
<file path=[Content_Types].xml><?xml version="1.0" encoding="utf-8"?>
<Types xmlns="http://schemas.openxmlformats.org/package/2006/content-types">
  <Default Extension="png" ContentType="image/png"/>
  <Default Extension="wmf" ContentType="image/x-w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>
  <p:sldMasterIdLst>
    <p:sldMasterId id="2147483648" r:id="rId1"/>
  </p:sldMasterIdLst>
  <p:sldIdLst>
    <p:sldId id="335" r:id="rId2"/>
    <p:sldId id="336" r:id="rId3"/>
    <p:sldId id="337" r:id="rId4"/>
    <p:sldId id="338" r:id="rId5"/>
    <p:sldId id="339" r:id="rId6"/>
    <p:sldId id="340" r:id="rId7"/>
    <p:sldId id="341" r:id="rId8"/>
    <p:sldId id="342" r:id="rId9"/>
    <p:sldId id="343" r:id="rId10"/>
    <p:sldId id="344" r:id="rId11"/>
    <p:sldId id="345" r:id="rId12"/>
    <p:sldId id="346" r:id="rId13"/>
    <p:sldId id="347" r:id="rId14"/>
    <p:sldId id="348" r:id="rId15"/>
    <p:sldId id="349" r:id="rId16"/>
    <p:sldId id="350" r:id="rId17"/>
  </p:sldIdLst>
  <p:sldSz cx="9144000" cy="6858000" type="screen4x3"/>
  <p:notesSz cx="6858000" cy="9144000"/>
  <p:defaultTextStyle>
    <a:defPPr>
      <a:defRPr lang="nl-NL"/>
    </a:defPPr>
    <a:lvl1pPr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72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44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716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8800" algn="l" rtl="0" eaLnBrk="0" fontAlgn="base" hangingPunct="0">
      <a:spcBef>
        <a:spcPct val="0"/>
      </a:spcBef>
      <a:spcAft>
        <a:spcPct val="0"/>
      </a:spcAft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2400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0000"/>
    <a:srgbClr val="CC0000"/>
    <a:srgbClr val="FFCC00"/>
    <a:srgbClr val="FF99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>
        <p:scale>
          <a:sx n="66" d="100"/>
          <a:sy n="66" d="100"/>
        </p:scale>
        <p:origin x="-636" y="-180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66" d="100"/>
        <a:sy n="66" d="100"/>
      </p:scale>
      <p:origin x="0" y="1629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presProps" Target="presProps.xml"/><Relationship Id="rId3" Type="http://schemas.openxmlformats.org/officeDocument/2006/relationships/slide" Target="slides/slide2.xml"/><Relationship Id="rId21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nl-NL" smtClean="0"/>
              <a:t>Klik om de stijl te bewerken</a:t>
            </a:r>
            <a:endParaRPr lang="nl-NL"/>
          </a:p>
        </p:txBody>
      </p:sp>
      <p:sp>
        <p:nvSpPr>
          <p:cNvPr id="3" name="Ondertitel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nl-NL" smtClean="0"/>
              <a:t>Klik om de ondertitelstijl van het model te bewerken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FB4F4C3-9066-492A-825F-4A95C4E3F6B3}" type="slidenum">
              <a:rPr lang="nl-NL"/>
              <a:pPr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392334335"/>
      </p:ext>
    </p:extLst>
  </p:cSld>
  <p:clrMapOvr>
    <a:masterClrMapping/>
  </p:clrMapOvr>
  <p:transition spd="slow">
    <p:strips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en verticale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smtClean="0"/>
              <a:t>Klik om de stijl te bewerken</a:t>
            </a:r>
            <a:endParaRPr lang="nl-NL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nl-NL" smtClean="0"/>
              <a:t>Klik om de modelstijlen te bewerken</a:t>
            </a:r>
          </a:p>
          <a:p>
            <a:pPr lvl="1"/>
            <a:r>
              <a:rPr lang="nl-NL" smtClean="0"/>
              <a:t>Tweede niveau</a:t>
            </a:r>
          </a:p>
          <a:p>
            <a:pPr lvl="2"/>
            <a:r>
              <a:rPr lang="nl-NL" smtClean="0"/>
              <a:t>Derde niveau</a:t>
            </a:r>
          </a:p>
          <a:p>
            <a:pPr lvl="3"/>
            <a:r>
              <a:rPr lang="nl-NL" smtClean="0"/>
              <a:t>Vierde niveau</a:t>
            </a:r>
          </a:p>
          <a:p>
            <a:pPr lvl="4"/>
            <a:r>
              <a:rPr lang="nl-NL" smtClean="0"/>
              <a:t>Vijfde niveau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A5CAD5B-8684-46A7-8B69-39B63E9B5EDB}" type="slidenum">
              <a:rPr lang="nl-NL"/>
              <a:pPr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284248701"/>
      </p:ext>
    </p:extLst>
  </p:cSld>
  <p:clrMapOvr>
    <a:masterClrMapping/>
  </p:clrMapOvr>
  <p:transition spd="slow">
    <p:strips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e titel en teks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e titel 1"/>
          <p:cNvSpPr>
            <a:spLocks noGrp="1"/>
          </p:cNvSpPr>
          <p:nvPr>
            <p:ph type="title" orient="vert"/>
          </p:nvPr>
        </p:nvSpPr>
        <p:spPr>
          <a:xfrm>
            <a:off x="6515100" y="609600"/>
            <a:ext cx="1943100" cy="5486400"/>
          </a:xfrm>
        </p:spPr>
        <p:txBody>
          <a:bodyPr vert="eaVert"/>
          <a:lstStyle/>
          <a:p>
            <a:r>
              <a:rPr lang="nl-NL" smtClean="0"/>
              <a:t>Klik om de stijl te bewerken</a:t>
            </a:r>
            <a:endParaRPr lang="nl-NL"/>
          </a:p>
        </p:txBody>
      </p:sp>
      <p:sp>
        <p:nvSpPr>
          <p:cNvPr id="3" name="Tijdelijke aanduiding voor verticale tekst 2"/>
          <p:cNvSpPr>
            <a:spLocks noGrp="1"/>
          </p:cNvSpPr>
          <p:nvPr>
            <p:ph type="body" orient="vert" idx="1"/>
          </p:nvPr>
        </p:nvSpPr>
        <p:spPr>
          <a:xfrm>
            <a:off x="685800" y="609600"/>
            <a:ext cx="5676900" cy="5486400"/>
          </a:xfrm>
        </p:spPr>
        <p:txBody>
          <a:bodyPr vert="eaVert"/>
          <a:lstStyle/>
          <a:p>
            <a:pPr lvl="0"/>
            <a:r>
              <a:rPr lang="nl-NL" smtClean="0"/>
              <a:t>Klik om de modelstijlen te bewerken</a:t>
            </a:r>
          </a:p>
          <a:p>
            <a:pPr lvl="1"/>
            <a:r>
              <a:rPr lang="nl-NL" smtClean="0"/>
              <a:t>Tweede niveau</a:t>
            </a:r>
          </a:p>
          <a:p>
            <a:pPr lvl="2"/>
            <a:r>
              <a:rPr lang="nl-NL" smtClean="0"/>
              <a:t>Derde niveau</a:t>
            </a:r>
          </a:p>
          <a:p>
            <a:pPr lvl="3"/>
            <a:r>
              <a:rPr lang="nl-NL" smtClean="0"/>
              <a:t>Vierde niveau</a:t>
            </a:r>
          </a:p>
          <a:p>
            <a:pPr lvl="4"/>
            <a:r>
              <a:rPr lang="nl-NL" smtClean="0"/>
              <a:t>Vijfde niveau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56F70FD-4F9E-4456-881B-94AA8F26E394}" type="slidenum">
              <a:rPr lang="nl-NL"/>
              <a:pPr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4163593993"/>
      </p:ext>
    </p:extLst>
  </p:cSld>
  <p:clrMapOvr>
    <a:masterClrMapping/>
  </p:clrMapOvr>
  <p:transition spd="slow">
    <p:strips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en objec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smtClean="0"/>
              <a:t>Klik om de stijl te bewerken</a:t>
            </a:r>
            <a:endParaRPr lang="nl-NL"/>
          </a:p>
        </p:txBody>
      </p:sp>
      <p:sp>
        <p:nvSpPr>
          <p:cNvPr id="3" name="Tijdelijke aanduiding voor inhoud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nl-NL" smtClean="0"/>
              <a:t>Klik om de modelstijlen te bewerken</a:t>
            </a:r>
          </a:p>
          <a:p>
            <a:pPr lvl="1"/>
            <a:r>
              <a:rPr lang="nl-NL" smtClean="0"/>
              <a:t>Tweede niveau</a:t>
            </a:r>
          </a:p>
          <a:p>
            <a:pPr lvl="2"/>
            <a:r>
              <a:rPr lang="nl-NL" smtClean="0"/>
              <a:t>Derde niveau</a:t>
            </a:r>
          </a:p>
          <a:p>
            <a:pPr lvl="3"/>
            <a:r>
              <a:rPr lang="nl-NL" smtClean="0"/>
              <a:t>Vierde niveau</a:t>
            </a:r>
          </a:p>
          <a:p>
            <a:pPr lvl="4"/>
            <a:r>
              <a:rPr lang="nl-NL" smtClean="0"/>
              <a:t>Vijfde niveau</a:t>
            </a:r>
            <a:endParaRPr lang="nl-NL"/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C982E649-B9DA-4C5F-8FBF-61EC50FB0449}" type="slidenum">
              <a:rPr lang="nl-NL"/>
              <a:pPr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741034271"/>
      </p:ext>
    </p:extLst>
  </p:cSld>
  <p:clrMapOvr>
    <a:masterClrMapping/>
  </p:clrMapOvr>
  <p:transition spd="slow">
    <p:strips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ekop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nl-NL" smtClean="0"/>
              <a:t>Klik om de stijl te bewerken</a:t>
            </a:r>
            <a:endParaRPr lang="nl-NL"/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nl-NL" smtClean="0"/>
              <a:t>Klik om de modelstijlen te bewerken</a:t>
            </a:r>
          </a:p>
        </p:txBody>
      </p:sp>
      <p:sp>
        <p:nvSpPr>
          <p:cNvPr id="4" name="Tijdelijke aanduiding voor datum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nl-NL"/>
          </a:p>
        </p:txBody>
      </p:sp>
      <p:sp>
        <p:nvSpPr>
          <p:cNvPr id="5" name="Tijdelijke aanduiding voor voettekst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nl-NL"/>
          </a:p>
        </p:txBody>
      </p:sp>
      <p:sp>
        <p:nvSpPr>
          <p:cNvPr id="6" name="Tijdelijke aanduiding voor dianumm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2622716-6EE4-4D3B-9F58-E1D5726D8F9D}" type="slidenum">
              <a:rPr lang="nl-NL"/>
              <a:pPr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791785084"/>
      </p:ext>
    </p:extLst>
  </p:cSld>
  <p:clrMapOvr>
    <a:masterClrMapping/>
  </p:clrMapOvr>
  <p:transition spd="slow">
    <p:strips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Inhoud van twe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smtClean="0"/>
              <a:t>Klik om de stijl te bewerken</a:t>
            </a:r>
            <a:endParaRPr lang="nl-NL"/>
          </a:p>
        </p:txBody>
      </p:sp>
      <p:sp>
        <p:nvSpPr>
          <p:cNvPr id="3" name="Tijdelijke aanduiding voor inhoud 2"/>
          <p:cNvSpPr>
            <a:spLocks noGrp="1"/>
          </p:cNvSpPr>
          <p:nvPr>
            <p:ph sz="half" idx="1"/>
          </p:nvPr>
        </p:nvSpPr>
        <p:spPr>
          <a:xfrm>
            <a:off x="6858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nl-NL" smtClean="0"/>
              <a:t>Klik om de modelstijlen te bewerken</a:t>
            </a:r>
          </a:p>
          <a:p>
            <a:pPr lvl="1"/>
            <a:r>
              <a:rPr lang="nl-NL" smtClean="0"/>
              <a:t>Tweede niveau</a:t>
            </a:r>
          </a:p>
          <a:p>
            <a:pPr lvl="2"/>
            <a:r>
              <a:rPr lang="nl-NL" smtClean="0"/>
              <a:t>Derde niveau</a:t>
            </a:r>
          </a:p>
          <a:p>
            <a:pPr lvl="3"/>
            <a:r>
              <a:rPr lang="nl-NL" smtClean="0"/>
              <a:t>Vierde niveau</a:t>
            </a:r>
          </a:p>
          <a:p>
            <a:pPr lvl="4"/>
            <a:r>
              <a:rPr lang="nl-NL" smtClean="0"/>
              <a:t>Vijfde niveau</a:t>
            </a:r>
            <a:endParaRPr lang="nl-NL"/>
          </a:p>
        </p:txBody>
      </p:sp>
      <p:sp>
        <p:nvSpPr>
          <p:cNvPr id="4" name="Tijdelijke aanduiding voor inhoud 3"/>
          <p:cNvSpPr>
            <a:spLocks noGrp="1"/>
          </p:cNvSpPr>
          <p:nvPr>
            <p:ph sz="half" idx="2"/>
          </p:nvPr>
        </p:nvSpPr>
        <p:spPr>
          <a:xfrm>
            <a:off x="4648200" y="1981200"/>
            <a:ext cx="3810000" cy="41148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nl-NL" smtClean="0"/>
              <a:t>Klik om de modelstijlen te bewerken</a:t>
            </a:r>
          </a:p>
          <a:p>
            <a:pPr lvl="1"/>
            <a:r>
              <a:rPr lang="nl-NL" smtClean="0"/>
              <a:t>Tweede niveau</a:t>
            </a:r>
          </a:p>
          <a:p>
            <a:pPr lvl="2"/>
            <a:r>
              <a:rPr lang="nl-NL" smtClean="0"/>
              <a:t>Derde niveau</a:t>
            </a:r>
          </a:p>
          <a:p>
            <a:pPr lvl="3"/>
            <a:r>
              <a:rPr lang="nl-NL" smtClean="0"/>
              <a:t>Vierde niveau</a:t>
            </a:r>
          </a:p>
          <a:p>
            <a:pPr lvl="4"/>
            <a:r>
              <a:rPr lang="nl-NL" smtClean="0"/>
              <a:t>Vijfde niveau</a:t>
            </a:r>
            <a:endParaRPr lang="nl-NL"/>
          </a:p>
        </p:txBody>
      </p:sp>
      <p:sp>
        <p:nvSpPr>
          <p:cNvPr id="5" name="Tijdelijke aanduiding voor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nl-NL"/>
          </a:p>
        </p:txBody>
      </p:sp>
      <p:sp>
        <p:nvSpPr>
          <p:cNvPr id="6" name="Tijdelijke aanduiding voor voettekst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nl-NL"/>
          </a:p>
        </p:txBody>
      </p:sp>
      <p:sp>
        <p:nvSpPr>
          <p:cNvPr id="7" name="Tijdelijke aanduiding voor dianumm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610AA89-FC3B-4C65-9B0C-F7D963A51171}" type="slidenum">
              <a:rPr lang="nl-NL"/>
              <a:pPr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624441835"/>
      </p:ext>
    </p:extLst>
  </p:cSld>
  <p:clrMapOvr>
    <a:masterClrMapping/>
  </p:clrMapOvr>
  <p:transition spd="slow">
    <p:strips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elijki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nl-NL" smtClean="0"/>
              <a:t>Klik om de stijl te bewerken</a:t>
            </a:r>
            <a:endParaRPr lang="nl-NL"/>
          </a:p>
        </p:txBody>
      </p:sp>
      <p:sp>
        <p:nvSpPr>
          <p:cNvPr id="3" name="Tijdelijke aanduiding voor tekst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nl-NL" smtClean="0"/>
              <a:t>Klik om de modelstijlen te bewerken</a:t>
            </a:r>
          </a:p>
        </p:txBody>
      </p:sp>
      <p:sp>
        <p:nvSpPr>
          <p:cNvPr id="4" name="Tijdelijke aanduiding voor inhoud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nl-NL" smtClean="0"/>
              <a:t>Klik om de modelstijlen te bewerken</a:t>
            </a:r>
          </a:p>
          <a:p>
            <a:pPr lvl="1"/>
            <a:r>
              <a:rPr lang="nl-NL" smtClean="0"/>
              <a:t>Tweede niveau</a:t>
            </a:r>
          </a:p>
          <a:p>
            <a:pPr lvl="2"/>
            <a:r>
              <a:rPr lang="nl-NL" smtClean="0"/>
              <a:t>Derde niveau</a:t>
            </a:r>
          </a:p>
          <a:p>
            <a:pPr lvl="3"/>
            <a:r>
              <a:rPr lang="nl-NL" smtClean="0"/>
              <a:t>Vierde niveau</a:t>
            </a:r>
          </a:p>
          <a:p>
            <a:pPr lvl="4"/>
            <a:r>
              <a:rPr lang="nl-NL" smtClean="0"/>
              <a:t>Vijfde niveau</a:t>
            </a:r>
            <a:endParaRPr lang="nl-NL"/>
          </a:p>
        </p:txBody>
      </p:sp>
      <p:sp>
        <p:nvSpPr>
          <p:cNvPr id="5" name="Tijdelijke aanduiding voor tekst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nl-NL" smtClean="0"/>
              <a:t>Klik om de modelstijlen te bewerken</a:t>
            </a:r>
          </a:p>
        </p:txBody>
      </p:sp>
      <p:sp>
        <p:nvSpPr>
          <p:cNvPr id="6" name="Tijdelijke aanduiding voor inhoud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nl-NL" smtClean="0"/>
              <a:t>Klik om de modelstijlen te bewerken</a:t>
            </a:r>
          </a:p>
          <a:p>
            <a:pPr lvl="1"/>
            <a:r>
              <a:rPr lang="nl-NL" smtClean="0"/>
              <a:t>Tweede niveau</a:t>
            </a:r>
          </a:p>
          <a:p>
            <a:pPr lvl="2"/>
            <a:r>
              <a:rPr lang="nl-NL" smtClean="0"/>
              <a:t>Derde niveau</a:t>
            </a:r>
          </a:p>
          <a:p>
            <a:pPr lvl="3"/>
            <a:r>
              <a:rPr lang="nl-NL" smtClean="0"/>
              <a:t>Vierde niveau</a:t>
            </a:r>
          </a:p>
          <a:p>
            <a:pPr lvl="4"/>
            <a:r>
              <a:rPr lang="nl-NL" smtClean="0"/>
              <a:t>Vijfde niveau</a:t>
            </a:r>
            <a:endParaRPr lang="nl-NL"/>
          </a:p>
        </p:txBody>
      </p:sp>
      <p:sp>
        <p:nvSpPr>
          <p:cNvPr id="7" name="Tijdelijke aanduiding voor datum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nl-NL"/>
          </a:p>
        </p:txBody>
      </p:sp>
      <p:sp>
        <p:nvSpPr>
          <p:cNvPr id="8" name="Tijdelijke aanduiding voor voettekst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nl-NL"/>
          </a:p>
        </p:txBody>
      </p:sp>
      <p:sp>
        <p:nvSpPr>
          <p:cNvPr id="9" name="Tijdelijke aanduiding voor dianumm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B052C03-5370-4DA2-8C13-E1EF2A38EBEB}" type="slidenum">
              <a:rPr lang="nl-NL"/>
              <a:pPr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1214940326"/>
      </p:ext>
    </p:extLst>
  </p:cSld>
  <p:clrMapOvr>
    <a:masterClrMapping/>
  </p:clrMapOvr>
  <p:transition spd="slow">
    <p:strips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Alleen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nl-NL" smtClean="0"/>
              <a:t>Klik om de stijl te bewerken</a:t>
            </a:r>
            <a:endParaRPr lang="nl-NL"/>
          </a:p>
        </p:txBody>
      </p:sp>
      <p:sp>
        <p:nvSpPr>
          <p:cNvPr id="3" name="Tijdelijke aanduiding voor datum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nl-NL"/>
          </a:p>
        </p:txBody>
      </p:sp>
      <p:sp>
        <p:nvSpPr>
          <p:cNvPr id="4" name="Tijdelijke aanduiding voor voettekst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nl-NL"/>
          </a:p>
        </p:txBody>
      </p:sp>
      <p:sp>
        <p:nvSpPr>
          <p:cNvPr id="5" name="Tijdelijke aanduiding voor dianumm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F0E4365-AAD9-4A3E-9607-6AD9B996D6DF}" type="slidenum">
              <a:rPr lang="nl-NL"/>
              <a:pPr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428605431"/>
      </p:ext>
    </p:extLst>
  </p:cSld>
  <p:clrMapOvr>
    <a:masterClrMapping/>
  </p:clrMapOvr>
  <p:transition spd="slow">
    <p:strips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jdelijke aanduiding voor datum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nl-NL"/>
          </a:p>
        </p:txBody>
      </p:sp>
      <p:sp>
        <p:nvSpPr>
          <p:cNvPr id="3" name="Tijdelijke aanduiding voor voettekst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nl-NL"/>
          </a:p>
        </p:txBody>
      </p:sp>
      <p:sp>
        <p:nvSpPr>
          <p:cNvPr id="4" name="Tijdelijke aanduiding voor dianumm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1A4393F6-7C93-437E-B782-826E89BA4352}" type="slidenum">
              <a:rPr lang="nl-NL"/>
              <a:pPr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3562832195"/>
      </p:ext>
    </p:extLst>
  </p:cSld>
  <p:clrMapOvr>
    <a:masterClrMapping/>
  </p:clrMapOvr>
  <p:transition spd="slow">
    <p:strips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oud met bij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nl-NL" smtClean="0"/>
              <a:t>Klik om de stijl te bewerken</a:t>
            </a:r>
            <a:endParaRPr lang="nl-NL"/>
          </a:p>
        </p:txBody>
      </p:sp>
      <p:sp>
        <p:nvSpPr>
          <p:cNvPr id="3" name="Tijdelijke aanduiding voor inhoud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nl-NL" smtClean="0"/>
              <a:t>Klik om de modelstijlen te bewerken</a:t>
            </a:r>
          </a:p>
          <a:p>
            <a:pPr lvl="1"/>
            <a:r>
              <a:rPr lang="nl-NL" smtClean="0"/>
              <a:t>Tweede niveau</a:t>
            </a:r>
          </a:p>
          <a:p>
            <a:pPr lvl="2"/>
            <a:r>
              <a:rPr lang="nl-NL" smtClean="0"/>
              <a:t>Derde niveau</a:t>
            </a:r>
          </a:p>
          <a:p>
            <a:pPr lvl="3"/>
            <a:r>
              <a:rPr lang="nl-NL" smtClean="0"/>
              <a:t>Vierde niveau</a:t>
            </a:r>
          </a:p>
          <a:p>
            <a:pPr lvl="4"/>
            <a:r>
              <a:rPr lang="nl-NL" smtClean="0"/>
              <a:t>Vijfde niveau</a:t>
            </a:r>
            <a:endParaRPr lang="nl-NL"/>
          </a:p>
        </p:txBody>
      </p:sp>
      <p:sp>
        <p:nvSpPr>
          <p:cNvPr id="4" name="Tijdelijke aanduiding voor tekst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nl-NL" smtClean="0"/>
              <a:t>Klik om de modelstijlen te bewerken</a:t>
            </a:r>
          </a:p>
        </p:txBody>
      </p:sp>
      <p:sp>
        <p:nvSpPr>
          <p:cNvPr id="5" name="Tijdelijke aanduiding voor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nl-NL"/>
          </a:p>
        </p:txBody>
      </p:sp>
      <p:sp>
        <p:nvSpPr>
          <p:cNvPr id="6" name="Tijdelijke aanduiding voor voettekst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nl-NL"/>
          </a:p>
        </p:txBody>
      </p:sp>
      <p:sp>
        <p:nvSpPr>
          <p:cNvPr id="7" name="Tijdelijke aanduiding voor dianumm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4A0106B-A360-44E3-A557-8E2B7D1C68F3}" type="slidenum">
              <a:rPr lang="nl-NL"/>
              <a:pPr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2181973110"/>
      </p:ext>
    </p:extLst>
  </p:cSld>
  <p:clrMapOvr>
    <a:masterClrMapping/>
  </p:clrMapOvr>
  <p:transition spd="slow">
    <p:strips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Afbeelding met bij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nl-NL" smtClean="0"/>
              <a:t>Klik om de stijl te bewerken</a:t>
            </a:r>
            <a:endParaRPr lang="nl-NL"/>
          </a:p>
        </p:txBody>
      </p:sp>
      <p:sp>
        <p:nvSpPr>
          <p:cNvPr id="3" name="Tijdelijke aanduiding voor afbeelding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nl-NL"/>
          </a:p>
        </p:txBody>
      </p:sp>
      <p:sp>
        <p:nvSpPr>
          <p:cNvPr id="4" name="Tijdelijke aanduiding voor tekst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nl-NL" smtClean="0"/>
              <a:t>Klik om de modelstijlen te bewerken</a:t>
            </a:r>
          </a:p>
        </p:txBody>
      </p:sp>
      <p:sp>
        <p:nvSpPr>
          <p:cNvPr id="5" name="Tijdelijke aanduiding voor datum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endParaRPr lang="nl-NL"/>
          </a:p>
        </p:txBody>
      </p:sp>
      <p:sp>
        <p:nvSpPr>
          <p:cNvPr id="6" name="Tijdelijke aanduiding voor voettekst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endParaRPr lang="nl-NL"/>
          </a:p>
        </p:txBody>
      </p:sp>
      <p:sp>
        <p:nvSpPr>
          <p:cNvPr id="7" name="Tijdelijke aanduiding voor dianumm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21898F39-2711-4F30-9DE8-D1E4CFE4D033}" type="slidenum">
              <a:rPr lang="nl-NL"/>
              <a:pPr/>
              <a:t>‹nr.›</a:t>
            </a:fld>
            <a:endParaRPr lang="nl-NL"/>
          </a:p>
        </p:txBody>
      </p:sp>
    </p:spTree>
    <p:extLst>
      <p:ext uri="{BB962C8B-B14F-4D97-AF65-F5344CB8AC3E}">
        <p14:creationId xmlns:p14="http://schemas.microsoft.com/office/powerpoint/2010/main" val="937860429"/>
      </p:ext>
    </p:extLst>
  </p:cSld>
  <p:clrMapOvr>
    <a:masterClrMapping/>
  </p:clrMapOvr>
  <p:transition spd="slow">
    <p:strips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85800" y="609600"/>
            <a:ext cx="7772400" cy="1143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nl-NL" smtClean="0"/>
              <a:t>Klik om het opmaakprofiel van de modeltitel te bewerken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85800" y="1981200"/>
            <a:ext cx="7772400" cy="41148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nl-NL" smtClean="0"/>
              <a:t>Klik om het opmaakprofiel van de modeltekst te bewerken</a:t>
            </a:r>
          </a:p>
          <a:p>
            <a:pPr lvl="1"/>
            <a:r>
              <a:rPr lang="nl-NL" smtClean="0"/>
              <a:t>Tweede niveau</a:t>
            </a:r>
          </a:p>
          <a:p>
            <a:pPr lvl="2"/>
            <a:r>
              <a:rPr lang="nl-NL" smtClean="0"/>
              <a:t>Derde niveau</a:t>
            </a:r>
          </a:p>
          <a:p>
            <a:pPr lvl="3"/>
            <a:r>
              <a:rPr lang="nl-NL" smtClean="0"/>
              <a:t>Vierde niveau</a:t>
            </a:r>
          </a:p>
          <a:p>
            <a:pPr lvl="4"/>
            <a:r>
              <a:rPr lang="nl-NL" smtClean="0"/>
              <a:t>Vijfde niveau</a:t>
            </a:r>
          </a:p>
        </p:txBody>
      </p:sp>
      <p:sp>
        <p:nvSpPr>
          <p:cNvPr id="1028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858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400"/>
            </a:lvl1pPr>
          </a:lstStyle>
          <a:p>
            <a:endParaRPr lang="nl-NL"/>
          </a:p>
        </p:txBody>
      </p:sp>
      <p:sp>
        <p:nvSpPr>
          <p:cNvPr id="1029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3124200" y="6248400"/>
            <a:ext cx="2895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ctr">
              <a:defRPr sz="1400"/>
            </a:lvl1pPr>
          </a:lstStyle>
          <a:p>
            <a:endParaRPr lang="nl-NL"/>
          </a:p>
        </p:txBody>
      </p:sp>
      <p:sp>
        <p:nvSpPr>
          <p:cNvPr id="1030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6553200" y="6248400"/>
            <a:ext cx="19050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z="1400"/>
            </a:lvl1pPr>
          </a:lstStyle>
          <a:p>
            <a:fld id="{5AD8C4CB-FD8C-46EA-9A64-8C371F571176}" type="slidenum">
              <a:rPr lang="nl-NL"/>
              <a:pPr/>
              <a:t>‹nr.›</a:t>
            </a:fld>
            <a:endParaRPr lang="nl-NL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ransition spd="slow">
    <p:strips/>
  </p:transition>
  <p:txStyles>
    <p:titleStyle>
      <a:lvl1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5pPr>
      <a:lvl6pPr marL="4572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6pPr>
      <a:lvl7pPr marL="9144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7pPr>
      <a:lvl8pPr marL="13716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8pPr>
      <a:lvl9pPr marL="1828800" algn="ctr" rtl="0" eaLnBrk="0" fontAlgn="base" hangingPunct="0">
        <a:spcBef>
          <a:spcPct val="0"/>
        </a:spcBef>
        <a:spcAft>
          <a:spcPct val="0"/>
        </a:spcAft>
        <a:defRPr sz="4400">
          <a:solidFill>
            <a:schemeClr val="tx2"/>
          </a:solidFill>
          <a:latin typeface="Times New Roman" pitchFamily="18" charset="0"/>
        </a:defRPr>
      </a:lvl9pPr>
    </p:titleStyle>
    <p:bodyStyle>
      <a:lvl1pPr marL="342900" indent="-342900" algn="l" rtl="0" eaLnBrk="0" fontAlgn="base" hangingPunct="0">
        <a:spcBef>
          <a:spcPct val="20000"/>
        </a:spcBef>
        <a:spcAft>
          <a:spcPct val="0"/>
        </a:spcAft>
        <a:buChar char="•"/>
        <a:defRPr sz="3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+mn-lt"/>
        </a:defRPr>
      </a:lvl2pPr>
      <a:lvl3pPr marL="1143000" indent="-228600" algn="l" rtl="0" eaLnBrk="0" fontAlgn="base" hangingPunct="0">
        <a:spcBef>
          <a:spcPct val="20000"/>
        </a:spcBef>
        <a:spcAft>
          <a:spcPct val="0"/>
        </a:spcAft>
        <a:buChar char="•"/>
        <a:defRPr sz="2400">
          <a:solidFill>
            <a:schemeClr val="tx1"/>
          </a:solidFill>
          <a:latin typeface="+mn-lt"/>
        </a:defRPr>
      </a:lvl3pPr>
      <a:lvl4pPr marL="1600200" indent="-228600" algn="l" rtl="0" eaLnBrk="0" fontAlgn="base" hangingPunct="0">
        <a:spcBef>
          <a:spcPct val="20000"/>
        </a:spcBef>
        <a:spcAft>
          <a:spcPct val="0"/>
        </a:spcAft>
        <a:buChar char="–"/>
        <a:defRPr sz="2000">
          <a:solidFill>
            <a:schemeClr val="tx1"/>
          </a:solidFill>
          <a:latin typeface="+mn-lt"/>
        </a:defRPr>
      </a:lvl4pPr>
      <a:lvl5pPr marL="20574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5pPr>
      <a:lvl6pPr marL="25146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6pPr>
      <a:lvl7pPr marL="29718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7pPr>
      <a:lvl8pPr marL="34290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8pPr>
      <a:lvl9pPr marL="3886200" indent="-228600" algn="l" rtl="0" eaLnBrk="0" fontAlgn="base" hangingPunct="0">
        <a:spcBef>
          <a:spcPct val="20000"/>
        </a:spcBef>
        <a:spcAft>
          <a:spcPct val="0"/>
        </a:spcAft>
        <a:buChar char="»"/>
        <a:defRPr sz="2000">
          <a:solidFill>
            <a:schemeClr val="tx1"/>
          </a:solidFill>
          <a:latin typeface="+mn-lt"/>
        </a:defRPr>
      </a:lvl9pPr>
    </p:bodyStyle>
    <p:otherStyle>
      <a:defPPr>
        <a:defRPr lang="nl-NL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wmf"/><Relationship Id="rId7" Type="http://schemas.openxmlformats.org/officeDocument/2006/relationships/image" Target="../media/image12.png"/><Relationship Id="rId2" Type="http://schemas.openxmlformats.org/officeDocument/2006/relationships/image" Target="../media/image30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9.wmf"/><Relationship Id="rId5" Type="http://schemas.openxmlformats.org/officeDocument/2006/relationships/image" Target="../media/image27.wmf"/><Relationship Id="rId4" Type="http://schemas.openxmlformats.org/officeDocument/2006/relationships/image" Target="../media/image51.wmf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20.wmf"/><Relationship Id="rId7" Type="http://schemas.openxmlformats.org/officeDocument/2006/relationships/image" Target="../media/image55.wmf"/><Relationship Id="rId2" Type="http://schemas.openxmlformats.org/officeDocument/2006/relationships/image" Target="../media/image49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54.wmf"/><Relationship Id="rId5" Type="http://schemas.openxmlformats.org/officeDocument/2006/relationships/image" Target="../media/image53.wmf"/><Relationship Id="rId4" Type="http://schemas.openxmlformats.org/officeDocument/2006/relationships/image" Target="../media/image52.wmf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57.wmf"/><Relationship Id="rId3" Type="http://schemas.openxmlformats.org/officeDocument/2006/relationships/image" Target="../media/image30.wmf"/><Relationship Id="rId7" Type="http://schemas.openxmlformats.org/officeDocument/2006/relationships/image" Target="../media/image56.wmf"/><Relationship Id="rId2" Type="http://schemas.openxmlformats.org/officeDocument/2006/relationships/image" Target="../media/image20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6.wmf"/><Relationship Id="rId11" Type="http://schemas.openxmlformats.org/officeDocument/2006/relationships/image" Target="../media/image12.png"/><Relationship Id="rId5" Type="http://schemas.openxmlformats.org/officeDocument/2006/relationships/image" Target="../media/image21.wmf"/><Relationship Id="rId10" Type="http://schemas.openxmlformats.org/officeDocument/2006/relationships/image" Target="../media/image59.wmf"/><Relationship Id="rId4" Type="http://schemas.openxmlformats.org/officeDocument/2006/relationships/image" Target="../media/image31.wmf"/><Relationship Id="rId9" Type="http://schemas.openxmlformats.org/officeDocument/2006/relationships/image" Target="../media/image58.wmf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61.wmf"/><Relationship Id="rId7" Type="http://schemas.openxmlformats.org/officeDocument/2006/relationships/image" Target="../media/image20.wmf"/><Relationship Id="rId2" Type="http://schemas.openxmlformats.org/officeDocument/2006/relationships/image" Target="../media/image60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1.wmf"/><Relationship Id="rId5" Type="http://schemas.openxmlformats.org/officeDocument/2006/relationships/image" Target="../media/image30.wmf"/><Relationship Id="rId4" Type="http://schemas.openxmlformats.org/officeDocument/2006/relationships/image" Target="../media/image21.wm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5.wmf"/><Relationship Id="rId3" Type="http://schemas.openxmlformats.org/officeDocument/2006/relationships/image" Target="../media/image61.wmf"/><Relationship Id="rId7" Type="http://schemas.openxmlformats.org/officeDocument/2006/relationships/image" Target="../media/image64.wmf"/><Relationship Id="rId12" Type="http://schemas.openxmlformats.org/officeDocument/2006/relationships/image" Target="../media/image12.png"/><Relationship Id="rId2" Type="http://schemas.openxmlformats.org/officeDocument/2006/relationships/image" Target="../media/image60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3.wmf"/><Relationship Id="rId11" Type="http://schemas.openxmlformats.org/officeDocument/2006/relationships/image" Target="../media/image68.wmf"/><Relationship Id="rId5" Type="http://schemas.openxmlformats.org/officeDocument/2006/relationships/image" Target="../media/image62.wmf"/><Relationship Id="rId10" Type="http://schemas.openxmlformats.org/officeDocument/2006/relationships/image" Target="../media/image67.wmf"/><Relationship Id="rId4" Type="http://schemas.openxmlformats.org/officeDocument/2006/relationships/image" Target="../media/image21.wmf"/><Relationship Id="rId9" Type="http://schemas.openxmlformats.org/officeDocument/2006/relationships/image" Target="../media/image66.wmf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wmf"/><Relationship Id="rId7" Type="http://schemas.openxmlformats.org/officeDocument/2006/relationships/image" Target="../media/image12.png"/><Relationship Id="rId2" Type="http://schemas.openxmlformats.org/officeDocument/2006/relationships/image" Target="../media/image69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1.wmf"/><Relationship Id="rId5" Type="http://schemas.openxmlformats.org/officeDocument/2006/relationships/image" Target="../media/image30.wmf"/><Relationship Id="rId4" Type="http://schemas.openxmlformats.org/officeDocument/2006/relationships/image" Target="../media/image62.wmf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wmf"/><Relationship Id="rId2" Type="http://schemas.openxmlformats.org/officeDocument/2006/relationships/image" Target="../media/image71.wmf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2.png"/><Relationship Id="rId4" Type="http://schemas.openxmlformats.org/officeDocument/2006/relationships/image" Target="../media/image62.wmf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.wmf"/><Relationship Id="rId3" Type="http://schemas.openxmlformats.org/officeDocument/2006/relationships/image" Target="../media/image6.wmf"/><Relationship Id="rId7" Type="http://schemas.openxmlformats.org/officeDocument/2006/relationships/image" Target="../media/image10.wmf"/><Relationship Id="rId2" Type="http://schemas.openxmlformats.org/officeDocument/2006/relationships/image" Target="../media/image1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9.wmf"/><Relationship Id="rId5" Type="http://schemas.openxmlformats.org/officeDocument/2006/relationships/image" Target="../media/image8.wmf"/><Relationship Id="rId4" Type="http://schemas.openxmlformats.org/officeDocument/2006/relationships/image" Target="../media/image7.wmf"/><Relationship Id="rId9" Type="http://schemas.openxmlformats.org/officeDocument/2006/relationships/image" Target="../media/image1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wmf"/><Relationship Id="rId7" Type="http://schemas.openxmlformats.org/officeDocument/2006/relationships/image" Target="../media/image12.png"/><Relationship Id="rId2" Type="http://schemas.openxmlformats.org/officeDocument/2006/relationships/image" Target="../media/image13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wmf"/><Relationship Id="rId5" Type="http://schemas.openxmlformats.org/officeDocument/2006/relationships/image" Target="../media/image16.wmf"/><Relationship Id="rId4" Type="http://schemas.openxmlformats.org/officeDocument/2006/relationships/image" Target="../media/image15.wmf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wmf"/><Relationship Id="rId3" Type="http://schemas.openxmlformats.org/officeDocument/2006/relationships/image" Target="../media/image18.wmf"/><Relationship Id="rId7" Type="http://schemas.openxmlformats.org/officeDocument/2006/relationships/image" Target="../media/image16.wmf"/><Relationship Id="rId2" Type="http://schemas.openxmlformats.org/officeDocument/2006/relationships/image" Target="../media/image13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5.wmf"/><Relationship Id="rId5" Type="http://schemas.openxmlformats.org/officeDocument/2006/relationships/image" Target="../media/image14.wmf"/><Relationship Id="rId10" Type="http://schemas.openxmlformats.org/officeDocument/2006/relationships/image" Target="../media/image12.png"/><Relationship Id="rId4" Type="http://schemas.openxmlformats.org/officeDocument/2006/relationships/image" Target="../media/image19.wmf"/><Relationship Id="rId9" Type="http://schemas.openxmlformats.org/officeDocument/2006/relationships/image" Target="../media/image8.wmf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wmf"/><Relationship Id="rId13" Type="http://schemas.openxmlformats.org/officeDocument/2006/relationships/image" Target="../media/image30.wmf"/><Relationship Id="rId3" Type="http://schemas.openxmlformats.org/officeDocument/2006/relationships/image" Target="../media/image21.wmf"/><Relationship Id="rId7" Type="http://schemas.openxmlformats.org/officeDocument/2006/relationships/image" Target="../media/image25.wmf"/><Relationship Id="rId12" Type="http://schemas.openxmlformats.org/officeDocument/2006/relationships/image" Target="../media/image8.wmf"/><Relationship Id="rId2" Type="http://schemas.openxmlformats.org/officeDocument/2006/relationships/image" Target="../media/image20.wmf"/><Relationship Id="rId16" Type="http://schemas.openxmlformats.org/officeDocument/2006/relationships/image" Target="../media/image12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4.wmf"/><Relationship Id="rId11" Type="http://schemas.openxmlformats.org/officeDocument/2006/relationships/image" Target="../media/image29.wmf"/><Relationship Id="rId5" Type="http://schemas.openxmlformats.org/officeDocument/2006/relationships/image" Target="../media/image23.wmf"/><Relationship Id="rId15" Type="http://schemas.openxmlformats.org/officeDocument/2006/relationships/image" Target="../media/image32.wmf"/><Relationship Id="rId10" Type="http://schemas.openxmlformats.org/officeDocument/2006/relationships/image" Target="../media/image28.wmf"/><Relationship Id="rId4" Type="http://schemas.openxmlformats.org/officeDocument/2006/relationships/image" Target="../media/image22.wmf"/><Relationship Id="rId9" Type="http://schemas.openxmlformats.org/officeDocument/2006/relationships/image" Target="../media/image27.wmf"/><Relationship Id="rId14" Type="http://schemas.openxmlformats.org/officeDocument/2006/relationships/image" Target="../media/image31.wm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7.wmf"/><Relationship Id="rId13" Type="http://schemas.openxmlformats.org/officeDocument/2006/relationships/image" Target="../media/image34.wmf"/><Relationship Id="rId3" Type="http://schemas.openxmlformats.org/officeDocument/2006/relationships/image" Target="../media/image33.wmf"/><Relationship Id="rId7" Type="http://schemas.openxmlformats.org/officeDocument/2006/relationships/image" Target="../media/image26.wmf"/><Relationship Id="rId12" Type="http://schemas.openxmlformats.org/officeDocument/2006/relationships/image" Target="../media/image21.wmf"/><Relationship Id="rId2" Type="http://schemas.openxmlformats.org/officeDocument/2006/relationships/image" Target="../media/image20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4.wmf"/><Relationship Id="rId11" Type="http://schemas.openxmlformats.org/officeDocument/2006/relationships/image" Target="../media/image31.wmf"/><Relationship Id="rId5" Type="http://schemas.openxmlformats.org/officeDocument/2006/relationships/image" Target="../media/image23.wmf"/><Relationship Id="rId10" Type="http://schemas.openxmlformats.org/officeDocument/2006/relationships/image" Target="../media/image30.wmf"/><Relationship Id="rId4" Type="http://schemas.openxmlformats.org/officeDocument/2006/relationships/image" Target="../media/image22.wmf"/><Relationship Id="rId9" Type="http://schemas.openxmlformats.org/officeDocument/2006/relationships/image" Target="../media/image29.wmf"/><Relationship Id="rId14" Type="http://schemas.openxmlformats.org/officeDocument/2006/relationships/image" Target="../media/image12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.png"/><Relationship Id="rId3" Type="http://schemas.openxmlformats.org/officeDocument/2006/relationships/image" Target="../media/image29.wmf"/><Relationship Id="rId7" Type="http://schemas.openxmlformats.org/officeDocument/2006/relationships/image" Target="../media/image38.wmf"/><Relationship Id="rId2" Type="http://schemas.openxmlformats.org/officeDocument/2006/relationships/image" Target="../media/image20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7.wmf"/><Relationship Id="rId5" Type="http://schemas.openxmlformats.org/officeDocument/2006/relationships/image" Target="../media/image36.wmf"/><Relationship Id="rId4" Type="http://schemas.openxmlformats.org/officeDocument/2006/relationships/image" Target="../media/image35.wmf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wmf"/><Relationship Id="rId3" Type="http://schemas.openxmlformats.org/officeDocument/2006/relationships/image" Target="../media/image29.wmf"/><Relationship Id="rId7" Type="http://schemas.openxmlformats.org/officeDocument/2006/relationships/image" Target="../media/image41.wmf"/><Relationship Id="rId2" Type="http://schemas.openxmlformats.org/officeDocument/2006/relationships/image" Target="../media/image20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0.wmf"/><Relationship Id="rId5" Type="http://schemas.openxmlformats.org/officeDocument/2006/relationships/image" Target="../media/image17.wmf"/><Relationship Id="rId10" Type="http://schemas.openxmlformats.org/officeDocument/2006/relationships/image" Target="../media/image12.png"/><Relationship Id="rId4" Type="http://schemas.openxmlformats.org/officeDocument/2006/relationships/image" Target="../media/image39.wmf"/><Relationship Id="rId9" Type="http://schemas.openxmlformats.org/officeDocument/2006/relationships/image" Target="../media/image43.wm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wmf"/><Relationship Id="rId13" Type="http://schemas.openxmlformats.org/officeDocument/2006/relationships/image" Target="../media/image50.wmf"/><Relationship Id="rId3" Type="http://schemas.openxmlformats.org/officeDocument/2006/relationships/image" Target="../media/image30.wmf"/><Relationship Id="rId7" Type="http://schemas.openxmlformats.org/officeDocument/2006/relationships/image" Target="../media/image45.wmf"/><Relationship Id="rId12" Type="http://schemas.openxmlformats.org/officeDocument/2006/relationships/image" Target="../media/image27.wmf"/><Relationship Id="rId2" Type="http://schemas.openxmlformats.org/officeDocument/2006/relationships/image" Target="../media/image20.wmf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1.wmf"/><Relationship Id="rId11" Type="http://schemas.openxmlformats.org/officeDocument/2006/relationships/image" Target="../media/image49.wmf"/><Relationship Id="rId5" Type="http://schemas.openxmlformats.org/officeDocument/2006/relationships/image" Target="../media/image44.wmf"/><Relationship Id="rId10" Type="http://schemas.openxmlformats.org/officeDocument/2006/relationships/image" Target="../media/image48.wmf"/><Relationship Id="rId4" Type="http://schemas.openxmlformats.org/officeDocument/2006/relationships/image" Target="../media/image31.wmf"/><Relationship Id="rId9" Type="http://schemas.openxmlformats.org/officeDocument/2006/relationships/image" Target="../media/image47.wmf"/><Relationship Id="rId14" Type="http://schemas.openxmlformats.org/officeDocument/2006/relationships/image" Target="../media/image1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3" name="Rectangle 3"/>
          <p:cNvSpPr>
            <a:spLocks noChangeArrowheads="1"/>
          </p:cNvSpPr>
          <p:nvPr/>
        </p:nvSpPr>
        <p:spPr bwMode="auto">
          <a:xfrm>
            <a:off x="0" y="0"/>
            <a:ext cx="9144000" cy="304800"/>
          </a:xfrm>
          <a:prstGeom prst="rect">
            <a:avLst/>
          </a:prstGeom>
          <a:gradFill rotWithShape="0">
            <a:gsLst>
              <a:gs pos="0">
                <a:schemeClr val="bg2"/>
              </a:gs>
              <a:gs pos="100000">
                <a:srgbClr val="0000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>
            <a:outerShdw dist="35921" dir="2700000" algn="ctr" rotWithShape="0">
              <a:srgbClr val="FDC05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pic>
        <p:nvPicPr>
          <p:cNvPr id="87046" name="Picture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5576" y="642878"/>
            <a:ext cx="4057415" cy="4831154"/>
          </a:xfrm>
          <a:prstGeom prst="rect">
            <a:avLst/>
          </a:prstGeom>
          <a:noFill/>
          <a:ln>
            <a:noFill/>
          </a:ln>
          <a:effectLst>
            <a:outerShdw dist="56796" dir="12393903" algn="ctr" rotWithShape="0">
              <a:srgbClr val="FF99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7049" name="Text Box 9"/>
          <p:cNvSpPr txBox="1">
            <a:spLocks noChangeArrowheads="1"/>
          </p:cNvSpPr>
          <p:nvPr/>
        </p:nvSpPr>
        <p:spPr bwMode="auto">
          <a:xfrm>
            <a:off x="3851920" y="181213"/>
            <a:ext cx="3581400" cy="3785652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FF99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/>
          <a:p>
            <a:pPr algn="ctr"/>
            <a:r>
              <a:rPr lang="nl-NL" sz="6000" b="1" dirty="0" smtClean="0">
                <a:solidFill>
                  <a:schemeClr val="bg1"/>
                </a:solidFill>
                <a:latin typeface="Courier New" pitchFamily="49" charset="0"/>
              </a:rPr>
              <a:t>LAAT MIJN VOLK GAAN…</a:t>
            </a:r>
            <a:r>
              <a:rPr lang="nl-NL" sz="2800" b="1" dirty="0" smtClean="0">
                <a:solidFill>
                  <a:schemeClr val="bg1"/>
                </a:solidFill>
                <a:latin typeface="Courier New" pitchFamily="49" charset="0"/>
              </a:rPr>
              <a:t> </a:t>
            </a:r>
            <a:endParaRPr lang="nl-NL" sz="2800" b="1" dirty="0">
              <a:solidFill>
                <a:schemeClr val="bg1"/>
              </a:solidFill>
              <a:latin typeface="Courier New" pitchFamily="49" charset="0"/>
            </a:endParaRPr>
          </a:p>
        </p:txBody>
      </p:sp>
      <p:pic>
        <p:nvPicPr>
          <p:cNvPr id="87052" name="Picture 1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738" y="1646238"/>
            <a:ext cx="5992813" cy="49069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87053" name="Picture 1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76256" y="368300"/>
            <a:ext cx="1719263" cy="61277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" name="Picture 4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1680" y="6185855"/>
            <a:ext cx="610250" cy="73469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" name="Picture 5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93633" y="6273770"/>
            <a:ext cx="538631" cy="367406"/>
          </a:xfrm>
          <a:prstGeom prst="rect">
            <a:avLst/>
          </a:prstGeom>
          <a:noFill/>
          <a:ln>
            <a:noFill/>
          </a:ln>
          <a:effectLst>
            <a:outerShdw blurRad="190500" dist="228600" dir="2700000" algn="ctr">
              <a:srgbClr val="000000">
                <a:alpha val="30000"/>
              </a:srgbClr>
            </a:outerShdw>
          </a:effectLst>
          <a:scene3d>
            <a:camera prst="orthographicFront">
              <a:rot lat="0" lon="0" rev="0"/>
            </a:camera>
            <a:lightRig rig="glow" dir="t">
              <a:rot lat="0" lon="0" rev="4800000"/>
            </a:lightRig>
          </a:scene3d>
          <a:sp3d prstMaterial="matte">
            <a:bevelT w="127000" h="63500"/>
          </a:sp3d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Tekstvak 2"/>
          <p:cNvSpPr txBox="1"/>
          <p:nvPr/>
        </p:nvSpPr>
        <p:spPr>
          <a:xfrm>
            <a:off x="2158150" y="6265217"/>
            <a:ext cx="125226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1600" dirty="0" err="1" smtClean="0">
                <a:solidFill>
                  <a:schemeClr val="bg1"/>
                </a:solidFill>
              </a:rPr>
              <a:t>Sda</a:t>
            </a:r>
            <a:r>
              <a:rPr lang="nl-NL" sz="1600" dirty="0" smtClean="0">
                <a:solidFill>
                  <a:schemeClr val="bg1"/>
                </a:solidFill>
              </a:rPr>
              <a:t> </a:t>
            </a:r>
            <a:r>
              <a:rPr lang="nl-NL" sz="1600" dirty="0" err="1" smtClean="0">
                <a:solidFill>
                  <a:schemeClr val="bg1"/>
                </a:solidFill>
              </a:rPr>
              <a:t>Pioneers</a:t>
            </a:r>
            <a:endParaRPr lang="nl-NL" sz="1600" dirty="0">
              <a:solidFill>
                <a:schemeClr val="bg1"/>
              </a:solidFill>
            </a:endParaRPr>
          </a:p>
        </p:txBody>
      </p:sp>
      <p:sp>
        <p:nvSpPr>
          <p:cNvPr id="21" name="Tekstvak 20"/>
          <p:cNvSpPr txBox="1"/>
          <p:nvPr/>
        </p:nvSpPr>
        <p:spPr>
          <a:xfrm>
            <a:off x="4132264" y="6286988"/>
            <a:ext cx="2380780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nl-NL" sz="1600" dirty="0" smtClean="0">
                <a:solidFill>
                  <a:schemeClr val="bg1"/>
                </a:solidFill>
              </a:rPr>
              <a:t>sdapioneers@hotmail.com</a:t>
            </a:r>
            <a:endParaRPr lang="nl-NL" sz="1600" dirty="0">
              <a:solidFill>
                <a:schemeClr val="bg1"/>
              </a:solidFill>
            </a:endParaRPr>
          </a:p>
        </p:txBody>
      </p:sp>
    </p:spTree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7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70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2" name="Rectangle 2"/>
          <p:cNvSpPr>
            <a:spLocks noChangeArrowheads="1"/>
          </p:cNvSpPr>
          <p:nvPr/>
        </p:nvSpPr>
        <p:spPr bwMode="auto">
          <a:xfrm>
            <a:off x="228600" y="304800"/>
            <a:ext cx="8763000" cy="6324600"/>
          </a:xfrm>
          <a:prstGeom prst="rect">
            <a:avLst/>
          </a:prstGeom>
          <a:solidFill>
            <a:srgbClr val="563318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2403" name="Rectangle 3"/>
          <p:cNvSpPr>
            <a:spLocks noChangeArrowheads="1"/>
          </p:cNvSpPr>
          <p:nvPr/>
        </p:nvSpPr>
        <p:spPr bwMode="auto">
          <a:xfrm>
            <a:off x="0" y="0"/>
            <a:ext cx="9144000" cy="304800"/>
          </a:xfrm>
          <a:prstGeom prst="rect">
            <a:avLst/>
          </a:prstGeom>
          <a:gradFill rotWithShape="0">
            <a:gsLst>
              <a:gs pos="0">
                <a:schemeClr val="bg2"/>
              </a:gs>
              <a:gs pos="100000">
                <a:srgbClr val="0000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FFCC0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2404" name="Text Box 4"/>
          <p:cNvSpPr txBox="1">
            <a:spLocks noChangeArrowheads="1"/>
          </p:cNvSpPr>
          <p:nvPr/>
        </p:nvSpPr>
        <p:spPr bwMode="auto">
          <a:xfrm>
            <a:off x="7696200" y="0"/>
            <a:ext cx="1371600" cy="244475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nl-NL" sz="1000" b="1" i="1">
                <a:solidFill>
                  <a:schemeClr val="bg1"/>
                </a:solidFill>
                <a:latin typeface="Tahoma" pitchFamily="34" charset="0"/>
              </a:rPr>
              <a:t>AGO © 2012</a:t>
            </a:r>
            <a:endParaRPr lang="nl-NL" sz="3200" b="1"/>
          </a:p>
        </p:txBody>
      </p:sp>
      <p:pic>
        <p:nvPicPr>
          <p:cNvPr id="102405" name="Picture 5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4649"/>
          <a:stretch>
            <a:fillRect/>
          </a:stretch>
        </p:blipFill>
        <p:spPr bwMode="auto">
          <a:xfrm>
            <a:off x="4648200" y="381000"/>
            <a:ext cx="3046413" cy="52355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06" name="Picture 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1925"/>
          <a:stretch>
            <a:fillRect/>
          </a:stretch>
        </p:blipFill>
        <p:spPr bwMode="auto">
          <a:xfrm>
            <a:off x="6248400" y="609600"/>
            <a:ext cx="2684463" cy="50292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07" name="Picture 7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0" y="4792663"/>
            <a:ext cx="4287838" cy="190341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408" name="Picture 8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-3694" b="45291"/>
          <a:stretch>
            <a:fillRect/>
          </a:stretch>
        </p:blipFill>
        <p:spPr bwMode="auto">
          <a:xfrm>
            <a:off x="2286000" y="1143000"/>
            <a:ext cx="3200400" cy="5486400"/>
          </a:xfrm>
          <a:prstGeom prst="rect">
            <a:avLst/>
          </a:prstGeom>
          <a:noFill/>
          <a:ln>
            <a:noFill/>
          </a:ln>
          <a:effectLst>
            <a:outerShdw dist="40161" dir="20493903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2409" name="Picture 9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8517"/>
          <a:stretch>
            <a:fillRect/>
          </a:stretch>
        </p:blipFill>
        <p:spPr bwMode="auto">
          <a:xfrm>
            <a:off x="228600" y="304800"/>
            <a:ext cx="3797300" cy="6324600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2410" name="Group 10"/>
          <p:cNvGrpSpPr>
            <a:grpSpLocks/>
          </p:cNvGrpSpPr>
          <p:nvPr/>
        </p:nvGrpSpPr>
        <p:grpSpPr bwMode="auto">
          <a:xfrm>
            <a:off x="457200" y="0"/>
            <a:ext cx="4600575" cy="6413500"/>
            <a:chOff x="288" y="0"/>
            <a:chExt cx="2898" cy="4040"/>
          </a:xfrm>
        </p:grpSpPr>
        <p:sp>
          <p:nvSpPr>
            <p:cNvPr id="102411" name="Text Box 11"/>
            <p:cNvSpPr txBox="1">
              <a:spLocks noChangeArrowheads="1"/>
            </p:cNvSpPr>
            <p:nvPr/>
          </p:nvSpPr>
          <p:spPr bwMode="auto">
            <a:xfrm>
              <a:off x="288" y="0"/>
              <a:ext cx="1632" cy="154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/>
            <a:p>
              <a:r>
                <a:rPr lang="nl-NL" sz="1000" b="1" i="1">
                  <a:solidFill>
                    <a:schemeClr val="bg1"/>
                  </a:solidFill>
                  <a:latin typeface="Tahoma" pitchFamily="34" charset="0"/>
                </a:rPr>
                <a:t>DIE ERLÖSUNG MEINES VOLKES</a:t>
              </a:r>
              <a:endParaRPr lang="nl-NL" i="1"/>
            </a:p>
          </p:txBody>
        </p:sp>
        <p:grpSp>
          <p:nvGrpSpPr>
            <p:cNvPr id="102412" name="Group 12"/>
            <p:cNvGrpSpPr>
              <a:grpSpLocks/>
            </p:cNvGrpSpPr>
            <p:nvPr/>
          </p:nvGrpSpPr>
          <p:grpSpPr bwMode="auto">
            <a:xfrm>
              <a:off x="1440" y="816"/>
              <a:ext cx="92" cy="162"/>
              <a:chOff x="3360" y="1197"/>
              <a:chExt cx="92" cy="162"/>
            </a:xfrm>
          </p:grpSpPr>
          <p:sp>
            <p:nvSpPr>
              <p:cNvPr id="102413" name="Freeform 13"/>
              <p:cNvSpPr>
                <a:spLocks/>
              </p:cNvSpPr>
              <p:nvPr/>
            </p:nvSpPr>
            <p:spPr bwMode="auto">
              <a:xfrm rot="2148269" flipH="1">
                <a:off x="3360" y="1197"/>
                <a:ext cx="85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14" name="Freeform 14"/>
              <p:cNvSpPr>
                <a:spLocks/>
              </p:cNvSpPr>
              <p:nvPr/>
            </p:nvSpPr>
            <p:spPr bwMode="auto">
              <a:xfrm rot="2148269" flipH="1">
                <a:off x="3377" y="1225"/>
                <a:ext cx="75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15" name="Freeform 15"/>
              <p:cNvSpPr>
                <a:spLocks/>
              </p:cNvSpPr>
              <p:nvPr/>
            </p:nvSpPr>
            <p:spPr bwMode="auto">
              <a:xfrm rot="2148269" flipH="1">
                <a:off x="3370" y="1231"/>
                <a:ext cx="76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16" name="Freeform 16"/>
              <p:cNvSpPr>
                <a:spLocks/>
              </p:cNvSpPr>
              <p:nvPr/>
            </p:nvSpPr>
            <p:spPr bwMode="auto">
              <a:xfrm rot="2148269" flipH="1">
                <a:off x="3415" y="1234"/>
                <a:ext cx="27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2417" name="Group 17"/>
            <p:cNvGrpSpPr>
              <a:grpSpLocks/>
            </p:cNvGrpSpPr>
            <p:nvPr/>
          </p:nvGrpSpPr>
          <p:grpSpPr bwMode="auto">
            <a:xfrm>
              <a:off x="1488" y="1392"/>
              <a:ext cx="162" cy="104"/>
              <a:chOff x="3069" y="1536"/>
              <a:chExt cx="162" cy="104"/>
            </a:xfrm>
          </p:grpSpPr>
          <p:sp>
            <p:nvSpPr>
              <p:cNvPr id="102418" name="Freeform 18"/>
              <p:cNvSpPr>
                <a:spLocks/>
              </p:cNvSpPr>
              <p:nvPr/>
            </p:nvSpPr>
            <p:spPr bwMode="auto">
              <a:xfrm rot="4048620" flipH="1">
                <a:off x="3104" y="1501"/>
                <a:ext cx="92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19" name="Freeform 19"/>
              <p:cNvSpPr>
                <a:spLocks/>
              </p:cNvSpPr>
              <p:nvPr/>
            </p:nvSpPr>
            <p:spPr bwMode="auto">
              <a:xfrm rot="4048620" flipH="1">
                <a:off x="3114" y="1535"/>
                <a:ext cx="80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20" name="Freeform 20"/>
              <p:cNvSpPr>
                <a:spLocks/>
              </p:cNvSpPr>
              <p:nvPr/>
            </p:nvSpPr>
            <p:spPr bwMode="auto">
              <a:xfrm rot="4048620" flipH="1">
                <a:off x="3105" y="1537"/>
                <a:ext cx="82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21" name="Freeform 21"/>
              <p:cNvSpPr>
                <a:spLocks/>
              </p:cNvSpPr>
              <p:nvPr/>
            </p:nvSpPr>
            <p:spPr bwMode="auto">
              <a:xfrm rot="4048620" flipH="1">
                <a:off x="3169" y="1556"/>
                <a:ext cx="29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2422" name="Group 22"/>
            <p:cNvGrpSpPr>
              <a:grpSpLocks/>
            </p:cNvGrpSpPr>
            <p:nvPr/>
          </p:nvGrpSpPr>
          <p:grpSpPr bwMode="auto">
            <a:xfrm>
              <a:off x="1344" y="2400"/>
              <a:ext cx="162" cy="104"/>
              <a:chOff x="3069" y="1536"/>
              <a:chExt cx="162" cy="104"/>
            </a:xfrm>
          </p:grpSpPr>
          <p:sp>
            <p:nvSpPr>
              <p:cNvPr id="102423" name="Freeform 23"/>
              <p:cNvSpPr>
                <a:spLocks/>
              </p:cNvSpPr>
              <p:nvPr/>
            </p:nvSpPr>
            <p:spPr bwMode="auto">
              <a:xfrm rot="4048620" flipH="1">
                <a:off x="3104" y="1501"/>
                <a:ext cx="92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24" name="Freeform 24"/>
              <p:cNvSpPr>
                <a:spLocks/>
              </p:cNvSpPr>
              <p:nvPr/>
            </p:nvSpPr>
            <p:spPr bwMode="auto">
              <a:xfrm rot="4048620" flipH="1">
                <a:off x="3114" y="1535"/>
                <a:ext cx="80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25" name="Freeform 25"/>
              <p:cNvSpPr>
                <a:spLocks/>
              </p:cNvSpPr>
              <p:nvPr/>
            </p:nvSpPr>
            <p:spPr bwMode="auto">
              <a:xfrm rot="4048620" flipH="1">
                <a:off x="3105" y="1537"/>
                <a:ext cx="82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26" name="Freeform 26"/>
              <p:cNvSpPr>
                <a:spLocks/>
              </p:cNvSpPr>
              <p:nvPr/>
            </p:nvSpPr>
            <p:spPr bwMode="auto">
              <a:xfrm rot="4048620" flipH="1">
                <a:off x="3169" y="1556"/>
                <a:ext cx="29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2427" name="Group 27"/>
            <p:cNvGrpSpPr>
              <a:grpSpLocks/>
            </p:cNvGrpSpPr>
            <p:nvPr/>
          </p:nvGrpSpPr>
          <p:grpSpPr bwMode="auto">
            <a:xfrm rot="2183554">
              <a:off x="1440" y="1824"/>
              <a:ext cx="162" cy="104"/>
              <a:chOff x="3069" y="1536"/>
              <a:chExt cx="162" cy="104"/>
            </a:xfrm>
          </p:grpSpPr>
          <p:sp>
            <p:nvSpPr>
              <p:cNvPr id="102428" name="Freeform 28"/>
              <p:cNvSpPr>
                <a:spLocks/>
              </p:cNvSpPr>
              <p:nvPr/>
            </p:nvSpPr>
            <p:spPr bwMode="auto">
              <a:xfrm rot="4048620" flipH="1">
                <a:off x="3104" y="1501"/>
                <a:ext cx="92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29" name="Freeform 29"/>
              <p:cNvSpPr>
                <a:spLocks/>
              </p:cNvSpPr>
              <p:nvPr/>
            </p:nvSpPr>
            <p:spPr bwMode="auto">
              <a:xfrm rot="4048620" flipH="1">
                <a:off x="3114" y="1535"/>
                <a:ext cx="80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30" name="Freeform 30"/>
              <p:cNvSpPr>
                <a:spLocks/>
              </p:cNvSpPr>
              <p:nvPr/>
            </p:nvSpPr>
            <p:spPr bwMode="auto">
              <a:xfrm rot="4048620" flipH="1">
                <a:off x="3105" y="1537"/>
                <a:ext cx="82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31" name="Freeform 31"/>
              <p:cNvSpPr>
                <a:spLocks/>
              </p:cNvSpPr>
              <p:nvPr/>
            </p:nvSpPr>
            <p:spPr bwMode="auto">
              <a:xfrm rot="4048620" flipH="1">
                <a:off x="3169" y="1556"/>
                <a:ext cx="29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2432" name="Group 32"/>
            <p:cNvGrpSpPr>
              <a:grpSpLocks/>
            </p:cNvGrpSpPr>
            <p:nvPr/>
          </p:nvGrpSpPr>
          <p:grpSpPr bwMode="auto">
            <a:xfrm>
              <a:off x="1152" y="1680"/>
              <a:ext cx="162" cy="104"/>
              <a:chOff x="3069" y="1536"/>
              <a:chExt cx="162" cy="104"/>
            </a:xfrm>
          </p:grpSpPr>
          <p:sp>
            <p:nvSpPr>
              <p:cNvPr id="102433" name="Freeform 33"/>
              <p:cNvSpPr>
                <a:spLocks/>
              </p:cNvSpPr>
              <p:nvPr/>
            </p:nvSpPr>
            <p:spPr bwMode="auto">
              <a:xfrm rot="4048620" flipH="1">
                <a:off x="3104" y="1501"/>
                <a:ext cx="92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34" name="Freeform 34"/>
              <p:cNvSpPr>
                <a:spLocks/>
              </p:cNvSpPr>
              <p:nvPr/>
            </p:nvSpPr>
            <p:spPr bwMode="auto">
              <a:xfrm rot="4048620" flipH="1">
                <a:off x="3114" y="1535"/>
                <a:ext cx="80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35" name="Freeform 35"/>
              <p:cNvSpPr>
                <a:spLocks/>
              </p:cNvSpPr>
              <p:nvPr/>
            </p:nvSpPr>
            <p:spPr bwMode="auto">
              <a:xfrm rot="4048620" flipH="1">
                <a:off x="3105" y="1537"/>
                <a:ext cx="82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36" name="Freeform 36"/>
              <p:cNvSpPr>
                <a:spLocks/>
              </p:cNvSpPr>
              <p:nvPr/>
            </p:nvSpPr>
            <p:spPr bwMode="auto">
              <a:xfrm rot="4048620" flipH="1">
                <a:off x="3169" y="1556"/>
                <a:ext cx="29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2437" name="Group 37"/>
            <p:cNvGrpSpPr>
              <a:grpSpLocks/>
            </p:cNvGrpSpPr>
            <p:nvPr/>
          </p:nvGrpSpPr>
          <p:grpSpPr bwMode="auto">
            <a:xfrm>
              <a:off x="1152" y="1392"/>
              <a:ext cx="162" cy="104"/>
              <a:chOff x="3069" y="1536"/>
              <a:chExt cx="162" cy="104"/>
            </a:xfrm>
          </p:grpSpPr>
          <p:sp>
            <p:nvSpPr>
              <p:cNvPr id="102438" name="Freeform 38"/>
              <p:cNvSpPr>
                <a:spLocks/>
              </p:cNvSpPr>
              <p:nvPr/>
            </p:nvSpPr>
            <p:spPr bwMode="auto">
              <a:xfrm rot="4048620" flipH="1">
                <a:off x="3104" y="1501"/>
                <a:ext cx="92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39" name="Freeform 39"/>
              <p:cNvSpPr>
                <a:spLocks/>
              </p:cNvSpPr>
              <p:nvPr/>
            </p:nvSpPr>
            <p:spPr bwMode="auto">
              <a:xfrm rot="4048620" flipH="1">
                <a:off x="3114" y="1535"/>
                <a:ext cx="80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40" name="Freeform 40"/>
              <p:cNvSpPr>
                <a:spLocks/>
              </p:cNvSpPr>
              <p:nvPr/>
            </p:nvSpPr>
            <p:spPr bwMode="auto">
              <a:xfrm rot="4048620" flipH="1">
                <a:off x="3105" y="1537"/>
                <a:ext cx="82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41" name="Freeform 41"/>
              <p:cNvSpPr>
                <a:spLocks/>
              </p:cNvSpPr>
              <p:nvPr/>
            </p:nvSpPr>
            <p:spPr bwMode="auto">
              <a:xfrm rot="4048620" flipH="1">
                <a:off x="3169" y="1556"/>
                <a:ext cx="29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2442" name="Group 42"/>
            <p:cNvGrpSpPr>
              <a:grpSpLocks/>
            </p:cNvGrpSpPr>
            <p:nvPr/>
          </p:nvGrpSpPr>
          <p:grpSpPr bwMode="auto">
            <a:xfrm rot="-3026138">
              <a:off x="1091" y="829"/>
              <a:ext cx="92" cy="162"/>
              <a:chOff x="3360" y="1197"/>
              <a:chExt cx="92" cy="162"/>
            </a:xfrm>
          </p:grpSpPr>
          <p:sp>
            <p:nvSpPr>
              <p:cNvPr id="102443" name="Freeform 43"/>
              <p:cNvSpPr>
                <a:spLocks/>
              </p:cNvSpPr>
              <p:nvPr/>
            </p:nvSpPr>
            <p:spPr bwMode="auto">
              <a:xfrm rot="2148269" flipH="1">
                <a:off x="3360" y="1197"/>
                <a:ext cx="85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44" name="Freeform 44"/>
              <p:cNvSpPr>
                <a:spLocks/>
              </p:cNvSpPr>
              <p:nvPr/>
            </p:nvSpPr>
            <p:spPr bwMode="auto">
              <a:xfrm rot="2148269" flipH="1">
                <a:off x="3377" y="1225"/>
                <a:ext cx="75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45" name="Freeform 45"/>
              <p:cNvSpPr>
                <a:spLocks/>
              </p:cNvSpPr>
              <p:nvPr/>
            </p:nvSpPr>
            <p:spPr bwMode="auto">
              <a:xfrm rot="2148269" flipH="1">
                <a:off x="3370" y="1231"/>
                <a:ext cx="76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46" name="Freeform 46"/>
              <p:cNvSpPr>
                <a:spLocks/>
              </p:cNvSpPr>
              <p:nvPr/>
            </p:nvSpPr>
            <p:spPr bwMode="auto">
              <a:xfrm rot="2148269" flipH="1">
                <a:off x="3415" y="1234"/>
                <a:ext cx="27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2447" name="Group 47"/>
            <p:cNvGrpSpPr>
              <a:grpSpLocks/>
            </p:cNvGrpSpPr>
            <p:nvPr/>
          </p:nvGrpSpPr>
          <p:grpSpPr bwMode="auto">
            <a:xfrm rot="-3026138">
              <a:off x="995" y="2125"/>
              <a:ext cx="92" cy="162"/>
              <a:chOff x="3360" y="1197"/>
              <a:chExt cx="92" cy="162"/>
            </a:xfrm>
          </p:grpSpPr>
          <p:sp>
            <p:nvSpPr>
              <p:cNvPr id="102448" name="Freeform 48"/>
              <p:cNvSpPr>
                <a:spLocks/>
              </p:cNvSpPr>
              <p:nvPr/>
            </p:nvSpPr>
            <p:spPr bwMode="auto">
              <a:xfrm rot="2148269" flipH="1">
                <a:off x="3360" y="1197"/>
                <a:ext cx="85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49" name="Freeform 49"/>
              <p:cNvSpPr>
                <a:spLocks/>
              </p:cNvSpPr>
              <p:nvPr/>
            </p:nvSpPr>
            <p:spPr bwMode="auto">
              <a:xfrm rot="2148269" flipH="1">
                <a:off x="3377" y="1225"/>
                <a:ext cx="75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50" name="Freeform 50"/>
              <p:cNvSpPr>
                <a:spLocks/>
              </p:cNvSpPr>
              <p:nvPr/>
            </p:nvSpPr>
            <p:spPr bwMode="auto">
              <a:xfrm rot="2148269" flipH="1">
                <a:off x="3370" y="1231"/>
                <a:ext cx="76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51" name="Freeform 51"/>
              <p:cNvSpPr>
                <a:spLocks/>
              </p:cNvSpPr>
              <p:nvPr/>
            </p:nvSpPr>
            <p:spPr bwMode="auto">
              <a:xfrm rot="2148269" flipH="1">
                <a:off x="3415" y="1234"/>
                <a:ext cx="27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2452" name="Group 52"/>
            <p:cNvGrpSpPr>
              <a:grpSpLocks/>
            </p:cNvGrpSpPr>
            <p:nvPr/>
          </p:nvGrpSpPr>
          <p:grpSpPr bwMode="auto">
            <a:xfrm rot="-3026138">
              <a:off x="1187" y="2413"/>
              <a:ext cx="92" cy="162"/>
              <a:chOff x="3360" y="1197"/>
              <a:chExt cx="92" cy="162"/>
            </a:xfrm>
          </p:grpSpPr>
          <p:sp>
            <p:nvSpPr>
              <p:cNvPr id="102453" name="Freeform 53"/>
              <p:cNvSpPr>
                <a:spLocks/>
              </p:cNvSpPr>
              <p:nvPr/>
            </p:nvSpPr>
            <p:spPr bwMode="auto">
              <a:xfrm rot="2148269" flipH="1">
                <a:off x="3360" y="1197"/>
                <a:ext cx="85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54" name="Freeform 54"/>
              <p:cNvSpPr>
                <a:spLocks/>
              </p:cNvSpPr>
              <p:nvPr/>
            </p:nvSpPr>
            <p:spPr bwMode="auto">
              <a:xfrm rot="2148269" flipH="1">
                <a:off x="3377" y="1225"/>
                <a:ext cx="75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55" name="Freeform 55"/>
              <p:cNvSpPr>
                <a:spLocks/>
              </p:cNvSpPr>
              <p:nvPr/>
            </p:nvSpPr>
            <p:spPr bwMode="auto">
              <a:xfrm rot="2148269" flipH="1">
                <a:off x="3370" y="1231"/>
                <a:ext cx="76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56" name="Freeform 56"/>
              <p:cNvSpPr>
                <a:spLocks/>
              </p:cNvSpPr>
              <p:nvPr/>
            </p:nvSpPr>
            <p:spPr bwMode="auto">
              <a:xfrm rot="2148269" flipH="1">
                <a:off x="3415" y="1234"/>
                <a:ext cx="27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2457" name="Group 57"/>
            <p:cNvGrpSpPr>
              <a:grpSpLocks/>
            </p:cNvGrpSpPr>
            <p:nvPr/>
          </p:nvGrpSpPr>
          <p:grpSpPr bwMode="auto">
            <a:xfrm rot="-3026138">
              <a:off x="371" y="3901"/>
              <a:ext cx="92" cy="162"/>
              <a:chOff x="3360" y="1197"/>
              <a:chExt cx="92" cy="162"/>
            </a:xfrm>
          </p:grpSpPr>
          <p:sp>
            <p:nvSpPr>
              <p:cNvPr id="102458" name="Freeform 58"/>
              <p:cNvSpPr>
                <a:spLocks/>
              </p:cNvSpPr>
              <p:nvPr/>
            </p:nvSpPr>
            <p:spPr bwMode="auto">
              <a:xfrm rot="2148269" flipH="1">
                <a:off x="3360" y="1197"/>
                <a:ext cx="85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59" name="Freeform 59"/>
              <p:cNvSpPr>
                <a:spLocks/>
              </p:cNvSpPr>
              <p:nvPr/>
            </p:nvSpPr>
            <p:spPr bwMode="auto">
              <a:xfrm rot="2148269" flipH="1">
                <a:off x="3377" y="1225"/>
                <a:ext cx="75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60" name="Freeform 60"/>
              <p:cNvSpPr>
                <a:spLocks/>
              </p:cNvSpPr>
              <p:nvPr/>
            </p:nvSpPr>
            <p:spPr bwMode="auto">
              <a:xfrm rot="2148269" flipH="1">
                <a:off x="3370" y="1231"/>
                <a:ext cx="76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61" name="Freeform 61"/>
              <p:cNvSpPr>
                <a:spLocks/>
              </p:cNvSpPr>
              <p:nvPr/>
            </p:nvSpPr>
            <p:spPr bwMode="auto">
              <a:xfrm rot="2148269" flipH="1">
                <a:off x="3415" y="1234"/>
                <a:ext cx="27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2462" name="Group 62"/>
            <p:cNvGrpSpPr>
              <a:grpSpLocks/>
            </p:cNvGrpSpPr>
            <p:nvPr/>
          </p:nvGrpSpPr>
          <p:grpSpPr bwMode="auto">
            <a:xfrm>
              <a:off x="2208" y="3936"/>
              <a:ext cx="162" cy="104"/>
              <a:chOff x="3069" y="1536"/>
              <a:chExt cx="162" cy="104"/>
            </a:xfrm>
          </p:grpSpPr>
          <p:sp>
            <p:nvSpPr>
              <p:cNvPr id="102463" name="Freeform 63"/>
              <p:cNvSpPr>
                <a:spLocks/>
              </p:cNvSpPr>
              <p:nvPr/>
            </p:nvSpPr>
            <p:spPr bwMode="auto">
              <a:xfrm rot="4048620" flipH="1">
                <a:off x="3104" y="1501"/>
                <a:ext cx="92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64" name="Freeform 64"/>
              <p:cNvSpPr>
                <a:spLocks/>
              </p:cNvSpPr>
              <p:nvPr/>
            </p:nvSpPr>
            <p:spPr bwMode="auto">
              <a:xfrm rot="4048620" flipH="1">
                <a:off x="3114" y="1535"/>
                <a:ext cx="80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65" name="Freeform 65"/>
              <p:cNvSpPr>
                <a:spLocks/>
              </p:cNvSpPr>
              <p:nvPr/>
            </p:nvSpPr>
            <p:spPr bwMode="auto">
              <a:xfrm rot="4048620" flipH="1">
                <a:off x="3105" y="1537"/>
                <a:ext cx="82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66" name="Freeform 66"/>
              <p:cNvSpPr>
                <a:spLocks/>
              </p:cNvSpPr>
              <p:nvPr/>
            </p:nvSpPr>
            <p:spPr bwMode="auto">
              <a:xfrm rot="4048620" flipH="1">
                <a:off x="3169" y="1556"/>
                <a:ext cx="29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2467" name="Group 67"/>
            <p:cNvGrpSpPr>
              <a:grpSpLocks/>
            </p:cNvGrpSpPr>
            <p:nvPr/>
          </p:nvGrpSpPr>
          <p:grpSpPr bwMode="auto">
            <a:xfrm>
              <a:off x="720" y="3840"/>
              <a:ext cx="162" cy="104"/>
              <a:chOff x="3069" y="1536"/>
              <a:chExt cx="162" cy="104"/>
            </a:xfrm>
          </p:grpSpPr>
          <p:sp>
            <p:nvSpPr>
              <p:cNvPr id="102468" name="Freeform 68"/>
              <p:cNvSpPr>
                <a:spLocks/>
              </p:cNvSpPr>
              <p:nvPr/>
            </p:nvSpPr>
            <p:spPr bwMode="auto">
              <a:xfrm rot="4048620" flipH="1">
                <a:off x="3104" y="1501"/>
                <a:ext cx="92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69" name="Freeform 69"/>
              <p:cNvSpPr>
                <a:spLocks/>
              </p:cNvSpPr>
              <p:nvPr/>
            </p:nvSpPr>
            <p:spPr bwMode="auto">
              <a:xfrm rot="4048620" flipH="1">
                <a:off x="3114" y="1535"/>
                <a:ext cx="80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70" name="Freeform 70"/>
              <p:cNvSpPr>
                <a:spLocks/>
              </p:cNvSpPr>
              <p:nvPr/>
            </p:nvSpPr>
            <p:spPr bwMode="auto">
              <a:xfrm rot="4048620" flipH="1">
                <a:off x="3105" y="1537"/>
                <a:ext cx="82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71" name="Freeform 71"/>
              <p:cNvSpPr>
                <a:spLocks/>
              </p:cNvSpPr>
              <p:nvPr/>
            </p:nvSpPr>
            <p:spPr bwMode="auto">
              <a:xfrm rot="4048620" flipH="1">
                <a:off x="3169" y="1556"/>
                <a:ext cx="29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2472" name="Group 72"/>
            <p:cNvGrpSpPr>
              <a:grpSpLocks/>
            </p:cNvGrpSpPr>
            <p:nvPr/>
          </p:nvGrpSpPr>
          <p:grpSpPr bwMode="auto">
            <a:xfrm>
              <a:off x="1632" y="3744"/>
              <a:ext cx="162" cy="104"/>
              <a:chOff x="3069" y="1536"/>
              <a:chExt cx="162" cy="104"/>
            </a:xfrm>
          </p:grpSpPr>
          <p:sp>
            <p:nvSpPr>
              <p:cNvPr id="102473" name="Freeform 73"/>
              <p:cNvSpPr>
                <a:spLocks/>
              </p:cNvSpPr>
              <p:nvPr/>
            </p:nvSpPr>
            <p:spPr bwMode="auto">
              <a:xfrm rot="4048620" flipH="1">
                <a:off x="3104" y="1501"/>
                <a:ext cx="92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74" name="Freeform 74"/>
              <p:cNvSpPr>
                <a:spLocks/>
              </p:cNvSpPr>
              <p:nvPr/>
            </p:nvSpPr>
            <p:spPr bwMode="auto">
              <a:xfrm rot="4048620" flipH="1">
                <a:off x="3114" y="1535"/>
                <a:ext cx="80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75" name="Freeform 75"/>
              <p:cNvSpPr>
                <a:spLocks/>
              </p:cNvSpPr>
              <p:nvPr/>
            </p:nvSpPr>
            <p:spPr bwMode="auto">
              <a:xfrm rot="4048620" flipH="1">
                <a:off x="3105" y="1537"/>
                <a:ext cx="82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76" name="Freeform 76"/>
              <p:cNvSpPr>
                <a:spLocks/>
              </p:cNvSpPr>
              <p:nvPr/>
            </p:nvSpPr>
            <p:spPr bwMode="auto">
              <a:xfrm rot="4048620" flipH="1">
                <a:off x="3169" y="1556"/>
                <a:ext cx="29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2477" name="Group 77"/>
            <p:cNvGrpSpPr>
              <a:grpSpLocks/>
            </p:cNvGrpSpPr>
            <p:nvPr/>
          </p:nvGrpSpPr>
          <p:grpSpPr bwMode="auto">
            <a:xfrm>
              <a:off x="1536" y="3264"/>
              <a:ext cx="162" cy="104"/>
              <a:chOff x="3069" y="1536"/>
              <a:chExt cx="162" cy="104"/>
            </a:xfrm>
          </p:grpSpPr>
          <p:sp>
            <p:nvSpPr>
              <p:cNvPr id="102478" name="Freeform 78"/>
              <p:cNvSpPr>
                <a:spLocks/>
              </p:cNvSpPr>
              <p:nvPr/>
            </p:nvSpPr>
            <p:spPr bwMode="auto">
              <a:xfrm rot="4048620" flipH="1">
                <a:off x="3104" y="1501"/>
                <a:ext cx="92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79" name="Freeform 79"/>
              <p:cNvSpPr>
                <a:spLocks/>
              </p:cNvSpPr>
              <p:nvPr/>
            </p:nvSpPr>
            <p:spPr bwMode="auto">
              <a:xfrm rot="4048620" flipH="1">
                <a:off x="3114" y="1535"/>
                <a:ext cx="80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80" name="Freeform 80"/>
              <p:cNvSpPr>
                <a:spLocks/>
              </p:cNvSpPr>
              <p:nvPr/>
            </p:nvSpPr>
            <p:spPr bwMode="auto">
              <a:xfrm rot="4048620" flipH="1">
                <a:off x="3105" y="1537"/>
                <a:ext cx="82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81" name="Freeform 81"/>
              <p:cNvSpPr>
                <a:spLocks/>
              </p:cNvSpPr>
              <p:nvPr/>
            </p:nvSpPr>
            <p:spPr bwMode="auto">
              <a:xfrm rot="4048620" flipH="1">
                <a:off x="3169" y="1556"/>
                <a:ext cx="29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2482" name="Group 82"/>
            <p:cNvGrpSpPr>
              <a:grpSpLocks/>
            </p:cNvGrpSpPr>
            <p:nvPr/>
          </p:nvGrpSpPr>
          <p:grpSpPr bwMode="auto">
            <a:xfrm>
              <a:off x="912" y="3456"/>
              <a:ext cx="162" cy="104"/>
              <a:chOff x="3069" y="1536"/>
              <a:chExt cx="162" cy="104"/>
            </a:xfrm>
          </p:grpSpPr>
          <p:sp>
            <p:nvSpPr>
              <p:cNvPr id="102483" name="Freeform 83"/>
              <p:cNvSpPr>
                <a:spLocks/>
              </p:cNvSpPr>
              <p:nvPr/>
            </p:nvSpPr>
            <p:spPr bwMode="auto">
              <a:xfrm rot="4048620" flipH="1">
                <a:off x="3104" y="1501"/>
                <a:ext cx="92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84" name="Freeform 84"/>
              <p:cNvSpPr>
                <a:spLocks/>
              </p:cNvSpPr>
              <p:nvPr/>
            </p:nvSpPr>
            <p:spPr bwMode="auto">
              <a:xfrm rot="4048620" flipH="1">
                <a:off x="3114" y="1535"/>
                <a:ext cx="80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85" name="Freeform 85"/>
              <p:cNvSpPr>
                <a:spLocks/>
              </p:cNvSpPr>
              <p:nvPr/>
            </p:nvSpPr>
            <p:spPr bwMode="auto">
              <a:xfrm rot="4048620" flipH="1">
                <a:off x="3105" y="1537"/>
                <a:ext cx="82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86" name="Freeform 86"/>
              <p:cNvSpPr>
                <a:spLocks/>
              </p:cNvSpPr>
              <p:nvPr/>
            </p:nvSpPr>
            <p:spPr bwMode="auto">
              <a:xfrm rot="4048620" flipH="1">
                <a:off x="3169" y="1556"/>
                <a:ext cx="29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2487" name="Group 87"/>
            <p:cNvGrpSpPr>
              <a:grpSpLocks/>
            </p:cNvGrpSpPr>
            <p:nvPr/>
          </p:nvGrpSpPr>
          <p:grpSpPr bwMode="auto">
            <a:xfrm>
              <a:off x="960" y="3264"/>
              <a:ext cx="92" cy="162"/>
              <a:chOff x="3360" y="1197"/>
              <a:chExt cx="92" cy="162"/>
            </a:xfrm>
          </p:grpSpPr>
          <p:sp>
            <p:nvSpPr>
              <p:cNvPr id="102488" name="Freeform 88"/>
              <p:cNvSpPr>
                <a:spLocks/>
              </p:cNvSpPr>
              <p:nvPr/>
            </p:nvSpPr>
            <p:spPr bwMode="auto">
              <a:xfrm rot="2148269" flipH="1">
                <a:off x="3360" y="1197"/>
                <a:ext cx="85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89" name="Freeform 89"/>
              <p:cNvSpPr>
                <a:spLocks/>
              </p:cNvSpPr>
              <p:nvPr/>
            </p:nvSpPr>
            <p:spPr bwMode="auto">
              <a:xfrm rot="2148269" flipH="1">
                <a:off x="3377" y="1225"/>
                <a:ext cx="75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90" name="Freeform 90"/>
              <p:cNvSpPr>
                <a:spLocks/>
              </p:cNvSpPr>
              <p:nvPr/>
            </p:nvSpPr>
            <p:spPr bwMode="auto">
              <a:xfrm rot="2148269" flipH="1">
                <a:off x="3370" y="1231"/>
                <a:ext cx="76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91" name="Freeform 91"/>
              <p:cNvSpPr>
                <a:spLocks/>
              </p:cNvSpPr>
              <p:nvPr/>
            </p:nvSpPr>
            <p:spPr bwMode="auto">
              <a:xfrm rot="2148269" flipH="1">
                <a:off x="3415" y="1234"/>
                <a:ext cx="27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2492" name="Group 92"/>
            <p:cNvGrpSpPr>
              <a:grpSpLocks/>
            </p:cNvGrpSpPr>
            <p:nvPr/>
          </p:nvGrpSpPr>
          <p:grpSpPr bwMode="auto">
            <a:xfrm rot="-3026138">
              <a:off x="1619" y="3421"/>
              <a:ext cx="92" cy="162"/>
              <a:chOff x="3360" y="1197"/>
              <a:chExt cx="92" cy="162"/>
            </a:xfrm>
          </p:grpSpPr>
          <p:sp>
            <p:nvSpPr>
              <p:cNvPr id="102493" name="Freeform 93"/>
              <p:cNvSpPr>
                <a:spLocks/>
              </p:cNvSpPr>
              <p:nvPr/>
            </p:nvSpPr>
            <p:spPr bwMode="auto">
              <a:xfrm rot="2148269" flipH="1">
                <a:off x="3360" y="1197"/>
                <a:ext cx="85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94" name="Freeform 94"/>
              <p:cNvSpPr>
                <a:spLocks/>
              </p:cNvSpPr>
              <p:nvPr/>
            </p:nvSpPr>
            <p:spPr bwMode="auto">
              <a:xfrm rot="2148269" flipH="1">
                <a:off x="3377" y="1225"/>
                <a:ext cx="75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95" name="Freeform 95"/>
              <p:cNvSpPr>
                <a:spLocks/>
              </p:cNvSpPr>
              <p:nvPr/>
            </p:nvSpPr>
            <p:spPr bwMode="auto">
              <a:xfrm rot="2148269" flipH="1">
                <a:off x="3370" y="1231"/>
                <a:ext cx="76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96" name="Freeform 96"/>
              <p:cNvSpPr>
                <a:spLocks/>
              </p:cNvSpPr>
              <p:nvPr/>
            </p:nvSpPr>
            <p:spPr bwMode="auto">
              <a:xfrm rot="2148269" flipH="1">
                <a:off x="3415" y="1234"/>
                <a:ext cx="27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2497" name="Group 97"/>
            <p:cNvGrpSpPr>
              <a:grpSpLocks/>
            </p:cNvGrpSpPr>
            <p:nvPr/>
          </p:nvGrpSpPr>
          <p:grpSpPr bwMode="auto">
            <a:xfrm rot="-3026138">
              <a:off x="2051" y="3421"/>
              <a:ext cx="92" cy="162"/>
              <a:chOff x="3360" y="1197"/>
              <a:chExt cx="92" cy="162"/>
            </a:xfrm>
          </p:grpSpPr>
          <p:sp>
            <p:nvSpPr>
              <p:cNvPr id="102498" name="Freeform 98"/>
              <p:cNvSpPr>
                <a:spLocks/>
              </p:cNvSpPr>
              <p:nvPr/>
            </p:nvSpPr>
            <p:spPr bwMode="auto">
              <a:xfrm rot="2148269" flipH="1">
                <a:off x="3360" y="1197"/>
                <a:ext cx="85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499" name="Freeform 99"/>
              <p:cNvSpPr>
                <a:spLocks/>
              </p:cNvSpPr>
              <p:nvPr/>
            </p:nvSpPr>
            <p:spPr bwMode="auto">
              <a:xfrm rot="2148269" flipH="1">
                <a:off x="3377" y="1225"/>
                <a:ext cx="75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00" name="Freeform 100"/>
              <p:cNvSpPr>
                <a:spLocks/>
              </p:cNvSpPr>
              <p:nvPr/>
            </p:nvSpPr>
            <p:spPr bwMode="auto">
              <a:xfrm rot="2148269" flipH="1">
                <a:off x="3370" y="1231"/>
                <a:ext cx="76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01" name="Freeform 101"/>
              <p:cNvSpPr>
                <a:spLocks/>
              </p:cNvSpPr>
              <p:nvPr/>
            </p:nvSpPr>
            <p:spPr bwMode="auto">
              <a:xfrm rot="2148269" flipH="1">
                <a:off x="3415" y="1234"/>
                <a:ext cx="27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2502" name="Group 102"/>
            <p:cNvGrpSpPr>
              <a:grpSpLocks/>
            </p:cNvGrpSpPr>
            <p:nvPr/>
          </p:nvGrpSpPr>
          <p:grpSpPr bwMode="auto">
            <a:xfrm rot="-3026138">
              <a:off x="1043" y="1549"/>
              <a:ext cx="92" cy="162"/>
              <a:chOff x="3360" y="1197"/>
              <a:chExt cx="92" cy="162"/>
            </a:xfrm>
          </p:grpSpPr>
          <p:sp>
            <p:nvSpPr>
              <p:cNvPr id="102503" name="Freeform 103"/>
              <p:cNvSpPr>
                <a:spLocks/>
              </p:cNvSpPr>
              <p:nvPr/>
            </p:nvSpPr>
            <p:spPr bwMode="auto">
              <a:xfrm rot="2148269" flipH="1">
                <a:off x="3360" y="1197"/>
                <a:ext cx="85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04" name="Freeform 104"/>
              <p:cNvSpPr>
                <a:spLocks/>
              </p:cNvSpPr>
              <p:nvPr/>
            </p:nvSpPr>
            <p:spPr bwMode="auto">
              <a:xfrm rot="2148269" flipH="1">
                <a:off x="3377" y="1225"/>
                <a:ext cx="75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05" name="Freeform 105"/>
              <p:cNvSpPr>
                <a:spLocks/>
              </p:cNvSpPr>
              <p:nvPr/>
            </p:nvSpPr>
            <p:spPr bwMode="auto">
              <a:xfrm rot="2148269" flipH="1">
                <a:off x="3370" y="1231"/>
                <a:ext cx="76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06" name="Freeform 106"/>
              <p:cNvSpPr>
                <a:spLocks/>
              </p:cNvSpPr>
              <p:nvPr/>
            </p:nvSpPr>
            <p:spPr bwMode="auto">
              <a:xfrm rot="2148269" flipH="1">
                <a:off x="3415" y="1234"/>
                <a:ext cx="27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2507" name="Group 107"/>
            <p:cNvGrpSpPr>
              <a:grpSpLocks/>
            </p:cNvGrpSpPr>
            <p:nvPr/>
          </p:nvGrpSpPr>
          <p:grpSpPr bwMode="auto">
            <a:xfrm rot="-3026138">
              <a:off x="2483" y="2029"/>
              <a:ext cx="92" cy="162"/>
              <a:chOff x="3360" y="1197"/>
              <a:chExt cx="92" cy="162"/>
            </a:xfrm>
          </p:grpSpPr>
          <p:sp>
            <p:nvSpPr>
              <p:cNvPr id="102508" name="Freeform 108"/>
              <p:cNvSpPr>
                <a:spLocks/>
              </p:cNvSpPr>
              <p:nvPr/>
            </p:nvSpPr>
            <p:spPr bwMode="auto">
              <a:xfrm rot="2148269" flipH="1">
                <a:off x="3360" y="1197"/>
                <a:ext cx="85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09" name="Freeform 109"/>
              <p:cNvSpPr>
                <a:spLocks/>
              </p:cNvSpPr>
              <p:nvPr/>
            </p:nvSpPr>
            <p:spPr bwMode="auto">
              <a:xfrm rot="2148269" flipH="1">
                <a:off x="3377" y="1225"/>
                <a:ext cx="75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10" name="Freeform 110"/>
              <p:cNvSpPr>
                <a:spLocks/>
              </p:cNvSpPr>
              <p:nvPr/>
            </p:nvSpPr>
            <p:spPr bwMode="auto">
              <a:xfrm rot="2148269" flipH="1">
                <a:off x="3370" y="1231"/>
                <a:ext cx="76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11" name="Freeform 111"/>
              <p:cNvSpPr>
                <a:spLocks/>
              </p:cNvSpPr>
              <p:nvPr/>
            </p:nvSpPr>
            <p:spPr bwMode="auto">
              <a:xfrm rot="2148269" flipH="1">
                <a:off x="3415" y="1234"/>
                <a:ext cx="27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2512" name="Group 112"/>
            <p:cNvGrpSpPr>
              <a:grpSpLocks/>
            </p:cNvGrpSpPr>
            <p:nvPr/>
          </p:nvGrpSpPr>
          <p:grpSpPr bwMode="auto">
            <a:xfrm rot="-3026138">
              <a:off x="2531" y="2461"/>
              <a:ext cx="92" cy="162"/>
              <a:chOff x="3360" y="1197"/>
              <a:chExt cx="92" cy="162"/>
            </a:xfrm>
          </p:grpSpPr>
          <p:sp>
            <p:nvSpPr>
              <p:cNvPr id="102513" name="Freeform 113"/>
              <p:cNvSpPr>
                <a:spLocks/>
              </p:cNvSpPr>
              <p:nvPr/>
            </p:nvSpPr>
            <p:spPr bwMode="auto">
              <a:xfrm rot="2148269" flipH="1">
                <a:off x="3360" y="1197"/>
                <a:ext cx="85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14" name="Freeform 114"/>
              <p:cNvSpPr>
                <a:spLocks/>
              </p:cNvSpPr>
              <p:nvPr/>
            </p:nvSpPr>
            <p:spPr bwMode="auto">
              <a:xfrm rot="2148269" flipH="1">
                <a:off x="3377" y="1225"/>
                <a:ext cx="75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15" name="Freeform 115"/>
              <p:cNvSpPr>
                <a:spLocks/>
              </p:cNvSpPr>
              <p:nvPr/>
            </p:nvSpPr>
            <p:spPr bwMode="auto">
              <a:xfrm rot="2148269" flipH="1">
                <a:off x="3370" y="1231"/>
                <a:ext cx="76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16" name="Freeform 116"/>
              <p:cNvSpPr>
                <a:spLocks/>
              </p:cNvSpPr>
              <p:nvPr/>
            </p:nvSpPr>
            <p:spPr bwMode="auto">
              <a:xfrm rot="2148269" flipH="1">
                <a:off x="3415" y="1234"/>
                <a:ext cx="27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2517" name="Group 117"/>
            <p:cNvGrpSpPr>
              <a:grpSpLocks/>
            </p:cNvGrpSpPr>
            <p:nvPr/>
          </p:nvGrpSpPr>
          <p:grpSpPr bwMode="auto">
            <a:xfrm>
              <a:off x="2784" y="2064"/>
              <a:ext cx="162" cy="104"/>
              <a:chOff x="3069" y="1536"/>
              <a:chExt cx="162" cy="104"/>
            </a:xfrm>
          </p:grpSpPr>
          <p:sp>
            <p:nvSpPr>
              <p:cNvPr id="102518" name="Freeform 118"/>
              <p:cNvSpPr>
                <a:spLocks/>
              </p:cNvSpPr>
              <p:nvPr/>
            </p:nvSpPr>
            <p:spPr bwMode="auto">
              <a:xfrm rot="4048620" flipH="1">
                <a:off x="3104" y="1501"/>
                <a:ext cx="92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19" name="Freeform 119"/>
              <p:cNvSpPr>
                <a:spLocks/>
              </p:cNvSpPr>
              <p:nvPr/>
            </p:nvSpPr>
            <p:spPr bwMode="auto">
              <a:xfrm rot="4048620" flipH="1">
                <a:off x="3114" y="1535"/>
                <a:ext cx="80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20" name="Freeform 120"/>
              <p:cNvSpPr>
                <a:spLocks/>
              </p:cNvSpPr>
              <p:nvPr/>
            </p:nvSpPr>
            <p:spPr bwMode="auto">
              <a:xfrm rot="4048620" flipH="1">
                <a:off x="3105" y="1537"/>
                <a:ext cx="82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21" name="Freeform 121"/>
              <p:cNvSpPr>
                <a:spLocks/>
              </p:cNvSpPr>
              <p:nvPr/>
            </p:nvSpPr>
            <p:spPr bwMode="auto">
              <a:xfrm rot="4048620" flipH="1">
                <a:off x="3169" y="1556"/>
                <a:ext cx="29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2522" name="Group 122"/>
            <p:cNvGrpSpPr>
              <a:grpSpLocks/>
            </p:cNvGrpSpPr>
            <p:nvPr/>
          </p:nvGrpSpPr>
          <p:grpSpPr bwMode="auto">
            <a:xfrm>
              <a:off x="2544" y="3936"/>
              <a:ext cx="162" cy="104"/>
              <a:chOff x="3069" y="1536"/>
              <a:chExt cx="162" cy="104"/>
            </a:xfrm>
          </p:grpSpPr>
          <p:sp>
            <p:nvSpPr>
              <p:cNvPr id="102523" name="Freeform 123"/>
              <p:cNvSpPr>
                <a:spLocks/>
              </p:cNvSpPr>
              <p:nvPr/>
            </p:nvSpPr>
            <p:spPr bwMode="auto">
              <a:xfrm rot="4048620" flipH="1">
                <a:off x="3104" y="1501"/>
                <a:ext cx="92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24" name="Freeform 124"/>
              <p:cNvSpPr>
                <a:spLocks/>
              </p:cNvSpPr>
              <p:nvPr/>
            </p:nvSpPr>
            <p:spPr bwMode="auto">
              <a:xfrm rot="4048620" flipH="1">
                <a:off x="3114" y="1535"/>
                <a:ext cx="80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25" name="Freeform 125"/>
              <p:cNvSpPr>
                <a:spLocks/>
              </p:cNvSpPr>
              <p:nvPr/>
            </p:nvSpPr>
            <p:spPr bwMode="auto">
              <a:xfrm rot="4048620" flipH="1">
                <a:off x="3105" y="1537"/>
                <a:ext cx="82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26" name="Freeform 126"/>
              <p:cNvSpPr>
                <a:spLocks/>
              </p:cNvSpPr>
              <p:nvPr/>
            </p:nvSpPr>
            <p:spPr bwMode="auto">
              <a:xfrm rot="4048620" flipH="1">
                <a:off x="3169" y="1556"/>
                <a:ext cx="29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2527" name="Group 127"/>
            <p:cNvGrpSpPr>
              <a:grpSpLocks/>
            </p:cNvGrpSpPr>
            <p:nvPr/>
          </p:nvGrpSpPr>
          <p:grpSpPr bwMode="auto">
            <a:xfrm>
              <a:off x="2688" y="2400"/>
              <a:ext cx="162" cy="104"/>
              <a:chOff x="3069" y="1536"/>
              <a:chExt cx="162" cy="104"/>
            </a:xfrm>
          </p:grpSpPr>
          <p:sp>
            <p:nvSpPr>
              <p:cNvPr id="102528" name="Freeform 128"/>
              <p:cNvSpPr>
                <a:spLocks/>
              </p:cNvSpPr>
              <p:nvPr/>
            </p:nvSpPr>
            <p:spPr bwMode="auto">
              <a:xfrm rot="4048620" flipH="1">
                <a:off x="3104" y="1501"/>
                <a:ext cx="92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29" name="Freeform 129"/>
              <p:cNvSpPr>
                <a:spLocks/>
              </p:cNvSpPr>
              <p:nvPr/>
            </p:nvSpPr>
            <p:spPr bwMode="auto">
              <a:xfrm rot="4048620" flipH="1">
                <a:off x="3114" y="1535"/>
                <a:ext cx="80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30" name="Freeform 130"/>
              <p:cNvSpPr>
                <a:spLocks/>
              </p:cNvSpPr>
              <p:nvPr/>
            </p:nvSpPr>
            <p:spPr bwMode="auto">
              <a:xfrm rot="4048620" flipH="1">
                <a:off x="3105" y="1537"/>
                <a:ext cx="82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31" name="Freeform 131"/>
              <p:cNvSpPr>
                <a:spLocks/>
              </p:cNvSpPr>
              <p:nvPr/>
            </p:nvSpPr>
            <p:spPr bwMode="auto">
              <a:xfrm rot="4048620" flipH="1">
                <a:off x="3169" y="1556"/>
                <a:ext cx="29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2532" name="Group 132"/>
            <p:cNvGrpSpPr>
              <a:grpSpLocks/>
            </p:cNvGrpSpPr>
            <p:nvPr/>
          </p:nvGrpSpPr>
          <p:grpSpPr bwMode="auto">
            <a:xfrm rot="4872155">
              <a:off x="2707" y="1613"/>
              <a:ext cx="162" cy="104"/>
              <a:chOff x="3069" y="1536"/>
              <a:chExt cx="162" cy="104"/>
            </a:xfrm>
          </p:grpSpPr>
          <p:sp>
            <p:nvSpPr>
              <p:cNvPr id="102533" name="Freeform 133"/>
              <p:cNvSpPr>
                <a:spLocks/>
              </p:cNvSpPr>
              <p:nvPr/>
            </p:nvSpPr>
            <p:spPr bwMode="auto">
              <a:xfrm rot="4048620" flipH="1">
                <a:off x="3104" y="1501"/>
                <a:ext cx="92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34" name="Freeform 134"/>
              <p:cNvSpPr>
                <a:spLocks/>
              </p:cNvSpPr>
              <p:nvPr/>
            </p:nvSpPr>
            <p:spPr bwMode="auto">
              <a:xfrm rot="4048620" flipH="1">
                <a:off x="3114" y="1535"/>
                <a:ext cx="80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35" name="Freeform 135"/>
              <p:cNvSpPr>
                <a:spLocks/>
              </p:cNvSpPr>
              <p:nvPr/>
            </p:nvSpPr>
            <p:spPr bwMode="auto">
              <a:xfrm rot="4048620" flipH="1">
                <a:off x="3105" y="1537"/>
                <a:ext cx="82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36" name="Freeform 136"/>
              <p:cNvSpPr>
                <a:spLocks/>
              </p:cNvSpPr>
              <p:nvPr/>
            </p:nvSpPr>
            <p:spPr bwMode="auto">
              <a:xfrm rot="4048620" flipH="1">
                <a:off x="3169" y="1556"/>
                <a:ext cx="29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2537" name="Group 137"/>
            <p:cNvGrpSpPr>
              <a:grpSpLocks/>
            </p:cNvGrpSpPr>
            <p:nvPr/>
          </p:nvGrpSpPr>
          <p:grpSpPr bwMode="auto">
            <a:xfrm rot="2116649">
              <a:off x="3024" y="2208"/>
              <a:ext cx="162" cy="104"/>
              <a:chOff x="3069" y="1536"/>
              <a:chExt cx="162" cy="104"/>
            </a:xfrm>
          </p:grpSpPr>
          <p:sp>
            <p:nvSpPr>
              <p:cNvPr id="102538" name="Freeform 138"/>
              <p:cNvSpPr>
                <a:spLocks/>
              </p:cNvSpPr>
              <p:nvPr/>
            </p:nvSpPr>
            <p:spPr bwMode="auto">
              <a:xfrm rot="4048620" flipH="1">
                <a:off x="3104" y="1501"/>
                <a:ext cx="92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39" name="Freeform 139"/>
              <p:cNvSpPr>
                <a:spLocks/>
              </p:cNvSpPr>
              <p:nvPr/>
            </p:nvSpPr>
            <p:spPr bwMode="auto">
              <a:xfrm rot="4048620" flipH="1">
                <a:off x="3114" y="1535"/>
                <a:ext cx="80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40" name="Freeform 140"/>
              <p:cNvSpPr>
                <a:spLocks/>
              </p:cNvSpPr>
              <p:nvPr/>
            </p:nvSpPr>
            <p:spPr bwMode="auto">
              <a:xfrm rot="4048620" flipH="1">
                <a:off x="3105" y="1537"/>
                <a:ext cx="82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41" name="Freeform 141"/>
              <p:cNvSpPr>
                <a:spLocks/>
              </p:cNvSpPr>
              <p:nvPr/>
            </p:nvSpPr>
            <p:spPr bwMode="auto">
              <a:xfrm rot="4048620" flipH="1">
                <a:off x="3169" y="1556"/>
                <a:ext cx="29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2542" name="Group 142"/>
            <p:cNvGrpSpPr>
              <a:grpSpLocks/>
            </p:cNvGrpSpPr>
            <p:nvPr/>
          </p:nvGrpSpPr>
          <p:grpSpPr bwMode="auto">
            <a:xfrm>
              <a:off x="2688" y="2880"/>
              <a:ext cx="162" cy="104"/>
              <a:chOff x="3069" y="1536"/>
              <a:chExt cx="162" cy="104"/>
            </a:xfrm>
          </p:grpSpPr>
          <p:sp>
            <p:nvSpPr>
              <p:cNvPr id="102543" name="Freeform 143"/>
              <p:cNvSpPr>
                <a:spLocks/>
              </p:cNvSpPr>
              <p:nvPr/>
            </p:nvSpPr>
            <p:spPr bwMode="auto">
              <a:xfrm rot="4048620" flipH="1">
                <a:off x="3104" y="1501"/>
                <a:ext cx="92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44" name="Freeform 144"/>
              <p:cNvSpPr>
                <a:spLocks/>
              </p:cNvSpPr>
              <p:nvPr/>
            </p:nvSpPr>
            <p:spPr bwMode="auto">
              <a:xfrm rot="4048620" flipH="1">
                <a:off x="3114" y="1535"/>
                <a:ext cx="80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45" name="Freeform 145"/>
              <p:cNvSpPr>
                <a:spLocks/>
              </p:cNvSpPr>
              <p:nvPr/>
            </p:nvSpPr>
            <p:spPr bwMode="auto">
              <a:xfrm rot="4048620" flipH="1">
                <a:off x="3105" y="1537"/>
                <a:ext cx="82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46" name="Freeform 146"/>
              <p:cNvSpPr>
                <a:spLocks/>
              </p:cNvSpPr>
              <p:nvPr/>
            </p:nvSpPr>
            <p:spPr bwMode="auto">
              <a:xfrm rot="4048620" flipH="1">
                <a:off x="3169" y="1556"/>
                <a:ext cx="29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2547" name="Group 147"/>
            <p:cNvGrpSpPr>
              <a:grpSpLocks/>
            </p:cNvGrpSpPr>
            <p:nvPr/>
          </p:nvGrpSpPr>
          <p:grpSpPr bwMode="auto">
            <a:xfrm rot="1812502">
              <a:off x="2976" y="3744"/>
              <a:ext cx="92" cy="162"/>
              <a:chOff x="3360" y="1197"/>
              <a:chExt cx="92" cy="162"/>
            </a:xfrm>
          </p:grpSpPr>
          <p:sp>
            <p:nvSpPr>
              <p:cNvPr id="102548" name="Freeform 148"/>
              <p:cNvSpPr>
                <a:spLocks/>
              </p:cNvSpPr>
              <p:nvPr/>
            </p:nvSpPr>
            <p:spPr bwMode="auto">
              <a:xfrm rot="2148269" flipH="1">
                <a:off x="3360" y="1197"/>
                <a:ext cx="85" cy="162"/>
              </a:xfrm>
              <a:custGeom>
                <a:avLst/>
                <a:gdLst>
                  <a:gd name="T0" fmla="*/ 104 w 160"/>
                  <a:gd name="T1" fmla="*/ 16 h 264"/>
                  <a:gd name="T2" fmla="*/ 160 w 160"/>
                  <a:gd name="T3" fmla="*/ 112 h 264"/>
                  <a:gd name="T4" fmla="*/ 112 w 160"/>
                  <a:gd name="T5" fmla="*/ 264 h 264"/>
                  <a:gd name="T6" fmla="*/ 40 w 160"/>
                  <a:gd name="T7" fmla="*/ 224 h 264"/>
                  <a:gd name="T8" fmla="*/ 32 w 160"/>
                  <a:gd name="T9" fmla="*/ 120 h 264"/>
                  <a:gd name="T10" fmla="*/ 8 w 160"/>
                  <a:gd name="T11" fmla="*/ 104 h 264"/>
                  <a:gd name="T12" fmla="*/ 0 w 160"/>
                  <a:gd name="T13" fmla="*/ 80 h 264"/>
                  <a:gd name="T14" fmla="*/ 64 w 160"/>
                  <a:gd name="T15" fmla="*/ 0 h 264"/>
                  <a:gd name="T16" fmla="*/ 104 w 160"/>
                  <a:gd name="T17" fmla="*/ 1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264">
                    <a:moveTo>
                      <a:pt x="104" y="16"/>
                    </a:moveTo>
                    <a:cubicBezTo>
                      <a:pt x="126" y="49"/>
                      <a:pt x="139" y="80"/>
                      <a:pt x="160" y="112"/>
                    </a:cubicBezTo>
                    <a:cubicBezTo>
                      <a:pt x="152" y="167"/>
                      <a:pt x="143" y="218"/>
                      <a:pt x="112" y="264"/>
                    </a:cubicBezTo>
                    <a:cubicBezTo>
                      <a:pt x="71" y="256"/>
                      <a:pt x="53" y="264"/>
                      <a:pt x="40" y="224"/>
                    </a:cubicBezTo>
                    <a:cubicBezTo>
                      <a:pt x="37" y="189"/>
                      <a:pt x="41" y="154"/>
                      <a:pt x="32" y="120"/>
                    </a:cubicBezTo>
                    <a:cubicBezTo>
                      <a:pt x="30" y="111"/>
                      <a:pt x="14" y="112"/>
                      <a:pt x="8" y="104"/>
                    </a:cubicBezTo>
                    <a:cubicBezTo>
                      <a:pt x="3" y="97"/>
                      <a:pt x="3" y="88"/>
                      <a:pt x="0" y="80"/>
                    </a:cubicBezTo>
                    <a:cubicBezTo>
                      <a:pt x="15" y="35"/>
                      <a:pt x="17" y="16"/>
                      <a:pt x="64" y="0"/>
                    </a:cubicBezTo>
                    <a:cubicBezTo>
                      <a:pt x="94" y="10"/>
                      <a:pt x="80" y="4"/>
                      <a:pt x="104" y="16"/>
                    </a:cubicBezTo>
                    <a:close/>
                  </a:path>
                </a:pathLst>
              </a:custGeom>
              <a:solidFill>
                <a:srgbClr val="8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49" name="Freeform 149"/>
              <p:cNvSpPr>
                <a:spLocks/>
              </p:cNvSpPr>
              <p:nvPr/>
            </p:nvSpPr>
            <p:spPr bwMode="auto">
              <a:xfrm rot="2148269" flipH="1">
                <a:off x="3377" y="1225"/>
                <a:ext cx="75" cy="127"/>
              </a:xfrm>
              <a:custGeom>
                <a:avLst/>
                <a:gdLst>
                  <a:gd name="T0" fmla="*/ 92 w 140"/>
                  <a:gd name="T1" fmla="*/ 0 h 208"/>
                  <a:gd name="T2" fmla="*/ 124 w 140"/>
                  <a:gd name="T3" fmla="*/ 72 h 208"/>
                  <a:gd name="T4" fmla="*/ 132 w 140"/>
                  <a:gd name="T5" fmla="*/ 96 h 208"/>
                  <a:gd name="T6" fmla="*/ 124 w 140"/>
                  <a:gd name="T7" fmla="*/ 144 h 208"/>
                  <a:gd name="T8" fmla="*/ 92 w 140"/>
                  <a:gd name="T9" fmla="*/ 136 h 208"/>
                  <a:gd name="T10" fmla="*/ 116 w 140"/>
                  <a:gd name="T11" fmla="*/ 152 h 208"/>
                  <a:gd name="T12" fmla="*/ 140 w 140"/>
                  <a:gd name="T13" fmla="*/ 160 h 208"/>
                  <a:gd name="T14" fmla="*/ 84 w 140"/>
                  <a:gd name="T15" fmla="*/ 208 h 208"/>
                  <a:gd name="T16" fmla="*/ 44 w 140"/>
                  <a:gd name="T17" fmla="*/ 40 h 208"/>
                  <a:gd name="T18" fmla="*/ 52 w 140"/>
                  <a:gd name="T19" fmla="*/ 16 h 208"/>
                  <a:gd name="T20" fmla="*/ 92 w 140"/>
                  <a:gd name="T21" fmla="*/ 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208">
                    <a:moveTo>
                      <a:pt x="92" y="0"/>
                    </a:moveTo>
                    <a:cubicBezTo>
                      <a:pt x="117" y="38"/>
                      <a:pt x="105" y="15"/>
                      <a:pt x="124" y="72"/>
                    </a:cubicBezTo>
                    <a:cubicBezTo>
                      <a:pt x="127" y="80"/>
                      <a:pt x="132" y="96"/>
                      <a:pt x="132" y="96"/>
                    </a:cubicBezTo>
                    <a:cubicBezTo>
                      <a:pt x="129" y="112"/>
                      <a:pt x="135" y="133"/>
                      <a:pt x="124" y="144"/>
                    </a:cubicBezTo>
                    <a:cubicBezTo>
                      <a:pt x="116" y="152"/>
                      <a:pt x="100" y="128"/>
                      <a:pt x="92" y="136"/>
                    </a:cubicBezTo>
                    <a:cubicBezTo>
                      <a:pt x="85" y="143"/>
                      <a:pt x="107" y="148"/>
                      <a:pt x="116" y="152"/>
                    </a:cubicBezTo>
                    <a:cubicBezTo>
                      <a:pt x="124" y="156"/>
                      <a:pt x="132" y="157"/>
                      <a:pt x="140" y="160"/>
                    </a:cubicBezTo>
                    <a:cubicBezTo>
                      <a:pt x="129" y="192"/>
                      <a:pt x="115" y="198"/>
                      <a:pt x="84" y="208"/>
                    </a:cubicBezTo>
                    <a:cubicBezTo>
                      <a:pt x="0" y="180"/>
                      <a:pt x="32" y="161"/>
                      <a:pt x="44" y="40"/>
                    </a:cubicBezTo>
                    <a:cubicBezTo>
                      <a:pt x="45" y="32"/>
                      <a:pt x="46" y="22"/>
                      <a:pt x="52" y="16"/>
                    </a:cubicBezTo>
                    <a:cubicBezTo>
                      <a:pt x="62" y="6"/>
                      <a:pt x="79" y="6"/>
                      <a:pt x="92" y="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50" name="Freeform 150"/>
              <p:cNvSpPr>
                <a:spLocks/>
              </p:cNvSpPr>
              <p:nvPr/>
            </p:nvSpPr>
            <p:spPr bwMode="auto">
              <a:xfrm rot="2148269" flipH="1">
                <a:off x="3370" y="1231"/>
                <a:ext cx="76" cy="123"/>
              </a:xfrm>
              <a:custGeom>
                <a:avLst/>
                <a:gdLst>
                  <a:gd name="T0" fmla="*/ 120 w 143"/>
                  <a:gd name="T1" fmla="*/ 200 h 200"/>
                  <a:gd name="T2" fmla="*/ 48 w 143"/>
                  <a:gd name="T3" fmla="*/ 176 h 200"/>
                  <a:gd name="T4" fmla="*/ 16 w 143"/>
                  <a:gd name="T5" fmla="*/ 128 h 200"/>
                  <a:gd name="T6" fmla="*/ 0 w 143"/>
                  <a:gd name="T7" fmla="*/ 104 h 200"/>
                  <a:gd name="T8" fmla="*/ 32 w 143"/>
                  <a:gd name="T9" fmla="*/ 56 h 200"/>
                  <a:gd name="T10" fmla="*/ 56 w 143"/>
                  <a:gd name="T11" fmla="*/ 8 h 200"/>
                  <a:gd name="T12" fmla="*/ 80 w 143"/>
                  <a:gd name="T13" fmla="*/ 0 h 200"/>
                  <a:gd name="T14" fmla="*/ 72 w 143"/>
                  <a:gd name="T15" fmla="*/ 56 h 200"/>
                  <a:gd name="T16" fmla="*/ 96 w 143"/>
                  <a:gd name="T17" fmla="*/ 64 h 200"/>
                  <a:gd name="T18" fmla="*/ 88 w 143"/>
                  <a:gd name="T19" fmla="*/ 104 h 200"/>
                  <a:gd name="T20" fmla="*/ 56 w 143"/>
                  <a:gd name="T21" fmla="*/ 112 h 200"/>
                  <a:gd name="T22" fmla="*/ 64 w 143"/>
                  <a:gd name="T23" fmla="*/ 136 h 200"/>
                  <a:gd name="T24" fmla="*/ 40 w 143"/>
                  <a:gd name="T25" fmla="*/ 144 h 200"/>
                  <a:gd name="T26" fmla="*/ 120 w 143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3" h="200">
                    <a:moveTo>
                      <a:pt x="120" y="200"/>
                    </a:moveTo>
                    <a:cubicBezTo>
                      <a:pt x="93" y="196"/>
                      <a:pt x="67" y="198"/>
                      <a:pt x="48" y="176"/>
                    </a:cubicBezTo>
                    <a:cubicBezTo>
                      <a:pt x="35" y="162"/>
                      <a:pt x="27" y="144"/>
                      <a:pt x="16" y="128"/>
                    </a:cubicBezTo>
                    <a:cubicBezTo>
                      <a:pt x="11" y="120"/>
                      <a:pt x="0" y="104"/>
                      <a:pt x="0" y="104"/>
                    </a:cubicBezTo>
                    <a:cubicBezTo>
                      <a:pt x="11" y="88"/>
                      <a:pt x="21" y="72"/>
                      <a:pt x="32" y="56"/>
                    </a:cubicBezTo>
                    <a:cubicBezTo>
                      <a:pt x="49" y="31"/>
                      <a:pt x="29" y="30"/>
                      <a:pt x="56" y="8"/>
                    </a:cubicBezTo>
                    <a:cubicBezTo>
                      <a:pt x="63" y="3"/>
                      <a:pt x="72" y="3"/>
                      <a:pt x="80" y="0"/>
                    </a:cubicBezTo>
                    <a:cubicBezTo>
                      <a:pt x="99" y="56"/>
                      <a:pt x="112" y="43"/>
                      <a:pt x="72" y="56"/>
                    </a:cubicBezTo>
                    <a:cubicBezTo>
                      <a:pt x="80" y="59"/>
                      <a:pt x="91" y="57"/>
                      <a:pt x="96" y="64"/>
                    </a:cubicBezTo>
                    <a:cubicBezTo>
                      <a:pt x="143" y="129"/>
                      <a:pt x="114" y="113"/>
                      <a:pt x="88" y="104"/>
                    </a:cubicBezTo>
                    <a:cubicBezTo>
                      <a:pt x="77" y="107"/>
                      <a:pt x="63" y="103"/>
                      <a:pt x="56" y="112"/>
                    </a:cubicBezTo>
                    <a:cubicBezTo>
                      <a:pt x="51" y="119"/>
                      <a:pt x="68" y="128"/>
                      <a:pt x="64" y="136"/>
                    </a:cubicBezTo>
                    <a:cubicBezTo>
                      <a:pt x="60" y="144"/>
                      <a:pt x="48" y="141"/>
                      <a:pt x="40" y="144"/>
                    </a:cubicBezTo>
                    <a:cubicBezTo>
                      <a:pt x="88" y="160"/>
                      <a:pt x="120" y="138"/>
                      <a:pt x="120" y="20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2551" name="Freeform 151"/>
              <p:cNvSpPr>
                <a:spLocks/>
              </p:cNvSpPr>
              <p:nvPr/>
            </p:nvSpPr>
            <p:spPr bwMode="auto">
              <a:xfrm rot="2148269" flipH="1">
                <a:off x="3415" y="1234"/>
                <a:ext cx="27" cy="46"/>
              </a:xfrm>
              <a:custGeom>
                <a:avLst/>
                <a:gdLst>
                  <a:gd name="T0" fmla="*/ 50 w 50"/>
                  <a:gd name="T1" fmla="*/ 30 h 75"/>
                  <a:gd name="T2" fmla="*/ 18 w 50"/>
                  <a:gd name="T3" fmla="*/ 70 h 75"/>
                  <a:gd name="T4" fmla="*/ 2 w 50"/>
                  <a:gd name="T5" fmla="*/ 46 h 75"/>
                  <a:gd name="T6" fmla="*/ 50 w 50"/>
                  <a:gd name="T7" fmla="*/ 3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0" h="75">
                    <a:moveTo>
                      <a:pt x="50" y="30"/>
                    </a:moveTo>
                    <a:cubicBezTo>
                      <a:pt x="46" y="41"/>
                      <a:pt x="41" y="75"/>
                      <a:pt x="18" y="70"/>
                    </a:cubicBezTo>
                    <a:cubicBezTo>
                      <a:pt x="9" y="68"/>
                      <a:pt x="7" y="54"/>
                      <a:pt x="2" y="46"/>
                    </a:cubicBezTo>
                    <a:cubicBezTo>
                      <a:pt x="13" y="0"/>
                      <a:pt x="0" y="10"/>
                      <a:pt x="50" y="30"/>
                    </a:cubicBezTo>
                    <a:close/>
                  </a:path>
                </a:pathLst>
              </a:custGeom>
              <a:solidFill>
                <a:srgbClr val="FFFF99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</p:grpSp>
      <p:pic>
        <p:nvPicPr>
          <p:cNvPr id="154" name="Picture 1450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1569" y="5910847"/>
            <a:ext cx="1290031" cy="721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trip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1024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9" name="Rectangle 5"/>
          <p:cNvSpPr>
            <a:spLocks noChangeArrowheads="1"/>
          </p:cNvSpPr>
          <p:nvPr/>
        </p:nvSpPr>
        <p:spPr bwMode="auto">
          <a:xfrm>
            <a:off x="228600" y="304800"/>
            <a:ext cx="8763000" cy="6324600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nl-NL"/>
          </a:p>
        </p:txBody>
      </p:sp>
      <p:sp>
        <p:nvSpPr>
          <p:cNvPr id="103430" name="Rectangle 6"/>
          <p:cNvSpPr>
            <a:spLocks noChangeArrowheads="1"/>
          </p:cNvSpPr>
          <p:nvPr/>
        </p:nvSpPr>
        <p:spPr bwMode="auto">
          <a:xfrm>
            <a:off x="228600" y="304800"/>
            <a:ext cx="8763000" cy="6324600"/>
          </a:xfrm>
          <a:prstGeom prst="rect">
            <a:avLst/>
          </a:prstGeom>
          <a:solidFill>
            <a:srgbClr val="3333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nl-NL"/>
          </a:p>
        </p:txBody>
      </p:sp>
      <p:pic>
        <p:nvPicPr>
          <p:cNvPr id="103431" name="Picture 7"/>
          <p:cNvPicPr>
            <a:picLocks noChangeAspect="1" noChangeArrowheads="1"/>
          </p:cNvPicPr>
          <p:nvPr/>
        </p:nvPicPr>
        <p:blipFill>
          <a:blip r:embed="rId2" cstate="print">
            <a:lum bright="70000" contrast="-70000"/>
            <a:grayscl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58533"/>
          <a:stretch>
            <a:fillRect/>
          </a:stretch>
        </p:blipFill>
        <p:spPr bwMode="auto">
          <a:xfrm>
            <a:off x="3657600" y="1219200"/>
            <a:ext cx="1135063" cy="1524000"/>
          </a:xfrm>
          <a:prstGeom prst="rect">
            <a:avLst/>
          </a:prstGeom>
          <a:noFill/>
          <a:ln>
            <a:noFill/>
          </a:ln>
          <a:effectLst>
            <a:outerShdw dist="28398" dir="17793903" algn="ctr" rotWithShape="0">
              <a:srgbClr val="FFCC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3432" name="Rectangle 8"/>
          <p:cNvSpPr>
            <a:spLocks noChangeArrowheads="1"/>
          </p:cNvSpPr>
          <p:nvPr/>
        </p:nvSpPr>
        <p:spPr bwMode="auto">
          <a:xfrm>
            <a:off x="228600" y="3810000"/>
            <a:ext cx="8763000" cy="2819400"/>
          </a:xfrm>
          <a:prstGeom prst="rect">
            <a:avLst/>
          </a:prstGeom>
          <a:solidFill>
            <a:srgbClr val="EDBA5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28398" dir="1593903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103433" name="Group 9"/>
          <p:cNvGrpSpPr>
            <a:grpSpLocks/>
          </p:cNvGrpSpPr>
          <p:nvPr/>
        </p:nvGrpSpPr>
        <p:grpSpPr bwMode="auto">
          <a:xfrm>
            <a:off x="219075" y="2438400"/>
            <a:ext cx="8832850" cy="2449513"/>
            <a:chOff x="138" y="1536"/>
            <a:chExt cx="5564" cy="1543"/>
          </a:xfrm>
        </p:grpSpPr>
        <p:sp>
          <p:nvSpPr>
            <p:cNvPr id="103434" name="Freeform 10"/>
            <p:cNvSpPr>
              <a:spLocks/>
            </p:cNvSpPr>
            <p:nvPr/>
          </p:nvSpPr>
          <p:spPr bwMode="auto">
            <a:xfrm>
              <a:off x="138" y="2143"/>
              <a:ext cx="5564" cy="936"/>
            </a:xfrm>
            <a:custGeom>
              <a:avLst/>
              <a:gdLst>
                <a:gd name="T0" fmla="*/ 522 w 5564"/>
                <a:gd name="T1" fmla="*/ 209 h 936"/>
                <a:gd name="T2" fmla="*/ 1338 w 5564"/>
                <a:gd name="T3" fmla="*/ 173 h 936"/>
                <a:gd name="T4" fmla="*/ 1566 w 5564"/>
                <a:gd name="T5" fmla="*/ 197 h 936"/>
                <a:gd name="T6" fmla="*/ 1806 w 5564"/>
                <a:gd name="T7" fmla="*/ 173 h 936"/>
                <a:gd name="T8" fmla="*/ 2334 w 5564"/>
                <a:gd name="T9" fmla="*/ 149 h 936"/>
                <a:gd name="T10" fmla="*/ 2562 w 5564"/>
                <a:gd name="T11" fmla="*/ 125 h 936"/>
                <a:gd name="T12" fmla="*/ 2754 w 5564"/>
                <a:gd name="T13" fmla="*/ 89 h 936"/>
                <a:gd name="T14" fmla="*/ 3390 w 5564"/>
                <a:gd name="T15" fmla="*/ 41 h 936"/>
                <a:gd name="T16" fmla="*/ 3546 w 5564"/>
                <a:gd name="T17" fmla="*/ 41 h 936"/>
                <a:gd name="T18" fmla="*/ 3822 w 5564"/>
                <a:gd name="T19" fmla="*/ 41 h 936"/>
                <a:gd name="T20" fmla="*/ 3954 w 5564"/>
                <a:gd name="T21" fmla="*/ 17 h 936"/>
                <a:gd name="T22" fmla="*/ 4014 w 5564"/>
                <a:gd name="T23" fmla="*/ 41 h 936"/>
                <a:gd name="T24" fmla="*/ 4110 w 5564"/>
                <a:gd name="T25" fmla="*/ 41 h 936"/>
                <a:gd name="T26" fmla="*/ 4182 w 5564"/>
                <a:gd name="T27" fmla="*/ 65 h 936"/>
                <a:gd name="T28" fmla="*/ 4986 w 5564"/>
                <a:gd name="T29" fmla="*/ 41 h 936"/>
                <a:gd name="T30" fmla="*/ 5522 w 5564"/>
                <a:gd name="T31" fmla="*/ 57 h 936"/>
                <a:gd name="T32" fmla="*/ 5498 w 5564"/>
                <a:gd name="T33" fmla="*/ 357 h 936"/>
                <a:gd name="T34" fmla="*/ 5022 w 5564"/>
                <a:gd name="T35" fmla="*/ 269 h 936"/>
                <a:gd name="T36" fmla="*/ 4326 w 5564"/>
                <a:gd name="T37" fmla="*/ 365 h 936"/>
                <a:gd name="T38" fmla="*/ 3966 w 5564"/>
                <a:gd name="T39" fmla="*/ 461 h 936"/>
                <a:gd name="T40" fmla="*/ 3750 w 5564"/>
                <a:gd name="T41" fmla="*/ 473 h 936"/>
                <a:gd name="T42" fmla="*/ 3606 w 5564"/>
                <a:gd name="T43" fmla="*/ 533 h 936"/>
                <a:gd name="T44" fmla="*/ 3138 w 5564"/>
                <a:gd name="T45" fmla="*/ 569 h 936"/>
                <a:gd name="T46" fmla="*/ 2898 w 5564"/>
                <a:gd name="T47" fmla="*/ 629 h 936"/>
                <a:gd name="T48" fmla="*/ 2754 w 5564"/>
                <a:gd name="T49" fmla="*/ 593 h 936"/>
                <a:gd name="T50" fmla="*/ 2274 w 5564"/>
                <a:gd name="T51" fmla="*/ 641 h 936"/>
                <a:gd name="T52" fmla="*/ 1194 w 5564"/>
                <a:gd name="T53" fmla="*/ 761 h 936"/>
                <a:gd name="T54" fmla="*/ 822 w 5564"/>
                <a:gd name="T55" fmla="*/ 785 h 936"/>
                <a:gd name="T56" fmla="*/ 642 w 5564"/>
                <a:gd name="T57" fmla="*/ 821 h 936"/>
                <a:gd name="T58" fmla="*/ 486 w 5564"/>
                <a:gd name="T59" fmla="*/ 881 h 936"/>
                <a:gd name="T60" fmla="*/ 8 w 5564"/>
                <a:gd name="T61" fmla="*/ 923 h 936"/>
                <a:gd name="T62" fmla="*/ 8 w 5564"/>
                <a:gd name="T63" fmla="*/ 463 h 936"/>
                <a:gd name="T64" fmla="*/ 10 w 5564"/>
                <a:gd name="T65" fmla="*/ 259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64" h="936">
                  <a:moveTo>
                    <a:pt x="30" y="257"/>
                  </a:moveTo>
                  <a:cubicBezTo>
                    <a:pt x="194" y="230"/>
                    <a:pt x="381" y="303"/>
                    <a:pt x="522" y="209"/>
                  </a:cubicBezTo>
                  <a:cubicBezTo>
                    <a:pt x="679" y="261"/>
                    <a:pt x="925" y="197"/>
                    <a:pt x="1098" y="185"/>
                  </a:cubicBezTo>
                  <a:cubicBezTo>
                    <a:pt x="1195" y="120"/>
                    <a:pt x="1100" y="173"/>
                    <a:pt x="1338" y="173"/>
                  </a:cubicBezTo>
                  <a:cubicBezTo>
                    <a:pt x="1406" y="173"/>
                    <a:pt x="1474" y="165"/>
                    <a:pt x="1542" y="161"/>
                  </a:cubicBezTo>
                  <a:cubicBezTo>
                    <a:pt x="1550" y="173"/>
                    <a:pt x="1552" y="194"/>
                    <a:pt x="1566" y="197"/>
                  </a:cubicBezTo>
                  <a:cubicBezTo>
                    <a:pt x="1598" y="203"/>
                    <a:pt x="1630" y="188"/>
                    <a:pt x="1662" y="185"/>
                  </a:cubicBezTo>
                  <a:cubicBezTo>
                    <a:pt x="1710" y="180"/>
                    <a:pt x="1758" y="177"/>
                    <a:pt x="1806" y="173"/>
                  </a:cubicBezTo>
                  <a:cubicBezTo>
                    <a:pt x="1882" y="123"/>
                    <a:pt x="1968" y="132"/>
                    <a:pt x="2058" y="125"/>
                  </a:cubicBezTo>
                  <a:cubicBezTo>
                    <a:pt x="2215" y="177"/>
                    <a:pt x="2024" y="167"/>
                    <a:pt x="2334" y="149"/>
                  </a:cubicBezTo>
                  <a:cubicBezTo>
                    <a:pt x="2350" y="145"/>
                    <a:pt x="2366" y="139"/>
                    <a:pt x="2382" y="137"/>
                  </a:cubicBezTo>
                  <a:cubicBezTo>
                    <a:pt x="2442" y="131"/>
                    <a:pt x="2503" y="135"/>
                    <a:pt x="2562" y="125"/>
                  </a:cubicBezTo>
                  <a:cubicBezTo>
                    <a:pt x="2576" y="123"/>
                    <a:pt x="2584" y="104"/>
                    <a:pt x="2598" y="101"/>
                  </a:cubicBezTo>
                  <a:cubicBezTo>
                    <a:pt x="2649" y="91"/>
                    <a:pt x="2702" y="93"/>
                    <a:pt x="2754" y="89"/>
                  </a:cubicBezTo>
                  <a:cubicBezTo>
                    <a:pt x="2908" y="38"/>
                    <a:pt x="2743" y="89"/>
                    <a:pt x="3150" y="65"/>
                  </a:cubicBezTo>
                  <a:cubicBezTo>
                    <a:pt x="3230" y="60"/>
                    <a:pt x="3310" y="46"/>
                    <a:pt x="3390" y="41"/>
                  </a:cubicBezTo>
                  <a:cubicBezTo>
                    <a:pt x="3418" y="34"/>
                    <a:pt x="3445" y="14"/>
                    <a:pt x="3474" y="17"/>
                  </a:cubicBezTo>
                  <a:cubicBezTo>
                    <a:pt x="3499" y="20"/>
                    <a:pt x="3521" y="40"/>
                    <a:pt x="3546" y="41"/>
                  </a:cubicBezTo>
                  <a:cubicBezTo>
                    <a:pt x="3618" y="45"/>
                    <a:pt x="3690" y="49"/>
                    <a:pt x="3762" y="53"/>
                  </a:cubicBezTo>
                  <a:cubicBezTo>
                    <a:pt x="3782" y="49"/>
                    <a:pt x="3803" y="49"/>
                    <a:pt x="3822" y="41"/>
                  </a:cubicBezTo>
                  <a:cubicBezTo>
                    <a:pt x="3840" y="33"/>
                    <a:pt x="3850" y="9"/>
                    <a:pt x="3870" y="5"/>
                  </a:cubicBezTo>
                  <a:cubicBezTo>
                    <a:pt x="3898" y="0"/>
                    <a:pt x="3926" y="13"/>
                    <a:pt x="3954" y="17"/>
                  </a:cubicBezTo>
                  <a:cubicBezTo>
                    <a:pt x="3962" y="29"/>
                    <a:pt x="3965" y="48"/>
                    <a:pt x="3978" y="53"/>
                  </a:cubicBezTo>
                  <a:cubicBezTo>
                    <a:pt x="3990" y="58"/>
                    <a:pt x="4002" y="44"/>
                    <a:pt x="4014" y="41"/>
                  </a:cubicBezTo>
                  <a:cubicBezTo>
                    <a:pt x="4034" y="36"/>
                    <a:pt x="4054" y="33"/>
                    <a:pt x="4074" y="29"/>
                  </a:cubicBezTo>
                  <a:cubicBezTo>
                    <a:pt x="4086" y="33"/>
                    <a:pt x="4100" y="33"/>
                    <a:pt x="4110" y="41"/>
                  </a:cubicBezTo>
                  <a:cubicBezTo>
                    <a:pt x="4121" y="50"/>
                    <a:pt x="4120" y="72"/>
                    <a:pt x="4134" y="77"/>
                  </a:cubicBezTo>
                  <a:cubicBezTo>
                    <a:pt x="4150" y="82"/>
                    <a:pt x="4166" y="66"/>
                    <a:pt x="4182" y="65"/>
                  </a:cubicBezTo>
                  <a:cubicBezTo>
                    <a:pt x="4314" y="58"/>
                    <a:pt x="4446" y="57"/>
                    <a:pt x="4578" y="53"/>
                  </a:cubicBezTo>
                  <a:cubicBezTo>
                    <a:pt x="4720" y="62"/>
                    <a:pt x="4846" y="64"/>
                    <a:pt x="4986" y="41"/>
                  </a:cubicBezTo>
                  <a:cubicBezTo>
                    <a:pt x="5132" y="65"/>
                    <a:pt x="5471" y="30"/>
                    <a:pt x="5471" y="30"/>
                  </a:cubicBezTo>
                  <a:cubicBezTo>
                    <a:pt x="5564" y="44"/>
                    <a:pt x="5518" y="3"/>
                    <a:pt x="5522" y="57"/>
                  </a:cubicBezTo>
                  <a:cubicBezTo>
                    <a:pt x="5530" y="115"/>
                    <a:pt x="5526" y="327"/>
                    <a:pt x="5522" y="377"/>
                  </a:cubicBezTo>
                  <a:cubicBezTo>
                    <a:pt x="5518" y="427"/>
                    <a:pt x="5555" y="377"/>
                    <a:pt x="5498" y="357"/>
                  </a:cubicBezTo>
                  <a:cubicBezTo>
                    <a:pt x="5485" y="363"/>
                    <a:pt x="5192" y="254"/>
                    <a:pt x="5178" y="257"/>
                  </a:cubicBezTo>
                  <a:cubicBezTo>
                    <a:pt x="5127" y="267"/>
                    <a:pt x="5074" y="265"/>
                    <a:pt x="5022" y="269"/>
                  </a:cubicBezTo>
                  <a:cubicBezTo>
                    <a:pt x="4874" y="318"/>
                    <a:pt x="4975" y="292"/>
                    <a:pt x="4710" y="305"/>
                  </a:cubicBezTo>
                  <a:cubicBezTo>
                    <a:pt x="4635" y="355"/>
                    <a:pt x="4405" y="360"/>
                    <a:pt x="4326" y="365"/>
                  </a:cubicBezTo>
                  <a:cubicBezTo>
                    <a:pt x="4237" y="424"/>
                    <a:pt x="4151" y="406"/>
                    <a:pt x="4038" y="413"/>
                  </a:cubicBezTo>
                  <a:cubicBezTo>
                    <a:pt x="3952" y="442"/>
                    <a:pt x="4056" y="401"/>
                    <a:pt x="3966" y="461"/>
                  </a:cubicBezTo>
                  <a:cubicBezTo>
                    <a:pt x="3919" y="492"/>
                    <a:pt x="3854" y="480"/>
                    <a:pt x="3798" y="485"/>
                  </a:cubicBezTo>
                  <a:cubicBezTo>
                    <a:pt x="3782" y="481"/>
                    <a:pt x="3766" y="471"/>
                    <a:pt x="3750" y="473"/>
                  </a:cubicBezTo>
                  <a:cubicBezTo>
                    <a:pt x="3736" y="475"/>
                    <a:pt x="3727" y="491"/>
                    <a:pt x="3714" y="497"/>
                  </a:cubicBezTo>
                  <a:cubicBezTo>
                    <a:pt x="3679" y="512"/>
                    <a:pt x="3644" y="531"/>
                    <a:pt x="3606" y="533"/>
                  </a:cubicBezTo>
                  <a:cubicBezTo>
                    <a:pt x="3538" y="537"/>
                    <a:pt x="3470" y="541"/>
                    <a:pt x="3402" y="545"/>
                  </a:cubicBezTo>
                  <a:cubicBezTo>
                    <a:pt x="3287" y="583"/>
                    <a:pt x="3417" y="544"/>
                    <a:pt x="3138" y="569"/>
                  </a:cubicBezTo>
                  <a:cubicBezTo>
                    <a:pt x="3099" y="573"/>
                    <a:pt x="3067" y="605"/>
                    <a:pt x="3030" y="617"/>
                  </a:cubicBezTo>
                  <a:cubicBezTo>
                    <a:pt x="2976" y="604"/>
                    <a:pt x="2950" y="612"/>
                    <a:pt x="2898" y="629"/>
                  </a:cubicBezTo>
                  <a:cubicBezTo>
                    <a:pt x="2862" y="625"/>
                    <a:pt x="2825" y="626"/>
                    <a:pt x="2790" y="617"/>
                  </a:cubicBezTo>
                  <a:cubicBezTo>
                    <a:pt x="2776" y="614"/>
                    <a:pt x="2768" y="594"/>
                    <a:pt x="2754" y="593"/>
                  </a:cubicBezTo>
                  <a:cubicBezTo>
                    <a:pt x="2710" y="590"/>
                    <a:pt x="2666" y="601"/>
                    <a:pt x="2622" y="605"/>
                  </a:cubicBezTo>
                  <a:cubicBezTo>
                    <a:pt x="2499" y="687"/>
                    <a:pt x="2605" y="625"/>
                    <a:pt x="2274" y="641"/>
                  </a:cubicBezTo>
                  <a:cubicBezTo>
                    <a:pt x="2085" y="650"/>
                    <a:pt x="1898" y="673"/>
                    <a:pt x="1710" y="689"/>
                  </a:cubicBezTo>
                  <a:cubicBezTo>
                    <a:pt x="1540" y="746"/>
                    <a:pt x="1373" y="752"/>
                    <a:pt x="1194" y="761"/>
                  </a:cubicBezTo>
                  <a:cubicBezTo>
                    <a:pt x="1166" y="765"/>
                    <a:pt x="1138" y="771"/>
                    <a:pt x="1110" y="773"/>
                  </a:cubicBezTo>
                  <a:cubicBezTo>
                    <a:pt x="1014" y="779"/>
                    <a:pt x="918" y="775"/>
                    <a:pt x="822" y="785"/>
                  </a:cubicBezTo>
                  <a:cubicBezTo>
                    <a:pt x="797" y="788"/>
                    <a:pt x="774" y="801"/>
                    <a:pt x="750" y="809"/>
                  </a:cubicBezTo>
                  <a:cubicBezTo>
                    <a:pt x="716" y="820"/>
                    <a:pt x="678" y="817"/>
                    <a:pt x="642" y="821"/>
                  </a:cubicBezTo>
                  <a:cubicBezTo>
                    <a:pt x="569" y="839"/>
                    <a:pt x="610" y="828"/>
                    <a:pt x="522" y="857"/>
                  </a:cubicBezTo>
                  <a:cubicBezTo>
                    <a:pt x="508" y="862"/>
                    <a:pt x="500" y="879"/>
                    <a:pt x="486" y="881"/>
                  </a:cubicBezTo>
                  <a:cubicBezTo>
                    <a:pt x="347" y="903"/>
                    <a:pt x="202" y="884"/>
                    <a:pt x="66" y="929"/>
                  </a:cubicBezTo>
                  <a:cubicBezTo>
                    <a:pt x="54" y="925"/>
                    <a:pt x="9" y="936"/>
                    <a:pt x="8" y="923"/>
                  </a:cubicBezTo>
                  <a:cubicBezTo>
                    <a:pt x="0" y="881"/>
                    <a:pt x="4" y="706"/>
                    <a:pt x="4" y="629"/>
                  </a:cubicBezTo>
                  <a:cubicBezTo>
                    <a:pt x="4" y="552"/>
                    <a:pt x="8" y="519"/>
                    <a:pt x="8" y="463"/>
                  </a:cubicBezTo>
                  <a:cubicBezTo>
                    <a:pt x="9" y="414"/>
                    <a:pt x="0" y="327"/>
                    <a:pt x="4" y="293"/>
                  </a:cubicBezTo>
                  <a:cubicBezTo>
                    <a:pt x="4" y="259"/>
                    <a:pt x="6" y="265"/>
                    <a:pt x="10" y="259"/>
                  </a:cubicBezTo>
                  <a:cubicBezTo>
                    <a:pt x="14" y="253"/>
                    <a:pt x="26" y="257"/>
                    <a:pt x="30" y="257"/>
                  </a:cubicBezTo>
                  <a:close/>
                </a:path>
              </a:pathLst>
            </a:custGeom>
            <a:solidFill>
              <a:srgbClr val="FFCC99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189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nl-NL"/>
            </a:p>
          </p:txBody>
        </p:sp>
        <p:pic>
          <p:nvPicPr>
            <p:cNvPr id="103435" name="Picture 11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8" y="1536"/>
              <a:ext cx="2256" cy="706"/>
            </a:xfrm>
            <a:prstGeom prst="rect">
              <a:avLst/>
            </a:prstGeom>
            <a:noFill/>
            <a:ln>
              <a:noFill/>
            </a:ln>
            <a:effectLst>
              <a:outerShdw dist="45791" dir="2021404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3436" name="Group 12"/>
            <p:cNvGrpSpPr>
              <a:grpSpLocks/>
            </p:cNvGrpSpPr>
            <p:nvPr/>
          </p:nvGrpSpPr>
          <p:grpSpPr bwMode="auto">
            <a:xfrm rot="-12097">
              <a:off x="141" y="1869"/>
              <a:ext cx="5522" cy="338"/>
              <a:chOff x="436" y="3053"/>
              <a:chExt cx="2559" cy="1162"/>
            </a:xfrm>
          </p:grpSpPr>
          <p:sp>
            <p:nvSpPr>
              <p:cNvPr id="103437" name="Freeform 13"/>
              <p:cNvSpPr>
                <a:spLocks/>
              </p:cNvSpPr>
              <p:nvPr/>
            </p:nvSpPr>
            <p:spPr bwMode="auto">
              <a:xfrm>
                <a:off x="673" y="3053"/>
                <a:ext cx="2218" cy="1153"/>
              </a:xfrm>
              <a:custGeom>
                <a:avLst/>
                <a:gdLst>
                  <a:gd name="T0" fmla="*/ 2163 w 2218"/>
                  <a:gd name="T1" fmla="*/ 493 h 1153"/>
                  <a:gd name="T2" fmla="*/ 2109 w 2218"/>
                  <a:gd name="T3" fmla="*/ 638 h 1153"/>
                  <a:gd name="T4" fmla="*/ 2018 w 2218"/>
                  <a:gd name="T5" fmla="*/ 656 h 1153"/>
                  <a:gd name="T6" fmla="*/ 1918 w 2218"/>
                  <a:gd name="T7" fmla="*/ 447 h 1153"/>
                  <a:gd name="T8" fmla="*/ 1881 w 2218"/>
                  <a:gd name="T9" fmla="*/ 638 h 1153"/>
                  <a:gd name="T10" fmla="*/ 1845 w 2218"/>
                  <a:gd name="T11" fmla="*/ 711 h 1153"/>
                  <a:gd name="T12" fmla="*/ 1754 w 2218"/>
                  <a:gd name="T13" fmla="*/ 720 h 1153"/>
                  <a:gd name="T14" fmla="*/ 1645 w 2218"/>
                  <a:gd name="T15" fmla="*/ 493 h 1153"/>
                  <a:gd name="T16" fmla="*/ 1590 w 2218"/>
                  <a:gd name="T17" fmla="*/ 329 h 1153"/>
                  <a:gd name="T18" fmla="*/ 1536 w 2218"/>
                  <a:gd name="T19" fmla="*/ 593 h 1153"/>
                  <a:gd name="T20" fmla="*/ 1499 w 2218"/>
                  <a:gd name="T21" fmla="*/ 693 h 1153"/>
                  <a:gd name="T22" fmla="*/ 1499 w 2218"/>
                  <a:gd name="T23" fmla="*/ 538 h 1153"/>
                  <a:gd name="T24" fmla="*/ 1472 w 2218"/>
                  <a:gd name="T25" fmla="*/ 565 h 1153"/>
                  <a:gd name="T26" fmla="*/ 1400 w 2218"/>
                  <a:gd name="T27" fmla="*/ 656 h 1153"/>
                  <a:gd name="T28" fmla="*/ 1354 w 2218"/>
                  <a:gd name="T29" fmla="*/ 693 h 1153"/>
                  <a:gd name="T30" fmla="*/ 1318 w 2218"/>
                  <a:gd name="T31" fmla="*/ 756 h 1153"/>
                  <a:gd name="T32" fmla="*/ 1227 w 2218"/>
                  <a:gd name="T33" fmla="*/ 538 h 1153"/>
                  <a:gd name="T34" fmla="*/ 1200 w 2218"/>
                  <a:gd name="T35" fmla="*/ 565 h 1153"/>
                  <a:gd name="T36" fmla="*/ 1154 w 2218"/>
                  <a:gd name="T37" fmla="*/ 329 h 1153"/>
                  <a:gd name="T38" fmla="*/ 1090 w 2218"/>
                  <a:gd name="T39" fmla="*/ 438 h 1153"/>
                  <a:gd name="T40" fmla="*/ 963 w 2218"/>
                  <a:gd name="T41" fmla="*/ 320 h 1153"/>
                  <a:gd name="T42" fmla="*/ 927 w 2218"/>
                  <a:gd name="T43" fmla="*/ 356 h 1153"/>
                  <a:gd name="T44" fmla="*/ 900 w 2218"/>
                  <a:gd name="T45" fmla="*/ 320 h 1153"/>
                  <a:gd name="T46" fmla="*/ 836 w 2218"/>
                  <a:gd name="T47" fmla="*/ 338 h 1153"/>
                  <a:gd name="T48" fmla="*/ 800 w 2218"/>
                  <a:gd name="T49" fmla="*/ 320 h 1153"/>
                  <a:gd name="T50" fmla="*/ 690 w 2218"/>
                  <a:gd name="T51" fmla="*/ 438 h 1153"/>
                  <a:gd name="T52" fmla="*/ 636 w 2218"/>
                  <a:gd name="T53" fmla="*/ 229 h 1153"/>
                  <a:gd name="T54" fmla="*/ 600 w 2218"/>
                  <a:gd name="T55" fmla="*/ 447 h 1153"/>
                  <a:gd name="T56" fmla="*/ 536 w 2218"/>
                  <a:gd name="T57" fmla="*/ 165 h 1153"/>
                  <a:gd name="T58" fmla="*/ 500 w 2218"/>
                  <a:gd name="T59" fmla="*/ 265 h 1153"/>
                  <a:gd name="T60" fmla="*/ 454 w 2218"/>
                  <a:gd name="T61" fmla="*/ 174 h 1153"/>
                  <a:gd name="T62" fmla="*/ 409 w 2218"/>
                  <a:gd name="T63" fmla="*/ 311 h 1153"/>
                  <a:gd name="T64" fmla="*/ 354 w 2218"/>
                  <a:gd name="T65" fmla="*/ 238 h 1153"/>
                  <a:gd name="T66" fmla="*/ 309 w 2218"/>
                  <a:gd name="T67" fmla="*/ 74 h 1153"/>
                  <a:gd name="T68" fmla="*/ 245 w 2218"/>
                  <a:gd name="T69" fmla="*/ 147 h 1153"/>
                  <a:gd name="T70" fmla="*/ 209 w 2218"/>
                  <a:gd name="T71" fmla="*/ 193 h 1153"/>
                  <a:gd name="T72" fmla="*/ 118 w 2218"/>
                  <a:gd name="T73" fmla="*/ 647 h 1153"/>
                  <a:gd name="T74" fmla="*/ 72 w 2218"/>
                  <a:gd name="T75" fmla="*/ 638 h 1153"/>
                  <a:gd name="T76" fmla="*/ 45 w 2218"/>
                  <a:gd name="T77" fmla="*/ 529 h 1153"/>
                  <a:gd name="T78" fmla="*/ 27 w 2218"/>
                  <a:gd name="T79" fmla="*/ 1065 h 1153"/>
                  <a:gd name="T80" fmla="*/ 18 w 2218"/>
                  <a:gd name="T81" fmla="*/ 1111 h 1153"/>
                  <a:gd name="T82" fmla="*/ 809 w 2218"/>
                  <a:gd name="T83" fmla="*/ 1138 h 1153"/>
                  <a:gd name="T84" fmla="*/ 863 w 2218"/>
                  <a:gd name="T85" fmla="*/ 1029 h 1153"/>
                  <a:gd name="T86" fmla="*/ 909 w 2218"/>
                  <a:gd name="T87" fmla="*/ 1111 h 1153"/>
                  <a:gd name="T88" fmla="*/ 1009 w 2218"/>
                  <a:gd name="T89" fmla="*/ 1138 h 1153"/>
                  <a:gd name="T90" fmla="*/ 1054 w 2218"/>
                  <a:gd name="T91" fmla="*/ 1093 h 1153"/>
                  <a:gd name="T92" fmla="*/ 1172 w 2218"/>
                  <a:gd name="T93" fmla="*/ 1056 h 1153"/>
                  <a:gd name="T94" fmla="*/ 1227 w 2218"/>
                  <a:gd name="T95" fmla="*/ 1138 h 1153"/>
                  <a:gd name="T96" fmla="*/ 1263 w 2218"/>
                  <a:gd name="T97" fmla="*/ 1084 h 1153"/>
                  <a:gd name="T98" fmla="*/ 1300 w 2218"/>
                  <a:gd name="T99" fmla="*/ 1093 h 1153"/>
                  <a:gd name="T100" fmla="*/ 1381 w 2218"/>
                  <a:gd name="T101" fmla="*/ 1102 h 1153"/>
                  <a:gd name="T102" fmla="*/ 1418 w 2218"/>
                  <a:gd name="T103" fmla="*/ 1029 h 1153"/>
                  <a:gd name="T104" fmla="*/ 1645 w 2218"/>
                  <a:gd name="T105" fmla="*/ 1020 h 1153"/>
                  <a:gd name="T106" fmla="*/ 1754 w 2218"/>
                  <a:gd name="T107" fmla="*/ 965 h 1153"/>
                  <a:gd name="T108" fmla="*/ 1799 w 2218"/>
                  <a:gd name="T109" fmla="*/ 884 h 1153"/>
                  <a:gd name="T110" fmla="*/ 1872 w 2218"/>
                  <a:gd name="T111" fmla="*/ 838 h 1153"/>
                  <a:gd name="T112" fmla="*/ 1909 w 2218"/>
                  <a:gd name="T113" fmla="*/ 984 h 1153"/>
                  <a:gd name="T114" fmla="*/ 1936 w 2218"/>
                  <a:gd name="T115" fmla="*/ 947 h 1153"/>
                  <a:gd name="T116" fmla="*/ 1981 w 2218"/>
                  <a:gd name="T117" fmla="*/ 802 h 1153"/>
                  <a:gd name="T118" fmla="*/ 2072 w 2218"/>
                  <a:gd name="T119" fmla="*/ 965 h 1153"/>
                  <a:gd name="T120" fmla="*/ 2145 w 2218"/>
                  <a:gd name="T121" fmla="*/ 1002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18" h="1153">
                    <a:moveTo>
                      <a:pt x="2218" y="893"/>
                    </a:moveTo>
                    <a:cubicBezTo>
                      <a:pt x="2184" y="787"/>
                      <a:pt x="2200" y="797"/>
                      <a:pt x="2190" y="620"/>
                    </a:cubicBezTo>
                    <a:cubicBezTo>
                      <a:pt x="2184" y="515"/>
                      <a:pt x="2198" y="546"/>
                      <a:pt x="2163" y="493"/>
                    </a:cubicBezTo>
                    <a:cubicBezTo>
                      <a:pt x="2122" y="555"/>
                      <a:pt x="2139" y="485"/>
                      <a:pt x="2127" y="447"/>
                    </a:cubicBezTo>
                    <a:cubicBezTo>
                      <a:pt x="2124" y="499"/>
                      <a:pt x="2123" y="550"/>
                      <a:pt x="2118" y="602"/>
                    </a:cubicBezTo>
                    <a:cubicBezTo>
                      <a:pt x="2117" y="614"/>
                      <a:pt x="2120" y="633"/>
                      <a:pt x="2109" y="638"/>
                    </a:cubicBezTo>
                    <a:cubicBezTo>
                      <a:pt x="2099" y="643"/>
                      <a:pt x="2090" y="626"/>
                      <a:pt x="2081" y="620"/>
                    </a:cubicBezTo>
                    <a:cubicBezTo>
                      <a:pt x="2064" y="570"/>
                      <a:pt x="2062" y="517"/>
                      <a:pt x="2054" y="465"/>
                    </a:cubicBezTo>
                    <a:cubicBezTo>
                      <a:pt x="2048" y="559"/>
                      <a:pt x="2061" y="591"/>
                      <a:pt x="2018" y="656"/>
                    </a:cubicBezTo>
                    <a:cubicBezTo>
                      <a:pt x="2006" y="621"/>
                      <a:pt x="1998" y="614"/>
                      <a:pt x="1963" y="602"/>
                    </a:cubicBezTo>
                    <a:cubicBezTo>
                      <a:pt x="1947" y="536"/>
                      <a:pt x="1940" y="469"/>
                      <a:pt x="1927" y="402"/>
                    </a:cubicBezTo>
                    <a:cubicBezTo>
                      <a:pt x="1924" y="417"/>
                      <a:pt x="1923" y="462"/>
                      <a:pt x="1918" y="447"/>
                    </a:cubicBezTo>
                    <a:cubicBezTo>
                      <a:pt x="1908" y="415"/>
                      <a:pt x="1922" y="316"/>
                      <a:pt x="1909" y="347"/>
                    </a:cubicBezTo>
                    <a:cubicBezTo>
                      <a:pt x="1890" y="392"/>
                      <a:pt x="1904" y="444"/>
                      <a:pt x="1899" y="493"/>
                    </a:cubicBezTo>
                    <a:cubicBezTo>
                      <a:pt x="1894" y="541"/>
                      <a:pt x="1881" y="638"/>
                      <a:pt x="1881" y="638"/>
                    </a:cubicBezTo>
                    <a:cubicBezTo>
                      <a:pt x="1878" y="629"/>
                      <a:pt x="1877" y="603"/>
                      <a:pt x="1872" y="611"/>
                    </a:cubicBezTo>
                    <a:cubicBezTo>
                      <a:pt x="1851" y="643"/>
                      <a:pt x="1874" y="699"/>
                      <a:pt x="1854" y="638"/>
                    </a:cubicBezTo>
                    <a:cubicBezTo>
                      <a:pt x="1851" y="662"/>
                      <a:pt x="1865" y="697"/>
                      <a:pt x="1845" y="711"/>
                    </a:cubicBezTo>
                    <a:cubicBezTo>
                      <a:pt x="1829" y="722"/>
                      <a:pt x="1827" y="656"/>
                      <a:pt x="1827" y="656"/>
                    </a:cubicBezTo>
                    <a:cubicBezTo>
                      <a:pt x="1817" y="584"/>
                      <a:pt x="1807" y="509"/>
                      <a:pt x="1790" y="438"/>
                    </a:cubicBezTo>
                    <a:cubicBezTo>
                      <a:pt x="1772" y="532"/>
                      <a:pt x="1761" y="624"/>
                      <a:pt x="1754" y="720"/>
                    </a:cubicBezTo>
                    <a:cubicBezTo>
                      <a:pt x="1672" y="555"/>
                      <a:pt x="1719" y="674"/>
                      <a:pt x="1709" y="338"/>
                    </a:cubicBezTo>
                    <a:cubicBezTo>
                      <a:pt x="1703" y="373"/>
                      <a:pt x="1710" y="584"/>
                      <a:pt x="1681" y="465"/>
                    </a:cubicBezTo>
                    <a:cubicBezTo>
                      <a:pt x="1667" y="507"/>
                      <a:pt x="1681" y="566"/>
                      <a:pt x="1645" y="493"/>
                    </a:cubicBezTo>
                    <a:cubicBezTo>
                      <a:pt x="1642" y="505"/>
                      <a:pt x="1644" y="519"/>
                      <a:pt x="1636" y="529"/>
                    </a:cubicBezTo>
                    <a:cubicBezTo>
                      <a:pt x="1607" y="565"/>
                      <a:pt x="1591" y="499"/>
                      <a:pt x="1581" y="484"/>
                    </a:cubicBezTo>
                    <a:cubicBezTo>
                      <a:pt x="1573" y="401"/>
                      <a:pt x="1573" y="396"/>
                      <a:pt x="1590" y="329"/>
                    </a:cubicBezTo>
                    <a:cubicBezTo>
                      <a:pt x="1567" y="260"/>
                      <a:pt x="1572" y="348"/>
                      <a:pt x="1563" y="375"/>
                    </a:cubicBezTo>
                    <a:cubicBezTo>
                      <a:pt x="1560" y="448"/>
                      <a:pt x="1568" y="522"/>
                      <a:pt x="1554" y="593"/>
                    </a:cubicBezTo>
                    <a:cubicBezTo>
                      <a:pt x="1544" y="645"/>
                      <a:pt x="1503" y="459"/>
                      <a:pt x="1536" y="593"/>
                    </a:cubicBezTo>
                    <a:cubicBezTo>
                      <a:pt x="1539" y="669"/>
                      <a:pt x="1545" y="744"/>
                      <a:pt x="1545" y="820"/>
                    </a:cubicBezTo>
                    <a:cubicBezTo>
                      <a:pt x="1545" y="829"/>
                      <a:pt x="1538" y="856"/>
                      <a:pt x="1536" y="847"/>
                    </a:cubicBezTo>
                    <a:cubicBezTo>
                      <a:pt x="1488" y="668"/>
                      <a:pt x="1550" y="765"/>
                      <a:pt x="1499" y="693"/>
                    </a:cubicBezTo>
                    <a:cubicBezTo>
                      <a:pt x="1486" y="640"/>
                      <a:pt x="1498" y="628"/>
                      <a:pt x="1527" y="584"/>
                    </a:cubicBezTo>
                    <a:cubicBezTo>
                      <a:pt x="1521" y="578"/>
                      <a:pt x="1514" y="572"/>
                      <a:pt x="1509" y="565"/>
                    </a:cubicBezTo>
                    <a:cubicBezTo>
                      <a:pt x="1504" y="557"/>
                      <a:pt x="1507" y="534"/>
                      <a:pt x="1499" y="538"/>
                    </a:cubicBezTo>
                    <a:cubicBezTo>
                      <a:pt x="1488" y="544"/>
                      <a:pt x="1492" y="562"/>
                      <a:pt x="1490" y="575"/>
                    </a:cubicBezTo>
                    <a:cubicBezTo>
                      <a:pt x="1486" y="599"/>
                      <a:pt x="1484" y="623"/>
                      <a:pt x="1481" y="647"/>
                    </a:cubicBezTo>
                    <a:cubicBezTo>
                      <a:pt x="1478" y="620"/>
                      <a:pt x="1476" y="592"/>
                      <a:pt x="1472" y="565"/>
                    </a:cubicBezTo>
                    <a:cubicBezTo>
                      <a:pt x="1470" y="556"/>
                      <a:pt x="1466" y="529"/>
                      <a:pt x="1463" y="538"/>
                    </a:cubicBezTo>
                    <a:cubicBezTo>
                      <a:pt x="1427" y="629"/>
                      <a:pt x="1487" y="600"/>
                      <a:pt x="1427" y="620"/>
                    </a:cubicBezTo>
                    <a:cubicBezTo>
                      <a:pt x="1406" y="536"/>
                      <a:pt x="1411" y="624"/>
                      <a:pt x="1400" y="656"/>
                    </a:cubicBezTo>
                    <a:cubicBezTo>
                      <a:pt x="1375" y="1026"/>
                      <a:pt x="1394" y="592"/>
                      <a:pt x="1372" y="456"/>
                    </a:cubicBezTo>
                    <a:cubicBezTo>
                      <a:pt x="1369" y="475"/>
                      <a:pt x="1337" y="671"/>
                      <a:pt x="1363" y="538"/>
                    </a:cubicBezTo>
                    <a:cubicBezTo>
                      <a:pt x="1360" y="590"/>
                      <a:pt x="1362" y="642"/>
                      <a:pt x="1354" y="693"/>
                    </a:cubicBezTo>
                    <a:cubicBezTo>
                      <a:pt x="1351" y="708"/>
                      <a:pt x="1356" y="658"/>
                      <a:pt x="1345" y="647"/>
                    </a:cubicBezTo>
                    <a:cubicBezTo>
                      <a:pt x="1338" y="640"/>
                      <a:pt x="1338" y="665"/>
                      <a:pt x="1336" y="675"/>
                    </a:cubicBezTo>
                    <a:cubicBezTo>
                      <a:pt x="1316" y="768"/>
                      <a:pt x="1338" y="696"/>
                      <a:pt x="1318" y="756"/>
                    </a:cubicBezTo>
                    <a:cubicBezTo>
                      <a:pt x="1308" y="600"/>
                      <a:pt x="1313" y="656"/>
                      <a:pt x="1281" y="556"/>
                    </a:cubicBezTo>
                    <a:cubicBezTo>
                      <a:pt x="1280" y="559"/>
                      <a:pt x="1264" y="631"/>
                      <a:pt x="1236" y="602"/>
                    </a:cubicBezTo>
                    <a:cubicBezTo>
                      <a:pt x="1221" y="587"/>
                      <a:pt x="1230" y="559"/>
                      <a:pt x="1227" y="538"/>
                    </a:cubicBezTo>
                    <a:cubicBezTo>
                      <a:pt x="1224" y="547"/>
                      <a:pt x="1227" y="565"/>
                      <a:pt x="1218" y="565"/>
                    </a:cubicBezTo>
                    <a:cubicBezTo>
                      <a:pt x="1209" y="565"/>
                      <a:pt x="1218" y="538"/>
                      <a:pt x="1209" y="538"/>
                    </a:cubicBezTo>
                    <a:cubicBezTo>
                      <a:pt x="1200" y="538"/>
                      <a:pt x="1203" y="556"/>
                      <a:pt x="1200" y="565"/>
                    </a:cubicBezTo>
                    <a:cubicBezTo>
                      <a:pt x="1190" y="538"/>
                      <a:pt x="1172" y="484"/>
                      <a:pt x="1172" y="484"/>
                    </a:cubicBezTo>
                    <a:cubicBezTo>
                      <a:pt x="1169" y="454"/>
                      <a:pt x="1167" y="423"/>
                      <a:pt x="1163" y="393"/>
                    </a:cubicBezTo>
                    <a:cubicBezTo>
                      <a:pt x="1161" y="372"/>
                      <a:pt x="1169" y="344"/>
                      <a:pt x="1154" y="329"/>
                    </a:cubicBezTo>
                    <a:cubicBezTo>
                      <a:pt x="1145" y="320"/>
                      <a:pt x="1136" y="347"/>
                      <a:pt x="1127" y="356"/>
                    </a:cubicBezTo>
                    <a:cubicBezTo>
                      <a:pt x="1124" y="368"/>
                      <a:pt x="1120" y="381"/>
                      <a:pt x="1118" y="393"/>
                    </a:cubicBezTo>
                    <a:cubicBezTo>
                      <a:pt x="1105" y="462"/>
                      <a:pt x="1125" y="471"/>
                      <a:pt x="1090" y="438"/>
                    </a:cubicBezTo>
                    <a:cubicBezTo>
                      <a:pt x="1063" y="384"/>
                      <a:pt x="1078" y="345"/>
                      <a:pt x="1027" y="311"/>
                    </a:cubicBezTo>
                    <a:cubicBezTo>
                      <a:pt x="974" y="391"/>
                      <a:pt x="1024" y="494"/>
                      <a:pt x="972" y="575"/>
                    </a:cubicBezTo>
                    <a:cubicBezTo>
                      <a:pt x="969" y="490"/>
                      <a:pt x="970" y="405"/>
                      <a:pt x="963" y="320"/>
                    </a:cubicBezTo>
                    <a:cubicBezTo>
                      <a:pt x="962" y="305"/>
                      <a:pt x="969" y="365"/>
                      <a:pt x="954" y="365"/>
                    </a:cubicBezTo>
                    <a:cubicBezTo>
                      <a:pt x="939" y="365"/>
                      <a:pt x="948" y="335"/>
                      <a:pt x="945" y="320"/>
                    </a:cubicBezTo>
                    <a:cubicBezTo>
                      <a:pt x="939" y="332"/>
                      <a:pt x="932" y="344"/>
                      <a:pt x="927" y="356"/>
                    </a:cubicBezTo>
                    <a:cubicBezTo>
                      <a:pt x="923" y="365"/>
                      <a:pt x="927" y="388"/>
                      <a:pt x="918" y="384"/>
                    </a:cubicBezTo>
                    <a:cubicBezTo>
                      <a:pt x="907" y="378"/>
                      <a:pt x="912" y="359"/>
                      <a:pt x="909" y="347"/>
                    </a:cubicBezTo>
                    <a:cubicBezTo>
                      <a:pt x="906" y="338"/>
                      <a:pt x="903" y="329"/>
                      <a:pt x="900" y="320"/>
                    </a:cubicBezTo>
                    <a:cubicBezTo>
                      <a:pt x="869" y="453"/>
                      <a:pt x="883" y="400"/>
                      <a:pt x="863" y="320"/>
                    </a:cubicBezTo>
                    <a:cubicBezTo>
                      <a:pt x="860" y="335"/>
                      <a:pt x="867" y="357"/>
                      <a:pt x="854" y="365"/>
                    </a:cubicBezTo>
                    <a:cubicBezTo>
                      <a:pt x="845" y="371"/>
                      <a:pt x="840" y="348"/>
                      <a:pt x="836" y="338"/>
                    </a:cubicBezTo>
                    <a:cubicBezTo>
                      <a:pt x="831" y="327"/>
                      <a:pt x="830" y="314"/>
                      <a:pt x="827" y="302"/>
                    </a:cubicBezTo>
                    <a:cubicBezTo>
                      <a:pt x="824" y="311"/>
                      <a:pt x="826" y="333"/>
                      <a:pt x="818" y="329"/>
                    </a:cubicBezTo>
                    <a:cubicBezTo>
                      <a:pt x="795" y="318"/>
                      <a:pt x="822" y="255"/>
                      <a:pt x="800" y="320"/>
                    </a:cubicBezTo>
                    <a:cubicBezTo>
                      <a:pt x="798" y="313"/>
                      <a:pt x="785" y="264"/>
                      <a:pt x="763" y="275"/>
                    </a:cubicBezTo>
                    <a:cubicBezTo>
                      <a:pt x="743" y="285"/>
                      <a:pt x="756" y="319"/>
                      <a:pt x="745" y="338"/>
                    </a:cubicBezTo>
                    <a:cubicBezTo>
                      <a:pt x="725" y="373"/>
                      <a:pt x="704" y="400"/>
                      <a:pt x="690" y="438"/>
                    </a:cubicBezTo>
                    <a:cubicBezTo>
                      <a:pt x="677" y="399"/>
                      <a:pt x="667" y="359"/>
                      <a:pt x="654" y="320"/>
                    </a:cubicBezTo>
                    <a:cubicBezTo>
                      <a:pt x="651" y="311"/>
                      <a:pt x="645" y="293"/>
                      <a:pt x="645" y="293"/>
                    </a:cubicBezTo>
                    <a:cubicBezTo>
                      <a:pt x="642" y="272"/>
                      <a:pt x="656" y="236"/>
                      <a:pt x="636" y="229"/>
                    </a:cubicBezTo>
                    <a:cubicBezTo>
                      <a:pt x="618" y="223"/>
                      <a:pt x="618" y="284"/>
                      <a:pt x="618" y="284"/>
                    </a:cubicBezTo>
                    <a:cubicBezTo>
                      <a:pt x="615" y="366"/>
                      <a:pt x="618" y="448"/>
                      <a:pt x="609" y="529"/>
                    </a:cubicBezTo>
                    <a:cubicBezTo>
                      <a:pt x="606" y="556"/>
                      <a:pt x="602" y="474"/>
                      <a:pt x="600" y="447"/>
                    </a:cubicBezTo>
                    <a:cubicBezTo>
                      <a:pt x="596" y="390"/>
                      <a:pt x="599" y="332"/>
                      <a:pt x="591" y="275"/>
                    </a:cubicBezTo>
                    <a:cubicBezTo>
                      <a:pt x="589" y="264"/>
                      <a:pt x="578" y="256"/>
                      <a:pt x="572" y="247"/>
                    </a:cubicBezTo>
                    <a:cubicBezTo>
                      <a:pt x="562" y="217"/>
                      <a:pt x="546" y="195"/>
                      <a:pt x="536" y="165"/>
                    </a:cubicBezTo>
                    <a:cubicBezTo>
                      <a:pt x="533" y="229"/>
                      <a:pt x="532" y="292"/>
                      <a:pt x="527" y="356"/>
                    </a:cubicBezTo>
                    <a:cubicBezTo>
                      <a:pt x="526" y="369"/>
                      <a:pt x="527" y="402"/>
                      <a:pt x="518" y="393"/>
                    </a:cubicBezTo>
                    <a:cubicBezTo>
                      <a:pt x="515" y="390"/>
                      <a:pt x="501" y="277"/>
                      <a:pt x="500" y="265"/>
                    </a:cubicBezTo>
                    <a:cubicBezTo>
                      <a:pt x="484" y="349"/>
                      <a:pt x="485" y="297"/>
                      <a:pt x="472" y="256"/>
                    </a:cubicBezTo>
                    <a:cubicBezTo>
                      <a:pt x="469" y="214"/>
                      <a:pt x="472" y="170"/>
                      <a:pt x="463" y="129"/>
                    </a:cubicBezTo>
                    <a:cubicBezTo>
                      <a:pt x="460" y="114"/>
                      <a:pt x="457" y="159"/>
                      <a:pt x="454" y="174"/>
                    </a:cubicBezTo>
                    <a:cubicBezTo>
                      <a:pt x="429" y="289"/>
                      <a:pt x="463" y="123"/>
                      <a:pt x="436" y="256"/>
                    </a:cubicBezTo>
                    <a:cubicBezTo>
                      <a:pt x="433" y="286"/>
                      <a:pt x="440" y="320"/>
                      <a:pt x="427" y="347"/>
                    </a:cubicBezTo>
                    <a:cubicBezTo>
                      <a:pt x="421" y="359"/>
                      <a:pt x="414" y="323"/>
                      <a:pt x="409" y="311"/>
                    </a:cubicBezTo>
                    <a:cubicBezTo>
                      <a:pt x="402" y="293"/>
                      <a:pt x="397" y="274"/>
                      <a:pt x="391" y="256"/>
                    </a:cubicBezTo>
                    <a:cubicBezTo>
                      <a:pt x="388" y="265"/>
                      <a:pt x="386" y="292"/>
                      <a:pt x="381" y="284"/>
                    </a:cubicBezTo>
                    <a:cubicBezTo>
                      <a:pt x="350" y="234"/>
                      <a:pt x="375" y="175"/>
                      <a:pt x="354" y="238"/>
                    </a:cubicBezTo>
                    <a:cubicBezTo>
                      <a:pt x="348" y="229"/>
                      <a:pt x="347" y="211"/>
                      <a:pt x="336" y="211"/>
                    </a:cubicBezTo>
                    <a:cubicBezTo>
                      <a:pt x="327" y="211"/>
                      <a:pt x="329" y="247"/>
                      <a:pt x="327" y="238"/>
                    </a:cubicBezTo>
                    <a:cubicBezTo>
                      <a:pt x="288" y="0"/>
                      <a:pt x="338" y="165"/>
                      <a:pt x="309" y="74"/>
                    </a:cubicBezTo>
                    <a:cubicBezTo>
                      <a:pt x="303" y="83"/>
                      <a:pt x="295" y="92"/>
                      <a:pt x="291" y="102"/>
                    </a:cubicBezTo>
                    <a:cubicBezTo>
                      <a:pt x="286" y="113"/>
                      <a:pt x="290" y="129"/>
                      <a:pt x="281" y="138"/>
                    </a:cubicBezTo>
                    <a:cubicBezTo>
                      <a:pt x="272" y="147"/>
                      <a:pt x="257" y="144"/>
                      <a:pt x="245" y="147"/>
                    </a:cubicBezTo>
                    <a:cubicBezTo>
                      <a:pt x="242" y="159"/>
                      <a:pt x="247" y="177"/>
                      <a:pt x="236" y="184"/>
                    </a:cubicBezTo>
                    <a:cubicBezTo>
                      <a:pt x="229" y="189"/>
                      <a:pt x="226" y="162"/>
                      <a:pt x="218" y="165"/>
                    </a:cubicBezTo>
                    <a:cubicBezTo>
                      <a:pt x="209" y="168"/>
                      <a:pt x="212" y="184"/>
                      <a:pt x="209" y="193"/>
                    </a:cubicBezTo>
                    <a:cubicBezTo>
                      <a:pt x="186" y="77"/>
                      <a:pt x="206" y="161"/>
                      <a:pt x="191" y="338"/>
                    </a:cubicBezTo>
                    <a:cubicBezTo>
                      <a:pt x="188" y="369"/>
                      <a:pt x="145" y="420"/>
                      <a:pt x="145" y="420"/>
                    </a:cubicBezTo>
                    <a:cubicBezTo>
                      <a:pt x="158" y="511"/>
                      <a:pt x="178" y="557"/>
                      <a:pt x="118" y="647"/>
                    </a:cubicBezTo>
                    <a:cubicBezTo>
                      <a:pt x="115" y="635"/>
                      <a:pt x="116" y="621"/>
                      <a:pt x="109" y="611"/>
                    </a:cubicBezTo>
                    <a:cubicBezTo>
                      <a:pt x="103" y="602"/>
                      <a:pt x="90" y="586"/>
                      <a:pt x="81" y="593"/>
                    </a:cubicBezTo>
                    <a:cubicBezTo>
                      <a:pt x="69" y="602"/>
                      <a:pt x="75" y="623"/>
                      <a:pt x="72" y="638"/>
                    </a:cubicBezTo>
                    <a:cubicBezTo>
                      <a:pt x="69" y="611"/>
                      <a:pt x="72" y="582"/>
                      <a:pt x="63" y="556"/>
                    </a:cubicBezTo>
                    <a:cubicBezTo>
                      <a:pt x="60" y="547"/>
                      <a:pt x="59" y="592"/>
                      <a:pt x="54" y="584"/>
                    </a:cubicBezTo>
                    <a:cubicBezTo>
                      <a:pt x="44" y="569"/>
                      <a:pt x="48" y="547"/>
                      <a:pt x="45" y="529"/>
                    </a:cubicBezTo>
                    <a:cubicBezTo>
                      <a:pt x="17" y="615"/>
                      <a:pt x="35" y="696"/>
                      <a:pt x="45" y="784"/>
                    </a:cubicBezTo>
                    <a:cubicBezTo>
                      <a:pt x="42" y="869"/>
                      <a:pt x="41" y="953"/>
                      <a:pt x="36" y="1038"/>
                    </a:cubicBezTo>
                    <a:cubicBezTo>
                      <a:pt x="35" y="1047"/>
                      <a:pt x="31" y="1073"/>
                      <a:pt x="27" y="1065"/>
                    </a:cubicBezTo>
                    <a:cubicBezTo>
                      <a:pt x="10" y="1030"/>
                      <a:pt x="13" y="969"/>
                      <a:pt x="0" y="929"/>
                    </a:cubicBezTo>
                    <a:cubicBezTo>
                      <a:pt x="3" y="981"/>
                      <a:pt x="4" y="1032"/>
                      <a:pt x="9" y="1084"/>
                    </a:cubicBezTo>
                    <a:cubicBezTo>
                      <a:pt x="10" y="1093"/>
                      <a:pt x="9" y="1111"/>
                      <a:pt x="18" y="1111"/>
                    </a:cubicBezTo>
                    <a:cubicBezTo>
                      <a:pt x="27" y="1111"/>
                      <a:pt x="24" y="1093"/>
                      <a:pt x="27" y="1084"/>
                    </a:cubicBezTo>
                    <a:cubicBezTo>
                      <a:pt x="40" y="1134"/>
                      <a:pt x="47" y="1146"/>
                      <a:pt x="100" y="1129"/>
                    </a:cubicBezTo>
                    <a:cubicBezTo>
                      <a:pt x="336" y="1132"/>
                      <a:pt x="573" y="1153"/>
                      <a:pt x="809" y="1138"/>
                    </a:cubicBezTo>
                    <a:cubicBezTo>
                      <a:pt x="828" y="1137"/>
                      <a:pt x="827" y="1084"/>
                      <a:pt x="827" y="1084"/>
                    </a:cubicBezTo>
                    <a:cubicBezTo>
                      <a:pt x="836" y="1087"/>
                      <a:pt x="849" y="1101"/>
                      <a:pt x="854" y="1093"/>
                    </a:cubicBezTo>
                    <a:cubicBezTo>
                      <a:pt x="866" y="1075"/>
                      <a:pt x="843" y="1036"/>
                      <a:pt x="863" y="1029"/>
                    </a:cubicBezTo>
                    <a:cubicBezTo>
                      <a:pt x="881" y="1023"/>
                      <a:pt x="875" y="1066"/>
                      <a:pt x="881" y="1084"/>
                    </a:cubicBezTo>
                    <a:cubicBezTo>
                      <a:pt x="884" y="1093"/>
                      <a:pt x="890" y="1111"/>
                      <a:pt x="890" y="1111"/>
                    </a:cubicBezTo>
                    <a:cubicBezTo>
                      <a:pt x="910" y="1057"/>
                      <a:pt x="890" y="1092"/>
                      <a:pt x="909" y="1111"/>
                    </a:cubicBezTo>
                    <a:cubicBezTo>
                      <a:pt x="916" y="1118"/>
                      <a:pt x="927" y="1117"/>
                      <a:pt x="936" y="1120"/>
                    </a:cubicBezTo>
                    <a:cubicBezTo>
                      <a:pt x="945" y="1114"/>
                      <a:pt x="952" y="1102"/>
                      <a:pt x="963" y="1102"/>
                    </a:cubicBezTo>
                    <a:cubicBezTo>
                      <a:pt x="979" y="1102"/>
                      <a:pt x="997" y="1131"/>
                      <a:pt x="1009" y="1138"/>
                    </a:cubicBezTo>
                    <a:cubicBezTo>
                      <a:pt x="1017" y="1143"/>
                      <a:pt x="1027" y="1144"/>
                      <a:pt x="1036" y="1147"/>
                    </a:cubicBezTo>
                    <a:cubicBezTo>
                      <a:pt x="1031" y="1127"/>
                      <a:pt x="1012" y="1072"/>
                      <a:pt x="1036" y="1056"/>
                    </a:cubicBezTo>
                    <a:cubicBezTo>
                      <a:pt x="1047" y="1048"/>
                      <a:pt x="1048" y="1081"/>
                      <a:pt x="1054" y="1093"/>
                    </a:cubicBezTo>
                    <a:cubicBezTo>
                      <a:pt x="1068" y="1034"/>
                      <a:pt x="1083" y="1047"/>
                      <a:pt x="1136" y="1029"/>
                    </a:cubicBezTo>
                    <a:cubicBezTo>
                      <a:pt x="1159" y="1097"/>
                      <a:pt x="1128" y="1029"/>
                      <a:pt x="1163" y="1029"/>
                    </a:cubicBezTo>
                    <a:cubicBezTo>
                      <a:pt x="1172" y="1029"/>
                      <a:pt x="1169" y="1047"/>
                      <a:pt x="1172" y="1056"/>
                    </a:cubicBezTo>
                    <a:cubicBezTo>
                      <a:pt x="1190" y="984"/>
                      <a:pt x="1173" y="1034"/>
                      <a:pt x="1190" y="1084"/>
                    </a:cubicBezTo>
                    <a:cubicBezTo>
                      <a:pt x="1193" y="1092"/>
                      <a:pt x="1203" y="1096"/>
                      <a:pt x="1209" y="1102"/>
                    </a:cubicBezTo>
                    <a:cubicBezTo>
                      <a:pt x="1215" y="1114"/>
                      <a:pt x="1214" y="1138"/>
                      <a:pt x="1227" y="1138"/>
                    </a:cubicBezTo>
                    <a:cubicBezTo>
                      <a:pt x="1253" y="1138"/>
                      <a:pt x="1221" y="1056"/>
                      <a:pt x="1245" y="1129"/>
                    </a:cubicBezTo>
                    <a:cubicBezTo>
                      <a:pt x="1248" y="1105"/>
                      <a:pt x="1245" y="1079"/>
                      <a:pt x="1254" y="1056"/>
                    </a:cubicBezTo>
                    <a:cubicBezTo>
                      <a:pt x="1258" y="1047"/>
                      <a:pt x="1253" y="1084"/>
                      <a:pt x="1263" y="1084"/>
                    </a:cubicBezTo>
                    <a:cubicBezTo>
                      <a:pt x="1273" y="1084"/>
                      <a:pt x="1270" y="1066"/>
                      <a:pt x="1272" y="1056"/>
                    </a:cubicBezTo>
                    <a:cubicBezTo>
                      <a:pt x="1276" y="1038"/>
                      <a:pt x="1278" y="1020"/>
                      <a:pt x="1281" y="1002"/>
                    </a:cubicBezTo>
                    <a:cubicBezTo>
                      <a:pt x="1291" y="1031"/>
                      <a:pt x="1281" y="1069"/>
                      <a:pt x="1300" y="1093"/>
                    </a:cubicBezTo>
                    <a:cubicBezTo>
                      <a:pt x="1307" y="1101"/>
                      <a:pt x="1318" y="1081"/>
                      <a:pt x="1327" y="1075"/>
                    </a:cubicBezTo>
                    <a:cubicBezTo>
                      <a:pt x="1350" y="1143"/>
                      <a:pt x="1319" y="1075"/>
                      <a:pt x="1354" y="1075"/>
                    </a:cubicBezTo>
                    <a:cubicBezTo>
                      <a:pt x="1367" y="1075"/>
                      <a:pt x="1372" y="1093"/>
                      <a:pt x="1381" y="1102"/>
                    </a:cubicBezTo>
                    <a:cubicBezTo>
                      <a:pt x="1384" y="1090"/>
                      <a:pt x="1377" y="1065"/>
                      <a:pt x="1390" y="1065"/>
                    </a:cubicBezTo>
                    <a:cubicBezTo>
                      <a:pt x="1403" y="1065"/>
                      <a:pt x="1392" y="1112"/>
                      <a:pt x="1400" y="1102"/>
                    </a:cubicBezTo>
                    <a:cubicBezTo>
                      <a:pt x="1415" y="1082"/>
                      <a:pt x="1418" y="1029"/>
                      <a:pt x="1418" y="1029"/>
                    </a:cubicBezTo>
                    <a:cubicBezTo>
                      <a:pt x="1430" y="1032"/>
                      <a:pt x="1442" y="1042"/>
                      <a:pt x="1454" y="1038"/>
                    </a:cubicBezTo>
                    <a:cubicBezTo>
                      <a:pt x="1506" y="1021"/>
                      <a:pt x="1435" y="986"/>
                      <a:pt x="1499" y="1029"/>
                    </a:cubicBezTo>
                    <a:cubicBezTo>
                      <a:pt x="1548" y="1026"/>
                      <a:pt x="1597" y="1028"/>
                      <a:pt x="1645" y="1020"/>
                    </a:cubicBezTo>
                    <a:cubicBezTo>
                      <a:pt x="1680" y="1014"/>
                      <a:pt x="1668" y="997"/>
                      <a:pt x="1681" y="975"/>
                    </a:cubicBezTo>
                    <a:cubicBezTo>
                      <a:pt x="1694" y="953"/>
                      <a:pt x="1704" y="954"/>
                      <a:pt x="1727" y="947"/>
                    </a:cubicBezTo>
                    <a:cubicBezTo>
                      <a:pt x="1736" y="953"/>
                      <a:pt x="1746" y="972"/>
                      <a:pt x="1754" y="965"/>
                    </a:cubicBezTo>
                    <a:cubicBezTo>
                      <a:pt x="1769" y="953"/>
                      <a:pt x="1766" y="929"/>
                      <a:pt x="1772" y="911"/>
                    </a:cubicBezTo>
                    <a:cubicBezTo>
                      <a:pt x="1775" y="902"/>
                      <a:pt x="1781" y="884"/>
                      <a:pt x="1781" y="884"/>
                    </a:cubicBezTo>
                    <a:cubicBezTo>
                      <a:pt x="1802" y="967"/>
                      <a:pt x="1778" y="897"/>
                      <a:pt x="1799" y="884"/>
                    </a:cubicBezTo>
                    <a:cubicBezTo>
                      <a:pt x="1806" y="879"/>
                      <a:pt x="1812" y="896"/>
                      <a:pt x="1818" y="902"/>
                    </a:cubicBezTo>
                    <a:cubicBezTo>
                      <a:pt x="1839" y="837"/>
                      <a:pt x="1820" y="836"/>
                      <a:pt x="1863" y="865"/>
                    </a:cubicBezTo>
                    <a:cubicBezTo>
                      <a:pt x="1866" y="856"/>
                      <a:pt x="1863" y="838"/>
                      <a:pt x="1872" y="838"/>
                    </a:cubicBezTo>
                    <a:cubicBezTo>
                      <a:pt x="1881" y="838"/>
                      <a:pt x="1880" y="856"/>
                      <a:pt x="1881" y="865"/>
                    </a:cubicBezTo>
                    <a:cubicBezTo>
                      <a:pt x="1886" y="901"/>
                      <a:pt x="1887" y="938"/>
                      <a:pt x="1890" y="975"/>
                    </a:cubicBezTo>
                    <a:cubicBezTo>
                      <a:pt x="1912" y="905"/>
                      <a:pt x="1884" y="976"/>
                      <a:pt x="1909" y="984"/>
                    </a:cubicBezTo>
                    <a:cubicBezTo>
                      <a:pt x="1920" y="987"/>
                      <a:pt x="1921" y="965"/>
                      <a:pt x="1927" y="956"/>
                    </a:cubicBezTo>
                    <a:cubicBezTo>
                      <a:pt x="1933" y="962"/>
                      <a:pt x="1939" y="981"/>
                      <a:pt x="1945" y="975"/>
                    </a:cubicBezTo>
                    <a:cubicBezTo>
                      <a:pt x="1952" y="968"/>
                      <a:pt x="1936" y="957"/>
                      <a:pt x="1936" y="947"/>
                    </a:cubicBezTo>
                    <a:cubicBezTo>
                      <a:pt x="1936" y="873"/>
                      <a:pt x="1943" y="839"/>
                      <a:pt x="1954" y="775"/>
                    </a:cubicBezTo>
                    <a:cubicBezTo>
                      <a:pt x="1957" y="793"/>
                      <a:pt x="1950" y="816"/>
                      <a:pt x="1963" y="829"/>
                    </a:cubicBezTo>
                    <a:cubicBezTo>
                      <a:pt x="1971" y="837"/>
                      <a:pt x="1970" y="802"/>
                      <a:pt x="1981" y="802"/>
                    </a:cubicBezTo>
                    <a:cubicBezTo>
                      <a:pt x="1990" y="802"/>
                      <a:pt x="1986" y="821"/>
                      <a:pt x="1990" y="829"/>
                    </a:cubicBezTo>
                    <a:cubicBezTo>
                      <a:pt x="2000" y="848"/>
                      <a:pt x="2013" y="860"/>
                      <a:pt x="2027" y="875"/>
                    </a:cubicBezTo>
                    <a:cubicBezTo>
                      <a:pt x="2042" y="919"/>
                      <a:pt x="2030" y="937"/>
                      <a:pt x="2072" y="965"/>
                    </a:cubicBezTo>
                    <a:cubicBezTo>
                      <a:pt x="2075" y="977"/>
                      <a:pt x="2070" y="995"/>
                      <a:pt x="2081" y="1002"/>
                    </a:cubicBezTo>
                    <a:cubicBezTo>
                      <a:pt x="2110" y="1020"/>
                      <a:pt x="2128" y="978"/>
                      <a:pt x="2136" y="965"/>
                    </a:cubicBezTo>
                    <a:cubicBezTo>
                      <a:pt x="2139" y="977"/>
                      <a:pt x="2139" y="1013"/>
                      <a:pt x="2145" y="1002"/>
                    </a:cubicBezTo>
                    <a:cubicBezTo>
                      <a:pt x="2150" y="993"/>
                      <a:pt x="2150" y="846"/>
                      <a:pt x="2199" y="865"/>
                    </a:cubicBezTo>
                    <a:cubicBezTo>
                      <a:pt x="2210" y="869"/>
                      <a:pt x="2212" y="884"/>
                      <a:pt x="2218" y="893"/>
                    </a:cubicBezTo>
                    <a:close/>
                  </a:path>
                </a:pathLst>
              </a:custGeom>
              <a:solidFill>
                <a:srgbClr val="008000"/>
              </a:solidFill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438" name="Freeform 14"/>
              <p:cNvSpPr>
                <a:spLocks/>
              </p:cNvSpPr>
              <p:nvPr/>
            </p:nvSpPr>
            <p:spPr bwMode="auto">
              <a:xfrm>
                <a:off x="2518" y="3370"/>
                <a:ext cx="477" cy="777"/>
              </a:xfrm>
              <a:custGeom>
                <a:avLst/>
                <a:gdLst>
                  <a:gd name="T0" fmla="*/ 273 w 477"/>
                  <a:gd name="T1" fmla="*/ 639 h 777"/>
                  <a:gd name="T2" fmla="*/ 254 w 477"/>
                  <a:gd name="T3" fmla="*/ 603 h 777"/>
                  <a:gd name="T4" fmla="*/ 236 w 477"/>
                  <a:gd name="T5" fmla="*/ 548 h 777"/>
                  <a:gd name="T6" fmla="*/ 191 w 477"/>
                  <a:gd name="T7" fmla="*/ 485 h 777"/>
                  <a:gd name="T8" fmla="*/ 136 w 477"/>
                  <a:gd name="T9" fmla="*/ 394 h 777"/>
                  <a:gd name="T10" fmla="*/ 145 w 477"/>
                  <a:gd name="T11" fmla="*/ 458 h 777"/>
                  <a:gd name="T12" fmla="*/ 136 w 477"/>
                  <a:gd name="T13" fmla="*/ 412 h 777"/>
                  <a:gd name="T14" fmla="*/ 127 w 477"/>
                  <a:gd name="T15" fmla="*/ 385 h 777"/>
                  <a:gd name="T16" fmla="*/ 109 w 477"/>
                  <a:gd name="T17" fmla="*/ 358 h 777"/>
                  <a:gd name="T18" fmla="*/ 100 w 477"/>
                  <a:gd name="T19" fmla="*/ 503 h 777"/>
                  <a:gd name="T20" fmla="*/ 73 w 477"/>
                  <a:gd name="T21" fmla="*/ 458 h 777"/>
                  <a:gd name="T22" fmla="*/ 64 w 477"/>
                  <a:gd name="T23" fmla="*/ 430 h 777"/>
                  <a:gd name="T24" fmla="*/ 54 w 477"/>
                  <a:gd name="T25" fmla="*/ 458 h 777"/>
                  <a:gd name="T26" fmla="*/ 45 w 477"/>
                  <a:gd name="T27" fmla="*/ 639 h 777"/>
                  <a:gd name="T28" fmla="*/ 36 w 477"/>
                  <a:gd name="T29" fmla="*/ 467 h 777"/>
                  <a:gd name="T30" fmla="*/ 27 w 477"/>
                  <a:gd name="T31" fmla="*/ 385 h 777"/>
                  <a:gd name="T32" fmla="*/ 18 w 477"/>
                  <a:gd name="T33" fmla="*/ 421 h 777"/>
                  <a:gd name="T34" fmla="*/ 0 w 477"/>
                  <a:gd name="T35" fmla="*/ 448 h 777"/>
                  <a:gd name="T36" fmla="*/ 9 w 477"/>
                  <a:gd name="T37" fmla="*/ 376 h 777"/>
                  <a:gd name="T38" fmla="*/ 45 w 477"/>
                  <a:gd name="T39" fmla="*/ 312 h 777"/>
                  <a:gd name="T40" fmla="*/ 64 w 477"/>
                  <a:gd name="T41" fmla="*/ 248 h 777"/>
                  <a:gd name="T42" fmla="*/ 82 w 477"/>
                  <a:gd name="T43" fmla="*/ 385 h 777"/>
                  <a:gd name="T44" fmla="*/ 91 w 477"/>
                  <a:gd name="T45" fmla="*/ 439 h 777"/>
                  <a:gd name="T46" fmla="*/ 100 w 477"/>
                  <a:gd name="T47" fmla="*/ 412 h 777"/>
                  <a:gd name="T48" fmla="*/ 127 w 477"/>
                  <a:gd name="T49" fmla="*/ 394 h 777"/>
                  <a:gd name="T50" fmla="*/ 164 w 477"/>
                  <a:gd name="T51" fmla="*/ 348 h 777"/>
                  <a:gd name="T52" fmla="*/ 209 w 477"/>
                  <a:gd name="T53" fmla="*/ 103 h 777"/>
                  <a:gd name="T54" fmla="*/ 236 w 477"/>
                  <a:gd name="T55" fmla="*/ 448 h 777"/>
                  <a:gd name="T56" fmla="*/ 245 w 477"/>
                  <a:gd name="T57" fmla="*/ 385 h 777"/>
                  <a:gd name="T58" fmla="*/ 254 w 477"/>
                  <a:gd name="T59" fmla="*/ 412 h 777"/>
                  <a:gd name="T60" fmla="*/ 264 w 477"/>
                  <a:gd name="T61" fmla="*/ 376 h 777"/>
                  <a:gd name="T62" fmla="*/ 291 w 477"/>
                  <a:gd name="T63" fmla="*/ 321 h 777"/>
                  <a:gd name="T64" fmla="*/ 309 w 477"/>
                  <a:gd name="T65" fmla="*/ 358 h 777"/>
                  <a:gd name="T66" fmla="*/ 318 w 477"/>
                  <a:gd name="T67" fmla="*/ 476 h 777"/>
                  <a:gd name="T68" fmla="*/ 336 w 477"/>
                  <a:gd name="T69" fmla="*/ 48 h 777"/>
                  <a:gd name="T70" fmla="*/ 391 w 477"/>
                  <a:gd name="T71" fmla="*/ 212 h 777"/>
                  <a:gd name="T72" fmla="*/ 345 w 477"/>
                  <a:gd name="T73" fmla="*/ 548 h 777"/>
                  <a:gd name="T74" fmla="*/ 300 w 477"/>
                  <a:gd name="T75" fmla="*/ 639 h 777"/>
                  <a:gd name="T76" fmla="*/ 282 w 477"/>
                  <a:gd name="T77" fmla="*/ 567 h 777"/>
                  <a:gd name="T78" fmla="*/ 273 w 477"/>
                  <a:gd name="T79" fmla="*/ 658 h 777"/>
                  <a:gd name="T80" fmla="*/ 264 w 477"/>
                  <a:gd name="T81" fmla="*/ 585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77" h="777">
                    <a:moveTo>
                      <a:pt x="273" y="639"/>
                    </a:moveTo>
                    <a:cubicBezTo>
                      <a:pt x="267" y="627"/>
                      <a:pt x="259" y="616"/>
                      <a:pt x="254" y="603"/>
                    </a:cubicBezTo>
                    <a:cubicBezTo>
                      <a:pt x="247" y="585"/>
                      <a:pt x="250" y="562"/>
                      <a:pt x="236" y="548"/>
                    </a:cubicBezTo>
                    <a:cubicBezTo>
                      <a:pt x="166" y="478"/>
                      <a:pt x="250" y="568"/>
                      <a:pt x="191" y="485"/>
                    </a:cubicBezTo>
                    <a:cubicBezTo>
                      <a:pt x="166" y="450"/>
                      <a:pt x="151" y="438"/>
                      <a:pt x="136" y="394"/>
                    </a:cubicBezTo>
                    <a:cubicBezTo>
                      <a:pt x="139" y="415"/>
                      <a:pt x="145" y="436"/>
                      <a:pt x="145" y="458"/>
                    </a:cubicBezTo>
                    <a:cubicBezTo>
                      <a:pt x="145" y="474"/>
                      <a:pt x="140" y="427"/>
                      <a:pt x="136" y="412"/>
                    </a:cubicBezTo>
                    <a:cubicBezTo>
                      <a:pt x="134" y="403"/>
                      <a:pt x="131" y="393"/>
                      <a:pt x="127" y="385"/>
                    </a:cubicBezTo>
                    <a:cubicBezTo>
                      <a:pt x="122" y="375"/>
                      <a:pt x="115" y="367"/>
                      <a:pt x="109" y="358"/>
                    </a:cubicBezTo>
                    <a:cubicBezTo>
                      <a:pt x="101" y="407"/>
                      <a:pt x="73" y="670"/>
                      <a:pt x="100" y="503"/>
                    </a:cubicBezTo>
                    <a:cubicBezTo>
                      <a:pt x="84" y="424"/>
                      <a:pt x="92" y="221"/>
                      <a:pt x="73" y="458"/>
                    </a:cubicBezTo>
                    <a:cubicBezTo>
                      <a:pt x="70" y="449"/>
                      <a:pt x="74" y="430"/>
                      <a:pt x="64" y="430"/>
                    </a:cubicBezTo>
                    <a:cubicBezTo>
                      <a:pt x="54" y="430"/>
                      <a:pt x="55" y="448"/>
                      <a:pt x="54" y="458"/>
                    </a:cubicBezTo>
                    <a:cubicBezTo>
                      <a:pt x="49" y="518"/>
                      <a:pt x="48" y="579"/>
                      <a:pt x="45" y="639"/>
                    </a:cubicBezTo>
                    <a:cubicBezTo>
                      <a:pt x="42" y="582"/>
                      <a:pt x="40" y="524"/>
                      <a:pt x="36" y="467"/>
                    </a:cubicBezTo>
                    <a:cubicBezTo>
                      <a:pt x="34" y="440"/>
                      <a:pt x="37" y="411"/>
                      <a:pt x="27" y="385"/>
                    </a:cubicBezTo>
                    <a:cubicBezTo>
                      <a:pt x="22" y="373"/>
                      <a:pt x="23" y="410"/>
                      <a:pt x="18" y="421"/>
                    </a:cubicBezTo>
                    <a:cubicBezTo>
                      <a:pt x="14" y="431"/>
                      <a:pt x="6" y="439"/>
                      <a:pt x="0" y="448"/>
                    </a:cubicBezTo>
                    <a:cubicBezTo>
                      <a:pt x="3" y="424"/>
                      <a:pt x="3" y="399"/>
                      <a:pt x="9" y="376"/>
                    </a:cubicBezTo>
                    <a:cubicBezTo>
                      <a:pt x="15" y="352"/>
                      <a:pt x="36" y="335"/>
                      <a:pt x="45" y="312"/>
                    </a:cubicBezTo>
                    <a:cubicBezTo>
                      <a:pt x="53" y="291"/>
                      <a:pt x="57" y="269"/>
                      <a:pt x="64" y="248"/>
                    </a:cubicBezTo>
                    <a:cubicBezTo>
                      <a:pt x="70" y="294"/>
                      <a:pt x="76" y="339"/>
                      <a:pt x="82" y="385"/>
                    </a:cubicBezTo>
                    <a:cubicBezTo>
                      <a:pt x="85" y="403"/>
                      <a:pt x="81" y="424"/>
                      <a:pt x="91" y="439"/>
                    </a:cubicBezTo>
                    <a:cubicBezTo>
                      <a:pt x="96" y="447"/>
                      <a:pt x="94" y="419"/>
                      <a:pt x="100" y="412"/>
                    </a:cubicBezTo>
                    <a:cubicBezTo>
                      <a:pt x="107" y="404"/>
                      <a:pt x="118" y="400"/>
                      <a:pt x="127" y="394"/>
                    </a:cubicBezTo>
                    <a:cubicBezTo>
                      <a:pt x="142" y="152"/>
                      <a:pt x="136" y="254"/>
                      <a:pt x="164" y="348"/>
                    </a:cubicBezTo>
                    <a:cubicBezTo>
                      <a:pt x="220" y="292"/>
                      <a:pt x="205" y="173"/>
                      <a:pt x="209" y="103"/>
                    </a:cubicBezTo>
                    <a:cubicBezTo>
                      <a:pt x="232" y="217"/>
                      <a:pt x="213" y="334"/>
                      <a:pt x="236" y="448"/>
                    </a:cubicBezTo>
                    <a:cubicBezTo>
                      <a:pt x="239" y="427"/>
                      <a:pt x="236" y="404"/>
                      <a:pt x="245" y="385"/>
                    </a:cubicBezTo>
                    <a:cubicBezTo>
                      <a:pt x="249" y="377"/>
                      <a:pt x="245" y="416"/>
                      <a:pt x="254" y="412"/>
                    </a:cubicBezTo>
                    <a:cubicBezTo>
                      <a:pt x="265" y="407"/>
                      <a:pt x="259" y="387"/>
                      <a:pt x="264" y="376"/>
                    </a:cubicBezTo>
                    <a:cubicBezTo>
                      <a:pt x="311" y="269"/>
                      <a:pt x="258" y="419"/>
                      <a:pt x="291" y="321"/>
                    </a:cubicBezTo>
                    <a:cubicBezTo>
                      <a:pt x="297" y="333"/>
                      <a:pt x="307" y="344"/>
                      <a:pt x="309" y="358"/>
                    </a:cubicBezTo>
                    <a:cubicBezTo>
                      <a:pt x="316" y="397"/>
                      <a:pt x="315" y="515"/>
                      <a:pt x="318" y="476"/>
                    </a:cubicBezTo>
                    <a:cubicBezTo>
                      <a:pt x="348" y="0"/>
                      <a:pt x="285" y="208"/>
                      <a:pt x="336" y="48"/>
                    </a:cubicBezTo>
                    <a:cubicBezTo>
                      <a:pt x="367" y="97"/>
                      <a:pt x="391" y="212"/>
                      <a:pt x="391" y="212"/>
                    </a:cubicBezTo>
                    <a:cubicBezTo>
                      <a:pt x="372" y="549"/>
                      <a:pt x="477" y="506"/>
                      <a:pt x="345" y="548"/>
                    </a:cubicBezTo>
                    <a:cubicBezTo>
                      <a:pt x="334" y="581"/>
                      <a:pt x="316" y="608"/>
                      <a:pt x="300" y="639"/>
                    </a:cubicBezTo>
                    <a:cubicBezTo>
                      <a:pt x="277" y="777"/>
                      <a:pt x="308" y="618"/>
                      <a:pt x="282" y="567"/>
                    </a:cubicBezTo>
                    <a:cubicBezTo>
                      <a:pt x="268" y="540"/>
                      <a:pt x="276" y="628"/>
                      <a:pt x="273" y="658"/>
                    </a:cubicBezTo>
                    <a:cubicBezTo>
                      <a:pt x="259" y="616"/>
                      <a:pt x="264" y="640"/>
                      <a:pt x="264" y="585"/>
                    </a:cubicBezTo>
                  </a:path>
                </a:pathLst>
              </a:custGeom>
              <a:solidFill>
                <a:srgbClr val="33CC33"/>
              </a:solidFill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439" name="Freeform 15"/>
              <p:cNvSpPr>
                <a:spLocks/>
              </p:cNvSpPr>
              <p:nvPr/>
            </p:nvSpPr>
            <p:spPr bwMode="auto">
              <a:xfrm>
                <a:off x="2027" y="3455"/>
                <a:ext cx="521" cy="644"/>
              </a:xfrm>
              <a:custGeom>
                <a:avLst/>
                <a:gdLst>
                  <a:gd name="T0" fmla="*/ 409 w 521"/>
                  <a:gd name="T1" fmla="*/ 245 h 644"/>
                  <a:gd name="T2" fmla="*/ 400 w 521"/>
                  <a:gd name="T3" fmla="*/ 263 h 644"/>
                  <a:gd name="T4" fmla="*/ 382 w 521"/>
                  <a:gd name="T5" fmla="*/ 282 h 644"/>
                  <a:gd name="T6" fmla="*/ 336 w 521"/>
                  <a:gd name="T7" fmla="*/ 291 h 644"/>
                  <a:gd name="T8" fmla="*/ 327 w 521"/>
                  <a:gd name="T9" fmla="*/ 254 h 644"/>
                  <a:gd name="T10" fmla="*/ 309 w 521"/>
                  <a:gd name="T11" fmla="*/ 154 h 644"/>
                  <a:gd name="T12" fmla="*/ 273 w 521"/>
                  <a:gd name="T13" fmla="*/ 400 h 644"/>
                  <a:gd name="T14" fmla="*/ 236 w 521"/>
                  <a:gd name="T15" fmla="*/ 345 h 644"/>
                  <a:gd name="T16" fmla="*/ 209 w 521"/>
                  <a:gd name="T17" fmla="*/ 418 h 644"/>
                  <a:gd name="T18" fmla="*/ 191 w 521"/>
                  <a:gd name="T19" fmla="*/ 382 h 644"/>
                  <a:gd name="T20" fmla="*/ 155 w 521"/>
                  <a:gd name="T21" fmla="*/ 345 h 644"/>
                  <a:gd name="T22" fmla="*/ 155 w 521"/>
                  <a:gd name="T23" fmla="*/ 373 h 644"/>
                  <a:gd name="T24" fmla="*/ 155 w 521"/>
                  <a:gd name="T25" fmla="*/ 427 h 644"/>
                  <a:gd name="T26" fmla="*/ 173 w 521"/>
                  <a:gd name="T27" fmla="*/ 563 h 644"/>
                  <a:gd name="T28" fmla="*/ 127 w 521"/>
                  <a:gd name="T29" fmla="*/ 527 h 644"/>
                  <a:gd name="T30" fmla="*/ 155 w 521"/>
                  <a:gd name="T31" fmla="*/ 418 h 644"/>
                  <a:gd name="T32" fmla="*/ 145 w 521"/>
                  <a:gd name="T33" fmla="*/ 254 h 644"/>
                  <a:gd name="T34" fmla="*/ 164 w 521"/>
                  <a:gd name="T35" fmla="*/ 209 h 644"/>
                  <a:gd name="T36" fmla="*/ 109 w 521"/>
                  <a:gd name="T37" fmla="*/ 182 h 644"/>
                  <a:gd name="T38" fmla="*/ 100 w 521"/>
                  <a:gd name="T39" fmla="*/ 182 h 644"/>
                  <a:gd name="T40" fmla="*/ 73 w 521"/>
                  <a:gd name="T41" fmla="*/ 327 h 644"/>
                  <a:gd name="T42" fmla="*/ 9 w 521"/>
                  <a:gd name="T43" fmla="*/ 145 h 644"/>
                  <a:gd name="T44" fmla="*/ 46 w 521"/>
                  <a:gd name="T45" fmla="*/ 527 h 644"/>
                  <a:gd name="T46" fmla="*/ 109 w 521"/>
                  <a:gd name="T47" fmla="*/ 573 h 644"/>
                  <a:gd name="T48" fmla="*/ 145 w 521"/>
                  <a:gd name="T49" fmla="*/ 618 h 644"/>
                  <a:gd name="T50" fmla="*/ 173 w 521"/>
                  <a:gd name="T51" fmla="*/ 591 h 644"/>
                  <a:gd name="T52" fmla="*/ 209 w 521"/>
                  <a:gd name="T53" fmla="*/ 482 h 644"/>
                  <a:gd name="T54" fmla="*/ 291 w 521"/>
                  <a:gd name="T55" fmla="*/ 600 h 644"/>
                  <a:gd name="T56" fmla="*/ 355 w 521"/>
                  <a:gd name="T57" fmla="*/ 536 h 644"/>
                  <a:gd name="T58" fmla="*/ 336 w 521"/>
                  <a:gd name="T59" fmla="*/ 500 h 644"/>
                  <a:gd name="T60" fmla="*/ 364 w 521"/>
                  <a:gd name="T61" fmla="*/ 554 h 644"/>
                  <a:gd name="T62" fmla="*/ 400 w 521"/>
                  <a:gd name="T63" fmla="*/ 518 h 644"/>
                  <a:gd name="T64" fmla="*/ 427 w 521"/>
                  <a:gd name="T65" fmla="*/ 600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1" h="644">
                    <a:moveTo>
                      <a:pt x="445" y="491"/>
                    </a:moveTo>
                    <a:cubicBezTo>
                      <a:pt x="461" y="24"/>
                      <a:pt x="521" y="171"/>
                      <a:pt x="409" y="245"/>
                    </a:cubicBezTo>
                    <a:cubicBezTo>
                      <a:pt x="430" y="161"/>
                      <a:pt x="437" y="85"/>
                      <a:pt x="427" y="0"/>
                    </a:cubicBezTo>
                    <a:cubicBezTo>
                      <a:pt x="421" y="109"/>
                      <a:pt x="412" y="165"/>
                      <a:pt x="400" y="263"/>
                    </a:cubicBezTo>
                    <a:cubicBezTo>
                      <a:pt x="397" y="254"/>
                      <a:pt x="398" y="229"/>
                      <a:pt x="391" y="236"/>
                    </a:cubicBezTo>
                    <a:cubicBezTo>
                      <a:pt x="380" y="247"/>
                      <a:pt x="386" y="267"/>
                      <a:pt x="382" y="282"/>
                    </a:cubicBezTo>
                    <a:cubicBezTo>
                      <a:pt x="375" y="312"/>
                      <a:pt x="372" y="310"/>
                      <a:pt x="355" y="336"/>
                    </a:cubicBezTo>
                    <a:cubicBezTo>
                      <a:pt x="349" y="321"/>
                      <a:pt x="336" y="307"/>
                      <a:pt x="336" y="291"/>
                    </a:cubicBezTo>
                    <a:cubicBezTo>
                      <a:pt x="336" y="288"/>
                      <a:pt x="382" y="257"/>
                      <a:pt x="364" y="245"/>
                    </a:cubicBezTo>
                    <a:cubicBezTo>
                      <a:pt x="353" y="238"/>
                      <a:pt x="339" y="251"/>
                      <a:pt x="327" y="254"/>
                    </a:cubicBezTo>
                    <a:cubicBezTo>
                      <a:pt x="318" y="248"/>
                      <a:pt x="302" y="247"/>
                      <a:pt x="300" y="236"/>
                    </a:cubicBezTo>
                    <a:cubicBezTo>
                      <a:pt x="295" y="209"/>
                      <a:pt x="309" y="181"/>
                      <a:pt x="309" y="154"/>
                    </a:cubicBezTo>
                    <a:cubicBezTo>
                      <a:pt x="309" y="115"/>
                      <a:pt x="303" y="75"/>
                      <a:pt x="300" y="36"/>
                    </a:cubicBezTo>
                    <a:cubicBezTo>
                      <a:pt x="280" y="333"/>
                      <a:pt x="290" y="212"/>
                      <a:pt x="273" y="400"/>
                    </a:cubicBezTo>
                    <a:cubicBezTo>
                      <a:pt x="265" y="352"/>
                      <a:pt x="263" y="329"/>
                      <a:pt x="236" y="291"/>
                    </a:cubicBezTo>
                    <a:cubicBezTo>
                      <a:pt x="216" y="147"/>
                      <a:pt x="236" y="281"/>
                      <a:pt x="236" y="345"/>
                    </a:cubicBezTo>
                    <a:cubicBezTo>
                      <a:pt x="236" y="378"/>
                      <a:pt x="230" y="412"/>
                      <a:pt x="227" y="445"/>
                    </a:cubicBezTo>
                    <a:cubicBezTo>
                      <a:pt x="221" y="436"/>
                      <a:pt x="220" y="418"/>
                      <a:pt x="209" y="418"/>
                    </a:cubicBezTo>
                    <a:cubicBezTo>
                      <a:pt x="200" y="418"/>
                      <a:pt x="204" y="453"/>
                      <a:pt x="200" y="445"/>
                    </a:cubicBezTo>
                    <a:cubicBezTo>
                      <a:pt x="191" y="426"/>
                      <a:pt x="194" y="403"/>
                      <a:pt x="191" y="382"/>
                    </a:cubicBezTo>
                    <a:cubicBezTo>
                      <a:pt x="188" y="391"/>
                      <a:pt x="191" y="412"/>
                      <a:pt x="182" y="409"/>
                    </a:cubicBezTo>
                    <a:cubicBezTo>
                      <a:pt x="159" y="401"/>
                      <a:pt x="169" y="359"/>
                      <a:pt x="155" y="345"/>
                    </a:cubicBezTo>
                    <a:cubicBezTo>
                      <a:pt x="148" y="338"/>
                      <a:pt x="136" y="339"/>
                      <a:pt x="127" y="336"/>
                    </a:cubicBezTo>
                    <a:cubicBezTo>
                      <a:pt x="136" y="348"/>
                      <a:pt x="145" y="361"/>
                      <a:pt x="155" y="373"/>
                    </a:cubicBezTo>
                    <a:cubicBezTo>
                      <a:pt x="163" y="383"/>
                      <a:pt x="182" y="387"/>
                      <a:pt x="182" y="400"/>
                    </a:cubicBezTo>
                    <a:cubicBezTo>
                      <a:pt x="182" y="413"/>
                      <a:pt x="164" y="418"/>
                      <a:pt x="155" y="427"/>
                    </a:cubicBezTo>
                    <a:cubicBezTo>
                      <a:pt x="158" y="463"/>
                      <a:pt x="159" y="500"/>
                      <a:pt x="164" y="536"/>
                    </a:cubicBezTo>
                    <a:cubicBezTo>
                      <a:pt x="165" y="545"/>
                      <a:pt x="177" y="571"/>
                      <a:pt x="173" y="563"/>
                    </a:cubicBezTo>
                    <a:cubicBezTo>
                      <a:pt x="132" y="481"/>
                      <a:pt x="177" y="550"/>
                      <a:pt x="136" y="491"/>
                    </a:cubicBezTo>
                    <a:cubicBezTo>
                      <a:pt x="133" y="503"/>
                      <a:pt x="138" y="533"/>
                      <a:pt x="127" y="527"/>
                    </a:cubicBezTo>
                    <a:cubicBezTo>
                      <a:pt x="113" y="520"/>
                      <a:pt x="116" y="497"/>
                      <a:pt x="118" y="482"/>
                    </a:cubicBezTo>
                    <a:cubicBezTo>
                      <a:pt x="120" y="465"/>
                      <a:pt x="145" y="432"/>
                      <a:pt x="155" y="418"/>
                    </a:cubicBezTo>
                    <a:cubicBezTo>
                      <a:pt x="149" y="400"/>
                      <a:pt x="137" y="382"/>
                      <a:pt x="136" y="363"/>
                    </a:cubicBezTo>
                    <a:cubicBezTo>
                      <a:pt x="134" y="327"/>
                      <a:pt x="134" y="289"/>
                      <a:pt x="145" y="254"/>
                    </a:cubicBezTo>
                    <a:cubicBezTo>
                      <a:pt x="150" y="239"/>
                      <a:pt x="152" y="285"/>
                      <a:pt x="155" y="300"/>
                    </a:cubicBezTo>
                    <a:cubicBezTo>
                      <a:pt x="158" y="270"/>
                      <a:pt x="172" y="238"/>
                      <a:pt x="164" y="209"/>
                    </a:cubicBezTo>
                    <a:cubicBezTo>
                      <a:pt x="161" y="198"/>
                      <a:pt x="146" y="232"/>
                      <a:pt x="136" y="227"/>
                    </a:cubicBezTo>
                    <a:cubicBezTo>
                      <a:pt x="120" y="219"/>
                      <a:pt x="118" y="197"/>
                      <a:pt x="109" y="182"/>
                    </a:cubicBezTo>
                    <a:cubicBezTo>
                      <a:pt x="103" y="191"/>
                      <a:pt x="102" y="209"/>
                      <a:pt x="91" y="209"/>
                    </a:cubicBezTo>
                    <a:cubicBezTo>
                      <a:pt x="82" y="209"/>
                      <a:pt x="100" y="173"/>
                      <a:pt x="100" y="182"/>
                    </a:cubicBezTo>
                    <a:cubicBezTo>
                      <a:pt x="100" y="212"/>
                      <a:pt x="97" y="243"/>
                      <a:pt x="91" y="273"/>
                    </a:cubicBezTo>
                    <a:cubicBezTo>
                      <a:pt x="88" y="292"/>
                      <a:pt x="73" y="327"/>
                      <a:pt x="73" y="327"/>
                    </a:cubicBezTo>
                    <a:cubicBezTo>
                      <a:pt x="55" y="440"/>
                      <a:pt x="70" y="370"/>
                      <a:pt x="55" y="245"/>
                    </a:cubicBezTo>
                    <a:cubicBezTo>
                      <a:pt x="43" y="148"/>
                      <a:pt x="63" y="163"/>
                      <a:pt x="9" y="145"/>
                    </a:cubicBezTo>
                    <a:cubicBezTo>
                      <a:pt x="15" y="227"/>
                      <a:pt x="49" y="353"/>
                      <a:pt x="0" y="427"/>
                    </a:cubicBezTo>
                    <a:cubicBezTo>
                      <a:pt x="50" y="444"/>
                      <a:pt x="33" y="480"/>
                      <a:pt x="46" y="527"/>
                    </a:cubicBezTo>
                    <a:cubicBezTo>
                      <a:pt x="91" y="460"/>
                      <a:pt x="36" y="530"/>
                      <a:pt x="73" y="591"/>
                    </a:cubicBezTo>
                    <a:cubicBezTo>
                      <a:pt x="80" y="602"/>
                      <a:pt x="97" y="579"/>
                      <a:pt x="109" y="573"/>
                    </a:cubicBezTo>
                    <a:cubicBezTo>
                      <a:pt x="112" y="594"/>
                      <a:pt x="105" y="619"/>
                      <a:pt x="118" y="636"/>
                    </a:cubicBezTo>
                    <a:cubicBezTo>
                      <a:pt x="125" y="644"/>
                      <a:pt x="141" y="628"/>
                      <a:pt x="145" y="618"/>
                    </a:cubicBezTo>
                    <a:cubicBezTo>
                      <a:pt x="154" y="595"/>
                      <a:pt x="152" y="569"/>
                      <a:pt x="155" y="545"/>
                    </a:cubicBezTo>
                    <a:cubicBezTo>
                      <a:pt x="161" y="560"/>
                      <a:pt x="167" y="576"/>
                      <a:pt x="173" y="591"/>
                    </a:cubicBezTo>
                    <a:cubicBezTo>
                      <a:pt x="176" y="600"/>
                      <a:pt x="177" y="626"/>
                      <a:pt x="182" y="618"/>
                    </a:cubicBezTo>
                    <a:cubicBezTo>
                      <a:pt x="195" y="596"/>
                      <a:pt x="205" y="509"/>
                      <a:pt x="209" y="482"/>
                    </a:cubicBezTo>
                    <a:cubicBezTo>
                      <a:pt x="233" y="554"/>
                      <a:pt x="164" y="642"/>
                      <a:pt x="264" y="618"/>
                    </a:cubicBezTo>
                    <a:cubicBezTo>
                      <a:pt x="273" y="612"/>
                      <a:pt x="286" y="609"/>
                      <a:pt x="291" y="600"/>
                    </a:cubicBezTo>
                    <a:cubicBezTo>
                      <a:pt x="299" y="586"/>
                      <a:pt x="289" y="565"/>
                      <a:pt x="300" y="554"/>
                    </a:cubicBezTo>
                    <a:cubicBezTo>
                      <a:pt x="314" y="540"/>
                      <a:pt x="337" y="542"/>
                      <a:pt x="355" y="536"/>
                    </a:cubicBezTo>
                    <a:cubicBezTo>
                      <a:pt x="346" y="533"/>
                      <a:pt x="332" y="536"/>
                      <a:pt x="327" y="527"/>
                    </a:cubicBezTo>
                    <a:cubicBezTo>
                      <a:pt x="323" y="519"/>
                      <a:pt x="328" y="496"/>
                      <a:pt x="336" y="500"/>
                    </a:cubicBezTo>
                    <a:cubicBezTo>
                      <a:pt x="347" y="506"/>
                      <a:pt x="339" y="525"/>
                      <a:pt x="345" y="536"/>
                    </a:cubicBezTo>
                    <a:cubicBezTo>
                      <a:pt x="349" y="544"/>
                      <a:pt x="358" y="548"/>
                      <a:pt x="364" y="554"/>
                    </a:cubicBezTo>
                    <a:cubicBezTo>
                      <a:pt x="373" y="551"/>
                      <a:pt x="384" y="552"/>
                      <a:pt x="391" y="545"/>
                    </a:cubicBezTo>
                    <a:cubicBezTo>
                      <a:pt x="398" y="538"/>
                      <a:pt x="395" y="510"/>
                      <a:pt x="400" y="518"/>
                    </a:cubicBezTo>
                    <a:cubicBezTo>
                      <a:pt x="410" y="534"/>
                      <a:pt x="403" y="555"/>
                      <a:pt x="409" y="573"/>
                    </a:cubicBezTo>
                    <a:cubicBezTo>
                      <a:pt x="412" y="583"/>
                      <a:pt x="421" y="591"/>
                      <a:pt x="427" y="600"/>
                    </a:cubicBezTo>
                    <a:cubicBezTo>
                      <a:pt x="445" y="547"/>
                      <a:pt x="435" y="582"/>
                      <a:pt x="445" y="491"/>
                    </a:cubicBezTo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440" name="Freeform 16"/>
              <p:cNvSpPr>
                <a:spLocks/>
              </p:cNvSpPr>
              <p:nvPr/>
            </p:nvSpPr>
            <p:spPr bwMode="auto">
              <a:xfrm>
                <a:off x="436" y="3262"/>
                <a:ext cx="1627" cy="953"/>
              </a:xfrm>
              <a:custGeom>
                <a:avLst/>
                <a:gdLst>
                  <a:gd name="T0" fmla="*/ 1600 w 1627"/>
                  <a:gd name="T1" fmla="*/ 802 h 953"/>
                  <a:gd name="T2" fmla="*/ 1582 w 1627"/>
                  <a:gd name="T3" fmla="*/ 620 h 953"/>
                  <a:gd name="T4" fmla="*/ 1518 w 1627"/>
                  <a:gd name="T5" fmla="*/ 556 h 953"/>
                  <a:gd name="T6" fmla="*/ 1446 w 1627"/>
                  <a:gd name="T7" fmla="*/ 429 h 953"/>
                  <a:gd name="T8" fmla="*/ 1427 w 1627"/>
                  <a:gd name="T9" fmla="*/ 384 h 953"/>
                  <a:gd name="T10" fmla="*/ 1373 w 1627"/>
                  <a:gd name="T11" fmla="*/ 175 h 953"/>
                  <a:gd name="T12" fmla="*/ 1382 w 1627"/>
                  <a:gd name="T13" fmla="*/ 238 h 953"/>
                  <a:gd name="T14" fmla="*/ 1327 w 1627"/>
                  <a:gd name="T15" fmla="*/ 211 h 953"/>
                  <a:gd name="T16" fmla="*/ 1355 w 1627"/>
                  <a:gd name="T17" fmla="*/ 275 h 953"/>
                  <a:gd name="T18" fmla="*/ 1400 w 1627"/>
                  <a:gd name="T19" fmla="*/ 438 h 953"/>
                  <a:gd name="T20" fmla="*/ 1400 w 1627"/>
                  <a:gd name="T21" fmla="*/ 484 h 953"/>
                  <a:gd name="T22" fmla="*/ 1446 w 1627"/>
                  <a:gd name="T23" fmla="*/ 729 h 953"/>
                  <a:gd name="T24" fmla="*/ 1355 w 1627"/>
                  <a:gd name="T25" fmla="*/ 638 h 953"/>
                  <a:gd name="T26" fmla="*/ 1318 w 1627"/>
                  <a:gd name="T27" fmla="*/ 466 h 953"/>
                  <a:gd name="T28" fmla="*/ 1255 w 1627"/>
                  <a:gd name="T29" fmla="*/ 138 h 953"/>
                  <a:gd name="T30" fmla="*/ 1282 w 1627"/>
                  <a:gd name="T31" fmla="*/ 438 h 953"/>
                  <a:gd name="T32" fmla="*/ 1191 w 1627"/>
                  <a:gd name="T33" fmla="*/ 411 h 953"/>
                  <a:gd name="T34" fmla="*/ 1137 w 1627"/>
                  <a:gd name="T35" fmla="*/ 120 h 953"/>
                  <a:gd name="T36" fmla="*/ 1109 w 1627"/>
                  <a:gd name="T37" fmla="*/ 120 h 953"/>
                  <a:gd name="T38" fmla="*/ 1055 w 1627"/>
                  <a:gd name="T39" fmla="*/ 138 h 953"/>
                  <a:gd name="T40" fmla="*/ 1018 w 1627"/>
                  <a:gd name="T41" fmla="*/ 193 h 953"/>
                  <a:gd name="T42" fmla="*/ 991 w 1627"/>
                  <a:gd name="T43" fmla="*/ 156 h 953"/>
                  <a:gd name="T44" fmla="*/ 964 w 1627"/>
                  <a:gd name="T45" fmla="*/ 366 h 953"/>
                  <a:gd name="T46" fmla="*/ 1018 w 1627"/>
                  <a:gd name="T47" fmla="*/ 275 h 953"/>
                  <a:gd name="T48" fmla="*/ 1100 w 1627"/>
                  <a:gd name="T49" fmla="*/ 238 h 953"/>
                  <a:gd name="T50" fmla="*/ 1018 w 1627"/>
                  <a:gd name="T51" fmla="*/ 447 h 953"/>
                  <a:gd name="T52" fmla="*/ 946 w 1627"/>
                  <a:gd name="T53" fmla="*/ 356 h 953"/>
                  <a:gd name="T54" fmla="*/ 864 w 1627"/>
                  <a:gd name="T55" fmla="*/ 302 h 953"/>
                  <a:gd name="T56" fmla="*/ 782 w 1627"/>
                  <a:gd name="T57" fmla="*/ 466 h 953"/>
                  <a:gd name="T58" fmla="*/ 646 w 1627"/>
                  <a:gd name="T59" fmla="*/ 266 h 953"/>
                  <a:gd name="T60" fmla="*/ 573 w 1627"/>
                  <a:gd name="T61" fmla="*/ 156 h 953"/>
                  <a:gd name="T62" fmla="*/ 564 w 1627"/>
                  <a:gd name="T63" fmla="*/ 484 h 953"/>
                  <a:gd name="T64" fmla="*/ 537 w 1627"/>
                  <a:gd name="T65" fmla="*/ 402 h 953"/>
                  <a:gd name="T66" fmla="*/ 491 w 1627"/>
                  <a:gd name="T67" fmla="*/ 284 h 953"/>
                  <a:gd name="T68" fmla="*/ 546 w 1627"/>
                  <a:gd name="T69" fmla="*/ 738 h 953"/>
                  <a:gd name="T70" fmla="*/ 482 w 1627"/>
                  <a:gd name="T71" fmla="*/ 711 h 953"/>
                  <a:gd name="T72" fmla="*/ 446 w 1627"/>
                  <a:gd name="T73" fmla="*/ 756 h 953"/>
                  <a:gd name="T74" fmla="*/ 409 w 1627"/>
                  <a:gd name="T75" fmla="*/ 920 h 953"/>
                  <a:gd name="T76" fmla="*/ 337 w 1627"/>
                  <a:gd name="T77" fmla="*/ 802 h 953"/>
                  <a:gd name="T78" fmla="*/ 309 w 1627"/>
                  <a:gd name="T79" fmla="*/ 847 h 953"/>
                  <a:gd name="T80" fmla="*/ 237 w 1627"/>
                  <a:gd name="T81" fmla="*/ 584 h 953"/>
                  <a:gd name="T82" fmla="*/ 200 w 1627"/>
                  <a:gd name="T83" fmla="*/ 747 h 953"/>
                  <a:gd name="T84" fmla="*/ 100 w 1627"/>
                  <a:gd name="T85" fmla="*/ 502 h 953"/>
                  <a:gd name="T86" fmla="*/ 28 w 1627"/>
                  <a:gd name="T87" fmla="*/ 620 h 953"/>
                  <a:gd name="T88" fmla="*/ 55 w 1627"/>
                  <a:gd name="T89" fmla="*/ 793 h 953"/>
                  <a:gd name="T90" fmla="*/ 518 w 1627"/>
                  <a:gd name="T91" fmla="*/ 920 h 953"/>
                  <a:gd name="T92" fmla="*/ 491 w 1627"/>
                  <a:gd name="T93" fmla="*/ 802 h 953"/>
                  <a:gd name="T94" fmla="*/ 573 w 1627"/>
                  <a:gd name="T95" fmla="*/ 820 h 953"/>
                  <a:gd name="T96" fmla="*/ 646 w 1627"/>
                  <a:gd name="T97" fmla="*/ 766 h 953"/>
                  <a:gd name="T98" fmla="*/ 782 w 1627"/>
                  <a:gd name="T99" fmla="*/ 893 h 953"/>
                  <a:gd name="T100" fmla="*/ 955 w 1627"/>
                  <a:gd name="T101" fmla="*/ 866 h 953"/>
                  <a:gd name="T102" fmla="*/ 991 w 1627"/>
                  <a:gd name="T103" fmla="*/ 829 h 953"/>
                  <a:gd name="T104" fmla="*/ 1000 w 1627"/>
                  <a:gd name="T105" fmla="*/ 611 h 953"/>
                  <a:gd name="T106" fmla="*/ 1155 w 1627"/>
                  <a:gd name="T107" fmla="*/ 856 h 953"/>
                  <a:gd name="T108" fmla="*/ 1237 w 1627"/>
                  <a:gd name="T109" fmla="*/ 838 h 953"/>
                  <a:gd name="T110" fmla="*/ 1327 w 1627"/>
                  <a:gd name="T111" fmla="*/ 802 h 953"/>
                  <a:gd name="T112" fmla="*/ 1391 w 1627"/>
                  <a:gd name="T113" fmla="*/ 793 h 953"/>
                  <a:gd name="T114" fmla="*/ 1482 w 1627"/>
                  <a:gd name="T115" fmla="*/ 911 h 953"/>
                  <a:gd name="T116" fmla="*/ 1518 w 1627"/>
                  <a:gd name="T117" fmla="*/ 684 h 953"/>
                  <a:gd name="T118" fmla="*/ 1555 w 1627"/>
                  <a:gd name="T119" fmla="*/ 720 h 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27" h="953">
                    <a:moveTo>
                      <a:pt x="1627" y="893"/>
                    </a:moveTo>
                    <a:cubicBezTo>
                      <a:pt x="1624" y="881"/>
                      <a:pt x="1622" y="868"/>
                      <a:pt x="1618" y="856"/>
                    </a:cubicBezTo>
                    <a:cubicBezTo>
                      <a:pt x="1613" y="838"/>
                      <a:pt x="1600" y="802"/>
                      <a:pt x="1600" y="802"/>
                    </a:cubicBezTo>
                    <a:cubicBezTo>
                      <a:pt x="1579" y="865"/>
                      <a:pt x="1600" y="815"/>
                      <a:pt x="1582" y="738"/>
                    </a:cubicBezTo>
                    <a:cubicBezTo>
                      <a:pt x="1580" y="727"/>
                      <a:pt x="1570" y="720"/>
                      <a:pt x="1564" y="711"/>
                    </a:cubicBezTo>
                    <a:cubicBezTo>
                      <a:pt x="1553" y="667"/>
                      <a:pt x="1557" y="657"/>
                      <a:pt x="1582" y="620"/>
                    </a:cubicBezTo>
                    <a:cubicBezTo>
                      <a:pt x="1570" y="617"/>
                      <a:pt x="1549" y="623"/>
                      <a:pt x="1546" y="611"/>
                    </a:cubicBezTo>
                    <a:cubicBezTo>
                      <a:pt x="1526" y="539"/>
                      <a:pt x="1551" y="376"/>
                      <a:pt x="1527" y="502"/>
                    </a:cubicBezTo>
                    <a:cubicBezTo>
                      <a:pt x="1524" y="520"/>
                      <a:pt x="1521" y="538"/>
                      <a:pt x="1518" y="556"/>
                    </a:cubicBezTo>
                    <a:cubicBezTo>
                      <a:pt x="1497" y="492"/>
                      <a:pt x="1511" y="486"/>
                      <a:pt x="1482" y="529"/>
                    </a:cubicBezTo>
                    <a:cubicBezTo>
                      <a:pt x="1473" y="501"/>
                      <a:pt x="1478" y="413"/>
                      <a:pt x="1455" y="484"/>
                    </a:cubicBezTo>
                    <a:cubicBezTo>
                      <a:pt x="1452" y="466"/>
                      <a:pt x="1452" y="447"/>
                      <a:pt x="1446" y="429"/>
                    </a:cubicBezTo>
                    <a:cubicBezTo>
                      <a:pt x="1428" y="376"/>
                      <a:pt x="1417" y="428"/>
                      <a:pt x="1437" y="375"/>
                    </a:cubicBezTo>
                    <a:cubicBezTo>
                      <a:pt x="1431" y="369"/>
                      <a:pt x="1418" y="356"/>
                      <a:pt x="1418" y="356"/>
                    </a:cubicBezTo>
                    <a:cubicBezTo>
                      <a:pt x="1421" y="365"/>
                      <a:pt x="1437" y="384"/>
                      <a:pt x="1427" y="384"/>
                    </a:cubicBezTo>
                    <a:cubicBezTo>
                      <a:pt x="1416" y="384"/>
                      <a:pt x="1412" y="367"/>
                      <a:pt x="1409" y="356"/>
                    </a:cubicBezTo>
                    <a:cubicBezTo>
                      <a:pt x="1391" y="288"/>
                      <a:pt x="1404" y="215"/>
                      <a:pt x="1382" y="147"/>
                    </a:cubicBezTo>
                    <a:cubicBezTo>
                      <a:pt x="1379" y="156"/>
                      <a:pt x="1380" y="182"/>
                      <a:pt x="1373" y="175"/>
                    </a:cubicBezTo>
                    <a:cubicBezTo>
                      <a:pt x="1359" y="161"/>
                      <a:pt x="1355" y="120"/>
                      <a:pt x="1355" y="120"/>
                    </a:cubicBezTo>
                    <a:cubicBezTo>
                      <a:pt x="1358" y="141"/>
                      <a:pt x="1359" y="163"/>
                      <a:pt x="1364" y="184"/>
                    </a:cubicBezTo>
                    <a:cubicBezTo>
                      <a:pt x="1368" y="202"/>
                      <a:pt x="1382" y="238"/>
                      <a:pt x="1382" y="238"/>
                    </a:cubicBezTo>
                    <a:cubicBezTo>
                      <a:pt x="1370" y="312"/>
                      <a:pt x="1378" y="306"/>
                      <a:pt x="1364" y="256"/>
                    </a:cubicBezTo>
                    <a:cubicBezTo>
                      <a:pt x="1361" y="247"/>
                      <a:pt x="1361" y="236"/>
                      <a:pt x="1355" y="229"/>
                    </a:cubicBezTo>
                    <a:cubicBezTo>
                      <a:pt x="1348" y="220"/>
                      <a:pt x="1336" y="217"/>
                      <a:pt x="1327" y="211"/>
                    </a:cubicBezTo>
                    <a:cubicBezTo>
                      <a:pt x="1306" y="146"/>
                      <a:pt x="1298" y="172"/>
                      <a:pt x="1327" y="129"/>
                    </a:cubicBezTo>
                    <a:cubicBezTo>
                      <a:pt x="1263" y="0"/>
                      <a:pt x="1324" y="285"/>
                      <a:pt x="1327" y="311"/>
                    </a:cubicBezTo>
                    <a:cubicBezTo>
                      <a:pt x="1337" y="283"/>
                      <a:pt x="1334" y="209"/>
                      <a:pt x="1355" y="275"/>
                    </a:cubicBezTo>
                    <a:cubicBezTo>
                      <a:pt x="1361" y="266"/>
                      <a:pt x="1362" y="243"/>
                      <a:pt x="1373" y="247"/>
                    </a:cubicBezTo>
                    <a:cubicBezTo>
                      <a:pt x="1385" y="251"/>
                      <a:pt x="1380" y="271"/>
                      <a:pt x="1382" y="284"/>
                    </a:cubicBezTo>
                    <a:cubicBezTo>
                      <a:pt x="1389" y="335"/>
                      <a:pt x="1394" y="387"/>
                      <a:pt x="1400" y="438"/>
                    </a:cubicBezTo>
                    <a:cubicBezTo>
                      <a:pt x="1406" y="429"/>
                      <a:pt x="1416" y="422"/>
                      <a:pt x="1418" y="411"/>
                    </a:cubicBezTo>
                    <a:cubicBezTo>
                      <a:pt x="1420" y="402"/>
                      <a:pt x="1411" y="375"/>
                      <a:pt x="1409" y="384"/>
                    </a:cubicBezTo>
                    <a:cubicBezTo>
                      <a:pt x="1401" y="416"/>
                      <a:pt x="1400" y="484"/>
                      <a:pt x="1400" y="484"/>
                    </a:cubicBezTo>
                    <a:cubicBezTo>
                      <a:pt x="1425" y="522"/>
                      <a:pt x="1430" y="564"/>
                      <a:pt x="1455" y="602"/>
                    </a:cubicBezTo>
                    <a:cubicBezTo>
                      <a:pt x="1432" y="788"/>
                      <a:pt x="1455" y="556"/>
                      <a:pt x="1455" y="756"/>
                    </a:cubicBezTo>
                    <a:cubicBezTo>
                      <a:pt x="1455" y="765"/>
                      <a:pt x="1448" y="738"/>
                      <a:pt x="1446" y="729"/>
                    </a:cubicBezTo>
                    <a:cubicBezTo>
                      <a:pt x="1432" y="672"/>
                      <a:pt x="1429" y="684"/>
                      <a:pt x="1400" y="638"/>
                    </a:cubicBezTo>
                    <a:cubicBezTo>
                      <a:pt x="1397" y="620"/>
                      <a:pt x="1409" y="584"/>
                      <a:pt x="1391" y="584"/>
                    </a:cubicBezTo>
                    <a:cubicBezTo>
                      <a:pt x="1369" y="584"/>
                      <a:pt x="1355" y="638"/>
                      <a:pt x="1355" y="638"/>
                    </a:cubicBezTo>
                    <a:cubicBezTo>
                      <a:pt x="1351" y="617"/>
                      <a:pt x="1314" y="434"/>
                      <a:pt x="1346" y="529"/>
                    </a:cubicBezTo>
                    <a:cubicBezTo>
                      <a:pt x="1350" y="511"/>
                      <a:pt x="1368" y="463"/>
                      <a:pt x="1346" y="447"/>
                    </a:cubicBezTo>
                    <a:cubicBezTo>
                      <a:pt x="1337" y="440"/>
                      <a:pt x="1327" y="460"/>
                      <a:pt x="1318" y="466"/>
                    </a:cubicBezTo>
                    <a:cubicBezTo>
                      <a:pt x="1301" y="398"/>
                      <a:pt x="1322" y="326"/>
                      <a:pt x="1282" y="266"/>
                    </a:cubicBezTo>
                    <a:cubicBezTo>
                      <a:pt x="1279" y="242"/>
                      <a:pt x="1278" y="217"/>
                      <a:pt x="1273" y="193"/>
                    </a:cubicBezTo>
                    <a:cubicBezTo>
                      <a:pt x="1269" y="174"/>
                      <a:pt x="1250" y="119"/>
                      <a:pt x="1255" y="138"/>
                    </a:cubicBezTo>
                    <a:cubicBezTo>
                      <a:pt x="1258" y="150"/>
                      <a:pt x="1260" y="163"/>
                      <a:pt x="1264" y="175"/>
                    </a:cubicBezTo>
                    <a:cubicBezTo>
                      <a:pt x="1269" y="193"/>
                      <a:pt x="1282" y="229"/>
                      <a:pt x="1282" y="229"/>
                    </a:cubicBezTo>
                    <a:cubicBezTo>
                      <a:pt x="1296" y="316"/>
                      <a:pt x="1298" y="341"/>
                      <a:pt x="1282" y="438"/>
                    </a:cubicBezTo>
                    <a:cubicBezTo>
                      <a:pt x="1242" y="412"/>
                      <a:pt x="1251" y="399"/>
                      <a:pt x="1237" y="356"/>
                    </a:cubicBezTo>
                    <a:cubicBezTo>
                      <a:pt x="1221" y="712"/>
                      <a:pt x="1235" y="598"/>
                      <a:pt x="1218" y="466"/>
                    </a:cubicBezTo>
                    <a:cubicBezTo>
                      <a:pt x="1215" y="441"/>
                      <a:pt x="1204" y="431"/>
                      <a:pt x="1191" y="411"/>
                    </a:cubicBezTo>
                    <a:cubicBezTo>
                      <a:pt x="1214" y="342"/>
                      <a:pt x="1215" y="351"/>
                      <a:pt x="1182" y="284"/>
                    </a:cubicBezTo>
                    <a:cubicBezTo>
                      <a:pt x="1147" y="390"/>
                      <a:pt x="1165" y="357"/>
                      <a:pt x="1155" y="175"/>
                    </a:cubicBezTo>
                    <a:cubicBezTo>
                      <a:pt x="1130" y="276"/>
                      <a:pt x="1169" y="135"/>
                      <a:pt x="1137" y="120"/>
                    </a:cubicBezTo>
                    <a:cubicBezTo>
                      <a:pt x="1112" y="108"/>
                      <a:pt x="1130" y="175"/>
                      <a:pt x="1127" y="202"/>
                    </a:cubicBezTo>
                    <a:cubicBezTo>
                      <a:pt x="1124" y="184"/>
                      <a:pt x="1122" y="165"/>
                      <a:pt x="1118" y="147"/>
                    </a:cubicBezTo>
                    <a:cubicBezTo>
                      <a:pt x="1116" y="138"/>
                      <a:pt x="1118" y="122"/>
                      <a:pt x="1109" y="120"/>
                    </a:cubicBezTo>
                    <a:cubicBezTo>
                      <a:pt x="1096" y="117"/>
                      <a:pt x="1085" y="132"/>
                      <a:pt x="1073" y="138"/>
                    </a:cubicBezTo>
                    <a:cubicBezTo>
                      <a:pt x="1073" y="138"/>
                      <a:pt x="1067" y="120"/>
                      <a:pt x="1064" y="111"/>
                    </a:cubicBezTo>
                    <a:cubicBezTo>
                      <a:pt x="1061" y="120"/>
                      <a:pt x="1064" y="138"/>
                      <a:pt x="1055" y="138"/>
                    </a:cubicBezTo>
                    <a:cubicBezTo>
                      <a:pt x="1046" y="138"/>
                      <a:pt x="1049" y="102"/>
                      <a:pt x="1046" y="111"/>
                    </a:cubicBezTo>
                    <a:cubicBezTo>
                      <a:pt x="1037" y="137"/>
                      <a:pt x="1040" y="166"/>
                      <a:pt x="1037" y="193"/>
                    </a:cubicBezTo>
                    <a:cubicBezTo>
                      <a:pt x="1010" y="121"/>
                      <a:pt x="1043" y="193"/>
                      <a:pt x="1018" y="193"/>
                    </a:cubicBezTo>
                    <a:cubicBezTo>
                      <a:pt x="1009" y="193"/>
                      <a:pt x="1011" y="175"/>
                      <a:pt x="1009" y="166"/>
                    </a:cubicBezTo>
                    <a:cubicBezTo>
                      <a:pt x="1005" y="151"/>
                      <a:pt x="1003" y="135"/>
                      <a:pt x="1000" y="120"/>
                    </a:cubicBezTo>
                    <a:cubicBezTo>
                      <a:pt x="997" y="132"/>
                      <a:pt x="991" y="144"/>
                      <a:pt x="991" y="156"/>
                    </a:cubicBezTo>
                    <a:cubicBezTo>
                      <a:pt x="991" y="166"/>
                      <a:pt x="1000" y="194"/>
                      <a:pt x="1000" y="184"/>
                    </a:cubicBezTo>
                    <a:cubicBezTo>
                      <a:pt x="1000" y="171"/>
                      <a:pt x="994" y="159"/>
                      <a:pt x="991" y="147"/>
                    </a:cubicBezTo>
                    <a:cubicBezTo>
                      <a:pt x="973" y="222"/>
                      <a:pt x="946" y="278"/>
                      <a:pt x="964" y="366"/>
                    </a:cubicBezTo>
                    <a:cubicBezTo>
                      <a:pt x="971" y="402"/>
                      <a:pt x="982" y="256"/>
                      <a:pt x="982" y="256"/>
                    </a:cubicBezTo>
                    <a:cubicBezTo>
                      <a:pt x="994" y="305"/>
                      <a:pt x="1003" y="341"/>
                      <a:pt x="1009" y="393"/>
                    </a:cubicBezTo>
                    <a:cubicBezTo>
                      <a:pt x="1019" y="352"/>
                      <a:pt x="1032" y="316"/>
                      <a:pt x="1018" y="275"/>
                    </a:cubicBezTo>
                    <a:cubicBezTo>
                      <a:pt x="1021" y="314"/>
                      <a:pt x="1016" y="355"/>
                      <a:pt x="1027" y="393"/>
                    </a:cubicBezTo>
                    <a:cubicBezTo>
                      <a:pt x="1029" y="401"/>
                      <a:pt x="1044" y="383"/>
                      <a:pt x="1046" y="375"/>
                    </a:cubicBezTo>
                    <a:cubicBezTo>
                      <a:pt x="1062" y="306"/>
                      <a:pt x="1031" y="261"/>
                      <a:pt x="1100" y="238"/>
                    </a:cubicBezTo>
                    <a:cubicBezTo>
                      <a:pt x="1093" y="333"/>
                      <a:pt x="1095" y="365"/>
                      <a:pt x="1046" y="438"/>
                    </a:cubicBezTo>
                    <a:cubicBezTo>
                      <a:pt x="1043" y="447"/>
                      <a:pt x="1046" y="463"/>
                      <a:pt x="1037" y="466"/>
                    </a:cubicBezTo>
                    <a:cubicBezTo>
                      <a:pt x="1028" y="469"/>
                      <a:pt x="1023" y="454"/>
                      <a:pt x="1018" y="447"/>
                    </a:cubicBezTo>
                    <a:cubicBezTo>
                      <a:pt x="1004" y="427"/>
                      <a:pt x="995" y="404"/>
                      <a:pt x="982" y="384"/>
                    </a:cubicBezTo>
                    <a:cubicBezTo>
                      <a:pt x="976" y="393"/>
                      <a:pt x="975" y="411"/>
                      <a:pt x="964" y="411"/>
                    </a:cubicBezTo>
                    <a:cubicBezTo>
                      <a:pt x="919" y="411"/>
                      <a:pt x="942" y="370"/>
                      <a:pt x="946" y="356"/>
                    </a:cubicBezTo>
                    <a:cubicBezTo>
                      <a:pt x="960" y="414"/>
                      <a:pt x="974" y="484"/>
                      <a:pt x="927" y="529"/>
                    </a:cubicBezTo>
                    <a:cubicBezTo>
                      <a:pt x="908" y="165"/>
                      <a:pt x="945" y="75"/>
                      <a:pt x="891" y="238"/>
                    </a:cubicBezTo>
                    <a:cubicBezTo>
                      <a:pt x="876" y="485"/>
                      <a:pt x="881" y="385"/>
                      <a:pt x="864" y="302"/>
                    </a:cubicBezTo>
                    <a:cubicBezTo>
                      <a:pt x="834" y="454"/>
                      <a:pt x="862" y="194"/>
                      <a:pt x="837" y="120"/>
                    </a:cubicBezTo>
                    <a:cubicBezTo>
                      <a:pt x="823" y="619"/>
                      <a:pt x="876" y="499"/>
                      <a:pt x="800" y="384"/>
                    </a:cubicBezTo>
                    <a:cubicBezTo>
                      <a:pt x="793" y="411"/>
                      <a:pt x="792" y="440"/>
                      <a:pt x="782" y="466"/>
                    </a:cubicBezTo>
                    <a:cubicBezTo>
                      <a:pt x="772" y="491"/>
                      <a:pt x="746" y="538"/>
                      <a:pt x="746" y="538"/>
                    </a:cubicBezTo>
                    <a:cubicBezTo>
                      <a:pt x="734" y="529"/>
                      <a:pt x="715" y="525"/>
                      <a:pt x="709" y="511"/>
                    </a:cubicBezTo>
                    <a:cubicBezTo>
                      <a:pt x="681" y="440"/>
                      <a:pt x="717" y="313"/>
                      <a:pt x="646" y="266"/>
                    </a:cubicBezTo>
                    <a:cubicBezTo>
                      <a:pt x="643" y="296"/>
                      <a:pt x="656" y="332"/>
                      <a:pt x="637" y="356"/>
                    </a:cubicBezTo>
                    <a:cubicBezTo>
                      <a:pt x="625" y="371"/>
                      <a:pt x="618" y="302"/>
                      <a:pt x="618" y="302"/>
                    </a:cubicBezTo>
                    <a:cubicBezTo>
                      <a:pt x="557" y="393"/>
                      <a:pt x="619" y="227"/>
                      <a:pt x="573" y="156"/>
                    </a:cubicBezTo>
                    <a:cubicBezTo>
                      <a:pt x="578" y="251"/>
                      <a:pt x="572" y="326"/>
                      <a:pt x="600" y="411"/>
                    </a:cubicBezTo>
                    <a:cubicBezTo>
                      <a:pt x="597" y="438"/>
                      <a:pt x="603" y="468"/>
                      <a:pt x="591" y="493"/>
                    </a:cubicBezTo>
                    <a:cubicBezTo>
                      <a:pt x="587" y="502"/>
                      <a:pt x="572" y="480"/>
                      <a:pt x="564" y="484"/>
                    </a:cubicBezTo>
                    <a:cubicBezTo>
                      <a:pt x="556" y="488"/>
                      <a:pt x="558" y="502"/>
                      <a:pt x="555" y="511"/>
                    </a:cubicBezTo>
                    <a:cubicBezTo>
                      <a:pt x="552" y="466"/>
                      <a:pt x="553" y="420"/>
                      <a:pt x="546" y="375"/>
                    </a:cubicBezTo>
                    <a:cubicBezTo>
                      <a:pt x="544" y="366"/>
                      <a:pt x="544" y="409"/>
                      <a:pt x="537" y="402"/>
                    </a:cubicBezTo>
                    <a:cubicBezTo>
                      <a:pt x="526" y="391"/>
                      <a:pt x="534" y="370"/>
                      <a:pt x="528" y="356"/>
                    </a:cubicBezTo>
                    <a:cubicBezTo>
                      <a:pt x="521" y="340"/>
                      <a:pt x="508" y="327"/>
                      <a:pt x="500" y="311"/>
                    </a:cubicBezTo>
                    <a:cubicBezTo>
                      <a:pt x="496" y="303"/>
                      <a:pt x="494" y="293"/>
                      <a:pt x="491" y="284"/>
                    </a:cubicBezTo>
                    <a:cubicBezTo>
                      <a:pt x="498" y="367"/>
                      <a:pt x="504" y="381"/>
                      <a:pt x="528" y="447"/>
                    </a:cubicBezTo>
                    <a:cubicBezTo>
                      <a:pt x="535" y="520"/>
                      <a:pt x="550" y="579"/>
                      <a:pt x="573" y="647"/>
                    </a:cubicBezTo>
                    <a:cubicBezTo>
                      <a:pt x="563" y="677"/>
                      <a:pt x="556" y="708"/>
                      <a:pt x="546" y="738"/>
                    </a:cubicBezTo>
                    <a:cubicBezTo>
                      <a:pt x="518" y="511"/>
                      <a:pt x="537" y="578"/>
                      <a:pt x="509" y="666"/>
                    </a:cubicBezTo>
                    <a:cubicBezTo>
                      <a:pt x="498" y="828"/>
                      <a:pt x="509" y="827"/>
                      <a:pt x="491" y="747"/>
                    </a:cubicBezTo>
                    <a:cubicBezTo>
                      <a:pt x="488" y="735"/>
                      <a:pt x="487" y="722"/>
                      <a:pt x="482" y="711"/>
                    </a:cubicBezTo>
                    <a:cubicBezTo>
                      <a:pt x="478" y="701"/>
                      <a:pt x="470" y="693"/>
                      <a:pt x="464" y="684"/>
                    </a:cubicBezTo>
                    <a:cubicBezTo>
                      <a:pt x="461" y="699"/>
                      <a:pt x="459" y="714"/>
                      <a:pt x="455" y="729"/>
                    </a:cubicBezTo>
                    <a:cubicBezTo>
                      <a:pt x="453" y="738"/>
                      <a:pt x="455" y="756"/>
                      <a:pt x="446" y="756"/>
                    </a:cubicBezTo>
                    <a:cubicBezTo>
                      <a:pt x="435" y="756"/>
                      <a:pt x="434" y="738"/>
                      <a:pt x="428" y="729"/>
                    </a:cubicBezTo>
                    <a:cubicBezTo>
                      <a:pt x="425" y="741"/>
                      <a:pt x="419" y="753"/>
                      <a:pt x="418" y="766"/>
                    </a:cubicBezTo>
                    <a:cubicBezTo>
                      <a:pt x="413" y="817"/>
                      <a:pt x="422" y="870"/>
                      <a:pt x="409" y="920"/>
                    </a:cubicBezTo>
                    <a:cubicBezTo>
                      <a:pt x="404" y="938"/>
                      <a:pt x="397" y="884"/>
                      <a:pt x="391" y="866"/>
                    </a:cubicBezTo>
                    <a:cubicBezTo>
                      <a:pt x="385" y="848"/>
                      <a:pt x="381" y="824"/>
                      <a:pt x="364" y="811"/>
                    </a:cubicBezTo>
                    <a:cubicBezTo>
                      <a:pt x="357" y="805"/>
                      <a:pt x="346" y="805"/>
                      <a:pt x="337" y="802"/>
                    </a:cubicBezTo>
                    <a:cubicBezTo>
                      <a:pt x="334" y="784"/>
                      <a:pt x="332" y="765"/>
                      <a:pt x="328" y="747"/>
                    </a:cubicBezTo>
                    <a:cubicBezTo>
                      <a:pt x="325" y="735"/>
                      <a:pt x="318" y="711"/>
                      <a:pt x="318" y="711"/>
                    </a:cubicBezTo>
                    <a:cubicBezTo>
                      <a:pt x="315" y="756"/>
                      <a:pt x="317" y="802"/>
                      <a:pt x="309" y="847"/>
                    </a:cubicBezTo>
                    <a:cubicBezTo>
                      <a:pt x="307" y="859"/>
                      <a:pt x="302" y="823"/>
                      <a:pt x="300" y="811"/>
                    </a:cubicBezTo>
                    <a:cubicBezTo>
                      <a:pt x="291" y="764"/>
                      <a:pt x="278" y="744"/>
                      <a:pt x="264" y="702"/>
                    </a:cubicBezTo>
                    <a:cubicBezTo>
                      <a:pt x="239" y="854"/>
                      <a:pt x="247" y="635"/>
                      <a:pt x="237" y="584"/>
                    </a:cubicBezTo>
                    <a:cubicBezTo>
                      <a:pt x="234" y="666"/>
                      <a:pt x="235" y="748"/>
                      <a:pt x="228" y="829"/>
                    </a:cubicBezTo>
                    <a:cubicBezTo>
                      <a:pt x="227" y="839"/>
                      <a:pt x="221" y="811"/>
                      <a:pt x="218" y="802"/>
                    </a:cubicBezTo>
                    <a:cubicBezTo>
                      <a:pt x="212" y="784"/>
                      <a:pt x="200" y="747"/>
                      <a:pt x="200" y="747"/>
                    </a:cubicBezTo>
                    <a:cubicBezTo>
                      <a:pt x="192" y="686"/>
                      <a:pt x="174" y="643"/>
                      <a:pt x="164" y="584"/>
                    </a:cubicBezTo>
                    <a:cubicBezTo>
                      <a:pt x="139" y="685"/>
                      <a:pt x="170" y="543"/>
                      <a:pt x="118" y="493"/>
                    </a:cubicBezTo>
                    <a:cubicBezTo>
                      <a:pt x="96" y="380"/>
                      <a:pt x="123" y="490"/>
                      <a:pt x="100" y="502"/>
                    </a:cubicBezTo>
                    <a:cubicBezTo>
                      <a:pt x="87" y="509"/>
                      <a:pt x="82" y="478"/>
                      <a:pt x="73" y="466"/>
                    </a:cubicBezTo>
                    <a:cubicBezTo>
                      <a:pt x="70" y="484"/>
                      <a:pt x="66" y="502"/>
                      <a:pt x="64" y="520"/>
                    </a:cubicBezTo>
                    <a:cubicBezTo>
                      <a:pt x="51" y="637"/>
                      <a:pt x="90" y="641"/>
                      <a:pt x="28" y="620"/>
                    </a:cubicBezTo>
                    <a:cubicBezTo>
                      <a:pt x="22" y="608"/>
                      <a:pt x="16" y="572"/>
                      <a:pt x="9" y="584"/>
                    </a:cubicBezTo>
                    <a:cubicBezTo>
                      <a:pt x="0" y="600"/>
                      <a:pt x="16" y="620"/>
                      <a:pt x="18" y="638"/>
                    </a:cubicBezTo>
                    <a:cubicBezTo>
                      <a:pt x="34" y="770"/>
                      <a:pt x="26" y="706"/>
                      <a:pt x="55" y="793"/>
                    </a:cubicBezTo>
                    <a:cubicBezTo>
                      <a:pt x="64" y="885"/>
                      <a:pt x="44" y="953"/>
                      <a:pt x="146" y="920"/>
                    </a:cubicBezTo>
                    <a:cubicBezTo>
                      <a:pt x="368" y="926"/>
                      <a:pt x="402" y="881"/>
                      <a:pt x="555" y="911"/>
                    </a:cubicBezTo>
                    <a:cubicBezTo>
                      <a:pt x="543" y="914"/>
                      <a:pt x="528" y="928"/>
                      <a:pt x="518" y="920"/>
                    </a:cubicBezTo>
                    <a:cubicBezTo>
                      <a:pt x="503" y="908"/>
                      <a:pt x="508" y="883"/>
                      <a:pt x="500" y="866"/>
                    </a:cubicBezTo>
                    <a:cubicBezTo>
                      <a:pt x="496" y="856"/>
                      <a:pt x="488" y="847"/>
                      <a:pt x="482" y="838"/>
                    </a:cubicBezTo>
                    <a:cubicBezTo>
                      <a:pt x="485" y="826"/>
                      <a:pt x="486" y="813"/>
                      <a:pt x="491" y="802"/>
                    </a:cubicBezTo>
                    <a:cubicBezTo>
                      <a:pt x="495" y="792"/>
                      <a:pt x="506" y="785"/>
                      <a:pt x="509" y="775"/>
                    </a:cubicBezTo>
                    <a:cubicBezTo>
                      <a:pt x="515" y="751"/>
                      <a:pt x="515" y="726"/>
                      <a:pt x="518" y="702"/>
                    </a:cubicBezTo>
                    <a:cubicBezTo>
                      <a:pt x="533" y="751"/>
                      <a:pt x="531" y="792"/>
                      <a:pt x="573" y="820"/>
                    </a:cubicBezTo>
                    <a:cubicBezTo>
                      <a:pt x="588" y="782"/>
                      <a:pt x="595" y="745"/>
                      <a:pt x="618" y="711"/>
                    </a:cubicBezTo>
                    <a:cubicBezTo>
                      <a:pt x="621" y="720"/>
                      <a:pt x="624" y="729"/>
                      <a:pt x="628" y="738"/>
                    </a:cubicBezTo>
                    <a:cubicBezTo>
                      <a:pt x="633" y="748"/>
                      <a:pt x="642" y="756"/>
                      <a:pt x="646" y="766"/>
                    </a:cubicBezTo>
                    <a:cubicBezTo>
                      <a:pt x="662" y="804"/>
                      <a:pt x="670" y="835"/>
                      <a:pt x="700" y="866"/>
                    </a:cubicBezTo>
                    <a:cubicBezTo>
                      <a:pt x="746" y="849"/>
                      <a:pt x="712" y="852"/>
                      <a:pt x="746" y="875"/>
                    </a:cubicBezTo>
                    <a:cubicBezTo>
                      <a:pt x="757" y="883"/>
                      <a:pt x="770" y="887"/>
                      <a:pt x="782" y="893"/>
                    </a:cubicBezTo>
                    <a:cubicBezTo>
                      <a:pt x="841" y="854"/>
                      <a:pt x="843" y="863"/>
                      <a:pt x="891" y="911"/>
                    </a:cubicBezTo>
                    <a:cubicBezTo>
                      <a:pt x="940" y="895"/>
                      <a:pt x="929" y="864"/>
                      <a:pt x="937" y="811"/>
                    </a:cubicBezTo>
                    <a:cubicBezTo>
                      <a:pt x="943" y="829"/>
                      <a:pt x="950" y="885"/>
                      <a:pt x="955" y="866"/>
                    </a:cubicBezTo>
                    <a:cubicBezTo>
                      <a:pt x="958" y="854"/>
                      <a:pt x="960" y="841"/>
                      <a:pt x="964" y="829"/>
                    </a:cubicBezTo>
                    <a:cubicBezTo>
                      <a:pt x="969" y="811"/>
                      <a:pt x="982" y="775"/>
                      <a:pt x="982" y="775"/>
                    </a:cubicBezTo>
                    <a:cubicBezTo>
                      <a:pt x="985" y="793"/>
                      <a:pt x="988" y="811"/>
                      <a:pt x="991" y="829"/>
                    </a:cubicBezTo>
                    <a:cubicBezTo>
                      <a:pt x="1002" y="903"/>
                      <a:pt x="988" y="911"/>
                      <a:pt x="1018" y="866"/>
                    </a:cubicBezTo>
                    <a:cubicBezTo>
                      <a:pt x="1033" y="804"/>
                      <a:pt x="1014" y="687"/>
                      <a:pt x="1009" y="638"/>
                    </a:cubicBezTo>
                    <a:cubicBezTo>
                      <a:pt x="1008" y="629"/>
                      <a:pt x="991" y="611"/>
                      <a:pt x="1000" y="611"/>
                    </a:cubicBezTo>
                    <a:cubicBezTo>
                      <a:pt x="1015" y="611"/>
                      <a:pt x="1025" y="629"/>
                      <a:pt x="1037" y="638"/>
                    </a:cubicBezTo>
                    <a:cubicBezTo>
                      <a:pt x="1058" y="670"/>
                      <a:pt x="1068" y="698"/>
                      <a:pt x="1091" y="729"/>
                    </a:cubicBezTo>
                    <a:cubicBezTo>
                      <a:pt x="1109" y="784"/>
                      <a:pt x="1107" y="825"/>
                      <a:pt x="1155" y="856"/>
                    </a:cubicBezTo>
                    <a:cubicBezTo>
                      <a:pt x="1159" y="867"/>
                      <a:pt x="1165" y="908"/>
                      <a:pt x="1191" y="902"/>
                    </a:cubicBezTo>
                    <a:cubicBezTo>
                      <a:pt x="1200" y="900"/>
                      <a:pt x="1197" y="884"/>
                      <a:pt x="1200" y="875"/>
                    </a:cubicBezTo>
                    <a:cubicBezTo>
                      <a:pt x="1212" y="741"/>
                      <a:pt x="1207" y="757"/>
                      <a:pt x="1237" y="838"/>
                    </a:cubicBezTo>
                    <a:cubicBezTo>
                      <a:pt x="1270" y="738"/>
                      <a:pt x="1243" y="785"/>
                      <a:pt x="1264" y="811"/>
                    </a:cubicBezTo>
                    <a:cubicBezTo>
                      <a:pt x="1271" y="819"/>
                      <a:pt x="1282" y="823"/>
                      <a:pt x="1291" y="829"/>
                    </a:cubicBezTo>
                    <a:cubicBezTo>
                      <a:pt x="1309" y="756"/>
                      <a:pt x="1283" y="811"/>
                      <a:pt x="1327" y="802"/>
                    </a:cubicBezTo>
                    <a:cubicBezTo>
                      <a:pt x="1336" y="800"/>
                      <a:pt x="1340" y="790"/>
                      <a:pt x="1346" y="784"/>
                    </a:cubicBezTo>
                    <a:cubicBezTo>
                      <a:pt x="1352" y="772"/>
                      <a:pt x="1352" y="753"/>
                      <a:pt x="1364" y="747"/>
                    </a:cubicBezTo>
                    <a:cubicBezTo>
                      <a:pt x="1376" y="741"/>
                      <a:pt x="1384" y="773"/>
                      <a:pt x="1391" y="793"/>
                    </a:cubicBezTo>
                    <a:cubicBezTo>
                      <a:pt x="1397" y="784"/>
                      <a:pt x="1405" y="776"/>
                      <a:pt x="1409" y="766"/>
                    </a:cubicBezTo>
                    <a:cubicBezTo>
                      <a:pt x="1427" y="718"/>
                      <a:pt x="1404" y="701"/>
                      <a:pt x="1437" y="747"/>
                    </a:cubicBezTo>
                    <a:cubicBezTo>
                      <a:pt x="1457" y="809"/>
                      <a:pt x="1397" y="939"/>
                      <a:pt x="1482" y="911"/>
                    </a:cubicBezTo>
                    <a:cubicBezTo>
                      <a:pt x="1495" y="873"/>
                      <a:pt x="1504" y="841"/>
                      <a:pt x="1491" y="802"/>
                    </a:cubicBezTo>
                    <a:cubicBezTo>
                      <a:pt x="1494" y="747"/>
                      <a:pt x="1488" y="691"/>
                      <a:pt x="1500" y="638"/>
                    </a:cubicBezTo>
                    <a:cubicBezTo>
                      <a:pt x="1504" y="622"/>
                      <a:pt x="1515" y="668"/>
                      <a:pt x="1518" y="684"/>
                    </a:cubicBezTo>
                    <a:cubicBezTo>
                      <a:pt x="1524" y="711"/>
                      <a:pt x="1524" y="739"/>
                      <a:pt x="1527" y="766"/>
                    </a:cubicBezTo>
                    <a:cubicBezTo>
                      <a:pt x="1533" y="760"/>
                      <a:pt x="1541" y="755"/>
                      <a:pt x="1546" y="747"/>
                    </a:cubicBezTo>
                    <a:cubicBezTo>
                      <a:pt x="1551" y="739"/>
                      <a:pt x="1554" y="711"/>
                      <a:pt x="1555" y="720"/>
                    </a:cubicBezTo>
                    <a:cubicBezTo>
                      <a:pt x="1562" y="780"/>
                      <a:pt x="1547" y="844"/>
                      <a:pt x="1564" y="902"/>
                    </a:cubicBezTo>
                    <a:cubicBezTo>
                      <a:pt x="1578" y="952"/>
                      <a:pt x="1620" y="900"/>
                      <a:pt x="1627" y="893"/>
                    </a:cubicBezTo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</p:grpSp>
      <p:sp>
        <p:nvSpPr>
          <p:cNvPr id="103441" name="Freeform 17"/>
          <p:cNvSpPr>
            <a:spLocks/>
          </p:cNvSpPr>
          <p:nvPr/>
        </p:nvSpPr>
        <p:spPr bwMode="auto">
          <a:xfrm>
            <a:off x="990600" y="1066800"/>
            <a:ext cx="1079500" cy="1990725"/>
          </a:xfrm>
          <a:custGeom>
            <a:avLst/>
            <a:gdLst>
              <a:gd name="T0" fmla="*/ 364 w 680"/>
              <a:gd name="T1" fmla="*/ 18 h 1254"/>
              <a:gd name="T2" fmla="*/ 327 w 680"/>
              <a:gd name="T3" fmla="*/ 182 h 1254"/>
              <a:gd name="T4" fmla="*/ 164 w 680"/>
              <a:gd name="T5" fmla="*/ 327 h 1254"/>
              <a:gd name="T6" fmla="*/ 109 w 680"/>
              <a:gd name="T7" fmla="*/ 418 h 1254"/>
              <a:gd name="T8" fmla="*/ 0 w 680"/>
              <a:gd name="T9" fmla="*/ 472 h 1254"/>
              <a:gd name="T10" fmla="*/ 91 w 680"/>
              <a:gd name="T11" fmla="*/ 418 h 1254"/>
              <a:gd name="T12" fmla="*/ 182 w 680"/>
              <a:gd name="T13" fmla="*/ 327 h 1254"/>
              <a:gd name="T14" fmla="*/ 200 w 680"/>
              <a:gd name="T15" fmla="*/ 509 h 1254"/>
              <a:gd name="T16" fmla="*/ 291 w 680"/>
              <a:gd name="T17" fmla="*/ 582 h 1254"/>
              <a:gd name="T18" fmla="*/ 182 w 680"/>
              <a:gd name="T19" fmla="*/ 727 h 1254"/>
              <a:gd name="T20" fmla="*/ 164 w 680"/>
              <a:gd name="T21" fmla="*/ 854 h 1254"/>
              <a:gd name="T22" fmla="*/ 200 w 680"/>
              <a:gd name="T23" fmla="*/ 1018 h 1254"/>
              <a:gd name="T24" fmla="*/ 146 w 680"/>
              <a:gd name="T25" fmla="*/ 1236 h 1254"/>
              <a:gd name="T26" fmla="*/ 182 w 680"/>
              <a:gd name="T27" fmla="*/ 1054 h 1254"/>
              <a:gd name="T28" fmla="*/ 237 w 680"/>
              <a:gd name="T29" fmla="*/ 945 h 1254"/>
              <a:gd name="T30" fmla="*/ 199 w 680"/>
              <a:gd name="T31" fmla="*/ 840 h 1254"/>
              <a:gd name="T32" fmla="*/ 251 w 680"/>
              <a:gd name="T33" fmla="*/ 729 h 1254"/>
              <a:gd name="T34" fmla="*/ 255 w 680"/>
              <a:gd name="T35" fmla="*/ 563 h 1254"/>
              <a:gd name="T36" fmla="*/ 346 w 680"/>
              <a:gd name="T37" fmla="*/ 618 h 1254"/>
              <a:gd name="T38" fmla="*/ 397 w 680"/>
              <a:gd name="T39" fmla="*/ 646 h 1254"/>
              <a:gd name="T40" fmla="*/ 640 w 680"/>
              <a:gd name="T41" fmla="*/ 844 h 1254"/>
              <a:gd name="T42" fmla="*/ 527 w 680"/>
              <a:gd name="T43" fmla="*/ 691 h 1254"/>
              <a:gd name="T44" fmla="*/ 273 w 680"/>
              <a:gd name="T45" fmla="*/ 618 h 1254"/>
              <a:gd name="T46" fmla="*/ 200 w 680"/>
              <a:gd name="T47" fmla="*/ 472 h 1254"/>
              <a:gd name="T48" fmla="*/ 211 w 680"/>
              <a:gd name="T49" fmla="*/ 384 h 1254"/>
              <a:gd name="T50" fmla="*/ 182 w 680"/>
              <a:gd name="T51" fmla="*/ 291 h 1254"/>
              <a:gd name="T52" fmla="*/ 277 w 680"/>
              <a:gd name="T53" fmla="*/ 250 h 1254"/>
              <a:gd name="T54" fmla="*/ 382 w 680"/>
              <a:gd name="T55" fmla="*/ 291 h 1254"/>
              <a:gd name="T56" fmla="*/ 455 w 680"/>
              <a:gd name="T57" fmla="*/ 363 h 1254"/>
              <a:gd name="T58" fmla="*/ 473 w 680"/>
              <a:gd name="T59" fmla="*/ 472 h 1254"/>
              <a:gd name="T60" fmla="*/ 473 w 680"/>
              <a:gd name="T61" fmla="*/ 363 h 1254"/>
              <a:gd name="T62" fmla="*/ 341 w 680"/>
              <a:gd name="T63" fmla="*/ 204 h 1254"/>
              <a:gd name="T64" fmla="*/ 281 w 680"/>
              <a:gd name="T65" fmla="*/ 108 h 1254"/>
              <a:gd name="T66" fmla="*/ 200 w 680"/>
              <a:gd name="T67" fmla="*/ 145 h 1254"/>
              <a:gd name="T68" fmla="*/ 309 w 680"/>
              <a:gd name="T69" fmla="*/ 73 h 1254"/>
              <a:gd name="T70" fmla="*/ 284 w 680"/>
              <a:gd name="T71" fmla="*/ 22 h 1254"/>
              <a:gd name="T72" fmla="*/ 266 w 680"/>
              <a:gd name="T73" fmla="*/ 6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80" h="1254">
                <a:moveTo>
                  <a:pt x="491" y="0"/>
                </a:moveTo>
                <a:cubicBezTo>
                  <a:pt x="449" y="6"/>
                  <a:pt x="406" y="10"/>
                  <a:pt x="364" y="18"/>
                </a:cubicBezTo>
                <a:cubicBezTo>
                  <a:pt x="339" y="22"/>
                  <a:pt x="302" y="14"/>
                  <a:pt x="291" y="36"/>
                </a:cubicBezTo>
                <a:cubicBezTo>
                  <a:pt x="282" y="53"/>
                  <a:pt x="318" y="156"/>
                  <a:pt x="327" y="182"/>
                </a:cubicBezTo>
                <a:cubicBezTo>
                  <a:pt x="321" y="200"/>
                  <a:pt x="321" y="221"/>
                  <a:pt x="309" y="236"/>
                </a:cubicBezTo>
                <a:cubicBezTo>
                  <a:pt x="282" y="270"/>
                  <a:pt x="205" y="313"/>
                  <a:pt x="164" y="327"/>
                </a:cubicBezTo>
                <a:cubicBezTo>
                  <a:pt x="152" y="339"/>
                  <a:pt x="136" y="348"/>
                  <a:pt x="127" y="363"/>
                </a:cubicBezTo>
                <a:cubicBezTo>
                  <a:pt x="117" y="380"/>
                  <a:pt x="121" y="403"/>
                  <a:pt x="109" y="418"/>
                </a:cubicBezTo>
                <a:cubicBezTo>
                  <a:pt x="97" y="433"/>
                  <a:pt x="71" y="432"/>
                  <a:pt x="53" y="441"/>
                </a:cubicBezTo>
                <a:cubicBezTo>
                  <a:pt x="35" y="450"/>
                  <a:pt x="2" y="473"/>
                  <a:pt x="0" y="472"/>
                </a:cubicBezTo>
                <a:cubicBezTo>
                  <a:pt x="0" y="472"/>
                  <a:pt x="22" y="445"/>
                  <a:pt x="37" y="436"/>
                </a:cubicBezTo>
                <a:cubicBezTo>
                  <a:pt x="53" y="426"/>
                  <a:pt x="74" y="426"/>
                  <a:pt x="91" y="418"/>
                </a:cubicBezTo>
                <a:cubicBezTo>
                  <a:pt x="153" y="387"/>
                  <a:pt x="187" y="341"/>
                  <a:pt x="237" y="291"/>
                </a:cubicBezTo>
                <a:cubicBezTo>
                  <a:pt x="252" y="276"/>
                  <a:pt x="200" y="315"/>
                  <a:pt x="182" y="327"/>
                </a:cubicBezTo>
                <a:cubicBezTo>
                  <a:pt x="188" y="345"/>
                  <a:pt x="200" y="363"/>
                  <a:pt x="200" y="382"/>
                </a:cubicBezTo>
                <a:cubicBezTo>
                  <a:pt x="200" y="434"/>
                  <a:pt x="143" y="452"/>
                  <a:pt x="200" y="509"/>
                </a:cubicBezTo>
                <a:cubicBezTo>
                  <a:pt x="218" y="527"/>
                  <a:pt x="249" y="521"/>
                  <a:pt x="273" y="527"/>
                </a:cubicBezTo>
                <a:cubicBezTo>
                  <a:pt x="279" y="545"/>
                  <a:pt x="277" y="568"/>
                  <a:pt x="291" y="582"/>
                </a:cubicBezTo>
                <a:cubicBezTo>
                  <a:pt x="305" y="596"/>
                  <a:pt x="339" y="582"/>
                  <a:pt x="346" y="600"/>
                </a:cubicBezTo>
                <a:cubicBezTo>
                  <a:pt x="387" y="703"/>
                  <a:pt x="222" y="720"/>
                  <a:pt x="182" y="727"/>
                </a:cubicBezTo>
                <a:cubicBezTo>
                  <a:pt x="200" y="733"/>
                  <a:pt x="240" y="726"/>
                  <a:pt x="237" y="745"/>
                </a:cubicBezTo>
                <a:cubicBezTo>
                  <a:pt x="231" y="788"/>
                  <a:pt x="164" y="854"/>
                  <a:pt x="164" y="854"/>
                </a:cubicBezTo>
                <a:cubicBezTo>
                  <a:pt x="182" y="866"/>
                  <a:pt x="213" y="870"/>
                  <a:pt x="218" y="891"/>
                </a:cubicBezTo>
                <a:cubicBezTo>
                  <a:pt x="227" y="933"/>
                  <a:pt x="200" y="975"/>
                  <a:pt x="200" y="1018"/>
                </a:cubicBezTo>
                <a:cubicBezTo>
                  <a:pt x="200" y="1037"/>
                  <a:pt x="212" y="1054"/>
                  <a:pt x="218" y="1072"/>
                </a:cubicBezTo>
                <a:cubicBezTo>
                  <a:pt x="161" y="1160"/>
                  <a:pt x="190" y="1105"/>
                  <a:pt x="146" y="1236"/>
                </a:cubicBezTo>
                <a:cubicBezTo>
                  <a:pt x="140" y="1254"/>
                  <a:pt x="164" y="1181"/>
                  <a:pt x="164" y="1181"/>
                </a:cubicBezTo>
                <a:cubicBezTo>
                  <a:pt x="170" y="1139"/>
                  <a:pt x="170" y="1095"/>
                  <a:pt x="182" y="1054"/>
                </a:cubicBezTo>
                <a:cubicBezTo>
                  <a:pt x="188" y="1033"/>
                  <a:pt x="208" y="1019"/>
                  <a:pt x="218" y="1000"/>
                </a:cubicBezTo>
                <a:cubicBezTo>
                  <a:pt x="227" y="983"/>
                  <a:pt x="232" y="964"/>
                  <a:pt x="237" y="945"/>
                </a:cubicBezTo>
                <a:cubicBezTo>
                  <a:pt x="239" y="931"/>
                  <a:pt x="235" y="896"/>
                  <a:pt x="229" y="879"/>
                </a:cubicBezTo>
                <a:cubicBezTo>
                  <a:pt x="223" y="862"/>
                  <a:pt x="195" y="860"/>
                  <a:pt x="199" y="840"/>
                </a:cubicBezTo>
                <a:cubicBezTo>
                  <a:pt x="208" y="819"/>
                  <a:pt x="230" y="763"/>
                  <a:pt x="251" y="756"/>
                </a:cubicBezTo>
                <a:cubicBezTo>
                  <a:pt x="260" y="738"/>
                  <a:pt x="239" y="741"/>
                  <a:pt x="251" y="729"/>
                </a:cubicBezTo>
                <a:cubicBezTo>
                  <a:pt x="263" y="717"/>
                  <a:pt x="322" y="710"/>
                  <a:pt x="323" y="682"/>
                </a:cubicBezTo>
                <a:cubicBezTo>
                  <a:pt x="310" y="578"/>
                  <a:pt x="324" y="634"/>
                  <a:pt x="255" y="563"/>
                </a:cubicBezTo>
                <a:cubicBezTo>
                  <a:pt x="255" y="563"/>
                  <a:pt x="276" y="591"/>
                  <a:pt x="291" y="600"/>
                </a:cubicBezTo>
                <a:cubicBezTo>
                  <a:pt x="308" y="610"/>
                  <a:pt x="328" y="612"/>
                  <a:pt x="346" y="618"/>
                </a:cubicBezTo>
                <a:cubicBezTo>
                  <a:pt x="352" y="636"/>
                  <a:pt x="346" y="665"/>
                  <a:pt x="364" y="672"/>
                </a:cubicBezTo>
                <a:cubicBezTo>
                  <a:pt x="375" y="682"/>
                  <a:pt x="367" y="643"/>
                  <a:pt x="397" y="646"/>
                </a:cubicBezTo>
                <a:cubicBezTo>
                  <a:pt x="427" y="649"/>
                  <a:pt x="506" y="658"/>
                  <a:pt x="546" y="691"/>
                </a:cubicBezTo>
                <a:cubicBezTo>
                  <a:pt x="586" y="728"/>
                  <a:pt x="627" y="791"/>
                  <a:pt x="640" y="844"/>
                </a:cubicBezTo>
                <a:cubicBezTo>
                  <a:pt x="648" y="877"/>
                  <a:pt x="614" y="922"/>
                  <a:pt x="637" y="945"/>
                </a:cubicBezTo>
                <a:cubicBezTo>
                  <a:pt x="680" y="817"/>
                  <a:pt x="618" y="767"/>
                  <a:pt x="527" y="691"/>
                </a:cubicBezTo>
                <a:cubicBezTo>
                  <a:pt x="514" y="680"/>
                  <a:pt x="507" y="661"/>
                  <a:pt x="491" y="654"/>
                </a:cubicBezTo>
                <a:cubicBezTo>
                  <a:pt x="465" y="643"/>
                  <a:pt x="282" y="619"/>
                  <a:pt x="273" y="618"/>
                </a:cubicBezTo>
                <a:cubicBezTo>
                  <a:pt x="261" y="582"/>
                  <a:pt x="254" y="543"/>
                  <a:pt x="237" y="509"/>
                </a:cubicBezTo>
                <a:cubicBezTo>
                  <a:pt x="229" y="493"/>
                  <a:pt x="200" y="489"/>
                  <a:pt x="200" y="472"/>
                </a:cubicBezTo>
                <a:cubicBezTo>
                  <a:pt x="200" y="455"/>
                  <a:pt x="185" y="456"/>
                  <a:pt x="197" y="444"/>
                </a:cubicBezTo>
                <a:cubicBezTo>
                  <a:pt x="203" y="426"/>
                  <a:pt x="218" y="402"/>
                  <a:pt x="211" y="384"/>
                </a:cubicBezTo>
                <a:cubicBezTo>
                  <a:pt x="203" y="364"/>
                  <a:pt x="214" y="362"/>
                  <a:pt x="200" y="345"/>
                </a:cubicBezTo>
                <a:cubicBezTo>
                  <a:pt x="188" y="330"/>
                  <a:pt x="188" y="309"/>
                  <a:pt x="182" y="291"/>
                </a:cubicBezTo>
                <a:cubicBezTo>
                  <a:pt x="194" y="279"/>
                  <a:pt x="192" y="328"/>
                  <a:pt x="203" y="315"/>
                </a:cubicBezTo>
                <a:cubicBezTo>
                  <a:pt x="217" y="298"/>
                  <a:pt x="257" y="258"/>
                  <a:pt x="277" y="250"/>
                </a:cubicBezTo>
                <a:cubicBezTo>
                  <a:pt x="295" y="243"/>
                  <a:pt x="291" y="212"/>
                  <a:pt x="309" y="218"/>
                </a:cubicBezTo>
                <a:cubicBezTo>
                  <a:pt x="333" y="242"/>
                  <a:pt x="371" y="258"/>
                  <a:pt x="382" y="291"/>
                </a:cubicBezTo>
                <a:cubicBezTo>
                  <a:pt x="388" y="309"/>
                  <a:pt x="386" y="332"/>
                  <a:pt x="400" y="345"/>
                </a:cubicBezTo>
                <a:cubicBezTo>
                  <a:pt x="414" y="359"/>
                  <a:pt x="437" y="357"/>
                  <a:pt x="455" y="363"/>
                </a:cubicBezTo>
                <a:cubicBezTo>
                  <a:pt x="461" y="378"/>
                  <a:pt x="494" y="394"/>
                  <a:pt x="497" y="412"/>
                </a:cubicBezTo>
                <a:cubicBezTo>
                  <a:pt x="500" y="430"/>
                  <a:pt x="475" y="473"/>
                  <a:pt x="473" y="472"/>
                </a:cubicBezTo>
                <a:cubicBezTo>
                  <a:pt x="495" y="472"/>
                  <a:pt x="497" y="436"/>
                  <a:pt x="509" y="418"/>
                </a:cubicBezTo>
                <a:cubicBezTo>
                  <a:pt x="497" y="400"/>
                  <a:pt x="488" y="378"/>
                  <a:pt x="473" y="363"/>
                </a:cubicBezTo>
                <a:cubicBezTo>
                  <a:pt x="452" y="342"/>
                  <a:pt x="419" y="332"/>
                  <a:pt x="400" y="309"/>
                </a:cubicBezTo>
                <a:cubicBezTo>
                  <a:pt x="385" y="287"/>
                  <a:pt x="347" y="228"/>
                  <a:pt x="341" y="204"/>
                </a:cubicBezTo>
                <a:cubicBezTo>
                  <a:pt x="331" y="179"/>
                  <a:pt x="347" y="176"/>
                  <a:pt x="337" y="160"/>
                </a:cubicBezTo>
                <a:cubicBezTo>
                  <a:pt x="328" y="148"/>
                  <a:pt x="295" y="114"/>
                  <a:pt x="281" y="108"/>
                </a:cubicBezTo>
                <a:cubicBezTo>
                  <a:pt x="267" y="102"/>
                  <a:pt x="268" y="121"/>
                  <a:pt x="255" y="127"/>
                </a:cubicBezTo>
                <a:cubicBezTo>
                  <a:pt x="237" y="133"/>
                  <a:pt x="186" y="159"/>
                  <a:pt x="200" y="145"/>
                </a:cubicBezTo>
                <a:cubicBezTo>
                  <a:pt x="200" y="141"/>
                  <a:pt x="239" y="129"/>
                  <a:pt x="257" y="117"/>
                </a:cubicBezTo>
                <a:cubicBezTo>
                  <a:pt x="275" y="105"/>
                  <a:pt x="306" y="86"/>
                  <a:pt x="309" y="73"/>
                </a:cubicBezTo>
                <a:cubicBezTo>
                  <a:pt x="297" y="61"/>
                  <a:pt x="288" y="45"/>
                  <a:pt x="273" y="36"/>
                </a:cubicBezTo>
                <a:cubicBezTo>
                  <a:pt x="262" y="28"/>
                  <a:pt x="302" y="27"/>
                  <a:pt x="284" y="22"/>
                </a:cubicBezTo>
                <a:cubicBezTo>
                  <a:pt x="266" y="17"/>
                  <a:pt x="166" y="7"/>
                  <a:pt x="163" y="4"/>
                </a:cubicBezTo>
                <a:cubicBezTo>
                  <a:pt x="160" y="1"/>
                  <a:pt x="211" y="7"/>
                  <a:pt x="266" y="6"/>
                </a:cubicBezTo>
                <a:cubicBezTo>
                  <a:pt x="321" y="5"/>
                  <a:pt x="444" y="1"/>
                  <a:pt x="491" y="0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3442" name="Freeform 18"/>
          <p:cNvSpPr>
            <a:spLocks/>
          </p:cNvSpPr>
          <p:nvPr/>
        </p:nvSpPr>
        <p:spPr bwMode="auto">
          <a:xfrm rot="2252951">
            <a:off x="3048000" y="1219200"/>
            <a:ext cx="685800" cy="1371600"/>
          </a:xfrm>
          <a:custGeom>
            <a:avLst/>
            <a:gdLst>
              <a:gd name="T0" fmla="*/ 364 w 680"/>
              <a:gd name="T1" fmla="*/ 18 h 1254"/>
              <a:gd name="T2" fmla="*/ 327 w 680"/>
              <a:gd name="T3" fmla="*/ 182 h 1254"/>
              <a:gd name="T4" fmla="*/ 164 w 680"/>
              <a:gd name="T5" fmla="*/ 327 h 1254"/>
              <a:gd name="T6" fmla="*/ 109 w 680"/>
              <a:gd name="T7" fmla="*/ 418 h 1254"/>
              <a:gd name="T8" fmla="*/ 0 w 680"/>
              <a:gd name="T9" fmla="*/ 472 h 1254"/>
              <a:gd name="T10" fmla="*/ 91 w 680"/>
              <a:gd name="T11" fmla="*/ 418 h 1254"/>
              <a:gd name="T12" fmla="*/ 182 w 680"/>
              <a:gd name="T13" fmla="*/ 327 h 1254"/>
              <a:gd name="T14" fmla="*/ 200 w 680"/>
              <a:gd name="T15" fmla="*/ 509 h 1254"/>
              <a:gd name="T16" fmla="*/ 291 w 680"/>
              <a:gd name="T17" fmla="*/ 582 h 1254"/>
              <a:gd name="T18" fmla="*/ 182 w 680"/>
              <a:gd name="T19" fmla="*/ 727 h 1254"/>
              <a:gd name="T20" fmla="*/ 164 w 680"/>
              <a:gd name="T21" fmla="*/ 854 h 1254"/>
              <a:gd name="T22" fmla="*/ 200 w 680"/>
              <a:gd name="T23" fmla="*/ 1018 h 1254"/>
              <a:gd name="T24" fmla="*/ 146 w 680"/>
              <a:gd name="T25" fmla="*/ 1236 h 1254"/>
              <a:gd name="T26" fmla="*/ 182 w 680"/>
              <a:gd name="T27" fmla="*/ 1054 h 1254"/>
              <a:gd name="T28" fmla="*/ 237 w 680"/>
              <a:gd name="T29" fmla="*/ 945 h 1254"/>
              <a:gd name="T30" fmla="*/ 199 w 680"/>
              <a:gd name="T31" fmla="*/ 840 h 1254"/>
              <a:gd name="T32" fmla="*/ 251 w 680"/>
              <a:gd name="T33" fmla="*/ 729 h 1254"/>
              <a:gd name="T34" fmla="*/ 255 w 680"/>
              <a:gd name="T35" fmla="*/ 563 h 1254"/>
              <a:gd name="T36" fmla="*/ 346 w 680"/>
              <a:gd name="T37" fmla="*/ 618 h 1254"/>
              <a:gd name="T38" fmla="*/ 397 w 680"/>
              <a:gd name="T39" fmla="*/ 646 h 1254"/>
              <a:gd name="T40" fmla="*/ 640 w 680"/>
              <a:gd name="T41" fmla="*/ 844 h 1254"/>
              <a:gd name="T42" fmla="*/ 527 w 680"/>
              <a:gd name="T43" fmla="*/ 691 h 1254"/>
              <a:gd name="T44" fmla="*/ 273 w 680"/>
              <a:gd name="T45" fmla="*/ 618 h 1254"/>
              <a:gd name="T46" fmla="*/ 200 w 680"/>
              <a:gd name="T47" fmla="*/ 472 h 1254"/>
              <a:gd name="T48" fmla="*/ 211 w 680"/>
              <a:gd name="T49" fmla="*/ 384 h 1254"/>
              <a:gd name="T50" fmla="*/ 182 w 680"/>
              <a:gd name="T51" fmla="*/ 291 h 1254"/>
              <a:gd name="T52" fmla="*/ 277 w 680"/>
              <a:gd name="T53" fmla="*/ 250 h 1254"/>
              <a:gd name="T54" fmla="*/ 382 w 680"/>
              <a:gd name="T55" fmla="*/ 291 h 1254"/>
              <a:gd name="T56" fmla="*/ 455 w 680"/>
              <a:gd name="T57" fmla="*/ 363 h 1254"/>
              <a:gd name="T58" fmla="*/ 473 w 680"/>
              <a:gd name="T59" fmla="*/ 472 h 1254"/>
              <a:gd name="T60" fmla="*/ 473 w 680"/>
              <a:gd name="T61" fmla="*/ 363 h 1254"/>
              <a:gd name="T62" fmla="*/ 341 w 680"/>
              <a:gd name="T63" fmla="*/ 204 h 1254"/>
              <a:gd name="T64" fmla="*/ 281 w 680"/>
              <a:gd name="T65" fmla="*/ 108 h 1254"/>
              <a:gd name="T66" fmla="*/ 200 w 680"/>
              <a:gd name="T67" fmla="*/ 145 h 1254"/>
              <a:gd name="T68" fmla="*/ 309 w 680"/>
              <a:gd name="T69" fmla="*/ 73 h 1254"/>
              <a:gd name="T70" fmla="*/ 284 w 680"/>
              <a:gd name="T71" fmla="*/ 22 h 1254"/>
              <a:gd name="T72" fmla="*/ 266 w 680"/>
              <a:gd name="T73" fmla="*/ 6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80" h="1254">
                <a:moveTo>
                  <a:pt x="491" y="0"/>
                </a:moveTo>
                <a:cubicBezTo>
                  <a:pt x="449" y="6"/>
                  <a:pt x="406" y="10"/>
                  <a:pt x="364" y="18"/>
                </a:cubicBezTo>
                <a:cubicBezTo>
                  <a:pt x="339" y="22"/>
                  <a:pt x="302" y="14"/>
                  <a:pt x="291" y="36"/>
                </a:cubicBezTo>
                <a:cubicBezTo>
                  <a:pt x="282" y="53"/>
                  <a:pt x="318" y="156"/>
                  <a:pt x="327" y="182"/>
                </a:cubicBezTo>
                <a:cubicBezTo>
                  <a:pt x="321" y="200"/>
                  <a:pt x="321" y="221"/>
                  <a:pt x="309" y="236"/>
                </a:cubicBezTo>
                <a:cubicBezTo>
                  <a:pt x="282" y="270"/>
                  <a:pt x="205" y="313"/>
                  <a:pt x="164" y="327"/>
                </a:cubicBezTo>
                <a:cubicBezTo>
                  <a:pt x="152" y="339"/>
                  <a:pt x="136" y="348"/>
                  <a:pt x="127" y="363"/>
                </a:cubicBezTo>
                <a:cubicBezTo>
                  <a:pt x="117" y="380"/>
                  <a:pt x="121" y="403"/>
                  <a:pt x="109" y="418"/>
                </a:cubicBezTo>
                <a:cubicBezTo>
                  <a:pt x="97" y="433"/>
                  <a:pt x="71" y="432"/>
                  <a:pt x="53" y="441"/>
                </a:cubicBezTo>
                <a:cubicBezTo>
                  <a:pt x="35" y="450"/>
                  <a:pt x="2" y="473"/>
                  <a:pt x="0" y="472"/>
                </a:cubicBezTo>
                <a:cubicBezTo>
                  <a:pt x="0" y="472"/>
                  <a:pt x="22" y="445"/>
                  <a:pt x="37" y="436"/>
                </a:cubicBezTo>
                <a:cubicBezTo>
                  <a:pt x="53" y="426"/>
                  <a:pt x="74" y="426"/>
                  <a:pt x="91" y="418"/>
                </a:cubicBezTo>
                <a:cubicBezTo>
                  <a:pt x="153" y="387"/>
                  <a:pt x="187" y="341"/>
                  <a:pt x="237" y="291"/>
                </a:cubicBezTo>
                <a:cubicBezTo>
                  <a:pt x="252" y="276"/>
                  <a:pt x="200" y="315"/>
                  <a:pt x="182" y="327"/>
                </a:cubicBezTo>
                <a:cubicBezTo>
                  <a:pt x="188" y="345"/>
                  <a:pt x="200" y="363"/>
                  <a:pt x="200" y="382"/>
                </a:cubicBezTo>
                <a:cubicBezTo>
                  <a:pt x="200" y="434"/>
                  <a:pt x="143" y="452"/>
                  <a:pt x="200" y="509"/>
                </a:cubicBezTo>
                <a:cubicBezTo>
                  <a:pt x="218" y="527"/>
                  <a:pt x="249" y="521"/>
                  <a:pt x="273" y="527"/>
                </a:cubicBezTo>
                <a:cubicBezTo>
                  <a:pt x="279" y="545"/>
                  <a:pt x="277" y="568"/>
                  <a:pt x="291" y="582"/>
                </a:cubicBezTo>
                <a:cubicBezTo>
                  <a:pt x="305" y="596"/>
                  <a:pt x="339" y="582"/>
                  <a:pt x="346" y="600"/>
                </a:cubicBezTo>
                <a:cubicBezTo>
                  <a:pt x="387" y="703"/>
                  <a:pt x="222" y="720"/>
                  <a:pt x="182" y="727"/>
                </a:cubicBezTo>
                <a:cubicBezTo>
                  <a:pt x="200" y="733"/>
                  <a:pt x="240" y="726"/>
                  <a:pt x="237" y="745"/>
                </a:cubicBezTo>
                <a:cubicBezTo>
                  <a:pt x="231" y="788"/>
                  <a:pt x="164" y="854"/>
                  <a:pt x="164" y="854"/>
                </a:cubicBezTo>
                <a:cubicBezTo>
                  <a:pt x="182" y="866"/>
                  <a:pt x="213" y="870"/>
                  <a:pt x="218" y="891"/>
                </a:cubicBezTo>
                <a:cubicBezTo>
                  <a:pt x="227" y="933"/>
                  <a:pt x="200" y="975"/>
                  <a:pt x="200" y="1018"/>
                </a:cubicBezTo>
                <a:cubicBezTo>
                  <a:pt x="200" y="1037"/>
                  <a:pt x="212" y="1054"/>
                  <a:pt x="218" y="1072"/>
                </a:cubicBezTo>
                <a:cubicBezTo>
                  <a:pt x="161" y="1160"/>
                  <a:pt x="190" y="1105"/>
                  <a:pt x="146" y="1236"/>
                </a:cubicBezTo>
                <a:cubicBezTo>
                  <a:pt x="140" y="1254"/>
                  <a:pt x="164" y="1181"/>
                  <a:pt x="164" y="1181"/>
                </a:cubicBezTo>
                <a:cubicBezTo>
                  <a:pt x="170" y="1139"/>
                  <a:pt x="170" y="1095"/>
                  <a:pt x="182" y="1054"/>
                </a:cubicBezTo>
                <a:cubicBezTo>
                  <a:pt x="188" y="1033"/>
                  <a:pt x="208" y="1019"/>
                  <a:pt x="218" y="1000"/>
                </a:cubicBezTo>
                <a:cubicBezTo>
                  <a:pt x="227" y="983"/>
                  <a:pt x="232" y="964"/>
                  <a:pt x="237" y="945"/>
                </a:cubicBezTo>
                <a:cubicBezTo>
                  <a:pt x="239" y="931"/>
                  <a:pt x="235" y="896"/>
                  <a:pt x="229" y="879"/>
                </a:cubicBezTo>
                <a:cubicBezTo>
                  <a:pt x="223" y="862"/>
                  <a:pt x="195" y="860"/>
                  <a:pt x="199" y="840"/>
                </a:cubicBezTo>
                <a:cubicBezTo>
                  <a:pt x="208" y="819"/>
                  <a:pt x="230" y="763"/>
                  <a:pt x="251" y="756"/>
                </a:cubicBezTo>
                <a:cubicBezTo>
                  <a:pt x="260" y="738"/>
                  <a:pt x="239" y="741"/>
                  <a:pt x="251" y="729"/>
                </a:cubicBezTo>
                <a:cubicBezTo>
                  <a:pt x="263" y="717"/>
                  <a:pt x="322" y="710"/>
                  <a:pt x="323" y="682"/>
                </a:cubicBezTo>
                <a:cubicBezTo>
                  <a:pt x="310" y="578"/>
                  <a:pt x="324" y="634"/>
                  <a:pt x="255" y="563"/>
                </a:cubicBezTo>
                <a:cubicBezTo>
                  <a:pt x="255" y="563"/>
                  <a:pt x="276" y="591"/>
                  <a:pt x="291" y="600"/>
                </a:cubicBezTo>
                <a:cubicBezTo>
                  <a:pt x="308" y="610"/>
                  <a:pt x="328" y="612"/>
                  <a:pt x="346" y="618"/>
                </a:cubicBezTo>
                <a:cubicBezTo>
                  <a:pt x="352" y="636"/>
                  <a:pt x="346" y="665"/>
                  <a:pt x="364" y="672"/>
                </a:cubicBezTo>
                <a:cubicBezTo>
                  <a:pt x="375" y="682"/>
                  <a:pt x="367" y="643"/>
                  <a:pt x="397" y="646"/>
                </a:cubicBezTo>
                <a:cubicBezTo>
                  <a:pt x="427" y="649"/>
                  <a:pt x="506" y="658"/>
                  <a:pt x="546" y="691"/>
                </a:cubicBezTo>
                <a:cubicBezTo>
                  <a:pt x="586" y="728"/>
                  <a:pt x="627" y="791"/>
                  <a:pt x="640" y="844"/>
                </a:cubicBezTo>
                <a:cubicBezTo>
                  <a:pt x="648" y="877"/>
                  <a:pt x="614" y="922"/>
                  <a:pt x="637" y="945"/>
                </a:cubicBezTo>
                <a:cubicBezTo>
                  <a:pt x="680" y="817"/>
                  <a:pt x="618" y="767"/>
                  <a:pt x="527" y="691"/>
                </a:cubicBezTo>
                <a:cubicBezTo>
                  <a:pt x="514" y="680"/>
                  <a:pt x="507" y="661"/>
                  <a:pt x="491" y="654"/>
                </a:cubicBezTo>
                <a:cubicBezTo>
                  <a:pt x="465" y="643"/>
                  <a:pt x="282" y="619"/>
                  <a:pt x="273" y="618"/>
                </a:cubicBezTo>
                <a:cubicBezTo>
                  <a:pt x="261" y="582"/>
                  <a:pt x="254" y="543"/>
                  <a:pt x="237" y="509"/>
                </a:cubicBezTo>
                <a:cubicBezTo>
                  <a:pt x="229" y="493"/>
                  <a:pt x="200" y="489"/>
                  <a:pt x="200" y="472"/>
                </a:cubicBezTo>
                <a:cubicBezTo>
                  <a:pt x="200" y="455"/>
                  <a:pt x="185" y="456"/>
                  <a:pt x="197" y="444"/>
                </a:cubicBezTo>
                <a:cubicBezTo>
                  <a:pt x="203" y="426"/>
                  <a:pt x="218" y="402"/>
                  <a:pt x="211" y="384"/>
                </a:cubicBezTo>
                <a:cubicBezTo>
                  <a:pt x="203" y="364"/>
                  <a:pt x="214" y="362"/>
                  <a:pt x="200" y="345"/>
                </a:cubicBezTo>
                <a:cubicBezTo>
                  <a:pt x="188" y="330"/>
                  <a:pt x="188" y="309"/>
                  <a:pt x="182" y="291"/>
                </a:cubicBezTo>
                <a:cubicBezTo>
                  <a:pt x="194" y="279"/>
                  <a:pt x="192" y="328"/>
                  <a:pt x="203" y="315"/>
                </a:cubicBezTo>
                <a:cubicBezTo>
                  <a:pt x="217" y="298"/>
                  <a:pt x="257" y="258"/>
                  <a:pt x="277" y="250"/>
                </a:cubicBezTo>
                <a:cubicBezTo>
                  <a:pt x="295" y="243"/>
                  <a:pt x="291" y="212"/>
                  <a:pt x="309" y="218"/>
                </a:cubicBezTo>
                <a:cubicBezTo>
                  <a:pt x="333" y="242"/>
                  <a:pt x="371" y="258"/>
                  <a:pt x="382" y="291"/>
                </a:cubicBezTo>
                <a:cubicBezTo>
                  <a:pt x="388" y="309"/>
                  <a:pt x="386" y="332"/>
                  <a:pt x="400" y="345"/>
                </a:cubicBezTo>
                <a:cubicBezTo>
                  <a:pt x="414" y="359"/>
                  <a:pt x="437" y="357"/>
                  <a:pt x="455" y="363"/>
                </a:cubicBezTo>
                <a:cubicBezTo>
                  <a:pt x="461" y="378"/>
                  <a:pt x="494" y="394"/>
                  <a:pt x="497" y="412"/>
                </a:cubicBezTo>
                <a:cubicBezTo>
                  <a:pt x="500" y="430"/>
                  <a:pt x="475" y="473"/>
                  <a:pt x="473" y="472"/>
                </a:cubicBezTo>
                <a:cubicBezTo>
                  <a:pt x="495" y="472"/>
                  <a:pt x="497" y="436"/>
                  <a:pt x="509" y="418"/>
                </a:cubicBezTo>
                <a:cubicBezTo>
                  <a:pt x="497" y="400"/>
                  <a:pt x="488" y="378"/>
                  <a:pt x="473" y="363"/>
                </a:cubicBezTo>
                <a:cubicBezTo>
                  <a:pt x="452" y="342"/>
                  <a:pt x="419" y="332"/>
                  <a:pt x="400" y="309"/>
                </a:cubicBezTo>
                <a:cubicBezTo>
                  <a:pt x="385" y="287"/>
                  <a:pt x="347" y="228"/>
                  <a:pt x="341" y="204"/>
                </a:cubicBezTo>
                <a:cubicBezTo>
                  <a:pt x="331" y="179"/>
                  <a:pt x="347" y="176"/>
                  <a:pt x="337" y="160"/>
                </a:cubicBezTo>
                <a:cubicBezTo>
                  <a:pt x="328" y="148"/>
                  <a:pt x="295" y="114"/>
                  <a:pt x="281" y="108"/>
                </a:cubicBezTo>
                <a:cubicBezTo>
                  <a:pt x="267" y="102"/>
                  <a:pt x="268" y="121"/>
                  <a:pt x="255" y="127"/>
                </a:cubicBezTo>
                <a:cubicBezTo>
                  <a:pt x="237" y="133"/>
                  <a:pt x="186" y="159"/>
                  <a:pt x="200" y="145"/>
                </a:cubicBezTo>
                <a:cubicBezTo>
                  <a:pt x="200" y="141"/>
                  <a:pt x="239" y="129"/>
                  <a:pt x="257" y="117"/>
                </a:cubicBezTo>
                <a:cubicBezTo>
                  <a:pt x="275" y="105"/>
                  <a:pt x="306" y="86"/>
                  <a:pt x="309" y="73"/>
                </a:cubicBezTo>
                <a:cubicBezTo>
                  <a:pt x="297" y="61"/>
                  <a:pt x="288" y="45"/>
                  <a:pt x="273" y="36"/>
                </a:cubicBezTo>
                <a:cubicBezTo>
                  <a:pt x="262" y="28"/>
                  <a:pt x="302" y="27"/>
                  <a:pt x="284" y="22"/>
                </a:cubicBezTo>
                <a:cubicBezTo>
                  <a:pt x="266" y="17"/>
                  <a:pt x="166" y="7"/>
                  <a:pt x="163" y="4"/>
                </a:cubicBezTo>
                <a:cubicBezTo>
                  <a:pt x="160" y="1"/>
                  <a:pt x="211" y="7"/>
                  <a:pt x="266" y="6"/>
                </a:cubicBezTo>
                <a:cubicBezTo>
                  <a:pt x="321" y="5"/>
                  <a:pt x="444" y="1"/>
                  <a:pt x="491" y="0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3443" name="Freeform 19"/>
          <p:cNvSpPr>
            <a:spLocks/>
          </p:cNvSpPr>
          <p:nvPr/>
        </p:nvSpPr>
        <p:spPr bwMode="auto">
          <a:xfrm flipH="1">
            <a:off x="4572000" y="1447800"/>
            <a:ext cx="609600" cy="990600"/>
          </a:xfrm>
          <a:custGeom>
            <a:avLst/>
            <a:gdLst>
              <a:gd name="T0" fmla="*/ 364 w 680"/>
              <a:gd name="T1" fmla="*/ 18 h 1254"/>
              <a:gd name="T2" fmla="*/ 327 w 680"/>
              <a:gd name="T3" fmla="*/ 182 h 1254"/>
              <a:gd name="T4" fmla="*/ 164 w 680"/>
              <a:gd name="T5" fmla="*/ 327 h 1254"/>
              <a:gd name="T6" fmla="*/ 109 w 680"/>
              <a:gd name="T7" fmla="*/ 418 h 1254"/>
              <a:gd name="T8" fmla="*/ 0 w 680"/>
              <a:gd name="T9" fmla="*/ 472 h 1254"/>
              <a:gd name="T10" fmla="*/ 91 w 680"/>
              <a:gd name="T11" fmla="*/ 418 h 1254"/>
              <a:gd name="T12" fmla="*/ 182 w 680"/>
              <a:gd name="T13" fmla="*/ 327 h 1254"/>
              <a:gd name="T14" fmla="*/ 200 w 680"/>
              <a:gd name="T15" fmla="*/ 509 h 1254"/>
              <a:gd name="T16" fmla="*/ 291 w 680"/>
              <a:gd name="T17" fmla="*/ 582 h 1254"/>
              <a:gd name="T18" fmla="*/ 182 w 680"/>
              <a:gd name="T19" fmla="*/ 727 h 1254"/>
              <a:gd name="T20" fmla="*/ 164 w 680"/>
              <a:gd name="T21" fmla="*/ 854 h 1254"/>
              <a:gd name="T22" fmla="*/ 200 w 680"/>
              <a:gd name="T23" fmla="*/ 1018 h 1254"/>
              <a:gd name="T24" fmla="*/ 146 w 680"/>
              <a:gd name="T25" fmla="*/ 1236 h 1254"/>
              <a:gd name="T26" fmla="*/ 182 w 680"/>
              <a:gd name="T27" fmla="*/ 1054 h 1254"/>
              <a:gd name="T28" fmla="*/ 237 w 680"/>
              <a:gd name="T29" fmla="*/ 945 h 1254"/>
              <a:gd name="T30" fmla="*/ 199 w 680"/>
              <a:gd name="T31" fmla="*/ 840 h 1254"/>
              <a:gd name="T32" fmla="*/ 251 w 680"/>
              <a:gd name="T33" fmla="*/ 729 h 1254"/>
              <a:gd name="T34" fmla="*/ 255 w 680"/>
              <a:gd name="T35" fmla="*/ 563 h 1254"/>
              <a:gd name="T36" fmla="*/ 346 w 680"/>
              <a:gd name="T37" fmla="*/ 618 h 1254"/>
              <a:gd name="T38" fmla="*/ 397 w 680"/>
              <a:gd name="T39" fmla="*/ 646 h 1254"/>
              <a:gd name="T40" fmla="*/ 640 w 680"/>
              <a:gd name="T41" fmla="*/ 844 h 1254"/>
              <a:gd name="T42" fmla="*/ 527 w 680"/>
              <a:gd name="T43" fmla="*/ 691 h 1254"/>
              <a:gd name="T44" fmla="*/ 273 w 680"/>
              <a:gd name="T45" fmla="*/ 618 h 1254"/>
              <a:gd name="T46" fmla="*/ 200 w 680"/>
              <a:gd name="T47" fmla="*/ 472 h 1254"/>
              <a:gd name="T48" fmla="*/ 211 w 680"/>
              <a:gd name="T49" fmla="*/ 384 h 1254"/>
              <a:gd name="T50" fmla="*/ 182 w 680"/>
              <a:gd name="T51" fmla="*/ 291 h 1254"/>
              <a:gd name="T52" fmla="*/ 277 w 680"/>
              <a:gd name="T53" fmla="*/ 250 h 1254"/>
              <a:gd name="T54" fmla="*/ 382 w 680"/>
              <a:gd name="T55" fmla="*/ 291 h 1254"/>
              <a:gd name="T56" fmla="*/ 455 w 680"/>
              <a:gd name="T57" fmla="*/ 363 h 1254"/>
              <a:gd name="T58" fmla="*/ 473 w 680"/>
              <a:gd name="T59" fmla="*/ 472 h 1254"/>
              <a:gd name="T60" fmla="*/ 473 w 680"/>
              <a:gd name="T61" fmla="*/ 363 h 1254"/>
              <a:gd name="T62" fmla="*/ 341 w 680"/>
              <a:gd name="T63" fmla="*/ 204 h 1254"/>
              <a:gd name="T64" fmla="*/ 281 w 680"/>
              <a:gd name="T65" fmla="*/ 108 h 1254"/>
              <a:gd name="T66" fmla="*/ 200 w 680"/>
              <a:gd name="T67" fmla="*/ 145 h 1254"/>
              <a:gd name="T68" fmla="*/ 309 w 680"/>
              <a:gd name="T69" fmla="*/ 73 h 1254"/>
              <a:gd name="T70" fmla="*/ 284 w 680"/>
              <a:gd name="T71" fmla="*/ 22 h 1254"/>
              <a:gd name="T72" fmla="*/ 266 w 680"/>
              <a:gd name="T73" fmla="*/ 6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80" h="1254">
                <a:moveTo>
                  <a:pt x="491" y="0"/>
                </a:moveTo>
                <a:cubicBezTo>
                  <a:pt x="449" y="6"/>
                  <a:pt x="406" y="10"/>
                  <a:pt x="364" y="18"/>
                </a:cubicBezTo>
                <a:cubicBezTo>
                  <a:pt x="339" y="22"/>
                  <a:pt x="302" y="14"/>
                  <a:pt x="291" y="36"/>
                </a:cubicBezTo>
                <a:cubicBezTo>
                  <a:pt x="282" y="53"/>
                  <a:pt x="318" y="156"/>
                  <a:pt x="327" y="182"/>
                </a:cubicBezTo>
                <a:cubicBezTo>
                  <a:pt x="321" y="200"/>
                  <a:pt x="321" y="221"/>
                  <a:pt x="309" y="236"/>
                </a:cubicBezTo>
                <a:cubicBezTo>
                  <a:pt x="282" y="270"/>
                  <a:pt x="205" y="313"/>
                  <a:pt x="164" y="327"/>
                </a:cubicBezTo>
                <a:cubicBezTo>
                  <a:pt x="152" y="339"/>
                  <a:pt x="136" y="348"/>
                  <a:pt x="127" y="363"/>
                </a:cubicBezTo>
                <a:cubicBezTo>
                  <a:pt x="117" y="380"/>
                  <a:pt x="121" y="403"/>
                  <a:pt x="109" y="418"/>
                </a:cubicBezTo>
                <a:cubicBezTo>
                  <a:pt x="97" y="433"/>
                  <a:pt x="71" y="432"/>
                  <a:pt x="53" y="441"/>
                </a:cubicBezTo>
                <a:cubicBezTo>
                  <a:pt x="35" y="450"/>
                  <a:pt x="2" y="473"/>
                  <a:pt x="0" y="472"/>
                </a:cubicBezTo>
                <a:cubicBezTo>
                  <a:pt x="0" y="472"/>
                  <a:pt x="22" y="445"/>
                  <a:pt x="37" y="436"/>
                </a:cubicBezTo>
                <a:cubicBezTo>
                  <a:pt x="53" y="426"/>
                  <a:pt x="74" y="426"/>
                  <a:pt x="91" y="418"/>
                </a:cubicBezTo>
                <a:cubicBezTo>
                  <a:pt x="153" y="387"/>
                  <a:pt x="187" y="341"/>
                  <a:pt x="237" y="291"/>
                </a:cubicBezTo>
                <a:cubicBezTo>
                  <a:pt x="252" y="276"/>
                  <a:pt x="200" y="315"/>
                  <a:pt x="182" y="327"/>
                </a:cubicBezTo>
                <a:cubicBezTo>
                  <a:pt x="188" y="345"/>
                  <a:pt x="200" y="363"/>
                  <a:pt x="200" y="382"/>
                </a:cubicBezTo>
                <a:cubicBezTo>
                  <a:pt x="200" y="434"/>
                  <a:pt x="143" y="452"/>
                  <a:pt x="200" y="509"/>
                </a:cubicBezTo>
                <a:cubicBezTo>
                  <a:pt x="218" y="527"/>
                  <a:pt x="249" y="521"/>
                  <a:pt x="273" y="527"/>
                </a:cubicBezTo>
                <a:cubicBezTo>
                  <a:pt x="279" y="545"/>
                  <a:pt x="277" y="568"/>
                  <a:pt x="291" y="582"/>
                </a:cubicBezTo>
                <a:cubicBezTo>
                  <a:pt x="305" y="596"/>
                  <a:pt x="339" y="582"/>
                  <a:pt x="346" y="600"/>
                </a:cubicBezTo>
                <a:cubicBezTo>
                  <a:pt x="387" y="703"/>
                  <a:pt x="222" y="720"/>
                  <a:pt x="182" y="727"/>
                </a:cubicBezTo>
                <a:cubicBezTo>
                  <a:pt x="200" y="733"/>
                  <a:pt x="240" y="726"/>
                  <a:pt x="237" y="745"/>
                </a:cubicBezTo>
                <a:cubicBezTo>
                  <a:pt x="231" y="788"/>
                  <a:pt x="164" y="854"/>
                  <a:pt x="164" y="854"/>
                </a:cubicBezTo>
                <a:cubicBezTo>
                  <a:pt x="182" y="866"/>
                  <a:pt x="213" y="870"/>
                  <a:pt x="218" y="891"/>
                </a:cubicBezTo>
                <a:cubicBezTo>
                  <a:pt x="227" y="933"/>
                  <a:pt x="200" y="975"/>
                  <a:pt x="200" y="1018"/>
                </a:cubicBezTo>
                <a:cubicBezTo>
                  <a:pt x="200" y="1037"/>
                  <a:pt x="212" y="1054"/>
                  <a:pt x="218" y="1072"/>
                </a:cubicBezTo>
                <a:cubicBezTo>
                  <a:pt x="161" y="1160"/>
                  <a:pt x="190" y="1105"/>
                  <a:pt x="146" y="1236"/>
                </a:cubicBezTo>
                <a:cubicBezTo>
                  <a:pt x="140" y="1254"/>
                  <a:pt x="164" y="1181"/>
                  <a:pt x="164" y="1181"/>
                </a:cubicBezTo>
                <a:cubicBezTo>
                  <a:pt x="170" y="1139"/>
                  <a:pt x="170" y="1095"/>
                  <a:pt x="182" y="1054"/>
                </a:cubicBezTo>
                <a:cubicBezTo>
                  <a:pt x="188" y="1033"/>
                  <a:pt x="208" y="1019"/>
                  <a:pt x="218" y="1000"/>
                </a:cubicBezTo>
                <a:cubicBezTo>
                  <a:pt x="227" y="983"/>
                  <a:pt x="232" y="964"/>
                  <a:pt x="237" y="945"/>
                </a:cubicBezTo>
                <a:cubicBezTo>
                  <a:pt x="239" y="931"/>
                  <a:pt x="235" y="896"/>
                  <a:pt x="229" y="879"/>
                </a:cubicBezTo>
                <a:cubicBezTo>
                  <a:pt x="223" y="862"/>
                  <a:pt x="195" y="860"/>
                  <a:pt x="199" y="840"/>
                </a:cubicBezTo>
                <a:cubicBezTo>
                  <a:pt x="208" y="819"/>
                  <a:pt x="230" y="763"/>
                  <a:pt x="251" y="756"/>
                </a:cubicBezTo>
                <a:cubicBezTo>
                  <a:pt x="260" y="738"/>
                  <a:pt x="239" y="741"/>
                  <a:pt x="251" y="729"/>
                </a:cubicBezTo>
                <a:cubicBezTo>
                  <a:pt x="263" y="717"/>
                  <a:pt x="322" y="710"/>
                  <a:pt x="323" y="682"/>
                </a:cubicBezTo>
                <a:cubicBezTo>
                  <a:pt x="310" y="578"/>
                  <a:pt x="324" y="634"/>
                  <a:pt x="255" y="563"/>
                </a:cubicBezTo>
                <a:cubicBezTo>
                  <a:pt x="255" y="563"/>
                  <a:pt x="276" y="591"/>
                  <a:pt x="291" y="600"/>
                </a:cubicBezTo>
                <a:cubicBezTo>
                  <a:pt x="308" y="610"/>
                  <a:pt x="328" y="612"/>
                  <a:pt x="346" y="618"/>
                </a:cubicBezTo>
                <a:cubicBezTo>
                  <a:pt x="352" y="636"/>
                  <a:pt x="346" y="665"/>
                  <a:pt x="364" y="672"/>
                </a:cubicBezTo>
                <a:cubicBezTo>
                  <a:pt x="375" y="682"/>
                  <a:pt x="367" y="643"/>
                  <a:pt x="397" y="646"/>
                </a:cubicBezTo>
                <a:cubicBezTo>
                  <a:pt x="427" y="649"/>
                  <a:pt x="506" y="658"/>
                  <a:pt x="546" y="691"/>
                </a:cubicBezTo>
                <a:cubicBezTo>
                  <a:pt x="586" y="728"/>
                  <a:pt x="627" y="791"/>
                  <a:pt x="640" y="844"/>
                </a:cubicBezTo>
                <a:cubicBezTo>
                  <a:pt x="648" y="877"/>
                  <a:pt x="614" y="922"/>
                  <a:pt x="637" y="945"/>
                </a:cubicBezTo>
                <a:cubicBezTo>
                  <a:pt x="680" y="817"/>
                  <a:pt x="618" y="767"/>
                  <a:pt x="527" y="691"/>
                </a:cubicBezTo>
                <a:cubicBezTo>
                  <a:pt x="514" y="680"/>
                  <a:pt x="507" y="661"/>
                  <a:pt x="491" y="654"/>
                </a:cubicBezTo>
                <a:cubicBezTo>
                  <a:pt x="465" y="643"/>
                  <a:pt x="282" y="619"/>
                  <a:pt x="273" y="618"/>
                </a:cubicBezTo>
                <a:cubicBezTo>
                  <a:pt x="261" y="582"/>
                  <a:pt x="254" y="543"/>
                  <a:pt x="237" y="509"/>
                </a:cubicBezTo>
                <a:cubicBezTo>
                  <a:pt x="229" y="493"/>
                  <a:pt x="200" y="489"/>
                  <a:pt x="200" y="472"/>
                </a:cubicBezTo>
                <a:cubicBezTo>
                  <a:pt x="200" y="455"/>
                  <a:pt x="185" y="456"/>
                  <a:pt x="197" y="444"/>
                </a:cubicBezTo>
                <a:cubicBezTo>
                  <a:pt x="203" y="426"/>
                  <a:pt x="218" y="402"/>
                  <a:pt x="211" y="384"/>
                </a:cubicBezTo>
                <a:cubicBezTo>
                  <a:pt x="203" y="364"/>
                  <a:pt x="214" y="362"/>
                  <a:pt x="200" y="345"/>
                </a:cubicBezTo>
                <a:cubicBezTo>
                  <a:pt x="188" y="330"/>
                  <a:pt x="188" y="309"/>
                  <a:pt x="182" y="291"/>
                </a:cubicBezTo>
                <a:cubicBezTo>
                  <a:pt x="194" y="279"/>
                  <a:pt x="192" y="328"/>
                  <a:pt x="203" y="315"/>
                </a:cubicBezTo>
                <a:cubicBezTo>
                  <a:pt x="217" y="298"/>
                  <a:pt x="257" y="258"/>
                  <a:pt x="277" y="250"/>
                </a:cubicBezTo>
                <a:cubicBezTo>
                  <a:pt x="295" y="243"/>
                  <a:pt x="291" y="212"/>
                  <a:pt x="309" y="218"/>
                </a:cubicBezTo>
                <a:cubicBezTo>
                  <a:pt x="333" y="242"/>
                  <a:pt x="371" y="258"/>
                  <a:pt x="382" y="291"/>
                </a:cubicBezTo>
                <a:cubicBezTo>
                  <a:pt x="388" y="309"/>
                  <a:pt x="386" y="332"/>
                  <a:pt x="400" y="345"/>
                </a:cubicBezTo>
                <a:cubicBezTo>
                  <a:pt x="414" y="359"/>
                  <a:pt x="437" y="357"/>
                  <a:pt x="455" y="363"/>
                </a:cubicBezTo>
                <a:cubicBezTo>
                  <a:pt x="461" y="378"/>
                  <a:pt x="494" y="394"/>
                  <a:pt x="497" y="412"/>
                </a:cubicBezTo>
                <a:cubicBezTo>
                  <a:pt x="500" y="430"/>
                  <a:pt x="475" y="473"/>
                  <a:pt x="473" y="472"/>
                </a:cubicBezTo>
                <a:cubicBezTo>
                  <a:pt x="495" y="472"/>
                  <a:pt x="497" y="436"/>
                  <a:pt x="509" y="418"/>
                </a:cubicBezTo>
                <a:cubicBezTo>
                  <a:pt x="497" y="400"/>
                  <a:pt x="488" y="378"/>
                  <a:pt x="473" y="363"/>
                </a:cubicBezTo>
                <a:cubicBezTo>
                  <a:pt x="452" y="342"/>
                  <a:pt x="419" y="332"/>
                  <a:pt x="400" y="309"/>
                </a:cubicBezTo>
                <a:cubicBezTo>
                  <a:pt x="385" y="287"/>
                  <a:pt x="347" y="228"/>
                  <a:pt x="341" y="204"/>
                </a:cubicBezTo>
                <a:cubicBezTo>
                  <a:pt x="331" y="179"/>
                  <a:pt x="347" y="176"/>
                  <a:pt x="337" y="160"/>
                </a:cubicBezTo>
                <a:cubicBezTo>
                  <a:pt x="328" y="148"/>
                  <a:pt x="295" y="114"/>
                  <a:pt x="281" y="108"/>
                </a:cubicBezTo>
                <a:cubicBezTo>
                  <a:pt x="267" y="102"/>
                  <a:pt x="268" y="121"/>
                  <a:pt x="255" y="127"/>
                </a:cubicBezTo>
                <a:cubicBezTo>
                  <a:pt x="237" y="133"/>
                  <a:pt x="186" y="159"/>
                  <a:pt x="200" y="145"/>
                </a:cubicBezTo>
                <a:cubicBezTo>
                  <a:pt x="200" y="141"/>
                  <a:pt x="239" y="129"/>
                  <a:pt x="257" y="117"/>
                </a:cubicBezTo>
                <a:cubicBezTo>
                  <a:pt x="275" y="105"/>
                  <a:pt x="306" y="86"/>
                  <a:pt x="309" y="73"/>
                </a:cubicBezTo>
                <a:cubicBezTo>
                  <a:pt x="297" y="61"/>
                  <a:pt x="288" y="45"/>
                  <a:pt x="273" y="36"/>
                </a:cubicBezTo>
                <a:cubicBezTo>
                  <a:pt x="262" y="28"/>
                  <a:pt x="302" y="27"/>
                  <a:pt x="284" y="22"/>
                </a:cubicBezTo>
                <a:cubicBezTo>
                  <a:pt x="266" y="17"/>
                  <a:pt x="166" y="7"/>
                  <a:pt x="163" y="4"/>
                </a:cubicBezTo>
                <a:cubicBezTo>
                  <a:pt x="160" y="1"/>
                  <a:pt x="211" y="7"/>
                  <a:pt x="266" y="6"/>
                </a:cubicBezTo>
                <a:cubicBezTo>
                  <a:pt x="321" y="5"/>
                  <a:pt x="444" y="1"/>
                  <a:pt x="491" y="0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3444" name="Freeform 20"/>
          <p:cNvSpPr>
            <a:spLocks/>
          </p:cNvSpPr>
          <p:nvPr/>
        </p:nvSpPr>
        <p:spPr bwMode="auto">
          <a:xfrm rot="19357349" flipH="1">
            <a:off x="2133600" y="1295400"/>
            <a:ext cx="609600" cy="990600"/>
          </a:xfrm>
          <a:custGeom>
            <a:avLst/>
            <a:gdLst>
              <a:gd name="T0" fmla="*/ 364 w 680"/>
              <a:gd name="T1" fmla="*/ 18 h 1254"/>
              <a:gd name="T2" fmla="*/ 327 w 680"/>
              <a:gd name="T3" fmla="*/ 182 h 1254"/>
              <a:gd name="T4" fmla="*/ 164 w 680"/>
              <a:gd name="T5" fmla="*/ 327 h 1254"/>
              <a:gd name="T6" fmla="*/ 109 w 680"/>
              <a:gd name="T7" fmla="*/ 418 h 1254"/>
              <a:gd name="T8" fmla="*/ 0 w 680"/>
              <a:gd name="T9" fmla="*/ 472 h 1254"/>
              <a:gd name="T10" fmla="*/ 91 w 680"/>
              <a:gd name="T11" fmla="*/ 418 h 1254"/>
              <a:gd name="T12" fmla="*/ 182 w 680"/>
              <a:gd name="T13" fmla="*/ 327 h 1254"/>
              <a:gd name="T14" fmla="*/ 200 w 680"/>
              <a:gd name="T15" fmla="*/ 509 h 1254"/>
              <a:gd name="T16" fmla="*/ 291 w 680"/>
              <a:gd name="T17" fmla="*/ 582 h 1254"/>
              <a:gd name="T18" fmla="*/ 182 w 680"/>
              <a:gd name="T19" fmla="*/ 727 h 1254"/>
              <a:gd name="T20" fmla="*/ 164 w 680"/>
              <a:gd name="T21" fmla="*/ 854 h 1254"/>
              <a:gd name="T22" fmla="*/ 200 w 680"/>
              <a:gd name="T23" fmla="*/ 1018 h 1254"/>
              <a:gd name="T24" fmla="*/ 146 w 680"/>
              <a:gd name="T25" fmla="*/ 1236 h 1254"/>
              <a:gd name="T26" fmla="*/ 182 w 680"/>
              <a:gd name="T27" fmla="*/ 1054 h 1254"/>
              <a:gd name="T28" fmla="*/ 237 w 680"/>
              <a:gd name="T29" fmla="*/ 945 h 1254"/>
              <a:gd name="T30" fmla="*/ 199 w 680"/>
              <a:gd name="T31" fmla="*/ 840 h 1254"/>
              <a:gd name="T32" fmla="*/ 251 w 680"/>
              <a:gd name="T33" fmla="*/ 729 h 1254"/>
              <a:gd name="T34" fmla="*/ 255 w 680"/>
              <a:gd name="T35" fmla="*/ 563 h 1254"/>
              <a:gd name="T36" fmla="*/ 346 w 680"/>
              <a:gd name="T37" fmla="*/ 618 h 1254"/>
              <a:gd name="T38" fmla="*/ 397 w 680"/>
              <a:gd name="T39" fmla="*/ 646 h 1254"/>
              <a:gd name="T40" fmla="*/ 640 w 680"/>
              <a:gd name="T41" fmla="*/ 844 h 1254"/>
              <a:gd name="T42" fmla="*/ 527 w 680"/>
              <a:gd name="T43" fmla="*/ 691 h 1254"/>
              <a:gd name="T44" fmla="*/ 273 w 680"/>
              <a:gd name="T45" fmla="*/ 618 h 1254"/>
              <a:gd name="T46" fmla="*/ 200 w 680"/>
              <a:gd name="T47" fmla="*/ 472 h 1254"/>
              <a:gd name="T48" fmla="*/ 211 w 680"/>
              <a:gd name="T49" fmla="*/ 384 h 1254"/>
              <a:gd name="T50" fmla="*/ 182 w 680"/>
              <a:gd name="T51" fmla="*/ 291 h 1254"/>
              <a:gd name="T52" fmla="*/ 277 w 680"/>
              <a:gd name="T53" fmla="*/ 250 h 1254"/>
              <a:gd name="T54" fmla="*/ 382 w 680"/>
              <a:gd name="T55" fmla="*/ 291 h 1254"/>
              <a:gd name="T56" fmla="*/ 455 w 680"/>
              <a:gd name="T57" fmla="*/ 363 h 1254"/>
              <a:gd name="T58" fmla="*/ 473 w 680"/>
              <a:gd name="T59" fmla="*/ 472 h 1254"/>
              <a:gd name="T60" fmla="*/ 473 w 680"/>
              <a:gd name="T61" fmla="*/ 363 h 1254"/>
              <a:gd name="T62" fmla="*/ 341 w 680"/>
              <a:gd name="T63" fmla="*/ 204 h 1254"/>
              <a:gd name="T64" fmla="*/ 281 w 680"/>
              <a:gd name="T65" fmla="*/ 108 h 1254"/>
              <a:gd name="T66" fmla="*/ 200 w 680"/>
              <a:gd name="T67" fmla="*/ 145 h 1254"/>
              <a:gd name="T68" fmla="*/ 309 w 680"/>
              <a:gd name="T69" fmla="*/ 73 h 1254"/>
              <a:gd name="T70" fmla="*/ 284 w 680"/>
              <a:gd name="T71" fmla="*/ 22 h 1254"/>
              <a:gd name="T72" fmla="*/ 266 w 680"/>
              <a:gd name="T73" fmla="*/ 6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80" h="1254">
                <a:moveTo>
                  <a:pt x="491" y="0"/>
                </a:moveTo>
                <a:cubicBezTo>
                  <a:pt x="449" y="6"/>
                  <a:pt x="406" y="10"/>
                  <a:pt x="364" y="18"/>
                </a:cubicBezTo>
                <a:cubicBezTo>
                  <a:pt x="339" y="22"/>
                  <a:pt x="302" y="14"/>
                  <a:pt x="291" y="36"/>
                </a:cubicBezTo>
                <a:cubicBezTo>
                  <a:pt x="282" y="53"/>
                  <a:pt x="318" y="156"/>
                  <a:pt x="327" y="182"/>
                </a:cubicBezTo>
                <a:cubicBezTo>
                  <a:pt x="321" y="200"/>
                  <a:pt x="321" y="221"/>
                  <a:pt x="309" y="236"/>
                </a:cubicBezTo>
                <a:cubicBezTo>
                  <a:pt x="282" y="270"/>
                  <a:pt x="205" y="313"/>
                  <a:pt x="164" y="327"/>
                </a:cubicBezTo>
                <a:cubicBezTo>
                  <a:pt x="152" y="339"/>
                  <a:pt x="136" y="348"/>
                  <a:pt x="127" y="363"/>
                </a:cubicBezTo>
                <a:cubicBezTo>
                  <a:pt x="117" y="380"/>
                  <a:pt x="121" y="403"/>
                  <a:pt x="109" y="418"/>
                </a:cubicBezTo>
                <a:cubicBezTo>
                  <a:pt x="97" y="433"/>
                  <a:pt x="71" y="432"/>
                  <a:pt x="53" y="441"/>
                </a:cubicBezTo>
                <a:cubicBezTo>
                  <a:pt x="35" y="450"/>
                  <a:pt x="2" y="473"/>
                  <a:pt x="0" y="472"/>
                </a:cubicBezTo>
                <a:cubicBezTo>
                  <a:pt x="0" y="472"/>
                  <a:pt x="22" y="445"/>
                  <a:pt x="37" y="436"/>
                </a:cubicBezTo>
                <a:cubicBezTo>
                  <a:pt x="53" y="426"/>
                  <a:pt x="74" y="426"/>
                  <a:pt x="91" y="418"/>
                </a:cubicBezTo>
                <a:cubicBezTo>
                  <a:pt x="153" y="387"/>
                  <a:pt x="187" y="341"/>
                  <a:pt x="237" y="291"/>
                </a:cubicBezTo>
                <a:cubicBezTo>
                  <a:pt x="252" y="276"/>
                  <a:pt x="200" y="315"/>
                  <a:pt x="182" y="327"/>
                </a:cubicBezTo>
                <a:cubicBezTo>
                  <a:pt x="188" y="345"/>
                  <a:pt x="200" y="363"/>
                  <a:pt x="200" y="382"/>
                </a:cubicBezTo>
                <a:cubicBezTo>
                  <a:pt x="200" y="434"/>
                  <a:pt x="143" y="452"/>
                  <a:pt x="200" y="509"/>
                </a:cubicBezTo>
                <a:cubicBezTo>
                  <a:pt x="218" y="527"/>
                  <a:pt x="249" y="521"/>
                  <a:pt x="273" y="527"/>
                </a:cubicBezTo>
                <a:cubicBezTo>
                  <a:pt x="279" y="545"/>
                  <a:pt x="277" y="568"/>
                  <a:pt x="291" y="582"/>
                </a:cubicBezTo>
                <a:cubicBezTo>
                  <a:pt x="305" y="596"/>
                  <a:pt x="339" y="582"/>
                  <a:pt x="346" y="600"/>
                </a:cubicBezTo>
                <a:cubicBezTo>
                  <a:pt x="387" y="703"/>
                  <a:pt x="222" y="720"/>
                  <a:pt x="182" y="727"/>
                </a:cubicBezTo>
                <a:cubicBezTo>
                  <a:pt x="200" y="733"/>
                  <a:pt x="240" y="726"/>
                  <a:pt x="237" y="745"/>
                </a:cubicBezTo>
                <a:cubicBezTo>
                  <a:pt x="231" y="788"/>
                  <a:pt x="164" y="854"/>
                  <a:pt x="164" y="854"/>
                </a:cubicBezTo>
                <a:cubicBezTo>
                  <a:pt x="182" y="866"/>
                  <a:pt x="213" y="870"/>
                  <a:pt x="218" y="891"/>
                </a:cubicBezTo>
                <a:cubicBezTo>
                  <a:pt x="227" y="933"/>
                  <a:pt x="200" y="975"/>
                  <a:pt x="200" y="1018"/>
                </a:cubicBezTo>
                <a:cubicBezTo>
                  <a:pt x="200" y="1037"/>
                  <a:pt x="212" y="1054"/>
                  <a:pt x="218" y="1072"/>
                </a:cubicBezTo>
                <a:cubicBezTo>
                  <a:pt x="161" y="1160"/>
                  <a:pt x="190" y="1105"/>
                  <a:pt x="146" y="1236"/>
                </a:cubicBezTo>
                <a:cubicBezTo>
                  <a:pt x="140" y="1254"/>
                  <a:pt x="164" y="1181"/>
                  <a:pt x="164" y="1181"/>
                </a:cubicBezTo>
                <a:cubicBezTo>
                  <a:pt x="170" y="1139"/>
                  <a:pt x="170" y="1095"/>
                  <a:pt x="182" y="1054"/>
                </a:cubicBezTo>
                <a:cubicBezTo>
                  <a:pt x="188" y="1033"/>
                  <a:pt x="208" y="1019"/>
                  <a:pt x="218" y="1000"/>
                </a:cubicBezTo>
                <a:cubicBezTo>
                  <a:pt x="227" y="983"/>
                  <a:pt x="232" y="964"/>
                  <a:pt x="237" y="945"/>
                </a:cubicBezTo>
                <a:cubicBezTo>
                  <a:pt x="239" y="931"/>
                  <a:pt x="235" y="896"/>
                  <a:pt x="229" y="879"/>
                </a:cubicBezTo>
                <a:cubicBezTo>
                  <a:pt x="223" y="862"/>
                  <a:pt x="195" y="860"/>
                  <a:pt x="199" y="840"/>
                </a:cubicBezTo>
                <a:cubicBezTo>
                  <a:pt x="208" y="819"/>
                  <a:pt x="230" y="763"/>
                  <a:pt x="251" y="756"/>
                </a:cubicBezTo>
                <a:cubicBezTo>
                  <a:pt x="260" y="738"/>
                  <a:pt x="239" y="741"/>
                  <a:pt x="251" y="729"/>
                </a:cubicBezTo>
                <a:cubicBezTo>
                  <a:pt x="263" y="717"/>
                  <a:pt x="322" y="710"/>
                  <a:pt x="323" y="682"/>
                </a:cubicBezTo>
                <a:cubicBezTo>
                  <a:pt x="310" y="578"/>
                  <a:pt x="324" y="634"/>
                  <a:pt x="255" y="563"/>
                </a:cubicBezTo>
                <a:cubicBezTo>
                  <a:pt x="255" y="563"/>
                  <a:pt x="276" y="591"/>
                  <a:pt x="291" y="600"/>
                </a:cubicBezTo>
                <a:cubicBezTo>
                  <a:pt x="308" y="610"/>
                  <a:pt x="328" y="612"/>
                  <a:pt x="346" y="618"/>
                </a:cubicBezTo>
                <a:cubicBezTo>
                  <a:pt x="352" y="636"/>
                  <a:pt x="346" y="665"/>
                  <a:pt x="364" y="672"/>
                </a:cubicBezTo>
                <a:cubicBezTo>
                  <a:pt x="375" y="682"/>
                  <a:pt x="367" y="643"/>
                  <a:pt x="397" y="646"/>
                </a:cubicBezTo>
                <a:cubicBezTo>
                  <a:pt x="427" y="649"/>
                  <a:pt x="506" y="658"/>
                  <a:pt x="546" y="691"/>
                </a:cubicBezTo>
                <a:cubicBezTo>
                  <a:pt x="586" y="728"/>
                  <a:pt x="627" y="791"/>
                  <a:pt x="640" y="844"/>
                </a:cubicBezTo>
                <a:cubicBezTo>
                  <a:pt x="648" y="877"/>
                  <a:pt x="614" y="922"/>
                  <a:pt x="637" y="945"/>
                </a:cubicBezTo>
                <a:cubicBezTo>
                  <a:pt x="680" y="817"/>
                  <a:pt x="618" y="767"/>
                  <a:pt x="527" y="691"/>
                </a:cubicBezTo>
                <a:cubicBezTo>
                  <a:pt x="514" y="680"/>
                  <a:pt x="507" y="661"/>
                  <a:pt x="491" y="654"/>
                </a:cubicBezTo>
                <a:cubicBezTo>
                  <a:pt x="465" y="643"/>
                  <a:pt x="282" y="619"/>
                  <a:pt x="273" y="618"/>
                </a:cubicBezTo>
                <a:cubicBezTo>
                  <a:pt x="261" y="582"/>
                  <a:pt x="254" y="543"/>
                  <a:pt x="237" y="509"/>
                </a:cubicBezTo>
                <a:cubicBezTo>
                  <a:pt x="229" y="493"/>
                  <a:pt x="200" y="489"/>
                  <a:pt x="200" y="472"/>
                </a:cubicBezTo>
                <a:cubicBezTo>
                  <a:pt x="200" y="455"/>
                  <a:pt x="185" y="456"/>
                  <a:pt x="197" y="444"/>
                </a:cubicBezTo>
                <a:cubicBezTo>
                  <a:pt x="203" y="426"/>
                  <a:pt x="218" y="402"/>
                  <a:pt x="211" y="384"/>
                </a:cubicBezTo>
                <a:cubicBezTo>
                  <a:pt x="203" y="364"/>
                  <a:pt x="214" y="362"/>
                  <a:pt x="200" y="345"/>
                </a:cubicBezTo>
                <a:cubicBezTo>
                  <a:pt x="188" y="330"/>
                  <a:pt x="188" y="309"/>
                  <a:pt x="182" y="291"/>
                </a:cubicBezTo>
                <a:cubicBezTo>
                  <a:pt x="194" y="279"/>
                  <a:pt x="192" y="328"/>
                  <a:pt x="203" y="315"/>
                </a:cubicBezTo>
                <a:cubicBezTo>
                  <a:pt x="217" y="298"/>
                  <a:pt x="257" y="258"/>
                  <a:pt x="277" y="250"/>
                </a:cubicBezTo>
                <a:cubicBezTo>
                  <a:pt x="295" y="243"/>
                  <a:pt x="291" y="212"/>
                  <a:pt x="309" y="218"/>
                </a:cubicBezTo>
                <a:cubicBezTo>
                  <a:pt x="333" y="242"/>
                  <a:pt x="371" y="258"/>
                  <a:pt x="382" y="291"/>
                </a:cubicBezTo>
                <a:cubicBezTo>
                  <a:pt x="388" y="309"/>
                  <a:pt x="386" y="332"/>
                  <a:pt x="400" y="345"/>
                </a:cubicBezTo>
                <a:cubicBezTo>
                  <a:pt x="414" y="359"/>
                  <a:pt x="437" y="357"/>
                  <a:pt x="455" y="363"/>
                </a:cubicBezTo>
                <a:cubicBezTo>
                  <a:pt x="461" y="378"/>
                  <a:pt x="494" y="394"/>
                  <a:pt x="497" y="412"/>
                </a:cubicBezTo>
                <a:cubicBezTo>
                  <a:pt x="500" y="430"/>
                  <a:pt x="475" y="473"/>
                  <a:pt x="473" y="472"/>
                </a:cubicBezTo>
                <a:cubicBezTo>
                  <a:pt x="495" y="472"/>
                  <a:pt x="497" y="436"/>
                  <a:pt x="509" y="418"/>
                </a:cubicBezTo>
                <a:cubicBezTo>
                  <a:pt x="497" y="400"/>
                  <a:pt x="488" y="378"/>
                  <a:pt x="473" y="363"/>
                </a:cubicBezTo>
                <a:cubicBezTo>
                  <a:pt x="452" y="342"/>
                  <a:pt x="419" y="332"/>
                  <a:pt x="400" y="309"/>
                </a:cubicBezTo>
                <a:cubicBezTo>
                  <a:pt x="385" y="287"/>
                  <a:pt x="347" y="228"/>
                  <a:pt x="341" y="204"/>
                </a:cubicBezTo>
                <a:cubicBezTo>
                  <a:pt x="331" y="179"/>
                  <a:pt x="347" y="176"/>
                  <a:pt x="337" y="160"/>
                </a:cubicBezTo>
                <a:cubicBezTo>
                  <a:pt x="328" y="148"/>
                  <a:pt x="295" y="114"/>
                  <a:pt x="281" y="108"/>
                </a:cubicBezTo>
                <a:cubicBezTo>
                  <a:pt x="267" y="102"/>
                  <a:pt x="268" y="121"/>
                  <a:pt x="255" y="127"/>
                </a:cubicBezTo>
                <a:cubicBezTo>
                  <a:pt x="237" y="133"/>
                  <a:pt x="186" y="159"/>
                  <a:pt x="200" y="145"/>
                </a:cubicBezTo>
                <a:cubicBezTo>
                  <a:pt x="200" y="141"/>
                  <a:pt x="239" y="129"/>
                  <a:pt x="257" y="117"/>
                </a:cubicBezTo>
                <a:cubicBezTo>
                  <a:pt x="275" y="105"/>
                  <a:pt x="306" y="86"/>
                  <a:pt x="309" y="73"/>
                </a:cubicBezTo>
                <a:cubicBezTo>
                  <a:pt x="297" y="61"/>
                  <a:pt x="288" y="45"/>
                  <a:pt x="273" y="36"/>
                </a:cubicBezTo>
                <a:cubicBezTo>
                  <a:pt x="262" y="28"/>
                  <a:pt x="302" y="27"/>
                  <a:pt x="284" y="22"/>
                </a:cubicBezTo>
                <a:cubicBezTo>
                  <a:pt x="266" y="17"/>
                  <a:pt x="166" y="7"/>
                  <a:pt x="163" y="4"/>
                </a:cubicBezTo>
                <a:cubicBezTo>
                  <a:pt x="160" y="1"/>
                  <a:pt x="211" y="7"/>
                  <a:pt x="266" y="6"/>
                </a:cubicBezTo>
                <a:cubicBezTo>
                  <a:pt x="321" y="5"/>
                  <a:pt x="444" y="1"/>
                  <a:pt x="491" y="0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3445" name="Freeform 21"/>
          <p:cNvSpPr>
            <a:spLocks/>
          </p:cNvSpPr>
          <p:nvPr/>
        </p:nvSpPr>
        <p:spPr bwMode="auto">
          <a:xfrm>
            <a:off x="990600" y="1066800"/>
            <a:ext cx="1079500" cy="1990725"/>
          </a:xfrm>
          <a:custGeom>
            <a:avLst/>
            <a:gdLst>
              <a:gd name="T0" fmla="*/ 364 w 680"/>
              <a:gd name="T1" fmla="*/ 18 h 1254"/>
              <a:gd name="T2" fmla="*/ 327 w 680"/>
              <a:gd name="T3" fmla="*/ 182 h 1254"/>
              <a:gd name="T4" fmla="*/ 164 w 680"/>
              <a:gd name="T5" fmla="*/ 327 h 1254"/>
              <a:gd name="T6" fmla="*/ 109 w 680"/>
              <a:gd name="T7" fmla="*/ 418 h 1254"/>
              <a:gd name="T8" fmla="*/ 0 w 680"/>
              <a:gd name="T9" fmla="*/ 472 h 1254"/>
              <a:gd name="T10" fmla="*/ 91 w 680"/>
              <a:gd name="T11" fmla="*/ 418 h 1254"/>
              <a:gd name="T12" fmla="*/ 182 w 680"/>
              <a:gd name="T13" fmla="*/ 327 h 1254"/>
              <a:gd name="T14" fmla="*/ 200 w 680"/>
              <a:gd name="T15" fmla="*/ 509 h 1254"/>
              <a:gd name="T16" fmla="*/ 291 w 680"/>
              <a:gd name="T17" fmla="*/ 582 h 1254"/>
              <a:gd name="T18" fmla="*/ 182 w 680"/>
              <a:gd name="T19" fmla="*/ 727 h 1254"/>
              <a:gd name="T20" fmla="*/ 164 w 680"/>
              <a:gd name="T21" fmla="*/ 854 h 1254"/>
              <a:gd name="T22" fmla="*/ 200 w 680"/>
              <a:gd name="T23" fmla="*/ 1018 h 1254"/>
              <a:gd name="T24" fmla="*/ 146 w 680"/>
              <a:gd name="T25" fmla="*/ 1236 h 1254"/>
              <a:gd name="T26" fmla="*/ 182 w 680"/>
              <a:gd name="T27" fmla="*/ 1054 h 1254"/>
              <a:gd name="T28" fmla="*/ 237 w 680"/>
              <a:gd name="T29" fmla="*/ 945 h 1254"/>
              <a:gd name="T30" fmla="*/ 199 w 680"/>
              <a:gd name="T31" fmla="*/ 840 h 1254"/>
              <a:gd name="T32" fmla="*/ 251 w 680"/>
              <a:gd name="T33" fmla="*/ 729 h 1254"/>
              <a:gd name="T34" fmla="*/ 255 w 680"/>
              <a:gd name="T35" fmla="*/ 563 h 1254"/>
              <a:gd name="T36" fmla="*/ 346 w 680"/>
              <a:gd name="T37" fmla="*/ 618 h 1254"/>
              <a:gd name="T38" fmla="*/ 397 w 680"/>
              <a:gd name="T39" fmla="*/ 646 h 1254"/>
              <a:gd name="T40" fmla="*/ 640 w 680"/>
              <a:gd name="T41" fmla="*/ 844 h 1254"/>
              <a:gd name="T42" fmla="*/ 527 w 680"/>
              <a:gd name="T43" fmla="*/ 691 h 1254"/>
              <a:gd name="T44" fmla="*/ 273 w 680"/>
              <a:gd name="T45" fmla="*/ 618 h 1254"/>
              <a:gd name="T46" fmla="*/ 200 w 680"/>
              <a:gd name="T47" fmla="*/ 472 h 1254"/>
              <a:gd name="T48" fmla="*/ 211 w 680"/>
              <a:gd name="T49" fmla="*/ 384 h 1254"/>
              <a:gd name="T50" fmla="*/ 182 w 680"/>
              <a:gd name="T51" fmla="*/ 291 h 1254"/>
              <a:gd name="T52" fmla="*/ 277 w 680"/>
              <a:gd name="T53" fmla="*/ 250 h 1254"/>
              <a:gd name="T54" fmla="*/ 382 w 680"/>
              <a:gd name="T55" fmla="*/ 291 h 1254"/>
              <a:gd name="T56" fmla="*/ 455 w 680"/>
              <a:gd name="T57" fmla="*/ 363 h 1254"/>
              <a:gd name="T58" fmla="*/ 473 w 680"/>
              <a:gd name="T59" fmla="*/ 472 h 1254"/>
              <a:gd name="T60" fmla="*/ 473 w 680"/>
              <a:gd name="T61" fmla="*/ 363 h 1254"/>
              <a:gd name="T62" fmla="*/ 341 w 680"/>
              <a:gd name="T63" fmla="*/ 204 h 1254"/>
              <a:gd name="T64" fmla="*/ 281 w 680"/>
              <a:gd name="T65" fmla="*/ 108 h 1254"/>
              <a:gd name="T66" fmla="*/ 200 w 680"/>
              <a:gd name="T67" fmla="*/ 145 h 1254"/>
              <a:gd name="T68" fmla="*/ 309 w 680"/>
              <a:gd name="T69" fmla="*/ 73 h 1254"/>
              <a:gd name="T70" fmla="*/ 284 w 680"/>
              <a:gd name="T71" fmla="*/ 22 h 1254"/>
              <a:gd name="T72" fmla="*/ 266 w 680"/>
              <a:gd name="T73" fmla="*/ 6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80" h="1254">
                <a:moveTo>
                  <a:pt x="491" y="0"/>
                </a:moveTo>
                <a:cubicBezTo>
                  <a:pt x="449" y="6"/>
                  <a:pt x="406" y="10"/>
                  <a:pt x="364" y="18"/>
                </a:cubicBezTo>
                <a:cubicBezTo>
                  <a:pt x="339" y="22"/>
                  <a:pt x="302" y="14"/>
                  <a:pt x="291" y="36"/>
                </a:cubicBezTo>
                <a:cubicBezTo>
                  <a:pt x="282" y="53"/>
                  <a:pt x="318" y="156"/>
                  <a:pt x="327" y="182"/>
                </a:cubicBezTo>
                <a:cubicBezTo>
                  <a:pt x="321" y="200"/>
                  <a:pt x="321" y="221"/>
                  <a:pt x="309" y="236"/>
                </a:cubicBezTo>
                <a:cubicBezTo>
                  <a:pt x="282" y="270"/>
                  <a:pt x="205" y="313"/>
                  <a:pt x="164" y="327"/>
                </a:cubicBezTo>
                <a:cubicBezTo>
                  <a:pt x="152" y="339"/>
                  <a:pt x="136" y="348"/>
                  <a:pt x="127" y="363"/>
                </a:cubicBezTo>
                <a:cubicBezTo>
                  <a:pt x="117" y="380"/>
                  <a:pt x="121" y="403"/>
                  <a:pt x="109" y="418"/>
                </a:cubicBezTo>
                <a:cubicBezTo>
                  <a:pt x="97" y="433"/>
                  <a:pt x="71" y="432"/>
                  <a:pt x="53" y="441"/>
                </a:cubicBezTo>
                <a:cubicBezTo>
                  <a:pt x="35" y="450"/>
                  <a:pt x="2" y="473"/>
                  <a:pt x="0" y="472"/>
                </a:cubicBezTo>
                <a:cubicBezTo>
                  <a:pt x="0" y="472"/>
                  <a:pt x="22" y="445"/>
                  <a:pt x="37" y="436"/>
                </a:cubicBezTo>
                <a:cubicBezTo>
                  <a:pt x="53" y="426"/>
                  <a:pt x="74" y="426"/>
                  <a:pt x="91" y="418"/>
                </a:cubicBezTo>
                <a:cubicBezTo>
                  <a:pt x="153" y="387"/>
                  <a:pt x="187" y="341"/>
                  <a:pt x="237" y="291"/>
                </a:cubicBezTo>
                <a:cubicBezTo>
                  <a:pt x="252" y="276"/>
                  <a:pt x="200" y="315"/>
                  <a:pt x="182" y="327"/>
                </a:cubicBezTo>
                <a:cubicBezTo>
                  <a:pt x="188" y="345"/>
                  <a:pt x="200" y="363"/>
                  <a:pt x="200" y="382"/>
                </a:cubicBezTo>
                <a:cubicBezTo>
                  <a:pt x="200" y="434"/>
                  <a:pt x="143" y="452"/>
                  <a:pt x="200" y="509"/>
                </a:cubicBezTo>
                <a:cubicBezTo>
                  <a:pt x="218" y="527"/>
                  <a:pt x="249" y="521"/>
                  <a:pt x="273" y="527"/>
                </a:cubicBezTo>
                <a:cubicBezTo>
                  <a:pt x="279" y="545"/>
                  <a:pt x="277" y="568"/>
                  <a:pt x="291" y="582"/>
                </a:cubicBezTo>
                <a:cubicBezTo>
                  <a:pt x="305" y="596"/>
                  <a:pt x="339" y="582"/>
                  <a:pt x="346" y="600"/>
                </a:cubicBezTo>
                <a:cubicBezTo>
                  <a:pt x="387" y="703"/>
                  <a:pt x="222" y="720"/>
                  <a:pt x="182" y="727"/>
                </a:cubicBezTo>
                <a:cubicBezTo>
                  <a:pt x="200" y="733"/>
                  <a:pt x="240" y="726"/>
                  <a:pt x="237" y="745"/>
                </a:cubicBezTo>
                <a:cubicBezTo>
                  <a:pt x="231" y="788"/>
                  <a:pt x="164" y="854"/>
                  <a:pt x="164" y="854"/>
                </a:cubicBezTo>
                <a:cubicBezTo>
                  <a:pt x="182" y="866"/>
                  <a:pt x="213" y="870"/>
                  <a:pt x="218" y="891"/>
                </a:cubicBezTo>
                <a:cubicBezTo>
                  <a:pt x="227" y="933"/>
                  <a:pt x="200" y="975"/>
                  <a:pt x="200" y="1018"/>
                </a:cubicBezTo>
                <a:cubicBezTo>
                  <a:pt x="200" y="1037"/>
                  <a:pt x="212" y="1054"/>
                  <a:pt x="218" y="1072"/>
                </a:cubicBezTo>
                <a:cubicBezTo>
                  <a:pt x="161" y="1160"/>
                  <a:pt x="190" y="1105"/>
                  <a:pt x="146" y="1236"/>
                </a:cubicBezTo>
                <a:cubicBezTo>
                  <a:pt x="140" y="1254"/>
                  <a:pt x="164" y="1181"/>
                  <a:pt x="164" y="1181"/>
                </a:cubicBezTo>
                <a:cubicBezTo>
                  <a:pt x="170" y="1139"/>
                  <a:pt x="170" y="1095"/>
                  <a:pt x="182" y="1054"/>
                </a:cubicBezTo>
                <a:cubicBezTo>
                  <a:pt x="188" y="1033"/>
                  <a:pt x="208" y="1019"/>
                  <a:pt x="218" y="1000"/>
                </a:cubicBezTo>
                <a:cubicBezTo>
                  <a:pt x="227" y="983"/>
                  <a:pt x="232" y="964"/>
                  <a:pt x="237" y="945"/>
                </a:cubicBezTo>
                <a:cubicBezTo>
                  <a:pt x="239" y="931"/>
                  <a:pt x="235" y="896"/>
                  <a:pt x="229" y="879"/>
                </a:cubicBezTo>
                <a:cubicBezTo>
                  <a:pt x="223" y="862"/>
                  <a:pt x="195" y="860"/>
                  <a:pt x="199" y="840"/>
                </a:cubicBezTo>
                <a:cubicBezTo>
                  <a:pt x="208" y="819"/>
                  <a:pt x="230" y="763"/>
                  <a:pt x="251" y="756"/>
                </a:cubicBezTo>
                <a:cubicBezTo>
                  <a:pt x="260" y="738"/>
                  <a:pt x="239" y="741"/>
                  <a:pt x="251" y="729"/>
                </a:cubicBezTo>
                <a:cubicBezTo>
                  <a:pt x="263" y="717"/>
                  <a:pt x="322" y="710"/>
                  <a:pt x="323" y="682"/>
                </a:cubicBezTo>
                <a:cubicBezTo>
                  <a:pt x="310" y="578"/>
                  <a:pt x="324" y="634"/>
                  <a:pt x="255" y="563"/>
                </a:cubicBezTo>
                <a:cubicBezTo>
                  <a:pt x="255" y="563"/>
                  <a:pt x="276" y="591"/>
                  <a:pt x="291" y="600"/>
                </a:cubicBezTo>
                <a:cubicBezTo>
                  <a:pt x="308" y="610"/>
                  <a:pt x="328" y="612"/>
                  <a:pt x="346" y="618"/>
                </a:cubicBezTo>
                <a:cubicBezTo>
                  <a:pt x="352" y="636"/>
                  <a:pt x="346" y="665"/>
                  <a:pt x="364" y="672"/>
                </a:cubicBezTo>
                <a:cubicBezTo>
                  <a:pt x="375" y="682"/>
                  <a:pt x="367" y="643"/>
                  <a:pt x="397" y="646"/>
                </a:cubicBezTo>
                <a:cubicBezTo>
                  <a:pt x="427" y="649"/>
                  <a:pt x="506" y="658"/>
                  <a:pt x="546" y="691"/>
                </a:cubicBezTo>
                <a:cubicBezTo>
                  <a:pt x="586" y="728"/>
                  <a:pt x="627" y="791"/>
                  <a:pt x="640" y="844"/>
                </a:cubicBezTo>
                <a:cubicBezTo>
                  <a:pt x="648" y="877"/>
                  <a:pt x="614" y="922"/>
                  <a:pt x="637" y="945"/>
                </a:cubicBezTo>
                <a:cubicBezTo>
                  <a:pt x="680" y="817"/>
                  <a:pt x="618" y="767"/>
                  <a:pt x="527" y="691"/>
                </a:cubicBezTo>
                <a:cubicBezTo>
                  <a:pt x="514" y="680"/>
                  <a:pt x="507" y="661"/>
                  <a:pt x="491" y="654"/>
                </a:cubicBezTo>
                <a:cubicBezTo>
                  <a:pt x="465" y="643"/>
                  <a:pt x="282" y="619"/>
                  <a:pt x="273" y="618"/>
                </a:cubicBezTo>
                <a:cubicBezTo>
                  <a:pt x="261" y="582"/>
                  <a:pt x="254" y="543"/>
                  <a:pt x="237" y="509"/>
                </a:cubicBezTo>
                <a:cubicBezTo>
                  <a:pt x="229" y="493"/>
                  <a:pt x="200" y="489"/>
                  <a:pt x="200" y="472"/>
                </a:cubicBezTo>
                <a:cubicBezTo>
                  <a:pt x="200" y="455"/>
                  <a:pt x="185" y="456"/>
                  <a:pt x="197" y="444"/>
                </a:cubicBezTo>
                <a:cubicBezTo>
                  <a:pt x="203" y="426"/>
                  <a:pt x="218" y="402"/>
                  <a:pt x="211" y="384"/>
                </a:cubicBezTo>
                <a:cubicBezTo>
                  <a:pt x="203" y="364"/>
                  <a:pt x="214" y="362"/>
                  <a:pt x="200" y="345"/>
                </a:cubicBezTo>
                <a:cubicBezTo>
                  <a:pt x="188" y="330"/>
                  <a:pt x="188" y="309"/>
                  <a:pt x="182" y="291"/>
                </a:cubicBezTo>
                <a:cubicBezTo>
                  <a:pt x="194" y="279"/>
                  <a:pt x="192" y="328"/>
                  <a:pt x="203" y="315"/>
                </a:cubicBezTo>
                <a:cubicBezTo>
                  <a:pt x="217" y="298"/>
                  <a:pt x="257" y="258"/>
                  <a:pt x="277" y="250"/>
                </a:cubicBezTo>
                <a:cubicBezTo>
                  <a:pt x="295" y="243"/>
                  <a:pt x="291" y="212"/>
                  <a:pt x="309" y="218"/>
                </a:cubicBezTo>
                <a:cubicBezTo>
                  <a:pt x="333" y="242"/>
                  <a:pt x="371" y="258"/>
                  <a:pt x="382" y="291"/>
                </a:cubicBezTo>
                <a:cubicBezTo>
                  <a:pt x="388" y="309"/>
                  <a:pt x="386" y="332"/>
                  <a:pt x="400" y="345"/>
                </a:cubicBezTo>
                <a:cubicBezTo>
                  <a:pt x="414" y="359"/>
                  <a:pt x="437" y="357"/>
                  <a:pt x="455" y="363"/>
                </a:cubicBezTo>
                <a:cubicBezTo>
                  <a:pt x="461" y="378"/>
                  <a:pt x="494" y="394"/>
                  <a:pt x="497" y="412"/>
                </a:cubicBezTo>
                <a:cubicBezTo>
                  <a:pt x="500" y="430"/>
                  <a:pt x="475" y="473"/>
                  <a:pt x="473" y="472"/>
                </a:cubicBezTo>
                <a:cubicBezTo>
                  <a:pt x="495" y="472"/>
                  <a:pt x="497" y="436"/>
                  <a:pt x="509" y="418"/>
                </a:cubicBezTo>
                <a:cubicBezTo>
                  <a:pt x="497" y="400"/>
                  <a:pt x="488" y="378"/>
                  <a:pt x="473" y="363"/>
                </a:cubicBezTo>
                <a:cubicBezTo>
                  <a:pt x="452" y="342"/>
                  <a:pt x="419" y="332"/>
                  <a:pt x="400" y="309"/>
                </a:cubicBezTo>
                <a:cubicBezTo>
                  <a:pt x="385" y="287"/>
                  <a:pt x="347" y="228"/>
                  <a:pt x="341" y="204"/>
                </a:cubicBezTo>
                <a:cubicBezTo>
                  <a:pt x="331" y="179"/>
                  <a:pt x="347" y="176"/>
                  <a:pt x="337" y="160"/>
                </a:cubicBezTo>
                <a:cubicBezTo>
                  <a:pt x="328" y="148"/>
                  <a:pt x="295" y="114"/>
                  <a:pt x="281" y="108"/>
                </a:cubicBezTo>
                <a:cubicBezTo>
                  <a:pt x="267" y="102"/>
                  <a:pt x="268" y="121"/>
                  <a:pt x="255" y="127"/>
                </a:cubicBezTo>
                <a:cubicBezTo>
                  <a:pt x="237" y="133"/>
                  <a:pt x="186" y="159"/>
                  <a:pt x="200" y="145"/>
                </a:cubicBezTo>
                <a:cubicBezTo>
                  <a:pt x="200" y="141"/>
                  <a:pt x="239" y="129"/>
                  <a:pt x="257" y="117"/>
                </a:cubicBezTo>
                <a:cubicBezTo>
                  <a:pt x="275" y="105"/>
                  <a:pt x="306" y="86"/>
                  <a:pt x="309" y="73"/>
                </a:cubicBezTo>
                <a:cubicBezTo>
                  <a:pt x="297" y="61"/>
                  <a:pt x="288" y="45"/>
                  <a:pt x="273" y="36"/>
                </a:cubicBezTo>
                <a:cubicBezTo>
                  <a:pt x="262" y="28"/>
                  <a:pt x="302" y="27"/>
                  <a:pt x="284" y="22"/>
                </a:cubicBezTo>
                <a:cubicBezTo>
                  <a:pt x="266" y="17"/>
                  <a:pt x="166" y="7"/>
                  <a:pt x="163" y="4"/>
                </a:cubicBezTo>
                <a:cubicBezTo>
                  <a:pt x="160" y="1"/>
                  <a:pt x="211" y="7"/>
                  <a:pt x="266" y="6"/>
                </a:cubicBezTo>
                <a:cubicBezTo>
                  <a:pt x="321" y="5"/>
                  <a:pt x="444" y="1"/>
                  <a:pt x="491" y="0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3446" name="Freeform 22"/>
          <p:cNvSpPr>
            <a:spLocks/>
          </p:cNvSpPr>
          <p:nvPr/>
        </p:nvSpPr>
        <p:spPr bwMode="auto">
          <a:xfrm rot="2252951">
            <a:off x="3048000" y="1219200"/>
            <a:ext cx="685800" cy="1371600"/>
          </a:xfrm>
          <a:custGeom>
            <a:avLst/>
            <a:gdLst>
              <a:gd name="T0" fmla="*/ 364 w 680"/>
              <a:gd name="T1" fmla="*/ 18 h 1254"/>
              <a:gd name="T2" fmla="*/ 327 w 680"/>
              <a:gd name="T3" fmla="*/ 182 h 1254"/>
              <a:gd name="T4" fmla="*/ 164 w 680"/>
              <a:gd name="T5" fmla="*/ 327 h 1254"/>
              <a:gd name="T6" fmla="*/ 109 w 680"/>
              <a:gd name="T7" fmla="*/ 418 h 1254"/>
              <a:gd name="T8" fmla="*/ 0 w 680"/>
              <a:gd name="T9" fmla="*/ 472 h 1254"/>
              <a:gd name="T10" fmla="*/ 91 w 680"/>
              <a:gd name="T11" fmla="*/ 418 h 1254"/>
              <a:gd name="T12" fmla="*/ 182 w 680"/>
              <a:gd name="T13" fmla="*/ 327 h 1254"/>
              <a:gd name="T14" fmla="*/ 200 w 680"/>
              <a:gd name="T15" fmla="*/ 509 h 1254"/>
              <a:gd name="T16" fmla="*/ 291 w 680"/>
              <a:gd name="T17" fmla="*/ 582 h 1254"/>
              <a:gd name="T18" fmla="*/ 182 w 680"/>
              <a:gd name="T19" fmla="*/ 727 h 1254"/>
              <a:gd name="T20" fmla="*/ 164 w 680"/>
              <a:gd name="T21" fmla="*/ 854 h 1254"/>
              <a:gd name="T22" fmla="*/ 200 w 680"/>
              <a:gd name="T23" fmla="*/ 1018 h 1254"/>
              <a:gd name="T24" fmla="*/ 146 w 680"/>
              <a:gd name="T25" fmla="*/ 1236 h 1254"/>
              <a:gd name="T26" fmla="*/ 182 w 680"/>
              <a:gd name="T27" fmla="*/ 1054 h 1254"/>
              <a:gd name="T28" fmla="*/ 237 w 680"/>
              <a:gd name="T29" fmla="*/ 945 h 1254"/>
              <a:gd name="T30" fmla="*/ 199 w 680"/>
              <a:gd name="T31" fmla="*/ 840 h 1254"/>
              <a:gd name="T32" fmla="*/ 251 w 680"/>
              <a:gd name="T33" fmla="*/ 729 h 1254"/>
              <a:gd name="T34" fmla="*/ 255 w 680"/>
              <a:gd name="T35" fmla="*/ 563 h 1254"/>
              <a:gd name="T36" fmla="*/ 346 w 680"/>
              <a:gd name="T37" fmla="*/ 618 h 1254"/>
              <a:gd name="T38" fmla="*/ 397 w 680"/>
              <a:gd name="T39" fmla="*/ 646 h 1254"/>
              <a:gd name="T40" fmla="*/ 640 w 680"/>
              <a:gd name="T41" fmla="*/ 844 h 1254"/>
              <a:gd name="T42" fmla="*/ 527 w 680"/>
              <a:gd name="T43" fmla="*/ 691 h 1254"/>
              <a:gd name="T44" fmla="*/ 273 w 680"/>
              <a:gd name="T45" fmla="*/ 618 h 1254"/>
              <a:gd name="T46" fmla="*/ 200 w 680"/>
              <a:gd name="T47" fmla="*/ 472 h 1254"/>
              <a:gd name="T48" fmla="*/ 211 w 680"/>
              <a:gd name="T49" fmla="*/ 384 h 1254"/>
              <a:gd name="T50" fmla="*/ 182 w 680"/>
              <a:gd name="T51" fmla="*/ 291 h 1254"/>
              <a:gd name="T52" fmla="*/ 277 w 680"/>
              <a:gd name="T53" fmla="*/ 250 h 1254"/>
              <a:gd name="T54" fmla="*/ 382 w 680"/>
              <a:gd name="T55" fmla="*/ 291 h 1254"/>
              <a:gd name="T56" fmla="*/ 455 w 680"/>
              <a:gd name="T57" fmla="*/ 363 h 1254"/>
              <a:gd name="T58" fmla="*/ 473 w 680"/>
              <a:gd name="T59" fmla="*/ 472 h 1254"/>
              <a:gd name="T60" fmla="*/ 473 w 680"/>
              <a:gd name="T61" fmla="*/ 363 h 1254"/>
              <a:gd name="T62" fmla="*/ 341 w 680"/>
              <a:gd name="T63" fmla="*/ 204 h 1254"/>
              <a:gd name="T64" fmla="*/ 281 w 680"/>
              <a:gd name="T65" fmla="*/ 108 h 1254"/>
              <a:gd name="T66" fmla="*/ 200 w 680"/>
              <a:gd name="T67" fmla="*/ 145 h 1254"/>
              <a:gd name="T68" fmla="*/ 309 w 680"/>
              <a:gd name="T69" fmla="*/ 73 h 1254"/>
              <a:gd name="T70" fmla="*/ 284 w 680"/>
              <a:gd name="T71" fmla="*/ 22 h 1254"/>
              <a:gd name="T72" fmla="*/ 266 w 680"/>
              <a:gd name="T73" fmla="*/ 6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80" h="1254">
                <a:moveTo>
                  <a:pt x="491" y="0"/>
                </a:moveTo>
                <a:cubicBezTo>
                  <a:pt x="449" y="6"/>
                  <a:pt x="406" y="10"/>
                  <a:pt x="364" y="18"/>
                </a:cubicBezTo>
                <a:cubicBezTo>
                  <a:pt x="339" y="22"/>
                  <a:pt x="302" y="14"/>
                  <a:pt x="291" y="36"/>
                </a:cubicBezTo>
                <a:cubicBezTo>
                  <a:pt x="282" y="53"/>
                  <a:pt x="318" y="156"/>
                  <a:pt x="327" y="182"/>
                </a:cubicBezTo>
                <a:cubicBezTo>
                  <a:pt x="321" y="200"/>
                  <a:pt x="321" y="221"/>
                  <a:pt x="309" y="236"/>
                </a:cubicBezTo>
                <a:cubicBezTo>
                  <a:pt x="282" y="270"/>
                  <a:pt x="205" y="313"/>
                  <a:pt x="164" y="327"/>
                </a:cubicBezTo>
                <a:cubicBezTo>
                  <a:pt x="152" y="339"/>
                  <a:pt x="136" y="348"/>
                  <a:pt x="127" y="363"/>
                </a:cubicBezTo>
                <a:cubicBezTo>
                  <a:pt x="117" y="380"/>
                  <a:pt x="121" y="403"/>
                  <a:pt x="109" y="418"/>
                </a:cubicBezTo>
                <a:cubicBezTo>
                  <a:pt x="97" y="433"/>
                  <a:pt x="71" y="432"/>
                  <a:pt x="53" y="441"/>
                </a:cubicBezTo>
                <a:cubicBezTo>
                  <a:pt x="35" y="450"/>
                  <a:pt x="2" y="473"/>
                  <a:pt x="0" y="472"/>
                </a:cubicBezTo>
                <a:cubicBezTo>
                  <a:pt x="0" y="472"/>
                  <a:pt x="22" y="445"/>
                  <a:pt x="37" y="436"/>
                </a:cubicBezTo>
                <a:cubicBezTo>
                  <a:pt x="53" y="426"/>
                  <a:pt x="74" y="426"/>
                  <a:pt x="91" y="418"/>
                </a:cubicBezTo>
                <a:cubicBezTo>
                  <a:pt x="153" y="387"/>
                  <a:pt x="187" y="341"/>
                  <a:pt x="237" y="291"/>
                </a:cubicBezTo>
                <a:cubicBezTo>
                  <a:pt x="252" y="276"/>
                  <a:pt x="200" y="315"/>
                  <a:pt x="182" y="327"/>
                </a:cubicBezTo>
                <a:cubicBezTo>
                  <a:pt x="188" y="345"/>
                  <a:pt x="200" y="363"/>
                  <a:pt x="200" y="382"/>
                </a:cubicBezTo>
                <a:cubicBezTo>
                  <a:pt x="200" y="434"/>
                  <a:pt x="143" y="452"/>
                  <a:pt x="200" y="509"/>
                </a:cubicBezTo>
                <a:cubicBezTo>
                  <a:pt x="218" y="527"/>
                  <a:pt x="249" y="521"/>
                  <a:pt x="273" y="527"/>
                </a:cubicBezTo>
                <a:cubicBezTo>
                  <a:pt x="279" y="545"/>
                  <a:pt x="277" y="568"/>
                  <a:pt x="291" y="582"/>
                </a:cubicBezTo>
                <a:cubicBezTo>
                  <a:pt x="305" y="596"/>
                  <a:pt x="339" y="582"/>
                  <a:pt x="346" y="600"/>
                </a:cubicBezTo>
                <a:cubicBezTo>
                  <a:pt x="387" y="703"/>
                  <a:pt x="222" y="720"/>
                  <a:pt x="182" y="727"/>
                </a:cubicBezTo>
                <a:cubicBezTo>
                  <a:pt x="200" y="733"/>
                  <a:pt x="240" y="726"/>
                  <a:pt x="237" y="745"/>
                </a:cubicBezTo>
                <a:cubicBezTo>
                  <a:pt x="231" y="788"/>
                  <a:pt x="164" y="854"/>
                  <a:pt x="164" y="854"/>
                </a:cubicBezTo>
                <a:cubicBezTo>
                  <a:pt x="182" y="866"/>
                  <a:pt x="213" y="870"/>
                  <a:pt x="218" y="891"/>
                </a:cubicBezTo>
                <a:cubicBezTo>
                  <a:pt x="227" y="933"/>
                  <a:pt x="200" y="975"/>
                  <a:pt x="200" y="1018"/>
                </a:cubicBezTo>
                <a:cubicBezTo>
                  <a:pt x="200" y="1037"/>
                  <a:pt x="212" y="1054"/>
                  <a:pt x="218" y="1072"/>
                </a:cubicBezTo>
                <a:cubicBezTo>
                  <a:pt x="161" y="1160"/>
                  <a:pt x="190" y="1105"/>
                  <a:pt x="146" y="1236"/>
                </a:cubicBezTo>
                <a:cubicBezTo>
                  <a:pt x="140" y="1254"/>
                  <a:pt x="164" y="1181"/>
                  <a:pt x="164" y="1181"/>
                </a:cubicBezTo>
                <a:cubicBezTo>
                  <a:pt x="170" y="1139"/>
                  <a:pt x="170" y="1095"/>
                  <a:pt x="182" y="1054"/>
                </a:cubicBezTo>
                <a:cubicBezTo>
                  <a:pt x="188" y="1033"/>
                  <a:pt x="208" y="1019"/>
                  <a:pt x="218" y="1000"/>
                </a:cubicBezTo>
                <a:cubicBezTo>
                  <a:pt x="227" y="983"/>
                  <a:pt x="232" y="964"/>
                  <a:pt x="237" y="945"/>
                </a:cubicBezTo>
                <a:cubicBezTo>
                  <a:pt x="239" y="931"/>
                  <a:pt x="235" y="896"/>
                  <a:pt x="229" y="879"/>
                </a:cubicBezTo>
                <a:cubicBezTo>
                  <a:pt x="223" y="862"/>
                  <a:pt x="195" y="860"/>
                  <a:pt x="199" y="840"/>
                </a:cubicBezTo>
                <a:cubicBezTo>
                  <a:pt x="208" y="819"/>
                  <a:pt x="230" y="763"/>
                  <a:pt x="251" y="756"/>
                </a:cubicBezTo>
                <a:cubicBezTo>
                  <a:pt x="260" y="738"/>
                  <a:pt x="239" y="741"/>
                  <a:pt x="251" y="729"/>
                </a:cubicBezTo>
                <a:cubicBezTo>
                  <a:pt x="263" y="717"/>
                  <a:pt x="322" y="710"/>
                  <a:pt x="323" y="682"/>
                </a:cubicBezTo>
                <a:cubicBezTo>
                  <a:pt x="310" y="578"/>
                  <a:pt x="324" y="634"/>
                  <a:pt x="255" y="563"/>
                </a:cubicBezTo>
                <a:cubicBezTo>
                  <a:pt x="255" y="563"/>
                  <a:pt x="276" y="591"/>
                  <a:pt x="291" y="600"/>
                </a:cubicBezTo>
                <a:cubicBezTo>
                  <a:pt x="308" y="610"/>
                  <a:pt x="328" y="612"/>
                  <a:pt x="346" y="618"/>
                </a:cubicBezTo>
                <a:cubicBezTo>
                  <a:pt x="352" y="636"/>
                  <a:pt x="346" y="665"/>
                  <a:pt x="364" y="672"/>
                </a:cubicBezTo>
                <a:cubicBezTo>
                  <a:pt x="375" y="682"/>
                  <a:pt x="367" y="643"/>
                  <a:pt x="397" y="646"/>
                </a:cubicBezTo>
                <a:cubicBezTo>
                  <a:pt x="427" y="649"/>
                  <a:pt x="506" y="658"/>
                  <a:pt x="546" y="691"/>
                </a:cubicBezTo>
                <a:cubicBezTo>
                  <a:pt x="586" y="728"/>
                  <a:pt x="627" y="791"/>
                  <a:pt x="640" y="844"/>
                </a:cubicBezTo>
                <a:cubicBezTo>
                  <a:pt x="648" y="877"/>
                  <a:pt x="614" y="922"/>
                  <a:pt x="637" y="945"/>
                </a:cubicBezTo>
                <a:cubicBezTo>
                  <a:pt x="680" y="817"/>
                  <a:pt x="618" y="767"/>
                  <a:pt x="527" y="691"/>
                </a:cubicBezTo>
                <a:cubicBezTo>
                  <a:pt x="514" y="680"/>
                  <a:pt x="507" y="661"/>
                  <a:pt x="491" y="654"/>
                </a:cubicBezTo>
                <a:cubicBezTo>
                  <a:pt x="465" y="643"/>
                  <a:pt x="282" y="619"/>
                  <a:pt x="273" y="618"/>
                </a:cubicBezTo>
                <a:cubicBezTo>
                  <a:pt x="261" y="582"/>
                  <a:pt x="254" y="543"/>
                  <a:pt x="237" y="509"/>
                </a:cubicBezTo>
                <a:cubicBezTo>
                  <a:pt x="229" y="493"/>
                  <a:pt x="200" y="489"/>
                  <a:pt x="200" y="472"/>
                </a:cubicBezTo>
                <a:cubicBezTo>
                  <a:pt x="200" y="455"/>
                  <a:pt x="185" y="456"/>
                  <a:pt x="197" y="444"/>
                </a:cubicBezTo>
                <a:cubicBezTo>
                  <a:pt x="203" y="426"/>
                  <a:pt x="218" y="402"/>
                  <a:pt x="211" y="384"/>
                </a:cubicBezTo>
                <a:cubicBezTo>
                  <a:pt x="203" y="364"/>
                  <a:pt x="214" y="362"/>
                  <a:pt x="200" y="345"/>
                </a:cubicBezTo>
                <a:cubicBezTo>
                  <a:pt x="188" y="330"/>
                  <a:pt x="188" y="309"/>
                  <a:pt x="182" y="291"/>
                </a:cubicBezTo>
                <a:cubicBezTo>
                  <a:pt x="194" y="279"/>
                  <a:pt x="192" y="328"/>
                  <a:pt x="203" y="315"/>
                </a:cubicBezTo>
                <a:cubicBezTo>
                  <a:pt x="217" y="298"/>
                  <a:pt x="257" y="258"/>
                  <a:pt x="277" y="250"/>
                </a:cubicBezTo>
                <a:cubicBezTo>
                  <a:pt x="295" y="243"/>
                  <a:pt x="291" y="212"/>
                  <a:pt x="309" y="218"/>
                </a:cubicBezTo>
                <a:cubicBezTo>
                  <a:pt x="333" y="242"/>
                  <a:pt x="371" y="258"/>
                  <a:pt x="382" y="291"/>
                </a:cubicBezTo>
                <a:cubicBezTo>
                  <a:pt x="388" y="309"/>
                  <a:pt x="386" y="332"/>
                  <a:pt x="400" y="345"/>
                </a:cubicBezTo>
                <a:cubicBezTo>
                  <a:pt x="414" y="359"/>
                  <a:pt x="437" y="357"/>
                  <a:pt x="455" y="363"/>
                </a:cubicBezTo>
                <a:cubicBezTo>
                  <a:pt x="461" y="378"/>
                  <a:pt x="494" y="394"/>
                  <a:pt x="497" y="412"/>
                </a:cubicBezTo>
                <a:cubicBezTo>
                  <a:pt x="500" y="430"/>
                  <a:pt x="475" y="473"/>
                  <a:pt x="473" y="472"/>
                </a:cubicBezTo>
                <a:cubicBezTo>
                  <a:pt x="495" y="472"/>
                  <a:pt x="497" y="436"/>
                  <a:pt x="509" y="418"/>
                </a:cubicBezTo>
                <a:cubicBezTo>
                  <a:pt x="497" y="400"/>
                  <a:pt x="488" y="378"/>
                  <a:pt x="473" y="363"/>
                </a:cubicBezTo>
                <a:cubicBezTo>
                  <a:pt x="452" y="342"/>
                  <a:pt x="419" y="332"/>
                  <a:pt x="400" y="309"/>
                </a:cubicBezTo>
                <a:cubicBezTo>
                  <a:pt x="385" y="287"/>
                  <a:pt x="347" y="228"/>
                  <a:pt x="341" y="204"/>
                </a:cubicBezTo>
                <a:cubicBezTo>
                  <a:pt x="331" y="179"/>
                  <a:pt x="347" y="176"/>
                  <a:pt x="337" y="160"/>
                </a:cubicBezTo>
                <a:cubicBezTo>
                  <a:pt x="328" y="148"/>
                  <a:pt x="295" y="114"/>
                  <a:pt x="281" y="108"/>
                </a:cubicBezTo>
                <a:cubicBezTo>
                  <a:pt x="267" y="102"/>
                  <a:pt x="268" y="121"/>
                  <a:pt x="255" y="127"/>
                </a:cubicBezTo>
                <a:cubicBezTo>
                  <a:pt x="237" y="133"/>
                  <a:pt x="186" y="159"/>
                  <a:pt x="200" y="145"/>
                </a:cubicBezTo>
                <a:cubicBezTo>
                  <a:pt x="200" y="141"/>
                  <a:pt x="239" y="129"/>
                  <a:pt x="257" y="117"/>
                </a:cubicBezTo>
                <a:cubicBezTo>
                  <a:pt x="275" y="105"/>
                  <a:pt x="306" y="86"/>
                  <a:pt x="309" y="73"/>
                </a:cubicBezTo>
                <a:cubicBezTo>
                  <a:pt x="297" y="61"/>
                  <a:pt x="288" y="45"/>
                  <a:pt x="273" y="36"/>
                </a:cubicBezTo>
                <a:cubicBezTo>
                  <a:pt x="262" y="28"/>
                  <a:pt x="302" y="27"/>
                  <a:pt x="284" y="22"/>
                </a:cubicBezTo>
                <a:cubicBezTo>
                  <a:pt x="266" y="17"/>
                  <a:pt x="166" y="7"/>
                  <a:pt x="163" y="4"/>
                </a:cubicBezTo>
                <a:cubicBezTo>
                  <a:pt x="160" y="1"/>
                  <a:pt x="211" y="7"/>
                  <a:pt x="266" y="6"/>
                </a:cubicBezTo>
                <a:cubicBezTo>
                  <a:pt x="321" y="5"/>
                  <a:pt x="444" y="1"/>
                  <a:pt x="491" y="0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3447" name="Freeform 23"/>
          <p:cNvSpPr>
            <a:spLocks/>
          </p:cNvSpPr>
          <p:nvPr/>
        </p:nvSpPr>
        <p:spPr bwMode="auto">
          <a:xfrm flipH="1">
            <a:off x="4572000" y="1447800"/>
            <a:ext cx="609600" cy="990600"/>
          </a:xfrm>
          <a:custGeom>
            <a:avLst/>
            <a:gdLst>
              <a:gd name="T0" fmla="*/ 364 w 680"/>
              <a:gd name="T1" fmla="*/ 18 h 1254"/>
              <a:gd name="T2" fmla="*/ 327 w 680"/>
              <a:gd name="T3" fmla="*/ 182 h 1254"/>
              <a:gd name="T4" fmla="*/ 164 w 680"/>
              <a:gd name="T5" fmla="*/ 327 h 1254"/>
              <a:gd name="T6" fmla="*/ 109 w 680"/>
              <a:gd name="T7" fmla="*/ 418 h 1254"/>
              <a:gd name="T8" fmla="*/ 0 w 680"/>
              <a:gd name="T9" fmla="*/ 472 h 1254"/>
              <a:gd name="T10" fmla="*/ 91 w 680"/>
              <a:gd name="T11" fmla="*/ 418 h 1254"/>
              <a:gd name="T12" fmla="*/ 182 w 680"/>
              <a:gd name="T13" fmla="*/ 327 h 1254"/>
              <a:gd name="T14" fmla="*/ 200 w 680"/>
              <a:gd name="T15" fmla="*/ 509 h 1254"/>
              <a:gd name="T16" fmla="*/ 291 w 680"/>
              <a:gd name="T17" fmla="*/ 582 h 1254"/>
              <a:gd name="T18" fmla="*/ 182 w 680"/>
              <a:gd name="T19" fmla="*/ 727 h 1254"/>
              <a:gd name="T20" fmla="*/ 164 w 680"/>
              <a:gd name="T21" fmla="*/ 854 h 1254"/>
              <a:gd name="T22" fmla="*/ 200 w 680"/>
              <a:gd name="T23" fmla="*/ 1018 h 1254"/>
              <a:gd name="T24" fmla="*/ 146 w 680"/>
              <a:gd name="T25" fmla="*/ 1236 h 1254"/>
              <a:gd name="T26" fmla="*/ 182 w 680"/>
              <a:gd name="T27" fmla="*/ 1054 h 1254"/>
              <a:gd name="T28" fmla="*/ 237 w 680"/>
              <a:gd name="T29" fmla="*/ 945 h 1254"/>
              <a:gd name="T30" fmla="*/ 199 w 680"/>
              <a:gd name="T31" fmla="*/ 840 h 1254"/>
              <a:gd name="T32" fmla="*/ 251 w 680"/>
              <a:gd name="T33" fmla="*/ 729 h 1254"/>
              <a:gd name="T34" fmla="*/ 255 w 680"/>
              <a:gd name="T35" fmla="*/ 563 h 1254"/>
              <a:gd name="T36" fmla="*/ 346 w 680"/>
              <a:gd name="T37" fmla="*/ 618 h 1254"/>
              <a:gd name="T38" fmla="*/ 397 w 680"/>
              <a:gd name="T39" fmla="*/ 646 h 1254"/>
              <a:gd name="T40" fmla="*/ 640 w 680"/>
              <a:gd name="T41" fmla="*/ 844 h 1254"/>
              <a:gd name="T42" fmla="*/ 527 w 680"/>
              <a:gd name="T43" fmla="*/ 691 h 1254"/>
              <a:gd name="T44" fmla="*/ 273 w 680"/>
              <a:gd name="T45" fmla="*/ 618 h 1254"/>
              <a:gd name="T46" fmla="*/ 200 w 680"/>
              <a:gd name="T47" fmla="*/ 472 h 1254"/>
              <a:gd name="T48" fmla="*/ 211 w 680"/>
              <a:gd name="T49" fmla="*/ 384 h 1254"/>
              <a:gd name="T50" fmla="*/ 182 w 680"/>
              <a:gd name="T51" fmla="*/ 291 h 1254"/>
              <a:gd name="T52" fmla="*/ 277 w 680"/>
              <a:gd name="T53" fmla="*/ 250 h 1254"/>
              <a:gd name="T54" fmla="*/ 382 w 680"/>
              <a:gd name="T55" fmla="*/ 291 h 1254"/>
              <a:gd name="T56" fmla="*/ 455 w 680"/>
              <a:gd name="T57" fmla="*/ 363 h 1254"/>
              <a:gd name="T58" fmla="*/ 473 w 680"/>
              <a:gd name="T59" fmla="*/ 472 h 1254"/>
              <a:gd name="T60" fmla="*/ 473 w 680"/>
              <a:gd name="T61" fmla="*/ 363 h 1254"/>
              <a:gd name="T62" fmla="*/ 341 w 680"/>
              <a:gd name="T63" fmla="*/ 204 h 1254"/>
              <a:gd name="T64" fmla="*/ 281 w 680"/>
              <a:gd name="T65" fmla="*/ 108 h 1254"/>
              <a:gd name="T66" fmla="*/ 200 w 680"/>
              <a:gd name="T67" fmla="*/ 145 h 1254"/>
              <a:gd name="T68" fmla="*/ 309 w 680"/>
              <a:gd name="T69" fmla="*/ 73 h 1254"/>
              <a:gd name="T70" fmla="*/ 284 w 680"/>
              <a:gd name="T71" fmla="*/ 22 h 1254"/>
              <a:gd name="T72" fmla="*/ 266 w 680"/>
              <a:gd name="T73" fmla="*/ 6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80" h="1254">
                <a:moveTo>
                  <a:pt x="491" y="0"/>
                </a:moveTo>
                <a:cubicBezTo>
                  <a:pt x="449" y="6"/>
                  <a:pt x="406" y="10"/>
                  <a:pt x="364" y="18"/>
                </a:cubicBezTo>
                <a:cubicBezTo>
                  <a:pt x="339" y="22"/>
                  <a:pt x="302" y="14"/>
                  <a:pt x="291" y="36"/>
                </a:cubicBezTo>
                <a:cubicBezTo>
                  <a:pt x="282" y="53"/>
                  <a:pt x="318" y="156"/>
                  <a:pt x="327" y="182"/>
                </a:cubicBezTo>
                <a:cubicBezTo>
                  <a:pt x="321" y="200"/>
                  <a:pt x="321" y="221"/>
                  <a:pt x="309" y="236"/>
                </a:cubicBezTo>
                <a:cubicBezTo>
                  <a:pt x="282" y="270"/>
                  <a:pt x="205" y="313"/>
                  <a:pt x="164" y="327"/>
                </a:cubicBezTo>
                <a:cubicBezTo>
                  <a:pt x="152" y="339"/>
                  <a:pt x="136" y="348"/>
                  <a:pt x="127" y="363"/>
                </a:cubicBezTo>
                <a:cubicBezTo>
                  <a:pt x="117" y="380"/>
                  <a:pt x="121" y="403"/>
                  <a:pt x="109" y="418"/>
                </a:cubicBezTo>
                <a:cubicBezTo>
                  <a:pt x="97" y="433"/>
                  <a:pt x="71" y="432"/>
                  <a:pt x="53" y="441"/>
                </a:cubicBezTo>
                <a:cubicBezTo>
                  <a:pt x="35" y="450"/>
                  <a:pt x="2" y="473"/>
                  <a:pt x="0" y="472"/>
                </a:cubicBezTo>
                <a:cubicBezTo>
                  <a:pt x="0" y="472"/>
                  <a:pt x="22" y="445"/>
                  <a:pt x="37" y="436"/>
                </a:cubicBezTo>
                <a:cubicBezTo>
                  <a:pt x="53" y="426"/>
                  <a:pt x="74" y="426"/>
                  <a:pt x="91" y="418"/>
                </a:cubicBezTo>
                <a:cubicBezTo>
                  <a:pt x="153" y="387"/>
                  <a:pt x="187" y="341"/>
                  <a:pt x="237" y="291"/>
                </a:cubicBezTo>
                <a:cubicBezTo>
                  <a:pt x="252" y="276"/>
                  <a:pt x="200" y="315"/>
                  <a:pt x="182" y="327"/>
                </a:cubicBezTo>
                <a:cubicBezTo>
                  <a:pt x="188" y="345"/>
                  <a:pt x="200" y="363"/>
                  <a:pt x="200" y="382"/>
                </a:cubicBezTo>
                <a:cubicBezTo>
                  <a:pt x="200" y="434"/>
                  <a:pt x="143" y="452"/>
                  <a:pt x="200" y="509"/>
                </a:cubicBezTo>
                <a:cubicBezTo>
                  <a:pt x="218" y="527"/>
                  <a:pt x="249" y="521"/>
                  <a:pt x="273" y="527"/>
                </a:cubicBezTo>
                <a:cubicBezTo>
                  <a:pt x="279" y="545"/>
                  <a:pt x="277" y="568"/>
                  <a:pt x="291" y="582"/>
                </a:cubicBezTo>
                <a:cubicBezTo>
                  <a:pt x="305" y="596"/>
                  <a:pt x="339" y="582"/>
                  <a:pt x="346" y="600"/>
                </a:cubicBezTo>
                <a:cubicBezTo>
                  <a:pt x="387" y="703"/>
                  <a:pt x="222" y="720"/>
                  <a:pt x="182" y="727"/>
                </a:cubicBezTo>
                <a:cubicBezTo>
                  <a:pt x="200" y="733"/>
                  <a:pt x="240" y="726"/>
                  <a:pt x="237" y="745"/>
                </a:cubicBezTo>
                <a:cubicBezTo>
                  <a:pt x="231" y="788"/>
                  <a:pt x="164" y="854"/>
                  <a:pt x="164" y="854"/>
                </a:cubicBezTo>
                <a:cubicBezTo>
                  <a:pt x="182" y="866"/>
                  <a:pt x="213" y="870"/>
                  <a:pt x="218" y="891"/>
                </a:cubicBezTo>
                <a:cubicBezTo>
                  <a:pt x="227" y="933"/>
                  <a:pt x="200" y="975"/>
                  <a:pt x="200" y="1018"/>
                </a:cubicBezTo>
                <a:cubicBezTo>
                  <a:pt x="200" y="1037"/>
                  <a:pt x="212" y="1054"/>
                  <a:pt x="218" y="1072"/>
                </a:cubicBezTo>
                <a:cubicBezTo>
                  <a:pt x="161" y="1160"/>
                  <a:pt x="190" y="1105"/>
                  <a:pt x="146" y="1236"/>
                </a:cubicBezTo>
                <a:cubicBezTo>
                  <a:pt x="140" y="1254"/>
                  <a:pt x="164" y="1181"/>
                  <a:pt x="164" y="1181"/>
                </a:cubicBezTo>
                <a:cubicBezTo>
                  <a:pt x="170" y="1139"/>
                  <a:pt x="170" y="1095"/>
                  <a:pt x="182" y="1054"/>
                </a:cubicBezTo>
                <a:cubicBezTo>
                  <a:pt x="188" y="1033"/>
                  <a:pt x="208" y="1019"/>
                  <a:pt x="218" y="1000"/>
                </a:cubicBezTo>
                <a:cubicBezTo>
                  <a:pt x="227" y="983"/>
                  <a:pt x="232" y="964"/>
                  <a:pt x="237" y="945"/>
                </a:cubicBezTo>
                <a:cubicBezTo>
                  <a:pt x="239" y="931"/>
                  <a:pt x="235" y="896"/>
                  <a:pt x="229" y="879"/>
                </a:cubicBezTo>
                <a:cubicBezTo>
                  <a:pt x="223" y="862"/>
                  <a:pt x="195" y="860"/>
                  <a:pt x="199" y="840"/>
                </a:cubicBezTo>
                <a:cubicBezTo>
                  <a:pt x="208" y="819"/>
                  <a:pt x="230" y="763"/>
                  <a:pt x="251" y="756"/>
                </a:cubicBezTo>
                <a:cubicBezTo>
                  <a:pt x="260" y="738"/>
                  <a:pt x="239" y="741"/>
                  <a:pt x="251" y="729"/>
                </a:cubicBezTo>
                <a:cubicBezTo>
                  <a:pt x="263" y="717"/>
                  <a:pt x="322" y="710"/>
                  <a:pt x="323" y="682"/>
                </a:cubicBezTo>
                <a:cubicBezTo>
                  <a:pt x="310" y="578"/>
                  <a:pt x="324" y="634"/>
                  <a:pt x="255" y="563"/>
                </a:cubicBezTo>
                <a:cubicBezTo>
                  <a:pt x="255" y="563"/>
                  <a:pt x="276" y="591"/>
                  <a:pt x="291" y="600"/>
                </a:cubicBezTo>
                <a:cubicBezTo>
                  <a:pt x="308" y="610"/>
                  <a:pt x="328" y="612"/>
                  <a:pt x="346" y="618"/>
                </a:cubicBezTo>
                <a:cubicBezTo>
                  <a:pt x="352" y="636"/>
                  <a:pt x="346" y="665"/>
                  <a:pt x="364" y="672"/>
                </a:cubicBezTo>
                <a:cubicBezTo>
                  <a:pt x="375" y="682"/>
                  <a:pt x="367" y="643"/>
                  <a:pt x="397" y="646"/>
                </a:cubicBezTo>
                <a:cubicBezTo>
                  <a:pt x="427" y="649"/>
                  <a:pt x="506" y="658"/>
                  <a:pt x="546" y="691"/>
                </a:cubicBezTo>
                <a:cubicBezTo>
                  <a:pt x="586" y="728"/>
                  <a:pt x="627" y="791"/>
                  <a:pt x="640" y="844"/>
                </a:cubicBezTo>
                <a:cubicBezTo>
                  <a:pt x="648" y="877"/>
                  <a:pt x="614" y="922"/>
                  <a:pt x="637" y="945"/>
                </a:cubicBezTo>
                <a:cubicBezTo>
                  <a:pt x="680" y="817"/>
                  <a:pt x="618" y="767"/>
                  <a:pt x="527" y="691"/>
                </a:cubicBezTo>
                <a:cubicBezTo>
                  <a:pt x="514" y="680"/>
                  <a:pt x="507" y="661"/>
                  <a:pt x="491" y="654"/>
                </a:cubicBezTo>
                <a:cubicBezTo>
                  <a:pt x="465" y="643"/>
                  <a:pt x="282" y="619"/>
                  <a:pt x="273" y="618"/>
                </a:cubicBezTo>
                <a:cubicBezTo>
                  <a:pt x="261" y="582"/>
                  <a:pt x="254" y="543"/>
                  <a:pt x="237" y="509"/>
                </a:cubicBezTo>
                <a:cubicBezTo>
                  <a:pt x="229" y="493"/>
                  <a:pt x="200" y="489"/>
                  <a:pt x="200" y="472"/>
                </a:cubicBezTo>
                <a:cubicBezTo>
                  <a:pt x="200" y="455"/>
                  <a:pt x="185" y="456"/>
                  <a:pt x="197" y="444"/>
                </a:cubicBezTo>
                <a:cubicBezTo>
                  <a:pt x="203" y="426"/>
                  <a:pt x="218" y="402"/>
                  <a:pt x="211" y="384"/>
                </a:cubicBezTo>
                <a:cubicBezTo>
                  <a:pt x="203" y="364"/>
                  <a:pt x="214" y="362"/>
                  <a:pt x="200" y="345"/>
                </a:cubicBezTo>
                <a:cubicBezTo>
                  <a:pt x="188" y="330"/>
                  <a:pt x="188" y="309"/>
                  <a:pt x="182" y="291"/>
                </a:cubicBezTo>
                <a:cubicBezTo>
                  <a:pt x="194" y="279"/>
                  <a:pt x="192" y="328"/>
                  <a:pt x="203" y="315"/>
                </a:cubicBezTo>
                <a:cubicBezTo>
                  <a:pt x="217" y="298"/>
                  <a:pt x="257" y="258"/>
                  <a:pt x="277" y="250"/>
                </a:cubicBezTo>
                <a:cubicBezTo>
                  <a:pt x="295" y="243"/>
                  <a:pt x="291" y="212"/>
                  <a:pt x="309" y="218"/>
                </a:cubicBezTo>
                <a:cubicBezTo>
                  <a:pt x="333" y="242"/>
                  <a:pt x="371" y="258"/>
                  <a:pt x="382" y="291"/>
                </a:cubicBezTo>
                <a:cubicBezTo>
                  <a:pt x="388" y="309"/>
                  <a:pt x="386" y="332"/>
                  <a:pt x="400" y="345"/>
                </a:cubicBezTo>
                <a:cubicBezTo>
                  <a:pt x="414" y="359"/>
                  <a:pt x="437" y="357"/>
                  <a:pt x="455" y="363"/>
                </a:cubicBezTo>
                <a:cubicBezTo>
                  <a:pt x="461" y="378"/>
                  <a:pt x="494" y="394"/>
                  <a:pt x="497" y="412"/>
                </a:cubicBezTo>
                <a:cubicBezTo>
                  <a:pt x="500" y="430"/>
                  <a:pt x="475" y="473"/>
                  <a:pt x="473" y="472"/>
                </a:cubicBezTo>
                <a:cubicBezTo>
                  <a:pt x="495" y="472"/>
                  <a:pt x="497" y="436"/>
                  <a:pt x="509" y="418"/>
                </a:cubicBezTo>
                <a:cubicBezTo>
                  <a:pt x="497" y="400"/>
                  <a:pt x="488" y="378"/>
                  <a:pt x="473" y="363"/>
                </a:cubicBezTo>
                <a:cubicBezTo>
                  <a:pt x="452" y="342"/>
                  <a:pt x="419" y="332"/>
                  <a:pt x="400" y="309"/>
                </a:cubicBezTo>
                <a:cubicBezTo>
                  <a:pt x="385" y="287"/>
                  <a:pt x="347" y="228"/>
                  <a:pt x="341" y="204"/>
                </a:cubicBezTo>
                <a:cubicBezTo>
                  <a:pt x="331" y="179"/>
                  <a:pt x="347" y="176"/>
                  <a:pt x="337" y="160"/>
                </a:cubicBezTo>
                <a:cubicBezTo>
                  <a:pt x="328" y="148"/>
                  <a:pt x="295" y="114"/>
                  <a:pt x="281" y="108"/>
                </a:cubicBezTo>
                <a:cubicBezTo>
                  <a:pt x="267" y="102"/>
                  <a:pt x="268" y="121"/>
                  <a:pt x="255" y="127"/>
                </a:cubicBezTo>
                <a:cubicBezTo>
                  <a:pt x="237" y="133"/>
                  <a:pt x="186" y="159"/>
                  <a:pt x="200" y="145"/>
                </a:cubicBezTo>
                <a:cubicBezTo>
                  <a:pt x="200" y="141"/>
                  <a:pt x="239" y="129"/>
                  <a:pt x="257" y="117"/>
                </a:cubicBezTo>
                <a:cubicBezTo>
                  <a:pt x="275" y="105"/>
                  <a:pt x="306" y="86"/>
                  <a:pt x="309" y="73"/>
                </a:cubicBezTo>
                <a:cubicBezTo>
                  <a:pt x="297" y="61"/>
                  <a:pt x="288" y="45"/>
                  <a:pt x="273" y="36"/>
                </a:cubicBezTo>
                <a:cubicBezTo>
                  <a:pt x="262" y="28"/>
                  <a:pt x="302" y="27"/>
                  <a:pt x="284" y="22"/>
                </a:cubicBezTo>
                <a:cubicBezTo>
                  <a:pt x="266" y="17"/>
                  <a:pt x="166" y="7"/>
                  <a:pt x="163" y="4"/>
                </a:cubicBezTo>
                <a:cubicBezTo>
                  <a:pt x="160" y="1"/>
                  <a:pt x="211" y="7"/>
                  <a:pt x="266" y="6"/>
                </a:cubicBezTo>
                <a:cubicBezTo>
                  <a:pt x="321" y="5"/>
                  <a:pt x="444" y="1"/>
                  <a:pt x="491" y="0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3448" name="Freeform 24"/>
          <p:cNvSpPr>
            <a:spLocks/>
          </p:cNvSpPr>
          <p:nvPr/>
        </p:nvSpPr>
        <p:spPr bwMode="auto">
          <a:xfrm rot="19357349" flipH="1">
            <a:off x="2133600" y="1295400"/>
            <a:ext cx="609600" cy="990600"/>
          </a:xfrm>
          <a:custGeom>
            <a:avLst/>
            <a:gdLst>
              <a:gd name="T0" fmla="*/ 364 w 680"/>
              <a:gd name="T1" fmla="*/ 18 h 1254"/>
              <a:gd name="T2" fmla="*/ 327 w 680"/>
              <a:gd name="T3" fmla="*/ 182 h 1254"/>
              <a:gd name="T4" fmla="*/ 164 w 680"/>
              <a:gd name="T5" fmla="*/ 327 h 1254"/>
              <a:gd name="T6" fmla="*/ 109 w 680"/>
              <a:gd name="T7" fmla="*/ 418 h 1254"/>
              <a:gd name="T8" fmla="*/ 0 w 680"/>
              <a:gd name="T9" fmla="*/ 472 h 1254"/>
              <a:gd name="T10" fmla="*/ 91 w 680"/>
              <a:gd name="T11" fmla="*/ 418 h 1254"/>
              <a:gd name="T12" fmla="*/ 182 w 680"/>
              <a:gd name="T13" fmla="*/ 327 h 1254"/>
              <a:gd name="T14" fmla="*/ 200 w 680"/>
              <a:gd name="T15" fmla="*/ 509 h 1254"/>
              <a:gd name="T16" fmla="*/ 291 w 680"/>
              <a:gd name="T17" fmla="*/ 582 h 1254"/>
              <a:gd name="T18" fmla="*/ 182 w 680"/>
              <a:gd name="T19" fmla="*/ 727 h 1254"/>
              <a:gd name="T20" fmla="*/ 164 w 680"/>
              <a:gd name="T21" fmla="*/ 854 h 1254"/>
              <a:gd name="T22" fmla="*/ 200 w 680"/>
              <a:gd name="T23" fmla="*/ 1018 h 1254"/>
              <a:gd name="T24" fmla="*/ 146 w 680"/>
              <a:gd name="T25" fmla="*/ 1236 h 1254"/>
              <a:gd name="T26" fmla="*/ 182 w 680"/>
              <a:gd name="T27" fmla="*/ 1054 h 1254"/>
              <a:gd name="T28" fmla="*/ 237 w 680"/>
              <a:gd name="T29" fmla="*/ 945 h 1254"/>
              <a:gd name="T30" fmla="*/ 199 w 680"/>
              <a:gd name="T31" fmla="*/ 840 h 1254"/>
              <a:gd name="T32" fmla="*/ 251 w 680"/>
              <a:gd name="T33" fmla="*/ 729 h 1254"/>
              <a:gd name="T34" fmla="*/ 255 w 680"/>
              <a:gd name="T35" fmla="*/ 563 h 1254"/>
              <a:gd name="T36" fmla="*/ 346 w 680"/>
              <a:gd name="T37" fmla="*/ 618 h 1254"/>
              <a:gd name="T38" fmla="*/ 397 w 680"/>
              <a:gd name="T39" fmla="*/ 646 h 1254"/>
              <a:gd name="T40" fmla="*/ 640 w 680"/>
              <a:gd name="T41" fmla="*/ 844 h 1254"/>
              <a:gd name="T42" fmla="*/ 527 w 680"/>
              <a:gd name="T43" fmla="*/ 691 h 1254"/>
              <a:gd name="T44" fmla="*/ 273 w 680"/>
              <a:gd name="T45" fmla="*/ 618 h 1254"/>
              <a:gd name="T46" fmla="*/ 200 w 680"/>
              <a:gd name="T47" fmla="*/ 472 h 1254"/>
              <a:gd name="T48" fmla="*/ 211 w 680"/>
              <a:gd name="T49" fmla="*/ 384 h 1254"/>
              <a:gd name="T50" fmla="*/ 182 w 680"/>
              <a:gd name="T51" fmla="*/ 291 h 1254"/>
              <a:gd name="T52" fmla="*/ 277 w 680"/>
              <a:gd name="T53" fmla="*/ 250 h 1254"/>
              <a:gd name="T54" fmla="*/ 382 w 680"/>
              <a:gd name="T55" fmla="*/ 291 h 1254"/>
              <a:gd name="T56" fmla="*/ 455 w 680"/>
              <a:gd name="T57" fmla="*/ 363 h 1254"/>
              <a:gd name="T58" fmla="*/ 473 w 680"/>
              <a:gd name="T59" fmla="*/ 472 h 1254"/>
              <a:gd name="T60" fmla="*/ 473 w 680"/>
              <a:gd name="T61" fmla="*/ 363 h 1254"/>
              <a:gd name="T62" fmla="*/ 341 w 680"/>
              <a:gd name="T63" fmla="*/ 204 h 1254"/>
              <a:gd name="T64" fmla="*/ 281 w 680"/>
              <a:gd name="T65" fmla="*/ 108 h 1254"/>
              <a:gd name="T66" fmla="*/ 200 w 680"/>
              <a:gd name="T67" fmla="*/ 145 h 1254"/>
              <a:gd name="T68" fmla="*/ 309 w 680"/>
              <a:gd name="T69" fmla="*/ 73 h 1254"/>
              <a:gd name="T70" fmla="*/ 284 w 680"/>
              <a:gd name="T71" fmla="*/ 22 h 1254"/>
              <a:gd name="T72" fmla="*/ 266 w 680"/>
              <a:gd name="T73" fmla="*/ 6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80" h="1254">
                <a:moveTo>
                  <a:pt x="491" y="0"/>
                </a:moveTo>
                <a:cubicBezTo>
                  <a:pt x="449" y="6"/>
                  <a:pt x="406" y="10"/>
                  <a:pt x="364" y="18"/>
                </a:cubicBezTo>
                <a:cubicBezTo>
                  <a:pt x="339" y="22"/>
                  <a:pt x="302" y="14"/>
                  <a:pt x="291" y="36"/>
                </a:cubicBezTo>
                <a:cubicBezTo>
                  <a:pt x="282" y="53"/>
                  <a:pt x="318" y="156"/>
                  <a:pt x="327" y="182"/>
                </a:cubicBezTo>
                <a:cubicBezTo>
                  <a:pt x="321" y="200"/>
                  <a:pt x="321" y="221"/>
                  <a:pt x="309" y="236"/>
                </a:cubicBezTo>
                <a:cubicBezTo>
                  <a:pt x="282" y="270"/>
                  <a:pt x="205" y="313"/>
                  <a:pt x="164" y="327"/>
                </a:cubicBezTo>
                <a:cubicBezTo>
                  <a:pt x="152" y="339"/>
                  <a:pt x="136" y="348"/>
                  <a:pt x="127" y="363"/>
                </a:cubicBezTo>
                <a:cubicBezTo>
                  <a:pt x="117" y="380"/>
                  <a:pt x="121" y="403"/>
                  <a:pt x="109" y="418"/>
                </a:cubicBezTo>
                <a:cubicBezTo>
                  <a:pt x="97" y="433"/>
                  <a:pt x="71" y="432"/>
                  <a:pt x="53" y="441"/>
                </a:cubicBezTo>
                <a:cubicBezTo>
                  <a:pt x="35" y="450"/>
                  <a:pt x="2" y="473"/>
                  <a:pt x="0" y="472"/>
                </a:cubicBezTo>
                <a:cubicBezTo>
                  <a:pt x="0" y="472"/>
                  <a:pt x="22" y="445"/>
                  <a:pt x="37" y="436"/>
                </a:cubicBezTo>
                <a:cubicBezTo>
                  <a:pt x="53" y="426"/>
                  <a:pt x="74" y="426"/>
                  <a:pt x="91" y="418"/>
                </a:cubicBezTo>
                <a:cubicBezTo>
                  <a:pt x="153" y="387"/>
                  <a:pt x="187" y="341"/>
                  <a:pt x="237" y="291"/>
                </a:cubicBezTo>
                <a:cubicBezTo>
                  <a:pt x="252" y="276"/>
                  <a:pt x="200" y="315"/>
                  <a:pt x="182" y="327"/>
                </a:cubicBezTo>
                <a:cubicBezTo>
                  <a:pt x="188" y="345"/>
                  <a:pt x="200" y="363"/>
                  <a:pt x="200" y="382"/>
                </a:cubicBezTo>
                <a:cubicBezTo>
                  <a:pt x="200" y="434"/>
                  <a:pt x="143" y="452"/>
                  <a:pt x="200" y="509"/>
                </a:cubicBezTo>
                <a:cubicBezTo>
                  <a:pt x="218" y="527"/>
                  <a:pt x="249" y="521"/>
                  <a:pt x="273" y="527"/>
                </a:cubicBezTo>
                <a:cubicBezTo>
                  <a:pt x="279" y="545"/>
                  <a:pt x="277" y="568"/>
                  <a:pt x="291" y="582"/>
                </a:cubicBezTo>
                <a:cubicBezTo>
                  <a:pt x="305" y="596"/>
                  <a:pt x="339" y="582"/>
                  <a:pt x="346" y="600"/>
                </a:cubicBezTo>
                <a:cubicBezTo>
                  <a:pt x="387" y="703"/>
                  <a:pt x="222" y="720"/>
                  <a:pt x="182" y="727"/>
                </a:cubicBezTo>
                <a:cubicBezTo>
                  <a:pt x="200" y="733"/>
                  <a:pt x="240" y="726"/>
                  <a:pt x="237" y="745"/>
                </a:cubicBezTo>
                <a:cubicBezTo>
                  <a:pt x="231" y="788"/>
                  <a:pt x="164" y="854"/>
                  <a:pt x="164" y="854"/>
                </a:cubicBezTo>
                <a:cubicBezTo>
                  <a:pt x="182" y="866"/>
                  <a:pt x="213" y="870"/>
                  <a:pt x="218" y="891"/>
                </a:cubicBezTo>
                <a:cubicBezTo>
                  <a:pt x="227" y="933"/>
                  <a:pt x="200" y="975"/>
                  <a:pt x="200" y="1018"/>
                </a:cubicBezTo>
                <a:cubicBezTo>
                  <a:pt x="200" y="1037"/>
                  <a:pt x="212" y="1054"/>
                  <a:pt x="218" y="1072"/>
                </a:cubicBezTo>
                <a:cubicBezTo>
                  <a:pt x="161" y="1160"/>
                  <a:pt x="190" y="1105"/>
                  <a:pt x="146" y="1236"/>
                </a:cubicBezTo>
                <a:cubicBezTo>
                  <a:pt x="140" y="1254"/>
                  <a:pt x="164" y="1181"/>
                  <a:pt x="164" y="1181"/>
                </a:cubicBezTo>
                <a:cubicBezTo>
                  <a:pt x="170" y="1139"/>
                  <a:pt x="170" y="1095"/>
                  <a:pt x="182" y="1054"/>
                </a:cubicBezTo>
                <a:cubicBezTo>
                  <a:pt x="188" y="1033"/>
                  <a:pt x="208" y="1019"/>
                  <a:pt x="218" y="1000"/>
                </a:cubicBezTo>
                <a:cubicBezTo>
                  <a:pt x="227" y="983"/>
                  <a:pt x="232" y="964"/>
                  <a:pt x="237" y="945"/>
                </a:cubicBezTo>
                <a:cubicBezTo>
                  <a:pt x="239" y="931"/>
                  <a:pt x="235" y="896"/>
                  <a:pt x="229" y="879"/>
                </a:cubicBezTo>
                <a:cubicBezTo>
                  <a:pt x="223" y="862"/>
                  <a:pt x="195" y="860"/>
                  <a:pt x="199" y="840"/>
                </a:cubicBezTo>
                <a:cubicBezTo>
                  <a:pt x="208" y="819"/>
                  <a:pt x="230" y="763"/>
                  <a:pt x="251" y="756"/>
                </a:cubicBezTo>
                <a:cubicBezTo>
                  <a:pt x="260" y="738"/>
                  <a:pt x="239" y="741"/>
                  <a:pt x="251" y="729"/>
                </a:cubicBezTo>
                <a:cubicBezTo>
                  <a:pt x="263" y="717"/>
                  <a:pt x="322" y="710"/>
                  <a:pt x="323" y="682"/>
                </a:cubicBezTo>
                <a:cubicBezTo>
                  <a:pt x="310" y="578"/>
                  <a:pt x="324" y="634"/>
                  <a:pt x="255" y="563"/>
                </a:cubicBezTo>
                <a:cubicBezTo>
                  <a:pt x="255" y="563"/>
                  <a:pt x="276" y="591"/>
                  <a:pt x="291" y="600"/>
                </a:cubicBezTo>
                <a:cubicBezTo>
                  <a:pt x="308" y="610"/>
                  <a:pt x="328" y="612"/>
                  <a:pt x="346" y="618"/>
                </a:cubicBezTo>
                <a:cubicBezTo>
                  <a:pt x="352" y="636"/>
                  <a:pt x="346" y="665"/>
                  <a:pt x="364" y="672"/>
                </a:cubicBezTo>
                <a:cubicBezTo>
                  <a:pt x="375" y="682"/>
                  <a:pt x="367" y="643"/>
                  <a:pt x="397" y="646"/>
                </a:cubicBezTo>
                <a:cubicBezTo>
                  <a:pt x="427" y="649"/>
                  <a:pt x="506" y="658"/>
                  <a:pt x="546" y="691"/>
                </a:cubicBezTo>
                <a:cubicBezTo>
                  <a:pt x="586" y="728"/>
                  <a:pt x="627" y="791"/>
                  <a:pt x="640" y="844"/>
                </a:cubicBezTo>
                <a:cubicBezTo>
                  <a:pt x="648" y="877"/>
                  <a:pt x="614" y="922"/>
                  <a:pt x="637" y="945"/>
                </a:cubicBezTo>
                <a:cubicBezTo>
                  <a:pt x="680" y="817"/>
                  <a:pt x="618" y="767"/>
                  <a:pt x="527" y="691"/>
                </a:cubicBezTo>
                <a:cubicBezTo>
                  <a:pt x="514" y="680"/>
                  <a:pt x="507" y="661"/>
                  <a:pt x="491" y="654"/>
                </a:cubicBezTo>
                <a:cubicBezTo>
                  <a:pt x="465" y="643"/>
                  <a:pt x="282" y="619"/>
                  <a:pt x="273" y="618"/>
                </a:cubicBezTo>
                <a:cubicBezTo>
                  <a:pt x="261" y="582"/>
                  <a:pt x="254" y="543"/>
                  <a:pt x="237" y="509"/>
                </a:cubicBezTo>
                <a:cubicBezTo>
                  <a:pt x="229" y="493"/>
                  <a:pt x="200" y="489"/>
                  <a:pt x="200" y="472"/>
                </a:cubicBezTo>
                <a:cubicBezTo>
                  <a:pt x="200" y="455"/>
                  <a:pt x="185" y="456"/>
                  <a:pt x="197" y="444"/>
                </a:cubicBezTo>
                <a:cubicBezTo>
                  <a:pt x="203" y="426"/>
                  <a:pt x="218" y="402"/>
                  <a:pt x="211" y="384"/>
                </a:cubicBezTo>
                <a:cubicBezTo>
                  <a:pt x="203" y="364"/>
                  <a:pt x="214" y="362"/>
                  <a:pt x="200" y="345"/>
                </a:cubicBezTo>
                <a:cubicBezTo>
                  <a:pt x="188" y="330"/>
                  <a:pt x="188" y="309"/>
                  <a:pt x="182" y="291"/>
                </a:cubicBezTo>
                <a:cubicBezTo>
                  <a:pt x="194" y="279"/>
                  <a:pt x="192" y="328"/>
                  <a:pt x="203" y="315"/>
                </a:cubicBezTo>
                <a:cubicBezTo>
                  <a:pt x="217" y="298"/>
                  <a:pt x="257" y="258"/>
                  <a:pt x="277" y="250"/>
                </a:cubicBezTo>
                <a:cubicBezTo>
                  <a:pt x="295" y="243"/>
                  <a:pt x="291" y="212"/>
                  <a:pt x="309" y="218"/>
                </a:cubicBezTo>
                <a:cubicBezTo>
                  <a:pt x="333" y="242"/>
                  <a:pt x="371" y="258"/>
                  <a:pt x="382" y="291"/>
                </a:cubicBezTo>
                <a:cubicBezTo>
                  <a:pt x="388" y="309"/>
                  <a:pt x="386" y="332"/>
                  <a:pt x="400" y="345"/>
                </a:cubicBezTo>
                <a:cubicBezTo>
                  <a:pt x="414" y="359"/>
                  <a:pt x="437" y="357"/>
                  <a:pt x="455" y="363"/>
                </a:cubicBezTo>
                <a:cubicBezTo>
                  <a:pt x="461" y="378"/>
                  <a:pt x="494" y="394"/>
                  <a:pt x="497" y="412"/>
                </a:cubicBezTo>
                <a:cubicBezTo>
                  <a:pt x="500" y="430"/>
                  <a:pt x="475" y="473"/>
                  <a:pt x="473" y="472"/>
                </a:cubicBezTo>
                <a:cubicBezTo>
                  <a:pt x="495" y="472"/>
                  <a:pt x="497" y="436"/>
                  <a:pt x="509" y="418"/>
                </a:cubicBezTo>
                <a:cubicBezTo>
                  <a:pt x="497" y="400"/>
                  <a:pt x="488" y="378"/>
                  <a:pt x="473" y="363"/>
                </a:cubicBezTo>
                <a:cubicBezTo>
                  <a:pt x="452" y="342"/>
                  <a:pt x="419" y="332"/>
                  <a:pt x="400" y="309"/>
                </a:cubicBezTo>
                <a:cubicBezTo>
                  <a:pt x="385" y="287"/>
                  <a:pt x="347" y="228"/>
                  <a:pt x="341" y="204"/>
                </a:cubicBezTo>
                <a:cubicBezTo>
                  <a:pt x="331" y="179"/>
                  <a:pt x="347" y="176"/>
                  <a:pt x="337" y="160"/>
                </a:cubicBezTo>
                <a:cubicBezTo>
                  <a:pt x="328" y="148"/>
                  <a:pt x="295" y="114"/>
                  <a:pt x="281" y="108"/>
                </a:cubicBezTo>
                <a:cubicBezTo>
                  <a:pt x="267" y="102"/>
                  <a:pt x="268" y="121"/>
                  <a:pt x="255" y="127"/>
                </a:cubicBezTo>
                <a:cubicBezTo>
                  <a:pt x="237" y="133"/>
                  <a:pt x="186" y="159"/>
                  <a:pt x="200" y="145"/>
                </a:cubicBezTo>
                <a:cubicBezTo>
                  <a:pt x="200" y="141"/>
                  <a:pt x="239" y="129"/>
                  <a:pt x="257" y="117"/>
                </a:cubicBezTo>
                <a:cubicBezTo>
                  <a:pt x="275" y="105"/>
                  <a:pt x="306" y="86"/>
                  <a:pt x="309" y="73"/>
                </a:cubicBezTo>
                <a:cubicBezTo>
                  <a:pt x="297" y="61"/>
                  <a:pt x="288" y="45"/>
                  <a:pt x="273" y="36"/>
                </a:cubicBezTo>
                <a:cubicBezTo>
                  <a:pt x="262" y="28"/>
                  <a:pt x="302" y="27"/>
                  <a:pt x="284" y="22"/>
                </a:cubicBezTo>
                <a:cubicBezTo>
                  <a:pt x="266" y="17"/>
                  <a:pt x="166" y="7"/>
                  <a:pt x="163" y="4"/>
                </a:cubicBezTo>
                <a:cubicBezTo>
                  <a:pt x="160" y="1"/>
                  <a:pt x="211" y="7"/>
                  <a:pt x="266" y="6"/>
                </a:cubicBezTo>
                <a:cubicBezTo>
                  <a:pt x="321" y="5"/>
                  <a:pt x="444" y="1"/>
                  <a:pt x="491" y="0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103449" name="Group 25"/>
          <p:cNvGrpSpPr>
            <a:grpSpLocks/>
          </p:cNvGrpSpPr>
          <p:nvPr/>
        </p:nvGrpSpPr>
        <p:grpSpPr bwMode="auto">
          <a:xfrm>
            <a:off x="3124200" y="4800600"/>
            <a:ext cx="279400" cy="223838"/>
            <a:chOff x="3068" y="1665"/>
            <a:chExt cx="176" cy="141"/>
          </a:xfrm>
        </p:grpSpPr>
        <p:sp>
          <p:nvSpPr>
            <p:cNvPr id="103450" name="Freeform 26"/>
            <p:cNvSpPr>
              <a:spLocks/>
            </p:cNvSpPr>
            <p:nvPr/>
          </p:nvSpPr>
          <p:spPr bwMode="auto">
            <a:xfrm>
              <a:off x="3068" y="1665"/>
              <a:ext cx="176" cy="141"/>
            </a:xfrm>
            <a:custGeom>
              <a:avLst/>
              <a:gdLst>
                <a:gd name="T0" fmla="*/ 172 w 176"/>
                <a:gd name="T1" fmla="*/ 49 h 141"/>
                <a:gd name="T2" fmla="*/ 146 w 176"/>
                <a:gd name="T3" fmla="*/ 91 h 141"/>
                <a:gd name="T4" fmla="*/ 124 w 176"/>
                <a:gd name="T5" fmla="*/ 117 h 141"/>
                <a:gd name="T6" fmla="*/ 62 w 176"/>
                <a:gd name="T7" fmla="*/ 127 h 141"/>
                <a:gd name="T8" fmla="*/ 36 w 176"/>
                <a:gd name="T9" fmla="*/ 139 h 141"/>
                <a:gd name="T10" fmla="*/ 16 w 176"/>
                <a:gd name="T11" fmla="*/ 135 h 141"/>
                <a:gd name="T12" fmla="*/ 26 w 176"/>
                <a:gd name="T13" fmla="*/ 89 h 141"/>
                <a:gd name="T14" fmla="*/ 44 w 176"/>
                <a:gd name="T15" fmla="*/ 37 h 141"/>
                <a:gd name="T16" fmla="*/ 80 w 176"/>
                <a:gd name="T17" fmla="*/ 17 h 141"/>
                <a:gd name="T18" fmla="*/ 126 w 176"/>
                <a:gd name="T19" fmla="*/ 7 h 141"/>
                <a:gd name="T20" fmla="*/ 150 w 176"/>
                <a:gd name="T21" fmla="*/ 9 h 141"/>
                <a:gd name="T22" fmla="*/ 154 w 176"/>
                <a:gd name="T23" fmla="*/ 21 h 141"/>
                <a:gd name="T24" fmla="*/ 172 w 176"/>
                <a:gd name="T25" fmla="*/ 29 h 141"/>
                <a:gd name="T26" fmla="*/ 172 w 176"/>
                <a:gd name="T27" fmla="*/ 4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6" h="141">
                  <a:moveTo>
                    <a:pt x="172" y="49"/>
                  </a:moveTo>
                  <a:cubicBezTo>
                    <a:pt x="167" y="94"/>
                    <a:pt x="176" y="85"/>
                    <a:pt x="146" y="91"/>
                  </a:cubicBezTo>
                  <a:cubicBezTo>
                    <a:pt x="136" y="98"/>
                    <a:pt x="136" y="109"/>
                    <a:pt x="124" y="117"/>
                  </a:cubicBezTo>
                  <a:cubicBezTo>
                    <a:pt x="117" y="137"/>
                    <a:pt x="70" y="127"/>
                    <a:pt x="62" y="127"/>
                  </a:cubicBezTo>
                  <a:cubicBezTo>
                    <a:pt x="52" y="130"/>
                    <a:pt x="47" y="136"/>
                    <a:pt x="36" y="139"/>
                  </a:cubicBezTo>
                  <a:cubicBezTo>
                    <a:pt x="29" y="138"/>
                    <a:pt x="18" y="141"/>
                    <a:pt x="16" y="135"/>
                  </a:cubicBezTo>
                  <a:cubicBezTo>
                    <a:pt x="0" y="93"/>
                    <a:pt x="7" y="94"/>
                    <a:pt x="26" y="89"/>
                  </a:cubicBezTo>
                  <a:cubicBezTo>
                    <a:pt x="28" y="56"/>
                    <a:pt x="16" y="42"/>
                    <a:pt x="44" y="37"/>
                  </a:cubicBezTo>
                  <a:cubicBezTo>
                    <a:pt x="55" y="20"/>
                    <a:pt x="57" y="20"/>
                    <a:pt x="80" y="17"/>
                  </a:cubicBezTo>
                  <a:cubicBezTo>
                    <a:pt x="86" y="0"/>
                    <a:pt x="113" y="8"/>
                    <a:pt x="126" y="7"/>
                  </a:cubicBezTo>
                  <a:cubicBezTo>
                    <a:pt x="134" y="8"/>
                    <a:pt x="143" y="5"/>
                    <a:pt x="150" y="9"/>
                  </a:cubicBezTo>
                  <a:cubicBezTo>
                    <a:pt x="154" y="11"/>
                    <a:pt x="150" y="20"/>
                    <a:pt x="154" y="21"/>
                  </a:cubicBezTo>
                  <a:cubicBezTo>
                    <a:pt x="161" y="23"/>
                    <a:pt x="165" y="27"/>
                    <a:pt x="172" y="29"/>
                  </a:cubicBezTo>
                  <a:cubicBezTo>
                    <a:pt x="175" y="39"/>
                    <a:pt x="174" y="33"/>
                    <a:pt x="172" y="49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3451" name="Freeform 27"/>
            <p:cNvSpPr>
              <a:spLocks/>
            </p:cNvSpPr>
            <p:nvPr/>
          </p:nvSpPr>
          <p:spPr bwMode="auto">
            <a:xfrm>
              <a:off x="3084" y="1689"/>
              <a:ext cx="81" cy="109"/>
            </a:xfrm>
            <a:custGeom>
              <a:avLst/>
              <a:gdLst>
                <a:gd name="T0" fmla="*/ 74 w 81"/>
                <a:gd name="T1" fmla="*/ 61 h 109"/>
                <a:gd name="T2" fmla="*/ 40 w 81"/>
                <a:gd name="T3" fmla="*/ 97 h 109"/>
                <a:gd name="T4" fmla="*/ 12 w 81"/>
                <a:gd name="T5" fmla="*/ 109 h 109"/>
                <a:gd name="T6" fmla="*/ 4 w 81"/>
                <a:gd name="T7" fmla="*/ 97 h 109"/>
                <a:gd name="T8" fmla="*/ 0 w 81"/>
                <a:gd name="T9" fmla="*/ 85 h 109"/>
                <a:gd name="T10" fmla="*/ 18 w 81"/>
                <a:gd name="T11" fmla="*/ 75 h 109"/>
                <a:gd name="T12" fmla="*/ 34 w 81"/>
                <a:gd name="T13" fmla="*/ 21 h 109"/>
                <a:gd name="T14" fmla="*/ 72 w 81"/>
                <a:gd name="T15" fmla="*/ 9 h 109"/>
                <a:gd name="T16" fmla="*/ 74 w 81"/>
                <a:gd name="T17" fmla="*/ 6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09">
                  <a:moveTo>
                    <a:pt x="74" y="61"/>
                  </a:moveTo>
                  <a:cubicBezTo>
                    <a:pt x="78" y="97"/>
                    <a:pt x="81" y="95"/>
                    <a:pt x="40" y="97"/>
                  </a:cubicBezTo>
                  <a:cubicBezTo>
                    <a:pt x="29" y="101"/>
                    <a:pt x="23" y="107"/>
                    <a:pt x="12" y="109"/>
                  </a:cubicBezTo>
                  <a:cubicBezTo>
                    <a:pt x="9" y="105"/>
                    <a:pt x="6" y="102"/>
                    <a:pt x="4" y="97"/>
                  </a:cubicBezTo>
                  <a:cubicBezTo>
                    <a:pt x="3" y="93"/>
                    <a:pt x="0" y="85"/>
                    <a:pt x="0" y="85"/>
                  </a:cubicBezTo>
                  <a:cubicBezTo>
                    <a:pt x="7" y="83"/>
                    <a:pt x="11" y="77"/>
                    <a:pt x="18" y="75"/>
                  </a:cubicBezTo>
                  <a:cubicBezTo>
                    <a:pt x="23" y="59"/>
                    <a:pt x="11" y="27"/>
                    <a:pt x="34" y="21"/>
                  </a:cubicBezTo>
                  <a:cubicBezTo>
                    <a:pt x="45" y="0"/>
                    <a:pt x="33" y="7"/>
                    <a:pt x="72" y="9"/>
                  </a:cubicBezTo>
                  <a:cubicBezTo>
                    <a:pt x="71" y="24"/>
                    <a:pt x="67" y="46"/>
                    <a:pt x="74" y="61"/>
                  </a:cubicBezTo>
                  <a:close/>
                </a:path>
              </a:pathLst>
            </a:custGeom>
            <a:solidFill>
              <a:srgbClr val="99CC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103452" name="Group 28"/>
          <p:cNvGrpSpPr>
            <a:grpSpLocks/>
          </p:cNvGrpSpPr>
          <p:nvPr/>
        </p:nvGrpSpPr>
        <p:grpSpPr bwMode="auto">
          <a:xfrm>
            <a:off x="3657600" y="4953000"/>
            <a:ext cx="228600" cy="152400"/>
            <a:chOff x="3068" y="1665"/>
            <a:chExt cx="176" cy="141"/>
          </a:xfrm>
        </p:grpSpPr>
        <p:sp>
          <p:nvSpPr>
            <p:cNvPr id="103453" name="Freeform 29"/>
            <p:cNvSpPr>
              <a:spLocks/>
            </p:cNvSpPr>
            <p:nvPr/>
          </p:nvSpPr>
          <p:spPr bwMode="auto">
            <a:xfrm>
              <a:off x="3068" y="1665"/>
              <a:ext cx="176" cy="141"/>
            </a:xfrm>
            <a:custGeom>
              <a:avLst/>
              <a:gdLst>
                <a:gd name="T0" fmla="*/ 172 w 176"/>
                <a:gd name="T1" fmla="*/ 49 h 141"/>
                <a:gd name="T2" fmla="*/ 146 w 176"/>
                <a:gd name="T3" fmla="*/ 91 h 141"/>
                <a:gd name="T4" fmla="*/ 124 w 176"/>
                <a:gd name="T5" fmla="*/ 117 h 141"/>
                <a:gd name="T6" fmla="*/ 62 w 176"/>
                <a:gd name="T7" fmla="*/ 127 h 141"/>
                <a:gd name="T8" fmla="*/ 36 w 176"/>
                <a:gd name="T9" fmla="*/ 139 h 141"/>
                <a:gd name="T10" fmla="*/ 16 w 176"/>
                <a:gd name="T11" fmla="*/ 135 h 141"/>
                <a:gd name="T12" fmla="*/ 26 w 176"/>
                <a:gd name="T13" fmla="*/ 89 h 141"/>
                <a:gd name="T14" fmla="*/ 44 w 176"/>
                <a:gd name="T15" fmla="*/ 37 h 141"/>
                <a:gd name="T16" fmla="*/ 80 w 176"/>
                <a:gd name="T17" fmla="*/ 17 h 141"/>
                <a:gd name="T18" fmla="*/ 126 w 176"/>
                <a:gd name="T19" fmla="*/ 7 h 141"/>
                <a:gd name="T20" fmla="*/ 150 w 176"/>
                <a:gd name="T21" fmla="*/ 9 h 141"/>
                <a:gd name="T22" fmla="*/ 154 w 176"/>
                <a:gd name="T23" fmla="*/ 21 h 141"/>
                <a:gd name="T24" fmla="*/ 172 w 176"/>
                <a:gd name="T25" fmla="*/ 29 h 141"/>
                <a:gd name="T26" fmla="*/ 172 w 176"/>
                <a:gd name="T27" fmla="*/ 4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6" h="141">
                  <a:moveTo>
                    <a:pt x="172" y="49"/>
                  </a:moveTo>
                  <a:cubicBezTo>
                    <a:pt x="167" y="94"/>
                    <a:pt x="176" y="85"/>
                    <a:pt x="146" y="91"/>
                  </a:cubicBezTo>
                  <a:cubicBezTo>
                    <a:pt x="136" y="98"/>
                    <a:pt x="136" y="109"/>
                    <a:pt x="124" y="117"/>
                  </a:cubicBezTo>
                  <a:cubicBezTo>
                    <a:pt x="117" y="137"/>
                    <a:pt x="70" y="127"/>
                    <a:pt x="62" y="127"/>
                  </a:cubicBezTo>
                  <a:cubicBezTo>
                    <a:pt x="52" y="130"/>
                    <a:pt x="47" y="136"/>
                    <a:pt x="36" y="139"/>
                  </a:cubicBezTo>
                  <a:cubicBezTo>
                    <a:pt x="29" y="138"/>
                    <a:pt x="18" y="141"/>
                    <a:pt x="16" y="135"/>
                  </a:cubicBezTo>
                  <a:cubicBezTo>
                    <a:pt x="0" y="93"/>
                    <a:pt x="7" y="94"/>
                    <a:pt x="26" y="89"/>
                  </a:cubicBezTo>
                  <a:cubicBezTo>
                    <a:pt x="28" y="56"/>
                    <a:pt x="16" y="42"/>
                    <a:pt x="44" y="37"/>
                  </a:cubicBezTo>
                  <a:cubicBezTo>
                    <a:pt x="55" y="20"/>
                    <a:pt x="57" y="20"/>
                    <a:pt x="80" y="17"/>
                  </a:cubicBezTo>
                  <a:cubicBezTo>
                    <a:pt x="86" y="0"/>
                    <a:pt x="113" y="8"/>
                    <a:pt x="126" y="7"/>
                  </a:cubicBezTo>
                  <a:cubicBezTo>
                    <a:pt x="134" y="8"/>
                    <a:pt x="143" y="5"/>
                    <a:pt x="150" y="9"/>
                  </a:cubicBezTo>
                  <a:cubicBezTo>
                    <a:pt x="154" y="11"/>
                    <a:pt x="150" y="20"/>
                    <a:pt x="154" y="21"/>
                  </a:cubicBezTo>
                  <a:cubicBezTo>
                    <a:pt x="161" y="23"/>
                    <a:pt x="165" y="27"/>
                    <a:pt x="172" y="29"/>
                  </a:cubicBezTo>
                  <a:cubicBezTo>
                    <a:pt x="175" y="39"/>
                    <a:pt x="174" y="33"/>
                    <a:pt x="172" y="49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3454" name="Freeform 30"/>
            <p:cNvSpPr>
              <a:spLocks/>
            </p:cNvSpPr>
            <p:nvPr/>
          </p:nvSpPr>
          <p:spPr bwMode="auto">
            <a:xfrm>
              <a:off x="3084" y="1689"/>
              <a:ext cx="81" cy="109"/>
            </a:xfrm>
            <a:custGeom>
              <a:avLst/>
              <a:gdLst>
                <a:gd name="T0" fmla="*/ 74 w 81"/>
                <a:gd name="T1" fmla="*/ 61 h 109"/>
                <a:gd name="T2" fmla="*/ 40 w 81"/>
                <a:gd name="T3" fmla="*/ 97 h 109"/>
                <a:gd name="T4" fmla="*/ 12 w 81"/>
                <a:gd name="T5" fmla="*/ 109 h 109"/>
                <a:gd name="T6" fmla="*/ 4 w 81"/>
                <a:gd name="T7" fmla="*/ 97 h 109"/>
                <a:gd name="T8" fmla="*/ 0 w 81"/>
                <a:gd name="T9" fmla="*/ 85 h 109"/>
                <a:gd name="T10" fmla="*/ 18 w 81"/>
                <a:gd name="T11" fmla="*/ 75 h 109"/>
                <a:gd name="T12" fmla="*/ 34 w 81"/>
                <a:gd name="T13" fmla="*/ 21 h 109"/>
                <a:gd name="T14" fmla="*/ 72 w 81"/>
                <a:gd name="T15" fmla="*/ 9 h 109"/>
                <a:gd name="T16" fmla="*/ 74 w 81"/>
                <a:gd name="T17" fmla="*/ 6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09">
                  <a:moveTo>
                    <a:pt x="74" y="61"/>
                  </a:moveTo>
                  <a:cubicBezTo>
                    <a:pt x="78" y="97"/>
                    <a:pt x="81" y="95"/>
                    <a:pt x="40" y="97"/>
                  </a:cubicBezTo>
                  <a:cubicBezTo>
                    <a:pt x="29" y="101"/>
                    <a:pt x="23" y="107"/>
                    <a:pt x="12" y="109"/>
                  </a:cubicBezTo>
                  <a:cubicBezTo>
                    <a:pt x="9" y="105"/>
                    <a:pt x="6" y="102"/>
                    <a:pt x="4" y="97"/>
                  </a:cubicBezTo>
                  <a:cubicBezTo>
                    <a:pt x="3" y="93"/>
                    <a:pt x="0" y="85"/>
                    <a:pt x="0" y="85"/>
                  </a:cubicBezTo>
                  <a:cubicBezTo>
                    <a:pt x="7" y="83"/>
                    <a:pt x="11" y="77"/>
                    <a:pt x="18" y="75"/>
                  </a:cubicBezTo>
                  <a:cubicBezTo>
                    <a:pt x="23" y="59"/>
                    <a:pt x="11" y="27"/>
                    <a:pt x="34" y="21"/>
                  </a:cubicBezTo>
                  <a:cubicBezTo>
                    <a:pt x="45" y="0"/>
                    <a:pt x="33" y="7"/>
                    <a:pt x="72" y="9"/>
                  </a:cubicBezTo>
                  <a:cubicBezTo>
                    <a:pt x="71" y="24"/>
                    <a:pt x="67" y="46"/>
                    <a:pt x="74" y="61"/>
                  </a:cubicBezTo>
                  <a:close/>
                </a:path>
              </a:pathLst>
            </a:custGeom>
            <a:solidFill>
              <a:srgbClr val="99CC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103455" name="Group 31"/>
          <p:cNvGrpSpPr>
            <a:grpSpLocks/>
          </p:cNvGrpSpPr>
          <p:nvPr/>
        </p:nvGrpSpPr>
        <p:grpSpPr bwMode="auto">
          <a:xfrm>
            <a:off x="3276600" y="5105400"/>
            <a:ext cx="279400" cy="223838"/>
            <a:chOff x="3068" y="1665"/>
            <a:chExt cx="176" cy="141"/>
          </a:xfrm>
        </p:grpSpPr>
        <p:sp>
          <p:nvSpPr>
            <p:cNvPr id="103456" name="Freeform 32"/>
            <p:cNvSpPr>
              <a:spLocks/>
            </p:cNvSpPr>
            <p:nvPr/>
          </p:nvSpPr>
          <p:spPr bwMode="auto">
            <a:xfrm>
              <a:off x="3068" y="1665"/>
              <a:ext cx="176" cy="141"/>
            </a:xfrm>
            <a:custGeom>
              <a:avLst/>
              <a:gdLst>
                <a:gd name="T0" fmla="*/ 172 w 176"/>
                <a:gd name="T1" fmla="*/ 49 h 141"/>
                <a:gd name="T2" fmla="*/ 146 w 176"/>
                <a:gd name="T3" fmla="*/ 91 h 141"/>
                <a:gd name="T4" fmla="*/ 124 w 176"/>
                <a:gd name="T5" fmla="*/ 117 h 141"/>
                <a:gd name="T6" fmla="*/ 62 w 176"/>
                <a:gd name="T7" fmla="*/ 127 h 141"/>
                <a:gd name="T8" fmla="*/ 36 w 176"/>
                <a:gd name="T9" fmla="*/ 139 h 141"/>
                <a:gd name="T10" fmla="*/ 16 w 176"/>
                <a:gd name="T11" fmla="*/ 135 h 141"/>
                <a:gd name="T12" fmla="*/ 26 w 176"/>
                <a:gd name="T13" fmla="*/ 89 h 141"/>
                <a:gd name="T14" fmla="*/ 44 w 176"/>
                <a:gd name="T15" fmla="*/ 37 h 141"/>
                <a:gd name="T16" fmla="*/ 80 w 176"/>
                <a:gd name="T17" fmla="*/ 17 h 141"/>
                <a:gd name="T18" fmla="*/ 126 w 176"/>
                <a:gd name="T19" fmla="*/ 7 h 141"/>
                <a:gd name="T20" fmla="*/ 150 w 176"/>
                <a:gd name="T21" fmla="*/ 9 h 141"/>
                <a:gd name="T22" fmla="*/ 154 w 176"/>
                <a:gd name="T23" fmla="*/ 21 h 141"/>
                <a:gd name="T24" fmla="*/ 172 w 176"/>
                <a:gd name="T25" fmla="*/ 29 h 141"/>
                <a:gd name="T26" fmla="*/ 172 w 176"/>
                <a:gd name="T27" fmla="*/ 4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6" h="141">
                  <a:moveTo>
                    <a:pt x="172" y="49"/>
                  </a:moveTo>
                  <a:cubicBezTo>
                    <a:pt x="167" y="94"/>
                    <a:pt x="176" y="85"/>
                    <a:pt x="146" y="91"/>
                  </a:cubicBezTo>
                  <a:cubicBezTo>
                    <a:pt x="136" y="98"/>
                    <a:pt x="136" y="109"/>
                    <a:pt x="124" y="117"/>
                  </a:cubicBezTo>
                  <a:cubicBezTo>
                    <a:pt x="117" y="137"/>
                    <a:pt x="70" y="127"/>
                    <a:pt x="62" y="127"/>
                  </a:cubicBezTo>
                  <a:cubicBezTo>
                    <a:pt x="52" y="130"/>
                    <a:pt x="47" y="136"/>
                    <a:pt x="36" y="139"/>
                  </a:cubicBezTo>
                  <a:cubicBezTo>
                    <a:pt x="29" y="138"/>
                    <a:pt x="18" y="141"/>
                    <a:pt x="16" y="135"/>
                  </a:cubicBezTo>
                  <a:cubicBezTo>
                    <a:pt x="0" y="93"/>
                    <a:pt x="7" y="94"/>
                    <a:pt x="26" y="89"/>
                  </a:cubicBezTo>
                  <a:cubicBezTo>
                    <a:pt x="28" y="56"/>
                    <a:pt x="16" y="42"/>
                    <a:pt x="44" y="37"/>
                  </a:cubicBezTo>
                  <a:cubicBezTo>
                    <a:pt x="55" y="20"/>
                    <a:pt x="57" y="20"/>
                    <a:pt x="80" y="17"/>
                  </a:cubicBezTo>
                  <a:cubicBezTo>
                    <a:pt x="86" y="0"/>
                    <a:pt x="113" y="8"/>
                    <a:pt x="126" y="7"/>
                  </a:cubicBezTo>
                  <a:cubicBezTo>
                    <a:pt x="134" y="8"/>
                    <a:pt x="143" y="5"/>
                    <a:pt x="150" y="9"/>
                  </a:cubicBezTo>
                  <a:cubicBezTo>
                    <a:pt x="154" y="11"/>
                    <a:pt x="150" y="20"/>
                    <a:pt x="154" y="21"/>
                  </a:cubicBezTo>
                  <a:cubicBezTo>
                    <a:pt x="161" y="23"/>
                    <a:pt x="165" y="27"/>
                    <a:pt x="172" y="29"/>
                  </a:cubicBezTo>
                  <a:cubicBezTo>
                    <a:pt x="175" y="39"/>
                    <a:pt x="174" y="33"/>
                    <a:pt x="172" y="49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3457" name="Freeform 33"/>
            <p:cNvSpPr>
              <a:spLocks/>
            </p:cNvSpPr>
            <p:nvPr/>
          </p:nvSpPr>
          <p:spPr bwMode="auto">
            <a:xfrm>
              <a:off x="3084" y="1689"/>
              <a:ext cx="81" cy="109"/>
            </a:xfrm>
            <a:custGeom>
              <a:avLst/>
              <a:gdLst>
                <a:gd name="T0" fmla="*/ 74 w 81"/>
                <a:gd name="T1" fmla="*/ 61 h 109"/>
                <a:gd name="T2" fmla="*/ 40 w 81"/>
                <a:gd name="T3" fmla="*/ 97 h 109"/>
                <a:gd name="T4" fmla="*/ 12 w 81"/>
                <a:gd name="T5" fmla="*/ 109 h 109"/>
                <a:gd name="T6" fmla="*/ 4 w 81"/>
                <a:gd name="T7" fmla="*/ 97 h 109"/>
                <a:gd name="T8" fmla="*/ 0 w 81"/>
                <a:gd name="T9" fmla="*/ 85 h 109"/>
                <a:gd name="T10" fmla="*/ 18 w 81"/>
                <a:gd name="T11" fmla="*/ 75 h 109"/>
                <a:gd name="T12" fmla="*/ 34 w 81"/>
                <a:gd name="T13" fmla="*/ 21 h 109"/>
                <a:gd name="T14" fmla="*/ 72 w 81"/>
                <a:gd name="T15" fmla="*/ 9 h 109"/>
                <a:gd name="T16" fmla="*/ 74 w 81"/>
                <a:gd name="T17" fmla="*/ 6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09">
                  <a:moveTo>
                    <a:pt x="74" y="61"/>
                  </a:moveTo>
                  <a:cubicBezTo>
                    <a:pt x="78" y="97"/>
                    <a:pt x="81" y="95"/>
                    <a:pt x="40" y="97"/>
                  </a:cubicBezTo>
                  <a:cubicBezTo>
                    <a:pt x="29" y="101"/>
                    <a:pt x="23" y="107"/>
                    <a:pt x="12" y="109"/>
                  </a:cubicBezTo>
                  <a:cubicBezTo>
                    <a:pt x="9" y="105"/>
                    <a:pt x="6" y="102"/>
                    <a:pt x="4" y="97"/>
                  </a:cubicBezTo>
                  <a:cubicBezTo>
                    <a:pt x="3" y="93"/>
                    <a:pt x="0" y="85"/>
                    <a:pt x="0" y="85"/>
                  </a:cubicBezTo>
                  <a:cubicBezTo>
                    <a:pt x="7" y="83"/>
                    <a:pt x="11" y="77"/>
                    <a:pt x="18" y="75"/>
                  </a:cubicBezTo>
                  <a:cubicBezTo>
                    <a:pt x="23" y="59"/>
                    <a:pt x="11" y="27"/>
                    <a:pt x="34" y="21"/>
                  </a:cubicBezTo>
                  <a:cubicBezTo>
                    <a:pt x="45" y="0"/>
                    <a:pt x="33" y="7"/>
                    <a:pt x="72" y="9"/>
                  </a:cubicBezTo>
                  <a:cubicBezTo>
                    <a:pt x="71" y="24"/>
                    <a:pt x="67" y="46"/>
                    <a:pt x="74" y="61"/>
                  </a:cubicBezTo>
                  <a:close/>
                </a:path>
              </a:pathLst>
            </a:custGeom>
            <a:solidFill>
              <a:srgbClr val="99CC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103458" name="Group 34"/>
          <p:cNvGrpSpPr>
            <a:grpSpLocks/>
          </p:cNvGrpSpPr>
          <p:nvPr/>
        </p:nvGrpSpPr>
        <p:grpSpPr bwMode="auto">
          <a:xfrm>
            <a:off x="3733800" y="4953000"/>
            <a:ext cx="279400" cy="223838"/>
            <a:chOff x="3068" y="1665"/>
            <a:chExt cx="176" cy="141"/>
          </a:xfrm>
        </p:grpSpPr>
        <p:sp>
          <p:nvSpPr>
            <p:cNvPr id="103459" name="Freeform 35"/>
            <p:cNvSpPr>
              <a:spLocks/>
            </p:cNvSpPr>
            <p:nvPr/>
          </p:nvSpPr>
          <p:spPr bwMode="auto">
            <a:xfrm>
              <a:off x="3068" y="1665"/>
              <a:ext cx="176" cy="141"/>
            </a:xfrm>
            <a:custGeom>
              <a:avLst/>
              <a:gdLst>
                <a:gd name="T0" fmla="*/ 172 w 176"/>
                <a:gd name="T1" fmla="*/ 49 h 141"/>
                <a:gd name="T2" fmla="*/ 146 w 176"/>
                <a:gd name="T3" fmla="*/ 91 h 141"/>
                <a:gd name="T4" fmla="*/ 124 w 176"/>
                <a:gd name="T5" fmla="*/ 117 h 141"/>
                <a:gd name="T6" fmla="*/ 62 w 176"/>
                <a:gd name="T7" fmla="*/ 127 h 141"/>
                <a:gd name="T8" fmla="*/ 36 w 176"/>
                <a:gd name="T9" fmla="*/ 139 h 141"/>
                <a:gd name="T10" fmla="*/ 16 w 176"/>
                <a:gd name="T11" fmla="*/ 135 h 141"/>
                <a:gd name="T12" fmla="*/ 26 w 176"/>
                <a:gd name="T13" fmla="*/ 89 h 141"/>
                <a:gd name="T14" fmla="*/ 44 w 176"/>
                <a:gd name="T15" fmla="*/ 37 h 141"/>
                <a:gd name="T16" fmla="*/ 80 w 176"/>
                <a:gd name="T17" fmla="*/ 17 h 141"/>
                <a:gd name="T18" fmla="*/ 126 w 176"/>
                <a:gd name="T19" fmla="*/ 7 h 141"/>
                <a:gd name="T20" fmla="*/ 150 w 176"/>
                <a:gd name="T21" fmla="*/ 9 h 141"/>
                <a:gd name="T22" fmla="*/ 154 w 176"/>
                <a:gd name="T23" fmla="*/ 21 h 141"/>
                <a:gd name="T24" fmla="*/ 172 w 176"/>
                <a:gd name="T25" fmla="*/ 29 h 141"/>
                <a:gd name="T26" fmla="*/ 172 w 176"/>
                <a:gd name="T27" fmla="*/ 4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6" h="141">
                  <a:moveTo>
                    <a:pt x="172" y="49"/>
                  </a:moveTo>
                  <a:cubicBezTo>
                    <a:pt x="167" y="94"/>
                    <a:pt x="176" y="85"/>
                    <a:pt x="146" y="91"/>
                  </a:cubicBezTo>
                  <a:cubicBezTo>
                    <a:pt x="136" y="98"/>
                    <a:pt x="136" y="109"/>
                    <a:pt x="124" y="117"/>
                  </a:cubicBezTo>
                  <a:cubicBezTo>
                    <a:pt x="117" y="137"/>
                    <a:pt x="70" y="127"/>
                    <a:pt x="62" y="127"/>
                  </a:cubicBezTo>
                  <a:cubicBezTo>
                    <a:pt x="52" y="130"/>
                    <a:pt x="47" y="136"/>
                    <a:pt x="36" y="139"/>
                  </a:cubicBezTo>
                  <a:cubicBezTo>
                    <a:pt x="29" y="138"/>
                    <a:pt x="18" y="141"/>
                    <a:pt x="16" y="135"/>
                  </a:cubicBezTo>
                  <a:cubicBezTo>
                    <a:pt x="0" y="93"/>
                    <a:pt x="7" y="94"/>
                    <a:pt x="26" y="89"/>
                  </a:cubicBezTo>
                  <a:cubicBezTo>
                    <a:pt x="28" y="56"/>
                    <a:pt x="16" y="42"/>
                    <a:pt x="44" y="37"/>
                  </a:cubicBezTo>
                  <a:cubicBezTo>
                    <a:pt x="55" y="20"/>
                    <a:pt x="57" y="20"/>
                    <a:pt x="80" y="17"/>
                  </a:cubicBezTo>
                  <a:cubicBezTo>
                    <a:pt x="86" y="0"/>
                    <a:pt x="113" y="8"/>
                    <a:pt x="126" y="7"/>
                  </a:cubicBezTo>
                  <a:cubicBezTo>
                    <a:pt x="134" y="8"/>
                    <a:pt x="143" y="5"/>
                    <a:pt x="150" y="9"/>
                  </a:cubicBezTo>
                  <a:cubicBezTo>
                    <a:pt x="154" y="11"/>
                    <a:pt x="150" y="20"/>
                    <a:pt x="154" y="21"/>
                  </a:cubicBezTo>
                  <a:cubicBezTo>
                    <a:pt x="161" y="23"/>
                    <a:pt x="165" y="27"/>
                    <a:pt x="172" y="29"/>
                  </a:cubicBezTo>
                  <a:cubicBezTo>
                    <a:pt x="175" y="39"/>
                    <a:pt x="174" y="33"/>
                    <a:pt x="172" y="49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3460" name="Freeform 36"/>
            <p:cNvSpPr>
              <a:spLocks/>
            </p:cNvSpPr>
            <p:nvPr/>
          </p:nvSpPr>
          <p:spPr bwMode="auto">
            <a:xfrm>
              <a:off x="3084" y="1689"/>
              <a:ext cx="81" cy="109"/>
            </a:xfrm>
            <a:custGeom>
              <a:avLst/>
              <a:gdLst>
                <a:gd name="T0" fmla="*/ 74 w 81"/>
                <a:gd name="T1" fmla="*/ 61 h 109"/>
                <a:gd name="T2" fmla="*/ 40 w 81"/>
                <a:gd name="T3" fmla="*/ 97 h 109"/>
                <a:gd name="T4" fmla="*/ 12 w 81"/>
                <a:gd name="T5" fmla="*/ 109 h 109"/>
                <a:gd name="T6" fmla="*/ 4 w 81"/>
                <a:gd name="T7" fmla="*/ 97 h 109"/>
                <a:gd name="T8" fmla="*/ 0 w 81"/>
                <a:gd name="T9" fmla="*/ 85 h 109"/>
                <a:gd name="T10" fmla="*/ 18 w 81"/>
                <a:gd name="T11" fmla="*/ 75 h 109"/>
                <a:gd name="T12" fmla="*/ 34 w 81"/>
                <a:gd name="T13" fmla="*/ 21 h 109"/>
                <a:gd name="T14" fmla="*/ 72 w 81"/>
                <a:gd name="T15" fmla="*/ 9 h 109"/>
                <a:gd name="T16" fmla="*/ 74 w 81"/>
                <a:gd name="T17" fmla="*/ 6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09">
                  <a:moveTo>
                    <a:pt x="74" y="61"/>
                  </a:moveTo>
                  <a:cubicBezTo>
                    <a:pt x="78" y="97"/>
                    <a:pt x="81" y="95"/>
                    <a:pt x="40" y="97"/>
                  </a:cubicBezTo>
                  <a:cubicBezTo>
                    <a:pt x="29" y="101"/>
                    <a:pt x="23" y="107"/>
                    <a:pt x="12" y="109"/>
                  </a:cubicBezTo>
                  <a:cubicBezTo>
                    <a:pt x="9" y="105"/>
                    <a:pt x="6" y="102"/>
                    <a:pt x="4" y="97"/>
                  </a:cubicBezTo>
                  <a:cubicBezTo>
                    <a:pt x="3" y="93"/>
                    <a:pt x="0" y="85"/>
                    <a:pt x="0" y="85"/>
                  </a:cubicBezTo>
                  <a:cubicBezTo>
                    <a:pt x="7" y="83"/>
                    <a:pt x="11" y="77"/>
                    <a:pt x="18" y="75"/>
                  </a:cubicBezTo>
                  <a:cubicBezTo>
                    <a:pt x="23" y="59"/>
                    <a:pt x="11" y="27"/>
                    <a:pt x="34" y="21"/>
                  </a:cubicBezTo>
                  <a:cubicBezTo>
                    <a:pt x="45" y="0"/>
                    <a:pt x="33" y="7"/>
                    <a:pt x="72" y="9"/>
                  </a:cubicBezTo>
                  <a:cubicBezTo>
                    <a:pt x="71" y="24"/>
                    <a:pt x="67" y="46"/>
                    <a:pt x="74" y="61"/>
                  </a:cubicBezTo>
                  <a:close/>
                </a:path>
              </a:pathLst>
            </a:custGeom>
            <a:solidFill>
              <a:srgbClr val="99CC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103461" name="Group 37"/>
          <p:cNvGrpSpPr>
            <a:grpSpLocks/>
          </p:cNvGrpSpPr>
          <p:nvPr/>
        </p:nvGrpSpPr>
        <p:grpSpPr bwMode="auto">
          <a:xfrm>
            <a:off x="4038600" y="4648200"/>
            <a:ext cx="279400" cy="223838"/>
            <a:chOff x="3068" y="1665"/>
            <a:chExt cx="176" cy="141"/>
          </a:xfrm>
        </p:grpSpPr>
        <p:sp>
          <p:nvSpPr>
            <p:cNvPr id="103462" name="Freeform 38"/>
            <p:cNvSpPr>
              <a:spLocks/>
            </p:cNvSpPr>
            <p:nvPr/>
          </p:nvSpPr>
          <p:spPr bwMode="auto">
            <a:xfrm>
              <a:off x="3068" y="1665"/>
              <a:ext cx="176" cy="141"/>
            </a:xfrm>
            <a:custGeom>
              <a:avLst/>
              <a:gdLst>
                <a:gd name="T0" fmla="*/ 172 w 176"/>
                <a:gd name="T1" fmla="*/ 49 h 141"/>
                <a:gd name="T2" fmla="*/ 146 w 176"/>
                <a:gd name="T3" fmla="*/ 91 h 141"/>
                <a:gd name="T4" fmla="*/ 124 w 176"/>
                <a:gd name="T5" fmla="*/ 117 h 141"/>
                <a:gd name="T6" fmla="*/ 62 w 176"/>
                <a:gd name="T7" fmla="*/ 127 h 141"/>
                <a:gd name="T8" fmla="*/ 36 w 176"/>
                <a:gd name="T9" fmla="*/ 139 h 141"/>
                <a:gd name="T10" fmla="*/ 16 w 176"/>
                <a:gd name="T11" fmla="*/ 135 h 141"/>
                <a:gd name="T12" fmla="*/ 26 w 176"/>
                <a:gd name="T13" fmla="*/ 89 h 141"/>
                <a:gd name="T14" fmla="*/ 44 w 176"/>
                <a:gd name="T15" fmla="*/ 37 h 141"/>
                <a:gd name="T16" fmla="*/ 80 w 176"/>
                <a:gd name="T17" fmla="*/ 17 h 141"/>
                <a:gd name="T18" fmla="*/ 126 w 176"/>
                <a:gd name="T19" fmla="*/ 7 h 141"/>
                <a:gd name="T20" fmla="*/ 150 w 176"/>
                <a:gd name="T21" fmla="*/ 9 h 141"/>
                <a:gd name="T22" fmla="*/ 154 w 176"/>
                <a:gd name="T23" fmla="*/ 21 h 141"/>
                <a:gd name="T24" fmla="*/ 172 w 176"/>
                <a:gd name="T25" fmla="*/ 29 h 141"/>
                <a:gd name="T26" fmla="*/ 172 w 176"/>
                <a:gd name="T27" fmla="*/ 4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6" h="141">
                  <a:moveTo>
                    <a:pt x="172" y="49"/>
                  </a:moveTo>
                  <a:cubicBezTo>
                    <a:pt x="167" y="94"/>
                    <a:pt x="176" y="85"/>
                    <a:pt x="146" y="91"/>
                  </a:cubicBezTo>
                  <a:cubicBezTo>
                    <a:pt x="136" y="98"/>
                    <a:pt x="136" y="109"/>
                    <a:pt x="124" y="117"/>
                  </a:cubicBezTo>
                  <a:cubicBezTo>
                    <a:pt x="117" y="137"/>
                    <a:pt x="70" y="127"/>
                    <a:pt x="62" y="127"/>
                  </a:cubicBezTo>
                  <a:cubicBezTo>
                    <a:pt x="52" y="130"/>
                    <a:pt x="47" y="136"/>
                    <a:pt x="36" y="139"/>
                  </a:cubicBezTo>
                  <a:cubicBezTo>
                    <a:pt x="29" y="138"/>
                    <a:pt x="18" y="141"/>
                    <a:pt x="16" y="135"/>
                  </a:cubicBezTo>
                  <a:cubicBezTo>
                    <a:pt x="0" y="93"/>
                    <a:pt x="7" y="94"/>
                    <a:pt x="26" y="89"/>
                  </a:cubicBezTo>
                  <a:cubicBezTo>
                    <a:pt x="28" y="56"/>
                    <a:pt x="16" y="42"/>
                    <a:pt x="44" y="37"/>
                  </a:cubicBezTo>
                  <a:cubicBezTo>
                    <a:pt x="55" y="20"/>
                    <a:pt x="57" y="20"/>
                    <a:pt x="80" y="17"/>
                  </a:cubicBezTo>
                  <a:cubicBezTo>
                    <a:pt x="86" y="0"/>
                    <a:pt x="113" y="8"/>
                    <a:pt x="126" y="7"/>
                  </a:cubicBezTo>
                  <a:cubicBezTo>
                    <a:pt x="134" y="8"/>
                    <a:pt x="143" y="5"/>
                    <a:pt x="150" y="9"/>
                  </a:cubicBezTo>
                  <a:cubicBezTo>
                    <a:pt x="154" y="11"/>
                    <a:pt x="150" y="20"/>
                    <a:pt x="154" y="21"/>
                  </a:cubicBezTo>
                  <a:cubicBezTo>
                    <a:pt x="161" y="23"/>
                    <a:pt x="165" y="27"/>
                    <a:pt x="172" y="29"/>
                  </a:cubicBezTo>
                  <a:cubicBezTo>
                    <a:pt x="175" y="39"/>
                    <a:pt x="174" y="33"/>
                    <a:pt x="172" y="49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3463" name="Freeform 39"/>
            <p:cNvSpPr>
              <a:spLocks/>
            </p:cNvSpPr>
            <p:nvPr/>
          </p:nvSpPr>
          <p:spPr bwMode="auto">
            <a:xfrm>
              <a:off x="3084" y="1689"/>
              <a:ext cx="81" cy="109"/>
            </a:xfrm>
            <a:custGeom>
              <a:avLst/>
              <a:gdLst>
                <a:gd name="T0" fmla="*/ 74 w 81"/>
                <a:gd name="T1" fmla="*/ 61 h 109"/>
                <a:gd name="T2" fmla="*/ 40 w 81"/>
                <a:gd name="T3" fmla="*/ 97 h 109"/>
                <a:gd name="T4" fmla="*/ 12 w 81"/>
                <a:gd name="T5" fmla="*/ 109 h 109"/>
                <a:gd name="T6" fmla="*/ 4 w 81"/>
                <a:gd name="T7" fmla="*/ 97 h 109"/>
                <a:gd name="T8" fmla="*/ 0 w 81"/>
                <a:gd name="T9" fmla="*/ 85 h 109"/>
                <a:gd name="T10" fmla="*/ 18 w 81"/>
                <a:gd name="T11" fmla="*/ 75 h 109"/>
                <a:gd name="T12" fmla="*/ 34 w 81"/>
                <a:gd name="T13" fmla="*/ 21 h 109"/>
                <a:gd name="T14" fmla="*/ 72 w 81"/>
                <a:gd name="T15" fmla="*/ 9 h 109"/>
                <a:gd name="T16" fmla="*/ 74 w 81"/>
                <a:gd name="T17" fmla="*/ 6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09">
                  <a:moveTo>
                    <a:pt x="74" y="61"/>
                  </a:moveTo>
                  <a:cubicBezTo>
                    <a:pt x="78" y="97"/>
                    <a:pt x="81" y="95"/>
                    <a:pt x="40" y="97"/>
                  </a:cubicBezTo>
                  <a:cubicBezTo>
                    <a:pt x="29" y="101"/>
                    <a:pt x="23" y="107"/>
                    <a:pt x="12" y="109"/>
                  </a:cubicBezTo>
                  <a:cubicBezTo>
                    <a:pt x="9" y="105"/>
                    <a:pt x="6" y="102"/>
                    <a:pt x="4" y="97"/>
                  </a:cubicBezTo>
                  <a:cubicBezTo>
                    <a:pt x="3" y="93"/>
                    <a:pt x="0" y="85"/>
                    <a:pt x="0" y="85"/>
                  </a:cubicBezTo>
                  <a:cubicBezTo>
                    <a:pt x="7" y="83"/>
                    <a:pt x="11" y="77"/>
                    <a:pt x="18" y="75"/>
                  </a:cubicBezTo>
                  <a:cubicBezTo>
                    <a:pt x="23" y="59"/>
                    <a:pt x="11" y="27"/>
                    <a:pt x="34" y="21"/>
                  </a:cubicBezTo>
                  <a:cubicBezTo>
                    <a:pt x="45" y="0"/>
                    <a:pt x="33" y="7"/>
                    <a:pt x="72" y="9"/>
                  </a:cubicBezTo>
                  <a:cubicBezTo>
                    <a:pt x="71" y="24"/>
                    <a:pt x="67" y="46"/>
                    <a:pt x="74" y="61"/>
                  </a:cubicBezTo>
                  <a:close/>
                </a:path>
              </a:pathLst>
            </a:custGeom>
            <a:solidFill>
              <a:srgbClr val="99CC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103464" name="Group 40"/>
          <p:cNvGrpSpPr>
            <a:grpSpLocks/>
          </p:cNvGrpSpPr>
          <p:nvPr/>
        </p:nvGrpSpPr>
        <p:grpSpPr bwMode="auto">
          <a:xfrm>
            <a:off x="4267200" y="4953000"/>
            <a:ext cx="279400" cy="223838"/>
            <a:chOff x="3068" y="1665"/>
            <a:chExt cx="176" cy="141"/>
          </a:xfrm>
        </p:grpSpPr>
        <p:sp>
          <p:nvSpPr>
            <p:cNvPr id="103465" name="Freeform 41"/>
            <p:cNvSpPr>
              <a:spLocks/>
            </p:cNvSpPr>
            <p:nvPr/>
          </p:nvSpPr>
          <p:spPr bwMode="auto">
            <a:xfrm>
              <a:off x="3068" y="1665"/>
              <a:ext cx="176" cy="141"/>
            </a:xfrm>
            <a:custGeom>
              <a:avLst/>
              <a:gdLst>
                <a:gd name="T0" fmla="*/ 172 w 176"/>
                <a:gd name="T1" fmla="*/ 49 h 141"/>
                <a:gd name="T2" fmla="*/ 146 w 176"/>
                <a:gd name="T3" fmla="*/ 91 h 141"/>
                <a:gd name="T4" fmla="*/ 124 w 176"/>
                <a:gd name="T5" fmla="*/ 117 h 141"/>
                <a:gd name="T6" fmla="*/ 62 w 176"/>
                <a:gd name="T7" fmla="*/ 127 h 141"/>
                <a:gd name="T8" fmla="*/ 36 w 176"/>
                <a:gd name="T9" fmla="*/ 139 h 141"/>
                <a:gd name="T10" fmla="*/ 16 w 176"/>
                <a:gd name="T11" fmla="*/ 135 h 141"/>
                <a:gd name="T12" fmla="*/ 26 w 176"/>
                <a:gd name="T13" fmla="*/ 89 h 141"/>
                <a:gd name="T14" fmla="*/ 44 w 176"/>
                <a:gd name="T15" fmla="*/ 37 h 141"/>
                <a:gd name="T16" fmla="*/ 80 w 176"/>
                <a:gd name="T17" fmla="*/ 17 h 141"/>
                <a:gd name="T18" fmla="*/ 126 w 176"/>
                <a:gd name="T19" fmla="*/ 7 h 141"/>
                <a:gd name="T20" fmla="*/ 150 w 176"/>
                <a:gd name="T21" fmla="*/ 9 h 141"/>
                <a:gd name="T22" fmla="*/ 154 w 176"/>
                <a:gd name="T23" fmla="*/ 21 h 141"/>
                <a:gd name="T24" fmla="*/ 172 w 176"/>
                <a:gd name="T25" fmla="*/ 29 h 141"/>
                <a:gd name="T26" fmla="*/ 172 w 176"/>
                <a:gd name="T27" fmla="*/ 4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6" h="141">
                  <a:moveTo>
                    <a:pt x="172" y="49"/>
                  </a:moveTo>
                  <a:cubicBezTo>
                    <a:pt x="167" y="94"/>
                    <a:pt x="176" y="85"/>
                    <a:pt x="146" y="91"/>
                  </a:cubicBezTo>
                  <a:cubicBezTo>
                    <a:pt x="136" y="98"/>
                    <a:pt x="136" y="109"/>
                    <a:pt x="124" y="117"/>
                  </a:cubicBezTo>
                  <a:cubicBezTo>
                    <a:pt x="117" y="137"/>
                    <a:pt x="70" y="127"/>
                    <a:pt x="62" y="127"/>
                  </a:cubicBezTo>
                  <a:cubicBezTo>
                    <a:pt x="52" y="130"/>
                    <a:pt x="47" y="136"/>
                    <a:pt x="36" y="139"/>
                  </a:cubicBezTo>
                  <a:cubicBezTo>
                    <a:pt x="29" y="138"/>
                    <a:pt x="18" y="141"/>
                    <a:pt x="16" y="135"/>
                  </a:cubicBezTo>
                  <a:cubicBezTo>
                    <a:pt x="0" y="93"/>
                    <a:pt x="7" y="94"/>
                    <a:pt x="26" y="89"/>
                  </a:cubicBezTo>
                  <a:cubicBezTo>
                    <a:pt x="28" y="56"/>
                    <a:pt x="16" y="42"/>
                    <a:pt x="44" y="37"/>
                  </a:cubicBezTo>
                  <a:cubicBezTo>
                    <a:pt x="55" y="20"/>
                    <a:pt x="57" y="20"/>
                    <a:pt x="80" y="17"/>
                  </a:cubicBezTo>
                  <a:cubicBezTo>
                    <a:pt x="86" y="0"/>
                    <a:pt x="113" y="8"/>
                    <a:pt x="126" y="7"/>
                  </a:cubicBezTo>
                  <a:cubicBezTo>
                    <a:pt x="134" y="8"/>
                    <a:pt x="143" y="5"/>
                    <a:pt x="150" y="9"/>
                  </a:cubicBezTo>
                  <a:cubicBezTo>
                    <a:pt x="154" y="11"/>
                    <a:pt x="150" y="20"/>
                    <a:pt x="154" y="21"/>
                  </a:cubicBezTo>
                  <a:cubicBezTo>
                    <a:pt x="161" y="23"/>
                    <a:pt x="165" y="27"/>
                    <a:pt x="172" y="29"/>
                  </a:cubicBezTo>
                  <a:cubicBezTo>
                    <a:pt x="175" y="39"/>
                    <a:pt x="174" y="33"/>
                    <a:pt x="172" y="49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3466" name="Freeform 42"/>
            <p:cNvSpPr>
              <a:spLocks/>
            </p:cNvSpPr>
            <p:nvPr/>
          </p:nvSpPr>
          <p:spPr bwMode="auto">
            <a:xfrm>
              <a:off x="3084" y="1689"/>
              <a:ext cx="81" cy="109"/>
            </a:xfrm>
            <a:custGeom>
              <a:avLst/>
              <a:gdLst>
                <a:gd name="T0" fmla="*/ 74 w 81"/>
                <a:gd name="T1" fmla="*/ 61 h 109"/>
                <a:gd name="T2" fmla="*/ 40 w 81"/>
                <a:gd name="T3" fmla="*/ 97 h 109"/>
                <a:gd name="T4" fmla="*/ 12 w 81"/>
                <a:gd name="T5" fmla="*/ 109 h 109"/>
                <a:gd name="T6" fmla="*/ 4 w 81"/>
                <a:gd name="T7" fmla="*/ 97 h 109"/>
                <a:gd name="T8" fmla="*/ 0 w 81"/>
                <a:gd name="T9" fmla="*/ 85 h 109"/>
                <a:gd name="T10" fmla="*/ 18 w 81"/>
                <a:gd name="T11" fmla="*/ 75 h 109"/>
                <a:gd name="T12" fmla="*/ 34 w 81"/>
                <a:gd name="T13" fmla="*/ 21 h 109"/>
                <a:gd name="T14" fmla="*/ 72 w 81"/>
                <a:gd name="T15" fmla="*/ 9 h 109"/>
                <a:gd name="T16" fmla="*/ 74 w 81"/>
                <a:gd name="T17" fmla="*/ 6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09">
                  <a:moveTo>
                    <a:pt x="74" y="61"/>
                  </a:moveTo>
                  <a:cubicBezTo>
                    <a:pt x="78" y="97"/>
                    <a:pt x="81" y="95"/>
                    <a:pt x="40" y="97"/>
                  </a:cubicBezTo>
                  <a:cubicBezTo>
                    <a:pt x="29" y="101"/>
                    <a:pt x="23" y="107"/>
                    <a:pt x="12" y="109"/>
                  </a:cubicBezTo>
                  <a:cubicBezTo>
                    <a:pt x="9" y="105"/>
                    <a:pt x="6" y="102"/>
                    <a:pt x="4" y="97"/>
                  </a:cubicBezTo>
                  <a:cubicBezTo>
                    <a:pt x="3" y="93"/>
                    <a:pt x="0" y="85"/>
                    <a:pt x="0" y="85"/>
                  </a:cubicBezTo>
                  <a:cubicBezTo>
                    <a:pt x="7" y="83"/>
                    <a:pt x="11" y="77"/>
                    <a:pt x="18" y="75"/>
                  </a:cubicBezTo>
                  <a:cubicBezTo>
                    <a:pt x="23" y="59"/>
                    <a:pt x="11" y="27"/>
                    <a:pt x="34" y="21"/>
                  </a:cubicBezTo>
                  <a:cubicBezTo>
                    <a:pt x="45" y="0"/>
                    <a:pt x="33" y="7"/>
                    <a:pt x="72" y="9"/>
                  </a:cubicBezTo>
                  <a:cubicBezTo>
                    <a:pt x="71" y="24"/>
                    <a:pt x="67" y="46"/>
                    <a:pt x="74" y="61"/>
                  </a:cubicBezTo>
                  <a:close/>
                </a:path>
              </a:pathLst>
            </a:custGeom>
            <a:solidFill>
              <a:srgbClr val="99CC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103467" name="Group 43"/>
          <p:cNvGrpSpPr>
            <a:grpSpLocks/>
          </p:cNvGrpSpPr>
          <p:nvPr/>
        </p:nvGrpSpPr>
        <p:grpSpPr bwMode="auto">
          <a:xfrm>
            <a:off x="4267200" y="5105400"/>
            <a:ext cx="228600" cy="152400"/>
            <a:chOff x="3068" y="1665"/>
            <a:chExt cx="176" cy="141"/>
          </a:xfrm>
        </p:grpSpPr>
        <p:sp>
          <p:nvSpPr>
            <p:cNvPr id="103468" name="Freeform 44"/>
            <p:cNvSpPr>
              <a:spLocks/>
            </p:cNvSpPr>
            <p:nvPr/>
          </p:nvSpPr>
          <p:spPr bwMode="auto">
            <a:xfrm>
              <a:off x="3068" y="1665"/>
              <a:ext cx="176" cy="141"/>
            </a:xfrm>
            <a:custGeom>
              <a:avLst/>
              <a:gdLst>
                <a:gd name="T0" fmla="*/ 172 w 176"/>
                <a:gd name="T1" fmla="*/ 49 h 141"/>
                <a:gd name="T2" fmla="*/ 146 w 176"/>
                <a:gd name="T3" fmla="*/ 91 h 141"/>
                <a:gd name="T4" fmla="*/ 124 w 176"/>
                <a:gd name="T5" fmla="*/ 117 h 141"/>
                <a:gd name="T6" fmla="*/ 62 w 176"/>
                <a:gd name="T7" fmla="*/ 127 h 141"/>
                <a:gd name="T8" fmla="*/ 36 w 176"/>
                <a:gd name="T9" fmla="*/ 139 h 141"/>
                <a:gd name="T10" fmla="*/ 16 w 176"/>
                <a:gd name="T11" fmla="*/ 135 h 141"/>
                <a:gd name="T12" fmla="*/ 26 w 176"/>
                <a:gd name="T13" fmla="*/ 89 h 141"/>
                <a:gd name="T14" fmla="*/ 44 w 176"/>
                <a:gd name="T15" fmla="*/ 37 h 141"/>
                <a:gd name="T16" fmla="*/ 80 w 176"/>
                <a:gd name="T17" fmla="*/ 17 h 141"/>
                <a:gd name="T18" fmla="*/ 126 w 176"/>
                <a:gd name="T19" fmla="*/ 7 h 141"/>
                <a:gd name="T20" fmla="*/ 150 w 176"/>
                <a:gd name="T21" fmla="*/ 9 h 141"/>
                <a:gd name="T22" fmla="*/ 154 w 176"/>
                <a:gd name="T23" fmla="*/ 21 h 141"/>
                <a:gd name="T24" fmla="*/ 172 w 176"/>
                <a:gd name="T25" fmla="*/ 29 h 141"/>
                <a:gd name="T26" fmla="*/ 172 w 176"/>
                <a:gd name="T27" fmla="*/ 4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6" h="141">
                  <a:moveTo>
                    <a:pt x="172" y="49"/>
                  </a:moveTo>
                  <a:cubicBezTo>
                    <a:pt x="167" y="94"/>
                    <a:pt x="176" y="85"/>
                    <a:pt x="146" y="91"/>
                  </a:cubicBezTo>
                  <a:cubicBezTo>
                    <a:pt x="136" y="98"/>
                    <a:pt x="136" y="109"/>
                    <a:pt x="124" y="117"/>
                  </a:cubicBezTo>
                  <a:cubicBezTo>
                    <a:pt x="117" y="137"/>
                    <a:pt x="70" y="127"/>
                    <a:pt x="62" y="127"/>
                  </a:cubicBezTo>
                  <a:cubicBezTo>
                    <a:pt x="52" y="130"/>
                    <a:pt x="47" y="136"/>
                    <a:pt x="36" y="139"/>
                  </a:cubicBezTo>
                  <a:cubicBezTo>
                    <a:pt x="29" y="138"/>
                    <a:pt x="18" y="141"/>
                    <a:pt x="16" y="135"/>
                  </a:cubicBezTo>
                  <a:cubicBezTo>
                    <a:pt x="0" y="93"/>
                    <a:pt x="7" y="94"/>
                    <a:pt x="26" y="89"/>
                  </a:cubicBezTo>
                  <a:cubicBezTo>
                    <a:pt x="28" y="56"/>
                    <a:pt x="16" y="42"/>
                    <a:pt x="44" y="37"/>
                  </a:cubicBezTo>
                  <a:cubicBezTo>
                    <a:pt x="55" y="20"/>
                    <a:pt x="57" y="20"/>
                    <a:pt x="80" y="17"/>
                  </a:cubicBezTo>
                  <a:cubicBezTo>
                    <a:pt x="86" y="0"/>
                    <a:pt x="113" y="8"/>
                    <a:pt x="126" y="7"/>
                  </a:cubicBezTo>
                  <a:cubicBezTo>
                    <a:pt x="134" y="8"/>
                    <a:pt x="143" y="5"/>
                    <a:pt x="150" y="9"/>
                  </a:cubicBezTo>
                  <a:cubicBezTo>
                    <a:pt x="154" y="11"/>
                    <a:pt x="150" y="20"/>
                    <a:pt x="154" y="21"/>
                  </a:cubicBezTo>
                  <a:cubicBezTo>
                    <a:pt x="161" y="23"/>
                    <a:pt x="165" y="27"/>
                    <a:pt x="172" y="29"/>
                  </a:cubicBezTo>
                  <a:cubicBezTo>
                    <a:pt x="175" y="39"/>
                    <a:pt x="174" y="33"/>
                    <a:pt x="172" y="49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3469" name="Freeform 45"/>
            <p:cNvSpPr>
              <a:spLocks/>
            </p:cNvSpPr>
            <p:nvPr/>
          </p:nvSpPr>
          <p:spPr bwMode="auto">
            <a:xfrm>
              <a:off x="3084" y="1689"/>
              <a:ext cx="81" cy="109"/>
            </a:xfrm>
            <a:custGeom>
              <a:avLst/>
              <a:gdLst>
                <a:gd name="T0" fmla="*/ 74 w 81"/>
                <a:gd name="T1" fmla="*/ 61 h 109"/>
                <a:gd name="T2" fmla="*/ 40 w 81"/>
                <a:gd name="T3" fmla="*/ 97 h 109"/>
                <a:gd name="T4" fmla="*/ 12 w 81"/>
                <a:gd name="T5" fmla="*/ 109 h 109"/>
                <a:gd name="T6" fmla="*/ 4 w 81"/>
                <a:gd name="T7" fmla="*/ 97 h 109"/>
                <a:gd name="T8" fmla="*/ 0 w 81"/>
                <a:gd name="T9" fmla="*/ 85 h 109"/>
                <a:gd name="T10" fmla="*/ 18 w 81"/>
                <a:gd name="T11" fmla="*/ 75 h 109"/>
                <a:gd name="T12" fmla="*/ 34 w 81"/>
                <a:gd name="T13" fmla="*/ 21 h 109"/>
                <a:gd name="T14" fmla="*/ 72 w 81"/>
                <a:gd name="T15" fmla="*/ 9 h 109"/>
                <a:gd name="T16" fmla="*/ 74 w 81"/>
                <a:gd name="T17" fmla="*/ 6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09">
                  <a:moveTo>
                    <a:pt x="74" y="61"/>
                  </a:moveTo>
                  <a:cubicBezTo>
                    <a:pt x="78" y="97"/>
                    <a:pt x="81" y="95"/>
                    <a:pt x="40" y="97"/>
                  </a:cubicBezTo>
                  <a:cubicBezTo>
                    <a:pt x="29" y="101"/>
                    <a:pt x="23" y="107"/>
                    <a:pt x="12" y="109"/>
                  </a:cubicBezTo>
                  <a:cubicBezTo>
                    <a:pt x="9" y="105"/>
                    <a:pt x="6" y="102"/>
                    <a:pt x="4" y="97"/>
                  </a:cubicBezTo>
                  <a:cubicBezTo>
                    <a:pt x="3" y="93"/>
                    <a:pt x="0" y="85"/>
                    <a:pt x="0" y="85"/>
                  </a:cubicBezTo>
                  <a:cubicBezTo>
                    <a:pt x="7" y="83"/>
                    <a:pt x="11" y="77"/>
                    <a:pt x="18" y="75"/>
                  </a:cubicBezTo>
                  <a:cubicBezTo>
                    <a:pt x="23" y="59"/>
                    <a:pt x="11" y="27"/>
                    <a:pt x="34" y="21"/>
                  </a:cubicBezTo>
                  <a:cubicBezTo>
                    <a:pt x="45" y="0"/>
                    <a:pt x="33" y="7"/>
                    <a:pt x="72" y="9"/>
                  </a:cubicBezTo>
                  <a:cubicBezTo>
                    <a:pt x="71" y="24"/>
                    <a:pt x="67" y="46"/>
                    <a:pt x="74" y="61"/>
                  </a:cubicBezTo>
                  <a:close/>
                </a:path>
              </a:pathLst>
            </a:custGeom>
            <a:solidFill>
              <a:srgbClr val="99CC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103470" name="Group 46"/>
          <p:cNvGrpSpPr>
            <a:grpSpLocks/>
          </p:cNvGrpSpPr>
          <p:nvPr/>
        </p:nvGrpSpPr>
        <p:grpSpPr bwMode="auto">
          <a:xfrm>
            <a:off x="4648200" y="4800600"/>
            <a:ext cx="279400" cy="223838"/>
            <a:chOff x="3068" y="1665"/>
            <a:chExt cx="176" cy="141"/>
          </a:xfrm>
        </p:grpSpPr>
        <p:sp>
          <p:nvSpPr>
            <p:cNvPr id="103471" name="Freeform 47"/>
            <p:cNvSpPr>
              <a:spLocks/>
            </p:cNvSpPr>
            <p:nvPr/>
          </p:nvSpPr>
          <p:spPr bwMode="auto">
            <a:xfrm>
              <a:off x="3068" y="1665"/>
              <a:ext cx="176" cy="141"/>
            </a:xfrm>
            <a:custGeom>
              <a:avLst/>
              <a:gdLst>
                <a:gd name="T0" fmla="*/ 172 w 176"/>
                <a:gd name="T1" fmla="*/ 49 h 141"/>
                <a:gd name="T2" fmla="*/ 146 w 176"/>
                <a:gd name="T3" fmla="*/ 91 h 141"/>
                <a:gd name="T4" fmla="*/ 124 w 176"/>
                <a:gd name="T5" fmla="*/ 117 h 141"/>
                <a:gd name="T6" fmla="*/ 62 w 176"/>
                <a:gd name="T7" fmla="*/ 127 h 141"/>
                <a:gd name="T8" fmla="*/ 36 w 176"/>
                <a:gd name="T9" fmla="*/ 139 h 141"/>
                <a:gd name="T10" fmla="*/ 16 w 176"/>
                <a:gd name="T11" fmla="*/ 135 h 141"/>
                <a:gd name="T12" fmla="*/ 26 w 176"/>
                <a:gd name="T13" fmla="*/ 89 h 141"/>
                <a:gd name="T14" fmla="*/ 44 w 176"/>
                <a:gd name="T15" fmla="*/ 37 h 141"/>
                <a:gd name="T16" fmla="*/ 80 w 176"/>
                <a:gd name="T17" fmla="*/ 17 h 141"/>
                <a:gd name="T18" fmla="*/ 126 w 176"/>
                <a:gd name="T19" fmla="*/ 7 h 141"/>
                <a:gd name="T20" fmla="*/ 150 w 176"/>
                <a:gd name="T21" fmla="*/ 9 h 141"/>
                <a:gd name="T22" fmla="*/ 154 w 176"/>
                <a:gd name="T23" fmla="*/ 21 h 141"/>
                <a:gd name="T24" fmla="*/ 172 w 176"/>
                <a:gd name="T25" fmla="*/ 29 h 141"/>
                <a:gd name="T26" fmla="*/ 172 w 176"/>
                <a:gd name="T27" fmla="*/ 4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6" h="141">
                  <a:moveTo>
                    <a:pt x="172" y="49"/>
                  </a:moveTo>
                  <a:cubicBezTo>
                    <a:pt x="167" y="94"/>
                    <a:pt x="176" y="85"/>
                    <a:pt x="146" y="91"/>
                  </a:cubicBezTo>
                  <a:cubicBezTo>
                    <a:pt x="136" y="98"/>
                    <a:pt x="136" y="109"/>
                    <a:pt x="124" y="117"/>
                  </a:cubicBezTo>
                  <a:cubicBezTo>
                    <a:pt x="117" y="137"/>
                    <a:pt x="70" y="127"/>
                    <a:pt x="62" y="127"/>
                  </a:cubicBezTo>
                  <a:cubicBezTo>
                    <a:pt x="52" y="130"/>
                    <a:pt x="47" y="136"/>
                    <a:pt x="36" y="139"/>
                  </a:cubicBezTo>
                  <a:cubicBezTo>
                    <a:pt x="29" y="138"/>
                    <a:pt x="18" y="141"/>
                    <a:pt x="16" y="135"/>
                  </a:cubicBezTo>
                  <a:cubicBezTo>
                    <a:pt x="0" y="93"/>
                    <a:pt x="7" y="94"/>
                    <a:pt x="26" y="89"/>
                  </a:cubicBezTo>
                  <a:cubicBezTo>
                    <a:pt x="28" y="56"/>
                    <a:pt x="16" y="42"/>
                    <a:pt x="44" y="37"/>
                  </a:cubicBezTo>
                  <a:cubicBezTo>
                    <a:pt x="55" y="20"/>
                    <a:pt x="57" y="20"/>
                    <a:pt x="80" y="17"/>
                  </a:cubicBezTo>
                  <a:cubicBezTo>
                    <a:pt x="86" y="0"/>
                    <a:pt x="113" y="8"/>
                    <a:pt x="126" y="7"/>
                  </a:cubicBezTo>
                  <a:cubicBezTo>
                    <a:pt x="134" y="8"/>
                    <a:pt x="143" y="5"/>
                    <a:pt x="150" y="9"/>
                  </a:cubicBezTo>
                  <a:cubicBezTo>
                    <a:pt x="154" y="11"/>
                    <a:pt x="150" y="20"/>
                    <a:pt x="154" y="21"/>
                  </a:cubicBezTo>
                  <a:cubicBezTo>
                    <a:pt x="161" y="23"/>
                    <a:pt x="165" y="27"/>
                    <a:pt x="172" y="29"/>
                  </a:cubicBezTo>
                  <a:cubicBezTo>
                    <a:pt x="175" y="39"/>
                    <a:pt x="174" y="33"/>
                    <a:pt x="172" y="49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3472" name="Freeform 48"/>
            <p:cNvSpPr>
              <a:spLocks/>
            </p:cNvSpPr>
            <p:nvPr/>
          </p:nvSpPr>
          <p:spPr bwMode="auto">
            <a:xfrm>
              <a:off x="3084" y="1689"/>
              <a:ext cx="81" cy="109"/>
            </a:xfrm>
            <a:custGeom>
              <a:avLst/>
              <a:gdLst>
                <a:gd name="T0" fmla="*/ 74 w 81"/>
                <a:gd name="T1" fmla="*/ 61 h 109"/>
                <a:gd name="T2" fmla="*/ 40 w 81"/>
                <a:gd name="T3" fmla="*/ 97 h 109"/>
                <a:gd name="T4" fmla="*/ 12 w 81"/>
                <a:gd name="T5" fmla="*/ 109 h 109"/>
                <a:gd name="T6" fmla="*/ 4 w 81"/>
                <a:gd name="T7" fmla="*/ 97 h 109"/>
                <a:gd name="T8" fmla="*/ 0 w 81"/>
                <a:gd name="T9" fmla="*/ 85 h 109"/>
                <a:gd name="T10" fmla="*/ 18 w 81"/>
                <a:gd name="T11" fmla="*/ 75 h 109"/>
                <a:gd name="T12" fmla="*/ 34 w 81"/>
                <a:gd name="T13" fmla="*/ 21 h 109"/>
                <a:gd name="T14" fmla="*/ 72 w 81"/>
                <a:gd name="T15" fmla="*/ 9 h 109"/>
                <a:gd name="T16" fmla="*/ 74 w 81"/>
                <a:gd name="T17" fmla="*/ 6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09">
                  <a:moveTo>
                    <a:pt x="74" y="61"/>
                  </a:moveTo>
                  <a:cubicBezTo>
                    <a:pt x="78" y="97"/>
                    <a:pt x="81" y="95"/>
                    <a:pt x="40" y="97"/>
                  </a:cubicBezTo>
                  <a:cubicBezTo>
                    <a:pt x="29" y="101"/>
                    <a:pt x="23" y="107"/>
                    <a:pt x="12" y="109"/>
                  </a:cubicBezTo>
                  <a:cubicBezTo>
                    <a:pt x="9" y="105"/>
                    <a:pt x="6" y="102"/>
                    <a:pt x="4" y="97"/>
                  </a:cubicBezTo>
                  <a:cubicBezTo>
                    <a:pt x="3" y="93"/>
                    <a:pt x="0" y="85"/>
                    <a:pt x="0" y="85"/>
                  </a:cubicBezTo>
                  <a:cubicBezTo>
                    <a:pt x="7" y="83"/>
                    <a:pt x="11" y="77"/>
                    <a:pt x="18" y="75"/>
                  </a:cubicBezTo>
                  <a:cubicBezTo>
                    <a:pt x="23" y="59"/>
                    <a:pt x="11" y="27"/>
                    <a:pt x="34" y="21"/>
                  </a:cubicBezTo>
                  <a:cubicBezTo>
                    <a:pt x="45" y="0"/>
                    <a:pt x="33" y="7"/>
                    <a:pt x="72" y="9"/>
                  </a:cubicBezTo>
                  <a:cubicBezTo>
                    <a:pt x="71" y="24"/>
                    <a:pt x="67" y="46"/>
                    <a:pt x="74" y="61"/>
                  </a:cubicBezTo>
                  <a:close/>
                </a:path>
              </a:pathLst>
            </a:custGeom>
            <a:solidFill>
              <a:srgbClr val="99CC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103473" name="Group 49"/>
          <p:cNvGrpSpPr>
            <a:grpSpLocks/>
          </p:cNvGrpSpPr>
          <p:nvPr/>
        </p:nvGrpSpPr>
        <p:grpSpPr bwMode="auto">
          <a:xfrm>
            <a:off x="3886200" y="5257800"/>
            <a:ext cx="279400" cy="223838"/>
            <a:chOff x="3068" y="1665"/>
            <a:chExt cx="176" cy="141"/>
          </a:xfrm>
        </p:grpSpPr>
        <p:sp>
          <p:nvSpPr>
            <p:cNvPr id="103474" name="Freeform 50"/>
            <p:cNvSpPr>
              <a:spLocks/>
            </p:cNvSpPr>
            <p:nvPr/>
          </p:nvSpPr>
          <p:spPr bwMode="auto">
            <a:xfrm>
              <a:off x="3068" y="1665"/>
              <a:ext cx="176" cy="141"/>
            </a:xfrm>
            <a:custGeom>
              <a:avLst/>
              <a:gdLst>
                <a:gd name="T0" fmla="*/ 172 w 176"/>
                <a:gd name="T1" fmla="*/ 49 h 141"/>
                <a:gd name="T2" fmla="*/ 146 w 176"/>
                <a:gd name="T3" fmla="*/ 91 h 141"/>
                <a:gd name="T4" fmla="*/ 124 w 176"/>
                <a:gd name="T5" fmla="*/ 117 h 141"/>
                <a:gd name="T6" fmla="*/ 62 w 176"/>
                <a:gd name="T7" fmla="*/ 127 h 141"/>
                <a:gd name="T8" fmla="*/ 36 w 176"/>
                <a:gd name="T9" fmla="*/ 139 h 141"/>
                <a:gd name="T10" fmla="*/ 16 w 176"/>
                <a:gd name="T11" fmla="*/ 135 h 141"/>
                <a:gd name="T12" fmla="*/ 26 w 176"/>
                <a:gd name="T13" fmla="*/ 89 h 141"/>
                <a:gd name="T14" fmla="*/ 44 w 176"/>
                <a:gd name="T15" fmla="*/ 37 h 141"/>
                <a:gd name="T16" fmla="*/ 80 w 176"/>
                <a:gd name="T17" fmla="*/ 17 h 141"/>
                <a:gd name="T18" fmla="*/ 126 w 176"/>
                <a:gd name="T19" fmla="*/ 7 h 141"/>
                <a:gd name="T20" fmla="*/ 150 w 176"/>
                <a:gd name="T21" fmla="*/ 9 h 141"/>
                <a:gd name="T22" fmla="*/ 154 w 176"/>
                <a:gd name="T23" fmla="*/ 21 h 141"/>
                <a:gd name="T24" fmla="*/ 172 w 176"/>
                <a:gd name="T25" fmla="*/ 29 h 141"/>
                <a:gd name="T26" fmla="*/ 172 w 176"/>
                <a:gd name="T27" fmla="*/ 4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6" h="141">
                  <a:moveTo>
                    <a:pt x="172" y="49"/>
                  </a:moveTo>
                  <a:cubicBezTo>
                    <a:pt x="167" y="94"/>
                    <a:pt x="176" y="85"/>
                    <a:pt x="146" y="91"/>
                  </a:cubicBezTo>
                  <a:cubicBezTo>
                    <a:pt x="136" y="98"/>
                    <a:pt x="136" y="109"/>
                    <a:pt x="124" y="117"/>
                  </a:cubicBezTo>
                  <a:cubicBezTo>
                    <a:pt x="117" y="137"/>
                    <a:pt x="70" y="127"/>
                    <a:pt x="62" y="127"/>
                  </a:cubicBezTo>
                  <a:cubicBezTo>
                    <a:pt x="52" y="130"/>
                    <a:pt x="47" y="136"/>
                    <a:pt x="36" y="139"/>
                  </a:cubicBezTo>
                  <a:cubicBezTo>
                    <a:pt x="29" y="138"/>
                    <a:pt x="18" y="141"/>
                    <a:pt x="16" y="135"/>
                  </a:cubicBezTo>
                  <a:cubicBezTo>
                    <a:pt x="0" y="93"/>
                    <a:pt x="7" y="94"/>
                    <a:pt x="26" y="89"/>
                  </a:cubicBezTo>
                  <a:cubicBezTo>
                    <a:pt x="28" y="56"/>
                    <a:pt x="16" y="42"/>
                    <a:pt x="44" y="37"/>
                  </a:cubicBezTo>
                  <a:cubicBezTo>
                    <a:pt x="55" y="20"/>
                    <a:pt x="57" y="20"/>
                    <a:pt x="80" y="17"/>
                  </a:cubicBezTo>
                  <a:cubicBezTo>
                    <a:pt x="86" y="0"/>
                    <a:pt x="113" y="8"/>
                    <a:pt x="126" y="7"/>
                  </a:cubicBezTo>
                  <a:cubicBezTo>
                    <a:pt x="134" y="8"/>
                    <a:pt x="143" y="5"/>
                    <a:pt x="150" y="9"/>
                  </a:cubicBezTo>
                  <a:cubicBezTo>
                    <a:pt x="154" y="11"/>
                    <a:pt x="150" y="20"/>
                    <a:pt x="154" y="21"/>
                  </a:cubicBezTo>
                  <a:cubicBezTo>
                    <a:pt x="161" y="23"/>
                    <a:pt x="165" y="27"/>
                    <a:pt x="172" y="29"/>
                  </a:cubicBezTo>
                  <a:cubicBezTo>
                    <a:pt x="175" y="39"/>
                    <a:pt x="174" y="33"/>
                    <a:pt x="172" y="49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3475" name="Freeform 51"/>
            <p:cNvSpPr>
              <a:spLocks/>
            </p:cNvSpPr>
            <p:nvPr/>
          </p:nvSpPr>
          <p:spPr bwMode="auto">
            <a:xfrm>
              <a:off x="3084" y="1689"/>
              <a:ext cx="81" cy="109"/>
            </a:xfrm>
            <a:custGeom>
              <a:avLst/>
              <a:gdLst>
                <a:gd name="T0" fmla="*/ 74 w 81"/>
                <a:gd name="T1" fmla="*/ 61 h 109"/>
                <a:gd name="T2" fmla="*/ 40 w 81"/>
                <a:gd name="T3" fmla="*/ 97 h 109"/>
                <a:gd name="T4" fmla="*/ 12 w 81"/>
                <a:gd name="T5" fmla="*/ 109 h 109"/>
                <a:gd name="T6" fmla="*/ 4 w 81"/>
                <a:gd name="T7" fmla="*/ 97 h 109"/>
                <a:gd name="T8" fmla="*/ 0 w 81"/>
                <a:gd name="T9" fmla="*/ 85 h 109"/>
                <a:gd name="T10" fmla="*/ 18 w 81"/>
                <a:gd name="T11" fmla="*/ 75 h 109"/>
                <a:gd name="T12" fmla="*/ 34 w 81"/>
                <a:gd name="T13" fmla="*/ 21 h 109"/>
                <a:gd name="T14" fmla="*/ 72 w 81"/>
                <a:gd name="T15" fmla="*/ 9 h 109"/>
                <a:gd name="T16" fmla="*/ 74 w 81"/>
                <a:gd name="T17" fmla="*/ 6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09">
                  <a:moveTo>
                    <a:pt x="74" y="61"/>
                  </a:moveTo>
                  <a:cubicBezTo>
                    <a:pt x="78" y="97"/>
                    <a:pt x="81" y="95"/>
                    <a:pt x="40" y="97"/>
                  </a:cubicBezTo>
                  <a:cubicBezTo>
                    <a:pt x="29" y="101"/>
                    <a:pt x="23" y="107"/>
                    <a:pt x="12" y="109"/>
                  </a:cubicBezTo>
                  <a:cubicBezTo>
                    <a:pt x="9" y="105"/>
                    <a:pt x="6" y="102"/>
                    <a:pt x="4" y="97"/>
                  </a:cubicBezTo>
                  <a:cubicBezTo>
                    <a:pt x="3" y="93"/>
                    <a:pt x="0" y="85"/>
                    <a:pt x="0" y="85"/>
                  </a:cubicBezTo>
                  <a:cubicBezTo>
                    <a:pt x="7" y="83"/>
                    <a:pt x="11" y="77"/>
                    <a:pt x="18" y="75"/>
                  </a:cubicBezTo>
                  <a:cubicBezTo>
                    <a:pt x="23" y="59"/>
                    <a:pt x="11" y="27"/>
                    <a:pt x="34" y="21"/>
                  </a:cubicBezTo>
                  <a:cubicBezTo>
                    <a:pt x="45" y="0"/>
                    <a:pt x="33" y="7"/>
                    <a:pt x="72" y="9"/>
                  </a:cubicBezTo>
                  <a:cubicBezTo>
                    <a:pt x="71" y="24"/>
                    <a:pt x="67" y="46"/>
                    <a:pt x="74" y="61"/>
                  </a:cubicBezTo>
                  <a:close/>
                </a:path>
              </a:pathLst>
            </a:custGeom>
            <a:solidFill>
              <a:srgbClr val="99CC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103476" name="Group 52"/>
          <p:cNvGrpSpPr>
            <a:grpSpLocks/>
          </p:cNvGrpSpPr>
          <p:nvPr/>
        </p:nvGrpSpPr>
        <p:grpSpPr bwMode="auto">
          <a:xfrm>
            <a:off x="2438400" y="5181600"/>
            <a:ext cx="279400" cy="223838"/>
            <a:chOff x="3068" y="1665"/>
            <a:chExt cx="176" cy="141"/>
          </a:xfrm>
        </p:grpSpPr>
        <p:sp>
          <p:nvSpPr>
            <p:cNvPr id="103477" name="Freeform 53"/>
            <p:cNvSpPr>
              <a:spLocks/>
            </p:cNvSpPr>
            <p:nvPr/>
          </p:nvSpPr>
          <p:spPr bwMode="auto">
            <a:xfrm>
              <a:off x="3068" y="1665"/>
              <a:ext cx="176" cy="141"/>
            </a:xfrm>
            <a:custGeom>
              <a:avLst/>
              <a:gdLst>
                <a:gd name="T0" fmla="*/ 172 w 176"/>
                <a:gd name="T1" fmla="*/ 49 h 141"/>
                <a:gd name="T2" fmla="*/ 146 w 176"/>
                <a:gd name="T3" fmla="*/ 91 h 141"/>
                <a:gd name="T4" fmla="*/ 124 w 176"/>
                <a:gd name="T5" fmla="*/ 117 h 141"/>
                <a:gd name="T6" fmla="*/ 62 w 176"/>
                <a:gd name="T7" fmla="*/ 127 h 141"/>
                <a:gd name="T8" fmla="*/ 36 w 176"/>
                <a:gd name="T9" fmla="*/ 139 h 141"/>
                <a:gd name="T10" fmla="*/ 16 w 176"/>
                <a:gd name="T11" fmla="*/ 135 h 141"/>
                <a:gd name="T12" fmla="*/ 26 w 176"/>
                <a:gd name="T13" fmla="*/ 89 h 141"/>
                <a:gd name="T14" fmla="*/ 44 w 176"/>
                <a:gd name="T15" fmla="*/ 37 h 141"/>
                <a:gd name="T16" fmla="*/ 80 w 176"/>
                <a:gd name="T17" fmla="*/ 17 h 141"/>
                <a:gd name="T18" fmla="*/ 126 w 176"/>
                <a:gd name="T19" fmla="*/ 7 h 141"/>
                <a:gd name="T20" fmla="*/ 150 w 176"/>
                <a:gd name="T21" fmla="*/ 9 h 141"/>
                <a:gd name="T22" fmla="*/ 154 w 176"/>
                <a:gd name="T23" fmla="*/ 21 h 141"/>
                <a:gd name="T24" fmla="*/ 172 w 176"/>
                <a:gd name="T25" fmla="*/ 29 h 141"/>
                <a:gd name="T26" fmla="*/ 172 w 176"/>
                <a:gd name="T27" fmla="*/ 4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6" h="141">
                  <a:moveTo>
                    <a:pt x="172" y="49"/>
                  </a:moveTo>
                  <a:cubicBezTo>
                    <a:pt x="167" y="94"/>
                    <a:pt x="176" y="85"/>
                    <a:pt x="146" y="91"/>
                  </a:cubicBezTo>
                  <a:cubicBezTo>
                    <a:pt x="136" y="98"/>
                    <a:pt x="136" y="109"/>
                    <a:pt x="124" y="117"/>
                  </a:cubicBezTo>
                  <a:cubicBezTo>
                    <a:pt x="117" y="137"/>
                    <a:pt x="70" y="127"/>
                    <a:pt x="62" y="127"/>
                  </a:cubicBezTo>
                  <a:cubicBezTo>
                    <a:pt x="52" y="130"/>
                    <a:pt x="47" y="136"/>
                    <a:pt x="36" y="139"/>
                  </a:cubicBezTo>
                  <a:cubicBezTo>
                    <a:pt x="29" y="138"/>
                    <a:pt x="18" y="141"/>
                    <a:pt x="16" y="135"/>
                  </a:cubicBezTo>
                  <a:cubicBezTo>
                    <a:pt x="0" y="93"/>
                    <a:pt x="7" y="94"/>
                    <a:pt x="26" y="89"/>
                  </a:cubicBezTo>
                  <a:cubicBezTo>
                    <a:pt x="28" y="56"/>
                    <a:pt x="16" y="42"/>
                    <a:pt x="44" y="37"/>
                  </a:cubicBezTo>
                  <a:cubicBezTo>
                    <a:pt x="55" y="20"/>
                    <a:pt x="57" y="20"/>
                    <a:pt x="80" y="17"/>
                  </a:cubicBezTo>
                  <a:cubicBezTo>
                    <a:pt x="86" y="0"/>
                    <a:pt x="113" y="8"/>
                    <a:pt x="126" y="7"/>
                  </a:cubicBezTo>
                  <a:cubicBezTo>
                    <a:pt x="134" y="8"/>
                    <a:pt x="143" y="5"/>
                    <a:pt x="150" y="9"/>
                  </a:cubicBezTo>
                  <a:cubicBezTo>
                    <a:pt x="154" y="11"/>
                    <a:pt x="150" y="20"/>
                    <a:pt x="154" y="21"/>
                  </a:cubicBezTo>
                  <a:cubicBezTo>
                    <a:pt x="161" y="23"/>
                    <a:pt x="165" y="27"/>
                    <a:pt x="172" y="29"/>
                  </a:cubicBezTo>
                  <a:cubicBezTo>
                    <a:pt x="175" y="39"/>
                    <a:pt x="174" y="33"/>
                    <a:pt x="172" y="49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3478" name="Freeform 54"/>
            <p:cNvSpPr>
              <a:spLocks/>
            </p:cNvSpPr>
            <p:nvPr/>
          </p:nvSpPr>
          <p:spPr bwMode="auto">
            <a:xfrm>
              <a:off x="3084" y="1689"/>
              <a:ext cx="81" cy="109"/>
            </a:xfrm>
            <a:custGeom>
              <a:avLst/>
              <a:gdLst>
                <a:gd name="T0" fmla="*/ 74 w 81"/>
                <a:gd name="T1" fmla="*/ 61 h 109"/>
                <a:gd name="T2" fmla="*/ 40 w 81"/>
                <a:gd name="T3" fmla="*/ 97 h 109"/>
                <a:gd name="T4" fmla="*/ 12 w 81"/>
                <a:gd name="T5" fmla="*/ 109 h 109"/>
                <a:gd name="T6" fmla="*/ 4 w 81"/>
                <a:gd name="T7" fmla="*/ 97 h 109"/>
                <a:gd name="T8" fmla="*/ 0 w 81"/>
                <a:gd name="T9" fmla="*/ 85 h 109"/>
                <a:gd name="T10" fmla="*/ 18 w 81"/>
                <a:gd name="T11" fmla="*/ 75 h 109"/>
                <a:gd name="T12" fmla="*/ 34 w 81"/>
                <a:gd name="T13" fmla="*/ 21 h 109"/>
                <a:gd name="T14" fmla="*/ 72 w 81"/>
                <a:gd name="T15" fmla="*/ 9 h 109"/>
                <a:gd name="T16" fmla="*/ 74 w 81"/>
                <a:gd name="T17" fmla="*/ 6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09">
                  <a:moveTo>
                    <a:pt x="74" y="61"/>
                  </a:moveTo>
                  <a:cubicBezTo>
                    <a:pt x="78" y="97"/>
                    <a:pt x="81" y="95"/>
                    <a:pt x="40" y="97"/>
                  </a:cubicBezTo>
                  <a:cubicBezTo>
                    <a:pt x="29" y="101"/>
                    <a:pt x="23" y="107"/>
                    <a:pt x="12" y="109"/>
                  </a:cubicBezTo>
                  <a:cubicBezTo>
                    <a:pt x="9" y="105"/>
                    <a:pt x="6" y="102"/>
                    <a:pt x="4" y="97"/>
                  </a:cubicBezTo>
                  <a:cubicBezTo>
                    <a:pt x="3" y="93"/>
                    <a:pt x="0" y="85"/>
                    <a:pt x="0" y="85"/>
                  </a:cubicBezTo>
                  <a:cubicBezTo>
                    <a:pt x="7" y="83"/>
                    <a:pt x="11" y="77"/>
                    <a:pt x="18" y="75"/>
                  </a:cubicBezTo>
                  <a:cubicBezTo>
                    <a:pt x="23" y="59"/>
                    <a:pt x="11" y="27"/>
                    <a:pt x="34" y="21"/>
                  </a:cubicBezTo>
                  <a:cubicBezTo>
                    <a:pt x="45" y="0"/>
                    <a:pt x="33" y="7"/>
                    <a:pt x="72" y="9"/>
                  </a:cubicBezTo>
                  <a:cubicBezTo>
                    <a:pt x="71" y="24"/>
                    <a:pt x="67" y="46"/>
                    <a:pt x="74" y="61"/>
                  </a:cubicBezTo>
                  <a:close/>
                </a:path>
              </a:pathLst>
            </a:custGeom>
            <a:solidFill>
              <a:srgbClr val="99CC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103479" name="Group 55"/>
          <p:cNvGrpSpPr>
            <a:grpSpLocks/>
          </p:cNvGrpSpPr>
          <p:nvPr/>
        </p:nvGrpSpPr>
        <p:grpSpPr bwMode="auto">
          <a:xfrm>
            <a:off x="2971800" y="5334000"/>
            <a:ext cx="228600" cy="152400"/>
            <a:chOff x="3068" y="1665"/>
            <a:chExt cx="176" cy="141"/>
          </a:xfrm>
        </p:grpSpPr>
        <p:sp>
          <p:nvSpPr>
            <p:cNvPr id="103480" name="Freeform 56"/>
            <p:cNvSpPr>
              <a:spLocks/>
            </p:cNvSpPr>
            <p:nvPr/>
          </p:nvSpPr>
          <p:spPr bwMode="auto">
            <a:xfrm>
              <a:off x="3068" y="1665"/>
              <a:ext cx="176" cy="141"/>
            </a:xfrm>
            <a:custGeom>
              <a:avLst/>
              <a:gdLst>
                <a:gd name="T0" fmla="*/ 172 w 176"/>
                <a:gd name="T1" fmla="*/ 49 h 141"/>
                <a:gd name="T2" fmla="*/ 146 w 176"/>
                <a:gd name="T3" fmla="*/ 91 h 141"/>
                <a:gd name="T4" fmla="*/ 124 w 176"/>
                <a:gd name="T5" fmla="*/ 117 h 141"/>
                <a:gd name="T6" fmla="*/ 62 w 176"/>
                <a:gd name="T7" fmla="*/ 127 h 141"/>
                <a:gd name="T8" fmla="*/ 36 w 176"/>
                <a:gd name="T9" fmla="*/ 139 h 141"/>
                <a:gd name="T10" fmla="*/ 16 w 176"/>
                <a:gd name="T11" fmla="*/ 135 h 141"/>
                <a:gd name="T12" fmla="*/ 26 w 176"/>
                <a:gd name="T13" fmla="*/ 89 h 141"/>
                <a:gd name="T14" fmla="*/ 44 w 176"/>
                <a:gd name="T15" fmla="*/ 37 h 141"/>
                <a:gd name="T16" fmla="*/ 80 w 176"/>
                <a:gd name="T17" fmla="*/ 17 h 141"/>
                <a:gd name="T18" fmla="*/ 126 w 176"/>
                <a:gd name="T19" fmla="*/ 7 h 141"/>
                <a:gd name="T20" fmla="*/ 150 w 176"/>
                <a:gd name="T21" fmla="*/ 9 h 141"/>
                <a:gd name="T22" fmla="*/ 154 w 176"/>
                <a:gd name="T23" fmla="*/ 21 h 141"/>
                <a:gd name="T24" fmla="*/ 172 w 176"/>
                <a:gd name="T25" fmla="*/ 29 h 141"/>
                <a:gd name="T26" fmla="*/ 172 w 176"/>
                <a:gd name="T27" fmla="*/ 4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6" h="141">
                  <a:moveTo>
                    <a:pt x="172" y="49"/>
                  </a:moveTo>
                  <a:cubicBezTo>
                    <a:pt x="167" y="94"/>
                    <a:pt x="176" y="85"/>
                    <a:pt x="146" y="91"/>
                  </a:cubicBezTo>
                  <a:cubicBezTo>
                    <a:pt x="136" y="98"/>
                    <a:pt x="136" y="109"/>
                    <a:pt x="124" y="117"/>
                  </a:cubicBezTo>
                  <a:cubicBezTo>
                    <a:pt x="117" y="137"/>
                    <a:pt x="70" y="127"/>
                    <a:pt x="62" y="127"/>
                  </a:cubicBezTo>
                  <a:cubicBezTo>
                    <a:pt x="52" y="130"/>
                    <a:pt x="47" y="136"/>
                    <a:pt x="36" y="139"/>
                  </a:cubicBezTo>
                  <a:cubicBezTo>
                    <a:pt x="29" y="138"/>
                    <a:pt x="18" y="141"/>
                    <a:pt x="16" y="135"/>
                  </a:cubicBezTo>
                  <a:cubicBezTo>
                    <a:pt x="0" y="93"/>
                    <a:pt x="7" y="94"/>
                    <a:pt x="26" y="89"/>
                  </a:cubicBezTo>
                  <a:cubicBezTo>
                    <a:pt x="28" y="56"/>
                    <a:pt x="16" y="42"/>
                    <a:pt x="44" y="37"/>
                  </a:cubicBezTo>
                  <a:cubicBezTo>
                    <a:pt x="55" y="20"/>
                    <a:pt x="57" y="20"/>
                    <a:pt x="80" y="17"/>
                  </a:cubicBezTo>
                  <a:cubicBezTo>
                    <a:pt x="86" y="0"/>
                    <a:pt x="113" y="8"/>
                    <a:pt x="126" y="7"/>
                  </a:cubicBezTo>
                  <a:cubicBezTo>
                    <a:pt x="134" y="8"/>
                    <a:pt x="143" y="5"/>
                    <a:pt x="150" y="9"/>
                  </a:cubicBezTo>
                  <a:cubicBezTo>
                    <a:pt x="154" y="11"/>
                    <a:pt x="150" y="20"/>
                    <a:pt x="154" y="21"/>
                  </a:cubicBezTo>
                  <a:cubicBezTo>
                    <a:pt x="161" y="23"/>
                    <a:pt x="165" y="27"/>
                    <a:pt x="172" y="29"/>
                  </a:cubicBezTo>
                  <a:cubicBezTo>
                    <a:pt x="175" y="39"/>
                    <a:pt x="174" y="33"/>
                    <a:pt x="172" y="49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3481" name="Freeform 57"/>
            <p:cNvSpPr>
              <a:spLocks/>
            </p:cNvSpPr>
            <p:nvPr/>
          </p:nvSpPr>
          <p:spPr bwMode="auto">
            <a:xfrm>
              <a:off x="3084" y="1689"/>
              <a:ext cx="81" cy="109"/>
            </a:xfrm>
            <a:custGeom>
              <a:avLst/>
              <a:gdLst>
                <a:gd name="T0" fmla="*/ 74 w 81"/>
                <a:gd name="T1" fmla="*/ 61 h 109"/>
                <a:gd name="T2" fmla="*/ 40 w 81"/>
                <a:gd name="T3" fmla="*/ 97 h 109"/>
                <a:gd name="T4" fmla="*/ 12 w 81"/>
                <a:gd name="T5" fmla="*/ 109 h 109"/>
                <a:gd name="T6" fmla="*/ 4 w 81"/>
                <a:gd name="T7" fmla="*/ 97 h 109"/>
                <a:gd name="T8" fmla="*/ 0 w 81"/>
                <a:gd name="T9" fmla="*/ 85 h 109"/>
                <a:gd name="T10" fmla="*/ 18 w 81"/>
                <a:gd name="T11" fmla="*/ 75 h 109"/>
                <a:gd name="T12" fmla="*/ 34 w 81"/>
                <a:gd name="T13" fmla="*/ 21 h 109"/>
                <a:gd name="T14" fmla="*/ 72 w 81"/>
                <a:gd name="T15" fmla="*/ 9 h 109"/>
                <a:gd name="T16" fmla="*/ 74 w 81"/>
                <a:gd name="T17" fmla="*/ 6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09">
                  <a:moveTo>
                    <a:pt x="74" y="61"/>
                  </a:moveTo>
                  <a:cubicBezTo>
                    <a:pt x="78" y="97"/>
                    <a:pt x="81" y="95"/>
                    <a:pt x="40" y="97"/>
                  </a:cubicBezTo>
                  <a:cubicBezTo>
                    <a:pt x="29" y="101"/>
                    <a:pt x="23" y="107"/>
                    <a:pt x="12" y="109"/>
                  </a:cubicBezTo>
                  <a:cubicBezTo>
                    <a:pt x="9" y="105"/>
                    <a:pt x="6" y="102"/>
                    <a:pt x="4" y="97"/>
                  </a:cubicBezTo>
                  <a:cubicBezTo>
                    <a:pt x="3" y="93"/>
                    <a:pt x="0" y="85"/>
                    <a:pt x="0" y="85"/>
                  </a:cubicBezTo>
                  <a:cubicBezTo>
                    <a:pt x="7" y="83"/>
                    <a:pt x="11" y="77"/>
                    <a:pt x="18" y="75"/>
                  </a:cubicBezTo>
                  <a:cubicBezTo>
                    <a:pt x="23" y="59"/>
                    <a:pt x="11" y="27"/>
                    <a:pt x="34" y="21"/>
                  </a:cubicBezTo>
                  <a:cubicBezTo>
                    <a:pt x="45" y="0"/>
                    <a:pt x="33" y="7"/>
                    <a:pt x="72" y="9"/>
                  </a:cubicBezTo>
                  <a:cubicBezTo>
                    <a:pt x="71" y="24"/>
                    <a:pt x="67" y="46"/>
                    <a:pt x="74" y="61"/>
                  </a:cubicBezTo>
                  <a:close/>
                </a:path>
              </a:pathLst>
            </a:custGeom>
            <a:solidFill>
              <a:srgbClr val="99CC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103482" name="Group 58"/>
          <p:cNvGrpSpPr>
            <a:grpSpLocks/>
          </p:cNvGrpSpPr>
          <p:nvPr/>
        </p:nvGrpSpPr>
        <p:grpSpPr bwMode="auto">
          <a:xfrm>
            <a:off x="3352800" y="5029200"/>
            <a:ext cx="279400" cy="223838"/>
            <a:chOff x="3068" y="1665"/>
            <a:chExt cx="176" cy="141"/>
          </a:xfrm>
        </p:grpSpPr>
        <p:sp>
          <p:nvSpPr>
            <p:cNvPr id="103483" name="Freeform 59"/>
            <p:cNvSpPr>
              <a:spLocks/>
            </p:cNvSpPr>
            <p:nvPr/>
          </p:nvSpPr>
          <p:spPr bwMode="auto">
            <a:xfrm>
              <a:off x="3068" y="1665"/>
              <a:ext cx="176" cy="141"/>
            </a:xfrm>
            <a:custGeom>
              <a:avLst/>
              <a:gdLst>
                <a:gd name="T0" fmla="*/ 172 w 176"/>
                <a:gd name="T1" fmla="*/ 49 h 141"/>
                <a:gd name="T2" fmla="*/ 146 w 176"/>
                <a:gd name="T3" fmla="*/ 91 h 141"/>
                <a:gd name="T4" fmla="*/ 124 w 176"/>
                <a:gd name="T5" fmla="*/ 117 h 141"/>
                <a:gd name="T6" fmla="*/ 62 w 176"/>
                <a:gd name="T7" fmla="*/ 127 h 141"/>
                <a:gd name="T8" fmla="*/ 36 w 176"/>
                <a:gd name="T9" fmla="*/ 139 h 141"/>
                <a:gd name="T10" fmla="*/ 16 w 176"/>
                <a:gd name="T11" fmla="*/ 135 h 141"/>
                <a:gd name="T12" fmla="*/ 26 w 176"/>
                <a:gd name="T13" fmla="*/ 89 h 141"/>
                <a:gd name="T14" fmla="*/ 44 w 176"/>
                <a:gd name="T15" fmla="*/ 37 h 141"/>
                <a:gd name="T16" fmla="*/ 80 w 176"/>
                <a:gd name="T17" fmla="*/ 17 h 141"/>
                <a:gd name="T18" fmla="*/ 126 w 176"/>
                <a:gd name="T19" fmla="*/ 7 h 141"/>
                <a:gd name="T20" fmla="*/ 150 w 176"/>
                <a:gd name="T21" fmla="*/ 9 h 141"/>
                <a:gd name="T22" fmla="*/ 154 w 176"/>
                <a:gd name="T23" fmla="*/ 21 h 141"/>
                <a:gd name="T24" fmla="*/ 172 w 176"/>
                <a:gd name="T25" fmla="*/ 29 h 141"/>
                <a:gd name="T26" fmla="*/ 172 w 176"/>
                <a:gd name="T27" fmla="*/ 4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6" h="141">
                  <a:moveTo>
                    <a:pt x="172" y="49"/>
                  </a:moveTo>
                  <a:cubicBezTo>
                    <a:pt x="167" y="94"/>
                    <a:pt x="176" y="85"/>
                    <a:pt x="146" y="91"/>
                  </a:cubicBezTo>
                  <a:cubicBezTo>
                    <a:pt x="136" y="98"/>
                    <a:pt x="136" y="109"/>
                    <a:pt x="124" y="117"/>
                  </a:cubicBezTo>
                  <a:cubicBezTo>
                    <a:pt x="117" y="137"/>
                    <a:pt x="70" y="127"/>
                    <a:pt x="62" y="127"/>
                  </a:cubicBezTo>
                  <a:cubicBezTo>
                    <a:pt x="52" y="130"/>
                    <a:pt x="47" y="136"/>
                    <a:pt x="36" y="139"/>
                  </a:cubicBezTo>
                  <a:cubicBezTo>
                    <a:pt x="29" y="138"/>
                    <a:pt x="18" y="141"/>
                    <a:pt x="16" y="135"/>
                  </a:cubicBezTo>
                  <a:cubicBezTo>
                    <a:pt x="0" y="93"/>
                    <a:pt x="7" y="94"/>
                    <a:pt x="26" y="89"/>
                  </a:cubicBezTo>
                  <a:cubicBezTo>
                    <a:pt x="28" y="56"/>
                    <a:pt x="16" y="42"/>
                    <a:pt x="44" y="37"/>
                  </a:cubicBezTo>
                  <a:cubicBezTo>
                    <a:pt x="55" y="20"/>
                    <a:pt x="57" y="20"/>
                    <a:pt x="80" y="17"/>
                  </a:cubicBezTo>
                  <a:cubicBezTo>
                    <a:pt x="86" y="0"/>
                    <a:pt x="113" y="8"/>
                    <a:pt x="126" y="7"/>
                  </a:cubicBezTo>
                  <a:cubicBezTo>
                    <a:pt x="134" y="8"/>
                    <a:pt x="143" y="5"/>
                    <a:pt x="150" y="9"/>
                  </a:cubicBezTo>
                  <a:cubicBezTo>
                    <a:pt x="154" y="11"/>
                    <a:pt x="150" y="20"/>
                    <a:pt x="154" y="21"/>
                  </a:cubicBezTo>
                  <a:cubicBezTo>
                    <a:pt x="161" y="23"/>
                    <a:pt x="165" y="27"/>
                    <a:pt x="172" y="29"/>
                  </a:cubicBezTo>
                  <a:cubicBezTo>
                    <a:pt x="175" y="39"/>
                    <a:pt x="174" y="33"/>
                    <a:pt x="172" y="49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3484" name="Freeform 60"/>
            <p:cNvSpPr>
              <a:spLocks/>
            </p:cNvSpPr>
            <p:nvPr/>
          </p:nvSpPr>
          <p:spPr bwMode="auto">
            <a:xfrm>
              <a:off x="3084" y="1689"/>
              <a:ext cx="81" cy="109"/>
            </a:xfrm>
            <a:custGeom>
              <a:avLst/>
              <a:gdLst>
                <a:gd name="T0" fmla="*/ 74 w 81"/>
                <a:gd name="T1" fmla="*/ 61 h 109"/>
                <a:gd name="T2" fmla="*/ 40 w 81"/>
                <a:gd name="T3" fmla="*/ 97 h 109"/>
                <a:gd name="T4" fmla="*/ 12 w 81"/>
                <a:gd name="T5" fmla="*/ 109 h 109"/>
                <a:gd name="T6" fmla="*/ 4 w 81"/>
                <a:gd name="T7" fmla="*/ 97 h 109"/>
                <a:gd name="T8" fmla="*/ 0 w 81"/>
                <a:gd name="T9" fmla="*/ 85 h 109"/>
                <a:gd name="T10" fmla="*/ 18 w 81"/>
                <a:gd name="T11" fmla="*/ 75 h 109"/>
                <a:gd name="T12" fmla="*/ 34 w 81"/>
                <a:gd name="T13" fmla="*/ 21 h 109"/>
                <a:gd name="T14" fmla="*/ 72 w 81"/>
                <a:gd name="T15" fmla="*/ 9 h 109"/>
                <a:gd name="T16" fmla="*/ 74 w 81"/>
                <a:gd name="T17" fmla="*/ 6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09">
                  <a:moveTo>
                    <a:pt x="74" y="61"/>
                  </a:moveTo>
                  <a:cubicBezTo>
                    <a:pt x="78" y="97"/>
                    <a:pt x="81" y="95"/>
                    <a:pt x="40" y="97"/>
                  </a:cubicBezTo>
                  <a:cubicBezTo>
                    <a:pt x="29" y="101"/>
                    <a:pt x="23" y="107"/>
                    <a:pt x="12" y="109"/>
                  </a:cubicBezTo>
                  <a:cubicBezTo>
                    <a:pt x="9" y="105"/>
                    <a:pt x="6" y="102"/>
                    <a:pt x="4" y="97"/>
                  </a:cubicBezTo>
                  <a:cubicBezTo>
                    <a:pt x="3" y="93"/>
                    <a:pt x="0" y="85"/>
                    <a:pt x="0" y="85"/>
                  </a:cubicBezTo>
                  <a:cubicBezTo>
                    <a:pt x="7" y="83"/>
                    <a:pt x="11" y="77"/>
                    <a:pt x="18" y="75"/>
                  </a:cubicBezTo>
                  <a:cubicBezTo>
                    <a:pt x="23" y="59"/>
                    <a:pt x="11" y="27"/>
                    <a:pt x="34" y="21"/>
                  </a:cubicBezTo>
                  <a:cubicBezTo>
                    <a:pt x="45" y="0"/>
                    <a:pt x="33" y="7"/>
                    <a:pt x="72" y="9"/>
                  </a:cubicBezTo>
                  <a:cubicBezTo>
                    <a:pt x="71" y="24"/>
                    <a:pt x="67" y="46"/>
                    <a:pt x="74" y="61"/>
                  </a:cubicBezTo>
                  <a:close/>
                </a:path>
              </a:pathLst>
            </a:custGeom>
            <a:solidFill>
              <a:srgbClr val="99CC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103485" name="Group 61"/>
          <p:cNvGrpSpPr>
            <a:grpSpLocks/>
          </p:cNvGrpSpPr>
          <p:nvPr/>
        </p:nvGrpSpPr>
        <p:grpSpPr bwMode="auto">
          <a:xfrm>
            <a:off x="2590800" y="5486400"/>
            <a:ext cx="279400" cy="223838"/>
            <a:chOff x="3068" y="1665"/>
            <a:chExt cx="176" cy="141"/>
          </a:xfrm>
        </p:grpSpPr>
        <p:sp>
          <p:nvSpPr>
            <p:cNvPr id="103486" name="Freeform 62"/>
            <p:cNvSpPr>
              <a:spLocks/>
            </p:cNvSpPr>
            <p:nvPr/>
          </p:nvSpPr>
          <p:spPr bwMode="auto">
            <a:xfrm>
              <a:off x="3068" y="1665"/>
              <a:ext cx="176" cy="141"/>
            </a:xfrm>
            <a:custGeom>
              <a:avLst/>
              <a:gdLst>
                <a:gd name="T0" fmla="*/ 172 w 176"/>
                <a:gd name="T1" fmla="*/ 49 h 141"/>
                <a:gd name="T2" fmla="*/ 146 w 176"/>
                <a:gd name="T3" fmla="*/ 91 h 141"/>
                <a:gd name="T4" fmla="*/ 124 w 176"/>
                <a:gd name="T5" fmla="*/ 117 h 141"/>
                <a:gd name="T6" fmla="*/ 62 w 176"/>
                <a:gd name="T7" fmla="*/ 127 h 141"/>
                <a:gd name="T8" fmla="*/ 36 w 176"/>
                <a:gd name="T9" fmla="*/ 139 h 141"/>
                <a:gd name="T10" fmla="*/ 16 w 176"/>
                <a:gd name="T11" fmla="*/ 135 h 141"/>
                <a:gd name="T12" fmla="*/ 26 w 176"/>
                <a:gd name="T13" fmla="*/ 89 h 141"/>
                <a:gd name="T14" fmla="*/ 44 w 176"/>
                <a:gd name="T15" fmla="*/ 37 h 141"/>
                <a:gd name="T16" fmla="*/ 80 w 176"/>
                <a:gd name="T17" fmla="*/ 17 h 141"/>
                <a:gd name="T18" fmla="*/ 126 w 176"/>
                <a:gd name="T19" fmla="*/ 7 h 141"/>
                <a:gd name="T20" fmla="*/ 150 w 176"/>
                <a:gd name="T21" fmla="*/ 9 h 141"/>
                <a:gd name="T22" fmla="*/ 154 w 176"/>
                <a:gd name="T23" fmla="*/ 21 h 141"/>
                <a:gd name="T24" fmla="*/ 172 w 176"/>
                <a:gd name="T25" fmla="*/ 29 h 141"/>
                <a:gd name="T26" fmla="*/ 172 w 176"/>
                <a:gd name="T27" fmla="*/ 4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6" h="141">
                  <a:moveTo>
                    <a:pt x="172" y="49"/>
                  </a:moveTo>
                  <a:cubicBezTo>
                    <a:pt x="167" y="94"/>
                    <a:pt x="176" y="85"/>
                    <a:pt x="146" y="91"/>
                  </a:cubicBezTo>
                  <a:cubicBezTo>
                    <a:pt x="136" y="98"/>
                    <a:pt x="136" y="109"/>
                    <a:pt x="124" y="117"/>
                  </a:cubicBezTo>
                  <a:cubicBezTo>
                    <a:pt x="117" y="137"/>
                    <a:pt x="70" y="127"/>
                    <a:pt x="62" y="127"/>
                  </a:cubicBezTo>
                  <a:cubicBezTo>
                    <a:pt x="52" y="130"/>
                    <a:pt x="47" y="136"/>
                    <a:pt x="36" y="139"/>
                  </a:cubicBezTo>
                  <a:cubicBezTo>
                    <a:pt x="29" y="138"/>
                    <a:pt x="18" y="141"/>
                    <a:pt x="16" y="135"/>
                  </a:cubicBezTo>
                  <a:cubicBezTo>
                    <a:pt x="0" y="93"/>
                    <a:pt x="7" y="94"/>
                    <a:pt x="26" y="89"/>
                  </a:cubicBezTo>
                  <a:cubicBezTo>
                    <a:pt x="28" y="56"/>
                    <a:pt x="16" y="42"/>
                    <a:pt x="44" y="37"/>
                  </a:cubicBezTo>
                  <a:cubicBezTo>
                    <a:pt x="55" y="20"/>
                    <a:pt x="57" y="20"/>
                    <a:pt x="80" y="17"/>
                  </a:cubicBezTo>
                  <a:cubicBezTo>
                    <a:pt x="86" y="0"/>
                    <a:pt x="113" y="8"/>
                    <a:pt x="126" y="7"/>
                  </a:cubicBezTo>
                  <a:cubicBezTo>
                    <a:pt x="134" y="8"/>
                    <a:pt x="143" y="5"/>
                    <a:pt x="150" y="9"/>
                  </a:cubicBezTo>
                  <a:cubicBezTo>
                    <a:pt x="154" y="11"/>
                    <a:pt x="150" y="20"/>
                    <a:pt x="154" y="21"/>
                  </a:cubicBezTo>
                  <a:cubicBezTo>
                    <a:pt x="161" y="23"/>
                    <a:pt x="165" y="27"/>
                    <a:pt x="172" y="29"/>
                  </a:cubicBezTo>
                  <a:cubicBezTo>
                    <a:pt x="175" y="39"/>
                    <a:pt x="174" y="33"/>
                    <a:pt x="172" y="49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3487" name="Freeform 63"/>
            <p:cNvSpPr>
              <a:spLocks/>
            </p:cNvSpPr>
            <p:nvPr/>
          </p:nvSpPr>
          <p:spPr bwMode="auto">
            <a:xfrm>
              <a:off x="3084" y="1689"/>
              <a:ext cx="81" cy="109"/>
            </a:xfrm>
            <a:custGeom>
              <a:avLst/>
              <a:gdLst>
                <a:gd name="T0" fmla="*/ 74 w 81"/>
                <a:gd name="T1" fmla="*/ 61 h 109"/>
                <a:gd name="T2" fmla="*/ 40 w 81"/>
                <a:gd name="T3" fmla="*/ 97 h 109"/>
                <a:gd name="T4" fmla="*/ 12 w 81"/>
                <a:gd name="T5" fmla="*/ 109 h 109"/>
                <a:gd name="T6" fmla="*/ 4 w 81"/>
                <a:gd name="T7" fmla="*/ 97 h 109"/>
                <a:gd name="T8" fmla="*/ 0 w 81"/>
                <a:gd name="T9" fmla="*/ 85 h 109"/>
                <a:gd name="T10" fmla="*/ 18 w 81"/>
                <a:gd name="T11" fmla="*/ 75 h 109"/>
                <a:gd name="T12" fmla="*/ 34 w 81"/>
                <a:gd name="T13" fmla="*/ 21 h 109"/>
                <a:gd name="T14" fmla="*/ 72 w 81"/>
                <a:gd name="T15" fmla="*/ 9 h 109"/>
                <a:gd name="T16" fmla="*/ 74 w 81"/>
                <a:gd name="T17" fmla="*/ 6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09">
                  <a:moveTo>
                    <a:pt x="74" y="61"/>
                  </a:moveTo>
                  <a:cubicBezTo>
                    <a:pt x="78" y="97"/>
                    <a:pt x="81" y="95"/>
                    <a:pt x="40" y="97"/>
                  </a:cubicBezTo>
                  <a:cubicBezTo>
                    <a:pt x="29" y="101"/>
                    <a:pt x="23" y="107"/>
                    <a:pt x="12" y="109"/>
                  </a:cubicBezTo>
                  <a:cubicBezTo>
                    <a:pt x="9" y="105"/>
                    <a:pt x="6" y="102"/>
                    <a:pt x="4" y="97"/>
                  </a:cubicBezTo>
                  <a:cubicBezTo>
                    <a:pt x="3" y="93"/>
                    <a:pt x="0" y="85"/>
                    <a:pt x="0" y="85"/>
                  </a:cubicBezTo>
                  <a:cubicBezTo>
                    <a:pt x="7" y="83"/>
                    <a:pt x="11" y="77"/>
                    <a:pt x="18" y="75"/>
                  </a:cubicBezTo>
                  <a:cubicBezTo>
                    <a:pt x="23" y="59"/>
                    <a:pt x="11" y="27"/>
                    <a:pt x="34" y="21"/>
                  </a:cubicBezTo>
                  <a:cubicBezTo>
                    <a:pt x="45" y="0"/>
                    <a:pt x="33" y="7"/>
                    <a:pt x="72" y="9"/>
                  </a:cubicBezTo>
                  <a:cubicBezTo>
                    <a:pt x="71" y="24"/>
                    <a:pt x="67" y="46"/>
                    <a:pt x="74" y="61"/>
                  </a:cubicBezTo>
                  <a:close/>
                </a:path>
              </a:pathLst>
            </a:custGeom>
            <a:solidFill>
              <a:srgbClr val="99CC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103488" name="Group 64"/>
          <p:cNvGrpSpPr>
            <a:grpSpLocks/>
          </p:cNvGrpSpPr>
          <p:nvPr/>
        </p:nvGrpSpPr>
        <p:grpSpPr bwMode="auto">
          <a:xfrm>
            <a:off x="3581400" y="5334000"/>
            <a:ext cx="279400" cy="223838"/>
            <a:chOff x="3068" y="1665"/>
            <a:chExt cx="176" cy="141"/>
          </a:xfrm>
        </p:grpSpPr>
        <p:sp>
          <p:nvSpPr>
            <p:cNvPr id="103489" name="Freeform 65"/>
            <p:cNvSpPr>
              <a:spLocks/>
            </p:cNvSpPr>
            <p:nvPr/>
          </p:nvSpPr>
          <p:spPr bwMode="auto">
            <a:xfrm>
              <a:off x="3068" y="1665"/>
              <a:ext cx="176" cy="141"/>
            </a:xfrm>
            <a:custGeom>
              <a:avLst/>
              <a:gdLst>
                <a:gd name="T0" fmla="*/ 172 w 176"/>
                <a:gd name="T1" fmla="*/ 49 h 141"/>
                <a:gd name="T2" fmla="*/ 146 w 176"/>
                <a:gd name="T3" fmla="*/ 91 h 141"/>
                <a:gd name="T4" fmla="*/ 124 w 176"/>
                <a:gd name="T5" fmla="*/ 117 h 141"/>
                <a:gd name="T6" fmla="*/ 62 w 176"/>
                <a:gd name="T7" fmla="*/ 127 h 141"/>
                <a:gd name="T8" fmla="*/ 36 w 176"/>
                <a:gd name="T9" fmla="*/ 139 h 141"/>
                <a:gd name="T10" fmla="*/ 16 w 176"/>
                <a:gd name="T11" fmla="*/ 135 h 141"/>
                <a:gd name="T12" fmla="*/ 26 w 176"/>
                <a:gd name="T13" fmla="*/ 89 h 141"/>
                <a:gd name="T14" fmla="*/ 44 w 176"/>
                <a:gd name="T15" fmla="*/ 37 h 141"/>
                <a:gd name="T16" fmla="*/ 80 w 176"/>
                <a:gd name="T17" fmla="*/ 17 h 141"/>
                <a:gd name="T18" fmla="*/ 126 w 176"/>
                <a:gd name="T19" fmla="*/ 7 h 141"/>
                <a:gd name="T20" fmla="*/ 150 w 176"/>
                <a:gd name="T21" fmla="*/ 9 h 141"/>
                <a:gd name="T22" fmla="*/ 154 w 176"/>
                <a:gd name="T23" fmla="*/ 21 h 141"/>
                <a:gd name="T24" fmla="*/ 172 w 176"/>
                <a:gd name="T25" fmla="*/ 29 h 141"/>
                <a:gd name="T26" fmla="*/ 172 w 176"/>
                <a:gd name="T27" fmla="*/ 4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6" h="141">
                  <a:moveTo>
                    <a:pt x="172" y="49"/>
                  </a:moveTo>
                  <a:cubicBezTo>
                    <a:pt x="167" y="94"/>
                    <a:pt x="176" y="85"/>
                    <a:pt x="146" y="91"/>
                  </a:cubicBezTo>
                  <a:cubicBezTo>
                    <a:pt x="136" y="98"/>
                    <a:pt x="136" y="109"/>
                    <a:pt x="124" y="117"/>
                  </a:cubicBezTo>
                  <a:cubicBezTo>
                    <a:pt x="117" y="137"/>
                    <a:pt x="70" y="127"/>
                    <a:pt x="62" y="127"/>
                  </a:cubicBezTo>
                  <a:cubicBezTo>
                    <a:pt x="52" y="130"/>
                    <a:pt x="47" y="136"/>
                    <a:pt x="36" y="139"/>
                  </a:cubicBezTo>
                  <a:cubicBezTo>
                    <a:pt x="29" y="138"/>
                    <a:pt x="18" y="141"/>
                    <a:pt x="16" y="135"/>
                  </a:cubicBezTo>
                  <a:cubicBezTo>
                    <a:pt x="0" y="93"/>
                    <a:pt x="7" y="94"/>
                    <a:pt x="26" y="89"/>
                  </a:cubicBezTo>
                  <a:cubicBezTo>
                    <a:pt x="28" y="56"/>
                    <a:pt x="16" y="42"/>
                    <a:pt x="44" y="37"/>
                  </a:cubicBezTo>
                  <a:cubicBezTo>
                    <a:pt x="55" y="20"/>
                    <a:pt x="57" y="20"/>
                    <a:pt x="80" y="17"/>
                  </a:cubicBezTo>
                  <a:cubicBezTo>
                    <a:pt x="86" y="0"/>
                    <a:pt x="113" y="8"/>
                    <a:pt x="126" y="7"/>
                  </a:cubicBezTo>
                  <a:cubicBezTo>
                    <a:pt x="134" y="8"/>
                    <a:pt x="143" y="5"/>
                    <a:pt x="150" y="9"/>
                  </a:cubicBezTo>
                  <a:cubicBezTo>
                    <a:pt x="154" y="11"/>
                    <a:pt x="150" y="20"/>
                    <a:pt x="154" y="21"/>
                  </a:cubicBezTo>
                  <a:cubicBezTo>
                    <a:pt x="161" y="23"/>
                    <a:pt x="165" y="27"/>
                    <a:pt x="172" y="29"/>
                  </a:cubicBezTo>
                  <a:cubicBezTo>
                    <a:pt x="175" y="39"/>
                    <a:pt x="174" y="33"/>
                    <a:pt x="172" y="49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3490" name="Freeform 66"/>
            <p:cNvSpPr>
              <a:spLocks/>
            </p:cNvSpPr>
            <p:nvPr/>
          </p:nvSpPr>
          <p:spPr bwMode="auto">
            <a:xfrm>
              <a:off x="3084" y="1689"/>
              <a:ext cx="81" cy="109"/>
            </a:xfrm>
            <a:custGeom>
              <a:avLst/>
              <a:gdLst>
                <a:gd name="T0" fmla="*/ 74 w 81"/>
                <a:gd name="T1" fmla="*/ 61 h 109"/>
                <a:gd name="T2" fmla="*/ 40 w 81"/>
                <a:gd name="T3" fmla="*/ 97 h 109"/>
                <a:gd name="T4" fmla="*/ 12 w 81"/>
                <a:gd name="T5" fmla="*/ 109 h 109"/>
                <a:gd name="T6" fmla="*/ 4 w 81"/>
                <a:gd name="T7" fmla="*/ 97 h 109"/>
                <a:gd name="T8" fmla="*/ 0 w 81"/>
                <a:gd name="T9" fmla="*/ 85 h 109"/>
                <a:gd name="T10" fmla="*/ 18 w 81"/>
                <a:gd name="T11" fmla="*/ 75 h 109"/>
                <a:gd name="T12" fmla="*/ 34 w 81"/>
                <a:gd name="T13" fmla="*/ 21 h 109"/>
                <a:gd name="T14" fmla="*/ 72 w 81"/>
                <a:gd name="T15" fmla="*/ 9 h 109"/>
                <a:gd name="T16" fmla="*/ 74 w 81"/>
                <a:gd name="T17" fmla="*/ 6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09">
                  <a:moveTo>
                    <a:pt x="74" y="61"/>
                  </a:moveTo>
                  <a:cubicBezTo>
                    <a:pt x="78" y="97"/>
                    <a:pt x="81" y="95"/>
                    <a:pt x="40" y="97"/>
                  </a:cubicBezTo>
                  <a:cubicBezTo>
                    <a:pt x="29" y="101"/>
                    <a:pt x="23" y="107"/>
                    <a:pt x="12" y="109"/>
                  </a:cubicBezTo>
                  <a:cubicBezTo>
                    <a:pt x="9" y="105"/>
                    <a:pt x="6" y="102"/>
                    <a:pt x="4" y="97"/>
                  </a:cubicBezTo>
                  <a:cubicBezTo>
                    <a:pt x="3" y="93"/>
                    <a:pt x="0" y="85"/>
                    <a:pt x="0" y="85"/>
                  </a:cubicBezTo>
                  <a:cubicBezTo>
                    <a:pt x="7" y="83"/>
                    <a:pt x="11" y="77"/>
                    <a:pt x="18" y="75"/>
                  </a:cubicBezTo>
                  <a:cubicBezTo>
                    <a:pt x="23" y="59"/>
                    <a:pt x="11" y="27"/>
                    <a:pt x="34" y="21"/>
                  </a:cubicBezTo>
                  <a:cubicBezTo>
                    <a:pt x="45" y="0"/>
                    <a:pt x="33" y="7"/>
                    <a:pt x="72" y="9"/>
                  </a:cubicBezTo>
                  <a:cubicBezTo>
                    <a:pt x="71" y="24"/>
                    <a:pt x="67" y="46"/>
                    <a:pt x="74" y="61"/>
                  </a:cubicBezTo>
                  <a:close/>
                </a:path>
              </a:pathLst>
            </a:custGeom>
            <a:solidFill>
              <a:srgbClr val="99CC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103491" name="Group 67"/>
          <p:cNvGrpSpPr>
            <a:grpSpLocks/>
          </p:cNvGrpSpPr>
          <p:nvPr/>
        </p:nvGrpSpPr>
        <p:grpSpPr bwMode="auto">
          <a:xfrm>
            <a:off x="4572000" y="4191000"/>
            <a:ext cx="1270000" cy="833438"/>
            <a:chOff x="2448" y="2928"/>
            <a:chExt cx="800" cy="525"/>
          </a:xfrm>
        </p:grpSpPr>
        <p:grpSp>
          <p:nvGrpSpPr>
            <p:cNvPr id="103492" name="Group 68"/>
            <p:cNvGrpSpPr>
              <a:grpSpLocks/>
            </p:cNvGrpSpPr>
            <p:nvPr/>
          </p:nvGrpSpPr>
          <p:grpSpPr bwMode="auto">
            <a:xfrm>
              <a:off x="2544" y="2928"/>
              <a:ext cx="176" cy="141"/>
              <a:chOff x="3068" y="1665"/>
              <a:chExt cx="176" cy="141"/>
            </a:xfrm>
          </p:grpSpPr>
          <p:sp>
            <p:nvSpPr>
              <p:cNvPr id="103493" name="Freeform 69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494" name="Freeform 70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495" name="Group 71"/>
            <p:cNvGrpSpPr>
              <a:grpSpLocks/>
            </p:cNvGrpSpPr>
            <p:nvPr/>
          </p:nvGrpSpPr>
          <p:grpSpPr bwMode="auto">
            <a:xfrm>
              <a:off x="2688" y="3120"/>
              <a:ext cx="176" cy="141"/>
              <a:chOff x="3068" y="1665"/>
              <a:chExt cx="176" cy="141"/>
            </a:xfrm>
          </p:grpSpPr>
          <p:sp>
            <p:nvSpPr>
              <p:cNvPr id="103496" name="Freeform 72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497" name="Freeform 73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498" name="Group 74"/>
            <p:cNvGrpSpPr>
              <a:grpSpLocks/>
            </p:cNvGrpSpPr>
            <p:nvPr/>
          </p:nvGrpSpPr>
          <p:grpSpPr bwMode="auto">
            <a:xfrm>
              <a:off x="2688" y="3216"/>
              <a:ext cx="144" cy="96"/>
              <a:chOff x="3068" y="1665"/>
              <a:chExt cx="176" cy="141"/>
            </a:xfrm>
          </p:grpSpPr>
          <p:sp>
            <p:nvSpPr>
              <p:cNvPr id="103499" name="Freeform 75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00" name="Freeform 76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501" name="Group 77"/>
            <p:cNvGrpSpPr>
              <a:grpSpLocks/>
            </p:cNvGrpSpPr>
            <p:nvPr/>
          </p:nvGrpSpPr>
          <p:grpSpPr bwMode="auto">
            <a:xfrm>
              <a:off x="2928" y="3024"/>
              <a:ext cx="176" cy="141"/>
              <a:chOff x="3068" y="1665"/>
              <a:chExt cx="176" cy="141"/>
            </a:xfrm>
          </p:grpSpPr>
          <p:sp>
            <p:nvSpPr>
              <p:cNvPr id="103502" name="Freeform 78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03" name="Freeform 79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504" name="Group 80"/>
            <p:cNvGrpSpPr>
              <a:grpSpLocks/>
            </p:cNvGrpSpPr>
            <p:nvPr/>
          </p:nvGrpSpPr>
          <p:grpSpPr bwMode="auto">
            <a:xfrm>
              <a:off x="2448" y="3312"/>
              <a:ext cx="176" cy="141"/>
              <a:chOff x="3068" y="1665"/>
              <a:chExt cx="176" cy="141"/>
            </a:xfrm>
          </p:grpSpPr>
          <p:sp>
            <p:nvSpPr>
              <p:cNvPr id="103505" name="Freeform 81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06" name="Freeform 82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507" name="Group 83"/>
            <p:cNvGrpSpPr>
              <a:grpSpLocks/>
            </p:cNvGrpSpPr>
            <p:nvPr/>
          </p:nvGrpSpPr>
          <p:grpSpPr bwMode="auto">
            <a:xfrm>
              <a:off x="3072" y="3216"/>
              <a:ext cx="176" cy="141"/>
              <a:chOff x="3068" y="1665"/>
              <a:chExt cx="176" cy="141"/>
            </a:xfrm>
          </p:grpSpPr>
          <p:sp>
            <p:nvSpPr>
              <p:cNvPr id="103508" name="Freeform 84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09" name="Freeform 85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</p:grpSp>
      <p:grpSp>
        <p:nvGrpSpPr>
          <p:cNvPr id="103510" name="Group 86"/>
          <p:cNvGrpSpPr>
            <a:grpSpLocks/>
          </p:cNvGrpSpPr>
          <p:nvPr/>
        </p:nvGrpSpPr>
        <p:grpSpPr bwMode="auto">
          <a:xfrm>
            <a:off x="3505200" y="4114800"/>
            <a:ext cx="1270000" cy="833438"/>
            <a:chOff x="2448" y="2928"/>
            <a:chExt cx="800" cy="525"/>
          </a:xfrm>
        </p:grpSpPr>
        <p:grpSp>
          <p:nvGrpSpPr>
            <p:cNvPr id="103511" name="Group 87"/>
            <p:cNvGrpSpPr>
              <a:grpSpLocks/>
            </p:cNvGrpSpPr>
            <p:nvPr/>
          </p:nvGrpSpPr>
          <p:grpSpPr bwMode="auto">
            <a:xfrm>
              <a:off x="2544" y="2928"/>
              <a:ext cx="176" cy="141"/>
              <a:chOff x="3068" y="1665"/>
              <a:chExt cx="176" cy="141"/>
            </a:xfrm>
          </p:grpSpPr>
          <p:sp>
            <p:nvSpPr>
              <p:cNvPr id="103512" name="Freeform 88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13" name="Freeform 89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514" name="Group 90"/>
            <p:cNvGrpSpPr>
              <a:grpSpLocks/>
            </p:cNvGrpSpPr>
            <p:nvPr/>
          </p:nvGrpSpPr>
          <p:grpSpPr bwMode="auto">
            <a:xfrm>
              <a:off x="2688" y="3120"/>
              <a:ext cx="176" cy="141"/>
              <a:chOff x="3068" y="1665"/>
              <a:chExt cx="176" cy="141"/>
            </a:xfrm>
          </p:grpSpPr>
          <p:sp>
            <p:nvSpPr>
              <p:cNvPr id="103515" name="Freeform 91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16" name="Freeform 92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517" name="Group 93"/>
            <p:cNvGrpSpPr>
              <a:grpSpLocks/>
            </p:cNvGrpSpPr>
            <p:nvPr/>
          </p:nvGrpSpPr>
          <p:grpSpPr bwMode="auto">
            <a:xfrm>
              <a:off x="2688" y="3216"/>
              <a:ext cx="144" cy="96"/>
              <a:chOff x="3068" y="1665"/>
              <a:chExt cx="176" cy="141"/>
            </a:xfrm>
          </p:grpSpPr>
          <p:sp>
            <p:nvSpPr>
              <p:cNvPr id="103518" name="Freeform 94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19" name="Freeform 95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520" name="Group 96"/>
            <p:cNvGrpSpPr>
              <a:grpSpLocks/>
            </p:cNvGrpSpPr>
            <p:nvPr/>
          </p:nvGrpSpPr>
          <p:grpSpPr bwMode="auto">
            <a:xfrm>
              <a:off x="2928" y="3024"/>
              <a:ext cx="176" cy="141"/>
              <a:chOff x="3068" y="1665"/>
              <a:chExt cx="176" cy="141"/>
            </a:xfrm>
          </p:grpSpPr>
          <p:sp>
            <p:nvSpPr>
              <p:cNvPr id="103521" name="Freeform 97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22" name="Freeform 98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523" name="Group 99"/>
            <p:cNvGrpSpPr>
              <a:grpSpLocks/>
            </p:cNvGrpSpPr>
            <p:nvPr/>
          </p:nvGrpSpPr>
          <p:grpSpPr bwMode="auto">
            <a:xfrm>
              <a:off x="2448" y="3312"/>
              <a:ext cx="176" cy="141"/>
              <a:chOff x="3068" y="1665"/>
              <a:chExt cx="176" cy="141"/>
            </a:xfrm>
          </p:grpSpPr>
          <p:sp>
            <p:nvSpPr>
              <p:cNvPr id="103524" name="Freeform 100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25" name="Freeform 101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526" name="Group 102"/>
            <p:cNvGrpSpPr>
              <a:grpSpLocks/>
            </p:cNvGrpSpPr>
            <p:nvPr/>
          </p:nvGrpSpPr>
          <p:grpSpPr bwMode="auto">
            <a:xfrm>
              <a:off x="3072" y="3216"/>
              <a:ext cx="176" cy="141"/>
              <a:chOff x="3068" y="1665"/>
              <a:chExt cx="176" cy="141"/>
            </a:xfrm>
          </p:grpSpPr>
          <p:sp>
            <p:nvSpPr>
              <p:cNvPr id="103527" name="Freeform 103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28" name="Freeform 104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</p:grpSp>
      <p:grpSp>
        <p:nvGrpSpPr>
          <p:cNvPr id="103529" name="Group 105"/>
          <p:cNvGrpSpPr>
            <a:grpSpLocks/>
          </p:cNvGrpSpPr>
          <p:nvPr/>
        </p:nvGrpSpPr>
        <p:grpSpPr bwMode="auto">
          <a:xfrm>
            <a:off x="2286000" y="4267200"/>
            <a:ext cx="1270000" cy="833438"/>
            <a:chOff x="2448" y="2928"/>
            <a:chExt cx="800" cy="525"/>
          </a:xfrm>
        </p:grpSpPr>
        <p:grpSp>
          <p:nvGrpSpPr>
            <p:cNvPr id="103530" name="Group 106"/>
            <p:cNvGrpSpPr>
              <a:grpSpLocks/>
            </p:cNvGrpSpPr>
            <p:nvPr/>
          </p:nvGrpSpPr>
          <p:grpSpPr bwMode="auto">
            <a:xfrm>
              <a:off x="2544" y="2928"/>
              <a:ext cx="176" cy="141"/>
              <a:chOff x="3068" y="1665"/>
              <a:chExt cx="176" cy="141"/>
            </a:xfrm>
          </p:grpSpPr>
          <p:sp>
            <p:nvSpPr>
              <p:cNvPr id="103531" name="Freeform 107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32" name="Freeform 108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533" name="Group 109"/>
            <p:cNvGrpSpPr>
              <a:grpSpLocks/>
            </p:cNvGrpSpPr>
            <p:nvPr/>
          </p:nvGrpSpPr>
          <p:grpSpPr bwMode="auto">
            <a:xfrm>
              <a:off x="2688" y="3120"/>
              <a:ext cx="176" cy="141"/>
              <a:chOff x="3068" y="1665"/>
              <a:chExt cx="176" cy="141"/>
            </a:xfrm>
          </p:grpSpPr>
          <p:sp>
            <p:nvSpPr>
              <p:cNvPr id="103534" name="Freeform 110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35" name="Freeform 111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536" name="Group 112"/>
            <p:cNvGrpSpPr>
              <a:grpSpLocks/>
            </p:cNvGrpSpPr>
            <p:nvPr/>
          </p:nvGrpSpPr>
          <p:grpSpPr bwMode="auto">
            <a:xfrm>
              <a:off x="2688" y="3216"/>
              <a:ext cx="144" cy="96"/>
              <a:chOff x="3068" y="1665"/>
              <a:chExt cx="176" cy="141"/>
            </a:xfrm>
          </p:grpSpPr>
          <p:sp>
            <p:nvSpPr>
              <p:cNvPr id="103537" name="Freeform 113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38" name="Freeform 114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539" name="Group 115"/>
            <p:cNvGrpSpPr>
              <a:grpSpLocks/>
            </p:cNvGrpSpPr>
            <p:nvPr/>
          </p:nvGrpSpPr>
          <p:grpSpPr bwMode="auto">
            <a:xfrm>
              <a:off x="2928" y="3024"/>
              <a:ext cx="176" cy="141"/>
              <a:chOff x="3068" y="1665"/>
              <a:chExt cx="176" cy="141"/>
            </a:xfrm>
          </p:grpSpPr>
          <p:sp>
            <p:nvSpPr>
              <p:cNvPr id="103540" name="Freeform 116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41" name="Freeform 117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542" name="Group 118"/>
            <p:cNvGrpSpPr>
              <a:grpSpLocks/>
            </p:cNvGrpSpPr>
            <p:nvPr/>
          </p:nvGrpSpPr>
          <p:grpSpPr bwMode="auto">
            <a:xfrm>
              <a:off x="2448" y="3312"/>
              <a:ext cx="176" cy="141"/>
              <a:chOff x="3068" y="1665"/>
              <a:chExt cx="176" cy="141"/>
            </a:xfrm>
          </p:grpSpPr>
          <p:sp>
            <p:nvSpPr>
              <p:cNvPr id="103543" name="Freeform 119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44" name="Freeform 120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545" name="Group 121"/>
            <p:cNvGrpSpPr>
              <a:grpSpLocks/>
            </p:cNvGrpSpPr>
            <p:nvPr/>
          </p:nvGrpSpPr>
          <p:grpSpPr bwMode="auto">
            <a:xfrm>
              <a:off x="3072" y="3216"/>
              <a:ext cx="176" cy="141"/>
              <a:chOff x="3068" y="1665"/>
              <a:chExt cx="176" cy="141"/>
            </a:xfrm>
          </p:grpSpPr>
          <p:sp>
            <p:nvSpPr>
              <p:cNvPr id="103546" name="Freeform 122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47" name="Freeform 123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</p:grpSp>
      <p:grpSp>
        <p:nvGrpSpPr>
          <p:cNvPr id="103548" name="Group 124"/>
          <p:cNvGrpSpPr>
            <a:grpSpLocks/>
          </p:cNvGrpSpPr>
          <p:nvPr/>
        </p:nvGrpSpPr>
        <p:grpSpPr bwMode="auto">
          <a:xfrm>
            <a:off x="533400" y="4648200"/>
            <a:ext cx="1270000" cy="833438"/>
            <a:chOff x="2448" y="2928"/>
            <a:chExt cx="800" cy="525"/>
          </a:xfrm>
        </p:grpSpPr>
        <p:grpSp>
          <p:nvGrpSpPr>
            <p:cNvPr id="103549" name="Group 125"/>
            <p:cNvGrpSpPr>
              <a:grpSpLocks/>
            </p:cNvGrpSpPr>
            <p:nvPr/>
          </p:nvGrpSpPr>
          <p:grpSpPr bwMode="auto">
            <a:xfrm>
              <a:off x="2544" y="2928"/>
              <a:ext cx="176" cy="141"/>
              <a:chOff x="3068" y="1665"/>
              <a:chExt cx="176" cy="141"/>
            </a:xfrm>
          </p:grpSpPr>
          <p:sp>
            <p:nvSpPr>
              <p:cNvPr id="103550" name="Freeform 126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51" name="Freeform 127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552" name="Group 128"/>
            <p:cNvGrpSpPr>
              <a:grpSpLocks/>
            </p:cNvGrpSpPr>
            <p:nvPr/>
          </p:nvGrpSpPr>
          <p:grpSpPr bwMode="auto">
            <a:xfrm>
              <a:off x="2688" y="3120"/>
              <a:ext cx="176" cy="141"/>
              <a:chOff x="3068" y="1665"/>
              <a:chExt cx="176" cy="141"/>
            </a:xfrm>
          </p:grpSpPr>
          <p:sp>
            <p:nvSpPr>
              <p:cNvPr id="103553" name="Freeform 129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54" name="Freeform 130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555" name="Group 131"/>
            <p:cNvGrpSpPr>
              <a:grpSpLocks/>
            </p:cNvGrpSpPr>
            <p:nvPr/>
          </p:nvGrpSpPr>
          <p:grpSpPr bwMode="auto">
            <a:xfrm>
              <a:off x="2688" y="3216"/>
              <a:ext cx="144" cy="96"/>
              <a:chOff x="3068" y="1665"/>
              <a:chExt cx="176" cy="141"/>
            </a:xfrm>
          </p:grpSpPr>
          <p:sp>
            <p:nvSpPr>
              <p:cNvPr id="103556" name="Freeform 132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57" name="Freeform 133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558" name="Group 134"/>
            <p:cNvGrpSpPr>
              <a:grpSpLocks/>
            </p:cNvGrpSpPr>
            <p:nvPr/>
          </p:nvGrpSpPr>
          <p:grpSpPr bwMode="auto">
            <a:xfrm>
              <a:off x="2928" y="3024"/>
              <a:ext cx="176" cy="141"/>
              <a:chOff x="3068" y="1665"/>
              <a:chExt cx="176" cy="141"/>
            </a:xfrm>
          </p:grpSpPr>
          <p:sp>
            <p:nvSpPr>
              <p:cNvPr id="103559" name="Freeform 135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60" name="Freeform 136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561" name="Group 137"/>
            <p:cNvGrpSpPr>
              <a:grpSpLocks/>
            </p:cNvGrpSpPr>
            <p:nvPr/>
          </p:nvGrpSpPr>
          <p:grpSpPr bwMode="auto">
            <a:xfrm>
              <a:off x="2448" y="3312"/>
              <a:ext cx="176" cy="141"/>
              <a:chOff x="3068" y="1665"/>
              <a:chExt cx="176" cy="141"/>
            </a:xfrm>
          </p:grpSpPr>
          <p:sp>
            <p:nvSpPr>
              <p:cNvPr id="103562" name="Freeform 138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63" name="Freeform 139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564" name="Group 140"/>
            <p:cNvGrpSpPr>
              <a:grpSpLocks/>
            </p:cNvGrpSpPr>
            <p:nvPr/>
          </p:nvGrpSpPr>
          <p:grpSpPr bwMode="auto">
            <a:xfrm>
              <a:off x="3072" y="3216"/>
              <a:ext cx="176" cy="141"/>
              <a:chOff x="3068" y="1665"/>
              <a:chExt cx="176" cy="141"/>
            </a:xfrm>
          </p:grpSpPr>
          <p:sp>
            <p:nvSpPr>
              <p:cNvPr id="103565" name="Freeform 141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66" name="Freeform 142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</p:grpSp>
      <p:grpSp>
        <p:nvGrpSpPr>
          <p:cNvPr id="103567" name="Group 143"/>
          <p:cNvGrpSpPr>
            <a:grpSpLocks/>
          </p:cNvGrpSpPr>
          <p:nvPr/>
        </p:nvGrpSpPr>
        <p:grpSpPr bwMode="auto">
          <a:xfrm>
            <a:off x="457200" y="5181600"/>
            <a:ext cx="1270000" cy="833438"/>
            <a:chOff x="2448" y="2928"/>
            <a:chExt cx="800" cy="525"/>
          </a:xfrm>
        </p:grpSpPr>
        <p:grpSp>
          <p:nvGrpSpPr>
            <p:cNvPr id="103568" name="Group 144"/>
            <p:cNvGrpSpPr>
              <a:grpSpLocks/>
            </p:cNvGrpSpPr>
            <p:nvPr/>
          </p:nvGrpSpPr>
          <p:grpSpPr bwMode="auto">
            <a:xfrm>
              <a:off x="2544" y="2928"/>
              <a:ext cx="176" cy="141"/>
              <a:chOff x="3068" y="1665"/>
              <a:chExt cx="176" cy="141"/>
            </a:xfrm>
          </p:grpSpPr>
          <p:sp>
            <p:nvSpPr>
              <p:cNvPr id="103569" name="Freeform 145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70" name="Freeform 146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571" name="Group 147"/>
            <p:cNvGrpSpPr>
              <a:grpSpLocks/>
            </p:cNvGrpSpPr>
            <p:nvPr/>
          </p:nvGrpSpPr>
          <p:grpSpPr bwMode="auto">
            <a:xfrm>
              <a:off x="2688" y="3120"/>
              <a:ext cx="176" cy="141"/>
              <a:chOff x="3068" y="1665"/>
              <a:chExt cx="176" cy="141"/>
            </a:xfrm>
          </p:grpSpPr>
          <p:sp>
            <p:nvSpPr>
              <p:cNvPr id="103572" name="Freeform 148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73" name="Freeform 149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574" name="Group 150"/>
            <p:cNvGrpSpPr>
              <a:grpSpLocks/>
            </p:cNvGrpSpPr>
            <p:nvPr/>
          </p:nvGrpSpPr>
          <p:grpSpPr bwMode="auto">
            <a:xfrm>
              <a:off x="2688" y="3216"/>
              <a:ext cx="144" cy="96"/>
              <a:chOff x="3068" y="1665"/>
              <a:chExt cx="176" cy="141"/>
            </a:xfrm>
          </p:grpSpPr>
          <p:sp>
            <p:nvSpPr>
              <p:cNvPr id="103575" name="Freeform 151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76" name="Freeform 152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577" name="Group 153"/>
            <p:cNvGrpSpPr>
              <a:grpSpLocks/>
            </p:cNvGrpSpPr>
            <p:nvPr/>
          </p:nvGrpSpPr>
          <p:grpSpPr bwMode="auto">
            <a:xfrm>
              <a:off x="2928" y="3024"/>
              <a:ext cx="176" cy="141"/>
              <a:chOff x="3068" y="1665"/>
              <a:chExt cx="176" cy="141"/>
            </a:xfrm>
          </p:grpSpPr>
          <p:sp>
            <p:nvSpPr>
              <p:cNvPr id="103578" name="Freeform 154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79" name="Freeform 155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580" name="Group 156"/>
            <p:cNvGrpSpPr>
              <a:grpSpLocks/>
            </p:cNvGrpSpPr>
            <p:nvPr/>
          </p:nvGrpSpPr>
          <p:grpSpPr bwMode="auto">
            <a:xfrm>
              <a:off x="2448" y="3312"/>
              <a:ext cx="176" cy="141"/>
              <a:chOff x="3068" y="1665"/>
              <a:chExt cx="176" cy="141"/>
            </a:xfrm>
          </p:grpSpPr>
          <p:sp>
            <p:nvSpPr>
              <p:cNvPr id="103581" name="Freeform 157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82" name="Freeform 158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583" name="Group 159"/>
            <p:cNvGrpSpPr>
              <a:grpSpLocks/>
            </p:cNvGrpSpPr>
            <p:nvPr/>
          </p:nvGrpSpPr>
          <p:grpSpPr bwMode="auto">
            <a:xfrm>
              <a:off x="3072" y="3216"/>
              <a:ext cx="176" cy="141"/>
              <a:chOff x="3068" y="1665"/>
              <a:chExt cx="176" cy="141"/>
            </a:xfrm>
          </p:grpSpPr>
          <p:sp>
            <p:nvSpPr>
              <p:cNvPr id="103584" name="Freeform 160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85" name="Freeform 161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</p:grpSp>
      <p:grpSp>
        <p:nvGrpSpPr>
          <p:cNvPr id="103586" name="Group 162"/>
          <p:cNvGrpSpPr>
            <a:grpSpLocks/>
          </p:cNvGrpSpPr>
          <p:nvPr/>
        </p:nvGrpSpPr>
        <p:grpSpPr bwMode="auto">
          <a:xfrm>
            <a:off x="457200" y="4191000"/>
            <a:ext cx="5384800" cy="1900238"/>
            <a:chOff x="288" y="2592"/>
            <a:chExt cx="3392" cy="1197"/>
          </a:xfrm>
        </p:grpSpPr>
        <p:grpSp>
          <p:nvGrpSpPr>
            <p:cNvPr id="103587" name="Group 163"/>
            <p:cNvGrpSpPr>
              <a:grpSpLocks/>
            </p:cNvGrpSpPr>
            <p:nvPr/>
          </p:nvGrpSpPr>
          <p:grpSpPr bwMode="auto">
            <a:xfrm>
              <a:off x="1968" y="3024"/>
              <a:ext cx="176" cy="141"/>
              <a:chOff x="3068" y="1665"/>
              <a:chExt cx="176" cy="141"/>
            </a:xfrm>
          </p:grpSpPr>
          <p:sp>
            <p:nvSpPr>
              <p:cNvPr id="103588" name="Freeform 164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89" name="Freeform 165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590" name="Group 166"/>
            <p:cNvGrpSpPr>
              <a:grpSpLocks/>
            </p:cNvGrpSpPr>
            <p:nvPr/>
          </p:nvGrpSpPr>
          <p:grpSpPr bwMode="auto">
            <a:xfrm>
              <a:off x="2304" y="3120"/>
              <a:ext cx="144" cy="96"/>
              <a:chOff x="3068" y="1665"/>
              <a:chExt cx="176" cy="141"/>
            </a:xfrm>
          </p:grpSpPr>
          <p:sp>
            <p:nvSpPr>
              <p:cNvPr id="103591" name="Freeform 167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92" name="Freeform 168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593" name="Group 169"/>
            <p:cNvGrpSpPr>
              <a:grpSpLocks/>
            </p:cNvGrpSpPr>
            <p:nvPr/>
          </p:nvGrpSpPr>
          <p:grpSpPr bwMode="auto">
            <a:xfrm>
              <a:off x="2064" y="3216"/>
              <a:ext cx="176" cy="141"/>
              <a:chOff x="3068" y="1665"/>
              <a:chExt cx="176" cy="141"/>
            </a:xfrm>
          </p:grpSpPr>
          <p:sp>
            <p:nvSpPr>
              <p:cNvPr id="103594" name="Freeform 170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95" name="Freeform 171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596" name="Group 172"/>
            <p:cNvGrpSpPr>
              <a:grpSpLocks/>
            </p:cNvGrpSpPr>
            <p:nvPr/>
          </p:nvGrpSpPr>
          <p:grpSpPr bwMode="auto">
            <a:xfrm>
              <a:off x="2352" y="3120"/>
              <a:ext cx="176" cy="141"/>
              <a:chOff x="3068" y="1665"/>
              <a:chExt cx="176" cy="141"/>
            </a:xfrm>
          </p:grpSpPr>
          <p:sp>
            <p:nvSpPr>
              <p:cNvPr id="103597" name="Freeform 173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598" name="Freeform 174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599" name="Group 175"/>
            <p:cNvGrpSpPr>
              <a:grpSpLocks/>
            </p:cNvGrpSpPr>
            <p:nvPr/>
          </p:nvGrpSpPr>
          <p:grpSpPr bwMode="auto">
            <a:xfrm>
              <a:off x="2544" y="2928"/>
              <a:ext cx="176" cy="141"/>
              <a:chOff x="3068" y="1665"/>
              <a:chExt cx="176" cy="141"/>
            </a:xfrm>
          </p:grpSpPr>
          <p:sp>
            <p:nvSpPr>
              <p:cNvPr id="103600" name="Freeform 176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601" name="Freeform 177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602" name="Group 178"/>
            <p:cNvGrpSpPr>
              <a:grpSpLocks/>
            </p:cNvGrpSpPr>
            <p:nvPr/>
          </p:nvGrpSpPr>
          <p:grpSpPr bwMode="auto">
            <a:xfrm>
              <a:off x="2688" y="3120"/>
              <a:ext cx="176" cy="141"/>
              <a:chOff x="3068" y="1665"/>
              <a:chExt cx="176" cy="141"/>
            </a:xfrm>
          </p:grpSpPr>
          <p:sp>
            <p:nvSpPr>
              <p:cNvPr id="103603" name="Freeform 179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604" name="Freeform 180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605" name="Group 181"/>
            <p:cNvGrpSpPr>
              <a:grpSpLocks/>
            </p:cNvGrpSpPr>
            <p:nvPr/>
          </p:nvGrpSpPr>
          <p:grpSpPr bwMode="auto">
            <a:xfrm>
              <a:off x="2688" y="3216"/>
              <a:ext cx="144" cy="96"/>
              <a:chOff x="3068" y="1665"/>
              <a:chExt cx="176" cy="141"/>
            </a:xfrm>
          </p:grpSpPr>
          <p:sp>
            <p:nvSpPr>
              <p:cNvPr id="103606" name="Freeform 182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607" name="Freeform 183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608" name="Group 184"/>
            <p:cNvGrpSpPr>
              <a:grpSpLocks/>
            </p:cNvGrpSpPr>
            <p:nvPr/>
          </p:nvGrpSpPr>
          <p:grpSpPr bwMode="auto">
            <a:xfrm>
              <a:off x="2928" y="3024"/>
              <a:ext cx="176" cy="141"/>
              <a:chOff x="3068" y="1665"/>
              <a:chExt cx="176" cy="141"/>
            </a:xfrm>
          </p:grpSpPr>
          <p:sp>
            <p:nvSpPr>
              <p:cNvPr id="103609" name="Freeform 185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610" name="Freeform 186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611" name="Group 187"/>
            <p:cNvGrpSpPr>
              <a:grpSpLocks/>
            </p:cNvGrpSpPr>
            <p:nvPr/>
          </p:nvGrpSpPr>
          <p:grpSpPr bwMode="auto">
            <a:xfrm>
              <a:off x="2448" y="3312"/>
              <a:ext cx="176" cy="141"/>
              <a:chOff x="3068" y="1665"/>
              <a:chExt cx="176" cy="141"/>
            </a:xfrm>
          </p:grpSpPr>
          <p:sp>
            <p:nvSpPr>
              <p:cNvPr id="103612" name="Freeform 188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613" name="Freeform 189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614" name="Group 190"/>
            <p:cNvGrpSpPr>
              <a:grpSpLocks/>
            </p:cNvGrpSpPr>
            <p:nvPr/>
          </p:nvGrpSpPr>
          <p:grpSpPr bwMode="auto">
            <a:xfrm>
              <a:off x="3072" y="3216"/>
              <a:ext cx="176" cy="141"/>
              <a:chOff x="3068" y="1665"/>
              <a:chExt cx="176" cy="141"/>
            </a:xfrm>
          </p:grpSpPr>
          <p:sp>
            <p:nvSpPr>
              <p:cNvPr id="103615" name="Freeform 191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616" name="Freeform 192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617" name="Group 193"/>
            <p:cNvGrpSpPr>
              <a:grpSpLocks/>
            </p:cNvGrpSpPr>
            <p:nvPr/>
          </p:nvGrpSpPr>
          <p:grpSpPr bwMode="auto">
            <a:xfrm>
              <a:off x="1536" y="3264"/>
              <a:ext cx="176" cy="141"/>
              <a:chOff x="3068" y="1665"/>
              <a:chExt cx="176" cy="141"/>
            </a:xfrm>
          </p:grpSpPr>
          <p:sp>
            <p:nvSpPr>
              <p:cNvPr id="103618" name="Freeform 194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619" name="Freeform 195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620" name="Group 196"/>
            <p:cNvGrpSpPr>
              <a:grpSpLocks/>
            </p:cNvGrpSpPr>
            <p:nvPr/>
          </p:nvGrpSpPr>
          <p:grpSpPr bwMode="auto">
            <a:xfrm>
              <a:off x="1872" y="3360"/>
              <a:ext cx="144" cy="96"/>
              <a:chOff x="3068" y="1665"/>
              <a:chExt cx="176" cy="141"/>
            </a:xfrm>
          </p:grpSpPr>
          <p:sp>
            <p:nvSpPr>
              <p:cNvPr id="103621" name="Freeform 197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622" name="Freeform 198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623" name="Group 199"/>
            <p:cNvGrpSpPr>
              <a:grpSpLocks/>
            </p:cNvGrpSpPr>
            <p:nvPr/>
          </p:nvGrpSpPr>
          <p:grpSpPr bwMode="auto">
            <a:xfrm>
              <a:off x="2112" y="3168"/>
              <a:ext cx="176" cy="141"/>
              <a:chOff x="3068" y="1665"/>
              <a:chExt cx="176" cy="141"/>
            </a:xfrm>
          </p:grpSpPr>
          <p:sp>
            <p:nvSpPr>
              <p:cNvPr id="103624" name="Freeform 200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625" name="Freeform 201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626" name="Group 202"/>
            <p:cNvGrpSpPr>
              <a:grpSpLocks/>
            </p:cNvGrpSpPr>
            <p:nvPr/>
          </p:nvGrpSpPr>
          <p:grpSpPr bwMode="auto">
            <a:xfrm>
              <a:off x="1632" y="3456"/>
              <a:ext cx="176" cy="141"/>
              <a:chOff x="3068" y="1665"/>
              <a:chExt cx="176" cy="141"/>
            </a:xfrm>
          </p:grpSpPr>
          <p:sp>
            <p:nvSpPr>
              <p:cNvPr id="103627" name="Freeform 203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628" name="Freeform 204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629" name="Group 205"/>
            <p:cNvGrpSpPr>
              <a:grpSpLocks/>
            </p:cNvGrpSpPr>
            <p:nvPr/>
          </p:nvGrpSpPr>
          <p:grpSpPr bwMode="auto">
            <a:xfrm>
              <a:off x="2256" y="3360"/>
              <a:ext cx="176" cy="141"/>
              <a:chOff x="3068" y="1665"/>
              <a:chExt cx="176" cy="141"/>
            </a:xfrm>
          </p:grpSpPr>
          <p:sp>
            <p:nvSpPr>
              <p:cNvPr id="103630" name="Freeform 206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631" name="Freeform 207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632" name="Group 208"/>
            <p:cNvGrpSpPr>
              <a:grpSpLocks/>
            </p:cNvGrpSpPr>
            <p:nvPr/>
          </p:nvGrpSpPr>
          <p:grpSpPr bwMode="auto">
            <a:xfrm>
              <a:off x="2880" y="2640"/>
              <a:ext cx="800" cy="525"/>
              <a:chOff x="2448" y="2928"/>
              <a:chExt cx="800" cy="525"/>
            </a:xfrm>
          </p:grpSpPr>
          <p:grpSp>
            <p:nvGrpSpPr>
              <p:cNvPr id="103633" name="Group 209"/>
              <p:cNvGrpSpPr>
                <a:grpSpLocks/>
              </p:cNvGrpSpPr>
              <p:nvPr/>
            </p:nvGrpSpPr>
            <p:grpSpPr bwMode="auto">
              <a:xfrm>
                <a:off x="2544" y="2928"/>
                <a:ext cx="176" cy="141"/>
                <a:chOff x="3068" y="1665"/>
                <a:chExt cx="176" cy="141"/>
              </a:xfrm>
            </p:grpSpPr>
            <p:sp>
              <p:nvSpPr>
                <p:cNvPr id="103634" name="Freeform 210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635" name="Freeform 211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636" name="Group 212"/>
              <p:cNvGrpSpPr>
                <a:grpSpLocks/>
              </p:cNvGrpSpPr>
              <p:nvPr/>
            </p:nvGrpSpPr>
            <p:grpSpPr bwMode="auto">
              <a:xfrm>
                <a:off x="2688" y="3120"/>
                <a:ext cx="176" cy="141"/>
                <a:chOff x="3068" y="1665"/>
                <a:chExt cx="176" cy="141"/>
              </a:xfrm>
            </p:grpSpPr>
            <p:sp>
              <p:nvSpPr>
                <p:cNvPr id="103637" name="Freeform 213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638" name="Freeform 214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639" name="Group 215"/>
              <p:cNvGrpSpPr>
                <a:grpSpLocks/>
              </p:cNvGrpSpPr>
              <p:nvPr/>
            </p:nvGrpSpPr>
            <p:grpSpPr bwMode="auto">
              <a:xfrm>
                <a:off x="2688" y="3216"/>
                <a:ext cx="144" cy="96"/>
                <a:chOff x="3068" y="1665"/>
                <a:chExt cx="176" cy="141"/>
              </a:xfrm>
            </p:grpSpPr>
            <p:sp>
              <p:nvSpPr>
                <p:cNvPr id="103640" name="Freeform 216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641" name="Freeform 217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642" name="Group 218"/>
              <p:cNvGrpSpPr>
                <a:grpSpLocks/>
              </p:cNvGrpSpPr>
              <p:nvPr/>
            </p:nvGrpSpPr>
            <p:grpSpPr bwMode="auto">
              <a:xfrm>
                <a:off x="2928" y="3024"/>
                <a:ext cx="176" cy="141"/>
                <a:chOff x="3068" y="1665"/>
                <a:chExt cx="176" cy="141"/>
              </a:xfrm>
            </p:grpSpPr>
            <p:sp>
              <p:nvSpPr>
                <p:cNvPr id="103643" name="Freeform 219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644" name="Freeform 220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645" name="Group 221"/>
              <p:cNvGrpSpPr>
                <a:grpSpLocks/>
              </p:cNvGrpSpPr>
              <p:nvPr/>
            </p:nvGrpSpPr>
            <p:grpSpPr bwMode="auto">
              <a:xfrm>
                <a:off x="2448" y="3312"/>
                <a:ext cx="176" cy="141"/>
                <a:chOff x="3068" y="1665"/>
                <a:chExt cx="176" cy="141"/>
              </a:xfrm>
            </p:grpSpPr>
            <p:sp>
              <p:nvSpPr>
                <p:cNvPr id="103646" name="Freeform 222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647" name="Freeform 223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648" name="Group 224"/>
              <p:cNvGrpSpPr>
                <a:grpSpLocks/>
              </p:cNvGrpSpPr>
              <p:nvPr/>
            </p:nvGrpSpPr>
            <p:grpSpPr bwMode="auto">
              <a:xfrm>
                <a:off x="3072" y="3216"/>
                <a:ext cx="176" cy="141"/>
                <a:chOff x="3068" y="1665"/>
                <a:chExt cx="176" cy="141"/>
              </a:xfrm>
            </p:grpSpPr>
            <p:sp>
              <p:nvSpPr>
                <p:cNvPr id="103649" name="Freeform 225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650" name="Freeform 226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</p:grpSp>
        <p:grpSp>
          <p:nvGrpSpPr>
            <p:cNvPr id="103651" name="Group 227"/>
            <p:cNvGrpSpPr>
              <a:grpSpLocks/>
            </p:cNvGrpSpPr>
            <p:nvPr/>
          </p:nvGrpSpPr>
          <p:grpSpPr bwMode="auto">
            <a:xfrm>
              <a:off x="2208" y="2592"/>
              <a:ext cx="800" cy="525"/>
              <a:chOff x="2448" y="2928"/>
              <a:chExt cx="800" cy="525"/>
            </a:xfrm>
          </p:grpSpPr>
          <p:grpSp>
            <p:nvGrpSpPr>
              <p:cNvPr id="103652" name="Group 228"/>
              <p:cNvGrpSpPr>
                <a:grpSpLocks/>
              </p:cNvGrpSpPr>
              <p:nvPr/>
            </p:nvGrpSpPr>
            <p:grpSpPr bwMode="auto">
              <a:xfrm>
                <a:off x="2544" y="2928"/>
                <a:ext cx="176" cy="141"/>
                <a:chOff x="3068" y="1665"/>
                <a:chExt cx="176" cy="141"/>
              </a:xfrm>
            </p:grpSpPr>
            <p:sp>
              <p:nvSpPr>
                <p:cNvPr id="103653" name="Freeform 229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654" name="Freeform 230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655" name="Group 231"/>
              <p:cNvGrpSpPr>
                <a:grpSpLocks/>
              </p:cNvGrpSpPr>
              <p:nvPr/>
            </p:nvGrpSpPr>
            <p:grpSpPr bwMode="auto">
              <a:xfrm>
                <a:off x="2688" y="3120"/>
                <a:ext cx="176" cy="141"/>
                <a:chOff x="3068" y="1665"/>
                <a:chExt cx="176" cy="141"/>
              </a:xfrm>
            </p:grpSpPr>
            <p:sp>
              <p:nvSpPr>
                <p:cNvPr id="103656" name="Freeform 232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657" name="Freeform 233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658" name="Group 234"/>
              <p:cNvGrpSpPr>
                <a:grpSpLocks/>
              </p:cNvGrpSpPr>
              <p:nvPr/>
            </p:nvGrpSpPr>
            <p:grpSpPr bwMode="auto">
              <a:xfrm>
                <a:off x="2688" y="3216"/>
                <a:ext cx="144" cy="96"/>
                <a:chOff x="3068" y="1665"/>
                <a:chExt cx="176" cy="141"/>
              </a:xfrm>
            </p:grpSpPr>
            <p:sp>
              <p:nvSpPr>
                <p:cNvPr id="103659" name="Freeform 235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660" name="Freeform 236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661" name="Group 237"/>
              <p:cNvGrpSpPr>
                <a:grpSpLocks/>
              </p:cNvGrpSpPr>
              <p:nvPr/>
            </p:nvGrpSpPr>
            <p:grpSpPr bwMode="auto">
              <a:xfrm>
                <a:off x="2928" y="3024"/>
                <a:ext cx="176" cy="141"/>
                <a:chOff x="3068" y="1665"/>
                <a:chExt cx="176" cy="141"/>
              </a:xfrm>
            </p:grpSpPr>
            <p:sp>
              <p:nvSpPr>
                <p:cNvPr id="103662" name="Freeform 238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663" name="Freeform 239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664" name="Group 240"/>
              <p:cNvGrpSpPr>
                <a:grpSpLocks/>
              </p:cNvGrpSpPr>
              <p:nvPr/>
            </p:nvGrpSpPr>
            <p:grpSpPr bwMode="auto">
              <a:xfrm>
                <a:off x="2448" y="3312"/>
                <a:ext cx="176" cy="141"/>
                <a:chOff x="3068" y="1665"/>
                <a:chExt cx="176" cy="141"/>
              </a:xfrm>
            </p:grpSpPr>
            <p:sp>
              <p:nvSpPr>
                <p:cNvPr id="103665" name="Freeform 241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666" name="Freeform 242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667" name="Group 243"/>
              <p:cNvGrpSpPr>
                <a:grpSpLocks/>
              </p:cNvGrpSpPr>
              <p:nvPr/>
            </p:nvGrpSpPr>
            <p:grpSpPr bwMode="auto">
              <a:xfrm>
                <a:off x="3072" y="3216"/>
                <a:ext cx="176" cy="141"/>
                <a:chOff x="3068" y="1665"/>
                <a:chExt cx="176" cy="141"/>
              </a:xfrm>
            </p:grpSpPr>
            <p:sp>
              <p:nvSpPr>
                <p:cNvPr id="103668" name="Freeform 244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669" name="Freeform 245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</p:grpSp>
        <p:grpSp>
          <p:nvGrpSpPr>
            <p:cNvPr id="103670" name="Group 246"/>
            <p:cNvGrpSpPr>
              <a:grpSpLocks/>
            </p:cNvGrpSpPr>
            <p:nvPr/>
          </p:nvGrpSpPr>
          <p:grpSpPr bwMode="auto">
            <a:xfrm>
              <a:off x="1440" y="2688"/>
              <a:ext cx="800" cy="525"/>
              <a:chOff x="2448" y="2928"/>
              <a:chExt cx="800" cy="525"/>
            </a:xfrm>
          </p:grpSpPr>
          <p:grpSp>
            <p:nvGrpSpPr>
              <p:cNvPr id="103671" name="Group 247"/>
              <p:cNvGrpSpPr>
                <a:grpSpLocks/>
              </p:cNvGrpSpPr>
              <p:nvPr/>
            </p:nvGrpSpPr>
            <p:grpSpPr bwMode="auto">
              <a:xfrm>
                <a:off x="2544" y="2928"/>
                <a:ext cx="176" cy="141"/>
                <a:chOff x="3068" y="1665"/>
                <a:chExt cx="176" cy="141"/>
              </a:xfrm>
            </p:grpSpPr>
            <p:sp>
              <p:nvSpPr>
                <p:cNvPr id="103672" name="Freeform 248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673" name="Freeform 249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674" name="Group 250"/>
              <p:cNvGrpSpPr>
                <a:grpSpLocks/>
              </p:cNvGrpSpPr>
              <p:nvPr/>
            </p:nvGrpSpPr>
            <p:grpSpPr bwMode="auto">
              <a:xfrm>
                <a:off x="2688" y="3120"/>
                <a:ext cx="176" cy="141"/>
                <a:chOff x="3068" y="1665"/>
                <a:chExt cx="176" cy="141"/>
              </a:xfrm>
            </p:grpSpPr>
            <p:sp>
              <p:nvSpPr>
                <p:cNvPr id="103675" name="Freeform 251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676" name="Freeform 252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677" name="Group 253"/>
              <p:cNvGrpSpPr>
                <a:grpSpLocks/>
              </p:cNvGrpSpPr>
              <p:nvPr/>
            </p:nvGrpSpPr>
            <p:grpSpPr bwMode="auto">
              <a:xfrm>
                <a:off x="2688" y="3216"/>
                <a:ext cx="144" cy="96"/>
                <a:chOff x="3068" y="1665"/>
                <a:chExt cx="176" cy="141"/>
              </a:xfrm>
            </p:grpSpPr>
            <p:sp>
              <p:nvSpPr>
                <p:cNvPr id="103678" name="Freeform 254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679" name="Freeform 255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680" name="Group 256"/>
              <p:cNvGrpSpPr>
                <a:grpSpLocks/>
              </p:cNvGrpSpPr>
              <p:nvPr/>
            </p:nvGrpSpPr>
            <p:grpSpPr bwMode="auto">
              <a:xfrm>
                <a:off x="2928" y="3024"/>
                <a:ext cx="176" cy="141"/>
                <a:chOff x="3068" y="1665"/>
                <a:chExt cx="176" cy="141"/>
              </a:xfrm>
            </p:grpSpPr>
            <p:sp>
              <p:nvSpPr>
                <p:cNvPr id="103681" name="Freeform 257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682" name="Freeform 258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683" name="Group 259"/>
              <p:cNvGrpSpPr>
                <a:grpSpLocks/>
              </p:cNvGrpSpPr>
              <p:nvPr/>
            </p:nvGrpSpPr>
            <p:grpSpPr bwMode="auto">
              <a:xfrm>
                <a:off x="2448" y="3312"/>
                <a:ext cx="176" cy="141"/>
                <a:chOff x="3068" y="1665"/>
                <a:chExt cx="176" cy="141"/>
              </a:xfrm>
            </p:grpSpPr>
            <p:sp>
              <p:nvSpPr>
                <p:cNvPr id="103684" name="Freeform 260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685" name="Freeform 261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686" name="Group 262"/>
              <p:cNvGrpSpPr>
                <a:grpSpLocks/>
              </p:cNvGrpSpPr>
              <p:nvPr/>
            </p:nvGrpSpPr>
            <p:grpSpPr bwMode="auto">
              <a:xfrm>
                <a:off x="3072" y="3216"/>
                <a:ext cx="176" cy="141"/>
                <a:chOff x="3068" y="1665"/>
                <a:chExt cx="176" cy="141"/>
              </a:xfrm>
            </p:grpSpPr>
            <p:sp>
              <p:nvSpPr>
                <p:cNvPr id="103687" name="Freeform 263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688" name="Freeform 264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</p:grpSp>
        <p:grpSp>
          <p:nvGrpSpPr>
            <p:cNvPr id="103689" name="Group 265"/>
            <p:cNvGrpSpPr>
              <a:grpSpLocks/>
            </p:cNvGrpSpPr>
            <p:nvPr/>
          </p:nvGrpSpPr>
          <p:grpSpPr bwMode="auto">
            <a:xfrm>
              <a:off x="336" y="2928"/>
              <a:ext cx="800" cy="525"/>
              <a:chOff x="2448" y="2928"/>
              <a:chExt cx="800" cy="525"/>
            </a:xfrm>
          </p:grpSpPr>
          <p:grpSp>
            <p:nvGrpSpPr>
              <p:cNvPr id="103690" name="Group 266"/>
              <p:cNvGrpSpPr>
                <a:grpSpLocks/>
              </p:cNvGrpSpPr>
              <p:nvPr/>
            </p:nvGrpSpPr>
            <p:grpSpPr bwMode="auto">
              <a:xfrm>
                <a:off x="2544" y="2928"/>
                <a:ext cx="176" cy="141"/>
                <a:chOff x="3068" y="1665"/>
                <a:chExt cx="176" cy="141"/>
              </a:xfrm>
            </p:grpSpPr>
            <p:sp>
              <p:nvSpPr>
                <p:cNvPr id="103691" name="Freeform 267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692" name="Freeform 268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693" name="Group 269"/>
              <p:cNvGrpSpPr>
                <a:grpSpLocks/>
              </p:cNvGrpSpPr>
              <p:nvPr/>
            </p:nvGrpSpPr>
            <p:grpSpPr bwMode="auto">
              <a:xfrm>
                <a:off x="2688" y="3120"/>
                <a:ext cx="176" cy="141"/>
                <a:chOff x="3068" y="1665"/>
                <a:chExt cx="176" cy="141"/>
              </a:xfrm>
            </p:grpSpPr>
            <p:sp>
              <p:nvSpPr>
                <p:cNvPr id="103694" name="Freeform 270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695" name="Freeform 271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696" name="Group 272"/>
              <p:cNvGrpSpPr>
                <a:grpSpLocks/>
              </p:cNvGrpSpPr>
              <p:nvPr/>
            </p:nvGrpSpPr>
            <p:grpSpPr bwMode="auto">
              <a:xfrm>
                <a:off x="2688" y="3216"/>
                <a:ext cx="144" cy="96"/>
                <a:chOff x="3068" y="1665"/>
                <a:chExt cx="176" cy="141"/>
              </a:xfrm>
            </p:grpSpPr>
            <p:sp>
              <p:nvSpPr>
                <p:cNvPr id="103697" name="Freeform 273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698" name="Freeform 274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699" name="Group 275"/>
              <p:cNvGrpSpPr>
                <a:grpSpLocks/>
              </p:cNvGrpSpPr>
              <p:nvPr/>
            </p:nvGrpSpPr>
            <p:grpSpPr bwMode="auto">
              <a:xfrm>
                <a:off x="2928" y="3024"/>
                <a:ext cx="176" cy="141"/>
                <a:chOff x="3068" y="1665"/>
                <a:chExt cx="176" cy="141"/>
              </a:xfrm>
            </p:grpSpPr>
            <p:sp>
              <p:nvSpPr>
                <p:cNvPr id="103700" name="Freeform 276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701" name="Freeform 277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702" name="Group 278"/>
              <p:cNvGrpSpPr>
                <a:grpSpLocks/>
              </p:cNvGrpSpPr>
              <p:nvPr/>
            </p:nvGrpSpPr>
            <p:grpSpPr bwMode="auto">
              <a:xfrm>
                <a:off x="2448" y="3312"/>
                <a:ext cx="176" cy="141"/>
                <a:chOff x="3068" y="1665"/>
                <a:chExt cx="176" cy="141"/>
              </a:xfrm>
            </p:grpSpPr>
            <p:sp>
              <p:nvSpPr>
                <p:cNvPr id="103703" name="Freeform 279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704" name="Freeform 280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705" name="Group 281"/>
              <p:cNvGrpSpPr>
                <a:grpSpLocks/>
              </p:cNvGrpSpPr>
              <p:nvPr/>
            </p:nvGrpSpPr>
            <p:grpSpPr bwMode="auto">
              <a:xfrm>
                <a:off x="3072" y="3216"/>
                <a:ext cx="176" cy="141"/>
                <a:chOff x="3068" y="1665"/>
                <a:chExt cx="176" cy="141"/>
              </a:xfrm>
            </p:grpSpPr>
            <p:sp>
              <p:nvSpPr>
                <p:cNvPr id="103706" name="Freeform 282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707" name="Freeform 283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</p:grpSp>
        <p:grpSp>
          <p:nvGrpSpPr>
            <p:cNvPr id="103708" name="Group 284"/>
            <p:cNvGrpSpPr>
              <a:grpSpLocks/>
            </p:cNvGrpSpPr>
            <p:nvPr/>
          </p:nvGrpSpPr>
          <p:grpSpPr bwMode="auto">
            <a:xfrm>
              <a:off x="288" y="3264"/>
              <a:ext cx="800" cy="525"/>
              <a:chOff x="2448" y="2928"/>
              <a:chExt cx="800" cy="525"/>
            </a:xfrm>
          </p:grpSpPr>
          <p:grpSp>
            <p:nvGrpSpPr>
              <p:cNvPr id="103709" name="Group 285"/>
              <p:cNvGrpSpPr>
                <a:grpSpLocks/>
              </p:cNvGrpSpPr>
              <p:nvPr/>
            </p:nvGrpSpPr>
            <p:grpSpPr bwMode="auto">
              <a:xfrm>
                <a:off x="2544" y="2928"/>
                <a:ext cx="176" cy="141"/>
                <a:chOff x="3068" y="1665"/>
                <a:chExt cx="176" cy="141"/>
              </a:xfrm>
            </p:grpSpPr>
            <p:sp>
              <p:nvSpPr>
                <p:cNvPr id="103710" name="Freeform 286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711" name="Freeform 287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712" name="Group 288"/>
              <p:cNvGrpSpPr>
                <a:grpSpLocks/>
              </p:cNvGrpSpPr>
              <p:nvPr/>
            </p:nvGrpSpPr>
            <p:grpSpPr bwMode="auto">
              <a:xfrm>
                <a:off x="2688" y="3120"/>
                <a:ext cx="176" cy="141"/>
                <a:chOff x="3068" y="1665"/>
                <a:chExt cx="176" cy="141"/>
              </a:xfrm>
            </p:grpSpPr>
            <p:sp>
              <p:nvSpPr>
                <p:cNvPr id="103713" name="Freeform 289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714" name="Freeform 290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715" name="Group 291"/>
              <p:cNvGrpSpPr>
                <a:grpSpLocks/>
              </p:cNvGrpSpPr>
              <p:nvPr/>
            </p:nvGrpSpPr>
            <p:grpSpPr bwMode="auto">
              <a:xfrm>
                <a:off x="2688" y="3216"/>
                <a:ext cx="144" cy="96"/>
                <a:chOff x="3068" y="1665"/>
                <a:chExt cx="176" cy="141"/>
              </a:xfrm>
            </p:grpSpPr>
            <p:sp>
              <p:nvSpPr>
                <p:cNvPr id="103716" name="Freeform 292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717" name="Freeform 293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718" name="Group 294"/>
              <p:cNvGrpSpPr>
                <a:grpSpLocks/>
              </p:cNvGrpSpPr>
              <p:nvPr/>
            </p:nvGrpSpPr>
            <p:grpSpPr bwMode="auto">
              <a:xfrm>
                <a:off x="2928" y="3024"/>
                <a:ext cx="176" cy="141"/>
                <a:chOff x="3068" y="1665"/>
                <a:chExt cx="176" cy="141"/>
              </a:xfrm>
            </p:grpSpPr>
            <p:sp>
              <p:nvSpPr>
                <p:cNvPr id="103719" name="Freeform 295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720" name="Freeform 296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721" name="Group 297"/>
              <p:cNvGrpSpPr>
                <a:grpSpLocks/>
              </p:cNvGrpSpPr>
              <p:nvPr/>
            </p:nvGrpSpPr>
            <p:grpSpPr bwMode="auto">
              <a:xfrm>
                <a:off x="2448" y="3312"/>
                <a:ext cx="176" cy="141"/>
                <a:chOff x="3068" y="1665"/>
                <a:chExt cx="176" cy="141"/>
              </a:xfrm>
            </p:grpSpPr>
            <p:sp>
              <p:nvSpPr>
                <p:cNvPr id="103722" name="Freeform 298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723" name="Freeform 299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724" name="Group 300"/>
              <p:cNvGrpSpPr>
                <a:grpSpLocks/>
              </p:cNvGrpSpPr>
              <p:nvPr/>
            </p:nvGrpSpPr>
            <p:grpSpPr bwMode="auto">
              <a:xfrm>
                <a:off x="3072" y="3216"/>
                <a:ext cx="176" cy="141"/>
                <a:chOff x="3068" y="1665"/>
                <a:chExt cx="176" cy="141"/>
              </a:xfrm>
            </p:grpSpPr>
            <p:sp>
              <p:nvSpPr>
                <p:cNvPr id="103725" name="Freeform 301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726" name="Freeform 302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</p:grpSp>
      </p:grpSp>
      <p:grpSp>
        <p:nvGrpSpPr>
          <p:cNvPr id="103727" name="Group 303"/>
          <p:cNvGrpSpPr>
            <a:grpSpLocks/>
          </p:cNvGrpSpPr>
          <p:nvPr/>
        </p:nvGrpSpPr>
        <p:grpSpPr bwMode="auto">
          <a:xfrm>
            <a:off x="304800" y="4038600"/>
            <a:ext cx="5384800" cy="1900238"/>
            <a:chOff x="288" y="2592"/>
            <a:chExt cx="3392" cy="1197"/>
          </a:xfrm>
        </p:grpSpPr>
        <p:grpSp>
          <p:nvGrpSpPr>
            <p:cNvPr id="103728" name="Group 304"/>
            <p:cNvGrpSpPr>
              <a:grpSpLocks/>
            </p:cNvGrpSpPr>
            <p:nvPr/>
          </p:nvGrpSpPr>
          <p:grpSpPr bwMode="auto">
            <a:xfrm>
              <a:off x="1968" y="3024"/>
              <a:ext cx="176" cy="141"/>
              <a:chOff x="3068" y="1665"/>
              <a:chExt cx="176" cy="141"/>
            </a:xfrm>
          </p:grpSpPr>
          <p:sp>
            <p:nvSpPr>
              <p:cNvPr id="103729" name="Freeform 305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730" name="Freeform 306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731" name="Group 307"/>
            <p:cNvGrpSpPr>
              <a:grpSpLocks/>
            </p:cNvGrpSpPr>
            <p:nvPr/>
          </p:nvGrpSpPr>
          <p:grpSpPr bwMode="auto">
            <a:xfrm>
              <a:off x="2304" y="3120"/>
              <a:ext cx="144" cy="96"/>
              <a:chOff x="3068" y="1665"/>
              <a:chExt cx="176" cy="141"/>
            </a:xfrm>
          </p:grpSpPr>
          <p:sp>
            <p:nvSpPr>
              <p:cNvPr id="103732" name="Freeform 308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733" name="Freeform 309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734" name="Group 310"/>
            <p:cNvGrpSpPr>
              <a:grpSpLocks/>
            </p:cNvGrpSpPr>
            <p:nvPr/>
          </p:nvGrpSpPr>
          <p:grpSpPr bwMode="auto">
            <a:xfrm>
              <a:off x="2064" y="3216"/>
              <a:ext cx="176" cy="141"/>
              <a:chOff x="3068" y="1665"/>
              <a:chExt cx="176" cy="141"/>
            </a:xfrm>
          </p:grpSpPr>
          <p:sp>
            <p:nvSpPr>
              <p:cNvPr id="103735" name="Freeform 311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736" name="Freeform 312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737" name="Group 313"/>
            <p:cNvGrpSpPr>
              <a:grpSpLocks/>
            </p:cNvGrpSpPr>
            <p:nvPr/>
          </p:nvGrpSpPr>
          <p:grpSpPr bwMode="auto">
            <a:xfrm>
              <a:off x="2352" y="3120"/>
              <a:ext cx="176" cy="141"/>
              <a:chOff x="3068" y="1665"/>
              <a:chExt cx="176" cy="141"/>
            </a:xfrm>
          </p:grpSpPr>
          <p:sp>
            <p:nvSpPr>
              <p:cNvPr id="103738" name="Freeform 314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739" name="Freeform 315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740" name="Group 316"/>
            <p:cNvGrpSpPr>
              <a:grpSpLocks/>
            </p:cNvGrpSpPr>
            <p:nvPr/>
          </p:nvGrpSpPr>
          <p:grpSpPr bwMode="auto">
            <a:xfrm>
              <a:off x="2544" y="2928"/>
              <a:ext cx="176" cy="141"/>
              <a:chOff x="3068" y="1665"/>
              <a:chExt cx="176" cy="141"/>
            </a:xfrm>
          </p:grpSpPr>
          <p:sp>
            <p:nvSpPr>
              <p:cNvPr id="103741" name="Freeform 317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742" name="Freeform 318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743" name="Group 319"/>
            <p:cNvGrpSpPr>
              <a:grpSpLocks/>
            </p:cNvGrpSpPr>
            <p:nvPr/>
          </p:nvGrpSpPr>
          <p:grpSpPr bwMode="auto">
            <a:xfrm>
              <a:off x="2688" y="3120"/>
              <a:ext cx="176" cy="141"/>
              <a:chOff x="3068" y="1665"/>
              <a:chExt cx="176" cy="141"/>
            </a:xfrm>
          </p:grpSpPr>
          <p:sp>
            <p:nvSpPr>
              <p:cNvPr id="103744" name="Freeform 320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745" name="Freeform 321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746" name="Group 322"/>
            <p:cNvGrpSpPr>
              <a:grpSpLocks/>
            </p:cNvGrpSpPr>
            <p:nvPr/>
          </p:nvGrpSpPr>
          <p:grpSpPr bwMode="auto">
            <a:xfrm>
              <a:off x="2688" y="3216"/>
              <a:ext cx="144" cy="96"/>
              <a:chOff x="3068" y="1665"/>
              <a:chExt cx="176" cy="141"/>
            </a:xfrm>
          </p:grpSpPr>
          <p:sp>
            <p:nvSpPr>
              <p:cNvPr id="103747" name="Freeform 323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748" name="Freeform 324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749" name="Group 325"/>
            <p:cNvGrpSpPr>
              <a:grpSpLocks/>
            </p:cNvGrpSpPr>
            <p:nvPr/>
          </p:nvGrpSpPr>
          <p:grpSpPr bwMode="auto">
            <a:xfrm>
              <a:off x="2928" y="3024"/>
              <a:ext cx="176" cy="141"/>
              <a:chOff x="3068" y="1665"/>
              <a:chExt cx="176" cy="141"/>
            </a:xfrm>
          </p:grpSpPr>
          <p:sp>
            <p:nvSpPr>
              <p:cNvPr id="103750" name="Freeform 326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751" name="Freeform 327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752" name="Group 328"/>
            <p:cNvGrpSpPr>
              <a:grpSpLocks/>
            </p:cNvGrpSpPr>
            <p:nvPr/>
          </p:nvGrpSpPr>
          <p:grpSpPr bwMode="auto">
            <a:xfrm>
              <a:off x="2448" y="3312"/>
              <a:ext cx="176" cy="141"/>
              <a:chOff x="3068" y="1665"/>
              <a:chExt cx="176" cy="141"/>
            </a:xfrm>
          </p:grpSpPr>
          <p:sp>
            <p:nvSpPr>
              <p:cNvPr id="103753" name="Freeform 329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754" name="Freeform 330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755" name="Group 331"/>
            <p:cNvGrpSpPr>
              <a:grpSpLocks/>
            </p:cNvGrpSpPr>
            <p:nvPr/>
          </p:nvGrpSpPr>
          <p:grpSpPr bwMode="auto">
            <a:xfrm>
              <a:off x="3072" y="3216"/>
              <a:ext cx="176" cy="141"/>
              <a:chOff x="3068" y="1665"/>
              <a:chExt cx="176" cy="141"/>
            </a:xfrm>
          </p:grpSpPr>
          <p:sp>
            <p:nvSpPr>
              <p:cNvPr id="103756" name="Freeform 332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757" name="Freeform 333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758" name="Group 334"/>
            <p:cNvGrpSpPr>
              <a:grpSpLocks/>
            </p:cNvGrpSpPr>
            <p:nvPr/>
          </p:nvGrpSpPr>
          <p:grpSpPr bwMode="auto">
            <a:xfrm>
              <a:off x="1536" y="3264"/>
              <a:ext cx="176" cy="141"/>
              <a:chOff x="3068" y="1665"/>
              <a:chExt cx="176" cy="141"/>
            </a:xfrm>
          </p:grpSpPr>
          <p:sp>
            <p:nvSpPr>
              <p:cNvPr id="103759" name="Freeform 335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760" name="Freeform 336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761" name="Group 337"/>
            <p:cNvGrpSpPr>
              <a:grpSpLocks/>
            </p:cNvGrpSpPr>
            <p:nvPr/>
          </p:nvGrpSpPr>
          <p:grpSpPr bwMode="auto">
            <a:xfrm>
              <a:off x="1872" y="3360"/>
              <a:ext cx="144" cy="96"/>
              <a:chOff x="3068" y="1665"/>
              <a:chExt cx="176" cy="141"/>
            </a:xfrm>
          </p:grpSpPr>
          <p:sp>
            <p:nvSpPr>
              <p:cNvPr id="103762" name="Freeform 338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763" name="Freeform 339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764" name="Group 340"/>
            <p:cNvGrpSpPr>
              <a:grpSpLocks/>
            </p:cNvGrpSpPr>
            <p:nvPr/>
          </p:nvGrpSpPr>
          <p:grpSpPr bwMode="auto">
            <a:xfrm>
              <a:off x="2112" y="3168"/>
              <a:ext cx="176" cy="141"/>
              <a:chOff x="3068" y="1665"/>
              <a:chExt cx="176" cy="141"/>
            </a:xfrm>
          </p:grpSpPr>
          <p:sp>
            <p:nvSpPr>
              <p:cNvPr id="103765" name="Freeform 341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766" name="Freeform 342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767" name="Group 343"/>
            <p:cNvGrpSpPr>
              <a:grpSpLocks/>
            </p:cNvGrpSpPr>
            <p:nvPr/>
          </p:nvGrpSpPr>
          <p:grpSpPr bwMode="auto">
            <a:xfrm>
              <a:off x="1632" y="3456"/>
              <a:ext cx="176" cy="141"/>
              <a:chOff x="3068" y="1665"/>
              <a:chExt cx="176" cy="141"/>
            </a:xfrm>
          </p:grpSpPr>
          <p:sp>
            <p:nvSpPr>
              <p:cNvPr id="103768" name="Freeform 344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769" name="Freeform 345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770" name="Group 346"/>
            <p:cNvGrpSpPr>
              <a:grpSpLocks/>
            </p:cNvGrpSpPr>
            <p:nvPr/>
          </p:nvGrpSpPr>
          <p:grpSpPr bwMode="auto">
            <a:xfrm>
              <a:off x="2256" y="3360"/>
              <a:ext cx="176" cy="141"/>
              <a:chOff x="3068" y="1665"/>
              <a:chExt cx="176" cy="141"/>
            </a:xfrm>
          </p:grpSpPr>
          <p:sp>
            <p:nvSpPr>
              <p:cNvPr id="103771" name="Freeform 347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772" name="Freeform 348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773" name="Group 349"/>
            <p:cNvGrpSpPr>
              <a:grpSpLocks/>
            </p:cNvGrpSpPr>
            <p:nvPr/>
          </p:nvGrpSpPr>
          <p:grpSpPr bwMode="auto">
            <a:xfrm>
              <a:off x="2880" y="2640"/>
              <a:ext cx="800" cy="525"/>
              <a:chOff x="2448" y="2928"/>
              <a:chExt cx="800" cy="525"/>
            </a:xfrm>
          </p:grpSpPr>
          <p:grpSp>
            <p:nvGrpSpPr>
              <p:cNvPr id="103774" name="Group 350"/>
              <p:cNvGrpSpPr>
                <a:grpSpLocks/>
              </p:cNvGrpSpPr>
              <p:nvPr/>
            </p:nvGrpSpPr>
            <p:grpSpPr bwMode="auto">
              <a:xfrm>
                <a:off x="2544" y="2928"/>
                <a:ext cx="176" cy="141"/>
                <a:chOff x="3068" y="1665"/>
                <a:chExt cx="176" cy="141"/>
              </a:xfrm>
            </p:grpSpPr>
            <p:sp>
              <p:nvSpPr>
                <p:cNvPr id="103775" name="Freeform 351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776" name="Freeform 352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777" name="Group 353"/>
              <p:cNvGrpSpPr>
                <a:grpSpLocks/>
              </p:cNvGrpSpPr>
              <p:nvPr/>
            </p:nvGrpSpPr>
            <p:grpSpPr bwMode="auto">
              <a:xfrm>
                <a:off x="2688" y="3120"/>
                <a:ext cx="176" cy="141"/>
                <a:chOff x="3068" y="1665"/>
                <a:chExt cx="176" cy="141"/>
              </a:xfrm>
            </p:grpSpPr>
            <p:sp>
              <p:nvSpPr>
                <p:cNvPr id="103778" name="Freeform 354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779" name="Freeform 355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780" name="Group 356"/>
              <p:cNvGrpSpPr>
                <a:grpSpLocks/>
              </p:cNvGrpSpPr>
              <p:nvPr/>
            </p:nvGrpSpPr>
            <p:grpSpPr bwMode="auto">
              <a:xfrm>
                <a:off x="2688" y="3216"/>
                <a:ext cx="144" cy="96"/>
                <a:chOff x="3068" y="1665"/>
                <a:chExt cx="176" cy="141"/>
              </a:xfrm>
            </p:grpSpPr>
            <p:sp>
              <p:nvSpPr>
                <p:cNvPr id="103781" name="Freeform 357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782" name="Freeform 358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783" name="Group 359"/>
              <p:cNvGrpSpPr>
                <a:grpSpLocks/>
              </p:cNvGrpSpPr>
              <p:nvPr/>
            </p:nvGrpSpPr>
            <p:grpSpPr bwMode="auto">
              <a:xfrm>
                <a:off x="2928" y="3024"/>
                <a:ext cx="176" cy="141"/>
                <a:chOff x="3068" y="1665"/>
                <a:chExt cx="176" cy="141"/>
              </a:xfrm>
            </p:grpSpPr>
            <p:sp>
              <p:nvSpPr>
                <p:cNvPr id="103784" name="Freeform 360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785" name="Freeform 361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786" name="Group 362"/>
              <p:cNvGrpSpPr>
                <a:grpSpLocks/>
              </p:cNvGrpSpPr>
              <p:nvPr/>
            </p:nvGrpSpPr>
            <p:grpSpPr bwMode="auto">
              <a:xfrm>
                <a:off x="2448" y="3312"/>
                <a:ext cx="176" cy="141"/>
                <a:chOff x="3068" y="1665"/>
                <a:chExt cx="176" cy="141"/>
              </a:xfrm>
            </p:grpSpPr>
            <p:sp>
              <p:nvSpPr>
                <p:cNvPr id="103787" name="Freeform 363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788" name="Freeform 364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789" name="Group 365"/>
              <p:cNvGrpSpPr>
                <a:grpSpLocks/>
              </p:cNvGrpSpPr>
              <p:nvPr/>
            </p:nvGrpSpPr>
            <p:grpSpPr bwMode="auto">
              <a:xfrm>
                <a:off x="3072" y="3216"/>
                <a:ext cx="176" cy="141"/>
                <a:chOff x="3068" y="1665"/>
                <a:chExt cx="176" cy="141"/>
              </a:xfrm>
            </p:grpSpPr>
            <p:sp>
              <p:nvSpPr>
                <p:cNvPr id="103790" name="Freeform 366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791" name="Freeform 367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</p:grpSp>
        <p:grpSp>
          <p:nvGrpSpPr>
            <p:cNvPr id="103792" name="Group 368"/>
            <p:cNvGrpSpPr>
              <a:grpSpLocks/>
            </p:cNvGrpSpPr>
            <p:nvPr/>
          </p:nvGrpSpPr>
          <p:grpSpPr bwMode="auto">
            <a:xfrm>
              <a:off x="2208" y="2592"/>
              <a:ext cx="800" cy="525"/>
              <a:chOff x="2448" y="2928"/>
              <a:chExt cx="800" cy="525"/>
            </a:xfrm>
          </p:grpSpPr>
          <p:grpSp>
            <p:nvGrpSpPr>
              <p:cNvPr id="103793" name="Group 369"/>
              <p:cNvGrpSpPr>
                <a:grpSpLocks/>
              </p:cNvGrpSpPr>
              <p:nvPr/>
            </p:nvGrpSpPr>
            <p:grpSpPr bwMode="auto">
              <a:xfrm>
                <a:off x="2544" y="2928"/>
                <a:ext cx="176" cy="141"/>
                <a:chOff x="3068" y="1665"/>
                <a:chExt cx="176" cy="141"/>
              </a:xfrm>
            </p:grpSpPr>
            <p:sp>
              <p:nvSpPr>
                <p:cNvPr id="103794" name="Freeform 370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795" name="Freeform 371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796" name="Group 372"/>
              <p:cNvGrpSpPr>
                <a:grpSpLocks/>
              </p:cNvGrpSpPr>
              <p:nvPr/>
            </p:nvGrpSpPr>
            <p:grpSpPr bwMode="auto">
              <a:xfrm>
                <a:off x="2688" y="3120"/>
                <a:ext cx="176" cy="141"/>
                <a:chOff x="3068" y="1665"/>
                <a:chExt cx="176" cy="141"/>
              </a:xfrm>
            </p:grpSpPr>
            <p:sp>
              <p:nvSpPr>
                <p:cNvPr id="103797" name="Freeform 373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798" name="Freeform 374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799" name="Group 375"/>
              <p:cNvGrpSpPr>
                <a:grpSpLocks/>
              </p:cNvGrpSpPr>
              <p:nvPr/>
            </p:nvGrpSpPr>
            <p:grpSpPr bwMode="auto">
              <a:xfrm>
                <a:off x="2688" y="3216"/>
                <a:ext cx="144" cy="96"/>
                <a:chOff x="3068" y="1665"/>
                <a:chExt cx="176" cy="141"/>
              </a:xfrm>
            </p:grpSpPr>
            <p:sp>
              <p:nvSpPr>
                <p:cNvPr id="103800" name="Freeform 376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801" name="Freeform 377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802" name="Group 378"/>
              <p:cNvGrpSpPr>
                <a:grpSpLocks/>
              </p:cNvGrpSpPr>
              <p:nvPr/>
            </p:nvGrpSpPr>
            <p:grpSpPr bwMode="auto">
              <a:xfrm>
                <a:off x="2928" y="3024"/>
                <a:ext cx="176" cy="141"/>
                <a:chOff x="3068" y="1665"/>
                <a:chExt cx="176" cy="141"/>
              </a:xfrm>
            </p:grpSpPr>
            <p:sp>
              <p:nvSpPr>
                <p:cNvPr id="103803" name="Freeform 379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804" name="Freeform 380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805" name="Group 381"/>
              <p:cNvGrpSpPr>
                <a:grpSpLocks/>
              </p:cNvGrpSpPr>
              <p:nvPr/>
            </p:nvGrpSpPr>
            <p:grpSpPr bwMode="auto">
              <a:xfrm>
                <a:off x="2448" y="3312"/>
                <a:ext cx="176" cy="141"/>
                <a:chOff x="3068" y="1665"/>
                <a:chExt cx="176" cy="141"/>
              </a:xfrm>
            </p:grpSpPr>
            <p:sp>
              <p:nvSpPr>
                <p:cNvPr id="103806" name="Freeform 382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807" name="Freeform 383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808" name="Group 384"/>
              <p:cNvGrpSpPr>
                <a:grpSpLocks/>
              </p:cNvGrpSpPr>
              <p:nvPr/>
            </p:nvGrpSpPr>
            <p:grpSpPr bwMode="auto">
              <a:xfrm>
                <a:off x="3072" y="3216"/>
                <a:ext cx="176" cy="141"/>
                <a:chOff x="3068" y="1665"/>
                <a:chExt cx="176" cy="141"/>
              </a:xfrm>
            </p:grpSpPr>
            <p:sp>
              <p:nvSpPr>
                <p:cNvPr id="103809" name="Freeform 385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810" name="Freeform 386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</p:grpSp>
        <p:grpSp>
          <p:nvGrpSpPr>
            <p:cNvPr id="103811" name="Group 387"/>
            <p:cNvGrpSpPr>
              <a:grpSpLocks/>
            </p:cNvGrpSpPr>
            <p:nvPr/>
          </p:nvGrpSpPr>
          <p:grpSpPr bwMode="auto">
            <a:xfrm>
              <a:off x="1440" y="2688"/>
              <a:ext cx="800" cy="525"/>
              <a:chOff x="2448" y="2928"/>
              <a:chExt cx="800" cy="525"/>
            </a:xfrm>
          </p:grpSpPr>
          <p:grpSp>
            <p:nvGrpSpPr>
              <p:cNvPr id="103812" name="Group 388"/>
              <p:cNvGrpSpPr>
                <a:grpSpLocks/>
              </p:cNvGrpSpPr>
              <p:nvPr/>
            </p:nvGrpSpPr>
            <p:grpSpPr bwMode="auto">
              <a:xfrm>
                <a:off x="2544" y="2928"/>
                <a:ext cx="176" cy="141"/>
                <a:chOff x="3068" y="1665"/>
                <a:chExt cx="176" cy="141"/>
              </a:xfrm>
            </p:grpSpPr>
            <p:sp>
              <p:nvSpPr>
                <p:cNvPr id="103813" name="Freeform 389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814" name="Freeform 390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815" name="Group 391"/>
              <p:cNvGrpSpPr>
                <a:grpSpLocks/>
              </p:cNvGrpSpPr>
              <p:nvPr/>
            </p:nvGrpSpPr>
            <p:grpSpPr bwMode="auto">
              <a:xfrm>
                <a:off x="2688" y="3120"/>
                <a:ext cx="176" cy="141"/>
                <a:chOff x="3068" y="1665"/>
                <a:chExt cx="176" cy="141"/>
              </a:xfrm>
            </p:grpSpPr>
            <p:sp>
              <p:nvSpPr>
                <p:cNvPr id="103816" name="Freeform 392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817" name="Freeform 393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818" name="Group 394"/>
              <p:cNvGrpSpPr>
                <a:grpSpLocks/>
              </p:cNvGrpSpPr>
              <p:nvPr/>
            </p:nvGrpSpPr>
            <p:grpSpPr bwMode="auto">
              <a:xfrm>
                <a:off x="2688" y="3216"/>
                <a:ext cx="144" cy="96"/>
                <a:chOff x="3068" y="1665"/>
                <a:chExt cx="176" cy="141"/>
              </a:xfrm>
            </p:grpSpPr>
            <p:sp>
              <p:nvSpPr>
                <p:cNvPr id="103819" name="Freeform 395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820" name="Freeform 396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821" name="Group 397"/>
              <p:cNvGrpSpPr>
                <a:grpSpLocks/>
              </p:cNvGrpSpPr>
              <p:nvPr/>
            </p:nvGrpSpPr>
            <p:grpSpPr bwMode="auto">
              <a:xfrm>
                <a:off x="2928" y="3024"/>
                <a:ext cx="176" cy="141"/>
                <a:chOff x="3068" y="1665"/>
                <a:chExt cx="176" cy="141"/>
              </a:xfrm>
            </p:grpSpPr>
            <p:sp>
              <p:nvSpPr>
                <p:cNvPr id="103822" name="Freeform 398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823" name="Freeform 399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824" name="Group 400"/>
              <p:cNvGrpSpPr>
                <a:grpSpLocks/>
              </p:cNvGrpSpPr>
              <p:nvPr/>
            </p:nvGrpSpPr>
            <p:grpSpPr bwMode="auto">
              <a:xfrm>
                <a:off x="2448" y="3312"/>
                <a:ext cx="176" cy="141"/>
                <a:chOff x="3068" y="1665"/>
                <a:chExt cx="176" cy="141"/>
              </a:xfrm>
            </p:grpSpPr>
            <p:sp>
              <p:nvSpPr>
                <p:cNvPr id="103825" name="Freeform 401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826" name="Freeform 402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827" name="Group 403"/>
              <p:cNvGrpSpPr>
                <a:grpSpLocks/>
              </p:cNvGrpSpPr>
              <p:nvPr/>
            </p:nvGrpSpPr>
            <p:grpSpPr bwMode="auto">
              <a:xfrm>
                <a:off x="3072" y="3216"/>
                <a:ext cx="176" cy="141"/>
                <a:chOff x="3068" y="1665"/>
                <a:chExt cx="176" cy="141"/>
              </a:xfrm>
            </p:grpSpPr>
            <p:sp>
              <p:nvSpPr>
                <p:cNvPr id="103828" name="Freeform 404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829" name="Freeform 405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</p:grpSp>
        <p:grpSp>
          <p:nvGrpSpPr>
            <p:cNvPr id="103830" name="Group 406"/>
            <p:cNvGrpSpPr>
              <a:grpSpLocks/>
            </p:cNvGrpSpPr>
            <p:nvPr/>
          </p:nvGrpSpPr>
          <p:grpSpPr bwMode="auto">
            <a:xfrm>
              <a:off x="336" y="2928"/>
              <a:ext cx="800" cy="525"/>
              <a:chOff x="2448" y="2928"/>
              <a:chExt cx="800" cy="525"/>
            </a:xfrm>
          </p:grpSpPr>
          <p:grpSp>
            <p:nvGrpSpPr>
              <p:cNvPr id="103831" name="Group 407"/>
              <p:cNvGrpSpPr>
                <a:grpSpLocks/>
              </p:cNvGrpSpPr>
              <p:nvPr/>
            </p:nvGrpSpPr>
            <p:grpSpPr bwMode="auto">
              <a:xfrm>
                <a:off x="2544" y="2928"/>
                <a:ext cx="176" cy="141"/>
                <a:chOff x="3068" y="1665"/>
                <a:chExt cx="176" cy="141"/>
              </a:xfrm>
            </p:grpSpPr>
            <p:sp>
              <p:nvSpPr>
                <p:cNvPr id="103832" name="Freeform 408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833" name="Freeform 409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834" name="Group 410"/>
              <p:cNvGrpSpPr>
                <a:grpSpLocks/>
              </p:cNvGrpSpPr>
              <p:nvPr/>
            </p:nvGrpSpPr>
            <p:grpSpPr bwMode="auto">
              <a:xfrm>
                <a:off x="2688" y="3120"/>
                <a:ext cx="176" cy="141"/>
                <a:chOff x="3068" y="1665"/>
                <a:chExt cx="176" cy="141"/>
              </a:xfrm>
            </p:grpSpPr>
            <p:sp>
              <p:nvSpPr>
                <p:cNvPr id="103835" name="Freeform 411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836" name="Freeform 412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837" name="Group 413"/>
              <p:cNvGrpSpPr>
                <a:grpSpLocks/>
              </p:cNvGrpSpPr>
              <p:nvPr/>
            </p:nvGrpSpPr>
            <p:grpSpPr bwMode="auto">
              <a:xfrm>
                <a:off x="2688" y="3216"/>
                <a:ext cx="144" cy="96"/>
                <a:chOff x="3068" y="1665"/>
                <a:chExt cx="176" cy="141"/>
              </a:xfrm>
            </p:grpSpPr>
            <p:sp>
              <p:nvSpPr>
                <p:cNvPr id="103838" name="Freeform 414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839" name="Freeform 415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840" name="Group 416"/>
              <p:cNvGrpSpPr>
                <a:grpSpLocks/>
              </p:cNvGrpSpPr>
              <p:nvPr/>
            </p:nvGrpSpPr>
            <p:grpSpPr bwMode="auto">
              <a:xfrm>
                <a:off x="2928" y="3024"/>
                <a:ext cx="176" cy="141"/>
                <a:chOff x="3068" y="1665"/>
                <a:chExt cx="176" cy="141"/>
              </a:xfrm>
            </p:grpSpPr>
            <p:sp>
              <p:nvSpPr>
                <p:cNvPr id="103841" name="Freeform 417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842" name="Freeform 418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843" name="Group 419"/>
              <p:cNvGrpSpPr>
                <a:grpSpLocks/>
              </p:cNvGrpSpPr>
              <p:nvPr/>
            </p:nvGrpSpPr>
            <p:grpSpPr bwMode="auto">
              <a:xfrm>
                <a:off x="2448" y="3312"/>
                <a:ext cx="176" cy="141"/>
                <a:chOff x="3068" y="1665"/>
                <a:chExt cx="176" cy="141"/>
              </a:xfrm>
            </p:grpSpPr>
            <p:sp>
              <p:nvSpPr>
                <p:cNvPr id="103844" name="Freeform 420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845" name="Freeform 421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846" name="Group 422"/>
              <p:cNvGrpSpPr>
                <a:grpSpLocks/>
              </p:cNvGrpSpPr>
              <p:nvPr/>
            </p:nvGrpSpPr>
            <p:grpSpPr bwMode="auto">
              <a:xfrm>
                <a:off x="3072" y="3216"/>
                <a:ext cx="176" cy="141"/>
                <a:chOff x="3068" y="1665"/>
                <a:chExt cx="176" cy="141"/>
              </a:xfrm>
            </p:grpSpPr>
            <p:sp>
              <p:nvSpPr>
                <p:cNvPr id="103847" name="Freeform 423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848" name="Freeform 424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</p:grpSp>
        <p:grpSp>
          <p:nvGrpSpPr>
            <p:cNvPr id="103849" name="Group 425"/>
            <p:cNvGrpSpPr>
              <a:grpSpLocks/>
            </p:cNvGrpSpPr>
            <p:nvPr/>
          </p:nvGrpSpPr>
          <p:grpSpPr bwMode="auto">
            <a:xfrm>
              <a:off x="288" y="3264"/>
              <a:ext cx="800" cy="525"/>
              <a:chOff x="2448" y="2928"/>
              <a:chExt cx="800" cy="525"/>
            </a:xfrm>
          </p:grpSpPr>
          <p:grpSp>
            <p:nvGrpSpPr>
              <p:cNvPr id="103850" name="Group 426"/>
              <p:cNvGrpSpPr>
                <a:grpSpLocks/>
              </p:cNvGrpSpPr>
              <p:nvPr/>
            </p:nvGrpSpPr>
            <p:grpSpPr bwMode="auto">
              <a:xfrm>
                <a:off x="2544" y="2928"/>
                <a:ext cx="176" cy="141"/>
                <a:chOff x="3068" y="1665"/>
                <a:chExt cx="176" cy="141"/>
              </a:xfrm>
            </p:grpSpPr>
            <p:sp>
              <p:nvSpPr>
                <p:cNvPr id="103851" name="Freeform 427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852" name="Freeform 428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853" name="Group 429"/>
              <p:cNvGrpSpPr>
                <a:grpSpLocks/>
              </p:cNvGrpSpPr>
              <p:nvPr/>
            </p:nvGrpSpPr>
            <p:grpSpPr bwMode="auto">
              <a:xfrm>
                <a:off x="2688" y="3120"/>
                <a:ext cx="176" cy="141"/>
                <a:chOff x="3068" y="1665"/>
                <a:chExt cx="176" cy="141"/>
              </a:xfrm>
            </p:grpSpPr>
            <p:sp>
              <p:nvSpPr>
                <p:cNvPr id="103854" name="Freeform 430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855" name="Freeform 431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856" name="Group 432"/>
              <p:cNvGrpSpPr>
                <a:grpSpLocks/>
              </p:cNvGrpSpPr>
              <p:nvPr/>
            </p:nvGrpSpPr>
            <p:grpSpPr bwMode="auto">
              <a:xfrm>
                <a:off x="2688" y="3216"/>
                <a:ext cx="144" cy="96"/>
                <a:chOff x="3068" y="1665"/>
                <a:chExt cx="176" cy="141"/>
              </a:xfrm>
            </p:grpSpPr>
            <p:sp>
              <p:nvSpPr>
                <p:cNvPr id="103857" name="Freeform 433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858" name="Freeform 434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859" name="Group 435"/>
              <p:cNvGrpSpPr>
                <a:grpSpLocks/>
              </p:cNvGrpSpPr>
              <p:nvPr/>
            </p:nvGrpSpPr>
            <p:grpSpPr bwMode="auto">
              <a:xfrm>
                <a:off x="2928" y="3024"/>
                <a:ext cx="176" cy="141"/>
                <a:chOff x="3068" y="1665"/>
                <a:chExt cx="176" cy="141"/>
              </a:xfrm>
            </p:grpSpPr>
            <p:sp>
              <p:nvSpPr>
                <p:cNvPr id="103860" name="Freeform 436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861" name="Freeform 437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862" name="Group 438"/>
              <p:cNvGrpSpPr>
                <a:grpSpLocks/>
              </p:cNvGrpSpPr>
              <p:nvPr/>
            </p:nvGrpSpPr>
            <p:grpSpPr bwMode="auto">
              <a:xfrm>
                <a:off x="2448" y="3312"/>
                <a:ext cx="176" cy="141"/>
                <a:chOff x="3068" y="1665"/>
                <a:chExt cx="176" cy="141"/>
              </a:xfrm>
            </p:grpSpPr>
            <p:sp>
              <p:nvSpPr>
                <p:cNvPr id="103863" name="Freeform 439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864" name="Freeform 440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865" name="Group 441"/>
              <p:cNvGrpSpPr>
                <a:grpSpLocks/>
              </p:cNvGrpSpPr>
              <p:nvPr/>
            </p:nvGrpSpPr>
            <p:grpSpPr bwMode="auto">
              <a:xfrm>
                <a:off x="3072" y="3216"/>
                <a:ext cx="176" cy="141"/>
                <a:chOff x="3068" y="1665"/>
                <a:chExt cx="176" cy="141"/>
              </a:xfrm>
            </p:grpSpPr>
            <p:sp>
              <p:nvSpPr>
                <p:cNvPr id="103866" name="Freeform 442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867" name="Freeform 443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</p:grpSp>
      </p:grpSp>
      <p:grpSp>
        <p:nvGrpSpPr>
          <p:cNvPr id="103868" name="Group 444"/>
          <p:cNvGrpSpPr>
            <a:grpSpLocks/>
          </p:cNvGrpSpPr>
          <p:nvPr/>
        </p:nvGrpSpPr>
        <p:grpSpPr bwMode="auto">
          <a:xfrm>
            <a:off x="533400" y="4267200"/>
            <a:ext cx="5384800" cy="1900238"/>
            <a:chOff x="288" y="2592"/>
            <a:chExt cx="3392" cy="1197"/>
          </a:xfrm>
        </p:grpSpPr>
        <p:grpSp>
          <p:nvGrpSpPr>
            <p:cNvPr id="103869" name="Group 445"/>
            <p:cNvGrpSpPr>
              <a:grpSpLocks/>
            </p:cNvGrpSpPr>
            <p:nvPr/>
          </p:nvGrpSpPr>
          <p:grpSpPr bwMode="auto">
            <a:xfrm>
              <a:off x="1968" y="3024"/>
              <a:ext cx="176" cy="141"/>
              <a:chOff x="3068" y="1665"/>
              <a:chExt cx="176" cy="141"/>
            </a:xfrm>
          </p:grpSpPr>
          <p:sp>
            <p:nvSpPr>
              <p:cNvPr id="103870" name="Freeform 446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871" name="Freeform 447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872" name="Group 448"/>
            <p:cNvGrpSpPr>
              <a:grpSpLocks/>
            </p:cNvGrpSpPr>
            <p:nvPr/>
          </p:nvGrpSpPr>
          <p:grpSpPr bwMode="auto">
            <a:xfrm>
              <a:off x="2304" y="3120"/>
              <a:ext cx="144" cy="96"/>
              <a:chOff x="3068" y="1665"/>
              <a:chExt cx="176" cy="141"/>
            </a:xfrm>
          </p:grpSpPr>
          <p:sp>
            <p:nvSpPr>
              <p:cNvPr id="103873" name="Freeform 449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874" name="Freeform 450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875" name="Group 451"/>
            <p:cNvGrpSpPr>
              <a:grpSpLocks/>
            </p:cNvGrpSpPr>
            <p:nvPr/>
          </p:nvGrpSpPr>
          <p:grpSpPr bwMode="auto">
            <a:xfrm>
              <a:off x="2064" y="3216"/>
              <a:ext cx="176" cy="141"/>
              <a:chOff x="3068" y="1665"/>
              <a:chExt cx="176" cy="141"/>
            </a:xfrm>
          </p:grpSpPr>
          <p:sp>
            <p:nvSpPr>
              <p:cNvPr id="103876" name="Freeform 452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877" name="Freeform 453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878" name="Group 454"/>
            <p:cNvGrpSpPr>
              <a:grpSpLocks/>
            </p:cNvGrpSpPr>
            <p:nvPr/>
          </p:nvGrpSpPr>
          <p:grpSpPr bwMode="auto">
            <a:xfrm>
              <a:off x="2352" y="3120"/>
              <a:ext cx="176" cy="141"/>
              <a:chOff x="3068" y="1665"/>
              <a:chExt cx="176" cy="141"/>
            </a:xfrm>
          </p:grpSpPr>
          <p:sp>
            <p:nvSpPr>
              <p:cNvPr id="103879" name="Freeform 455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880" name="Freeform 456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881" name="Group 457"/>
            <p:cNvGrpSpPr>
              <a:grpSpLocks/>
            </p:cNvGrpSpPr>
            <p:nvPr/>
          </p:nvGrpSpPr>
          <p:grpSpPr bwMode="auto">
            <a:xfrm>
              <a:off x="2544" y="2928"/>
              <a:ext cx="176" cy="141"/>
              <a:chOff x="3068" y="1665"/>
              <a:chExt cx="176" cy="141"/>
            </a:xfrm>
          </p:grpSpPr>
          <p:sp>
            <p:nvSpPr>
              <p:cNvPr id="103882" name="Freeform 458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883" name="Freeform 459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884" name="Group 460"/>
            <p:cNvGrpSpPr>
              <a:grpSpLocks/>
            </p:cNvGrpSpPr>
            <p:nvPr/>
          </p:nvGrpSpPr>
          <p:grpSpPr bwMode="auto">
            <a:xfrm>
              <a:off x="2688" y="3120"/>
              <a:ext cx="176" cy="141"/>
              <a:chOff x="3068" y="1665"/>
              <a:chExt cx="176" cy="141"/>
            </a:xfrm>
          </p:grpSpPr>
          <p:sp>
            <p:nvSpPr>
              <p:cNvPr id="103885" name="Freeform 461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886" name="Freeform 462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887" name="Group 463"/>
            <p:cNvGrpSpPr>
              <a:grpSpLocks/>
            </p:cNvGrpSpPr>
            <p:nvPr/>
          </p:nvGrpSpPr>
          <p:grpSpPr bwMode="auto">
            <a:xfrm>
              <a:off x="2688" y="3216"/>
              <a:ext cx="144" cy="96"/>
              <a:chOff x="3068" y="1665"/>
              <a:chExt cx="176" cy="141"/>
            </a:xfrm>
          </p:grpSpPr>
          <p:sp>
            <p:nvSpPr>
              <p:cNvPr id="103888" name="Freeform 464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889" name="Freeform 465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890" name="Group 466"/>
            <p:cNvGrpSpPr>
              <a:grpSpLocks/>
            </p:cNvGrpSpPr>
            <p:nvPr/>
          </p:nvGrpSpPr>
          <p:grpSpPr bwMode="auto">
            <a:xfrm>
              <a:off x="2928" y="3024"/>
              <a:ext cx="176" cy="141"/>
              <a:chOff x="3068" y="1665"/>
              <a:chExt cx="176" cy="141"/>
            </a:xfrm>
          </p:grpSpPr>
          <p:sp>
            <p:nvSpPr>
              <p:cNvPr id="103891" name="Freeform 467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892" name="Freeform 468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893" name="Group 469"/>
            <p:cNvGrpSpPr>
              <a:grpSpLocks/>
            </p:cNvGrpSpPr>
            <p:nvPr/>
          </p:nvGrpSpPr>
          <p:grpSpPr bwMode="auto">
            <a:xfrm>
              <a:off x="2448" y="3312"/>
              <a:ext cx="176" cy="141"/>
              <a:chOff x="3068" y="1665"/>
              <a:chExt cx="176" cy="141"/>
            </a:xfrm>
          </p:grpSpPr>
          <p:sp>
            <p:nvSpPr>
              <p:cNvPr id="103894" name="Freeform 470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895" name="Freeform 471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896" name="Group 472"/>
            <p:cNvGrpSpPr>
              <a:grpSpLocks/>
            </p:cNvGrpSpPr>
            <p:nvPr/>
          </p:nvGrpSpPr>
          <p:grpSpPr bwMode="auto">
            <a:xfrm>
              <a:off x="3072" y="3216"/>
              <a:ext cx="176" cy="141"/>
              <a:chOff x="3068" y="1665"/>
              <a:chExt cx="176" cy="141"/>
            </a:xfrm>
          </p:grpSpPr>
          <p:sp>
            <p:nvSpPr>
              <p:cNvPr id="103897" name="Freeform 473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898" name="Freeform 474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899" name="Group 475"/>
            <p:cNvGrpSpPr>
              <a:grpSpLocks/>
            </p:cNvGrpSpPr>
            <p:nvPr/>
          </p:nvGrpSpPr>
          <p:grpSpPr bwMode="auto">
            <a:xfrm>
              <a:off x="1536" y="3264"/>
              <a:ext cx="176" cy="141"/>
              <a:chOff x="3068" y="1665"/>
              <a:chExt cx="176" cy="141"/>
            </a:xfrm>
          </p:grpSpPr>
          <p:sp>
            <p:nvSpPr>
              <p:cNvPr id="103900" name="Freeform 476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901" name="Freeform 477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902" name="Group 478"/>
            <p:cNvGrpSpPr>
              <a:grpSpLocks/>
            </p:cNvGrpSpPr>
            <p:nvPr/>
          </p:nvGrpSpPr>
          <p:grpSpPr bwMode="auto">
            <a:xfrm>
              <a:off x="1872" y="3360"/>
              <a:ext cx="144" cy="96"/>
              <a:chOff x="3068" y="1665"/>
              <a:chExt cx="176" cy="141"/>
            </a:xfrm>
          </p:grpSpPr>
          <p:sp>
            <p:nvSpPr>
              <p:cNvPr id="103903" name="Freeform 479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904" name="Freeform 480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905" name="Group 481"/>
            <p:cNvGrpSpPr>
              <a:grpSpLocks/>
            </p:cNvGrpSpPr>
            <p:nvPr/>
          </p:nvGrpSpPr>
          <p:grpSpPr bwMode="auto">
            <a:xfrm>
              <a:off x="2112" y="3168"/>
              <a:ext cx="176" cy="141"/>
              <a:chOff x="3068" y="1665"/>
              <a:chExt cx="176" cy="141"/>
            </a:xfrm>
          </p:grpSpPr>
          <p:sp>
            <p:nvSpPr>
              <p:cNvPr id="103906" name="Freeform 482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907" name="Freeform 483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908" name="Group 484"/>
            <p:cNvGrpSpPr>
              <a:grpSpLocks/>
            </p:cNvGrpSpPr>
            <p:nvPr/>
          </p:nvGrpSpPr>
          <p:grpSpPr bwMode="auto">
            <a:xfrm>
              <a:off x="1632" y="3456"/>
              <a:ext cx="176" cy="141"/>
              <a:chOff x="3068" y="1665"/>
              <a:chExt cx="176" cy="141"/>
            </a:xfrm>
          </p:grpSpPr>
          <p:sp>
            <p:nvSpPr>
              <p:cNvPr id="103909" name="Freeform 485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910" name="Freeform 486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911" name="Group 487"/>
            <p:cNvGrpSpPr>
              <a:grpSpLocks/>
            </p:cNvGrpSpPr>
            <p:nvPr/>
          </p:nvGrpSpPr>
          <p:grpSpPr bwMode="auto">
            <a:xfrm>
              <a:off x="2256" y="3360"/>
              <a:ext cx="176" cy="141"/>
              <a:chOff x="3068" y="1665"/>
              <a:chExt cx="176" cy="141"/>
            </a:xfrm>
          </p:grpSpPr>
          <p:sp>
            <p:nvSpPr>
              <p:cNvPr id="103912" name="Freeform 488"/>
              <p:cNvSpPr>
                <a:spLocks/>
              </p:cNvSpPr>
              <p:nvPr/>
            </p:nvSpPr>
            <p:spPr bwMode="auto">
              <a:xfrm>
                <a:off x="3068" y="1665"/>
                <a:ext cx="176" cy="141"/>
              </a:xfrm>
              <a:custGeom>
                <a:avLst/>
                <a:gdLst>
                  <a:gd name="T0" fmla="*/ 172 w 176"/>
                  <a:gd name="T1" fmla="*/ 49 h 141"/>
                  <a:gd name="T2" fmla="*/ 146 w 176"/>
                  <a:gd name="T3" fmla="*/ 91 h 141"/>
                  <a:gd name="T4" fmla="*/ 124 w 176"/>
                  <a:gd name="T5" fmla="*/ 117 h 141"/>
                  <a:gd name="T6" fmla="*/ 62 w 176"/>
                  <a:gd name="T7" fmla="*/ 127 h 141"/>
                  <a:gd name="T8" fmla="*/ 36 w 176"/>
                  <a:gd name="T9" fmla="*/ 139 h 141"/>
                  <a:gd name="T10" fmla="*/ 16 w 176"/>
                  <a:gd name="T11" fmla="*/ 135 h 141"/>
                  <a:gd name="T12" fmla="*/ 26 w 176"/>
                  <a:gd name="T13" fmla="*/ 89 h 141"/>
                  <a:gd name="T14" fmla="*/ 44 w 176"/>
                  <a:gd name="T15" fmla="*/ 37 h 141"/>
                  <a:gd name="T16" fmla="*/ 80 w 176"/>
                  <a:gd name="T17" fmla="*/ 17 h 141"/>
                  <a:gd name="T18" fmla="*/ 126 w 176"/>
                  <a:gd name="T19" fmla="*/ 7 h 141"/>
                  <a:gd name="T20" fmla="*/ 150 w 176"/>
                  <a:gd name="T21" fmla="*/ 9 h 141"/>
                  <a:gd name="T22" fmla="*/ 154 w 176"/>
                  <a:gd name="T23" fmla="*/ 21 h 141"/>
                  <a:gd name="T24" fmla="*/ 172 w 176"/>
                  <a:gd name="T25" fmla="*/ 29 h 141"/>
                  <a:gd name="T26" fmla="*/ 172 w 176"/>
                  <a:gd name="T27" fmla="*/ 49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76" h="141">
                    <a:moveTo>
                      <a:pt x="172" y="49"/>
                    </a:moveTo>
                    <a:cubicBezTo>
                      <a:pt x="167" y="94"/>
                      <a:pt x="176" y="85"/>
                      <a:pt x="146" y="91"/>
                    </a:cubicBezTo>
                    <a:cubicBezTo>
                      <a:pt x="136" y="98"/>
                      <a:pt x="136" y="109"/>
                      <a:pt x="124" y="117"/>
                    </a:cubicBezTo>
                    <a:cubicBezTo>
                      <a:pt x="117" y="137"/>
                      <a:pt x="70" y="127"/>
                      <a:pt x="62" y="127"/>
                    </a:cubicBezTo>
                    <a:cubicBezTo>
                      <a:pt x="52" y="130"/>
                      <a:pt x="47" y="136"/>
                      <a:pt x="36" y="139"/>
                    </a:cubicBezTo>
                    <a:cubicBezTo>
                      <a:pt x="29" y="138"/>
                      <a:pt x="18" y="141"/>
                      <a:pt x="16" y="135"/>
                    </a:cubicBezTo>
                    <a:cubicBezTo>
                      <a:pt x="0" y="93"/>
                      <a:pt x="7" y="94"/>
                      <a:pt x="26" y="89"/>
                    </a:cubicBezTo>
                    <a:cubicBezTo>
                      <a:pt x="28" y="56"/>
                      <a:pt x="16" y="42"/>
                      <a:pt x="44" y="37"/>
                    </a:cubicBezTo>
                    <a:cubicBezTo>
                      <a:pt x="55" y="20"/>
                      <a:pt x="57" y="20"/>
                      <a:pt x="80" y="17"/>
                    </a:cubicBezTo>
                    <a:cubicBezTo>
                      <a:pt x="86" y="0"/>
                      <a:pt x="113" y="8"/>
                      <a:pt x="126" y="7"/>
                    </a:cubicBezTo>
                    <a:cubicBezTo>
                      <a:pt x="134" y="8"/>
                      <a:pt x="143" y="5"/>
                      <a:pt x="150" y="9"/>
                    </a:cubicBezTo>
                    <a:cubicBezTo>
                      <a:pt x="154" y="11"/>
                      <a:pt x="150" y="20"/>
                      <a:pt x="154" y="21"/>
                    </a:cubicBezTo>
                    <a:cubicBezTo>
                      <a:pt x="161" y="23"/>
                      <a:pt x="165" y="27"/>
                      <a:pt x="172" y="29"/>
                    </a:cubicBezTo>
                    <a:cubicBezTo>
                      <a:pt x="175" y="39"/>
                      <a:pt x="174" y="33"/>
                      <a:pt x="172" y="49"/>
                    </a:cubicBezTo>
                    <a:close/>
                  </a:path>
                </a:pathLst>
              </a:custGeom>
              <a:solidFill>
                <a:srgbClr val="EAEAEA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3913" name="Freeform 489"/>
              <p:cNvSpPr>
                <a:spLocks/>
              </p:cNvSpPr>
              <p:nvPr/>
            </p:nvSpPr>
            <p:spPr bwMode="auto">
              <a:xfrm>
                <a:off x="3084" y="1689"/>
                <a:ext cx="81" cy="109"/>
              </a:xfrm>
              <a:custGeom>
                <a:avLst/>
                <a:gdLst>
                  <a:gd name="T0" fmla="*/ 74 w 81"/>
                  <a:gd name="T1" fmla="*/ 61 h 109"/>
                  <a:gd name="T2" fmla="*/ 40 w 81"/>
                  <a:gd name="T3" fmla="*/ 97 h 109"/>
                  <a:gd name="T4" fmla="*/ 12 w 81"/>
                  <a:gd name="T5" fmla="*/ 109 h 109"/>
                  <a:gd name="T6" fmla="*/ 4 w 81"/>
                  <a:gd name="T7" fmla="*/ 97 h 109"/>
                  <a:gd name="T8" fmla="*/ 0 w 81"/>
                  <a:gd name="T9" fmla="*/ 85 h 109"/>
                  <a:gd name="T10" fmla="*/ 18 w 81"/>
                  <a:gd name="T11" fmla="*/ 75 h 109"/>
                  <a:gd name="T12" fmla="*/ 34 w 81"/>
                  <a:gd name="T13" fmla="*/ 21 h 109"/>
                  <a:gd name="T14" fmla="*/ 72 w 81"/>
                  <a:gd name="T15" fmla="*/ 9 h 109"/>
                  <a:gd name="T16" fmla="*/ 74 w 81"/>
                  <a:gd name="T17" fmla="*/ 61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09">
                    <a:moveTo>
                      <a:pt x="74" y="61"/>
                    </a:moveTo>
                    <a:cubicBezTo>
                      <a:pt x="78" y="97"/>
                      <a:pt x="81" y="95"/>
                      <a:pt x="40" y="97"/>
                    </a:cubicBezTo>
                    <a:cubicBezTo>
                      <a:pt x="29" y="101"/>
                      <a:pt x="23" y="107"/>
                      <a:pt x="12" y="109"/>
                    </a:cubicBezTo>
                    <a:cubicBezTo>
                      <a:pt x="9" y="105"/>
                      <a:pt x="6" y="102"/>
                      <a:pt x="4" y="97"/>
                    </a:cubicBezTo>
                    <a:cubicBezTo>
                      <a:pt x="3" y="93"/>
                      <a:pt x="0" y="85"/>
                      <a:pt x="0" y="85"/>
                    </a:cubicBezTo>
                    <a:cubicBezTo>
                      <a:pt x="7" y="83"/>
                      <a:pt x="11" y="77"/>
                      <a:pt x="18" y="75"/>
                    </a:cubicBezTo>
                    <a:cubicBezTo>
                      <a:pt x="23" y="59"/>
                      <a:pt x="11" y="27"/>
                      <a:pt x="34" y="21"/>
                    </a:cubicBezTo>
                    <a:cubicBezTo>
                      <a:pt x="45" y="0"/>
                      <a:pt x="33" y="7"/>
                      <a:pt x="72" y="9"/>
                    </a:cubicBezTo>
                    <a:cubicBezTo>
                      <a:pt x="71" y="24"/>
                      <a:pt x="67" y="46"/>
                      <a:pt x="74" y="61"/>
                    </a:cubicBezTo>
                    <a:close/>
                  </a:path>
                </a:pathLst>
              </a:custGeom>
              <a:solidFill>
                <a:srgbClr val="99CC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3914" name="Group 490"/>
            <p:cNvGrpSpPr>
              <a:grpSpLocks/>
            </p:cNvGrpSpPr>
            <p:nvPr/>
          </p:nvGrpSpPr>
          <p:grpSpPr bwMode="auto">
            <a:xfrm>
              <a:off x="2880" y="2640"/>
              <a:ext cx="800" cy="525"/>
              <a:chOff x="2448" y="2928"/>
              <a:chExt cx="800" cy="525"/>
            </a:xfrm>
          </p:grpSpPr>
          <p:grpSp>
            <p:nvGrpSpPr>
              <p:cNvPr id="103915" name="Group 491"/>
              <p:cNvGrpSpPr>
                <a:grpSpLocks/>
              </p:cNvGrpSpPr>
              <p:nvPr/>
            </p:nvGrpSpPr>
            <p:grpSpPr bwMode="auto">
              <a:xfrm>
                <a:off x="2544" y="2928"/>
                <a:ext cx="176" cy="141"/>
                <a:chOff x="3068" y="1665"/>
                <a:chExt cx="176" cy="141"/>
              </a:xfrm>
            </p:grpSpPr>
            <p:sp>
              <p:nvSpPr>
                <p:cNvPr id="103916" name="Freeform 492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917" name="Freeform 493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918" name="Group 494"/>
              <p:cNvGrpSpPr>
                <a:grpSpLocks/>
              </p:cNvGrpSpPr>
              <p:nvPr/>
            </p:nvGrpSpPr>
            <p:grpSpPr bwMode="auto">
              <a:xfrm>
                <a:off x="2688" y="3120"/>
                <a:ext cx="176" cy="141"/>
                <a:chOff x="3068" y="1665"/>
                <a:chExt cx="176" cy="141"/>
              </a:xfrm>
            </p:grpSpPr>
            <p:sp>
              <p:nvSpPr>
                <p:cNvPr id="103919" name="Freeform 495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920" name="Freeform 496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921" name="Group 497"/>
              <p:cNvGrpSpPr>
                <a:grpSpLocks/>
              </p:cNvGrpSpPr>
              <p:nvPr/>
            </p:nvGrpSpPr>
            <p:grpSpPr bwMode="auto">
              <a:xfrm>
                <a:off x="2688" y="3216"/>
                <a:ext cx="144" cy="96"/>
                <a:chOff x="3068" y="1665"/>
                <a:chExt cx="176" cy="141"/>
              </a:xfrm>
            </p:grpSpPr>
            <p:sp>
              <p:nvSpPr>
                <p:cNvPr id="103922" name="Freeform 498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923" name="Freeform 499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924" name="Group 500"/>
              <p:cNvGrpSpPr>
                <a:grpSpLocks/>
              </p:cNvGrpSpPr>
              <p:nvPr/>
            </p:nvGrpSpPr>
            <p:grpSpPr bwMode="auto">
              <a:xfrm>
                <a:off x="2928" y="3024"/>
                <a:ext cx="176" cy="141"/>
                <a:chOff x="3068" y="1665"/>
                <a:chExt cx="176" cy="141"/>
              </a:xfrm>
            </p:grpSpPr>
            <p:sp>
              <p:nvSpPr>
                <p:cNvPr id="103925" name="Freeform 501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926" name="Freeform 502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927" name="Group 503"/>
              <p:cNvGrpSpPr>
                <a:grpSpLocks/>
              </p:cNvGrpSpPr>
              <p:nvPr/>
            </p:nvGrpSpPr>
            <p:grpSpPr bwMode="auto">
              <a:xfrm>
                <a:off x="2448" y="3312"/>
                <a:ext cx="176" cy="141"/>
                <a:chOff x="3068" y="1665"/>
                <a:chExt cx="176" cy="141"/>
              </a:xfrm>
            </p:grpSpPr>
            <p:sp>
              <p:nvSpPr>
                <p:cNvPr id="103928" name="Freeform 504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929" name="Freeform 505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930" name="Group 506"/>
              <p:cNvGrpSpPr>
                <a:grpSpLocks/>
              </p:cNvGrpSpPr>
              <p:nvPr/>
            </p:nvGrpSpPr>
            <p:grpSpPr bwMode="auto">
              <a:xfrm>
                <a:off x="3072" y="3216"/>
                <a:ext cx="176" cy="141"/>
                <a:chOff x="3068" y="1665"/>
                <a:chExt cx="176" cy="141"/>
              </a:xfrm>
            </p:grpSpPr>
            <p:sp>
              <p:nvSpPr>
                <p:cNvPr id="103931" name="Freeform 507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932" name="Freeform 508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</p:grpSp>
        <p:grpSp>
          <p:nvGrpSpPr>
            <p:cNvPr id="103933" name="Group 509"/>
            <p:cNvGrpSpPr>
              <a:grpSpLocks/>
            </p:cNvGrpSpPr>
            <p:nvPr/>
          </p:nvGrpSpPr>
          <p:grpSpPr bwMode="auto">
            <a:xfrm>
              <a:off x="2208" y="2592"/>
              <a:ext cx="800" cy="525"/>
              <a:chOff x="2448" y="2928"/>
              <a:chExt cx="800" cy="525"/>
            </a:xfrm>
          </p:grpSpPr>
          <p:grpSp>
            <p:nvGrpSpPr>
              <p:cNvPr id="103934" name="Group 510"/>
              <p:cNvGrpSpPr>
                <a:grpSpLocks/>
              </p:cNvGrpSpPr>
              <p:nvPr/>
            </p:nvGrpSpPr>
            <p:grpSpPr bwMode="auto">
              <a:xfrm>
                <a:off x="2544" y="2928"/>
                <a:ext cx="176" cy="141"/>
                <a:chOff x="3068" y="1665"/>
                <a:chExt cx="176" cy="141"/>
              </a:xfrm>
            </p:grpSpPr>
            <p:sp>
              <p:nvSpPr>
                <p:cNvPr id="103935" name="Freeform 511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936" name="Freeform 512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937" name="Group 513"/>
              <p:cNvGrpSpPr>
                <a:grpSpLocks/>
              </p:cNvGrpSpPr>
              <p:nvPr/>
            </p:nvGrpSpPr>
            <p:grpSpPr bwMode="auto">
              <a:xfrm>
                <a:off x="2688" y="3120"/>
                <a:ext cx="176" cy="141"/>
                <a:chOff x="3068" y="1665"/>
                <a:chExt cx="176" cy="141"/>
              </a:xfrm>
            </p:grpSpPr>
            <p:sp>
              <p:nvSpPr>
                <p:cNvPr id="103938" name="Freeform 514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939" name="Freeform 515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940" name="Group 516"/>
              <p:cNvGrpSpPr>
                <a:grpSpLocks/>
              </p:cNvGrpSpPr>
              <p:nvPr/>
            </p:nvGrpSpPr>
            <p:grpSpPr bwMode="auto">
              <a:xfrm>
                <a:off x="2688" y="3216"/>
                <a:ext cx="144" cy="96"/>
                <a:chOff x="3068" y="1665"/>
                <a:chExt cx="176" cy="141"/>
              </a:xfrm>
            </p:grpSpPr>
            <p:sp>
              <p:nvSpPr>
                <p:cNvPr id="103941" name="Freeform 517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942" name="Freeform 518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943" name="Group 519"/>
              <p:cNvGrpSpPr>
                <a:grpSpLocks/>
              </p:cNvGrpSpPr>
              <p:nvPr/>
            </p:nvGrpSpPr>
            <p:grpSpPr bwMode="auto">
              <a:xfrm>
                <a:off x="2928" y="3024"/>
                <a:ext cx="176" cy="141"/>
                <a:chOff x="3068" y="1665"/>
                <a:chExt cx="176" cy="141"/>
              </a:xfrm>
            </p:grpSpPr>
            <p:sp>
              <p:nvSpPr>
                <p:cNvPr id="103944" name="Freeform 520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945" name="Freeform 521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946" name="Group 522"/>
              <p:cNvGrpSpPr>
                <a:grpSpLocks/>
              </p:cNvGrpSpPr>
              <p:nvPr/>
            </p:nvGrpSpPr>
            <p:grpSpPr bwMode="auto">
              <a:xfrm>
                <a:off x="2448" y="3312"/>
                <a:ext cx="176" cy="141"/>
                <a:chOff x="3068" y="1665"/>
                <a:chExt cx="176" cy="141"/>
              </a:xfrm>
            </p:grpSpPr>
            <p:sp>
              <p:nvSpPr>
                <p:cNvPr id="103947" name="Freeform 523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948" name="Freeform 524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949" name="Group 525"/>
              <p:cNvGrpSpPr>
                <a:grpSpLocks/>
              </p:cNvGrpSpPr>
              <p:nvPr/>
            </p:nvGrpSpPr>
            <p:grpSpPr bwMode="auto">
              <a:xfrm>
                <a:off x="3072" y="3216"/>
                <a:ext cx="176" cy="141"/>
                <a:chOff x="3068" y="1665"/>
                <a:chExt cx="176" cy="141"/>
              </a:xfrm>
            </p:grpSpPr>
            <p:sp>
              <p:nvSpPr>
                <p:cNvPr id="103950" name="Freeform 526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951" name="Freeform 527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</p:grpSp>
        <p:grpSp>
          <p:nvGrpSpPr>
            <p:cNvPr id="103952" name="Group 528"/>
            <p:cNvGrpSpPr>
              <a:grpSpLocks/>
            </p:cNvGrpSpPr>
            <p:nvPr/>
          </p:nvGrpSpPr>
          <p:grpSpPr bwMode="auto">
            <a:xfrm>
              <a:off x="1440" y="2688"/>
              <a:ext cx="800" cy="525"/>
              <a:chOff x="2448" y="2928"/>
              <a:chExt cx="800" cy="525"/>
            </a:xfrm>
          </p:grpSpPr>
          <p:grpSp>
            <p:nvGrpSpPr>
              <p:cNvPr id="103953" name="Group 529"/>
              <p:cNvGrpSpPr>
                <a:grpSpLocks/>
              </p:cNvGrpSpPr>
              <p:nvPr/>
            </p:nvGrpSpPr>
            <p:grpSpPr bwMode="auto">
              <a:xfrm>
                <a:off x="2544" y="2928"/>
                <a:ext cx="176" cy="141"/>
                <a:chOff x="3068" y="1665"/>
                <a:chExt cx="176" cy="141"/>
              </a:xfrm>
            </p:grpSpPr>
            <p:sp>
              <p:nvSpPr>
                <p:cNvPr id="103954" name="Freeform 530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955" name="Freeform 531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956" name="Group 532"/>
              <p:cNvGrpSpPr>
                <a:grpSpLocks/>
              </p:cNvGrpSpPr>
              <p:nvPr/>
            </p:nvGrpSpPr>
            <p:grpSpPr bwMode="auto">
              <a:xfrm>
                <a:off x="2688" y="3120"/>
                <a:ext cx="176" cy="141"/>
                <a:chOff x="3068" y="1665"/>
                <a:chExt cx="176" cy="141"/>
              </a:xfrm>
            </p:grpSpPr>
            <p:sp>
              <p:nvSpPr>
                <p:cNvPr id="103957" name="Freeform 533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958" name="Freeform 534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959" name="Group 535"/>
              <p:cNvGrpSpPr>
                <a:grpSpLocks/>
              </p:cNvGrpSpPr>
              <p:nvPr/>
            </p:nvGrpSpPr>
            <p:grpSpPr bwMode="auto">
              <a:xfrm>
                <a:off x="2688" y="3216"/>
                <a:ext cx="144" cy="96"/>
                <a:chOff x="3068" y="1665"/>
                <a:chExt cx="176" cy="141"/>
              </a:xfrm>
            </p:grpSpPr>
            <p:sp>
              <p:nvSpPr>
                <p:cNvPr id="103960" name="Freeform 536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961" name="Freeform 537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962" name="Group 538"/>
              <p:cNvGrpSpPr>
                <a:grpSpLocks/>
              </p:cNvGrpSpPr>
              <p:nvPr/>
            </p:nvGrpSpPr>
            <p:grpSpPr bwMode="auto">
              <a:xfrm>
                <a:off x="2928" y="3024"/>
                <a:ext cx="176" cy="141"/>
                <a:chOff x="3068" y="1665"/>
                <a:chExt cx="176" cy="141"/>
              </a:xfrm>
            </p:grpSpPr>
            <p:sp>
              <p:nvSpPr>
                <p:cNvPr id="103963" name="Freeform 539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964" name="Freeform 540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965" name="Group 541"/>
              <p:cNvGrpSpPr>
                <a:grpSpLocks/>
              </p:cNvGrpSpPr>
              <p:nvPr/>
            </p:nvGrpSpPr>
            <p:grpSpPr bwMode="auto">
              <a:xfrm>
                <a:off x="2448" y="3312"/>
                <a:ext cx="176" cy="141"/>
                <a:chOff x="3068" y="1665"/>
                <a:chExt cx="176" cy="141"/>
              </a:xfrm>
            </p:grpSpPr>
            <p:sp>
              <p:nvSpPr>
                <p:cNvPr id="103966" name="Freeform 542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967" name="Freeform 543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968" name="Group 544"/>
              <p:cNvGrpSpPr>
                <a:grpSpLocks/>
              </p:cNvGrpSpPr>
              <p:nvPr/>
            </p:nvGrpSpPr>
            <p:grpSpPr bwMode="auto">
              <a:xfrm>
                <a:off x="3072" y="3216"/>
                <a:ext cx="176" cy="141"/>
                <a:chOff x="3068" y="1665"/>
                <a:chExt cx="176" cy="141"/>
              </a:xfrm>
            </p:grpSpPr>
            <p:sp>
              <p:nvSpPr>
                <p:cNvPr id="103969" name="Freeform 545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970" name="Freeform 546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</p:grpSp>
        <p:grpSp>
          <p:nvGrpSpPr>
            <p:cNvPr id="103971" name="Group 547"/>
            <p:cNvGrpSpPr>
              <a:grpSpLocks/>
            </p:cNvGrpSpPr>
            <p:nvPr/>
          </p:nvGrpSpPr>
          <p:grpSpPr bwMode="auto">
            <a:xfrm>
              <a:off x="336" y="2928"/>
              <a:ext cx="800" cy="525"/>
              <a:chOff x="2448" y="2928"/>
              <a:chExt cx="800" cy="525"/>
            </a:xfrm>
          </p:grpSpPr>
          <p:grpSp>
            <p:nvGrpSpPr>
              <p:cNvPr id="103972" name="Group 548"/>
              <p:cNvGrpSpPr>
                <a:grpSpLocks/>
              </p:cNvGrpSpPr>
              <p:nvPr/>
            </p:nvGrpSpPr>
            <p:grpSpPr bwMode="auto">
              <a:xfrm>
                <a:off x="2544" y="2928"/>
                <a:ext cx="176" cy="141"/>
                <a:chOff x="3068" y="1665"/>
                <a:chExt cx="176" cy="141"/>
              </a:xfrm>
            </p:grpSpPr>
            <p:sp>
              <p:nvSpPr>
                <p:cNvPr id="103973" name="Freeform 549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974" name="Freeform 550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975" name="Group 551"/>
              <p:cNvGrpSpPr>
                <a:grpSpLocks/>
              </p:cNvGrpSpPr>
              <p:nvPr/>
            </p:nvGrpSpPr>
            <p:grpSpPr bwMode="auto">
              <a:xfrm>
                <a:off x="2688" y="3120"/>
                <a:ext cx="176" cy="141"/>
                <a:chOff x="3068" y="1665"/>
                <a:chExt cx="176" cy="141"/>
              </a:xfrm>
            </p:grpSpPr>
            <p:sp>
              <p:nvSpPr>
                <p:cNvPr id="103976" name="Freeform 552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977" name="Freeform 553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978" name="Group 554"/>
              <p:cNvGrpSpPr>
                <a:grpSpLocks/>
              </p:cNvGrpSpPr>
              <p:nvPr/>
            </p:nvGrpSpPr>
            <p:grpSpPr bwMode="auto">
              <a:xfrm>
                <a:off x="2688" y="3216"/>
                <a:ext cx="144" cy="96"/>
                <a:chOff x="3068" y="1665"/>
                <a:chExt cx="176" cy="141"/>
              </a:xfrm>
            </p:grpSpPr>
            <p:sp>
              <p:nvSpPr>
                <p:cNvPr id="103979" name="Freeform 555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980" name="Freeform 556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981" name="Group 557"/>
              <p:cNvGrpSpPr>
                <a:grpSpLocks/>
              </p:cNvGrpSpPr>
              <p:nvPr/>
            </p:nvGrpSpPr>
            <p:grpSpPr bwMode="auto">
              <a:xfrm>
                <a:off x="2928" y="3024"/>
                <a:ext cx="176" cy="141"/>
                <a:chOff x="3068" y="1665"/>
                <a:chExt cx="176" cy="141"/>
              </a:xfrm>
            </p:grpSpPr>
            <p:sp>
              <p:nvSpPr>
                <p:cNvPr id="103982" name="Freeform 558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983" name="Freeform 559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984" name="Group 560"/>
              <p:cNvGrpSpPr>
                <a:grpSpLocks/>
              </p:cNvGrpSpPr>
              <p:nvPr/>
            </p:nvGrpSpPr>
            <p:grpSpPr bwMode="auto">
              <a:xfrm>
                <a:off x="2448" y="3312"/>
                <a:ext cx="176" cy="141"/>
                <a:chOff x="3068" y="1665"/>
                <a:chExt cx="176" cy="141"/>
              </a:xfrm>
            </p:grpSpPr>
            <p:sp>
              <p:nvSpPr>
                <p:cNvPr id="103985" name="Freeform 561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986" name="Freeform 562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987" name="Group 563"/>
              <p:cNvGrpSpPr>
                <a:grpSpLocks/>
              </p:cNvGrpSpPr>
              <p:nvPr/>
            </p:nvGrpSpPr>
            <p:grpSpPr bwMode="auto">
              <a:xfrm>
                <a:off x="3072" y="3216"/>
                <a:ext cx="176" cy="141"/>
                <a:chOff x="3068" y="1665"/>
                <a:chExt cx="176" cy="141"/>
              </a:xfrm>
            </p:grpSpPr>
            <p:sp>
              <p:nvSpPr>
                <p:cNvPr id="103988" name="Freeform 564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989" name="Freeform 565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</p:grpSp>
        <p:grpSp>
          <p:nvGrpSpPr>
            <p:cNvPr id="103990" name="Group 566"/>
            <p:cNvGrpSpPr>
              <a:grpSpLocks/>
            </p:cNvGrpSpPr>
            <p:nvPr/>
          </p:nvGrpSpPr>
          <p:grpSpPr bwMode="auto">
            <a:xfrm>
              <a:off x="288" y="3264"/>
              <a:ext cx="800" cy="525"/>
              <a:chOff x="2448" y="2928"/>
              <a:chExt cx="800" cy="525"/>
            </a:xfrm>
          </p:grpSpPr>
          <p:grpSp>
            <p:nvGrpSpPr>
              <p:cNvPr id="103991" name="Group 567"/>
              <p:cNvGrpSpPr>
                <a:grpSpLocks/>
              </p:cNvGrpSpPr>
              <p:nvPr/>
            </p:nvGrpSpPr>
            <p:grpSpPr bwMode="auto">
              <a:xfrm>
                <a:off x="2544" y="2928"/>
                <a:ext cx="176" cy="141"/>
                <a:chOff x="3068" y="1665"/>
                <a:chExt cx="176" cy="141"/>
              </a:xfrm>
            </p:grpSpPr>
            <p:sp>
              <p:nvSpPr>
                <p:cNvPr id="103992" name="Freeform 568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993" name="Freeform 569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994" name="Group 570"/>
              <p:cNvGrpSpPr>
                <a:grpSpLocks/>
              </p:cNvGrpSpPr>
              <p:nvPr/>
            </p:nvGrpSpPr>
            <p:grpSpPr bwMode="auto">
              <a:xfrm>
                <a:off x="2688" y="3120"/>
                <a:ext cx="176" cy="141"/>
                <a:chOff x="3068" y="1665"/>
                <a:chExt cx="176" cy="141"/>
              </a:xfrm>
            </p:grpSpPr>
            <p:sp>
              <p:nvSpPr>
                <p:cNvPr id="103995" name="Freeform 571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996" name="Freeform 572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3997" name="Group 573"/>
              <p:cNvGrpSpPr>
                <a:grpSpLocks/>
              </p:cNvGrpSpPr>
              <p:nvPr/>
            </p:nvGrpSpPr>
            <p:grpSpPr bwMode="auto">
              <a:xfrm>
                <a:off x="2688" y="3216"/>
                <a:ext cx="144" cy="96"/>
                <a:chOff x="3068" y="1665"/>
                <a:chExt cx="176" cy="141"/>
              </a:xfrm>
            </p:grpSpPr>
            <p:sp>
              <p:nvSpPr>
                <p:cNvPr id="103998" name="Freeform 574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3999" name="Freeform 575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4000" name="Group 576"/>
              <p:cNvGrpSpPr>
                <a:grpSpLocks/>
              </p:cNvGrpSpPr>
              <p:nvPr/>
            </p:nvGrpSpPr>
            <p:grpSpPr bwMode="auto">
              <a:xfrm>
                <a:off x="2928" y="3024"/>
                <a:ext cx="176" cy="141"/>
                <a:chOff x="3068" y="1665"/>
                <a:chExt cx="176" cy="141"/>
              </a:xfrm>
            </p:grpSpPr>
            <p:sp>
              <p:nvSpPr>
                <p:cNvPr id="104001" name="Freeform 577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4002" name="Freeform 578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4003" name="Group 579"/>
              <p:cNvGrpSpPr>
                <a:grpSpLocks/>
              </p:cNvGrpSpPr>
              <p:nvPr/>
            </p:nvGrpSpPr>
            <p:grpSpPr bwMode="auto">
              <a:xfrm>
                <a:off x="2448" y="3312"/>
                <a:ext cx="176" cy="141"/>
                <a:chOff x="3068" y="1665"/>
                <a:chExt cx="176" cy="141"/>
              </a:xfrm>
            </p:grpSpPr>
            <p:sp>
              <p:nvSpPr>
                <p:cNvPr id="104004" name="Freeform 580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4005" name="Freeform 581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4006" name="Group 582"/>
              <p:cNvGrpSpPr>
                <a:grpSpLocks/>
              </p:cNvGrpSpPr>
              <p:nvPr/>
            </p:nvGrpSpPr>
            <p:grpSpPr bwMode="auto">
              <a:xfrm>
                <a:off x="3072" y="3216"/>
                <a:ext cx="176" cy="141"/>
                <a:chOff x="3068" y="1665"/>
                <a:chExt cx="176" cy="141"/>
              </a:xfrm>
            </p:grpSpPr>
            <p:sp>
              <p:nvSpPr>
                <p:cNvPr id="104007" name="Freeform 583"/>
                <p:cNvSpPr>
                  <a:spLocks/>
                </p:cNvSpPr>
                <p:nvPr/>
              </p:nvSpPr>
              <p:spPr bwMode="auto">
                <a:xfrm>
                  <a:off x="3068" y="1665"/>
                  <a:ext cx="176" cy="141"/>
                </a:xfrm>
                <a:custGeom>
                  <a:avLst/>
                  <a:gdLst>
                    <a:gd name="T0" fmla="*/ 172 w 176"/>
                    <a:gd name="T1" fmla="*/ 49 h 141"/>
                    <a:gd name="T2" fmla="*/ 146 w 176"/>
                    <a:gd name="T3" fmla="*/ 91 h 141"/>
                    <a:gd name="T4" fmla="*/ 124 w 176"/>
                    <a:gd name="T5" fmla="*/ 117 h 141"/>
                    <a:gd name="T6" fmla="*/ 62 w 176"/>
                    <a:gd name="T7" fmla="*/ 127 h 141"/>
                    <a:gd name="T8" fmla="*/ 36 w 176"/>
                    <a:gd name="T9" fmla="*/ 139 h 141"/>
                    <a:gd name="T10" fmla="*/ 16 w 176"/>
                    <a:gd name="T11" fmla="*/ 135 h 141"/>
                    <a:gd name="T12" fmla="*/ 26 w 176"/>
                    <a:gd name="T13" fmla="*/ 89 h 141"/>
                    <a:gd name="T14" fmla="*/ 44 w 176"/>
                    <a:gd name="T15" fmla="*/ 37 h 141"/>
                    <a:gd name="T16" fmla="*/ 80 w 176"/>
                    <a:gd name="T17" fmla="*/ 17 h 141"/>
                    <a:gd name="T18" fmla="*/ 126 w 176"/>
                    <a:gd name="T19" fmla="*/ 7 h 141"/>
                    <a:gd name="T20" fmla="*/ 150 w 176"/>
                    <a:gd name="T21" fmla="*/ 9 h 141"/>
                    <a:gd name="T22" fmla="*/ 154 w 176"/>
                    <a:gd name="T23" fmla="*/ 21 h 141"/>
                    <a:gd name="T24" fmla="*/ 172 w 176"/>
                    <a:gd name="T25" fmla="*/ 29 h 141"/>
                    <a:gd name="T26" fmla="*/ 172 w 176"/>
                    <a:gd name="T27" fmla="*/ 49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76" h="141">
                      <a:moveTo>
                        <a:pt x="172" y="49"/>
                      </a:moveTo>
                      <a:cubicBezTo>
                        <a:pt x="167" y="94"/>
                        <a:pt x="176" y="85"/>
                        <a:pt x="146" y="91"/>
                      </a:cubicBezTo>
                      <a:cubicBezTo>
                        <a:pt x="136" y="98"/>
                        <a:pt x="136" y="109"/>
                        <a:pt x="124" y="117"/>
                      </a:cubicBezTo>
                      <a:cubicBezTo>
                        <a:pt x="117" y="137"/>
                        <a:pt x="70" y="127"/>
                        <a:pt x="62" y="127"/>
                      </a:cubicBezTo>
                      <a:cubicBezTo>
                        <a:pt x="52" y="130"/>
                        <a:pt x="47" y="136"/>
                        <a:pt x="36" y="139"/>
                      </a:cubicBezTo>
                      <a:cubicBezTo>
                        <a:pt x="29" y="138"/>
                        <a:pt x="18" y="141"/>
                        <a:pt x="16" y="135"/>
                      </a:cubicBezTo>
                      <a:cubicBezTo>
                        <a:pt x="0" y="93"/>
                        <a:pt x="7" y="94"/>
                        <a:pt x="26" y="89"/>
                      </a:cubicBezTo>
                      <a:cubicBezTo>
                        <a:pt x="28" y="56"/>
                        <a:pt x="16" y="42"/>
                        <a:pt x="44" y="37"/>
                      </a:cubicBezTo>
                      <a:cubicBezTo>
                        <a:pt x="55" y="20"/>
                        <a:pt x="57" y="20"/>
                        <a:pt x="80" y="17"/>
                      </a:cubicBezTo>
                      <a:cubicBezTo>
                        <a:pt x="86" y="0"/>
                        <a:pt x="113" y="8"/>
                        <a:pt x="126" y="7"/>
                      </a:cubicBezTo>
                      <a:cubicBezTo>
                        <a:pt x="134" y="8"/>
                        <a:pt x="143" y="5"/>
                        <a:pt x="150" y="9"/>
                      </a:cubicBezTo>
                      <a:cubicBezTo>
                        <a:pt x="154" y="11"/>
                        <a:pt x="150" y="20"/>
                        <a:pt x="154" y="21"/>
                      </a:cubicBezTo>
                      <a:cubicBezTo>
                        <a:pt x="161" y="23"/>
                        <a:pt x="165" y="27"/>
                        <a:pt x="172" y="29"/>
                      </a:cubicBezTo>
                      <a:cubicBezTo>
                        <a:pt x="175" y="39"/>
                        <a:pt x="174" y="33"/>
                        <a:pt x="172" y="49"/>
                      </a:cubicBezTo>
                      <a:close/>
                    </a:path>
                  </a:pathLst>
                </a:custGeom>
                <a:solidFill>
                  <a:srgbClr val="EAEAEA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4008" name="Freeform 584"/>
                <p:cNvSpPr>
                  <a:spLocks/>
                </p:cNvSpPr>
                <p:nvPr/>
              </p:nvSpPr>
              <p:spPr bwMode="auto">
                <a:xfrm>
                  <a:off x="3084" y="1689"/>
                  <a:ext cx="81" cy="109"/>
                </a:xfrm>
                <a:custGeom>
                  <a:avLst/>
                  <a:gdLst>
                    <a:gd name="T0" fmla="*/ 74 w 81"/>
                    <a:gd name="T1" fmla="*/ 61 h 109"/>
                    <a:gd name="T2" fmla="*/ 40 w 81"/>
                    <a:gd name="T3" fmla="*/ 97 h 109"/>
                    <a:gd name="T4" fmla="*/ 12 w 81"/>
                    <a:gd name="T5" fmla="*/ 109 h 109"/>
                    <a:gd name="T6" fmla="*/ 4 w 81"/>
                    <a:gd name="T7" fmla="*/ 97 h 109"/>
                    <a:gd name="T8" fmla="*/ 0 w 81"/>
                    <a:gd name="T9" fmla="*/ 85 h 109"/>
                    <a:gd name="T10" fmla="*/ 18 w 81"/>
                    <a:gd name="T11" fmla="*/ 75 h 109"/>
                    <a:gd name="T12" fmla="*/ 34 w 81"/>
                    <a:gd name="T13" fmla="*/ 21 h 109"/>
                    <a:gd name="T14" fmla="*/ 72 w 81"/>
                    <a:gd name="T15" fmla="*/ 9 h 109"/>
                    <a:gd name="T16" fmla="*/ 74 w 81"/>
                    <a:gd name="T17" fmla="*/ 61 h 1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81" h="109">
                      <a:moveTo>
                        <a:pt x="74" y="61"/>
                      </a:moveTo>
                      <a:cubicBezTo>
                        <a:pt x="78" y="97"/>
                        <a:pt x="81" y="95"/>
                        <a:pt x="40" y="97"/>
                      </a:cubicBezTo>
                      <a:cubicBezTo>
                        <a:pt x="29" y="101"/>
                        <a:pt x="23" y="107"/>
                        <a:pt x="12" y="109"/>
                      </a:cubicBezTo>
                      <a:cubicBezTo>
                        <a:pt x="9" y="105"/>
                        <a:pt x="6" y="102"/>
                        <a:pt x="4" y="97"/>
                      </a:cubicBezTo>
                      <a:cubicBezTo>
                        <a:pt x="3" y="93"/>
                        <a:pt x="0" y="85"/>
                        <a:pt x="0" y="85"/>
                      </a:cubicBezTo>
                      <a:cubicBezTo>
                        <a:pt x="7" y="83"/>
                        <a:pt x="11" y="77"/>
                        <a:pt x="18" y="75"/>
                      </a:cubicBezTo>
                      <a:cubicBezTo>
                        <a:pt x="23" y="59"/>
                        <a:pt x="11" y="27"/>
                        <a:pt x="34" y="21"/>
                      </a:cubicBezTo>
                      <a:cubicBezTo>
                        <a:pt x="45" y="0"/>
                        <a:pt x="33" y="7"/>
                        <a:pt x="72" y="9"/>
                      </a:cubicBezTo>
                      <a:cubicBezTo>
                        <a:pt x="71" y="24"/>
                        <a:pt x="67" y="46"/>
                        <a:pt x="74" y="61"/>
                      </a:cubicBezTo>
                      <a:close/>
                    </a:path>
                  </a:pathLst>
                </a:custGeom>
                <a:solidFill>
                  <a:srgbClr val="99CC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</p:grpSp>
      </p:grpSp>
      <p:sp>
        <p:nvSpPr>
          <p:cNvPr id="104009" name="Freeform 585"/>
          <p:cNvSpPr>
            <a:spLocks/>
          </p:cNvSpPr>
          <p:nvPr/>
        </p:nvSpPr>
        <p:spPr bwMode="auto">
          <a:xfrm>
            <a:off x="1143000" y="1219200"/>
            <a:ext cx="1079500" cy="1990725"/>
          </a:xfrm>
          <a:custGeom>
            <a:avLst/>
            <a:gdLst>
              <a:gd name="T0" fmla="*/ 364 w 680"/>
              <a:gd name="T1" fmla="*/ 18 h 1254"/>
              <a:gd name="T2" fmla="*/ 327 w 680"/>
              <a:gd name="T3" fmla="*/ 182 h 1254"/>
              <a:gd name="T4" fmla="*/ 164 w 680"/>
              <a:gd name="T5" fmla="*/ 327 h 1254"/>
              <a:gd name="T6" fmla="*/ 109 w 680"/>
              <a:gd name="T7" fmla="*/ 418 h 1254"/>
              <a:gd name="T8" fmla="*/ 0 w 680"/>
              <a:gd name="T9" fmla="*/ 472 h 1254"/>
              <a:gd name="T10" fmla="*/ 91 w 680"/>
              <a:gd name="T11" fmla="*/ 418 h 1254"/>
              <a:gd name="T12" fmla="*/ 182 w 680"/>
              <a:gd name="T13" fmla="*/ 327 h 1254"/>
              <a:gd name="T14" fmla="*/ 200 w 680"/>
              <a:gd name="T15" fmla="*/ 509 h 1254"/>
              <a:gd name="T16" fmla="*/ 291 w 680"/>
              <a:gd name="T17" fmla="*/ 582 h 1254"/>
              <a:gd name="T18" fmla="*/ 182 w 680"/>
              <a:gd name="T19" fmla="*/ 727 h 1254"/>
              <a:gd name="T20" fmla="*/ 164 w 680"/>
              <a:gd name="T21" fmla="*/ 854 h 1254"/>
              <a:gd name="T22" fmla="*/ 200 w 680"/>
              <a:gd name="T23" fmla="*/ 1018 h 1254"/>
              <a:gd name="T24" fmla="*/ 146 w 680"/>
              <a:gd name="T25" fmla="*/ 1236 h 1254"/>
              <a:gd name="T26" fmla="*/ 182 w 680"/>
              <a:gd name="T27" fmla="*/ 1054 h 1254"/>
              <a:gd name="T28" fmla="*/ 237 w 680"/>
              <a:gd name="T29" fmla="*/ 945 h 1254"/>
              <a:gd name="T30" fmla="*/ 199 w 680"/>
              <a:gd name="T31" fmla="*/ 840 h 1254"/>
              <a:gd name="T32" fmla="*/ 251 w 680"/>
              <a:gd name="T33" fmla="*/ 729 h 1254"/>
              <a:gd name="T34" fmla="*/ 255 w 680"/>
              <a:gd name="T35" fmla="*/ 563 h 1254"/>
              <a:gd name="T36" fmla="*/ 346 w 680"/>
              <a:gd name="T37" fmla="*/ 618 h 1254"/>
              <a:gd name="T38" fmla="*/ 397 w 680"/>
              <a:gd name="T39" fmla="*/ 646 h 1254"/>
              <a:gd name="T40" fmla="*/ 640 w 680"/>
              <a:gd name="T41" fmla="*/ 844 h 1254"/>
              <a:gd name="T42" fmla="*/ 527 w 680"/>
              <a:gd name="T43" fmla="*/ 691 h 1254"/>
              <a:gd name="T44" fmla="*/ 273 w 680"/>
              <a:gd name="T45" fmla="*/ 618 h 1254"/>
              <a:gd name="T46" fmla="*/ 200 w 680"/>
              <a:gd name="T47" fmla="*/ 472 h 1254"/>
              <a:gd name="T48" fmla="*/ 211 w 680"/>
              <a:gd name="T49" fmla="*/ 384 h 1254"/>
              <a:gd name="T50" fmla="*/ 182 w 680"/>
              <a:gd name="T51" fmla="*/ 291 h 1254"/>
              <a:gd name="T52" fmla="*/ 277 w 680"/>
              <a:gd name="T53" fmla="*/ 250 h 1254"/>
              <a:gd name="T54" fmla="*/ 382 w 680"/>
              <a:gd name="T55" fmla="*/ 291 h 1254"/>
              <a:gd name="T56" fmla="*/ 455 w 680"/>
              <a:gd name="T57" fmla="*/ 363 h 1254"/>
              <a:gd name="T58" fmla="*/ 473 w 680"/>
              <a:gd name="T59" fmla="*/ 472 h 1254"/>
              <a:gd name="T60" fmla="*/ 473 w 680"/>
              <a:gd name="T61" fmla="*/ 363 h 1254"/>
              <a:gd name="T62" fmla="*/ 341 w 680"/>
              <a:gd name="T63" fmla="*/ 204 h 1254"/>
              <a:gd name="T64" fmla="*/ 281 w 680"/>
              <a:gd name="T65" fmla="*/ 108 h 1254"/>
              <a:gd name="T66" fmla="*/ 200 w 680"/>
              <a:gd name="T67" fmla="*/ 145 h 1254"/>
              <a:gd name="T68" fmla="*/ 309 w 680"/>
              <a:gd name="T69" fmla="*/ 73 h 1254"/>
              <a:gd name="T70" fmla="*/ 284 w 680"/>
              <a:gd name="T71" fmla="*/ 22 h 1254"/>
              <a:gd name="T72" fmla="*/ 266 w 680"/>
              <a:gd name="T73" fmla="*/ 6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80" h="1254">
                <a:moveTo>
                  <a:pt x="491" y="0"/>
                </a:moveTo>
                <a:cubicBezTo>
                  <a:pt x="449" y="6"/>
                  <a:pt x="406" y="10"/>
                  <a:pt x="364" y="18"/>
                </a:cubicBezTo>
                <a:cubicBezTo>
                  <a:pt x="339" y="22"/>
                  <a:pt x="302" y="14"/>
                  <a:pt x="291" y="36"/>
                </a:cubicBezTo>
                <a:cubicBezTo>
                  <a:pt x="282" y="53"/>
                  <a:pt x="318" y="156"/>
                  <a:pt x="327" y="182"/>
                </a:cubicBezTo>
                <a:cubicBezTo>
                  <a:pt x="321" y="200"/>
                  <a:pt x="321" y="221"/>
                  <a:pt x="309" y="236"/>
                </a:cubicBezTo>
                <a:cubicBezTo>
                  <a:pt x="282" y="270"/>
                  <a:pt x="205" y="313"/>
                  <a:pt x="164" y="327"/>
                </a:cubicBezTo>
                <a:cubicBezTo>
                  <a:pt x="152" y="339"/>
                  <a:pt x="136" y="348"/>
                  <a:pt x="127" y="363"/>
                </a:cubicBezTo>
                <a:cubicBezTo>
                  <a:pt x="117" y="380"/>
                  <a:pt x="121" y="403"/>
                  <a:pt x="109" y="418"/>
                </a:cubicBezTo>
                <a:cubicBezTo>
                  <a:pt x="97" y="433"/>
                  <a:pt x="71" y="432"/>
                  <a:pt x="53" y="441"/>
                </a:cubicBezTo>
                <a:cubicBezTo>
                  <a:pt x="35" y="450"/>
                  <a:pt x="2" y="473"/>
                  <a:pt x="0" y="472"/>
                </a:cubicBezTo>
                <a:cubicBezTo>
                  <a:pt x="0" y="472"/>
                  <a:pt x="22" y="445"/>
                  <a:pt x="37" y="436"/>
                </a:cubicBezTo>
                <a:cubicBezTo>
                  <a:pt x="53" y="426"/>
                  <a:pt x="74" y="426"/>
                  <a:pt x="91" y="418"/>
                </a:cubicBezTo>
                <a:cubicBezTo>
                  <a:pt x="153" y="387"/>
                  <a:pt x="187" y="341"/>
                  <a:pt x="237" y="291"/>
                </a:cubicBezTo>
                <a:cubicBezTo>
                  <a:pt x="252" y="276"/>
                  <a:pt x="200" y="315"/>
                  <a:pt x="182" y="327"/>
                </a:cubicBezTo>
                <a:cubicBezTo>
                  <a:pt x="188" y="345"/>
                  <a:pt x="200" y="363"/>
                  <a:pt x="200" y="382"/>
                </a:cubicBezTo>
                <a:cubicBezTo>
                  <a:pt x="200" y="434"/>
                  <a:pt x="143" y="452"/>
                  <a:pt x="200" y="509"/>
                </a:cubicBezTo>
                <a:cubicBezTo>
                  <a:pt x="218" y="527"/>
                  <a:pt x="249" y="521"/>
                  <a:pt x="273" y="527"/>
                </a:cubicBezTo>
                <a:cubicBezTo>
                  <a:pt x="279" y="545"/>
                  <a:pt x="277" y="568"/>
                  <a:pt x="291" y="582"/>
                </a:cubicBezTo>
                <a:cubicBezTo>
                  <a:pt x="305" y="596"/>
                  <a:pt x="339" y="582"/>
                  <a:pt x="346" y="600"/>
                </a:cubicBezTo>
                <a:cubicBezTo>
                  <a:pt x="387" y="703"/>
                  <a:pt x="222" y="720"/>
                  <a:pt x="182" y="727"/>
                </a:cubicBezTo>
                <a:cubicBezTo>
                  <a:pt x="200" y="733"/>
                  <a:pt x="240" y="726"/>
                  <a:pt x="237" y="745"/>
                </a:cubicBezTo>
                <a:cubicBezTo>
                  <a:pt x="231" y="788"/>
                  <a:pt x="164" y="854"/>
                  <a:pt x="164" y="854"/>
                </a:cubicBezTo>
                <a:cubicBezTo>
                  <a:pt x="182" y="866"/>
                  <a:pt x="213" y="870"/>
                  <a:pt x="218" y="891"/>
                </a:cubicBezTo>
                <a:cubicBezTo>
                  <a:pt x="227" y="933"/>
                  <a:pt x="200" y="975"/>
                  <a:pt x="200" y="1018"/>
                </a:cubicBezTo>
                <a:cubicBezTo>
                  <a:pt x="200" y="1037"/>
                  <a:pt x="212" y="1054"/>
                  <a:pt x="218" y="1072"/>
                </a:cubicBezTo>
                <a:cubicBezTo>
                  <a:pt x="161" y="1160"/>
                  <a:pt x="190" y="1105"/>
                  <a:pt x="146" y="1236"/>
                </a:cubicBezTo>
                <a:cubicBezTo>
                  <a:pt x="140" y="1254"/>
                  <a:pt x="164" y="1181"/>
                  <a:pt x="164" y="1181"/>
                </a:cubicBezTo>
                <a:cubicBezTo>
                  <a:pt x="170" y="1139"/>
                  <a:pt x="170" y="1095"/>
                  <a:pt x="182" y="1054"/>
                </a:cubicBezTo>
                <a:cubicBezTo>
                  <a:pt x="188" y="1033"/>
                  <a:pt x="208" y="1019"/>
                  <a:pt x="218" y="1000"/>
                </a:cubicBezTo>
                <a:cubicBezTo>
                  <a:pt x="227" y="983"/>
                  <a:pt x="232" y="964"/>
                  <a:pt x="237" y="945"/>
                </a:cubicBezTo>
                <a:cubicBezTo>
                  <a:pt x="239" y="931"/>
                  <a:pt x="235" y="896"/>
                  <a:pt x="229" y="879"/>
                </a:cubicBezTo>
                <a:cubicBezTo>
                  <a:pt x="223" y="862"/>
                  <a:pt x="195" y="860"/>
                  <a:pt x="199" y="840"/>
                </a:cubicBezTo>
                <a:cubicBezTo>
                  <a:pt x="208" y="819"/>
                  <a:pt x="230" y="763"/>
                  <a:pt x="251" y="756"/>
                </a:cubicBezTo>
                <a:cubicBezTo>
                  <a:pt x="260" y="738"/>
                  <a:pt x="239" y="741"/>
                  <a:pt x="251" y="729"/>
                </a:cubicBezTo>
                <a:cubicBezTo>
                  <a:pt x="263" y="717"/>
                  <a:pt x="322" y="710"/>
                  <a:pt x="323" y="682"/>
                </a:cubicBezTo>
                <a:cubicBezTo>
                  <a:pt x="310" y="578"/>
                  <a:pt x="324" y="634"/>
                  <a:pt x="255" y="563"/>
                </a:cubicBezTo>
                <a:cubicBezTo>
                  <a:pt x="255" y="563"/>
                  <a:pt x="276" y="591"/>
                  <a:pt x="291" y="600"/>
                </a:cubicBezTo>
                <a:cubicBezTo>
                  <a:pt x="308" y="610"/>
                  <a:pt x="328" y="612"/>
                  <a:pt x="346" y="618"/>
                </a:cubicBezTo>
                <a:cubicBezTo>
                  <a:pt x="352" y="636"/>
                  <a:pt x="346" y="665"/>
                  <a:pt x="364" y="672"/>
                </a:cubicBezTo>
                <a:cubicBezTo>
                  <a:pt x="375" y="682"/>
                  <a:pt x="367" y="643"/>
                  <a:pt x="397" y="646"/>
                </a:cubicBezTo>
                <a:cubicBezTo>
                  <a:pt x="427" y="649"/>
                  <a:pt x="506" y="658"/>
                  <a:pt x="546" y="691"/>
                </a:cubicBezTo>
                <a:cubicBezTo>
                  <a:pt x="586" y="728"/>
                  <a:pt x="627" y="791"/>
                  <a:pt x="640" y="844"/>
                </a:cubicBezTo>
                <a:cubicBezTo>
                  <a:pt x="648" y="877"/>
                  <a:pt x="614" y="922"/>
                  <a:pt x="637" y="945"/>
                </a:cubicBezTo>
                <a:cubicBezTo>
                  <a:pt x="680" y="817"/>
                  <a:pt x="618" y="767"/>
                  <a:pt x="527" y="691"/>
                </a:cubicBezTo>
                <a:cubicBezTo>
                  <a:pt x="514" y="680"/>
                  <a:pt x="507" y="661"/>
                  <a:pt x="491" y="654"/>
                </a:cubicBezTo>
                <a:cubicBezTo>
                  <a:pt x="465" y="643"/>
                  <a:pt x="282" y="619"/>
                  <a:pt x="273" y="618"/>
                </a:cubicBezTo>
                <a:cubicBezTo>
                  <a:pt x="261" y="582"/>
                  <a:pt x="254" y="543"/>
                  <a:pt x="237" y="509"/>
                </a:cubicBezTo>
                <a:cubicBezTo>
                  <a:pt x="229" y="493"/>
                  <a:pt x="200" y="489"/>
                  <a:pt x="200" y="472"/>
                </a:cubicBezTo>
                <a:cubicBezTo>
                  <a:pt x="200" y="455"/>
                  <a:pt x="185" y="456"/>
                  <a:pt x="197" y="444"/>
                </a:cubicBezTo>
                <a:cubicBezTo>
                  <a:pt x="203" y="426"/>
                  <a:pt x="218" y="402"/>
                  <a:pt x="211" y="384"/>
                </a:cubicBezTo>
                <a:cubicBezTo>
                  <a:pt x="203" y="364"/>
                  <a:pt x="214" y="362"/>
                  <a:pt x="200" y="345"/>
                </a:cubicBezTo>
                <a:cubicBezTo>
                  <a:pt x="188" y="330"/>
                  <a:pt x="188" y="309"/>
                  <a:pt x="182" y="291"/>
                </a:cubicBezTo>
                <a:cubicBezTo>
                  <a:pt x="194" y="279"/>
                  <a:pt x="192" y="328"/>
                  <a:pt x="203" y="315"/>
                </a:cubicBezTo>
                <a:cubicBezTo>
                  <a:pt x="217" y="298"/>
                  <a:pt x="257" y="258"/>
                  <a:pt x="277" y="250"/>
                </a:cubicBezTo>
                <a:cubicBezTo>
                  <a:pt x="295" y="243"/>
                  <a:pt x="291" y="212"/>
                  <a:pt x="309" y="218"/>
                </a:cubicBezTo>
                <a:cubicBezTo>
                  <a:pt x="333" y="242"/>
                  <a:pt x="371" y="258"/>
                  <a:pt x="382" y="291"/>
                </a:cubicBezTo>
                <a:cubicBezTo>
                  <a:pt x="388" y="309"/>
                  <a:pt x="386" y="332"/>
                  <a:pt x="400" y="345"/>
                </a:cubicBezTo>
                <a:cubicBezTo>
                  <a:pt x="414" y="359"/>
                  <a:pt x="437" y="357"/>
                  <a:pt x="455" y="363"/>
                </a:cubicBezTo>
                <a:cubicBezTo>
                  <a:pt x="461" y="378"/>
                  <a:pt x="494" y="394"/>
                  <a:pt x="497" y="412"/>
                </a:cubicBezTo>
                <a:cubicBezTo>
                  <a:pt x="500" y="430"/>
                  <a:pt x="475" y="473"/>
                  <a:pt x="473" y="472"/>
                </a:cubicBezTo>
                <a:cubicBezTo>
                  <a:pt x="495" y="472"/>
                  <a:pt x="497" y="436"/>
                  <a:pt x="509" y="418"/>
                </a:cubicBezTo>
                <a:cubicBezTo>
                  <a:pt x="497" y="400"/>
                  <a:pt x="488" y="378"/>
                  <a:pt x="473" y="363"/>
                </a:cubicBezTo>
                <a:cubicBezTo>
                  <a:pt x="452" y="342"/>
                  <a:pt x="419" y="332"/>
                  <a:pt x="400" y="309"/>
                </a:cubicBezTo>
                <a:cubicBezTo>
                  <a:pt x="385" y="287"/>
                  <a:pt x="347" y="228"/>
                  <a:pt x="341" y="204"/>
                </a:cubicBezTo>
                <a:cubicBezTo>
                  <a:pt x="331" y="179"/>
                  <a:pt x="347" y="176"/>
                  <a:pt x="337" y="160"/>
                </a:cubicBezTo>
                <a:cubicBezTo>
                  <a:pt x="328" y="148"/>
                  <a:pt x="295" y="114"/>
                  <a:pt x="281" y="108"/>
                </a:cubicBezTo>
                <a:cubicBezTo>
                  <a:pt x="267" y="102"/>
                  <a:pt x="268" y="121"/>
                  <a:pt x="255" y="127"/>
                </a:cubicBezTo>
                <a:cubicBezTo>
                  <a:pt x="237" y="133"/>
                  <a:pt x="186" y="159"/>
                  <a:pt x="200" y="145"/>
                </a:cubicBezTo>
                <a:cubicBezTo>
                  <a:pt x="200" y="141"/>
                  <a:pt x="239" y="129"/>
                  <a:pt x="257" y="117"/>
                </a:cubicBezTo>
                <a:cubicBezTo>
                  <a:pt x="275" y="105"/>
                  <a:pt x="306" y="86"/>
                  <a:pt x="309" y="73"/>
                </a:cubicBezTo>
                <a:cubicBezTo>
                  <a:pt x="297" y="61"/>
                  <a:pt x="288" y="45"/>
                  <a:pt x="273" y="36"/>
                </a:cubicBezTo>
                <a:cubicBezTo>
                  <a:pt x="262" y="28"/>
                  <a:pt x="302" y="27"/>
                  <a:pt x="284" y="22"/>
                </a:cubicBezTo>
                <a:cubicBezTo>
                  <a:pt x="266" y="17"/>
                  <a:pt x="166" y="7"/>
                  <a:pt x="163" y="4"/>
                </a:cubicBezTo>
                <a:cubicBezTo>
                  <a:pt x="160" y="1"/>
                  <a:pt x="211" y="7"/>
                  <a:pt x="266" y="6"/>
                </a:cubicBezTo>
                <a:cubicBezTo>
                  <a:pt x="321" y="5"/>
                  <a:pt x="444" y="1"/>
                  <a:pt x="491" y="0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4010" name="Freeform 586"/>
          <p:cNvSpPr>
            <a:spLocks/>
          </p:cNvSpPr>
          <p:nvPr/>
        </p:nvSpPr>
        <p:spPr bwMode="auto">
          <a:xfrm rot="2252951">
            <a:off x="3200400" y="1371600"/>
            <a:ext cx="685800" cy="1371600"/>
          </a:xfrm>
          <a:custGeom>
            <a:avLst/>
            <a:gdLst>
              <a:gd name="T0" fmla="*/ 364 w 680"/>
              <a:gd name="T1" fmla="*/ 18 h 1254"/>
              <a:gd name="T2" fmla="*/ 327 w 680"/>
              <a:gd name="T3" fmla="*/ 182 h 1254"/>
              <a:gd name="T4" fmla="*/ 164 w 680"/>
              <a:gd name="T5" fmla="*/ 327 h 1254"/>
              <a:gd name="T6" fmla="*/ 109 w 680"/>
              <a:gd name="T7" fmla="*/ 418 h 1254"/>
              <a:gd name="T8" fmla="*/ 0 w 680"/>
              <a:gd name="T9" fmla="*/ 472 h 1254"/>
              <a:gd name="T10" fmla="*/ 91 w 680"/>
              <a:gd name="T11" fmla="*/ 418 h 1254"/>
              <a:gd name="T12" fmla="*/ 182 w 680"/>
              <a:gd name="T13" fmla="*/ 327 h 1254"/>
              <a:gd name="T14" fmla="*/ 200 w 680"/>
              <a:gd name="T15" fmla="*/ 509 h 1254"/>
              <a:gd name="T16" fmla="*/ 291 w 680"/>
              <a:gd name="T17" fmla="*/ 582 h 1254"/>
              <a:gd name="T18" fmla="*/ 182 w 680"/>
              <a:gd name="T19" fmla="*/ 727 h 1254"/>
              <a:gd name="T20" fmla="*/ 164 w 680"/>
              <a:gd name="T21" fmla="*/ 854 h 1254"/>
              <a:gd name="T22" fmla="*/ 200 w 680"/>
              <a:gd name="T23" fmla="*/ 1018 h 1254"/>
              <a:gd name="T24" fmla="*/ 146 w 680"/>
              <a:gd name="T25" fmla="*/ 1236 h 1254"/>
              <a:gd name="T26" fmla="*/ 182 w 680"/>
              <a:gd name="T27" fmla="*/ 1054 h 1254"/>
              <a:gd name="T28" fmla="*/ 237 w 680"/>
              <a:gd name="T29" fmla="*/ 945 h 1254"/>
              <a:gd name="T30" fmla="*/ 199 w 680"/>
              <a:gd name="T31" fmla="*/ 840 h 1254"/>
              <a:gd name="T32" fmla="*/ 251 w 680"/>
              <a:gd name="T33" fmla="*/ 729 h 1254"/>
              <a:gd name="T34" fmla="*/ 255 w 680"/>
              <a:gd name="T35" fmla="*/ 563 h 1254"/>
              <a:gd name="T36" fmla="*/ 346 w 680"/>
              <a:gd name="T37" fmla="*/ 618 h 1254"/>
              <a:gd name="T38" fmla="*/ 397 w 680"/>
              <a:gd name="T39" fmla="*/ 646 h 1254"/>
              <a:gd name="T40" fmla="*/ 640 w 680"/>
              <a:gd name="T41" fmla="*/ 844 h 1254"/>
              <a:gd name="T42" fmla="*/ 527 w 680"/>
              <a:gd name="T43" fmla="*/ 691 h 1254"/>
              <a:gd name="T44" fmla="*/ 273 w 680"/>
              <a:gd name="T45" fmla="*/ 618 h 1254"/>
              <a:gd name="T46" fmla="*/ 200 w 680"/>
              <a:gd name="T47" fmla="*/ 472 h 1254"/>
              <a:gd name="T48" fmla="*/ 211 w 680"/>
              <a:gd name="T49" fmla="*/ 384 h 1254"/>
              <a:gd name="T50" fmla="*/ 182 w 680"/>
              <a:gd name="T51" fmla="*/ 291 h 1254"/>
              <a:gd name="T52" fmla="*/ 277 w 680"/>
              <a:gd name="T53" fmla="*/ 250 h 1254"/>
              <a:gd name="T54" fmla="*/ 382 w 680"/>
              <a:gd name="T55" fmla="*/ 291 h 1254"/>
              <a:gd name="T56" fmla="*/ 455 w 680"/>
              <a:gd name="T57" fmla="*/ 363 h 1254"/>
              <a:gd name="T58" fmla="*/ 473 w 680"/>
              <a:gd name="T59" fmla="*/ 472 h 1254"/>
              <a:gd name="T60" fmla="*/ 473 w 680"/>
              <a:gd name="T61" fmla="*/ 363 h 1254"/>
              <a:gd name="T62" fmla="*/ 341 w 680"/>
              <a:gd name="T63" fmla="*/ 204 h 1254"/>
              <a:gd name="T64" fmla="*/ 281 w 680"/>
              <a:gd name="T65" fmla="*/ 108 h 1254"/>
              <a:gd name="T66" fmla="*/ 200 w 680"/>
              <a:gd name="T67" fmla="*/ 145 h 1254"/>
              <a:gd name="T68" fmla="*/ 309 w 680"/>
              <a:gd name="T69" fmla="*/ 73 h 1254"/>
              <a:gd name="T70" fmla="*/ 284 w 680"/>
              <a:gd name="T71" fmla="*/ 22 h 1254"/>
              <a:gd name="T72" fmla="*/ 266 w 680"/>
              <a:gd name="T73" fmla="*/ 6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80" h="1254">
                <a:moveTo>
                  <a:pt x="491" y="0"/>
                </a:moveTo>
                <a:cubicBezTo>
                  <a:pt x="449" y="6"/>
                  <a:pt x="406" y="10"/>
                  <a:pt x="364" y="18"/>
                </a:cubicBezTo>
                <a:cubicBezTo>
                  <a:pt x="339" y="22"/>
                  <a:pt x="302" y="14"/>
                  <a:pt x="291" y="36"/>
                </a:cubicBezTo>
                <a:cubicBezTo>
                  <a:pt x="282" y="53"/>
                  <a:pt x="318" y="156"/>
                  <a:pt x="327" y="182"/>
                </a:cubicBezTo>
                <a:cubicBezTo>
                  <a:pt x="321" y="200"/>
                  <a:pt x="321" y="221"/>
                  <a:pt x="309" y="236"/>
                </a:cubicBezTo>
                <a:cubicBezTo>
                  <a:pt x="282" y="270"/>
                  <a:pt x="205" y="313"/>
                  <a:pt x="164" y="327"/>
                </a:cubicBezTo>
                <a:cubicBezTo>
                  <a:pt x="152" y="339"/>
                  <a:pt x="136" y="348"/>
                  <a:pt x="127" y="363"/>
                </a:cubicBezTo>
                <a:cubicBezTo>
                  <a:pt x="117" y="380"/>
                  <a:pt x="121" y="403"/>
                  <a:pt x="109" y="418"/>
                </a:cubicBezTo>
                <a:cubicBezTo>
                  <a:pt x="97" y="433"/>
                  <a:pt x="71" y="432"/>
                  <a:pt x="53" y="441"/>
                </a:cubicBezTo>
                <a:cubicBezTo>
                  <a:pt x="35" y="450"/>
                  <a:pt x="2" y="473"/>
                  <a:pt x="0" y="472"/>
                </a:cubicBezTo>
                <a:cubicBezTo>
                  <a:pt x="0" y="472"/>
                  <a:pt x="22" y="445"/>
                  <a:pt x="37" y="436"/>
                </a:cubicBezTo>
                <a:cubicBezTo>
                  <a:pt x="53" y="426"/>
                  <a:pt x="74" y="426"/>
                  <a:pt x="91" y="418"/>
                </a:cubicBezTo>
                <a:cubicBezTo>
                  <a:pt x="153" y="387"/>
                  <a:pt x="187" y="341"/>
                  <a:pt x="237" y="291"/>
                </a:cubicBezTo>
                <a:cubicBezTo>
                  <a:pt x="252" y="276"/>
                  <a:pt x="200" y="315"/>
                  <a:pt x="182" y="327"/>
                </a:cubicBezTo>
                <a:cubicBezTo>
                  <a:pt x="188" y="345"/>
                  <a:pt x="200" y="363"/>
                  <a:pt x="200" y="382"/>
                </a:cubicBezTo>
                <a:cubicBezTo>
                  <a:pt x="200" y="434"/>
                  <a:pt x="143" y="452"/>
                  <a:pt x="200" y="509"/>
                </a:cubicBezTo>
                <a:cubicBezTo>
                  <a:pt x="218" y="527"/>
                  <a:pt x="249" y="521"/>
                  <a:pt x="273" y="527"/>
                </a:cubicBezTo>
                <a:cubicBezTo>
                  <a:pt x="279" y="545"/>
                  <a:pt x="277" y="568"/>
                  <a:pt x="291" y="582"/>
                </a:cubicBezTo>
                <a:cubicBezTo>
                  <a:pt x="305" y="596"/>
                  <a:pt x="339" y="582"/>
                  <a:pt x="346" y="600"/>
                </a:cubicBezTo>
                <a:cubicBezTo>
                  <a:pt x="387" y="703"/>
                  <a:pt x="222" y="720"/>
                  <a:pt x="182" y="727"/>
                </a:cubicBezTo>
                <a:cubicBezTo>
                  <a:pt x="200" y="733"/>
                  <a:pt x="240" y="726"/>
                  <a:pt x="237" y="745"/>
                </a:cubicBezTo>
                <a:cubicBezTo>
                  <a:pt x="231" y="788"/>
                  <a:pt x="164" y="854"/>
                  <a:pt x="164" y="854"/>
                </a:cubicBezTo>
                <a:cubicBezTo>
                  <a:pt x="182" y="866"/>
                  <a:pt x="213" y="870"/>
                  <a:pt x="218" y="891"/>
                </a:cubicBezTo>
                <a:cubicBezTo>
                  <a:pt x="227" y="933"/>
                  <a:pt x="200" y="975"/>
                  <a:pt x="200" y="1018"/>
                </a:cubicBezTo>
                <a:cubicBezTo>
                  <a:pt x="200" y="1037"/>
                  <a:pt x="212" y="1054"/>
                  <a:pt x="218" y="1072"/>
                </a:cubicBezTo>
                <a:cubicBezTo>
                  <a:pt x="161" y="1160"/>
                  <a:pt x="190" y="1105"/>
                  <a:pt x="146" y="1236"/>
                </a:cubicBezTo>
                <a:cubicBezTo>
                  <a:pt x="140" y="1254"/>
                  <a:pt x="164" y="1181"/>
                  <a:pt x="164" y="1181"/>
                </a:cubicBezTo>
                <a:cubicBezTo>
                  <a:pt x="170" y="1139"/>
                  <a:pt x="170" y="1095"/>
                  <a:pt x="182" y="1054"/>
                </a:cubicBezTo>
                <a:cubicBezTo>
                  <a:pt x="188" y="1033"/>
                  <a:pt x="208" y="1019"/>
                  <a:pt x="218" y="1000"/>
                </a:cubicBezTo>
                <a:cubicBezTo>
                  <a:pt x="227" y="983"/>
                  <a:pt x="232" y="964"/>
                  <a:pt x="237" y="945"/>
                </a:cubicBezTo>
                <a:cubicBezTo>
                  <a:pt x="239" y="931"/>
                  <a:pt x="235" y="896"/>
                  <a:pt x="229" y="879"/>
                </a:cubicBezTo>
                <a:cubicBezTo>
                  <a:pt x="223" y="862"/>
                  <a:pt x="195" y="860"/>
                  <a:pt x="199" y="840"/>
                </a:cubicBezTo>
                <a:cubicBezTo>
                  <a:pt x="208" y="819"/>
                  <a:pt x="230" y="763"/>
                  <a:pt x="251" y="756"/>
                </a:cubicBezTo>
                <a:cubicBezTo>
                  <a:pt x="260" y="738"/>
                  <a:pt x="239" y="741"/>
                  <a:pt x="251" y="729"/>
                </a:cubicBezTo>
                <a:cubicBezTo>
                  <a:pt x="263" y="717"/>
                  <a:pt x="322" y="710"/>
                  <a:pt x="323" y="682"/>
                </a:cubicBezTo>
                <a:cubicBezTo>
                  <a:pt x="310" y="578"/>
                  <a:pt x="324" y="634"/>
                  <a:pt x="255" y="563"/>
                </a:cubicBezTo>
                <a:cubicBezTo>
                  <a:pt x="255" y="563"/>
                  <a:pt x="276" y="591"/>
                  <a:pt x="291" y="600"/>
                </a:cubicBezTo>
                <a:cubicBezTo>
                  <a:pt x="308" y="610"/>
                  <a:pt x="328" y="612"/>
                  <a:pt x="346" y="618"/>
                </a:cubicBezTo>
                <a:cubicBezTo>
                  <a:pt x="352" y="636"/>
                  <a:pt x="346" y="665"/>
                  <a:pt x="364" y="672"/>
                </a:cubicBezTo>
                <a:cubicBezTo>
                  <a:pt x="375" y="682"/>
                  <a:pt x="367" y="643"/>
                  <a:pt x="397" y="646"/>
                </a:cubicBezTo>
                <a:cubicBezTo>
                  <a:pt x="427" y="649"/>
                  <a:pt x="506" y="658"/>
                  <a:pt x="546" y="691"/>
                </a:cubicBezTo>
                <a:cubicBezTo>
                  <a:pt x="586" y="728"/>
                  <a:pt x="627" y="791"/>
                  <a:pt x="640" y="844"/>
                </a:cubicBezTo>
                <a:cubicBezTo>
                  <a:pt x="648" y="877"/>
                  <a:pt x="614" y="922"/>
                  <a:pt x="637" y="945"/>
                </a:cubicBezTo>
                <a:cubicBezTo>
                  <a:pt x="680" y="817"/>
                  <a:pt x="618" y="767"/>
                  <a:pt x="527" y="691"/>
                </a:cubicBezTo>
                <a:cubicBezTo>
                  <a:pt x="514" y="680"/>
                  <a:pt x="507" y="661"/>
                  <a:pt x="491" y="654"/>
                </a:cubicBezTo>
                <a:cubicBezTo>
                  <a:pt x="465" y="643"/>
                  <a:pt x="282" y="619"/>
                  <a:pt x="273" y="618"/>
                </a:cubicBezTo>
                <a:cubicBezTo>
                  <a:pt x="261" y="582"/>
                  <a:pt x="254" y="543"/>
                  <a:pt x="237" y="509"/>
                </a:cubicBezTo>
                <a:cubicBezTo>
                  <a:pt x="229" y="493"/>
                  <a:pt x="200" y="489"/>
                  <a:pt x="200" y="472"/>
                </a:cubicBezTo>
                <a:cubicBezTo>
                  <a:pt x="200" y="455"/>
                  <a:pt x="185" y="456"/>
                  <a:pt x="197" y="444"/>
                </a:cubicBezTo>
                <a:cubicBezTo>
                  <a:pt x="203" y="426"/>
                  <a:pt x="218" y="402"/>
                  <a:pt x="211" y="384"/>
                </a:cubicBezTo>
                <a:cubicBezTo>
                  <a:pt x="203" y="364"/>
                  <a:pt x="214" y="362"/>
                  <a:pt x="200" y="345"/>
                </a:cubicBezTo>
                <a:cubicBezTo>
                  <a:pt x="188" y="330"/>
                  <a:pt x="188" y="309"/>
                  <a:pt x="182" y="291"/>
                </a:cubicBezTo>
                <a:cubicBezTo>
                  <a:pt x="194" y="279"/>
                  <a:pt x="192" y="328"/>
                  <a:pt x="203" y="315"/>
                </a:cubicBezTo>
                <a:cubicBezTo>
                  <a:pt x="217" y="298"/>
                  <a:pt x="257" y="258"/>
                  <a:pt x="277" y="250"/>
                </a:cubicBezTo>
                <a:cubicBezTo>
                  <a:pt x="295" y="243"/>
                  <a:pt x="291" y="212"/>
                  <a:pt x="309" y="218"/>
                </a:cubicBezTo>
                <a:cubicBezTo>
                  <a:pt x="333" y="242"/>
                  <a:pt x="371" y="258"/>
                  <a:pt x="382" y="291"/>
                </a:cubicBezTo>
                <a:cubicBezTo>
                  <a:pt x="388" y="309"/>
                  <a:pt x="386" y="332"/>
                  <a:pt x="400" y="345"/>
                </a:cubicBezTo>
                <a:cubicBezTo>
                  <a:pt x="414" y="359"/>
                  <a:pt x="437" y="357"/>
                  <a:pt x="455" y="363"/>
                </a:cubicBezTo>
                <a:cubicBezTo>
                  <a:pt x="461" y="378"/>
                  <a:pt x="494" y="394"/>
                  <a:pt x="497" y="412"/>
                </a:cubicBezTo>
                <a:cubicBezTo>
                  <a:pt x="500" y="430"/>
                  <a:pt x="475" y="473"/>
                  <a:pt x="473" y="472"/>
                </a:cubicBezTo>
                <a:cubicBezTo>
                  <a:pt x="495" y="472"/>
                  <a:pt x="497" y="436"/>
                  <a:pt x="509" y="418"/>
                </a:cubicBezTo>
                <a:cubicBezTo>
                  <a:pt x="497" y="400"/>
                  <a:pt x="488" y="378"/>
                  <a:pt x="473" y="363"/>
                </a:cubicBezTo>
                <a:cubicBezTo>
                  <a:pt x="452" y="342"/>
                  <a:pt x="419" y="332"/>
                  <a:pt x="400" y="309"/>
                </a:cubicBezTo>
                <a:cubicBezTo>
                  <a:pt x="385" y="287"/>
                  <a:pt x="347" y="228"/>
                  <a:pt x="341" y="204"/>
                </a:cubicBezTo>
                <a:cubicBezTo>
                  <a:pt x="331" y="179"/>
                  <a:pt x="347" y="176"/>
                  <a:pt x="337" y="160"/>
                </a:cubicBezTo>
                <a:cubicBezTo>
                  <a:pt x="328" y="148"/>
                  <a:pt x="295" y="114"/>
                  <a:pt x="281" y="108"/>
                </a:cubicBezTo>
                <a:cubicBezTo>
                  <a:pt x="267" y="102"/>
                  <a:pt x="268" y="121"/>
                  <a:pt x="255" y="127"/>
                </a:cubicBezTo>
                <a:cubicBezTo>
                  <a:pt x="237" y="133"/>
                  <a:pt x="186" y="159"/>
                  <a:pt x="200" y="145"/>
                </a:cubicBezTo>
                <a:cubicBezTo>
                  <a:pt x="200" y="141"/>
                  <a:pt x="239" y="129"/>
                  <a:pt x="257" y="117"/>
                </a:cubicBezTo>
                <a:cubicBezTo>
                  <a:pt x="275" y="105"/>
                  <a:pt x="306" y="86"/>
                  <a:pt x="309" y="73"/>
                </a:cubicBezTo>
                <a:cubicBezTo>
                  <a:pt x="297" y="61"/>
                  <a:pt x="288" y="45"/>
                  <a:pt x="273" y="36"/>
                </a:cubicBezTo>
                <a:cubicBezTo>
                  <a:pt x="262" y="28"/>
                  <a:pt x="302" y="27"/>
                  <a:pt x="284" y="22"/>
                </a:cubicBezTo>
                <a:cubicBezTo>
                  <a:pt x="266" y="17"/>
                  <a:pt x="166" y="7"/>
                  <a:pt x="163" y="4"/>
                </a:cubicBezTo>
                <a:cubicBezTo>
                  <a:pt x="160" y="1"/>
                  <a:pt x="211" y="7"/>
                  <a:pt x="266" y="6"/>
                </a:cubicBezTo>
                <a:cubicBezTo>
                  <a:pt x="321" y="5"/>
                  <a:pt x="444" y="1"/>
                  <a:pt x="491" y="0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4011" name="Freeform 587"/>
          <p:cNvSpPr>
            <a:spLocks/>
          </p:cNvSpPr>
          <p:nvPr/>
        </p:nvSpPr>
        <p:spPr bwMode="auto">
          <a:xfrm flipH="1">
            <a:off x="4724400" y="1600200"/>
            <a:ext cx="609600" cy="990600"/>
          </a:xfrm>
          <a:custGeom>
            <a:avLst/>
            <a:gdLst>
              <a:gd name="T0" fmla="*/ 364 w 680"/>
              <a:gd name="T1" fmla="*/ 18 h 1254"/>
              <a:gd name="T2" fmla="*/ 327 w 680"/>
              <a:gd name="T3" fmla="*/ 182 h 1254"/>
              <a:gd name="T4" fmla="*/ 164 w 680"/>
              <a:gd name="T5" fmla="*/ 327 h 1254"/>
              <a:gd name="T6" fmla="*/ 109 w 680"/>
              <a:gd name="T7" fmla="*/ 418 h 1254"/>
              <a:gd name="T8" fmla="*/ 0 w 680"/>
              <a:gd name="T9" fmla="*/ 472 h 1254"/>
              <a:gd name="T10" fmla="*/ 91 w 680"/>
              <a:gd name="T11" fmla="*/ 418 h 1254"/>
              <a:gd name="T12" fmla="*/ 182 w 680"/>
              <a:gd name="T13" fmla="*/ 327 h 1254"/>
              <a:gd name="T14" fmla="*/ 200 w 680"/>
              <a:gd name="T15" fmla="*/ 509 h 1254"/>
              <a:gd name="T16" fmla="*/ 291 w 680"/>
              <a:gd name="T17" fmla="*/ 582 h 1254"/>
              <a:gd name="T18" fmla="*/ 182 w 680"/>
              <a:gd name="T19" fmla="*/ 727 h 1254"/>
              <a:gd name="T20" fmla="*/ 164 w 680"/>
              <a:gd name="T21" fmla="*/ 854 h 1254"/>
              <a:gd name="T22" fmla="*/ 200 w 680"/>
              <a:gd name="T23" fmla="*/ 1018 h 1254"/>
              <a:gd name="T24" fmla="*/ 146 w 680"/>
              <a:gd name="T25" fmla="*/ 1236 h 1254"/>
              <a:gd name="T26" fmla="*/ 182 w 680"/>
              <a:gd name="T27" fmla="*/ 1054 h 1254"/>
              <a:gd name="T28" fmla="*/ 237 w 680"/>
              <a:gd name="T29" fmla="*/ 945 h 1254"/>
              <a:gd name="T30" fmla="*/ 199 w 680"/>
              <a:gd name="T31" fmla="*/ 840 h 1254"/>
              <a:gd name="T32" fmla="*/ 251 w 680"/>
              <a:gd name="T33" fmla="*/ 729 h 1254"/>
              <a:gd name="T34" fmla="*/ 255 w 680"/>
              <a:gd name="T35" fmla="*/ 563 h 1254"/>
              <a:gd name="T36" fmla="*/ 346 w 680"/>
              <a:gd name="T37" fmla="*/ 618 h 1254"/>
              <a:gd name="T38" fmla="*/ 397 w 680"/>
              <a:gd name="T39" fmla="*/ 646 h 1254"/>
              <a:gd name="T40" fmla="*/ 640 w 680"/>
              <a:gd name="T41" fmla="*/ 844 h 1254"/>
              <a:gd name="T42" fmla="*/ 527 w 680"/>
              <a:gd name="T43" fmla="*/ 691 h 1254"/>
              <a:gd name="T44" fmla="*/ 273 w 680"/>
              <a:gd name="T45" fmla="*/ 618 h 1254"/>
              <a:gd name="T46" fmla="*/ 200 w 680"/>
              <a:gd name="T47" fmla="*/ 472 h 1254"/>
              <a:gd name="T48" fmla="*/ 211 w 680"/>
              <a:gd name="T49" fmla="*/ 384 h 1254"/>
              <a:gd name="T50" fmla="*/ 182 w 680"/>
              <a:gd name="T51" fmla="*/ 291 h 1254"/>
              <a:gd name="T52" fmla="*/ 277 w 680"/>
              <a:gd name="T53" fmla="*/ 250 h 1254"/>
              <a:gd name="T54" fmla="*/ 382 w 680"/>
              <a:gd name="T55" fmla="*/ 291 h 1254"/>
              <a:gd name="T56" fmla="*/ 455 w 680"/>
              <a:gd name="T57" fmla="*/ 363 h 1254"/>
              <a:gd name="T58" fmla="*/ 473 w 680"/>
              <a:gd name="T59" fmla="*/ 472 h 1254"/>
              <a:gd name="T60" fmla="*/ 473 w 680"/>
              <a:gd name="T61" fmla="*/ 363 h 1254"/>
              <a:gd name="T62" fmla="*/ 341 w 680"/>
              <a:gd name="T63" fmla="*/ 204 h 1254"/>
              <a:gd name="T64" fmla="*/ 281 w 680"/>
              <a:gd name="T65" fmla="*/ 108 h 1254"/>
              <a:gd name="T66" fmla="*/ 200 w 680"/>
              <a:gd name="T67" fmla="*/ 145 h 1254"/>
              <a:gd name="T68" fmla="*/ 309 w 680"/>
              <a:gd name="T69" fmla="*/ 73 h 1254"/>
              <a:gd name="T70" fmla="*/ 284 w 680"/>
              <a:gd name="T71" fmla="*/ 22 h 1254"/>
              <a:gd name="T72" fmla="*/ 266 w 680"/>
              <a:gd name="T73" fmla="*/ 6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80" h="1254">
                <a:moveTo>
                  <a:pt x="491" y="0"/>
                </a:moveTo>
                <a:cubicBezTo>
                  <a:pt x="449" y="6"/>
                  <a:pt x="406" y="10"/>
                  <a:pt x="364" y="18"/>
                </a:cubicBezTo>
                <a:cubicBezTo>
                  <a:pt x="339" y="22"/>
                  <a:pt x="302" y="14"/>
                  <a:pt x="291" y="36"/>
                </a:cubicBezTo>
                <a:cubicBezTo>
                  <a:pt x="282" y="53"/>
                  <a:pt x="318" y="156"/>
                  <a:pt x="327" y="182"/>
                </a:cubicBezTo>
                <a:cubicBezTo>
                  <a:pt x="321" y="200"/>
                  <a:pt x="321" y="221"/>
                  <a:pt x="309" y="236"/>
                </a:cubicBezTo>
                <a:cubicBezTo>
                  <a:pt x="282" y="270"/>
                  <a:pt x="205" y="313"/>
                  <a:pt x="164" y="327"/>
                </a:cubicBezTo>
                <a:cubicBezTo>
                  <a:pt x="152" y="339"/>
                  <a:pt x="136" y="348"/>
                  <a:pt x="127" y="363"/>
                </a:cubicBezTo>
                <a:cubicBezTo>
                  <a:pt x="117" y="380"/>
                  <a:pt x="121" y="403"/>
                  <a:pt x="109" y="418"/>
                </a:cubicBezTo>
                <a:cubicBezTo>
                  <a:pt x="97" y="433"/>
                  <a:pt x="71" y="432"/>
                  <a:pt x="53" y="441"/>
                </a:cubicBezTo>
                <a:cubicBezTo>
                  <a:pt x="35" y="450"/>
                  <a:pt x="2" y="473"/>
                  <a:pt x="0" y="472"/>
                </a:cubicBezTo>
                <a:cubicBezTo>
                  <a:pt x="0" y="472"/>
                  <a:pt x="22" y="445"/>
                  <a:pt x="37" y="436"/>
                </a:cubicBezTo>
                <a:cubicBezTo>
                  <a:pt x="53" y="426"/>
                  <a:pt x="74" y="426"/>
                  <a:pt x="91" y="418"/>
                </a:cubicBezTo>
                <a:cubicBezTo>
                  <a:pt x="153" y="387"/>
                  <a:pt x="187" y="341"/>
                  <a:pt x="237" y="291"/>
                </a:cubicBezTo>
                <a:cubicBezTo>
                  <a:pt x="252" y="276"/>
                  <a:pt x="200" y="315"/>
                  <a:pt x="182" y="327"/>
                </a:cubicBezTo>
                <a:cubicBezTo>
                  <a:pt x="188" y="345"/>
                  <a:pt x="200" y="363"/>
                  <a:pt x="200" y="382"/>
                </a:cubicBezTo>
                <a:cubicBezTo>
                  <a:pt x="200" y="434"/>
                  <a:pt x="143" y="452"/>
                  <a:pt x="200" y="509"/>
                </a:cubicBezTo>
                <a:cubicBezTo>
                  <a:pt x="218" y="527"/>
                  <a:pt x="249" y="521"/>
                  <a:pt x="273" y="527"/>
                </a:cubicBezTo>
                <a:cubicBezTo>
                  <a:pt x="279" y="545"/>
                  <a:pt x="277" y="568"/>
                  <a:pt x="291" y="582"/>
                </a:cubicBezTo>
                <a:cubicBezTo>
                  <a:pt x="305" y="596"/>
                  <a:pt x="339" y="582"/>
                  <a:pt x="346" y="600"/>
                </a:cubicBezTo>
                <a:cubicBezTo>
                  <a:pt x="387" y="703"/>
                  <a:pt x="222" y="720"/>
                  <a:pt x="182" y="727"/>
                </a:cubicBezTo>
                <a:cubicBezTo>
                  <a:pt x="200" y="733"/>
                  <a:pt x="240" y="726"/>
                  <a:pt x="237" y="745"/>
                </a:cubicBezTo>
                <a:cubicBezTo>
                  <a:pt x="231" y="788"/>
                  <a:pt x="164" y="854"/>
                  <a:pt x="164" y="854"/>
                </a:cubicBezTo>
                <a:cubicBezTo>
                  <a:pt x="182" y="866"/>
                  <a:pt x="213" y="870"/>
                  <a:pt x="218" y="891"/>
                </a:cubicBezTo>
                <a:cubicBezTo>
                  <a:pt x="227" y="933"/>
                  <a:pt x="200" y="975"/>
                  <a:pt x="200" y="1018"/>
                </a:cubicBezTo>
                <a:cubicBezTo>
                  <a:pt x="200" y="1037"/>
                  <a:pt x="212" y="1054"/>
                  <a:pt x="218" y="1072"/>
                </a:cubicBezTo>
                <a:cubicBezTo>
                  <a:pt x="161" y="1160"/>
                  <a:pt x="190" y="1105"/>
                  <a:pt x="146" y="1236"/>
                </a:cubicBezTo>
                <a:cubicBezTo>
                  <a:pt x="140" y="1254"/>
                  <a:pt x="164" y="1181"/>
                  <a:pt x="164" y="1181"/>
                </a:cubicBezTo>
                <a:cubicBezTo>
                  <a:pt x="170" y="1139"/>
                  <a:pt x="170" y="1095"/>
                  <a:pt x="182" y="1054"/>
                </a:cubicBezTo>
                <a:cubicBezTo>
                  <a:pt x="188" y="1033"/>
                  <a:pt x="208" y="1019"/>
                  <a:pt x="218" y="1000"/>
                </a:cubicBezTo>
                <a:cubicBezTo>
                  <a:pt x="227" y="983"/>
                  <a:pt x="232" y="964"/>
                  <a:pt x="237" y="945"/>
                </a:cubicBezTo>
                <a:cubicBezTo>
                  <a:pt x="239" y="931"/>
                  <a:pt x="235" y="896"/>
                  <a:pt x="229" y="879"/>
                </a:cubicBezTo>
                <a:cubicBezTo>
                  <a:pt x="223" y="862"/>
                  <a:pt x="195" y="860"/>
                  <a:pt x="199" y="840"/>
                </a:cubicBezTo>
                <a:cubicBezTo>
                  <a:pt x="208" y="819"/>
                  <a:pt x="230" y="763"/>
                  <a:pt x="251" y="756"/>
                </a:cubicBezTo>
                <a:cubicBezTo>
                  <a:pt x="260" y="738"/>
                  <a:pt x="239" y="741"/>
                  <a:pt x="251" y="729"/>
                </a:cubicBezTo>
                <a:cubicBezTo>
                  <a:pt x="263" y="717"/>
                  <a:pt x="322" y="710"/>
                  <a:pt x="323" y="682"/>
                </a:cubicBezTo>
                <a:cubicBezTo>
                  <a:pt x="310" y="578"/>
                  <a:pt x="324" y="634"/>
                  <a:pt x="255" y="563"/>
                </a:cubicBezTo>
                <a:cubicBezTo>
                  <a:pt x="255" y="563"/>
                  <a:pt x="276" y="591"/>
                  <a:pt x="291" y="600"/>
                </a:cubicBezTo>
                <a:cubicBezTo>
                  <a:pt x="308" y="610"/>
                  <a:pt x="328" y="612"/>
                  <a:pt x="346" y="618"/>
                </a:cubicBezTo>
                <a:cubicBezTo>
                  <a:pt x="352" y="636"/>
                  <a:pt x="346" y="665"/>
                  <a:pt x="364" y="672"/>
                </a:cubicBezTo>
                <a:cubicBezTo>
                  <a:pt x="375" y="682"/>
                  <a:pt x="367" y="643"/>
                  <a:pt x="397" y="646"/>
                </a:cubicBezTo>
                <a:cubicBezTo>
                  <a:pt x="427" y="649"/>
                  <a:pt x="506" y="658"/>
                  <a:pt x="546" y="691"/>
                </a:cubicBezTo>
                <a:cubicBezTo>
                  <a:pt x="586" y="728"/>
                  <a:pt x="627" y="791"/>
                  <a:pt x="640" y="844"/>
                </a:cubicBezTo>
                <a:cubicBezTo>
                  <a:pt x="648" y="877"/>
                  <a:pt x="614" y="922"/>
                  <a:pt x="637" y="945"/>
                </a:cubicBezTo>
                <a:cubicBezTo>
                  <a:pt x="680" y="817"/>
                  <a:pt x="618" y="767"/>
                  <a:pt x="527" y="691"/>
                </a:cubicBezTo>
                <a:cubicBezTo>
                  <a:pt x="514" y="680"/>
                  <a:pt x="507" y="661"/>
                  <a:pt x="491" y="654"/>
                </a:cubicBezTo>
                <a:cubicBezTo>
                  <a:pt x="465" y="643"/>
                  <a:pt x="282" y="619"/>
                  <a:pt x="273" y="618"/>
                </a:cubicBezTo>
                <a:cubicBezTo>
                  <a:pt x="261" y="582"/>
                  <a:pt x="254" y="543"/>
                  <a:pt x="237" y="509"/>
                </a:cubicBezTo>
                <a:cubicBezTo>
                  <a:pt x="229" y="493"/>
                  <a:pt x="200" y="489"/>
                  <a:pt x="200" y="472"/>
                </a:cubicBezTo>
                <a:cubicBezTo>
                  <a:pt x="200" y="455"/>
                  <a:pt x="185" y="456"/>
                  <a:pt x="197" y="444"/>
                </a:cubicBezTo>
                <a:cubicBezTo>
                  <a:pt x="203" y="426"/>
                  <a:pt x="218" y="402"/>
                  <a:pt x="211" y="384"/>
                </a:cubicBezTo>
                <a:cubicBezTo>
                  <a:pt x="203" y="364"/>
                  <a:pt x="214" y="362"/>
                  <a:pt x="200" y="345"/>
                </a:cubicBezTo>
                <a:cubicBezTo>
                  <a:pt x="188" y="330"/>
                  <a:pt x="188" y="309"/>
                  <a:pt x="182" y="291"/>
                </a:cubicBezTo>
                <a:cubicBezTo>
                  <a:pt x="194" y="279"/>
                  <a:pt x="192" y="328"/>
                  <a:pt x="203" y="315"/>
                </a:cubicBezTo>
                <a:cubicBezTo>
                  <a:pt x="217" y="298"/>
                  <a:pt x="257" y="258"/>
                  <a:pt x="277" y="250"/>
                </a:cubicBezTo>
                <a:cubicBezTo>
                  <a:pt x="295" y="243"/>
                  <a:pt x="291" y="212"/>
                  <a:pt x="309" y="218"/>
                </a:cubicBezTo>
                <a:cubicBezTo>
                  <a:pt x="333" y="242"/>
                  <a:pt x="371" y="258"/>
                  <a:pt x="382" y="291"/>
                </a:cubicBezTo>
                <a:cubicBezTo>
                  <a:pt x="388" y="309"/>
                  <a:pt x="386" y="332"/>
                  <a:pt x="400" y="345"/>
                </a:cubicBezTo>
                <a:cubicBezTo>
                  <a:pt x="414" y="359"/>
                  <a:pt x="437" y="357"/>
                  <a:pt x="455" y="363"/>
                </a:cubicBezTo>
                <a:cubicBezTo>
                  <a:pt x="461" y="378"/>
                  <a:pt x="494" y="394"/>
                  <a:pt x="497" y="412"/>
                </a:cubicBezTo>
                <a:cubicBezTo>
                  <a:pt x="500" y="430"/>
                  <a:pt x="475" y="473"/>
                  <a:pt x="473" y="472"/>
                </a:cubicBezTo>
                <a:cubicBezTo>
                  <a:pt x="495" y="472"/>
                  <a:pt x="497" y="436"/>
                  <a:pt x="509" y="418"/>
                </a:cubicBezTo>
                <a:cubicBezTo>
                  <a:pt x="497" y="400"/>
                  <a:pt x="488" y="378"/>
                  <a:pt x="473" y="363"/>
                </a:cubicBezTo>
                <a:cubicBezTo>
                  <a:pt x="452" y="342"/>
                  <a:pt x="419" y="332"/>
                  <a:pt x="400" y="309"/>
                </a:cubicBezTo>
                <a:cubicBezTo>
                  <a:pt x="385" y="287"/>
                  <a:pt x="347" y="228"/>
                  <a:pt x="341" y="204"/>
                </a:cubicBezTo>
                <a:cubicBezTo>
                  <a:pt x="331" y="179"/>
                  <a:pt x="347" y="176"/>
                  <a:pt x="337" y="160"/>
                </a:cubicBezTo>
                <a:cubicBezTo>
                  <a:pt x="328" y="148"/>
                  <a:pt x="295" y="114"/>
                  <a:pt x="281" y="108"/>
                </a:cubicBezTo>
                <a:cubicBezTo>
                  <a:pt x="267" y="102"/>
                  <a:pt x="268" y="121"/>
                  <a:pt x="255" y="127"/>
                </a:cubicBezTo>
                <a:cubicBezTo>
                  <a:pt x="237" y="133"/>
                  <a:pt x="186" y="159"/>
                  <a:pt x="200" y="145"/>
                </a:cubicBezTo>
                <a:cubicBezTo>
                  <a:pt x="200" y="141"/>
                  <a:pt x="239" y="129"/>
                  <a:pt x="257" y="117"/>
                </a:cubicBezTo>
                <a:cubicBezTo>
                  <a:pt x="275" y="105"/>
                  <a:pt x="306" y="86"/>
                  <a:pt x="309" y="73"/>
                </a:cubicBezTo>
                <a:cubicBezTo>
                  <a:pt x="297" y="61"/>
                  <a:pt x="288" y="45"/>
                  <a:pt x="273" y="36"/>
                </a:cubicBezTo>
                <a:cubicBezTo>
                  <a:pt x="262" y="28"/>
                  <a:pt x="302" y="27"/>
                  <a:pt x="284" y="22"/>
                </a:cubicBezTo>
                <a:cubicBezTo>
                  <a:pt x="266" y="17"/>
                  <a:pt x="166" y="7"/>
                  <a:pt x="163" y="4"/>
                </a:cubicBezTo>
                <a:cubicBezTo>
                  <a:pt x="160" y="1"/>
                  <a:pt x="211" y="7"/>
                  <a:pt x="266" y="6"/>
                </a:cubicBezTo>
                <a:cubicBezTo>
                  <a:pt x="321" y="5"/>
                  <a:pt x="444" y="1"/>
                  <a:pt x="491" y="0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4012" name="Freeform 588"/>
          <p:cNvSpPr>
            <a:spLocks/>
          </p:cNvSpPr>
          <p:nvPr/>
        </p:nvSpPr>
        <p:spPr bwMode="auto">
          <a:xfrm rot="19357349" flipH="1">
            <a:off x="2286000" y="1447800"/>
            <a:ext cx="609600" cy="990600"/>
          </a:xfrm>
          <a:custGeom>
            <a:avLst/>
            <a:gdLst>
              <a:gd name="T0" fmla="*/ 364 w 680"/>
              <a:gd name="T1" fmla="*/ 18 h 1254"/>
              <a:gd name="T2" fmla="*/ 327 w 680"/>
              <a:gd name="T3" fmla="*/ 182 h 1254"/>
              <a:gd name="T4" fmla="*/ 164 w 680"/>
              <a:gd name="T5" fmla="*/ 327 h 1254"/>
              <a:gd name="T6" fmla="*/ 109 w 680"/>
              <a:gd name="T7" fmla="*/ 418 h 1254"/>
              <a:gd name="T8" fmla="*/ 0 w 680"/>
              <a:gd name="T9" fmla="*/ 472 h 1254"/>
              <a:gd name="T10" fmla="*/ 91 w 680"/>
              <a:gd name="T11" fmla="*/ 418 h 1254"/>
              <a:gd name="T12" fmla="*/ 182 w 680"/>
              <a:gd name="T13" fmla="*/ 327 h 1254"/>
              <a:gd name="T14" fmla="*/ 200 w 680"/>
              <a:gd name="T15" fmla="*/ 509 h 1254"/>
              <a:gd name="T16" fmla="*/ 291 w 680"/>
              <a:gd name="T17" fmla="*/ 582 h 1254"/>
              <a:gd name="T18" fmla="*/ 182 w 680"/>
              <a:gd name="T19" fmla="*/ 727 h 1254"/>
              <a:gd name="T20" fmla="*/ 164 w 680"/>
              <a:gd name="T21" fmla="*/ 854 h 1254"/>
              <a:gd name="T22" fmla="*/ 200 w 680"/>
              <a:gd name="T23" fmla="*/ 1018 h 1254"/>
              <a:gd name="T24" fmla="*/ 146 w 680"/>
              <a:gd name="T25" fmla="*/ 1236 h 1254"/>
              <a:gd name="T26" fmla="*/ 182 w 680"/>
              <a:gd name="T27" fmla="*/ 1054 h 1254"/>
              <a:gd name="T28" fmla="*/ 237 w 680"/>
              <a:gd name="T29" fmla="*/ 945 h 1254"/>
              <a:gd name="T30" fmla="*/ 199 w 680"/>
              <a:gd name="T31" fmla="*/ 840 h 1254"/>
              <a:gd name="T32" fmla="*/ 251 w 680"/>
              <a:gd name="T33" fmla="*/ 729 h 1254"/>
              <a:gd name="T34" fmla="*/ 255 w 680"/>
              <a:gd name="T35" fmla="*/ 563 h 1254"/>
              <a:gd name="T36" fmla="*/ 346 w 680"/>
              <a:gd name="T37" fmla="*/ 618 h 1254"/>
              <a:gd name="T38" fmla="*/ 397 w 680"/>
              <a:gd name="T39" fmla="*/ 646 h 1254"/>
              <a:gd name="T40" fmla="*/ 640 w 680"/>
              <a:gd name="T41" fmla="*/ 844 h 1254"/>
              <a:gd name="T42" fmla="*/ 527 w 680"/>
              <a:gd name="T43" fmla="*/ 691 h 1254"/>
              <a:gd name="T44" fmla="*/ 273 w 680"/>
              <a:gd name="T45" fmla="*/ 618 h 1254"/>
              <a:gd name="T46" fmla="*/ 200 w 680"/>
              <a:gd name="T47" fmla="*/ 472 h 1254"/>
              <a:gd name="T48" fmla="*/ 211 w 680"/>
              <a:gd name="T49" fmla="*/ 384 h 1254"/>
              <a:gd name="T50" fmla="*/ 182 w 680"/>
              <a:gd name="T51" fmla="*/ 291 h 1254"/>
              <a:gd name="T52" fmla="*/ 277 w 680"/>
              <a:gd name="T53" fmla="*/ 250 h 1254"/>
              <a:gd name="T54" fmla="*/ 382 w 680"/>
              <a:gd name="T55" fmla="*/ 291 h 1254"/>
              <a:gd name="T56" fmla="*/ 455 w 680"/>
              <a:gd name="T57" fmla="*/ 363 h 1254"/>
              <a:gd name="T58" fmla="*/ 473 w 680"/>
              <a:gd name="T59" fmla="*/ 472 h 1254"/>
              <a:gd name="T60" fmla="*/ 473 w 680"/>
              <a:gd name="T61" fmla="*/ 363 h 1254"/>
              <a:gd name="T62" fmla="*/ 341 w 680"/>
              <a:gd name="T63" fmla="*/ 204 h 1254"/>
              <a:gd name="T64" fmla="*/ 281 w 680"/>
              <a:gd name="T65" fmla="*/ 108 h 1254"/>
              <a:gd name="T66" fmla="*/ 200 w 680"/>
              <a:gd name="T67" fmla="*/ 145 h 1254"/>
              <a:gd name="T68" fmla="*/ 309 w 680"/>
              <a:gd name="T69" fmla="*/ 73 h 1254"/>
              <a:gd name="T70" fmla="*/ 284 w 680"/>
              <a:gd name="T71" fmla="*/ 22 h 1254"/>
              <a:gd name="T72" fmla="*/ 266 w 680"/>
              <a:gd name="T73" fmla="*/ 6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80" h="1254">
                <a:moveTo>
                  <a:pt x="491" y="0"/>
                </a:moveTo>
                <a:cubicBezTo>
                  <a:pt x="449" y="6"/>
                  <a:pt x="406" y="10"/>
                  <a:pt x="364" y="18"/>
                </a:cubicBezTo>
                <a:cubicBezTo>
                  <a:pt x="339" y="22"/>
                  <a:pt x="302" y="14"/>
                  <a:pt x="291" y="36"/>
                </a:cubicBezTo>
                <a:cubicBezTo>
                  <a:pt x="282" y="53"/>
                  <a:pt x="318" y="156"/>
                  <a:pt x="327" y="182"/>
                </a:cubicBezTo>
                <a:cubicBezTo>
                  <a:pt x="321" y="200"/>
                  <a:pt x="321" y="221"/>
                  <a:pt x="309" y="236"/>
                </a:cubicBezTo>
                <a:cubicBezTo>
                  <a:pt x="282" y="270"/>
                  <a:pt x="205" y="313"/>
                  <a:pt x="164" y="327"/>
                </a:cubicBezTo>
                <a:cubicBezTo>
                  <a:pt x="152" y="339"/>
                  <a:pt x="136" y="348"/>
                  <a:pt x="127" y="363"/>
                </a:cubicBezTo>
                <a:cubicBezTo>
                  <a:pt x="117" y="380"/>
                  <a:pt x="121" y="403"/>
                  <a:pt x="109" y="418"/>
                </a:cubicBezTo>
                <a:cubicBezTo>
                  <a:pt x="97" y="433"/>
                  <a:pt x="71" y="432"/>
                  <a:pt x="53" y="441"/>
                </a:cubicBezTo>
                <a:cubicBezTo>
                  <a:pt x="35" y="450"/>
                  <a:pt x="2" y="473"/>
                  <a:pt x="0" y="472"/>
                </a:cubicBezTo>
                <a:cubicBezTo>
                  <a:pt x="0" y="472"/>
                  <a:pt x="22" y="445"/>
                  <a:pt x="37" y="436"/>
                </a:cubicBezTo>
                <a:cubicBezTo>
                  <a:pt x="53" y="426"/>
                  <a:pt x="74" y="426"/>
                  <a:pt x="91" y="418"/>
                </a:cubicBezTo>
                <a:cubicBezTo>
                  <a:pt x="153" y="387"/>
                  <a:pt x="187" y="341"/>
                  <a:pt x="237" y="291"/>
                </a:cubicBezTo>
                <a:cubicBezTo>
                  <a:pt x="252" y="276"/>
                  <a:pt x="200" y="315"/>
                  <a:pt x="182" y="327"/>
                </a:cubicBezTo>
                <a:cubicBezTo>
                  <a:pt x="188" y="345"/>
                  <a:pt x="200" y="363"/>
                  <a:pt x="200" y="382"/>
                </a:cubicBezTo>
                <a:cubicBezTo>
                  <a:pt x="200" y="434"/>
                  <a:pt x="143" y="452"/>
                  <a:pt x="200" y="509"/>
                </a:cubicBezTo>
                <a:cubicBezTo>
                  <a:pt x="218" y="527"/>
                  <a:pt x="249" y="521"/>
                  <a:pt x="273" y="527"/>
                </a:cubicBezTo>
                <a:cubicBezTo>
                  <a:pt x="279" y="545"/>
                  <a:pt x="277" y="568"/>
                  <a:pt x="291" y="582"/>
                </a:cubicBezTo>
                <a:cubicBezTo>
                  <a:pt x="305" y="596"/>
                  <a:pt x="339" y="582"/>
                  <a:pt x="346" y="600"/>
                </a:cubicBezTo>
                <a:cubicBezTo>
                  <a:pt x="387" y="703"/>
                  <a:pt x="222" y="720"/>
                  <a:pt x="182" y="727"/>
                </a:cubicBezTo>
                <a:cubicBezTo>
                  <a:pt x="200" y="733"/>
                  <a:pt x="240" y="726"/>
                  <a:pt x="237" y="745"/>
                </a:cubicBezTo>
                <a:cubicBezTo>
                  <a:pt x="231" y="788"/>
                  <a:pt x="164" y="854"/>
                  <a:pt x="164" y="854"/>
                </a:cubicBezTo>
                <a:cubicBezTo>
                  <a:pt x="182" y="866"/>
                  <a:pt x="213" y="870"/>
                  <a:pt x="218" y="891"/>
                </a:cubicBezTo>
                <a:cubicBezTo>
                  <a:pt x="227" y="933"/>
                  <a:pt x="200" y="975"/>
                  <a:pt x="200" y="1018"/>
                </a:cubicBezTo>
                <a:cubicBezTo>
                  <a:pt x="200" y="1037"/>
                  <a:pt x="212" y="1054"/>
                  <a:pt x="218" y="1072"/>
                </a:cubicBezTo>
                <a:cubicBezTo>
                  <a:pt x="161" y="1160"/>
                  <a:pt x="190" y="1105"/>
                  <a:pt x="146" y="1236"/>
                </a:cubicBezTo>
                <a:cubicBezTo>
                  <a:pt x="140" y="1254"/>
                  <a:pt x="164" y="1181"/>
                  <a:pt x="164" y="1181"/>
                </a:cubicBezTo>
                <a:cubicBezTo>
                  <a:pt x="170" y="1139"/>
                  <a:pt x="170" y="1095"/>
                  <a:pt x="182" y="1054"/>
                </a:cubicBezTo>
                <a:cubicBezTo>
                  <a:pt x="188" y="1033"/>
                  <a:pt x="208" y="1019"/>
                  <a:pt x="218" y="1000"/>
                </a:cubicBezTo>
                <a:cubicBezTo>
                  <a:pt x="227" y="983"/>
                  <a:pt x="232" y="964"/>
                  <a:pt x="237" y="945"/>
                </a:cubicBezTo>
                <a:cubicBezTo>
                  <a:pt x="239" y="931"/>
                  <a:pt x="235" y="896"/>
                  <a:pt x="229" y="879"/>
                </a:cubicBezTo>
                <a:cubicBezTo>
                  <a:pt x="223" y="862"/>
                  <a:pt x="195" y="860"/>
                  <a:pt x="199" y="840"/>
                </a:cubicBezTo>
                <a:cubicBezTo>
                  <a:pt x="208" y="819"/>
                  <a:pt x="230" y="763"/>
                  <a:pt x="251" y="756"/>
                </a:cubicBezTo>
                <a:cubicBezTo>
                  <a:pt x="260" y="738"/>
                  <a:pt x="239" y="741"/>
                  <a:pt x="251" y="729"/>
                </a:cubicBezTo>
                <a:cubicBezTo>
                  <a:pt x="263" y="717"/>
                  <a:pt x="322" y="710"/>
                  <a:pt x="323" y="682"/>
                </a:cubicBezTo>
                <a:cubicBezTo>
                  <a:pt x="310" y="578"/>
                  <a:pt x="324" y="634"/>
                  <a:pt x="255" y="563"/>
                </a:cubicBezTo>
                <a:cubicBezTo>
                  <a:pt x="255" y="563"/>
                  <a:pt x="276" y="591"/>
                  <a:pt x="291" y="600"/>
                </a:cubicBezTo>
                <a:cubicBezTo>
                  <a:pt x="308" y="610"/>
                  <a:pt x="328" y="612"/>
                  <a:pt x="346" y="618"/>
                </a:cubicBezTo>
                <a:cubicBezTo>
                  <a:pt x="352" y="636"/>
                  <a:pt x="346" y="665"/>
                  <a:pt x="364" y="672"/>
                </a:cubicBezTo>
                <a:cubicBezTo>
                  <a:pt x="375" y="682"/>
                  <a:pt x="367" y="643"/>
                  <a:pt x="397" y="646"/>
                </a:cubicBezTo>
                <a:cubicBezTo>
                  <a:pt x="427" y="649"/>
                  <a:pt x="506" y="658"/>
                  <a:pt x="546" y="691"/>
                </a:cubicBezTo>
                <a:cubicBezTo>
                  <a:pt x="586" y="728"/>
                  <a:pt x="627" y="791"/>
                  <a:pt x="640" y="844"/>
                </a:cubicBezTo>
                <a:cubicBezTo>
                  <a:pt x="648" y="877"/>
                  <a:pt x="614" y="922"/>
                  <a:pt x="637" y="945"/>
                </a:cubicBezTo>
                <a:cubicBezTo>
                  <a:pt x="680" y="817"/>
                  <a:pt x="618" y="767"/>
                  <a:pt x="527" y="691"/>
                </a:cubicBezTo>
                <a:cubicBezTo>
                  <a:pt x="514" y="680"/>
                  <a:pt x="507" y="661"/>
                  <a:pt x="491" y="654"/>
                </a:cubicBezTo>
                <a:cubicBezTo>
                  <a:pt x="465" y="643"/>
                  <a:pt x="282" y="619"/>
                  <a:pt x="273" y="618"/>
                </a:cubicBezTo>
                <a:cubicBezTo>
                  <a:pt x="261" y="582"/>
                  <a:pt x="254" y="543"/>
                  <a:pt x="237" y="509"/>
                </a:cubicBezTo>
                <a:cubicBezTo>
                  <a:pt x="229" y="493"/>
                  <a:pt x="200" y="489"/>
                  <a:pt x="200" y="472"/>
                </a:cubicBezTo>
                <a:cubicBezTo>
                  <a:pt x="200" y="455"/>
                  <a:pt x="185" y="456"/>
                  <a:pt x="197" y="444"/>
                </a:cubicBezTo>
                <a:cubicBezTo>
                  <a:pt x="203" y="426"/>
                  <a:pt x="218" y="402"/>
                  <a:pt x="211" y="384"/>
                </a:cubicBezTo>
                <a:cubicBezTo>
                  <a:pt x="203" y="364"/>
                  <a:pt x="214" y="362"/>
                  <a:pt x="200" y="345"/>
                </a:cubicBezTo>
                <a:cubicBezTo>
                  <a:pt x="188" y="330"/>
                  <a:pt x="188" y="309"/>
                  <a:pt x="182" y="291"/>
                </a:cubicBezTo>
                <a:cubicBezTo>
                  <a:pt x="194" y="279"/>
                  <a:pt x="192" y="328"/>
                  <a:pt x="203" y="315"/>
                </a:cubicBezTo>
                <a:cubicBezTo>
                  <a:pt x="217" y="298"/>
                  <a:pt x="257" y="258"/>
                  <a:pt x="277" y="250"/>
                </a:cubicBezTo>
                <a:cubicBezTo>
                  <a:pt x="295" y="243"/>
                  <a:pt x="291" y="212"/>
                  <a:pt x="309" y="218"/>
                </a:cubicBezTo>
                <a:cubicBezTo>
                  <a:pt x="333" y="242"/>
                  <a:pt x="371" y="258"/>
                  <a:pt x="382" y="291"/>
                </a:cubicBezTo>
                <a:cubicBezTo>
                  <a:pt x="388" y="309"/>
                  <a:pt x="386" y="332"/>
                  <a:pt x="400" y="345"/>
                </a:cubicBezTo>
                <a:cubicBezTo>
                  <a:pt x="414" y="359"/>
                  <a:pt x="437" y="357"/>
                  <a:pt x="455" y="363"/>
                </a:cubicBezTo>
                <a:cubicBezTo>
                  <a:pt x="461" y="378"/>
                  <a:pt x="494" y="394"/>
                  <a:pt x="497" y="412"/>
                </a:cubicBezTo>
                <a:cubicBezTo>
                  <a:pt x="500" y="430"/>
                  <a:pt x="475" y="473"/>
                  <a:pt x="473" y="472"/>
                </a:cubicBezTo>
                <a:cubicBezTo>
                  <a:pt x="495" y="472"/>
                  <a:pt x="497" y="436"/>
                  <a:pt x="509" y="418"/>
                </a:cubicBezTo>
                <a:cubicBezTo>
                  <a:pt x="497" y="400"/>
                  <a:pt x="488" y="378"/>
                  <a:pt x="473" y="363"/>
                </a:cubicBezTo>
                <a:cubicBezTo>
                  <a:pt x="452" y="342"/>
                  <a:pt x="419" y="332"/>
                  <a:pt x="400" y="309"/>
                </a:cubicBezTo>
                <a:cubicBezTo>
                  <a:pt x="385" y="287"/>
                  <a:pt x="347" y="228"/>
                  <a:pt x="341" y="204"/>
                </a:cubicBezTo>
                <a:cubicBezTo>
                  <a:pt x="331" y="179"/>
                  <a:pt x="347" y="176"/>
                  <a:pt x="337" y="160"/>
                </a:cubicBezTo>
                <a:cubicBezTo>
                  <a:pt x="328" y="148"/>
                  <a:pt x="295" y="114"/>
                  <a:pt x="281" y="108"/>
                </a:cubicBezTo>
                <a:cubicBezTo>
                  <a:pt x="267" y="102"/>
                  <a:pt x="268" y="121"/>
                  <a:pt x="255" y="127"/>
                </a:cubicBezTo>
                <a:cubicBezTo>
                  <a:pt x="237" y="133"/>
                  <a:pt x="186" y="159"/>
                  <a:pt x="200" y="145"/>
                </a:cubicBezTo>
                <a:cubicBezTo>
                  <a:pt x="200" y="141"/>
                  <a:pt x="239" y="129"/>
                  <a:pt x="257" y="117"/>
                </a:cubicBezTo>
                <a:cubicBezTo>
                  <a:pt x="275" y="105"/>
                  <a:pt x="306" y="86"/>
                  <a:pt x="309" y="73"/>
                </a:cubicBezTo>
                <a:cubicBezTo>
                  <a:pt x="297" y="61"/>
                  <a:pt x="288" y="45"/>
                  <a:pt x="273" y="36"/>
                </a:cubicBezTo>
                <a:cubicBezTo>
                  <a:pt x="262" y="28"/>
                  <a:pt x="302" y="27"/>
                  <a:pt x="284" y="22"/>
                </a:cubicBezTo>
                <a:cubicBezTo>
                  <a:pt x="266" y="17"/>
                  <a:pt x="166" y="7"/>
                  <a:pt x="163" y="4"/>
                </a:cubicBezTo>
                <a:cubicBezTo>
                  <a:pt x="160" y="1"/>
                  <a:pt x="211" y="7"/>
                  <a:pt x="266" y="6"/>
                </a:cubicBezTo>
                <a:cubicBezTo>
                  <a:pt x="321" y="5"/>
                  <a:pt x="444" y="1"/>
                  <a:pt x="491" y="0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4013" name="Freeform 589"/>
          <p:cNvSpPr>
            <a:spLocks/>
          </p:cNvSpPr>
          <p:nvPr/>
        </p:nvSpPr>
        <p:spPr bwMode="auto">
          <a:xfrm>
            <a:off x="1143000" y="1219200"/>
            <a:ext cx="1079500" cy="1990725"/>
          </a:xfrm>
          <a:custGeom>
            <a:avLst/>
            <a:gdLst>
              <a:gd name="T0" fmla="*/ 364 w 680"/>
              <a:gd name="T1" fmla="*/ 18 h 1254"/>
              <a:gd name="T2" fmla="*/ 327 w 680"/>
              <a:gd name="T3" fmla="*/ 182 h 1254"/>
              <a:gd name="T4" fmla="*/ 164 w 680"/>
              <a:gd name="T5" fmla="*/ 327 h 1254"/>
              <a:gd name="T6" fmla="*/ 109 w 680"/>
              <a:gd name="T7" fmla="*/ 418 h 1254"/>
              <a:gd name="T8" fmla="*/ 0 w 680"/>
              <a:gd name="T9" fmla="*/ 472 h 1254"/>
              <a:gd name="T10" fmla="*/ 91 w 680"/>
              <a:gd name="T11" fmla="*/ 418 h 1254"/>
              <a:gd name="T12" fmla="*/ 182 w 680"/>
              <a:gd name="T13" fmla="*/ 327 h 1254"/>
              <a:gd name="T14" fmla="*/ 200 w 680"/>
              <a:gd name="T15" fmla="*/ 509 h 1254"/>
              <a:gd name="T16" fmla="*/ 291 w 680"/>
              <a:gd name="T17" fmla="*/ 582 h 1254"/>
              <a:gd name="T18" fmla="*/ 182 w 680"/>
              <a:gd name="T19" fmla="*/ 727 h 1254"/>
              <a:gd name="T20" fmla="*/ 164 w 680"/>
              <a:gd name="T21" fmla="*/ 854 h 1254"/>
              <a:gd name="T22" fmla="*/ 200 w 680"/>
              <a:gd name="T23" fmla="*/ 1018 h 1254"/>
              <a:gd name="T24" fmla="*/ 146 w 680"/>
              <a:gd name="T25" fmla="*/ 1236 h 1254"/>
              <a:gd name="T26" fmla="*/ 182 w 680"/>
              <a:gd name="T27" fmla="*/ 1054 h 1254"/>
              <a:gd name="T28" fmla="*/ 237 w 680"/>
              <a:gd name="T29" fmla="*/ 945 h 1254"/>
              <a:gd name="T30" fmla="*/ 199 w 680"/>
              <a:gd name="T31" fmla="*/ 840 h 1254"/>
              <a:gd name="T32" fmla="*/ 251 w 680"/>
              <a:gd name="T33" fmla="*/ 729 h 1254"/>
              <a:gd name="T34" fmla="*/ 255 w 680"/>
              <a:gd name="T35" fmla="*/ 563 h 1254"/>
              <a:gd name="T36" fmla="*/ 346 w 680"/>
              <a:gd name="T37" fmla="*/ 618 h 1254"/>
              <a:gd name="T38" fmla="*/ 397 w 680"/>
              <a:gd name="T39" fmla="*/ 646 h 1254"/>
              <a:gd name="T40" fmla="*/ 640 w 680"/>
              <a:gd name="T41" fmla="*/ 844 h 1254"/>
              <a:gd name="T42" fmla="*/ 527 w 680"/>
              <a:gd name="T43" fmla="*/ 691 h 1254"/>
              <a:gd name="T44" fmla="*/ 273 w 680"/>
              <a:gd name="T45" fmla="*/ 618 h 1254"/>
              <a:gd name="T46" fmla="*/ 200 w 680"/>
              <a:gd name="T47" fmla="*/ 472 h 1254"/>
              <a:gd name="T48" fmla="*/ 211 w 680"/>
              <a:gd name="T49" fmla="*/ 384 h 1254"/>
              <a:gd name="T50" fmla="*/ 182 w 680"/>
              <a:gd name="T51" fmla="*/ 291 h 1254"/>
              <a:gd name="T52" fmla="*/ 277 w 680"/>
              <a:gd name="T53" fmla="*/ 250 h 1254"/>
              <a:gd name="T54" fmla="*/ 382 w 680"/>
              <a:gd name="T55" fmla="*/ 291 h 1254"/>
              <a:gd name="T56" fmla="*/ 455 w 680"/>
              <a:gd name="T57" fmla="*/ 363 h 1254"/>
              <a:gd name="T58" fmla="*/ 473 w 680"/>
              <a:gd name="T59" fmla="*/ 472 h 1254"/>
              <a:gd name="T60" fmla="*/ 473 w 680"/>
              <a:gd name="T61" fmla="*/ 363 h 1254"/>
              <a:gd name="T62" fmla="*/ 341 w 680"/>
              <a:gd name="T63" fmla="*/ 204 h 1254"/>
              <a:gd name="T64" fmla="*/ 281 w 680"/>
              <a:gd name="T65" fmla="*/ 108 h 1254"/>
              <a:gd name="T66" fmla="*/ 200 w 680"/>
              <a:gd name="T67" fmla="*/ 145 h 1254"/>
              <a:gd name="T68" fmla="*/ 309 w 680"/>
              <a:gd name="T69" fmla="*/ 73 h 1254"/>
              <a:gd name="T70" fmla="*/ 284 w 680"/>
              <a:gd name="T71" fmla="*/ 22 h 1254"/>
              <a:gd name="T72" fmla="*/ 266 w 680"/>
              <a:gd name="T73" fmla="*/ 6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80" h="1254">
                <a:moveTo>
                  <a:pt x="491" y="0"/>
                </a:moveTo>
                <a:cubicBezTo>
                  <a:pt x="449" y="6"/>
                  <a:pt x="406" y="10"/>
                  <a:pt x="364" y="18"/>
                </a:cubicBezTo>
                <a:cubicBezTo>
                  <a:pt x="339" y="22"/>
                  <a:pt x="302" y="14"/>
                  <a:pt x="291" y="36"/>
                </a:cubicBezTo>
                <a:cubicBezTo>
                  <a:pt x="282" y="53"/>
                  <a:pt x="318" y="156"/>
                  <a:pt x="327" y="182"/>
                </a:cubicBezTo>
                <a:cubicBezTo>
                  <a:pt x="321" y="200"/>
                  <a:pt x="321" y="221"/>
                  <a:pt x="309" y="236"/>
                </a:cubicBezTo>
                <a:cubicBezTo>
                  <a:pt x="282" y="270"/>
                  <a:pt x="205" y="313"/>
                  <a:pt x="164" y="327"/>
                </a:cubicBezTo>
                <a:cubicBezTo>
                  <a:pt x="152" y="339"/>
                  <a:pt x="136" y="348"/>
                  <a:pt x="127" y="363"/>
                </a:cubicBezTo>
                <a:cubicBezTo>
                  <a:pt x="117" y="380"/>
                  <a:pt x="121" y="403"/>
                  <a:pt x="109" y="418"/>
                </a:cubicBezTo>
                <a:cubicBezTo>
                  <a:pt x="97" y="433"/>
                  <a:pt x="71" y="432"/>
                  <a:pt x="53" y="441"/>
                </a:cubicBezTo>
                <a:cubicBezTo>
                  <a:pt x="35" y="450"/>
                  <a:pt x="2" y="473"/>
                  <a:pt x="0" y="472"/>
                </a:cubicBezTo>
                <a:cubicBezTo>
                  <a:pt x="0" y="472"/>
                  <a:pt x="22" y="445"/>
                  <a:pt x="37" y="436"/>
                </a:cubicBezTo>
                <a:cubicBezTo>
                  <a:pt x="53" y="426"/>
                  <a:pt x="74" y="426"/>
                  <a:pt x="91" y="418"/>
                </a:cubicBezTo>
                <a:cubicBezTo>
                  <a:pt x="153" y="387"/>
                  <a:pt x="187" y="341"/>
                  <a:pt x="237" y="291"/>
                </a:cubicBezTo>
                <a:cubicBezTo>
                  <a:pt x="252" y="276"/>
                  <a:pt x="200" y="315"/>
                  <a:pt x="182" y="327"/>
                </a:cubicBezTo>
                <a:cubicBezTo>
                  <a:pt x="188" y="345"/>
                  <a:pt x="200" y="363"/>
                  <a:pt x="200" y="382"/>
                </a:cubicBezTo>
                <a:cubicBezTo>
                  <a:pt x="200" y="434"/>
                  <a:pt x="143" y="452"/>
                  <a:pt x="200" y="509"/>
                </a:cubicBezTo>
                <a:cubicBezTo>
                  <a:pt x="218" y="527"/>
                  <a:pt x="249" y="521"/>
                  <a:pt x="273" y="527"/>
                </a:cubicBezTo>
                <a:cubicBezTo>
                  <a:pt x="279" y="545"/>
                  <a:pt x="277" y="568"/>
                  <a:pt x="291" y="582"/>
                </a:cubicBezTo>
                <a:cubicBezTo>
                  <a:pt x="305" y="596"/>
                  <a:pt x="339" y="582"/>
                  <a:pt x="346" y="600"/>
                </a:cubicBezTo>
                <a:cubicBezTo>
                  <a:pt x="387" y="703"/>
                  <a:pt x="222" y="720"/>
                  <a:pt x="182" y="727"/>
                </a:cubicBezTo>
                <a:cubicBezTo>
                  <a:pt x="200" y="733"/>
                  <a:pt x="240" y="726"/>
                  <a:pt x="237" y="745"/>
                </a:cubicBezTo>
                <a:cubicBezTo>
                  <a:pt x="231" y="788"/>
                  <a:pt x="164" y="854"/>
                  <a:pt x="164" y="854"/>
                </a:cubicBezTo>
                <a:cubicBezTo>
                  <a:pt x="182" y="866"/>
                  <a:pt x="213" y="870"/>
                  <a:pt x="218" y="891"/>
                </a:cubicBezTo>
                <a:cubicBezTo>
                  <a:pt x="227" y="933"/>
                  <a:pt x="200" y="975"/>
                  <a:pt x="200" y="1018"/>
                </a:cubicBezTo>
                <a:cubicBezTo>
                  <a:pt x="200" y="1037"/>
                  <a:pt x="212" y="1054"/>
                  <a:pt x="218" y="1072"/>
                </a:cubicBezTo>
                <a:cubicBezTo>
                  <a:pt x="161" y="1160"/>
                  <a:pt x="190" y="1105"/>
                  <a:pt x="146" y="1236"/>
                </a:cubicBezTo>
                <a:cubicBezTo>
                  <a:pt x="140" y="1254"/>
                  <a:pt x="164" y="1181"/>
                  <a:pt x="164" y="1181"/>
                </a:cubicBezTo>
                <a:cubicBezTo>
                  <a:pt x="170" y="1139"/>
                  <a:pt x="170" y="1095"/>
                  <a:pt x="182" y="1054"/>
                </a:cubicBezTo>
                <a:cubicBezTo>
                  <a:pt x="188" y="1033"/>
                  <a:pt x="208" y="1019"/>
                  <a:pt x="218" y="1000"/>
                </a:cubicBezTo>
                <a:cubicBezTo>
                  <a:pt x="227" y="983"/>
                  <a:pt x="232" y="964"/>
                  <a:pt x="237" y="945"/>
                </a:cubicBezTo>
                <a:cubicBezTo>
                  <a:pt x="239" y="931"/>
                  <a:pt x="235" y="896"/>
                  <a:pt x="229" y="879"/>
                </a:cubicBezTo>
                <a:cubicBezTo>
                  <a:pt x="223" y="862"/>
                  <a:pt x="195" y="860"/>
                  <a:pt x="199" y="840"/>
                </a:cubicBezTo>
                <a:cubicBezTo>
                  <a:pt x="208" y="819"/>
                  <a:pt x="230" y="763"/>
                  <a:pt x="251" y="756"/>
                </a:cubicBezTo>
                <a:cubicBezTo>
                  <a:pt x="260" y="738"/>
                  <a:pt x="239" y="741"/>
                  <a:pt x="251" y="729"/>
                </a:cubicBezTo>
                <a:cubicBezTo>
                  <a:pt x="263" y="717"/>
                  <a:pt x="322" y="710"/>
                  <a:pt x="323" y="682"/>
                </a:cubicBezTo>
                <a:cubicBezTo>
                  <a:pt x="310" y="578"/>
                  <a:pt x="324" y="634"/>
                  <a:pt x="255" y="563"/>
                </a:cubicBezTo>
                <a:cubicBezTo>
                  <a:pt x="255" y="563"/>
                  <a:pt x="276" y="591"/>
                  <a:pt x="291" y="600"/>
                </a:cubicBezTo>
                <a:cubicBezTo>
                  <a:pt x="308" y="610"/>
                  <a:pt x="328" y="612"/>
                  <a:pt x="346" y="618"/>
                </a:cubicBezTo>
                <a:cubicBezTo>
                  <a:pt x="352" y="636"/>
                  <a:pt x="346" y="665"/>
                  <a:pt x="364" y="672"/>
                </a:cubicBezTo>
                <a:cubicBezTo>
                  <a:pt x="375" y="682"/>
                  <a:pt x="367" y="643"/>
                  <a:pt x="397" y="646"/>
                </a:cubicBezTo>
                <a:cubicBezTo>
                  <a:pt x="427" y="649"/>
                  <a:pt x="506" y="658"/>
                  <a:pt x="546" y="691"/>
                </a:cubicBezTo>
                <a:cubicBezTo>
                  <a:pt x="586" y="728"/>
                  <a:pt x="627" y="791"/>
                  <a:pt x="640" y="844"/>
                </a:cubicBezTo>
                <a:cubicBezTo>
                  <a:pt x="648" y="877"/>
                  <a:pt x="614" y="922"/>
                  <a:pt x="637" y="945"/>
                </a:cubicBezTo>
                <a:cubicBezTo>
                  <a:pt x="680" y="817"/>
                  <a:pt x="618" y="767"/>
                  <a:pt x="527" y="691"/>
                </a:cubicBezTo>
                <a:cubicBezTo>
                  <a:pt x="514" y="680"/>
                  <a:pt x="507" y="661"/>
                  <a:pt x="491" y="654"/>
                </a:cubicBezTo>
                <a:cubicBezTo>
                  <a:pt x="465" y="643"/>
                  <a:pt x="282" y="619"/>
                  <a:pt x="273" y="618"/>
                </a:cubicBezTo>
                <a:cubicBezTo>
                  <a:pt x="261" y="582"/>
                  <a:pt x="254" y="543"/>
                  <a:pt x="237" y="509"/>
                </a:cubicBezTo>
                <a:cubicBezTo>
                  <a:pt x="229" y="493"/>
                  <a:pt x="200" y="489"/>
                  <a:pt x="200" y="472"/>
                </a:cubicBezTo>
                <a:cubicBezTo>
                  <a:pt x="200" y="455"/>
                  <a:pt x="185" y="456"/>
                  <a:pt x="197" y="444"/>
                </a:cubicBezTo>
                <a:cubicBezTo>
                  <a:pt x="203" y="426"/>
                  <a:pt x="218" y="402"/>
                  <a:pt x="211" y="384"/>
                </a:cubicBezTo>
                <a:cubicBezTo>
                  <a:pt x="203" y="364"/>
                  <a:pt x="214" y="362"/>
                  <a:pt x="200" y="345"/>
                </a:cubicBezTo>
                <a:cubicBezTo>
                  <a:pt x="188" y="330"/>
                  <a:pt x="188" y="309"/>
                  <a:pt x="182" y="291"/>
                </a:cubicBezTo>
                <a:cubicBezTo>
                  <a:pt x="194" y="279"/>
                  <a:pt x="192" y="328"/>
                  <a:pt x="203" y="315"/>
                </a:cubicBezTo>
                <a:cubicBezTo>
                  <a:pt x="217" y="298"/>
                  <a:pt x="257" y="258"/>
                  <a:pt x="277" y="250"/>
                </a:cubicBezTo>
                <a:cubicBezTo>
                  <a:pt x="295" y="243"/>
                  <a:pt x="291" y="212"/>
                  <a:pt x="309" y="218"/>
                </a:cubicBezTo>
                <a:cubicBezTo>
                  <a:pt x="333" y="242"/>
                  <a:pt x="371" y="258"/>
                  <a:pt x="382" y="291"/>
                </a:cubicBezTo>
                <a:cubicBezTo>
                  <a:pt x="388" y="309"/>
                  <a:pt x="386" y="332"/>
                  <a:pt x="400" y="345"/>
                </a:cubicBezTo>
                <a:cubicBezTo>
                  <a:pt x="414" y="359"/>
                  <a:pt x="437" y="357"/>
                  <a:pt x="455" y="363"/>
                </a:cubicBezTo>
                <a:cubicBezTo>
                  <a:pt x="461" y="378"/>
                  <a:pt x="494" y="394"/>
                  <a:pt x="497" y="412"/>
                </a:cubicBezTo>
                <a:cubicBezTo>
                  <a:pt x="500" y="430"/>
                  <a:pt x="475" y="473"/>
                  <a:pt x="473" y="472"/>
                </a:cubicBezTo>
                <a:cubicBezTo>
                  <a:pt x="495" y="472"/>
                  <a:pt x="497" y="436"/>
                  <a:pt x="509" y="418"/>
                </a:cubicBezTo>
                <a:cubicBezTo>
                  <a:pt x="497" y="400"/>
                  <a:pt x="488" y="378"/>
                  <a:pt x="473" y="363"/>
                </a:cubicBezTo>
                <a:cubicBezTo>
                  <a:pt x="452" y="342"/>
                  <a:pt x="419" y="332"/>
                  <a:pt x="400" y="309"/>
                </a:cubicBezTo>
                <a:cubicBezTo>
                  <a:pt x="385" y="287"/>
                  <a:pt x="347" y="228"/>
                  <a:pt x="341" y="204"/>
                </a:cubicBezTo>
                <a:cubicBezTo>
                  <a:pt x="331" y="179"/>
                  <a:pt x="347" y="176"/>
                  <a:pt x="337" y="160"/>
                </a:cubicBezTo>
                <a:cubicBezTo>
                  <a:pt x="328" y="148"/>
                  <a:pt x="295" y="114"/>
                  <a:pt x="281" y="108"/>
                </a:cubicBezTo>
                <a:cubicBezTo>
                  <a:pt x="267" y="102"/>
                  <a:pt x="268" y="121"/>
                  <a:pt x="255" y="127"/>
                </a:cubicBezTo>
                <a:cubicBezTo>
                  <a:pt x="237" y="133"/>
                  <a:pt x="186" y="159"/>
                  <a:pt x="200" y="145"/>
                </a:cubicBezTo>
                <a:cubicBezTo>
                  <a:pt x="200" y="141"/>
                  <a:pt x="239" y="129"/>
                  <a:pt x="257" y="117"/>
                </a:cubicBezTo>
                <a:cubicBezTo>
                  <a:pt x="275" y="105"/>
                  <a:pt x="306" y="86"/>
                  <a:pt x="309" y="73"/>
                </a:cubicBezTo>
                <a:cubicBezTo>
                  <a:pt x="297" y="61"/>
                  <a:pt x="288" y="45"/>
                  <a:pt x="273" y="36"/>
                </a:cubicBezTo>
                <a:cubicBezTo>
                  <a:pt x="262" y="28"/>
                  <a:pt x="302" y="27"/>
                  <a:pt x="284" y="22"/>
                </a:cubicBezTo>
                <a:cubicBezTo>
                  <a:pt x="266" y="17"/>
                  <a:pt x="166" y="7"/>
                  <a:pt x="163" y="4"/>
                </a:cubicBezTo>
                <a:cubicBezTo>
                  <a:pt x="160" y="1"/>
                  <a:pt x="211" y="7"/>
                  <a:pt x="266" y="6"/>
                </a:cubicBezTo>
                <a:cubicBezTo>
                  <a:pt x="321" y="5"/>
                  <a:pt x="444" y="1"/>
                  <a:pt x="491" y="0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4014" name="Freeform 590"/>
          <p:cNvSpPr>
            <a:spLocks/>
          </p:cNvSpPr>
          <p:nvPr/>
        </p:nvSpPr>
        <p:spPr bwMode="auto">
          <a:xfrm rot="2252951">
            <a:off x="3200400" y="1371600"/>
            <a:ext cx="685800" cy="1371600"/>
          </a:xfrm>
          <a:custGeom>
            <a:avLst/>
            <a:gdLst>
              <a:gd name="T0" fmla="*/ 364 w 680"/>
              <a:gd name="T1" fmla="*/ 18 h 1254"/>
              <a:gd name="T2" fmla="*/ 327 w 680"/>
              <a:gd name="T3" fmla="*/ 182 h 1254"/>
              <a:gd name="T4" fmla="*/ 164 w 680"/>
              <a:gd name="T5" fmla="*/ 327 h 1254"/>
              <a:gd name="T6" fmla="*/ 109 w 680"/>
              <a:gd name="T7" fmla="*/ 418 h 1254"/>
              <a:gd name="T8" fmla="*/ 0 w 680"/>
              <a:gd name="T9" fmla="*/ 472 h 1254"/>
              <a:gd name="T10" fmla="*/ 91 w 680"/>
              <a:gd name="T11" fmla="*/ 418 h 1254"/>
              <a:gd name="T12" fmla="*/ 182 w 680"/>
              <a:gd name="T13" fmla="*/ 327 h 1254"/>
              <a:gd name="T14" fmla="*/ 200 w 680"/>
              <a:gd name="T15" fmla="*/ 509 h 1254"/>
              <a:gd name="T16" fmla="*/ 291 w 680"/>
              <a:gd name="T17" fmla="*/ 582 h 1254"/>
              <a:gd name="T18" fmla="*/ 182 w 680"/>
              <a:gd name="T19" fmla="*/ 727 h 1254"/>
              <a:gd name="T20" fmla="*/ 164 w 680"/>
              <a:gd name="T21" fmla="*/ 854 h 1254"/>
              <a:gd name="T22" fmla="*/ 200 w 680"/>
              <a:gd name="T23" fmla="*/ 1018 h 1254"/>
              <a:gd name="T24" fmla="*/ 146 w 680"/>
              <a:gd name="T25" fmla="*/ 1236 h 1254"/>
              <a:gd name="T26" fmla="*/ 182 w 680"/>
              <a:gd name="T27" fmla="*/ 1054 h 1254"/>
              <a:gd name="T28" fmla="*/ 237 w 680"/>
              <a:gd name="T29" fmla="*/ 945 h 1254"/>
              <a:gd name="T30" fmla="*/ 199 w 680"/>
              <a:gd name="T31" fmla="*/ 840 h 1254"/>
              <a:gd name="T32" fmla="*/ 251 w 680"/>
              <a:gd name="T33" fmla="*/ 729 h 1254"/>
              <a:gd name="T34" fmla="*/ 255 w 680"/>
              <a:gd name="T35" fmla="*/ 563 h 1254"/>
              <a:gd name="T36" fmla="*/ 346 w 680"/>
              <a:gd name="T37" fmla="*/ 618 h 1254"/>
              <a:gd name="T38" fmla="*/ 397 w 680"/>
              <a:gd name="T39" fmla="*/ 646 h 1254"/>
              <a:gd name="T40" fmla="*/ 640 w 680"/>
              <a:gd name="T41" fmla="*/ 844 h 1254"/>
              <a:gd name="T42" fmla="*/ 527 w 680"/>
              <a:gd name="T43" fmla="*/ 691 h 1254"/>
              <a:gd name="T44" fmla="*/ 273 w 680"/>
              <a:gd name="T45" fmla="*/ 618 h 1254"/>
              <a:gd name="T46" fmla="*/ 200 w 680"/>
              <a:gd name="T47" fmla="*/ 472 h 1254"/>
              <a:gd name="T48" fmla="*/ 211 w 680"/>
              <a:gd name="T49" fmla="*/ 384 h 1254"/>
              <a:gd name="T50" fmla="*/ 182 w 680"/>
              <a:gd name="T51" fmla="*/ 291 h 1254"/>
              <a:gd name="T52" fmla="*/ 277 w 680"/>
              <a:gd name="T53" fmla="*/ 250 h 1254"/>
              <a:gd name="T54" fmla="*/ 382 w 680"/>
              <a:gd name="T55" fmla="*/ 291 h 1254"/>
              <a:gd name="T56" fmla="*/ 455 w 680"/>
              <a:gd name="T57" fmla="*/ 363 h 1254"/>
              <a:gd name="T58" fmla="*/ 473 w 680"/>
              <a:gd name="T59" fmla="*/ 472 h 1254"/>
              <a:gd name="T60" fmla="*/ 473 w 680"/>
              <a:gd name="T61" fmla="*/ 363 h 1254"/>
              <a:gd name="T62" fmla="*/ 341 w 680"/>
              <a:gd name="T63" fmla="*/ 204 h 1254"/>
              <a:gd name="T64" fmla="*/ 281 w 680"/>
              <a:gd name="T65" fmla="*/ 108 h 1254"/>
              <a:gd name="T66" fmla="*/ 200 w 680"/>
              <a:gd name="T67" fmla="*/ 145 h 1254"/>
              <a:gd name="T68" fmla="*/ 309 w 680"/>
              <a:gd name="T69" fmla="*/ 73 h 1254"/>
              <a:gd name="T70" fmla="*/ 284 w 680"/>
              <a:gd name="T71" fmla="*/ 22 h 1254"/>
              <a:gd name="T72" fmla="*/ 266 w 680"/>
              <a:gd name="T73" fmla="*/ 6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80" h="1254">
                <a:moveTo>
                  <a:pt x="491" y="0"/>
                </a:moveTo>
                <a:cubicBezTo>
                  <a:pt x="449" y="6"/>
                  <a:pt x="406" y="10"/>
                  <a:pt x="364" y="18"/>
                </a:cubicBezTo>
                <a:cubicBezTo>
                  <a:pt x="339" y="22"/>
                  <a:pt x="302" y="14"/>
                  <a:pt x="291" y="36"/>
                </a:cubicBezTo>
                <a:cubicBezTo>
                  <a:pt x="282" y="53"/>
                  <a:pt x="318" y="156"/>
                  <a:pt x="327" y="182"/>
                </a:cubicBezTo>
                <a:cubicBezTo>
                  <a:pt x="321" y="200"/>
                  <a:pt x="321" y="221"/>
                  <a:pt x="309" y="236"/>
                </a:cubicBezTo>
                <a:cubicBezTo>
                  <a:pt x="282" y="270"/>
                  <a:pt x="205" y="313"/>
                  <a:pt x="164" y="327"/>
                </a:cubicBezTo>
                <a:cubicBezTo>
                  <a:pt x="152" y="339"/>
                  <a:pt x="136" y="348"/>
                  <a:pt x="127" y="363"/>
                </a:cubicBezTo>
                <a:cubicBezTo>
                  <a:pt x="117" y="380"/>
                  <a:pt x="121" y="403"/>
                  <a:pt x="109" y="418"/>
                </a:cubicBezTo>
                <a:cubicBezTo>
                  <a:pt x="97" y="433"/>
                  <a:pt x="71" y="432"/>
                  <a:pt x="53" y="441"/>
                </a:cubicBezTo>
                <a:cubicBezTo>
                  <a:pt x="35" y="450"/>
                  <a:pt x="2" y="473"/>
                  <a:pt x="0" y="472"/>
                </a:cubicBezTo>
                <a:cubicBezTo>
                  <a:pt x="0" y="472"/>
                  <a:pt x="22" y="445"/>
                  <a:pt x="37" y="436"/>
                </a:cubicBezTo>
                <a:cubicBezTo>
                  <a:pt x="53" y="426"/>
                  <a:pt x="74" y="426"/>
                  <a:pt x="91" y="418"/>
                </a:cubicBezTo>
                <a:cubicBezTo>
                  <a:pt x="153" y="387"/>
                  <a:pt x="187" y="341"/>
                  <a:pt x="237" y="291"/>
                </a:cubicBezTo>
                <a:cubicBezTo>
                  <a:pt x="252" y="276"/>
                  <a:pt x="200" y="315"/>
                  <a:pt x="182" y="327"/>
                </a:cubicBezTo>
                <a:cubicBezTo>
                  <a:pt x="188" y="345"/>
                  <a:pt x="200" y="363"/>
                  <a:pt x="200" y="382"/>
                </a:cubicBezTo>
                <a:cubicBezTo>
                  <a:pt x="200" y="434"/>
                  <a:pt x="143" y="452"/>
                  <a:pt x="200" y="509"/>
                </a:cubicBezTo>
                <a:cubicBezTo>
                  <a:pt x="218" y="527"/>
                  <a:pt x="249" y="521"/>
                  <a:pt x="273" y="527"/>
                </a:cubicBezTo>
                <a:cubicBezTo>
                  <a:pt x="279" y="545"/>
                  <a:pt x="277" y="568"/>
                  <a:pt x="291" y="582"/>
                </a:cubicBezTo>
                <a:cubicBezTo>
                  <a:pt x="305" y="596"/>
                  <a:pt x="339" y="582"/>
                  <a:pt x="346" y="600"/>
                </a:cubicBezTo>
                <a:cubicBezTo>
                  <a:pt x="387" y="703"/>
                  <a:pt x="222" y="720"/>
                  <a:pt x="182" y="727"/>
                </a:cubicBezTo>
                <a:cubicBezTo>
                  <a:pt x="200" y="733"/>
                  <a:pt x="240" y="726"/>
                  <a:pt x="237" y="745"/>
                </a:cubicBezTo>
                <a:cubicBezTo>
                  <a:pt x="231" y="788"/>
                  <a:pt x="164" y="854"/>
                  <a:pt x="164" y="854"/>
                </a:cubicBezTo>
                <a:cubicBezTo>
                  <a:pt x="182" y="866"/>
                  <a:pt x="213" y="870"/>
                  <a:pt x="218" y="891"/>
                </a:cubicBezTo>
                <a:cubicBezTo>
                  <a:pt x="227" y="933"/>
                  <a:pt x="200" y="975"/>
                  <a:pt x="200" y="1018"/>
                </a:cubicBezTo>
                <a:cubicBezTo>
                  <a:pt x="200" y="1037"/>
                  <a:pt x="212" y="1054"/>
                  <a:pt x="218" y="1072"/>
                </a:cubicBezTo>
                <a:cubicBezTo>
                  <a:pt x="161" y="1160"/>
                  <a:pt x="190" y="1105"/>
                  <a:pt x="146" y="1236"/>
                </a:cubicBezTo>
                <a:cubicBezTo>
                  <a:pt x="140" y="1254"/>
                  <a:pt x="164" y="1181"/>
                  <a:pt x="164" y="1181"/>
                </a:cubicBezTo>
                <a:cubicBezTo>
                  <a:pt x="170" y="1139"/>
                  <a:pt x="170" y="1095"/>
                  <a:pt x="182" y="1054"/>
                </a:cubicBezTo>
                <a:cubicBezTo>
                  <a:pt x="188" y="1033"/>
                  <a:pt x="208" y="1019"/>
                  <a:pt x="218" y="1000"/>
                </a:cubicBezTo>
                <a:cubicBezTo>
                  <a:pt x="227" y="983"/>
                  <a:pt x="232" y="964"/>
                  <a:pt x="237" y="945"/>
                </a:cubicBezTo>
                <a:cubicBezTo>
                  <a:pt x="239" y="931"/>
                  <a:pt x="235" y="896"/>
                  <a:pt x="229" y="879"/>
                </a:cubicBezTo>
                <a:cubicBezTo>
                  <a:pt x="223" y="862"/>
                  <a:pt x="195" y="860"/>
                  <a:pt x="199" y="840"/>
                </a:cubicBezTo>
                <a:cubicBezTo>
                  <a:pt x="208" y="819"/>
                  <a:pt x="230" y="763"/>
                  <a:pt x="251" y="756"/>
                </a:cubicBezTo>
                <a:cubicBezTo>
                  <a:pt x="260" y="738"/>
                  <a:pt x="239" y="741"/>
                  <a:pt x="251" y="729"/>
                </a:cubicBezTo>
                <a:cubicBezTo>
                  <a:pt x="263" y="717"/>
                  <a:pt x="322" y="710"/>
                  <a:pt x="323" y="682"/>
                </a:cubicBezTo>
                <a:cubicBezTo>
                  <a:pt x="310" y="578"/>
                  <a:pt x="324" y="634"/>
                  <a:pt x="255" y="563"/>
                </a:cubicBezTo>
                <a:cubicBezTo>
                  <a:pt x="255" y="563"/>
                  <a:pt x="276" y="591"/>
                  <a:pt x="291" y="600"/>
                </a:cubicBezTo>
                <a:cubicBezTo>
                  <a:pt x="308" y="610"/>
                  <a:pt x="328" y="612"/>
                  <a:pt x="346" y="618"/>
                </a:cubicBezTo>
                <a:cubicBezTo>
                  <a:pt x="352" y="636"/>
                  <a:pt x="346" y="665"/>
                  <a:pt x="364" y="672"/>
                </a:cubicBezTo>
                <a:cubicBezTo>
                  <a:pt x="375" y="682"/>
                  <a:pt x="367" y="643"/>
                  <a:pt x="397" y="646"/>
                </a:cubicBezTo>
                <a:cubicBezTo>
                  <a:pt x="427" y="649"/>
                  <a:pt x="506" y="658"/>
                  <a:pt x="546" y="691"/>
                </a:cubicBezTo>
                <a:cubicBezTo>
                  <a:pt x="586" y="728"/>
                  <a:pt x="627" y="791"/>
                  <a:pt x="640" y="844"/>
                </a:cubicBezTo>
                <a:cubicBezTo>
                  <a:pt x="648" y="877"/>
                  <a:pt x="614" y="922"/>
                  <a:pt x="637" y="945"/>
                </a:cubicBezTo>
                <a:cubicBezTo>
                  <a:pt x="680" y="817"/>
                  <a:pt x="618" y="767"/>
                  <a:pt x="527" y="691"/>
                </a:cubicBezTo>
                <a:cubicBezTo>
                  <a:pt x="514" y="680"/>
                  <a:pt x="507" y="661"/>
                  <a:pt x="491" y="654"/>
                </a:cubicBezTo>
                <a:cubicBezTo>
                  <a:pt x="465" y="643"/>
                  <a:pt x="282" y="619"/>
                  <a:pt x="273" y="618"/>
                </a:cubicBezTo>
                <a:cubicBezTo>
                  <a:pt x="261" y="582"/>
                  <a:pt x="254" y="543"/>
                  <a:pt x="237" y="509"/>
                </a:cubicBezTo>
                <a:cubicBezTo>
                  <a:pt x="229" y="493"/>
                  <a:pt x="200" y="489"/>
                  <a:pt x="200" y="472"/>
                </a:cubicBezTo>
                <a:cubicBezTo>
                  <a:pt x="200" y="455"/>
                  <a:pt x="185" y="456"/>
                  <a:pt x="197" y="444"/>
                </a:cubicBezTo>
                <a:cubicBezTo>
                  <a:pt x="203" y="426"/>
                  <a:pt x="218" y="402"/>
                  <a:pt x="211" y="384"/>
                </a:cubicBezTo>
                <a:cubicBezTo>
                  <a:pt x="203" y="364"/>
                  <a:pt x="214" y="362"/>
                  <a:pt x="200" y="345"/>
                </a:cubicBezTo>
                <a:cubicBezTo>
                  <a:pt x="188" y="330"/>
                  <a:pt x="188" y="309"/>
                  <a:pt x="182" y="291"/>
                </a:cubicBezTo>
                <a:cubicBezTo>
                  <a:pt x="194" y="279"/>
                  <a:pt x="192" y="328"/>
                  <a:pt x="203" y="315"/>
                </a:cubicBezTo>
                <a:cubicBezTo>
                  <a:pt x="217" y="298"/>
                  <a:pt x="257" y="258"/>
                  <a:pt x="277" y="250"/>
                </a:cubicBezTo>
                <a:cubicBezTo>
                  <a:pt x="295" y="243"/>
                  <a:pt x="291" y="212"/>
                  <a:pt x="309" y="218"/>
                </a:cubicBezTo>
                <a:cubicBezTo>
                  <a:pt x="333" y="242"/>
                  <a:pt x="371" y="258"/>
                  <a:pt x="382" y="291"/>
                </a:cubicBezTo>
                <a:cubicBezTo>
                  <a:pt x="388" y="309"/>
                  <a:pt x="386" y="332"/>
                  <a:pt x="400" y="345"/>
                </a:cubicBezTo>
                <a:cubicBezTo>
                  <a:pt x="414" y="359"/>
                  <a:pt x="437" y="357"/>
                  <a:pt x="455" y="363"/>
                </a:cubicBezTo>
                <a:cubicBezTo>
                  <a:pt x="461" y="378"/>
                  <a:pt x="494" y="394"/>
                  <a:pt x="497" y="412"/>
                </a:cubicBezTo>
                <a:cubicBezTo>
                  <a:pt x="500" y="430"/>
                  <a:pt x="475" y="473"/>
                  <a:pt x="473" y="472"/>
                </a:cubicBezTo>
                <a:cubicBezTo>
                  <a:pt x="495" y="472"/>
                  <a:pt x="497" y="436"/>
                  <a:pt x="509" y="418"/>
                </a:cubicBezTo>
                <a:cubicBezTo>
                  <a:pt x="497" y="400"/>
                  <a:pt x="488" y="378"/>
                  <a:pt x="473" y="363"/>
                </a:cubicBezTo>
                <a:cubicBezTo>
                  <a:pt x="452" y="342"/>
                  <a:pt x="419" y="332"/>
                  <a:pt x="400" y="309"/>
                </a:cubicBezTo>
                <a:cubicBezTo>
                  <a:pt x="385" y="287"/>
                  <a:pt x="347" y="228"/>
                  <a:pt x="341" y="204"/>
                </a:cubicBezTo>
                <a:cubicBezTo>
                  <a:pt x="331" y="179"/>
                  <a:pt x="347" y="176"/>
                  <a:pt x="337" y="160"/>
                </a:cubicBezTo>
                <a:cubicBezTo>
                  <a:pt x="328" y="148"/>
                  <a:pt x="295" y="114"/>
                  <a:pt x="281" y="108"/>
                </a:cubicBezTo>
                <a:cubicBezTo>
                  <a:pt x="267" y="102"/>
                  <a:pt x="268" y="121"/>
                  <a:pt x="255" y="127"/>
                </a:cubicBezTo>
                <a:cubicBezTo>
                  <a:pt x="237" y="133"/>
                  <a:pt x="186" y="159"/>
                  <a:pt x="200" y="145"/>
                </a:cubicBezTo>
                <a:cubicBezTo>
                  <a:pt x="200" y="141"/>
                  <a:pt x="239" y="129"/>
                  <a:pt x="257" y="117"/>
                </a:cubicBezTo>
                <a:cubicBezTo>
                  <a:pt x="275" y="105"/>
                  <a:pt x="306" y="86"/>
                  <a:pt x="309" y="73"/>
                </a:cubicBezTo>
                <a:cubicBezTo>
                  <a:pt x="297" y="61"/>
                  <a:pt x="288" y="45"/>
                  <a:pt x="273" y="36"/>
                </a:cubicBezTo>
                <a:cubicBezTo>
                  <a:pt x="262" y="28"/>
                  <a:pt x="302" y="27"/>
                  <a:pt x="284" y="22"/>
                </a:cubicBezTo>
                <a:cubicBezTo>
                  <a:pt x="266" y="17"/>
                  <a:pt x="166" y="7"/>
                  <a:pt x="163" y="4"/>
                </a:cubicBezTo>
                <a:cubicBezTo>
                  <a:pt x="160" y="1"/>
                  <a:pt x="211" y="7"/>
                  <a:pt x="266" y="6"/>
                </a:cubicBezTo>
                <a:cubicBezTo>
                  <a:pt x="321" y="5"/>
                  <a:pt x="444" y="1"/>
                  <a:pt x="491" y="0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4015" name="Freeform 591"/>
          <p:cNvSpPr>
            <a:spLocks/>
          </p:cNvSpPr>
          <p:nvPr/>
        </p:nvSpPr>
        <p:spPr bwMode="auto">
          <a:xfrm flipH="1">
            <a:off x="4724400" y="1600200"/>
            <a:ext cx="609600" cy="990600"/>
          </a:xfrm>
          <a:custGeom>
            <a:avLst/>
            <a:gdLst>
              <a:gd name="T0" fmla="*/ 364 w 680"/>
              <a:gd name="T1" fmla="*/ 18 h 1254"/>
              <a:gd name="T2" fmla="*/ 327 w 680"/>
              <a:gd name="T3" fmla="*/ 182 h 1254"/>
              <a:gd name="T4" fmla="*/ 164 w 680"/>
              <a:gd name="T5" fmla="*/ 327 h 1254"/>
              <a:gd name="T6" fmla="*/ 109 w 680"/>
              <a:gd name="T7" fmla="*/ 418 h 1254"/>
              <a:gd name="T8" fmla="*/ 0 w 680"/>
              <a:gd name="T9" fmla="*/ 472 h 1254"/>
              <a:gd name="T10" fmla="*/ 91 w 680"/>
              <a:gd name="T11" fmla="*/ 418 h 1254"/>
              <a:gd name="T12" fmla="*/ 182 w 680"/>
              <a:gd name="T13" fmla="*/ 327 h 1254"/>
              <a:gd name="T14" fmla="*/ 200 w 680"/>
              <a:gd name="T15" fmla="*/ 509 h 1254"/>
              <a:gd name="T16" fmla="*/ 291 w 680"/>
              <a:gd name="T17" fmla="*/ 582 h 1254"/>
              <a:gd name="T18" fmla="*/ 182 w 680"/>
              <a:gd name="T19" fmla="*/ 727 h 1254"/>
              <a:gd name="T20" fmla="*/ 164 w 680"/>
              <a:gd name="T21" fmla="*/ 854 h 1254"/>
              <a:gd name="T22" fmla="*/ 200 w 680"/>
              <a:gd name="T23" fmla="*/ 1018 h 1254"/>
              <a:gd name="T24" fmla="*/ 146 w 680"/>
              <a:gd name="T25" fmla="*/ 1236 h 1254"/>
              <a:gd name="T26" fmla="*/ 182 w 680"/>
              <a:gd name="T27" fmla="*/ 1054 h 1254"/>
              <a:gd name="T28" fmla="*/ 237 w 680"/>
              <a:gd name="T29" fmla="*/ 945 h 1254"/>
              <a:gd name="T30" fmla="*/ 199 w 680"/>
              <a:gd name="T31" fmla="*/ 840 h 1254"/>
              <a:gd name="T32" fmla="*/ 251 w 680"/>
              <a:gd name="T33" fmla="*/ 729 h 1254"/>
              <a:gd name="T34" fmla="*/ 255 w 680"/>
              <a:gd name="T35" fmla="*/ 563 h 1254"/>
              <a:gd name="T36" fmla="*/ 346 w 680"/>
              <a:gd name="T37" fmla="*/ 618 h 1254"/>
              <a:gd name="T38" fmla="*/ 397 w 680"/>
              <a:gd name="T39" fmla="*/ 646 h 1254"/>
              <a:gd name="T40" fmla="*/ 640 w 680"/>
              <a:gd name="T41" fmla="*/ 844 h 1254"/>
              <a:gd name="T42" fmla="*/ 527 w 680"/>
              <a:gd name="T43" fmla="*/ 691 h 1254"/>
              <a:gd name="T44" fmla="*/ 273 w 680"/>
              <a:gd name="T45" fmla="*/ 618 h 1254"/>
              <a:gd name="T46" fmla="*/ 200 w 680"/>
              <a:gd name="T47" fmla="*/ 472 h 1254"/>
              <a:gd name="T48" fmla="*/ 211 w 680"/>
              <a:gd name="T49" fmla="*/ 384 h 1254"/>
              <a:gd name="T50" fmla="*/ 182 w 680"/>
              <a:gd name="T51" fmla="*/ 291 h 1254"/>
              <a:gd name="T52" fmla="*/ 277 w 680"/>
              <a:gd name="T53" fmla="*/ 250 h 1254"/>
              <a:gd name="T54" fmla="*/ 382 w 680"/>
              <a:gd name="T55" fmla="*/ 291 h 1254"/>
              <a:gd name="T56" fmla="*/ 455 w 680"/>
              <a:gd name="T57" fmla="*/ 363 h 1254"/>
              <a:gd name="T58" fmla="*/ 473 w 680"/>
              <a:gd name="T59" fmla="*/ 472 h 1254"/>
              <a:gd name="T60" fmla="*/ 473 w 680"/>
              <a:gd name="T61" fmla="*/ 363 h 1254"/>
              <a:gd name="T62" fmla="*/ 341 w 680"/>
              <a:gd name="T63" fmla="*/ 204 h 1254"/>
              <a:gd name="T64" fmla="*/ 281 w 680"/>
              <a:gd name="T65" fmla="*/ 108 h 1254"/>
              <a:gd name="T66" fmla="*/ 200 w 680"/>
              <a:gd name="T67" fmla="*/ 145 h 1254"/>
              <a:gd name="T68" fmla="*/ 309 w 680"/>
              <a:gd name="T69" fmla="*/ 73 h 1254"/>
              <a:gd name="T70" fmla="*/ 284 w 680"/>
              <a:gd name="T71" fmla="*/ 22 h 1254"/>
              <a:gd name="T72" fmla="*/ 266 w 680"/>
              <a:gd name="T73" fmla="*/ 6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80" h="1254">
                <a:moveTo>
                  <a:pt x="491" y="0"/>
                </a:moveTo>
                <a:cubicBezTo>
                  <a:pt x="449" y="6"/>
                  <a:pt x="406" y="10"/>
                  <a:pt x="364" y="18"/>
                </a:cubicBezTo>
                <a:cubicBezTo>
                  <a:pt x="339" y="22"/>
                  <a:pt x="302" y="14"/>
                  <a:pt x="291" y="36"/>
                </a:cubicBezTo>
                <a:cubicBezTo>
                  <a:pt x="282" y="53"/>
                  <a:pt x="318" y="156"/>
                  <a:pt x="327" y="182"/>
                </a:cubicBezTo>
                <a:cubicBezTo>
                  <a:pt x="321" y="200"/>
                  <a:pt x="321" y="221"/>
                  <a:pt x="309" y="236"/>
                </a:cubicBezTo>
                <a:cubicBezTo>
                  <a:pt x="282" y="270"/>
                  <a:pt x="205" y="313"/>
                  <a:pt x="164" y="327"/>
                </a:cubicBezTo>
                <a:cubicBezTo>
                  <a:pt x="152" y="339"/>
                  <a:pt x="136" y="348"/>
                  <a:pt x="127" y="363"/>
                </a:cubicBezTo>
                <a:cubicBezTo>
                  <a:pt x="117" y="380"/>
                  <a:pt x="121" y="403"/>
                  <a:pt x="109" y="418"/>
                </a:cubicBezTo>
                <a:cubicBezTo>
                  <a:pt x="97" y="433"/>
                  <a:pt x="71" y="432"/>
                  <a:pt x="53" y="441"/>
                </a:cubicBezTo>
                <a:cubicBezTo>
                  <a:pt x="35" y="450"/>
                  <a:pt x="2" y="473"/>
                  <a:pt x="0" y="472"/>
                </a:cubicBezTo>
                <a:cubicBezTo>
                  <a:pt x="0" y="472"/>
                  <a:pt x="22" y="445"/>
                  <a:pt x="37" y="436"/>
                </a:cubicBezTo>
                <a:cubicBezTo>
                  <a:pt x="53" y="426"/>
                  <a:pt x="74" y="426"/>
                  <a:pt x="91" y="418"/>
                </a:cubicBezTo>
                <a:cubicBezTo>
                  <a:pt x="153" y="387"/>
                  <a:pt x="187" y="341"/>
                  <a:pt x="237" y="291"/>
                </a:cubicBezTo>
                <a:cubicBezTo>
                  <a:pt x="252" y="276"/>
                  <a:pt x="200" y="315"/>
                  <a:pt x="182" y="327"/>
                </a:cubicBezTo>
                <a:cubicBezTo>
                  <a:pt x="188" y="345"/>
                  <a:pt x="200" y="363"/>
                  <a:pt x="200" y="382"/>
                </a:cubicBezTo>
                <a:cubicBezTo>
                  <a:pt x="200" y="434"/>
                  <a:pt x="143" y="452"/>
                  <a:pt x="200" y="509"/>
                </a:cubicBezTo>
                <a:cubicBezTo>
                  <a:pt x="218" y="527"/>
                  <a:pt x="249" y="521"/>
                  <a:pt x="273" y="527"/>
                </a:cubicBezTo>
                <a:cubicBezTo>
                  <a:pt x="279" y="545"/>
                  <a:pt x="277" y="568"/>
                  <a:pt x="291" y="582"/>
                </a:cubicBezTo>
                <a:cubicBezTo>
                  <a:pt x="305" y="596"/>
                  <a:pt x="339" y="582"/>
                  <a:pt x="346" y="600"/>
                </a:cubicBezTo>
                <a:cubicBezTo>
                  <a:pt x="387" y="703"/>
                  <a:pt x="222" y="720"/>
                  <a:pt x="182" y="727"/>
                </a:cubicBezTo>
                <a:cubicBezTo>
                  <a:pt x="200" y="733"/>
                  <a:pt x="240" y="726"/>
                  <a:pt x="237" y="745"/>
                </a:cubicBezTo>
                <a:cubicBezTo>
                  <a:pt x="231" y="788"/>
                  <a:pt x="164" y="854"/>
                  <a:pt x="164" y="854"/>
                </a:cubicBezTo>
                <a:cubicBezTo>
                  <a:pt x="182" y="866"/>
                  <a:pt x="213" y="870"/>
                  <a:pt x="218" y="891"/>
                </a:cubicBezTo>
                <a:cubicBezTo>
                  <a:pt x="227" y="933"/>
                  <a:pt x="200" y="975"/>
                  <a:pt x="200" y="1018"/>
                </a:cubicBezTo>
                <a:cubicBezTo>
                  <a:pt x="200" y="1037"/>
                  <a:pt x="212" y="1054"/>
                  <a:pt x="218" y="1072"/>
                </a:cubicBezTo>
                <a:cubicBezTo>
                  <a:pt x="161" y="1160"/>
                  <a:pt x="190" y="1105"/>
                  <a:pt x="146" y="1236"/>
                </a:cubicBezTo>
                <a:cubicBezTo>
                  <a:pt x="140" y="1254"/>
                  <a:pt x="164" y="1181"/>
                  <a:pt x="164" y="1181"/>
                </a:cubicBezTo>
                <a:cubicBezTo>
                  <a:pt x="170" y="1139"/>
                  <a:pt x="170" y="1095"/>
                  <a:pt x="182" y="1054"/>
                </a:cubicBezTo>
                <a:cubicBezTo>
                  <a:pt x="188" y="1033"/>
                  <a:pt x="208" y="1019"/>
                  <a:pt x="218" y="1000"/>
                </a:cubicBezTo>
                <a:cubicBezTo>
                  <a:pt x="227" y="983"/>
                  <a:pt x="232" y="964"/>
                  <a:pt x="237" y="945"/>
                </a:cubicBezTo>
                <a:cubicBezTo>
                  <a:pt x="239" y="931"/>
                  <a:pt x="235" y="896"/>
                  <a:pt x="229" y="879"/>
                </a:cubicBezTo>
                <a:cubicBezTo>
                  <a:pt x="223" y="862"/>
                  <a:pt x="195" y="860"/>
                  <a:pt x="199" y="840"/>
                </a:cubicBezTo>
                <a:cubicBezTo>
                  <a:pt x="208" y="819"/>
                  <a:pt x="230" y="763"/>
                  <a:pt x="251" y="756"/>
                </a:cubicBezTo>
                <a:cubicBezTo>
                  <a:pt x="260" y="738"/>
                  <a:pt x="239" y="741"/>
                  <a:pt x="251" y="729"/>
                </a:cubicBezTo>
                <a:cubicBezTo>
                  <a:pt x="263" y="717"/>
                  <a:pt x="322" y="710"/>
                  <a:pt x="323" y="682"/>
                </a:cubicBezTo>
                <a:cubicBezTo>
                  <a:pt x="310" y="578"/>
                  <a:pt x="324" y="634"/>
                  <a:pt x="255" y="563"/>
                </a:cubicBezTo>
                <a:cubicBezTo>
                  <a:pt x="255" y="563"/>
                  <a:pt x="276" y="591"/>
                  <a:pt x="291" y="600"/>
                </a:cubicBezTo>
                <a:cubicBezTo>
                  <a:pt x="308" y="610"/>
                  <a:pt x="328" y="612"/>
                  <a:pt x="346" y="618"/>
                </a:cubicBezTo>
                <a:cubicBezTo>
                  <a:pt x="352" y="636"/>
                  <a:pt x="346" y="665"/>
                  <a:pt x="364" y="672"/>
                </a:cubicBezTo>
                <a:cubicBezTo>
                  <a:pt x="375" y="682"/>
                  <a:pt x="367" y="643"/>
                  <a:pt x="397" y="646"/>
                </a:cubicBezTo>
                <a:cubicBezTo>
                  <a:pt x="427" y="649"/>
                  <a:pt x="506" y="658"/>
                  <a:pt x="546" y="691"/>
                </a:cubicBezTo>
                <a:cubicBezTo>
                  <a:pt x="586" y="728"/>
                  <a:pt x="627" y="791"/>
                  <a:pt x="640" y="844"/>
                </a:cubicBezTo>
                <a:cubicBezTo>
                  <a:pt x="648" y="877"/>
                  <a:pt x="614" y="922"/>
                  <a:pt x="637" y="945"/>
                </a:cubicBezTo>
                <a:cubicBezTo>
                  <a:pt x="680" y="817"/>
                  <a:pt x="618" y="767"/>
                  <a:pt x="527" y="691"/>
                </a:cubicBezTo>
                <a:cubicBezTo>
                  <a:pt x="514" y="680"/>
                  <a:pt x="507" y="661"/>
                  <a:pt x="491" y="654"/>
                </a:cubicBezTo>
                <a:cubicBezTo>
                  <a:pt x="465" y="643"/>
                  <a:pt x="282" y="619"/>
                  <a:pt x="273" y="618"/>
                </a:cubicBezTo>
                <a:cubicBezTo>
                  <a:pt x="261" y="582"/>
                  <a:pt x="254" y="543"/>
                  <a:pt x="237" y="509"/>
                </a:cubicBezTo>
                <a:cubicBezTo>
                  <a:pt x="229" y="493"/>
                  <a:pt x="200" y="489"/>
                  <a:pt x="200" y="472"/>
                </a:cubicBezTo>
                <a:cubicBezTo>
                  <a:pt x="200" y="455"/>
                  <a:pt x="185" y="456"/>
                  <a:pt x="197" y="444"/>
                </a:cubicBezTo>
                <a:cubicBezTo>
                  <a:pt x="203" y="426"/>
                  <a:pt x="218" y="402"/>
                  <a:pt x="211" y="384"/>
                </a:cubicBezTo>
                <a:cubicBezTo>
                  <a:pt x="203" y="364"/>
                  <a:pt x="214" y="362"/>
                  <a:pt x="200" y="345"/>
                </a:cubicBezTo>
                <a:cubicBezTo>
                  <a:pt x="188" y="330"/>
                  <a:pt x="188" y="309"/>
                  <a:pt x="182" y="291"/>
                </a:cubicBezTo>
                <a:cubicBezTo>
                  <a:pt x="194" y="279"/>
                  <a:pt x="192" y="328"/>
                  <a:pt x="203" y="315"/>
                </a:cubicBezTo>
                <a:cubicBezTo>
                  <a:pt x="217" y="298"/>
                  <a:pt x="257" y="258"/>
                  <a:pt x="277" y="250"/>
                </a:cubicBezTo>
                <a:cubicBezTo>
                  <a:pt x="295" y="243"/>
                  <a:pt x="291" y="212"/>
                  <a:pt x="309" y="218"/>
                </a:cubicBezTo>
                <a:cubicBezTo>
                  <a:pt x="333" y="242"/>
                  <a:pt x="371" y="258"/>
                  <a:pt x="382" y="291"/>
                </a:cubicBezTo>
                <a:cubicBezTo>
                  <a:pt x="388" y="309"/>
                  <a:pt x="386" y="332"/>
                  <a:pt x="400" y="345"/>
                </a:cubicBezTo>
                <a:cubicBezTo>
                  <a:pt x="414" y="359"/>
                  <a:pt x="437" y="357"/>
                  <a:pt x="455" y="363"/>
                </a:cubicBezTo>
                <a:cubicBezTo>
                  <a:pt x="461" y="378"/>
                  <a:pt x="494" y="394"/>
                  <a:pt x="497" y="412"/>
                </a:cubicBezTo>
                <a:cubicBezTo>
                  <a:pt x="500" y="430"/>
                  <a:pt x="475" y="473"/>
                  <a:pt x="473" y="472"/>
                </a:cubicBezTo>
                <a:cubicBezTo>
                  <a:pt x="495" y="472"/>
                  <a:pt x="497" y="436"/>
                  <a:pt x="509" y="418"/>
                </a:cubicBezTo>
                <a:cubicBezTo>
                  <a:pt x="497" y="400"/>
                  <a:pt x="488" y="378"/>
                  <a:pt x="473" y="363"/>
                </a:cubicBezTo>
                <a:cubicBezTo>
                  <a:pt x="452" y="342"/>
                  <a:pt x="419" y="332"/>
                  <a:pt x="400" y="309"/>
                </a:cubicBezTo>
                <a:cubicBezTo>
                  <a:pt x="385" y="287"/>
                  <a:pt x="347" y="228"/>
                  <a:pt x="341" y="204"/>
                </a:cubicBezTo>
                <a:cubicBezTo>
                  <a:pt x="331" y="179"/>
                  <a:pt x="347" y="176"/>
                  <a:pt x="337" y="160"/>
                </a:cubicBezTo>
                <a:cubicBezTo>
                  <a:pt x="328" y="148"/>
                  <a:pt x="295" y="114"/>
                  <a:pt x="281" y="108"/>
                </a:cubicBezTo>
                <a:cubicBezTo>
                  <a:pt x="267" y="102"/>
                  <a:pt x="268" y="121"/>
                  <a:pt x="255" y="127"/>
                </a:cubicBezTo>
                <a:cubicBezTo>
                  <a:pt x="237" y="133"/>
                  <a:pt x="186" y="159"/>
                  <a:pt x="200" y="145"/>
                </a:cubicBezTo>
                <a:cubicBezTo>
                  <a:pt x="200" y="141"/>
                  <a:pt x="239" y="129"/>
                  <a:pt x="257" y="117"/>
                </a:cubicBezTo>
                <a:cubicBezTo>
                  <a:pt x="275" y="105"/>
                  <a:pt x="306" y="86"/>
                  <a:pt x="309" y="73"/>
                </a:cubicBezTo>
                <a:cubicBezTo>
                  <a:pt x="297" y="61"/>
                  <a:pt x="288" y="45"/>
                  <a:pt x="273" y="36"/>
                </a:cubicBezTo>
                <a:cubicBezTo>
                  <a:pt x="262" y="28"/>
                  <a:pt x="302" y="27"/>
                  <a:pt x="284" y="22"/>
                </a:cubicBezTo>
                <a:cubicBezTo>
                  <a:pt x="266" y="17"/>
                  <a:pt x="166" y="7"/>
                  <a:pt x="163" y="4"/>
                </a:cubicBezTo>
                <a:cubicBezTo>
                  <a:pt x="160" y="1"/>
                  <a:pt x="211" y="7"/>
                  <a:pt x="266" y="6"/>
                </a:cubicBezTo>
                <a:cubicBezTo>
                  <a:pt x="321" y="5"/>
                  <a:pt x="444" y="1"/>
                  <a:pt x="491" y="0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4016" name="Freeform 592"/>
          <p:cNvSpPr>
            <a:spLocks/>
          </p:cNvSpPr>
          <p:nvPr/>
        </p:nvSpPr>
        <p:spPr bwMode="auto">
          <a:xfrm rot="19357349" flipH="1">
            <a:off x="2286000" y="1447800"/>
            <a:ext cx="609600" cy="990600"/>
          </a:xfrm>
          <a:custGeom>
            <a:avLst/>
            <a:gdLst>
              <a:gd name="T0" fmla="*/ 364 w 680"/>
              <a:gd name="T1" fmla="*/ 18 h 1254"/>
              <a:gd name="T2" fmla="*/ 327 w 680"/>
              <a:gd name="T3" fmla="*/ 182 h 1254"/>
              <a:gd name="T4" fmla="*/ 164 w 680"/>
              <a:gd name="T5" fmla="*/ 327 h 1254"/>
              <a:gd name="T6" fmla="*/ 109 w 680"/>
              <a:gd name="T7" fmla="*/ 418 h 1254"/>
              <a:gd name="T8" fmla="*/ 0 w 680"/>
              <a:gd name="T9" fmla="*/ 472 h 1254"/>
              <a:gd name="T10" fmla="*/ 91 w 680"/>
              <a:gd name="T11" fmla="*/ 418 h 1254"/>
              <a:gd name="T12" fmla="*/ 182 w 680"/>
              <a:gd name="T13" fmla="*/ 327 h 1254"/>
              <a:gd name="T14" fmla="*/ 200 w 680"/>
              <a:gd name="T15" fmla="*/ 509 h 1254"/>
              <a:gd name="T16" fmla="*/ 291 w 680"/>
              <a:gd name="T17" fmla="*/ 582 h 1254"/>
              <a:gd name="T18" fmla="*/ 182 w 680"/>
              <a:gd name="T19" fmla="*/ 727 h 1254"/>
              <a:gd name="T20" fmla="*/ 164 w 680"/>
              <a:gd name="T21" fmla="*/ 854 h 1254"/>
              <a:gd name="T22" fmla="*/ 200 w 680"/>
              <a:gd name="T23" fmla="*/ 1018 h 1254"/>
              <a:gd name="T24" fmla="*/ 146 w 680"/>
              <a:gd name="T25" fmla="*/ 1236 h 1254"/>
              <a:gd name="T26" fmla="*/ 182 w 680"/>
              <a:gd name="T27" fmla="*/ 1054 h 1254"/>
              <a:gd name="T28" fmla="*/ 237 w 680"/>
              <a:gd name="T29" fmla="*/ 945 h 1254"/>
              <a:gd name="T30" fmla="*/ 199 w 680"/>
              <a:gd name="T31" fmla="*/ 840 h 1254"/>
              <a:gd name="T32" fmla="*/ 251 w 680"/>
              <a:gd name="T33" fmla="*/ 729 h 1254"/>
              <a:gd name="T34" fmla="*/ 255 w 680"/>
              <a:gd name="T35" fmla="*/ 563 h 1254"/>
              <a:gd name="T36" fmla="*/ 346 w 680"/>
              <a:gd name="T37" fmla="*/ 618 h 1254"/>
              <a:gd name="T38" fmla="*/ 397 w 680"/>
              <a:gd name="T39" fmla="*/ 646 h 1254"/>
              <a:gd name="T40" fmla="*/ 640 w 680"/>
              <a:gd name="T41" fmla="*/ 844 h 1254"/>
              <a:gd name="T42" fmla="*/ 527 w 680"/>
              <a:gd name="T43" fmla="*/ 691 h 1254"/>
              <a:gd name="T44" fmla="*/ 273 w 680"/>
              <a:gd name="T45" fmla="*/ 618 h 1254"/>
              <a:gd name="T46" fmla="*/ 200 w 680"/>
              <a:gd name="T47" fmla="*/ 472 h 1254"/>
              <a:gd name="T48" fmla="*/ 211 w 680"/>
              <a:gd name="T49" fmla="*/ 384 h 1254"/>
              <a:gd name="T50" fmla="*/ 182 w 680"/>
              <a:gd name="T51" fmla="*/ 291 h 1254"/>
              <a:gd name="T52" fmla="*/ 277 w 680"/>
              <a:gd name="T53" fmla="*/ 250 h 1254"/>
              <a:gd name="T54" fmla="*/ 382 w 680"/>
              <a:gd name="T55" fmla="*/ 291 h 1254"/>
              <a:gd name="T56" fmla="*/ 455 w 680"/>
              <a:gd name="T57" fmla="*/ 363 h 1254"/>
              <a:gd name="T58" fmla="*/ 473 w 680"/>
              <a:gd name="T59" fmla="*/ 472 h 1254"/>
              <a:gd name="T60" fmla="*/ 473 w 680"/>
              <a:gd name="T61" fmla="*/ 363 h 1254"/>
              <a:gd name="T62" fmla="*/ 341 w 680"/>
              <a:gd name="T63" fmla="*/ 204 h 1254"/>
              <a:gd name="T64" fmla="*/ 281 w 680"/>
              <a:gd name="T65" fmla="*/ 108 h 1254"/>
              <a:gd name="T66" fmla="*/ 200 w 680"/>
              <a:gd name="T67" fmla="*/ 145 h 1254"/>
              <a:gd name="T68" fmla="*/ 309 w 680"/>
              <a:gd name="T69" fmla="*/ 73 h 1254"/>
              <a:gd name="T70" fmla="*/ 284 w 680"/>
              <a:gd name="T71" fmla="*/ 22 h 1254"/>
              <a:gd name="T72" fmla="*/ 266 w 680"/>
              <a:gd name="T73" fmla="*/ 6 h 12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680" h="1254">
                <a:moveTo>
                  <a:pt x="491" y="0"/>
                </a:moveTo>
                <a:cubicBezTo>
                  <a:pt x="449" y="6"/>
                  <a:pt x="406" y="10"/>
                  <a:pt x="364" y="18"/>
                </a:cubicBezTo>
                <a:cubicBezTo>
                  <a:pt x="339" y="22"/>
                  <a:pt x="302" y="14"/>
                  <a:pt x="291" y="36"/>
                </a:cubicBezTo>
                <a:cubicBezTo>
                  <a:pt x="282" y="53"/>
                  <a:pt x="318" y="156"/>
                  <a:pt x="327" y="182"/>
                </a:cubicBezTo>
                <a:cubicBezTo>
                  <a:pt x="321" y="200"/>
                  <a:pt x="321" y="221"/>
                  <a:pt x="309" y="236"/>
                </a:cubicBezTo>
                <a:cubicBezTo>
                  <a:pt x="282" y="270"/>
                  <a:pt x="205" y="313"/>
                  <a:pt x="164" y="327"/>
                </a:cubicBezTo>
                <a:cubicBezTo>
                  <a:pt x="152" y="339"/>
                  <a:pt x="136" y="348"/>
                  <a:pt x="127" y="363"/>
                </a:cubicBezTo>
                <a:cubicBezTo>
                  <a:pt x="117" y="380"/>
                  <a:pt x="121" y="403"/>
                  <a:pt x="109" y="418"/>
                </a:cubicBezTo>
                <a:cubicBezTo>
                  <a:pt x="97" y="433"/>
                  <a:pt x="71" y="432"/>
                  <a:pt x="53" y="441"/>
                </a:cubicBezTo>
                <a:cubicBezTo>
                  <a:pt x="35" y="450"/>
                  <a:pt x="2" y="473"/>
                  <a:pt x="0" y="472"/>
                </a:cubicBezTo>
                <a:cubicBezTo>
                  <a:pt x="0" y="472"/>
                  <a:pt x="22" y="445"/>
                  <a:pt x="37" y="436"/>
                </a:cubicBezTo>
                <a:cubicBezTo>
                  <a:pt x="53" y="426"/>
                  <a:pt x="74" y="426"/>
                  <a:pt x="91" y="418"/>
                </a:cubicBezTo>
                <a:cubicBezTo>
                  <a:pt x="153" y="387"/>
                  <a:pt x="187" y="341"/>
                  <a:pt x="237" y="291"/>
                </a:cubicBezTo>
                <a:cubicBezTo>
                  <a:pt x="252" y="276"/>
                  <a:pt x="200" y="315"/>
                  <a:pt x="182" y="327"/>
                </a:cubicBezTo>
                <a:cubicBezTo>
                  <a:pt x="188" y="345"/>
                  <a:pt x="200" y="363"/>
                  <a:pt x="200" y="382"/>
                </a:cubicBezTo>
                <a:cubicBezTo>
                  <a:pt x="200" y="434"/>
                  <a:pt x="143" y="452"/>
                  <a:pt x="200" y="509"/>
                </a:cubicBezTo>
                <a:cubicBezTo>
                  <a:pt x="218" y="527"/>
                  <a:pt x="249" y="521"/>
                  <a:pt x="273" y="527"/>
                </a:cubicBezTo>
                <a:cubicBezTo>
                  <a:pt x="279" y="545"/>
                  <a:pt x="277" y="568"/>
                  <a:pt x="291" y="582"/>
                </a:cubicBezTo>
                <a:cubicBezTo>
                  <a:pt x="305" y="596"/>
                  <a:pt x="339" y="582"/>
                  <a:pt x="346" y="600"/>
                </a:cubicBezTo>
                <a:cubicBezTo>
                  <a:pt x="387" y="703"/>
                  <a:pt x="222" y="720"/>
                  <a:pt x="182" y="727"/>
                </a:cubicBezTo>
                <a:cubicBezTo>
                  <a:pt x="200" y="733"/>
                  <a:pt x="240" y="726"/>
                  <a:pt x="237" y="745"/>
                </a:cubicBezTo>
                <a:cubicBezTo>
                  <a:pt x="231" y="788"/>
                  <a:pt x="164" y="854"/>
                  <a:pt x="164" y="854"/>
                </a:cubicBezTo>
                <a:cubicBezTo>
                  <a:pt x="182" y="866"/>
                  <a:pt x="213" y="870"/>
                  <a:pt x="218" y="891"/>
                </a:cubicBezTo>
                <a:cubicBezTo>
                  <a:pt x="227" y="933"/>
                  <a:pt x="200" y="975"/>
                  <a:pt x="200" y="1018"/>
                </a:cubicBezTo>
                <a:cubicBezTo>
                  <a:pt x="200" y="1037"/>
                  <a:pt x="212" y="1054"/>
                  <a:pt x="218" y="1072"/>
                </a:cubicBezTo>
                <a:cubicBezTo>
                  <a:pt x="161" y="1160"/>
                  <a:pt x="190" y="1105"/>
                  <a:pt x="146" y="1236"/>
                </a:cubicBezTo>
                <a:cubicBezTo>
                  <a:pt x="140" y="1254"/>
                  <a:pt x="164" y="1181"/>
                  <a:pt x="164" y="1181"/>
                </a:cubicBezTo>
                <a:cubicBezTo>
                  <a:pt x="170" y="1139"/>
                  <a:pt x="170" y="1095"/>
                  <a:pt x="182" y="1054"/>
                </a:cubicBezTo>
                <a:cubicBezTo>
                  <a:pt x="188" y="1033"/>
                  <a:pt x="208" y="1019"/>
                  <a:pt x="218" y="1000"/>
                </a:cubicBezTo>
                <a:cubicBezTo>
                  <a:pt x="227" y="983"/>
                  <a:pt x="232" y="964"/>
                  <a:pt x="237" y="945"/>
                </a:cubicBezTo>
                <a:cubicBezTo>
                  <a:pt x="239" y="931"/>
                  <a:pt x="235" y="896"/>
                  <a:pt x="229" y="879"/>
                </a:cubicBezTo>
                <a:cubicBezTo>
                  <a:pt x="223" y="862"/>
                  <a:pt x="195" y="860"/>
                  <a:pt x="199" y="840"/>
                </a:cubicBezTo>
                <a:cubicBezTo>
                  <a:pt x="208" y="819"/>
                  <a:pt x="230" y="763"/>
                  <a:pt x="251" y="756"/>
                </a:cubicBezTo>
                <a:cubicBezTo>
                  <a:pt x="260" y="738"/>
                  <a:pt x="239" y="741"/>
                  <a:pt x="251" y="729"/>
                </a:cubicBezTo>
                <a:cubicBezTo>
                  <a:pt x="263" y="717"/>
                  <a:pt x="322" y="710"/>
                  <a:pt x="323" y="682"/>
                </a:cubicBezTo>
                <a:cubicBezTo>
                  <a:pt x="310" y="578"/>
                  <a:pt x="324" y="634"/>
                  <a:pt x="255" y="563"/>
                </a:cubicBezTo>
                <a:cubicBezTo>
                  <a:pt x="255" y="563"/>
                  <a:pt x="276" y="591"/>
                  <a:pt x="291" y="600"/>
                </a:cubicBezTo>
                <a:cubicBezTo>
                  <a:pt x="308" y="610"/>
                  <a:pt x="328" y="612"/>
                  <a:pt x="346" y="618"/>
                </a:cubicBezTo>
                <a:cubicBezTo>
                  <a:pt x="352" y="636"/>
                  <a:pt x="346" y="665"/>
                  <a:pt x="364" y="672"/>
                </a:cubicBezTo>
                <a:cubicBezTo>
                  <a:pt x="375" y="682"/>
                  <a:pt x="367" y="643"/>
                  <a:pt x="397" y="646"/>
                </a:cubicBezTo>
                <a:cubicBezTo>
                  <a:pt x="427" y="649"/>
                  <a:pt x="506" y="658"/>
                  <a:pt x="546" y="691"/>
                </a:cubicBezTo>
                <a:cubicBezTo>
                  <a:pt x="586" y="728"/>
                  <a:pt x="627" y="791"/>
                  <a:pt x="640" y="844"/>
                </a:cubicBezTo>
                <a:cubicBezTo>
                  <a:pt x="648" y="877"/>
                  <a:pt x="614" y="922"/>
                  <a:pt x="637" y="945"/>
                </a:cubicBezTo>
                <a:cubicBezTo>
                  <a:pt x="680" y="817"/>
                  <a:pt x="618" y="767"/>
                  <a:pt x="527" y="691"/>
                </a:cubicBezTo>
                <a:cubicBezTo>
                  <a:pt x="514" y="680"/>
                  <a:pt x="507" y="661"/>
                  <a:pt x="491" y="654"/>
                </a:cubicBezTo>
                <a:cubicBezTo>
                  <a:pt x="465" y="643"/>
                  <a:pt x="282" y="619"/>
                  <a:pt x="273" y="618"/>
                </a:cubicBezTo>
                <a:cubicBezTo>
                  <a:pt x="261" y="582"/>
                  <a:pt x="254" y="543"/>
                  <a:pt x="237" y="509"/>
                </a:cubicBezTo>
                <a:cubicBezTo>
                  <a:pt x="229" y="493"/>
                  <a:pt x="200" y="489"/>
                  <a:pt x="200" y="472"/>
                </a:cubicBezTo>
                <a:cubicBezTo>
                  <a:pt x="200" y="455"/>
                  <a:pt x="185" y="456"/>
                  <a:pt x="197" y="444"/>
                </a:cubicBezTo>
                <a:cubicBezTo>
                  <a:pt x="203" y="426"/>
                  <a:pt x="218" y="402"/>
                  <a:pt x="211" y="384"/>
                </a:cubicBezTo>
                <a:cubicBezTo>
                  <a:pt x="203" y="364"/>
                  <a:pt x="214" y="362"/>
                  <a:pt x="200" y="345"/>
                </a:cubicBezTo>
                <a:cubicBezTo>
                  <a:pt x="188" y="330"/>
                  <a:pt x="188" y="309"/>
                  <a:pt x="182" y="291"/>
                </a:cubicBezTo>
                <a:cubicBezTo>
                  <a:pt x="194" y="279"/>
                  <a:pt x="192" y="328"/>
                  <a:pt x="203" y="315"/>
                </a:cubicBezTo>
                <a:cubicBezTo>
                  <a:pt x="217" y="298"/>
                  <a:pt x="257" y="258"/>
                  <a:pt x="277" y="250"/>
                </a:cubicBezTo>
                <a:cubicBezTo>
                  <a:pt x="295" y="243"/>
                  <a:pt x="291" y="212"/>
                  <a:pt x="309" y="218"/>
                </a:cubicBezTo>
                <a:cubicBezTo>
                  <a:pt x="333" y="242"/>
                  <a:pt x="371" y="258"/>
                  <a:pt x="382" y="291"/>
                </a:cubicBezTo>
                <a:cubicBezTo>
                  <a:pt x="388" y="309"/>
                  <a:pt x="386" y="332"/>
                  <a:pt x="400" y="345"/>
                </a:cubicBezTo>
                <a:cubicBezTo>
                  <a:pt x="414" y="359"/>
                  <a:pt x="437" y="357"/>
                  <a:pt x="455" y="363"/>
                </a:cubicBezTo>
                <a:cubicBezTo>
                  <a:pt x="461" y="378"/>
                  <a:pt x="494" y="394"/>
                  <a:pt x="497" y="412"/>
                </a:cubicBezTo>
                <a:cubicBezTo>
                  <a:pt x="500" y="430"/>
                  <a:pt x="475" y="473"/>
                  <a:pt x="473" y="472"/>
                </a:cubicBezTo>
                <a:cubicBezTo>
                  <a:pt x="495" y="472"/>
                  <a:pt x="497" y="436"/>
                  <a:pt x="509" y="418"/>
                </a:cubicBezTo>
                <a:cubicBezTo>
                  <a:pt x="497" y="400"/>
                  <a:pt x="488" y="378"/>
                  <a:pt x="473" y="363"/>
                </a:cubicBezTo>
                <a:cubicBezTo>
                  <a:pt x="452" y="342"/>
                  <a:pt x="419" y="332"/>
                  <a:pt x="400" y="309"/>
                </a:cubicBezTo>
                <a:cubicBezTo>
                  <a:pt x="385" y="287"/>
                  <a:pt x="347" y="228"/>
                  <a:pt x="341" y="204"/>
                </a:cubicBezTo>
                <a:cubicBezTo>
                  <a:pt x="331" y="179"/>
                  <a:pt x="347" y="176"/>
                  <a:pt x="337" y="160"/>
                </a:cubicBezTo>
                <a:cubicBezTo>
                  <a:pt x="328" y="148"/>
                  <a:pt x="295" y="114"/>
                  <a:pt x="281" y="108"/>
                </a:cubicBezTo>
                <a:cubicBezTo>
                  <a:pt x="267" y="102"/>
                  <a:pt x="268" y="121"/>
                  <a:pt x="255" y="127"/>
                </a:cubicBezTo>
                <a:cubicBezTo>
                  <a:pt x="237" y="133"/>
                  <a:pt x="186" y="159"/>
                  <a:pt x="200" y="145"/>
                </a:cubicBezTo>
                <a:cubicBezTo>
                  <a:pt x="200" y="141"/>
                  <a:pt x="239" y="129"/>
                  <a:pt x="257" y="117"/>
                </a:cubicBezTo>
                <a:cubicBezTo>
                  <a:pt x="275" y="105"/>
                  <a:pt x="306" y="86"/>
                  <a:pt x="309" y="73"/>
                </a:cubicBezTo>
                <a:cubicBezTo>
                  <a:pt x="297" y="61"/>
                  <a:pt x="288" y="45"/>
                  <a:pt x="273" y="36"/>
                </a:cubicBezTo>
                <a:cubicBezTo>
                  <a:pt x="262" y="28"/>
                  <a:pt x="302" y="27"/>
                  <a:pt x="284" y="22"/>
                </a:cubicBezTo>
                <a:cubicBezTo>
                  <a:pt x="266" y="17"/>
                  <a:pt x="166" y="7"/>
                  <a:pt x="163" y="4"/>
                </a:cubicBezTo>
                <a:cubicBezTo>
                  <a:pt x="160" y="1"/>
                  <a:pt x="211" y="7"/>
                  <a:pt x="266" y="6"/>
                </a:cubicBezTo>
                <a:cubicBezTo>
                  <a:pt x="321" y="5"/>
                  <a:pt x="444" y="1"/>
                  <a:pt x="491" y="0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104017" name="Group 593"/>
          <p:cNvGrpSpPr>
            <a:grpSpLocks/>
          </p:cNvGrpSpPr>
          <p:nvPr/>
        </p:nvGrpSpPr>
        <p:grpSpPr bwMode="auto">
          <a:xfrm>
            <a:off x="0" y="176213"/>
            <a:ext cx="9240838" cy="5957887"/>
            <a:chOff x="0" y="111"/>
            <a:chExt cx="5821" cy="3753"/>
          </a:xfrm>
        </p:grpSpPr>
        <p:sp>
          <p:nvSpPr>
            <p:cNvPr id="104018" name="Freeform 594"/>
            <p:cNvSpPr>
              <a:spLocks/>
            </p:cNvSpPr>
            <p:nvPr/>
          </p:nvSpPr>
          <p:spPr bwMode="auto">
            <a:xfrm>
              <a:off x="118" y="127"/>
              <a:ext cx="5563" cy="770"/>
            </a:xfrm>
            <a:custGeom>
              <a:avLst/>
              <a:gdLst>
                <a:gd name="T0" fmla="*/ 37 w 5563"/>
                <a:gd name="T1" fmla="*/ 318 h 770"/>
                <a:gd name="T2" fmla="*/ 373 w 5563"/>
                <a:gd name="T3" fmla="*/ 355 h 770"/>
                <a:gd name="T4" fmla="*/ 727 w 5563"/>
                <a:gd name="T5" fmla="*/ 382 h 770"/>
                <a:gd name="T6" fmla="*/ 1136 w 5563"/>
                <a:gd name="T7" fmla="*/ 409 h 770"/>
                <a:gd name="T8" fmla="*/ 1809 w 5563"/>
                <a:gd name="T9" fmla="*/ 455 h 770"/>
                <a:gd name="T10" fmla="*/ 2600 w 5563"/>
                <a:gd name="T11" fmla="*/ 518 h 770"/>
                <a:gd name="T12" fmla="*/ 3791 w 5563"/>
                <a:gd name="T13" fmla="*/ 564 h 770"/>
                <a:gd name="T14" fmla="*/ 3991 w 5563"/>
                <a:gd name="T15" fmla="*/ 600 h 770"/>
                <a:gd name="T16" fmla="*/ 4182 w 5563"/>
                <a:gd name="T17" fmla="*/ 609 h 770"/>
                <a:gd name="T18" fmla="*/ 4636 w 5563"/>
                <a:gd name="T19" fmla="*/ 655 h 770"/>
                <a:gd name="T20" fmla="*/ 4700 w 5563"/>
                <a:gd name="T21" fmla="*/ 664 h 770"/>
                <a:gd name="T22" fmla="*/ 4754 w 5563"/>
                <a:gd name="T23" fmla="*/ 700 h 770"/>
                <a:gd name="T24" fmla="*/ 4918 w 5563"/>
                <a:gd name="T25" fmla="*/ 709 h 770"/>
                <a:gd name="T26" fmla="*/ 5209 w 5563"/>
                <a:gd name="T27" fmla="*/ 709 h 770"/>
                <a:gd name="T28" fmla="*/ 5418 w 5563"/>
                <a:gd name="T29" fmla="*/ 719 h 770"/>
                <a:gd name="T30" fmla="*/ 5518 w 5563"/>
                <a:gd name="T31" fmla="*/ 737 h 770"/>
                <a:gd name="T32" fmla="*/ 5545 w 5563"/>
                <a:gd name="T33" fmla="*/ 500 h 770"/>
                <a:gd name="T34" fmla="*/ 5545 w 5563"/>
                <a:gd name="T35" fmla="*/ 100 h 770"/>
                <a:gd name="T36" fmla="*/ 5518 w 5563"/>
                <a:gd name="T37" fmla="*/ 64 h 770"/>
                <a:gd name="T38" fmla="*/ 5272 w 5563"/>
                <a:gd name="T39" fmla="*/ 55 h 770"/>
                <a:gd name="T40" fmla="*/ 4700 w 5563"/>
                <a:gd name="T41" fmla="*/ 55 h 770"/>
                <a:gd name="T42" fmla="*/ 3882 w 5563"/>
                <a:gd name="T43" fmla="*/ 46 h 770"/>
                <a:gd name="T44" fmla="*/ 2809 w 5563"/>
                <a:gd name="T45" fmla="*/ 64 h 770"/>
                <a:gd name="T46" fmla="*/ 2136 w 5563"/>
                <a:gd name="T47" fmla="*/ 46 h 770"/>
                <a:gd name="T48" fmla="*/ 1164 w 5563"/>
                <a:gd name="T49" fmla="*/ 55 h 770"/>
                <a:gd name="T50" fmla="*/ 400 w 5563"/>
                <a:gd name="T51" fmla="*/ 64 h 770"/>
                <a:gd name="T52" fmla="*/ 62 w 5563"/>
                <a:gd name="T53" fmla="*/ 63 h 770"/>
                <a:gd name="T54" fmla="*/ 28 w 5563"/>
                <a:gd name="T55" fmla="*/ 63 h 770"/>
                <a:gd name="T56" fmla="*/ 26 w 5563"/>
                <a:gd name="T57" fmla="*/ 137 h 770"/>
                <a:gd name="T58" fmla="*/ 24 w 5563"/>
                <a:gd name="T59" fmla="*/ 307 h 770"/>
                <a:gd name="T60" fmla="*/ 37 w 5563"/>
                <a:gd name="T61" fmla="*/ 318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63" h="770">
                  <a:moveTo>
                    <a:pt x="37" y="318"/>
                  </a:moveTo>
                  <a:cubicBezTo>
                    <a:pt x="143" y="310"/>
                    <a:pt x="268" y="346"/>
                    <a:pt x="373" y="355"/>
                  </a:cubicBezTo>
                  <a:cubicBezTo>
                    <a:pt x="492" y="434"/>
                    <a:pt x="376" y="364"/>
                    <a:pt x="727" y="382"/>
                  </a:cubicBezTo>
                  <a:cubicBezTo>
                    <a:pt x="860" y="389"/>
                    <a:pt x="1003" y="404"/>
                    <a:pt x="1136" y="409"/>
                  </a:cubicBezTo>
                  <a:cubicBezTo>
                    <a:pt x="1495" y="468"/>
                    <a:pt x="994" y="441"/>
                    <a:pt x="1809" y="455"/>
                  </a:cubicBezTo>
                  <a:cubicBezTo>
                    <a:pt x="2070" y="520"/>
                    <a:pt x="2328" y="512"/>
                    <a:pt x="2600" y="518"/>
                  </a:cubicBezTo>
                  <a:cubicBezTo>
                    <a:pt x="2996" y="549"/>
                    <a:pt x="3394" y="558"/>
                    <a:pt x="3791" y="564"/>
                  </a:cubicBezTo>
                  <a:cubicBezTo>
                    <a:pt x="3857" y="571"/>
                    <a:pt x="3926" y="595"/>
                    <a:pt x="3991" y="600"/>
                  </a:cubicBezTo>
                  <a:cubicBezTo>
                    <a:pt x="4055" y="605"/>
                    <a:pt x="4118" y="606"/>
                    <a:pt x="4182" y="609"/>
                  </a:cubicBezTo>
                  <a:cubicBezTo>
                    <a:pt x="4276" y="644"/>
                    <a:pt x="4573" y="653"/>
                    <a:pt x="4636" y="655"/>
                  </a:cubicBezTo>
                  <a:cubicBezTo>
                    <a:pt x="4657" y="658"/>
                    <a:pt x="4680" y="656"/>
                    <a:pt x="4700" y="664"/>
                  </a:cubicBezTo>
                  <a:cubicBezTo>
                    <a:pt x="4720" y="672"/>
                    <a:pt x="4732" y="699"/>
                    <a:pt x="4754" y="700"/>
                  </a:cubicBezTo>
                  <a:cubicBezTo>
                    <a:pt x="4809" y="703"/>
                    <a:pt x="4863" y="706"/>
                    <a:pt x="4918" y="709"/>
                  </a:cubicBezTo>
                  <a:cubicBezTo>
                    <a:pt x="5001" y="715"/>
                    <a:pt x="5118" y="704"/>
                    <a:pt x="5209" y="709"/>
                  </a:cubicBezTo>
                  <a:cubicBezTo>
                    <a:pt x="5292" y="711"/>
                    <a:pt x="5367" y="714"/>
                    <a:pt x="5418" y="719"/>
                  </a:cubicBezTo>
                  <a:cubicBezTo>
                    <a:pt x="5518" y="721"/>
                    <a:pt x="5504" y="770"/>
                    <a:pt x="5518" y="737"/>
                  </a:cubicBezTo>
                  <a:cubicBezTo>
                    <a:pt x="5539" y="701"/>
                    <a:pt x="5541" y="606"/>
                    <a:pt x="5545" y="500"/>
                  </a:cubicBezTo>
                  <a:cubicBezTo>
                    <a:pt x="5549" y="394"/>
                    <a:pt x="5550" y="173"/>
                    <a:pt x="5545" y="100"/>
                  </a:cubicBezTo>
                  <a:cubicBezTo>
                    <a:pt x="5540" y="27"/>
                    <a:pt x="5563" y="71"/>
                    <a:pt x="5518" y="64"/>
                  </a:cubicBezTo>
                  <a:cubicBezTo>
                    <a:pt x="5377" y="0"/>
                    <a:pt x="5408" y="57"/>
                    <a:pt x="5272" y="55"/>
                  </a:cubicBezTo>
                  <a:cubicBezTo>
                    <a:pt x="5136" y="53"/>
                    <a:pt x="4932" y="57"/>
                    <a:pt x="4700" y="55"/>
                  </a:cubicBezTo>
                  <a:cubicBezTo>
                    <a:pt x="4468" y="53"/>
                    <a:pt x="4197" y="45"/>
                    <a:pt x="3882" y="46"/>
                  </a:cubicBezTo>
                  <a:cubicBezTo>
                    <a:pt x="3567" y="47"/>
                    <a:pt x="3100" y="64"/>
                    <a:pt x="2809" y="64"/>
                  </a:cubicBezTo>
                  <a:cubicBezTo>
                    <a:pt x="2518" y="64"/>
                    <a:pt x="2410" y="47"/>
                    <a:pt x="2136" y="46"/>
                  </a:cubicBezTo>
                  <a:cubicBezTo>
                    <a:pt x="1812" y="49"/>
                    <a:pt x="1488" y="55"/>
                    <a:pt x="1164" y="55"/>
                  </a:cubicBezTo>
                  <a:cubicBezTo>
                    <a:pt x="903" y="55"/>
                    <a:pt x="661" y="64"/>
                    <a:pt x="400" y="64"/>
                  </a:cubicBezTo>
                  <a:cubicBezTo>
                    <a:pt x="217" y="66"/>
                    <a:pt x="122" y="62"/>
                    <a:pt x="62" y="63"/>
                  </a:cubicBezTo>
                  <a:cubicBezTo>
                    <a:pt x="0" y="63"/>
                    <a:pt x="34" y="51"/>
                    <a:pt x="28" y="63"/>
                  </a:cubicBezTo>
                  <a:cubicBezTo>
                    <a:pt x="23" y="81"/>
                    <a:pt x="27" y="96"/>
                    <a:pt x="26" y="137"/>
                  </a:cubicBezTo>
                  <a:cubicBezTo>
                    <a:pt x="25" y="178"/>
                    <a:pt x="22" y="277"/>
                    <a:pt x="24" y="307"/>
                  </a:cubicBezTo>
                  <a:cubicBezTo>
                    <a:pt x="26" y="337"/>
                    <a:pt x="34" y="316"/>
                    <a:pt x="37" y="318"/>
                  </a:cubicBezTo>
                  <a:close/>
                </a:path>
              </a:pathLst>
            </a:custGeom>
            <a:solidFill>
              <a:srgbClr val="8E5F42"/>
            </a:solidFill>
            <a:ln>
              <a:noFill/>
            </a:ln>
            <a:effectLst>
              <a:outerShdw dist="56796" dir="3806097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4019" name="Freeform 595"/>
            <p:cNvSpPr>
              <a:spLocks/>
            </p:cNvSpPr>
            <p:nvPr/>
          </p:nvSpPr>
          <p:spPr bwMode="auto">
            <a:xfrm>
              <a:off x="0" y="111"/>
              <a:ext cx="5821" cy="3753"/>
            </a:xfrm>
            <a:custGeom>
              <a:avLst/>
              <a:gdLst>
                <a:gd name="T0" fmla="*/ 1596 w 5821"/>
                <a:gd name="T1" fmla="*/ 357 h 3753"/>
                <a:gd name="T2" fmla="*/ 1536 w 5821"/>
                <a:gd name="T3" fmla="*/ 483 h 3753"/>
                <a:gd name="T4" fmla="*/ 1654 w 5821"/>
                <a:gd name="T5" fmla="*/ 471 h 3753"/>
                <a:gd name="T6" fmla="*/ 3909 w 5821"/>
                <a:gd name="T7" fmla="*/ 852 h 3753"/>
                <a:gd name="T8" fmla="*/ 3890 w 5821"/>
                <a:gd name="T9" fmla="*/ 2506 h 3753"/>
                <a:gd name="T10" fmla="*/ 3927 w 5821"/>
                <a:gd name="T11" fmla="*/ 2834 h 3753"/>
                <a:gd name="T12" fmla="*/ 3890 w 5821"/>
                <a:gd name="T13" fmla="*/ 3143 h 3753"/>
                <a:gd name="T14" fmla="*/ 4082 w 5821"/>
                <a:gd name="T15" fmla="*/ 3189 h 3753"/>
                <a:gd name="T16" fmla="*/ 4373 w 5821"/>
                <a:gd name="T17" fmla="*/ 3244 h 3753"/>
                <a:gd name="T18" fmla="*/ 5046 w 5821"/>
                <a:gd name="T19" fmla="*/ 3444 h 3753"/>
                <a:gd name="T20" fmla="*/ 5637 w 5821"/>
                <a:gd name="T21" fmla="*/ 3635 h 3753"/>
                <a:gd name="T22" fmla="*/ 5755 w 5821"/>
                <a:gd name="T23" fmla="*/ 3671 h 3753"/>
                <a:gd name="T24" fmla="*/ 5764 w 5821"/>
                <a:gd name="T25" fmla="*/ 3562 h 3753"/>
                <a:gd name="T26" fmla="*/ 5755 w 5821"/>
                <a:gd name="T27" fmla="*/ 2526 h 3753"/>
                <a:gd name="T28" fmla="*/ 5736 w 5821"/>
                <a:gd name="T29" fmla="*/ 2216 h 3753"/>
                <a:gd name="T30" fmla="*/ 5246 w 5821"/>
                <a:gd name="T31" fmla="*/ 2189 h 3753"/>
                <a:gd name="T32" fmla="*/ 4982 w 5821"/>
                <a:gd name="T33" fmla="*/ 2171 h 3753"/>
                <a:gd name="T34" fmla="*/ 4948 w 5821"/>
                <a:gd name="T35" fmla="*/ 1573 h 3753"/>
                <a:gd name="T36" fmla="*/ 4936 w 5821"/>
                <a:gd name="T37" fmla="*/ 941 h 3753"/>
                <a:gd name="T38" fmla="*/ 4948 w 5821"/>
                <a:gd name="T39" fmla="*/ 873 h 3753"/>
                <a:gd name="T40" fmla="*/ 5128 w 5821"/>
                <a:gd name="T41" fmla="*/ 835 h 3753"/>
                <a:gd name="T42" fmla="*/ 5364 w 5821"/>
                <a:gd name="T43" fmla="*/ 807 h 3753"/>
                <a:gd name="T44" fmla="*/ 5622 w 5821"/>
                <a:gd name="T45" fmla="*/ 783 h 3753"/>
                <a:gd name="T46" fmla="*/ 5714 w 5821"/>
                <a:gd name="T47" fmla="*/ 767 h 3753"/>
                <a:gd name="T48" fmla="*/ 5748 w 5821"/>
                <a:gd name="T49" fmla="*/ 763 h 3753"/>
                <a:gd name="T50" fmla="*/ 5752 w 5821"/>
                <a:gd name="T51" fmla="*/ 695 h 3753"/>
                <a:gd name="T52" fmla="*/ 5737 w 5821"/>
                <a:gd name="T53" fmla="*/ 80 h 3753"/>
                <a:gd name="T54" fmla="*/ 5700 w 5821"/>
                <a:gd name="T55" fmla="*/ 71 h 3753"/>
                <a:gd name="T56" fmla="*/ 5137 w 5821"/>
                <a:gd name="T57" fmla="*/ 62 h 3753"/>
                <a:gd name="T58" fmla="*/ 4773 w 5821"/>
                <a:gd name="T59" fmla="*/ 53 h 3753"/>
                <a:gd name="T60" fmla="*/ 2319 w 5821"/>
                <a:gd name="T61" fmla="*/ 34 h 3753"/>
                <a:gd name="T62" fmla="*/ 1437 w 5821"/>
                <a:gd name="T63" fmla="*/ 62 h 3753"/>
                <a:gd name="T64" fmla="*/ 55 w 5821"/>
                <a:gd name="T65" fmla="*/ 53 h 3753"/>
                <a:gd name="T66" fmla="*/ 55 w 5821"/>
                <a:gd name="T67" fmla="*/ 334 h 3753"/>
                <a:gd name="T68" fmla="*/ 184 w 5821"/>
                <a:gd name="T69" fmla="*/ 349 h 3753"/>
                <a:gd name="T70" fmla="*/ 228 w 5821"/>
                <a:gd name="T71" fmla="*/ 371 h 3753"/>
                <a:gd name="T72" fmla="*/ 306 w 5821"/>
                <a:gd name="T73" fmla="*/ 359 h 3753"/>
                <a:gd name="T74" fmla="*/ 837 w 5821"/>
                <a:gd name="T75" fmla="*/ 444 h 3753"/>
                <a:gd name="T76" fmla="*/ 1192 w 5821"/>
                <a:gd name="T77" fmla="*/ 480 h 3753"/>
                <a:gd name="T78" fmla="*/ 1242 w 5821"/>
                <a:gd name="T79" fmla="*/ 465 h 3753"/>
                <a:gd name="T80" fmla="*/ 1310 w 5821"/>
                <a:gd name="T81" fmla="*/ 489 h 3753"/>
                <a:gd name="T82" fmla="*/ 1337 w 5821"/>
                <a:gd name="T83" fmla="*/ 471 h 3753"/>
                <a:gd name="T84" fmla="*/ 1519 w 5821"/>
                <a:gd name="T85" fmla="*/ 425 h 3753"/>
                <a:gd name="T86" fmla="*/ 1596 w 5821"/>
                <a:gd name="T87" fmla="*/ 357 h 3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821" h="3753">
                  <a:moveTo>
                    <a:pt x="1596" y="357"/>
                  </a:moveTo>
                  <a:cubicBezTo>
                    <a:pt x="1611" y="395"/>
                    <a:pt x="1526" y="464"/>
                    <a:pt x="1536" y="483"/>
                  </a:cubicBezTo>
                  <a:cubicBezTo>
                    <a:pt x="1546" y="502"/>
                    <a:pt x="1259" y="410"/>
                    <a:pt x="1654" y="471"/>
                  </a:cubicBezTo>
                  <a:cubicBezTo>
                    <a:pt x="2049" y="532"/>
                    <a:pt x="3536" y="513"/>
                    <a:pt x="3909" y="852"/>
                  </a:cubicBezTo>
                  <a:cubicBezTo>
                    <a:pt x="3913" y="1100"/>
                    <a:pt x="3856" y="2399"/>
                    <a:pt x="3890" y="2506"/>
                  </a:cubicBezTo>
                  <a:cubicBezTo>
                    <a:pt x="3858" y="2838"/>
                    <a:pt x="3927" y="2728"/>
                    <a:pt x="3927" y="2834"/>
                  </a:cubicBezTo>
                  <a:cubicBezTo>
                    <a:pt x="3927" y="2940"/>
                    <a:pt x="3864" y="3084"/>
                    <a:pt x="3890" y="3143"/>
                  </a:cubicBezTo>
                  <a:cubicBezTo>
                    <a:pt x="3916" y="3202"/>
                    <a:pt x="4002" y="3172"/>
                    <a:pt x="4082" y="3189"/>
                  </a:cubicBezTo>
                  <a:cubicBezTo>
                    <a:pt x="4162" y="3206"/>
                    <a:pt x="4212" y="3202"/>
                    <a:pt x="4373" y="3244"/>
                  </a:cubicBezTo>
                  <a:cubicBezTo>
                    <a:pt x="4474" y="3252"/>
                    <a:pt x="4891" y="3421"/>
                    <a:pt x="5046" y="3444"/>
                  </a:cubicBezTo>
                  <a:cubicBezTo>
                    <a:pt x="5144" y="3450"/>
                    <a:pt x="5554" y="3658"/>
                    <a:pt x="5637" y="3635"/>
                  </a:cubicBezTo>
                  <a:cubicBezTo>
                    <a:pt x="5750" y="3671"/>
                    <a:pt x="5734" y="3683"/>
                    <a:pt x="5755" y="3671"/>
                  </a:cubicBezTo>
                  <a:cubicBezTo>
                    <a:pt x="5776" y="3659"/>
                    <a:pt x="5764" y="3753"/>
                    <a:pt x="5764" y="3562"/>
                  </a:cubicBezTo>
                  <a:cubicBezTo>
                    <a:pt x="5764" y="3371"/>
                    <a:pt x="5760" y="2750"/>
                    <a:pt x="5755" y="2526"/>
                  </a:cubicBezTo>
                  <a:cubicBezTo>
                    <a:pt x="5753" y="2423"/>
                    <a:pt x="5821" y="2275"/>
                    <a:pt x="5736" y="2216"/>
                  </a:cubicBezTo>
                  <a:cubicBezTo>
                    <a:pt x="5639" y="2173"/>
                    <a:pt x="5372" y="2196"/>
                    <a:pt x="5246" y="2189"/>
                  </a:cubicBezTo>
                  <a:cubicBezTo>
                    <a:pt x="5120" y="2182"/>
                    <a:pt x="5032" y="2274"/>
                    <a:pt x="4982" y="2171"/>
                  </a:cubicBezTo>
                  <a:cubicBezTo>
                    <a:pt x="4938" y="2148"/>
                    <a:pt x="4956" y="1778"/>
                    <a:pt x="4948" y="1573"/>
                  </a:cubicBezTo>
                  <a:cubicBezTo>
                    <a:pt x="4940" y="1368"/>
                    <a:pt x="4936" y="1058"/>
                    <a:pt x="4936" y="941"/>
                  </a:cubicBezTo>
                  <a:cubicBezTo>
                    <a:pt x="4936" y="824"/>
                    <a:pt x="4916" y="891"/>
                    <a:pt x="4948" y="873"/>
                  </a:cubicBezTo>
                  <a:cubicBezTo>
                    <a:pt x="4947" y="811"/>
                    <a:pt x="5066" y="844"/>
                    <a:pt x="5128" y="835"/>
                  </a:cubicBezTo>
                  <a:cubicBezTo>
                    <a:pt x="5189" y="817"/>
                    <a:pt x="5261" y="819"/>
                    <a:pt x="5364" y="807"/>
                  </a:cubicBezTo>
                  <a:cubicBezTo>
                    <a:pt x="5446" y="798"/>
                    <a:pt x="5564" y="790"/>
                    <a:pt x="5622" y="783"/>
                  </a:cubicBezTo>
                  <a:cubicBezTo>
                    <a:pt x="5680" y="776"/>
                    <a:pt x="5693" y="770"/>
                    <a:pt x="5714" y="767"/>
                  </a:cubicBezTo>
                  <a:cubicBezTo>
                    <a:pt x="5735" y="764"/>
                    <a:pt x="5742" y="775"/>
                    <a:pt x="5748" y="763"/>
                  </a:cubicBezTo>
                  <a:cubicBezTo>
                    <a:pt x="5754" y="751"/>
                    <a:pt x="5754" y="809"/>
                    <a:pt x="5752" y="695"/>
                  </a:cubicBezTo>
                  <a:cubicBezTo>
                    <a:pt x="5749" y="468"/>
                    <a:pt x="5752" y="307"/>
                    <a:pt x="5737" y="80"/>
                  </a:cubicBezTo>
                  <a:cubicBezTo>
                    <a:pt x="5736" y="67"/>
                    <a:pt x="5713" y="71"/>
                    <a:pt x="5700" y="71"/>
                  </a:cubicBezTo>
                  <a:cubicBezTo>
                    <a:pt x="5512" y="65"/>
                    <a:pt x="5325" y="66"/>
                    <a:pt x="5137" y="62"/>
                  </a:cubicBezTo>
                  <a:cubicBezTo>
                    <a:pt x="5016" y="60"/>
                    <a:pt x="4894" y="54"/>
                    <a:pt x="4773" y="53"/>
                  </a:cubicBezTo>
                  <a:cubicBezTo>
                    <a:pt x="3955" y="45"/>
                    <a:pt x="3137" y="40"/>
                    <a:pt x="2319" y="34"/>
                  </a:cubicBezTo>
                  <a:cubicBezTo>
                    <a:pt x="2023" y="25"/>
                    <a:pt x="1732" y="74"/>
                    <a:pt x="1437" y="62"/>
                  </a:cubicBezTo>
                  <a:cubicBezTo>
                    <a:pt x="1291" y="64"/>
                    <a:pt x="273" y="0"/>
                    <a:pt x="55" y="53"/>
                  </a:cubicBezTo>
                  <a:cubicBezTo>
                    <a:pt x="58" y="171"/>
                    <a:pt x="0" y="229"/>
                    <a:pt x="55" y="334"/>
                  </a:cubicBezTo>
                  <a:cubicBezTo>
                    <a:pt x="64" y="386"/>
                    <a:pt x="155" y="343"/>
                    <a:pt x="184" y="349"/>
                  </a:cubicBezTo>
                  <a:cubicBezTo>
                    <a:pt x="213" y="355"/>
                    <a:pt x="208" y="369"/>
                    <a:pt x="228" y="371"/>
                  </a:cubicBezTo>
                  <a:cubicBezTo>
                    <a:pt x="258" y="377"/>
                    <a:pt x="205" y="347"/>
                    <a:pt x="306" y="359"/>
                  </a:cubicBezTo>
                  <a:cubicBezTo>
                    <a:pt x="407" y="371"/>
                    <a:pt x="689" y="424"/>
                    <a:pt x="837" y="444"/>
                  </a:cubicBezTo>
                  <a:cubicBezTo>
                    <a:pt x="963" y="476"/>
                    <a:pt x="1063" y="471"/>
                    <a:pt x="1192" y="480"/>
                  </a:cubicBezTo>
                  <a:cubicBezTo>
                    <a:pt x="1229" y="492"/>
                    <a:pt x="1193" y="486"/>
                    <a:pt x="1242" y="465"/>
                  </a:cubicBezTo>
                  <a:cubicBezTo>
                    <a:pt x="1251" y="461"/>
                    <a:pt x="1304" y="496"/>
                    <a:pt x="1310" y="489"/>
                  </a:cubicBezTo>
                  <a:cubicBezTo>
                    <a:pt x="1317" y="481"/>
                    <a:pt x="1327" y="475"/>
                    <a:pt x="1337" y="471"/>
                  </a:cubicBezTo>
                  <a:cubicBezTo>
                    <a:pt x="1390" y="448"/>
                    <a:pt x="1463" y="434"/>
                    <a:pt x="1519" y="425"/>
                  </a:cubicBezTo>
                  <a:cubicBezTo>
                    <a:pt x="1629" y="408"/>
                    <a:pt x="1545" y="408"/>
                    <a:pt x="1596" y="357"/>
                  </a:cubicBezTo>
                  <a:close/>
                </a:path>
              </a:pathLst>
            </a:custGeom>
            <a:solidFill>
              <a:srgbClr val="8E5F4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4020" name="Freeform 596"/>
            <p:cNvSpPr>
              <a:spLocks/>
            </p:cNvSpPr>
            <p:nvPr/>
          </p:nvSpPr>
          <p:spPr bwMode="auto">
            <a:xfrm>
              <a:off x="4490" y="861"/>
              <a:ext cx="1293" cy="1602"/>
            </a:xfrm>
            <a:custGeom>
              <a:avLst/>
              <a:gdLst>
                <a:gd name="T0" fmla="*/ 1264 w 1293"/>
                <a:gd name="T1" fmla="*/ 1594 h 1602"/>
                <a:gd name="T2" fmla="*/ 1190 w 1293"/>
                <a:gd name="T3" fmla="*/ 1601 h 1602"/>
                <a:gd name="T4" fmla="*/ 966 w 1293"/>
                <a:gd name="T5" fmla="*/ 1587 h 1602"/>
                <a:gd name="T6" fmla="*/ 942 w 1293"/>
                <a:gd name="T7" fmla="*/ 1549 h 1602"/>
                <a:gd name="T8" fmla="*/ 764 w 1293"/>
                <a:gd name="T9" fmla="*/ 1539 h 1602"/>
                <a:gd name="T10" fmla="*/ 682 w 1293"/>
                <a:gd name="T11" fmla="*/ 1535 h 1602"/>
                <a:gd name="T12" fmla="*/ 564 w 1293"/>
                <a:gd name="T13" fmla="*/ 1521 h 1602"/>
                <a:gd name="T14" fmla="*/ 516 w 1293"/>
                <a:gd name="T15" fmla="*/ 1515 h 1602"/>
                <a:gd name="T16" fmla="*/ 394 w 1293"/>
                <a:gd name="T17" fmla="*/ 1527 h 1602"/>
                <a:gd name="T18" fmla="*/ 128 w 1293"/>
                <a:gd name="T19" fmla="*/ 1503 h 1602"/>
                <a:gd name="T20" fmla="*/ 68 w 1293"/>
                <a:gd name="T21" fmla="*/ 1495 h 1602"/>
                <a:gd name="T22" fmla="*/ 55 w 1293"/>
                <a:gd name="T23" fmla="*/ 1466 h 1602"/>
                <a:gd name="T24" fmla="*/ 46 w 1293"/>
                <a:gd name="T25" fmla="*/ 1412 h 1602"/>
                <a:gd name="T26" fmla="*/ 37 w 1293"/>
                <a:gd name="T27" fmla="*/ 839 h 1602"/>
                <a:gd name="T28" fmla="*/ 64 w 1293"/>
                <a:gd name="T29" fmla="*/ 157 h 1602"/>
                <a:gd name="T30" fmla="*/ 73 w 1293"/>
                <a:gd name="T31" fmla="*/ 39 h 1602"/>
                <a:gd name="T32" fmla="*/ 137 w 1293"/>
                <a:gd name="T33" fmla="*/ 30 h 1602"/>
                <a:gd name="T34" fmla="*/ 273 w 1293"/>
                <a:gd name="T35" fmla="*/ 39 h 1602"/>
                <a:gd name="T36" fmla="*/ 419 w 1293"/>
                <a:gd name="T37" fmla="*/ 103 h 1602"/>
                <a:gd name="T38" fmla="*/ 487 w 1293"/>
                <a:gd name="T39" fmla="*/ 105 h 1602"/>
                <a:gd name="T40" fmla="*/ 454 w 1293"/>
                <a:gd name="T41" fmla="*/ 143 h 1602"/>
                <a:gd name="T42" fmla="*/ 458 w 1293"/>
                <a:gd name="T43" fmla="*/ 347 h 1602"/>
                <a:gd name="T44" fmla="*/ 454 w 1293"/>
                <a:gd name="T45" fmla="*/ 695 h 1602"/>
                <a:gd name="T46" fmla="*/ 470 w 1293"/>
                <a:gd name="T47" fmla="*/ 971 h 1602"/>
                <a:gd name="T48" fmla="*/ 458 w 1293"/>
                <a:gd name="T49" fmla="*/ 1019 h 1602"/>
                <a:gd name="T50" fmla="*/ 458 w 1293"/>
                <a:gd name="T51" fmla="*/ 1155 h 1602"/>
                <a:gd name="T52" fmla="*/ 469 w 1293"/>
                <a:gd name="T53" fmla="*/ 1305 h 1602"/>
                <a:gd name="T54" fmla="*/ 474 w 1293"/>
                <a:gd name="T55" fmla="*/ 1388 h 1602"/>
                <a:gd name="T56" fmla="*/ 514 w 1293"/>
                <a:gd name="T57" fmla="*/ 1431 h 1602"/>
                <a:gd name="T58" fmla="*/ 542 w 1293"/>
                <a:gd name="T59" fmla="*/ 1419 h 1602"/>
                <a:gd name="T60" fmla="*/ 726 w 1293"/>
                <a:gd name="T61" fmla="*/ 1411 h 1602"/>
                <a:gd name="T62" fmla="*/ 866 w 1293"/>
                <a:gd name="T63" fmla="*/ 1411 h 1602"/>
                <a:gd name="T64" fmla="*/ 994 w 1293"/>
                <a:gd name="T65" fmla="*/ 1423 h 1602"/>
                <a:gd name="T66" fmla="*/ 1065 w 1293"/>
                <a:gd name="T67" fmla="*/ 1445 h 1602"/>
                <a:gd name="T68" fmla="*/ 1099 w 1293"/>
                <a:gd name="T69" fmla="*/ 1446 h 1602"/>
                <a:gd name="T70" fmla="*/ 1246 w 1293"/>
                <a:gd name="T71" fmla="*/ 1463 h 1602"/>
                <a:gd name="T72" fmla="*/ 1282 w 1293"/>
                <a:gd name="T73" fmla="*/ 1515 h 1602"/>
                <a:gd name="T74" fmla="*/ 1290 w 1293"/>
                <a:gd name="T75" fmla="*/ 1589 h 1602"/>
                <a:gd name="T76" fmla="*/ 1264 w 1293"/>
                <a:gd name="T77" fmla="*/ 1594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3" h="1602">
                  <a:moveTo>
                    <a:pt x="1264" y="1594"/>
                  </a:moveTo>
                  <a:cubicBezTo>
                    <a:pt x="1249" y="1594"/>
                    <a:pt x="1240" y="1602"/>
                    <a:pt x="1190" y="1601"/>
                  </a:cubicBezTo>
                  <a:cubicBezTo>
                    <a:pt x="1140" y="1600"/>
                    <a:pt x="1007" y="1596"/>
                    <a:pt x="966" y="1587"/>
                  </a:cubicBezTo>
                  <a:cubicBezTo>
                    <a:pt x="906" y="1582"/>
                    <a:pt x="976" y="1557"/>
                    <a:pt x="942" y="1549"/>
                  </a:cubicBezTo>
                  <a:cubicBezTo>
                    <a:pt x="908" y="1541"/>
                    <a:pt x="807" y="1541"/>
                    <a:pt x="764" y="1539"/>
                  </a:cubicBezTo>
                  <a:cubicBezTo>
                    <a:pt x="733" y="1532"/>
                    <a:pt x="715" y="1538"/>
                    <a:pt x="682" y="1535"/>
                  </a:cubicBezTo>
                  <a:cubicBezTo>
                    <a:pt x="649" y="1532"/>
                    <a:pt x="592" y="1524"/>
                    <a:pt x="564" y="1521"/>
                  </a:cubicBezTo>
                  <a:cubicBezTo>
                    <a:pt x="536" y="1519"/>
                    <a:pt x="544" y="1514"/>
                    <a:pt x="516" y="1515"/>
                  </a:cubicBezTo>
                  <a:cubicBezTo>
                    <a:pt x="488" y="1516"/>
                    <a:pt x="459" y="1529"/>
                    <a:pt x="394" y="1527"/>
                  </a:cubicBezTo>
                  <a:cubicBezTo>
                    <a:pt x="329" y="1525"/>
                    <a:pt x="182" y="1508"/>
                    <a:pt x="128" y="1503"/>
                  </a:cubicBezTo>
                  <a:cubicBezTo>
                    <a:pt x="80" y="1498"/>
                    <a:pt x="80" y="1501"/>
                    <a:pt x="68" y="1495"/>
                  </a:cubicBezTo>
                  <a:cubicBezTo>
                    <a:pt x="56" y="1489"/>
                    <a:pt x="59" y="1480"/>
                    <a:pt x="55" y="1466"/>
                  </a:cubicBezTo>
                  <a:cubicBezTo>
                    <a:pt x="0" y="1450"/>
                    <a:pt x="49" y="1516"/>
                    <a:pt x="46" y="1412"/>
                  </a:cubicBezTo>
                  <a:cubicBezTo>
                    <a:pt x="43" y="1308"/>
                    <a:pt x="34" y="1048"/>
                    <a:pt x="37" y="839"/>
                  </a:cubicBezTo>
                  <a:cubicBezTo>
                    <a:pt x="40" y="650"/>
                    <a:pt x="25" y="359"/>
                    <a:pt x="64" y="157"/>
                  </a:cubicBezTo>
                  <a:cubicBezTo>
                    <a:pt x="67" y="118"/>
                    <a:pt x="60" y="76"/>
                    <a:pt x="73" y="39"/>
                  </a:cubicBezTo>
                  <a:cubicBezTo>
                    <a:pt x="86" y="0"/>
                    <a:pt x="119" y="28"/>
                    <a:pt x="137" y="30"/>
                  </a:cubicBezTo>
                  <a:cubicBezTo>
                    <a:pt x="182" y="35"/>
                    <a:pt x="228" y="36"/>
                    <a:pt x="273" y="39"/>
                  </a:cubicBezTo>
                  <a:cubicBezTo>
                    <a:pt x="333" y="99"/>
                    <a:pt x="328" y="92"/>
                    <a:pt x="419" y="103"/>
                  </a:cubicBezTo>
                  <a:cubicBezTo>
                    <a:pt x="455" y="114"/>
                    <a:pt x="478" y="90"/>
                    <a:pt x="487" y="105"/>
                  </a:cubicBezTo>
                  <a:cubicBezTo>
                    <a:pt x="493" y="112"/>
                    <a:pt x="459" y="103"/>
                    <a:pt x="454" y="143"/>
                  </a:cubicBezTo>
                  <a:cubicBezTo>
                    <a:pt x="449" y="183"/>
                    <a:pt x="458" y="255"/>
                    <a:pt x="458" y="347"/>
                  </a:cubicBezTo>
                  <a:cubicBezTo>
                    <a:pt x="455" y="411"/>
                    <a:pt x="460" y="630"/>
                    <a:pt x="454" y="695"/>
                  </a:cubicBezTo>
                  <a:cubicBezTo>
                    <a:pt x="451" y="780"/>
                    <a:pt x="466" y="903"/>
                    <a:pt x="470" y="971"/>
                  </a:cubicBezTo>
                  <a:cubicBezTo>
                    <a:pt x="471" y="1025"/>
                    <a:pt x="460" y="988"/>
                    <a:pt x="458" y="1019"/>
                  </a:cubicBezTo>
                  <a:cubicBezTo>
                    <a:pt x="456" y="1050"/>
                    <a:pt x="456" y="1107"/>
                    <a:pt x="458" y="1155"/>
                  </a:cubicBezTo>
                  <a:cubicBezTo>
                    <a:pt x="452" y="1213"/>
                    <a:pt x="466" y="1266"/>
                    <a:pt x="469" y="1305"/>
                  </a:cubicBezTo>
                  <a:cubicBezTo>
                    <a:pt x="472" y="1344"/>
                    <a:pt x="467" y="1367"/>
                    <a:pt x="474" y="1388"/>
                  </a:cubicBezTo>
                  <a:cubicBezTo>
                    <a:pt x="481" y="1409"/>
                    <a:pt x="503" y="1426"/>
                    <a:pt x="514" y="1431"/>
                  </a:cubicBezTo>
                  <a:cubicBezTo>
                    <a:pt x="525" y="1436"/>
                    <a:pt x="507" y="1422"/>
                    <a:pt x="542" y="1419"/>
                  </a:cubicBezTo>
                  <a:cubicBezTo>
                    <a:pt x="573" y="1422"/>
                    <a:pt x="683" y="1408"/>
                    <a:pt x="726" y="1411"/>
                  </a:cubicBezTo>
                  <a:cubicBezTo>
                    <a:pt x="780" y="1410"/>
                    <a:pt x="821" y="1409"/>
                    <a:pt x="866" y="1411"/>
                  </a:cubicBezTo>
                  <a:cubicBezTo>
                    <a:pt x="911" y="1413"/>
                    <a:pt x="961" y="1417"/>
                    <a:pt x="994" y="1423"/>
                  </a:cubicBezTo>
                  <a:cubicBezTo>
                    <a:pt x="1027" y="1429"/>
                    <a:pt x="1048" y="1441"/>
                    <a:pt x="1065" y="1445"/>
                  </a:cubicBezTo>
                  <a:cubicBezTo>
                    <a:pt x="1082" y="1449"/>
                    <a:pt x="1069" y="1443"/>
                    <a:pt x="1099" y="1446"/>
                  </a:cubicBezTo>
                  <a:cubicBezTo>
                    <a:pt x="1129" y="1449"/>
                    <a:pt x="1216" y="1452"/>
                    <a:pt x="1246" y="1463"/>
                  </a:cubicBezTo>
                  <a:cubicBezTo>
                    <a:pt x="1275" y="1474"/>
                    <a:pt x="1275" y="1494"/>
                    <a:pt x="1282" y="1515"/>
                  </a:cubicBezTo>
                  <a:cubicBezTo>
                    <a:pt x="1289" y="1536"/>
                    <a:pt x="1293" y="1576"/>
                    <a:pt x="1290" y="1589"/>
                  </a:cubicBezTo>
                  <a:cubicBezTo>
                    <a:pt x="1287" y="1602"/>
                    <a:pt x="1279" y="1594"/>
                    <a:pt x="1264" y="1594"/>
                  </a:cubicBezTo>
                  <a:close/>
                </a:path>
              </a:pathLst>
            </a:custGeom>
            <a:solidFill>
              <a:srgbClr val="EDBA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4021" name="Freeform 597"/>
            <p:cNvSpPr>
              <a:spLocks/>
            </p:cNvSpPr>
            <p:nvPr/>
          </p:nvSpPr>
          <p:spPr bwMode="auto">
            <a:xfrm>
              <a:off x="4472" y="884"/>
              <a:ext cx="523" cy="1489"/>
            </a:xfrm>
            <a:custGeom>
              <a:avLst/>
              <a:gdLst>
                <a:gd name="T0" fmla="*/ 318 w 523"/>
                <a:gd name="T1" fmla="*/ 1407 h 1489"/>
                <a:gd name="T2" fmla="*/ 246 w 523"/>
                <a:gd name="T3" fmla="*/ 1343 h 1489"/>
                <a:gd name="T4" fmla="*/ 255 w 523"/>
                <a:gd name="T5" fmla="*/ 1316 h 1489"/>
                <a:gd name="T6" fmla="*/ 282 w 523"/>
                <a:gd name="T7" fmla="*/ 1280 h 1489"/>
                <a:gd name="T8" fmla="*/ 309 w 523"/>
                <a:gd name="T9" fmla="*/ 1271 h 1489"/>
                <a:gd name="T10" fmla="*/ 282 w 523"/>
                <a:gd name="T11" fmla="*/ 1253 h 1489"/>
                <a:gd name="T12" fmla="*/ 209 w 523"/>
                <a:gd name="T13" fmla="*/ 1243 h 1489"/>
                <a:gd name="T14" fmla="*/ 264 w 523"/>
                <a:gd name="T15" fmla="*/ 1180 h 1489"/>
                <a:gd name="T16" fmla="*/ 218 w 523"/>
                <a:gd name="T17" fmla="*/ 1153 h 1489"/>
                <a:gd name="T18" fmla="*/ 273 w 523"/>
                <a:gd name="T19" fmla="*/ 1107 h 1489"/>
                <a:gd name="T20" fmla="*/ 291 w 523"/>
                <a:gd name="T21" fmla="*/ 1025 h 1489"/>
                <a:gd name="T22" fmla="*/ 255 w 523"/>
                <a:gd name="T23" fmla="*/ 952 h 1489"/>
                <a:gd name="T24" fmla="*/ 264 w 523"/>
                <a:gd name="T25" fmla="*/ 925 h 1489"/>
                <a:gd name="T26" fmla="*/ 346 w 523"/>
                <a:gd name="T27" fmla="*/ 880 h 1489"/>
                <a:gd name="T28" fmla="*/ 346 w 523"/>
                <a:gd name="T29" fmla="*/ 807 h 1489"/>
                <a:gd name="T30" fmla="*/ 318 w 523"/>
                <a:gd name="T31" fmla="*/ 725 h 1489"/>
                <a:gd name="T32" fmla="*/ 337 w 523"/>
                <a:gd name="T33" fmla="*/ 589 h 1489"/>
                <a:gd name="T34" fmla="*/ 318 w 523"/>
                <a:gd name="T35" fmla="*/ 562 h 1489"/>
                <a:gd name="T36" fmla="*/ 337 w 523"/>
                <a:gd name="T37" fmla="*/ 543 h 1489"/>
                <a:gd name="T38" fmla="*/ 382 w 523"/>
                <a:gd name="T39" fmla="*/ 507 h 1489"/>
                <a:gd name="T40" fmla="*/ 400 w 523"/>
                <a:gd name="T41" fmla="*/ 334 h 1489"/>
                <a:gd name="T42" fmla="*/ 427 w 523"/>
                <a:gd name="T43" fmla="*/ 207 h 1489"/>
                <a:gd name="T44" fmla="*/ 446 w 523"/>
                <a:gd name="T45" fmla="*/ 207 h 1489"/>
                <a:gd name="T46" fmla="*/ 437 w 523"/>
                <a:gd name="T47" fmla="*/ 180 h 1489"/>
                <a:gd name="T48" fmla="*/ 464 w 523"/>
                <a:gd name="T49" fmla="*/ 96 h 1489"/>
                <a:gd name="T50" fmla="*/ 495 w 523"/>
                <a:gd name="T51" fmla="*/ 82 h 1489"/>
                <a:gd name="T52" fmla="*/ 297 w 523"/>
                <a:gd name="T53" fmla="*/ 57 h 1489"/>
                <a:gd name="T54" fmla="*/ 244 w 523"/>
                <a:gd name="T55" fmla="*/ 31 h 1489"/>
                <a:gd name="T56" fmla="*/ 102 w 523"/>
                <a:gd name="T57" fmla="*/ 1 h 1489"/>
                <a:gd name="T58" fmla="*/ 73 w 523"/>
                <a:gd name="T59" fmla="*/ 25 h 1489"/>
                <a:gd name="T60" fmla="*/ 73 w 523"/>
                <a:gd name="T61" fmla="*/ 89 h 1489"/>
                <a:gd name="T62" fmla="*/ 48 w 523"/>
                <a:gd name="T63" fmla="*/ 276 h 1489"/>
                <a:gd name="T64" fmla="*/ 55 w 523"/>
                <a:gd name="T65" fmla="*/ 580 h 1489"/>
                <a:gd name="T66" fmla="*/ 2 w 523"/>
                <a:gd name="T67" fmla="*/ 834 h 1489"/>
                <a:gd name="T68" fmla="*/ 42 w 523"/>
                <a:gd name="T69" fmla="*/ 921 h 1489"/>
                <a:gd name="T70" fmla="*/ 31 w 523"/>
                <a:gd name="T71" fmla="*/ 1356 h 1489"/>
                <a:gd name="T72" fmla="*/ 22 w 523"/>
                <a:gd name="T73" fmla="*/ 1473 h 1489"/>
                <a:gd name="T74" fmla="*/ 73 w 523"/>
                <a:gd name="T75" fmla="*/ 1453 h 1489"/>
                <a:gd name="T76" fmla="*/ 144 w 523"/>
                <a:gd name="T77" fmla="*/ 1452 h 1489"/>
                <a:gd name="T78" fmla="*/ 228 w 523"/>
                <a:gd name="T79" fmla="*/ 1432 h 1489"/>
                <a:gd name="T80" fmla="*/ 237 w 523"/>
                <a:gd name="T81" fmla="*/ 1407 h 1489"/>
                <a:gd name="T82" fmla="*/ 209 w 523"/>
                <a:gd name="T83" fmla="*/ 1416 h 1489"/>
                <a:gd name="T84" fmla="*/ 237 w 523"/>
                <a:gd name="T85" fmla="*/ 1425 h 1489"/>
                <a:gd name="T86" fmla="*/ 400 w 523"/>
                <a:gd name="T87" fmla="*/ 1398 h 1489"/>
                <a:gd name="T88" fmla="*/ 318 w 523"/>
                <a:gd name="T89" fmla="*/ 1407 h 1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3" h="1489">
                  <a:moveTo>
                    <a:pt x="318" y="1407"/>
                  </a:moveTo>
                  <a:cubicBezTo>
                    <a:pt x="282" y="1383"/>
                    <a:pt x="260" y="1387"/>
                    <a:pt x="246" y="1343"/>
                  </a:cubicBezTo>
                  <a:cubicBezTo>
                    <a:pt x="249" y="1334"/>
                    <a:pt x="248" y="1322"/>
                    <a:pt x="255" y="1316"/>
                  </a:cubicBezTo>
                  <a:cubicBezTo>
                    <a:pt x="294" y="1285"/>
                    <a:pt x="300" y="1334"/>
                    <a:pt x="282" y="1280"/>
                  </a:cubicBezTo>
                  <a:cubicBezTo>
                    <a:pt x="291" y="1277"/>
                    <a:pt x="309" y="1280"/>
                    <a:pt x="309" y="1271"/>
                  </a:cubicBezTo>
                  <a:cubicBezTo>
                    <a:pt x="309" y="1260"/>
                    <a:pt x="292" y="1256"/>
                    <a:pt x="282" y="1253"/>
                  </a:cubicBezTo>
                  <a:cubicBezTo>
                    <a:pt x="258" y="1246"/>
                    <a:pt x="233" y="1246"/>
                    <a:pt x="209" y="1243"/>
                  </a:cubicBezTo>
                  <a:cubicBezTo>
                    <a:pt x="221" y="1208"/>
                    <a:pt x="234" y="1200"/>
                    <a:pt x="264" y="1180"/>
                  </a:cubicBezTo>
                  <a:cubicBezTo>
                    <a:pt x="260" y="1179"/>
                    <a:pt x="215" y="1168"/>
                    <a:pt x="218" y="1153"/>
                  </a:cubicBezTo>
                  <a:cubicBezTo>
                    <a:pt x="221" y="1139"/>
                    <a:pt x="262" y="1114"/>
                    <a:pt x="273" y="1107"/>
                  </a:cubicBezTo>
                  <a:cubicBezTo>
                    <a:pt x="251" y="1063"/>
                    <a:pt x="250" y="1053"/>
                    <a:pt x="291" y="1025"/>
                  </a:cubicBezTo>
                  <a:cubicBezTo>
                    <a:pt x="248" y="1011"/>
                    <a:pt x="243" y="996"/>
                    <a:pt x="255" y="952"/>
                  </a:cubicBezTo>
                  <a:cubicBezTo>
                    <a:pt x="258" y="943"/>
                    <a:pt x="258" y="932"/>
                    <a:pt x="264" y="925"/>
                  </a:cubicBezTo>
                  <a:cubicBezTo>
                    <a:pt x="281" y="904"/>
                    <a:pt x="323" y="894"/>
                    <a:pt x="346" y="880"/>
                  </a:cubicBezTo>
                  <a:cubicBezTo>
                    <a:pt x="334" y="842"/>
                    <a:pt x="315" y="837"/>
                    <a:pt x="346" y="807"/>
                  </a:cubicBezTo>
                  <a:cubicBezTo>
                    <a:pt x="310" y="773"/>
                    <a:pt x="306" y="775"/>
                    <a:pt x="318" y="725"/>
                  </a:cubicBezTo>
                  <a:cubicBezTo>
                    <a:pt x="300" y="672"/>
                    <a:pt x="294" y="630"/>
                    <a:pt x="337" y="589"/>
                  </a:cubicBezTo>
                  <a:cubicBezTo>
                    <a:pt x="331" y="580"/>
                    <a:pt x="318" y="573"/>
                    <a:pt x="318" y="562"/>
                  </a:cubicBezTo>
                  <a:cubicBezTo>
                    <a:pt x="318" y="553"/>
                    <a:pt x="331" y="550"/>
                    <a:pt x="337" y="543"/>
                  </a:cubicBezTo>
                  <a:cubicBezTo>
                    <a:pt x="367" y="506"/>
                    <a:pt x="339" y="521"/>
                    <a:pt x="382" y="507"/>
                  </a:cubicBezTo>
                  <a:cubicBezTo>
                    <a:pt x="357" y="444"/>
                    <a:pt x="332" y="379"/>
                    <a:pt x="400" y="334"/>
                  </a:cubicBezTo>
                  <a:cubicBezTo>
                    <a:pt x="414" y="293"/>
                    <a:pt x="416" y="249"/>
                    <a:pt x="427" y="207"/>
                  </a:cubicBezTo>
                  <a:cubicBezTo>
                    <a:pt x="428" y="210"/>
                    <a:pt x="446" y="276"/>
                    <a:pt x="446" y="207"/>
                  </a:cubicBezTo>
                  <a:cubicBezTo>
                    <a:pt x="446" y="198"/>
                    <a:pt x="440" y="189"/>
                    <a:pt x="437" y="180"/>
                  </a:cubicBezTo>
                  <a:cubicBezTo>
                    <a:pt x="445" y="165"/>
                    <a:pt x="454" y="112"/>
                    <a:pt x="464" y="96"/>
                  </a:cubicBezTo>
                  <a:cubicBezTo>
                    <a:pt x="474" y="80"/>
                    <a:pt x="523" y="88"/>
                    <a:pt x="495" y="82"/>
                  </a:cubicBezTo>
                  <a:cubicBezTo>
                    <a:pt x="446" y="58"/>
                    <a:pt x="297" y="57"/>
                    <a:pt x="297" y="57"/>
                  </a:cubicBezTo>
                  <a:cubicBezTo>
                    <a:pt x="252" y="49"/>
                    <a:pt x="278" y="42"/>
                    <a:pt x="244" y="31"/>
                  </a:cubicBezTo>
                  <a:cubicBezTo>
                    <a:pt x="212" y="22"/>
                    <a:pt x="130" y="2"/>
                    <a:pt x="102" y="1"/>
                  </a:cubicBezTo>
                  <a:cubicBezTo>
                    <a:pt x="74" y="0"/>
                    <a:pt x="78" y="10"/>
                    <a:pt x="73" y="25"/>
                  </a:cubicBezTo>
                  <a:cubicBezTo>
                    <a:pt x="94" y="89"/>
                    <a:pt x="73" y="9"/>
                    <a:pt x="73" y="89"/>
                  </a:cubicBezTo>
                  <a:cubicBezTo>
                    <a:pt x="72" y="130"/>
                    <a:pt x="51" y="194"/>
                    <a:pt x="48" y="276"/>
                  </a:cubicBezTo>
                  <a:cubicBezTo>
                    <a:pt x="45" y="358"/>
                    <a:pt x="63" y="487"/>
                    <a:pt x="55" y="580"/>
                  </a:cubicBezTo>
                  <a:cubicBezTo>
                    <a:pt x="57" y="695"/>
                    <a:pt x="4" y="777"/>
                    <a:pt x="2" y="834"/>
                  </a:cubicBezTo>
                  <a:cubicBezTo>
                    <a:pt x="0" y="891"/>
                    <a:pt x="37" y="834"/>
                    <a:pt x="42" y="921"/>
                  </a:cubicBezTo>
                  <a:cubicBezTo>
                    <a:pt x="47" y="1008"/>
                    <a:pt x="34" y="1264"/>
                    <a:pt x="31" y="1356"/>
                  </a:cubicBezTo>
                  <a:cubicBezTo>
                    <a:pt x="28" y="1448"/>
                    <a:pt x="15" y="1457"/>
                    <a:pt x="22" y="1473"/>
                  </a:cubicBezTo>
                  <a:cubicBezTo>
                    <a:pt x="29" y="1489"/>
                    <a:pt x="53" y="1457"/>
                    <a:pt x="73" y="1453"/>
                  </a:cubicBezTo>
                  <a:cubicBezTo>
                    <a:pt x="89" y="1466"/>
                    <a:pt x="121" y="1461"/>
                    <a:pt x="144" y="1452"/>
                  </a:cubicBezTo>
                  <a:cubicBezTo>
                    <a:pt x="170" y="1449"/>
                    <a:pt x="213" y="1440"/>
                    <a:pt x="228" y="1432"/>
                  </a:cubicBezTo>
                  <a:cubicBezTo>
                    <a:pt x="237" y="1435"/>
                    <a:pt x="237" y="1397"/>
                    <a:pt x="237" y="1407"/>
                  </a:cubicBezTo>
                  <a:cubicBezTo>
                    <a:pt x="237" y="1417"/>
                    <a:pt x="209" y="1406"/>
                    <a:pt x="209" y="1416"/>
                  </a:cubicBezTo>
                  <a:cubicBezTo>
                    <a:pt x="209" y="1426"/>
                    <a:pt x="228" y="1422"/>
                    <a:pt x="237" y="1425"/>
                  </a:cubicBezTo>
                  <a:cubicBezTo>
                    <a:pt x="290" y="1407"/>
                    <a:pt x="347" y="1416"/>
                    <a:pt x="400" y="1398"/>
                  </a:cubicBezTo>
                  <a:cubicBezTo>
                    <a:pt x="355" y="1383"/>
                    <a:pt x="382" y="1386"/>
                    <a:pt x="318" y="1407"/>
                  </a:cubicBezTo>
                  <a:close/>
                </a:path>
              </a:pathLst>
            </a:custGeom>
            <a:solidFill>
              <a:srgbClr val="8E5F4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4022" name="Freeform 598"/>
            <p:cNvSpPr>
              <a:spLocks/>
            </p:cNvSpPr>
            <p:nvPr/>
          </p:nvSpPr>
          <p:spPr bwMode="auto">
            <a:xfrm>
              <a:off x="28" y="278"/>
              <a:ext cx="4189" cy="547"/>
            </a:xfrm>
            <a:custGeom>
              <a:avLst/>
              <a:gdLst>
                <a:gd name="T0" fmla="*/ 2732 w 4189"/>
                <a:gd name="T1" fmla="*/ 262 h 547"/>
                <a:gd name="T2" fmla="*/ 4130 w 4189"/>
                <a:gd name="T3" fmla="*/ 424 h 547"/>
                <a:gd name="T4" fmla="*/ 3818 w 4189"/>
                <a:gd name="T5" fmla="*/ 538 h 547"/>
                <a:gd name="T6" fmla="*/ 1864 w 4189"/>
                <a:gd name="T7" fmla="*/ 320 h 547"/>
                <a:gd name="T8" fmla="*/ 1792 w 4189"/>
                <a:gd name="T9" fmla="*/ 320 h 547"/>
                <a:gd name="T10" fmla="*/ 1539 w 4189"/>
                <a:gd name="T11" fmla="*/ 286 h 547"/>
                <a:gd name="T12" fmla="*/ 1502 w 4189"/>
                <a:gd name="T13" fmla="*/ 316 h 547"/>
                <a:gd name="T14" fmla="*/ 1352 w 4189"/>
                <a:gd name="T15" fmla="*/ 274 h 547"/>
                <a:gd name="T16" fmla="*/ 1256 w 4189"/>
                <a:gd name="T17" fmla="*/ 316 h 547"/>
                <a:gd name="T18" fmla="*/ 862 w 4189"/>
                <a:gd name="T19" fmla="*/ 236 h 547"/>
                <a:gd name="T20" fmla="*/ 756 w 4189"/>
                <a:gd name="T21" fmla="*/ 220 h 547"/>
                <a:gd name="T22" fmla="*/ 662 w 4189"/>
                <a:gd name="T23" fmla="*/ 220 h 547"/>
                <a:gd name="T24" fmla="*/ 197 w 4189"/>
                <a:gd name="T25" fmla="*/ 180 h 547"/>
                <a:gd name="T26" fmla="*/ 119 w 4189"/>
                <a:gd name="T27" fmla="*/ 186 h 547"/>
                <a:gd name="T28" fmla="*/ 56 w 4189"/>
                <a:gd name="T29" fmla="*/ 177 h 547"/>
                <a:gd name="T30" fmla="*/ 12 w 4189"/>
                <a:gd name="T31" fmla="*/ 167 h 547"/>
                <a:gd name="T32" fmla="*/ 6 w 4189"/>
                <a:gd name="T33" fmla="*/ 88 h 547"/>
                <a:gd name="T34" fmla="*/ 19 w 4189"/>
                <a:gd name="T35" fmla="*/ 14 h 547"/>
                <a:gd name="T36" fmla="*/ 28 w 4189"/>
                <a:gd name="T37" fmla="*/ 22 h 547"/>
                <a:gd name="T38" fmla="*/ 471 w 4189"/>
                <a:gd name="T39" fmla="*/ 26 h 547"/>
                <a:gd name="T40" fmla="*/ 671 w 4189"/>
                <a:gd name="T41" fmla="*/ 42 h 547"/>
                <a:gd name="T42" fmla="*/ 793 w 4189"/>
                <a:gd name="T43" fmla="*/ 67 h 547"/>
                <a:gd name="T44" fmla="*/ 918 w 4189"/>
                <a:gd name="T45" fmla="*/ 56 h 547"/>
                <a:gd name="T46" fmla="*/ 993 w 4189"/>
                <a:gd name="T47" fmla="*/ 86 h 547"/>
                <a:gd name="T48" fmla="*/ 1037 w 4189"/>
                <a:gd name="T49" fmla="*/ 88 h 547"/>
                <a:gd name="T50" fmla="*/ 1319 w 4189"/>
                <a:gd name="T51" fmla="*/ 104 h 547"/>
                <a:gd name="T52" fmla="*/ 1680 w 4189"/>
                <a:gd name="T53" fmla="*/ 142 h 547"/>
                <a:gd name="T54" fmla="*/ 1870 w 4189"/>
                <a:gd name="T55" fmla="*/ 156 h 547"/>
                <a:gd name="T56" fmla="*/ 2067 w 4189"/>
                <a:gd name="T57" fmla="*/ 170 h 547"/>
                <a:gd name="T58" fmla="*/ 2298 w 4189"/>
                <a:gd name="T59" fmla="*/ 195 h 547"/>
                <a:gd name="T60" fmla="*/ 2732 w 4189"/>
                <a:gd name="T61" fmla="*/ 262 h 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189" h="547">
                  <a:moveTo>
                    <a:pt x="2732" y="262"/>
                  </a:moveTo>
                  <a:cubicBezTo>
                    <a:pt x="2656" y="267"/>
                    <a:pt x="4189" y="388"/>
                    <a:pt x="4130" y="424"/>
                  </a:cubicBezTo>
                  <a:cubicBezTo>
                    <a:pt x="4055" y="412"/>
                    <a:pt x="3892" y="522"/>
                    <a:pt x="3818" y="538"/>
                  </a:cubicBezTo>
                  <a:cubicBezTo>
                    <a:pt x="3753" y="547"/>
                    <a:pt x="2202" y="356"/>
                    <a:pt x="1864" y="320"/>
                  </a:cubicBezTo>
                  <a:cubicBezTo>
                    <a:pt x="1526" y="284"/>
                    <a:pt x="1847" y="326"/>
                    <a:pt x="1792" y="320"/>
                  </a:cubicBezTo>
                  <a:cubicBezTo>
                    <a:pt x="1737" y="314"/>
                    <a:pt x="1587" y="287"/>
                    <a:pt x="1539" y="286"/>
                  </a:cubicBezTo>
                  <a:cubicBezTo>
                    <a:pt x="1491" y="285"/>
                    <a:pt x="1533" y="318"/>
                    <a:pt x="1502" y="316"/>
                  </a:cubicBezTo>
                  <a:cubicBezTo>
                    <a:pt x="1471" y="314"/>
                    <a:pt x="1393" y="274"/>
                    <a:pt x="1352" y="274"/>
                  </a:cubicBezTo>
                  <a:cubicBezTo>
                    <a:pt x="1274" y="268"/>
                    <a:pt x="1338" y="322"/>
                    <a:pt x="1256" y="316"/>
                  </a:cubicBezTo>
                  <a:cubicBezTo>
                    <a:pt x="1174" y="310"/>
                    <a:pt x="945" y="252"/>
                    <a:pt x="862" y="236"/>
                  </a:cubicBezTo>
                  <a:cubicBezTo>
                    <a:pt x="805" y="231"/>
                    <a:pt x="779" y="219"/>
                    <a:pt x="756" y="220"/>
                  </a:cubicBezTo>
                  <a:cubicBezTo>
                    <a:pt x="723" y="217"/>
                    <a:pt x="756" y="227"/>
                    <a:pt x="662" y="220"/>
                  </a:cubicBezTo>
                  <a:cubicBezTo>
                    <a:pt x="490" y="183"/>
                    <a:pt x="376" y="189"/>
                    <a:pt x="197" y="180"/>
                  </a:cubicBezTo>
                  <a:cubicBezTo>
                    <a:pt x="97" y="172"/>
                    <a:pt x="142" y="186"/>
                    <a:pt x="119" y="186"/>
                  </a:cubicBezTo>
                  <a:cubicBezTo>
                    <a:pt x="95" y="186"/>
                    <a:pt x="73" y="180"/>
                    <a:pt x="56" y="177"/>
                  </a:cubicBezTo>
                  <a:cubicBezTo>
                    <a:pt x="42" y="174"/>
                    <a:pt x="12" y="167"/>
                    <a:pt x="12" y="167"/>
                  </a:cubicBezTo>
                  <a:cubicBezTo>
                    <a:pt x="0" y="152"/>
                    <a:pt x="5" y="113"/>
                    <a:pt x="6" y="88"/>
                  </a:cubicBezTo>
                  <a:cubicBezTo>
                    <a:pt x="8" y="63"/>
                    <a:pt x="16" y="25"/>
                    <a:pt x="19" y="14"/>
                  </a:cubicBezTo>
                  <a:cubicBezTo>
                    <a:pt x="28" y="0"/>
                    <a:pt x="3" y="21"/>
                    <a:pt x="28" y="22"/>
                  </a:cubicBezTo>
                  <a:cubicBezTo>
                    <a:pt x="105" y="26"/>
                    <a:pt x="364" y="23"/>
                    <a:pt x="471" y="26"/>
                  </a:cubicBezTo>
                  <a:cubicBezTo>
                    <a:pt x="579" y="29"/>
                    <a:pt x="618" y="35"/>
                    <a:pt x="671" y="42"/>
                  </a:cubicBezTo>
                  <a:cubicBezTo>
                    <a:pt x="843" y="64"/>
                    <a:pt x="718" y="19"/>
                    <a:pt x="793" y="67"/>
                  </a:cubicBezTo>
                  <a:cubicBezTo>
                    <a:pt x="818" y="76"/>
                    <a:pt x="885" y="53"/>
                    <a:pt x="918" y="56"/>
                  </a:cubicBezTo>
                  <a:cubicBezTo>
                    <a:pt x="951" y="59"/>
                    <a:pt x="973" y="81"/>
                    <a:pt x="993" y="86"/>
                  </a:cubicBezTo>
                  <a:cubicBezTo>
                    <a:pt x="1007" y="91"/>
                    <a:pt x="982" y="85"/>
                    <a:pt x="1037" y="88"/>
                  </a:cubicBezTo>
                  <a:cubicBezTo>
                    <a:pt x="1091" y="91"/>
                    <a:pt x="1211" y="95"/>
                    <a:pt x="1319" y="104"/>
                  </a:cubicBezTo>
                  <a:cubicBezTo>
                    <a:pt x="1433" y="112"/>
                    <a:pt x="1555" y="131"/>
                    <a:pt x="1680" y="142"/>
                  </a:cubicBezTo>
                  <a:cubicBezTo>
                    <a:pt x="1772" y="151"/>
                    <a:pt x="1806" y="151"/>
                    <a:pt x="1870" y="156"/>
                  </a:cubicBezTo>
                  <a:cubicBezTo>
                    <a:pt x="1934" y="161"/>
                    <a:pt x="1995" y="164"/>
                    <a:pt x="2067" y="170"/>
                  </a:cubicBezTo>
                  <a:cubicBezTo>
                    <a:pt x="2148" y="210"/>
                    <a:pt x="2201" y="183"/>
                    <a:pt x="2298" y="195"/>
                  </a:cubicBezTo>
                  <a:cubicBezTo>
                    <a:pt x="2343" y="201"/>
                    <a:pt x="2696" y="239"/>
                    <a:pt x="2732" y="262"/>
                  </a:cubicBezTo>
                  <a:close/>
                </a:path>
              </a:pathLst>
            </a:custGeom>
            <a:solidFill>
              <a:srgbClr val="6633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4023" name="Freeform 599"/>
            <p:cNvSpPr>
              <a:spLocks/>
            </p:cNvSpPr>
            <p:nvPr/>
          </p:nvSpPr>
          <p:spPr bwMode="auto">
            <a:xfrm>
              <a:off x="2280" y="152"/>
              <a:ext cx="3410" cy="416"/>
            </a:xfrm>
            <a:custGeom>
              <a:avLst/>
              <a:gdLst>
                <a:gd name="T0" fmla="*/ 3410 w 3410"/>
                <a:gd name="T1" fmla="*/ 39 h 416"/>
                <a:gd name="T2" fmla="*/ 3110 w 3410"/>
                <a:gd name="T3" fmla="*/ 93 h 416"/>
                <a:gd name="T4" fmla="*/ 3019 w 3410"/>
                <a:gd name="T5" fmla="*/ 121 h 416"/>
                <a:gd name="T6" fmla="*/ 2938 w 3410"/>
                <a:gd name="T7" fmla="*/ 148 h 416"/>
                <a:gd name="T8" fmla="*/ 2447 w 3410"/>
                <a:gd name="T9" fmla="*/ 266 h 416"/>
                <a:gd name="T10" fmla="*/ 2147 w 3410"/>
                <a:gd name="T11" fmla="*/ 321 h 416"/>
                <a:gd name="T12" fmla="*/ 2001 w 3410"/>
                <a:gd name="T13" fmla="*/ 357 h 416"/>
                <a:gd name="T14" fmla="*/ 1892 w 3410"/>
                <a:gd name="T15" fmla="*/ 375 h 416"/>
                <a:gd name="T16" fmla="*/ 1620 w 3410"/>
                <a:gd name="T17" fmla="*/ 321 h 416"/>
                <a:gd name="T18" fmla="*/ 1374 w 3410"/>
                <a:gd name="T19" fmla="*/ 266 h 416"/>
                <a:gd name="T20" fmla="*/ 1129 w 3410"/>
                <a:gd name="T21" fmla="*/ 203 h 416"/>
                <a:gd name="T22" fmla="*/ 920 w 3410"/>
                <a:gd name="T23" fmla="*/ 157 h 416"/>
                <a:gd name="T24" fmla="*/ 947 w 3410"/>
                <a:gd name="T25" fmla="*/ 148 h 416"/>
                <a:gd name="T26" fmla="*/ 1147 w 3410"/>
                <a:gd name="T27" fmla="*/ 184 h 416"/>
                <a:gd name="T28" fmla="*/ 1283 w 3410"/>
                <a:gd name="T29" fmla="*/ 248 h 416"/>
                <a:gd name="T30" fmla="*/ 1229 w 3410"/>
                <a:gd name="T31" fmla="*/ 239 h 416"/>
                <a:gd name="T32" fmla="*/ 1147 w 3410"/>
                <a:gd name="T33" fmla="*/ 212 h 416"/>
                <a:gd name="T34" fmla="*/ 838 w 3410"/>
                <a:gd name="T35" fmla="*/ 166 h 416"/>
                <a:gd name="T36" fmla="*/ 520 w 3410"/>
                <a:gd name="T37" fmla="*/ 112 h 416"/>
                <a:gd name="T38" fmla="*/ 256 w 3410"/>
                <a:gd name="T39" fmla="*/ 57 h 416"/>
                <a:gd name="T40" fmla="*/ 0 w 3410"/>
                <a:gd name="T41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10" h="416">
                  <a:moveTo>
                    <a:pt x="3410" y="39"/>
                  </a:moveTo>
                  <a:cubicBezTo>
                    <a:pt x="3317" y="85"/>
                    <a:pt x="3208" y="61"/>
                    <a:pt x="3110" y="93"/>
                  </a:cubicBezTo>
                  <a:cubicBezTo>
                    <a:pt x="3072" y="133"/>
                    <a:pt x="3109" y="102"/>
                    <a:pt x="3019" y="121"/>
                  </a:cubicBezTo>
                  <a:cubicBezTo>
                    <a:pt x="2991" y="127"/>
                    <a:pt x="2966" y="145"/>
                    <a:pt x="2938" y="148"/>
                  </a:cubicBezTo>
                  <a:cubicBezTo>
                    <a:pt x="2843" y="172"/>
                    <a:pt x="2579" y="237"/>
                    <a:pt x="2447" y="266"/>
                  </a:cubicBezTo>
                  <a:cubicBezTo>
                    <a:pt x="2409" y="304"/>
                    <a:pt x="2199" y="311"/>
                    <a:pt x="2147" y="321"/>
                  </a:cubicBezTo>
                  <a:cubicBezTo>
                    <a:pt x="2100" y="353"/>
                    <a:pt x="2059" y="351"/>
                    <a:pt x="2001" y="357"/>
                  </a:cubicBezTo>
                  <a:cubicBezTo>
                    <a:pt x="1962" y="416"/>
                    <a:pt x="1949" y="384"/>
                    <a:pt x="1892" y="375"/>
                  </a:cubicBezTo>
                  <a:cubicBezTo>
                    <a:pt x="1800" y="360"/>
                    <a:pt x="1712" y="336"/>
                    <a:pt x="1620" y="321"/>
                  </a:cubicBezTo>
                  <a:cubicBezTo>
                    <a:pt x="1538" y="281"/>
                    <a:pt x="1465" y="273"/>
                    <a:pt x="1374" y="266"/>
                  </a:cubicBezTo>
                  <a:cubicBezTo>
                    <a:pt x="1291" y="246"/>
                    <a:pt x="1213" y="215"/>
                    <a:pt x="1129" y="203"/>
                  </a:cubicBezTo>
                  <a:cubicBezTo>
                    <a:pt x="1049" y="175"/>
                    <a:pt x="1007" y="165"/>
                    <a:pt x="920" y="157"/>
                  </a:cubicBezTo>
                  <a:cubicBezTo>
                    <a:pt x="863" y="146"/>
                    <a:pt x="763" y="131"/>
                    <a:pt x="947" y="148"/>
                  </a:cubicBezTo>
                  <a:cubicBezTo>
                    <a:pt x="1014" y="165"/>
                    <a:pt x="1079" y="171"/>
                    <a:pt x="1147" y="184"/>
                  </a:cubicBezTo>
                  <a:cubicBezTo>
                    <a:pt x="1195" y="233"/>
                    <a:pt x="1208" y="248"/>
                    <a:pt x="1283" y="248"/>
                  </a:cubicBezTo>
                  <a:cubicBezTo>
                    <a:pt x="1301" y="248"/>
                    <a:pt x="1247" y="243"/>
                    <a:pt x="1229" y="239"/>
                  </a:cubicBezTo>
                  <a:cubicBezTo>
                    <a:pt x="1201" y="232"/>
                    <a:pt x="1175" y="217"/>
                    <a:pt x="1147" y="212"/>
                  </a:cubicBezTo>
                  <a:cubicBezTo>
                    <a:pt x="1044" y="195"/>
                    <a:pt x="941" y="181"/>
                    <a:pt x="838" y="166"/>
                  </a:cubicBezTo>
                  <a:cubicBezTo>
                    <a:pt x="735" y="132"/>
                    <a:pt x="628" y="124"/>
                    <a:pt x="520" y="112"/>
                  </a:cubicBezTo>
                  <a:cubicBezTo>
                    <a:pt x="423" y="94"/>
                    <a:pt x="321" y="71"/>
                    <a:pt x="256" y="57"/>
                  </a:cubicBezTo>
                  <a:cubicBezTo>
                    <a:pt x="228" y="38"/>
                    <a:pt x="53" y="12"/>
                    <a:pt x="0" y="0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4024" name="Freeform 600"/>
            <p:cNvSpPr>
              <a:spLocks/>
            </p:cNvSpPr>
            <p:nvPr/>
          </p:nvSpPr>
          <p:spPr bwMode="auto">
            <a:xfrm>
              <a:off x="4127" y="564"/>
              <a:ext cx="118" cy="2745"/>
            </a:xfrm>
            <a:custGeom>
              <a:avLst/>
              <a:gdLst>
                <a:gd name="T0" fmla="*/ 118 w 118"/>
                <a:gd name="T1" fmla="*/ 0 h 2745"/>
                <a:gd name="T2" fmla="*/ 109 w 118"/>
                <a:gd name="T3" fmla="*/ 354 h 2745"/>
                <a:gd name="T4" fmla="*/ 91 w 118"/>
                <a:gd name="T5" fmla="*/ 409 h 2745"/>
                <a:gd name="T6" fmla="*/ 82 w 118"/>
                <a:gd name="T7" fmla="*/ 900 h 2745"/>
                <a:gd name="T8" fmla="*/ 118 w 118"/>
                <a:gd name="T9" fmla="*/ 1172 h 2745"/>
                <a:gd name="T10" fmla="*/ 109 w 118"/>
                <a:gd name="T11" fmla="*/ 1209 h 2745"/>
                <a:gd name="T12" fmla="*/ 82 w 118"/>
                <a:gd name="T13" fmla="*/ 1254 h 2745"/>
                <a:gd name="T14" fmla="*/ 73 w 118"/>
                <a:gd name="T15" fmla="*/ 1854 h 2745"/>
                <a:gd name="T16" fmla="*/ 63 w 118"/>
                <a:gd name="T17" fmla="*/ 1954 h 2745"/>
                <a:gd name="T18" fmla="*/ 45 w 118"/>
                <a:gd name="T19" fmla="*/ 2009 h 2745"/>
                <a:gd name="T20" fmla="*/ 18 w 118"/>
                <a:gd name="T21" fmla="*/ 2482 h 2745"/>
                <a:gd name="T22" fmla="*/ 0 w 118"/>
                <a:gd name="T23" fmla="*/ 2745 h 2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2745">
                  <a:moveTo>
                    <a:pt x="118" y="0"/>
                  </a:moveTo>
                  <a:cubicBezTo>
                    <a:pt x="115" y="118"/>
                    <a:pt x="117" y="236"/>
                    <a:pt x="109" y="354"/>
                  </a:cubicBezTo>
                  <a:cubicBezTo>
                    <a:pt x="108" y="373"/>
                    <a:pt x="91" y="409"/>
                    <a:pt x="91" y="409"/>
                  </a:cubicBezTo>
                  <a:cubicBezTo>
                    <a:pt x="84" y="573"/>
                    <a:pt x="98" y="737"/>
                    <a:pt x="82" y="900"/>
                  </a:cubicBezTo>
                  <a:cubicBezTo>
                    <a:pt x="87" y="995"/>
                    <a:pt x="76" y="1087"/>
                    <a:pt x="118" y="1172"/>
                  </a:cubicBezTo>
                  <a:cubicBezTo>
                    <a:pt x="115" y="1184"/>
                    <a:pt x="114" y="1197"/>
                    <a:pt x="109" y="1209"/>
                  </a:cubicBezTo>
                  <a:cubicBezTo>
                    <a:pt x="102" y="1225"/>
                    <a:pt x="83" y="1237"/>
                    <a:pt x="82" y="1254"/>
                  </a:cubicBezTo>
                  <a:cubicBezTo>
                    <a:pt x="71" y="1454"/>
                    <a:pt x="78" y="1654"/>
                    <a:pt x="73" y="1854"/>
                  </a:cubicBezTo>
                  <a:cubicBezTo>
                    <a:pt x="72" y="1887"/>
                    <a:pt x="69" y="1921"/>
                    <a:pt x="63" y="1954"/>
                  </a:cubicBezTo>
                  <a:cubicBezTo>
                    <a:pt x="60" y="1973"/>
                    <a:pt x="45" y="2009"/>
                    <a:pt x="45" y="2009"/>
                  </a:cubicBezTo>
                  <a:cubicBezTo>
                    <a:pt x="43" y="2094"/>
                    <a:pt x="60" y="2350"/>
                    <a:pt x="18" y="2482"/>
                  </a:cubicBezTo>
                  <a:cubicBezTo>
                    <a:pt x="4" y="2582"/>
                    <a:pt x="0" y="2630"/>
                    <a:pt x="0" y="2745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4025" name="Freeform 601"/>
            <p:cNvSpPr>
              <a:spLocks/>
            </p:cNvSpPr>
            <p:nvPr/>
          </p:nvSpPr>
          <p:spPr bwMode="auto">
            <a:xfrm>
              <a:off x="4554" y="673"/>
              <a:ext cx="1203" cy="297"/>
            </a:xfrm>
            <a:custGeom>
              <a:avLst/>
              <a:gdLst>
                <a:gd name="T0" fmla="*/ 1198 w 1203"/>
                <a:gd name="T1" fmla="*/ 27 h 297"/>
                <a:gd name="T2" fmla="*/ 1160 w 1203"/>
                <a:gd name="T3" fmla="*/ 31 h 297"/>
                <a:gd name="T4" fmla="*/ 1101 w 1203"/>
                <a:gd name="T5" fmla="*/ 32 h 297"/>
                <a:gd name="T6" fmla="*/ 1034 w 1203"/>
                <a:gd name="T7" fmla="*/ 50 h 297"/>
                <a:gd name="T8" fmla="*/ 995 w 1203"/>
                <a:gd name="T9" fmla="*/ 37 h 297"/>
                <a:gd name="T10" fmla="*/ 950 w 1203"/>
                <a:gd name="T11" fmla="*/ 77 h 297"/>
                <a:gd name="T12" fmla="*/ 887 w 1203"/>
                <a:gd name="T13" fmla="*/ 85 h 297"/>
                <a:gd name="T14" fmla="*/ 848 w 1203"/>
                <a:gd name="T15" fmla="*/ 73 h 297"/>
                <a:gd name="T16" fmla="*/ 737 w 1203"/>
                <a:gd name="T17" fmla="*/ 89 h 297"/>
                <a:gd name="T18" fmla="*/ 659 w 1203"/>
                <a:gd name="T19" fmla="*/ 104 h 297"/>
                <a:gd name="T20" fmla="*/ 515 w 1203"/>
                <a:gd name="T21" fmla="*/ 119 h 297"/>
                <a:gd name="T22" fmla="*/ 372 w 1203"/>
                <a:gd name="T23" fmla="*/ 139 h 297"/>
                <a:gd name="T24" fmla="*/ 327 w 1203"/>
                <a:gd name="T25" fmla="*/ 151 h 297"/>
                <a:gd name="T26" fmla="*/ 245 w 1203"/>
                <a:gd name="T27" fmla="*/ 164 h 297"/>
                <a:gd name="T28" fmla="*/ 122 w 1203"/>
                <a:gd name="T29" fmla="*/ 194 h 297"/>
                <a:gd name="T30" fmla="*/ 5 w 1203"/>
                <a:gd name="T31" fmla="*/ 215 h 297"/>
                <a:gd name="T32" fmla="*/ 153 w 1203"/>
                <a:gd name="T33" fmla="*/ 235 h 297"/>
                <a:gd name="T34" fmla="*/ 195 w 1203"/>
                <a:gd name="T35" fmla="*/ 265 h 297"/>
                <a:gd name="T36" fmla="*/ 273 w 1203"/>
                <a:gd name="T37" fmla="*/ 282 h 297"/>
                <a:gd name="T38" fmla="*/ 398 w 1203"/>
                <a:gd name="T39" fmla="*/ 296 h 297"/>
                <a:gd name="T40" fmla="*/ 418 w 1203"/>
                <a:gd name="T41" fmla="*/ 291 h 297"/>
                <a:gd name="T42" fmla="*/ 488 w 1203"/>
                <a:gd name="T43" fmla="*/ 295 h 297"/>
                <a:gd name="T44" fmla="*/ 488 w 1203"/>
                <a:gd name="T45" fmla="*/ 277 h 297"/>
                <a:gd name="T46" fmla="*/ 561 w 1203"/>
                <a:gd name="T47" fmla="*/ 275 h 297"/>
                <a:gd name="T48" fmla="*/ 600 w 1203"/>
                <a:gd name="T49" fmla="*/ 263 h 297"/>
                <a:gd name="T50" fmla="*/ 702 w 1203"/>
                <a:gd name="T51" fmla="*/ 263 h 297"/>
                <a:gd name="T52" fmla="*/ 893 w 1203"/>
                <a:gd name="T53" fmla="*/ 239 h 297"/>
                <a:gd name="T54" fmla="*/ 1000 w 1203"/>
                <a:gd name="T55" fmla="*/ 237 h 297"/>
                <a:gd name="T56" fmla="*/ 1048 w 1203"/>
                <a:gd name="T57" fmla="*/ 221 h 297"/>
                <a:gd name="T58" fmla="*/ 1118 w 1203"/>
                <a:gd name="T59" fmla="*/ 213 h 297"/>
                <a:gd name="T60" fmla="*/ 1184 w 1203"/>
                <a:gd name="T61" fmla="*/ 211 h 297"/>
                <a:gd name="T62" fmla="*/ 1200 w 1203"/>
                <a:gd name="T63" fmla="*/ 177 h 297"/>
                <a:gd name="T64" fmla="*/ 1198 w 1203"/>
                <a:gd name="T65" fmla="*/ 43 h 297"/>
                <a:gd name="T66" fmla="*/ 1198 w 1203"/>
                <a:gd name="T67" fmla="*/ 2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03" h="297">
                  <a:moveTo>
                    <a:pt x="1198" y="27"/>
                  </a:moveTo>
                  <a:cubicBezTo>
                    <a:pt x="1193" y="0"/>
                    <a:pt x="1176" y="30"/>
                    <a:pt x="1160" y="31"/>
                  </a:cubicBezTo>
                  <a:cubicBezTo>
                    <a:pt x="1144" y="32"/>
                    <a:pt x="1122" y="29"/>
                    <a:pt x="1101" y="32"/>
                  </a:cubicBezTo>
                  <a:cubicBezTo>
                    <a:pt x="1080" y="35"/>
                    <a:pt x="1052" y="49"/>
                    <a:pt x="1034" y="50"/>
                  </a:cubicBezTo>
                  <a:cubicBezTo>
                    <a:pt x="1006" y="60"/>
                    <a:pt x="1009" y="33"/>
                    <a:pt x="995" y="37"/>
                  </a:cubicBezTo>
                  <a:cubicBezTo>
                    <a:pt x="981" y="41"/>
                    <a:pt x="968" y="69"/>
                    <a:pt x="950" y="77"/>
                  </a:cubicBezTo>
                  <a:cubicBezTo>
                    <a:pt x="932" y="85"/>
                    <a:pt x="904" y="86"/>
                    <a:pt x="887" y="85"/>
                  </a:cubicBezTo>
                  <a:cubicBezTo>
                    <a:pt x="870" y="84"/>
                    <a:pt x="873" y="72"/>
                    <a:pt x="848" y="73"/>
                  </a:cubicBezTo>
                  <a:cubicBezTo>
                    <a:pt x="823" y="74"/>
                    <a:pt x="768" y="84"/>
                    <a:pt x="737" y="89"/>
                  </a:cubicBezTo>
                  <a:cubicBezTo>
                    <a:pt x="706" y="94"/>
                    <a:pt x="696" y="99"/>
                    <a:pt x="659" y="104"/>
                  </a:cubicBezTo>
                  <a:cubicBezTo>
                    <a:pt x="622" y="109"/>
                    <a:pt x="563" y="113"/>
                    <a:pt x="515" y="119"/>
                  </a:cubicBezTo>
                  <a:cubicBezTo>
                    <a:pt x="467" y="125"/>
                    <a:pt x="403" y="134"/>
                    <a:pt x="372" y="139"/>
                  </a:cubicBezTo>
                  <a:cubicBezTo>
                    <a:pt x="341" y="144"/>
                    <a:pt x="348" y="147"/>
                    <a:pt x="327" y="151"/>
                  </a:cubicBezTo>
                  <a:cubicBezTo>
                    <a:pt x="306" y="155"/>
                    <a:pt x="279" y="157"/>
                    <a:pt x="245" y="164"/>
                  </a:cubicBezTo>
                  <a:cubicBezTo>
                    <a:pt x="210" y="170"/>
                    <a:pt x="162" y="186"/>
                    <a:pt x="122" y="194"/>
                  </a:cubicBezTo>
                  <a:cubicBezTo>
                    <a:pt x="82" y="202"/>
                    <a:pt x="0" y="208"/>
                    <a:pt x="5" y="215"/>
                  </a:cubicBezTo>
                  <a:cubicBezTo>
                    <a:pt x="10" y="222"/>
                    <a:pt x="121" y="227"/>
                    <a:pt x="153" y="235"/>
                  </a:cubicBezTo>
                  <a:cubicBezTo>
                    <a:pt x="185" y="243"/>
                    <a:pt x="175" y="257"/>
                    <a:pt x="195" y="265"/>
                  </a:cubicBezTo>
                  <a:cubicBezTo>
                    <a:pt x="243" y="275"/>
                    <a:pt x="273" y="282"/>
                    <a:pt x="273" y="282"/>
                  </a:cubicBezTo>
                  <a:cubicBezTo>
                    <a:pt x="314" y="287"/>
                    <a:pt x="374" y="295"/>
                    <a:pt x="398" y="296"/>
                  </a:cubicBezTo>
                  <a:cubicBezTo>
                    <a:pt x="422" y="297"/>
                    <a:pt x="403" y="291"/>
                    <a:pt x="418" y="291"/>
                  </a:cubicBezTo>
                  <a:cubicBezTo>
                    <a:pt x="428" y="289"/>
                    <a:pt x="476" y="297"/>
                    <a:pt x="488" y="295"/>
                  </a:cubicBezTo>
                  <a:cubicBezTo>
                    <a:pt x="500" y="293"/>
                    <a:pt x="476" y="280"/>
                    <a:pt x="488" y="277"/>
                  </a:cubicBezTo>
                  <a:cubicBezTo>
                    <a:pt x="500" y="274"/>
                    <a:pt x="542" y="277"/>
                    <a:pt x="561" y="275"/>
                  </a:cubicBezTo>
                  <a:cubicBezTo>
                    <a:pt x="580" y="273"/>
                    <a:pt x="577" y="265"/>
                    <a:pt x="600" y="263"/>
                  </a:cubicBezTo>
                  <a:cubicBezTo>
                    <a:pt x="650" y="256"/>
                    <a:pt x="653" y="267"/>
                    <a:pt x="702" y="263"/>
                  </a:cubicBezTo>
                  <a:cubicBezTo>
                    <a:pt x="751" y="259"/>
                    <a:pt x="843" y="243"/>
                    <a:pt x="893" y="239"/>
                  </a:cubicBezTo>
                  <a:cubicBezTo>
                    <a:pt x="943" y="235"/>
                    <a:pt x="974" y="240"/>
                    <a:pt x="1000" y="237"/>
                  </a:cubicBezTo>
                  <a:cubicBezTo>
                    <a:pt x="1026" y="234"/>
                    <a:pt x="1028" y="225"/>
                    <a:pt x="1048" y="221"/>
                  </a:cubicBezTo>
                  <a:cubicBezTo>
                    <a:pt x="1068" y="217"/>
                    <a:pt x="1095" y="215"/>
                    <a:pt x="1118" y="213"/>
                  </a:cubicBezTo>
                  <a:cubicBezTo>
                    <a:pt x="1136" y="207"/>
                    <a:pt x="1170" y="217"/>
                    <a:pt x="1184" y="211"/>
                  </a:cubicBezTo>
                  <a:cubicBezTo>
                    <a:pt x="1198" y="205"/>
                    <a:pt x="1198" y="205"/>
                    <a:pt x="1200" y="177"/>
                  </a:cubicBezTo>
                  <a:cubicBezTo>
                    <a:pt x="1201" y="161"/>
                    <a:pt x="1202" y="69"/>
                    <a:pt x="1198" y="43"/>
                  </a:cubicBezTo>
                  <a:cubicBezTo>
                    <a:pt x="1198" y="18"/>
                    <a:pt x="1203" y="32"/>
                    <a:pt x="1198" y="27"/>
                  </a:cubicBezTo>
                  <a:close/>
                </a:path>
              </a:pathLst>
            </a:custGeom>
            <a:solidFill>
              <a:srgbClr val="6633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4026" name="Freeform 602"/>
            <p:cNvSpPr>
              <a:spLocks/>
            </p:cNvSpPr>
            <p:nvPr/>
          </p:nvSpPr>
          <p:spPr bwMode="auto">
            <a:xfrm>
              <a:off x="4554" y="694"/>
              <a:ext cx="1200" cy="197"/>
            </a:xfrm>
            <a:custGeom>
              <a:avLst/>
              <a:gdLst>
                <a:gd name="T0" fmla="*/ 1200 w 1200"/>
                <a:gd name="T1" fmla="*/ 0 h 197"/>
                <a:gd name="T2" fmla="*/ 1082 w 1200"/>
                <a:gd name="T3" fmla="*/ 15 h 197"/>
                <a:gd name="T4" fmla="*/ 1027 w 1200"/>
                <a:gd name="T5" fmla="*/ 33 h 197"/>
                <a:gd name="T6" fmla="*/ 991 w 1200"/>
                <a:gd name="T7" fmla="*/ 15 h 197"/>
                <a:gd name="T8" fmla="*/ 888 w 1200"/>
                <a:gd name="T9" fmla="*/ 16 h 197"/>
                <a:gd name="T10" fmla="*/ 842 w 1200"/>
                <a:gd name="T11" fmla="*/ 35 h 197"/>
                <a:gd name="T12" fmla="*/ 863 w 1200"/>
                <a:gd name="T13" fmla="*/ 22 h 197"/>
                <a:gd name="T14" fmla="*/ 912 w 1200"/>
                <a:gd name="T15" fmla="*/ 13 h 197"/>
                <a:gd name="T16" fmla="*/ 980 w 1200"/>
                <a:gd name="T17" fmla="*/ 13 h 197"/>
                <a:gd name="T18" fmla="*/ 977 w 1200"/>
                <a:gd name="T19" fmla="*/ 40 h 197"/>
                <a:gd name="T20" fmla="*/ 927 w 1200"/>
                <a:gd name="T21" fmla="*/ 61 h 197"/>
                <a:gd name="T22" fmla="*/ 878 w 1200"/>
                <a:gd name="T23" fmla="*/ 65 h 197"/>
                <a:gd name="T24" fmla="*/ 843 w 1200"/>
                <a:gd name="T25" fmla="*/ 53 h 197"/>
                <a:gd name="T26" fmla="*/ 779 w 1200"/>
                <a:gd name="T27" fmla="*/ 62 h 197"/>
                <a:gd name="T28" fmla="*/ 744 w 1200"/>
                <a:gd name="T29" fmla="*/ 68 h 197"/>
                <a:gd name="T30" fmla="*/ 732 w 1200"/>
                <a:gd name="T31" fmla="*/ 56 h 197"/>
                <a:gd name="T32" fmla="*/ 710 w 1200"/>
                <a:gd name="T33" fmla="*/ 71 h 197"/>
                <a:gd name="T34" fmla="*/ 513 w 1200"/>
                <a:gd name="T35" fmla="*/ 100 h 197"/>
                <a:gd name="T36" fmla="*/ 368 w 1200"/>
                <a:gd name="T37" fmla="*/ 118 h 197"/>
                <a:gd name="T38" fmla="*/ 219 w 1200"/>
                <a:gd name="T39" fmla="*/ 151 h 197"/>
                <a:gd name="T40" fmla="*/ 146 w 1200"/>
                <a:gd name="T41" fmla="*/ 170 h 197"/>
                <a:gd name="T42" fmla="*/ 27 w 1200"/>
                <a:gd name="T43" fmla="*/ 188 h 197"/>
                <a:gd name="T44" fmla="*/ 0 w 1200"/>
                <a:gd name="T45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0" h="197">
                  <a:moveTo>
                    <a:pt x="1200" y="0"/>
                  </a:moveTo>
                  <a:cubicBezTo>
                    <a:pt x="1185" y="2"/>
                    <a:pt x="1100" y="10"/>
                    <a:pt x="1082" y="15"/>
                  </a:cubicBezTo>
                  <a:cubicBezTo>
                    <a:pt x="1063" y="20"/>
                    <a:pt x="1027" y="33"/>
                    <a:pt x="1027" y="33"/>
                  </a:cubicBezTo>
                  <a:cubicBezTo>
                    <a:pt x="1015" y="27"/>
                    <a:pt x="1004" y="17"/>
                    <a:pt x="991" y="15"/>
                  </a:cubicBezTo>
                  <a:cubicBezTo>
                    <a:pt x="975" y="13"/>
                    <a:pt x="913" y="13"/>
                    <a:pt x="888" y="16"/>
                  </a:cubicBezTo>
                  <a:cubicBezTo>
                    <a:pt x="863" y="19"/>
                    <a:pt x="846" y="34"/>
                    <a:pt x="842" y="35"/>
                  </a:cubicBezTo>
                  <a:cubicBezTo>
                    <a:pt x="838" y="36"/>
                    <a:pt x="851" y="26"/>
                    <a:pt x="863" y="22"/>
                  </a:cubicBezTo>
                  <a:cubicBezTo>
                    <a:pt x="875" y="18"/>
                    <a:pt x="893" y="14"/>
                    <a:pt x="912" y="13"/>
                  </a:cubicBezTo>
                  <a:cubicBezTo>
                    <a:pt x="931" y="12"/>
                    <a:pt x="969" y="9"/>
                    <a:pt x="980" y="13"/>
                  </a:cubicBezTo>
                  <a:cubicBezTo>
                    <a:pt x="991" y="17"/>
                    <a:pt x="986" y="32"/>
                    <a:pt x="977" y="40"/>
                  </a:cubicBezTo>
                  <a:cubicBezTo>
                    <a:pt x="968" y="48"/>
                    <a:pt x="943" y="57"/>
                    <a:pt x="927" y="61"/>
                  </a:cubicBezTo>
                  <a:cubicBezTo>
                    <a:pt x="910" y="70"/>
                    <a:pt x="896" y="59"/>
                    <a:pt x="878" y="65"/>
                  </a:cubicBezTo>
                  <a:cubicBezTo>
                    <a:pt x="864" y="64"/>
                    <a:pt x="877" y="55"/>
                    <a:pt x="843" y="53"/>
                  </a:cubicBezTo>
                  <a:cubicBezTo>
                    <a:pt x="827" y="53"/>
                    <a:pt x="795" y="60"/>
                    <a:pt x="779" y="62"/>
                  </a:cubicBezTo>
                  <a:cubicBezTo>
                    <a:pt x="763" y="64"/>
                    <a:pt x="752" y="69"/>
                    <a:pt x="744" y="68"/>
                  </a:cubicBezTo>
                  <a:cubicBezTo>
                    <a:pt x="736" y="67"/>
                    <a:pt x="738" y="56"/>
                    <a:pt x="732" y="56"/>
                  </a:cubicBezTo>
                  <a:cubicBezTo>
                    <a:pt x="726" y="56"/>
                    <a:pt x="746" y="64"/>
                    <a:pt x="710" y="71"/>
                  </a:cubicBezTo>
                  <a:cubicBezTo>
                    <a:pt x="634" y="95"/>
                    <a:pt x="681" y="80"/>
                    <a:pt x="513" y="100"/>
                  </a:cubicBezTo>
                  <a:cubicBezTo>
                    <a:pt x="446" y="108"/>
                    <a:pt x="438" y="113"/>
                    <a:pt x="368" y="118"/>
                  </a:cubicBezTo>
                  <a:cubicBezTo>
                    <a:pt x="331" y="143"/>
                    <a:pt x="261" y="135"/>
                    <a:pt x="219" y="151"/>
                  </a:cubicBezTo>
                  <a:cubicBezTo>
                    <a:pt x="200" y="158"/>
                    <a:pt x="165" y="164"/>
                    <a:pt x="146" y="170"/>
                  </a:cubicBezTo>
                  <a:cubicBezTo>
                    <a:pt x="108" y="181"/>
                    <a:pt x="67" y="182"/>
                    <a:pt x="27" y="188"/>
                  </a:cubicBezTo>
                  <a:cubicBezTo>
                    <a:pt x="18" y="191"/>
                    <a:pt x="0" y="197"/>
                    <a:pt x="0" y="197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4027" name="Freeform 603"/>
            <p:cNvSpPr>
              <a:spLocks/>
            </p:cNvSpPr>
            <p:nvPr/>
          </p:nvSpPr>
          <p:spPr bwMode="auto">
            <a:xfrm>
              <a:off x="4520" y="872"/>
              <a:ext cx="52" cy="1480"/>
            </a:xfrm>
            <a:custGeom>
              <a:avLst/>
              <a:gdLst>
                <a:gd name="T0" fmla="*/ 24 w 52"/>
                <a:gd name="T1" fmla="*/ 1480 h 1480"/>
                <a:gd name="T2" fmla="*/ 16 w 52"/>
                <a:gd name="T3" fmla="*/ 1216 h 1480"/>
                <a:gd name="T4" fmla="*/ 0 w 52"/>
                <a:gd name="T5" fmla="*/ 576 h 1480"/>
                <a:gd name="T6" fmla="*/ 16 w 52"/>
                <a:gd name="T7" fmla="*/ 336 h 1480"/>
                <a:gd name="T8" fmla="*/ 40 w 52"/>
                <a:gd name="T9" fmla="*/ 216 h 1480"/>
                <a:gd name="T10" fmla="*/ 40 w 52"/>
                <a:gd name="T11" fmla="*/ 0 h 1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1480">
                  <a:moveTo>
                    <a:pt x="24" y="1480"/>
                  </a:moveTo>
                  <a:cubicBezTo>
                    <a:pt x="32" y="1393"/>
                    <a:pt x="44" y="1301"/>
                    <a:pt x="16" y="1216"/>
                  </a:cubicBezTo>
                  <a:cubicBezTo>
                    <a:pt x="29" y="1003"/>
                    <a:pt x="52" y="784"/>
                    <a:pt x="0" y="576"/>
                  </a:cubicBezTo>
                  <a:cubicBezTo>
                    <a:pt x="3" y="503"/>
                    <a:pt x="4" y="412"/>
                    <a:pt x="16" y="336"/>
                  </a:cubicBezTo>
                  <a:cubicBezTo>
                    <a:pt x="22" y="297"/>
                    <a:pt x="39" y="256"/>
                    <a:pt x="40" y="216"/>
                  </a:cubicBezTo>
                  <a:cubicBezTo>
                    <a:pt x="42" y="144"/>
                    <a:pt x="40" y="72"/>
                    <a:pt x="40" y="0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4028" name="Freeform 604"/>
            <p:cNvSpPr>
              <a:spLocks/>
            </p:cNvSpPr>
            <p:nvPr/>
          </p:nvSpPr>
          <p:spPr bwMode="auto">
            <a:xfrm>
              <a:off x="4560" y="888"/>
              <a:ext cx="419" cy="87"/>
            </a:xfrm>
            <a:custGeom>
              <a:avLst/>
              <a:gdLst>
                <a:gd name="T0" fmla="*/ 419 w 419"/>
                <a:gd name="T1" fmla="*/ 87 h 87"/>
                <a:gd name="T2" fmla="*/ 320 w 419"/>
                <a:gd name="T3" fmla="*/ 64 h 87"/>
                <a:gd name="T4" fmla="*/ 192 w 419"/>
                <a:gd name="T5" fmla="*/ 48 h 87"/>
                <a:gd name="T6" fmla="*/ 0 w 419"/>
                <a:gd name="T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9" h="87">
                  <a:moveTo>
                    <a:pt x="419" y="87"/>
                  </a:moveTo>
                  <a:cubicBezTo>
                    <a:pt x="387" y="66"/>
                    <a:pt x="364" y="70"/>
                    <a:pt x="320" y="64"/>
                  </a:cubicBezTo>
                  <a:cubicBezTo>
                    <a:pt x="277" y="58"/>
                    <a:pt x="192" y="48"/>
                    <a:pt x="192" y="48"/>
                  </a:cubicBezTo>
                  <a:cubicBezTo>
                    <a:pt x="137" y="11"/>
                    <a:pt x="65" y="0"/>
                    <a:pt x="0" y="0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4029" name="Freeform 605"/>
            <p:cNvSpPr>
              <a:spLocks/>
            </p:cNvSpPr>
            <p:nvPr/>
          </p:nvSpPr>
          <p:spPr bwMode="auto">
            <a:xfrm>
              <a:off x="4544" y="2283"/>
              <a:ext cx="424" cy="77"/>
            </a:xfrm>
            <a:custGeom>
              <a:avLst/>
              <a:gdLst>
                <a:gd name="T0" fmla="*/ 424 w 424"/>
                <a:gd name="T1" fmla="*/ 13 h 77"/>
                <a:gd name="T2" fmla="*/ 280 w 424"/>
                <a:gd name="T3" fmla="*/ 21 h 77"/>
                <a:gd name="T4" fmla="*/ 224 w 424"/>
                <a:gd name="T5" fmla="*/ 21 h 77"/>
                <a:gd name="T6" fmla="*/ 96 w 424"/>
                <a:gd name="T7" fmla="*/ 53 h 77"/>
                <a:gd name="T8" fmla="*/ 0 w 424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4" h="77">
                  <a:moveTo>
                    <a:pt x="424" y="13"/>
                  </a:moveTo>
                  <a:cubicBezTo>
                    <a:pt x="385" y="0"/>
                    <a:pt x="315" y="18"/>
                    <a:pt x="280" y="21"/>
                  </a:cubicBezTo>
                  <a:cubicBezTo>
                    <a:pt x="222" y="40"/>
                    <a:pt x="294" y="21"/>
                    <a:pt x="224" y="21"/>
                  </a:cubicBezTo>
                  <a:cubicBezTo>
                    <a:pt x="181" y="21"/>
                    <a:pt x="138" y="47"/>
                    <a:pt x="96" y="53"/>
                  </a:cubicBezTo>
                  <a:cubicBezTo>
                    <a:pt x="3" y="67"/>
                    <a:pt x="37" y="40"/>
                    <a:pt x="0" y="77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4030" name="Freeform 606"/>
            <p:cNvSpPr>
              <a:spLocks/>
            </p:cNvSpPr>
            <p:nvPr/>
          </p:nvSpPr>
          <p:spPr bwMode="auto">
            <a:xfrm>
              <a:off x="4554" y="2364"/>
              <a:ext cx="1191" cy="104"/>
            </a:xfrm>
            <a:custGeom>
              <a:avLst/>
              <a:gdLst>
                <a:gd name="T0" fmla="*/ 1191 w 1191"/>
                <a:gd name="T1" fmla="*/ 100 h 104"/>
                <a:gd name="T2" fmla="*/ 891 w 1191"/>
                <a:gd name="T3" fmla="*/ 82 h 104"/>
                <a:gd name="T4" fmla="*/ 845 w 1191"/>
                <a:gd name="T5" fmla="*/ 45 h 104"/>
                <a:gd name="T6" fmla="*/ 618 w 1191"/>
                <a:gd name="T7" fmla="*/ 36 h 104"/>
                <a:gd name="T8" fmla="*/ 455 w 1191"/>
                <a:gd name="T9" fmla="*/ 9 h 104"/>
                <a:gd name="T10" fmla="*/ 191 w 1191"/>
                <a:gd name="T11" fmla="*/ 18 h 104"/>
                <a:gd name="T12" fmla="*/ 0 w 1191"/>
                <a:gd name="T1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4">
                  <a:moveTo>
                    <a:pt x="1191" y="100"/>
                  </a:moveTo>
                  <a:cubicBezTo>
                    <a:pt x="1091" y="95"/>
                    <a:pt x="989" y="104"/>
                    <a:pt x="891" y="82"/>
                  </a:cubicBezTo>
                  <a:cubicBezTo>
                    <a:pt x="809" y="64"/>
                    <a:pt x="952" y="56"/>
                    <a:pt x="845" y="45"/>
                  </a:cubicBezTo>
                  <a:cubicBezTo>
                    <a:pt x="770" y="37"/>
                    <a:pt x="694" y="39"/>
                    <a:pt x="618" y="36"/>
                  </a:cubicBezTo>
                  <a:cubicBezTo>
                    <a:pt x="564" y="25"/>
                    <a:pt x="508" y="27"/>
                    <a:pt x="455" y="9"/>
                  </a:cubicBezTo>
                  <a:cubicBezTo>
                    <a:pt x="345" y="36"/>
                    <a:pt x="369" y="26"/>
                    <a:pt x="191" y="18"/>
                  </a:cubicBezTo>
                  <a:cubicBezTo>
                    <a:pt x="128" y="5"/>
                    <a:pt x="65" y="0"/>
                    <a:pt x="0" y="0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4031" name="Freeform 607"/>
            <p:cNvSpPr>
              <a:spLocks/>
            </p:cNvSpPr>
            <p:nvPr/>
          </p:nvSpPr>
          <p:spPr bwMode="auto">
            <a:xfrm>
              <a:off x="4824" y="880"/>
              <a:ext cx="908" cy="178"/>
            </a:xfrm>
            <a:custGeom>
              <a:avLst/>
              <a:gdLst>
                <a:gd name="T0" fmla="*/ 908 w 908"/>
                <a:gd name="T1" fmla="*/ 0 h 178"/>
                <a:gd name="T2" fmla="*/ 856 w 908"/>
                <a:gd name="T3" fmla="*/ 2 h 178"/>
                <a:gd name="T4" fmla="*/ 862 w 908"/>
                <a:gd name="T5" fmla="*/ 4 h 178"/>
                <a:gd name="T6" fmla="*/ 854 w 908"/>
                <a:gd name="T7" fmla="*/ 6 h 178"/>
                <a:gd name="T8" fmla="*/ 762 w 908"/>
                <a:gd name="T9" fmla="*/ 16 h 178"/>
                <a:gd name="T10" fmla="*/ 694 w 908"/>
                <a:gd name="T11" fmla="*/ 32 h 178"/>
                <a:gd name="T12" fmla="*/ 578 w 908"/>
                <a:gd name="T13" fmla="*/ 36 h 178"/>
                <a:gd name="T14" fmla="*/ 482 w 908"/>
                <a:gd name="T15" fmla="*/ 42 h 178"/>
                <a:gd name="T16" fmla="*/ 454 w 908"/>
                <a:gd name="T17" fmla="*/ 54 h 178"/>
                <a:gd name="T18" fmla="*/ 434 w 908"/>
                <a:gd name="T19" fmla="*/ 60 h 178"/>
                <a:gd name="T20" fmla="*/ 306 w 908"/>
                <a:gd name="T21" fmla="*/ 58 h 178"/>
                <a:gd name="T22" fmla="*/ 320 w 908"/>
                <a:gd name="T23" fmla="*/ 60 h 178"/>
                <a:gd name="T24" fmla="*/ 326 w 908"/>
                <a:gd name="T25" fmla="*/ 64 h 178"/>
                <a:gd name="T26" fmla="*/ 232 w 908"/>
                <a:gd name="T27" fmla="*/ 72 h 178"/>
                <a:gd name="T28" fmla="*/ 222 w 908"/>
                <a:gd name="T29" fmla="*/ 74 h 178"/>
                <a:gd name="T30" fmla="*/ 226 w 908"/>
                <a:gd name="T31" fmla="*/ 84 h 178"/>
                <a:gd name="T32" fmla="*/ 130 w 908"/>
                <a:gd name="T33" fmla="*/ 92 h 178"/>
                <a:gd name="T34" fmla="*/ 112 w 908"/>
                <a:gd name="T35" fmla="*/ 102 h 178"/>
                <a:gd name="T36" fmla="*/ 74 w 908"/>
                <a:gd name="T37" fmla="*/ 164 h 178"/>
                <a:gd name="T38" fmla="*/ 36 w 908"/>
                <a:gd name="T39" fmla="*/ 156 h 178"/>
                <a:gd name="T40" fmla="*/ 30 w 908"/>
                <a:gd name="T41" fmla="*/ 152 h 178"/>
                <a:gd name="T42" fmla="*/ 0 w 908"/>
                <a:gd name="T43" fmla="*/ 13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08" h="178">
                  <a:moveTo>
                    <a:pt x="908" y="0"/>
                  </a:moveTo>
                  <a:cubicBezTo>
                    <a:pt x="891" y="1"/>
                    <a:pt x="873" y="0"/>
                    <a:pt x="856" y="2"/>
                  </a:cubicBezTo>
                  <a:cubicBezTo>
                    <a:pt x="854" y="2"/>
                    <a:pt x="863" y="2"/>
                    <a:pt x="862" y="4"/>
                  </a:cubicBezTo>
                  <a:cubicBezTo>
                    <a:pt x="861" y="6"/>
                    <a:pt x="857" y="5"/>
                    <a:pt x="854" y="6"/>
                  </a:cubicBezTo>
                  <a:cubicBezTo>
                    <a:pt x="834" y="19"/>
                    <a:pt x="787" y="13"/>
                    <a:pt x="762" y="16"/>
                  </a:cubicBezTo>
                  <a:cubicBezTo>
                    <a:pt x="748" y="30"/>
                    <a:pt x="713" y="31"/>
                    <a:pt x="694" y="32"/>
                  </a:cubicBezTo>
                  <a:cubicBezTo>
                    <a:pt x="655" y="34"/>
                    <a:pt x="578" y="36"/>
                    <a:pt x="578" y="36"/>
                  </a:cubicBezTo>
                  <a:cubicBezTo>
                    <a:pt x="547" y="41"/>
                    <a:pt x="514" y="40"/>
                    <a:pt x="482" y="42"/>
                  </a:cubicBezTo>
                  <a:cubicBezTo>
                    <a:pt x="503" y="59"/>
                    <a:pt x="516" y="51"/>
                    <a:pt x="454" y="54"/>
                  </a:cubicBezTo>
                  <a:cubicBezTo>
                    <a:pt x="439" y="59"/>
                    <a:pt x="446" y="57"/>
                    <a:pt x="434" y="60"/>
                  </a:cubicBezTo>
                  <a:cubicBezTo>
                    <a:pt x="391" y="59"/>
                    <a:pt x="349" y="58"/>
                    <a:pt x="306" y="58"/>
                  </a:cubicBezTo>
                  <a:cubicBezTo>
                    <a:pt x="301" y="58"/>
                    <a:pt x="315" y="59"/>
                    <a:pt x="320" y="60"/>
                  </a:cubicBezTo>
                  <a:cubicBezTo>
                    <a:pt x="322" y="61"/>
                    <a:pt x="324" y="63"/>
                    <a:pt x="326" y="64"/>
                  </a:cubicBezTo>
                  <a:cubicBezTo>
                    <a:pt x="305" y="78"/>
                    <a:pt x="259" y="70"/>
                    <a:pt x="232" y="72"/>
                  </a:cubicBezTo>
                  <a:cubicBezTo>
                    <a:pt x="229" y="73"/>
                    <a:pt x="224" y="71"/>
                    <a:pt x="222" y="74"/>
                  </a:cubicBezTo>
                  <a:cubicBezTo>
                    <a:pt x="220" y="77"/>
                    <a:pt x="230" y="83"/>
                    <a:pt x="226" y="84"/>
                  </a:cubicBezTo>
                  <a:cubicBezTo>
                    <a:pt x="198" y="89"/>
                    <a:pt x="160" y="90"/>
                    <a:pt x="130" y="92"/>
                  </a:cubicBezTo>
                  <a:cubicBezTo>
                    <a:pt x="123" y="94"/>
                    <a:pt x="112" y="102"/>
                    <a:pt x="112" y="102"/>
                  </a:cubicBezTo>
                  <a:cubicBezTo>
                    <a:pt x="107" y="178"/>
                    <a:pt x="118" y="149"/>
                    <a:pt x="74" y="164"/>
                  </a:cubicBezTo>
                  <a:cubicBezTo>
                    <a:pt x="67" y="153"/>
                    <a:pt x="49" y="160"/>
                    <a:pt x="36" y="156"/>
                  </a:cubicBezTo>
                  <a:cubicBezTo>
                    <a:pt x="48" y="148"/>
                    <a:pt x="35" y="150"/>
                    <a:pt x="30" y="152"/>
                  </a:cubicBezTo>
                  <a:cubicBezTo>
                    <a:pt x="17" y="149"/>
                    <a:pt x="11" y="138"/>
                    <a:pt x="0" y="132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4032" name="Freeform 608"/>
            <p:cNvSpPr>
              <a:spLocks/>
            </p:cNvSpPr>
            <p:nvPr/>
          </p:nvSpPr>
          <p:spPr bwMode="auto">
            <a:xfrm>
              <a:off x="4795" y="981"/>
              <a:ext cx="169" cy="1315"/>
            </a:xfrm>
            <a:custGeom>
              <a:avLst/>
              <a:gdLst>
                <a:gd name="T0" fmla="*/ 169 w 169"/>
                <a:gd name="T1" fmla="*/ 1315 h 1315"/>
                <a:gd name="T2" fmla="*/ 153 w 169"/>
                <a:gd name="T3" fmla="*/ 1163 h 1315"/>
                <a:gd name="T4" fmla="*/ 149 w 169"/>
                <a:gd name="T5" fmla="*/ 955 h 1315"/>
                <a:gd name="T6" fmla="*/ 133 w 169"/>
                <a:gd name="T7" fmla="*/ 951 h 1315"/>
                <a:gd name="T8" fmla="*/ 97 w 169"/>
                <a:gd name="T9" fmla="*/ 935 h 1315"/>
                <a:gd name="T10" fmla="*/ 93 w 169"/>
                <a:gd name="T11" fmla="*/ 927 h 1315"/>
                <a:gd name="T12" fmla="*/ 121 w 169"/>
                <a:gd name="T13" fmla="*/ 959 h 1315"/>
                <a:gd name="T14" fmla="*/ 145 w 169"/>
                <a:gd name="T15" fmla="*/ 967 h 1315"/>
                <a:gd name="T16" fmla="*/ 153 w 169"/>
                <a:gd name="T17" fmla="*/ 727 h 1315"/>
                <a:gd name="T18" fmla="*/ 141 w 169"/>
                <a:gd name="T19" fmla="*/ 15 h 1315"/>
                <a:gd name="T20" fmla="*/ 153 w 169"/>
                <a:gd name="T21" fmla="*/ 647 h 1315"/>
                <a:gd name="T22" fmla="*/ 105 w 169"/>
                <a:gd name="T23" fmla="*/ 727 h 1315"/>
                <a:gd name="T24" fmla="*/ 1 w 169"/>
                <a:gd name="T25" fmla="*/ 715 h 1315"/>
                <a:gd name="T26" fmla="*/ 109 w 169"/>
                <a:gd name="T27" fmla="*/ 731 h 1315"/>
                <a:gd name="T28" fmla="*/ 117 w 169"/>
                <a:gd name="T29" fmla="*/ 759 h 1315"/>
                <a:gd name="T30" fmla="*/ 133 w 169"/>
                <a:gd name="T31" fmla="*/ 819 h 1315"/>
                <a:gd name="T32" fmla="*/ 141 w 169"/>
                <a:gd name="T33" fmla="*/ 839 h 1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9" h="1315">
                  <a:moveTo>
                    <a:pt x="169" y="1315"/>
                  </a:moveTo>
                  <a:cubicBezTo>
                    <a:pt x="167" y="1263"/>
                    <a:pt x="166" y="1213"/>
                    <a:pt x="153" y="1163"/>
                  </a:cubicBezTo>
                  <a:cubicBezTo>
                    <a:pt x="152" y="1094"/>
                    <a:pt x="156" y="1024"/>
                    <a:pt x="149" y="955"/>
                  </a:cubicBezTo>
                  <a:cubicBezTo>
                    <a:pt x="148" y="950"/>
                    <a:pt x="138" y="953"/>
                    <a:pt x="133" y="951"/>
                  </a:cubicBezTo>
                  <a:cubicBezTo>
                    <a:pt x="121" y="946"/>
                    <a:pt x="97" y="935"/>
                    <a:pt x="97" y="935"/>
                  </a:cubicBezTo>
                  <a:cubicBezTo>
                    <a:pt x="92" y="919"/>
                    <a:pt x="69" y="911"/>
                    <a:pt x="93" y="927"/>
                  </a:cubicBezTo>
                  <a:cubicBezTo>
                    <a:pt x="103" y="942"/>
                    <a:pt x="105" y="952"/>
                    <a:pt x="121" y="959"/>
                  </a:cubicBezTo>
                  <a:cubicBezTo>
                    <a:pt x="129" y="962"/>
                    <a:pt x="145" y="967"/>
                    <a:pt x="145" y="967"/>
                  </a:cubicBezTo>
                  <a:cubicBezTo>
                    <a:pt x="157" y="938"/>
                    <a:pt x="154" y="770"/>
                    <a:pt x="153" y="727"/>
                  </a:cubicBezTo>
                  <a:cubicBezTo>
                    <a:pt x="152" y="568"/>
                    <a:pt x="141" y="28"/>
                    <a:pt x="141" y="15"/>
                  </a:cubicBezTo>
                  <a:cubicBezTo>
                    <a:pt x="135" y="0"/>
                    <a:pt x="159" y="528"/>
                    <a:pt x="153" y="647"/>
                  </a:cubicBezTo>
                  <a:cubicBezTo>
                    <a:pt x="147" y="766"/>
                    <a:pt x="130" y="716"/>
                    <a:pt x="105" y="727"/>
                  </a:cubicBezTo>
                  <a:cubicBezTo>
                    <a:pt x="104" y="723"/>
                    <a:pt x="1" y="715"/>
                    <a:pt x="1" y="715"/>
                  </a:cubicBezTo>
                  <a:cubicBezTo>
                    <a:pt x="0" y="718"/>
                    <a:pt x="90" y="724"/>
                    <a:pt x="109" y="731"/>
                  </a:cubicBezTo>
                  <a:cubicBezTo>
                    <a:pt x="128" y="738"/>
                    <a:pt x="113" y="744"/>
                    <a:pt x="117" y="759"/>
                  </a:cubicBezTo>
                  <a:cubicBezTo>
                    <a:pt x="121" y="799"/>
                    <a:pt x="126" y="790"/>
                    <a:pt x="133" y="819"/>
                  </a:cubicBezTo>
                  <a:cubicBezTo>
                    <a:pt x="138" y="840"/>
                    <a:pt x="130" y="839"/>
                    <a:pt x="141" y="839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4033" name="Freeform 609"/>
            <p:cNvSpPr>
              <a:spLocks/>
            </p:cNvSpPr>
            <p:nvPr/>
          </p:nvSpPr>
          <p:spPr bwMode="auto">
            <a:xfrm>
              <a:off x="4680" y="976"/>
              <a:ext cx="252" cy="180"/>
            </a:xfrm>
            <a:custGeom>
              <a:avLst/>
              <a:gdLst>
                <a:gd name="T0" fmla="*/ 252 w 252"/>
                <a:gd name="T1" fmla="*/ 172 h 180"/>
                <a:gd name="T2" fmla="*/ 240 w 252"/>
                <a:gd name="T3" fmla="*/ 180 h 180"/>
                <a:gd name="T4" fmla="*/ 216 w 252"/>
                <a:gd name="T5" fmla="*/ 172 h 180"/>
                <a:gd name="T6" fmla="*/ 168 w 252"/>
                <a:gd name="T7" fmla="*/ 140 h 180"/>
                <a:gd name="T8" fmla="*/ 8 w 252"/>
                <a:gd name="T9" fmla="*/ 140 h 180"/>
                <a:gd name="T10" fmla="*/ 32 w 252"/>
                <a:gd name="T11" fmla="*/ 136 h 180"/>
                <a:gd name="T12" fmla="*/ 48 w 252"/>
                <a:gd name="T13" fmla="*/ 104 h 180"/>
                <a:gd name="T14" fmla="*/ 36 w 252"/>
                <a:gd name="T15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2" h="180">
                  <a:moveTo>
                    <a:pt x="252" y="172"/>
                  </a:moveTo>
                  <a:cubicBezTo>
                    <a:pt x="248" y="175"/>
                    <a:pt x="245" y="180"/>
                    <a:pt x="240" y="180"/>
                  </a:cubicBezTo>
                  <a:cubicBezTo>
                    <a:pt x="232" y="180"/>
                    <a:pt x="216" y="172"/>
                    <a:pt x="216" y="172"/>
                  </a:cubicBezTo>
                  <a:cubicBezTo>
                    <a:pt x="201" y="157"/>
                    <a:pt x="185" y="152"/>
                    <a:pt x="168" y="140"/>
                  </a:cubicBezTo>
                  <a:cubicBezTo>
                    <a:pt x="132" y="141"/>
                    <a:pt x="49" y="148"/>
                    <a:pt x="8" y="140"/>
                  </a:cubicBezTo>
                  <a:cubicBezTo>
                    <a:pt x="0" y="138"/>
                    <a:pt x="24" y="137"/>
                    <a:pt x="32" y="136"/>
                  </a:cubicBezTo>
                  <a:cubicBezTo>
                    <a:pt x="26" y="118"/>
                    <a:pt x="33" y="114"/>
                    <a:pt x="48" y="104"/>
                  </a:cubicBezTo>
                  <a:cubicBezTo>
                    <a:pt x="38" y="66"/>
                    <a:pt x="36" y="42"/>
                    <a:pt x="36" y="0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4034" name="Freeform 610"/>
            <p:cNvSpPr>
              <a:spLocks/>
            </p:cNvSpPr>
            <p:nvPr/>
          </p:nvSpPr>
          <p:spPr bwMode="auto">
            <a:xfrm>
              <a:off x="4956" y="2268"/>
              <a:ext cx="796" cy="52"/>
            </a:xfrm>
            <a:custGeom>
              <a:avLst/>
              <a:gdLst>
                <a:gd name="T0" fmla="*/ 796 w 796"/>
                <a:gd name="T1" fmla="*/ 52 h 52"/>
                <a:gd name="T2" fmla="*/ 608 w 796"/>
                <a:gd name="T3" fmla="*/ 48 h 52"/>
                <a:gd name="T4" fmla="*/ 560 w 796"/>
                <a:gd name="T5" fmla="*/ 24 h 52"/>
                <a:gd name="T6" fmla="*/ 448 w 796"/>
                <a:gd name="T7" fmla="*/ 16 h 52"/>
                <a:gd name="T8" fmla="*/ 380 w 796"/>
                <a:gd name="T9" fmla="*/ 0 h 52"/>
                <a:gd name="T10" fmla="*/ 72 w 796"/>
                <a:gd name="T11" fmla="*/ 16 h 52"/>
                <a:gd name="T12" fmla="*/ 0 w 796"/>
                <a:gd name="T13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6" h="52">
                  <a:moveTo>
                    <a:pt x="796" y="52"/>
                  </a:moveTo>
                  <a:cubicBezTo>
                    <a:pt x="733" y="51"/>
                    <a:pt x="671" y="51"/>
                    <a:pt x="608" y="48"/>
                  </a:cubicBezTo>
                  <a:cubicBezTo>
                    <a:pt x="591" y="47"/>
                    <a:pt x="576" y="29"/>
                    <a:pt x="560" y="24"/>
                  </a:cubicBezTo>
                  <a:cubicBezTo>
                    <a:pt x="524" y="13"/>
                    <a:pt x="485" y="18"/>
                    <a:pt x="448" y="16"/>
                  </a:cubicBezTo>
                  <a:cubicBezTo>
                    <a:pt x="425" y="12"/>
                    <a:pt x="403" y="5"/>
                    <a:pt x="380" y="0"/>
                  </a:cubicBezTo>
                  <a:cubicBezTo>
                    <a:pt x="277" y="5"/>
                    <a:pt x="176" y="13"/>
                    <a:pt x="72" y="16"/>
                  </a:cubicBezTo>
                  <a:cubicBezTo>
                    <a:pt x="49" y="24"/>
                    <a:pt x="24" y="24"/>
                    <a:pt x="0" y="24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4035" name="Freeform 611"/>
            <p:cNvSpPr>
              <a:spLocks/>
            </p:cNvSpPr>
            <p:nvPr/>
          </p:nvSpPr>
          <p:spPr bwMode="auto">
            <a:xfrm>
              <a:off x="40" y="448"/>
              <a:ext cx="1178" cy="165"/>
            </a:xfrm>
            <a:custGeom>
              <a:avLst/>
              <a:gdLst>
                <a:gd name="T0" fmla="*/ 1178 w 1178"/>
                <a:gd name="T1" fmla="*/ 156 h 165"/>
                <a:gd name="T2" fmla="*/ 1098 w 1178"/>
                <a:gd name="T3" fmla="*/ 148 h 165"/>
                <a:gd name="T4" fmla="*/ 1024 w 1178"/>
                <a:gd name="T5" fmla="*/ 132 h 165"/>
                <a:gd name="T6" fmla="*/ 1018 w 1178"/>
                <a:gd name="T7" fmla="*/ 128 h 165"/>
                <a:gd name="T8" fmla="*/ 994 w 1178"/>
                <a:gd name="T9" fmla="*/ 126 h 165"/>
                <a:gd name="T10" fmla="*/ 986 w 1178"/>
                <a:gd name="T11" fmla="*/ 114 h 165"/>
                <a:gd name="T12" fmla="*/ 916 w 1178"/>
                <a:gd name="T13" fmla="*/ 114 h 165"/>
                <a:gd name="T14" fmla="*/ 908 w 1178"/>
                <a:gd name="T15" fmla="*/ 104 h 165"/>
                <a:gd name="T16" fmla="*/ 780 w 1178"/>
                <a:gd name="T17" fmla="*/ 92 h 165"/>
                <a:gd name="T18" fmla="*/ 748 w 1178"/>
                <a:gd name="T19" fmla="*/ 86 h 165"/>
                <a:gd name="T20" fmla="*/ 606 w 1178"/>
                <a:gd name="T21" fmla="*/ 74 h 165"/>
                <a:gd name="T22" fmla="*/ 520 w 1178"/>
                <a:gd name="T23" fmla="*/ 66 h 165"/>
                <a:gd name="T24" fmla="*/ 468 w 1178"/>
                <a:gd name="T25" fmla="*/ 58 h 165"/>
                <a:gd name="T26" fmla="*/ 454 w 1178"/>
                <a:gd name="T27" fmla="*/ 46 h 165"/>
                <a:gd name="T28" fmla="*/ 402 w 1178"/>
                <a:gd name="T29" fmla="*/ 36 h 165"/>
                <a:gd name="T30" fmla="*/ 382 w 1178"/>
                <a:gd name="T31" fmla="*/ 34 h 165"/>
                <a:gd name="T32" fmla="*/ 278 w 1178"/>
                <a:gd name="T33" fmla="*/ 32 h 165"/>
                <a:gd name="T34" fmla="*/ 176 w 1178"/>
                <a:gd name="T35" fmla="*/ 24 h 165"/>
                <a:gd name="T36" fmla="*/ 160 w 1178"/>
                <a:gd name="T37" fmla="*/ 14 h 165"/>
                <a:gd name="T38" fmla="*/ 154 w 1178"/>
                <a:gd name="T39" fmla="*/ 12 h 165"/>
                <a:gd name="T40" fmla="*/ 98 w 1178"/>
                <a:gd name="T41" fmla="*/ 10 h 165"/>
                <a:gd name="T42" fmla="*/ 86 w 1178"/>
                <a:gd name="T43" fmla="*/ 4 h 165"/>
                <a:gd name="T44" fmla="*/ 8 w 1178"/>
                <a:gd name="T45" fmla="*/ 0 h 165"/>
                <a:gd name="T46" fmla="*/ 0 w 1178"/>
                <a:gd name="T47" fmla="*/ 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8" h="165">
                  <a:moveTo>
                    <a:pt x="1178" y="156"/>
                  </a:moveTo>
                  <a:cubicBezTo>
                    <a:pt x="1145" y="154"/>
                    <a:pt x="1134" y="150"/>
                    <a:pt x="1098" y="148"/>
                  </a:cubicBezTo>
                  <a:cubicBezTo>
                    <a:pt x="1083" y="118"/>
                    <a:pt x="1013" y="165"/>
                    <a:pt x="1024" y="132"/>
                  </a:cubicBezTo>
                  <a:cubicBezTo>
                    <a:pt x="1022" y="131"/>
                    <a:pt x="1020" y="128"/>
                    <a:pt x="1018" y="128"/>
                  </a:cubicBezTo>
                  <a:cubicBezTo>
                    <a:pt x="1010" y="126"/>
                    <a:pt x="1001" y="129"/>
                    <a:pt x="994" y="126"/>
                  </a:cubicBezTo>
                  <a:cubicBezTo>
                    <a:pt x="990" y="124"/>
                    <a:pt x="990" y="117"/>
                    <a:pt x="986" y="114"/>
                  </a:cubicBezTo>
                  <a:cubicBezTo>
                    <a:pt x="962" y="118"/>
                    <a:pt x="940" y="118"/>
                    <a:pt x="916" y="114"/>
                  </a:cubicBezTo>
                  <a:cubicBezTo>
                    <a:pt x="920" y="101"/>
                    <a:pt x="930" y="101"/>
                    <a:pt x="908" y="104"/>
                  </a:cubicBezTo>
                  <a:cubicBezTo>
                    <a:pt x="868" y="97"/>
                    <a:pt x="821" y="95"/>
                    <a:pt x="780" y="92"/>
                  </a:cubicBezTo>
                  <a:cubicBezTo>
                    <a:pt x="750" y="86"/>
                    <a:pt x="777" y="89"/>
                    <a:pt x="748" y="86"/>
                  </a:cubicBezTo>
                  <a:cubicBezTo>
                    <a:pt x="719" y="83"/>
                    <a:pt x="644" y="77"/>
                    <a:pt x="606" y="74"/>
                  </a:cubicBezTo>
                  <a:cubicBezTo>
                    <a:pt x="578" y="65"/>
                    <a:pt x="550" y="67"/>
                    <a:pt x="520" y="66"/>
                  </a:cubicBezTo>
                  <a:cubicBezTo>
                    <a:pt x="512" y="43"/>
                    <a:pt x="522" y="66"/>
                    <a:pt x="468" y="58"/>
                  </a:cubicBezTo>
                  <a:cubicBezTo>
                    <a:pt x="462" y="57"/>
                    <a:pt x="459" y="50"/>
                    <a:pt x="454" y="46"/>
                  </a:cubicBezTo>
                  <a:cubicBezTo>
                    <a:pt x="446" y="46"/>
                    <a:pt x="384" y="63"/>
                    <a:pt x="402" y="36"/>
                  </a:cubicBezTo>
                  <a:cubicBezTo>
                    <a:pt x="390" y="28"/>
                    <a:pt x="402" y="34"/>
                    <a:pt x="382" y="34"/>
                  </a:cubicBezTo>
                  <a:cubicBezTo>
                    <a:pt x="347" y="34"/>
                    <a:pt x="313" y="33"/>
                    <a:pt x="278" y="32"/>
                  </a:cubicBezTo>
                  <a:cubicBezTo>
                    <a:pt x="289" y="0"/>
                    <a:pt x="210" y="23"/>
                    <a:pt x="176" y="24"/>
                  </a:cubicBezTo>
                  <a:cubicBezTo>
                    <a:pt x="121" y="15"/>
                    <a:pt x="157" y="27"/>
                    <a:pt x="160" y="14"/>
                  </a:cubicBezTo>
                  <a:cubicBezTo>
                    <a:pt x="161" y="12"/>
                    <a:pt x="156" y="12"/>
                    <a:pt x="154" y="12"/>
                  </a:cubicBezTo>
                  <a:cubicBezTo>
                    <a:pt x="135" y="11"/>
                    <a:pt x="117" y="11"/>
                    <a:pt x="98" y="10"/>
                  </a:cubicBezTo>
                  <a:cubicBezTo>
                    <a:pt x="86" y="7"/>
                    <a:pt x="101" y="6"/>
                    <a:pt x="86" y="4"/>
                  </a:cubicBezTo>
                  <a:cubicBezTo>
                    <a:pt x="71" y="2"/>
                    <a:pt x="22" y="0"/>
                    <a:pt x="8" y="0"/>
                  </a:cubicBezTo>
                  <a:cubicBezTo>
                    <a:pt x="1" y="4"/>
                    <a:pt x="4" y="4"/>
                    <a:pt x="0" y="4"/>
                  </a:cubicBezTo>
                </a:path>
              </a:pathLst>
            </a:custGeom>
            <a:noFill/>
            <a:ln w="635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104036" name="Group 612"/>
            <p:cNvGrpSpPr>
              <a:grpSpLocks/>
            </p:cNvGrpSpPr>
            <p:nvPr/>
          </p:nvGrpSpPr>
          <p:grpSpPr bwMode="auto">
            <a:xfrm>
              <a:off x="3552" y="528"/>
              <a:ext cx="756" cy="2928"/>
              <a:chOff x="980" y="295"/>
              <a:chExt cx="756" cy="3438"/>
            </a:xfrm>
          </p:grpSpPr>
          <p:sp>
            <p:nvSpPr>
              <p:cNvPr id="104037" name="Freeform 613"/>
              <p:cNvSpPr>
                <a:spLocks/>
              </p:cNvSpPr>
              <p:nvPr/>
            </p:nvSpPr>
            <p:spPr bwMode="auto">
              <a:xfrm>
                <a:off x="1206" y="484"/>
                <a:ext cx="484" cy="3230"/>
              </a:xfrm>
              <a:custGeom>
                <a:avLst/>
                <a:gdLst>
                  <a:gd name="T0" fmla="*/ 66 w 484"/>
                  <a:gd name="T1" fmla="*/ 3116 h 3230"/>
                  <a:gd name="T2" fmla="*/ 264 w 484"/>
                  <a:gd name="T3" fmla="*/ 3188 h 3230"/>
                  <a:gd name="T4" fmla="*/ 390 w 484"/>
                  <a:gd name="T5" fmla="*/ 3218 h 3230"/>
                  <a:gd name="T6" fmla="*/ 454 w 484"/>
                  <a:gd name="T7" fmla="*/ 3216 h 3230"/>
                  <a:gd name="T8" fmla="*/ 462 w 484"/>
                  <a:gd name="T9" fmla="*/ 3132 h 3230"/>
                  <a:gd name="T10" fmla="*/ 458 w 484"/>
                  <a:gd name="T11" fmla="*/ 2828 h 3230"/>
                  <a:gd name="T12" fmla="*/ 450 w 484"/>
                  <a:gd name="T13" fmla="*/ 2528 h 3230"/>
                  <a:gd name="T14" fmla="*/ 454 w 484"/>
                  <a:gd name="T15" fmla="*/ 2244 h 3230"/>
                  <a:gd name="T16" fmla="*/ 450 w 484"/>
                  <a:gd name="T17" fmla="*/ 2096 h 3230"/>
                  <a:gd name="T18" fmla="*/ 448 w 484"/>
                  <a:gd name="T19" fmla="*/ 1934 h 3230"/>
                  <a:gd name="T20" fmla="*/ 462 w 484"/>
                  <a:gd name="T21" fmla="*/ 1884 h 3230"/>
                  <a:gd name="T22" fmla="*/ 430 w 484"/>
                  <a:gd name="T23" fmla="*/ 1804 h 3230"/>
                  <a:gd name="T24" fmla="*/ 406 w 484"/>
                  <a:gd name="T25" fmla="*/ 1172 h 3230"/>
                  <a:gd name="T26" fmla="*/ 402 w 484"/>
                  <a:gd name="T27" fmla="*/ 908 h 3230"/>
                  <a:gd name="T28" fmla="*/ 402 w 484"/>
                  <a:gd name="T29" fmla="*/ 628 h 3230"/>
                  <a:gd name="T30" fmla="*/ 418 w 484"/>
                  <a:gd name="T31" fmla="*/ 568 h 3230"/>
                  <a:gd name="T32" fmla="*/ 390 w 484"/>
                  <a:gd name="T33" fmla="*/ 264 h 3230"/>
                  <a:gd name="T34" fmla="*/ 398 w 484"/>
                  <a:gd name="T35" fmla="*/ 104 h 3230"/>
                  <a:gd name="T36" fmla="*/ 386 w 484"/>
                  <a:gd name="T37" fmla="*/ 0 h 3230"/>
                  <a:gd name="T38" fmla="*/ 203 w 484"/>
                  <a:gd name="T39" fmla="*/ 52 h 3230"/>
                  <a:gd name="T40" fmla="*/ 67 w 484"/>
                  <a:gd name="T41" fmla="*/ 108 h 3230"/>
                  <a:gd name="T42" fmla="*/ 30 w 484"/>
                  <a:gd name="T43" fmla="*/ 253 h 3230"/>
                  <a:gd name="T44" fmla="*/ 24 w 484"/>
                  <a:gd name="T45" fmla="*/ 500 h 3230"/>
                  <a:gd name="T46" fmla="*/ 18 w 484"/>
                  <a:gd name="T47" fmla="*/ 920 h 3230"/>
                  <a:gd name="T48" fmla="*/ 30 w 484"/>
                  <a:gd name="T49" fmla="*/ 1040 h 3230"/>
                  <a:gd name="T50" fmla="*/ 39 w 484"/>
                  <a:gd name="T51" fmla="*/ 1235 h 3230"/>
                  <a:gd name="T52" fmla="*/ 21 w 484"/>
                  <a:gd name="T53" fmla="*/ 1571 h 3230"/>
                  <a:gd name="T54" fmla="*/ 24 w 484"/>
                  <a:gd name="T55" fmla="*/ 1682 h 3230"/>
                  <a:gd name="T56" fmla="*/ 21 w 484"/>
                  <a:gd name="T57" fmla="*/ 1853 h 3230"/>
                  <a:gd name="T58" fmla="*/ 60 w 484"/>
                  <a:gd name="T59" fmla="*/ 2642 h 3230"/>
                  <a:gd name="T60" fmla="*/ 54 w 484"/>
                  <a:gd name="T61" fmla="*/ 2792 h 3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84" h="3230">
                    <a:moveTo>
                      <a:pt x="66" y="3116"/>
                    </a:moveTo>
                    <a:cubicBezTo>
                      <a:pt x="76" y="3140"/>
                      <a:pt x="222" y="3151"/>
                      <a:pt x="264" y="3188"/>
                    </a:cubicBezTo>
                    <a:cubicBezTo>
                      <a:pt x="315" y="3212"/>
                      <a:pt x="355" y="3206"/>
                      <a:pt x="390" y="3218"/>
                    </a:cubicBezTo>
                    <a:cubicBezTo>
                      <a:pt x="422" y="3223"/>
                      <a:pt x="442" y="3230"/>
                      <a:pt x="454" y="3216"/>
                    </a:cubicBezTo>
                    <a:cubicBezTo>
                      <a:pt x="469" y="3196"/>
                      <a:pt x="461" y="3197"/>
                      <a:pt x="462" y="3132"/>
                    </a:cubicBezTo>
                    <a:cubicBezTo>
                      <a:pt x="463" y="3067"/>
                      <a:pt x="460" y="2929"/>
                      <a:pt x="458" y="2828"/>
                    </a:cubicBezTo>
                    <a:cubicBezTo>
                      <a:pt x="456" y="2727"/>
                      <a:pt x="451" y="2625"/>
                      <a:pt x="450" y="2528"/>
                    </a:cubicBezTo>
                    <a:cubicBezTo>
                      <a:pt x="449" y="2431"/>
                      <a:pt x="454" y="2316"/>
                      <a:pt x="454" y="2244"/>
                    </a:cubicBezTo>
                    <a:cubicBezTo>
                      <a:pt x="454" y="2172"/>
                      <a:pt x="451" y="2148"/>
                      <a:pt x="450" y="2096"/>
                    </a:cubicBezTo>
                    <a:cubicBezTo>
                      <a:pt x="449" y="2032"/>
                      <a:pt x="484" y="1988"/>
                      <a:pt x="448" y="1934"/>
                    </a:cubicBezTo>
                    <a:cubicBezTo>
                      <a:pt x="447" y="1902"/>
                      <a:pt x="465" y="1906"/>
                      <a:pt x="462" y="1884"/>
                    </a:cubicBezTo>
                    <a:cubicBezTo>
                      <a:pt x="459" y="1862"/>
                      <a:pt x="439" y="1923"/>
                      <a:pt x="430" y="1804"/>
                    </a:cubicBezTo>
                    <a:cubicBezTo>
                      <a:pt x="421" y="1685"/>
                      <a:pt x="411" y="1321"/>
                      <a:pt x="406" y="1172"/>
                    </a:cubicBezTo>
                    <a:cubicBezTo>
                      <a:pt x="401" y="1023"/>
                      <a:pt x="403" y="999"/>
                      <a:pt x="402" y="908"/>
                    </a:cubicBezTo>
                    <a:cubicBezTo>
                      <a:pt x="401" y="817"/>
                      <a:pt x="399" y="685"/>
                      <a:pt x="402" y="628"/>
                    </a:cubicBezTo>
                    <a:cubicBezTo>
                      <a:pt x="405" y="571"/>
                      <a:pt x="420" y="629"/>
                      <a:pt x="418" y="568"/>
                    </a:cubicBezTo>
                    <a:cubicBezTo>
                      <a:pt x="416" y="507"/>
                      <a:pt x="393" y="341"/>
                      <a:pt x="390" y="264"/>
                    </a:cubicBezTo>
                    <a:cubicBezTo>
                      <a:pt x="387" y="187"/>
                      <a:pt x="399" y="148"/>
                      <a:pt x="398" y="104"/>
                    </a:cubicBezTo>
                    <a:cubicBezTo>
                      <a:pt x="397" y="60"/>
                      <a:pt x="418" y="9"/>
                      <a:pt x="386" y="0"/>
                    </a:cubicBezTo>
                    <a:cubicBezTo>
                      <a:pt x="321" y="16"/>
                      <a:pt x="270" y="45"/>
                      <a:pt x="203" y="52"/>
                    </a:cubicBezTo>
                    <a:cubicBezTo>
                      <a:pt x="158" y="57"/>
                      <a:pt x="112" y="105"/>
                      <a:pt x="67" y="108"/>
                    </a:cubicBezTo>
                    <a:cubicBezTo>
                      <a:pt x="0" y="171"/>
                      <a:pt x="17" y="77"/>
                      <a:pt x="30" y="253"/>
                    </a:cubicBezTo>
                    <a:cubicBezTo>
                      <a:pt x="17" y="349"/>
                      <a:pt x="26" y="389"/>
                      <a:pt x="24" y="500"/>
                    </a:cubicBezTo>
                    <a:cubicBezTo>
                      <a:pt x="22" y="611"/>
                      <a:pt x="17" y="830"/>
                      <a:pt x="18" y="920"/>
                    </a:cubicBezTo>
                    <a:cubicBezTo>
                      <a:pt x="19" y="1010"/>
                      <a:pt x="27" y="988"/>
                      <a:pt x="30" y="1040"/>
                    </a:cubicBezTo>
                    <a:cubicBezTo>
                      <a:pt x="33" y="1092"/>
                      <a:pt x="40" y="1147"/>
                      <a:pt x="39" y="1235"/>
                    </a:cubicBezTo>
                    <a:cubicBezTo>
                      <a:pt x="32" y="1347"/>
                      <a:pt x="29" y="1459"/>
                      <a:pt x="21" y="1571"/>
                    </a:cubicBezTo>
                    <a:cubicBezTo>
                      <a:pt x="15" y="1657"/>
                      <a:pt x="56" y="1635"/>
                      <a:pt x="24" y="1682"/>
                    </a:cubicBezTo>
                    <a:cubicBezTo>
                      <a:pt x="78" y="1739"/>
                      <a:pt x="9" y="1687"/>
                      <a:pt x="21" y="1853"/>
                    </a:cubicBezTo>
                    <a:cubicBezTo>
                      <a:pt x="38" y="2045"/>
                      <a:pt x="55" y="2486"/>
                      <a:pt x="60" y="2642"/>
                    </a:cubicBezTo>
                    <a:cubicBezTo>
                      <a:pt x="65" y="2798"/>
                      <a:pt x="55" y="2761"/>
                      <a:pt x="54" y="2792"/>
                    </a:cubicBezTo>
                  </a:path>
                </a:pathLst>
              </a:custGeom>
              <a:solidFill>
                <a:srgbClr val="EDBA55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38" name="Freeform 614"/>
              <p:cNvSpPr>
                <a:spLocks/>
              </p:cNvSpPr>
              <p:nvPr/>
            </p:nvSpPr>
            <p:spPr bwMode="auto">
              <a:xfrm>
                <a:off x="1215" y="482"/>
                <a:ext cx="421" cy="627"/>
              </a:xfrm>
              <a:custGeom>
                <a:avLst/>
                <a:gdLst>
                  <a:gd name="T0" fmla="*/ 394 w 421"/>
                  <a:gd name="T1" fmla="*/ 627 h 627"/>
                  <a:gd name="T2" fmla="*/ 376 w 421"/>
                  <a:gd name="T3" fmla="*/ 600 h 627"/>
                  <a:gd name="T4" fmla="*/ 405 w 421"/>
                  <a:gd name="T5" fmla="*/ 591 h 627"/>
                  <a:gd name="T6" fmla="*/ 390 w 421"/>
                  <a:gd name="T7" fmla="*/ 601 h 627"/>
                  <a:gd name="T8" fmla="*/ 365 w 421"/>
                  <a:gd name="T9" fmla="*/ 559 h 627"/>
                  <a:gd name="T10" fmla="*/ 294 w 421"/>
                  <a:gd name="T11" fmla="*/ 464 h 627"/>
                  <a:gd name="T12" fmla="*/ 230 w 421"/>
                  <a:gd name="T13" fmla="*/ 391 h 627"/>
                  <a:gd name="T14" fmla="*/ 158 w 421"/>
                  <a:gd name="T15" fmla="*/ 300 h 627"/>
                  <a:gd name="T16" fmla="*/ 130 w 421"/>
                  <a:gd name="T17" fmla="*/ 254 h 627"/>
                  <a:gd name="T18" fmla="*/ 121 w 421"/>
                  <a:gd name="T19" fmla="*/ 227 h 627"/>
                  <a:gd name="T20" fmla="*/ 85 w 421"/>
                  <a:gd name="T21" fmla="*/ 173 h 627"/>
                  <a:gd name="T22" fmla="*/ 3 w 421"/>
                  <a:gd name="T23" fmla="*/ 127 h 627"/>
                  <a:gd name="T24" fmla="*/ 12 w 421"/>
                  <a:gd name="T25" fmla="*/ 82 h 627"/>
                  <a:gd name="T26" fmla="*/ 67 w 421"/>
                  <a:gd name="T27" fmla="*/ 73 h 627"/>
                  <a:gd name="T28" fmla="*/ 367 w 421"/>
                  <a:gd name="T29" fmla="*/ 18 h 627"/>
                  <a:gd name="T30" fmla="*/ 377 w 421"/>
                  <a:gd name="T31" fmla="*/ 6 h 627"/>
                  <a:gd name="T32" fmla="*/ 393 w 421"/>
                  <a:gd name="T33" fmla="*/ 42 h 627"/>
                  <a:gd name="T34" fmla="*/ 385 w 421"/>
                  <a:gd name="T35" fmla="*/ 186 h 627"/>
                  <a:gd name="T36" fmla="*/ 389 w 421"/>
                  <a:gd name="T37" fmla="*/ 382 h 627"/>
                  <a:gd name="T38" fmla="*/ 407 w 421"/>
                  <a:gd name="T39" fmla="*/ 543 h 627"/>
                  <a:gd name="T40" fmla="*/ 394 w 421"/>
                  <a:gd name="T41" fmla="*/ 627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21" h="627">
                    <a:moveTo>
                      <a:pt x="394" y="627"/>
                    </a:moveTo>
                    <a:cubicBezTo>
                      <a:pt x="388" y="618"/>
                      <a:pt x="381" y="610"/>
                      <a:pt x="376" y="600"/>
                    </a:cubicBezTo>
                    <a:cubicBezTo>
                      <a:pt x="372" y="592"/>
                      <a:pt x="410" y="599"/>
                      <a:pt x="405" y="591"/>
                    </a:cubicBezTo>
                    <a:cubicBezTo>
                      <a:pt x="406" y="584"/>
                      <a:pt x="408" y="622"/>
                      <a:pt x="390" y="601"/>
                    </a:cubicBezTo>
                    <a:cubicBezTo>
                      <a:pt x="383" y="596"/>
                      <a:pt x="381" y="582"/>
                      <a:pt x="365" y="559"/>
                    </a:cubicBezTo>
                    <a:cubicBezTo>
                      <a:pt x="349" y="536"/>
                      <a:pt x="316" y="492"/>
                      <a:pt x="294" y="464"/>
                    </a:cubicBezTo>
                    <a:cubicBezTo>
                      <a:pt x="247" y="393"/>
                      <a:pt x="257" y="445"/>
                      <a:pt x="230" y="391"/>
                    </a:cubicBezTo>
                    <a:cubicBezTo>
                      <a:pt x="212" y="354"/>
                      <a:pt x="199" y="314"/>
                      <a:pt x="158" y="300"/>
                    </a:cubicBezTo>
                    <a:cubicBezTo>
                      <a:pt x="127" y="217"/>
                      <a:pt x="171" y="323"/>
                      <a:pt x="130" y="254"/>
                    </a:cubicBezTo>
                    <a:cubicBezTo>
                      <a:pt x="125" y="246"/>
                      <a:pt x="126" y="235"/>
                      <a:pt x="121" y="227"/>
                    </a:cubicBezTo>
                    <a:cubicBezTo>
                      <a:pt x="110" y="208"/>
                      <a:pt x="105" y="181"/>
                      <a:pt x="85" y="173"/>
                    </a:cubicBezTo>
                    <a:cubicBezTo>
                      <a:pt x="56" y="162"/>
                      <a:pt x="3" y="127"/>
                      <a:pt x="3" y="127"/>
                    </a:cubicBezTo>
                    <a:cubicBezTo>
                      <a:pt x="6" y="112"/>
                      <a:pt x="0" y="92"/>
                      <a:pt x="12" y="82"/>
                    </a:cubicBezTo>
                    <a:cubicBezTo>
                      <a:pt x="26" y="70"/>
                      <a:pt x="49" y="78"/>
                      <a:pt x="67" y="73"/>
                    </a:cubicBezTo>
                    <a:cubicBezTo>
                      <a:pt x="167" y="47"/>
                      <a:pt x="263" y="27"/>
                      <a:pt x="367" y="18"/>
                    </a:cubicBezTo>
                    <a:cubicBezTo>
                      <a:pt x="421" y="9"/>
                      <a:pt x="369" y="0"/>
                      <a:pt x="377" y="6"/>
                    </a:cubicBezTo>
                    <a:cubicBezTo>
                      <a:pt x="381" y="10"/>
                      <a:pt x="392" y="12"/>
                      <a:pt x="393" y="42"/>
                    </a:cubicBezTo>
                    <a:cubicBezTo>
                      <a:pt x="394" y="72"/>
                      <a:pt x="386" y="129"/>
                      <a:pt x="385" y="186"/>
                    </a:cubicBezTo>
                    <a:cubicBezTo>
                      <a:pt x="384" y="243"/>
                      <a:pt x="385" y="323"/>
                      <a:pt x="389" y="382"/>
                    </a:cubicBezTo>
                    <a:cubicBezTo>
                      <a:pt x="393" y="441"/>
                      <a:pt x="406" y="502"/>
                      <a:pt x="407" y="543"/>
                    </a:cubicBezTo>
                    <a:cubicBezTo>
                      <a:pt x="408" y="584"/>
                      <a:pt x="397" y="610"/>
                      <a:pt x="394" y="627"/>
                    </a:cubicBezTo>
                    <a:close/>
                  </a:path>
                </a:pathLst>
              </a:custGeom>
              <a:solidFill>
                <a:srgbClr val="663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39" name="Freeform 615"/>
              <p:cNvSpPr>
                <a:spLocks/>
              </p:cNvSpPr>
              <p:nvPr/>
            </p:nvSpPr>
            <p:spPr bwMode="auto">
              <a:xfrm>
                <a:off x="1410" y="488"/>
                <a:ext cx="184" cy="252"/>
              </a:xfrm>
              <a:custGeom>
                <a:avLst/>
                <a:gdLst>
                  <a:gd name="T0" fmla="*/ 184 w 184"/>
                  <a:gd name="T1" fmla="*/ 0 h 252"/>
                  <a:gd name="T2" fmla="*/ 156 w 184"/>
                  <a:gd name="T3" fmla="*/ 4 h 252"/>
                  <a:gd name="T4" fmla="*/ 144 w 184"/>
                  <a:gd name="T5" fmla="*/ 8 h 252"/>
                  <a:gd name="T6" fmla="*/ 148 w 184"/>
                  <a:gd name="T7" fmla="*/ 14 h 252"/>
                  <a:gd name="T8" fmla="*/ 102 w 184"/>
                  <a:gd name="T9" fmla="*/ 32 h 252"/>
                  <a:gd name="T10" fmla="*/ 90 w 184"/>
                  <a:gd name="T11" fmla="*/ 36 h 252"/>
                  <a:gd name="T12" fmla="*/ 58 w 184"/>
                  <a:gd name="T13" fmla="*/ 46 h 252"/>
                  <a:gd name="T14" fmla="*/ 52 w 184"/>
                  <a:gd name="T15" fmla="*/ 48 h 252"/>
                  <a:gd name="T16" fmla="*/ 54 w 184"/>
                  <a:gd name="T17" fmla="*/ 54 h 252"/>
                  <a:gd name="T18" fmla="*/ 0 w 184"/>
                  <a:gd name="T19" fmla="*/ 66 h 252"/>
                  <a:gd name="T20" fmla="*/ 14 w 184"/>
                  <a:gd name="T21" fmla="*/ 80 h 252"/>
                  <a:gd name="T22" fmla="*/ 14 w 184"/>
                  <a:gd name="T23" fmla="*/ 118 h 252"/>
                  <a:gd name="T24" fmla="*/ 6 w 184"/>
                  <a:gd name="T25" fmla="*/ 136 h 252"/>
                  <a:gd name="T26" fmla="*/ 8 w 184"/>
                  <a:gd name="T27" fmla="*/ 214 h 252"/>
                  <a:gd name="T28" fmla="*/ 24 w 184"/>
                  <a:gd name="T29" fmla="*/ 236 h 252"/>
                  <a:gd name="T30" fmla="*/ 32 w 184"/>
                  <a:gd name="T31" fmla="*/ 242 h 252"/>
                  <a:gd name="T32" fmla="*/ 34 w 184"/>
                  <a:gd name="T33" fmla="*/ 250 h 252"/>
                  <a:gd name="T34" fmla="*/ 44 w 184"/>
                  <a:gd name="T35" fmla="*/ 252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4" h="252">
                    <a:moveTo>
                      <a:pt x="184" y="0"/>
                    </a:moveTo>
                    <a:cubicBezTo>
                      <a:pt x="170" y="1"/>
                      <a:pt x="167" y="1"/>
                      <a:pt x="156" y="4"/>
                    </a:cubicBezTo>
                    <a:cubicBezTo>
                      <a:pt x="152" y="5"/>
                      <a:pt x="144" y="8"/>
                      <a:pt x="144" y="8"/>
                    </a:cubicBezTo>
                    <a:cubicBezTo>
                      <a:pt x="145" y="10"/>
                      <a:pt x="149" y="12"/>
                      <a:pt x="148" y="14"/>
                    </a:cubicBezTo>
                    <a:cubicBezTo>
                      <a:pt x="141" y="27"/>
                      <a:pt x="115" y="29"/>
                      <a:pt x="102" y="32"/>
                    </a:cubicBezTo>
                    <a:cubicBezTo>
                      <a:pt x="98" y="33"/>
                      <a:pt x="90" y="36"/>
                      <a:pt x="90" y="36"/>
                    </a:cubicBezTo>
                    <a:cubicBezTo>
                      <a:pt x="79" y="47"/>
                      <a:pt x="75" y="44"/>
                      <a:pt x="58" y="46"/>
                    </a:cubicBezTo>
                    <a:cubicBezTo>
                      <a:pt x="56" y="47"/>
                      <a:pt x="53" y="46"/>
                      <a:pt x="52" y="48"/>
                    </a:cubicBezTo>
                    <a:cubicBezTo>
                      <a:pt x="51" y="50"/>
                      <a:pt x="55" y="53"/>
                      <a:pt x="54" y="54"/>
                    </a:cubicBezTo>
                    <a:cubicBezTo>
                      <a:pt x="43" y="65"/>
                      <a:pt x="14" y="61"/>
                      <a:pt x="0" y="66"/>
                    </a:cubicBezTo>
                    <a:cubicBezTo>
                      <a:pt x="3" y="75"/>
                      <a:pt x="9" y="72"/>
                      <a:pt x="14" y="80"/>
                    </a:cubicBezTo>
                    <a:cubicBezTo>
                      <a:pt x="12" y="96"/>
                      <a:pt x="5" y="104"/>
                      <a:pt x="14" y="118"/>
                    </a:cubicBezTo>
                    <a:cubicBezTo>
                      <a:pt x="12" y="125"/>
                      <a:pt x="8" y="129"/>
                      <a:pt x="6" y="136"/>
                    </a:cubicBezTo>
                    <a:cubicBezTo>
                      <a:pt x="8" y="171"/>
                      <a:pt x="11" y="183"/>
                      <a:pt x="8" y="214"/>
                    </a:cubicBezTo>
                    <a:cubicBezTo>
                      <a:pt x="10" y="232"/>
                      <a:pt x="9" y="231"/>
                      <a:pt x="24" y="236"/>
                    </a:cubicBezTo>
                    <a:cubicBezTo>
                      <a:pt x="27" y="238"/>
                      <a:pt x="30" y="239"/>
                      <a:pt x="32" y="242"/>
                    </a:cubicBezTo>
                    <a:cubicBezTo>
                      <a:pt x="34" y="244"/>
                      <a:pt x="32" y="248"/>
                      <a:pt x="34" y="250"/>
                    </a:cubicBezTo>
                    <a:cubicBezTo>
                      <a:pt x="37" y="252"/>
                      <a:pt x="44" y="252"/>
                      <a:pt x="44" y="252"/>
                    </a:cubicBezTo>
                  </a:path>
                </a:pathLst>
              </a:custGeom>
              <a:noFill/>
              <a:ln w="254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40" name="Freeform 616"/>
              <p:cNvSpPr>
                <a:spLocks/>
              </p:cNvSpPr>
              <p:nvPr/>
            </p:nvSpPr>
            <p:spPr bwMode="auto">
              <a:xfrm>
                <a:off x="1218" y="558"/>
                <a:ext cx="190" cy="162"/>
              </a:xfrm>
              <a:custGeom>
                <a:avLst/>
                <a:gdLst>
                  <a:gd name="T0" fmla="*/ 190 w 190"/>
                  <a:gd name="T1" fmla="*/ 0 h 162"/>
                  <a:gd name="T2" fmla="*/ 88 w 190"/>
                  <a:gd name="T3" fmla="*/ 14 h 162"/>
                  <a:gd name="T4" fmla="*/ 58 w 190"/>
                  <a:gd name="T5" fmla="*/ 28 h 162"/>
                  <a:gd name="T6" fmla="*/ 30 w 190"/>
                  <a:gd name="T7" fmla="*/ 34 h 162"/>
                  <a:gd name="T8" fmla="*/ 2 w 190"/>
                  <a:gd name="T9" fmla="*/ 44 h 162"/>
                  <a:gd name="T10" fmla="*/ 6 w 190"/>
                  <a:gd name="T11" fmla="*/ 58 h 162"/>
                  <a:gd name="T12" fmla="*/ 6 w 190"/>
                  <a:gd name="T13" fmla="*/ 134 h 162"/>
                  <a:gd name="T14" fmla="*/ 4 w 190"/>
                  <a:gd name="T15" fmla="*/ 16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90" h="162">
                    <a:moveTo>
                      <a:pt x="190" y="0"/>
                    </a:moveTo>
                    <a:cubicBezTo>
                      <a:pt x="154" y="2"/>
                      <a:pt x="125" y="10"/>
                      <a:pt x="88" y="14"/>
                    </a:cubicBezTo>
                    <a:cubicBezTo>
                      <a:pt x="70" y="19"/>
                      <a:pt x="78" y="25"/>
                      <a:pt x="58" y="28"/>
                    </a:cubicBezTo>
                    <a:cubicBezTo>
                      <a:pt x="41" y="34"/>
                      <a:pt x="50" y="31"/>
                      <a:pt x="30" y="34"/>
                    </a:cubicBezTo>
                    <a:cubicBezTo>
                      <a:pt x="20" y="37"/>
                      <a:pt x="12" y="42"/>
                      <a:pt x="2" y="44"/>
                    </a:cubicBezTo>
                    <a:cubicBezTo>
                      <a:pt x="0" y="47"/>
                      <a:pt x="5" y="43"/>
                      <a:pt x="6" y="58"/>
                    </a:cubicBezTo>
                    <a:cubicBezTo>
                      <a:pt x="7" y="73"/>
                      <a:pt x="6" y="117"/>
                      <a:pt x="6" y="134"/>
                    </a:cubicBezTo>
                    <a:cubicBezTo>
                      <a:pt x="6" y="143"/>
                      <a:pt x="4" y="162"/>
                      <a:pt x="4" y="162"/>
                    </a:cubicBezTo>
                  </a:path>
                </a:pathLst>
              </a:custGeom>
              <a:noFill/>
              <a:ln w="254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41" name="Freeform 617"/>
              <p:cNvSpPr>
                <a:spLocks/>
              </p:cNvSpPr>
              <p:nvPr/>
            </p:nvSpPr>
            <p:spPr bwMode="auto">
              <a:xfrm>
                <a:off x="1217" y="630"/>
                <a:ext cx="469" cy="3103"/>
              </a:xfrm>
              <a:custGeom>
                <a:avLst/>
                <a:gdLst>
                  <a:gd name="T0" fmla="*/ 469 w 469"/>
                  <a:gd name="T1" fmla="*/ 3090 h 3103"/>
                  <a:gd name="T2" fmla="*/ 385 w 469"/>
                  <a:gd name="T3" fmla="*/ 3084 h 3103"/>
                  <a:gd name="T4" fmla="*/ 157 w 469"/>
                  <a:gd name="T5" fmla="*/ 3006 h 3103"/>
                  <a:gd name="T6" fmla="*/ 121 w 469"/>
                  <a:gd name="T7" fmla="*/ 2988 h 3103"/>
                  <a:gd name="T8" fmla="*/ 55 w 469"/>
                  <a:gd name="T9" fmla="*/ 2976 h 3103"/>
                  <a:gd name="T10" fmla="*/ 55 w 469"/>
                  <a:gd name="T11" fmla="*/ 2862 h 3103"/>
                  <a:gd name="T12" fmla="*/ 37 w 469"/>
                  <a:gd name="T13" fmla="*/ 2688 h 3103"/>
                  <a:gd name="T14" fmla="*/ 49 w 469"/>
                  <a:gd name="T15" fmla="*/ 2478 h 3103"/>
                  <a:gd name="T16" fmla="*/ 31 w 469"/>
                  <a:gd name="T17" fmla="*/ 2154 h 3103"/>
                  <a:gd name="T18" fmla="*/ 13 w 469"/>
                  <a:gd name="T19" fmla="*/ 2142 h 3103"/>
                  <a:gd name="T20" fmla="*/ 37 w 469"/>
                  <a:gd name="T21" fmla="*/ 2088 h 3103"/>
                  <a:gd name="T22" fmla="*/ 31 w 469"/>
                  <a:gd name="T23" fmla="*/ 1986 h 3103"/>
                  <a:gd name="T24" fmla="*/ 19 w 469"/>
                  <a:gd name="T25" fmla="*/ 1950 h 3103"/>
                  <a:gd name="T26" fmla="*/ 25 w 469"/>
                  <a:gd name="T27" fmla="*/ 1812 h 3103"/>
                  <a:gd name="T28" fmla="*/ 19 w 469"/>
                  <a:gd name="T29" fmla="*/ 1638 h 3103"/>
                  <a:gd name="T30" fmla="*/ 19 w 469"/>
                  <a:gd name="T31" fmla="*/ 1524 h 3103"/>
                  <a:gd name="T32" fmla="*/ 25 w 469"/>
                  <a:gd name="T33" fmla="*/ 1500 h 3103"/>
                  <a:gd name="T34" fmla="*/ 19 w 469"/>
                  <a:gd name="T35" fmla="*/ 1350 h 3103"/>
                  <a:gd name="T36" fmla="*/ 19 w 469"/>
                  <a:gd name="T37" fmla="*/ 996 h 3103"/>
                  <a:gd name="T38" fmla="*/ 13 w 469"/>
                  <a:gd name="T39" fmla="*/ 858 h 3103"/>
                  <a:gd name="T40" fmla="*/ 1 w 469"/>
                  <a:gd name="T41" fmla="*/ 822 h 3103"/>
                  <a:gd name="T42" fmla="*/ 13 w 469"/>
                  <a:gd name="T43" fmla="*/ 480 h 3103"/>
                  <a:gd name="T44" fmla="*/ 7 w 469"/>
                  <a:gd name="T45" fmla="*/ 0 h 3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69" h="3103">
                    <a:moveTo>
                      <a:pt x="469" y="3090"/>
                    </a:moveTo>
                    <a:cubicBezTo>
                      <a:pt x="446" y="3055"/>
                      <a:pt x="424" y="3103"/>
                      <a:pt x="385" y="3084"/>
                    </a:cubicBezTo>
                    <a:cubicBezTo>
                      <a:pt x="339" y="3070"/>
                      <a:pt x="203" y="3019"/>
                      <a:pt x="157" y="3006"/>
                    </a:cubicBezTo>
                    <a:cubicBezTo>
                      <a:pt x="144" y="3004"/>
                      <a:pt x="134" y="2991"/>
                      <a:pt x="121" y="2988"/>
                    </a:cubicBezTo>
                    <a:cubicBezTo>
                      <a:pt x="99" y="2983"/>
                      <a:pt x="77" y="2980"/>
                      <a:pt x="55" y="2976"/>
                    </a:cubicBezTo>
                    <a:cubicBezTo>
                      <a:pt x="48" y="2927"/>
                      <a:pt x="44" y="2919"/>
                      <a:pt x="55" y="2862"/>
                    </a:cubicBezTo>
                    <a:cubicBezTo>
                      <a:pt x="52" y="2814"/>
                      <a:pt x="41" y="2806"/>
                      <a:pt x="37" y="2688"/>
                    </a:cubicBezTo>
                    <a:cubicBezTo>
                      <a:pt x="34" y="2641"/>
                      <a:pt x="50" y="2567"/>
                      <a:pt x="49" y="2478"/>
                    </a:cubicBezTo>
                    <a:cubicBezTo>
                      <a:pt x="48" y="2389"/>
                      <a:pt x="37" y="2210"/>
                      <a:pt x="31" y="2154"/>
                    </a:cubicBezTo>
                    <a:cubicBezTo>
                      <a:pt x="31" y="2147"/>
                      <a:pt x="16" y="2149"/>
                      <a:pt x="13" y="2142"/>
                    </a:cubicBezTo>
                    <a:cubicBezTo>
                      <a:pt x="9" y="2132"/>
                      <a:pt x="33" y="2099"/>
                      <a:pt x="37" y="2088"/>
                    </a:cubicBezTo>
                    <a:cubicBezTo>
                      <a:pt x="35" y="2054"/>
                      <a:pt x="35" y="2020"/>
                      <a:pt x="31" y="1986"/>
                    </a:cubicBezTo>
                    <a:cubicBezTo>
                      <a:pt x="29" y="1973"/>
                      <a:pt x="19" y="1950"/>
                      <a:pt x="19" y="1950"/>
                    </a:cubicBezTo>
                    <a:cubicBezTo>
                      <a:pt x="16" y="1921"/>
                      <a:pt x="24" y="1887"/>
                      <a:pt x="25" y="1812"/>
                    </a:cubicBezTo>
                    <a:cubicBezTo>
                      <a:pt x="25" y="1760"/>
                      <a:pt x="20" y="1686"/>
                      <a:pt x="19" y="1638"/>
                    </a:cubicBezTo>
                    <a:cubicBezTo>
                      <a:pt x="18" y="1590"/>
                      <a:pt x="18" y="1547"/>
                      <a:pt x="19" y="1524"/>
                    </a:cubicBezTo>
                    <a:cubicBezTo>
                      <a:pt x="20" y="1501"/>
                      <a:pt x="25" y="1529"/>
                      <a:pt x="25" y="1500"/>
                    </a:cubicBezTo>
                    <a:cubicBezTo>
                      <a:pt x="26" y="1427"/>
                      <a:pt x="20" y="1434"/>
                      <a:pt x="19" y="1350"/>
                    </a:cubicBezTo>
                    <a:cubicBezTo>
                      <a:pt x="18" y="1266"/>
                      <a:pt x="20" y="1078"/>
                      <a:pt x="19" y="996"/>
                    </a:cubicBezTo>
                    <a:cubicBezTo>
                      <a:pt x="17" y="950"/>
                      <a:pt x="18" y="904"/>
                      <a:pt x="13" y="858"/>
                    </a:cubicBezTo>
                    <a:cubicBezTo>
                      <a:pt x="12" y="845"/>
                      <a:pt x="1" y="822"/>
                      <a:pt x="1" y="822"/>
                    </a:cubicBezTo>
                    <a:cubicBezTo>
                      <a:pt x="0" y="765"/>
                      <a:pt x="12" y="617"/>
                      <a:pt x="13" y="480"/>
                    </a:cubicBezTo>
                    <a:cubicBezTo>
                      <a:pt x="14" y="343"/>
                      <a:pt x="8" y="100"/>
                      <a:pt x="7" y="0"/>
                    </a:cubicBezTo>
                  </a:path>
                </a:pathLst>
              </a:custGeom>
              <a:noFill/>
              <a:ln w="254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42" name="Freeform 618"/>
              <p:cNvSpPr>
                <a:spLocks/>
              </p:cNvSpPr>
              <p:nvPr/>
            </p:nvSpPr>
            <p:spPr bwMode="auto">
              <a:xfrm>
                <a:off x="1552" y="464"/>
                <a:ext cx="75" cy="960"/>
              </a:xfrm>
              <a:custGeom>
                <a:avLst/>
                <a:gdLst>
                  <a:gd name="T0" fmla="*/ 52 w 75"/>
                  <a:gd name="T1" fmla="*/ 960 h 960"/>
                  <a:gd name="T2" fmla="*/ 52 w 75"/>
                  <a:gd name="T3" fmla="*/ 744 h 960"/>
                  <a:gd name="T4" fmla="*/ 52 w 75"/>
                  <a:gd name="T5" fmla="*/ 620 h 960"/>
                  <a:gd name="T6" fmla="*/ 60 w 75"/>
                  <a:gd name="T7" fmla="*/ 636 h 960"/>
                  <a:gd name="T8" fmla="*/ 68 w 75"/>
                  <a:gd name="T9" fmla="*/ 612 h 960"/>
                  <a:gd name="T10" fmla="*/ 52 w 75"/>
                  <a:gd name="T11" fmla="*/ 424 h 960"/>
                  <a:gd name="T12" fmla="*/ 48 w 75"/>
                  <a:gd name="T13" fmla="*/ 320 h 960"/>
                  <a:gd name="T14" fmla="*/ 48 w 75"/>
                  <a:gd name="T15" fmla="*/ 296 h 960"/>
                  <a:gd name="T16" fmla="*/ 52 w 75"/>
                  <a:gd name="T17" fmla="*/ 208 h 960"/>
                  <a:gd name="T18" fmla="*/ 48 w 75"/>
                  <a:gd name="T19" fmla="*/ 32 h 960"/>
                  <a:gd name="T20" fmla="*/ 32 w 75"/>
                  <a:gd name="T21" fmla="*/ 16 h 960"/>
                  <a:gd name="T22" fmla="*/ 16 w 75"/>
                  <a:gd name="T23" fmla="*/ 32 h 960"/>
                  <a:gd name="T24" fmla="*/ 4 w 75"/>
                  <a:gd name="T25" fmla="*/ 40 h 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" h="960">
                    <a:moveTo>
                      <a:pt x="52" y="960"/>
                    </a:moveTo>
                    <a:cubicBezTo>
                      <a:pt x="56" y="891"/>
                      <a:pt x="74" y="811"/>
                      <a:pt x="52" y="744"/>
                    </a:cubicBezTo>
                    <a:cubicBezTo>
                      <a:pt x="51" y="711"/>
                      <a:pt x="50" y="653"/>
                      <a:pt x="52" y="620"/>
                    </a:cubicBezTo>
                    <a:cubicBezTo>
                      <a:pt x="52" y="615"/>
                      <a:pt x="57" y="640"/>
                      <a:pt x="60" y="636"/>
                    </a:cubicBezTo>
                    <a:cubicBezTo>
                      <a:pt x="64" y="629"/>
                      <a:pt x="68" y="612"/>
                      <a:pt x="68" y="612"/>
                    </a:cubicBezTo>
                    <a:cubicBezTo>
                      <a:pt x="67" y="591"/>
                      <a:pt x="75" y="459"/>
                      <a:pt x="52" y="424"/>
                    </a:cubicBezTo>
                    <a:cubicBezTo>
                      <a:pt x="51" y="389"/>
                      <a:pt x="52" y="355"/>
                      <a:pt x="48" y="320"/>
                    </a:cubicBezTo>
                    <a:cubicBezTo>
                      <a:pt x="45" y="292"/>
                      <a:pt x="30" y="324"/>
                      <a:pt x="48" y="296"/>
                    </a:cubicBezTo>
                    <a:cubicBezTo>
                      <a:pt x="38" y="267"/>
                      <a:pt x="43" y="236"/>
                      <a:pt x="52" y="208"/>
                    </a:cubicBezTo>
                    <a:cubicBezTo>
                      <a:pt x="51" y="173"/>
                      <a:pt x="51" y="64"/>
                      <a:pt x="48" y="32"/>
                    </a:cubicBezTo>
                    <a:cubicBezTo>
                      <a:pt x="45" y="0"/>
                      <a:pt x="37" y="16"/>
                      <a:pt x="32" y="16"/>
                    </a:cubicBezTo>
                    <a:cubicBezTo>
                      <a:pt x="0" y="27"/>
                      <a:pt x="37" y="11"/>
                      <a:pt x="16" y="32"/>
                    </a:cubicBezTo>
                    <a:cubicBezTo>
                      <a:pt x="3" y="45"/>
                      <a:pt x="4" y="29"/>
                      <a:pt x="4" y="40"/>
                    </a:cubicBezTo>
                  </a:path>
                </a:pathLst>
              </a:custGeom>
              <a:noFill/>
              <a:ln w="254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43" name="Freeform 619"/>
              <p:cNvSpPr>
                <a:spLocks/>
              </p:cNvSpPr>
              <p:nvPr/>
            </p:nvSpPr>
            <p:spPr bwMode="auto">
              <a:xfrm>
                <a:off x="1608" y="1412"/>
                <a:ext cx="26" cy="884"/>
              </a:xfrm>
              <a:custGeom>
                <a:avLst/>
                <a:gdLst>
                  <a:gd name="T0" fmla="*/ 24 w 26"/>
                  <a:gd name="T1" fmla="*/ 884 h 884"/>
                  <a:gd name="T2" fmla="*/ 16 w 26"/>
                  <a:gd name="T3" fmla="*/ 568 h 884"/>
                  <a:gd name="T4" fmla="*/ 24 w 26"/>
                  <a:gd name="T5" fmla="*/ 404 h 884"/>
                  <a:gd name="T6" fmla="*/ 4 w 26"/>
                  <a:gd name="T7" fmla="*/ 336 h 884"/>
                  <a:gd name="T8" fmla="*/ 4 w 26"/>
                  <a:gd name="T9" fmla="*/ 296 h 884"/>
                  <a:gd name="T10" fmla="*/ 8 w 26"/>
                  <a:gd name="T11" fmla="*/ 116 h 884"/>
                  <a:gd name="T12" fmla="*/ 0 w 26"/>
                  <a:gd name="T13" fmla="*/ 0 h 8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6" h="884">
                    <a:moveTo>
                      <a:pt x="24" y="884"/>
                    </a:moveTo>
                    <a:cubicBezTo>
                      <a:pt x="21" y="842"/>
                      <a:pt x="16" y="648"/>
                      <a:pt x="16" y="568"/>
                    </a:cubicBezTo>
                    <a:cubicBezTo>
                      <a:pt x="16" y="488"/>
                      <a:pt x="26" y="443"/>
                      <a:pt x="24" y="404"/>
                    </a:cubicBezTo>
                    <a:cubicBezTo>
                      <a:pt x="21" y="368"/>
                      <a:pt x="26" y="358"/>
                      <a:pt x="4" y="336"/>
                    </a:cubicBezTo>
                    <a:cubicBezTo>
                      <a:pt x="13" y="309"/>
                      <a:pt x="4" y="342"/>
                      <a:pt x="4" y="296"/>
                    </a:cubicBezTo>
                    <a:cubicBezTo>
                      <a:pt x="4" y="236"/>
                      <a:pt x="7" y="176"/>
                      <a:pt x="8" y="116"/>
                    </a:cubicBezTo>
                    <a:cubicBezTo>
                      <a:pt x="6" y="77"/>
                      <a:pt x="0" y="38"/>
                      <a:pt x="0" y="0"/>
                    </a:cubicBezTo>
                  </a:path>
                </a:pathLst>
              </a:custGeom>
              <a:noFill/>
              <a:ln w="254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44" name="Freeform 620"/>
              <p:cNvSpPr>
                <a:spLocks/>
              </p:cNvSpPr>
              <p:nvPr/>
            </p:nvSpPr>
            <p:spPr bwMode="auto">
              <a:xfrm>
                <a:off x="1440" y="3064"/>
                <a:ext cx="234" cy="647"/>
              </a:xfrm>
              <a:custGeom>
                <a:avLst/>
                <a:gdLst>
                  <a:gd name="T0" fmla="*/ 234 w 234"/>
                  <a:gd name="T1" fmla="*/ 647 h 647"/>
                  <a:gd name="T2" fmla="*/ 222 w 234"/>
                  <a:gd name="T3" fmla="*/ 551 h 647"/>
                  <a:gd name="T4" fmla="*/ 220 w 234"/>
                  <a:gd name="T5" fmla="*/ 160 h 647"/>
                  <a:gd name="T6" fmla="*/ 212 w 234"/>
                  <a:gd name="T7" fmla="*/ 24 h 647"/>
                  <a:gd name="T8" fmla="*/ 172 w 234"/>
                  <a:gd name="T9" fmla="*/ 16 h 647"/>
                  <a:gd name="T10" fmla="*/ 72 w 234"/>
                  <a:gd name="T11" fmla="*/ 0 h 647"/>
                  <a:gd name="T12" fmla="*/ 40 w 234"/>
                  <a:gd name="T13" fmla="*/ 112 h 647"/>
                  <a:gd name="T14" fmla="*/ 0 w 234"/>
                  <a:gd name="T15" fmla="*/ 144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34" h="647">
                    <a:moveTo>
                      <a:pt x="234" y="647"/>
                    </a:moveTo>
                    <a:cubicBezTo>
                      <a:pt x="234" y="642"/>
                      <a:pt x="224" y="632"/>
                      <a:pt x="222" y="551"/>
                    </a:cubicBezTo>
                    <a:cubicBezTo>
                      <a:pt x="220" y="470"/>
                      <a:pt x="222" y="248"/>
                      <a:pt x="220" y="160"/>
                    </a:cubicBezTo>
                    <a:cubicBezTo>
                      <a:pt x="219" y="115"/>
                      <a:pt x="220" y="69"/>
                      <a:pt x="212" y="24"/>
                    </a:cubicBezTo>
                    <a:cubicBezTo>
                      <a:pt x="210" y="11"/>
                      <a:pt x="185" y="19"/>
                      <a:pt x="172" y="16"/>
                    </a:cubicBezTo>
                    <a:cubicBezTo>
                      <a:pt x="123" y="4"/>
                      <a:pt x="139" y="4"/>
                      <a:pt x="72" y="0"/>
                    </a:cubicBezTo>
                    <a:cubicBezTo>
                      <a:pt x="17" y="14"/>
                      <a:pt x="90" y="95"/>
                      <a:pt x="40" y="112"/>
                    </a:cubicBezTo>
                    <a:cubicBezTo>
                      <a:pt x="33" y="132"/>
                      <a:pt x="24" y="144"/>
                      <a:pt x="0" y="144"/>
                    </a:cubicBezTo>
                  </a:path>
                </a:pathLst>
              </a:custGeom>
              <a:noFill/>
              <a:ln w="254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45" name="Freeform 621"/>
              <p:cNvSpPr>
                <a:spLocks/>
              </p:cNvSpPr>
              <p:nvPr/>
            </p:nvSpPr>
            <p:spPr bwMode="auto">
              <a:xfrm>
                <a:off x="1643" y="2521"/>
                <a:ext cx="93" cy="575"/>
              </a:xfrm>
              <a:custGeom>
                <a:avLst/>
                <a:gdLst>
                  <a:gd name="T0" fmla="*/ 13 w 93"/>
                  <a:gd name="T1" fmla="*/ 575 h 575"/>
                  <a:gd name="T2" fmla="*/ 9 w 93"/>
                  <a:gd name="T3" fmla="*/ 459 h 575"/>
                  <a:gd name="T4" fmla="*/ 13 w 93"/>
                  <a:gd name="T5" fmla="*/ 135 h 575"/>
                  <a:gd name="T6" fmla="*/ 17 w 93"/>
                  <a:gd name="T7" fmla="*/ 23 h 575"/>
                  <a:gd name="T8" fmla="*/ 73 w 93"/>
                  <a:gd name="T9" fmla="*/ 19 h 575"/>
                  <a:gd name="T10" fmla="*/ 93 w 93"/>
                  <a:gd name="T11" fmla="*/ 3 h 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3" h="575">
                    <a:moveTo>
                      <a:pt x="13" y="575"/>
                    </a:moveTo>
                    <a:cubicBezTo>
                      <a:pt x="3" y="544"/>
                      <a:pt x="12" y="493"/>
                      <a:pt x="9" y="459"/>
                    </a:cubicBezTo>
                    <a:cubicBezTo>
                      <a:pt x="10" y="351"/>
                      <a:pt x="11" y="243"/>
                      <a:pt x="13" y="135"/>
                    </a:cubicBezTo>
                    <a:cubicBezTo>
                      <a:pt x="14" y="98"/>
                      <a:pt x="0" y="56"/>
                      <a:pt x="17" y="23"/>
                    </a:cubicBezTo>
                    <a:cubicBezTo>
                      <a:pt x="26" y="6"/>
                      <a:pt x="54" y="20"/>
                      <a:pt x="73" y="19"/>
                    </a:cubicBezTo>
                    <a:cubicBezTo>
                      <a:pt x="67" y="0"/>
                      <a:pt x="73" y="3"/>
                      <a:pt x="93" y="3"/>
                    </a:cubicBezTo>
                  </a:path>
                </a:pathLst>
              </a:custGeom>
              <a:noFill/>
              <a:ln w="254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46" name="Freeform 622"/>
              <p:cNvSpPr>
                <a:spLocks/>
              </p:cNvSpPr>
              <p:nvPr/>
            </p:nvSpPr>
            <p:spPr bwMode="auto">
              <a:xfrm>
                <a:off x="1576" y="1936"/>
                <a:ext cx="120" cy="656"/>
              </a:xfrm>
              <a:custGeom>
                <a:avLst/>
                <a:gdLst>
                  <a:gd name="T0" fmla="*/ 80 w 120"/>
                  <a:gd name="T1" fmla="*/ 656 h 656"/>
                  <a:gd name="T2" fmla="*/ 60 w 120"/>
                  <a:gd name="T3" fmla="*/ 392 h 656"/>
                  <a:gd name="T4" fmla="*/ 64 w 120"/>
                  <a:gd name="T5" fmla="*/ 372 h 656"/>
                  <a:gd name="T6" fmla="*/ 40 w 120"/>
                  <a:gd name="T7" fmla="*/ 364 h 656"/>
                  <a:gd name="T8" fmla="*/ 36 w 120"/>
                  <a:gd name="T9" fmla="*/ 324 h 656"/>
                  <a:gd name="T10" fmla="*/ 24 w 120"/>
                  <a:gd name="T11" fmla="*/ 316 h 656"/>
                  <a:gd name="T12" fmla="*/ 16 w 120"/>
                  <a:gd name="T13" fmla="*/ 272 h 656"/>
                  <a:gd name="T14" fmla="*/ 8 w 120"/>
                  <a:gd name="T15" fmla="*/ 180 h 656"/>
                  <a:gd name="T16" fmla="*/ 8 w 120"/>
                  <a:gd name="T17" fmla="*/ 100 h 656"/>
                  <a:gd name="T18" fmla="*/ 20 w 120"/>
                  <a:gd name="T19" fmla="*/ 76 h 656"/>
                  <a:gd name="T20" fmla="*/ 20 w 120"/>
                  <a:gd name="T21" fmla="*/ 0 h 6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0" h="656">
                    <a:moveTo>
                      <a:pt x="80" y="656"/>
                    </a:moveTo>
                    <a:cubicBezTo>
                      <a:pt x="74" y="577"/>
                      <a:pt x="120" y="432"/>
                      <a:pt x="60" y="392"/>
                    </a:cubicBezTo>
                    <a:cubicBezTo>
                      <a:pt x="61" y="385"/>
                      <a:pt x="68" y="378"/>
                      <a:pt x="64" y="372"/>
                    </a:cubicBezTo>
                    <a:cubicBezTo>
                      <a:pt x="59" y="365"/>
                      <a:pt x="40" y="364"/>
                      <a:pt x="40" y="364"/>
                    </a:cubicBezTo>
                    <a:cubicBezTo>
                      <a:pt x="39" y="351"/>
                      <a:pt x="40" y="337"/>
                      <a:pt x="36" y="324"/>
                    </a:cubicBezTo>
                    <a:cubicBezTo>
                      <a:pt x="34" y="319"/>
                      <a:pt x="26" y="320"/>
                      <a:pt x="24" y="316"/>
                    </a:cubicBezTo>
                    <a:cubicBezTo>
                      <a:pt x="18" y="302"/>
                      <a:pt x="21" y="286"/>
                      <a:pt x="16" y="272"/>
                    </a:cubicBezTo>
                    <a:cubicBezTo>
                      <a:pt x="19" y="240"/>
                      <a:pt x="27" y="208"/>
                      <a:pt x="8" y="180"/>
                    </a:cubicBezTo>
                    <a:cubicBezTo>
                      <a:pt x="0" y="147"/>
                      <a:pt x="0" y="153"/>
                      <a:pt x="8" y="100"/>
                    </a:cubicBezTo>
                    <a:cubicBezTo>
                      <a:pt x="14" y="63"/>
                      <a:pt x="18" y="112"/>
                      <a:pt x="20" y="76"/>
                    </a:cubicBezTo>
                    <a:cubicBezTo>
                      <a:pt x="21" y="51"/>
                      <a:pt x="20" y="25"/>
                      <a:pt x="20" y="0"/>
                    </a:cubicBezTo>
                  </a:path>
                </a:pathLst>
              </a:custGeom>
              <a:noFill/>
              <a:ln w="254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47" name="Freeform 623"/>
              <p:cNvSpPr>
                <a:spLocks/>
              </p:cNvSpPr>
              <p:nvPr/>
            </p:nvSpPr>
            <p:spPr bwMode="auto">
              <a:xfrm>
                <a:off x="1272" y="2328"/>
                <a:ext cx="137" cy="202"/>
              </a:xfrm>
              <a:custGeom>
                <a:avLst/>
                <a:gdLst>
                  <a:gd name="T0" fmla="*/ 104 w 137"/>
                  <a:gd name="T1" fmla="*/ 136 h 202"/>
                  <a:gd name="T2" fmla="*/ 64 w 137"/>
                  <a:gd name="T3" fmla="*/ 176 h 202"/>
                  <a:gd name="T4" fmla="*/ 80 w 137"/>
                  <a:gd name="T5" fmla="*/ 152 h 202"/>
                  <a:gd name="T6" fmla="*/ 56 w 137"/>
                  <a:gd name="T7" fmla="*/ 144 h 202"/>
                  <a:gd name="T8" fmla="*/ 0 w 137"/>
                  <a:gd name="T9" fmla="*/ 136 h 202"/>
                  <a:gd name="T10" fmla="*/ 8 w 137"/>
                  <a:gd name="T11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202">
                    <a:moveTo>
                      <a:pt x="104" y="136"/>
                    </a:moveTo>
                    <a:cubicBezTo>
                      <a:pt x="126" y="202"/>
                      <a:pt x="137" y="186"/>
                      <a:pt x="64" y="176"/>
                    </a:cubicBezTo>
                    <a:cubicBezTo>
                      <a:pt x="69" y="168"/>
                      <a:pt x="82" y="161"/>
                      <a:pt x="80" y="152"/>
                    </a:cubicBezTo>
                    <a:cubicBezTo>
                      <a:pt x="78" y="144"/>
                      <a:pt x="64" y="146"/>
                      <a:pt x="56" y="144"/>
                    </a:cubicBezTo>
                    <a:cubicBezTo>
                      <a:pt x="38" y="140"/>
                      <a:pt x="19" y="139"/>
                      <a:pt x="0" y="136"/>
                    </a:cubicBezTo>
                    <a:cubicBezTo>
                      <a:pt x="20" y="77"/>
                      <a:pt x="8" y="120"/>
                      <a:pt x="8" y="0"/>
                    </a:cubicBezTo>
                  </a:path>
                </a:pathLst>
              </a:custGeom>
              <a:noFill/>
              <a:ln w="254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48" name="Freeform 624"/>
              <p:cNvSpPr>
                <a:spLocks/>
              </p:cNvSpPr>
              <p:nvPr/>
            </p:nvSpPr>
            <p:spPr bwMode="auto">
              <a:xfrm>
                <a:off x="1394" y="1600"/>
                <a:ext cx="112" cy="472"/>
              </a:xfrm>
              <a:custGeom>
                <a:avLst/>
                <a:gdLst>
                  <a:gd name="T0" fmla="*/ 102 w 112"/>
                  <a:gd name="T1" fmla="*/ 472 h 472"/>
                  <a:gd name="T2" fmla="*/ 110 w 112"/>
                  <a:gd name="T3" fmla="*/ 400 h 472"/>
                  <a:gd name="T4" fmla="*/ 70 w 112"/>
                  <a:gd name="T5" fmla="*/ 264 h 472"/>
                  <a:gd name="T6" fmla="*/ 70 w 112"/>
                  <a:gd name="T7" fmla="*/ 176 h 472"/>
                  <a:gd name="T8" fmla="*/ 22 w 112"/>
                  <a:gd name="T9" fmla="*/ 160 h 472"/>
                  <a:gd name="T10" fmla="*/ 14 w 112"/>
                  <a:gd name="T11" fmla="*/ 0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12" h="472">
                    <a:moveTo>
                      <a:pt x="102" y="472"/>
                    </a:moveTo>
                    <a:cubicBezTo>
                      <a:pt x="105" y="448"/>
                      <a:pt x="112" y="424"/>
                      <a:pt x="110" y="400"/>
                    </a:cubicBezTo>
                    <a:cubicBezTo>
                      <a:pt x="109" y="380"/>
                      <a:pt x="78" y="287"/>
                      <a:pt x="70" y="264"/>
                    </a:cubicBezTo>
                    <a:cubicBezTo>
                      <a:pt x="71" y="257"/>
                      <a:pt x="88" y="191"/>
                      <a:pt x="70" y="176"/>
                    </a:cubicBezTo>
                    <a:cubicBezTo>
                      <a:pt x="57" y="165"/>
                      <a:pt x="22" y="160"/>
                      <a:pt x="22" y="160"/>
                    </a:cubicBezTo>
                    <a:cubicBezTo>
                      <a:pt x="0" y="93"/>
                      <a:pt x="14" y="144"/>
                      <a:pt x="14" y="0"/>
                    </a:cubicBezTo>
                  </a:path>
                </a:pathLst>
              </a:custGeom>
              <a:noFill/>
              <a:ln w="254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49" name="Freeform 625"/>
              <p:cNvSpPr>
                <a:spLocks/>
              </p:cNvSpPr>
              <p:nvPr/>
            </p:nvSpPr>
            <p:spPr bwMode="auto">
              <a:xfrm>
                <a:off x="1392" y="3404"/>
                <a:ext cx="264" cy="140"/>
              </a:xfrm>
              <a:custGeom>
                <a:avLst/>
                <a:gdLst>
                  <a:gd name="T0" fmla="*/ 264 w 264"/>
                  <a:gd name="T1" fmla="*/ 20 h 140"/>
                  <a:gd name="T2" fmla="*/ 144 w 264"/>
                  <a:gd name="T3" fmla="*/ 12 h 140"/>
                  <a:gd name="T4" fmla="*/ 120 w 264"/>
                  <a:gd name="T5" fmla="*/ 4 h 140"/>
                  <a:gd name="T6" fmla="*/ 112 w 264"/>
                  <a:gd name="T7" fmla="*/ 28 h 140"/>
                  <a:gd name="T8" fmla="*/ 64 w 264"/>
                  <a:gd name="T9" fmla="*/ 140 h 140"/>
                  <a:gd name="T10" fmla="*/ 0 w 264"/>
                  <a:gd name="T11" fmla="*/ 124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4" h="140">
                    <a:moveTo>
                      <a:pt x="264" y="20"/>
                    </a:moveTo>
                    <a:cubicBezTo>
                      <a:pt x="224" y="17"/>
                      <a:pt x="184" y="16"/>
                      <a:pt x="144" y="12"/>
                    </a:cubicBezTo>
                    <a:cubicBezTo>
                      <a:pt x="136" y="11"/>
                      <a:pt x="128" y="0"/>
                      <a:pt x="120" y="4"/>
                    </a:cubicBezTo>
                    <a:cubicBezTo>
                      <a:pt x="112" y="8"/>
                      <a:pt x="114" y="20"/>
                      <a:pt x="112" y="28"/>
                    </a:cubicBezTo>
                    <a:cubicBezTo>
                      <a:pt x="100" y="71"/>
                      <a:pt x="111" y="124"/>
                      <a:pt x="64" y="140"/>
                    </a:cubicBezTo>
                    <a:cubicBezTo>
                      <a:pt x="29" y="117"/>
                      <a:pt x="50" y="124"/>
                      <a:pt x="0" y="124"/>
                    </a:cubicBezTo>
                  </a:path>
                </a:pathLst>
              </a:custGeom>
              <a:noFill/>
              <a:ln w="254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50" name="Freeform 626"/>
              <p:cNvSpPr>
                <a:spLocks/>
              </p:cNvSpPr>
              <p:nvPr/>
            </p:nvSpPr>
            <p:spPr bwMode="auto">
              <a:xfrm>
                <a:off x="1288" y="3057"/>
                <a:ext cx="232" cy="159"/>
              </a:xfrm>
              <a:custGeom>
                <a:avLst/>
                <a:gdLst>
                  <a:gd name="T0" fmla="*/ 232 w 232"/>
                  <a:gd name="T1" fmla="*/ 159 h 159"/>
                  <a:gd name="T2" fmla="*/ 216 w 232"/>
                  <a:gd name="T3" fmla="*/ 135 h 159"/>
                  <a:gd name="T4" fmla="*/ 208 w 232"/>
                  <a:gd name="T5" fmla="*/ 87 h 159"/>
                  <a:gd name="T6" fmla="*/ 184 w 232"/>
                  <a:gd name="T7" fmla="*/ 79 h 159"/>
                  <a:gd name="T8" fmla="*/ 160 w 232"/>
                  <a:gd name="T9" fmla="*/ 63 h 159"/>
                  <a:gd name="T10" fmla="*/ 64 w 232"/>
                  <a:gd name="T11" fmla="*/ 63 h 159"/>
                  <a:gd name="T12" fmla="*/ 0 w 232"/>
                  <a:gd name="T13" fmla="*/ 1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2" h="159">
                    <a:moveTo>
                      <a:pt x="232" y="159"/>
                    </a:moveTo>
                    <a:cubicBezTo>
                      <a:pt x="227" y="151"/>
                      <a:pt x="219" y="144"/>
                      <a:pt x="216" y="135"/>
                    </a:cubicBezTo>
                    <a:cubicBezTo>
                      <a:pt x="211" y="120"/>
                      <a:pt x="216" y="101"/>
                      <a:pt x="208" y="87"/>
                    </a:cubicBezTo>
                    <a:cubicBezTo>
                      <a:pt x="204" y="80"/>
                      <a:pt x="192" y="83"/>
                      <a:pt x="184" y="79"/>
                    </a:cubicBezTo>
                    <a:cubicBezTo>
                      <a:pt x="175" y="75"/>
                      <a:pt x="168" y="68"/>
                      <a:pt x="160" y="63"/>
                    </a:cubicBezTo>
                    <a:cubicBezTo>
                      <a:pt x="128" y="67"/>
                      <a:pt x="83" y="89"/>
                      <a:pt x="64" y="63"/>
                    </a:cubicBezTo>
                    <a:cubicBezTo>
                      <a:pt x="19" y="0"/>
                      <a:pt x="88" y="15"/>
                      <a:pt x="0" y="15"/>
                    </a:cubicBezTo>
                  </a:path>
                </a:pathLst>
              </a:custGeom>
              <a:noFill/>
              <a:ln w="254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51" name="Freeform 627"/>
              <p:cNvSpPr>
                <a:spLocks/>
              </p:cNvSpPr>
              <p:nvPr/>
            </p:nvSpPr>
            <p:spPr bwMode="auto">
              <a:xfrm>
                <a:off x="1592" y="1192"/>
                <a:ext cx="144" cy="34"/>
              </a:xfrm>
              <a:custGeom>
                <a:avLst/>
                <a:gdLst>
                  <a:gd name="T0" fmla="*/ 144 w 144"/>
                  <a:gd name="T1" fmla="*/ 0 h 34"/>
                  <a:gd name="T2" fmla="*/ 112 w 144"/>
                  <a:gd name="T3" fmla="*/ 8 h 34"/>
                  <a:gd name="T4" fmla="*/ 88 w 144"/>
                  <a:gd name="T5" fmla="*/ 24 h 34"/>
                  <a:gd name="T6" fmla="*/ 0 w 144"/>
                  <a:gd name="T7" fmla="*/ 32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4" h="34">
                    <a:moveTo>
                      <a:pt x="144" y="0"/>
                    </a:moveTo>
                    <a:cubicBezTo>
                      <a:pt x="133" y="3"/>
                      <a:pt x="122" y="4"/>
                      <a:pt x="112" y="8"/>
                    </a:cubicBezTo>
                    <a:cubicBezTo>
                      <a:pt x="103" y="12"/>
                      <a:pt x="97" y="21"/>
                      <a:pt x="88" y="24"/>
                    </a:cubicBezTo>
                    <a:cubicBezTo>
                      <a:pt x="57" y="34"/>
                      <a:pt x="31" y="32"/>
                      <a:pt x="0" y="32"/>
                    </a:cubicBezTo>
                  </a:path>
                </a:pathLst>
              </a:custGeom>
              <a:noFill/>
              <a:ln w="254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52" name="Freeform 628"/>
              <p:cNvSpPr>
                <a:spLocks/>
              </p:cNvSpPr>
              <p:nvPr/>
            </p:nvSpPr>
            <p:spPr bwMode="auto">
              <a:xfrm>
                <a:off x="1578" y="848"/>
                <a:ext cx="25" cy="261"/>
              </a:xfrm>
              <a:custGeom>
                <a:avLst/>
                <a:gdLst>
                  <a:gd name="T0" fmla="*/ 24 w 25"/>
                  <a:gd name="T1" fmla="*/ 261 h 261"/>
                  <a:gd name="T2" fmla="*/ 24 w 25"/>
                  <a:gd name="T3" fmla="*/ 240 h 261"/>
                  <a:gd name="T4" fmla="*/ 18 w 25"/>
                  <a:gd name="T5" fmla="*/ 213 h 261"/>
                  <a:gd name="T6" fmla="*/ 18 w 25"/>
                  <a:gd name="T7" fmla="*/ 133 h 261"/>
                  <a:gd name="T8" fmla="*/ 15 w 25"/>
                  <a:gd name="T9" fmla="*/ 108 h 261"/>
                  <a:gd name="T10" fmla="*/ 17 w 25"/>
                  <a:gd name="T11" fmla="*/ 78 h 261"/>
                  <a:gd name="T12" fmla="*/ 18 w 25"/>
                  <a:gd name="T13" fmla="*/ 25 h 261"/>
                  <a:gd name="T14" fmla="*/ 20 w 25"/>
                  <a:gd name="T15" fmla="*/ 30 h 261"/>
                  <a:gd name="T16" fmla="*/ 24 w 25"/>
                  <a:gd name="T17" fmla="*/ 33 h 261"/>
                  <a:gd name="T18" fmla="*/ 23 w 25"/>
                  <a:gd name="T19" fmla="*/ 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261">
                    <a:moveTo>
                      <a:pt x="24" y="261"/>
                    </a:moveTo>
                    <a:cubicBezTo>
                      <a:pt x="25" y="255"/>
                      <a:pt x="25" y="248"/>
                      <a:pt x="24" y="240"/>
                    </a:cubicBezTo>
                    <a:cubicBezTo>
                      <a:pt x="23" y="232"/>
                      <a:pt x="19" y="231"/>
                      <a:pt x="18" y="213"/>
                    </a:cubicBezTo>
                    <a:cubicBezTo>
                      <a:pt x="0" y="199"/>
                      <a:pt x="14" y="156"/>
                      <a:pt x="18" y="133"/>
                    </a:cubicBezTo>
                    <a:cubicBezTo>
                      <a:pt x="17" y="124"/>
                      <a:pt x="19" y="116"/>
                      <a:pt x="15" y="108"/>
                    </a:cubicBezTo>
                    <a:cubicBezTo>
                      <a:pt x="13" y="97"/>
                      <a:pt x="12" y="88"/>
                      <a:pt x="17" y="78"/>
                    </a:cubicBezTo>
                    <a:cubicBezTo>
                      <a:pt x="17" y="60"/>
                      <a:pt x="17" y="43"/>
                      <a:pt x="18" y="25"/>
                    </a:cubicBezTo>
                    <a:cubicBezTo>
                      <a:pt x="18" y="23"/>
                      <a:pt x="19" y="29"/>
                      <a:pt x="20" y="30"/>
                    </a:cubicBezTo>
                    <a:cubicBezTo>
                      <a:pt x="21" y="31"/>
                      <a:pt x="23" y="32"/>
                      <a:pt x="24" y="33"/>
                    </a:cubicBezTo>
                    <a:cubicBezTo>
                      <a:pt x="23" y="2"/>
                      <a:pt x="23" y="13"/>
                      <a:pt x="23" y="0"/>
                    </a:cubicBezTo>
                  </a:path>
                </a:pathLst>
              </a:custGeom>
              <a:noFill/>
              <a:ln w="254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53" name="Freeform 629"/>
              <p:cNvSpPr>
                <a:spLocks/>
              </p:cNvSpPr>
              <p:nvPr/>
            </p:nvSpPr>
            <p:spPr bwMode="auto">
              <a:xfrm>
                <a:off x="1382" y="304"/>
                <a:ext cx="212" cy="181"/>
              </a:xfrm>
              <a:custGeom>
                <a:avLst/>
                <a:gdLst>
                  <a:gd name="T0" fmla="*/ 212 w 212"/>
                  <a:gd name="T1" fmla="*/ 178 h 181"/>
                  <a:gd name="T2" fmla="*/ 146 w 212"/>
                  <a:gd name="T3" fmla="*/ 176 h 181"/>
                  <a:gd name="T4" fmla="*/ 126 w 212"/>
                  <a:gd name="T5" fmla="*/ 174 h 181"/>
                  <a:gd name="T6" fmla="*/ 146 w 212"/>
                  <a:gd name="T7" fmla="*/ 164 h 181"/>
                  <a:gd name="T8" fmla="*/ 98 w 212"/>
                  <a:gd name="T9" fmla="*/ 168 h 181"/>
                  <a:gd name="T10" fmla="*/ 46 w 212"/>
                  <a:gd name="T11" fmla="*/ 160 h 181"/>
                  <a:gd name="T12" fmla="*/ 30 w 212"/>
                  <a:gd name="T13" fmla="*/ 158 h 181"/>
                  <a:gd name="T14" fmla="*/ 38 w 212"/>
                  <a:gd name="T15" fmla="*/ 146 h 181"/>
                  <a:gd name="T16" fmla="*/ 28 w 212"/>
                  <a:gd name="T17" fmla="*/ 124 h 181"/>
                  <a:gd name="T18" fmla="*/ 42 w 212"/>
                  <a:gd name="T19" fmla="*/ 90 h 181"/>
                  <a:gd name="T20" fmla="*/ 34 w 212"/>
                  <a:gd name="T21" fmla="*/ 78 h 181"/>
                  <a:gd name="T22" fmla="*/ 24 w 212"/>
                  <a:gd name="T23" fmla="*/ 64 h 181"/>
                  <a:gd name="T24" fmla="*/ 8 w 212"/>
                  <a:gd name="T25" fmla="*/ 10 h 181"/>
                  <a:gd name="T26" fmla="*/ 0 w 212"/>
                  <a:gd name="T27" fmla="*/ 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2" h="181">
                    <a:moveTo>
                      <a:pt x="212" y="178"/>
                    </a:moveTo>
                    <a:cubicBezTo>
                      <a:pt x="190" y="177"/>
                      <a:pt x="168" y="177"/>
                      <a:pt x="146" y="176"/>
                    </a:cubicBezTo>
                    <a:cubicBezTo>
                      <a:pt x="139" y="176"/>
                      <a:pt x="126" y="181"/>
                      <a:pt x="126" y="174"/>
                    </a:cubicBezTo>
                    <a:cubicBezTo>
                      <a:pt x="126" y="167"/>
                      <a:pt x="146" y="164"/>
                      <a:pt x="146" y="164"/>
                    </a:cubicBezTo>
                    <a:cubicBezTo>
                      <a:pt x="146" y="161"/>
                      <a:pt x="115" y="169"/>
                      <a:pt x="98" y="168"/>
                    </a:cubicBezTo>
                    <a:cubicBezTo>
                      <a:pt x="81" y="167"/>
                      <a:pt x="57" y="162"/>
                      <a:pt x="46" y="160"/>
                    </a:cubicBezTo>
                    <a:cubicBezTo>
                      <a:pt x="41" y="159"/>
                      <a:pt x="33" y="163"/>
                      <a:pt x="30" y="158"/>
                    </a:cubicBezTo>
                    <a:cubicBezTo>
                      <a:pt x="28" y="154"/>
                      <a:pt x="38" y="146"/>
                      <a:pt x="38" y="146"/>
                    </a:cubicBezTo>
                    <a:cubicBezTo>
                      <a:pt x="24" y="139"/>
                      <a:pt x="23" y="140"/>
                      <a:pt x="28" y="124"/>
                    </a:cubicBezTo>
                    <a:cubicBezTo>
                      <a:pt x="25" y="108"/>
                      <a:pt x="26" y="95"/>
                      <a:pt x="42" y="90"/>
                    </a:cubicBezTo>
                    <a:cubicBezTo>
                      <a:pt x="33" y="87"/>
                      <a:pt x="28" y="87"/>
                      <a:pt x="34" y="78"/>
                    </a:cubicBezTo>
                    <a:cubicBezTo>
                      <a:pt x="20" y="69"/>
                      <a:pt x="20" y="75"/>
                      <a:pt x="24" y="64"/>
                    </a:cubicBezTo>
                    <a:cubicBezTo>
                      <a:pt x="19" y="0"/>
                      <a:pt x="32" y="26"/>
                      <a:pt x="8" y="10"/>
                    </a:cubicBezTo>
                    <a:cubicBezTo>
                      <a:pt x="7" y="6"/>
                      <a:pt x="0" y="0"/>
                      <a:pt x="0" y="0"/>
                    </a:cubicBezTo>
                  </a:path>
                </a:pathLst>
              </a:custGeom>
              <a:noFill/>
              <a:ln w="254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54" name="Freeform 630"/>
              <p:cNvSpPr>
                <a:spLocks/>
              </p:cNvSpPr>
              <p:nvPr/>
            </p:nvSpPr>
            <p:spPr bwMode="auto">
              <a:xfrm>
                <a:off x="980" y="295"/>
                <a:ext cx="432" cy="169"/>
              </a:xfrm>
              <a:custGeom>
                <a:avLst/>
                <a:gdLst>
                  <a:gd name="T0" fmla="*/ 432 w 432"/>
                  <a:gd name="T1" fmla="*/ 169 h 169"/>
                  <a:gd name="T2" fmla="*/ 380 w 432"/>
                  <a:gd name="T3" fmla="*/ 165 h 169"/>
                  <a:gd name="T4" fmla="*/ 358 w 432"/>
                  <a:gd name="T5" fmla="*/ 163 h 169"/>
                  <a:gd name="T6" fmla="*/ 354 w 432"/>
                  <a:gd name="T7" fmla="*/ 151 h 169"/>
                  <a:gd name="T8" fmla="*/ 270 w 432"/>
                  <a:gd name="T9" fmla="*/ 147 h 169"/>
                  <a:gd name="T10" fmla="*/ 116 w 432"/>
                  <a:gd name="T11" fmla="*/ 131 h 169"/>
                  <a:gd name="T12" fmla="*/ 100 w 432"/>
                  <a:gd name="T13" fmla="*/ 113 h 169"/>
                  <a:gd name="T14" fmla="*/ 150 w 432"/>
                  <a:gd name="T15" fmla="*/ 109 h 169"/>
                  <a:gd name="T16" fmla="*/ 142 w 432"/>
                  <a:gd name="T17" fmla="*/ 97 h 169"/>
                  <a:gd name="T18" fmla="*/ 114 w 432"/>
                  <a:gd name="T19" fmla="*/ 91 h 169"/>
                  <a:gd name="T20" fmla="*/ 108 w 432"/>
                  <a:gd name="T21" fmla="*/ 63 h 169"/>
                  <a:gd name="T22" fmla="*/ 96 w 432"/>
                  <a:gd name="T23" fmla="*/ 61 h 169"/>
                  <a:gd name="T24" fmla="*/ 88 w 432"/>
                  <a:gd name="T25" fmla="*/ 29 h 169"/>
                  <a:gd name="T26" fmla="*/ 50 w 432"/>
                  <a:gd name="T27" fmla="*/ 27 h 169"/>
                  <a:gd name="T28" fmla="*/ 56 w 432"/>
                  <a:gd name="T29" fmla="*/ 21 h 169"/>
                  <a:gd name="T30" fmla="*/ 44 w 432"/>
                  <a:gd name="T31" fmla="*/ 17 h 169"/>
                  <a:gd name="T32" fmla="*/ 0 w 432"/>
                  <a:gd name="T33" fmla="*/ 3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32" h="169">
                    <a:moveTo>
                      <a:pt x="432" y="169"/>
                    </a:moveTo>
                    <a:cubicBezTo>
                      <a:pt x="410" y="168"/>
                      <a:pt x="399" y="163"/>
                      <a:pt x="380" y="165"/>
                    </a:cubicBezTo>
                    <a:cubicBezTo>
                      <a:pt x="373" y="164"/>
                      <a:pt x="364" y="166"/>
                      <a:pt x="358" y="163"/>
                    </a:cubicBezTo>
                    <a:cubicBezTo>
                      <a:pt x="354" y="161"/>
                      <a:pt x="358" y="151"/>
                      <a:pt x="354" y="151"/>
                    </a:cubicBezTo>
                    <a:cubicBezTo>
                      <a:pt x="326" y="150"/>
                      <a:pt x="298" y="148"/>
                      <a:pt x="270" y="147"/>
                    </a:cubicBezTo>
                    <a:cubicBezTo>
                      <a:pt x="248" y="132"/>
                      <a:pt x="130" y="131"/>
                      <a:pt x="116" y="131"/>
                    </a:cubicBezTo>
                    <a:cubicBezTo>
                      <a:pt x="120" y="120"/>
                      <a:pt x="109" y="116"/>
                      <a:pt x="100" y="113"/>
                    </a:cubicBezTo>
                    <a:cubicBezTo>
                      <a:pt x="117" y="112"/>
                      <a:pt x="134" y="115"/>
                      <a:pt x="150" y="109"/>
                    </a:cubicBezTo>
                    <a:cubicBezTo>
                      <a:pt x="154" y="107"/>
                      <a:pt x="145" y="101"/>
                      <a:pt x="142" y="97"/>
                    </a:cubicBezTo>
                    <a:cubicBezTo>
                      <a:pt x="137" y="90"/>
                      <a:pt x="116" y="91"/>
                      <a:pt x="114" y="91"/>
                    </a:cubicBezTo>
                    <a:cubicBezTo>
                      <a:pt x="101" y="87"/>
                      <a:pt x="117" y="77"/>
                      <a:pt x="108" y="63"/>
                    </a:cubicBezTo>
                    <a:cubicBezTo>
                      <a:pt x="106" y="60"/>
                      <a:pt x="100" y="62"/>
                      <a:pt x="96" y="61"/>
                    </a:cubicBezTo>
                    <a:cubicBezTo>
                      <a:pt x="96" y="57"/>
                      <a:pt x="105" y="18"/>
                      <a:pt x="88" y="29"/>
                    </a:cubicBezTo>
                    <a:cubicBezTo>
                      <a:pt x="75" y="28"/>
                      <a:pt x="62" y="30"/>
                      <a:pt x="50" y="27"/>
                    </a:cubicBezTo>
                    <a:cubicBezTo>
                      <a:pt x="47" y="26"/>
                      <a:pt x="57" y="23"/>
                      <a:pt x="56" y="21"/>
                    </a:cubicBezTo>
                    <a:cubicBezTo>
                      <a:pt x="54" y="17"/>
                      <a:pt x="44" y="17"/>
                      <a:pt x="44" y="17"/>
                    </a:cubicBezTo>
                    <a:cubicBezTo>
                      <a:pt x="50" y="0"/>
                      <a:pt x="11" y="3"/>
                      <a:pt x="0" y="3"/>
                    </a:cubicBezTo>
                  </a:path>
                </a:pathLst>
              </a:custGeom>
              <a:noFill/>
              <a:ln w="254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104055" name="Freeform 631"/>
            <p:cNvSpPr>
              <a:spLocks/>
            </p:cNvSpPr>
            <p:nvPr/>
          </p:nvSpPr>
          <p:spPr bwMode="auto">
            <a:xfrm>
              <a:off x="30" y="242"/>
              <a:ext cx="3978" cy="430"/>
            </a:xfrm>
            <a:custGeom>
              <a:avLst/>
              <a:gdLst>
                <a:gd name="T0" fmla="*/ 3978 w 3978"/>
                <a:gd name="T1" fmla="*/ 430 h 430"/>
                <a:gd name="T2" fmla="*/ 3342 w 3978"/>
                <a:gd name="T3" fmla="*/ 358 h 430"/>
                <a:gd name="T4" fmla="*/ 2772 w 3978"/>
                <a:gd name="T5" fmla="*/ 292 h 430"/>
                <a:gd name="T6" fmla="*/ 2604 w 3978"/>
                <a:gd name="T7" fmla="*/ 268 h 430"/>
                <a:gd name="T8" fmla="*/ 2028 w 3978"/>
                <a:gd name="T9" fmla="*/ 208 h 430"/>
                <a:gd name="T10" fmla="*/ 1506 w 3978"/>
                <a:gd name="T11" fmla="*/ 160 h 430"/>
                <a:gd name="T12" fmla="*/ 1122 w 3978"/>
                <a:gd name="T13" fmla="*/ 124 h 430"/>
                <a:gd name="T14" fmla="*/ 1020 w 3978"/>
                <a:gd name="T15" fmla="*/ 124 h 430"/>
                <a:gd name="T16" fmla="*/ 894 w 3978"/>
                <a:gd name="T17" fmla="*/ 100 h 430"/>
                <a:gd name="T18" fmla="*/ 792 w 3978"/>
                <a:gd name="T19" fmla="*/ 82 h 430"/>
                <a:gd name="T20" fmla="*/ 678 w 3978"/>
                <a:gd name="T21" fmla="*/ 70 h 430"/>
                <a:gd name="T22" fmla="*/ 610 w 3978"/>
                <a:gd name="T23" fmla="*/ 118 h 430"/>
                <a:gd name="T24" fmla="*/ 590 w 3978"/>
                <a:gd name="T25" fmla="*/ 112 h 430"/>
                <a:gd name="T26" fmla="*/ 612 w 3978"/>
                <a:gd name="T27" fmla="*/ 96 h 430"/>
                <a:gd name="T28" fmla="*/ 504 w 3978"/>
                <a:gd name="T29" fmla="*/ 96 h 430"/>
                <a:gd name="T30" fmla="*/ 472 w 3978"/>
                <a:gd name="T31" fmla="*/ 86 h 430"/>
                <a:gd name="T32" fmla="*/ 402 w 3978"/>
                <a:gd name="T33" fmla="*/ 80 h 430"/>
                <a:gd name="T34" fmla="*/ 364 w 3978"/>
                <a:gd name="T35" fmla="*/ 74 h 430"/>
                <a:gd name="T36" fmla="*/ 326 w 3978"/>
                <a:gd name="T37" fmla="*/ 68 h 430"/>
                <a:gd name="T38" fmla="*/ 270 w 3978"/>
                <a:gd name="T39" fmla="*/ 58 h 430"/>
                <a:gd name="T40" fmla="*/ 168 w 3978"/>
                <a:gd name="T41" fmla="*/ 52 h 430"/>
                <a:gd name="T42" fmla="*/ 122 w 3978"/>
                <a:gd name="T43" fmla="*/ 38 h 430"/>
                <a:gd name="T44" fmla="*/ 72 w 3978"/>
                <a:gd name="T45" fmla="*/ 28 h 430"/>
                <a:gd name="T46" fmla="*/ 10 w 3978"/>
                <a:gd name="T47" fmla="*/ 14 h 430"/>
                <a:gd name="T48" fmla="*/ 2 w 3978"/>
                <a:gd name="T49" fmla="*/ 12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978" h="430">
                  <a:moveTo>
                    <a:pt x="3978" y="430"/>
                  </a:moveTo>
                  <a:cubicBezTo>
                    <a:pt x="3849" y="415"/>
                    <a:pt x="3543" y="381"/>
                    <a:pt x="3342" y="358"/>
                  </a:cubicBezTo>
                  <a:cubicBezTo>
                    <a:pt x="3141" y="335"/>
                    <a:pt x="2895" y="307"/>
                    <a:pt x="2772" y="292"/>
                  </a:cubicBezTo>
                  <a:cubicBezTo>
                    <a:pt x="2649" y="277"/>
                    <a:pt x="2728" y="282"/>
                    <a:pt x="2604" y="268"/>
                  </a:cubicBezTo>
                  <a:cubicBezTo>
                    <a:pt x="2480" y="254"/>
                    <a:pt x="2211" y="226"/>
                    <a:pt x="2028" y="208"/>
                  </a:cubicBezTo>
                  <a:cubicBezTo>
                    <a:pt x="1845" y="190"/>
                    <a:pt x="1657" y="174"/>
                    <a:pt x="1506" y="160"/>
                  </a:cubicBezTo>
                  <a:cubicBezTo>
                    <a:pt x="1504" y="160"/>
                    <a:pt x="1124" y="124"/>
                    <a:pt x="1122" y="124"/>
                  </a:cubicBezTo>
                  <a:cubicBezTo>
                    <a:pt x="1107" y="122"/>
                    <a:pt x="1020" y="124"/>
                    <a:pt x="1020" y="124"/>
                  </a:cubicBezTo>
                  <a:cubicBezTo>
                    <a:pt x="1012" y="112"/>
                    <a:pt x="905" y="101"/>
                    <a:pt x="894" y="100"/>
                  </a:cubicBezTo>
                  <a:cubicBezTo>
                    <a:pt x="891" y="90"/>
                    <a:pt x="802" y="83"/>
                    <a:pt x="792" y="82"/>
                  </a:cubicBezTo>
                  <a:cubicBezTo>
                    <a:pt x="764" y="87"/>
                    <a:pt x="700" y="62"/>
                    <a:pt x="678" y="70"/>
                  </a:cubicBezTo>
                  <a:cubicBezTo>
                    <a:pt x="648" y="76"/>
                    <a:pt x="625" y="111"/>
                    <a:pt x="610" y="118"/>
                  </a:cubicBezTo>
                  <a:cubicBezTo>
                    <a:pt x="603" y="117"/>
                    <a:pt x="597" y="114"/>
                    <a:pt x="590" y="112"/>
                  </a:cubicBezTo>
                  <a:cubicBezTo>
                    <a:pt x="593" y="98"/>
                    <a:pt x="599" y="100"/>
                    <a:pt x="612" y="96"/>
                  </a:cubicBezTo>
                  <a:cubicBezTo>
                    <a:pt x="594" y="95"/>
                    <a:pt x="527" y="98"/>
                    <a:pt x="504" y="96"/>
                  </a:cubicBezTo>
                  <a:cubicBezTo>
                    <a:pt x="481" y="94"/>
                    <a:pt x="489" y="89"/>
                    <a:pt x="472" y="86"/>
                  </a:cubicBezTo>
                  <a:cubicBezTo>
                    <a:pt x="460" y="83"/>
                    <a:pt x="420" y="82"/>
                    <a:pt x="402" y="80"/>
                  </a:cubicBezTo>
                  <a:cubicBezTo>
                    <a:pt x="384" y="78"/>
                    <a:pt x="377" y="76"/>
                    <a:pt x="364" y="74"/>
                  </a:cubicBezTo>
                  <a:cubicBezTo>
                    <a:pt x="344" y="67"/>
                    <a:pt x="356" y="70"/>
                    <a:pt x="326" y="68"/>
                  </a:cubicBezTo>
                  <a:cubicBezTo>
                    <a:pt x="331" y="54"/>
                    <a:pt x="277" y="58"/>
                    <a:pt x="270" y="58"/>
                  </a:cubicBezTo>
                  <a:cubicBezTo>
                    <a:pt x="237" y="47"/>
                    <a:pt x="202" y="59"/>
                    <a:pt x="168" y="52"/>
                  </a:cubicBezTo>
                  <a:cubicBezTo>
                    <a:pt x="158" y="32"/>
                    <a:pt x="149" y="39"/>
                    <a:pt x="122" y="38"/>
                  </a:cubicBezTo>
                  <a:cubicBezTo>
                    <a:pt x="106" y="30"/>
                    <a:pt x="90" y="30"/>
                    <a:pt x="72" y="28"/>
                  </a:cubicBezTo>
                  <a:cubicBezTo>
                    <a:pt x="63" y="0"/>
                    <a:pt x="0" y="44"/>
                    <a:pt x="10" y="14"/>
                  </a:cubicBezTo>
                  <a:cubicBezTo>
                    <a:pt x="3" y="12"/>
                    <a:pt x="6" y="12"/>
                    <a:pt x="2" y="12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4056" name="Freeform 632"/>
            <p:cNvSpPr>
              <a:spLocks/>
            </p:cNvSpPr>
            <p:nvPr/>
          </p:nvSpPr>
          <p:spPr bwMode="auto">
            <a:xfrm>
              <a:off x="36" y="296"/>
              <a:ext cx="256" cy="10"/>
            </a:xfrm>
            <a:custGeom>
              <a:avLst/>
              <a:gdLst>
                <a:gd name="T0" fmla="*/ 256 w 256"/>
                <a:gd name="T1" fmla="*/ 4 h 10"/>
                <a:gd name="T2" fmla="*/ 120 w 256"/>
                <a:gd name="T3" fmla="*/ 4 h 10"/>
                <a:gd name="T4" fmla="*/ 56 w 256"/>
                <a:gd name="T5" fmla="*/ 6 h 10"/>
                <a:gd name="T6" fmla="*/ 20 w 256"/>
                <a:gd name="T7" fmla="*/ 4 h 10"/>
                <a:gd name="T8" fmla="*/ 0 w 256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10">
                  <a:moveTo>
                    <a:pt x="256" y="4"/>
                  </a:moveTo>
                  <a:cubicBezTo>
                    <a:pt x="183" y="0"/>
                    <a:pt x="188" y="2"/>
                    <a:pt x="120" y="4"/>
                  </a:cubicBezTo>
                  <a:cubicBezTo>
                    <a:pt x="97" y="6"/>
                    <a:pt x="79" y="5"/>
                    <a:pt x="56" y="6"/>
                  </a:cubicBezTo>
                  <a:cubicBezTo>
                    <a:pt x="44" y="10"/>
                    <a:pt x="32" y="8"/>
                    <a:pt x="20" y="4"/>
                  </a:cubicBezTo>
                  <a:cubicBezTo>
                    <a:pt x="3" y="6"/>
                    <a:pt x="9" y="6"/>
                    <a:pt x="0" y="6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4057" name="Freeform 633"/>
            <p:cNvSpPr>
              <a:spLocks/>
            </p:cNvSpPr>
            <p:nvPr/>
          </p:nvSpPr>
          <p:spPr bwMode="auto">
            <a:xfrm>
              <a:off x="1683" y="3300"/>
              <a:ext cx="2448" cy="419"/>
            </a:xfrm>
            <a:custGeom>
              <a:avLst/>
              <a:gdLst>
                <a:gd name="T0" fmla="*/ 2448 w 2448"/>
                <a:gd name="T1" fmla="*/ 0 h 419"/>
                <a:gd name="T2" fmla="*/ 2325 w 2448"/>
                <a:gd name="T3" fmla="*/ 9 h 419"/>
                <a:gd name="T4" fmla="*/ 2274 w 2448"/>
                <a:gd name="T5" fmla="*/ 24 h 419"/>
                <a:gd name="T6" fmla="*/ 2163 w 2448"/>
                <a:gd name="T7" fmla="*/ 48 h 419"/>
                <a:gd name="T8" fmla="*/ 2115 w 2448"/>
                <a:gd name="T9" fmla="*/ 57 h 419"/>
                <a:gd name="T10" fmla="*/ 2049 w 2448"/>
                <a:gd name="T11" fmla="*/ 69 h 419"/>
                <a:gd name="T12" fmla="*/ 1902 w 2448"/>
                <a:gd name="T13" fmla="*/ 96 h 419"/>
                <a:gd name="T14" fmla="*/ 1797 w 2448"/>
                <a:gd name="T15" fmla="*/ 120 h 419"/>
                <a:gd name="T16" fmla="*/ 1707 w 2448"/>
                <a:gd name="T17" fmla="*/ 132 h 419"/>
                <a:gd name="T18" fmla="*/ 1653 w 2448"/>
                <a:gd name="T19" fmla="*/ 138 h 419"/>
                <a:gd name="T20" fmla="*/ 1404 w 2448"/>
                <a:gd name="T21" fmla="*/ 186 h 419"/>
                <a:gd name="T22" fmla="*/ 1170 w 2448"/>
                <a:gd name="T23" fmla="*/ 216 h 419"/>
                <a:gd name="T24" fmla="*/ 909 w 2448"/>
                <a:gd name="T25" fmla="*/ 276 h 419"/>
                <a:gd name="T26" fmla="*/ 639 w 2448"/>
                <a:gd name="T27" fmla="*/ 318 h 419"/>
                <a:gd name="T28" fmla="*/ 378 w 2448"/>
                <a:gd name="T29" fmla="*/ 357 h 419"/>
                <a:gd name="T30" fmla="*/ 228 w 2448"/>
                <a:gd name="T31" fmla="*/ 390 h 419"/>
                <a:gd name="T32" fmla="*/ 177 w 2448"/>
                <a:gd name="T33" fmla="*/ 390 h 419"/>
                <a:gd name="T34" fmla="*/ 129 w 2448"/>
                <a:gd name="T35" fmla="*/ 408 h 419"/>
                <a:gd name="T36" fmla="*/ 33 w 2448"/>
                <a:gd name="T37" fmla="*/ 411 h 419"/>
                <a:gd name="T38" fmla="*/ 0 w 2448"/>
                <a:gd name="T39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48" h="419">
                  <a:moveTo>
                    <a:pt x="2448" y="0"/>
                  </a:moveTo>
                  <a:cubicBezTo>
                    <a:pt x="2405" y="1"/>
                    <a:pt x="2368" y="7"/>
                    <a:pt x="2325" y="9"/>
                  </a:cubicBezTo>
                  <a:cubicBezTo>
                    <a:pt x="2316" y="9"/>
                    <a:pt x="2286" y="20"/>
                    <a:pt x="2274" y="24"/>
                  </a:cubicBezTo>
                  <a:cubicBezTo>
                    <a:pt x="2238" y="36"/>
                    <a:pt x="2201" y="45"/>
                    <a:pt x="2163" y="48"/>
                  </a:cubicBezTo>
                  <a:cubicBezTo>
                    <a:pt x="2131" y="56"/>
                    <a:pt x="2147" y="53"/>
                    <a:pt x="2115" y="57"/>
                  </a:cubicBezTo>
                  <a:cubicBezTo>
                    <a:pt x="2092" y="65"/>
                    <a:pt x="2074" y="67"/>
                    <a:pt x="2049" y="69"/>
                  </a:cubicBezTo>
                  <a:cubicBezTo>
                    <a:pt x="2014" y="75"/>
                    <a:pt x="1944" y="88"/>
                    <a:pt x="1902" y="96"/>
                  </a:cubicBezTo>
                  <a:cubicBezTo>
                    <a:pt x="1860" y="104"/>
                    <a:pt x="1829" y="114"/>
                    <a:pt x="1797" y="120"/>
                  </a:cubicBezTo>
                  <a:cubicBezTo>
                    <a:pt x="1739" y="128"/>
                    <a:pt x="1769" y="124"/>
                    <a:pt x="1707" y="132"/>
                  </a:cubicBezTo>
                  <a:cubicBezTo>
                    <a:pt x="1689" y="134"/>
                    <a:pt x="1653" y="138"/>
                    <a:pt x="1653" y="138"/>
                  </a:cubicBezTo>
                  <a:cubicBezTo>
                    <a:pt x="1524" y="170"/>
                    <a:pt x="1536" y="179"/>
                    <a:pt x="1404" y="186"/>
                  </a:cubicBezTo>
                  <a:cubicBezTo>
                    <a:pt x="1379" y="190"/>
                    <a:pt x="1195" y="212"/>
                    <a:pt x="1170" y="216"/>
                  </a:cubicBezTo>
                  <a:cubicBezTo>
                    <a:pt x="1109" y="237"/>
                    <a:pt x="997" y="259"/>
                    <a:pt x="909" y="276"/>
                  </a:cubicBezTo>
                  <a:cubicBezTo>
                    <a:pt x="821" y="293"/>
                    <a:pt x="727" y="305"/>
                    <a:pt x="639" y="318"/>
                  </a:cubicBezTo>
                  <a:cubicBezTo>
                    <a:pt x="565" y="320"/>
                    <a:pt x="421" y="359"/>
                    <a:pt x="378" y="357"/>
                  </a:cubicBezTo>
                  <a:cubicBezTo>
                    <a:pt x="306" y="365"/>
                    <a:pt x="269" y="382"/>
                    <a:pt x="228" y="390"/>
                  </a:cubicBezTo>
                  <a:cubicBezTo>
                    <a:pt x="192" y="398"/>
                    <a:pt x="193" y="387"/>
                    <a:pt x="177" y="390"/>
                  </a:cubicBezTo>
                  <a:cubicBezTo>
                    <a:pt x="161" y="393"/>
                    <a:pt x="153" y="405"/>
                    <a:pt x="129" y="408"/>
                  </a:cubicBezTo>
                  <a:cubicBezTo>
                    <a:pt x="97" y="410"/>
                    <a:pt x="65" y="410"/>
                    <a:pt x="33" y="411"/>
                  </a:cubicBezTo>
                  <a:cubicBezTo>
                    <a:pt x="10" y="419"/>
                    <a:pt x="21" y="417"/>
                    <a:pt x="0" y="417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104058" name="Group 634"/>
            <p:cNvGrpSpPr>
              <a:grpSpLocks/>
            </p:cNvGrpSpPr>
            <p:nvPr/>
          </p:nvGrpSpPr>
          <p:grpSpPr bwMode="auto">
            <a:xfrm>
              <a:off x="1974" y="543"/>
              <a:ext cx="1872" cy="318"/>
              <a:chOff x="1974" y="543"/>
              <a:chExt cx="1872" cy="318"/>
            </a:xfrm>
          </p:grpSpPr>
          <p:sp>
            <p:nvSpPr>
              <p:cNvPr id="104059" name="Freeform 635"/>
              <p:cNvSpPr>
                <a:spLocks/>
              </p:cNvSpPr>
              <p:nvPr/>
            </p:nvSpPr>
            <p:spPr bwMode="auto">
              <a:xfrm>
                <a:off x="1974" y="543"/>
                <a:ext cx="1872" cy="318"/>
              </a:xfrm>
              <a:custGeom>
                <a:avLst/>
                <a:gdLst>
                  <a:gd name="T0" fmla="*/ 1824 w 1872"/>
                  <a:gd name="T1" fmla="*/ 303 h 318"/>
                  <a:gd name="T2" fmla="*/ 1782 w 1872"/>
                  <a:gd name="T3" fmla="*/ 288 h 318"/>
                  <a:gd name="T4" fmla="*/ 1746 w 1872"/>
                  <a:gd name="T5" fmla="*/ 315 h 318"/>
                  <a:gd name="T6" fmla="*/ 1739 w 1872"/>
                  <a:gd name="T7" fmla="*/ 288 h 318"/>
                  <a:gd name="T8" fmla="*/ 1674 w 1872"/>
                  <a:gd name="T9" fmla="*/ 309 h 318"/>
                  <a:gd name="T10" fmla="*/ 1644 w 1872"/>
                  <a:gd name="T11" fmla="*/ 279 h 318"/>
                  <a:gd name="T12" fmla="*/ 1401 w 1872"/>
                  <a:gd name="T13" fmla="*/ 252 h 318"/>
                  <a:gd name="T14" fmla="*/ 1371 w 1872"/>
                  <a:gd name="T15" fmla="*/ 237 h 318"/>
                  <a:gd name="T16" fmla="*/ 1059 w 1872"/>
                  <a:gd name="T17" fmla="*/ 213 h 318"/>
                  <a:gd name="T18" fmla="*/ 1002 w 1872"/>
                  <a:gd name="T19" fmla="*/ 228 h 318"/>
                  <a:gd name="T20" fmla="*/ 951 w 1872"/>
                  <a:gd name="T21" fmla="*/ 237 h 318"/>
                  <a:gd name="T22" fmla="*/ 957 w 1872"/>
                  <a:gd name="T23" fmla="*/ 207 h 318"/>
                  <a:gd name="T24" fmla="*/ 819 w 1872"/>
                  <a:gd name="T25" fmla="*/ 186 h 318"/>
                  <a:gd name="T26" fmla="*/ 594 w 1872"/>
                  <a:gd name="T27" fmla="*/ 156 h 318"/>
                  <a:gd name="T28" fmla="*/ 453 w 1872"/>
                  <a:gd name="T29" fmla="*/ 129 h 318"/>
                  <a:gd name="T30" fmla="*/ 408 w 1872"/>
                  <a:gd name="T31" fmla="*/ 138 h 318"/>
                  <a:gd name="T32" fmla="*/ 276 w 1872"/>
                  <a:gd name="T33" fmla="*/ 129 h 318"/>
                  <a:gd name="T34" fmla="*/ 210 w 1872"/>
                  <a:gd name="T35" fmla="*/ 132 h 318"/>
                  <a:gd name="T36" fmla="*/ 186 w 1872"/>
                  <a:gd name="T37" fmla="*/ 111 h 318"/>
                  <a:gd name="T38" fmla="*/ 141 w 1872"/>
                  <a:gd name="T39" fmla="*/ 120 h 318"/>
                  <a:gd name="T40" fmla="*/ 24 w 1872"/>
                  <a:gd name="T41" fmla="*/ 87 h 318"/>
                  <a:gd name="T42" fmla="*/ 72 w 1872"/>
                  <a:gd name="T43" fmla="*/ 27 h 318"/>
                  <a:gd name="T44" fmla="*/ 153 w 1872"/>
                  <a:gd name="T45" fmla="*/ 3 h 318"/>
                  <a:gd name="T46" fmla="*/ 201 w 1872"/>
                  <a:gd name="T47" fmla="*/ 51 h 318"/>
                  <a:gd name="T48" fmla="*/ 258 w 1872"/>
                  <a:gd name="T49" fmla="*/ 33 h 318"/>
                  <a:gd name="T50" fmla="*/ 291 w 1872"/>
                  <a:gd name="T51" fmla="*/ 60 h 318"/>
                  <a:gd name="T52" fmla="*/ 528 w 1872"/>
                  <a:gd name="T53" fmla="*/ 93 h 318"/>
                  <a:gd name="T54" fmla="*/ 783 w 1872"/>
                  <a:gd name="T55" fmla="*/ 123 h 318"/>
                  <a:gd name="T56" fmla="*/ 957 w 1872"/>
                  <a:gd name="T57" fmla="*/ 117 h 318"/>
                  <a:gd name="T58" fmla="*/ 1017 w 1872"/>
                  <a:gd name="T59" fmla="*/ 150 h 318"/>
                  <a:gd name="T60" fmla="*/ 1236 w 1872"/>
                  <a:gd name="T61" fmla="*/ 171 h 318"/>
                  <a:gd name="T62" fmla="*/ 1470 w 1872"/>
                  <a:gd name="T63" fmla="*/ 204 h 318"/>
                  <a:gd name="T64" fmla="*/ 1635 w 1872"/>
                  <a:gd name="T65" fmla="*/ 216 h 318"/>
                  <a:gd name="T66" fmla="*/ 1697 w 1872"/>
                  <a:gd name="T67" fmla="*/ 197 h 318"/>
                  <a:gd name="T68" fmla="*/ 1740 w 1872"/>
                  <a:gd name="T69" fmla="*/ 191 h 318"/>
                  <a:gd name="T70" fmla="*/ 1785 w 1872"/>
                  <a:gd name="T71" fmla="*/ 215 h 318"/>
                  <a:gd name="T72" fmla="*/ 1848 w 1872"/>
                  <a:gd name="T73" fmla="*/ 231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72" h="318">
                    <a:moveTo>
                      <a:pt x="1872" y="267"/>
                    </a:moveTo>
                    <a:cubicBezTo>
                      <a:pt x="1865" y="289"/>
                      <a:pt x="1841" y="292"/>
                      <a:pt x="1824" y="303"/>
                    </a:cubicBezTo>
                    <a:cubicBezTo>
                      <a:pt x="1816" y="302"/>
                      <a:pt x="1808" y="303"/>
                      <a:pt x="1800" y="300"/>
                    </a:cubicBezTo>
                    <a:cubicBezTo>
                      <a:pt x="1793" y="298"/>
                      <a:pt x="1782" y="288"/>
                      <a:pt x="1782" y="288"/>
                    </a:cubicBezTo>
                    <a:cubicBezTo>
                      <a:pt x="1764" y="294"/>
                      <a:pt x="1772" y="303"/>
                      <a:pt x="1764" y="309"/>
                    </a:cubicBezTo>
                    <a:cubicBezTo>
                      <a:pt x="1759" y="313"/>
                      <a:pt x="1752" y="313"/>
                      <a:pt x="1746" y="315"/>
                    </a:cubicBezTo>
                    <a:cubicBezTo>
                      <a:pt x="1743" y="316"/>
                      <a:pt x="1737" y="318"/>
                      <a:pt x="1737" y="318"/>
                    </a:cubicBezTo>
                    <a:cubicBezTo>
                      <a:pt x="1732" y="310"/>
                      <a:pt x="1745" y="295"/>
                      <a:pt x="1739" y="288"/>
                    </a:cubicBezTo>
                    <a:cubicBezTo>
                      <a:pt x="1737" y="286"/>
                      <a:pt x="1722" y="293"/>
                      <a:pt x="1719" y="294"/>
                    </a:cubicBezTo>
                    <a:cubicBezTo>
                      <a:pt x="1702" y="298"/>
                      <a:pt x="1690" y="304"/>
                      <a:pt x="1674" y="309"/>
                    </a:cubicBezTo>
                    <a:cubicBezTo>
                      <a:pt x="1658" y="306"/>
                      <a:pt x="1645" y="302"/>
                      <a:pt x="1629" y="300"/>
                    </a:cubicBezTo>
                    <a:cubicBezTo>
                      <a:pt x="1633" y="287"/>
                      <a:pt x="1640" y="292"/>
                      <a:pt x="1644" y="279"/>
                    </a:cubicBezTo>
                    <a:cubicBezTo>
                      <a:pt x="1629" y="269"/>
                      <a:pt x="1570" y="270"/>
                      <a:pt x="1566" y="270"/>
                    </a:cubicBezTo>
                    <a:cubicBezTo>
                      <a:pt x="1554" y="262"/>
                      <a:pt x="1434" y="254"/>
                      <a:pt x="1401" y="252"/>
                    </a:cubicBezTo>
                    <a:cubicBezTo>
                      <a:pt x="1395" y="250"/>
                      <a:pt x="1388" y="250"/>
                      <a:pt x="1383" y="246"/>
                    </a:cubicBezTo>
                    <a:cubicBezTo>
                      <a:pt x="1379" y="243"/>
                      <a:pt x="1376" y="239"/>
                      <a:pt x="1371" y="237"/>
                    </a:cubicBezTo>
                    <a:cubicBezTo>
                      <a:pt x="1339" y="223"/>
                      <a:pt x="1248" y="229"/>
                      <a:pt x="1227" y="228"/>
                    </a:cubicBezTo>
                    <a:cubicBezTo>
                      <a:pt x="1167" y="188"/>
                      <a:pt x="1216" y="216"/>
                      <a:pt x="1059" y="213"/>
                    </a:cubicBezTo>
                    <a:cubicBezTo>
                      <a:pt x="1035" y="205"/>
                      <a:pt x="1046" y="204"/>
                      <a:pt x="1011" y="207"/>
                    </a:cubicBezTo>
                    <a:cubicBezTo>
                      <a:pt x="1007" y="213"/>
                      <a:pt x="1008" y="223"/>
                      <a:pt x="1002" y="228"/>
                    </a:cubicBezTo>
                    <a:cubicBezTo>
                      <a:pt x="997" y="232"/>
                      <a:pt x="984" y="234"/>
                      <a:pt x="984" y="234"/>
                    </a:cubicBezTo>
                    <a:cubicBezTo>
                      <a:pt x="978" y="251"/>
                      <a:pt x="965" y="242"/>
                      <a:pt x="951" y="237"/>
                    </a:cubicBezTo>
                    <a:cubicBezTo>
                      <a:pt x="945" y="231"/>
                      <a:pt x="935" y="230"/>
                      <a:pt x="933" y="222"/>
                    </a:cubicBezTo>
                    <a:cubicBezTo>
                      <a:pt x="931" y="213"/>
                      <a:pt x="957" y="207"/>
                      <a:pt x="957" y="207"/>
                    </a:cubicBezTo>
                    <a:cubicBezTo>
                      <a:pt x="952" y="187"/>
                      <a:pt x="937" y="198"/>
                      <a:pt x="915" y="195"/>
                    </a:cubicBezTo>
                    <a:cubicBezTo>
                      <a:pt x="872" y="181"/>
                      <a:pt x="903" y="189"/>
                      <a:pt x="819" y="186"/>
                    </a:cubicBezTo>
                    <a:cubicBezTo>
                      <a:pt x="797" y="171"/>
                      <a:pt x="744" y="172"/>
                      <a:pt x="720" y="171"/>
                    </a:cubicBezTo>
                    <a:cubicBezTo>
                      <a:pt x="657" y="160"/>
                      <a:pt x="706" y="160"/>
                      <a:pt x="594" y="156"/>
                    </a:cubicBezTo>
                    <a:cubicBezTo>
                      <a:pt x="579" y="127"/>
                      <a:pt x="502" y="149"/>
                      <a:pt x="483" y="150"/>
                    </a:cubicBezTo>
                    <a:cubicBezTo>
                      <a:pt x="463" y="146"/>
                      <a:pt x="468" y="139"/>
                      <a:pt x="453" y="129"/>
                    </a:cubicBezTo>
                    <a:cubicBezTo>
                      <a:pt x="445" y="134"/>
                      <a:pt x="426" y="141"/>
                      <a:pt x="426" y="141"/>
                    </a:cubicBezTo>
                    <a:cubicBezTo>
                      <a:pt x="420" y="140"/>
                      <a:pt x="414" y="140"/>
                      <a:pt x="408" y="138"/>
                    </a:cubicBezTo>
                    <a:cubicBezTo>
                      <a:pt x="401" y="135"/>
                      <a:pt x="390" y="126"/>
                      <a:pt x="390" y="126"/>
                    </a:cubicBezTo>
                    <a:cubicBezTo>
                      <a:pt x="352" y="127"/>
                      <a:pt x="314" y="126"/>
                      <a:pt x="276" y="129"/>
                    </a:cubicBezTo>
                    <a:cubicBezTo>
                      <a:pt x="270" y="129"/>
                      <a:pt x="258" y="135"/>
                      <a:pt x="258" y="135"/>
                    </a:cubicBezTo>
                    <a:cubicBezTo>
                      <a:pt x="242" y="134"/>
                      <a:pt x="226" y="135"/>
                      <a:pt x="210" y="132"/>
                    </a:cubicBezTo>
                    <a:cubicBezTo>
                      <a:pt x="206" y="131"/>
                      <a:pt x="207" y="125"/>
                      <a:pt x="204" y="123"/>
                    </a:cubicBezTo>
                    <a:cubicBezTo>
                      <a:pt x="199" y="118"/>
                      <a:pt x="192" y="115"/>
                      <a:pt x="186" y="111"/>
                    </a:cubicBezTo>
                    <a:cubicBezTo>
                      <a:pt x="183" y="109"/>
                      <a:pt x="177" y="105"/>
                      <a:pt x="177" y="105"/>
                    </a:cubicBezTo>
                    <a:cubicBezTo>
                      <a:pt x="163" y="110"/>
                      <a:pt x="153" y="112"/>
                      <a:pt x="141" y="120"/>
                    </a:cubicBezTo>
                    <a:cubicBezTo>
                      <a:pt x="111" y="116"/>
                      <a:pt x="85" y="103"/>
                      <a:pt x="54" y="99"/>
                    </a:cubicBezTo>
                    <a:cubicBezTo>
                      <a:pt x="44" y="92"/>
                      <a:pt x="36" y="90"/>
                      <a:pt x="24" y="87"/>
                    </a:cubicBezTo>
                    <a:cubicBezTo>
                      <a:pt x="15" y="78"/>
                      <a:pt x="4" y="73"/>
                      <a:pt x="0" y="60"/>
                    </a:cubicBezTo>
                    <a:cubicBezTo>
                      <a:pt x="8" y="22"/>
                      <a:pt x="34" y="29"/>
                      <a:pt x="72" y="27"/>
                    </a:cubicBezTo>
                    <a:cubicBezTo>
                      <a:pt x="80" y="19"/>
                      <a:pt x="93" y="0"/>
                      <a:pt x="93" y="0"/>
                    </a:cubicBezTo>
                    <a:cubicBezTo>
                      <a:pt x="113" y="1"/>
                      <a:pt x="133" y="0"/>
                      <a:pt x="153" y="3"/>
                    </a:cubicBezTo>
                    <a:cubicBezTo>
                      <a:pt x="162" y="4"/>
                      <a:pt x="168" y="27"/>
                      <a:pt x="168" y="27"/>
                    </a:cubicBezTo>
                    <a:cubicBezTo>
                      <a:pt x="172" y="63"/>
                      <a:pt x="171" y="61"/>
                      <a:pt x="201" y="51"/>
                    </a:cubicBezTo>
                    <a:cubicBezTo>
                      <a:pt x="213" y="28"/>
                      <a:pt x="210" y="30"/>
                      <a:pt x="240" y="27"/>
                    </a:cubicBezTo>
                    <a:cubicBezTo>
                      <a:pt x="246" y="29"/>
                      <a:pt x="252" y="31"/>
                      <a:pt x="258" y="33"/>
                    </a:cubicBezTo>
                    <a:cubicBezTo>
                      <a:pt x="265" y="35"/>
                      <a:pt x="276" y="45"/>
                      <a:pt x="276" y="45"/>
                    </a:cubicBezTo>
                    <a:cubicBezTo>
                      <a:pt x="283" y="66"/>
                      <a:pt x="276" y="65"/>
                      <a:pt x="291" y="60"/>
                    </a:cubicBezTo>
                    <a:cubicBezTo>
                      <a:pt x="323" y="64"/>
                      <a:pt x="355" y="67"/>
                      <a:pt x="387" y="69"/>
                    </a:cubicBezTo>
                    <a:cubicBezTo>
                      <a:pt x="440" y="87"/>
                      <a:pt x="466" y="91"/>
                      <a:pt x="528" y="93"/>
                    </a:cubicBezTo>
                    <a:cubicBezTo>
                      <a:pt x="561" y="101"/>
                      <a:pt x="599" y="100"/>
                      <a:pt x="633" y="102"/>
                    </a:cubicBezTo>
                    <a:cubicBezTo>
                      <a:pt x="655" y="117"/>
                      <a:pt x="762" y="122"/>
                      <a:pt x="783" y="123"/>
                    </a:cubicBezTo>
                    <a:cubicBezTo>
                      <a:pt x="875" y="133"/>
                      <a:pt x="719" y="138"/>
                      <a:pt x="930" y="132"/>
                    </a:cubicBezTo>
                    <a:cubicBezTo>
                      <a:pt x="938" y="120"/>
                      <a:pt x="944" y="121"/>
                      <a:pt x="957" y="117"/>
                    </a:cubicBezTo>
                    <a:cubicBezTo>
                      <a:pt x="982" y="119"/>
                      <a:pt x="990" y="117"/>
                      <a:pt x="1008" y="129"/>
                    </a:cubicBezTo>
                    <a:cubicBezTo>
                      <a:pt x="1012" y="135"/>
                      <a:pt x="1011" y="145"/>
                      <a:pt x="1017" y="150"/>
                    </a:cubicBezTo>
                    <a:cubicBezTo>
                      <a:pt x="1040" y="169"/>
                      <a:pt x="1122" y="160"/>
                      <a:pt x="1152" y="162"/>
                    </a:cubicBezTo>
                    <a:cubicBezTo>
                      <a:pt x="1185" y="170"/>
                      <a:pt x="1189" y="169"/>
                      <a:pt x="1236" y="171"/>
                    </a:cubicBezTo>
                    <a:cubicBezTo>
                      <a:pt x="1203" y="182"/>
                      <a:pt x="1347" y="183"/>
                      <a:pt x="1350" y="183"/>
                    </a:cubicBezTo>
                    <a:cubicBezTo>
                      <a:pt x="1391" y="197"/>
                      <a:pt x="1424" y="202"/>
                      <a:pt x="1470" y="204"/>
                    </a:cubicBezTo>
                    <a:cubicBezTo>
                      <a:pt x="1500" y="214"/>
                      <a:pt x="1544" y="211"/>
                      <a:pt x="1575" y="213"/>
                    </a:cubicBezTo>
                    <a:cubicBezTo>
                      <a:pt x="1606" y="223"/>
                      <a:pt x="1587" y="219"/>
                      <a:pt x="1635" y="216"/>
                    </a:cubicBezTo>
                    <a:cubicBezTo>
                      <a:pt x="1648" y="213"/>
                      <a:pt x="1642" y="197"/>
                      <a:pt x="1652" y="194"/>
                    </a:cubicBezTo>
                    <a:cubicBezTo>
                      <a:pt x="1662" y="191"/>
                      <a:pt x="1686" y="190"/>
                      <a:pt x="1697" y="197"/>
                    </a:cubicBezTo>
                    <a:cubicBezTo>
                      <a:pt x="1712" y="199"/>
                      <a:pt x="1711" y="241"/>
                      <a:pt x="1716" y="239"/>
                    </a:cubicBezTo>
                    <a:cubicBezTo>
                      <a:pt x="1739" y="233"/>
                      <a:pt x="1735" y="196"/>
                      <a:pt x="1740" y="191"/>
                    </a:cubicBezTo>
                    <a:cubicBezTo>
                      <a:pt x="1747" y="185"/>
                      <a:pt x="1762" y="191"/>
                      <a:pt x="1769" y="195"/>
                    </a:cubicBezTo>
                    <a:cubicBezTo>
                      <a:pt x="1776" y="199"/>
                      <a:pt x="1775" y="210"/>
                      <a:pt x="1785" y="215"/>
                    </a:cubicBezTo>
                    <a:cubicBezTo>
                      <a:pt x="1795" y="220"/>
                      <a:pt x="1820" y="222"/>
                      <a:pt x="1830" y="225"/>
                    </a:cubicBezTo>
                    <a:cubicBezTo>
                      <a:pt x="1836" y="227"/>
                      <a:pt x="1842" y="229"/>
                      <a:pt x="1848" y="231"/>
                    </a:cubicBezTo>
                    <a:cubicBezTo>
                      <a:pt x="1855" y="238"/>
                      <a:pt x="1868" y="261"/>
                      <a:pt x="1872" y="267"/>
                    </a:cubicBezTo>
                    <a:close/>
                  </a:path>
                </a:pathLst>
              </a:custGeom>
              <a:solidFill>
                <a:srgbClr val="FFCC00"/>
              </a:solidFill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60" name="Freeform 636"/>
              <p:cNvSpPr>
                <a:spLocks/>
              </p:cNvSpPr>
              <p:nvPr/>
            </p:nvSpPr>
            <p:spPr bwMode="auto">
              <a:xfrm>
                <a:off x="1989" y="604"/>
                <a:ext cx="120" cy="47"/>
              </a:xfrm>
              <a:custGeom>
                <a:avLst/>
                <a:gdLst>
                  <a:gd name="T0" fmla="*/ 114 w 120"/>
                  <a:gd name="T1" fmla="*/ 22 h 47"/>
                  <a:gd name="T2" fmla="*/ 92 w 120"/>
                  <a:gd name="T3" fmla="*/ 46 h 47"/>
                  <a:gd name="T4" fmla="*/ 60 w 120"/>
                  <a:gd name="T5" fmla="*/ 35 h 47"/>
                  <a:gd name="T6" fmla="*/ 32 w 120"/>
                  <a:gd name="T7" fmla="*/ 31 h 47"/>
                  <a:gd name="T8" fmla="*/ 17 w 120"/>
                  <a:gd name="T9" fmla="*/ 16 h 47"/>
                  <a:gd name="T10" fmla="*/ 12 w 120"/>
                  <a:gd name="T11" fmla="*/ 2 h 47"/>
                  <a:gd name="T12" fmla="*/ 51 w 120"/>
                  <a:gd name="T13" fmla="*/ 10 h 47"/>
                  <a:gd name="T14" fmla="*/ 114 w 120"/>
                  <a:gd name="T15" fmla="*/ 2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47">
                    <a:moveTo>
                      <a:pt x="114" y="22"/>
                    </a:moveTo>
                    <a:cubicBezTo>
                      <a:pt x="110" y="46"/>
                      <a:pt x="120" y="47"/>
                      <a:pt x="92" y="46"/>
                    </a:cubicBezTo>
                    <a:cubicBezTo>
                      <a:pt x="90" y="40"/>
                      <a:pt x="69" y="37"/>
                      <a:pt x="60" y="35"/>
                    </a:cubicBezTo>
                    <a:cubicBezTo>
                      <a:pt x="51" y="33"/>
                      <a:pt x="32" y="31"/>
                      <a:pt x="32" y="31"/>
                    </a:cubicBezTo>
                    <a:cubicBezTo>
                      <a:pt x="29" y="23"/>
                      <a:pt x="24" y="21"/>
                      <a:pt x="17" y="16"/>
                    </a:cubicBezTo>
                    <a:cubicBezTo>
                      <a:pt x="15" y="9"/>
                      <a:pt x="0" y="0"/>
                      <a:pt x="12" y="2"/>
                    </a:cubicBezTo>
                    <a:cubicBezTo>
                      <a:pt x="26" y="9"/>
                      <a:pt x="35" y="9"/>
                      <a:pt x="51" y="10"/>
                    </a:cubicBezTo>
                    <a:cubicBezTo>
                      <a:pt x="57" y="39"/>
                      <a:pt x="66" y="22"/>
                      <a:pt x="114" y="22"/>
                    </a:cubicBezTo>
                    <a:close/>
                  </a:path>
                </a:pathLst>
              </a:custGeom>
              <a:solidFill>
                <a:srgbClr val="ECECC8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61" name="Freeform 637"/>
              <p:cNvSpPr>
                <a:spLocks/>
              </p:cNvSpPr>
              <p:nvPr/>
            </p:nvSpPr>
            <p:spPr bwMode="auto">
              <a:xfrm>
                <a:off x="2126" y="616"/>
                <a:ext cx="86" cy="35"/>
              </a:xfrm>
              <a:custGeom>
                <a:avLst/>
                <a:gdLst>
                  <a:gd name="T0" fmla="*/ 79 w 86"/>
                  <a:gd name="T1" fmla="*/ 32 h 35"/>
                  <a:gd name="T2" fmla="*/ 39 w 86"/>
                  <a:gd name="T3" fmla="*/ 35 h 35"/>
                  <a:gd name="T4" fmla="*/ 42 w 86"/>
                  <a:gd name="T5" fmla="*/ 23 h 35"/>
                  <a:gd name="T6" fmla="*/ 27 w 86"/>
                  <a:gd name="T7" fmla="*/ 20 h 35"/>
                  <a:gd name="T8" fmla="*/ 22 w 86"/>
                  <a:gd name="T9" fmla="*/ 19 h 35"/>
                  <a:gd name="T10" fmla="*/ 45 w 86"/>
                  <a:gd name="T11" fmla="*/ 8 h 35"/>
                  <a:gd name="T12" fmla="*/ 70 w 86"/>
                  <a:gd name="T13" fmla="*/ 7 h 35"/>
                  <a:gd name="T14" fmla="*/ 84 w 86"/>
                  <a:gd name="T15" fmla="*/ 14 h 35"/>
                  <a:gd name="T16" fmla="*/ 79 w 86"/>
                  <a:gd name="T17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35">
                    <a:moveTo>
                      <a:pt x="79" y="32"/>
                    </a:moveTo>
                    <a:cubicBezTo>
                      <a:pt x="65" y="30"/>
                      <a:pt x="53" y="34"/>
                      <a:pt x="39" y="35"/>
                    </a:cubicBezTo>
                    <a:cubicBezTo>
                      <a:pt x="42" y="33"/>
                      <a:pt x="50" y="27"/>
                      <a:pt x="42" y="23"/>
                    </a:cubicBezTo>
                    <a:cubicBezTo>
                      <a:pt x="37" y="21"/>
                      <a:pt x="32" y="21"/>
                      <a:pt x="27" y="20"/>
                    </a:cubicBezTo>
                    <a:cubicBezTo>
                      <a:pt x="25" y="20"/>
                      <a:pt x="22" y="19"/>
                      <a:pt x="22" y="19"/>
                    </a:cubicBezTo>
                    <a:cubicBezTo>
                      <a:pt x="0" y="8"/>
                      <a:pt x="44" y="8"/>
                      <a:pt x="45" y="8"/>
                    </a:cubicBezTo>
                    <a:cubicBezTo>
                      <a:pt x="33" y="1"/>
                      <a:pt x="30" y="0"/>
                      <a:pt x="70" y="7"/>
                    </a:cubicBezTo>
                    <a:cubicBezTo>
                      <a:pt x="74" y="8"/>
                      <a:pt x="79" y="13"/>
                      <a:pt x="84" y="14"/>
                    </a:cubicBezTo>
                    <a:cubicBezTo>
                      <a:pt x="86" y="22"/>
                      <a:pt x="84" y="27"/>
                      <a:pt x="79" y="32"/>
                    </a:cubicBezTo>
                    <a:close/>
                  </a:path>
                </a:pathLst>
              </a:custGeom>
              <a:solidFill>
                <a:srgbClr val="ECECC8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62" name="Freeform 638"/>
              <p:cNvSpPr>
                <a:spLocks/>
              </p:cNvSpPr>
              <p:nvPr/>
            </p:nvSpPr>
            <p:spPr bwMode="auto">
              <a:xfrm>
                <a:off x="2187" y="576"/>
                <a:ext cx="74" cy="105"/>
              </a:xfrm>
              <a:custGeom>
                <a:avLst/>
                <a:gdLst>
                  <a:gd name="T0" fmla="*/ 9 w 74"/>
                  <a:gd name="T1" fmla="*/ 99 h 105"/>
                  <a:gd name="T2" fmla="*/ 38 w 74"/>
                  <a:gd name="T3" fmla="*/ 99 h 105"/>
                  <a:gd name="T4" fmla="*/ 47 w 74"/>
                  <a:gd name="T5" fmla="*/ 96 h 105"/>
                  <a:gd name="T6" fmla="*/ 62 w 74"/>
                  <a:gd name="T7" fmla="*/ 80 h 105"/>
                  <a:gd name="T8" fmla="*/ 41 w 74"/>
                  <a:gd name="T9" fmla="*/ 23 h 105"/>
                  <a:gd name="T10" fmla="*/ 30 w 74"/>
                  <a:gd name="T11" fmla="*/ 0 h 105"/>
                  <a:gd name="T12" fmla="*/ 11 w 74"/>
                  <a:gd name="T13" fmla="*/ 8 h 105"/>
                  <a:gd name="T14" fmla="*/ 6 w 74"/>
                  <a:gd name="T15" fmla="*/ 15 h 105"/>
                  <a:gd name="T16" fmla="*/ 36 w 74"/>
                  <a:gd name="T17" fmla="*/ 17 h 105"/>
                  <a:gd name="T18" fmla="*/ 44 w 74"/>
                  <a:gd name="T19" fmla="*/ 29 h 105"/>
                  <a:gd name="T20" fmla="*/ 33 w 74"/>
                  <a:gd name="T21" fmla="*/ 80 h 105"/>
                  <a:gd name="T22" fmla="*/ 8 w 74"/>
                  <a:gd name="T23" fmla="*/ 90 h 105"/>
                  <a:gd name="T24" fmla="*/ 3 w 74"/>
                  <a:gd name="T25" fmla="*/ 93 h 105"/>
                  <a:gd name="T26" fmla="*/ 9 w 74"/>
                  <a:gd name="T27" fmla="*/ 9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105">
                    <a:moveTo>
                      <a:pt x="9" y="99"/>
                    </a:moveTo>
                    <a:cubicBezTo>
                      <a:pt x="22" y="101"/>
                      <a:pt x="25" y="105"/>
                      <a:pt x="38" y="99"/>
                    </a:cubicBezTo>
                    <a:cubicBezTo>
                      <a:pt x="46" y="88"/>
                      <a:pt x="35" y="101"/>
                      <a:pt x="47" y="96"/>
                    </a:cubicBezTo>
                    <a:cubicBezTo>
                      <a:pt x="54" y="93"/>
                      <a:pt x="59" y="86"/>
                      <a:pt x="62" y="80"/>
                    </a:cubicBezTo>
                    <a:cubicBezTo>
                      <a:pt x="60" y="30"/>
                      <a:pt x="74" y="30"/>
                      <a:pt x="41" y="23"/>
                    </a:cubicBezTo>
                    <a:cubicBezTo>
                      <a:pt x="37" y="15"/>
                      <a:pt x="37" y="4"/>
                      <a:pt x="30" y="0"/>
                    </a:cubicBezTo>
                    <a:cubicBezTo>
                      <a:pt x="21" y="3"/>
                      <a:pt x="21" y="6"/>
                      <a:pt x="11" y="8"/>
                    </a:cubicBezTo>
                    <a:cubicBezTo>
                      <a:pt x="18" y="13"/>
                      <a:pt x="12" y="14"/>
                      <a:pt x="6" y="15"/>
                    </a:cubicBezTo>
                    <a:cubicBezTo>
                      <a:pt x="15" y="18"/>
                      <a:pt x="26" y="16"/>
                      <a:pt x="36" y="17"/>
                    </a:cubicBezTo>
                    <a:cubicBezTo>
                      <a:pt x="39" y="23"/>
                      <a:pt x="37" y="26"/>
                      <a:pt x="44" y="29"/>
                    </a:cubicBezTo>
                    <a:cubicBezTo>
                      <a:pt x="36" y="45"/>
                      <a:pt x="52" y="73"/>
                      <a:pt x="33" y="80"/>
                    </a:cubicBezTo>
                    <a:cubicBezTo>
                      <a:pt x="31" y="94"/>
                      <a:pt x="22" y="89"/>
                      <a:pt x="8" y="90"/>
                    </a:cubicBezTo>
                    <a:cubicBezTo>
                      <a:pt x="6" y="91"/>
                      <a:pt x="4" y="91"/>
                      <a:pt x="3" y="93"/>
                    </a:cubicBezTo>
                    <a:cubicBezTo>
                      <a:pt x="0" y="100"/>
                      <a:pt x="15" y="99"/>
                      <a:pt x="9" y="99"/>
                    </a:cubicBezTo>
                    <a:close/>
                  </a:path>
                </a:pathLst>
              </a:custGeom>
              <a:solidFill>
                <a:srgbClr val="ECECC8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63" name="Freeform 639"/>
              <p:cNvSpPr>
                <a:spLocks/>
              </p:cNvSpPr>
              <p:nvPr/>
            </p:nvSpPr>
            <p:spPr bwMode="auto">
              <a:xfrm>
                <a:off x="2093" y="566"/>
                <a:ext cx="32" cy="91"/>
              </a:xfrm>
              <a:custGeom>
                <a:avLst/>
                <a:gdLst>
                  <a:gd name="T0" fmla="*/ 0 w 32"/>
                  <a:gd name="T1" fmla="*/ 91 h 91"/>
                  <a:gd name="T2" fmla="*/ 18 w 32"/>
                  <a:gd name="T3" fmla="*/ 82 h 91"/>
                  <a:gd name="T4" fmla="*/ 4 w 32"/>
                  <a:gd name="T5" fmla="*/ 22 h 91"/>
                  <a:gd name="T6" fmla="*/ 6 w 32"/>
                  <a:gd name="T7" fmla="*/ 9 h 91"/>
                  <a:gd name="T8" fmla="*/ 12 w 32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91">
                    <a:moveTo>
                      <a:pt x="0" y="91"/>
                    </a:moveTo>
                    <a:cubicBezTo>
                      <a:pt x="6" y="90"/>
                      <a:pt x="16" y="88"/>
                      <a:pt x="18" y="82"/>
                    </a:cubicBezTo>
                    <a:cubicBezTo>
                      <a:pt x="32" y="38"/>
                      <a:pt x="16" y="45"/>
                      <a:pt x="4" y="22"/>
                    </a:cubicBezTo>
                    <a:cubicBezTo>
                      <a:pt x="5" y="18"/>
                      <a:pt x="5" y="13"/>
                      <a:pt x="6" y="9"/>
                    </a:cubicBezTo>
                    <a:cubicBezTo>
                      <a:pt x="7" y="6"/>
                      <a:pt x="12" y="0"/>
                      <a:pt x="12" y="0"/>
                    </a:cubicBez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64" name="Freeform 640"/>
              <p:cNvSpPr>
                <a:spLocks/>
              </p:cNvSpPr>
              <p:nvPr/>
            </p:nvSpPr>
            <p:spPr bwMode="auto">
              <a:xfrm>
                <a:off x="2132" y="626"/>
                <a:ext cx="27" cy="30"/>
              </a:xfrm>
              <a:custGeom>
                <a:avLst/>
                <a:gdLst>
                  <a:gd name="T0" fmla="*/ 27 w 27"/>
                  <a:gd name="T1" fmla="*/ 24 h 30"/>
                  <a:gd name="T2" fmla="*/ 0 w 27"/>
                  <a:gd name="T3" fmla="*/ 28 h 30"/>
                  <a:gd name="T4" fmla="*/ 6 w 27"/>
                  <a:gd name="T5" fmla="*/ 0 h 30"/>
                  <a:gd name="T6" fmla="*/ 15 w 27"/>
                  <a:gd name="T7" fmla="*/ 13 h 30"/>
                  <a:gd name="T8" fmla="*/ 27 w 27"/>
                  <a:gd name="T9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0">
                    <a:moveTo>
                      <a:pt x="27" y="24"/>
                    </a:moveTo>
                    <a:cubicBezTo>
                      <a:pt x="19" y="21"/>
                      <a:pt x="9" y="30"/>
                      <a:pt x="0" y="28"/>
                    </a:cubicBezTo>
                    <a:cubicBezTo>
                      <a:pt x="1" y="22"/>
                      <a:pt x="3" y="6"/>
                      <a:pt x="6" y="0"/>
                    </a:cubicBezTo>
                    <a:cubicBezTo>
                      <a:pt x="7" y="8"/>
                      <a:pt x="6" y="12"/>
                      <a:pt x="15" y="13"/>
                    </a:cubicBezTo>
                    <a:cubicBezTo>
                      <a:pt x="20" y="16"/>
                      <a:pt x="22" y="20"/>
                      <a:pt x="27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65" name="Freeform 641"/>
              <p:cNvSpPr>
                <a:spLocks/>
              </p:cNvSpPr>
              <p:nvPr/>
            </p:nvSpPr>
            <p:spPr bwMode="auto">
              <a:xfrm>
                <a:off x="2156" y="604"/>
                <a:ext cx="71" cy="57"/>
              </a:xfrm>
              <a:custGeom>
                <a:avLst/>
                <a:gdLst>
                  <a:gd name="T0" fmla="*/ 24 w 71"/>
                  <a:gd name="T1" fmla="*/ 53 h 57"/>
                  <a:gd name="T2" fmla="*/ 51 w 71"/>
                  <a:gd name="T3" fmla="*/ 52 h 57"/>
                  <a:gd name="T4" fmla="*/ 63 w 71"/>
                  <a:gd name="T5" fmla="*/ 40 h 57"/>
                  <a:gd name="T6" fmla="*/ 64 w 71"/>
                  <a:gd name="T7" fmla="*/ 1 h 57"/>
                  <a:gd name="T8" fmla="*/ 40 w 71"/>
                  <a:gd name="T9" fmla="*/ 5 h 57"/>
                  <a:gd name="T10" fmla="*/ 61 w 71"/>
                  <a:gd name="T11" fmla="*/ 11 h 57"/>
                  <a:gd name="T12" fmla="*/ 51 w 71"/>
                  <a:gd name="T13" fmla="*/ 46 h 57"/>
                  <a:gd name="T14" fmla="*/ 46 w 71"/>
                  <a:gd name="T15" fmla="*/ 55 h 57"/>
                  <a:gd name="T16" fmla="*/ 24 w 71"/>
                  <a:gd name="T17" fmla="*/ 5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57">
                    <a:moveTo>
                      <a:pt x="24" y="53"/>
                    </a:moveTo>
                    <a:cubicBezTo>
                      <a:pt x="33" y="53"/>
                      <a:pt x="42" y="53"/>
                      <a:pt x="51" y="52"/>
                    </a:cubicBezTo>
                    <a:cubicBezTo>
                      <a:pt x="60" y="51"/>
                      <a:pt x="53" y="42"/>
                      <a:pt x="63" y="40"/>
                    </a:cubicBezTo>
                    <a:cubicBezTo>
                      <a:pt x="71" y="27"/>
                      <a:pt x="66" y="18"/>
                      <a:pt x="64" y="1"/>
                    </a:cubicBezTo>
                    <a:cubicBezTo>
                      <a:pt x="0" y="3"/>
                      <a:pt x="19" y="3"/>
                      <a:pt x="40" y="5"/>
                    </a:cubicBezTo>
                    <a:cubicBezTo>
                      <a:pt x="50" y="4"/>
                      <a:pt x="59" y="0"/>
                      <a:pt x="61" y="11"/>
                    </a:cubicBezTo>
                    <a:cubicBezTo>
                      <a:pt x="60" y="51"/>
                      <a:pt x="67" y="34"/>
                      <a:pt x="51" y="46"/>
                    </a:cubicBezTo>
                    <a:cubicBezTo>
                      <a:pt x="51" y="47"/>
                      <a:pt x="47" y="55"/>
                      <a:pt x="46" y="55"/>
                    </a:cubicBezTo>
                    <a:cubicBezTo>
                      <a:pt x="24" y="57"/>
                      <a:pt x="24" y="44"/>
                      <a:pt x="24" y="5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66" name="Freeform 642"/>
              <p:cNvSpPr>
                <a:spLocks/>
              </p:cNvSpPr>
              <p:nvPr/>
            </p:nvSpPr>
            <p:spPr bwMode="auto">
              <a:xfrm>
                <a:off x="2241" y="583"/>
                <a:ext cx="74" cy="103"/>
              </a:xfrm>
              <a:custGeom>
                <a:avLst/>
                <a:gdLst>
                  <a:gd name="T0" fmla="*/ 74 w 74"/>
                  <a:gd name="T1" fmla="*/ 85 h 103"/>
                  <a:gd name="T2" fmla="*/ 17 w 74"/>
                  <a:gd name="T3" fmla="*/ 85 h 103"/>
                  <a:gd name="T4" fmla="*/ 9 w 74"/>
                  <a:gd name="T5" fmla="*/ 91 h 103"/>
                  <a:gd name="T6" fmla="*/ 6 w 74"/>
                  <a:gd name="T7" fmla="*/ 16 h 103"/>
                  <a:gd name="T8" fmla="*/ 5 w 74"/>
                  <a:gd name="T9" fmla="*/ 11 h 103"/>
                  <a:gd name="T10" fmla="*/ 9 w 74"/>
                  <a:gd name="T11" fmla="*/ 14 h 103"/>
                  <a:gd name="T12" fmla="*/ 20 w 74"/>
                  <a:gd name="T13" fmla="*/ 23 h 103"/>
                  <a:gd name="T14" fmla="*/ 24 w 74"/>
                  <a:gd name="T15" fmla="*/ 35 h 103"/>
                  <a:gd name="T16" fmla="*/ 23 w 74"/>
                  <a:gd name="T17" fmla="*/ 76 h 103"/>
                  <a:gd name="T18" fmla="*/ 74 w 74"/>
                  <a:gd name="T19" fmla="*/ 85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103">
                    <a:moveTo>
                      <a:pt x="74" y="85"/>
                    </a:moveTo>
                    <a:cubicBezTo>
                      <a:pt x="55" y="84"/>
                      <a:pt x="36" y="81"/>
                      <a:pt x="17" y="85"/>
                    </a:cubicBezTo>
                    <a:cubicBezTo>
                      <a:pt x="17" y="85"/>
                      <a:pt x="0" y="103"/>
                      <a:pt x="9" y="91"/>
                    </a:cubicBezTo>
                    <a:cubicBezTo>
                      <a:pt x="17" y="67"/>
                      <a:pt x="29" y="34"/>
                      <a:pt x="6" y="16"/>
                    </a:cubicBezTo>
                    <a:cubicBezTo>
                      <a:pt x="6" y="14"/>
                      <a:pt x="6" y="13"/>
                      <a:pt x="5" y="11"/>
                    </a:cubicBezTo>
                    <a:cubicBezTo>
                      <a:pt x="0" y="0"/>
                      <a:pt x="7" y="11"/>
                      <a:pt x="9" y="14"/>
                    </a:cubicBezTo>
                    <a:cubicBezTo>
                      <a:pt x="11" y="21"/>
                      <a:pt x="13" y="22"/>
                      <a:pt x="20" y="23"/>
                    </a:cubicBezTo>
                    <a:cubicBezTo>
                      <a:pt x="25" y="31"/>
                      <a:pt x="33" y="28"/>
                      <a:pt x="24" y="35"/>
                    </a:cubicBezTo>
                    <a:cubicBezTo>
                      <a:pt x="24" y="49"/>
                      <a:pt x="22" y="62"/>
                      <a:pt x="23" y="76"/>
                    </a:cubicBezTo>
                    <a:cubicBezTo>
                      <a:pt x="23" y="82"/>
                      <a:pt x="65" y="85"/>
                      <a:pt x="74" y="8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67" name="Freeform 643"/>
              <p:cNvSpPr>
                <a:spLocks/>
              </p:cNvSpPr>
              <p:nvPr/>
            </p:nvSpPr>
            <p:spPr bwMode="auto">
              <a:xfrm>
                <a:off x="2270" y="624"/>
                <a:ext cx="680" cy="111"/>
              </a:xfrm>
              <a:custGeom>
                <a:avLst/>
                <a:gdLst>
                  <a:gd name="T0" fmla="*/ 667 w 680"/>
                  <a:gd name="T1" fmla="*/ 90 h 111"/>
                  <a:gd name="T2" fmla="*/ 625 w 680"/>
                  <a:gd name="T3" fmla="*/ 93 h 111"/>
                  <a:gd name="T4" fmla="*/ 597 w 680"/>
                  <a:gd name="T5" fmla="*/ 81 h 111"/>
                  <a:gd name="T6" fmla="*/ 535 w 680"/>
                  <a:gd name="T7" fmla="*/ 92 h 111"/>
                  <a:gd name="T8" fmla="*/ 520 w 680"/>
                  <a:gd name="T9" fmla="*/ 80 h 111"/>
                  <a:gd name="T10" fmla="*/ 430 w 680"/>
                  <a:gd name="T11" fmla="*/ 74 h 111"/>
                  <a:gd name="T12" fmla="*/ 418 w 680"/>
                  <a:gd name="T13" fmla="*/ 63 h 111"/>
                  <a:gd name="T14" fmla="*/ 376 w 680"/>
                  <a:gd name="T15" fmla="*/ 62 h 111"/>
                  <a:gd name="T16" fmla="*/ 322 w 680"/>
                  <a:gd name="T17" fmla="*/ 62 h 111"/>
                  <a:gd name="T18" fmla="*/ 310 w 680"/>
                  <a:gd name="T19" fmla="*/ 51 h 111"/>
                  <a:gd name="T20" fmla="*/ 244 w 680"/>
                  <a:gd name="T21" fmla="*/ 50 h 111"/>
                  <a:gd name="T22" fmla="*/ 222 w 680"/>
                  <a:gd name="T23" fmla="*/ 48 h 111"/>
                  <a:gd name="T24" fmla="*/ 225 w 680"/>
                  <a:gd name="T25" fmla="*/ 42 h 111"/>
                  <a:gd name="T26" fmla="*/ 220 w 680"/>
                  <a:gd name="T27" fmla="*/ 44 h 111"/>
                  <a:gd name="T28" fmla="*/ 133 w 680"/>
                  <a:gd name="T29" fmla="*/ 38 h 111"/>
                  <a:gd name="T30" fmla="*/ 102 w 680"/>
                  <a:gd name="T31" fmla="*/ 27 h 111"/>
                  <a:gd name="T32" fmla="*/ 6 w 680"/>
                  <a:gd name="T33" fmla="*/ 26 h 111"/>
                  <a:gd name="T34" fmla="*/ 0 w 680"/>
                  <a:gd name="T35" fmla="*/ 21 h 111"/>
                  <a:gd name="T36" fmla="*/ 24 w 680"/>
                  <a:gd name="T37" fmla="*/ 38 h 111"/>
                  <a:gd name="T38" fmla="*/ 67 w 680"/>
                  <a:gd name="T39" fmla="*/ 35 h 111"/>
                  <a:gd name="T40" fmla="*/ 121 w 680"/>
                  <a:gd name="T41" fmla="*/ 39 h 111"/>
                  <a:gd name="T42" fmla="*/ 127 w 680"/>
                  <a:gd name="T43" fmla="*/ 50 h 111"/>
                  <a:gd name="T44" fmla="*/ 156 w 680"/>
                  <a:gd name="T45" fmla="*/ 44 h 111"/>
                  <a:gd name="T46" fmla="*/ 202 w 680"/>
                  <a:gd name="T47" fmla="*/ 48 h 111"/>
                  <a:gd name="T48" fmla="*/ 199 w 680"/>
                  <a:gd name="T49" fmla="*/ 54 h 111"/>
                  <a:gd name="T50" fmla="*/ 223 w 680"/>
                  <a:gd name="T51" fmla="*/ 60 h 111"/>
                  <a:gd name="T52" fmla="*/ 261 w 680"/>
                  <a:gd name="T53" fmla="*/ 53 h 111"/>
                  <a:gd name="T54" fmla="*/ 304 w 680"/>
                  <a:gd name="T55" fmla="*/ 62 h 111"/>
                  <a:gd name="T56" fmla="*/ 310 w 680"/>
                  <a:gd name="T57" fmla="*/ 63 h 111"/>
                  <a:gd name="T58" fmla="*/ 303 w 680"/>
                  <a:gd name="T59" fmla="*/ 72 h 111"/>
                  <a:gd name="T60" fmla="*/ 382 w 680"/>
                  <a:gd name="T61" fmla="*/ 69 h 111"/>
                  <a:gd name="T62" fmla="*/ 414 w 680"/>
                  <a:gd name="T63" fmla="*/ 74 h 111"/>
                  <a:gd name="T64" fmla="*/ 423 w 680"/>
                  <a:gd name="T65" fmla="*/ 83 h 111"/>
                  <a:gd name="T66" fmla="*/ 454 w 680"/>
                  <a:gd name="T67" fmla="*/ 84 h 111"/>
                  <a:gd name="T68" fmla="*/ 492 w 680"/>
                  <a:gd name="T69" fmla="*/ 87 h 111"/>
                  <a:gd name="T70" fmla="*/ 519 w 680"/>
                  <a:gd name="T71" fmla="*/ 96 h 111"/>
                  <a:gd name="T72" fmla="*/ 610 w 680"/>
                  <a:gd name="T73" fmla="*/ 99 h 111"/>
                  <a:gd name="T74" fmla="*/ 618 w 680"/>
                  <a:gd name="T75" fmla="*/ 107 h 111"/>
                  <a:gd name="T76" fmla="*/ 669 w 680"/>
                  <a:gd name="T77" fmla="*/ 108 h 111"/>
                  <a:gd name="T78" fmla="*/ 667 w 680"/>
                  <a:gd name="T79" fmla="*/ 9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80" h="111">
                    <a:moveTo>
                      <a:pt x="667" y="90"/>
                    </a:moveTo>
                    <a:cubicBezTo>
                      <a:pt x="661" y="105"/>
                      <a:pt x="639" y="95"/>
                      <a:pt x="625" y="93"/>
                    </a:cubicBezTo>
                    <a:cubicBezTo>
                      <a:pt x="613" y="93"/>
                      <a:pt x="612" y="81"/>
                      <a:pt x="597" y="81"/>
                    </a:cubicBezTo>
                    <a:cubicBezTo>
                      <a:pt x="582" y="81"/>
                      <a:pt x="548" y="92"/>
                      <a:pt x="535" y="92"/>
                    </a:cubicBezTo>
                    <a:cubicBezTo>
                      <a:pt x="522" y="92"/>
                      <a:pt x="537" y="83"/>
                      <a:pt x="520" y="80"/>
                    </a:cubicBezTo>
                    <a:cubicBezTo>
                      <a:pt x="489" y="71"/>
                      <a:pt x="470" y="75"/>
                      <a:pt x="430" y="74"/>
                    </a:cubicBezTo>
                    <a:cubicBezTo>
                      <a:pt x="434" y="64"/>
                      <a:pt x="427" y="65"/>
                      <a:pt x="418" y="63"/>
                    </a:cubicBezTo>
                    <a:cubicBezTo>
                      <a:pt x="401" y="65"/>
                      <a:pt x="392" y="63"/>
                      <a:pt x="376" y="62"/>
                    </a:cubicBezTo>
                    <a:cubicBezTo>
                      <a:pt x="358" y="62"/>
                      <a:pt x="336" y="74"/>
                      <a:pt x="322" y="62"/>
                    </a:cubicBezTo>
                    <a:cubicBezTo>
                      <a:pt x="318" y="58"/>
                      <a:pt x="319" y="51"/>
                      <a:pt x="310" y="51"/>
                    </a:cubicBezTo>
                    <a:cubicBezTo>
                      <a:pt x="288" y="50"/>
                      <a:pt x="266" y="50"/>
                      <a:pt x="244" y="50"/>
                    </a:cubicBezTo>
                    <a:cubicBezTo>
                      <a:pt x="237" y="49"/>
                      <a:pt x="229" y="51"/>
                      <a:pt x="222" y="48"/>
                    </a:cubicBezTo>
                    <a:cubicBezTo>
                      <a:pt x="220" y="47"/>
                      <a:pt x="226" y="44"/>
                      <a:pt x="225" y="42"/>
                    </a:cubicBezTo>
                    <a:cubicBezTo>
                      <a:pt x="224" y="40"/>
                      <a:pt x="222" y="43"/>
                      <a:pt x="220" y="44"/>
                    </a:cubicBezTo>
                    <a:cubicBezTo>
                      <a:pt x="188" y="41"/>
                      <a:pt x="169" y="39"/>
                      <a:pt x="133" y="38"/>
                    </a:cubicBezTo>
                    <a:cubicBezTo>
                      <a:pt x="128" y="26"/>
                      <a:pt x="115" y="27"/>
                      <a:pt x="102" y="27"/>
                    </a:cubicBezTo>
                    <a:cubicBezTo>
                      <a:pt x="70" y="26"/>
                      <a:pt x="38" y="26"/>
                      <a:pt x="6" y="26"/>
                    </a:cubicBezTo>
                    <a:cubicBezTo>
                      <a:pt x="3" y="0"/>
                      <a:pt x="2" y="9"/>
                      <a:pt x="0" y="21"/>
                    </a:cubicBezTo>
                    <a:cubicBezTo>
                      <a:pt x="1" y="37"/>
                      <a:pt x="8" y="38"/>
                      <a:pt x="24" y="38"/>
                    </a:cubicBezTo>
                    <a:cubicBezTo>
                      <a:pt x="34" y="41"/>
                      <a:pt x="51" y="35"/>
                      <a:pt x="67" y="35"/>
                    </a:cubicBezTo>
                    <a:cubicBezTo>
                      <a:pt x="83" y="35"/>
                      <a:pt x="111" y="36"/>
                      <a:pt x="121" y="39"/>
                    </a:cubicBezTo>
                    <a:cubicBezTo>
                      <a:pt x="140" y="40"/>
                      <a:pt x="121" y="49"/>
                      <a:pt x="127" y="50"/>
                    </a:cubicBezTo>
                    <a:cubicBezTo>
                      <a:pt x="133" y="51"/>
                      <a:pt x="144" y="44"/>
                      <a:pt x="156" y="44"/>
                    </a:cubicBezTo>
                    <a:cubicBezTo>
                      <a:pt x="168" y="44"/>
                      <a:pt x="195" y="46"/>
                      <a:pt x="202" y="48"/>
                    </a:cubicBezTo>
                    <a:cubicBezTo>
                      <a:pt x="212" y="53"/>
                      <a:pt x="206" y="53"/>
                      <a:pt x="199" y="54"/>
                    </a:cubicBezTo>
                    <a:cubicBezTo>
                      <a:pt x="196" y="67"/>
                      <a:pt x="196" y="59"/>
                      <a:pt x="223" y="60"/>
                    </a:cubicBezTo>
                    <a:cubicBezTo>
                      <a:pt x="234" y="61"/>
                      <a:pt x="248" y="53"/>
                      <a:pt x="261" y="53"/>
                    </a:cubicBezTo>
                    <a:cubicBezTo>
                      <a:pt x="274" y="53"/>
                      <a:pt x="296" y="60"/>
                      <a:pt x="304" y="62"/>
                    </a:cubicBezTo>
                    <a:cubicBezTo>
                      <a:pt x="306" y="62"/>
                      <a:pt x="310" y="61"/>
                      <a:pt x="310" y="63"/>
                    </a:cubicBezTo>
                    <a:cubicBezTo>
                      <a:pt x="310" y="67"/>
                      <a:pt x="299" y="72"/>
                      <a:pt x="303" y="72"/>
                    </a:cubicBezTo>
                    <a:cubicBezTo>
                      <a:pt x="329" y="71"/>
                      <a:pt x="356" y="70"/>
                      <a:pt x="382" y="69"/>
                    </a:cubicBezTo>
                    <a:cubicBezTo>
                      <a:pt x="393" y="67"/>
                      <a:pt x="409" y="61"/>
                      <a:pt x="414" y="74"/>
                    </a:cubicBezTo>
                    <a:cubicBezTo>
                      <a:pt x="411" y="84"/>
                      <a:pt x="412" y="84"/>
                      <a:pt x="423" y="83"/>
                    </a:cubicBezTo>
                    <a:cubicBezTo>
                      <a:pt x="434" y="84"/>
                      <a:pt x="443" y="83"/>
                      <a:pt x="454" y="84"/>
                    </a:cubicBezTo>
                    <a:cubicBezTo>
                      <a:pt x="465" y="85"/>
                      <a:pt x="481" y="85"/>
                      <a:pt x="492" y="87"/>
                    </a:cubicBezTo>
                    <a:cubicBezTo>
                      <a:pt x="506" y="92"/>
                      <a:pt x="499" y="94"/>
                      <a:pt x="519" y="96"/>
                    </a:cubicBezTo>
                    <a:cubicBezTo>
                      <a:pt x="539" y="98"/>
                      <a:pt x="594" y="97"/>
                      <a:pt x="610" y="99"/>
                    </a:cubicBezTo>
                    <a:cubicBezTo>
                      <a:pt x="626" y="102"/>
                      <a:pt x="608" y="106"/>
                      <a:pt x="618" y="107"/>
                    </a:cubicBezTo>
                    <a:cubicBezTo>
                      <a:pt x="628" y="108"/>
                      <a:pt x="661" y="111"/>
                      <a:pt x="669" y="108"/>
                    </a:cubicBezTo>
                    <a:cubicBezTo>
                      <a:pt x="680" y="97"/>
                      <a:pt x="665" y="84"/>
                      <a:pt x="667" y="90"/>
                    </a:cubicBezTo>
                    <a:close/>
                  </a:path>
                </a:pathLst>
              </a:custGeom>
              <a:solidFill>
                <a:srgbClr val="ECECC8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68" name="Freeform 644"/>
              <p:cNvSpPr>
                <a:spLocks/>
              </p:cNvSpPr>
              <p:nvPr/>
            </p:nvSpPr>
            <p:spPr bwMode="auto">
              <a:xfrm>
                <a:off x="2915" y="681"/>
                <a:ext cx="73" cy="103"/>
              </a:xfrm>
              <a:custGeom>
                <a:avLst/>
                <a:gdLst>
                  <a:gd name="T0" fmla="*/ 39 w 73"/>
                  <a:gd name="T1" fmla="*/ 8 h 103"/>
                  <a:gd name="T2" fmla="*/ 46 w 73"/>
                  <a:gd name="T3" fmla="*/ 21 h 103"/>
                  <a:gd name="T4" fmla="*/ 52 w 73"/>
                  <a:gd name="T5" fmla="*/ 20 h 103"/>
                  <a:gd name="T6" fmla="*/ 54 w 73"/>
                  <a:gd name="T7" fmla="*/ 24 h 103"/>
                  <a:gd name="T8" fmla="*/ 64 w 73"/>
                  <a:gd name="T9" fmla="*/ 11 h 103"/>
                  <a:gd name="T10" fmla="*/ 72 w 73"/>
                  <a:gd name="T11" fmla="*/ 54 h 103"/>
                  <a:gd name="T12" fmla="*/ 57 w 73"/>
                  <a:gd name="T13" fmla="*/ 75 h 103"/>
                  <a:gd name="T14" fmla="*/ 55 w 73"/>
                  <a:gd name="T15" fmla="*/ 84 h 103"/>
                  <a:gd name="T16" fmla="*/ 33 w 73"/>
                  <a:gd name="T17" fmla="*/ 93 h 103"/>
                  <a:gd name="T18" fmla="*/ 16 w 73"/>
                  <a:gd name="T19" fmla="*/ 96 h 103"/>
                  <a:gd name="T20" fmla="*/ 1 w 73"/>
                  <a:gd name="T21" fmla="*/ 89 h 103"/>
                  <a:gd name="T22" fmla="*/ 12 w 73"/>
                  <a:gd name="T23" fmla="*/ 78 h 103"/>
                  <a:gd name="T24" fmla="*/ 28 w 73"/>
                  <a:gd name="T25" fmla="*/ 68 h 103"/>
                  <a:gd name="T26" fmla="*/ 36 w 73"/>
                  <a:gd name="T27" fmla="*/ 56 h 103"/>
                  <a:gd name="T28" fmla="*/ 34 w 73"/>
                  <a:gd name="T29" fmla="*/ 35 h 103"/>
                  <a:gd name="T30" fmla="*/ 27 w 73"/>
                  <a:gd name="T31" fmla="*/ 17 h 103"/>
                  <a:gd name="T32" fmla="*/ 33 w 73"/>
                  <a:gd name="T3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3" h="103">
                    <a:moveTo>
                      <a:pt x="39" y="8"/>
                    </a:moveTo>
                    <a:cubicBezTo>
                      <a:pt x="42" y="12"/>
                      <a:pt x="43" y="17"/>
                      <a:pt x="46" y="21"/>
                    </a:cubicBezTo>
                    <a:cubicBezTo>
                      <a:pt x="48" y="21"/>
                      <a:pt x="50" y="19"/>
                      <a:pt x="52" y="20"/>
                    </a:cubicBezTo>
                    <a:cubicBezTo>
                      <a:pt x="53" y="21"/>
                      <a:pt x="53" y="24"/>
                      <a:pt x="54" y="24"/>
                    </a:cubicBezTo>
                    <a:cubicBezTo>
                      <a:pt x="56" y="24"/>
                      <a:pt x="62" y="13"/>
                      <a:pt x="64" y="11"/>
                    </a:cubicBezTo>
                    <a:cubicBezTo>
                      <a:pt x="66" y="19"/>
                      <a:pt x="73" y="43"/>
                      <a:pt x="72" y="54"/>
                    </a:cubicBezTo>
                    <a:cubicBezTo>
                      <a:pt x="71" y="65"/>
                      <a:pt x="60" y="70"/>
                      <a:pt x="57" y="75"/>
                    </a:cubicBezTo>
                    <a:cubicBezTo>
                      <a:pt x="51" y="77"/>
                      <a:pt x="60" y="77"/>
                      <a:pt x="55" y="84"/>
                    </a:cubicBezTo>
                    <a:cubicBezTo>
                      <a:pt x="52" y="89"/>
                      <a:pt x="38" y="90"/>
                      <a:pt x="33" y="93"/>
                    </a:cubicBezTo>
                    <a:cubicBezTo>
                      <a:pt x="27" y="90"/>
                      <a:pt x="19" y="103"/>
                      <a:pt x="16" y="96"/>
                    </a:cubicBezTo>
                    <a:cubicBezTo>
                      <a:pt x="14" y="86"/>
                      <a:pt x="11" y="87"/>
                      <a:pt x="1" y="89"/>
                    </a:cubicBezTo>
                    <a:cubicBezTo>
                      <a:pt x="0" y="86"/>
                      <a:pt x="8" y="81"/>
                      <a:pt x="12" y="78"/>
                    </a:cubicBezTo>
                    <a:cubicBezTo>
                      <a:pt x="22" y="77"/>
                      <a:pt x="19" y="69"/>
                      <a:pt x="28" y="68"/>
                    </a:cubicBezTo>
                    <a:cubicBezTo>
                      <a:pt x="35" y="65"/>
                      <a:pt x="33" y="62"/>
                      <a:pt x="36" y="56"/>
                    </a:cubicBezTo>
                    <a:cubicBezTo>
                      <a:pt x="38" y="47"/>
                      <a:pt x="44" y="41"/>
                      <a:pt x="34" y="35"/>
                    </a:cubicBezTo>
                    <a:cubicBezTo>
                      <a:pt x="29" y="29"/>
                      <a:pt x="28" y="25"/>
                      <a:pt x="27" y="17"/>
                    </a:cubicBezTo>
                    <a:cubicBezTo>
                      <a:pt x="28" y="12"/>
                      <a:pt x="32" y="3"/>
                      <a:pt x="33" y="0"/>
                    </a:cubicBezTo>
                  </a:path>
                </a:pathLst>
              </a:custGeom>
              <a:solidFill>
                <a:srgbClr val="ECECC8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69" name="Freeform 645"/>
              <p:cNvSpPr>
                <a:spLocks/>
              </p:cNvSpPr>
              <p:nvPr/>
            </p:nvSpPr>
            <p:spPr bwMode="auto">
              <a:xfrm>
                <a:off x="2893" y="688"/>
                <a:ext cx="62" cy="69"/>
              </a:xfrm>
              <a:custGeom>
                <a:avLst/>
                <a:gdLst>
                  <a:gd name="T0" fmla="*/ 7 w 62"/>
                  <a:gd name="T1" fmla="*/ 58 h 69"/>
                  <a:gd name="T2" fmla="*/ 49 w 62"/>
                  <a:gd name="T3" fmla="*/ 55 h 69"/>
                  <a:gd name="T4" fmla="*/ 50 w 62"/>
                  <a:gd name="T5" fmla="*/ 50 h 69"/>
                  <a:gd name="T6" fmla="*/ 55 w 62"/>
                  <a:gd name="T7" fmla="*/ 47 h 69"/>
                  <a:gd name="T8" fmla="*/ 49 w 62"/>
                  <a:gd name="T9" fmla="*/ 25 h 69"/>
                  <a:gd name="T10" fmla="*/ 41 w 62"/>
                  <a:gd name="T11" fmla="*/ 2 h 69"/>
                  <a:gd name="T12" fmla="*/ 50 w 62"/>
                  <a:gd name="T13" fmla="*/ 7 h 69"/>
                  <a:gd name="T14" fmla="*/ 49 w 62"/>
                  <a:gd name="T15" fmla="*/ 49 h 69"/>
                  <a:gd name="T16" fmla="*/ 20 w 62"/>
                  <a:gd name="T17" fmla="*/ 50 h 69"/>
                  <a:gd name="T18" fmla="*/ 5 w 62"/>
                  <a:gd name="T19" fmla="*/ 53 h 69"/>
                  <a:gd name="T20" fmla="*/ 1 w 62"/>
                  <a:gd name="T21" fmla="*/ 58 h 69"/>
                  <a:gd name="T22" fmla="*/ 7 w 62"/>
                  <a:gd name="T23" fmla="*/ 59 h 69"/>
                  <a:gd name="T24" fmla="*/ 7 w 62"/>
                  <a:gd name="T25" fmla="*/ 5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69">
                    <a:moveTo>
                      <a:pt x="7" y="58"/>
                    </a:moveTo>
                    <a:cubicBezTo>
                      <a:pt x="21" y="57"/>
                      <a:pt x="46" y="69"/>
                      <a:pt x="49" y="55"/>
                    </a:cubicBezTo>
                    <a:cubicBezTo>
                      <a:pt x="49" y="53"/>
                      <a:pt x="49" y="51"/>
                      <a:pt x="50" y="50"/>
                    </a:cubicBezTo>
                    <a:cubicBezTo>
                      <a:pt x="51" y="48"/>
                      <a:pt x="53" y="48"/>
                      <a:pt x="55" y="47"/>
                    </a:cubicBezTo>
                    <a:cubicBezTo>
                      <a:pt x="57" y="38"/>
                      <a:pt x="62" y="27"/>
                      <a:pt x="49" y="25"/>
                    </a:cubicBezTo>
                    <a:cubicBezTo>
                      <a:pt x="48" y="17"/>
                      <a:pt x="51" y="0"/>
                      <a:pt x="41" y="2"/>
                    </a:cubicBezTo>
                    <a:cubicBezTo>
                      <a:pt x="10" y="0"/>
                      <a:pt x="9" y="4"/>
                      <a:pt x="50" y="7"/>
                    </a:cubicBezTo>
                    <a:cubicBezTo>
                      <a:pt x="50" y="21"/>
                      <a:pt x="57" y="38"/>
                      <a:pt x="49" y="49"/>
                    </a:cubicBezTo>
                    <a:cubicBezTo>
                      <a:pt x="43" y="57"/>
                      <a:pt x="30" y="49"/>
                      <a:pt x="20" y="50"/>
                    </a:cubicBezTo>
                    <a:cubicBezTo>
                      <a:pt x="15" y="50"/>
                      <a:pt x="5" y="53"/>
                      <a:pt x="5" y="53"/>
                    </a:cubicBezTo>
                    <a:cubicBezTo>
                      <a:pt x="4" y="55"/>
                      <a:pt x="0" y="56"/>
                      <a:pt x="1" y="58"/>
                    </a:cubicBezTo>
                    <a:lnTo>
                      <a:pt x="7" y="59"/>
                    </a:lnTo>
                    <a:cubicBezTo>
                      <a:pt x="7" y="59"/>
                      <a:pt x="7" y="58"/>
                      <a:pt x="7" y="5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70" name="Freeform 646"/>
              <p:cNvSpPr>
                <a:spLocks/>
              </p:cNvSpPr>
              <p:nvPr/>
            </p:nvSpPr>
            <p:spPr bwMode="auto">
              <a:xfrm>
                <a:off x="2970" y="679"/>
                <a:ext cx="71" cy="97"/>
              </a:xfrm>
              <a:custGeom>
                <a:avLst/>
                <a:gdLst>
                  <a:gd name="T0" fmla="*/ 71 w 71"/>
                  <a:gd name="T1" fmla="*/ 26 h 97"/>
                  <a:gd name="T2" fmla="*/ 26 w 71"/>
                  <a:gd name="T3" fmla="*/ 17 h 97"/>
                  <a:gd name="T4" fmla="*/ 32 w 71"/>
                  <a:gd name="T5" fmla="*/ 19 h 97"/>
                  <a:gd name="T6" fmla="*/ 24 w 71"/>
                  <a:gd name="T7" fmla="*/ 37 h 97"/>
                  <a:gd name="T8" fmla="*/ 27 w 71"/>
                  <a:gd name="T9" fmla="*/ 67 h 97"/>
                  <a:gd name="T10" fmla="*/ 17 w 71"/>
                  <a:gd name="T11" fmla="*/ 82 h 97"/>
                  <a:gd name="T12" fmla="*/ 15 w 71"/>
                  <a:gd name="T13" fmla="*/ 86 h 97"/>
                  <a:gd name="T14" fmla="*/ 5 w 71"/>
                  <a:gd name="T15" fmla="*/ 94 h 97"/>
                  <a:gd name="T16" fmla="*/ 3 w 71"/>
                  <a:gd name="T17" fmla="*/ 94 h 97"/>
                  <a:gd name="T18" fmla="*/ 20 w 71"/>
                  <a:gd name="T19" fmla="*/ 77 h 97"/>
                  <a:gd name="T20" fmla="*/ 21 w 71"/>
                  <a:gd name="T21" fmla="*/ 29 h 97"/>
                  <a:gd name="T22" fmla="*/ 21 w 71"/>
                  <a:gd name="T23" fmla="*/ 11 h 97"/>
                  <a:gd name="T24" fmla="*/ 15 w 71"/>
                  <a:gd name="T25" fmla="*/ 4 h 97"/>
                  <a:gd name="T26" fmla="*/ 29 w 71"/>
                  <a:gd name="T27" fmla="*/ 13 h 97"/>
                  <a:gd name="T28" fmla="*/ 50 w 71"/>
                  <a:gd name="T29" fmla="*/ 20 h 97"/>
                  <a:gd name="T30" fmla="*/ 71 w 71"/>
                  <a:gd name="T31" fmla="*/ 2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1" h="97">
                    <a:moveTo>
                      <a:pt x="71" y="26"/>
                    </a:moveTo>
                    <a:cubicBezTo>
                      <a:pt x="63" y="26"/>
                      <a:pt x="34" y="16"/>
                      <a:pt x="26" y="17"/>
                    </a:cubicBezTo>
                    <a:cubicBezTo>
                      <a:pt x="24" y="17"/>
                      <a:pt x="31" y="17"/>
                      <a:pt x="32" y="19"/>
                    </a:cubicBezTo>
                    <a:cubicBezTo>
                      <a:pt x="33" y="22"/>
                      <a:pt x="25" y="29"/>
                      <a:pt x="24" y="37"/>
                    </a:cubicBezTo>
                    <a:cubicBezTo>
                      <a:pt x="23" y="45"/>
                      <a:pt x="28" y="60"/>
                      <a:pt x="27" y="67"/>
                    </a:cubicBezTo>
                    <a:cubicBezTo>
                      <a:pt x="26" y="74"/>
                      <a:pt x="19" y="79"/>
                      <a:pt x="17" y="82"/>
                    </a:cubicBezTo>
                    <a:cubicBezTo>
                      <a:pt x="16" y="83"/>
                      <a:pt x="15" y="85"/>
                      <a:pt x="15" y="86"/>
                    </a:cubicBezTo>
                    <a:cubicBezTo>
                      <a:pt x="14" y="88"/>
                      <a:pt x="7" y="93"/>
                      <a:pt x="5" y="94"/>
                    </a:cubicBezTo>
                    <a:cubicBezTo>
                      <a:pt x="3" y="95"/>
                      <a:pt x="0" y="97"/>
                      <a:pt x="3" y="94"/>
                    </a:cubicBezTo>
                    <a:cubicBezTo>
                      <a:pt x="7" y="87"/>
                      <a:pt x="13" y="81"/>
                      <a:pt x="20" y="77"/>
                    </a:cubicBezTo>
                    <a:cubicBezTo>
                      <a:pt x="22" y="68"/>
                      <a:pt x="20" y="40"/>
                      <a:pt x="21" y="29"/>
                    </a:cubicBezTo>
                    <a:cubicBezTo>
                      <a:pt x="21" y="18"/>
                      <a:pt x="22" y="15"/>
                      <a:pt x="21" y="11"/>
                    </a:cubicBezTo>
                    <a:cubicBezTo>
                      <a:pt x="20" y="7"/>
                      <a:pt x="14" y="4"/>
                      <a:pt x="15" y="4"/>
                    </a:cubicBezTo>
                    <a:cubicBezTo>
                      <a:pt x="16" y="0"/>
                      <a:pt x="23" y="10"/>
                      <a:pt x="29" y="13"/>
                    </a:cubicBezTo>
                    <a:cubicBezTo>
                      <a:pt x="35" y="16"/>
                      <a:pt x="43" y="18"/>
                      <a:pt x="50" y="20"/>
                    </a:cubicBezTo>
                    <a:cubicBezTo>
                      <a:pt x="57" y="22"/>
                      <a:pt x="67" y="25"/>
                      <a:pt x="71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71" name="Freeform 647"/>
              <p:cNvSpPr>
                <a:spLocks/>
              </p:cNvSpPr>
              <p:nvPr/>
            </p:nvSpPr>
            <p:spPr bwMode="auto">
              <a:xfrm>
                <a:off x="3003" y="706"/>
                <a:ext cx="632" cy="115"/>
              </a:xfrm>
              <a:custGeom>
                <a:avLst/>
                <a:gdLst>
                  <a:gd name="T0" fmla="*/ 618 w 632"/>
                  <a:gd name="T1" fmla="*/ 98 h 115"/>
                  <a:gd name="T2" fmla="*/ 602 w 632"/>
                  <a:gd name="T3" fmla="*/ 103 h 115"/>
                  <a:gd name="T4" fmla="*/ 543 w 632"/>
                  <a:gd name="T5" fmla="*/ 95 h 115"/>
                  <a:gd name="T6" fmla="*/ 464 w 632"/>
                  <a:gd name="T7" fmla="*/ 89 h 115"/>
                  <a:gd name="T8" fmla="*/ 450 w 632"/>
                  <a:gd name="T9" fmla="*/ 85 h 115"/>
                  <a:gd name="T10" fmla="*/ 458 w 632"/>
                  <a:gd name="T11" fmla="*/ 77 h 115"/>
                  <a:gd name="T12" fmla="*/ 417 w 632"/>
                  <a:gd name="T13" fmla="*/ 73 h 115"/>
                  <a:gd name="T14" fmla="*/ 381 w 632"/>
                  <a:gd name="T15" fmla="*/ 71 h 115"/>
                  <a:gd name="T16" fmla="*/ 356 w 632"/>
                  <a:gd name="T17" fmla="*/ 70 h 115"/>
                  <a:gd name="T18" fmla="*/ 348 w 632"/>
                  <a:gd name="T19" fmla="*/ 65 h 115"/>
                  <a:gd name="T20" fmla="*/ 296 w 632"/>
                  <a:gd name="T21" fmla="*/ 61 h 115"/>
                  <a:gd name="T22" fmla="*/ 285 w 632"/>
                  <a:gd name="T23" fmla="*/ 53 h 115"/>
                  <a:gd name="T24" fmla="*/ 245 w 632"/>
                  <a:gd name="T25" fmla="*/ 47 h 115"/>
                  <a:gd name="T26" fmla="*/ 204 w 632"/>
                  <a:gd name="T27" fmla="*/ 44 h 115"/>
                  <a:gd name="T28" fmla="*/ 191 w 632"/>
                  <a:gd name="T29" fmla="*/ 38 h 115"/>
                  <a:gd name="T30" fmla="*/ 125 w 632"/>
                  <a:gd name="T31" fmla="*/ 37 h 115"/>
                  <a:gd name="T32" fmla="*/ 54 w 632"/>
                  <a:gd name="T33" fmla="*/ 37 h 115"/>
                  <a:gd name="T34" fmla="*/ 38 w 632"/>
                  <a:gd name="T35" fmla="*/ 32 h 115"/>
                  <a:gd name="T36" fmla="*/ 5 w 632"/>
                  <a:gd name="T37" fmla="*/ 28 h 115"/>
                  <a:gd name="T38" fmla="*/ 6 w 632"/>
                  <a:gd name="T39" fmla="*/ 8 h 115"/>
                  <a:gd name="T40" fmla="*/ 24 w 632"/>
                  <a:gd name="T41" fmla="*/ 2 h 115"/>
                  <a:gd name="T42" fmla="*/ 149 w 632"/>
                  <a:gd name="T43" fmla="*/ 20 h 115"/>
                  <a:gd name="T44" fmla="*/ 140 w 632"/>
                  <a:gd name="T45" fmla="*/ 34 h 115"/>
                  <a:gd name="T46" fmla="*/ 293 w 632"/>
                  <a:gd name="T47" fmla="*/ 44 h 115"/>
                  <a:gd name="T48" fmla="*/ 395 w 632"/>
                  <a:gd name="T49" fmla="*/ 59 h 115"/>
                  <a:gd name="T50" fmla="*/ 455 w 632"/>
                  <a:gd name="T51" fmla="*/ 65 h 115"/>
                  <a:gd name="T52" fmla="*/ 468 w 632"/>
                  <a:gd name="T53" fmla="*/ 73 h 115"/>
                  <a:gd name="T54" fmla="*/ 551 w 632"/>
                  <a:gd name="T55" fmla="*/ 85 h 115"/>
                  <a:gd name="T56" fmla="*/ 609 w 632"/>
                  <a:gd name="T57" fmla="*/ 95 h 115"/>
                  <a:gd name="T58" fmla="*/ 618 w 632"/>
                  <a:gd name="T59" fmla="*/ 9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2" h="115">
                    <a:moveTo>
                      <a:pt x="618" y="98"/>
                    </a:moveTo>
                    <a:cubicBezTo>
                      <a:pt x="614" y="105"/>
                      <a:pt x="610" y="104"/>
                      <a:pt x="602" y="103"/>
                    </a:cubicBezTo>
                    <a:cubicBezTo>
                      <a:pt x="582" y="103"/>
                      <a:pt x="540" y="115"/>
                      <a:pt x="543" y="95"/>
                    </a:cubicBezTo>
                    <a:cubicBezTo>
                      <a:pt x="516" y="74"/>
                      <a:pt x="538" y="88"/>
                      <a:pt x="464" y="89"/>
                    </a:cubicBezTo>
                    <a:cubicBezTo>
                      <a:pt x="457" y="92"/>
                      <a:pt x="454" y="91"/>
                      <a:pt x="450" y="85"/>
                    </a:cubicBezTo>
                    <a:cubicBezTo>
                      <a:pt x="451" y="81"/>
                      <a:pt x="457" y="81"/>
                      <a:pt x="458" y="77"/>
                    </a:cubicBezTo>
                    <a:cubicBezTo>
                      <a:pt x="458" y="75"/>
                      <a:pt x="434" y="74"/>
                      <a:pt x="417" y="73"/>
                    </a:cubicBezTo>
                    <a:cubicBezTo>
                      <a:pt x="405" y="72"/>
                      <a:pt x="393" y="72"/>
                      <a:pt x="381" y="71"/>
                    </a:cubicBezTo>
                    <a:cubicBezTo>
                      <a:pt x="373" y="71"/>
                      <a:pt x="364" y="70"/>
                      <a:pt x="356" y="70"/>
                    </a:cubicBezTo>
                    <a:cubicBezTo>
                      <a:pt x="361" y="61"/>
                      <a:pt x="355" y="64"/>
                      <a:pt x="348" y="65"/>
                    </a:cubicBezTo>
                    <a:cubicBezTo>
                      <a:pt x="338" y="65"/>
                      <a:pt x="306" y="63"/>
                      <a:pt x="296" y="61"/>
                    </a:cubicBezTo>
                    <a:cubicBezTo>
                      <a:pt x="286" y="59"/>
                      <a:pt x="293" y="55"/>
                      <a:pt x="285" y="53"/>
                    </a:cubicBezTo>
                    <a:cubicBezTo>
                      <a:pt x="275" y="45"/>
                      <a:pt x="258" y="49"/>
                      <a:pt x="245" y="47"/>
                    </a:cubicBezTo>
                    <a:cubicBezTo>
                      <a:pt x="232" y="39"/>
                      <a:pt x="220" y="43"/>
                      <a:pt x="204" y="44"/>
                    </a:cubicBezTo>
                    <a:cubicBezTo>
                      <a:pt x="191" y="48"/>
                      <a:pt x="201" y="39"/>
                      <a:pt x="191" y="38"/>
                    </a:cubicBezTo>
                    <a:cubicBezTo>
                      <a:pt x="169" y="37"/>
                      <a:pt x="147" y="37"/>
                      <a:pt x="125" y="37"/>
                    </a:cubicBezTo>
                    <a:cubicBezTo>
                      <a:pt x="104" y="24"/>
                      <a:pt x="76" y="28"/>
                      <a:pt x="54" y="37"/>
                    </a:cubicBezTo>
                    <a:cubicBezTo>
                      <a:pt x="48" y="35"/>
                      <a:pt x="43" y="35"/>
                      <a:pt x="38" y="32"/>
                    </a:cubicBezTo>
                    <a:cubicBezTo>
                      <a:pt x="27" y="36"/>
                      <a:pt x="13" y="38"/>
                      <a:pt x="5" y="28"/>
                    </a:cubicBezTo>
                    <a:cubicBezTo>
                      <a:pt x="0" y="22"/>
                      <a:pt x="3" y="12"/>
                      <a:pt x="6" y="8"/>
                    </a:cubicBezTo>
                    <a:cubicBezTo>
                      <a:pt x="9" y="4"/>
                      <a:pt x="0" y="0"/>
                      <a:pt x="24" y="2"/>
                    </a:cubicBezTo>
                    <a:cubicBezTo>
                      <a:pt x="32" y="47"/>
                      <a:pt x="137" y="20"/>
                      <a:pt x="149" y="20"/>
                    </a:cubicBezTo>
                    <a:cubicBezTo>
                      <a:pt x="147" y="25"/>
                      <a:pt x="140" y="34"/>
                      <a:pt x="140" y="34"/>
                    </a:cubicBezTo>
                    <a:cubicBezTo>
                      <a:pt x="150" y="42"/>
                      <a:pt x="249" y="41"/>
                      <a:pt x="293" y="44"/>
                    </a:cubicBezTo>
                    <a:cubicBezTo>
                      <a:pt x="282" y="71"/>
                      <a:pt x="368" y="58"/>
                      <a:pt x="395" y="59"/>
                    </a:cubicBezTo>
                    <a:cubicBezTo>
                      <a:pt x="412" y="65"/>
                      <a:pt x="437" y="64"/>
                      <a:pt x="455" y="65"/>
                    </a:cubicBezTo>
                    <a:cubicBezTo>
                      <a:pt x="460" y="67"/>
                      <a:pt x="464" y="70"/>
                      <a:pt x="468" y="73"/>
                    </a:cubicBezTo>
                    <a:cubicBezTo>
                      <a:pt x="494" y="67"/>
                      <a:pt x="524" y="80"/>
                      <a:pt x="551" y="85"/>
                    </a:cubicBezTo>
                    <a:cubicBezTo>
                      <a:pt x="570" y="99"/>
                      <a:pt x="573" y="94"/>
                      <a:pt x="609" y="95"/>
                    </a:cubicBezTo>
                    <a:cubicBezTo>
                      <a:pt x="610" y="95"/>
                      <a:pt x="632" y="98"/>
                      <a:pt x="618" y="98"/>
                    </a:cubicBezTo>
                    <a:close/>
                  </a:path>
                </a:pathLst>
              </a:custGeom>
              <a:solidFill>
                <a:srgbClr val="ECECC8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72" name="Freeform 648"/>
              <p:cNvSpPr>
                <a:spLocks/>
              </p:cNvSpPr>
              <p:nvPr/>
            </p:nvSpPr>
            <p:spPr bwMode="auto">
              <a:xfrm>
                <a:off x="3612" y="749"/>
                <a:ext cx="78" cy="97"/>
              </a:xfrm>
              <a:custGeom>
                <a:avLst/>
                <a:gdLst>
                  <a:gd name="T0" fmla="*/ 45 w 78"/>
                  <a:gd name="T1" fmla="*/ 7 h 97"/>
                  <a:gd name="T2" fmla="*/ 27 w 78"/>
                  <a:gd name="T3" fmla="*/ 9 h 97"/>
                  <a:gd name="T4" fmla="*/ 15 w 78"/>
                  <a:gd name="T5" fmla="*/ 25 h 97"/>
                  <a:gd name="T6" fmla="*/ 27 w 78"/>
                  <a:gd name="T7" fmla="*/ 34 h 97"/>
                  <a:gd name="T8" fmla="*/ 29 w 78"/>
                  <a:gd name="T9" fmla="*/ 76 h 97"/>
                  <a:gd name="T10" fmla="*/ 35 w 78"/>
                  <a:gd name="T11" fmla="*/ 75 h 97"/>
                  <a:gd name="T12" fmla="*/ 33 w 78"/>
                  <a:gd name="T13" fmla="*/ 82 h 97"/>
                  <a:gd name="T14" fmla="*/ 36 w 78"/>
                  <a:gd name="T15" fmla="*/ 78 h 97"/>
                  <a:gd name="T16" fmla="*/ 41 w 78"/>
                  <a:gd name="T17" fmla="*/ 73 h 97"/>
                  <a:gd name="T18" fmla="*/ 53 w 78"/>
                  <a:gd name="T19" fmla="*/ 64 h 97"/>
                  <a:gd name="T20" fmla="*/ 59 w 78"/>
                  <a:gd name="T21" fmla="*/ 51 h 97"/>
                  <a:gd name="T22" fmla="*/ 65 w 78"/>
                  <a:gd name="T23" fmla="*/ 22 h 97"/>
                  <a:gd name="T24" fmla="*/ 53 w 78"/>
                  <a:gd name="T25" fmla="*/ 79 h 97"/>
                  <a:gd name="T26" fmla="*/ 42 w 78"/>
                  <a:gd name="T27" fmla="*/ 82 h 97"/>
                  <a:gd name="T28" fmla="*/ 30 w 78"/>
                  <a:gd name="T29" fmla="*/ 97 h 97"/>
                  <a:gd name="T30" fmla="*/ 12 w 78"/>
                  <a:gd name="T31" fmla="*/ 96 h 97"/>
                  <a:gd name="T32" fmla="*/ 14 w 78"/>
                  <a:gd name="T33" fmla="*/ 82 h 97"/>
                  <a:gd name="T34" fmla="*/ 21 w 78"/>
                  <a:gd name="T35" fmla="*/ 67 h 97"/>
                  <a:gd name="T36" fmla="*/ 2 w 78"/>
                  <a:gd name="T37" fmla="*/ 34 h 97"/>
                  <a:gd name="T38" fmla="*/ 17 w 78"/>
                  <a:gd name="T39" fmla="*/ 0 h 97"/>
                  <a:gd name="T40" fmla="*/ 45 w 78"/>
                  <a:gd name="T41" fmla="*/ 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97">
                    <a:moveTo>
                      <a:pt x="45" y="7"/>
                    </a:moveTo>
                    <a:cubicBezTo>
                      <a:pt x="38" y="10"/>
                      <a:pt x="35" y="10"/>
                      <a:pt x="27" y="9"/>
                    </a:cubicBezTo>
                    <a:cubicBezTo>
                      <a:pt x="16" y="11"/>
                      <a:pt x="19" y="17"/>
                      <a:pt x="15" y="25"/>
                    </a:cubicBezTo>
                    <a:cubicBezTo>
                      <a:pt x="20" y="28"/>
                      <a:pt x="23" y="29"/>
                      <a:pt x="27" y="34"/>
                    </a:cubicBezTo>
                    <a:cubicBezTo>
                      <a:pt x="28" y="48"/>
                      <a:pt x="26" y="62"/>
                      <a:pt x="29" y="76"/>
                    </a:cubicBezTo>
                    <a:cubicBezTo>
                      <a:pt x="29" y="78"/>
                      <a:pt x="34" y="73"/>
                      <a:pt x="35" y="75"/>
                    </a:cubicBezTo>
                    <a:cubicBezTo>
                      <a:pt x="36" y="77"/>
                      <a:pt x="32" y="80"/>
                      <a:pt x="33" y="82"/>
                    </a:cubicBezTo>
                    <a:cubicBezTo>
                      <a:pt x="34" y="84"/>
                      <a:pt x="35" y="79"/>
                      <a:pt x="36" y="78"/>
                    </a:cubicBezTo>
                    <a:cubicBezTo>
                      <a:pt x="38" y="76"/>
                      <a:pt x="39" y="75"/>
                      <a:pt x="41" y="73"/>
                    </a:cubicBezTo>
                    <a:cubicBezTo>
                      <a:pt x="45" y="69"/>
                      <a:pt x="48" y="67"/>
                      <a:pt x="53" y="64"/>
                    </a:cubicBezTo>
                    <a:cubicBezTo>
                      <a:pt x="56" y="60"/>
                      <a:pt x="57" y="56"/>
                      <a:pt x="59" y="51"/>
                    </a:cubicBezTo>
                    <a:cubicBezTo>
                      <a:pt x="58" y="43"/>
                      <a:pt x="51" y="20"/>
                      <a:pt x="65" y="22"/>
                    </a:cubicBezTo>
                    <a:cubicBezTo>
                      <a:pt x="68" y="39"/>
                      <a:pt x="78" y="75"/>
                      <a:pt x="53" y="79"/>
                    </a:cubicBezTo>
                    <a:cubicBezTo>
                      <a:pt x="49" y="80"/>
                      <a:pt x="45" y="80"/>
                      <a:pt x="42" y="82"/>
                    </a:cubicBezTo>
                    <a:cubicBezTo>
                      <a:pt x="38" y="85"/>
                      <a:pt x="41" y="91"/>
                      <a:pt x="30" y="97"/>
                    </a:cubicBezTo>
                    <a:cubicBezTo>
                      <a:pt x="24" y="97"/>
                      <a:pt x="18" y="97"/>
                      <a:pt x="12" y="96"/>
                    </a:cubicBezTo>
                    <a:cubicBezTo>
                      <a:pt x="0" y="95"/>
                      <a:pt x="11" y="90"/>
                      <a:pt x="14" y="82"/>
                    </a:cubicBezTo>
                    <a:cubicBezTo>
                      <a:pt x="15" y="74"/>
                      <a:pt x="20" y="75"/>
                      <a:pt x="21" y="67"/>
                    </a:cubicBezTo>
                    <a:cubicBezTo>
                      <a:pt x="20" y="46"/>
                      <a:pt x="24" y="38"/>
                      <a:pt x="2" y="34"/>
                    </a:cubicBezTo>
                    <a:cubicBezTo>
                      <a:pt x="3" y="21"/>
                      <a:pt x="5" y="7"/>
                      <a:pt x="17" y="0"/>
                    </a:cubicBezTo>
                    <a:cubicBezTo>
                      <a:pt x="28" y="1"/>
                      <a:pt x="37" y="7"/>
                      <a:pt x="45" y="7"/>
                    </a:cubicBezTo>
                    <a:close/>
                  </a:path>
                </a:pathLst>
              </a:custGeom>
              <a:solidFill>
                <a:srgbClr val="ECECC8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73" name="Freeform 649"/>
              <p:cNvSpPr>
                <a:spLocks/>
              </p:cNvSpPr>
              <p:nvPr/>
            </p:nvSpPr>
            <p:spPr bwMode="auto">
              <a:xfrm>
                <a:off x="3663" y="773"/>
                <a:ext cx="30" cy="74"/>
              </a:xfrm>
              <a:custGeom>
                <a:avLst/>
                <a:gdLst>
                  <a:gd name="T0" fmla="*/ 24 w 30"/>
                  <a:gd name="T1" fmla="*/ 27 h 74"/>
                  <a:gd name="T2" fmla="*/ 24 w 30"/>
                  <a:gd name="T3" fmla="*/ 46 h 74"/>
                  <a:gd name="T4" fmla="*/ 21 w 30"/>
                  <a:gd name="T5" fmla="*/ 61 h 74"/>
                  <a:gd name="T6" fmla="*/ 15 w 30"/>
                  <a:gd name="T7" fmla="*/ 58 h 74"/>
                  <a:gd name="T8" fmla="*/ 9 w 30"/>
                  <a:gd name="T9" fmla="*/ 67 h 74"/>
                  <a:gd name="T10" fmla="*/ 17 w 30"/>
                  <a:gd name="T11" fmla="*/ 61 h 74"/>
                  <a:gd name="T12" fmla="*/ 17 w 30"/>
                  <a:gd name="T13" fmla="*/ 49 h 74"/>
                  <a:gd name="T14" fmla="*/ 27 w 30"/>
                  <a:gd name="T15" fmla="*/ 4 h 74"/>
                  <a:gd name="T16" fmla="*/ 24 w 30"/>
                  <a:gd name="T17" fmla="*/ 27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74">
                    <a:moveTo>
                      <a:pt x="24" y="27"/>
                    </a:moveTo>
                    <a:cubicBezTo>
                      <a:pt x="29" y="33"/>
                      <a:pt x="27" y="39"/>
                      <a:pt x="24" y="46"/>
                    </a:cubicBezTo>
                    <a:cubicBezTo>
                      <a:pt x="24" y="51"/>
                      <a:pt x="22" y="59"/>
                      <a:pt x="21" y="61"/>
                    </a:cubicBezTo>
                    <a:cubicBezTo>
                      <a:pt x="20" y="63"/>
                      <a:pt x="17" y="57"/>
                      <a:pt x="15" y="58"/>
                    </a:cubicBezTo>
                    <a:cubicBezTo>
                      <a:pt x="19" y="65"/>
                      <a:pt x="16" y="66"/>
                      <a:pt x="9" y="67"/>
                    </a:cubicBezTo>
                    <a:cubicBezTo>
                      <a:pt x="0" y="74"/>
                      <a:pt x="7" y="63"/>
                      <a:pt x="17" y="61"/>
                    </a:cubicBezTo>
                    <a:cubicBezTo>
                      <a:pt x="13" y="55"/>
                      <a:pt x="10" y="53"/>
                      <a:pt x="17" y="49"/>
                    </a:cubicBezTo>
                    <a:cubicBezTo>
                      <a:pt x="30" y="32"/>
                      <a:pt x="4" y="1"/>
                      <a:pt x="27" y="4"/>
                    </a:cubicBezTo>
                    <a:cubicBezTo>
                      <a:pt x="28" y="0"/>
                      <a:pt x="25" y="20"/>
                      <a:pt x="24" y="2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74" name="Freeform 650"/>
              <p:cNvSpPr>
                <a:spLocks/>
              </p:cNvSpPr>
              <p:nvPr/>
            </p:nvSpPr>
            <p:spPr bwMode="auto">
              <a:xfrm>
                <a:off x="3600" y="748"/>
                <a:ext cx="37" cy="91"/>
              </a:xfrm>
              <a:custGeom>
                <a:avLst/>
                <a:gdLst>
                  <a:gd name="T0" fmla="*/ 15 w 37"/>
                  <a:gd name="T1" fmla="*/ 10 h 91"/>
                  <a:gd name="T2" fmla="*/ 18 w 37"/>
                  <a:gd name="T3" fmla="*/ 37 h 91"/>
                  <a:gd name="T4" fmla="*/ 20 w 37"/>
                  <a:gd name="T5" fmla="*/ 65 h 91"/>
                  <a:gd name="T6" fmla="*/ 12 w 37"/>
                  <a:gd name="T7" fmla="*/ 76 h 91"/>
                  <a:gd name="T8" fmla="*/ 0 w 37"/>
                  <a:gd name="T9" fmla="*/ 91 h 91"/>
                  <a:gd name="T10" fmla="*/ 20 w 37"/>
                  <a:gd name="T11" fmla="*/ 67 h 91"/>
                  <a:gd name="T12" fmla="*/ 14 w 37"/>
                  <a:gd name="T13" fmla="*/ 35 h 91"/>
                  <a:gd name="T14" fmla="*/ 9 w 37"/>
                  <a:gd name="T15" fmla="*/ 14 h 91"/>
                  <a:gd name="T16" fmla="*/ 15 w 37"/>
                  <a:gd name="T17" fmla="*/ 1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91">
                    <a:moveTo>
                      <a:pt x="15" y="10"/>
                    </a:moveTo>
                    <a:cubicBezTo>
                      <a:pt x="14" y="19"/>
                      <a:pt x="11" y="32"/>
                      <a:pt x="18" y="37"/>
                    </a:cubicBezTo>
                    <a:cubicBezTo>
                      <a:pt x="23" y="48"/>
                      <a:pt x="37" y="43"/>
                      <a:pt x="20" y="65"/>
                    </a:cubicBezTo>
                    <a:cubicBezTo>
                      <a:pt x="35" y="70"/>
                      <a:pt x="18" y="74"/>
                      <a:pt x="12" y="76"/>
                    </a:cubicBezTo>
                    <a:cubicBezTo>
                      <a:pt x="18" y="88"/>
                      <a:pt x="11" y="89"/>
                      <a:pt x="0" y="91"/>
                    </a:cubicBezTo>
                    <a:cubicBezTo>
                      <a:pt x="3" y="83"/>
                      <a:pt x="12" y="68"/>
                      <a:pt x="20" y="67"/>
                    </a:cubicBezTo>
                    <a:cubicBezTo>
                      <a:pt x="16" y="56"/>
                      <a:pt x="25" y="44"/>
                      <a:pt x="14" y="35"/>
                    </a:cubicBezTo>
                    <a:cubicBezTo>
                      <a:pt x="10" y="28"/>
                      <a:pt x="14" y="22"/>
                      <a:pt x="9" y="14"/>
                    </a:cubicBezTo>
                    <a:cubicBezTo>
                      <a:pt x="12" y="7"/>
                      <a:pt x="10" y="0"/>
                      <a:pt x="15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75" name="Freeform 651"/>
              <p:cNvSpPr>
                <a:spLocks/>
              </p:cNvSpPr>
              <p:nvPr/>
            </p:nvSpPr>
            <p:spPr bwMode="auto">
              <a:xfrm>
                <a:off x="3716" y="776"/>
                <a:ext cx="80" cy="75"/>
              </a:xfrm>
              <a:custGeom>
                <a:avLst/>
                <a:gdLst>
                  <a:gd name="T0" fmla="*/ 79 w 80"/>
                  <a:gd name="T1" fmla="*/ 40 h 75"/>
                  <a:gd name="T2" fmla="*/ 70 w 80"/>
                  <a:gd name="T3" fmla="*/ 55 h 75"/>
                  <a:gd name="T4" fmla="*/ 45 w 80"/>
                  <a:gd name="T5" fmla="*/ 55 h 75"/>
                  <a:gd name="T6" fmla="*/ 42 w 80"/>
                  <a:gd name="T7" fmla="*/ 55 h 75"/>
                  <a:gd name="T8" fmla="*/ 22 w 80"/>
                  <a:gd name="T9" fmla="*/ 63 h 75"/>
                  <a:gd name="T10" fmla="*/ 1 w 80"/>
                  <a:gd name="T11" fmla="*/ 69 h 75"/>
                  <a:gd name="T12" fmla="*/ 1 w 80"/>
                  <a:gd name="T13" fmla="*/ 54 h 75"/>
                  <a:gd name="T14" fmla="*/ 18 w 80"/>
                  <a:gd name="T15" fmla="*/ 42 h 75"/>
                  <a:gd name="T16" fmla="*/ 16 w 80"/>
                  <a:gd name="T17" fmla="*/ 25 h 75"/>
                  <a:gd name="T18" fmla="*/ 13 w 80"/>
                  <a:gd name="T19" fmla="*/ 15 h 75"/>
                  <a:gd name="T20" fmla="*/ 12 w 80"/>
                  <a:gd name="T21" fmla="*/ 7 h 75"/>
                  <a:gd name="T22" fmla="*/ 21 w 80"/>
                  <a:gd name="T23" fmla="*/ 21 h 75"/>
                  <a:gd name="T24" fmla="*/ 33 w 80"/>
                  <a:gd name="T25" fmla="*/ 37 h 75"/>
                  <a:gd name="T26" fmla="*/ 45 w 80"/>
                  <a:gd name="T27" fmla="*/ 42 h 75"/>
                  <a:gd name="T28" fmla="*/ 69 w 80"/>
                  <a:gd name="T29" fmla="*/ 34 h 75"/>
                  <a:gd name="T30" fmla="*/ 79 w 80"/>
                  <a:gd name="T31" fmla="*/ 4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" h="75">
                    <a:moveTo>
                      <a:pt x="79" y="40"/>
                    </a:moveTo>
                    <a:cubicBezTo>
                      <a:pt x="78" y="49"/>
                      <a:pt x="80" y="53"/>
                      <a:pt x="70" y="55"/>
                    </a:cubicBezTo>
                    <a:cubicBezTo>
                      <a:pt x="61" y="59"/>
                      <a:pt x="53" y="59"/>
                      <a:pt x="45" y="55"/>
                    </a:cubicBezTo>
                    <a:cubicBezTo>
                      <a:pt x="47" y="45"/>
                      <a:pt x="37" y="49"/>
                      <a:pt x="42" y="55"/>
                    </a:cubicBezTo>
                    <a:cubicBezTo>
                      <a:pt x="36" y="59"/>
                      <a:pt x="29" y="60"/>
                      <a:pt x="22" y="63"/>
                    </a:cubicBezTo>
                    <a:cubicBezTo>
                      <a:pt x="28" y="75"/>
                      <a:pt x="5" y="69"/>
                      <a:pt x="1" y="69"/>
                    </a:cubicBezTo>
                    <a:cubicBezTo>
                      <a:pt x="4" y="63"/>
                      <a:pt x="5" y="60"/>
                      <a:pt x="1" y="54"/>
                    </a:cubicBezTo>
                    <a:cubicBezTo>
                      <a:pt x="10" y="50"/>
                      <a:pt x="12" y="50"/>
                      <a:pt x="18" y="42"/>
                    </a:cubicBezTo>
                    <a:cubicBezTo>
                      <a:pt x="20" y="33"/>
                      <a:pt x="26" y="31"/>
                      <a:pt x="16" y="25"/>
                    </a:cubicBezTo>
                    <a:cubicBezTo>
                      <a:pt x="20" y="19"/>
                      <a:pt x="20" y="16"/>
                      <a:pt x="13" y="15"/>
                    </a:cubicBezTo>
                    <a:cubicBezTo>
                      <a:pt x="11" y="11"/>
                      <a:pt x="0" y="0"/>
                      <a:pt x="12" y="7"/>
                    </a:cubicBezTo>
                    <a:cubicBezTo>
                      <a:pt x="15" y="13"/>
                      <a:pt x="19" y="15"/>
                      <a:pt x="21" y="21"/>
                    </a:cubicBezTo>
                    <a:cubicBezTo>
                      <a:pt x="23" y="32"/>
                      <a:pt x="20" y="36"/>
                      <a:pt x="33" y="37"/>
                    </a:cubicBezTo>
                    <a:cubicBezTo>
                      <a:pt x="29" y="47"/>
                      <a:pt x="38" y="43"/>
                      <a:pt x="45" y="42"/>
                    </a:cubicBezTo>
                    <a:cubicBezTo>
                      <a:pt x="47" y="26"/>
                      <a:pt x="55" y="31"/>
                      <a:pt x="69" y="34"/>
                    </a:cubicBezTo>
                    <a:cubicBezTo>
                      <a:pt x="75" y="37"/>
                      <a:pt x="72" y="35"/>
                      <a:pt x="79" y="40"/>
                    </a:cubicBezTo>
                    <a:close/>
                  </a:path>
                </a:pathLst>
              </a:custGeom>
              <a:solidFill>
                <a:srgbClr val="ECECC8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76" name="Freeform 652"/>
              <p:cNvSpPr>
                <a:spLocks/>
              </p:cNvSpPr>
              <p:nvPr/>
            </p:nvSpPr>
            <p:spPr bwMode="auto">
              <a:xfrm>
                <a:off x="3708" y="759"/>
                <a:ext cx="20" cy="92"/>
              </a:xfrm>
              <a:custGeom>
                <a:avLst/>
                <a:gdLst>
                  <a:gd name="T0" fmla="*/ 8 w 20"/>
                  <a:gd name="T1" fmla="*/ 0 h 92"/>
                  <a:gd name="T2" fmla="*/ 8 w 20"/>
                  <a:gd name="T3" fmla="*/ 14 h 92"/>
                  <a:gd name="T4" fmla="*/ 6 w 20"/>
                  <a:gd name="T5" fmla="*/ 33 h 92"/>
                  <a:gd name="T6" fmla="*/ 8 w 20"/>
                  <a:gd name="T7" fmla="*/ 53 h 92"/>
                  <a:gd name="T8" fmla="*/ 3 w 20"/>
                  <a:gd name="T9" fmla="*/ 69 h 92"/>
                  <a:gd name="T10" fmla="*/ 2 w 20"/>
                  <a:gd name="T11" fmla="*/ 62 h 92"/>
                  <a:gd name="T12" fmla="*/ 9 w 20"/>
                  <a:gd name="T13" fmla="*/ 48 h 92"/>
                  <a:gd name="T14" fmla="*/ 6 w 20"/>
                  <a:gd name="T15" fmla="*/ 11 h 92"/>
                  <a:gd name="T16" fmla="*/ 8 w 20"/>
                  <a:gd name="T17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92">
                    <a:moveTo>
                      <a:pt x="8" y="0"/>
                    </a:moveTo>
                    <a:cubicBezTo>
                      <a:pt x="4" y="7"/>
                      <a:pt x="0" y="9"/>
                      <a:pt x="8" y="14"/>
                    </a:cubicBezTo>
                    <a:cubicBezTo>
                      <a:pt x="9" y="23"/>
                      <a:pt x="20" y="31"/>
                      <a:pt x="6" y="33"/>
                    </a:cubicBezTo>
                    <a:cubicBezTo>
                      <a:pt x="10" y="42"/>
                      <a:pt x="14" y="42"/>
                      <a:pt x="8" y="53"/>
                    </a:cubicBezTo>
                    <a:cubicBezTo>
                      <a:pt x="8" y="56"/>
                      <a:pt x="8" y="92"/>
                      <a:pt x="3" y="69"/>
                    </a:cubicBezTo>
                    <a:cubicBezTo>
                      <a:pt x="3" y="67"/>
                      <a:pt x="2" y="64"/>
                      <a:pt x="2" y="62"/>
                    </a:cubicBezTo>
                    <a:cubicBezTo>
                      <a:pt x="5" y="57"/>
                      <a:pt x="8" y="54"/>
                      <a:pt x="9" y="48"/>
                    </a:cubicBezTo>
                    <a:cubicBezTo>
                      <a:pt x="1" y="37"/>
                      <a:pt x="5" y="25"/>
                      <a:pt x="6" y="11"/>
                    </a:cubicBezTo>
                    <a:cubicBezTo>
                      <a:pt x="5" y="4"/>
                      <a:pt x="4" y="8"/>
                      <a:pt x="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77" name="Freeform 653"/>
              <p:cNvSpPr>
                <a:spLocks/>
              </p:cNvSpPr>
              <p:nvPr/>
            </p:nvSpPr>
            <p:spPr bwMode="auto">
              <a:xfrm>
                <a:off x="3741" y="764"/>
                <a:ext cx="37" cy="81"/>
              </a:xfrm>
              <a:custGeom>
                <a:avLst/>
                <a:gdLst>
                  <a:gd name="T0" fmla="*/ 29 w 37"/>
                  <a:gd name="T1" fmla="*/ 78 h 81"/>
                  <a:gd name="T2" fmla="*/ 3 w 37"/>
                  <a:gd name="T3" fmla="*/ 76 h 81"/>
                  <a:gd name="T4" fmla="*/ 18 w 37"/>
                  <a:gd name="T5" fmla="*/ 67 h 81"/>
                  <a:gd name="T6" fmla="*/ 20 w 37"/>
                  <a:gd name="T7" fmla="*/ 34 h 81"/>
                  <a:gd name="T8" fmla="*/ 11 w 37"/>
                  <a:gd name="T9" fmla="*/ 21 h 81"/>
                  <a:gd name="T10" fmla="*/ 6 w 37"/>
                  <a:gd name="T11" fmla="*/ 13 h 81"/>
                  <a:gd name="T12" fmla="*/ 0 w 37"/>
                  <a:gd name="T13" fmla="*/ 0 h 81"/>
                  <a:gd name="T14" fmla="*/ 20 w 37"/>
                  <a:gd name="T15" fmla="*/ 10 h 81"/>
                  <a:gd name="T16" fmla="*/ 20 w 37"/>
                  <a:gd name="T17" fmla="*/ 25 h 81"/>
                  <a:gd name="T18" fmla="*/ 27 w 37"/>
                  <a:gd name="T19" fmla="*/ 39 h 81"/>
                  <a:gd name="T20" fmla="*/ 18 w 37"/>
                  <a:gd name="T21" fmla="*/ 76 h 81"/>
                  <a:gd name="T22" fmla="*/ 29 w 37"/>
                  <a:gd name="T23" fmla="*/ 7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81">
                    <a:moveTo>
                      <a:pt x="29" y="78"/>
                    </a:moveTo>
                    <a:cubicBezTo>
                      <a:pt x="21" y="75"/>
                      <a:pt x="12" y="77"/>
                      <a:pt x="3" y="76"/>
                    </a:cubicBezTo>
                    <a:cubicBezTo>
                      <a:pt x="7" y="70"/>
                      <a:pt x="12" y="71"/>
                      <a:pt x="18" y="67"/>
                    </a:cubicBezTo>
                    <a:cubicBezTo>
                      <a:pt x="23" y="57"/>
                      <a:pt x="21" y="45"/>
                      <a:pt x="20" y="34"/>
                    </a:cubicBezTo>
                    <a:cubicBezTo>
                      <a:pt x="22" y="23"/>
                      <a:pt x="23" y="22"/>
                      <a:pt x="11" y="21"/>
                    </a:cubicBezTo>
                    <a:cubicBezTo>
                      <a:pt x="18" y="16"/>
                      <a:pt x="12" y="15"/>
                      <a:pt x="6" y="13"/>
                    </a:cubicBezTo>
                    <a:cubicBezTo>
                      <a:pt x="1" y="7"/>
                      <a:pt x="14" y="3"/>
                      <a:pt x="0" y="0"/>
                    </a:cubicBezTo>
                    <a:cubicBezTo>
                      <a:pt x="8" y="6"/>
                      <a:pt x="10" y="8"/>
                      <a:pt x="20" y="10"/>
                    </a:cubicBezTo>
                    <a:cubicBezTo>
                      <a:pt x="17" y="17"/>
                      <a:pt x="17" y="18"/>
                      <a:pt x="20" y="25"/>
                    </a:cubicBezTo>
                    <a:cubicBezTo>
                      <a:pt x="21" y="31"/>
                      <a:pt x="24" y="34"/>
                      <a:pt x="27" y="39"/>
                    </a:cubicBezTo>
                    <a:cubicBezTo>
                      <a:pt x="26" y="51"/>
                      <a:pt x="28" y="68"/>
                      <a:pt x="18" y="76"/>
                    </a:cubicBezTo>
                    <a:cubicBezTo>
                      <a:pt x="33" y="79"/>
                      <a:pt x="37" y="81"/>
                      <a:pt x="29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4078" name="Group 654"/>
            <p:cNvGrpSpPr>
              <a:grpSpLocks/>
            </p:cNvGrpSpPr>
            <p:nvPr/>
          </p:nvGrpSpPr>
          <p:grpSpPr bwMode="auto">
            <a:xfrm>
              <a:off x="48" y="336"/>
              <a:ext cx="1872" cy="318"/>
              <a:chOff x="1974" y="543"/>
              <a:chExt cx="1872" cy="318"/>
            </a:xfrm>
          </p:grpSpPr>
          <p:sp>
            <p:nvSpPr>
              <p:cNvPr id="104079" name="Freeform 655"/>
              <p:cNvSpPr>
                <a:spLocks/>
              </p:cNvSpPr>
              <p:nvPr/>
            </p:nvSpPr>
            <p:spPr bwMode="auto">
              <a:xfrm>
                <a:off x="1974" y="543"/>
                <a:ext cx="1872" cy="318"/>
              </a:xfrm>
              <a:custGeom>
                <a:avLst/>
                <a:gdLst>
                  <a:gd name="T0" fmla="*/ 1824 w 1872"/>
                  <a:gd name="T1" fmla="*/ 303 h 318"/>
                  <a:gd name="T2" fmla="*/ 1782 w 1872"/>
                  <a:gd name="T3" fmla="*/ 288 h 318"/>
                  <a:gd name="T4" fmla="*/ 1746 w 1872"/>
                  <a:gd name="T5" fmla="*/ 315 h 318"/>
                  <a:gd name="T6" fmla="*/ 1739 w 1872"/>
                  <a:gd name="T7" fmla="*/ 288 h 318"/>
                  <a:gd name="T8" fmla="*/ 1674 w 1872"/>
                  <a:gd name="T9" fmla="*/ 309 h 318"/>
                  <a:gd name="T10" fmla="*/ 1644 w 1872"/>
                  <a:gd name="T11" fmla="*/ 279 h 318"/>
                  <a:gd name="T12" fmla="*/ 1401 w 1872"/>
                  <a:gd name="T13" fmla="*/ 252 h 318"/>
                  <a:gd name="T14" fmla="*/ 1371 w 1872"/>
                  <a:gd name="T15" fmla="*/ 237 h 318"/>
                  <a:gd name="T16" fmla="*/ 1059 w 1872"/>
                  <a:gd name="T17" fmla="*/ 213 h 318"/>
                  <a:gd name="T18" fmla="*/ 1002 w 1872"/>
                  <a:gd name="T19" fmla="*/ 228 h 318"/>
                  <a:gd name="T20" fmla="*/ 951 w 1872"/>
                  <a:gd name="T21" fmla="*/ 237 h 318"/>
                  <a:gd name="T22" fmla="*/ 957 w 1872"/>
                  <a:gd name="T23" fmla="*/ 207 h 318"/>
                  <a:gd name="T24" fmla="*/ 819 w 1872"/>
                  <a:gd name="T25" fmla="*/ 186 h 318"/>
                  <a:gd name="T26" fmla="*/ 594 w 1872"/>
                  <a:gd name="T27" fmla="*/ 156 h 318"/>
                  <a:gd name="T28" fmla="*/ 453 w 1872"/>
                  <a:gd name="T29" fmla="*/ 129 h 318"/>
                  <a:gd name="T30" fmla="*/ 408 w 1872"/>
                  <a:gd name="T31" fmla="*/ 138 h 318"/>
                  <a:gd name="T32" fmla="*/ 276 w 1872"/>
                  <a:gd name="T33" fmla="*/ 129 h 318"/>
                  <a:gd name="T34" fmla="*/ 210 w 1872"/>
                  <a:gd name="T35" fmla="*/ 132 h 318"/>
                  <a:gd name="T36" fmla="*/ 186 w 1872"/>
                  <a:gd name="T37" fmla="*/ 111 h 318"/>
                  <a:gd name="T38" fmla="*/ 141 w 1872"/>
                  <a:gd name="T39" fmla="*/ 120 h 318"/>
                  <a:gd name="T40" fmla="*/ 24 w 1872"/>
                  <a:gd name="T41" fmla="*/ 87 h 318"/>
                  <a:gd name="T42" fmla="*/ 72 w 1872"/>
                  <a:gd name="T43" fmla="*/ 27 h 318"/>
                  <a:gd name="T44" fmla="*/ 153 w 1872"/>
                  <a:gd name="T45" fmla="*/ 3 h 318"/>
                  <a:gd name="T46" fmla="*/ 201 w 1872"/>
                  <a:gd name="T47" fmla="*/ 51 h 318"/>
                  <a:gd name="T48" fmla="*/ 258 w 1872"/>
                  <a:gd name="T49" fmla="*/ 33 h 318"/>
                  <a:gd name="T50" fmla="*/ 291 w 1872"/>
                  <a:gd name="T51" fmla="*/ 60 h 318"/>
                  <a:gd name="T52" fmla="*/ 528 w 1872"/>
                  <a:gd name="T53" fmla="*/ 93 h 318"/>
                  <a:gd name="T54" fmla="*/ 783 w 1872"/>
                  <a:gd name="T55" fmla="*/ 123 h 318"/>
                  <a:gd name="T56" fmla="*/ 957 w 1872"/>
                  <a:gd name="T57" fmla="*/ 117 h 318"/>
                  <a:gd name="T58" fmla="*/ 1017 w 1872"/>
                  <a:gd name="T59" fmla="*/ 150 h 318"/>
                  <a:gd name="T60" fmla="*/ 1236 w 1872"/>
                  <a:gd name="T61" fmla="*/ 171 h 318"/>
                  <a:gd name="T62" fmla="*/ 1470 w 1872"/>
                  <a:gd name="T63" fmla="*/ 204 h 318"/>
                  <a:gd name="T64" fmla="*/ 1635 w 1872"/>
                  <a:gd name="T65" fmla="*/ 216 h 318"/>
                  <a:gd name="T66" fmla="*/ 1697 w 1872"/>
                  <a:gd name="T67" fmla="*/ 197 h 318"/>
                  <a:gd name="T68" fmla="*/ 1740 w 1872"/>
                  <a:gd name="T69" fmla="*/ 191 h 318"/>
                  <a:gd name="T70" fmla="*/ 1785 w 1872"/>
                  <a:gd name="T71" fmla="*/ 215 h 318"/>
                  <a:gd name="T72" fmla="*/ 1848 w 1872"/>
                  <a:gd name="T73" fmla="*/ 231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872" h="318">
                    <a:moveTo>
                      <a:pt x="1872" y="267"/>
                    </a:moveTo>
                    <a:cubicBezTo>
                      <a:pt x="1865" y="289"/>
                      <a:pt x="1841" y="292"/>
                      <a:pt x="1824" y="303"/>
                    </a:cubicBezTo>
                    <a:cubicBezTo>
                      <a:pt x="1816" y="302"/>
                      <a:pt x="1808" y="303"/>
                      <a:pt x="1800" y="300"/>
                    </a:cubicBezTo>
                    <a:cubicBezTo>
                      <a:pt x="1793" y="298"/>
                      <a:pt x="1782" y="288"/>
                      <a:pt x="1782" y="288"/>
                    </a:cubicBezTo>
                    <a:cubicBezTo>
                      <a:pt x="1764" y="294"/>
                      <a:pt x="1772" y="303"/>
                      <a:pt x="1764" y="309"/>
                    </a:cubicBezTo>
                    <a:cubicBezTo>
                      <a:pt x="1759" y="313"/>
                      <a:pt x="1752" y="313"/>
                      <a:pt x="1746" y="315"/>
                    </a:cubicBezTo>
                    <a:cubicBezTo>
                      <a:pt x="1743" y="316"/>
                      <a:pt x="1737" y="318"/>
                      <a:pt x="1737" y="318"/>
                    </a:cubicBezTo>
                    <a:cubicBezTo>
                      <a:pt x="1732" y="310"/>
                      <a:pt x="1745" y="295"/>
                      <a:pt x="1739" y="288"/>
                    </a:cubicBezTo>
                    <a:cubicBezTo>
                      <a:pt x="1737" y="286"/>
                      <a:pt x="1722" y="293"/>
                      <a:pt x="1719" y="294"/>
                    </a:cubicBezTo>
                    <a:cubicBezTo>
                      <a:pt x="1702" y="298"/>
                      <a:pt x="1690" y="304"/>
                      <a:pt x="1674" y="309"/>
                    </a:cubicBezTo>
                    <a:cubicBezTo>
                      <a:pt x="1658" y="306"/>
                      <a:pt x="1645" y="302"/>
                      <a:pt x="1629" y="300"/>
                    </a:cubicBezTo>
                    <a:cubicBezTo>
                      <a:pt x="1633" y="287"/>
                      <a:pt x="1640" y="292"/>
                      <a:pt x="1644" y="279"/>
                    </a:cubicBezTo>
                    <a:cubicBezTo>
                      <a:pt x="1629" y="269"/>
                      <a:pt x="1570" y="270"/>
                      <a:pt x="1566" y="270"/>
                    </a:cubicBezTo>
                    <a:cubicBezTo>
                      <a:pt x="1554" y="262"/>
                      <a:pt x="1434" y="254"/>
                      <a:pt x="1401" y="252"/>
                    </a:cubicBezTo>
                    <a:cubicBezTo>
                      <a:pt x="1395" y="250"/>
                      <a:pt x="1388" y="250"/>
                      <a:pt x="1383" y="246"/>
                    </a:cubicBezTo>
                    <a:cubicBezTo>
                      <a:pt x="1379" y="243"/>
                      <a:pt x="1376" y="239"/>
                      <a:pt x="1371" y="237"/>
                    </a:cubicBezTo>
                    <a:cubicBezTo>
                      <a:pt x="1339" y="223"/>
                      <a:pt x="1248" y="229"/>
                      <a:pt x="1227" y="228"/>
                    </a:cubicBezTo>
                    <a:cubicBezTo>
                      <a:pt x="1167" y="188"/>
                      <a:pt x="1216" y="216"/>
                      <a:pt x="1059" y="213"/>
                    </a:cubicBezTo>
                    <a:cubicBezTo>
                      <a:pt x="1035" y="205"/>
                      <a:pt x="1046" y="204"/>
                      <a:pt x="1011" y="207"/>
                    </a:cubicBezTo>
                    <a:cubicBezTo>
                      <a:pt x="1007" y="213"/>
                      <a:pt x="1008" y="223"/>
                      <a:pt x="1002" y="228"/>
                    </a:cubicBezTo>
                    <a:cubicBezTo>
                      <a:pt x="997" y="232"/>
                      <a:pt x="984" y="234"/>
                      <a:pt x="984" y="234"/>
                    </a:cubicBezTo>
                    <a:cubicBezTo>
                      <a:pt x="978" y="251"/>
                      <a:pt x="965" y="242"/>
                      <a:pt x="951" y="237"/>
                    </a:cubicBezTo>
                    <a:cubicBezTo>
                      <a:pt x="945" y="231"/>
                      <a:pt x="935" y="230"/>
                      <a:pt x="933" y="222"/>
                    </a:cubicBezTo>
                    <a:cubicBezTo>
                      <a:pt x="931" y="213"/>
                      <a:pt x="957" y="207"/>
                      <a:pt x="957" y="207"/>
                    </a:cubicBezTo>
                    <a:cubicBezTo>
                      <a:pt x="952" y="187"/>
                      <a:pt x="937" y="198"/>
                      <a:pt x="915" y="195"/>
                    </a:cubicBezTo>
                    <a:cubicBezTo>
                      <a:pt x="872" y="181"/>
                      <a:pt x="903" y="189"/>
                      <a:pt x="819" y="186"/>
                    </a:cubicBezTo>
                    <a:cubicBezTo>
                      <a:pt x="797" y="171"/>
                      <a:pt x="744" y="172"/>
                      <a:pt x="720" y="171"/>
                    </a:cubicBezTo>
                    <a:cubicBezTo>
                      <a:pt x="657" y="160"/>
                      <a:pt x="706" y="160"/>
                      <a:pt x="594" y="156"/>
                    </a:cubicBezTo>
                    <a:cubicBezTo>
                      <a:pt x="579" y="127"/>
                      <a:pt x="502" y="149"/>
                      <a:pt x="483" y="150"/>
                    </a:cubicBezTo>
                    <a:cubicBezTo>
                      <a:pt x="463" y="146"/>
                      <a:pt x="468" y="139"/>
                      <a:pt x="453" y="129"/>
                    </a:cubicBezTo>
                    <a:cubicBezTo>
                      <a:pt x="445" y="134"/>
                      <a:pt x="426" y="141"/>
                      <a:pt x="426" y="141"/>
                    </a:cubicBezTo>
                    <a:cubicBezTo>
                      <a:pt x="420" y="140"/>
                      <a:pt x="414" y="140"/>
                      <a:pt x="408" y="138"/>
                    </a:cubicBezTo>
                    <a:cubicBezTo>
                      <a:pt x="401" y="135"/>
                      <a:pt x="390" y="126"/>
                      <a:pt x="390" y="126"/>
                    </a:cubicBezTo>
                    <a:cubicBezTo>
                      <a:pt x="352" y="127"/>
                      <a:pt x="314" y="126"/>
                      <a:pt x="276" y="129"/>
                    </a:cubicBezTo>
                    <a:cubicBezTo>
                      <a:pt x="270" y="129"/>
                      <a:pt x="258" y="135"/>
                      <a:pt x="258" y="135"/>
                    </a:cubicBezTo>
                    <a:cubicBezTo>
                      <a:pt x="242" y="134"/>
                      <a:pt x="226" y="135"/>
                      <a:pt x="210" y="132"/>
                    </a:cubicBezTo>
                    <a:cubicBezTo>
                      <a:pt x="206" y="131"/>
                      <a:pt x="207" y="125"/>
                      <a:pt x="204" y="123"/>
                    </a:cubicBezTo>
                    <a:cubicBezTo>
                      <a:pt x="199" y="118"/>
                      <a:pt x="192" y="115"/>
                      <a:pt x="186" y="111"/>
                    </a:cubicBezTo>
                    <a:cubicBezTo>
                      <a:pt x="183" y="109"/>
                      <a:pt x="177" y="105"/>
                      <a:pt x="177" y="105"/>
                    </a:cubicBezTo>
                    <a:cubicBezTo>
                      <a:pt x="163" y="110"/>
                      <a:pt x="153" y="112"/>
                      <a:pt x="141" y="120"/>
                    </a:cubicBezTo>
                    <a:cubicBezTo>
                      <a:pt x="111" y="116"/>
                      <a:pt x="85" y="103"/>
                      <a:pt x="54" y="99"/>
                    </a:cubicBezTo>
                    <a:cubicBezTo>
                      <a:pt x="44" y="92"/>
                      <a:pt x="36" y="90"/>
                      <a:pt x="24" y="87"/>
                    </a:cubicBezTo>
                    <a:cubicBezTo>
                      <a:pt x="15" y="78"/>
                      <a:pt x="4" y="73"/>
                      <a:pt x="0" y="60"/>
                    </a:cubicBezTo>
                    <a:cubicBezTo>
                      <a:pt x="8" y="22"/>
                      <a:pt x="34" y="29"/>
                      <a:pt x="72" y="27"/>
                    </a:cubicBezTo>
                    <a:cubicBezTo>
                      <a:pt x="80" y="19"/>
                      <a:pt x="93" y="0"/>
                      <a:pt x="93" y="0"/>
                    </a:cubicBezTo>
                    <a:cubicBezTo>
                      <a:pt x="113" y="1"/>
                      <a:pt x="133" y="0"/>
                      <a:pt x="153" y="3"/>
                    </a:cubicBezTo>
                    <a:cubicBezTo>
                      <a:pt x="162" y="4"/>
                      <a:pt x="168" y="27"/>
                      <a:pt x="168" y="27"/>
                    </a:cubicBezTo>
                    <a:cubicBezTo>
                      <a:pt x="172" y="63"/>
                      <a:pt x="171" y="61"/>
                      <a:pt x="201" y="51"/>
                    </a:cubicBezTo>
                    <a:cubicBezTo>
                      <a:pt x="213" y="28"/>
                      <a:pt x="210" y="30"/>
                      <a:pt x="240" y="27"/>
                    </a:cubicBezTo>
                    <a:cubicBezTo>
                      <a:pt x="246" y="29"/>
                      <a:pt x="252" y="31"/>
                      <a:pt x="258" y="33"/>
                    </a:cubicBezTo>
                    <a:cubicBezTo>
                      <a:pt x="265" y="35"/>
                      <a:pt x="276" y="45"/>
                      <a:pt x="276" y="45"/>
                    </a:cubicBezTo>
                    <a:cubicBezTo>
                      <a:pt x="283" y="66"/>
                      <a:pt x="276" y="65"/>
                      <a:pt x="291" y="60"/>
                    </a:cubicBezTo>
                    <a:cubicBezTo>
                      <a:pt x="323" y="64"/>
                      <a:pt x="355" y="67"/>
                      <a:pt x="387" y="69"/>
                    </a:cubicBezTo>
                    <a:cubicBezTo>
                      <a:pt x="440" y="87"/>
                      <a:pt x="466" y="91"/>
                      <a:pt x="528" y="93"/>
                    </a:cubicBezTo>
                    <a:cubicBezTo>
                      <a:pt x="561" y="101"/>
                      <a:pt x="599" y="100"/>
                      <a:pt x="633" y="102"/>
                    </a:cubicBezTo>
                    <a:cubicBezTo>
                      <a:pt x="655" y="117"/>
                      <a:pt x="762" y="122"/>
                      <a:pt x="783" y="123"/>
                    </a:cubicBezTo>
                    <a:cubicBezTo>
                      <a:pt x="875" y="133"/>
                      <a:pt x="719" y="138"/>
                      <a:pt x="930" y="132"/>
                    </a:cubicBezTo>
                    <a:cubicBezTo>
                      <a:pt x="938" y="120"/>
                      <a:pt x="944" y="121"/>
                      <a:pt x="957" y="117"/>
                    </a:cubicBezTo>
                    <a:cubicBezTo>
                      <a:pt x="982" y="119"/>
                      <a:pt x="990" y="117"/>
                      <a:pt x="1008" y="129"/>
                    </a:cubicBezTo>
                    <a:cubicBezTo>
                      <a:pt x="1012" y="135"/>
                      <a:pt x="1011" y="145"/>
                      <a:pt x="1017" y="150"/>
                    </a:cubicBezTo>
                    <a:cubicBezTo>
                      <a:pt x="1040" y="169"/>
                      <a:pt x="1122" y="160"/>
                      <a:pt x="1152" y="162"/>
                    </a:cubicBezTo>
                    <a:cubicBezTo>
                      <a:pt x="1185" y="170"/>
                      <a:pt x="1189" y="169"/>
                      <a:pt x="1236" y="171"/>
                    </a:cubicBezTo>
                    <a:cubicBezTo>
                      <a:pt x="1203" y="182"/>
                      <a:pt x="1347" y="183"/>
                      <a:pt x="1350" y="183"/>
                    </a:cubicBezTo>
                    <a:cubicBezTo>
                      <a:pt x="1391" y="197"/>
                      <a:pt x="1424" y="202"/>
                      <a:pt x="1470" y="204"/>
                    </a:cubicBezTo>
                    <a:cubicBezTo>
                      <a:pt x="1500" y="214"/>
                      <a:pt x="1544" y="211"/>
                      <a:pt x="1575" y="213"/>
                    </a:cubicBezTo>
                    <a:cubicBezTo>
                      <a:pt x="1606" y="223"/>
                      <a:pt x="1587" y="219"/>
                      <a:pt x="1635" y="216"/>
                    </a:cubicBezTo>
                    <a:cubicBezTo>
                      <a:pt x="1648" y="213"/>
                      <a:pt x="1642" y="197"/>
                      <a:pt x="1652" y="194"/>
                    </a:cubicBezTo>
                    <a:cubicBezTo>
                      <a:pt x="1662" y="191"/>
                      <a:pt x="1686" y="190"/>
                      <a:pt x="1697" y="197"/>
                    </a:cubicBezTo>
                    <a:cubicBezTo>
                      <a:pt x="1712" y="199"/>
                      <a:pt x="1711" y="241"/>
                      <a:pt x="1716" y="239"/>
                    </a:cubicBezTo>
                    <a:cubicBezTo>
                      <a:pt x="1739" y="233"/>
                      <a:pt x="1735" y="196"/>
                      <a:pt x="1740" y="191"/>
                    </a:cubicBezTo>
                    <a:cubicBezTo>
                      <a:pt x="1747" y="185"/>
                      <a:pt x="1762" y="191"/>
                      <a:pt x="1769" y="195"/>
                    </a:cubicBezTo>
                    <a:cubicBezTo>
                      <a:pt x="1776" y="199"/>
                      <a:pt x="1775" y="210"/>
                      <a:pt x="1785" y="215"/>
                    </a:cubicBezTo>
                    <a:cubicBezTo>
                      <a:pt x="1795" y="220"/>
                      <a:pt x="1820" y="222"/>
                      <a:pt x="1830" y="225"/>
                    </a:cubicBezTo>
                    <a:cubicBezTo>
                      <a:pt x="1836" y="227"/>
                      <a:pt x="1842" y="229"/>
                      <a:pt x="1848" y="231"/>
                    </a:cubicBezTo>
                    <a:cubicBezTo>
                      <a:pt x="1855" y="238"/>
                      <a:pt x="1868" y="261"/>
                      <a:pt x="1872" y="267"/>
                    </a:cubicBezTo>
                    <a:close/>
                  </a:path>
                </a:pathLst>
              </a:custGeom>
              <a:solidFill>
                <a:srgbClr val="FFCC00"/>
              </a:solidFill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80" name="Freeform 656"/>
              <p:cNvSpPr>
                <a:spLocks/>
              </p:cNvSpPr>
              <p:nvPr/>
            </p:nvSpPr>
            <p:spPr bwMode="auto">
              <a:xfrm>
                <a:off x="1989" y="604"/>
                <a:ext cx="120" cy="47"/>
              </a:xfrm>
              <a:custGeom>
                <a:avLst/>
                <a:gdLst>
                  <a:gd name="T0" fmla="*/ 114 w 120"/>
                  <a:gd name="T1" fmla="*/ 22 h 47"/>
                  <a:gd name="T2" fmla="*/ 92 w 120"/>
                  <a:gd name="T3" fmla="*/ 46 h 47"/>
                  <a:gd name="T4" fmla="*/ 60 w 120"/>
                  <a:gd name="T5" fmla="*/ 35 h 47"/>
                  <a:gd name="T6" fmla="*/ 32 w 120"/>
                  <a:gd name="T7" fmla="*/ 31 h 47"/>
                  <a:gd name="T8" fmla="*/ 17 w 120"/>
                  <a:gd name="T9" fmla="*/ 16 h 47"/>
                  <a:gd name="T10" fmla="*/ 12 w 120"/>
                  <a:gd name="T11" fmla="*/ 2 h 47"/>
                  <a:gd name="T12" fmla="*/ 51 w 120"/>
                  <a:gd name="T13" fmla="*/ 10 h 47"/>
                  <a:gd name="T14" fmla="*/ 114 w 120"/>
                  <a:gd name="T15" fmla="*/ 22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47">
                    <a:moveTo>
                      <a:pt x="114" y="22"/>
                    </a:moveTo>
                    <a:cubicBezTo>
                      <a:pt x="110" y="46"/>
                      <a:pt x="120" y="47"/>
                      <a:pt x="92" y="46"/>
                    </a:cubicBezTo>
                    <a:cubicBezTo>
                      <a:pt x="90" y="40"/>
                      <a:pt x="69" y="37"/>
                      <a:pt x="60" y="35"/>
                    </a:cubicBezTo>
                    <a:cubicBezTo>
                      <a:pt x="51" y="33"/>
                      <a:pt x="32" y="31"/>
                      <a:pt x="32" y="31"/>
                    </a:cubicBezTo>
                    <a:cubicBezTo>
                      <a:pt x="29" y="23"/>
                      <a:pt x="24" y="21"/>
                      <a:pt x="17" y="16"/>
                    </a:cubicBezTo>
                    <a:cubicBezTo>
                      <a:pt x="15" y="9"/>
                      <a:pt x="0" y="0"/>
                      <a:pt x="12" y="2"/>
                    </a:cubicBezTo>
                    <a:cubicBezTo>
                      <a:pt x="26" y="9"/>
                      <a:pt x="35" y="9"/>
                      <a:pt x="51" y="10"/>
                    </a:cubicBezTo>
                    <a:cubicBezTo>
                      <a:pt x="57" y="39"/>
                      <a:pt x="66" y="22"/>
                      <a:pt x="114" y="22"/>
                    </a:cubicBezTo>
                    <a:close/>
                  </a:path>
                </a:pathLst>
              </a:custGeom>
              <a:solidFill>
                <a:srgbClr val="ECECC8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81" name="Freeform 657"/>
              <p:cNvSpPr>
                <a:spLocks/>
              </p:cNvSpPr>
              <p:nvPr/>
            </p:nvSpPr>
            <p:spPr bwMode="auto">
              <a:xfrm>
                <a:off x="2126" y="616"/>
                <a:ext cx="86" cy="35"/>
              </a:xfrm>
              <a:custGeom>
                <a:avLst/>
                <a:gdLst>
                  <a:gd name="T0" fmla="*/ 79 w 86"/>
                  <a:gd name="T1" fmla="*/ 32 h 35"/>
                  <a:gd name="T2" fmla="*/ 39 w 86"/>
                  <a:gd name="T3" fmla="*/ 35 h 35"/>
                  <a:gd name="T4" fmla="*/ 42 w 86"/>
                  <a:gd name="T5" fmla="*/ 23 h 35"/>
                  <a:gd name="T6" fmla="*/ 27 w 86"/>
                  <a:gd name="T7" fmla="*/ 20 h 35"/>
                  <a:gd name="T8" fmla="*/ 22 w 86"/>
                  <a:gd name="T9" fmla="*/ 19 h 35"/>
                  <a:gd name="T10" fmla="*/ 45 w 86"/>
                  <a:gd name="T11" fmla="*/ 8 h 35"/>
                  <a:gd name="T12" fmla="*/ 70 w 86"/>
                  <a:gd name="T13" fmla="*/ 7 h 35"/>
                  <a:gd name="T14" fmla="*/ 84 w 86"/>
                  <a:gd name="T15" fmla="*/ 14 h 35"/>
                  <a:gd name="T16" fmla="*/ 79 w 86"/>
                  <a:gd name="T17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35">
                    <a:moveTo>
                      <a:pt x="79" y="32"/>
                    </a:moveTo>
                    <a:cubicBezTo>
                      <a:pt x="65" y="30"/>
                      <a:pt x="53" y="34"/>
                      <a:pt x="39" y="35"/>
                    </a:cubicBezTo>
                    <a:cubicBezTo>
                      <a:pt x="42" y="33"/>
                      <a:pt x="50" y="27"/>
                      <a:pt x="42" y="23"/>
                    </a:cubicBezTo>
                    <a:cubicBezTo>
                      <a:pt x="37" y="21"/>
                      <a:pt x="32" y="21"/>
                      <a:pt x="27" y="20"/>
                    </a:cubicBezTo>
                    <a:cubicBezTo>
                      <a:pt x="25" y="20"/>
                      <a:pt x="22" y="19"/>
                      <a:pt x="22" y="19"/>
                    </a:cubicBezTo>
                    <a:cubicBezTo>
                      <a:pt x="0" y="8"/>
                      <a:pt x="44" y="8"/>
                      <a:pt x="45" y="8"/>
                    </a:cubicBezTo>
                    <a:cubicBezTo>
                      <a:pt x="33" y="1"/>
                      <a:pt x="30" y="0"/>
                      <a:pt x="70" y="7"/>
                    </a:cubicBezTo>
                    <a:cubicBezTo>
                      <a:pt x="74" y="8"/>
                      <a:pt x="79" y="13"/>
                      <a:pt x="84" y="14"/>
                    </a:cubicBezTo>
                    <a:cubicBezTo>
                      <a:pt x="86" y="22"/>
                      <a:pt x="84" y="27"/>
                      <a:pt x="79" y="32"/>
                    </a:cubicBezTo>
                    <a:close/>
                  </a:path>
                </a:pathLst>
              </a:custGeom>
              <a:solidFill>
                <a:srgbClr val="ECECC8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82" name="Freeform 658"/>
              <p:cNvSpPr>
                <a:spLocks/>
              </p:cNvSpPr>
              <p:nvPr/>
            </p:nvSpPr>
            <p:spPr bwMode="auto">
              <a:xfrm>
                <a:off x="2187" y="576"/>
                <a:ext cx="74" cy="105"/>
              </a:xfrm>
              <a:custGeom>
                <a:avLst/>
                <a:gdLst>
                  <a:gd name="T0" fmla="*/ 9 w 74"/>
                  <a:gd name="T1" fmla="*/ 99 h 105"/>
                  <a:gd name="T2" fmla="*/ 38 w 74"/>
                  <a:gd name="T3" fmla="*/ 99 h 105"/>
                  <a:gd name="T4" fmla="*/ 47 w 74"/>
                  <a:gd name="T5" fmla="*/ 96 h 105"/>
                  <a:gd name="T6" fmla="*/ 62 w 74"/>
                  <a:gd name="T7" fmla="*/ 80 h 105"/>
                  <a:gd name="T8" fmla="*/ 41 w 74"/>
                  <a:gd name="T9" fmla="*/ 23 h 105"/>
                  <a:gd name="T10" fmla="*/ 30 w 74"/>
                  <a:gd name="T11" fmla="*/ 0 h 105"/>
                  <a:gd name="T12" fmla="*/ 11 w 74"/>
                  <a:gd name="T13" fmla="*/ 8 h 105"/>
                  <a:gd name="T14" fmla="*/ 6 w 74"/>
                  <a:gd name="T15" fmla="*/ 15 h 105"/>
                  <a:gd name="T16" fmla="*/ 36 w 74"/>
                  <a:gd name="T17" fmla="*/ 17 h 105"/>
                  <a:gd name="T18" fmla="*/ 44 w 74"/>
                  <a:gd name="T19" fmla="*/ 29 h 105"/>
                  <a:gd name="T20" fmla="*/ 33 w 74"/>
                  <a:gd name="T21" fmla="*/ 80 h 105"/>
                  <a:gd name="T22" fmla="*/ 8 w 74"/>
                  <a:gd name="T23" fmla="*/ 90 h 105"/>
                  <a:gd name="T24" fmla="*/ 3 w 74"/>
                  <a:gd name="T25" fmla="*/ 93 h 105"/>
                  <a:gd name="T26" fmla="*/ 9 w 74"/>
                  <a:gd name="T27" fmla="*/ 99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4" h="105">
                    <a:moveTo>
                      <a:pt x="9" y="99"/>
                    </a:moveTo>
                    <a:cubicBezTo>
                      <a:pt x="22" y="101"/>
                      <a:pt x="25" y="105"/>
                      <a:pt x="38" y="99"/>
                    </a:cubicBezTo>
                    <a:cubicBezTo>
                      <a:pt x="46" y="88"/>
                      <a:pt x="35" y="101"/>
                      <a:pt x="47" y="96"/>
                    </a:cubicBezTo>
                    <a:cubicBezTo>
                      <a:pt x="54" y="93"/>
                      <a:pt x="59" y="86"/>
                      <a:pt x="62" y="80"/>
                    </a:cubicBezTo>
                    <a:cubicBezTo>
                      <a:pt x="60" y="30"/>
                      <a:pt x="74" y="30"/>
                      <a:pt x="41" y="23"/>
                    </a:cubicBezTo>
                    <a:cubicBezTo>
                      <a:pt x="37" y="15"/>
                      <a:pt x="37" y="4"/>
                      <a:pt x="30" y="0"/>
                    </a:cubicBezTo>
                    <a:cubicBezTo>
                      <a:pt x="21" y="3"/>
                      <a:pt x="21" y="6"/>
                      <a:pt x="11" y="8"/>
                    </a:cubicBezTo>
                    <a:cubicBezTo>
                      <a:pt x="18" y="13"/>
                      <a:pt x="12" y="14"/>
                      <a:pt x="6" y="15"/>
                    </a:cubicBezTo>
                    <a:cubicBezTo>
                      <a:pt x="15" y="18"/>
                      <a:pt x="26" y="16"/>
                      <a:pt x="36" y="17"/>
                    </a:cubicBezTo>
                    <a:cubicBezTo>
                      <a:pt x="39" y="23"/>
                      <a:pt x="37" y="26"/>
                      <a:pt x="44" y="29"/>
                    </a:cubicBezTo>
                    <a:cubicBezTo>
                      <a:pt x="36" y="45"/>
                      <a:pt x="52" y="73"/>
                      <a:pt x="33" y="80"/>
                    </a:cubicBezTo>
                    <a:cubicBezTo>
                      <a:pt x="31" y="94"/>
                      <a:pt x="22" y="89"/>
                      <a:pt x="8" y="90"/>
                    </a:cubicBezTo>
                    <a:cubicBezTo>
                      <a:pt x="6" y="91"/>
                      <a:pt x="4" y="91"/>
                      <a:pt x="3" y="93"/>
                    </a:cubicBezTo>
                    <a:cubicBezTo>
                      <a:pt x="0" y="100"/>
                      <a:pt x="15" y="99"/>
                      <a:pt x="9" y="99"/>
                    </a:cubicBezTo>
                    <a:close/>
                  </a:path>
                </a:pathLst>
              </a:custGeom>
              <a:solidFill>
                <a:srgbClr val="ECECC8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83" name="Freeform 659"/>
              <p:cNvSpPr>
                <a:spLocks/>
              </p:cNvSpPr>
              <p:nvPr/>
            </p:nvSpPr>
            <p:spPr bwMode="auto">
              <a:xfrm>
                <a:off x="2093" y="566"/>
                <a:ext cx="32" cy="91"/>
              </a:xfrm>
              <a:custGeom>
                <a:avLst/>
                <a:gdLst>
                  <a:gd name="T0" fmla="*/ 0 w 32"/>
                  <a:gd name="T1" fmla="*/ 91 h 91"/>
                  <a:gd name="T2" fmla="*/ 18 w 32"/>
                  <a:gd name="T3" fmla="*/ 82 h 91"/>
                  <a:gd name="T4" fmla="*/ 4 w 32"/>
                  <a:gd name="T5" fmla="*/ 22 h 91"/>
                  <a:gd name="T6" fmla="*/ 6 w 32"/>
                  <a:gd name="T7" fmla="*/ 9 h 91"/>
                  <a:gd name="T8" fmla="*/ 12 w 32"/>
                  <a:gd name="T9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" h="91">
                    <a:moveTo>
                      <a:pt x="0" y="91"/>
                    </a:moveTo>
                    <a:cubicBezTo>
                      <a:pt x="6" y="90"/>
                      <a:pt x="16" y="88"/>
                      <a:pt x="18" y="82"/>
                    </a:cubicBezTo>
                    <a:cubicBezTo>
                      <a:pt x="32" y="38"/>
                      <a:pt x="16" y="45"/>
                      <a:pt x="4" y="22"/>
                    </a:cubicBezTo>
                    <a:cubicBezTo>
                      <a:pt x="5" y="18"/>
                      <a:pt x="5" y="13"/>
                      <a:pt x="6" y="9"/>
                    </a:cubicBezTo>
                    <a:cubicBezTo>
                      <a:pt x="7" y="6"/>
                      <a:pt x="12" y="0"/>
                      <a:pt x="12" y="0"/>
                    </a:cubicBezTo>
                  </a:path>
                </a:pathLst>
              </a:custGeom>
              <a:noFill/>
              <a:ln w="127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84" name="Freeform 660"/>
              <p:cNvSpPr>
                <a:spLocks/>
              </p:cNvSpPr>
              <p:nvPr/>
            </p:nvSpPr>
            <p:spPr bwMode="auto">
              <a:xfrm>
                <a:off x="2132" y="626"/>
                <a:ext cx="27" cy="30"/>
              </a:xfrm>
              <a:custGeom>
                <a:avLst/>
                <a:gdLst>
                  <a:gd name="T0" fmla="*/ 27 w 27"/>
                  <a:gd name="T1" fmla="*/ 24 h 30"/>
                  <a:gd name="T2" fmla="*/ 0 w 27"/>
                  <a:gd name="T3" fmla="*/ 28 h 30"/>
                  <a:gd name="T4" fmla="*/ 6 w 27"/>
                  <a:gd name="T5" fmla="*/ 0 h 30"/>
                  <a:gd name="T6" fmla="*/ 15 w 27"/>
                  <a:gd name="T7" fmla="*/ 13 h 30"/>
                  <a:gd name="T8" fmla="*/ 27 w 27"/>
                  <a:gd name="T9" fmla="*/ 24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30">
                    <a:moveTo>
                      <a:pt x="27" y="24"/>
                    </a:moveTo>
                    <a:cubicBezTo>
                      <a:pt x="19" y="21"/>
                      <a:pt x="9" y="30"/>
                      <a:pt x="0" y="28"/>
                    </a:cubicBezTo>
                    <a:cubicBezTo>
                      <a:pt x="1" y="22"/>
                      <a:pt x="3" y="6"/>
                      <a:pt x="6" y="0"/>
                    </a:cubicBezTo>
                    <a:cubicBezTo>
                      <a:pt x="7" y="8"/>
                      <a:pt x="6" y="12"/>
                      <a:pt x="15" y="13"/>
                    </a:cubicBezTo>
                    <a:cubicBezTo>
                      <a:pt x="20" y="16"/>
                      <a:pt x="22" y="20"/>
                      <a:pt x="27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85" name="Freeform 661"/>
              <p:cNvSpPr>
                <a:spLocks/>
              </p:cNvSpPr>
              <p:nvPr/>
            </p:nvSpPr>
            <p:spPr bwMode="auto">
              <a:xfrm>
                <a:off x="2156" y="604"/>
                <a:ext cx="71" cy="57"/>
              </a:xfrm>
              <a:custGeom>
                <a:avLst/>
                <a:gdLst>
                  <a:gd name="T0" fmla="*/ 24 w 71"/>
                  <a:gd name="T1" fmla="*/ 53 h 57"/>
                  <a:gd name="T2" fmla="*/ 51 w 71"/>
                  <a:gd name="T3" fmla="*/ 52 h 57"/>
                  <a:gd name="T4" fmla="*/ 63 w 71"/>
                  <a:gd name="T5" fmla="*/ 40 h 57"/>
                  <a:gd name="T6" fmla="*/ 64 w 71"/>
                  <a:gd name="T7" fmla="*/ 1 h 57"/>
                  <a:gd name="T8" fmla="*/ 40 w 71"/>
                  <a:gd name="T9" fmla="*/ 5 h 57"/>
                  <a:gd name="T10" fmla="*/ 61 w 71"/>
                  <a:gd name="T11" fmla="*/ 11 h 57"/>
                  <a:gd name="T12" fmla="*/ 51 w 71"/>
                  <a:gd name="T13" fmla="*/ 46 h 57"/>
                  <a:gd name="T14" fmla="*/ 46 w 71"/>
                  <a:gd name="T15" fmla="*/ 55 h 57"/>
                  <a:gd name="T16" fmla="*/ 24 w 71"/>
                  <a:gd name="T17" fmla="*/ 5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57">
                    <a:moveTo>
                      <a:pt x="24" y="53"/>
                    </a:moveTo>
                    <a:cubicBezTo>
                      <a:pt x="33" y="53"/>
                      <a:pt x="42" y="53"/>
                      <a:pt x="51" y="52"/>
                    </a:cubicBezTo>
                    <a:cubicBezTo>
                      <a:pt x="60" y="51"/>
                      <a:pt x="53" y="42"/>
                      <a:pt x="63" y="40"/>
                    </a:cubicBezTo>
                    <a:cubicBezTo>
                      <a:pt x="71" y="27"/>
                      <a:pt x="66" y="18"/>
                      <a:pt x="64" y="1"/>
                    </a:cubicBezTo>
                    <a:cubicBezTo>
                      <a:pt x="0" y="3"/>
                      <a:pt x="19" y="3"/>
                      <a:pt x="40" y="5"/>
                    </a:cubicBezTo>
                    <a:cubicBezTo>
                      <a:pt x="50" y="4"/>
                      <a:pt x="59" y="0"/>
                      <a:pt x="61" y="11"/>
                    </a:cubicBezTo>
                    <a:cubicBezTo>
                      <a:pt x="60" y="51"/>
                      <a:pt x="67" y="34"/>
                      <a:pt x="51" y="46"/>
                    </a:cubicBezTo>
                    <a:cubicBezTo>
                      <a:pt x="51" y="47"/>
                      <a:pt x="47" y="55"/>
                      <a:pt x="46" y="55"/>
                    </a:cubicBezTo>
                    <a:cubicBezTo>
                      <a:pt x="24" y="57"/>
                      <a:pt x="24" y="44"/>
                      <a:pt x="24" y="5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86" name="Freeform 662"/>
              <p:cNvSpPr>
                <a:spLocks/>
              </p:cNvSpPr>
              <p:nvPr/>
            </p:nvSpPr>
            <p:spPr bwMode="auto">
              <a:xfrm>
                <a:off x="2241" y="583"/>
                <a:ext cx="74" cy="103"/>
              </a:xfrm>
              <a:custGeom>
                <a:avLst/>
                <a:gdLst>
                  <a:gd name="T0" fmla="*/ 74 w 74"/>
                  <a:gd name="T1" fmla="*/ 85 h 103"/>
                  <a:gd name="T2" fmla="*/ 17 w 74"/>
                  <a:gd name="T3" fmla="*/ 85 h 103"/>
                  <a:gd name="T4" fmla="*/ 9 w 74"/>
                  <a:gd name="T5" fmla="*/ 91 h 103"/>
                  <a:gd name="T6" fmla="*/ 6 w 74"/>
                  <a:gd name="T7" fmla="*/ 16 h 103"/>
                  <a:gd name="T8" fmla="*/ 5 w 74"/>
                  <a:gd name="T9" fmla="*/ 11 h 103"/>
                  <a:gd name="T10" fmla="*/ 9 w 74"/>
                  <a:gd name="T11" fmla="*/ 14 h 103"/>
                  <a:gd name="T12" fmla="*/ 20 w 74"/>
                  <a:gd name="T13" fmla="*/ 23 h 103"/>
                  <a:gd name="T14" fmla="*/ 24 w 74"/>
                  <a:gd name="T15" fmla="*/ 35 h 103"/>
                  <a:gd name="T16" fmla="*/ 23 w 74"/>
                  <a:gd name="T17" fmla="*/ 76 h 103"/>
                  <a:gd name="T18" fmla="*/ 74 w 74"/>
                  <a:gd name="T19" fmla="*/ 85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" h="103">
                    <a:moveTo>
                      <a:pt x="74" y="85"/>
                    </a:moveTo>
                    <a:cubicBezTo>
                      <a:pt x="55" y="84"/>
                      <a:pt x="36" y="81"/>
                      <a:pt x="17" y="85"/>
                    </a:cubicBezTo>
                    <a:cubicBezTo>
                      <a:pt x="17" y="85"/>
                      <a:pt x="0" y="103"/>
                      <a:pt x="9" y="91"/>
                    </a:cubicBezTo>
                    <a:cubicBezTo>
                      <a:pt x="17" y="67"/>
                      <a:pt x="29" y="34"/>
                      <a:pt x="6" y="16"/>
                    </a:cubicBezTo>
                    <a:cubicBezTo>
                      <a:pt x="6" y="14"/>
                      <a:pt x="6" y="13"/>
                      <a:pt x="5" y="11"/>
                    </a:cubicBezTo>
                    <a:cubicBezTo>
                      <a:pt x="0" y="0"/>
                      <a:pt x="7" y="11"/>
                      <a:pt x="9" y="14"/>
                    </a:cubicBezTo>
                    <a:cubicBezTo>
                      <a:pt x="11" y="21"/>
                      <a:pt x="13" y="22"/>
                      <a:pt x="20" y="23"/>
                    </a:cubicBezTo>
                    <a:cubicBezTo>
                      <a:pt x="25" y="31"/>
                      <a:pt x="33" y="28"/>
                      <a:pt x="24" y="35"/>
                    </a:cubicBezTo>
                    <a:cubicBezTo>
                      <a:pt x="24" y="49"/>
                      <a:pt x="22" y="62"/>
                      <a:pt x="23" y="76"/>
                    </a:cubicBezTo>
                    <a:cubicBezTo>
                      <a:pt x="23" y="82"/>
                      <a:pt x="65" y="85"/>
                      <a:pt x="74" y="8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87" name="Freeform 663"/>
              <p:cNvSpPr>
                <a:spLocks/>
              </p:cNvSpPr>
              <p:nvPr/>
            </p:nvSpPr>
            <p:spPr bwMode="auto">
              <a:xfrm>
                <a:off x="2270" y="624"/>
                <a:ext cx="680" cy="111"/>
              </a:xfrm>
              <a:custGeom>
                <a:avLst/>
                <a:gdLst>
                  <a:gd name="T0" fmla="*/ 667 w 680"/>
                  <a:gd name="T1" fmla="*/ 90 h 111"/>
                  <a:gd name="T2" fmla="*/ 625 w 680"/>
                  <a:gd name="T3" fmla="*/ 93 h 111"/>
                  <a:gd name="T4" fmla="*/ 597 w 680"/>
                  <a:gd name="T5" fmla="*/ 81 h 111"/>
                  <a:gd name="T6" fmla="*/ 535 w 680"/>
                  <a:gd name="T7" fmla="*/ 92 h 111"/>
                  <a:gd name="T8" fmla="*/ 520 w 680"/>
                  <a:gd name="T9" fmla="*/ 80 h 111"/>
                  <a:gd name="T10" fmla="*/ 430 w 680"/>
                  <a:gd name="T11" fmla="*/ 74 h 111"/>
                  <a:gd name="T12" fmla="*/ 418 w 680"/>
                  <a:gd name="T13" fmla="*/ 63 h 111"/>
                  <a:gd name="T14" fmla="*/ 376 w 680"/>
                  <a:gd name="T15" fmla="*/ 62 h 111"/>
                  <a:gd name="T16" fmla="*/ 322 w 680"/>
                  <a:gd name="T17" fmla="*/ 62 h 111"/>
                  <a:gd name="T18" fmla="*/ 310 w 680"/>
                  <a:gd name="T19" fmla="*/ 51 h 111"/>
                  <a:gd name="T20" fmla="*/ 244 w 680"/>
                  <a:gd name="T21" fmla="*/ 50 h 111"/>
                  <a:gd name="T22" fmla="*/ 222 w 680"/>
                  <a:gd name="T23" fmla="*/ 48 h 111"/>
                  <a:gd name="T24" fmla="*/ 225 w 680"/>
                  <a:gd name="T25" fmla="*/ 42 h 111"/>
                  <a:gd name="T26" fmla="*/ 220 w 680"/>
                  <a:gd name="T27" fmla="*/ 44 h 111"/>
                  <a:gd name="T28" fmla="*/ 133 w 680"/>
                  <a:gd name="T29" fmla="*/ 38 h 111"/>
                  <a:gd name="T30" fmla="*/ 102 w 680"/>
                  <a:gd name="T31" fmla="*/ 27 h 111"/>
                  <a:gd name="T32" fmla="*/ 6 w 680"/>
                  <a:gd name="T33" fmla="*/ 26 h 111"/>
                  <a:gd name="T34" fmla="*/ 0 w 680"/>
                  <a:gd name="T35" fmla="*/ 21 h 111"/>
                  <a:gd name="T36" fmla="*/ 24 w 680"/>
                  <a:gd name="T37" fmla="*/ 38 h 111"/>
                  <a:gd name="T38" fmla="*/ 67 w 680"/>
                  <a:gd name="T39" fmla="*/ 35 h 111"/>
                  <a:gd name="T40" fmla="*/ 121 w 680"/>
                  <a:gd name="T41" fmla="*/ 39 h 111"/>
                  <a:gd name="T42" fmla="*/ 127 w 680"/>
                  <a:gd name="T43" fmla="*/ 50 h 111"/>
                  <a:gd name="T44" fmla="*/ 156 w 680"/>
                  <a:gd name="T45" fmla="*/ 44 h 111"/>
                  <a:gd name="T46" fmla="*/ 202 w 680"/>
                  <a:gd name="T47" fmla="*/ 48 h 111"/>
                  <a:gd name="T48" fmla="*/ 199 w 680"/>
                  <a:gd name="T49" fmla="*/ 54 h 111"/>
                  <a:gd name="T50" fmla="*/ 223 w 680"/>
                  <a:gd name="T51" fmla="*/ 60 h 111"/>
                  <a:gd name="T52" fmla="*/ 261 w 680"/>
                  <a:gd name="T53" fmla="*/ 53 h 111"/>
                  <a:gd name="T54" fmla="*/ 304 w 680"/>
                  <a:gd name="T55" fmla="*/ 62 h 111"/>
                  <a:gd name="T56" fmla="*/ 310 w 680"/>
                  <a:gd name="T57" fmla="*/ 63 h 111"/>
                  <a:gd name="T58" fmla="*/ 303 w 680"/>
                  <a:gd name="T59" fmla="*/ 72 h 111"/>
                  <a:gd name="T60" fmla="*/ 382 w 680"/>
                  <a:gd name="T61" fmla="*/ 69 h 111"/>
                  <a:gd name="T62" fmla="*/ 414 w 680"/>
                  <a:gd name="T63" fmla="*/ 74 h 111"/>
                  <a:gd name="T64" fmla="*/ 423 w 680"/>
                  <a:gd name="T65" fmla="*/ 83 h 111"/>
                  <a:gd name="T66" fmla="*/ 454 w 680"/>
                  <a:gd name="T67" fmla="*/ 84 h 111"/>
                  <a:gd name="T68" fmla="*/ 492 w 680"/>
                  <a:gd name="T69" fmla="*/ 87 h 111"/>
                  <a:gd name="T70" fmla="*/ 519 w 680"/>
                  <a:gd name="T71" fmla="*/ 96 h 111"/>
                  <a:gd name="T72" fmla="*/ 610 w 680"/>
                  <a:gd name="T73" fmla="*/ 99 h 111"/>
                  <a:gd name="T74" fmla="*/ 618 w 680"/>
                  <a:gd name="T75" fmla="*/ 107 h 111"/>
                  <a:gd name="T76" fmla="*/ 669 w 680"/>
                  <a:gd name="T77" fmla="*/ 108 h 111"/>
                  <a:gd name="T78" fmla="*/ 667 w 680"/>
                  <a:gd name="T79" fmla="*/ 9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80" h="111">
                    <a:moveTo>
                      <a:pt x="667" y="90"/>
                    </a:moveTo>
                    <a:cubicBezTo>
                      <a:pt x="661" y="105"/>
                      <a:pt x="639" y="95"/>
                      <a:pt x="625" y="93"/>
                    </a:cubicBezTo>
                    <a:cubicBezTo>
                      <a:pt x="613" y="93"/>
                      <a:pt x="612" y="81"/>
                      <a:pt x="597" y="81"/>
                    </a:cubicBezTo>
                    <a:cubicBezTo>
                      <a:pt x="582" y="81"/>
                      <a:pt x="548" y="92"/>
                      <a:pt x="535" y="92"/>
                    </a:cubicBezTo>
                    <a:cubicBezTo>
                      <a:pt x="522" y="92"/>
                      <a:pt x="537" y="83"/>
                      <a:pt x="520" y="80"/>
                    </a:cubicBezTo>
                    <a:cubicBezTo>
                      <a:pt x="489" y="71"/>
                      <a:pt x="470" y="75"/>
                      <a:pt x="430" y="74"/>
                    </a:cubicBezTo>
                    <a:cubicBezTo>
                      <a:pt x="434" y="64"/>
                      <a:pt x="427" y="65"/>
                      <a:pt x="418" y="63"/>
                    </a:cubicBezTo>
                    <a:cubicBezTo>
                      <a:pt x="401" y="65"/>
                      <a:pt x="392" y="63"/>
                      <a:pt x="376" y="62"/>
                    </a:cubicBezTo>
                    <a:cubicBezTo>
                      <a:pt x="358" y="62"/>
                      <a:pt x="336" y="74"/>
                      <a:pt x="322" y="62"/>
                    </a:cubicBezTo>
                    <a:cubicBezTo>
                      <a:pt x="318" y="58"/>
                      <a:pt x="319" y="51"/>
                      <a:pt x="310" y="51"/>
                    </a:cubicBezTo>
                    <a:cubicBezTo>
                      <a:pt x="288" y="50"/>
                      <a:pt x="266" y="50"/>
                      <a:pt x="244" y="50"/>
                    </a:cubicBezTo>
                    <a:cubicBezTo>
                      <a:pt x="237" y="49"/>
                      <a:pt x="229" y="51"/>
                      <a:pt x="222" y="48"/>
                    </a:cubicBezTo>
                    <a:cubicBezTo>
                      <a:pt x="220" y="47"/>
                      <a:pt x="226" y="44"/>
                      <a:pt x="225" y="42"/>
                    </a:cubicBezTo>
                    <a:cubicBezTo>
                      <a:pt x="224" y="40"/>
                      <a:pt x="222" y="43"/>
                      <a:pt x="220" y="44"/>
                    </a:cubicBezTo>
                    <a:cubicBezTo>
                      <a:pt x="188" y="41"/>
                      <a:pt x="169" y="39"/>
                      <a:pt x="133" y="38"/>
                    </a:cubicBezTo>
                    <a:cubicBezTo>
                      <a:pt x="128" y="26"/>
                      <a:pt x="115" y="27"/>
                      <a:pt x="102" y="27"/>
                    </a:cubicBezTo>
                    <a:cubicBezTo>
                      <a:pt x="70" y="26"/>
                      <a:pt x="38" y="26"/>
                      <a:pt x="6" y="26"/>
                    </a:cubicBezTo>
                    <a:cubicBezTo>
                      <a:pt x="3" y="0"/>
                      <a:pt x="2" y="9"/>
                      <a:pt x="0" y="21"/>
                    </a:cubicBezTo>
                    <a:cubicBezTo>
                      <a:pt x="1" y="37"/>
                      <a:pt x="8" y="38"/>
                      <a:pt x="24" y="38"/>
                    </a:cubicBezTo>
                    <a:cubicBezTo>
                      <a:pt x="34" y="41"/>
                      <a:pt x="51" y="35"/>
                      <a:pt x="67" y="35"/>
                    </a:cubicBezTo>
                    <a:cubicBezTo>
                      <a:pt x="83" y="35"/>
                      <a:pt x="111" y="36"/>
                      <a:pt x="121" y="39"/>
                    </a:cubicBezTo>
                    <a:cubicBezTo>
                      <a:pt x="140" y="40"/>
                      <a:pt x="121" y="49"/>
                      <a:pt x="127" y="50"/>
                    </a:cubicBezTo>
                    <a:cubicBezTo>
                      <a:pt x="133" y="51"/>
                      <a:pt x="144" y="44"/>
                      <a:pt x="156" y="44"/>
                    </a:cubicBezTo>
                    <a:cubicBezTo>
                      <a:pt x="168" y="44"/>
                      <a:pt x="195" y="46"/>
                      <a:pt x="202" y="48"/>
                    </a:cubicBezTo>
                    <a:cubicBezTo>
                      <a:pt x="212" y="53"/>
                      <a:pt x="206" y="53"/>
                      <a:pt x="199" y="54"/>
                    </a:cubicBezTo>
                    <a:cubicBezTo>
                      <a:pt x="196" y="67"/>
                      <a:pt x="196" y="59"/>
                      <a:pt x="223" y="60"/>
                    </a:cubicBezTo>
                    <a:cubicBezTo>
                      <a:pt x="234" y="61"/>
                      <a:pt x="248" y="53"/>
                      <a:pt x="261" y="53"/>
                    </a:cubicBezTo>
                    <a:cubicBezTo>
                      <a:pt x="274" y="53"/>
                      <a:pt x="296" y="60"/>
                      <a:pt x="304" y="62"/>
                    </a:cubicBezTo>
                    <a:cubicBezTo>
                      <a:pt x="306" y="62"/>
                      <a:pt x="310" y="61"/>
                      <a:pt x="310" y="63"/>
                    </a:cubicBezTo>
                    <a:cubicBezTo>
                      <a:pt x="310" y="67"/>
                      <a:pt x="299" y="72"/>
                      <a:pt x="303" y="72"/>
                    </a:cubicBezTo>
                    <a:cubicBezTo>
                      <a:pt x="329" y="71"/>
                      <a:pt x="356" y="70"/>
                      <a:pt x="382" y="69"/>
                    </a:cubicBezTo>
                    <a:cubicBezTo>
                      <a:pt x="393" y="67"/>
                      <a:pt x="409" y="61"/>
                      <a:pt x="414" y="74"/>
                    </a:cubicBezTo>
                    <a:cubicBezTo>
                      <a:pt x="411" y="84"/>
                      <a:pt x="412" y="84"/>
                      <a:pt x="423" y="83"/>
                    </a:cubicBezTo>
                    <a:cubicBezTo>
                      <a:pt x="434" y="84"/>
                      <a:pt x="443" y="83"/>
                      <a:pt x="454" y="84"/>
                    </a:cubicBezTo>
                    <a:cubicBezTo>
                      <a:pt x="465" y="85"/>
                      <a:pt x="481" y="85"/>
                      <a:pt x="492" y="87"/>
                    </a:cubicBezTo>
                    <a:cubicBezTo>
                      <a:pt x="506" y="92"/>
                      <a:pt x="499" y="94"/>
                      <a:pt x="519" y="96"/>
                    </a:cubicBezTo>
                    <a:cubicBezTo>
                      <a:pt x="539" y="98"/>
                      <a:pt x="594" y="97"/>
                      <a:pt x="610" y="99"/>
                    </a:cubicBezTo>
                    <a:cubicBezTo>
                      <a:pt x="626" y="102"/>
                      <a:pt x="608" y="106"/>
                      <a:pt x="618" y="107"/>
                    </a:cubicBezTo>
                    <a:cubicBezTo>
                      <a:pt x="628" y="108"/>
                      <a:pt x="661" y="111"/>
                      <a:pt x="669" y="108"/>
                    </a:cubicBezTo>
                    <a:cubicBezTo>
                      <a:pt x="680" y="97"/>
                      <a:pt x="665" y="84"/>
                      <a:pt x="667" y="90"/>
                    </a:cubicBezTo>
                    <a:close/>
                  </a:path>
                </a:pathLst>
              </a:custGeom>
              <a:solidFill>
                <a:srgbClr val="ECECC8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88" name="Freeform 664"/>
              <p:cNvSpPr>
                <a:spLocks/>
              </p:cNvSpPr>
              <p:nvPr/>
            </p:nvSpPr>
            <p:spPr bwMode="auto">
              <a:xfrm>
                <a:off x="2915" y="681"/>
                <a:ext cx="73" cy="103"/>
              </a:xfrm>
              <a:custGeom>
                <a:avLst/>
                <a:gdLst>
                  <a:gd name="T0" fmla="*/ 39 w 73"/>
                  <a:gd name="T1" fmla="*/ 8 h 103"/>
                  <a:gd name="T2" fmla="*/ 46 w 73"/>
                  <a:gd name="T3" fmla="*/ 21 h 103"/>
                  <a:gd name="T4" fmla="*/ 52 w 73"/>
                  <a:gd name="T5" fmla="*/ 20 h 103"/>
                  <a:gd name="T6" fmla="*/ 54 w 73"/>
                  <a:gd name="T7" fmla="*/ 24 h 103"/>
                  <a:gd name="T8" fmla="*/ 64 w 73"/>
                  <a:gd name="T9" fmla="*/ 11 h 103"/>
                  <a:gd name="T10" fmla="*/ 72 w 73"/>
                  <a:gd name="T11" fmla="*/ 54 h 103"/>
                  <a:gd name="T12" fmla="*/ 57 w 73"/>
                  <a:gd name="T13" fmla="*/ 75 h 103"/>
                  <a:gd name="T14" fmla="*/ 55 w 73"/>
                  <a:gd name="T15" fmla="*/ 84 h 103"/>
                  <a:gd name="T16" fmla="*/ 33 w 73"/>
                  <a:gd name="T17" fmla="*/ 93 h 103"/>
                  <a:gd name="T18" fmla="*/ 16 w 73"/>
                  <a:gd name="T19" fmla="*/ 96 h 103"/>
                  <a:gd name="T20" fmla="*/ 1 w 73"/>
                  <a:gd name="T21" fmla="*/ 89 h 103"/>
                  <a:gd name="T22" fmla="*/ 12 w 73"/>
                  <a:gd name="T23" fmla="*/ 78 h 103"/>
                  <a:gd name="T24" fmla="*/ 28 w 73"/>
                  <a:gd name="T25" fmla="*/ 68 h 103"/>
                  <a:gd name="T26" fmla="*/ 36 w 73"/>
                  <a:gd name="T27" fmla="*/ 56 h 103"/>
                  <a:gd name="T28" fmla="*/ 34 w 73"/>
                  <a:gd name="T29" fmla="*/ 35 h 103"/>
                  <a:gd name="T30" fmla="*/ 27 w 73"/>
                  <a:gd name="T31" fmla="*/ 17 h 103"/>
                  <a:gd name="T32" fmla="*/ 33 w 73"/>
                  <a:gd name="T33" fmla="*/ 0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3" h="103">
                    <a:moveTo>
                      <a:pt x="39" y="8"/>
                    </a:moveTo>
                    <a:cubicBezTo>
                      <a:pt x="42" y="12"/>
                      <a:pt x="43" y="17"/>
                      <a:pt x="46" y="21"/>
                    </a:cubicBezTo>
                    <a:cubicBezTo>
                      <a:pt x="48" y="21"/>
                      <a:pt x="50" y="19"/>
                      <a:pt x="52" y="20"/>
                    </a:cubicBezTo>
                    <a:cubicBezTo>
                      <a:pt x="53" y="21"/>
                      <a:pt x="53" y="24"/>
                      <a:pt x="54" y="24"/>
                    </a:cubicBezTo>
                    <a:cubicBezTo>
                      <a:pt x="56" y="24"/>
                      <a:pt x="62" y="13"/>
                      <a:pt x="64" y="11"/>
                    </a:cubicBezTo>
                    <a:cubicBezTo>
                      <a:pt x="66" y="19"/>
                      <a:pt x="73" y="43"/>
                      <a:pt x="72" y="54"/>
                    </a:cubicBezTo>
                    <a:cubicBezTo>
                      <a:pt x="71" y="65"/>
                      <a:pt x="60" y="70"/>
                      <a:pt x="57" y="75"/>
                    </a:cubicBezTo>
                    <a:cubicBezTo>
                      <a:pt x="51" y="77"/>
                      <a:pt x="60" y="77"/>
                      <a:pt x="55" y="84"/>
                    </a:cubicBezTo>
                    <a:cubicBezTo>
                      <a:pt x="52" y="89"/>
                      <a:pt x="38" y="90"/>
                      <a:pt x="33" y="93"/>
                    </a:cubicBezTo>
                    <a:cubicBezTo>
                      <a:pt x="27" y="90"/>
                      <a:pt x="19" y="103"/>
                      <a:pt x="16" y="96"/>
                    </a:cubicBezTo>
                    <a:cubicBezTo>
                      <a:pt x="14" y="86"/>
                      <a:pt x="11" y="87"/>
                      <a:pt x="1" y="89"/>
                    </a:cubicBezTo>
                    <a:cubicBezTo>
                      <a:pt x="0" y="86"/>
                      <a:pt x="8" y="81"/>
                      <a:pt x="12" y="78"/>
                    </a:cubicBezTo>
                    <a:cubicBezTo>
                      <a:pt x="22" y="77"/>
                      <a:pt x="19" y="69"/>
                      <a:pt x="28" y="68"/>
                    </a:cubicBezTo>
                    <a:cubicBezTo>
                      <a:pt x="35" y="65"/>
                      <a:pt x="33" y="62"/>
                      <a:pt x="36" y="56"/>
                    </a:cubicBezTo>
                    <a:cubicBezTo>
                      <a:pt x="38" y="47"/>
                      <a:pt x="44" y="41"/>
                      <a:pt x="34" y="35"/>
                    </a:cubicBezTo>
                    <a:cubicBezTo>
                      <a:pt x="29" y="29"/>
                      <a:pt x="28" y="25"/>
                      <a:pt x="27" y="17"/>
                    </a:cubicBezTo>
                    <a:cubicBezTo>
                      <a:pt x="28" y="12"/>
                      <a:pt x="32" y="3"/>
                      <a:pt x="33" y="0"/>
                    </a:cubicBezTo>
                  </a:path>
                </a:pathLst>
              </a:custGeom>
              <a:solidFill>
                <a:srgbClr val="ECECC8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89" name="Freeform 665"/>
              <p:cNvSpPr>
                <a:spLocks/>
              </p:cNvSpPr>
              <p:nvPr/>
            </p:nvSpPr>
            <p:spPr bwMode="auto">
              <a:xfrm>
                <a:off x="2893" y="688"/>
                <a:ext cx="62" cy="69"/>
              </a:xfrm>
              <a:custGeom>
                <a:avLst/>
                <a:gdLst>
                  <a:gd name="T0" fmla="*/ 7 w 62"/>
                  <a:gd name="T1" fmla="*/ 58 h 69"/>
                  <a:gd name="T2" fmla="*/ 49 w 62"/>
                  <a:gd name="T3" fmla="*/ 55 h 69"/>
                  <a:gd name="T4" fmla="*/ 50 w 62"/>
                  <a:gd name="T5" fmla="*/ 50 h 69"/>
                  <a:gd name="T6" fmla="*/ 55 w 62"/>
                  <a:gd name="T7" fmla="*/ 47 h 69"/>
                  <a:gd name="T8" fmla="*/ 49 w 62"/>
                  <a:gd name="T9" fmla="*/ 25 h 69"/>
                  <a:gd name="T10" fmla="*/ 41 w 62"/>
                  <a:gd name="T11" fmla="*/ 2 h 69"/>
                  <a:gd name="T12" fmla="*/ 50 w 62"/>
                  <a:gd name="T13" fmla="*/ 7 h 69"/>
                  <a:gd name="T14" fmla="*/ 49 w 62"/>
                  <a:gd name="T15" fmla="*/ 49 h 69"/>
                  <a:gd name="T16" fmla="*/ 20 w 62"/>
                  <a:gd name="T17" fmla="*/ 50 h 69"/>
                  <a:gd name="T18" fmla="*/ 5 w 62"/>
                  <a:gd name="T19" fmla="*/ 53 h 69"/>
                  <a:gd name="T20" fmla="*/ 1 w 62"/>
                  <a:gd name="T21" fmla="*/ 58 h 69"/>
                  <a:gd name="T22" fmla="*/ 7 w 62"/>
                  <a:gd name="T23" fmla="*/ 59 h 69"/>
                  <a:gd name="T24" fmla="*/ 7 w 62"/>
                  <a:gd name="T25" fmla="*/ 5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69">
                    <a:moveTo>
                      <a:pt x="7" y="58"/>
                    </a:moveTo>
                    <a:cubicBezTo>
                      <a:pt x="21" y="57"/>
                      <a:pt x="46" y="69"/>
                      <a:pt x="49" y="55"/>
                    </a:cubicBezTo>
                    <a:cubicBezTo>
                      <a:pt x="49" y="53"/>
                      <a:pt x="49" y="51"/>
                      <a:pt x="50" y="50"/>
                    </a:cubicBezTo>
                    <a:cubicBezTo>
                      <a:pt x="51" y="48"/>
                      <a:pt x="53" y="48"/>
                      <a:pt x="55" y="47"/>
                    </a:cubicBezTo>
                    <a:cubicBezTo>
                      <a:pt x="57" y="38"/>
                      <a:pt x="62" y="27"/>
                      <a:pt x="49" y="25"/>
                    </a:cubicBezTo>
                    <a:cubicBezTo>
                      <a:pt x="48" y="17"/>
                      <a:pt x="51" y="0"/>
                      <a:pt x="41" y="2"/>
                    </a:cubicBezTo>
                    <a:cubicBezTo>
                      <a:pt x="10" y="0"/>
                      <a:pt x="9" y="4"/>
                      <a:pt x="50" y="7"/>
                    </a:cubicBezTo>
                    <a:cubicBezTo>
                      <a:pt x="50" y="21"/>
                      <a:pt x="57" y="38"/>
                      <a:pt x="49" y="49"/>
                    </a:cubicBezTo>
                    <a:cubicBezTo>
                      <a:pt x="43" y="57"/>
                      <a:pt x="30" y="49"/>
                      <a:pt x="20" y="50"/>
                    </a:cubicBezTo>
                    <a:cubicBezTo>
                      <a:pt x="15" y="50"/>
                      <a:pt x="5" y="53"/>
                      <a:pt x="5" y="53"/>
                    </a:cubicBezTo>
                    <a:cubicBezTo>
                      <a:pt x="4" y="55"/>
                      <a:pt x="0" y="56"/>
                      <a:pt x="1" y="58"/>
                    </a:cubicBezTo>
                    <a:lnTo>
                      <a:pt x="7" y="59"/>
                    </a:lnTo>
                    <a:cubicBezTo>
                      <a:pt x="7" y="59"/>
                      <a:pt x="7" y="58"/>
                      <a:pt x="7" y="5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90" name="Freeform 666"/>
              <p:cNvSpPr>
                <a:spLocks/>
              </p:cNvSpPr>
              <p:nvPr/>
            </p:nvSpPr>
            <p:spPr bwMode="auto">
              <a:xfrm>
                <a:off x="2970" y="679"/>
                <a:ext cx="71" cy="97"/>
              </a:xfrm>
              <a:custGeom>
                <a:avLst/>
                <a:gdLst>
                  <a:gd name="T0" fmla="*/ 71 w 71"/>
                  <a:gd name="T1" fmla="*/ 26 h 97"/>
                  <a:gd name="T2" fmla="*/ 26 w 71"/>
                  <a:gd name="T3" fmla="*/ 17 h 97"/>
                  <a:gd name="T4" fmla="*/ 32 w 71"/>
                  <a:gd name="T5" fmla="*/ 19 h 97"/>
                  <a:gd name="T6" fmla="*/ 24 w 71"/>
                  <a:gd name="T7" fmla="*/ 37 h 97"/>
                  <a:gd name="T8" fmla="*/ 27 w 71"/>
                  <a:gd name="T9" fmla="*/ 67 h 97"/>
                  <a:gd name="T10" fmla="*/ 17 w 71"/>
                  <a:gd name="T11" fmla="*/ 82 h 97"/>
                  <a:gd name="T12" fmla="*/ 15 w 71"/>
                  <a:gd name="T13" fmla="*/ 86 h 97"/>
                  <a:gd name="T14" fmla="*/ 5 w 71"/>
                  <a:gd name="T15" fmla="*/ 94 h 97"/>
                  <a:gd name="T16" fmla="*/ 3 w 71"/>
                  <a:gd name="T17" fmla="*/ 94 h 97"/>
                  <a:gd name="T18" fmla="*/ 20 w 71"/>
                  <a:gd name="T19" fmla="*/ 77 h 97"/>
                  <a:gd name="T20" fmla="*/ 21 w 71"/>
                  <a:gd name="T21" fmla="*/ 29 h 97"/>
                  <a:gd name="T22" fmla="*/ 21 w 71"/>
                  <a:gd name="T23" fmla="*/ 11 h 97"/>
                  <a:gd name="T24" fmla="*/ 15 w 71"/>
                  <a:gd name="T25" fmla="*/ 4 h 97"/>
                  <a:gd name="T26" fmla="*/ 29 w 71"/>
                  <a:gd name="T27" fmla="*/ 13 h 97"/>
                  <a:gd name="T28" fmla="*/ 50 w 71"/>
                  <a:gd name="T29" fmla="*/ 20 h 97"/>
                  <a:gd name="T30" fmla="*/ 71 w 71"/>
                  <a:gd name="T31" fmla="*/ 2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1" h="97">
                    <a:moveTo>
                      <a:pt x="71" y="26"/>
                    </a:moveTo>
                    <a:cubicBezTo>
                      <a:pt x="63" y="26"/>
                      <a:pt x="34" y="16"/>
                      <a:pt x="26" y="17"/>
                    </a:cubicBezTo>
                    <a:cubicBezTo>
                      <a:pt x="24" y="17"/>
                      <a:pt x="31" y="17"/>
                      <a:pt x="32" y="19"/>
                    </a:cubicBezTo>
                    <a:cubicBezTo>
                      <a:pt x="33" y="22"/>
                      <a:pt x="25" y="29"/>
                      <a:pt x="24" y="37"/>
                    </a:cubicBezTo>
                    <a:cubicBezTo>
                      <a:pt x="23" y="45"/>
                      <a:pt x="28" y="60"/>
                      <a:pt x="27" y="67"/>
                    </a:cubicBezTo>
                    <a:cubicBezTo>
                      <a:pt x="26" y="74"/>
                      <a:pt x="19" y="79"/>
                      <a:pt x="17" y="82"/>
                    </a:cubicBezTo>
                    <a:cubicBezTo>
                      <a:pt x="16" y="83"/>
                      <a:pt x="15" y="85"/>
                      <a:pt x="15" y="86"/>
                    </a:cubicBezTo>
                    <a:cubicBezTo>
                      <a:pt x="14" y="88"/>
                      <a:pt x="7" y="93"/>
                      <a:pt x="5" y="94"/>
                    </a:cubicBezTo>
                    <a:cubicBezTo>
                      <a:pt x="3" y="95"/>
                      <a:pt x="0" y="97"/>
                      <a:pt x="3" y="94"/>
                    </a:cubicBezTo>
                    <a:cubicBezTo>
                      <a:pt x="7" y="87"/>
                      <a:pt x="13" y="81"/>
                      <a:pt x="20" y="77"/>
                    </a:cubicBezTo>
                    <a:cubicBezTo>
                      <a:pt x="22" y="68"/>
                      <a:pt x="20" y="40"/>
                      <a:pt x="21" y="29"/>
                    </a:cubicBezTo>
                    <a:cubicBezTo>
                      <a:pt x="21" y="18"/>
                      <a:pt x="22" y="15"/>
                      <a:pt x="21" y="11"/>
                    </a:cubicBezTo>
                    <a:cubicBezTo>
                      <a:pt x="20" y="7"/>
                      <a:pt x="14" y="4"/>
                      <a:pt x="15" y="4"/>
                    </a:cubicBezTo>
                    <a:cubicBezTo>
                      <a:pt x="16" y="0"/>
                      <a:pt x="23" y="10"/>
                      <a:pt x="29" y="13"/>
                    </a:cubicBezTo>
                    <a:cubicBezTo>
                      <a:pt x="35" y="16"/>
                      <a:pt x="43" y="18"/>
                      <a:pt x="50" y="20"/>
                    </a:cubicBezTo>
                    <a:cubicBezTo>
                      <a:pt x="57" y="22"/>
                      <a:pt x="67" y="25"/>
                      <a:pt x="71" y="2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91" name="Freeform 667"/>
              <p:cNvSpPr>
                <a:spLocks/>
              </p:cNvSpPr>
              <p:nvPr/>
            </p:nvSpPr>
            <p:spPr bwMode="auto">
              <a:xfrm>
                <a:off x="3003" y="706"/>
                <a:ext cx="632" cy="115"/>
              </a:xfrm>
              <a:custGeom>
                <a:avLst/>
                <a:gdLst>
                  <a:gd name="T0" fmla="*/ 618 w 632"/>
                  <a:gd name="T1" fmla="*/ 98 h 115"/>
                  <a:gd name="T2" fmla="*/ 602 w 632"/>
                  <a:gd name="T3" fmla="*/ 103 h 115"/>
                  <a:gd name="T4" fmla="*/ 543 w 632"/>
                  <a:gd name="T5" fmla="*/ 95 h 115"/>
                  <a:gd name="T6" fmla="*/ 464 w 632"/>
                  <a:gd name="T7" fmla="*/ 89 h 115"/>
                  <a:gd name="T8" fmla="*/ 450 w 632"/>
                  <a:gd name="T9" fmla="*/ 85 h 115"/>
                  <a:gd name="T10" fmla="*/ 458 w 632"/>
                  <a:gd name="T11" fmla="*/ 77 h 115"/>
                  <a:gd name="T12" fmla="*/ 417 w 632"/>
                  <a:gd name="T13" fmla="*/ 73 h 115"/>
                  <a:gd name="T14" fmla="*/ 381 w 632"/>
                  <a:gd name="T15" fmla="*/ 71 h 115"/>
                  <a:gd name="T16" fmla="*/ 356 w 632"/>
                  <a:gd name="T17" fmla="*/ 70 h 115"/>
                  <a:gd name="T18" fmla="*/ 348 w 632"/>
                  <a:gd name="T19" fmla="*/ 65 h 115"/>
                  <a:gd name="T20" fmla="*/ 296 w 632"/>
                  <a:gd name="T21" fmla="*/ 61 h 115"/>
                  <a:gd name="T22" fmla="*/ 285 w 632"/>
                  <a:gd name="T23" fmla="*/ 53 h 115"/>
                  <a:gd name="T24" fmla="*/ 245 w 632"/>
                  <a:gd name="T25" fmla="*/ 47 h 115"/>
                  <a:gd name="T26" fmla="*/ 204 w 632"/>
                  <a:gd name="T27" fmla="*/ 44 h 115"/>
                  <a:gd name="T28" fmla="*/ 191 w 632"/>
                  <a:gd name="T29" fmla="*/ 38 h 115"/>
                  <a:gd name="T30" fmla="*/ 125 w 632"/>
                  <a:gd name="T31" fmla="*/ 37 h 115"/>
                  <a:gd name="T32" fmla="*/ 54 w 632"/>
                  <a:gd name="T33" fmla="*/ 37 h 115"/>
                  <a:gd name="T34" fmla="*/ 38 w 632"/>
                  <a:gd name="T35" fmla="*/ 32 h 115"/>
                  <a:gd name="T36" fmla="*/ 5 w 632"/>
                  <a:gd name="T37" fmla="*/ 28 h 115"/>
                  <a:gd name="T38" fmla="*/ 6 w 632"/>
                  <a:gd name="T39" fmla="*/ 8 h 115"/>
                  <a:gd name="T40" fmla="*/ 24 w 632"/>
                  <a:gd name="T41" fmla="*/ 2 h 115"/>
                  <a:gd name="T42" fmla="*/ 149 w 632"/>
                  <a:gd name="T43" fmla="*/ 20 h 115"/>
                  <a:gd name="T44" fmla="*/ 140 w 632"/>
                  <a:gd name="T45" fmla="*/ 34 h 115"/>
                  <a:gd name="T46" fmla="*/ 293 w 632"/>
                  <a:gd name="T47" fmla="*/ 44 h 115"/>
                  <a:gd name="T48" fmla="*/ 395 w 632"/>
                  <a:gd name="T49" fmla="*/ 59 h 115"/>
                  <a:gd name="T50" fmla="*/ 455 w 632"/>
                  <a:gd name="T51" fmla="*/ 65 h 115"/>
                  <a:gd name="T52" fmla="*/ 468 w 632"/>
                  <a:gd name="T53" fmla="*/ 73 h 115"/>
                  <a:gd name="T54" fmla="*/ 551 w 632"/>
                  <a:gd name="T55" fmla="*/ 85 h 115"/>
                  <a:gd name="T56" fmla="*/ 609 w 632"/>
                  <a:gd name="T57" fmla="*/ 95 h 115"/>
                  <a:gd name="T58" fmla="*/ 618 w 632"/>
                  <a:gd name="T59" fmla="*/ 98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632" h="115">
                    <a:moveTo>
                      <a:pt x="618" y="98"/>
                    </a:moveTo>
                    <a:cubicBezTo>
                      <a:pt x="614" y="105"/>
                      <a:pt x="610" y="104"/>
                      <a:pt x="602" y="103"/>
                    </a:cubicBezTo>
                    <a:cubicBezTo>
                      <a:pt x="582" y="103"/>
                      <a:pt x="540" y="115"/>
                      <a:pt x="543" y="95"/>
                    </a:cubicBezTo>
                    <a:cubicBezTo>
                      <a:pt x="516" y="74"/>
                      <a:pt x="538" y="88"/>
                      <a:pt x="464" y="89"/>
                    </a:cubicBezTo>
                    <a:cubicBezTo>
                      <a:pt x="457" y="92"/>
                      <a:pt x="454" y="91"/>
                      <a:pt x="450" y="85"/>
                    </a:cubicBezTo>
                    <a:cubicBezTo>
                      <a:pt x="451" y="81"/>
                      <a:pt x="457" y="81"/>
                      <a:pt x="458" y="77"/>
                    </a:cubicBezTo>
                    <a:cubicBezTo>
                      <a:pt x="458" y="75"/>
                      <a:pt x="434" y="74"/>
                      <a:pt x="417" y="73"/>
                    </a:cubicBezTo>
                    <a:cubicBezTo>
                      <a:pt x="405" y="72"/>
                      <a:pt x="393" y="72"/>
                      <a:pt x="381" y="71"/>
                    </a:cubicBezTo>
                    <a:cubicBezTo>
                      <a:pt x="373" y="71"/>
                      <a:pt x="364" y="70"/>
                      <a:pt x="356" y="70"/>
                    </a:cubicBezTo>
                    <a:cubicBezTo>
                      <a:pt x="361" y="61"/>
                      <a:pt x="355" y="64"/>
                      <a:pt x="348" y="65"/>
                    </a:cubicBezTo>
                    <a:cubicBezTo>
                      <a:pt x="338" y="65"/>
                      <a:pt x="306" y="63"/>
                      <a:pt x="296" y="61"/>
                    </a:cubicBezTo>
                    <a:cubicBezTo>
                      <a:pt x="286" y="59"/>
                      <a:pt x="293" y="55"/>
                      <a:pt x="285" y="53"/>
                    </a:cubicBezTo>
                    <a:cubicBezTo>
                      <a:pt x="275" y="45"/>
                      <a:pt x="258" y="49"/>
                      <a:pt x="245" y="47"/>
                    </a:cubicBezTo>
                    <a:cubicBezTo>
                      <a:pt x="232" y="39"/>
                      <a:pt x="220" y="43"/>
                      <a:pt x="204" y="44"/>
                    </a:cubicBezTo>
                    <a:cubicBezTo>
                      <a:pt x="191" y="48"/>
                      <a:pt x="201" y="39"/>
                      <a:pt x="191" y="38"/>
                    </a:cubicBezTo>
                    <a:cubicBezTo>
                      <a:pt x="169" y="37"/>
                      <a:pt x="147" y="37"/>
                      <a:pt x="125" y="37"/>
                    </a:cubicBezTo>
                    <a:cubicBezTo>
                      <a:pt x="104" y="24"/>
                      <a:pt x="76" y="28"/>
                      <a:pt x="54" y="37"/>
                    </a:cubicBezTo>
                    <a:cubicBezTo>
                      <a:pt x="48" y="35"/>
                      <a:pt x="43" y="35"/>
                      <a:pt x="38" y="32"/>
                    </a:cubicBezTo>
                    <a:cubicBezTo>
                      <a:pt x="27" y="36"/>
                      <a:pt x="13" y="38"/>
                      <a:pt x="5" y="28"/>
                    </a:cubicBezTo>
                    <a:cubicBezTo>
                      <a:pt x="0" y="22"/>
                      <a:pt x="3" y="12"/>
                      <a:pt x="6" y="8"/>
                    </a:cubicBezTo>
                    <a:cubicBezTo>
                      <a:pt x="9" y="4"/>
                      <a:pt x="0" y="0"/>
                      <a:pt x="24" y="2"/>
                    </a:cubicBezTo>
                    <a:cubicBezTo>
                      <a:pt x="32" y="47"/>
                      <a:pt x="137" y="20"/>
                      <a:pt x="149" y="20"/>
                    </a:cubicBezTo>
                    <a:cubicBezTo>
                      <a:pt x="147" y="25"/>
                      <a:pt x="140" y="34"/>
                      <a:pt x="140" y="34"/>
                    </a:cubicBezTo>
                    <a:cubicBezTo>
                      <a:pt x="150" y="42"/>
                      <a:pt x="249" y="41"/>
                      <a:pt x="293" y="44"/>
                    </a:cubicBezTo>
                    <a:cubicBezTo>
                      <a:pt x="282" y="71"/>
                      <a:pt x="368" y="58"/>
                      <a:pt x="395" y="59"/>
                    </a:cubicBezTo>
                    <a:cubicBezTo>
                      <a:pt x="412" y="65"/>
                      <a:pt x="437" y="64"/>
                      <a:pt x="455" y="65"/>
                    </a:cubicBezTo>
                    <a:cubicBezTo>
                      <a:pt x="460" y="67"/>
                      <a:pt x="464" y="70"/>
                      <a:pt x="468" y="73"/>
                    </a:cubicBezTo>
                    <a:cubicBezTo>
                      <a:pt x="494" y="67"/>
                      <a:pt x="524" y="80"/>
                      <a:pt x="551" y="85"/>
                    </a:cubicBezTo>
                    <a:cubicBezTo>
                      <a:pt x="570" y="99"/>
                      <a:pt x="573" y="94"/>
                      <a:pt x="609" y="95"/>
                    </a:cubicBezTo>
                    <a:cubicBezTo>
                      <a:pt x="610" y="95"/>
                      <a:pt x="632" y="98"/>
                      <a:pt x="618" y="98"/>
                    </a:cubicBezTo>
                    <a:close/>
                  </a:path>
                </a:pathLst>
              </a:custGeom>
              <a:solidFill>
                <a:srgbClr val="ECECC8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92" name="Freeform 668"/>
              <p:cNvSpPr>
                <a:spLocks/>
              </p:cNvSpPr>
              <p:nvPr/>
            </p:nvSpPr>
            <p:spPr bwMode="auto">
              <a:xfrm>
                <a:off x="3612" y="749"/>
                <a:ext cx="78" cy="97"/>
              </a:xfrm>
              <a:custGeom>
                <a:avLst/>
                <a:gdLst>
                  <a:gd name="T0" fmla="*/ 45 w 78"/>
                  <a:gd name="T1" fmla="*/ 7 h 97"/>
                  <a:gd name="T2" fmla="*/ 27 w 78"/>
                  <a:gd name="T3" fmla="*/ 9 h 97"/>
                  <a:gd name="T4" fmla="*/ 15 w 78"/>
                  <a:gd name="T5" fmla="*/ 25 h 97"/>
                  <a:gd name="T6" fmla="*/ 27 w 78"/>
                  <a:gd name="T7" fmla="*/ 34 h 97"/>
                  <a:gd name="T8" fmla="*/ 29 w 78"/>
                  <a:gd name="T9" fmla="*/ 76 h 97"/>
                  <a:gd name="T10" fmla="*/ 35 w 78"/>
                  <a:gd name="T11" fmla="*/ 75 h 97"/>
                  <a:gd name="T12" fmla="*/ 33 w 78"/>
                  <a:gd name="T13" fmla="*/ 82 h 97"/>
                  <a:gd name="T14" fmla="*/ 36 w 78"/>
                  <a:gd name="T15" fmla="*/ 78 h 97"/>
                  <a:gd name="T16" fmla="*/ 41 w 78"/>
                  <a:gd name="T17" fmla="*/ 73 h 97"/>
                  <a:gd name="T18" fmla="*/ 53 w 78"/>
                  <a:gd name="T19" fmla="*/ 64 h 97"/>
                  <a:gd name="T20" fmla="*/ 59 w 78"/>
                  <a:gd name="T21" fmla="*/ 51 h 97"/>
                  <a:gd name="T22" fmla="*/ 65 w 78"/>
                  <a:gd name="T23" fmla="*/ 22 h 97"/>
                  <a:gd name="T24" fmla="*/ 53 w 78"/>
                  <a:gd name="T25" fmla="*/ 79 h 97"/>
                  <a:gd name="T26" fmla="*/ 42 w 78"/>
                  <a:gd name="T27" fmla="*/ 82 h 97"/>
                  <a:gd name="T28" fmla="*/ 30 w 78"/>
                  <a:gd name="T29" fmla="*/ 97 h 97"/>
                  <a:gd name="T30" fmla="*/ 12 w 78"/>
                  <a:gd name="T31" fmla="*/ 96 h 97"/>
                  <a:gd name="T32" fmla="*/ 14 w 78"/>
                  <a:gd name="T33" fmla="*/ 82 h 97"/>
                  <a:gd name="T34" fmla="*/ 21 w 78"/>
                  <a:gd name="T35" fmla="*/ 67 h 97"/>
                  <a:gd name="T36" fmla="*/ 2 w 78"/>
                  <a:gd name="T37" fmla="*/ 34 h 97"/>
                  <a:gd name="T38" fmla="*/ 17 w 78"/>
                  <a:gd name="T39" fmla="*/ 0 h 97"/>
                  <a:gd name="T40" fmla="*/ 45 w 78"/>
                  <a:gd name="T41" fmla="*/ 7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8" h="97">
                    <a:moveTo>
                      <a:pt x="45" y="7"/>
                    </a:moveTo>
                    <a:cubicBezTo>
                      <a:pt x="38" y="10"/>
                      <a:pt x="35" y="10"/>
                      <a:pt x="27" y="9"/>
                    </a:cubicBezTo>
                    <a:cubicBezTo>
                      <a:pt x="16" y="11"/>
                      <a:pt x="19" y="17"/>
                      <a:pt x="15" y="25"/>
                    </a:cubicBezTo>
                    <a:cubicBezTo>
                      <a:pt x="20" y="28"/>
                      <a:pt x="23" y="29"/>
                      <a:pt x="27" y="34"/>
                    </a:cubicBezTo>
                    <a:cubicBezTo>
                      <a:pt x="28" y="48"/>
                      <a:pt x="26" y="62"/>
                      <a:pt x="29" y="76"/>
                    </a:cubicBezTo>
                    <a:cubicBezTo>
                      <a:pt x="29" y="78"/>
                      <a:pt x="34" y="73"/>
                      <a:pt x="35" y="75"/>
                    </a:cubicBezTo>
                    <a:cubicBezTo>
                      <a:pt x="36" y="77"/>
                      <a:pt x="32" y="80"/>
                      <a:pt x="33" y="82"/>
                    </a:cubicBezTo>
                    <a:cubicBezTo>
                      <a:pt x="34" y="84"/>
                      <a:pt x="35" y="79"/>
                      <a:pt x="36" y="78"/>
                    </a:cubicBezTo>
                    <a:cubicBezTo>
                      <a:pt x="38" y="76"/>
                      <a:pt x="39" y="75"/>
                      <a:pt x="41" y="73"/>
                    </a:cubicBezTo>
                    <a:cubicBezTo>
                      <a:pt x="45" y="69"/>
                      <a:pt x="48" y="67"/>
                      <a:pt x="53" y="64"/>
                    </a:cubicBezTo>
                    <a:cubicBezTo>
                      <a:pt x="56" y="60"/>
                      <a:pt x="57" y="56"/>
                      <a:pt x="59" y="51"/>
                    </a:cubicBezTo>
                    <a:cubicBezTo>
                      <a:pt x="58" y="43"/>
                      <a:pt x="51" y="20"/>
                      <a:pt x="65" y="22"/>
                    </a:cubicBezTo>
                    <a:cubicBezTo>
                      <a:pt x="68" y="39"/>
                      <a:pt x="78" y="75"/>
                      <a:pt x="53" y="79"/>
                    </a:cubicBezTo>
                    <a:cubicBezTo>
                      <a:pt x="49" y="80"/>
                      <a:pt x="45" y="80"/>
                      <a:pt x="42" y="82"/>
                    </a:cubicBezTo>
                    <a:cubicBezTo>
                      <a:pt x="38" y="85"/>
                      <a:pt x="41" y="91"/>
                      <a:pt x="30" y="97"/>
                    </a:cubicBezTo>
                    <a:cubicBezTo>
                      <a:pt x="24" y="97"/>
                      <a:pt x="18" y="97"/>
                      <a:pt x="12" y="96"/>
                    </a:cubicBezTo>
                    <a:cubicBezTo>
                      <a:pt x="0" y="95"/>
                      <a:pt x="11" y="90"/>
                      <a:pt x="14" y="82"/>
                    </a:cubicBezTo>
                    <a:cubicBezTo>
                      <a:pt x="15" y="74"/>
                      <a:pt x="20" y="75"/>
                      <a:pt x="21" y="67"/>
                    </a:cubicBezTo>
                    <a:cubicBezTo>
                      <a:pt x="20" y="46"/>
                      <a:pt x="24" y="38"/>
                      <a:pt x="2" y="34"/>
                    </a:cubicBezTo>
                    <a:cubicBezTo>
                      <a:pt x="3" y="21"/>
                      <a:pt x="5" y="7"/>
                      <a:pt x="17" y="0"/>
                    </a:cubicBezTo>
                    <a:cubicBezTo>
                      <a:pt x="28" y="1"/>
                      <a:pt x="37" y="7"/>
                      <a:pt x="45" y="7"/>
                    </a:cubicBezTo>
                    <a:close/>
                  </a:path>
                </a:pathLst>
              </a:custGeom>
              <a:solidFill>
                <a:srgbClr val="ECECC8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93" name="Freeform 669"/>
              <p:cNvSpPr>
                <a:spLocks/>
              </p:cNvSpPr>
              <p:nvPr/>
            </p:nvSpPr>
            <p:spPr bwMode="auto">
              <a:xfrm>
                <a:off x="3663" y="773"/>
                <a:ext cx="30" cy="74"/>
              </a:xfrm>
              <a:custGeom>
                <a:avLst/>
                <a:gdLst>
                  <a:gd name="T0" fmla="*/ 24 w 30"/>
                  <a:gd name="T1" fmla="*/ 27 h 74"/>
                  <a:gd name="T2" fmla="*/ 24 w 30"/>
                  <a:gd name="T3" fmla="*/ 46 h 74"/>
                  <a:gd name="T4" fmla="*/ 21 w 30"/>
                  <a:gd name="T5" fmla="*/ 61 h 74"/>
                  <a:gd name="T6" fmla="*/ 15 w 30"/>
                  <a:gd name="T7" fmla="*/ 58 h 74"/>
                  <a:gd name="T8" fmla="*/ 9 w 30"/>
                  <a:gd name="T9" fmla="*/ 67 h 74"/>
                  <a:gd name="T10" fmla="*/ 17 w 30"/>
                  <a:gd name="T11" fmla="*/ 61 h 74"/>
                  <a:gd name="T12" fmla="*/ 17 w 30"/>
                  <a:gd name="T13" fmla="*/ 49 h 74"/>
                  <a:gd name="T14" fmla="*/ 27 w 30"/>
                  <a:gd name="T15" fmla="*/ 4 h 74"/>
                  <a:gd name="T16" fmla="*/ 24 w 30"/>
                  <a:gd name="T17" fmla="*/ 27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74">
                    <a:moveTo>
                      <a:pt x="24" y="27"/>
                    </a:moveTo>
                    <a:cubicBezTo>
                      <a:pt x="29" y="33"/>
                      <a:pt x="27" y="39"/>
                      <a:pt x="24" y="46"/>
                    </a:cubicBezTo>
                    <a:cubicBezTo>
                      <a:pt x="24" y="51"/>
                      <a:pt x="22" y="59"/>
                      <a:pt x="21" y="61"/>
                    </a:cubicBezTo>
                    <a:cubicBezTo>
                      <a:pt x="20" y="63"/>
                      <a:pt x="17" y="57"/>
                      <a:pt x="15" y="58"/>
                    </a:cubicBezTo>
                    <a:cubicBezTo>
                      <a:pt x="19" y="65"/>
                      <a:pt x="16" y="66"/>
                      <a:pt x="9" y="67"/>
                    </a:cubicBezTo>
                    <a:cubicBezTo>
                      <a:pt x="0" y="74"/>
                      <a:pt x="7" y="63"/>
                      <a:pt x="17" y="61"/>
                    </a:cubicBezTo>
                    <a:cubicBezTo>
                      <a:pt x="13" y="55"/>
                      <a:pt x="10" y="53"/>
                      <a:pt x="17" y="49"/>
                    </a:cubicBezTo>
                    <a:cubicBezTo>
                      <a:pt x="30" y="32"/>
                      <a:pt x="4" y="1"/>
                      <a:pt x="27" y="4"/>
                    </a:cubicBezTo>
                    <a:cubicBezTo>
                      <a:pt x="28" y="0"/>
                      <a:pt x="25" y="20"/>
                      <a:pt x="24" y="27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94" name="Freeform 670"/>
              <p:cNvSpPr>
                <a:spLocks/>
              </p:cNvSpPr>
              <p:nvPr/>
            </p:nvSpPr>
            <p:spPr bwMode="auto">
              <a:xfrm>
                <a:off x="3600" y="748"/>
                <a:ext cx="37" cy="91"/>
              </a:xfrm>
              <a:custGeom>
                <a:avLst/>
                <a:gdLst>
                  <a:gd name="T0" fmla="*/ 15 w 37"/>
                  <a:gd name="T1" fmla="*/ 10 h 91"/>
                  <a:gd name="T2" fmla="*/ 18 w 37"/>
                  <a:gd name="T3" fmla="*/ 37 h 91"/>
                  <a:gd name="T4" fmla="*/ 20 w 37"/>
                  <a:gd name="T5" fmla="*/ 65 h 91"/>
                  <a:gd name="T6" fmla="*/ 12 w 37"/>
                  <a:gd name="T7" fmla="*/ 76 h 91"/>
                  <a:gd name="T8" fmla="*/ 0 w 37"/>
                  <a:gd name="T9" fmla="*/ 91 h 91"/>
                  <a:gd name="T10" fmla="*/ 20 w 37"/>
                  <a:gd name="T11" fmla="*/ 67 h 91"/>
                  <a:gd name="T12" fmla="*/ 14 w 37"/>
                  <a:gd name="T13" fmla="*/ 35 h 91"/>
                  <a:gd name="T14" fmla="*/ 9 w 37"/>
                  <a:gd name="T15" fmla="*/ 14 h 91"/>
                  <a:gd name="T16" fmla="*/ 15 w 37"/>
                  <a:gd name="T17" fmla="*/ 1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91">
                    <a:moveTo>
                      <a:pt x="15" y="10"/>
                    </a:moveTo>
                    <a:cubicBezTo>
                      <a:pt x="14" y="19"/>
                      <a:pt x="11" y="32"/>
                      <a:pt x="18" y="37"/>
                    </a:cubicBezTo>
                    <a:cubicBezTo>
                      <a:pt x="23" y="48"/>
                      <a:pt x="37" y="43"/>
                      <a:pt x="20" y="65"/>
                    </a:cubicBezTo>
                    <a:cubicBezTo>
                      <a:pt x="35" y="70"/>
                      <a:pt x="18" y="74"/>
                      <a:pt x="12" y="76"/>
                    </a:cubicBezTo>
                    <a:cubicBezTo>
                      <a:pt x="18" y="88"/>
                      <a:pt x="11" y="89"/>
                      <a:pt x="0" y="91"/>
                    </a:cubicBezTo>
                    <a:cubicBezTo>
                      <a:pt x="3" y="83"/>
                      <a:pt x="12" y="68"/>
                      <a:pt x="20" y="67"/>
                    </a:cubicBezTo>
                    <a:cubicBezTo>
                      <a:pt x="16" y="56"/>
                      <a:pt x="25" y="44"/>
                      <a:pt x="14" y="35"/>
                    </a:cubicBezTo>
                    <a:cubicBezTo>
                      <a:pt x="10" y="28"/>
                      <a:pt x="14" y="22"/>
                      <a:pt x="9" y="14"/>
                    </a:cubicBezTo>
                    <a:cubicBezTo>
                      <a:pt x="12" y="7"/>
                      <a:pt x="10" y="0"/>
                      <a:pt x="15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95" name="Freeform 671"/>
              <p:cNvSpPr>
                <a:spLocks/>
              </p:cNvSpPr>
              <p:nvPr/>
            </p:nvSpPr>
            <p:spPr bwMode="auto">
              <a:xfrm>
                <a:off x="3716" y="776"/>
                <a:ext cx="80" cy="75"/>
              </a:xfrm>
              <a:custGeom>
                <a:avLst/>
                <a:gdLst>
                  <a:gd name="T0" fmla="*/ 79 w 80"/>
                  <a:gd name="T1" fmla="*/ 40 h 75"/>
                  <a:gd name="T2" fmla="*/ 70 w 80"/>
                  <a:gd name="T3" fmla="*/ 55 h 75"/>
                  <a:gd name="T4" fmla="*/ 45 w 80"/>
                  <a:gd name="T5" fmla="*/ 55 h 75"/>
                  <a:gd name="T6" fmla="*/ 42 w 80"/>
                  <a:gd name="T7" fmla="*/ 55 h 75"/>
                  <a:gd name="T8" fmla="*/ 22 w 80"/>
                  <a:gd name="T9" fmla="*/ 63 h 75"/>
                  <a:gd name="T10" fmla="*/ 1 w 80"/>
                  <a:gd name="T11" fmla="*/ 69 h 75"/>
                  <a:gd name="T12" fmla="*/ 1 w 80"/>
                  <a:gd name="T13" fmla="*/ 54 h 75"/>
                  <a:gd name="T14" fmla="*/ 18 w 80"/>
                  <a:gd name="T15" fmla="*/ 42 h 75"/>
                  <a:gd name="T16" fmla="*/ 16 w 80"/>
                  <a:gd name="T17" fmla="*/ 25 h 75"/>
                  <a:gd name="T18" fmla="*/ 13 w 80"/>
                  <a:gd name="T19" fmla="*/ 15 h 75"/>
                  <a:gd name="T20" fmla="*/ 12 w 80"/>
                  <a:gd name="T21" fmla="*/ 7 h 75"/>
                  <a:gd name="T22" fmla="*/ 21 w 80"/>
                  <a:gd name="T23" fmla="*/ 21 h 75"/>
                  <a:gd name="T24" fmla="*/ 33 w 80"/>
                  <a:gd name="T25" fmla="*/ 37 h 75"/>
                  <a:gd name="T26" fmla="*/ 45 w 80"/>
                  <a:gd name="T27" fmla="*/ 42 h 75"/>
                  <a:gd name="T28" fmla="*/ 69 w 80"/>
                  <a:gd name="T29" fmla="*/ 34 h 75"/>
                  <a:gd name="T30" fmla="*/ 79 w 80"/>
                  <a:gd name="T31" fmla="*/ 40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0" h="75">
                    <a:moveTo>
                      <a:pt x="79" y="40"/>
                    </a:moveTo>
                    <a:cubicBezTo>
                      <a:pt x="78" y="49"/>
                      <a:pt x="80" y="53"/>
                      <a:pt x="70" y="55"/>
                    </a:cubicBezTo>
                    <a:cubicBezTo>
                      <a:pt x="61" y="59"/>
                      <a:pt x="53" y="59"/>
                      <a:pt x="45" y="55"/>
                    </a:cubicBezTo>
                    <a:cubicBezTo>
                      <a:pt x="47" y="45"/>
                      <a:pt x="37" y="49"/>
                      <a:pt x="42" y="55"/>
                    </a:cubicBezTo>
                    <a:cubicBezTo>
                      <a:pt x="36" y="59"/>
                      <a:pt x="29" y="60"/>
                      <a:pt x="22" y="63"/>
                    </a:cubicBezTo>
                    <a:cubicBezTo>
                      <a:pt x="28" y="75"/>
                      <a:pt x="5" y="69"/>
                      <a:pt x="1" y="69"/>
                    </a:cubicBezTo>
                    <a:cubicBezTo>
                      <a:pt x="4" y="63"/>
                      <a:pt x="5" y="60"/>
                      <a:pt x="1" y="54"/>
                    </a:cubicBezTo>
                    <a:cubicBezTo>
                      <a:pt x="10" y="50"/>
                      <a:pt x="12" y="50"/>
                      <a:pt x="18" y="42"/>
                    </a:cubicBezTo>
                    <a:cubicBezTo>
                      <a:pt x="20" y="33"/>
                      <a:pt x="26" y="31"/>
                      <a:pt x="16" y="25"/>
                    </a:cubicBezTo>
                    <a:cubicBezTo>
                      <a:pt x="20" y="19"/>
                      <a:pt x="20" y="16"/>
                      <a:pt x="13" y="15"/>
                    </a:cubicBezTo>
                    <a:cubicBezTo>
                      <a:pt x="11" y="11"/>
                      <a:pt x="0" y="0"/>
                      <a:pt x="12" y="7"/>
                    </a:cubicBezTo>
                    <a:cubicBezTo>
                      <a:pt x="15" y="13"/>
                      <a:pt x="19" y="15"/>
                      <a:pt x="21" y="21"/>
                    </a:cubicBezTo>
                    <a:cubicBezTo>
                      <a:pt x="23" y="32"/>
                      <a:pt x="20" y="36"/>
                      <a:pt x="33" y="37"/>
                    </a:cubicBezTo>
                    <a:cubicBezTo>
                      <a:pt x="29" y="47"/>
                      <a:pt x="38" y="43"/>
                      <a:pt x="45" y="42"/>
                    </a:cubicBezTo>
                    <a:cubicBezTo>
                      <a:pt x="47" y="26"/>
                      <a:pt x="55" y="31"/>
                      <a:pt x="69" y="34"/>
                    </a:cubicBezTo>
                    <a:cubicBezTo>
                      <a:pt x="75" y="37"/>
                      <a:pt x="72" y="35"/>
                      <a:pt x="79" y="40"/>
                    </a:cubicBezTo>
                    <a:close/>
                  </a:path>
                </a:pathLst>
              </a:custGeom>
              <a:solidFill>
                <a:srgbClr val="ECECC8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96" name="Freeform 672"/>
              <p:cNvSpPr>
                <a:spLocks/>
              </p:cNvSpPr>
              <p:nvPr/>
            </p:nvSpPr>
            <p:spPr bwMode="auto">
              <a:xfrm>
                <a:off x="3708" y="759"/>
                <a:ext cx="20" cy="92"/>
              </a:xfrm>
              <a:custGeom>
                <a:avLst/>
                <a:gdLst>
                  <a:gd name="T0" fmla="*/ 8 w 20"/>
                  <a:gd name="T1" fmla="*/ 0 h 92"/>
                  <a:gd name="T2" fmla="*/ 8 w 20"/>
                  <a:gd name="T3" fmla="*/ 14 h 92"/>
                  <a:gd name="T4" fmla="*/ 6 w 20"/>
                  <a:gd name="T5" fmla="*/ 33 h 92"/>
                  <a:gd name="T6" fmla="*/ 8 w 20"/>
                  <a:gd name="T7" fmla="*/ 53 h 92"/>
                  <a:gd name="T8" fmla="*/ 3 w 20"/>
                  <a:gd name="T9" fmla="*/ 69 h 92"/>
                  <a:gd name="T10" fmla="*/ 2 w 20"/>
                  <a:gd name="T11" fmla="*/ 62 h 92"/>
                  <a:gd name="T12" fmla="*/ 9 w 20"/>
                  <a:gd name="T13" fmla="*/ 48 h 92"/>
                  <a:gd name="T14" fmla="*/ 6 w 20"/>
                  <a:gd name="T15" fmla="*/ 11 h 92"/>
                  <a:gd name="T16" fmla="*/ 8 w 20"/>
                  <a:gd name="T17" fmla="*/ 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" h="92">
                    <a:moveTo>
                      <a:pt x="8" y="0"/>
                    </a:moveTo>
                    <a:cubicBezTo>
                      <a:pt x="4" y="7"/>
                      <a:pt x="0" y="9"/>
                      <a:pt x="8" y="14"/>
                    </a:cubicBezTo>
                    <a:cubicBezTo>
                      <a:pt x="9" y="23"/>
                      <a:pt x="20" y="31"/>
                      <a:pt x="6" y="33"/>
                    </a:cubicBezTo>
                    <a:cubicBezTo>
                      <a:pt x="10" y="42"/>
                      <a:pt x="14" y="42"/>
                      <a:pt x="8" y="53"/>
                    </a:cubicBezTo>
                    <a:cubicBezTo>
                      <a:pt x="8" y="56"/>
                      <a:pt x="8" y="92"/>
                      <a:pt x="3" y="69"/>
                    </a:cubicBezTo>
                    <a:cubicBezTo>
                      <a:pt x="3" y="67"/>
                      <a:pt x="2" y="64"/>
                      <a:pt x="2" y="62"/>
                    </a:cubicBezTo>
                    <a:cubicBezTo>
                      <a:pt x="5" y="57"/>
                      <a:pt x="8" y="54"/>
                      <a:pt x="9" y="48"/>
                    </a:cubicBezTo>
                    <a:cubicBezTo>
                      <a:pt x="1" y="37"/>
                      <a:pt x="5" y="25"/>
                      <a:pt x="6" y="11"/>
                    </a:cubicBezTo>
                    <a:cubicBezTo>
                      <a:pt x="5" y="4"/>
                      <a:pt x="4" y="8"/>
                      <a:pt x="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4097" name="Freeform 673"/>
              <p:cNvSpPr>
                <a:spLocks/>
              </p:cNvSpPr>
              <p:nvPr/>
            </p:nvSpPr>
            <p:spPr bwMode="auto">
              <a:xfrm>
                <a:off x="3741" y="764"/>
                <a:ext cx="37" cy="81"/>
              </a:xfrm>
              <a:custGeom>
                <a:avLst/>
                <a:gdLst>
                  <a:gd name="T0" fmla="*/ 29 w 37"/>
                  <a:gd name="T1" fmla="*/ 78 h 81"/>
                  <a:gd name="T2" fmla="*/ 3 w 37"/>
                  <a:gd name="T3" fmla="*/ 76 h 81"/>
                  <a:gd name="T4" fmla="*/ 18 w 37"/>
                  <a:gd name="T5" fmla="*/ 67 h 81"/>
                  <a:gd name="T6" fmla="*/ 20 w 37"/>
                  <a:gd name="T7" fmla="*/ 34 h 81"/>
                  <a:gd name="T8" fmla="*/ 11 w 37"/>
                  <a:gd name="T9" fmla="*/ 21 h 81"/>
                  <a:gd name="T10" fmla="*/ 6 w 37"/>
                  <a:gd name="T11" fmla="*/ 13 h 81"/>
                  <a:gd name="T12" fmla="*/ 0 w 37"/>
                  <a:gd name="T13" fmla="*/ 0 h 81"/>
                  <a:gd name="T14" fmla="*/ 20 w 37"/>
                  <a:gd name="T15" fmla="*/ 10 h 81"/>
                  <a:gd name="T16" fmla="*/ 20 w 37"/>
                  <a:gd name="T17" fmla="*/ 25 h 81"/>
                  <a:gd name="T18" fmla="*/ 27 w 37"/>
                  <a:gd name="T19" fmla="*/ 39 h 81"/>
                  <a:gd name="T20" fmla="*/ 18 w 37"/>
                  <a:gd name="T21" fmla="*/ 76 h 81"/>
                  <a:gd name="T22" fmla="*/ 29 w 37"/>
                  <a:gd name="T23" fmla="*/ 78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" h="81">
                    <a:moveTo>
                      <a:pt x="29" y="78"/>
                    </a:moveTo>
                    <a:cubicBezTo>
                      <a:pt x="21" y="75"/>
                      <a:pt x="12" y="77"/>
                      <a:pt x="3" y="76"/>
                    </a:cubicBezTo>
                    <a:cubicBezTo>
                      <a:pt x="7" y="70"/>
                      <a:pt x="12" y="71"/>
                      <a:pt x="18" y="67"/>
                    </a:cubicBezTo>
                    <a:cubicBezTo>
                      <a:pt x="23" y="57"/>
                      <a:pt x="21" y="45"/>
                      <a:pt x="20" y="34"/>
                    </a:cubicBezTo>
                    <a:cubicBezTo>
                      <a:pt x="22" y="23"/>
                      <a:pt x="23" y="22"/>
                      <a:pt x="11" y="21"/>
                    </a:cubicBezTo>
                    <a:cubicBezTo>
                      <a:pt x="18" y="16"/>
                      <a:pt x="12" y="15"/>
                      <a:pt x="6" y="13"/>
                    </a:cubicBezTo>
                    <a:cubicBezTo>
                      <a:pt x="1" y="7"/>
                      <a:pt x="14" y="3"/>
                      <a:pt x="0" y="0"/>
                    </a:cubicBezTo>
                    <a:cubicBezTo>
                      <a:pt x="8" y="6"/>
                      <a:pt x="10" y="8"/>
                      <a:pt x="20" y="10"/>
                    </a:cubicBezTo>
                    <a:cubicBezTo>
                      <a:pt x="17" y="17"/>
                      <a:pt x="17" y="18"/>
                      <a:pt x="20" y="25"/>
                    </a:cubicBezTo>
                    <a:cubicBezTo>
                      <a:pt x="21" y="31"/>
                      <a:pt x="24" y="34"/>
                      <a:pt x="27" y="39"/>
                    </a:cubicBezTo>
                    <a:cubicBezTo>
                      <a:pt x="26" y="51"/>
                      <a:pt x="28" y="68"/>
                      <a:pt x="18" y="76"/>
                    </a:cubicBezTo>
                    <a:cubicBezTo>
                      <a:pt x="33" y="79"/>
                      <a:pt x="37" y="81"/>
                      <a:pt x="29" y="7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</p:grpSp>
      <p:pic>
        <p:nvPicPr>
          <p:cNvPr id="104098" name="Picture 67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3251"/>
          <a:stretch>
            <a:fillRect/>
          </a:stretch>
        </p:blipFill>
        <p:spPr bwMode="auto">
          <a:xfrm>
            <a:off x="7315200" y="1752600"/>
            <a:ext cx="1765300" cy="4495800"/>
          </a:xfrm>
          <a:prstGeom prst="rect">
            <a:avLst/>
          </a:prstGeom>
          <a:noFill/>
          <a:ln>
            <a:noFill/>
          </a:ln>
          <a:effectLst>
            <a:outerShdw dist="45791" dir="19578596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099" name="Picture 67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18011"/>
          <a:stretch>
            <a:fillRect/>
          </a:stretch>
        </p:blipFill>
        <p:spPr bwMode="auto">
          <a:xfrm>
            <a:off x="1066800" y="1447800"/>
            <a:ext cx="1954213" cy="5181600"/>
          </a:xfrm>
          <a:prstGeom prst="rect">
            <a:avLst/>
          </a:prstGeom>
          <a:noFill/>
          <a:ln>
            <a:noFill/>
          </a:ln>
          <a:effectLst>
            <a:outerShdw dist="40161" dir="20493903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100" name="Picture 676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0000" y="5105400"/>
            <a:ext cx="5295900" cy="16017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04101" name="Group 677"/>
          <p:cNvGrpSpPr>
            <a:grpSpLocks/>
          </p:cNvGrpSpPr>
          <p:nvPr/>
        </p:nvGrpSpPr>
        <p:grpSpPr bwMode="auto">
          <a:xfrm>
            <a:off x="4876800" y="5105400"/>
            <a:ext cx="279400" cy="223838"/>
            <a:chOff x="3068" y="1665"/>
            <a:chExt cx="176" cy="141"/>
          </a:xfrm>
        </p:grpSpPr>
        <p:sp>
          <p:nvSpPr>
            <p:cNvPr id="104102" name="Freeform 678"/>
            <p:cNvSpPr>
              <a:spLocks/>
            </p:cNvSpPr>
            <p:nvPr/>
          </p:nvSpPr>
          <p:spPr bwMode="auto">
            <a:xfrm>
              <a:off x="3068" y="1665"/>
              <a:ext cx="176" cy="141"/>
            </a:xfrm>
            <a:custGeom>
              <a:avLst/>
              <a:gdLst>
                <a:gd name="T0" fmla="*/ 172 w 176"/>
                <a:gd name="T1" fmla="*/ 49 h 141"/>
                <a:gd name="T2" fmla="*/ 146 w 176"/>
                <a:gd name="T3" fmla="*/ 91 h 141"/>
                <a:gd name="T4" fmla="*/ 124 w 176"/>
                <a:gd name="T5" fmla="*/ 117 h 141"/>
                <a:gd name="T6" fmla="*/ 62 w 176"/>
                <a:gd name="T7" fmla="*/ 127 h 141"/>
                <a:gd name="T8" fmla="*/ 36 w 176"/>
                <a:gd name="T9" fmla="*/ 139 h 141"/>
                <a:gd name="T10" fmla="*/ 16 w 176"/>
                <a:gd name="T11" fmla="*/ 135 h 141"/>
                <a:gd name="T12" fmla="*/ 26 w 176"/>
                <a:gd name="T13" fmla="*/ 89 h 141"/>
                <a:gd name="T14" fmla="*/ 44 w 176"/>
                <a:gd name="T15" fmla="*/ 37 h 141"/>
                <a:gd name="T16" fmla="*/ 80 w 176"/>
                <a:gd name="T17" fmla="*/ 17 h 141"/>
                <a:gd name="T18" fmla="*/ 126 w 176"/>
                <a:gd name="T19" fmla="*/ 7 h 141"/>
                <a:gd name="T20" fmla="*/ 150 w 176"/>
                <a:gd name="T21" fmla="*/ 9 h 141"/>
                <a:gd name="T22" fmla="*/ 154 w 176"/>
                <a:gd name="T23" fmla="*/ 21 h 141"/>
                <a:gd name="T24" fmla="*/ 172 w 176"/>
                <a:gd name="T25" fmla="*/ 29 h 141"/>
                <a:gd name="T26" fmla="*/ 172 w 176"/>
                <a:gd name="T27" fmla="*/ 49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6" h="141">
                  <a:moveTo>
                    <a:pt x="172" y="49"/>
                  </a:moveTo>
                  <a:cubicBezTo>
                    <a:pt x="167" y="94"/>
                    <a:pt x="176" y="85"/>
                    <a:pt x="146" y="91"/>
                  </a:cubicBezTo>
                  <a:cubicBezTo>
                    <a:pt x="136" y="98"/>
                    <a:pt x="136" y="109"/>
                    <a:pt x="124" y="117"/>
                  </a:cubicBezTo>
                  <a:cubicBezTo>
                    <a:pt x="117" y="137"/>
                    <a:pt x="70" y="127"/>
                    <a:pt x="62" y="127"/>
                  </a:cubicBezTo>
                  <a:cubicBezTo>
                    <a:pt x="52" y="130"/>
                    <a:pt x="47" y="136"/>
                    <a:pt x="36" y="139"/>
                  </a:cubicBezTo>
                  <a:cubicBezTo>
                    <a:pt x="29" y="138"/>
                    <a:pt x="18" y="141"/>
                    <a:pt x="16" y="135"/>
                  </a:cubicBezTo>
                  <a:cubicBezTo>
                    <a:pt x="0" y="93"/>
                    <a:pt x="7" y="94"/>
                    <a:pt x="26" y="89"/>
                  </a:cubicBezTo>
                  <a:cubicBezTo>
                    <a:pt x="28" y="56"/>
                    <a:pt x="16" y="42"/>
                    <a:pt x="44" y="37"/>
                  </a:cubicBezTo>
                  <a:cubicBezTo>
                    <a:pt x="55" y="20"/>
                    <a:pt x="57" y="20"/>
                    <a:pt x="80" y="17"/>
                  </a:cubicBezTo>
                  <a:cubicBezTo>
                    <a:pt x="86" y="0"/>
                    <a:pt x="113" y="8"/>
                    <a:pt x="126" y="7"/>
                  </a:cubicBezTo>
                  <a:cubicBezTo>
                    <a:pt x="134" y="8"/>
                    <a:pt x="143" y="5"/>
                    <a:pt x="150" y="9"/>
                  </a:cubicBezTo>
                  <a:cubicBezTo>
                    <a:pt x="154" y="11"/>
                    <a:pt x="150" y="20"/>
                    <a:pt x="154" y="21"/>
                  </a:cubicBezTo>
                  <a:cubicBezTo>
                    <a:pt x="161" y="23"/>
                    <a:pt x="165" y="27"/>
                    <a:pt x="172" y="29"/>
                  </a:cubicBezTo>
                  <a:cubicBezTo>
                    <a:pt x="175" y="39"/>
                    <a:pt x="174" y="33"/>
                    <a:pt x="172" y="49"/>
                  </a:cubicBezTo>
                  <a:close/>
                </a:path>
              </a:pathLst>
            </a:custGeom>
            <a:solidFill>
              <a:srgbClr val="EAEAEA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4103" name="Freeform 679"/>
            <p:cNvSpPr>
              <a:spLocks/>
            </p:cNvSpPr>
            <p:nvPr/>
          </p:nvSpPr>
          <p:spPr bwMode="auto">
            <a:xfrm>
              <a:off x="3084" y="1689"/>
              <a:ext cx="81" cy="109"/>
            </a:xfrm>
            <a:custGeom>
              <a:avLst/>
              <a:gdLst>
                <a:gd name="T0" fmla="*/ 74 w 81"/>
                <a:gd name="T1" fmla="*/ 61 h 109"/>
                <a:gd name="T2" fmla="*/ 40 w 81"/>
                <a:gd name="T3" fmla="*/ 97 h 109"/>
                <a:gd name="T4" fmla="*/ 12 w 81"/>
                <a:gd name="T5" fmla="*/ 109 h 109"/>
                <a:gd name="T6" fmla="*/ 4 w 81"/>
                <a:gd name="T7" fmla="*/ 97 h 109"/>
                <a:gd name="T8" fmla="*/ 0 w 81"/>
                <a:gd name="T9" fmla="*/ 85 h 109"/>
                <a:gd name="T10" fmla="*/ 18 w 81"/>
                <a:gd name="T11" fmla="*/ 75 h 109"/>
                <a:gd name="T12" fmla="*/ 34 w 81"/>
                <a:gd name="T13" fmla="*/ 21 h 109"/>
                <a:gd name="T14" fmla="*/ 72 w 81"/>
                <a:gd name="T15" fmla="*/ 9 h 109"/>
                <a:gd name="T16" fmla="*/ 74 w 81"/>
                <a:gd name="T17" fmla="*/ 6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09">
                  <a:moveTo>
                    <a:pt x="74" y="61"/>
                  </a:moveTo>
                  <a:cubicBezTo>
                    <a:pt x="78" y="97"/>
                    <a:pt x="81" y="95"/>
                    <a:pt x="40" y="97"/>
                  </a:cubicBezTo>
                  <a:cubicBezTo>
                    <a:pt x="29" y="101"/>
                    <a:pt x="23" y="107"/>
                    <a:pt x="12" y="109"/>
                  </a:cubicBezTo>
                  <a:cubicBezTo>
                    <a:pt x="9" y="105"/>
                    <a:pt x="6" y="102"/>
                    <a:pt x="4" y="97"/>
                  </a:cubicBezTo>
                  <a:cubicBezTo>
                    <a:pt x="3" y="93"/>
                    <a:pt x="0" y="85"/>
                    <a:pt x="0" y="85"/>
                  </a:cubicBezTo>
                  <a:cubicBezTo>
                    <a:pt x="7" y="83"/>
                    <a:pt x="11" y="77"/>
                    <a:pt x="18" y="75"/>
                  </a:cubicBezTo>
                  <a:cubicBezTo>
                    <a:pt x="23" y="59"/>
                    <a:pt x="11" y="27"/>
                    <a:pt x="34" y="21"/>
                  </a:cubicBezTo>
                  <a:cubicBezTo>
                    <a:pt x="45" y="0"/>
                    <a:pt x="33" y="7"/>
                    <a:pt x="72" y="9"/>
                  </a:cubicBezTo>
                  <a:cubicBezTo>
                    <a:pt x="71" y="24"/>
                    <a:pt x="67" y="46"/>
                    <a:pt x="74" y="61"/>
                  </a:cubicBezTo>
                  <a:close/>
                </a:path>
              </a:pathLst>
            </a:custGeom>
            <a:solidFill>
              <a:srgbClr val="99CC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pic>
        <p:nvPicPr>
          <p:cNvPr id="104104" name="Picture 680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67400" y="5257800"/>
            <a:ext cx="2286000" cy="12684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83" name="Picture 1450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1569" y="5910847"/>
            <a:ext cx="1290031" cy="721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trip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4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Horizontal)">
                                      <p:cBhvr>
                                        <p:cTn id="7" dur="500"/>
                                        <p:tgtEl>
                                          <p:spTgt spid="1034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575"/>
                            </p:stCondLst>
                            <p:childTnLst>
                              <p:par>
                                <p:cTn id="1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650"/>
                            </p:stCondLst>
                            <p:childTnLst>
                              <p:par>
                                <p:cTn id="1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725"/>
                            </p:stCondLst>
                            <p:childTnLst>
                              <p:par>
                                <p:cTn id="1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800"/>
                            </p:stCondLst>
                            <p:childTnLst>
                              <p:par>
                                <p:cTn id="2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875"/>
                            </p:stCondLst>
                            <p:childTnLst>
                              <p:par>
                                <p:cTn id="2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 nodeType="afterGroup">
                            <p:stCondLst>
                              <p:cond delay="950"/>
                            </p:stCondLst>
                            <p:childTnLst>
                              <p:par>
                                <p:cTn id="2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 nodeType="afterGroup">
                            <p:stCondLst>
                              <p:cond delay="1025"/>
                            </p:stCondLst>
                            <p:childTnLst>
                              <p:par>
                                <p:cTn id="3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1100"/>
                            </p:stCondLst>
                            <p:childTnLst>
                              <p:par>
                                <p:cTn id="3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 nodeType="afterGroup">
                            <p:stCondLst>
                              <p:cond delay="1175"/>
                            </p:stCondLst>
                            <p:childTnLst>
                              <p:par>
                                <p:cTn id="3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1250"/>
                            </p:stCondLst>
                            <p:childTnLst>
                              <p:par>
                                <p:cTn id="3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1325"/>
                            </p:stCondLst>
                            <p:childTnLst>
                              <p:par>
                                <p:cTn id="4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 nodeType="afterGroup">
                            <p:stCondLst>
                              <p:cond delay="1400"/>
                            </p:stCondLst>
                            <p:childTnLst>
                              <p:par>
                                <p:cTn id="4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 nodeType="afterGroup">
                            <p:stCondLst>
                              <p:cond delay="1475"/>
                            </p:stCondLst>
                            <p:childTnLst>
                              <p:par>
                                <p:cTn id="4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1550"/>
                            </p:stCondLst>
                            <p:childTnLst>
                              <p:par>
                                <p:cTn id="5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 nodeType="afterGroup">
                            <p:stCondLst>
                              <p:cond delay="1625"/>
                            </p:stCondLst>
                            <p:childTnLst>
                              <p:par>
                                <p:cTn id="5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57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1034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1034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2200"/>
                            </p:stCondLst>
                            <p:childTnLst>
                              <p:par>
                                <p:cTn id="6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500" fill="hold"/>
                                        <p:tgtEl>
                                          <p:spTgt spid="1034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1034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 nodeType="afterGroup">
                            <p:stCondLst>
                              <p:cond delay="2700"/>
                            </p:stCondLst>
                            <p:childTnLst>
                              <p:par>
                                <p:cTn id="67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1034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1034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 nodeType="afterGroup">
                            <p:stCondLst>
                              <p:cond delay="3200"/>
                            </p:stCondLst>
                            <p:childTnLst>
                              <p:par>
                                <p:cTn id="7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1034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1034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3700"/>
                            </p:stCondLst>
                            <p:childTnLst>
                              <p:par>
                                <p:cTn id="77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500" fill="hold"/>
                                        <p:tgtEl>
                                          <p:spTgt spid="1034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1034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4200"/>
                            </p:stCondLst>
                            <p:childTnLst>
                              <p:par>
                                <p:cTn id="8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500" fill="hold"/>
                                        <p:tgtEl>
                                          <p:spTgt spid="1034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500" fill="hold"/>
                                        <p:tgtEl>
                                          <p:spTgt spid="1034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 nodeType="afterGroup">
                            <p:stCondLst>
                              <p:cond delay="4700"/>
                            </p:stCondLst>
                            <p:childTnLst>
                              <p:par>
                                <p:cTn id="87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9" dur="500" fill="hold"/>
                                        <p:tgtEl>
                                          <p:spTgt spid="1034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034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5200"/>
                            </p:stCondLst>
                            <p:childTnLst>
                              <p:par>
                                <p:cTn id="9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500" fill="hold"/>
                                        <p:tgtEl>
                                          <p:spTgt spid="1034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500" fill="hold"/>
                                        <p:tgtEl>
                                          <p:spTgt spid="1034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 nodeType="afterGroup">
                            <p:stCondLst>
                              <p:cond delay="5700"/>
                            </p:stCondLst>
                            <p:childTnLst>
                              <p:par>
                                <p:cTn id="97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500" fill="hold"/>
                                        <p:tgtEl>
                                          <p:spTgt spid="1034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500" fill="hold"/>
                                        <p:tgtEl>
                                          <p:spTgt spid="1034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 nodeType="afterGroup">
                            <p:stCondLst>
                              <p:cond delay="6200"/>
                            </p:stCondLst>
                            <p:childTnLst>
                              <p:par>
                                <p:cTn id="10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500" fill="hold"/>
                                        <p:tgtEl>
                                          <p:spTgt spid="1034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500" fill="hold"/>
                                        <p:tgtEl>
                                          <p:spTgt spid="1034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 nodeType="afterGroup">
                            <p:stCondLst>
                              <p:cond delay="6700"/>
                            </p:stCondLst>
                            <p:childTnLst>
                              <p:par>
                                <p:cTn id="107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9" dur="500" fill="hold"/>
                                        <p:tgtEl>
                                          <p:spTgt spid="1034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0" dur="500" fill="hold"/>
                                        <p:tgtEl>
                                          <p:spTgt spid="1034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 nodeType="afterGroup">
                            <p:stCondLst>
                              <p:cond delay="7200"/>
                            </p:stCondLst>
                            <p:childTnLst>
                              <p:par>
                                <p:cTn id="11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500" fill="hold"/>
                                        <p:tgtEl>
                                          <p:spTgt spid="1034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500" fill="hold"/>
                                        <p:tgtEl>
                                          <p:spTgt spid="1034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 nodeType="afterGroup">
                            <p:stCondLst>
                              <p:cond delay="7700"/>
                            </p:stCondLst>
                            <p:childTnLst>
                              <p:par>
                                <p:cTn id="117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9" dur="500" fill="hold"/>
                                        <p:tgtEl>
                                          <p:spTgt spid="1034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0" dur="500" fill="hold"/>
                                        <p:tgtEl>
                                          <p:spTgt spid="1034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8200"/>
                            </p:stCondLst>
                            <p:childTnLst>
                              <p:par>
                                <p:cTn id="12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500" fill="hold"/>
                                        <p:tgtEl>
                                          <p:spTgt spid="1034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500" fill="hold"/>
                                        <p:tgtEl>
                                          <p:spTgt spid="1034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 nodeType="afterGroup">
                            <p:stCondLst>
                              <p:cond delay="8700"/>
                            </p:stCondLst>
                            <p:childTnLst>
                              <p:par>
                                <p:cTn id="127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9" dur="500" fill="hold"/>
                                        <p:tgtEl>
                                          <p:spTgt spid="104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0" dur="500" fill="hold"/>
                                        <p:tgtEl>
                                          <p:spTgt spid="104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 nodeType="afterGroup">
                            <p:stCondLst>
                              <p:cond delay="9200"/>
                            </p:stCondLst>
                            <p:childTnLst>
                              <p:par>
                                <p:cTn id="13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4" dur="500" fill="hold"/>
                                        <p:tgtEl>
                                          <p:spTgt spid="103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5" dur="500" fill="hold"/>
                                        <p:tgtEl>
                                          <p:spTgt spid="103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9700"/>
                            </p:stCondLst>
                            <p:childTnLst>
                              <p:par>
                                <p:cTn id="137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9" dur="500" fill="hold"/>
                                        <p:tgtEl>
                                          <p:spTgt spid="1035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0" dur="500" fill="hold"/>
                                        <p:tgtEl>
                                          <p:spTgt spid="1035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 nodeType="afterGroup">
                            <p:stCondLst>
                              <p:cond delay="10200"/>
                            </p:stCondLst>
                            <p:childTnLst>
                              <p:par>
                                <p:cTn id="14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4" dur="500" fill="hold"/>
                                        <p:tgtEl>
                                          <p:spTgt spid="103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5" dur="500" fill="hold"/>
                                        <p:tgtEl>
                                          <p:spTgt spid="103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 nodeType="afterGroup">
                            <p:stCondLst>
                              <p:cond delay="10700"/>
                            </p:stCondLst>
                            <p:childTnLst>
                              <p:par>
                                <p:cTn id="147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9" dur="500" fill="hold"/>
                                        <p:tgtEl>
                                          <p:spTgt spid="103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0" dur="500" fill="hold"/>
                                        <p:tgtEl>
                                          <p:spTgt spid="103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 nodeType="afterGroup">
                            <p:stCondLst>
                              <p:cond delay="11200"/>
                            </p:stCondLst>
                            <p:childTnLst>
                              <p:par>
                                <p:cTn id="15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4" dur="500" fill="hold"/>
                                        <p:tgtEl>
                                          <p:spTgt spid="1035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" dur="500" fill="hold"/>
                                        <p:tgtEl>
                                          <p:spTgt spid="1035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 nodeType="afterGroup">
                            <p:stCondLst>
                              <p:cond delay="11700"/>
                            </p:stCondLst>
                            <p:childTnLst>
                              <p:par>
                                <p:cTn id="157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5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9" dur="500" fill="hold"/>
                                        <p:tgtEl>
                                          <p:spTgt spid="1035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0" dur="500" fill="hold"/>
                                        <p:tgtEl>
                                          <p:spTgt spid="1035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 nodeType="afterGroup">
                            <p:stCondLst>
                              <p:cond delay="12200"/>
                            </p:stCondLst>
                            <p:childTnLst>
                              <p:par>
                                <p:cTn id="162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4" dur="500" fill="hold"/>
                                        <p:tgtEl>
                                          <p:spTgt spid="1037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5" dur="500" fill="hold"/>
                                        <p:tgtEl>
                                          <p:spTgt spid="1037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12700"/>
                            </p:stCondLst>
                            <p:childTnLst>
                              <p:par>
                                <p:cTn id="167" presetID="2" presetClass="entr" presetSubtype="3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9" dur="500" fill="hold"/>
                                        <p:tgtEl>
                                          <p:spTgt spid="1038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0" dur="500" fill="hold"/>
                                        <p:tgtEl>
                                          <p:spTgt spid="1038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 nodeType="afterGroup">
                            <p:stCondLst>
                              <p:cond delay="13200"/>
                            </p:stCondLst>
                            <p:childTnLst>
                              <p:par>
                                <p:cTn id="172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4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4" dur="500"/>
                                        <p:tgtEl>
                                          <p:spTgt spid="1034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75" dur="500"/>
                                        <p:tgtEl>
                                          <p:spTgt spid="1034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3430" grpId="0" animBg="1" autoUpdateAnimBg="0"/>
      <p:bldP spid="103441" grpId="0" animBg="1"/>
      <p:bldP spid="103442" grpId="0" animBg="1"/>
      <p:bldP spid="103443" grpId="0" animBg="1"/>
      <p:bldP spid="103444" grpId="0" animBg="1"/>
      <p:bldP spid="103445" grpId="0" animBg="1"/>
      <p:bldP spid="103446" grpId="0" animBg="1"/>
      <p:bldP spid="103447" grpId="0" animBg="1"/>
      <p:bldP spid="103448" grpId="0" animBg="1"/>
      <p:bldP spid="104009" grpId="0" animBg="1"/>
      <p:bldP spid="104010" grpId="0" animBg="1"/>
      <p:bldP spid="104011" grpId="0" animBg="1"/>
      <p:bldP spid="104012" grpId="0" animBg="1"/>
      <p:bldP spid="104013" grpId="0" animBg="1"/>
      <p:bldP spid="104014" grpId="0" animBg="1"/>
      <p:bldP spid="104015" grpId="0" animBg="1"/>
      <p:bldP spid="104016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53" name="Rectangle 1029"/>
          <p:cNvSpPr>
            <a:spLocks noChangeArrowheads="1"/>
          </p:cNvSpPr>
          <p:nvPr/>
        </p:nvSpPr>
        <p:spPr bwMode="auto">
          <a:xfrm>
            <a:off x="228600" y="304800"/>
            <a:ext cx="8763000" cy="6324600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pic>
        <p:nvPicPr>
          <p:cNvPr id="104454" name="Picture 1030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3200" y="2438400"/>
            <a:ext cx="4648200" cy="1663700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55" name="Freeform 1031"/>
          <p:cNvSpPr>
            <a:spLocks/>
          </p:cNvSpPr>
          <p:nvPr/>
        </p:nvSpPr>
        <p:spPr bwMode="auto">
          <a:xfrm>
            <a:off x="112713" y="2949575"/>
            <a:ext cx="9063037" cy="3865563"/>
          </a:xfrm>
          <a:custGeom>
            <a:avLst/>
            <a:gdLst>
              <a:gd name="T0" fmla="*/ 5653 w 5709"/>
              <a:gd name="T1" fmla="*/ 254 h 2435"/>
              <a:gd name="T2" fmla="*/ 5641 w 5709"/>
              <a:gd name="T3" fmla="*/ 218 h 2435"/>
              <a:gd name="T4" fmla="*/ 5605 w 5709"/>
              <a:gd name="T5" fmla="*/ 206 h 2435"/>
              <a:gd name="T6" fmla="*/ 5569 w 5709"/>
              <a:gd name="T7" fmla="*/ 182 h 2435"/>
              <a:gd name="T8" fmla="*/ 5485 w 5709"/>
              <a:gd name="T9" fmla="*/ 158 h 2435"/>
              <a:gd name="T10" fmla="*/ 5413 w 5709"/>
              <a:gd name="T11" fmla="*/ 110 h 2435"/>
              <a:gd name="T12" fmla="*/ 5125 w 5709"/>
              <a:gd name="T13" fmla="*/ 62 h 2435"/>
              <a:gd name="T14" fmla="*/ 5005 w 5709"/>
              <a:gd name="T15" fmla="*/ 50 h 2435"/>
              <a:gd name="T16" fmla="*/ 4585 w 5709"/>
              <a:gd name="T17" fmla="*/ 74 h 2435"/>
              <a:gd name="T18" fmla="*/ 4501 w 5709"/>
              <a:gd name="T19" fmla="*/ 98 h 2435"/>
              <a:gd name="T20" fmla="*/ 4429 w 5709"/>
              <a:gd name="T21" fmla="*/ 122 h 2435"/>
              <a:gd name="T22" fmla="*/ 4393 w 5709"/>
              <a:gd name="T23" fmla="*/ 194 h 2435"/>
              <a:gd name="T24" fmla="*/ 4177 w 5709"/>
              <a:gd name="T25" fmla="*/ 326 h 2435"/>
              <a:gd name="T26" fmla="*/ 4069 w 5709"/>
              <a:gd name="T27" fmla="*/ 374 h 2435"/>
              <a:gd name="T28" fmla="*/ 3973 w 5709"/>
              <a:gd name="T29" fmla="*/ 446 h 2435"/>
              <a:gd name="T30" fmla="*/ 3877 w 5709"/>
              <a:gd name="T31" fmla="*/ 542 h 2435"/>
              <a:gd name="T32" fmla="*/ 3817 w 5709"/>
              <a:gd name="T33" fmla="*/ 602 h 2435"/>
              <a:gd name="T34" fmla="*/ 3757 w 5709"/>
              <a:gd name="T35" fmla="*/ 650 h 2435"/>
              <a:gd name="T36" fmla="*/ 3649 w 5709"/>
              <a:gd name="T37" fmla="*/ 650 h 2435"/>
              <a:gd name="T38" fmla="*/ 3373 w 5709"/>
              <a:gd name="T39" fmla="*/ 638 h 2435"/>
              <a:gd name="T40" fmla="*/ 3277 w 5709"/>
              <a:gd name="T41" fmla="*/ 566 h 2435"/>
              <a:gd name="T42" fmla="*/ 2941 w 5709"/>
              <a:gd name="T43" fmla="*/ 554 h 2435"/>
              <a:gd name="T44" fmla="*/ 2761 w 5709"/>
              <a:gd name="T45" fmla="*/ 518 h 2435"/>
              <a:gd name="T46" fmla="*/ 2341 w 5709"/>
              <a:gd name="T47" fmla="*/ 458 h 2435"/>
              <a:gd name="T48" fmla="*/ 1633 w 5709"/>
              <a:gd name="T49" fmla="*/ 470 h 2435"/>
              <a:gd name="T50" fmla="*/ 1273 w 5709"/>
              <a:gd name="T51" fmla="*/ 470 h 2435"/>
              <a:gd name="T52" fmla="*/ 1033 w 5709"/>
              <a:gd name="T53" fmla="*/ 494 h 2435"/>
              <a:gd name="T54" fmla="*/ 925 w 5709"/>
              <a:gd name="T55" fmla="*/ 530 h 2435"/>
              <a:gd name="T56" fmla="*/ 637 w 5709"/>
              <a:gd name="T57" fmla="*/ 542 h 2435"/>
              <a:gd name="T58" fmla="*/ 397 w 5709"/>
              <a:gd name="T59" fmla="*/ 590 h 2435"/>
              <a:gd name="T60" fmla="*/ 37 w 5709"/>
              <a:gd name="T61" fmla="*/ 686 h 2435"/>
              <a:gd name="T62" fmla="*/ 49 w 5709"/>
              <a:gd name="T63" fmla="*/ 914 h 2435"/>
              <a:gd name="T64" fmla="*/ 25 w 5709"/>
              <a:gd name="T65" fmla="*/ 1238 h 2435"/>
              <a:gd name="T66" fmla="*/ 13 w 5709"/>
              <a:gd name="T67" fmla="*/ 2222 h 2435"/>
              <a:gd name="T68" fmla="*/ 25 w 5709"/>
              <a:gd name="T69" fmla="*/ 2354 h 2435"/>
              <a:gd name="T70" fmla="*/ 102 w 5709"/>
              <a:gd name="T71" fmla="*/ 2342 h 2435"/>
              <a:gd name="T72" fmla="*/ 593 w 5709"/>
              <a:gd name="T73" fmla="*/ 2360 h 2435"/>
              <a:gd name="T74" fmla="*/ 1383 w 5709"/>
              <a:gd name="T75" fmla="*/ 2351 h 2435"/>
              <a:gd name="T76" fmla="*/ 3474 w 5709"/>
              <a:gd name="T77" fmla="*/ 2333 h 2435"/>
              <a:gd name="T78" fmla="*/ 4819 w 5709"/>
              <a:gd name="T79" fmla="*/ 2360 h 2435"/>
              <a:gd name="T80" fmla="*/ 5574 w 5709"/>
              <a:gd name="T81" fmla="*/ 2370 h 2435"/>
              <a:gd name="T82" fmla="*/ 5629 w 5709"/>
              <a:gd name="T83" fmla="*/ 2342 h 2435"/>
              <a:gd name="T84" fmla="*/ 5641 w 5709"/>
              <a:gd name="T85" fmla="*/ 1874 h 2435"/>
              <a:gd name="T86" fmla="*/ 5653 w 5709"/>
              <a:gd name="T87" fmla="*/ 1310 h 2435"/>
              <a:gd name="T88" fmla="*/ 5665 w 5709"/>
              <a:gd name="T89" fmla="*/ 518 h 2435"/>
              <a:gd name="T90" fmla="*/ 5653 w 5709"/>
              <a:gd name="T91" fmla="*/ 254 h 2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709" h="2435">
                <a:moveTo>
                  <a:pt x="5653" y="254"/>
                </a:moveTo>
                <a:cubicBezTo>
                  <a:pt x="5649" y="242"/>
                  <a:pt x="5650" y="227"/>
                  <a:pt x="5641" y="218"/>
                </a:cubicBezTo>
                <a:cubicBezTo>
                  <a:pt x="5632" y="209"/>
                  <a:pt x="5616" y="212"/>
                  <a:pt x="5605" y="206"/>
                </a:cubicBezTo>
                <a:cubicBezTo>
                  <a:pt x="5592" y="200"/>
                  <a:pt x="5582" y="188"/>
                  <a:pt x="5569" y="182"/>
                </a:cubicBezTo>
                <a:cubicBezTo>
                  <a:pt x="5542" y="170"/>
                  <a:pt x="5511" y="173"/>
                  <a:pt x="5485" y="158"/>
                </a:cubicBezTo>
                <a:cubicBezTo>
                  <a:pt x="5460" y="144"/>
                  <a:pt x="5413" y="110"/>
                  <a:pt x="5413" y="110"/>
                </a:cubicBezTo>
                <a:cubicBezTo>
                  <a:pt x="5340" y="0"/>
                  <a:pt x="5407" y="80"/>
                  <a:pt x="5125" y="62"/>
                </a:cubicBezTo>
                <a:cubicBezTo>
                  <a:pt x="5085" y="59"/>
                  <a:pt x="5045" y="54"/>
                  <a:pt x="5005" y="50"/>
                </a:cubicBezTo>
                <a:cubicBezTo>
                  <a:pt x="4916" y="53"/>
                  <a:pt x="4708" y="52"/>
                  <a:pt x="4585" y="74"/>
                </a:cubicBezTo>
                <a:cubicBezTo>
                  <a:pt x="4556" y="79"/>
                  <a:pt x="4529" y="90"/>
                  <a:pt x="4501" y="98"/>
                </a:cubicBezTo>
                <a:cubicBezTo>
                  <a:pt x="4477" y="105"/>
                  <a:pt x="4429" y="122"/>
                  <a:pt x="4429" y="122"/>
                </a:cubicBezTo>
                <a:cubicBezTo>
                  <a:pt x="4420" y="148"/>
                  <a:pt x="4415" y="175"/>
                  <a:pt x="4393" y="194"/>
                </a:cubicBezTo>
                <a:cubicBezTo>
                  <a:pt x="4343" y="238"/>
                  <a:pt x="4241" y="298"/>
                  <a:pt x="4177" y="326"/>
                </a:cubicBezTo>
                <a:cubicBezTo>
                  <a:pt x="4048" y="383"/>
                  <a:pt x="4150" y="320"/>
                  <a:pt x="4069" y="374"/>
                </a:cubicBezTo>
                <a:cubicBezTo>
                  <a:pt x="4037" y="422"/>
                  <a:pt x="4020" y="415"/>
                  <a:pt x="3973" y="446"/>
                </a:cubicBezTo>
                <a:cubicBezTo>
                  <a:pt x="3945" y="487"/>
                  <a:pt x="3918" y="514"/>
                  <a:pt x="3877" y="542"/>
                </a:cubicBezTo>
                <a:cubicBezTo>
                  <a:pt x="3813" y="638"/>
                  <a:pt x="3897" y="522"/>
                  <a:pt x="3817" y="602"/>
                </a:cubicBezTo>
                <a:cubicBezTo>
                  <a:pt x="3763" y="656"/>
                  <a:pt x="3827" y="627"/>
                  <a:pt x="3757" y="650"/>
                </a:cubicBezTo>
                <a:cubicBezTo>
                  <a:pt x="3673" y="734"/>
                  <a:pt x="3716" y="658"/>
                  <a:pt x="3649" y="650"/>
                </a:cubicBezTo>
                <a:cubicBezTo>
                  <a:pt x="3558" y="639"/>
                  <a:pt x="3465" y="642"/>
                  <a:pt x="3373" y="638"/>
                </a:cubicBezTo>
                <a:cubicBezTo>
                  <a:pt x="3327" y="623"/>
                  <a:pt x="3313" y="569"/>
                  <a:pt x="3277" y="566"/>
                </a:cubicBezTo>
                <a:cubicBezTo>
                  <a:pt x="3165" y="555"/>
                  <a:pt x="3053" y="558"/>
                  <a:pt x="2941" y="554"/>
                </a:cubicBezTo>
                <a:cubicBezTo>
                  <a:pt x="2880" y="534"/>
                  <a:pt x="2826" y="526"/>
                  <a:pt x="2761" y="518"/>
                </a:cubicBezTo>
                <a:cubicBezTo>
                  <a:pt x="2598" y="464"/>
                  <a:pt x="2550" y="468"/>
                  <a:pt x="2341" y="458"/>
                </a:cubicBezTo>
                <a:cubicBezTo>
                  <a:pt x="2105" y="462"/>
                  <a:pt x="1869" y="465"/>
                  <a:pt x="1633" y="470"/>
                </a:cubicBezTo>
                <a:cubicBezTo>
                  <a:pt x="1283" y="478"/>
                  <a:pt x="1413" y="517"/>
                  <a:pt x="1273" y="470"/>
                </a:cubicBezTo>
                <a:cubicBezTo>
                  <a:pt x="1158" y="508"/>
                  <a:pt x="1326" y="456"/>
                  <a:pt x="1033" y="494"/>
                </a:cubicBezTo>
                <a:cubicBezTo>
                  <a:pt x="1033" y="494"/>
                  <a:pt x="943" y="524"/>
                  <a:pt x="925" y="530"/>
                </a:cubicBezTo>
                <a:cubicBezTo>
                  <a:pt x="834" y="560"/>
                  <a:pt x="733" y="538"/>
                  <a:pt x="637" y="542"/>
                </a:cubicBezTo>
                <a:cubicBezTo>
                  <a:pt x="507" y="585"/>
                  <a:pt x="620" y="574"/>
                  <a:pt x="397" y="590"/>
                </a:cubicBezTo>
                <a:cubicBezTo>
                  <a:pt x="278" y="630"/>
                  <a:pt x="155" y="647"/>
                  <a:pt x="37" y="686"/>
                </a:cubicBezTo>
                <a:cubicBezTo>
                  <a:pt x="12" y="761"/>
                  <a:pt x="30" y="839"/>
                  <a:pt x="49" y="914"/>
                </a:cubicBezTo>
                <a:cubicBezTo>
                  <a:pt x="50" y="1005"/>
                  <a:pt x="31" y="1020"/>
                  <a:pt x="25" y="1238"/>
                </a:cubicBezTo>
                <a:cubicBezTo>
                  <a:pt x="19" y="1456"/>
                  <a:pt x="13" y="2036"/>
                  <a:pt x="13" y="2222"/>
                </a:cubicBezTo>
                <a:cubicBezTo>
                  <a:pt x="17" y="2266"/>
                  <a:pt x="0" y="2317"/>
                  <a:pt x="25" y="2354"/>
                </a:cubicBezTo>
                <a:cubicBezTo>
                  <a:pt x="79" y="2435"/>
                  <a:pt x="164" y="2248"/>
                  <a:pt x="102" y="2342"/>
                </a:cubicBezTo>
                <a:cubicBezTo>
                  <a:pt x="197" y="2343"/>
                  <a:pt x="390" y="2365"/>
                  <a:pt x="593" y="2360"/>
                </a:cubicBezTo>
                <a:cubicBezTo>
                  <a:pt x="756" y="2306"/>
                  <a:pt x="1304" y="2351"/>
                  <a:pt x="1383" y="2351"/>
                </a:cubicBezTo>
                <a:cubicBezTo>
                  <a:pt x="2065" y="2343"/>
                  <a:pt x="2901" y="2332"/>
                  <a:pt x="3474" y="2333"/>
                </a:cubicBezTo>
                <a:cubicBezTo>
                  <a:pt x="4047" y="2334"/>
                  <a:pt x="4469" y="2354"/>
                  <a:pt x="4819" y="2360"/>
                </a:cubicBezTo>
                <a:cubicBezTo>
                  <a:pt x="5167" y="2362"/>
                  <a:pt x="5439" y="2373"/>
                  <a:pt x="5574" y="2370"/>
                </a:cubicBezTo>
                <a:cubicBezTo>
                  <a:pt x="5709" y="2367"/>
                  <a:pt x="5618" y="2425"/>
                  <a:pt x="5629" y="2342"/>
                </a:cubicBezTo>
                <a:cubicBezTo>
                  <a:pt x="5640" y="2259"/>
                  <a:pt x="5637" y="2046"/>
                  <a:pt x="5641" y="1874"/>
                </a:cubicBezTo>
                <a:cubicBezTo>
                  <a:pt x="5645" y="1702"/>
                  <a:pt x="5649" y="1536"/>
                  <a:pt x="5653" y="1310"/>
                </a:cubicBezTo>
                <a:cubicBezTo>
                  <a:pt x="5657" y="1084"/>
                  <a:pt x="5665" y="694"/>
                  <a:pt x="5665" y="518"/>
                </a:cubicBezTo>
                <a:cubicBezTo>
                  <a:pt x="5655" y="405"/>
                  <a:pt x="5640" y="361"/>
                  <a:pt x="5653" y="254"/>
                </a:cubicBezTo>
                <a:close/>
              </a:path>
            </a:pathLst>
          </a:custGeom>
          <a:solidFill>
            <a:srgbClr val="333300"/>
          </a:solid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4456" name="Freeform 1032"/>
          <p:cNvSpPr>
            <a:spLocks/>
          </p:cNvSpPr>
          <p:nvPr/>
        </p:nvSpPr>
        <p:spPr bwMode="auto">
          <a:xfrm>
            <a:off x="152400" y="3013075"/>
            <a:ext cx="8916988" cy="2157413"/>
          </a:xfrm>
          <a:custGeom>
            <a:avLst/>
            <a:gdLst>
              <a:gd name="T0" fmla="*/ 5604 w 5617"/>
              <a:gd name="T1" fmla="*/ 154 h 1359"/>
              <a:gd name="T2" fmla="*/ 5460 w 5617"/>
              <a:gd name="T3" fmla="*/ 106 h 1359"/>
              <a:gd name="T4" fmla="*/ 5354 w 5617"/>
              <a:gd name="T5" fmla="*/ 6 h 1359"/>
              <a:gd name="T6" fmla="*/ 5228 w 5617"/>
              <a:gd name="T7" fmla="*/ 19 h 1359"/>
              <a:gd name="T8" fmla="*/ 5148 w 5617"/>
              <a:gd name="T9" fmla="*/ 10 h 1359"/>
              <a:gd name="T10" fmla="*/ 4976 w 5617"/>
              <a:gd name="T11" fmla="*/ 10 h 1359"/>
              <a:gd name="T12" fmla="*/ 4684 w 5617"/>
              <a:gd name="T13" fmla="*/ 10 h 1359"/>
              <a:gd name="T14" fmla="*/ 4398 w 5617"/>
              <a:gd name="T15" fmla="*/ 80 h 1359"/>
              <a:gd name="T16" fmla="*/ 4325 w 5617"/>
              <a:gd name="T17" fmla="*/ 186 h 1359"/>
              <a:gd name="T18" fmla="*/ 4218 w 5617"/>
              <a:gd name="T19" fmla="*/ 253 h 1359"/>
              <a:gd name="T20" fmla="*/ 4128 w 5617"/>
              <a:gd name="T21" fmla="*/ 286 h 1359"/>
              <a:gd name="T22" fmla="*/ 4032 w 5617"/>
              <a:gd name="T23" fmla="*/ 358 h 1359"/>
              <a:gd name="T24" fmla="*/ 3900 w 5617"/>
              <a:gd name="T25" fmla="*/ 464 h 1359"/>
              <a:gd name="T26" fmla="*/ 3754 w 5617"/>
              <a:gd name="T27" fmla="*/ 608 h 1359"/>
              <a:gd name="T28" fmla="*/ 3716 w 5617"/>
              <a:gd name="T29" fmla="*/ 646 h 1359"/>
              <a:gd name="T30" fmla="*/ 3540 w 5617"/>
              <a:gd name="T31" fmla="*/ 694 h 1359"/>
              <a:gd name="T32" fmla="*/ 3432 w 5617"/>
              <a:gd name="T33" fmla="*/ 790 h 1359"/>
              <a:gd name="T34" fmla="*/ 3372 w 5617"/>
              <a:gd name="T35" fmla="*/ 754 h 1359"/>
              <a:gd name="T36" fmla="*/ 3216 w 5617"/>
              <a:gd name="T37" fmla="*/ 970 h 1359"/>
              <a:gd name="T38" fmla="*/ 3060 w 5617"/>
              <a:gd name="T39" fmla="*/ 1006 h 1359"/>
              <a:gd name="T40" fmla="*/ 3012 w 5617"/>
              <a:gd name="T41" fmla="*/ 1066 h 1359"/>
              <a:gd name="T42" fmla="*/ 2904 w 5617"/>
              <a:gd name="T43" fmla="*/ 1114 h 1359"/>
              <a:gd name="T44" fmla="*/ 2772 w 5617"/>
              <a:gd name="T45" fmla="*/ 1210 h 1359"/>
              <a:gd name="T46" fmla="*/ 2712 w 5617"/>
              <a:gd name="T47" fmla="*/ 1246 h 1359"/>
              <a:gd name="T48" fmla="*/ 2652 w 5617"/>
              <a:gd name="T49" fmla="*/ 1270 h 1359"/>
              <a:gd name="T50" fmla="*/ 2508 w 5617"/>
              <a:gd name="T51" fmla="*/ 1270 h 1359"/>
              <a:gd name="T52" fmla="*/ 2424 w 5617"/>
              <a:gd name="T53" fmla="*/ 1270 h 1359"/>
              <a:gd name="T54" fmla="*/ 2280 w 5617"/>
              <a:gd name="T55" fmla="*/ 1282 h 1359"/>
              <a:gd name="T56" fmla="*/ 2100 w 5617"/>
              <a:gd name="T57" fmla="*/ 1270 h 1359"/>
              <a:gd name="T58" fmla="*/ 2028 w 5617"/>
              <a:gd name="T59" fmla="*/ 1222 h 1359"/>
              <a:gd name="T60" fmla="*/ 1908 w 5617"/>
              <a:gd name="T61" fmla="*/ 1186 h 1359"/>
              <a:gd name="T62" fmla="*/ 1776 w 5617"/>
              <a:gd name="T63" fmla="*/ 1162 h 1359"/>
              <a:gd name="T64" fmla="*/ 1704 w 5617"/>
              <a:gd name="T65" fmla="*/ 1066 h 1359"/>
              <a:gd name="T66" fmla="*/ 1620 w 5617"/>
              <a:gd name="T67" fmla="*/ 922 h 1359"/>
              <a:gd name="T68" fmla="*/ 1596 w 5617"/>
              <a:gd name="T69" fmla="*/ 1018 h 1359"/>
              <a:gd name="T70" fmla="*/ 1392 w 5617"/>
              <a:gd name="T71" fmla="*/ 922 h 1359"/>
              <a:gd name="T72" fmla="*/ 1224 w 5617"/>
              <a:gd name="T73" fmla="*/ 850 h 1359"/>
              <a:gd name="T74" fmla="*/ 996 w 5617"/>
              <a:gd name="T75" fmla="*/ 826 h 1359"/>
              <a:gd name="T76" fmla="*/ 864 w 5617"/>
              <a:gd name="T77" fmla="*/ 778 h 1359"/>
              <a:gd name="T78" fmla="*/ 708 w 5617"/>
              <a:gd name="T79" fmla="*/ 838 h 1359"/>
              <a:gd name="T80" fmla="*/ 552 w 5617"/>
              <a:gd name="T81" fmla="*/ 862 h 1359"/>
              <a:gd name="T82" fmla="*/ 372 w 5617"/>
              <a:gd name="T83" fmla="*/ 874 h 1359"/>
              <a:gd name="T84" fmla="*/ 180 w 5617"/>
              <a:gd name="T85" fmla="*/ 826 h 1359"/>
              <a:gd name="T86" fmla="*/ 96 w 5617"/>
              <a:gd name="T87" fmla="*/ 802 h 1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617" h="1359">
                <a:moveTo>
                  <a:pt x="5616" y="202"/>
                </a:moveTo>
                <a:cubicBezTo>
                  <a:pt x="5612" y="186"/>
                  <a:pt x="5617" y="164"/>
                  <a:pt x="5604" y="154"/>
                </a:cubicBezTo>
                <a:cubicBezTo>
                  <a:pt x="5594" y="146"/>
                  <a:pt x="5580" y="168"/>
                  <a:pt x="5568" y="166"/>
                </a:cubicBezTo>
                <a:cubicBezTo>
                  <a:pt x="5559" y="165"/>
                  <a:pt x="5473" y="112"/>
                  <a:pt x="5460" y="106"/>
                </a:cubicBezTo>
                <a:cubicBezTo>
                  <a:pt x="5331" y="49"/>
                  <a:pt x="5465" y="120"/>
                  <a:pt x="5384" y="66"/>
                </a:cubicBezTo>
                <a:cubicBezTo>
                  <a:pt x="5372" y="74"/>
                  <a:pt x="5368" y="9"/>
                  <a:pt x="5354" y="6"/>
                </a:cubicBezTo>
                <a:cubicBezTo>
                  <a:pt x="5326" y="0"/>
                  <a:pt x="5244" y="34"/>
                  <a:pt x="5244" y="34"/>
                </a:cubicBezTo>
                <a:cubicBezTo>
                  <a:pt x="5223" y="34"/>
                  <a:pt x="5238" y="21"/>
                  <a:pt x="5228" y="19"/>
                </a:cubicBezTo>
                <a:cubicBezTo>
                  <a:pt x="5218" y="17"/>
                  <a:pt x="5197" y="24"/>
                  <a:pt x="5184" y="22"/>
                </a:cubicBezTo>
                <a:cubicBezTo>
                  <a:pt x="5172" y="24"/>
                  <a:pt x="5160" y="14"/>
                  <a:pt x="5148" y="10"/>
                </a:cubicBezTo>
                <a:cubicBezTo>
                  <a:pt x="5096" y="23"/>
                  <a:pt x="5066" y="9"/>
                  <a:pt x="5014" y="22"/>
                </a:cubicBezTo>
                <a:cubicBezTo>
                  <a:pt x="5010" y="6"/>
                  <a:pt x="4992" y="10"/>
                  <a:pt x="4976" y="10"/>
                </a:cubicBezTo>
                <a:cubicBezTo>
                  <a:pt x="4952" y="3"/>
                  <a:pt x="4895" y="4"/>
                  <a:pt x="4846" y="4"/>
                </a:cubicBezTo>
                <a:cubicBezTo>
                  <a:pt x="4797" y="4"/>
                  <a:pt x="4733" y="4"/>
                  <a:pt x="4684" y="10"/>
                </a:cubicBezTo>
                <a:cubicBezTo>
                  <a:pt x="4594" y="25"/>
                  <a:pt x="4625" y="4"/>
                  <a:pt x="4550" y="37"/>
                </a:cubicBezTo>
                <a:cubicBezTo>
                  <a:pt x="4504" y="51"/>
                  <a:pt x="4426" y="60"/>
                  <a:pt x="4398" y="80"/>
                </a:cubicBezTo>
                <a:cubicBezTo>
                  <a:pt x="4370" y="100"/>
                  <a:pt x="4392" y="136"/>
                  <a:pt x="4380" y="154"/>
                </a:cubicBezTo>
                <a:cubicBezTo>
                  <a:pt x="4371" y="174"/>
                  <a:pt x="4343" y="173"/>
                  <a:pt x="4325" y="186"/>
                </a:cubicBezTo>
                <a:cubicBezTo>
                  <a:pt x="4307" y="199"/>
                  <a:pt x="4290" y="223"/>
                  <a:pt x="4272" y="234"/>
                </a:cubicBezTo>
                <a:cubicBezTo>
                  <a:pt x="4245" y="245"/>
                  <a:pt x="4242" y="237"/>
                  <a:pt x="4218" y="253"/>
                </a:cubicBezTo>
                <a:cubicBezTo>
                  <a:pt x="4206" y="261"/>
                  <a:pt x="4176" y="254"/>
                  <a:pt x="4164" y="262"/>
                </a:cubicBezTo>
                <a:cubicBezTo>
                  <a:pt x="4152" y="270"/>
                  <a:pt x="4128" y="286"/>
                  <a:pt x="4128" y="286"/>
                </a:cubicBezTo>
                <a:cubicBezTo>
                  <a:pt x="4111" y="300"/>
                  <a:pt x="4089" y="303"/>
                  <a:pt x="4073" y="315"/>
                </a:cubicBezTo>
                <a:cubicBezTo>
                  <a:pt x="4057" y="327"/>
                  <a:pt x="4051" y="347"/>
                  <a:pt x="4032" y="358"/>
                </a:cubicBezTo>
                <a:cubicBezTo>
                  <a:pt x="4009" y="368"/>
                  <a:pt x="3984" y="374"/>
                  <a:pt x="3960" y="382"/>
                </a:cubicBezTo>
                <a:cubicBezTo>
                  <a:pt x="3938" y="400"/>
                  <a:pt x="3921" y="440"/>
                  <a:pt x="3900" y="464"/>
                </a:cubicBezTo>
                <a:cubicBezTo>
                  <a:pt x="3879" y="488"/>
                  <a:pt x="3847" y="518"/>
                  <a:pt x="3836" y="528"/>
                </a:cubicBezTo>
                <a:cubicBezTo>
                  <a:pt x="3812" y="552"/>
                  <a:pt x="3778" y="586"/>
                  <a:pt x="3754" y="608"/>
                </a:cubicBezTo>
                <a:cubicBezTo>
                  <a:pt x="3743" y="617"/>
                  <a:pt x="3742" y="564"/>
                  <a:pt x="3732" y="574"/>
                </a:cubicBezTo>
                <a:cubicBezTo>
                  <a:pt x="3722" y="584"/>
                  <a:pt x="3728" y="638"/>
                  <a:pt x="3716" y="646"/>
                </a:cubicBezTo>
                <a:cubicBezTo>
                  <a:pt x="3694" y="713"/>
                  <a:pt x="3643" y="660"/>
                  <a:pt x="3576" y="682"/>
                </a:cubicBezTo>
                <a:cubicBezTo>
                  <a:pt x="3564" y="686"/>
                  <a:pt x="3540" y="694"/>
                  <a:pt x="3540" y="694"/>
                </a:cubicBezTo>
                <a:cubicBezTo>
                  <a:pt x="3514" y="773"/>
                  <a:pt x="3550" y="695"/>
                  <a:pt x="3492" y="742"/>
                </a:cubicBezTo>
                <a:cubicBezTo>
                  <a:pt x="3414" y="804"/>
                  <a:pt x="3522" y="760"/>
                  <a:pt x="3432" y="790"/>
                </a:cubicBezTo>
                <a:cubicBezTo>
                  <a:pt x="3420" y="802"/>
                  <a:pt x="3411" y="835"/>
                  <a:pt x="3396" y="826"/>
                </a:cubicBezTo>
                <a:cubicBezTo>
                  <a:pt x="3374" y="813"/>
                  <a:pt x="3372" y="754"/>
                  <a:pt x="3372" y="754"/>
                </a:cubicBezTo>
                <a:cubicBezTo>
                  <a:pt x="3357" y="827"/>
                  <a:pt x="3326" y="909"/>
                  <a:pt x="3252" y="934"/>
                </a:cubicBezTo>
                <a:cubicBezTo>
                  <a:pt x="3240" y="946"/>
                  <a:pt x="3231" y="962"/>
                  <a:pt x="3216" y="970"/>
                </a:cubicBezTo>
                <a:cubicBezTo>
                  <a:pt x="3194" y="982"/>
                  <a:pt x="3144" y="994"/>
                  <a:pt x="3144" y="994"/>
                </a:cubicBezTo>
                <a:cubicBezTo>
                  <a:pt x="3104" y="984"/>
                  <a:pt x="3090" y="968"/>
                  <a:pt x="3060" y="1006"/>
                </a:cubicBezTo>
                <a:cubicBezTo>
                  <a:pt x="3052" y="1016"/>
                  <a:pt x="3056" y="1032"/>
                  <a:pt x="3048" y="1042"/>
                </a:cubicBezTo>
                <a:cubicBezTo>
                  <a:pt x="3039" y="1053"/>
                  <a:pt x="3023" y="1057"/>
                  <a:pt x="3012" y="1066"/>
                </a:cubicBezTo>
                <a:cubicBezTo>
                  <a:pt x="2999" y="1077"/>
                  <a:pt x="2988" y="1090"/>
                  <a:pt x="2976" y="1102"/>
                </a:cubicBezTo>
                <a:cubicBezTo>
                  <a:pt x="2941" y="1090"/>
                  <a:pt x="2933" y="1077"/>
                  <a:pt x="2904" y="1114"/>
                </a:cubicBezTo>
                <a:cubicBezTo>
                  <a:pt x="2896" y="1124"/>
                  <a:pt x="2901" y="1141"/>
                  <a:pt x="2892" y="1150"/>
                </a:cubicBezTo>
                <a:cubicBezTo>
                  <a:pt x="2844" y="1198"/>
                  <a:pt x="2826" y="1196"/>
                  <a:pt x="2772" y="1210"/>
                </a:cubicBezTo>
                <a:cubicBezTo>
                  <a:pt x="2768" y="1198"/>
                  <a:pt x="2771" y="1167"/>
                  <a:pt x="2760" y="1174"/>
                </a:cubicBezTo>
                <a:cubicBezTo>
                  <a:pt x="2735" y="1189"/>
                  <a:pt x="2736" y="1230"/>
                  <a:pt x="2712" y="1246"/>
                </a:cubicBezTo>
                <a:cubicBezTo>
                  <a:pt x="2700" y="1254"/>
                  <a:pt x="2688" y="1262"/>
                  <a:pt x="2676" y="1270"/>
                </a:cubicBezTo>
                <a:cubicBezTo>
                  <a:pt x="2646" y="1359"/>
                  <a:pt x="2682" y="1277"/>
                  <a:pt x="2652" y="1270"/>
                </a:cubicBezTo>
                <a:cubicBezTo>
                  <a:pt x="2638" y="1267"/>
                  <a:pt x="2628" y="1286"/>
                  <a:pt x="2616" y="1294"/>
                </a:cubicBezTo>
                <a:cubicBezTo>
                  <a:pt x="2573" y="1265"/>
                  <a:pt x="2558" y="1253"/>
                  <a:pt x="2508" y="1270"/>
                </a:cubicBezTo>
                <a:cubicBezTo>
                  <a:pt x="2502" y="1266"/>
                  <a:pt x="2450" y="1227"/>
                  <a:pt x="2436" y="1234"/>
                </a:cubicBezTo>
                <a:cubicBezTo>
                  <a:pt x="2425" y="1240"/>
                  <a:pt x="2432" y="1260"/>
                  <a:pt x="2424" y="1270"/>
                </a:cubicBezTo>
                <a:cubicBezTo>
                  <a:pt x="2415" y="1281"/>
                  <a:pt x="2400" y="1286"/>
                  <a:pt x="2388" y="1294"/>
                </a:cubicBezTo>
                <a:cubicBezTo>
                  <a:pt x="2352" y="1290"/>
                  <a:pt x="2314" y="1294"/>
                  <a:pt x="2280" y="1282"/>
                </a:cubicBezTo>
                <a:cubicBezTo>
                  <a:pt x="2266" y="1277"/>
                  <a:pt x="2270" y="1249"/>
                  <a:pt x="2256" y="1246"/>
                </a:cubicBezTo>
                <a:cubicBezTo>
                  <a:pt x="2249" y="1245"/>
                  <a:pt x="2113" y="1268"/>
                  <a:pt x="2100" y="1270"/>
                </a:cubicBezTo>
                <a:cubicBezTo>
                  <a:pt x="2096" y="1258"/>
                  <a:pt x="2099" y="1241"/>
                  <a:pt x="2088" y="1234"/>
                </a:cubicBezTo>
                <a:cubicBezTo>
                  <a:pt x="2071" y="1223"/>
                  <a:pt x="2047" y="1229"/>
                  <a:pt x="2028" y="1222"/>
                </a:cubicBezTo>
                <a:cubicBezTo>
                  <a:pt x="2014" y="1217"/>
                  <a:pt x="2006" y="1202"/>
                  <a:pt x="1992" y="1198"/>
                </a:cubicBezTo>
                <a:cubicBezTo>
                  <a:pt x="1965" y="1190"/>
                  <a:pt x="1936" y="1190"/>
                  <a:pt x="1908" y="1186"/>
                </a:cubicBezTo>
                <a:cubicBezTo>
                  <a:pt x="1825" y="1131"/>
                  <a:pt x="1863" y="1147"/>
                  <a:pt x="1800" y="1126"/>
                </a:cubicBezTo>
                <a:cubicBezTo>
                  <a:pt x="1792" y="1138"/>
                  <a:pt x="1790" y="1159"/>
                  <a:pt x="1776" y="1162"/>
                </a:cubicBezTo>
                <a:cubicBezTo>
                  <a:pt x="1762" y="1165"/>
                  <a:pt x="1749" y="1149"/>
                  <a:pt x="1740" y="1138"/>
                </a:cubicBezTo>
                <a:cubicBezTo>
                  <a:pt x="1701" y="1090"/>
                  <a:pt x="1760" y="1111"/>
                  <a:pt x="1704" y="1066"/>
                </a:cubicBezTo>
                <a:cubicBezTo>
                  <a:pt x="1694" y="1058"/>
                  <a:pt x="1680" y="1058"/>
                  <a:pt x="1668" y="1054"/>
                </a:cubicBezTo>
                <a:cubicBezTo>
                  <a:pt x="1638" y="1008"/>
                  <a:pt x="1631" y="977"/>
                  <a:pt x="1620" y="922"/>
                </a:cubicBezTo>
                <a:cubicBezTo>
                  <a:pt x="1616" y="934"/>
                  <a:pt x="1611" y="946"/>
                  <a:pt x="1608" y="958"/>
                </a:cubicBezTo>
                <a:cubicBezTo>
                  <a:pt x="1603" y="978"/>
                  <a:pt x="1616" y="1022"/>
                  <a:pt x="1596" y="1018"/>
                </a:cubicBezTo>
                <a:cubicBezTo>
                  <a:pt x="1568" y="1012"/>
                  <a:pt x="1548" y="946"/>
                  <a:pt x="1548" y="946"/>
                </a:cubicBezTo>
                <a:cubicBezTo>
                  <a:pt x="1481" y="963"/>
                  <a:pt x="1455" y="943"/>
                  <a:pt x="1392" y="922"/>
                </a:cubicBezTo>
                <a:cubicBezTo>
                  <a:pt x="1365" y="913"/>
                  <a:pt x="1348" y="880"/>
                  <a:pt x="1320" y="874"/>
                </a:cubicBezTo>
                <a:cubicBezTo>
                  <a:pt x="1248" y="860"/>
                  <a:pt x="1279" y="868"/>
                  <a:pt x="1224" y="850"/>
                </a:cubicBezTo>
                <a:cubicBezTo>
                  <a:pt x="1162" y="866"/>
                  <a:pt x="1159" y="886"/>
                  <a:pt x="1104" y="850"/>
                </a:cubicBezTo>
                <a:cubicBezTo>
                  <a:pt x="1054" y="867"/>
                  <a:pt x="1039" y="855"/>
                  <a:pt x="996" y="826"/>
                </a:cubicBezTo>
                <a:cubicBezTo>
                  <a:pt x="944" y="843"/>
                  <a:pt x="929" y="827"/>
                  <a:pt x="876" y="814"/>
                </a:cubicBezTo>
                <a:cubicBezTo>
                  <a:pt x="872" y="802"/>
                  <a:pt x="875" y="784"/>
                  <a:pt x="864" y="778"/>
                </a:cubicBezTo>
                <a:cubicBezTo>
                  <a:pt x="823" y="758"/>
                  <a:pt x="799" y="842"/>
                  <a:pt x="792" y="862"/>
                </a:cubicBezTo>
                <a:cubicBezTo>
                  <a:pt x="778" y="857"/>
                  <a:pt x="720" y="837"/>
                  <a:pt x="708" y="838"/>
                </a:cubicBezTo>
                <a:cubicBezTo>
                  <a:pt x="683" y="841"/>
                  <a:pt x="636" y="862"/>
                  <a:pt x="636" y="862"/>
                </a:cubicBezTo>
                <a:cubicBezTo>
                  <a:pt x="550" y="833"/>
                  <a:pt x="657" y="862"/>
                  <a:pt x="552" y="862"/>
                </a:cubicBezTo>
                <a:cubicBezTo>
                  <a:pt x="527" y="862"/>
                  <a:pt x="498" y="838"/>
                  <a:pt x="480" y="826"/>
                </a:cubicBezTo>
                <a:cubicBezTo>
                  <a:pt x="394" y="855"/>
                  <a:pt x="429" y="836"/>
                  <a:pt x="372" y="874"/>
                </a:cubicBezTo>
                <a:cubicBezTo>
                  <a:pt x="286" y="845"/>
                  <a:pt x="321" y="864"/>
                  <a:pt x="264" y="826"/>
                </a:cubicBezTo>
                <a:cubicBezTo>
                  <a:pt x="178" y="855"/>
                  <a:pt x="285" y="826"/>
                  <a:pt x="180" y="826"/>
                </a:cubicBezTo>
                <a:cubicBezTo>
                  <a:pt x="156" y="826"/>
                  <a:pt x="132" y="834"/>
                  <a:pt x="108" y="838"/>
                </a:cubicBezTo>
                <a:cubicBezTo>
                  <a:pt x="104" y="826"/>
                  <a:pt x="109" y="800"/>
                  <a:pt x="96" y="802"/>
                </a:cubicBezTo>
                <a:cubicBezTo>
                  <a:pt x="59" y="807"/>
                  <a:pt x="34" y="845"/>
                  <a:pt x="0" y="862"/>
                </a:cubicBezTo>
              </a:path>
            </a:pathLst>
          </a:custGeom>
          <a:noFill/>
          <a:ln w="25400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4457" name="Freeform 1033"/>
          <p:cNvSpPr>
            <a:spLocks/>
          </p:cNvSpPr>
          <p:nvPr/>
        </p:nvSpPr>
        <p:spPr bwMode="auto">
          <a:xfrm>
            <a:off x="5619750" y="3824288"/>
            <a:ext cx="3449638" cy="2878137"/>
          </a:xfrm>
          <a:custGeom>
            <a:avLst/>
            <a:gdLst>
              <a:gd name="T0" fmla="*/ 2112 w 2173"/>
              <a:gd name="T1" fmla="*/ 159 h 1813"/>
              <a:gd name="T2" fmla="*/ 2040 w 2173"/>
              <a:gd name="T3" fmla="*/ 147 h 1813"/>
              <a:gd name="T4" fmla="*/ 1932 w 2173"/>
              <a:gd name="T5" fmla="*/ 123 h 1813"/>
              <a:gd name="T6" fmla="*/ 1860 w 2173"/>
              <a:gd name="T7" fmla="*/ 39 h 1813"/>
              <a:gd name="T8" fmla="*/ 1908 w 2173"/>
              <a:gd name="T9" fmla="*/ 39 h 1813"/>
              <a:gd name="T10" fmla="*/ 1884 w 2173"/>
              <a:gd name="T11" fmla="*/ 87 h 1813"/>
              <a:gd name="T12" fmla="*/ 1812 w 2173"/>
              <a:gd name="T13" fmla="*/ 147 h 1813"/>
              <a:gd name="T14" fmla="*/ 1776 w 2173"/>
              <a:gd name="T15" fmla="*/ 195 h 1813"/>
              <a:gd name="T16" fmla="*/ 1680 w 2173"/>
              <a:gd name="T17" fmla="*/ 183 h 1813"/>
              <a:gd name="T18" fmla="*/ 1548 w 2173"/>
              <a:gd name="T19" fmla="*/ 195 h 1813"/>
              <a:gd name="T20" fmla="*/ 1560 w 2173"/>
              <a:gd name="T21" fmla="*/ 291 h 1813"/>
              <a:gd name="T22" fmla="*/ 1536 w 2173"/>
              <a:gd name="T23" fmla="*/ 207 h 1813"/>
              <a:gd name="T24" fmla="*/ 1404 w 2173"/>
              <a:gd name="T25" fmla="*/ 171 h 1813"/>
              <a:gd name="T26" fmla="*/ 1224 w 2173"/>
              <a:gd name="T27" fmla="*/ 183 h 1813"/>
              <a:gd name="T28" fmla="*/ 1044 w 2173"/>
              <a:gd name="T29" fmla="*/ 183 h 1813"/>
              <a:gd name="T30" fmla="*/ 1080 w 2173"/>
              <a:gd name="T31" fmla="*/ 243 h 1813"/>
              <a:gd name="T32" fmla="*/ 1368 w 2173"/>
              <a:gd name="T33" fmla="*/ 279 h 1813"/>
              <a:gd name="T34" fmla="*/ 1260 w 2173"/>
              <a:gd name="T35" fmla="*/ 411 h 1813"/>
              <a:gd name="T36" fmla="*/ 1284 w 2173"/>
              <a:gd name="T37" fmla="*/ 483 h 1813"/>
              <a:gd name="T38" fmla="*/ 1068 w 2173"/>
              <a:gd name="T39" fmla="*/ 435 h 1813"/>
              <a:gd name="T40" fmla="*/ 828 w 2173"/>
              <a:gd name="T41" fmla="*/ 471 h 1813"/>
              <a:gd name="T42" fmla="*/ 792 w 2173"/>
              <a:gd name="T43" fmla="*/ 519 h 1813"/>
              <a:gd name="T44" fmla="*/ 816 w 2173"/>
              <a:gd name="T45" fmla="*/ 567 h 1813"/>
              <a:gd name="T46" fmla="*/ 792 w 2173"/>
              <a:gd name="T47" fmla="*/ 603 h 1813"/>
              <a:gd name="T48" fmla="*/ 516 w 2173"/>
              <a:gd name="T49" fmla="*/ 639 h 1813"/>
              <a:gd name="T50" fmla="*/ 408 w 2173"/>
              <a:gd name="T51" fmla="*/ 675 h 1813"/>
              <a:gd name="T52" fmla="*/ 552 w 2173"/>
              <a:gd name="T53" fmla="*/ 675 h 1813"/>
              <a:gd name="T54" fmla="*/ 828 w 2173"/>
              <a:gd name="T55" fmla="*/ 663 h 1813"/>
              <a:gd name="T56" fmla="*/ 732 w 2173"/>
              <a:gd name="T57" fmla="*/ 795 h 1813"/>
              <a:gd name="T58" fmla="*/ 612 w 2173"/>
              <a:gd name="T59" fmla="*/ 819 h 1813"/>
              <a:gd name="T60" fmla="*/ 348 w 2173"/>
              <a:gd name="T61" fmla="*/ 987 h 1813"/>
              <a:gd name="T62" fmla="*/ 324 w 2173"/>
              <a:gd name="T63" fmla="*/ 939 h 1813"/>
              <a:gd name="T64" fmla="*/ 312 w 2173"/>
              <a:gd name="T65" fmla="*/ 855 h 1813"/>
              <a:gd name="T66" fmla="*/ 180 w 2173"/>
              <a:gd name="T67" fmla="*/ 1047 h 1813"/>
              <a:gd name="T68" fmla="*/ 96 w 2173"/>
              <a:gd name="T69" fmla="*/ 1215 h 1813"/>
              <a:gd name="T70" fmla="*/ 36 w 2173"/>
              <a:gd name="T71" fmla="*/ 1347 h 1813"/>
              <a:gd name="T72" fmla="*/ 0 w 2173"/>
              <a:gd name="T73" fmla="*/ 1431 h 1813"/>
              <a:gd name="T74" fmla="*/ 228 w 2173"/>
              <a:gd name="T75" fmla="*/ 1359 h 1813"/>
              <a:gd name="T76" fmla="*/ 312 w 2173"/>
              <a:gd name="T77" fmla="*/ 1335 h 1813"/>
              <a:gd name="T78" fmla="*/ 276 w 2173"/>
              <a:gd name="T79" fmla="*/ 1215 h 1813"/>
              <a:gd name="T80" fmla="*/ 300 w 2173"/>
              <a:gd name="T81" fmla="*/ 1167 h 1813"/>
              <a:gd name="T82" fmla="*/ 504 w 2173"/>
              <a:gd name="T83" fmla="*/ 1143 h 1813"/>
              <a:gd name="T84" fmla="*/ 396 w 2173"/>
              <a:gd name="T85" fmla="*/ 1299 h 1813"/>
              <a:gd name="T86" fmla="*/ 480 w 2173"/>
              <a:gd name="T87" fmla="*/ 1359 h 1813"/>
              <a:gd name="T88" fmla="*/ 468 w 2173"/>
              <a:gd name="T89" fmla="*/ 1443 h 1813"/>
              <a:gd name="T90" fmla="*/ 360 w 2173"/>
              <a:gd name="T91" fmla="*/ 1479 h 1813"/>
              <a:gd name="T92" fmla="*/ 192 w 2173"/>
              <a:gd name="T93" fmla="*/ 1707 h 1813"/>
              <a:gd name="T94" fmla="*/ 156 w 2173"/>
              <a:gd name="T95" fmla="*/ 1755 h 1813"/>
              <a:gd name="T96" fmla="*/ 180 w 2173"/>
              <a:gd name="T97" fmla="*/ 1779 h 1813"/>
              <a:gd name="T98" fmla="*/ 2160 w 2173"/>
              <a:gd name="T99" fmla="*/ 1791 h 1813"/>
              <a:gd name="T100" fmla="*/ 2148 w 2173"/>
              <a:gd name="T101" fmla="*/ 171 h 1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173" h="1813">
                <a:moveTo>
                  <a:pt x="2148" y="171"/>
                </a:moveTo>
                <a:cubicBezTo>
                  <a:pt x="2136" y="167"/>
                  <a:pt x="2123" y="166"/>
                  <a:pt x="2112" y="159"/>
                </a:cubicBezTo>
                <a:cubicBezTo>
                  <a:pt x="2098" y="150"/>
                  <a:pt x="2093" y="126"/>
                  <a:pt x="2076" y="123"/>
                </a:cubicBezTo>
                <a:cubicBezTo>
                  <a:pt x="2062" y="121"/>
                  <a:pt x="2054" y="143"/>
                  <a:pt x="2040" y="147"/>
                </a:cubicBezTo>
                <a:cubicBezTo>
                  <a:pt x="2009" y="155"/>
                  <a:pt x="1976" y="155"/>
                  <a:pt x="1944" y="159"/>
                </a:cubicBezTo>
                <a:cubicBezTo>
                  <a:pt x="1940" y="147"/>
                  <a:pt x="1932" y="136"/>
                  <a:pt x="1932" y="123"/>
                </a:cubicBezTo>
                <a:cubicBezTo>
                  <a:pt x="1932" y="110"/>
                  <a:pt x="1948" y="99"/>
                  <a:pt x="1944" y="87"/>
                </a:cubicBezTo>
                <a:cubicBezTo>
                  <a:pt x="1931" y="48"/>
                  <a:pt x="1891" y="47"/>
                  <a:pt x="1860" y="39"/>
                </a:cubicBezTo>
                <a:cubicBezTo>
                  <a:pt x="1802" y="0"/>
                  <a:pt x="1820" y="17"/>
                  <a:pt x="1860" y="27"/>
                </a:cubicBezTo>
                <a:cubicBezTo>
                  <a:pt x="1876" y="31"/>
                  <a:pt x="1892" y="35"/>
                  <a:pt x="1908" y="39"/>
                </a:cubicBezTo>
                <a:cubicBezTo>
                  <a:pt x="1888" y="43"/>
                  <a:pt x="1857" y="33"/>
                  <a:pt x="1848" y="51"/>
                </a:cubicBezTo>
                <a:cubicBezTo>
                  <a:pt x="1840" y="66"/>
                  <a:pt x="1869" y="79"/>
                  <a:pt x="1884" y="87"/>
                </a:cubicBezTo>
                <a:cubicBezTo>
                  <a:pt x="1902" y="96"/>
                  <a:pt x="1924" y="95"/>
                  <a:pt x="1944" y="99"/>
                </a:cubicBezTo>
                <a:cubicBezTo>
                  <a:pt x="1898" y="129"/>
                  <a:pt x="1867" y="136"/>
                  <a:pt x="1812" y="147"/>
                </a:cubicBezTo>
                <a:cubicBezTo>
                  <a:pt x="1814" y="154"/>
                  <a:pt x="1842" y="212"/>
                  <a:pt x="1812" y="219"/>
                </a:cubicBezTo>
                <a:cubicBezTo>
                  <a:pt x="1798" y="222"/>
                  <a:pt x="1788" y="203"/>
                  <a:pt x="1776" y="195"/>
                </a:cubicBezTo>
                <a:cubicBezTo>
                  <a:pt x="1772" y="183"/>
                  <a:pt x="1776" y="164"/>
                  <a:pt x="1764" y="159"/>
                </a:cubicBezTo>
                <a:cubicBezTo>
                  <a:pt x="1757" y="156"/>
                  <a:pt x="1691" y="179"/>
                  <a:pt x="1680" y="183"/>
                </a:cubicBezTo>
                <a:cubicBezTo>
                  <a:pt x="1631" y="167"/>
                  <a:pt x="1597" y="187"/>
                  <a:pt x="1548" y="171"/>
                </a:cubicBezTo>
                <a:cubicBezTo>
                  <a:pt x="1480" y="194"/>
                  <a:pt x="1520" y="172"/>
                  <a:pt x="1548" y="195"/>
                </a:cubicBezTo>
                <a:cubicBezTo>
                  <a:pt x="1559" y="204"/>
                  <a:pt x="1564" y="219"/>
                  <a:pt x="1572" y="231"/>
                </a:cubicBezTo>
                <a:cubicBezTo>
                  <a:pt x="1568" y="251"/>
                  <a:pt x="1574" y="277"/>
                  <a:pt x="1560" y="291"/>
                </a:cubicBezTo>
                <a:cubicBezTo>
                  <a:pt x="1551" y="300"/>
                  <a:pt x="1551" y="267"/>
                  <a:pt x="1548" y="255"/>
                </a:cubicBezTo>
                <a:cubicBezTo>
                  <a:pt x="1543" y="239"/>
                  <a:pt x="1540" y="223"/>
                  <a:pt x="1536" y="207"/>
                </a:cubicBezTo>
                <a:cubicBezTo>
                  <a:pt x="1516" y="211"/>
                  <a:pt x="1496" y="224"/>
                  <a:pt x="1476" y="219"/>
                </a:cubicBezTo>
                <a:cubicBezTo>
                  <a:pt x="1448" y="211"/>
                  <a:pt x="1428" y="187"/>
                  <a:pt x="1404" y="171"/>
                </a:cubicBezTo>
                <a:cubicBezTo>
                  <a:pt x="1382" y="156"/>
                  <a:pt x="1354" y="150"/>
                  <a:pt x="1332" y="135"/>
                </a:cubicBezTo>
                <a:cubicBezTo>
                  <a:pt x="1294" y="148"/>
                  <a:pt x="1264" y="176"/>
                  <a:pt x="1224" y="183"/>
                </a:cubicBezTo>
                <a:cubicBezTo>
                  <a:pt x="1188" y="189"/>
                  <a:pt x="1152" y="191"/>
                  <a:pt x="1116" y="195"/>
                </a:cubicBezTo>
                <a:cubicBezTo>
                  <a:pt x="1092" y="191"/>
                  <a:pt x="1067" y="191"/>
                  <a:pt x="1044" y="183"/>
                </a:cubicBezTo>
                <a:cubicBezTo>
                  <a:pt x="966" y="157"/>
                  <a:pt x="1054" y="147"/>
                  <a:pt x="960" y="171"/>
                </a:cubicBezTo>
                <a:cubicBezTo>
                  <a:pt x="998" y="209"/>
                  <a:pt x="1029" y="226"/>
                  <a:pt x="1080" y="243"/>
                </a:cubicBezTo>
                <a:cubicBezTo>
                  <a:pt x="1064" y="247"/>
                  <a:pt x="1016" y="253"/>
                  <a:pt x="1032" y="255"/>
                </a:cubicBezTo>
                <a:cubicBezTo>
                  <a:pt x="1143" y="269"/>
                  <a:pt x="1368" y="279"/>
                  <a:pt x="1368" y="279"/>
                </a:cubicBezTo>
                <a:cubicBezTo>
                  <a:pt x="1380" y="287"/>
                  <a:pt x="1400" y="289"/>
                  <a:pt x="1404" y="303"/>
                </a:cubicBezTo>
                <a:cubicBezTo>
                  <a:pt x="1428" y="388"/>
                  <a:pt x="1310" y="394"/>
                  <a:pt x="1260" y="411"/>
                </a:cubicBezTo>
                <a:cubicBezTo>
                  <a:pt x="1270" y="418"/>
                  <a:pt x="1326" y="448"/>
                  <a:pt x="1320" y="471"/>
                </a:cubicBezTo>
                <a:cubicBezTo>
                  <a:pt x="1317" y="483"/>
                  <a:pt x="1296" y="478"/>
                  <a:pt x="1284" y="483"/>
                </a:cubicBezTo>
                <a:cubicBezTo>
                  <a:pt x="1180" y="527"/>
                  <a:pt x="1284" y="491"/>
                  <a:pt x="1200" y="519"/>
                </a:cubicBezTo>
                <a:cubicBezTo>
                  <a:pt x="1175" y="443"/>
                  <a:pt x="1147" y="446"/>
                  <a:pt x="1068" y="435"/>
                </a:cubicBezTo>
                <a:cubicBezTo>
                  <a:pt x="1009" y="415"/>
                  <a:pt x="923" y="441"/>
                  <a:pt x="864" y="447"/>
                </a:cubicBezTo>
                <a:cubicBezTo>
                  <a:pt x="852" y="455"/>
                  <a:pt x="833" y="458"/>
                  <a:pt x="828" y="471"/>
                </a:cubicBezTo>
                <a:cubicBezTo>
                  <a:pt x="823" y="483"/>
                  <a:pt x="848" y="497"/>
                  <a:pt x="840" y="507"/>
                </a:cubicBezTo>
                <a:cubicBezTo>
                  <a:pt x="830" y="520"/>
                  <a:pt x="808" y="515"/>
                  <a:pt x="792" y="519"/>
                </a:cubicBezTo>
                <a:cubicBezTo>
                  <a:pt x="784" y="531"/>
                  <a:pt x="762" y="542"/>
                  <a:pt x="768" y="555"/>
                </a:cubicBezTo>
                <a:cubicBezTo>
                  <a:pt x="775" y="570"/>
                  <a:pt x="800" y="563"/>
                  <a:pt x="816" y="567"/>
                </a:cubicBezTo>
                <a:cubicBezTo>
                  <a:pt x="836" y="571"/>
                  <a:pt x="856" y="575"/>
                  <a:pt x="876" y="579"/>
                </a:cubicBezTo>
                <a:cubicBezTo>
                  <a:pt x="831" y="624"/>
                  <a:pt x="854" y="622"/>
                  <a:pt x="792" y="603"/>
                </a:cubicBezTo>
                <a:cubicBezTo>
                  <a:pt x="768" y="596"/>
                  <a:pt x="720" y="579"/>
                  <a:pt x="720" y="579"/>
                </a:cubicBezTo>
                <a:cubicBezTo>
                  <a:pt x="644" y="592"/>
                  <a:pt x="588" y="619"/>
                  <a:pt x="516" y="639"/>
                </a:cubicBezTo>
                <a:cubicBezTo>
                  <a:pt x="492" y="646"/>
                  <a:pt x="468" y="655"/>
                  <a:pt x="444" y="663"/>
                </a:cubicBezTo>
                <a:cubicBezTo>
                  <a:pt x="432" y="667"/>
                  <a:pt x="408" y="675"/>
                  <a:pt x="408" y="675"/>
                </a:cubicBezTo>
                <a:cubicBezTo>
                  <a:pt x="283" y="644"/>
                  <a:pt x="439" y="677"/>
                  <a:pt x="468" y="687"/>
                </a:cubicBezTo>
                <a:cubicBezTo>
                  <a:pt x="496" y="683"/>
                  <a:pt x="525" y="683"/>
                  <a:pt x="552" y="675"/>
                </a:cubicBezTo>
                <a:cubicBezTo>
                  <a:pt x="566" y="671"/>
                  <a:pt x="574" y="652"/>
                  <a:pt x="588" y="651"/>
                </a:cubicBezTo>
                <a:cubicBezTo>
                  <a:pt x="668" y="648"/>
                  <a:pt x="748" y="659"/>
                  <a:pt x="828" y="663"/>
                </a:cubicBezTo>
                <a:cubicBezTo>
                  <a:pt x="808" y="722"/>
                  <a:pt x="753" y="752"/>
                  <a:pt x="696" y="771"/>
                </a:cubicBezTo>
                <a:cubicBezTo>
                  <a:pt x="708" y="779"/>
                  <a:pt x="732" y="781"/>
                  <a:pt x="732" y="795"/>
                </a:cubicBezTo>
                <a:cubicBezTo>
                  <a:pt x="732" y="808"/>
                  <a:pt x="708" y="805"/>
                  <a:pt x="696" y="807"/>
                </a:cubicBezTo>
                <a:cubicBezTo>
                  <a:pt x="668" y="813"/>
                  <a:pt x="640" y="815"/>
                  <a:pt x="612" y="819"/>
                </a:cubicBezTo>
                <a:cubicBezTo>
                  <a:pt x="526" y="848"/>
                  <a:pt x="561" y="829"/>
                  <a:pt x="504" y="867"/>
                </a:cubicBezTo>
                <a:cubicBezTo>
                  <a:pt x="478" y="946"/>
                  <a:pt x="408" y="947"/>
                  <a:pt x="348" y="987"/>
                </a:cubicBezTo>
                <a:cubicBezTo>
                  <a:pt x="352" y="975"/>
                  <a:pt x="366" y="962"/>
                  <a:pt x="360" y="951"/>
                </a:cubicBezTo>
                <a:cubicBezTo>
                  <a:pt x="354" y="940"/>
                  <a:pt x="326" y="952"/>
                  <a:pt x="324" y="939"/>
                </a:cubicBezTo>
                <a:cubicBezTo>
                  <a:pt x="320" y="914"/>
                  <a:pt x="348" y="867"/>
                  <a:pt x="348" y="867"/>
                </a:cubicBezTo>
                <a:cubicBezTo>
                  <a:pt x="336" y="863"/>
                  <a:pt x="324" y="850"/>
                  <a:pt x="312" y="855"/>
                </a:cubicBezTo>
                <a:cubicBezTo>
                  <a:pt x="271" y="872"/>
                  <a:pt x="280" y="1002"/>
                  <a:pt x="252" y="1011"/>
                </a:cubicBezTo>
                <a:cubicBezTo>
                  <a:pt x="202" y="1028"/>
                  <a:pt x="227" y="1016"/>
                  <a:pt x="180" y="1047"/>
                </a:cubicBezTo>
                <a:cubicBezTo>
                  <a:pt x="204" y="1120"/>
                  <a:pt x="159" y="1145"/>
                  <a:pt x="108" y="1179"/>
                </a:cubicBezTo>
                <a:cubicBezTo>
                  <a:pt x="104" y="1191"/>
                  <a:pt x="104" y="1205"/>
                  <a:pt x="96" y="1215"/>
                </a:cubicBezTo>
                <a:cubicBezTo>
                  <a:pt x="66" y="1253"/>
                  <a:pt x="24" y="1230"/>
                  <a:pt x="108" y="1251"/>
                </a:cubicBezTo>
                <a:cubicBezTo>
                  <a:pt x="84" y="1322"/>
                  <a:pt x="60" y="1276"/>
                  <a:pt x="36" y="1347"/>
                </a:cubicBezTo>
                <a:cubicBezTo>
                  <a:pt x="79" y="1411"/>
                  <a:pt x="64" y="1363"/>
                  <a:pt x="24" y="1395"/>
                </a:cubicBezTo>
                <a:cubicBezTo>
                  <a:pt x="13" y="1404"/>
                  <a:pt x="8" y="1419"/>
                  <a:pt x="0" y="1431"/>
                </a:cubicBezTo>
                <a:cubicBezTo>
                  <a:pt x="90" y="1454"/>
                  <a:pt x="183" y="1464"/>
                  <a:pt x="252" y="1395"/>
                </a:cubicBezTo>
                <a:cubicBezTo>
                  <a:pt x="244" y="1383"/>
                  <a:pt x="222" y="1372"/>
                  <a:pt x="228" y="1359"/>
                </a:cubicBezTo>
                <a:cubicBezTo>
                  <a:pt x="235" y="1344"/>
                  <a:pt x="260" y="1352"/>
                  <a:pt x="276" y="1347"/>
                </a:cubicBezTo>
                <a:cubicBezTo>
                  <a:pt x="288" y="1344"/>
                  <a:pt x="300" y="1339"/>
                  <a:pt x="312" y="1335"/>
                </a:cubicBezTo>
                <a:cubicBezTo>
                  <a:pt x="295" y="1285"/>
                  <a:pt x="270" y="1284"/>
                  <a:pt x="240" y="1239"/>
                </a:cubicBezTo>
                <a:cubicBezTo>
                  <a:pt x="252" y="1231"/>
                  <a:pt x="263" y="1221"/>
                  <a:pt x="276" y="1215"/>
                </a:cubicBezTo>
                <a:cubicBezTo>
                  <a:pt x="287" y="1209"/>
                  <a:pt x="306" y="1214"/>
                  <a:pt x="312" y="1203"/>
                </a:cubicBezTo>
                <a:cubicBezTo>
                  <a:pt x="318" y="1192"/>
                  <a:pt x="304" y="1179"/>
                  <a:pt x="300" y="1167"/>
                </a:cubicBezTo>
                <a:cubicBezTo>
                  <a:pt x="368" y="1133"/>
                  <a:pt x="397" y="1143"/>
                  <a:pt x="468" y="1167"/>
                </a:cubicBezTo>
                <a:cubicBezTo>
                  <a:pt x="480" y="1159"/>
                  <a:pt x="490" y="1143"/>
                  <a:pt x="504" y="1143"/>
                </a:cubicBezTo>
                <a:cubicBezTo>
                  <a:pt x="552" y="1143"/>
                  <a:pt x="543" y="1181"/>
                  <a:pt x="528" y="1203"/>
                </a:cubicBezTo>
                <a:cubicBezTo>
                  <a:pt x="498" y="1248"/>
                  <a:pt x="440" y="1270"/>
                  <a:pt x="396" y="1299"/>
                </a:cubicBezTo>
                <a:cubicBezTo>
                  <a:pt x="392" y="1311"/>
                  <a:pt x="374" y="1328"/>
                  <a:pt x="384" y="1335"/>
                </a:cubicBezTo>
                <a:cubicBezTo>
                  <a:pt x="411" y="1354"/>
                  <a:pt x="480" y="1359"/>
                  <a:pt x="480" y="1359"/>
                </a:cubicBezTo>
                <a:cubicBezTo>
                  <a:pt x="468" y="1367"/>
                  <a:pt x="444" y="1369"/>
                  <a:pt x="444" y="1383"/>
                </a:cubicBezTo>
                <a:cubicBezTo>
                  <a:pt x="444" y="1423"/>
                  <a:pt x="525" y="1386"/>
                  <a:pt x="468" y="1443"/>
                </a:cubicBezTo>
                <a:cubicBezTo>
                  <a:pt x="448" y="1463"/>
                  <a:pt x="396" y="1491"/>
                  <a:pt x="396" y="1491"/>
                </a:cubicBezTo>
                <a:cubicBezTo>
                  <a:pt x="384" y="1487"/>
                  <a:pt x="373" y="1478"/>
                  <a:pt x="360" y="1479"/>
                </a:cubicBezTo>
                <a:cubicBezTo>
                  <a:pt x="335" y="1482"/>
                  <a:pt x="288" y="1503"/>
                  <a:pt x="288" y="1503"/>
                </a:cubicBezTo>
                <a:cubicBezTo>
                  <a:pt x="272" y="1712"/>
                  <a:pt x="312" y="1627"/>
                  <a:pt x="192" y="1707"/>
                </a:cubicBezTo>
                <a:cubicBezTo>
                  <a:pt x="204" y="1715"/>
                  <a:pt x="237" y="1719"/>
                  <a:pt x="228" y="1731"/>
                </a:cubicBezTo>
                <a:cubicBezTo>
                  <a:pt x="213" y="1751"/>
                  <a:pt x="156" y="1755"/>
                  <a:pt x="156" y="1755"/>
                </a:cubicBezTo>
                <a:cubicBezTo>
                  <a:pt x="176" y="1759"/>
                  <a:pt x="202" y="1753"/>
                  <a:pt x="216" y="1767"/>
                </a:cubicBezTo>
                <a:cubicBezTo>
                  <a:pt x="225" y="1776"/>
                  <a:pt x="180" y="1766"/>
                  <a:pt x="180" y="1779"/>
                </a:cubicBezTo>
                <a:cubicBezTo>
                  <a:pt x="180" y="1795"/>
                  <a:pt x="251" y="1770"/>
                  <a:pt x="260" y="1773"/>
                </a:cubicBezTo>
                <a:cubicBezTo>
                  <a:pt x="896" y="1759"/>
                  <a:pt x="1524" y="1813"/>
                  <a:pt x="2160" y="1791"/>
                </a:cubicBezTo>
                <a:cubicBezTo>
                  <a:pt x="2173" y="1791"/>
                  <a:pt x="2168" y="1767"/>
                  <a:pt x="2172" y="1755"/>
                </a:cubicBezTo>
                <a:cubicBezTo>
                  <a:pt x="2120" y="1133"/>
                  <a:pt x="2160" y="1659"/>
                  <a:pt x="2148" y="17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4458" name="Freeform 1034"/>
          <p:cNvSpPr>
            <a:spLocks/>
          </p:cNvSpPr>
          <p:nvPr/>
        </p:nvSpPr>
        <p:spPr bwMode="auto">
          <a:xfrm>
            <a:off x="5422900" y="3984625"/>
            <a:ext cx="3644900" cy="2801938"/>
          </a:xfrm>
          <a:custGeom>
            <a:avLst/>
            <a:gdLst>
              <a:gd name="T0" fmla="*/ 2104 w 2296"/>
              <a:gd name="T1" fmla="*/ 154 h 1765"/>
              <a:gd name="T2" fmla="*/ 2188 w 2296"/>
              <a:gd name="T3" fmla="*/ 262 h 1765"/>
              <a:gd name="T4" fmla="*/ 1972 w 2296"/>
              <a:gd name="T5" fmla="*/ 382 h 1765"/>
              <a:gd name="T6" fmla="*/ 1492 w 2296"/>
              <a:gd name="T7" fmla="*/ 478 h 1765"/>
              <a:gd name="T8" fmla="*/ 1336 w 2296"/>
              <a:gd name="T9" fmla="*/ 562 h 1765"/>
              <a:gd name="T10" fmla="*/ 1180 w 2296"/>
              <a:gd name="T11" fmla="*/ 682 h 1765"/>
              <a:gd name="T12" fmla="*/ 1132 w 2296"/>
              <a:gd name="T13" fmla="*/ 694 h 1765"/>
              <a:gd name="T14" fmla="*/ 1972 w 2296"/>
              <a:gd name="T15" fmla="*/ 610 h 1765"/>
              <a:gd name="T16" fmla="*/ 1708 w 2296"/>
              <a:gd name="T17" fmla="*/ 682 h 1765"/>
              <a:gd name="T18" fmla="*/ 1972 w 2296"/>
              <a:gd name="T19" fmla="*/ 730 h 1765"/>
              <a:gd name="T20" fmla="*/ 1684 w 2296"/>
              <a:gd name="T21" fmla="*/ 718 h 1765"/>
              <a:gd name="T22" fmla="*/ 1576 w 2296"/>
              <a:gd name="T23" fmla="*/ 658 h 1765"/>
              <a:gd name="T24" fmla="*/ 1120 w 2296"/>
              <a:gd name="T25" fmla="*/ 766 h 1765"/>
              <a:gd name="T26" fmla="*/ 1144 w 2296"/>
              <a:gd name="T27" fmla="*/ 886 h 1765"/>
              <a:gd name="T28" fmla="*/ 1792 w 2296"/>
              <a:gd name="T29" fmla="*/ 934 h 1765"/>
              <a:gd name="T30" fmla="*/ 2104 w 2296"/>
              <a:gd name="T31" fmla="*/ 1042 h 1765"/>
              <a:gd name="T32" fmla="*/ 1900 w 2296"/>
              <a:gd name="T33" fmla="*/ 1006 h 1765"/>
              <a:gd name="T34" fmla="*/ 1480 w 2296"/>
              <a:gd name="T35" fmla="*/ 946 h 1765"/>
              <a:gd name="T36" fmla="*/ 964 w 2296"/>
              <a:gd name="T37" fmla="*/ 1006 h 1765"/>
              <a:gd name="T38" fmla="*/ 916 w 2296"/>
              <a:gd name="T39" fmla="*/ 994 h 1765"/>
              <a:gd name="T40" fmla="*/ 916 w 2296"/>
              <a:gd name="T41" fmla="*/ 1174 h 1765"/>
              <a:gd name="T42" fmla="*/ 1048 w 2296"/>
              <a:gd name="T43" fmla="*/ 1186 h 1765"/>
              <a:gd name="T44" fmla="*/ 1744 w 2296"/>
              <a:gd name="T45" fmla="*/ 1222 h 1765"/>
              <a:gd name="T46" fmla="*/ 1744 w 2296"/>
              <a:gd name="T47" fmla="*/ 1258 h 1765"/>
              <a:gd name="T48" fmla="*/ 1024 w 2296"/>
              <a:gd name="T49" fmla="*/ 1342 h 1765"/>
              <a:gd name="T50" fmla="*/ 808 w 2296"/>
              <a:gd name="T51" fmla="*/ 1330 h 1765"/>
              <a:gd name="T52" fmla="*/ 568 w 2296"/>
              <a:gd name="T53" fmla="*/ 1510 h 1765"/>
              <a:gd name="T54" fmla="*/ 976 w 2296"/>
              <a:gd name="T55" fmla="*/ 1558 h 1765"/>
              <a:gd name="T56" fmla="*/ 1132 w 2296"/>
              <a:gd name="T57" fmla="*/ 1546 h 1765"/>
              <a:gd name="T58" fmla="*/ 2140 w 2296"/>
              <a:gd name="T59" fmla="*/ 1486 h 1765"/>
              <a:gd name="T60" fmla="*/ 2236 w 2296"/>
              <a:gd name="T61" fmla="*/ 1450 h 1765"/>
              <a:gd name="T62" fmla="*/ 1180 w 2296"/>
              <a:gd name="T63" fmla="*/ 1582 h 1765"/>
              <a:gd name="T64" fmla="*/ 232 w 2296"/>
              <a:gd name="T65" fmla="*/ 1606 h 1765"/>
              <a:gd name="T66" fmla="*/ 316 w 2296"/>
              <a:gd name="T67" fmla="*/ 1474 h 1765"/>
              <a:gd name="T68" fmla="*/ 100 w 2296"/>
              <a:gd name="T69" fmla="*/ 1450 h 1765"/>
              <a:gd name="T70" fmla="*/ 52 w 2296"/>
              <a:gd name="T71" fmla="*/ 1258 h 1765"/>
              <a:gd name="T72" fmla="*/ 160 w 2296"/>
              <a:gd name="T73" fmla="*/ 1150 h 1765"/>
              <a:gd name="T74" fmla="*/ 244 w 2296"/>
              <a:gd name="T75" fmla="*/ 1114 h 1765"/>
              <a:gd name="T76" fmla="*/ 532 w 2296"/>
              <a:gd name="T77" fmla="*/ 1066 h 1765"/>
              <a:gd name="T78" fmla="*/ 760 w 2296"/>
              <a:gd name="T79" fmla="*/ 874 h 1765"/>
              <a:gd name="T80" fmla="*/ 676 w 2296"/>
              <a:gd name="T81" fmla="*/ 994 h 1765"/>
              <a:gd name="T82" fmla="*/ 916 w 2296"/>
              <a:gd name="T83" fmla="*/ 922 h 1765"/>
              <a:gd name="T84" fmla="*/ 724 w 2296"/>
              <a:gd name="T85" fmla="*/ 790 h 1765"/>
              <a:gd name="T86" fmla="*/ 364 w 2296"/>
              <a:gd name="T87" fmla="*/ 934 h 1765"/>
              <a:gd name="T88" fmla="*/ 736 w 2296"/>
              <a:gd name="T89" fmla="*/ 634 h 1765"/>
              <a:gd name="T90" fmla="*/ 892 w 2296"/>
              <a:gd name="T91" fmla="*/ 550 h 1765"/>
              <a:gd name="T92" fmla="*/ 388 w 2296"/>
              <a:gd name="T93" fmla="*/ 646 h 1765"/>
              <a:gd name="T94" fmla="*/ 604 w 2296"/>
              <a:gd name="T95" fmla="*/ 490 h 1765"/>
              <a:gd name="T96" fmla="*/ 988 w 2296"/>
              <a:gd name="T97" fmla="*/ 274 h 1765"/>
              <a:gd name="T98" fmla="*/ 1396 w 2296"/>
              <a:gd name="T99" fmla="*/ 82 h 1765"/>
              <a:gd name="T100" fmla="*/ 1276 w 2296"/>
              <a:gd name="T101" fmla="*/ 202 h 1765"/>
              <a:gd name="T102" fmla="*/ 1468 w 2296"/>
              <a:gd name="T103" fmla="*/ 166 h 1765"/>
              <a:gd name="T104" fmla="*/ 1684 w 2296"/>
              <a:gd name="T105" fmla="*/ 34 h 1765"/>
              <a:gd name="T106" fmla="*/ 1876 w 2296"/>
              <a:gd name="T107" fmla="*/ 118 h 17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6" h="1765">
                <a:moveTo>
                  <a:pt x="2296" y="142"/>
                </a:moveTo>
                <a:cubicBezTo>
                  <a:pt x="2272" y="126"/>
                  <a:pt x="2253" y="91"/>
                  <a:pt x="2224" y="94"/>
                </a:cubicBezTo>
                <a:cubicBezTo>
                  <a:pt x="2096" y="108"/>
                  <a:pt x="2152" y="99"/>
                  <a:pt x="2056" y="118"/>
                </a:cubicBezTo>
                <a:cubicBezTo>
                  <a:pt x="2095" y="131"/>
                  <a:pt x="2191" y="125"/>
                  <a:pt x="2104" y="154"/>
                </a:cubicBezTo>
                <a:cubicBezTo>
                  <a:pt x="2116" y="166"/>
                  <a:pt x="2126" y="181"/>
                  <a:pt x="2140" y="190"/>
                </a:cubicBezTo>
                <a:cubicBezTo>
                  <a:pt x="2195" y="227"/>
                  <a:pt x="2165" y="169"/>
                  <a:pt x="2188" y="238"/>
                </a:cubicBezTo>
                <a:cubicBezTo>
                  <a:pt x="2172" y="242"/>
                  <a:pt x="2140" y="234"/>
                  <a:pt x="2140" y="250"/>
                </a:cubicBezTo>
                <a:cubicBezTo>
                  <a:pt x="2140" y="266"/>
                  <a:pt x="2204" y="258"/>
                  <a:pt x="2188" y="262"/>
                </a:cubicBezTo>
                <a:cubicBezTo>
                  <a:pt x="2141" y="274"/>
                  <a:pt x="2092" y="270"/>
                  <a:pt x="2044" y="274"/>
                </a:cubicBezTo>
                <a:cubicBezTo>
                  <a:pt x="2085" y="288"/>
                  <a:pt x="2123" y="310"/>
                  <a:pt x="2164" y="322"/>
                </a:cubicBezTo>
                <a:cubicBezTo>
                  <a:pt x="2203" y="334"/>
                  <a:pt x="2244" y="336"/>
                  <a:pt x="2284" y="346"/>
                </a:cubicBezTo>
                <a:cubicBezTo>
                  <a:pt x="2136" y="395"/>
                  <a:pt x="2237" y="369"/>
                  <a:pt x="1972" y="382"/>
                </a:cubicBezTo>
                <a:cubicBezTo>
                  <a:pt x="1835" y="362"/>
                  <a:pt x="1835" y="358"/>
                  <a:pt x="1672" y="370"/>
                </a:cubicBezTo>
                <a:cubicBezTo>
                  <a:pt x="1684" y="378"/>
                  <a:pt x="1722" y="391"/>
                  <a:pt x="1708" y="394"/>
                </a:cubicBezTo>
                <a:cubicBezTo>
                  <a:pt x="1650" y="409"/>
                  <a:pt x="1587" y="392"/>
                  <a:pt x="1528" y="406"/>
                </a:cubicBezTo>
                <a:cubicBezTo>
                  <a:pt x="1499" y="413"/>
                  <a:pt x="1507" y="463"/>
                  <a:pt x="1492" y="478"/>
                </a:cubicBezTo>
                <a:cubicBezTo>
                  <a:pt x="1483" y="487"/>
                  <a:pt x="1467" y="484"/>
                  <a:pt x="1456" y="490"/>
                </a:cubicBezTo>
                <a:cubicBezTo>
                  <a:pt x="1443" y="496"/>
                  <a:pt x="1433" y="508"/>
                  <a:pt x="1420" y="514"/>
                </a:cubicBezTo>
                <a:cubicBezTo>
                  <a:pt x="1376" y="536"/>
                  <a:pt x="1323" y="534"/>
                  <a:pt x="1276" y="550"/>
                </a:cubicBezTo>
                <a:cubicBezTo>
                  <a:pt x="1296" y="554"/>
                  <a:pt x="1322" y="548"/>
                  <a:pt x="1336" y="562"/>
                </a:cubicBezTo>
                <a:cubicBezTo>
                  <a:pt x="1345" y="571"/>
                  <a:pt x="1309" y="565"/>
                  <a:pt x="1300" y="574"/>
                </a:cubicBezTo>
                <a:cubicBezTo>
                  <a:pt x="1291" y="583"/>
                  <a:pt x="1296" y="600"/>
                  <a:pt x="1288" y="610"/>
                </a:cubicBezTo>
                <a:cubicBezTo>
                  <a:pt x="1271" y="631"/>
                  <a:pt x="1240" y="638"/>
                  <a:pt x="1216" y="646"/>
                </a:cubicBezTo>
                <a:cubicBezTo>
                  <a:pt x="1204" y="658"/>
                  <a:pt x="1189" y="668"/>
                  <a:pt x="1180" y="682"/>
                </a:cubicBezTo>
                <a:cubicBezTo>
                  <a:pt x="1173" y="693"/>
                  <a:pt x="1159" y="709"/>
                  <a:pt x="1168" y="718"/>
                </a:cubicBezTo>
                <a:cubicBezTo>
                  <a:pt x="1177" y="727"/>
                  <a:pt x="1192" y="710"/>
                  <a:pt x="1204" y="706"/>
                </a:cubicBezTo>
                <a:cubicBezTo>
                  <a:pt x="1192" y="698"/>
                  <a:pt x="1182" y="684"/>
                  <a:pt x="1168" y="682"/>
                </a:cubicBezTo>
                <a:cubicBezTo>
                  <a:pt x="1156" y="680"/>
                  <a:pt x="1119" y="694"/>
                  <a:pt x="1132" y="694"/>
                </a:cubicBezTo>
                <a:cubicBezTo>
                  <a:pt x="1176" y="694"/>
                  <a:pt x="1220" y="686"/>
                  <a:pt x="1264" y="682"/>
                </a:cubicBezTo>
                <a:cubicBezTo>
                  <a:pt x="1351" y="595"/>
                  <a:pt x="1455" y="617"/>
                  <a:pt x="1576" y="610"/>
                </a:cubicBezTo>
                <a:cubicBezTo>
                  <a:pt x="1592" y="606"/>
                  <a:pt x="1608" y="598"/>
                  <a:pt x="1624" y="598"/>
                </a:cubicBezTo>
                <a:cubicBezTo>
                  <a:pt x="1740" y="598"/>
                  <a:pt x="1856" y="600"/>
                  <a:pt x="1972" y="610"/>
                </a:cubicBezTo>
                <a:cubicBezTo>
                  <a:pt x="1992" y="612"/>
                  <a:pt x="1932" y="617"/>
                  <a:pt x="1912" y="622"/>
                </a:cubicBezTo>
                <a:cubicBezTo>
                  <a:pt x="1888" y="629"/>
                  <a:pt x="1865" y="640"/>
                  <a:pt x="1840" y="646"/>
                </a:cubicBezTo>
                <a:cubicBezTo>
                  <a:pt x="1808" y="654"/>
                  <a:pt x="1776" y="662"/>
                  <a:pt x="1744" y="670"/>
                </a:cubicBezTo>
                <a:cubicBezTo>
                  <a:pt x="1732" y="673"/>
                  <a:pt x="1695" y="682"/>
                  <a:pt x="1708" y="682"/>
                </a:cubicBezTo>
                <a:cubicBezTo>
                  <a:pt x="1748" y="682"/>
                  <a:pt x="1788" y="674"/>
                  <a:pt x="1828" y="670"/>
                </a:cubicBezTo>
                <a:cubicBezTo>
                  <a:pt x="1929" y="645"/>
                  <a:pt x="1956" y="633"/>
                  <a:pt x="2104" y="670"/>
                </a:cubicBezTo>
                <a:cubicBezTo>
                  <a:pt x="2120" y="674"/>
                  <a:pt x="2083" y="699"/>
                  <a:pt x="2068" y="706"/>
                </a:cubicBezTo>
                <a:cubicBezTo>
                  <a:pt x="2038" y="720"/>
                  <a:pt x="1972" y="730"/>
                  <a:pt x="1972" y="730"/>
                </a:cubicBezTo>
                <a:cubicBezTo>
                  <a:pt x="1960" y="742"/>
                  <a:pt x="1953" y="763"/>
                  <a:pt x="1936" y="766"/>
                </a:cubicBezTo>
                <a:cubicBezTo>
                  <a:pt x="1904" y="772"/>
                  <a:pt x="1872" y="758"/>
                  <a:pt x="1840" y="754"/>
                </a:cubicBezTo>
                <a:cubicBezTo>
                  <a:pt x="1800" y="750"/>
                  <a:pt x="1760" y="746"/>
                  <a:pt x="1720" y="742"/>
                </a:cubicBezTo>
                <a:cubicBezTo>
                  <a:pt x="1708" y="734"/>
                  <a:pt x="1697" y="724"/>
                  <a:pt x="1684" y="718"/>
                </a:cubicBezTo>
                <a:cubicBezTo>
                  <a:pt x="1669" y="712"/>
                  <a:pt x="1627" y="720"/>
                  <a:pt x="1636" y="706"/>
                </a:cubicBezTo>
                <a:cubicBezTo>
                  <a:pt x="1650" y="685"/>
                  <a:pt x="1684" y="690"/>
                  <a:pt x="1708" y="682"/>
                </a:cubicBezTo>
                <a:cubicBezTo>
                  <a:pt x="1776" y="659"/>
                  <a:pt x="1852" y="674"/>
                  <a:pt x="1924" y="670"/>
                </a:cubicBezTo>
                <a:cubicBezTo>
                  <a:pt x="1809" y="632"/>
                  <a:pt x="1695" y="651"/>
                  <a:pt x="1576" y="658"/>
                </a:cubicBezTo>
                <a:cubicBezTo>
                  <a:pt x="1463" y="715"/>
                  <a:pt x="1413" y="709"/>
                  <a:pt x="1276" y="718"/>
                </a:cubicBezTo>
                <a:cubicBezTo>
                  <a:pt x="1264" y="722"/>
                  <a:pt x="1252" y="727"/>
                  <a:pt x="1240" y="730"/>
                </a:cubicBezTo>
                <a:cubicBezTo>
                  <a:pt x="1224" y="735"/>
                  <a:pt x="1208" y="737"/>
                  <a:pt x="1192" y="742"/>
                </a:cubicBezTo>
                <a:cubicBezTo>
                  <a:pt x="1168" y="749"/>
                  <a:pt x="1120" y="766"/>
                  <a:pt x="1120" y="766"/>
                </a:cubicBezTo>
                <a:cubicBezTo>
                  <a:pt x="1116" y="778"/>
                  <a:pt x="1116" y="792"/>
                  <a:pt x="1108" y="802"/>
                </a:cubicBezTo>
                <a:cubicBezTo>
                  <a:pt x="1079" y="839"/>
                  <a:pt x="1043" y="816"/>
                  <a:pt x="1108" y="838"/>
                </a:cubicBezTo>
                <a:cubicBezTo>
                  <a:pt x="1096" y="846"/>
                  <a:pt x="1063" y="850"/>
                  <a:pt x="1072" y="862"/>
                </a:cubicBezTo>
                <a:cubicBezTo>
                  <a:pt x="1087" y="882"/>
                  <a:pt x="1144" y="886"/>
                  <a:pt x="1144" y="886"/>
                </a:cubicBezTo>
                <a:cubicBezTo>
                  <a:pt x="1426" y="873"/>
                  <a:pt x="1526" y="864"/>
                  <a:pt x="1828" y="874"/>
                </a:cubicBezTo>
                <a:cubicBezTo>
                  <a:pt x="1840" y="882"/>
                  <a:pt x="1864" y="884"/>
                  <a:pt x="1864" y="898"/>
                </a:cubicBezTo>
                <a:cubicBezTo>
                  <a:pt x="1864" y="911"/>
                  <a:pt x="1839" y="904"/>
                  <a:pt x="1828" y="910"/>
                </a:cubicBezTo>
                <a:cubicBezTo>
                  <a:pt x="1815" y="916"/>
                  <a:pt x="1804" y="926"/>
                  <a:pt x="1792" y="934"/>
                </a:cubicBezTo>
                <a:cubicBezTo>
                  <a:pt x="1875" y="955"/>
                  <a:pt x="1962" y="955"/>
                  <a:pt x="2044" y="982"/>
                </a:cubicBezTo>
                <a:cubicBezTo>
                  <a:pt x="2083" y="923"/>
                  <a:pt x="2059" y="936"/>
                  <a:pt x="2164" y="958"/>
                </a:cubicBezTo>
                <a:cubicBezTo>
                  <a:pt x="2189" y="963"/>
                  <a:pt x="2236" y="982"/>
                  <a:pt x="2236" y="982"/>
                </a:cubicBezTo>
                <a:cubicBezTo>
                  <a:pt x="2185" y="995"/>
                  <a:pt x="2151" y="1018"/>
                  <a:pt x="2104" y="1042"/>
                </a:cubicBezTo>
                <a:cubicBezTo>
                  <a:pt x="2036" y="1038"/>
                  <a:pt x="1967" y="1044"/>
                  <a:pt x="1900" y="1030"/>
                </a:cubicBezTo>
                <a:cubicBezTo>
                  <a:pt x="1886" y="1027"/>
                  <a:pt x="1922" y="1009"/>
                  <a:pt x="1936" y="1006"/>
                </a:cubicBezTo>
                <a:cubicBezTo>
                  <a:pt x="1979" y="997"/>
                  <a:pt x="2024" y="998"/>
                  <a:pt x="2068" y="994"/>
                </a:cubicBezTo>
                <a:cubicBezTo>
                  <a:pt x="2008" y="979"/>
                  <a:pt x="1959" y="986"/>
                  <a:pt x="1900" y="1006"/>
                </a:cubicBezTo>
                <a:cubicBezTo>
                  <a:pt x="1864" y="1002"/>
                  <a:pt x="1826" y="1005"/>
                  <a:pt x="1792" y="994"/>
                </a:cubicBezTo>
                <a:cubicBezTo>
                  <a:pt x="1765" y="985"/>
                  <a:pt x="1720" y="946"/>
                  <a:pt x="1720" y="946"/>
                </a:cubicBezTo>
                <a:cubicBezTo>
                  <a:pt x="1684" y="950"/>
                  <a:pt x="1648" y="958"/>
                  <a:pt x="1612" y="958"/>
                </a:cubicBezTo>
                <a:cubicBezTo>
                  <a:pt x="1568" y="958"/>
                  <a:pt x="1524" y="943"/>
                  <a:pt x="1480" y="946"/>
                </a:cubicBezTo>
                <a:cubicBezTo>
                  <a:pt x="1446" y="948"/>
                  <a:pt x="1427" y="992"/>
                  <a:pt x="1396" y="1006"/>
                </a:cubicBezTo>
                <a:cubicBezTo>
                  <a:pt x="1337" y="1032"/>
                  <a:pt x="1256" y="1029"/>
                  <a:pt x="1192" y="1042"/>
                </a:cubicBezTo>
                <a:cubicBezTo>
                  <a:pt x="1124" y="1038"/>
                  <a:pt x="1054" y="1048"/>
                  <a:pt x="988" y="1030"/>
                </a:cubicBezTo>
                <a:cubicBezTo>
                  <a:pt x="908" y="1009"/>
                  <a:pt x="1156" y="958"/>
                  <a:pt x="964" y="1006"/>
                </a:cubicBezTo>
                <a:cubicBezTo>
                  <a:pt x="976" y="998"/>
                  <a:pt x="1013" y="988"/>
                  <a:pt x="1000" y="982"/>
                </a:cubicBezTo>
                <a:cubicBezTo>
                  <a:pt x="970" y="967"/>
                  <a:pt x="892" y="1026"/>
                  <a:pt x="976" y="970"/>
                </a:cubicBezTo>
                <a:cubicBezTo>
                  <a:pt x="966" y="968"/>
                  <a:pt x="890" y="940"/>
                  <a:pt x="880" y="970"/>
                </a:cubicBezTo>
                <a:cubicBezTo>
                  <a:pt x="875" y="984"/>
                  <a:pt x="904" y="986"/>
                  <a:pt x="916" y="994"/>
                </a:cubicBezTo>
                <a:cubicBezTo>
                  <a:pt x="890" y="1073"/>
                  <a:pt x="861" y="1071"/>
                  <a:pt x="796" y="1114"/>
                </a:cubicBezTo>
                <a:cubicBezTo>
                  <a:pt x="941" y="1143"/>
                  <a:pt x="791" y="1107"/>
                  <a:pt x="760" y="1138"/>
                </a:cubicBezTo>
                <a:cubicBezTo>
                  <a:pt x="743" y="1155"/>
                  <a:pt x="808" y="1145"/>
                  <a:pt x="832" y="1150"/>
                </a:cubicBezTo>
                <a:cubicBezTo>
                  <a:pt x="870" y="1158"/>
                  <a:pt x="882" y="1163"/>
                  <a:pt x="916" y="1174"/>
                </a:cubicBezTo>
                <a:cubicBezTo>
                  <a:pt x="883" y="1185"/>
                  <a:pt x="842" y="1186"/>
                  <a:pt x="892" y="1246"/>
                </a:cubicBezTo>
                <a:cubicBezTo>
                  <a:pt x="903" y="1259"/>
                  <a:pt x="924" y="1254"/>
                  <a:pt x="940" y="1258"/>
                </a:cubicBezTo>
                <a:cubicBezTo>
                  <a:pt x="956" y="1254"/>
                  <a:pt x="974" y="1255"/>
                  <a:pt x="988" y="1246"/>
                </a:cubicBezTo>
                <a:cubicBezTo>
                  <a:pt x="1084" y="1182"/>
                  <a:pt x="936" y="1234"/>
                  <a:pt x="1048" y="1186"/>
                </a:cubicBezTo>
                <a:cubicBezTo>
                  <a:pt x="1075" y="1175"/>
                  <a:pt x="1104" y="1171"/>
                  <a:pt x="1132" y="1162"/>
                </a:cubicBezTo>
                <a:cubicBezTo>
                  <a:pt x="1224" y="1169"/>
                  <a:pt x="1321" y="1154"/>
                  <a:pt x="1408" y="1186"/>
                </a:cubicBezTo>
                <a:cubicBezTo>
                  <a:pt x="1420" y="1190"/>
                  <a:pt x="1416" y="1210"/>
                  <a:pt x="1420" y="1222"/>
                </a:cubicBezTo>
                <a:cubicBezTo>
                  <a:pt x="1267" y="1324"/>
                  <a:pt x="1695" y="1227"/>
                  <a:pt x="1744" y="1222"/>
                </a:cubicBezTo>
                <a:cubicBezTo>
                  <a:pt x="1752" y="1210"/>
                  <a:pt x="1755" y="1191"/>
                  <a:pt x="1768" y="1186"/>
                </a:cubicBezTo>
                <a:cubicBezTo>
                  <a:pt x="1780" y="1181"/>
                  <a:pt x="1791" y="1197"/>
                  <a:pt x="1804" y="1198"/>
                </a:cubicBezTo>
                <a:cubicBezTo>
                  <a:pt x="1896" y="1205"/>
                  <a:pt x="1988" y="1206"/>
                  <a:pt x="2080" y="1210"/>
                </a:cubicBezTo>
                <a:cubicBezTo>
                  <a:pt x="1964" y="1268"/>
                  <a:pt x="1898" y="1248"/>
                  <a:pt x="1744" y="1258"/>
                </a:cubicBezTo>
                <a:cubicBezTo>
                  <a:pt x="1696" y="1261"/>
                  <a:pt x="1648" y="1268"/>
                  <a:pt x="1600" y="1270"/>
                </a:cubicBezTo>
                <a:cubicBezTo>
                  <a:pt x="1440" y="1276"/>
                  <a:pt x="1280" y="1278"/>
                  <a:pt x="1120" y="1282"/>
                </a:cubicBezTo>
                <a:cubicBezTo>
                  <a:pt x="1096" y="1286"/>
                  <a:pt x="1069" y="1281"/>
                  <a:pt x="1048" y="1294"/>
                </a:cubicBezTo>
                <a:cubicBezTo>
                  <a:pt x="1033" y="1303"/>
                  <a:pt x="1035" y="1328"/>
                  <a:pt x="1024" y="1342"/>
                </a:cubicBezTo>
                <a:cubicBezTo>
                  <a:pt x="965" y="1416"/>
                  <a:pt x="976" y="1406"/>
                  <a:pt x="916" y="1426"/>
                </a:cubicBezTo>
                <a:cubicBezTo>
                  <a:pt x="908" y="1414"/>
                  <a:pt x="894" y="1404"/>
                  <a:pt x="892" y="1390"/>
                </a:cubicBezTo>
                <a:cubicBezTo>
                  <a:pt x="881" y="1310"/>
                  <a:pt x="941" y="1367"/>
                  <a:pt x="868" y="1318"/>
                </a:cubicBezTo>
                <a:cubicBezTo>
                  <a:pt x="848" y="1322"/>
                  <a:pt x="826" y="1320"/>
                  <a:pt x="808" y="1330"/>
                </a:cubicBezTo>
                <a:cubicBezTo>
                  <a:pt x="795" y="1337"/>
                  <a:pt x="796" y="1358"/>
                  <a:pt x="784" y="1366"/>
                </a:cubicBezTo>
                <a:cubicBezTo>
                  <a:pt x="770" y="1375"/>
                  <a:pt x="752" y="1374"/>
                  <a:pt x="736" y="1378"/>
                </a:cubicBezTo>
                <a:cubicBezTo>
                  <a:pt x="684" y="1456"/>
                  <a:pt x="747" y="1378"/>
                  <a:pt x="664" y="1426"/>
                </a:cubicBezTo>
                <a:cubicBezTo>
                  <a:pt x="609" y="1457"/>
                  <a:pt x="637" y="1487"/>
                  <a:pt x="568" y="1510"/>
                </a:cubicBezTo>
                <a:cubicBezTo>
                  <a:pt x="672" y="1562"/>
                  <a:pt x="696" y="1549"/>
                  <a:pt x="844" y="1558"/>
                </a:cubicBezTo>
                <a:cubicBezTo>
                  <a:pt x="832" y="1566"/>
                  <a:pt x="822" y="1577"/>
                  <a:pt x="808" y="1582"/>
                </a:cubicBezTo>
                <a:cubicBezTo>
                  <a:pt x="789" y="1589"/>
                  <a:pt x="728" y="1594"/>
                  <a:pt x="748" y="1594"/>
                </a:cubicBezTo>
                <a:cubicBezTo>
                  <a:pt x="826" y="1594"/>
                  <a:pt x="901" y="1577"/>
                  <a:pt x="976" y="1558"/>
                </a:cubicBezTo>
                <a:cubicBezTo>
                  <a:pt x="964" y="1550"/>
                  <a:pt x="940" y="1548"/>
                  <a:pt x="940" y="1534"/>
                </a:cubicBezTo>
                <a:cubicBezTo>
                  <a:pt x="940" y="1513"/>
                  <a:pt x="1019" y="1499"/>
                  <a:pt x="1024" y="1498"/>
                </a:cubicBezTo>
                <a:cubicBezTo>
                  <a:pt x="1052" y="1502"/>
                  <a:pt x="1082" y="1499"/>
                  <a:pt x="1108" y="1510"/>
                </a:cubicBezTo>
                <a:cubicBezTo>
                  <a:pt x="1121" y="1516"/>
                  <a:pt x="1118" y="1544"/>
                  <a:pt x="1132" y="1546"/>
                </a:cubicBezTo>
                <a:cubicBezTo>
                  <a:pt x="1157" y="1549"/>
                  <a:pt x="1180" y="1530"/>
                  <a:pt x="1204" y="1522"/>
                </a:cubicBezTo>
                <a:cubicBezTo>
                  <a:pt x="1307" y="1488"/>
                  <a:pt x="1420" y="1513"/>
                  <a:pt x="1528" y="1510"/>
                </a:cubicBezTo>
                <a:cubicBezTo>
                  <a:pt x="1700" y="1505"/>
                  <a:pt x="1872" y="1502"/>
                  <a:pt x="2044" y="1498"/>
                </a:cubicBezTo>
                <a:cubicBezTo>
                  <a:pt x="2076" y="1494"/>
                  <a:pt x="2112" y="1502"/>
                  <a:pt x="2140" y="1486"/>
                </a:cubicBezTo>
                <a:cubicBezTo>
                  <a:pt x="2151" y="1480"/>
                  <a:pt x="2137" y="1459"/>
                  <a:pt x="2128" y="1450"/>
                </a:cubicBezTo>
                <a:cubicBezTo>
                  <a:pt x="2119" y="1441"/>
                  <a:pt x="2104" y="1442"/>
                  <a:pt x="2092" y="1438"/>
                </a:cubicBezTo>
                <a:cubicBezTo>
                  <a:pt x="2118" y="1359"/>
                  <a:pt x="2107" y="1354"/>
                  <a:pt x="2272" y="1414"/>
                </a:cubicBezTo>
                <a:cubicBezTo>
                  <a:pt x="2288" y="1420"/>
                  <a:pt x="2248" y="1438"/>
                  <a:pt x="2236" y="1450"/>
                </a:cubicBezTo>
                <a:cubicBezTo>
                  <a:pt x="2216" y="1511"/>
                  <a:pt x="2198" y="1493"/>
                  <a:pt x="2140" y="1510"/>
                </a:cubicBezTo>
                <a:cubicBezTo>
                  <a:pt x="2084" y="1527"/>
                  <a:pt x="2043" y="1539"/>
                  <a:pt x="1996" y="1570"/>
                </a:cubicBezTo>
                <a:cubicBezTo>
                  <a:pt x="1765" y="1524"/>
                  <a:pt x="1879" y="1547"/>
                  <a:pt x="1432" y="1558"/>
                </a:cubicBezTo>
                <a:cubicBezTo>
                  <a:pt x="1322" y="1595"/>
                  <a:pt x="1438" y="1560"/>
                  <a:pt x="1180" y="1582"/>
                </a:cubicBezTo>
                <a:cubicBezTo>
                  <a:pt x="1124" y="1587"/>
                  <a:pt x="1068" y="1600"/>
                  <a:pt x="1012" y="1606"/>
                </a:cubicBezTo>
                <a:cubicBezTo>
                  <a:pt x="774" y="1765"/>
                  <a:pt x="315" y="1633"/>
                  <a:pt x="148" y="1630"/>
                </a:cubicBezTo>
                <a:cubicBezTo>
                  <a:pt x="164" y="1626"/>
                  <a:pt x="180" y="1623"/>
                  <a:pt x="196" y="1618"/>
                </a:cubicBezTo>
                <a:cubicBezTo>
                  <a:pt x="208" y="1615"/>
                  <a:pt x="232" y="1619"/>
                  <a:pt x="232" y="1606"/>
                </a:cubicBezTo>
                <a:cubicBezTo>
                  <a:pt x="232" y="1593"/>
                  <a:pt x="208" y="1597"/>
                  <a:pt x="196" y="1594"/>
                </a:cubicBezTo>
                <a:cubicBezTo>
                  <a:pt x="172" y="1589"/>
                  <a:pt x="148" y="1586"/>
                  <a:pt x="124" y="1582"/>
                </a:cubicBezTo>
                <a:cubicBezTo>
                  <a:pt x="181" y="1525"/>
                  <a:pt x="194" y="1522"/>
                  <a:pt x="280" y="1510"/>
                </a:cubicBezTo>
                <a:cubicBezTo>
                  <a:pt x="292" y="1498"/>
                  <a:pt x="316" y="1491"/>
                  <a:pt x="316" y="1474"/>
                </a:cubicBezTo>
                <a:cubicBezTo>
                  <a:pt x="316" y="1461"/>
                  <a:pt x="293" y="1462"/>
                  <a:pt x="280" y="1462"/>
                </a:cubicBezTo>
                <a:cubicBezTo>
                  <a:pt x="251" y="1462"/>
                  <a:pt x="212" y="1477"/>
                  <a:pt x="184" y="1486"/>
                </a:cubicBezTo>
                <a:cubicBezTo>
                  <a:pt x="172" y="1478"/>
                  <a:pt x="161" y="1468"/>
                  <a:pt x="148" y="1462"/>
                </a:cubicBezTo>
                <a:cubicBezTo>
                  <a:pt x="133" y="1456"/>
                  <a:pt x="110" y="1463"/>
                  <a:pt x="100" y="1450"/>
                </a:cubicBezTo>
                <a:cubicBezTo>
                  <a:pt x="92" y="1440"/>
                  <a:pt x="108" y="1426"/>
                  <a:pt x="112" y="1414"/>
                </a:cubicBezTo>
                <a:cubicBezTo>
                  <a:pt x="96" y="1410"/>
                  <a:pt x="74" y="1415"/>
                  <a:pt x="64" y="1402"/>
                </a:cubicBezTo>
                <a:cubicBezTo>
                  <a:pt x="40" y="1370"/>
                  <a:pt x="124" y="1342"/>
                  <a:pt x="124" y="1342"/>
                </a:cubicBezTo>
                <a:cubicBezTo>
                  <a:pt x="95" y="1335"/>
                  <a:pt x="0" y="1310"/>
                  <a:pt x="52" y="1258"/>
                </a:cubicBezTo>
                <a:cubicBezTo>
                  <a:pt x="61" y="1249"/>
                  <a:pt x="76" y="1250"/>
                  <a:pt x="88" y="1246"/>
                </a:cubicBezTo>
                <a:cubicBezTo>
                  <a:pt x="96" y="1234"/>
                  <a:pt x="106" y="1223"/>
                  <a:pt x="112" y="1210"/>
                </a:cubicBezTo>
                <a:cubicBezTo>
                  <a:pt x="118" y="1199"/>
                  <a:pt x="116" y="1184"/>
                  <a:pt x="124" y="1174"/>
                </a:cubicBezTo>
                <a:cubicBezTo>
                  <a:pt x="133" y="1163"/>
                  <a:pt x="149" y="1159"/>
                  <a:pt x="160" y="1150"/>
                </a:cubicBezTo>
                <a:cubicBezTo>
                  <a:pt x="252" y="1073"/>
                  <a:pt x="143" y="1150"/>
                  <a:pt x="232" y="1090"/>
                </a:cubicBezTo>
                <a:cubicBezTo>
                  <a:pt x="263" y="1044"/>
                  <a:pt x="275" y="1036"/>
                  <a:pt x="328" y="1054"/>
                </a:cubicBezTo>
                <a:cubicBezTo>
                  <a:pt x="232" y="1086"/>
                  <a:pt x="344" y="1038"/>
                  <a:pt x="280" y="1102"/>
                </a:cubicBezTo>
                <a:cubicBezTo>
                  <a:pt x="271" y="1111"/>
                  <a:pt x="256" y="1110"/>
                  <a:pt x="244" y="1114"/>
                </a:cubicBezTo>
                <a:cubicBezTo>
                  <a:pt x="236" y="1126"/>
                  <a:pt x="217" y="1136"/>
                  <a:pt x="220" y="1150"/>
                </a:cubicBezTo>
                <a:cubicBezTo>
                  <a:pt x="223" y="1162"/>
                  <a:pt x="243" y="1162"/>
                  <a:pt x="256" y="1162"/>
                </a:cubicBezTo>
                <a:cubicBezTo>
                  <a:pt x="292" y="1162"/>
                  <a:pt x="328" y="1154"/>
                  <a:pt x="364" y="1150"/>
                </a:cubicBezTo>
                <a:cubicBezTo>
                  <a:pt x="433" y="1047"/>
                  <a:pt x="345" y="1083"/>
                  <a:pt x="532" y="1066"/>
                </a:cubicBezTo>
                <a:cubicBezTo>
                  <a:pt x="561" y="980"/>
                  <a:pt x="577" y="1008"/>
                  <a:pt x="520" y="970"/>
                </a:cubicBezTo>
                <a:cubicBezTo>
                  <a:pt x="563" y="959"/>
                  <a:pt x="610" y="962"/>
                  <a:pt x="652" y="946"/>
                </a:cubicBezTo>
                <a:cubicBezTo>
                  <a:pt x="679" y="936"/>
                  <a:pt x="700" y="914"/>
                  <a:pt x="724" y="898"/>
                </a:cubicBezTo>
                <a:cubicBezTo>
                  <a:pt x="736" y="890"/>
                  <a:pt x="746" y="879"/>
                  <a:pt x="760" y="874"/>
                </a:cubicBezTo>
                <a:cubicBezTo>
                  <a:pt x="772" y="870"/>
                  <a:pt x="796" y="849"/>
                  <a:pt x="796" y="862"/>
                </a:cubicBezTo>
                <a:cubicBezTo>
                  <a:pt x="796" y="876"/>
                  <a:pt x="771" y="876"/>
                  <a:pt x="760" y="886"/>
                </a:cubicBezTo>
                <a:cubicBezTo>
                  <a:pt x="735" y="909"/>
                  <a:pt x="688" y="958"/>
                  <a:pt x="688" y="958"/>
                </a:cubicBezTo>
                <a:cubicBezTo>
                  <a:pt x="684" y="970"/>
                  <a:pt x="670" y="983"/>
                  <a:pt x="676" y="994"/>
                </a:cubicBezTo>
                <a:cubicBezTo>
                  <a:pt x="689" y="1021"/>
                  <a:pt x="750" y="997"/>
                  <a:pt x="760" y="994"/>
                </a:cubicBezTo>
                <a:cubicBezTo>
                  <a:pt x="815" y="1030"/>
                  <a:pt x="823" y="1047"/>
                  <a:pt x="916" y="1006"/>
                </a:cubicBezTo>
                <a:cubicBezTo>
                  <a:pt x="928" y="1001"/>
                  <a:pt x="908" y="982"/>
                  <a:pt x="904" y="970"/>
                </a:cubicBezTo>
                <a:cubicBezTo>
                  <a:pt x="908" y="954"/>
                  <a:pt x="921" y="938"/>
                  <a:pt x="916" y="922"/>
                </a:cubicBezTo>
                <a:cubicBezTo>
                  <a:pt x="910" y="905"/>
                  <a:pt x="858" y="891"/>
                  <a:pt x="844" y="886"/>
                </a:cubicBezTo>
                <a:cubicBezTo>
                  <a:pt x="825" y="828"/>
                  <a:pt x="800" y="839"/>
                  <a:pt x="820" y="778"/>
                </a:cubicBezTo>
                <a:cubicBezTo>
                  <a:pt x="804" y="770"/>
                  <a:pt x="790" y="752"/>
                  <a:pt x="772" y="754"/>
                </a:cubicBezTo>
                <a:cubicBezTo>
                  <a:pt x="752" y="756"/>
                  <a:pt x="741" y="780"/>
                  <a:pt x="724" y="790"/>
                </a:cubicBezTo>
                <a:cubicBezTo>
                  <a:pt x="672" y="820"/>
                  <a:pt x="591" y="871"/>
                  <a:pt x="532" y="886"/>
                </a:cubicBezTo>
                <a:cubicBezTo>
                  <a:pt x="468" y="929"/>
                  <a:pt x="436" y="925"/>
                  <a:pt x="352" y="934"/>
                </a:cubicBezTo>
                <a:cubicBezTo>
                  <a:pt x="340" y="946"/>
                  <a:pt x="299" y="970"/>
                  <a:pt x="316" y="970"/>
                </a:cubicBezTo>
                <a:cubicBezTo>
                  <a:pt x="336" y="970"/>
                  <a:pt x="348" y="946"/>
                  <a:pt x="364" y="934"/>
                </a:cubicBezTo>
                <a:cubicBezTo>
                  <a:pt x="412" y="900"/>
                  <a:pt x="453" y="872"/>
                  <a:pt x="508" y="850"/>
                </a:cubicBezTo>
                <a:cubicBezTo>
                  <a:pt x="545" y="813"/>
                  <a:pt x="591" y="791"/>
                  <a:pt x="628" y="754"/>
                </a:cubicBezTo>
                <a:cubicBezTo>
                  <a:pt x="647" y="735"/>
                  <a:pt x="645" y="701"/>
                  <a:pt x="664" y="682"/>
                </a:cubicBezTo>
                <a:cubicBezTo>
                  <a:pt x="684" y="662"/>
                  <a:pt x="716" y="654"/>
                  <a:pt x="736" y="634"/>
                </a:cubicBezTo>
                <a:cubicBezTo>
                  <a:pt x="748" y="622"/>
                  <a:pt x="758" y="607"/>
                  <a:pt x="772" y="598"/>
                </a:cubicBezTo>
                <a:cubicBezTo>
                  <a:pt x="795" y="583"/>
                  <a:pt x="885" y="575"/>
                  <a:pt x="892" y="574"/>
                </a:cubicBezTo>
                <a:cubicBezTo>
                  <a:pt x="904" y="570"/>
                  <a:pt x="928" y="575"/>
                  <a:pt x="928" y="562"/>
                </a:cubicBezTo>
                <a:cubicBezTo>
                  <a:pt x="928" y="549"/>
                  <a:pt x="905" y="550"/>
                  <a:pt x="892" y="550"/>
                </a:cubicBezTo>
                <a:cubicBezTo>
                  <a:pt x="840" y="550"/>
                  <a:pt x="788" y="558"/>
                  <a:pt x="736" y="562"/>
                </a:cubicBezTo>
                <a:cubicBezTo>
                  <a:pt x="712" y="570"/>
                  <a:pt x="688" y="578"/>
                  <a:pt x="664" y="586"/>
                </a:cubicBezTo>
                <a:cubicBezTo>
                  <a:pt x="637" y="595"/>
                  <a:pt x="621" y="632"/>
                  <a:pt x="592" y="634"/>
                </a:cubicBezTo>
                <a:cubicBezTo>
                  <a:pt x="524" y="638"/>
                  <a:pt x="456" y="642"/>
                  <a:pt x="388" y="646"/>
                </a:cubicBezTo>
                <a:cubicBezTo>
                  <a:pt x="388" y="646"/>
                  <a:pt x="420" y="629"/>
                  <a:pt x="436" y="622"/>
                </a:cubicBezTo>
                <a:cubicBezTo>
                  <a:pt x="448" y="617"/>
                  <a:pt x="460" y="615"/>
                  <a:pt x="472" y="610"/>
                </a:cubicBezTo>
                <a:cubicBezTo>
                  <a:pt x="529" y="585"/>
                  <a:pt x="526" y="582"/>
                  <a:pt x="580" y="538"/>
                </a:cubicBezTo>
                <a:cubicBezTo>
                  <a:pt x="588" y="522"/>
                  <a:pt x="593" y="504"/>
                  <a:pt x="604" y="490"/>
                </a:cubicBezTo>
                <a:cubicBezTo>
                  <a:pt x="627" y="463"/>
                  <a:pt x="768" y="416"/>
                  <a:pt x="808" y="406"/>
                </a:cubicBezTo>
                <a:cubicBezTo>
                  <a:pt x="812" y="394"/>
                  <a:pt x="810" y="377"/>
                  <a:pt x="820" y="370"/>
                </a:cubicBezTo>
                <a:cubicBezTo>
                  <a:pt x="841" y="355"/>
                  <a:pt x="892" y="346"/>
                  <a:pt x="892" y="346"/>
                </a:cubicBezTo>
                <a:cubicBezTo>
                  <a:pt x="920" y="304"/>
                  <a:pt x="940" y="290"/>
                  <a:pt x="988" y="274"/>
                </a:cubicBezTo>
                <a:cubicBezTo>
                  <a:pt x="976" y="266"/>
                  <a:pt x="961" y="261"/>
                  <a:pt x="952" y="250"/>
                </a:cubicBezTo>
                <a:cubicBezTo>
                  <a:pt x="903" y="189"/>
                  <a:pt x="1026" y="177"/>
                  <a:pt x="1060" y="166"/>
                </a:cubicBezTo>
                <a:cubicBezTo>
                  <a:pt x="1155" y="71"/>
                  <a:pt x="1098" y="98"/>
                  <a:pt x="1228" y="82"/>
                </a:cubicBezTo>
                <a:cubicBezTo>
                  <a:pt x="1288" y="62"/>
                  <a:pt x="1312" y="49"/>
                  <a:pt x="1396" y="82"/>
                </a:cubicBezTo>
                <a:cubicBezTo>
                  <a:pt x="1408" y="87"/>
                  <a:pt x="1390" y="107"/>
                  <a:pt x="1384" y="118"/>
                </a:cubicBezTo>
                <a:cubicBezTo>
                  <a:pt x="1378" y="131"/>
                  <a:pt x="1368" y="142"/>
                  <a:pt x="1360" y="154"/>
                </a:cubicBezTo>
                <a:cubicBezTo>
                  <a:pt x="1339" y="237"/>
                  <a:pt x="1368" y="190"/>
                  <a:pt x="1312" y="190"/>
                </a:cubicBezTo>
                <a:cubicBezTo>
                  <a:pt x="1299" y="190"/>
                  <a:pt x="1288" y="198"/>
                  <a:pt x="1276" y="202"/>
                </a:cubicBezTo>
                <a:cubicBezTo>
                  <a:pt x="1331" y="220"/>
                  <a:pt x="1320" y="209"/>
                  <a:pt x="1264" y="226"/>
                </a:cubicBezTo>
                <a:cubicBezTo>
                  <a:pt x="1240" y="233"/>
                  <a:pt x="1167" y="256"/>
                  <a:pt x="1192" y="250"/>
                </a:cubicBezTo>
                <a:cubicBezTo>
                  <a:pt x="1208" y="246"/>
                  <a:pt x="1224" y="242"/>
                  <a:pt x="1240" y="238"/>
                </a:cubicBezTo>
                <a:cubicBezTo>
                  <a:pt x="1321" y="157"/>
                  <a:pt x="1379" y="225"/>
                  <a:pt x="1468" y="166"/>
                </a:cubicBezTo>
                <a:cubicBezTo>
                  <a:pt x="1505" y="278"/>
                  <a:pt x="1595" y="188"/>
                  <a:pt x="1660" y="166"/>
                </a:cubicBezTo>
                <a:cubicBezTo>
                  <a:pt x="1683" y="158"/>
                  <a:pt x="1708" y="158"/>
                  <a:pt x="1732" y="154"/>
                </a:cubicBezTo>
                <a:cubicBezTo>
                  <a:pt x="1691" y="127"/>
                  <a:pt x="1671" y="93"/>
                  <a:pt x="1636" y="58"/>
                </a:cubicBezTo>
                <a:cubicBezTo>
                  <a:pt x="1652" y="50"/>
                  <a:pt x="1666" y="37"/>
                  <a:pt x="1684" y="34"/>
                </a:cubicBezTo>
                <a:cubicBezTo>
                  <a:pt x="1697" y="32"/>
                  <a:pt x="1708" y="44"/>
                  <a:pt x="1720" y="46"/>
                </a:cubicBezTo>
                <a:cubicBezTo>
                  <a:pt x="1756" y="52"/>
                  <a:pt x="1792" y="54"/>
                  <a:pt x="1828" y="58"/>
                </a:cubicBezTo>
                <a:cubicBezTo>
                  <a:pt x="1816" y="75"/>
                  <a:pt x="1776" y="113"/>
                  <a:pt x="1828" y="130"/>
                </a:cubicBezTo>
                <a:cubicBezTo>
                  <a:pt x="1844" y="135"/>
                  <a:pt x="1860" y="122"/>
                  <a:pt x="1876" y="118"/>
                </a:cubicBezTo>
                <a:cubicBezTo>
                  <a:pt x="1954" y="0"/>
                  <a:pt x="2162" y="60"/>
                  <a:pt x="2272" y="82"/>
                </a:cubicBezTo>
                <a:cubicBezTo>
                  <a:pt x="2293" y="86"/>
                  <a:pt x="2288" y="122"/>
                  <a:pt x="2296" y="142"/>
                </a:cubicBezTo>
                <a:close/>
              </a:path>
            </a:pathLst>
          </a:custGeom>
          <a:solidFill>
            <a:srgbClr val="00FF0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4459" name="Freeform 1035"/>
          <p:cNvSpPr>
            <a:spLocks/>
          </p:cNvSpPr>
          <p:nvPr/>
        </p:nvSpPr>
        <p:spPr bwMode="auto">
          <a:xfrm>
            <a:off x="2290763" y="5065713"/>
            <a:ext cx="4014787" cy="1625600"/>
          </a:xfrm>
          <a:custGeom>
            <a:avLst/>
            <a:gdLst>
              <a:gd name="T0" fmla="*/ 2109 w 2529"/>
              <a:gd name="T1" fmla="*/ 361 h 1024"/>
              <a:gd name="T2" fmla="*/ 2049 w 2529"/>
              <a:gd name="T3" fmla="*/ 409 h 1024"/>
              <a:gd name="T4" fmla="*/ 1581 w 2529"/>
              <a:gd name="T5" fmla="*/ 373 h 1024"/>
              <a:gd name="T6" fmla="*/ 1485 w 2529"/>
              <a:gd name="T7" fmla="*/ 397 h 1024"/>
              <a:gd name="T8" fmla="*/ 1329 w 2529"/>
              <a:gd name="T9" fmla="*/ 481 h 1024"/>
              <a:gd name="T10" fmla="*/ 1245 w 2529"/>
              <a:gd name="T11" fmla="*/ 529 h 1024"/>
              <a:gd name="T12" fmla="*/ 1161 w 2529"/>
              <a:gd name="T13" fmla="*/ 601 h 1024"/>
              <a:gd name="T14" fmla="*/ 1065 w 2529"/>
              <a:gd name="T15" fmla="*/ 745 h 1024"/>
              <a:gd name="T16" fmla="*/ 957 w 2529"/>
              <a:gd name="T17" fmla="*/ 793 h 1024"/>
              <a:gd name="T18" fmla="*/ 753 w 2529"/>
              <a:gd name="T19" fmla="*/ 913 h 1024"/>
              <a:gd name="T20" fmla="*/ 609 w 2529"/>
              <a:gd name="T21" fmla="*/ 949 h 1024"/>
              <a:gd name="T22" fmla="*/ 513 w 2529"/>
              <a:gd name="T23" fmla="*/ 949 h 1024"/>
              <a:gd name="T24" fmla="*/ 405 w 2529"/>
              <a:gd name="T25" fmla="*/ 937 h 1024"/>
              <a:gd name="T26" fmla="*/ 321 w 2529"/>
              <a:gd name="T27" fmla="*/ 997 h 1024"/>
              <a:gd name="T28" fmla="*/ 21 w 2529"/>
              <a:gd name="T29" fmla="*/ 1009 h 1024"/>
              <a:gd name="T30" fmla="*/ 141 w 2529"/>
              <a:gd name="T31" fmla="*/ 937 h 1024"/>
              <a:gd name="T32" fmla="*/ 153 w 2529"/>
              <a:gd name="T33" fmla="*/ 913 h 1024"/>
              <a:gd name="T34" fmla="*/ 285 w 2529"/>
              <a:gd name="T35" fmla="*/ 865 h 1024"/>
              <a:gd name="T36" fmla="*/ 405 w 2529"/>
              <a:gd name="T37" fmla="*/ 829 h 1024"/>
              <a:gd name="T38" fmla="*/ 417 w 2529"/>
              <a:gd name="T39" fmla="*/ 781 h 1024"/>
              <a:gd name="T40" fmla="*/ 525 w 2529"/>
              <a:gd name="T41" fmla="*/ 721 h 1024"/>
              <a:gd name="T42" fmla="*/ 549 w 2529"/>
              <a:gd name="T43" fmla="*/ 661 h 1024"/>
              <a:gd name="T44" fmla="*/ 657 w 2529"/>
              <a:gd name="T45" fmla="*/ 601 h 1024"/>
              <a:gd name="T46" fmla="*/ 741 w 2529"/>
              <a:gd name="T47" fmla="*/ 517 h 1024"/>
              <a:gd name="T48" fmla="*/ 849 w 2529"/>
              <a:gd name="T49" fmla="*/ 457 h 1024"/>
              <a:gd name="T50" fmla="*/ 981 w 2529"/>
              <a:gd name="T51" fmla="*/ 373 h 1024"/>
              <a:gd name="T52" fmla="*/ 1065 w 2529"/>
              <a:gd name="T53" fmla="*/ 397 h 1024"/>
              <a:gd name="T54" fmla="*/ 1173 w 2529"/>
              <a:gd name="T55" fmla="*/ 349 h 1024"/>
              <a:gd name="T56" fmla="*/ 1185 w 2529"/>
              <a:gd name="T57" fmla="*/ 301 h 1024"/>
              <a:gd name="T58" fmla="*/ 1509 w 2529"/>
              <a:gd name="T59" fmla="*/ 205 h 1024"/>
              <a:gd name="T60" fmla="*/ 1569 w 2529"/>
              <a:gd name="T61" fmla="*/ 169 h 1024"/>
              <a:gd name="T62" fmla="*/ 1677 w 2529"/>
              <a:gd name="T63" fmla="*/ 145 h 1024"/>
              <a:gd name="T64" fmla="*/ 1929 w 2529"/>
              <a:gd name="T65" fmla="*/ 145 h 1024"/>
              <a:gd name="T66" fmla="*/ 1749 w 2529"/>
              <a:gd name="T67" fmla="*/ 241 h 1024"/>
              <a:gd name="T68" fmla="*/ 1893 w 2529"/>
              <a:gd name="T69" fmla="*/ 253 h 1024"/>
              <a:gd name="T70" fmla="*/ 1989 w 2529"/>
              <a:gd name="T71" fmla="*/ 313 h 1024"/>
              <a:gd name="T72" fmla="*/ 2073 w 2529"/>
              <a:gd name="T73" fmla="*/ 253 h 1024"/>
              <a:gd name="T74" fmla="*/ 2361 w 2529"/>
              <a:gd name="T75" fmla="*/ 205 h 1024"/>
              <a:gd name="T76" fmla="*/ 2325 w 2529"/>
              <a:gd name="T77" fmla="*/ 109 h 1024"/>
              <a:gd name="T78" fmla="*/ 2265 w 2529"/>
              <a:gd name="T79" fmla="*/ 49 h 1024"/>
              <a:gd name="T80" fmla="*/ 2313 w 2529"/>
              <a:gd name="T81" fmla="*/ 25 h 1024"/>
              <a:gd name="T82" fmla="*/ 2421 w 2529"/>
              <a:gd name="T83" fmla="*/ 169 h 1024"/>
              <a:gd name="T84" fmla="*/ 2229 w 2529"/>
              <a:gd name="T85" fmla="*/ 301 h 10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529" h="1024">
                <a:moveTo>
                  <a:pt x="2229" y="301"/>
                </a:moveTo>
                <a:cubicBezTo>
                  <a:pt x="2071" y="327"/>
                  <a:pt x="2058" y="285"/>
                  <a:pt x="2109" y="361"/>
                </a:cubicBezTo>
                <a:cubicBezTo>
                  <a:pt x="2097" y="365"/>
                  <a:pt x="2083" y="365"/>
                  <a:pt x="2073" y="373"/>
                </a:cubicBezTo>
                <a:cubicBezTo>
                  <a:pt x="2062" y="382"/>
                  <a:pt x="2062" y="404"/>
                  <a:pt x="2049" y="409"/>
                </a:cubicBezTo>
                <a:cubicBezTo>
                  <a:pt x="2039" y="413"/>
                  <a:pt x="1959" y="367"/>
                  <a:pt x="1941" y="361"/>
                </a:cubicBezTo>
                <a:cubicBezTo>
                  <a:pt x="1824" y="244"/>
                  <a:pt x="1700" y="333"/>
                  <a:pt x="1581" y="373"/>
                </a:cubicBezTo>
                <a:cubicBezTo>
                  <a:pt x="1535" y="443"/>
                  <a:pt x="1583" y="395"/>
                  <a:pt x="1521" y="385"/>
                </a:cubicBezTo>
                <a:cubicBezTo>
                  <a:pt x="1509" y="383"/>
                  <a:pt x="1497" y="393"/>
                  <a:pt x="1485" y="397"/>
                </a:cubicBezTo>
                <a:cubicBezTo>
                  <a:pt x="1496" y="401"/>
                  <a:pt x="1562" y="409"/>
                  <a:pt x="1509" y="445"/>
                </a:cubicBezTo>
                <a:cubicBezTo>
                  <a:pt x="1490" y="458"/>
                  <a:pt x="1352" y="477"/>
                  <a:pt x="1329" y="481"/>
                </a:cubicBezTo>
                <a:cubicBezTo>
                  <a:pt x="1325" y="493"/>
                  <a:pt x="1328" y="511"/>
                  <a:pt x="1317" y="517"/>
                </a:cubicBezTo>
                <a:cubicBezTo>
                  <a:pt x="1296" y="529"/>
                  <a:pt x="1268" y="521"/>
                  <a:pt x="1245" y="529"/>
                </a:cubicBezTo>
                <a:cubicBezTo>
                  <a:pt x="1231" y="534"/>
                  <a:pt x="1221" y="545"/>
                  <a:pt x="1209" y="553"/>
                </a:cubicBezTo>
                <a:cubicBezTo>
                  <a:pt x="1236" y="635"/>
                  <a:pt x="1219" y="543"/>
                  <a:pt x="1161" y="601"/>
                </a:cubicBezTo>
                <a:cubicBezTo>
                  <a:pt x="1054" y="708"/>
                  <a:pt x="1212" y="654"/>
                  <a:pt x="1089" y="685"/>
                </a:cubicBezTo>
                <a:cubicBezTo>
                  <a:pt x="1093" y="697"/>
                  <a:pt x="1126" y="757"/>
                  <a:pt x="1065" y="745"/>
                </a:cubicBezTo>
                <a:cubicBezTo>
                  <a:pt x="1051" y="742"/>
                  <a:pt x="1049" y="721"/>
                  <a:pt x="1041" y="709"/>
                </a:cubicBezTo>
                <a:cubicBezTo>
                  <a:pt x="1013" y="737"/>
                  <a:pt x="985" y="765"/>
                  <a:pt x="957" y="793"/>
                </a:cubicBezTo>
                <a:cubicBezTo>
                  <a:pt x="882" y="868"/>
                  <a:pt x="903" y="818"/>
                  <a:pt x="837" y="865"/>
                </a:cubicBezTo>
                <a:cubicBezTo>
                  <a:pt x="760" y="920"/>
                  <a:pt x="846" y="890"/>
                  <a:pt x="753" y="913"/>
                </a:cubicBezTo>
                <a:cubicBezTo>
                  <a:pt x="700" y="948"/>
                  <a:pt x="700" y="962"/>
                  <a:pt x="645" y="925"/>
                </a:cubicBezTo>
                <a:cubicBezTo>
                  <a:pt x="633" y="933"/>
                  <a:pt x="623" y="944"/>
                  <a:pt x="609" y="949"/>
                </a:cubicBezTo>
                <a:cubicBezTo>
                  <a:pt x="578" y="960"/>
                  <a:pt x="513" y="973"/>
                  <a:pt x="513" y="973"/>
                </a:cubicBezTo>
                <a:cubicBezTo>
                  <a:pt x="455" y="954"/>
                  <a:pt x="475" y="968"/>
                  <a:pt x="513" y="949"/>
                </a:cubicBezTo>
                <a:cubicBezTo>
                  <a:pt x="606" y="902"/>
                  <a:pt x="522" y="934"/>
                  <a:pt x="513" y="937"/>
                </a:cubicBezTo>
                <a:cubicBezTo>
                  <a:pt x="477" y="928"/>
                  <a:pt x="442" y="912"/>
                  <a:pt x="405" y="937"/>
                </a:cubicBezTo>
                <a:cubicBezTo>
                  <a:pt x="394" y="944"/>
                  <a:pt x="403" y="966"/>
                  <a:pt x="393" y="973"/>
                </a:cubicBezTo>
                <a:cubicBezTo>
                  <a:pt x="372" y="988"/>
                  <a:pt x="342" y="983"/>
                  <a:pt x="321" y="997"/>
                </a:cubicBezTo>
                <a:cubicBezTo>
                  <a:pt x="309" y="1005"/>
                  <a:pt x="297" y="1013"/>
                  <a:pt x="285" y="1021"/>
                </a:cubicBezTo>
                <a:cubicBezTo>
                  <a:pt x="197" y="1017"/>
                  <a:pt x="108" y="1024"/>
                  <a:pt x="21" y="1009"/>
                </a:cubicBezTo>
                <a:cubicBezTo>
                  <a:pt x="9" y="1007"/>
                  <a:pt x="0" y="982"/>
                  <a:pt x="9" y="973"/>
                </a:cubicBezTo>
                <a:cubicBezTo>
                  <a:pt x="24" y="958"/>
                  <a:pt x="118" y="942"/>
                  <a:pt x="141" y="937"/>
                </a:cubicBezTo>
                <a:cubicBezTo>
                  <a:pt x="129" y="933"/>
                  <a:pt x="99" y="936"/>
                  <a:pt x="105" y="925"/>
                </a:cubicBezTo>
                <a:cubicBezTo>
                  <a:pt x="112" y="910"/>
                  <a:pt x="137" y="916"/>
                  <a:pt x="153" y="913"/>
                </a:cubicBezTo>
                <a:cubicBezTo>
                  <a:pt x="400" y="875"/>
                  <a:pt x="159" y="921"/>
                  <a:pt x="321" y="889"/>
                </a:cubicBezTo>
                <a:cubicBezTo>
                  <a:pt x="309" y="881"/>
                  <a:pt x="285" y="879"/>
                  <a:pt x="285" y="865"/>
                </a:cubicBezTo>
                <a:cubicBezTo>
                  <a:pt x="285" y="851"/>
                  <a:pt x="307" y="845"/>
                  <a:pt x="321" y="841"/>
                </a:cubicBezTo>
                <a:cubicBezTo>
                  <a:pt x="348" y="833"/>
                  <a:pt x="377" y="833"/>
                  <a:pt x="405" y="829"/>
                </a:cubicBezTo>
                <a:cubicBezTo>
                  <a:pt x="397" y="817"/>
                  <a:pt x="378" y="807"/>
                  <a:pt x="381" y="793"/>
                </a:cubicBezTo>
                <a:cubicBezTo>
                  <a:pt x="384" y="781"/>
                  <a:pt x="404" y="783"/>
                  <a:pt x="417" y="781"/>
                </a:cubicBezTo>
                <a:cubicBezTo>
                  <a:pt x="469" y="775"/>
                  <a:pt x="521" y="773"/>
                  <a:pt x="573" y="769"/>
                </a:cubicBezTo>
                <a:cubicBezTo>
                  <a:pt x="547" y="690"/>
                  <a:pt x="583" y="768"/>
                  <a:pt x="525" y="721"/>
                </a:cubicBezTo>
                <a:cubicBezTo>
                  <a:pt x="514" y="712"/>
                  <a:pt x="509" y="697"/>
                  <a:pt x="501" y="685"/>
                </a:cubicBezTo>
                <a:cubicBezTo>
                  <a:pt x="517" y="677"/>
                  <a:pt x="538" y="675"/>
                  <a:pt x="549" y="661"/>
                </a:cubicBezTo>
                <a:cubicBezTo>
                  <a:pt x="560" y="648"/>
                  <a:pt x="547" y="621"/>
                  <a:pt x="561" y="613"/>
                </a:cubicBezTo>
                <a:cubicBezTo>
                  <a:pt x="589" y="597"/>
                  <a:pt x="625" y="605"/>
                  <a:pt x="657" y="601"/>
                </a:cubicBezTo>
                <a:cubicBezTo>
                  <a:pt x="653" y="589"/>
                  <a:pt x="633" y="570"/>
                  <a:pt x="645" y="565"/>
                </a:cubicBezTo>
                <a:cubicBezTo>
                  <a:pt x="756" y="516"/>
                  <a:pt x="796" y="599"/>
                  <a:pt x="741" y="517"/>
                </a:cubicBezTo>
                <a:cubicBezTo>
                  <a:pt x="787" y="502"/>
                  <a:pt x="845" y="520"/>
                  <a:pt x="885" y="493"/>
                </a:cubicBezTo>
                <a:cubicBezTo>
                  <a:pt x="899" y="484"/>
                  <a:pt x="861" y="469"/>
                  <a:pt x="849" y="457"/>
                </a:cubicBezTo>
                <a:cubicBezTo>
                  <a:pt x="877" y="448"/>
                  <a:pt x="912" y="454"/>
                  <a:pt x="933" y="433"/>
                </a:cubicBezTo>
                <a:cubicBezTo>
                  <a:pt x="1016" y="350"/>
                  <a:pt x="877" y="408"/>
                  <a:pt x="981" y="373"/>
                </a:cubicBezTo>
                <a:cubicBezTo>
                  <a:pt x="997" y="377"/>
                  <a:pt x="1013" y="380"/>
                  <a:pt x="1029" y="385"/>
                </a:cubicBezTo>
                <a:cubicBezTo>
                  <a:pt x="1041" y="388"/>
                  <a:pt x="1054" y="403"/>
                  <a:pt x="1065" y="397"/>
                </a:cubicBezTo>
                <a:cubicBezTo>
                  <a:pt x="1076" y="391"/>
                  <a:pt x="1065" y="366"/>
                  <a:pt x="1077" y="361"/>
                </a:cubicBezTo>
                <a:cubicBezTo>
                  <a:pt x="1106" y="348"/>
                  <a:pt x="1141" y="353"/>
                  <a:pt x="1173" y="349"/>
                </a:cubicBezTo>
                <a:cubicBezTo>
                  <a:pt x="1165" y="337"/>
                  <a:pt x="1146" y="327"/>
                  <a:pt x="1149" y="313"/>
                </a:cubicBezTo>
                <a:cubicBezTo>
                  <a:pt x="1152" y="301"/>
                  <a:pt x="1174" y="307"/>
                  <a:pt x="1185" y="301"/>
                </a:cubicBezTo>
                <a:cubicBezTo>
                  <a:pt x="1267" y="260"/>
                  <a:pt x="1165" y="288"/>
                  <a:pt x="1281" y="265"/>
                </a:cubicBezTo>
                <a:cubicBezTo>
                  <a:pt x="1346" y="222"/>
                  <a:pt x="1433" y="215"/>
                  <a:pt x="1509" y="205"/>
                </a:cubicBezTo>
                <a:cubicBezTo>
                  <a:pt x="1501" y="193"/>
                  <a:pt x="1482" y="183"/>
                  <a:pt x="1485" y="169"/>
                </a:cubicBezTo>
                <a:cubicBezTo>
                  <a:pt x="1492" y="141"/>
                  <a:pt x="1567" y="168"/>
                  <a:pt x="1569" y="169"/>
                </a:cubicBezTo>
                <a:cubicBezTo>
                  <a:pt x="1761" y="105"/>
                  <a:pt x="1449" y="201"/>
                  <a:pt x="1641" y="169"/>
                </a:cubicBezTo>
                <a:cubicBezTo>
                  <a:pt x="1655" y="167"/>
                  <a:pt x="1663" y="147"/>
                  <a:pt x="1677" y="145"/>
                </a:cubicBezTo>
                <a:cubicBezTo>
                  <a:pt x="1744" y="135"/>
                  <a:pt x="1813" y="137"/>
                  <a:pt x="1881" y="133"/>
                </a:cubicBezTo>
                <a:cubicBezTo>
                  <a:pt x="1897" y="137"/>
                  <a:pt x="1938" y="131"/>
                  <a:pt x="1929" y="145"/>
                </a:cubicBezTo>
                <a:cubicBezTo>
                  <a:pt x="1915" y="166"/>
                  <a:pt x="1857" y="169"/>
                  <a:pt x="1857" y="169"/>
                </a:cubicBezTo>
                <a:cubicBezTo>
                  <a:pt x="1835" y="234"/>
                  <a:pt x="1815" y="228"/>
                  <a:pt x="1749" y="241"/>
                </a:cubicBezTo>
                <a:cubicBezTo>
                  <a:pt x="1649" y="308"/>
                  <a:pt x="1798" y="247"/>
                  <a:pt x="1821" y="241"/>
                </a:cubicBezTo>
                <a:cubicBezTo>
                  <a:pt x="1896" y="291"/>
                  <a:pt x="1818" y="253"/>
                  <a:pt x="1893" y="253"/>
                </a:cubicBezTo>
                <a:cubicBezTo>
                  <a:pt x="1921" y="253"/>
                  <a:pt x="1949" y="261"/>
                  <a:pt x="1977" y="265"/>
                </a:cubicBezTo>
                <a:cubicBezTo>
                  <a:pt x="1981" y="281"/>
                  <a:pt x="1979" y="300"/>
                  <a:pt x="1989" y="313"/>
                </a:cubicBezTo>
                <a:cubicBezTo>
                  <a:pt x="1997" y="323"/>
                  <a:pt x="2015" y="333"/>
                  <a:pt x="2025" y="325"/>
                </a:cubicBezTo>
                <a:cubicBezTo>
                  <a:pt x="2086" y="279"/>
                  <a:pt x="1984" y="272"/>
                  <a:pt x="2073" y="253"/>
                </a:cubicBezTo>
                <a:cubicBezTo>
                  <a:pt x="2136" y="240"/>
                  <a:pt x="2265" y="229"/>
                  <a:pt x="2265" y="229"/>
                </a:cubicBezTo>
                <a:cubicBezTo>
                  <a:pt x="2296" y="219"/>
                  <a:pt x="2334" y="223"/>
                  <a:pt x="2361" y="205"/>
                </a:cubicBezTo>
                <a:cubicBezTo>
                  <a:pt x="2372" y="198"/>
                  <a:pt x="2369" y="181"/>
                  <a:pt x="2373" y="169"/>
                </a:cubicBezTo>
                <a:cubicBezTo>
                  <a:pt x="2350" y="99"/>
                  <a:pt x="2379" y="163"/>
                  <a:pt x="2325" y="109"/>
                </a:cubicBezTo>
                <a:cubicBezTo>
                  <a:pt x="2315" y="99"/>
                  <a:pt x="2311" y="83"/>
                  <a:pt x="2301" y="73"/>
                </a:cubicBezTo>
                <a:cubicBezTo>
                  <a:pt x="2291" y="63"/>
                  <a:pt x="2276" y="58"/>
                  <a:pt x="2265" y="49"/>
                </a:cubicBezTo>
                <a:cubicBezTo>
                  <a:pt x="2252" y="38"/>
                  <a:pt x="2214" y="21"/>
                  <a:pt x="2229" y="13"/>
                </a:cubicBezTo>
                <a:cubicBezTo>
                  <a:pt x="2254" y="0"/>
                  <a:pt x="2285" y="21"/>
                  <a:pt x="2313" y="25"/>
                </a:cubicBezTo>
                <a:cubicBezTo>
                  <a:pt x="2405" y="87"/>
                  <a:pt x="2408" y="84"/>
                  <a:pt x="2529" y="97"/>
                </a:cubicBezTo>
                <a:cubicBezTo>
                  <a:pt x="2493" y="121"/>
                  <a:pt x="2457" y="145"/>
                  <a:pt x="2421" y="169"/>
                </a:cubicBezTo>
                <a:cubicBezTo>
                  <a:pt x="2409" y="177"/>
                  <a:pt x="2385" y="193"/>
                  <a:pt x="2385" y="193"/>
                </a:cubicBezTo>
                <a:cubicBezTo>
                  <a:pt x="2351" y="245"/>
                  <a:pt x="2299" y="336"/>
                  <a:pt x="2229" y="301"/>
                </a:cubicBezTo>
                <a:close/>
              </a:path>
            </a:pathLst>
          </a:custGeom>
          <a:solidFill>
            <a:srgbClr val="00FF0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4460" name="Freeform 1036"/>
          <p:cNvSpPr>
            <a:spLocks/>
          </p:cNvSpPr>
          <p:nvPr/>
        </p:nvSpPr>
        <p:spPr bwMode="auto">
          <a:xfrm>
            <a:off x="3532188" y="3200400"/>
            <a:ext cx="5510212" cy="2466975"/>
          </a:xfrm>
          <a:custGeom>
            <a:avLst/>
            <a:gdLst>
              <a:gd name="T0" fmla="*/ 3415 w 3471"/>
              <a:gd name="T1" fmla="*/ 208 h 1554"/>
              <a:gd name="T2" fmla="*/ 3295 w 3471"/>
              <a:gd name="T3" fmla="*/ 176 h 1554"/>
              <a:gd name="T4" fmla="*/ 3223 w 3471"/>
              <a:gd name="T5" fmla="*/ 136 h 1554"/>
              <a:gd name="T6" fmla="*/ 3335 w 3471"/>
              <a:gd name="T7" fmla="*/ 152 h 1554"/>
              <a:gd name="T8" fmla="*/ 3351 w 3471"/>
              <a:gd name="T9" fmla="*/ 120 h 1554"/>
              <a:gd name="T10" fmla="*/ 3223 w 3471"/>
              <a:gd name="T11" fmla="*/ 88 h 1554"/>
              <a:gd name="T12" fmla="*/ 3151 w 3471"/>
              <a:gd name="T13" fmla="*/ 112 h 1554"/>
              <a:gd name="T14" fmla="*/ 3039 w 3471"/>
              <a:gd name="T15" fmla="*/ 64 h 1554"/>
              <a:gd name="T16" fmla="*/ 3031 w 3471"/>
              <a:gd name="T17" fmla="*/ 104 h 1554"/>
              <a:gd name="T18" fmla="*/ 3039 w 3471"/>
              <a:gd name="T19" fmla="*/ 160 h 1554"/>
              <a:gd name="T20" fmla="*/ 2991 w 3471"/>
              <a:gd name="T21" fmla="*/ 200 h 1554"/>
              <a:gd name="T22" fmla="*/ 2855 w 3471"/>
              <a:gd name="T23" fmla="*/ 152 h 1554"/>
              <a:gd name="T24" fmla="*/ 2647 w 3471"/>
              <a:gd name="T25" fmla="*/ 104 h 1554"/>
              <a:gd name="T26" fmla="*/ 2535 w 3471"/>
              <a:gd name="T27" fmla="*/ 80 h 1554"/>
              <a:gd name="T28" fmla="*/ 2439 w 3471"/>
              <a:gd name="T29" fmla="*/ 128 h 1554"/>
              <a:gd name="T30" fmla="*/ 2407 w 3471"/>
              <a:gd name="T31" fmla="*/ 16 h 1554"/>
              <a:gd name="T32" fmla="*/ 2455 w 3471"/>
              <a:gd name="T33" fmla="*/ 8 h 1554"/>
              <a:gd name="T34" fmla="*/ 2239 w 3471"/>
              <a:gd name="T35" fmla="*/ 112 h 1554"/>
              <a:gd name="T36" fmla="*/ 2151 w 3471"/>
              <a:gd name="T37" fmla="*/ 184 h 1554"/>
              <a:gd name="T38" fmla="*/ 2071 w 3471"/>
              <a:gd name="T39" fmla="*/ 296 h 1554"/>
              <a:gd name="T40" fmla="*/ 2007 w 3471"/>
              <a:gd name="T41" fmla="*/ 328 h 1554"/>
              <a:gd name="T42" fmla="*/ 1895 w 3471"/>
              <a:gd name="T43" fmla="*/ 360 h 1554"/>
              <a:gd name="T44" fmla="*/ 1903 w 3471"/>
              <a:gd name="T45" fmla="*/ 424 h 1554"/>
              <a:gd name="T46" fmla="*/ 1799 w 3471"/>
              <a:gd name="T47" fmla="*/ 488 h 1554"/>
              <a:gd name="T48" fmla="*/ 1759 w 3471"/>
              <a:gd name="T49" fmla="*/ 528 h 1554"/>
              <a:gd name="T50" fmla="*/ 1583 w 3471"/>
              <a:gd name="T51" fmla="*/ 704 h 1554"/>
              <a:gd name="T52" fmla="*/ 1367 w 3471"/>
              <a:gd name="T53" fmla="*/ 776 h 1554"/>
              <a:gd name="T54" fmla="*/ 1383 w 3471"/>
              <a:gd name="T55" fmla="*/ 880 h 1554"/>
              <a:gd name="T56" fmla="*/ 1327 w 3471"/>
              <a:gd name="T57" fmla="*/ 936 h 1554"/>
              <a:gd name="T58" fmla="*/ 1239 w 3471"/>
              <a:gd name="T59" fmla="*/ 1000 h 1554"/>
              <a:gd name="T60" fmla="*/ 1287 w 3471"/>
              <a:gd name="T61" fmla="*/ 1104 h 1554"/>
              <a:gd name="T62" fmla="*/ 1175 w 3471"/>
              <a:gd name="T63" fmla="*/ 1112 h 1554"/>
              <a:gd name="T64" fmla="*/ 1055 w 3471"/>
              <a:gd name="T65" fmla="*/ 1200 h 1554"/>
              <a:gd name="T66" fmla="*/ 863 w 3471"/>
              <a:gd name="T67" fmla="*/ 1120 h 1554"/>
              <a:gd name="T68" fmla="*/ 583 w 3471"/>
              <a:gd name="T69" fmla="*/ 1208 h 1554"/>
              <a:gd name="T70" fmla="*/ 383 w 3471"/>
              <a:gd name="T71" fmla="*/ 1304 h 1554"/>
              <a:gd name="T72" fmla="*/ 279 w 3471"/>
              <a:gd name="T73" fmla="*/ 1336 h 1554"/>
              <a:gd name="T74" fmla="*/ 207 w 3471"/>
              <a:gd name="T75" fmla="*/ 1424 h 1554"/>
              <a:gd name="T76" fmla="*/ 79 w 3471"/>
              <a:gd name="T77" fmla="*/ 1528 h 1554"/>
              <a:gd name="T78" fmla="*/ 95 w 3471"/>
              <a:gd name="T79" fmla="*/ 1544 h 1554"/>
              <a:gd name="T80" fmla="*/ 159 w 3471"/>
              <a:gd name="T81" fmla="*/ 1464 h 1554"/>
              <a:gd name="T82" fmla="*/ 351 w 3471"/>
              <a:gd name="T83" fmla="*/ 1392 h 1554"/>
              <a:gd name="T84" fmla="*/ 559 w 3471"/>
              <a:gd name="T85" fmla="*/ 1296 h 1554"/>
              <a:gd name="T86" fmla="*/ 735 w 3471"/>
              <a:gd name="T87" fmla="*/ 1280 h 1554"/>
              <a:gd name="T88" fmla="*/ 855 w 3471"/>
              <a:gd name="T89" fmla="*/ 1232 h 1554"/>
              <a:gd name="T90" fmla="*/ 1023 w 3471"/>
              <a:gd name="T91" fmla="*/ 1248 h 1554"/>
              <a:gd name="T92" fmla="*/ 1327 w 3471"/>
              <a:gd name="T93" fmla="*/ 1168 h 1554"/>
              <a:gd name="T94" fmla="*/ 1351 w 3471"/>
              <a:gd name="T95" fmla="*/ 1080 h 1554"/>
              <a:gd name="T96" fmla="*/ 1551 w 3471"/>
              <a:gd name="T97" fmla="*/ 912 h 1554"/>
              <a:gd name="T98" fmla="*/ 1799 w 3471"/>
              <a:gd name="T99" fmla="*/ 672 h 1554"/>
              <a:gd name="T100" fmla="*/ 1903 w 3471"/>
              <a:gd name="T101" fmla="*/ 552 h 1554"/>
              <a:gd name="T102" fmla="*/ 1983 w 3471"/>
              <a:gd name="T103" fmla="*/ 480 h 1554"/>
              <a:gd name="T104" fmla="*/ 2143 w 3471"/>
              <a:gd name="T105" fmla="*/ 392 h 1554"/>
              <a:gd name="T106" fmla="*/ 2239 w 3471"/>
              <a:gd name="T107" fmla="*/ 304 h 1554"/>
              <a:gd name="T108" fmla="*/ 2423 w 3471"/>
              <a:gd name="T109" fmla="*/ 376 h 1554"/>
              <a:gd name="T110" fmla="*/ 2479 w 3471"/>
              <a:gd name="T111" fmla="*/ 312 h 1554"/>
              <a:gd name="T112" fmla="*/ 2599 w 3471"/>
              <a:gd name="T113" fmla="*/ 296 h 1554"/>
              <a:gd name="T114" fmla="*/ 2687 w 3471"/>
              <a:gd name="T115" fmla="*/ 184 h 1554"/>
              <a:gd name="T116" fmla="*/ 2839 w 3471"/>
              <a:gd name="T117" fmla="*/ 168 h 1554"/>
              <a:gd name="T118" fmla="*/ 2951 w 3471"/>
              <a:gd name="T119" fmla="*/ 232 h 1554"/>
              <a:gd name="T120" fmla="*/ 2991 w 3471"/>
              <a:gd name="T121" fmla="*/ 232 h 1554"/>
              <a:gd name="T122" fmla="*/ 3263 w 3471"/>
              <a:gd name="T123" fmla="*/ 296 h 1554"/>
              <a:gd name="T124" fmla="*/ 3471 w 3471"/>
              <a:gd name="T125" fmla="*/ 280 h 1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71" h="1554">
                <a:moveTo>
                  <a:pt x="3471" y="280"/>
                </a:moveTo>
                <a:cubicBezTo>
                  <a:pt x="3443" y="238"/>
                  <a:pt x="3466" y="219"/>
                  <a:pt x="3423" y="248"/>
                </a:cubicBezTo>
                <a:cubicBezTo>
                  <a:pt x="3420" y="235"/>
                  <a:pt x="3425" y="218"/>
                  <a:pt x="3415" y="208"/>
                </a:cubicBezTo>
                <a:cubicBezTo>
                  <a:pt x="3409" y="202"/>
                  <a:pt x="3397" y="222"/>
                  <a:pt x="3391" y="216"/>
                </a:cubicBezTo>
                <a:cubicBezTo>
                  <a:pt x="3327" y="152"/>
                  <a:pt x="3440" y="190"/>
                  <a:pt x="3351" y="168"/>
                </a:cubicBezTo>
                <a:cubicBezTo>
                  <a:pt x="3328" y="203"/>
                  <a:pt x="3322" y="216"/>
                  <a:pt x="3295" y="176"/>
                </a:cubicBezTo>
                <a:cubicBezTo>
                  <a:pt x="3245" y="209"/>
                  <a:pt x="3291" y="190"/>
                  <a:pt x="3263" y="168"/>
                </a:cubicBezTo>
                <a:cubicBezTo>
                  <a:pt x="3254" y="161"/>
                  <a:pt x="3242" y="163"/>
                  <a:pt x="3231" y="160"/>
                </a:cubicBezTo>
                <a:cubicBezTo>
                  <a:pt x="3228" y="152"/>
                  <a:pt x="3219" y="144"/>
                  <a:pt x="3223" y="136"/>
                </a:cubicBezTo>
                <a:cubicBezTo>
                  <a:pt x="3227" y="128"/>
                  <a:pt x="3240" y="132"/>
                  <a:pt x="3247" y="128"/>
                </a:cubicBezTo>
                <a:cubicBezTo>
                  <a:pt x="3264" y="119"/>
                  <a:pt x="3295" y="96"/>
                  <a:pt x="3295" y="96"/>
                </a:cubicBezTo>
                <a:cubicBezTo>
                  <a:pt x="3335" y="109"/>
                  <a:pt x="3316" y="96"/>
                  <a:pt x="3335" y="152"/>
                </a:cubicBezTo>
                <a:cubicBezTo>
                  <a:pt x="3338" y="161"/>
                  <a:pt x="3351" y="163"/>
                  <a:pt x="3359" y="168"/>
                </a:cubicBezTo>
                <a:cubicBezTo>
                  <a:pt x="3405" y="137"/>
                  <a:pt x="3379" y="164"/>
                  <a:pt x="3359" y="144"/>
                </a:cubicBezTo>
                <a:cubicBezTo>
                  <a:pt x="3353" y="138"/>
                  <a:pt x="3358" y="124"/>
                  <a:pt x="3351" y="120"/>
                </a:cubicBezTo>
                <a:cubicBezTo>
                  <a:pt x="3337" y="112"/>
                  <a:pt x="3319" y="115"/>
                  <a:pt x="3303" y="112"/>
                </a:cubicBezTo>
                <a:cubicBezTo>
                  <a:pt x="3259" y="46"/>
                  <a:pt x="3290" y="58"/>
                  <a:pt x="3247" y="80"/>
                </a:cubicBezTo>
                <a:cubicBezTo>
                  <a:pt x="3239" y="84"/>
                  <a:pt x="3231" y="85"/>
                  <a:pt x="3223" y="88"/>
                </a:cubicBezTo>
                <a:cubicBezTo>
                  <a:pt x="3220" y="98"/>
                  <a:pt x="3213" y="134"/>
                  <a:pt x="3191" y="128"/>
                </a:cubicBezTo>
                <a:cubicBezTo>
                  <a:pt x="3183" y="126"/>
                  <a:pt x="3186" y="112"/>
                  <a:pt x="3183" y="104"/>
                </a:cubicBezTo>
                <a:cubicBezTo>
                  <a:pt x="3228" y="36"/>
                  <a:pt x="3162" y="96"/>
                  <a:pt x="3151" y="112"/>
                </a:cubicBezTo>
                <a:cubicBezTo>
                  <a:pt x="3127" y="76"/>
                  <a:pt x="3127" y="62"/>
                  <a:pt x="3087" y="88"/>
                </a:cubicBezTo>
                <a:cubicBezTo>
                  <a:pt x="3079" y="85"/>
                  <a:pt x="3071" y="84"/>
                  <a:pt x="3063" y="80"/>
                </a:cubicBezTo>
                <a:cubicBezTo>
                  <a:pt x="3054" y="76"/>
                  <a:pt x="3049" y="64"/>
                  <a:pt x="3039" y="64"/>
                </a:cubicBezTo>
                <a:cubicBezTo>
                  <a:pt x="3014" y="64"/>
                  <a:pt x="2991" y="80"/>
                  <a:pt x="2967" y="88"/>
                </a:cubicBezTo>
                <a:cubicBezTo>
                  <a:pt x="2952" y="93"/>
                  <a:pt x="2999" y="83"/>
                  <a:pt x="3015" y="80"/>
                </a:cubicBezTo>
                <a:cubicBezTo>
                  <a:pt x="3020" y="88"/>
                  <a:pt x="3022" y="100"/>
                  <a:pt x="3031" y="104"/>
                </a:cubicBezTo>
                <a:cubicBezTo>
                  <a:pt x="3039" y="107"/>
                  <a:pt x="3047" y="93"/>
                  <a:pt x="3055" y="96"/>
                </a:cubicBezTo>
                <a:cubicBezTo>
                  <a:pt x="3064" y="100"/>
                  <a:pt x="3066" y="112"/>
                  <a:pt x="3071" y="120"/>
                </a:cubicBezTo>
                <a:cubicBezTo>
                  <a:pt x="3062" y="126"/>
                  <a:pt x="3031" y="140"/>
                  <a:pt x="3039" y="160"/>
                </a:cubicBezTo>
                <a:cubicBezTo>
                  <a:pt x="3046" y="178"/>
                  <a:pt x="3112" y="186"/>
                  <a:pt x="3023" y="168"/>
                </a:cubicBezTo>
                <a:cubicBezTo>
                  <a:pt x="3015" y="171"/>
                  <a:pt x="3005" y="170"/>
                  <a:pt x="2999" y="176"/>
                </a:cubicBezTo>
                <a:cubicBezTo>
                  <a:pt x="2993" y="182"/>
                  <a:pt x="2999" y="199"/>
                  <a:pt x="2991" y="200"/>
                </a:cubicBezTo>
                <a:cubicBezTo>
                  <a:pt x="2967" y="203"/>
                  <a:pt x="2938" y="181"/>
                  <a:pt x="2919" y="168"/>
                </a:cubicBezTo>
                <a:cubicBezTo>
                  <a:pt x="2890" y="81"/>
                  <a:pt x="2918" y="123"/>
                  <a:pt x="2887" y="144"/>
                </a:cubicBezTo>
                <a:cubicBezTo>
                  <a:pt x="2878" y="150"/>
                  <a:pt x="2866" y="149"/>
                  <a:pt x="2855" y="152"/>
                </a:cubicBezTo>
                <a:cubicBezTo>
                  <a:pt x="2815" y="142"/>
                  <a:pt x="2789" y="154"/>
                  <a:pt x="2775" y="112"/>
                </a:cubicBezTo>
                <a:cubicBezTo>
                  <a:pt x="2744" y="133"/>
                  <a:pt x="2731" y="133"/>
                  <a:pt x="2719" y="96"/>
                </a:cubicBezTo>
                <a:cubicBezTo>
                  <a:pt x="2663" y="115"/>
                  <a:pt x="2687" y="117"/>
                  <a:pt x="2647" y="104"/>
                </a:cubicBezTo>
                <a:cubicBezTo>
                  <a:pt x="2621" y="65"/>
                  <a:pt x="2589" y="63"/>
                  <a:pt x="2551" y="88"/>
                </a:cubicBezTo>
                <a:cubicBezTo>
                  <a:pt x="2548" y="96"/>
                  <a:pt x="2551" y="116"/>
                  <a:pt x="2543" y="112"/>
                </a:cubicBezTo>
                <a:cubicBezTo>
                  <a:pt x="2533" y="107"/>
                  <a:pt x="2545" y="85"/>
                  <a:pt x="2535" y="80"/>
                </a:cubicBezTo>
                <a:cubicBezTo>
                  <a:pt x="2526" y="76"/>
                  <a:pt x="2520" y="92"/>
                  <a:pt x="2511" y="96"/>
                </a:cubicBezTo>
                <a:cubicBezTo>
                  <a:pt x="2445" y="129"/>
                  <a:pt x="2532" y="74"/>
                  <a:pt x="2463" y="120"/>
                </a:cubicBezTo>
                <a:cubicBezTo>
                  <a:pt x="2482" y="44"/>
                  <a:pt x="2446" y="108"/>
                  <a:pt x="2439" y="128"/>
                </a:cubicBezTo>
                <a:cubicBezTo>
                  <a:pt x="2426" y="125"/>
                  <a:pt x="2401" y="133"/>
                  <a:pt x="2399" y="120"/>
                </a:cubicBezTo>
                <a:cubicBezTo>
                  <a:pt x="2396" y="101"/>
                  <a:pt x="2431" y="72"/>
                  <a:pt x="2431" y="72"/>
                </a:cubicBezTo>
                <a:cubicBezTo>
                  <a:pt x="2409" y="65"/>
                  <a:pt x="2380" y="43"/>
                  <a:pt x="2407" y="16"/>
                </a:cubicBezTo>
                <a:cubicBezTo>
                  <a:pt x="2413" y="10"/>
                  <a:pt x="2423" y="9"/>
                  <a:pt x="2431" y="8"/>
                </a:cubicBezTo>
                <a:cubicBezTo>
                  <a:pt x="2466" y="4"/>
                  <a:pt x="2500" y="0"/>
                  <a:pt x="2535" y="0"/>
                </a:cubicBezTo>
                <a:cubicBezTo>
                  <a:pt x="2562" y="0"/>
                  <a:pt x="2482" y="5"/>
                  <a:pt x="2455" y="8"/>
                </a:cubicBezTo>
                <a:cubicBezTo>
                  <a:pt x="2431" y="11"/>
                  <a:pt x="2407" y="13"/>
                  <a:pt x="2383" y="16"/>
                </a:cubicBezTo>
                <a:cubicBezTo>
                  <a:pt x="2356" y="34"/>
                  <a:pt x="2312" y="51"/>
                  <a:pt x="2287" y="72"/>
                </a:cubicBezTo>
                <a:cubicBezTo>
                  <a:pt x="2225" y="123"/>
                  <a:pt x="2299" y="72"/>
                  <a:pt x="2239" y="112"/>
                </a:cubicBezTo>
                <a:cubicBezTo>
                  <a:pt x="2223" y="107"/>
                  <a:pt x="2199" y="94"/>
                  <a:pt x="2183" y="112"/>
                </a:cubicBezTo>
                <a:cubicBezTo>
                  <a:pt x="2172" y="125"/>
                  <a:pt x="2176" y="146"/>
                  <a:pt x="2167" y="160"/>
                </a:cubicBezTo>
                <a:cubicBezTo>
                  <a:pt x="2162" y="168"/>
                  <a:pt x="2158" y="177"/>
                  <a:pt x="2151" y="184"/>
                </a:cubicBezTo>
                <a:cubicBezTo>
                  <a:pt x="2144" y="191"/>
                  <a:pt x="2135" y="195"/>
                  <a:pt x="2127" y="200"/>
                </a:cubicBezTo>
                <a:cubicBezTo>
                  <a:pt x="2113" y="242"/>
                  <a:pt x="2124" y="217"/>
                  <a:pt x="2087" y="272"/>
                </a:cubicBezTo>
                <a:cubicBezTo>
                  <a:pt x="2082" y="280"/>
                  <a:pt x="2076" y="288"/>
                  <a:pt x="2071" y="296"/>
                </a:cubicBezTo>
                <a:cubicBezTo>
                  <a:pt x="2066" y="304"/>
                  <a:pt x="2055" y="320"/>
                  <a:pt x="2055" y="320"/>
                </a:cubicBezTo>
                <a:cubicBezTo>
                  <a:pt x="2052" y="309"/>
                  <a:pt x="2057" y="293"/>
                  <a:pt x="2047" y="288"/>
                </a:cubicBezTo>
                <a:cubicBezTo>
                  <a:pt x="2032" y="281"/>
                  <a:pt x="2011" y="325"/>
                  <a:pt x="2007" y="328"/>
                </a:cubicBezTo>
                <a:cubicBezTo>
                  <a:pt x="1971" y="357"/>
                  <a:pt x="1917" y="341"/>
                  <a:pt x="1871" y="344"/>
                </a:cubicBezTo>
                <a:cubicBezTo>
                  <a:pt x="1892" y="347"/>
                  <a:pt x="1917" y="340"/>
                  <a:pt x="1935" y="352"/>
                </a:cubicBezTo>
                <a:cubicBezTo>
                  <a:pt x="1946" y="360"/>
                  <a:pt x="1905" y="350"/>
                  <a:pt x="1895" y="360"/>
                </a:cubicBezTo>
                <a:cubicBezTo>
                  <a:pt x="1889" y="366"/>
                  <a:pt x="1897" y="378"/>
                  <a:pt x="1903" y="384"/>
                </a:cubicBezTo>
                <a:cubicBezTo>
                  <a:pt x="1909" y="390"/>
                  <a:pt x="1919" y="389"/>
                  <a:pt x="1927" y="392"/>
                </a:cubicBezTo>
                <a:cubicBezTo>
                  <a:pt x="1850" y="411"/>
                  <a:pt x="1920" y="383"/>
                  <a:pt x="1903" y="424"/>
                </a:cubicBezTo>
                <a:cubicBezTo>
                  <a:pt x="1894" y="446"/>
                  <a:pt x="1828" y="447"/>
                  <a:pt x="1823" y="448"/>
                </a:cubicBezTo>
                <a:cubicBezTo>
                  <a:pt x="1831" y="451"/>
                  <a:pt x="1845" y="448"/>
                  <a:pt x="1847" y="456"/>
                </a:cubicBezTo>
                <a:cubicBezTo>
                  <a:pt x="1853" y="482"/>
                  <a:pt x="1808" y="486"/>
                  <a:pt x="1799" y="488"/>
                </a:cubicBezTo>
                <a:cubicBezTo>
                  <a:pt x="1742" y="469"/>
                  <a:pt x="1760" y="458"/>
                  <a:pt x="1735" y="496"/>
                </a:cubicBezTo>
                <a:cubicBezTo>
                  <a:pt x="1748" y="499"/>
                  <a:pt x="1767" y="493"/>
                  <a:pt x="1775" y="504"/>
                </a:cubicBezTo>
                <a:cubicBezTo>
                  <a:pt x="1781" y="512"/>
                  <a:pt x="1767" y="522"/>
                  <a:pt x="1759" y="528"/>
                </a:cubicBezTo>
                <a:cubicBezTo>
                  <a:pt x="1741" y="543"/>
                  <a:pt x="1692" y="556"/>
                  <a:pt x="1671" y="560"/>
                </a:cubicBezTo>
                <a:cubicBezTo>
                  <a:pt x="1652" y="617"/>
                  <a:pt x="1664" y="594"/>
                  <a:pt x="1639" y="632"/>
                </a:cubicBezTo>
                <a:cubicBezTo>
                  <a:pt x="1627" y="704"/>
                  <a:pt x="1634" y="670"/>
                  <a:pt x="1583" y="704"/>
                </a:cubicBezTo>
                <a:cubicBezTo>
                  <a:pt x="1554" y="747"/>
                  <a:pt x="1565" y="713"/>
                  <a:pt x="1519" y="728"/>
                </a:cubicBezTo>
                <a:cubicBezTo>
                  <a:pt x="1480" y="715"/>
                  <a:pt x="1445" y="726"/>
                  <a:pt x="1407" y="736"/>
                </a:cubicBezTo>
                <a:cubicBezTo>
                  <a:pt x="1406" y="737"/>
                  <a:pt x="1358" y="764"/>
                  <a:pt x="1367" y="776"/>
                </a:cubicBezTo>
                <a:cubicBezTo>
                  <a:pt x="1378" y="789"/>
                  <a:pt x="1415" y="792"/>
                  <a:pt x="1415" y="792"/>
                </a:cubicBezTo>
                <a:cubicBezTo>
                  <a:pt x="1410" y="800"/>
                  <a:pt x="1402" y="807"/>
                  <a:pt x="1399" y="816"/>
                </a:cubicBezTo>
                <a:cubicBezTo>
                  <a:pt x="1391" y="837"/>
                  <a:pt x="1393" y="860"/>
                  <a:pt x="1383" y="880"/>
                </a:cubicBezTo>
                <a:cubicBezTo>
                  <a:pt x="1372" y="901"/>
                  <a:pt x="1362" y="923"/>
                  <a:pt x="1351" y="944"/>
                </a:cubicBezTo>
                <a:cubicBezTo>
                  <a:pt x="1346" y="955"/>
                  <a:pt x="1367" y="912"/>
                  <a:pt x="1367" y="912"/>
                </a:cubicBezTo>
                <a:cubicBezTo>
                  <a:pt x="1353" y="870"/>
                  <a:pt x="1364" y="881"/>
                  <a:pt x="1327" y="936"/>
                </a:cubicBezTo>
                <a:cubicBezTo>
                  <a:pt x="1322" y="943"/>
                  <a:pt x="1311" y="941"/>
                  <a:pt x="1303" y="944"/>
                </a:cubicBezTo>
                <a:cubicBezTo>
                  <a:pt x="1298" y="952"/>
                  <a:pt x="1295" y="963"/>
                  <a:pt x="1287" y="968"/>
                </a:cubicBezTo>
                <a:cubicBezTo>
                  <a:pt x="1231" y="1000"/>
                  <a:pt x="1256" y="949"/>
                  <a:pt x="1239" y="1000"/>
                </a:cubicBezTo>
                <a:cubicBezTo>
                  <a:pt x="1271" y="1011"/>
                  <a:pt x="1284" y="1020"/>
                  <a:pt x="1303" y="1048"/>
                </a:cubicBezTo>
                <a:cubicBezTo>
                  <a:pt x="1269" y="1056"/>
                  <a:pt x="1209" y="1050"/>
                  <a:pt x="1255" y="1088"/>
                </a:cubicBezTo>
                <a:cubicBezTo>
                  <a:pt x="1264" y="1096"/>
                  <a:pt x="1276" y="1099"/>
                  <a:pt x="1287" y="1104"/>
                </a:cubicBezTo>
                <a:cubicBezTo>
                  <a:pt x="1276" y="1136"/>
                  <a:pt x="1262" y="1142"/>
                  <a:pt x="1231" y="1152"/>
                </a:cubicBezTo>
                <a:cubicBezTo>
                  <a:pt x="1206" y="1190"/>
                  <a:pt x="1218" y="1185"/>
                  <a:pt x="1199" y="1128"/>
                </a:cubicBezTo>
                <a:cubicBezTo>
                  <a:pt x="1196" y="1119"/>
                  <a:pt x="1183" y="1117"/>
                  <a:pt x="1175" y="1112"/>
                </a:cubicBezTo>
                <a:cubicBezTo>
                  <a:pt x="1158" y="1060"/>
                  <a:pt x="1130" y="1081"/>
                  <a:pt x="1095" y="1104"/>
                </a:cubicBezTo>
                <a:cubicBezTo>
                  <a:pt x="1070" y="1142"/>
                  <a:pt x="1082" y="1119"/>
                  <a:pt x="1063" y="1176"/>
                </a:cubicBezTo>
                <a:cubicBezTo>
                  <a:pt x="1060" y="1184"/>
                  <a:pt x="1055" y="1200"/>
                  <a:pt x="1055" y="1200"/>
                </a:cubicBezTo>
                <a:cubicBezTo>
                  <a:pt x="1021" y="1166"/>
                  <a:pt x="988" y="1167"/>
                  <a:pt x="943" y="1152"/>
                </a:cubicBezTo>
                <a:cubicBezTo>
                  <a:pt x="927" y="1157"/>
                  <a:pt x="911" y="1163"/>
                  <a:pt x="895" y="1168"/>
                </a:cubicBezTo>
                <a:cubicBezTo>
                  <a:pt x="877" y="1174"/>
                  <a:pt x="863" y="1120"/>
                  <a:pt x="863" y="1120"/>
                </a:cubicBezTo>
                <a:cubicBezTo>
                  <a:pt x="814" y="1136"/>
                  <a:pt x="786" y="1145"/>
                  <a:pt x="735" y="1152"/>
                </a:cubicBezTo>
                <a:cubicBezTo>
                  <a:pt x="665" y="1199"/>
                  <a:pt x="779" y="1128"/>
                  <a:pt x="599" y="1184"/>
                </a:cubicBezTo>
                <a:cubicBezTo>
                  <a:pt x="590" y="1187"/>
                  <a:pt x="591" y="1202"/>
                  <a:pt x="583" y="1208"/>
                </a:cubicBezTo>
                <a:cubicBezTo>
                  <a:pt x="564" y="1223"/>
                  <a:pt x="526" y="1234"/>
                  <a:pt x="503" y="1240"/>
                </a:cubicBezTo>
                <a:cubicBezTo>
                  <a:pt x="480" y="1263"/>
                  <a:pt x="457" y="1277"/>
                  <a:pt x="439" y="1304"/>
                </a:cubicBezTo>
                <a:cubicBezTo>
                  <a:pt x="460" y="1367"/>
                  <a:pt x="403" y="1317"/>
                  <a:pt x="383" y="1304"/>
                </a:cubicBezTo>
                <a:cubicBezTo>
                  <a:pt x="380" y="1291"/>
                  <a:pt x="385" y="1274"/>
                  <a:pt x="375" y="1264"/>
                </a:cubicBezTo>
                <a:cubicBezTo>
                  <a:pt x="369" y="1258"/>
                  <a:pt x="372" y="1281"/>
                  <a:pt x="367" y="1288"/>
                </a:cubicBezTo>
                <a:cubicBezTo>
                  <a:pt x="347" y="1313"/>
                  <a:pt x="308" y="1329"/>
                  <a:pt x="279" y="1336"/>
                </a:cubicBezTo>
                <a:cubicBezTo>
                  <a:pt x="271" y="1333"/>
                  <a:pt x="263" y="1325"/>
                  <a:pt x="255" y="1328"/>
                </a:cubicBezTo>
                <a:cubicBezTo>
                  <a:pt x="246" y="1332"/>
                  <a:pt x="243" y="1343"/>
                  <a:pt x="239" y="1352"/>
                </a:cubicBezTo>
                <a:cubicBezTo>
                  <a:pt x="227" y="1375"/>
                  <a:pt x="215" y="1399"/>
                  <a:pt x="207" y="1424"/>
                </a:cubicBezTo>
                <a:cubicBezTo>
                  <a:pt x="172" y="1412"/>
                  <a:pt x="164" y="1396"/>
                  <a:pt x="127" y="1408"/>
                </a:cubicBezTo>
                <a:cubicBezTo>
                  <a:pt x="119" y="1431"/>
                  <a:pt x="120" y="1457"/>
                  <a:pt x="111" y="1480"/>
                </a:cubicBezTo>
                <a:cubicBezTo>
                  <a:pt x="104" y="1498"/>
                  <a:pt x="79" y="1528"/>
                  <a:pt x="79" y="1528"/>
                </a:cubicBezTo>
                <a:cubicBezTo>
                  <a:pt x="56" y="1520"/>
                  <a:pt x="32" y="1508"/>
                  <a:pt x="7" y="1528"/>
                </a:cubicBezTo>
                <a:cubicBezTo>
                  <a:pt x="0" y="1533"/>
                  <a:pt x="12" y="1544"/>
                  <a:pt x="15" y="1552"/>
                </a:cubicBezTo>
                <a:cubicBezTo>
                  <a:pt x="42" y="1549"/>
                  <a:pt x="70" y="1554"/>
                  <a:pt x="95" y="1544"/>
                </a:cubicBezTo>
                <a:cubicBezTo>
                  <a:pt x="106" y="1539"/>
                  <a:pt x="104" y="1521"/>
                  <a:pt x="111" y="1512"/>
                </a:cubicBezTo>
                <a:lnTo>
                  <a:pt x="159" y="1464"/>
                </a:lnTo>
                <a:cubicBezTo>
                  <a:pt x="159" y="1464"/>
                  <a:pt x="159" y="1464"/>
                  <a:pt x="159" y="1464"/>
                </a:cubicBezTo>
                <a:cubicBezTo>
                  <a:pt x="192" y="1457"/>
                  <a:pt x="223" y="1451"/>
                  <a:pt x="255" y="1440"/>
                </a:cubicBezTo>
                <a:cubicBezTo>
                  <a:pt x="291" y="1404"/>
                  <a:pt x="268" y="1420"/>
                  <a:pt x="327" y="1400"/>
                </a:cubicBezTo>
                <a:cubicBezTo>
                  <a:pt x="335" y="1397"/>
                  <a:pt x="351" y="1392"/>
                  <a:pt x="351" y="1392"/>
                </a:cubicBezTo>
                <a:cubicBezTo>
                  <a:pt x="409" y="1411"/>
                  <a:pt x="384" y="1383"/>
                  <a:pt x="407" y="1360"/>
                </a:cubicBezTo>
                <a:cubicBezTo>
                  <a:pt x="428" y="1339"/>
                  <a:pt x="465" y="1348"/>
                  <a:pt x="495" y="1344"/>
                </a:cubicBezTo>
                <a:cubicBezTo>
                  <a:pt x="522" y="1326"/>
                  <a:pt x="529" y="1306"/>
                  <a:pt x="559" y="1296"/>
                </a:cubicBezTo>
                <a:cubicBezTo>
                  <a:pt x="615" y="1315"/>
                  <a:pt x="591" y="1317"/>
                  <a:pt x="631" y="1304"/>
                </a:cubicBezTo>
                <a:cubicBezTo>
                  <a:pt x="643" y="1292"/>
                  <a:pt x="666" y="1264"/>
                  <a:pt x="687" y="1264"/>
                </a:cubicBezTo>
                <a:cubicBezTo>
                  <a:pt x="704" y="1264"/>
                  <a:pt x="735" y="1280"/>
                  <a:pt x="735" y="1280"/>
                </a:cubicBezTo>
                <a:cubicBezTo>
                  <a:pt x="764" y="1237"/>
                  <a:pt x="735" y="1264"/>
                  <a:pt x="799" y="1264"/>
                </a:cubicBezTo>
                <a:cubicBezTo>
                  <a:pt x="815" y="1264"/>
                  <a:pt x="831" y="1259"/>
                  <a:pt x="847" y="1256"/>
                </a:cubicBezTo>
                <a:cubicBezTo>
                  <a:pt x="850" y="1248"/>
                  <a:pt x="847" y="1235"/>
                  <a:pt x="855" y="1232"/>
                </a:cubicBezTo>
                <a:cubicBezTo>
                  <a:pt x="868" y="1228"/>
                  <a:pt x="882" y="1237"/>
                  <a:pt x="895" y="1240"/>
                </a:cubicBezTo>
                <a:cubicBezTo>
                  <a:pt x="916" y="1245"/>
                  <a:pt x="959" y="1256"/>
                  <a:pt x="959" y="1256"/>
                </a:cubicBezTo>
                <a:cubicBezTo>
                  <a:pt x="980" y="1253"/>
                  <a:pt x="1003" y="1256"/>
                  <a:pt x="1023" y="1248"/>
                </a:cubicBezTo>
                <a:cubicBezTo>
                  <a:pt x="1087" y="1223"/>
                  <a:pt x="992" y="1222"/>
                  <a:pt x="1063" y="1216"/>
                </a:cubicBezTo>
                <a:cubicBezTo>
                  <a:pt x="1148" y="1209"/>
                  <a:pt x="1234" y="1207"/>
                  <a:pt x="1319" y="1200"/>
                </a:cubicBezTo>
                <a:cubicBezTo>
                  <a:pt x="1276" y="1135"/>
                  <a:pt x="1314" y="1208"/>
                  <a:pt x="1327" y="1168"/>
                </a:cubicBezTo>
                <a:cubicBezTo>
                  <a:pt x="1335" y="1145"/>
                  <a:pt x="1314" y="1121"/>
                  <a:pt x="1303" y="1104"/>
                </a:cubicBezTo>
                <a:cubicBezTo>
                  <a:pt x="1311" y="1099"/>
                  <a:pt x="1318" y="1092"/>
                  <a:pt x="1327" y="1088"/>
                </a:cubicBezTo>
                <a:cubicBezTo>
                  <a:pt x="1335" y="1084"/>
                  <a:pt x="1349" y="1088"/>
                  <a:pt x="1351" y="1080"/>
                </a:cubicBezTo>
                <a:cubicBezTo>
                  <a:pt x="1385" y="951"/>
                  <a:pt x="1318" y="982"/>
                  <a:pt x="1383" y="960"/>
                </a:cubicBezTo>
                <a:cubicBezTo>
                  <a:pt x="1409" y="977"/>
                  <a:pt x="1425" y="998"/>
                  <a:pt x="1455" y="1008"/>
                </a:cubicBezTo>
                <a:cubicBezTo>
                  <a:pt x="1487" y="960"/>
                  <a:pt x="1497" y="930"/>
                  <a:pt x="1551" y="912"/>
                </a:cubicBezTo>
                <a:cubicBezTo>
                  <a:pt x="1575" y="877"/>
                  <a:pt x="1598" y="854"/>
                  <a:pt x="1639" y="840"/>
                </a:cubicBezTo>
                <a:cubicBezTo>
                  <a:pt x="1669" y="795"/>
                  <a:pt x="1690" y="770"/>
                  <a:pt x="1743" y="752"/>
                </a:cubicBezTo>
                <a:cubicBezTo>
                  <a:pt x="1751" y="693"/>
                  <a:pt x="1748" y="689"/>
                  <a:pt x="1799" y="672"/>
                </a:cubicBezTo>
                <a:cubicBezTo>
                  <a:pt x="1815" y="656"/>
                  <a:pt x="1831" y="640"/>
                  <a:pt x="1847" y="624"/>
                </a:cubicBezTo>
                <a:cubicBezTo>
                  <a:pt x="1855" y="616"/>
                  <a:pt x="1871" y="600"/>
                  <a:pt x="1871" y="600"/>
                </a:cubicBezTo>
                <a:cubicBezTo>
                  <a:pt x="1896" y="525"/>
                  <a:pt x="1855" y="636"/>
                  <a:pt x="1903" y="552"/>
                </a:cubicBezTo>
                <a:cubicBezTo>
                  <a:pt x="1929" y="507"/>
                  <a:pt x="1888" y="528"/>
                  <a:pt x="1935" y="512"/>
                </a:cubicBezTo>
                <a:cubicBezTo>
                  <a:pt x="1943" y="504"/>
                  <a:pt x="1950" y="494"/>
                  <a:pt x="1959" y="488"/>
                </a:cubicBezTo>
                <a:cubicBezTo>
                  <a:pt x="1966" y="483"/>
                  <a:pt x="1976" y="485"/>
                  <a:pt x="1983" y="480"/>
                </a:cubicBezTo>
                <a:cubicBezTo>
                  <a:pt x="1991" y="474"/>
                  <a:pt x="1991" y="462"/>
                  <a:pt x="1999" y="456"/>
                </a:cubicBezTo>
                <a:cubicBezTo>
                  <a:pt x="2028" y="432"/>
                  <a:pt x="2073" y="443"/>
                  <a:pt x="2111" y="440"/>
                </a:cubicBezTo>
                <a:cubicBezTo>
                  <a:pt x="2128" y="373"/>
                  <a:pt x="2104" y="436"/>
                  <a:pt x="2143" y="392"/>
                </a:cubicBezTo>
                <a:cubicBezTo>
                  <a:pt x="2156" y="378"/>
                  <a:pt x="2164" y="360"/>
                  <a:pt x="2175" y="344"/>
                </a:cubicBezTo>
                <a:cubicBezTo>
                  <a:pt x="2180" y="336"/>
                  <a:pt x="2182" y="323"/>
                  <a:pt x="2191" y="320"/>
                </a:cubicBezTo>
                <a:cubicBezTo>
                  <a:pt x="2207" y="315"/>
                  <a:pt x="2239" y="304"/>
                  <a:pt x="2239" y="304"/>
                </a:cubicBezTo>
                <a:cubicBezTo>
                  <a:pt x="2247" y="307"/>
                  <a:pt x="2259" y="305"/>
                  <a:pt x="2263" y="312"/>
                </a:cubicBezTo>
                <a:cubicBezTo>
                  <a:pt x="2289" y="358"/>
                  <a:pt x="2248" y="376"/>
                  <a:pt x="2295" y="344"/>
                </a:cubicBezTo>
                <a:cubicBezTo>
                  <a:pt x="2333" y="400"/>
                  <a:pt x="2346" y="383"/>
                  <a:pt x="2423" y="376"/>
                </a:cubicBezTo>
                <a:cubicBezTo>
                  <a:pt x="2420" y="372"/>
                  <a:pt x="2394" y="337"/>
                  <a:pt x="2399" y="328"/>
                </a:cubicBezTo>
                <a:cubicBezTo>
                  <a:pt x="2403" y="320"/>
                  <a:pt x="2415" y="322"/>
                  <a:pt x="2423" y="320"/>
                </a:cubicBezTo>
                <a:cubicBezTo>
                  <a:pt x="2441" y="316"/>
                  <a:pt x="2460" y="315"/>
                  <a:pt x="2479" y="312"/>
                </a:cubicBezTo>
                <a:cubicBezTo>
                  <a:pt x="2514" y="300"/>
                  <a:pt x="2492" y="302"/>
                  <a:pt x="2527" y="312"/>
                </a:cubicBezTo>
                <a:cubicBezTo>
                  <a:pt x="2548" y="318"/>
                  <a:pt x="2591" y="328"/>
                  <a:pt x="2591" y="328"/>
                </a:cubicBezTo>
                <a:cubicBezTo>
                  <a:pt x="2651" y="308"/>
                  <a:pt x="2589" y="337"/>
                  <a:pt x="2599" y="296"/>
                </a:cubicBezTo>
                <a:cubicBezTo>
                  <a:pt x="2601" y="288"/>
                  <a:pt x="2615" y="291"/>
                  <a:pt x="2623" y="288"/>
                </a:cubicBezTo>
                <a:cubicBezTo>
                  <a:pt x="2601" y="222"/>
                  <a:pt x="2686" y="260"/>
                  <a:pt x="2735" y="248"/>
                </a:cubicBezTo>
                <a:cubicBezTo>
                  <a:pt x="2707" y="229"/>
                  <a:pt x="2698" y="216"/>
                  <a:pt x="2687" y="184"/>
                </a:cubicBezTo>
                <a:cubicBezTo>
                  <a:pt x="2744" y="165"/>
                  <a:pt x="2721" y="177"/>
                  <a:pt x="2759" y="152"/>
                </a:cubicBezTo>
                <a:cubicBezTo>
                  <a:pt x="2778" y="155"/>
                  <a:pt x="2797" y="156"/>
                  <a:pt x="2815" y="160"/>
                </a:cubicBezTo>
                <a:cubicBezTo>
                  <a:pt x="2823" y="162"/>
                  <a:pt x="2839" y="160"/>
                  <a:pt x="2839" y="168"/>
                </a:cubicBezTo>
                <a:cubicBezTo>
                  <a:pt x="2839" y="178"/>
                  <a:pt x="2823" y="179"/>
                  <a:pt x="2815" y="184"/>
                </a:cubicBezTo>
                <a:cubicBezTo>
                  <a:pt x="2768" y="255"/>
                  <a:pt x="2791" y="232"/>
                  <a:pt x="2903" y="240"/>
                </a:cubicBezTo>
                <a:cubicBezTo>
                  <a:pt x="2919" y="237"/>
                  <a:pt x="2940" y="243"/>
                  <a:pt x="2951" y="232"/>
                </a:cubicBezTo>
                <a:cubicBezTo>
                  <a:pt x="2958" y="225"/>
                  <a:pt x="2931" y="217"/>
                  <a:pt x="2935" y="208"/>
                </a:cubicBezTo>
                <a:cubicBezTo>
                  <a:pt x="2939" y="200"/>
                  <a:pt x="2951" y="213"/>
                  <a:pt x="2959" y="216"/>
                </a:cubicBezTo>
                <a:cubicBezTo>
                  <a:pt x="2970" y="221"/>
                  <a:pt x="2980" y="227"/>
                  <a:pt x="2991" y="232"/>
                </a:cubicBezTo>
                <a:cubicBezTo>
                  <a:pt x="3038" y="252"/>
                  <a:pt x="3066" y="264"/>
                  <a:pt x="3119" y="272"/>
                </a:cubicBezTo>
                <a:cubicBezTo>
                  <a:pt x="3161" y="293"/>
                  <a:pt x="3205" y="299"/>
                  <a:pt x="3247" y="320"/>
                </a:cubicBezTo>
                <a:cubicBezTo>
                  <a:pt x="3252" y="312"/>
                  <a:pt x="3263" y="306"/>
                  <a:pt x="3263" y="296"/>
                </a:cubicBezTo>
                <a:cubicBezTo>
                  <a:pt x="3263" y="250"/>
                  <a:pt x="3218" y="292"/>
                  <a:pt x="3271" y="256"/>
                </a:cubicBezTo>
                <a:cubicBezTo>
                  <a:pt x="3293" y="189"/>
                  <a:pt x="3318" y="209"/>
                  <a:pt x="3391" y="216"/>
                </a:cubicBezTo>
                <a:cubicBezTo>
                  <a:pt x="3434" y="227"/>
                  <a:pt x="3451" y="240"/>
                  <a:pt x="3471" y="280"/>
                </a:cubicBezTo>
                <a:close/>
              </a:path>
            </a:pathLst>
          </a:custGeom>
          <a:solidFill>
            <a:srgbClr val="00800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pic>
        <p:nvPicPr>
          <p:cNvPr id="104461" name="Picture 1037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6600" y="838200"/>
            <a:ext cx="1152525" cy="25146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462" name="Picture 1038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838200"/>
            <a:ext cx="1047750" cy="25146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4463" name="Group 1039"/>
          <p:cNvGrpSpPr>
            <a:grpSpLocks/>
          </p:cNvGrpSpPr>
          <p:nvPr/>
        </p:nvGrpSpPr>
        <p:grpSpPr bwMode="auto">
          <a:xfrm rot="-224895">
            <a:off x="152400" y="3657600"/>
            <a:ext cx="4062413" cy="304800"/>
            <a:chOff x="436" y="3053"/>
            <a:chExt cx="2559" cy="1162"/>
          </a:xfrm>
        </p:grpSpPr>
        <p:sp>
          <p:nvSpPr>
            <p:cNvPr id="104464" name="Freeform 1040"/>
            <p:cNvSpPr>
              <a:spLocks/>
            </p:cNvSpPr>
            <p:nvPr/>
          </p:nvSpPr>
          <p:spPr bwMode="auto">
            <a:xfrm>
              <a:off x="673" y="3053"/>
              <a:ext cx="2218" cy="1153"/>
            </a:xfrm>
            <a:custGeom>
              <a:avLst/>
              <a:gdLst>
                <a:gd name="T0" fmla="*/ 2163 w 2218"/>
                <a:gd name="T1" fmla="*/ 493 h 1153"/>
                <a:gd name="T2" fmla="*/ 2109 w 2218"/>
                <a:gd name="T3" fmla="*/ 638 h 1153"/>
                <a:gd name="T4" fmla="*/ 2018 w 2218"/>
                <a:gd name="T5" fmla="*/ 656 h 1153"/>
                <a:gd name="T6" fmla="*/ 1918 w 2218"/>
                <a:gd name="T7" fmla="*/ 447 h 1153"/>
                <a:gd name="T8" fmla="*/ 1881 w 2218"/>
                <a:gd name="T9" fmla="*/ 638 h 1153"/>
                <a:gd name="T10" fmla="*/ 1845 w 2218"/>
                <a:gd name="T11" fmla="*/ 711 h 1153"/>
                <a:gd name="T12" fmla="*/ 1754 w 2218"/>
                <a:gd name="T13" fmla="*/ 720 h 1153"/>
                <a:gd name="T14" fmla="*/ 1645 w 2218"/>
                <a:gd name="T15" fmla="*/ 493 h 1153"/>
                <a:gd name="T16" fmla="*/ 1590 w 2218"/>
                <a:gd name="T17" fmla="*/ 329 h 1153"/>
                <a:gd name="T18" fmla="*/ 1536 w 2218"/>
                <a:gd name="T19" fmla="*/ 593 h 1153"/>
                <a:gd name="T20" fmla="*/ 1499 w 2218"/>
                <a:gd name="T21" fmla="*/ 693 h 1153"/>
                <a:gd name="T22" fmla="*/ 1499 w 2218"/>
                <a:gd name="T23" fmla="*/ 538 h 1153"/>
                <a:gd name="T24" fmla="*/ 1472 w 2218"/>
                <a:gd name="T25" fmla="*/ 565 h 1153"/>
                <a:gd name="T26" fmla="*/ 1400 w 2218"/>
                <a:gd name="T27" fmla="*/ 656 h 1153"/>
                <a:gd name="T28" fmla="*/ 1354 w 2218"/>
                <a:gd name="T29" fmla="*/ 693 h 1153"/>
                <a:gd name="T30" fmla="*/ 1318 w 2218"/>
                <a:gd name="T31" fmla="*/ 756 h 1153"/>
                <a:gd name="T32" fmla="*/ 1227 w 2218"/>
                <a:gd name="T33" fmla="*/ 538 h 1153"/>
                <a:gd name="T34" fmla="*/ 1200 w 2218"/>
                <a:gd name="T35" fmla="*/ 565 h 1153"/>
                <a:gd name="T36" fmla="*/ 1154 w 2218"/>
                <a:gd name="T37" fmla="*/ 329 h 1153"/>
                <a:gd name="T38" fmla="*/ 1090 w 2218"/>
                <a:gd name="T39" fmla="*/ 438 h 1153"/>
                <a:gd name="T40" fmla="*/ 963 w 2218"/>
                <a:gd name="T41" fmla="*/ 320 h 1153"/>
                <a:gd name="T42" fmla="*/ 927 w 2218"/>
                <a:gd name="T43" fmla="*/ 356 h 1153"/>
                <a:gd name="T44" fmla="*/ 900 w 2218"/>
                <a:gd name="T45" fmla="*/ 320 h 1153"/>
                <a:gd name="T46" fmla="*/ 836 w 2218"/>
                <a:gd name="T47" fmla="*/ 338 h 1153"/>
                <a:gd name="T48" fmla="*/ 800 w 2218"/>
                <a:gd name="T49" fmla="*/ 320 h 1153"/>
                <a:gd name="T50" fmla="*/ 690 w 2218"/>
                <a:gd name="T51" fmla="*/ 438 h 1153"/>
                <a:gd name="T52" fmla="*/ 636 w 2218"/>
                <a:gd name="T53" fmla="*/ 229 h 1153"/>
                <a:gd name="T54" fmla="*/ 600 w 2218"/>
                <a:gd name="T55" fmla="*/ 447 h 1153"/>
                <a:gd name="T56" fmla="*/ 536 w 2218"/>
                <a:gd name="T57" fmla="*/ 165 h 1153"/>
                <a:gd name="T58" fmla="*/ 500 w 2218"/>
                <a:gd name="T59" fmla="*/ 265 h 1153"/>
                <a:gd name="T60" fmla="*/ 454 w 2218"/>
                <a:gd name="T61" fmla="*/ 174 h 1153"/>
                <a:gd name="T62" fmla="*/ 409 w 2218"/>
                <a:gd name="T63" fmla="*/ 311 h 1153"/>
                <a:gd name="T64" fmla="*/ 354 w 2218"/>
                <a:gd name="T65" fmla="*/ 238 h 1153"/>
                <a:gd name="T66" fmla="*/ 309 w 2218"/>
                <a:gd name="T67" fmla="*/ 74 h 1153"/>
                <a:gd name="T68" fmla="*/ 245 w 2218"/>
                <a:gd name="T69" fmla="*/ 147 h 1153"/>
                <a:gd name="T70" fmla="*/ 209 w 2218"/>
                <a:gd name="T71" fmla="*/ 193 h 1153"/>
                <a:gd name="T72" fmla="*/ 118 w 2218"/>
                <a:gd name="T73" fmla="*/ 647 h 1153"/>
                <a:gd name="T74" fmla="*/ 72 w 2218"/>
                <a:gd name="T75" fmla="*/ 638 h 1153"/>
                <a:gd name="T76" fmla="*/ 45 w 2218"/>
                <a:gd name="T77" fmla="*/ 529 h 1153"/>
                <a:gd name="T78" fmla="*/ 27 w 2218"/>
                <a:gd name="T79" fmla="*/ 1065 h 1153"/>
                <a:gd name="T80" fmla="*/ 18 w 2218"/>
                <a:gd name="T81" fmla="*/ 1111 h 1153"/>
                <a:gd name="T82" fmla="*/ 809 w 2218"/>
                <a:gd name="T83" fmla="*/ 1138 h 1153"/>
                <a:gd name="T84" fmla="*/ 863 w 2218"/>
                <a:gd name="T85" fmla="*/ 1029 h 1153"/>
                <a:gd name="T86" fmla="*/ 909 w 2218"/>
                <a:gd name="T87" fmla="*/ 1111 h 1153"/>
                <a:gd name="T88" fmla="*/ 1009 w 2218"/>
                <a:gd name="T89" fmla="*/ 1138 h 1153"/>
                <a:gd name="T90" fmla="*/ 1054 w 2218"/>
                <a:gd name="T91" fmla="*/ 1093 h 1153"/>
                <a:gd name="T92" fmla="*/ 1172 w 2218"/>
                <a:gd name="T93" fmla="*/ 1056 h 1153"/>
                <a:gd name="T94" fmla="*/ 1227 w 2218"/>
                <a:gd name="T95" fmla="*/ 1138 h 1153"/>
                <a:gd name="T96" fmla="*/ 1263 w 2218"/>
                <a:gd name="T97" fmla="*/ 1084 h 1153"/>
                <a:gd name="T98" fmla="*/ 1300 w 2218"/>
                <a:gd name="T99" fmla="*/ 1093 h 1153"/>
                <a:gd name="T100" fmla="*/ 1381 w 2218"/>
                <a:gd name="T101" fmla="*/ 1102 h 1153"/>
                <a:gd name="T102" fmla="*/ 1418 w 2218"/>
                <a:gd name="T103" fmla="*/ 1029 h 1153"/>
                <a:gd name="T104" fmla="*/ 1645 w 2218"/>
                <a:gd name="T105" fmla="*/ 1020 h 1153"/>
                <a:gd name="T106" fmla="*/ 1754 w 2218"/>
                <a:gd name="T107" fmla="*/ 965 h 1153"/>
                <a:gd name="T108" fmla="*/ 1799 w 2218"/>
                <a:gd name="T109" fmla="*/ 884 h 1153"/>
                <a:gd name="T110" fmla="*/ 1872 w 2218"/>
                <a:gd name="T111" fmla="*/ 838 h 1153"/>
                <a:gd name="T112" fmla="*/ 1909 w 2218"/>
                <a:gd name="T113" fmla="*/ 984 h 1153"/>
                <a:gd name="T114" fmla="*/ 1936 w 2218"/>
                <a:gd name="T115" fmla="*/ 947 h 1153"/>
                <a:gd name="T116" fmla="*/ 1981 w 2218"/>
                <a:gd name="T117" fmla="*/ 802 h 1153"/>
                <a:gd name="T118" fmla="*/ 2072 w 2218"/>
                <a:gd name="T119" fmla="*/ 965 h 1153"/>
                <a:gd name="T120" fmla="*/ 2145 w 2218"/>
                <a:gd name="T121" fmla="*/ 1002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18" h="1153">
                  <a:moveTo>
                    <a:pt x="2218" y="893"/>
                  </a:moveTo>
                  <a:cubicBezTo>
                    <a:pt x="2184" y="787"/>
                    <a:pt x="2200" y="797"/>
                    <a:pt x="2190" y="620"/>
                  </a:cubicBezTo>
                  <a:cubicBezTo>
                    <a:pt x="2184" y="515"/>
                    <a:pt x="2198" y="546"/>
                    <a:pt x="2163" y="493"/>
                  </a:cubicBezTo>
                  <a:cubicBezTo>
                    <a:pt x="2122" y="555"/>
                    <a:pt x="2139" y="485"/>
                    <a:pt x="2127" y="447"/>
                  </a:cubicBezTo>
                  <a:cubicBezTo>
                    <a:pt x="2124" y="499"/>
                    <a:pt x="2123" y="550"/>
                    <a:pt x="2118" y="602"/>
                  </a:cubicBezTo>
                  <a:cubicBezTo>
                    <a:pt x="2117" y="614"/>
                    <a:pt x="2120" y="633"/>
                    <a:pt x="2109" y="638"/>
                  </a:cubicBezTo>
                  <a:cubicBezTo>
                    <a:pt x="2099" y="643"/>
                    <a:pt x="2090" y="626"/>
                    <a:pt x="2081" y="620"/>
                  </a:cubicBezTo>
                  <a:cubicBezTo>
                    <a:pt x="2064" y="570"/>
                    <a:pt x="2062" y="517"/>
                    <a:pt x="2054" y="465"/>
                  </a:cubicBezTo>
                  <a:cubicBezTo>
                    <a:pt x="2048" y="559"/>
                    <a:pt x="2061" y="591"/>
                    <a:pt x="2018" y="656"/>
                  </a:cubicBezTo>
                  <a:cubicBezTo>
                    <a:pt x="2006" y="621"/>
                    <a:pt x="1998" y="614"/>
                    <a:pt x="1963" y="602"/>
                  </a:cubicBezTo>
                  <a:cubicBezTo>
                    <a:pt x="1947" y="536"/>
                    <a:pt x="1940" y="469"/>
                    <a:pt x="1927" y="402"/>
                  </a:cubicBezTo>
                  <a:cubicBezTo>
                    <a:pt x="1924" y="417"/>
                    <a:pt x="1923" y="462"/>
                    <a:pt x="1918" y="447"/>
                  </a:cubicBezTo>
                  <a:cubicBezTo>
                    <a:pt x="1908" y="415"/>
                    <a:pt x="1922" y="316"/>
                    <a:pt x="1909" y="347"/>
                  </a:cubicBezTo>
                  <a:cubicBezTo>
                    <a:pt x="1890" y="392"/>
                    <a:pt x="1904" y="444"/>
                    <a:pt x="1899" y="493"/>
                  </a:cubicBezTo>
                  <a:cubicBezTo>
                    <a:pt x="1894" y="541"/>
                    <a:pt x="1881" y="638"/>
                    <a:pt x="1881" y="638"/>
                  </a:cubicBezTo>
                  <a:cubicBezTo>
                    <a:pt x="1878" y="629"/>
                    <a:pt x="1877" y="603"/>
                    <a:pt x="1872" y="611"/>
                  </a:cubicBezTo>
                  <a:cubicBezTo>
                    <a:pt x="1851" y="643"/>
                    <a:pt x="1874" y="699"/>
                    <a:pt x="1854" y="638"/>
                  </a:cubicBezTo>
                  <a:cubicBezTo>
                    <a:pt x="1851" y="662"/>
                    <a:pt x="1865" y="697"/>
                    <a:pt x="1845" y="711"/>
                  </a:cubicBezTo>
                  <a:cubicBezTo>
                    <a:pt x="1829" y="722"/>
                    <a:pt x="1827" y="656"/>
                    <a:pt x="1827" y="656"/>
                  </a:cubicBezTo>
                  <a:cubicBezTo>
                    <a:pt x="1817" y="584"/>
                    <a:pt x="1807" y="509"/>
                    <a:pt x="1790" y="438"/>
                  </a:cubicBezTo>
                  <a:cubicBezTo>
                    <a:pt x="1772" y="532"/>
                    <a:pt x="1761" y="624"/>
                    <a:pt x="1754" y="720"/>
                  </a:cubicBezTo>
                  <a:cubicBezTo>
                    <a:pt x="1672" y="555"/>
                    <a:pt x="1719" y="674"/>
                    <a:pt x="1709" y="338"/>
                  </a:cubicBezTo>
                  <a:cubicBezTo>
                    <a:pt x="1703" y="373"/>
                    <a:pt x="1710" y="584"/>
                    <a:pt x="1681" y="465"/>
                  </a:cubicBezTo>
                  <a:cubicBezTo>
                    <a:pt x="1667" y="507"/>
                    <a:pt x="1681" y="566"/>
                    <a:pt x="1645" y="493"/>
                  </a:cubicBezTo>
                  <a:cubicBezTo>
                    <a:pt x="1642" y="505"/>
                    <a:pt x="1644" y="519"/>
                    <a:pt x="1636" y="529"/>
                  </a:cubicBezTo>
                  <a:cubicBezTo>
                    <a:pt x="1607" y="565"/>
                    <a:pt x="1591" y="499"/>
                    <a:pt x="1581" y="484"/>
                  </a:cubicBezTo>
                  <a:cubicBezTo>
                    <a:pt x="1573" y="401"/>
                    <a:pt x="1573" y="396"/>
                    <a:pt x="1590" y="329"/>
                  </a:cubicBezTo>
                  <a:cubicBezTo>
                    <a:pt x="1567" y="260"/>
                    <a:pt x="1572" y="348"/>
                    <a:pt x="1563" y="375"/>
                  </a:cubicBezTo>
                  <a:cubicBezTo>
                    <a:pt x="1560" y="448"/>
                    <a:pt x="1568" y="522"/>
                    <a:pt x="1554" y="593"/>
                  </a:cubicBezTo>
                  <a:cubicBezTo>
                    <a:pt x="1544" y="645"/>
                    <a:pt x="1503" y="459"/>
                    <a:pt x="1536" y="593"/>
                  </a:cubicBezTo>
                  <a:cubicBezTo>
                    <a:pt x="1539" y="669"/>
                    <a:pt x="1545" y="744"/>
                    <a:pt x="1545" y="820"/>
                  </a:cubicBezTo>
                  <a:cubicBezTo>
                    <a:pt x="1545" y="829"/>
                    <a:pt x="1538" y="856"/>
                    <a:pt x="1536" y="847"/>
                  </a:cubicBezTo>
                  <a:cubicBezTo>
                    <a:pt x="1488" y="668"/>
                    <a:pt x="1550" y="765"/>
                    <a:pt x="1499" y="693"/>
                  </a:cubicBezTo>
                  <a:cubicBezTo>
                    <a:pt x="1486" y="640"/>
                    <a:pt x="1498" y="628"/>
                    <a:pt x="1527" y="584"/>
                  </a:cubicBezTo>
                  <a:cubicBezTo>
                    <a:pt x="1521" y="578"/>
                    <a:pt x="1514" y="572"/>
                    <a:pt x="1509" y="565"/>
                  </a:cubicBezTo>
                  <a:cubicBezTo>
                    <a:pt x="1504" y="557"/>
                    <a:pt x="1507" y="534"/>
                    <a:pt x="1499" y="538"/>
                  </a:cubicBezTo>
                  <a:cubicBezTo>
                    <a:pt x="1488" y="544"/>
                    <a:pt x="1492" y="562"/>
                    <a:pt x="1490" y="575"/>
                  </a:cubicBezTo>
                  <a:cubicBezTo>
                    <a:pt x="1486" y="599"/>
                    <a:pt x="1484" y="623"/>
                    <a:pt x="1481" y="647"/>
                  </a:cubicBezTo>
                  <a:cubicBezTo>
                    <a:pt x="1478" y="620"/>
                    <a:pt x="1476" y="592"/>
                    <a:pt x="1472" y="565"/>
                  </a:cubicBezTo>
                  <a:cubicBezTo>
                    <a:pt x="1470" y="556"/>
                    <a:pt x="1466" y="529"/>
                    <a:pt x="1463" y="538"/>
                  </a:cubicBezTo>
                  <a:cubicBezTo>
                    <a:pt x="1427" y="629"/>
                    <a:pt x="1487" y="600"/>
                    <a:pt x="1427" y="620"/>
                  </a:cubicBezTo>
                  <a:cubicBezTo>
                    <a:pt x="1406" y="536"/>
                    <a:pt x="1411" y="624"/>
                    <a:pt x="1400" y="656"/>
                  </a:cubicBezTo>
                  <a:cubicBezTo>
                    <a:pt x="1375" y="1026"/>
                    <a:pt x="1394" y="592"/>
                    <a:pt x="1372" y="456"/>
                  </a:cubicBezTo>
                  <a:cubicBezTo>
                    <a:pt x="1369" y="475"/>
                    <a:pt x="1337" y="671"/>
                    <a:pt x="1363" y="538"/>
                  </a:cubicBezTo>
                  <a:cubicBezTo>
                    <a:pt x="1360" y="590"/>
                    <a:pt x="1362" y="642"/>
                    <a:pt x="1354" y="693"/>
                  </a:cubicBezTo>
                  <a:cubicBezTo>
                    <a:pt x="1351" y="708"/>
                    <a:pt x="1356" y="658"/>
                    <a:pt x="1345" y="647"/>
                  </a:cubicBezTo>
                  <a:cubicBezTo>
                    <a:pt x="1338" y="640"/>
                    <a:pt x="1338" y="665"/>
                    <a:pt x="1336" y="675"/>
                  </a:cubicBezTo>
                  <a:cubicBezTo>
                    <a:pt x="1316" y="768"/>
                    <a:pt x="1338" y="696"/>
                    <a:pt x="1318" y="756"/>
                  </a:cubicBezTo>
                  <a:cubicBezTo>
                    <a:pt x="1308" y="600"/>
                    <a:pt x="1313" y="656"/>
                    <a:pt x="1281" y="556"/>
                  </a:cubicBezTo>
                  <a:cubicBezTo>
                    <a:pt x="1280" y="559"/>
                    <a:pt x="1264" y="631"/>
                    <a:pt x="1236" y="602"/>
                  </a:cubicBezTo>
                  <a:cubicBezTo>
                    <a:pt x="1221" y="587"/>
                    <a:pt x="1230" y="559"/>
                    <a:pt x="1227" y="538"/>
                  </a:cubicBezTo>
                  <a:cubicBezTo>
                    <a:pt x="1224" y="547"/>
                    <a:pt x="1227" y="565"/>
                    <a:pt x="1218" y="565"/>
                  </a:cubicBezTo>
                  <a:cubicBezTo>
                    <a:pt x="1209" y="565"/>
                    <a:pt x="1218" y="538"/>
                    <a:pt x="1209" y="538"/>
                  </a:cubicBezTo>
                  <a:cubicBezTo>
                    <a:pt x="1200" y="538"/>
                    <a:pt x="1203" y="556"/>
                    <a:pt x="1200" y="565"/>
                  </a:cubicBezTo>
                  <a:cubicBezTo>
                    <a:pt x="1190" y="538"/>
                    <a:pt x="1172" y="484"/>
                    <a:pt x="1172" y="484"/>
                  </a:cubicBezTo>
                  <a:cubicBezTo>
                    <a:pt x="1169" y="454"/>
                    <a:pt x="1167" y="423"/>
                    <a:pt x="1163" y="393"/>
                  </a:cubicBezTo>
                  <a:cubicBezTo>
                    <a:pt x="1161" y="372"/>
                    <a:pt x="1169" y="344"/>
                    <a:pt x="1154" y="329"/>
                  </a:cubicBezTo>
                  <a:cubicBezTo>
                    <a:pt x="1145" y="320"/>
                    <a:pt x="1136" y="347"/>
                    <a:pt x="1127" y="356"/>
                  </a:cubicBezTo>
                  <a:cubicBezTo>
                    <a:pt x="1124" y="368"/>
                    <a:pt x="1120" y="381"/>
                    <a:pt x="1118" y="393"/>
                  </a:cubicBezTo>
                  <a:cubicBezTo>
                    <a:pt x="1105" y="462"/>
                    <a:pt x="1125" y="471"/>
                    <a:pt x="1090" y="438"/>
                  </a:cubicBezTo>
                  <a:cubicBezTo>
                    <a:pt x="1063" y="384"/>
                    <a:pt x="1078" y="345"/>
                    <a:pt x="1027" y="311"/>
                  </a:cubicBezTo>
                  <a:cubicBezTo>
                    <a:pt x="974" y="391"/>
                    <a:pt x="1024" y="494"/>
                    <a:pt x="972" y="575"/>
                  </a:cubicBezTo>
                  <a:cubicBezTo>
                    <a:pt x="969" y="490"/>
                    <a:pt x="970" y="405"/>
                    <a:pt x="963" y="320"/>
                  </a:cubicBezTo>
                  <a:cubicBezTo>
                    <a:pt x="962" y="305"/>
                    <a:pt x="969" y="365"/>
                    <a:pt x="954" y="365"/>
                  </a:cubicBezTo>
                  <a:cubicBezTo>
                    <a:pt x="939" y="365"/>
                    <a:pt x="948" y="335"/>
                    <a:pt x="945" y="320"/>
                  </a:cubicBezTo>
                  <a:cubicBezTo>
                    <a:pt x="939" y="332"/>
                    <a:pt x="932" y="344"/>
                    <a:pt x="927" y="356"/>
                  </a:cubicBezTo>
                  <a:cubicBezTo>
                    <a:pt x="923" y="365"/>
                    <a:pt x="927" y="388"/>
                    <a:pt x="918" y="384"/>
                  </a:cubicBezTo>
                  <a:cubicBezTo>
                    <a:pt x="907" y="378"/>
                    <a:pt x="912" y="359"/>
                    <a:pt x="909" y="347"/>
                  </a:cubicBezTo>
                  <a:cubicBezTo>
                    <a:pt x="906" y="338"/>
                    <a:pt x="903" y="329"/>
                    <a:pt x="900" y="320"/>
                  </a:cubicBezTo>
                  <a:cubicBezTo>
                    <a:pt x="869" y="453"/>
                    <a:pt x="883" y="400"/>
                    <a:pt x="863" y="320"/>
                  </a:cubicBezTo>
                  <a:cubicBezTo>
                    <a:pt x="860" y="335"/>
                    <a:pt x="867" y="357"/>
                    <a:pt x="854" y="365"/>
                  </a:cubicBezTo>
                  <a:cubicBezTo>
                    <a:pt x="845" y="371"/>
                    <a:pt x="840" y="348"/>
                    <a:pt x="836" y="338"/>
                  </a:cubicBezTo>
                  <a:cubicBezTo>
                    <a:pt x="831" y="327"/>
                    <a:pt x="830" y="314"/>
                    <a:pt x="827" y="302"/>
                  </a:cubicBezTo>
                  <a:cubicBezTo>
                    <a:pt x="824" y="311"/>
                    <a:pt x="826" y="333"/>
                    <a:pt x="818" y="329"/>
                  </a:cubicBezTo>
                  <a:cubicBezTo>
                    <a:pt x="795" y="318"/>
                    <a:pt x="822" y="255"/>
                    <a:pt x="800" y="320"/>
                  </a:cubicBezTo>
                  <a:cubicBezTo>
                    <a:pt x="798" y="313"/>
                    <a:pt x="785" y="264"/>
                    <a:pt x="763" y="275"/>
                  </a:cubicBezTo>
                  <a:cubicBezTo>
                    <a:pt x="743" y="285"/>
                    <a:pt x="756" y="319"/>
                    <a:pt x="745" y="338"/>
                  </a:cubicBezTo>
                  <a:cubicBezTo>
                    <a:pt x="725" y="373"/>
                    <a:pt x="704" y="400"/>
                    <a:pt x="690" y="438"/>
                  </a:cubicBezTo>
                  <a:cubicBezTo>
                    <a:pt x="677" y="399"/>
                    <a:pt x="667" y="359"/>
                    <a:pt x="654" y="320"/>
                  </a:cubicBezTo>
                  <a:cubicBezTo>
                    <a:pt x="651" y="311"/>
                    <a:pt x="645" y="293"/>
                    <a:pt x="645" y="293"/>
                  </a:cubicBezTo>
                  <a:cubicBezTo>
                    <a:pt x="642" y="272"/>
                    <a:pt x="656" y="236"/>
                    <a:pt x="636" y="229"/>
                  </a:cubicBezTo>
                  <a:cubicBezTo>
                    <a:pt x="618" y="223"/>
                    <a:pt x="618" y="284"/>
                    <a:pt x="618" y="284"/>
                  </a:cubicBezTo>
                  <a:cubicBezTo>
                    <a:pt x="615" y="366"/>
                    <a:pt x="618" y="448"/>
                    <a:pt x="609" y="529"/>
                  </a:cubicBezTo>
                  <a:cubicBezTo>
                    <a:pt x="606" y="556"/>
                    <a:pt x="602" y="474"/>
                    <a:pt x="600" y="447"/>
                  </a:cubicBezTo>
                  <a:cubicBezTo>
                    <a:pt x="596" y="390"/>
                    <a:pt x="599" y="332"/>
                    <a:pt x="591" y="275"/>
                  </a:cubicBezTo>
                  <a:cubicBezTo>
                    <a:pt x="589" y="264"/>
                    <a:pt x="578" y="256"/>
                    <a:pt x="572" y="247"/>
                  </a:cubicBezTo>
                  <a:cubicBezTo>
                    <a:pt x="562" y="217"/>
                    <a:pt x="546" y="195"/>
                    <a:pt x="536" y="165"/>
                  </a:cubicBezTo>
                  <a:cubicBezTo>
                    <a:pt x="533" y="229"/>
                    <a:pt x="532" y="292"/>
                    <a:pt x="527" y="356"/>
                  </a:cubicBezTo>
                  <a:cubicBezTo>
                    <a:pt x="526" y="369"/>
                    <a:pt x="527" y="402"/>
                    <a:pt x="518" y="393"/>
                  </a:cubicBezTo>
                  <a:cubicBezTo>
                    <a:pt x="515" y="390"/>
                    <a:pt x="501" y="277"/>
                    <a:pt x="500" y="265"/>
                  </a:cubicBezTo>
                  <a:cubicBezTo>
                    <a:pt x="484" y="349"/>
                    <a:pt x="485" y="297"/>
                    <a:pt x="472" y="256"/>
                  </a:cubicBezTo>
                  <a:cubicBezTo>
                    <a:pt x="469" y="214"/>
                    <a:pt x="472" y="170"/>
                    <a:pt x="463" y="129"/>
                  </a:cubicBezTo>
                  <a:cubicBezTo>
                    <a:pt x="460" y="114"/>
                    <a:pt x="457" y="159"/>
                    <a:pt x="454" y="174"/>
                  </a:cubicBezTo>
                  <a:cubicBezTo>
                    <a:pt x="429" y="289"/>
                    <a:pt x="463" y="123"/>
                    <a:pt x="436" y="256"/>
                  </a:cubicBezTo>
                  <a:cubicBezTo>
                    <a:pt x="433" y="286"/>
                    <a:pt x="440" y="320"/>
                    <a:pt x="427" y="347"/>
                  </a:cubicBezTo>
                  <a:cubicBezTo>
                    <a:pt x="421" y="359"/>
                    <a:pt x="414" y="323"/>
                    <a:pt x="409" y="311"/>
                  </a:cubicBezTo>
                  <a:cubicBezTo>
                    <a:pt x="402" y="293"/>
                    <a:pt x="397" y="274"/>
                    <a:pt x="391" y="256"/>
                  </a:cubicBezTo>
                  <a:cubicBezTo>
                    <a:pt x="388" y="265"/>
                    <a:pt x="386" y="292"/>
                    <a:pt x="381" y="284"/>
                  </a:cubicBezTo>
                  <a:cubicBezTo>
                    <a:pt x="350" y="234"/>
                    <a:pt x="375" y="175"/>
                    <a:pt x="354" y="238"/>
                  </a:cubicBezTo>
                  <a:cubicBezTo>
                    <a:pt x="348" y="229"/>
                    <a:pt x="347" y="211"/>
                    <a:pt x="336" y="211"/>
                  </a:cubicBezTo>
                  <a:cubicBezTo>
                    <a:pt x="327" y="211"/>
                    <a:pt x="329" y="247"/>
                    <a:pt x="327" y="238"/>
                  </a:cubicBezTo>
                  <a:cubicBezTo>
                    <a:pt x="288" y="0"/>
                    <a:pt x="338" y="165"/>
                    <a:pt x="309" y="74"/>
                  </a:cubicBezTo>
                  <a:cubicBezTo>
                    <a:pt x="303" y="83"/>
                    <a:pt x="295" y="92"/>
                    <a:pt x="291" y="102"/>
                  </a:cubicBezTo>
                  <a:cubicBezTo>
                    <a:pt x="286" y="113"/>
                    <a:pt x="290" y="129"/>
                    <a:pt x="281" y="138"/>
                  </a:cubicBezTo>
                  <a:cubicBezTo>
                    <a:pt x="272" y="147"/>
                    <a:pt x="257" y="144"/>
                    <a:pt x="245" y="147"/>
                  </a:cubicBezTo>
                  <a:cubicBezTo>
                    <a:pt x="242" y="159"/>
                    <a:pt x="247" y="177"/>
                    <a:pt x="236" y="184"/>
                  </a:cubicBezTo>
                  <a:cubicBezTo>
                    <a:pt x="229" y="189"/>
                    <a:pt x="226" y="162"/>
                    <a:pt x="218" y="165"/>
                  </a:cubicBezTo>
                  <a:cubicBezTo>
                    <a:pt x="209" y="168"/>
                    <a:pt x="212" y="184"/>
                    <a:pt x="209" y="193"/>
                  </a:cubicBezTo>
                  <a:cubicBezTo>
                    <a:pt x="186" y="77"/>
                    <a:pt x="206" y="161"/>
                    <a:pt x="191" y="338"/>
                  </a:cubicBezTo>
                  <a:cubicBezTo>
                    <a:pt x="188" y="369"/>
                    <a:pt x="145" y="420"/>
                    <a:pt x="145" y="420"/>
                  </a:cubicBezTo>
                  <a:cubicBezTo>
                    <a:pt x="158" y="511"/>
                    <a:pt x="178" y="557"/>
                    <a:pt x="118" y="647"/>
                  </a:cubicBezTo>
                  <a:cubicBezTo>
                    <a:pt x="115" y="635"/>
                    <a:pt x="116" y="621"/>
                    <a:pt x="109" y="611"/>
                  </a:cubicBezTo>
                  <a:cubicBezTo>
                    <a:pt x="103" y="602"/>
                    <a:pt x="90" y="586"/>
                    <a:pt x="81" y="593"/>
                  </a:cubicBezTo>
                  <a:cubicBezTo>
                    <a:pt x="69" y="602"/>
                    <a:pt x="75" y="623"/>
                    <a:pt x="72" y="638"/>
                  </a:cubicBezTo>
                  <a:cubicBezTo>
                    <a:pt x="69" y="611"/>
                    <a:pt x="72" y="582"/>
                    <a:pt x="63" y="556"/>
                  </a:cubicBezTo>
                  <a:cubicBezTo>
                    <a:pt x="60" y="547"/>
                    <a:pt x="59" y="592"/>
                    <a:pt x="54" y="584"/>
                  </a:cubicBezTo>
                  <a:cubicBezTo>
                    <a:pt x="44" y="569"/>
                    <a:pt x="48" y="547"/>
                    <a:pt x="45" y="529"/>
                  </a:cubicBezTo>
                  <a:cubicBezTo>
                    <a:pt x="17" y="615"/>
                    <a:pt x="35" y="696"/>
                    <a:pt x="45" y="784"/>
                  </a:cubicBezTo>
                  <a:cubicBezTo>
                    <a:pt x="42" y="869"/>
                    <a:pt x="41" y="953"/>
                    <a:pt x="36" y="1038"/>
                  </a:cubicBezTo>
                  <a:cubicBezTo>
                    <a:pt x="35" y="1047"/>
                    <a:pt x="31" y="1073"/>
                    <a:pt x="27" y="1065"/>
                  </a:cubicBezTo>
                  <a:cubicBezTo>
                    <a:pt x="10" y="1030"/>
                    <a:pt x="13" y="969"/>
                    <a:pt x="0" y="929"/>
                  </a:cubicBezTo>
                  <a:cubicBezTo>
                    <a:pt x="3" y="981"/>
                    <a:pt x="4" y="1032"/>
                    <a:pt x="9" y="1084"/>
                  </a:cubicBezTo>
                  <a:cubicBezTo>
                    <a:pt x="10" y="1093"/>
                    <a:pt x="9" y="1111"/>
                    <a:pt x="18" y="1111"/>
                  </a:cubicBezTo>
                  <a:cubicBezTo>
                    <a:pt x="27" y="1111"/>
                    <a:pt x="24" y="1093"/>
                    <a:pt x="27" y="1084"/>
                  </a:cubicBezTo>
                  <a:cubicBezTo>
                    <a:pt x="40" y="1134"/>
                    <a:pt x="47" y="1146"/>
                    <a:pt x="100" y="1129"/>
                  </a:cubicBezTo>
                  <a:cubicBezTo>
                    <a:pt x="336" y="1132"/>
                    <a:pt x="573" y="1153"/>
                    <a:pt x="809" y="1138"/>
                  </a:cubicBezTo>
                  <a:cubicBezTo>
                    <a:pt x="828" y="1137"/>
                    <a:pt x="827" y="1084"/>
                    <a:pt x="827" y="1084"/>
                  </a:cubicBezTo>
                  <a:cubicBezTo>
                    <a:pt x="836" y="1087"/>
                    <a:pt x="849" y="1101"/>
                    <a:pt x="854" y="1093"/>
                  </a:cubicBezTo>
                  <a:cubicBezTo>
                    <a:pt x="866" y="1075"/>
                    <a:pt x="843" y="1036"/>
                    <a:pt x="863" y="1029"/>
                  </a:cubicBezTo>
                  <a:cubicBezTo>
                    <a:pt x="881" y="1023"/>
                    <a:pt x="875" y="1066"/>
                    <a:pt x="881" y="1084"/>
                  </a:cubicBezTo>
                  <a:cubicBezTo>
                    <a:pt x="884" y="1093"/>
                    <a:pt x="890" y="1111"/>
                    <a:pt x="890" y="1111"/>
                  </a:cubicBezTo>
                  <a:cubicBezTo>
                    <a:pt x="910" y="1057"/>
                    <a:pt x="890" y="1092"/>
                    <a:pt x="909" y="1111"/>
                  </a:cubicBezTo>
                  <a:cubicBezTo>
                    <a:pt x="916" y="1118"/>
                    <a:pt x="927" y="1117"/>
                    <a:pt x="936" y="1120"/>
                  </a:cubicBezTo>
                  <a:cubicBezTo>
                    <a:pt x="945" y="1114"/>
                    <a:pt x="952" y="1102"/>
                    <a:pt x="963" y="1102"/>
                  </a:cubicBezTo>
                  <a:cubicBezTo>
                    <a:pt x="979" y="1102"/>
                    <a:pt x="997" y="1131"/>
                    <a:pt x="1009" y="1138"/>
                  </a:cubicBezTo>
                  <a:cubicBezTo>
                    <a:pt x="1017" y="1143"/>
                    <a:pt x="1027" y="1144"/>
                    <a:pt x="1036" y="1147"/>
                  </a:cubicBezTo>
                  <a:cubicBezTo>
                    <a:pt x="1031" y="1127"/>
                    <a:pt x="1012" y="1072"/>
                    <a:pt x="1036" y="1056"/>
                  </a:cubicBezTo>
                  <a:cubicBezTo>
                    <a:pt x="1047" y="1048"/>
                    <a:pt x="1048" y="1081"/>
                    <a:pt x="1054" y="1093"/>
                  </a:cubicBezTo>
                  <a:cubicBezTo>
                    <a:pt x="1068" y="1034"/>
                    <a:pt x="1083" y="1047"/>
                    <a:pt x="1136" y="1029"/>
                  </a:cubicBezTo>
                  <a:cubicBezTo>
                    <a:pt x="1159" y="1097"/>
                    <a:pt x="1128" y="1029"/>
                    <a:pt x="1163" y="1029"/>
                  </a:cubicBezTo>
                  <a:cubicBezTo>
                    <a:pt x="1172" y="1029"/>
                    <a:pt x="1169" y="1047"/>
                    <a:pt x="1172" y="1056"/>
                  </a:cubicBezTo>
                  <a:cubicBezTo>
                    <a:pt x="1190" y="984"/>
                    <a:pt x="1173" y="1034"/>
                    <a:pt x="1190" y="1084"/>
                  </a:cubicBezTo>
                  <a:cubicBezTo>
                    <a:pt x="1193" y="1092"/>
                    <a:pt x="1203" y="1096"/>
                    <a:pt x="1209" y="1102"/>
                  </a:cubicBezTo>
                  <a:cubicBezTo>
                    <a:pt x="1215" y="1114"/>
                    <a:pt x="1214" y="1138"/>
                    <a:pt x="1227" y="1138"/>
                  </a:cubicBezTo>
                  <a:cubicBezTo>
                    <a:pt x="1253" y="1138"/>
                    <a:pt x="1221" y="1056"/>
                    <a:pt x="1245" y="1129"/>
                  </a:cubicBezTo>
                  <a:cubicBezTo>
                    <a:pt x="1248" y="1105"/>
                    <a:pt x="1245" y="1079"/>
                    <a:pt x="1254" y="1056"/>
                  </a:cubicBezTo>
                  <a:cubicBezTo>
                    <a:pt x="1258" y="1047"/>
                    <a:pt x="1253" y="1084"/>
                    <a:pt x="1263" y="1084"/>
                  </a:cubicBezTo>
                  <a:cubicBezTo>
                    <a:pt x="1273" y="1084"/>
                    <a:pt x="1270" y="1066"/>
                    <a:pt x="1272" y="1056"/>
                  </a:cubicBezTo>
                  <a:cubicBezTo>
                    <a:pt x="1276" y="1038"/>
                    <a:pt x="1278" y="1020"/>
                    <a:pt x="1281" y="1002"/>
                  </a:cubicBezTo>
                  <a:cubicBezTo>
                    <a:pt x="1291" y="1031"/>
                    <a:pt x="1281" y="1069"/>
                    <a:pt x="1300" y="1093"/>
                  </a:cubicBezTo>
                  <a:cubicBezTo>
                    <a:pt x="1307" y="1101"/>
                    <a:pt x="1318" y="1081"/>
                    <a:pt x="1327" y="1075"/>
                  </a:cubicBezTo>
                  <a:cubicBezTo>
                    <a:pt x="1350" y="1143"/>
                    <a:pt x="1319" y="1075"/>
                    <a:pt x="1354" y="1075"/>
                  </a:cubicBezTo>
                  <a:cubicBezTo>
                    <a:pt x="1367" y="1075"/>
                    <a:pt x="1372" y="1093"/>
                    <a:pt x="1381" y="1102"/>
                  </a:cubicBezTo>
                  <a:cubicBezTo>
                    <a:pt x="1384" y="1090"/>
                    <a:pt x="1377" y="1065"/>
                    <a:pt x="1390" y="1065"/>
                  </a:cubicBezTo>
                  <a:cubicBezTo>
                    <a:pt x="1403" y="1065"/>
                    <a:pt x="1392" y="1112"/>
                    <a:pt x="1400" y="1102"/>
                  </a:cubicBezTo>
                  <a:cubicBezTo>
                    <a:pt x="1415" y="1082"/>
                    <a:pt x="1418" y="1029"/>
                    <a:pt x="1418" y="1029"/>
                  </a:cubicBezTo>
                  <a:cubicBezTo>
                    <a:pt x="1430" y="1032"/>
                    <a:pt x="1442" y="1042"/>
                    <a:pt x="1454" y="1038"/>
                  </a:cubicBezTo>
                  <a:cubicBezTo>
                    <a:pt x="1506" y="1021"/>
                    <a:pt x="1435" y="986"/>
                    <a:pt x="1499" y="1029"/>
                  </a:cubicBezTo>
                  <a:cubicBezTo>
                    <a:pt x="1548" y="1026"/>
                    <a:pt x="1597" y="1028"/>
                    <a:pt x="1645" y="1020"/>
                  </a:cubicBezTo>
                  <a:cubicBezTo>
                    <a:pt x="1680" y="1014"/>
                    <a:pt x="1668" y="997"/>
                    <a:pt x="1681" y="975"/>
                  </a:cubicBezTo>
                  <a:cubicBezTo>
                    <a:pt x="1694" y="953"/>
                    <a:pt x="1704" y="954"/>
                    <a:pt x="1727" y="947"/>
                  </a:cubicBezTo>
                  <a:cubicBezTo>
                    <a:pt x="1736" y="953"/>
                    <a:pt x="1746" y="972"/>
                    <a:pt x="1754" y="965"/>
                  </a:cubicBezTo>
                  <a:cubicBezTo>
                    <a:pt x="1769" y="953"/>
                    <a:pt x="1766" y="929"/>
                    <a:pt x="1772" y="911"/>
                  </a:cubicBezTo>
                  <a:cubicBezTo>
                    <a:pt x="1775" y="902"/>
                    <a:pt x="1781" y="884"/>
                    <a:pt x="1781" y="884"/>
                  </a:cubicBezTo>
                  <a:cubicBezTo>
                    <a:pt x="1802" y="967"/>
                    <a:pt x="1778" y="897"/>
                    <a:pt x="1799" y="884"/>
                  </a:cubicBezTo>
                  <a:cubicBezTo>
                    <a:pt x="1806" y="879"/>
                    <a:pt x="1812" y="896"/>
                    <a:pt x="1818" y="902"/>
                  </a:cubicBezTo>
                  <a:cubicBezTo>
                    <a:pt x="1839" y="837"/>
                    <a:pt x="1820" y="836"/>
                    <a:pt x="1863" y="865"/>
                  </a:cubicBezTo>
                  <a:cubicBezTo>
                    <a:pt x="1866" y="856"/>
                    <a:pt x="1863" y="838"/>
                    <a:pt x="1872" y="838"/>
                  </a:cubicBezTo>
                  <a:cubicBezTo>
                    <a:pt x="1881" y="838"/>
                    <a:pt x="1880" y="856"/>
                    <a:pt x="1881" y="865"/>
                  </a:cubicBezTo>
                  <a:cubicBezTo>
                    <a:pt x="1886" y="901"/>
                    <a:pt x="1887" y="938"/>
                    <a:pt x="1890" y="975"/>
                  </a:cubicBezTo>
                  <a:cubicBezTo>
                    <a:pt x="1912" y="905"/>
                    <a:pt x="1884" y="976"/>
                    <a:pt x="1909" y="984"/>
                  </a:cubicBezTo>
                  <a:cubicBezTo>
                    <a:pt x="1920" y="987"/>
                    <a:pt x="1921" y="965"/>
                    <a:pt x="1927" y="956"/>
                  </a:cubicBezTo>
                  <a:cubicBezTo>
                    <a:pt x="1933" y="962"/>
                    <a:pt x="1939" y="981"/>
                    <a:pt x="1945" y="975"/>
                  </a:cubicBezTo>
                  <a:cubicBezTo>
                    <a:pt x="1952" y="968"/>
                    <a:pt x="1936" y="957"/>
                    <a:pt x="1936" y="947"/>
                  </a:cubicBezTo>
                  <a:cubicBezTo>
                    <a:pt x="1936" y="873"/>
                    <a:pt x="1943" y="839"/>
                    <a:pt x="1954" y="775"/>
                  </a:cubicBezTo>
                  <a:cubicBezTo>
                    <a:pt x="1957" y="793"/>
                    <a:pt x="1950" y="816"/>
                    <a:pt x="1963" y="829"/>
                  </a:cubicBezTo>
                  <a:cubicBezTo>
                    <a:pt x="1971" y="837"/>
                    <a:pt x="1970" y="802"/>
                    <a:pt x="1981" y="802"/>
                  </a:cubicBezTo>
                  <a:cubicBezTo>
                    <a:pt x="1990" y="802"/>
                    <a:pt x="1986" y="821"/>
                    <a:pt x="1990" y="829"/>
                  </a:cubicBezTo>
                  <a:cubicBezTo>
                    <a:pt x="2000" y="848"/>
                    <a:pt x="2013" y="860"/>
                    <a:pt x="2027" y="875"/>
                  </a:cubicBezTo>
                  <a:cubicBezTo>
                    <a:pt x="2042" y="919"/>
                    <a:pt x="2030" y="937"/>
                    <a:pt x="2072" y="965"/>
                  </a:cubicBezTo>
                  <a:cubicBezTo>
                    <a:pt x="2075" y="977"/>
                    <a:pt x="2070" y="995"/>
                    <a:pt x="2081" y="1002"/>
                  </a:cubicBezTo>
                  <a:cubicBezTo>
                    <a:pt x="2110" y="1020"/>
                    <a:pt x="2128" y="978"/>
                    <a:pt x="2136" y="965"/>
                  </a:cubicBezTo>
                  <a:cubicBezTo>
                    <a:pt x="2139" y="977"/>
                    <a:pt x="2139" y="1013"/>
                    <a:pt x="2145" y="1002"/>
                  </a:cubicBezTo>
                  <a:cubicBezTo>
                    <a:pt x="2150" y="993"/>
                    <a:pt x="2150" y="846"/>
                    <a:pt x="2199" y="865"/>
                  </a:cubicBezTo>
                  <a:cubicBezTo>
                    <a:pt x="2210" y="869"/>
                    <a:pt x="2212" y="884"/>
                    <a:pt x="2218" y="893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28398" dir="1593903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4465" name="Freeform 1041"/>
            <p:cNvSpPr>
              <a:spLocks/>
            </p:cNvSpPr>
            <p:nvPr/>
          </p:nvSpPr>
          <p:spPr bwMode="auto">
            <a:xfrm>
              <a:off x="2518" y="3370"/>
              <a:ext cx="477" cy="777"/>
            </a:xfrm>
            <a:custGeom>
              <a:avLst/>
              <a:gdLst>
                <a:gd name="T0" fmla="*/ 273 w 477"/>
                <a:gd name="T1" fmla="*/ 639 h 777"/>
                <a:gd name="T2" fmla="*/ 254 w 477"/>
                <a:gd name="T3" fmla="*/ 603 h 777"/>
                <a:gd name="T4" fmla="*/ 236 w 477"/>
                <a:gd name="T5" fmla="*/ 548 h 777"/>
                <a:gd name="T6" fmla="*/ 191 w 477"/>
                <a:gd name="T7" fmla="*/ 485 h 777"/>
                <a:gd name="T8" fmla="*/ 136 w 477"/>
                <a:gd name="T9" fmla="*/ 394 h 777"/>
                <a:gd name="T10" fmla="*/ 145 w 477"/>
                <a:gd name="T11" fmla="*/ 458 h 777"/>
                <a:gd name="T12" fmla="*/ 136 w 477"/>
                <a:gd name="T13" fmla="*/ 412 h 777"/>
                <a:gd name="T14" fmla="*/ 127 w 477"/>
                <a:gd name="T15" fmla="*/ 385 h 777"/>
                <a:gd name="T16" fmla="*/ 109 w 477"/>
                <a:gd name="T17" fmla="*/ 358 h 777"/>
                <a:gd name="T18" fmla="*/ 100 w 477"/>
                <a:gd name="T19" fmla="*/ 503 h 777"/>
                <a:gd name="T20" fmla="*/ 73 w 477"/>
                <a:gd name="T21" fmla="*/ 458 h 777"/>
                <a:gd name="T22" fmla="*/ 64 w 477"/>
                <a:gd name="T23" fmla="*/ 430 h 777"/>
                <a:gd name="T24" fmla="*/ 54 w 477"/>
                <a:gd name="T25" fmla="*/ 458 h 777"/>
                <a:gd name="T26" fmla="*/ 45 w 477"/>
                <a:gd name="T27" fmla="*/ 639 h 777"/>
                <a:gd name="T28" fmla="*/ 36 w 477"/>
                <a:gd name="T29" fmla="*/ 467 h 777"/>
                <a:gd name="T30" fmla="*/ 27 w 477"/>
                <a:gd name="T31" fmla="*/ 385 h 777"/>
                <a:gd name="T32" fmla="*/ 18 w 477"/>
                <a:gd name="T33" fmla="*/ 421 h 777"/>
                <a:gd name="T34" fmla="*/ 0 w 477"/>
                <a:gd name="T35" fmla="*/ 448 h 777"/>
                <a:gd name="T36" fmla="*/ 9 w 477"/>
                <a:gd name="T37" fmla="*/ 376 h 777"/>
                <a:gd name="T38" fmla="*/ 45 w 477"/>
                <a:gd name="T39" fmla="*/ 312 h 777"/>
                <a:gd name="T40" fmla="*/ 64 w 477"/>
                <a:gd name="T41" fmla="*/ 248 h 777"/>
                <a:gd name="T42" fmla="*/ 82 w 477"/>
                <a:gd name="T43" fmla="*/ 385 h 777"/>
                <a:gd name="T44" fmla="*/ 91 w 477"/>
                <a:gd name="T45" fmla="*/ 439 h 777"/>
                <a:gd name="T46" fmla="*/ 100 w 477"/>
                <a:gd name="T47" fmla="*/ 412 h 777"/>
                <a:gd name="T48" fmla="*/ 127 w 477"/>
                <a:gd name="T49" fmla="*/ 394 h 777"/>
                <a:gd name="T50" fmla="*/ 164 w 477"/>
                <a:gd name="T51" fmla="*/ 348 h 777"/>
                <a:gd name="T52" fmla="*/ 209 w 477"/>
                <a:gd name="T53" fmla="*/ 103 h 777"/>
                <a:gd name="T54" fmla="*/ 236 w 477"/>
                <a:gd name="T55" fmla="*/ 448 h 777"/>
                <a:gd name="T56" fmla="*/ 245 w 477"/>
                <a:gd name="T57" fmla="*/ 385 h 777"/>
                <a:gd name="T58" fmla="*/ 254 w 477"/>
                <a:gd name="T59" fmla="*/ 412 h 777"/>
                <a:gd name="T60" fmla="*/ 264 w 477"/>
                <a:gd name="T61" fmla="*/ 376 h 777"/>
                <a:gd name="T62" fmla="*/ 291 w 477"/>
                <a:gd name="T63" fmla="*/ 321 h 777"/>
                <a:gd name="T64" fmla="*/ 309 w 477"/>
                <a:gd name="T65" fmla="*/ 358 h 777"/>
                <a:gd name="T66" fmla="*/ 318 w 477"/>
                <a:gd name="T67" fmla="*/ 476 h 777"/>
                <a:gd name="T68" fmla="*/ 336 w 477"/>
                <a:gd name="T69" fmla="*/ 48 h 777"/>
                <a:gd name="T70" fmla="*/ 391 w 477"/>
                <a:gd name="T71" fmla="*/ 212 h 777"/>
                <a:gd name="T72" fmla="*/ 345 w 477"/>
                <a:gd name="T73" fmla="*/ 548 h 777"/>
                <a:gd name="T74" fmla="*/ 300 w 477"/>
                <a:gd name="T75" fmla="*/ 639 h 777"/>
                <a:gd name="T76" fmla="*/ 282 w 477"/>
                <a:gd name="T77" fmla="*/ 567 h 777"/>
                <a:gd name="T78" fmla="*/ 273 w 477"/>
                <a:gd name="T79" fmla="*/ 658 h 777"/>
                <a:gd name="T80" fmla="*/ 264 w 477"/>
                <a:gd name="T81" fmla="*/ 585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7" h="777">
                  <a:moveTo>
                    <a:pt x="273" y="639"/>
                  </a:moveTo>
                  <a:cubicBezTo>
                    <a:pt x="267" y="627"/>
                    <a:pt x="259" y="616"/>
                    <a:pt x="254" y="603"/>
                  </a:cubicBezTo>
                  <a:cubicBezTo>
                    <a:pt x="247" y="585"/>
                    <a:pt x="250" y="562"/>
                    <a:pt x="236" y="548"/>
                  </a:cubicBezTo>
                  <a:cubicBezTo>
                    <a:pt x="166" y="478"/>
                    <a:pt x="250" y="568"/>
                    <a:pt x="191" y="485"/>
                  </a:cubicBezTo>
                  <a:cubicBezTo>
                    <a:pt x="166" y="450"/>
                    <a:pt x="151" y="438"/>
                    <a:pt x="136" y="394"/>
                  </a:cubicBezTo>
                  <a:cubicBezTo>
                    <a:pt x="139" y="415"/>
                    <a:pt x="145" y="436"/>
                    <a:pt x="145" y="458"/>
                  </a:cubicBezTo>
                  <a:cubicBezTo>
                    <a:pt x="145" y="474"/>
                    <a:pt x="140" y="427"/>
                    <a:pt x="136" y="412"/>
                  </a:cubicBezTo>
                  <a:cubicBezTo>
                    <a:pt x="134" y="403"/>
                    <a:pt x="131" y="393"/>
                    <a:pt x="127" y="385"/>
                  </a:cubicBezTo>
                  <a:cubicBezTo>
                    <a:pt x="122" y="375"/>
                    <a:pt x="115" y="367"/>
                    <a:pt x="109" y="358"/>
                  </a:cubicBezTo>
                  <a:cubicBezTo>
                    <a:pt x="101" y="407"/>
                    <a:pt x="73" y="670"/>
                    <a:pt x="100" y="503"/>
                  </a:cubicBezTo>
                  <a:cubicBezTo>
                    <a:pt x="84" y="424"/>
                    <a:pt x="92" y="221"/>
                    <a:pt x="73" y="458"/>
                  </a:cubicBezTo>
                  <a:cubicBezTo>
                    <a:pt x="70" y="449"/>
                    <a:pt x="74" y="430"/>
                    <a:pt x="64" y="430"/>
                  </a:cubicBezTo>
                  <a:cubicBezTo>
                    <a:pt x="54" y="430"/>
                    <a:pt x="55" y="448"/>
                    <a:pt x="54" y="458"/>
                  </a:cubicBezTo>
                  <a:cubicBezTo>
                    <a:pt x="49" y="518"/>
                    <a:pt x="48" y="579"/>
                    <a:pt x="45" y="639"/>
                  </a:cubicBezTo>
                  <a:cubicBezTo>
                    <a:pt x="42" y="582"/>
                    <a:pt x="40" y="524"/>
                    <a:pt x="36" y="467"/>
                  </a:cubicBezTo>
                  <a:cubicBezTo>
                    <a:pt x="34" y="440"/>
                    <a:pt x="37" y="411"/>
                    <a:pt x="27" y="385"/>
                  </a:cubicBezTo>
                  <a:cubicBezTo>
                    <a:pt x="22" y="373"/>
                    <a:pt x="23" y="410"/>
                    <a:pt x="18" y="421"/>
                  </a:cubicBezTo>
                  <a:cubicBezTo>
                    <a:pt x="14" y="431"/>
                    <a:pt x="6" y="439"/>
                    <a:pt x="0" y="448"/>
                  </a:cubicBezTo>
                  <a:cubicBezTo>
                    <a:pt x="3" y="424"/>
                    <a:pt x="3" y="399"/>
                    <a:pt x="9" y="376"/>
                  </a:cubicBezTo>
                  <a:cubicBezTo>
                    <a:pt x="15" y="352"/>
                    <a:pt x="36" y="335"/>
                    <a:pt x="45" y="312"/>
                  </a:cubicBezTo>
                  <a:cubicBezTo>
                    <a:pt x="53" y="291"/>
                    <a:pt x="57" y="269"/>
                    <a:pt x="64" y="248"/>
                  </a:cubicBezTo>
                  <a:cubicBezTo>
                    <a:pt x="70" y="294"/>
                    <a:pt x="76" y="339"/>
                    <a:pt x="82" y="385"/>
                  </a:cubicBezTo>
                  <a:cubicBezTo>
                    <a:pt x="85" y="403"/>
                    <a:pt x="81" y="424"/>
                    <a:pt x="91" y="439"/>
                  </a:cubicBezTo>
                  <a:cubicBezTo>
                    <a:pt x="96" y="447"/>
                    <a:pt x="94" y="419"/>
                    <a:pt x="100" y="412"/>
                  </a:cubicBezTo>
                  <a:cubicBezTo>
                    <a:pt x="107" y="404"/>
                    <a:pt x="118" y="400"/>
                    <a:pt x="127" y="394"/>
                  </a:cubicBezTo>
                  <a:cubicBezTo>
                    <a:pt x="142" y="152"/>
                    <a:pt x="136" y="254"/>
                    <a:pt x="164" y="348"/>
                  </a:cubicBezTo>
                  <a:cubicBezTo>
                    <a:pt x="220" y="292"/>
                    <a:pt x="205" y="173"/>
                    <a:pt x="209" y="103"/>
                  </a:cubicBezTo>
                  <a:cubicBezTo>
                    <a:pt x="232" y="217"/>
                    <a:pt x="213" y="334"/>
                    <a:pt x="236" y="448"/>
                  </a:cubicBezTo>
                  <a:cubicBezTo>
                    <a:pt x="239" y="427"/>
                    <a:pt x="236" y="404"/>
                    <a:pt x="245" y="385"/>
                  </a:cubicBezTo>
                  <a:cubicBezTo>
                    <a:pt x="249" y="377"/>
                    <a:pt x="245" y="416"/>
                    <a:pt x="254" y="412"/>
                  </a:cubicBezTo>
                  <a:cubicBezTo>
                    <a:pt x="265" y="407"/>
                    <a:pt x="259" y="387"/>
                    <a:pt x="264" y="376"/>
                  </a:cubicBezTo>
                  <a:cubicBezTo>
                    <a:pt x="311" y="269"/>
                    <a:pt x="258" y="419"/>
                    <a:pt x="291" y="321"/>
                  </a:cubicBezTo>
                  <a:cubicBezTo>
                    <a:pt x="297" y="333"/>
                    <a:pt x="307" y="344"/>
                    <a:pt x="309" y="358"/>
                  </a:cubicBezTo>
                  <a:cubicBezTo>
                    <a:pt x="316" y="397"/>
                    <a:pt x="315" y="515"/>
                    <a:pt x="318" y="476"/>
                  </a:cubicBezTo>
                  <a:cubicBezTo>
                    <a:pt x="348" y="0"/>
                    <a:pt x="285" y="208"/>
                    <a:pt x="336" y="48"/>
                  </a:cubicBezTo>
                  <a:cubicBezTo>
                    <a:pt x="367" y="97"/>
                    <a:pt x="391" y="212"/>
                    <a:pt x="391" y="212"/>
                  </a:cubicBezTo>
                  <a:cubicBezTo>
                    <a:pt x="372" y="549"/>
                    <a:pt x="477" y="506"/>
                    <a:pt x="345" y="548"/>
                  </a:cubicBezTo>
                  <a:cubicBezTo>
                    <a:pt x="334" y="581"/>
                    <a:pt x="316" y="608"/>
                    <a:pt x="300" y="639"/>
                  </a:cubicBezTo>
                  <a:cubicBezTo>
                    <a:pt x="277" y="777"/>
                    <a:pt x="308" y="618"/>
                    <a:pt x="282" y="567"/>
                  </a:cubicBezTo>
                  <a:cubicBezTo>
                    <a:pt x="268" y="540"/>
                    <a:pt x="276" y="628"/>
                    <a:pt x="273" y="658"/>
                  </a:cubicBezTo>
                  <a:cubicBezTo>
                    <a:pt x="259" y="616"/>
                    <a:pt x="264" y="640"/>
                    <a:pt x="264" y="585"/>
                  </a:cubicBezTo>
                </a:path>
              </a:pathLst>
            </a:custGeom>
            <a:solidFill>
              <a:srgbClr val="33CC33"/>
            </a:solidFill>
            <a:ln>
              <a:noFill/>
            </a:ln>
            <a:effectLst>
              <a:outerShdw dist="28398" dir="1593903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4466" name="Freeform 1042"/>
            <p:cNvSpPr>
              <a:spLocks/>
            </p:cNvSpPr>
            <p:nvPr/>
          </p:nvSpPr>
          <p:spPr bwMode="auto">
            <a:xfrm>
              <a:off x="2027" y="3455"/>
              <a:ext cx="521" cy="644"/>
            </a:xfrm>
            <a:custGeom>
              <a:avLst/>
              <a:gdLst>
                <a:gd name="T0" fmla="*/ 409 w 521"/>
                <a:gd name="T1" fmla="*/ 245 h 644"/>
                <a:gd name="T2" fmla="*/ 400 w 521"/>
                <a:gd name="T3" fmla="*/ 263 h 644"/>
                <a:gd name="T4" fmla="*/ 382 w 521"/>
                <a:gd name="T5" fmla="*/ 282 h 644"/>
                <a:gd name="T6" fmla="*/ 336 w 521"/>
                <a:gd name="T7" fmla="*/ 291 h 644"/>
                <a:gd name="T8" fmla="*/ 327 w 521"/>
                <a:gd name="T9" fmla="*/ 254 h 644"/>
                <a:gd name="T10" fmla="*/ 309 w 521"/>
                <a:gd name="T11" fmla="*/ 154 h 644"/>
                <a:gd name="T12" fmla="*/ 273 w 521"/>
                <a:gd name="T13" fmla="*/ 400 h 644"/>
                <a:gd name="T14" fmla="*/ 236 w 521"/>
                <a:gd name="T15" fmla="*/ 345 h 644"/>
                <a:gd name="T16" fmla="*/ 209 w 521"/>
                <a:gd name="T17" fmla="*/ 418 h 644"/>
                <a:gd name="T18" fmla="*/ 191 w 521"/>
                <a:gd name="T19" fmla="*/ 382 h 644"/>
                <a:gd name="T20" fmla="*/ 155 w 521"/>
                <a:gd name="T21" fmla="*/ 345 h 644"/>
                <a:gd name="T22" fmla="*/ 155 w 521"/>
                <a:gd name="T23" fmla="*/ 373 h 644"/>
                <a:gd name="T24" fmla="*/ 155 w 521"/>
                <a:gd name="T25" fmla="*/ 427 h 644"/>
                <a:gd name="T26" fmla="*/ 173 w 521"/>
                <a:gd name="T27" fmla="*/ 563 h 644"/>
                <a:gd name="T28" fmla="*/ 127 w 521"/>
                <a:gd name="T29" fmla="*/ 527 h 644"/>
                <a:gd name="T30" fmla="*/ 155 w 521"/>
                <a:gd name="T31" fmla="*/ 418 h 644"/>
                <a:gd name="T32" fmla="*/ 145 w 521"/>
                <a:gd name="T33" fmla="*/ 254 h 644"/>
                <a:gd name="T34" fmla="*/ 164 w 521"/>
                <a:gd name="T35" fmla="*/ 209 h 644"/>
                <a:gd name="T36" fmla="*/ 109 w 521"/>
                <a:gd name="T37" fmla="*/ 182 h 644"/>
                <a:gd name="T38" fmla="*/ 100 w 521"/>
                <a:gd name="T39" fmla="*/ 182 h 644"/>
                <a:gd name="T40" fmla="*/ 73 w 521"/>
                <a:gd name="T41" fmla="*/ 327 h 644"/>
                <a:gd name="T42" fmla="*/ 9 w 521"/>
                <a:gd name="T43" fmla="*/ 145 h 644"/>
                <a:gd name="T44" fmla="*/ 46 w 521"/>
                <a:gd name="T45" fmla="*/ 527 h 644"/>
                <a:gd name="T46" fmla="*/ 109 w 521"/>
                <a:gd name="T47" fmla="*/ 573 h 644"/>
                <a:gd name="T48" fmla="*/ 145 w 521"/>
                <a:gd name="T49" fmla="*/ 618 h 644"/>
                <a:gd name="T50" fmla="*/ 173 w 521"/>
                <a:gd name="T51" fmla="*/ 591 h 644"/>
                <a:gd name="T52" fmla="*/ 209 w 521"/>
                <a:gd name="T53" fmla="*/ 482 h 644"/>
                <a:gd name="T54" fmla="*/ 291 w 521"/>
                <a:gd name="T55" fmla="*/ 600 h 644"/>
                <a:gd name="T56" fmla="*/ 355 w 521"/>
                <a:gd name="T57" fmla="*/ 536 h 644"/>
                <a:gd name="T58" fmla="*/ 336 w 521"/>
                <a:gd name="T59" fmla="*/ 500 h 644"/>
                <a:gd name="T60" fmla="*/ 364 w 521"/>
                <a:gd name="T61" fmla="*/ 554 h 644"/>
                <a:gd name="T62" fmla="*/ 400 w 521"/>
                <a:gd name="T63" fmla="*/ 518 h 644"/>
                <a:gd name="T64" fmla="*/ 427 w 521"/>
                <a:gd name="T65" fmla="*/ 60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1" h="644">
                  <a:moveTo>
                    <a:pt x="445" y="491"/>
                  </a:moveTo>
                  <a:cubicBezTo>
                    <a:pt x="461" y="24"/>
                    <a:pt x="521" y="171"/>
                    <a:pt x="409" y="245"/>
                  </a:cubicBezTo>
                  <a:cubicBezTo>
                    <a:pt x="430" y="161"/>
                    <a:pt x="437" y="85"/>
                    <a:pt x="427" y="0"/>
                  </a:cubicBezTo>
                  <a:cubicBezTo>
                    <a:pt x="421" y="109"/>
                    <a:pt x="412" y="165"/>
                    <a:pt x="400" y="263"/>
                  </a:cubicBezTo>
                  <a:cubicBezTo>
                    <a:pt x="397" y="254"/>
                    <a:pt x="398" y="229"/>
                    <a:pt x="391" y="236"/>
                  </a:cubicBezTo>
                  <a:cubicBezTo>
                    <a:pt x="380" y="247"/>
                    <a:pt x="386" y="267"/>
                    <a:pt x="382" y="282"/>
                  </a:cubicBezTo>
                  <a:cubicBezTo>
                    <a:pt x="375" y="312"/>
                    <a:pt x="372" y="310"/>
                    <a:pt x="355" y="336"/>
                  </a:cubicBezTo>
                  <a:cubicBezTo>
                    <a:pt x="349" y="321"/>
                    <a:pt x="336" y="307"/>
                    <a:pt x="336" y="291"/>
                  </a:cubicBezTo>
                  <a:cubicBezTo>
                    <a:pt x="336" y="288"/>
                    <a:pt x="382" y="257"/>
                    <a:pt x="364" y="245"/>
                  </a:cubicBezTo>
                  <a:cubicBezTo>
                    <a:pt x="353" y="238"/>
                    <a:pt x="339" y="251"/>
                    <a:pt x="327" y="254"/>
                  </a:cubicBezTo>
                  <a:cubicBezTo>
                    <a:pt x="318" y="248"/>
                    <a:pt x="302" y="247"/>
                    <a:pt x="300" y="236"/>
                  </a:cubicBezTo>
                  <a:cubicBezTo>
                    <a:pt x="295" y="209"/>
                    <a:pt x="309" y="181"/>
                    <a:pt x="309" y="154"/>
                  </a:cubicBezTo>
                  <a:cubicBezTo>
                    <a:pt x="309" y="115"/>
                    <a:pt x="303" y="75"/>
                    <a:pt x="300" y="36"/>
                  </a:cubicBezTo>
                  <a:cubicBezTo>
                    <a:pt x="280" y="333"/>
                    <a:pt x="290" y="212"/>
                    <a:pt x="273" y="400"/>
                  </a:cubicBezTo>
                  <a:cubicBezTo>
                    <a:pt x="265" y="352"/>
                    <a:pt x="263" y="329"/>
                    <a:pt x="236" y="291"/>
                  </a:cubicBezTo>
                  <a:cubicBezTo>
                    <a:pt x="216" y="147"/>
                    <a:pt x="236" y="281"/>
                    <a:pt x="236" y="345"/>
                  </a:cubicBezTo>
                  <a:cubicBezTo>
                    <a:pt x="236" y="378"/>
                    <a:pt x="230" y="412"/>
                    <a:pt x="227" y="445"/>
                  </a:cubicBezTo>
                  <a:cubicBezTo>
                    <a:pt x="221" y="436"/>
                    <a:pt x="220" y="418"/>
                    <a:pt x="209" y="418"/>
                  </a:cubicBezTo>
                  <a:cubicBezTo>
                    <a:pt x="200" y="418"/>
                    <a:pt x="204" y="453"/>
                    <a:pt x="200" y="445"/>
                  </a:cubicBezTo>
                  <a:cubicBezTo>
                    <a:pt x="191" y="426"/>
                    <a:pt x="194" y="403"/>
                    <a:pt x="191" y="382"/>
                  </a:cubicBezTo>
                  <a:cubicBezTo>
                    <a:pt x="188" y="391"/>
                    <a:pt x="191" y="412"/>
                    <a:pt x="182" y="409"/>
                  </a:cubicBezTo>
                  <a:cubicBezTo>
                    <a:pt x="159" y="401"/>
                    <a:pt x="169" y="359"/>
                    <a:pt x="155" y="345"/>
                  </a:cubicBezTo>
                  <a:cubicBezTo>
                    <a:pt x="148" y="338"/>
                    <a:pt x="136" y="339"/>
                    <a:pt x="127" y="336"/>
                  </a:cubicBezTo>
                  <a:cubicBezTo>
                    <a:pt x="136" y="348"/>
                    <a:pt x="145" y="361"/>
                    <a:pt x="155" y="373"/>
                  </a:cubicBezTo>
                  <a:cubicBezTo>
                    <a:pt x="163" y="383"/>
                    <a:pt x="182" y="387"/>
                    <a:pt x="182" y="400"/>
                  </a:cubicBezTo>
                  <a:cubicBezTo>
                    <a:pt x="182" y="413"/>
                    <a:pt x="164" y="418"/>
                    <a:pt x="155" y="427"/>
                  </a:cubicBezTo>
                  <a:cubicBezTo>
                    <a:pt x="158" y="463"/>
                    <a:pt x="159" y="500"/>
                    <a:pt x="164" y="536"/>
                  </a:cubicBezTo>
                  <a:cubicBezTo>
                    <a:pt x="165" y="545"/>
                    <a:pt x="177" y="571"/>
                    <a:pt x="173" y="563"/>
                  </a:cubicBezTo>
                  <a:cubicBezTo>
                    <a:pt x="132" y="481"/>
                    <a:pt x="177" y="550"/>
                    <a:pt x="136" y="491"/>
                  </a:cubicBezTo>
                  <a:cubicBezTo>
                    <a:pt x="133" y="503"/>
                    <a:pt x="138" y="533"/>
                    <a:pt x="127" y="527"/>
                  </a:cubicBezTo>
                  <a:cubicBezTo>
                    <a:pt x="113" y="520"/>
                    <a:pt x="116" y="497"/>
                    <a:pt x="118" y="482"/>
                  </a:cubicBezTo>
                  <a:cubicBezTo>
                    <a:pt x="120" y="465"/>
                    <a:pt x="145" y="432"/>
                    <a:pt x="155" y="418"/>
                  </a:cubicBezTo>
                  <a:cubicBezTo>
                    <a:pt x="149" y="400"/>
                    <a:pt x="137" y="382"/>
                    <a:pt x="136" y="363"/>
                  </a:cubicBezTo>
                  <a:cubicBezTo>
                    <a:pt x="134" y="327"/>
                    <a:pt x="134" y="289"/>
                    <a:pt x="145" y="254"/>
                  </a:cubicBezTo>
                  <a:cubicBezTo>
                    <a:pt x="150" y="239"/>
                    <a:pt x="152" y="285"/>
                    <a:pt x="155" y="300"/>
                  </a:cubicBezTo>
                  <a:cubicBezTo>
                    <a:pt x="158" y="270"/>
                    <a:pt x="172" y="238"/>
                    <a:pt x="164" y="209"/>
                  </a:cubicBezTo>
                  <a:cubicBezTo>
                    <a:pt x="161" y="198"/>
                    <a:pt x="146" y="232"/>
                    <a:pt x="136" y="227"/>
                  </a:cubicBezTo>
                  <a:cubicBezTo>
                    <a:pt x="120" y="219"/>
                    <a:pt x="118" y="197"/>
                    <a:pt x="109" y="182"/>
                  </a:cubicBezTo>
                  <a:cubicBezTo>
                    <a:pt x="103" y="191"/>
                    <a:pt x="102" y="209"/>
                    <a:pt x="91" y="209"/>
                  </a:cubicBezTo>
                  <a:cubicBezTo>
                    <a:pt x="82" y="209"/>
                    <a:pt x="100" y="173"/>
                    <a:pt x="100" y="182"/>
                  </a:cubicBezTo>
                  <a:cubicBezTo>
                    <a:pt x="100" y="212"/>
                    <a:pt x="97" y="243"/>
                    <a:pt x="91" y="273"/>
                  </a:cubicBezTo>
                  <a:cubicBezTo>
                    <a:pt x="88" y="292"/>
                    <a:pt x="73" y="327"/>
                    <a:pt x="73" y="327"/>
                  </a:cubicBezTo>
                  <a:cubicBezTo>
                    <a:pt x="55" y="440"/>
                    <a:pt x="70" y="370"/>
                    <a:pt x="55" y="245"/>
                  </a:cubicBezTo>
                  <a:cubicBezTo>
                    <a:pt x="43" y="148"/>
                    <a:pt x="63" y="163"/>
                    <a:pt x="9" y="145"/>
                  </a:cubicBezTo>
                  <a:cubicBezTo>
                    <a:pt x="15" y="227"/>
                    <a:pt x="49" y="353"/>
                    <a:pt x="0" y="427"/>
                  </a:cubicBezTo>
                  <a:cubicBezTo>
                    <a:pt x="50" y="444"/>
                    <a:pt x="33" y="480"/>
                    <a:pt x="46" y="527"/>
                  </a:cubicBezTo>
                  <a:cubicBezTo>
                    <a:pt x="91" y="460"/>
                    <a:pt x="36" y="530"/>
                    <a:pt x="73" y="591"/>
                  </a:cubicBezTo>
                  <a:cubicBezTo>
                    <a:pt x="80" y="602"/>
                    <a:pt x="97" y="579"/>
                    <a:pt x="109" y="573"/>
                  </a:cubicBezTo>
                  <a:cubicBezTo>
                    <a:pt x="112" y="594"/>
                    <a:pt x="105" y="619"/>
                    <a:pt x="118" y="636"/>
                  </a:cubicBezTo>
                  <a:cubicBezTo>
                    <a:pt x="125" y="644"/>
                    <a:pt x="141" y="628"/>
                    <a:pt x="145" y="618"/>
                  </a:cubicBezTo>
                  <a:cubicBezTo>
                    <a:pt x="154" y="595"/>
                    <a:pt x="152" y="569"/>
                    <a:pt x="155" y="545"/>
                  </a:cubicBezTo>
                  <a:cubicBezTo>
                    <a:pt x="161" y="560"/>
                    <a:pt x="167" y="576"/>
                    <a:pt x="173" y="591"/>
                  </a:cubicBezTo>
                  <a:cubicBezTo>
                    <a:pt x="176" y="600"/>
                    <a:pt x="177" y="626"/>
                    <a:pt x="182" y="618"/>
                  </a:cubicBezTo>
                  <a:cubicBezTo>
                    <a:pt x="195" y="596"/>
                    <a:pt x="205" y="509"/>
                    <a:pt x="209" y="482"/>
                  </a:cubicBezTo>
                  <a:cubicBezTo>
                    <a:pt x="233" y="554"/>
                    <a:pt x="164" y="642"/>
                    <a:pt x="264" y="618"/>
                  </a:cubicBezTo>
                  <a:cubicBezTo>
                    <a:pt x="273" y="612"/>
                    <a:pt x="286" y="609"/>
                    <a:pt x="291" y="600"/>
                  </a:cubicBezTo>
                  <a:cubicBezTo>
                    <a:pt x="299" y="586"/>
                    <a:pt x="289" y="565"/>
                    <a:pt x="300" y="554"/>
                  </a:cubicBezTo>
                  <a:cubicBezTo>
                    <a:pt x="314" y="540"/>
                    <a:pt x="337" y="542"/>
                    <a:pt x="355" y="536"/>
                  </a:cubicBezTo>
                  <a:cubicBezTo>
                    <a:pt x="346" y="533"/>
                    <a:pt x="332" y="536"/>
                    <a:pt x="327" y="527"/>
                  </a:cubicBezTo>
                  <a:cubicBezTo>
                    <a:pt x="323" y="519"/>
                    <a:pt x="328" y="496"/>
                    <a:pt x="336" y="500"/>
                  </a:cubicBezTo>
                  <a:cubicBezTo>
                    <a:pt x="347" y="506"/>
                    <a:pt x="339" y="525"/>
                    <a:pt x="345" y="536"/>
                  </a:cubicBezTo>
                  <a:cubicBezTo>
                    <a:pt x="349" y="544"/>
                    <a:pt x="358" y="548"/>
                    <a:pt x="364" y="554"/>
                  </a:cubicBezTo>
                  <a:cubicBezTo>
                    <a:pt x="373" y="551"/>
                    <a:pt x="384" y="552"/>
                    <a:pt x="391" y="545"/>
                  </a:cubicBezTo>
                  <a:cubicBezTo>
                    <a:pt x="398" y="538"/>
                    <a:pt x="395" y="510"/>
                    <a:pt x="400" y="518"/>
                  </a:cubicBezTo>
                  <a:cubicBezTo>
                    <a:pt x="410" y="534"/>
                    <a:pt x="403" y="555"/>
                    <a:pt x="409" y="573"/>
                  </a:cubicBezTo>
                  <a:cubicBezTo>
                    <a:pt x="412" y="583"/>
                    <a:pt x="421" y="591"/>
                    <a:pt x="427" y="600"/>
                  </a:cubicBezTo>
                  <a:cubicBezTo>
                    <a:pt x="445" y="547"/>
                    <a:pt x="435" y="582"/>
                    <a:pt x="445" y="491"/>
                  </a:cubicBezTo>
                  <a:close/>
                </a:path>
              </a:pathLst>
            </a:custGeom>
            <a:solidFill>
              <a:srgbClr val="33CC33"/>
            </a:solidFill>
            <a:ln>
              <a:noFill/>
            </a:ln>
            <a:effectLst>
              <a:outerShdw dist="28398" dir="1593903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4467" name="Freeform 1043"/>
            <p:cNvSpPr>
              <a:spLocks/>
            </p:cNvSpPr>
            <p:nvPr/>
          </p:nvSpPr>
          <p:spPr bwMode="auto">
            <a:xfrm>
              <a:off x="436" y="3262"/>
              <a:ext cx="1627" cy="953"/>
            </a:xfrm>
            <a:custGeom>
              <a:avLst/>
              <a:gdLst>
                <a:gd name="T0" fmla="*/ 1600 w 1627"/>
                <a:gd name="T1" fmla="*/ 802 h 953"/>
                <a:gd name="T2" fmla="*/ 1582 w 1627"/>
                <a:gd name="T3" fmla="*/ 620 h 953"/>
                <a:gd name="T4" fmla="*/ 1518 w 1627"/>
                <a:gd name="T5" fmla="*/ 556 h 953"/>
                <a:gd name="T6" fmla="*/ 1446 w 1627"/>
                <a:gd name="T7" fmla="*/ 429 h 953"/>
                <a:gd name="T8" fmla="*/ 1427 w 1627"/>
                <a:gd name="T9" fmla="*/ 384 h 953"/>
                <a:gd name="T10" fmla="*/ 1373 w 1627"/>
                <a:gd name="T11" fmla="*/ 175 h 953"/>
                <a:gd name="T12" fmla="*/ 1382 w 1627"/>
                <a:gd name="T13" fmla="*/ 238 h 953"/>
                <a:gd name="T14" fmla="*/ 1327 w 1627"/>
                <a:gd name="T15" fmla="*/ 211 h 953"/>
                <a:gd name="T16" fmla="*/ 1355 w 1627"/>
                <a:gd name="T17" fmla="*/ 275 h 953"/>
                <a:gd name="T18" fmla="*/ 1400 w 1627"/>
                <a:gd name="T19" fmla="*/ 438 h 953"/>
                <a:gd name="T20" fmla="*/ 1400 w 1627"/>
                <a:gd name="T21" fmla="*/ 484 h 953"/>
                <a:gd name="T22" fmla="*/ 1446 w 1627"/>
                <a:gd name="T23" fmla="*/ 729 h 953"/>
                <a:gd name="T24" fmla="*/ 1355 w 1627"/>
                <a:gd name="T25" fmla="*/ 638 h 953"/>
                <a:gd name="T26" fmla="*/ 1318 w 1627"/>
                <a:gd name="T27" fmla="*/ 466 h 953"/>
                <a:gd name="T28" fmla="*/ 1255 w 1627"/>
                <a:gd name="T29" fmla="*/ 138 h 953"/>
                <a:gd name="T30" fmla="*/ 1282 w 1627"/>
                <a:gd name="T31" fmla="*/ 438 h 953"/>
                <a:gd name="T32" fmla="*/ 1191 w 1627"/>
                <a:gd name="T33" fmla="*/ 411 h 953"/>
                <a:gd name="T34" fmla="*/ 1137 w 1627"/>
                <a:gd name="T35" fmla="*/ 120 h 953"/>
                <a:gd name="T36" fmla="*/ 1109 w 1627"/>
                <a:gd name="T37" fmla="*/ 120 h 953"/>
                <a:gd name="T38" fmla="*/ 1055 w 1627"/>
                <a:gd name="T39" fmla="*/ 138 h 953"/>
                <a:gd name="T40" fmla="*/ 1018 w 1627"/>
                <a:gd name="T41" fmla="*/ 193 h 953"/>
                <a:gd name="T42" fmla="*/ 991 w 1627"/>
                <a:gd name="T43" fmla="*/ 156 h 953"/>
                <a:gd name="T44" fmla="*/ 964 w 1627"/>
                <a:gd name="T45" fmla="*/ 366 h 953"/>
                <a:gd name="T46" fmla="*/ 1018 w 1627"/>
                <a:gd name="T47" fmla="*/ 275 h 953"/>
                <a:gd name="T48" fmla="*/ 1100 w 1627"/>
                <a:gd name="T49" fmla="*/ 238 h 953"/>
                <a:gd name="T50" fmla="*/ 1018 w 1627"/>
                <a:gd name="T51" fmla="*/ 447 h 953"/>
                <a:gd name="T52" fmla="*/ 946 w 1627"/>
                <a:gd name="T53" fmla="*/ 356 h 953"/>
                <a:gd name="T54" fmla="*/ 864 w 1627"/>
                <a:gd name="T55" fmla="*/ 302 h 953"/>
                <a:gd name="T56" fmla="*/ 782 w 1627"/>
                <a:gd name="T57" fmla="*/ 466 h 953"/>
                <a:gd name="T58" fmla="*/ 646 w 1627"/>
                <a:gd name="T59" fmla="*/ 266 h 953"/>
                <a:gd name="T60" fmla="*/ 573 w 1627"/>
                <a:gd name="T61" fmla="*/ 156 h 953"/>
                <a:gd name="T62" fmla="*/ 564 w 1627"/>
                <a:gd name="T63" fmla="*/ 484 h 953"/>
                <a:gd name="T64" fmla="*/ 537 w 1627"/>
                <a:gd name="T65" fmla="*/ 402 h 953"/>
                <a:gd name="T66" fmla="*/ 491 w 1627"/>
                <a:gd name="T67" fmla="*/ 284 h 953"/>
                <a:gd name="T68" fmla="*/ 546 w 1627"/>
                <a:gd name="T69" fmla="*/ 738 h 953"/>
                <a:gd name="T70" fmla="*/ 482 w 1627"/>
                <a:gd name="T71" fmla="*/ 711 h 953"/>
                <a:gd name="T72" fmla="*/ 446 w 1627"/>
                <a:gd name="T73" fmla="*/ 756 h 953"/>
                <a:gd name="T74" fmla="*/ 409 w 1627"/>
                <a:gd name="T75" fmla="*/ 920 h 953"/>
                <a:gd name="T76" fmla="*/ 337 w 1627"/>
                <a:gd name="T77" fmla="*/ 802 h 953"/>
                <a:gd name="T78" fmla="*/ 309 w 1627"/>
                <a:gd name="T79" fmla="*/ 847 h 953"/>
                <a:gd name="T80" fmla="*/ 237 w 1627"/>
                <a:gd name="T81" fmla="*/ 584 h 953"/>
                <a:gd name="T82" fmla="*/ 200 w 1627"/>
                <a:gd name="T83" fmla="*/ 747 h 953"/>
                <a:gd name="T84" fmla="*/ 100 w 1627"/>
                <a:gd name="T85" fmla="*/ 502 h 953"/>
                <a:gd name="T86" fmla="*/ 28 w 1627"/>
                <a:gd name="T87" fmla="*/ 620 h 953"/>
                <a:gd name="T88" fmla="*/ 55 w 1627"/>
                <a:gd name="T89" fmla="*/ 793 h 953"/>
                <a:gd name="T90" fmla="*/ 518 w 1627"/>
                <a:gd name="T91" fmla="*/ 920 h 953"/>
                <a:gd name="T92" fmla="*/ 491 w 1627"/>
                <a:gd name="T93" fmla="*/ 802 h 953"/>
                <a:gd name="T94" fmla="*/ 573 w 1627"/>
                <a:gd name="T95" fmla="*/ 820 h 953"/>
                <a:gd name="T96" fmla="*/ 646 w 1627"/>
                <a:gd name="T97" fmla="*/ 766 h 953"/>
                <a:gd name="T98" fmla="*/ 782 w 1627"/>
                <a:gd name="T99" fmla="*/ 893 h 953"/>
                <a:gd name="T100" fmla="*/ 955 w 1627"/>
                <a:gd name="T101" fmla="*/ 866 h 953"/>
                <a:gd name="T102" fmla="*/ 991 w 1627"/>
                <a:gd name="T103" fmla="*/ 829 h 953"/>
                <a:gd name="T104" fmla="*/ 1000 w 1627"/>
                <a:gd name="T105" fmla="*/ 611 h 953"/>
                <a:gd name="T106" fmla="*/ 1155 w 1627"/>
                <a:gd name="T107" fmla="*/ 856 h 953"/>
                <a:gd name="T108" fmla="*/ 1237 w 1627"/>
                <a:gd name="T109" fmla="*/ 838 h 953"/>
                <a:gd name="T110" fmla="*/ 1327 w 1627"/>
                <a:gd name="T111" fmla="*/ 802 h 953"/>
                <a:gd name="T112" fmla="*/ 1391 w 1627"/>
                <a:gd name="T113" fmla="*/ 793 h 953"/>
                <a:gd name="T114" fmla="*/ 1482 w 1627"/>
                <a:gd name="T115" fmla="*/ 911 h 953"/>
                <a:gd name="T116" fmla="*/ 1518 w 1627"/>
                <a:gd name="T117" fmla="*/ 684 h 953"/>
                <a:gd name="T118" fmla="*/ 1555 w 1627"/>
                <a:gd name="T119" fmla="*/ 720 h 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27" h="953">
                  <a:moveTo>
                    <a:pt x="1627" y="893"/>
                  </a:moveTo>
                  <a:cubicBezTo>
                    <a:pt x="1624" y="881"/>
                    <a:pt x="1622" y="868"/>
                    <a:pt x="1618" y="856"/>
                  </a:cubicBezTo>
                  <a:cubicBezTo>
                    <a:pt x="1613" y="838"/>
                    <a:pt x="1600" y="802"/>
                    <a:pt x="1600" y="802"/>
                  </a:cubicBezTo>
                  <a:cubicBezTo>
                    <a:pt x="1579" y="865"/>
                    <a:pt x="1600" y="815"/>
                    <a:pt x="1582" y="738"/>
                  </a:cubicBezTo>
                  <a:cubicBezTo>
                    <a:pt x="1580" y="727"/>
                    <a:pt x="1570" y="720"/>
                    <a:pt x="1564" y="711"/>
                  </a:cubicBezTo>
                  <a:cubicBezTo>
                    <a:pt x="1553" y="667"/>
                    <a:pt x="1557" y="657"/>
                    <a:pt x="1582" y="620"/>
                  </a:cubicBezTo>
                  <a:cubicBezTo>
                    <a:pt x="1570" y="617"/>
                    <a:pt x="1549" y="623"/>
                    <a:pt x="1546" y="611"/>
                  </a:cubicBezTo>
                  <a:cubicBezTo>
                    <a:pt x="1526" y="539"/>
                    <a:pt x="1551" y="376"/>
                    <a:pt x="1527" y="502"/>
                  </a:cubicBezTo>
                  <a:cubicBezTo>
                    <a:pt x="1524" y="520"/>
                    <a:pt x="1521" y="538"/>
                    <a:pt x="1518" y="556"/>
                  </a:cubicBezTo>
                  <a:cubicBezTo>
                    <a:pt x="1497" y="492"/>
                    <a:pt x="1511" y="486"/>
                    <a:pt x="1482" y="529"/>
                  </a:cubicBezTo>
                  <a:cubicBezTo>
                    <a:pt x="1473" y="501"/>
                    <a:pt x="1478" y="413"/>
                    <a:pt x="1455" y="484"/>
                  </a:cubicBezTo>
                  <a:cubicBezTo>
                    <a:pt x="1452" y="466"/>
                    <a:pt x="1452" y="447"/>
                    <a:pt x="1446" y="429"/>
                  </a:cubicBezTo>
                  <a:cubicBezTo>
                    <a:pt x="1428" y="376"/>
                    <a:pt x="1417" y="428"/>
                    <a:pt x="1437" y="375"/>
                  </a:cubicBezTo>
                  <a:cubicBezTo>
                    <a:pt x="1431" y="369"/>
                    <a:pt x="1418" y="356"/>
                    <a:pt x="1418" y="356"/>
                  </a:cubicBezTo>
                  <a:cubicBezTo>
                    <a:pt x="1421" y="365"/>
                    <a:pt x="1437" y="384"/>
                    <a:pt x="1427" y="384"/>
                  </a:cubicBezTo>
                  <a:cubicBezTo>
                    <a:pt x="1416" y="384"/>
                    <a:pt x="1412" y="367"/>
                    <a:pt x="1409" y="356"/>
                  </a:cubicBezTo>
                  <a:cubicBezTo>
                    <a:pt x="1391" y="288"/>
                    <a:pt x="1404" y="215"/>
                    <a:pt x="1382" y="147"/>
                  </a:cubicBezTo>
                  <a:cubicBezTo>
                    <a:pt x="1379" y="156"/>
                    <a:pt x="1380" y="182"/>
                    <a:pt x="1373" y="175"/>
                  </a:cubicBezTo>
                  <a:cubicBezTo>
                    <a:pt x="1359" y="161"/>
                    <a:pt x="1355" y="120"/>
                    <a:pt x="1355" y="120"/>
                  </a:cubicBezTo>
                  <a:cubicBezTo>
                    <a:pt x="1358" y="141"/>
                    <a:pt x="1359" y="163"/>
                    <a:pt x="1364" y="184"/>
                  </a:cubicBezTo>
                  <a:cubicBezTo>
                    <a:pt x="1368" y="202"/>
                    <a:pt x="1382" y="238"/>
                    <a:pt x="1382" y="238"/>
                  </a:cubicBezTo>
                  <a:cubicBezTo>
                    <a:pt x="1370" y="312"/>
                    <a:pt x="1378" y="306"/>
                    <a:pt x="1364" y="256"/>
                  </a:cubicBezTo>
                  <a:cubicBezTo>
                    <a:pt x="1361" y="247"/>
                    <a:pt x="1361" y="236"/>
                    <a:pt x="1355" y="229"/>
                  </a:cubicBezTo>
                  <a:cubicBezTo>
                    <a:pt x="1348" y="220"/>
                    <a:pt x="1336" y="217"/>
                    <a:pt x="1327" y="211"/>
                  </a:cubicBezTo>
                  <a:cubicBezTo>
                    <a:pt x="1306" y="146"/>
                    <a:pt x="1298" y="172"/>
                    <a:pt x="1327" y="129"/>
                  </a:cubicBezTo>
                  <a:cubicBezTo>
                    <a:pt x="1263" y="0"/>
                    <a:pt x="1324" y="285"/>
                    <a:pt x="1327" y="311"/>
                  </a:cubicBezTo>
                  <a:cubicBezTo>
                    <a:pt x="1337" y="283"/>
                    <a:pt x="1334" y="209"/>
                    <a:pt x="1355" y="275"/>
                  </a:cubicBezTo>
                  <a:cubicBezTo>
                    <a:pt x="1361" y="266"/>
                    <a:pt x="1362" y="243"/>
                    <a:pt x="1373" y="247"/>
                  </a:cubicBezTo>
                  <a:cubicBezTo>
                    <a:pt x="1385" y="251"/>
                    <a:pt x="1380" y="271"/>
                    <a:pt x="1382" y="284"/>
                  </a:cubicBezTo>
                  <a:cubicBezTo>
                    <a:pt x="1389" y="335"/>
                    <a:pt x="1394" y="387"/>
                    <a:pt x="1400" y="438"/>
                  </a:cubicBezTo>
                  <a:cubicBezTo>
                    <a:pt x="1406" y="429"/>
                    <a:pt x="1416" y="422"/>
                    <a:pt x="1418" y="411"/>
                  </a:cubicBezTo>
                  <a:cubicBezTo>
                    <a:pt x="1420" y="402"/>
                    <a:pt x="1411" y="375"/>
                    <a:pt x="1409" y="384"/>
                  </a:cubicBezTo>
                  <a:cubicBezTo>
                    <a:pt x="1401" y="416"/>
                    <a:pt x="1400" y="484"/>
                    <a:pt x="1400" y="484"/>
                  </a:cubicBezTo>
                  <a:cubicBezTo>
                    <a:pt x="1425" y="522"/>
                    <a:pt x="1430" y="564"/>
                    <a:pt x="1455" y="602"/>
                  </a:cubicBezTo>
                  <a:cubicBezTo>
                    <a:pt x="1432" y="788"/>
                    <a:pt x="1455" y="556"/>
                    <a:pt x="1455" y="756"/>
                  </a:cubicBezTo>
                  <a:cubicBezTo>
                    <a:pt x="1455" y="765"/>
                    <a:pt x="1448" y="738"/>
                    <a:pt x="1446" y="729"/>
                  </a:cubicBezTo>
                  <a:cubicBezTo>
                    <a:pt x="1432" y="672"/>
                    <a:pt x="1429" y="684"/>
                    <a:pt x="1400" y="638"/>
                  </a:cubicBezTo>
                  <a:cubicBezTo>
                    <a:pt x="1397" y="620"/>
                    <a:pt x="1409" y="584"/>
                    <a:pt x="1391" y="584"/>
                  </a:cubicBezTo>
                  <a:cubicBezTo>
                    <a:pt x="1369" y="584"/>
                    <a:pt x="1355" y="638"/>
                    <a:pt x="1355" y="638"/>
                  </a:cubicBezTo>
                  <a:cubicBezTo>
                    <a:pt x="1351" y="617"/>
                    <a:pt x="1314" y="434"/>
                    <a:pt x="1346" y="529"/>
                  </a:cubicBezTo>
                  <a:cubicBezTo>
                    <a:pt x="1350" y="511"/>
                    <a:pt x="1368" y="463"/>
                    <a:pt x="1346" y="447"/>
                  </a:cubicBezTo>
                  <a:cubicBezTo>
                    <a:pt x="1337" y="440"/>
                    <a:pt x="1327" y="460"/>
                    <a:pt x="1318" y="466"/>
                  </a:cubicBezTo>
                  <a:cubicBezTo>
                    <a:pt x="1301" y="398"/>
                    <a:pt x="1322" y="326"/>
                    <a:pt x="1282" y="266"/>
                  </a:cubicBezTo>
                  <a:cubicBezTo>
                    <a:pt x="1279" y="242"/>
                    <a:pt x="1278" y="217"/>
                    <a:pt x="1273" y="193"/>
                  </a:cubicBezTo>
                  <a:cubicBezTo>
                    <a:pt x="1269" y="174"/>
                    <a:pt x="1250" y="119"/>
                    <a:pt x="1255" y="138"/>
                  </a:cubicBezTo>
                  <a:cubicBezTo>
                    <a:pt x="1258" y="150"/>
                    <a:pt x="1260" y="163"/>
                    <a:pt x="1264" y="175"/>
                  </a:cubicBezTo>
                  <a:cubicBezTo>
                    <a:pt x="1269" y="193"/>
                    <a:pt x="1282" y="229"/>
                    <a:pt x="1282" y="229"/>
                  </a:cubicBezTo>
                  <a:cubicBezTo>
                    <a:pt x="1296" y="316"/>
                    <a:pt x="1298" y="341"/>
                    <a:pt x="1282" y="438"/>
                  </a:cubicBezTo>
                  <a:cubicBezTo>
                    <a:pt x="1242" y="412"/>
                    <a:pt x="1251" y="399"/>
                    <a:pt x="1237" y="356"/>
                  </a:cubicBezTo>
                  <a:cubicBezTo>
                    <a:pt x="1221" y="712"/>
                    <a:pt x="1235" y="598"/>
                    <a:pt x="1218" y="466"/>
                  </a:cubicBezTo>
                  <a:cubicBezTo>
                    <a:pt x="1215" y="441"/>
                    <a:pt x="1204" y="431"/>
                    <a:pt x="1191" y="411"/>
                  </a:cubicBezTo>
                  <a:cubicBezTo>
                    <a:pt x="1214" y="342"/>
                    <a:pt x="1215" y="351"/>
                    <a:pt x="1182" y="284"/>
                  </a:cubicBezTo>
                  <a:cubicBezTo>
                    <a:pt x="1147" y="390"/>
                    <a:pt x="1165" y="357"/>
                    <a:pt x="1155" y="175"/>
                  </a:cubicBezTo>
                  <a:cubicBezTo>
                    <a:pt x="1130" y="276"/>
                    <a:pt x="1169" y="135"/>
                    <a:pt x="1137" y="120"/>
                  </a:cubicBezTo>
                  <a:cubicBezTo>
                    <a:pt x="1112" y="108"/>
                    <a:pt x="1130" y="175"/>
                    <a:pt x="1127" y="202"/>
                  </a:cubicBezTo>
                  <a:cubicBezTo>
                    <a:pt x="1124" y="184"/>
                    <a:pt x="1122" y="165"/>
                    <a:pt x="1118" y="147"/>
                  </a:cubicBezTo>
                  <a:cubicBezTo>
                    <a:pt x="1116" y="138"/>
                    <a:pt x="1118" y="122"/>
                    <a:pt x="1109" y="120"/>
                  </a:cubicBezTo>
                  <a:cubicBezTo>
                    <a:pt x="1096" y="117"/>
                    <a:pt x="1085" y="132"/>
                    <a:pt x="1073" y="138"/>
                  </a:cubicBezTo>
                  <a:cubicBezTo>
                    <a:pt x="1073" y="138"/>
                    <a:pt x="1067" y="120"/>
                    <a:pt x="1064" y="111"/>
                  </a:cubicBezTo>
                  <a:cubicBezTo>
                    <a:pt x="1061" y="120"/>
                    <a:pt x="1064" y="138"/>
                    <a:pt x="1055" y="138"/>
                  </a:cubicBezTo>
                  <a:cubicBezTo>
                    <a:pt x="1046" y="138"/>
                    <a:pt x="1049" y="102"/>
                    <a:pt x="1046" y="111"/>
                  </a:cubicBezTo>
                  <a:cubicBezTo>
                    <a:pt x="1037" y="137"/>
                    <a:pt x="1040" y="166"/>
                    <a:pt x="1037" y="193"/>
                  </a:cubicBezTo>
                  <a:cubicBezTo>
                    <a:pt x="1010" y="121"/>
                    <a:pt x="1043" y="193"/>
                    <a:pt x="1018" y="193"/>
                  </a:cubicBezTo>
                  <a:cubicBezTo>
                    <a:pt x="1009" y="193"/>
                    <a:pt x="1011" y="175"/>
                    <a:pt x="1009" y="166"/>
                  </a:cubicBezTo>
                  <a:cubicBezTo>
                    <a:pt x="1005" y="151"/>
                    <a:pt x="1003" y="135"/>
                    <a:pt x="1000" y="120"/>
                  </a:cubicBezTo>
                  <a:cubicBezTo>
                    <a:pt x="997" y="132"/>
                    <a:pt x="991" y="144"/>
                    <a:pt x="991" y="156"/>
                  </a:cubicBezTo>
                  <a:cubicBezTo>
                    <a:pt x="991" y="166"/>
                    <a:pt x="1000" y="194"/>
                    <a:pt x="1000" y="184"/>
                  </a:cubicBezTo>
                  <a:cubicBezTo>
                    <a:pt x="1000" y="171"/>
                    <a:pt x="994" y="159"/>
                    <a:pt x="991" y="147"/>
                  </a:cubicBezTo>
                  <a:cubicBezTo>
                    <a:pt x="973" y="222"/>
                    <a:pt x="946" y="278"/>
                    <a:pt x="964" y="366"/>
                  </a:cubicBezTo>
                  <a:cubicBezTo>
                    <a:pt x="971" y="402"/>
                    <a:pt x="982" y="256"/>
                    <a:pt x="982" y="256"/>
                  </a:cubicBezTo>
                  <a:cubicBezTo>
                    <a:pt x="994" y="305"/>
                    <a:pt x="1003" y="341"/>
                    <a:pt x="1009" y="393"/>
                  </a:cubicBezTo>
                  <a:cubicBezTo>
                    <a:pt x="1019" y="352"/>
                    <a:pt x="1032" y="316"/>
                    <a:pt x="1018" y="275"/>
                  </a:cubicBezTo>
                  <a:cubicBezTo>
                    <a:pt x="1021" y="314"/>
                    <a:pt x="1016" y="355"/>
                    <a:pt x="1027" y="393"/>
                  </a:cubicBezTo>
                  <a:cubicBezTo>
                    <a:pt x="1029" y="401"/>
                    <a:pt x="1044" y="383"/>
                    <a:pt x="1046" y="375"/>
                  </a:cubicBezTo>
                  <a:cubicBezTo>
                    <a:pt x="1062" y="306"/>
                    <a:pt x="1031" y="261"/>
                    <a:pt x="1100" y="238"/>
                  </a:cubicBezTo>
                  <a:cubicBezTo>
                    <a:pt x="1093" y="333"/>
                    <a:pt x="1095" y="365"/>
                    <a:pt x="1046" y="438"/>
                  </a:cubicBezTo>
                  <a:cubicBezTo>
                    <a:pt x="1043" y="447"/>
                    <a:pt x="1046" y="463"/>
                    <a:pt x="1037" y="466"/>
                  </a:cubicBezTo>
                  <a:cubicBezTo>
                    <a:pt x="1028" y="469"/>
                    <a:pt x="1023" y="454"/>
                    <a:pt x="1018" y="447"/>
                  </a:cubicBezTo>
                  <a:cubicBezTo>
                    <a:pt x="1004" y="427"/>
                    <a:pt x="995" y="404"/>
                    <a:pt x="982" y="384"/>
                  </a:cubicBezTo>
                  <a:cubicBezTo>
                    <a:pt x="976" y="393"/>
                    <a:pt x="975" y="411"/>
                    <a:pt x="964" y="411"/>
                  </a:cubicBezTo>
                  <a:cubicBezTo>
                    <a:pt x="919" y="411"/>
                    <a:pt x="942" y="370"/>
                    <a:pt x="946" y="356"/>
                  </a:cubicBezTo>
                  <a:cubicBezTo>
                    <a:pt x="960" y="414"/>
                    <a:pt x="974" y="484"/>
                    <a:pt x="927" y="529"/>
                  </a:cubicBezTo>
                  <a:cubicBezTo>
                    <a:pt x="908" y="165"/>
                    <a:pt x="945" y="75"/>
                    <a:pt x="891" y="238"/>
                  </a:cubicBezTo>
                  <a:cubicBezTo>
                    <a:pt x="876" y="485"/>
                    <a:pt x="881" y="385"/>
                    <a:pt x="864" y="302"/>
                  </a:cubicBezTo>
                  <a:cubicBezTo>
                    <a:pt x="834" y="454"/>
                    <a:pt x="862" y="194"/>
                    <a:pt x="837" y="120"/>
                  </a:cubicBezTo>
                  <a:cubicBezTo>
                    <a:pt x="823" y="619"/>
                    <a:pt x="876" y="499"/>
                    <a:pt x="800" y="384"/>
                  </a:cubicBezTo>
                  <a:cubicBezTo>
                    <a:pt x="793" y="411"/>
                    <a:pt x="792" y="440"/>
                    <a:pt x="782" y="466"/>
                  </a:cubicBezTo>
                  <a:cubicBezTo>
                    <a:pt x="772" y="491"/>
                    <a:pt x="746" y="538"/>
                    <a:pt x="746" y="538"/>
                  </a:cubicBezTo>
                  <a:cubicBezTo>
                    <a:pt x="734" y="529"/>
                    <a:pt x="715" y="525"/>
                    <a:pt x="709" y="511"/>
                  </a:cubicBezTo>
                  <a:cubicBezTo>
                    <a:pt x="681" y="440"/>
                    <a:pt x="717" y="313"/>
                    <a:pt x="646" y="266"/>
                  </a:cubicBezTo>
                  <a:cubicBezTo>
                    <a:pt x="643" y="296"/>
                    <a:pt x="656" y="332"/>
                    <a:pt x="637" y="356"/>
                  </a:cubicBezTo>
                  <a:cubicBezTo>
                    <a:pt x="625" y="371"/>
                    <a:pt x="618" y="302"/>
                    <a:pt x="618" y="302"/>
                  </a:cubicBezTo>
                  <a:cubicBezTo>
                    <a:pt x="557" y="393"/>
                    <a:pt x="619" y="227"/>
                    <a:pt x="573" y="156"/>
                  </a:cubicBezTo>
                  <a:cubicBezTo>
                    <a:pt x="578" y="251"/>
                    <a:pt x="572" y="326"/>
                    <a:pt x="600" y="411"/>
                  </a:cubicBezTo>
                  <a:cubicBezTo>
                    <a:pt x="597" y="438"/>
                    <a:pt x="603" y="468"/>
                    <a:pt x="591" y="493"/>
                  </a:cubicBezTo>
                  <a:cubicBezTo>
                    <a:pt x="587" y="502"/>
                    <a:pt x="572" y="480"/>
                    <a:pt x="564" y="484"/>
                  </a:cubicBezTo>
                  <a:cubicBezTo>
                    <a:pt x="556" y="488"/>
                    <a:pt x="558" y="502"/>
                    <a:pt x="555" y="511"/>
                  </a:cubicBezTo>
                  <a:cubicBezTo>
                    <a:pt x="552" y="466"/>
                    <a:pt x="553" y="420"/>
                    <a:pt x="546" y="375"/>
                  </a:cubicBezTo>
                  <a:cubicBezTo>
                    <a:pt x="544" y="366"/>
                    <a:pt x="544" y="409"/>
                    <a:pt x="537" y="402"/>
                  </a:cubicBezTo>
                  <a:cubicBezTo>
                    <a:pt x="526" y="391"/>
                    <a:pt x="534" y="370"/>
                    <a:pt x="528" y="356"/>
                  </a:cubicBezTo>
                  <a:cubicBezTo>
                    <a:pt x="521" y="340"/>
                    <a:pt x="508" y="327"/>
                    <a:pt x="500" y="311"/>
                  </a:cubicBezTo>
                  <a:cubicBezTo>
                    <a:pt x="496" y="303"/>
                    <a:pt x="494" y="293"/>
                    <a:pt x="491" y="284"/>
                  </a:cubicBezTo>
                  <a:cubicBezTo>
                    <a:pt x="498" y="367"/>
                    <a:pt x="504" y="381"/>
                    <a:pt x="528" y="447"/>
                  </a:cubicBezTo>
                  <a:cubicBezTo>
                    <a:pt x="535" y="520"/>
                    <a:pt x="550" y="579"/>
                    <a:pt x="573" y="647"/>
                  </a:cubicBezTo>
                  <a:cubicBezTo>
                    <a:pt x="563" y="677"/>
                    <a:pt x="556" y="708"/>
                    <a:pt x="546" y="738"/>
                  </a:cubicBezTo>
                  <a:cubicBezTo>
                    <a:pt x="518" y="511"/>
                    <a:pt x="537" y="578"/>
                    <a:pt x="509" y="666"/>
                  </a:cubicBezTo>
                  <a:cubicBezTo>
                    <a:pt x="498" y="828"/>
                    <a:pt x="509" y="827"/>
                    <a:pt x="491" y="747"/>
                  </a:cubicBezTo>
                  <a:cubicBezTo>
                    <a:pt x="488" y="735"/>
                    <a:pt x="487" y="722"/>
                    <a:pt x="482" y="711"/>
                  </a:cubicBezTo>
                  <a:cubicBezTo>
                    <a:pt x="478" y="701"/>
                    <a:pt x="470" y="693"/>
                    <a:pt x="464" y="684"/>
                  </a:cubicBezTo>
                  <a:cubicBezTo>
                    <a:pt x="461" y="699"/>
                    <a:pt x="459" y="714"/>
                    <a:pt x="455" y="729"/>
                  </a:cubicBezTo>
                  <a:cubicBezTo>
                    <a:pt x="453" y="738"/>
                    <a:pt x="455" y="756"/>
                    <a:pt x="446" y="756"/>
                  </a:cubicBezTo>
                  <a:cubicBezTo>
                    <a:pt x="435" y="756"/>
                    <a:pt x="434" y="738"/>
                    <a:pt x="428" y="729"/>
                  </a:cubicBezTo>
                  <a:cubicBezTo>
                    <a:pt x="425" y="741"/>
                    <a:pt x="419" y="753"/>
                    <a:pt x="418" y="766"/>
                  </a:cubicBezTo>
                  <a:cubicBezTo>
                    <a:pt x="413" y="817"/>
                    <a:pt x="422" y="870"/>
                    <a:pt x="409" y="920"/>
                  </a:cubicBezTo>
                  <a:cubicBezTo>
                    <a:pt x="404" y="938"/>
                    <a:pt x="397" y="884"/>
                    <a:pt x="391" y="866"/>
                  </a:cubicBezTo>
                  <a:cubicBezTo>
                    <a:pt x="385" y="848"/>
                    <a:pt x="381" y="824"/>
                    <a:pt x="364" y="811"/>
                  </a:cubicBezTo>
                  <a:cubicBezTo>
                    <a:pt x="357" y="805"/>
                    <a:pt x="346" y="805"/>
                    <a:pt x="337" y="802"/>
                  </a:cubicBezTo>
                  <a:cubicBezTo>
                    <a:pt x="334" y="784"/>
                    <a:pt x="332" y="765"/>
                    <a:pt x="328" y="747"/>
                  </a:cubicBezTo>
                  <a:cubicBezTo>
                    <a:pt x="325" y="735"/>
                    <a:pt x="318" y="711"/>
                    <a:pt x="318" y="711"/>
                  </a:cubicBezTo>
                  <a:cubicBezTo>
                    <a:pt x="315" y="756"/>
                    <a:pt x="317" y="802"/>
                    <a:pt x="309" y="847"/>
                  </a:cubicBezTo>
                  <a:cubicBezTo>
                    <a:pt x="307" y="859"/>
                    <a:pt x="302" y="823"/>
                    <a:pt x="300" y="811"/>
                  </a:cubicBezTo>
                  <a:cubicBezTo>
                    <a:pt x="291" y="764"/>
                    <a:pt x="278" y="744"/>
                    <a:pt x="264" y="702"/>
                  </a:cubicBezTo>
                  <a:cubicBezTo>
                    <a:pt x="239" y="854"/>
                    <a:pt x="247" y="635"/>
                    <a:pt x="237" y="584"/>
                  </a:cubicBezTo>
                  <a:cubicBezTo>
                    <a:pt x="234" y="666"/>
                    <a:pt x="235" y="748"/>
                    <a:pt x="228" y="829"/>
                  </a:cubicBezTo>
                  <a:cubicBezTo>
                    <a:pt x="227" y="839"/>
                    <a:pt x="221" y="811"/>
                    <a:pt x="218" y="802"/>
                  </a:cubicBezTo>
                  <a:cubicBezTo>
                    <a:pt x="212" y="784"/>
                    <a:pt x="200" y="747"/>
                    <a:pt x="200" y="747"/>
                  </a:cubicBezTo>
                  <a:cubicBezTo>
                    <a:pt x="192" y="686"/>
                    <a:pt x="174" y="643"/>
                    <a:pt x="164" y="584"/>
                  </a:cubicBezTo>
                  <a:cubicBezTo>
                    <a:pt x="139" y="685"/>
                    <a:pt x="170" y="543"/>
                    <a:pt x="118" y="493"/>
                  </a:cubicBezTo>
                  <a:cubicBezTo>
                    <a:pt x="96" y="380"/>
                    <a:pt x="123" y="490"/>
                    <a:pt x="100" y="502"/>
                  </a:cubicBezTo>
                  <a:cubicBezTo>
                    <a:pt x="87" y="509"/>
                    <a:pt x="82" y="478"/>
                    <a:pt x="73" y="466"/>
                  </a:cubicBezTo>
                  <a:cubicBezTo>
                    <a:pt x="70" y="484"/>
                    <a:pt x="66" y="502"/>
                    <a:pt x="64" y="520"/>
                  </a:cubicBezTo>
                  <a:cubicBezTo>
                    <a:pt x="51" y="637"/>
                    <a:pt x="90" y="641"/>
                    <a:pt x="28" y="620"/>
                  </a:cubicBezTo>
                  <a:cubicBezTo>
                    <a:pt x="22" y="608"/>
                    <a:pt x="16" y="572"/>
                    <a:pt x="9" y="584"/>
                  </a:cubicBezTo>
                  <a:cubicBezTo>
                    <a:pt x="0" y="600"/>
                    <a:pt x="16" y="620"/>
                    <a:pt x="18" y="638"/>
                  </a:cubicBezTo>
                  <a:cubicBezTo>
                    <a:pt x="34" y="770"/>
                    <a:pt x="26" y="706"/>
                    <a:pt x="55" y="793"/>
                  </a:cubicBezTo>
                  <a:cubicBezTo>
                    <a:pt x="64" y="885"/>
                    <a:pt x="44" y="953"/>
                    <a:pt x="146" y="920"/>
                  </a:cubicBezTo>
                  <a:cubicBezTo>
                    <a:pt x="368" y="926"/>
                    <a:pt x="402" y="881"/>
                    <a:pt x="555" y="911"/>
                  </a:cubicBezTo>
                  <a:cubicBezTo>
                    <a:pt x="543" y="914"/>
                    <a:pt x="528" y="928"/>
                    <a:pt x="518" y="920"/>
                  </a:cubicBezTo>
                  <a:cubicBezTo>
                    <a:pt x="503" y="908"/>
                    <a:pt x="508" y="883"/>
                    <a:pt x="500" y="866"/>
                  </a:cubicBezTo>
                  <a:cubicBezTo>
                    <a:pt x="496" y="856"/>
                    <a:pt x="488" y="847"/>
                    <a:pt x="482" y="838"/>
                  </a:cubicBezTo>
                  <a:cubicBezTo>
                    <a:pt x="485" y="826"/>
                    <a:pt x="486" y="813"/>
                    <a:pt x="491" y="802"/>
                  </a:cubicBezTo>
                  <a:cubicBezTo>
                    <a:pt x="495" y="792"/>
                    <a:pt x="506" y="785"/>
                    <a:pt x="509" y="775"/>
                  </a:cubicBezTo>
                  <a:cubicBezTo>
                    <a:pt x="515" y="751"/>
                    <a:pt x="515" y="726"/>
                    <a:pt x="518" y="702"/>
                  </a:cubicBezTo>
                  <a:cubicBezTo>
                    <a:pt x="533" y="751"/>
                    <a:pt x="531" y="792"/>
                    <a:pt x="573" y="820"/>
                  </a:cubicBezTo>
                  <a:cubicBezTo>
                    <a:pt x="588" y="782"/>
                    <a:pt x="595" y="745"/>
                    <a:pt x="618" y="711"/>
                  </a:cubicBezTo>
                  <a:cubicBezTo>
                    <a:pt x="621" y="720"/>
                    <a:pt x="624" y="729"/>
                    <a:pt x="628" y="738"/>
                  </a:cubicBezTo>
                  <a:cubicBezTo>
                    <a:pt x="633" y="748"/>
                    <a:pt x="642" y="756"/>
                    <a:pt x="646" y="766"/>
                  </a:cubicBezTo>
                  <a:cubicBezTo>
                    <a:pt x="662" y="804"/>
                    <a:pt x="670" y="835"/>
                    <a:pt x="700" y="866"/>
                  </a:cubicBezTo>
                  <a:cubicBezTo>
                    <a:pt x="746" y="849"/>
                    <a:pt x="712" y="852"/>
                    <a:pt x="746" y="875"/>
                  </a:cubicBezTo>
                  <a:cubicBezTo>
                    <a:pt x="757" y="883"/>
                    <a:pt x="770" y="887"/>
                    <a:pt x="782" y="893"/>
                  </a:cubicBezTo>
                  <a:cubicBezTo>
                    <a:pt x="841" y="854"/>
                    <a:pt x="843" y="863"/>
                    <a:pt x="891" y="911"/>
                  </a:cubicBezTo>
                  <a:cubicBezTo>
                    <a:pt x="940" y="895"/>
                    <a:pt x="929" y="864"/>
                    <a:pt x="937" y="811"/>
                  </a:cubicBezTo>
                  <a:cubicBezTo>
                    <a:pt x="943" y="829"/>
                    <a:pt x="950" y="885"/>
                    <a:pt x="955" y="866"/>
                  </a:cubicBezTo>
                  <a:cubicBezTo>
                    <a:pt x="958" y="854"/>
                    <a:pt x="960" y="841"/>
                    <a:pt x="964" y="829"/>
                  </a:cubicBezTo>
                  <a:cubicBezTo>
                    <a:pt x="969" y="811"/>
                    <a:pt x="982" y="775"/>
                    <a:pt x="982" y="775"/>
                  </a:cubicBezTo>
                  <a:cubicBezTo>
                    <a:pt x="985" y="793"/>
                    <a:pt x="988" y="811"/>
                    <a:pt x="991" y="829"/>
                  </a:cubicBezTo>
                  <a:cubicBezTo>
                    <a:pt x="1002" y="903"/>
                    <a:pt x="988" y="911"/>
                    <a:pt x="1018" y="866"/>
                  </a:cubicBezTo>
                  <a:cubicBezTo>
                    <a:pt x="1033" y="804"/>
                    <a:pt x="1014" y="687"/>
                    <a:pt x="1009" y="638"/>
                  </a:cubicBezTo>
                  <a:cubicBezTo>
                    <a:pt x="1008" y="629"/>
                    <a:pt x="991" y="611"/>
                    <a:pt x="1000" y="611"/>
                  </a:cubicBezTo>
                  <a:cubicBezTo>
                    <a:pt x="1015" y="611"/>
                    <a:pt x="1025" y="629"/>
                    <a:pt x="1037" y="638"/>
                  </a:cubicBezTo>
                  <a:cubicBezTo>
                    <a:pt x="1058" y="670"/>
                    <a:pt x="1068" y="698"/>
                    <a:pt x="1091" y="729"/>
                  </a:cubicBezTo>
                  <a:cubicBezTo>
                    <a:pt x="1109" y="784"/>
                    <a:pt x="1107" y="825"/>
                    <a:pt x="1155" y="856"/>
                  </a:cubicBezTo>
                  <a:cubicBezTo>
                    <a:pt x="1159" y="867"/>
                    <a:pt x="1165" y="908"/>
                    <a:pt x="1191" y="902"/>
                  </a:cubicBezTo>
                  <a:cubicBezTo>
                    <a:pt x="1200" y="900"/>
                    <a:pt x="1197" y="884"/>
                    <a:pt x="1200" y="875"/>
                  </a:cubicBezTo>
                  <a:cubicBezTo>
                    <a:pt x="1212" y="741"/>
                    <a:pt x="1207" y="757"/>
                    <a:pt x="1237" y="838"/>
                  </a:cubicBezTo>
                  <a:cubicBezTo>
                    <a:pt x="1270" y="738"/>
                    <a:pt x="1243" y="785"/>
                    <a:pt x="1264" y="811"/>
                  </a:cubicBezTo>
                  <a:cubicBezTo>
                    <a:pt x="1271" y="819"/>
                    <a:pt x="1282" y="823"/>
                    <a:pt x="1291" y="829"/>
                  </a:cubicBezTo>
                  <a:cubicBezTo>
                    <a:pt x="1309" y="756"/>
                    <a:pt x="1283" y="811"/>
                    <a:pt x="1327" y="802"/>
                  </a:cubicBezTo>
                  <a:cubicBezTo>
                    <a:pt x="1336" y="800"/>
                    <a:pt x="1340" y="790"/>
                    <a:pt x="1346" y="784"/>
                  </a:cubicBezTo>
                  <a:cubicBezTo>
                    <a:pt x="1352" y="772"/>
                    <a:pt x="1352" y="753"/>
                    <a:pt x="1364" y="747"/>
                  </a:cubicBezTo>
                  <a:cubicBezTo>
                    <a:pt x="1376" y="741"/>
                    <a:pt x="1384" y="773"/>
                    <a:pt x="1391" y="793"/>
                  </a:cubicBezTo>
                  <a:cubicBezTo>
                    <a:pt x="1397" y="784"/>
                    <a:pt x="1405" y="776"/>
                    <a:pt x="1409" y="766"/>
                  </a:cubicBezTo>
                  <a:cubicBezTo>
                    <a:pt x="1427" y="718"/>
                    <a:pt x="1404" y="701"/>
                    <a:pt x="1437" y="747"/>
                  </a:cubicBezTo>
                  <a:cubicBezTo>
                    <a:pt x="1457" y="809"/>
                    <a:pt x="1397" y="939"/>
                    <a:pt x="1482" y="911"/>
                  </a:cubicBezTo>
                  <a:cubicBezTo>
                    <a:pt x="1495" y="873"/>
                    <a:pt x="1504" y="841"/>
                    <a:pt x="1491" y="802"/>
                  </a:cubicBezTo>
                  <a:cubicBezTo>
                    <a:pt x="1494" y="747"/>
                    <a:pt x="1488" y="691"/>
                    <a:pt x="1500" y="638"/>
                  </a:cubicBezTo>
                  <a:cubicBezTo>
                    <a:pt x="1504" y="622"/>
                    <a:pt x="1515" y="668"/>
                    <a:pt x="1518" y="684"/>
                  </a:cubicBezTo>
                  <a:cubicBezTo>
                    <a:pt x="1524" y="711"/>
                    <a:pt x="1524" y="739"/>
                    <a:pt x="1527" y="766"/>
                  </a:cubicBezTo>
                  <a:cubicBezTo>
                    <a:pt x="1533" y="760"/>
                    <a:pt x="1541" y="755"/>
                    <a:pt x="1546" y="747"/>
                  </a:cubicBezTo>
                  <a:cubicBezTo>
                    <a:pt x="1551" y="739"/>
                    <a:pt x="1554" y="711"/>
                    <a:pt x="1555" y="720"/>
                  </a:cubicBezTo>
                  <a:cubicBezTo>
                    <a:pt x="1562" y="780"/>
                    <a:pt x="1547" y="844"/>
                    <a:pt x="1564" y="902"/>
                  </a:cubicBezTo>
                  <a:cubicBezTo>
                    <a:pt x="1578" y="952"/>
                    <a:pt x="1620" y="900"/>
                    <a:pt x="1627" y="893"/>
                  </a:cubicBezTo>
                  <a:close/>
                </a:path>
              </a:pathLst>
            </a:custGeom>
            <a:solidFill>
              <a:srgbClr val="33CC33"/>
            </a:solidFill>
            <a:ln>
              <a:noFill/>
            </a:ln>
            <a:effectLst>
              <a:outerShdw dist="28398" dir="1593903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sp>
        <p:nvSpPr>
          <p:cNvPr id="104468" name="Freeform 1044"/>
          <p:cNvSpPr>
            <a:spLocks/>
          </p:cNvSpPr>
          <p:nvPr/>
        </p:nvSpPr>
        <p:spPr bwMode="auto">
          <a:xfrm>
            <a:off x="4192588" y="3857625"/>
            <a:ext cx="1573212" cy="650875"/>
          </a:xfrm>
          <a:custGeom>
            <a:avLst/>
            <a:gdLst>
              <a:gd name="T0" fmla="*/ 991 w 991"/>
              <a:gd name="T1" fmla="*/ 154 h 410"/>
              <a:gd name="T2" fmla="*/ 887 w 991"/>
              <a:gd name="T3" fmla="*/ 162 h 410"/>
              <a:gd name="T4" fmla="*/ 839 w 991"/>
              <a:gd name="T5" fmla="*/ 146 h 410"/>
              <a:gd name="T6" fmla="*/ 767 w 991"/>
              <a:gd name="T7" fmla="*/ 154 h 410"/>
              <a:gd name="T8" fmla="*/ 751 w 991"/>
              <a:gd name="T9" fmla="*/ 130 h 410"/>
              <a:gd name="T10" fmla="*/ 743 w 991"/>
              <a:gd name="T11" fmla="*/ 98 h 410"/>
              <a:gd name="T12" fmla="*/ 647 w 991"/>
              <a:gd name="T13" fmla="*/ 74 h 410"/>
              <a:gd name="T14" fmla="*/ 599 w 991"/>
              <a:gd name="T15" fmla="*/ 58 h 410"/>
              <a:gd name="T16" fmla="*/ 567 w 991"/>
              <a:gd name="T17" fmla="*/ 66 h 410"/>
              <a:gd name="T18" fmla="*/ 591 w 991"/>
              <a:gd name="T19" fmla="*/ 82 h 410"/>
              <a:gd name="T20" fmla="*/ 535 w 991"/>
              <a:gd name="T21" fmla="*/ 90 h 410"/>
              <a:gd name="T22" fmla="*/ 511 w 991"/>
              <a:gd name="T23" fmla="*/ 98 h 410"/>
              <a:gd name="T24" fmla="*/ 519 w 991"/>
              <a:gd name="T25" fmla="*/ 122 h 410"/>
              <a:gd name="T26" fmla="*/ 495 w 991"/>
              <a:gd name="T27" fmla="*/ 130 h 410"/>
              <a:gd name="T28" fmla="*/ 519 w 991"/>
              <a:gd name="T29" fmla="*/ 138 h 410"/>
              <a:gd name="T30" fmla="*/ 495 w 991"/>
              <a:gd name="T31" fmla="*/ 146 h 410"/>
              <a:gd name="T32" fmla="*/ 519 w 991"/>
              <a:gd name="T33" fmla="*/ 154 h 410"/>
              <a:gd name="T34" fmla="*/ 543 w 991"/>
              <a:gd name="T35" fmla="*/ 210 h 410"/>
              <a:gd name="T36" fmla="*/ 519 w 991"/>
              <a:gd name="T37" fmla="*/ 226 h 410"/>
              <a:gd name="T38" fmla="*/ 551 w 991"/>
              <a:gd name="T39" fmla="*/ 234 h 410"/>
              <a:gd name="T40" fmla="*/ 623 w 991"/>
              <a:gd name="T41" fmla="*/ 274 h 410"/>
              <a:gd name="T42" fmla="*/ 599 w 991"/>
              <a:gd name="T43" fmla="*/ 282 h 410"/>
              <a:gd name="T44" fmla="*/ 631 w 991"/>
              <a:gd name="T45" fmla="*/ 290 h 410"/>
              <a:gd name="T46" fmla="*/ 679 w 991"/>
              <a:gd name="T47" fmla="*/ 306 h 410"/>
              <a:gd name="T48" fmla="*/ 671 w 991"/>
              <a:gd name="T49" fmla="*/ 378 h 410"/>
              <a:gd name="T50" fmla="*/ 647 w 991"/>
              <a:gd name="T51" fmla="*/ 394 h 410"/>
              <a:gd name="T52" fmla="*/ 623 w 991"/>
              <a:gd name="T53" fmla="*/ 402 h 410"/>
              <a:gd name="T54" fmla="*/ 647 w 991"/>
              <a:gd name="T55" fmla="*/ 386 h 410"/>
              <a:gd name="T56" fmla="*/ 671 w 991"/>
              <a:gd name="T57" fmla="*/ 362 h 410"/>
              <a:gd name="T58" fmla="*/ 599 w 991"/>
              <a:gd name="T59" fmla="*/ 354 h 410"/>
              <a:gd name="T60" fmla="*/ 615 w 991"/>
              <a:gd name="T61" fmla="*/ 330 h 410"/>
              <a:gd name="T62" fmla="*/ 535 w 991"/>
              <a:gd name="T63" fmla="*/ 306 h 410"/>
              <a:gd name="T64" fmla="*/ 495 w 991"/>
              <a:gd name="T65" fmla="*/ 250 h 410"/>
              <a:gd name="T66" fmla="*/ 271 w 991"/>
              <a:gd name="T67" fmla="*/ 282 h 410"/>
              <a:gd name="T68" fmla="*/ 255 w 991"/>
              <a:gd name="T69" fmla="*/ 306 h 410"/>
              <a:gd name="T70" fmla="*/ 231 w 991"/>
              <a:gd name="T71" fmla="*/ 314 h 410"/>
              <a:gd name="T72" fmla="*/ 199 w 991"/>
              <a:gd name="T73" fmla="*/ 306 h 410"/>
              <a:gd name="T74" fmla="*/ 175 w 991"/>
              <a:gd name="T75" fmla="*/ 330 h 410"/>
              <a:gd name="T76" fmla="*/ 159 w 991"/>
              <a:gd name="T77" fmla="*/ 306 h 410"/>
              <a:gd name="T78" fmla="*/ 135 w 991"/>
              <a:gd name="T79" fmla="*/ 298 h 410"/>
              <a:gd name="T80" fmla="*/ 31 w 991"/>
              <a:gd name="T81" fmla="*/ 306 h 410"/>
              <a:gd name="T82" fmla="*/ 7 w 991"/>
              <a:gd name="T83" fmla="*/ 322 h 410"/>
              <a:gd name="T84" fmla="*/ 23 w 991"/>
              <a:gd name="T85" fmla="*/ 298 h 410"/>
              <a:gd name="T86" fmla="*/ 127 w 991"/>
              <a:gd name="T87" fmla="*/ 274 h 410"/>
              <a:gd name="T88" fmla="*/ 119 w 991"/>
              <a:gd name="T89" fmla="*/ 242 h 410"/>
              <a:gd name="T90" fmla="*/ 247 w 991"/>
              <a:gd name="T91" fmla="*/ 226 h 410"/>
              <a:gd name="T92" fmla="*/ 335 w 991"/>
              <a:gd name="T93" fmla="*/ 186 h 410"/>
              <a:gd name="T94" fmla="*/ 359 w 991"/>
              <a:gd name="T95" fmla="*/ 146 h 410"/>
              <a:gd name="T96" fmla="*/ 447 w 991"/>
              <a:gd name="T97" fmla="*/ 106 h 410"/>
              <a:gd name="T98" fmla="*/ 543 w 991"/>
              <a:gd name="T99" fmla="*/ 66 h 410"/>
              <a:gd name="T100" fmla="*/ 535 w 991"/>
              <a:gd name="T101" fmla="*/ 34 h 410"/>
              <a:gd name="T102" fmla="*/ 519 w 991"/>
              <a:gd name="T103" fmla="*/ 10 h 410"/>
              <a:gd name="T104" fmla="*/ 551 w 991"/>
              <a:gd name="T105" fmla="*/ 2 h 410"/>
              <a:gd name="T106" fmla="*/ 671 w 991"/>
              <a:gd name="T107" fmla="*/ 26 h 410"/>
              <a:gd name="T108" fmla="*/ 647 w 991"/>
              <a:gd name="T109" fmla="*/ 50 h 410"/>
              <a:gd name="T110" fmla="*/ 687 w 991"/>
              <a:gd name="T111" fmla="*/ 58 h 410"/>
              <a:gd name="T112" fmla="*/ 911 w 991"/>
              <a:gd name="T113" fmla="*/ 90 h 410"/>
              <a:gd name="T114" fmla="*/ 983 w 991"/>
              <a:gd name="T115" fmla="*/ 130 h 410"/>
              <a:gd name="T116" fmla="*/ 991 w 991"/>
              <a:gd name="T117" fmla="*/ 154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91" h="410">
                <a:moveTo>
                  <a:pt x="991" y="154"/>
                </a:moveTo>
                <a:cubicBezTo>
                  <a:pt x="948" y="165"/>
                  <a:pt x="934" y="174"/>
                  <a:pt x="887" y="162"/>
                </a:cubicBezTo>
                <a:cubicBezTo>
                  <a:pt x="871" y="158"/>
                  <a:pt x="839" y="146"/>
                  <a:pt x="839" y="146"/>
                </a:cubicBezTo>
                <a:cubicBezTo>
                  <a:pt x="783" y="165"/>
                  <a:pt x="807" y="167"/>
                  <a:pt x="767" y="154"/>
                </a:cubicBezTo>
                <a:cubicBezTo>
                  <a:pt x="762" y="146"/>
                  <a:pt x="759" y="136"/>
                  <a:pt x="751" y="130"/>
                </a:cubicBezTo>
                <a:cubicBezTo>
                  <a:pt x="725" y="109"/>
                  <a:pt x="715" y="141"/>
                  <a:pt x="743" y="98"/>
                </a:cubicBezTo>
                <a:cubicBezTo>
                  <a:pt x="711" y="87"/>
                  <a:pt x="679" y="84"/>
                  <a:pt x="647" y="74"/>
                </a:cubicBezTo>
                <a:cubicBezTo>
                  <a:pt x="631" y="69"/>
                  <a:pt x="599" y="58"/>
                  <a:pt x="599" y="58"/>
                </a:cubicBezTo>
                <a:cubicBezTo>
                  <a:pt x="588" y="61"/>
                  <a:pt x="570" y="56"/>
                  <a:pt x="567" y="66"/>
                </a:cubicBezTo>
                <a:cubicBezTo>
                  <a:pt x="564" y="75"/>
                  <a:pt x="599" y="76"/>
                  <a:pt x="591" y="82"/>
                </a:cubicBezTo>
                <a:cubicBezTo>
                  <a:pt x="576" y="93"/>
                  <a:pt x="554" y="87"/>
                  <a:pt x="535" y="90"/>
                </a:cubicBezTo>
                <a:cubicBezTo>
                  <a:pt x="527" y="93"/>
                  <a:pt x="515" y="90"/>
                  <a:pt x="511" y="98"/>
                </a:cubicBezTo>
                <a:cubicBezTo>
                  <a:pt x="507" y="106"/>
                  <a:pt x="523" y="114"/>
                  <a:pt x="519" y="122"/>
                </a:cubicBezTo>
                <a:cubicBezTo>
                  <a:pt x="515" y="130"/>
                  <a:pt x="503" y="127"/>
                  <a:pt x="495" y="130"/>
                </a:cubicBezTo>
                <a:cubicBezTo>
                  <a:pt x="503" y="133"/>
                  <a:pt x="519" y="130"/>
                  <a:pt x="519" y="138"/>
                </a:cubicBezTo>
                <a:cubicBezTo>
                  <a:pt x="519" y="146"/>
                  <a:pt x="495" y="138"/>
                  <a:pt x="495" y="146"/>
                </a:cubicBezTo>
                <a:cubicBezTo>
                  <a:pt x="495" y="154"/>
                  <a:pt x="511" y="151"/>
                  <a:pt x="519" y="154"/>
                </a:cubicBezTo>
                <a:cubicBezTo>
                  <a:pt x="508" y="187"/>
                  <a:pt x="509" y="199"/>
                  <a:pt x="543" y="210"/>
                </a:cubicBezTo>
                <a:cubicBezTo>
                  <a:pt x="535" y="215"/>
                  <a:pt x="516" y="217"/>
                  <a:pt x="519" y="226"/>
                </a:cubicBezTo>
                <a:cubicBezTo>
                  <a:pt x="522" y="236"/>
                  <a:pt x="541" y="230"/>
                  <a:pt x="551" y="234"/>
                </a:cubicBezTo>
                <a:cubicBezTo>
                  <a:pt x="575" y="244"/>
                  <a:pt x="602" y="260"/>
                  <a:pt x="623" y="274"/>
                </a:cubicBezTo>
                <a:cubicBezTo>
                  <a:pt x="615" y="277"/>
                  <a:pt x="595" y="274"/>
                  <a:pt x="599" y="282"/>
                </a:cubicBezTo>
                <a:cubicBezTo>
                  <a:pt x="604" y="292"/>
                  <a:pt x="620" y="287"/>
                  <a:pt x="631" y="290"/>
                </a:cubicBezTo>
                <a:cubicBezTo>
                  <a:pt x="647" y="295"/>
                  <a:pt x="679" y="306"/>
                  <a:pt x="679" y="306"/>
                </a:cubicBezTo>
                <a:cubicBezTo>
                  <a:pt x="698" y="334"/>
                  <a:pt x="697" y="352"/>
                  <a:pt x="671" y="378"/>
                </a:cubicBezTo>
                <a:cubicBezTo>
                  <a:pt x="664" y="385"/>
                  <a:pt x="656" y="390"/>
                  <a:pt x="647" y="394"/>
                </a:cubicBezTo>
                <a:cubicBezTo>
                  <a:pt x="639" y="398"/>
                  <a:pt x="623" y="410"/>
                  <a:pt x="623" y="402"/>
                </a:cubicBezTo>
                <a:cubicBezTo>
                  <a:pt x="623" y="392"/>
                  <a:pt x="640" y="392"/>
                  <a:pt x="647" y="386"/>
                </a:cubicBezTo>
                <a:cubicBezTo>
                  <a:pt x="656" y="379"/>
                  <a:pt x="663" y="370"/>
                  <a:pt x="671" y="362"/>
                </a:cubicBezTo>
                <a:cubicBezTo>
                  <a:pt x="647" y="359"/>
                  <a:pt x="620" y="366"/>
                  <a:pt x="599" y="354"/>
                </a:cubicBezTo>
                <a:cubicBezTo>
                  <a:pt x="591" y="349"/>
                  <a:pt x="619" y="339"/>
                  <a:pt x="615" y="330"/>
                </a:cubicBezTo>
                <a:cubicBezTo>
                  <a:pt x="608" y="313"/>
                  <a:pt x="541" y="307"/>
                  <a:pt x="535" y="306"/>
                </a:cubicBezTo>
                <a:cubicBezTo>
                  <a:pt x="521" y="263"/>
                  <a:pt x="509" y="293"/>
                  <a:pt x="495" y="250"/>
                </a:cubicBezTo>
                <a:cubicBezTo>
                  <a:pt x="416" y="257"/>
                  <a:pt x="349" y="274"/>
                  <a:pt x="271" y="282"/>
                </a:cubicBezTo>
                <a:cubicBezTo>
                  <a:pt x="266" y="290"/>
                  <a:pt x="263" y="300"/>
                  <a:pt x="255" y="306"/>
                </a:cubicBezTo>
                <a:cubicBezTo>
                  <a:pt x="248" y="311"/>
                  <a:pt x="231" y="314"/>
                  <a:pt x="231" y="314"/>
                </a:cubicBezTo>
                <a:cubicBezTo>
                  <a:pt x="220" y="311"/>
                  <a:pt x="210" y="303"/>
                  <a:pt x="199" y="306"/>
                </a:cubicBezTo>
                <a:cubicBezTo>
                  <a:pt x="188" y="309"/>
                  <a:pt x="186" y="330"/>
                  <a:pt x="175" y="330"/>
                </a:cubicBezTo>
                <a:cubicBezTo>
                  <a:pt x="165" y="330"/>
                  <a:pt x="167" y="312"/>
                  <a:pt x="159" y="306"/>
                </a:cubicBezTo>
                <a:cubicBezTo>
                  <a:pt x="152" y="301"/>
                  <a:pt x="143" y="301"/>
                  <a:pt x="135" y="298"/>
                </a:cubicBezTo>
                <a:cubicBezTo>
                  <a:pt x="100" y="301"/>
                  <a:pt x="65" y="300"/>
                  <a:pt x="31" y="306"/>
                </a:cubicBezTo>
                <a:cubicBezTo>
                  <a:pt x="22" y="308"/>
                  <a:pt x="14" y="329"/>
                  <a:pt x="7" y="322"/>
                </a:cubicBezTo>
                <a:cubicBezTo>
                  <a:pt x="0" y="315"/>
                  <a:pt x="15" y="304"/>
                  <a:pt x="23" y="298"/>
                </a:cubicBezTo>
                <a:cubicBezTo>
                  <a:pt x="47" y="279"/>
                  <a:pt x="97" y="281"/>
                  <a:pt x="127" y="274"/>
                </a:cubicBezTo>
                <a:cubicBezTo>
                  <a:pt x="112" y="269"/>
                  <a:pt x="77" y="266"/>
                  <a:pt x="119" y="242"/>
                </a:cubicBezTo>
                <a:cubicBezTo>
                  <a:pt x="156" y="221"/>
                  <a:pt x="204" y="230"/>
                  <a:pt x="247" y="226"/>
                </a:cubicBezTo>
                <a:cubicBezTo>
                  <a:pt x="295" y="214"/>
                  <a:pt x="355" y="245"/>
                  <a:pt x="335" y="186"/>
                </a:cubicBezTo>
                <a:cubicBezTo>
                  <a:pt x="394" y="166"/>
                  <a:pt x="395" y="182"/>
                  <a:pt x="359" y="146"/>
                </a:cubicBezTo>
                <a:cubicBezTo>
                  <a:pt x="382" y="111"/>
                  <a:pt x="406" y="114"/>
                  <a:pt x="447" y="106"/>
                </a:cubicBezTo>
                <a:cubicBezTo>
                  <a:pt x="508" y="65"/>
                  <a:pt x="476" y="77"/>
                  <a:pt x="543" y="66"/>
                </a:cubicBezTo>
                <a:cubicBezTo>
                  <a:pt x="540" y="55"/>
                  <a:pt x="539" y="44"/>
                  <a:pt x="535" y="34"/>
                </a:cubicBezTo>
                <a:cubicBezTo>
                  <a:pt x="531" y="25"/>
                  <a:pt x="515" y="19"/>
                  <a:pt x="519" y="10"/>
                </a:cubicBezTo>
                <a:cubicBezTo>
                  <a:pt x="524" y="0"/>
                  <a:pt x="540" y="5"/>
                  <a:pt x="551" y="2"/>
                </a:cubicBezTo>
                <a:cubicBezTo>
                  <a:pt x="590" y="15"/>
                  <a:pt x="632" y="13"/>
                  <a:pt x="671" y="26"/>
                </a:cubicBezTo>
                <a:cubicBezTo>
                  <a:pt x="663" y="34"/>
                  <a:pt x="642" y="40"/>
                  <a:pt x="647" y="50"/>
                </a:cubicBezTo>
                <a:cubicBezTo>
                  <a:pt x="653" y="62"/>
                  <a:pt x="674" y="56"/>
                  <a:pt x="687" y="58"/>
                </a:cubicBezTo>
                <a:cubicBezTo>
                  <a:pt x="762" y="68"/>
                  <a:pt x="836" y="81"/>
                  <a:pt x="911" y="90"/>
                </a:cubicBezTo>
                <a:cubicBezTo>
                  <a:pt x="928" y="157"/>
                  <a:pt x="901" y="94"/>
                  <a:pt x="983" y="130"/>
                </a:cubicBezTo>
                <a:cubicBezTo>
                  <a:pt x="991" y="133"/>
                  <a:pt x="991" y="154"/>
                  <a:pt x="991" y="154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pic>
        <p:nvPicPr>
          <p:cNvPr id="104469" name="Picture 1045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6600" y="3124200"/>
            <a:ext cx="1143000" cy="533400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rgbClr val="0066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470" name="Picture 1046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3124200"/>
            <a:ext cx="1219200" cy="533400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rgbClr val="0066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471" name="Picture 1047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1676400"/>
            <a:ext cx="2719388" cy="3733800"/>
          </a:xfrm>
          <a:prstGeom prst="rect">
            <a:avLst/>
          </a:prstGeom>
          <a:noFill/>
          <a:ln>
            <a:noFill/>
          </a:ln>
          <a:effectLst>
            <a:outerShdw dist="40161" dir="1106097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4472" name="Freeform 1048"/>
          <p:cNvSpPr>
            <a:spLocks/>
          </p:cNvSpPr>
          <p:nvPr/>
        </p:nvSpPr>
        <p:spPr bwMode="auto">
          <a:xfrm>
            <a:off x="2852738" y="3851275"/>
            <a:ext cx="1393825" cy="827088"/>
          </a:xfrm>
          <a:custGeom>
            <a:avLst/>
            <a:gdLst>
              <a:gd name="T0" fmla="*/ 763 w 878"/>
              <a:gd name="T1" fmla="*/ 494 h 521"/>
              <a:gd name="T2" fmla="*/ 699 w 878"/>
              <a:gd name="T3" fmla="*/ 470 h 521"/>
              <a:gd name="T4" fmla="*/ 691 w 878"/>
              <a:gd name="T5" fmla="*/ 446 h 521"/>
              <a:gd name="T6" fmla="*/ 627 w 878"/>
              <a:gd name="T7" fmla="*/ 438 h 521"/>
              <a:gd name="T8" fmla="*/ 547 w 878"/>
              <a:gd name="T9" fmla="*/ 446 h 521"/>
              <a:gd name="T10" fmla="*/ 539 w 878"/>
              <a:gd name="T11" fmla="*/ 462 h 521"/>
              <a:gd name="T12" fmla="*/ 371 w 878"/>
              <a:gd name="T13" fmla="*/ 438 h 521"/>
              <a:gd name="T14" fmla="*/ 339 w 878"/>
              <a:gd name="T15" fmla="*/ 430 h 521"/>
              <a:gd name="T16" fmla="*/ 355 w 878"/>
              <a:gd name="T17" fmla="*/ 406 h 521"/>
              <a:gd name="T18" fmla="*/ 331 w 878"/>
              <a:gd name="T19" fmla="*/ 398 h 521"/>
              <a:gd name="T20" fmla="*/ 283 w 878"/>
              <a:gd name="T21" fmla="*/ 406 h 521"/>
              <a:gd name="T22" fmla="*/ 251 w 878"/>
              <a:gd name="T23" fmla="*/ 398 h 521"/>
              <a:gd name="T24" fmla="*/ 299 w 878"/>
              <a:gd name="T25" fmla="*/ 382 h 521"/>
              <a:gd name="T26" fmla="*/ 339 w 878"/>
              <a:gd name="T27" fmla="*/ 350 h 521"/>
              <a:gd name="T28" fmla="*/ 363 w 878"/>
              <a:gd name="T29" fmla="*/ 350 h 521"/>
              <a:gd name="T30" fmla="*/ 379 w 878"/>
              <a:gd name="T31" fmla="*/ 382 h 521"/>
              <a:gd name="T32" fmla="*/ 403 w 878"/>
              <a:gd name="T33" fmla="*/ 430 h 521"/>
              <a:gd name="T34" fmla="*/ 459 w 878"/>
              <a:gd name="T35" fmla="*/ 422 h 521"/>
              <a:gd name="T36" fmla="*/ 451 w 878"/>
              <a:gd name="T37" fmla="*/ 398 h 521"/>
              <a:gd name="T38" fmla="*/ 491 w 878"/>
              <a:gd name="T39" fmla="*/ 366 h 521"/>
              <a:gd name="T40" fmla="*/ 459 w 878"/>
              <a:gd name="T41" fmla="*/ 318 h 521"/>
              <a:gd name="T42" fmla="*/ 467 w 878"/>
              <a:gd name="T43" fmla="*/ 310 h 521"/>
              <a:gd name="T44" fmla="*/ 611 w 878"/>
              <a:gd name="T45" fmla="*/ 350 h 521"/>
              <a:gd name="T46" fmla="*/ 651 w 878"/>
              <a:gd name="T47" fmla="*/ 318 h 521"/>
              <a:gd name="T48" fmla="*/ 627 w 878"/>
              <a:gd name="T49" fmla="*/ 302 h 521"/>
              <a:gd name="T50" fmla="*/ 651 w 878"/>
              <a:gd name="T51" fmla="*/ 286 h 521"/>
              <a:gd name="T52" fmla="*/ 675 w 878"/>
              <a:gd name="T53" fmla="*/ 278 h 521"/>
              <a:gd name="T54" fmla="*/ 627 w 878"/>
              <a:gd name="T55" fmla="*/ 262 h 521"/>
              <a:gd name="T56" fmla="*/ 603 w 878"/>
              <a:gd name="T57" fmla="*/ 254 h 521"/>
              <a:gd name="T58" fmla="*/ 683 w 878"/>
              <a:gd name="T59" fmla="*/ 246 h 521"/>
              <a:gd name="T60" fmla="*/ 699 w 878"/>
              <a:gd name="T61" fmla="*/ 198 h 521"/>
              <a:gd name="T62" fmla="*/ 667 w 878"/>
              <a:gd name="T63" fmla="*/ 190 h 521"/>
              <a:gd name="T64" fmla="*/ 387 w 878"/>
              <a:gd name="T65" fmla="*/ 134 h 521"/>
              <a:gd name="T66" fmla="*/ 339 w 878"/>
              <a:gd name="T67" fmla="*/ 126 h 521"/>
              <a:gd name="T68" fmla="*/ 315 w 878"/>
              <a:gd name="T69" fmla="*/ 110 h 521"/>
              <a:gd name="T70" fmla="*/ 259 w 878"/>
              <a:gd name="T71" fmla="*/ 102 h 521"/>
              <a:gd name="T72" fmla="*/ 43 w 878"/>
              <a:gd name="T73" fmla="*/ 70 h 521"/>
              <a:gd name="T74" fmla="*/ 11 w 878"/>
              <a:gd name="T75" fmla="*/ 62 h 521"/>
              <a:gd name="T76" fmla="*/ 283 w 878"/>
              <a:gd name="T77" fmla="*/ 78 h 521"/>
              <a:gd name="T78" fmla="*/ 443 w 878"/>
              <a:gd name="T79" fmla="*/ 70 h 521"/>
              <a:gd name="T80" fmla="*/ 427 w 878"/>
              <a:gd name="T81" fmla="*/ 46 h 521"/>
              <a:gd name="T82" fmla="*/ 467 w 878"/>
              <a:gd name="T83" fmla="*/ 38 h 521"/>
              <a:gd name="T84" fmla="*/ 611 w 878"/>
              <a:gd name="T85" fmla="*/ 54 h 521"/>
              <a:gd name="T86" fmla="*/ 747 w 878"/>
              <a:gd name="T87" fmla="*/ 62 h 521"/>
              <a:gd name="T88" fmla="*/ 811 w 878"/>
              <a:gd name="T89" fmla="*/ 94 h 521"/>
              <a:gd name="T90" fmla="*/ 787 w 878"/>
              <a:gd name="T91" fmla="*/ 102 h 521"/>
              <a:gd name="T92" fmla="*/ 795 w 878"/>
              <a:gd name="T93" fmla="*/ 150 h 521"/>
              <a:gd name="T94" fmla="*/ 803 w 878"/>
              <a:gd name="T95" fmla="*/ 182 h 521"/>
              <a:gd name="T96" fmla="*/ 827 w 878"/>
              <a:gd name="T97" fmla="*/ 190 h 521"/>
              <a:gd name="T98" fmla="*/ 779 w 878"/>
              <a:gd name="T99" fmla="*/ 238 h 521"/>
              <a:gd name="T100" fmla="*/ 803 w 878"/>
              <a:gd name="T101" fmla="*/ 254 h 521"/>
              <a:gd name="T102" fmla="*/ 779 w 878"/>
              <a:gd name="T103" fmla="*/ 270 h 521"/>
              <a:gd name="T104" fmla="*/ 675 w 878"/>
              <a:gd name="T105" fmla="*/ 302 h 521"/>
              <a:gd name="T106" fmla="*/ 651 w 878"/>
              <a:gd name="T107" fmla="*/ 318 h 521"/>
              <a:gd name="T108" fmla="*/ 675 w 878"/>
              <a:gd name="T109" fmla="*/ 326 h 521"/>
              <a:gd name="T110" fmla="*/ 707 w 878"/>
              <a:gd name="T111" fmla="*/ 374 h 521"/>
              <a:gd name="T112" fmla="*/ 731 w 878"/>
              <a:gd name="T113" fmla="*/ 382 h 521"/>
              <a:gd name="T114" fmla="*/ 771 w 878"/>
              <a:gd name="T115" fmla="*/ 390 h 521"/>
              <a:gd name="T116" fmla="*/ 755 w 878"/>
              <a:gd name="T117" fmla="*/ 366 h 521"/>
              <a:gd name="T118" fmla="*/ 779 w 878"/>
              <a:gd name="T119" fmla="*/ 358 h 521"/>
              <a:gd name="T120" fmla="*/ 795 w 878"/>
              <a:gd name="T121" fmla="*/ 382 h 521"/>
              <a:gd name="T122" fmla="*/ 779 w 878"/>
              <a:gd name="T123" fmla="*/ 478 h 521"/>
              <a:gd name="T124" fmla="*/ 763 w 878"/>
              <a:gd name="T125" fmla="*/ 494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78" h="521">
                <a:moveTo>
                  <a:pt x="763" y="494"/>
                </a:moveTo>
                <a:cubicBezTo>
                  <a:pt x="741" y="490"/>
                  <a:pt x="715" y="490"/>
                  <a:pt x="699" y="470"/>
                </a:cubicBezTo>
                <a:cubicBezTo>
                  <a:pt x="694" y="463"/>
                  <a:pt x="699" y="449"/>
                  <a:pt x="691" y="446"/>
                </a:cubicBezTo>
                <a:cubicBezTo>
                  <a:pt x="671" y="437"/>
                  <a:pt x="648" y="441"/>
                  <a:pt x="627" y="438"/>
                </a:cubicBezTo>
                <a:cubicBezTo>
                  <a:pt x="600" y="441"/>
                  <a:pt x="571" y="434"/>
                  <a:pt x="547" y="446"/>
                </a:cubicBezTo>
                <a:cubicBezTo>
                  <a:pt x="518" y="460"/>
                  <a:pt x="616" y="488"/>
                  <a:pt x="539" y="462"/>
                </a:cubicBezTo>
                <a:cubicBezTo>
                  <a:pt x="482" y="481"/>
                  <a:pt x="343" y="521"/>
                  <a:pt x="371" y="438"/>
                </a:cubicBezTo>
                <a:cubicBezTo>
                  <a:pt x="360" y="435"/>
                  <a:pt x="344" y="440"/>
                  <a:pt x="339" y="430"/>
                </a:cubicBezTo>
                <a:cubicBezTo>
                  <a:pt x="335" y="421"/>
                  <a:pt x="357" y="415"/>
                  <a:pt x="355" y="406"/>
                </a:cubicBezTo>
                <a:cubicBezTo>
                  <a:pt x="353" y="398"/>
                  <a:pt x="339" y="401"/>
                  <a:pt x="331" y="398"/>
                </a:cubicBezTo>
                <a:cubicBezTo>
                  <a:pt x="315" y="401"/>
                  <a:pt x="299" y="406"/>
                  <a:pt x="283" y="406"/>
                </a:cubicBezTo>
                <a:cubicBezTo>
                  <a:pt x="272" y="406"/>
                  <a:pt x="245" y="407"/>
                  <a:pt x="251" y="398"/>
                </a:cubicBezTo>
                <a:cubicBezTo>
                  <a:pt x="260" y="384"/>
                  <a:pt x="299" y="382"/>
                  <a:pt x="299" y="382"/>
                </a:cubicBezTo>
                <a:cubicBezTo>
                  <a:pt x="316" y="356"/>
                  <a:pt x="309" y="357"/>
                  <a:pt x="339" y="350"/>
                </a:cubicBezTo>
                <a:cubicBezTo>
                  <a:pt x="423" y="331"/>
                  <a:pt x="388" y="342"/>
                  <a:pt x="363" y="350"/>
                </a:cubicBezTo>
                <a:cubicBezTo>
                  <a:pt x="412" y="366"/>
                  <a:pt x="373" y="344"/>
                  <a:pt x="379" y="382"/>
                </a:cubicBezTo>
                <a:cubicBezTo>
                  <a:pt x="382" y="400"/>
                  <a:pt x="397" y="413"/>
                  <a:pt x="403" y="430"/>
                </a:cubicBezTo>
                <a:cubicBezTo>
                  <a:pt x="422" y="427"/>
                  <a:pt x="443" y="432"/>
                  <a:pt x="459" y="422"/>
                </a:cubicBezTo>
                <a:cubicBezTo>
                  <a:pt x="466" y="417"/>
                  <a:pt x="450" y="406"/>
                  <a:pt x="451" y="398"/>
                </a:cubicBezTo>
                <a:cubicBezTo>
                  <a:pt x="455" y="372"/>
                  <a:pt x="472" y="372"/>
                  <a:pt x="491" y="366"/>
                </a:cubicBezTo>
                <a:cubicBezTo>
                  <a:pt x="449" y="338"/>
                  <a:pt x="430" y="361"/>
                  <a:pt x="459" y="318"/>
                </a:cubicBezTo>
                <a:cubicBezTo>
                  <a:pt x="393" y="296"/>
                  <a:pt x="394" y="300"/>
                  <a:pt x="467" y="310"/>
                </a:cubicBezTo>
                <a:cubicBezTo>
                  <a:pt x="501" y="361"/>
                  <a:pt x="558" y="332"/>
                  <a:pt x="611" y="350"/>
                </a:cubicBezTo>
                <a:cubicBezTo>
                  <a:pt x="622" y="346"/>
                  <a:pt x="656" y="341"/>
                  <a:pt x="651" y="318"/>
                </a:cubicBezTo>
                <a:cubicBezTo>
                  <a:pt x="649" y="309"/>
                  <a:pt x="635" y="307"/>
                  <a:pt x="627" y="302"/>
                </a:cubicBezTo>
                <a:cubicBezTo>
                  <a:pt x="635" y="297"/>
                  <a:pt x="642" y="290"/>
                  <a:pt x="651" y="286"/>
                </a:cubicBezTo>
                <a:cubicBezTo>
                  <a:pt x="659" y="282"/>
                  <a:pt x="681" y="284"/>
                  <a:pt x="675" y="278"/>
                </a:cubicBezTo>
                <a:cubicBezTo>
                  <a:pt x="663" y="266"/>
                  <a:pt x="643" y="267"/>
                  <a:pt x="627" y="262"/>
                </a:cubicBezTo>
                <a:cubicBezTo>
                  <a:pt x="619" y="259"/>
                  <a:pt x="603" y="254"/>
                  <a:pt x="603" y="254"/>
                </a:cubicBezTo>
                <a:cubicBezTo>
                  <a:pt x="630" y="251"/>
                  <a:pt x="657" y="254"/>
                  <a:pt x="683" y="246"/>
                </a:cubicBezTo>
                <a:cubicBezTo>
                  <a:pt x="701" y="241"/>
                  <a:pt x="720" y="214"/>
                  <a:pt x="699" y="198"/>
                </a:cubicBezTo>
                <a:cubicBezTo>
                  <a:pt x="690" y="191"/>
                  <a:pt x="678" y="193"/>
                  <a:pt x="667" y="190"/>
                </a:cubicBezTo>
                <a:cubicBezTo>
                  <a:pt x="585" y="135"/>
                  <a:pt x="484" y="140"/>
                  <a:pt x="387" y="134"/>
                </a:cubicBezTo>
                <a:cubicBezTo>
                  <a:pt x="318" y="88"/>
                  <a:pt x="405" y="137"/>
                  <a:pt x="339" y="126"/>
                </a:cubicBezTo>
                <a:cubicBezTo>
                  <a:pt x="330" y="124"/>
                  <a:pt x="324" y="113"/>
                  <a:pt x="315" y="110"/>
                </a:cubicBezTo>
                <a:cubicBezTo>
                  <a:pt x="297" y="105"/>
                  <a:pt x="278" y="105"/>
                  <a:pt x="259" y="102"/>
                </a:cubicBezTo>
                <a:cubicBezTo>
                  <a:pt x="188" y="78"/>
                  <a:pt x="118" y="75"/>
                  <a:pt x="43" y="70"/>
                </a:cubicBezTo>
                <a:cubicBezTo>
                  <a:pt x="32" y="67"/>
                  <a:pt x="0" y="62"/>
                  <a:pt x="11" y="62"/>
                </a:cubicBezTo>
                <a:cubicBezTo>
                  <a:pt x="102" y="62"/>
                  <a:pt x="192" y="75"/>
                  <a:pt x="283" y="78"/>
                </a:cubicBezTo>
                <a:cubicBezTo>
                  <a:pt x="336" y="75"/>
                  <a:pt x="391" y="82"/>
                  <a:pt x="443" y="70"/>
                </a:cubicBezTo>
                <a:cubicBezTo>
                  <a:pt x="452" y="68"/>
                  <a:pt x="421" y="54"/>
                  <a:pt x="427" y="46"/>
                </a:cubicBezTo>
                <a:cubicBezTo>
                  <a:pt x="435" y="35"/>
                  <a:pt x="454" y="41"/>
                  <a:pt x="467" y="38"/>
                </a:cubicBezTo>
                <a:cubicBezTo>
                  <a:pt x="524" y="0"/>
                  <a:pt x="557" y="49"/>
                  <a:pt x="611" y="54"/>
                </a:cubicBezTo>
                <a:cubicBezTo>
                  <a:pt x="656" y="59"/>
                  <a:pt x="702" y="59"/>
                  <a:pt x="747" y="62"/>
                </a:cubicBezTo>
                <a:cubicBezTo>
                  <a:pt x="776" y="72"/>
                  <a:pt x="878" y="61"/>
                  <a:pt x="811" y="94"/>
                </a:cubicBezTo>
                <a:cubicBezTo>
                  <a:pt x="803" y="98"/>
                  <a:pt x="795" y="99"/>
                  <a:pt x="787" y="102"/>
                </a:cubicBezTo>
                <a:cubicBezTo>
                  <a:pt x="828" y="116"/>
                  <a:pt x="832" y="125"/>
                  <a:pt x="795" y="150"/>
                </a:cubicBezTo>
                <a:cubicBezTo>
                  <a:pt x="798" y="161"/>
                  <a:pt x="796" y="173"/>
                  <a:pt x="803" y="182"/>
                </a:cubicBezTo>
                <a:cubicBezTo>
                  <a:pt x="808" y="189"/>
                  <a:pt x="830" y="182"/>
                  <a:pt x="827" y="190"/>
                </a:cubicBezTo>
                <a:cubicBezTo>
                  <a:pt x="818" y="211"/>
                  <a:pt x="779" y="238"/>
                  <a:pt x="779" y="238"/>
                </a:cubicBezTo>
                <a:cubicBezTo>
                  <a:pt x="787" y="243"/>
                  <a:pt x="803" y="244"/>
                  <a:pt x="803" y="254"/>
                </a:cubicBezTo>
                <a:cubicBezTo>
                  <a:pt x="803" y="264"/>
                  <a:pt x="788" y="266"/>
                  <a:pt x="779" y="270"/>
                </a:cubicBezTo>
                <a:cubicBezTo>
                  <a:pt x="747" y="284"/>
                  <a:pt x="710" y="293"/>
                  <a:pt x="675" y="302"/>
                </a:cubicBezTo>
                <a:cubicBezTo>
                  <a:pt x="667" y="307"/>
                  <a:pt x="651" y="308"/>
                  <a:pt x="651" y="318"/>
                </a:cubicBezTo>
                <a:cubicBezTo>
                  <a:pt x="651" y="326"/>
                  <a:pt x="669" y="320"/>
                  <a:pt x="675" y="326"/>
                </a:cubicBezTo>
                <a:cubicBezTo>
                  <a:pt x="689" y="340"/>
                  <a:pt x="696" y="358"/>
                  <a:pt x="707" y="374"/>
                </a:cubicBezTo>
                <a:cubicBezTo>
                  <a:pt x="712" y="381"/>
                  <a:pt x="723" y="380"/>
                  <a:pt x="731" y="382"/>
                </a:cubicBezTo>
                <a:cubicBezTo>
                  <a:pt x="744" y="385"/>
                  <a:pt x="771" y="390"/>
                  <a:pt x="771" y="390"/>
                </a:cubicBezTo>
                <a:cubicBezTo>
                  <a:pt x="766" y="382"/>
                  <a:pt x="753" y="375"/>
                  <a:pt x="755" y="366"/>
                </a:cubicBezTo>
                <a:cubicBezTo>
                  <a:pt x="757" y="358"/>
                  <a:pt x="771" y="355"/>
                  <a:pt x="779" y="358"/>
                </a:cubicBezTo>
                <a:cubicBezTo>
                  <a:pt x="788" y="362"/>
                  <a:pt x="790" y="374"/>
                  <a:pt x="795" y="382"/>
                </a:cubicBezTo>
                <a:cubicBezTo>
                  <a:pt x="750" y="412"/>
                  <a:pt x="749" y="433"/>
                  <a:pt x="779" y="478"/>
                </a:cubicBezTo>
                <a:cubicBezTo>
                  <a:pt x="762" y="504"/>
                  <a:pt x="763" y="512"/>
                  <a:pt x="763" y="494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104473" name="Group 1049"/>
          <p:cNvGrpSpPr>
            <a:grpSpLocks/>
          </p:cNvGrpSpPr>
          <p:nvPr/>
        </p:nvGrpSpPr>
        <p:grpSpPr bwMode="auto">
          <a:xfrm>
            <a:off x="2895600" y="3810000"/>
            <a:ext cx="1600200" cy="1752600"/>
            <a:chOff x="384" y="2880"/>
            <a:chExt cx="1536" cy="1440"/>
          </a:xfrm>
        </p:grpSpPr>
        <p:pic>
          <p:nvPicPr>
            <p:cNvPr id="104474" name="Picture 1050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" y="2880"/>
              <a:ext cx="1248" cy="1155"/>
            </a:xfrm>
            <a:prstGeom prst="rect">
              <a:avLst/>
            </a:prstGeom>
            <a:noFill/>
            <a:ln>
              <a:noFill/>
            </a:ln>
            <a:effectLst>
              <a:outerShdw dist="17961" dir="81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4475" name="Group 1051"/>
            <p:cNvGrpSpPr>
              <a:grpSpLocks/>
            </p:cNvGrpSpPr>
            <p:nvPr/>
          </p:nvGrpSpPr>
          <p:grpSpPr bwMode="auto">
            <a:xfrm>
              <a:off x="480" y="2976"/>
              <a:ext cx="1440" cy="1344"/>
              <a:chOff x="480" y="2976"/>
              <a:chExt cx="1440" cy="1344"/>
            </a:xfrm>
          </p:grpSpPr>
          <p:pic>
            <p:nvPicPr>
              <p:cNvPr id="104476" name="Picture 1052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0" y="2976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4477" name="Picture 1053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6" y="3072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4478" name="Picture 1054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72" y="3165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104479" name="Group 1055"/>
          <p:cNvGrpSpPr>
            <a:grpSpLocks/>
          </p:cNvGrpSpPr>
          <p:nvPr/>
        </p:nvGrpSpPr>
        <p:grpSpPr bwMode="auto">
          <a:xfrm>
            <a:off x="1143000" y="4800600"/>
            <a:ext cx="1600200" cy="1752600"/>
            <a:chOff x="384" y="2880"/>
            <a:chExt cx="1536" cy="1440"/>
          </a:xfrm>
        </p:grpSpPr>
        <p:pic>
          <p:nvPicPr>
            <p:cNvPr id="104480" name="Picture 105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" y="2880"/>
              <a:ext cx="1248" cy="1155"/>
            </a:xfrm>
            <a:prstGeom prst="rect">
              <a:avLst/>
            </a:prstGeom>
            <a:noFill/>
            <a:ln>
              <a:noFill/>
            </a:ln>
            <a:effectLst>
              <a:outerShdw dist="17961" dir="81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4481" name="Group 1057"/>
            <p:cNvGrpSpPr>
              <a:grpSpLocks/>
            </p:cNvGrpSpPr>
            <p:nvPr/>
          </p:nvGrpSpPr>
          <p:grpSpPr bwMode="auto">
            <a:xfrm>
              <a:off x="480" y="2976"/>
              <a:ext cx="1440" cy="1344"/>
              <a:chOff x="480" y="2976"/>
              <a:chExt cx="1440" cy="1344"/>
            </a:xfrm>
          </p:grpSpPr>
          <p:pic>
            <p:nvPicPr>
              <p:cNvPr id="104482" name="Picture 1058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0" y="2976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4483" name="Picture 105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6" y="3072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4484" name="Picture 1060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72" y="3165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pic>
        <p:nvPicPr>
          <p:cNvPr id="104485" name="Picture 106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5791200"/>
            <a:ext cx="3505200" cy="533400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rgbClr val="0066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4486" name="Group 1062"/>
          <p:cNvGrpSpPr>
            <a:grpSpLocks/>
          </p:cNvGrpSpPr>
          <p:nvPr/>
        </p:nvGrpSpPr>
        <p:grpSpPr bwMode="auto">
          <a:xfrm>
            <a:off x="2438400" y="4114800"/>
            <a:ext cx="1600200" cy="1752600"/>
            <a:chOff x="384" y="2880"/>
            <a:chExt cx="1536" cy="1440"/>
          </a:xfrm>
        </p:grpSpPr>
        <p:pic>
          <p:nvPicPr>
            <p:cNvPr id="104487" name="Picture 1063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" y="2880"/>
              <a:ext cx="1248" cy="1155"/>
            </a:xfrm>
            <a:prstGeom prst="rect">
              <a:avLst/>
            </a:prstGeom>
            <a:noFill/>
            <a:ln>
              <a:noFill/>
            </a:ln>
            <a:effectLst>
              <a:outerShdw dist="17961" dir="81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4488" name="Group 1064"/>
            <p:cNvGrpSpPr>
              <a:grpSpLocks/>
            </p:cNvGrpSpPr>
            <p:nvPr/>
          </p:nvGrpSpPr>
          <p:grpSpPr bwMode="auto">
            <a:xfrm>
              <a:off x="480" y="2976"/>
              <a:ext cx="1440" cy="1344"/>
              <a:chOff x="480" y="2976"/>
              <a:chExt cx="1440" cy="1344"/>
            </a:xfrm>
          </p:grpSpPr>
          <p:pic>
            <p:nvPicPr>
              <p:cNvPr id="104489" name="Picture 1065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0" y="2976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4490" name="Picture 1066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6" y="3072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4491" name="Picture 1067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72" y="3165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104492" name="Group 1068"/>
          <p:cNvGrpSpPr>
            <a:grpSpLocks/>
          </p:cNvGrpSpPr>
          <p:nvPr/>
        </p:nvGrpSpPr>
        <p:grpSpPr bwMode="auto">
          <a:xfrm>
            <a:off x="3048000" y="3962400"/>
            <a:ext cx="1600200" cy="1752600"/>
            <a:chOff x="384" y="2880"/>
            <a:chExt cx="1536" cy="1440"/>
          </a:xfrm>
        </p:grpSpPr>
        <p:pic>
          <p:nvPicPr>
            <p:cNvPr id="104493" name="Picture 1069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" y="2880"/>
              <a:ext cx="1248" cy="1155"/>
            </a:xfrm>
            <a:prstGeom prst="rect">
              <a:avLst/>
            </a:prstGeom>
            <a:noFill/>
            <a:ln>
              <a:noFill/>
            </a:ln>
            <a:effectLst>
              <a:outerShdw dist="17961" dir="81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4494" name="Group 1070"/>
            <p:cNvGrpSpPr>
              <a:grpSpLocks/>
            </p:cNvGrpSpPr>
            <p:nvPr/>
          </p:nvGrpSpPr>
          <p:grpSpPr bwMode="auto">
            <a:xfrm>
              <a:off x="480" y="2976"/>
              <a:ext cx="1440" cy="1344"/>
              <a:chOff x="480" y="2976"/>
              <a:chExt cx="1440" cy="1344"/>
            </a:xfrm>
          </p:grpSpPr>
          <p:pic>
            <p:nvPicPr>
              <p:cNvPr id="104495" name="Picture 1071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0" y="2976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4496" name="Picture 1072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6" y="3072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4497" name="Picture 1073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72" y="3165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104498" name="Group 1074"/>
          <p:cNvGrpSpPr>
            <a:grpSpLocks/>
          </p:cNvGrpSpPr>
          <p:nvPr/>
        </p:nvGrpSpPr>
        <p:grpSpPr bwMode="auto">
          <a:xfrm>
            <a:off x="3200400" y="4114800"/>
            <a:ext cx="1600200" cy="1752600"/>
            <a:chOff x="384" y="2880"/>
            <a:chExt cx="1536" cy="1440"/>
          </a:xfrm>
        </p:grpSpPr>
        <p:pic>
          <p:nvPicPr>
            <p:cNvPr id="104499" name="Picture 1075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" y="2880"/>
              <a:ext cx="1248" cy="1155"/>
            </a:xfrm>
            <a:prstGeom prst="rect">
              <a:avLst/>
            </a:prstGeom>
            <a:noFill/>
            <a:ln>
              <a:noFill/>
            </a:ln>
            <a:effectLst>
              <a:outerShdw dist="17961" dir="81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4500" name="Group 1076"/>
            <p:cNvGrpSpPr>
              <a:grpSpLocks/>
            </p:cNvGrpSpPr>
            <p:nvPr/>
          </p:nvGrpSpPr>
          <p:grpSpPr bwMode="auto">
            <a:xfrm>
              <a:off x="480" y="2976"/>
              <a:ext cx="1440" cy="1344"/>
              <a:chOff x="480" y="2976"/>
              <a:chExt cx="1440" cy="1344"/>
            </a:xfrm>
          </p:grpSpPr>
          <p:pic>
            <p:nvPicPr>
              <p:cNvPr id="104501" name="Picture 1077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0" y="2976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4502" name="Picture 1078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6" y="3072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4503" name="Picture 107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72" y="3165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104504" name="Group 1080"/>
          <p:cNvGrpSpPr>
            <a:grpSpLocks/>
          </p:cNvGrpSpPr>
          <p:nvPr/>
        </p:nvGrpSpPr>
        <p:grpSpPr bwMode="auto">
          <a:xfrm>
            <a:off x="3352800" y="4419600"/>
            <a:ext cx="1600200" cy="1752600"/>
            <a:chOff x="384" y="2880"/>
            <a:chExt cx="1536" cy="1440"/>
          </a:xfrm>
        </p:grpSpPr>
        <p:pic>
          <p:nvPicPr>
            <p:cNvPr id="104505" name="Picture 1081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" y="2880"/>
              <a:ext cx="1248" cy="1155"/>
            </a:xfrm>
            <a:prstGeom prst="rect">
              <a:avLst/>
            </a:prstGeom>
            <a:noFill/>
            <a:ln>
              <a:noFill/>
            </a:ln>
            <a:effectLst>
              <a:outerShdw dist="17961" dir="81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4506" name="Group 1082"/>
            <p:cNvGrpSpPr>
              <a:grpSpLocks/>
            </p:cNvGrpSpPr>
            <p:nvPr/>
          </p:nvGrpSpPr>
          <p:grpSpPr bwMode="auto">
            <a:xfrm>
              <a:off x="480" y="2976"/>
              <a:ext cx="1440" cy="1344"/>
              <a:chOff x="480" y="2976"/>
              <a:chExt cx="1440" cy="1344"/>
            </a:xfrm>
          </p:grpSpPr>
          <p:pic>
            <p:nvPicPr>
              <p:cNvPr id="104507" name="Picture 1083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0" y="2976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4508" name="Picture 1084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6" y="3072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4509" name="Picture 1085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72" y="3165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104510" name="Group 1086"/>
          <p:cNvGrpSpPr>
            <a:grpSpLocks/>
          </p:cNvGrpSpPr>
          <p:nvPr/>
        </p:nvGrpSpPr>
        <p:grpSpPr bwMode="auto">
          <a:xfrm>
            <a:off x="685800" y="4114800"/>
            <a:ext cx="1600200" cy="1752600"/>
            <a:chOff x="384" y="2880"/>
            <a:chExt cx="1536" cy="1440"/>
          </a:xfrm>
        </p:grpSpPr>
        <p:pic>
          <p:nvPicPr>
            <p:cNvPr id="104511" name="Picture 1087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" y="2880"/>
              <a:ext cx="1248" cy="1155"/>
            </a:xfrm>
            <a:prstGeom prst="rect">
              <a:avLst/>
            </a:prstGeom>
            <a:noFill/>
            <a:ln>
              <a:noFill/>
            </a:ln>
            <a:effectLst>
              <a:outerShdw dist="17961" dir="81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4512" name="Group 1088"/>
            <p:cNvGrpSpPr>
              <a:grpSpLocks/>
            </p:cNvGrpSpPr>
            <p:nvPr/>
          </p:nvGrpSpPr>
          <p:grpSpPr bwMode="auto">
            <a:xfrm>
              <a:off x="480" y="2976"/>
              <a:ext cx="1440" cy="1344"/>
              <a:chOff x="480" y="2976"/>
              <a:chExt cx="1440" cy="1344"/>
            </a:xfrm>
          </p:grpSpPr>
          <p:pic>
            <p:nvPicPr>
              <p:cNvPr id="104513" name="Picture 108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0" y="2976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4514" name="Picture 1090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6" y="3072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4515" name="Picture 1091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72" y="3165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104516" name="Group 1092"/>
          <p:cNvGrpSpPr>
            <a:grpSpLocks/>
          </p:cNvGrpSpPr>
          <p:nvPr/>
        </p:nvGrpSpPr>
        <p:grpSpPr bwMode="auto">
          <a:xfrm>
            <a:off x="1828800" y="4495800"/>
            <a:ext cx="1600200" cy="1752600"/>
            <a:chOff x="384" y="2880"/>
            <a:chExt cx="1536" cy="1440"/>
          </a:xfrm>
        </p:grpSpPr>
        <p:pic>
          <p:nvPicPr>
            <p:cNvPr id="104517" name="Picture 1093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" y="2880"/>
              <a:ext cx="1248" cy="1155"/>
            </a:xfrm>
            <a:prstGeom prst="rect">
              <a:avLst/>
            </a:prstGeom>
            <a:noFill/>
            <a:ln>
              <a:noFill/>
            </a:ln>
            <a:effectLst>
              <a:outerShdw dist="17961" dir="81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4518" name="Group 1094"/>
            <p:cNvGrpSpPr>
              <a:grpSpLocks/>
            </p:cNvGrpSpPr>
            <p:nvPr/>
          </p:nvGrpSpPr>
          <p:grpSpPr bwMode="auto">
            <a:xfrm>
              <a:off x="480" y="2976"/>
              <a:ext cx="1440" cy="1344"/>
              <a:chOff x="480" y="2976"/>
              <a:chExt cx="1440" cy="1344"/>
            </a:xfrm>
          </p:grpSpPr>
          <p:pic>
            <p:nvPicPr>
              <p:cNvPr id="104519" name="Picture 1095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0" y="2976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4520" name="Picture 1096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6" y="3072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4521" name="Picture 1097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72" y="3165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104522" name="Group 1098"/>
          <p:cNvGrpSpPr>
            <a:grpSpLocks/>
          </p:cNvGrpSpPr>
          <p:nvPr/>
        </p:nvGrpSpPr>
        <p:grpSpPr bwMode="auto">
          <a:xfrm>
            <a:off x="2819400" y="4572000"/>
            <a:ext cx="1600200" cy="1752600"/>
            <a:chOff x="384" y="2880"/>
            <a:chExt cx="1536" cy="1440"/>
          </a:xfrm>
        </p:grpSpPr>
        <p:pic>
          <p:nvPicPr>
            <p:cNvPr id="104523" name="Picture 1099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" y="2880"/>
              <a:ext cx="1248" cy="1155"/>
            </a:xfrm>
            <a:prstGeom prst="rect">
              <a:avLst/>
            </a:prstGeom>
            <a:noFill/>
            <a:ln>
              <a:noFill/>
            </a:ln>
            <a:effectLst>
              <a:outerShdw dist="17961" dir="81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4524" name="Group 1100"/>
            <p:cNvGrpSpPr>
              <a:grpSpLocks/>
            </p:cNvGrpSpPr>
            <p:nvPr/>
          </p:nvGrpSpPr>
          <p:grpSpPr bwMode="auto">
            <a:xfrm>
              <a:off x="480" y="2976"/>
              <a:ext cx="1440" cy="1344"/>
              <a:chOff x="480" y="2976"/>
              <a:chExt cx="1440" cy="1344"/>
            </a:xfrm>
          </p:grpSpPr>
          <p:pic>
            <p:nvPicPr>
              <p:cNvPr id="104525" name="Picture 1101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0" y="2976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4526" name="Picture 1102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6" y="3072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4527" name="Picture 1103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72" y="3165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104528" name="Group 1104"/>
          <p:cNvGrpSpPr>
            <a:grpSpLocks/>
          </p:cNvGrpSpPr>
          <p:nvPr/>
        </p:nvGrpSpPr>
        <p:grpSpPr bwMode="auto">
          <a:xfrm>
            <a:off x="2057400" y="4724400"/>
            <a:ext cx="1600200" cy="1752600"/>
            <a:chOff x="384" y="2880"/>
            <a:chExt cx="1536" cy="1440"/>
          </a:xfrm>
        </p:grpSpPr>
        <p:pic>
          <p:nvPicPr>
            <p:cNvPr id="104529" name="Picture 1105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" y="2880"/>
              <a:ext cx="1248" cy="1155"/>
            </a:xfrm>
            <a:prstGeom prst="rect">
              <a:avLst/>
            </a:prstGeom>
            <a:noFill/>
            <a:ln>
              <a:noFill/>
            </a:ln>
            <a:effectLst>
              <a:outerShdw dist="17961" dir="81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4530" name="Group 1106"/>
            <p:cNvGrpSpPr>
              <a:grpSpLocks/>
            </p:cNvGrpSpPr>
            <p:nvPr/>
          </p:nvGrpSpPr>
          <p:grpSpPr bwMode="auto">
            <a:xfrm>
              <a:off x="480" y="2976"/>
              <a:ext cx="1440" cy="1344"/>
              <a:chOff x="480" y="2976"/>
              <a:chExt cx="1440" cy="1344"/>
            </a:xfrm>
          </p:grpSpPr>
          <p:pic>
            <p:nvPicPr>
              <p:cNvPr id="104531" name="Picture 1107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480" y="2976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4532" name="Picture 1108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76" y="3072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4533" name="Picture 1109"/>
              <p:cNvPicPr>
                <a:picLocks noChangeAspect="1" noChangeArrowheads="1"/>
              </p:cNvPicPr>
              <p:nvPr/>
            </p:nvPicPr>
            <p:blipFill>
              <a:blip r:embed="rId7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72" y="3165"/>
                <a:ext cx="1248" cy="1155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17961" dir="8100000" algn="ctr" rotWithShape="0">
                  <a:schemeClr val="bg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104534" name="Group 1110"/>
          <p:cNvGrpSpPr>
            <a:grpSpLocks/>
          </p:cNvGrpSpPr>
          <p:nvPr/>
        </p:nvGrpSpPr>
        <p:grpSpPr bwMode="auto">
          <a:xfrm>
            <a:off x="5105400" y="4267200"/>
            <a:ext cx="2882900" cy="1485900"/>
            <a:chOff x="3744" y="2880"/>
            <a:chExt cx="1816" cy="936"/>
          </a:xfrm>
        </p:grpSpPr>
        <p:pic>
          <p:nvPicPr>
            <p:cNvPr id="104535" name="Picture 1111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0" y="2880"/>
              <a:ext cx="1240" cy="504"/>
            </a:xfrm>
            <a:prstGeom prst="rect">
              <a:avLst/>
            </a:prstGeom>
            <a:noFill/>
            <a:ln>
              <a:noFill/>
            </a:ln>
            <a:effectLst>
              <a:outerShdw dist="17961" dir="189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536" name="Picture 1112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44" y="3120"/>
              <a:ext cx="1240" cy="504"/>
            </a:xfrm>
            <a:prstGeom prst="rect">
              <a:avLst/>
            </a:prstGeom>
            <a:noFill/>
            <a:ln>
              <a:noFill/>
            </a:ln>
            <a:effectLst>
              <a:outerShdw dist="35921" dir="135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537" name="Picture 1113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4" y="3312"/>
              <a:ext cx="1240" cy="504"/>
            </a:xfrm>
            <a:prstGeom prst="rect">
              <a:avLst/>
            </a:prstGeom>
            <a:noFill/>
            <a:ln>
              <a:noFill/>
            </a:ln>
            <a:effectLst>
              <a:outerShdw dist="28398" dir="1593903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4538" name="Group 1114"/>
          <p:cNvGrpSpPr>
            <a:grpSpLocks/>
          </p:cNvGrpSpPr>
          <p:nvPr/>
        </p:nvGrpSpPr>
        <p:grpSpPr bwMode="auto">
          <a:xfrm>
            <a:off x="1295400" y="3581400"/>
            <a:ext cx="3522663" cy="2895600"/>
            <a:chOff x="816" y="2256"/>
            <a:chExt cx="2219" cy="1824"/>
          </a:xfrm>
        </p:grpSpPr>
        <p:pic>
          <p:nvPicPr>
            <p:cNvPr id="104539" name="Picture 1115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16" y="2448"/>
              <a:ext cx="1019" cy="1632"/>
            </a:xfrm>
            <a:prstGeom prst="rect">
              <a:avLst/>
            </a:prstGeom>
            <a:noFill/>
            <a:ln>
              <a:noFill/>
            </a:ln>
            <a:effectLst>
              <a:outerShdw dist="17961" dir="81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540" name="Picture 1116"/>
            <p:cNvPicPr>
              <a:picLocks noChangeAspect="1" noChangeArrowheads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6" y="2256"/>
              <a:ext cx="972" cy="1543"/>
            </a:xfrm>
            <a:prstGeom prst="rect">
              <a:avLst/>
            </a:prstGeom>
            <a:noFill/>
            <a:ln>
              <a:noFill/>
            </a:ln>
            <a:effectLst>
              <a:outerShdw dist="17961" dir="81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104541" name="Group 1117"/>
          <p:cNvGrpSpPr>
            <a:grpSpLocks/>
          </p:cNvGrpSpPr>
          <p:nvPr/>
        </p:nvGrpSpPr>
        <p:grpSpPr bwMode="auto">
          <a:xfrm>
            <a:off x="457200" y="457200"/>
            <a:ext cx="1752600" cy="1524000"/>
            <a:chOff x="933" y="592"/>
            <a:chExt cx="3325" cy="2910"/>
          </a:xfrm>
        </p:grpSpPr>
        <p:sp>
          <p:nvSpPr>
            <p:cNvPr id="104542" name="Freeform 1118"/>
            <p:cNvSpPr>
              <a:spLocks/>
            </p:cNvSpPr>
            <p:nvPr/>
          </p:nvSpPr>
          <p:spPr bwMode="auto">
            <a:xfrm>
              <a:off x="933" y="592"/>
              <a:ext cx="3325" cy="2910"/>
            </a:xfrm>
            <a:custGeom>
              <a:avLst/>
              <a:gdLst>
                <a:gd name="T0" fmla="*/ 1435 w 3325"/>
                <a:gd name="T1" fmla="*/ 2692 h 2910"/>
                <a:gd name="T2" fmla="*/ 1289 w 3325"/>
                <a:gd name="T3" fmla="*/ 2635 h 2910"/>
                <a:gd name="T4" fmla="*/ 1167 w 3325"/>
                <a:gd name="T5" fmla="*/ 2611 h 2910"/>
                <a:gd name="T6" fmla="*/ 1062 w 3325"/>
                <a:gd name="T7" fmla="*/ 2505 h 2910"/>
                <a:gd name="T8" fmla="*/ 948 w 3325"/>
                <a:gd name="T9" fmla="*/ 2440 h 2910"/>
                <a:gd name="T10" fmla="*/ 891 w 3325"/>
                <a:gd name="T11" fmla="*/ 2311 h 2910"/>
                <a:gd name="T12" fmla="*/ 535 w 3325"/>
                <a:gd name="T13" fmla="*/ 2132 h 2910"/>
                <a:gd name="T14" fmla="*/ 381 w 3325"/>
                <a:gd name="T15" fmla="*/ 1994 h 2910"/>
                <a:gd name="T16" fmla="*/ 324 w 3325"/>
                <a:gd name="T17" fmla="*/ 1792 h 2910"/>
                <a:gd name="T18" fmla="*/ 462 w 3325"/>
                <a:gd name="T19" fmla="*/ 1597 h 2910"/>
                <a:gd name="T20" fmla="*/ 251 w 3325"/>
                <a:gd name="T21" fmla="*/ 1175 h 2910"/>
                <a:gd name="T22" fmla="*/ 373 w 3325"/>
                <a:gd name="T23" fmla="*/ 1216 h 2910"/>
                <a:gd name="T24" fmla="*/ 316 w 3325"/>
                <a:gd name="T25" fmla="*/ 1005 h 2910"/>
                <a:gd name="T26" fmla="*/ 340 w 3325"/>
                <a:gd name="T27" fmla="*/ 875 h 2910"/>
                <a:gd name="T28" fmla="*/ 470 w 3325"/>
                <a:gd name="T29" fmla="*/ 648 h 2910"/>
                <a:gd name="T30" fmla="*/ 867 w 3325"/>
                <a:gd name="T31" fmla="*/ 754 h 2910"/>
                <a:gd name="T32" fmla="*/ 648 w 3325"/>
                <a:gd name="T33" fmla="*/ 389 h 2910"/>
                <a:gd name="T34" fmla="*/ 608 w 3325"/>
                <a:gd name="T35" fmla="*/ 219 h 2910"/>
                <a:gd name="T36" fmla="*/ 1078 w 3325"/>
                <a:gd name="T37" fmla="*/ 219 h 2910"/>
                <a:gd name="T38" fmla="*/ 1265 w 3325"/>
                <a:gd name="T39" fmla="*/ 243 h 2910"/>
                <a:gd name="T40" fmla="*/ 1459 w 3325"/>
                <a:gd name="T41" fmla="*/ 211 h 2910"/>
                <a:gd name="T42" fmla="*/ 1694 w 3325"/>
                <a:gd name="T43" fmla="*/ 430 h 2910"/>
                <a:gd name="T44" fmla="*/ 1832 w 3325"/>
                <a:gd name="T45" fmla="*/ 251 h 2910"/>
                <a:gd name="T46" fmla="*/ 1938 w 3325"/>
                <a:gd name="T47" fmla="*/ 243 h 2910"/>
                <a:gd name="T48" fmla="*/ 2083 w 3325"/>
                <a:gd name="T49" fmla="*/ 235 h 2910"/>
                <a:gd name="T50" fmla="*/ 2278 w 3325"/>
                <a:gd name="T51" fmla="*/ 348 h 2910"/>
                <a:gd name="T52" fmla="*/ 2359 w 3325"/>
                <a:gd name="T53" fmla="*/ 494 h 2910"/>
                <a:gd name="T54" fmla="*/ 2538 w 3325"/>
                <a:gd name="T55" fmla="*/ 608 h 2910"/>
                <a:gd name="T56" fmla="*/ 2619 w 3325"/>
                <a:gd name="T57" fmla="*/ 738 h 2910"/>
                <a:gd name="T58" fmla="*/ 2878 w 3325"/>
                <a:gd name="T59" fmla="*/ 843 h 2910"/>
                <a:gd name="T60" fmla="*/ 3032 w 3325"/>
                <a:gd name="T61" fmla="*/ 1119 h 2910"/>
                <a:gd name="T62" fmla="*/ 2805 w 3325"/>
                <a:gd name="T63" fmla="*/ 1378 h 2910"/>
                <a:gd name="T64" fmla="*/ 3121 w 3325"/>
                <a:gd name="T65" fmla="*/ 1565 h 2910"/>
                <a:gd name="T66" fmla="*/ 3040 w 3325"/>
                <a:gd name="T67" fmla="*/ 1743 h 2910"/>
                <a:gd name="T68" fmla="*/ 2951 w 3325"/>
                <a:gd name="T69" fmla="*/ 1889 h 2910"/>
                <a:gd name="T70" fmla="*/ 2927 w 3325"/>
                <a:gd name="T71" fmla="*/ 2019 h 2910"/>
                <a:gd name="T72" fmla="*/ 2765 w 3325"/>
                <a:gd name="T73" fmla="*/ 2197 h 2910"/>
                <a:gd name="T74" fmla="*/ 2611 w 3325"/>
                <a:gd name="T75" fmla="*/ 2311 h 2910"/>
                <a:gd name="T76" fmla="*/ 2538 w 3325"/>
                <a:gd name="T77" fmla="*/ 2538 h 2910"/>
                <a:gd name="T78" fmla="*/ 2359 w 3325"/>
                <a:gd name="T79" fmla="*/ 2667 h 2910"/>
                <a:gd name="T80" fmla="*/ 2246 w 3325"/>
                <a:gd name="T81" fmla="*/ 2724 h 2910"/>
                <a:gd name="T82" fmla="*/ 2027 w 3325"/>
                <a:gd name="T83" fmla="*/ 2805 h 2910"/>
                <a:gd name="T84" fmla="*/ 1824 w 3325"/>
                <a:gd name="T85" fmla="*/ 2862 h 2910"/>
                <a:gd name="T86" fmla="*/ 1654 w 3325"/>
                <a:gd name="T87" fmla="*/ 2789 h 2910"/>
                <a:gd name="T88" fmla="*/ 1759 w 3325"/>
                <a:gd name="T89" fmla="*/ 2878 h 2910"/>
                <a:gd name="T90" fmla="*/ 2156 w 3325"/>
                <a:gd name="T91" fmla="*/ 2862 h 2910"/>
                <a:gd name="T92" fmla="*/ 2886 w 3325"/>
                <a:gd name="T93" fmla="*/ 2448 h 2910"/>
                <a:gd name="T94" fmla="*/ 3194 w 3325"/>
                <a:gd name="T95" fmla="*/ 1848 h 2910"/>
                <a:gd name="T96" fmla="*/ 3235 w 3325"/>
                <a:gd name="T97" fmla="*/ 1330 h 2910"/>
                <a:gd name="T98" fmla="*/ 3048 w 3325"/>
                <a:gd name="T99" fmla="*/ 827 h 2910"/>
                <a:gd name="T100" fmla="*/ 2667 w 3325"/>
                <a:gd name="T101" fmla="*/ 519 h 2910"/>
                <a:gd name="T102" fmla="*/ 2092 w 3325"/>
                <a:gd name="T103" fmla="*/ 154 h 2910"/>
                <a:gd name="T104" fmla="*/ 1459 w 3325"/>
                <a:gd name="T105" fmla="*/ 49 h 2910"/>
                <a:gd name="T106" fmla="*/ 486 w 3325"/>
                <a:gd name="T107" fmla="*/ 219 h 2910"/>
                <a:gd name="T108" fmla="*/ 308 w 3325"/>
                <a:gd name="T109" fmla="*/ 503 h 2910"/>
                <a:gd name="T110" fmla="*/ 170 w 3325"/>
                <a:gd name="T111" fmla="*/ 794 h 2910"/>
                <a:gd name="T112" fmla="*/ 56 w 3325"/>
                <a:gd name="T113" fmla="*/ 1232 h 2910"/>
                <a:gd name="T114" fmla="*/ 81 w 3325"/>
                <a:gd name="T115" fmla="*/ 1800 h 2910"/>
                <a:gd name="T116" fmla="*/ 389 w 3325"/>
                <a:gd name="T117" fmla="*/ 2319 h 2910"/>
                <a:gd name="T118" fmla="*/ 697 w 3325"/>
                <a:gd name="T119" fmla="*/ 2513 h 2910"/>
                <a:gd name="T120" fmla="*/ 1119 w 3325"/>
                <a:gd name="T121" fmla="*/ 2886 h 2910"/>
                <a:gd name="T122" fmla="*/ 1556 w 3325"/>
                <a:gd name="T123" fmla="*/ 2854 h 2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25" h="2910">
                  <a:moveTo>
                    <a:pt x="1516" y="2716"/>
                  </a:moveTo>
                  <a:cubicBezTo>
                    <a:pt x="1486" y="2671"/>
                    <a:pt x="1449" y="2623"/>
                    <a:pt x="1410" y="2586"/>
                  </a:cubicBezTo>
                  <a:cubicBezTo>
                    <a:pt x="1402" y="2545"/>
                    <a:pt x="1398" y="2486"/>
                    <a:pt x="1370" y="2456"/>
                  </a:cubicBezTo>
                  <a:cubicBezTo>
                    <a:pt x="1374" y="2499"/>
                    <a:pt x="1363" y="2549"/>
                    <a:pt x="1386" y="2586"/>
                  </a:cubicBezTo>
                  <a:cubicBezTo>
                    <a:pt x="1396" y="2603"/>
                    <a:pt x="1413" y="2613"/>
                    <a:pt x="1427" y="2627"/>
                  </a:cubicBezTo>
                  <a:cubicBezTo>
                    <a:pt x="1441" y="2641"/>
                    <a:pt x="1459" y="2675"/>
                    <a:pt x="1459" y="2675"/>
                  </a:cubicBezTo>
                  <a:cubicBezTo>
                    <a:pt x="1478" y="2732"/>
                    <a:pt x="1491" y="2729"/>
                    <a:pt x="1451" y="2716"/>
                  </a:cubicBezTo>
                  <a:cubicBezTo>
                    <a:pt x="1446" y="2708"/>
                    <a:pt x="1441" y="2700"/>
                    <a:pt x="1435" y="2692"/>
                  </a:cubicBezTo>
                  <a:cubicBezTo>
                    <a:pt x="1430" y="2686"/>
                    <a:pt x="1425" y="2669"/>
                    <a:pt x="1419" y="2675"/>
                  </a:cubicBezTo>
                  <a:cubicBezTo>
                    <a:pt x="1413" y="2681"/>
                    <a:pt x="1433" y="2694"/>
                    <a:pt x="1427" y="2700"/>
                  </a:cubicBezTo>
                  <a:cubicBezTo>
                    <a:pt x="1421" y="2706"/>
                    <a:pt x="1410" y="2695"/>
                    <a:pt x="1402" y="2692"/>
                  </a:cubicBezTo>
                  <a:cubicBezTo>
                    <a:pt x="1360" y="2647"/>
                    <a:pt x="1411" y="2692"/>
                    <a:pt x="1378" y="2700"/>
                  </a:cubicBezTo>
                  <a:cubicBezTo>
                    <a:pt x="1368" y="2702"/>
                    <a:pt x="1362" y="2689"/>
                    <a:pt x="1354" y="2683"/>
                  </a:cubicBezTo>
                  <a:cubicBezTo>
                    <a:pt x="1346" y="2686"/>
                    <a:pt x="1336" y="2686"/>
                    <a:pt x="1329" y="2692"/>
                  </a:cubicBezTo>
                  <a:cubicBezTo>
                    <a:pt x="1322" y="2698"/>
                    <a:pt x="1321" y="2722"/>
                    <a:pt x="1313" y="2716"/>
                  </a:cubicBezTo>
                  <a:cubicBezTo>
                    <a:pt x="1307" y="2712"/>
                    <a:pt x="1292" y="2648"/>
                    <a:pt x="1289" y="2635"/>
                  </a:cubicBezTo>
                  <a:cubicBezTo>
                    <a:pt x="1243" y="2665"/>
                    <a:pt x="1281" y="2651"/>
                    <a:pt x="1256" y="2627"/>
                  </a:cubicBezTo>
                  <a:cubicBezTo>
                    <a:pt x="1250" y="2621"/>
                    <a:pt x="1240" y="2622"/>
                    <a:pt x="1232" y="2619"/>
                  </a:cubicBezTo>
                  <a:cubicBezTo>
                    <a:pt x="1221" y="2584"/>
                    <a:pt x="1228" y="2568"/>
                    <a:pt x="1248" y="2538"/>
                  </a:cubicBezTo>
                  <a:cubicBezTo>
                    <a:pt x="1251" y="2519"/>
                    <a:pt x="1252" y="2500"/>
                    <a:pt x="1256" y="2481"/>
                  </a:cubicBezTo>
                  <a:cubicBezTo>
                    <a:pt x="1261" y="2458"/>
                    <a:pt x="1279" y="2436"/>
                    <a:pt x="1248" y="2481"/>
                  </a:cubicBezTo>
                  <a:cubicBezTo>
                    <a:pt x="1240" y="2530"/>
                    <a:pt x="1239" y="2580"/>
                    <a:pt x="1224" y="2627"/>
                  </a:cubicBezTo>
                  <a:cubicBezTo>
                    <a:pt x="1208" y="2578"/>
                    <a:pt x="1221" y="2564"/>
                    <a:pt x="1183" y="2594"/>
                  </a:cubicBezTo>
                  <a:cubicBezTo>
                    <a:pt x="1177" y="2599"/>
                    <a:pt x="1172" y="2605"/>
                    <a:pt x="1167" y="2611"/>
                  </a:cubicBezTo>
                  <a:cubicBezTo>
                    <a:pt x="1160" y="2576"/>
                    <a:pt x="1159" y="2555"/>
                    <a:pt x="1135" y="2529"/>
                  </a:cubicBezTo>
                  <a:cubicBezTo>
                    <a:pt x="1152" y="2477"/>
                    <a:pt x="1133" y="2537"/>
                    <a:pt x="1151" y="2473"/>
                  </a:cubicBezTo>
                  <a:cubicBezTo>
                    <a:pt x="1153" y="2465"/>
                    <a:pt x="1159" y="2439"/>
                    <a:pt x="1159" y="2448"/>
                  </a:cubicBezTo>
                  <a:cubicBezTo>
                    <a:pt x="1159" y="2490"/>
                    <a:pt x="1134" y="2524"/>
                    <a:pt x="1102" y="2546"/>
                  </a:cubicBezTo>
                  <a:cubicBezTo>
                    <a:pt x="1099" y="2538"/>
                    <a:pt x="1102" y="2524"/>
                    <a:pt x="1094" y="2521"/>
                  </a:cubicBezTo>
                  <a:cubicBezTo>
                    <a:pt x="1087" y="2519"/>
                    <a:pt x="1081" y="2545"/>
                    <a:pt x="1078" y="2538"/>
                  </a:cubicBezTo>
                  <a:cubicBezTo>
                    <a:pt x="1070" y="2523"/>
                    <a:pt x="1108" y="2473"/>
                    <a:pt x="1070" y="2529"/>
                  </a:cubicBezTo>
                  <a:cubicBezTo>
                    <a:pt x="1067" y="2521"/>
                    <a:pt x="1070" y="2509"/>
                    <a:pt x="1062" y="2505"/>
                  </a:cubicBezTo>
                  <a:cubicBezTo>
                    <a:pt x="1054" y="2501"/>
                    <a:pt x="1041" y="2521"/>
                    <a:pt x="1037" y="2513"/>
                  </a:cubicBezTo>
                  <a:cubicBezTo>
                    <a:pt x="1027" y="2492"/>
                    <a:pt x="1092" y="2477"/>
                    <a:pt x="1029" y="2497"/>
                  </a:cubicBezTo>
                  <a:cubicBezTo>
                    <a:pt x="1035" y="2489"/>
                    <a:pt x="1053" y="2480"/>
                    <a:pt x="1046" y="2473"/>
                  </a:cubicBezTo>
                  <a:cubicBezTo>
                    <a:pt x="1038" y="2465"/>
                    <a:pt x="1023" y="2477"/>
                    <a:pt x="1013" y="2481"/>
                  </a:cubicBezTo>
                  <a:cubicBezTo>
                    <a:pt x="1004" y="2485"/>
                    <a:pt x="989" y="2507"/>
                    <a:pt x="989" y="2497"/>
                  </a:cubicBezTo>
                  <a:cubicBezTo>
                    <a:pt x="989" y="2477"/>
                    <a:pt x="1046" y="2462"/>
                    <a:pt x="989" y="2481"/>
                  </a:cubicBezTo>
                  <a:cubicBezTo>
                    <a:pt x="992" y="2473"/>
                    <a:pt x="1003" y="2462"/>
                    <a:pt x="997" y="2456"/>
                  </a:cubicBezTo>
                  <a:cubicBezTo>
                    <a:pt x="985" y="2444"/>
                    <a:pt x="948" y="2440"/>
                    <a:pt x="948" y="2440"/>
                  </a:cubicBezTo>
                  <a:cubicBezTo>
                    <a:pt x="953" y="2432"/>
                    <a:pt x="968" y="2425"/>
                    <a:pt x="964" y="2416"/>
                  </a:cubicBezTo>
                  <a:cubicBezTo>
                    <a:pt x="960" y="2408"/>
                    <a:pt x="948" y="2425"/>
                    <a:pt x="940" y="2424"/>
                  </a:cubicBezTo>
                  <a:cubicBezTo>
                    <a:pt x="922" y="2421"/>
                    <a:pt x="908" y="2406"/>
                    <a:pt x="891" y="2400"/>
                  </a:cubicBezTo>
                  <a:cubicBezTo>
                    <a:pt x="883" y="2403"/>
                    <a:pt x="874" y="2412"/>
                    <a:pt x="867" y="2408"/>
                  </a:cubicBezTo>
                  <a:cubicBezTo>
                    <a:pt x="859" y="2404"/>
                    <a:pt x="865" y="2389"/>
                    <a:pt x="859" y="2383"/>
                  </a:cubicBezTo>
                  <a:cubicBezTo>
                    <a:pt x="847" y="2371"/>
                    <a:pt x="785" y="2354"/>
                    <a:pt x="770" y="2351"/>
                  </a:cubicBezTo>
                  <a:cubicBezTo>
                    <a:pt x="741" y="2322"/>
                    <a:pt x="710" y="2316"/>
                    <a:pt x="673" y="2302"/>
                  </a:cubicBezTo>
                  <a:cubicBezTo>
                    <a:pt x="750" y="2276"/>
                    <a:pt x="1028" y="2274"/>
                    <a:pt x="891" y="2311"/>
                  </a:cubicBezTo>
                  <a:cubicBezTo>
                    <a:pt x="837" y="2308"/>
                    <a:pt x="783" y="2305"/>
                    <a:pt x="729" y="2302"/>
                  </a:cubicBezTo>
                  <a:cubicBezTo>
                    <a:pt x="608" y="2294"/>
                    <a:pt x="591" y="2302"/>
                    <a:pt x="656" y="2286"/>
                  </a:cubicBezTo>
                  <a:cubicBezTo>
                    <a:pt x="699" y="2245"/>
                    <a:pt x="628" y="2250"/>
                    <a:pt x="600" y="2246"/>
                  </a:cubicBezTo>
                  <a:cubicBezTo>
                    <a:pt x="658" y="2227"/>
                    <a:pt x="581" y="2228"/>
                    <a:pt x="559" y="2221"/>
                  </a:cubicBezTo>
                  <a:cubicBezTo>
                    <a:pt x="564" y="2213"/>
                    <a:pt x="581" y="2205"/>
                    <a:pt x="575" y="2197"/>
                  </a:cubicBezTo>
                  <a:cubicBezTo>
                    <a:pt x="564" y="2184"/>
                    <a:pt x="527" y="2181"/>
                    <a:pt x="527" y="2181"/>
                  </a:cubicBezTo>
                  <a:cubicBezTo>
                    <a:pt x="532" y="2173"/>
                    <a:pt x="546" y="2166"/>
                    <a:pt x="543" y="2156"/>
                  </a:cubicBezTo>
                  <a:cubicBezTo>
                    <a:pt x="534" y="2123"/>
                    <a:pt x="491" y="2174"/>
                    <a:pt x="535" y="2132"/>
                  </a:cubicBezTo>
                  <a:cubicBezTo>
                    <a:pt x="493" y="2122"/>
                    <a:pt x="471" y="2096"/>
                    <a:pt x="437" y="2075"/>
                  </a:cubicBezTo>
                  <a:cubicBezTo>
                    <a:pt x="416" y="2062"/>
                    <a:pt x="388" y="2051"/>
                    <a:pt x="364" y="2043"/>
                  </a:cubicBezTo>
                  <a:cubicBezTo>
                    <a:pt x="324" y="2016"/>
                    <a:pt x="291" y="2013"/>
                    <a:pt x="340" y="2002"/>
                  </a:cubicBezTo>
                  <a:cubicBezTo>
                    <a:pt x="356" y="1998"/>
                    <a:pt x="373" y="1997"/>
                    <a:pt x="389" y="1994"/>
                  </a:cubicBezTo>
                  <a:cubicBezTo>
                    <a:pt x="381" y="1991"/>
                    <a:pt x="355" y="1984"/>
                    <a:pt x="364" y="1986"/>
                  </a:cubicBezTo>
                  <a:cubicBezTo>
                    <a:pt x="386" y="1990"/>
                    <a:pt x="429" y="2002"/>
                    <a:pt x="429" y="2002"/>
                  </a:cubicBezTo>
                  <a:cubicBezTo>
                    <a:pt x="511" y="2044"/>
                    <a:pt x="541" y="2025"/>
                    <a:pt x="656" y="2019"/>
                  </a:cubicBezTo>
                  <a:cubicBezTo>
                    <a:pt x="559" y="2007"/>
                    <a:pt x="485" y="1999"/>
                    <a:pt x="381" y="1994"/>
                  </a:cubicBezTo>
                  <a:cubicBezTo>
                    <a:pt x="339" y="1967"/>
                    <a:pt x="319" y="1989"/>
                    <a:pt x="348" y="1946"/>
                  </a:cubicBezTo>
                  <a:cubicBezTo>
                    <a:pt x="306" y="1932"/>
                    <a:pt x="283" y="1946"/>
                    <a:pt x="324" y="1905"/>
                  </a:cubicBezTo>
                  <a:cubicBezTo>
                    <a:pt x="316" y="1897"/>
                    <a:pt x="310" y="1886"/>
                    <a:pt x="300" y="1881"/>
                  </a:cubicBezTo>
                  <a:cubicBezTo>
                    <a:pt x="285" y="1874"/>
                    <a:pt x="251" y="1890"/>
                    <a:pt x="251" y="1873"/>
                  </a:cubicBezTo>
                  <a:cubicBezTo>
                    <a:pt x="251" y="1856"/>
                    <a:pt x="300" y="1856"/>
                    <a:pt x="300" y="1856"/>
                  </a:cubicBezTo>
                  <a:cubicBezTo>
                    <a:pt x="292" y="1851"/>
                    <a:pt x="284" y="1844"/>
                    <a:pt x="275" y="1840"/>
                  </a:cubicBezTo>
                  <a:cubicBezTo>
                    <a:pt x="267" y="1836"/>
                    <a:pt x="247" y="1839"/>
                    <a:pt x="251" y="1832"/>
                  </a:cubicBezTo>
                  <a:cubicBezTo>
                    <a:pt x="265" y="1809"/>
                    <a:pt x="300" y="1800"/>
                    <a:pt x="324" y="1792"/>
                  </a:cubicBezTo>
                  <a:cubicBezTo>
                    <a:pt x="418" y="1807"/>
                    <a:pt x="703" y="1808"/>
                    <a:pt x="608" y="1808"/>
                  </a:cubicBezTo>
                  <a:cubicBezTo>
                    <a:pt x="502" y="1808"/>
                    <a:pt x="397" y="1803"/>
                    <a:pt x="291" y="1800"/>
                  </a:cubicBezTo>
                  <a:cubicBezTo>
                    <a:pt x="254" y="1788"/>
                    <a:pt x="264" y="1775"/>
                    <a:pt x="243" y="1743"/>
                  </a:cubicBezTo>
                  <a:cubicBezTo>
                    <a:pt x="234" y="1705"/>
                    <a:pt x="246" y="1696"/>
                    <a:pt x="235" y="1662"/>
                  </a:cubicBezTo>
                  <a:cubicBezTo>
                    <a:pt x="259" y="1591"/>
                    <a:pt x="211" y="1709"/>
                    <a:pt x="324" y="1629"/>
                  </a:cubicBezTo>
                  <a:cubicBezTo>
                    <a:pt x="340" y="1618"/>
                    <a:pt x="286" y="1624"/>
                    <a:pt x="267" y="1621"/>
                  </a:cubicBezTo>
                  <a:cubicBezTo>
                    <a:pt x="254" y="1619"/>
                    <a:pt x="240" y="1616"/>
                    <a:pt x="227" y="1613"/>
                  </a:cubicBezTo>
                  <a:cubicBezTo>
                    <a:pt x="324" y="1581"/>
                    <a:pt x="191" y="1623"/>
                    <a:pt x="462" y="1597"/>
                  </a:cubicBezTo>
                  <a:cubicBezTo>
                    <a:pt x="476" y="1596"/>
                    <a:pt x="435" y="1590"/>
                    <a:pt x="421" y="1589"/>
                  </a:cubicBezTo>
                  <a:cubicBezTo>
                    <a:pt x="362" y="1585"/>
                    <a:pt x="302" y="1584"/>
                    <a:pt x="243" y="1581"/>
                  </a:cubicBezTo>
                  <a:cubicBezTo>
                    <a:pt x="246" y="1573"/>
                    <a:pt x="255" y="1564"/>
                    <a:pt x="251" y="1557"/>
                  </a:cubicBezTo>
                  <a:cubicBezTo>
                    <a:pt x="249" y="1553"/>
                    <a:pt x="170" y="1512"/>
                    <a:pt x="162" y="1508"/>
                  </a:cubicBezTo>
                  <a:cubicBezTo>
                    <a:pt x="149" y="1470"/>
                    <a:pt x="158" y="1455"/>
                    <a:pt x="186" y="1427"/>
                  </a:cubicBezTo>
                  <a:cubicBezTo>
                    <a:pt x="193" y="1390"/>
                    <a:pt x="197" y="1369"/>
                    <a:pt x="218" y="1338"/>
                  </a:cubicBezTo>
                  <a:cubicBezTo>
                    <a:pt x="238" y="1261"/>
                    <a:pt x="259" y="1264"/>
                    <a:pt x="235" y="1192"/>
                  </a:cubicBezTo>
                  <a:cubicBezTo>
                    <a:pt x="240" y="1186"/>
                    <a:pt x="243" y="1177"/>
                    <a:pt x="251" y="1175"/>
                  </a:cubicBezTo>
                  <a:cubicBezTo>
                    <a:pt x="259" y="1173"/>
                    <a:pt x="268" y="1180"/>
                    <a:pt x="275" y="1184"/>
                  </a:cubicBezTo>
                  <a:cubicBezTo>
                    <a:pt x="292" y="1194"/>
                    <a:pt x="305" y="1211"/>
                    <a:pt x="324" y="1216"/>
                  </a:cubicBezTo>
                  <a:cubicBezTo>
                    <a:pt x="357" y="1224"/>
                    <a:pt x="383" y="1233"/>
                    <a:pt x="413" y="1248"/>
                  </a:cubicBezTo>
                  <a:cubicBezTo>
                    <a:pt x="437" y="1274"/>
                    <a:pt x="469" y="1278"/>
                    <a:pt x="502" y="1289"/>
                  </a:cubicBezTo>
                  <a:cubicBezTo>
                    <a:pt x="525" y="1297"/>
                    <a:pt x="544" y="1315"/>
                    <a:pt x="567" y="1321"/>
                  </a:cubicBezTo>
                  <a:cubicBezTo>
                    <a:pt x="578" y="1324"/>
                    <a:pt x="589" y="1327"/>
                    <a:pt x="600" y="1330"/>
                  </a:cubicBezTo>
                  <a:cubicBezTo>
                    <a:pt x="567" y="1305"/>
                    <a:pt x="549" y="1291"/>
                    <a:pt x="510" y="1281"/>
                  </a:cubicBezTo>
                  <a:cubicBezTo>
                    <a:pt x="471" y="1252"/>
                    <a:pt x="420" y="1231"/>
                    <a:pt x="373" y="1216"/>
                  </a:cubicBezTo>
                  <a:cubicBezTo>
                    <a:pt x="362" y="1212"/>
                    <a:pt x="351" y="1211"/>
                    <a:pt x="340" y="1208"/>
                  </a:cubicBezTo>
                  <a:cubicBezTo>
                    <a:pt x="324" y="1203"/>
                    <a:pt x="291" y="1192"/>
                    <a:pt x="291" y="1192"/>
                  </a:cubicBezTo>
                  <a:cubicBezTo>
                    <a:pt x="242" y="1157"/>
                    <a:pt x="279" y="1195"/>
                    <a:pt x="275" y="1151"/>
                  </a:cubicBezTo>
                  <a:cubicBezTo>
                    <a:pt x="273" y="1131"/>
                    <a:pt x="264" y="1113"/>
                    <a:pt x="259" y="1094"/>
                  </a:cubicBezTo>
                  <a:cubicBezTo>
                    <a:pt x="267" y="1086"/>
                    <a:pt x="279" y="1081"/>
                    <a:pt x="283" y="1070"/>
                  </a:cubicBezTo>
                  <a:cubicBezTo>
                    <a:pt x="286" y="1062"/>
                    <a:pt x="269" y="1052"/>
                    <a:pt x="275" y="1046"/>
                  </a:cubicBezTo>
                  <a:cubicBezTo>
                    <a:pt x="277" y="1044"/>
                    <a:pt x="355" y="1031"/>
                    <a:pt x="364" y="1030"/>
                  </a:cubicBezTo>
                  <a:cubicBezTo>
                    <a:pt x="363" y="1030"/>
                    <a:pt x="311" y="1012"/>
                    <a:pt x="316" y="1005"/>
                  </a:cubicBezTo>
                  <a:cubicBezTo>
                    <a:pt x="326" y="992"/>
                    <a:pt x="364" y="989"/>
                    <a:pt x="364" y="989"/>
                  </a:cubicBezTo>
                  <a:cubicBezTo>
                    <a:pt x="355" y="986"/>
                    <a:pt x="310" y="972"/>
                    <a:pt x="308" y="965"/>
                  </a:cubicBezTo>
                  <a:cubicBezTo>
                    <a:pt x="305" y="957"/>
                    <a:pt x="324" y="958"/>
                    <a:pt x="332" y="957"/>
                  </a:cubicBezTo>
                  <a:cubicBezTo>
                    <a:pt x="361" y="953"/>
                    <a:pt x="391" y="951"/>
                    <a:pt x="421" y="948"/>
                  </a:cubicBezTo>
                  <a:cubicBezTo>
                    <a:pt x="432" y="945"/>
                    <a:pt x="448" y="949"/>
                    <a:pt x="454" y="940"/>
                  </a:cubicBezTo>
                  <a:cubicBezTo>
                    <a:pt x="458" y="934"/>
                    <a:pt x="444" y="927"/>
                    <a:pt x="437" y="924"/>
                  </a:cubicBezTo>
                  <a:cubicBezTo>
                    <a:pt x="408" y="913"/>
                    <a:pt x="377" y="909"/>
                    <a:pt x="348" y="900"/>
                  </a:cubicBezTo>
                  <a:cubicBezTo>
                    <a:pt x="345" y="892"/>
                    <a:pt x="335" y="882"/>
                    <a:pt x="340" y="875"/>
                  </a:cubicBezTo>
                  <a:cubicBezTo>
                    <a:pt x="361" y="847"/>
                    <a:pt x="395" y="887"/>
                    <a:pt x="356" y="851"/>
                  </a:cubicBezTo>
                  <a:cubicBezTo>
                    <a:pt x="368" y="816"/>
                    <a:pt x="357" y="806"/>
                    <a:pt x="324" y="794"/>
                  </a:cubicBezTo>
                  <a:cubicBezTo>
                    <a:pt x="337" y="754"/>
                    <a:pt x="371" y="760"/>
                    <a:pt x="413" y="746"/>
                  </a:cubicBezTo>
                  <a:cubicBezTo>
                    <a:pt x="447" y="735"/>
                    <a:pt x="473" y="716"/>
                    <a:pt x="502" y="697"/>
                  </a:cubicBezTo>
                  <a:cubicBezTo>
                    <a:pt x="438" y="676"/>
                    <a:pt x="518" y="697"/>
                    <a:pt x="454" y="697"/>
                  </a:cubicBezTo>
                  <a:cubicBezTo>
                    <a:pt x="435" y="697"/>
                    <a:pt x="416" y="692"/>
                    <a:pt x="397" y="689"/>
                  </a:cubicBezTo>
                  <a:cubicBezTo>
                    <a:pt x="427" y="681"/>
                    <a:pt x="472" y="690"/>
                    <a:pt x="437" y="657"/>
                  </a:cubicBezTo>
                  <a:cubicBezTo>
                    <a:pt x="448" y="654"/>
                    <a:pt x="461" y="655"/>
                    <a:pt x="470" y="648"/>
                  </a:cubicBezTo>
                  <a:cubicBezTo>
                    <a:pt x="508" y="617"/>
                    <a:pt x="413" y="586"/>
                    <a:pt x="478" y="608"/>
                  </a:cubicBezTo>
                  <a:cubicBezTo>
                    <a:pt x="489" y="605"/>
                    <a:pt x="504" y="609"/>
                    <a:pt x="510" y="600"/>
                  </a:cubicBezTo>
                  <a:cubicBezTo>
                    <a:pt x="515" y="593"/>
                    <a:pt x="496" y="581"/>
                    <a:pt x="502" y="575"/>
                  </a:cubicBezTo>
                  <a:cubicBezTo>
                    <a:pt x="508" y="569"/>
                    <a:pt x="512" y="588"/>
                    <a:pt x="518" y="592"/>
                  </a:cubicBezTo>
                  <a:cubicBezTo>
                    <a:pt x="528" y="599"/>
                    <a:pt x="540" y="604"/>
                    <a:pt x="551" y="608"/>
                  </a:cubicBezTo>
                  <a:cubicBezTo>
                    <a:pt x="579" y="618"/>
                    <a:pt x="611" y="625"/>
                    <a:pt x="640" y="632"/>
                  </a:cubicBezTo>
                  <a:cubicBezTo>
                    <a:pt x="708" y="667"/>
                    <a:pt x="772" y="703"/>
                    <a:pt x="843" y="730"/>
                  </a:cubicBezTo>
                  <a:cubicBezTo>
                    <a:pt x="851" y="738"/>
                    <a:pt x="867" y="754"/>
                    <a:pt x="867" y="754"/>
                  </a:cubicBezTo>
                  <a:cubicBezTo>
                    <a:pt x="813" y="680"/>
                    <a:pt x="752" y="609"/>
                    <a:pt x="681" y="551"/>
                  </a:cubicBezTo>
                  <a:cubicBezTo>
                    <a:pt x="663" y="536"/>
                    <a:pt x="645" y="521"/>
                    <a:pt x="624" y="511"/>
                  </a:cubicBezTo>
                  <a:cubicBezTo>
                    <a:pt x="605" y="501"/>
                    <a:pt x="531" y="482"/>
                    <a:pt x="608" y="503"/>
                  </a:cubicBezTo>
                  <a:cubicBezTo>
                    <a:pt x="619" y="500"/>
                    <a:pt x="640" y="505"/>
                    <a:pt x="640" y="494"/>
                  </a:cubicBezTo>
                  <a:cubicBezTo>
                    <a:pt x="640" y="468"/>
                    <a:pt x="600" y="460"/>
                    <a:pt x="583" y="454"/>
                  </a:cubicBezTo>
                  <a:cubicBezTo>
                    <a:pt x="594" y="451"/>
                    <a:pt x="609" y="455"/>
                    <a:pt x="616" y="446"/>
                  </a:cubicBezTo>
                  <a:cubicBezTo>
                    <a:pt x="630" y="428"/>
                    <a:pt x="587" y="408"/>
                    <a:pt x="583" y="405"/>
                  </a:cubicBezTo>
                  <a:cubicBezTo>
                    <a:pt x="604" y="398"/>
                    <a:pt x="635" y="407"/>
                    <a:pt x="648" y="389"/>
                  </a:cubicBezTo>
                  <a:cubicBezTo>
                    <a:pt x="654" y="381"/>
                    <a:pt x="637" y="373"/>
                    <a:pt x="632" y="365"/>
                  </a:cubicBezTo>
                  <a:cubicBezTo>
                    <a:pt x="666" y="356"/>
                    <a:pt x="709" y="369"/>
                    <a:pt x="737" y="348"/>
                  </a:cubicBezTo>
                  <a:cubicBezTo>
                    <a:pt x="748" y="340"/>
                    <a:pt x="734" y="321"/>
                    <a:pt x="729" y="308"/>
                  </a:cubicBezTo>
                  <a:cubicBezTo>
                    <a:pt x="711" y="261"/>
                    <a:pt x="658" y="279"/>
                    <a:pt x="802" y="292"/>
                  </a:cubicBezTo>
                  <a:cubicBezTo>
                    <a:pt x="808" y="287"/>
                    <a:pt x="819" y="284"/>
                    <a:pt x="819" y="276"/>
                  </a:cubicBezTo>
                  <a:cubicBezTo>
                    <a:pt x="819" y="245"/>
                    <a:pt x="769" y="270"/>
                    <a:pt x="827" y="251"/>
                  </a:cubicBezTo>
                  <a:cubicBezTo>
                    <a:pt x="726" y="227"/>
                    <a:pt x="899" y="266"/>
                    <a:pt x="656" y="235"/>
                  </a:cubicBezTo>
                  <a:cubicBezTo>
                    <a:pt x="639" y="233"/>
                    <a:pt x="624" y="224"/>
                    <a:pt x="608" y="219"/>
                  </a:cubicBezTo>
                  <a:cubicBezTo>
                    <a:pt x="598" y="216"/>
                    <a:pt x="629" y="224"/>
                    <a:pt x="640" y="227"/>
                  </a:cubicBezTo>
                  <a:cubicBezTo>
                    <a:pt x="632" y="219"/>
                    <a:pt x="608" y="211"/>
                    <a:pt x="616" y="203"/>
                  </a:cubicBezTo>
                  <a:cubicBezTo>
                    <a:pt x="624" y="195"/>
                    <a:pt x="636" y="219"/>
                    <a:pt x="648" y="219"/>
                  </a:cubicBezTo>
                  <a:cubicBezTo>
                    <a:pt x="702" y="221"/>
                    <a:pt x="756" y="214"/>
                    <a:pt x="810" y="211"/>
                  </a:cubicBezTo>
                  <a:cubicBezTo>
                    <a:pt x="802" y="208"/>
                    <a:pt x="778" y="203"/>
                    <a:pt x="786" y="203"/>
                  </a:cubicBezTo>
                  <a:cubicBezTo>
                    <a:pt x="841" y="203"/>
                    <a:pt x="902" y="218"/>
                    <a:pt x="956" y="227"/>
                  </a:cubicBezTo>
                  <a:cubicBezTo>
                    <a:pt x="905" y="193"/>
                    <a:pt x="955" y="206"/>
                    <a:pt x="989" y="194"/>
                  </a:cubicBezTo>
                  <a:cubicBezTo>
                    <a:pt x="1046" y="207"/>
                    <a:pt x="1016" y="199"/>
                    <a:pt x="1078" y="219"/>
                  </a:cubicBezTo>
                  <a:cubicBezTo>
                    <a:pt x="1097" y="225"/>
                    <a:pt x="1127" y="251"/>
                    <a:pt x="1127" y="251"/>
                  </a:cubicBezTo>
                  <a:cubicBezTo>
                    <a:pt x="1184" y="232"/>
                    <a:pt x="1127" y="259"/>
                    <a:pt x="1127" y="219"/>
                  </a:cubicBezTo>
                  <a:cubicBezTo>
                    <a:pt x="1127" y="211"/>
                    <a:pt x="1143" y="223"/>
                    <a:pt x="1151" y="227"/>
                  </a:cubicBezTo>
                  <a:cubicBezTo>
                    <a:pt x="1160" y="231"/>
                    <a:pt x="1166" y="239"/>
                    <a:pt x="1175" y="243"/>
                  </a:cubicBezTo>
                  <a:cubicBezTo>
                    <a:pt x="1207" y="256"/>
                    <a:pt x="1241" y="264"/>
                    <a:pt x="1273" y="276"/>
                  </a:cubicBezTo>
                  <a:cubicBezTo>
                    <a:pt x="1291" y="283"/>
                    <a:pt x="1303" y="302"/>
                    <a:pt x="1321" y="308"/>
                  </a:cubicBezTo>
                  <a:cubicBezTo>
                    <a:pt x="1329" y="311"/>
                    <a:pt x="1338" y="313"/>
                    <a:pt x="1346" y="316"/>
                  </a:cubicBezTo>
                  <a:cubicBezTo>
                    <a:pt x="1325" y="261"/>
                    <a:pt x="1314" y="268"/>
                    <a:pt x="1265" y="243"/>
                  </a:cubicBezTo>
                  <a:cubicBezTo>
                    <a:pt x="1237" y="204"/>
                    <a:pt x="1256" y="216"/>
                    <a:pt x="1281" y="178"/>
                  </a:cubicBezTo>
                  <a:cubicBezTo>
                    <a:pt x="1284" y="181"/>
                    <a:pt x="1359" y="243"/>
                    <a:pt x="1313" y="194"/>
                  </a:cubicBezTo>
                  <a:cubicBezTo>
                    <a:pt x="1324" y="191"/>
                    <a:pt x="1335" y="184"/>
                    <a:pt x="1346" y="186"/>
                  </a:cubicBezTo>
                  <a:cubicBezTo>
                    <a:pt x="1365" y="189"/>
                    <a:pt x="1388" y="225"/>
                    <a:pt x="1419" y="235"/>
                  </a:cubicBezTo>
                  <a:cubicBezTo>
                    <a:pt x="1394" y="168"/>
                    <a:pt x="1436" y="251"/>
                    <a:pt x="1443" y="251"/>
                  </a:cubicBezTo>
                  <a:cubicBezTo>
                    <a:pt x="1451" y="251"/>
                    <a:pt x="1429" y="233"/>
                    <a:pt x="1435" y="227"/>
                  </a:cubicBezTo>
                  <a:cubicBezTo>
                    <a:pt x="1441" y="221"/>
                    <a:pt x="1451" y="232"/>
                    <a:pt x="1459" y="235"/>
                  </a:cubicBezTo>
                  <a:lnTo>
                    <a:pt x="1459" y="211"/>
                  </a:lnTo>
                  <a:cubicBezTo>
                    <a:pt x="1459" y="211"/>
                    <a:pt x="1459" y="211"/>
                    <a:pt x="1459" y="211"/>
                  </a:cubicBezTo>
                  <a:cubicBezTo>
                    <a:pt x="1467" y="214"/>
                    <a:pt x="1475" y="216"/>
                    <a:pt x="1483" y="219"/>
                  </a:cubicBezTo>
                  <a:cubicBezTo>
                    <a:pt x="1541" y="275"/>
                    <a:pt x="1484" y="235"/>
                    <a:pt x="1516" y="219"/>
                  </a:cubicBezTo>
                  <a:cubicBezTo>
                    <a:pt x="1524" y="215"/>
                    <a:pt x="1532" y="224"/>
                    <a:pt x="1540" y="227"/>
                  </a:cubicBezTo>
                  <a:cubicBezTo>
                    <a:pt x="1576" y="281"/>
                    <a:pt x="1539" y="240"/>
                    <a:pt x="1565" y="227"/>
                  </a:cubicBezTo>
                  <a:cubicBezTo>
                    <a:pt x="1573" y="223"/>
                    <a:pt x="1581" y="232"/>
                    <a:pt x="1589" y="235"/>
                  </a:cubicBezTo>
                  <a:cubicBezTo>
                    <a:pt x="1625" y="181"/>
                    <a:pt x="1629" y="208"/>
                    <a:pt x="1670" y="235"/>
                  </a:cubicBezTo>
                  <a:cubicBezTo>
                    <a:pt x="1683" y="299"/>
                    <a:pt x="1685" y="365"/>
                    <a:pt x="1694" y="430"/>
                  </a:cubicBezTo>
                  <a:cubicBezTo>
                    <a:pt x="1707" y="391"/>
                    <a:pt x="1699" y="355"/>
                    <a:pt x="1686" y="316"/>
                  </a:cubicBezTo>
                  <a:cubicBezTo>
                    <a:pt x="1683" y="289"/>
                    <a:pt x="1682" y="262"/>
                    <a:pt x="1678" y="235"/>
                  </a:cubicBezTo>
                  <a:cubicBezTo>
                    <a:pt x="1676" y="224"/>
                    <a:pt x="1661" y="209"/>
                    <a:pt x="1670" y="203"/>
                  </a:cubicBezTo>
                  <a:cubicBezTo>
                    <a:pt x="1680" y="196"/>
                    <a:pt x="1691" y="214"/>
                    <a:pt x="1702" y="219"/>
                  </a:cubicBezTo>
                  <a:cubicBezTo>
                    <a:pt x="1665" y="163"/>
                    <a:pt x="1651" y="164"/>
                    <a:pt x="1694" y="178"/>
                  </a:cubicBezTo>
                  <a:cubicBezTo>
                    <a:pt x="1746" y="165"/>
                    <a:pt x="1737" y="186"/>
                    <a:pt x="1783" y="203"/>
                  </a:cubicBezTo>
                  <a:cubicBezTo>
                    <a:pt x="1783" y="203"/>
                    <a:pt x="1789" y="186"/>
                    <a:pt x="1792" y="178"/>
                  </a:cubicBezTo>
                  <a:cubicBezTo>
                    <a:pt x="1808" y="202"/>
                    <a:pt x="1816" y="227"/>
                    <a:pt x="1832" y="251"/>
                  </a:cubicBezTo>
                  <a:cubicBezTo>
                    <a:pt x="1835" y="243"/>
                    <a:pt x="1832" y="229"/>
                    <a:pt x="1840" y="227"/>
                  </a:cubicBezTo>
                  <a:cubicBezTo>
                    <a:pt x="1879" y="216"/>
                    <a:pt x="1922" y="252"/>
                    <a:pt x="1946" y="276"/>
                  </a:cubicBezTo>
                  <a:cubicBezTo>
                    <a:pt x="1888" y="355"/>
                    <a:pt x="1915" y="303"/>
                    <a:pt x="1897" y="365"/>
                  </a:cubicBezTo>
                  <a:cubicBezTo>
                    <a:pt x="1892" y="381"/>
                    <a:pt x="1886" y="397"/>
                    <a:pt x="1881" y="413"/>
                  </a:cubicBezTo>
                  <a:cubicBezTo>
                    <a:pt x="1878" y="421"/>
                    <a:pt x="1873" y="438"/>
                    <a:pt x="1873" y="438"/>
                  </a:cubicBezTo>
                  <a:cubicBezTo>
                    <a:pt x="1861" y="376"/>
                    <a:pt x="1881" y="305"/>
                    <a:pt x="1913" y="251"/>
                  </a:cubicBezTo>
                  <a:cubicBezTo>
                    <a:pt x="1930" y="151"/>
                    <a:pt x="1912" y="228"/>
                    <a:pt x="1929" y="267"/>
                  </a:cubicBezTo>
                  <a:cubicBezTo>
                    <a:pt x="1932" y="275"/>
                    <a:pt x="1934" y="251"/>
                    <a:pt x="1938" y="243"/>
                  </a:cubicBezTo>
                  <a:cubicBezTo>
                    <a:pt x="1953" y="214"/>
                    <a:pt x="1950" y="220"/>
                    <a:pt x="1978" y="211"/>
                  </a:cubicBezTo>
                  <a:cubicBezTo>
                    <a:pt x="1992" y="224"/>
                    <a:pt x="2020" y="232"/>
                    <a:pt x="2019" y="251"/>
                  </a:cubicBezTo>
                  <a:cubicBezTo>
                    <a:pt x="2013" y="332"/>
                    <a:pt x="2012" y="356"/>
                    <a:pt x="1994" y="421"/>
                  </a:cubicBezTo>
                  <a:cubicBezTo>
                    <a:pt x="1989" y="440"/>
                    <a:pt x="1984" y="459"/>
                    <a:pt x="1978" y="478"/>
                  </a:cubicBezTo>
                  <a:cubicBezTo>
                    <a:pt x="1973" y="494"/>
                    <a:pt x="1952" y="541"/>
                    <a:pt x="1962" y="527"/>
                  </a:cubicBezTo>
                  <a:cubicBezTo>
                    <a:pt x="1983" y="496"/>
                    <a:pt x="2006" y="469"/>
                    <a:pt x="2027" y="438"/>
                  </a:cubicBezTo>
                  <a:cubicBezTo>
                    <a:pt x="2045" y="411"/>
                    <a:pt x="2061" y="386"/>
                    <a:pt x="2075" y="357"/>
                  </a:cubicBezTo>
                  <a:cubicBezTo>
                    <a:pt x="2085" y="314"/>
                    <a:pt x="2095" y="278"/>
                    <a:pt x="2083" y="235"/>
                  </a:cubicBezTo>
                  <a:cubicBezTo>
                    <a:pt x="2067" y="240"/>
                    <a:pt x="2021" y="252"/>
                    <a:pt x="2043" y="267"/>
                  </a:cubicBezTo>
                  <a:cubicBezTo>
                    <a:pt x="2061" y="279"/>
                    <a:pt x="2086" y="273"/>
                    <a:pt x="2108" y="276"/>
                  </a:cubicBezTo>
                  <a:cubicBezTo>
                    <a:pt x="2158" y="314"/>
                    <a:pt x="2200" y="336"/>
                    <a:pt x="2262" y="348"/>
                  </a:cubicBezTo>
                  <a:cubicBezTo>
                    <a:pt x="2245" y="400"/>
                    <a:pt x="2209" y="425"/>
                    <a:pt x="2165" y="454"/>
                  </a:cubicBezTo>
                  <a:cubicBezTo>
                    <a:pt x="2150" y="493"/>
                    <a:pt x="2151" y="520"/>
                    <a:pt x="2116" y="543"/>
                  </a:cubicBezTo>
                  <a:cubicBezTo>
                    <a:pt x="2152" y="489"/>
                    <a:pt x="2182" y="433"/>
                    <a:pt x="2238" y="397"/>
                  </a:cubicBezTo>
                  <a:cubicBezTo>
                    <a:pt x="2255" y="363"/>
                    <a:pt x="2259" y="343"/>
                    <a:pt x="2286" y="316"/>
                  </a:cubicBezTo>
                  <a:cubicBezTo>
                    <a:pt x="2283" y="327"/>
                    <a:pt x="2283" y="338"/>
                    <a:pt x="2278" y="348"/>
                  </a:cubicBezTo>
                  <a:cubicBezTo>
                    <a:pt x="2270" y="364"/>
                    <a:pt x="2194" y="446"/>
                    <a:pt x="2246" y="397"/>
                  </a:cubicBezTo>
                  <a:cubicBezTo>
                    <a:pt x="2262" y="402"/>
                    <a:pt x="2278" y="408"/>
                    <a:pt x="2294" y="413"/>
                  </a:cubicBezTo>
                  <a:cubicBezTo>
                    <a:pt x="2302" y="416"/>
                    <a:pt x="2278" y="408"/>
                    <a:pt x="2270" y="405"/>
                  </a:cubicBezTo>
                  <a:cubicBezTo>
                    <a:pt x="2239" y="395"/>
                    <a:pt x="2335" y="410"/>
                    <a:pt x="2367" y="413"/>
                  </a:cubicBezTo>
                  <a:cubicBezTo>
                    <a:pt x="2351" y="435"/>
                    <a:pt x="2339" y="460"/>
                    <a:pt x="2319" y="478"/>
                  </a:cubicBezTo>
                  <a:cubicBezTo>
                    <a:pt x="2313" y="483"/>
                    <a:pt x="2308" y="488"/>
                    <a:pt x="2302" y="494"/>
                  </a:cubicBezTo>
                  <a:cubicBezTo>
                    <a:pt x="2296" y="500"/>
                    <a:pt x="2279" y="508"/>
                    <a:pt x="2286" y="511"/>
                  </a:cubicBezTo>
                  <a:cubicBezTo>
                    <a:pt x="2293" y="514"/>
                    <a:pt x="2349" y="497"/>
                    <a:pt x="2359" y="494"/>
                  </a:cubicBezTo>
                  <a:cubicBezTo>
                    <a:pt x="2313" y="542"/>
                    <a:pt x="2370" y="467"/>
                    <a:pt x="2375" y="462"/>
                  </a:cubicBezTo>
                  <a:cubicBezTo>
                    <a:pt x="2378" y="470"/>
                    <a:pt x="2384" y="486"/>
                    <a:pt x="2384" y="486"/>
                  </a:cubicBezTo>
                  <a:cubicBezTo>
                    <a:pt x="2387" y="494"/>
                    <a:pt x="2384" y="508"/>
                    <a:pt x="2392" y="511"/>
                  </a:cubicBezTo>
                  <a:cubicBezTo>
                    <a:pt x="2399" y="513"/>
                    <a:pt x="2401" y="492"/>
                    <a:pt x="2408" y="494"/>
                  </a:cubicBezTo>
                  <a:cubicBezTo>
                    <a:pt x="2416" y="497"/>
                    <a:pt x="2409" y="513"/>
                    <a:pt x="2416" y="519"/>
                  </a:cubicBezTo>
                  <a:cubicBezTo>
                    <a:pt x="2424" y="526"/>
                    <a:pt x="2437" y="524"/>
                    <a:pt x="2448" y="527"/>
                  </a:cubicBezTo>
                  <a:cubicBezTo>
                    <a:pt x="2459" y="543"/>
                    <a:pt x="2463" y="568"/>
                    <a:pt x="2481" y="575"/>
                  </a:cubicBezTo>
                  <a:cubicBezTo>
                    <a:pt x="2540" y="597"/>
                    <a:pt x="2463" y="566"/>
                    <a:pt x="2538" y="608"/>
                  </a:cubicBezTo>
                  <a:cubicBezTo>
                    <a:pt x="2556" y="618"/>
                    <a:pt x="2576" y="623"/>
                    <a:pt x="2594" y="632"/>
                  </a:cubicBezTo>
                  <a:cubicBezTo>
                    <a:pt x="2575" y="635"/>
                    <a:pt x="2556" y="634"/>
                    <a:pt x="2538" y="640"/>
                  </a:cubicBezTo>
                  <a:cubicBezTo>
                    <a:pt x="2530" y="643"/>
                    <a:pt x="2528" y="654"/>
                    <a:pt x="2521" y="657"/>
                  </a:cubicBezTo>
                  <a:cubicBezTo>
                    <a:pt x="2509" y="661"/>
                    <a:pt x="2411" y="673"/>
                    <a:pt x="2408" y="673"/>
                  </a:cubicBezTo>
                  <a:cubicBezTo>
                    <a:pt x="2403" y="681"/>
                    <a:pt x="2398" y="690"/>
                    <a:pt x="2392" y="697"/>
                  </a:cubicBezTo>
                  <a:cubicBezTo>
                    <a:pt x="2387" y="703"/>
                    <a:pt x="2368" y="710"/>
                    <a:pt x="2375" y="713"/>
                  </a:cubicBezTo>
                  <a:cubicBezTo>
                    <a:pt x="2379" y="715"/>
                    <a:pt x="2425" y="699"/>
                    <a:pt x="2432" y="697"/>
                  </a:cubicBezTo>
                  <a:cubicBezTo>
                    <a:pt x="2495" y="712"/>
                    <a:pt x="2556" y="726"/>
                    <a:pt x="2619" y="738"/>
                  </a:cubicBezTo>
                  <a:cubicBezTo>
                    <a:pt x="2627" y="743"/>
                    <a:pt x="2635" y="748"/>
                    <a:pt x="2643" y="754"/>
                  </a:cubicBezTo>
                  <a:cubicBezTo>
                    <a:pt x="2654" y="762"/>
                    <a:pt x="2688" y="782"/>
                    <a:pt x="2675" y="778"/>
                  </a:cubicBezTo>
                  <a:cubicBezTo>
                    <a:pt x="2667" y="775"/>
                    <a:pt x="2651" y="770"/>
                    <a:pt x="2651" y="770"/>
                  </a:cubicBezTo>
                  <a:cubicBezTo>
                    <a:pt x="2640" y="737"/>
                    <a:pt x="2630" y="732"/>
                    <a:pt x="2692" y="754"/>
                  </a:cubicBezTo>
                  <a:cubicBezTo>
                    <a:pt x="2732" y="768"/>
                    <a:pt x="2779" y="804"/>
                    <a:pt x="2813" y="827"/>
                  </a:cubicBezTo>
                  <a:cubicBezTo>
                    <a:pt x="2822" y="833"/>
                    <a:pt x="2792" y="819"/>
                    <a:pt x="2781" y="819"/>
                  </a:cubicBezTo>
                  <a:cubicBezTo>
                    <a:pt x="2773" y="819"/>
                    <a:pt x="2797" y="825"/>
                    <a:pt x="2805" y="827"/>
                  </a:cubicBezTo>
                  <a:cubicBezTo>
                    <a:pt x="2829" y="833"/>
                    <a:pt x="2854" y="838"/>
                    <a:pt x="2878" y="843"/>
                  </a:cubicBezTo>
                  <a:cubicBezTo>
                    <a:pt x="2886" y="848"/>
                    <a:pt x="2910" y="854"/>
                    <a:pt x="2902" y="859"/>
                  </a:cubicBezTo>
                  <a:cubicBezTo>
                    <a:pt x="2884" y="870"/>
                    <a:pt x="2820" y="855"/>
                    <a:pt x="2838" y="867"/>
                  </a:cubicBezTo>
                  <a:cubicBezTo>
                    <a:pt x="2863" y="883"/>
                    <a:pt x="2897" y="872"/>
                    <a:pt x="2927" y="875"/>
                  </a:cubicBezTo>
                  <a:cubicBezTo>
                    <a:pt x="2970" y="906"/>
                    <a:pt x="2950" y="913"/>
                    <a:pt x="3008" y="924"/>
                  </a:cubicBezTo>
                  <a:cubicBezTo>
                    <a:pt x="3016" y="929"/>
                    <a:pt x="3029" y="931"/>
                    <a:pt x="3032" y="940"/>
                  </a:cubicBezTo>
                  <a:cubicBezTo>
                    <a:pt x="3043" y="979"/>
                    <a:pt x="3001" y="1012"/>
                    <a:pt x="2975" y="1030"/>
                  </a:cubicBezTo>
                  <a:cubicBezTo>
                    <a:pt x="3011" y="1064"/>
                    <a:pt x="2976" y="1026"/>
                    <a:pt x="3000" y="1070"/>
                  </a:cubicBezTo>
                  <a:cubicBezTo>
                    <a:pt x="3009" y="1087"/>
                    <a:pt x="3032" y="1119"/>
                    <a:pt x="3032" y="1119"/>
                  </a:cubicBezTo>
                  <a:cubicBezTo>
                    <a:pt x="3019" y="1122"/>
                    <a:pt x="2998" y="1115"/>
                    <a:pt x="2992" y="1127"/>
                  </a:cubicBezTo>
                  <a:cubicBezTo>
                    <a:pt x="2968" y="1175"/>
                    <a:pt x="3047" y="1173"/>
                    <a:pt x="3057" y="1175"/>
                  </a:cubicBezTo>
                  <a:cubicBezTo>
                    <a:pt x="3051" y="1181"/>
                    <a:pt x="3038" y="1184"/>
                    <a:pt x="3040" y="1192"/>
                  </a:cubicBezTo>
                  <a:cubicBezTo>
                    <a:pt x="3043" y="1200"/>
                    <a:pt x="3056" y="1198"/>
                    <a:pt x="3065" y="1200"/>
                  </a:cubicBezTo>
                  <a:cubicBezTo>
                    <a:pt x="3083" y="1204"/>
                    <a:pt x="3102" y="1205"/>
                    <a:pt x="3121" y="1208"/>
                  </a:cubicBezTo>
                  <a:cubicBezTo>
                    <a:pt x="3105" y="1257"/>
                    <a:pt x="3075" y="1315"/>
                    <a:pt x="3024" y="1338"/>
                  </a:cubicBezTo>
                  <a:cubicBezTo>
                    <a:pt x="2989" y="1354"/>
                    <a:pt x="2938" y="1358"/>
                    <a:pt x="2902" y="1362"/>
                  </a:cubicBezTo>
                  <a:cubicBezTo>
                    <a:pt x="2864" y="1375"/>
                    <a:pt x="2860" y="1378"/>
                    <a:pt x="2805" y="1378"/>
                  </a:cubicBezTo>
                  <a:cubicBezTo>
                    <a:pt x="2791" y="1378"/>
                    <a:pt x="2832" y="1373"/>
                    <a:pt x="2846" y="1370"/>
                  </a:cubicBezTo>
                  <a:cubicBezTo>
                    <a:pt x="2865" y="1366"/>
                    <a:pt x="2883" y="1365"/>
                    <a:pt x="2902" y="1362"/>
                  </a:cubicBezTo>
                  <a:cubicBezTo>
                    <a:pt x="2991" y="1333"/>
                    <a:pt x="2950" y="1342"/>
                    <a:pt x="3024" y="1330"/>
                  </a:cubicBezTo>
                  <a:cubicBezTo>
                    <a:pt x="3035" y="1335"/>
                    <a:pt x="3057" y="1334"/>
                    <a:pt x="3057" y="1346"/>
                  </a:cubicBezTo>
                  <a:cubicBezTo>
                    <a:pt x="3057" y="1383"/>
                    <a:pt x="3023" y="1412"/>
                    <a:pt x="3000" y="1435"/>
                  </a:cubicBezTo>
                  <a:cubicBezTo>
                    <a:pt x="3008" y="1440"/>
                    <a:pt x="3015" y="1447"/>
                    <a:pt x="3024" y="1451"/>
                  </a:cubicBezTo>
                  <a:cubicBezTo>
                    <a:pt x="3045" y="1460"/>
                    <a:pt x="3069" y="1463"/>
                    <a:pt x="3089" y="1475"/>
                  </a:cubicBezTo>
                  <a:cubicBezTo>
                    <a:pt x="3112" y="1489"/>
                    <a:pt x="3117" y="1545"/>
                    <a:pt x="3121" y="1565"/>
                  </a:cubicBezTo>
                  <a:cubicBezTo>
                    <a:pt x="3116" y="1573"/>
                    <a:pt x="3105" y="1579"/>
                    <a:pt x="3105" y="1589"/>
                  </a:cubicBezTo>
                  <a:cubicBezTo>
                    <a:pt x="3105" y="1661"/>
                    <a:pt x="3173" y="1539"/>
                    <a:pt x="3130" y="1670"/>
                  </a:cubicBezTo>
                  <a:cubicBezTo>
                    <a:pt x="3127" y="1678"/>
                    <a:pt x="3113" y="1665"/>
                    <a:pt x="3105" y="1662"/>
                  </a:cubicBezTo>
                  <a:cubicBezTo>
                    <a:pt x="3096" y="1664"/>
                    <a:pt x="3034" y="1678"/>
                    <a:pt x="3032" y="1686"/>
                  </a:cubicBezTo>
                  <a:cubicBezTo>
                    <a:pt x="3029" y="1698"/>
                    <a:pt x="3054" y="1697"/>
                    <a:pt x="3065" y="1702"/>
                  </a:cubicBezTo>
                  <a:cubicBezTo>
                    <a:pt x="3051" y="1705"/>
                    <a:pt x="3036" y="1704"/>
                    <a:pt x="3024" y="1711"/>
                  </a:cubicBezTo>
                  <a:cubicBezTo>
                    <a:pt x="3016" y="1716"/>
                    <a:pt x="3004" y="1726"/>
                    <a:pt x="3008" y="1735"/>
                  </a:cubicBezTo>
                  <a:cubicBezTo>
                    <a:pt x="3013" y="1745"/>
                    <a:pt x="3029" y="1740"/>
                    <a:pt x="3040" y="1743"/>
                  </a:cubicBezTo>
                  <a:cubicBezTo>
                    <a:pt x="3046" y="1748"/>
                    <a:pt x="3063" y="1754"/>
                    <a:pt x="3057" y="1759"/>
                  </a:cubicBezTo>
                  <a:cubicBezTo>
                    <a:pt x="3044" y="1769"/>
                    <a:pt x="3002" y="1752"/>
                    <a:pt x="3008" y="1767"/>
                  </a:cubicBezTo>
                  <a:cubicBezTo>
                    <a:pt x="3019" y="1796"/>
                    <a:pt x="3121" y="1812"/>
                    <a:pt x="3146" y="1816"/>
                  </a:cubicBezTo>
                  <a:cubicBezTo>
                    <a:pt x="3089" y="1822"/>
                    <a:pt x="3046" y="1831"/>
                    <a:pt x="2992" y="1840"/>
                  </a:cubicBezTo>
                  <a:cubicBezTo>
                    <a:pt x="2995" y="1851"/>
                    <a:pt x="2993" y="1864"/>
                    <a:pt x="3000" y="1873"/>
                  </a:cubicBezTo>
                  <a:cubicBezTo>
                    <a:pt x="3013" y="1890"/>
                    <a:pt x="3051" y="1872"/>
                    <a:pt x="3000" y="1889"/>
                  </a:cubicBezTo>
                  <a:cubicBezTo>
                    <a:pt x="2992" y="1886"/>
                    <a:pt x="2984" y="1881"/>
                    <a:pt x="2975" y="1881"/>
                  </a:cubicBezTo>
                  <a:cubicBezTo>
                    <a:pt x="2967" y="1881"/>
                    <a:pt x="2948" y="1881"/>
                    <a:pt x="2951" y="1889"/>
                  </a:cubicBezTo>
                  <a:cubicBezTo>
                    <a:pt x="2960" y="1910"/>
                    <a:pt x="2983" y="1922"/>
                    <a:pt x="3000" y="1938"/>
                  </a:cubicBezTo>
                  <a:cubicBezTo>
                    <a:pt x="3006" y="1943"/>
                    <a:pt x="2992" y="1923"/>
                    <a:pt x="2984" y="1921"/>
                  </a:cubicBezTo>
                  <a:cubicBezTo>
                    <a:pt x="2973" y="1918"/>
                    <a:pt x="2962" y="1916"/>
                    <a:pt x="2951" y="1913"/>
                  </a:cubicBezTo>
                  <a:cubicBezTo>
                    <a:pt x="2954" y="1924"/>
                    <a:pt x="2953" y="1937"/>
                    <a:pt x="2959" y="1946"/>
                  </a:cubicBezTo>
                  <a:cubicBezTo>
                    <a:pt x="2968" y="1959"/>
                    <a:pt x="3014" y="1972"/>
                    <a:pt x="2959" y="1954"/>
                  </a:cubicBezTo>
                  <a:cubicBezTo>
                    <a:pt x="2948" y="1962"/>
                    <a:pt x="2940" y="1975"/>
                    <a:pt x="2927" y="1978"/>
                  </a:cubicBezTo>
                  <a:cubicBezTo>
                    <a:pt x="2903" y="1984"/>
                    <a:pt x="2874" y="1951"/>
                    <a:pt x="2911" y="1986"/>
                  </a:cubicBezTo>
                  <a:cubicBezTo>
                    <a:pt x="2916" y="1997"/>
                    <a:pt x="2933" y="2008"/>
                    <a:pt x="2927" y="2019"/>
                  </a:cubicBezTo>
                  <a:cubicBezTo>
                    <a:pt x="2922" y="2028"/>
                    <a:pt x="2909" y="1995"/>
                    <a:pt x="2902" y="2002"/>
                  </a:cubicBezTo>
                  <a:cubicBezTo>
                    <a:pt x="2894" y="2010"/>
                    <a:pt x="2908" y="2024"/>
                    <a:pt x="2911" y="2035"/>
                  </a:cubicBezTo>
                  <a:cubicBezTo>
                    <a:pt x="2908" y="2046"/>
                    <a:pt x="2912" y="2061"/>
                    <a:pt x="2902" y="2067"/>
                  </a:cubicBezTo>
                  <a:cubicBezTo>
                    <a:pt x="2893" y="2073"/>
                    <a:pt x="2878" y="2051"/>
                    <a:pt x="2870" y="2059"/>
                  </a:cubicBezTo>
                  <a:cubicBezTo>
                    <a:pt x="2858" y="2071"/>
                    <a:pt x="2868" y="2093"/>
                    <a:pt x="2862" y="2108"/>
                  </a:cubicBezTo>
                  <a:cubicBezTo>
                    <a:pt x="2857" y="2120"/>
                    <a:pt x="2847" y="2130"/>
                    <a:pt x="2838" y="2140"/>
                  </a:cubicBezTo>
                  <a:cubicBezTo>
                    <a:pt x="2820" y="2161"/>
                    <a:pt x="2773" y="2189"/>
                    <a:pt x="2773" y="2189"/>
                  </a:cubicBezTo>
                  <a:cubicBezTo>
                    <a:pt x="2810" y="2214"/>
                    <a:pt x="2802" y="2204"/>
                    <a:pt x="2765" y="2197"/>
                  </a:cubicBezTo>
                  <a:cubicBezTo>
                    <a:pt x="2749" y="2194"/>
                    <a:pt x="2732" y="2192"/>
                    <a:pt x="2716" y="2189"/>
                  </a:cubicBezTo>
                  <a:cubicBezTo>
                    <a:pt x="2656" y="2209"/>
                    <a:pt x="2718" y="2180"/>
                    <a:pt x="2708" y="2221"/>
                  </a:cubicBezTo>
                  <a:cubicBezTo>
                    <a:pt x="2706" y="2229"/>
                    <a:pt x="2692" y="2226"/>
                    <a:pt x="2684" y="2229"/>
                  </a:cubicBezTo>
                  <a:cubicBezTo>
                    <a:pt x="2663" y="2210"/>
                    <a:pt x="2646" y="2198"/>
                    <a:pt x="2619" y="2189"/>
                  </a:cubicBezTo>
                  <a:cubicBezTo>
                    <a:pt x="2613" y="2197"/>
                    <a:pt x="2600" y="2203"/>
                    <a:pt x="2602" y="2213"/>
                  </a:cubicBezTo>
                  <a:cubicBezTo>
                    <a:pt x="2604" y="2225"/>
                    <a:pt x="2642" y="2248"/>
                    <a:pt x="2651" y="2254"/>
                  </a:cubicBezTo>
                  <a:cubicBezTo>
                    <a:pt x="2643" y="2257"/>
                    <a:pt x="2632" y="2255"/>
                    <a:pt x="2627" y="2262"/>
                  </a:cubicBezTo>
                  <a:cubicBezTo>
                    <a:pt x="2617" y="2276"/>
                    <a:pt x="2611" y="2311"/>
                    <a:pt x="2611" y="2311"/>
                  </a:cubicBezTo>
                  <a:cubicBezTo>
                    <a:pt x="2667" y="2390"/>
                    <a:pt x="2660" y="2377"/>
                    <a:pt x="2651" y="2481"/>
                  </a:cubicBezTo>
                  <a:cubicBezTo>
                    <a:pt x="2649" y="2475"/>
                    <a:pt x="2638" y="2432"/>
                    <a:pt x="2627" y="2432"/>
                  </a:cubicBezTo>
                  <a:cubicBezTo>
                    <a:pt x="2619" y="2432"/>
                    <a:pt x="2623" y="2449"/>
                    <a:pt x="2619" y="2456"/>
                  </a:cubicBezTo>
                  <a:cubicBezTo>
                    <a:pt x="2615" y="2463"/>
                    <a:pt x="2608" y="2467"/>
                    <a:pt x="2602" y="2473"/>
                  </a:cubicBezTo>
                  <a:cubicBezTo>
                    <a:pt x="2598" y="2466"/>
                    <a:pt x="2578" y="2428"/>
                    <a:pt x="2562" y="2432"/>
                  </a:cubicBezTo>
                  <a:cubicBezTo>
                    <a:pt x="2554" y="2434"/>
                    <a:pt x="2557" y="2448"/>
                    <a:pt x="2554" y="2456"/>
                  </a:cubicBezTo>
                  <a:cubicBezTo>
                    <a:pt x="2588" y="2510"/>
                    <a:pt x="2564" y="2453"/>
                    <a:pt x="2529" y="2497"/>
                  </a:cubicBezTo>
                  <a:cubicBezTo>
                    <a:pt x="2510" y="2521"/>
                    <a:pt x="2608" y="2561"/>
                    <a:pt x="2538" y="2538"/>
                  </a:cubicBezTo>
                  <a:cubicBezTo>
                    <a:pt x="2529" y="2529"/>
                    <a:pt x="2497" y="2491"/>
                    <a:pt x="2529" y="2554"/>
                  </a:cubicBezTo>
                  <a:cubicBezTo>
                    <a:pt x="2538" y="2571"/>
                    <a:pt x="2570" y="2578"/>
                    <a:pt x="2521" y="2562"/>
                  </a:cubicBezTo>
                  <a:cubicBezTo>
                    <a:pt x="2516" y="2578"/>
                    <a:pt x="2495" y="2597"/>
                    <a:pt x="2505" y="2611"/>
                  </a:cubicBezTo>
                  <a:cubicBezTo>
                    <a:pt x="2510" y="2619"/>
                    <a:pt x="2531" y="2635"/>
                    <a:pt x="2521" y="2635"/>
                  </a:cubicBezTo>
                  <a:cubicBezTo>
                    <a:pt x="2510" y="2635"/>
                    <a:pt x="2505" y="2619"/>
                    <a:pt x="2497" y="2611"/>
                  </a:cubicBezTo>
                  <a:cubicBezTo>
                    <a:pt x="2494" y="2622"/>
                    <a:pt x="2498" y="2637"/>
                    <a:pt x="2489" y="2643"/>
                  </a:cubicBezTo>
                  <a:cubicBezTo>
                    <a:pt x="2475" y="2653"/>
                    <a:pt x="2456" y="2648"/>
                    <a:pt x="2440" y="2651"/>
                  </a:cubicBezTo>
                  <a:cubicBezTo>
                    <a:pt x="2413" y="2656"/>
                    <a:pt x="2386" y="2662"/>
                    <a:pt x="2359" y="2667"/>
                  </a:cubicBezTo>
                  <a:cubicBezTo>
                    <a:pt x="2437" y="2717"/>
                    <a:pt x="2292" y="2645"/>
                    <a:pt x="2286" y="2643"/>
                  </a:cubicBezTo>
                  <a:cubicBezTo>
                    <a:pt x="2283" y="2651"/>
                    <a:pt x="2275" y="2659"/>
                    <a:pt x="2278" y="2667"/>
                  </a:cubicBezTo>
                  <a:cubicBezTo>
                    <a:pt x="2282" y="2678"/>
                    <a:pt x="2302" y="2680"/>
                    <a:pt x="2302" y="2692"/>
                  </a:cubicBezTo>
                  <a:cubicBezTo>
                    <a:pt x="2302" y="2702"/>
                    <a:pt x="2287" y="2680"/>
                    <a:pt x="2278" y="2675"/>
                  </a:cubicBezTo>
                  <a:cubicBezTo>
                    <a:pt x="2271" y="2671"/>
                    <a:pt x="2262" y="2670"/>
                    <a:pt x="2254" y="2667"/>
                  </a:cubicBezTo>
                  <a:cubicBezTo>
                    <a:pt x="2251" y="2675"/>
                    <a:pt x="2245" y="2683"/>
                    <a:pt x="2246" y="2692"/>
                  </a:cubicBezTo>
                  <a:cubicBezTo>
                    <a:pt x="2248" y="2705"/>
                    <a:pt x="2292" y="2746"/>
                    <a:pt x="2238" y="2692"/>
                  </a:cubicBezTo>
                  <a:cubicBezTo>
                    <a:pt x="2241" y="2703"/>
                    <a:pt x="2254" y="2717"/>
                    <a:pt x="2246" y="2724"/>
                  </a:cubicBezTo>
                  <a:cubicBezTo>
                    <a:pt x="2239" y="2731"/>
                    <a:pt x="2235" y="2708"/>
                    <a:pt x="2229" y="2700"/>
                  </a:cubicBezTo>
                  <a:cubicBezTo>
                    <a:pt x="2213" y="2681"/>
                    <a:pt x="2211" y="2682"/>
                    <a:pt x="2189" y="2667"/>
                  </a:cubicBezTo>
                  <a:cubicBezTo>
                    <a:pt x="2169" y="2729"/>
                    <a:pt x="2198" y="2666"/>
                    <a:pt x="2156" y="2683"/>
                  </a:cubicBezTo>
                  <a:cubicBezTo>
                    <a:pt x="2147" y="2687"/>
                    <a:pt x="2147" y="2701"/>
                    <a:pt x="2140" y="2708"/>
                  </a:cubicBezTo>
                  <a:cubicBezTo>
                    <a:pt x="2131" y="2718"/>
                    <a:pt x="2117" y="2722"/>
                    <a:pt x="2108" y="2732"/>
                  </a:cubicBezTo>
                  <a:cubicBezTo>
                    <a:pt x="2095" y="2747"/>
                    <a:pt x="2075" y="2781"/>
                    <a:pt x="2075" y="2781"/>
                  </a:cubicBezTo>
                  <a:cubicBezTo>
                    <a:pt x="2071" y="2793"/>
                    <a:pt x="2063" y="2829"/>
                    <a:pt x="2043" y="2829"/>
                  </a:cubicBezTo>
                  <a:cubicBezTo>
                    <a:pt x="2033" y="2829"/>
                    <a:pt x="2035" y="2811"/>
                    <a:pt x="2027" y="2805"/>
                  </a:cubicBezTo>
                  <a:cubicBezTo>
                    <a:pt x="2020" y="2800"/>
                    <a:pt x="2010" y="2800"/>
                    <a:pt x="2002" y="2797"/>
                  </a:cubicBezTo>
                  <a:cubicBezTo>
                    <a:pt x="1982" y="2857"/>
                    <a:pt x="2011" y="2795"/>
                    <a:pt x="1970" y="2813"/>
                  </a:cubicBezTo>
                  <a:cubicBezTo>
                    <a:pt x="1961" y="2817"/>
                    <a:pt x="1959" y="2830"/>
                    <a:pt x="1954" y="2838"/>
                  </a:cubicBezTo>
                  <a:cubicBezTo>
                    <a:pt x="1896" y="2799"/>
                    <a:pt x="1919" y="2791"/>
                    <a:pt x="1881" y="2829"/>
                  </a:cubicBezTo>
                  <a:cubicBezTo>
                    <a:pt x="1878" y="2821"/>
                    <a:pt x="1881" y="2805"/>
                    <a:pt x="1873" y="2805"/>
                  </a:cubicBezTo>
                  <a:cubicBezTo>
                    <a:pt x="1841" y="2805"/>
                    <a:pt x="1868" y="2865"/>
                    <a:pt x="1848" y="2805"/>
                  </a:cubicBezTo>
                  <a:cubicBezTo>
                    <a:pt x="1843" y="2816"/>
                    <a:pt x="1837" y="2827"/>
                    <a:pt x="1832" y="2838"/>
                  </a:cubicBezTo>
                  <a:cubicBezTo>
                    <a:pt x="1829" y="2846"/>
                    <a:pt x="1832" y="2862"/>
                    <a:pt x="1824" y="2862"/>
                  </a:cubicBezTo>
                  <a:cubicBezTo>
                    <a:pt x="1816" y="2862"/>
                    <a:pt x="1820" y="2846"/>
                    <a:pt x="1816" y="2838"/>
                  </a:cubicBezTo>
                  <a:cubicBezTo>
                    <a:pt x="1804" y="2813"/>
                    <a:pt x="1796" y="2809"/>
                    <a:pt x="1775" y="2789"/>
                  </a:cubicBezTo>
                  <a:cubicBezTo>
                    <a:pt x="1767" y="2792"/>
                    <a:pt x="1757" y="2791"/>
                    <a:pt x="1751" y="2797"/>
                  </a:cubicBezTo>
                  <a:cubicBezTo>
                    <a:pt x="1745" y="2803"/>
                    <a:pt x="1751" y="2821"/>
                    <a:pt x="1743" y="2821"/>
                  </a:cubicBezTo>
                  <a:cubicBezTo>
                    <a:pt x="1735" y="2821"/>
                    <a:pt x="1739" y="2805"/>
                    <a:pt x="1735" y="2797"/>
                  </a:cubicBezTo>
                  <a:cubicBezTo>
                    <a:pt x="1720" y="2768"/>
                    <a:pt x="1723" y="2774"/>
                    <a:pt x="1694" y="2765"/>
                  </a:cubicBezTo>
                  <a:cubicBezTo>
                    <a:pt x="1691" y="2757"/>
                    <a:pt x="1694" y="2735"/>
                    <a:pt x="1686" y="2740"/>
                  </a:cubicBezTo>
                  <a:cubicBezTo>
                    <a:pt x="1669" y="2750"/>
                    <a:pt x="1654" y="2789"/>
                    <a:pt x="1654" y="2789"/>
                  </a:cubicBezTo>
                  <a:cubicBezTo>
                    <a:pt x="1649" y="2781"/>
                    <a:pt x="1648" y="2765"/>
                    <a:pt x="1638" y="2765"/>
                  </a:cubicBezTo>
                  <a:cubicBezTo>
                    <a:pt x="1629" y="2765"/>
                    <a:pt x="1637" y="2791"/>
                    <a:pt x="1629" y="2789"/>
                  </a:cubicBezTo>
                  <a:cubicBezTo>
                    <a:pt x="1614" y="2786"/>
                    <a:pt x="1608" y="2767"/>
                    <a:pt x="1597" y="2756"/>
                  </a:cubicBezTo>
                  <a:cubicBezTo>
                    <a:pt x="1560" y="2796"/>
                    <a:pt x="1601" y="2762"/>
                    <a:pt x="1573" y="2748"/>
                  </a:cubicBezTo>
                  <a:cubicBezTo>
                    <a:pt x="1565" y="2744"/>
                    <a:pt x="1556" y="2753"/>
                    <a:pt x="1548" y="2756"/>
                  </a:cubicBezTo>
                  <a:cubicBezTo>
                    <a:pt x="1569" y="2820"/>
                    <a:pt x="1575" y="2828"/>
                    <a:pt x="1638" y="2854"/>
                  </a:cubicBezTo>
                  <a:cubicBezTo>
                    <a:pt x="1665" y="2865"/>
                    <a:pt x="1719" y="2886"/>
                    <a:pt x="1719" y="2886"/>
                  </a:cubicBezTo>
                  <a:cubicBezTo>
                    <a:pt x="1732" y="2883"/>
                    <a:pt x="1748" y="2886"/>
                    <a:pt x="1759" y="2878"/>
                  </a:cubicBezTo>
                  <a:cubicBezTo>
                    <a:pt x="1766" y="2873"/>
                    <a:pt x="1759" y="2857"/>
                    <a:pt x="1767" y="2854"/>
                  </a:cubicBezTo>
                  <a:cubicBezTo>
                    <a:pt x="1780" y="2850"/>
                    <a:pt x="1794" y="2860"/>
                    <a:pt x="1808" y="2862"/>
                  </a:cubicBezTo>
                  <a:cubicBezTo>
                    <a:pt x="1840" y="2866"/>
                    <a:pt x="1873" y="2867"/>
                    <a:pt x="1905" y="2870"/>
                  </a:cubicBezTo>
                  <a:cubicBezTo>
                    <a:pt x="1935" y="2876"/>
                    <a:pt x="1965" y="2877"/>
                    <a:pt x="1994" y="2886"/>
                  </a:cubicBezTo>
                  <a:cubicBezTo>
                    <a:pt x="2003" y="2889"/>
                    <a:pt x="2010" y="2898"/>
                    <a:pt x="2019" y="2902"/>
                  </a:cubicBezTo>
                  <a:cubicBezTo>
                    <a:pt x="2029" y="2906"/>
                    <a:pt x="2040" y="2907"/>
                    <a:pt x="2051" y="2910"/>
                  </a:cubicBezTo>
                  <a:cubicBezTo>
                    <a:pt x="2085" y="2902"/>
                    <a:pt x="2098" y="2886"/>
                    <a:pt x="2132" y="2878"/>
                  </a:cubicBezTo>
                  <a:cubicBezTo>
                    <a:pt x="2140" y="2873"/>
                    <a:pt x="2147" y="2866"/>
                    <a:pt x="2156" y="2862"/>
                  </a:cubicBezTo>
                  <a:cubicBezTo>
                    <a:pt x="2172" y="2855"/>
                    <a:pt x="2205" y="2846"/>
                    <a:pt x="2205" y="2846"/>
                  </a:cubicBezTo>
                  <a:cubicBezTo>
                    <a:pt x="2253" y="2812"/>
                    <a:pt x="2308" y="2793"/>
                    <a:pt x="2359" y="2765"/>
                  </a:cubicBezTo>
                  <a:cubicBezTo>
                    <a:pt x="2380" y="2753"/>
                    <a:pt x="2422" y="2725"/>
                    <a:pt x="2448" y="2708"/>
                  </a:cubicBezTo>
                  <a:cubicBezTo>
                    <a:pt x="2458" y="2701"/>
                    <a:pt x="2463" y="2689"/>
                    <a:pt x="2473" y="2683"/>
                  </a:cubicBezTo>
                  <a:cubicBezTo>
                    <a:pt x="2512" y="2658"/>
                    <a:pt x="2554" y="2647"/>
                    <a:pt x="2594" y="2627"/>
                  </a:cubicBezTo>
                  <a:cubicBezTo>
                    <a:pt x="2631" y="2609"/>
                    <a:pt x="2661" y="2582"/>
                    <a:pt x="2700" y="2570"/>
                  </a:cubicBezTo>
                  <a:cubicBezTo>
                    <a:pt x="2711" y="2553"/>
                    <a:pt x="2760" y="2461"/>
                    <a:pt x="2781" y="2456"/>
                  </a:cubicBezTo>
                  <a:cubicBezTo>
                    <a:pt x="2815" y="2447"/>
                    <a:pt x="2851" y="2451"/>
                    <a:pt x="2886" y="2448"/>
                  </a:cubicBezTo>
                  <a:cubicBezTo>
                    <a:pt x="2922" y="2395"/>
                    <a:pt x="2909" y="2379"/>
                    <a:pt x="2919" y="2302"/>
                  </a:cubicBezTo>
                  <a:cubicBezTo>
                    <a:pt x="2923" y="2274"/>
                    <a:pt x="2935" y="2271"/>
                    <a:pt x="2951" y="2246"/>
                  </a:cubicBezTo>
                  <a:cubicBezTo>
                    <a:pt x="2987" y="2188"/>
                    <a:pt x="3010" y="2116"/>
                    <a:pt x="3081" y="2092"/>
                  </a:cubicBezTo>
                  <a:cubicBezTo>
                    <a:pt x="3105" y="2075"/>
                    <a:pt x="3129" y="2067"/>
                    <a:pt x="3154" y="2051"/>
                  </a:cubicBezTo>
                  <a:cubicBezTo>
                    <a:pt x="3130" y="2015"/>
                    <a:pt x="3110" y="2027"/>
                    <a:pt x="3097" y="1986"/>
                  </a:cubicBezTo>
                  <a:cubicBezTo>
                    <a:pt x="3126" y="1967"/>
                    <a:pt x="3136" y="1955"/>
                    <a:pt x="3170" y="1946"/>
                  </a:cubicBezTo>
                  <a:cubicBezTo>
                    <a:pt x="3195" y="1920"/>
                    <a:pt x="3217" y="1915"/>
                    <a:pt x="3243" y="1889"/>
                  </a:cubicBezTo>
                  <a:cubicBezTo>
                    <a:pt x="3257" y="1846"/>
                    <a:pt x="3232" y="1857"/>
                    <a:pt x="3194" y="1848"/>
                  </a:cubicBezTo>
                  <a:cubicBezTo>
                    <a:pt x="3176" y="1821"/>
                    <a:pt x="3164" y="1815"/>
                    <a:pt x="3186" y="1775"/>
                  </a:cubicBezTo>
                  <a:cubicBezTo>
                    <a:pt x="3195" y="1758"/>
                    <a:pt x="3227" y="1735"/>
                    <a:pt x="3227" y="1735"/>
                  </a:cubicBezTo>
                  <a:cubicBezTo>
                    <a:pt x="3243" y="1687"/>
                    <a:pt x="3198" y="1690"/>
                    <a:pt x="3227" y="1629"/>
                  </a:cubicBezTo>
                  <a:cubicBezTo>
                    <a:pt x="3239" y="1603"/>
                    <a:pt x="3270" y="1572"/>
                    <a:pt x="3292" y="1548"/>
                  </a:cubicBezTo>
                  <a:cubicBezTo>
                    <a:pt x="3308" y="1486"/>
                    <a:pt x="3325" y="1468"/>
                    <a:pt x="3276" y="1419"/>
                  </a:cubicBezTo>
                  <a:cubicBezTo>
                    <a:pt x="3273" y="1411"/>
                    <a:pt x="3267" y="1403"/>
                    <a:pt x="3267" y="1394"/>
                  </a:cubicBezTo>
                  <a:cubicBezTo>
                    <a:pt x="3267" y="1385"/>
                    <a:pt x="3280" y="1378"/>
                    <a:pt x="3276" y="1370"/>
                  </a:cubicBezTo>
                  <a:cubicBezTo>
                    <a:pt x="3267" y="1353"/>
                    <a:pt x="3249" y="1344"/>
                    <a:pt x="3235" y="1330"/>
                  </a:cubicBezTo>
                  <a:cubicBezTo>
                    <a:pt x="3229" y="1324"/>
                    <a:pt x="3219" y="1313"/>
                    <a:pt x="3219" y="1313"/>
                  </a:cubicBezTo>
                  <a:cubicBezTo>
                    <a:pt x="3204" y="1269"/>
                    <a:pt x="3233" y="1280"/>
                    <a:pt x="3203" y="1248"/>
                  </a:cubicBezTo>
                  <a:cubicBezTo>
                    <a:pt x="3189" y="1210"/>
                    <a:pt x="3205" y="1217"/>
                    <a:pt x="3227" y="1184"/>
                  </a:cubicBezTo>
                  <a:cubicBezTo>
                    <a:pt x="3202" y="1166"/>
                    <a:pt x="3187" y="1153"/>
                    <a:pt x="3170" y="1127"/>
                  </a:cubicBezTo>
                  <a:cubicBezTo>
                    <a:pt x="3196" y="1110"/>
                    <a:pt x="3210" y="1096"/>
                    <a:pt x="3227" y="1070"/>
                  </a:cubicBezTo>
                  <a:cubicBezTo>
                    <a:pt x="3154" y="1034"/>
                    <a:pt x="3168" y="995"/>
                    <a:pt x="3194" y="916"/>
                  </a:cubicBezTo>
                  <a:cubicBezTo>
                    <a:pt x="3166" y="888"/>
                    <a:pt x="3146" y="888"/>
                    <a:pt x="3113" y="867"/>
                  </a:cubicBezTo>
                  <a:cubicBezTo>
                    <a:pt x="3037" y="819"/>
                    <a:pt x="3124" y="864"/>
                    <a:pt x="3048" y="827"/>
                  </a:cubicBezTo>
                  <a:cubicBezTo>
                    <a:pt x="3042" y="808"/>
                    <a:pt x="3047" y="783"/>
                    <a:pt x="3032" y="770"/>
                  </a:cubicBezTo>
                  <a:cubicBezTo>
                    <a:pt x="3012" y="753"/>
                    <a:pt x="2947" y="744"/>
                    <a:pt x="2919" y="738"/>
                  </a:cubicBezTo>
                  <a:cubicBezTo>
                    <a:pt x="2918" y="736"/>
                    <a:pt x="2904" y="691"/>
                    <a:pt x="2902" y="689"/>
                  </a:cubicBezTo>
                  <a:cubicBezTo>
                    <a:pt x="2879" y="673"/>
                    <a:pt x="2806" y="657"/>
                    <a:pt x="2773" y="648"/>
                  </a:cubicBezTo>
                  <a:cubicBezTo>
                    <a:pt x="2711" y="608"/>
                    <a:pt x="2765" y="654"/>
                    <a:pt x="2765" y="616"/>
                  </a:cubicBezTo>
                  <a:cubicBezTo>
                    <a:pt x="2765" y="596"/>
                    <a:pt x="2686" y="586"/>
                    <a:pt x="2675" y="584"/>
                  </a:cubicBezTo>
                  <a:cubicBezTo>
                    <a:pt x="2670" y="578"/>
                    <a:pt x="2659" y="575"/>
                    <a:pt x="2659" y="567"/>
                  </a:cubicBezTo>
                  <a:cubicBezTo>
                    <a:pt x="2659" y="547"/>
                    <a:pt x="2696" y="542"/>
                    <a:pt x="2667" y="519"/>
                  </a:cubicBezTo>
                  <a:cubicBezTo>
                    <a:pt x="2653" y="508"/>
                    <a:pt x="2584" y="500"/>
                    <a:pt x="2562" y="494"/>
                  </a:cubicBezTo>
                  <a:cubicBezTo>
                    <a:pt x="2546" y="470"/>
                    <a:pt x="2541" y="449"/>
                    <a:pt x="2521" y="430"/>
                  </a:cubicBezTo>
                  <a:cubicBezTo>
                    <a:pt x="2498" y="359"/>
                    <a:pt x="2492" y="344"/>
                    <a:pt x="2416" y="332"/>
                  </a:cubicBezTo>
                  <a:cubicBezTo>
                    <a:pt x="2400" y="284"/>
                    <a:pt x="2339" y="296"/>
                    <a:pt x="2294" y="292"/>
                  </a:cubicBezTo>
                  <a:cubicBezTo>
                    <a:pt x="2284" y="241"/>
                    <a:pt x="2293" y="221"/>
                    <a:pt x="2238" y="235"/>
                  </a:cubicBezTo>
                  <a:cubicBezTo>
                    <a:pt x="2182" y="217"/>
                    <a:pt x="2243" y="245"/>
                    <a:pt x="2205" y="186"/>
                  </a:cubicBezTo>
                  <a:cubicBezTo>
                    <a:pt x="2200" y="179"/>
                    <a:pt x="2189" y="182"/>
                    <a:pt x="2181" y="178"/>
                  </a:cubicBezTo>
                  <a:cubicBezTo>
                    <a:pt x="2120" y="148"/>
                    <a:pt x="2204" y="168"/>
                    <a:pt x="2092" y="154"/>
                  </a:cubicBezTo>
                  <a:cubicBezTo>
                    <a:pt x="2069" y="92"/>
                    <a:pt x="2024" y="72"/>
                    <a:pt x="1962" y="57"/>
                  </a:cubicBezTo>
                  <a:cubicBezTo>
                    <a:pt x="1889" y="64"/>
                    <a:pt x="1875" y="79"/>
                    <a:pt x="1840" y="24"/>
                  </a:cubicBezTo>
                  <a:cubicBezTo>
                    <a:pt x="1803" y="33"/>
                    <a:pt x="1788" y="41"/>
                    <a:pt x="1767" y="73"/>
                  </a:cubicBezTo>
                  <a:cubicBezTo>
                    <a:pt x="1719" y="57"/>
                    <a:pt x="1717" y="23"/>
                    <a:pt x="1670" y="0"/>
                  </a:cubicBezTo>
                  <a:cubicBezTo>
                    <a:pt x="1654" y="5"/>
                    <a:pt x="1636" y="7"/>
                    <a:pt x="1621" y="16"/>
                  </a:cubicBezTo>
                  <a:cubicBezTo>
                    <a:pt x="1606" y="25"/>
                    <a:pt x="1603" y="47"/>
                    <a:pt x="1589" y="57"/>
                  </a:cubicBezTo>
                  <a:cubicBezTo>
                    <a:pt x="1571" y="69"/>
                    <a:pt x="1552" y="74"/>
                    <a:pt x="1532" y="81"/>
                  </a:cubicBezTo>
                  <a:cubicBezTo>
                    <a:pt x="1506" y="72"/>
                    <a:pt x="1485" y="58"/>
                    <a:pt x="1459" y="49"/>
                  </a:cubicBezTo>
                  <a:cubicBezTo>
                    <a:pt x="1421" y="107"/>
                    <a:pt x="1441" y="110"/>
                    <a:pt x="1402" y="73"/>
                  </a:cubicBezTo>
                  <a:cubicBezTo>
                    <a:pt x="1350" y="82"/>
                    <a:pt x="1318" y="100"/>
                    <a:pt x="1265" y="73"/>
                  </a:cubicBezTo>
                  <a:cubicBezTo>
                    <a:pt x="1243" y="62"/>
                    <a:pt x="1200" y="40"/>
                    <a:pt x="1200" y="40"/>
                  </a:cubicBezTo>
                  <a:cubicBezTo>
                    <a:pt x="1101" y="56"/>
                    <a:pt x="998" y="77"/>
                    <a:pt x="900" y="40"/>
                  </a:cubicBezTo>
                  <a:cubicBezTo>
                    <a:pt x="878" y="101"/>
                    <a:pt x="850" y="76"/>
                    <a:pt x="786" y="73"/>
                  </a:cubicBezTo>
                  <a:cubicBezTo>
                    <a:pt x="691" y="69"/>
                    <a:pt x="597" y="68"/>
                    <a:pt x="502" y="65"/>
                  </a:cubicBezTo>
                  <a:cubicBezTo>
                    <a:pt x="368" y="73"/>
                    <a:pt x="313" y="59"/>
                    <a:pt x="421" y="113"/>
                  </a:cubicBezTo>
                  <a:cubicBezTo>
                    <a:pt x="439" y="171"/>
                    <a:pt x="427" y="190"/>
                    <a:pt x="486" y="219"/>
                  </a:cubicBezTo>
                  <a:cubicBezTo>
                    <a:pt x="483" y="227"/>
                    <a:pt x="484" y="237"/>
                    <a:pt x="478" y="243"/>
                  </a:cubicBezTo>
                  <a:cubicBezTo>
                    <a:pt x="469" y="252"/>
                    <a:pt x="393" y="279"/>
                    <a:pt x="381" y="284"/>
                  </a:cubicBezTo>
                  <a:cubicBezTo>
                    <a:pt x="342" y="321"/>
                    <a:pt x="326" y="353"/>
                    <a:pt x="381" y="389"/>
                  </a:cubicBezTo>
                  <a:cubicBezTo>
                    <a:pt x="383" y="392"/>
                    <a:pt x="411" y="430"/>
                    <a:pt x="405" y="438"/>
                  </a:cubicBezTo>
                  <a:cubicBezTo>
                    <a:pt x="399" y="447"/>
                    <a:pt x="384" y="445"/>
                    <a:pt x="373" y="446"/>
                  </a:cubicBezTo>
                  <a:cubicBezTo>
                    <a:pt x="340" y="450"/>
                    <a:pt x="308" y="451"/>
                    <a:pt x="275" y="454"/>
                  </a:cubicBezTo>
                  <a:cubicBezTo>
                    <a:pt x="278" y="467"/>
                    <a:pt x="275" y="483"/>
                    <a:pt x="283" y="494"/>
                  </a:cubicBezTo>
                  <a:cubicBezTo>
                    <a:pt x="288" y="501"/>
                    <a:pt x="300" y="499"/>
                    <a:pt x="308" y="503"/>
                  </a:cubicBezTo>
                  <a:cubicBezTo>
                    <a:pt x="379" y="539"/>
                    <a:pt x="320" y="518"/>
                    <a:pt x="373" y="535"/>
                  </a:cubicBezTo>
                  <a:cubicBezTo>
                    <a:pt x="418" y="565"/>
                    <a:pt x="455" y="554"/>
                    <a:pt x="364" y="567"/>
                  </a:cubicBezTo>
                  <a:cubicBezTo>
                    <a:pt x="328" y="590"/>
                    <a:pt x="313" y="612"/>
                    <a:pt x="283" y="640"/>
                  </a:cubicBezTo>
                  <a:cubicBezTo>
                    <a:pt x="280" y="651"/>
                    <a:pt x="273" y="662"/>
                    <a:pt x="275" y="673"/>
                  </a:cubicBezTo>
                  <a:cubicBezTo>
                    <a:pt x="276" y="683"/>
                    <a:pt x="293" y="688"/>
                    <a:pt x="291" y="697"/>
                  </a:cubicBezTo>
                  <a:cubicBezTo>
                    <a:pt x="288" y="712"/>
                    <a:pt x="242" y="719"/>
                    <a:pt x="235" y="721"/>
                  </a:cubicBezTo>
                  <a:cubicBezTo>
                    <a:pt x="213" y="743"/>
                    <a:pt x="192" y="760"/>
                    <a:pt x="162" y="770"/>
                  </a:cubicBezTo>
                  <a:cubicBezTo>
                    <a:pt x="126" y="803"/>
                    <a:pt x="151" y="771"/>
                    <a:pt x="170" y="794"/>
                  </a:cubicBezTo>
                  <a:cubicBezTo>
                    <a:pt x="177" y="803"/>
                    <a:pt x="175" y="816"/>
                    <a:pt x="178" y="827"/>
                  </a:cubicBezTo>
                  <a:cubicBezTo>
                    <a:pt x="171" y="853"/>
                    <a:pt x="158" y="941"/>
                    <a:pt x="145" y="957"/>
                  </a:cubicBezTo>
                  <a:cubicBezTo>
                    <a:pt x="140" y="964"/>
                    <a:pt x="128" y="961"/>
                    <a:pt x="121" y="965"/>
                  </a:cubicBezTo>
                  <a:cubicBezTo>
                    <a:pt x="104" y="974"/>
                    <a:pt x="72" y="997"/>
                    <a:pt x="72" y="997"/>
                  </a:cubicBezTo>
                  <a:cubicBezTo>
                    <a:pt x="96" y="1044"/>
                    <a:pt x="99" y="1055"/>
                    <a:pt x="145" y="1070"/>
                  </a:cubicBezTo>
                  <a:cubicBezTo>
                    <a:pt x="142" y="1084"/>
                    <a:pt x="144" y="1099"/>
                    <a:pt x="137" y="1111"/>
                  </a:cubicBezTo>
                  <a:cubicBezTo>
                    <a:pt x="123" y="1134"/>
                    <a:pt x="78" y="1145"/>
                    <a:pt x="56" y="1159"/>
                  </a:cubicBezTo>
                  <a:cubicBezTo>
                    <a:pt x="31" y="1198"/>
                    <a:pt x="37" y="1174"/>
                    <a:pt x="56" y="1232"/>
                  </a:cubicBezTo>
                  <a:cubicBezTo>
                    <a:pt x="59" y="1240"/>
                    <a:pt x="64" y="1257"/>
                    <a:pt x="64" y="1257"/>
                  </a:cubicBezTo>
                  <a:cubicBezTo>
                    <a:pt x="9" y="1312"/>
                    <a:pt x="28" y="1286"/>
                    <a:pt x="0" y="1330"/>
                  </a:cubicBezTo>
                  <a:cubicBezTo>
                    <a:pt x="17" y="1380"/>
                    <a:pt x="10" y="1444"/>
                    <a:pt x="56" y="1475"/>
                  </a:cubicBezTo>
                  <a:cubicBezTo>
                    <a:pt x="78" y="1545"/>
                    <a:pt x="46" y="1434"/>
                    <a:pt x="56" y="1589"/>
                  </a:cubicBezTo>
                  <a:cubicBezTo>
                    <a:pt x="57" y="1611"/>
                    <a:pt x="77" y="1636"/>
                    <a:pt x="89" y="1654"/>
                  </a:cubicBezTo>
                  <a:cubicBezTo>
                    <a:pt x="83" y="1665"/>
                    <a:pt x="81" y="1678"/>
                    <a:pt x="72" y="1686"/>
                  </a:cubicBezTo>
                  <a:cubicBezTo>
                    <a:pt x="30" y="1727"/>
                    <a:pt x="59" y="1647"/>
                    <a:pt x="40" y="1727"/>
                  </a:cubicBezTo>
                  <a:cubicBezTo>
                    <a:pt x="54" y="1751"/>
                    <a:pt x="65" y="1777"/>
                    <a:pt x="81" y="1800"/>
                  </a:cubicBezTo>
                  <a:cubicBezTo>
                    <a:pt x="106" y="1836"/>
                    <a:pt x="145" y="1852"/>
                    <a:pt x="170" y="1889"/>
                  </a:cubicBezTo>
                  <a:cubicBezTo>
                    <a:pt x="182" y="1936"/>
                    <a:pt x="176" y="1929"/>
                    <a:pt x="137" y="1954"/>
                  </a:cubicBezTo>
                  <a:cubicBezTo>
                    <a:pt x="151" y="1973"/>
                    <a:pt x="164" y="1992"/>
                    <a:pt x="178" y="2011"/>
                  </a:cubicBezTo>
                  <a:cubicBezTo>
                    <a:pt x="191" y="2030"/>
                    <a:pt x="227" y="2059"/>
                    <a:pt x="227" y="2059"/>
                  </a:cubicBezTo>
                  <a:cubicBezTo>
                    <a:pt x="240" y="2086"/>
                    <a:pt x="250" y="2132"/>
                    <a:pt x="267" y="2156"/>
                  </a:cubicBezTo>
                  <a:cubicBezTo>
                    <a:pt x="285" y="2181"/>
                    <a:pt x="321" y="2219"/>
                    <a:pt x="348" y="2238"/>
                  </a:cubicBezTo>
                  <a:cubicBezTo>
                    <a:pt x="354" y="2256"/>
                    <a:pt x="354" y="2277"/>
                    <a:pt x="364" y="2294"/>
                  </a:cubicBezTo>
                  <a:cubicBezTo>
                    <a:pt x="370" y="2304"/>
                    <a:pt x="381" y="2310"/>
                    <a:pt x="389" y="2319"/>
                  </a:cubicBezTo>
                  <a:cubicBezTo>
                    <a:pt x="395" y="2326"/>
                    <a:pt x="401" y="2334"/>
                    <a:pt x="405" y="2343"/>
                  </a:cubicBezTo>
                  <a:cubicBezTo>
                    <a:pt x="414" y="2362"/>
                    <a:pt x="413" y="2384"/>
                    <a:pt x="429" y="2400"/>
                  </a:cubicBezTo>
                  <a:cubicBezTo>
                    <a:pt x="435" y="2406"/>
                    <a:pt x="446" y="2404"/>
                    <a:pt x="454" y="2408"/>
                  </a:cubicBezTo>
                  <a:cubicBezTo>
                    <a:pt x="470" y="2415"/>
                    <a:pt x="485" y="2425"/>
                    <a:pt x="502" y="2432"/>
                  </a:cubicBezTo>
                  <a:cubicBezTo>
                    <a:pt x="518" y="2439"/>
                    <a:pt x="551" y="2448"/>
                    <a:pt x="551" y="2448"/>
                  </a:cubicBezTo>
                  <a:cubicBezTo>
                    <a:pt x="559" y="2454"/>
                    <a:pt x="568" y="2458"/>
                    <a:pt x="575" y="2465"/>
                  </a:cubicBezTo>
                  <a:cubicBezTo>
                    <a:pt x="582" y="2472"/>
                    <a:pt x="583" y="2484"/>
                    <a:pt x="591" y="2489"/>
                  </a:cubicBezTo>
                  <a:cubicBezTo>
                    <a:pt x="613" y="2503"/>
                    <a:pt x="675" y="2509"/>
                    <a:pt x="697" y="2513"/>
                  </a:cubicBezTo>
                  <a:cubicBezTo>
                    <a:pt x="724" y="2531"/>
                    <a:pt x="740" y="2547"/>
                    <a:pt x="770" y="2562"/>
                  </a:cubicBezTo>
                  <a:cubicBezTo>
                    <a:pt x="775" y="2570"/>
                    <a:pt x="780" y="2579"/>
                    <a:pt x="786" y="2586"/>
                  </a:cubicBezTo>
                  <a:cubicBezTo>
                    <a:pt x="799" y="2601"/>
                    <a:pt x="827" y="2627"/>
                    <a:pt x="827" y="2627"/>
                  </a:cubicBezTo>
                  <a:cubicBezTo>
                    <a:pt x="838" y="2659"/>
                    <a:pt x="851" y="2672"/>
                    <a:pt x="883" y="2683"/>
                  </a:cubicBezTo>
                  <a:cubicBezTo>
                    <a:pt x="902" y="2696"/>
                    <a:pt x="918" y="2705"/>
                    <a:pt x="932" y="2724"/>
                  </a:cubicBezTo>
                  <a:cubicBezTo>
                    <a:pt x="946" y="2744"/>
                    <a:pt x="959" y="2782"/>
                    <a:pt x="981" y="2797"/>
                  </a:cubicBezTo>
                  <a:cubicBezTo>
                    <a:pt x="1001" y="2811"/>
                    <a:pt x="1024" y="2818"/>
                    <a:pt x="1046" y="2829"/>
                  </a:cubicBezTo>
                  <a:cubicBezTo>
                    <a:pt x="1074" y="2843"/>
                    <a:pt x="1089" y="2878"/>
                    <a:pt x="1119" y="2886"/>
                  </a:cubicBezTo>
                  <a:cubicBezTo>
                    <a:pt x="1140" y="2892"/>
                    <a:pt x="1162" y="2891"/>
                    <a:pt x="1183" y="2894"/>
                  </a:cubicBezTo>
                  <a:cubicBezTo>
                    <a:pt x="1202" y="2891"/>
                    <a:pt x="1222" y="2893"/>
                    <a:pt x="1240" y="2886"/>
                  </a:cubicBezTo>
                  <a:cubicBezTo>
                    <a:pt x="1251" y="2882"/>
                    <a:pt x="1255" y="2868"/>
                    <a:pt x="1265" y="2862"/>
                  </a:cubicBezTo>
                  <a:cubicBezTo>
                    <a:pt x="1272" y="2857"/>
                    <a:pt x="1281" y="2857"/>
                    <a:pt x="1289" y="2854"/>
                  </a:cubicBezTo>
                  <a:cubicBezTo>
                    <a:pt x="1300" y="2857"/>
                    <a:pt x="1311" y="2858"/>
                    <a:pt x="1321" y="2862"/>
                  </a:cubicBezTo>
                  <a:cubicBezTo>
                    <a:pt x="1330" y="2866"/>
                    <a:pt x="1340" y="2886"/>
                    <a:pt x="1346" y="2878"/>
                  </a:cubicBezTo>
                  <a:cubicBezTo>
                    <a:pt x="1360" y="2861"/>
                    <a:pt x="1362" y="2813"/>
                    <a:pt x="1362" y="2813"/>
                  </a:cubicBezTo>
                  <a:cubicBezTo>
                    <a:pt x="1427" y="2826"/>
                    <a:pt x="1492" y="2838"/>
                    <a:pt x="1556" y="2854"/>
                  </a:cubicBezTo>
                  <a:cubicBezTo>
                    <a:pt x="1615" y="2835"/>
                    <a:pt x="1555" y="2829"/>
                    <a:pt x="1532" y="2821"/>
                  </a:cubicBezTo>
                  <a:cubicBezTo>
                    <a:pt x="1546" y="2812"/>
                    <a:pt x="1576" y="2799"/>
                    <a:pt x="1565" y="2773"/>
                  </a:cubicBezTo>
                  <a:cubicBezTo>
                    <a:pt x="1562" y="2765"/>
                    <a:pt x="1548" y="2768"/>
                    <a:pt x="1540" y="2765"/>
                  </a:cubicBezTo>
                  <a:cubicBezTo>
                    <a:pt x="1537" y="2757"/>
                    <a:pt x="1537" y="2747"/>
                    <a:pt x="1532" y="2740"/>
                  </a:cubicBezTo>
                  <a:cubicBezTo>
                    <a:pt x="1515" y="2714"/>
                    <a:pt x="1495" y="2716"/>
                    <a:pt x="1516" y="2716"/>
                  </a:cubicBezTo>
                  <a:close/>
                </a:path>
              </a:pathLst>
            </a:custGeom>
            <a:solidFill>
              <a:srgbClr val="FFFF99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4543" name="Freeform 1119"/>
            <p:cNvSpPr>
              <a:spLocks/>
            </p:cNvSpPr>
            <p:nvPr/>
          </p:nvSpPr>
          <p:spPr bwMode="auto">
            <a:xfrm>
              <a:off x="2112" y="1142"/>
              <a:ext cx="53" cy="76"/>
            </a:xfrm>
            <a:custGeom>
              <a:avLst/>
              <a:gdLst>
                <a:gd name="T0" fmla="*/ 51 w 53"/>
                <a:gd name="T1" fmla="*/ 60 h 76"/>
                <a:gd name="T2" fmla="*/ 42 w 53"/>
                <a:gd name="T3" fmla="*/ 49 h 76"/>
                <a:gd name="T4" fmla="*/ 27 w 53"/>
                <a:gd name="T5" fmla="*/ 42 h 76"/>
                <a:gd name="T6" fmla="*/ 20 w 53"/>
                <a:gd name="T7" fmla="*/ 30 h 76"/>
                <a:gd name="T8" fmla="*/ 12 w 53"/>
                <a:gd name="T9" fmla="*/ 0 h 76"/>
                <a:gd name="T10" fmla="*/ 21 w 53"/>
                <a:gd name="T11" fmla="*/ 51 h 76"/>
                <a:gd name="T12" fmla="*/ 17 w 53"/>
                <a:gd name="T13" fmla="*/ 63 h 76"/>
                <a:gd name="T14" fmla="*/ 23 w 53"/>
                <a:gd name="T15" fmla="*/ 76 h 76"/>
                <a:gd name="T16" fmla="*/ 53 w 53"/>
                <a:gd name="T17" fmla="*/ 64 h 76"/>
                <a:gd name="T18" fmla="*/ 51 w 53"/>
                <a:gd name="T19" fmla="*/ 6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76">
                  <a:moveTo>
                    <a:pt x="51" y="60"/>
                  </a:moveTo>
                  <a:cubicBezTo>
                    <a:pt x="34" y="57"/>
                    <a:pt x="40" y="60"/>
                    <a:pt x="42" y="49"/>
                  </a:cubicBezTo>
                  <a:cubicBezTo>
                    <a:pt x="34" y="48"/>
                    <a:pt x="35" y="43"/>
                    <a:pt x="27" y="42"/>
                  </a:cubicBezTo>
                  <a:cubicBezTo>
                    <a:pt x="26" y="36"/>
                    <a:pt x="25" y="34"/>
                    <a:pt x="20" y="30"/>
                  </a:cubicBezTo>
                  <a:cubicBezTo>
                    <a:pt x="14" y="21"/>
                    <a:pt x="17" y="10"/>
                    <a:pt x="12" y="0"/>
                  </a:cubicBezTo>
                  <a:cubicBezTo>
                    <a:pt x="9" y="17"/>
                    <a:pt x="0" y="44"/>
                    <a:pt x="21" y="51"/>
                  </a:cubicBezTo>
                  <a:cubicBezTo>
                    <a:pt x="15" y="55"/>
                    <a:pt x="14" y="56"/>
                    <a:pt x="17" y="63"/>
                  </a:cubicBezTo>
                  <a:cubicBezTo>
                    <a:pt x="18" y="71"/>
                    <a:pt x="14" y="74"/>
                    <a:pt x="23" y="76"/>
                  </a:cubicBezTo>
                  <a:cubicBezTo>
                    <a:pt x="40" y="73"/>
                    <a:pt x="39" y="67"/>
                    <a:pt x="53" y="64"/>
                  </a:cubicBezTo>
                  <a:cubicBezTo>
                    <a:pt x="52" y="63"/>
                    <a:pt x="51" y="60"/>
                    <a:pt x="51" y="60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4544" name="Oval 1120"/>
            <p:cNvSpPr>
              <a:spLocks noChangeArrowheads="1"/>
            </p:cNvSpPr>
            <p:nvPr/>
          </p:nvSpPr>
          <p:spPr bwMode="auto">
            <a:xfrm>
              <a:off x="1632" y="1152"/>
              <a:ext cx="1776" cy="1776"/>
            </a:xfrm>
            <a:prstGeom prst="ellipse">
              <a:avLst/>
            </a:prstGeom>
            <a:solidFill>
              <a:srgbClr val="FFFF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4545" name="Freeform 1121"/>
            <p:cNvSpPr>
              <a:spLocks/>
            </p:cNvSpPr>
            <p:nvPr/>
          </p:nvSpPr>
          <p:spPr bwMode="auto">
            <a:xfrm>
              <a:off x="1027" y="728"/>
              <a:ext cx="3141" cy="2648"/>
            </a:xfrm>
            <a:custGeom>
              <a:avLst/>
              <a:gdLst>
                <a:gd name="T0" fmla="*/ 2257 w 3141"/>
                <a:gd name="T1" fmla="*/ 2296 h 2648"/>
                <a:gd name="T2" fmla="*/ 2144 w 3141"/>
                <a:gd name="T3" fmla="*/ 2410 h 2648"/>
                <a:gd name="T4" fmla="*/ 2014 w 3141"/>
                <a:gd name="T5" fmla="*/ 2491 h 2648"/>
                <a:gd name="T6" fmla="*/ 1973 w 3141"/>
                <a:gd name="T7" fmla="*/ 2523 h 2648"/>
                <a:gd name="T8" fmla="*/ 1714 w 3141"/>
                <a:gd name="T9" fmla="*/ 2629 h 2648"/>
                <a:gd name="T10" fmla="*/ 1511 w 3141"/>
                <a:gd name="T11" fmla="*/ 2402 h 2648"/>
                <a:gd name="T12" fmla="*/ 1511 w 3141"/>
                <a:gd name="T13" fmla="*/ 2572 h 2648"/>
                <a:gd name="T14" fmla="*/ 1276 w 3141"/>
                <a:gd name="T15" fmla="*/ 2418 h 2648"/>
                <a:gd name="T16" fmla="*/ 1252 w 3141"/>
                <a:gd name="T17" fmla="*/ 2580 h 2648"/>
                <a:gd name="T18" fmla="*/ 1089 w 3141"/>
                <a:gd name="T19" fmla="*/ 2458 h 2648"/>
                <a:gd name="T20" fmla="*/ 903 w 3141"/>
                <a:gd name="T21" fmla="*/ 2361 h 2648"/>
                <a:gd name="T22" fmla="*/ 797 w 3141"/>
                <a:gd name="T23" fmla="*/ 2223 h 2648"/>
                <a:gd name="T24" fmla="*/ 700 w 3141"/>
                <a:gd name="T25" fmla="*/ 2142 h 2648"/>
                <a:gd name="T26" fmla="*/ 457 w 3141"/>
                <a:gd name="T27" fmla="*/ 2037 h 2648"/>
                <a:gd name="T28" fmla="*/ 343 w 3141"/>
                <a:gd name="T29" fmla="*/ 1923 h 2648"/>
                <a:gd name="T30" fmla="*/ 214 w 3141"/>
                <a:gd name="T31" fmla="*/ 1745 h 2648"/>
                <a:gd name="T32" fmla="*/ 189 w 3141"/>
                <a:gd name="T33" fmla="*/ 1575 h 2648"/>
                <a:gd name="T34" fmla="*/ 173 w 3141"/>
                <a:gd name="T35" fmla="*/ 1348 h 2648"/>
                <a:gd name="T36" fmla="*/ 76 w 3141"/>
                <a:gd name="T37" fmla="*/ 1177 h 2648"/>
                <a:gd name="T38" fmla="*/ 206 w 3141"/>
                <a:gd name="T39" fmla="*/ 1072 h 2648"/>
                <a:gd name="T40" fmla="*/ 165 w 3141"/>
                <a:gd name="T41" fmla="*/ 902 h 2648"/>
                <a:gd name="T42" fmla="*/ 254 w 3141"/>
                <a:gd name="T43" fmla="*/ 731 h 2648"/>
                <a:gd name="T44" fmla="*/ 287 w 3141"/>
                <a:gd name="T45" fmla="*/ 594 h 2648"/>
                <a:gd name="T46" fmla="*/ 595 w 3141"/>
                <a:gd name="T47" fmla="*/ 496 h 2648"/>
                <a:gd name="T48" fmla="*/ 562 w 3141"/>
                <a:gd name="T49" fmla="*/ 407 h 2648"/>
                <a:gd name="T50" fmla="*/ 522 w 3141"/>
                <a:gd name="T51" fmla="*/ 285 h 2648"/>
                <a:gd name="T52" fmla="*/ 433 w 3141"/>
                <a:gd name="T53" fmla="*/ 180 h 2648"/>
                <a:gd name="T54" fmla="*/ 554 w 3141"/>
                <a:gd name="T55" fmla="*/ 123 h 2648"/>
                <a:gd name="T56" fmla="*/ 725 w 3141"/>
                <a:gd name="T57" fmla="*/ 42 h 2648"/>
                <a:gd name="T58" fmla="*/ 968 w 3141"/>
                <a:gd name="T59" fmla="*/ 67 h 2648"/>
                <a:gd name="T60" fmla="*/ 1179 w 3141"/>
                <a:gd name="T61" fmla="*/ 212 h 2648"/>
                <a:gd name="T62" fmla="*/ 1065 w 3141"/>
                <a:gd name="T63" fmla="*/ 34 h 2648"/>
                <a:gd name="T64" fmla="*/ 1179 w 3141"/>
                <a:gd name="T65" fmla="*/ 34 h 2648"/>
                <a:gd name="T66" fmla="*/ 1300 w 3141"/>
                <a:gd name="T67" fmla="*/ 115 h 2648"/>
                <a:gd name="T68" fmla="*/ 1349 w 3141"/>
                <a:gd name="T69" fmla="*/ 91 h 2648"/>
                <a:gd name="T70" fmla="*/ 1552 w 3141"/>
                <a:gd name="T71" fmla="*/ 131 h 2648"/>
                <a:gd name="T72" fmla="*/ 1730 w 3141"/>
                <a:gd name="T73" fmla="*/ 148 h 2648"/>
                <a:gd name="T74" fmla="*/ 1868 w 3141"/>
                <a:gd name="T75" fmla="*/ 180 h 2648"/>
                <a:gd name="T76" fmla="*/ 2062 w 3141"/>
                <a:gd name="T77" fmla="*/ 212 h 2648"/>
                <a:gd name="T78" fmla="*/ 2038 w 3141"/>
                <a:gd name="T79" fmla="*/ 326 h 2648"/>
                <a:gd name="T80" fmla="*/ 2249 w 3141"/>
                <a:gd name="T81" fmla="*/ 302 h 2648"/>
                <a:gd name="T82" fmla="*/ 2330 w 3141"/>
                <a:gd name="T83" fmla="*/ 423 h 2648"/>
                <a:gd name="T84" fmla="*/ 2508 w 3141"/>
                <a:gd name="T85" fmla="*/ 577 h 2648"/>
                <a:gd name="T86" fmla="*/ 2630 w 3141"/>
                <a:gd name="T87" fmla="*/ 634 h 2648"/>
                <a:gd name="T88" fmla="*/ 2784 w 3141"/>
                <a:gd name="T89" fmla="*/ 715 h 2648"/>
                <a:gd name="T90" fmla="*/ 2971 w 3141"/>
                <a:gd name="T91" fmla="*/ 902 h 2648"/>
                <a:gd name="T92" fmla="*/ 2995 w 3141"/>
                <a:gd name="T93" fmla="*/ 1145 h 2648"/>
                <a:gd name="T94" fmla="*/ 2963 w 3141"/>
                <a:gd name="T95" fmla="*/ 1226 h 2648"/>
                <a:gd name="T96" fmla="*/ 2873 w 3141"/>
                <a:gd name="T97" fmla="*/ 1275 h 2648"/>
                <a:gd name="T98" fmla="*/ 2979 w 3141"/>
                <a:gd name="T99" fmla="*/ 1372 h 2648"/>
                <a:gd name="T100" fmla="*/ 3019 w 3141"/>
                <a:gd name="T101" fmla="*/ 1558 h 2648"/>
                <a:gd name="T102" fmla="*/ 2946 w 3141"/>
                <a:gd name="T103" fmla="*/ 1607 h 2648"/>
                <a:gd name="T104" fmla="*/ 2954 w 3141"/>
                <a:gd name="T105" fmla="*/ 1696 h 2648"/>
                <a:gd name="T106" fmla="*/ 2865 w 3141"/>
                <a:gd name="T107" fmla="*/ 1745 h 2648"/>
                <a:gd name="T108" fmla="*/ 2841 w 3141"/>
                <a:gd name="T109" fmla="*/ 1842 h 2648"/>
                <a:gd name="T110" fmla="*/ 2711 w 3141"/>
                <a:gd name="T111" fmla="*/ 1948 h 2648"/>
                <a:gd name="T112" fmla="*/ 2614 w 3141"/>
                <a:gd name="T113" fmla="*/ 1972 h 2648"/>
                <a:gd name="T114" fmla="*/ 2654 w 3141"/>
                <a:gd name="T115" fmla="*/ 2069 h 2648"/>
                <a:gd name="T116" fmla="*/ 2517 w 3141"/>
                <a:gd name="T117" fmla="*/ 2223 h 2648"/>
                <a:gd name="T118" fmla="*/ 2452 w 3141"/>
                <a:gd name="T119" fmla="*/ 2353 h 2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41" h="2648">
                  <a:moveTo>
                    <a:pt x="2460" y="2483"/>
                  </a:moveTo>
                  <a:cubicBezTo>
                    <a:pt x="2434" y="2465"/>
                    <a:pt x="2421" y="2444"/>
                    <a:pt x="2395" y="2426"/>
                  </a:cubicBezTo>
                  <a:cubicBezTo>
                    <a:pt x="2373" y="2394"/>
                    <a:pt x="2342" y="2349"/>
                    <a:pt x="2306" y="2337"/>
                  </a:cubicBezTo>
                  <a:cubicBezTo>
                    <a:pt x="2317" y="2353"/>
                    <a:pt x="2327" y="2369"/>
                    <a:pt x="2338" y="2385"/>
                  </a:cubicBezTo>
                  <a:cubicBezTo>
                    <a:pt x="2342" y="2391"/>
                    <a:pt x="2360" y="2396"/>
                    <a:pt x="2354" y="2402"/>
                  </a:cubicBezTo>
                  <a:cubicBezTo>
                    <a:pt x="2348" y="2408"/>
                    <a:pt x="2338" y="2396"/>
                    <a:pt x="2330" y="2393"/>
                  </a:cubicBezTo>
                  <a:cubicBezTo>
                    <a:pt x="2322" y="2390"/>
                    <a:pt x="2314" y="2388"/>
                    <a:pt x="2306" y="2385"/>
                  </a:cubicBezTo>
                  <a:cubicBezTo>
                    <a:pt x="2303" y="2377"/>
                    <a:pt x="2302" y="2368"/>
                    <a:pt x="2298" y="2361"/>
                  </a:cubicBezTo>
                  <a:cubicBezTo>
                    <a:pt x="2285" y="2340"/>
                    <a:pt x="2256" y="2339"/>
                    <a:pt x="2314" y="2353"/>
                  </a:cubicBezTo>
                  <a:cubicBezTo>
                    <a:pt x="2311" y="2345"/>
                    <a:pt x="2312" y="2335"/>
                    <a:pt x="2306" y="2329"/>
                  </a:cubicBezTo>
                  <a:cubicBezTo>
                    <a:pt x="2292" y="2315"/>
                    <a:pt x="2257" y="2296"/>
                    <a:pt x="2257" y="2296"/>
                  </a:cubicBezTo>
                  <a:cubicBezTo>
                    <a:pt x="2286" y="2355"/>
                    <a:pt x="2322" y="2349"/>
                    <a:pt x="2233" y="2337"/>
                  </a:cubicBezTo>
                  <a:cubicBezTo>
                    <a:pt x="2269" y="2373"/>
                    <a:pt x="2253" y="2350"/>
                    <a:pt x="2273" y="2410"/>
                  </a:cubicBezTo>
                  <a:cubicBezTo>
                    <a:pt x="2280" y="2431"/>
                    <a:pt x="2217" y="2355"/>
                    <a:pt x="2217" y="2377"/>
                  </a:cubicBezTo>
                  <a:cubicBezTo>
                    <a:pt x="2217" y="2398"/>
                    <a:pt x="2252" y="2406"/>
                    <a:pt x="2265" y="2410"/>
                  </a:cubicBezTo>
                  <a:cubicBezTo>
                    <a:pt x="2217" y="2361"/>
                    <a:pt x="2239" y="2382"/>
                    <a:pt x="2200" y="2345"/>
                  </a:cubicBezTo>
                  <a:cubicBezTo>
                    <a:pt x="2188" y="2333"/>
                    <a:pt x="2152" y="2329"/>
                    <a:pt x="2152" y="2329"/>
                  </a:cubicBezTo>
                  <a:cubicBezTo>
                    <a:pt x="2163" y="2337"/>
                    <a:pt x="2195" y="2360"/>
                    <a:pt x="2184" y="2353"/>
                  </a:cubicBezTo>
                  <a:cubicBezTo>
                    <a:pt x="2179" y="2350"/>
                    <a:pt x="2131" y="2316"/>
                    <a:pt x="2127" y="2320"/>
                  </a:cubicBezTo>
                  <a:cubicBezTo>
                    <a:pt x="2112" y="2335"/>
                    <a:pt x="2174" y="2352"/>
                    <a:pt x="2176" y="2353"/>
                  </a:cubicBezTo>
                  <a:cubicBezTo>
                    <a:pt x="2073" y="2366"/>
                    <a:pt x="2112" y="2366"/>
                    <a:pt x="2168" y="2385"/>
                  </a:cubicBezTo>
                  <a:cubicBezTo>
                    <a:pt x="2111" y="2405"/>
                    <a:pt x="2103" y="2397"/>
                    <a:pt x="2144" y="2410"/>
                  </a:cubicBezTo>
                  <a:cubicBezTo>
                    <a:pt x="2130" y="2413"/>
                    <a:pt x="2111" y="2407"/>
                    <a:pt x="2103" y="2418"/>
                  </a:cubicBezTo>
                  <a:cubicBezTo>
                    <a:pt x="2097" y="2426"/>
                    <a:pt x="2133" y="2426"/>
                    <a:pt x="2127" y="2434"/>
                  </a:cubicBezTo>
                  <a:cubicBezTo>
                    <a:pt x="2117" y="2447"/>
                    <a:pt x="2079" y="2450"/>
                    <a:pt x="2079" y="2450"/>
                  </a:cubicBezTo>
                  <a:cubicBezTo>
                    <a:pt x="2090" y="2458"/>
                    <a:pt x="2100" y="2467"/>
                    <a:pt x="2111" y="2475"/>
                  </a:cubicBezTo>
                  <a:cubicBezTo>
                    <a:pt x="2119" y="2481"/>
                    <a:pt x="2142" y="2484"/>
                    <a:pt x="2135" y="2491"/>
                  </a:cubicBezTo>
                  <a:cubicBezTo>
                    <a:pt x="2127" y="2499"/>
                    <a:pt x="2114" y="2486"/>
                    <a:pt x="2103" y="2483"/>
                  </a:cubicBezTo>
                  <a:cubicBezTo>
                    <a:pt x="2086" y="2478"/>
                    <a:pt x="2070" y="2471"/>
                    <a:pt x="2054" y="2466"/>
                  </a:cubicBezTo>
                  <a:cubicBezTo>
                    <a:pt x="2046" y="2463"/>
                    <a:pt x="2071" y="2472"/>
                    <a:pt x="2079" y="2475"/>
                  </a:cubicBezTo>
                  <a:cubicBezTo>
                    <a:pt x="2087" y="2478"/>
                    <a:pt x="2048" y="2460"/>
                    <a:pt x="2054" y="2466"/>
                  </a:cubicBezTo>
                  <a:cubicBezTo>
                    <a:pt x="2063" y="2475"/>
                    <a:pt x="2076" y="2477"/>
                    <a:pt x="2087" y="2483"/>
                  </a:cubicBezTo>
                  <a:cubicBezTo>
                    <a:pt x="2063" y="2486"/>
                    <a:pt x="2035" y="2479"/>
                    <a:pt x="2014" y="2491"/>
                  </a:cubicBezTo>
                  <a:cubicBezTo>
                    <a:pt x="2007" y="2495"/>
                    <a:pt x="2090" y="2522"/>
                    <a:pt x="2022" y="2499"/>
                  </a:cubicBezTo>
                  <a:cubicBezTo>
                    <a:pt x="2022" y="2499"/>
                    <a:pt x="1989" y="2488"/>
                    <a:pt x="1973" y="2483"/>
                  </a:cubicBezTo>
                  <a:cubicBezTo>
                    <a:pt x="1950" y="2476"/>
                    <a:pt x="2057" y="2529"/>
                    <a:pt x="2038" y="2515"/>
                  </a:cubicBezTo>
                  <a:cubicBezTo>
                    <a:pt x="2027" y="2507"/>
                    <a:pt x="2018" y="2498"/>
                    <a:pt x="2006" y="2491"/>
                  </a:cubicBezTo>
                  <a:cubicBezTo>
                    <a:pt x="1998" y="2487"/>
                    <a:pt x="1981" y="2474"/>
                    <a:pt x="1981" y="2483"/>
                  </a:cubicBezTo>
                  <a:cubicBezTo>
                    <a:pt x="1981" y="2506"/>
                    <a:pt x="2038" y="2500"/>
                    <a:pt x="2038" y="2523"/>
                  </a:cubicBezTo>
                  <a:cubicBezTo>
                    <a:pt x="2038" y="2534"/>
                    <a:pt x="2017" y="2517"/>
                    <a:pt x="2006" y="2515"/>
                  </a:cubicBezTo>
                  <a:cubicBezTo>
                    <a:pt x="1992" y="2512"/>
                    <a:pt x="1979" y="2510"/>
                    <a:pt x="1965" y="2507"/>
                  </a:cubicBezTo>
                  <a:cubicBezTo>
                    <a:pt x="1973" y="2515"/>
                    <a:pt x="1979" y="2525"/>
                    <a:pt x="1989" y="2531"/>
                  </a:cubicBezTo>
                  <a:cubicBezTo>
                    <a:pt x="1999" y="2537"/>
                    <a:pt x="2032" y="2544"/>
                    <a:pt x="2022" y="2539"/>
                  </a:cubicBezTo>
                  <a:cubicBezTo>
                    <a:pt x="2007" y="2531"/>
                    <a:pt x="1973" y="2523"/>
                    <a:pt x="1973" y="2523"/>
                  </a:cubicBezTo>
                  <a:cubicBezTo>
                    <a:pt x="1984" y="2531"/>
                    <a:pt x="2014" y="2536"/>
                    <a:pt x="2006" y="2547"/>
                  </a:cubicBezTo>
                  <a:cubicBezTo>
                    <a:pt x="1979" y="2584"/>
                    <a:pt x="1913" y="2532"/>
                    <a:pt x="1973" y="2572"/>
                  </a:cubicBezTo>
                  <a:cubicBezTo>
                    <a:pt x="1876" y="2596"/>
                    <a:pt x="1998" y="2574"/>
                    <a:pt x="1917" y="2564"/>
                  </a:cubicBezTo>
                  <a:cubicBezTo>
                    <a:pt x="1903" y="2562"/>
                    <a:pt x="1890" y="2569"/>
                    <a:pt x="1876" y="2572"/>
                  </a:cubicBezTo>
                  <a:cubicBezTo>
                    <a:pt x="1865" y="2569"/>
                    <a:pt x="1852" y="2556"/>
                    <a:pt x="1844" y="2564"/>
                  </a:cubicBezTo>
                  <a:cubicBezTo>
                    <a:pt x="1808" y="2599"/>
                    <a:pt x="1864" y="2641"/>
                    <a:pt x="1811" y="2588"/>
                  </a:cubicBezTo>
                  <a:cubicBezTo>
                    <a:pt x="1791" y="2648"/>
                    <a:pt x="1818" y="2588"/>
                    <a:pt x="1787" y="2588"/>
                  </a:cubicBezTo>
                  <a:cubicBezTo>
                    <a:pt x="1779" y="2588"/>
                    <a:pt x="1783" y="2605"/>
                    <a:pt x="1779" y="2612"/>
                  </a:cubicBezTo>
                  <a:cubicBezTo>
                    <a:pt x="1775" y="2619"/>
                    <a:pt x="1768" y="2623"/>
                    <a:pt x="1762" y="2629"/>
                  </a:cubicBezTo>
                  <a:cubicBezTo>
                    <a:pt x="1758" y="2625"/>
                    <a:pt x="1730" y="2592"/>
                    <a:pt x="1722" y="2596"/>
                  </a:cubicBezTo>
                  <a:cubicBezTo>
                    <a:pt x="1712" y="2601"/>
                    <a:pt x="1717" y="2618"/>
                    <a:pt x="1714" y="2629"/>
                  </a:cubicBezTo>
                  <a:cubicBezTo>
                    <a:pt x="1675" y="2571"/>
                    <a:pt x="1686" y="2561"/>
                    <a:pt x="1673" y="2612"/>
                  </a:cubicBezTo>
                  <a:cubicBezTo>
                    <a:pt x="1654" y="2556"/>
                    <a:pt x="1662" y="2548"/>
                    <a:pt x="1649" y="2588"/>
                  </a:cubicBezTo>
                  <a:cubicBezTo>
                    <a:pt x="1622" y="2548"/>
                    <a:pt x="1640" y="2571"/>
                    <a:pt x="1592" y="2523"/>
                  </a:cubicBezTo>
                  <a:lnTo>
                    <a:pt x="1568" y="2499"/>
                  </a:lnTo>
                  <a:cubicBezTo>
                    <a:pt x="1568" y="2499"/>
                    <a:pt x="1592" y="2523"/>
                    <a:pt x="1592" y="2523"/>
                  </a:cubicBezTo>
                  <a:cubicBezTo>
                    <a:pt x="1592" y="2523"/>
                    <a:pt x="1576" y="2507"/>
                    <a:pt x="1568" y="2499"/>
                  </a:cubicBezTo>
                  <a:cubicBezTo>
                    <a:pt x="1558" y="2489"/>
                    <a:pt x="1551" y="2478"/>
                    <a:pt x="1544" y="2466"/>
                  </a:cubicBezTo>
                  <a:cubicBezTo>
                    <a:pt x="1522" y="2429"/>
                    <a:pt x="1497" y="2398"/>
                    <a:pt x="1471" y="2361"/>
                  </a:cubicBezTo>
                  <a:cubicBezTo>
                    <a:pt x="1466" y="2354"/>
                    <a:pt x="1456" y="2331"/>
                    <a:pt x="1462" y="2337"/>
                  </a:cubicBezTo>
                  <a:cubicBezTo>
                    <a:pt x="1476" y="2351"/>
                    <a:pt x="1484" y="2369"/>
                    <a:pt x="1495" y="2385"/>
                  </a:cubicBezTo>
                  <a:cubicBezTo>
                    <a:pt x="1499" y="2391"/>
                    <a:pt x="1507" y="2395"/>
                    <a:pt x="1511" y="2402"/>
                  </a:cubicBezTo>
                  <a:cubicBezTo>
                    <a:pt x="1522" y="2423"/>
                    <a:pt x="1544" y="2466"/>
                    <a:pt x="1544" y="2466"/>
                  </a:cubicBezTo>
                  <a:cubicBezTo>
                    <a:pt x="1541" y="2485"/>
                    <a:pt x="1533" y="2504"/>
                    <a:pt x="1535" y="2523"/>
                  </a:cubicBezTo>
                  <a:cubicBezTo>
                    <a:pt x="1536" y="2531"/>
                    <a:pt x="1545" y="2541"/>
                    <a:pt x="1552" y="2539"/>
                  </a:cubicBezTo>
                  <a:cubicBezTo>
                    <a:pt x="1560" y="2536"/>
                    <a:pt x="1557" y="2523"/>
                    <a:pt x="1560" y="2515"/>
                  </a:cubicBezTo>
                  <a:cubicBezTo>
                    <a:pt x="1563" y="2526"/>
                    <a:pt x="1565" y="2536"/>
                    <a:pt x="1568" y="2547"/>
                  </a:cubicBezTo>
                  <a:cubicBezTo>
                    <a:pt x="1570" y="2555"/>
                    <a:pt x="1585" y="2572"/>
                    <a:pt x="1576" y="2572"/>
                  </a:cubicBezTo>
                  <a:cubicBezTo>
                    <a:pt x="1566" y="2572"/>
                    <a:pt x="1567" y="2554"/>
                    <a:pt x="1560" y="2547"/>
                  </a:cubicBezTo>
                  <a:cubicBezTo>
                    <a:pt x="1553" y="2540"/>
                    <a:pt x="1543" y="2536"/>
                    <a:pt x="1535" y="2531"/>
                  </a:cubicBezTo>
                  <a:cubicBezTo>
                    <a:pt x="1532" y="2545"/>
                    <a:pt x="1541" y="2569"/>
                    <a:pt x="1527" y="2572"/>
                  </a:cubicBezTo>
                  <a:cubicBezTo>
                    <a:pt x="1514" y="2575"/>
                    <a:pt x="1517" y="2539"/>
                    <a:pt x="1503" y="2539"/>
                  </a:cubicBezTo>
                  <a:cubicBezTo>
                    <a:pt x="1492" y="2539"/>
                    <a:pt x="1521" y="2568"/>
                    <a:pt x="1511" y="2572"/>
                  </a:cubicBezTo>
                  <a:cubicBezTo>
                    <a:pt x="1495" y="2579"/>
                    <a:pt x="1462" y="2556"/>
                    <a:pt x="1462" y="2556"/>
                  </a:cubicBezTo>
                  <a:cubicBezTo>
                    <a:pt x="1457" y="2550"/>
                    <a:pt x="1452" y="2544"/>
                    <a:pt x="1446" y="2539"/>
                  </a:cubicBezTo>
                  <a:cubicBezTo>
                    <a:pt x="1439" y="2533"/>
                    <a:pt x="1422" y="2513"/>
                    <a:pt x="1422" y="2523"/>
                  </a:cubicBezTo>
                  <a:cubicBezTo>
                    <a:pt x="1422" y="2534"/>
                    <a:pt x="1435" y="2547"/>
                    <a:pt x="1446" y="2547"/>
                  </a:cubicBezTo>
                  <a:cubicBezTo>
                    <a:pt x="1456" y="2547"/>
                    <a:pt x="1435" y="2531"/>
                    <a:pt x="1430" y="2523"/>
                  </a:cubicBezTo>
                  <a:cubicBezTo>
                    <a:pt x="1373" y="2542"/>
                    <a:pt x="1397" y="2544"/>
                    <a:pt x="1357" y="2531"/>
                  </a:cubicBezTo>
                  <a:cubicBezTo>
                    <a:pt x="1346" y="2515"/>
                    <a:pt x="1336" y="2499"/>
                    <a:pt x="1325" y="2483"/>
                  </a:cubicBezTo>
                  <a:cubicBezTo>
                    <a:pt x="1320" y="2475"/>
                    <a:pt x="1336" y="2499"/>
                    <a:pt x="1341" y="2507"/>
                  </a:cubicBezTo>
                  <a:cubicBezTo>
                    <a:pt x="1346" y="2515"/>
                    <a:pt x="1324" y="2496"/>
                    <a:pt x="1316" y="2491"/>
                  </a:cubicBezTo>
                  <a:cubicBezTo>
                    <a:pt x="1297" y="2433"/>
                    <a:pt x="1323" y="2501"/>
                    <a:pt x="1284" y="2442"/>
                  </a:cubicBezTo>
                  <a:cubicBezTo>
                    <a:pt x="1279" y="2435"/>
                    <a:pt x="1276" y="2410"/>
                    <a:pt x="1276" y="2418"/>
                  </a:cubicBezTo>
                  <a:cubicBezTo>
                    <a:pt x="1276" y="2453"/>
                    <a:pt x="1287" y="2461"/>
                    <a:pt x="1300" y="2491"/>
                  </a:cubicBezTo>
                  <a:cubicBezTo>
                    <a:pt x="1303" y="2499"/>
                    <a:pt x="1310" y="2523"/>
                    <a:pt x="1308" y="2515"/>
                  </a:cubicBezTo>
                  <a:cubicBezTo>
                    <a:pt x="1301" y="2477"/>
                    <a:pt x="1291" y="2440"/>
                    <a:pt x="1284" y="2402"/>
                  </a:cubicBezTo>
                  <a:cubicBezTo>
                    <a:pt x="1282" y="2391"/>
                    <a:pt x="1269" y="2360"/>
                    <a:pt x="1276" y="2369"/>
                  </a:cubicBezTo>
                  <a:cubicBezTo>
                    <a:pt x="1278" y="2372"/>
                    <a:pt x="1335" y="2483"/>
                    <a:pt x="1325" y="2499"/>
                  </a:cubicBezTo>
                  <a:cubicBezTo>
                    <a:pt x="1320" y="2507"/>
                    <a:pt x="1308" y="2488"/>
                    <a:pt x="1300" y="2483"/>
                  </a:cubicBezTo>
                  <a:cubicBezTo>
                    <a:pt x="1315" y="2514"/>
                    <a:pt x="1315" y="2510"/>
                    <a:pt x="1325" y="2539"/>
                  </a:cubicBezTo>
                  <a:cubicBezTo>
                    <a:pt x="1328" y="2547"/>
                    <a:pt x="1339" y="2570"/>
                    <a:pt x="1333" y="2564"/>
                  </a:cubicBezTo>
                  <a:cubicBezTo>
                    <a:pt x="1319" y="2550"/>
                    <a:pt x="1300" y="2515"/>
                    <a:pt x="1300" y="2515"/>
                  </a:cubicBezTo>
                  <a:cubicBezTo>
                    <a:pt x="1281" y="2572"/>
                    <a:pt x="1267" y="2528"/>
                    <a:pt x="1260" y="2499"/>
                  </a:cubicBezTo>
                  <a:cubicBezTo>
                    <a:pt x="1257" y="2526"/>
                    <a:pt x="1260" y="2554"/>
                    <a:pt x="1252" y="2580"/>
                  </a:cubicBezTo>
                  <a:cubicBezTo>
                    <a:pt x="1250" y="2588"/>
                    <a:pt x="1246" y="2564"/>
                    <a:pt x="1243" y="2556"/>
                  </a:cubicBezTo>
                  <a:cubicBezTo>
                    <a:pt x="1237" y="2540"/>
                    <a:pt x="1227" y="2507"/>
                    <a:pt x="1227" y="2507"/>
                  </a:cubicBezTo>
                  <a:cubicBezTo>
                    <a:pt x="1222" y="2515"/>
                    <a:pt x="1221" y="2531"/>
                    <a:pt x="1211" y="2531"/>
                  </a:cubicBezTo>
                  <a:cubicBezTo>
                    <a:pt x="1203" y="2531"/>
                    <a:pt x="1207" y="2515"/>
                    <a:pt x="1203" y="2507"/>
                  </a:cubicBezTo>
                  <a:cubicBezTo>
                    <a:pt x="1188" y="2478"/>
                    <a:pt x="1191" y="2484"/>
                    <a:pt x="1162" y="2475"/>
                  </a:cubicBezTo>
                  <a:cubicBezTo>
                    <a:pt x="1175" y="2416"/>
                    <a:pt x="1177" y="2356"/>
                    <a:pt x="1187" y="2296"/>
                  </a:cubicBezTo>
                  <a:cubicBezTo>
                    <a:pt x="1188" y="2288"/>
                    <a:pt x="1179" y="2320"/>
                    <a:pt x="1179" y="2320"/>
                  </a:cubicBezTo>
                  <a:cubicBezTo>
                    <a:pt x="1172" y="2383"/>
                    <a:pt x="1165" y="2428"/>
                    <a:pt x="1138" y="2483"/>
                  </a:cubicBezTo>
                  <a:cubicBezTo>
                    <a:pt x="1135" y="2500"/>
                    <a:pt x="1135" y="2597"/>
                    <a:pt x="1114" y="2531"/>
                  </a:cubicBezTo>
                  <a:cubicBezTo>
                    <a:pt x="1111" y="2501"/>
                    <a:pt x="1116" y="2470"/>
                    <a:pt x="1106" y="2442"/>
                  </a:cubicBezTo>
                  <a:cubicBezTo>
                    <a:pt x="1103" y="2435"/>
                    <a:pt x="1097" y="2457"/>
                    <a:pt x="1089" y="2458"/>
                  </a:cubicBezTo>
                  <a:cubicBezTo>
                    <a:pt x="1081" y="2460"/>
                    <a:pt x="1073" y="2453"/>
                    <a:pt x="1065" y="2450"/>
                  </a:cubicBezTo>
                  <a:cubicBezTo>
                    <a:pt x="1062" y="2442"/>
                    <a:pt x="1065" y="2426"/>
                    <a:pt x="1057" y="2426"/>
                  </a:cubicBezTo>
                  <a:cubicBezTo>
                    <a:pt x="1047" y="2426"/>
                    <a:pt x="1047" y="2458"/>
                    <a:pt x="1041" y="2450"/>
                  </a:cubicBezTo>
                  <a:cubicBezTo>
                    <a:pt x="1030" y="2434"/>
                    <a:pt x="1036" y="2412"/>
                    <a:pt x="1033" y="2393"/>
                  </a:cubicBezTo>
                  <a:cubicBezTo>
                    <a:pt x="1001" y="2425"/>
                    <a:pt x="1014" y="2464"/>
                    <a:pt x="1000" y="2393"/>
                  </a:cubicBezTo>
                  <a:cubicBezTo>
                    <a:pt x="996" y="2401"/>
                    <a:pt x="978" y="2463"/>
                    <a:pt x="968" y="2402"/>
                  </a:cubicBezTo>
                  <a:cubicBezTo>
                    <a:pt x="967" y="2393"/>
                    <a:pt x="982" y="2383"/>
                    <a:pt x="976" y="2377"/>
                  </a:cubicBezTo>
                  <a:cubicBezTo>
                    <a:pt x="970" y="2371"/>
                    <a:pt x="960" y="2382"/>
                    <a:pt x="952" y="2385"/>
                  </a:cubicBezTo>
                  <a:cubicBezTo>
                    <a:pt x="949" y="2377"/>
                    <a:pt x="951" y="2363"/>
                    <a:pt x="943" y="2361"/>
                  </a:cubicBezTo>
                  <a:cubicBezTo>
                    <a:pt x="934" y="2359"/>
                    <a:pt x="926" y="2384"/>
                    <a:pt x="919" y="2377"/>
                  </a:cubicBezTo>
                  <a:cubicBezTo>
                    <a:pt x="898" y="2356"/>
                    <a:pt x="963" y="2321"/>
                    <a:pt x="903" y="2361"/>
                  </a:cubicBezTo>
                  <a:cubicBezTo>
                    <a:pt x="900" y="2350"/>
                    <a:pt x="904" y="2335"/>
                    <a:pt x="895" y="2329"/>
                  </a:cubicBezTo>
                  <a:cubicBezTo>
                    <a:pt x="888" y="2324"/>
                    <a:pt x="876" y="2343"/>
                    <a:pt x="870" y="2337"/>
                  </a:cubicBezTo>
                  <a:cubicBezTo>
                    <a:pt x="864" y="2331"/>
                    <a:pt x="887" y="2316"/>
                    <a:pt x="879" y="2312"/>
                  </a:cubicBezTo>
                  <a:cubicBezTo>
                    <a:pt x="867" y="2305"/>
                    <a:pt x="852" y="2317"/>
                    <a:pt x="838" y="2320"/>
                  </a:cubicBezTo>
                  <a:cubicBezTo>
                    <a:pt x="827" y="2323"/>
                    <a:pt x="806" y="2329"/>
                    <a:pt x="806" y="2329"/>
                  </a:cubicBezTo>
                  <a:cubicBezTo>
                    <a:pt x="859" y="2291"/>
                    <a:pt x="816" y="2326"/>
                    <a:pt x="797" y="2320"/>
                  </a:cubicBezTo>
                  <a:cubicBezTo>
                    <a:pt x="788" y="2317"/>
                    <a:pt x="786" y="2304"/>
                    <a:pt x="781" y="2296"/>
                  </a:cubicBezTo>
                  <a:cubicBezTo>
                    <a:pt x="843" y="2256"/>
                    <a:pt x="789" y="2302"/>
                    <a:pt x="789" y="2264"/>
                  </a:cubicBezTo>
                  <a:cubicBezTo>
                    <a:pt x="789" y="2237"/>
                    <a:pt x="812" y="2227"/>
                    <a:pt x="830" y="2215"/>
                  </a:cubicBezTo>
                  <a:cubicBezTo>
                    <a:pt x="822" y="2210"/>
                    <a:pt x="815" y="2197"/>
                    <a:pt x="806" y="2199"/>
                  </a:cubicBezTo>
                  <a:cubicBezTo>
                    <a:pt x="798" y="2201"/>
                    <a:pt x="797" y="2223"/>
                    <a:pt x="797" y="2223"/>
                  </a:cubicBezTo>
                  <a:cubicBezTo>
                    <a:pt x="794" y="2215"/>
                    <a:pt x="796" y="2195"/>
                    <a:pt x="789" y="2199"/>
                  </a:cubicBezTo>
                  <a:cubicBezTo>
                    <a:pt x="773" y="2209"/>
                    <a:pt x="757" y="2247"/>
                    <a:pt x="757" y="2247"/>
                  </a:cubicBezTo>
                  <a:cubicBezTo>
                    <a:pt x="685" y="2223"/>
                    <a:pt x="777" y="2260"/>
                    <a:pt x="765" y="2223"/>
                  </a:cubicBezTo>
                  <a:cubicBezTo>
                    <a:pt x="761" y="2210"/>
                    <a:pt x="738" y="2218"/>
                    <a:pt x="725" y="2215"/>
                  </a:cubicBezTo>
                  <a:cubicBezTo>
                    <a:pt x="768" y="2193"/>
                    <a:pt x="807" y="2204"/>
                    <a:pt x="749" y="2175"/>
                  </a:cubicBezTo>
                  <a:cubicBezTo>
                    <a:pt x="702" y="2191"/>
                    <a:pt x="718" y="2187"/>
                    <a:pt x="789" y="2150"/>
                  </a:cubicBezTo>
                  <a:cubicBezTo>
                    <a:pt x="799" y="2145"/>
                    <a:pt x="768" y="2155"/>
                    <a:pt x="757" y="2158"/>
                  </a:cubicBezTo>
                  <a:cubicBezTo>
                    <a:pt x="740" y="2163"/>
                    <a:pt x="694" y="2185"/>
                    <a:pt x="708" y="2175"/>
                  </a:cubicBezTo>
                  <a:cubicBezTo>
                    <a:pt x="716" y="2169"/>
                    <a:pt x="725" y="2164"/>
                    <a:pt x="733" y="2158"/>
                  </a:cubicBezTo>
                  <a:cubicBezTo>
                    <a:pt x="703" y="2155"/>
                    <a:pt x="670" y="2163"/>
                    <a:pt x="643" y="2150"/>
                  </a:cubicBezTo>
                  <a:cubicBezTo>
                    <a:pt x="626" y="2142"/>
                    <a:pt x="686" y="2155"/>
                    <a:pt x="700" y="2142"/>
                  </a:cubicBezTo>
                  <a:cubicBezTo>
                    <a:pt x="710" y="2133"/>
                    <a:pt x="673" y="2136"/>
                    <a:pt x="660" y="2134"/>
                  </a:cubicBezTo>
                  <a:cubicBezTo>
                    <a:pt x="617" y="2128"/>
                    <a:pt x="573" y="2124"/>
                    <a:pt x="530" y="2118"/>
                  </a:cubicBezTo>
                  <a:cubicBezTo>
                    <a:pt x="549" y="2115"/>
                    <a:pt x="571" y="2121"/>
                    <a:pt x="587" y="2110"/>
                  </a:cubicBezTo>
                  <a:cubicBezTo>
                    <a:pt x="596" y="2104"/>
                    <a:pt x="559" y="2112"/>
                    <a:pt x="554" y="2102"/>
                  </a:cubicBezTo>
                  <a:cubicBezTo>
                    <a:pt x="550" y="2094"/>
                    <a:pt x="571" y="2096"/>
                    <a:pt x="579" y="2093"/>
                  </a:cubicBezTo>
                  <a:cubicBezTo>
                    <a:pt x="557" y="2090"/>
                    <a:pt x="535" y="2089"/>
                    <a:pt x="514" y="2085"/>
                  </a:cubicBezTo>
                  <a:cubicBezTo>
                    <a:pt x="505" y="2083"/>
                    <a:pt x="492" y="2085"/>
                    <a:pt x="489" y="2077"/>
                  </a:cubicBezTo>
                  <a:cubicBezTo>
                    <a:pt x="487" y="2070"/>
                    <a:pt x="499" y="2065"/>
                    <a:pt x="506" y="2061"/>
                  </a:cubicBezTo>
                  <a:cubicBezTo>
                    <a:pt x="513" y="2057"/>
                    <a:pt x="522" y="2056"/>
                    <a:pt x="530" y="2053"/>
                  </a:cubicBezTo>
                  <a:cubicBezTo>
                    <a:pt x="522" y="2050"/>
                    <a:pt x="514" y="2047"/>
                    <a:pt x="506" y="2045"/>
                  </a:cubicBezTo>
                  <a:cubicBezTo>
                    <a:pt x="490" y="2041"/>
                    <a:pt x="451" y="2052"/>
                    <a:pt x="457" y="2037"/>
                  </a:cubicBezTo>
                  <a:cubicBezTo>
                    <a:pt x="469" y="2005"/>
                    <a:pt x="518" y="2007"/>
                    <a:pt x="546" y="1988"/>
                  </a:cubicBezTo>
                  <a:cubicBezTo>
                    <a:pt x="512" y="1977"/>
                    <a:pt x="494" y="1984"/>
                    <a:pt x="465" y="2004"/>
                  </a:cubicBezTo>
                  <a:cubicBezTo>
                    <a:pt x="473" y="2007"/>
                    <a:pt x="481" y="2013"/>
                    <a:pt x="489" y="2012"/>
                  </a:cubicBezTo>
                  <a:cubicBezTo>
                    <a:pt x="516" y="2008"/>
                    <a:pt x="525" y="1990"/>
                    <a:pt x="497" y="1980"/>
                  </a:cubicBezTo>
                  <a:cubicBezTo>
                    <a:pt x="482" y="1974"/>
                    <a:pt x="465" y="1975"/>
                    <a:pt x="449" y="1972"/>
                  </a:cubicBezTo>
                  <a:cubicBezTo>
                    <a:pt x="522" y="1935"/>
                    <a:pt x="468" y="1972"/>
                    <a:pt x="457" y="1948"/>
                  </a:cubicBezTo>
                  <a:cubicBezTo>
                    <a:pt x="453" y="1940"/>
                    <a:pt x="473" y="1927"/>
                    <a:pt x="465" y="1923"/>
                  </a:cubicBezTo>
                  <a:cubicBezTo>
                    <a:pt x="453" y="1917"/>
                    <a:pt x="438" y="1928"/>
                    <a:pt x="424" y="1931"/>
                  </a:cubicBezTo>
                  <a:cubicBezTo>
                    <a:pt x="416" y="1933"/>
                    <a:pt x="392" y="1939"/>
                    <a:pt x="400" y="1939"/>
                  </a:cubicBezTo>
                  <a:cubicBezTo>
                    <a:pt x="414" y="1939"/>
                    <a:pt x="427" y="1934"/>
                    <a:pt x="441" y="1931"/>
                  </a:cubicBezTo>
                  <a:cubicBezTo>
                    <a:pt x="408" y="1928"/>
                    <a:pt x="375" y="1929"/>
                    <a:pt x="343" y="1923"/>
                  </a:cubicBezTo>
                  <a:cubicBezTo>
                    <a:pt x="334" y="1921"/>
                    <a:pt x="316" y="1916"/>
                    <a:pt x="319" y="1907"/>
                  </a:cubicBezTo>
                  <a:cubicBezTo>
                    <a:pt x="322" y="1895"/>
                    <a:pt x="341" y="1896"/>
                    <a:pt x="352" y="1891"/>
                  </a:cubicBezTo>
                  <a:cubicBezTo>
                    <a:pt x="346" y="1883"/>
                    <a:pt x="344" y="1871"/>
                    <a:pt x="335" y="1866"/>
                  </a:cubicBezTo>
                  <a:cubicBezTo>
                    <a:pt x="321" y="1859"/>
                    <a:pt x="287" y="1874"/>
                    <a:pt x="287" y="1858"/>
                  </a:cubicBezTo>
                  <a:cubicBezTo>
                    <a:pt x="287" y="1841"/>
                    <a:pt x="335" y="1842"/>
                    <a:pt x="335" y="1842"/>
                  </a:cubicBezTo>
                  <a:cubicBezTo>
                    <a:pt x="327" y="1839"/>
                    <a:pt x="317" y="1840"/>
                    <a:pt x="311" y="1834"/>
                  </a:cubicBezTo>
                  <a:cubicBezTo>
                    <a:pt x="305" y="1828"/>
                    <a:pt x="310" y="1815"/>
                    <a:pt x="303" y="1810"/>
                  </a:cubicBezTo>
                  <a:cubicBezTo>
                    <a:pt x="291" y="1802"/>
                    <a:pt x="276" y="1805"/>
                    <a:pt x="262" y="1802"/>
                  </a:cubicBezTo>
                  <a:cubicBezTo>
                    <a:pt x="301" y="1763"/>
                    <a:pt x="246" y="1780"/>
                    <a:pt x="214" y="1769"/>
                  </a:cubicBezTo>
                  <a:cubicBezTo>
                    <a:pt x="222" y="1766"/>
                    <a:pt x="238" y="1769"/>
                    <a:pt x="238" y="1761"/>
                  </a:cubicBezTo>
                  <a:cubicBezTo>
                    <a:pt x="238" y="1751"/>
                    <a:pt x="211" y="1754"/>
                    <a:pt x="214" y="1745"/>
                  </a:cubicBezTo>
                  <a:cubicBezTo>
                    <a:pt x="217" y="1735"/>
                    <a:pt x="235" y="1740"/>
                    <a:pt x="246" y="1737"/>
                  </a:cubicBezTo>
                  <a:cubicBezTo>
                    <a:pt x="283" y="1697"/>
                    <a:pt x="252" y="1740"/>
                    <a:pt x="197" y="1712"/>
                  </a:cubicBezTo>
                  <a:cubicBezTo>
                    <a:pt x="187" y="1707"/>
                    <a:pt x="219" y="1706"/>
                    <a:pt x="230" y="1704"/>
                  </a:cubicBezTo>
                  <a:cubicBezTo>
                    <a:pt x="243" y="1701"/>
                    <a:pt x="257" y="1699"/>
                    <a:pt x="270" y="1696"/>
                  </a:cubicBezTo>
                  <a:cubicBezTo>
                    <a:pt x="211" y="1676"/>
                    <a:pt x="238" y="1684"/>
                    <a:pt x="189" y="1672"/>
                  </a:cubicBezTo>
                  <a:cubicBezTo>
                    <a:pt x="213" y="1656"/>
                    <a:pt x="235" y="1649"/>
                    <a:pt x="262" y="1639"/>
                  </a:cubicBezTo>
                  <a:cubicBezTo>
                    <a:pt x="254" y="1636"/>
                    <a:pt x="238" y="1639"/>
                    <a:pt x="238" y="1631"/>
                  </a:cubicBezTo>
                  <a:cubicBezTo>
                    <a:pt x="238" y="1621"/>
                    <a:pt x="267" y="1623"/>
                    <a:pt x="262" y="1615"/>
                  </a:cubicBezTo>
                  <a:cubicBezTo>
                    <a:pt x="254" y="1604"/>
                    <a:pt x="235" y="1609"/>
                    <a:pt x="222" y="1607"/>
                  </a:cubicBezTo>
                  <a:cubicBezTo>
                    <a:pt x="206" y="1604"/>
                    <a:pt x="189" y="1602"/>
                    <a:pt x="173" y="1599"/>
                  </a:cubicBezTo>
                  <a:cubicBezTo>
                    <a:pt x="178" y="1591"/>
                    <a:pt x="195" y="1583"/>
                    <a:pt x="189" y="1575"/>
                  </a:cubicBezTo>
                  <a:cubicBezTo>
                    <a:pt x="167" y="1545"/>
                    <a:pt x="118" y="1587"/>
                    <a:pt x="173" y="1550"/>
                  </a:cubicBezTo>
                  <a:cubicBezTo>
                    <a:pt x="152" y="1545"/>
                    <a:pt x="82" y="1545"/>
                    <a:pt x="141" y="1526"/>
                  </a:cubicBezTo>
                  <a:cubicBezTo>
                    <a:pt x="198" y="1488"/>
                    <a:pt x="147" y="1531"/>
                    <a:pt x="133" y="1502"/>
                  </a:cubicBezTo>
                  <a:cubicBezTo>
                    <a:pt x="132" y="1501"/>
                    <a:pt x="181" y="1485"/>
                    <a:pt x="181" y="1485"/>
                  </a:cubicBezTo>
                  <a:cubicBezTo>
                    <a:pt x="124" y="1466"/>
                    <a:pt x="124" y="1483"/>
                    <a:pt x="149" y="1445"/>
                  </a:cubicBezTo>
                  <a:cubicBezTo>
                    <a:pt x="67" y="1432"/>
                    <a:pt x="106" y="1441"/>
                    <a:pt x="149" y="1412"/>
                  </a:cubicBezTo>
                  <a:cubicBezTo>
                    <a:pt x="141" y="1407"/>
                    <a:pt x="124" y="1406"/>
                    <a:pt x="124" y="1396"/>
                  </a:cubicBezTo>
                  <a:cubicBezTo>
                    <a:pt x="124" y="1387"/>
                    <a:pt x="149" y="1397"/>
                    <a:pt x="149" y="1388"/>
                  </a:cubicBezTo>
                  <a:cubicBezTo>
                    <a:pt x="149" y="1378"/>
                    <a:pt x="132" y="1377"/>
                    <a:pt x="124" y="1372"/>
                  </a:cubicBezTo>
                  <a:cubicBezTo>
                    <a:pt x="132" y="1369"/>
                    <a:pt x="141" y="1368"/>
                    <a:pt x="149" y="1364"/>
                  </a:cubicBezTo>
                  <a:cubicBezTo>
                    <a:pt x="158" y="1360"/>
                    <a:pt x="181" y="1353"/>
                    <a:pt x="173" y="1348"/>
                  </a:cubicBezTo>
                  <a:cubicBezTo>
                    <a:pt x="154" y="1337"/>
                    <a:pt x="130" y="1342"/>
                    <a:pt x="108" y="1339"/>
                  </a:cubicBezTo>
                  <a:cubicBezTo>
                    <a:pt x="170" y="1299"/>
                    <a:pt x="116" y="1345"/>
                    <a:pt x="116" y="1307"/>
                  </a:cubicBezTo>
                  <a:cubicBezTo>
                    <a:pt x="116" y="1293"/>
                    <a:pt x="151" y="1285"/>
                    <a:pt x="157" y="1283"/>
                  </a:cubicBezTo>
                  <a:cubicBezTo>
                    <a:pt x="200" y="1297"/>
                    <a:pt x="367" y="1293"/>
                    <a:pt x="189" y="1275"/>
                  </a:cubicBezTo>
                  <a:cubicBezTo>
                    <a:pt x="208" y="1268"/>
                    <a:pt x="246" y="1278"/>
                    <a:pt x="246" y="1258"/>
                  </a:cubicBezTo>
                  <a:cubicBezTo>
                    <a:pt x="246" y="1246"/>
                    <a:pt x="226" y="1244"/>
                    <a:pt x="214" y="1242"/>
                  </a:cubicBezTo>
                  <a:cubicBezTo>
                    <a:pt x="179" y="1236"/>
                    <a:pt x="143" y="1237"/>
                    <a:pt x="108" y="1234"/>
                  </a:cubicBezTo>
                  <a:cubicBezTo>
                    <a:pt x="231" y="1217"/>
                    <a:pt x="129" y="1236"/>
                    <a:pt x="84" y="1218"/>
                  </a:cubicBezTo>
                  <a:cubicBezTo>
                    <a:pt x="71" y="1213"/>
                    <a:pt x="111" y="1213"/>
                    <a:pt x="124" y="1210"/>
                  </a:cubicBezTo>
                  <a:cubicBezTo>
                    <a:pt x="135" y="1208"/>
                    <a:pt x="146" y="1205"/>
                    <a:pt x="157" y="1202"/>
                  </a:cubicBezTo>
                  <a:cubicBezTo>
                    <a:pt x="116" y="1158"/>
                    <a:pt x="178" y="1217"/>
                    <a:pt x="76" y="1177"/>
                  </a:cubicBezTo>
                  <a:cubicBezTo>
                    <a:pt x="68" y="1174"/>
                    <a:pt x="92" y="1171"/>
                    <a:pt x="100" y="1169"/>
                  </a:cubicBezTo>
                  <a:cubicBezTo>
                    <a:pt x="114" y="1166"/>
                    <a:pt x="127" y="1164"/>
                    <a:pt x="141" y="1161"/>
                  </a:cubicBezTo>
                  <a:cubicBezTo>
                    <a:pt x="0" y="1144"/>
                    <a:pt x="121" y="1163"/>
                    <a:pt x="181" y="1145"/>
                  </a:cubicBezTo>
                  <a:cubicBezTo>
                    <a:pt x="190" y="1142"/>
                    <a:pt x="165" y="1134"/>
                    <a:pt x="157" y="1129"/>
                  </a:cubicBezTo>
                  <a:cubicBezTo>
                    <a:pt x="451" y="1118"/>
                    <a:pt x="425" y="1124"/>
                    <a:pt x="303" y="1104"/>
                  </a:cubicBezTo>
                  <a:cubicBezTo>
                    <a:pt x="254" y="1107"/>
                    <a:pt x="206" y="1112"/>
                    <a:pt x="157" y="1112"/>
                  </a:cubicBezTo>
                  <a:cubicBezTo>
                    <a:pt x="130" y="1112"/>
                    <a:pt x="238" y="1131"/>
                    <a:pt x="238" y="1104"/>
                  </a:cubicBezTo>
                  <a:cubicBezTo>
                    <a:pt x="238" y="1077"/>
                    <a:pt x="184" y="1099"/>
                    <a:pt x="157" y="1096"/>
                  </a:cubicBezTo>
                  <a:cubicBezTo>
                    <a:pt x="173" y="1093"/>
                    <a:pt x="190" y="1092"/>
                    <a:pt x="206" y="1088"/>
                  </a:cubicBezTo>
                  <a:cubicBezTo>
                    <a:pt x="214" y="1086"/>
                    <a:pt x="230" y="1088"/>
                    <a:pt x="230" y="1080"/>
                  </a:cubicBezTo>
                  <a:cubicBezTo>
                    <a:pt x="230" y="1072"/>
                    <a:pt x="214" y="1073"/>
                    <a:pt x="206" y="1072"/>
                  </a:cubicBezTo>
                  <a:cubicBezTo>
                    <a:pt x="182" y="1068"/>
                    <a:pt x="157" y="1067"/>
                    <a:pt x="133" y="1064"/>
                  </a:cubicBezTo>
                  <a:cubicBezTo>
                    <a:pt x="139" y="1063"/>
                    <a:pt x="268" y="1065"/>
                    <a:pt x="197" y="1039"/>
                  </a:cubicBezTo>
                  <a:cubicBezTo>
                    <a:pt x="345" y="1023"/>
                    <a:pt x="237" y="1039"/>
                    <a:pt x="149" y="1023"/>
                  </a:cubicBezTo>
                  <a:cubicBezTo>
                    <a:pt x="138" y="1021"/>
                    <a:pt x="170" y="1018"/>
                    <a:pt x="181" y="1015"/>
                  </a:cubicBezTo>
                  <a:cubicBezTo>
                    <a:pt x="88" y="996"/>
                    <a:pt x="181" y="1019"/>
                    <a:pt x="214" y="999"/>
                  </a:cubicBezTo>
                  <a:cubicBezTo>
                    <a:pt x="224" y="993"/>
                    <a:pt x="192" y="988"/>
                    <a:pt x="181" y="983"/>
                  </a:cubicBezTo>
                  <a:cubicBezTo>
                    <a:pt x="197" y="980"/>
                    <a:pt x="217" y="985"/>
                    <a:pt x="230" y="975"/>
                  </a:cubicBezTo>
                  <a:cubicBezTo>
                    <a:pt x="236" y="970"/>
                    <a:pt x="221" y="961"/>
                    <a:pt x="214" y="958"/>
                  </a:cubicBezTo>
                  <a:cubicBezTo>
                    <a:pt x="196" y="952"/>
                    <a:pt x="176" y="953"/>
                    <a:pt x="157" y="950"/>
                  </a:cubicBezTo>
                  <a:cubicBezTo>
                    <a:pt x="307" y="935"/>
                    <a:pt x="211" y="934"/>
                    <a:pt x="149" y="926"/>
                  </a:cubicBezTo>
                  <a:cubicBezTo>
                    <a:pt x="263" y="914"/>
                    <a:pt x="222" y="916"/>
                    <a:pt x="165" y="902"/>
                  </a:cubicBezTo>
                  <a:cubicBezTo>
                    <a:pt x="173" y="899"/>
                    <a:pt x="185" y="902"/>
                    <a:pt x="189" y="894"/>
                  </a:cubicBezTo>
                  <a:cubicBezTo>
                    <a:pt x="193" y="886"/>
                    <a:pt x="175" y="875"/>
                    <a:pt x="181" y="869"/>
                  </a:cubicBezTo>
                  <a:cubicBezTo>
                    <a:pt x="193" y="857"/>
                    <a:pt x="230" y="853"/>
                    <a:pt x="230" y="853"/>
                  </a:cubicBezTo>
                  <a:cubicBezTo>
                    <a:pt x="198" y="845"/>
                    <a:pt x="161" y="854"/>
                    <a:pt x="133" y="837"/>
                  </a:cubicBezTo>
                  <a:cubicBezTo>
                    <a:pt x="125" y="833"/>
                    <a:pt x="133" y="815"/>
                    <a:pt x="141" y="812"/>
                  </a:cubicBezTo>
                  <a:cubicBezTo>
                    <a:pt x="172" y="802"/>
                    <a:pt x="206" y="807"/>
                    <a:pt x="238" y="804"/>
                  </a:cubicBezTo>
                  <a:cubicBezTo>
                    <a:pt x="230" y="801"/>
                    <a:pt x="214" y="804"/>
                    <a:pt x="214" y="796"/>
                  </a:cubicBezTo>
                  <a:cubicBezTo>
                    <a:pt x="214" y="788"/>
                    <a:pt x="238" y="796"/>
                    <a:pt x="238" y="788"/>
                  </a:cubicBezTo>
                  <a:cubicBezTo>
                    <a:pt x="238" y="780"/>
                    <a:pt x="222" y="783"/>
                    <a:pt x="214" y="780"/>
                  </a:cubicBezTo>
                  <a:cubicBezTo>
                    <a:pt x="245" y="772"/>
                    <a:pt x="264" y="770"/>
                    <a:pt x="287" y="748"/>
                  </a:cubicBezTo>
                  <a:cubicBezTo>
                    <a:pt x="276" y="742"/>
                    <a:pt x="258" y="743"/>
                    <a:pt x="254" y="731"/>
                  </a:cubicBezTo>
                  <a:cubicBezTo>
                    <a:pt x="251" y="723"/>
                    <a:pt x="270" y="725"/>
                    <a:pt x="279" y="723"/>
                  </a:cubicBezTo>
                  <a:cubicBezTo>
                    <a:pt x="295" y="720"/>
                    <a:pt x="311" y="718"/>
                    <a:pt x="327" y="715"/>
                  </a:cubicBezTo>
                  <a:cubicBezTo>
                    <a:pt x="307" y="685"/>
                    <a:pt x="283" y="678"/>
                    <a:pt x="254" y="658"/>
                  </a:cubicBezTo>
                  <a:cubicBezTo>
                    <a:pt x="265" y="655"/>
                    <a:pt x="276" y="653"/>
                    <a:pt x="287" y="650"/>
                  </a:cubicBezTo>
                  <a:cubicBezTo>
                    <a:pt x="295" y="648"/>
                    <a:pt x="317" y="648"/>
                    <a:pt x="311" y="642"/>
                  </a:cubicBezTo>
                  <a:cubicBezTo>
                    <a:pt x="297" y="628"/>
                    <a:pt x="232" y="622"/>
                    <a:pt x="214" y="618"/>
                  </a:cubicBezTo>
                  <a:cubicBezTo>
                    <a:pt x="205" y="616"/>
                    <a:pt x="180" y="610"/>
                    <a:pt x="189" y="610"/>
                  </a:cubicBezTo>
                  <a:cubicBezTo>
                    <a:pt x="211" y="610"/>
                    <a:pt x="232" y="615"/>
                    <a:pt x="254" y="618"/>
                  </a:cubicBezTo>
                  <a:cubicBezTo>
                    <a:pt x="262" y="615"/>
                    <a:pt x="271" y="612"/>
                    <a:pt x="279" y="610"/>
                  </a:cubicBezTo>
                  <a:cubicBezTo>
                    <a:pt x="292" y="607"/>
                    <a:pt x="313" y="614"/>
                    <a:pt x="319" y="602"/>
                  </a:cubicBezTo>
                  <a:cubicBezTo>
                    <a:pt x="324" y="592"/>
                    <a:pt x="298" y="597"/>
                    <a:pt x="287" y="594"/>
                  </a:cubicBezTo>
                  <a:cubicBezTo>
                    <a:pt x="279" y="591"/>
                    <a:pt x="270" y="588"/>
                    <a:pt x="262" y="585"/>
                  </a:cubicBezTo>
                  <a:cubicBezTo>
                    <a:pt x="575" y="572"/>
                    <a:pt x="492" y="587"/>
                    <a:pt x="400" y="569"/>
                  </a:cubicBezTo>
                  <a:cubicBezTo>
                    <a:pt x="392" y="567"/>
                    <a:pt x="384" y="564"/>
                    <a:pt x="376" y="561"/>
                  </a:cubicBezTo>
                  <a:cubicBezTo>
                    <a:pt x="418" y="540"/>
                    <a:pt x="450" y="536"/>
                    <a:pt x="497" y="529"/>
                  </a:cubicBezTo>
                  <a:cubicBezTo>
                    <a:pt x="460" y="517"/>
                    <a:pt x="421" y="508"/>
                    <a:pt x="384" y="496"/>
                  </a:cubicBezTo>
                  <a:cubicBezTo>
                    <a:pt x="430" y="493"/>
                    <a:pt x="477" y="498"/>
                    <a:pt x="522" y="488"/>
                  </a:cubicBezTo>
                  <a:cubicBezTo>
                    <a:pt x="532" y="486"/>
                    <a:pt x="506" y="476"/>
                    <a:pt x="497" y="472"/>
                  </a:cubicBezTo>
                  <a:cubicBezTo>
                    <a:pt x="485" y="466"/>
                    <a:pt x="452" y="459"/>
                    <a:pt x="441" y="456"/>
                  </a:cubicBezTo>
                  <a:cubicBezTo>
                    <a:pt x="480" y="446"/>
                    <a:pt x="575" y="466"/>
                    <a:pt x="481" y="448"/>
                  </a:cubicBezTo>
                  <a:cubicBezTo>
                    <a:pt x="508" y="474"/>
                    <a:pt x="498" y="471"/>
                    <a:pt x="530" y="480"/>
                  </a:cubicBezTo>
                  <a:cubicBezTo>
                    <a:pt x="552" y="486"/>
                    <a:pt x="595" y="496"/>
                    <a:pt x="595" y="496"/>
                  </a:cubicBezTo>
                  <a:cubicBezTo>
                    <a:pt x="627" y="517"/>
                    <a:pt x="655" y="525"/>
                    <a:pt x="692" y="537"/>
                  </a:cubicBezTo>
                  <a:cubicBezTo>
                    <a:pt x="700" y="540"/>
                    <a:pt x="716" y="545"/>
                    <a:pt x="716" y="545"/>
                  </a:cubicBezTo>
                  <a:cubicBezTo>
                    <a:pt x="753" y="581"/>
                    <a:pt x="737" y="558"/>
                    <a:pt x="757" y="618"/>
                  </a:cubicBezTo>
                  <a:cubicBezTo>
                    <a:pt x="761" y="631"/>
                    <a:pt x="755" y="590"/>
                    <a:pt x="749" y="577"/>
                  </a:cubicBezTo>
                  <a:cubicBezTo>
                    <a:pt x="741" y="559"/>
                    <a:pt x="727" y="545"/>
                    <a:pt x="716" y="529"/>
                  </a:cubicBezTo>
                  <a:cubicBezTo>
                    <a:pt x="689" y="489"/>
                    <a:pt x="660" y="470"/>
                    <a:pt x="619" y="439"/>
                  </a:cubicBezTo>
                  <a:cubicBezTo>
                    <a:pt x="610" y="432"/>
                    <a:pt x="572" y="407"/>
                    <a:pt x="562" y="407"/>
                  </a:cubicBezTo>
                  <a:cubicBezTo>
                    <a:pt x="552" y="407"/>
                    <a:pt x="578" y="418"/>
                    <a:pt x="587" y="423"/>
                  </a:cubicBezTo>
                  <a:cubicBezTo>
                    <a:pt x="597" y="429"/>
                    <a:pt x="607" y="439"/>
                    <a:pt x="619" y="439"/>
                  </a:cubicBezTo>
                  <a:cubicBezTo>
                    <a:pt x="629" y="439"/>
                    <a:pt x="603" y="428"/>
                    <a:pt x="595" y="423"/>
                  </a:cubicBezTo>
                  <a:cubicBezTo>
                    <a:pt x="584" y="417"/>
                    <a:pt x="573" y="412"/>
                    <a:pt x="562" y="407"/>
                  </a:cubicBezTo>
                  <a:cubicBezTo>
                    <a:pt x="554" y="404"/>
                    <a:pt x="538" y="391"/>
                    <a:pt x="538" y="399"/>
                  </a:cubicBezTo>
                  <a:cubicBezTo>
                    <a:pt x="538" y="410"/>
                    <a:pt x="581" y="421"/>
                    <a:pt x="587" y="423"/>
                  </a:cubicBezTo>
                  <a:cubicBezTo>
                    <a:pt x="516" y="326"/>
                    <a:pt x="575" y="395"/>
                    <a:pt x="522" y="350"/>
                  </a:cubicBezTo>
                  <a:cubicBezTo>
                    <a:pt x="513" y="343"/>
                    <a:pt x="506" y="333"/>
                    <a:pt x="497" y="326"/>
                  </a:cubicBezTo>
                  <a:cubicBezTo>
                    <a:pt x="487" y="317"/>
                    <a:pt x="453" y="308"/>
                    <a:pt x="465" y="302"/>
                  </a:cubicBezTo>
                  <a:cubicBezTo>
                    <a:pt x="481" y="295"/>
                    <a:pt x="498" y="313"/>
                    <a:pt x="514" y="318"/>
                  </a:cubicBezTo>
                  <a:cubicBezTo>
                    <a:pt x="525" y="322"/>
                    <a:pt x="492" y="313"/>
                    <a:pt x="481" y="310"/>
                  </a:cubicBezTo>
                  <a:cubicBezTo>
                    <a:pt x="473" y="302"/>
                    <a:pt x="464" y="294"/>
                    <a:pt x="457" y="285"/>
                  </a:cubicBezTo>
                  <a:cubicBezTo>
                    <a:pt x="451" y="278"/>
                    <a:pt x="434" y="268"/>
                    <a:pt x="441" y="261"/>
                  </a:cubicBezTo>
                  <a:cubicBezTo>
                    <a:pt x="449" y="253"/>
                    <a:pt x="462" y="266"/>
                    <a:pt x="473" y="269"/>
                  </a:cubicBezTo>
                  <a:cubicBezTo>
                    <a:pt x="489" y="274"/>
                    <a:pt x="522" y="285"/>
                    <a:pt x="522" y="285"/>
                  </a:cubicBezTo>
                  <a:cubicBezTo>
                    <a:pt x="530" y="282"/>
                    <a:pt x="546" y="285"/>
                    <a:pt x="546" y="277"/>
                  </a:cubicBezTo>
                  <a:cubicBezTo>
                    <a:pt x="546" y="267"/>
                    <a:pt x="531" y="265"/>
                    <a:pt x="522" y="261"/>
                  </a:cubicBezTo>
                  <a:cubicBezTo>
                    <a:pt x="487" y="244"/>
                    <a:pt x="445" y="235"/>
                    <a:pt x="408" y="221"/>
                  </a:cubicBezTo>
                  <a:cubicBezTo>
                    <a:pt x="400" y="218"/>
                    <a:pt x="384" y="212"/>
                    <a:pt x="384" y="212"/>
                  </a:cubicBezTo>
                  <a:cubicBezTo>
                    <a:pt x="413" y="232"/>
                    <a:pt x="440" y="234"/>
                    <a:pt x="473" y="245"/>
                  </a:cubicBezTo>
                  <a:cubicBezTo>
                    <a:pt x="435" y="207"/>
                    <a:pt x="458" y="227"/>
                    <a:pt x="400" y="188"/>
                  </a:cubicBezTo>
                  <a:cubicBezTo>
                    <a:pt x="393" y="183"/>
                    <a:pt x="368" y="180"/>
                    <a:pt x="376" y="180"/>
                  </a:cubicBezTo>
                  <a:cubicBezTo>
                    <a:pt x="394" y="180"/>
                    <a:pt x="437" y="191"/>
                    <a:pt x="457" y="196"/>
                  </a:cubicBezTo>
                  <a:cubicBezTo>
                    <a:pt x="435" y="181"/>
                    <a:pt x="394" y="174"/>
                    <a:pt x="376" y="156"/>
                  </a:cubicBezTo>
                  <a:cubicBezTo>
                    <a:pt x="370" y="150"/>
                    <a:pt x="392" y="161"/>
                    <a:pt x="400" y="164"/>
                  </a:cubicBezTo>
                  <a:cubicBezTo>
                    <a:pt x="411" y="169"/>
                    <a:pt x="422" y="175"/>
                    <a:pt x="433" y="180"/>
                  </a:cubicBezTo>
                  <a:cubicBezTo>
                    <a:pt x="441" y="177"/>
                    <a:pt x="461" y="179"/>
                    <a:pt x="457" y="172"/>
                  </a:cubicBezTo>
                  <a:cubicBezTo>
                    <a:pt x="444" y="152"/>
                    <a:pt x="407" y="140"/>
                    <a:pt x="384" y="131"/>
                  </a:cubicBezTo>
                  <a:cubicBezTo>
                    <a:pt x="535" y="119"/>
                    <a:pt x="486" y="134"/>
                    <a:pt x="433" y="99"/>
                  </a:cubicBezTo>
                  <a:cubicBezTo>
                    <a:pt x="476" y="85"/>
                    <a:pt x="512" y="84"/>
                    <a:pt x="538" y="123"/>
                  </a:cubicBezTo>
                  <a:cubicBezTo>
                    <a:pt x="530" y="126"/>
                    <a:pt x="522" y="133"/>
                    <a:pt x="514" y="131"/>
                  </a:cubicBezTo>
                  <a:cubicBezTo>
                    <a:pt x="506" y="130"/>
                    <a:pt x="489" y="115"/>
                    <a:pt x="497" y="115"/>
                  </a:cubicBezTo>
                  <a:cubicBezTo>
                    <a:pt x="509" y="115"/>
                    <a:pt x="519" y="125"/>
                    <a:pt x="530" y="131"/>
                  </a:cubicBezTo>
                  <a:cubicBezTo>
                    <a:pt x="538" y="136"/>
                    <a:pt x="564" y="148"/>
                    <a:pt x="554" y="148"/>
                  </a:cubicBezTo>
                  <a:cubicBezTo>
                    <a:pt x="533" y="148"/>
                    <a:pt x="517" y="129"/>
                    <a:pt x="497" y="123"/>
                  </a:cubicBezTo>
                  <a:cubicBezTo>
                    <a:pt x="508" y="120"/>
                    <a:pt x="519" y="115"/>
                    <a:pt x="530" y="115"/>
                  </a:cubicBezTo>
                  <a:cubicBezTo>
                    <a:pt x="538" y="115"/>
                    <a:pt x="554" y="131"/>
                    <a:pt x="554" y="123"/>
                  </a:cubicBezTo>
                  <a:cubicBezTo>
                    <a:pt x="554" y="113"/>
                    <a:pt x="512" y="101"/>
                    <a:pt x="506" y="99"/>
                  </a:cubicBezTo>
                  <a:cubicBezTo>
                    <a:pt x="471" y="66"/>
                    <a:pt x="491" y="91"/>
                    <a:pt x="546" y="91"/>
                  </a:cubicBezTo>
                  <a:cubicBezTo>
                    <a:pt x="560" y="91"/>
                    <a:pt x="573" y="86"/>
                    <a:pt x="587" y="83"/>
                  </a:cubicBezTo>
                  <a:cubicBezTo>
                    <a:pt x="553" y="51"/>
                    <a:pt x="572" y="75"/>
                    <a:pt x="619" y="75"/>
                  </a:cubicBezTo>
                  <a:cubicBezTo>
                    <a:pt x="630" y="75"/>
                    <a:pt x="641" y="70"/>
                    <a:pt x="652" y="67"/>
                  </a:cubicBezTo>
                  <a:cubicBezTo>
                    <a:pt x="652" y="67"/>
                    <a:pt x="635" y="46"/>
                    <a:pt x="643" y="42"/>
                  </a:cubicBezTo>
                  <a:cubicBezTo>
                    <a:pt x="652" y="37"/>
                    <a:pt x="659" y="54"/>
                    <a:pt x="668" y="58"/>
                  </a:cubicBezTo>
                  <a:cubicBezTo>
                    <a:pt x="676" y="62"/>
                    <a:pt x="708" y="72"/>
                    <a:pt x="716" y="75"/>
                  </a:cubicBezTo>
                  <a:cubicBezTo>
                    <a:pt x="724" y="72"/>
                    <a:pt x="738" y="75"/>
                    <a:pt x="741" y="67"/>
                  </a:cubicBezTo>
                  <a:cubicBezTo>
                    <a:pt x="747" y="50"/>
                    <a:pt x="700" y="52"/>
                    <a:pt x="700" y="34"/>
                  </a:cubicBezTo>
                  <a:cubicBezTo>
                    <a:pt x="700" y="25"/>
                    <a:pt x="717" y="39"/>
                    <a:pt x="725" y="42"/>
                  </a:cubicBezTo>
                  <a:cubicBezTo>
                    <a:pt x="733" y="39"/>
                    <a:pt x="741" y="34"/>
                    <a:pt x="749" y="34"/>
                  </a:cubicBezTo>
                  <a:cubicBezTo>
                    <a:pt x="759" y="34"/>
                    <a:pt x="815" y="53"/>
                    <a:pt x="757" y="34"/>
                  </a:cubicBezTo>
                  <a:cubicBezTo>
                    <a:pt x="765" y="31"/>
                    <a:pt x="781" y="34"/>
                    <a:pt x="781" y="26"/>
                  </a:cubicBezTo>
                  <a:cubicBezTo>
                    <a:pt x="781" y="16"/>
                    <a:pt x="747" y="9"/>
                    <a:pt x="757" y="10"/>
                  </a:cubicBezTo>
                  <a:cubicBezTo>
                    <a:pt x="804" y="15"/>
                    <a:pt x="863" y="34"/>
                    <a:pt x="911" y="50"/>
                  </a:cubicBezTo>
                  <a:cubicBezTo>
                    <a:pt x="906" y="42"/>
                    <a:pt x="902" y="32"/>
                    <a:pt x="895" y="26"/>
                  </a:cubicBezTo>
                  <a:cubicBezTo>
                    <a:pt x="863" y="0"/>
                    <a:pt x="828" y="16"/>
                    <a:pt x="911" y="2"/>
                  </a:cubicBezTo>
                  <a:cubicBezTo>
                    <a:pt x="924" y="42"/>
                    <a:pt x="911" y="23"/>
                    <a:pt x="968" y="42"/>
                  </a:cubicBezTo>
                  <a:cubicBezTo>
                    <a:pt x="976" y="45"/>
                    <a:pt x="992" y="50"/>
                    <a:pt x="992" y="50"/>
                  </a:cubicBezTo>
                  <a:cubicBezTo>
                    <a:pt x="961" y="83"/>
                    <a:pt x="994" y="58"/>
                    <a:pt x="943" y="58"/>
                  </a:cubicBezTo>
                  <a:cubicBezTo>
                    <a:pt x="934" y="58"/>
                    <a:pt x="960" y="64"/>
                    <a:pt x="968" y="67"/>
                  </a:cubicBezTo>
                  <a:cubicBezTo>
                    <a:pt x="1023" y="83"/>
                    <a:pt x="977" y="64"/>
                    <a:pt x="1033" y="91"/>
                  </a:cubicBezTo>
                  <a:cubicBezTo>
                    <a:pt x="1042" y="95"/>
                    <a:pt x="1056" y="108"/>
                    <a:pt x="1049" y="115"/>
                  </a:cubicBezTo>
                  <a:cubicBezTo>
                    <a:pt x="1042" y="122"/>
                    <a:pt x="1025" y="89"/>
                    <a:pt x="1025" y="99"/>
                  </a:cubicBezTo>
                  <a:cubicBezTo>
                    <a:pt x="1025" y="108"/>
                    <a:pt x="1067" y="135"/>
                    <a:pt x="1073" y="140"/>
                  </a:cubicBezTo>
                  <a:cubicBezTo>
                    <a:pt x="1036" y="82"/>
                    <a:pt x="1087" y="134"/>
                    <a:pt x="1114" y="148"/>
                  </a:cubicBezTo>
                  <a:cubicBezTo>
                    <a:pt x="1114" y="148"/>
                    <a:pt x="1123" y="165"/>
                    <a:pt x="1130" y="172"/>
                  </a:cubicBezTo>
                  <a:cubicBezTo>
                    <a:pt x="1137" y="179"/>
                    <a:pt x="1146" y="183"/>
                    <a:pt x="1154" y="188"/>
                  </a:cubicBezTo>
                  <a:cubicBezTo>
                    <a:pt x="1149" y="180"/>
                    <a:pt x="1145" y="171"/>
                    <a:pt x="1138" y="164"/>
                  </a:cubicBezTo>
                  <a:cubicBezTo>
                    <a:pt x="1131" y="157"/>
                    <a:pt x="1104" y="148"/>
                    <a:pt x="1114" y="148"/>
                  </a:cubicBezTo>
                  <a:cubicBezTo>
                    <a:pt x="1134" y="148"/>
                    <a:pt x="1159" y="176"/>
                    <a:pt x="1171" y="188"/>
                  </a:cubicBezTo>
                  <a:cubicBezTo>
                    <a:pt x="1174" y="196"/>
                    <a:pt x="1185" y="206"/>
                    <a:pt x="1179" y="212"/>
                  </a:cubicBezTo>
                  <a:cubicBezTo>
                    <a:pt x="1179" y="212"/>
                    <a:pt x="1125" y="162"/>
                    <a:pt x="1187" y="212"/>
                  </a:cubicBezTo>
                  <a:cubicBezTo>
                    <a:pt x="1193" y="217"/>
                    <a:pt x="1197" y="224"/>
                    <a:pt x="1203" y="229"/>
                  </a:cubicBezTo>
                  <a:cubicBezTo>
                    <a:pt x="1216" y="240"/>
                    <a:pt x="1255" y="273"/>
                    <a:pt x="1243" y="261"/>
                  </a:cubicBezTo>
                  <a:cubicBezTo>
                    <a:pt x="1235" y="253"/>
                    <a:pt x="1219" y="237"/>
                    <a:pt x="1219" y="237"/>
                  </a:cubicBezTo>
                  <a:cubicBezTo>
                    <a:pt x="1284" y="215"/>
                    <a:pt x="1208" y="171"/>
                    <a:pt x="1179" y="156"/>
                  </a:cubicBezTo>
                  <a:cubicBezTo>
                    <a:pt x="1176" y="154"/>
                    <a:pt x="1184" y="161"/>
                    <a:pt x="1187" y="164"/>
                  </a:cubicBezTo>
                  <a:cubicBezTo>
                    <a:pt x="1194" y="171"/>
                    <a:pt x="1178" y="146"/>
                    <a:pt x="1171" y="140"/>
                  </a:cubicBezTo>
                  <a:cubicBezTo>
                    <a:pt x="1156" y="127"/>
                    <a:pt x="1106" y="96"/>
                    <a:pt x="1122" y="107"/>
                  </a:cubicBezTo>
                  <a:cubicBezTo>
                    <a:pt x="1138" y="118"/>
                    <a:pt x="1185" y="154"/>
                    <a:pt x="1171" y="140"/>
                  </a:cubicBezTo>
                  <a:cubicBezTo>
                    <a:pt x="1159" y="128"/>
                    <a:pt x="1150" y="111"/>
                    <a:pt x="1138" y="99"/>
                  </a:cubicBezTo>
                  <a:cubicBezTo>
                    <a:pt x="1105" y="66"/>
                    <a:pt x="1114" y="83"/>
                    <a:pt x="1065" y="34"/>
                  </a:cubicBezTo>
                  <a:cubicBezTo>
                    <a:pt x="1055" y="24"/>
                    <a:pt x="1088" y="49"/>
                    <a:pt x="1098" y="58"/>
                  </a:cubicBezTo>
                  <a:cubicBezTo>
                    <a:pt x="1104" y="63"/>
                    <a:pt x="1108" y="71"/>
                    <a:pt x="1114" y="75"/>
                  </a:cubicBezTo>
                  <a:cubicBezTo>
                    <a:pt x="1124" y="82"/>
                    <a:pt x="1151" y="102"/>
                    <a:pt x="1146" y="91"/>
                  </a:cubicBezTo>
                  <a:cubicBezTo>
                    <a:pt x="1136" y="70"/>
                    <a:pt x="1114" y="58"/>
                    <a:pt x="1098" y="42"/>
                  </a:cubicBezTo>
                  <a:cubicBezTo>
                    <a:pt x="1078" y="21"/>
                    <a:pt x="1155" y="59"/>
                    <a:pt x="1179" y="75"/>
                  </a:cubicBezTo>
                  <a:cubicBezTo>
                    <a:pt x="1187" y="80"/>
                    <a:pt x="1195" y="86"/>
                    <a:pt x="1203" y="91"/>
                  </a:cubicBezTo>
                  <a:cubicBezTo>
                    <a:pt x="1191" y="54"/>
                    <a:pt x="1203" y="76"/>
                    <a:pt x="1171" y="50"/>
                  </a:cubicBezTo>
                  <a:cubicBezTo>
                    <a:pt x="1165" y="45"/>
                    <a:pt x="1147" y="30"/>
                    <a:pt x="1154" y="34"/>
                  </a:cubicBezTo>
                  <a:cubicBezTo>
                    <a:pt x="1174" y="46"/>
                    <a:pt x="1211" y="75"/>
                    <a:pt x="1211" y="75"/>
                  </a:cubicBezTo>
                  <a:cubicBezTo>
                    <a:pt x="1208" y="67"/>
                    <a:pt x="1208" y="57"/>
                    <a:pt x="1203" y="50"/>
                  </a:cubicBezTo>
                  <a:cubicBezTo>
                    <a:pt x="1197" y="42"/>
                    <a:pt x="1171" y="29"/>
                    <a:pt x="1179" y="34"/>
                  </a:cubicBezTo>
                  <a:cubicBezTo>
                    <a:pt x="1187" y="39"/>
                    <a:pt x="1196" y="44"/>
                    <a:pt x="1203" y="50"/>
                  </a:cubicBezTo>
                  <a:cubicBezTo>
                    <a:pt x="1209" y="55"/>
                    <a:pt x="1213" y="62"/>
                    <a:pt x="1219" y="67"/>
                  </a:cubicBezTo>
                  <a:cubicBezTo>
                    <a:pt x="1271" y="110"/>
                    <a:pt x="1240" y="80"/>
                    <a:pt x="1235" y="75"/>
                  </a:cubicBezTo>
                  <a:cubicBezTo>
                    <a:pt x="1228" y="68"/>
                    <a:pt x="1259" y="92"/>
                    <a:pt x="1252" y="99"/>
                  </a:cubicBezTo>
                  <a:cubicBezTo>
                    <a:pt x="1245" y="106"/>
                    <a:pt x="1235" y="88"/>
                    <a:pt x="1227" y="83"/>
                  </a:cubicBezTo>
                  <a:cubicBezTo>
                    <a:pt x="1189" y="23"/>
                    <a:pt x="1240" y="86"/>
                    <a:pt x="1260" y="99"/>
                  </a:cubicBezTo>
                  <a:cubicBezTo>
                    <a:pt x="1215" y="35"/>
                    <a:pt x="1260" y="99"/>
                    <a:pt x="1260" y="99"/>
                  </a:cubicBezTo>
                  <a:cubicBezTo>
                    <a:pt x="1267" y="108"/>
                    <a:pt x="1276" y="131"/>
                    <a:pt x="1284" y="123"/>
                  </a:cubicBezTo>
                  <a:cubicBezTo>
                    <a:pt x="1306" y="101"/>
                    <a:pt x="1229" y="78"/>
                    <a:pt x="1252" y="67"/>
                  </a:cubicBezTo>
                  <a:cubicBezTo>
                    <a:pt x="1263" y="62"/>
                    <a:pt x="1273" y="78"/>
                    <a:pt x="1284" y="83"/>
                  </a:cubicBezTo>
                  <a:cubicBezTo>
                    <a:pt x="1289" y="94"/>
                    <a:pt x="1295" y="104"/>
                    <a:pt x="1300" y="115"/>
                  </a:cubicBezTo>
                  <a:cubicBezTo>
                    <a:pt x="1303" y="123"/>
                    <a:pt x="1314" y="146"/>
                    <a:pt x="1308" y="140"/>
                  </a:cubicBezTo>
                  <a:cubicBezTo>
                    <a:pt x="1299" y="131"/>
                    <a:pt x="1297" y="118"/>
                    <a:pt x="1292" y="107"/>
                  </a:cubicBezTo>
                  <a:cubicBezTo>
                    <a:pt x="1289" y="99"/>
                    <a:pt x="1278" y="89"/>
                    <a:pt x="1284" y="83"/>
                  </a:cubicBezTo>
                  <a:cubicBezTo>
                    <a:pt x="1290" y="77"/>
                    <a:pt x="1300" y="88"/>
                    <a:pt x="1308" y="91"/>
                  </a:cubicBezTo>
                  <a:cubicBezTo>
                    <a:pt x="1311" y="97"/>
                    <a:pt x="1362" y="191"/>
                    <a:pt x="1316" y="123"/>
                  </a:cubicBezTo>
                  <a:cubicBezTo>
                    <a:pt x="1307" y="97"/>
                    <a:pt x="1310" y="98"/>
                    <a:pt x="1292" y="75"/>
                  </a:cubicBezTo>
                  <a:cubicBezTo>
                    <a:pt x="1278" y="57"/>
                    <a:pt x="1259" y="46"/>
                    <a:pt x="1300" y="75"/>
                  </a:cubicBezTo>
                  <a:cubicBezTo>
                    <a:pt x="1303" y="83"/>
                    <a:pt x="1308" y="107"/>
                    <a:pt x="1308" y="99"/>
                  </a:cubicBezTo>
                  <a:cubicBezTo>
                    <a:pt x="1308" y="88"/>
                    <a:pt x="1304" y="77"/>
                    <a:pt x="1300" y="67"/>
                  </a:cubicBezTo>
                  <a:cubicBezTo>
                    <a:pt x="1288" y="38"/>
                    <a:pt x="1268" y="37"/>
                    <a:pt x="1308" y="50"/>
                  </a:cubicBezTo>
                  <a:cubicBezTo>
                    <a:pt x="1322" y="64"/>
                    <a:pt x="1335" y="77"/>
                    <a:pt x="1349" y="91"/>
                  </a:cubicBezTo>
                  <a:cubicBezTo>
                    <a:pt x="1356" y="98"/>
                    <a:pt x="1365" y="125"/>
                    <a:pt x="1365" y="115"/>
                  </a:cubicBezTo>
                  <a:cubicBezTo>
                    <a:pt x="1365" y="103"/>
                    <a:pt x="1361" y="83"/>
                    <a:pt x="1349" y="83"/>
                  </a:cubicBezTo>
                  <a:cubicBezTo>
                    <a:pt x="1338" y="83"/>
                    <a:pt x="1354" y="104"/>
                    <a:pt x="1357" y="115"/>
                  </a:cubicBezTo>
                  <a:cubicBezTo>
                    <a:pt x="1383" y="75"/>
                    <a:pt x="1365" y="89"/>
                    <a:pt x="1381" y="115"/>
                  </a:cubicBezTo>
                  <a:cubicBezTo>
                    <a:pt x="1385" y="122"/>
                    <a:pt x="1392" y="126"/>
                    <a:pt x="1398" y="131"/>
                  </a:cubicBezTo>
                  <a:cubicBezTo>
                    <a:pt x="1422" y="59"/>
                    <a:pt x="1406" y="75"/>
                    <a:pt x="1422" y="107"/>
                  </a:cubicBezTo>
                  <a:cubicBezTo>
                    <a:pt x="1426" y="116"/>
                    <a:pt x="1433" y="123"/>
                    <a:pt x="1438" y="131"/>
                  </a:cubicBezTo>
                  <a:cubicBezTo>
                    <a:pt x="1452" y="50"/>
                    <a:pt x="1444" y="90"/>
                    <a:pt x="1487" y="131"/>
                  </a:cubicBezTo>
                  <a:cubicBezTo>
                    <a:pt x="1490" y="123"/>
                    <a:pt x="1487" y="107"/>
                    <a:pt x="1495" y="107"/>
                  </a:cubicBezTo>
                  <a:cubicBezTo>
                    <a:pt x="1526" y="107"/>
                    <a:pt x="1499" y="167"/>
                    <a:pt x="1519" y="107"/>
                  </a:cubicBezTo>
                  <a:cubicBezTo>
                    <a:pt x="1530" y="115"/>
                    <a:pt x="1538" y="131"/>
                    <a:pt x="1552" y="131"/>
                  </a:cubicBezTo>
                  <a:cubicBezTo>
                    <a:pt x="1560" y="131"/>
                    <a:pt x="1552" y="107"/>
                    <a:pt x="1560" y="107"/>
                  </a:cubicBezTo>
                  <a:cubicBezTo>
                    <a:pt x="1570" y="107"/>
                    <a:pt x="1572" y="122"/>
                    <a:pt x="1576" y="131"/>
                  </a:cubicBezTo>
                  <a:cubicBezTo>
                    <a:pt x="1582" y="144"/>
                    <a:pt x="1587" y="158"/>
                    <a:pt x="1592" y="172"/>
                  </a:cubicBezTo>
                  <a:cubicBezTo>
                    <a:pt x="1607" y="93"/>
                    <a:pt x="1598" y="150"/>
                    <a:pt x="1625" y="188"/>
                  </a:cubicBezTo>
                  <a:cubicBezTo>
                    <a:pt x="1599" y="225"/>
                    <a:pt x="1567" y="391"/>
                    <a:pt x="1616" y="294"/>
                  </a:cubicBezTo>
                  <a:cubicBezTo>
                    <a:pt x="1619" y="251"/>
                    <a:pt x="1615" y="206"/>
                    <a:pt x="1625" y="164"/>
                  </a:cubicBezTo>
                  <a:cubicBezTo>
                    <a:pt x="1627" y="155"/>
                    <a:pt x="1637" y="197"/>
                    <a:pt x="1641" y="188"/>
                  </a:cubicBezTo>
                  <a:cubicBezTo>
                    <a:pt x="1660" y="151"/>
                    <a:pt x="1595" y="129"/>
                    <a:pt x="1665" y="164"/>
                  </a:cubicBezTo>
                  <a:cubicBezTo>
                    <a:pt x="1685" y="224"/>
                    <a:pt x="1660" y="163"/>
                    <a:pt x="1681" y="156"/>
                  </a:cubicBezTo>
                  <a:cubicBezTo>
                    <a:pt x="1690" y="153"/>
                    <a:pt x="1692" y="172"/>
                    <a:pt x="1698" y="180"/>
                  </a:cubicBezTo>
                  <a:cubicBezTo>
                    <a:pt x="1722" y="253"/>
                    <a:pt x="1719" y="267"/>
                    <a:pt x="1730" y="148"/>
                  </a:cubicBezTo>
                  <a:cubicBezTo>
                    <a:pt x="1749" y="241"/>
                    <a:pt x="1726" y="148"/>
                    <a:pt x="1746" y="115"/>
                  </a:cubicBezTo>
                  <a:cubicBezTo>
                    <a:pt x="1752" y="105"/>
                    <a:pt x="1757" y="137"/>
                    <a:pt x="1762" y="148"/>
                  </a:cubicBezTo>
                  <a:cubicBezTo>
                    <a:pt x="1780" y="99"/>
                    <a:pt x="1763" y="131"/>
                    <a:pt x="1779" y="156"/>
                  </a:cubicBezTo>
                  <a:cubicBezTo>
                    <a:pt x="1784" y="164"/>
                    <a:pt x="1795" y="167"/>
                    <a:pt x="1803" y="172"/>
                  </a:cubicBezTo>
                  <a:cubicBezTo>
                    <a:pt x="1808" y="183"/>
                    <a:pt x="1808" y="200"/>
                    <a:pt x="1819" y="204"/>
                  </a:cubicBezTo>
                  <a:cubicBezTo>
                    <a:pt x="1827" y="207"/>
                    <a:pt x="1819" y="182"/>
                    <a:pt x="1827" y="180"/>
                  </a:cubicBezTo>
                  <a:cubicBezTo>
                    <a:pt x="1837" y="178"/>
                    <a:pt x="1844" y="191"/>
                    <a:pt x="1852" y="196"/>
                  </a:cubicBezTo>
                  <a:cubicBezTo>
                    <a:pt x="1857" y="207"/>
                    <a:pt x="1858" y="223"/>
                    <a:pt x="1868" y="229"/>
                  </a:cubicBezTo>
                  <a:cubicBezTo>
                    <a:pt x="1875" y="233"/>
                    <a:pt x="1889" y="229"/>
                    <a:pt x="1892" y="221"/>
                  </a:cubicBezTo>
                  <a:cubicBezTo>
                    <a:pt x="1894" y="214"/>
                    <a:pt x="1881" y="210"/>
                    <a:pt x="1876" y="204"/>
                  </a:cubicBezTo>
                  <a:cubicBezTo>
                    <a:pt x="1873" y="196"/>
                    <a:pt x="1862" y="186"/>
                    <a:pt x="1868" y="180"/>
                  </a:cubicBezTo>
                  <a:cubicBezTo>
                    <a:pt x="1878" y="170"/>
                    <a:pt x="1895" y="175"/>
                    <a:pt x="1908" y="172"/>
                  </a:cubicBezTo>
                  <a:cubicBezTo>
                    <a:pt x="1919" y="170"/>
                    <a:pt x="1941" y="164"/>
                    <a:pt x="1941" y="164"/>
                  </a:cubicBezTo>
                  <a:cubicBezTo>
                    <a:pt x="1936" y="172"/>
                    <a:pt x="1935" y="188"/>
                    <a:pt x="1925" y="188"/>
                  </a:cubicBezTo>
                  <a:cubicBezTo>
                    <a:pt x="1917" y="188"/>
                    <a:pt x="1930" y="172"/>
                    <a:pt x="1933" y="164"/>
                  </a:cubicBezTo>
                  <a:cubicBezTo>
                    <a:pt x="1938" y="149"/>
                    <a:pt x="1965" y="159"/>
                    <a:pt x="1981" y="156"/>
                  </a:cubicBezTo>
                  <a:cubicBezTo>
                    <a:pt x="1927" y="210"/>
                    <a:pt x="1987" y="165"/>
                    <a:pt x="2022" y="156"/>
                  </a:cubicBezTo>
                  <a:cubicBezTo>
                    <a:pt x="2030" y="151"/>
                    <a:pt x="2046" y="130"/>
                    <a:pt x="2046" y="140"/>
                  </a:cubicBezTo>
                  <a:cubicBezTo>
                    <a:pt x="2046" y="151"/>
                    <a:pt x="2017" y="154"/>
                    <a:pt x="2022" y="164"/>
                  </a:cubicBezTo>
                  <a:cubicBezTo>
                    <a:pt x="2027" y="174"/>
                    <a:pt x="2043" y="158"/>
                    <a:pt x="2054" y="156"/>
                  </a:cubicBezTo>
                  <a:cubicBezTo>
                    <a:pt x="2076" y="152"/>
                    <a:pt x="2097" y="151"/>
                    <a:pt x="2119" y="148"/>
                  </a:cubicBezTo>
                  <a:cubicBezTo>
                    <a:pt x="2198" y="123"/>
                    <a:pt x="2076" y="205"/>
                    <a:pt x="2062" y="212"/>
                  </a:cubicBezTo>
                  <a:cubicBezTo>
                    <a:pt x="2019" y="258"/>
                    <a:pt x="2088" y="209"/>
                    <a:pt x="2095" y="204"/>
                  </a:cubicBezTo>
                  <a:cubicBezTo>
                    <a:pt x="2090" y="212"/>
                    <a:pt x="2069" y="229"/>
                    <a:pt x="2079" y="229"/>
                  </a:cubicBezTo>
                  <a:cubicBezTo>
                    <a:pt x="2091" y="229"/>
                    <a:pt x="2094" y="212"/>
                    <a:pt x="2103" y="204"/>
                  </a:cubicBezTo>
                  <a:cubicBezTo>
                    <a:pt x="2110" y="198"/>
                    <a:pt x="2127" y="178"/>
                    <a:pt x="2127" y="188"/>
                  </a:cubicBezTo>
                  <a:cubicBezTo>
                    <a:pt x="2127" y="209"/>
                    <a:pt x="2014" y="276"/>
                    <a:pt x="2087" y="253"/>
                  </a:cubicBezTo>
                  <a:cubicBezTo>
                    <a:pt x="2092" y="245"/>
                    <a:pt x="2097" y="237"/>
                    <a:pt x="2103" y="229"/>
                  </a:cubicBezTo>
                  <a:cubicBezTo>
                    <a:pt x="2108" y="223"/>
                    <a:pt x="2113" y="206"/>
                    <a:pt x="2119" y="212"/>
                  </a:cubicBezTo>
                  <a:cubicBezTo>
                    <a:pt x="2125" y="218"/>
                    <a:pt x="2115" y="229"/>
                    <a:pt x="2111" y="237"/>
                  </a:cubicBezTo>
                  <a:cubicBezTo>
                    <a:pt x="2076" y="300"/>
                    <a:pt x="2098" y="241"/>
                    <a:pt x="2071" y="294"/>
                  </a:cubicBezTo>
                  <a:cubicBezTo>
                    <a:pt x="2067" y="302"/>
                    <a:pt x="2068" y="312"/>
                    <a:pt x="2062" y="318"/>
                  </a:cubicBezTo>
                  <a:cubicBezTo>
                    <a:pt x="2056" y="324"/>
                    <a:pt x="2038" y="334"/>
                    <a:pt x="2038" y="326"/>
                  </a:cubicBezTo>
                  <a:cubicBezTo>
                    <a:pt x="2038" y="320"/>
                    <a:pt x="2096" y="288"/>
                    <a:pt x="2103" y="285"/>
                  </a:cubicBezTo>
                  <a:cubicBezTo>
                    <a:pt x="2119" y="288"/>
                    <a:pt x="2136" y="298"/>
                    <a:pt x="2152" y="294"/>
                  </a:cubicBezTo>
                  <a:cubicBezTo>
                    <a:pt x="2162" y="292"/>
                    <a:pt x="2172" y="278"/>
                    <a:pt x="2168" y="269"/>
                  </a:cubicBezTo>
                  <a:cubicBezTo>
                    <a:pt x="2164" y="261"/>
                    <a:pt x="2152" y="274"/>
                    <a:pt x="2144" y="277"/>
                  </a:cubicBezTo>
                  <a:cubicBezTo>
                    <a:pt x="2138" y="283"/>
                    <a:pt x="2120" y="290"/>
                    <a:pt x="2127" y="294"/>
                  </a:cubicBezTo>
                  <a:cubicBezTo>
                    <a:pt x="2137" y="299"/>
                    <a:pt x="2149" y="288"/>
                    <a:pt x="2160" y="285"/>
                  </a:cubicBezTo>
                  <a:cubicBezTo>
                    <a:pt x="2176" y="280"/>
                    <a:pt x="2208" y="269"/>
                    <a:pt x="2208" y="269"/>
                  </a:cubicBezTo>
                  <a:cubicBezTo>
                    <a:pt x="2205" y="277"/>
                    <a:pt x="2204" y="286"/>
                    <a:pt x="2200" y="294"/>
                  </a:cubicBezTo>
                  <a:cubicBezTo>
                    <a:pt x="2196" y="303"/>
                    <a:pt x="2180" y="309"/>
                    <a:pt x="2184" y="318"/>
                  </a:cubicBezTo>
                  <a:cubicBezTo>
                    <a:pt x="2188" y="326"/>
                    <a:pt x="2200" y="312"/>
                    <a:pt x="2208" y="310"/>
                  </a:cubicBezTo>
                  <a:cubicBezTo>
                    <a:pt x="2222" y="307"/>
                    <a:pt x="2235" y="305"/>
                    <a:pt x="2249" y="302"/>
                  </a:cubicBezTo>
                  <a:cubicBezTo>
                    <a:pt x="2257" y="300"/>
                    <a:pt x="2279" y="288"/>
                    <a:pt x="2273" y="294"/>
                  </a:cubicBezTo>
                  <a:cubicBezTo>
                    <a:pt x="2265" y="302"/>
                    <a:pt x="2251" y="304"/>
                    <a:pt x="2241" y="310"/>
                  </a:cubicBezTo>
                  <a:cubicBezTo>
                    <a:pt x="2233" y="315"/>
                    <a:pt x="2217" y="326"/>
                    <a:pt x="2217" y="326"/>
                  </a:cubicBezTo>
                  <a:cubicBezTo>
                    <a:pt x="2254" y="338"/>
                    <a:pt x="2296" y="333"/>
                    <a:pt x="2330" y="350"/>
                  </a:cubicBezTo>
                  <a:cubicBezTo>
                    <a:pt x="2339" y="354"/>
                    <a:pt x="2306" y="367"/>
                    <a:pt x="2306" y="367"/>
                  </a:cubicBezTo>
                  <a:cubicBezTo>
                    <a:pt x="2317" y="370"/>
                    <a:pt x="2333" y="365"/>
                    <a:pt x="2338" y="375"/>
                  </a:cubicBezTo>
                  <a:cubicBezTo>
                    <a:pt x="2342" y="384"/>
                    <a:pt x="2322" y="399"/>
                    <a:pt x="2322" y="399"/>
                  </a:cubicBezTo>
                  <a:cubicBezTo>
                    <a:pt x="2270" y="451"/>
                    <a:pt x="2323" y="407"/>
                    <a:pt x="2346" y="399"/>
                  </a:cubicBezTo>
                  <a:cubicBezTo>
                    <a:pt x="2343" y="410"/>
                    <a:pt x="2330" y="423"/>
                    <a:pt x="2338" y="431"/>
                  </a:cubicBezTo>
                  <a:cubicBezTo>
                    <a:pt x="2345" y="438"/>
                    <a:pt x="2370" y="422"/>
                    <a:pt x="2363" y="415"/>
                  </a:cubicBezTo>
                  <a:cubicBezTo>
                    <a:pt x="2355" y="407"/>
                    <a:pt x="2341" y="420"/>
                    <a:pt x="2330" y="423"/>
                  </a:cubicBezTo>
                  <a:cubicBezTo>
                    <a:pt x="2359" y="433"/>
                    <a:pt x="2407" y="411"/>
                    <a:pt x="2419" y="439"/>
                  </a:cubicBezTo>
                  <a:cubicBezTo>
                    <a:pt x="2426" y="457"/>
                    <a:pt x="2371" y="472"/>
                    <a:pt x="2371" y="472"/>
                  </a:cubicBezTo>
                  <a:cubicBezTo>
                    <a:pt x="2429" y="487"/>
                    <a:pt x="2641" y="458"/>
                    <a:pt x="2484" y="480"/>
                  </a:cubicBezTo>
                  <a:cubicBezTo>
                    <a:pt x="2481" y="488"/>
                    <a:pt x="2481" y="497"/>
                    <a:pt x="2476" y="504"/>
                  </a:cubicBezTo>
                  <a:cubicBezTo>
                    <a:pt x="2470" y="512"/>
                    <a:pt x="2445" y="514"/>
                    <a:pt x="2452" y="521"/>
                  </a:cubicBezTo>
                  <a:cubicBezTo>
                    <a:pt x="2456" y="525"/>
                    <a:pt x="2498" y="504"/>
                    <a:pt x="2517" y="504"/>
                  </a:cubicBezTo>
                  <a:cubicBezTo>
                    <a:pt x="2526" y="504"/>
                    <a:pt x="2500" y="509"/>
                    <a:pt x="2492" y="512"/>
                  </a:cubicBezTo>
                  <a:cubicBezTo>
                    <a:pt x="2464" y="522"/>
                    <a:pt x="2465" y="522"/>
                    <a:pt x="2435" y="537"/>
                  </a:cubicBezTo>
                  <a:cubicBezTo>
                    <a:pt x="2455" y="543"/>
                    <a:pt x="2547" y="549"/>
                    <a:pt x="2468" y="529"/>
                  </a:cubicBezTo>
                  <a:cubicBezTo>
                    <a:pt x="2467" y="529"/>
                    <a:pt x="2413" y="545"/>
                    <a:pt x="2419" y="553"/>
                  </a:cubicBezTo>
                  <a:cubicBezTo>
                    <a:pt x="2426" y="562"/>
                    <a:pt x="2495" y="574"/>
                    <a:pt x="2508" y="577"/>
                  </a:cubicBezTo>
                  <a:cubicBezTo>
                    <a:pt x="2443" y="612"/>
                    <a:pt x="2365" y="624"/>
                    <a:pt x="2298" y="658"/>
                  </a:cubicBezTo>
                  <a:cubicBezTo>
                    <a:pt x="2327" y="669"/>
                    <a:pt x="2351" y="685"/>
                    <a:pt x="2379" y="699"/>
                  </a:cubicBezTo>
                  <a:cubicBezTo>
                    <a:pt x="2354" y="661"/>
                    <a:pt x="2325" y="665"/>
                    <a:pt x="2371" y="650"/>
                  </a:cubicBezTo>
                  <a:cubicBezTo>
                    <a:pt x="2330" y="612"/>
                    <a:pt x="2337" y="626"/>
                    <a:pt x="2460" y="626"/>
                  </a:cubicBezTo>
                  <a:cubicBezTo>
                    <a:pt x="2506" y="626"/>
                    <a:pt x="2552" y="631"/>
                    <a:pt x="2598" y="634"/>
                  </a:cubicBezTo>
                  <a:cubicBezTo>
                    <a:pt x="2544" y="617"/>
                    <a:pt x="2452" y="611"/>
                    <a:pt x="2630" y="626"/>
                  </a:cubicBezTo>
                  <a:cubicBezTo>
                    <a:pt x="2703" y="650"/>
                    <a:pt x="2595" y="615"/>
                    <a:pt x="2687" y="642"/>
                  </a:cubicBezTo>
                  <a:cubicBezTo>
                    <a:pt x="2799" y="675"/>
                    <a:pt x="2703" y="648"/>
                    <a:pt x="2679" y="642"/>
                  </a:cubicBezTo>
                  <a:cubicBezTo>
                    <a:pt x="2665" y="639"/>
                    <a:pt x="2652" y="637"/>
                    <a:pt x="2638" y="634"/>
                  </a:cubicBezTo>
                  <a:cubicBezTo>
                    <a:pt x="2627" y="632"/>
                    <a:pt x="2617" y="626"/>
                    <a:pt x="2606" y="626"/>
                  </a:cubicBezTo>
                  <a:cubicBezTo>
                    <a:pt x="2598" y="626"/>
                    <a:pt x="2622" y="631"/>
                    <a:pt x="2630" y="634"/>
                  </a:cubicBezTo>
                  <a:cubicBezTo>
                    <a:pt x="2649" y="642"/>
                    <a:pt x="2668" y="651"/>
                    <a:pt x="2687" y="658"/>
                  </a:cubicBezTo>
                  <a:cubicBezTo>
                    <a:pt x="2703" y="664"/>
                    <a:pt x="2720" y="669"/>
                    <a:pt x="2736" y="675"/>
                  </a:cubicBezTo>
                  <a:cubicBezTo>
                    <a:pt x="2763" y="685"/>
                    <a:pt x="2790" y="696"/>
                    <a:pt x="2817" y="707"/>
                  </a:cubicBezTo>
                  <a:cubicBezTo>
                    <a:pt x="2828" y="711"/>
                    <a:pt x="2849" y="711"/>
                    <a:pt x="2849" y="723"/>
                  </a:cubicBezTo>
                  <a:cubicBezTo>
                    <a:pt x="2849" y="734"/>
                    <a:pt x="2828" y="718"/>
                    <a:pt x="2817" y="715"/>
                  </a:cubicBezTo>
                  <a:cubicBezTo>
                    <a:pt x="2801" y="710"/>
                    <a:pt x="2784" y="705"/>
                    <a:pt x="2768" y="699"/>
                  </a:cubicBezTo>
                  <a:cubicBezTo>
                    <a:pt x="2737" y="687"/>
                    <a:pt x="2712" y="675"/>
                    <a:pt x="2679" y="667"/>
                  </a:cubicBezTo>
                  <a:cubicBezTo>
                    <a:pt x="2687" y="675"/>
                    <a:pt x="2693" y="685"/>
                    <a:pt x="2703" y="691"/>
                  </a:cubicBezTo>
                  <a:cubicBezTo>
                    <a:pt x="2738" y="711"/>
                    <a:pt x="2762" y="691"/>
                    <a:pt x="2695" y="691"/>
                  </a:cubicBezTo>
                  <a:cubicBezTo>
                    <a:pt x="2687" y="691"/>
                    <a:pt x="2711" y="697"/>
                    <a:pt x="2719" y="699"/>
                  </a:cubicBezTo>
                  <a:cubicBezTo>
                    <a:pt x="2741" y="705"/>
                    <a:pt x="2784" y="715"/>
                    <a:pt x="2784" y="715"/>
                  </a:cubicBezTo>
                  <a:cubicBezTo>
                    <a:pt x="2768" y="718"/>
                    <a:pt x="2731" y="708"/>
                    <a:pt x="2736" y="723"/>
                  </a:cubicBezTo>
                  <a:cubicBezTo>
                    <a:pt x="2748" y="758"/>
                    <a:pt x="2842" y="725"/>
                    <a:pt x="2760" y="748"/>
                  </a:cubicBezTo>
                  <a:cubicBezTo>
                    <a:pt x="2807" y="757"/>
                    <a:pt x="2918" y="755"/>
                    <a:pt x="2784" y="772"/>
                  </a:cubicBezTo>
                  <a:cubicBezTo>
                    <a:pt x="2773" y="775"/>
                    <a:pt x="2747" y="770"/>
                    <a:pt x="2752" y="780"/>
                  </a:cubicBezTo>
                  <a:cubicBezTo>
                    <a:pt x="2758" y="792"/>
                    <a:pt x="2778" y="786"/>
                    <a:pt x="2792" y="788"/>
                  </a:cubicBezTo>
                  <a:cubicBezTo>
                    <a:pt x="2825" y="792"/>
                    <a:pt x="2857" y="793"/>
                    <a:pt x="2890" y="796"/>
                  </a:cubicBezTo>
                  <a:cubicBezTo>
                    <a:pt x="2836" y="809"/>
                    <a:pt x="2794" y="807"/>
                    <a:pt x="2898" y="821"/>
                  </a:cubicBezTo>
                  <a:cubicBezTo>
                    <a:pt x="2861" y="828"/>
                    <a:pt x="2839" y="833"/>
                    <a:pt x="2808" y="853"/>
                  </a:cubicBezTo>
                  <a:cubicBezTo>
                    <a:pt x="2899" y="875"/>
                    <a:pt x="2887" y="868"/>
                    <a:pt x="2817" y="885"/>
                  </a:cubicBezTo>
                  <a:cubicBezTo>
                    <a:pt x="2830" y="888"/>
                    <a:pt x="2857" y="894"/>
                    <a:pt x="2857" y="894"/>
                  </a:cubicBezTo>
                  <a:cubicBezTo>
                    <a:pt x="2889" y="885"/>
                    <a:pt x="3058" y="873"/>
                    <a:pt x="2971" y="902"/>
                  </a:cubicBezTo>
                  <a:cubicBezTo>
                    <a:pt x="3009" y="915"/>
                    <a:pt x="3046" y="929"/>
                    <a:pt x="3084" y="942"/>
                  </a:cubicBezTo>
                  <a:cubicBezTo>
                    <a:pt x="3044" y="950"/>
                    <a:pt x="3003" y="956"/>
                    <a:pt x="2963" y="966"/>
                  </a:cubicBezTo>
                  <a:cubicBezTo>
                    <a:pt x="2988" y="972"/>
                    <a:pt x="3068" y="973"/>
                    <a:pt x="2995" y="991"/>
                  </a:cubicBezTo>
                  <a:cubicBezTo>
                    <a:pt x="3000" y="999"/>
                    <a:pt x="3003" y="1010"/>
                    <a:pt x="3011" y="1015"/>
                  </a:cubicBezTo>
                  <a:cubicBezTo>
                    <a:pt x="3026" y="1024"/>
                    <a:pt x="3060" y="1031"/>
                    <a:pt x="3060" y="1031"/>
                  </a:cubicBezTo>
                  <a:cubicBezTo>
                    <a:pt x="3009" y="1048"/>
                    <a:pt x="2957" y="1047"/>
                    <a:pt x="2906" y="1064"/>
                  </a:cubicBezTo>
                  <a:cubicBezTo>
                    <a:pt x="2935" y="1074"/>
                    <a:pt x="2995" y="1050"/>
                    <a:pt x="2995" y="1080"/>
                  </a:cubicBezTo>
                  <a:cubicBezTo>
                    <a:pt x="2995" y="1104"/>
                    <a:pt x="2930" y="1112"/>
                    <a:pt x="2930" y="1112"/>
                  </a:cubicBezTo>
                  <a:cubicBezTo>
                    <a:pt x="2941" y="1118"/>
                    <a:pt x="2951" y="1126"/>
                    <a:pt x="2963" y="1129"/>
                  </a:cubicBezTo>
                  <a:cubicBezTo>
                    <a:pt x="2987" y="1135"/>
                    <a:pt x="3014" y="1126"/>
                    <a:pt x="3036" y="1137"/>
                  </a:cubicBezTo>
                  <a:cubicBezTo>
                    <a:pt x="3048" y="1143"/>
                    <a:pt x="3009" y="1143"/>
                    <a:pt x="2995" y="1145"/>
                  </a:cubicBezTo>
                  <a:cubicBezTo>
                    <a:pt x="2976" y="1148"/>
                    <a:pt x="2957" y="1150"/>
                    <a:pt x="2938" y="1153"/>
                  </a:cubicBezTo>
                  <a:cubicBezTo>
                    <a:pt x="2930" y="1158"/>
                    <a:pt x="2906" y="1163"/>
                    <a:pt x="2914" y="1169"/>
                  </a:cubicBezTo>
                  <a:cubicBezTo>
                    <a:pt x="2938" y="1187"/>
                    <a:pt x="3077" y="1170"/>
                    <a:pt x="3092" y="1169"/>
                  </a:cubicBezTo>
                  <a:cubicBezTo>
                    <a:pt x="3037" y="1178"/>
                    <a:pt x="3052" y="1172"/>
                    <a:pt x="3003" y="1194"/>
                  </a:cubicBezTo>
                  <a:cubicBezTo>
                    <a:pt x="2942" y="1222"/>
                    <a:pt x="2975" y="1210"/>
                    <a:pt x="3044" y="1202"/>
                  </a:cubicBezTo>
                  <a:cubicBezTo>
                    <a:pt x="3055" y="1199"/>
                    <a:pt x="3065" y="1197"/>
                    <a:pt x="3076" y="1194"/>
                  </a:cubicBezTo>
                  <a:cubicBezTo>
                    <a:pt x="3084" y="1192"/>
                    <a:pt x="3109" y="1185"/>
                    <a:pt x="3100" y="1185"/>
                  </a:cubicBezTo>
                  <a:cubicBezTo>
                    <a:pt x="3059" y="1185"/>
                    <a:pt x="3011" y="1200"/>
                    <a:pt x="2971" y="1210"/>
                  </a:cubicBezTo>
                  <a:cubicBezTo>
                    <a:pt x="3015" y="1225"/>
                    <a:pt x="3052" y="1214"/>
                    <a:pt x="3092" y="1194"/>
                  </a:cubicBezTo>
                  <a:cubicBezTo>
                    <a:pt x="3041" y="1180"/>
                    <a:pt x="3039" y="1196"/>
                    <a:pt x="2995" y="1218"/>
                  </a:cubicBezTo>
                  <a:cubicBezTo>
                    <a:pt x="2985" y="1223"/>
                    <a:pt x="2952" y="1226"/>
                    <a:pt x="2963" y="1226"/>
                  </a:cubicBezTo>
                  <a:cubicBezTo>
                    <a:pt x="2987" y="1226"/>
                    <a:pt x="3012" y="1221"/>
                    <a:pt x="3036" y="1218"/>
                  </a:cubicBezTo>
                  <a:cubicBezTo>
                    <a:pt x="3049" y="1216"/>
                    <a:pt x="3090" y="1210"/>
                    <a:pt x="3076" y="1210"/>
                  </a:cubicBezTo>
                  <a:cubicBezTo>
                    <a:pt x="3052" y="1210"/>
                    <a:pt x="3027" y="1215"/>
                    <a:pt x="3003" y="1218"/>
                  </a:cubicBezTo>
                  <a:cubicBezTo>
                    <a:pt x="2918" y="1260"/>
                    <a:pt x="2898" y="1253"/>
                    <a:pt x="3092" y="1242"/>
                  </a:cubicBezTo>
                  <a:cubicBezTo>
                    <a:pt x="3050" y="1228"/>
                    <a:pt x="3006" y="1249"/>
                    <a:pt x="2963" y="1258"/>
                  </a:cubicBezTo>
                  <a:cubicBezTo>
                    <a:pt x="2918" y="1277"/>
                    <a:pt x="2871" y="1284"/>
                    <a:pt x="2825" y="1299"/>
                  </a:cubicBezTo>
                  <a:cubicBezTo>
                    <a:pt x="2790" y="1332"/>
                    <a:pt x="2775" y="1339"/>
                    <a:pt x="2906" y="1307"/>
                  </a:cubicBezTo>
                  <a:cubicBezTo>
                    <a:pt x="2917" y="1304"/>
                    <a:pt x="2884" y="1302"/>
                    <a:pt x="2873" y="1299"/>
                  </a:cubicBezTo>
                  <a:cubicBezTo>
                    <a:pt x="2796" y="1325"/>
                    <a:pt x="2832" y="1315"/>
                    <a:pt x="2671" y="1315"/>
                  </a:cubicBezTo>
                  <a:cubicBezTo>
                    <a:pt x="2657" y="1315"/>
                    <a:pt x="2698" y="1310"/>
                    <a:pt x="2711" y="1307"/>
                  </a:cubicBezTo>
                  <a:cubicBezTo>
                    <a:pt x="2860" y="1279"/>
                    <a:pt x="2796" y="1294"/>
                    <a:pt x="2873" y="1275"/>
                  </a:cubicBezTo>
                  <a:cubicBezTo>
                    <a:pt x="2932" y="1216"/>
                    <a:pt x="2915" y="1241"/>
                    <a:pt x="2703" y="1266"/>
                  </a:cubicBezTo>
                  <a:cubicBezTo>
                    <a:pt x="2693" y="1267"/>
                    <a:pt x="2672" y="1276"/>
                    <a:pt x="2679" y="1283"/>
                  </a:cubicBezTo>
                  <a:cubicBezTo>
                    <a:pt x="2686" y="1291"/>
                    <a:pt x="2700" y="1278"/>
                    <a:pt x="2711" y="1275"/>
                  </a:cubicBezTo>
                  <a:cubicBezTo>
                    <a:pt x="2757" y="1262"/>
                    <a:pt x="2773" y="1256"/>
                    <a:pt x="2817" y="1242"/>
                  </a:cubicBezTo>
                  <a:cubicBezTo>
                    <a:pt x="2840" y="1234"/>
                    <a:pt x="2768" y="1247"/>
                    <a:pt x="2744" y="1250"/>
                  </a:cubicBezTo>
                  <a:cubicBezTo>
                    <a:pt x="2687" y="1269"/>
                    <a:pt x="2711" y="1260"/>
                    <a:pt x="2671" y="1275"/>
                  </a:cubicBezTo>
                  <a:cubicBezTo>
                    <a:pt x="2771" y="1308"/>
                    <a:pt x="3063" y="1257"/>
                    <a:pt x="2890" y="1315"/>
                  </a:cubicBezTo>
                  <a:cubicBezTo>
                    <a:pt x="2898" y="1318"/>
                    <a:pt x="2906" y="1321"/>
                    <a:pt x="2914" y="1323"/>
                  </a:cubicBezTo>
                  <a:cubicBezTo>
                    <a:pt x="2933" y="1327"/>
                    <a:pt x="2953" y="1325"/>
                    <a:pt x="2971" y="1331"/>
                  </a:cubicBezTo>
                  <a:cubicBezTo>
                    <a:pt x="3111" y="1375"/>
                    <a:pt x="2913" y="1343"/>
                    <a:pt x="3084" y="1364"/>
                  </a:cubicBezTo>
                  <a:cubicBezTo>
                    <a:pt x="3049" y="1367"/>
                    <a:pt x="3014" y="1368"/>
                    <a:pt x="2979" y="1372"/>
                  </a:cubicBezTo>
                  <a:cubicBezTo>
                    <a:pt x="2970" y="1373"/>
                    <a:pt x="2963" y="1380"/>
                    <a:pt x="2954" y="1380"/>
                  </a:cubicBezTo>
                  <a:cubicBezTo>
                    <a:pt x="2946" y="1380"/>
                    <a:pt x="2922" y="1372"/>
                    <a:pt x="2930" y="1372"/>
                  </a:cubicBezTo>
                  <a:cubicBezTo>
                    <a:pt x="2955" y="1372"/>
                    <a:pt x="2979" y="1383"/>
                    <a:pt x="3003" y="1388"/>
                  </a:cubicBezTo>
                  <a:cubicBezTo>
                    <a:pt x="3042" y="1414"/>
                    <a:pt x="3084" y="1405"/>
                    <a:pt x="3011" y="1421"/>
                  </a:cubicBezTo>
                  <a:cubicBezTo>
                    <a:pt x="3058" y="1451"/>
                    <a:pt x="3090" y="1435"/>
                    <a:pt x="3011" y="1461"/>
                  </a:cubicBezTo>
                  <a:cubicBezTo>
                    <a:pt x="3069" y="1480"/>
                    <a:pt x="3046" y="1467"/>
                    <a:pt x="3084" y="1493"/>
                  </a:cubicBezTo>
                  <a:cubicBezTo>
                    <a:pt x="3068" y="1499"/>
                    <a:pt x="3045" y="1496"/>
                    <a:pt x="3036" y="1510"/>
                  </a:cubicBezTo>
                  <a:cubicBezTo>
                    <a:pt x="3030" y="1519"/>
                    <a:pt x="3058" y="1514"/>
                    <a:pt x="3068" y="1518"/>
                  </a:cubicBezTo>
                  <a:cubicBezTo>
                    <a:pt x="3079" y="1522"/>
                    <a:pt x="3111" y="1530"/>
                    <a:pt x="3100" y="1534"/>
                  </a:cubicBezTo>
                  <a:cubicBezTo>
                    <a:pt x="3082" y="1540"/>
                    <a:pt x="3063" y="1529"/>
                    <a:pt x="3044" y="1526"/>
                  </a:cubicBezTo>
                  <a:cubicBezTo>
                    <a:pt x="3103" y="1570"/>
                    <a:pt x="3141" y="1570"/>
                    <a:pt x="3019" y="1558"/>
                  </a:cubicBezTo>
                  <a:cubicBezTo>
                    <a:pt x="2994" y="1552"/>
                    <a:pt x="2942" y="1537"/>
                    <a:pt x="2922" y="1542"/>
                  </a:cubicBezTo>
                  <a:cubicBezTo>
                    <a:pt x="2910" y="1545"/>
                    <a:pt x="2943" y="1553"/>
                    <a:pt x="2954" y="1558"/>
                  </a:cubicBezTo>
                  <a:cubicBezTo>
                    <a:pt x="2967" y="1564"/>
                    <a:pt x="2981" y="1570"/>
                    <a:pt x="2995" y="1575"/>
                  </a:cubicBezTo>
                  <a:cubicBezTo>
                    <a:pt x="3023" y="1586"/>
                    <a:pt x="3055" y="1592"/>
                    <a:pt x="3084" y="1599"/>
                  </a:cubicBezTo>
                  <a:cubicBezTo>
                    <a:pt x="3100" y="1603"/>
                    <a:pt x="3036" y="1583"/>
                    <a:pt x="3036" y="1583"/>
                  </a:cubicBezTo>
                  <a:cubicBezTo>
                    <a:pt x="3003" y="1586"/>
                    <a:pt x="2968" y="1578"/>
                    <a:pt x="2938" y="1591"/>
                  </a:cubicBezTo>
                  <a:cubicBezTo>
                    <a:pt x="2924" y="1597"/>
                    <a:pt x="2966" y="1601"/>
                    <a:pt x="2979" y="1607"/>
                  </a:cubicBezTo>
                  <a:cubicBezTo>
                    <a:pt x="2990" y="1612"/>
                    <a:pt x="2999" y="1623"/>
                    <a:pt x="3011" y="1623"/>
                  </a:cubicBezTo>
                  <a:cubicBezTo>
                    <a:pt x="3021" y="1623"/>
                    <a:pt x="2996" y="1609"/>
                    <a:pt x="2987" y="1607"/>
                  </a:cubicBezTo>
                  <a:cubicBezTo>
                    <a:pt x="2963" y="1601"/>
                    <a:pt x="2938" y="1602"/>
                    <a:pt x="2914" y="1599"/>
                  </a:cubicBezTo>
                  <a:cubicBezTo>
                    <a:pt x="2925" y="1602"/>
                    <a:pt x="2935" y="1604"/>
                    <a:pt x="2946" y="1607"/>
                  </a:cubicBezTo>
                  <a:cubicBezTo>
                    <a:pt x="2962" y="1612"/>
                    <a:pt x="3012" y="1625"/>
                    <a:pt x="2995" y="1623"/>
                  </a:cubicBezTo>
                  <a:cubicBezTo>
                    <a:pt x="2922" y="1613"/>
                    <a:pt x="2957" y="1618"/>
                    <a:pt x="2890" y="1607"/>
                  </a:cubicBezTo>
                  <a:cubicBezTo>
                    <a:pt x="2937" y="1631"/>
                    <a:pt x="2911" y="1619"/>
                    <a:pt x="2971" y="1639"/>
                  </a:cubicBezTo>
                  <a:cubicBezTo>
                    <a:pt x="2979" y="1642"/>
                    <a:pt x="2937" y="1631"/>
                    <a:pt x="2946" y="1631"/>
                  </a:cubicBezTo>
                  <a:cubicBezTo>
                    <a:pt x="2957" y="1631"/>
                    <a:pt x="2968" y="1636"/>
                    <a:pt x="2979" y="1639"/>
                  </a:cubicBezTo>
                  <a:cubicBezTo>
                    <a:pt x="2997" y="1652"/>
                    <a:pt x="3020" y="1656"/>
                    <a:pt x="3036" y="1672"/>
                  </a:cubicBezTo>
                  <a:cubicBezTo>
                    <a:pt x="3042" y="1678"/>
                    <a:pt x="3019" y="1666"/>
                    <a:pt x="3011" y="1664"/>
                  </a:cubicBezTo>
                  <a:cubicBezTo>
                    <a:pt x="2932" y="1645"/>
                    <a:pt x="3003" y="1666"/>
                    <a:pt x="2946" y="1648"/>
                  </a:cubicBezTo>
                  <a:cubicBezTo>
                    <a:pt x="3030" y="1730"/>
                    <a:pt x="2994" y="1686"/>
                    <a:pt x="2938" y="1672"/>
                  </a:cubicBezTo>
                  <a:cubicBezTo>
                    <a:pt x="2927" y="1675"/>
                    <a:pt x="2903" y="1669"/>
                    <a:pt x="2906" y="1680"/>
                  </a:cubicBezTo>
                  <a:cubicBezTo>
                    <a:pt x="2910" y="1696"/>
                    <a:pt x="3035" y="1741"/>
                    <a:pt x="2954" y="1696"/>
                  </a:cubicBezTo>
                  <a:cubicBezTo>
                    <a:pt x="2944" y="1691"/>
                    <a:pt x="2933" y="1691"/>
                    <a:pt x="2922" y="1688"/>
                  </a:cubicBezTo>
                  <a:cubicBezTo>
                    <a:pt x="2927" y="1696"/>
                    <a:pt x="2932" y="1704"/>
                    <a:pt x="2938" y="1712"/>
                  </a:cubicBezTo>
                  <a:cubicBezTo>
                    <a:pt x="2943" y="1718"/>
                    <a:pt x="2954" y="1737"/>
                    <a:pt x="2954" y="1729"/>
                  </a:cubicBezTo>
                  <a:cubicBezTo>
                    <a:pt x="2954" y="1703"/>
                    <a:pt x="2907" y="1691"/>
                    <a:pt x="2890" y="1680"/>
                  </a:cubicBezTo>
                  <a:cubicBezTo>
                    <a:pt x="2895" y="1688"/>
                    <a:pt x="2902" y="1695"/>
                    <a:pt x="2906" y="1704"/>
                  </a:cubicBezTo>
                  <a:cubicBezTo>
                    <a:pt x="2910" y="1712"/>
                    <a:pt x="2922" y="1726"/>
                    <a:pt x="2914" y="1729"/>
                  </a:cubicBezTo>
                  <a:cubicBezTo>
                    <a:pt x="2902" y="1733"/>
                    <a:pt x="2892" y="1717"/>
                    <a:pt x="2881" y="1712"/>
                  </a:cubicBezTo>
                  <a:cubicBezTo>
                    <a:pt x="2873" y="1709"/>
                    <a:pt x="2857" y="1696"/>
                    <a:pt x="2857" y="1704"/>
                  </a:cubicBezTo>
                  <a:cubicBezTo>
                    <a:pt x="2857" y="1714"/>
                    <a:pt x="2874" y="1713"/>
                    <a:pt x="2881" y="1720"/>
                  </a:cubicBezTo>
                  <a:cubicBezTo>
                    <a:pt x="2891" y="1730"/>
                    <a:pt x="2898" y="1742"/>
                    <a:pt x="2906" y="1753"/>
                  </a:cubicBezTo>
                  <a:cubicBezTo>
                    <a:pt x="2920" y="1795"/>
                    <a:pt x="2921" y="1783"/>
                    <a:pt x="2865" y="1745"/>
                  </a:cubicBezTo>
                  <a:cubicBezTo>
                    <a:pt x="2857" y="1740"/>
                    <a:pt x="2890" y="1761"/>
                    <a:pt x="2890" y="1761"/>
                  </a:cubicBezTo>
                  <a:cubicBezTo>
                    <a:pt x="2884" y="1753"/>
                    <a:pt x="2863" y="1737"/>
                    <a:pt x="2873" y="1737"/>
                  </a:cubicBezTo>
                  <a:cubicBezTo>
                    <a:pt x="2885" y="1737"/>
                    <a:pt x="2906" y="1753"/>
                    <a:pt x="2898" y="1761"/>
                  </a:cubicBezTo>
                  <a:cubicBezTo>
                    <a:pt x="2889" y="1770"/>
                    <a:pt x="2876" y="1750"/>
                    <a:pt x="2865" y="1745"/>
                  </a:cubicBezTo>
                  <a:cubicBezTo>
                    <a:pt x="2876" y="1767"/>
                    <a:pt x="2915" y="1827"/>
                    <a:pt x="2898" y="1810"/>
                  </a:cubicBezTo>
                  <a:cubicBezTo>
                    <a:pt x="2884" y="1796"/>
                    <a:pt x="2857" y="1769"/>
                    <a:pt x="2857" y="1769"/>
                  </a:cubicBezTo>
                  <a:cubicBezTo>
                    <a:pt x="2894" y="1841"/>
                    <a:pt x="2908" y="1851"/>
                    <a:pt x="2873" y="1818"/>
                  </a:cubicBezTo>
                  <a:cubicBezTo>
                    <a:pt x="2870" y="1810"/>
                    <a:pt x="2859" y="1787"/>
                    <a:pt x="2865" y="1793"/>
                  </a:cubicBezTo>
                  <a:cubicBezTo>
                    <a:pt x="2874" y="1802"/>
                    <a:pt x="2883" y="1814"/>
                    <a:pt x="2881" y="1826"/>
                  </a:cubicBezTo>
                  <a:cubicBezTo>
                    <a:pt x="2879" y="1834"/>
                    <a:pt x="2865" y="1831"/>
                    <a:pt x="2857" y="1834"/>
                  </a:cubicBezTo>
                  <a:cubicBezTo>
                    <a:pt x="2875" y="1908"/>
                    <a:pt x="2865" y="1842"/>
                    <a:pt x="2841" y="1842"/>
                  </a:cubicBezTo>
                  <a:cubicBezTo>
                    <a:pt x="2833" y="1842"/>
                    <a:pt x="2836" y="1858"/>
                    <a:pt x="2833" y="1866"/>
                  </a:cubicBezTo>
                  <a:cubicBezTo>
                    <a:pt x="2797" y="1811"/>
                    <a:pt x="2834" y="1860"/>
                    <a:pt x="2825" y="1883"/>
                  </a:cubicBezTo>
                  <a:cubicBezTo>
                    <a:pt x="2822" y="1891"/>
                    <a:pt x="2814" y="1872"/>
                    <a:pt x="2808" y="1866"/>
                  </a:cubicBezTo>
                  <a:cubicBezTo>
                    <a:pt x="2805" y="1874"/>
                    <a:pt x="2808" y="1889"/>
                    <a:pt x="2800" y="1891"/>
                  </a:cubicBezTo>
                  <a:cubicBezTo>
                    <a:pt x="2778" y="1897"/>
                    <a:pt x="2765" y="1842"/>
                    <a:pt x="2784" y="1899"/>
                  </a:cubicBezTo>
                  <a:cubicBezTo>
                    <a:pt x="2770" y="1940"/>
                    <a:pt x="2750" y="1945"/>
                    <a:pt x="2719" y="1915"/>
                  </a:cubicBezTo>
                  <a:cubicBezTo>
                    <a:pt x="2722" y="1923"/>
                    <a:pt x="2724" y="1931"/>
                    <a:pt x="2727" y="1939"/>
                  </a:cubicBezTo>
                  <a:cubicBezTo>
                    <a:pt x="2731" y="1950"/>
                    <a:pt x="2703" y="1915"/>
                    <a:pt x="2703" y="1915"/>
                  </a:cubicBezTo>
                  <a:cubicBezTo>
                    <a:pt x="2708" y="1926"/>
                    <a:pt x="2714" y="1937"/>
                    <a:pt x="2719" y="1948"/>
                  </a:cubicBezTo>
                  <a:cubicBezTo>
                    <a:pt x="2722" y="1956"/>
                    <a:pt x="2735" y="1972"/>
                    <a:pt x="2727" y="1972"/>
                  </a:cubicBezTo>
                  <a:cubicBezTo>
                    <a:pt x="2717" y="1972"/>
                    <a:pt x="2718" y="1954"/>
                    <a:pt x="2711" y="1948"/>
                  </a:cubicBezTo>
                  <a:cubicBezTo>
                    <a:pt x="2702" y="1940"/>
                    <a:pt x="2690" y="1937"/>
                    <a:pt x="2679" y="1931"/>
                  </a:cubicBezTo>
                  <a:cubicBezTo>
                    <a:pt x="2671" y="1934"/>
                    <a:pt x="2656" y="1930"/>
                    <a:pt x="2654" y="1939"/>
                  </a:cubicBezTo>
                  <a:cubicBezTo>
                    <a:pt x="2650" y="1955"/>
                    <a:pt x="2688" y="1975"/>
                    <a:pt x="2695" y="1980"/>
                  </a:cubicBezTo>
                  <a:cubicBezTo>
                    <a:pt x="2690" y="1972"/>
                    <a:pt x="2689" y="1956"/>
                    <a:pt x="2679" y="1956"/>
                  </a:cubicBezTo>
                  <a:cubicBezTo>
                    <a:pt x="2671" y="1956"/>
                    <a:pt x="2695" y="1980"/>
                    <a:pt x="2687" y="1980"/>
                  </a:cubicBezTo>
                  <a:cubicBezTo>
                    <a:pt x="2677" y="1980"/>
                    <a:pt x="2678" y="1963"/>
                    <a:pt x="2671" y="1956"/>
                  </a:cubicBezTo>
                  <a:cubicBezTo>
                    <a:pt x="2654" y="1939"/>
                    <a:pt x="2643" y="1938"/>
                    <a:pt x="2622" y="1931"/>
                  </a:cubicBezTo>
                  <a:cubicBezTo>
                    <a:pt x="2636" y="1946"/>
                    <a:pt x="2642" y="1955"/>
                    <a:pt x="2663" y="1964"/>
                  </a:cubicBezTo>
                  <a:cubicBezTo>
                    <a:pt x="2673" y="1968"/>
                    <a:pt x="2705" y="1977"/>
                    <a:pt x="2695" y="1972"/>
                  </a:cubicBezTo>
                  <a:cubicBezTo>
                    <a:pt x="2657" y="1954"/>
                    <a:pt x="2614" y="1946"/>
                    <a:pt x="2573" y="1939"/>
                  </a:cubicBezTo>
                  <a:cubicBezTo>
                    <a:pt x="2587" y="1950"/>
                    <a:pt x="2599" y="1963"/>
                    <a:pt x="2614" y="1972"/>
                  </a:cubicBezTo>
                  <a:cubicBezTo>
                    <a:pt x="2624" y="1977"/>
                    <a:pt x="2636" y="1976"/>
                    <a:pt x="2646" y="1980"/>
                  </a:cubicBezTo>
                  <a:cubicBezTo>
                    <a:pt x="2668" y="1989"/>
                    <a:pt x="2689" y="2001"/>
                    <a:pt x="2711" y="2012"/>
                  </a:cubicBezTo>
                  <a:cubicBezTo>
                    <a:pt x="2719" y="2016"/>
                    <a:pt x="2695" y="2008"/>
                    <a:pt x="2687" y="2004"/>
                  </a:cubicBezTo>
                  <a:cubicBezTo>
                    <a:pt x="2678" y="2000"/>
                    <a:pt x="2671" y="1993"/>
                    <a:pt x="2663" y="1988"/>
                  </a:cubicBezTo>
                  <a:cubicBezTo>
                    <a:pt x="2636" y="1991"/>
                    <a:pt x="2607" y="1987"/>
                    <a:pt x="2581" y="1996"/>
                  </a:cubicBezTo>
                  <a:cubicBezTo>
                    <a:pt x="2570" y="2000"/>
                    <a:pt x="2603" y="2002"/>
                    <a:pt x="2614" y="2004"/>
                  </a:cubicBezTo>
                  <a:cubicBezTo>
                    <a:pt x="2627" y="2007"/>
                    <a:pt x="2654" y="2026"/>
                    <a:pt x="2654" y="2012"/>
                  </a:cubicBezTo>
                  <a:cubicBezTo>
                    <a:pt x="2654" y="1998"/>
                    <a:pt x="2627" y="2001"/>
                    <a:pt x="2614" y="1996"/>
                  </a:cubicBezTo>
                  <a:cubicBezTo>
                    <a:pt x="2585" y="1985"/>
                    <a:pt x="2525" y="1972"/>
                    <a:pt x="2525" y="1972"/>
                  </a:cubicBezTo>
                  <a:cubicBezTo>
                    <a:pt x="2566" y="1996"/>
                    <a:pt x="2607" y="2007"/>
                    <a:pt x="2638" y="2045"/>
                  </a:cubicBezTo>
                  <a:cubicBezTo>
                    <a:pt x="2644" y="2052"/>
                    <a:pt x="2663" y="2065"/>
                    <a:pt x="2654" y="2069"/>
                  </a:cubicBezTo>
                  <a:cubicBezTo>
                    <a:pt x="2639" y="2076"/>
                    <a:pt x="2622" y="2064"/>
                    <a:pt x="2606" y="2061"/>
                  </a:cubicBezTo>
                  <a:cubicBezTo>
                    <a:pt x="2614" y="2069"/>
                    <a:pt x="2623" y="2076"/>
                    <a:pt x="2630" y="2085"/>
                  </a:cubicBezTo>
                  <a:cubicBezTo>
                    <a:pt x="2636" y="2093"/>
                    <a:pt x="2636" y="2110"/>
                    <a:pt x="2646" y="2110"/>
                  </a:cubicBezTo>
                  <a:cubicBezTo>
                    <a:pt x="2655" y="2110"/>
                    <a:pt x="2643" y="2092"/>
                    <a:pt x="2638" y="2085"/>
                  </a:cubicBezTo>
                  <a:cubicBezTo>
                    <a:pt x="2632" y="2077"/>
                    <a:pt x="2622" y="2074"/>
                    <a:pt x="2614" y="2069"/>
                  </a:cubicBezTo>
                  <a:cubicBezTo>
                    <a:pt x="2600" y="2125"/>
                    <a:pt x="2606" y="2095"/>
                    <a:pt x="2565" y="2069"/>
                  </a:cubicBezTo>
                  <a:cubicBezTo>
                    <a:pt x="2560" y="2112"/>
                    <a:pt x="2555" y="2156"/>
                    <a:pt x="2549" y="2199"/>
                  </a:cubicBezTo>
                  <a:cubicBezTo>
                    <a:pt x="2547" y="2210"/>
                    <a:pt x="2541" y="2220"/>
                    <a:pt x="2541" y="2231"/>
                  </a:cubicBezTo>
                  <a:cubicBezTo>
                    <a:pt x="2541" y="2242"/>
                    <a:pt x="2557" y="2272"/>
                    <a:pt x="2549" y="2264"/>
                  </a:cubicBezTo>
                  <a:cubicBezTo>
                    <a:pt x="2545" y="2260"/>
                    <a:pt x="2529" y="2211"/>
                    <a:pt x="2525" y="2199"/>
                  </a:cubicBezTo>
                  <a:cubicBezTo>
                    <a:pt x="2522" y="2207"/>
                    <a:pt x="2517" y="2215"/>
                    <a:pt x="2517" y="2223"/>
                  </a:cubicBezTo>
                  <a:cubicBezTo>
                    <a:pt x="2517" y="2237"/>
                    <a:pt x="2538" y="2268"/>
                    <a:pt x="2525" y="2264"/>
                  </a:cubicBezTo>
                  <a:cubicBezTo>
                    <a:pt x="2506" y="2258"/>
                    <a:pt x="2492" y="2215"/>
                    <a:pt x="2492" y="2215"/>
                  </a:cubicBezTo>
                  <a:cubicBezTo>
                    <a:pt x="2489" y="2247"/>
                    <a:pt x="2484" y="2280"/>
                    <a:pt x="2484" y="2312"/>
                  </a:cubicBezTo>
                  <a:cubicBezTo>
                    <a:pt x="2484" y="2320"/>
                    <a:pt x="2484" y="2285"/>
                    <a:pt x="2492" y="2288"/>
                  </a:cubicBezTo>
                  <a:cubicBezTo>
                    <a:pt x="2503" y="2292"/>
                    <a:pt x="2503" y="2309"/>
                    <a:pt x="2508" y="2320"/>
                  </a:cubicBezTo>
                  <a:cubicBezTo>
                    <a:pt x="2528" y="2250"/>
                    <a:pt x="2523" y="2317"/>
                    <a:pt x="2517" y="2337"/>
                  </a:cubicBezTo>
                  <a:cubicBezTo>
                    <a:pt x="2515" y="2332"/>
                    <a:pt x="2502" y="2288"/>
                    <a:pt x="2492" y="2288"/>
                  </a:cubicBezTo>
                  <a:cubicBezTo>
                    <a:pt x="2484" y="2288"/>
                    <a:pt x="2488" y="2305"/>
                    <a:pt x="2484" y="2312"/>
                  </a:cubicBezTo>
                  <a:cubicBezTo>
                    <a:pt x="2480" y="2319"/>
                    <a:pt x="2473" y="2323"/>
                    <a:pt x="2468" y="2329"/>
                  </a:cubicBezTo>
                  <a:cubicBezTo>
                    <a:pt x="2468" y="2329"/>
                    <a:pt x="2489" y="2377"/>
                    <a:pt x="2468" y="2377"/>
                  </a:cubicBezTo>
                  <a:cubicBezTo>
                    <a:pt x="2458" y="2377"/>
                    <a:pt x="2457" y="2361"/>
                    <a:pt x="2452" y="2353"/>
                  </a:cubicBezTo>
                  <a:cubicBezTo>
                    <a:pt x="2448" y="2365"/>
                    <a:pt x="2420" y="2452"/>
                    <a:pt x="2444" y="2385"/>
                  </a:cubicBezTo>
                  <a:cubicBezTo>
                    <a:pt x="2449" y="2391"/>
                    <a:pt x="2456" y="2395"/>
                    <a:pt x="2460" y="2402"/>
                  </a:cubicBezTo>
                  <a:cubicBezTo>
                    <a:pt x="2464" y="2409"/>
                    <a:pt x="2476" y="2426"/>
                    <a:pt x="2468" y="2426"/>
                  </a:cubicBezTo>
                  <a:cubicBezTo>
                    <a:pt x="2458" y="2426"/>
                    <a:pt x="2462" y="2402"/>
                    <a:pt x="2452" y="2402"/>
                  </a:cubicBezTo>
                  <a:cubicBezTo>
                    <a:pt x="2444" y="2402"/>
                    <a:pt x="2466" y="2420"/>
                    <a:pt x="2460" y="2426"/>
                  </a:cubicBezTo>
                  <a:cubicBezTo>
                    <a:pt x="2454" y="2432"/>
                    <a:pt x="2443" y="2421"/>
                    <a:pt x="2435" y="2418"/>
                  </a:cubicBezTo>
                  <a:cubicBezTo>
                    <a:pt x="2445" y="2443"/>
                    <a:pt x="2437" y="2506"/>
                    <a:pt x="2460" y="2483"/>
                  </a:cubicBezTo>
                  <a:close/>
                </a:path>
              </a:pathLst>
            </a:custGeom>
            <a:solidFill>
              <a:srgbClr val="FFFF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104546" name="Group 1122"/>
          <p:cNvGrpSpPr>
            <a:grpSpLocks/>
          </p:cNvGrpSpPr>
          <p:nvPr/>
        </p:nvGrpSpPr>
        <p:grpSpPr bwMode="auto">
          <a:xfrm>
            <a:off x="5943600" y="5029200"/>
            <a:ext cx="2882900" cy="1485900"/>
            <a:chOff x="3744" y="2880"/>
            <a:chExt cx="1816" cy="936"/>
          </a:xfrm>
        </p:grpSpPr>
        <p:pic>
          <p:nvPicPr>
            <p:cNvPr id="104547" name="Picture 1123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0" y="2880"/>
              <a:ext cx="1240" cy="504"/>
            </a:xfrm>
            <a:prstGeom prst="rect">
              <a:avLst/>
            </a:prstGeom>
            <a:noFill/>
            <a:ln>
              <a:noFill/>
            </a:ln>
            <a:effectLst>
              <a:outerShdw dist="17961" dir="189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548" name="Picture 1124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44" y="3120"/>
              <a:ext cx="1240" cy="504"/>
            </a:xfrm>
            <a:prstGeom prst="rect">
              <a:avLst/>
            </a:prstGeom>
            <a:noFill/>
            <a:ln>
              <a:noFill/>
            </a:ln>
            <a:effectLst>
              <a:outerShdw dist="35921" dir="135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4549" name="Picture 1125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4" y="3312"/>
              <a:ext cx="1240" cy="504"/>
            </a:xfrm>
            <a:prstGeom prst="rect">
              <a:avLst/>
            </a:prstGeom>
            <a:noFill/>
            <a:ln>
              <a:noFill/>
            </a:ln>
            <a:effectLst>
              <a:outerShdw dist="28398" dir="1593903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104550" name="Picture 1126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200" y="5791200"/>
            <a:ext cx="3505200" cy="533400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rgbClr val="0066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4551" name="Picture 1127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019800"/>
            <a:ext cx="3505200" cy="533400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rgbClr val="0066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6" name="Picture 1450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1569" y="5910847"/>
            <a:ext cx="1290031" cy="721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trip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1045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1045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10" presetID="7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0" fill="hold"/>
                                        <p:tgtEl>
                                          <p:spTgt spid="1045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0" fill="hold"/>
                                        <p:tgtEl>
                                          <p:spTgt spid="1045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5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045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045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4" name="Rectangle 2"/>
          <p:cNvSpPr>
            <a:spLocks noChangeArrowheads="1"/>
          </p:cNvSpPr>
          <p:nvPr/>
        </p:nvSpPr>
        <p:spPr bwMode="auto">
          <a:xfrm>
            <a:off x="228600" y="304800"/>
            <a:ext cx="8763000" cy="6324600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105475" name="Group 3"/>
          <p:cNvGrpSpPr>
            <a:grpSpLocks/>
          </p:cNvGrpSpPr>
          <p:nvPr/>
        </p:nvGrpSpPr>
        <p:grpSpPr bwMode="auto">
          <a:xfrm>
            <a:off x="6781800" y="457200"/>
            <a:ext cx="1752600" cy="1524000"/>
            <a:chOff x="933" y="592"/>
            <a:chExt cx="3325" cy="2910"/>
          </a:xfrm>
        </p:grpSpPr>
        <p:sp>
          <p:nvSpPr>
            <p:cNvPr id="105476" name="Freeform 4"/>
            <p:cNvSpPr>
              <a:spLocks/>
            </p:cNvSpPr>
            <p:nvPr/>
          </p:nvSpPr>
          <p:spPr bwMode="auto">
            <a:xfrm>
              <a:off x="933" y="592"/>
              <a:ext cx="3325" cy="2910"/>
            </a:xfrm>
            <a:custGeom>
              <a:avLst/>
              <a:gdLst>
                <a:gd name="T0" fmla="*/ 1435 w 3325"/>
                <a:gd name="T1" fmla="*/ 2692 h 2910"/>
                <a:gd name="T2" fmla="*/ 1289 w 3325"/>
                <a:gd name="T3" fmla="*/ 2635 h 2910"/>
                <a:gd name="T4" fmla="*/ 1167 w 3325"/>
                <a:gd name="T5" fmla="*/ 2611 h 2910"/>
                <a:gd name="T6" fmla="*/ 1062 w 3325"/>
                <a:gd name="T7" fmla="*/ 2505 h 2910"/>
                <a:gd name="T8" fmla="*/ 948 w 3325"/>
                <a:gd name="T9" fmla="*/ 2440 h 2910"/>
                <a:gd name="T10" fmla="*/ 891 w 3325"/>
                <a:gd name="T11" fmla="*/ 2311 h 2910"/>
                <a:gd name="T12" fmla="*/ 535 w 3325"/>
                <a:gd name="T13" fmla="*/ 2132 h 2910"/>
                <a:gd name="T14" fmla="*/ 381 w 3325"/>
                <a:gd name="T15" fmla="*/ 1994 h 2910"/>
                <a:gd name="T16" fmla="*/ 324 w 3325"/>
                <a:gd name="T17" fmla="*/ 1792 h 2910"/>
                <a:gd name="T18" fmla="*/ 462 w 3325"/>
                <a:gd name="T19" fmla="*/ 1597 h 2910"/>
                <a:gd name="T20" fmla="*/ 251 w 3325"/>
                <a:gd name="T21" fmla="*/ 1175 h 2910"/>
                <a:gd name="T22" fmla="*/ 373 w 3325"/>
                <a:gd name="T23" fmla="*/ 1216 h 2910"/>
                <a:gd name="T24" fmla="*/ 316 w 3325"/>
                <a:gd name="T25" fmla="*/ 1005 h 2910"/>
                <a:gd name="T26" fmla="*/ 340 w 3325"/>
                <a:gd name="T27" fmla="*/ 875 h 2910"/>
                <a:gd name="T28" fmla="*/ 470 w 3325"/>
                <a:gd name="T29" fmla="*/ 648 h 2910"/>
                <a:gd name="T30" fmla="*/ 867 w 3325"/>
                <a:gd name="T31" fmla="*/ 754 h 2910"/>
                <a:gd name="T32" fmla="*/ 648 w 3325"/>
                <a:gd name="T33" fmla="*/ 389 h 2910"/>
                <a:gd name="T34" fmla="*/ 608 w 3325"/>
                <a:gd name="T35" fmla="*/ 219 h 2910"/>
                <a:gd name="T36" fmla="*/ 1078 w 3325"/>
                <a:gd name="T37" fmla="*/ 219 h 2910"/>
                <a:gd name="T38" fmla="*/ 1265 w 3325"/>
                <a:gd name="T39" fmla="*/ 243 h 2910"/>
                <a:gd name="T40" fmla="*/ 1459 w 3325"/>
                <a:gd name="T41" fmla="*/ 211 h 2910"/>
                <a:gd name="T42" fmla="*/ 1694 w 3325"/>
                <a:gd name="T43" fmla="*/ 430 h 2910"/>
                <a:gd name="T44" fmla="*/ 1832 w 3325"/>
                <a:gd name="T45" fmla="*/ 251 h 2910"/>
                <a:gd name="T46" fmla="*/ 1938 w 3325"/>
                <a:gd name="T47" fmla="*/ 243 h 2910"/>
                <a:gd name="T48" fmla="*/ 2083 w 3325"/>
                <a:gd name="T49" fmla="*/ 235 h 2910"/>
                <a:gd name="T50" fmla="*/ 2278 w 3325"/>
                <a:gd name="T51" fmla="*/ 348 h 2910"/>
                <a:gd name="T52" fmla="*/ 2359 w 3325"/>
                <a:gd name="T53" fmla="*/ 494 h 2910"/>
                <a:gd name="T54" fmla="*/ 2538 w 3325"/>
                <a:gd name="T55" fmla="*/ 608 h 2910"/>
                <a:gd name="T56" fmla="*/ 2619 w 3325"/>
                <a:gd name="T57" fmla="*/ 738 h 2910"/>
                <a:gd name="T58" fmla="*/ 2878 w 3325"/>
                <a:gd name="T59" fmla="*/ 843 h 2910"/>
                <a:gd name="T60" fmla="*/ 3032 w 3325"/>
                <a:gd name="T61" fmla="*/ 1119 h 2910"/>
                <a:gd name="T62" fmla="*/ 2805 w 3325"/>
                <a:gd name="T63" fmla="*/ 1378 h 2910"/>
                <a:gd name="T64" fmla="*/ 3121 w 3325"/>
                <a:gd name="T65" fmla="*/ 1565 h 2910"/>
                <a:gd name="T66" fmla="*/ 3040 w 3325"/>
                <a:gd name="T67" fmla="*/ 1743 h 2910"/>
                <a:gd name="T68" fmla="*/ 2951 w 3325"/>
                <a:gd name="T69" fmla="*/ 1889 h 2910"/>
                <a:gd name="T70" fmla="*/ 2927 w 3325"/>
                <a:gd name="T71" fmla="*/ 2019 h 2910"/>
                <a:gd name="T72" fmla="*/ 2765 w 3325"/>
                <a:gd name="T73" fmla="*/ 2197 h 2910"/>
                <a:gd name="T74" fmla="*/ 2611 w 3325"/>
                <a:gd name="T75" fmla="*/ 2311 h 2910"/>
                <a:gd name="T76" fmla="*/ 2538 w 3325"/>
                <a:gd name="T77" fmla="*/ 2538 h 2910"/>
                <a:gd name="T78" fmla="*/ 2359 w 3325"/>
                <a:gd name="T79" fmla="*/ 2667 h 2910"/>
                <a:gd name="T80" fmla="*/ 2246 w 3325"/>
                <a:gd name="T81" fmla="*/ 2724 h 2910"/>
                <a:gd name="T82" fmla="*/ 2027 w 3325"/>
                <a:gd name="T83" fmla="*/ 2805 h 2910"/>
                <a:gd name="T84" fmla="*/ 1824 w 3325"/>
                <a:gd name="T85" fmla="*/ 2862 h 2910"/>
                <a:gd name="T86" fmla="*/ 1654 w 3325"/>
                <a:gd name="T87" fmla="*/ 2789 h 2910"/>
                <a:gd name="T88" fmla="*/ 1759 w 3325"/>
                <a:gd name="T89" fmla="*/ 2878 h 2910"/>
                <a:gd name="T90" fmla="*/ 2156 w 3325"/>
                <a:gd name="T91" fmla="*/ 2862 h 2910"/>
                <a:gd name="T92" fmla="*/ 2886 w 3325"/>
                <a:gd name="T93" fmla="*/ 2448 h 2910"/>
                <a:gd name="T94" fmla="*/ 3194 w 3325"/>
                <a:gd name="T95" fmla="*/ 1848 h 2910"/>
                <a:gd name="T96" fmla="*/ 3235 w 3325"/>
                <a:gd name="T97" fmla="*/ 1330 h 2910"/>
                <a:gd name="T98" fmla="*/ 3048 w 3325"/>
                <a:gd name="T99" fmla="*/ 827 h 2910"/>
                <a:gd name="T100" fmla="*/ 2667 w 3325"/>
                <a:gd name="T101" fmla="*/ 519 h 2910"/>
                <a:gd name="T102" fmla="*/ 2092 w 3325"/>
                <a:gd name="T103" fmla="*/ 154 h 2910"/>
                <a:gd name="T104" fmla="*/ 1459 w 3325"/>
                <a:gd name="T105" fmla="*/ 49 h 2910"/>
                <a:gd name="T106" fmla="*/ 486 w 3325"/>
                <a:gd name="T107" fmla="*/ 219 h 2910"/>
                <a:gd name="T108" fmla="*/ 308 w 3325"/>
                <a:gd name="T109" fmla="*/ 503 h 2910"/>
                <a:gd name="T110" fmla="*/ 170 w 3325"/>
                <a:gd name="T111" fmla="*/ 794 h 2910"/>
                <a:gd name="T112" fmla="*/ 56 w 3325"/>
                <a:gd name="T113" fmla="*/ 1232 h 2910"/>
                <a:gd name="T114" fmla="*/ 81 w 3325"/>
                <a:gd name="T115" fmla="*/ 1800 h 2910"/>
                <a:gd name="T116" fmla="*/ 389 w 3325"/>
                <a:gd name="T117" fmla="*/ 2319 h 2910"/>
                <a:gd name="T118" fmla="*/ 697 w 3325"/>
                <a:gd name="T119" fmla="*/ 2513 h 2910"/>
                <a:gd name="T120" fmla="*/ 1119 w 3325"/>
                <a:gd name="T121" fmla="*/ 2886 h 2910"/>
                <a:gd name="T122" fmla="*/ 1556 w 3325"/>
                <a:gd name="T123" fmla="*/ 2854 h 2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25" h="2910">
                  <a:moveTo>
                    <a:pt x="1516" y="2716"/>
                  </a:moveTo>
                  <a:cubicBezTo>
                    <a:pt x="1486" y="2671"/>
                    <a:pt x="1449" y="2623"/>
                    <a:pt x="1410" y="2586"/>
                  </a:cubicBezTo>
                  <a:cubicBezTo>
                    <a:pt x="1402" y="2545"/>
                    <a:pt x="1398" y="2486"/>
                    <a:pt x="1370" y="2456"/>
                  </a:cubicBezTo>
                  <a:cubicBezTo>
                    <a:pt x="1374" y="2499"/>
                    <a:pt x="1363" y="2549"/>
                    <a:pt x="1386" y="2586"/>
                  </a:cubicBezTo>
                  <a:cubicBezTo>
                    <a:pt x="1396" y="2603"/>
                    <a:pt x="1413" y="2613"/>
                    <a:pt x="1427" y="2627"/>
                  </a:cubicBezTo>
                  <a:cubicBezTo>
                    <a:pt x="1441" y="2641"/>
                    <a:pt x="1459" y="2675"/>
                    <a:pt x="1459" y="2675"/>
                  </a:cubicBezTo>
                  <a:cubicBezTo>
                    <a:pt x="1478" y="2732"/>
                    <a:pt x="1491" y="2729"/>
                    <a:pt x="1451" y="2716"/>
                  </a:cubicBezTo>
                  <a:cubicBezTo>
                    <a:pt x="1446" y="2708"/>
                    <a:pt x="1441" y="2700"/>
                    <a:pt x="1435" y="2692"/>
                  </a:cubicBezTo>
                  <a:cubicBezTo>
                    <a:pt x="1430" y="2686"/>
                    <a:pt x="1425" y="2669"/>
                    <a:pt x="1419" y="2675"/>
                  </a:cubicBezTo>
                  <a:cubicBezTo>
                    <a:pt x="1413" y="2681"/>
                    <a:pt x="1433" y="2694"/>
                    <a:pt x="1427" y="2700"/>
                  </a:cubicBezTo>
                  <a:cubicBezTo>
                    <a:pt x="1421" y="2706"/>
                    <a:pt x="1410" y="2695"/>
                    <a:pt x="1402" y="2692"/>
                  </a:cubicBezTo>
                  <a:cubicBezTo>
                    <a:pt x="1360" y="2647"/>
                    <a:pt x="1411" y="2692"/>
                    <a:pt x="1378" y="2700"/>
                  </a:cubicBezTo>
                  <a:cubicBezTo>
                    <a:pt x="1368" y="2702"/>
                    <a:pt x="1362" y="2689"/>
                    <a:pt x="1354" y="2683"/>
                  </a:cubicBezTo>
                  <a:cubicBezTo>
                    <a:pt x="1346" y="2686"/>
                    <a:pt x="1336" y="2686"/>
                    <a:pt x="1329" y="2692"/>
                  </a:cubicBezTo>
                  <a:cubicBezTo>
                    <a:pt x="1322" y="2698"/>
                    <a:pt x="1321" y="2722"/>
                    <a:pt x="1313" y="2716"/>
                  </a:cubicBezTo>
                  <a:cubicBezTo>
                    <a:pt x="1307" y="2712"/>
                    <a:pt x="1292" y="2648"/>
                    <a:pt x="1289" y="2635"/>
                  </a:cubicBezTo>
                  <a:cubicBezTo>
                    <a:pt x="1243" y="2665"/>
                    <a:pt x="1281" y="2651"/>
                    <a:pt x="1256" y="2627"/>
                  </a:cubicBezTo>
                  <a:cubicBezTo>
                    <a:pt x="1250" y="2621"/>
                    <a:pt x="1240" y="2622"/>
                    <a:pt x="1232" y="2619"/>
                  </a:cubicBezTo>
                  <a:cubicBezTo>
                    <a:pt x="1221" y="2584"/>
                    <a:pt x="1228" y="2568"/>
                    <a:pt x="1248" y="2538"/>
                  </a:cubicBezTo>
                  <a:cubicBezTo>
                    <a:pt x="1251" y="2519"/>
                    <a:pt x="1252" y="2500"/>
                    <a:pt x="1256" y="2481"/>
                  </a:cubicBezTo>
                  <a:cubicBezTo>
                    <a:pt x="1261" y="2458"/>
                    <a:pt x="1279" y="2436"/>
                    <a:pt x="1248" y="2481"/>
                  </a:cubicBezTo>
                  <a:cubicBezTo>
                    <a:pt x="1240" y="2530"/>
                    <a:pt x="1239" y="2580"/>
                    <a:pt x="1224" y="2627"/>
                  </a:cubicBezTo>
                  <a:cubicBezTo>
                    <a:pt x="1208" y="2578"/>
                    <a:pt x="1221" y="2564"/>
                    <a:pt x="1183" y="2594"/>
                  </a:cubicBezTo>
                  <a:cubicBezTo>
                    <a:pt x="1177" y="2599"/>
                    <a:pt x="1172" y="2605"/>
                    <a:pt x="1167" y="2611"/>
                  </a:cubicBezTo>
                  <a:cubicBezTo>
                    <a:pt x="1160" y="2576"/>
                    <a:pt x="1159" y="2555"/>
                    <a:pt x="1135" y="2529"/>
                  </a:cubicBezTo>
                  <a:cubicBezTo>
                    <a:pt x="1152" y="2477"/>
                    <a:pt x="1133" y="2537"/>
                    <a:pt x="1151" y="2473"/>
                  </a:cubicBezTo>
                  <a:cubicBezTo>
                    <a:pt x="1153" y="2465"/>
                    <a:pt x="1159" y="2439"/>
                    <a:pt x="1159" y="2448"/>
                  </a:cubicBezTo>
                  <a:cubicBezTo>
                    <a:pt x="1159" y="2490"/>
                    <a:pt x="1134" y="2524"/>
                    <a:pt x="1102" y="2546"/>
                  </a:cubicBezTo>
                  <a:cubicBezTo>
                    <a:pt x="1099" y="2538"/>
                    <a:pt x="1102" y="2524"/>
                    <a:pt x="1094" y="2521"/>
                  </a:cubicBezTo>
                  <a:cubicBezTo>
                    <a:pt x="1087" y="2519"/>
                    <a:pt x="1081" y="2545"/>
                    <a:pt x="1078" y="2538"/>
                  </a:cubicBezTo>
                  <a:cubicBezTo>
                    <a:pt x="1070" y="2523"/>
                    <a:pt x="1108" y="2473"/>
                    <a:pt x="1070" y="2529"/>
                  </a:cubicBezTo>
                  <a:cubicBezTo>
                    <a:pt x="1067" y="2521"/>
                    <a:pt x="1070" y="2509"/>
                    <a:pt x="1062" y="2505"/>
                  </a:cubicBezTo>
                  <a:cubicBezTo>
                    <a:pt x="1054" y="2501"/>
                    <a:pt x="1041" y="2521"/>
                    <a:pt x="1037" y="2513"/>
                  </a:cubicBezTo>
                  <a:cubicBezTo>
                    <a:pt x="1027" y="2492"/>
                    <a:pt x="1092" y="2477"/>
                    <a:pt x="1029" y="2497"/>
                  </a:cubicBezTo>
                  <a:cubicBezTo>
                    <a:pt x="1035" y="2489"/>
                    <a:pt x="1053" y="2480"/>
                    <a:pt x="1046" y="2473"/>
                  </a:cubicBezTo>
                  <a:cubicBezTo>
                    <a:pt x="1038" y="2465"/>
                    <a:pt x="1023" y="2477"/>
                    <a:pt x="1013" y="2481"/>
                  </a:cubicBezTo>
                  <a:cubicBezTo>
                    <a:pt x="1004" y="2485"/>
                    <a:pt x="989" y="2507"/>
                    <a:pt x="989" y="2497"/>
                  </a:cubicBezTo>
                  <a:cubicBezTo>
                    <a:pt x="989" y="2477"/>
                    <a:pt x="1046" y="2462"/>
                    <a:pt x="989" y="2481"/>
                  </a:cubicBezTo>
                  <a:cubicBezTo>
                    <a:pt x="992" y="2473"/>
                    <a:pt x="1003" y="2462"/>
                    <a:pt x="997" y="2456"/>
                  </a:cubicBezTo>
                  <a:cubicBezTo>
                    <a:pt x="985" y="2444"/>
                    <a:pt x="948" y="2440"/>
                    <a:pt x="948" y="2440"/>
                  </a:cubicBezTo>
                  <a:cubicBezTo>
                    <a:pt x="953" y="2432"/>
                    <a:pt x="968" y="2425"/>
                    <a:pt x="964" y="2416"/>
                  </a:cubicBezTo>
                  <a:cubicBezTo>
                    <a:pt x="960" y="2408"/>
                    <a:pt x="948" y="2425"/>
                    <a:pt x="940" y="2424"/>
                  </a:cubicBezTo>
                  <a:cubicBezTo>
                    <a:pt x="922" y="2421"/>
                    <a:pt x="908" y="2406"/>
                    <a:pt x="891" y="2400"/>
                  </a:cubicBezTo>
                  <a:cubicBezTo>
                    <a:pt x="883" y="2403"/>
                    <a:pt x="874" y="2412"/>
                    <a:pt x="867" y="2408"/>
                  </a:cubicBezTo>
                  <a:cubicBezTo>
                    <a:pt x="859" y="2404"/>
                    <a:pt x="865" y="2389"/>
                    <a:pt x="859" y="2383"/>
                  </a:cubicBezTo>
                  <a:cubicBezTo>
                    <a:pt x="847" y="2371"/>
                    <a:pt x="785" y="2354"/>
                    <a:pt x="770" y="2351"/>
                  </a:cubicBezTo>
                  <a:cubicBezTo>
                    <a:pt x="741" y="2322"/>
                    <a:pt x="710" y="2316"/>
                    <a:pt x="673" y="2302"/>
                  </a:cubicBezTo>
                  <a:cubicBezTo>
                    <a:pt x="750" y="2276"/>
                    <a:pt x="1028" y="2274"/>
                    <a:pt x="891" y="2311"/>
                  </a:cubicBezTo>
                  <a:cubicBezTo>
                    <a:pt x="837" y="2308"/>
                    <a:pt x="783" y="2305"/>
                    <a:pt x="729" y="2302"/>
                  </a:cubicBezTo>
                  <a:cubicBezTo>
                    <a:pt x="608" y="2294"/>
                    <a:pt x="591" y="2302"/>
                    <a:pt x="656" y="2286"/>
                  </a:cubicBezTo>
                  <a:cubicBezTo>
                    <a:pt x="699" y="2245"/>
                    <a:pt x="628" y="2250"/>
                    <a:pt x="600" y="2246"/>
                  </a:cubicBezTo>
                  <a:cubicBezTo>
                    <a:pt x="658" y="2227"/>
                    <a:pt x="581" y="2228"/>
                    <a:pt x="559" y="2221"/>
                  </a:cubicBezTo>
                  <a:cubicBezTo>
                    <a:pt x="564" y="2213"/>
                    <a:pt x="581" y="2205"/>
                    <a:pt x="575" y="2197"/>
                  </a:cubicBezTo>
                  <a:cubicBezTo>
                    <a:pt x="564" y="2184"/>
                    <a:pt x="527" y="2181"/>
                    <a:pt x="527" y="2181"/>
                  </a:cubicBezTo>
                  <a:cubicBezTo>
                    <a:pt x="532" y="2173"/>
                    <a:pt x="546" y="2166"/>
                    <a:pt x="543" y="2156"/>
                  </a:cubicBezTo>
                  <a:cubicBezTo>
                    <a:pt x="534" y="2123"/>
                    <a:pt x="491" y="2174"/>
                    <a:pt x="535" y="2132"/>
                  </a:cubicBezTo>
                  <a:cubicBezTo>
                    <a:pt x="493" y="2122"/>
                    <a:pt x="471" y="2096"/>
                    <a:pt x="437" y="2075"/>
                  </a:cubicBezTo>
                  <a:cubicBezTo>
                    <a:pt x="416" y="2062"/>
                    <a:pt x="388" y="2051"/>
                    <a:pt x="364" y="2043"/>
                  </a:cubicBezTo>
                  <a:cubicBezTo>
                    <a:pt x="324" y="2016"/>
                    <a:pt x="291" y="2013"/>
                    <a:pt x="340" y="2002"/>
                  </a:cubicBezTo>
                  <a:cubicBezTo>
                    <a:pt x="356" y="1998"/>
                    <a:pt x="373" y="1997"/>
                    <a:pt x="389" y="1994"/>
                  </a:cubicBezTo>
                  <a:cubicBezTo>
                    <a:pt x="381" y="1991"/>
                    <a:pt x="355" y="1984"/>
                    <a:pt x="364" y="1986"/>
                  </a:cubicBezTo>
                  <a:cubicBezTo>
                    <a:pt x="386" y="1990"/>
                    <a:pt x="429" y="2002"/>
                    <a:pt x="429" y="2002"/>
                  </a:cubicBezTo>
                  <a:cubicBezTo>
                    <a:pt x="511" y="2044"/>
                    <a:pt x="541" y="2025"/>
                    <a:pt x="656" y="2019"/>
                  </a:cubicBezTo>
                  <a:cubicBezTo>
                    <a:pt x="559" y="2007"/>
                    <a:pt x="485" y="1999"/>
                    <a:pt x="381" y="1994"/>
                  </a:cubicBezTo>
                  <a:cubicBezTo>
                    <a:pt x="339" y="1967"/>
                    <a:pt x="319" y="1989"/>
                    <a:pt x="348" y="1946"/>
                  </a:cubicBezTo>
                  <a:cubicBezTo>
                    <a:pt x="306" y="1932"/>
                    <a:pt x="283" y="1946"/>
                    <a:pt x="324" y="1905"/>
                  </a:cubicBezTo>
                  <a:cubicBezTo>
                    <a:pt x="316" y="1897"/>
                    <a:pt x="310" y="1886"/>
                    <a:pt x="300" y="1881"/>
                  </a:cubicBezTo>
                  <a:cubicBezTo>
                    <a:pt x="285" y="1874"/>
                    <a:pt x="251" y="1890"/>
                    <a:pt x="251" y="1873"/>
                  </a:cubicBezTo>
                  <a:cubicBezTo>
                    <a:pt x="251" y="1856"/>
                    <a:pt x="300" y="1856"/>
                    <a:pt x="300" y="1856"/>
                  </a:cubicBezTo>
                  <a:cubicBezTo>
                    <a:pt x="292" y="1851"/>
                    <a:pt x="284" y="1844"/>
                    <a:pt x="275" y="1840"/>
                  </a:cubicBezTo>
                  <a:cubicBezTo>
                    <a:pt x="267" y="1836"/>
                    <a:pt x="247" y="1839"/>
                    <a:pt x="251" y="1832"/>
                  </a:cubicBezTo>
                  <a:cubicBezTo>
                    <a:pt x="265" y="1809"/>
                    <a:pt x="300" y="1800"/>
                    <a:pt x="324" y="1792"/>
                  </a:cubicBezTo>
                  <a:cubicBezTo>
                    <a:pt x="418" y="1807"/>
                    <a:pt x="703" y="1808"/>
                    <a:pt x="608" y="1808"/>
                  </a:cubicBezTo>
                  <a:cubicBezTo>
                    <a:pt x="502" y="1808"/>
                    <a:pt x="397" y="1803"/>
                    <a:pt x="291" y="1800"/>
                  </a:cubicBezTo>
                  <a:cubicBezTo>
                    <a:pt x="254" y="1788"/>
                    <a:pt x="264" y="1775"/>
                    <a:pt x="243" y="1743"/>
                  </a:cubicBezTo>
                  <a:cubicBezTo>
                    <a:pt x="234" y="1705"/>
                    <a:pt x="246" y="1696"/>
                    <a:pt x="235" y="1662"/>
                  </a:cubicBezTo>
                  <a:cubicBezTo>
                    <a:pt x="259" y="1591"/>
                    <a:pt x="211" y="1709"/>
                    <a:pt x="324" y="1629"/>
                  </a:cubicBezTo>
                  <a:cubicBezTo>
                    <a:pt x="340" y="1618"/>
                    <a:pt x="286" y="1624"/>
                    <a:pt x="267" y="1621"/>
                  </a:cubicBezTo>
                  <a:cubicBezTo>
                    <a:pt x="254" y="1619"/>
                    <a:pt x="240" y="1616"/>
                    <a:pt x="227" y="1613"/>
                  </a:cubicBezTo>
                  <a:cubicBezTo>
                    <a:pt x="324" y="1581"/>
                    <a:pt x="191" y="1623"/>
                    <a:pt x="462" y="1597"/>
                  </a:cubicBezTo>
                  <a:cubicBezTo>
                    <a:pt x="476" y="1596"/>
                    <a:pt x="435" y="1590"/>
                    <a:pt x="421" y="1589"/>
                  </a:cubicBezTo>
                  <a:cubicBezTo>
                    <a:pt x="362" y="1585"/>
                    <a:pt x="302" y="1584"/>
                    <a:pt x="243" y="1581"/>
                  </a:cubicBezTo>
                  <a:cubicBezTo>
                    <a:pt x="246" y="1573"/>
                    <a:pt x="255" y="1564"/>
                    <a:pt x="251" y="1557"/>
                  </a:cubicBezTo>
                  <a:cubicBezTo>
                    <a:pt x="249" y="1553"/>
                    <a:pt x="170" y="1512"/>
                    <a:pt x="162" y="1508"/>
                  </a:cubicBezTo>
                  <a:cubicBezTo>
                    <a:pt x="149" y="1470"/>
                    <a:pt x="158" y="1455"/>
                    <a:pt x="186" y="1427"/>
                  </a:cubicBezTo>
                  <a:cubicBezTo>
                    <a:pt x="193" y="1390"/>
                    <a:pt x="197" y="1369"/>
                    <a:pt x="218" y="1338"/>
                  </a:cubicBezTo>
                  <a:cubicBezTo>
                    <a:pt x="238" y="1261"/>
                    <a:pt x="259" y="1264"/>
                    <a:pt x="235" y="1192"/>
                  </a:cubicBezTo>
                  <a:cubicBezTo>
                    <a:pt x="240" y="1186"/>
                    <a:pt x="243" y="1177"/>
                    <a:pt x="251" y="1175"/>
                  </a:cubicBezTo>
                  <a:cubicBezTo>
                    <a:pt x="259" y="1173"/>
                    <a:pt x="268" y="1180"/>
                    <a:pt x="275" y="1184"/>
                  </a:cubicBezTo>
                  <a:cubicBezTo>
                    <a:pt x="292" y="1194"/>
                    <a:pt x="305" y="1211"/>
                    <a:pt x="324" y="1216"/>
                  </a:cubicBezTo>
                  <a:cubicBezTo>
                    <a:pt x="357" y="1224"/>
                    <a:pt x="383" y="1233"/>
                    <a:pt x="413" y="1248"/>
                  </a:cubicBezTo>
                  <a:cubicBezTo>
                    <a:pt x="437" y="1274"/>
                    <a:pt x="469" y="1278"/>
                    <a:pt x="502" y="1289"/>
                  </a:cubicBezTo>
                  <a:cubicBezTo>
                    <a:pt x="525" y="1297"/>
                    <a:pt x="544" y="1315"/>
                    <a:pt x="567" y="1321"/>
                  </a:cubicBezTo>
                  <a:cubicBezTo>
                    <a:pt x="578" y="1324"/>
                    <a:pt x="589" y="1327"/>
                    <a:pt x="600" y="1330"/>
                  </a:cubicBezTo>
                  <a:cubicBezTo>
                    <a:pt x="567" y="1305"/>
                    <a:pt x="549" y="1291"/>
                    <a:pt x="510" y="1281"/>
                  </a:cubicBezTo>
                  <a:cubicBezTo>
                    <a:pt x="471" y="1252"/>
                    <a:pt x="420" y="1231"/>
                    <a:pt x="373" y="1216"/>
                  </a:cubicBezTo>
                  <a:cubicBezTo>
                    <a:pt x="362" y="1212"/>
                    <a:pt x="351" y="1211"/>
                    <a:pt x="340" y="1208"/>
                  </a:cubicBezTo>
                  <a:cubicBezTo>
                    <a:pt x="324" y="1203"/>
                    <a:pt x="291" y="1192"/>
                    <a:pt x="291" y="1192"/>
                  </a:cubicBezTo>
                  <a:cubicBezTo>
                    <a:pt x="242" y="1157"/>
                    <a:pt x="279" y="1195"/>
                    <a:pt x="275" y="1151"/>
                  </a:cubicBezTo>
                  <a:cubicBezTo>
                    <a:pt x="273" y="1131"/>
                    <a:pt x="264" y="1113"/>
                    <a:pt x="259" y="1094"/>
                  </a:cubicBezTo>
                  <a:cubicBezTo>
                    <a:pt x="267" y="1086"/>
                    <a:pt x="279" y="1081"/>
                    <a:pt x="283" y="1070"/>
                  </a:cubicBezTo>
                  <a:cubicBezTo>
                    <a:pt x="286" y="1062"/>
                    <a:pt x="269" y="1052"/>
                    <a:pt x="275" y="1046"/>
                  </a:cubicBezTo>
                  <a:cubicBezTo>
                    <a:pt x="277" y="1044"/>
                    <a:pt x="355" y="1031"/>
                    <a:pt x="364" y="1030"/>
                  </a:cubicBezTo>
                  <a:cubicBezTo>
                    <a:pt x="363" y="1030"/>
                    <a:pt x="311" y="1012"/>
                    <a:pt x="316" y="1005"/>
                  </a:cubicBezTo>
                  <a:cubicBezTo>
                    <a:pt x="326" y="992"/>
                    <a:pt x="364" y="989"/>
                    <a:pt x="364" y="989"/>
                  </a:cubicBezTo>
                  <a:cubicBezTo>
                    <a:pt x="355" y="986"/>
                    <a:pt x="310" y="972"/>
                    <a:pt x="308" y="965"/>
                  </a:cubicBezTo>
                  <a:cubicBezTo>
                    <a:pt x="305" y="957"/>
                    <a:pt x="324" y="958"/>
                    <a:pt x="332" y="957"/>
                  </a:cubicBezTo>
                  <a:cubicBezTo>
                    <a:pt x="361" y="953"/>
                    <a:pt x="391" y="951"/>
                    <a:pt x="421" y="948"/>
                  </a:cubicBezTo>
                  <a:cubicBezTo>
                    <a:pt x="432" y="945"/>
                    <a:pt x="448" y="949"/>
                    <a:pt x="454" y="940"/>
                  </a:cubicBezTo>
                  <a:cubicBezTo>
                    <a:pt x="458" y="934"/>
                    <a:pt x="444" y="927"/>
                    <a:pt x="437" y="924"/>
                  </a:cubicBezTo>
                  <a:cubicBezTo>
                    <a:pt x="408" y="913"/>
                    <a:pt x="377" y="909"/>
                    <a:pt x="348" y="900"/>
                  </a:cubicBezTo>
                  <a:cubicBezTo>
                    <a:pt x="345" y="892"/>
                    <a:pt x="335" y="882"/>
                    <a:pt x="340" y="875"/>
                  </a:cubicBezTo>
                  <a:cubicBezTo>
                    <a:pt x="361" y="847"/>
                    <a:pt x="395" y="887"/>
                    <a:pt x="356" y="851"/>
                  </a:cubicBezTo>
                  <a:cubicBezTo>
                    <a:pt x="368" y="816"/>
                    <a:pt x="357" y="806"/>
                    <a:pt x="324" y="794"/>
                  </a:cubicBezTo>
                  <a:cubicBezTo>
                    <a:pt x="337" y="754"/>
                    <a:pt x="371" y="760"/>
                    <a:pt x="413" y="746"/>
                  </a:cubicBezTo>
                  <a:cubicBezTo>
                    <a:pt x="447" y="735"/>
                    <a:pt x="473" y="716"/>
                    <a:pt x="502" y="697"/>
                  </a:cubicBezTo>
                  <a:cubicBezTo>
                    <a:pt x="438" y="676"/>
                    <a:pt x="518" y="697"/>
                    <a:pt x="454" y="697"/>
                  </a:cubicBezTo>
                  <a:cubicBezTo>
                    <a:pt x="435" y="697"/>
                    <a:pt x="416" y="692"/>
                    <a:pt x="397" y="689"/>
                  </a:cubicBezTo>
                  <a:cubicBezTo>
                    <a:pt x="427" y="681"/>
                    <a:pt x="472" y="690"/>
                    <a:pt x="437" y="657"/>
                  </a:cubicBezTo>
                  <a:cubicBezTo>
                    <a:pt x="448" y="654"/>
                    <a:pt x="461" y="655"/>
                    <a:pt x="470" y="648"/>
                  </a:cubicBezTo>
                  <a:cubicBezTo>
                    <a:pt x="508" y="617"/>
                    <a:pt x="413" y="586"/>
                    <a:pt x="478" y="608"/>
                  </a:cubicBezTo>
                  <a:cubicBezTo>
                    <a:pt x="489" y="605"/>
                    <a:pt x="504" y="609"/>
                    <a:pt x="510" y="600"/>
                  </a:cubicBezTo>
                  <a:cubicBezTo>
                    <a:pt x="515" y="593"/>
                    <a:pt x="496" y="581"/>
                    <a:pt x="502" y="575"/>
                  </a:cubicBezTo>
                  <a:cubicBezTo>
                    <a:pt x="508" y="569"/>
                    <a:pt x="512" y="588"/>
                    <a:pt x="518" y="592"/>
                  </a:cubicBezTo>
                  <a:cubicBezTo>
                    <a:pt x="528" y="599"/>
                    <a:pt x="540" y="604"/>
                    <a:pt x="551" y="608"/>
                  </a:cubicBezTo>
                  <a:cubicBezTo>
                    <a:pt x="579" y="618"/>
                    <a:pt x="611" y="625"/>
                    <a:pt x="640" y="632"/>
                  </a:cubicBezTo>
                  <a:cubicBezTo>
                    <a:pt x="708" y="667"/>
                    <a:pt x="772" y="703"/>
                    <a:pt x="843" y="730"/>
                  </a:cubicBezTo>
                  <a:cubicBezTo>
                    <a:pt x="851" y="738"/>
                    <a:pt x="867" y="754"/>
                    <a:pt x="867" y="754"/>
                  </a:cubicBezTo>
                  <a:cubicBezTo>
                    <a:pt x="813" y="680"/>
                    <a:pt x="752" y="609"/>
                    <a:pt x="681" y="551"/>
                  </a:cubicBezTo>
                  <a:cubicBezTo>
                    <a:pt x="663" y="536"/>
                    <a:pt x="645" y="521"/>
                    <a:pt x="624" y="511"/>
                  </a:cubicBezTo>
                  <a:cubicBezTo>
                    <a:pt x="605" y="501"/>
                    <a:pt x="531" y="482"/>
                    <a:pt x="608" y="503"/>
                  </a:cubicBezTo>
                  <a:cubicBezTo>
                    <a:pt x="619" y="500"/>
                    <a:pt x="640" y="505"/>
                    <a:pt x="640" y="494"/>
                  </a:cubicBezTo>
                  <a:cubicBezTo>
                    <a:pt x="640" y="468"/>
                    <a:pt x="600" y="460"/>
                    <a:pt x="583" y="454"/>
                  </a:cubicBezTo>
                  <a:cubicBezTo>
                    <a:pt x="594" y="451"/>
                    <a:pt x="609" y="455"/>
                    <a:pt x="616" y="446"/>
                  </a:cubicBezTo>
                  <a:cubicBezTo>
                    <a:pt x="630" y="428"/>
                    <a:pt x="587" y="408"/>
                    <a:pt x="583" y="405"/>
                  </a:cubicBezTo>
                  <a:cubicBezTo>
                    <a:pt x="604" y="398"/>
                    <a:pt x="635" y="407"/>
                    <a:pt x="648" y="389"/>
                  </a:cubicBezTo>
                  <a:cubicBezTo>
                    <a:pt x="654" y="381"/>
                    <a:pt x="637" y="373"/>
                    <a:pt x="632" y="365"/>
                  </a:cubicBezTo>
                  <a:cubicBezTo>
                    <a:pt x="666" y="356"/>
                    <a:pt x="709" y="369"/>
                    <a:pt x="737" y="348"/>
                  </a:cubicBezTo>
                  <a:cubicBezTo>
                    <a:pt x="748" y="340"/>
                    <a:pt x="734" y="321"/>
                    <a:pt x="729" y="308"/>
                  </a:cubicBezTo>
                  <a:cubicBezTo>
                    <a:pt x="711" y="261"/>
                    <a:pt x="658" y="279"/>
                    <a:pt x="802" y="292"/>
                  </a:cubicBezTo>
                  <a:cubicBezTo>
                    <a:pt x="808" y="287"/>
                    <a:pt x="819" y="284"/>
                    <a:pt x="819" y="276"/>
                  </a:cubicBezTo>
                  <a:cubicBezTo>
                    <a:pt x="819" y="245"/>
                    <a:pt x="769" y="270"/>
                    <a:pt x="827" y="251"/>
                  </a:cubicBezTo>
                  <a:cubicBezTo>
                    <a:pt x="726" y="227"/>
                    <a:pt x="899" y="266"/>
                    <a:pt x="656" y="235"/>
                  </a:cubicBezTo>
                  <a:cubicBezTo>
                    <a:pt x="639" y="233"/>
                    <a:pt x="624" y="224"/>
                    <a:pt x="608" y="219"/>
                  </a:cubicBezTo>
                  <a:cubicBezTo>
                    <a:pt x="598" y="216"/>
                    <a:pt x="629" y="224"/>
                    <a:pt x="640" y="227"/>
                  </a:cubicBezTo>
                  <a:cubicBezTo>
                    <a:pt x="632" y="219"/>
                    <a:pt x="608" y="211"/>
                    <a:pt x="616" y="203"/>
                  </a:cubicBezTo>
                  <a:cubicBezTo>
                    <a:pt x="624" y="195"/>
                    <a:pt x="636" y="219"/>
                    <a:pt x="648" y="219"/>
                  </a:cubicBezTo>
                  <a:cubicBezTo>
                    <a:pt x="702" y="221"/>
                    <a:pt x="756" y="214"/>
                    <a:pt x="810" y="211"/>
                  </a:cubicBezTo>
                  <a:cubicBezTo>
                    <a:pt x="802" y="208"/>
                    <a:pt x="778" y="203"/>
                    <a:pt x="786" y="203"/>
                  </a:cubicBezTo>
                  <a:cubicBezTo>
                    <a:pt x="841" y="203"/>
                    <a:pt x="902" y="218"/>
                    <a:pt x="956" y="227"/>
                  </a:cubicBezTo>
                  <a:cubicBezTo>
                    <a:pt x="905" y="193"/>
                    <a:pt x="955" y="206"/>
                    <a:pt x="989" y="194"/>
                  </a:cubicBezTo>
                  <a:cubicBezTo>
                    <a:pt x="1046" y="207"/>
                    <a:pt x="1016" y="199"/>
                    <a:pt x="1078" y="219"/>
                  </a:cubicBezTo>
                  <a:cubicBezTo>
                    <a:pt x="1097" y="225"/>
                    <a:pt x="1127" y="251"/>
                    <a:pt x="1127" y="251"/>
                  </a:cubicBezTo>
                  <a:cubicBezTo>
                    <a:pt x="1184" y="232"/>
                    <a:pt x="1127" y="259"/>
                    <a:pt x="1127" y="219"/>
                  </a:cubicBezTo>
                  <a:cubicBezTo>
                    <a:pt x="1127" y="211"/>
                    <a:pt x="1143" y="223"/>
                    <a:pt x="1151" y="227"/>
                  </a:cubicBezTo>
                  <a:cubicBezTo>
                    <a:pt x="1160" y="231"/>
                    <a:pt x="1166" y="239"/>
                    <a:pt x="1175" y="243"/>
                  </a:cubicBezTo>
                  <a:cubicBezTo>
                    <a:pt x="1207" y="256"/>
                    <a:pt x="1241" y="264"/>
                    <a:pt x="1273" y="276"/>
                  </a:cubicBezTo>
                  <a:cubicBezTo>
                    <a:pt x="1291" y="283"/>
                    <a:pt x="1303" y="302"/>
                    <a:pt x="1321" y="308"/>
                  </a:cubicBezTo>
                  <a:cubicBezTo>
                    <a:pt x="1329" y="311"/>
                    <a:pt x="1338" y="313"/>
                    <a:pt x="1346" y="316"/>
                  </a:cubicBezTo>
                  <a:cubicBezTo>
                    <a:pt x="1325" y="261"/>
                    <a:pt x="1314" y="268"/>
                    <a:pt x="1265" y="243"/>
                  </a:cubicBezTo>
                  <a:cubicBezTo>
                    <a:pt x="1237" y="204"/>
                    <a:pt x="1256" y="216"/>
                    <a:pt x="1281" y="178"/>
                  </a:cubicBezTo>
                  <a:cubicBezTo>
                    <a:pt x="1284" y="181"/>
                    <a:pt x="1359" y="243"/>
                    <a:pt x="1313" y="194"/>
                  </a:cubicBezTo>
                  <a:cubicBezTo>
                    <a:pt x="1324" y="191"/>
                    <a:pt x="1335" y="184"/>
                    <a:pt x="1346" y="186"/>
                  </a:cubicBezTo>
                  <a:cubicBezTo>
                    <a:pt x="1365" y="189"/>
                    <a:pt x="1388" y="225"/>
                    <a:pt x="1419" y="235"/>
                  </a:cubicBezTo>
                  <a:cubicBezTo>
                    <a:pt x="1394" y="168"/>
                    <a:pt x="1436" y="251"/>
                    <a:pt x="1443" y="251"/>
                  </a:cubicBezTo>
                  <a:cubicBezTo>
                    <a:pt x="1451" y="251"/>
                    <a:pt x="1429" y="233"/>
                    <a:pt x="1435" y="227"/>
                  </a:cubicBezTo>
                  <a:cubicBezTo>
                    <a:pt x="1441" y="221"/>
                    <a:pt x="1451" y="232"/>
                    <a:pt x="1459" y="235"/>
                  </a:cubicBezTo>
                  <a:lnTo>
                    <a:pt x="1459" y="211"/>
                  </a:lnTo>
                  <a:cubicBezTo>
                    <a:pt x="1459" y="211"/>
                    <a:pt x="1459" y="211"/>
                    <a:pt x="1459" y="211"/>
                  </a:cubicBezTo>
                  <a:cubicBezTo>
                    <a:pt x="1467" y="214"/>
                    <a:pt x="1475" y="216"/>
                    <a:pt x="1483" y="219"/>
                  </a:cubicBezTo>
                  <a:cubicBezTo>
                    <a:pt x="1541" y="275"/>
                    <a:pt x="1484" y="235"/>
                    <a:pt x="1516" y="219"/>
                  </a:cubicBezTo>
                  <a:cubicBezTo>
                    <a:pt x="1524" y="215"/>
                    <a:pt x="1532" y="224"/>
                    <a:pt x="1540" y="227"/>
                  </a:cubicBezTo>
                  <a:cubicBezTo>
                    <a:pt x="1576" y="281"/>
                    <a:pt x="1539" y="240"/>
                    <a:pt x="1565" y="227"/>
                  </a:cubicBezTo>
                  <a:cubicBezTo>
                    <a:pt x="1573" y="223"/>
                    <a:pt x="1581" y="232"/>
                    <a:pt x="1589" y="235"/>
                  </a:cubicBezTo>
                  <a:cubicBezTo>
                    <a:pt x="1625" y="181"/>
                    <a:pt x="1629" y="208"/>
                    <a:pt x="1670" y="235"/>
                  </a:cubicBezTo>
                  <a:cubicBezTo>
                    <a:pt x="1683" y="299"/>
                    <a:pt x="1685" y="365"/>
                    <a:pt x="1694" y="430"/>
                  </a:cubicBezTo>
                  <a:cubicBezTo>
                    <a:pt x="1707" y="391"/>
                    <a:pt x="1699" y="355"/>
                    <a:pt x="1686" y="316"/>
                  </a:cubicBezTo>
                  <a:cubicBezTo>
                    <a:pt x="1683" y="289"/>
                    <a:pt x="1682" y="262"/>
                    <a:pt x="1678" y="235"/>
                  </a:cubicBezTo>
                  <a:cubicBezTo>
                    <a:pt x="1676" y="224"/>
                    <a:pt x="1661" y="209"/>
                    <a:pt x="1670" y="203"/>
                  </a:cubicBezTo>
                  <a:cubicBezTo>
                    <a:pt x="1680" y="196"/>
                    <a:pt x="1691" y="214"/>
                    <a:pt x="1702" y="219"/>
                  </a:cubicBezTo>
                  <a:cubicBezTo>
                    <a:pt x="1665" y="163"/>
                    <a:pt x="1651" y="164"/>
                    <a:pt x="1694" y="178"/>
                  </a:cubicBezTo>
                  <a:cubicBezTo>
                    <a:pt x="1746" y="165"/>
                    <a:pt x="1737" y="186"/>
                    <a:pt x="1783" y="203"/>
                  </a:cubicBezTo>
                  <a:cubicBezTo>
                    <a:pt x="1783" y="203"/>
                    <a:pt x="1789" y="186"/>
                    <a:pt x="1792" y="178"/>
                  </a:cubicBezTo>
                  <a:cubicBezTo>
                    <a:pt x="1808" y="202"/>
                    <a:pt x="1816" y="227"/>
                    <a:pt x="1832" y="251"/>
                  </a:cubicBezTo>
                  <a:cubicBezTo>
                    <a:pt x="1835" y="243"/>
                    <a:pt x="1832" y="229"/>
                    <a:pt x="1840" y="227"/>
                  </a:cubicBezTo>
                  <a:cubicBezTo>
                    <a:pt x="1879" y="216"/>
                    <a:pt x="1922" y="252"/>
                    <a:pt x="1946" y="276"/>
                  </a:cubicBezTo>
                  <a:cubicBezTo>
                    <a:pt x="1888" y="355"/>
                    <a:pt x="1915" y="303"/>
                    <a:pt x="1897" y="365"/>
                  </a:cubicBezTo>
                  <a:cubicBezTo>
                    <a:pt x="1892" y="381"/>
                    <a:pt x="1886" y="397"/>
                    <a:pt x="1881" y="413"/>
                  </a:cubicBezTo>
                  <a:cubicBezTo>
                    <a:pt x="1878" y="421"/>
                    <a:pt x="1873" y="438"/>
                    <a:pt x="1873" y="438"/>
                  </a:cubicBezTo>
                  <a:cubicBezTo>
                    <a:pt x="1861" y="376"/>
                    <a:pt x="1881" y="305"/>
                    <a:pt x="1913" y="251"/>
                  </a:cubicBezTo>
                  <a:cubicBezTo>
                    <a:pt x="1930" y="151"/>
                    <a:pt x="1912" y="228"/>
                    <a:pt x="1929" y="267"/>
                  </a:cubicBezTo>
                  <a:cubicBezTo>
                    <a:pt x="1932" y="275"/>
                    <a:pt x="1934" y="251"/>
                    <a:pt x="1938" y="243"/>
                  </a:cubicBezTo>
                  <a:cubicBezTo>
                    <a:pt x="1953" y="214"/>
                    <a:pt x="1950" y="220"/>
                    <a:pt x="1978" y="211"/>
                  </a:cubicBezTo>
                  <a:cubicBezTo>
                    <a:pt x="1992" y="224"/>
                    <a:pt x="2020" y="232"/>
                    <a:pt x="2019" y="251"/>
                  </a:cubicBezTo>
                  <a:cubicBezTo>
                    <a:pt x="2013" y="332"/>
                    <a:pt x="2012" y="356"/>
                    <a:pt x="1994" y="421"/>
                  </a:cubicBezTo>
                  <a:cubicBezTo>
                    <a:pt x="1989" y="440"/>
                    <a:pt x="1984" y="459"/>
                    <a:pt x="1978" y="478"/>
                  </a:cubicBezTo>
                  <a:cubicBezTo>
                    <a:pt x="1973" y="494"/>
                    <a:pt x="1952" y="541"/>
                    <a:pt x="1962" y="527"/>
                  </a:cubicBezTo>
                  <a:cubicBezTo>
                    <a:pt x="1983" y="496"/>
                    <a:pt x="2006" y="469"/>
                    <a:pt x="2027" y="438"/>
                  </a:cubicBezTo>
                  <a:cubicBezTo>
                    <a:pt x="2045" y="411"/>
                    <a:pt x="2061" y="386"/>
                    <a:pt x="2075" y="357"/>
                  </a:cubicBezTo>
                  <a:cubicBezTo>
                    <a:pt x="2085" y="314"/>
                    <a:pt x="2095" y="278"/>
                    <a:pt x="2083" y="235"/>
                  </a:cubicBezTo>
                  <a:cubicBezTo>
                    <a:pt x="2067" y="240"/>
                    <a:pt x="2021" y="252"/>
                    <a:pt x="2043" y="267"/>
                  </a:cubicBezTo>
                  <a:cubicBezTo>
                    <a:pt x="2061" y="279"/>
                    <a:pt x="2086" y="273"/>
                    <a:pt x="2108" y="276"/>
                  </a:cubicBezTo>
                  <a:cubicBezTo>
                    <a:pt x="2158" y="314"/>
                    <a:pt x="2200" y="336"/>
                    <a:pt x="2262" y="348"/>
                  </a:cubicBezTo>
                  <a:cubicBezTo>
                    <a:pt x="2245" y="400"/>
                    <a:pt x="2209" y="425"/>
                    <a:pt x="2165" y="454"/>
                  </a:cubicBezTo>
                  <a:cubicBezTo>
                    <a:pt x="2150" y="493"/>
                    <a:pt x="2151" y="520"/>
                    <a:pt x="2116" y="543"/>
                  </a:cubicBezTo>
                  <a:cubicBezTo>
                    <a:pt x="2152" y="489"/>
                    <a:pt x="2182" y="433"/>
                    <a:pt x="2238" y="397"/>
                  </a:cubicBezTo>
                  <a:cubicBezTo>
                    <a:pt x="2255" y="363"/>
                    <a:pt x="2259" y="343"/>
                    <a:pt x="2286" y="316"/>
                  </a:cubicBezTo>
                  <a:cubicBezTo>
                    <a:pt x="2283" y="327"/>
                    <a:pt x="2283" y="338"/>
                    <a:pt x="2278" y="348"/>
                  </a:cubicBezTo>
                  <a:cubicBezTo>
                    <a:pt x="2270" y="364"/>
                    <a:pt x="2194" y="446"/>
                    <a:pt x="2246" y="397"/>
                  </a:cubicBezTo>
                  <a:cubicBezTo>
                    <a:pt x="2262" y="402"/>
                    <a:pt x="2278" y="408"/>
                    <a:pt x="2294" y="413"/>
                  </a:cubicBezTo>
                  <a:cubicBezTo>
                    <a:pt x="2302" y="416"/>
                    <a:pt x="2278" y="408"/>
                    <a:pt x="2270" y="405"/>
                  </a:cubicBezTo>
                  <a:cubicBezTo>
                    <a:pt x="2239" y="395"/>
                    <a:pt x="2335" y="410"/>
                    <a:pt x="2367" y="413"/>
                  </a:cubicBezTo>
                  <a:cubicBezTo>
                    <a:pt x="2351" y="435"/>
                    <a:pt x="2339" y="460"/>
                    <a:pt x="2319" y="478"/>
                  </a:cubicBezTo>
                  <a:cubicBezTo>
                    <a:pt x="2313" y="483"/>
                    <a:pt x="2308" y="488"/>
                    <a:pt x="2302" y="494"/>
                  </a:cubicBezTo>
                  <a:cubicBezTo>
                    <a:pt x="2296" y="500"/>
                    <a:pt x="2279" y="508"/>
                    <a:pt x="2286" y="511"/>
                  </a:cubicBezTo>
                  <a:cubicBezTo>
                    <a:pt x="2293" y="514"/>
                    <a:pt x="2349" y="497"/>
                    <a:pt x="2359" y="494"/>
                  </a:cubicBezTo>
                  <a:cubicBezTo>
                    <a:pt x="2313" y="542"/>
                    <a:pt x="2370" y="467"/>
                    <a:pt x="2375" y="462"/>
                  </a:cubicBezTo>
                  <a:cubicBezTo>
                    <a:pt x="2378" y="470"/>
                    <a:pt x="2384" y="486"/>
                    <a:pt x="2384" y="486"/>
                  </a:cubicBezTo>
                  <a:cubicBezTo>
                    <a:pt x="2387" y="494"/>
                    <a:pt x="2384" y="508"/>
                    <a:pt x="2392" y="511"/>
                  </a:cubicBezTo>
                  <a:cubicBezTo>
                    <a:pt x="2399" y="513"/>
                    <a:pt x="2401" y="492"/>
                    <a:pt x="2408" y="494"/>
                  </a:cubicBezTo>
                  <a:cubicBezTo>
                    <a:pt x="2416" y="497"/>
                    <a:pt x="2409" y="513"/>
                    <a:pt x="2416" y="519"/>
                  </a:cubicBezTo>
                  <a:cubicBezTo>
                    <a:pt x="2424" y="526"/>
                    <a:pt x="2437" y="524"/>
                    <a:pt x="2448" y="527"/>
                  </a:cubicBezTo>
                  <a:cubicBezTo>
                    <a:pt x="2459" y="543"/>
                    <a:pt x="2463" y="568"/>
                    <a:pt x="2481" y="575"/>
                  </a:cubicBezTo>
                  <a:cubicBezTo>
                    <a:pt x="2540" y="597"/>
                    <a:pt x="2463" y="566"/>
                    <a:pt x="2538" y="608"/>
                  </a:cubicBezTo>
                  <a:cubicBezTo>
                    <a:pt x="2556" y="618"/>
                    <a:pt x="2576" y="623"/>
                    <a:pt x="2594" y="632"/>
                  </a:cubicBezTo>
                  <a:cubicBezTo>
                    <a:pt x="2575" y="635"/>
                    <a:pt x="2556" y="634"/>
                    <a:pt x="2538" y="640"/>
                  </a:cubicBezTo>
                  <a:cubicBezTo>
                    <a:pt x="2530" y="643"/>
                    <a:pt x="2528" y="654"/>
                    <a:pt x="2521" y="657"/>
                  </a:cubicBezTo>
                  <a:cubicBezTo>
                    <a:pt x="2509" y="661"/>
                    <a:pt x="2411" y="673"/>
                    <a:pt x="2408" y="673"/>
                  </a:cubicBezTo>
                  <a:cubicBezTo>
                    <a:pt x="2403" y="681"/>
                    <a:pt x="2398" y="690"/>
                    <a:pt x="2392" y="697"/>
                  </a:cubicBezTo>
                  <a:cubicBezTo>
                    <a:pt x="2387" y="703"/>
                    <a:pt x="2368" y="710"/>
                    <a:pt x="2375" y="713"/>
                  </a:cubicBezTo>
                  <a:cubicBezTo>
                    <a:pt x="2379" y="715"/>
                    <a:pt x="2425" y="699"/>
                    <a:pt x="2432" y="697"/>
                  </a:cubicBezTo>
                  <a:cubicBezTo>
                    <a:pt x="2495" y="712"/>
                    <a:pt x="2556" y="726"/>
                    <a:pt x="2619" y="738"/>
                  </a:cubicBezTo>
                  <a:cubicBezTo>
                    <a:pt x="2627" y="743"/>
                    <a:pt x="2635" y="748"/>
                    <a:pt x="2643" y="754"/>
                  </a:cubicBezTo>
                  <a:cubicBezTo>
                    <a:pt x="2654" y="762"/>
                    <a:pt x="2688" y="782"/>
                    <a:pt x="2675" y="778"/>
                  </a:cubicBezTo>
                  <a:cubicBezTo>
                    <a:pt x="2667" y="775"/>
                    <a:pt x="2651" y="770"/>
                    <a:pt x="2651" y="770"/>
                  </a:cubicBezTo>
                  <a:cubicBezTo>
                    <a:pt x="2640" y="737"/>
                    <a:pt x="2630" y="732"/>
                    <a:pt x="2692" y="754"/>
                  </a:cubicBezTo>
                  <a:cubicBezTo>
                    <a:pt x="2732" y="768"/>
                    <a:pt x="2779" y="804"/>
                    <a:pt x="2813" y="827"/>
                  </a:cubicBezTo>
                  <a:cubicBezTo>
                    <a:pt x="2822" y="833"/>
                    <a:pt x="2792" y="819"/>
                    <a:pt x="2781" y="819"/>
                  </a:cubicBezTo>
                  <a:cubicBezTo>
                    <a:pt x="2773" y="819"/>
                    <a:pt x="2797" y="825"/>
                    <a:pt x="2805" y="827"/>
                  </a:cubicBezTo>
                  <a:cubicBezTo>
                    <a:pt x="2829" y="833"/>
                    <a:pt x="2854" y="838"/>
                    <a:pt x="2878" y="843"/>
                  </a:cubicBezTo>
                  <a:cubicBezTo>
                    <a:pt x="2886" y="848"/>
                    <a:pt x="2910" y="854"/>
                    <a:pt x="2902" y="859"/>
                  </a:cubicBezTo>
                  <a:cubicBezTo>
                    <a:pt x="2884" y="870"/>
                    <a:pt x="2820" y="855"/>
                    <a:pt x="2838" y="867"/>
                  </a:cubicBezTo>
                  <a:cubicBezTo>
                    <a:pt x="2863" y="883"/>
                    <a:pt x="2897" y="872"/>
                    <a:pt x="2927" y="875"/>
                  </a:cubicBezTo>
                  <a:cubicBezTo>
                    <a:pt x="2970" y="906"/>
                    <a:pt x="2950" y="913"/>
                    <a:pt x="3008" y="924"/>
                  </a:cubicBezTo>
                  <a:cubicBezTo>
                    <a:pt x="3016" y="929"/>
                    <a:pt x="3029" y="931"/>
                    <a:pt x="3032" y="940"/>
                  </a:cubicBezTo>
                  <a:cubicBezTo>
                    <a:pt x="3043" y="979"/>
                    <a:pt x="3001" y="1012"/>
                    <a:pt x="2975" y="1030"/>
                  </a:cubicBezTo>
                  <a:cubicBezTo>
                    <a:pt x="3011" y="1064"/>
                    <a:pt x="2976" y="1026"/>
                    <a:pt x="3000" y="1070"/>
                  </a:cubicBezTo>
                  <a:cubicBezTo>
                    <a:pt x="3009" y="1087"/>
                    <a:pt x="3032" y="1119"/>
                    <a:pt x="3032" y="1119"/>
                  </a:cubicBezTo>
                  <a:cubicBezTo>
                    <a:pt x="3019" y="1122"/>
                    <a:pt x="2998" y="1115"/>
                    <a:pt x="2992" y="1127"/>
                  </a:cubicBezTo>
                  <a:cubicBezTo>
                    <a:pt x="2968" y="1175"/>
                    <a:pt x="3047" y="1173"/>
                    <a:pt x="3057" y="1175"/>
                  </a:cubicBezTo>
                  <a:cubicBezTo>
                    <a:pt x="3051" y="1181"/>
                    <a:pt x="3038" y="1184"/>
                    <a:pt x="3040" y="1192"/>
                  </a:cubicBezTo>
                  <a:cubicBezTo>
                    <a:pt x="3043" y="1200"/>
                    <a:pt x="3056" y="1198"/>
                    <a:pt x="3065" y="1200"/>
                  </a:cubicBezTo>
                  <a:cubicBezTo>
                    <a:pt x="3083" y="1204"/>
                    <a:pt x="3102" y="1205"/>
                    <a:pt x="3121" y="1208"/>
                  </a:cubicBezTo>
                  <a:cubicBezTo>
                    <a:pt x="3105" y="1257"/>
                    <a:pt x="3075" y="1315"/>
                    <a:pt x="3024" y="1338"/>
                  </a:cubicBezTo>
                  <a:cubicBezTo>
                    <a:pt x="2989" y="1354"/>
                    <a:pt x="2938" y="1358"/>
                    <a:pt x="2902" y="1362"/>
                  </a:cubicBezTo>
                  <a:cubicBezTo>
                    <a:pt x="2864" y="1375"/>
                    <a:pt x="2860" y="1378"/>
                    <a:pt x="2805" y="1378"/>
                  </a:cubicBezTo>
                  <a:cubicBezTo>
                    <a:pt x="2791" y="1378"/>
                    <a:pt x="2832" y="1373"/>
                    <a:pt x="2846" y="1370"/>
                  </a:cubicBezTo>
                  <a:cubicBezTo>
                    <a:pt x="2865" y="1366"/>
                    <a:pt x="2883" y="1365"/>
                    <a:pt x="2902" y="1362"/>
                  </a:cubicBezTo>
                  <a:cubicBezTo>
                    <a:pt x="2991" y="1333"/>
                    <a:pt x="2950" y="1342"/>
                    <a:pt x="3024" y="1330"/>
                  </a:cubicBezTo>
                  <a:cubicBezTo>
                    <a:pt x="3035" y="1335"/>
                    <a:pt x="3057" y="1334"/>
                    <a:pt x="3057" y="1346"/>
                  </a:cubicBezTo>
                  <a:cubicBezTo>
                    <a:pt x="3057" y="1383"/>
                    <a:pt x="3023" y="1412"/>
                    <a:pt x="3000" y="1435"/>
                  </a:cubicBezTo>
                  <a:cubicBezTo>
                    <a:pt x="3008" y="1440"/>
                    <a:pt x="3015" y="1447"/>
                    <a:pt x="3024" y="1451"/>
                  </a:cubicBezTo>
                  <a:cubicBezTo>
                    <a:pt x="3045" y="1460"/>
                    <a:pt x="3069" y="1463"/>
                    <a:pt x="3089" y="1475"/>
                  </a:cubicBezTo>
                  <a:cubicBezTo>
                    <a:pt x="3112" y="1489"/>
                    <a:pt x="3117" y="1545"/>
                    <a:pt x="3121" y="1565"/>
                  </a:cubicBezTo>
                  <a:cubicBezTo>
                    <a:pt x="3116" y="1573"/>
                    <a:pt x="3105" y="1579"/>
                    <a:pt x="3105" y="1589"/>
                  </a:cubicBezTo>
                  <a:cubicBezTo>
                    <a:pt x="3105" y="1661"/>
                    <a:pt x="3173" y="1539"/>
                    <a:pt x="3130" y="1670"/>
                  </a:cubicBezTo>
                  <a:cubicBezTo>
                    <a:pt x="3127" y="1678"/>
                    <a:pt x="3113" y="1665"/>
                    <a:pt x="3105" y="1662"/>
                  </a:cubicBezTo>
                  <a:cubicBezTo>
                    <a:pt x="3096" y="1664"/>
                    <a:pt x="3034" y="1678"/>
                    <a:pt x="3032" y="1686"/>
                  </a:cubicBezTo>
                  <a:cubicBezTo>
                    <a:pt x="3029" y="1698"/>
                    <a:pt x="3054" y="1697"/>
                    <a:pt x="3065" y="1702"/>
                  </a:cubicBezTo>
                  <a:cubicBezTo>
                    <a:pt x="3051" y="1705"/>
                    <a:pt x="3036" y="1704"/>
                    <a:pt x="3024" y="1711"/>
                  </a:cubicBezTo>
                  <a:cubicBezTo>
                    <a:pt x="3016" y="1716"/>
                    <a:pt x="3004" y="1726"/>
                    <a:pt x="3008" y="1735"/>
                  </a:cubicBezTo>
                  <a:cubicBezTo>
                    <a:pt x="3013" y="1745"/>
                    <a:pt x="3029" y="1740"/>
                    <a:pt x="3040" y="1743"/>
                  </a:cubicBezTo>
                  <a:cubicBezTo>
                    <a:pt x="3046" y="1748"/>
                    <a:pt x="3063" y="1754"/>
                    <a:pt x="3057" y="1759"/>
                  </a:cubicBezTo>
                  <a:cubicBezTo>
                    <a:pt x="3044" y="1769"/>
                    <a:pt x="3002" y="1752"/>
                    <a:pt x="3008" y="1767"/>
                  </a:cubicBezTo>
                  <a:cubicBezTo>
                    <a:pt x="3019" y="1796"/>
                    <a:pt x="3121" y="1812"/>
                    <a:pt x="3146" y="1816"/>
                  </a:cubicBezTo>
                  <a:cubicBezTo>
                    <a:pt x="3089" y="1822"/>
                    <a:pt x="3046" y="1831"/>
                    <a:pt x="2992" y="1840"/>
                  </a:cubicBezTo>
                  <a:cubicBezTo>
                    <a:pt x="2995" y="1851"/>
                    <a:pt x="2993" y="1864"/>
                    <a:pt x="3000" y="1873"/>
                  </a:cubicBezTo>
                  <a:cubicBezTo>
                    <a:pt x="3013" y="1890"/>
                    <a:pt x="3051" y="1872"/>
                    <a:pt x="3000" y="1889"/>
                  </a:cubicBezTo>
                  <a:cubicBezTo>
                    <a:pt x="2992" y="1886"/>
                    <a:pt x="2984" y="1881"/>
                    <a:pt x="2975" y="1881"/>
                  </a:cubicBezTo>
                  <a:cubicBezTo>
                    <a:pt x="2967" y="1881"/>
                    <a:pt x="2948" y="1881"/>
                    <a:pt x="2951" y="1889"/>
                  </a:cubicBezTo>
                  <a:cubicBezTo>
                    <a:pt x="2960" y="1910"/>
                    <a:pt x="2983" y="1922"/>
                    <a:pt x="3000" y="1938"/>
                  </a:cubicBezTo>
                  <a:cubicBezTo>
                    <a:pt x="3006" y="1943"/>
                    <a:pt x="2992" y="1923"/>
                    <a:pt x="2984" y="1921"/>
                  </a:cubicBezTo>
                  <a:cubicBezTo>
                    <a:pt x="2973" y="1918"/>
                    <a:pt x="2962" y="1916"/>
                    <a:pt x="2951" y="1913"/>
                  </a:cubicBezTo>
                  <a:cubicBezTo>
                    <a:pt x="2954" y="1924"/>
                    <a:pt x="2953" y="1937"/>
                    <a:pt x="2959" y="1946"/>
                  </a:cubicBezTo>
                  <a:cubicBezTo>
                    <a:pt x="2968" y="1959"/>
                    <a:pt x="3014" y="1972"/>
                    <a:pt x="2959" y="1954"/>
                  </a:cubicBezTo>
                  <a:cubicBezTo>
                    <a:pt x="2948" y="1962"/>
                    <a:pt x="2940" y="1975"/>
                    <a:pt x="2927" y="1978"/>
                  </a:cubicBezTo>
                  <a:cubicBezTo>
                    <a:pt x="2903" y="1984"/>
                    <a:pt x="2874" y="1951"/>
                    <a:pt x="2911" y="1986"/>
                  </a:cubicBezTo>
                  <a:cubicBezTo>
                    <a:pt x="2916" y="1997"/>
                    <a:pt x="2933" y="2008"/>
                    <a:pt x="2927" y="2019"/>
                  </a:cubicBezTo>
                  <a:cubicBezTo>
                    <a:pt x="2922" y="2028"/>
                    <a:pt x="2909" y="1995"/>
                    <a:pt x="2902" y="2002"/>
                  </a:cubicBezTo>
                  <a:cubicBezTo>
                    <a:pt x="2894" y="2010"/>
                    <a:pt x="2908" y="2024"/>
                    <a:pt x="2911" y="2035"/>
                  </a:cubicBezTo>
                  <a:cubicBezTo>
                    <a:pt x="2908" y="2046"/>
                    <a:pt x="2912" y="2061"/>
                    <a:pt x="2902" y="2067"/>
                  </a:cubicBezTo>
                  <a:cubicBezTo>
                    <a:pt x="2893" y="2073"/>
                    <a:pt x="2878" y="2051"/>
                    <a:pt x="2870" y="2059"/>
                  </a:cubicBezTo>
                  <a:cubicBezTo>
                    <a:pt x="2858" y="2071"/>
                    <a:pt x="2868" y="2093"/>
                    <a:pt x="2862" y="2108"/>
                  </a:cubicBezTo>
                  <a:cubicBezTo>
                    <a:pt x="2857" y="2120"/>
                    <a:pt x="2847" y="2130"/>
                    <a:pt x="2838" y="2140"/>
                  </a:cubicBezTo>
                  <a:cubicBezTo>
                    <a:pt x="2820" y="2161"/>
                    <a:pt x="2773" y="2189"/>
                    <a:pt x="2773" y="2189"/>
                  </a:cubicBezTo>
                  <a:cubicBezTo>
                    <a:pt x="2810" y="2214"/>
                    <a:pt x="2802" y="2204"/>
                    <a:pt x="2765" y="2197"/>
                  </a:cubicBezTo>
                  <a:cubicBezTo>
                    <a:pt x="2749" y="2194"/>
                    <a:pt x="2732" y="2192"/>
                    <a:pt x="2716" y="2189"/>
                  </a:cubicBezTo>
                  <a:cubicBezTo>
                    <a:pt x="2656" y="2209"/>
                    <a:pt x="2718" y="2180"/>
                    <a:pt x="2708" y="2221"/>
                  </a:cubicBezTo>
                  <a:cubicBezTo>
                    <a:pt x="2706" y="2229"/>
                    <a:pt x="2692" y="2226"/>
                    <a:pt x="2684" y="2229"/>
                  </a:cubicBezTo>
                  <a:cubicBezTo>
                    <a:pt x="2663" y="2210"/>
                    <a:pt x="2646" y="2198"/>
                    <a:pt x="2619" y="2189"/>
                  </a:cubicBezTo>
                  <a:cubicBezTo>
                    <a:pt x="2613" y="2197"/>
                    <a:pt x="2600" y="2203"/>
                    <a:pt x="2602" y="2213"/>
                  </a:cubicBezTo>
                  <a:cubicBezTo>
                    <a:pt x="2604" y="2225"/>
                    <a:pt x="2642" y="2248"/>
                    <a:pt x="2651" y="2254"/>
                  </a:cubicBezTo>
                  <a:cubicBezTo>
                    <a:pt x="2643" y="2257"/>
                    <a:pt x="2632" y="2255"/>
                    <a:pt x="2627" y="2262"/>
                  </a:cubicBezTo>
                  <a:cubicBezTo>
                    <a:pt x="2617" y="2276"/>
                    <a:pt x="2611" y="2311"/>
                    <a:pt x="2611" y="2311"/>
                  </a:cubicBezTo>
                  <a:cubicBezTo>
                    <a:pt x="2667" y="2390"/>
                    <a:pt x="2660" y="2377"/>
                    <a:pt x="2651" y="2481"/>
                  </a:cubicBezTo>
                  <a:cubicBezTo>
                    <a:pt x="2649" y="2475"/>
                    <a:pt x="2638" y="2432"/>
                    <a:pt x="2627" y="2432"/>
                  </a:cubicBezTo>
                  <a:cubicBezTo>
                    <a:pt x="2619" y="2432"/>
                    <a:pt x="2623" y="2449"/>
                    <a:pt x="2619" y="2456"/>
                  </a:cubicBezTo>
                  <a:cubicBezTo>
                    <a:pt x="2615" y="2463"/>
                    <a:pt x="2608" y="2467"/>
                    <a:pt x="2602" y="2473"/>
                  </a:cubicBezTo>
                  <a:cubicBezTo>
                    <a:pt x="2598" y="2466"/>
                    <a:pt x="2578" y="2428"/>
                    <a:pt x="2562" y="2432"/>
                  </a:cubicBezTo>
                  <a:cubicBezTo>
                    <a:pt x="2554" y="2434"/>
                    <a:pt x="2557" y="2448"/>
                    <a:pt x="2554" y="2456"/>
                  </a:cubicBezTo>
                  <a:cubicBezTo>
                    <a:pt x="2588" y="2510"/>
                    <a:pt x="2564" y="2453"/>
                    <a:pt x="2529" y="2497"/>
                  </a:cubicBezTo>
                  <a:cubicBezTo>
                    <a:pt x="2510" y="2521"/>
                    <a:pt x="2608" y="2561"/>
                    <a:pt x="2538" y="2538"/>
                  </a:cubicBezTo>
                  <a:cubicBezTo>
                    <a:pt x="2529" y="2529"/>
                    <a:pt x="2497" y="2491"/>
                    <a:pt x="2529" y="2554"/>
                  </a:cubicBezTo>
                  <a:cubicBezTo>
                    <a:pt x="2538" y="2571"/>
                    <a:pt x="2570" y="2578"/>
                    <a:pt x="2521" y="2562"/>
                  </a:cubicBezTo>
                  <a:cubicBezTo>
                    <a:pt x="2516" y="2578"/>
                    <a:pt x="2495" y="2597"/>
                    <a:pt x="2505" y="2611"/>
                  </a:cubicBezTo>
                  <a:cubicBezTo>
                    <a:pt x="2510" y="2619"/>
                    <a:pt x="2531" y="2635"/>
                    <a:pt x="2521" y="2635"/>
                  </a:cubicBezTo>
                  <a:cubicBezTo>
                    <a:pt x="2510" y="2635"/>
                    <a:pt x="2505" y="2619"/>
                    <a:pt x="2497" y="2611"/>
                  </a:cubicBezTo>
                  <a:cubicBezTo>
                    <a:pt x="2494" y="2622"/>
                    <a:pt x="2498" y="2637"/>
                    <a:pt x="2489" y="2643"/>
                  </a:cubicBezTo>
                  <a:cubicBezTo>
                    <a:pt x="2475" y="2653"/>
                    <a:pt x="2456" y="2648"/>
                    <a:pt x="2440" y="2651"/>
                  </a:cubicBezTo>
                  <a:cubicBezTo>
                    <a:pt x="2413" y="2656"/>
                    <a:pt x="2386" y="2662"/>
                    <a:pt x="2359" y="2667"/>
                  </a:cubicBezTo>
                  <a:cubicBezTo>
                    <a:pt x="2437" y="2717"/>
                    <a:pt x="2292" y="2645"/>
                    <a:pt x="2286" y="2643"/>
                  </a:cubicBezTo>
                  <a:cubicBezTo>
                    <a:pt x="2283" y="2651"/>
                    <a:pt x="2275" y="2659"/>
                    <a:pt x="2278" y="2667"/>
                  </a:cubicBezTo>
                  <a:cubicBezTo>
                    <a:pt x="2282" y="2678"/>
                    <a:pt x="2302" y="2680"/>
                    <a:pt x="2302" y="2692"/>
                  </a:cubicBezTo>
                  <a:cubicBezTo>
                    <a:pt x="2302" y="2702"/>
                    <a:pt x="2287" y="2680"/>
                    <a:pt x="2278" y="2675"/>
                  </a:cubicBezTo>
                  <a:cubicBezTo>
                    <a:pt x="2271" y="2671"/>
                    <a:pt x="2262" y="2670"/>
                    <a:pt x="2254" y="2667"/>
                  </a:cubicBezTo>
                  <a:cubicBezTo>
                    <a:pt x="2251" y="2675"/>
                    <a:pt x="2245" y="2683"/>
                    <a:pt x="2246" y="2692"/>
                  </a:cubicBezTo>
                  <a:cubicBezTo>
                    <a:pt x="2248" y="2705"/>
                    <a:pt x="2292" y="2746"/>
                    <a:pt x="2238" y="2692"/>
                  </a:cubicBezTo>
                  <a:cubicBezTo>
                    <a:pt x="2241" y="2703"/>
                    <a:pt x="2254" y="2717"/>
                    <a:pt x="2246" y="2724"/>
                  </a:cubicBezTo>
                  <a:cubicBezTo>
                    <a:pt x="2239" y="2731"/>
                    <a:pt x="2235" y="2708"/>
                    <a:pt x="2229" y="2700"/>
                  </a:cubicBezTo>
                  <a:cubicBezTo>
                    <a:pt x="2213" y="2681"/>
                    <a:pt x="2211" y="2682"/>
                    <a:pt x="2189" y="2667"/>
                  </a:cubicBezTo>
                  <a:cubicBezTo>
                    <a:pt x="2169" y="2729"/>
                    <a:pt x="2198" y="2666"/>
                    <a:pt x="2156" y="2683"/>
                  </a:cubicBezTo>
                  <a:cubicBezTo>
                    <a:pt x="2147" y="2687"/>
                    <a:pt x="2147" y="2701"/>
                    <a:pt x="2140" y="2708"/>
                  </a:cubicBezTo>
                  <a:cubicBezTo>
                    <a:pt x="2131" y="2718"/>
                    <a:pt x="2117" y="2722"/>
                    <a:pt x="2108" y="2732"/>
                  </a:cubicBezTo>
                  <a:cubicBezTo>
                    <a:pt x="2095" y="2747"/>
                    <a:pt x="2075" y="2781"/>
                    <a:pt x="2075" y="2781"/>
                  </a:cubicBezTo>
                  <a:cubicBezTo>
                    <a:pt x="2071" y="2793"/>
                    <a:pt x="2063" y="2829"/>
                    <a:pt x="2043" y="2829"/>
                  </a:cubicBezTo>
                  <a:cubicBezTo>
                    <a:pt x="2033" y="2829"/>
                    <a:pt x="2035" y="2811"/>
                    <a:pt x="2027" y="2805"/>
                  </a:cubicBezTo>
                  <a:cubicBezTo>
                    <a:pt x="2020" y="2800"/>
                    <a:pt x="2010" y="2800"/>
                    <a:pt x="2002" y="2797"/>
                  </a:cubicBezTo>
                  <a:cubicBezTo>
                    <a:pt x="1982" y="2857"/>
                    <a:pt x="2011" y="2795"/>
                    <a:pt x="1970" y="2813"/>
                  </a:cubicBezTo>
                  <a:cubicBezTo>
                    <a:pt x="1961" y="2817"/>
                    <a:pt x="1959" y="2830"/>
                    <a:pt x="1954" y="2838"/>
                  </a:cubicBezTo>
                  <a:cubicBezTo>
                    <a:pt x="1896" y="2799"/>
                    <a:pt x="1919" y="2791"/>
                    <a:pt x="1881" y="2829"/>
                  </a:cubicBezTo>
                  <a:cubicBezTo>
                    <a:pt x="1878" y="2821"/>
                    <a:pt x="1881" y="2805"/>
                    <a:pt x="1873" y="2805"/>
                  </a:cubicBezTo>
                  <a:cubicBezTo>
                    <a:pt x="1841" y="2805"/>
                    <a:pt x="1868" y="2865"/>
                    <a:pt x="1848" y="2805"/>
                  </a:cubicBezTo>
                  <a:cubicBezTo>
                    <a:pt x="1843" y="2816"/>
                    <a:pt x="1837" y="2827"/>
                    <a:pt x="1832" y="2838"/>
                  </a:cubicBezTo>
                  <a:cubicBezTo>
                    <a:pt x="1829" y="2846"/>
                    <a:pt x="1832" y="2862"/>
                    <a:pt x="1824" y="2862"/>
                  </a:cubicBezTo>
                  <a:cubicBezTo>
                    <a:pt x="1816" y="2862"/>
                    <a:pt x="1820" y="2846"/>
                    <a:pt x="1816" y="2838"/>
                  </a:cubicBezTo>
                  <a:cubicBezTo>
                    <a:pt x="1804" y="2813"/>
                    <a:pt x="1796" y="2809"/>
                    <a:pt x="1775" y="2789"/>
                  </a:cubicBezTo>
                  <a:cubicBezTo>
                    <a:pt x="1767" y="2792"/>
                    <a:pt x="1757" y="2791"/>
                    <a:pt x="1751" y="2797"/>
                  </a:cubicBezTo>
                  <a:cubicBezTo>
                    <a:pt x="1745" y="2803"/>
                    <a:pt x="1751" y="2821"/>
                    <a:pt x="1743" y="2821"/>
                  </a:cubicBezTo>
                  <a:cubicBezTo>
                    <a:pt x="1735" y="2821"/>
                    <a:pt x="1739" y="2805"/>
                    <a:pt x="1735" y="2797"/>
                  </a:cubicBezTo>
                  <a:cubicBezTo>
                    <a:pt x="1720" y="2768"/>
                    <a:pt x="1723" y="2774"/>
                    <a:pt x="1694" y="2765"/>
                  </a:cubicBezTo>
                  <a:cubicBezTo>
                    <a:pt x="1691" y="2757"/>
                    <a:pt x="1694" y="2735"/>
                    <a:pt x="1686" y="2740"/>
                  </a:cubicBezTo>
                  <a:cubicBezTo>
                    <a:pt x="1669" y="2750"/>
                    <a:pt x="1654" y="2789"/>
                    <a:pt x="1654" y="2789"/>
                  </a:cubicBezTo>
                  <a:cubicBezTo>
                    <a:pt x="1649" y="2781"/>
                    <a:pt x="1648" y="2765"/>
                    <a:pt x="1638" y="2765"/>
                  </a:cubicBezTo>
                  <a:cubicBezTo>
                    <a:pt x="1629" y="2765"/>
                    <a:pt x="1637" y="2791"/>
                    <a:pt x="1629" y="2789"/>
                  </a:cubicBezTo>
                  <a:cubicBezTo>
                    <a:pt x="1614" y="2786"/>
                    <a:pt x="1608" y="2767"/>
                    <a:pt x="1597" y="2756"/>
                  </a:cubicBezTo>
                  <a:cubicBezTo>
                    <a:pt x="1560" y="2796"/>
                    <a:pt x="1601" y="2762"/>
                    <a:pt x="1573" y="2748"/>
                  </a:cubicBezTo>
                  <a:cubicBezTo>
                    <a:pt x="1565" y="2744"/>
                    <a:pt x="1556" y="2753"/>
                    <a:pt x="1548" y="2756"/>
                  </a:cubicBezTo>
                  <a:cubicBezTo>
                    <a:pt x="1569" y="2820"/>
                    <a:pt x="1575" y="2828"/>
                    <a:pt x="1638" y="2854"/>
                  </a:cubicBezTo>
                  <a:cubicBezTo>
                    <a:pt x="1665" y="2865"/>
                    <a:pt x="1719" y="2886"/>
                    <a:pt x="1719" y="2886"/>
                  </a:cubicBezTo>
                  <a:cubicBezTo>
                    <a:pt x="1732" y="2883"/>
                    <a:pt x="1748" y="2886"/>
                    <a:pt x="1759" y="2878"/>
                  </a:cubicBezTo>
                  <a:cubicBezTo>
                    <a:pt x="1766" y="2873"/>
                    <a:pt x="1759" y="2857"/>
                    <a:pt x="1767" y="2854"/>
                  </a:cubicBezTo>
                  <a:cubicBezTo>
                    <a:pt x="1780" y="2850"/>
                    <a:pt x="1794" y="2860"/>
                    <a:pt x="1808" y="2862"/>
                  </a:cubicBezTo>
                  <a:cubicBezTo>
                    <a:pt x="1840" y="2866"/>
                    <a:pt x="1873" y="2867"/>
                    <a:pt x="1905" y="2870"/>
                  </a:cubicBezTo>
                  <a:cubicBezTo>
                    <a:pt x="1935" y="2876"/>
                    <a:pt x="1965" y="2877"/>
                    <a:pt x="1994" y="2886"/>
                  </a:cubicBezTo>
                  <a:cubicBezTo>
                    <a:pt x="2003" y="2889"/>
                    <a:pt x="2010" y="2898"/>
                    <a:pt x="2019" y="2902"/>
                  </a:cubicBezTo>
                  <a:cubicBezTo>
                    <a:pt x="2029" y="2906"/>
                    <a:pt x="2040" y="2907"/>
                    <a:pt x="2051" y="2910"/>
                  </a:cubicBezTo>
                  <a:cubicBezTo>
                    <a:pt x="2085" y="2902"/>
                    <a:pt x="2098" y="2886"/>
                    <a:pt x="2132" y="2878"/>
                  </a:cubicBezTo>
                  <a:cubicBezTo>
                    <a:pt x="2140" y="2873"/>
                    <a:pt x="2147" y="2866"/>
                    <a:pt x="2156" y="2862"/>
                  </a:cubicBezTo>
                  <a:cubicBezTo>
                    <a:pt x="2172" y="2855"/>
                    <a:pt x="2205" y="2846"/>
                    <a:pt x="2205" y="2846"/>
                  </a:cubicBezTo>
                  <a:cubicBezTo>
                    <a:pt x="2253" y="2812"/>
                    <a:pt x="2308" y="2793"/>
                    <a:pt x="2359" y="2765"/>
                  </a:cubicBezTo>
                  <a:cubicBezTo>
                    <a:pt x="2380" y="2753"/>
                    <a:pt x="2422" y="2725"/>
                    <a:pt x="2448" y="2708"/>
                  </a:cubicBezTo>
                  <a:cubicBezTo>
                    <a:pt x="2458" y="2701"/>
                    <a:pt x="2463" y="2689"/>
                    <a:pt x="2473" y="2683"/>
                  </a:cubicBezTo>
                  <a:cubicBezTo>
                    <a:pt x="2512" y="2658"/>
                    <a:pt x="2554" y="2647"/>
                    <a:pt x="2594" y="2627"/>
                  </a:cubicBezTo>
                  <a:cubicBezTo>
                    <a:pt x="2631" y="2609"/>
                    <a:pt x="2661" y="2582"/>
                    <a:pt x="2700" y="2570"/>
                  </a:cubicBezTo>
                  <a:cubicBezTo>
                    <a:pt x="2711" y="2553"/>
                    <a:pt x="2760" y="2461"/>
                    <a:pt x="2781" y="2456"/>
                  </a:cubicBezTo>
                  <a:cubicBezTo>
                    <a:pt x="2815" y="2447"/>
                    <a:pt x="2851" y="2451"/>
                    <a:pt x="2886" y="2448"/>
                  </a:cubicBezTo>
                  <a:cubicBezTo>
                    <a:pt x="2922" y="2395"/>
                    <a:pt x="2909" y="2379"/>
                    <a:pt x="2919" y="2302"/>
                  </a:cubicBezTo>
                  <a:cubicBezTo>
                    <a:pt x="2923" y="2274"/>
                    <a:pt x="2935" y="2271"/>
                    <a:pt x="2951" y="2246"/>
                  </a:cubicBezTo>
                  <a:cubicBezTo>
                    <a:pt x="2987" y="2188"/>
                    <a:pt x="3010" y="2116"/>
                    <a:pt x="3081" y="2092"/>
                  </a:cubicBezTo>
                  <a:cubicBezTo>
                    <a:pt x="3105" y="2075"/>
                    <a:pt x="3129" y="2067"/>
                    <a:pt x="3154" y="2051"/>
                  </a:cubicBezTo>
                  <a:cubicBezTo>
                    <a:pt x="3130" y="2015"/>
                    <a:pt x="3110" y="2027"/>
                    <a:pt x="3097" y="1986"/>
                  </a:cubicBezTo>
                  <a:cubicBezTo>
                    <a:pt x="3126" y="1967"/>
                    <a:pt x="3136" y="1955"/>
                    <a:pt x="3170" y="1946"/>
                  </a:cubicBezTo>
                  <a:cubicBezTo>
                    <a:pt x="3195" y="1920"/>
                    <a:pt x="3217" y="1915"/>
                    <a:pt x="3243" y="1889"/>
                  </a:cubicBezTo>
                  <a:cubicBezTo>
                    <a:pt x="3257" y="1846"/>
                    <a:pt x="3232" y="1857"/>
                    <a:pt x="3194" y="1848"/>
                  </a:cubicBezTo>
                  <a:cubicBezTo>
                    <a:pt x="3176" y="1821"/>
                    <a:pt x="3164" y="1815"/>
                    <a:pt x="3186" y="1775"/>
                  </a:cubicBezTo>
                  <a:cubicBezTo>
                    <a:pt x="3195" y="1758"/>
                    <a:pt x="3227" y="1735"/>
                    <a:pt x="3227" y="1735"/>
                  </a:cubicBezTo>
                  <a:cubicBezTo>
                    <a:pt x="3243" y="1687"/>
                    <a:pt x="3198" y="1690"/>
                    <a:pt x="3227" y="1629"/>
                  </a:cubicBezTo>
                  <a:cubicBezTo>
                    <a:pt x="3239" y="1603"/>
                    <a:pt x="3270" y="1572"/>
                    <a:pt x="3292" y="1548"/>
                  </a:cubicBezTo>
                  <a:cubicBezTo>
                    <a:pt x="3308" y="1486"/>
                    <a:pt x="3325" y="1468"/>
                    <a:pt x="3276" y="1419"/>
                  </a:cubicBezTo>
                  <a:cubicBezTo>
                    <a:pt x="3273" y="1411"/>
                    <a:pt x="3267" y="1403"/>
                    <a:pt x="3267" y="1394"/>
                  </a:cubicBezTo>
                  <a:cubicBezTo>
                    <a:pt x="3267" y="1385"/>
                    <a:pt x="3280" y="1378"/>
                    <a:pt x="3276" y="1370"/>
                  </a:cubicBezTo>
                  <a:cubicBezTo>
                    <a:pt x="3267" y="1353"/>
                    <a:pt x="3249" y="1344"/>
                    <a:pt x="3235" y="1330"/>
                  </a:cubicBezTo>
                  <a:cubicBezTo>
                    <a:pt x="3229" y="1324"/>
                    <a:pt x="3219" y="1313"/>
                    <a:pt x="3219" y="1313"/>
                  </a:cubicBezTo>
                  <a:cubicBezTo>
                    <a:pt x="3204" y="1269"/>
                    <a:pt x="3233" y="1280"/>
                    <a:pt x="3203" y="1248"/>
                  </a:cubicBezTo>
                  <a:cubicBezTo>
                    <a:pt x="3189" y="1210"/>
                    <a:pt x="3205" y="1217"/>
                    <a:pt x="3227" y="1184"/>
                  </a:cubicBezTo>
                  <a:cubicBezTo>
                    <a:pt x="3202" y="1166"/>
                    <a:pt x="3187" y="1153"/>
                    <a:pt x="3170" y="1127"/>
                  </a:cubicBezTo>
                  <a:cubicBezTo>
                    <a:pt x="3196" y="1110"/>
                    <a:pt x="3210" y="1096"/>
                    <a:pt x="3227" y="1070"/>
                  </a:cubicBezTo>
                  <a:cubicBezTo>
                    <a:pt x="3154" y="1034"/>
                    <a:pt x="3168" y="995"/>
                    <a:pt x="3194" y="916"/>
                  </a:cubicBezTo>
                  <a:cubicBezTo>
                    <a:pt x="3166" y="888"/>
                    <a:pt x="3146" y="888"/>
                    <a:pt x="3113" y="867"/>
                  </a:cubicBezTo>
                  <a:cubicBezTo>
                    <a:pt x="3037" y="819"/>
                    <a:pt x="3124" y="864"/>
                    <a:pt x="3048" y="827"/>
                  </a:cubicBezTo>
                  <a:cubicBezTo>
                    <a:pt x="3042" y="808"/>
                    <a:pt x="3047" y="783"/>
                    <a:pt x="3032" y="770"/>
                  </a:cubicBezTo>
                  <a:cubicBezTo>
                    <a:pt x="3012" y="753"/>
                    <a:pt x="2947" y="744"/>
                    <a:pt x="2919" y="738"/>
                  </a:cubicBezTo>
                  <a:cubicBezTo>
                    <a:pt x="2918" y="736"/>
                    <a:pt x="2904" y="691"/>
                    <a:pt x="2902" y="689"/>
                  </a:cubicBezTo>
                  <a:cubicBezTo>
                    <a:pt x="2879" y="673"/>
                    <a:pt x="2806" y="657"/>
                    <a:pt x="2773" y="648"/>
                  </a:cubicBezTo>
                  <a:cubicBezTo>
                    <a:pt x="2711" y="608"/>
                    <a:pt x="2765" y="654"/>
                    <a:pt x="2765" y="616"/>
                  </a:cubicBezTo>
                  <a:cubicBezTo>
                    <a:pt x="2765" y="596"/>
                    <a:pt x="2686" y="586"/>
                    <a:pt x="2675" y="584"/>
                  </a:cubicBezTo>
                  <a:cubicBezTo>
                    <a:pt x="2670" y="578"/>
                    <a:pt x="2659" y="575"/>
                    <a:pt x="2659" y="567"/>
                  </a:cubicBezTo>
                  <a:cubicBezTo>
                    <a:pt x="2659" y="547"/>
                    <a:pt x="2696" y="542"/>
                    <a:pt x="2667" y="519"/>
                  </a:cubicBezTo>
                  <a:cubicBezTo>
                    <a:pt x="2653" y="508"/>
                    <a:pt x="2584" y="500"/>
                    <a:pt x="2562" y="494"/>
                  </a:cubicBezTo>
                  <a:cubicBezTo>
                    <a:pt x="2546" y="470"/>
                    <a:pt x="2541" y="449"/>
                    <a:pt x="2521" y="430"/>
                  </a:cubicBezTo>
                  <a:cubicBezTo>
                    <a:pt x="2498" y="359"/>
                    <a:pt x="2492" y="344"/>
                    <a:pt x="2416" y="332"/>
                  </a:cubicBezTo>
                  <a:cubicBezTo>
                    <a:pt x="2400" y="284"/>
                    <a:pt x="2339" y="296"/>
                    <a:pt x="2294" y="292"/>
                  </a:cubicBezTo>
                  <a:cubicBezTo>
                    <a:pt x="2284" y="241"/>
                    <a:pt x="2293" y="221"/>
                    <a:pt x="2238" y="235"/>
                  </a:cubicBezTo>
                  <a:cubicBezTo>
                    <a:pt x="2182" y="217"/>
                    <a:pt x="2243" y="245"/>
                    <a:pt x="2205" y="186"/>
                  </a:cubicBezTo>
                  <a:cubicBezTo>
                    <a:pt x="2200" y="179"/>
                    <a:pt x="2189" y="182"/>
                    <a:pt x="2181" y="178"/>
                  </a:cubicBezTo>
                  <a:cubicBezTo>
                    <a:pt x="2120" y="148"/>
                    <a:pt x="2204" y="168"/>
                    <a:pt x="2092" y="154"/>
                  </a:cubicBezTo>
                  <a:cubicBezTo>
                    <a:pt x="2069" y="92"/>
                    <a:pt x="2024" y="72"/>
                    <a:pt x="1962" y="57"/>
                  </a:cubicBezTo>
                  <a:cubicBezTo>
                    <a:pt x="1889" y="64"/>
                    <a:pt x="1875" y="79"/>
                    <a:pt x="1840" y="24"/>
                  </a:cubicBezTo>
                  <a:cubicBezTo>
                    <a:pt x="1803" y="33"/>
                    <a:pt x="1788" y="41"/>
                    <a:pt x="1767" y="73"/>
                  </a:cubicBezTo>
                  <a:cubicBezTo>
                    <a:pt x="1719" y="57"/>
                    <a:pt x="1717" y="23"/>
                    <a:pt x="1670" y="0"/>
                  </a:cubicBezTo>
                  <a:cubicBezTo>
                    <a:pt x="1654" y="5"/>
                    <a:pt x="1636" y="7"/>
                    <a:pt x="1621" y="16"/>
                  </a:cubicBezTo>
                  <a:cubicBezTo>
                    <a:pt x="1606" y="25"/>
                    <a:pt x="1603" y="47"/>
                    <a:pt x="1589" y="57"/>
                  </a:cubicBezTo>
                  <a:cubicBezTo>
                    <a:pt x="1571" y="69"/>
                    <a:pt x="1552" y="74"/>
                    <a:pt x="1532" y="81"/>
                  </a:cubicBezTo>
                  <a:cubicBezTo>
                    <a:pt x="1506" y="72"/>
                    <a:pt x="1485" y="58"/>
                    <a:pt x="1459" y="49"/>
                  </a:cubicBezTo>
                  <a:cubicBezTo>
                    <a:pt x="1421" y="107"/>
                    <a:pt x="1441" y="110"/>
                    <a:pt x="1402" y="73"/>
                  </a:cubicBezTo>
                  <a:cubicBezTo>
                    <a:pt x="1350" y="82"/>
                    <a:pt x="1318" y="100"/>
                    <a:pt x="1265" y="73"/>
                  </a:cubicBezTo>
                  <a:cubicBezTo>
                    <a:pt x="1243" y="62"/>
                    <a:pt x="1200" y="40"/>
                    <a:pt x="1200" y="40"/>
                  </a:cubicBezTo>
                  <a:cubicBezTo>
                    <a:pt x="1101" y="56"/>
                    <a:pt x="998" y="77"/>
                    <a:pt x="900" y="40"/>
                  </a:cubicBezTo>
                  <a:cubicBezTo>
                    <a:pt x="878" y="101"/>
                    <a:pt x="850" y="76"/>
                    <a:pt x="786" y="73"/>
                  </a:cubicBezTo>
                  <a:cubicBezTo>
                    <a:pt x="691" y="69"/>
                    <a:pt x="597" y="68"/>
                    <a:pt x="502" y="65"/>
                  </a:cubicBezTo>
                  <a:cubicBezTo>
                    <a:pt x="368" y="73"/>
                    <a:pt x="313" y="59"/>
                    <a:pt x="421" y="113"/>
                  </a:cubicBezTo>
                  <a:cubicBezTo>
                    <a:pt x="439" y="171"/>
                    <a:pt x="427" y="190"/>
                    <a:pt x="486" y="219"/>
                  </a:cubicBezTo>
                  <a:cubicBezTo>
                    <a:pt x="483" y="227"/>
                    <a:pt x="484" y="237"/>
                    <a:pt x="478" y="243"/>
                  </a:cubicBezTo>
                  <a:cubicBezTo>
                    <a:pt x="469" y="252"/>
                    <a:pt x="393" y="279"/>
                    <a:pt x="381" y="284"/>
                  </a:cubicBezTo>
                  <a:cubicBezTo>
                    <a:pt x="342" y="321"/>
                    <a:pt x="326" y="353"/>
                    <a:pt x="381" y="389"/>
                  </a:cubicBezTo>
                  <a:cubicBezTo>
                    <a:pt x="383" y="392"/>
                    <a:pt x="411" y="430"/>
                    <a:pt x="405" y="438"/>
                  </a:cubicBezTo>
                  <a:cubicBezTo>
                    <a:pt x="399" y="447"/>
                    <a:pt x="384" y="445"/>
                    <a:pt x="373" y="446"/>
                  </a:cubicBezTo>
                  <a:cubicBezTo>
                    <a:pt x="340" y="450"/>
                    <a:pt x="308" y="451"/>
                    <a:pt x="275" y="454"/>
                  </a:cubicBezTo>
                  <a:cubicBezTo>
                    <a:pt x="278" y="467"/>
                    <a:pt x="275" y="483"/>
                    <a:pt x="283" y="494"/>
                  </a:cubicBezTo>
                  <a:cubicBezTo>
                    <a:pt x="288" y="501"/>
                    <a:pt x="300" y="499"/>
                    <a:pt x="308" y="503"/>
                  </a:cubicBezTo>
                  <a:cubicBezTo>
                    <a:pt x="379" y="539"/>
                    <a:pt x="320" y="518"/>
                    <a:pt x="373" y="535"/>
                  </a:cubicBezTo>
                  <a:cubicBezTo>
                    <a:pt x="418" y="565"/>
                    <a:pt x="455" y="554"/>
                    <a:pt x="364" y="567"/>
                  </a:cubicBezTo>
                  <a:cubicBezTo>
                    <a:pt x="328" y="590"/>
                    <a:pt x="313" y="612"/>
                    <a:pt x="283" y="640"/>
                  </a:cubicBezTo>
                  <a:cubicBezTo>
                    <a:pt x="280" y="651"/>
                    <a:pt x="273" y="662"/>
                    <a:pt x="275" y="673"/>
                  </a:cubicBezTo>
                  <a:cubicBezTo>
                    <a:pt x="276" y="683"/>
                    <a:pt x="293" y="688"/>
                    <a:pt x="291" y="697"/>
                  </a:cubicBezTo>
                  <a:cubicBezTo>
                    <a:pt x="288" y="712"/>
                    <a:pt x="242" y="719"/>
                    <a:pt x="235" y="721"/>
                  </a:cubicBezTo>
                  <a:cubicBezTo>
                    <a:pt x="213" y="743"/>
                    <a:pt x="192" y="760"/>
                    <a:pt x="162" y="770"/>
                  </a:cubicBezTo>
                  <a:cubicBezTo>
                    <a:pt x="126" y="803"/>
                    <a:pt x="151" y="771"/>
                    <a:pt x="170" y="794"/>
                  </a:cubicBezTo>
                  <a:cubicBezTo>
                    <a:pt x="177" y="803"/>
                    <a:pt x="175" y="816"/>
                    <a:pt x="178" y="827"/>
                  </a:cubicBezTo>
                  <a:cubicBezTo>
                    <a:pt x="171" y="853"/>
                    <a:pt x="158" y="941"/>
                    <a:pt x="145" y="957"/>
                  </a:cubicBezTo>
                  <a:cubicBezTo>
                    <a:pt x="140" y="964"/>
                    <a:pt x="128" y="961"/>
                    <a:pt x="121" y="965"/>
                  </a:cubicBezTo>
                  <a:cubicBezTo>
                    <a:pt x="104" y="974"/>
                    <a:pt x="72" y="997"/>
                    <a:pt x="72" y="997"/>
                  </a:cubicBezTo>
                  <a:cubicBezTo>
                    <a:pt x="96" y="1044"/>
                    <a:pt x="99" y="1055"/>
                    <a:pt x="145" y="1070"/>
                  </a:cubicBezTo>
                  <a:cubicBezTo>
                    <a:pt x="142" y="1084"/>
                    <a:pt x="144" y="1099"/>
                    <a:pt x="137" y="1111"/>
                  </a:cubicBezTo>
                  <a:cubicBezTo>
                    <a:pt x="123" y="1134"/>
                    <a:pt x="78" y="1145"/>
                    <a:pt x="56" y="1159"/>
                  </a:cubicBezTo>
                  <a:cubicBezTo>
                    <a:pt x="31" y="1198"/>
                    <a:pt x="37" y="1174"/>
                    <a:pt x="56" y="1232"/>
                  </a:cubicBezTo>
                  <a:cubicBezTo>
                    <a:pt x="59" y="1240"/>
                    <a:pt x="64" y="1257"/>
                    <a:pt x="64" y="1257"/>
                  </a:cubicBezTo>
                  <a:cubicBezTo>
                    <a:pt x="9" y="1312"/>
                    <a:pt x="28" y="1286"/>
                    <a:pt x="0" y="1330"/>
                  </a:cubicBezTo>
                  <a:cubicBezTo>
                    <a:pt x="17" y="1380"/>
                    <a:pt x="10" y="1444"/>
                    <a:pt x="56" y="1475"/>
                  </a:cubicBezTo>
                  <a:cubicBezTo>
                    <a:pt x="78" y="1545"/>
                    <a:pt x="46" y="1434"/>
                    <a:pt x="56" y="1589"/>
                  </a:cubicBezTo>
                  <a:cubicBezTo>
                    <a:pt x="57" y="1611"/>
                    <a:pt x="77" y="1636"/>
                    <a:pt x="89" y="1654"/>
                  </a:cubicBezTo>
                  <a:cubicBezTo>
                    <a:pt x="83" y="1665"/>
                    <a:pt x="81" y="1678"/>
                    <a:pt x="72" y="1686"/>
                  </a:cubicBezTo>
                  <a:cubicBezTo>
                    <a:pt x="30" y="1727"/>
                    <a:pt x="59" y="1647"/>
                    <a:pt x="40" y="1727"/>
                  </a:cubicBezTo>
                  <a:cubicBezTo>
                    <a:pt x="54" y="1751"/>
                    <a:pt x="65" y="1777"/>
                    <a:pt x="81" y="1800"/>
                  </a:cubicBezTo>
                  <a:cubicBezTo>
                    <a:pt x="106" y="1836"/>
                    <a:pt x="145" y="1852"/>
                    <a:pt x="170" y="1889"/>
                  </a:cubicBezTo>
                  <a:cubicBezTo>
                    <a:pt x="182" y="1936"/>
                    <a:pt x="176" y="1929"/>
                    <a:pt x="137" y="1954"/>
                  </a:cubicBezTo>
                  <a:cubicBezTo>
                    <a:pt x="151" y="1973"/>
                    <a:pt x="164" y="1992"/>
                    <a:pt x="178" y="2011"/>
                  </a:cubicBezTo>
                  <a:cubicBezTo>
                    <a:pt x="191" y="2030"/>
                    <a:pt x="227" y="2059"/>
                    <a:pt x="227" y="2059"/>
                  </a:cubicBezTo>
                  <a:cubicBezTo>
                    <a:pt x="240" y="2086"/>
                    <a:pt x="250" y="2132"/>
                    <a:pt x="267" y="2156"/>
                  </a:cubicBezTo>
                  <a:cubicBezTo>
                    <a:pt x="285" y="2181"/>
                    <a:pt x="321" y="2219"/>
                    <a:pt x="348" y="2238"/>
                  </a:cubicBezTo>
                  <a:cubicBezTo>
                    <a:pt x="354" y="2256"/>
                    <a:pt x="354" y="2277"/>
                    <a:pt x="364" y="2294"/>
                  </a:cubicBezTo>
                  <a:cubicBezTo>
                    <a:pt x="370" y="2304"/>
                    <a:pt x="381" y="2310"/>
                    <a:pt x="389" y="2319"/>
                  </a:cubicBezTo>
                  <a:cubicBezTo>
                    <a:pt x="395" y="2326"/>
                    <a:pt x="401" y="2334"/>
                    <a:pt x="405" y="2343"/>
                  </a:cubicBezTo>
                  <a:cubicBezTo>
                    <a:pt x="414" y="2362"/>
                    <a:pt x="413" y="2384"/>
                    <a:pt x="429" y="2400"/>
                  </a:cubicBezTo>
                  <a:cubicBezTo>
                    <a:pt x="435" y="2406"/>
                    <a:pt x="446" y="2404"/>
                    <a:pt x="454" y="2408"/>
                  </a:cubicBezTo>
                  <a:cubicBezTo>
                    <a:pt x="470" y="2415"/>
                    <a:pt x="485" y="2425"/>
                    <a:pt x="502" y="2432"/>
                  </a:cubicBezTo>
                  <a:cubicBezTo>
                    <a:pt x="518" y="2439"/>
                    <a:pt x="551" y="2448"/>
                    <a:pt x="551" y="2448"/>
                  </a:cubicBezTo>
                  <a:cubicBezTo>
                    <a:pt x="559" y="2454"/>
                    <a:pt x="568" y="2458"/>
                    <a:pt x="575" y="2465"/>
                  </a:cubicBezTo>
                  <a:cubicBezTo>
                    <a:pt x="582" y="2472"/>
                    <a:pt x="583" y="2484"/>
                    <a:pt x="591" y="2489"/>
                  </a:cubicBezTo>
                  <a:cubicBezTo>
                    <a:pt x="613" y="2503"/>
                    <a:pt x="675" y="2509"/>
                    <a:pt x="697" y="2513"/>
                  </a:cubicBezTo>
                  <a:cubicBezTo>
                    <a:pt x="724" y="2531"/>
                    <a:pt x="740" y="2547"/>
                    <a:pt x="770" y="2562"/>
                  </a:cubicBezTo>
                  <a:cubicBezTo>
                    <a:pt x="775" y="2570"/>
                    <a:pt x="780" y="2579"/>
                    <a:pt x="786" y="2586"/>
                  </a:cubicBezTo>
                  <a:cubicBezTo>
                    <a:pt x="799" y="2601"/>
                    <a:pt x="827" y="2627"/>
                    <a:pt x="827" y="2627"/>
                  </a:cubicBezTo>
                  <a:cubicBezTo>
                    <a:pt x="838" y="2659"/>
                    <a:pt x="851" y="2672"/>
                    <a:pt x="883" y="2683"/>
                  </a:cubicBezTo>
                  <a:cubicBezTo>
                    <a:pt x="902" y="2696"/>
                    <a:pt x="918" y="2705"/>
                    <a:pt x="932" y="2724"/>
                  </a:cubicBezTo>
                  <a:cubicBezTo>
                    <a:pt x="946" y="2744"/>
                    <a:pt x="959" y="2782"/>
                    <a:pt x="981" y="2797"/>
                  </a:cubicBezTo>
                  <a:cubicBezTo>
                    <a:pt x="1001" y="2811"/>
                    <a:pt x="1024" y="2818"/>
                    <a:pt x="1046" y="2829"/>
                  </a:cubicBezTo>
                  <a:cubicBezTo>
                    <a:pt x="1074" y="2843"/>
                    <a:pt x="1089" y="2878"/>
                    <a:pt x="1119" y="2886"/>
                  </a:cubicBezTo>
                  <a:cubicBezTo>
                    <a:pt x="1140" y="2892"/>
                    <a:pt x="1162" y="2891"/>
                    <a:pt x="1183" y="2894"/>
                  </a:cubicBezTo>
                  <a:cubicBezTo>
                    <a:pt x="1202" y="2891"/>
                    <a:pt x="1222" y="2893"/>
                    <a:pt x="1240" y="2886"/>
                  </a:cubicBezTo>
                  <a:cubicBezTo>
                    <a:pt x="1251" y="2882"/>
                    <a:pt x="1255" y="2868"/>
                    <a:pt x="1265" y="2862"/>
                  </a:cubicBezTo>
                  <a:cubicBezTo>
                    <a:pt x="1272" y="2857"/>
                    <a:pt x="1281" y="2857"/>
                    <a:pt x="1289" y="2854"/>
                  </a:cubicBezTo>
                  <a:cubicBezTo>
                    <a:pt x="1300" y="2857"/>
                    <a:pt x="1311" y="2858"/>
                    <a:pt x="1321" y="2862"/>
                  </a:cubicBezTo>
                  <a:cubicBezTo>
                    <a:pt x="1330" y="2866"/>
                    <a:pt x="1340" y="2886"/>
                    <a:pt x="1346" y="2878"/>
                  </a:cubicBezTo>
                  <a:cubicBezTo>
                    <a:pt x="1360" y="2861"/>
                    <a:pt x="1362" y="2813"/>
                    <a:pt x="1362" y="2813"/>
                  </a:cubicBezTo>
                  <a:cubicBezTo>
                    <a:pt x="1427" y="2826"/>
                    <a:pt x="1492" y="2838"/>
                    <a:pt x="1556" y="2854"/>
                  </a:cubicBezTo>
                  <a:cubicBezTo>
                    <a:pt x="1615" y="2835"/>
                    <a:pt x="1555" y="2829"/>
                    <a:pt x="1532" y="2821"/>
                  </a:cubicBezTo>
                  <a:cubicBezTo>
                    <a:pt x="1546" y="2812"/>
                    <a:pt x="1576" y="2799"/>
                    <a:pt x="1565" y="2773"/>
                  </a:cubicBezTo>
                  <a:cubicBezTo>
                    <a:pt x="1562" y="2765"/>
                    <a:pt x="1548" y="2768"/>
                    <a:pt x="1540" y="2765"/>
                  </a:cubicBezTo>
                  <a:cubicBezTo>
                    <a:pt x="1537" y="2757"/>
                    <a:pt x="1537" y="2747"/>
                    <a:pt x="1532" y="2740"/>
                  </a:cubicBezTo>
                  <a:cubicBezTo>
                    <a:pt x="1515" y="2714"/>
                    <a:pt x="1495" y="2716"/>
                    <a:pt x="1516" y="2716"/>
                  </a:cubicBezTo>
                  <a:close/>
                </a:path>
              </a:pathLst>
            </a:custGeom>
            <a:solidFill>
              <a:srgbClr val="FFFF99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477" name="Freeform 5"/>
            <p:cNvSpPr>
              <a:spLocks/>
            </p:cNvSpPr>
            <p:nvPr/>
          </p:nvSpPr>
          <p:spPr bwMode="auto">
            <a:xfrm>
              <a:off x="2112" y="1142"/>
              <a:ext cx="53" cy="76"/>
            </a:xfrm>
            <a:custGeom>
              <a:avLst/>
              <a:gdLst>
                <a:gd name="T0" fmla="*/ 51 w 53"/>
                <a:gd name="T1" fmla="*/ 60 h 76"/>
                <a:gd name="T2" fmla="*/ 42 w 53"/>
                <a:gd name="T3" fmla="*/ 49 h 76"/>
                <a:gd name="T4" fmla="*/ 27 w 53"/>
                <a:gd name="T5" fmla="*/ 42 h 76"/>
                <a:gd name="T6" fmla="*/ 20 w 53"/>
                <a:gd name="T7" fmla="*/ 30 h 76"/>
                <a:gd name="T8" fmla="*/ 12 w 53"/>
                <a:gd name="T9" fmla="*/ 0 h 76"/>
                <a:gd name="T10" fmla="*/ 21 w 53"/>
                <a:gd name="T11" fmla="*/ 51 h 76"/>
                <a:gd name="T12" fmla="*/ 17 w 53"/>
                <a:gd name="T13" fmla="*/ 63 h 76"/>
                <a:gd name="T14" fmla="*/ 23 w 53"/>
                <a:gd name="T15" fmla="*/ 76 h 76"/>
                <a:gd name="T16" fmla="*/ 53 w 53"/>
                <a:gd name="T17" fmla="*/ 64 h 76"/>
                <a:gd name="T18" fmla="*/ 51 w 53"/>
                <a:gd name="T19" fmla="*/ 6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76">
                  <a:moveTo>
                    <a:pt x="51" y="60"/>
                  </a:moveTo>
                  <a:cubicBezTo>
                    <a:pt x="34" y="57"/>
                    <a:pt x="40" y="60"/>
                    <a:pt x="42" y="49"/>
                  </a:cubicBezTo>
                  <a:cubicBezTo>
                    <a:pt x="34" y="48"/>
                    <a:pt x="35" y="43"/>
                    <a:pt x="27" y="42"/>
                  </a:cubicBezTo>
                  <a:cubicBezTo>
                    <a:pt x="26" y="36"/>
                    <a:pt x="25" y="34"/>
                    <a:pt x="20" y="30"/>
                  </a:cubicBezTo>
                  <a:cubicBezTo>
                    <a:pt x="14" y="21"/>
                    <a:pt x="17" y="10"/>
                    <a:pt x="12" y="0"/>
                  </a:cubicBezTo>
                  <a:cubicBezTo>
                    <a:pt x="9" y="17"/>
                    <a:pt x="0" y="44"/>
                    <a:pt x="21" y="51"/>
                  </a:cubicBezTo>
                  <a:cubicBezTo>
                    <a:pt x="15" y="55"/>
                    <a:pt x="14" y="56"/>
                    <a:pt x="17" y="63"/>
                  </a:cubicBezTo>
                  <a:cubicBezTo>
                    <a:pt x="18" y="71"/>
                    <a:pt x="14" y="74"/>
                    <a:pt x="23" y="76"/>
                  </a:cubicBezTo>
                  <a:cubicBezTo>
                    <a:pt x="40" y="73"/>
                    <a:pt x="39" y="67"/>
                    <a:pt x="53" y="64"/>
                  </a:cubicBezTo>
                  <a:cubicBezTo>
                    <a:pt x="52" y="63"/>
                    <a:pt x="51" y="60"/>
                    <a:pt x="51" y="60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478" name="Oval 6"/>
            <p:cNvSpPr>
              <a:spLocks noChangeArrowheads="1"/>
            </p:cNvSpPr>
            <p:nvPr/>
          </p:nvSpPr>
          <p:spPr bwMode="auto">
            <a:xfrm>
              <a:off x="1632" y="1152"/>
              <a:ext cx="1776" cy="1776"/>
            </a:xfrm>
            <a:prstGeom prst="ellipse">
              <a:avLst/>
            </a:prstGeom>
            <a:solidFill>
              <a:srgbClr val="FFFF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479" name="Freeform 7"/>
            <p:cNvSpPr>
              <a:spLocks/>
            </p:cNvSpPr>
            <p:nvPr/>
          </p:nvSpPr>
          <p:spPr bwMode="auto">
            <a:xfrm>
              <a:off x="1027" y="728"/>
              <a:ext cx="3141" cy="2648"/>
            </a:xfrm>
            <a:custGeom>
              <a:avLst/>
              <a:gdLst>
                <a:gd name="T0" fmla="*/ 2257 w 3141"/>
                <a:gd name="T1" fmla="*/ 2296 h 2648"/>
                <a:gd name="T2" fmla="*/ 2144 w 3141"/>
                <a:gd name="T3" fmla="*/ 2410 h 2648"/>
                <a:gd name="T4" fmla="*/ 2014 w 3141"/>
                <a:gd name="T5" fmla="*/ 2491 h 2648"/>
                <a:gd name="T6" fmla="*/ 1973 w 3141"/>
                <a:gd name="T7" fmla="*/ 2523 h 2648"/>
                <a:gd name="T8" fmla="*/ 1714 w 3141"/>
                <a:gd name="T9" fmla="*/ 2629 h 2648"/>
                <a:gd name="T10" fmla="*/ 1511 w 3141"/>
                <a:gd name="T11" fmla="*/ 2402 h 2648"/>
                <a:gd name="T12" fmla="*/ 1511 w 3141"/>
                <a:gd name="T13" fmla="*/ 2572 h 2648"/>
                <a:gd name="T14" fmla="*/ 1276 w 3141"/>
                <a:gd name="T15" fmla="*/ 2418 h 2648"/>
                <a:gd name="T16" fmla="*/ 1252 w 3141"/>
                <a:gd name="T17" fmla="*/ 2580 h 2648"/>
                <a:gd name="T18" fmla="*/ 1089 w 3141"/>
                <a:gd name="T19" fmla="*/ 2458 h 2648"/>
                <a:gd name="T20" fmla="*/ 903 w 3141"/>
                <a:gd name="T21" fmla="*/ 2361 h 2648"/>
                <a:gd name="T22" fmla="*/ 797 w 3141"/>
                <a:gd name="T23" fmla="*/ 2223 h 2648"/>
                <a:gd name="T24" fmla="*/ 700 w 3141"/>
                <a:gd name="T25" fmla="*/ 2142 h 2648"/>
                <a:gd name="T26" fmla="*/ 457 w 3141"/>
                <a:gd name="T27" fmla="*/ 2037 h 2648"/>
                <a:gd name="T28" fmla="*/ 343 w 3141"/>
                <a:gd name="T29" fmla="*/ 1923 h 2648"/>
                <a:gd name="T30" fmla="*/ 214 w 3141"/>
                <a:gd name="T31" fmla="*/ 1745 h 2648"/>
                <a:gd name="T32" fmla="*/ 189 w 3141"/>
                <a:gd name="T33" fmla="*/ 1575 h 2648"/>
                <a:gd name="T34" fmla="*/ 173 w 3141"/>
                <a:gd name="T35" fmla="*/ 1348 h 2648"/>
                <a:gd name="T36" fmla="*/ 76 w 3141"/>
                <a:gd name="T37" fmla="*/ 1177 h 2648"/>
                <a:gd name="T38" fmla="*/ 206 w 3141"/>
                <a:gd name="T39" fmla="*/ 1072 h 2648"/>
                <a:gd name="T40" fmla="*/ 165 w 3141"/>
                <a:gd name="T41" fmla="*/ 902 h 2648"/>
                <a:gd name="T42" fmla="*/ 254 w 3141"/>
                <a:gd name="T43" fmla="*/ 731 h 2648"/>
                <a:gd name="T44" fmla="*/ 287 w 3141"/>
                <a:gd name="T45" fmla="*/ 594 h 2648"/>
                <a:gd name="T46" fmla="*/ 595 w 3141"/>
                <a:gd name="T47" fmla="*/ 496 h 2648"/>
                <a:gd name="T48" fmla="*/ 562 w 3141"/>
                <a:gd name="T49" fmla="*/ 407 h 2648"/>
                <a:gd name="T50" fmla="*/ 522 w 3141"/>
                <a:gd name="T51" fmla="*/ 285 h 2648"/>
                <a:gd name="T52" fmla="*/ 433 w 3141"/>
                <a:gd name="T53" fmla="*/ 180 h 2648"/>
                <a:gd name="T54" fmla="*/ 554 w 3141"/>
                <a:gd name="T55" fmla="*/ 123 h 2648"/>
                <a:gd name="T56" fmla="*/ 725 w 3141"/>
                <a:gd name="T57" fmla="*/ 42 h 2648"/>
                <a:gd name="T58" fmla="*/ 968 w 3141"/>
                <a:gd name="T59" fmla="*/ 67 h 2648"/>
                <a:gd name="T60" fmla="*/ 1179 w 3141"/>
                <a:gd name="T61" fmla="*/ 212 h 2648"/>
                <a:gd name="T62" fmla="*/ 1065 w 3141"/>
                <a:gd name="T63" fmla="*/ 34 h 2648"/>
                <a:gd name="T64" fmla="*/ 1179 w 3141"/>
                <a:gd name="T65" fmla="*/ 34 h 2648"/>
                <a:gd name="T66" fmla="*/ 1300 w 3141"/>
                <a:gd name="T67" fmla="*/ 115 h 2648"/>
                <a:gd name="T68" fmla="*/ 1349 w 3141"/>
                <a:gd name="T69" fmla="*/ 91 h 2648"/>
                <a:gd name="T70" fmla="*/ 1552 w 3141"/>
                <a:gd name="T71" fmla="*/ 131 h 2648"/>
                <a:gd name="T72" fmla="*/ 1730 w 3141"/>
                <a:gd name="T73" fmla="*/ 148 h 2648"/>
                <a:gd name="T74" fmla="*/ 1868 w 3141"/>
                <a:gd name="T75" fmla="*/ 180 h 2648"/>
                <a:gd name="T76" fmla="*/ 2062 w 3141"/>
                <a:gd name="T77" fmla="*/ 212 h 2648"/>
                <a:gd name="T78" fmla="*/ 2038 w 3141"/>
                <a:gd name="T79" fmla="*/ 326 h 2648"/>
                <a:gd name="T80" fmla="*/ 2249 w 3141"/>
                <a:gd name="T81" fmla="*/ 302 h 2648"/>
                <a:gd name="T82" fmla="*/ 2330 w 3141"/>
                <a:gd name="T83" fmla="*/ 423 h 2648"/>
                <a:gd name="T84" fmla="*/ 2508 w 3141"/>
                <a:gd name="T85" fmla="*/ 577 h 2648"/>
                <a:gd name="T86" fmla="*/ 2630 w 3141"/>
                <a:gd name="T87" fmla="*/ 634 h 2648"/>
                <a:gd name="T88" fmla="*/ 2784 w 3141"/>
                <a:gd name="T89" fmla="*/ 715 h 2648"/>
                <a:gd name="T90" fmla="*/ 2971 w 3141"/>
                <a:gd name="T91" fmla="*/ 902 h 2648"/>
                <a:gd name="T92" fmla="*/ 2995 w 3141"/>
                <a:gd name="T93" fmla="*/ 1145 h 2648"/>
                <a:gd name="T94" fmla="*/ 2963 w 3141"/>
                <a:gd name="T95" fmla="*/ 1226 h 2648"/>
                <a:gd name="T96" fmla="*/ 2873 w 3141"/>
                <a:gd name="T97" fmla="*/ 1275 h 2648"/>
                <a:gd name="T98" fmla="*/ 2979 w 3141"/>
                <a:gd name="T99" fmla="*/ 1372 h 2648"/>
                <a:gd name="T100" fmla="*/ 3019 w 3141"/>
                <a:gd name="T101" fmla="*/ 1558 h 2648"/>
                <a:gd name="T102" fmla="*/ 2946 w 3141"/>
                <a:gd name="T103" fmla="*/ 1607 h 2648"/>
                <a:gd name="T104" fmla="*/ 2954 w 3141"/>
                <a:gd name="T105" fmla="*/ 1696 h 2648"/>
                <a:gd name="T106" fmla="*/ 2865 w 3141"/>
                <a:gd name="T107" fmla="*/ 1745 h 2648"/>
                <a:gd name="T108" fmla="*/ 2841 w 3141"/>
                <a:gd name="T109" fmla="*/ 1842 h 2648"/>
                <a:gd name="T110" fmla="*/ 2711 w 3141"/>
                <a:gd name="T111" fmla="*/ 1948 h 2648"/>
                <a:gd name="T112" fmla="*/ 2614 w 3141"/>
                <a:gd name="T113" fmla="*/ 1972 h 2648"/>
                <a:gd name="T114" fmla="*/ 2654 w 3141"/>
                <a:gd name="T115" fmla="*/ 2069 h 2648"/>
                <a:gd name="T116" fmla="*/ 2517 w 3141"/>
                <a:gd name="T117" fmla="*/ 2223 h 2648"/>
                <a:gd name="T118" fmla="*/ 2452 w 3141"/>
                <a:gd name="T119" fmla="*/ 2353 h 2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41" h="2648">
                  <a:moveTo>
                    <a:pt x="2460" y="2483"/>
                  </a:moveTo>
                  <a:cubicBezTo>
                    <a:pt x="2434" y="2465"/>
                    <a:pt x="2421" y="2444"/>
                    <a:pt x="2395" y="2426"/>
                  </a:cubicBezTo>
                  <a:cubicBezTo>
                    <a:pt x="2373" y="2394"/>
                    <a:pt x="2342" y="2349"/>
                    <a:pt x="2306" y="2337"/>
                  </a:cubicBezTo>
                  <a:cubicBezTo>
                    <a:pt x="2317" y="2353"/>
                    <a:pt x="2327" y="2369"/>
                    <a:pt x="2338" y="2385"/>
                  </a:cubicBezTo>
                  <a:cubicBezTo>
                    <a:pt x="2342" y="2391"/>
                    <a:pt x="2360" y="2396"/>
                    <a:pt x="2354" y="2402"/>
                  </a:cubicBezTo>
                  <a:cubicBezTo>
                    <a:pt x="2348" y="2408"/>
                    <a:pt x="2338" y="2396"/>
                    <a:pt x="2330" y="2393"/>
                  </a:cubicBezTo>
                  <a:cubicBezTo>
                    <a:pt x="2322" y="2390"/>
                    <a:pt x="2314" y="2388"/>
                    <a:pt x="2306" y="2385"/>
                  </a:cubicBezTo>
                  <a:cubicBezTo>
                    <a:pt x="2303" y="2377"/>
                    <a:pt x="2302" y="2368"/>
                    <a:pt x="2298" y="2361"/>
                  </a:cubicBezTo>
                  <a:cubicBezTo>
                    <a:pt x="2285" y="2340"/>
                    <a:pt x="2256" y="2339"/>
                    <a:pt x="2314" y="2353"/>
                  </a:cubicBezTo>
                  <a:cubicBezTo>
                    <a:pt x="2311" y="2345"/>
                    <a:pt x="2312" y="2335"/>
                    <a:pt x="2306" y="2329"/>
                  </a:cubicBezTo>
                  <a:cubicBezTo>
                    <a:pt x="2292" y="2315"/>
                    <a:pt x="2257" y="2296"/>
                    <a:pt x="2257" y="2296"/>
                  </a:cubicBezTo>
                  <a:cubicBezTo>
                    <a:pt x="2286" y="2355"/>
                    <a:pt x="2322" y="2349"/>
                    <a:pt x="2233" y="2337"/>
                  </a:cubicBezTo>
                  <a:cubicBezTo>
                    <a:pt x="2269" y="2373"/>
                    <a:pt x="2253" y="2350"/>
                    <a:pt x="2273" y="2410"/>
                  </a:cubicBezTo>
                  <a:cubicBezTo>
                    <a:pt x="2280" y="2431"/>
                    <a:pt x="2217" y="2355"/>
                    <a:pt x="2217" y="2377"/>
                  </a:cubicBezTo>
                  <a:cubicBezTo>
                    <a:pt x="2217" y="2398"/>
                    <a:pt x="2252" y="2406"/>
                    <a:pt x="2265" y="2410"/>
                  </a:cubicBezTo>
                  <a:cubicBezTo>
                    <a:pt x="2217" y="2361"/>
                    <a:pt x="2239" y="2382"/>
                    <a:pt x="2200" y="2345"/>
                  </a:cubicBezTo>
                  <a:cubicBezTo>
                    <a:pt x="2188" y="2333"/>
                    <a:pt x="2152" y="2329"/>
                    <a:pt x="2152" y="2329"/>
                  </a:cubicBezTo>
                  <a:cubicBezTo>
                    <a:pt x="2163" y="2337"/>
                    <a:pt x="2195" y="2360"/>
                    <a:pt x="2184" y="2353"/>
                  </a:cubicBezTo>
                  <a:cubicBezTo>
                    <a:pt x="2179" y="2350"/>
                    <a:pt x="2131" y="2316"/>
                    <a:pt x="2127" y="2320"/>
                  </a:cubicBezTo>
                  <a:cubicBezTo>
                    <a:pt x="2112" y="2335"/>
                    <a:pt x="2174" y="2352"/>
                    <a:pt x="2176" y="2353"/>
                  </a:cubicBezTo>
                  <a:cubicBezTo>
                    <a:pt x="2073" y="2366"/>
                    <a:pt x="2112" y="2366"/>
                    <a:pt x="2168" y="2385"/>
                  </a:cubicBezTo>
                  <a:cubicBezTo>
                    <a:pt x="2111" y="2405"/>
                    <a:pt x="2103" y="2397"/>
                    <a:pt x="2144" y="2410"/>
                  </a:cubicBezTo>
                  <a:cubicBezTo>
                    <a:pt x="2130" y="2413"/>
                    <a:pt x="2111" y="2407"/>
                    <a:pt x="2103" y="2418"/>
                  </a:cubicBezTo>
                  <a:cubicBezTo>
                    <a:pt x="2097" y="2426"/>
                    <a:pt x="2133" y="2426"/>
                    <a:pt x="2127" y="2434"/>
                  </a:cubicBezTo>
                  <a:cubicBezTo>
                    <a:pt x="2117" y="2447"/>
                    <a:pt x="2079" y="2450"/>
                    <a:pt x="2079" y="2450"/>
                  </a:cubicBezTo>
                  <a:cubicBezTo>
                    <a:pt x="2090" y="2458"/>
                    <a:pt x="2100" y="2467"/>
                    <a:pt x="2111" y="2475"/>
                  </a:cubicBezTo>
                  <a:cubicBezTo>
                    <a:pt x="2119" y="2481"/>
                    <a:pt x="2142" y="2484"/>
                    <a:pt x="2135" y="2491"/>
                  </a:cubicBezTo>
                  <a:cubicBezTo>
                    <a:pt x="2127" y="2499"/>
                    <a:pt x="2114" y="2486"/>
                    <a:pt x="2103" y="2483"/>
                  </a:cubicBezTo>
                  <a:cubicBezTo>
                    <a:pt x="2086" y="2478"/>
                    <a:pt x="2070" y="2471"/>
                    <a:pt x="2054" y="2466"/>
                  </a:cubicBezTo>
                  <a:cubicBezTo>
                    <a:pt x="2046" y="2463"/>
                    <a:pt x="2071" y="2472"/>
                    <a:pt x="2079" y="2475"/>
                  </a:cubicBezTo>
                  <a:cubicBezTo>
                    <a:pt x="2087" y="2478"/>
                    <a:pt x="2048" y="2460"/>
                    <a:pt x="2054" y="2466"/>
                  </a:cubicBezTo>
                  <a:cubicBezTo>
                    <a:pt x="2063" y="2475"/>
                    <a:pt x="2076" y="2477"/>
                    <a:pt x="2087" y="2483"/>
                  </a:cubicBezTo>
                  <a:cubicBezTo>
                    <a:pt x="2063" y="2486"/>
                    <a:pt x="2035" y="2479"/>
                    <a:pt x="2014" y="2491"/>
                  </a:cubicBezTo>
                  <a:cubicBezTo>
                    <a:pt x="2007" y="2495"/>
                    <a:pt x="2090" y="2522"/>
                    <a:pt x="2022" y="2499"/>
                  </a:cubicBezTo>
                  <a:cubicBezTo>
                    <a:pt x="2022" y="2499"/>
                    <a:pt x="1989" y="2488"/>
                    <a:pt x="1973" y="2483"/>
                  </a:cubicBezTo>
                  <a:cubicBezTo>
                    <a:pt x="1950" y="2476"/>
                    <a:pt x="2057" y="2529"/>
                    <a:pt x="2038" y="2515"/>
                  </a:cubicBezTo>
                  <a:cubicBezTo>
                    <a:pt x="2027" y="2507"/>
                    <a:pt x="2018" y="2498"/>
                    <a:pt x="2006" y="2491"/>
                  </a:cubicBezTo>
                  <a:cubicBezTo>
                    <a:pt x="1998" y="2487"/>
                    <a:pt x="1981" y="2474"/>
                    <a:pt x="1981" y="2483"/>
                  </a:cubicBezTo>
                  <a:cubicBezTo>
                    <a:pt x="1981" y="2506"/>
                    <a:pt x="2038" y="2500"/>
                    <a:pt x="2038" y="2523"/>
                  </a:cubicBezTo>
                  <a:cubicBezTo>
                    <a:pt x="2038" y="2534"/>
                    <a:pt x="2017" y="2517"/>
                    <a:pt x="2006" y="2515"/>
                  </a:cubicBezTo>
                  <a:cubicBezTo>
                    <a:pt x="1992" y="2512"/>
                    <a:pt x="1979" y="2510"/>
                    <a:pt x="1965" y="2507"/>
                  </a:cubicBezTo>
                  <a:cubicBezTo>
                    <a:pt x="1973" y="2515"/>
                    <a:pt x="1979" y="2525"/>
                    <a:pt x="1989" y="2531"/>
                  </a:cubicBezTo>
                  <a:cubicBezTo>
                    <a:pt x="1999" y="2537"/>
                    <a:pt x="2032" y="2544"/>
                    <a:pt x="2022" y="2539"/>
                  </a:cubicBezTo>
                  <a:cubicBezTo>
                    <a:pt x="2007" y="2531"/>
                    <a:pt x="1973" y="2523"/>
                    <a:pt x="1973" y="2523"/>
                  </a:cubicBezTo>
                  <a:cubicBezTo>
                    <a:pt x="1984" y="2531"/>
                    <a:pt x="2014" y="2536"/>
                    <a:pt x="2006" y="2547"/>
                  </a:cubicBezTo>
                  <a:cubicBezTo>
                    <a:pt x="1979" y="2584"/>
                    <a:pt x="1913" y="2532"/>
                    <a:pt x="1973" y="2572"/>
                  </a:cubicBezTo>
                  <a:cubicBezTo>
                    <a:pt x="1876" y="2596"/>
                    <a:pt x="1998" y="2574"/>
                    <a:pt x="1917" y="2564"/>
                  </a:cubicBezTo>
                  <a:cubicBezTo>
                    <a:pt x="1903" y="2562"/>
                    <a:pt x="1890" y="2569"/>
                    <a:pt x="1876" y="2572"/>
                  </a:cubicBezTo>
                  <a:cubicBezTo>
                    <a:pt x="1865" y="2569"/>
                    <a:pt x="1852" y="2556"/>
                    <a:pt x="1844" y="2564"/>
                  </a:cubicBezTo>
                  <a:cubicBezTo>
                    <a:pt x="1808" y="2599"/>
                    <a:pt x="1864" y="2641"/>
                    <a:pt x="1811" y="2588"/>
                  </a:cubicBezTo>
                  <a:cubicBezTo>
                    <a:pt x="1791" y="2648"/>
                    <a:pt x="1818" y="2588"/>
                    <a:pt x="1787" y="2588"/>
                  </a:cubicBezTo>
                  <a:cubicBezTo>
                    <a:pt x="1779" y="2588"/>
                    <a:pt x="1783" y="2605"/>
                    <a:pt x="1779" y="2612"/>
                  </a:cubicBezTo>
                  <a:cubicBezTo>
                    <a:pt x="1775" y="2619"/>
                    <a:pt x="1768" y="2623"/>
                    <a:pt x="1762" y="2629"/>
                  </a:cubicBezTo>
                  <a:cubicBezTo>
                    <a:pt x="1758" y="2625"/>
                    <a:pt x="1730" y="2592"/>
                    <a:pt x="1722" y="2596"/>
                  </a:cubicBezTo>
                  <a:cubicBezTo>
                    <a:pt x="1712" y="2601"/>
                    <a:pt x="1717" y="2618"/>
                    <a:pt x="1714" y="2629"/>
                  </a:cubicBezTo>
                  <a:cubicBezTo>
                    <a:pt x="1675" y="2571"/>
                    <a:pt x="1686" y="2561"/>
                    <a:pt x="1673" y="2612"/>
                  </a:cubicBezTo>
                  <a:cubicBezTo>
                    <a:pt x="1654" y="2556"/>
                    <a:pt x="1662" y="2548"/>
                    <a:pt x="1649" y="2588"/>
                  </a:cubicBezTo>
                  <a:cubicBezTo>
                    <a:pt x="1622" y="2548"/>
                    <a:pt x="1640" y="2571"/>
                    <a:pt x="1592" y="2523"/>
                  </a:cubicBezTo>
                  <a:lnTo>
                    <a:pt x="1568" y="2499"/>
                  </a:lnTo>
                  <a:cubicBezTo>
                    <a:pt x="1568" y="2499"/>
                    <a:pt x="1592" y="2523"/>
                    <a:pt x="1592" y="2523"/>
                  </a:cubicBezTo>
                  <a:cubicBezTo>
                    <a:pt x="1592" y="2523"/>
                    <a:pt x="1576" y="2507"/>
                    <a:pt x="1568" y="2499"/>
                  </a:cubicBezTo>
                  <a:cubicBezTo>
                    <a:pt x="1558" y="2489"/>
                    <a:pt x="1551" y="2478"/>
                    <a:pt x="1544" y="2466"/>
                  </a:cubicBezTo>
                  <a:cubicBezTo>
                    <a:pt x="1522" y="2429"/>
                    <a:pt x="1497" y="2398"/>
                    <a:pt x="1471" y="2361"/>
                  </a:cubicBezTo>
                  <a:cubicBezTo>
                    <a:pt x="1466" y="2354"/>
                    <a:pt x="1456" y="2331"/>
                    <a:pt x="1462" y="2337"/>
                  </a:cubicBezTo>
                  <a:cubicBezTo>
                    <a:pt x="1476" y="2351"/>
                    <a:pt x="1484" y="2369"/>
                    <a:pt x="1495" y="2385"/>
                  </a:cubicBezTo>
                  <a:cubicBezTo>
                    <a:pt x="1499" y="2391"/>
                    <a:pt x="1507" y="2395"/>
                    <a:pt x="1511" y="2402"/>
                  </a:cubicBezTo>
                  <a:cubicBezTo>
                    <a:pt x="1522" y="2423"/>
                    <a:pt x="1544" y="2466"/>
                    <a:pt x="1544" y="2466"/>
                  </a:cubicBezTo>
                  <a:cubicBezTo>
                    <a:pt x="1541" y="2485"/>
                    <a:pt x="1533" y="2504"/>
                    <a:pt x="1535" y="2523"/>
                  </a:cubicBezTo>
                  <a:cubicBezTo>
                    <a:pt x="1536" y="2531"/>
                    <a:pt x="1545" y="2541"/>
                    <a:pt x="1552" y="2539"/>
                  </a:cubicBezTo>
                  <a:cubicBezTo>
                    <a:pt x="1560" y="2536"/>
                    <a:pt x="1557" y="2523"/>
                    <a:pt x="1560" y="2515"/>
                  </a:cubicBezTo>
                  <a:cubicBezTo>
                    <a:pt x="1563" y="2526"/>
                    <a:pt x="1565" y="2536"/>
                    <a:pt x="1568" y="2547"/>
                  </a:cubicBezTo>
                  <a:cubicBezTo>
                    <a:pt x="1570" y="2555"/>
                    <a:pt x="1585" y="2572"/>
                    <a:pt x="1576" y="2572"/>
                  </a:cubicBezTo>
                  <a:cubicBezTo>
                    <a:pt x="1566" y="2572"/>
                    <a:pt x="1567" y="2554"/>
                    <a:pt x="1560" y="2547"/>
                  </a:cubicBezTo>
                  <a:cubicBezTo>
                    <a:pt x="1553" y="2540"/>
                    <a:pt x="1543" y="2536"/>
                    <a:pt x="1535" y="2531"/>
                  </a:cubicBezTo>
                  <a:cubicBezTo>
                    <a:pt x="1532" y="2545"/>
                    <a:pt x="1541" y="2569"/>
                    <a:pt x="1527" y="2572"/>
                  </a:cubicBezTo>
                  <a:cubicBezTo>
                    <a:pt x="1514" y="2575"/>
                    <a:pt x="1517" y="2539"/>
                    <a:pt x="1503" y="2539"/>
                  </a:cubicBezTo>
                  <a:cubicBezTo>
                    <a:pt x="1492" y="2539"/>
                    <a:pt x="1521" y="2568"/>
                    <a:pt x="1511" y="2572"/>
                  </a:cubicBezTo>
                  <a:cubicBezTo>
                    <a:pt x="1495" y="2579"/>
                    <a:pt x="1462" y="2556"/>
                    <a:pt x="1462" y="2556"/>
                  </a:cubicBezTo>
                  <a:cubicBezTo>
                    <a:pt x="1457" y="2550"/>
                    <a:pt x="1452" y="2544"/>
                    <a:pt x="1446" y="2539"/>
                  </a:cubicBezTo>
                  <a:cubicBezTo>
                    <a:pt x="1439" y="2533"/>
                    <a:pt x="1422" y="2513"/>
                    <a:pt x="1422" y="2523"/>
                  </a:cubicBezTo>
                  <a:cubicBezTo>
                    <a:pt x="1422" y="2534"/>
                    <a:pt x="1435" y="2547"/>
                    <a:pt x="1446" y="2547"/>
                  </a:cubicBezTo>
                  <a:cubicBezTo>
                    <a:pt x="1456" y="2547"/>
                    <a:pt x="1435" y="2531"/>
                    <a:pt x="1430" y="2523"/>
                  </a:cubicBezTo>
                  <a:cubicBezTo>
                    <a:pt x="1373" y="2542"/>
                    <a:pt x="1397" y="2544"/>
                    <a:pt x="1357" y="2531"/>
                  </a:cubicBezTo>
                  <a:cubicBezTo>
                    <a:pt x="1346" y="2515"/>
                    <a:pt x="1336" y="2499"/>
                    <a:pt x="1325" y="2483"/>
                  </a:cubicBezTo>
                  <a:cubicBezTo>
                    <a:pt x="1320" y="2475"/>
                    <a:pt x="1336" y="2499"/>
                    <a:pt x="1341" y="2507"/>
                  </a:cubicBezTo>
                  <a:cubicBezTo>
                    <a:pt x="1346" y="2515"/>
                    <a:pt x="1324" y="2496"/>
                    <a:pt x="1316" y="2491"/>
                  </a:cubicBezTo>
                  <a:cubicBezTo>
                    <a:pt x="1297" y="2433"/>
                    <a:pt x="1323" y="2501"/>
                    <a:pt x="1284" y="2442"/>
                  </a:cubicBezTo>
                  <a:cubicBezTo>
                    <a:pt x="1279" y="2435"/>
                    <a:pt x="1276" y="2410"/>
                    <a:pt x="1276" y="2418"/>
                  </a:cubicBezTo>
                  <a:cubicBezTo>
                    <a:pt x="1276" y="2453"/>
                    <a:pt x="1287" y="2461"/>
                    <a:pt x="1300" y="2491"/>
                  </a:cubicBezTo>
                  <a:cubicBezTo>
                    <a:pt x="1303" y="2499"/>
                    <a:pt x="1310" y="2523"/>
                    <a:pt x="1308" y="2515"/>
                  </a:cubicBezTo>
                  <a:cubicBezTo>
                    <a:pt x="1301" y="2477"/>
                    <a:pt x="1291" y="2440"/>
                    <a:pt x="1284" y="2402"/>
                  </a:cubicBezTo>
                  <a:cubicBezTo>
                    <a:pt x="1282" y="2391"/>
                    <a:pt x="1269" y="2360"/>
                    <a:pt x="1276" y="2369"/>
                  </a:cubicBezTo>
                  <a:cubicBezTo>
                    <a:pt x="1278" y="2372"/>
                    <a:pt x="1335" y="2483"/>
                    <a:pt x="1325" y="2499"/>
                  </a:cubicBezTo>
                  <a:cubicBezTo>
                    <a:pt x="1320" y="2507"/>
                    <a:pt x="1308" y="2488"/>
                    <a:pt x="1300" y="2483"/>
                  </a:cubicBezTo>
                  <a:cubicBezTo>
                    <a:pt x="1315" y="2514"/>
                    <a:pt x="1315" y="2510"/>
                    <a:pt x="1325" y="2539"/>
                  </a:cubicBezTo>
                  <a:cubicBezTo>
                    <a:pt x="1328" y="2547"/>
                    <a:pt x="1339" y="2570"/>
                    <a:pt x="1333" y="2564"/>
                  </a:cubicBezTo>
                  <a:cubicBezTo>
                    <a:pt x="1319" y="2550"/>
                    <a:pt x="1300" y="2515"/>
                    <a:pt x="1300" y="2515"/>
                  </a:cubicBezTo>
                  <a:cubicBezTo>
                    <a:pt x="1281" y="2572"/>
                    <a:pt x="1267" y="2528"/>
                    <a:pt x="1260" y="2499"/>
                  </a:cubicBezTo>
                  <a:cubicBezTo>
                    <a:pt x="1257" y="2526"/>
                    <a:pt x="1260" y="2554"/>
                    <a:pt x="1252" y="2580"/>
                  </a:cubicBezTo>
                  <a:cubicBezTo>
                    <a:pt x="1250" y="2588"/>
                    <a:pt x="1246" y="2564"/>
                    <a:pt x="1243" y="2556"/>
                  </a:cubicBezTo>
                  <a:cubicBezTo>
                    <a:pt x="1237" y="2540"/>
                    <a:pt x="1227" y="2507"/>
                    <a:pt x="1227" y="2507"/>
                  </a:cubicBezTo>
                  <a:cubicBezTo>
                    <a:pt x="1222" y="2515"/>
                    <a:pt x="1221" y="2531"/>
                    <a:pt x="1211" y="2531"/>
                  </a:cubicBezTo>
                  <a:cubicBezTo>
                    <a:pt x="1203" y="2531"/>
                    <a:pt x="1207" y="2515"/>
                    <a:pt x="1203" y="2507"/>
                  </a:cubicBezTo>
                  <a:cubicBezTo>
                    <a:pt x="1188" y="2478"/>
                    <a:pt x="1191" y="2484"/>
                    <a:pt x="1162" y="2475"/>
                  </a:cubicBezTo>
                  <a:cubicBezTo>
                    <a:pt x="1175" y="2416"/>
                    <a:pt x="1177" y="2356"/>
                    <a:pt x="1187" y="2296"/>
                  </a:cubicBezTo>
                  <a:cubicBezTo>
                    <a:pt x="1188" y="2288"/>
                    <a:pt x="1179" y="2320"/>
                    <a:pt x="1179" y="2320"/>
                  </a:cubicBezTo>
                  <a:cubicBezTo>
                    <a:pt x="1172" y="2383"/>
                    <a:pt x="1165" y="2428"/>
                    <a:pt x="1138" y="2483"/>
                  </a:cubicBezTo>
                  <a:cubicBezTo>
                    <a:pt x="1135" y="2500"/>
                    <a:pt x="1135" y="2597"/>
                    <a:pt x="1114" y="2531"/>
                  </a:cubicBezTo>
                  <a:cubicBezTo>
                    <a:pt x="1111" y="2501"/>
                    <a:pt x="1116" y="2470"/>
                    <a:pt x="1106" y="2442"/>
                  </a:cubicBezTo>
                  <a:cubicBezTo>
                    <a:pt x="1103" y="2435"/>
                    <a:pt x="1097" y="2457"/>
                    <a:pt x="1089" y="2458"/>
                  </a:cubicBezTo>
                  <a:cubicBezTo>
                    <a:pt x="1081" y="2460"/>
                    <a:pt x="1073" y="2453"/>
                    <a:pt x="1065" y="2450"/>
                  </a:cubicBezTo>
                  <a:cubicBezTo>
                    <a:pt x="1062" y="2442"/>
                    <a:pt x="1065" y="2426"/>
                    <a:pt x="1057" y="2426"/>
                  </a:cubicBezTo>
                  <a:cubicBezTo>
                    <a:pt x="1047" y="2426"/>
                    <a:pt x="1047" y="2458"/>
                    <a:pt x="1041" y="2450"/>
                  </a:cubicBezTo>
                  <a:cubicBezTo>
                    <a:pt x="1030" y="2434"/>
                    <a:pt x="1036" y="2412"/>
                    <a:pt x="1033" y="2393"/>
                  </a:cubicBezTo>
                  <a:cubicBezTo>
                    <a:pt x="1001" y="2425"/>
                    <a:pt x="1014" y="2464"/>
                    <a:pt x="1000" y="2393"/>
                  </a:cubicBezTo>
                  <a:cubicBezTo>
                    <a:pt x="996" y="2401"/>
                    <a:pt x="978" y="2463"/>
                    <a:pt x="968" y="2402"/>
                  </a:cubicBezTo>
                  <a:cubicBezTo>
                    <a:pt x="967" y="2393"/>
                    <a:pt x="982" y="2383"/>
                    <a:pt x="976" y="2377"/>
                  </a:cubicBezTo>
                  <a:cubicBezTo>
                    <a:pt x="970" y="2371"/>
                    <a:pt x="960" y="2382"/>
                    <a:pt x="952" y="2385"/>
                  </a:cubicBezTo>
                  <a:cubicBezTo>
                    <a:pt x="949" y="2377"/>
                    <a:pt x="951" y="2363"/>
                    <a:pt x="943" y="2361"/>
                  </a:cubicBezTo>
                  <a:cubicBezTo>
                    <a:pt x="934" y="2359"/>
                    <a:pt x="926" y="2384"/>
                    <a:pt x="919" y="2377"/>
                  </a:cubicBezTo>
                  <a:cubicBezTo>
                    <a:pt x="898" y="2356"/>
                    <a:pt x="963" y="2321"/>
                    <a:pt x="903" y="2361"/>
                  </a:cubicBezTo>
                  <a:cubicBezTo>
                    <a:pt x="900" y="2350"/>
                    <a:pt x="904" y="2335"/>
                    <a:pt x="895" y="2329"/>
                  </a:cubicBezTo>
                  <a:cubicBezTo>
                    <a:pt x="888" y="2324"/>
                    <a:pt x="876" y="2343"/>
                    <a:pt x="870" y="2337"/>
                  </a:cubicBezTo>
                  <a:cubicBezTo>
                    <a:pt x="864" y="2331"/>
                    <a:pt x="887" y="2316"/>
                    <a:pt x="879" y="2312"/>
                  </a:cubicBezTo>
                  <a:cubicBezTo>
                    <a:pt x="867" y="2305"/>
                    <a:pt x="852" y="2317"/>
                    <a:pt x="838" y="2320"/>
                  </a:cubicBezTo>
                  <a:cubicBezTo>
                    <a:pt x="827" y="2323"/>
                    <a:pt x="806" y="2329"/>
                    <a:pt x="806" y="2329"/>
                  </a:cubicBezTo>
                  <a:cubicBezTo>
                    <a:pt x="859" y="2291"/>
                    <a:pt x="816" y="2326"/>
                    <a:pt x="797" y="2320"/>
                  </a:cubicBezTo>
                  <a:cubicBezTo>
                    <a:pt x="788" y="2317"/>
                    <a:pt x="786" y="2304"/>
                    <a:pt x="781" y="2296"/>
                  </a:cubicBezTo>
                  <a:cubicBezTo>
                    <a:pt x="843" y="2256"/>
                    <a:pt x="789" y="2302"/>
                    <a:pt x="789" y="2264"/>
                  </a:cubicBezTo>
                  <a:cubicBezTo>
                    <a:pt x="789" y="2237"/>
                    <a:pt x="812" y="2227"/>
                    <a:pt x="830" y="2215"/>
                  </a:cubicBezTo>
                  <a:cubicBezTo>
                    <a:pt x="822" y="2210"/>
                    <a:pt x="815" y="2197"/>
                    <a:pt x="806" y="2199"/>
                  </a:cubicBezTo>
                  <a:cubicBezTo>
                    <a:pt x="798" y="2201"/>
                    <a:pt x="797" y="2223"/>
                    <a:pt x="797" y="2223"/>
                  </a:cubicBezTo>
                  <a:cubicBezTo>
                    <a:pt x="794" y="2215"/>
                    <a:pt x="796" y="2195"/>
                    <a:pt x="789" y="2199"/>
                  </a:cubicBezTo>
                  <a:cubicBezTo>
                    <a:pt x="773" y="2209"/>
                    <a:pt x="757" y="2247"/>
                    <a:pt x="757" y="2247"/>
                  </a:cubicBezTo>
                  <a:cubicBezTo>
                    <a:pt x="685" y="2223"/>
                    <a:pt x="777" y="2260"/>
                    <a:pt x="765" y="2223"/>
                  </a:cubicBezTo>
                  <a:cubicBezTo>
                    <a:pt x="761" y="2210"/>
                    <a:pt x="738" y="2218"/>
                    <a:pt x="725" y="2215"/>
                  </a:cubicBezTo>
                  <a:cubicBezTo>
                    <a:pt x="768" y="2193"/>
                    <a:pt x="807" y="2204"/>
                    <a:pt x="749" y="2175"/>
                  </a:cubicBezTo>
                  <a:cubicBezTo>
                    <a:pt x="702" y="2191"/>
                    <a:pt x="718" y="2187"/>
                    <a:pt x="789" y="2150"/>
                  </a:cubicBezTo>
                  <a:cubicBezTo>
                    <a:pt x="799" y="2145"/>
                    <a:pt x="768" y="2155"/>
                    <a:pt x="757" y="2158"/>
                  </a:cubicBezTo>
                  <a:cubicBezTo>
                    <a:pt x="740" y="2163"/>
                    <a:pt x="694" y="2185"/>
                    <a:pt x="708" y="2175"/>
                  </a:cubicBezTo>
                  <a:cubicBezTo>
                    <a:pt x="716" y="2169"/>
                    <a:pt x="725" y="2164"/>
                    <a:pt x="733" y="2158"/>
                  </a:cubicBezTo>
                  <a:cubicBezTo>
                    <a:pt x="703" y="2155"/>
                    <a:pt x="670" y="2163"/>
                    <a:pt x="643" y="2150"/>
                  </a:cubicBezTo>
                  <a:cubicBezTo>
                    <a:pt x="626" y="2142"/>
                    <a:pt x="686" y="2155"/>
                    <a:pt x="700" y="2142"/>
                  </a:cubicBezTo>
                  <a:cubicBezTo>
                    <a:pt x="710" y="2133"/>
                    <a:pt x="673" y="2136"/>
                    <a:pt x="660" y="2134"/>
                  </a:cubicBezTo>
                  <a:cubicBezTo>
                    <a:pt x="617" y="2128"/>
                    <a:pt x="573" y="2124"/>
                    <a:pt x="530" y="2118"/>
                  </a:cubicBezTo>
                  <a:cubicBezTo>
                    <a:pt x="549" y="2115"/>
                    <a:pt x="571" y="2121"/>
                    <a:pt x="587" y="2110"/>
                  </a:cubicBezTo>
                  <a:cubicBezTo>
                    <a:pt x="596" y="2104"/>
                    <a:pt x="559" y="2112"/>
                    <a:pt x="554" y="2102"/>
                  </a:cubicBezTo>
                  <a:cubicBezTo>
                    <a:pt x="550" y="2094"/>
                    <a:pt x="571" y="2096"/>
                    <a:pt x="579" y="2093"/>
                  </a:cubicBezTo>
                  <a:cubicBezTo>
                    <a:pt x="557" y="2090"/>
                    <a:pt x="535" y="2089"/>
                    <a:pt x="514" y="2085"/>
                  </a:cubicBezTo>
                  <a:cubicBezTo>
                    <a:pt x="505" y="2083"/>
                    <a:pt x="492" y="2085"/>
                    <a:pt x="489" y="2077"/>
                  </a:cubicBezTo>
                  <a:cubicBezTo>
                    <a:pt x="487" y="2070"/>
                    <a:pt x="499" y="2065"/>
                    <a:pt x="506" y="2061"/>
                  </a:cubicBezTo>
                  <a:cubicBezTo>
                    <a:pt x="513" y="2057"/>
                    <a:pt x="522" y="2056"/>
                    <a:pt x="530" y="2053"/>
                  </a:cubicBezTo>
                  <a:cubicBezTo>
                    <a:pt x="522" y="2050"/>
                    <a:pt x="514" y="2047"/>
                    <a:pt x="506" y="2045"/>
                  </a:cubicBezTo>
                  <a:cubicBezTo>
                    <a:pt x="490" y="2041"/>
                    <a:pt x="451" y="2052"/>
                    <a:pt x="457" y="2037"/>
                  </a:cubicBezTo>
                  <a:cubicBezTo>
                    <a:pt x="469" y="2005"/>
                    <a:pt x="518" y="2007"/>
                    <a:pt x="546" y="1988"/>
                  </a:cubicBezTo>
                  <a:cubicBezTo>
                    <a:pt x="512" y="1977"/>
                    <a:pt x="494" y="1984"/>
                    <a:pt x="465" y="2004"/>
                  </a:cubicBezTo>
                  <a:cubicBezTo>
                    <a:pt x="473" y="2007"/>
                    <a:pt x="481" y="2013"/>
                    <a:pt x="489" y="2012"/>
                  </a:cubicBezTo>
                  <a:cubicBezTo>
                    <a:pt x="516" y="2008"/>
                    <a:pt x="525" y="1990"/>
                    <a:pt x="497" y="1980"/>
                  </a:cubicBezTo>
                  <a:cubicBezTo>
                    <a:pt x="482" y="1974"/>
                    <a:pt x="465" y="1975"/>
                    <a:pt x="449" y="1972"/>
                  </a:cubicBezTo>
                  <a:cubicBezTo>
                    <a:pt x="522" y="1935"/>
                    <a:pt x="468" y="1972"/>
                    <a:pt x="457" y="1948"/>
                  </a:cubicBezTo>
                  <a:cubicBezTo>
                    <a:pt x="453" y="1940"/>
                    <a:pt x="473" y="1927"/>
                    <a:pt x="465" y="1923"/>
                  </a:cubicBezTo>
                  <a:cubicBezTo>
                    <a:pt x="453" y="1917"/>
                    <a:pt x="438" y="1928"/>
                    <a:pt x="424" y="1931"/>
                  </a:cubicBezTo>
                  <a:cubicBezTo>
                    <a:pt x="416" y="1933"/>
                    <a:pt x="392" y="1939"/>
                    <a:pt x="400" y="1939"/>
                  </a:cubicBezTo>
                  <a:cubicBezTo>
                    <a:pt x="414" y="1939"/>
                    <a:pt x="427" y="1934"/>
                    <a:pt x="441" y="1931"/>
                  </a:cubicBezTo>
                  <a:cubicBezTo>
                    <a:pt x="408" y="1928"/>
                    <a:pt x="375" y="1929"/>
                    <a:pt x="343" y="1923"/>
                  </a:cubicBezTo>
                  <a:cubicBezTo>
                    <a:pt x="334" y="1921"/>
                    <a:pt x="316" y="1916"/>
                    <a:pt x="319" y="1907"/>
                  </a:cubicBezTo>
                  <a:cubicBezTo>
                    <a:pt x="322" y="1895"/>
                    <a:pt x="341" y="1896"/>
                    <a:pt x="352" y="1891"/>
                  </a:cubicBezTo>
                  <a:cubicBezTo>
                    <a:pt x="346" y="1883"/>
                    <a:pt x="344" y="1871"/>
                    <a:pt x="335" y="1866"/>
                  </a:cubicBezTo>
                  <a:cubicBezTo>
                    <a:pt x="321" y="1859"/>
                    <a:pt x="287" y="1874"/>
                    <a:pt x="287" y="1858"/>
                  </a:cubicBezTo>
                  <a:cubicBezTo>
                    <a:pt x="287" y="1841"/>
                    <a:pt x="335" y="1842"/>
                    <a:pt x="335" y="1842"/>
                  </a:cubicBezTo>
                  <a:cubicBezTo>
                    <a:pt x="327" y="1839"/>
                    <a:pt x="317" y="1840"/>
                    <a:pt x="311" y="1834"/>
                  </a:cubicBezTo>
                  <a:cubicBezTo>
                    <a:pt x="305" y="1828"/>
                    <a:pt x="310" y="1815"/>
                    <a:pt x="303" y="1810"/>
                  </a:cubicBezTo>
                  <a:cubicBezTo>
                    <a:pt x="291" y="1802"/>
                    <a:pt x="276" y="1805"/>
                    <a:pt x="262" y="1802"/>
                  </a:cubicBezTo>
                  <a:cubicBezTo>
                    <a:pt x="301" y="1763"/>
                    <a:pt x="246" y="1780"/>
                    <a:pt x="214" y="1769"/>
                  </a:cubicBezTo>
                  <a:cubicBezTo>
                    <a:pt x="222" y="1766"/>
                    <a:pt x="238" y="1769"/>
                    <a:pt x="238" y="1761"/>
                  </a:cubicBezTo>
                  <a:cubicBezTo>
                    <a:pt x="238" y="1751"/>
                    <a:pt x="211" y="1754"/>
                    <a:pt x="214" y="1745"/>
                  </a:cubicBezTo>
                  <a:cubicBezTo>
                    <a:pt x="217" y="1735"/>
                    <a:pt x="235" y="1740"/>
                    <a:pt x="246" y="1737"/>
                  </a:cubicBezTo>
                  <a:cubicBezTo>
                    <a:pt x="283" y="1697"/>
                    <a:pt x="252" y="1740"/>
                    <a:pt x="197" y="1712"/>
                  </a:cubicBezTo>
                  <a:cubicBezTo>
                    <a:pt x="187" y="1707"/>
                    <a:pt x="219" y="1706"/>
                    <a:pt x="230" y="1704"/>
                  </a:cubicBezTo>
                  <a:cubicBezTo>
                    <a:pt x="243" y="1701"/>
                    <a:pt x="257" y="1699"/>
                    <a:pt x="270" y="1696"/>
                  </a:cubicBezTo>
                  <a:cubicBezTo>
                    <a:pt x="211" y="1676"/>
                    <a:pt x="238" y="1684"/>
                    <a:pt x="189" y="1672"/>
                  </a:cubicBezTo>
                  <a:cubicBezTo>
                    <a:pt x="213" y="1656"/>
                    <a:pt x="235" y="1649"/>
                    <a:pt x="262" y="1639"/>
                  </a:cubicBezTo>
                  <a:cubicBezTo>
                    <a:pt x="254" y="1636"/>
                    <a:pt x="238" y="1639"/>
                    <a:pt x="238" y="1631"/>
                  </a:cubicBezTo>
                  <a:cubicBezTo>
                    <a:pt x="238" y="1621"/>
                    <a:pt x="267" y="1623"/>
                    <a:pt x="262" y="1615"/>
                  </a:cubicBezTo>
                  <a:cubicBezTo>
                    <a:pt x="254" y="1604"/>
                    <a:pt x="235" y="1609"/>
                    <a:pt x="222" y="1607"/>
                  </a:cubicBezTo>
                  <a:cubicBezTo>
                    <a:pt x="206" y="1604"/>
                    <a:pt x="189" y="1602"/>
                    <a:pt x="173" y="1599"/>
                  </a:cubicBezTo>
                  <a:cubicBezTo>
                    <a:pt x="178" y="1591"/>
                    <a:pt x="195" y="1583"/>
                    <a:pt x="189" y="1575"/>
                  </a:cubicBezTo>
                  <a:cubicBezTo>
                    <a:pt x="167" y="1545"/>
                    <a:pt x="118" y="1587"/>
                    <a:pt x="173" y="1550"/>
                  </a:cubicBezTo>
                  <a:cubicBezTo>
                    <a:pt x="152" y="1545"/>
                    <a:pt x="82" y="1545"/>
                    <a:pt x="141" y="1526"/>
                  </a:cubicBezTo>
                  <a:cubicBezTo>
                    <a:pt x="198" y="1488"/>
                    <a:pt x="147" y="1531"/>
                    <a:pt x="133" y="1502"/>
                  </a:cubicBezTo>
                  <a:cubicBezTo>
                    <a:pt x="132" y="1501"/>
                    <a:pt x="181" y="1485"/>
                    <a:pt x="181" y="1485"/>
                  </a:cubicBezTo>
                  <a:cubicBezTo>
                    <a:pt x="124" y="1466"/>
                    <a:pt x="124" y="1483"/>
                    <a:pt x="149" y="1445"/>
                  </a:cubicBezTo>
                  <a:cubicBezTo>
                    <a:pt x="67" y="1432"/>
                    <a:pt x="106" y="1441"/>
                    <a:pt x="149" y="1412"/>
                  </a:cubicBezTo>
                  <a:cubicBezTo>
                    <a:pt x="141" y="1407"/>
                    <a:pt x="124" y="1406"/>
                    <a:pt x="124" y="1396"/>
                  </a:cubicBezTo>
                  <a:cubicBezTo>
                    <a:pt x="124" y="1387"/>
                    <a:pt x="149" y="1397"/>
                    <a:pt x="149" y="1388"/>
                  </a:cubicBezTo>
                  <a:cubicBezTo>
                    <a:pt x="149" y="1378"/>
                    <a:pt x="132" y="1377"/>
                    <a:pt x="124" y="1372"/>
                  </a:cubicBezTo>
                  <a:cubicBezTo>
                    <a:pt x="132" y="1369"/>
                    <a:pt x="141" y="1368"/>
                    <a:pt x="149" y="1364"/>
                  </a:cubicBezTo>
                  <a:cubicBezTo>
                    <a:pt x="158" y="1360"/>
                    <a:pt x="181" y="1353"/>
                    <a:pt x="173" y="1348"/>
                  </a:cubicBezTo>
                  <a:cubicBezTo>
                    <a:pt x="154" y="1337"/>
                    <a:pt x="130" y="1342"/>
                    <a:pt x="108" y="1339"/>
                  </a:cubicBezTo>
                  <a:cubicBezTo>
                    <a:pt x="170" y="1299"/>
                    <a:pt x="116" y="1345"/>
                    <a:pt x="116" y="1307"/>
                  </a:cubicBezTo>
                  <a:cubicBezTo>
                    <a:pt x="116" y="1293"/>
                    <a:pt x="151" y="1285"/>
                    <a:pt x="157" y="1283"/>
                  </a:cubicBezTo>
                  <a:cubicBezTo>
                    <a:pt x="200" y="1297"/>
                    <a:pt x="367" y="1293"/>
                    <a:pt x="189" y="1275"/>
                  </a:cubicBezTo>
                  <a:cubicBezTo>
                    <a:pt x="208" y="1268"/>
                    <a:pt x="246" y="1278"/>
                    <a:pt x="246" y="1258"/>
                  </a:cubicBezTo>
                  <a:cubicBezTo>
                    <a:pt x="246" y="1246"/>
                    <a:pt x="226" y="1244"/>
                    <a:pt x="214" y="1242"/>
                  </a:cubicBezTo>
                  <a:cubicBezTo>
                    <a:pt x="179" y="1236"/>
                    <a:pt x="143" y="1237"/>
                    <a:pt x="108" y="1234"/>
                  </a:cubicBezTo>
                  <a:cubicBezTo>
                    <a:pt x="231" y="1217"/>
                    <a:pt x="129" y="1236"/>
                    <a:pt x="84" y="1218"/>
                  </a:cubicBezTo>
                  <a:cubicBezTo>
                    <a:pt x="71" y="1213"/>
                    <a:pt x="111" y="1213"/>
                    <a:pt x="124" y="1210"/>
                  </a:cubicBezTo>
                  <a:cubicBezTo>
                    <a:pt x="135" y="1208"/>
                    <a:pt x="146" y="1205"/>
                    <a:pt x="157" y="1202"/>
                  </a:cubicBezTo>
                  <a:cubicBezTo>
                    <a:pt x="116" y="1158"/>
                    <a:pt x="178" y="1217"/>
                    <a:pt x="76" y="1177"/>
                  </a:cubicBezTo>
                  <a:cubicBezTo>
                    <a:pt x="68" y="1174"/>
                    <a:pt x="92" y="1171"/>
                    <a:pt x="100" y="1169"/>
                  </a:cubicBezTo>
                  <a:cubicBezTo>
                    <a:pt x="114" y="1166"/>
                    <a:pt x="127" y="1164"/>
                    <a:pt x="141" y="1161"/>
                  </a:cubicBezTo>
                  <a:cubicBezTo>
                    <a:pt x="0" y="1144"/>
                    <a:pt x="121" y="1163"/>
                    <a:pt x="181" y="1145"/>
                  </a:cubicBezTo>
                  <a:cubicBezTo>
                    <a:pt x="190" y="1142"/>
                    <a:pt x="165" y="1134"/>
                    <a:pt x="157" y="1129"/>
                  </a:cubicBezTo>
                  <a:cubicBezTo>
                    <a:pt x="451" y="1118"/>
                    <a:pt x="425" y="1124"/>
                    <a:pt x="303" y="1104"/>
                  </a:cubicBezTo>
                  <a:cubicBezTo>
                    <a:pt x="254" y="1107"/>
                    <a:pt x="206" y="1112"/>
                    <a:pt x="157" y="1112"/>
                  </a:cubicBezTo>
                  <a:cubicBezTo>
                    <a:pt x="130" y="1112"/>
                    <a:pt x="238" y="1131"/>
                    <a:pt x="238" y="1104"/>
                  </a:cubicBezTo>
                  <a:cubicBezTo>
                    <a:pt x="238" y="1077"/>
                    <a:pt x="184" y="1099"/>
                    <a:pt x="157" y="1096"/>
                  </a:cubicBezTo>
                  <a:cubicBezTo>
                    <a:pt x="173" y="1093"/>
                    <a:pt x="190" y="1092"/>
                    <a:pt x="206" y="1088"/>
                  </a:cubicBezTo>
                  <a:cubicBezTo>
                    <a:pt x="214" y="1086"/>
                    <a:pt x="230" y="1088"/>
                    <a:pt x="230" y="1080"/>
                  </a:cubicBezTo>
                  <a:cubicBezTo>
                    <a:pt x="230" y="1072"/>
                    <a:pt x="214" y="1073"/>
                    <a:pt x="206" y="1072"/>
                  </a:cubicBezTo>
                  <a:cubicBezTo>
                    <a:pt x="182" y="1068"/>
                    <a:pt x="157" y="1067"/>
                    <a:pt x="133" y="1064"/>
                  </a:cubicBezTo>
                  <a:cubicBezTo>
                    <a:pt x="139" y="1063"/>
                    <a:pt x="268" y="1065"/>
                    <a:pt x="197" y="1039"/>
                  </a:cubicBezTo>
                  <a:cubicBezTo>
                    <a:pt x="345" y="1023"/>
                    <a:pt x="237" y="1039"/>
                    <a:pt x="149" y="1023"/>
                  </a:cubicBezTo>
                  <a:cubicBezTo>
                    <a:pt x="138" y="1021"/>
                    <a:pt x="170" y="1018"/>
                    <a:pt x="181" y="1015"/>
                  </a:cubicBezTo>
                  <a:cubicBezTo>
                    <a:pt x="88" y="996"/>
                    <a:pt x="181" y="1019"/>
                    <a:pt x="214" y="999"/>
                  </a:cubicBezTo>
                  <a:cubicBezTo>
                    <a:pt x="224" y="993"/>
                    <a:pt x="192" y="988"/>
                    <a:pt x="181" y="983"/>
                  </a:cubicBezTo>
                  <a:cubicBezTo>
                    <a:pt x="197" y="980"/>
                    <a:pt x="217" y="985"/>
                    <a:pt x="230" y="975"/>
                  </a:cubicBezTo>
                  <a:cubicBezTo>
                    <a:pt x="236" y="970"/>
                    <a:pt x="221" y="961"/>
                    <a:pt x="214" y="958"/>
                  </a:cubicBezTo>
                  <a:cubicBezTo>
                    <a:pt x="196" y="952"/>
                    <a:pt x="176" y="953"/>
                    <a:pt x="157" y="950"/>
                  </a:cubicBezTo>
                  <a:cubicBezTo>
                    <a:pt x="307" y="935"/>
                    <a:pt x="211" y="934"/>
                    <a:pt x="149" y="926"/>
                  </a:cubicBezTo>
                  <a:cubicBezTo>
                    <a:pt x="263" y="914"/>
                    <a:pt x="222" y="916"/>
                    <a:pt x="165" y="902"/>
                  </a:cubicBezTo>
                  <a:cubicBezTo>
                    <a:pt x="173" y="899"/>
                    <a:pt x="185" y="902"/>
                    <a:pt x="189" y="894"/>
                  </a:cubicBezTo>
                  <a:cubicBezTo>
                    <a:pt x="193" y="886"/>
                    <a:pt x="175" y="875"/>
                    <a:pt x="181" y="869"/>
                  </a:cubicBezTo>
                  <a:cubicBezTo>
                    <a:pt x="193" y="857"/>
                    <a:pt x="230" y="853"/>
                    <a:pt x="230" y="853"/>
                  </a:cubicBezTo>
                  <a:cubicBezTo>
                    <a:pt x="198" y="845"/>
                    <a:pt x="161" y="854"/>
                    <a:pt x="133" y="837"/>
                  </a:cubicBezTo>
                  <a:cubicBezTo>
                    <a:pt x="125" y="833"/>
                    <a:pt x="133" y="815"/>
                    <a:pt x="141" y="812"/>
                  </a:cubicBezTo>
                  <a:cubicBezTo>
                    <a:pt x="172" y="802"/>
                    <a:pt x="206" y="807"/>
                    <a:pt x="238" y="804"/>
                  </a:cubicBezTo>
                  <a:cubicBezTo>
                    <a:pt x="230" y="801"/>
                    <a:pt x="214" y="804"/>
                    <a:pt x="214" y="796"/>
                  </a:cubicBezTo>
                  <a:cubicBezTo>
                    <a:pt x="214" y="788"/>
                    <a:pt x="238" y="796"/>
                    <a:pt x="238" y="788"/>
                  </a:cubicBezTo>
                  <a:cubicBezTo>
                    <a:pt x="238" y="780"/>
                    <a:pt x="222" y="783"/>
                    <a:pt x="214" y="780"/>
                  </a:cubicBezTo>
                  <a:cubicBezTo>
                    <a:pt x="245" y="772"/>
                    <a:pt x="264" y="770"/>
                    <a:pt x="287" y="748"/>
                  </a:cubicBezTo>
                  <a:cubicBezTo>
                    <a:pt x="276" y="742"/>
                    <a:pt x="258" y="743"/>
                    <a:pt x="254" y="731"/>
                  </a:cubicBezTo>
                  <a:cubicBezTo>
                    <a:pt x="251" y="723"/>
                    <a:pt x="270" y="725"/>
                    <a:pt x="279" y="723"/>
                  </a:cubicBezTo>
                  <a:cubicBezTo>
                    <a:pt x="295" y="720"/>
                    <a:pt x="311" y="718"/>
                    <a:pt x="327" y="715"/>
                  </a:cubicBezTo>
                  <a:cubicBezTo>
                    <a:pt x="307" y="685"/>
                    <a:pt x="283" y="678"/>
                    <a:pt x="254" y="658"/>
                  </a:cubicBezTo>
                  <a:cubicBezTo>
                    <a:pt x="265" y="655"/>
                    <a:pt x="276" y="653"/>
                    <a:pt x="287" y="650"/>
                  </a:cubicBezTo>
                  <a:cubicBezTo>
                    <a:pt x="295" y="648"/>
                    <a:pt x="317" y="648"/>
                    <a:pt x="311" y="642"/>
                  </a:cubicBezTo>
                  <a:cubicBezTo>
                    <a:pt x="297" y="628"/>
                    <a:pt x="232" y="622"/>
                    <a:pt x="214" y="618"/>
                  </a:cubicBezTo>
                  <a:cubicBezTo>
                    <a:pt x="205" y="616"/>
                    <a:pt x="180" y="610"/>
                    <a:pt x="189" y="610"/>
                  </a:cubicBezTo>
                  <a:cubicBezTo>
                    <a:pt x="211" y="610"/>
                    <a:pt x="232" y="615"/>
                    <a:pt x="254" y="618"/>
                  </a:cubicBezTo>
                  <a:cubicBezTo>
                    <a:pt x="262" y="615"/>
                    <a:pt x="271" y="612"/>
                    <a:pt x="279" y="610"/>
                  </a:cubicBezTo>
                  <a:cubicBezTo>
                    <a:pt x="292" y="607"/>
                    <a:pt x="313" y="614"/>
                    <a:pt x="319" y="602"/>
                  </a:cubicBezTo>
                  <a:cubicBezTo>
                    <a:pt x="324" y="592"/>
                    <a:pt x="298" y="597"/>
                    <a:pt x="287" y="594"/>
                  </a:cubicBezTo>
                  <a:cubicBezTo>
                    <a:pt x="279" y="591"/>
                    <a:pt x="270" y="588"/>
                    <a:pt x="262" y="585"/>
                  </a:cubicBezTo>
                  <a:cubicBezTo>
                    <a:pt x="575" y="572"/>
                    <a:pt x="492" y="587"/>
                    <a:pt x="400" y="569"/>
                  </a:cubicBezTo>
                  <a:cubicBezTo>
                    <a:pt x="392" y="567"/>
                    <a:pt x="384" y="564"/>
                    <a:pt x="376" y="561"/>
                  </a:cubicBezTo>
                  <a:cubicBezTo>
                    <a:pt x="418" y="540"/>
                    <a:pt x="450" y="536"/>
                    <a:pt x="497" y="529"/>
                  </a:cubicBezTo>
                  <a:cubicBezTo>
                    <a:pt x="460" y="517"/>
                    <a:pt x="421" y="508"/>
                    <a:pt x="384" y="496"/>
                  </a:cubicBezTo>
                  <a:cubicBezTo>
                    <a:pt x="430" y="493"/>
                    <a:pt x="477" y="498"/>
                    <a:pt x="522" y="488"/>
                  </a:cubicBezTo>
                  <a:cubicBezTo>
                    <a:pt x="532" y="486"/>
                    <a:pt x="506" y="476"/>
                    <a:pt x="497" y="472"/>
                  </a:cubicBezTo>
                  <a:cubicBezTo>
                    <a:pt x="485" y="466"/>
                    <a:pt x="452" y="459"/>
                    <a:pt x="441" y="456"/>
                  </a:cubicBezTo>
                  <a:cubicBezTo>
                    <a:pt x="480" y="446"/>
                    <a:pt x="575" y="466"/>
                    <a:pt x="481" y="448"/>
                  </a:cubicBezTo>
                  <a:cubicBezTo>
                    <a:pt x="508" y="474"/>
                    <a:pt x="498" y="471"/>
                    <a:pt x="530" y="480"/>
                  </a:cubicBezTo>
                  <a:cubicBezTo>
                    <a:pt x="552" y="486"/>
                    <a:pt x="595" y="496"/>
                    <a:pt x="595" y="496"/>
                  </a:cubicBezTo>
                  <a:cubicBezTo>
                    <a:pt x="627" y="517"/>
                    <a:pt x="655" y="525"/>
                    <a:pt x="692" y="537"/>
                  </a:cubicBezTo>
                  <a:cubicBezTo>
                    <a:pt x="700" y="540"/>
                    <a:pt x="716" y="545"/>
                    <a:pt x="716" y="545"/>
                  </a:cubicBezTo>
                  <a:cubicBezTo>
                    <a:pt x="753" y="581"/>
                    <a:pt x="737" y="558"/>
                    <a:pt x="757" y="618"/>
                  </a:cubicBezTo>
                  <a:cubicBezTo>
                    <a:pt x="761" y="631"/>
                    <a:pt x="755" y="590"/>
                    <a:pt x="749" y="577"/>
                  </a:cubicBezTo>
                  <a:cubicBezTo>
                    <a:pt x="741" y="559"/>
                    <a:pt x="727" y="545"/>
                    <a:pt x="716" y="529"/>
                  </a:cubicBezTo>
                  <a:cubicBezTo>
                    <a:pt x="689" y="489"/>
                    <a:pt x="660" y="470"/>
                    <a:pt x="619" y="439"/>
                  </a:cubicBezTo>
                  <a:cubicBezTo>
                    <a:pt x="610" y="432"/>
                    <a:pt x="572" y="407"/>
                    <a:pt x="562" y="407"/>
                  </a:cubicBezTo>
                  <a:cubicBezTo>
                    <a:pt x="552" y="407"/>
                    <a:pt x="578" y="418"/>
                    <a:pt x="587" y="423"/>
                  </a:cubicBezTo>
                  <a:cubicBezTo>
                    <a:pt x="597" y="429"/>
                    <a:pt x="607" y="439"/>
                    <a:pt x="619" y="439"/>
                  </a:cubicBezTo>
                  <a:cubicBezTo>
                    <a:pt x="629" y="439"/>
                    <a:pt x="603" y="428"/>
                    <a:pt x="595" y="423"/>
                  </a:cubicBezTo>
                  <a:cubicBezTo>
                    <a:pt x="584" y="417"/>
                    <a:pt x="573" y="412"/>
                    <a:pt x="562" y="407"/>
                  </a:cubicBezTo>
                  <a:cubicBezTo>
                    <a:pt x="554" y="404"/>
                    <a:pt x="538" y="391"/>
                    <a:pt x="538" y="399"/>
                  </a:cubicBezTo>
                  <a:cubicBezTo>
                    <a:pt x="538" y="410"/>
                    <a:pt x="581" y="421"/>
                    <a:pt x="587" y="423"/>
                  </a:cubicBezTo>
                  <a:cubicBezTo>
                    <a:pt x="516" y="326"/>
                    <a:pt x="575" y="395"/>
                    <a:pt x="522" y="350"/>
                  </a:cubicBezTo>
                  <a:cubicBezTo>
                    <a:pt x="513" y="343"/>
                    <a:pt x="506" y="333"/>
                    <a:pt x="497" y="326"/>
                  </a:cubicBezTo>
                  <a:cubicBezTo>
                    <a:pt x="487" y="317"/>
                    <a:pt x="453" y="308"/>
                    <a:pt x="465" y="302"/>
                  </a:cubicBezTo>
                  <a:cubicBezTo>
                    <a:pt x="481" y="295"/>
                    <a:pt x="498" y="313"/>
                    <a:pt x="514" y="318"/>
                  </a:cubicBezTo>
                  <a:cubicBezTo>
                    <a:pt x="525" y="322"/>
                    <a:pt x="492" y="313"/>
                    <a:pt x="481" y="310"/>
                  </a:cubicBezTo>
                  <a:cubicBezTo>
                    <a:pt x="473" y="302"/>
                    <a:pt x="464" y="294"/>
                    <a:pt x="457" y="285"/>
                  </a:cubicBezTo>
                  <a:cubicBezTo>
                    <a:pt x="451" y="278"/>
                    <a:pt x="434" y="268"/>
                    <a:pt x="441" y="261"/>
                  </a:cubicBezTo>
                  <a:cubicBezTo>
                    <a:pt x="449" y="253"/>
                    <a:pt x="462" y="266"/>
                    <a:pt x="473" y="269"/>
                  </a:cubicBezTo>
                  <a:cubicBezTo>
                    <a:pt x="489" y="274"/>
                    <a:pt x="522" y="285"/>
                    <a:pt x="522" y="285"/>
                  </a:cubicBezTo>
                  <a:cubicBezTo>
                    <a:pt x="530" y="282"/>
                    <a:pt x="546" y="285"/>
                    <a:pt x="546" y="277"/>
                  </a:cubicBezTo>
                  <a:cubicBezTo>
                    <a:pt x="546" y="267"/>
                    <a:pt x="531" y="265"/>
                    <a:pt x="522" y="261"/>
                  </a:cubicBezTo>
                  <a:cubicBezTo>
                    <a:pt x="487" y="244"/>
                    <a:pt x="445" y="235"/>
                    <a:pt x="408" y="221"/>
                  </a:cubicBezTo>
                  <a:cubicBezTo>
                    <a:pt x="400" y="218"/>
                    <a:pt x="384" y="212"/>
                    <a:pt x="384" y="212"/>
                  </a:cubicBezTo>
                  <a:cubicBezTo>
                    <a:pt x="413" y="232"/>
                    <a:pt x="440" y="234"/>
                    <a:pt x="473" y="245"/>
                  </a:cubicBezTo>
                  <a:cubicBezTo>
                    <a:pt x="435" y="207"/>
                    <a:pt x="458" y="227"/>
                    <a:pt x="400" y="188"/>
                  </a:cubicBezTo>
                  <a:cubicBezTo>
                    <a:pt x="393" y="183"/>
                    <a:pt x="368" y="180"/>
                    <a:pt x="376" y="180"/>
                  </a:cubicBezTo>
                  <a:cubicBezTo>
                    <a:pt x="394" y="180"/>
                    <a:pt x="437" y="191"/>
                    <a:pt x="457" y="196"/>
                  </a:cubicBezTo>
                  <a:cubicBezTo>
                    <a:pt x="435" y="181"/>
                    <a:pt x="394" y="174"/>
                    <a:pt x="376" y="156"/>
                  </a:cubicBezTo>
                  <a:cubicBezTo>
                    <a:pt x="370" y="150"/>
                    <a:pt x="392" y="161"/>
                    <a:pt x="400" y="164"/>
                  </a:cubicBezTo>
                  <a:cubicBezTo>
                    <a:pt x="411" y="169"/>
                    <a:pt x="422" y="175"/>
                    <a:pt x="433" y="180"/>
                  </a:cubicBezTo>
                  <a:cubicBezTo>
                    <a:pt x="441" y="177"/>
                    <a:pt x="461" y="179"/>
                    <a:pt x="457" y="172"/>
                  </a:cubicBezTo>
                  <a:cubicBezTo>
                    <a:pt x="444" y="152"/>
                    <a:pt x="407" y="140"/>
                    <a:pt x="384" y="131"/>
                  </a:cubicBezTo>
                  <a:cubicBezTo>
                    <a:pt x="535" y="119"/>
                    <a:pt x="486" y="134"/>
                    <a:pt x="433" y="99"/>
                  </a:cubicBezTo>
                  <a:cubicBezTo>
                    <a:pt x="476" y="85"/>
                    <a:pt x="512" y="84"/>
                    <a:pt x="538" y="123"/>
                  </a:cubicBezTo>
                  <a:cubicBezTo>
                    <a:pt x="530" y="126"/>
                    <a:pt x="522" y="133"/>
                    <a:pt x="514" y="131"/>
                  </a:cubicBezTo>
                  <a:cubicBezTo>
                    <a:pt x="506" y="130"/>
                    <a:pt x="489" y="115"/>
                    <a:pt x="497" y="115"/>
                  </a:cubicBezTo>
                  <a:cubicBezTo>
                    <a:pt x="509" y="115"/>
                    <a:pt x="519" y="125"/>
                    <a:pt x="530" y="131"/>
                  </a:cubicBezTo>
                  <a:cubicBezTo>
                    <a:pt x="538" y="136"/>
                    <a:pt x="564" y="148"/>
                    <a:pt x="554" y="148"/>
                  </a:cubicBezTo>
                  <a:cubicBezTo>
                    <a:pt x="533" y="148"/>
                    <a:pt x="517" y="129"/>
                    <a:pt x="497" y="123"/>
                  </a:cubicBezTo>
                  <a:cubicBezTo>
                    <a:pt x="508" y="120"/>
                    <a:pt x="519" y="115"/>
                    <a:pt x="530" y="115"/>
                  </a:cubicBezTo>
                  <a:cubicBezTo>
                    <a:pt x="538" y="115"/>
                    <a:pt x="554" y="131"/>
                    <a:pt x="554" y="123"/>
                  </a:cubicBezTo>
                  <a:cubicBezTo>
                    <a:pt x="554" y="113"/>
                    <a:pt x="512" y="101"/>
                    <a:pt x="506" y="99"/>
                  </a:cubicBezTo>
                  <a:cubicBezTo>
                    <a:pt x="471" y="66"/>
                    <a:pt x="491" y="91"/>
                    <a:pt x="546" y="91"/>
                  </a:cubicBezTo>
                  <a:cubicBezTo>
                    <a:pt x="560" y="91"/>
                    <a:pt x="573" y="86"/>
                    <a:pt x="587" y="83"/>
                  </a:cubicBezTo>
                  <a:cubicBezTo>
                    <a:pt x="553" y="51"/>
                    <a:pt x="572" y="75"/>
                    <a:pt x="619" y="75"/>
                  </a:cubicBezTo>
                  <a:cubicBezTo>
                    <a:pt x="630" y="75"/>
                    <a:pt x="641" y="70"/>
                    <a:pt x="652" y="67"/>
                  </a:cubicBezTo>
                  <a:cubicBezTo>
                    <a:pt x="652" y="67"/>
                    <a:pt x="635" y="46"/>
                    <a:pt x="643" y="42"/>
                  </a:cubicBezTo>
                  <a:cubicBezTo>
                    <a:pt x="652" y="37"/>
                    <a:pt x="659" y="54"/>
                    <a:pt x="668" y="58"/>
                  </a:cubicBezTo>
                  <a:cubicBezTo>
                    <a:pt x="676" y="62"/>
                    <a:pt x="708" y="72"/>
                    <a:pt x="716" y="75"/>
                  </a:cubicBezTo>
                  <a:cubicBezTo>
                    <a:pt x="724" y="72"/>
                    <a:pt x="738" y="75"/>
                    <a:pt x="741" y="67"/>
                  </a:cubicBezTo>
                  <a:cubicBezTo>
                    <a:pt x="747" y="50"/>
                    <a:pt x="700" y="52"/>
                    <a:pt x="700" y="34"/>
                  </a:cubicBezTo>
                  <a:cubicBezTo>
                    <a:pt x="700" y="25"/>
                    <a:pt x="717" y="39"/>
                    <a:pt x="725" y="42"/>
                  </a:cubicBezTo>
                  <a:cubicBezTo>
                    <a:pt x="733" y="39"/>
                    <a:pt x="741" y="34"/>
                    <a:pt x="749" y="34"/>
                  </a:cubicBezTo>
                  <a:cubicBezTo>
                    <a:pt x="759" y="34"/>
                    <a:pt x="815" y="53"/>
                    <a:pt x="757" y="34"/>
                  </a:cubicBezTo>
                  <a:cubicBezTo>
                    <a:pt x="765" y="31"/>
                    <a:pt x="781" y="34"/>
                    <a:pt x="781" y="26"/>
                  </a:cubicBezTo>
                  <a:cubicBezTo>
                    <a:pt x="781" y="16"/>
                    <a:pt x="747" y="9"/>
                    <a:pt x="757" y="10"/>
                  </a:cubicBezTo>
                  <a:cubicBezTo>
                    <a:pt x="804" y="15"/>
                    <a:pt x="863" y="34"/>
                    <a:pt x="911" y="50"/>
                  </a:cubicBezTo>
                  <a:cubicBezTo>
                    <a:pt x="906" y="42"/>
                    <a:pt x="902" y="32"/>
                    <a:pt x="895" y="26"/>
                  </a:cubicBezTo>
                  <a:cubicBezTo>
                    <a:pt x="863" y="0"/>
                    <a:pt x="828" y="16"/>
                    <a:pt x="911" y="2"/>
                  </a:cubicBezTo>
                  <a:cubicBezTo>
                    <a:pt x="924" y="42"/>
                    <a:pt x="911" y="23"/>
                    <a:pt x="968" y="42"/>
                  </a:cubicBezTo>
                  <a:cubicBezTo>
                    <a:pt x="976" y="45"/>
                    <a:pt x="992" y="50"/>
                    <a:pt x="992" y="50"/>
                  </a:cubicBezTo>
                  <a:cubicBezTo>
                    <a:pt x="961" y="83"/>
                    <a:pt x="994" y="58"/>
                    <a:pt x="943" y="58"/>
                  </a:cubicBezTo>
                  <a:cubicBezTo>
                    <a:pt x="934" y="58"/>
                    <a:pt x="960" y="64"/>
                    <a:pt x="968" y="67"/>
                  </a:cubicBezTo>
                  <a:cubicBezTo>
                    <a:pt x="1023" y="83"/>
                    <a:pt x="977" y="64"/>
                    <a:pt x="1033" y="91"/>
                  </a:cubicBezTo>
                  <a:cubicBezTo>
                    <a:pt x="1042" y="95"/>
                    <a:pt x="1056" y="108"/>
                    <a:pt x="1049" y="115"/>
                  </a:cubicBezTo>
                  <a:cubicBezTo>
                    <a:pt x="1042" y="122"/>
                    <a:pt x="1025" y="89"/>
                    <a:pt x="1025" y="99"/>
                  </a:cubicBezTo>
                  <a:cubicBezTo>
                    <a:pt x="1025" y="108"/>
                    <a:pt x="1067" y="135"/>
                    <a:pt x="1073" y="140"/>
                  </a:cubicBezTo>
                  <a:cubicBezTo>
                    <a:pt x="1036" y="82"/>
                    <a:pt x="1087" y="134"/>
                    <a:pt x="1114" y="148"/>
                  </a:cubicBezTo>
                  <a:cubicBezTo>
                    <a:pt x="1114" y="148"/>
                    <a:pt x="1123" y="165"/>
                    <a:pt x="1130" y="172"/>
                  </a:cubicBezTo>
                  <a:cubicBezTo>
                    <a:pt x="1137" y="179"/>
                    <a:pt x="1146" y="183"/>
                    <a:pt x="1154" y="188"/>
                  </a:cubicBezTo>
                  <a:cubicBezTo>
                    <a:pt x="1149" y="180"/>
                    <a:pt x="1145" y="171"/>
                    <a:pt x="1138" y="164"/>
                  </a:cubicBezTo>
                  <a:cubicBezTo>
                    <a:pt x="1131" y="157"/>
                    <a:pt x="1104" y="148"/>
                    <a:pt x="1114" y="148"/>
                  </a:cubicBezTo>
                  <a:cubicBezTo>
                    <a:pt x="1134" y="148"/>
                    <a:pt x="1159" y="176"/>
                    <a:pt x="1171" y="188"/>
                  </a:cubicBezTo>
                  <a:cubicBezTo>
                    <a:pt x="1174" y="196"/>
                    <a:pt x="1185" y="206"/>
                    <a:pt x="1179" y="212"/>
                  </a:cubicBezTo>
                  <a:cubicBezTo>
                    <a:pt x="1179" y="212"/>
                    <a:pt x="1125" y="162"/>
                    <a:pt x="1187" y="212"/>
                  </a:cubicBezTo>
                  <a:cubicBezTo>
                    <a:pt x="1193" y="217"/>
                    <a:pt x="1197" y="224"/>
                    <a:pt x="1203" y="229"/>
                  </a:cubicBezTo>
                  <a:cubicBezTo>
                    <a:pt x="1216" y="240"/>
                    <a:pt x="1255" y="273"/>
                    <a:pt x="1243" y="261"/>
                  </a:cubicBezTo>
                  <a:cubicBezTo>
                    <a:pt x="1235" y="253"/>
                    <a:pt x="1219" y="237"/>
                    <a:pt x="1219" y="237"/>
                  </a:cubicBezTo>
                  <a:cubicBezTo>
                    <a:pt x="1284" y="215"/>
                    <a:pt x="1208" y="171"/>
                    <a:pt x="1179" y="156"/>
                  </a:cubicBezTo>
                  <a:cubicBezTo>
                    <a:pt x="1176" y="154"/>
                    <a:pt x="1184" y="161"/>
                    <a:pt x="1187" y="164"/>
                  </a:cubicBezTo>
                  <a:cubicBezTo>
                    <a:pt x="1194" y="171"/>
                    <a:pt x="1178" y="146"/>
                    <a:pt x="1171" y="140"/>
                  </a:cubicBezTo>
                  <a:cubicBezTo>
                    <a:pt x="1156" y="127"/>
                    <a:pt x="1106" y="96"/>
                    <a:pt x="1122" y="107"/>
                  </a:cubicBezTo>
                  <a:cubicBezTo>
                    <a:pt x="1138" y="118"/>
                    <a:pt x="1185" y="154"/>
                    <a:pt x="1171" y="140"/>
                  </a:cubicBezTo>
                  <a:cubicBezTo>
                    <a:pt x="1159" y="128"/>
                    <a:pt x="1150" y="111"/>
                    <a:pt x="1138" y="99"/>
                  </a:cubicBezTo>
                  <a:cubicBezTo>
                    <a:pt x="1105" y="66"/>
                    <a:pt x="1114" y="83"/>
                    <a:pt x="1065" y="34"/>
                  </a:cubicBezTo>
                  <a:cubicBezTo>
                    <a:pt x="1055" y="24"/>
                    <a:pt x="1088" y="49"/>
                    <a:pt x="1098" y="58"/>
                  </a:cubicBezTo>
                  <a:cubicBezTo>
                    <a:pt x="1104" y="63"/>
                    <a:pt x="1108" y="71"/>
                    <a:pt x="1114" y="75"/>
                  </a:cubicBezTo>
                  <a:cubicBezTo>
                    <a:pt x="1124" y="82"/>
                    <a:pt x="1151" y="102"/>
                    <a:pt x="1146" y="91"/>
                  </a:cubicBezTo>
                  <a:cubicBezTo>
                    <a:pt x="1136" y="70"/>
                    <a:pt x="1114" y="58"/>
                    <a:pt x="1098" y="42"/>
                  </a:cubicBezTo>
                  <a:cubicBezTo>
                    <a:pt x="1078" y="21"/>
                    <a:pt x="1155" y="59"/>
                    <a:pt x="1179" y="75"/>
                  </a:cubicBezTo>
                  <a:cubicBezTo>
                    <a:pt x="1187" y="80"/>
                    <a:pt x="1195" y="86"/>
                    <a:pt x="1203" y="91"/>
                  </a:cubicBezTo>
                  <a:cubicBezTo>
                    <a:pt x="1191" y="54"/>
                    <a:pt x="1203" y="76"/>
                    <a:pt x="1171" y="50"/>
                  </a:cubicBezTo>
                  <a:cubicBezTo>
                    <a:pt x="1165" y="45"/>
                    <a:pt x="1147" y="30"/>
                    <a:pt x="1154" y="34"/>
                  </a:cubicBezTo>
                  <a:cubicBezTo>
                    <a:pt x="1174" y="46"/>
                    <a:pt x="1211" y="75"/>
                    <a:pt x="1211" y="75"/>
                  </a:cubicBezTo>
                  <a:cubicBezTo>
                    <a:pt x="1208" y="67"/>
                    <a:pt x="1208" y="57"/>
                    <a:pt x="1203" y="50"/>
                  </a:cubicBezTo>
                  <a:cubicBezTo>
                    <a:pt x="1197" y="42"/>
                    <a:pt x="1171" y="29"/>
                    <a:pt x="1179" y="34"/>
                  </a:cubicBezTo>
                  <a:cubicBezTo>
                    <a:pt x="1187" y="39"/>
                    <a:pt x="1196" y="44"/>
                    <a:pt x="1203" y="50"/>
                  </a:cubicBezTo>
                  <a:cubicBezTo>
                    <a:pt x="1209" y="55"/>
                    <a:pt x="1213" y="62"/>
                    <a:pt x="1219" y="67"/>
                  </a:cubicBezTo>
                  <a:cubicBezTo>
                    <a:pt x="1271" y="110"/>
                    <a:pt x="1240" y="80"/>
                    <a:pt x="1235" y="75"/>
                  </a:cubicBezTo>
                  <a:cubicBezTo>
                    <a:pt x="1228" y="68"/>
                    <a:pt x="1259" y="92"/>
                    <a:pt x="1252" y="99"/>
                  </a:cubicBezTo>
                  <a:cubicBezTo>
                    <a:pt x="1245" y="106"/>
                    <a:pt x="1235" y="88"/>
                    <a:pt x="1227" y="83"/>
                  </a:cubicBezTo>
                  <a:cubicBezTo>
                    <a:pt x="1189" y="23"/>
                    <a:pt x="1240" y="86"/>
                    <a:pt x="1260" y="99"/>
                  </a:cubicBezTo>
                  <a:cubicBezTo>
                    <a:pt x="1215" y="35"/>
                    <a:pt x="1260" y="99"/>
                    <a:pt x="1260" y="99"/>
                  </a:cubicBezTo>
                  <a:cubicBezTo>
                    <a:pt x="1267" y="108"/>
                    <a:pt x="1276" y="131"/>
                    <a:pt x="1284" y="123"/>
                  </a:cubicBezTo>
                  <a:cubicBezTo>
                    <a:pt x="1306" y="101"/>
                    <a:pt x="1229" y="78"/>
                    <a:pt x="1252" y="67"/>
                  </a:cubicBezTo>
                  <a:cubicBezTo>
                    <a:pt x="1263" y="62"/>
                    <a:pt x="1273" y="78"/>
                    <a:pt x="1284" y="83"/>
                  </a:cubicBezTo>
                  <a:cubicBezTo>
                    <a:pt x="1289" y="94"/>
                    <a:pt x="1295" y="104"/>
                    <a:pt x="1300" y="115"/>
                  </a:cubicBezTo>
                  <a:cubicBezTo>
                    <a:pt x="1303" y="123"/>
                    <a:pt x="1314" y="146"/>
                    <a:pt x="1308" y="140"/>
                  </a:cubicBezTo>
                  <a:cubicBezTo>
                    <a:pt x="1299" y="131"/>
                    <a:pt x="1297" y="118"/>
                    <a:pt x="1292" y="107"/>
                  </a:cubicBezTo>
                  <a:cubicBezTo>
                    <a:pt x="1289" y="99"/>
                    <a:pt x="1278" y="89"/>
                    <a:pt x="1284" y="83"/>
                  </a:cubicBezTo>
                  <a:cubicBezTo>
                    <a:pt x="1290" y="77"/>
                    <a:pt x="1300" y="88"/>
                    <a:pt x="1308" y="91"/>
                  </a:cubicBezTo>
                  <a:cubicBezTo>
                    <a:pt x="1311" y="97"/>
                    <a:pt x="1362" y="191"/>
                    <a:pt x="1316" y="123"/>
                  </a:cubicBezTo>
                  <a:cubicBezTo>
                    <a:pt x="1307" y="97"/>
                    <a:pt x="1310" y="98"/>
                    <a:pt x="1292" y="75"/>
                  </a:cubicBezTo>
                  <a:cubicBezTo>
                    <a:pt x="1278" y="57"/>
                    <a:pt x="1259" y="46"/>
                    <a:pt x="1300" y="75"/>
                  </a:cubicBezTo>
                  <a:cubicBezTo>
                    <a:pt x="1303" y="83"/>
                    <a:pt x="1308" y="107"/>
                    <a:pt x="1308" y="99"/>
                  </a:cubicBezTo>
                  <a:cubicBezTo>
                    <a:pt x="1308" y="88"/>
                    <a:pt x="1304" y="77"/>
                    <a:pt x="1300" y="67"/>
                  </a:cubicBezTo>
                  <a:cubicBezTo>
                    <a:pt x="1288" y="38"/>
                    <a:pt x="1268" y="37"/>
                    <a:pt x="1308" y="50"/>
                  </a:cubicBezTo>
                  <a:cubicBezTo>
                    <a:pt x="1322" y="64"/>
                    <a:pt x="1335" y="77"/>
                    <a:pt x="1349" y="91"/>
                  </a:cubicBezTo>
                  <a:cubicBezTo>
                    <a:pt x="1356" y="98"/>
                    <a:pt x="1365" y="125"/>
                    <a:pt x="1365" y="115"/>
                  </a:cubicBezTo>
                  <a:cubicBezTo>
                    <a:pt x="1365" y="103"/>
                    <a:pt x="1361" y="83"/>
                    <a:pt x="1349" y="83"/>
                  </a:cubicBezTo>
                  <a:cubicBezTo>
                    <a:pt x="1338" y="83"/>
                    <a:pt x="1354" y="104"/>
                    <a:pt x="1357" y="115"/>
                  </a:cubicBezTo>
                  <a:cubicBezTo>
                    <a:pt x="1383" y="75"/>
                    <a:pt x="1365" y="89"/>
                    <a:pt x="1381" y="115"/>
                  </a:cubicBezTo>
                  <a:cubicBezTo>
                    <a:pt x="1385" y="122"/>
                    <a:pt x="1392" y="126"/>
                    <a:pt x="1398" y="131"/>
                  </a:cubicBezTo>
                  <a:cubicBezTo>
                    <a:pt x="1422" y="59"/>
                    <a:pt x="1406" y="75"/>
                    <a:pt x="1422" y="107"/>
                  </a:cubicBezTo>
                  <a:cubicBezTo>
                    <a:pt x="1426" y="116"/>
                    <a:pt x="1433" y="123"/>
                    <a:pt x="1438" y="131"/>
                  </a:cubicBezTo>
                  <a:cubicBezTo>
                    <a:pt x="1452" y="50"/>
                    <a:pt x="1444" y="90"/>
                    <a:pt x="1487" y="131"/>
                  </a:cubicBezTo>
                  <a:cubicBezTo>
                    <a:pt x="1490" y="123"/>
                    <a:pt x="1487" y="107"/>
                    <a:pt x="1495" y="107"/>
                  </a:cubicBezTo>
                  <a:cubicBezTo>
                    <a:pt x="1526" y="107"/>
                    <a:pt x="1499" y="167"/>
                    <a:pt x="1519" y="107"/>
                  </a:cubicBezTo>
                  <a:cubicBezTo>
                    <a:pt x="1530" y="115"/>
                    <a:pt x="1538" y="131"/>
                    <a:pt x="1552" y="131"/>
                  </a:cubicBezTo>
                  <a:cubicBezTo>
                    <a:pt x="1560" y="131"/>
                    <a:pt x="1552" y="107"/>
                    <a:pt x="1560" y="107"/>
                  </a:cubicBezTo>
                  <a:cubicBezTo>
                    <a:pt x="1570" y="107"/>
                    <a:pt x="1572" y="122"/>
                    <a:pt x="1576" y="131"/>
                  </a:cubicBezTo>
                  <a:cubicBezTo>
                    <a:pt x="1582" y="144"/>
                    <a:pt x="1587" y="158"/>
                    <a:pt x="1592" y="172"/>
                  </a:cubicBezTo>
                  <a:cubicBezTo>
                    <a:pt x="1607" y="93"/>
                    <a:pt x="1598" y="150"/>
                    <a:pt x="1625" y="188"/>
                  </a:cubicBezTo>
                  <a:cubicBezTo>
                    <a:pt x="1599" y="225"/>
                    <a:pt x="1567" y="391"/>
                    <a:pt x="1616" y="294"/>
                  </a:cubicBezTo>
                  <a:cubicBezTo>
                    <a:pt x="1619" y="251"/>
                    <a:pt x="1615" y="206"/>
                    <a:pt x="1625" y="164"/>
                  </a:cubicBezTo>
                  <a:cubicBezTo>
                    <a:pt x="1627" y="155"/>
                    <a:pt x="1637" y="197"/>
                    <a:pt x="1641" y="188"/>
                  </a:cubicBezTo>
                  <a:cubicBezTo>
                    <a:pt x="1660" y="151"/>
                    <a:pt x="1595" y="129"/>
                    <a:pt x="1665" y="164"/>
                  </a:cubicBezTo>
                  <a:cubicBezTo>
                    <a:pt x="1685" y="224"/>
                    <a:pt x="1660" y="163"/>
                    <a:pt x="1681" y="156"/>
                  </a:cubicBezTo>
                  <a:cubicBezTo>
                    <a:pt x="1690" y="153"/>
                    <a:pt x="1692" y="172"/>
                    <a:pt x="1698" y="180"/>
                  </a:cubicBezTo>
                  <a:cubicBezTo>
                    <a:pt x="1722" y="253"/>
                    <a:pt x="1719" y="267"/>
                    <a:pt x="1730" y="148"/>
                  </a:cubicBezTo>
                  <a:cubicBezTo>
                    <a:pt x="1749" y="241"/>
                    <a:pt x="1726" y="148"/>
                    <a:pt x="1746" y="115"/>
                  </a:cubicBezTo>
                  <a:cubicBezTo>
                    <a:pt x="1752" y="105"/>
                    <a:pt x="1757" y="137"/>
                    <a:pt x="1762" y="148"/>
                  </a:cubicBezTo>
                  <a:cubicBezTo>
                    <a:pt x="1780" y="99"/>
                    <a:pt x="1763" y="131"/>
                    <a:pt x="1779" y="156"/>
                  </a:cubicBezTo>
                  <a:cubicBezTo>
                    <a:pt x="1784" y="164"/>
                    <a:pt x="1795" y="167"/>
                    <a:pt x="1803" y="172"/>
                  </a:cubicBezTo>
                  <a:cubicBezTo>
                    <a:pt x="1808" y="183"/>
                    <a:pt x="1808" y="200"/>
                    <a:pt x="1819" y="204"/>
                  </a:cubicBezTo>
                  <a:cubicBezTo>
                    <a:pt x="1827" y="207"/>
                    <a:pt x="1819" y="182"/>
                    <a:pt x="1827" y="180"/>
                  </a:cubicBezTo>
                  <a:cubicBezTo>
                    <a:pt x="1837" y="178"/>
                    <a:pt x="1844" y="191"/>
                    <a:pt x="1852" y="196"/>
                  </a:cubicBezTo>
                  <a:cubicBezTo>
                    <a:pt x="1857" y="207"/>
                    <a:pt x="1858" y="223"/>
                    <a:pt x="1868" y="229"/>
                  </a:cubicBezTo>
                  <a:cubicBezTo>
                    <a:pt x="1875" y="233"/>
                    <a:pt x="1889" y="229"/>
                    <a:pt x="1892" y="221"/>
                  </a:cubicBezTo>
                  <a:cubicBezTo>
                    <a:pt x="1894" y="214"/>
                    <a:pt x="1881" y="210"/>
                    <a:pt x="1876" y="204"/>
                  </a:cubicBezTo>
                  <a:cubicBezTo>
                    <a:pt x="1873" y="196"/>
                    <a:pt x="1862" y="186"/>
                    <a:pt x="1868" y="180"/>
                  </a:cubicBezTo>
                  <a:cubicBezTo>
                    <a:pt x="1878" y="170"/>
                    <a:pt x="1895" y="175"/>
                    <a:pt x="1908" y="172"/>
                  </a:cubicBezTo>
                  <a:cubicBezTo>
                    <a:pt x="1919" y="170"/>
                    <a:pt x="1941" y="164"/>
                    <a:pt x="1941" y="164"/>
                  </a:cubicBezTo>
                  <a:cubicBezTo>
                    <a:pt x="1936" y="172"/>
                    <a:pt x="1935" y="188"/>
                    <a:pt x="1925" y="188"/>
                  </a:cubicBezTo>
                  <a:cubicBezTo>
                    <a:pt x="1917" y="188"/>
                    <a:pt x="1930" y="172"/>
                    <a:pt x="1933" y="164"/>
                  </a:cubicBezTo>
                  <a:cubicBezTo>
                    <a:pt x="1938" y="149"/>
                    <a:pt x="1965" y="159"/>
                    <a:pt x="1981" y="156"/>
                  </a:cubicBezTo>
                  <a:cubicBezTo>
                    <a:pt x="1927" y="210"/>
                    <a:pt x="1987" y="165"/>
                    <a:pt x="2022" y="156"/>
                  </a:cubicBezTo>
                  <a:cubicBezTo>
                    <a:pt x="2030" y="151"/>
                    <a:pt x="2046" y="130"/>
                    <a:pt x="2046" y="140"/>
                  </a:cubicBezTo>
                  <a:cubicBezTo>
                    <a:pt x="2046" y="151"/>
                    <a:pt x="2017" y="154"/>
                    <a:pt x="2022" y="164"/>
                  </a:cubicBezTo>
                  <a:cubicBezTo>
                    <a:pt x="2027" y="174"/>
                    <a:pt x="2043" y="158"/>
                    <a:pt x="2054" y="156"/>
                  </a:cubicBezTo>
                  <a:cubicBezTo>
                    <a:pt x="2076" y="152"/>
                    <a:pt x="2097" y="151"/>
                    <a:pt x="2119" y="148"/>
                  </a:cubicBezTo>
                  <a:cubicBezTo>
                    <a:pt x="2198" y="123"/>
                    <a:pt x="2076" y="205"/>
                    <a:pt x="2062" y="212"/>
                  </a:cubicBezTo>
                  <a:cubicBezTo>
                    <a:pt x="2019" y="258"/>
                    <a:pt x="2088" y="209"/>
                    <a:pt x="2095" y="204"/>
                  </a:cubicBezTo>
                  <a:cubicBezTo>
                    <a:pt x="2090" y="212"/>
                    <a:pt x="2069" y="229"/>
                    <a:pt x="2079" y="229"/>
                  </a:cubicBezTo>
                  <a:cubicBezTo>
                    <a:pt x="2091" y="229"/>
                    <a:pt x="2094" y="212"/>
                    <a:pt x="2103" y="204"/>
                  </a:cubicBezTo>
                  <a:cubicBezTo>
                    <a:pt x="2110" y="198"/>
                    <a:pt x="2127" y="178"/>
                    <a:pt x="2127" y="188"/>
                  </a:cubicBezTo>
                  <a:cubicBezTo>
                    <a:pt x="2127" y="209"/>
                    <a:pt x="2014" y="276"/>
                    <a:pt x="2087" y="253"/>
                  </a:cubicBezTo>
                  <a:cubicBezTo>
                    <a:pt x="2092" y="245"/>
                    <a:pt x="2097" y="237"/>
                    <a:pt x="2103" y="229"/>
                  </a:cubicBezTo>
                  <a:cubicBezTo>
                    <a:pt x="2108" y="223"/>
                    <a:pt x="2113" y="206"/>
                    <a:pt x="2119" y="212"/>
                  </a:cubicBezTo>
                  <a:cubicBezTo>
                    <a:pt x="2125" y="218"/>
                    <a:pt x="2115" y="229"/>
                    <a:pt x="2111" y="237"/>
                  </a:cubicBezTo>
                  <a:cubicBezTo>
                    <a:pt x="2076" y="300"/>
                    <a:pt x="2098" y="241"/>
                    <a:pt x="2071" y="294"/>
                  </a:cubicBezTo>
                  <a:cubicBezTo>
                    <a:pt x="2067" y="302"/>
                    <a:pt x="2068" y="312"/>
                    <a:pt x="2062" y="318"/>
                  </a:cubicBezTo>
                  <a:cubicBezTo>
                    <a:pt x="2056" y="324"/>
                    <a:pt x="2038" y="334"/>
                    <a:pt x="2038" y="326"/>
                  </a:cubicBezTo>
                  <a:cubicBezTo>
                    <a:pt x="2038" y="320"/>
                    <a:pt x="2096" y="288"/>
                    <a:pt x="2103" y="285"/>
                  </a:cubicBezTo>
                  <a:cubicBezTo>
                    <a:pt x="2119" y="288"/>
                    <a:pt x="2136" y="298"/>
                    <a:pt x="2152" y="294"/>
                  </a:cubicBezTo>
                  <a:cubicBezTo>
                    <a:pt x="2162" y="292"/>
                    <a:pt x="2172" y="278"/>
                    <a:pt x="2168" y="269"/>
                  </a:cubicBezTo>
                  <a:cubicBezTo>
                    <a:pt x="2164" y="261"/>
                    <a:pt x="2152" y="274"/>
                    <a:pt x="2144" y="277"/>
                  </a:cubicBezTo>
                  <a:cubicBezTo>
                    <a:pt x="2138" y="283"/>
                    <a:pt x="2120" y="290"/>
                    <a:pt x="2127" y="294"/>
                  </a:cubicBezTo>
                  <a:cubicBezTo>
                    <a:pt x="2137" y="299"/>
                    <a:pt x="2149" y="288"/>
                    <a:pt x="2160" y="285"/>
                  </a:cubicBezTo>
                  <a:cubicBezTo>
                    <a:pt x="2176" y="280"/>
                    <a:pt x="2208" y="269"/>
                    <a:pt x="2208" y="269"/>
                  </a:cubicBezTo>
                  <a:cubicBezTo>
                    <a:pt x="2205" y="277"/>
                    <a:pt x="2204" y="286"/>
                    <a:pt x="2200" y="294"/>
                  </a:cubicBezTo>
                  <a:cubicBezTo>
                    <a:pt x="2196" y="303"/>
                    <a:pt x="2180" y="309"/>
                    <a:pt x="2184" y="318"/>
                  </a:cubicBezTo>
                  <a:cubicBezTo>
                    <a:pt x="2188" y="326"/>
                    <a:pt x="2200" y="312"/>
                    <a:pt x="2208" y="310"/>
                  </a:cubicBezTo>
                  <a:cubicBezTo>
                    <a:pt x="2222" y="307"/>
                    <a:pt x="2235" y="305"/>
                    <a:pt x="2249" y="302"/>
                  </a:cubicBezTo>
                  <a:cubicBezTo>
                    <a:pt x="2257" y="300"/>
                    <a:pt x="2279" y="288"/>
                    <a:pt x="2273" y="294"/>
                  </a:cubicBezTo>
                  <a:cubicBezTo>
                    <a:pt x="2265" y="302"/>
                    <a:pt x="2251" y="304"/>
                    <a:pt x="2241" y="310"/>
                  </a:cubicBezTo>
                  <a:cubicBezTo>
                    <a:pt x="2233" y="315"/>
                    <a:pt x="2217" y="326"/>
                    <a:pt x="2217" y="326"/>
                  </a:cubicBezTo>
                  <a:cubicBezTo>
                    <a:pt x="2254" y="338"/>
                    <a:pt x="2296" y="333"/>
                    <a:pt x="2330" y="350"/>
                  </a:cubicBezTo>
                  <a:cubicBezTo>
                    <a:pt x="2339" y="354"/>
                    <a:pt x="2306" y="367"/>
                    <a:pt x="2306" y="367"/>
                  </a:cubicBezTo>
                  <a:cubicBezTo>
                    <a:pt x="2317" y="370"/>
                    <a:pt x="2333" y="365"/>
                    <a:pt x="2338" y="375"/>
                  </a:cubicBezTo>
                  <a:cubicBezTo>
                    <a:pt x="2342" y="384"/>
                    <a:pt x="2322" y="399"/>
                    <a:pt x="2322" y="399"/>
                  </a:cubicBezTo>
                  <a:cubicBezTo>
                    <a:pt x="2270" y="451"/>
                    <a:pt x="2323" y="407"/>
                    <a:pt x="2346" y="399"/>
                  </a:cubicBezTo>
                  <a:cubicBezTo>
                    <a:pt x="2343" y="410"/>
                    <a:pt x="2330" y="423"/>
                    <a:pt x="2338" y="431"/>
                  </a:cubicBezTo>
                  <a:cubicBezTo>
                    <a:pt x="2345" y="438"/>
                    <a:pt x="2370" y="422"/>
                    <a:pt x="2363" y="415"/>
                  </a:cubicBezTo>
                  <a:cubicBezTo>
                    <a:pt x="2355" y="407"/>
                    <a:pt x="2341" y="420"/>
                    <a:pt x="2330" y="423"/>
                  </a:cubicBezTo>
                  <a:cubicBezTo>
                    <a:pt x="2359" y="433"/>
                    <a:pt x="2407" y="411"/>
                    <a:pt x="2419" y="439"/>
                  </a:cubicBezTo>
                  <a:cubicBezTo>
                    <a:pt x="2426" y="457"/>
                    <a:pt x="2371" y="472"/>
                    <a:pt x="2371" y="472"/>
                  </a:cubicBezTo>
                  <a:cubicBezTo>
                    <a:pt x="2429" y="487"/>
                    <a:pt x="2641" y="458"/>
                    <a:pt x="2484" y="480"/>
                  </a:cubicBezTo>
                  <a:cubicBezTo>
                    <a:pt x="2481" y="488"/>
                    <a:pt x="2481" y="497"/>
                    <a:pt x="2476" y="504"/>
                  </a:cubicBezTo>
                  <a:cubicBezTo>
                    <a:pt x="2470" y="512"/>
                    <a:pt x="2445" y="514"/>
                    <a:pt x="2452" y="521"/>
                  </a:cubicBezTo>
                  <a:cubicBezTo>
                    <a:pt x="2456" y="525"/>
                    <a:pt x="2498" y="504"/>
                    <a:pt x="2517" y="504"/>
                  </a:cubicBezTo>
                  <a:cubicBezTo>
                    <a:pt x="2526" y="504"/>
                    <a:pt x="2500" y="509"/>
                    <a:pt x="2492" y="512"/>
                  </a:cubicBezTo>
                  <a:cubicBezTo>
                    <a:pt x="2464" y="522"/>
                    <a:pt x="2465" y="522"/>
                    <a:pt x="2435" y="537"/>
                  </a:cubicBezTo>
                  <a:cubicBezTo>
                    <a:pt x="2455" y="543"/>
                    <a:pt x="2547" y="549"/>
                    <a:pt x="2468" y="529"/>
                  </a:cubicBezTo>
                  <a:cubicBezTo>
                    <a:pt x="2467" y="529"/>
                    <a:pt x="2413" y="545"/>
                    <a:pt x="2419" y="553"/>
                  </a:cubicBezTo>
                  <a:cubicBezTo>
                    <a:pt x="2426" y="562"/>
                    <a:pt x="2495" y="574"/>
                    <a:pt x="2508" y="577"/>
                  </a:cubicBezTo>
                  <a:cubicBezTo>
                    <a:pt x="2443" y="612"/>
                    <a:pt x="2365" y="624"/>
                    <a:pt x="2298" y="658"/>
                  </a:cubicBezTo>
                  <a:cubicBezTo>
                    <a:pt x="2327" y="669"/>
                    <a:pt x="2351" y="685"/>
                    <a:pt x="2379" y="699"/>
                  </a:cubicBezTo>
                  <a:cubicBezTo>
                    <a:pt x="2354" y="661"/>
                    <a:pt x="2325" y="665"/>
                    <a:pt x="2371" y="650"/>
                  </a:cubicBezTo>
                  <a:cubicBezTo>
                    <a:pt x="2330" y="612"/>
                    <a:pt x="2337" y="626"/>
                    <a:pt x="2460" y="626"/>
                  </a:cubicBezTo>
                  <a:cubicBezTo>
                    <a:pt x="2506" y="626"/>
                    <a:pt x="2552" y="631"/>
                    <a:pt x="2598" y="634"/>
                  </a:cubicBezTo>
                  <a:cubicBezTo>
                    <a:pt x="2544" y="617"/>
                    <a:pt x="2452" y="611"/>
                    <a:pt x="2630" y="626"/>
                  </a:cubicBezTo>
                  <a:cubicBezTo>
                    <a:pt x="2703" y="650"/>
                    <a:pt x="2595" y="615"/>
                    <a:pt x="2687" y="642"/>
                  </a:cubicBezTo>
                  <a:cubicBezTo>
                    <a:pt x="2799" y="675"/>
                    <a:pt x="2703" y="648"/>
                    <a:pt x="2679" y="642"/>
                  </a:cubicBezTo>
                  <a:cubicBezTo>
                    <a:pt x="2665" y="639"/>
                    <a:pt x="2652" y="637"/>
                    <a:pt x="2638" y="634"/>
                  </a:cubicBezTo>
                  <a:cubicBezTo>
                    <a:pt x="2627" y="632"/>
                    <a:pt x="2617" y="626"/>
                    <a:pt x="2606" y="626"/>
                  </a:cubicBezTo>
                  <a:cubicBezTo>
                    <a:pt x="2598" y="626"/>
                    <a:pt x="2622" y="631"/>
                    <a:pt x="2630" y="634"/>
                  </a:cubicBezTo>
                  <a:cubicBezTo>
                    <a:pt x="2649" y="642"/>
                    <a:pt x="2668" y="651"/>
                    <a:pt x="2687" y="658"/>
                  </a:cubicBezTo>
                  <a:cubicBezTo>
                    <a:pt x="2703" y="664"/>
                    <a:pt x="2720" y="669"/>
                    <a:pt x="2736" y="675"/>
                  </a:cubicBezTo>
                  <a:cubicBezTo>
                    <a:pt x="2763" y="685"/>
                    <a:pt x="2790" y="696"/>
                    <a:pt x="2817" y="707"/>
                  </a:cubicBezTo>
                  <a:cubicBezTo>
                    <a:pt x="2828" y="711"/>
                    <a:pt x="2849" y="711"/>
                    <a:pt x="2849" y="723"/>
                  </a:cubicBezTo>
                  <a:cubicBezTo>
                    <a:pt x="2849" y="734"/>
                    <a:pt x="2828" y="718"/>
                    <a:pt x="2817" y="715"/>
                  </a:cubicBezTo>
                  <a:cubicBezTo>
                    <a:pt x="2801" y="710"/>
                    <a:pt x="2784" y="705"/>
                    <a:pt x="2768" y="699"/>
                  </a:cubicBezTo>
                  <a:cubicBezTo>
                    <a:pt x="2737" y="687"/>
                    <a:pt x="2712" y="675"/>
                    <a:pt x="2679" y="667"/>
                  </a:cubicBezTo>
                  <a:cubicBezTo>
                    <a:pt x="2687" y="675"/>
                    <a:pt x="2693" y="685"/>
                    <a:pt x="2703" y="691"/>
                  </a:cubicBezTo>
                  <a:cubicBezTo>
                    <a:pt x="2738" y="711"/>
                    <a:pt x="2762" y="691"/>
                    <a:pt x="2695" y="691"/>
                  </a:cubicBezTo>
                  <a:cubicBezTo>
                    <a:pt x="2687" y="691"/>
                    <a:pt x="2711" y="697"/>
                    <a:pt x="2719" y="699"/>
                  </a:cubicBezTo>
                  <a:cubicBezTo>
                    <a:pt x="2741" y="705"/>
                    <a:pt x="2784" y="715"/>
                    <a:pt x="2784" y="715"/>
                  </a:cubicBezTo>
                  <a:cubicBezTo>
                    <a:pt x="2768" y="718"/>
                    <a:pt x="2731" y="708"/>
                    <a:pt x="2736" y="723"/>
                  </a:cubicBezTo>
                  <a:cubicBezTo>
                    <a:pt x="2748" y="758"/>
                    <a:pt x="2842" y="725"/>
                    <a:pt x="2760" y="748"/>
                  </a:cubicBezTo>
                  <a:cubicBezTo>
                    <a:pt x="2807" y="757"/>
                    <a:pt x="2918" y="755"/>
                    <a:pt x="2784" y="772"/>
                  </a:cubicBezTo>
                  <a:cubicBezTo>
                    <a:pt x="2773" y="775"/>
                    <a:pt x="2747" y="770"/>
                    <a:pt x="2752" y="780"/>
                  </a:cubicBezTo>
                  <a:cubicBezTo>
                    <a:pt x="2758" y="792"/>
                    <a:pt x="2778" y="786"/>
                    <a:pt x="2792" y="788"/>
                  </a:cubicBezTo>
                  <a:cubicBezTo>
                    <a:pt x="2825" y="792"/>
                    <a:pt x="2857" y="793"/>
                    <a:pt x="2890" y="796"/>
                  </a:cubicBezTo>
                  <a:cubicBezTo>
                    <a:pt x="2836" y="809"/>
                    <a:pt x="2794" y="807"/>
                    <a:pt x="2898" y="821"/>
                  </a:cubicBezTo>
                  <a:cubicBezTo>
                    <a:pt x="2861" y="828"/>
                    <a:pt x="2839" y="833"/>
                    <a:pt x="2808" y="853"/>
                  </a:cubicBezTo>
                  <a:cubicBezTo>
                    <a:pt x="2899" y="875"/>
                    <a:pt x="2887" y="868"/>
                    <a:pt x="2817" y="885"/>
                  </a:cubicBezTo>
                  <a:cubicBezTo>
                    <a:pt x="2830" y="888"/>
                    <a:pt x="2857" y="894"/>
                    <a:pt x="2857" y="894"/>
                  </a:cubicBezTo>
                  <a:cubicBezTo>
                    <a:pt x="2889" y="885"/>
                    <a:pt x="3058" y="873"/>
                    <a:pt x="2971" y="902"/>
                  </a:cubicBezTo>
                  <a:cubicBezTo>
                    <a:pt x="3009" y="915"/>
                    <a:pt x="3046" y="929"/>
                    <a:pt x="3084" y="942"/>
                  </a:cubicBezTo>
                  <a:cubicBezTo>
                    <a:pt x="3044" y="950"/>
                    <a:pt x="3003" y="956"/>
                    <a:pt x="2963" y="966"/>
                  </a:cubicBezTo>
                  <a:cubicBezTo>
                    <a:pt x="2988" y="972"/>
                    <a:pt x="3068" y="973"/>
                    <a:pt x="2995" y="991"/>
                  </a:cubicBezTo>
                  <a:cubicBezTo>
                    <a:pt x="3000" y="999"/>
                    <a:pt x="3003" y="1010"/>
                    <a:pt x="3011" y="1015"/>
                  </a:cubicBezTo>
                  <a:cubicBezTo>
                    <a:pt x="3026" y="1024"/>
                    <a:pt x="3060" y="1031"/>
                    <a:pt x="3060" y="1031"/>
                  </a:cubicBezTo>
                  <a:cubicBezTo>
                    <a:pt x="3009" y="1048"/>
                    <a:pt x="2957" y="1047"/>
                    <a:pt x="2906" y="1064"/>
                  </a:cubicBezTo>
                  <a:cubicBezTo>
                    <a:pt x="2935" y="1074"/>
                    <a:pt x="2995" y="1050"/>
                    <a:pt x="2995" y="1080"/>
                  </a:cubicBezTo>
                  <a:cubicBezTo>
                    <a:pt x="2995" y="1104"/>
                    <a:pt x="2930" y="1112"/>
                    <a:pt x="2930" y="1112"/>
                  </a:cubicBezTo>
                  <a:cubicBezTo>
                    <a:pt x="2941" y="1118"/>
                    <a:pt x="2951" y="1126"/>
                    <a:pt x="2963" y="1129"/>
                  </a:cubicBezTo>
                  <a:cubicBezTo>
                    <a:pt x="2987" y="1135"/>
                    <a:pt x="3014" y="1126"/>
                    <a:pt x="3036" y="1137"/>
                  </a:cubicBezTo>
                  <a:cubicBezTo>
                    <a:pt x="3048" y="1143"/>
                    <a:pt x="3009" y="1143"/>
                    <a:pt x="2995" y="1145"/>
                  </a:cubicBezTo>
                  <a:cubicBezTo>
                    <a:pt x="2976" y="1148"/>
                    <a:pt x="2957" y="1150"/>
                    <a:pt x="2938" y="1153"/>
                  </a:cubicBezTo>
                  <a:cubicBezTo>
                    <a:pt x="2930" y="1158"/>
                    <a:pt x="2906" y="1163"/>
                    <a:pt x="2914" y="1169"/>
                  </a:cubicBezTo>
                  <a:cubicBezTo>
                    <a:pt x="2938" y="1187"/>
                    <a:pt x="3077" y="1170"/>
                    <a:pt x="3092" y="1169"/>
                  </a:cubicBezTo>
                  <a:cubicBezTo>
                    <a:pt x="3037" y="1178"/>
                    <a:pt x="3052" y="1172"/>
                    <a:pt x="3003" y="1194"/>
                  </a:cubicBezTo>
                  <a:cubicBezTo>
                    <a:pt x="2942" y="1222"/>
                    <a:pt x="2975" y="1210"/>
                    <a:pt x="3044" y="1202"/>
                  </a:cubicBezTo>
                  <a:cubicBezTo>
                    <a:pt x="3055" y="1199"/>
                    <a:pt x="3065" y="1197"/>
                    <a:pt x="3076" y="1194"/>
                  </a:cubicBezTo>
                  <a:cubicBezTo>
                    <a:pt x="3084" y="1192"/>
                    <a:pt x="3109" y="1185"/>
                    <a:pt x="3100" y="1185"/>
                  </a:cubicBezTo>
                  <a:cubicBezTo>
                    <a:pt x="3059" y="1185"/>
                    <a:pt x="3011" y="1200"/>
                    <a:pt x="2971" y="1210"/>
                  </a:cubicBezTo>
                  <a:cubicBezTo>
                    <a:pt x="3015" y="1225"/>
                    <a:pt x="3052" y="1214"/>
                    <a:pt x="3092" y="1194"/>
                  </a:cubicBezTo>
                  <a:cubicBezTo>
                    <a:pt x="3041" y="1180"/>
                    <a:pt x="3039" y="1196"/>
                    <a:pt x="2995" y="1218"/>
                  </a:cubicBezTo>
                  <a:cubicBezTo>
                    <a:pt x="2985" y="1223"/>
                    <a:pt x="2952" y="1226"/>
                    <a:pt x="2963" y="1226"/>
                  </a:cubicBezTo>
                  <a:cubicBezTo>
                    <a:pt x="2987" y="1226"/>
                    <a:pt x="3012" y="1221"/>
                    <a:pt x="3036" y="1218"/>
                  </a:cubicBezTo>
                  <a:cubicBezTo>
                    <a:pt x="3049" y="1216"/>
                    <a:pt x="3090" y="1210"/>
                    <a:pt x="3076" y="1210"/>
                  </a:cubicBezTo>
                  <a:cubicBezTo>
                    <a:pt x="3052" y="1210"/>
                    <a:pt x="3027" y="1215"/>
                    <a:pt x="3003" y="1218"/>
                  </a:cubicBezTo>
                  <a:cubicBezTo>
                    <a:pt x="2918" y="1260"/>
                    <a:pt x="2898" y="1253"/>
                    <a:pt x="3092" y="1242"/>
                  </a:cubicBezTo>
                  <a:cubicBezTo>
                    <a:pt x="3050" y="1228"/>
                    <a:pt x="3006" y="1249"/>
                    <a:pt x="2963" y="1258"/>
                  </a:cubicBezTo>
                  <a:cubicBezTo>
                    <a:pt x="2918" y="1277"/>
                    <a:pt x="2871" y="1284"/>
                    <a:pt x="2825" y="1299"/>
                  </a:cubicBezTo>
                  <a:cubicBezTo>
                    <a:pt x="2790" y="1332"/>
                    <a:pt x="2775" y="1339"/>
                    <a:pt x="2906" y="1307"/>
                  </a:cubicBezTo>
                  <a:cubicBezTo>
                    <a:pt x="2917" y="1304"/>
                    <a:pt x="2884" y="1302"/>
                    <a:pt x="2873" y="1299"/>
                  </a:cubicBezTo>
                  <a:cubicBezTo>
                    <a:pt x="2796" y="1325"/>
                    <a:pt x="2832" y="1315"/>
                    <a:pt x="2671" y="1315"/>
                  </a:cubicBezTo>
                  <a:cubicBezTo>
                    <a:pt x="2657" y="1315"/>
                    <a:pt x="2698" y="1310"/>
                    <a:pt x="2711" y="1307"/>
                  </a:cubicBezTo>
                  <a:cubicBezTo>
                    <a:pt x="2860" y="1279"/>
                    <a:pt x="2796" y="1294"/>
                    <a:pt x="2873" y="1275"/>
                  </a:cubicBezTo>
                  <a:cubicBezTo>
                    <a:pt x="2932" y="1216"/>
                    <a:pt x="2915" y="1241"/>
                    <a:pt x="2703" y="1266"/>
                  </a:cubicBezTo>
                  <a:cubicBezTo>
                    <a:pt x="2693" y="1267"/>
                    <a:pt x="2672" y="1276"/>
                    <a:pt x="2679" y="1283"/>
                  </a:cubicBezTo>
                  <a:cubicBezTo>
                    <a:pt x="2686" y="1291"/>
                    <a:pt x="2700" y="1278"/>
                    <a:pt x="2711" y="1275"/>
                  </a:cubicBezTo>
                  <a:cubicBezTo>
                    <a:pt x="2757" y="1262"/>
                    <a:pt x="2773" y="1256"/>
                    <a:pt x="2817" y="1242"/>
                  </a:cubicBezTo>
                  <a:cubicBezTo>
                    <a:pt x="2840" y="1234"/>
                    <a:pt x="2768" y="1247"/>
                    <a:pt x="2744" y="1250"/>
                  </a:cubicBezTo>
                  <a:cubicBezTo>
                    <a:pt x="2687" y="1269"/>
                    <a:pt x="2711" y="1260"/>
                    <a:pt x="2671" y="1275"/>
                  </a:cubicBezTo>
                  <a:cubicBezTo>
                    <a:pt x="2771" y="1308"/>
                    <a:pt x="3063" y="1257"/>
                    <a:pt x="2890" y="1315"/>
                  </a:cubicBezTo>
                  <a:cubicBezTo>
                    <a:pt x="2898" y="1318"/>
                    <a:pt x="2906" y="1321"/>
                    <a:pt x="2914" y="1323"/>
                  </a:cubicBezTo>
                  <a:cubicBezTo>
                    <a:pt x="2933" y="1327"/>
                    <a:pt x="2953" y="1325"/>
                    <a:pt x="2971" y="1331"/>
                  </a:cubicBezTo>
                  <a:cubicBezTo>
                    <a:pt x="3111" y="1375"/>
                    <a:pt x="2913" y="1343"/>
                    <a:pt x="3084" y="1364"/>
                  </a:cubicBezTo>
                  <a:cubicBezTo>
                    <a:pt x="3049" y="1367"/>
                    <a:pt x="3014" y="1368"/>
                    <a:pt x="2979" y="1372"/>
                  </a:cubicBezTo>
                  <a:cubicBezTo>
                    <a:pt x="2970" y="1373"/>
                    <a:pt x="2963" y="1380"/>
                    <a:pt x="2954" y="1380"/>
                  </a:cubicBezTo>
                  <a:cubicBezTo>
                    <a:pt x="2946" y="1380"/>
                    <a:pt x="2922" y="1372"/>
                    <a:pt x="2930" y="1372"/>
                  </a:cubicBezTo>
                  <a:cubicBezTo>
                    <a:pt x="2955" y="1372"/>
                    <a:pt x="2979" y="1383"/>
                    <a:pt x="3003" y="1388"/>
                  </a:cubicBezTo>
                  <a:cubicBezTo>
                    <a:pt x="3042" y="1414"/>
                    <a:pt x="3084" y="1405"/>
                    <a:pt x="3011" y="1421"/>
                  </a:cubicBezTo>
                  <a:cubicBezTo>
                    <a:pt x="3058" y="1451"/>
                    <a:pt x="3090" y="1435"/>
                    <a:pt x="3011" y="1461"/>
                  </a:cubicBezTo>
                  <a:cubicBezTo>
                    <a:pt x="3069" y="1480"/>
                    <a:pt x="3046" y="1467"/>
                    <a:pt x="3084" y="1493"/>
                  </a:cubicBezTo>
                  <a:cubicBezTo>
                    <a:pt x="3068" y="1499"/>
                    <a:pt x="3045" y="1496"/>
                    <a:pt x="3036" y="1510"/>
                  </a:cubicBezTo>
                  <a:cubicBezTo>
                    <a:pt x="3030" y="1519"/>
                    <a:pt x="3058" y="1514"/>
                    <a:pt x="3068" y="1518"/>
                  </a:cubicBezTo>
                  <a:cubicBezTo>
                    <a:pt x="3079" y="1522"/>
                    <a:pt x="3111" y="1530"/>
                    <a:pt x="3100" y="1534"/>
                  </a:cubicBezTo>
                  <a:cubicBezTo>
                    <a:pt x="3082" y="1540"/>
                    <a:pt x="3063" y="1529"/>
                    <a:pt x="3044" y="1526"/>
                  </a:cubicBezTo>
                  <a:cubicBezTo>
                    <a:pt x="3103" y="1570"/>
                    <a:pt x="3141" y="1570"/>
                    <a:pt x="3019" y="1558"/>
                  </a:cubicBezTo>
                  <a:cubicBezTo>
                    <a:pt x="2994" y="1552"/>
                    <a:pt x="2942" y="1537"/>
                    <a:pt x="2922" y="1542"/>
                  </a:cubicBezTo>
                  <a:cubicBezTo>
                    <a:pt x="2910" y="1545"/>
                    <a:pt x="2943" y="1553"/>
                    <a:pt x="2954" y="1558"/>
                  </a:cubicBezTo>
                  <a:cubicBezTo>
                    <a:pt x="2967" y="1564"/>
                    <a:pt x="2981" y="1570"/>
                    <a:pt x="2995" y="1575"/>
                  </a:cubicBezTo>
                  <a:cubicBezTo>
                    <a:pt x="3023" y="1586"/>
                    <a:pt x="3055" y="1592"/>
                    <a:pt x="3084" y="1599"/>
                  </a:cubicBezTo>
                  <a:cubicBezTo>
                    <a:pt x="3100" y="1603"/>
                    <a:pt x="3036" y="1583"/>
                    <a:pt x="3036" y="1583"/>
                  </a:cubicBezTo>
                  <a:cubicBezTo>
                    <a:pt x="3003" y="1586"/>
                    <a:pt x="2968" y="1578"/>
                    <a:pt x="2938" y="1591"/>
                  </a:cubicBezTo>
                  <a:cubicBezTo>
                    <a:pt x="2924" y="1597"/>
                    <a:pt x="2966" y="1601"/>
                    <a:pt x="2979" y="1607"/>
                  </a:cubicBezTo>
                  <a:cubicBezTo>
                    <a:pt x="2990" y="1612"/>
                    <a:pt x="2999" y="1623"/>
                    <a:pt x="3011" y="1623"/>
                  </a:cubicBezTo>
                  <a:cubicBezTo>
                    <a:pt x="3021" y="1623"/>
                    <a:pt x="2996" y="1609"/>
                    <a:pt x="2987" y="1607"/>
                  </a:cubicBezTo>
                  <a:cubicBezTo>
                    <a:pt x="2963" y="1601"/>
                    <a:pt x="2938" y="1602"/>
                    <a:pt x="2914" y="1599"/>
                  </a:cubicBezTo>
                  <a:cubicBezTo>
                    <a:pt x="2925" y="1602"/>
                    <a:pt x="2935" y="1604"/>
                    <a:pt x="2946" y="1607"/>
                  </a:cubicBezTo>
                  <a:cubicBezTo>
                    <a:pt x="2962" y="1612"/>
                    <a:pt x="3012" y="1625"/>
                    <a:pt x="2995" y="1623"/>
                  </a:cubicBezTo>
                  <a:cubicBezTo>
                    <a:pt x="2922" y="1613"/>
                    <a:pt x="2957" y="1618"/>
                    <a:pt x="2890" y="1607"/>
                  </a:cubicBezTo>
                  <a:cubicBezTo>
                    <a:pt x="2937" y="1631"/>
                    <a:pt x="2911" y="1619"/>
                    <a:pt x="2971" y="1639"/>
                  </a:cubicBezTo>
                  <a:cubicBezTo>
                    <a:pt x="2979" y="1642"/>
                    <a:pt x="2937" y="1631"/>
                    <a:pt x="2946" y="1631"/>
                  </a:cubicBezTo>
                  <a:cubicBezTo>
                    <a:pt x="2957" y="1631"/>
                    <a:pt x="2968" y="1636"/>
                    <a:pt x="2979" y="1639"/>
                  </a:cubicBezTo>
                  <a:cubicBezTo>
                    <a:pt x="2997" y="1652"/>
                    <a:pt x="3020" y="1656"/>
                    <a:pt x="3036" y="1672"/>
                  </a:cubicBezTo>
                  <a:cubicBezTo>
                    <a:pt x="3042" y="1678"/>
                    <a:pt x="3019" y="1666"/>
                    <a:pt x="3011" y="1664"/>
                  </a:cubicBezTo>
                  <a:cubicBezTo>
                    <a:pt x="2932" y="1645"/>
                    <a:pt x="3003" y="1666"/>
                    <a:pt x="2946" y="1648"/>
                  </a:cubicBezTo>
                  <a:cubicBezTo>
                    <a:pt x="3030" y="1730"/>
                    <a:pt x="2994" y="1686"/>
                    <a:pt x="2938" y="1672"/>
                  </a:cubicBezTo>
                  <a:cubicBezTo>
                    <a:pt x="2927" y="1675"/>
                    <a:pt x="2903" y="1669"/>
                    <a:pt x="2906" y="1680"/>
                  </a:cubicBezTo>
                  <a:cubicBezTo>
                    <a:pt x="2910" y="1696"/>
                    <a:pt x="3035" y="1741"/>
                    <a:pt x="2954" y="1696"/>
                  </a:cubicBezTo>
                  <a:cubicBezTo>
                    <a:pt x="2944" y="1691"/>
                    <a:pt x="2933" y="1691"/>
                    <a:pt x="2922" y="1688"/>
                  </a:cubicBezTo>
                  <a:cubicBezTo>
                    <a:pt x="2927" y="1696"/>
                    <a:pt x="2932" y="1704"/>
                    <a:pt x="2938" y="1712"/>
                  </a:cubicBezTo>
                  <a:cubicBezTo>
                    <a:pt x="2943" y="1718"/>
                    <a:pt x="2954" y="1737"/>
                    <a:pt x="2954" y="1729"/>
                  </a:cubicBezTo>
                  <a:cubicBezTo>
                    <a:pt x="2954" y="1703"/>
                    <a:pt x="2907" y="1691"/>
                    <a:pt x="2890" y="1680"/>
                  </a:cubicBezTo>
                  <a:cubicBezTo>
                    <a:pt x="2895" y="1688"/>
                    <a:pt x="2902" y="1695"/>
                    <a:pt x="2906" y="1704"/>
                  </a:cubicBezTo>
                  <a:cubicBezTo>
                    <a:pt x="2910" y="1712"/>
                    <a:pt x="2922" y="1726"/>
                    <a:pt x="2914" y="1729"/>
                  </a:cubicBezTo>
                  <a:cubicBezTo>
                    <a:pt x="2902" y="1733"/>
                    <a:pt x="2892" y="1717"/>
                    <a:pt x="2881" y="1712"/>
                  </a:cubicBezTo>
                  <a:cubicBezTo>
                    <a:pt x="2873" y="1709"/>
                    <a:pt x="2857" y="1696"/>
                    <a:pt x="2857" y="1704"/>
                  </a:cubicBezTo>
                  <a:cubicBezTo>
                    <a:pt x="2857" y="1714"/>
                    <a:pt x="2874" y="1713"/>
                    <a:pt x="2881" y="1720"/>
                  </a:cubicBezTo>
                  <a:cubicBezTo>
                    <a:pt x="2891" y="1730"/>
                    <a:pt x="2898" y="1742"/>
                    <a:pt x="2906" y="1753"/>
                  </a:cubicBezTo>
                  <a:cubicBezTo>
                    <a:pt x="2920" y="1795"/>
                    <a:pt x="2921" y="1783"/>
                    <a:pt x="2865" y="1745"/>
                  </a:cubicBezTo>
                  <a:cubicBezTo>
                    <a:pt x="2857" y="1740"/>
                    <a:pt x="2890" y="1761"/>
                    <a:pt x="2890" y="1761"/>
                  </a:cubicBezTo>
                  <a:cubicBezTo>
                    <a:pt x="2884" y="1753"/>
                    <a:pt x="2863" y="1737"/>
                    <a:pt x="2873" y="1737"/>
                  </a:cubicBezTo>
                  <a:cubicBezTo>
                    <a:pt x="2885" y="1737"/>
                    <a:pt x="2906" y="1753"/>
                    <a:pt x="2898" y="1761"/>
                  </a:cubicBezTo>
                  <a:cubicBezTo>
                    <a:pt x="2889" y="1770"/>
                    <a:pt x="2876" y="1750"/>
                    <a:pt x="2865" y="1745"/>
                  </a:cubicBezTo>
                  <a:cubicBezTo>
                    <a:pt x="2876" y="1767"/>
                    <a:pt x="2915" y="1827"/>
                    <a:pt x="2898" y="1810"/>
                  </a:cubicBezTo>
                  <a:cubicBezTo>
                    <a:pt x="2884" y="1796"/>
                    <a:pt x="2857" y="1769"/>
                    <a:pt x="2857" y="1769"/>
                  </a:cubicBezTo>
                  <a:cubicBezTo>
                    <a:pt x="2894" y="1841"/>
                    <a:pt x="2908" y="1851"/>
                    <a:pt x="2873" y="1818"/>
                  </a:cubicBezTo>
                  <a:cubicBezTo>
                    <a:pt x="2870" y="1810"/>
                    <a:pt x="2859" y="1787"/>
                    <a:pt x="2865" y="1793"/>
                  </a:cubicBezTo>
                  <a:cubicBezTo>
                    <a:pt x="2874" y="1802"/>
                    <a:pt x="2883" y="1814"/>
                    <a:pt x="2881" y="1826"/>
                  </a:cubicBezTo>
                  <a:cubicBezTo>
                    <a:pt x="2879" y="1834"/>
                    <a:pt x="2865" y="1831"/>
                    <a:pt x="2857" y="1834"/>
                  </a:cubicBezTo>
                  <a:cubicBezTo>
                    <a:pt x="2875" y="1908"/>
                    <a:pt x="2865" y="1842"/>
                    <a:pt x="2841" y="1842"/>
                  </a:cubicBezTo>
                  <a:cubicBezTo>
                    <a:pt x="2833" y="1842"/>
                    <a:pt x="2836" y="1858"/>
                    <a:pt x="2833" y="1866"/>
                  </a:cubicBezTo>
                  <a:cubicBezTo>
                    <a:pt x="2797" y="1811"/>
                    <a:pt x="2834" y="1860"/>
                    <a:pt x="2825" y="1883"/>
                  </a:cubicBezTo>
                  <a:cubicBezTo>
                    <a:pt x="2822" y="1891"/>
                    <a:pt x="2814" y="1872"/>
                    <a:pt x="2808" y="1866"/>
                  </a:cubicBezTo>
                  <a:cubicBezTo>
                    <a:pt x="2805" y="1874"/>
                    <a:pt x="2808" y="1889"/>
                    <a:pt x="2800" y="1891"/>
                  </a:cubicBezTo>
                  <a:cubicBezTo>
                    <a:pt x="2778" y="1897"/>
                    <a:pt x="2765" y="1842"/>
                    <a:pt x="2784" y="1899"/>
                  </a:cubicBezTo>
                  <a:cubicBezTo>
                    <a:pt x="2770" y="1940"/>
                    <a:pt x="2750" y="1945"/>
                    <a:pt x="2719" y="1915"/>
                  </a:cubicBezTo>
                  <a:cubicBezTo>
                    <a:pt x="2722" y="1923"/>
                    <a:pt x="2724" y="1931"/>
                    <a:pt x="2727" y="1939"/>
                  </a:cubicBezTo>
                  <a:cubicBezTo>
                    <a:pt x="2731" y="1950"/>
                    <a:pt x="2703" y="1915"/>
                    <a:pt x="2703" y="1915"/>
                  </a:cubicBezTo>
                  <a:cubicBezTo>
                    <a:pt x="2708" y="1926"/>
                    <a:pt x="2714" y="1937"/>
                    <a:pt x="2719" y="1948"/>
                  </a:cubicBezTo>
                  <a:cubicBezTo>
                    <a:pt x="2722" y="1956"/>
                    <a:pt x="2735" y="1972"/>
                    <a:pt x="2727" y="1972"/>
                  </a:cubicBezTo>
                  <a:cubicBezTo>
                    <a:pt x="2717" y="1972"/>
                    <a:pt x="2718" y="1954"/>
                    <a:pt x="2711" y="1948"/>
                  </a:cubicBezTo>
                  <a:cubicBezTo>
                    <a:pt x="2702" y="1940"/>
                    <a:pt x="2690" y="1937"/>
                    <a:pt x="2679" y="1931"/>
                  </a:cubicBezTo>
                  <a:cubicBezTo>
                    <a:pt x="2671" y="1934"/>
                    <a:pt x="2656" y="1930"/>
                    <a:pt x="2654" y="1939"/>
                  </a:cubicBezTo>
                  <a:cubicBezTo>
                    <a:pt x="2650" y="1955"/>
                    <a:pt x="2688" y="1975"/>
                    <a:pt x="2695" y="1980"/>
                  </a:cubicBezTo>
                  <a:cubicBezTo>
                    <a:pt x="2690" y="1972"/>
                    <a:pt x="2689" y="1956"/>
                    <a:pt x="2679" y="1956"/>
                  </a:cubicBezTo>
                  <a:cubicBezTo>
                    <a:pt x="2671" y="1956"/>
                    <a:pt x="2695" y="1980"/>
                    <a:pt x="2687" y="1980"/>
                  </a:cubicBezTo>
                  <a:cubicBezTo>
                    <a:pt x="2677" y="1980"/>
                    <a:pt x="2678" y="1963"/>
                    <a:pt x="2671" y="1956"/>
                  </a:cubicBezTo>
                  <a:cubicBezTo>
                    <a:pt x="2654" y="1939"/>
                    <a:pt x="2643" y="1938"/>
                    <a:pt x="2622" y="1931"/>
                  </a:cubicBezTo>
                  <a:cubicBezTo>
                    <a:pt x="2636" y="1946"/>
                    <a:pt x="2642" y="1955"/>
                    <a:pt x="2663" y="1964"/>
                  </a:cubicBezTo>
                  <a:cubicBezTo>
                    <a:pt x="2673" y="1968"/>
                    <a:pt x="2705" y="1977"/>
                    <a:pt x="2695" y="1972"/>
                  </a:cubicBezTo>
                  <a:cubicBezTo>
                    <a:pt x="2657" y="1954"/>
                    <a:pt x="2614" y="1946"/>
                    <a:pt x="2573" y="1939"/>
                  </a:cubicBezTo>
                  <a:cubicBezTo>
                    <a:pt x="2587" y="1950"/>
                    <a:pt x="2599" y="1963"/>
                    <a:pt x="2614" y="1972"/>
                  </a:cubicBezTo>
                  <a:cubicBezTo>
                    <a:pt x="2624" y="1977"/>
                    <a:pt x="2636" y="1976"/>
                    <a:pt x="2646" y="1980"/>
                  </a:cubicBezTo>
                  <a:cubicBezTo>
                    <a:pt x="2668" y="1989"/>
                    <a:pt x="2689" y="2001"/>
                    <a:pt x="2711" y="2012"/>
                  </a:cubicBezTo>
                  <a:cubicBezTo>
                    <a:pt x="2719" y="2016"/>
                    <a:pt x="2695" y="2008"/>
                    <a:pt x="2687" y="2004"/>
                  </a:cubicBezTo>
                  <a:cubicBezTo>
                    <a:pt x="2678" y="2000"/>
                    <a:pt x="2671" y="1993"/>
                    <a:pt x="2663" y="1988"/>
                  </a:cubicBezTo>
                  <a:cubicBezTo>
                    <a:pt x="2636" y="1991"/>
                    <a:pt x="2607" y="1987"/>
                    <a:pt x="2581" y="1996"/>
                  </a:cubicBezTo>
                  <a:cubicBezTo>
                    <a:pt x="2570" y="2000"/>
                    <a:pt x="2603" y="2002"/>
                    <a:pt x="2614" y="2004"/>
                  </a:cubicBezTo>
                  <a:cubicBezTo>
                    <a:pt x="2627" y="2007"/>
                    <a:pt x="2654" y="2026"/>
                    <a:pt x="2654" y="2012"/>
                  </a:cubicBezTo>
                  <a:cubicBezTo>
                    <a:pt x="2654" y="1998"/>
                    <a:pt x="2627" y="2001"/>
                    <a:pt x="2614" y="1996"/>
                  </a:cubicBezTo>
                  <a:cubicBezTo>
                    <a:pt x="2585" y="1985"/>
                    <a:pt x="2525" y="1972"/>
                    <a:pt x="2525" y="1972"/>
                  </a:cubicBezTo>
                  <a:cubicBezTo>
                    <a:pt x="2566" y="1996"/>
                    <a:pt x="2607" y="2007"/>
                    <a:pt x="2638" y="2045"/>
                  </a:cubicBezTo>
                  <a:cubicBezTo>
                    <a:pt x="2644" y="2052"/>
                    <a:pt x="2663" y="2065"/>
                    <a:pt x="2654" y="2069"/>
                  </a:cubicBezTo>
                  <a:cubicBezTo>
                    <a:pt x="2639" y="2076"/>
                    <a:pt x="2622" y="2064"/>
                    <a:pt x="2606" y="2061"/>
                  </a:cubicBezTo>
                  <a:cubicBezTo>
                    <a:pt x="2614" y="2069"/>
                    <a:pt x="2623" y="2076"/>
                    <a:pt x="2630" y="2085"/>
                  </a:cubicBezTo>
                  <a:cubicBezTo>
                    <a:pt x="2636" y="2093"/>
                    <a:pt x="2636" y="2110"/>
                    <a:pt x="2646" y="2110"/>
                  </a:cubicBezTo>
                  <a:cubicBezTo>
                    <a:pt x="2655" y="2110"/>
                    <a:pt x="2643" y="2092"/>
                    <a:pt x="2638" y="2085"/>
                  </a:cubicBezTo>
                  <a:cubicBezTo>
                    <a:pt x="2632" y="2077"/>
                    <a:pt x="2622" y="2074"/>
                    <a:pt x="2614" y="2069"/>
                  </a:cubicBezTo>
                  <a:cubicBezTo>
                    <a:pt x="2600" y="2125"/>
                    <a:pt x="2606" y="2095"/>
                    <a:pt x="2565" y="2069"/>
                  </a:cubicBezTo>
                  <a:cubicBezTo>
                    <a:pt x="2560" y="2112"/>
                    <a:pt x="2555" y="2156"/>
                    <a:pt x="2549" y="2199"/>
                  </a:cubicBezTo>
                  <a:cubicBezTo>
                    <a:pt x="2547" y="2210"/>
                    <a:pt x="2541" y="2220"/>
                    <a:pt x="2541" y="2231"/>
                  </a:cubicBezTo>
                  <a:cubicBezTo>
                    <a:pt x="2541" y="2242"/>
                    <a:pt x="2557" y="2272"/>
                    <a:pt x="2549" y="2264"/>
                  </a:cubicBezTo>
                  <a:cubicBezTo>
                    <a:pt x="2545" y="2260"/>
                    <a:pt x="2529" y="2211"/>
                    <a:pt x="2525" y="2199"/>
                  </a:cubicBezTo>
                  <a:cubicBezTo>
                    <a:pt x="2522" y="2207"/>
                    <a:pt x="2517" y="2215"/>
                    <a:pt x="2517" y="2223"/>
                  </a:cubicBezTo>
                  <a:cubicBezTo>
                    <a:pt x="2517" y="2237"/>
                    <a:pt x="2538" y="2268"/>
                    <a:pt x="2525" y="2264"/>
                  </a:cubicBezTo>
                  <a:cubicBezTo>
                    <a:pt x="2506" y="2258"/>
                    <a:pt x="2492" y="2215"/>
                    <a:pt x="2492" y="2215"/>
                  </a:cubicBezTo>
                  <a:cubicBezTo>
                    <a:pt x="2489" y="2247"/>
                    <a:pt x="2484" y="2280"/>
                    <a:pt x="2484" y="2312"/>
                  </a:cubicBezTo>
                  <a:cubicBezTo>
                    <a:pt x="2484" y="2320"/>
                    <a:pt x="2484" y="2285"/>
                    <a:pt x="2492" y="2288"/>
                  </a:cubicBezTo>
                  <a:cubicBezTo>
                    <a:pt x="2503" y="2292"/>
                    <a:pt x="2503" y="2309"/>
                    <a:pt x="2508" y="2320"/>
                  </a:cubicBezTo>
                  <a:cubicBezTo>
                    <a:pt x="2528" y="2250"/>
                    <a:pt x="2523" y="2317"/>
                    <a:pt x="2517" y="2337"/>
                  </a:cubicBezTo>
                  <a:cubicBezTo>
                    <a:pt x="2515" y="2332"/>
                    <a:pt x="2502" y="2288"/>
                    <a:pt x="2492" y="2288"/>
                  </a:cubicBezTo>
                  <a:cubicBezTo>
                    <a:pt x="2484" y="2288"/>
                    <a:pt x="2488" y="2305"/>
                    <a:pt x="2484" y="2312"/>
                  </a:cubicBezTo>
                  <a:cubicBezTo>
                    <a:pt x="2480" y="2319"/>
                    <a:pt x="2473" y="2323"/>
                    <a:pt x="2468" y="2329"/>
                  </a:cubicBezTo>
                  <a:cubicBezTo>
                    <a:pt x="2468" y="2329"/>
                    <a:pt x="2489" y="2377"/>
                    <a:pt x="2468" y="2377"/>
                  </a:cubicBezTo>
                  <a:cubicBezTo>
                    <a:pt x="2458" y="2377"/>
                    <a:pt x="2457" y="2361"/>
                    <a:pt x="2452" y="2353"/>
                  </a:cubicBezTo>
                  <a:cubicBezTo>
                    <a:pt x="2448" y="2365"/>
                    <a:pt x="2420" y="2452"/>
                    <a:pt x="2444" y="2385"/>
                  </a:cubicBezTo>
                  <a:cubicBezTo>
                    <a:pt x="2449" y="2391"/>
                    <a:pt x="2456" y="2395"/>
                    <a:pt x="2460" y="2402"/>
                  </a:cubicBezTo>
                  <a:cubicBezTo>
                    <a:pt x="2464" y="2409"/>
                    <a:pt x="2476" y="2426"/>
                    <a:pt x="2468" y="2426"/>
                  </a:cubicBezTo>
                  <a:cubicBezTo>
                    <a:pt x="2458" y="2426"/>
                    <a:pt x="2462" y="2402"/>
                    <a:pt x="2452" y="2402"/>
                  </a:cubicBezTo>
                  <a:cubicBezTo>
                    <a:pt x="2444" y="2402"/>
                    <a:pt x="2466" y="2420"/>
                    <a:pt x="2460" y="2426"/>
                  </a:cubicBezTo>
                  <a:cubicBezTo>
                    <a:pt x="2454" y="2432"/>
                    <a:pt x="2443" y="2421"/>
                    <a:pt x="2435" y="2418"/>
                  </a:cubicBezTo>
                  <a:cubicBezTo>
                    <a:pt x="2445" y="2443"/>
                    <a:pt x="2437" y="2506"/>
                    <a:pt x="2460" y="2483"/>
                  </a:cubicBezTo>
                  <a:close/>
                </a:path>
              </a:pathLst>
            </a:custGeom>
            <a:solidFill>
              <a:srgbClr val="FFFF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sp>
        <p:nvSpPr>
          <p:cNvPr id="105480" name="Freeform 8"/>
          <p:cNvSpPr>
            <a:spLocks/>
          </p:cNvSpPr>
          <p:nvPr/>
        </p:nvSpPr>
        <p:spPr bwMode="auto">
          <a:xfrm>
            <a:off x="160338" y="3586163"/>
            <a:ext cx="4475162" cy="3221037"/>
          </a:xfrm>
          <a:custGeom>
            <a:avLst/>
            <a:gdLst>
              <a:gd name="T0" fmla="*/ 2763 w 2819"/>
              <a:gd name="T1" fmla="*/ 149 h 2029"/>
              <a:gd name="T2" fmla="*/ 2619 w 2819"/>
              <a:gd name="T3" fmla="*/ 253 h 2029"/>
              <a:gd name="T4" fmla="*/ 2547 w 2819"/>
              <a:gd name="T5" fmla="*/ 293 h 2029"/>
              <a:gd name="T6" fmla="*/ 2531 w 2819"/>
              <a:gd name="T7" fmla="*/ 317 h 2029"/>
              <a:gd name="T8" fmla="*/ 2483 w 2819"/>
              <a:gd name="T9" fmla="*/ 349 h 2029"/>
              <a:gd name="T10" fmla="*/ 2379 w 2819"/>
              <a:gd name="T11" fmla="*/ 469 h 2029"/>
              <a:gd name="T12" fmla="*/ 2323 w 2819"/>
              <a:gd name="T13" fmla="*/ 541 h 2029"/>
              <a:gd name="T14" fmla="*/ 2203 w 2819"/>
              <a:gd name="T15" fmla="*/ 605 h 2029"/>
              <a:gd name="T16" fmla="*/ 2211 w 2819"/>
              <a:gd name="T17" fmla="*/ 661 h 2029"/>
              <a:gd name="T18" fmla="*/ 2219 w 2819"/>
              <a:gd name="T19" fmla="*/ 829 h 2029"/>
              <a:gd name="T20" fmla="*/ 2307 w 2819"/>
              <a:gd name="T21" fmla="*/ 1037 h 2029"/>
              <a:gd name="T22" fmla="*/ 2331 w 2819"/>
              <a:gd name="T23" fmla="*/ 1117 h 2029"/>
              <a:gd name="T24" fmla="*/ 2339 w 2819"/>
              <a:gd name="T25" fmla="*/ 1141 h 2029"/>
              <a:gd name="T26" fmla="*/ 2363 w 2819"/>
              <a:gd name="T27" fmla="*/ 1253 h 2029"/>
              <a:gd name="T28" fmla="*/ 2387 w 2819"/>
              <a:gd name="T29" fmla="*/ 1557 h 2029"/>
              <a:gd name="T30" fmla="*/ 2395 w 2819"/>
              <a:gd name="T31" fmla="*/ 1813 h 2029"/>
              <a:gd name="T32" fmla="*/ 2419 w 2819"/>
              <a:gd name="T33" fmla="*/ 1885 h 2029"/>
              <a:gd name="T34" fmla="*/ 2411 w 2819"/>
              <a:gd name="T35" fmla="*/ 2005 h 2029"/>
              <a:gd name="T36" fmla="*/ 2315 w 2819"/>
              <a:gd name="T37" fmla="*/ 2029 h 2029"/>
              <a:gd name="T38" fmla="*/ 299 w 2819"/>
              <a:gd name="T39" fmla="*/ 2005 h 2029"/>
              <a:gd name="T40" fmla="*/ 67 w 2819"/>
              <a:gd name="T41" fmla="*/ 1997 h 2029"/>
              <a:gd name="T42" fmla="*/ 35 w 2819"/>
              <a:gd name="T43" fmla="*/ 1965 h 2029"/>
              <a:gd name="T44" fmla="*/ 43 w 2819"/>
              <a:gd name="T45" fmla="*/ 1341 h 2029"/>
              <a:gd name="T46" fmla="*/ 35 w 2819"/>
              <a:gd name="T47" fmla="*/ 197 h 2029"/>
              <a:gd name="T48" fmla="*/ 59 w 2819"/>
              <a:gd name="T49" fmla="*/ 157 h 2029"/>
              <a:gd name="T50" fmla="*/ 131 w 2819"/>
              <a:gd name="T51" fmla="*/ 149 h 2029"/>
              <a:gd name="T52" fmla="*/ 179 w 2819"/>
              <a:gd name="T53" fmla="*/ 133 h 2029"/>
              <a:gd name="T54" fmla="*/ 203 w 2819"/>
              <a:gd name="T55" fmla="*/ 125 h 2029"/>
              <a:gd name="T56" fmla="*/ 307 w 2819"/>
              <a:gd name="T57" fmla="*/ 149 h 2029"/>
              <a:gd name="T58" fmla="*/ 1163 w 2819"/>
              <a:gd name="T59" fmla="*/ 125 h 2029"/>
              <a:gd name="T60" fmla="*/ 2435 w 2819"/>
              <a:gd name="T61" fmla="*/ 133 h 2029"/>
              <a:gd name="T62" fmla="*/ 2771 w 2819"/>
              <a:gd name="T63" fmla="*/ 141 h 2029"/>
              <a:gd name="T64" fmla="*/ 2819 w 2819"/>
              <a:gd name="T65" fmla="*/ 157 h 2029"/>
              <a:gd name="T66" fmla="*/ 2763 w 2819"/>
              <a:gd name="T67" fmla="*/ 149 h 20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819" h="2029">
                <a:moveTo>
                  <a:pt x="2763" y="149"/>
                </a:moveTo>
                <a:cubicBezTo>
                  <a:pt x="2713" y="182"/>
                  <a:pt x="2669" y="220"/>
                  <a:pt x="2619" y="253"/>
                </a:cubicBezTo>
                <a:cubicBezTo>
                  <a:pt x="2595" y="269"/>
                  <a:pt x="2571" y="277"/>
                  <a:pt x="2547" y="293"/>
                </a:cubicBezTo>
                <a:cubicBezTo>
                  <a:pt x="2542" y="301"/>
                  <a:pt x="2538" y="311"/>
                  <a:pt x="2531" y="317"/>
                </a:cubicBezTo>
                <a:cubicBezTo>
                  <a:pt x="2517" y="330"/>
                  <a:pt x="2483" y="349"/>
                  <a:pt x="2483" y="349"/>
                </a:cubicBezTo>
                <a:cubicBezTo>
                  <a:pt x="2452" y="396"/>
                  <a:pt x="2419" y="429"/>
                  <a:pt x="2379" y="469"/>
                </a:cubicBezTo>
                <a:cubicBezTo>
                  <a:pt x="2358" y="490"/>
                  <a:pt x="2344" y="520"/>
                  <a:pt x="2323" y="541"/>
                </a:cubicBezTo>
                <a:cubicBezTo>
                  <a:pt x="2296" y="568"/>
                  <a:pt x="2237" y="582"/>
                  <a:pt x="2203" y="605"/>
                </a:cubicBezTo>
                <a:cubicBezTo>
                  <a:pt x="2163" y="664"/>
                  <a:pt x="2152" y="649"/>
                  <a:pt x="2211" y="661"/>
                </a:cubicBezTo>
                <a:cubicBezTo>
                  <a:pt x="2214" y="717"/>
                  <a:pt x="2213" y="773"/>
                  <a:pt x="2219" y="829"/>
                </a:cubicBezTo>
                <a:cubicBezTo>
                  <a:pt x="2226" y="895"/>
                  <a:pt x="2274" y="982"/>
                  <a:pt x="2307" y="1037"/>
                </a:cubicBezTo>
                <a:cubicBezTo>
                  <a:pt x="2319" y="1085"/>
                  <a:pt x="2312" y="1059"/>
                  <a:pt x="2331" y="1117"/>
                </a:cubicBezTo>
                <a:cubicBezTo>
                  <a:pt x="2334" y="1125"/>
                  <a:pt x="2339" y="1141"/>
                  <a:pt x="2339" y="1141"/>
                </a:cubicBezTo>
                <a:cubicBezTo>
                  <a:pt x="2345" y="1182"/>
                  <a:pt x="2353" y="1214"/>
                  <a:pt x="2363" y="1253"/>
                </a:cubicBezTo>
                <a:cubicBezTo>
                  <a:pt x="2369" y="1433"/>
                  <a:pt x="2367" y="1436"/>
                  <a:pt x="2387" y="1557"/>
                </a:cubicBezTo>
                <a:cubicBezTo>
                  <a:pt x="2390" y="1642"/>
                  <a:pt x="2388" y="1728"/>
                  <a:pt x="2395" y="1813"/>
                </a:cubicBezTo>
                <a:cubicBezTo>
                  <a:pt x="2397" y="1838"/>
                  <a:pt x="2419" y="1885"/>
                  <a:pt x="2419" y="1885"/>
                </a:cubicBezTo>
                <a:cubicBezTo>
                  <a:pt x="2416" y="1925"/>
                  <a:pt x="2423" y="1967"/>
                  <a:pt x="2411" y="2005"/>
                </a:cubicBezTo>
                <a:cubicBezTo>
                  <a:pt x="2410" y="2009"/>
                  <a:pt x="2340" y="2021"/>
                  <a:pt x="2315" y="2029"/>
                </a:cubicBezTo>
                <a:cubicBezTo>
                  <a:pt x="1644" y="1992"/>
                  <a:pt x="971" y="2019"/>
                  <a:pt x="299" y="2005"/>
                </a:cubicBezTo>
                <a:cubicBezTo>
                  <a:pt x="193" y="1970"/>
                  <a:pt x="268" y="1988"/>
                  <a:pt x="67" y="1997"/>
                </a:cubicBezTo>
                <a:cubicBezTo>
                  <a:pt x="0" y="1984"/>
                  <a:pt x="34" y="2004"/>
                  <a:pt x="35" y="1965"/>
                </a:cubicBezTo>
                <a:cubicBezTo>
                  <a:pt x="40" y="1757"/>
                  <a:pt x="40" y="1549"/>
                  <a:pt x="43" y="1341"/>
                </a:cubicBezTo>
                <a:cubicBezTo>
                  <a:pt x="45" y="1056"/>
                  <a:pt x="32" y="394"/>
                  <a:pt x="35" y="197"/>
                </a:cubicBezTo>
                <a:cubicBezTo>
                  <a:pt x="38" y="0"/>
                  <a:pt x="43" y="165"/>
                  <a:pt x="59" y="157"/>
                </a:cubicBezTo>
                <a:cubicBezTo>
                  <a:pt x="62" y="133"/>
                  <a:pt x="107" y="152"/>
                  <a:pt x="131" y="149"/>
                </a:cubicBezTo>
                <a:cubicBezTo>
                  <a:pt x="147" y="144"/>
                  <a:pt x="163" y="138"/>
                  <a:pt x="179" y="133"/>
                </a:cubicBezTo>
                <a:cubicBezTo>
                  <a:pt x="187" y="130"/>
                  <a:pt x="203" y="125"/>
                  <a:pt x="203" y="125"/>
                </a:cubicBezTo>
                <a:cubicBezTo>
                  <a:pt x="239" y="131"/>
                  <a:pt x="272" y="137"/>
                  <a:pt x="307" y="149"/>
                </a:cubicBezTo>
                <a:cubicBezTo>
                  <a:pt x="592" y="140"/>
                  <a:pt x="878" y="136"/>
                  <a:pt x="1163" y="125"/>
                </a:cubicBezTo>
                <a:cubicBezTo>
                  <a:pt x="1587" y="128"/>
                  <a:pt x="2011" y="129"/>
                  <a:pt x="2435" y="133"/>
                </a:cubicBezTo>
                <a:cubicBezTo>
                  <a:pt x="2547" y="134"/>
                  <a:pt x="2659" y="134"/>
                  <a:pt x="2771" y="141"/>
                </a:cubicBezTo>
                <a:cubicBezTo>
                  <a:pt x="2788" y="142"/>
                  <a:pt x="2819" y="157"/>
                  <a:pt x="2819" y="157"/>
                </a:cubicBezTo>
                <a:cubicBezTo>
                  <a:pt x="2778" y="167"/>
                  <a:pt x="2796" y="171"/>
                  <a:pt x="2763" y="149"/>
                </a:cubicBezTo>
                <a:close/>
              </a:path>
            </a:pathLst>
          </a:custGeom>
          <a:solidFill>
            <a:srgbClr val="CCFF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5481" name="Freeform 9"/>
          <p:cNvSpPr>
            <a:spLocks/>
          </p:cNvSpPr>
          <p:nvPr/>
        </p:nvSpPr>
        <p:spPr bwMode="auto">
          <a:xfrm>
            <a:off x="3267075" y="3797300"/>
            <a:ext cx="5876925" cy="3054350"/>
          </a:xfrm>
          <a:custGeom>
            <a:avLst/>
            <a:gdLst>
              <a:gd name="T0" fmla="*/ 3609 w 3702"/>
              <a:gd name="T1" fmla="*/ 0 h 1924"/>
              <a:gd name="T2" fmla="*/ 3521 w 3702"/>
              <a:gd name="T3" fmla="*/ 8 h 1924"/>
              <a:gd name="T4" fmla="*/ 3497 w 3702"/>
              <a:gd name="T5" fmla="*/ 16 h 1924"/>
              <a:gd name="T6" fmla="*/ 3449 w 3702"/>
              <a:gd name="T7" fmla="*/ 0 h 1924"/>
              <a:gd name="T8" fmla="*/ 2713 w 3702"/>
              <a:gd name="T9" fmla="*/ 32 h 1924"/>
              <a:gd name="T10" fmla="*/ 2521 w 3702"/>
              <a:gd name="T11" fmla="*/ 24 h 1924"/>
              <a:gd name="T12" fmla="*/ 1985 w 3702"/>
              <a:gd name="T13" fmla="*/ 40 h 1924"/>
              <a:gd name="T14" fmla="*/ 1937 w 3702"/>
              <a:gd name="T15" fmla="*/ 48 h 1924"/>
              <a:gd name="T16" fmla="*/ 1889 w 3702"/>
              <a:gd name="T17" fmla="*/ 64 h 1924"/>
              <a:gd name="T18" fmla="*/ 1865 w 3702"/>
              <a:gd name="T19" fmla="*/ 56 h 1924"/>
              <a:gd name="T20" fmla="*/ 1857 w 3702"/>
              <a:gd name="T21" fmla="*/ 32 h 1924"/>
              <a:gd name="T22" fmla="*/ 1473 w 3702"/>
              <a:gd name="T23" fmla="*/ 24 h 1924"/>
              <a:gd name="T24" fmla="*/ 833 w 3702"/>
              <a:gd name="T25" fmla="*/ 0 h 1924"/>
              <a:gd name="T26" fmla="*/ 553 w 3702"/>
              <a:gd name="T27" fmla="*/ 56 h 1924"/>
              <a:gd name="T28" fmla="*/ 489 w 3702"/>
              <a:gd name="T29" fmla="*/ 104 h 1924"/>
              <a:gd name="T30" fmla="*/ 233 w 3702"/>
              <a:gd name="T31" fmla="*/ 320 h 1924"/>
              <a:gd name="T32" fmla="*/ 209 w 3702"/>
              <a:gd name="T33" fmla="*/ 336 h 1924"/>
              <a:gd name="T34" fmla="*/ 129 w 3702"/>
              <a:gd name="T35" fmla="*/ 424 h 1924"/>
              <a:gd name="T36" fmla="*/ 73 w 3702"/>
              <a:gd name="T37" fmla="*/ 488 h 1924"/>
              <a:gd name="T38" fmla="*/ 41 w 3702"/>
              <a:gd name="T39" fmla="*/ 528 h 1924"/>
              <a:gd name="T40" fmla="*/ 9 w 3702"/>
              <a:gd name="T41" fmla="*/ 576 h 1924"/>
              <a:gd name="T42" fmla="*/ 57 w 3702"/>
              <a:gd name="T43" fmla="*/ 560 h 1924"/>
              <a:gd name="T44" fmla="*/ 121 w 3702"/>
              <a:gd name="T45" fmla="*/ 608 h 1924"/>
              <a:gd name="T46" fmla="*/ 97 w 3702"/>
              <a:gd name="T47" fmla="*/ 656 h 1924"/>
              <a:gd name="T48" fmla="*/ 25 w 3702"/>
              <a:gd name="T49" fmla="*/ 728 h 1924"/>
              <a:gd name="T50" fmla="*/ 89 w 3702"/>
              <a:gd name="T51" fmla="*/ 936 h 1924"/>
              <a:gd name="T52" fmla="*/ 113 w 3702"/>
              <a:gd name="T53" fmla="*/ 1008 h 1924"/>
              <a:gd name="T54" fmla="*/ 121 w 3702"/>
              <a:gd name="T55" fmla="*/ 1032 h 1924"/>
              <a:gd name="T56" fmla="*/ 193 w 3702"/>
              <a:gd name="T57" fmla="*/ 1368 h 1924"/>
              <a:gd name="T58" fmla="*/ 217 w 3702"/>
              <a:gd name="T59" fmla="*/ 1440 h 1924"/>
              <a:gd name="T60" fmla="*/ 233 w 3702"/>
              <a:gd name="T61" fmla="*/ 1488 h 1924"/>
              <a:gd name="T62" fmla="*/ 233 w 3702"/>
              <a:gd name="T63" fmla="*/ 1656 h 1924"/>
              <a:gd name="T64" fmla="*/ 241 w 3702"/>
              <a:gd name="T65" fmla="*/ 1768 h 1924"/>
              <a:gd name="T66" fmla="*/ 257 w 3702"/>
              <a:gd name="T67" fmla="*/ 1792 h 1924"/>
              <a:gd name="T68" fmla="*/ 297 w 3702"/>
              <a:gd name="T69" fmla="*/ 1896 h 1924"/>
              <a:gd name="T70" fmla="*/ 305 w 3702"/>
              <a:gd name="T71" fmla="*/ 1864 h 1924"/>
              <a:gd name="T72" fmla="*/ 1145 w 3702"/>
              <a:gd name="T73" fmla="*/ 1880 h 1924"/>
              <a:gd name="T74" fmla="*/ 2297 w 3702"/>
              <a:gd name="T75" fmla="*/ 1872 h 1924"/>
              <a:gd name="T76" fmla="*/ 3489 w 3702"/>
              <a:gd name="T77" fmla="*/ 1880 h 1924"/>
              <a:gd name="T78" fmla="*/ 3625 w 3702"/>
              <a:gd name="T79" fmla="*/ 1864 h 1924"/>
              <a:gd name="T80" fmla="*/ 3617 w 3702"/>
              <a:gd name="T81" fmla="*/ 1520 h 1924"/>
              <a:gd name="T82" fmla="*/ 3617 w 3702"/>
              <a:gd name="T83" fmla="*/ 888 h 1924"/>
              <a:gd name="T84" fmla="*/ 3625 w 3702"/>
              <a:gd name="T85" fmla="*/ 152 h 1924"/>
              <a:gd name="T86" fmla="*/ 3609 w 3702"/>
              <a:gd name="T87" fmla="*/ 0 h 19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3702" h="1924">
                <a:moveTo>
                  <a:pt x="3609" y="0"/>
                </a:moveTo>
                <a:cubicBezTo>
                  <a:pt x="3580" y="3"/>
                  <a:pt x="3550" y="4"/>
                  <a:pt x="3521" y="8"/>
                </a:cubicBezTo>
                <a:cubicBezTo>
                  <a:pt x="3513" y="9"/>
                  <a:pt x="3505" y="17"/>
                  <a:pt x="3497" y="16"/>
                </a:cubicBezTo>
                <a:cubicBezTo>
                  <a:pt x="3480" y="14"/>
                  <a:pt x="3449" y="0"/>
                  <a:pt x="3449" y="0"/>
                </a:cubicBezTo>
                <a:cubicBezTo>
                  <a:pt x="3349" y="33"/>
                  <a:pt x="2892" y="25"/>
                  <a:pt x="2713" y="32"/>
                </a:cubicBezTo>
                <a:cubicBezTo>
                  <a:pt x="2698" y="31"/>
                  <a:pt x="2566" y="9"/>
                  <a:pt x="2521" y="24"/>
                </a:cubicBezTo>
                <a:cubicBezTo>
                  <a:pt x="2347" y="7"/>
                  <a:pt x="2159" y="34"/>
                  <a:pt x="1985" y="40"/>
                </a:cubicBezTo>
                <a:cubicBezTo>
                  <a:pt x="1969" y="43"/>
                  <a:pt x="1953" y="44"/>
                  <a:pt x="1937" y="48"/>
                </a:cubicBezTo>
                <a:cubicBezTo>
                  <a:pt x="1921" y="52"/>
                  <a:pt x="1889" y="64"/>
                  <a:pt x="1889" y="64"/>
                </a:cubicBezTo>
                <a:cubicBezTo>
                  <a:pt x="1881" y="61"/>
                  <a:pt x="1871" y="62"/>
                  <a:pt x="1865" y="56"/>
                </a:cubicBezTo>
                <a:cubicBezTo>
                  <a:pt x="1859" y="50"/>
                  <a:pt x="1865" y="33"/>
                  <a:pt x="1857" y="32"/>
                </a:cubicBezTo>
                <a:cubicBezTo>
                  <a:pt x="1729" y="22"/>
                  <a:pt x="1601" y="27"/>
                  <a:pt x="1473" y="24"/>
                </a:cubicBezTo>
                <a:cubicBezTo>
                  <a:pt x="1220" y="10"/>
                  <a:pt x="1170" y="6"/>
                  <a:pt x="833" y="0"/>
                </a:cubicBezTo>
                <a:cubicBezTo>
                  <a:pt x="754" y="8"/>
                  <a:pt x="627" y="7"/>
                  <a:pt x="553" y="56"/>
                </a:cubicBezTo>
                <a:cubicBezTo>
                  <a:pt x="529" y="92"/>
                  <a:pt x="520" y="78"/>
                  <a:pt x="489" y="104"/>
                </a:cubicBezTo>
                <a:cubicBezTo>
                  <a:pt x="436" y="148"/>
                  <a:pt x="280" y="281"/>
                  <a:pt x="233" y="320"/>
                </a:cubicBezTo>
                <a:cubicBezTo>
                  <a:pt x="225" y="325"/>
                  <a:pt x="217" y="331"/>
                  <a:pt x="209" y="336"/>
                </a:cubicBezTo>
                <a:cubicBezTo>
                  <a:pt x="187" y="368"/>
                  <a:pt x="161" y="402"/>
                  <a:pt x="129" y="424"/>
                </a:cubicBezTo>
                <a:cubicBezTo>
                  <a:pt x="92" y="480"/>
                  <a:pt x="113" y="461"/>
                  <a:pt x="73" y="488"/>
                </a:cubicBezTo>
                <a:cubicBezTo>
                  <a:pt x="55" y="542"/>
                  <a:pt x="80" y="483"/>
                  <a:pt x="41" y="528"/>
                </a:cubicBezTo>
                <a:cubicBezTo>
                  <a:pt x="28" y="542"/>
                  <a:pt x="20" y="560"/>
                  <a:pt x="9" y="576"/>
                </a:cubicBezTo>
                <a:cubicBezTo>
                  <a:pt x="0" y="590"/>
                  <a:pt x="57" y="560"/>
                  <a:pt x="57" y="560"/>
                </a:cubicBezTo>
                <a:cubicBezTo>
                  <a:pt x="90" y="571"/>
                  <a:pt x="110" y="574"/>
                  <a:pt x="121" y="608"/>
                </a:cubicBezTo>
                <a:cubicBezTo>
                  <a:pt x="115" y="625"/>
                  <a:pt x="101" y="639"/>
                  <a:pt x="97" y="656"/>
                </a:cubicBezTo>
                <a:cubicBezTo>
                  <a:pt x="91" y="698"/>
                  <a:pt x="26" y="681"/>
                  <a:pt x="25" y="728"/>
                </a:cubicBezTo>
                <a:cubicBezTo>
                  <a:pt x="24" y="775"/>
                  <a:pt x="74" y="889"/>
                  <a:pt x="89" y="936"/>
                </a:cubicBezTo>
                <a:cubicBezTo>
                  <a:pt x="89" y="936"/>
                  <a:pt x="109" y="996"/>
                  <a:pt x="113" y="1008"/>
                </a:cubicBezTo>
                <a:cubicBezTo>
                  <a:pt x="116" y="1016"/>
                  <a:pt x="121" y="1032"/>
                  <a:pt x="121" y="1032"/>
                </a:cubicBezTo>
                <a:cubicBezTo>
                  <a:pt x="134" y="1092"/>
                  <a:pt x="177" y="1300"/>
                  <a:pt x="193" y="1368"/>
                </a:cubicBezTo>
                <a:cubicBezTo>
                  <a:pt x="199" y="1393"/>
                  <a:pt x="209" y="1416"/>
                  <a:pt x="217" y="1440"/>
                </a:cubicBezTo>
                <a:cubicBezTo>
                  <a:pt x="222" y="1456"/>
                  <a:pt x="233" y="1488"/>
                  <a:pt x="233" y="1488"/>
                </a:cubicBezTo>
                <a:cubicBezTo>
                  <a:pt x="210" y="1557"/>
                  <a:pt x="224" y="1506"/>
                  <a:pt x="233" y="1656"/>
                </a:cubicBezTo>
                <a:cubicBezTo>
                  <a:pt x="235" y="1693"/>
                  <a:pt x="234" y="1731"/>
                  <a:pt x="241" y="1768"/>
                </a:cubicBezTo>
                <a:cubicBezTo>
                  <a:pt x="243" y="1777"/>
                  <a:pt x="253" y="1783"/>
                  <a:pt x="257" y="1792"/>
                </a:cubicBezTo>
                <a:cubicBezTo>
                  <a:pt x="271" y="1821"/>
                  <a:pt x="287" y="1865"/>
                  <a:pt x="297" y="1896"/>
                </a:cubicBezTo>
                <a:cubicBezTo>
                  <a:pt x="300" y="1885"/>
                  <a:pt x="294" y="1864"/>
                  <a:pt x="305" y="1864"/>
                </a:cubicBezTo>
                <a:cubicBezTo>
                  <a:pt x="466" y="1859"/>
                  <a:pt x="813" y="1879"/>
                  <a:pt x="1145" y="1880"/>
                </a:cubicBezTo>
                <a:cubicBezTo>
                  <a:pt x="1477" y="1881"/>
                  <a:pt x="1906" y="1872"/>
                  <a:pt x="2297" y="1872"/>
                </a:cubicBezTo>
                <a:cubicBezTo>
                  <a:pt x="2726" y="1871"/>
                  <a:pt x="3060" y="1885"/>
                  <a:pt x="3489" y="1880"/>
                </a:cubicBezTo>
                <a:cubicBezTo>
                  <a:pt x="3702" y="1877"/>
                  <a:pt x="3604" y="1924"/>
                  <a:pt x="3625" y="1864"/>
                </a:cubicBezTo>
                <a:cubicBezTo>
                  <a:pt x="3646" y="1804"/>
                  <a:pt x="3618" y="1683"/>
                  <a:pt x="3617" y="1520"/>
                </a:cubicBezTo>
                <a:cubicBezTo>
                  <a:pt x="3616" y="1357"/>
                  <a:pt x="3616" y="1116"/>
                  <a:pt x="3617" y="888"/>
                </a:cubicBezTo>
                <a:cubicBezTo>
                  <a:pt x="3618" y="660"/>
                  <a:pt x="3626" y="300"/>
                  <a:pt x="3625" y="152"/>
                </a:cubicBezTo>
                <a:cubicBezTo>
                  <a:pt x="3624" y="4"/>
                  <a:pt x="3612" y="32"/>
                  <a:pt x="3609" y="0"/>
                </a:cubicBezTo>
                <a:close/>
              </a:path>
            </a:pathLst>
          </a:custGeom>
          <a:solidFill>
            <a:srgbClr val="CCFF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105482" name="Group 10"/>
          <p:cNvGrpSpPr>
            <a:grpSpLocks/>
          </p:cNvGrpSpPr>
          <p:nvPr/>
        </p:nvGrpSpPr>
        <p:grpSpPr bwMode="auto">
          <a:xfrm>
            <a:off x="4800600" y="3124200"/>
            <a:ext cx="1139825" cy="1066800"/>
            <a:chOff x="3024" y="1968"/>
            <a:chExt cx="718" cy="672"/>
          </a:xfrm>
        </p:grpSpPr>
        <p:pic>
          <p:nvPicPr>
            <p:cNvPr id="105483" name="Picture 11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72" y="1968"/>
              <a:ext cx="478" cy="6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tx1"/>
                    </a:outerShdw>
                  </a:effectLst>
                </a14:hiddenEffects>
              </a:ext>
            </a:extLst>
          </p:spPr>
        </p:pic>
        <p:pic>
          <p:nvPicPr>
            <p:cNvPr id="105484" name="Picture 1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024" y="2112"/>
              <a:ext cx="374" cy="528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485" name="Picture 13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64" y="1968"/>
              <a:ext cx="478" cy="6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tx1"/>
                    </a:outerShdw>
                  </a:effectLst>
                </a14:hiddenEffects>
              </a:ext>
            </a:extLst>
          </p:spPr>
        </p:pic>
      </p:grpSp>
      <p:grpSp>
        <p:nvGrpSpPr>
          <p:cNvPr id="105486" name="Group 14"/>
          <p:cNvGrpSpPr>
            <a:grpSpLocks/>
          </p:cNvGrpSpPr>
          <p:nvPr/>
        </p:nvGrpSpPr>
        <p:grpSpPr bwMode="auto">
          <a:xfrm>
            <a:off x="6019800" y="3200400"/>
            <a:ext cx="914400" cy="990600"/>
            <a:chOff x="3024" y="1968"/>
            <a:chExt cx="718" cy="672"/>
          </a:xfrm>
        </p:grpSpPr>
        <p:pic>
          <p:nvPicPr>
            <p:cNvPr id="105487" name="Picture 15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72" y="1968"/>
              <a:ext cx="478" cy="6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tx1"/>
                    </a:outerShdw>
                  </a:effectLst>
                </a14:hiddenEffects>
              </a:ext>
            </a:extLst>
          </p:spPr>
        </p:pic>
        <p:pic>
          <p:nvPicPr>
            <p:cNvPr id="105488" name="Picture 1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3024" y="2112"/>
              <a:ext cx="374" cy="528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489" name="Picture 17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64" y="1968"/>
              <a:ext cx="478" cy="67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tx1"/>
                    </a:outerShdw>
                  </a:effectLst>
                </a14:hiddenEffects>
              </a:ext>
            </a:extLst>
          </p:spPr>
        </p:pic>
      </p:grpSp>
      <p:pic>
        <p:nvPicPr>
          <p:cNvPr id="105490" name="Picture 18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4038600"/>
            <a:ext cx="2514600" cy="228600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rgbClr val="0066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5491" name="Freeform 19"/>
          <p:cNvSpPr>
            <a:spLocks/>
          </p:cNvSpPr>
          <p:nvPr/>
        </p:nvSpPr>
        <p:spPr bwMode="auto">
          <a:xfrm>
            <a:off x="5940425" y="5570538"/>
            <a:ext cx="1811338" cy="1255712"/>
          </a:xfrm>
          <a:custGeom>
            <a:avLst/>
            <a:gdLst>
              <a:gd name="T0" fmla="*/ 1076 w 1141"/>
              <a:gd name="T1" fmla="*/ 764 h 791"/>
              <a:gd name="T2" fmla="*/ 730 w 1141"/>
              <a:gd name="T3" fmla="*/ 755 h 791"/>
              <a:gd name="T4" fmla="*/ 721 w 1141"/>
              <a:gd name="T5" fmla="*/ 728 h 791"/>
              <a:gd name="T6" fmla="*/ 612 w 1141"/>
              <a:gd name="T7" fmla="*/ 700 h 791"/>
              <a:gd name="T8" fmla="*/ 494 w 1141"/>
              <a:gd name="T9" fmla="*/ 600 h 791"/>
              <a:gd name="T10" fmla="*/ 467 w 1141"/>
              <a:gd name="T11" fmla="*/ 582 h 791"/>
              <a:gd name="T12" fmla="*/ 412 w 1141"/>
              <a:gd name="T13" fmla="*/ 564 h 791"/>
              <a:gd name="T14" fmla="*/ 439 w 1141"/>
              <a:gd name="T15" fmla="*/ 509 h 791"/>
              <a:gd name="T16" fmla="*/ 458 w 1141"/>
              <a:gd name="T17" fmla="*/ 455 h 791"/>
              <a:gd name="T18" fmla="*/ 512 w 1141"/>
              <a:gd name="T19" fmla="*/ 409 h 791"/>
              <a:gd name="T20" fmla="*/ 521 w 1141"/>
              <a:gd name="T21" fmla="*/ 382 h 791"/>
              <a:gd name="T22" fmla="*/ 503 w 1141"/>
              <a:gd name="T23" fmla="*/ 355 h 791"/>
              <a:gd name="T24" fmla="*/ 548 w 1141"/>
              <a:gd name="T25" fmla="*/ 319 h 791"/>
              <a:gd name="T26" fmla="*/ 512 w 1141"/>
              <a:gd name="T27" fmla="*/ 273 h 791"/>
              <a:gd name="T28" fmla="*/ 503 w 1141"/>
              <a:gd name="T29" fmla="*/ 246 h 791"/>
              <a:gd name="T30" fmla="*/ 476 w 1141"/>
              <a:gd name="T31" fmla="*/ 337 h 791"/>
              <a:gd name="T32" fmla="*/ 303 w 1141"/>
              <a:gd name="T33" fmla="*/ 255 h 791"/>
              <a:gd name="T34" fmla="*/ 130 w 1141"/>
              <a:gd name="T35" fmla="*/ 128 h 791"/>
              <a:gd name="T36" fmla="*/ 49 w 1141"/>
              <a:gd name="T37" fmla="*/ 100 h 791"/>
              <a:gd name="T38" fmla="*/ 21 w 1141"/>
              <a:gd name="T39" fmla="*/ 91 h 791"/>
              <a:gd name="T40" fmla="*/ 3 w 1141"/>
              <a:gd name="T41" fmla="*/ 64 h 791"/>
              <a:gd name="T42" fmla="*/ 30 w 1141"/>
              <a:gd name="T43" fmla="*/ 55 h 791"/>
              <a:gd name="T44" fmla="*/ 85 w 1141"/>
              <a:gd name="T45" fmla="*/ 64 h 791"/>
              <a:gd name="T46" fmla="*/ 121 w 1141"/>
              <a:gd name="T47" fmla="*/ 55 h 791"/>
              <a:gd name="T48" fmla="*/ 94 w 1141"/>
              <a:gd name="T49" fmla="*/ 37 h 791"/>
              <a:gd name="T50" fmla="*/ 130 w 1141"/>
              <a:gd name="T51" fmla="*/ 28 h 791"/>
              <a:gd name="T52" fmla="*/ 176 w 1141"/>
              <a:gd name="T53" fmla="*/ 19 h 791"/>
              <a:gd name="T54" fmla="*/ 230 w 1141"/>
              <a:gd name="T55" fmla="*/ 0 h 791"/>
              <a:gd name="T56" fmla="*/ 812 w 1141"/>
              <a:gd name="T57" fmla="*/ 9 h 791"/>
              <a:gd name="T58" fmla="*/ 839 w 1141"/>
              <a:gd name="T59" fmla="*/ 55 h 791"/>
              <a:gd name="T60" fmla="*/ 894 w 1141"/>
              <a:gd name="T61" fmla="*/ 109 h 791"/>
              <a:gd name="T62" fmla="*/ 912 w 1141"/>
              <a:gd name="T63" fmla="*/ 146 h 791"/>
              <a:gd name="T64" fmla="*/ 958 w 1141"/>
              <a:gd name="T65" fmla="*/ 191 h 791"/>
              <a:gd name="T66" fmla="*/ 1048 w 1141"/>
              <a:gd name="T67" fmla="*/ 319 h 791"/>
              <a:gd name="T68" fmla="*/ 1094 w 1141"/>
              <a:gd name="T69" fmla="*/ 491 h 791"/>
              <a:gd name="T70" fmla="*/ 1139 w 1141"/>
              <a:gd name="T71" fmla="*/ 646 h 791"/>
              <a:gd name="T72" fmla="*/ 1139 w 1141"/>
              <a:gd name="T73" fmla="*/ 791 h 7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41" h="791">
                <a:moveTo>
                  <a:pt x="1076" y="764"/>
                </a:moveTo>
                <a:cubicBezTo>
                  <a:pt x="961" y="761"/>
                  <a:pt x="845" y="767"/>
                  <a:pt x="730" y="755"/>
                </a:cubicBezTo>
                <a:cubicBezTo>
                  <a:pt x="721" y="754"/>
                  <a:pt x="728" y="734"/>
                  <a:pt x="721" y="728"/>
                </a:cubicBezTo>
                <a:cubicBezTo>
                  <a:pt x="698" y="709"/>
                  <a:pt x="641" y="710"/>
                  <a:pt x="612" y="700"/>
                </a:cubicBezTo>
                <a:cubicBezTo>
                  <a:pt x="584" y="657"/>
                  <a:pt x="534" y="633"/>
                  <a:pt x="494" y="600"/>
                </a:cubicBezTo>
                <a:cubicBezTo>
                  <a:pt x="486" y="593"/>
                  <a:pt x="477" y="586"/>
                  <a:pt x="467" y="582"/>
                </a:cubicBezTo>
                <a:cubicBezTo>
                  <a:pt x="449" y="574"/>
                  <a:pt x="412" y="564"/>
                  <a:pt x="412" y="564"/>
                </a:cubicBezTo>
                <a:cubicBezTo>
                  <a:pt x="441" y="476"/>
                  <a:pt x="396" y="603"/>
                  <a:pt x="439" y="509"/>
                </a:cubicBezTo>
                <a:cubicBezTo>
                  <a:pt x="447" y="492"/>
                  <a:pt x="442" y="466"/>
                  <a:pt x="458" y="455"/>
                </a:cubicBezTo>
                <a:cubicBezTo>
                  <a:pt x="496" y="430"/>
                  <a:pt x="477" y="445"/>
                  <a:pt x="512" y="409"/>
                </a:cubicBezTo>
                <a:cubicBezTo>
                  <a:pt x="515" y="400"/>
                  <a:pt x="523" y="391"/>
                  <a:pt x="521" y="382"/>
                </a:cubicBezTo>
                <a:cubicBezTo>
                  <a:pt x="519" y="371"/>
                  <a:pt x="503" y="366"/>
                  <a:pt x="503" y="355"/>
                </a:cubicBezTo>
                <a:cubicBezTo>
                  <a:pt x="503" y="328"/>
                  <a:pt x="531" y="325"/>
                  <a:pt x="548" y="319"/>
                </a:cubicBezTo>
                <a:cubicBezTo>
                  <a:pt x="532" y="302"/>
                  <a:pt x="523" y="294"/>
                  <a:pt x="512" y="273"/>
                </a:cubicBezTo>
                <a:cubicBezTo>
                  <a:pt x="508" y="265"/>
                  <a:pt x="510" y="253"/>
                  <a:pt x="503" y="246"/>
                </a:cubicBezTo>
                <a:cubicBezTo>
                  <a:pt x="479" y="222"/>
                  <a:pt x="510" y="341"/>
                  <a:pt x="476" y="337"/>
                </a:cubicBezTo>
                <a:cubicBezTo>
                  <a:pt x="447" y="306"/>
                  <a:pt x="339" y="273"/>
                  <a:pt x="303" y="255"/>
                </a:cubicBezTo>
                <a:cubicBezTo>
                  <a:pt x="246" y="227"/>
                  <a:pt x="191" y="148"/>
                  <a:pt x="130" y="128"/>
                </a:cubicBezTo>
                <a:cubicBezTo>
                  <a:pt x="73" y="109"/>
                  <a:pt x="135" y="129"/>
                  <a:pt x="49" y="100"/>
                </a:cubicBezTo>
                <a:cubicBezTo>
                  <a:pt x="40" y="97"/>
                  <a:pt x="21" y="91"/>
                  <a:pt x="21" y="91"/>
                </a:cubicBezTo>
                <a:cubicBezTo>
                  <a:pt x="15" y="82"/>
                  <a:pt x="0" y="74"/>
                  <a:pt x="3" y="64"/>
                </a:cubicBezTo>
                <a:cubicBezTo>
                  <a:pt x="5" y="55"/>
                  <a:pt x="21" y="55"/>
                  <a:pt x="30" y="55"/>
                </a:cubicBezTo>
                <a:cubicBezTo>
                  <a:pt x="49" y="55"/>
                  <a:pt x="67" y="61"/>
                  <a:pt x="85" y="64"/>
                </a:cubicBezTo>
                <a:cubicBezTo>
                  <a:pt x="97" y="61"/>
                  <a:pt x="117" y="67"/>
                  <a:pt x="121" y="55"/>
                </a:cubicBezTo>
                <a:cubicBezTo>
                  <a:pt x="124" y="45"/>
                  <a:pt x="91" y="47"/>
                  <a:pt x="94" y="37"/>
                </a:cubicBezTo>
                <a:cubicBezTo>
                  <a:pt x="98" y="25"/>
                  <a:pt x="118" y="31"/>
                  <a:pt x="130" y="28"/>
                </a:cubicBezTo>
                <a:cubicBezTo>
                  <a:pt x="145" y="25"/>
                  <a:pt x="161" y="23"/>
                  <a:pt x="176" y="19"/>
                </a:cubicBezTo>
                <a:cubicBezTo>
                  <a:pt x="194" y="14"/>
                  <a:pt x="230" y="0"/>
                  <a:pt x="230" y="0"/>
                </a:cubicBezTo>
                <a:cubicBezTo>
                  <a:pt x="424" y="3"/>
                  <a:pt x="618" y="0"/>
                  <a:pt x="812" y="9"/>
                </a:cubicBezTo>
                <a:cubicBezTo>
                  <a:pt x="832" y="10"/>
                  <a:pt x="833" y="47"/>
                  <a:pt x="839" y="55"/>
                </a:cubicBezTo>
                <a:cubicBezTo>
                  <a:pt x="855" y="75"/>
                  <a:pt x="894" y="109"/>
                  <a:pt x="894" y="109"/>
                </a:cubicBezTo>
                <a:cubicBezTo>
                  <a:pt x="900" y="121"/>
                  <a:pt x="904" y="135"/>
                  <a:pt x="912" y="146"/>
                </a:cubicBezTo>
                <a:cubicBezTo>
                  <a:pt x="925" y="163"/>
                  <a:pt x="946" y="173"/>
                  <a:pt x="958" y="191"/>
                </a:cubicBezTo>
                <a:cubicBezTo>
                  <a:pt x="986" y="235"/>
                  <a:pt x="1020" y="275"/>
                  <a:pt x="1048" y="319"/>
                </a:cubicBezTo>
                <a:cubicBezTo>
                  <a:pt x="1062" y="377"/>
                  <a:pt x="1080" y="433"/>
                  <a:pt x="1094" y="491"/>
                </a:cubicBezTo>
                <a:cubicBezTo>
                  <a:pt x="1106" y="540"/>
                  <a:pt x="1136" y="595"/>
                  <a:pt x="1139" y="646"/>
                </a:cubicBezTo>
                <a:cubicBezTo>
                  <a:pt x="1141" y="694"/>
                  <a:pt x="1139" y="743"/>
                  <a:pt x="1139" y="791"/>
                </a:cubicBezTo>
              </a:path>
            </a:pathLst>
          </a:custGeom>
          <a:solidFill>
            <a:srgbClr val="0033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105492" name="Group 20"/>
          <p:cNvGrpSpPr>
            <a:grpSpLocks/>
          </p:cNvGrpSpPr>
          <p:nvPr/>
        </p:nvGrpSpPr>
        <p:grpSpPr bwMode="auto">
          <a:xfrm>
            <a:off x="6232525" y="2362200"/>
            <a:ext cx="2916238" cy="4657725"/>
            <a:chOff x="3926" y="1488"/>
            <a:chExt cx="1837" cy="2934"/>
          </a:xfrm>
        </p:grpSpPr>
        <p:grpSp>
          <p:nvGrpSpPr>
            <p:cNvPr id="105493" name="Group 21"/>
            <p:cNvGrpSpPr>
              <a:grpSpLocks/>
            </p:cNvGrpSpPr>
            <p:nvPr/>
          </p:nvGrpSpPr>
          <p:grpSpPr bwMode="auto">
            <a:xfrm>
              <a:off x="3926" y="3243"/>
              <a:ext cx="505" cy="492"/>
              <a:chOff x="3926" y="3243"/>
              <a:chExt cx="505" cy="492"/>
            </a:xfrm>
          </p:grpSpPr>
          <p:sp>
            <p:nvSpPr>
              <p:cNvPr id="105494" name="Freeform 22"/>
              <p:cNvSpPr>
                <a:spLocks/>
              </p:cNvSpPr>
              <p:nvPr/>
            </p:nvSpPr>
            <p:spPr bwMode="auto">
              <a:xfrm>
                <a:off x="3926" y="3536"/>
                <a:ext cx="303" cy="199"/>
              </a:xfrm>
              <a:custGeom>
                <a:avLst/>
                <a:gdLst>
                  <a:gd name="T0" fmla="*/ 277 w 303"/>
                  <a:gd name="T1" fmla="*/ 199 h 199"/>
                  <a:gd name="T2" fmla="*/ 214 w 303"/>
                  <a:gd name="T3" fmla="*/ 178 h 199"/>
                  <a:gd name="T4" fmla="*/ 148 w 303"/>
                  <a:gd name="T5" fmla="*/ 166 h 199"/>
                  <a:gd name="T6" fmla="*/ 145 w 303"/>
                  <a:gd name="T7" fmla="*/ 151 h 199"/>
                  <a:gd name="T8" fmla="*/ 100 w 303"/>
                  <a:gd name="T9" fmla="*/ 148 h 199"/>
                  <a:gd name="T10" fmla="*/ 97 w 303"/>
                  <a:gd name="T11" fmla="*/ 133 h 199"/>
                  <a:gd name="T12" fmla="*/ 73 w 303"/>
                  <a:gd name="T13" fmla="*/ 127 h 199"/>
                  <a:gd name="T14" fmla="*/ 16 w 303"/>
                  <a:gd name="T15" fmla="*/ 109 h 199"/>
                  <a:gd name="T16" fmla="*/ 25 w 303"/>
                  <a:gd name="T17" fmla="*/ 7 h 199"/>
                  <a:gd name="T18" fmla="*/ 40 w 303"/>
                  <a:gd name="T19" fmla="*/ 19 h 199"/>
                  <a:gd name="T20" fmla="*/ 97 w 303"/>
                  <a:gd name="T21" fmla="*/ 31 h 199"/>
                  <a:gd name="T22" fmla="*/ 154 w 303"/>
                  <a:gd name="T23" fmla="*/ 43 h 199"/>
                  <a:gd name="T24" fmla="*/ 160 w 303"/>
                  <a:gd name="T25" fmla="*/ 52 h 199"/>
                  <a:gd name="T26" fmla="*/ 214 w 303"/>
                  <a:gd name="T27" fmla="*/ 67 h 199"/>
                  <a:gd name="T28" fmla="*/ 253 w 303"/>
                  <a:gd name="T29" fmla="*/ 88 h 199"/>
                  <a:gd name="T30" fmla="*/ 268 w 303"/>
                  <a:gd name="T31" fmla="*/ 94 h 199"/>
                  <a:gd name="T32" fmla="*/ 277 w 303"/>
                  <a:gd name="T33" fmla="*/ 199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3" h="199">
                    <a:moveTo>
                      <a:pt x="277" y="199"/>
                    </a:moveTo>
                    <a:cubicBezTo>
                      <a:pt x="255" y="195"/>
                      <a:pt x="232" y="190"/>
                      <a:pt x="214" y="178"/>
                    </a:cubicBezTo>
                    <a:cubicBezTo>
                      <a:pt x="195" y="149"/>
                      <a:pt x="224" y="188"/>
                      <a:pt x="148" y="166"/>
                    </a:cubicBezTo>
                    <a:cubicBezTo>
                      <a:pt x="143" y="165"/>
                      <a:pt x="150" y="153"/>
                      <a:pt x="145" y="151"/>
                    </a:cubicBezTo>
                    <a:cubicBezTo>
                      <a:pt x="131" y="146"/>
                      <a:pt x="115" y="149"/>
                      <a:pt x="100" y="148"/>
                    </a:cubicBezTo>
                    <a:cubicBezTo>
                      <a:pt x="99" y="143"/>
                      <a:pt x="100" y="137"/>
                      <a:pt x="97" y="133"/>
                    </a:cubicBezTo>
                    <a:cubicBezTo>
                      <a:pt x="92" y="126"/>
                      <a:pt x="81" y="129"/>
                      <a:pt x="73" y="127"/>
                    </a:cubicBezTo>
                    <a:cubicBezTo>
                      <a:pt x="30" y="116"/>
                      <a:pt x="66" y="114"/>
                      <a:pt x="16" y="109"/>
                    </a:cubicBezTo>
                    <a:cubicBezTo>
                      <a:pt x="14" y="83"/>
                      <a:pt x="0" y="23"/>
                      <a:pt x="25" y="7"/>
                    </a:cubicBezTo>
                    <a:cubicBezTo>
                      <a:pt x="58" y="18"/>
                      <a:pt x="9" y="0"/>
                      <a:pt x="40" y="19"/>
                    </a:cubicBezTo>
                    <a:cubicBezTo>
                      <a:pt x="55" y="29"/>
                      <a:pt x="81" y="29"/>
                      <a:pt x="97" y="31"/>
                    </a:cubicBezTo>
                    <a:cubicBezTo>
                      <a:pt x="106" y="59"/>
                      <a:pt x="94" y="31"/>
                      <a:pt x="154" y="43"/>
                    </a:cubicBezTo>
                    <a:cubicBezTo>
                      <a:pt x="158" y="44"/>
                      <a:pt x="157" y="50"/>
                      <a:pt x="160" y="52"/>
                    </a:cubicBezTo>
                    <a:cubicBezTo>
                      <a:pt x="174" y="60"/>
                      <a:pt x="199" y="64"/>
                      <a:pt x="214" y="67"/>
                    </a:cubicBezTo>
                    <a:cubicBezTo>
                      <a:pt x="237" y="82"/>
                      <a:pt x="217" y="82"/>
                      <a:pt x="253" y="88"/>
                    </a:cubicBezTo>
                    <a:cubicBezTo>
                      <a:pt x="264" y="104"/>
                      <a:pt x="253" y="94"/>
                      <a:pt x="268" y="94"/>
                    </a:cubicBezTo>
                    <a:cubicBezTo>
                      <a:pt x="303" y="94"/>
                      <a:pt x="277" y="164"/>
                      <a:pt x="277" y="199"/>
                    </a:cubicBezTo>
                    <a:close/>
                  </a:path>
                </a:pathLst>
              </a:custGeom>
              <a:solidFill>
                <a:srgbClr val="FCCB4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495" name="Freeform 23"/>
              <p:cNvSpPr>
                <a:spLocks/>
              </p:cNvSpPr>
              <p:nvPr/>
            </p:nvSpPr>
            <p:spPr bwMode="auto">
              <a:xfrm>
                <a:off x="3963" y="3501"/>
                <a:ext cx="264" cy="138"/>
              </a:xfrm>
              <a:custGeom>
                <a:avLst/>
                <a:gdLst>
                  <a:gd name="T0" fmla="*/ 84 w 264"/>
                  <a:gd name="T1" fmla="*/ 0 h 138"/>
                  <a:gd name="T2" fmla="*/ 39 w 264"/>
                  <a:gd name="T3" fmla="*/ 21 h 138"/>
                  <a:gd name="T4" fmla="*/ 0 w 264"/>
                  <a:gd name="T5" fmla="*/ 45 h 138"/>
                  <a:gd name="T6" fmla="*/ 63 w 264"/>
                  <a:gd name="T7" fmla="*/ 63 h 138"/>
                  <a:gd name="T8" fmla="*/ 114 w 264"/>
                  <a:gd name="T9" fmla="*/ 87 h 138"/>
                  <a:gd name="T10" fmla="*/ 123 w 264"/>
                  <a:gd name="T11" fmla="*/ 90 h 138"/>
                  <a:gd name="T12" fmla="*/ 132 w 264"/>
                  <a:gd name="T13" fmla="*/ 99 h 138"/>
                  <a:gd name="T14" fmla="*/ 150 w 264"/>
                  <a:gd name="T15" fmla="*/ 102 h 138"/>
                  <a:gd name="T16" fmla="*/ 207 w 264"/>
                  <a:gd name="T17" fmla="*/ 120 h 138"/>
                  <a:gd name="T18" fmla="*/ 225 w 264"/>
                  <a:gd name="T19" fmla="*/ 126 h 138"/>
                  <a:gd name="T20" fmla="*/ 243 w 264"/>
                  <a:gd name="T21" fmla="*/ 138 h 138"/>
                  <a:gd name="T22" fmla="*/ 207 w 264"/>
                  <a:gd name="T23" fmla="*/ 48 h 138"/>
                  <a:gd name="T24" fmla="*/ 159 w 264"/>
                  <a:gd name="T25" fmla="*/ 27 h 138"/>
                  <a:gd name="T26" fmla="*/ 84 w 264"/>
                  <a:gd name="T27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4" h="138">
                    <a:moveTo>
                      <a:pt x="84" y="0"/>
                    </a:moveTo>
                    <a:cubicBezTo>
                      <a:pt x="72" y="8"/>
                      <a:pt x="53" y="16"/>
                      <a:pt x="39" y="21"/>
                    </a:cubicBezTo>
                    <a:cubicBezTo>
                      <a:pt x="30" y="35"/>
                      <a:pt x="17" y="42"/>
                      <a:pt x="0" y="45"/>
                    </a:cubicBezTo>
                    <a:cubicBezTo>
                      <a:pt x="26" y="63"/>
                      <a:pt x="26" y="60"/>
                      <a:pt x="63" y="63"/>
                    </a:cubicBezTo>
                    <a:cubicBezTo>
                      <a:pt x="70" y="84"/>
                      <a:pt x="95" y="84"/>
                      <a:pt x="114" y="87"/>
                    </a:cubicBezTo>
                    <a:cubicBezTo>
                      <a:pt x="117" y="88"/>
                      <a:pt x="120" y="88"/>
                      <a:pt x="123" y="90"/>
                    </a:cubicBezTo>
                    <a:cubicBezTo>
                      <a:pt x="127" y="92"/>
                      <a:pt x="128" y="97"/>
                      <a:pt x="132" y="99"/>
                    </a:cubicBezTo>
                    <a:cubicBezTo>
                      <a:pt x="138" y="101"/>
                      <a:pt x="144" y="101"/>
                      <a:pt x="150" y="102"/>
                    </a:cubicBezTo>
                    <a:cubicBezTo>
                      <a:pt x="169" y="107"/>
                      <a:pt x="188" y="114"/>
                      <a:pt x="207" y="120"/>
                    </a:cubicBezTo>
                    <a:cubicBezTo>
                      <a:pt x="213" y="122"/>
                      <a:pt x="219" y="124"/>
                      <a:pt x="225" y="126"/>
                    </a:cubicBezTo>
                    <a:cubicBezTo>
                      <a:pt x="232" y="128"/>
                      <a:pt x="243" y="138"/>
                      <a:pt x="243" y="138"/>
                    </a:cubicBezTo>
                    <a:cubicBezTo>
                      <a:pt x="222" y="76"/>
                      <a:pt x="264" y="62"/>
                      <a:pt x="207" y="48"/>
                    </a:cubicBezTo>
                    <a:cubicBezTo>
                      <a:pt x="199" y="23"/>
                      <a:pt x="167" y="52"/>
                      <a:pt x="159" y="27"/>
                    </a:cubicBezTo>
                    <a:cubicBezTo>
                      <a:pt x="143" y="32"/>
                      <a:pt x="93" y="18"/>
                      <a:pt x="84" y="0"/>
                    </a:cubicBezTo>
                    <a:close/>
                  </a:path>
                </a:pathLst>
              </a:custGeom>
              <a:solidFill>
                <a:srgbClr val="FFFF99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496" name="Freeform 24"/>
              <p:cNvSpPr>
                <a:spLocks/>
              </p:cNvSpPr>
              <p:nvPr/>
            </p:nvSpPr>
            <p:spPr bwMode="auto">
              <a:xfrm>
                <a:off x="4032" y="3408"/>
                <a:ext cx="303" cy="199"/>
              </a:xfrm>
              <a:custGeom>
                <a:avLst/>
                <a:gdLst>
                  <a:gd name="T0" fmla="*/ 277 w 303"/>
                  <a:gd name="T1" fmla="*/ 199 h 199"/>
                  <a:gd name="T2" fmla="*/ 214 w 303"/>
                  <a:gd name="T3" fmla="*/ 178 h 199"/>
                  <a:gd name="T4" fmla="*/ 148 w 303"/>
                  <a:gd name="T5" fmla="*/ 166 h 199"/>
                  <a:gd name="T6" fmla="*/ 145 w 303"/>
                  <a:gd name="T7" fmla="*/ 151 h 199"/>
                  <a:gd name="T8" fmla="*/ 100 w 303"/>
                  <a:gd name="T9" fmla="*/ 148 h 199"/>
                  <a:gd name="T10" fmla="*/ 97 w 303"/>
                  <a:gd name="T11" fmla="*/ 133 h 199"/>
                  <a:gd name="T12" fmla="*/ 73 w 303"/>
                  <a:gd name="T13" fmla="*/ 127 h 199"/>
                  <a:gd name="T14" fmla="*/ 16 w 303"/>
                  <a:gd name="T15" fmla="*/ 109 h 199"/>
                  <a:gd name="T16" fmla="*/ 25 w 303"/>
                  <a:gd name="T17" fmla="*/ 7 h 199"/>
                  <a:gd name="T18" fmla="*/ 40 w 303"/>
                  <a:gd name="T19" fmla="*/ 19 h 199"/>
                  <a:gd name="T20" fmla="*/ 97 w 303"/>
                  <a:gd name="T21" fmla="*/ 31 h 199"/>
                  <a:gd name="T22" fmla="*/ 154 w 303"/>
                  <a:gd name="T23" fmla="*/ 43 h 199"/>
                  <a:gd name="T24" fmla="*/ 160 w 303"/>
                  <a:gd name="T25" fmla="*/ 52 h 199"/>
                  <a:gd name="T26" fmla="*/ 214 w 303"/>
                  <a:gd name="T27" fmla="*/ 67 h 199"/>
                  <a:gd name="T28" fmla="*/ 253 w 303"/>
                  <a:gd name="T29" fmla="*/ 88 h 199"/>
                  <a:gd name="T30" fmla="*/ 268 w 303"/>
                  <a:gd name="T31" fmla="*/ 94 h 199"/>
                  <a:gd name="T32" fmla="*/ 277 w 303"/>
                  <a:gd name="T33" fmla="*/ 199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3" h="199">
                    <a:moveTo>
                      <a:pt x="277" y="199"/>
                    </a:moveTo>
                    <a:cubicBezTo>
                      <a:pt x="255" y="195"/>
                      <a:pt x="232" y="190"/>
                      <a:pt x="214" y="178"/>
                    </a:cubicBezTo>
                    <a:cubicBezTo>
                      <a:pt x="195" y="149"/>
                      <a:pt x="224" y="188"/>
                      <a:pt x="148" y="166"/>
                    </a:cubicBezTo>
                    <a:cubicBezTo>
                      <a:pt x="143" y="165"/>
                      <a:pt x="150" y="153"/>
                      <a:pt x="145" y="151"/>
                    </a:cubicBezTo>
                    <a:cubicBezTo>
                      <a:pt x="131" y="146"/>
                      <a:pt x="115" y="149"/>
                      <a:pt x="100" y="148"/>
                    </a:cubicBezTo>
                    <a:cubicBezTo>
                      <a:pt x="99" y="143"/>
                      <a:pt x="100" y="137"/>
                      <a:pt x="97" y="133"/>
                    </a:cubicBezTo>
                    <a:cubicBezTo>
                      <a:pt x="92" y="126"/>
                      <a:pt x="81" y="129"/>
                      <a:pt x="73" y="127"/>
                    </a:cubicBezTo>
                    <a:cubicBezTo>
                      <a:pt x="30" y="116"/>
                      <a:pt x="66" y="114"/>
                      <a:pt x="16" y="109"/>
                    </a:cubicBezTo>
                    <a:cubicBezTo>
                      <a:pt x="14" y="83"/>
                      <a:pt x="0" y="23"/>
                      <a:pt x="25" y="7"/>
                    </a:cubicBezTo>
                    <a:cubicBezTo>
                      <a:pt x="58" y="18"/>
                      <a:pt x="9" y="0"/>
                      <a:pt x="40" y="19"/>
                    </a:cubicBezTo>
                    <a:cubicBezTo>
                      <a:pt x="55" y="29"/>
                      <a:pt x="81" y="29"/>
                      <a:pt x="97" y="31"/>
                    </a:cubicBezTo>
                    <a:cubicBezTo>
                      <a:pt x="106" y="59"/>
                      <a:pt x="94" y="31"/>
                      <a:pt x="154" y="43"/>
                    </a:cubicBezTo>
                    <a:cubicBezTo>
                      <a:pt x="158" y="44"/>
                      <a:pt x="157" y="50"/>
                      <a:pt x="160" y="52"/>
                    </a:cubicBezTo>
                    <a:cubicBezTo>
                      <a:pt x="174" y="60"/>
                      <a:pt x="199" y="64"/>
                      <a:pt x="214" y="67"/>
                    </a:cubicBezTo>
                    <a:cubicBezTo>
                      <a:pt x="237" y="82"/>
                      <a:pt x="217" y="82"/>
                      <a:pt x="253" y="88"/>
                    </a:cubicBezTo>
                    <a:cubicBezTo>
                      <a:pt x="264" y="104"/>
                      <a:pt x="253" y="94"/>
                      <a:pt x="268" y="94"/>
                    </a:cubicBezTo>
                    <a:cubicBezTo>
                      <a:pt x="303" y="94"/>
                      <a:pt x="277" y="164"/>
                      <a:pt x="277" y="199"/>
                    </a:cubicBezTo>
                    <a:close/>
                  </a:path>
                </a:pathLst>
              </a:custGeom>
              <a:solidFill>
                <a:srgbClr val="FCCB4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497" name="Freeform 25"/>
              <p:cNvSpPr>
                <a:spLocks/>
              </p:cNvSpPr>
              <p:nvPr/>
            </p:nvSpPr>
            <p:spPr bwMode="auto">
              <a:xfrm>
                <a:off x="4041" y="3363"/>
                <a:ext cx="255" cy="135"/>
              </a:xfrm>
              <a:custGeom>
                <a:avLst/>
                <a:gdLst>
                  <a:gd name="T0" fmla="*/ 102 w 255"/>
                  <a:gd name="T1" fmla="*/ 0 h 135"/>
                  <a:gd name="T2" fmla="*/ 45 w 255"/>
                  <a:gd name="T3" fmla="*/ 24 h 135"/>
                  <a:gd name="T4" fmla="*/ 0 w 255"/>
                  <a:gd name="T5" fmla="*/ 51 h 135"/>
                  <a:gd name="T6" fmla="*/ 105 w 255"/>
                  <a:gd name="T7" fmla="*/ 84 h 135"/>
                  <a:gd name="T8" fmla="*/ 114 w 255"/>
                  <a:gd name="T9" fmla="*/ 87 h 135"/>
                  <a:gd name="T10" fmla="*/ 123 w 255"/>
                  <a:gd name="T11" fmla="*/ 96 h 135"/>
                  <a:gd name="T12" fmla="*/ 141 w 255"/>
                  <a:gd name="T13" fmla="*/ 99 h 135"/>
                  <a:gd name="T14" fmla="*/ 198 w 255"/>
                  <a:gd name="T15" fmla="*/ 117 h 135"/>
                  <a:gd name="T16" fmla="*/ 216 w 255"/>
                  <a:gd name="T17" fmla="*/ 123 h 135"/>
                  <a:gd name="T18" fmla="*/ 234 w 255"/>
                  <a:gd name="T19" fmla="*/ 135 h 135"/>
                  <a:gd name="T20" fmla="*/ 198 w 255"/>
                  <a:gd name="T21" fmla="*/ 45 h 135"/>
                  <a:gd name="T22" fmla="*/ 180 w 255"/>
                  <a:gd name="T23" fmla="*/ 18 h 135"/>
                  <a:gd name="T24" fmla="*/ 102 w 255"/>
                  <a:gd name="T25" fmla="*/ 0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5" h="135">
                    <a:moveTo>
                      <a:pt x="102" y="0"/>
                    </a:moveTo>
                    <a:cubicBezTo>
                      <a:pt x="90" y="8"/>
                      <a:pt x="59" y="19"/>
                      <a:pt x="45" y="24"/>
                    </a:cubicBezTo>
                    <a:cubicBezTo>
                      <a:pt x="36" y="38"/>
                      <a:pt x="17" y="48"/>
                      <a:pt x="0" y="51"/>
                    </a:cubicBezTo>
                    <a:cubicBezTo>
                      <a:pt x="10" y="61"/>
                      <a:pt x="88" y="79"/>
                      <a:pt x="105" y="84"/>
                    </a:cubicBezTo>
                    <a:cubicBezTo>
                      <a:pt x="108" y="85"/>
                      <a:pt x="111" y="85"/>
                      <a:pt x="114" y="87"/>
                    </a:cubicBezTo>
                    <a:cubicBezTo>
                      <a:pt x="118" y="89"/>
                      <a:pt x="119" y="94"/>
                      <a:pt x="123" y="96"/>
                    </a:cubicBezTo>
                    <a:cubicBezTo>
                      <a:pt x="129" y="98"/>
                      <a:pt x="135" y="98"/>
                      <a:pt x="141" y="99"/>
                    </a:cubicBezTo>
                    <a:cubicBezTo>
                      <a:pt x="160" y="104"/>
                      <a:pt x="179" y="111"/>
                      <a:pt x="198" y="117"/>
                    </a:cubicBezTo>
                    <a:cubicBezTo>
                      <a:pt x="204" y="119"/>
                      <a:pt x="210" y="121"/>
                      <a:pt x="216" y="123"/>
                    </a:cubicBezTo>
                    <a:cubicBezTo>
                      <a:pt x="223" y="125"/>
                      <a:pt x="234" y="135"/>
                      <a:pt x="234" y="135"/>
                    </a:cubicBezTo>
                    <a:cubicBezTo>
                      <a:pt x="213" y="73"/>
                      <a:pt x="255" y="59"/>
                      <a:pt x="198" y="45"/>
                    </a:cubicBezTo>
                    <a:cubicBezTo>
                      <a:pt x="190" y="20"/>
                      <a:pt x="188" y="43"/>
                      <a:pt x="180" y="18"/>
                    </a:cubicBezTo>
                    <a:cubicBezTo>
                      <a:pt x="164" y="23"/>
                      <a:pt x="111" y="18"/>
                      <a:pt x="102" y="0"/>
                    </a:cubicBezTo>
                    <a:close/>
                  </a:path>
                </a:pathLst>
              </a:custGeom>
              <a:solidFill>
                <a:srgbClr val="FFFF99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498" name="Freeform 26"/>
              <p:cNvSpPr>
                <a:spLocks/>
              </p:cNvSpPr>
              <p:nvPr/>
            </p:nvSpPr>
            <p:spPr bwMode="auto">
              <a:xfrm>
                <a:off x="4128" y="3264"/>
                <a:ext cx="303" cy="199"/>
              </a:xfrm>
              <a:custGeom>
                <a:avLst/>
                <a:gdLst>
                  <a:gd name="T0" fmla="*/ 277 w 303"/>
                  <a:gd name="T1" fmla="*/ 199 h 199"/>
                  <a:gd name="T2" fmla="*/ 214 w 303"/>
                  <a:gd name="T3" fmla="*/ 178 h 199"/>
                  <a:gd name="T4" fmla="*/ 148 w 303"/>
                  <a:gd name="T5" fmla="*/ 166 h 199"/>
                  <a:gd name="T6" fmla="*/ 145 w 303"/>
                  <a:gd name="T7" fmla="*/ 151 h 199"/>
                  <a:gd name="T8" fmla="*/ 100 w 303"/>
                  <a:gd name="T9" fmla="*/ 148 h 199"/>
                  <a:gd name="T10" fmla="*/ 97 w 303"/>
                  <a:gd name="T11" fmla="*/ 133 h 199"/>
                  <a:gd name="T12" fmla="*/ 73 w 303"/>
                  <a:gd name="T13" fmla="*/ 127 h 199"/>
                  <a:gd name="T14" fmla="*/ 16 w 303"/>
                  <a:gd name="T15" fmla="*/ 109 h 199"/>
                  <a:gd name="T16" fmla="*/ 6 w 303"/>
                  <a:gd name="T17" fmla="*/ 99 h 199"/>
                  <a:gd name="T18" fmla="*/ 6 w 303"/>
                  <a:gd name="T19" fmla="*/ 9 h 199"/>
                  <a:gd name="T20" fmla="*/ 40 w 303"/>
                  <a:gd name="T21" fmla="*/ 19 h 199"/>
                  <a:gd name="T22" fmla="*/ 97 w 303"/>
                  <a:gd name="T23" fmla="*/ 31 h 199"/>
                  <a:gd name="T24" fmla="*/ 154 w 303"/>
                  <a:gd name="T25" fmla="*/ 43 h 199"/>
                  <a:gd name="T26" fmla="*/ 160 w 303"/>
                  <a:gd name="T27" fmla="*/ 52 h 199"/>
                  <a:gd name="T28" fmla="*/ 214 w 303"/>
                  <a:gd name="T29" fmla="*/ 67 h 199"/>
                  <a:gd name="T30" fmla="*/ 253 w 303"/>
                  <a:gd name="T31" fmla="*/ 88 h 199"/>
                  <a:gd name="T32" fmla="*/ 268 w 303"/>
                  <a:gd name="T33" fmla="*/ 94 h 199"/>
                  <a:gd name="T34" fmla="*/ 277 w 303"/>
                  <a:gd name="T35" fmla="*/ 199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3" h="199">
                    <a:moveTo>
                      <a:pt x="277" y="199"/>
                    </a:moveTo>
                    <a:cubicBezTo>
                      <a:pt x="255" y="195"/>
                      <a:pt x="232" y="190"/>
                      <a:pt x="214" y="178"/>
                    </a:cubicBezTo>
                    <a:cubicBezTo>
                      <a:pt x="195" y="149"/>
                      <a:pt x="224" y="188"/>
                      <a:pt x="148" y="166"/>
                    </a:cubicBezTo>
                    <a:cubicBezTo>
                      <a:pt x="143" y="165"/>
                      <a:pt x="150" y="153"/>
                      <a:pt x="145" y="151"/>
                    </a:cubicBezTo>
                    <a:cubicBezTo>
                      <a:pt x="131" y="146"/>
                      <a:pt x="115" y="149"/>
                      <a:pt x="100" y="148"/>
                    </a:cubicBezTo>
                    <a:cubicBezTo>
                      <a:pt x="99" y="143"/>
                      <a:pt x="100" y="137"/>
                      <a:pt x="97" y="133"/>
                    </a:cubicBezTo>
                    <a:cubicBezTo>
                      <a:pt x="92" y="126"/>
                      <a:pt x="81" y="129"/>
                      <a:pt x="73" y="127"/>
                    </a:cubicBezTo>
                    <a:cubicBezTo>
                      <a:pt x="30" y="116"/>
                      <a:pt x="66" y="114"/>
                      <a:pt x="16" y="109"/>
                    </a:cubicBezTo>
                    <a:cubicBezTo>
                      <a:pt x="6" y="104"/>
                      <a:pt x="4" y="116"/>
                      <a:pt x="6" y="99"/>
                    </a:cubicBezTo>
                    <a:cubicBezTo>
                      <a:pt x="4" y="82"/>
                      <a:pt x="0" y="22"/>
                      <a:pt x="6" y="9"/>
                    </a:cubicBezTo>
                    <a:cubicBezTo>
                      <a:pt x="39" y="20"/>
                      <a:pt x="9" y="0"/>
                      <a:pt x="40" y="19"/>
                    </a:cubicBezTo>
                    <a:cubicBezTo>
                      <a:pt x="55" y="29"/>
                      <a:pt x="81" y="29"/>
                      <a:pt x="97" y="31"/>
                    </a:cubicBezTo>
                    <a:cubicBezTo>
                      <a:pt x="106" y="59"/>
                      <a:pt x="94" y="31"/>
                      <a:pt x="154" y="43"/>
                    </a:cubicBezTo>
                    <a:cubicBezTo>
                      <a:pt x="158" y="44"/>
                      <a:pt x="157" y="50"/>
                      <a:pt x="160" y="52"/>
                    </a:cubicBezTo>
                    <a:cubicBezTo>
                      <a:pt x="174" y="60"/>
                      <a:pt x="199" y="64"/>
                      <a:pt x="214" y="67"/>
                    </a:cubicBezTo>
                    <a:cubicBezTo>
                      <a:pt x="237" y="82"/>
                      <a:pt x="217" y="82"/>
                      <a:pt x="253" y="88"/>
                    </a:cubicBezTo>
                    <a:cubicBezTo>
                      <a:pt x="264" y="104"/>
                      <a:pt x="253" y="94"/>
                      <a:pt x="268" y="94"/>
                    </a:cubicBezTo>
                    <a:cubicBezTo>
                      <a:pt x="303" y="94"/>
                      <a:pt x="277" y="164"/>
                      <a:pt x="277" y="199"/>
                    </a:cubicBezTo>
                    <a:close/>
                  </a:path>
                </a:pathLst>
              </a:custGeom>
              <a:solidFill>
                <a:srgbClr val="FCCB40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499" name="Freeform 27"/>
              <p:cNvSpPr>
                <a:spLocks/>
              </p:cNvSpPr>
              <p:nvPr/>
            </p:nvSpPr>
            <p:spPr bwMode="auto">
              <a:xfrm>
                <a:off x="4137" y="3243"/>
                <a:ext cx="75" cy="59"/>
              </a:xfrm>
              <a:custGeom>
                <a:avLst/>
                <a:gdLst>
                  <a:gd name="T0" fmla="*/ 72 w 75"/>
                  <a:gd name="T1" fmla="*/ 6 h 59"/>
                  <a:gd name="T2" fmla="*/ 69 w 75"/>
                  <a:gd name="T3" fmla="*/ 54 h 59"/>
                  <a:gd name="T4" fmla="*/ 54 w 75"/>
                  <a:gd name="T5" fmla="*/ 51 h 59"/>
                  <a:gd name="T6" fmla="*/ 0 w 75"/>
                  <a:gd name="T7" fmla="*/ 36 h 59"/>
                  <a:gd name="T8" fmla="*/ 51 w 75"/>
                  <a:gd name="T9" fmla="*/ 6 h 59"/>
                  <a:gd name="T10" fmla="*/ 60 w 75"/>
                  <a:gd name="T11" fmla="*/ 0 h 59"/>
                  <a:gd name="T12" fmla="*/ 72 w 75"/>
                  <a:gd name="T13" fmla="*/ 6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5" h="59">
                    <a:moveTo>
                      <a:pt x="72" y="6"/>
                    </a:moveTo>
                    <a:cubicBezTo>
                      <a:pt x="71" y="22"/>
                      <a:pt x="75" y="39"/>
                      <a:pt x="69" y="54"/>
                    </a:cubicBezTo>
                    <a:cubicBezTo>
                      <a:pt x="67" y="59"/>
                      <a:pt x="59" y="52"/>
                      <a:pt x="54" y="51"/>
                    </a:cubicBezTo>
                    <a:cubicBezTo>
                      <a:pt x="34" y="47"/>
                      <a:pt x="19" y="39"/>
                      <a:pt x="0" y="36"/>
                    </a:cubicBezTo>
                    <a:cubicBezTo>
                      <a:pt x="11" y="19"/>
                      <a:pt x="32" y="12"/>
                      <a:pt x="51" y="6"/>
                    </a:cubicBezTo>
                    <a:cubicBezTo>
                      <a:pt x="54" y="5"/>
                      <a:pt x="56" y="0"/>
                      <a:pt x="60" y="0"/>
                    </a:cubicBezTo>
                    <a:cubicBezTo>
                      <a:pt x="64" y="0"/>
                      <a:pt x="68" y="4"/>
                      <a:pt x="72" y="6"/>
                    </a:cubicBezTo>
                    <a:close/>
                  </a:path>
                </a:pathLst>
              </a:custGeom>
              <a:solidFill>
                <a:srgbClr val="FFFF99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105500" name="Freeform 28"/>
            <p:cNvSpPr>
              <a:spLocks/>
            </p:cNvSpPr>
            <p:nvPr/>
          </p:nvSpPr>
          <p:spPr bwMode="auto">
            <a:xfrm>
              <a:off x="5196" y="2672"/>
              <a:ext cx="546" cy="189"/>
            </a:xfrm>
            <a:custGeom>
              <a:avLst/>
              <a:gdLst>
                <a:gd name="T0" fmla="*/ 534 w 546"/>
                <a:gd name="T1" fmla="*/ 0 h 189"/>
                <a:gd name="T2" fmla="*/ 494 w 546"/>
                <a:gd name="T3" fmla="*/ 12 h 189"/>
                <a:gd name="T4" fmla="*/ 414 w 546"/>
                <a:gd name="T5" fmla="*/ 28 h 189"/>
                <a:gd name="T6" fmla="*/ 284 w 546"/>
                <a:gd name="T7" fmla="*/ 30 h 189"/>
                <a:gd name="T8" fmla="*/ 210 w 546"/>
                <a:gd name="T9" fmla="*/ 32 h 189"/>
                <a:gd name="T10" fmla="*/ 134 w 546"/>
                <a:gd name="T11" fmla="*/ 44 h 189"/>
                <a:gd name="T12" fmla="*/ 64 w 546"/>
                <a:gd name="T13" fmla="*/ 74 h 189"/>
                <a:gd name="T14" fmla="*/ 26 w 546"/>
                <a:gd name="T15" fmla="*/ 100 h 189"/>
                <a:gd name="T16" fmla="*/ 6 w 546"/>
                <a:gd name="T17" fmla="*/ 114 h 189"/>
                <a:gd name="T18" fmla="*/ 36 w 546"/>
                <a:gd name="T19" fmla="*/ 136 h 189"/>
                <a:gd name="T20" fmla="*/ 130 w 546"/>
                <a:gd name="T21" fmla="*/ 138 h 189"/>
                <a:gd name="T22" fmla="*/ 208 w 546"/>
                <a:gd name="T23" fmla="*/ 148 h 189"/>
                <a:gd name="T24" fmla="*/ 420 w 546"/>
                <a:gd name="T25" fmla="*/ 160 h 189"/>
                <a:gd name="T26" fmla="*/ 484 w 546"/>
                <a:gd name="T27" fmla="*/ 172 h 189"/>
                <a:gd name="T28" fmla="*/ 502 w 546"/>
                <a:gd name="T29" fmla="*/ 180 h 189"/>
                <a:gd name="T30" fmla="*/ 508 w 546"/>
                <a:gd name="T31" fmla="*/ 182 h 189"/>
                <a:gd name="T32" fmla="*/ 536 w 546"/>
                <a:gd name="T33" fmla="*/ 180 h 189"/>
                <a:gd name="T34" fmla="*/ 534 w 546"/>
                <a:gd name="T35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46" h="189">
                  <a:moveTo>
                    <a:pt x="534" y="0"/>
                  </a:moveTo>
                  <a:cubicBezTo>
                    <a:pt x="520" y="3"/>
                    <a:pt x="508" y="9"/>
                    <a:pt x="494" y="12"/>
                  </a:cubicBezTo>
                  <a:cubicBezTo>
                    <a:pt x="472" y="27"/>
                    <a:pt x="439" y="27"/>
                    <a:pt x="414" y="28"/>
                  </a:cubicBezTo>
                  <a:cubicBezTo>
                    <a:pt x="371" y="29"/>
                    <a:pt x="327" y="29"/>
                    <a:pt x="284" y="30"/>
                  </a:cubicBezTo>
                  <a:cubicBezTo>
                    <a:pt x="259" y="30"/>
                    <a:pt x="235" y="31"/>
                    <a:pt x="210" y="32"/>
                  </a:cubicBezTo>
                  <a:cubicBezTo>
                    <a:pt x="185" y="38"/>
                    <a:pt x="159" y="38"/>
                    <a:pt x="134" y="44"/>
                  </a:cubicBezTo>
                  <a:cubicBezTo>
                    <a:pt x="110" y="49"/>
                    <a:pt x="87" y="65"/>
                    <a:pt x="64" y="74"/>
                  </a:cubicBezTo>
                  <a:cubicBezTo>
                    <a:pt x="49" y="80"/>
                    <a:pt x="38" y="91"/>
                    <a:pt x="26" y="100"/>
                  </a:cubicBezTo>
                  <a:cubicBezTo>
                    <a:pt x="19" y="105"/>
                    <a:pt x="6" y="114"/>
                    <a:pt x="6" y="114"/>
                  </a:cubicBezTo>
                  <a:cubicBezTo>
                    <a:pt x="0" y="133"/>
                    <a:pt x="23" y="133"/>
                    <a:pt x="36" y="136"/>
                  </a:cubicBezTo>
                  <a:cubicBezTo>
                    <a:pt x="66" y="144"/>
                    <a:pt x="99" y="137"/>
                    <a:pt x="130" y="138"/>
                  </a:cubicBezTo>
                  <a:cubicBezTo>
                    <a:pt x="157" y="142"/>
                    <a:pt x="181" y="146"/>
                    <a:pt x="208" y="148"/>
                  </a:cubicBezTo>
                  <a:cubicBezTo>
                    <a:pt x="278" y="162"/>
                    <a:pt x="349" y="159"/>
                    <a:pt x="420" y="160"/>
                  </a:cubicBezTo>
                  <a:cubicBezTo>
                    <a:pt x="442" y="163"/>
                    <a:pt x="462" y="168"/>
                    <a:pt x="484" y="172"/>
                  </a:cubicBezTo>
                  <a:cubicBezTo>
                    <a:pt x="494" y="178"/>
                    <a:pt x="488" y="175"/>
                    <a:pt x="502" y="180"/>
                  </a:cubicBezTo>
                  <a:cubicBezTo>
                    <a:pt x="504" y="181"/>
                    <a:pt x="508" y="182"/>
                    <a:pt x="508" y="182"/>
                  </a:cubicBezTo>
                  <a:cubicBezTo>
                    <a:pt x="517" y="181"/>
                    <a:pt x="534" y="189"/>
                    <a:pt x="536" y="180"/>
                  </a:cubicBezTo>
                  <a:cubicBezTo>
                    <a:pt x="546" y="137"/>
                    <a:pt x="541" y="52"/>
                    <a:pt x="534" y="0"/>
                  </a:cubicBezTo>
                  <a:close/>
                </a:path>
              </a:pathLst>
            </a:custGeom>
            <a:solidFill>
              <a:srgbClr val="FCCB4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01" name="Freeform 29"/>
            <p:cNvSpPr>
              <a:spLocks/>
            </p:cNvSpPr>
            <p:nvPr/>
          </p:nvSpPr>
          <p:spPr bwMode="auto">
            <a:xfrm>
              <a:off x="4347" y="2393"/>
              <a:ext cx="1402" cy="397"/>
            </a:xfrm>
            <a:custGeom>
              <a:avLst/>
              <a:gdLst>
                <a:gd name="T0" fmla="*/ 1395 w 1402"/>
                <a:gd name="T1" fmla="*/ 223 h 397"/>
                <a:gd name="T2" fmla="*/ 1398 w 1402"/>
                <a:gd name="T3" fmla="*/ 282 h 397"/>
                <a:gd name="T4" fmla="*/ 1368 w 1402"/>
                <a:gd name="T5" fmla="*/ 294 h 397"/>
                <a:gd name="T6" fmla="*/ 1254 w 1402"/>
                <a:gd name="T7" fmla="*/ 319 h 397"/>
                <a:gd name="T8" fmla="*/ 1179 w 1402"/>
                <a:gd name="T9" fmla="*/ 339 h 397"/>
                <a:gd name="T10" fmla="*/ 1170 w 1402"/>
                <a:gd name="T11" fmla="*/ 343 h 397"/>
                <a:gd name="T12" fmla="*/ 1122 w 1402"/>
                <a:gd name="T13" fmla="*/ 339 h 397"/>
                <a:gd name="T14" fmla="*/ 1011 w 1402"/>
                <a:gd name="T15" fmla="*/ 354 h 397"/>
                <a:gd name="T16" fmla="*/ 777 w 1402"/>
                <a:gd name="T17" fmla="*/ 375 h 397"/>
                <a:gd name="T18" fmla="*/ 549 w 1402"/>
                <a:gd name="T19" fmla="*/ 343 h 397"/>
                <a:gd name="T20" fmla="*/ 327 w 1402"/>
                <a:gd name="T21" fmla="*/ 304 h 397"/>
                <a:gd name="T22" fmla="*/ 132 w 1402"/>
                <a:gd name="T23" fmla="*/ 265 h 397"/>
                <a:gd name="T24" fmla="*/ 2 w 1402"/>
                <a:gd name="T25" fmla="*/ 234 h 397"/>
                <a:gd name="T26" fmla="*/ 120 w 1402"/>
                <a:gd name="T27" fmla="*/ 220 h 397"/>
                <a:gd name="T28" fmla="*/ 225 w 1402"/>
                <a:gd name="T29" fmla="*/ 199 h 397"/>
                <a:gd name="T30" fmla="*/ 456 w 1402"/>
                <a:gd name="T31" fmla="*/ 177 h 397"/>
                <a:gd name="T32" fmla="*/ 833 w 1402"/>
                <a:gd name="T33" fmla="*/ 126 h 397"/>
                <a:gd name="T34" fmla="*/ 1194 w 1402"/>
                <a:gd name="T35" fmla="*/ 61 h 397"/>
                <a:gd name="T36" fmla="*/ 1242 w 1402"/>
                <a:gd name="T37" fmla="*/ 42 h 397"/>
                <a:gd name="T38" fmla="*/ 1322 w 1402"/>
                <a:gd name="T39" fmla="*/ 40 h 397"/>
                <a:gd name="T40" fmla="*/ 1333 w 1402"/>
                <a:gd name="T41" fmla="*/ 31 h 397"/>
                <a:gd name="T42" fmla="*/ 1374 w 1402"/>
                <a:gd name="T43" fmla="*/ 31 h 397"/>
                <a:gd name="T44" fmla="*/ 1391 w 1402"/>
                <a:gd name="T45" fmla="*/ 22 h 397"/>
                <a:gd name="T46" fmla="*/ 1400 w 1402"/>
                <a:gd name="T47" fmla="*/ 33 h 397"/>
                <a:gd name="T48" fmla="*/ 1395 w 1402"/>
                <a:gd name="T49" fmla="*/ 223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402" h="397">
                  <a:moveTo>
                    <a:pt x="1395" y="223"/>
                  </a:moveTo>
                  <a:cubicBezTo>
                    <a:pt x="1392" y="264"/>
                    <a:pt x="1402" y="270"/>
                    <a:pt x="1398" y="282"/>
                  </a:cubicBezTo>
                  <a:cubicBezTo>
                    <a:pt x="1394" y="294"/>
                    <a:pt x="1392" y="288"/>
                    <a:pt x="1368" y="294"/>
                  </a:cubicBezTo>
                  <a:cubicBezTo>
                    <a:pt x="1344" y="300"/>
                    <a:pt x="1285" y="312"/>
                    <a:pt x="1254" y="319"/>
                  </a:cubicBezTo>
                  <a:cubicBezTo>
                    <a:pt x="1223" y="326"/>
                    <a:pt x="1193" y="335"/>
                    <a:pt x="1179" y="339"/>
                  </a:cubicBezTo>
                  <a:cubicBezTo>
                    <a:pt x="1165" y="343"/>
                    <a:pt x="1179" y="343"/>
                    <a:pt x="1170" y="343"/>
                  </a:cubicBezTo>
                  <a:cubicBezTo>
                    <a:pt x="1161" y="343"/>
                    <a:pt x="1148" y="337"/>
                    <a:pt x="1122" y="339"/>
                  </a:cubicBezTo>
                  <a:cubicBezTo>
                    <a:pt x="1096" y="341"/>
                    <a:pt x="1068" y="348"/>
                    <a:pt x="1011" y="354"/>
                  </a:cubicBezTo>
                  <a:cubicBezTo>
                    <a:pt x="930" y="374"/>
                    <a:pt x="859" y="370"/>
                    <a:pt x="777" y="375"/>
                  </a:cubicBezTo>
                  <a:cubicBezTo>
                    <a:pt x="712" y="397"/>
                    <a:pt x="617" y="350"/>
                    <a:pt x="549" y="343"/>
                  </a:cubicBezTo>
                  <a:cubicBezTo>
                    <a:pt x="474" y="318"/>
                    <a:pt x="406" y="313"/>
                    <a:pt x="327" y="304"/>
                  </a:cubicBezTo>
                  <a:cubicBezTo>
                    <a:pt x="266" y="287"/>
                    <a:pt x="185" y="278"/>
                    <a:pt x="132" y="265"/>
                  </a:cubicBezTo>
                  <a:cubicBezTo>
                    <a:pt x="78" y="253"/>
                    <a:pt x="4" y="241"/>
                    <a:pt x="2" y="234"/>
                  </a:cubicBezTo>
                  <a:cubicBezTo>
                    <a:pt x="0" y="225"/>
                    <a:pt x="83" y="226"/>
                    <a:pt x="120" y="220"/>
                  </a:cubicBezTo>
                  <a:cubicBezTo>
                    <a:pt x="157" y="214"/>
                    <a:pt x="169" y="206"/>
                    <a:pt x="225" y="199"/>
                  </a:cubicBezTo>
                  <a:cubicBezTo>
                    <a:pt x="281" y="192"/>
                    <a:pt x="355" y="189"/>
                    <a:pt x="456" y="177"/>
                  </a:cubicBezTo>
                  <a:cubicBezTo>
                    <a:pt x="594" y="160"/>
                    <a:pt x="705" y="146"/>
                    <a:pt x="833" y="126"/>
                  </a:cubicBezTo>
                  <a:cubicBezTo>
                    <a:pt x="938" y="107"/>
                    <a:pt x="1124" y="73"/>
                    <a:pt x="1194" y="61"/>
                  </a:cubicBezTo>
                  <a:cubicBezTo>
                    <a:pt x="1262" y="47"/>
                    <a:pt x="1221" y="45"/>
                    <a:pt x="1242" y="42"/>
                  </a:cubicBezTo>
                  <a:cubicBezTo>
                    <a:pt x="1261" y="38"/>
                    <a:pt x="1307" y="42"/>
                    <a:pt x="1322" y="40"/>
                  </a:cubicBezTo>
                  <a:cubicBezTo>
                    <a:pt x="1337" y="38"/>
                    <a:pt x="1324" y="33"/>
                    <a:pt x="1333" y="31"/>
                  </a:cubicBezTo>
                  <a:cubicBezTo>
                    <a:pt x="1351" y="26"/>
                    <a:pt x="1364" y="33"/>
                    <a:pt x="1374" y="31"/>
                  </a:cubicBezTo>
                  <a:cubicBezTo>
                    <a:pt x="1384" y="29"/>
                    <a:pt x="1387" y="22"/>
                    <a:pt x="1391" y="22"/>
                  </a:cubicBezTo>
                  <a:cubicBezTo>
                    <a:pt x="1395" y="22"/>
                    <a:pt x="1399" y="0"/>
                    <a:pt x="1400" y="33"/>
                  </a:cubicBezTo>
                  <a:cubicBezTo>
                    <a:pt x="1401" y="66"/>
                    <a:pt x="1398" y="182"/>
                    <a:pt x="1395" y="223"/>
                  </a:cubicBezTo>
                  <a:close/>
                </a:path>
              </a:pathLst>
            </a:custGeom>
            <a:solidFill>
              <a:srgbClr val="563318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02" name="Freeform 30"/>
            <p:cNvSpPr>
              <a:spLocks/>
            </p:cNvSpPr>
            <p:nvPr/>
          </p:nvSpPr>
          <p:spPr bwMode="auto">
            <a:xfrm>
              <a:off x="4138" y="2395"/>
              <a:ext cx="1625" cy="519"/>
            </a:xfrm>
            <a:custGeom>
              <a:avLst/>
              <a:gdLst>
                <a:gd name="T0" fmla="*/ 217 w 1625"/>
                <a:gd name="T1" fmla="*/ 227 h 519"/>
                <a:gd name="T2" fmla="*/ 286 w 1625"/>
                <a:gd name="T3" fmla="*/ 239 h 519"/>
                <a:gd name="T4" fmla="*/ 394 w 1625"/>
                <a:gd name="T5" fmla="*/ 260 h 519"/>
                <a:gd name="T6" fmla="*/ 505 w 1625"/>
                <a:gd name="T7" fmla="*/ 284 h 519"/>
                <a:gd name="T8" fmla="*/ 562 w 1625"/>
                <a:gd name="T9" fmla="*/ 299 h 519"/>
                <a:gd name="T10" fmla="*/ 649 w 1625"/>
                <a:gd name="T11" fmla="*/ 302 h 519"/>
                <a:gd name="T12" fmla="*/ 754 w 1625"/>
                <a:gd name="T13" fmla="*/ 326 h 519"/>
                <a:gd name="T14" fmla="*/ 877 w 1625"/>
                <a:gd name="T15" fmla="*/ 350 h 519"/>
                <a:gd name="T16" fmla="*/ 988 w 1625"/>
                <a:gd name="T17" fmla="*/ 353 h 519"/>
                <a:gd name="T18" fmla="*/ 1123 w 1625"/>
                <a:gd name="T19" fmla="*/ 374 h 519"/>
                <a:gd name="T20" fmla="*/ 1294 w 1625"/>
                <a:gd name="T21" fmla="*/ 386 h 519"/>
                <a:gd name="T22" fmla="*/ 1381 w 1625"/>
                <a:gd name="T23" fmla="*/ 389 h 519"/>
                <a:gd name="T24" fmla="*/ 1450 w 1625"/>
                <a:gd name="T25" fmla="*/ 419 h 519"/>
                <a:gd name="T26" fmla="*/ 1525 w 1625"/>
                <a:gd name="T27" fmla="*/ 413 h 519"/>
                <a:gd name="T28" fmla="*/ 1588 w 1625"/>
                <a:gd name="T29" fmla="*/ 437 h 519"/>
                <a:gd name="T30" fmla="*/ 1603 w 1625"/>
                <a:gd name="T31" fmla="*/ 509 h 519"/>
                <a:gd name="T32" fmla="*/ 1456 w 1625"/>
                <a:gd name="T33" fmla="*/ 500 h 519"/>
                <a:gd name="T34" fmla="*/ 1381 w 1625"/>
                <a:gd name="T35" fmla="*/ 494 h 519"/>
                <a:gd name="T36" fmla="*/ 1345 w 1625"/>
                <a:gd name="T37" fmla="*/ 488 h 519"/>
                <a:gd name="T38" fmla="*/ 1264 w 1625"/>
                <a:gd name="T39" fmla="*/ 467 h 519"/>
                <a:gd name="T40" fmla="*/ 1183 w 1625"/>
                <a:gd name="T41" fmla="*/ 458 h 519"/>
                <a:gd name="T42" fmla="*/ 943 w 1625"/>
                <a:gd name="T43" fmla="*/ 440 h 519"/>
                <a:gd name="T44" fmla="*/ 736 w 1625"/>
                <a:gd name="T45" fmla="*/ 419 h 519"/>
                <a:gd name="T46" fmla="*/ 604 w 1625"/>
                <a:gd name="T47" fmla="*/ 371 h 519"/>
                <a:gd name="T48" fmla="*/ 547 w 1625"/>
                <a:gd name="T49" fmla="*/ 383 h 519"/>
                <a:gd name="T50" fmla="*/ 529 w 1625"/>
                <a:gd name="T51" fmla="*/ 356 h 519"/>
                <a:gd name="T52" fmla="*/ 412 w 1625"/>
                <a:gd name="T53" fmla="*/ 341 h 519"/>
                <a:gd name="T54" fmla="*/ 373 w 1625"/>
                <a:gd name="T55" fmla="*/ 317 h 519"/>
                <a:gd name="T56" fmla="*/ 268 w 1625"/>
                <a:gd name="T57" fmla="*/ 308 h 519"/>
                <a:gd name="T58" fmla="*/ 220 w 1625"/>
                <a:gd name="T59" fmla="*/ 299 h 519"/>
                <a:gd name="T60" fmla="*/ 172 w 1625"/>
                <a:gd name="T61" fmla="*/ 302 h 519"/>
                <a:gd name="T62" fmla="*/ 142 w 1625"/>
                <a:gd name="T63" fmla="*/ 287 h 519"/>
                <a:gd name="T64" fmla="*/ 73 w 1625"/>
                <a:gd name="T65" fmla="*/ 275 h 519"/>
                <a:gd name="T66" fmla="*/ 22 w 1625"/>
                <a:gd name="T67" fmla="*/ 266 h 519"/>
                <a:gd name="T68" fmla="*/ 13 w 1625"/>
                <a:gd name="T69" fmla="*/ 239 h 519"/>
                <a:gd name="T70" fmla="*/ 98 w 1625"/>
                <a:gd name="T71" fmla="*/ 213 h 519"/>
                <a:gd name="T72" fmla="*/ 157 w 1625"/>
                <a:gd name="T73" fmla="*/ 194 h 519"/>
                <a:gd name="T74" fmla="*/ 247 w 1625"/>
                <a:gd name="T75" fmla="*/ 197 h 519"/>
                <a:gd name="T76" fmla="*/ 280 w 1625"/>
                <a:gd name="T77" fmla="*/ 182 h 519"/>
                <a:gd name="T78" fmla="*/ 325 w 1625"/>
                <a:gd name="T79" fmla="*/ 179 h 519"/>
                <a:gd name="T80" fmla="*/ 391 w 1625"/>
                <a:gd name="T81" fmla="*/ 167 h 519"/>
                <a:gd name="T82" fmla="*/ 610 w 1625"/>
                <a:gd name="T83" fmla="*/ 146 h 519"/>
                <a:gd name="T84" fmla="*/ 766 w 1625"/>
                <a:gd name="T85" fmla="*/ 128 h 519"/>
                <a:gd name="T86" fmla="*/ 1141 w 1625"/>
                <a:gd name="T87" fmla="*/ 74 h 519"/>
                <a:gd name="T88" fmla="*/ 1495 w 1625"/>
                <a:gd name="T89" fmla="*/ 23 h 519"/>
                <a:gd name="T90" fmla="*/ 1588 w 1625"/>
                <a:gd name="T91" fmla="*/ 5 h 519"/>
                <a:gd name="T92" fmla="*/ 1562 w 1625"/>
                <a:gd name="T93" fmla="*/ 41 h 519"/>
                <a:gd name="T94" fmla="*/ 1596 w 1625"/>
                <a:gd name="T95" fmla="*/ 27 h 519"/>
                <a:gd name="T96" fmla="*/ 1546 w 1625"/>
                <a:gd name="T97" fmla="*/ 35 h 519"/>
                <a:gd name="T98" fmla="*/ 1442 w 1625"/>
                <a:gd name="T99" fmla="*/ 57 h 519"/>
                <a:gd name="T100" fmla="*/ 1242 w 1625"/>
                <a:gd name="T101" fmla="*/ 97 h 519"/>
                <a:gd name="T102" fmla="*/ 994 w 1625"/>
                <a:gd name="T103" fmla="*/ 129 h 519"/>
                <a:gd name="T104" fmla="*/ 826 w 1625"/>
                <a:gd name="T105" fmla="*/ 155 h 519"/>
                <a:gd name="T106" fmla="*/ 640 w 1625"/>
                <a:gd name="T107" fmla="*/ 183 h 519"/>
                <a:gd name="T108" fmla="*/ 398 w 1625"/>
                <a:gd name="T109" fmla="*/ 225 h 519"/>
                <a:gd name="T110" fmla="*/ 326 w 1625"/>
                <a:gd name="T111" fmla="*/ 225 h 519"/>
                <a:gd name="T112" fmla="*/ 217 w 1625"/>
                <a:gd name="T113" fmla="*/ 227 h 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25" h="519">
                  <a:moveTo>
                    <a:pt x="217" y="227"/>
                  </a:moveTo>
                  <a:cubicBezTo>
                    <a:pt x="202" y="233"/>
                    <a:pt x="257" y="234"/>
                    <a:pt x="286" y="239"/>
                  </a:cubicBezTo>
                  <a:cubicBezTo>
                    <a:pt x="315" y="244"/>
                    <a:pt x="358" y="253"/>
                    <a:pt x="394" y="260"/>
                  </a:cubicBezTo>
                  <a:cubicBezTo>
                    <a:pt x="430" y="267"/>
                    <a:pt x="477" y="277"/>
                    <a:pt x="505" y="284"/>
                  </a:cubicBezTo>
                  <a:cubicBezTo>
                    <a:pt x="533" y="291"/>
                    <a:pt x="538" y="296"/>
                    <a:pt x="562" y="299"/>
                  </a:cubicBezTo>
                  <a:cubicBezTo>
                    <a:pt x="586" y="302"/>
                    <a:pt x="617" y="297"/>
                    <a:pt x="649" y="302"/>
                  </a:cubicBezTo>
                  <a:cubicBezTo>
                    <a:pt x="681" y="307"/>
                    <a:pt x="716" y="318"/>
                    <a:pt x="754" y="326"/>
                  </a:cubicBezTo>
                  <a:cubicBezTo>
                    <a:pt x="792" y="334"/>
                    <a:pt x="838" y="346"/>
                    <a:pt x="877" y="350"/>
                  </a:cubicBezTo>
                  <a:cubicBezTo>
                    <a:pt x="916" y="354"/>
                    <a:pt x="947" y="349"/>
                    <a:pt x="988" y="353"/>
                  </a:cubicBezTo>
                  <a:cubicBezTo>
                    <a:pt x="1029" y="357"/>
                    <a:pt x="1072" y="368"/>
                    <a:pt x="1123" y="374"/>
                  </a:cubicBezTo>
                  <a:cubicBezTo>
                    <a:pt x="1174" y="380"/>
                    <a:pt x="1251" y="383"/>
                    <a:pt x="1294" y="386"/>
                  </a:cubicBezTo>
                  <a:cubicBezTo>
                    <a:pt x="1337" y="389"/>
                    <a:pt x="1355" y="384"/>
                    <a:pt x="1381" y="389"/>
                  </a:cubicBezTo>
                  <a:cubicBezTo>
                    <a:pt x="1407" y="394"/>
                    <a:pt x="1426" y="415"/>
                    <a:pt x="1450" y="419"/>
                  </a:cubicBezTo>
                  <a:cubicBezTo>
                    <a:pt x="1474" y="423"/>
                    <a:pt x="1502" y="410"/>
                    <a:pt x="1525" y="413"/>
                  </a:cubicBezTo>
                  <a:cubicBezTo>
                    <a:pt x="1548" y="416"/>
                    <a:pt x="1575" y="421"/>
                    <a:pt x="1588" y="437"/>
                  </a:cubicBezTo>
                  <a:cubicBezTo>
                    <a:pt x="1601" y="453"/>
                    <a:pt x="1625" y="499"/>
                    <a:pt x="1603" y="509"/>
                  </a:cubicBezTo>
                  <a:cubicBezTo>
                    <a:pt x="1581" y="519"/>
                    <a:pt x="1493" y="503"/>
                    <a:pt x="1456" y="500"/>
                  </a:cubicBezTo>
                  <a:cubicBezTo>
                    <a:pt x="1419" y="497"/>
                    <a:pt x="1399" y="496"/>
                    <a:pt x="1381" y="494"/>
                  </a:cubicBezTo>
                  <a:cubicBezTo>
                    <a:pt x="1363" y="492"/>
                    <a:pt x="1364" y="492"/>
                    <a:pt x="1345" y="488"/>
                  </a:cubicBezTo>
                  <a:cubicBezTo>
                    <a:pt x="1326" y="484"/>
                    <a:pt x="1291" y="472"/>
                    <a:pt x="1264" y="467"/>
                  </a:cubicBezTo>
                  <a:cubicBezTo>
                    <a:pt x="1183" y="487"/>
                    <a:pt x="1265" y="453"/>
                    <a:pt x="1183" y="458"/>
                  </a:cubicBezTo>
                  <a:cubicBezTo>
                    <a:pt x="1139" y="474"/>
                    <a:pt x="1017" y="446"/>
                    <a:pt x="943" y="440"/>
                  </a:cubicBezTo>
                  <a:cubicBezTo>
                    <a:pt x="869" y="434"/>
                    <a:pt x="792" y="430"/>
                    <a:pt x="736" y="419"/>
                  </a:cubicBezTo>
                  <a:cubicBezTo>
                    <a:pt x="674" y="420"/>
                    <a:pt x="658" y="384"/>
                    <a:pt x="604" y="371"/>
                  </a:cubicBezTo>
                  <a:cubicBezTo>
                    <a:pt x="573" y="365"/>
                    <a:pt x="559" y="385"/>
                    <a:pt x="547" y="383"/>
                  </a:cubicBezTo>
                  <a:cubicBezTo>
                    <a:pt x="535" y="381"/>
                    <a:pt x="551" y="363"/>
                    <a:pt x="529" y="356"/>
                  </a:cubicBezTo>
                  <a:cubicBezTo>
                    <a:pt x="507" y="349"/>
                    <a:pt x="438" y="347"/>
                    <a:pt x="412" y="341"/>
                  </a:cubicBezTo>
                  <a:cubicBezTo>
                    <a:pt x="348" y="333"/>
                    <a:pt x="388" y="330"/>
                    <a:pt x="373" y="317"/>
                  </a:cubicBezTo>
                  <a:cubicBezTo>
                    <a:pt x="349" y="311"/>
                    <a:pt x="293" y="311"/>
                    <a:pt x="268" y="308"/>
                  </a:cubicBezTo>
                  <a:cubicBezTo>
                    <a:pt x="243" y="305"/>
                    <a:pt x="236" y="300"/>
                    <a:pt x="220" y="299"/>
                  </a:cubicBezTo>
                  <a:cubicBezTo>
                    <a:pt x="204" y="298"/>
                    <a:pt x="185" y="304"/>
                    <a:pt x="172" y="302"/>
                  </a:cubicBezTo>
                  <a:cubicBezTo>
                    <a:pt x="159" y="300"/>
                    <a:pt x="158" y="291"/>
                    <a:pt x="142" y="287"/>
                  </a:cubicBezTo>
                  <a:cubicBezTo>
                    <a:pt x="126" y="283"/>
                    <a:pt x="93" y="279"/>
                    <a:pt x="73" y="275"/>
                  </a:cubicBezTo>
                  <a:cubicBezTo>
                    <a:pt x="53" y="271"/>
                    <a:pt x="32" y="272"/>
                    <a:pt x="22" y="266"/>
                  </a:cubicBezTo>
                  <a:cubicBezTo>
                    <a:pt x="12" y="260"/>
                    <a:pt x="0" y="248"/>
                    <a:pt x="13" y="239"/>
                  </a:cubicBezTo>
                  <a:cubicBezTo>
                    <a:pt x="26" y="230"/>
                    <a:pt x="74" y="220"/>
                    <a:pt x="98" y="213"/>
                  </a:cubicBezTo>
                  <a:cubicBezTo>
                    <a:pt x="122" y="206"/>
                    <a:pt x="132" y="197"/>
                    <a:pt x="157" y="194"/>
                  </a:cubicBezTo>
                  <a:cubicBezTo>
                    <a:pt x="182" y="191"/>
                    <a:pt x="227" y="199"/>
                    <a:pt x="247" y="197"/>
                  </a:cubicBezTo>
                  <a:cubicBezTo>
                    <a:pt x="267" y="195"/>
                    <a:pt x="267" y="185"/>
                    <a:pt x="280" y="182"/>
                  </a:cubicBezTo>
                  <a:cubicBezTo>
                    <a:pt x="307" y="178"/>
                    <a:pt x="307" y="181"/>
                    <a:pt x="325" y="179"/>
                  </a:cubicBezTo>
                  <a:cubicBezTo>
                    <a:pt x="343" y="177"/>
                    <a:pt x="344" y="172"/>
                    <a:pt x="391" y="167"/>
                  </a:cubicBezTo>
                  <a:cubicBezTo>
                    <a:pt x="438" y="162"/>
                    <a:pt x="548" y="152"/>
                    <a:pt x="610" y="146"/>
                  </a:cubicBezTo>
                  <a:cubicBezTo>
                    <a:pt x="672" y="140"/>
                    <a:pt x="678" y="140"/>
                    <a:pt x="766" y="128"/>
                  </a:cubicBezTo>
                  <a:cubicBezTo>
                    <a:pt x="904" y="111"/>
                    <a:pt x="1013" y="94"/>
                    <a:pt x="1141" y="74"/>
                  </a:cubicBezTo>
                  <a:cubicBezTo>
                    <a:pt x="1246" y="55"/>
                    <a:pt x="1431" y="31"/>
                    <a:pt x="1495" y="23"/>
                  </a:cubicBezTo>
                  <a:cubicBezTo>
                    <a:pt x="1569" y="12"/>
                    <a:pt x="1577" y="2"/>
                    <a:pt x="1588" y="5"/>
                  </a:cubicBezTo>
                  <a:cubicBezTo>
                    <a:pt x="1606" y="0"/>
                    <a:pt x="1563" y="39"/>
                    <a:pt x="1562" y="41"/>
                  </a:cubicBezTo>
                  <a:cubicBezTo>
                    <a:pt x="1563" y="45"/>
                    <a:pt x="1599" y="28"/>
                    <a:pt x="1596" y="27"/>
                  </a:cubicBezTo>
                  <a:cubicBezTo>
                    <a:pt x="1593" y="26"/>
                    <a:pt x="1572" y="30"/>
                    <a:pt x="1546" y="35"/>
                  </a:cubicBezTo>
                  <a:cubicBezTo>
                    <a:pt x="1520" y="40"/>
                    <a:pt x="1493" y="47"/>
                    <a:pt x="1442" y="57"/>
                  </a:cubicBezTo>
                  <a:cubicBezTo>
                    <a:pt x="1391" y="67"/>
                    <a:pt x="1317" y="85"/>
                    <a:pt x="1242" y="97"/>
                  </a:cubicBezTo>
                  <a:cubicBezTo>
                    <a:pt x="1167" y="109"/>
                    <a:pt x="1063" y="119"/>
                    <a:pt x="994" y="129"/>
                  </a:cubicBezTo>
                  <a:cubicBezTo>
                    <a:pt x="925" y="139"/>
                    <a:pt x="885" y="146"/>
                    <a:pt x="826" y="155"/>
                  </a:cubicBezTo>
                  <a:cubicBezTo>
                    <a:pt x="767" y="164"/>
                    <a:pt x="711" y="171"/>
                    <a:pt x="640" y="183"/>
                  </a:cubicBezTo>
                  <a:cubicBezTo>
                    <a:pt x="569" y="195"/>
                    <a:pt x="450" y="218"/>
                    <a:pt x="398" y="225"/>
                  </a:cubicBezTo>
                  <a:cubicBezTo>
                    <a:pt x="346" y="232"/>
                    <a:pt x="356" y="225"/>
                    <a:pt x="326" y="225"/>
                  </a:cubicBezTo>
                  <a:cubicBezTo>
                    <a:pt x="296" y="225"/>
                    <a:pt x="240" y="227"/>
                    <a:pt x="217" y="227"/>
                  </a:cubicBezTo>
                  <a:close/>
                </a:path>
              </a:pathLst>
            </a:custGeom>
            <a:solidFill>
              <a:srgbClr val="FFFF99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pic>
          <p:nvPicPr>
            <p:cNvPr id="105503" name="Picture 31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16" y="1536"/>
              <a:ext cx="660" cy="1440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5504" name="Picture 32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96" y="1584"/>
              <a:ext cx="560" cy="1344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05505" name="Freeform 33"/>
            <p:cNvSpPr>
              <a:spLocks/>
            </p:cNvSpPr>
            <p:nvPr/>
          </p:nvSpPr>
          <p:spPr bwMode="auto">
            <a:xfrm>
              <a:off x="4452" y="3015"/>
              <a:ext cx="411" cy="1285"/>
            </a:xfrm>
            <a:custGeom>
              <a:avLst/>
              <a:gdLst>
                <a:gd name="T0" fmla="*/ 186 w 411"/>
                <a:gd name="T1" fmla="*/ 183 h 1285"/>
                <a:gd name="T2" fmla="*/ 224 w 411"/>
                <a:gd name="T3" fmla="*/ 915 h 1285"/>
                <a:gd name="T4" fmla="*/ 211 w 411"/>
                <a:gd name="T5" fmla="*/ 1049 h 1285"/>
                <a:gd name="T6" fmla="*/ 257 w 411"/>
                <a:gd name="T7" fmla="*/ 1094 h 1285"/>
                <a:gd name="T8" fmla="*/ 347 w 411"/>
                <a:gd name="T9" fmla="*/ 1194 h 1285"/>
                <a:gd name="T10" fmla="*/ 411 w 411"/>
                <a:gd name="T11" fmla="*/ 1249 h 1285"/>
                <a:gd name="T12" fmla="*/ 402 w 411"/>
                <a:gd name="T13" fmla="*/ 1276 h 1285"/>
                <a:gd name="T14" fmla="*/ 347 w 411"/>
                <a:gd name="T15" fmla="*/ 1240 h 1285"/>
                <a:gd name="T16" fmla="*/ 220 w 411"/>
                <a:gd name="T17" fmla="*/ 1222 h 1285"/>
                <a:gd name="T18" fmla="*/ 138 w 411"/>
                <a:gd name="T19" fmla="*/ 1185 h 1285"/>
                <a:gd name="T20" fmla="*/ 120 w 411"/>
                <a:gd name="T21" fmla="*/ 1158 h 1285"/>
                <a:gd name="T22" fmla="*/ 0 w 411"/>
                <a:gd name="T23" fmla="*/ 1115 h 1285"/>
                <a:gd name="T24" fmla="*/ 8 w 411"/>
                <a:gd name="T25" fmla="*/ 1083 h 1285"/>
                <a:gd name="T26" fmla="*/ 96 w 411"/>
                <a:gd name="T27" fmla="*/ 1027 h 1285"/>
                <a:gd name="T28" fmla="*/ 94 w 411"/>
                <a:gd name="T29" fmla="*/ 947 h 1285"/>
                <a:gd name="T30" fmla="*/ 76 w 411"/>
                <a:gd name="T31" fmla="*/ 807 h 1285"/>
                <a:gd name="T32" fmla="*/ 78 w 411"/>
                <a:gd name="T33" fmla="*/ 631 h 1285"/>
                <a:gd name="T34" fmla="*/ 60 w 411"/>
                <a:gd name="T35" fmla="*/ 325 h 1285"/>
                <a:gd name="T36" fmla="*/ 57 w 411"/>
                <a:gd name="T37" fmla="*/ 140 h 1285"/>
                <a:gd name="T38" fmla="*/ 58 w 411"/>
                <a:gd name="T39" fmla="*/ 21 h 1285"/>
                <a:gd name="T40" fmla="*/ 92 w 411"/>
                <a:gd name="T41" fmla="*/ 13 h 1285"/>
                <a:gd name="T42" fmla="*/ 112 w 411"/>
                <a:gd name="T43" fmla="*/ 17 h 1285"/>
                <a:gd name="T44" fmla="*/ 124 w 411"/>
                <a:gd name="T45" fmla="*/ 23 h 1285"/>
                <a:gd name="T46" fmla="*/ 172 w 411"/>
                <a:gd name="T47" fmla="*/ 41 h 1285"/>
                <a:gd name="T48" fmla="*/ 174 w 411"/>
                <a:gd name="T49" fmla="*/ 57 h 1285"/>
                <a:gd name="T50" fmla="*/ 186 w 411"/>
                <a:gd name="T51" fmla="*/ 183 h 1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11" h="1285">
                  <a:moveTo>
                    <a:pt x="186" y="183"/>
                  </a:moveTo>
                  <a:cubicBezTo>
                    <a:pt x="184" y="341"/>
                    <a:pt x="220" y="771"/>
                    <a:pt x="224" y="915"/>
                  </a:cubicBezTo>
                  <a:cubicBezTo>
                    <a:pt x="228" y="1059"/>
                    <a:pt x="206" y="1019"/>
                    <a:pt x="211" y="1049"/>
                  </a:cubicBezTo>
                  <a:cubicBezTo>
                    <a:pt x="261" y="1124"/>
                    <a:pt x="193" y="1030"/>
                    <a:pt x="257" y="1094"/>
                  </a:cubicBezTo>
                  <a:cubicBezTo>
                    <a:pt x="290" y="1127"/>
                    <a:pt x="308" y="1168"/>
                    <a:pt x="347" y="1194"/>
                  </a:cubicBezTo>
                  <a:cubicBezTo>
                    <a:pt x="362" y="1236"/>
                    <a:pt x="375" y="1225"/>
                    <a:pt x="411" y="1249"/>
                  </a:cubicBezTo>
                  <a:cubicBezTo>
                    <a:pt x="408" y="1258"/>
                    <a:pt x="410" y="1272"/>
                    <a:pt x="402" y="1276"/>
                  </a:cubicBezTo>
                  <a:cubicBezTo>
                    <a:pt x="383" y="1285"/>
                    <a:pt x="354" y="1243"/>
                    <a:pt x="347" y="1240"/>
                  </a:cubicBezTo>
                  <a:cubicBezTo>
                    <a:pt x="336" y="1235"/>
                    <a:pt x="220" y="1222"/>
                    <a:pt x="220" y="1222"/>
                  </a:cubicBezTo>
                  <a:cubicBezTo>
                    <a:pt x="178" y="1212"/>
                    <a:pt x="176" y="1197"/>
                    <a:pt x="138" y="1185"/>
                  </a:cubicBezTo>
                  <a:cubicBezTo>
                    <a:pt x="132" y="1176"/>
                    <a:pt x="129" y="1164"/>
                    <a:pt x="120" y="1158"/>
                  </a:cubicBezTo>
                  <a:cubicBezTo>
                    <a:pt x="113" y="1154"/>
                    <a:pt x="13" y="1119"/>
                    <a:pt x="0" y="1115"/>
                  </a:cubicBezTo>
                  <a:cubicBezTo>
                    <a:pt x="9" y="1109"/>
                    <a:pt x="0" y="1090"/>
                    <a:pt x="8" y="1083"/>
                  </a:cubicBezTo>
                  <a:cubicBezTo>
                    <a:pt x="24" y="1069"/>
                    <a:pt x="96" y="1027"/>
                    <a:pt x="96" y="1027"/>
                  </a:cubicBezTo>
                  <a:cubicBezTo>
                    <a:pt x="112" y="1003"/>
                    <a:pt x="94" y="984"/>
                    <a:pt x="94" y="947"/>
                  </a:cubicBezTo>
                  <a:cubicBezTo>
                    <a:pt x="91" y="910"/>
                    <a:pt x="79" y="860"/>
                    <a:pt x="76" y="807"/>
                  </a:cubicBezTo>
                  <a:cubicBezTo>
                    <a:pt x="75" y="754"/>
                    <a:pt x="81" y="711"/>
                    <a:pt x="78" y="631"/>
                  </a:cubicBezTo>
                  <a:cubicBezTo>
                    <a:pt x="75" y="551"/>
                    <a:pt x="63" y="407"/>
                    <a:pt x="60" y="325"/>
                  </a:cubicBezTo>
                  <a:cubicBezTo>
                    <a:pt x="57" y="243"/>
                    <a:pt x="57" y="191"/>
                    <a:pt x="57" y="140"/>
                  </a:cubicBezTo>
                  <a:cubicBezTo>
                    <a:pt x="63" y="94"/>
                    <a:pt x="52" y="42"/>
                    <a:pt x="58" y="21"/>
                  </a:cubicBezTo>
                  <a:cubicBezTo>
                    <a:pt x="64" y="0"/>
                    <a:pt x="83" y="14"/>
                    <a:pt x="92" y="13"/>
                  </a:cubicBezTo>
                  <a:cubicBezTo>
                    <a:pt x="101" y="12"/>
                    <a:pt x="107" y="15"/>
                    <a:pt x="112" y="17"/>
                  </a:cubicBezTo>
                  <a:cubicBezTo>
                    <a:pt x="117" y="19"/>
                    <a:pt x="114" y="19"/>
                    <a:pt x="124" y="23"/>
                  </a:cubicBezTo>
                  <a:cubicBezTo>
                    <a:pt x="134" y="27"/>
                    <a:pt x="164" y="35"/>
                    <a:pt x="172" y="41"/>
                  </a:cubicBezTo>
                  <a:cubicBezTo>
                    <a:pt x="180" y="47"/>
                    <a:pt x="172" y="33"/>
                    <a:pt x="174" y="57"/>
                  </a:cubicBezTo>
                  <a:cubicBezTo>
                    <a:pt x="176" y="81"/>
                    <a:pt x="184" y="157"/>
                    <a:pt x="186" y="183"/>
                  </a:cubicBezTo>
                  <a:close/>
                </a:path>
              </a:pathLst>
            </a:custGeom>
            <a:solidFill>
              <a:srgbClr val="33333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06" name="Freeform 34"/>
            <p:cNvSpPr>
              <a:spLocks/>
            </p:cNvSpPr>
            <p:nvPr/>
          </p:nvSpPr>
          <p:spPr bwMode="auto">
            <a:xfrm>
              <a:off x="4604" y="3000"/>
              <a:ext cx="341" cy="1320"/>
            </a:xfrm>
            <a:custGeom>
              <a:avLst/>
              <a:gdLst>
                <a:gd name="T0" fmla="*/ 133 w 341"/>
                <a:gd name="T1" fmla="*/ 63 h 1320"/>
                <a:gd name="T2" fmla="*/ 280 w 341"/>
                <a:gd name="T3" fmla="*/ 93 h 1320"/>
                <a:gd name="T4" fmla="*/ 322 w 341"/>
                <a:gd name="T5" fmla="*/ 129 h 1320"/>
                <a:gd name="T6" fmla="*/ 340 w 341"/>
                <a:gd name="T7" fmla="*/ 444 h 1320"/>
                <a:gd name="T8" fmla="*/ 316 w 341"/>
                <a:gd name="T9" fmla="*/ 804 h 1320"/>
                <a:gd name="T10" fmla="*/ 313 w 341"/>
                <a:gd name="T11" fmla="*/ 858 h 1320"/>
                <a:gd name="T12" fmla="*/ 325 w 341"/>
                <a:gd name="T13" fmla="*/ 1254 h 1320"/>
                <a:gd name="T14" fmla="*/ 277 w 341"/>
                <a:gd name="T15" fmla="*/ 1299 h 1320"/>
                <a:gd name="T16" fmla="*/ 250 w 341"/>
                <a:gd name="T17" fmla="*/ 1282 h 1320"/>
                <a:gd name="T18" fmla="*/ 195 w 341"/>
                <a:gd name="T19" fmla="*/ 1246 h 1320"/>
                <a:gd name="T20" fmla="*/ 88 w 341"/>
                <a:gd name="T21" fmla="*/ 1134 h 1320"/>
                <a:gd name="T22" fmla="*/ 28 w 341"/>
                <a:gd name="T23" fmla="*/ 1071 h 1320"/>
                <a:gd name="T24" fmla="*/ 19 w 341"/>
                <a:gd name="T25" fmla="*/ 813 h 1320"/>
                <a:gd name="T26" fmla="*/ 7 w 341"/>
                <a:gd name="T27" fmla="*/ 474 h 1320"/>
                <a:gd name="T28" fmla="*/ 16 w 341"/>
                <a:gd name="T29" fmla="*/ 189 h 1320"/>
                <a:gd name="T30" fmla="*/ 16 w 341"/>
                <a:gd name="T31" fmla="*/ 27 h 1320"/>
                <a:gd name="T32" fmla="*/ 34 w 341"/>
                <a:gd name="T33" fmla="*/ 24 h 1320"/>
                <a:gd name="T34" fmla="*/ 133 w 341"/>
                <a:gd name="T35" fmla="*/ 63 h 1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41" h="1320">
                  <a:moveTo>
                    <a:pt x="133" y="63"/>
                  </a:moveTo>
                  <a:cubicBezTo>
                    <a:pt x="167" y="78"/>
                    <a:pt x="248" y="82"/>
                    <a:pt x="280" y="93"/>
                  </a:cubicBezTo>
                  <a:cubicBezTo>
                    <a:pt x="312" y="104"/>
                    <a:pt x="312" y="71"/>
                    <a:pt x="322" y="129"/>
                  </a:cubicBezTo>
                  <a:cubicBezTo>
                    <a:pt x="332" y="187"/>
                    <a:pt x="341" y="332"/>
                    <a:pt x="340" y="444"/>
                  </a:cubicBezTo>
                  <a:cubicBezTo>
                    <a:pt x="339" y="556"/>
                    <a:pt x="320" y="735"/>
                    <a:pt x="316" y="804"/>
                  </a:cubicBezTo>
                  <a:cubicBezTo>
                    <a:pt x="312" y="873"/>
                    <a:pt x="312" y="783"/>
                    <a:pt x="313" y="858"/>
                  </a:cubicBezTo>
                  <a:cubicBezTo>
                    <a:pt x="314" y="933"/>
                    <a:pt x="331" y="1181"/>
                    <a:pt x="325" y="1254"/>
                  </a:cubicBezTo>
                  <a:cubicBezTo>
                    <a:pt x="316" y="1320"/>
                    <a:pt x="289" y="1294"/>
                    <a:pt x="277" y="1299"/>
                  </a:cubicBezTo>
                  <a:cubicBezTo>
                    <a:pt x="274" y="1308"/>
                    <a:pt x="258" y="1278"/>
                    <a:pt x="250" y="1282"/>
                  </a:cubicBezTo>
                  <a:cubicBezTo>
                    <a:pt x="231" y="1291"/>
                    <a:pt x="202" y="1249"/>
                    <a:pt x="195" y="1246"/>
                  </a:cubicBezTo>
                  <a:cubicBezTo>
                    <a:pt x="184" y="1241"/>
                    <a:pt x="88" y="1134"/>
                    <a:pt x="88" y="1134"/>
                  </a:cubicBezTo>
                  <a:cubicBezTo>
                    <a:pt x="46" y="1124"/>
                    <a:pt x="66" y="1083"/>
                    <a:pt x="28" y="1071"/>
                  </a:cubicBezTo>
                  <a:cubicBezTo>
                    <a:pt x="22" y="1062"/>
                    <a:pt x="28" y="819"/>
                    <a:pt x="19" y="813"/>
                  </a:cubicBezTo>
                  <a:cubicBezTo>
                    <a:pt x="0" y="769"/>
                    <a:pt x="22" y="503"/>
                    <a:pt x="7" y="474"/>
                  </a:cubicBezTo>
                  <a:cubicBezTo>
                    <a:pt x="6" y="370"/>
                    <a:pt x="15" y="263"/>
                    <a:pt x="16" y="189"/>
                  </a:cubicBezTo>
                  <a:cubicBezTo>
                    <a:pt x="27" y="139"/>
                    <a:pt x="13" y="54"/>
                    <a:pt x="16" y="27"/>
                  </a:cubicBezTo>
                  <a:cubicBezTo>
                    <a:pt x="19" y="0"/>
                    <a:pt x="15" y="18"/>
                    <a:pt x="34" y="24"/>
                  </a:cubicBezTo>
                  <a:cubicBezTo>
                    <a:pt x="53" y="30"/>
                    <a:pt x="108" y="58"/>
                    <a:pt x="133" y="63"/>
                  </a:cubicBezTo>
                  <a:close/>
                </a:path>
              </a:pathLst>
            </a:custGeom>
            <a:solidFill>
              <a:srgbClr val="FFFF99"/>
            </a:solidFill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07" name="Freeform 35"/>
            <p:cNvSpPr>
              <a:spLocks/>
            </p:cNvSpPr>
            <p:nvPr/>
          </p:nvSpPr>
          <p:spPr bwMode="auto">
            <a:xfrm>
              <a:off x="4299" y="2907"/>
              <a:ext cx="270" cy="1253"/>
            </a:xfrm>
            <a:custGeom>
              <a:avLst/>
              <a:gdLst>
                <a:gd name="T0" fmla="*/ 269 w 270"/>
                <a:gd name="T1" fmla="*/ 1141 h 1253"/>
                <a:gd name="T2" fmla="*/ 213 w 270"/>
                <a:gd name="T3" fmla="*/ 1169 h 1253"/>
                <a:gd name="T4" fmla="*/ 177 w 270"/>
                <a:gd name="T5" fmla="*/ 1199 h 1253"/>
                <a:gd name="T6" fmla="*/ 133 w 270"/>
                <a:gd name="T7" fmla="*/ 1217 h 1253"/>
                <a:gd name="T8" fmla="*/ 119 w 270"/>
                <a:gd name="T9" fmla="*/ 985 h 1253"/>
                <a:gd name="T10" fmla="*/ 53 w 270"/>
                <a:gd name="T11" fmla="*/ 261 h 1253"/>
                <a:gd name="T12" fmla="*/ 13 w 270"/>
                <a:gd name="T13" fmla="*/ 29 h 1253"/>
                <a:gd name="T14" fmla="*/ 131 w 270"/>
                <a:gd name="T15" fmla="*/ 85 h 1253"/>
                <a:gd name="T16" fmla="*/ 241 w 270"/>
                <a:gd name="T17" fmla="*/ 97 h 1253"/>
                <a:gd name="T18" fmla="*/ 253 w 270"/>
                <a:gd name="T19" fmla="*/ 121 h 1253"/>
                <a:gd name="T20" fmla="*/ 249 w 270"/>
                <a:gd name="T21" fmla="*/ 285 h 1253"/>
                <a:gd name="T22" fmla="*/ 255 w 270"/>
                <a:gd name="T23" fmla="*/ 477 h 1253"/>
                <a:gd name="T24" fmla="*/ 263 w 270"/>
                <a:gd name="T25" fmla="*/ 719 h 1253"/>
                <a:gd name="T26" fmla="*/ 269 w 270"/>
                <a:gd name="T27" fmla="*/ 1141 h 1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70" h="1253">
                  <a:moveTo>
                    <a:pt x="269" y="1141"/>
                  </a:moveTo>
                  <a:cubicBezTo>
                    <a:pt x="231" y="1166"/>
                    <a:pt x="270" y="1150"/>
                    <a:pt x="213" y="1169"/>
                  </a:cubicBezTo>
                  <a:cubicBezTo>
                    <a:pt x="205" y="1172"/>
                    <a:pt x="177" y="1199"/>
                    <a:pt x="177" y="1199"/>
                  </a:cubicBezTo>
                  <a:cubicBezTo>
                    <a:pt x="172" y="1196"/>
                    <a:pt x="139" y="1253"/>
                    <a:pt x="133" y="1217"/>
                  </a:cubicBezTo>
                  <a:cubicBezTo>
                    <a:pt x="123" y="1181"/>
                    <a:pt x="132" y="1144"/>
                    <a:pt x="119" y="985"/>
                  </a:cubicBezTo>
                  <a:cubicBezTo>
                    <a:pt x="106" y="826"/>
                    <a:pt x="71" y="420"/>
                    <a:pt x="53" y="261"/>
                  </a:cubicBezTo>
                  <a:cubicBezTo>
                    <a:pt x="35" y="102"/>
                    <a:pt x="0" y="58"/>
                    <a:pt x="13" y="29"/>
                  </a:cubicBezTo>
                  <a:cubicBezTo>
                    <a:pt x="26" y="0"/>
                    <a:pt x="93" y="74"/>
                    <a:pt x="131" y="85"/>
                  </a:cubicBezTo>
                  <a:cubicBezTo>
                    <a:pt x="169" y="96"/>
                    <a:pt x="221" y="91"/>
                    <a:pt x="241" y="97"/>
                  </a:cubicBezTo>
                  <a:cubicBezTo>
                    <a:pt x="261" y="103"/>
                    <a:pt x="252" y="90"/>
                    <a:pt x="253" y="121"/>
                  </a:cubicBezTo>
                  <a:cubicBezTo>
                    <a:pt x="254" y="152"/>
                    <a:pt x="249" y="226"/>
                    <a:pt x="249" y="285"/>
                  </a:cubicBezTo>
                  <a:cubicBezTo>
                    <a:pt x="249" y="344"/>
                    <a:pt x="253" y="405"/>
                    <a:pt x="255" y="477"/>
                  </a:cubicBezTo>
                  <a:cubicBezTo>
                    <a:pt x="257" y="549"/>
                    <a:pt x="261" y="608"/>
                    <a:pt x="263" y="719"/>
                  </a:cubicBezTo>
                  <a:cubicBezTo>
                    <a:pt x="265" y="830"/>
                    <a:pt x="268" y="1053"/>
                    <a:pt x="269" y="1141"/>
                  </a:cubicBezTo>
                  <a:close/>
                </a:path>
              </a:pathLst>
            </a:custGeom>
            <a:solidFill>
              <a:srgbClr val="8E5F42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08" name="Freeform 36"/>
            <p:cNvSpPr>
              <a:spLocks/>
            </p:cNvSpPr>
            <p:nvPr/>
          </p:nvSpPr>
          <p:spPr bwMode="auto">
            <a:xfrm>
              <a:off x="4143" y="2611"/>
              <a:ext cx="1617" cy="1709"/>
            </a:xfrm>
            <a:custGeom>
              <a:avLst/>
              <a:gdLst>
                <a:gd name="T0" fmla="*/ 1588 w 1617"/>
                <a:gd name="T1" fmla="*/ 633 h 1709"/>
                <a:gd name="T2" fmla="*/ 1596 w 1617"/>
                <a:gd name="T3" fmla="*/ 1101 h 1709"/>
                <a:gd name="T4" fmla="*/ 1590 w 1617"/>
                <a:gd name="T5" fmla="*/ 1517 h 1709"/>
                <a:gd name="T6" fmla="*/ 1592 w 1617"/>
                <a:gd name="T7" fmla="*/ 1681 h 1709"/>
                <a:gd name="T8" fmla="*/ 1512 w 1617"/>
                <a:gd name="T9" fmla="*/ 1695 h 1709"/>
                <a:gd name="T10" fmla="*/ 1350 w 1617"/>
                <a:gd name="T11" fmla="*/ 1693 h 1709"/>
                <a:gd name="T12" fmla="*/ 1242 w 1617"/>
                <a:gd name="T13" fmla="*/ 1693 h 1709"/>
                <a:gd name="T14" fmla="*/ 964 w 1617"/>
                <a:gd name="T15" fmla="*/ 1695 h 1709"/>
                <a:gd name="T16" fmla="*/ 850 w 1617"/>
                <a:gd name="T17" fmla="*/ 1695 h 1709"/>
                <a:gd name="T18" fmla="*/ 782 w 1617"/>
                <a:gd name="T19" fmla="*/ 1695 h 1709"/>
                <a:gd name="T20" fmla="*/ 750 w 1617"/>
                <a:gd name="T21" fmla="*/ 1645 h 1709"/>
                <a:gd name="T22" fmla="*/ 756 w 1617"/>
                <a:gd name="T23" fmla="*/ 1535 h 1709"/>
                <a:gd name="T24" fmla="*/ 752 w 1617"/>
                <a:gd name="T25" fmla="*/ 1177 h 1709"/>
                <a:gd name="T26" fmla="*/ 748 w 1617"/>
                <a:gd name="T27" fmla="*/ 891 h 1709"/>
                <a:gd name="T28" fmla="*/ 764 w 1617"/>
                <a:gd name="T29" fmla="*/ 719 h 1709"/>
                <a:gd name="T30" fmla="*/ 756 w 1617"/>
                <a:gd name="T31" fmla="*/ 579 h 1709"/>
                <a:gd name="T32" fmla="*/ 760 w 1617"/>
                <a:gd name="T33" fmla="*/ 527 h 1709"/>
                <a:gd name="T34" fmla="*/ 708 w 1617"/>
                <a:gd name="T35" fmla="*/ 507 h 1709"/>
                <a:gd name="T36" fmla="*/ 660 w 1617"/>
                <a:gd name="T37" fmla="*/ 491 h 1709"/>
                <a:gd name="T38" fmla="*/ 572 w 1617"/>
                <a:gd name="T39" fmla="*/ 479 h 1709"/>
                <a:gd name="T40" fmla="*/ 470 w 1617"/>
                <a:gd name="T41" fmla="*/ 439 h 1709"/>
                <a:gd name="T42" fmla="*/ 412 w 1617"/>
                <a:gd name="T43" fmla="*/ 429 h 1709"/>
                <a:gd name="T44" fmla="*/ 396 w 1617"/>
                <a:gd name="T45" fmla="*/ 419 h 1709"/>
                <a:gd name="T46" fmla="*/ 304 w 1617"/>
                <a:gd name="T47" fmla="*/ 415 h 1709"/>
                <a:gd name="T48" fmla="*/ 270 w 1617"/>
                <a:gd name="T49" fmla="*/ 403 h 1709"/>
                <a:gd name="T50" fmla="*/ 266 w 1617"/>
                <a:gd name="T51" fmla="*/ 527 h 1709"/>
                <a:gd name="T52" fmla="*/ 270 w 1617"/>
                <a:gd name="T53" fmla="*/ 703 h 1709"/>
                <a:gd name="T54" fmla="*/ 272 w 1617"/>
                <a:gd name="T55" fmla="*/ 969 h 1709"/>
                <a:gd name="T56" fmla="*/ 276 w 1617"/>
                <a:gd name="T57" fmla="*/ 1173 h 1709"/>
                <a:gd name="T58" fmla="*/ 278 w 1617"/>
                <a:gd name="T59" fmla="*/ 1475 h 1709"/>
                <a:gd name="T60" fmla="*/ 278 w 1617"/>
                <a:gd name="T61" fmla="*/ 1521 h 1709"/>
                <a:gd name="T62" fmla="*/ 244 w 1617"/>
                <a:gd name="T63" fmla="*/ 1499 h 1709"/>
                <a:gd name="T64" fmla="*/ 194 w 1617"/>
                <a:gd name="T65" fmla="*/ 1481 h 1709"/>
                <a:gd name="T66" fmla="*/ 68 w 1617"/>
                <a:gd name="T67" fmla="*/ 1445 h 1709"/>
                <a:gd name="T68" fmla="*/ 44 w 1617"/>
                <a:gd name="T69" fmla="*/ 1445 h 1709"/>
                <a:gd name="T70" fmla="*/ 38 w 1617"/>
                <a:gd name="T71" fmla="*/ 1393 h 1709"/>
                <a:gd name="T72" fmla="*/ 38 w 1617"/>
                <a:gd name="T73" fmla="*/ 1353 h 1709"/>
                <a:gd name="T74" fmla="*/ 54 w 1617"/>
                <a:gd name="T75" fmla="*/ 1341 h 1709"/>
                <a:gd name="T76" fmla="*/ 52 w 1617"/>
                <a:gd name="T77" fmla="*/ 1225 h 1709"/>
                <a:gd name="T78" fmla="*/ 44 w 1617"/>
                <a:gd name="T79" fmla="*/ 1145 h 1709"/>
                <a:gd name="T80" fmla="*/ 36 w 1617"/>
                <a:gd name="T81" fmla="*/ 665 h 1709"/>
                <a:gd name="T82" fmla="*/ 36 w 1617"/>
                <a:gd name="T83" fmla="*/ 435 h 1709"/>
                <a:gd name="T84" fmla="*/ 30 w 1617"/>
                <a:gd name="T85" fmla="*/ 413 h 1709"/>
                <a:gd name="T86" fmla="*/ 28 w 1617"/>
                <a:gd name="T87" fmla="*/ 333 h 1709"/>
                <a:gd name="T88" fmla="*/ 40 w 1617"/>
                <a:gd name="T89" fmla="*/ 299 h 1709"/>
                <a:gd name="T90" fmla="*/ 26 w 1617"/>
                <a:gd name="T91" fmla="*/ 205 h 1709"/>
                <a:gd name="T92" fmla="*/ 6 w 1617"/>
                <a:gd name="T93" fmla="*/ 27 h 1709"/>
                <a:gd name="T94" fmla="*/ 20 w 1617"/>
                <a:gd name="T95" fmla="*/ 43 h 1709"/>
                <a:gd name="T96" fmla="*/ 126 w 1617"/>
                <a:gd name="T97" fmla="*/ 63 h 1709"/>
                <a:gd name="T98" fmla="*/ 132 w 1617"/>
                <a:gd name="T99" fmla="*/ 75 h 1709"/>
                <a:gd name="T100" fmla="*/ 242 w 1617"/>
                <a:gd name="T101" fmla="*/ 83 h 1709"/>
                <a:gd name="T102" fmla="*/ 370 w 1617"/>
                <a:gd name="T103" fmla="*/ 105 h 1709"/>
                <a:gd name="T104" fmla="*/ 532 w 1617"/>
                <a:gd name="T105" fmla="*/ 141 h 1709"/>
                <a:gd name="T106" fmla="*/ 614 w 1617"/>
                <a:gd name="T107" fmla="*/ 153 h 1709"/>
                <a:gd name="T108" fmla="*/ 970 w 1617"/>
                <a:gd name="T109" fmla="*/ 213 h 1709"/>
                <a:gd name="T110" fmla="*/ 1278 w 1617"/>
                <a:gd name="T111" fmla="*/ 239 h 1709"/>
                <a:gd name="T112" fmla="*/ 1412 w 1617"/>
                <a:gd name="T113" fmla="*/ 259 h 1709"/>
                <a:gd name="T114" fmla="*/ 1586 w 1617"/>
                <a:gd name="T115" fmla="*/ 279 h 1709"/>
                <a:gd name="T116" fmla="*/ 1592 w 1617"/>
                <a:gd name="T117" fmla="*/ 427 h 1709"/>
                <a:gd name="T118" fmla="*/ 1588 w 1617"/>
                <a:gd name="T119" fmla="*/ 633 h 1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17" h="1709">
                  <a:moveTo>
                    <a:pt x="1588" y="633"/>
                  </a:moveTo>
                  <a:cubicBezTo>
                    <a:pt x="1586" y="773"/>
                    <a:pt x="1596" y="954"/>
                    <a:pt x="1596" y="1101"/>
                  </a:cubicBezTo>
                  <a:cubicBezTo>
                    <a:pt x="1596" y="1248"/>
                    <a:pt x="1591" y="1420"/>
                    <a:pt x="1590" y="1517"/>
                  </a:cubicBezTo>
                  <a:cubicBezTo>
                    <a:pt x="1589" y="1614"/>
                    <a:pt x="1605" y="1651"/>
                    <a:pt x="1592" y="1681"/>
                  </a:cubicBezTo>
                  <a:cubicBezTo>
                    <a:pt x="1577" y="1709"/>
                    <a:pt x="1552" y="1693"/>
                    <a:pt x="1512" y="1695"/>
                  </a:cubicBezTo>
                  <a:cubicBezTo>
                    <a:pt x="1472" y="1697"/>
                    <a:pt x="1395" y="1693"/>
                    <a:pt x="1350" y="1693"/>
                  </a:cubicBezTo>
                  <a:cubicBezTo>
                    <a:pt x="1287" y="1701"/>
                    <a:pt x="1306" y="1693"/>
                    <a:pt x="1242" y="1693"/>
                  </a:cubicBezTo>
                  <a:cubicBezTo>
                    <a:pt x="1178" y="1693"/>
                    <a:pt x="1029" y="1695"/>
                    <a:pt x="964" y="1695"/>
                  </a:cubicBezTo>
                  <a:cubicBezTo>
                    <a:pt x="895" y="1696"/>
                    <a:pt x="883" y="1695"/>
                    <a:pt x="850" y="1695"/>
                  </a:cubicBezTo>
                  <a:cubicBezTo>
                    <a:pt x="820" y="1695"/>
                    <a:pt x="799" y="1703"/>
                    <a:pt x="782" y="1695"/>
                  </a:cubicBezTo>
                  <a:cubicBezTo>
                    <a:pt x="743" y="1690"/>
                    <a:pt x="754" y="1672"/>
                    <a:pt x="750" y="1645"/>
                  </a:cubicBezTo>
                  <a:cubicBezTo>
                    <a:pt x="746" y="1618"/>
                    <a:pt x="756" y="1613"/>
                    <a:pt x="756" y="1535"/>
                  </a:cubicBezTo>
                  <a:cubicBezTo>
                    <a:pt x="756" y="1457"/>
                    <a:pt x="753" y="1284"/>
                    <a:pt x="752" y="1177"/>
                  </a:cubicBezTo>
                  <a:cubicBezTo>
                    <a:pt x="751" y="1070"/>
                    <a:pt x="746" y="967"/>
                    <a:pt x="748" y="891"/>
                  </a:cubicBezTo>
                  <a:cubicBezTo>
                    <a:pt x="750" y="734"/>
                    <a:pt x="763" y="771"/>
                    <a:pt x="764" y="719"/>
                  </a:cubicBezTo>
                  <a:cubicBezTo>
                    <a:pt x="765" y="667"/>
                    <a:pt x="757" y="611"/>
                    <a:pt x="756" y="579"/>
                  </a:cubicBezTo>
                  <a:cubicBezTo>
                    <a:pt x="753" y="550"/>
                    <a:pt x="768" y="539"/>
                    <a:pt x="760" y="527"/>
                  </a:cubicBezTo>
                  <a:cubicBezTo>
                    <a:pt x="752" y="515"/>
                    <a:pt x="725" y="513"/>
                    <a:pt x="708" y="507"/>
                  </a:cubicBezTo>
                  <a:cubicBezTo>
                    <a:pt x="693" y="500"/>
                    <a:pt x="660" y="491"/>
                    <a:pt x="660" y="491"/>
                  </a:cubicBezTo>
                  <a:cubicBezTo>
                    <a:pt x="639" y="482"/>
                    <a:pt x="605" y="486"/>
                    <a:pt x="572" y="479"/>
                  </a:cubicBezTo>
                  <a:cubicBezTo>
                    <a:pt x="540" y="470"/>
                    <a:pt x="497" y="447"/>
                    <a:pt x="470" y="439"/>
                  </a:cubicBezTo>
                  <a:cubicBezTo>
                    <a:pt x="448" y="433"/>
                    <a:pt x="424" y="432"/>
                    <a:pt x="412" y="429"/>
                  </a:cubicBezTo>
                  <a:cubicBezTo>
                    <a:pt x="400" y="426"/>
                    <a:pt x="414" y="421"/>
                    <a:pt x="396" y="419"/>
                  </a:cubicBezTo>
                  <a:cubicBezTo>
                    <a:pt x="378" y="417"/>
                    <a:pt x="325" y="418"/>
                    <a:pt x="304" y="415"/>
                  </a:cubicBezTo>
                  <a:cubicBezTo>
                    <a:pt x="283" y="412"/>
                    <a:pt x="276" y="384"/>
                    <a:pt x="270" y="403"/>
                  </a:cubicBezTo>
                  <a:cubicBezTo>
                    <a:pt x="264" y="422"/>
                    <a:pt x="266" y="477"/>
                    <a:pt x="266" y="527"/>
                  </a:cubicBezTo>
                  <a:cubicBezTo>
                    <a:pt x="266" y="577"/>
                    <a:pt x="269" y="629"/>
                    <a:pt x="270" y="703"/>
                  </a:cubicBezTo>
                  <a:cubicBezTo>
                    <a:pt x="271" y="777"/>
                    <a:pt x="271" y="891"/>
                    <a:pt x="272" y="969"/>
                  </a:cubicBezTo>
                  <a:cubicBezTo>
                    <a:pt x="273" y="1047"/>
                    <a:pt x="275" y="1089"/>
                    <a:pt x="276" y="1173"/>
                  </a:cubicBezTo>
                  <a:cubicBezTo>
                    <a:pt x="277" y="1257"/>
                    <a:pt x="278" y="1417"/>
                    <a:pt x="278" y="1475"/>
                  </a:cubicBezTo>
                  <a:cubicBezTo>
                    <a:pt x="278" y="1533"/>
                    <a:pt x="284" y="1517"/>
                    <a:pt x="278" y="1521"/>
                  </a:cubicBezTo>
                  <a:cubicBezTo>
                    <a:pt x="272" y="1525"/>
                    <a:pt x="252" y="1507"/>
                    <a:pt x="244" y="1499"/>
                  </a:cubicBezTo>
                  <a:cubicBezTo>
                    <a:pt x="230" y="1492"/>
                    <a:pt x="227" y="1496"/>
                    <a:pt x="194" y="1481"/>
                  </a:cubicBezTo>
                  <a:cubicBezTo>
                    <a:pt x="165" y="1472"/>
                    <a:pt x="93" y="1451"/>
                    <a:pt x="68" y="1445"/>
                  </a:cubicBezTo>
                  <a:cubicBezTo>
                    <a:pt x="43" y="1439"/>
                    <a:pt x="49" y="1454"/>
                    <a:pt x="44" y="1445"/>
                  </a:cubicBezTo>
                  <a:cubicBezTo>
                    <a:pt x="39" y="1436"/>
                    <a:pt x="39" y="1408"/>
                    <a:pt x="38" y="1393"/>
                  </a:cubicBezTo>
                  <a:cubicBezTo>
                    <a:pt x="39" y="1384"/>
                    <a:pt x="35" y="1362"/>
                    <a:pt x="38" y="1353"/>
                  </a:cubicBezTo>
                  <a:cubicBezTo>
                    <a:pt x="41" y="1344"/>
                    <a:pt x="52" y="1362"/>
                    <a:pt x="54" y="1341"/>
                  </a:cubicBezTo>
                  <a:cubicBezTo>
                    <a:pt x="56" y="1320"/>
                    <a:pt x="54" y="1258"/>
                    <a:pt x="52" y="1225"/>
                  </a:cubicBezTo>
                  <a:cubicBezTo>
                    <a:pt x="50" y="1192"/>
                    <a:pt x="47" y="1238"/>
                    <a:pt x="44" y="1145"/>
                  </a:cubicBezTo>
                  <a:cubicBezTo>
                    <a:pt x="41" y="1052"/>
                    <a:pt x="37" y="783"/>
                    <a:pt x="36" y="665"/>
                  </a:cubicBezTo>
                  <a:cubicBezTo>
                    <a:pt x="35" y="547"/>
                    <a:pt x="37" y="477"/>
                    <a:pt x="36" y="435"/>
                  </a:cubicBezTo>
                  <a:cubicBezTo>
                    <a:pt x="35" y="393"/>
                    <a:pt x="31" y="430"/>
                    <a:pt x="30" y="413"/>
                  </a:cubicBezTo>
                  <a:cubicBezTo>
                    <a:pt x="29" y="396"/>
                    <a:pt x="26" y="352"/>
                    <a:pt x="28" y="333"/>
                  </a:cubicBezTo>
                  <a:cubicBezTo>
                    <a:pt x="30" y="314"/>
                    <a:pt x="40" y="320"/>
                    <a:pt x="40" y="299"/>
                  </a:cubicBezTo>
                  <a:cubicBezTo>
                    <a:pt x="40" y="278"/>
                    <a:pt x="32" y="250"/>
                    <a:pt x="26" y="205"/>
                  </a:cubicBezTo>
                  <a:cubicBezTo>
                    <a:pt x="22" y="165"/>
                    <a:pt x="7" y="54"/>
                    <a:pt x="6" y="27"/>
                  </a:cubicBezTo>
                  <a:cubicBezTo>
                    <a:pt x="5" y="0"/>
                    <a:pt x="0" y="37"/>
                    <a:pt x="20" y="43"/>
                  </a:cubicBezTo>
                  <a:cubicBezTo>
                    <a:pt x="39" y="50"/>
                    <a:pt x="107" y="58"/>
                    <a:pt x="126" y="63"/>
                  </a:cubicBezTo>
                  <a:cubicBezTo>
                    <a:pt x="145" y="68"/>
                    <a:pt x="113" y="72"/>
                    <a:pt x="132" y="75"/>
                  </a:cubicBezTo>
                  <a:cubicBezTo>
                    <a:pt x="161" y="82"/>
                    <a:pt x="202" y="78"/>
                    <a:pt x="242" y="83"/>
                  </a:cubicBezTo>
                  <a:cubicBezTo>
                    <a:pt x="282" y="88"/>
                    <a:pt x="322" y="95"/>
                    <a:pt x="370" y="105"/>
                  </a:cubicBezTo>
                  <a:cubicBezTo>
                    <a:pt x="408" y="124"/>
                    <a:pt x="491" y="130"/>
                    <a:pt x="532" y="141"/>
                  </a:cubicBezTo>
                  <a:cubicBezTo>
                    <a:pt x="563" y="148"/>
                    <a:pt x="518" y="143"/>
                    <a:pt x="614" y="153"/>
                  </a:cubicBezTo>
                  <a:cubicBezTo>
                    <a:pt x="687" y="165"/>
                    <a:pt x="859" y="199"/>
                    <a:pt x="970" y="213"/>
                  </a:cubicBezTo>
                  <a:cubicBezTo>
                    <a:pt x="1081" y="227"/>
                    <a:pt x="1212" y="234"/>
                    <a:pt x="1278" y="239"/>
                  </a:cubicBezTo>
                  <a:cubicBezTo>
                    <a:pt x="1352" y="247"/>
                    <a:pt x="1386" y="253"/>
                    <a:pt x="1412" y="259"/>
                  </a:cubicBezTo>
                  <a:cubicBezTo>
                    <a:pt x="1420" y="264"/>
                    <a:pt x="1558" y="283"/>
                    <a:pt x="1586" y="279"/>
                  </a:cubicBezTo>
                  <a:cubicBezTo>
                    <a:pt x="1617" y="306"/>
                    <a:pt x="1592" y="368"/>
                    <a:pt x="1592" y="427"/>
                  </a:cubicBezTo>
                  <a:cubicBezTo>
                    <a:pt x="1592" y="486"/>
                    <a:pt x="1589" y="590"/>
                    <a:pt x="1588" y="633"/>
                  </a:cubicBezTo>
                  <a:close/>
                </a:path>
              </a:pathLst>
            </a:custGeom>
            <a:solidFill>
              <a:srgbClr val="FCCB4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09" name="Freeform 37"/>
            <p:cNvSpPr>
              <a:spLocks/>
            </p:cNvSpPr>
            <p:nvPr/>
          </p:nvSpPr>
          <p:spPr bwMode="auto">
            <a:xfrm>
              <a:off x="4128" y="2530"/>
              <a:ext cx="1627" cy="390"/>
            </a:xfrm>
            <a:custGeom>
              <a:avLst/>
              <a:gdLst>
                <a:gd name="T0" fmla="*/ 217 w 1627"/>
                <a:gd name="T1" fmla="*/ 97 h 390"/>
                <a:gd name="T2" fmla="*/ 286 w 1627"/>
                <a:gd name="T3" fmla="*/ 109 h 390"/>
                <a:gd name="T4" fmla="*/ 380 w 1627"/>
                <a:gd name="T5" fmla="*/ 120 h 390"/>
                <a:gd name="T6" fmla="*/ 498 w 1627"/>
                <a:gd name="T7" fmla="*/ 146 h 390"/>
                <a:gd name="T8" fmla="*/ 560 w 1627"/>
                <a:gd name="T9" fmla="*/ 164 h 390"/>
                <a:gd name="T10" fmla="*/ 652 w 1627"/>
                <a:gd name="T11" fmla="*/ 168 h 390"/>
                <a:gd name="T12" fmla="*/ 754 w 1627"/>
                <a:gd name="T13" fmla="*/ 196 h 390"/>
                <a:gd name="T14" fmla="*/ 877 w 1627"/>
                <a:gd name="T15" fmla="*/ 220 h 390"/>
                <a:gd name="T16" fmla="*/ 988 w 1627"/>
                <a:gd name="T17" fmla="*/ 223 h 390"/>
                <a:gd name="T18" fmla="*/ 1123 w 1627"/>
                <a:gd name="T19" fmla="*/ 244 h 390"/>
                <a:gd name="T20" fmla="*/ 1280 w 1627"/>
                <a:gd name="T21" fmla="*/ 248 h 390"/>
                <a:gd name="T22" fmla="*/ 1394 w 1627"/>
                <a:gd name="T23" fmla="*/ 258 h 390"/>
                <a:gd name="T24" fmla="*/ 1456 w 1627"/>
                <a:gd name="T25" fmla="*/ 286 h 390"/>
                <a:gd name="T26" fmla="*/ 1536 w 1627"/>
                <a:gd name="T27" fmla="*/ 276 h 390"/>
                <a:gd name="T28" fmla="*/ 1602 w 1627"/>
                <a:gd name="T29" fmla="*/ 306 h 390"/>
                <a:gd name="T30" fmla="*/ 1603 w 1627"/>
                <a:gd name="T31" fmla="*/ 379 h 390"/>
                <a:gd name="T32" fmla="*/ 1456 w 1627"/>
                <a:gd name="T33" fmla="*/ 370 h 390"/>
                <a:gd name="T34" fmla="*/ 1381 w 1627"/>
                <a:gd name="T35" fmla="*/ 364 h 390"/>
                <a:gd name="T36" fmla="*/ 1345 w 1627"/>
                <a:gd name="T37" fmla="*/ 358 h 390"/>
                <a:gd name="T38" fmla="*/ 1264 w 1627"/>
                <a:gd name="T39" fmla="*/ 337 h 390"/>
                <a:gd name="T40" fmla="*/ 1183 w 1627"/>
                <a:gd name="T41" fmla="*/ 328 h 390"/>
                <a:gd name="T42" fmla="*/ 943 w 1627"/>
                <a:gd name="T43" fmla="*/ 310 h 390"/>
                <a:gd name="T44" fmla="*/ 736 w 1627"/>
                <a:gd name="T45" fmla="*/ 289 h 390"/>
                <a:gd name="T46" fmla="*/ 604 w 1627"/>
                <a:gd name="T47" fmla="*/ 241 h 390"/>
                <a:gd name="T48" fmla="*/ 547 w 1627"/>
                <a:gd name="T49" fmla="*/ 253 h 390"/>
                <a:gd name="T50" fmla="*/ 529 w 1627"/>
                <a:gd name="T51" fmla="*/ 226 h 390"/>
                <a:gd name="T52" fmla="*/ 412 w 1627"/>
                <a:gd name="T53" fmla="*/ 211 h 390"/>
                <a:gd name="T54" fmla="*/ 373 w 1627"/>
                <a:gd name="T55" fmla="*/ 187 h 390"/>
                <a:gd name="T56" fmla="*/ 268 w 1627"/>
                <a:gd name="T57" fmla="*/ 178 h 390"/>
                <a:gd name="T58" fmla="*/ 220 w 1627"/>
                <a:gd name="T59" fmla="*/ 169 h 390"/>
                <a:gd name="T60" fmla="*/ 172 w 1627"/>
                <a:gd name="T61" fmla="*/ 172 h 390"/>
                <a:gd name="T62" fmla="*/ 142 w 1627"/>
                <a:gd name="T63" fmla="*/ 157 h 390"/>
                <a:gd name="T64" fmla="*/ 73 w 1627"/>
                <a:gd name="T65" fmla="*/ 145 h 390"/>
                <a:gd name="T66" fmla="*/ 22 w 1627"/>
                <a:gd name="T67" fmla="*/ 136 h 390"/>
                <a:gd name="T68" fmla="*/ 13 w 1627"/>
                <a:gd name="T69" fmla="*/ 109 h 390"/>
                <a:gd name="T70" fmla="*/ 103 w 1627"/>
                <a:gd name="T71" fmla="*/ 85 h 390"/>
                <a:gd name="T72" fmla="*/ 166 w 1627"/>
                <a:gd name="T73" fmla="*/ 58 h 390"/>
                <a:gd name="T74" fmla="*/ 214 w 1627"/>
                <a:gd name="T75" fmla="*/ 62 h 390"/>
                <a:gd name="T76" fmla="*/ 280 w 1627"/>
                <a:gd name="T77" fmla="*/ 52 h 390"/>
                <a:gd name="T78" fmla="*/ 378 w 1627"/>
                <a:gd name="T79" fmla="*/ 34 h 390"/>
                <a:gd name="T80" fmla="*/ 640 w 1627"/>
                <a:gd name="T81" fmla="*/ 8 h 390"/>
                <a:gd name="T82" fmla="*/ 644 w 1627"/>
                <a:gd name="T83" fmla="*/ 4 h 390"/>
                <a:gd name="T84" fmla="*/ 636 w 1627"/>
                <a:gd name="T85" fmla="*/ 32 h 390"/>
                <a:gd name="T86" fmla="*/ 622 w 1627"/>
                <a:gd name="T87" fmla="*/ 50 h 390"/>
                <a:gd name="T88" fmla="*/ 398 w 1627"/>
                <a:gd name="T89" fmla="*/ 95 h 390"/>
                <a:gd name="T90" fmla="*/ 326 w 1627"/>
                <a:gd name="T91" fmla="*/ 95 h 390"/>
                <a:gd name="T92" fmla="*/ 217 w 1627"/>
                <a:gd name="T93" fmla="*/ 97 h 3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627" h="390">
                  <a:moveTo>
                    <a:pt x="217" y="97"/>
                  </a:moveTo>
                  <a:cubicBezTo>
                    <a:pt x="202" y="103"/>
                    <a:pt x="257" y="104"/>
                    <a:pt x="286" y="109"/>
                  </a:cubicBezTo>
                  <a:cubicBezTo>
                    <a:pt x="313" y="113"/>
                    <a:pt x="345" y="114"/>
                    <a:pt x="380" y="120"/>
                  </a:cubicBezTo>
                  <a:cubicBezTo>
                    <a:pt x="415" y="126"/>
                    <a:pt x="468" y="139"/>
                    <a:pt x="498" y="146"/>
                  </a:cubicBezTo>
                  <a:cubicBezTo>
                    <a:pt x="528" y="153"/>
                    <a:pt x="534" y="160"/>
                    <a:pt x="560" y="164"/>
                  </a:cubicBezTo>
                  <a:cubicBezTo>
                    <a:pt x="586" y="168"/>
                    <a:pt x="620" y="163"/>
                    <a:pt x="652" y="168"/>
                  </a:cubicBezTo>
                  <a:cubicBezTo>
                    <a:pt x="684" y="173"/>
                    <a:pt x="717" y="187"/>
                    <a:pt x="754" y="196"/>
                  </a:cubicBezTo>
                  <a:cubicBezTo>
                    <a:pt x="791" y="205"/>
                    <a:pt x="838" y="216"/>
                    <a:pt x="877" y="220"/>
                  </a:cubicBezTo>
                  <a:cubicBezTo>
                    <a:pt x="916" y="224"/>
                    <a:pt x="947" y="219"/>
                    <a:pt x="988" y="223"/>
                  </a:cubicBezTo>
                  <a:cubicBezTo>
                    <a:pt x="1029" y="227"/>
                    <a:pt x="1074" y="240"/>
                    <a:pt x="1123" y="244"/>
                  </a:cubicBezTo>
                  <a:cubicBezTo>
                    <a:pt x="1172" y="248"/>
                    <a:pt x="1235" y="246"/>
                    <a:pt x="1280" y="248"/>
                  </a:cubicBezTo>
                  <a:cubicBezTo>
                    <a:pt x="1325" y="250"/>
                    <a:pt x="1365" y="252"/>
                    <a:pt x="1394" y="258"/>
                  </a:cubicBezTo>
                  <a:cubicBezTo>
                    <a:pt x="1423" y="264"/>
                    <a:pt x="1432" y="283"/>
                    <a:pt x="1456" y="286"/>
                  </a:cubicBezTo>
                  <a:cubicBezTo>
                    <a:pt x="1480" y="289"/>
                    <a:pt x="1512" y="273"/>
                    <a:pt x="1536" y="276"/>
                  </a:cubicBezTo>
                  <a:cubicBezTo>
                    <a:pt x="1560" y="279"/>
                    <a:pt x="1591" y="289"/>
                    <a:pt x="1602" y="306"/>
                  </a:cubicBezTo>
                  <a:cubicBezTo>
                    <a:pt x="1613" y="323"/>
                    <a:pt x="1627" y="368"/>
                    <a:pt x="1603" y="379"/>
                  </a:cubicBezTo>
                  <a:cubicBezTo>
                    <a:pt x="1579" y="390"/>
                    <a:pt x="1493" y="373"/>
                    <a:pt x="1456" y="370"/>
                  </a:cubicBezTo>
                  <a:cubicBezTo>
                    <a:pt x="1419" y="367"/>
                    <a:pt x="1399" y="366"/>
                    <a:pt x="1381" y="364"/>
                  </a:cubicBezTo>
                  <a:cubicBezTo>
                    <a:pt x="1363" y="362"/>
                    <a:pt x="1364" y="362"/>
                    <a:pt x="1345" y="358"/>
                  </a:cubicBezTo>
                  <a:cubicBezTo>
                    <a:pt x="1326" y="354"/>
                    <a:pt x="1291" y="342"/>
                    <a:pt x="1264" y="337"/>
                  </a:cubicBezTo>
                  <a:cubicBezTo>
                    <a:pt x="1183" y="357"/>
                    <a:pt x="1265" y="323"/>
                    <a:pt x="1183" y="328"/>
                  </a:cubicBezTo>
                  <a:cubicBezTo>
                    <a:pt x="1139" y="344"/>
                    <a:pt x="1017" y="316"/>
                    <a:pt x="943" y="310"/>
                  </a:cubicBezTo>
                  <a:cubicBezTo>
                    <a:pt x="869" y="304"/>
                    <a:pt x="792" y="300"/>
                    <a:pt x="736" y="289"/>
                  </a:cubicBezTo>
                  <a:cubicBezTo>
                    <a:pt x="674" y="290"/>
                    <a:pt x="658" y="254"/>
                    <a:pt x="604" y="241"/>
                  </a:cubicBezTo>
                  <a:cubicBezTo>
                    <a:pt x="573" y="235"/>
                    <a:pt x="559" y="255"/>
                    <a:pt x="547" y="253"/>
                  </a:cubicBezTo>
                  <a:cubicBezTo>
                    <a:pt x="535" y="251"/>
                    <a:pt x="551" y="233"/>
                    <a:pt x="529" y="226"/>
                  </a:cubicBezTo>
                  <a:cubicBezTo>
                    <a:pt x="507" y="219"/>
                    <a:pt x="438" y="217"/>
                    <a:pt x="412" y="211"/>
                  </a:cubicBezTo>
                  <a:cubicBezTo>
                    <a:pt x="348" y="203"/>
                    <a:pt x="388" y="200"/>
                    <a:pt x="373" y="187"/>
                  </a:cubicBezTo>
                  <a:cubicBezTo>
                    <a:pt x="349" y="181"/>
                    <a:pt x="293" y="181"/>
                    <a:pt x="268" y="178"/>
                  </a:cubicBezTo>
                  <a:cubicBezTo>
                    <a:pt x="243" y="175"/>
                    <a:pt x="236" y="170"/>
                    <a:pt x="220" y="169"/>
                  </a:cubicBezTo>
                  <a:cubicBezTo>
                    <a:pt x="204" y="168"/>
                    <a:pt x="185" y="174"/>
                    <a:pt x="172" y="172"/>
                  </a:cubicBezTo>
                  <a:cubicBezTo>
                    <a:pt x="159" y="170"/>
                    <a:pt x="158" y="161"/>
                    <a:pt x="142" y="157"/>
                  </a:cubicBezTo>
                  <a:cubicBezTo>
                    <a:pt x="126" y="153"/>
                    <a:pt x="93" y="149"/>
                    <a:pt x="73" y="145"/>
                  </a:cubicBezTo>
                  <a:cubicBezTo>
                    <a:pt x="53" y="141"/>
                    <a:pt x="32" y="142"/>
                    <a:pt x="22" y="136"/>
                  </a:cubicBezTo>
                  <a:cubicBezTo>
                    <a:pt x="12" y="130"/>
                    <a:pt x="0" y="117"/>
                    <a:pt x="13" y="109"/>
                  </a:cubicBezTo>
                  <a:cubicBezTo>
                    <a:pt x="26" y="101"/>
                    <a:pt x="78" y="93"/>
                    <a:pt x="103" y="85"/>
                  </a:cubicBezTo>
                  <a:cubicBezTo>
                    <a:pt x="128" y="77"/>
                    <a:pt x="148" y="62"/>
                    <a:pt x="166" y="58"/>
                  </a:cubicBezTo>
                  <a:cubicBezTo>
                    <a:pt x="184" y="54"/>
                    <a:pt x="195" y="63"/>
                    <a:pt x="214" y="62"/>
                  </a:cubicBezTo>
                  <a:cubicBezTo>
                    <a:pt x="233" y="61"/>
                    <a:pt x="253" y="57"/>
                    <a:pt x="280" y="52"/>
                  </a:cubicBezTo>
                  <a:cubicBezTo>
                    <a:pt x="307" y="48"/>
                    <a:pt x="318" y="41"/>
                    <a:pt x="378" y="34"/>
                  </a:cubicBezTo>
                  <a:cubicBezTo>
                    <a:pt x="438" y="27"/>
                    <a:pt x="596" y="13"/>
                    <a:pt x="640" y="8"/>
                  </a:cubicBezTo>
                  <a:cubicBezTo>
                    <a:pt x="684" y="3"/>
                    <a:pt x="645" y="0"/>
                    <a:pt x="644" y="4"/>
                  </a:cubicBezTo>
                  <a:cubicBezTo>
                    <a:pt x="643" y="8"/>
                    <a:pt x="640" y="25"/>
                    <a:pt x="636" y="32"/>
                  </a:cubicBezTo>
                  <a:cubicBezTo>
                    <a:pt x="632" y="39"/>
                    <a:pt x="662" y="40"/>
                    <a:pt x="622" y="50"/>
                  </a:cubicBezTo>
                  <a:cubicBezTo>
                    <a:pt x="582" y="60"/>
                    <a:pt x="447" y="88"/>
                    <a:pt x="398" y="95"/>
                  </a:cubicBezTo>
                  <a:cubicBezTo>
                    <a:pt x="349" y="102"/>
                    <a:pt x="356" y="95"/>
                    <a:pt x="326" y="95"/>
                  </a:cubicBezTo>
                  <a:cubicBezTo>
                    <a:pt x="296" y="95"/>
                    <a:pt x="240" y="97"/>
                    <a:pt x="217" y="97"/>
                  </a:cubicBezTo>
                  <a:close/>
                </a:path>
              </a:pathLst>
            </a:custGeom>
            <a:solidFill>
              <a:srgbClr val="FFFF99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10" name="Freeform 38"/>
            <p:cNvSpPr>
              <a:spLocks/>
            </p:cNvSpPr>
            <p:nvPr/>
          </p:nvSpPr>
          <p:spPr bwMode="auto">
            <a:xfrm>
              <a:off x="5263" y="2756"/>
              <a:ext cx="178" cy="336"/>
            </a:xfrm>
            <a:custGeom>
              <a:avLst/>
              <a:gdLst>
                <a:gd name="T0" fmla="*/ 177 w 178"/>
                <a:gd name="T1" fmla="*/ 14 h 336"/>
                <a:gd name="T2" fmla="*/ 145 w 178"/>
                <a:gd name="T3" fmla="*/ 38 h 336"/>
                <a:gd name="T4" fmla="*/ 127 w 178"/>
                <a:gd name="T5" fmla="*/ 48 h 336"/>
                <a:gd name="T6" fmla="*/ 121 w 178"/>
                <a:gd name="T7" fmla="*/ 52 h 336"/>
                <a:gd name="T8" fmla="*/ 93 w 178"/>
                <a:gd name="T9" fmla="*/ 72 h 336"/>
                <a:gd name="T10" fmla="*/ 81 w 178"/>
                <a:gd name="T11" fmla="*/ 80 h 336"/>
                <a:gd name="T12" fmla="*/ 79 w 178"/>
                <a:gd name="T13" fmla="*/ 86 h 336"/>
                <a:gd name="T14" fmla="*/ 67 w 178"/>
                <a:gd name="T15" fmla="*/ 90 h 336"/>
                <a:gd name="T16" fmla="*/ 49 w 178"/>
                <a:gd name="T17" fmla="*/ 106 h 336"/>
                <a:gd name="T18" fmla="*/ 47 w 178"/>
                <a:gd name="T19" fmla="*/ 210 h 336"/>
                <a:gd name="T20" fmla="*/ 41 w 178"/>
                <a:gd name="T21" fmla="*/ 198 h 336"/>
                <a:gd name="T22" fmla="*/ 31 w 178"/>
                <a:gd name="T23" fmla="*/ 222 h 336"/>
                <a:gd name="T24" fmla="*/ 35 w 178"/>
                <a:gd name="T25" fmla="*/ 250 h 336"/>
                <a:gd name="T26" fmla="*/ 23 w 178"/>
                <a:gd name="T27" fmla="*/ 274 h 336"/>
                <a:gd name="T28" fmla="*/ 21 w 178"/>
                <a:gd name="T29" fmla="*/ 312 h 336"/>
                <a:gd name="T30" fmla="*/ 13 w 178"/>
                <a:gd name="T31" fmla="*/ 336 h 336"/>
                <a:gd name="T32" fmla="*/ 7 w 178"/>
                <a:gd name="T33" fmla="*/ 318 h 336"/>
                <a:gd name="T34" fmla="*/ 1 w 178"/>
                <a:gd name="T35" fmla="*/ 276 h 336"/>
                <a:gd name="T36" fmla="*/ 3 w 178"/>
                <a:gd name="T37" fmla="*/ 212 h 336"/>
                <a:gd name="T38" fmla="*/ 11 w 178"/>
                <a:gd name="T39" fmla="*/ 200 h 336"/>
                <a:gd name="T40" fmla="*/ 17 w 178"/>
                <a:gd name="T41" fmla="*/ 176 h 336"/>
                <a:gd name="T42" fmla="*/ 49 w 178"/>
                <a:gd name="T43" fmla="*/ 92 h 336"/>
                <a:gd name="T44" fmla="*/ 55 w 178"/>
                <a:gd name="T45" fmla="*/ 80 h 336"/>
                <a:gd name="T46" fmla="*/ 79 w 178"/>
                <a:gd name="T47" fmla="*/ 68 h 336"/>
                <a:gd name="T48" fmla="*/ 109 w 178"/>
                <a:gd name="T49" fmla="*/ 42 h 336"/>
                <a:gd name="T50" fmla="*/ 121 w 178"/>
                <a:gd name="T51" fmla="*/ 34 h 336"/>
                <a:gd name="T52" fmla="*/ 133 w 178"/>
                <a:gd name="T53" fmla="*/ 26 h 336"/>
                <a:gd name="T54" fmla="*/ 145 w 178"/>
                <a:gd name="T55" fmla="*/ 8 h 336"/>
                <a:gd name="T56" fmla="*/ 157 w 178"/>
                <a:gd name="T57" fmla="*/ 0 h 336"/>
                <a:gd name="T58" fmla="*/ 171 w 178"/>
                <a:gd name="T59" fmla="*/ 6 h 336"/>
                <a:gd name="T60" fmla="*/ 177 w 178"/>
                <a:gd name="T61" fmla="*/ 18 h 336"/>
                <a:gd name="T62" fmla="*/ 177 w 178"/>
                <a:gd name="T63" fmla="*/ 14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8" h="336">
                  <a:moveTo>
                    <a:pt x="177" y="14"/>
                  </a:moveTo>
                  <a:cubicBezTo>
                    <a:pt x="163" y="19"/>
                    <a:pt x="162" y="32"/>
                    <a:pt x="145" y="38"/>
                  </a:cubicBezTo>
                  <a:cubicBezTo>
                    <a:pt x="134" y="42"/>
                    <a:pt x="141" y="39"/>
                    <a:pt x="127" y="48"/>
                  </a:cubicBezTo>
                  <a:cubicBezTo>
                    <a:pt x="125" y="49"/>
                    <a:pt x="121" y="52"/>
                    <a:pt x="121" y="52"/>
                  </a:cubicBezTo>
                  <a:cubicBezTo>
                    <a:pt x="114" y="63"/>
                    <a:pt x="103" y="66"/>
                    <a:pt x="93" y="72"/>
                  </a:cubicBezTo>
                  <a:cubicBezTo>
                    <a:pt x="89" y="74"/>
                    <a:pt x="81" y="80"/>
                    <a:pt x="81" y="80"/>
                  </a:cubicBezTo>
                  <a:cubicBezTo>
                    <a:pt x="80" y="82"/>
                    <a:pt x="81" y="85"/>
                    <a:pt x="79" y="86"/>
                  </a:cubicBezTo>
                  <a:cubicBezTo>
                    <a:pt x="76" y="88"/>
                    <a:pt x="67" y="90"/>
                    <a:pt x="67" y="90"/>
                  </a:cubicBezTo>
                  <a:cubicBezTo>
                    <a:pt x="65" y="97"/>
                    <a:pt x="56" y="104"/>
                    <a:pt x="49" y="106"/>
                  </a:cubicBezTo>
                  <a:cubicBezTo>
                    <a:pt x="56" y="132"/>
                    <a:pt x="48" y="187"/>
                    <a:pt x="47" y="210"/>
                  </a:cubicBezTo>
                  <a:cubicBezTo>
                    <a:pt x="45" y="206"/>
                    <a:pt x="44" y="195"/>
                    <a:pt x="41" y="198"/>
                  </a:cubicBezTo>
                  <a:cubicBezTo>
                    <a:pt x="40" y="199"/>
                    <a:pt x="32" y="219"/>
                    <a:pt x="31" y="222"/>
                  </a:cubicBezTo>
                  <a:cubicBezTo>
                    <a:pt x="32" y="231"/>
                    <a:pt x="37" y="241"/>
                    <a:pt x="35" y="250"/>
                  </a:cubicBezTo>
                  <a:cubicBezTo>
                    <a:pt x="34" y="258"/>
                    <a:pt x="26" y="266"/>
                    <a:pt x="23" y="274"/>
                  </a:cubicBezTo>
                  <a:cubicBezTo>
                    <a:pt x="22" y="287"/>
                    <a:pt x="23" y="299"/>
                    <a:pt x="21" y="312"/>
                  </a:cubicBezTo>
                  <a:cubicBezTo>
                    <a:pt x="20" y="320"/>
                    <a:pt x="13" y="336"/>
                    <a:pt x="13" y="336"/>
                  </a:cubicBezTo>
                  <a:cubicBezTo>
                    <a:pt x="11" y="330"/>
                    <a:pt x="7" y="318"/>
                    <a:pt x="7" y="318"/>
                  </a:cubicBezTo>
                  <a:cubicBezTo>
                    <a:pt x="6" y="303"/>
                    <a:pt x="6" y="290"/>
                    <a:pt x="1" y="276"/>
                  </a:cubicBezTo>
                  <a:cubicBezTo>
                    <a:pt x="2" y="255"/>
                    <a:pt x="0" y="233"/>
                    <a:pt x="3" y="212"/>
                  </a:cubicBezTo>
                  <a:cubicBezTo>
                    <a:pt x="4" y="207"/>
                    <a:pt x="11" y="200"/>
                    <a:pt x="11" y="200"/>
                  </a:cubicBezTo>
                  <a:cubicBezTo>
                    <a:pt x="13" y="192"/>
                    <a:pt x="14" y="184"/>
                    <a:pt x="17" y="176"/>
                  </a:cubicBezTo>
                  <a:cubicBezTo>
                    <a:pt x="21" y="145"/>
                    <a:pt x="13" y="104"/>
                    <a:pt x="49" y="92"/>
                  </a:cubicBezTo>
                  <a:cubicBezTo>
                    <a:pt x="51" y="88"/>
                    <a:pt x="52" y="83"/>
                    <a:pt x="55" y="80"/>
                  </a:cubicBezTo>
                  <a:cubicBezTo>
                    <a:pt x="60" y="73"/>
                    <a:pt x="72" y="73"/>
                    <a:pt x="79" y="68"/>
                  </a:cubicBezTo>
                  <a:cubicBezTo>
                    <a:pt x="87" y="56"/>
                    <a:pt x="94" y="47"/>
                    <a:pt x="109" y="42"/>
                  </a:cubicBezTo>
                  <a:cubicBezTo>
                    <a:pt x="117" y="30"/>
                    <a:pt x="108" y="40"/>
                    <a:pt x="121" y="34"/>
                  </a:cubicBezTo>
                  <a:cubicBezTo>
                    <a:pt x="125" y="32"/>
                    <a:pt x="133" y="26"/>
                    <a:pt x="133" y="26"/>
                  </a:cubicBezTo>
                  <a:cubicBezTo>
                    <a:pt x="136" y="21"/>
                    <a:pt x="141" y="12"/>
                    <a:pt x="145" y="8"/>
                  </a:cubicBezTo>
                  <a:cubicBezTo>
                    <a:pt x="148" y="5"/>
                    <a:pt x="157" y="0"/>
                    <a:pt x="157" y="0"/>
                  </a:cubicBezTo>
                  <a:cubicBezTo>
                    <a:pt x="162" y="1"/>
                    <a:pt x="168" y="2"/>
                    <a:pt x="171" y="6"/>
                  </a:cubicBezTo>
                  <a:cubicBezTo>
                    <a:pt x="174" y="10"/>
                    <a:pt x="171" y="15"/>
                    <a:pt x="177" y="18"/>
                  </a:cubicBezTo>
                  <a:cubicBezTo>
                    <a:pt x="178" y="19"/>
                    <a:pt x="177" y="15"/>
                    <a:pt x="177" y="1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105511" name="Group 39"/>
            <p:cNvGrpSpPr>
              <a:grpSpLocks/>
            </p:cNvGrpSpPr>
            <p:nvPr/>
          </p:nvGrpSpPr>
          <p:grpSpPr bwMode="auto">
            <a:xfrm>
              <a:off x="4891" y="2696"/>
              <a:ext cx="557" cy="467"/>
              <a:chOff x="4891" y="2696"/>
              <a:chExt cx="557" cy="467"/>
            </a:xfrm>
          </p:grpSpPr>
          <p:sp>
            <p:nvSpPr>
              <p:cNvPr id="105512" name="Freeform 40"/>
              <p:cNvSpPr>
                <a:spLocks/>
              </p:cNvSpPr>
              <p:nvPr/>
            </p:nvSpPr>
            <p:spPr bwMode="auto">
              <a:xfrm>
                <a:off x="4891" y="2699"/>
                <a:ext cx="557" cy="456"/>
              </a:xfrm>
              <a:custGeom>
                <a:avLst/>
                <a:gdLst>
                  <a:gd name="T0" fmla="*/ 557 w 557"/>
                  <a:gd name="T1" fmla="*/ 71 h 456"/>
                  <a:gd name="T2" fmla="*/ 523 w 557"/>
                  <a:gd name="T3" fmla="*/ 77 h 456"/>
                  <a:gd name="T4" fmla="*/ 511 w 557"/>
                  <a:gd name="T5" fmla="*/ 85 h 456"/>
                  <a:gd name="T6" fmla="*/ 489 w 557"/>
                  <a:gd name="T7" fmla="*/ 105 h 456"/>
                  <a:gd name="T8" fmla="*/ 471 w 557"/>
                  <a:gd name="T9" fmla="*/ 111 h 456"/>
                  <a:gd name="T10" fmla="*/ 463 w 557"/>
                  <a:gd name="T11" fmla="*/ 123 h 456"/>
                  <a:gd name="T12" fmla="*/ 451 w 557"/>
                  <a:gd name="T13" fmla="*/ 127 h 456"/>
                  <a:gd name="T14" fmla="*/ 433 w 557"/>
                  <a:gd name="T15" fmla="*/ 139 h 456"/>
                  <a:gd name="T16" fmla="*/ 413 w 557"/>
                  <a:gd name="T17" fmla="*/ 157 h 456"/>
                  <a:gd name="T18" fmla="*/ 399 w 557"/>
                  <a:gd name="T19" fmla="*/ 207 h 456"/>
                  <a:gd name="T20" fmla="*/ 387 w 557"/>
                  <a:gd name="T21" fmla="*/ 271 h 456"/>
                  <a:gd name="T22" fmla="*/ 381 w 557"/>
                  <a:gd name="T23" fmla="*/ 413 h 456"/>
                  <a:gd name="T24" fmla="*/ 369 w 557"/>
                  <a:gd name="T25" fmla="*/ 455 h 456"/>
                  <a:gd name="T26" fmla="*/ 357 w 557"/>
                  <a:gd name="T27" fmla="*/ 447 h 456"/>
                  <a:gd name="T28" fmla="*/ 281 w 557"/>
                  <a:gd name="T29" fmla="*/ 445 h 456"/>
                  <a:gd name="T30" fmla="*/ 301 w 557"/>
                  <a:gd name="T31" fmla="*/ 425 h 456"/>
                  <a:gd name="T32" fmla="*/ 263 w 557"/>
                  <a:gd name="T33" fmla="*/ 413 h 456"/>
                  <a:gd name="T34" fmla="*/ 215 w 557"/>
                  <a:gd name="T35" fmla="*/ 425 h 456"/>
                  <a:gd name="T36" fmla="*/ 185 w 557"/>
                  <a:gd name="T37" fmla="*/ 407 h 456"/>
                  <a:gd name="T38" fmla="*/ 119 w 557"/>
                  <a:gd name="T39" fmla="*/ 397 h 456"/>
                  <a:gd name="T40" fmla="*/ 81 w 557"/>
                  <a:gd name="T41" fmla="*/ 381 h 456"/>
                  <a:gd name="T42" fmla="*/ 53 w 557"/>
                  <a:gd name="T43" fmla="*/ 375 h 456"/>
                  <a:gd name="T44" fmla="*/ 15 w 557"/>
                  <a:gd name="T45" fmla="*/ 357 h 456"/>
                  <a:gd name="T46" fmla="*/ 11 w 557"/>
                  <a:gd name="T47" fmla="*/ 311 h 456"/>
                  <a:gd name="T48" fmla="*/ 25 w 557"/>
                  <a:gd name="T49" fmla="*/ 205 h 456"/>
                  <a:gd name="T50" fmla="*/ 37 w 557"/>
                  <a:gd name="T51" fmla="*/ 113 h 456"/>
                  <a:gd name="T52" fmla="*/ 45 w 557"/>
                  <a:gd name="T53" fmla="*/ 69 h 456"/>
                  <a:gd name="T54" fmla="*/ 63 w 557"/>
                  <a:gd name="T55" fmla="*/ 55 h 456"/>
                  <a:gd name="T56" fmla="*/ 87 w 557"/>
                  <a:gd name="T57" fmla="*/ 35 h 456"/>
                  <a:gd name="T58" fmla="*/ 105 w 557"/>
                  <a:gd name="T59" fmla="*/ 17 h 456"/>
                  <a:gd name="T60" fmla="*/ 129 w 557"/>
                  <a:gd name="T61" fmla="*/ 9 h 456"/>
                  <a:gd name="T62" fmla="*/ 131 w 557"/>
                  <a:gd name="T63" fmla="*/ 3 h 456"/>
                  <a:gd name="T64" fmla="*/ 151 w 557"/>
                  <a:gd name="T65" fmla="*/ 7 h 456"/>
                  <a:gd name="T66" fmla="*/ 183 w 557"/>
                  <a:gd name="T67" fmla="*/ 9 h 456"/>
                  <a:gd name="T68" fmla="*/ 183 w 557"/>
                  <a:gd name="T69" fmla="*/ 21 h 456"/>
                  <a:gd name="T70" fmla="*/ 209 w 557"/>
                  <a:gd name="T71" fmla="*/ 31 h 456"/>
                  <a:gd name="T72" fmla="*/ 299 w 557"/>
                  <a:gd name="T73" fmla="*/ 33 h 456"/>
                  <a:gd name="T74" fmla="*/ 305 w 557"/>
                  <a:gd name="T75" fmla="*/ 37 h 456"/>
                  <a:gd name="T76" fmla="*/ 307 w 557"/>
                  <a:gd name="T77" fmla="*/ 43 h 456"/>
                  <a:gd name="T78" fmla="*/ 381 w 557"/>
                  <a:gd name="T79" fmla="*/ 45 h 456"/>
                  <a:gd name="T80" fmla="*/ 485 w 557"/>
                  <a:gd name="T81" fmla="*/ 53 h 456"/>
                  <a:gd name="T82" fmla="*/ 517 w 557"/>
                  <a:gd name="T83" fmla="*/ 59 h 456"/>
                  <a:gd name="T84" fmla="*/ 557 w 557"/>
                  <a:gd name="T85" fmla="*/ 71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57" h="456">
                    <a:moveTo>
                      <a:pt x="557" y="71"/>
                    </a:moveTo>
                    <a:cubicBezTo>
                      <a:pt x="544" y="62"/>
                      <a:pt x="534" y="69"/>
                      <a:pt x="523" y="77"/>
                    </a:cubicBezTo>
                    <a:cubicBezTo>
                      <a:pt x="519" y="80"/>
                      <a:pt x="511" y="85"/>
                      <a:pt x="511" y="85"/>
                    </a:cubicBezTo>
                    <a:cubicBezTo>
                      <a:pt x="506" y="92"/>
                      <a:pt x="497" y="101"/>
                      <a:pt x="489" y="105"/>
                    </a:cubicBezTo>
                    <a:cubicBezTo>
                      <a:pt x="483" y="108"/>
                      <a:pt x="471" y="111"/>
                      <a:pt x="471" y="111"/>
                    </a:cubicBezTo>
                    <a:cubicBezTo>
                      <a:pt x="468" y="114"/>
                      <a:pt x="467" y="120"/>
                      <a:pt x="463" y="123"/>
                    </a:cubicBezTo>
                    <a:cubicBezTo>
                      <a:pt x="460" y="125"/>
                      <a:pt x="455" y="125"/>
                      <a:pt x="451" y="127"/>
                    </a:cubicBezTo>
                    <a:cubicBezTo>
                      <a:pt x="445" y="131"/>
                      <a:pt x="433" y="139"/>
                      <a:pt x="433" y="139"/>
                    </a:cubicBezTo>
                    <a:cubicBezTo>
                      <a:pt x="428" y="146"/>
                      <a:pt x="421" y="154"/>
                      <a:pt x="413" y="157"/>
                    </a:cubicBezTo>
                    <a:cubicBezTo>
                      <a:pt x="398" y="172"/>
                      <a:pt x="420" y="200"/>
                      <a:pt x="399" y="207"/>
                    </a:cubicBezTo>
                    <a:cubicBezTo>
                      <a:pt x="385" y="228"/>
                      <a:pt x="415" y="289"/>
                      <a:pt x="387" y="271"/>
                    </a:cubicBezTo>
                    <a:cubicBezTo>
                      <a:pt x="372" y="316"/>
                      <a:pt x="382" y="366"/>
                      <a:pt x="381" y="413"/>
                    </a:cubicBezTo>
                    <a:cubicBezTo>
                      <a:pt x="380" y="456"/>
                      <a:pt x="392" y="450"/>
                      <a:pt x="369" y="455"/>
                    </a:cubicBezTo>
                    <a:cubicBezTo>
                      <a:pt x="364" y="454"/>
                      <a:pt x="362" y="447"/>
                      <a:pt x="357" y="447"/>
                    </a:cubicBezTo>
                    <a:cubicBezTo>
                      <a:pt x="332" y="444"/>
                      <a:pt x="306" y="446"/>
                      <a:pt x="281" y="445"/>
                    </a:cubicBezTo>
                    <a:cubicBezTo>
                      <a:pt x="267" y="443"/>
                      <a:pt x="304" y="428"/>
                      <a:pt x="301" y="425"/>
                    </a:cubicBezTo>
                    <a:cubicBezTo>
                      <a:pt x="298" y="420"/>
                      <a:pt x="277" y="413"/>
                      <a:pt x="263" y="413"/>
                    </a:cubicBezTo>
                    <a:cubicBezTo>
                      <a:pt x="259" y="401"/>
                      <a:pt x="224" y="424"/>
                      <a:pt x="215" y="425"/>
                    </a:cubicBezTo>
                    <a:cubicBezTo>
                      <a:pt x="209" y="408"/>
                      <a:pt x="202" y="409"/>
                      <a:pt x="185" y="407"/>
                    </a:cubicBezTo>
                    <a:cubicBezTo>
                      <a:pt x="167" y="389"/>
                      <a:pt x="148" y="398"/>
                      <a:pt x="119" y="397"/>
                    </a:cubicBezTo>
                    <a:cubicBezTo>
                      <a:pt x="112" y="386"/>
                      <a:pt x="94" y="384"/>
                      <a:pt x="81" y="381"/>
                    </a:cubicBezTo>
                    <a:cubicBezTo>
                      <a:pt x="78" y="372"/>
                      <a:pt x="64" y="376"/>
                      <a:pt x="53" y="375"/>
                    </a:cubicBezTo>
                    <a:cubicBezTo>
                      <a:pt x="42" y="359"/>
                      <a:pt x="36" y="359"/>
                      <a:pt x="15" y="357"/>
                    </a:cubicBezTo>
                    <a:cubicBezTo>
                      <a:pt x="2" y="344"/>
                      <a:pt x="0" y="328"/>
                      <a:pt x="11" y="311"/>
                    </a:cubicBezTo>
                    <a:cubicBezTo>
                      <a:pt x="13" y="213"/>
                      <a:pt x="9" y="253"/>
                      <a:pt x="25" y="205"/>
                    </a:cubicBezTo>
                    <a:cubicBezTo>
                      <a:pt x="25" y="191"/>
                      <a:pt x="13" y="121"/>
                      <a:pt x="37" y="113"/>
                    </a:cubicBezTo>
                    <a:cubicBezTo>
                      <a:pt x="39" y="94"/>
                      <a:pt x="43" y="87"/>
                      <a:pt x="45" y="69"/>
                    </a:cubicBezTo>
                    <a:cubicBezTo>
                      <a:pt x="56" y="73"/>
                      <a:pt x="55" y="61"/>
                      <a:pt x="63" y="55"/>
                    </a:cubicBezTo>
                    <a:cubicBezTo>
                      <a:pt x="75" y="37"/>
                      <a:pt x="63" y="38"/>
                      <a:pt x="87" y="35"/>
                    </a:cubicBezTo>
                    <a:cubicBezTo>
                      <a:pt x="100" y="31"/>
                      <a:pt x="96" y="24"/>
                      <a:pt x="105" y="17"/>
                    </a:cubicBezTo>
                    <a:cubicBezTo>
                      <a:pt x="111" y="12"/>
                      <a:pt x="122" y="10"/>
                      <a:pt x="129" y="9"/>
                    </a:cubicBezTo>
                    <a:cubicBezTo>
                      <a:pt x="130" y="7"/>
                      <a:pt x="129" y="4"/>
                      <a:pt x="131" y="3"/>
                    </a:cubicBezTo>
                    <a:cubicBezTo>
                      <a:pt x="144" y="0"/>
                      <a:pt x="142" y="6"/>
                      <a:pt x="151" y="7"/>
                    </a:cubicBezTo>
                    <a:cubicBezTo>
                      <a:pt x="162" y="8"/>
                      <a:pt x="172" y="8"/>
                      <a:pt x="183" y="9"/>
                    </a:cubicBezTo>
                    <a:cubicBezTo>
                      <a:pt x="197" y="30"/>
                      <a:pt x="179" y="0"/>
                      <a:pt x="183" y="21"/>
                    </a:cubicBezTo>
                    <a:cubicBezTo>
                      <a:pt x="184" y="30"/>
                      <a:pt x="205" y="31"/>
                      <a:pt x="209" y="31"/>
                    </a:cubicBezTo>
                    <a:cubicBezTo>
                      <a:pt x="239" y="32"/>
                      <a:pt x="269" y="32"/>
                      <a:pt x="299" y="33"/>
                    </a:cubicBezTo>
                    <a:cubicBezTo>
                      <a:pt x="301" y="34"/>
                      <a:pt x="303" y="35"/>
                      <a:pt x="305" y="37"/>
                    </a:cubicBezTo>
                    <a:cubicBezTo>
                      <a:pt x="306" y="39"/>
                      <a:pt x="305" y="43"/>
                      <a:pt x="307" y="43"/>
                    </a:cubicBezTo>
                    <a:cubicBezTo>
                      <a:pt x="332" y="46"/>
                      <a:pt x="356" y="44"/>
                      <a:pt x="381" y="45"/>
                    </a:cubicBezTo>
                    <a:cubicBezTo>
                      <a:pt x="413" y="56"/>
                      <a:pt x="451" y="46"/>
                      <a:pt x="485" y="53"/>
                    </a:cubicBezTo>
                    <a:cubicBezTo>
                      <a:pt x="503" y="65"/>
                      <a:pt x="492" y="61"/>
                      <a:pt x="517" y="59"/>
                    </a:cubicBezTo>
                    <a:cubicBezTo>
                      <a:pt x="520" y="59"/>
                      <a:pt x="557" y="61"/>
                      <a:pt x="557" y="71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513" name="Freeform 41"/>
              <p:cNvSpPr>
                <a:spLocks/>
              </p:cNvSpPr>
              <p:nvPr/>
            </p:nvSpPr>
            <p:spPr bwMode="auto">
              <a:xfrm>
                <a:off x="5009" y="2696"/>
                <a:ext cx="399" cy="88"/>
              </a:xfrm>
              <a:custGeom>
                <a:avLst/>
                <a:gdLst>
                  <a:gd name="T0" fmla="*/ 367 w 399"/>
                  <a:gd name="T1" fmla="*/ 84 h 88"/>
                  <a:gd name="T2" fmla="*/ 333 w 399"/>
                  <a:gd name="T3" fmla="*/ 78 h 88"/>
                  <a:gd name="T4" fmla="*/ 295 w 399"/>
                  <a:gd name="T5" fmla="*/ 72 h 88"/>
                  <a:gd name="T6" fmla="*/ 185 w 399"/>
                  <a:gd name="T7" fmla="*/ 74 h 88"/>
                  <a:gd name="T8" fmla="*/ 99 w 399"/>
                  <a:gd name="T9" fmla="*/ 58 h 88"/>
                  <a:gd name="T10" fmla="*/ 3 w 399"/>
                  <a:gd name="T11" fmla="*/ 44 h 88"/>
                  <a:gd name="T12" fmla="*/ 13 w 399"/>
                  <a:gd name="T13" fmla="*/ 32 h 88"/>
                  <a:gd name="T14" fmla="*/ 29 w 399"/>
                  <a:gd name="T15" fmla="*/ 10 h 88"/>
                  <a:gd name="T16" fmla="*/ 73 w 399"/>
                  <a:gd name="T17" fmla="*/ 22 h 88"/>
                  <a:gd name="T18" fmla="*/ 171 w 399"/>
                  <a:gd name="T19" fmla="*/ 32 h 88"/>
                  <a:gd name="T20" fmla="*/ 197 w 399"/>
                  <a:gd name="T21" fmla="*/ 38 h 88"/>
                  <a:gd name="T22" fmla="*/ 235 w 399"/>
                  <a:gd name="T23" fmla="*/ 32 h 88"/>
                  <a:gd name="T24" fmla="*/ 249 w 399"/>
                  <a:gd name="T25" fmla="*/ 34 h 88"/>
                  <a:gd name="T26" fmla="*/ 251 w 399"/>
                  <a:gd name="T27" fmla="*/ 40 h 88"/>
                  <a:gd name="T28" fmla="*/ 297 w 399"/>
                  <a:gd name="T29" fmla="*/ 46 h 88"/>
                  <a:gd name="T30" fmla="*/ 399 w 399"/>
                  <a:gd name="T31" fmla="*/ 62 h 88"/>
                  <a:gd name="T32" fmla="*/ 379 w 399"/>
                  <a:gd name="T33" fmla="*/ 76 h 88"/>
                  <a:gd name="T34" fmla="*/ 367 w 399"/>
                  <a:gd name="T35" fmla="*/ 84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9" h="88">
                    <a:moveTo>
                      <a:pt x="367" y="84"/>
                    </a:moveTo>
                    <a:cubicBezTo>
                      <a:pt x="327" y="87"/>
                      <a:pt x="354" y="85"/>
                      <a:pt x="333" y="78"/>
                    </a:cubicBezTo>
                    <a:cubicBezTo>
                      <a:pt x="320" y="82"/>
                      <a:pt x="300" y="88"/>
                      <a:pt x="295" y="72"/>
                    </a:cubicBezTo>
                    <a:cubicBezTo>
                      <a:pt x="291" y="72"/>
                      <a:pt x="213" y="80"/>
                      <a:pt x="185" y="74"/>
                    </a:cubicBezTo>
                    <a:cubicBezTo>
                      <a:pt x="173" y="39"/>
                      <a:pt x="148" y="59"/>
                      <a:pt x="99" y="58"/>
                    </a:cubicBezTo>
                    <a:cubicBezTo>
                      <a:pt x="89" y="20"/>
                      <a:pt x="33" y="64"/>
                      <a:pt x="3" y="44"/>
                    </a:cubicBezTo>
                    <a:cubicBezTo>
                      <a:pt x="0" y="35"/>
                      <a:pt x="5" y="35"/>
                      <a:pt x="13" y="32"/>
                    </a:cubicBezTo>
                    <a:cubicBezTo>
                      <a:pt x="19" y="23"/>
                      <a:pt x="26" y="20"/>
                      <a:pt x="29" y="10"/>
                    </a:cubicBezTo>
                    <a:cubicBezTo>
                      <a:pt x="44" y="20"/>
                      <a:pt x="80" y="0"/>
                      <a:pt x="73" y="22"/>
                    </a:cubicBezTo>
                    <a:cubicBezTo>
                      <a:pt x="105" y="33"/>
                      <a:pt x="139" y="21"/>
                      <a:pt x="171" y="32"/>
                    </a:cubicBezTo>
                    <a:cubicBezTo>
                      <a:pt x="161" y="47"/>
                      <a:pt x="189" y="39"/>
                      <a:pt x="197" y="38"/>
                    </a:cubicBezTo>
                    <a:cubicBezTo>
                      <a:pt x="202" y="22"/>
                      <a:pt x="221" y="31"/>
                      <a:pt x="235" y="32"/>
                    </a:cubicBezTo>
                    <a:cubicBezTo>
                      <a:pt x="240" y="33"/>
                      <a:pt x="245" y="32"/>
                      <a:pt x="249" y="34"/>
                    </a:cubicBezTo>
                    <a:cubicBezTo>
                      <a:pt x="251" y="35"/>
                      <a:pt x="249" y="39"/>
                      <a:pt x="251" y="40"/>
                    </a:cubicBezTo>
                    <a:cubicBezTo>
                      <a:pt x="266" y="44"/>
                      <a:pt x="282" y="44"/>
                      <a:pt x="297" y="46"/>
                    </a:cubicBezTo>
                    <a:cubicBezTo>
                      <a:pt x="321" y="62"/>
                      <a:pt x="374" y="61"/>
                      <a:pt x="399" y="62"/>
                    </a:cubicBezTo>
                    <a:cubicBezTo>
                      <a:pt x="382" y="68"/>
                      <a:pt x="392" y="67"/>
                      <a:pt x="379" y="76"/>
                    </a:cubicBezTo>
                    <a:cubicBezTo>
                      <a:pt x="373" y="84"/>
                      <a:pt x="377" y="81"/>
                      <a:pt x="367" y="84"/>
                    </a:cubicBezTo>
                    <a:close/>
                  </a:path>
                </a:pathLst>
              </a:custGeom>
              <a:solidFill>
                <a:srgbClr val="99CC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514" name="Freeform 42"/>
              <p:cNvSpPr>
                <a:spLocks/>
              </p:cNvSpPr>
              <p:nvPr/>
            </p:nvSpPr>
            <p:spPr bwMode="auto">
              <a:xfrm>
                <a:off x="4936" y="2809"/>
                <a:ext cx="332" cy="197"/>
              </a:xfrm>
              <a:custGeom>
                <a:avLst/>
                <a:gdLst>
                  <a:gd name="T0" fmla="*/ 330 w 332"/>
                  <a:gd name="T1" fmla="*/ 69 h 197"/>
                  <a:gd name="T2" fmla="*/ 328 w 332"/>
                  <a:gd name="T3" fmla="*/ 101 h 197"/>
                  <a:gd name="T4" fmla="*/ 316 w 332"/>
                  <a:gd name="T5" fmla="*/ 105 h 197"/>
                  <a:gd name="T6" fmla="*/ 314 w 332"/>
                  <a:gd name="T7" fmla="*/ 187 h 197"/>
                  <a:gd name="T8" fmla="*/ 284 w 332"/>
                  <a:gd name="T9" fmla="*/ 179 h 197"/>
                  <a:gd name="T10" fmla="*/ 278 w 332"/>
                  <a:gd name="T11" fmla="*/ 177 h 197"/>
                  <a:gd name="T12" fmla="*/ 226 w 332"/>
                  <a:gd name="T13" fmla="*/ 175 h 197"/>
                  <a:gd name="T14" fmla="*/ 224 w 332"/>
                  <a:gd name="T15" fmla="*/ 169 h 197"/>
                  <a:gd name="T16" fmla="*/ 212 w 332"/>
                  <a:gd name="T17" fmla="*/ 163 h 197"/>
                  <a:gd name="T18" fmla="*/ 168 w 332"/>
                  <a:gd name="T19" fmla="*/ 153 h 197"/>
                  <a:gd name="T20" fmla="*/ 124 w 332"/>
                  <a:gd name="T21" fmla="*/ 155 h 197"/>
                  <a:gd name="T22" fmla="*/ 118 w 332"/>
                  <a:gd name="T23" fmla="*/ 143 h 197"/>
                  <a:gd name="T24" fmla="*/ 80 w 332"/>
                  <a:gd name="T25" fmla="*/ 139 h 197"/>
                  <a:gd name="T26" fmla="*/ 28 w 332"/>
                  <a:gd name="T27" fmla="*/ 127 h 197"/>
                  <a:gd name="T28" fmla="*/ 26 w 332"/>
                  <a:gd name="T29" fmla="*/ 119 h 197"/>
                  <a:gd name="T30" fmla="*/ 6 w 332"/>
                  <a:gd name="T31" fmla="*/ 117 h 197"/>
                  <a:gd name="T32" fmla="*/ 8 w 332"/>
                  <a:gd name="T33" fmla="*/ 57 h 197"/>
                  <a:gd name="T34" fmla="*/ 16 w 332"/>
                  <a:gd name="T35" fmla="*/ 39 h 197"/>
                  <a:gd name="T36" fmla="*/ 30 w 332"/>
                  <a:gd name="T37" fmla="*/ 5 h 197"/>
                  <a:gd name="T38" fmla="*/ 44 w 332"/>
                  <a:gd name="T39" fmla="*/ 7 h 197"/>
                  <a:gd name="T40" fmla="*/ 32 w 332"/>
                  <a:gd name="T41" fmla="*/ 11 h 197"/>
                  <a:gd name="T42" fmla="*/ 52 w 332"/>
                  <a:gd name="T43" fmla="*/ 21 h 197"/>
                  <a:gd name="T44" fmla="*/ 114 w 332"/>
                  <a:gd name="T45" fmla="*/ 27 h 197"/>
                  <a:gd name="T46" fmla="*/ 226 w 332"/>
                  <a:gd name="T47" fmla="*/ 39 h 197"/>
                  <a:gd name="T48" fmla="*/ 278 w 332"/>
                  <a:gd name="T49" fmla="*/ 49 h 197"/>
                  <a:gd name="T50" fmla="*/ 280 w 332"/>
                  <a:gd name="T51" fmla="*/ 57 h 197"/>
                  <a:gd name="T52" fmla="*/ 316 w 332"/>
                  <a:gd name="T53" fmla="*/ 59 h 197"/>
                  <a:gd name="T54" fmla="*/ 330 w 332"/>
                  <a:gd name="T55" fmla="*/ 69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32" h="197">
                    <a:moveTo>
                      <a:pt x="330" y="69"/>
                    </a:moveTo>
                    <a:cubicBezTo>
                      <a:pt x="329" y="80"/>
                      <a:pt x="332" y="91"/>
                      <a:pt x="328" y="101"/>
                    </a:cubicBezTo>
                    <a:cubicBezTo>
                      <a:pt x="326" y="105"/>
                      <a:pt x="316" y="105"/>
                      <a:pt x="316" y="105"/>
                    </a:cubicBezTo>
                    <a:cubicBezTo>
                      <a:pt x="315" y="132"/>
                      <a:pt x="325" y="162"/>
                      <a:pt x="314" y="187"/>
                    </a:cubicBezTo>
                    <a:cubicBezTo>
                      <a:pt x="310" y="197"/>
                      <a:pt x="281" y="189"/>
                      <a:pt x="284" y="179"/>
                    </a:cubicBezTo>
                    <a:cubicBezTo>
                      <a:pt x="282" y="178"/>
                      <a:pt x="280" y="177"/>
                      <a:pt x="278" y="177"/>
                    </a:cubicBezTo>
                    <a:cubicBezTo>
                      <a:pt x="261" y="176"/>
                      <a:pt x="243" y="178"/>
                      <a:pt x="226" y="175"/>
                    </a:cubicBezTo>
                    <a:cubicBezTo>
                      <a:pt x="224" y="175"/>
                      <a:pt x="225" y="171"/>
                      <a:pt x="224" y="169"/>
                    </a:cubicBezTo>
                    <a:cubicBezTo>
                      <a:pt x="221" y="165"/>
                      <a:pt x="216" y="164"/>
                      <a:pt x="212" y="163"/>
                    </a:cubicBezTo>
                    <a:cubicBezTo>
                      <a:pt x="196" y="164"/>
                      <a:pt x="172" y="173"/>
                      <a:pt x="168" y="153"/>
                    </a:cubicBezTo>
                    <a:cubicBezTo>
                      <a:pt x="153" y="154"/>
                      <a:pt x="139" y="156"/>
                      <a:pt x="124" y="155"/>
                    </a:cubicBezTo>
                    <a:cubicBezTo>
                      <a:pt x="120" y="155"/>
                      <a:pt x="120" y="145"/>
                      <a:pt x="118" y="143"/>
                    </a:cubicBezTo>
                    <a:cubicBezTo>
                      <a:pt x="109" y="134"/>
                      <a:pt x="93" y="140"/>
                      <a:pt x="80" y="139"/>
                    </a:cubicBezTo>
                    <a:cubicBezTo>
                      <a:pt x="73" y="118"/>
                      <a:pt x="46" y="128"/>
                      <a:pt x="28" y="127"/>
                    </a:cubicBezTo>
                    <a:cubicBezTo>
                      <a:pt x="27" y="124"/>
                      <a:pt x="29" y="120"/>
                      <a:pt x="26" y="119"/>
                    </a:cubicBezTo>
                    <a:cubicBezTo>
                      <a:pt x="20" y="116"/>
                      <a:pt x="8" y="123"/>
                      <a:pt x="6" y="117"/>
                    </a:cubicBezTo>
                    <a:cubicBezTo>
                      <a:pt x="0" y="98"/>
                      <a:pt x="7" y="77"/>
                      <a:pt x="8" y="57"/>
                    </a:cubicBezTo>
                    <a:cubicBezTo>
                      <a:pt x="13" y="71"/>
                      <a:pt x="14" y="45"/>
                      <a:pt x="16" y="39"/>
                    </a:cubicBezTo>
                    <a:cubicBezTo>
                      <a:pt x="17" y="27"/>
                      <a:pt x="17" y="9"/>
                      <a:pt x="30" y="5"/>
                    </a:cubicBezTo>
                    <a:cubicBezTo>
                      <a:pt x="35" y="6"/>
                      <a:pt x="43" y="3"/>
                      <a:pt x="44" y="7"/>
                    </a:cubicBezTo>
                    <a:cubicBezTo>
                      <a:pt x="45" y="11"/>
                      <a:pt x="32" y="11"/>
                      <a:pt x="32" y="11"/>
                    </a:cubicBezTo>
                    <a:cubicBezTo>
                      <a:pt x="41" y="14"/>
                      <a:pt x="49" y="11"/>
                      <a:pt x="52" y="21"/>
                    </a:cubicBezTo>
                    <a:cubicBezTo>
                      <a:pt x="72" y="16"/>
                      <a:pt x="123" y="0"/>
                      <a:pt x="114" y="27"/>
                    </a:cubicBezTo>
                    <a:cubicBezTo>
                      <a:pt x="191" y="30"/>
                      <a:pt x="128" y="36"/>
                      <a:pt x="226" y="39"/>
                    </a:cubicBezTo>
                    <a:cubicBezTo>
                      <a:pt x="232" y="65"/>
                      <a:pt x="223" y="38"/>
                      <a:pt x="278" y="49"/>
                    </a:cubicBezTo>
                    <a:cubicBezTo>
                      <a:pt x="281" y="50"/>
                      <a:pt x="277" y="56"/>
                      <a:pt x="280" y="57"/>
                    </a:cubicBezTo>
                    <a:cubicBezTo>
                      <a:pt x="292" y="60"/>
                      <a:pt x="304" y="58"/>
                      <a:pt x="316" y="59"/>
                    </a:cubicBezTo>
                    <a:cubicBezTo>
                      <a:pt x="319" y="68"/>
                      <a:pt x="323" y="65"/>
                      <a:pt x="330" y="69"/>
                    </a:cubicBezTo>
                    <a:close/>
                  </a:path>
                </a:pathLst>
              </a:custGeom>
              <a:solidFill>
                <a:srgbClr val="99CC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515" name="Freeform 43"/>
              <p:cNvSpPr>
                <a:spLocks/>
              </p:cNvSpPr>
              <p:nvPr/>
            </p:nvSpPr>
            <p:spPr bwMode="auto">
              <a:xfrm>
                <a:off x="4927" y="3018"/>
                <a:ext cx="333" cy="145"/>
              </a:xfrm>
              <a:custGeom>
                <a:avLst/>
                <a:gdLst>
                  <a:gd name="T0" fmla="*/ 317 w 333"/>
                  <a:gd name="T1" fmla="*/ 78 h 145"/>
                  <a:gd name="T2" fmla="*/ 329 w 333"/>
                  <a:gd name="T3" fmla="*/ 106 h 145"/>
                  <a:gd name="T4" fmla="*/ 319 w 333"/>
                  <a:gd name="T5" fmla="*/ 126 h 145"/>
                  <a:gd name="T6" fmla="*/ 247 w 333"/>
                  <a:gd name="T7" fmla="*/ 112 h 145"/>
                  <a:gd name="T8" fmla="*/ 241 w 333"/>
                  <a:gd name="T9" fmla="*/ 110 h 145"/>
                  <a:gd name="T10" fmla="*/ 229 w 333"/>
                  <a:gd name="T11" fmla="*/ 112 h 145"/>
                  <a:gd name="T12" fmla="*/ 227 w 333"/>
                  <a:gd name="T13" fmla="*/ 106 h 145"/>
                  <a:gd name="T14" fmla="*/ 171 w 333"/>
                  <a:gd name="T15" fmla="*/ 102 h 145"/>
                  <a:gd name="T16" fmla="*/ 149 w 333"/>
                  <a:gd name="T17" fmla="*/ 92 h 145"/>
                  <a:gd name="T18" fmla="*/ 139 w 333"/>
                  <a:gd name="T19" fmla="*/ 84 h 145"/>
                  <a:gd name="T20" fmla="*/ 133 w 333"/>
                  <a:gd name="T21" fmla="*/ 82 h 145"/>
                  <a:gd name="T22" fmla="*/ 131 w 333"/>
                  <a:gd name="T23" fmla="*/ 76 h 145"/>
                  <a:gd name="T24" fmla="*/ 77 w 333"/>
                  <a:gd name="T25" fmla="*/ 78 h 145"/>
                  <a:gd name="T26" fmla="*/ 67 w 333"/>
                  <a:gd name="T27" fmla="*/ 76 h 145"/>
                  <a:gd name="T28" fmla="*/ 59 w 333"/>
                  <a:gd name="T29" fmla="*/ 64 h 145"/>
                  <a:gd name="T30" fmla="*/ 33 w 333"/>
                  <a:gd name="T31" fmla="*/ 52 h 145"/>
                  <a:gd name="T32" fmla="*/ 11 w 333"/>
                  <a:gd name="T33" fmla="*/ 56 h 145"/>
                  <a:gd name="T34" fmla="*/ 3 w 333"/>
                  <a:gd name="T35" fmla="*/ 38 h 145"/>
                  <a:gd name="T36" fmla="*/ 19 w 333"/>
                  <a:gd name="T37" fmla="*/ 10 h 145"/>
                  <a:gd name="T38" fmla="*/ 49 w 333"/>
                  <a:gd name="T39" fmla="*/ 8 h 145"/>
                  <a:gd name="T40" fmla="*/ 53 w 333"/>
                  <a:gd name="T41" fmla="*/ 20 h 145"/>
                  <a:gd name="T42" fmla="*/ 89 w 333"/>
                  <a:gd name="T43" fmla="*/ 22 h 145"/>
                  <a:gd name="T44" fmla="*/ 115 w 333"/>
                  <a:gd name="T45" fmla="*/ 36 h 145"/>
                  <a:gd name="T46" fmla="*/ 153 w 333"/>
                  <a:gd name="T47" fmla="*/ 44 h 145"/>
                  <a:gd name="T48" fmla="*/ 155 w 333"/>
                  <a:gd name="T49" fmla="*/ 52 h 145"/>
                  <a:gd name="T50" fmla="*/ 201 w 333"/>
                  <a:gd name="T51" fmla="*/ 56 h 145"/>
                  <a:gd name="T52" fmla="*/ 253 w 333"/>
                  <a:gd name="T53" fmla="*/ 68 h 145"/>
                  <a:gd name="T54" fmla="*/ 265 w 333"/>
                  <a:gd name="T55" fmla="*/ 78 h 145"/>
                  <a:gd name="T56" fmla="*/ 317 w 333"/>
                  <a:gd name="T57" fmla="*/ 78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33" h="145">
                    <a:moveTo>
                      <a:pt x="317" y="78"/>
                    </a:moveTo>
                    <a:cubicBezTo>
                      <a:pt x="318" y="92"/>
                      <a:pt x="315" y="101"/>
                      <a:pt x="329" y="106"/>
                    </a:cubicBezTo>
                    <a:cubicBezTo>
                      <a:pt x="333" y="119"/>
                      <a:pt x="332" y="123"/>
                      <a:pt x="319" y="126"/>
                    </a:cubicBezTo>
                    <a:cubicBezTo>
                      <a:pt x="264" y="125"/>
                      <a:pt x="225" y="145"/>
                      <a:pt x="247" y="112"/>
                    </a:cubicBezTo>
                    <a:cubicBezTo>
                      <a:pt x="245" y="111"/>
                      <a:pt x="243" y="110"/>
                      <a:pt x="241" y="110"/>
                    </a:cubicBezTo>
                    <a:cubicBezTo>
                      <a:pt x="237" y="110"/>
                      <a:pt x="233" y="113"/>
                      <a:pt x="229" y="112"/>
                    </a:cubicBezTo>
                    <a:cubicBezTo>
                      <a:pt x="227" y="111"/>
                      <a:pt x="228" y="107"/>
                      <a:pt x="227" y="106"/>
                    </a:cubicBezTo>
                    <a:cubicBezTo>
                      <a:pt x="214" y="93"/>
                      <a:pt x="190" y="103"/>
                      <a:pt x="171" y="102"/>
                    </a:cubicBezTo>
                    <a:cubicBezTo>
                      <a:pt x="167" y="91"/>
                      <a:pt x="160" y="94"/>
                      <a:pt x="149" y="92"/>
                    </a:cubicBezTo>
                    <a:cubicBezTo>
                      <a:pt x="144" y="78"/>
                      <a:pt x="149" y="78"/>
                      <a:pt x="139" y="84"/>
                    </a:cubicBezTo>
                    <a:cubicBezTo>
                      <a:pt x="137" y="83"/>
                      <a:pt x="134" y="83"/>
                      <a:pt x="133" y="82"/>
                    </a:cubicBezTo>
                    <a:cubicBezTo>
                      <a:pt x="132" y="81"/>
                      <a:pt x="133" y="76"/>
                      <a:pt x="131" y="76"/>
                    </a:cubicBezTo>
                    <a:cubicBezTo>
                      <a:pt x="113" y="75"/>
                      <a:pt x="95" y="77"/>
                      <a:pt x="77" y="78"/>
                    </a:cubicBezTo>
                    <a:cubicBezTo>
                      <a:pt x="74" y="77"/>
                      <a:pt x="69" y="79"/>
                      <a:pt x="67" y="76"/>
                    </a:cubicBezTo>
                    <a:cubicBezTo>
                      <a:pt x="57" y="63"/>
                      <a:pt x="73" y="59"/>
                      <a:pt x="59" y="64"/>
                    </a:cubicBezTo>
                    <a:cubicBezTo>
                      <a:pt x="44" y="62"/>
                      <a:pt x="41" y="63"/>
                      <a:pt x="33" y="52"/>
                    </a:cubicBezTo>
                    <a:cubicBezTo>
                      <a:pt x="23" y="55"/>
                      <a:pt x="23" y="58"/>
                      <a:pt x="11" y="56"/>
                    </a:cubicBezTo>
                    <a:cubicBezTo>
                      <a:pt x="6" y="42"/>
                      <a:pt x="9" y="48"/>
                      <a:pt x="3" y="38"/>
                    </a:cubicBezTo>
                    <a:cubicBezTo>
                      <a:pt x="5" y="17"/>
                      <a:pt x="0" y="13"/>
                      <a:pt x="19" y="10"/>
                    </a:cubicBezTo>
                    <a:cubicBezTo>
                      <a:pt x="29" y="3"/>
                      <a:pt x="32" y="0"/>
                      <a:pt x="49" y="8"/>
                    </a:cubicBezTo>
                    <a:cubicBezTo>
                      <a:pt x="53" y="10"/>
                      <a:pt x="49" y="20"/>
                      <a:pt x="53" y="20"/>
                    </a:cubicBezTo>
                    <a:cubicBezTo>
                      <a:pt x="65" y="21"/>
                      <a:pt x="77" y="21"/>
                      <a:pt x="89" y="22"/>
                    </a:cubicBezTo>
                    <a:cubicBezTo>
                      <a:pt x="92" y="38"/>
                      <a:pt x="98" y="34"/>
                      <a:pt x="115" y="36"/>
                    </a:cubicBezTo>
                    <a:cubicBezTo>
                      <a:pt x="121" y="55"/>
                      <a:pt x="112" y="33"/>
                      <a:pt x="153" y="44"/>
                    </a:cubicBezTo>
                    <a:cubicBezTo>
                      <a:pt x="156" y="45"/>
                      <a:pt x="153" y="50"/>
                      <a:pt x="155" y="52"/>
                    </a:cubicBezTo>
                    <a:cubicBezTo>
                      <a:pt x="165" y="64"/>
                      <a:pt x="186" y="55"/>
                      <a:pt x="201" y="56"/>
                    </a:cubicBezTo>
                    <a:cubicBezTo>
                      <a:pt x="207" y="84"/>
                      <a:pt x="198" y="60"/>
                      <a:pt x="253" y="68"/>
                    </a:cubicBezTo>
                    <a:cubicBezTo>
                      <a:pt x="271" y="71"/>
                      <a:pt x="248" y="77"/>
                      <a:pt x="265" y="78"/>
                    </a:cubicBezTo>
                    <a:cubicBezTo>
                      <a:pt x="282" y="79"/>
                      <a:pt x="300" y="78"/>
                      <a:pt x="317" y="78"/>
                    </a:cubicBezTo>
                    <a:close/>
                  </a:path>
                </a:pathLst>
              </a:custGeom>
              <a:solidFill>
                <a:srgbClr val="99CC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516" name="Freeform 44"/>
              <p:cNvSpPr>
                <a:spLocks/>
              </p:cNvSpPr>
              <p:nvPr/>
            </p:nvSpPr>
            <p:spPr bwMode="auto">
              <a:xfrm>
                <a:off x="4933" y="2927"/>
                <a:ext cx="323" cy="190"/>
              </a:xfrm>
              <a:custGeom>
                <a:avLst/>
                <a:gdLst>
                  <a:gd name="T0" fmla="*/ 323 w 323"/>
                  <a:gd name="T1" fmla="*/ 71 h 190"/>
                  <a:gd name="T2" fmla="*/ 315 w 323"/>
                  <a:gd name="T3" fmla="*/ 121 h 190"/>
                  <a:gd name="T4" fmla="*/ 313 w 323"/>
                  <a:gd name="T5" fmla="*/ 181 h 190"/>
                  <a:gd name="T6" fmla="*/ 311 w 323"/>
                  <a:gd name="T7" fmla="*/ 187 h 190"/>
                  <a:gd name="T8" fmla="*/ 309 w 323"/>
                  <a:gd name="T9" fmla="*/ 173 h 190"/>
                  <a:gd name="T10" fmla="*/ 251 w 323"/>
                  <a:gd name="T11" fmla="*/ 157 h 190"/>
                  <a:gd name="T12" fmla="*/ 183 w 323"/>
                  <a:gd name="T13" fmla="*/ 153 h 190"/>
                  <a:gd name="T14" fmla="*/ 143 w 323"/>
                  <a:gd name="T15" fmla="*/ 147 h 190"/>
                  <a:gd name="T16" fmla="*/ 115 w 323"/>
                  <a:gd name="T17" fmla="*/ 135 h 190"/>
                  <a:gd name="T18" fmla="*/ 85 w 323"/>
                  <a:gd name="T19" fmla="*/ 123 h 190"/>
                  <a:gd name="T20" fmla="*/ 39 w 323"/>
                  <a:gd name="T21" fmla="*/ 109 h 190"/>
                  <a:gd name="T22" fmla="*/ 7 w 323"/>
                  <a:gd name="T23" fmla="*/ 97 h 190"/>
                  <a:gd name="T24" fmla="*/ 5 w 323"/>
                  <a:gd name="T25" fmla="*/ 59 h 190"/>
                  <a:gd name="T26" fmla="*/ 1 w 323"/>
                  <a:gd name="T27" fmla="*/ 65 h 190"/>
                  <a:gd name="T28" fmla="*/ 5 w 323"/>
                  <a:gd name="T29" fmla="*/ 1 h 190"/>
                  <a:gd name="T30" fmla="*/ 29 w 323"/>
                  <a:gd name="T31" fmla="*/ 3 h 190"/>
                  <a:gd name="T32" fmla="*/ 27 w 323"/>
                  <a:gd name="T33" fmla="*/ 9 h 190"/>
                  <a:gd name="T34" fmla="*/ 85 w 323"/>
                  <a:gd name="T35" fmla="*/ 11 h 190"/>
                  <a:gd name="T36" fmla="*/ 119 w 323"/>
                  <a:gd name="T37" fmla="*/ 21 h 190"/>
                  <a:gd name="T38" fmla="*/ 123 w 323"/>
                  <a:gd name="T39" fmla="*/ 35 h 190"/>
                  <a:gd name="T40" fmla="*/ 167 w 323"/>
                  <a:gd name="T41" fmla="*/ 37 h 190"/>
                  <a:gd name="T42" fmla="*/ 181 w 323"/>
                  <a:gd name="T43" fmla="*/ 49 h 190"/>
                  <a:gd name="T44" fmla="*/ 231 w 323"/>
                  <a:gd name="T45" fmla="*/ 39 h 190"/>
                  <a:gd name="T46" fmla="*/ 289 w 323"/>
                  <a:gd name="T47" fmla="*/ 63 h 190"/>
                  <a:gd name="T48" fmla="*/ 323 w 323"/>
                  <a:gd name="T49" fmla="*/ 71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23" h="190">
                    <a:moveTo>
                      <a:pt x="323" y="71"/>
                    </a:moveTo>
                    <a:cubicBezTo>
                      <a:pt x="321" y="92"/>
                      <a:pt x="317" y="101"/>
                      <a:pt x="315" y="121"/>
                    </a:cubicBezTo>
                    <a:cubicBezTo>
                      <a:pt x="314" y="141"/>
                      <a:pt x="314" y="161"/>
                      <a:pt x="313" y="181"/>
                    </a:cubicBezTo>
                    <a:cubicBezTo>
                      <a:pt x="313" y="183"/>
                      <a:pt x="312" y="189"/>
                      <a:pt x="311" y="187"/>
                    </a:cubicBezTo>
                    <a:cubicBezTo>
                      <a:pt x="309" y="183"/>
                      <a:pt x="310" y="178"/>
                      <a:pt x="309" y="173"/>
                    </a:cubicBezTo>
                    <a:cubicBezTo>
                      <a:pt x="267" y="175"/>
                      <a:pt x="255" y="190"/>
                      <a:pt x="251" y="157"/>
                    </a:cubicBezTo>
                    <a:cubicBezTo>
                      <a:pt x="165" y="160"/>
                      <a:pt x="218" y="176"/>
                      <a:pt x="183" y="153"/>
                    </a:cubicBezTo>
                    <a:cubicBezTo>
                      <a:pt x="170" y="155"/>
                      <a:pt x="156" y="146"/>
                      <a:pt x="143" y="147"/>
                    </a:cubicBezTo>
                    <a:cubicBezTo>
                      <a:pt x="135" y="135"/>
                      <a:pt x="131" y="137"/>
                      <a:pt x="115" y="135"/>
                    </a:cubicBezTo>
                    <a:cubicBezTo>
                      <a:pt x="98" y="123"/>
                      <a:pt x="120" y="126"/>
                      <a:pt x="85" y="123"/>
                    </a:cubicBezTo>
                    <a:cubicBezTo>
                      <a:pt x="78" y="101"/>
                      <a:pt x="71" y="111"/>
                      <a:pt x="39" y="109"/>
                    </a:cubicBezTo>
                    <a:cubicBezTo>
                      <a:pt x="34" y="94"/>
                      <a:pt x="23" y="98"/>
                      <a:pt x="7" y="97"/>
                    </a:cubicBezTo>
                    <a:cubicBezTo>
                      <a:pt x="6" y="84"/>
                      <a:pt x="7" y="71"/>
                      <a:pt x="5" y="59"/>
                    </a:cubicBezTo>
                    <a:cubicBezTo>
                      <a:pt x="5" y="57"/>
                      <a:pt x="1" y="67"/>
                      <a:pt x="1" y="65"/>
                    </a:cubicBezTo>
                    <a:cubicBezTo>
                      <a:pt x="0" y="54"/>
                      <a:pt x="4" y="16"/>
                      <a:pt x="5" y="1"/>
                    </a:cubicBezTo>
                    <a:cubicBezTo>
                      <a:pt x="13" y="2"/>
                      <a:pt x="21" y="0"/>
                      <a:pt x="29" y="3"/>
                    </a:cubicBezTo>
                    <a:cubicBezTo>
                      <a:pt x="31" y="4"/>
                      <a:pt x="25" y="9"/>
                      <a:pt x="27" y="9"/>
                    </a:cubicBezTo>
                    <a:cubicBezTo>
                      <a:pt x="46" y="12"/>
                      <a:pt x="66" y="10"/>
                      <a:pt x="85" y="11"/>
                    </a:cubicBezTo>
                    <a:cubicBezTo>
                      <a:pt x="90" y="32"/>
                      <a:pt x="82" y="10"/>
                      <a:pt x="119" y="21"/>
                    </a:cubicBezTo>
                    <a:cubicBezTo>
                      <a:pt x="124" y="22"/>
                      <a:pt x="118" y="34"/>
                      <a:pt x="123" y="35"/>
                    </a:cubicBezTo>
                    <a:cubicBezTo>
                      <a:pt x="137" y="38"/>
                      <a:pt x="152" y="36"/>
                      <a:pt x="167" y="37"/>
                    </a:cubicBezTo>
                    <a:cubicBezTo>
                      <a:pt x="175" y="40"/>
                      <a:pt x="173" y="48"/>
                      <a:pt x="181" y="49"/>
                    </a:cubicBezTo>
                    <a:cubicBezTo>
                      <a:pt x="192" y="51"/>
                      <a:pt x="220" y="38"/>
                      <a:pt x="231" y="39"/>
                    </a:cubicBezTo>
                    <a:cubicBezTo>
                      <a:pt x="248" y="64"/>
                      <a:pt x="255" y="62"/>
                      <a:pt x="289" y="63"/>
                    </a:cubicBezTo>
                    <a:cubicBezTo>
                      <a:pt x="278" y="80"/>
                      <a:pt x="283" y="69"/>
                      <a:pt x="323" y="71"/>
                    </a:cubicBezTo>
                    <a:close/>
                  </a:path>
                </a:pathLst>
              </a:custGeom>
              <a:solidFill>
                <a:srgbClr val="C65102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517" name="Freeform 45"/>
              <p:cNvSpPr>
                <a:spLocks/>
              </p:cNvSpPr>
              <p:nvPr/>
            </p:nvSpPr>
            <p:spPr bwMode="auto">
              <a:xfrm>
                <a:off x="4960" y="2721"/>
                <a:ext cx="434" cy="173"/>
              </a:xfrm>
              <a:custGeom>
                <a:avLst/>
                <a:gdLst>
                  <a:gd name="T0" fmla="*/ 412 w 434"/>
                  <a:gd name="T1" fmla="*/ 59 h 173"/>
                  <a:gd name="T2" fmla="*/ 388 w 434"/>
                  <a:gd name="T3" fmla="*/ 69 h 173"/>
                  <a:gd name="T4" fmla="*/ 392 w 434"/>
                  <a:gd name="T5" fmla="*/ 75 h 173"/>
                  <a:gd name="T6" fmla="*/ 398 w 434"/>
                  <a:gd name="T7" fmla="*/ 77 h 173"/>
                  <a:gd name="T8" fmla="*/ 382 w 434"/>
                  <a:gd name="T9" fmla="*/ 81 h 173"/>
                  <a:gd name="T10" fmla="*/ 364 w 434"/>
                  <a:gd name="T11" fmla="*/ 93 h 173"/>
                  <a:gd name="T12" fmla="*/ 352 w 434"/>
                  <a:gd name="T13" fmla="*/ 97 h 173"/>
                  <a:gd name="T14" fmla="*/ 326 w 434"/>
                  <a:gd name="T15" fmla="*/ 117 h 173"/>
                  <a:gd name="T16" fmla="*/ 312 w 434"/>
                  <a:gd name="T17" fmla="*/ 151 h 173"/>
                  <a:gd name="T18" fmla="*/ 290 w 434"/>
                  <a:gd name="T19" fmla="*/ 161 h 173"/>
                  <a:gd name="T20" fmla="*/ 252 w 434"/>
                  <a:gd name="T21" fmla="*/ 133 h 173"/>
                  <a:gd name="T22" fmla="*/ 188 w 434"/>
                  <a:gd name="T23" fmla="*/ 121 h 173"/>
                  <a:gd name="T24" fmla="*/ 126 w 434"/>
                  <a:gd name="T25" fmla="*/ 123 h 173"/>
                  <a:gd name="T26" fmla="*/ 88 w 434"/>
                  <a:gd name="T27" fmla="*/ 123 h 173"/>
                  <a:gd name="T28" fmla="*/ 84 w 434"/>
                  <a:gd name="T29" fmla="*/ 99 h 173"/>
                  <a:gd name="T30" fmla="*/ 26 w 434"/>
                  <a:gd name="T31" fmla="*/ 121 h 173"/>
                  <a:gd name="T32" fmla="*/ 28 w 434"/>
                  <a:gd name="T33" fmla="*/ 123 h 173"/>
                  <a:gd name="T34" fmla="*/ 0 w 434"/>
                  <a:gd name="T35" fmla="*/ 99 h 173"/>
                  <a:gd name="T36" fmla="*/ 6 w 434"/>
                  <a:gd name="T37" fmla="*/ 73 h 173"/>
                  <a:gd name="T38" fmla="*/ 16 w 434"/>
                  <a:gd name="T39" fmla="*/ 59 h 173"/>
                  <a:gd name="T40" fmla="*/ 46 w 434"/>
                  <a:gd name="T41" fmla="*/ 33 h 173"/>
                  <a:gd name="T42" fmla="*/ 56 w 434"/>
                  <a:gd name="T43" fmla="*/ 15 h 173"/>
                  <a:gd name="T44" fmla="*/ 64 w 434"/>
                  <a:gd name="T45" fmla="*/ 21 h 173"/>
                  <a:gd name="T46" fmla="*/ 134 w 434"/>
                  <a:gd name="T47" fmla="*/ 11 h 173"/>
                  <a:gd name="T48" fmla="*/ 156 w 434"/>
                  <a:gd name="T49" fmla="*/ 35 h 173"/>
                  <a:gd name="T50" fmla="*/ 216 w 434"/>
                  <a:gd name="T51" fmla="*/ 21 h 173"/>
                  <a:gd name="T52" fmla="*/ 280 w 434"/>
                  <a:gd name="T53" fmla="*/ 43 h 173"/>
                  <a:gd name="T54" fmla="*/ 364 w 434"/>
                  <a:gd name="T55" fmla="*/ 53 h 173"/>
                  <a:gd name="T56" fmla="*/ 412 w 434"/>
                  <a:gd name="T57" fmla="*/ 59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34" h="173">
                    <a:moveTo>
                      <a:pt x="412" y="59"/>
                    </a:moveTo>
                    <a:cubicBezTo>
                      <a:pt x="403" y="62"/>
                      <a:pt x="396" y="64"/>
                      <a:pt x="388" y="69"/>
                    </a:cubicBezTo>
                    <a:cubicBezTo>
                      <a:pt x="389" y="71"/>
                      <a:pt x="390" y="73"/>
                      <a:pt x="392" y="75"/>
                    </a:cubicBezTo>
                    <a:cubicBezTo>
                      <a:pt x="394" y="76"/>
                      <a:pt x="400" y="76"/>
                      <a:pt x="398" y="77"/>
                    </a:cubicBezTo>
                    <a:cubicBezTo>
                      <a:pt x="393" y="80"/>
                      <a:pt x="382" y="81"/>
                      <a:pt x="382" y="81"/>
                    </a:cubicBezTo>
                    <a:cubicBezTo>
                      <a:pt x="376" y="85"/>
                      <a:pt x="371" y="91"/>
                      <a:pt x="364" y="93"/>
                    </a:cubicBezTo>
                    <a:cubicBezTo>
                      <a:pt x="360" y="94"/>
                      <a:pt x="352" y="97"/>
                      <a:pt x="352" y="97"/>
                    </a:cubicBezTo>
                    <a:cubicBezTo>
                      <a:pt x="344" y="110"/>
                      <a:pt x="342" y="113"/>
                      <a:pt x="326" y="117"/>
                    </a:cubicBezTo>
                    <a:cubicBezTo>
                      <a:pt x="319" y="128"/>
                      <a:pt x="319" y="140"/>
                      <a:pt x="312" y="151"/>
                    </a:cubicBezTo>
                    <a:cubicBezTo>
                      <a:pt x="309" y="171"/>
                      <a:pt x="309" y="164"/>
                      <a:pt x="290" y="161"/>
                    </a:cubicBezTo>
                    <a:cubicBezTo>
                      <a:pt x="284" y="124"/>
                      <a:pt x="258" y="173"/>
                      <a:pt x="252" y="133"/>
                    </a:cubicBezTo>
                    <a:cubicBezTo>
                      <a:pt x="232" y="134"/>
                      <a:pt x="192" y="147"/>
                      <a:pt x="188" y="121"/>
                    </a:cubicBezTo>
                    <a:cubicBezTo>
                      <a:pt x="168" y="128"/>
                      <a:pt x="146" y="128"/>
                      <a:pt x="126" y="123"/>
                    </a:cubicBezTo>
                    <a:cubicBezTo>
                      <a:pt x="112" y="121"/>
                      <a:pt x="95" y="127"/>
                      <a:pt x="88" y="123"/>
                    </a:cubicBezTo>
                    <a:cubicBezTo>
                      <a:pt x="81" y="119"/>
                      <a:pt x="94" y="99"/>
                      <a:pt x="84" y="99"/>
                    </a:cubicBezTo>
                    <a:cubicBezTo>
                      <a:pt x="74" y="99"/>
                      <a:pt x="35" y="117"/>
                      <a:pt x="26" y="121"/>
                    </a:cubicBezTo>
                    <a:cubicBezTo>
                      <a:pt x="28" y="120"/>
                      <a:pt x="28" y="125"/>
                      <a:pt x="28" y="123"/>
                    </a:cubicBezTo>
                    <a:cubicBezTo>
                      <a:pt x="28" y="117"/>
                      <a:pt x="18" y="100"/>
                      <a:pt x="0" y="99"/>
                    </a:cubicBezTo>
                    <a:cubicBezTo>
                      <a:pt x="14" y="94"/>
                      <a:pt x="10" y="85"/>
                      <a:pt x="6" y="73"/>
                    </a:cubicBezTo>
                    <a:cubicBezTo>
                      <a:pt x="11" y="59"/>
                      <a:pt x="6" y="62"/>
                      <a:pt x="16" y="59"/>
                    </a:cubicBezTo>
                    <a:cubicBezTo>
                      <a:pt x="30" y="38"/>
                      <a:pt x="28" y="45"/>
                      <a:pt x="46" y="33"/>
                    </a:cubicBezTo>
                    <a:cubicBezTo>
                      <a:pt x="48" y="23"/>
                      <a:pt x="47" y="18"/>
                      <a:pt x="56" y="15"/>
                    </a:cubicBezTo>
                    <a:cubicBezTo>
                      <a:pt x="66" y="0"/>
                      <a:pt x="50" y="20"/>
                      <a:pt x="64" y="21"/>
                    </a:cubicBezTo>
                    <a:cubicBezTo>
                      <a:pt x="89" y="23"/>
                      <a:pt x="109" y="10"/>
                      <a:pt x="134" y="11"/>
                    </a:cubicBezTo>
                    <a:cubicBezTo>
                      <a:pt x="145" y="13"/>
                      <a:pt x="148" y="34"/>
                      <a:pt x="156" y="35"/>
                    </a:cubicBezTo>
                    <a:cubicBezTo>
                      <a:pt x="178" y="37"/>
                      <a:pt x="194" y="20"/>
                      <a:pt x="216" y="21"/>
                    </a:cubicBezTo>
                    <a:cubicBezTo>
                      <a:pt x="236" y="36"/>
                      <a:pt x="246" y="45"/>
                      <a:pt x="280" y="43"/>
                    </a:cubicBezTo>
                    <a:cubicBezTo>
                      <a:pt x="320" y="45"/>
                      <a:pt x="330" y="50"/>
                      <a:pt x="364" y="53"/>
                    </a:cubicBezTo>
                    <a:cubicBezTo>
                      <a:pt x="379" y="58"/>
                      <a:pt x="434" y="48"/>
                      <a:pt x="412" y="59"/>
                    </a:cubicBezTo>
                    <a:close/>
                  </a:path>
                </a:pathLst>
              </a:custGeom>
              <a:solidFill>
                <a:srgbClr val="C65102"/>
              </a:solidFill>
              <a:ln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5518" name="Group 46"/>
            <p:cNvGrpSpPr>
              <a:grpSpLocks/>
            </p:cNvGrpSpPr>
            <p:nvPr/>
          </p:nvGrpSpPr>
          <p:grpSpPr bwMode="auto">
            <a:xfrm>
              <a:off x="4512" y="1488"/>
              <a:ext cx="138" cy="1189"/>
              <a:chOff x="4512" y="1488"/>
              <a:chExt cx="138" cy="1189"/>
            </a:xfrm>
          </p:grpSpPr>
          <p:sp>
            <p:nvSpPr>
              <p:cNvPr id="105519" name="Freeform 47"/>
              <p:cNvSpPr>
                <a:spLocks/>
              </p:cNvSpPr>
              <p:nvPr/>
            </p:nvSpPr>
            <p:spPr bwMode="auto">
              <a:xfrm>
                <a:off x="4512" y="1488"/>
                <a:ext cx="138" cy="741"/>
              </a:xfrm>
              <a:custGeom>
                <a:avLst/>
                <a:gdLst>
                  <a:gd name="T0" fmla="*/ 45 w 138"/>
                  <a:gd name="T1" fmla="*/ 6 h 741"/>
                  <a:gd name="T2" fmla="*/ 48 w 138"/>
                  <a:gd name="T3" fmla="*/ 102 h 741"/>
                  <a:gd name="T4" fmla="*/ 60 w 138"/>
                  <a:gd name="T5" fmla="*/ 135 h 741"/>
                  <a:gd name="T6" fmla="*/ 81 w 138"/>
                  <a:gd name="T7" fmla="*/ 177 h 741"/>
                  <a:gd name="T8" fmla="*/ 90 w 138"/>
                  <a:gd name="T9" fmla="*/ 183 h 741"/>
                  <a:gd name="T10" fmla="*/ 114 w 138"/>
                  <a:gd name="T11" fmla="*/ 204 h 741"/>
                  <a:gd name="T12" fmla="*/ 117 w 138"/>
                  <a:gd name="T13" fmla="*/ 213 h 741"/>
                  <a:gd name="T14" fmla="*/ 126 w 138"/>
                  <a:gd name="T15" fmla="*/ 219 h 741"/>
                  <a:gd name="T16" fmla="*/ 138 w 138"/>
                  <a:gd name="T17" fmla="*/ 270 h 741"/>
                  <a:gd name="T18" fmla="*/ 120 w 138"/>
                  <a:gd name="T19" fmla="*/ 315 h 741"/>
                  <a:gd name="T20" fmla="*/ 69 w 138"/>
                  <a:gd name="T21" fmla="*/ 426 h 741"/>
                  <a:gd name="T22" fmla="*/ 60 w 138"/>
                  <a:gd name="T23" fmla="*/ 498 h 741"/>
                  <a:gd name="T24" fmla="*/ 63 w 138"/>
                  <a:gd name="T25" fmla="*/ 669 h 741"/>
                  <a:gd name="T26" fmla="*/ 72 w 138"/>
                  <a:gd name="T27" fmla="*/ 693 h 741"/>
                  <a:gd name="T28" fmla="*/ 60 w 138"/>
                  <a:gd name="T29" fmla="*/ 738 h 741"/>
                  <a:gd name="T30" fmla="*/ 42 w 138"/>
                  <a:gd name="T31" fmla="*/ 702 h 741"/>
                  <a:gd name="T32" fmla="*/ 24 w 138"/>
                  <a:gd name="T33" fmla="*/ 501 h 741"/>
                  <a:gd name="T34" fmla="*/ 24 w 138"/>
                  <a:gd name="T35" fmla="*/ 390 h 741"/>
                  <a:gd name="T36" fmla="*/ 81 w 138"/>
                  <a:gd name="T37" fmla="*/ 303 h 741"/>
                  <a:gd name="T38" fmla="*/ 69 w 138"/>
                  <a:gd name="T39" fmla="*/ 216 h 741"/>
                  <a:gd name="T40" fmla="*/ 15 w 138"/>
                  <a:gd name="T41" fmla="*/ 171 h 741"/>
                  <a:gd name="T42" fmla="*/ 15 w 138"/>
                  <a:gd name="T43" fmla="*/ 84 h 741"/>
                  <a:gd name="T44" fmla="*/ 21 w 138"/>
                  <a:gd name="T45" fmla="*/ 66 h 741"/>
                  <a:gd name="T46" fmla="*/ 18 w 138"/>
                  <a:gd name="T47" fmla="*/ 54 h 741"/>
                  <a:gd name="T48" fmla="*/ 9 w 138"/>
                  <a:gd name="T49" fmla="*/ 48 h 741"/>
                  <a:gd name="T50" fmla="*/ 3 w 138"/>
                  <a:gd name="T51" fmla="*/ 9 h 741"/>
                  <a:gd name="T52" fmla="*/ 24 w 138"/>
                  <a:gd name="T53" fmla="*/ 0 h 741"/>
                  <a:gd name="T54" fmla="*/ 45 w 138"/>
                  <a:gd name="T55" fmla="*/ 6 h 7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8" h="741">
                    <a:moveTo>
                      <a:pt x="45" y="6"/>
                    </a:moveTo>
                    <a:cubicBezTo>
                      <a:pt x="50" y="23"/>
                      <a:pt x="46" y="81"/>
                      <a:pt x="48" y="102"/>
                    </a:cubicBezTo>
                    <a:cubicBezTo>
                      <a:pt x="50" y="123"/>
                      <a:pt x="55" y="123"/>
                      <a:pt x="60" y="135"/>
                    </a:cubicBezTo>
                    <a:cubicBezTo>
                      <a:pt x="61" y="154"/>
                      <a:pt x="67" y="168"/>
                      <a:pt x="81" y="177"/>
                    </a:cubicBezTo>
                    <a:cubicBezTo>
                      <a:pt x="84" y="179"/>
                      <a:pt x="90" y="183"/>
                      <a:pt x="90" y="183"/>
                    </a:cubicBezTo>
                    <a:cubicBezTo>
                      <a:pt x="96" y="192"/>
                      <a:pt x="114" y="204"/>
                      <a:pt x="114" y="204"/>
                    </a:cubicBezTo>
                    <a:cubicBezTo>
                      <a:pt x="115" y="207"/>
                      <a:pt x="115" y="211"/>
                      <a:pt x="117" y="213"/>
                    </a:cubicBezTo>
                    <a:cubicBezTo>
                      <a:pt x="119" y="216"/>
                      <a:pt x="124" y="216"/>
                      <a:pt x="126" y="219"/>
                    </a:cubicBezTo>
                    <a:cubicBezTo>
                      <a:pt x="134" y="233"/>
                      <a:pt x="133" y="255"/>
                      <a:pt x="138" y="270"/>
                    </a:cubicBezTo>
                    <a:cubicBezTo>
                      <a:pt x="135" y="290"/>
                      <a:pt x="125" y="295"/>
                      <a:pt x="120" y="315"/>
                    </a:cubicBezTo>
                    <a:cubicBezTo>
                      <a:pt x="115" y="376"/>
                      <a:pt x="72" y="330"/>
                      <a:pt x="69" y="426"/>
                    </a:cubicBezTo>
                    <a:cubicBezTo>
                      <a:pt x="59" y="457"/>
                      <a:pt x="61" y="458"/>
                      <a:pt x="60" y="498"/>
                    </a:cubicBezTo>
                    <a:cubicBezTo>
                      <a:pt x="59" y="538"/>
                      <a:pt x="61" y="637"/>
                      <a:pt x="63" y="669"/>
                    </a:cubicBezTo>
                    <a:cubicBezTo>
                      <a:pt x="65" y="701"/>
                      <a:pt x="72" y="682"/>
                      <a:pt x="72" y="693"/>
                    </a:cubicBezTo>
                    <a:cubicBezTo>
                      <a:pt x="72" y="704"/>
                      <a:pt x="65" y="737"/>
                      <a:pt x="60" y="738"/>
                    </a:cubicBezTo>
                    <a:cubicBezTo>
                      <a:pt x="55" y="739"/>
                      <a:pt x="48" y="741"/>
                      <a:pt x="42" y="702"/>
                    </a:cubicBezTo>
                    <a:cubicBezTo>
                      <a:pt x="36" y="663"/>
                      <a:pt x="27" y="553"/>
                      <a:pt x="24" y="501"/>
                    </a:cubicBezTo>
                    <a:cubicBezTo>
                      <a:pt x="21" y="449"/>
                      <a:pt x="14" y="423"/>
                      <a:pt x="24" y="390"/>
                    </a:cubicBezTo>
                    <a:cubicBezTo>
                      <a:pt x="34" y="357"/>
                      <a:pt x="74" y="332"/>
                      <a:pt x="81" y="303"/>
                    </a:cubicBezTo>
                    <a:cubicBezTo>
                      <a:pt x="100" y="274"/>
                      <a:pt x="100" y="236"/>
                      <a:pt x="69" y="216"/>
                    </a:cubicBezTo>
                    <a:cubicBezTo>
                      <a:pt x="56" y="196"/>
                      <a:pt x="37" y="175"/>
                      <a:pt x="15" y="171"/>
                    </a:cubicBezTo>
                    <a:cubicBezTo>
                      <a:pt x="4" y="139"/>
                      <a:pt x="8" y="155"/>
                      <a:pt x="15" y="84"/>
                    </a:cubicBezTo>
                    <a:cubicBezTo>
                      <a:pt x="16" y="78"/>
                      <a:pt x="21" y="66"/>
                      <a:pt x="21" y="66"/>
                    </a:cubicBezTo>
                    <a:cubicBezTo>
                      <a:pt x="20" y="62"/>
                      <a:pt x="20" y="57"/>
                      <a:pt x="18" y="54"/>
                    </a:cubicBezTo>
                    <a:cubicBezTo>
                      <a:pt x="16" y="51"/>
                      <a:pt x="10" y="52"/>
                      <a:pt x="9" y="48"/>
                    </a:cubicBezTo>
                    <a:cubicBezTo>
                      <a:pt x="7" y="43"/>
                      <a:pt x="0" y="17"/>
                      <a:pt x="3" y="9"/>
                    </a:cubicBezTo>
                    <a:cubicBezTo>
                      <a:pt x="6" y="1"/>
                      <a:pt x="17" y="1"/>
                      <a:pt x="24" y="0"/>
                    </a:cubicBezTo>
                    <a:cubicBezTo>
                      <a:pt x="46" y="7"/>
                      <a:pt x="26" y="25"/>
                      <a:pt x="45" y="6"/>
                    </a:cubicBezTo>
                    <a:close/>
                  </a:path>
                </a:pathLst>
              </a:custGeom>
              <a:solidFill>
                <a:srgbClr val="6F3221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>
                <a:outerShdw dist="35921" dir="2700000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520" name="Freeform 48"/>
              <p:cNvSpPr>
                <a:spLocks/>
              </p:cNvSpPr>
              <p:nvPr/>
            </p:nvSpPr>
            <p:spPr bwMode="auto">
              <a:xfrm>
                <a:off x="4557" y="2284"/>
                <a:ext cx="52" cy="393"/>
              </a:xfrm>
              <a:custGeom>
                <a:avLst/>
                <a:gdLst>
                  <a:gd name="T0" fmla="*/ 3 w 52"/>
                  <a:gd name="T1" fmla="*/ 32 h 393"/>
                  <a:gd name="T2" fmla="*/ 27 w 52"/>
                  <a:gd name="T3" fmla="*/ 35 h 393"/>
                  <a:gd name="T4" fmla="*/ 36 w 52"/>
                  <a:gd name="T5" fmla="*/ 53 h 393"/>
                  <a:gd name="T6" fmla="*/ 36 w 52"/>
                  <a:gd name="T7" fmla="*/ 164 h 393"/>
                  <a:gd name="T8" fmla="*/ 45 w 52"/>
                  <a:gd name="T9" fmla="*/ 299 h 393"/>
                  <a:gd name="T10" fmla="*/ 48 w 52"/>
                  <a:gd name="T11" fmla="*/ 380 h 393"/>
                  <a:gd name="T12" fmla="*/ 18 w 52"/>
                  <a:gd name="T13" fmla="*/ 374 h 393"/>
                  <a:gd name="T14" fmla="*/ 9 w 52"/>
                  <a:gd name="T15" fmla="*/ 263 h 393"/>
                  <a:gd name="T16" fmla="*/ 0 w 52"/>
                  <a:gd name="T17" fmla="*/ 38 h 393"/>
                  <a:gd name="T18" fmla="*/ 3 w 52"/>
                  <a:gd name="T19" fmla="*/ 32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393">
                    <a:moveTo>
                      <a:pt x="3" y="32"/>
                    </a:moveTo>
                    <a:cubicBezTo>
                      <a:pt x="34" y="37"/>
                      <a:pt x="30" y="0"/>
                      <a:pt x="27" y="35"/>
                    </a:cubicBezTo>
                    <a:cubicBezTo>
                      <a:pt x="31" y="42"/>
                      <a:pt x="36" y="33"/>
                      <a:pt x="36" y="53"/>
                    </a:cubicBezTo>
                    <a:cubicBezTo>
                      <a:pt x="37" y="74"/>
                      <a:pt x="35" y="123"/>
                      <a:pt x="36" y="164"/>
                    </a:cubicBezTo>
                    <a:cubicBezTo>
                      <a:pt x="37" y="205"/>
                      <a:pt x="43" y="263"/>
                      <a:pt x="45" y="299"/>
                    </a:cubicBezTo>
                    <a:cubicBezTo>
                      <a:pt x="47" y="335"/>
                      <a:pt x="52" y="368"/>
                      <a:pt x="48" y="380"/>
                    </a:cubicBezTo>
                    <a:cubicBezTo>
                      <a:pt x="44" y="392"/>
                      <a:pt x="24" y="393"/>
                      <a:pt x="18" y="374"/>
                    </a:cubicBezTo>
                    <a:cubicBezTo>
                      <a:pt x="12" y="355"/>
                      <a:pt x="12" y="319"/>
                      <a:pt x="9" y="263"/>
                    </a:cubicBezTo>
                    <a:cubicBezTo>
                      <a:pt x="6" y="207"/>
                      <a:pt x="1" y="76"/>
                      <a:pt x="0" y="38"/>
                    </a:cubicBezTo>
                    <a:cubicBezTo>
                      <a:pt x="3" y="28"/>
                      <a:pt x="3" y="26"/>
                      <a:pt x="3" y="32"/>
                    </a:cubicBezTo>
                    <a:close/>
                  </a:path>
                </a:pathLst>
              </a:custGeom>
              <a:solidFill>
                <a:srgbClr val="6F3221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>
                <a:outerShdw dist="35921" dir="2700000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105521" name="Freeform 49"/>
            <p:cNvSpPr>
              <a:spLocks/>
            </p:cNvSpPr>
            <p:nvPr/>
          </p:nvSpPr>
          <p:spPr bwMode="auto">
            <a:xfrm>
              <a:off x="4608" y="3072"/>
              <a:ext cx="304" cy="1350"/>
            </a:xfrm>
            <a:custGeom>
              <a:avLst/>
              <a:gdLst>
                <a:gd name="T0" fmla="*/ 14 w 304"/>
                <a:gd name="T1" fmla="*/ 63 h 1350"/>
                <a:gd name="T2" fmla="*/ 41 w 304"/>
                <a:gd name="T3" fmla="*/ 114 h 1350"/>
                <a:gd name="T4" fmla="*/ 80 w 304"/>
                <a:gd name="T5" fmla="*/ 108 h 1350"/>
                <a:gd name="T6" fmla="*/ 116 w 304"/>
                <a:gd name="T7" fmla="*/ 345 h 1350"/>
                <a:gd name="T8" fmla="*/ 104 w 304"/>
                <a:gd name="T9" fmla="*/ 525 h 1350"/>
                <a:gd name="T10" fmla="*/ 104 w 304"/>
                <a:gd name="T11" fmla="*/ 237 h 1350"/>
                <a:gd name="T12" fmla="*/ 92 w 304"/>
                <a:gd name="T13" fmla="*/ 147 h 1350"/>
                <a:gd name="T14" fmla="*/ 116 w 304"/>
                <a:gd name="T15" fmla="*/ 144 h 1350"/>
                <a:gd name="T16" fmla="*/ 125 w 304"/>
                <a:gd name="T17" fmla="*/ 150 h 1350"/>
                <a:gd name="T18" fmla="*/ 131 w 304"/>
                <a:gd name="T19" fmla="*/ 150 h 1350"/>
                <a:gd name="T20" fmla="*/ 140 w 304"/>
                <a:gd name="T21" fmla="*/ 141 h 1350"/>
                <a:gd name="T22" fmla="*/ 152 w 304"/>
                <a:gd name="T23" fmla="*/ 156 h 1350"/>
                <a:gd name="T24" fmla="*/ 182 w 304"/>
                <a:gd name="T25" fmla="*/ 210 h 1350"/>
                <a:gd name="T26" fmla="*/ 203 w 304"/>
                <a:gd name="T27" fmla="*/ 180 h 1350"/>
                <a:gd name="T28" fmla="*/ 218 w 304"/>
                <a:gd name="T29" fmla="*/ 183 h 1350"/>
                <a:gd name="T30" fmla="*/ 230 w 304"/>
                <a:gd name="T31" fmla="*/ 171 h 1350"/>
                <a:gd name="T32" fmla="*/ 230 w 304"/>
                <a:gd name="T33" fmla="*/ 342 h 1350"/>
                <a:gd name="T34" fmla="*/ 209 w 304"/>
                <a:gd name="T35" fmla="*/ 396 h 1350"/>
                <a:gd name="T36" fmla="*/ 185 w 304"/>
                <a:gd name="T37" fmla="*/ 360 h 1350"/>
                <a:gd name="T38" fmla="*/ 176 w 304"/>
                <a:gd name="T39" fmla="*/ 378 h 1350"/>
                <a:gd name="T40" fmla="*/ 170 w 304"/>
                <a:gd name="T41" fmla="*/ 381 h 1350"/>
                <a:gd name="T42" fmla="*/ 158 w 304"/>
                <a:gd name="T43" fmla="*/ 381 h 1350"/>
                <a:gd name="T44" fmla="*/ 152 w 304"/>
                <a:gd name="T45" fmla="*/ 381 h 1350"/>
                <a:gd name="T46" fmla="*/ 158 w 304"/>
                <a:gd name="T47" fmla="*/ 561 h 1350"/>
                <a:gd name="T48" fmla="*/ 152 w 304"/>
                <a:gd name="T49" fmla="*/ 612 h 1350"/>
                <a:gd name="T50" fmla="*/ 176 w 304"/>
                <a:gd name="T51" fmla="*/ 633 h 1350"/>
                <a:gd name="T52" fmla="*/ 164 w 304"/>
                <a:gd name="T53" fmla="*/ 537 h 1350"/>
                <a:gd name="T54" fmla="*/ 179 w 304"/>
                <a:gd name="T55" fmla="*/ 435 h 1350"/>
                <a:gd name="T56" fmla="*/ 197 w 304"/>
                <a:gd name="T57" fmla="*/ 624 h 1350"/>
                <a:gd name="T58" fmla="*/ 218 w 304"/>
                <a:gd name="T59" fmla="*/ 636 h 1350"/>
                <a:gd name="T60" fmla="*/ 221 w 304"/>
                <a:gd name="T61" fmla="*/ 1056 h 1350"/>
                <a:gd name="T62" fmla="*/ 230 w 304"/>
                <a:gd name="T63" fmla="*/ 1083 h 1350"/>
                <a:gd name="T64" fmla="*/ 248 w 304"/>
                <a:gd name="T65" fmla="*/ 444 h 1350"/>
                <a:gd name="T66" fmla="*/ 254 w 304"/>
                <a:gd name="T67" fmla="*/ 579 h 1350"/>
                <a:gd name="T68" fmla="*/ 266 w 304"/>
                <a:gd name="T69" fmla="*/ 708 h 1350"/>
                <a:gd name="T70" fmla="*/ 275 w 304"/>
                <a:gd name="T71" fmla="*/ 864 h 1350"/>
                <a:gd name="T72" fmla="*/ 293 w 304"/>
                <a:gd name="T73" fmla="*/ 840 h 1350"/>
                <a:gd name="T74" fmla="*/ 299 w 304"/>
                <a:gd name="T75" fmla="*/ 141 h 1350"/>
                <a:gd name="T76" fmla="*/ 269 w 304"/>
                <a:gd name="T77" fmla="*/ 51 h 1350"/>
                <a:gd name="T78" fmla="*/ 182 w 304"/>
                <a:gd name="T79" fmla="*/ 36 h 1350"/>
                <a:gd name="T80" fmla="*/ 80 w 304"/>
                <a:gd name="T81" fmla="*/ 21 h 1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04" h="1350">
                  <a:moveTo>
                    <a:pt x="17" y="0"/>
                  </a:moveTo>
                  <a:cubicBezTo>
                    <a:pt x="16" y="18"/>
                    <a:pt x="19" y="45"/>
                    <a:pt x="14" y="63"/>
                  </a:cubicBezTo>
                  <a:cubicBezTo>
                    <a:pt x="35" y="70"/>
                    <a:pt x="10" y="64"/>
                    <a:pt x="23" y="84"/>
                  </a:cubicBezTo>
                  <a:cubicBezTo>
                    <a:pt x="31" y="133"/>
                    <a:pt x="33" y="65"/>
                    <a:pt x="41" y="114"/>
                  </a:cubicBezTo>
                  <a:cubicBezTo>
                    <a:pt x="60" y="85"/>
                    <a:pt x="31" y="142"/>
                    <a:pt x="59" y="114"/>
                  </a:cubicBezTo>
                  <a:cubicBezTo>
                    <a:pt x="71" y="126"/>
                    <a:pt x="75" y="123"/>
                    <a:pt x="80" y="108"/>
                  </a:cubicBezTo>
                  <a:cubicBezTo>
                    <a:pt x="108" y="192"/>
                    <a:pt x="0" y="401"/>
                    <a:pt x="95" y="369"/>
                  </a:cubicBezTo>
                  <a:cubicBezTo>
                    <a:pt x="102" y="355"/>
                    <a:pt x="108" y="357"/>
                    <a:pt x="116" y="345"/>
                  </a:cubicBezTo>
                  <a:cubicBezTo>
                    <a:pt x="113" y="355"/>
                    <a:pt x="107" y="375"/>
                    <a:pt x="107" y="375"/>
                  </a:cubicBezTo>
                  <a:cubicBezTo>
                    <a:pt x="106" y="425"/>
                    <a:pt x="104" y="575"/>
                    <a:pt x="104" y="525"/>
                  </a:cubicBezTo>
                  <a:cubicBezTo>
                    <a:pt x="104" y="468"/>
                    <a:pt x="107" y="411"/>
                    <a:pt x="107" y="354"/>
                  </a:cubicBezTo>
                  <a:cubicBezTo>
                    <a:pt x="107" y="315"/>
                    <a:pt x="105" y="276"/>
                    <a:pt x="104" y="237"/>
                  </a:cubicBezTo>
                  <a:cubicBezTo>
                    <a:pt x="102" y="181"/>
                    <a:pt x="111" y="198"/>
                    <a:pt x="95" y="174"/>
                  </a:cubicBezTo>
                  <a:cubicBezTo>
                    <a:pt x="103" y="162"/>
                    <a:pt x="100" y="159"/>
                    <a:pt x="92" y="147"/>
                  </a:cubicBezTo>
                  <a:cubicBezTo>
                    <a:pt x="98" y="128"/>
                    <a:pt x="96" y="149"/>
                    <a:pt x="113" y="132"/>
                  </a:cubicBezTo>
                  <a:cubicBezTo>
                    <a:pt x="114" y="136"/>
                    <a:pt x="112" y="144"/>
                    <a:pt x="116" y="144"/>
                  </a:cubicBezTo>
                  <a:cubicBezTo>
                    <a:pt x="120" y="144"/>
                    <a:pt x="116" y="130"/>
                    <a:pt x="119" y="132"/>
                  </a:cubicBezTo>
                  <a:cubicBezTo>
                    <a:pt x="124" y="136"/>
                    <a:pt x="125" y="150"/>
                    <a:pt x="125" y="150"/>
                  </a:cubicBezTo>
                  <a:cubicBezTo>
                    <a:pt x="126" y="147"/>
                    <a:pt x="125" y="141"/>
                    <a:pt x="128" y="141"/>
                  </a:cubicBezTo>
                  <a:cubicBezTo>
                    <a:pt x="131" y="141"/>
                    <a:pt x="129" y="152"/>
                    <a:pt x="131" y="150"/>
                  </a:cubicBezTo>
                  <a:cubicBezTo>
                    <a:pt x="135" y="146"/>
                    <a:pt x="137" y="132"/>
                    <a:pt x="137" y="132"/>
                  </a:cubicBezTo>
                  <a:cubicBezTo>
                    <a:pt x="138" y="135"/>
                    <a:pt x="137" y="141"/>
                    <a:pt x="140" y="141"/>
                  </a:cubicBezTo>
                  <a:cubicBezTo>
                    <a:pt x="144" y="141"/>
                    <a:pt x="144" y="129"/>
                    <a:pt x="146" y="132"/>
                  </a:cubicBezTo>
                  <a:cubicBezTo>
                    <a:pt x="151" y="138"/>
                    <a:pt x="152" y="156"/>
                    <a:pt x="152" y="156"/>
                  </a:cubicBezTo>
                  <a:cubicBezTo>
                    <a:pt x="160" y="133"/>
                    <a:pt x="160" y="169"/>
                    <a:pt x="161" y="174"/>
                  </a:cubicBezTo>
                  <a:cubicBezTo>
                    <a:pt x="188" y="165"/>
                    <a:pt x="159" y="195"/>
                    <a:pt x="182" y="210"/>
                  </a:cubicBezTo>
                  <a:cubicBezTo>
                    <a:pt x="173" y="237"/>
                    <a:pt x="169" y="183"/>
                    <a:pt x="188" y="177"/>
                  </a:cubicBezTo>
                  <a:cubicBezTo>
                    <a:pt x="205" y="183"/>
                    <a:pt x="197" y="198"/>
                    <a:pt x="203" y="180"/>
                  </a:cubicBezTo>
                  <a:cubicBezTo>
                    <a:pt x="210" y="201"/>
                    <a:pt x="202" y="183"/>
                    <a:pt x="209" y="180"/>
                  </a:cubicBezTo>
                  <a:cubicBezTo>
                    <a:pt x="212" y="179"/>
                    <a:pt x="215" y="182"/>
                    <a:pt x="218" y="183"/>
                  </a:cubicBezTo>
                  <a:cubicBezTo>
                    <a:pt x="221" y="182"/>
                    <a:pt x="225" y="182"/>
                    <a:pt x="227" y="180"/>
                  </a:cubicBezTo>
                  <a:cubicBezTo>
                    <a:pt x="229" y="178"/>
                    <a:pt x="229" y="168"/>
                    <a:pt x="230" y="171"/>
                  </a:cubicBezTo>
                  <a:cubicBezTo>
                    <a:pt x="235" y="192"/>
                    <a:pt x="232" y="208"/>
                    <a:pt x="239" y="228"/>
                  </a:cubicBezTo>
                  <a:cubicBezTo>
                    <a:pt x="238" y="259"/>
                    <a:pt x="241" y="310"/>
                    <a:pt x="230" y="342"/>
                  </a:cubicBezTo>
                  <a:cubicBezTo>
                    <a:pt x="229" y="362"/>
                    <a:pt x="232" y="434"/>
                    <a:pt x="221" y="402"/>
                  </a:cubicBezTo>
                  <a:cubicBezTo>
                    <a:pt x="217" y="366"/>
                    <a:pt x="215" y="377"/>
                    <a:pt x="209" y="396"/>
                  </a:cubicBezTo>
                  <a:cubicBezTo>
                    <a:pt x="201" y="384"/>
                    <a:pt x="196" y="385"/>
                    <a:pt x="191" y="399"/>
                  </a:cubicBezTo>
                  <a:cubicBezTo>
                    <a:pt x="190" y="391"/>
                    <a:pt x="187" y="368"/>
                    <a:pt x="185" y="360"/>
                  </a:cubicBezTo>
                  <a:cubicBezTo>
                    <a:pt x="183" y="352"/>
                    <a:pt x="179" y="336"/>
                    <a:pt x="179" y="336"/>
                  </a:cubicBezTo>
                  <a:cubicBezTo>
                    <a:pt x="178" y="350"/>
                    <a:pt x="177" y="364"/>
                    <a:pt x="176" y="378"/>
                  </a:cubicBezTo>
                  <a:cubicBezTo>
                    <a:pt x="175" y="383"/>
                    <a:pt x="178" y="391"/>
                    <a:pt x="173" y="393"/>
                  </a:cubicBezTo>
                  <a:cubicBezTo>
                    <a:pt x="169" y="395"/>
                    <a:pt x="171" y="385"/>
                    <a:pt x="170" y="381"/>
                  </a:cubicBezTo>
                  <a:cubicBezTo>
                    <a:pt x="168" y="387"/>
                    <a:pt x="166" y="405"/>
                    <a:pt x="164" y="399"/>
                  </a:cubicBezTo>
                  <a:cubicBezTo>
                    <a:pt x="162" y="393"/>
                    <a:pt x="158" y="381"/>
                    <a:pt x="158" y="381"/>
                  </a:cubicBezTo>
                  <a:cubicBezTo>
                    <a:pt x="157" y="384"/>
                    <a:pt x="158" y="390"/>
                    <a:pt x="155" y="390"/>
                  </a:cubicBezTo>
                  <a:cubicBezTo>
                    <a:pt x="152" y="390"/>
                    <a:pt x="152" y="384"/>
                    <a:pt x="152" y="381"/>
                  </a:cubicBezTo>
                  <a:cubicBezTo>
                    <a:pt x="150" y="370"/>
                    <a:pt x="150" y="359"/>
                    <a:pt x="149" y="348"/>
                  </a:cubicBezTo>
                  <a:cubicBezTo>
                    <a:pt x="109" y="408"/>
                    <a:pt x="85" y="609"/>
                    <a:pt x="158" y="561"/>
                  </a:cubicBezTo>
                  <a:cubicBezTo>
                    <a:pt x="161" y="577"/>
                    <a:pt x="159" y="582"/>
                    <a:pt x="155" y="597"/>
                  </a:cubicBezTo>
                  <a:cubicBezTo>
                    <a:pt x="154" y="602"/>
                    <a:pt x="148" y="608"/>
                    <a:pt x="152" y="612"/>
                  </a:cubicBezTo>
                  <a:cubicBezTo>
                    <a:pt x="155" y="615"/>
                    <a:pt x="160" y="608"/>
                    <a:pt x="164" y="606"/>
                  </a:cubicBezTo>
                  <a:cubicBezTo>
                    <a:pt x="169" y="616"/>
                    <a:pt x="168" y="657"/>
                    <a:pt x="176" y="633"/>
                  </a:cubicBezTo>
                  <a:cubicBezTo>
                    <a:pt x="175" y="613"/>
                    <a:pt x="175" y="593"/>
                    <a:pt x="173" y="573"/>
                  </a:cubicBezTo>
                  <a:cubicBezTo>
                    <a:pt x="172" y="561"/>
                    <a:pt x="164" y="537"/>
                    <a:pt x="164" y="537"/>
                  </a:cubicBezTo>
                  <a:cubicBezTo>
                    <a:pt x="163" y="518"/>
                    <a:pt x="133" y="384"/>
                    <a:pt x="173" y="444"/>
                  </a:cubicBezTo>
                  <a:cubicBezTo>
                    <a:pt x="175" y="441"/>
                    <a:pt x="176" y="434"/>
                    <a:pt x="179" y="435"/>
                  </a:cubicBezTo>
                  <a:cubicBezTo>
                    <a:pt x="185" y="436"/>
                    <a:pt x="192" y="480"/>
                    <a:pt x="194" y="486"/>
                  </a:cubicBezTo>
                  <a:cubicBezTo>
                    <a:pt x="200" y="531"/>
                    <a:pt x="212" y="580"/>
                    <a:pt x="197" y="624"/>
                  </a:cubicBezTo>
                  <a:cubicBezTo>
                    <a:pt x="215" y="678"/>
                    <a:pt x="166" y="493"/>
                    <a:pt x="224" y="474"/>
                  </a:cubicBezTo>
                  <a:cubicBezTo>
                    <a:pt x="238" y="516"/>
                    <a:pt x="229" y="602"/>
                    <a:pt x="218" y="636"/>
                  </a:cubicBezTo>
                  <a:cubicBezTo>
                    <a:pt x="220" y="768"/>
                    <a:pt x="216" y="903"/>
                    <a:pt x="227" y="1035"/>
                  </a:cubicBezTo>
                  <a:cubicBezTo>
                    <a:pt x="225" y="1042"/>
                    <a:pt x="220" y="1049"/>
                    <a:pt x="221" y="1056"/>
                  </a:cubicBezTo>
                  <a:cubicBezTo>
                    <a:pt x="222" y="1062"/>
                    <a:pt x="225" y="1068"/>
                    <a:pt x="227" y="1074"/>
                  </a:cubicBezTo>
                  <a:cubicBezTo>
                    <a:pt x="228" y="1077"/>
                    <a:pt x="230" y="1083"/>
                    <a:pt x="230" y="1083"/>
                  </a:cubicBezTo>
                  <a:cubicBezTo>
                    <a:pt x="254" y="1350"/>
                    <a:pt x="242" y="642"/>
                    <a:pt x="245" y="525"/>
                  </a:cubicBezTo>
                  <a:cubicBezTo>
                    <a:pt x="246" y="498"/>
                    <a:pt x="247" y="471"/>
                    <a:pt x="248" y="444"/>
                  </a:cubicBezTo>
                  <a:cubicBezTo>
                    <a:pt x="249" y="471"/>
                    <a:pt x="250" y="498"/>
                    <a:pt x="251" y="525"/>
                  </a:cubicBezTo>
                  <a:cubicBezTo>
                    <a:pt x="252" y="543"/>
                    <a:pt x="252" y="561"/>
                    <a:pt x="254" y="579"/>
                  </a:cubicBezTo>
                  <a:cubicBezTo>
                    <a:pt x="255" y="585"/>
                    <a:pt x="260" y="597"/>
                    <a:pt x="260" y="597"/>
                  </a:cubicBezTo>
                  <a:cubicBezTo>
                    <a:pt x="257" y="632"/>
                    <a:pt x="246" y="678"/>
                    <a:pt x="266" y="708"/>
                  </a:cubicBezTo>
                  <a:cubicBezTo>
                    <a:pt x="267" y="754"/>
                    <a:pt x="266" y="800"/>
                    <a:pt x="269" y="846"/>
                  </a:cubicBezTo>
                  <a:cubicBezTo>
                    <a:pt x="269" y="852"/>
                    <a:pt x="275" y="864"/>
                    <a:pt x="275" y="864"/>
                  </a:cubicBezTo>
                  <a:cubicBezTo>
                    <a:pt x="277" y="911"/>
                    <a:pt x="283" y="936"/>
                    <a:pt x="290" y="978"/>
                  </a:cubicBezTo>
                  <a:cubicBezTo>
                    <a:pt x="304" y="923"/>
                    <a:pt x="296" y="948"/>
                    <a:pt x="293" y="840"/>
                  </a:cubicBezTo>
                  <a:cubicBezTo>
                    <a:pt x="291" y="650"/>
                    <a:pt x="290" y="465"/>
                    <a:pt x="296" y="276"/>
                  </a:cubicBezTo>
                  <a:cubicBezTo>
                    <a:pt x="294" y="231"/>
                    <a:pt x="284" y="185"/>
                    <a:pt x="299" y="141"/>
                  </a:cubicBezTo>
                  <a:cubicBezTo>
                    <a:pt x="297" y="108"/>
                    <a:pt x="297" y="89"/>
                    <a:pt x="287" y="60"/>
                  </a:cubicBezTo>
                  <a:cubicBezTo>
                    <a:pt x="285" y="54"/>
                    <a:pt x="275" y="55"/>
                    <a:pt x="269" y="51"/>
                  </a:cubicBezTo>
                  <a:cubicBezTo>
                    <a:pt x="259" y="22"/>
                    <a:pt x="271" y="48"/>
                    <a:pt x="206" y="45"/>
                  </a:cubicBezTo>
                  <a:cubicBezTo>
                    <a:pt x="197" y="45"/>
                    <a:pt x="190" y="38"/>
                    <a:pt x="182" y="36"/>
                  </a:cubicBezTo>
                  <a:cubicBezTo>
                    <a:pt x="176" y="34"/>
                    <a:pt x="164" y="30"/>
                    <a:pt x="164" y="30"/>
                  </a:cubicBezTo>
                  <a:cubicBezTo>
                    <a:pt x="133" y="34"/>
                    <a:pt x="110" y="25"/>
                    <a:pt x="80" y="21"/>
                  </a:cubicBezTo>
                  <a:cubicBezTo>
                    <a:pt x="71" y="12"/>
                    <a:pt x="32" y="0"/>
                    <a:pt x="17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22" name="Freeform 50"/>
            <p:cNvSpPr>
              <a:spLocks/>
            </p:cNvSpPr>
            <p:nvPr/>
          </p:nvSpPr>
          <p:spPr bwMode="auto">
            <a:xfrm>
              <a:off x="4698" y="3090"/>
              <a:ext cx="31" cy="312"/>
            </a:xfrm>
            <a:custGeom>
              <a:avLst/>
              <a:gdLst>
                <a:gd name="T0" fmla="*/ 15 w 31"/>
                <a:gd name="T1" fmla="*/ 0 h 312"/>
                <a:gd name="T2" fmla="*/ 6 w 31"/>
                <a:gd name="T3" fmla="*/ 108 h 312"/>
                <a:gd name="T4" fmla="*/ 15 w 31"/>
                <a:gd name="T5" fmla="*/ 135 h 312"/>
                <a:gd name="T6" fmla="*/ 21 w 31"/>
                <a:gd name="T7" fmla="*/ 312 h 312"/>
                <a:gd name="T8" fmla="*/ 3 w 31"/>
                <a:gd name="T9" fmla="*/ 117 h 312"/>
                <a:gd name="T10" fmla="*/ 6 w 31"/>
                <a:gd name="T11" fmla="*/ 90 h 312"/>
                <a:gd name="T12" fmla="*/ 15 w 31"/>
                <a:gd name="T13" fmla="*/ 0 h 3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312">
                  <a:moveTo>
                    <a:pt x="15" y="0"/>
                  </a:moveTo>
                  <a:cubicBezTo>
                    <a:pt x="13" y="46"/>
                    <a:pt x="15" y="70"/>
                    <a:pt x="6" y="108"/>
                  </a:cubicBezTo>
                  <a:cubicBezTo>
                    <a:pt x="24" y="120"/>
                    <a:pt x="30" y="112"/>
                    <a:pt x="15" y="135"/>
                  </a:cubicBezTo>
                  <a:cubicBezTo>
                    <a:pt x="17" y="238"/>
                    <a:pt x="27" y="286"/>
                    <a:pt x="21" y="312"/>
                  </a:cubicBezTo>
                  <a:cubicBezTo>
                    <a:pt x="14" y="292"/>
                    <a:pt x="31" y="136"/>
                    <a:pt x="3" y="117"/>
                  </a:cubicBezTo>
                  <a:cubicBezTo>
                    <a:pt x="0" y="108"/>
                    <a:pt x="6" y="90"/>
                    <a:pt x="6" y="90"/>
                  </a:cubicBezTo>
                  <a:cubicBezTo>
                    <a:pt x="10" y="24"/>
                    <a:pt x="6" y="54"/>
                    <a:pt x="15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23" name="Freeform 51"/>
            <p:cNvSpPr>
              <a:spLocks/>
            </p:cNvSpPr>
            <p:nvPr/>
          </p:nvSpPr>
          <p:spPr bwMode="auto">
            <a:xfrm>
              <a:off x="4718" y="3420"/>
              <a:ext cx="10" cy="190"/>
            </a:xfrm>
            <a:custGeom>
              <a:avLst/>
              <a:gdLst>
                <a:gd name="T0" fmla="*/ 10 w 10"/>
                <a:gd name="T1" fmla="*/ 0 h 190"/>
                <a:gd name="T2" fmla="*/ 7 w 10"/>
                <a:gd name="T3" fmla="*/ 186 h 190"/>
                <a:gd name="T4" fmla="*/ 1 w 10"/>
                <a:gd name="T5" fmla="*/ 177 h 190"/>
                <a:gd name="T6" fmla="*/ 4 w 10"/>
                <a:gd name="T7" fmla="*/ 105 h 190"/>
                <a:gd name="T8" fmla="*/ 10 w 10"/>
                <a:gd name="T9" fmla="*/ 0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90">
                  <a:moveTo>
                    <a:pt x="10" y="0"/>
                  </a:moveTo>
                  <a:cubicBezTo>
                    <a:pt x="9" y="62"/>
                    <a:pt x="10" y="124"/>
                    <a:pt x="7" y="186"/>
                  </a:cubicBezTo>
                  <a:cubicBezTo>
                    <a:pt x="7" y="190"/>
                    <a:pt x="1" y="181"/>
                    <a:pt x="1" y="177"/>
                  </a:cubicBezTo>
                  <a:cubicBezTo>
                    <a:pt x="0" y="153"/>
                    <a:pt x="3" y="129"/>
                    <a:pt x="4" y="105"/>
                  </a:cubicBezTo>
                  <a:cubicBezTo>
                    <a:pt x="8" y="12"/>
                    <a:pt x="3" y="49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24" name="Freeform 52"/>
            <p:cNvSpPr>
              <a:spLocks/>
            </p:cNvSpPr>
            <p:nvPr/>
          </p:nvSpPr>
          <p:spPr bwMode="auto">
            <a:xfrm>
              <a:off x="4704" y="3720"/>
              <a:ext cx="33" cy="285"/>
            </a:xfrm>
            <a:custGeom>
              <a:avLst/>
              <a:gdLst>
                <a:gd name="T0" fmla="*/ 21 w 33"/>
                <a:gd name="T1" fmla="*/ 0 h 285"/>
                <a:gd name="T2" fmla="*/ 18 w 33"/>
                <a:gd name="T3" fmla="*/ 45 h 285"/>
                <a:gd name="T4" fmla="*/ 21 w 33"/>
                <a:gd name="T5" fmla="*/ 63 h 285"/>
                <a:gd name="T6" fmla="*/ 33 w 33"/>
                <a:gd name="T7" fmla="*/ 276 h 285"/>
                <a:gd name="T8" fmla="*/ 27 w 33"/>
                <a:gd name="T9" fmla="*/ 285 h 285"/>
                <a:gd name="T10" fmla="*/ 18 w 33"/>
                <a:gd name="T11" fmla="*/ 231 h 285"/>
                <a:gd name="T12" fmla="*/ 21 w 33"/>
                <a:gd name="T13" fmla="*/ 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3" h="285">
                  <a:moveTo>
                    <a:pt x="21" y="0"/>
                  </a:moveTo>
                  <a:cubicBezTo>
                    <a:pt x="20" y="15"/>
                    <a:pt x="17" y="30"/>
                    <a:pt x="18" y="45"/>
                  </a:cubicBezTo>
                  <a:cubicBezTo>
                    <a:pt x="20" y="75"/>
                    <a:pt x="30" y="35"/>
                    <a:pt x="21" y="63"/>
                  </a:cubicBezTo>
                  <a:cubicBezTo>
                    <a:pt x="25" y="128"/>
                    <a:pt x="0" y="227"/>
                    <a:pt x="33" y="276"/>
                  </a:cubicBezTo>
                  <a:cubicBezTo>
                    <a:pt x="31" y="279"/>
                    <a:pt x="31" y="285"/>
                    <a:pt x="27" y="285"/>
                  </a:cubicBezTo>
                  <a:cubicBezTo>
                    <a:pt x="18" y="285"/>
                    <a:pt x="20" y="258"/>
                    <a:pt x="18" y="231"/>
                  </a:cubicBezTo>
                  <a:cubicBezTo>
                    <a:pt x="16" y="121"/>
                    <a:pt x="9" y="84"/>
                    <a:pt x="21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25" name="Freeform 53"/>
            <p:cNvSpPr>
              <a:spLocks/>
            </p:cNvSpPr>
            <p:nvPr/>
          </p:nvSpPr>
          <p:spPr bwMode="auto">
            <a:xfrm>
              <a:off x="4839" y="3156"/>
              <a:ext cx="41" cy="993"/>
            </a:xfrm>
            <a:custGeom>
              <a:avLst/>
              <a:gdLst>
                <a:gd name="T0" fmla="*/ 21 w 41"/>
                <a:gd name="T1" fmla="*/ 0 h 993"/>
                <a:gd name="T2" fmla="*/ 27 w 41"/>
                <a:gd name="T3" fmla="*/ 159 h 993"/>
                <a:gd name="T4" fmla="*/ 18 w 41"/>
                <a:gd name="T5" fmla="*/ 765 h 993"/>
                <a:gd name="T6" fmla="*/ 3 w 41"/>
                <a:gd name="T7" fmla="*/ 978 h 993"/>
                <a:gd name="T8" fmla="*/ 12 w 41"/>
                <a:gd name="T9" fmla="*/ 981 h 993"/>
                <a:gd name="T10" fmla="*/ 15 w 41"/>
                <a:gd name="T11" fmla="*/ 993 h 993"/>
                <a:gd name="T12" fmla="*/ 12 w 41"/>
                <a:gd name="T13" fmla="*/ 978 h 993"/>
                <a:gd name="T14" fmla="*/ 3 w 41"/>
                <a:gd name="T15" fmla="*/ 972 h 993"/>
                <a:gd name="T16" fmla="*/ 15 w 41"/>
                <a:gd name="T17" fmla="*/ 939 h 993"/>
                <a:gd name="T18" fmla="*/ 12 w 41"/>
                <a:gd name="T19" fmla="*/ 849 h 993"/>
                <a:gd name="T20" fmla="*/ 15 w 41"/>
                <a:gd name="T21" fmla="*/ 756 h 993"/>
                <a:gd name="T22" fmla="*/ 24 w 41"/>
                <a:gd name="T23" fmla="*/ 750 h 993"/>
                <a:gd name="T24" fmla="*/ 15 w 41"/>
                <a:gd name="T25" fmla="*/ 723 h 993"/>
                <a:gd name="T26" fmla="*/ 24 w 41"/>
                <a:gd name="T27" fmla="*/ 246 h 993"/>
                <a:gd name="T28" fmla="*/ 21 w 41"/>
                <a:gd name="T29" fmla="*/ 30 h 993"/>
                <a:gd name="T30" fmla="*/ 21 w 41"/>
                <a:gd name="T31" fmla="*/ 0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1" h="993">
                  <a:moveTo>
                    <a:pt x="21" y="0"/>
                  </a:moveTo>
                  <a:cubicBezTo>
                    <a:pt x="21" y="13"/>
                    <a:pt x="15" y="123"/>
                    <a:pt x="27" y="159"/>
                  </a:cubicBezTo>
                  <a:cubicBezTo>
                    <a:pt x="26" y="315"/>
                    <a:pt x="41" y="604"/>
                    <a:pt x="18" y="765"/>
                  </a:cubicBezTo>
                  <a:cubicBezTo>
                    <a:pt x="15" y="975"/>
                    <a:pt x="32" y="892"/>
                    <a:pt x="3" y="978"/>
                  </a:cubicBezTo>
                  <a:cubicBezTo>
                    <a:pt x="6" y="979"/>
                    <a:pt x="10" y="979"/>
                    <a:pt x="12" y="981"/>
                  </a:cubicBezTo>
                  <a:cubicBezTo>
                    <a:pt x="15" y="984"/>
                    <a:pt x="15" y="993"/>
                    <a:pt x="15" y="993"/>
                  </a:cubicBezTo>
                  <a:cubicBezTo>
                    <a:pt x="14" y="988"/>
                    <a:pt x="15" y="982"/>
                    <a:pt x="12" y="978"/>
                  </a:cubicBezTo>
                  <a:cubicBezTo>
                    <a:pt x="10" y="975"/>
                    <a:pt x="4" y="975"/>
                    <a:pt x="3" y="972"/>
                  </a:cubicBezTo>
                  <a:cubicBezTo>
                    <a:pt x="0" y="962"/>
                    <a:pt x="10" y="946"/>
                    <a:pt x="15" y="939"/>
                  </a:cubicBezTo>
                  <a:cubicBezTo>
                    <a:pt x="21" y="909"/>
                    <a:pt x="22" y="878"/>
                    <a:pt x="12" y="849"/>
                  </a:cubicBezTo>
                  <a:cubicBezTo>
                    <a:pt x="13" y="818"/>
                    <a:pt x="11" y="787"/>
                    <a:pt x="15" y="756"/>
                  </a:cubicBezTo>
                  <a:cubicBezTo>
                    <a:pt x="15" y="752"/>
                    <a:pt x="24" y="754"/>
                    <a:pt x="24" y="750"/>
                  </a:cubicBezTo>
                  <a:cubicBezTo>
                    <a:pt x="25" y="741"/>
                    <a:pt x="15" y="723"/>
                    <a:pt x="15" y="723"/>
                  </a:cubicBezTo>
                  <a:cubicBezTo>
                    <a:pt x="17" y="569"/>
                    <a:pt x="10" y="401"/>
                    <a:pt x="24" y="246"/>
                  </a:cubicBezTo>
                  <a:cubicBezTo>
                    <a:pt x="20" y="148"/>
                    <a:pt x="18" y="141"/>
                    <a:pt x="21" y="30"/>
                  </a:cubicBezTo>
                  <a:cubicBezTo>
                    <a:pt x="18" y="4"/>
                    <a:pt x="14" y="13"/>
                    <a:pt x="21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pic>
        <p:nvPicPr>
          <p:cNvPr id="105526" name="Picture 54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400" y="2667000"/>
            <a:ext cx="4267200" cy="1528763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5527" name="Group 55"/>
          <p:cNvGrpSpPr>
            <a:grpSpLocks/>
          </p:cNvGrpSpPr>
          <p:nvPr/>
        </p:nvGrpSpPr>
        <p:grpSpPr bwMode="auto">
          <a:xfrm>
            <a:off x="835025" y="3236913"/>
            <a:ext cx="1357313" cy="2978150"/>
            <a:chOff x="1584" y="240"/>
            <a:chExt cx="1737" cy="3886"/>
          </a:xfrm>
        </p:grpSpPr>
        <p:sp>
          <p:nvSpPr>
            <p:cNvPr id="105528" name="Freeform 56"/>
            <p:cNvSpPr>
              <a:spLocks/>
            </p:cNvSpPr>
            <p:nvPr/>
          </p:nvSpPr>
          <p:spPr bwMode="auto">
            <a:xfrm rot="279606">
              <a:off x="2212" y="3647"/>
              <a:ext cx="486" cy="457"/>
            </a:xfrm>
            <a:custGeom>
              <a:avLst/>
              <a:gdLst>
                <a:gd name="T0" fmla="*/ 443 w 486"/>
                <a:gd name="T1" fmla="*/ 65 h 457"/>
                <a:gd name="T2" fmla="*/ 440 w 486"/>
                <a:gd name="T3" fmla="*/ 137 h 457"/>
                <a:gd name="T4" fmla="*/ 457 w 486"/>
                <a:gd name="T5" fmla="*/ 158 h 457"/>
                <a:gd name="T6" fmla="*/ 469 w 486"/>
                <a:gd name="T7" fmla="*/ 168 h 457"/>
                <a:gd name="T8" fmla="*/ 484 w 486"/>
                <a:gd name="T9" fmla="*/ 186 h 457"/>
                <a:gd name="T10" fmla="*/ 470 w 486"/>
                <a:gd name="T11" fmla="*/ 210 h 457"/>
                <a:gd name="T12" fmla="*/ 449 w 486"/>
                <a:gd name="T13" fmla="*/ 219 h 457"/>
                <a:gd name="T14" fmla="*/ 428 w 486"/>
                <a:gd name="T15" fmla="*/ 233 h 457"/>
                <a:gd name="T16" fmla="*/ 416 w 486"/>
                <a:gd name="T17" fmla="*/ 245 h 457"/>
                <a:gd name="T18" fmla="*/ 395 w 486"/>
                <a:gd name="T19" fmla="*/ 276 h 457"/>
                <a:gd name="T20" fmla="*/ 383 w 486"/>
                <a:gd name="T21" fmla="*/ 288 h 457"/>
                <a:gd name="T22" fmla="*/ 359 w 486"/>
                <a:gd name="T23" fmla="*/ 317 h 457"/>
                <a:gd name="T24" fmla="*/ 338 w 486"/>
                <a:gd name="T25" fmla="*/ 336 h 457"/>
                <a:gd name="T26" fmla="*/ 257 w 486"/>
                <a:gd name="T27" fmla="*/ 389 h 457"/>
                <a:gd name="T28" fmla="*/ 235 w 486"/>
                <a:gd name="T29" fmla="*/ 402 h 457"/>
                <a:gd name="T30" fmla="*/ 170 w 486"/>
                <a:gd name="T31" fmla="*/ 447 h 457"/>
                <a:gd name="T32" fmla="*/ 103 w 486"/>
                <a:gd name="T33" fmla="*/ 449 h 457"/>
                <a:gd name="T34" fmla="*/ 77 w 486"/>
                <a:gd name="T35" fmla="*/ 432 h 457"/>
                <a:gd name="T36" fmla="*/ 56 w 486"/>
                <a:gd name="T37" fmla="*/ 416 h 457"/>
                <a:gd name="T38" fmla="*/ 29 w 486"/>
                <a:gd name="T39" fmla="*/ 389 h 457"/>
                <a:gd name="T40" fmla="*/ 5 w 486"/>
                <a:gd name="T41" fmla="*/ 353 h 457"/>
                <a:gd name="T42" fmla="*/ 28 w 486"/>
                <a:gd name="T43" fmla="*/ 294 h 457"/>
                <a:gd name="T44" fmla="*/ 53 w 486"/>
                <a:gd name="T45" fmla="*/ 284 h 457"/>
                <a:gd name="T46" fmla="*/ 110 w 486"/>
                <a:gd name="T47" fmla="*/ 246 h 457"/>
                <a:gd name="T48" fmla="*/ 127 w 486"/>
                <a:gd name="T49" fmla="*/ 243 h 457"/>
                <a:gd name="T50" fmla="*/ 152 w 486"/>
                <a:gd name="T51" fmla="*/ 219 h 457"/>
                <a:gd name="T52" fmla="*/ 184 w 486"/>
                <a:gd name="T53" fmla="*/ 222 h 457"/>
                <a:gd name="T54" fmla="*/ 199 w 486"/>
                <a:gd name="T55" fmla="*/ 210 h 457"/>
                <a:gd name="T56" fmla="*/ 245 w 486"/>
                <a:gd name="T57" fmla="*/ 185 h 457"/>
                <a:gd name="T58" fmla="*/ 283 w 486"/>
                <a:gd name="T59" fmla="*/ 171 h 457"/>
                <a:gd name="T60" fmla="*/ 305 w 486"/>
                <a:gd name="T61" fmla="*/ 164 h 457"/>
                <a:gd name="T62" fmla="*/ 317 w 486"/>
                <a:gd name="T63" fmla="*/ 155 h 457"/>
                <a:gd name="T64" fmla="*/ 325 w 486"/>
                <a:gd name="T65" fmla="*/ 158 h 457"/>
                <a:gd name="T66" fmla="*/ 346 w 486"/>
                <a:gd name="T67" fmla="*/ 146 h 457"/>
                <a:gd name="T68" fmla="*/ 391 w 486"/>
                <a:gd name="T69" fmla="*/ 128 h 457"/>
                <a:gd name="T70" fmla="*/ 400 w 486"/>
                <a:gd name="T71" fmla="*/ 114 h 457"/>
                <a:gd name="T72" fmla="*/ 392 w 486"/>
                <a:gd name="T73" fmla="*/ 0 h 457"/>
                <a:gd name="T74" fmla="*/ 445 w 486"/>
                <a:gd name="T75" fmla="*/ 32 h 457"/>
                <a:gd name="T76" fmla="*/ 443 w 486"/>
                <a:gd name="T77" fmla="*/ 6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6" h="457">
                  <a:moveTo>
                    <a:pt x="443" y="65"/>
                  </a:moveTo>
                  <a:cubicBezTo>
                    <a:pt x="442" y="82"/>
                    <a:pt x="438" y="122"/>
                    <a:pt x="440" y="137"/>
                  </a:cubicBezTo>
                  <a:cubicBezTo>
                    <a:pt x="442" y="152"/>
                    <a:pt x="452" y="153"/>
                    <a:pt x="457" y="158"/>
                  </a:cubicBezTo>
                  <a:cubicBezTo>
                    <a:pt x="461" y="163"/>
                    <a:pt x="464" y="165"/>
                    <a:pt x="469" y="168"/>
                  </a:cubicBezTo>
                  <a:cubicBezTo>
                    <a:pt x="474" y="174"/>
                    <a:pt x="479" y="180"/>
                    <a:pt x="484" y="186"/>
                  </a:cubicBezTo>
                  <a:cubicBezTo>
                    <a:pt x="486" y="195"/>
                    <a:pt x="478" y="205"/>
                    <a:pt x="470" y="210"/>
                  </a:cubicBezTo>
                  <a:cubicBezTo>
                    <a:pt x="465" y="216"/>
                    <a:pt x="456" y="218"/>
                    <a:pt x="449" y="219"/>
                  </a:cubicBezTo>
                  <a:cubicBezTo>
                    <a:pt x="442" y="224"/>
                    <a:pt x="436" y="230"/>
                    <a:pt x="428" y="233"/>
                  </a:cubicBezTo>
                  <a:cubicBezTo>
                    <a:pt x="423" y="238"/>
                    <a:pt x="422" y="242"/>
                    <a:pt x="416" y="245"/>
                  </a:cubicBezTo>
                  <a:cubicBezTo>
                    <a:pt x="409" y="255"/>
                    <a:pt x="403" y="267"/>
                    <a:pt x="395" y="276"/>
                  </a:cubicBezTo>
                  <a:cubicBezTo>
                    <a:pt x="391" y="280"/>
                    <a:pt x="386" y="283"/>
                    <a:pt x="383" y="288"/>
                  </a:cubicBezTo>
                  <a:cubicBezTo>
                    <a:pt x="376" y="298"/>
                    <a:pt x="370" y="311"/>
                    <a:pt x="359" y="317"/>
                  </a:cubicBezTo>
                  <a:cubicBezTo>
                    <a:pt x="353" y="324"/>
                    <a:pt x="346" y="331"/>
                    <a:pt x="338" y="336"/>
                  </a:cubicBezTo>
                  <a:cubicBezTo>
                    <a:pt x="326" y="351"/>
                    <a:pt x="275" y="383"/>
                    <a:pt x="257" y="389"/>
                  </a:cubicBezTo>
                  <a:cubicBezTo>
                    <a:pt x="250" y="394"/>
                    <a:pt x="242" y="396"/>
                    <a:pt x="235" y="402"/>
                  </a:cubicBezTo>
                  <a:cubicBezTo>
                    <a:pt x="217" y="418"/>
                    <a:pt x="195" y="443"/>
                    <a:pt x="170" y="447"/>
                  </a:cubicBezTo>
                  <a:cubicBezTo>
                    <a:pt x="151" y="457"/>
                    <a:pt x="117" y="449"/>
                    <a:pt x="103" y="449"/>
                  </a:cubicBezTo>
                  <a:cubicBezTo>
                    <a:pt x="94" y="444"/>
                    <a:pt x="86" y="436"/>
                    <a:pt x="77" y="432"/>
                  </a:cubicBezTo>
                  <a:cubicBezTo>
                    <a:pt x="72" y="425"/>
                    <a:pt x="63" y="420"/>
                    <a:pt x="56" y="416"/>
                  </a:cubicBezTo>
                  <a:cubicBezTo>
                    <a:pt x="49" y="407"/>
                    <a:pt x="39" y="395"/>
                    <a:pt x="29" y="389"/>
                  </a:cubicBezTo>
                  <a:cubicBezTo>
                    <a:pt x="22" y="377"/>
                    <a:pt x="13" y="364"/>
                    <a:pt x="5" y="353"/>
                  </a:cubicBezTo>
                  <a:cubicBezTo>
                    <a:pt x="0" y="327"/>
                    <a:pt x="7" y="307"/>
                    <a:pt x="28" y="294"/>
                  </a:cubicBezTo>
                  <a:cubicBezTo>
                    <a:pt x="36" y="283"/>
                    <a:pt x="42" y="284"/>
                    <a:pt x="53" y="284"/>
                  </a:cubicBezTo>
                  <a:cubicBezTo>
                    <a:pt x="67" y="278"/>
                    <a:pt x="100" y="253"/>
                    <a:pt x="110" y="246"/>
                  </a:cubicBezTo>
                  <a:cubicBezTo>
                    <a:pt x="111" y="238"/>
                    <a:pt x="120" y="246"/>
                    <a:pt x="127" y="243"/>
                  </a:cubicBezTo>
                  <a:cubicBezTo>
                    <a:pt x="134" y="236"/>
                    <a:pt x="142" y="221"/>
                    <a:pt x="152" y="219"/>
                  </a:cubicBezTo>
                  <a:cubicBezTo>
                    <a:pt x="162" y="215"/>
                    <a:pt x="176" y="223"/>
                    <a:pt x="184" y="222"/>
                  </a:cubicBezTo>
                  <a:cubicBezTo>
                    <a:pt x="188" y="217"/>
                    <a:pt x="193" y="212"/>
                    <a:pt x="199" y="210"/>
                  </a:cubicBezTo>
                  <a:cubicBezTo>
                    <a:pt x="208" y="205"/>
                    <a:pt x="231" y="191"/>
                    <a:pt x="245" y="185"/>
                  </a:cubicBezTo>
                  <a:cubicBezTo>
                    <a:pt x="259" y="179"/>
                    <a:pt x="273" y="174"/>
                    <a:pt x="283" y="171"/>
                  </a:cubicBezTo>
                  <a:cubicBezTo>
                    <a:pt x="289" y="166"/>
                    <a:pt x="297" y="165"/>
                    <a:pt x="305" y="164"/>
                  </a:cubicBezTo>
                  <a:cubicBezTo>
                    <a:pt x="310" y="162"/>
                    <a:pt x="314" y="156"/>
                    <a:pt x="317" y="155"/>
                  </a:cubicBezTo>
                  <a:cubicBezTo>
                    <a:pt x="320" y="154"/>
                    <a:pt x="320" y="159"/>
                    <a:pt x="325" y="158"/>
                  </a:cubicBezTo>
                  <a:cubicBezTo>
                    <a:pt x="327" y="150"/>
                    <a:pt x="338" y="148"/>
                    <a:pt x="346" y="146"/>
                  </a:cubicBezTo>
                  <a:cubicBezTo>
                    <a:pt x="361" y="138"/>
                    <a:pt x="373" y="129"/>
                    <a:pt x="391" y="128"/>
                  </a:cubicBezTo>
                  <a:cubicBezTo>
                    <a:pt x="392" y="120"/>
                    <a:pt x="396" y="121"/>
                    <a:pt x="400" y="114"/>
                  </a:cubicBezTo>
                  <a:cubicBezTo>
                    <a:pt x="387" y="69"/>
                    <a:pt x="392" y="82"/>
                    <a:pt x="392" y="0"/>
                  </a:cubicBezTo>
                  <a:cubicBezTo>
                    <a:pt x="415" y="40"/>
                    <a:pt x="415" y="72"/>
                    <a:pt x="445" y="32"/>
                  </a:cubicBezTo>
                  <a:cubicBezTo>
                    <a:pt x="454" y="43"/>
                    <a:pt x="443" y="54"/>
                    <a:pt x="443" y="65"/>
                  </a:cubicBezTo>
                  <a:close/>
                </a:path>
              </a:pathLst>
            </a:custGeom>
            <a:solidFill>
              <a:srgbClr val="FAB46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29" name="Freeform 57"/>
            <p:cNvSpPr>
              <a:spLocks/>
            </p:cNvSpPr>
            <p:nvPr/>
          </p:nvSpPr>
          <p:spPr bwMode="auto">
            <a:xfrm rot="279606">
              <a:off x="2204" y="3790"/>
              <a:ext cx="496" cy="336"/>
            </a:xfrm>
            <a:custGeom>
              <a:avLst/>
              <a:gdLst>
                <a:gd name="T0" fmla="*/ 454 w 496"/>
                <a:gd name="T1" fmla="*/ 10 h 336"/>
                <a:gd name="T2" fmla="*/ 468 w 496"/>
                <a:gd name="T3" fmla="*/ 18 h 336"/>
                <a:gd name="T4" fmla="*/ 492 w 496"/>
                <a:gd name="T5" fmla="*/ 43 h 336"/>
                <a:gd name="T6" fmla="*/ 438 w 496"/>
                <a:gd name="T7" fmla="*/ 142 h 336"/>
                <a:gd name="T8" fmla="*/ 253 w 496"/>
                <a:gd name="T9" fmla="*/ 289 h 336"/>
                <a:gd name="T10" fmla="*/ 174 w 496"/>
                <a:gd name="T11" fmla="*/ 333 h 336"/>
                <a:gd name="T12" fmla="*/ 91 w 496"/>
                <a:gd name="T13" fmla="*/ 324 h 336"/>
                <a:gd name="T14" fmla="*/ 67 w 496"/>
                <a:gd name="T15" fmla="*/ 303 h 336"/>
                <a:gd name="T16" fmla="*/ 21 w 496"/>
                <a:gd name="T17" fmla="*/ 267 h 336"/>
                <a:gd name="T18" fmla="*/ 0 w 496"/>
                <a:gd name="T19" fmla="*/ 223 h 336"/>
                <a:gd name="T20" fmla="*/ 3 w 496"/>
                <a:gd name="T21" fmla="*/ 202 h 336"/>
                <a:gd name="T22" fmla="*/ 30 w 496"/>
                <a:gd name="T23" fmla="*/ 207 h 336"/>
                <a:gd name="T24" fmla="*/ 87 w 496"/>
                <a:gd name="T25" fmla="*/ 267 h 336"/>
                <a:gd name="T26" fmla="*/ 112 w 496"/>
                <a:gd name="T27" fmla="*/ 306 h 336"/>
                <a:gd name="T28" fmla="*/ 177 w 496"/>
                <a:gd name="T29" fmla="*/ 297 h 336"/>
                <a:gd name="T30" fmla="*/ 201 w 496"/>
                <a:gd name="T31" fmla="*/ 276 h 336"/>
                <a:gd name="T32" fmla="*/ 240 w 496"/>
                <a:gd name="T33" fmla="*/ 234 h 336"/>
                <a:gd name="T34" fmla="*/ 271 w 496"/>
                <a:gd name="T35" fmla="*/ 214 h 336"/>
                <a:gd name="T36" fmla="*/ 244 w 496"/>
                <a:gd name="T37" fmla="*/ 163 h 336"/>
                <a:gd name="T38" fmla="*/ 208 w 496"/>
                <a:gd name="T39" fmla="*/ 129 h 336"/>
                <a:gd name="T40" fmla="*/ 130 w 496"/>
                <a:gd name="T41" fmla="*/ 91 h 336"/>
                <a:gd name="T42" fmla="*/ 201 w 496"/>
                <a:gd name="T43" fmla="*/ 79 h 336"/>
                <a:gd name="T44" fmla="*/ 297 w 496"/>
                <a:gd name="T45" fmla="*/ 142 h 336"/>
                <a:gd name="T46" fmla="*/ 312 w 496"/>
                <a:gd name="T47" fmla="*/ 189 h 336"/>
                <a:gd name="T48" fmla="*/ 351 w 496"/>
                <a:gd name="T49" fmla="*/ 174 h 336"/>
                <a:gd name="T50" fmla="*/ 381 w 496"/>
                <a:gd name="T51" fmla="*/ 147 h 336"/>
                <a:gd name="T52" fmla="*/ 396 w 496"/>
                <a:gd name="T53" fmla="*/ 133 h 336"/>
                <a:gd name="T54" fmla="*/ 406 w 496"/>
                <a:gd name="T55" fmla="*/ 97 h 336"/>
                <a:gd name="T56" fmla="*/ 370 w 496"/>
                <a:gd name="T57" fmla="*/ 42 h 336"/>
                <a:gd name="T58" fmla="*/ 339 w 496"/>
                <a:gd name="T59" fmla="*/ 22 h 336"/>
                <a:gd name="T60" fmla="*/ 343 w 496"/>
                <a:gd name="T61" fmla="*/ 3 h 336"/>
                <a:gd name="T62" fmla="*/ 409 w 496"/>
                <a:gd name="T63" fmla="*/ 45 h 336"/>
                <a:gd name="T64" fmla="*/ 444 w 496"/>
                <a:gd name="T65" fmla="*/ 87 h 336"/>
                <a:gd name="T66" fmla="*/ 478 w 496"/>
                <a:gd name="T67" fmla="*/ 60 h 336"/>
                <a:gd name="T68" fmla="*/ 451 w 496"/>
                <a:gd name="T69" fmla="*/ 25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6" h="336">
                  <a:moveTo>
                    <a:pt x="447" y="9"/>
                  </a:moveTo>
                  <a:cubicBezTo>
                    <a:pt x="449" y="9"/>
                    <a:pt x="452" y="9"/>
                    <a:pt x="454" y="10"/>
                  </a:cubicBezTo>
                  <a:cubicBezTo>
                    <a:pt x="455" y="11"/>
                    <a:pt x="455" y="14"/>
                    <a:pt x="456" y="15"/>
                  </a:cubicBezTo>
                  <a:cubicBezTo>
                    <a:pt x="459" y="17"/>
                    <a:pt x="464" y="17"/>
                    <a:pt x="468" y="18"/>
                  </a:cubicBezTo>
                  <a:cubicBezTo>
                    <a:pt x="472" y="23"/>
                    <a:pt x="477" y="30"/>
                    <a:pt x="483" y="31"/>
                  </a:cubicBezTo>
                  <a:cubicBezTo>
                    <a:pt x="486" y="36"/>
                    <a:pt x="490" y="38"/>
                    <a:pt x="492" y="43"/>
                  </a:cubicBezTo>
                  <a:cubicBezTo>
                    <a:pt x="495" y="59"/>
                    <a:pt x="496" y="60"/>
                    <a:pt x="492" y="88"/>
                  </a:cubicBezTo>
                  <a:cubicBezTo>
                    <a:pt x="483" y="104"/>
                    <a:pt x="456" y="124"/>
                    <a:pt x="438" y="142"/>
                  </a:cubicBezTo>
                  <a:cubicBezTo>
                    <a:pt x="408" y="167"/>
                    <a:pt x="355" y="216"/>
                    <a:pt x="324" y="240"/>
                  </a:cubicBezTo>
                  <a:cubicBezTo>
                    <a:pt x="293" y="264"/>
                    <a:pt x="268" y="279"/>
                    <a:pt x="253" y="289"/>
                  </a:cubicBezTo>
                  <a:cubicBezTo>
                    <a:pt x="247" y="292"/>
                    <a:pt x="241" y="297"/>
                    <a:pt x="235" y="298"/>
                  </a:cubicBezTo>
                  <a:cubicBezTo>
                    <a:pt x="221" y="306"/>
                    <a:pt x="195" y="327"/>
                    <a:pt x="174" y="333"/>
                  </a:cubicBezTo>
                  <a:cubicBezTo>
                    <a:pt x="155" y="332"/>
                    <a:pt x="130" y="336"/>
                    <a:pt x="111" y="334"/>
                  </a:cubicBezTo>
                  <a:cubicBezTo>
                    <a:pt x="105" y="333"/>
                    <a:pt x="98" y="325"/>
                    <a:pt x="91" y="324"/>
                  </a:cubicBezTo>
                  <a:cubicBezTo>
                    <a:pt x="87" y="321"/>
                    <a:pt x="82" y="318"/>
                    <a:pt x="78" y="315"/>
                  </a:cubicBezTo>
                  <a:cubicBezTo>
                    <a:pt x="75" y="309"/>
                    <a:pt x="73" y="306"/>
                    <a:pt x="67" y="303"/>
                  </a:cubicBezTo>
                  <a:cubicBezTo>
                    <a:pt x="63" y="297"/>
                    <a:pt x="54" y="295"/>
                    <a:pt x="48" y="291"/>
                  </a:cubicBezTo>
                  <a:cubicBezTo>
                    <a:pt x="41" y="284"/>
                    <a:pt x="29" y="275"/>
                    <a:pt x="21" y="267"/>
                  </a:cubicBezTo>
                  <a:cubicBezTo>
                    <a:pt x="16" y="260"/>
                    <a:pt x="13" y="243"/>
                    <a:pt x="6" y="238"/>
                  </a:cubicBezTo>
                  <a:cubicBezTo>
                    <a:pt x="3" y="233"/>
                    <a:pt x="1" y="229"/>
                    <a:pt x="0" y="223"/>
                  </a:cubicBezTo>
                  <a:cubicBezTo>
                    <a:pt x="0" y="214"/>
                    <a:pt x="0" y="204"/>
                    <a:pt x="1" y="195"/>
                  </a:cubicBezTo>
                  <a:cubicBezTo>
                    <a:pt x="1" y="193"/>
                    <a:pt x="2" y="200"/>
                    <a:pt x="3" y="202"/>
                  </a:cubicBezTo>
                  <a:cubicBezTo>
                    <a:pt x="4" y="204"/>
                    <a:pt x="10" y="205"/>
                    <a:pt x="12" y="205"/>
                  </a:cubicBezTo>
                  <a:cubicBezTo>
                    <a:pt x="19" y="208"/>
                    <a:pt x="23" y="204"/>
                    <a:pt x="30" y="207"/>
                  </a:cubicBezTo>
                  <a:cubicBezTo>
                    <a:pt x="31" y="241"/>
                    <a:pt x="26" y="235"/>
                    <a:pt x="54" y="241"/>
                  </a:cubicBezTo>
                  <a:cubicBezTo>
                    <a:pt x="58" y="265"/>
                    <a:pt x="62" y="264"/>
                    <a:pt x="87" y="267"/>
                  </a:cubicBezTo>
                  <a:cubicBezTo>
                    <a:pt x="88" y="281"/>
                    <a:pt x="87" y="290"/>
                    <a:pt x="100" y="297"/>
                  </a:cubicBezTo>
                  <a:cubicBezTo>
                    <a:pt x="104" y="302"/>
                    <a:pt x="107" y="303"/>
                    <a:pt x="112" y="306"/>
                  </a:cubicBezTo>
                  <a:cubicBezTo>
                    <a:pt x="136" y="305"/>
                    <a:pt x="148" y="303"/>
                    <a:pt x="168" y="300"/>
                  </a:cubicBezTo>
                  <a:cubicBezTo>
                    <a:pt x="171" y="299"/>
                    <a:pt x="174" y="299"/>
                    <a:pt x="177" y="297"/>
                  </a:cubicBezTo>
                  <a:cubicBezTo>
                    <a:pt x="181" y="294"/>
                    <a:pt x="183" y="288"/>
                    <a:pt x="187" y="285"/>
                  </a:cubicBezTo>
                  <a:cubicBezTo>
                    <a:pt x="191" y="278"/>
                    <a:pt x="195" y="280"/>
                    <a:pt x="201" y="276"/>
                  </a:cubicBezTo>
                  <a:cubicBezTo>
                    <a:pt x="204" y="271"/>
                    <a:pt x="213" y="264"/>
                    <a:pt x="213" y="264"/>
                  </a:cubicBezTo>
                  <a:cubicBezTo>
                    <a:pt x="221" y="251"/>
                    <a:pt x="222" y="238"/>
                    <a:pt x="240" y="234"/>
                  </a:cubicBezTo>
                  <a:cubicBezTo>
                    <a:pt x="249" y="227"/>
                    <a:pt x="255" y="218"/>
                    <a:pt x="267" y="216"/>
                  </a:cubicBezTo>
                  <a:cubicBezTo>
                    <a:pt x="268" y="215"/>
                    <a:pt x="270" y="215"/>
                    <a:pt x="271" y="214"/>
                  </a:cubicBezTo>
                  <a:cubicBezTo>
                    <a:pt x="284" y="203"/>
                    <a:pt x="262" y="177"/>
                    <a:pt x="253" y="169"/>
                  </a:cubicBezTo>
                  <a:cubicBezTo>
                    <a:pt x="250" y="166"/>
                    <a:pt x="247" y="165"/>
                    <a:pt x="244" y="163"/>
                  </a:cubicBezTo>
                  <a:cubicBezTo>
                    <a:pt x="239" y="152"/>
                    <a:pt x="230" y="145"/>
                    <a:pt x="220" y="139"/>
                  </a:cubicBezTo>
                  <a:cubicBezTo>
                    <a:pt x="216" y="134"/>
                    <a:pt x="213" y="132"/>
                    <a:pt x="208" y="129"/>
                  </a:cubicBezTo>
                  <a:cubicBezTo>
                    <a:pt x="198" y="122"/>
                    <a:pt x="175" y="114"/>
                    <a:pt x="162" y="108"/>
                  </a:cubicBezTo>
                  <a:cubicBezTo>
                    <a:pt x="149" y="109"/>
                    <a:pt x="100" y="106"/>
                    <a:pt x="130" y="91"/>
                  </a:cubicBezTo>
                  <a:cubicBezTo>
                    <a:pt x="133" y="85"/>
                    <a:pt x="144" y="77"/>
                    <a:pt x="151" y="76"/>
                  </a:cubicBezTo>
                  <a:cubicBezTo>
                    <a:pt x="163" y="74"/>
                    <a:pt x="185" y="74"/>
                    <a:pt x="201" y="79"/>
                  </a:cubicBezTo>
                  <a:cubicBezTo>
                    <a:pt x="219" y="88"/>
                    <a:pt x="232" y="95"/>
                    <a:pt x="249" y="105"/>
                  </a:cubicBezTo>
                  <a:cubicBezTo>
                    <a:pt x="265" y="113"/>
                    <a:pt x="289" y="134"/>
                    <a:pt x="297" y="142"/>
                  </a:cubicBezTo>
                  <a:cubicBezTo>
                    <a:pt x="307" y="154"/>
                    <a:pt x="310" y="163"/>
                    <a:pt x="312" y="171"/>
                  </a:cubicBezTo>
                  <a:cubicBezTo>
                    <a:pt x="314" y="179"/>
                    <a:pt x="310" y="185"/>
                    <a:pt x="312" y="189"/>
                  </a:cubicBezTo>
                  <a:cubicBezTo>
                    <a:pt x="316" y="194"/>
                    <a:pt x="317" y="196"/>
                    <a:pt x="324" y="195"/>
                  </a:cubicBezTo>
                  <a:cubicBezTo>
                    <a:pt x="331" y="186"/>
                    <a:pt x="341" y="180"/>
                    <a:pt x="351" y="174"/>
                  </a:cubicBezTo>
                  <a:cubicBezTo>
                    <a:pt x="355" y="169"/>
                    <a:pt x="364" y="162"/>
                    <a:pt x="364" y="162"/>
                  </a:cubicBezTo>
                  <a:cubicBezTo>
                    <a:pt x="368" y="155"/>
                    <a:pt x="374" y="152"/>
                    <a:pt x="381" y="147"/>
                  </a:cubicBezTo>
                  <a:cubicBezTo>
                    <a:pt x="382" y="146"/>
                    <a:pt x="385" y="144"/>
                    <a:pt x="385" y="144"/>
                  </a:cubicBezTo>
                  <a:cubicBezTo>
                    <a:pt x="388" y="138"/>
                    <a:pt x="390" y="136"/>
                    <a:pt x="396" y="133"/>
                  </a:cubicBezTo>
                  <a:cubicBezTo>
                    <a:pt x="401" y="126"/>
                    <a:pt x="404" y="122"/>
                    <a:pt x="411" y="118"/>
                  </a:cubicBezTo>
                  <a:cubicBezTo>
                    <a:pt x="412" y="109"/>
                    <a:pt x="411" y="105"/>
                    <a:pt x="406" y="97"/>
                  </a:cubicBezTo>
                  <a:cubicBezTo>
                    <a:pt x="404" y="85"/>
                    <a:pt x="405" y="73"/>
                    <a:pt x="393" y="67"/>
                  </a:cubicBezTo>
                  <a:cubicBezTo>
                    <a:pt x="388" y="57"/>
                    <a:pt x="380" y="48"/>
                    <a:pt x="370" y="42"/>
                  </a:cubicBezTo>
                  <a:cubicBezTo>
                    <a:pt x="366" y="36"/>
                    <a:pt x="365" y="34"/>
                    <a:pt x="358" y="33"/>
                  </a:cubicBezTo>
                  <a:cubicBezTo>
                    <a:pt x="351" y="29"/>
                    <a:pt x="347" y="24"/>
                    <a:pt x="339" y="22"/>
                  </a:cubicBezTo>
                  <a:cubicBezTo>
                    <a:pt x="332" y="18"/>
                    <a:pt x="330" y="14"/>
                    <a:pt x="322" y="12"/>
                  </a:cubicBezTo>
                  <a:cubicBezTo>
                    <a:pt x="329" y="9"/>
                    <a:pt x="335" y="4"/>
                    <a:pt x="343" y="3"/>
                  </a:cubicBezTo>
                  <a:cubicBezTo>
                    <a:pt x="349" y="0"/>
                    <a:pt x="354" y="1"/>
                    <a:pt x="361" y="0"/>
                  </a:cubicBezTo>
                  <a:cubicBezTo>
                    <a:pt x="372" y="7"/>
                    <a:pt x="400" y="35"/>
                    <a:pt x="409" y="45"/>
                  </a:cubicBezTo>
                  <a:cubicBezTo>
                    <a:pt x="421" y="58"/>
                    <a:pt x="426" y="84"/>
                    <a:pt x="432" y="91"/>
                  </a:cubicBezTo>
                  <a:cubicBezTo>
                    <a:pt x="438" y="98"/>
                    <a:pt x="438" y="90"/>
                    <a:pt x="444" y="87"/>
                  </a:cubicBezTo>
                  <a:cubicBezTo>
                    <a:pt x="450" y="80"/>
                    <a:pt x="458" y="74"/>
                    <a:pt x="466" y="70"/>
                  </a:cubicBezTo>
                  <a:cubicBezTo>
                    <a:pt x="469" y="65"/>
                    <a:pt x="473" y="63"/>
                    <a:pt x="478" y="60"/>
                  </a:cubicBezTo>
                  <a:cubicBezTo>
                    <a:pt x="482" y="50"/>
                    <a:pt x="473" y="38"/>
                    <a:pt x="463" y="36"/>
                  </a:cubicBezTo>
                  <a:cubicBezTo>
                    <a:pt x="458" y="32"/>
                    <a:pt x="456" y="28"/>
                    <a:pt x="451" y="25"/>
                  </a:cubicBezTo>
                  <a:cubicBezTo>
                    <a:pt x="442" y="14"/>
                    <a:pt x="443" y="19"/>
                    <a:pt x="447" y="9"/>
                  </a:cubicBezTo>
                  <a:close/>
                </a:path>
              </a:pathLst>
            </a:custGeom>
            <a:solidFill>
              <a:srgbClr val="8000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30" name="Freeform 58"/>
            <p:cNvSpPr>
              <a:spLocks/>
            </p:cNvSpPr>
            <p:nvPr/>
          </p:nvSpPr>
          <p:spPr bwMode="auto">
            <a:xfrm rot="279606">
              <a:off x="2642" y="3704"/>
              <a:ext cx="28" cy="129"/>
            </a:xfrm>
            <a:custGeom>
              <a:avLst/>
              <a:gdLst>
                <a:gd name="T0" fmla="*/ 26 w 28"/>
                <a:gd name="T1" fmla="*/ 0 h 129"/>
                <a:gd name="T2" fmla="*/ 20 w 28"/>
                <a:gd name="T3" fmla="*/ 114 h 129"/>
                <a:gd name="T4" fmla="*/ 14 w 28"/>
                <a:gd name="T5" fmla="*/ 129 h 129"/>
                <a:gd name="T6" fmla="*/ 17 w 28"/>
                <a:gd name="T7" fmla="*/ 51 h 129"/>
                <a:gd name="T8" fmla="*/ 26 w 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29">
                  <a:moveTo>
                    <a:pt x="26" y="0"/>
                  </a:moveTo>
                  <a:cubicBezTo>
                    <a:pt x="26" y="38"/>
                    <a:pt x="28" y="77"/>
                    <a:pt x="20" y="114"/>
                  </a:cubicBezTo>
                  <a:cubicBezTo>
                    <a:pt x="13" y="103"/>
                    <a:pt x="15" y="124"/>
                    <a:pt x="14" y="129"/>
                  </a:cubicBezTo>
                  <a:cubicBezTo>
                    <a:pt x="1" y="122"/>
                    <a:pt x="0" y="63"/>
                    <a:pt x="17" y="51"/>
                  </a:cubicBezTo>
                  <a:cubicBezTo>
                    <a:pt x="18" y="42"/>
                    <a:pt x="19" y="0"/>
                    <a:pt x="26" y="0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31" name="Freeform 59"/>
            <p:cNvSpPr>
              <a:spLocks/>
            </p:cNvSpPr>
            <p:nvPr/>
          </p:nvSpPr>
          <p:spPr bwMode="auto">
            <a:xfrm rot="279606">
              <a:off x="2222" y="3933"/>
              <a:ext cx="64" cy="50"/>
            </a:xfrm>
            <a:custGeom>
              <a:avLst/>
              <a:gdLst>
                <a:gd name="T0" fmla="*/ 63 w 64"/>
                <a:gd name="T1" fmla="*/ 1 h 50"/>
                <a:gd name="T2" fmla="*/ 62 w 64"/>
                <a:gd name="T3" fmla="*/ 7 h 50"/>
                <a:gd name="T4" fmla="*/ 50 w 64"/>
                <a:gd name="T5" fmla="*/ 9 h 50"/>
                <a:gd name="T6" fmla="*/ 23 w 64"/>
                <a:gd name="T7" fmla="*/ 27 h 50"/>
                <a:gd name="T8" fmla="*/ 15 w 64"/>
                <a:gd name="T9" fmla="*/ 39 h 50"/>
                <a:gd name="T10" fmla="*/ 17 w 64"/>
                <a:gd name="T11" fmla="*/ 33 h 50"/>
                <a:gd name="T12" fmla="*/ 27 w 64"/>
                <a:gd name="T13" fmla="*/ 18 h 50"/>
                <a:gd name="T14" fmla="*/ 39 w 64"/>
                <a:gd name="T15" fmla="*/ 9 h 50"/>
                <a:gd name="T16" fmla="*/ 63 w 64"/>
                <a:gd name="T1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50">
                  <a:moveTo>
                    <a:pt x="63" y="1"/>
                  </a:moveTo>
                  <a:cubicBezTo>
                    <a:pt x="63" y="3"/>
                    <a:pt x="64" y="6"/>
                    <a:pt x="62" y="7"/>
                  </a:cubicBezTo>
                  <a:cubicBezTo>
                    <a:pt x="59" y="9"/>
                    <a:pt x="54" y="8"/>
                    <a:pt x="50" y="9"/>
                  </a:cubicBezTo>
                  <a:cubicBezTo>
                    <a:pt x="41" y="12"/>
                    <a:pt x="30" y="22"/>
                    <a:pt x="23" y="27"/>
                  </a:cubicBezTo>
                  <a:cubicBezTo>
                    <a:pt x="20" y="33"/>
                    <a:pt x="22" y="36"/>
                    <a:pt x="15" y="39"/>
                  </a:cubicBezTo>
                  <a:cubicBezTo>
                    <a:pt x="7" y="50"/>
                    <a:pt x="0" y="36"/>
                    <a:pt x="17" y="33"/>
                  </a:cubicBezTo>
                  <a:cubicBezTo>
                    <a:pt x="19" y="25"/>
                    <a:pt x="19" y="19"/>
                    <a:pt x="27" y="18"/>
                  </a:cubicBezTo>
                  <a:cubicBezTo>
                    <a:pt x="30" y="11"/>
                    <a:pt x="32" y="10"/>
                    <a:pt x="39" y="9"/>
                  </a:cubicBezTo>
                  <a:cubicBezTo>
                    <a:pt x="52" y="4"/>
                    <a:pt x="46" y="0"/>
                    <a:pt x="63" y="1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32" name="Freeform 60"/>
            <p:cNvSpPr>
              <a:spLocks/>
            </p:cNvSpPr>
            <p:nvPr/>
          </p:nvSpPr>
          <p:spPr bwMode="auto">
            <a:xfrm rot="279606">
              <a:off x="2277" y="3979"/>
              <a:ext cx="85" cy="74"/>
            </a:xfrm>
            <a:custGeom>
              <a:avLst/>
              <a:gdLst>
                <a:gd name="T0" fmla="*/ 85 w 85"/>
                <a:gd name="T1" fmla="*/ 6 h 74"/>
                <a:gd name="T2" fmla="*/ 55 w 85"/>
                <a:gd name="T3" fmla="*/ 15 h 74"/>
                <a:gd name="T4" fmla="*/ 39 w 85"/>
                <a:gd name="T5" fmla="*/ 24 h 74"/>
                <a:gd name="T6" fmla="*/ 24 w 85"/>
                <a:gd name="T7" fmla="*/ 39 h 74"/>
                <a:gd name="T8" fmla="*/ 16 w 85"/>
                <a:gd name="T9" fmla="*/ 51 h 74"/>
                <a:gd name="T10" fmla="*/ 6 w 85"/>
                <a:gd name="T11" fmla="*/ 66 h 74"/>
                <a:gd name="T12" fmla="*/ 16 w 85"/>
                <a:gd name="T13" fmla="*/ 32 h 74"/>
                <a:gd name="T14" fmla="*/ 48 w 85"/>
                <a:gd name="T15" fmla="*/ 9 h 74"/>
                <a:gd name="T16" fmla="*/ 81 w 85"/>
                <a:gd name="T17" fmla="*/ 3 h 74"/>
                <a:gd name="T18" fmla="*/ 85 w 85"/>
                <a:gd name="T19" fmla="*/ 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74">
                  <a:moveTo>
                    <a:pt x="85" y="6"/>
                  </a:moveTo>
                  <a:cubicBezTo>
                    <a:pt x="72" y="13"/>
                    <a:pt x="72" y="14"/>
                    <a:pt x="55" y="15"/>
                  </a:cubicBezTo>
                  <a:cubicBezTo>
                    <a:pt x="54" y="22"/>
                    <a:pt x="46" y="23"/>
                    <a:pt x="39" y="24"/>
                  </a:cubicBezTo>
                  <a:cubicBezTo>
                    <a:pt x="31" y="27"/>
                    <a:pt x="29" y="32"/>
                    <a:pt x="24" y="39"/>
                  </a:cubicBezTo>
                  <a:cubicBezTo>
                    <a:pt x="22" y="46"/>
                    <a:pt x="23" y="50"/>
                    <a:pt x="16" y="51"/>
                  </a:cubicBezTo>
                  <a:cubicBezTo>
                    <a:pt x="8" y="57"/>
                    <a:pt x="16" y="74"/>
                    <a:pt x="6" y="66"/>
                  </a:cubicBezTo>
                  <a:cubicBezTo>
                    <a:pt x="0" y="54"/>
                    <a:pt x="9" y="41"/>
                    <a:pt x="16" y="32"/>
                  </a:cubicBezTo>
                  <a:cubicBezTo>
                    <a:pt x="22" y="15"/>
                    <a:pt x="31" y="13"/>
                    <a:pt x="48" y="9"/>
                  </a:cubicBezTo>
                  <a:cubicBezTo>
                    <a:pt x="66" y="0"/>
                    <a:pt x="47" y="2"/>
                    <a:pt x="81" y="3"/>
                  </a:cubicBezTo>
                  <a:cubicBezTo>
                    <a:pt x="84" y="9"/>
                    <a:pt x="83" y="10"/>
                    <a:pt x="85" y="6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33" name="Freeform 61"/>
            <p:cNvSpPr>
              <a:spLocks/>
            </p:cNvSpPr>
            <p:nvPr/>
          </p:nvSpPr>
          <p:spPr bwMode="auto">
            <a:xfrm rot="279606">
              <a:off x="2238" y="3957"/>
              <a:ext cx="73" cy="72"/>
            </a:xfrm>
            <a:custGeom>
              <a:avLst/>
              <a:gdLst>
                <a:gd name="T0" fmla="*/ 73 w 73"/>
                <a:gd name="T1" fmla="*/ 0 h 72"/>
                <a:gd name="T2" fmla="*/ 65 w 73"/>
                <a:gd name="T3" fmla="*/ 11 h 72"/>
                <a:gd name="T4" fmla="*/ 43 w 73"/>
                <a:gd name="T5" fmla="*/ 23 h 72"/>
                <a:gd name="T6" fmla="*/ 32 w 73"/>
                <a:gd name="T7" fmla="*/ 33 h 72"/>
                <a:gd name="T8" fmla="*/ 19 w 73"/>
                <a:gd name="T9" fmla="*/ 41 h 72"/>
                <a:gd name="T10" fmla="*/ 2 w 73"/>
                <a:gd name="T11" fmla="*/ 54 h 72"/>
                <a:gd name="T12" fmla="*/ 16 w 73"/>
                <a:gd name="T13" fmla="*/ 47 h 72"/>
                <a:gd name="T14" fmla="*/ 17 w 73"/>
                <a:gd name="T15" fmla="*/ 42 h 72"/>
                <a:gd name="T16" fmla="*/ 31 w 73"/>
                <a:gd name="T17" fmla="*/ 33 h 72"/>
                <a:gd name="T18" fmla="*/ 65 w 73"/>
                <a:gd name="T19" fmla="*/ 12 h 72"/>
                <a:gd name="T20" fmla="*/ 73 w 73"/>
                <a:gd name="T2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72">
                  <a:moveTo>
                    <a:pt x="73" y="0"/>
                  </a:moveTo>
                  <a:cubicBezTo>
                    <a:pt x="66" y="3"/>
                    <a:pt x="64" y="3"/>
                    <a:pt x="65" y="11"/>
                  </a:cubicBezTo>
                  <a:cubicBezTo>
                    <a:pt x="51" y="12"/>
                    <a:pt x="56" y="19"/>
                    <a:pt x="43" y="23"/>
                  </a:cubicBezTo>
                  <a:cubicBezTo>
                    <a:pt x="36" y="27"/>
                    <a:pt x="40" y="31"/>
                    <a:pt x="32" y="33"/>
                  </a:cubicBezTo>
                  <a:cubicBezTo>
                    <a:pt x="28" y="36"/>
                    <a:pt x="23" y="38"/>
                    <a:pt x="19" y="41"/>
                  </a:cubicBezTo>
                  <a:cubicBezTo>
                    <a:pt x="16" y="72"/>
                    <a:pt x="23" y="57"/>
                    <a:pt x="2" y="54"/>
                  </a:cubicBezTo>
                  <a:cubicBezTo>
                    <a:pt x="6" y="41"/>
                    <a:pt x="0" y="54"/>
                    <a:pt x="16" y="47"/>
                  </a:cubicBezTo>
                  <a:cubicBezTo>
                    <a:pt x="18" y="46"/>
                    <a:pt x="16" y="43"/>
                    <a:pt x="17" y="42"/>
                  </a:cubicBezTo>
                  <a:cubicBezTo>
                    <a:pt x="19" y="39"/>
                    <a:pt x="28" y="35"/>
                    <a:pt x="31" y="33"/>
                  </a:cubicBezTo>
                  <a:cubicBezTo>
                    <a:pt x="38" y="23"/>
                    <a:pt x="53" y="15"/>
                    <a:pt x="65" y="12"/>
                  </a:cubicBezTo>
                  <a:cubicBezTo>
                    <a:pt x="68" y="7"/>
                    <a:pt x="71" y="5"/>
                    <a:pt x="73" y="0"/>
                  </a:cubicBez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34" name="Freeform 62"/>
            <p:cNvSpPr>
              <a:spLocks/>
            </p:cNvSpPr>
            <p:nvPr/>
          </p:nvSpPr>
          <p:spPr bwMode="auto">
            <a:xfrm rot="279606">
              <a:off x="2213" y="3662"/>
              <a:ext cx="405" cy="320"/>
            </a:xfrm>
            <a:custGeom>
              <a:avLst/>
              <a:gdLst>
                <a:gd name="T0" fmla="*/ 405 w 405"/>
                <a:gd name="T1" fmla="*/ 0 h 320"/>
                <a:gd name="T2" fmla="*/ 398 w 405"/>
                <a:gd name="T3" fmla="*/ 66 h 320"/>
                <a:gd name="T4" fmla="*/ 398 w 405"/>
                <a:gd name="T5" fmla="*/ 102 h 320"/>
                <a:gd name="T6" fmla="*/ 356 w 405"/>
                <a:gd name="T7" fmla="*/ 120 h 320"/>
                <a:gd name="T8" fmla="*/ 321 w 405"/>
                <a:gd name="T9" fmla="*/ 134 h 320"/>
                <a:gd name="T10" fmla="*/ 290 w 405"/>
                <a:gd name="T11" fmla="*/ 147 h 320"/>
                <a:gd name="T12" fmla="*/ 267 w 405"/>
                <a:gd name="T13" fmla="*/ 159 h 320"/>
                <a:gd name="T14" fmla="*/ 234 w 405"/>
                <a:gd name="T15" fmla="*/ 167 h 320"/>
                <a:gd name="T16" fmla="*/ 225 w 405"/>
                <a:gd name="T17" fmla="*/ 177 h 320"/>
                <a:gd name="T18" fmla="*/ 209 w 405"/>
                <a:gd name="T19" fmla="*/ 183 h 320"/>
                <a:gd name="T20" fmla="*/ 195 w 405"/>
                <a:gd name="T21" fmla="*/ 200 h 320"/>
                <a:gd name="T22" fmla="*/ 171 w 405"/>
                <a:gd name="T23" fmla="*/ 195 h 320"/>
                <a:gd name="T24" fmla="*/ 149 w 405"/>
                <a:gd name="T25" fmla="*/ 201 h 320"/>
                <a:gd name="T26" fmla="*/ 134 w 405"/>
                <a:gd name="T27" fmla="*/ 209 h 320"/>
                <a:gd name="T28" fmla="*/ 123 w 405"/>
                <a:gd name="T29" fmla="*/ 222 h 320"/>
                <a:gd name="T30" fmla="*/ 116 w 405"/>
                <a:gd name="T31" fmla="*/ 231 h 320"/>
                <a:gd name="T32" fmla="*/ 104 w 405"/>
                <a:gd name="T33" fmla="*/ 233 h 320"/>
                <a:gd name="T34" fmla="*/ 87 w 405"/>
                <a:gd name="T35" fmla="*/ 248 h 320"/>
                <a:gd name="T36" fmla="*/ 75 w 405"/>
                <a:gd name="T37" fmla="*/ 260 h 320"/>
                <a:gd name="T38" fmla="*/ 56 w 405"/>
                <a:gd name="T39" fmla="*/ 261 h 320"/>
                <a:gd name="T40" fmla="*/ 30 w 405"/>
                <a:gd name="T41" fmla="*/ 276 h 320"/>
                <a:gd name="T42" fmla="*/ 12 w 405"/>
                <a:gd name="T43" fmla="*/ 291 h 320"/>
                <a:gd name="T44" fmla="*/ 0 w 405"/>
                <a:gd name="T45" fmla="*/ 32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5" h="320">
                  <a:moveTo>
                    <a:pt x="405" y="0"/>
                  </a:moveTo>
                  <a:cubicBezTo>
                    <a:pt x="396" y="12"/>
                    <a:pt x="399" y="49"/>
                    <a:pt x="398" y="66"/>
                  </a:cubicBezTo>
                  <a:cubicBezTo>
                    <a:pt x="397" y="83"/>
                    <a:pt x="405" y="93"/>
                    <a:pt x="398" y="102"/>
                  </a:cubicBezTo>
                  <a:cubicBezTo>
                    <a:pt x="391" y="111"/>
                    <a:pt x="369" y="115"/>
                    <a:pt x="356" y="120"/>
                  </a:cubicBezTo>
                  <a:cubicBezTo>
                    <a:pt x="343" y="125"/>
                    <a:pt x="332" y="130"/>
                    <a:pt x="321" y="134"/>
                  </a:cubicBezTo>
                  <a:cubicBezTo>
                    <a:pt x="310" y="138"/>
                    <a:pt x="299" y="143"/>
                    <a:pt x="290" y="147"/>
                  </a:cubicBezTo>
                  <a:cubicBezTo>
                    <a:pt x="282" y="150"/>
                    <a:pt x="276" y="157"/>
                    <a:pt x="267" y="159"/>
                  </a:cubicBezTo>
                  <a:cubicBezTo>
                    <a:pt x="257" y="166"/>
                    <a:pt x="246" y="166"/>
                    <a:pt x="234" y="167"/>
                  </a:cubicBezTo>
                  <a:cubicBezTo>
                    <a:pt x="230" y="173"/>
                    <a:pt x="232" y="176"/>
                    <a:pt x="225" y="177"/>
                  </a:cubicBezTo>
                  <a:cubicBezTo>
                    <a:pt x="220" y="181"/>
                    <a:pt x="215" y="182"/>
                    <a:pt x="209" y="183"/>
                  </a:cubicBezTo>
                  <a:cubicBezTo>
                    <a:pt x="204" y="185"/>
                    <a:pt x="201" y="198"/>
                    <a:pt x="195" y="200"/>
                  </a:cubicBezTo>
                  <a:cubicBezTo>
                    <a:pt x="189" y="202"/>
                    <a:pt x="179" y="195"/>
                    <a:pt x="171" y="195"/>
                  </a:cubicBezTo>
                  <a:cubicBezTo>
                    <a:pt x="163" y="201"/>
                    <a:pt x="160" y="200"/>
                    <a:pt x="149" y="201"/>
                  </a:cubicBezTo>
                  <a:cubicBezTo>
                    <a:pt x="142" y="204"/>
                    <a:pt x="141" y="207"/>
                    <a:pt x="134" y="209"/>
                  </a:cubicBezTo>
                  <a:cubicBezTo>
                    <a:pt x="129" y="212"/>
                    <a:pt x="128" y="219"/>
                    <a:pt x="123" y="222"/>
                  </a:cubicBezTo>
                  <a:cubicBezTo>
                    <a:pt x="119" y="225"/>
                    <a:pt x="119" y="229"/>
                    <a:pt x="116" y="231"/>
                  </a:cubicBezTo>
                  <a:cubicBezTo>
                    <a:pt x="113" y="233"/>
                    <a:pt x="109" y="230"/>
                    <a:pt x="104" y="233"/>
                  </a:cubicBezTo>
                  <a:cubicBezTo>
                    <a:pt x="99" y="236"/>
                    <a:pt x="92" y="243"/>
                    <a:pt x="87" y="248"/>
                  </a:cubicBezTo>
                  <a:cubicBezTo>
                    <a:pt x="82" y="252"/>
                    <a:pt x="79" y="258"/>
                    <a:pt x="75" y="260"/>
                  </a:cubicBezTo>
                  <a:cubicBezTo>
                    <a:pt x="70" y="262"/>
                    <a:pt x="61" y="260"/>
                    <a:pt x="56" y="261"/>
                  </a:cubicBezTo>
                  <a:cubicBezTo>
                    <a:pt x="49" y="264"/>
                    <a:pt x="38" y="271"/>
                    <a:pt x="30" y="276"/>
                  </a:cubicBezTo>
                  <a:cubicBezTo>
                    <a:pt x="25" y="281"/>
                    <a:pt x="17" y="284"/>
                    <a:pt x="12" y="291"/>
                  </a:cubicBezTo>
                  <a:cubicBezTo>
                    <a:pt x="7" y="298"/>
                    <a:pt x="2" y="314"/>
                    <a:pt x="0" y="32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35" name="Freeform 63"/>
            <p:cNvSpPr>
              <a:spLocks/>
            </p:cNvSpPr>
            <p:nvPr/>
          </p:nvSpPr>
          <p:spPr bwMode="auto">
            <a:xfrm rot="279606">
              <a:off x="2300" y="3906"/>
              <a:ext cx="156" cy="173"/>
            </a:xfrm>
            <a:custGeom>
              <a:avLst/>
              <a:gdLst>
                <a:gd name="T0" fmla="*/ 40 w 156"/>
                <a:gd name="T1" fmla="*/ 2 h 173"/>
                <a:gd name="T2" fmla="*/ 66 w 156"/>
                <a:gd name="T3" fmla="*/ 7 h 173"/>
                <a:gd name="T4" fmla="*/ 78 w 156"/>
                <a:gd name="T5" fmla="*/ 17 h 173"/>
                <a:gd name="T6" fmla="*/ 100 w 156"/>
                <a:gd name="T7" fmla="*/ 32 h 173"/>
                <a:gd name="T8" fmla="*/ 129 w 156"/>
                <a:gd name="T9" fmla="*/ 56 h 173"/>
                <a:gd name="T10" fmla="*/ 144 w 156"/>
                <a:gd name="T11" fmla="*/ 73 h 173"/>
                <a:gd name="T12" fmla="*/ 118 w 156"/>
                <a:gd name="T13" fmla="*/ 94 h 173"/>
                <a:gd name="T14" fmla="*/ 102 w 156"/>
                <a:gd name="T15" fmla="*/ 113 h 173"/>
                <a:gd name="T16" fmla="*/ 61 w 156"/>
                <a:gd name="T17" fmla="*/ 140 h 173"/>
                <a:gd name="T18" fmla="*/ 43 w 156"/>
                <a:gd name="T19" fmla="*/ 149 h 173"/>
                <a:gd name="T20" fmla="*/ 60 w 156"/>
                <a:gd name="T21" fmla="*/ 116 h 173"/>
                <a:gd name="T22" fmla="*/ 46 w 156"/>
                <a:gd name="T23" fmla="*/ 110 h 173"/>
                <a:gd name="T24" fmla="*/ 18 w 156"/>
                <a:gd name="T25" fmla="*/ 110 h 173"/>
                <a:gd name="T26" fmla="*/ 0 w 156"/>
                <a:gd name="T27" fmla="*/ 145 h 173"/>
                <a:gd name="T28" fmla="*/ 15 w 156"/>
                <a:gd name="T29" fmla="*/ 170 h 173"/>
                <a:gd name="T30" fmla="*/ 54 w 156"/>
                <a:gd name="T31" fmla="*/ 170 h 173"/>
                <a:gd name="T32" fmla="*/ 64 w 156"/>
                <a:gd name="T33" fmla="*/ 161 h 173"/>
                <a:gd name="T34" fmla="*/ 82 w 156"/>
                <a:gd name="T35" fmla="*/ 140 h 173"/>
                <a:gd name="T36" fmla="*/ 96 w 156"/>
                <a:gd name="T37" fmla="*/ 130 h 173"/>
                <a:gd name="T38" fmla="*/ 100 w 156"/>
                <a:gd name="T39" fmla="*/ 127 h 173"/>
                <a:gd name="T40" fmla="*/ 109 w 156"/>
                <a:gd name="T41" fmla="*/ 116 h 173"/>
                <a:gd name="T42" fmla="*/ 120 w 156"/>
                <a:gd name="T43" fmla="*/ 106 h 173"/>
                <a:gd name="T44" fmla="*/ 156 w 156"/>
                <a:gd name="T45" fmla="*/ 91 h 173"/>
                <a:gd name="T46" fmla="*/ 145 w 156"/>
                <a:gd name="T47" fmla="*/ 55 h 173"/>
                <a:gd name="T48" fmla="*/ 109 w 156"/>
                <a:gd name="T49" fmla="*/ 31 h 173"/>
                <a:gd name="T50" fmla="*/ 96 w 156"/>
                <a:gd name="T51" fmla="*/ 25 h 173"/>
                <a:gd name="T52" fmla="*/ 60 w 156"/>
                <a:gd name="T53" fmla="*/ 4 h 173"/>
                <a:gd name="T54" fmla="*/ 40 w 156"/>
                <a:gd name="T55" fmla="*/ 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6" h="173">
                  <a:moveTo>
                    <a:pt x="40" y="2"/>
                  </a:moveTo>
                  <a:cubicBezTo>
                    <a:pt x="49" y="4"/>
                    <a:pt x="66" y="7"/>
                    <a:pt x="66" y="7"/>
                  </a:cubicBezTo>
                  <a:cubicBezTo>
                    <a:pt x="74" y="17"/>
                    <a:pt x="69" y="15"/>
                    <a:pt x="78" y="17"/>
                  </a:cubicBezTo>
                  <a:cubicBezTo>
                    <a:pt x="86" y="21"/>
                    <a:pt x="93" y="27"/>
                    <a:pt x="100" y="32"/>
                  </a:cubicBezTo>
                  <a:cubicBezTo>
                    <a:pt x="106" y="42"/>
                    <a:pt x="117" y="54"/>
                    <a:pt x="129" y="56"/>
                  </a:cubicBezTo>
                  <a:cubicBezTo>
                    <a:pt x="139" y="61"/>
                    <a:pt x="139" y="62"/>
                    <a:pt x="144" y="73"/>
                  </a:cubicBezTo>
                  <a:cubicBezTo>
                    <a:pt x="147" y="90"/>
                    <a:pt x="130" y="91"/>
                    <a:pt x="118" y="94"/>
                  </a:cubicBezTo>
                  <a:cubicBezTo>
                    <a:pt x="111" y="99"/>
                    <a:pt x="109" y="108"/>
                    <a:pt x="102" y="113"/>
                  </a:cubicBezTo>
                  <a:cubicBezTo>
                    <a:pt x="96" y="123"/>
                    <a:pt x="73" y="138"/>
                    <a:pt x="61" y="140"/>
                  </a:cubicBezTo>
                  <a:cubicBezTo>
                    <a:pt x="54" y="143"/>
                    <a:pt x="50" y="148"/>
                    <a:pt x="43" y="149"/>
                  </a:cubicBezTo>
                  <a:cubicBezTo>
                    <a:pt x="40" y="131"/>
                    <a:pt x="49" y="127"/>
                    <a:pt x="60" y="116"/>
                  </a:cubicBezTo>
                  <a:cubicBezTo>
                    <a:pt x="57" y="107"/>
                    <a:pt x="54" y="109"/>
                    <a:pt x="46" y="110"/>
                  </a:cubicBezTo>
                  <a:cubicBezTo>
                    <a:pt x="40" y="113"/>
                    <a:pt x="24" y="108"/>
                    <a:pt x="18" y="110"/>
                  </a:cubicBezTo>
                  <a:cubicBezTo>
                    <a:pt x="12" y="117"/>
                    <a:pt x="6" y="138"/>
                    <a:pt x="0" y="145"/>
                  </a:cubicBezTo>
                  <a:cubicBezTo>
                    <a:pt x="2" y="158"/>
                    <a:pt x="2" y="167"/>
                    <a:pt x="15" y="170"/>
                  </a:cubicBezTo>
                  <a:cubicBezTo>
                    <a:pt x="21" y="173"/>
                    <a:pt x="48" y="167"/>
                    <a:pt x="54" y="170"/>
                  </a:cubicBezTo>
                  <a:cubicBezTo>
                    <a:pt x="61" y="169"/>
                    <a:pt x="57" y="163"/>
                    <a:pt x="64" y="161"/>
                  </a:cubicBezTo>
                  <a:cubicBezTo>
                    <a:pt x="71" y="159"/>
                    <a:pt x="76" y="144"/>
                    <a:pt x="82" y="140"/>
                  </a:cubicBezTo>
                  <a:cubicBezTo>
                    <a:pt x="96" y="131"/>
                    <a:pt x="74" y="147"/>
                    <a:pt x="96" y="130"/>
                  </a:cubicBezTo>
                  <a:cubicBezTo>
                    <a:pt x="97" y="129"/>
                    <a:pt x="100" y="127"/>
                    <a:pt x="100" y="127"/>
                  </a:cubicBezTo>
                  <a:cubicBezTo>
                    <a:pt x="103" y="122"/>
                    <a:pt x="104" y="119"/>
                    <a:pt x="109" y="116"/>
                  </a:cubicBezTo>
                  <a:cubicBezTo>
                    <a:pt x="112" y="111"/>
                    <a:pt x="115" y="109"/>
                    <a:pt x="120" y="106"/>
                  </a:cubicBezTo>
                  <a:cubicBezTo>
                    <a:pt x="128" y="92"/>
                    <a:pt x="140" y="92"/>
                    <a:pt x="156" y="91"/>
                  </a:cubicBezTo>
                  <a:cubicBezTo>
                    <a:pt x="155" y="77"/>
                    <a:pt x="156" y="64"/>
                    <a:pt x="145" y="55"/>
                  </a:cubicBezTo>
                  <a:cubicBezTo>
                    <a:pt x="139" y="45"/>
                    <a:pt x="121" y="33"/>
                    <a:pt x="109" y="31"/>
                  </a:cubicBezTo>
                  <a:cubicBezTo>
                    <a:pt x="104" y="29"/>
                    <a:pt x="100" y="28"/>
                    <a:pt x="96" y="25"/>
                  </a:cubicBezTo>
                  <a:cubicBezTo>
                    <a:pt x="89" y="13"/>
                    <a:pt x="74" y="5"/>
                    <a:pt x="60" y="4"/>
                  </a:cubicBezTo>
                  <a:cubicBezTo>
                    <a:pt x="50" y="0"/>
                    <a:pt x="57" y="2"/>
                    <a:pt x="40" y="2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36" name="Freeform 64"/>
            <p:cNvSpPr>
              <a:spLocks/>
            </p:cNvSpPr>
            <p:nvPr/>
          </p:nvSpPr>
          <p:spPr bwMode="auto">
            <a:xfrm rot="279606">
              <a:off x="2445" y="3829"/>
              <a:ext cx="165" cy="137"/>
            </a:xfrm>
            <a:custGeom>
              <a:avLst/>
              <a:gdLst>
                <a:gd name="T0" fmla="*/ 10 w 165"/>
                <a:gd name="T1" fmla="*/ 39 h 137"/>
                <a:gd name="T2" fmla="*/ 28 w 165"/>
                <a:gd name="T3" fmla="*/ 48 h 137"/>
                <a:gd name="T4" fmla="*/ 85 w 165"/>
                <a:gd name="T5" fmla="*/ 88 h 137"/>
                <a:gd name="T6" fmla="*/ 92 w 165"/>
                <a:gd name="T7" fmla="*/ 102 h 137"/>
                <a:gd name="T8" fmla="*/ 115 w 165"/>
                <a:gd name="T9" fmla="*/ 87 h 137"/>
                <a:gd name="T10" fmla="*/ 119 w 165"/>
                <a:gd name="T11" fmla="*/ 84 h 137"/>
                <a:gd name="T12" fmla="*/ 127 w 165"/>
                <a:gd name="T13" fmla="*/ 82 h 137"/>
                <a:gd name="T14" fmla="*/ 143 w 165"/>
                <a:gd name="T15" fmla="*/ 69 h 137"/>
                <a:gd name="T16" fmla="*/ 131 w 165"/>
                <a:gd name="T17" fmla="*/ 54 h 137"/>
                <a:gd name="T18" fmla="*/ 127 w 165"/>
                <a:gd name="T19" fmla="*/ 51 h 137"/>
                <a:gd name="T20" fmla="*/ 110 w 165"/>
                <a:gd name="T21" fmla="*/ 37 h 137"/>
                <a:gd name="T22" fmla="*/ 97 w 165"/>
                <a:gd name="T23" fmla="*/ 27 h 137"/>
                <a:gd name="T24" fmla="*/ 79 w 165"/>
                <a:gd name="T25" fmla="*/ 7 h 137"/>
                <a:gd name="T26" fmla="*/ 56 w 165"/>
                <a:gd name="T27" fmla="*/ 13 h 137"/>
                <a:gd name="T28" fmla="*/ 76 w 165"/>
                <a:gd name="T29" fmla="*/ 0 h 137"/>
                <a:gd name="T30" fmla="*/ 112 w 165"/>
                <a:gd name="T31" fmla="*/ 4 h 137"/>
                <a:gd name="T32" fmla="*/ 121 w 165"/>
                <a:gd name="T33" fmla="*/ 7 h 137"/>
                <a:gd name="T34" fmla="*/ 136 w 165"/>
                <a:gd name="T35" fmla="*/ 30 h 137"/>
                <a:gd name="T36" fmla="*/ 160 w 165"/>
                <a:gd name="T37" fmla="*/ 64 h 137"/>
                <a:gd name="T38" fmla="*/ 134 w 165"/>
                <a:gd name="T39" fmla="*/ 109 h 137"/>
                <a:gd name="T40" fmla="*/ 119 w 165"/>
                <a:gd name="T41" fmla="*/ 117 h 137"/>
                <a:gd name="T42" fmla="*/ 101 w 165"/>
                <a:gd name="T43" fmla="*/ 126 h 137"/>
                <a:gd name="T44" fmla="*/ 91 w 165"/>
                <a:gd name="T45" fmla="*/ 132 h 137"/>
                <a:gd name="T46" fmla="*/ 56 w 165"/>
                <a:gd name="T47" fmla="*/ 88 h 137"/>
                <a:gd name="T48" fmla="*/ 23 w 165"/>
                <a:gd name="T49" fmla="*/ 61 h 137"/>
                <a:gd name="T50" fmla="*/ 5 w 165"/>
                <a:gd name="T51" fmla="*/ 51 h 137"/>
                <a:gd name="T52" fmla="*/ 10 w 165"/>
                <a:gd name="T53" fmla="*/ 3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37">
                  <a:moveTo>
                    <a:pt x="10" y="39"/>
                  </a:moveTo>
                  <a:cubicBezTo>
                    <a:pt x="16" y="43"/>
                    <a:pt x="22" y="45"/>
                    <a:pt x="28" y="48"/>
                  </a:cubicBezTo>
                  <a:cubicBezTo>
                    <a:pt x="40" y="64"/>
                    <a:pt x="67" y="77"/>
                    <a:pt x="85" y="88"/>
                  </a:cubicBezTo>
                  <a:cubicBezTo>
                    <a:pt x="86" y="94"/>
                    <a:pt x="89" y="97"/>
                    <a:pt x="92" y="102"/>
                  </a:cubicBezTo>
                  <a:cubicBezTo>
                    <a:pt x="100" y="97"/>
                    <a:pt x="105" y="89"/>
                    <a:pt x="115" y="87"/>
                  </a:cubicBezTo>
                  <a:cubicBezTo>
                    <a:pt x="116" y="86"/>
                    <a:pt x="117" y="85"/>
                    <a:pt x="119" y="84"/>
                  </a:cubicBezTo>
                  <a:cubicBezTo>
                    <a:pt x="122" y="83"/>
                    <a:pt x="125" y="83"/>
                    <a:pt x="127" y="82"/>
                  </a:cubicBezTo>
                  <a:cubicBezTo>
                    <a:pt x="132" y="79"/>
                    <a:pt x="138" y="73"/>
                    <a:pt x="143" y="69"/>
                  </a:cubicBezTo>
                  <a:cubicBezTo>
                    <a:pt x="141" y="58"/>
                    <a:pt x="144" y="64"/>
                    <a:pt x="131" y="54"/>
                  </a:cubicBezTo>
                  <a:cubicBezTo>
                    <a:pt x="130" y="53"/>
                    <a:pt x="127" y="51"/>
                    <a:pt x="127" y="51"/>
                  </a:cubicBezTo>
                  <a:cubicBezTo>
                    <a:pt x="123" y="44"/>
                    <a:pt x="116" y="42"/>
                    <a:pt x="110" y="37"/>
                  </a:cubicBezTo>
                  <a:cubicBezTo>
                    <a:pt x="106" y="34"/>
                    <a:pt x="97" y="27"/>
                    <a:pt x="97" y="27"/>
                  </a:cubicBezTo>
                  <a:cubicBezTo>
                    <a:pt x="92" y="18"/>
                    <a:pt x="88" y="12"/>
                    <a:pt x="79" y="7"/>
                  </a:cubicBezTo>
                  <a:cubicBezTo>
                    <a:pt x="73" y="18"/>
                    <a:pt x="69" y="15"/>
                    <a:pt x="56" y="13"/>
                  </a:cubicBezTo>
                  <a:cubicBezTo>
                    <a:pt x="61" y="7"/>
                    <a:pt x="68" y="2"/>
                    <a:pt x="76" y="0"/>
                  </a:cubicBezTo>
                  <a:cubicBezTo>
                    <a:pt x="95" y="1"/>
                    <a:pt x="97" y="2"/>
                    <a:pt x="112" y="4"/>
                  </a:cubicBezTo>
                  <a:cubicBezTo>
                    <a:pt x="115" y="5"/>
                    <a:pt x="118" y="5"/>
                    <a:pt x="121" y="7"/>
                  </a:cubicBezTo>
                  <a:cubicBezTo>
                    <a:pt x="128" y="12"/>
                    <a:pt x="131" y="24"/>
                    <a:pt x="136" y="30"/>
                  </a:cubicBezTo>
                  <a:cubicBezTo>
                    <a:pt x="145" y="40"/>
                    <a:pt x="152" y="53"/>
                    <a:pt x="160" y="64"/>
                  </a:cubicBezTo>
                  <a:cubicBezTo>
                    <a:pt x="165" y="87"/>
                    <a:pt x="153" y="97"/>
                    <a:pt x="134" y="109"/>
                  </a:cubicBezTo>
                  <a:cubicBezTo>
                    <a:pt x="129" y="115"/>
                    <a:pt x="126" y="115"/>
                    <a:pt x="119" y="117"/>
                  </a:cubicBezTo>
                  <a:cubicBezTo>
                    <a:pt x="114" y="121"/>
                    <a:pt x="107" y="124"/>
                    <a:pt x="101" y="126"/>
                  </a:cubicBezTo>
                  <a:cubicBezTo>
                    <a:pt x="97" y="131"/>
                    <a:pt x="98" y="137"/>
                    <a:pt x="91" y="132"/>
                  </a:cubicBezTo>
                  <a:cubicBezTo>
                    <a:pt x="84" y="115"/>
                    <a:pt x="72" y="97"/>
                    <a:pt x="56" y="88"/>
                  </a:cubicBezTo>
                  <a:cubicBezTo>
                    <a:pt x="50" y="81"/>
                    <a:pt x="32" y="66"/>
                    <a:pt x="23" y="61"/>
                  </a:cubicBezTo>
                  <a:cubicBezTo>
                    <a:pt x="18" y="55"/>
                    <a:pt x="12" y="52"/>
                    <a:pt x="5" y="51"/>
                  </a:cubicBezTo>
                  <a:cubicBezTo>
                    <a:pt x="0" y="43"/>
                    <a:pt x="6" y="47"/>
                    <a:pt x="10" y="39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37" name="Freeform 65"/>
            <p:cNvSpPr>
              <a:spLocks/>
            </p:cNvSpPr>
            <p:nvPr/>
          </p:nvSpPr>
          <p:spPr bwMode="auto">
            <a:xfrm rot="21320394" flipH="1">
              <a:off x="2743" y="3647"/>
              <a:ext cx="486" cy="457"/>
            </a:xfrm>
            <a:custGeom>
              <a:avLst/>
              <a:gdLst>
                <a:gd name="T0" fmla="*/ 443 w 486"/>
                <a:gd name="T1" fmla="*/ 65 h 457"/>
                <a:gd name="T2" fmla="*/ 440 w 486"/>
                <a:gd name="T3" fmla="*/ 137 h 457"/>
                <a:gd name="T4" fmla="*/ 457 w 486"/>
                <a:gd name="T5" fmla="*/ 158 h 457"/>
                <a:gd name="T6" fmla="*/ 469 w 486"/>
                <a:gd name="T7" fmla="*/ 168 h 457"/>
                <a:gd name="T8" fmla="*/ 484 w 486"/>
                <a:gd name="T9" fmla="*/ 186 h 457"/>
                <a:gd name="T10" fmla="*/ 470 w 486"/>
                <a:gd name="T11" fmla="*/ 210 h 457"/>
                <a:gd name="T12" fmla="*/ 449 w 486"/>
                <a:gd name="T13" fmla="*/ 219 h 457"/>
                <a:gd name="T14" fmla="*/ 428 w 486"/>
                <a:gd name="T15" fmla="*/ 233 h 457"/>
                <a:gd name="T16" fmla="*/ 416 w 486"/>
                <a:gd name="T17" fmla="*/ 245 h 457"/>
                <a:gd name="T18" fmla="*/ 395 w 486"/>
                <a:gd name="T19" fmla="*/ 276 h 457"/>
                <a:gd name="T20" fmla="*/ 383 w 486"/>
                <a:gd name="T21" fmla="*/ 288 h 457"/>
                <a:gd name="T22" fmla="*/ 359 w 486"/>
                <a:gd name="T23" fmla="*/ 317 h 457"/>
                <a:gd name="T24" fmla="*/ 338 w 486"/>
                <a:gd name="T25" fmla="*/ 336 h 457"/>
                <a:gd name="T26" fmla="*/ 257 w 486"/>
                <a:gd name="T27" fmla="*/ 389 h 457"/>
                <a:gd name="T28" fmla="*/ 235 w 486"/>
                <a:gd name="T29" fmla="*/ 402 h 457"/>
                <a:gd name="T30" fmla="*/ 170 w 486"/>
                <a:gd name="T31" fmla="*/ 447 h 457"/>
                <a:gd name="T32" fmla="*/ 103 w 486"/>
                <a:gd name="T33" fmla="*/ 449 h 457"/>
                <a:gd name="T34" fmla="*/ 77 w 486"/>
                <a:gd name="T35" fmla="*/ 432 h 457"/>
                <a:gd name="T36" fmla="*/ 56 w 486"/>
                <a:gd name="T37" fmla="*/ 416 h 457"/>
                <a:gd name="T38" fmla="*/ 29 w 486"/>
                <a:gd name="T39" fmla="*/ 389 h 457"/>
                <a:gd name="T40" fmla="*/ 5 w 486"/>
                <a:gd name="T41" fmla="*/ 353 h 457"/>
                <a:gd name="T42" fmla="*/ 28 w 486"/>
                <a:gd name="T43" fmla="*/ 294 h 457"/>
                <a:gd name="T44" fmla="*/ 53 w 486"/>
                <a:gd name="T45" fmla="*/ 284 h 457"/>
                <a:gd name="T46" fmla="*/ 110 w 486"/>
                <a:gd name="T47" fmla="*/ 246 h 457"/>
                <a:gd name="T48" fmla="*/ 127 w 486"/>
                <a:gd name="T49" fmla="*/ 243 h 457"/>
                <a:gd name="T50" fmla="*/ 152 w 486"/>
                <a:gd name="T51" fmla="*/ 219 h 457"/>
                <a:gd name="T52" fmla="*/ 184 w 486"/>
                <a:gd name="T53" fmla="*/ 222 h 457"/>
                <a:gd name="T54" fmla="*/ 199 w 486"/>
                <a:gd name="T55" fmla="*/ 210 h 457"/>
                <a:gd name="T56" fmla="*/ 245 w 486"/>
                <a:gd name="T57" fmla="*/ 185 h 457"/>
                <a:gd name="T58" fmla="*/ 283 w 486"/>
                <a:gd name="T59" fmla="*/ 171 h 457"/>
                <a:gd name="T60" fmla="*/ 305 w 486"/>
                <a:gd name="T61" fmla="*/ 164 h 457"/>
                <a:gd name="T62" fmla="*/ 317 w 486"/>
                <a:gd name="T63" fmla="*/ 155 h 457"/>
                <a:gd name="T64" fmla="*/ 325 w 486"/>
                <a:gd name="T65" fmla="*/ 158 h 457"/>
                <a:gd name="T66" fmla="*/ 346 w 486"/>
                <a:gd name="T67" fmla="*/ 146 h 457"/>
                <a:gd name="T68" fmla="*/ 391 w 486"/>
                <a:gd name="T69" fmla="*/ 128 h 457"/>
                <a:gd name="T70" fmla="*/ 400 w 486"/>
                <a:gd name="T71" fmla="*/ 114 h 457"/>
                <a:gd name="T72" fmla="*/ 392 w 486"/>
                <a:gd name="T73" fmla="*/ 0 h 457"/>
                <a:gd name="T74" fmla="*/ 445 w 486"/>
                <a:gd name="T75" fmla="*/ 32 h 457"/>
                <a:gd name="T76" fmla="*/ 443 w 486"/>
                <a:gd name="T77" fmla="*/ 6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6" h="457">
                  <a:moveTo>
                    <a:pt x="443" y="65"/>
                  </a:moveTo>
                  <a:cubicBezTo>
                    <a:pt x="442" y="82"/>
                    <a:pt x="438" y="122"/>
                    <a:pt x="440" y="137"/>
                  </a:cubicBezTo>
                  <a:cubicBezTo>
                    <a:pt x="442" y="152"/>
                    <a:pt x="452" y="153"/>
                    <a:pt x="457" y="158"/>
                  </a:cubicBezTo>
                  <a:cubicBezTo>
                    <a:pt x="461" y="163"/>
                    <a:pt x="464" y="165"/>
                    <a:pt x="469" y="168"/>
                  </a:cubicBezTo>
                  <a:cubicBezTo>
                    <a:pt x="474" y="174"/>
                    <a:pt x="479" y="180"/>
                    <a:pt x="484" y="186"/>
                  </a:cubicBezTo>
                  <a:cubicBezTo>
                    <a:pt x="486" y="195"/>
                    <a:pt x="478" y="205"/>
                    <a:pt x="470" y="210"/>
                  </a:cubicBezTo>
                  <a:cubicBezTo>
                    <a:pt x="465" y="216"/>
                    <a:pt x="456" y="218"/>
                    <a:pt x="449" y="219"/>
                  </a:cubicBezTo>
                  <a:cubicBezTo>
                    <a:pt x="442" y="224"/>
                    <a:pt x="436" y="230"/>
                    <a:pt x="428" y="233"/>
                  </a:cubicBezTo>
                  <a:cubicBezTo>
                    <a:pt x="423" y="238"/>
                    <a:pt x="422" y="242"/>
                    <a:pt x="416" y="245"/>
                  </a:cubicBezTo>
                  <a:cubicBezTo>
                    <a:pt x="409" y="255"/>
                    <a:pt x="403" y="267"/>
                    <a:pt x="395" y="276"/>
                  </a:cubicBezTo>
                  <a:cubicBezTo>
                    <a:pt x="391" y="280"/>
                    <a:pt x="386" y="283"/>
                    <a:pt x="383" y="288"/>
                  </a:cubicBezTo>
                  <a:cubicBezTo>
                    <a:pt x="376" y="298"/>
                    <a:pt x="370" y="311"/>
                    <a:pt x="359" y="317"/>
                  </a:cubicBezTo>
                  <a:cubicBezTo>
                    <a:pt x="353" y="324"/>
                    <a:pt x="346" y="331"/>
                    <a:pt x="338" y="336"/>
                  </a:cubicBezTo>
                  <a:cubicBezTo>
                    <a:pt x="326" y="351"/>
                    <a:pt x="275" y="383"/>
                    <a:pt x="257" y="389"/>
                  </a:cubicBezTo>
                  <a:cubicBezTo>
                    <a:pt x="250" y="394"/>
                    <a:pt x="242" y="396"/>
                    <a:pt x="235" y="402"/>
                  </a:cubicBezTo>
                  <a:cubicBezTo>
                    <a:pt x="217" y="418"/>
                    <a:pt x="195" y="443"/>
                    <a:pt x="170" y="447"/>
                  </a:cubicBezTo>
                  <a:cubicBezTo>
                    <a:pt x="151" y="457"/>
                    <a:pt x="117" y="449"/>
                    <a:pt x="103" y="449"/>
                  </a:cubicBezTo>
                  <a:cubicBezTo>
                    <a:pt x="94" y="444"/>
                    <a:pt x="86" y="436"/>
                    <a:pt x="77" y="432"/>
                  </a:cubicBezTo>
                  <a:cubicBezTo>
                    <a:pt x="72" y="425"/>
                    <a:pt x="63" y="420"/>
                    <a:pt x="56" y="416"/>
                  </a:cubicBezTo>
                  <a:cubicBezTo>
                    <a:pt x="49" y="407"/>
                    <a:pt x="39" y="395"/>
                    <a:pt x="29" y="389"/>
                  </a:cubicBezTo>
                  <a:cubicBezTo>
                    <a:pt x="22" y="377"/>
                    <a:pt x="13" y="364"/>
                    <a:pt x="5" y="353"/>
                  </a:cubicBezTo>
                  <a:cubicBezTo>
                    <a:pt x="0" y="327"/>
                    <a:pt x="7" y="307"/>
                    <a:pt x="28" y="294"/>
                  </a:cubicBezTo>
                  <a:cubicBezTo>
                    <a:pt x="36" y="283"/>
                    <a:pt x="42" y="284"/>
                    <a:pt x="53" y="284"/>
                  </a:cubicBezTo>
                  <a:cubicBezTo>
                    <a:pt x="67" y="278"/>
                    <a:pt x="100" y="253"/>
                    <a:pt x="110" y="246"/>
                  </a:cubicBezTo>
                  <a:cubicBezTo>
                    <a:pt x="111" y="238"/>
                    <a:pt x="120" y="246"/>
                    <a:pt x="127" y="243"/>
                  </a:cubicBezTo>
                  <a:cubicBezTo>
                    <a:pt x="134" y="236"/>
                    <a:pt x="142" y="221"/>
                    <a:pt x="152" y="219"/>
                  </a:cubicBezTo>
                  <a:cubicBezTo>
                    <a:pt x="162" y="215"/>
                    <a:pt x="176" y="223"/>
                    <a:pt x="184" y="222"/>
                  </a:cubicBezTo>
                  <a:cubicBezTo>
                    <a:pt x="188" y="217"/>
                    <a:pt x="193" y="212"/>
                    <a:pt x="199" y="210"/>
                  </a:cubicBezTo>
                  <a:cubicBezTo>
                    <a:pt x="208" y="205"/>
                    <a:pt x="231" y="191"/>
                    <a:pt x="245" y="185"/>
                  </a:cubicBezTo>
                  <a:cubicBezTo>
                    <a:pt x="259" y="179"/>
                    <a:pt x="273" y="174"/>
                    <a:pt x="283" y="171"/>
                  </a:cubicBezTo>
                  <a:cubicBezTo>
                    <a:pt x="289" y="166"/>
                    <a:pt x="297" y="165"/>
                    <a:pt x="305" y="164"/>
                  </a:cubicBezTo>
                  <a:cubicBezTo>
                    <a:pt x="310" y="162"/>
                    <a:pt x="314" y="156"/>
                    <a:pt x="317" y="155"/>
                  </a:cubicBezTo>
                  <a:cubicBezTo>
                    <a:pt x="320" y="154"/>
                    <a:pt x="320" y="159"/>
                    <a:pt x="325" y="158"/>
                  </a:cubicBezTo>
                  <a:cubicBezTo>
                    <a:pt x="327" y="150"/>
                    <a:pt x="338" y="148"/>
                    <a:pt x="346" y="146"/>
                  </a:cubicBezTo>
                  <a:cubicBezTo>
                    <a:pt x="361" y="138"/>
                    <a:pt x="373" y="129"/>
                    <a:pt x="391" y="128"/>
                  </a:cubicBezTo>
                  <a:cubicBezTo>
                    <a:pt x="392" y="120"/>
                    <a:pt x="396" y="121"/>
                    <a:pt x="400" y="114"/>
                  </a:cubicBezTo>
                  <a:cubicBezTo>
                    <a:pt x="387" y="69"/>
                    <a:pt x="392" y="82"/>
                    <a:pt x="392" y="0"/>
                  </a:cubicBezTo>
                  <a:cubicBezTo>
                    <a:pt x="415" y="40"/>
                    <a:pt x="415" y="72"/>
                    <a:pt x="445" y="32"/>
                  </a:cubicBezTo>
                  <a:cubicBezTo>
                    <a:pt x="454" y="43"/>
                    <a:pt x="443" y="54"/>
                    <a:pt x="443" y="65"/>
                  </a:cubicBezTo>
                  <a:close/>
                </a:path>
              </a:pathLst>
            </a:custGeom>
            <a:solidFill>
              <a:srgbClr val="FAB46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38" name="Freeform 66"/>
            <p:cNvSpPr>
              <a:spLocks/>
            </p:cNvSpPr>
            <p:nvPr/>
          </p:nvSpPr>
          <p:spPr bwMode="auto">
            <a:xfrm rot="21320394" flipH="1">
              <a:off x="2741" y="3790"/>
              <a:ext cx="496" cy="336"/>
            </a:xfrm>
            <a:custGeom>
              <a:avLst/>
              <a:gdLst>
                <a:gd name="T0" fmla="*/ 454 w 496"/>
                <a:gd name="T1" fmla="*/ 10 h 336"/>
                <a:gd name="T2" fmla="*/ 468 w 496"/>
                <a:gd name="T3" fmla="*/ 18 h 336"/>
                <a:gd name="T4" fmla="*/ 492 w 496"/>
                <a:gd name="T5" fmla="*/ 43 h 336"/>
                <a:gd name="T6" fmla="*/ 438 w 496"/>
                <a:gd name="T7" fmla="*/ 142 h 336"/>
                <a:gd name="T8" fmla="*/ 253 w 496"/>
                <a:gd name="T9" fmla="*/ 289 h 336"/>
                <a:gd name="T10" fmla="*/ 174 w 496"/>
                <a:gd name="T11" fmla="*/ 333 h 336"/>
                <a:gd name="T12" fmla="*/ 91 w 496"/>
                <a:gd name="T13" fmla="*/ 324 h 336"/>
                <a:gd name="T14" fmla="*/ 67 w 496"/>
                <a:gd name="T15" fmla="*/ 303 h 336"/>
                <a:gd name="T16" fmla="*/ 21 w 496"/>
                <a:gd name="T17" fmla="*/ 267 h 336"/>
                <a:gd name="T18" fmla="*/ 0 w 496"/>
                <a:gd name="T19" fmla="*/ 223 h 336"/>
                <a:gd name="T20" fmla="*/ 3 w 496"/>
                <a:gd name="T21" fmla="*/ 202 h 336"/>
                <a:gd name="T22" fmla="*/ 30 w 496"/>
                <a:gd name="T23" fmla="*/ 207 h 336"/>
                <a:gd name="T24" fmla="*/ 87 w 496"/>
                <a:gd name="T25" fmla="*/ 267 h 336"/>
                <a:gd name="T26" fmla="*/ 112 w 496"/>
                <a:gd name="T27" fmla="*/ 306 h 336"/>
                <a:gd name="T28" fmla="*/ 177 w 496"/>
                <a:gd name="T29" fmla="*/ 297 h 336"/>
                <a:gd name="T30" fmla="*/ 201 w 496"/>
                <a:gd name="T31" fmla="*/ 276 h 336"/>
                <a:gd name="T32" fmla="*/ 240 w 496"/>
                <a:gd name="T33" fmla="*/ 234 h 336"/>
                <a:gd name="T34" fmla="*/ 271 w 496"/>
                <a:gd name="T35" fmla="*/ 214 h 336"/>
                <a:gd name="T36" fmla="*/ 244 w 496"/>
                <a:gd name="T37" fmla="*/ 163 h 336"/>
                <a:gd name="T38" fmla="*/ 208 w 496"/>
                <a:gd name="T39" fmla="*/ 129 h 336"/>
                <a:gd name="T40" fmla="*/ 130 w 496"/>
                <a:gd name="T41" fmla="*/ 91 h 336"/>
                <a:gd name="T42" fmla="*/ 201 w 496"/>
                <a:gd name="T43" fmla="*/ 79 h 336"/>
                <a:gd name="T44" fmla="*/ 297 w 496"/>
                <a:gd name="T45" fmla="*/ 142 h 336"/>
                <a:gd name="T46" fmla="*/ 312 w 496"/>
                <a:gd name="T47" fmla="*/ 189 h 336"/>
                <a:gd name="T48" fmla="*/ 351 w 496"/>
                <a:gd name="T49" fmla="*/ 174 h 336"/>
                <a:gd name="T50" fmla="*/ 381 w 496"/>
                <a:gd name="T51" fmla="*/ 147 h 336"/>
                <a:gd name="T52" fmla="*/ 396 w 496"/>
                <a:gd name="T53" fmla="*/ 133 h 336"/>
                <a:gd name="T54" fmla="*/ 406 w 496"/>
                <a:gd name="T55" fmla="*/ 97 h 336"/>
                <a:gd name="T56" fmla="*/ 370 w 496"/>
                <a:gd name="T57" fmla="*/ 42 h 336"/>
                <a:gd name="T58" fmla="*/ 339 w 496"/>
                <a:gd name="T59" fmla="*/ 22 h 336"/>
                <a:gd name="T60" fmla="*/ 343 w 496"/>
                <a:gd name="T61" fmla="*/ 3 h 336"/>
                <a:gd name="T62" fmla="*/ 409 w 496"/>
                <a:gd name="T63" fmla="*/ 45 h 336"/>
                <a:gd name="T64" fmla="*/ 444 w 496"/>
                <a:gd name="T65" fmla="*/ 87 h 336"/>
                <a:gd name="T66" fmla="*/ 478 w 496"/>
                <a:gd name="T67" fmla="*/ 60 h 336"/>
                <a:gd name="T68" fmla="*/ 451 w 496"/>
                <a:gd name="T69" fmla="*/ 25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6" h="336">
                  <a:moveTo>
                    <a:pt x="447" y="9"/>
                  </a:moveTo>
                  <a:cubicBezTo>
                    <a:pt x="449" y="9"/>
                    <a:pt x="452" y="9"/>
                    <a:pt x="454" y="10"/>
                  </a:cubicBezTo>
                  <a:cubicBezTo>
                    <a:pt x="455" y="11"/>
                    <a:pt x="455" y="14"/>
                    <a:pt x="456" y="15"/>
                  </a:cubicBezTo>
                  <a:cubicBezTo>
                    <a:pt x="459" y="17"/>
                    <a:pt x="464" y="17"/>
                    <a:pt x="468" y="18"/>
                  </a:cubicBezTo>
                  <a:cubicBezTo>
                    <a:pt x="472" y="23"/>
                    <a:pt x="477" y="30"/>
                    <a:pt x="483" y="31"/>
                  </a:cubicBezTo>
                  <a:cubicBezTo>
                    <a:pt x="486" y="36"/>
                    <a:pt x="490" y="38"/>
                    <a:pt x="492" y="43"/>
                  </a:cubicBezTo>
                  <a:cubicBezTo>
                    <a:pt x="495" y="59"/>
                    <a:pt x="496" y="60"/>
                    <a:pt x="492" y="88"/>
                  </a:cubicBezTo>
                  <a:cubicBezTo>
                    <a:pt x="483" y="104"/>
                    <a:pt x="456" y="124"/>
                    <a:pt x="438" y="142"/>
                  </a:cubicBezTo>
                  <a:cubicBezTo>
                    <a:pt x="408" y="167"/>
                    <a:pt x="355" y="216"/>
                    <a:pt x="324" y="240"/>
                  </a:cubicBezTo>
                  <a:cubicBezTo>
                    <a:pt x="293" y="264"/>
                    <a:pt x="268" y="279"/>
                    <a:pt x="253" y="289"/>
                  </a:cubicBezTo>
                  <a:cubicBezTo>
                    <a:pt x="247" y="292"/>
                    <a:pt x="241" y="297"/>
                    <a:pt x="235" y="298"/>
                  </a:cubicBezTo>
                  <a:cubicBezTo>
                    <a:pt x="221" y="306"/>
                    <a:pt x="195" y="327"/>
                    <a:pt x="174" y="333"/>
                  </a:cubicBezTo>
                  <a:cubicBezTo>
                    <a:pt x="155" y="332"/>
                    <a:pt x="130" y="336"/>
                    <a:pt x="111" y="334"/>
                  </a:cubicBezTo>
                  <a:cubicBezTo>
                    <a:pt x="105" y="333"/>
                    <a:pt x="98" y="325"/>
                    <a:pt x="91" y="324"/>
                  </a:cubicBezTo>
                  <a:cubicBezTo>
                    <a:pt x="87" y="321"/>
                    <a:pt x="82" y="318"/>
                    <a:pt x="78" y="315"/>
                  </a:cubicBezTo>
                  <a:cubicBezTo>
                    <a:pt x="75" y="309"/>
                    <a:pt x="73" y="306"/>
                    <a:pt x="67" y="303"/>
                  </a:cubicBezTo>
                  <a:cubicBezTo>
                    <a:pt x="63" y="297"/>
                    <a:pt x="54" y="295"/>
                    <a:pt x="48" y="291"/>
                  </a:cubicBezTo>
                  <a:cubicBezTo>
                    <a:pt x="41" y="284"/>
                    <a:pt x="29" y="275"/>
                    <a:pt x="21" y="267"/>
                  </a:cubicBezTo>
                  <a:cubicBezTo>
                    <a:pt x="16" y="260"/>
                    <a:pt x="13" y="243"/>
                    <a:pt x="6" y="238"/>
                  </a:cubicBezTo>
                  <a:cubicBezTo>
                    <a:pt x="3" y="233"/>
                    <a:pt x="1" y="229"/>
                    <a:pt x="0" y="223"/>
                  </a:cubicBezTo>
                  <a:cubicBezTo>
                    <a:pt x="0" y="214"/>
                    <a:pt x="0" y="204"/>
                    <a:pt x="1" y="195"/>
                  </a:cubicBezTo>
                  <a:cubicBezTo>
                    <a:pt x="1" y="193"/>
                    <a:pt x="2" y="200"/>
                    <a:pt x="3" y="202"/>
                  </a:cubicBezTo>
                  <a:cubicBezTo>
                    <a:pt x="4" y="204"/>
                    <a:pt x="10" y="205"/>
                    <a:pt x="12" y="205"/>
                  </a:cubicBezTo>
                  <a:cubicBezTo>
                    <a:pt x="19" y="208"/>
                    <a:pt x="23" y="204"/>
                    <a:pt x="30" y="207"/>
                  </a:cubicBezTo>
                  <a:cubicBezTo>
                    <a:pt x="31" y="241"/>
                    <a:pt x="26" y="235"/>
                    <a:pt x="54" y="241"/>
                  </a:cubicBezTo>
                  <a:cubicBezTo>
                    <a:pt x="58" y="265"/>
                    <a:pt x="62" y="264"/>
                    <a:pt x="87" y="267"/>
                  </a:cubicBezTo>
                  <a:cubicBezTo>
                    <a:pt x="88" y="281"/>
                    <a:pt x="87" y="290"/>
                    <a:pt x="100" y="297"/>
                  </a:cubicBezTo>
                  <a:cubicBezTo>
                    <a:pt x="104" y="302"/>
                    <a:pt x="107" y="303"/>
                    <a:pt x="112" y="306"/>
                  </a:cubicBezTo>
                  <a:cubicBezTo>
                    <a:pt x="136" y="305"/>
                    <a:pt x="148" y="303"/>
                    <a:pt x="168" y="300"/>
                  </a:cubicBezTo>
                  <a:cubicBezTo>
                    <a:pt x="171" y="299"/>
                    <a:pt x="174" y="299"/>
                    <a:pt x="177" y="297"/>
                  </a:cubicBezTo>
                  <a:cubicBezTo>
                    <a:pt x="181" y="294"/>
                    <a:pt x="183" y="288"/>
                    <a:pt x="187" y="285"/>
                  </a:cubicBezTo>
                  <a:cubicBezTo>
                    <a:pt x="191" y="278"/>
                    <a:pt x="195" y="280"/>
                    <a:pt x="201" y="276"/>
                  </a:cubicBezTo>
                  <a:cubicBezTo>
                    <a:pt x="204" y="271"/>
                    <a:pt x="213" y="264"/>
                    <a:pt x="213" y="264"/>
                  </a:cubicBezTo>
                  <a:cubicBezTo>
                    <a:pt x="221" y="251"/>
                    <a:pt x="222" y="238"/>
                    <a:pt x="240" y="234"/>
                  </a:cubicBezTo>
                  <a:cubicBezTo>
                    <a:pt x="249" y="227"/>
                    <a:pt x="255" y="218"/>
                    <a:pt x="267" y="216"/>
                  </a:cubicBezTo>
                  <a:cubicBezTo>
                    <a:pt x="268" y="215"/>
                    <a:pt x="270" y="215"/>
                    <a:pt x="271" y="214"/>
                  </a:cubicBezTo>
                  <a:cubicBezTo>
                    <a:pt x="284" y="203"/>
                    <a:pt x="262" y="177"/>
                    <a:pt x="253" y="169"/>
                  </a:cubicBezTo>
                  <a:cubicBezTo>
                    <a:pt x="250" y="166"/>
                    <a:pt x="247" y="165"/>
                    <a:pt x="244" y="163"/>
                  </a:cubicBezTo>
                  <a:cubicBezTo>
                    <a:pt x="239" y="152"/>
                    <a:pt x="230" y="145"/>
                    <a:pt x="220" y="139"/>
                  </a:cubicBezTo>
                  <a:cubicBezTo>
                    <a:pt x="216" y="134"/>
                    <a:pt x="213" y="132"/>
                    <a:pt x="208" y="129"/>
                  </a:cubicBezTo>
                  <a:cubicBezTo>
                    <a:pt x="198" y="122"/>
                    <a:pt x="175" y="114"/>
                    <a:pt x="162" y="108"/>
                  </a:cubicBezTo>
                  <a:cubicBezTo>
                    <a:pt x="149" y="109"/>
                    <a:pt x="100" y="106"/>
                    <a:pt x="130" y="91"/>
                  </a:cubicBezTo>
                  <a:cubicBezTo>
                    <a:pt x="133" y="85"/>
                    <a:pt x="144" y="77"/>
                    <a:pt x="151" y="76"/>
                  </a:cubicBezTo>
                  <a:cubicBezTo>
                    <a:pt x="163" y="74"/>
                    <a:pt x="185" y="74"/>
                    <a:pt x="201" y="79"/>
                  </a:cubicBezTo>
                  <a:cubicBezTo>
                    <a:pt x="219" y="88"/>
                    <a:pt x="232" y="95"/>
                    <a:pt x="249" y="105"/>
                  </a:cubicBezTo>
                  <a:cubicBezTo>
                    <a:pt x="265" y="113"/>
                    <a:pt x="289" y="134"/>
                    <a:pt x="297" y="142"/>
                  </a:cubicBezTo>
                  <a:cubicBezTo>
                    <a:pt x="307" y="154"/>
                    <a:pt x="310" y="163"/>
                    <a:pt x="312" y="171"/>
                  </a:cubicBezTo>
                  <a:cubicBezTo>
                    <a:pt x="314" y="179"/>
                    <a:pt x="310" y="185"/>
                    <a:pt x="312" y="189"/>
                  </a:cubicBezTo>
                  <a:cubicBezTo>
                    <a:pt x="316" y="194"/>
                    <a:pt x="317" y="196"/>
                    <a:pt x="324" y="195"/>
                  </a:cubicBezTo>
                  <a:cubicBezTo>
                    <a:pt x="331" y="186"/>
                    <a:pt x="341" y="180"/>
                    <a:pt x="351" y="174"/>
                  </a:cubicBezTo>
                  <a:cubicBezTo>
                    <a:pt x="355" y="169"/>
                    <a:pt x="364" y="162"/>
                    <a:pt x="364" y="162"/>
                  </a:cubicBezTo>
                  <a:cubicBezTo>
                    <a:pt x="368" y="155"/>
                    <a:pt x="374" y="152"/>
                    <a:pt x="381" y="147"/>
                  </a:cubicBezTo>
                  <a:cubicBezTo>
                    <a:pt x="382" y="146"/>
                    <a:pt x="385" y="144"/>
                    <a:pt x="385" y="144"/>
                  </a:cubicBezTo>
                  <a:cubicBezTo>
                    <a:pt x="388" y="138"/>
                    <a:pt x="390" y="136"/>
                    <a:pt x="396" y="133"/>
                  </a:cubicBezTo>
                  <a:cubicBezTo>
                    <a:pt x="401" y="126"/>
                    <a:pt x="404" y="122"/>
                    <a:pt x="411" y="118"/>
                  </a:cubicBezTo>
                  <a:cubicBezTo>
                    <a:pt x="412" y="109"/>
                    <a:pt x="411" y="105"/>
                    <a:pt x="406" y="97"/>
                  </a:cubicBezTo>
                  <a:cubicBezTo>
                    <a:pt x="404" y="85"/>
                    <a:pt x="405" y="73"/>
                    <a:pt x="393" y="67"/>
                  </a:cubicBezTo>
                  <a:cubicBezTo>
                    <a:pt x="388" y="57"/>
                    <a:pt x="380" y="48"/>
                    <a:pt x="370" y="42"/>
                  </a:cubicBezTo>
                  <a:cubicBezTo>
                    <a:pt x="366" y="36"/>
                    <a:pt x="365" y="34"/>
                    <a:pt x="358" y="33"/>
                  </a:cubicBezTo>
                  <a:cubicBezTo>
                    <a:pt x="351" y="29"/>
                    <a:pt x="347" y="24"/>
                    <a:pt x="339" y="22"/>
                  </a:cubicBezTo>
                  <a:cubicBezTo>
                    <a:pt x="332" y="18"/>
                    <a:pt x="330" y="14"/>
                    <a:pt x="322" y="12"/>
                  </a:cubicBezTo>
                  <a:cubicBezTo>
                    <a:pt x="329" y="9"/>
                    <a:pt x="335" y="4"/>
                    <a:pt x="343" y="3"/>
                  </a:cubicBezTo>
                  <a:cubicBezTo>
                    <a:pt x="349" y="0"/>
                    <a:pt x="354" y="1"/>
                    <a:pt x="361" y="0"/>
                  </a:cubicBezTo>
                  <a:cubicBezTo>
                    <a:pt x="372" y="7"/>
                    <a:pt x="400" y="35"/>
                    <a:pt x="409" y="45"/>
                  </a:cubicBezTo>
                  <a:cubicBezTo>
                    <a:pt x="421" y="58"/>
                    <a:pt x="426" y="84"/>
                    <a:pt x="432" y="91"/>
                  </a:cubicBezTo>
                  <a:cubicBezTo>
                    <a:pt x="438" y="98"/>
                    <a:pt x="438" y="90"/>
                    <a:pt x="444" y="87"/>
                  </a:cubicBezTo>
                  <a:cubicBezTo>
                    <a:pt x="450" y="80"/>
                    <a:pt x="458" y="74"/>
                    <a:pt x="466" y="70"/>
                  </a:cubicBezTo>
                  <a:cubicBezTo>
                    <a:pt x="469" y="65"/>
                    <a:pt x="473" y="63"/>
                    <a:pt x="478" y="60"/>
                  </a:cubicBezTo>
                  <a:cubicBezTo>
                    <a:pt x="482" y="50"/>
                    <a:pt x="473" y="38"/>
                    <a:pt x="463" y="36"/>
                  </a:cubicBezTo>
                  <a:cubicBezTo>
                    <a:pt x="458" y="32"/>
                    <a:pt x="456" y="28"/>
                    <a:pt x="451" y="25"/>
                  </a:cubicBezTo>
                  <a:cubicBezTo>
                    <a:pt x="442" y="14"/>
                    <a:pt x="443" y="19"/>
                    <a:pt x="447" y="9"/>
                  </a:cubicBezTo>
                  <a:close/>
                </a:path>
              </a:pathLst>
            </a:custGeom>
            <a:solidFill>
              <a:srgbClr val="8000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39" name="Freeform 67"/>
            <p:cNvSpPr>
              <a:spLocks/>
            </p:cNvSpPr>
            <p:nvPr/>
          </p:nvSpPr>
          <p:spPr bwMode="auto">
            <a:xfrm rot="21320394" flipH="1">
              <a:off x="2771" y="3704"/>
              <a:ext cx="28" cy="129"/>
            </a:xfrm>
            <a:custGeom>
              <a:avLst/>
              <a:gdLst>
                <a:gd name="T0" fmla="*/ 26 w 28"/>
                <a:gd name="T1" fmla="*/ 0 h 129"/>
                <a:gd name="T2" fmla="*/ 20 w 28"/>
                <a:gd name="T3" fmla="*/ 114 h 129"/>
                <a:gd name="T4" fmla="*/ 14 w 28"/>
                <a:gd name="T5" fmla="*/ 129 h 129"/>
                <a:gd name="T6" fmla="*/ 17 w 28"/>
                <a:gd name="T7" fmla="*/ 51 h 129"/>
                <a:gd name="T8" fmla="*/ 26 w 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29">
                  <a:moveTo>
                    <a:pt x="26" y="0"/>
                  </a:moveTo>
                  <a:cubicBezTo>
                    <a:pt x="26" y="38"/>
                    <a:pt x="28" y="77"/>
                    <a:pt x="20" y="114"/>
                  </a:cubicBezTo>
                  <a:cubicBezTo>
                    <a:pt x="13" y="103"/>
                    <a:pt x="15" y="124"/>
                    <a:pt x="14" y="129"/>
                  </a:cubicBezTo>
                  <a:cubicBezTo>
                    <a:pt x="1" y="122"/>
                    <a:pt x="0" y="63"/>
                    <a:pt x="17" y="51"/>
                  </a:cubicBezTo>
                  <a:cubicBezTo>
                    <a:pt x="18" y="42"/>
                    <a:pt x="19" y="0"/>
                    <a:pt x="26" y="0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40" name="Freeform 68"/>
            <p:cNvSpPr>
              <a:spLocks/>
            </p:cNvSpPr>
            <p:nvPr/>
          </p:nvSpPr>
          <p:spPr bwMode="auto">
            <a:xfrm rot="21320394" flipH="1">
              <a:off x="3155" y="3933"/>
              <a:ext cx="64" cy="50"/>
            </a:xfrm>
            <a:custGeom>
              <a:avLst/>
              <a:gdLst>
                <a:gd name="T0" fmla="*/ 63 w 64"/>
                <a:gd name="T1" fmla="*/ 1 h 50"/>
                <a:gd name="T2" fmla="*/ 62 w 64"/>
                <a:gd name="T3" fmla="*/ 7 h 50"/>
                <a:gd name="T4" fmla="*/ 50 w 64"/>
                <a:gd name="T5" fmla="*/ 9 h 50"/>
                <a:gd name="T6" fmla="*/ 23 w 64"/>
                <a:gd name="T7" fmla="*/ 27 h 50"/>
                <a:gd name="T8" fmla="*/ 15 w 64"/>
                <a:gd name="T9" fmla="*/ 39 h 50"/>
                <a:gd name="T10" fmla="*/ 17 w 64"/>
                <a:gd name="T11" fmla="*/ 33 h 50"/>
                <a:gd name="T12" fmla="*/ 27 w 64"/>
                <a:gd name="T13" fmla="*/ 18 h 50"/>
                <a:gd name="T14" fmla="*/ 39 w 64"/>
                <a:gd name="T15" fmla="*/ 9 h 50"/>
                <a:gd name="T16" fmla="*/ 63 w 64"/>
                <a:gd name="T1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50">
                  <a:moveTo>
                    <a:pt x="63" y="1"/>
                  </a:moveTo>
                  <a:cubicBezTo>
                    <a:pt x="63" y="3"/>
                    <a:pt x="64" y="6"/>
                    <a:pt x="62" y="7"/>
                  </a:cubicBezTo>
                  <a:cubicBezTo>
                    <a:pt x="59" y="9"/>
                    <a:pt x="54" y="8"/>
                    <a:pt x="50" y="9"/>
                  </a:cubicBezTo>
                  <a:cubicBezTo>
                    <a:pt x="41" y="12"/>
                    <a:pt x="30" y="22"/>
                    <a:pt x="23" y="27"/>
                  </a:cubicBezTo>
                  <a:cubicBezTo>
                    <a:pt x="20" y="33"/>
                    <a:pt x="22" y="36"/>
                    <a:pt x="15" y="39"/>
                  </a:cubicBezTo>
                  <a:cubicBezTo>
                    <a:pt x="7" y="50"/>
                    <a:pt x="0" y="36"/>
                    <a:pt x="17" y="33"/>
                  </a:cubicBezTo>
                  <a:cubicBezTo>
                    <a:pt x="19" y="25"/>
                    <a:pt x="19" y="19"/>
                    <a:pt x="27" y="18"/>
                  </a:cubicBezTo>
                  <a:cubicBezTo>
                    <a:pt x="30" y="11"/>
                    <a:pt x="32" y="10"/>
                    <a:pt x="39" y="9"/>
                  </a:cubicBezTo>
                  <a:cubicBezTo>
                    <a:pt x="52" y="4"/>
                    <a:pt x="46" y="0"/>
                    <a:pt x="63" y="1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41" name="Freeform 69"/>
            <p:cNvSpPr>
              <a:spLocks/>
            </p:cNvSpPr>
            <p:nvPr/>
          </p:nvSpPr>
          <p:spPr bwMode="auto">
            <a:xfrm rot="21320394" flipH="1">
              <a:off x="3079" y="3979"/>
              <a:ext cx="85" cy="74"/>
            </a:xfrm>
            <a:custGeom>
              <a:avLst/>
              <a:gdLst>
                <a:gd name="T0" fmla="*/ 85 w 85"/>
                <a:gd name="T1" fmla="*/ 6 h 74"/>
                <a:gd name="T2" fmla="*/ 55 w 85"/>
                <a:gd name="T3" fmla="*/ 15 h 74"/>
                <a:gd name="T4" fmla="*/ 39 w 85"/>
                <a:gd name="T5" fmla="*/ 24 h 74"/>
                <a:gd name="T6" fmla="*/ 24 w 85"/>
                <a:gd name="T7" fmla="*/ 39 h 74"/>
                <a:gd name="T8" fmla="*/ 16 w 85"/>
                <a:gd name="T9" fmla="*/ 51 h 74"/>
                <a:gd name="T10" fmla="*/ 6 w 85"/>
                <a:gd name="T11" fmla="*/ 66 h 74"/>
                <a:gd name="T12" fmla="*/ 16 w 85"/>
                <a:gd name="T13" fmla="*/ 32 h 74"/>
                <a:gd name="T14" fmla="*/ 48 w 85"/>
                <a:gd name="T15" fmla="*/ 9 h 74"/>
                <a:gd name="T16" fmla="*/ 81 w 85"/>
                <a:gd name="T17" fmla="*/ 3 h 74"/>
                <a:gd name="T18" fmla="*/ 85 w 85"/>
                <a:gd name="T19" fmla="*/ 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74">
                  <a:moveTo>
                    <a:pt x="85" y="6"/>
                  </a:moveTo>
                  <a:cubicBezTo>
                    <a:pt x="72" y="13"/>
                    <a:pt x="72" y="14"/>
                    <a:pt x="55" y="15"/>
                  </a:cubicBezTo>
                  <a:cubicBezTo>
                    <a:pt x="54" y="22"/>
                    <a:pt x="46" y="23"/>
                    <a:pt x="39" y="24"/>
                  </a:cubicBezTo>
                  <a:cubicBezTo>
                    <a:pt x="31" y="27"/>
                    <a:pt x="29" y="32"/>
                    <a:pt x="24" y="39"/>
                  </a:cubicBezTo>
                  <a:cubicBezTo>
                    <a:pt x="22" y="46"/>
                    <a:pt x="23" y="50"/>
                    <a:pt x="16" y="51"/>
                  </a:cubicBezTo>
                  <a:cubicBezTo>
                    <a:pt x="8" y="57"/>
                    <a:pt x="16" y="74"/>
                    <a:pt x="6" y="66"/>
                  </a:cubicBezTo>
                  <a:cubicBezTo>
                    <a:pt x="0" y="54"/>
                    <a:pt x="9" y="41"/>
                    <a:pt x="16" y="32"/>
                  </a:cubicBezTo>
                  <a:cubicBezTo>
                    <a:pt x="22" y="15"/>
                    <a:pt x="31" y="13"/>
                    <a:pt x="48" y="9"/>
                  </a:cubicBezTo>
                  <a:cubicBezTo>
                    <a:pt x="66" y="0"/>
                    <a:pt x="47" y="2"/>
                    <a:pt x="81" y="3"/>
                  </a:cubicBezTo>
                  <a:cubicBezTo>
                    <a:pt x="84" y="9"/>
                    <a:pt x="83" y="10"/>
                    <a:pt x="85" y="6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42" name="Freeform 70"/>
            <p:cNvSpPr>
              <a:spLocks/>
            </p:cNvSpPr>
            <p:nvPr/>
          </p:nvSpPr>
          <p:spPr bwMode="auto">
            <a:xfrm rot="21320394" flipH="1">
              <a:off x="3130" y="3957"/>
              <a:ext cx="73" cy="72"/>
            </a:xfrm>
            <a:custGeom>
              <a:avLst/>
              <a:gdLst>
                <a:gd name="T0" fmla="*/ 73 w 73"/>
                <a:gd name="T1" fmla="*/ 0 h 72"/>
                <a:gd name="T2" fmla="*/ 65 w 73"/>
                <a:gd name="T3" fmla="*/ 11 h 72"/>
                <a:gd name="T4" fmla="*/ 43 w 73"/>
                <a:gd name="T5" fmla="*/ 23 h 72"/>
                <a:gd name="T6" fmla="*/ 32 w 73"/>
                <a:gd name="T7" fmla="*/ 33 h 72"/>
                <a:gd name="T8" fmla="*/ 19 w 73"/>
                <a:gd name="T9" fmla="*/ 41 h 72"/>
                <a:gd name="T10" fmla="*/ 2 w 73"/>
                <a:gd name="T11" fmla="*/ 54 h 72"/>
                <a:gd name="T12" fmla="*/ 16 w 73"/>
                <a:gd name="T13" fmla="*/ 47 h 72"/>
                <a:gd name="T14" fmla="*/ 17 w 73"/>
                <a:gd name="T15" fmla="*/ 42 h 72"/>
                <a:gd name="T16" fmla="*/ 31 w 73"/>
                <a:gd name="T17" fmla="*/ 33 h 72"/>
                <a:gd name="T18" fmla="*/ 65 w 73"/>
                <a:gd name="T19" fmla="*/ 12 h 72"/>
                <a:gd name="T20" fmla="*/ 73 w 73"/>
                <a:gd name="T2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72">
                  <a:moveTo>
                    <a:pt x="73" y="0"/>
                  </a:moveTo>
                  <a:cubicBezTo>
                    <a:pt x="66" y="3"/>
                    <a:pt x="64" y="3"/>
                    <a:pt x="65" y="11"/>
                  </a:cubicBezTo>
                  <a:cubicBezTo>
                    <a:pt x="51" y="12"/>
                    <a:pt x="56" y="19"/>
                    <a:pt x="43" y="23"/>
                  </a:cubicBezTo>
                  <a:cubicBezTo>
                    <a:pt x="36" y="27"/>
                    <a:pt x="40" y="31"/>
                    <a:pt x="32" y="33"/>
                  </a:cubicBezTo>
                  <a:cubicBezTo>
                    <a:pt x="28" y="36"/>
                    <a:pt x="23" y="38"/>
                    <a:pt x="19" y="41"/>
                  </a:cubicBezTo>
                  <a:cubicBezTo>
                    <a:pt x="16" y="72"/>
                    <a:pt x="23" y="57"/>
                    <a:pt x="2" y="54"/>
                  </a:cubicBezTo>
                  <a:cubicBezTo>
                    <a:pt x="6" y="41"/>
                    <a:pt x="0" y="54"/>
                    <a:pt x="16" y="47"/>
                  </a:cubicBezTo>
                  <a:cubicBezTo>
                    <a:pt x="18" y="46"/>
                    <a:pt x="16" y="43"/>
                    <a:pt x="17" y="42"/>
                  </a:cubicBezTo>
                  <a:cubicBezTo>
                    <a:pt x="19" y="39"/>
                    <a:pt x="28" y="35"/>
                    <a:pt x="31" y="33"/>
                  </a:cubicBezTo>
                  <a:cubicBezTo>
                    <a:pt x="38" y="23"/>
                    <a:pt x="53" y="15"/>
                    <a:pt x="65" y="12"/>
                  </a:cubicBezTo>
                  <a:cubicBezTo>
                    <a:pt x="68" y="7"/>
                    <a:pt x="71" y="5"/>
                    <a:pt x="73" y="0"/>
                  </a:cubicBez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43" name="Freeform 71"/>
            <p:cNvSpPr>
              <a:spLocks/>
            </p:cNvSpPr>
            <p:nvPr/>
          </p:nvSpPr>
          <p:spPr bwMode="auto">
            <a:xfrm rot="21320394" flipH="1">
              <a:off x="2823" y="3662"/>
              <a:ext cx="405" cy="320"/>
            </a:xfrm>
            <a:custGeom>
              <a:avLst/>
              <a:gdLst>
                <a:gd name="T0" fmla="*/ 405 w 405"/>
                <a:gd name="T1" fmla="*/ 0 h 320"/>
                <a:gd name="T2" fmla="*/ 398 w 405"/>
                <a:gd name="T3" fmla="*/ 66 h 320"/>
                <a:gd name="T4" fmla="*/ 398 w 405"/>
                <a:gd name="T5" fmla="*/ 102 h 320"/>
                <a:gd name="T6" fmla="*/ 356 w 405"/>
                <a:gd name="T7" fmla="*/ 120 h 320"/>
                <a:gd name="T8" fmla="*/ 321 w 405"/>
                <a:gd name="T9" fmla="*/ 134 h 320"/>
                <a:gd name="T10" fmla="*/ 290 w 405"/>
                <a:gd name="T11" fmla="*/ 147 h 320"/>
                <a:gd name="T12" fmla="*/ 267 w 405"/>
                <a:gd name="T13" fmla="*/ 159 h 320"/>
                <a:gd name="T14" fmla="*/ 234 w 405"/>
                <a:gd name="T15" fmla="*/ 167 h 320"/>
                <a:gd name="T16" fmla="*/ 225 w 405"/>
                <a:gd name="T17" fmla="*/ 177 h 320"/>
                <a:gd name="T18" fmla="*/ 209 w 405"/>
                <a:gd name="T19" fmla="*/ 183 h 320"/>
                <a:gd name="T20" fmla="*/ 195 w 405"/>
                <a:gd name="T21" fmla="*/ 200 h 320"/>
                <a:gd name="T22" fmla="*/ 171 w 405"/>
                <a:gd name="T23" fmla="*/ 195 h 320"/>
                <a:gd name="T24" fmla="*/ 149 w 405"/>
                <a:gd name="T25" fmla="*/ 201 h 320"/>
                <a:gd name="T26" fmla="*/ 134 w 405"/>
                <a:gd name="T27" fmla="*/ 209 h 320"/>
                <a:gd name="T28" fmla="*/ 123 w 405"/>
                <a:gd name="T29" fmla="*/ 222 h 320"/>
                <a:gd name="T30" fmla="*/ 116 w 405"/>
                <a:gd name="T31" fmla="*/ 231 h 320"/>
                <a:gd name="T32" fmla="*/ 104 w 405"/>
                <a:gd name="T33" fmla="*/ 233 h 320"/>
                <a:gd name="T34" fmla="*/ 87 w 405"/>
                <a:gd name="T35" fmla="*/ 248 h 320"/>
                <a:gd name="T36" fmla="*/ 75 w 405"/>
                <a:gd name="T37" fmla="*/ 260 h 320"/>
                <a:gd name="T38" fmla="*/ 56 w 405"/>
                <a:gd name="T39" fmla="*/ 261 h 320"/>
                <a:gd name="T40" fmla="*/ 30 w 405"/>
                <a:gd name="T41" fmla="*/ 276 h 320"/>
                <a:gd name="T42" fmla="*/ 12 w 405"/>
                <a:gd name="T43" fmla="*/ 291 h 320"/>
                <a:gd name="T44" fmla="*/ 0 w 405"/>
                <a:gd name="T45" fmla="*/ 32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5" h="320">
                  <a:moveTo>
                    <a:pt x="405" y="0"/>
                  </a:moveTo>
                  <a:cubicBezTo>
                    <a:pt x="396" y="12"/>
                    <a:pt x="399" y="49"/>
                    <a:pt x="398" y="66"/>
                  </a:cubicBezTo>
                  <a:cubicBezTo>
                    <a:pt x="397" y="83"/>
                    <a:pt x="405" y="93"/>
                    <a:pt x="398" y="102"/>
                  </a:cubicBezTo>
                  <a:cubicBezTo>
                    <a:pt x="391" y="111"/>
                    <a:pt x="369" y="115"/>
                    <a:pt x="356" y="120"/>
                  </a:cubicBezTo>
                  <a:cubicBezTo>
                    <a:pt x="343" y="125"/>
                    <a:pt x="332" y="130"/>
                    <a:pt x="321" y="134"/>
                  </a:cubicBezTo>
                  <a:cubicBezTo>
                    <a:pt x="310" y="138"/>
                    <a:pt x="299" y="143"/>
                    <a:pt x="290" y="147"/>
                  </a:cubicBezTo>
                  <a:cubicBezTo>
                    <a:pt x="282" y="150"/>
                    <a:pt x="276" y="157"/>
                    <a:pt x="267" y="159"/>
                  </a:cubicBezTo>
                  <a:cubicBezTo>
                    <a:pt x="257" y="166"/>
                    <a:pt x="246" y="166"/>
                    <a:pt x="234" y="167"/>
                  </a:cubicBezTo>
                  <a:cubicBezTo>
                    <a:pt x="230" y="173"/>
                    <a:pt x="232" y="176"/>
                    <a:pt x="225" y="177"/>
                  </a:cubicBezTo>
                  <a:cubicBezTo>
                    <a:pt x="220" y="181"/>
                    <a:pt x="215" y="182"/>
                    <a:pt x="209" y="183"/>
                  </a:cubicBezTo>
                  <a:cubicBezTo>
                    <a:pt x="204" y="185"/>
                    <a:pt x="201" y="198"/>
                    <a:pt x="195" y="200"/>
                  </a:cubicBezTo>
                  <a:cubicBezTo>
                    <a:pt x="189" y="202"/>
                    <a:pt x="179" y="195"/>
                    <a:pt x="171" y="195"/>
                  </a:cubicBezTo>
                  <a:cubicBezTo>
                    <a:pt x="163" y="201"/>
                    <a:pt x="160" y="200"/>
                    <a:pt x="149" y="201"/>
                  </a:cubicBezTo>
                  <a:cubicBezTo>
                    <a:pt x="142" y="204"/>
                    <a:pt x="141" y="207"/>
                    <a:pt x="134" y="209"/>
                  </a:cubicBezTo>
                  <a:cubicBezTo>
                    <a:pt x="129" y="212"/>
                    <a:pt x="128" y="219"/>
                    <a:pt x="123" y="222"/>
                  </a:cubicBezTo>
                  <a:cubicBezTo>
                    <a:pt x="119" y="225"/>
                    <a:pt x="119" y="229"/>
                    <a:pt x="116" y="231"/>
                  </a:cubicBezTo>
                  <a:cubicBezTo>
                    <a:pt x="113" y="233"/>
                    <a:pt x="109" y="230"/>
                    <a:pt x="104" y="233"/>
                  </a:cubicBezTo>
                  <a:cubicBezTo>
                    <a:pt x="99" y="236"/>
                    <a:pt x="92" y="243"/>
                    <a:pt x="87" y="248"/>
                  </a:cubicBezTo>
                  <a:cubicBezTo>
                    <a:pt x="82" y="252"/>
                    <a:pt x="79" y="258"/>
                    <a:pt x="75" y="260"/>
                  </a:cubicBezTo>
                  <a:cubicBezTo>
                    <a:pt x="70" y="262"/>
                    <a:pt x="61" y="260"/>
                    <a:pt x="56" y="261"/>
                  </a:cubicBezTo>
                  <a:cubicBezTo>
                    <a:pt x="49" y="264"/>
                    <a:pt x="38" y="271"/>
                    <a:pt x="30" y="276"/>
                  </a:cubicBezTo>
                  <a:cubicBezTo>
                    <a:pt x="25" y="281"/>
                    <a:pt x="17" y="284"/>
                    <a:pt x="12" y="291"/>
                  </a:cubicBezTo>
                  <a:cubicBezTo>
                    <a:pt x="7" y="298"/>
                    <a:pt x="2" y="314"/>
                    <a:pt x="0" y="32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44" name="Freeform 72"/>
            <p:cNvSpPr>
              <a:spLocks/>
            </p:cNvSpPr>
            <p:nvPr/>
          </p:nvSpPr>
          <p:spPr bwMode="auto">
            <a:xfrm rot="21320394" flipH="1">
              <a:off x="2985" y="3906"/>
              <a:ext cx="156" cy="173"/>
            </a:xfrm>
            <a:custGeom>
              <a:avLst/>
              <a:gdLst>
                <a:gd name="T0" fmla="*/ 40 w 156"/>
                <a:gd name="T1" fmla="*/ 2 h 173"/>
                <a:gd name="T2" fmla="*/ 66 w 156"/>
                <a:gd name="T3" fmla="*/ 7 h 173"/>
                <a:gd name="T4" fmla="*/ 78 w 156"/>
                <a:gd name="T5" fmla="*/ 17 h 173"/>
                <a:gd name="T6" fmla="*/ 100 w 156"/>
                <a:gd name="T7" fmla="*/ 32 h 173"/>
                <a:gd name="T8" fmla="*/ 129 w 156"/>
                <a:gd name="T9" fmla="*/ 56 h 173"/>
                <a:gd name="T10" fmla="*/ 144 w 156"/>
                <a:gd name="T11" fmla="*/ 73 h 173"/>
                <a:gd name="T12" fmla="*/ 118 w 156"/>
                <a:gd name="T13" fmla="*/ 94 h 173"/>
                <a:gd name="T14" fmla="*/ 102 w 156"/>
                <a:gd name="T15" fmla="*/ 113 h 173"/>
                <a:gd name="T16" fmla="*/ 61 w 156"/>
                <a:gd name="T17" fmla="*/ 140 h 173"/>
                <a:gd name="T18" fmla="*/ 43 w 156"/>
                <a:gd name="T19" fmla="*/ 149 h 173"/>
                <a:gd name="T20" fmla="*/ 60 w 156"/>
                <a:gd name="T21" fmla="*/ 116 h 173"/>
                <a:gd name="T22" fmla="*/ 46 w 156"/>
                <a:gd name="T23" fmla="*/ 110 h 173"/>
                <a:gd name="T24" fmla="*/ 18 w 156"/>
                <a:gd name="T25" fmla="*/ 110 h 173"/>
                <a:gd name="T26" fmla="*/ 0 w 156"/>
                <a:gd name="T27" fmla="*/ 145 h 173"/>
                <a:gd name="T28" fmla="*/ 15 w 156"/>
                <a:gd name="T29" fmla="*/ 170 h 173"/>
                <a:gd name="T30" fmla="*/ 54 w 156"/>
                <a:gd name="T31" fmla="*/ 170 h 173"/>
                <a:gd name="T32" fmla="*/ 64 w 156"/>
                <a:gd name="T33" fmla="*/ 161 h 173"/>
                <a:gd name="T34" fmla="*/ 82 w 156"/>
                <a:gd name="T35" fmla="*/ 140 h 173"/>
                <a:gd name="T36" fmla="*/ 96 w 156"/>
                <a:gd name="T37" fmla="*/ 130 h 173"/>
                <a:gd name="T38" fmla="*/ 100 w 156"/>
                <a:gd name="T39" fmla="*/ 127 h 173"/>
                <a:gd name="T40" fmla="*/ 109 w 156"/>
                <a:gd name="T41" fmla="*/ 116 h 173"/>
                <a:gd name="T42" fmla="*/ 120 w 156"/>
                <a:gd name="T43" fmla="*/ 106 h 173"/>
                <a:gd name="T44" fmla="*/ 156 w 156"/>
                <a:gd name="T45" fmla="*/ 91 h 173"/>
                <a:gd name="T46" fmla="*/ 145 w 156"/>
                <a:gd name="T47" fmla="*/ 55 h 173"/>
                <a:gd name="T48" fmla="*/ 109 w 156"/>
                <a:gd name="T49" fmla="*/ 31 h 173"/>
                <a:gd name="T50" fmla="*/ 96 w 156"/>
                <a:gd name="T51" fmla="*/ 25 h 173"/>
                <a:gd name="T52" fmla="*/ 60 w 156"/>
                <a:gd name="T53" fmla="*/ 4 h 173"/>
                <a:gd name="T54" fmla="*/ 40 w 156"/>
                <a:gd name="T55" fmla="*/ 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6" h="173">
                  <a:moveTo>
                    <a:pt x="40" y="2"/>
                  </a:moveTo>
                  <a:cubicBezTo>
                    <a:pt x="49" y="4"/>
                    <a:pt x="66" y="7"/>
                    <a:pt x="66" y="7"/>
                  </a:cubicBezTo>
                  <a:cubicBezTo>
                    <a:pt x="74" y="17"/>
                    <a:pt x="69" y="15"/>
                    <a:pt x="78" y="17"/>
                  </a:cubicBezTo>
                  <a:cubicBezTo>
                    <a:pt x="86" y="21"/>
                    <a:pt x="93" y="27"/>
                    <a:pt x="100" y="32"/>
                  </a:cubicBezTo>
                  <a:cubicBezTo>
                    <a:pt x="106" y="42"/>
                    <a:pt x="117" y="54"/>
                    <a:pt x="129" y="56"/>
                  </a:cubicBezTo>
                  <a:cubicBezTo>
                    <a:pt x="139" y="61"/>
                    <a:pt x="139" y="62"/>
                    <a:pt x="144" y="73"/>
                  </a:cubicBezTo>
                  <a:cubicBezTo>
                    <a:pt x="147" y="90"/>
                    <a:pt x="130" y="91"/>
                    <a:pt x="118" y="94"/>
                  </a:cubicBezTo>
                  <a:cubicBezTo>
                    <a:pt x="111" y="99"/>
                    <a:pt x="109" y="108"/>
                    <a:pt x="102" y="113"/>
                  </a:cubicBezTo>
                  <a:cubicBezTo>
                    <a:pt x="96" y="123"/>
                    <a:pt x="73" y="138"/>
                    <a:pt x="61" y="140"/>
                  </a:cubicBezTo>
                  <a:cubicBezTo>
                    <a:pt x="54" y="143"/>
                    <a:pt x="50" y="148"/>
                    <a:pt x="43" y="149"/>
                  </a:cubicBezTo>
                  <a:cubicBezTo>
                    <a:pt x="40" y="131"/>
                    <a:pt x="49" y="127"/>
                    <a:pt x="60" y="116"/>
                  </a:cubicBezTo>
                  <a:cubicBezTo>
                    <a:pt x="57" y="107"/>
                    <a:pt x="54" y="109"/>
                    <a:pt x="46" y="110"/>
                  </a:cubicBezTo>
                  <a:cubicBezTo>
                    <a:pt x="40" y="113"/>
                    <a:pt x="24" y="108"/>
                    <a:pt x="18" y="110"/>
                  </a:cubicBezTo>
                  <a:cubicBezTo>
                    <a:pt x="12" y="117"/>
                    <a:pt x="6" y="138"/>
                    <a:pt x="0" y="145"/>
                  </a:cubicBezTo>
                  <a:cubicBezTo>
                    <a:pt x="2" y="158"/>
                    <a:pt x="2" y="167"/>
                    <a:pt x="15" y="170"/>
                  </a:cubicBezTo>
                  <a:cubicBezTo>
                    <a:pt x="21" y="173"/>
                    <a:pt x="48" y="167"/>
                    <a:pt x="54" y="170"/>
                  </a:cubicBezTo>
                  <a:cubicBezTo>
                    <a:pt x="61" y="169"/>
                    <a:pt x="57" y="163"/>
                    <a:pt x="64" y="161"/>
                  </a:cubicBezTo>
                  <a:cubicBezTo>
                    <a:pt x="71" y="159"/>
                    <a:pt x="76" y="144"/>
                    <a:pt x="82" y="140"/>
                  </a:cubicBezTo>
                  <a:cubicBezTo>
                    <a:pt x="96" y="131"/>
                    <a:pt x="74" y="147"/>
                    <a:pt x="96" y="130"/>
                  </a:cubicBezTo>
                  <a:cubicBezTo>
                    <a:pt x="97" y="129"/>
                    <a:pt x="100" y="127"/>
                    <a:pt x="100" y="127"/>
                  </a:cubicBezTo>
                  <a:cubicBezTo>
                    <a:pt x="103" y="122"/>
                    <a:pt x="104" y="119"/>
                    <a:pt x="109" y="116"/>
                  </a:cubicBezTo>
                  <a:cubicBezTo>
                    <a:pt x="112" y="111"/>
                    <a:pt x="115" y="109"/>
                    <a:pt x="120" y="106"/>
                  </a:cubicBezTo>
                  <a:cubicBezTo>
                    <a:pt x="128" y="92"/>
                    <a:pt x="140" y="92"/>
                    <a:pt x="156" y="91"/>
                  </a:cubicBezTo>
                  <a:cubicBezTo>
                    <a:pt x="155" y="77"/>
                    <a:pt x="156" y="64"/>
                    <a:pt x="145" y="55"/>
                  </a:cubicBezTo>
                  <a:cubicBezTo>
                    <a:pt x="139" y="45"/>
                    <a:pt x="121" y="33"/>
                    <a:pt x="109" y="31"/>
                  </a:cubicBezTo>
                  <a:cubicBezTo>
                    <a:pt x="104" y="29"/>
                    <a:pt x="100" y="28"/>
                    <a:pt x="96" y="25"/>
                  </a:cubicBezTo>
                  <a:cubicBezTo>
                    <a:pt x="89" y="13"/>
                    <a:pt x="74" y="5"/>
                    <a:pt x="60" y="4"/>
                  </a:cubicBezTo>
                  <a:cubicBezTo>
                    <a:pt x="50" y="0"/>
                    <a:pt x="57" y="2"/>
                    <a:pt x="40" y="2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45" name="Freeform 73"/>
            <p:cNvSpPr>
              <a:spLocks/>
            </p:cNvSpPr>
            <p:nvPr/>
          </p:nvSpPr>
          <p:spPr bwMode="auto">
            <a:xfrm rot="21320394" flipH="1">
              <a:off x="2831" y="3829"/>
              <a:ext cx="165" cy="137"/>
            </a:xfrm>
            <a:custGeom>
              <a:avLst/>
              <a:gdLst>
                <a:gd name="T0" fmla="*/ 10 w 165"/>
                <a:gd name="T1" fmla="*/ 39 h 137"/>
                <a:gd name="T2" fmla="*/ 28 w 165"/>
                <a:gd name="T3" fmla="*/ 48 h 137"/>
                <a:gd name="T4" fmla="*/ 85 w 165"/>
                <a:gd name="T5" fmla="*/ 88 h 137"/>
                <a:gd name="T6" fmla="*/ 92 w 165"/>
                <a:gd name="T7" fmla="*/ 102 h 137"/>
                <a:gd name="T8" fmla="*/ 115 w 165"/>
                <a:gd name="T9" fmla="*/ 87 h 137"/>
                <a:gd name="T10" fmla="*/ 119 w 165"/>
                <a:gd name="T11" fmla="*/ 84 h 137"/>
                <a:gd name="T12" fmla="*/ 127 w 165"/>
                <a:gd name="T13" fmla="*/ 82 h 137"/>
                <a:gd name="T14" fmla="*/ 143 w 165"/>
                <a:gd name="T15" fmla="*/ 69 h 137"/>
                <a:gd name="T16" fmla="*/ 131 w 165"/>
                <a:gd name="T17" fmla="*/ 54 h 137"/>
                <a:gd name="T18" fmla="*/ 127 w 165"/>
                <a:gd name="T19" fmla="*/ 51 h 137"/>
                <a:gd name="T20" fmla="*/ 110 w 165"/>
                <a:gd name="T21" fmla="*/ 37 h 137"/>
                <a:gd name="T22" fmla="*/ 97 w 165"/>
                <a:gd name="T23" fmla="*/ 27 h 137"/>
                <a:gd name="T24" fmla="*/ 79 w 165"/>
                <a:gd name="T25" fmla="*/ 7 h 137"/>
                <a:gd name="T26" fmla="*/ 56 w 165"/>
                <a:gd name="T27" fmla="*/ 13 h 137"/>
                <a:gd name="T28" fmla="*/ 76 w 165"/>
                <a:gd name="T29" fmla="*/ 0 h 137"/>
                <a:gd name="T30" fmla="*/ 112 w 165"/>
                <a:gd name="T31" fmla="*/ 4 h 137"/>
                <a:gd name="T32" fmla="*/ 121 w 165"/>
                <a:gd name="T33" fmla="*/ 7 h 137"/>
                <a:gd name="T34" fmla="*/ 136 w 165"/>
                <a:gd name="T35" fmla="*/ 30 h 137"/>
                <a:gd name="T36" fmla="*/ 160 w 165"/>
                <a:gd name="T37" fmla="*/ 64 h 137"/>
                <a:gd name="T38" fmla="*/ 134 w 165"/>
                <a:gd name="T39" fmla="*/ 109 h 137"/>
                <a:gd name="T40" fmla="*/ 119 w 165"/>
                <a:gd name="T41" fmla="*/ 117 h 137"/>
                <a:gd name="T42" fmla="*/ 101 w 165"/>
                <a:gd name="T43" fmla="*/ 126 h 137"/>
                <a:gd name="T44" fmla="*/ 91 w 165"/>
                <a:gd name="T45" fmla="*/ 132 h 137"/>
                <a:gd name="T46" fmla="*/ 56 w 165"/>
                <a:gd name="T47" fmla="*/ 88 h 137"/>
                <a:gd name="T48" fmla="*/ 23 w 165"/>
                <a:gd name="T49" fmla="*/ 61 h 137"/>
                <a:gd name="T50" fmla="*/ 5 w 165"/>
                <a:gd name="T51" fmla="*/ 51 h 137"/>
                <a:gd name="T52" fmla="*/ 10 w 165"/>
                <a:gd name="T53" fmla="*/ 3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37">
                  <a:moveTo>
                    <a:pt x="10" y="39"/>
                  </a:moveTo>
                  <a:cubicBezTo>
                    <a:pt x="16" y="43"/>
                    <a:pt x="22" y="45"/>
                    <a:pt x="28" y="48"/>
                  </a:cubicBezTo>
                  <a:cubicBezTo>
                    <a:pt x="40" y="64"/>
                    <a:pt x="67" y="77"/>
                    <a:pt x="85" y="88"/>
                  </a:cubicBezTo>
                  <a:cubicBezTo>
                    <a:pt x="86" y="94"/>
                    <a:pt x="89" y="97"/>
                    <a:pt x="92" y="102"/>
                  </a:cubicBezTo>
                  <a:cubicBezTo>
                    <a:pt x="100" y="97"/>
                    <a:pt x="105" y="89"/>
                    <a:pt x="115" y="87"/>
                  </a:cubicBezTo>
                  <a:cubicBezTo>
                    <a:pt x="116" y="86"/>
                    <a:pt x="117" y="85"/>
                    <a:pt x="119" y="84"/>
                  </a:cubicBezTo>
                  <a:cubicBezTo>
                    <a:pt x="122" y="83"/>
                    <a:pt x="125" y="83"/>
                    <a:pt x="127" y="82"/>
                  </a:cubicBezTo>
                  <a:cubicBezTo>
                    <a:pt x="132" y="79"/>
                    <a:pt x="138" y="73"/>
                    <a:pt x="143" y="69"/>
                  </a:cubicBezTo>
                  <a:cubicBezTo>
                    <a:pt x="141" y="58"/>
                    <a:pt x="144" y="64"/>
                    <a:pt x="131" y="54"/>
                  </a:cubicBezTo>
                  <a:cubicBezTo>
                    <a:pt x="130" y="53"/>
                    <a:pt x="127" y="51"/>
                    <a:pt x="127" y="51"/>
                  </a:cubicBezTo>
                  <a:cubicBezTo>
                    <a:pt x="123" y="44"/>
                    <a:pt x="116" y="42"/>
                    <a:pt x="110" y="37"/>
                  </a:cubicBezTo>
                  <a:cubicBezTo>
                    <a:pt x="106" y="34"/>
                    <a:pt x="97" y="27"/>
                    <a:pt x="97" y="27"/>
                  </a:cubicBezTo>
                  <a:cubicBezTo>
                    <a:pt x="92" y="18"/>
                    <a:pt x="88" y="12"/>
                    <a:pt x="79" y="7"/>
                  </a:cubicBezTo>
                  <a:cubicBezTo>
                    <a:pt x="73" y="18"/>
                    <a:pt x="69" y="15"/>
                    <a:pt x="56" y="13"/>
                  </a:cubicBezTo>
                  <a:cubicBezTo>
                    <a:pt x="61" y="7"/>
                    <a:pt x="68" y="2"/>
                    <a:pt x="76" y="0"/>
                  </a:cubicBezTo>
                  <a:cubicBezTo>
                    <a:pt x="95" y="1"/>
                    <a:pt x="97" y="2"/>
                    <a:pt x="112" y="4"/>
                  </a:cubicBezTo>
                  <a:cubicBezTo>
                    <a:pt x="115" y="5"/>
                    <a:pt x="118" y="5"/>
                    <a:pt x="121" y="7"/>
                  </a:cubicBezTo>
                  <a:cubicBezTo>
                    <a:pt x="128" y="12"/>
                    <a:pt x="131" y="24"/>
                    <a:pt x="136" y="30"/>
                  </a:cubicBezTo>
                  <a:cubicBezTo>
                    <a:pt x="145" y="40"/>
                    <a:pt x="152" y="53"/>
                    <a:pt x="160" y="64"/>
                  </a:cubicBezTo>
                  <a:cubicBezTo>
                    <a:pt x="165" y="87"/>
                    <a:pt x="153" y="97"/>
                    <a:pt x="134" y="109"/>
                  </a:cubicBezTo>
                  <a:cubicBezTo>
                    <a:pt x="129" y="115"/>
                    <a:pt x="126" y="115"/>
                    <a:pt x="119" y="117"/>
                  </a:cubicBezTo>
                  <a:cubicBezTo>
                    <a:pt x="114" y="121"/>
                    <a:pt x="107" y="124"/>
                    <a:pt x="101" y="126"/>
                  </a:cubicBezTo>
                  <a:cubicBezTo>
                    <a:pt x="97" y="131"/>
                    <a:pt x="98" y="137"/>
                    <a:pt x="91" y="132"/>
                  </a:cubicBezTo>
                  <a:cubicBezTo>
                    <a:pt x="84" y="115"/>
                    <a:pt x="72" y="97"/>
                    <a:pt x="56" y="88"/>
                  </a:cubicBezTo>
                  <a:cubicBezTo>
                    <a:pt x="50" y="81"/>
                    <a:pt x="32" y="66"/>
                    <a:pt x="23" y="61"/>
                  </a:cubicBezTo>
                  <a:cubicBezTo>
                    <a:pt x="18" y="55"/>
                    <a:pt x="12" y="52"/>
                    <a:pt x="5" y="51"/>
                  </a:cubicBezTo>
                  <a:cubicBezTo>
                    <a:pt x="0" y="43"/>
                    <a:pt x="6" y="47"/>
                    <a:pt x="10" y="39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105546" name="Group 74"/>
            <p:cNvGrpSpPr>
              <a:grpSpLocks/>
            </p:cNvGrpSpPr>
            <p:nvPr/>
          </p:nvGrpSpPr>
          <p:grpSpPr bwMode="auto">
            <a:xfrm>
              <a:off x="2304" y="720"/>
              <a:ext cx="238" cy="251"/>
              <a:chOff x="3456" y="864"/>
              <a:chExt cx="238" cy="251"/>
            </a:xfrm>
          </p:grpSpPr>
          <p:sp>
            <p:nvSpPr>
              <p:cNvPr id="105547" name="Freeform 75"/>
              <p:cNvSpPr>
                <a:spLocks/>
              </p:cNvSpPr>
              <p:nvPr/>
            </p:nvSpPr>
            <p:spPr bwMode="auto">
              <a:xfrm>
                <a:off x="3559" y="958"/>
                <a:ext cx="130" cy="105"/>
              </a:xfrm>
              <a:custGeom>
                <a:avLst/>
                <a:gdLst>
                  <a:gd name="T0" fmla="*/ 123 w 130"/>
                  <a:gd name="T1" fmla="*/ 51 h 105"/>
                  <a:gd name="T2" fmla="*/ 96 w 130"/>
                  <a:gd name="T3" fmla="*/ 93 h 105"/>
                  <a:gd name="T4" fmla="*/ 69 w 130"/>
                  <a:gd name="T5" fmla="*/ 105 h 105"/>
                  <a:gd name="T6" fmla="*/ 39 w 130"/>
                  <a:gd name="T7" fmla="*/ 102 h 105"/>
                  <a:gd name="T8" fmla="*/ 12 w 130"/>
                  <a:gd name="T9" fmla="*/ 93 h 105"/>
                  <a:gd name="T10" fmla="*/ 0 w 130"/>
                  <a:gd name="T11" fmla="*/ 66 h 105"/>
                  <a:gd name="T12" fmla="*/ 33 w 130"/>
                  <a:gd name="T13" fmla="*/ 3 h 105"/>
                  <a:gd name="T14" fmla="*/ 75 w 130"/>
                  <a:gd name="T15" fmla="*/ 0 h 105"/>
                  <a:gd name="T16" fmla="*/ 120 w 130"/>
                  <a:gd name="T17" fmla="*/ 24 h 105"/>
                  <a:gd name="T18" fmla="*/ 126 w 130"/>
                  <a:gd name="T19" fmla="*/ 33 h 105"/>
                  <a:gd name="T20" fmla="*/ 123 w 130"/>
                  <a:gd name="T21" fmla="*/ 45 h 105"/>
                  <a:gd name="T22" fmla="*/ 123 w 130"/>
                  <a:gd name="T23" fmla="*/ 5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0" h="105">
                    <a:moveTo>
                      <a:pt x="123" y="51"/>
                    </a:moveTo>
                    <a:cubicBezTo>
                      <a:pt x="118" y="105"/>
                      <a:pt x="125" y="64"/>
                      <a:pt x="96" y="93"/>
                    </a:cubicBezTo>
                    <a:cubicBezTo>
                      <a:pt x="89" y="100"/>
                      <a:pt x="69" y="105"/>
                      <a:pt x="69" y="105"/>
                    </a:cubicBezTo>
                    <a:cubicBezTo>
                      <a:pt x="59" y="104"/>
                      <a:pt x="49" y="104"/>
                      <a:pt x="39" y="102"/>
                    </a:cubicBezTo>
                    <a:cubicBezTo>
                      <a:pt x="30" y="100"/>
                      <a:pt x="12" y="93"/>
                      <a:pt x="12" y="93"/>
                    </a:cubicBezTo>
                    <a:cubicBezTo>
                      <a:pt x="7" y="85"/>
                      <a:pt x="0" y="66"/>
                      <a:pt x="0" y="66"/>
                    </a:cubicBezTo>
                    <a:cubicBezTo>
                      <a:pt x="4" y="45"/>
                      <a:pt x="9" y="11"/>
                      <a:pt x="33" y="3"/>
                    </a:cubicBezTo>
                    <a:cubicBezTo>
                      <a:pt x="47" y="8"/>
                      <a:pt x="61" y="5"/>
                      <a:pt x="75" y="0"/>
                    </a:cubicBezTo>
                    <a:cubicBezTo>
                      <a:pt x="85" y="15"/>
                      <a:pt x="103" y="18"/>
                      <a:pt x="120" y="24"/>
                    </a:cubicBezTo>
                    <a:cubicBezTo>
                      <a:pt x="122" y="27"/>
                      <a:pt x="125" y="29"/>
                      <a:pt x="126" y="33"/>
                    </a:cubicBezTo>
                    <a:cubicBezTo>
                      <a:pt x="127" y="37"/>
                      <a:pt x="123" y="41"/>
                      <a:pt x="123" y="45"/>
                    </a:cubicBezTo>
                    <a:cubicBezTo>
                      <a:pt x="123" y="52"/>
                      <a:pt x="130" y="65"/>
                      <a:pt x="123" y="51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548" name="Freeform 76"/>
              <p:cNvSpPr>
                <a:spLocks/>
              </p:cNvSpPr>
              <p:nvPr/>
            </p:nvSpPr>
            <p:spPr bwMode="auto">
              <a:xfrm>
                <a:off x="3588" y="977"/>
                <a:ext cx="86" cy="56"/>
              </a:xfrm>
              <a:custGeom>
                <a:avLst/>
                <a:gdLst>
                  <a:gd name="T0" fmla="*/ 76 w 86"/>
                  <a:gd name="T1" fmla="*/ 35 h 56"/>
                  <a:gd name="T2" fmla="*/ 58 w 86"/>
                  <a:gd name="T3" fmla="*/ 47 h 56"/>
                  <a:gd name="T4" fmla="*/ 34 w 86"/>
                  <a:gd name="T5" fmla="*/ 38 h 56"/>
                  <a:gd name="T6" fmla="*/ 10 w 86"/>
                  <a:gd name="T7" fmla="*/ 29 h 56"/>
                  <a:gd name="T8" fmla="*/ 79 w 86"/>
                  <a:gd name="T9" fmla="*/ 20 h 56"/>
                  <a:gd name="T10" fmla="*/ 85 w 86"/>
                  <a:gd name="T11" fmla="*/ 29 h 56"/>
                  <a:gd name="T12" fmla="*/ 76 w 86"/>
                  <a:gd name="T13" fmla="*/ 3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56">
                    <a:moveTo>
                      <a:pt x="76" y="35"/>
                    </a:moveTo>
                    <a:cubicBezTo>
                      <a:pt x="58" y="23"/>
                      <a:pt x="23" y="24"/>
                      <a:pt x="58" y="47"/>
                    </a:cubicBezTo>
                    <a:cubicBezTo>
                      <a:pt x="44" y="56"/>
                      <a:pt x="47" y="46"/>
                      <a:pt x="34" y="38"/>
                    </a:cubicBezTo>
                    <a:cubicBezTo>
                      <a:pt x="30" y="16"/>
                      <a:pt x="28" y="24"/>
                      <a:pt x="10" y="29"/>
                    </a:cubicBezTo>
                    <a:cubicBezTo>
                      <a:pt x="0" y="0"/>
                      <a:pt x="77" y="20"/>
                      <a:pt x="79" y="20"/>
                    </a:cubicBezTo>
                    <a:cubicBezTo>
                      <a:pt x="81" y="23"/>
                      <a:pt x="86" y="25"/>
                      <a:pt x="85" y="29"/>
                    </a:cubicBezTo>
                    <a:cubicBezTo>
                      <a:pt x="84" y="33"/>
                      <a:pt x="76" y="35"/>
                      <a:pt x="76" y="3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549" name="Freeform 77"/>
              <p:cNvSpPr>
                <a:spLocks/>
              </p:cNvSpPr>
              <p:nvPr/>
            </p:nvSpPr>
            <p:spPr bwMode="auto">
              <a:xfrm rot="366254" flipH="1">
                <a:off x="3539" y="934"/>
                <a:ext cx="152" cy="161"/>
              </a:xfrm>
              <a:custGeom>
                <a:avLst/>
                <a:gdLst>
                  <a:gd name="T0" fmla="*/ 410 w 500"/>
                  <a:gd name="T1" fmla="*/ 369 h 468"/>
                  <a:gd name="T2" fmla="*/ 347 w 500"/>
                  <a:gd name="T3" fmla="*/ 387 h 468"/>
                  <a:gd name="T4" fmla="*/ 311 w 500"/>
                  <a:gd name="T5" fmla="*/ 339 h 468"/>
                  <a:gd name="T6" fmla="*/ 275 w 500"/>
                  <a:gd name="T7" fmla="*/ 252 h 468"/>
                  <a:gd name="T8" fmla="*/ 242 w 500"/>
                  <a:gd name="T9" fmla="*/ 192 h 468"/>
                  <a:gd name="T10" fmla="*/ 272 w 500"/>
                  <a:gd name="T11" fmla="*/ 273 h 468"/>
                  <a:gd name="T12" fmla="*/ 287 w 500"/>
                  <a:gd name="T13" fmla="*/ 375 h 468"/>
                  <a:gd name="T14" fmla="*/ 302 w 500"/>
                  <a:gd name="T15" fmla="*/ 411 h 468"/>
                  <a:gd name="T16" fmla="*/ 230 w 500"/>
                  <a:gd name="T17" fmla="*/ 453 h 468"/>
                  <a:gd name="T18" fmla="*/ 230 w 500"/>
                  <a:gd name="T19" fmla="*/ 390 h 468"/>
                  <a:gd name="T20" fmla="*/ 266 w 500"/>
                  <a:gd name="T21" fmla="*/ 339 h 468"/>
                  <a:gd name="T22" fmla="*/ 224 w 500"/>
                  <a:gd name="T23" fmla="*/ 216 h 468"/>
                  <a:gd name="T24" fmla="*/ 215 w 500"/>
                  <a:gd name="T25" fmla="*/ 249 h 468"/>
                  <a:gd name="T26" fmla="*/ 212 w 500"/>
                  <a:gd name="T27" fmla="*/ 285 h 468"/>
                  <a:gd name="T28" fmla="*/ 164 w 500"/>
                  <a:gd name="T29" fmla="*/ 381 h 468"/>
                  <a:gd name="T30" fmla="*/ 146 w 500"/>
                  <a:gd name="T31" fmla="*/ 369 h 468"/>
                  <a:gd name="T32" fmla="*/ 179 w 500"/>
                  <a:gd name="T33" fmla="*/ 462 h 468"/>
                  <a:gd name="T34" fmla="*/ 137 w 500"/>
                  <a:gd name="T35" fmla="*/ 390 h 468"/>
                  <a:gd name="T36" fmla="*/ 89 w 500"/>
                  <a:gd name="T37" fmla="*/ 366 h 468"/>
                  <a:gd name="T38" fmla="*/ 143 w 500"/>
                  <a:gd name="T39" fmla="*/ 357 h 468"/>
                  <a:gd name="T40" fmla="*/ 122 w 500"/>
                  <a:gd name="T41" fmla="*/ 321 h 468"/>
                  <a:gd name="T42" fmla="*/ 77 w 500"/>
                  <a:gd name="T43" fmla="*/ 330 h 468"/>
                  <a:gd name="T44" fmla="*/ 65 w 500"/>
                  <a:gd name="T45" fmla="*/ 264 h 468"/>
                  <a:gd name="T46" fmla="*/ 110 w 500"/>
                  <a:gd name="T47" fmla="*/ 303 h 468"/>
                  <a:gd name="T48" fmla="*/ 158 w 500"/>
                  <a:gd name="T49" fmla="*/ 270 h 468"/>
                  <a:gd name="T50" fmla="*/ 119 w 500"/>
                  <a:gd name="T51" fmla="*/ 198 h 468"/>
                  <a:gd name="T52" fmla="*/ 158 w 500"/>
                  <a:gd name="T53" fmla="*/ 306 h 468"/>
                  <a:gd name="T54" fmla="*/ 98 w 500"/>
                  <a:gd name="T55" fmla="*/ 228 h 468"/>
                  <a:gd name="T56" fmla="*/ 53 w 500"/>
                  <a:gd name="T57" fmla="*/ 291 h 468"/>
                  <a:gd name="T58" fmla="*/ 29 w 500"/>
                  <a:gd name="T59" fmla="*/ 219 h 468"/>
                  <a:gd name="T60" fmla="*/ 71 w 500"/>
                  <a:gd name="T61" fmla="*/ 204 h 468"/>
                  <a:gd name="T62" fmla="*/ 74 w 500"/>
                  <a:gd name="T63" fmla="*/ 156 h 468"/>
                  <a:gd name="T64" fmla="*/ 77 w 500"/>
                  <a:gd name="T65" fmla="*/ 99 h 468"/>
                  <a:gd name="T66" fmla="*/ 65 w 500"/>
                  <a:gd name="T67" fmla="*/ 72 h 468"/>
                  <a:gd name="T68" fmla="*/ 104 w 500"/>
                  <a:gd name="T69" fmla="*/ 36 h 468"/>
                  <a:gd name="T70" fmla="*/ 122 w 500"/>
                  <a:gd name="T71" fmla="*/ 135 h 468"/>
                  <a:gd name="T72" fmla="*/ 203 w 500"/>
                  <a:gd name="T73" fmla="*/ 63 h 468"/>
                  <a:gd name="T74" fmla="*/ 200 w 500"/>
                  <a:gd name="T75" fmla="*/ 120 h 468"/>
                  <a:gd name="T76" fmla="*/ 269 w 500"/>
                  <a:gd name="T77" fmla="*/ 129 h 468"/>
                  <a:gd name="T78" fmla="*/ 272 w 500"/>
                  <a:gd name="T79" fmla="*/ 138 h 468"/>
                  <a:gd name="T80" fmla="*/ 218 w 500"/>
                  <a:gd name="T81" fmla="*/ 36 h 468"/>
                  <a:gd name="T82" fmla="*/ 305 w 500"/>
                  <a:gd name="T83" fmla="*/ 105 h 468"/>
                  <a:gd name="T84" fmla="*/ 350 w 500"/>
                  <a:gd name="T85" fmla="*/ 198 h 468"/>
                  <a:gd name="T86" fmla="*/ 353 w 500"/>
                  <a:gd name="T87" fmla="*/ 171 h 468"/>
                  <a:gd name="T88" fmla="*/ 296 w 500"/>
                  <a:gd name="T89" fmla="*/ 102 h 468"/>
                  <a:gd name="T90" fmla="*/ 377 w 500"/>
                  <a:gd name="T91" fmla="*/ 81 h 468"/>
                  <a:gd name="T92" fmla="*/ 467 w 500"/>
                  <a:gd name="T93" fmla="*/ 213 h 468"/>
                  <a:gd name="T94" fmla="*/ 479 w 500"/>
                  <a:gd name="T95" fmla="*/ 321 h 468"/>
                  <a:gd name="T96" fmla="*/ 407 w 500"/>
                  <a:gd name="T97" fmla="*/ 267 h 468"/>
                  <a:gd name="T98" fmla="*/ 410 w 500"/>
                  <a:gd name="T99" fmla="*/ 300 h 468"/>
                  <a:gd name="T100" fmla="*/ 482 w 500"/>
                  <a:gd name="T101" fmla="*/ 351 h 468"/>
                  <a:gd name="T102" fmla="*/ 458 w 500"/>
                  <a:gd name="T103" fmla="*/ 381 h 468"/>
                  <a:gd name="T104" fmla="*/ 377 w 500"/>
                  <a:gd name="T105" fmla="*/ 42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0" h="468">
                    <a:moveTo>
                      <a:pt x="377" y="417"/>
                    </a:moveTo>
                    <a:cubicBezTo>
                      <a:pt x="355" y="402"/>
                      <a:pt x="360" y="412"/>
                      <a:pt x="356" y="390"/>
                    </a:cubicBezTo>
                    <a:cubicBezTo>
                      <a:pt x="380" y="374"/>
                      <a:pt x="367" y="377"/>
                      <a:pt x="395" y="381"/>
                    </a:cubicBezTo>
                    <a:cubicBezTo>
                      <a:pt x="401" y="400"/>
                      <a:pt x="404" y="378"/>
                      <a:pt x="410" y="369"/>
                    </a:cubicBezTo>
                    <a:cubicBezTo>
                      <a:pt x="398" y="365"/>
                      <a:pt x="402" y="365"/>
                      <a:pt x="386" y="369"/>
                    </a:cubicBezTo>
                    <a:cubicBezTo>
                      <a:pt x="380" y="371"/>
                      <a:pt x="368" y="375"/>
                      <a:pt x="368" y="375"/>
                    </a:cubicBezTo>
                    <a:cubicBezTo>
                      <a:pt x="350" y="369"/>
                      <a:pt x="366" y="371"/>
                      <a:pt x="356" y="384"/>
                    </a:cubicBezTo>
                    <a:cubicBezTo>
                      <a:pt x="354" y="386"/>
                      <a:pt x="350" y="385"/>
                      <a:pt x="347" y="387"/>
                    </a:cubicBezTo>
                    <a:cubicBezTo>
                      <a:pt x="341" y="391"/>
                      <a:pt x="329" y="399"/>
                      <a:pt x="329" y="399"/>
                    </a:cubicBezTo>
                    <a:cubicBezTo>
                      <a:pt x="328" y="389"/>
                      <a:pt x="329" y="378"/>
                      <a:pt x="326" y="369"/>
                    </a:cubicBezTo>
                    <a:cubicBezTo>
                      <a:pt x="325" y="366"/>
                      <a:pt x="319" y="369"/>
                      <a:pt x="317" y="366"/>
                    </a:cubicBezTo>
                    <a:cubicBezTo>
                      <a:pt x="312" y="358"/>
                      <a:pt x="314" y="348"/>
                      <a:pt x="311" y="339"/>
                    </a:cubicBezTo>
                    <a:cubicBezTo>
                      <a:pt x="323" y="321"/>
                      <a:pt x="312" y="338"/>
                      <a:pt x="305" y="318"/>
                    </a:cubicBezTo>
                    <a:cubicBezTo>
                      <a:pt x="309" y="303"/>
                      <a:pt x="309" y="297"/>
                      <a:pt x="296" y="288"/>
                    </a:cubicBezTo>
                    <a:cubicBezTo>
                      <a:pt x="295" y="282"/>
                      <a:pt x="298" y="273"/>
                      <a:pt x="293" y="270"/>
                    </a:cubicBezTo>
                    <a:cubicBezTo>
                      <a:pt x="279" y="261"/>
                      <a:pt x="246" y="272"/>
                      <a:pt x="275" y="252"/>
                    </a:cubicBezTo>
                    <a:cubicBezTo>
                      <a:pt x="270" y="247"/>
                      <a:pt x="258" y="239"/>
                      <a:pt x="263" y="234"/>
                    </a:cubicBezTo>
                    <a:cubicBezTo>
                      <a:pt x="267" y="230"/>
                      <a:pt x="281" y="228"/>
                      <a:pt x="281" y="228"/>
                    </a:cubicBezTo>
                    <a:cubicBezTo>
                      <a:pt x="275" y="224"/>
                      <a:pt x="268" y="223"/>
                      <a:pt x="263" y="219"/>
                    </a:cubicBezTo>
                    <a:cubicBezTo>
                      <a:pt x="252" y="210"/>
                      <a:pt x="257" y="203"/>
                      <a:pt x="242" y="192"/>
                    </a:cubicBezTo>
                    <a:cubicBezTo>
                      <a:pt x="235" y="170"/>
                      <a:pt x="244" y="197"/>
                      <a:pt x="236" y="171"/>
                    </a:cubicBezTo>
                    <a:cubicBezTo>
                      <a:pt x="235" y="168"/>
                      <a:pt x="232" y="159"/>
                      <a:pt x="233" y="162"/>
                    </a:cubicBezTo>
                    <a:cubicBezTo>
                      <a:pt x="242" y="180"/>
                      <a:pt x="246" y="191"/>
                      <a:pt x="266" y="198"/>
                    </a:cubicBezTo>
                    <a:cubicBezTo>
                      <a:pt x="268" y="229"/>
                      <a:pt x="266" y="247"/>
                      <a:pt x="272" y="273"/>
                    </a:cubicBezTo>
                    <a:cubicBezTo>
                      <a:pt x="274" y="282"/>
                      <a:pt x="273" y="292"/>
                      <a:pt x="278" y="300"/>
                    </a:cubicBezTo>
                    <a:cubicBezTo>
                      <a:pt x="282" y="306"/>
                      <a:pt x="296" y="312"/>
                      <a:pt x="296" y="312"/>
                    </a:cubicBezTo>
                    <a:cubicBezTo>
                      <a:pt x="302" y="382"/>
                      <a:pt x="320" y="366"/>
                      <a:pt x="293" y="384"/>
                    </a:cubicBezTo>
                    <a:cubicBezTo>
                      <a:pt x="286" y="405"/>
                      <a:pt x="294" y="384"/>
                      <a:pt x="287" y="375"/>
                    </a:cubicBezTo>
                    <a:cubicBezTo>
                      <a:pt x="285" y="373"/>
                      <a:pt x="281" y="377"/>
                      <a:pt x="278" y="378"/>
                    </a:cubicBezTo>
                    <a:cubicBezTo>
                      <a:pt x="270" y="379"/>
                      <a:pt x="262" y="380"/>
                      <a:pt x="254" y="381"/>
                    </a:cubicBezTo>
                    <a:cubicBezTo>
                      <a:pt x="263" y="395"/>
                      <a:pt x="257" y="409"/>
                      <a:pt x="260" y="426"/>
                    </a:cubicBezTo>
                    <a:cubicBezTo>
                      <a:pt x="276" y="422"/>
                      <a:pt x="287" y="415"/>
                      <a:pt x="302" y="411"/>
                    </a:cubicBezTo>
                    <a:cubicBezTo>
                      <a:pt x="297" y="429"/>
                      <a:pt x="292" y="429"/>
                      <a:pt x="287" y="450"/>
                    </a:cubicBezTo>
                    <a:cubicBezTo>
                      <a:pt x="285" y="456"/>
                      <a:pt x="281" y="468"/>
                      <a:pt x="281" y="468"/>
                    </a:cubicBezTo>
                    <a:cubicBezTo>
                      <a:pt x="260" y="461"/>
                      <a:pt x="268" y="466"/>
                      <a:pt x="254" y="456"/>
                    </a:cubicBezTo>
                    <a:cubicBezTo>
                      <a:pt x="233" y="463"/>
                      <a:pt x="240" y="467"/>
                      <a:pt x="230" y="453"/>
                    </a:cubicBezTo>
                    <a:cubicBezTo>
                      <a:pt x="234" y="441"/>
                      <a:pt x="234" y="436"/>
                      <a:pt x="221" y="432"/>
                    </a:cubicBezTo>
                    <a:cubicBezTo>
                      <a:pt x="219" y="437"/>
                      <a:pt x="210" y="449"/>
                      <a:pt x="209" y="444"/>
                    </a:cubicBezTo>
                    <a:cubicBezTo>
                      <a:pt x="204" y="423"/>
                      <a:pt x="214" y="414"/>
                      <a:pt x="224" y="399"/>
                    </a:cubicBezTo>
                    <a:cubicBezTo>
                      <a:pt x="226" y="396"/>
                      <a:pt x="230" y="390"/>
                      <a:pt x="230" y="390"/>
                    </a:cubicBezTo>
                    <a:cubicBezTo>
                      <a:pt x="237" y="411"/>
                      <a:pt x="232" y="403"/>
                      <a:pt x="242" y="417"/>
                    </a:cubicBezTo>
                    <a:cubicBezTo>
                      <a:pt x="249" y="403"/>
                      <a:pt x="259" y="399"/>
                      <a:pt x="245" y="390"/>
                    </a:cubicBezTo>
                    <a:cubicBezTo>
                      <a:pt x="241" y="377"/>
                      <a:pt x="243" y="374"/>
                      <a:pt x="254" y="366"/>
                    </a:cubicBezTo>
                    <a:cubicBezTo>
                      <a:pt x="250" y="349"/>
                      <a:pt x="257" y="353"/>
                      <a:pt x="266" y="339"/>
                    </a:cubicBezTo>
                    <a:cubicBezTo>
                      <a:pt x="257" y="333"/>
                      <a:pt x="245" y="315"/>
                      <a:pt x="245" y="315"/>
                    </a:cubicBezTo>
                    <a:cubicBezTo>
                      <a:pt x="244" y="293"/>
                      <a:pt x="250" y="250"/>
                      <a:pt x="224" y="276"/>
                    </a:cubicBezTo>
                    <a:cubicBezTo>
                      <a:pt x="226" y="270"/>
                      <a:pt x="233" y="265"/>
                      <a:pt x="233" y="258"/>
                    </a:cubicBezTo>
                    <a:cubicBezTo>
                      <a:pt x="232" y="244"/>
                      <a:pt x="224" y="216"/>
                      <a:pt x="224" y="216"/>
                    </a:cubicBezTo>
                    <a:cubicBezTo>
                      <a:pt x="221" y="218"/>
                      <a:pt x="219" y="221"/>
                      <a:pt x="215" y="222"/>
                    </a:cubicBezTo>
                    <a:cubicBezTo>
                      <a:pt x="205" y="224"/>
                      <a:pt x="194" y="220"/>
                      <a:pt x="185" y="225"/>
                    </a:cubicBezTo>
                    <a:cubicBezTo>
                      <a:pt x="181" y="227"/>
                      <a:pt x="185" y="234"/>
                      <a:pt x="188" y="237"/>
                    </a:cubicBezTo>
                    <a:cubicBezTo>
                      <a:pt x="191" y="241"/>
                      <a:pt x="209" y="247"/>
                      <a:pt x="215" y="249"/>
                    </a:cubicBezTo>
                    <a:cubicBezTo>
                      <a:pt x="228" y="269"/>
                      <a:pt x="209" y="291"/>
                      <a:pt x="239" y="285"/>
                    </a:cubicBezTo>
                    <a:cubicBezTo>
                      <a:pt x="245" y="304"/>
                      <a:pt x="244" y="323"/>
                      <a:pt x="233" y="339"/>
                    </a:cubicBezTo>
                    <a:cubicBezTo>
                      <a:pt x="224" y="336"/>
                      <a:pt x="212" y="318"/>
                      <a:pt x="212" y="318"/>
                    </a:cubicBezTo>
                    <a:cubicBezTo>
                      <a:pt x="217" y="303"/>
                      <a:pt x="217" y="308"/>
                      <a:pt x="212" y="285"/>
                    </a:cubicBezTo>
                    <a:cubicBezTo>
                      <a:pt x="211" y="279"/>
                      <a:pt x="206" y="267"/>
                      <a:pt x="206" y="267"/>
                    </a:cubicBezTo>
                    <a:cubicBezTo>
                      <a:pt x="199" y="288"/>
                      <a:pt x="204" y="309"/>
                      <a:pt x="197" y="330"/>
                    </a:cubicBezTo>
                    <a:cubicBezTo>
                      <a:pt x="228" y="338"/>
                      <a:pt x="199" y="375"/>
                      <a:pt x="182" y="378"/>
                    </a:cubicBezTo>
                    <a:cubicBezTo>
                      <a:pt x="176" y="379"/>
                      <a:pt x="170" y="380"/>
                      <a:pt x="164" y="381"/>
                    </a:cubicBezTo>
                    <a:cubicBezTo>
                      <a:pt x="186" y="396"/>
                      <a:pt x="189" y="394"/>
                      <a:pt x="167" y="390"/>
                    </a:cubicBezTo>
                    <a:cubicBezTo>
                      <a:pt x="149" y="363"/>
                      <a:pt x="157" y="363"/>
                      <a:pt x="188" y="360"/>
                    </a:cubicBezTo>
                    <a:cubicBezTo>
                      <a:pt x="196" y="335"/>
                      <a:pt x="178" y="345"/>
                      <a:pt x="161" y="348"/>
                    </a:cubicBezTo>
                    <a:cubicBezTo>
                      <a:pt x="154" y="369"/>
                      <a:pt x="161" y="364"/>
                      <a:pt x="146" y="369"/>
                    </a:cubicBezTo>
                    <a:cubicBezTo>
                      <a:pt x="147" y="378"/>
                      <a:pt x="145" y="388"/>
                      <a:pt x="149" y="396"/>
                    </a:cubicBezTo>
                    <a:cubicBezTo>
                      <a:pt x="151" y="400"/>
                      <a:pt x="158" y="396"/>
                      <a:pt x="161" y="399"/>
                    </a:cubicBezTo>
                    <a:cubicBezTo>
                      <a:pt x="166" y="404"/>
                      <a:pt x="166" y="414"/>
                      <a:pt x="170" y="420"/>
                    </a:cubicBezTo>
                    <a:cubicBezTo>
                      <a:pt x="171" y="428"/>
                      <a:pt x="170" y="453"/>
                      <a:pt x="179" y="462"/>
                    </a:cubicBezTo>
                    <a:cubicBezTo>
                      <a:pt x="181" y="464"/>
                      <a:pt x="178" y="455"/>
                      <a:pt x="176" y="453"/>
                    </a:cubicBezTo>
                    <a:cubicBezTo>
                      <a:pt x="174" y="450"/>
                      <a:pt x="170" y="449"/>
                      <a:pt x="167" y="447"/>
                    </a:cubicBezTo>
                    <a:cubicBezTo>
                      <a:pt x="158" y="433"/>
                      <a:pt x="149" y="414"/>
                      <a:pt x="137" y="402"/>
                    </a:cubicBezTo>
                    <a:cubicBezTo>
                      <a:pt x="132" y="387"/>
                      <a:pt x="114" y="384"/>
                      <a:pt x="137" y="390"/>
                    </a:cubicBezTo>
                    <a:cubicBezTo>
                      <a:pt x="143" y="371"/>
                      <a:pt x="140" y="390"/>
                      <a:pt x="131" y="375"/>
                    </a:cubicBezTo>
                    <a:cubicBezTo>
                      <a:pt x="128" y="370"/>
                      <a:pt x="125" y="357"/>
                      <a:pt x="125" y="357"/>
                    </a:cubicBezTo>
                    <a:cubicBezTo>
                      <a:pt x="116" y="358"/>
                      <a:pt x="107" y="358"/>
                      <a:pt x="98" y="360"/>
                    </a:cubicBezTo>
                    <a:cubicBezTo>
                      <a:pt x="95" y="361"/>
                      <a:pt x="92" y="368"/>
                      <a:pt x="89" y="366"/>
                    </a:cubicBezTo>
                    <a:cubicBezTo>
                      <a:pt x="81" y="362"/>
                      <a:pt x="110" y="348"/>
                      <a:pt x="110" y="348"/>
                    </a:cubicBezTo>
                    <a:cubicBezTo>
                      <a:pt x="111" y="342"/>
                      <a:pt x="108" y="334"/>
                      <a:pt x="113" y="330"/>
                    </a:cubicBezTo>
                    <a:cubicBezTo>
                      <a:pt x="130" y="316"/>
                      <a:pt x="131" y="351"/>
                      <a:pt x="134" y="354"/>
                    </a:cubicBezTo>
                    <a:cubicBezTo>
                      <a:pt x="136" y="356"/>
                      <a:pt x="140" y="356"/>
                      <a:pt x="143" y="357"/>
                    </a:cubicBezTo>
                    <a:cubicBezTo>
                      <a:pt x="146" y="356"/>
                      <a:pt x="150" y="357"/>
                      <a:pt x="152" y="354"/>
                    </a:cubicBezTo>
                    <a:cubicBezTo>
                      <a:pt x="156" y="349"/>
                      <a:pt x="158" y="336"/>
                      <a:pt x="158" y="336"/>
                    </a:cubicBezTo>
                    <a:cubicBezTo>
                      <a:pt x="149" y="334"/>
                      <a:pt x="139" y="334"/>
                      <a:pt x="131" y="330"/>
                    </a:cubicBezTo>
                    <a:cubicBezTo>
                      <a:pt x="127" y="328"/>
                      <a:pt x="126" y="323"/>
                      <a:pt x="122" y="321"/>
                    </a:cubicBezTo>
                    <a:cubicBezTo>
                      <a:pt x="119" y="319"/>
                      <a:pt x="116" y="319"/>
                      <a:pt x="113" y="318"/>
                    </a:cubicBezTo>
                    <a:cubicBezTo>
                      <a:pt x="80" y="340"/>
                      <a:pt x="103" y="319"/>
                      <a:pt x="92" y="339"/>
                    </a:cubicBezTo>
                    <a:cubicBezTo>
                      <a:pt x="88" y="345"/>
                      <a:pt x="80" y="357"/>
                      <a:pt x="80" y="357"/>
                    </a:cubicBezTo>
                    <a:cubicBezTo>
                      <a:pt x="76" y="346"/>
                      <a:pt x="81" y="341"/>
                      <a:pt x="77" y="330"/>
                    </a:cubicBezTo>
                    <a:cubicBezTo>
                      <a:pt x="81" y="327"/>
                      <a:pt x="92" y="322"/>
                      <a:pt x="92" y="315"/>
                    </a:cubicBezTo>
                    <a:cubicBezTo>
                      <a:pt x="92" y="306"/>
                      <a:pt x="68" y="300"/>
                      <a:pt x="68" y="300"/>
                    </a:cubicBezTo>
                    <a:cubicBezTo>
                      <a:pt x="72" y="282"/>
                      <a:pt x="72" y="289"/>
                      <a:pt x="68" y="273"/>
                    </a:cubicBezTo>
                    <a:cubicBezTo>
                      <a:pt x="67" y="270"/>
                      <a:pt x="62" y="265"/>
                      <a:pt x="65" y="264"/>
                    </a:cubicBezTo>
                    <a:cubicBezTo>
                      <a:pt x="68" y="262"/>
                      <a:pt x="71" y="268"/>
                      <a:pt x="74" y="270"/>
                    </a:cubicBezTo>
                    <a:cubicBezTo>
                      <a:pt x="81" y="274"/>
                      <a:pt x="94" y="275"/>
                      <a:pt x="101" y="276"/>
                    </a:cubicBezTo>
                    <a:cubicBezTo>
                      <a:pt x="102" y="288"/>
                      <a:pt x="100" y="301"/>
                      <a:pt x="104" y="312"/>
                    </a:cubicBezTo>
                    <a:cubicBezTo>
                      <a:pt x="105" y="315"/>
                      <a:pt x="106" y="303"/>
                      <a:pt x="110" y="303"/>
                    </a:cubicBezTo>
                    <a:cubicBezTo>
                      <a:pt x="113" y="303"/>
                      <a:pt x="111" y="310"/>
                      <a:pt x="113" y="312"/>
                    </a:cubicBezTo>
                    <a:cubicBezTo>
                      <a:pt x="115" y="314"/>
                      <a:pt x="119" y="314"/>
                      <a:pt x="122" y="315"/>
                    </a:cubicBezTo>
                    <a:cubicBezTo>
                      <a:pt x="137" y="310"/>
                      <a:pt x="144" y="322"/>
                      <a:pt x="158" y="312"/>
                    </a:cubicBezTo>
                    <a:cubicBezTo>
                      <a:pt x="164" y="295"/>
                      <a:pt x="180" y="285"/>
                      <a:pt x="158" y="270"/>
                    </a:cubicBezTo>
                    <a:cubicBezTo>
                      <a:pt x="154" y="258"/>
                      <a:pt x="156" y="250"/>
                      <a:pt x="143" y="246"/>
                    </a:cubicBezTo>
                    <a:cubicBezTo>
                      <a:pt x="142" y="239"/>
                      <a:pt x="143" y="231"/>
                      <a:pt x="140" y="225"/>
                    </a:cubicBezTo>
                    <a:cubicBezTo>
                      <a:pt x="136" y="218"/>
                      <a:pt x="122" y="207"/>
                      <a:pt x="122" y="207"/>
                    </a:cubicBezTo>
                    <a:cubicBezTo>
                      <a:pt x="121" y="204"/>
                      <a:pt x="119" y="195"/>
                      <a:pt x="119" y="198"/>
                    </a:cubicBezTo>
                    <a:cubicBezTo>
                      <a:pt x="119" y="212"/>
                      <a:pt x="130" y="226"/>
                      <a:pt x="137" y="237"/>
                    </a:cubicBezTo>
                    <a:cubicBezTo>
                      <a:pt x="139" y="240"/>
                      <a:pt x="143" y="246"/>
                      <a:pt x="143" y="246"/>
                    </a:cubicBezTo>
                    <a:cubicBezTo>
                      <a:pt x="146" y="263"/>
                      <a:pt x="150" y="280"/>
                      <a:pt x="155" y="297"/>
                    </a:cubicBezTo>
                    <a:cubicBezTo>
                      <a:pt x="156" y="300"/>
                      <a:pt x="161" y="305"/>
                      <a:pt x="158" y="306"/>
                    </a:cubicBezTo>
                    <a:cubicBezTo>
                      <a:pt x="155" y="308"/>
                      <a:pt x="152" y="302"/>
                      <a:pt x="149" y="300"/>
                    </a:cubicBezTo>
                    <a:cubicBezTo>
                      <a:pt x="142" y="289"/>
                      <a:pt x="136" y="274"/>
                      <a:pt x="125" y="270"/>
                    </a:cubicBezTo>
                    <a:cubicBezTo>
                      <a:pt x="118" y="259"/>
                      <a:pt x="118" y="253"/>
                      <a:pt x="107" y="246"/>
                    </a:cubicBezTo>
                    <a:cubicBezTo>
                      <a:pt x="105" y="240"/>
                      <a:pt x="103" y="233"/>
                      <a:pt x="98" y="228"/>
                    </a:cubicBezTo>
                    <a:cubicBezTo>
                      <a:pt x="93" y="223"/>
                      <a:pt x="80" y="216"/>
                      <a:pt x="80" y="216"/>
                    </a:cubicBezTo>
                    <a:cubicBezTo>
                      <a:pt x="68" y="220"/>
                      <a:pt x="65" y="225"/>
                      <a:pt x="62" y="237"/>
                    </a:cubicBezTo>
                    <a:cubicBezTo>
                      <a:pt x="60" y="245"/>
                      <a:pt x="56" y="261"/>
                      <a:pt x="56" y="261"/>
                    </a:cubicBezTo>
                    <a:cubicBezTo>
                      <a:pt x="58" y="271"/>
                      <a:pt x="53" y="291"/>
                      <a:pt x="53" y="291"/>
                    </a:cubicBezTo>
                    <a:cubicBezTo>
                      <a:pt x="45" y="267"/>
                      <a:pt x="46" y="271"/>
                      <a:pt x="20" y="267"/>
                    </a:cubicBezTo>
                    <a:cubicBezTo>
                      <a:pt x="41" y="260"/>
                      <a:pt x="42" y="266"/>
                      <a:pt x="32" y="252"/>
                    </a:cubicBezTo>
                    <a:cubicBezTo>
                      <a:pt x="33" y="247"/>
                      <a:pt x="35" y="242"/>
                      <a:pt x="35" y="237"/>
                    </a:cubicBezTo>
                    <a:cubicBezTo>
                      <a:pt x="34" y="231"/>
                      <a:pt x="29" y="219"/>
                      <a:pt x="29" y="219"/>
                    </a:cubicBezTo>
                    <a:cubicBezTo>
                      <a:pt x="20" y="222"/>
                      <a:pt x="0" y="230"/>
                      <a:pt x="20" y="213"/>
                    </a:cubicBezTo>
                    <a:cubicBezTo>
                      <a:pt x="43" y="194"/>
                      <a:pt x="16" y="213"/>
                      <a:pt x="38" y="198"/>
                    </a:cubicBezTo>
                    <a:cubicBezTo>
                      <a:pt x="44" y="180"/>
                      <a:pt x="37" y="193"/>
                      <a:pt x="47" y="198"/>
                    </a:cubicBezTo>
                    <a:cubicBezTo>
                      <a:pt x="54" y="202"/>
                      <a:pt x="71" y="204"/>
                      <a:pt x="71" y="204"/>
                    </a:cubicBezTo>
                    <a:cubicBezTo>
                      <a:pt x="74" y="207"/>
                      <a:pt x="76" y="213"/>
                      <a:pt x="80" y="213"/>
                    </a:cubicBezTo>
                    <a:cubicBezTo>
                      <a:pt x="83" y="213"/>
                      <a:pt x="79" y="207"/>
                      <a:pt x="77" y="204"/>
                    </a:cubicBezTo>
                    <a:cubicBezTo>
                      <a:pt x="73" y="198"/>
                      <a:pt x="65" y="186"/>
                      <a:pt x="65" y="186"/>
                    </a:cubicBezTo>
                    <a:cubicBezTo>
                      <a:pt x="70" y="168"/>
                      <a:pt x="67" y="178"/>
                      <a:pt x="74" y="156"/>
                    </a:cubicBezTo>
                    <a:cubicBezTo>
                      <a:pt x="78" y="143"/>
                      <a:pt x="80" y="146"/>
                      <a:pt x="65" y="150"/>
                    </a:cubicBezTo>
                    <a:cubicBezTo>
                      <a:pt x="67" y="144"/>
                      <a:pt x="69" y="137"/>
                      <a:pt x="74" y="132"/>
                    </a:cubicBezTo>
                    <a:cubicBezTo>
                      <a:pt x="79" y="127"/>
                      <a:pt x="92" y="120"/>
                      <a:pt x="92" y="120"/>
                    </a:cubicBezTo>
                    <a:cubicBezTo>
                      <a:pt x="70" y="113"/>
                      <a:pt x="98" y="113"/>
                      <a:pt x="77" y="99"/>
                    </a:cubicBezTo>
                    <a:cubicBezTo>
                      <a:pt x="74" y="90"/>
                      <a:pt x="80" y="80"/>
                      <a:pt x="77" y="72"/>
                    </a:cubicBezTo>
                    <a:cubicBezTo>
                      <a:pt x="77" y="71"/>
                      <a:pt x="52" y="83"/>
                      <a:pt x="50" y="84"/>
                    </a:cubicBezTo>
                    <a:cubicBezTo>
                      <a:pt x="52" y="81"/>
                      <a:pt x="53" y="77"/>
                      <a:pt x="56" y="75"/>
                    </a:cubicBezTo>
                    <a:cubicBezTo>
                      <a:pt x="58" y="73"/>
                      <a:pt x="63" y="74"/>
                      <a:pt x="65" y="72"/>
                    </a:cubicBezTo>
                    <a:cubicBezTo>
                      <a:pt x="70" y="67"/>
                      <a:pt x="77" y="54"/>
                      <a:pt x="77" y="54"/>
                    </a:cubicBezTo>
                    <a:cubicBezTo>
                      <a:pt x="86" y="67"/>
                      <a:pt x="79" y="82"/>
                      <a:pt x="95" y="87"/>
                    </a:cubicBezTo>
                    <a:cubicBezTo>
                      <a:pt x="106" y="80"/>
                      <a:pt x="110" y="72"/>
                      <a:pt x="122" y="66"/>
                    </a:cubicBezTo>
                    <a:cubicBezTo>
                      <a:pt x="106" y="58"/>
                      <a:pt x="108" y="54"/>
                      <a:pt x="104" y="36"/>
                    </a:cubicBezTo>
                    <a:cubicBezTo>
                      <a:pt x="120" y="31"/>
                      <a:pt x="122" y="10"/>
                      <a:pt x="137" y="0"/>
                    </a:cubicBezTo>
                    <a:cubicBezTo>
                      <a:pt x="143" y="17"/>
                      <a:pt x="143" y="32"/>
                      <a:pt x="128" y="42"/>
                    </a:cubicBezTo>
                    <a:cubicBezTo>
                      <a:pt x="121" y="62"/>
                      <a:pt x="118" y="84"/>
                      <a:pt x="113" y="105"/>
                    </a:cubicBezTo>
                    <a:cubicBezTo>
                      <a:pt x="120" y="127"/>
                      <a:pt x="117" y="117"/>
                      <a:pt x="122" y="135"/>
                    </a:cubicBezTo>
                    <a:cubicBezTo>
                      <a:pt x="131" y="121"/>
                      <a:pt x="132" y="113"/>
                      <a:pt x="134" y="96"/>
                    </a:cubicBezTo>
                    <a:cubicBezTo>
                      <a:pt x="161" y="100"/>
                      <a:pt x="164" y="98"/>
                      <a:pt x="170" y="123"/>
                    </a:cubicBezTo>
                    <a:cubicBezTo>
                      <a:pt x="176" y="105"/>
                      <a:pt x="175" y="83"/>
                      <a:pt x="191" y="72"/>
                    </a:cubicBezTo>
                    <a:cubicBezTo>
                      <a:pt x="194" y="63"/>
                      <a:pt x="197" y="44"/>
                      <a:pt x="203" y="63"/>
                    </a:cubicBezTo>
                    <a:cubicBezTo>
                      <a:pt x="199" y="84"/>
                      <a:pt x="202" y="73"/>
                      <a:pt x="194" y="96"/>
                    </a:cubicBezTo>
                    <a:cubicBezTo>
                      <a:pt x="193" y="99"/>
                      <a:pt x="191" y="105"/>
                      <a:pt x="191" y="105"/>
                    </a:cubicBezTo>
                    <a:cubicBezTo>
                      <a:pt x="192" y="112"/>
                      <a:pt x="188" y="123"/>
                      <a:pt x="194" y="126"/>
                    </a:cubicBezTo>
                    <a:cubicBezTo>
                      <a:pt x="205" y="131"/>
                      <a:pt x="191" y="84"/>
                      <a:pt x="200" y="120"/>
                    </a:cubicBezTo>
                    <a:cubicBezTo>
                      <a:pt x="210" y="90"/>
                      <a:pt x="209" y="105"/>
                      <a:pt x="227" y="117"/>
                    </a:cubicBezTo>
                    <a:cubicBezTo>
                      <a:pt x="242" y="140"/>
                      <a:pt x="234" y="107"/>
                      <a:pt x="248" y="135"/>
                    </a:cubicBezTo>
                    <a:cubicBezTo>
                      <a:pt x="242" y="160"/>
                      <a:pt x="255" y="146"/>
                      <a:pt x="266" y="138"/>
                    </a:cubicBezTo>
                    <a:cubicBezTo>
                      <a:pt x="267" y="135"/>
                      <a:pt x="266" y="127"/>
                      <a:pt x="269" y="129"/>
                    </a:cubicBezTo>
                    <a:cubicBezTo>
                      <a:pt x="297" y="146"/>
                      <a:pt x="265" y="147"/>
                      <a:pt x="302" y="156"/>
                    </a:cubicBezTo>
                    <a:cubicBezTo>
                      <a:pt x="303" y="159"/>
                      <a:pt x="302" y="165"/>
                      <a:pt x="305" y="165"/>
                    </a:cubicBezTo>
                    <a:cubicBezTo>
                      <a:pt x="308" y="165"/>
                      <a:pt x="309" y="159"/>
                      <a:pt x="308" y="156"/>
                    </a:cubicBezTo>
                    <a:cubicBezTo>
                      <a:pt x="305" y="149"/>
                      <a:pt x="279" y="140"/>
                      <a:pt x="272" y="138"/>
                    </a:cubicBezTo>
                    <a:cubicBezTo>
                      <a:pt x="265" y="116"/>
                      <a:pt x="270" y="124"/>
                      <a:pt x="257" y="111"/>
                    </a:cubicBezTo>
                    <a:cubicBezTo>
                      <a:pt x="251" y="93"/>
                      <a:pt x="243" y="80"/>
                      <a:pt x="227" y="69"/>
                    </a:cubicBezTo>
                    <a:cubicBezTo>
                      <a:pt x="239" y="51"/>
                      <a:pt x="241" y="52"/>
                      <a:pt x="215" y="48"/>
                    </a:cubicBezTo>
                    <a:cubicBezTo>
                      <a:pt x="216" y="44"/>
                      <a:pt x="215" y="39"/>
                      <a:pt x="218" y="36"/>
                    </a:cubicBezTo>
                    <a:cubicBezTo>
                      <a:pt x="223" y="32"/>
                      <a:pt x="236" y="30"/>
                      <a:pt x="236" y="30"/>
                    </a:cubicBezTo>
                    <a:cubicBezTo>
                      <a:pt x="262" y="39"/>
                      <a:pt x="225" y="23"/>
                      <a:pt x="248" y="72"/>
                    </a:cubicBezTo>
                    <a:cubicBezTo>
                      <a:pt x="251" y="78"/>
                      <a:pt x="266" y="78"/>
                      <a:pt x="266" y="78"/>
                    </a:cubicBezTo>
                    <a:cubicBezTo>
                      <a:pt x="278" y="96"/>
                      <a:pt x="284" y="102"/>
                      <a:pt x="305" y="105"/>
                    </a:cubicBezTo>
                    <a:cubicBezTo>
                      <a:pt x="310" y="157"/>
                      <a:pt x="297" y="167"/>
                      <a:pt x="335" y="180"/>
                    </a:cubicBezTo>
                    <a:cubicBezTo>
                      <a:pt x="338" y="183"/>
                      <a:pt x="344" y="185"/>
                      <a:pt x="344" y="189"/>
                    </a:cubicBezTo>
                    <a:cubicBezTo>
                      <a:pt x="344" y="193"/>
                      <a:pt x="333" y="192"/>
                      <a:pt x="335" y="195"/>
                    </a:cubicBezTo>
                    <a:cubicBezTo>
                      <a:pt x="338" y="199"/>
                      <a:pt x="345" y="197"/>
                      <a:pt x="350" y="198"/>
                    </a:cubicBezTo>
                    <a:cubicBezTo>
                      <a:pt x="357" y="209"/>
                      <a:pt x="355" y="222"/>
                      <a:pt x="365" y="207"/>
                    </a:cubicBezTo>
                    <a:cubicBezTo>
                      <a:pt x="364" y="200"/>
                      <a:pt x="368" y="190"/>
                      <a:pt x="362" y="186"/>
                    </a:cubicBezTo>
                    <a:cubicBezTo>
                      <a:pt x="356" y="182"/>
                      <a:pt x="345" y="195"/>
                      <a:pt x="341" y="189"/>
                    </a:cubicBezTo>
                    <a:cubicBezTo>
                      <a:pt x="337" y="183"/>
                      <a:pt x="353" y="171"/>
                      <a:pt x="353" y="171"/>
                    </a:cubicBezTo>
                    <a:cubicBezTo>
                      <a:pt x="338" y="166"/>
                      <a:pt x="339" y="175"/>
                      <a:pt x="326" y="162"/>
                    </a:cubicBezTo>
                    <a:cubicBezTo>
                      <a:pt x="325" y="159"/>
                      <a:pt x="319" y="143"/>
                      <a:pt x="320" y="141"/>
                    </a:cubicBezTo>
                    <a:cubicBezTo>
                      <a:pt x="322" y="134"/>
                      <a:pt x="332" y="123"/>
                      <a:pt x="332" y="123"/>
                    </a:cubicBezTo>
                    <a:cubicBezTo>
                      <a:pt x="327" y="103"/>
                      <a:pt x="316" y="105"/>
                      <a:pt x="296" y="102"/>
                    </a:cubicBezTo>
                    <a:cubicBezTo>
                      <a:pt x="302" y="93"/>
                      <a:pt x="305" y="84"/>
                      <a:pt x="311" y="75"/>
                    </a:cubicBezTo>
                    <a:cubicBezTo>
                      <a:pt x="323" y="79"/>
                      <a:pt x="327" y="76"/>
                      <a:pt x="338" y="69"/>
                    </a:cubicBezTo>
                    <a:cubicBezTo>
                      <a:pt x="340" y="76"/>
                      <a:pt x="337" y="87"/>
                      <a:pt x="344" y="90"/>
                    </a:cubicBezTo>
                    <a:cubicBezTo>
                      <a:pt x="349" y="93"/>
                      <a:pt x="370" y="82"/>
                      <a:pt x="377" y="81"/>
                    </a:cubicBezTo>
                    <a:cubicBezTo>
                      <a:pt x="389" y="79"/>
                      <a:pt x="413" y="75"/>
                      <a:pt x="413" y="75"/>
                    </a:cubicBezTo>
                    <a:cubicBezTo>
                      <a:pt x="451" y="83"/>
                      <a:pt x="413" y="102"/>
                      <a:pt x="440" y="120"/>
                    </a:cubicBezTo>
                    <a:cubicBezTo>
                      <a:pt x="444" y="135"/>
                      <a:pt x="447" y="150"/>
                      <a:pt x="452" y="165"/>
                    </a:cubicBezTo>
                    <a:cubicBezTo>
                      <a:pt x="457" y="223"/>
                      <a:pt x="456" y="179"/>
                      <a:pt x="467" y="213"/>
                    </a:cubicBezTo>
                    <a:cubicBezTo>
                      <a:pt x="459" y="244"/>
                      <a:pt x="464" y="241"/>
                      <a:pt x="485" y="255"/>
                    </a:cubicBezTo>
                    <a:cubicBezTo>
                      <a:pt x="489" y="268"/>
                      <a:pt x="492" y="278"/>
                      <a:pt x="488" y="291"/>
                    </a:cubicBezTo>
                    <a:cubicBezTo>
                      <a:pt x="496" y="315"/>
                      <a:pt x="500" y="308"/>
                      <a:pt x="476" y="312"/>
                    </a:cubicBezTo>
                    <a:cubicBezTo>
                      <a:pt x="477" y="315"/>
                      <a:pt x="481" y="318"/>
                      <a:pt x="479" y="321"/>
                    </a:cubicBezTo>
                    <a:cubicBezTo>
                      <a:pt x="475" y="327"/>
                      <a:pt x="461" y="333"/>
                      <a:pt x="461" y="333"/>
                    </a:cubicBezTo>
                    <a:cubicBezTo>
                      <a:pt x="446" y="311"/>
                      <a:pt x="449" y="315"/>
                      <a:pt x="425" y="306"/>
                    </a:cubicBezTo>
                    <a:cubicBezTo>
                      <a:pt x="418" y="278"/>
                      <a:pt x="428" y="307"/>
                      <a:pt x="413" y="288"/>
                    </a:cubicBezTo>
                    <a:cubicBezTo>
                      <a:pt x="408" y="282"/>
                      <a:pt x="412" y="273"/>
                      <a:pt x="407" y="267"/>
                    </a:cubicBezTo>
                    <a:cubicBezTo>
                      <a:pt x="405" y="265"/>
                      <a:pt x="401" y="265"/>
                      <a:pt x="398" y="264"/>
                    </a:cubicBezTo>
                    <a:cubicBezTo>
                      <a:pt x="394" y="258"/>
                      <a:pt x="371" y="233"/>
                      <a:pt x="386" y="264"/>
                    </a:cubicBezTo>
                    <a:cubicBezTo>
                      <a:pt x="389" y="270"/>
                      <a:pt x="399" y="276"/>
                      <a:pt x="404" y="279"/>
                    </a:cubicBezTo>
                    <a:cubicBezTo>
                      <a:pt x="406" y="286"/>
                      <a:pt x="404" y="295"/>
                      <a:pt x="410" y="300"/>
                    </a:cubicBezTo>
                    <a:cubicBezTo>
                      <a:pt x="417" y="306"/>
                      <a:pt x="436" y="309"/>
                      <a:pt x="446" y="315"/>
                    </a:cubicBezTo>
                    <a:cubicBezTo>
                      <a:pt x="453" y="336"/>
                      <a:pt x="446" y="331"/>
                      <a:pt x="461" y="336"/>
                    </a:cubicBezTo>
                    <a:cubicBezTo>
                      <a:pt x="462" y="339"/>
                      <a:pt x="461" y="343"/>
                      <a:pt x="464" y="345"/>
                    </a:cubicBezTo>
                    <a:cubicBezTo>
                      <a:pt x="469" y="349"/>
                      <a:pt x="482" y="351"/>
                      <a:pt x="482" y="351"/>
                    </a:cubicBezTo>
                    <a:cubicBezTo>
                      <a:pt x="483" y="354"/>
                      <a:pt x="487" y="357"/>
                      <a:pt x="485" y="360"/>
                    </a:cubicBezTo>
                    <a:cubicBezTo>
                      <a:pt x="483" y="364"/>
                      <a:pt x="476" y="363"/>
                      <a:pt x="473" y="366"/>
                    </a:cubicBezTo>
                    <a:cubicBezTo>
                      <a:pt x="470" y="368"/>
                      <a:pt x="470" y="372"/>
                      <a:pt x="467" y="375"/>
                    </a:cubicBezTo>
                    <a:cubicBezTo>
                      <a:pt x="464" y="378"/>
                      <a:pt x="461" y="379"/>
                      <a:pt x="458" y="381"/>
                    </a:cubicBezTo>
                    <a:cubicBezTo>
                      <a:pt x="427" y="371"/>
                      <a:pt x="449" y="370"/>
                      <a:pt x="428" y="363"/>
                    </a:cubicBezTo>
                    <a:cubicBezTo>
                      <a:pt x="421" y="352"/>
                      <a:pt x="421" y="346"/>
                      <a:pt x="410" y="339"/>
                    </a:cubicBezTo>
                    <a:cubicBezTo>
                      <a:pt x="398" y="357"/>
                      <a:pt x="427" y="371"/>
                      <a:pt x="395" y="387"/>
                    </a:cubicBezTo>
                    <a:cubicBezTo>
                      <a:pt x="400" y="411"/>
                      <a:pt x="395" y="408"/>
                      <a:pt x="377" y="420"/>
                    </a:cubicBezTo>
                    <a:cubicBezTo>
                      <a:pt x="373" y="407"/>
                      <a:pt x="374" y="414"/>
                      <a:pt x="374" y="399"/>
                    </a:cubicBezTo>
                    <a:lnTo>
                      <a:pt x="350" y="417"/>
                    </a:lnTo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550" name="Freeform 78"/>
              <p:cNvSpPr>
                <a:spLocks/>
              </p:cNvSpPr>
              <p:nvPr/>
            </p:nvSpPr>
            <p:spPr bwMode="auto">
              <a:xfrm flipH="1">
                <a:off x="3563" y="928"/>
                <a:ext cx="76" cy="54"/>
              </a:xfrm>
              <a:custGeom>
                <a:avLst/>
                <a:gdLst>
                  <a:gd name="T0" fmla="*/ 76 w 76"/>
                  <a:gd name="T1" fmla="*/ 21 h 54"/>
                  <a:gd name="T2" fmla="*/ 49 w 76"/>
                  <a:gd name="T3" fmla="*/ 24 h 54"/>
                  <a:gd name="T4" fmla="*/ 31 w 76"/>
                  <a:gd name="T5" fmla="*/ 54 h 54"/>
                  <a:gd name="T6" fmla="*/ 40 w 76"/>
                  <a:gd name="T7" fmla="*/ 30 h 54"/>
                  <a:gd name="T8" fmla="*/ 7 w 76"/>
                  <a:gd name="T9" fmla="*/ 21 h 54"/>
                  <a:gd name="T10" fmla="*/ 1 w 76"/>
                  <a:gd name="T11" fmla="*/ 12 h 54"/>
                  <a:gd name="T12" fmla="*/ 28 w 76"/>
                  <a:gd name="T13" fmla="*/ 0 h 54"/>
                  <a:gd name="T14" fmla="*/ 76 w 76"/>
                  <a:gd name="T15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54">
                    <a:moveTo>
                      <a:pt x="76" y="21"/>
                    </a:moveTo>
                    <a:cubicBezTo>
                      <a:pt x="65" y="25"/>
                      <a:pt x="60" y="20"/>
                      <a:pt x="49" y="24"/>
                    </a:cubicBezTo>
                    <a:cubicBezTo>
                      <a:pt x="46" y="40"/>
                      <a:pt x="44" y="45"/>
                      <a:pt x="31" y="54"/>
                    </a:cubicBezTo>
                    <a:cubicBezTo>
                      <a:pt x="26" y="40"/>
                      <a:pt x="36" y="43"/>
                      <a:pt x="40" y="30"/>
                    </a:cubicBezTo>
                    <a:cubicBezTo>
                      <a:pt x="34" y="13"/>
                      <a:pt x="24" y="19"/>
                      <a:pt x="7" y="21"/>
                    </a:cubicBezTo>
                    <a:cubicBezTo>
                      <a:pt x="5" y="18"/>
                      <a:pt x="0" y="15"/>
                      <a:pt x="1" y="12"/>
                    </a:cubicBezTo>
                    <a:cubicBezTo>
                      <a:pt x="1" y="12"/>
                      <a:pt x="22" y="2"/>
                      <a:pt x="28" y="0"/>
                    </a:cubicBezTo>
                    <a:cubicBezTo>
                      <a:pt x="42" y="9"/>
                      <a:pt x="60" y="16"/>
                      <a:pt x="76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551" name="Freeform 79"/>
              <p:cNvSpPr>
                <a:spLocks/>
              </p:cNvSpPr>
              <p:nvPr/>
            </p:nvSpPr>
            <p:spPr bwMode="auto">
              <a:xfrm>
                <a:off x="3456" y="864"/>
                <a:ext cx="238" cy="251"/>
              </a:xfrm>
              <a:custGeom>
                <a:avLst/>
                <a:gdLst>
                  <a:gd name="T0" fmla="*/ 182 w 238"/>
                  <a:gd name="T1" fmla="*/ 30 h 251"/>
                  <a:gd name="T2" fmla="*/ 171 w 238"/>
                  <a:gd name="T3" fmla="*/ 22 h 251"/>
                  <a:gd name="T4" fmla="*/ 161 w 238"/>
                  <a:gd name="T5" fmla="*/ 14 h 251"/>
                  <a:gd name="T6" fmla="*/ 107 w 238"/>
                  <a:gd name="T7" fmla="*/ 4 h 251"/>
                  <a:gd name="T8" fmla="*/ 49 w 238"/>
                  <a:gd name="T9" fmla="*/ 16 h 251"/>
                  <a:gd name="T10" fmla="*/ 31 w 238"/>
                  <a:gd name="T11" fmla="*/ 35 h 251"/>
                  <a:gd name="T12" fmla="*/ 18 w 238"/>
                  <a:gd name="T13" fmla="*/ 49 h 251"/>
                  <a:gd name="T14" fmla="*/ 3 w 238"/>
                  <a:gd name="T15" fmla="*/ 97 h 251"/>
                  <a:gd name="T16" fmla="*/ 0 w 238"/>
                  <a:gd name="T17" fmla="*/ 115 h 251"/>
                  <a:gd name="T18" fmla="*/ 11 w 238"/>
                  <a:gd name="T19" fmla="*/ 175 h 251"/>
                  <a:gd name="T20" fmla="*/ 26 w 238"/>
                  <a:gd name="T21" fmla="*/ 197 h 251"/>
                  <a:gd name="T22" fmla="*/ 36 w 238"/>
                  <a:gd name="T23" fmla="*/ 206 h 251"/>
                  <a:gd name="T24" fmla="*/ 60 w 238"/>
                  <a:gd name="T25" fmla="*/ 214 h 251"/>
                  <a:gd name="T26" fmla="*/ 92 w 238"/>
                  <a:gd name="T27" fmla="*/ 222 h 251"/>
                  <a:gd name="T28" fmla="*/ 133 w 238"/>
                  <a:gd name="T29" fmla="*/ 224 h 251"/>
                  <a:gd name="T30" fmla="*/ 166 w 238"/>
                  <a:gd name="T31" fmla="*/ 197 h 251"/>
                  <a:gd name="T32" fmla="*/ 184 w 238"/>
                  <a:gd name="T33" fmla="*/ 213 h 251"/>
                  <a:gd name="T34" fmla="*/ 231 w 238"/>
                  <a:gd name="T35" fmla="*/ 243 h 251"/>
                  <a:gd name="T36" fmla="*/ 227 w 238"/>
                  <a:gd name="T37" fmla="*/ 173 h 251"/>
                  <a:gd name="T38" fmla="*/ 225 w 238"/>
                  <a:gd name="T39" fmla="*/ 116 h 251"/>
                  <a:gd name="T40" fmla="*/ 213 w 238"/>
                  <a:gd name="T41" fmla="*/ 102 h 251"/>
                  <a:gd name="T42" fmla="*/ 177 w 238"/>
                  <a:gd name="T43" fmla="*/ 80 h 251"/>
                  <a:gd name="T44" fmla="*/ 187 w 238"/>
                  <a:gd name="T45" fmla="*/ 48 h 251"/>
                  <a:gd name="T46" fmla="*/ 182 w 238"/>
                  <a:gd name="T47" fmla="*/ 3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8" h="251">
                    <a:moveTo>
                      <a:pt x="182" y="30"/>
                    </a:moveTo>
                    <a:cubicBezTo>
                      <a:pt x="178" y="25"/>
                      <a:pt x="176" y="23"/>
                      <a:pt x="171" y="22"/>
                    </a:cubicBezTo>
                    <a:cubicBezTo>
                      <a:pt x="168" y="17"/>
                      <a:pt x="165" y="16"/>
                      <a:pt x="161" y="14"/>
                    </a:cubicBezTo>
                    <a:cubicBezTo>
                      <a:pt x="146" y="0"/>
                      <a:pt x="123" y="5"/>
                      <a:pt x="107" y="4"/>
                    </a:cubicBezTo>
                    <a:cubicBezTo>
                      <a:pt x="87" y="6"/>
                      <a:pt x="69" y="13"/>
                      <a:pt x="49" y="16"/>
                    </a:cubicBezTo>
                    <a:cubicBezTo>
                      <a:pt x="45" y="26"/>
                      <a:pt x="38" y="32"/>
                      <a:pt x="31" y="35"/>
                    </a:cubicBezTo>
                    <a:cubicBezTo>
                      <a:pt x="26" y="39"/>
                      <a:pt x="23" y="45"/>
                      <a:pt x="18" y="49"/>
                    </a:cubicBezTo>
                    <a:cubicBezTo>
                      <a:pt x="12" y="64"/>
                      <a:pt x="9" y="83"/>
                      <a:pt x="3" y="97"/>
                    </a:cubicBezTo>
                    <a:cubicBezTo>
                      <a:pt x="2" y="104"/>
                      <a:pt x="1" y="109"/>
                      <a:pt x="0" y="115"/>
                    </a:cubicBezTo>
                    <a:cubicBezTo>
                      <a:pt x="1" y="140"/>
                      <a:pt x="1" y="157"/>
                      <a:pt x="11" y="175"/>
                    </a:cubicBezTo>
                    <a:cubicBezTo>
                      <a:pt x="14" y="187"/>
                      <a:pt x="20" y="193"/>
                      <a:pt x="26" y="197"/>
                    </a:cubicBezTo>
                    <a:cubicBezTo>
                      <a:pt x="30" y="202"/>
                      <a:pt x="32" y="205"/>
                      <a:pt x="36" y="206"/>
                    </a:cubicBezTo>
                    <a:cubicBezTo>
                      <a:pt x="43" y="213"/>
                      <a:pt x="53" y="211"/>
                      <a:pt x="60" y="214"/>
                    </a:cubicBezTo>
                    <a:cubicBezTo>
                      <a:pt x="70" y="221"/>
                      <a:pt x="81" y="221"/>
                      <a:pt x="92" y="222"/>
                    </a:cubicBezTo>
                    <a:cubicBezTo>
                      <a:pt x="105" y="240"/>
                      <a:pt x="95" y="227"/>
                      <a:pt x="133" y="224"/>
                    </a:cubicBezTo>
                    <a:cubicBezTo>
                      <a:pt x="142" y="223"/>
                      <a:pt x="166" y="197"/>
                      <a:pt x="166" y="197"/>
                    </a:cubicBezTo>
                    <a:cubicBezTo>
                      <a:pt x="167" y="195"/>
                      <a:pt x="183" y="213"/>
                      <a:pt x="184" y="213"/>
                    </a:cubicBezTo>
                    <a:cubicBezTo>
                      <a:pt x="190" y="208"/>
                      <a:pt x="227" y="251"/>
                      <a:pt x="231" y="243"/>
                    </a:cubicBezTo>
                    <a:cubicBezTo>
                      <a:pt x="238" y="236"/>
                      <a:pt x="228" y="194"/>
                      <a:pt x="227" y="173"/>
                    </a:cubicBezTo>
                    <a:cubicBezTo>
                      <a:pt x="226" y="152"/>
                      <a:pt x="227" y="128"/>
                      <a:pt x="225" y="116"/>
                    </a:cubicBezTo>
                    <a:cubicBezTo>
                      <a:pt x="223" y="104"/>
                      <a:pt x="221" y="108"/>
                      <a:pt x="213" y="102"/>
                    </a:cubicBezTo>
                    <a:cubicBezTo>
                      <a:pt x="205" y="96"/>
                      <a:pt x="181" y="89"/>
                      <a:pt x="177" y="80"/>
                    </a:cubicBezTo>
                    <a:cubicBezTo>
                      <a:pt x="179" y="12"/>
                      <a:pt x="178" y="84"/>
                      <a:pt x="187" y="48"/>
                    </a:cubicBezTo>
                    <a:cubicBezTo>
                      <a:pt x="188" y="37"/>
                      <a:pt x="185" y="38"/>
                      <a:pt x="182" y="30"/>
                    </a:cubicBezTo>
                    <a:close/>
                  </a:path>
                </a:pathLst>
              </a:custGeom>
              <a:solidFill>
                <a:srgbClr val="FAB35C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552" name="Freeform 80"/>
              <p:cNvSpPr>
                <a:spLocks/>
              </p:cNvSpPr>
              <p:nvPr/>
            </p:nvSpPr>
            <p:spPr bwMode="auto">
              <a:xfrm flipH="1">
                <a:off x="3484" y="899"/>
                <a:ext cx="148" cy="157"/>
              </a:xfrm>
              <a:custGeom>
                <a:avLst/>
                <a:gdLst>
                  <a:gd name="T0" fmla="*/ 178 w 208"/>
                  <a:gd name="T1" fmla="*/ 33 h 121"/>
                  <a:gd name="T2" fmla="*/ 174 w 208"/>
                  <a:gd name="T3" fmla="*/ 57 h 121"/>
                  <a:gd name="T4" fmla="*/ 186 w 208"/>
                  <a:gd name="T5" fmla="*/ 61 h 121"/>
                  <a:gd name="T6" fmla="*/ 178 w 208"/>
                  <a:gd name="T7" fmla="*/ 89 h 121"/>
                  <a:gd name="T8" fmla="*/ 170 w 208"/>
                  <a:gd name="T9" fmla="*/ 121 h 121"/>
                  <a:gd name="T10" fmla="*/ 42 w 208"/>
                  <a:gd name="T11" fmla="*/ 117 h 121"/>
                  <a:gd name="T12" fmla="*/ 26 w 208"/>
                  <a:gd name="T13" fmla="*/ 113 h 121"/>
                  <a:gd name="T14" fmla="*/ 42 w 208"/>
                  <a:gd name="T15" fmla="*/ 97 h 121"/>
                  <a:gd name="T16" fmla="*/ 78 w 208"/>
                  <a:gd name="T17" fmla="*/ 73 h 121"/>
                  <a:gd name="T18" fmla="*/ 18 w 208"/>
                  <a:gd name="T19" fmla="*/ 53 h 121"/>
                  <a:gd name="T20" fmla="*/ 14 w 208"/>
                  <a:gd name="T21" fmla="*/ 33 h 121"/>
                  <a:gd name="T22" fmla="*/ 22 w 208"/>
                  <a:gd name="T23" fmla="*/ 9 h 121"/>
                  <a:gd name="T24" fmla="*/ 2 w 208"/>
                  <a:gd name="T25" fmla="*/ 5 h 121"/>
                  <a:gd name="T26" fmla="*/ 18 w 208"/>
                  <a:gd name="T27" fmla="*/ 1 h 121"/>
                  <a:gd name="T28" fmla="*/ 142 w 208"/>
                  <a:gd name="T29" fmla="*/ 5 h 121"/>
                  <a:gd name="T30" fmla="*/ 158 w 208"/>
                  <a:gd name="T31" fmla="*/ 21 h 121"/>
                  <a:gd name="T32" fmla="*/ 178 w 208"/>
                  <a:gd name="T33" fmla="*/ 3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8" h="121">
                    <a:moveTo>
                      <a:pt x="178" y="33"/>
                    </a:moveTo>
                    <a:cubicBezTo>
                      <a:pt x="177" y="41"/>
                      <a:pt x="172" y="49"/>
                      <a:pt x="174" y="57"/>
                    </a:cubicBezTo>
                    <a:cubicBezTo>
                      <a:pt x="175" y="61"/>
                      <a:pt x="184" y="57"/>
                      <a:pt x="186" y="61"/>
                    </a:cubicBezTo>
                    <a:cubicBezTo>
                      <a:pt x="187" y="63"/>
                      <a:pt x="179" y="85"/>
                      <a:pt x="178" y="89"/>
                    </a:cubicBezTo>
                    <a:cubicBezTo>
                      <a:pt x="208" y="99"/>
                      <a:pt x="186" y="116"/>
                      <a:pt x="170" y="121"/>
                    </a:cubicBezTo>
                    <a:cubicBezTo>
                      <a:pt x="127" y="120"/>
                      <a:pt x="85" y="119"/>
                      <a:pt x="42" y="117"/>
                    </a:cubicBezTo>
                    <a:cubicBezTo>
                      <a:pt x="37" y="117"/>
                      <a:pt x="29" y="117"/>
                      <a:pt x="26" y="113"/>
                    </a:cubicBezTo>
                    <a:cubicBezTo>
                      <a:pt x="17" y="102"/>
                      <a:pt x="40" y="98"/>
                      <a:pt x="42" y="97"/>
                    </a:cubicBezTo>
                    <a:cubicBezTo>
                      <a:pt x="25" y="72"/>
                      <a:pt x="59" y="77"/>
                      <a:pt x="78" y="73"/>
                    </a:cubicBezTo>
                    <a:cubicBezTo>
                      <a:pt x="25" y="60"/>
                      <a:pt x="44" y="70"/>
                      <a:pt x="18" y="53"/>
                    </a:cubicBezTo>
                    <a:cubicBezTo>
                      <a:pt x="17" y="46"/>
                      <a:pt x="13" y="40"/>
                      <a:pt x="14" y="33"/>
                    </a:cubicBezTo>
                    <a:cubicBezTo>
                      <a:pt x="15" y="25"/>
                      <a:pt x="22" y="9"/>
                      <a:pt x="22" y="9"/>
                    </a:cubicBezTo>
                    <a:cubicBezTo>
                      <a:pt x="15" y="8"/>
                      <a:pt x="5" y="11"/>
                      <a:pt x="2" y="5"/>
                    </a:cubicBezTo>
                    <a:cubicBezTo>
                      <a:pt x="0" y="0"/>
                      <a:pt x="13" y="1"/>
                      <a:pt x="18" y="1"/>
                    </a:cubicBezTo>
                    <a:cubicBezTo>
                      <a:pt x="59" y="1"/>
                      <a:pt x="101" y="4"/>
                      <a:pt x="142" y="5"/>
                    </a:cubicBezTo>
                    <a:cubicBezTo>
                      <a:pt x="174" y="16"/>
                      <a:pt x="137" y="0"/>
                      <a:pt x="158" y="21"/>
                    </a:cubicBezTo>
                    <a:cubicBezTo>
                      <a:pt x="162" y="25"/>
                      <a:pt x="173" y="28"/>
                      <a:pt x="178" y="33"/>
                    </a:cubicBezTo>
                    <a:close/>
                  </a:path>
                </a:pathLst>
              </a:custGeom>
              <a:solidFill>
                <a:srgbClr val="DD6D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553" name="Freeform 81"/>
              <p:cNvSpPr>
                <a:spLocks/>
              </p:cNvSpPr>
              <p:nvPr/>
            </p:nvSpPr>
            <p:spPr bwMode="auto">
              <a:xfrm flipH="1">
                <a:off x="3516" y="969"/>
                <a:ext cx="114" cy="75"/>
              </a:xfrm>
              <a:custGeom>
                <a:avLst/>
                <a:gdLst>
                  <a:gd name="T0" fmla="*/ 160 w 160"/>
                  <a:gd name="T1" fmla="*/ 23 h 58"/>
                  <a:gd name="T2" fmla="*/ 115 w 160"/>
                  <a:gd name="T3" fmla="*/ 21 h 58"/>
                  <a:gd name="T4" fmla="*/ 108 w 160"/>
                  <a:gd name="T5" fmla="*/ 30 h 58"/>
                  <a:gd name="T6" fmla="*/ 84 w 160"/>
                  <a:gd name="T7" fmla="*/ 44 h 58"/>
                  <a:gd name="T8" fmla="*/ 70 w 160"/>
                  <a:gd name="T9" fmla="*/ 47 h 58"/>
                  <a:gd name="T10" fmla="*/ 75 w 160"/>
                  <a:gd name="T11" fmla="*/ 54 h 58"/>
                  <a:gd name="T12" fmla="*/ 54 w 160"/>
                  <a:gd name="T13" fmla="*/ 47 h 58"/>
                  <a:gd name="T14" fmla="*/ 45 w 160"/>
                  <a:gd name="T15" fmla="*/ 35 h 58"/>
                  <a:gd name="T16" fmla="*/ 96 w 160"/>
                  <a:gd name="T17" fmla="*/ 35 h 58"/>
                  <a:gd name="T18" fmla="*/ 99 w 160"/>
                  <a:gd name="T19" fmla="*/ 23 h 58"/>
                  <a:gd name="T20" fmla="*/ 78 w 160"/>
                  <a:gd name="T21" fmla="*/ 17 h 58"/>
                  <a:gd name="T22" fmla="*/ 67 w 160"/>
                  <a:gd name="T23" fmla="*/ 18 h 58"/>
                  <a:gd name="T24" fmla="*/ 90 w 160"/>
                  <a:gd name="T25" fmla="*/ 15 h 58"/>
                  <a:gd name="T26" fmla="*/ 87 w 160"/>
                  <a:gd name="T27" fmla="*/ 11 h 58"/>
                  <a:gd name="T28" fmla="*/ 82 w 160"/>
                  <a:gd name="T29" fmla="*/ 14 h 58"/>
                  <a:gd name="T30" fmla="*/ 61 w 160"/>
                  <a:gd name="T31" fmla="*/ 9 h 58"/>
                  <a:gd name="T32" fmla="*/ 48 w 160"/>
                  <a:gd name="T33" fmla="*/ 12 h 58"/>
                  <a:gd name="T34" fmla="*/ 3 w 160"/>
                  <a:gd name="T35" fmla="*/ 20 h 58"/>
                  <a:gd name="T36" fmla="*/ 9 w 160"/>
                  <a:gd name="T37" fmla="*/ 12 h 58"/>
                  <a:gd name="T38" fmla="*/ 28 w 160"/>
                  <a:gd name="T39" fmla="*/ 0 h 58"/>
                  <a:gd name="T40" fmla="*/ 85 w 160"/>
                  <a:gd name="T41" fmla="*/ 9 h 58"/>
                  <a:gd name="T42" fmla="*/ 106 w 160"/>
                  <a:gd name="T43" fmla="*/ 11 h 58"/>
                  <a:gd name="T44" fmla="*/ 153 w 160"/>
                  <a:gd name="T45" fmla="*/ 15 h 58"/>
                  <a:gd name="T46" fmla="*/ 160 w 160"/>
                  <a:gd name="T47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0" h="58">
                    <a:moveTo>
                      <a:pt x="160" y="23"/>
                    </a:moveTo>
                    <a:cubicBezTo>
                      <a:pt x="154" y="23"/>
                      <a:pt x="122" y="15"/>
                      <a:pt x="115" y="21"/>
                    </a:cubicBezTo>
                    <a:cubicBezTo>
                      <a:pt x="114" y="27"/>
                      <a:pt x="116" y="36"/>
                      <a:pt x="108" y="30"/>
                    </a:cubicBezTo>
                    <a:cubicBezTo>
                      <a:pt x="104" y="43"/>
                      <a:pt x="97" y="41"/>
                      <a:pt x="84" y="44"/>
                    </a:cubicBezTo>
                    <a:cubicBezTo>
                      <a:pt x="77" y="41"/>
                      <a:pt x="76" y="43"/>
                      <a:pt x="70" y="47"/>
                    </a:cubicBezTo>
                    <a:cubicBezTo>
                      <a:pt x="76" y="48"/>
                      <a:pt x="82" y="49"/>
                      <a:pt x="75" y="54"/>
                    </a:cubicBezTo>
                    <a:cubicBezTo>
                      <a:pt x="70" y="54"/>
                      <a:pt x="46" y="58"/>
                      <a:pt x="54" y="47"/>
                    </a:cubicBezTo>
                    <a:cubicBezTo>
                      <a:pt x="49" y="43"/>
                      <a:pt x="42" y="42"/>
                      <a:pt x="45" y="35"/>
                    </a:cubicBezTo>
                    <a:cubicBezTo>
                      <a:pt x="64" y="36"/>
                      <a:pt x="77" y="36"/>
                      <a:pt x="96" y="35"/>
                    </a:cubicBezTo>
                    <a:cubicBezTo>
                      <a:pt x="100" y="29"/>
                      <a:pt x="106" y="28"/>
                      <a:pt x="99" y="23"/>
                    </a:cubicBezTo>
                    <a:cubicBezTo>
                      <a:pt x="91" y="25"/>
                      <a:pt x="86" y="18"/>
                      <a:pt x="78" y="17"/>
                    </a:cubicBezTo>
                    <a:cubicBezTo>
                      <a:pt x="74" y="17"/>
                      <a:pt x="63" y="19"/>
                      <a:pt x="67" y="18"/>
                    </a:cubicBezTo>
                    <a:cubicBezTo>
                      <a:pt x="75" y="17"/>
                      <a:pt x="90" y="15"/>
                      <a:pt x="90" y="15"/>
                    </a:cubicBezTo>
                    <a:cubicBezTo>
                      <a:pt x="89" y="14"/>
                      <a:pt x="89" y="11"/>
                      <a:pt x="87" y="11"/>
                    </a:cubicBezTo>
                    <a:cubicBezTo>
                      <a:pt x="85" y="11"/>
                      <a:pt x="84" y="14"/>
                      <a:pt x="82" y="14"/>
                    </a:cubicBezTo>
                    <a:cubicBezTo>
                      <a:pt x="78" y="14"/>
                      <a:pt x="65" y="10"/>
                      <a:pt x="61" y="9"/>
                    </a:cubicBezTo>
                    <a:cubicBezTo>
                      <a:pt x="53" y="11"/>
                      <a:pt x="54" y="16"/>
                      <a:pt x="48" y="12"/>
                    </a:cubicBezTo>
                    <a:cubicBezTo>
                      <a:pt x="14" y="16"/>
                      <a:pt x="44" y="22"/>
                      <a:pt x="3" y="20"/>
                    </a:cubicBezTo>
                    <a:cubicBezTo>
                      <a:pt x="0" y="13"/>
                      <a:pt x="1" y="11"/>
                      <a:pt x="9" y="12"/>
                    </a:cubicBezTo>
                    <a:cubicBezTo>
                      <a:pt x="19" y="20"/>
                      <a:pt x="20" y="4"/>
                      <a:pt x="28" y="0"/>
                    </a:cubicBezTo>
                    <a:cubicBezTo>
                      <a:pt x="112" y="4"/>
                      <a:pt x="45" y="6"/>
                      <a:pt x="85" y="9"/>
                    </a:cubicBezTo>
                    <a:cubicBezTo>
                      <a:pt x="93" y="12"/>
                      <a:pt x="97" y="12"/>
                      <a:pt x="106" y="11"/>
                    </a:cubicBezTo>
                    <a:cubicBezTo>
                      <a:pt x="120" y="5"/>
                      <a:pt x="138" y="14"/>
                      <a:pt x="153" y="15"/>
                    </a:cubicBezTo>
                    <a:cubicBezTo>
                      <a:pt x="149" y="24"/>
                      <a:pt x="152" y="23"/>
                      <a:pt x="160" y="23"/>
                    </a:cubicBezTo>
                    <a:close/>
                  </a:path>
                </a:pathLst>
              </a:custGeom>
              <a:solidFill>
                <a:srgbClr val="562B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105554" name="Freeform 82"/>
            <p:cNvSpPr>
              <a:spLocks/>
            </p:cNvSpPr>
            <p:nvPr/>
          </p:nvSpPr>
          <p:spPr bwMode="auto">
            <a:xfrm>
              <a:off x="2739" y="285"/>
              <a:ext cx="305" cy="1048"/>
            </a:xfrm>
            <a:custGeom>
              <a:avLst/>
              <a:gdLst>
                <a:gd name="T0" fmla="*/ 190 w 305"/>
                <a:gd name="T1" fmla="*/ 97 h 1048"/>
                <a:gd name="T2" fmla="*/ 200 w 305"/>
                <a:gd name="T3" fmla="*/ 221 h 1048"/>
                <a:gd name="T4" fmla="*/ 223 w 305"/>
                <a:gd name="T5" fmla="*/ 265 h 1048"/>
                <a:gd name="T6" fmla="*/ 236 w 305"/>
                <a:gd name="T7" fmla="*/ 352 h 1048"/>
                <a:gd name="T8" fmla="*/ 238 w 305"/>
                <a:gd name="T9" fmla="*/ 375 h 1048"/>
                <a:gd name="T10" fmla="*/ 231 w 305"/>
                <a:gd name="T11" fmla="*/ 407 h 1048"/>
                <a:gd name="T12" fmla="*/ 218 w 305"/>
                <a:gd name="T13" fmla="*/ 407 h 1048"/>
                <a:gd name="T14" fmla="*/ 240 w 305"/>
                <a:gd name="T15" fmla="*/ 496 h 1048"/>
                <a:gd name="T16" fmla="*/ 240 w 305"/>
                <a:gd name="T17" fmla="*/ 571 h 1048"/>
                <a:gd name="T18" fmla="*/ 249 w 305"/>
                <a:gd name="T19" fmla="*/ 615 h 1048"/>
                <a:gd name="T20" fmla="*/ 248 w 305"/>
                <a:gd name="T21" fmla="*/ 641 h 1048"/>
                <a:gd name="T22" fmla="*/ 266 w 305"/>
                <a:gd name="T23" fmla="*/ 684 h 1048"/>
                <a:gd name="T24" fmla="*/ 269 w 305"/>
                <a:gd name="T25" fmla="*/ 711 h 1048"/>
                <a:gd name="T26" fmla="*/ 305 w 305"/>
                <a:gd name="T27" fmla="*/ 718 h 1048"/>
                <a:gd name="T28" fmla="*/ 282 w 305"/>
                <a:gd name="T29" fmla="*/ 772 h 1048"/>
                <a:gd name="T30" fmla="*/ 266 w 305"/>
                <a:gd name="T31" fmla="*/ 739 h 1048"/>
                <a:gd name="T32" fmla="*/ 271 w 305"/>
                <a:gd name="T33" fmla="*/ 785 h 1048"/>
                <a:gd name="T34" fmla="*/ 268 w 305"/>
                <a:gd name="T35" fmla="*/ 826 h 1048"/>
                <a:gd name="T36" fmla="*/ 272 w 305"/>
                <a:gd name="T37" fmla="*/ 831 h 1048"/>
                <a:gd name="T38" fmla="*/ 276 w 305"/>
                <a:gd name="T39" fmla="*/ 901 h 1048"/>
                <a:gd name="T40" fmla="*/ 259 w 305"/>
                <a:gd name="T41" fmla="*/ 952 h 1048"/>
                <a:gd name="T42" fmla="*/ 280 w 305"/>
                <a:gd name="T43" fmla="*/ 976 h 1048"/>
                <a:gd name="T44" fmla="*/ 276 w 305"/>
                <a:gd name="T45" fmla="*/ 1047 h 1048"/>
                <a:gd name="T46" fmla="*/ 243 w 305"/>
                <a:gd name="T47" fmla="*/ 1044 h 1048"/>
                <a:gd name="T48" fmla="*/ 215 w 305"/>
                <a:gd name="T49" fmla="*/ 1024 h 1048"/>
                <a:gd name="T50" fmla="*/ 174 w 305"/>
                <a:gd name="T51" fmla="*/ 1042 h 1048"/>
                <a:gd name="T52" fmla="*/ 115 w 305"/>
                <a:gd name="T53" fmla="*/ 1020 h 1048"/>
                <a:gd name="T54" fmla="*/ 107 w 305"/>
                <a:gd name="T55" fmla="*/ 950 h 1048"/>
                <a:gd name="T56" fmla="*/ 115 w 305"/>
                <a:gd name="T57" fmla="*/ 898 h 1048"/>
                <a:gd name="T58" fmla="*/ 129 w 305"/>
                <a:gd name="T59" fmla="*/ 870 h 1048"/>
                <a:gd name="T60" fmla="*/ 140 w 305"/>
                <a:gd name="T61" fmla="*/ 827 h 1048"/>
                <a:gd name="T62" fmla="*/ 120 w 305"/>
                <a:gd name="T63" fmla="*/ 746 h 1048"/>
                <a:gd name="T64" fmla="*/ 125 w 305"/>
                <a:gd name="T65" fmla="*/ 725 h 1048"/>
                <a:gd name="T66" fmla="*/ 118 w 305"/>
                <a:gd name="T67" fmla="*/ 638 h 1048"/>
                <a:gd name="T68" fmla="*/ 137 w 305"/>
                <a:gd name="T69" fmla="*/ 632 h 1048"/>
                <a:gd name="T70" fmla="*/ 114 w 305"/>
                <a:gd name="T71" fmla="*/ 618 h 1048"/>
                <a:gd name="T72" fmla="*/ 119 w 305"/>
                <a:gd name="T73" fmla="*/ 529 h 1048"/>
                <a:gd name="T74" fmla="*/ 111 w 305"/>
                <a:gd name="T75" fmla="*/ 423 h 1048"/>
                <a:gd name="T76" fmla="*/ 128 w 305"/>
                <a:gd name="T77" fmla="*/ 412 h 1048"/>
                <a:gd name="T78" fmla="*/ 113 w 305"/>
                <a:gd name="T79" fmla="*/ 374 h 1048"/>
                <a:gd name="T80" fmla="*/ 104 w 305"/>
                <a:gd name="T81" fmla="*/ 356 h 1048"/>
                <a:gd name="T82" fmla="*/ 145 w 305"/>
                <a:gd name="T83" fmla="*/ 268 h 1048"/>
                <a:gd name="T84" fmla="*/ 118 w 305"/>
                <a:gd name="T85" fmla="*/ 222 h 1048"/>
                <a:gd name="T86" fmla="*/ 119 w 305"/>
                <a:gd name="T87" fmla="*/ 154 h 1048"/>
                <a:gd name="T88" fmla="*/ 91 w 305"/>
                <a:gd name="T89" fmla="*/ 95 h 1048"/>
                <a:gd name="T90" fmla="*/ 43 w 305"/>
                <a:gd name="T91" fmla="*/ 129 h 1048"/>
                <a:gd name="T92" fmla="*/ 3 w 305"/>
                <a:gd name="T93" fmla="*/ 125 h 1048"/>
                <a:gd name="T94" fmla="*/ 55 w 305"/>
                <a:gd name="T95" fmla="*/ 36 h 1048"/>
                <a:gd name="T96" fmla="*/ 81 w 305"/>
                <a:gd name="T97" fmla="*/ 3 h 1048"/>
                <a:gd name="T98" fmla="*/ 157 w 305"/>
                <a:gd name="T99" fmla="*/ 25 h 1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05" h="1048">
                  <a:moveTo>
                    <a:pt x="184" y="73"/>
                  </a:moveTo>
                  <a:cubicBezTo>
                    <a:pt x="186" y="79"/>
                    <a:pt x="195" y="78"/>
                    <a:pt x="196" y="84"/>
                  </a:cubicBezTo>
                  <a:cubicBezTo>
                    <a:pt x="197" y="89"/>
                    <a:pt x="192" y="92"/>
                    <a:pt x="190" y="97"/>
                  </a:cubicBezTo>
                  <a:cubicBezTo>
                    <a:pt x="192" y="103"/>
                    <a:pt x="193" y="111"/>
                    <a:pt x="196" y="117"/>
                  </a:cubicBezTo>
                  <a:cubicBezTo>
                    <a:pt x="206" y="139"/>
                    <a:pt x="206" y="118"/>
                    <a:pt x="202" y="141"/>
                  </a:cubicBezTo>
                  <a:cubicBezTo>
                    <a:pt x="209" y="168"/>
                    <a:pt x="226" y="207"/>
                    <a:pt x="200" y="221"/>
                  </a:cubicBezTo>
                  <a:cubicBezTo>
                    <a:pt x="201" y="225"/>
                    <a:pt x="202" y="230"/>
                    <a:pt x="204" y="233"/>
                  </a:cubicBezTo>
                  <a:cubicBezTo>
                    <a:pt x="207" y="235"/>
                    <a:pt x="213" y="233"/>
                    <a:pt x="216" y="236"/>
                  </a:cubicBezTo>
                  <a:cubicBezTo>
                    <a:pt x="220" y="244"/>
                    <a:pt x="221" y="255"/>
                    <a:pt x="223" y="265"/>
                  </a:cubicBezTo>
                  <a:cubicBezTo>
                    <a:pt x="223" y="278"/>
                    <a:pt x="222" y="292"/>
                    <a:pt x="223" y="306"/>
                  </a:cubicBezTo>
                  <a:cubicBezTo>
                    <a:pt x="224" y="317"/>
                    <a:pt x="228" y="322"/>
                    <a:pt x="229" y="329"/>
                  </a:cubicBezTo>
                  <a:cubicBezTo>
                    <a:pt x="231" y="336"/>
                    <a:pt x="235" y="346"/>
                    <a:pt x="236" y="352"/>
                  </a:cubicBezTo>
                  <a:cubicBezTo>
                    <a:pt x="236" y="357"/>
                    <a:pt x="233" y="360"/>
                    <a:pt x="234" y="363"/>
                  </a:cubicBezTo>
                  <a:cubicBezTo>
                    <a:pt x="235" y="366"/>
                    <a:pt x="245" y="365"/>
                    <a:pt x="247" y="367"/>
                  </a:cubicBezTo>
                  <a:cubicBezTo>
                    <a:pt x="247" y="369"/>
                    <a:pt x="239" y="373"/>
                    <a:pt x="238" y="375"/>
                  </a:cubicBezTo>
                  <a:cubicBezTo>
                    <a:pt x="239" y="378"/>
                    <a:pt x="245" y="381"/>
                    <a:pt x="245" y="383"/>
                  </a:cubicBezTo>
                  <a:cubicBezTo>
                    <a:pt x="245" y="385"/>
                    <a:pt x="243" y="385"/>
                    <a:pt x="240" y="389"/>
                  </a:cubicBezTo>
                  <a:cubicBezTo>
                    <a:pt x="238" y="392"/>
                    <a:pt x="233" y="404"/>
                    <a:pt x="231" y="407"/>
                  </a:cubicBezTo>
                  <a:cubicBezTo>
                    <a:pt x="227" y="408"/>
                    <a:pt x="222" y="402"/>
                    <a:pt x="219" y="402"/>
                  </a:cubicBezTo>
                  <a:cubicBezTo>
                    <a:pt x="215" y="404"/>
                    <a:pt x="206" y="404"/>
                    <a:pt x="209" y="408"/>
                  </a:cubicBezTo>
                  <a:cubicBezTo>
                    <a:pt x="208" y="410"/>
                    <a:pt x="213" y="405"/>
                    <a:pt x="218" y="407"/>
                  </a:cubicBezTo>
                  <a:cubicBezTo>
                    <a:pt x="222" y="409"/>
                    <a:pt x="229" y="418"/>
                    <a:pt x="232" y="422"/>
                  </a:cubicBezTo>
                  <a:cubicBezTo>
                    <a:pt x="236" y="425"/>
                    <a:pt x="234" y="427"/>
                    <a:pt x="238" y="430"/>
                  </a:cubicBezTo>
                  <a:cubicBezTo>
                    <a:pt x="248" y="454"/>
                    <a:pt x="247" y="474"/>
                    <a:pt x="240" y="496"/>
                  </a:cubicBezTo>
                  <a:cubicBezTo>
                    <a:pt x="239" y="500"/>
                    <a:pt x="240" y="506"/>
                    <a:pt x="238" y="509"/>
                  </a:cubicBezTo>
                  <a:cubicBezTo>
                    <a:pt x="233" y="513"/>
                    <a:pt x="226" y="513"/>
                    <a:pt x="220" y="514"/>
                  </a:cubicBezTo>
                  <a:cubicBezTo>
                    <a:pt x="228" y="534"/>
                    <a:pt x="233" y="552"/>
                    <a:pt x="240" y="571"/>
                  </a:cubicBezTo>
                  <a:cubicBezTo>
                    <a:pt x="243" y="575"/>
                    <a:pt x="244" y="579"/>
                    <a:pt x="246" y="583"/>
                  </a:cubicBezTo>
                  <a:cubicBezTo>
                    <a:pt x="247" y="587"/>
                    <a:pt x="251" y="595"/>
                    <a:pt x="251" y="595"/>
                  </a:cubicBezTo>
                  <a:cubicBezTo>
                    <a:pt x="251" y="600"/>
                    <a:pt x="249" y="610"/>
                    <a:pt x="249" y="615"/>
                  </a:cubicBezTo>
                  <a:cubicBezTo>
                    <a:pt x="248" y="619"/>
                    <a:pt x="249" y="620"/>
                    <a:pt x="250" y="623"/>
                  </a:cubicBezTo>
                  <a:cubicBezTo>
                    <a:pt x="251" y="627"/>
                    <a:pt x="256" y="632"/>
                    <a:pt x="256" y="635"/>
                  </a:cubicBezTo>
                  <a:cubicBezTo>
                    <a:pt x="255" y="637"/>
                    <a:pt x="252" y="639"/>
                    <a:pt x="248" y="641"/>
                  </a:cubicBezTo>
                  <a:cubicBezTo>
                    <a:pt x="245" y="646"/>
                    <a:pt x="239" y="645"/>
                    <a:pt x="234" y="647"/>
                  </a:cubicBezTo>
                  <a:cubicBezTo>
                    <a:pt x="240" y="654"/>
                    <a:pt x="239" y="642"/>
                    <a:pt x="245" y="650"/>
                  </a:cubicBezTo>
                  <a:cubicBezTo>
                    <a:pt x="248" y="657"/>
                    <a:pt x="261" y="675"/>
                    <a:pt x="266" y="684"/>
                  </a:cubicBezTo>
                  <a:cubicBezTo>
                    <a:pt x="272" y="689"/>
                    <a:pt x="275" y="677"/>
                    <a:pt x="276" y="678"/>
                  </a:cubicBezTo>
                  <a:cubicBezTo>
                    <a:pt x="277" y="681"/>
                    <a:pt x="274" y="696"/>
                    <a:pt x="273" y="701"/>
                  </a:cubicBezTo>
                  <a:cubicBezTo>
                    <a:pt x="273" y="706"/>
                    <a:pt x="267" y="708"/>
                    <a:pt x="269" y="711"/>
                  </a:cubicBezTo>
                  <a:cubicBezTo>
                    <a:pt x="271" y="714"/>
                    <a:pt x="278" y="714"/>
                    <a:pt x="280" y="716"/>
                  </a:cubicBezTo>
                  <a:cubicBezTo>
                    <a:pt x="282" y="718"/>
                    <a:pt x="283" y="725"/>
                    <a:pt x="287" y="726"/>
                  </a:cubicBezTo>
                  <a:cubicBezTo>
                    <a:pt x="290" y="726"/>
                    <a:pt x="305" y="715"/>
                    <a:pt x="305" y="718"/>
                  </a:cubicBezTo>
                  <a:cubicBezTo>
                    <a:pt x="305" y="721"/>
                    <a:pt x="290" y="735"/>
                    <a:pt x="287" y="743"/>
                  </a:cubicBezTo>
                  <a:cubicBezTo>
                    <a:pt x="282" y="749"/>
                    <a:pt x="283" y="757"/>
                    <a:pt x="283" y="762"/>
                  </a:cubicBezTo>
                  <a:cubicBezTo>
                    <a:pt x="282" y="767"/>
                    <a:pt x="284" y="772"/>
                    <a:pt x="282" y="772"/>
                  </a:cubicBezTo>
                  <a:cubicBezTo>
                    <a:pt x="281" y="772"/>
                    <a:pt x="275" y="764"/>
                    <a:pt x="273" y="760"/>
                  </a:cubicBezTo>
                  <a:cubicBezTo>
                    <a:pt x="271" y="756"/>
                    <a:pt x="271" y="753"/>
                    <a:pt x="269" y="751"/>
                  </a:cubicBezTo>
                  <a:cubicBezTo>
                    <a:pt x="269" y="747"/>
                    <a:pt x="266" y="739"/>
                    <a:pt x="266" y="739"/>
                  </a:cubicBezTo>
                  <a:cubicBezTo>
                    <a:pt x="251" y="773"/>
                    <a:pt x="260" y="728"/>
                    <a:pt x="269" y="754"/>
                  </a:cubicBezTo>
                  <a:cubicBezTo>
                    <a:pt x="269" y="759"/>
                    <a:pt x="273" y="768"/>
                    <a:pt x="274" y="774"/>
                  </a:cubicBezTo>
                  <a:cubicBezTo>
                    <a:pt x="275" y="779"/>
                    <a:pt x="272" y="780"/>
                    <a:pt x="271" y="785"/>
                  </a:cubicBezTo>
                  <a:cubicBezTo>
                    <a:pt x="271" y="793"/>
                    <a:pt x="271" y="799"/>
                    <a:pt x="271" y="804"/>
                  </a:cubicBezTo>
                  <a:cubicBezTo>
                    <a:pt x="272" y="808"/>
                    <a:pt x="274" y="807"/>
                    <a:pt x="273" y="812"/>
                  </a:cubicBezTo>
                  <a:cubicBezTo>
                    <a:pt x="272" y="816"/>
                    <a:pt x="272" y="825"/>
                    <a:pt x="268" y="826"/>
                  </a:cubicBezTo>
                  <a:cubicBezTo>
                    <a:pt x="260" y="825"/>
                    <a:pt x="253" y="823"/>
                    <a:pt x="245" y="821"/>
                  </a:cubicBezTo>
                  <a:cubicBezTo>
                    <a:pt x="241" y="819"/>
                    <a:pt x="252" y="826"/>
                    <a:pt x="257" y="827"/>
                  </a:cubicBezTo>
                  <a:cubicBezTo>
                    <a:pt x="262" y="830"/>
                    <a:pt x="267" y="829"/>
                    <a:pt x="272" y="831"/>
                  </a:cubicBezTo>
                  <a:cubicBezTo>
                    <a:pt x="276" y="834"/>
                    <a:pt x="282" y="837"/>
                    <a:pt x="284" y="842"/>
                  </a:cubicBezTo>
                  <a:cubicBezTo>
                    <a:pt x="289" y="853"/>
                    <a:pt x="280" y="867"/>
                    <a:pt x="278" y="875"/>
                  </a:cubicBezTo>
                  <a:cubicBezTo>
                    <a:pt x="276" y="886"/>
                    <a:pt x="277" y="894"/>
                    <a:pt x="276" y="901"/>
                  </a:cubicBezTo>
                  <a:cubicBezTo>
                    <a:pt x="275" y="909"/>
                    <a:pt x="273" y="916"/>
                    <a:pt x="271" y="922"/>
                  </a:cubicBezTo>
                  <a:cubicBezTo>
                    <a:pt x="269" y="928"/>
                    <a:pt x="265" y="931"/>
                    <a:pt x="261" y="936"/>
                  </a:cubicBezTo>
                  <a:cubicBezTo>
                    <a:pt x="262" y="939"/>
                    <a:pt x="256" y="945"/>
                    <a:pt x="259" y="952"/>
                  </a:cubicBezTo>
                  <a:cubicBezTo>
                    <a:pt x="261" y="957"/>
                    <a:pt x="267" y="966"/>
                    <a:pt x="271" y="968"/>
                  </a:cubicBezTo>
                  <a:cubicBezTo>
                    <a:pt x="275" y="970"/>
                    <a:pt x="278" y="964"/>
                    <a:pt x="280" y="965"/>
                  </a:cubicBezTo>
                  <a:cubicBezTo>
                    <a:pt x="282" y="967"/>
                    <a:pt x="278" y="970"/>
                    <a:pt x="280" y="976"/>
                  </a:cubicBezTo>
                  <a:cubicBezTo>
                    <a:pt x="282" y="984"/>
                    <a:pt x="290" y="1000"/>
                    <a:pt x="290" y="1000"/>
                  </a:cubicBezTo>
                  <a:cubicBezTo>
                    <a:pt x="290" y="1011"/>
                    <a:pt x="298" y="1028"/>
                    <a:pt x="290" y="1033"/>
                  </a:cubicBezTo>
                  <a:cubicBezTo>
                    <a:pt x="286" y="1040"/>
                    <a:pt x="288" y="1048"/>
                    <a:pt x="276" y="1047"/>
                  </a:cubicBezTo>
                  <a:cubicBezTo>
                    <a:pt x="273" y="1047"/>
                    <a:pt x="275" y="1035"/>
                    <a:pt x="272" y="1035"/>
                  </a:cubicBezTo>
                  <a:cubicBezTo>
                    <a:pt x="269" y="1034"/>
                    <a:pt x="262" y="1043"/>
                    <a:pt x="257" y="1045"/>
                  </a:cubicBezTo>
                  <a:cubicBezTo>
                    <a:pt x="252" y="1046"/>
                    <a:pt x="247" y="1045"/>
                    <a:pt x="243" y="1044"/>
                  </a:cubicBezTo>
                  <a:cubicBezTo>
                    <a:pt x="238" y="1044"/>
                    <a:pt x="236" y="1038"/>
                    <a:pt x="233" y="1038"/>
                  </a:cubicBezTo>
                  <a:cubicBezTo>
                    <a:pt x="229" y="1038"/>
                    <a:pt x="222" y="1043"/>
                    <a:pt x="220" y="1041"/>
                  </a:cubicBezTo>
                  <a:cubicBezTo>
                    <a:pt x="218" y="1039"/>
                    <a:pt x="217" y="1026"/>
                    <a:pt x="215" y="1024"/>
                  </a:cubicBezTo>
                  <a:cubicBezTo>
                    <a:pt x="212" y="1026"/>
                    <a:pt x="207" y="1026"/>
                    <a:pt x="205" y="1029"/>
                  </a:cubicBezTo>
                  <a:cubicBezTo>
                    <a:pt x="203" y="1032"/>
                    <a:pt x="207" y="1041"/>
                    <a:pt x="203" y="1042"/>
                  </a:cubicBezTo>
                  <a:cubicBezTo>
                    <a:pt x="198" y="1045"/>
                    <a:pt x="184" y="1041"/>
                    <a:pt x="174" y="1042"/>
                  </a:cubicBezTo>
                  <a:cubicBezTo>
                    <a:pt x="165" y="1042"/>
                    <a:pt x="156" y="1046"/>
                    <a:pt x="146" y="1047"/>
                  </a:cubicBezTo>
                  <a:cubicBezTo>
                    <a:pt x="136" y="1047"/>
                    <a:pt x="120" y="1048"/>
                    <a:pt x="115" y="1044"/>
                  </a:cubicBezTo>
                  <a:cubicBezTo>
                    <a:pt x="115" y="1037"/>
                    <a:pt x="112" y="1025"/>
                    <a:pt x="115" y="1020"/>
                  </a:cubicBezTo>
                  <a:cubicBezTo>
                    <a:pt x="120" y="1011"/>
                    <a:pt x="115" y="1018"/>
                    <a:pt x="123" y="1013"/>
                  </a:cubicBezTo>
                  <a:cubicBezTo>
                    <a:pt x="117" y="1005"/>
                    <a:pt x="129" y="976"/>
                    <a:pt x="124" y="968"/>
                  </a:cubicBezTo>
                  <a:cubicBezTo>
                    <a:pt x="120" y="965"/>
                    <a:pt x="107" y="950"/>
                    <a:pt x="107" y="950"/>
                  </a:cubicBezTo>
                  <a:cubicBezTo>
                    <a:pt x="105" y="945"/>
                    <a:pt x="129" y="948"/>
                    <a:pt x="131" y="944"/>
                  </a:cubicBezTo>
                  <a:cubicBezTo>
                    <a:pt x="133" y="941"/>
                    <a:pt x="121" y="939"/>
                    <a:pt x="119" y="932"/>
                  </a:cubicBezTo>
                  <a:cubicBezTo>
                    <a:pt x="116" y="924"/>
                    <a:pt x="115" y="903"/>
                    <a:pt x="115" y="898"/>
                  </a:cubicBezTo>
                  <a:cubicBezTo>
                    <a:pt x="120" y="891"/>
                    <a:pt x="122" y="901"/>
                    <a:pt x="122" y="901"/>
                  </a:cubicBezTo>
                  <a:cubicBezTo>
                    <a:pt x="122" y="895"/>
                    <a:pt x="122" y="889"/>
                    <a:pt x="124" y="884"/>
                  </a:cubicBezTo>
                  <a:cubicBezTo>
                    <a:pt x="124" y="879"/>
                    <a:pt x="130" y="875"/>
                    <a:pt x="129" y="870"/>
                  </a:cubicBezTo>
                  <a:cubicBezTo>
                    <a:pt x="130" y="866"/>
                    <a:pt x="139" y="882"/>
                    <a:pt x="139" y="876"/>
                  </a:cubicBezTo>
                  <a:cubicBezTo>
                    <a:pt x="139" y="869"/>
                    <a:pt x="129" y="840"/>
                    <a:pt x="129" y="832"/>
                  </a:cubicBezTo>
                  <a:cubicBezTo>
                    <a:pt x="127" y="825"/>
                    <a:pt x="140" y="835"/>
                    <a:pt x="140" y="827"/>
                  </a:cubicBezTo>
                  <a:cubicBezTo>
                    <a:pt x="139" y="819"/>
                    <a:pt x="132" y="793"/>
                    <a:pt x="128" y="783"/>
                  </a:cubicBezTo>
                  <a:cubicBezTo>
                    <a:pt x="124" y="773"/>
                    <a:pt x="117" y="771"/>
                    <a:pt x="115" y="765"/>
                  </a:cubicBezTo>
                  <a:cubicBezTo>
                    <a:pt x="120" y="741"/>
                    <a:pt x="119" y="771"/>
                    <a:pt x="120" y="746"/>
                  </a:cubicBezTo>
                  <a:cubicBezTo>
                    <a:pt x="123" y="747"/>
                    <a:pt x="127" y="748"/>
                    <a:pt x="132" y="749"/>
                  </a:cubicBezTo>
                  <a:cubicBezTo>
                    <a:pt x="136" y="751"/>
                    <a:pt x="144" y="761"/>
                    <a:pt x="143" y="757"/>
                  </a:cubicBezTo>
                  <a:cubicBezTo>
                    <a:pt x="140" y="744"/>
                    <a:pt x="125" y="725"/>
                    <a:pt x="125" y="725"/>
                  </a:cubicBezTo>
                  <a:cubicBezTo>
                    <a:pt x="122" y="708"/>
                    <a:pt x="120" y="678"/>
                    <a:pt x="122" y="665"/>
                  </a:cubicBezTo>
                  <a:cubicBezTo>
                    <a:pt x="121" y="653"/>
                    <a:pt x="130" y="656"/>
                    <a:pt x="129" y="652"/>
                  </a:cubicBezTo>
                  <a:cubicBezTo>
                    <a:pt x="128" y="647"/>
                    <a:pt x="118" y="640"/>
                    <a:pt x="118" y="638"/>
                  </a:cubicBezTo>
                  <a:cubicBezTo>
                    <a:pt x="116" y="636"/>
                    <a:pt x="121" y="638"/>
                    <a:pt x="124" y="638"/>
                  </a:cubicBezTo>
                  <a:cubicBezTo>
                    <a:pt x="127" y="640"/>
                    <a:pt x="133" y="646"/>
                    <a:pt x="135" y="645"/>
                  </a:cubicBezTo>
                  <a:cubicBezTo>
                    <a:pt x="135" y="640"/>
                    <a:pt x="139" y="636"/>
                    <a:pt x="137" y="632"/>
                  </a:cubicBezTo>
                  <a:cubicBezTo>
                    <a:pt x="136" y="628"/>
                    <a:pt x="131" y="633"/>
                    <a:pt x="128" y="630"/>
                  </a:cubicBezTo>
                  <a:cubicBezTo>
                    <a:pt x="126" y="627"/>
                    <a:pt x="126" y="617"/>
                    <a:pt x="124" y="614"/>
                  </a:cubicBezTo>
                  <a:cubicBezTo>
                    <a:pt x="122" y="612"/>
                    <a:pt x="117" y="628"/>
                    <a:pt x="114" y="618"/>
                  </a:cubicBezTo>
                  <a:cubicBezTo>
                    <a:pt x="98" y="598"/>
                    <a:pt x="103" y="576"/>
                    <a:pt x="106" y="552"/>
                  </a:cubicBezTo>
                  <a:cubicBezTo>
                    <a:pt x="107" y="547"/>
                    <a:pt x="106" y="540"/>
                    <a:pt x="109" y="535"/>
                  </a:cubicBezTo>
                  <a:cubicBezTo>
                    <a:pt x="110" y="531"/>
                    <a:pt x="115" y="532"/>
                    <a:pt x="119" y="529"/>
                  </a:cubicBezTo>
                  <a:cubicBezTo>
                    <a:pt x="115" y="528"/>
                    <a:pt x="109" y="527"/>
                    <a:pt x="107" y="523"/>
                  </a:cubicBezTo>
                  <a:cubicBezTo>
                    <a:pt x="94" y="496"/>
                    <a:pt x="98" y="464"/>
                    <a:pt x="109" y="439"/>
                  </a:cubicBezTo>
                  <a:cubicBezTo>
                    <a:pt x="110" y="434"/>
                    <a:pt x="106" y="424"/>
                    <a:pt x="111" y="423"/>
                  </a:cubicBezTo>
                  <a:cubicBezTo>
                    <a:pt x="117" y="419"/>
                    <a:pt x="133" y="428"/>
                    <a:pt x="133" y="428"/>
                  </a:cubicBezTo>
                  <a:cubicBezTo>
                    <a:pt x="136" y="424"/>
                    <a:pt x="129" y="431"/>
                    <a:pt x="127" y="426"/>
                  </a:cubicBezTo>
                  <a:cubicBezTo>
                    <a:pt x="126" y="422"/>
                    <a:pt x="132" y="411"/>
                    <a:pt x="128" y="412"/>
                  </a:cubicBezTo>
                  <a:cubicBezTo>
                    <a:pt x="121" y="412"/>
                    <a:pt x="132" y="399"/>
                    <a:pt x="125" y="401"/>
                  </a:cubicBezTo>
                  <a:cubicBezTo>
                    <a:pt x="123" y="397"/>
                    <a:pt x="126" y="405"/>
                    <a:pt x="123" y="401"/>
                  </a:cubicBezTo>
                  <a:cubicBezTo>
                    <a:pt x="120" y="396"/>
                    <a:pt x="115" y="380"/>
                    <a:pt x="113" y="374"/>
                  </a:cubicBezTo>
                  <a:cubicBezTo>
                    <a:pt x="116" y="366"/>
                    <a:pt x="108" y="370"/>
                    <a:pt x="108" y="370"/>
                  </a:cubicBezTo>
                  <a:cubicBezTo>
                    <a:pt x="104" y="367"/>
                    <a:pt x="107" y="363"/>
                    <a:pt x="103" y="360"/>
                  </a:cubicBezTo>
                  <a:cubicBezTo>
                    <a:pt x="100" y="358"/>
                    <a:pt x="106" y="360"/>
                    <a:pt x="104" y="356"/>
                  </a:cubicBezTo>
                  <a:cubicBezTo>
                    <a:pt x="101" y="351"/>
                    <a:pt x="104" y="345"/>
                    <a:pt x="106" y="340"/>
                  </a:cubicBezTo>
                  <a:cubicBezTo>
                    <a:pt x="115" y="312"/>
                    <a:pt x="111" y="316"/>
                    <a:pt x="128" y="308"/>
                  </a:cubicBezTo>
                  <a:cubicBezTo>
                    <a:pt x="138" y="288"/>
                    <a:pt x="130" y="284"/>
                    <a:pt x="145" y="268"/>
                  </a:cubicBezTo>
                  <a:cubicBezTo>
                    <a:pt x="144" y="263"/>
                    <a:pt x="144" y="256"/>
                    <a:pt x="141" y="252"/>
                  </a:cubicBezTo>
                  <a:cubicBezTo>
                    <a:pt x="136" y="249"/>
                    <a:pt x="129" y="254"/>
                    <a:pt x="125" y="250"/>
                  </a:cubicBezTo>
                  <a:cubicBezTo>
                    <a:pt x="120" y="242"/>
                    <a:pt x="121" y="230"/>
                    <a:pt x="118" y="222"/>
                  </a:cubicBezTo>
                  <a:cubicBezTo>
                    <a:pt x="121" y="200"/>
                    <a:pt x="119" y="195"/>
                    <a:pt x="133" y="182"/>
                  </a:cubicBezTo>
                  <a:cubicBezTo>
                    <a:pt x="131" y="178"/>
                    <a:pt x="131" y="173"/>
                    <a:pt x="128" y="170"/>
                  </a:cubicBezTo>
                  <a:cubicBezTo>
                    <a:pt x="115" y="158"/>
                    <a:pt x="114" y="180"/>
                    <a:pt x="119" y="154"/>
                  </a:cubicBezTo>
                  <a:cubicBezTo>
                    <a:pt x="116" y="145"/>
                    <a:pt x="111" y="136"/>
                    <a:pt x="108" y="126"/>
                  </a:cubicBezTo>
                  <a:cubicBezTo>
                    <a:pt x="106" y="117"/>
                    <a:pt x="107" y="106"/>
                    <a:pt x="102" y="98"/>
                  </a:cubicBezTo>
                  <a:cubicBezTo>
                    <a:pt x="100" y="94"/>
                    <a:pt x="94" y="96"/>
                    <a:pt x="91" y="95"/>
                  </a:cubicBezTo>
                  <a:cubicBezTo>
                    <a:pt x="87" y="96"/>
                    <a:pt x="83" y="97"/>
                    <a:pt x="80" y="100"/>
                  </a:cubicBezTo>
                  <a:cubicBezTo>
                    <a:pt x="77" y="103"/>
                    <a:pt x="77" y="110"/>
                    <a:pt x="75" y="114"/>
                  </a:cubicBezTo>
                  <a:cubicBezTo>
                    <a:pt x="75" y="114"/>
                    <a:pt x="48" y="127"/>
                    <a:pt x="43" y="129"/>
                  </a:cubicBezTo>
                  <a:cubicBezTo>
                    <a:pt x="35" y="133"/>
                    <a:pt x="29" y="141"/>
                    <a:pt x="23" y="144"/>
                  </a:cubicBezTo>
                  <a:cubicBezTo>
                    <a:pt x="19" y="140"/>
                    <a:pt x="18" y="136"/>
                    <a:pt x="13" y="132"/>
                  </a:cubicBezTo>
                  <a:cubicBezTo>
                    <a:pt x="10" y="130"/>
                    <a:pt x="3" y="130"/>
                    <a:pt x="3" y="125"/>
                  </a:cubicBezTo>
                  <a:cubicBezTo>
                    <a:pt x="0" y="118"/>
                    <a:pt x="2" y="70"/>
                    <a:pt x="10" y="62"/>
                  </a:cubicBezTo>
                  <a:cubicBezTo>
                    <a:pt x="13" y="59"/>
                    <a:pt x="19" y="58"/>
                    <a:pt x="24" y="56"/>
                  </a:cubicBezTo>
                  <a:cubicBezTo>
                    <a:pt x="29" y="27"/>
                    <a:pt x="20" y="59"/>
                    <a:pt x="55" y="36"/>
                  </a:cubicBezTo>
                  <a:cubicBezTo>
                    <a:pt x="58" y="34"/>
                    <a:pt x="55" y="27"/>
                    <a:pt x="57" y="23"/>
                  </a:cubicBezTo>
                  <a:cubicBezTo>
                    <a:pt x="60" y="20"/>
                    <a:pt x="36" y="32"/>
                    <a:pt x="39" y="29"/>
                  </a:cubicBezTo>
                  <a:cubicBezTo>
                    <a:pt x="48" y="30"/>
                    <a:pt x="73" y="0"/>
                    <a:pt x="81" y="3"/>
                  </a:cubicBezTo>
                  <a:cubicBezTo>
                    <a:pt x="85" y="5"/>
                    <a:pt x="99" y="1"/>
                    <a:pt x="103" y="3"/>
                  </a:cubicBezTo>
                  <a:cubicBezTo>
                    <a:pt x="106" y="5"/>
                    <a:pt x="115" y="10"/>
                    <a:pt x="119" y="11"/>
                  </a:cubicBezTo>
                  <a:cubicBezTo>
                    <a:pt x="136" y="6"/>
                    <a:pt x="143" y="34"/>
                    <a:pt x="157" y="25"/>
                  </a:cubicBezTo>
                  <a:cubicBezTo>
                    <a:pt x="169" y="32"/>
                    <a:pt x="179" y="62"/>
                    <a:pt x="184" y="73"/>
                  </a:cubicBezTo>
                  <a:close/>
                </a:path>
              </a:pathLst>
            </a:custGeom>
            <a:solidFill>
              <a:srgbClr val="6633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55" name="Freeform 83"/>
            <p:cNvSpPr>
              <a:spLocks/>
            </p:cNvSpPr>
            <p:nvPr/>
          </p:nvSpPr>
          <p:spPr bwMode="auto">
            <a:xfrm rot="-2131842">
              <a:off x="2851" y="281"/>
              <a:ext cx="70" cy="192"/>
            </a:xfrm>
            <a:custGeom>
              <a:avLst/>
              <a:gdLst>
                <a:gd name="T0" fmla="*/ 201 w 231"/>
                <a:gd name="T1" fmla="*/ 147 h 358"/>
                <a:gd name="T2" fmla="*/ 210 w 231"/>
                <a:gd name="T3" fmla="*/ 189 h 358"/>
                <a:gd name="T4" fmla="*/ 204 w 231"/>
                <a:gd name="T5" fmla="*/ 243 h 358"/>
                <a:gd name="T6" fmla="*/ 222 w 231"/>
                <a:gd name="T7" fmla="*/ 255 h 358"/>
                <a:gd name="T8" fmla="*/ 216 w 231"/>
                <a:gd name="T9" fmla="*/ 276 h 358"/>
                <a:gd name="T10" fmla="*/ 168 w 231"/>
                <a:gd name="T11" fmla="*/ 336 h 358"/>
                <a:gd name="T12" fmla="*/ 171 w 231"/>
                <a:gd name="T13" fmla="*/ 315 h 358"/>
                <a:gd name="T14" fmla="*/ 159 w 231"/>
                <a:gd name="T15" fmla="*/ 318 h 358"/>
                <a:gd name="T16" fmla="*/ 120 w 231"/>
                <a:gd name="T17" fmla="*/ 336 h 358"/>
                <a:gd name="T18" fmla="*/ 75 w 231"/>
                <a:gd name="T19" fmla="*/ 309 h 358"/>
                <a:gd name="T20" fmla="*/ 135 w 231"/>
                <a:gd name="T21" fmla="*/ 279 h 358"/>
                <a:gd name="T22" fmla="*/ 126 w 231"/>
                <a:gd name="T23" fmla="*/ 282 h 358"/>
                <a:gd name="T24" fmla="*/ 84 w 231"/>
                <a:gd name="T25" fmla="*/ 246 h 358"/>
                <a:gd name="T26" fmla="*/ 36 w 231"/>
                <a:gd name="T27" fmla="*/ 237 h 358"/>
                <a:gd name="T28" fmla="*/ 60 w 231"/>
                <a:gd name="T29" fmla="*/ 258 h 358"/>
                <a:gd name="T30" fmla="*/ 42 w 231"/>
                <a:gd name="T31" fmla="*/ 294 h 358"/>
                <a:gd name="T32" fmla="*/ 39 w 231"/>
                <a:gd name="T33" fmla="*/ 258 h 358"/>
                <a:gd name="T34" fmla="*/ 30 w 231"/>
                <a:gd name="T35" fmla="*/ 213 h 358"/>
                <a:gd name="T36" fmla="*/ 48 w 231"/>
                <a:gd name="T37" fmla="*/ 177 h 358"/>
                <a:gd name="T38" fmla="*/ 93 w 231"/>
                <a:gd name="T39" fmla="*/ 159 h 358"/>
                <a:gd name="T40" fmla="*/ 81 w 231"/>
                <a:gd name="T41" fmla="*/ 195 h 358"/>
                <a:gd name="T42" fmla="*/ 120 w 231"/>
                <a:gd name="T43" fmla="*/ 192 h 358"/>
                <a:gd name="T44" fmla="*/ 93 w 231"/>
                <a:gd name="T45" fmla="*/ 144 h 358"/>
                <a:gd name="T46" fmla="*/ 78 w 231"/>
                <a:gd name="T47" fmla="*/ 129 h 358"/>
                <a:gd name="T48" fmla="*/ 96 w 231"/>
                <a:gd name="T49" fmla="*/ 66 h 358"/>
                <a:gd name="T50" fmla="*/ 96 w 231"/>
                <a:gd name="T51" fmla="*/ 15 h 358"/>
                <a:gd name="T52" fmla="*/ 138 w 231"/>
                <a:gd name="T53" fmla="*/ 90 h 358"/>
                <a:gd name="T54" fmla="*/ 141 w 231"/>
                <a:gd name="T55" fmla="*/ 141 h 358"/>
                <a:gd name="T56" fmla="*/ 141 w 231"/>
                <a:gd name="T57" fmla="*/ 117 h 358"/>
                <a:gd name="T58" fmla="*/ 168 w 231"/>
                <a:gd name="T59" fmla="*/ 45 h 358"/>
                <a:gd name="T60" fmla="*/ 186 w 231"/>
                <a:gd name="T61" fmla="*/ 99 h 358"/>
                <a:gd name="T62" fmla="*/ 183 w 231"/>
                <a:gd name="T63" fmla="*/ 126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1" h="358">
                  <a:moveTo>
                    <a:pt x="192" y="87"/>
                  </a:moveTo>
                  <a:cubicBezTo>
                    <a:pt x="191" y="108"/>
                    <a:pt x="177" y="139"/>
                    <a:pt x="201" y="147"/>
                  </a:cubicBezTo>
                  <a:cubicBezTo>
                    <a:pt x="193" y="159"/>
                    <a:pt x="193" y="163"/>
                    <a:pt x="207" y="168"/>
                  </a:cubicBezTo>
                  <a:cubicBezTo>
                    <a:pt x="196" y="179"/>
                    <a:pt x="195" y="184"/>
                    <a:pt x="210" y="189"/>
                  </a:cubicBezTo>
                  <a:cubicBezTo>
                    <a:pt x="195" y="211"/>
                    <a:pt x="193" y="203"/>
                    <a:pt x="201" y="231"/>
                  </a:cubicBezTo>
                  <a:cubicBezTo>
                    <a:pt x="202" y="235"/>
                    <a:pt x="201" y="241"/>
                    <a:pt x="204" y="243"/>
                  </a:cubicBezTo>
                  <a:cubicBezTo>
                    <a:pt x="212" y="248"/>
                    <a:pt x="222" y="246"/>
                    <a:pt x="231" y="249"/>
                  </a:cubicBezTo>
                  <a:cubicBezTo>
                    <a:pt x="228" y="251"/>
                    <a:pt x="225" y="254"/>
                    <a:pt x="222" y="255"/>
                  </a:cubicBezTo>
                  <a:cubicBezTo>
                    <a:pt x="216" y="257"/>
                    <a:pt x="206" y="252"/>
                    <a:pt x="204" y="258"/>
                  </a:cubicBezTo>
                  <a:cubicBezTo>
                    <a:pt x="202" y="265"/>
                    <a:pt x="216" y="276"/>
                    <a:pt x="216" y="276"/>
                  </a:cubicBezTo>
                  <a:cubicBezTo>
                    <a:pt x="211" y="292"/>
                    <a:pt x="215" y="323"/>
                    <a:pt x="195" y="330"/>
                  </a:cubicBezTo>
                  <a:cubicBezTo>
                    <a:pt x="186" y="333"/>
                    <a:pt x="177" y="333"/>
                    <a:pt x="168" y="336"/>
                  </a:cubicBezTo>
                  <a:cubicBezTo>
                    <a:pt x="161" y="358"/>
                    <a:pt x="158" y="331"/>
                    <a:pt x="162" y="324"/>
                  </a:cubicBezTo>
                  <a:cubicBezTo>
                    <a:pt x="164" y="320"/>
                    <a:pt x="167" y="317"/>
                    <a:pt x="171" y="315"/>
                  </a:cubicBezTo>
                  <a:cubicBezTo>
                    <a:pt x="174" y="313"/>
                    <a:pt x="183" y="312"/>
                    <a:pt x="180" y="312"/>
                  </a:cubicBezTo>
                  <a:cubicBezTo>
                    <a:pt x="176" y="312"/>
                    <a:pt x="163" y="317"/>
                    <a:pt x="159" y="318"/>
                  </a:cubicBezTo>
                  <a:cubicBezTo>
                    <a:pt x="151" y="331"/>
                    <a:pt x="150" y="338"/>
                    <a:pt x="147" y="354"/>
                  </a:cubicBezTo>
                  <a:cubicBezTo>
                    <a:pt x="132" y="350"/>
                    <a:pt x="132" y="344"/>
                    <a:pt x="120" y="336"/>
                  </a:cubicBezTo>
                  <a:cubicBezTo>
                    <a:pt x="115" y="316"/>
                    <a:pt x="104" y="325"/>
                    <a:pt x="93" y="336"/>
                  </a:cubicBezTo>
                  <a:cubicBezTo>
                    <a:pt x="84" y="327"/>
                    <a:pt x="79" y="321"/>
                    <a:pt x="75" y="309"/>
                  </a:cubicBezTo>
                  <a:cubicBezTo>
                    <a:pt x="82" y="298"/>
                    <a:pt x="88" y="298"/>
                    <a:pt x="99" y="291"/>
                  </a:cubicBezTo>
                  <a:cubicBezTo>
                    <a:pt x="116" y="302"/>
                    <a:pt x="121" y="288"/>
                    <a:pt x="135" y="279"/>
                  </a:cubicBezTo>
                  <a:cubicBezTo>
                    <a:pt x="139" y="280"/>
                    <a:pt x="147" y="278"/>
                    <a:pt x="147" y="282"/>
                  </a:cubicBezTo>
                  <a:cubicBezTo>
                    <a:pt x="147" y="291"/>
                    <a:pt x="127" y="282"/>
                    <a:pt x="126" y="282"/>
                  </a:cubicBezTo>
                  <a:cubicBezTo>
                    <a:pt x="117" y="281"/>
                    <a:pt x="108" y="280"/>
                    <a:pt x="99" y="279"/>
                  </a:cubicBezTo>
                  <a:cubicBezTo>
                    <a:pt x="97" y="267"/>
                    <a:pt x="84" y="246"/>
                    <a:pt x="84" y="246"/>
                  </a:cubicBezTo>
                  <a:cubicBezTo>
                    <a:pt x="81" y="227"/>
                    <a:pt x="84" y="214"/>
                    <a:pt x="63" y="219"/>
                  </a:cubicBezTo>
                  <a:cubicBezTo>
                    <a:pt x="59" y="245"/>
                    <a:pt x="59" y="232"/>
                    <a:pt x="36" y="237"/>
                  </a:cubicBezTo>
                  <a:cubicBezTo>
                    <a:pt x="42" y="238"/>
                    <a:pt x="49" y="236"/>
                    <a:pt x="54" y="240"/>
                  </a:cubicBezTo>
                  <a:cubicBezTo>
                    <a:pt x="59" y="244"/>
                    <a:pt x="60" y="258"/>
                    <a:pt x="60" y="258"/>
                  </a:cubicBezTo>
                  <a:cubicBezTo>
                    <a:pt x="59" y="269"/>
                    <a:pt x="62" y="281"/>
                    <a:pt x="57" y="291"/>
                  </a:cubicBezTo>
                  <a:cubicBezTo>
                    <a:pt x="55" y="296"/>
                    <a:pt x="47" y="296"/>
                    <a:pt x="42" y="294"/>
                  </a:cubicBezTo>
                  <a:cubicBezTo>
                    <a:pt x="36" y="291"/>
                    <a:pt x="49" y="283"/>
                    <a:pt x="54" y="279"/>
                  </a:cubicBezTo>
                  <a:cubicBezTo>
                    <a:pt x="59" y="265"/>
                    <a:pt x="52" y="262"/>
                    <a:pt x="39" y="258"/>
                  </a:cubicBezTo>
                  <a:cubicBezTo>
                    <a:pt x="30" y="245"/>
                    <a:pt x="17" y="239"/>
                    <a:pt x="6" y="228"/>
                  </a:cubicBezTo>
                  <a:cubicBezTo>
                    <a:pt x="0" y="211"/>
                    <a:pt x="16" y="217"/>
                    <a:pt x="30" y="213"/>
                  </a:cubicBezTo>
                  <a:cubicBezTo>
                    <a:pt x="36" y="211"/>
                    <a:pt x="48" y="207"/>
                    <a:pt x="48" y="207"/>
                  </a:cubicBezTo>
                  <a:cubicBezTo>
                    <a:pt x="53" y="193"/>
                    <a:pt x="44" y="192"/>
                    <a:pt x="48" y="177"/>
                  </a:cubicBezTo>
                  <a:cubicBezTo>
                    <a:pt x="64" y="181"/>
                    <a:pt x="64" y="177"/>
                    <a:pt x="69" y="162"/>
                  </a:cubicBezTo>
                  <a:cubicBezTo>
                    <a:pt x="78" y="176"/>
                    <a:pt x="85" y="171"/>
                    <a:pt x="93" y="159"/>
                  </a:cubicBezTo>
                  <a:cubicBezTo>
                    <a:pt x="94" y="162"/>
                    <a:pt x="100" y="184"/>
                    <a:pt x="99" y="186"/>
                  </a:cubicBezTo>
                  <a:cubicBezTo>
                    <a:pt x="97" y="194"/>
                    <a:pt x="70" y="195"/>
                    <a:pt x="81" y="195"/>
                  </a:cubicBezTo>
                  <a:cubicBezTo>
                    <a:pt x="85" y="195"/>
                    <a:pt x="98" y="190"/>
                    <a:pt x="102" y="189"/>
                  </a:cubicBezTo>
                  <a:cubicBezTo>
                    <a:pt x="107" y="203"/>
                    <a:pt x="112" y="204"/>
                    <a:pt x="120" y="192"/>
                  </a:cubicBezTo>
                  <a:cubicBezTo>
                    <a:pt x="116" y="175"/>
                    <a:pt x="110" y="183"/>
                    <a:pt x="105" y="168"/>
                  </a:cubicBezTo>
                  <a:cubicBezTo>
                    <a:pt x="100" y="119"/>
                    <a:pt x="111" y="138"/>
                    <a:pt x="93" y="144"/>
                  </a:cubicBezTo>
                  <a:cubicBezTo>
                    <a:pt x="84" y="147"/>
                    <a:pt x="75" y="147"/>
                    <a:pt x="66" y="150"/>
                  </a:cubicBezTo>
                  <a:cubicBezTo>
                    <a:pt x="51" y="135"/>
                    <a:pt x="63" y="134"/>
                    <a:pt x="78" y="129"/>
                  </a:cubicBezTo>
                  <a:cubicBezTo>
                    <a:pt x="80" y="115"/>
                    <a:pt x="88" y="105"/>
                    <a:pt x="84" y="93"/>
                  </a:cubicBezTo>
                  <a:cubicBezTo>
                    <a:pt x="94" y="78"/>
                    <a:pt x="83" y="79"/>
                    <a:pt x="96" y="66"/>
                  </a:cubicBezTo>
                  <a:cubicBezTo>
                    <a:pt x="99" y="56"/>
                    <a:pt x="105" y="36"/>
                    <a:pt x="105" y="36"/>
                  </a:cubicBezTo>
                  <a:cubicBezTo>
                    <a:pt x="91" y="31"/>
                    <a:pt x="100" y="28"/>
                    <a:pt x="96" y="15"/>
                  </a:cubicBezTo>
                  <a:cubicBezTo>
                    <a:pt x="109" y="11"/>
                    <a:pt x="118" y="14"/>
                    <a:pt x="123" y="0"/>
                  </a:cubicBezTo>
                  <a:cubicBezTo>
                    <a:pt x="132" y="28"/>
                    <a:pt x="107" y="70"/>
                    <a:pt x="138" y="90"/>
                  </a:cubicBezTo>
                  <a:cubicBezTo>
                    <a:pt x="143" y="104"/>
                    <a:pt x="141" y="112"/>
                    <a:pt x="129" y="120"/>
                  </a:cubicBezTo>
                  <a:cubicBezTo>
                    <a:pt x="134" y="134"/>
                    <a:pt x="127" y="169"/>
                    <a:pt x="141" y="141"/>
                  </a:cubicBezTo>
                  <a:cubicBezTo>
                    <a:pt x="140" y="137"/>
                    <a:pt x="137" y="133"/>
                    <a:pt x="138" y="129"/>
                  </a:cubicBezTo>
                  <a:cubicBezTo>
                    <a:pt x="140" y="118"/>
                    <a:pt x="168" y="110"/>
                    <a:pt x="141" y="117"/>
                  </a:cubicBezTo>
                  <a:cubicBezTo>
                    <a:pt x="134" y="96"/>
                    <a:pt x="142" y="73"/>
                    <a:pt x="129" y="54"/>
                  </a:cubicBezTo>
                  <a:cubicBezTo>
                    <a:pt x="136" y="34"/>
                    <a:pt x="151" y="39"/>
                    <a:pt x="168" y="45"/>
                  </a:cubicBezTo>
                  <a:cubicBezTo>
                    <a:pt x="165" y="63"/>
                    <a:pt x="159" y="97"/>
                    <a:pt x="168" y="111"/>
                  </a:cubicBezTo>
                  <a:cubicBezTo>
                    <a:pt x="172" y="117"/>
                    <a:pt x="186" y="99"/>
                    <a:pt x="186" y="99"/>
                  </a:cubicBezTo>
                  <a:cubicBezTo>
                    <a:pt x="199" y="102"/>
                    <a:pt x="198" y="98"/>
                    <a:pt x="198" y="105"/>
                  </a:cubicBezTo>
                  <a:lnTo>
                    <a:pt x="183" y="126"/>
                  </a:lnTo>
                </a:path>
              </a:pathLst>
            </a:custGeom>
            <a:solidFill>
              <a:srgbClr val="FF66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56" name="Freeform 84"/>
            <p:cNvSpPr>
              <a:spLocks/>
            </p:cNvSpPr>
            <p:nvPr/>
          </p:nvSpPr>
          <p:spPr bwMode="auto">
            <a:xfrm rot="-366254">
              <a:off x="2957" y="1113"/>
              <a:ext cx="68" cy="112"/>
            </a:xfrm>
            <a:custGeom>
              <a:avLst/>
              <a:gdLst>
                <a:gd name="T0" fmla="*/ 89 w 225"/>
                <a:gd name="T1" fmla="*/ 0 h 324"/>
                <a:gd name="T2" fmla="*/ 77 w 225"/>
                <a:gd name="T3" fmla="*/ 36 h 324"/>
                <a:gd name="T4" fmla="*/ 77 w 225"/>
                <a:gd name="T5" fmla="*/ 108 h 324"/>
                <a:gd name="T6" fmla="*/ 41 w 225"/>
                <a:gd name="T7" fmla="*/ 120 h 324"/>
                <a:gd name="T8" fmla="*/ 29 w 225"/>
                <a:gd name="T9" fmla="*/ 84 h 324"/>
                <a:gd name="T10" fmla="*/ 17 w 225"/>
                <a:gd name="T11" fmla="*/ 120 h 324"/>
                <a:gd name="T12" fmla="*/ 29 w 225"/>
                <a:gd name="T13" fmla="*/ 228 h 324"/>
                <a:gd name="T14" fmla="*/ 53 w 225"/>
                <a:gd name="T15" fmla="*/ 192 h 324"/>
                <a:gd name="T16" fmla="*/ 65 w 225"/>
                <a:gd name="T17" fmla="*/ 156 h 324"/>
                <a:gd name="T18" fmla="*/ 101 w 225"/>
                <a:gd name="T19" fmla="*/ 144 h 324"/>
                <a:gd name="T20" fmla="*/ 89 w 225"/>
                <a:gd name="T21" fmla="*/ 180 h 324"/>
                <a:gd name="T22" fmla="*/ 101 w 225"/>
                <a:gd name="T23" fmla="*/ 216 h 324"/>
                <a:gd name="T24" fmla="*/ 77 w 225"/>
                <a:gd name="T25" fmla="*/ 252 h 324"/>
                <a:gd name="T26" fmla="*/ 41 w 225"/>
                <a:gd name="T27" fmla="*/ 240 h 324"/>
                <a:gd name="T28" fmla="*/ 29 w 225"/>
                <a:gd name="T29" fmla="*/ 324 h 324"/>
                <a:gd name="T30" fmla="*/ 113 w 225"/>
                <a:gd name="T31" fmla="*/ 276 h 324"/>
                <a:gd name="T32" fmla="*/ 125 w 225"/>
                <a:gd name="T33" fmla="*/ 312 h 324"/>
                <a:gd name="T34" fmla="*/ 197 w 225"/>
                <a:gd name="T35" fmla="*/ 204 h 324"/>
                <a:gd name="T36" fmla="*/ 209 w 225"/>
                <a:gd name="T37" fmla="*/ 144 h 324"/>
                <a:gd name="T38" fmla="*/ 221 w 225"/>
                <a:gd name="T39" fmla="*/ 108 h 324"/>
                <a:gd name="T40" fmla="*/ 185 w 225"/>
                <a:gd name="T41" fmla="*/ 72 h 324"/>
                <a:gd name="T42" fmla="*/ 137 w 225"/>
                <a:gd name="T43" fmla="*/ 12 h 324"/>
                <a:gd name="T44" fmla="*/ 89 w 225"/>
                <a:gd name="T45" fmla="*/ 0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25" h="324">
                  <a:moveTo>
                    <a:pt x="89" y="0"/>
                  </a:moveTo>
                  <a:cubicBezTo>
                    <a:pt x="85" y="12"/>
                    <a:pt x="77" y="23"/>
                    <a:pt x="77" y="36"/>
                  </a:cubicBezTo>
                  <a:cubicBezTo>
                    <a:pt x="77" y="68"/>
                    <a:pt x="109" y="76"/>
                    <a:pt x="77" y="108"/>
                  </a:cubicBezTo>
                  <a:cubicBezTo>
                    <a:pt x="68" y="117"/>
                    <a:pt x="53" y="116"/>
                    <a:pt x="41" y="120"/>
                  </a:cubicBezTo>
                  <a:cubicBezTo>
                    <a:pt x="37" y="108"/>
                    <a:pt x="42" y="84"/>
                    <a:pt x="29" y="84"/>
                  </a:cubicBezTo>
                  <a:cubicBezTo>
                    <a:pt x="16" y="84"/>
                    <a:pt x="17" y="107"/>
                    <a:pt x="17" y="120"/>
                  </a:cubicBezTo>
                  <a:cubicBezTo>
                    <a:pt x="17" y="156"/>
                    <a:pt x="25" y="192"/>
                    <a:pt x="29" y="228"/>
                  </a:cubicBezTo>
                  <a:cubicBezTo>
                    <a:pt x="37" y="216"/>
                    <a:pt x="47" y="205"/>
                    <a:pt x="53" y="192"/>
                  </a:cubicBezTo>
                  <a:cubicBezTo>
                    <a:pt x="59" y="181"/>
                    <a:pt x="57" y="166"/>
                    <a:pt x="65" y="156"/>
                  </a:cubicBezTo>
                  <a:cubicBezTo>
                    <a:pt x="73" y="146"/>
                    <a:pt x="196" y="81"/>
                    <a:pt x="101" y="144"/>
                  </a:cubicBezTo>
                  <a:cubicBezTo>
                    <a:pt x="97" y="156"/>
                    <a:pt x="89" y="167"/>
                    <a:pt x="89" y="180"/>
                  </a:cubicBezTo>
                  <a:cubicBezTo>
                    <a:pt x="89" y="193"/>
                    <a:pt x="103" y="204"/>
                    <a:pt x="101" y="216"/>
                  </a:cubicBezTo>
                  <a:cubicBezTo>
                    <a:pt x="99" y="230"/>
                    <a:pt x="85" y="240"/>
                    <a:pt x="77" y="252"/>
                  </a:cubicBezTo>
                  <a:cubicBezTo>
                    <a:pt x="65" y="248"/>
                    <a:pt x="53" y="235"/>
                    <a:pt x="41" y="240"/>
                  </a:cubicBezTo>
                  <a:cubicBezTo>
                    <a:pt x="0" y="257"/>
                    <a:pt x="23" y="300"/>
                    <a:pt x="29" y="324"/>
                  </a:cubicBezTo>
                  <a:cubicBezTo>
                    <a:pt x="29" y="324"/>
                    <a:pt x="95" y="267"/>
                    <a:pt x="113" y="276"/>
                  </a:cubicBezTo>
                  <a:cubicBezTo>
                    <a:pt x="124" y="282"/>
                    <a:pt x="121" y="300"/>
                    <a:pt x="125" y="312"/>
                  </a:cubicBezTo>
                  <a:cubicBezTo>
                    <a:pt x="175" y="278"/>
                    <a:pt x="170" y="258"/>
                    <a:pt x="197" y="204"/>
                  </a:cubicBezTo>
                  <a:cubicBezTo>
                    <a:pt x="201" y="184"/>
                    <a:pt x="204" y="164"/>
                    <a:pt x="209" y="144"/>
                  </a:cubicBezTo>
                  <a:cubicBezTo>
                    <a:pt x="212" y="132"/>
                    <a:pt x="225" y="120"/>
                    <a:pt x="221" y="108"/>
                  </a:cubicBezTo>
                  <a:cubicBezTo>
                    <a:pt x="216" y="92"/>
                    <a:pt x="197" y="84"/>
                    <a:pt x="185" y="72"/>
                  </a:cubicBezTo>
                  <a:cubicBezTo>
                    <a:pt x="176" y="44"/>
                    <a:pt x="175" y="18"/>
                    <a:pt x="137" y="12"/>
                  </a:cubicBezTo>
                  <a:cubicBezTo>
                    <a:pt x="80" y="3"/>
                    <a:pt x="115" y="52"/>
                    <a:pt x="89" y="0"/>
                  </a:cubicBezTo>
                  <a:close/>
                </a:path>
              </a:pathLst>
            </a:custGeom>
            <a:solidFill>
              <a:srgbClr val="FF66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57" name="Freeform 85"/>
            <p:cNvSpPr>
              <a:spLocks/>
            </p:cNvSpPr>
            <p:nvPr/>
          </p:nvSpPr>
          <p:spPr bwMode="auto">
            <a:xfrm rot="-366254">
              <a:off x="2919" y="1116"/>
              <a:ext cx="69" cy="132"/>
            </a:xfrm>
            <a:custGeom>
              <a:avLst/>
              <a:gdLst>
                <a:gd name="T0" fmla="*/ 192 w 227"/>
                <a:gd name="T1" fmla="*/ 15 h 381"/>
                <a:gd name="T2" fmla="*/ 141 w 227"/>
                <a:gd name="T3" fmla="*/ 36 h 381"/>
                <a:gd name="T4" fmla="*/ 126 w 227"/>
                <a:gd name="T5" fmla="*/ 96 h 381"/>
                <a:gd name="T6" fmla="*/ 102 w 227"/>
                <a:gd name="T7" fmla="*/ 66 h 381"/>
                <a:gd name="T8" fmla="*/ 60 w 227"/>
                <a:gd name="T9" fmla="*/ 96 h 381"/>
                <a:gd name="T10" fmla="*/ 33 w 227"/>
                <a:gd name="T11" fmla="*/ 108 h 381"/>
                <a:gd name="T12" fmla="*/ 0 w 227"/>
                <a:gd name="T13" fmla="*/ 159 h 381"/>
                <a:gd name="T14" fmla="*/ 18 w 227"/>
                <a:gd name="T15" fmla="*/ 195 h 381"/>
                <a:gd name="T16" fmla="*/ 78 w 227"/>
                <a:gd name="T17" fmla="*/ 261 h 381"/>
                <a:gd name="T18" fmla="*/ 45 w 227"/>
                <a:gd name="T19" fmla="*/ 219 h 381"/>
                <a:gd name="T20" fmla="*/ 42 w 227"/>
                <a:gd name="T21" fmla="*/ 177 h 381"/>
                <a:gd name="T22" fmla="*/ 51 w 227"/>
                <a:gd name="T23" fmla="*/ 141 h 381"/>
                <a:gd name="T24" fmla="*/ 99 w 227"/>
                <a:gd name="T25" fmla="*/ 99 h 381"/>
                <a:gd name="T26" fmla="*/ 48 w 227"/>
                <a:gd name="T27" fmla="*/ 165 h 381"/>
                <a:gd name="T28" fmla="*/ 84 w 227"/>
                <a:gd name="T29" fmla="*/ 183 h 381"/>
                <a:gd name="T30" fmla="*/ 129 w 227"/>
                <a:gd name="T31" fmla="*/ 219 h 381"/>
                <a:gd name="T32" fmla="*/ 132 w 227"/>
                <a:gd name="T33" fmla="*/ 231 h 381"/>
                <a:gd name="T34" fmla="*/ 108 w 227"/>
                <a:gd name="T35" fmla="*/ 255 h 381"/>
                <a:gd name="T36" fmla="*/ 126 w 227"/>
                <a:gd name="T37" fmla="*/ 303 h 381"/>
                <a:gd name="T38" fmla="*/ 105 w 227"/>
                <a:gd name="T39" fmla="*/ 303 h 381"/>
                <a:gd name="T40" fmla="*/ 84 w 227"/>
                <a:gd name="T41" fmla="*/ 333 h 381"/>
                <a:gd name="T42" fmla="*/ 111 w 227"/>
                <a:gd name="T43" fmla="*/ 381 h 381"/>
                <a:gd name="T44" fmla="*/ 129 w 227"/>
                <a:gd name="T45" fmla="*/ 327 h 381"/>
                <a:gd name="T46" fmla="*/ 156 w 227"/>
                <a:gd name="T47" fmla="*/ 351 h 381"/>
                <a:gd name="T48" fmla="*/ 165 w 227"/>
                <a:gd name="T49" fmla="*/ 357 h 381"/>
                <a:gd name="T50" fmla="*/ 168 w 227"/>
                <a:gd name="T51" fmla="*/ 324 h 381"/>
                <a:gd name="T52" fmla="*/ 162 w 227"/>
                <a:gd name="T53" fmla="*/ 285 h 381"/>
                <a:gd name="T54" fmla="*/ 222 w 227"/>
                <a:gd name="T55" fmla="*/ 207 h 381"/>
                <a:gd name="T56" fmla="*/ 153 w 227"/>
                <a:gd name="T57" fmla="*/ 222 h 381"/>
                <a:gd name="T58" fmla="*/ 156 w 227"/>
                <a:gd name="T59" fmla="*/ 186 h 381"/>
                <a:gd name="T60" fmla="*/ 168 w 227"/>
                <a:gd name="T61" fmla="*/ 111 h 381"/>
                <a:gd name="T62" fmla="*/ 204 w 227"/>
                <a:gd name="T63" fmla="*/ 102 h 381"/>
                <a:gd name="T64" fmla="*/ 204 w 227"/>
                <a:gd name="T65" fmla="*/ 57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27" h="381">
                  <a:moveTo>
                    <a:pt x="201" y="0"/>
                  </a:moveTo>
                  <a:cubicBezTo>
                    <a:pt x="194" y="27"/>
                    <a:pt x="198" y="32"/>
                    <a:pt x="192" y="15"/>
                  </a:cubicBezTo>
                  <a:cubicBezTo>
                    <a:pt x="177" y="18"/>
                    <a:pt x="166" y="28"/>
                    <a:pt x="153" y="24"/>
                  </a:cubicBezTo>
                  <a:cubicBezTo>
                    <a:pt x="157" y="37"/>
                    <a:pt x="155" y="45"/>
                    <a:pt x="141" y="36"/>
                  </a:cubicBezTo>
                  <a:cubicBezTo>
                    <a:pt x="128" y="40"/>
                    <a:pt x="121" y="46"/>
                    <a:pt x="114" y="57"/>
                  </a:cubicBezTo>
                  <a:cubicBezTo>
                    <a:pt x="122" y="69"/>
                    <a:pt x="121" y="82"/>
                    <a:pt x="126" y="96"/>
                  </a:cubicBezTo>
                  <a:cubicBezTo>
                    <a:pt x="124" y="99"/>
                    <a:pt x="120" y="105"/>
                    <a:pt x="120" y="105"/>
                  </a:cubicBezTo>
                  <a:cubicBezTo>
                    <a:pt x="116" y="92"/>
                    <a:pt x="115" y="70"/>
                    <a:pt x="102" y="66"/>
                  </a:cubicBezTo>
                  <a:cubicBezTo>
                    <a:pt x="93" y="67"/>
                    <a:pt x="84" y="66"/>
                    <a:pt x="75" y="69"/>
                  </a:cubicBezTo>
                  <a:cubicBezTo>
                    <a:pt x="66" y="72"/>
                    <a:pt x="68" y="91"/>
                    <a:pt x="60" y="96"/>
                  </a:cubicBezTo>
                  <a:cubicBezTo>
                    <a:pt x="55" y="99"/>
                    <a:pt x="47" y="98"/>
                    <a:pt x="42" y="102"/>
                  </a:cubicBezTo>
                  <a:cubicBezTo>
                    <a:pt x="39" y="104"/>
                    <a:pt x="36" y="106"/>
                    <a:pt x="33" y="108"/>
                  </a:cubicBezTo>
                  <a:cubicBezTo>
                    <a:pt x="40" y="119"/>
                    <a:pt x="40" y="131"/>
                    <a:pt x="24" y="126"/>
                  </a:cubicBezTo>
                  <a:cubicBezTo>
                    <a:pt x="9" y="136"/>
                    <a:pt x="18" y="153"/>
                    <a:pt x="0" y="159"/>
                  </a:cubicBezTo>
                  <a:cubicBezTo>
                    <a:pt x="8" y="164"/>
                    <a:pt x="27" y="171"/>
                    <a:pt x="27" y="171"/>
                  </a:cubicBezTo>
                  <a:cubicBezTo>
                    <a:pt x="32" y="185"/>
                    <a:pt x="22" y="182"/>
                    <a:pt x="18" y="195"/>
                  </a:cubicBezTo>
                  <a:cubicBezTo>
                    <a:pt x="27" y="229"/>
                    <a:pt x="7" y="249"/>
                    <a:pt x="48" y="255"/>
                  </a:cubicBezTo>
                  <a:cubicBezTo>
                    <a:pt x="54" y="272"/>
                    <a:pt x="64" y="267"/>
                    <a:pt x="78" y="261"/>
                  </a:cubicBezTo>
                  <a:cubicBezTo>
                    <a:pt x="85" y="240"/>
                    <a:pt x="89" y="247"/>
                    <a:pt x="75" y="237"/>
                  </a:cubicBezTo>
                  <a:cubicBezTo>
                    <a:pt x="57" y="243"/>
                    <a:pt x="56" y="235"/>
                    <a:pt x="45" y="219"/>
                  </a:cubicBezTo>
                  <a:cubicBezTo>
                    <a:pt x="43" y="216"/>
                    <a:pt x="39" y="210"/>
                    <a:pt x="39" y="210"/>
                  </a:cubicBezTo>
                  <a:cubicBezTo>
                    <a:pt x="42" y="196"/>
                    <a:pt x="46" y="191"/>
                    <a:pt x="42" y="177"/>
                  </a:cubicBezTo>
                  <a:cubicBezTo>
                    <a:pt x="51" y="159"/>
                    <a:pt x="43" y="165"/>
                    <a:pt x="33" y="150"/>
                  </a:cubicBezTo>
                  <a:cubicBezTo>
                    <a:pt x="39" y="146"/>
                    <a:pt x="47" y="146"/>
                    <a:pt x="51" y="141"/>
                  </a:cubicBezTo>
                  <a:cubicBezTo>
                    <a:pt x="72" y="112"/>
                    <a:pt x="42" y="130"/>
                    <a:pt x="69" y="117"/>
                  </a:cubicBezTo>
                  <a:cubicBezTo>
                    <a:pt x="77" y="94"/>
                    <a:pt x="68" y="95"/>
                    <a:pt x="99" y="99"/>
                  </a:cubicBezTo>
                  <a:cubicBezTo>
                    <a:pt x="92" y="121"/>
                    <a:pt x="91" y="145"/>
                    <a:pt x="87" y="168"/>
                  </a:cubicBezTo>
                  <a:cubicBezTo>
                    <a:pt x="75" y="160"/>
                    <a:pt x="67" y="152"/>
                    <a:pt x="48" y="165"/>
                  </a:cubicBezTo>
                  <a:cubicBezTo>
                    <a:pt x="44" y="168"/>
                    <a:pt x="46" y="178"/>
                    <a:pt x="51" y="180"/>
                  </a:cubicBezTo>
                  <a:cubicBezTo>
                    <a:pt x="61" y="185"/>
                    <a:pt x="73" y="182"/>
                    <a:pt x="84" y="183"/>
                  </a:cubicBezTo>
                  <a:cubicBezTo>
                    <a:pt x="77" y="204"/>
                    <a:pt x="72" y="199"/>
                    <a:pt x="87" y="204"/>
                  </a:cubicBezTo>
                  <a:cubicBezTo>
                    <a:pt x="106" y="200"/>
                    <a:pt x="165" y="195"/>
                    <a:pt x="129" y="219"/>
                  </a:cubicBezTo>
                  <a:cubicBezTo>
                    <a:pt x="127" y="222"/>
                    <a:pt x="122" y="225"/>
                    <a:pt x="123" y="228"/>
                  </a:cubicBezTo>
                  <a:cubicBezTo>
                    <a:pt x="124" y="231"/>
                    <a:pt x="132" y="228"/>
                    <a:pt x="132" y="231"/>
                  </a:cubicBezTo>
                  <a:cubicBezTo>
                    <a:pt x="132" y="235"/>
                    <a:pt x="126" y="235"/>
                    <a:pt x="123" y="237"/>
                  </a:cubicBezTo>
                  <a:cubicBezTo>
                    <a:pt x="114" y="244"/>
                    <a:pt x="114" y="246"/>
                    <a:pt x="108" y="255"/>
                  </a:cubicBezTo>
                  <a:cubicBezTo>
                    <a:pt x="112" y="268"/>
                    <a:pt x="119" y="267"/>
                    <a:pt x="132" y="270"/>
                  </a:cubicBezTo>
                  <a:cubicBezTo>
                    <a:pt x="141" y="284"/>
                    <a:pt x="137" y="292"/>
                    <a:pt x="126" y="303"/>
                  </a:cubicBezTo>
                  <a:cubicBezTo>
                    <a:pt x="92" y="295"/>
                    <a:pt x="129" y="289"/>
                    <a:pt x="81" y="294"/>
                  </a:cubicBezTo>
                  <a:cubicBezTo>
                    <a:pt x="88" y="316"/>
                    <a:pt x="86" y="315"/>
                    <a:pt x="105" y="303"/>
                  </a:cubicBezTo>
                  <a:cubicBezTo>
                    <a:pt x="101" y="316"/>
                    <a:pt x="93" y="320"/>
                    <a:pt x="81" y="324"/>
                  </a:cubicBezTo>
                  <a:cubicBezTo>
                    <a:pt x="82" y="327"/>
                    <a:pt x="81" y="331"/>
                    <a:pt x="84" y="333"/>
                  </a:cubicBezTo>
                  <a:cubicBezTo>
                    <a:pt x="89" y="337"/>
                    <a:pt x="102" y="339"/>
                    <a:pt x="102" y="339"/>
                  </a:cubicBezTo>
                  <a:cubicBezTo>
                    <a:pt x="107" y="353"/>
                    <a:pt x="108" y="367"/>
                    <a:pt x="111" y="381"/>
                  </a:cubicBezTo>
                  <a:cubicBezTo>
                    <a:pt x="115" y="369"/>
                    <a:pt x="112" y="362"/>
                    <a:pt x="108" y="351"/>
                  </a:cubicBezTo>
                  <a:cubicBezTo>
                    <a:pt x="128" y="347"/>
                    <a:pt x="123" y="344"/>
                    <a:pt x="129" y="327"/>
                  </a:cubicBezTo>
                  <a:cubicBezTo>
                    <a:pt x="132" y="303"/>
                    <a:pt x="133" y="295"/>
                    <a:pt x="147" y="315"/>
                  </a:cubicBezTo>
                  <a:cubicBezTo>
                    <a:pt x="142" y="329"/>
                    <a:pt x="134" y="358"/>
                    <a:pt x="156" y="351"/>
                  </a:cubicBezTo>
                  <a:cubicBezTo>
                    <a:pt x="160" y="348"/>
                    <a:pt x="164" y="339"/>
                    <a:pt x="168" y="342"/>
                  </a:cubicBezTo>
                  <a:cubicBezTo>
                    <a:pt x="172" y="345"/>
                    <a:pt x="170" y="355"/>
                    <a:pt x="165" y="357"/>
                  </a:cubicBezTo>
                  <a:cubicBezTo>
                    <a:pt x="161" y="359"/>
                    <a:pt x="163" y="349"/>
                    <a:pt x="162" y="345"/>
                  </a:cubicBezTo>
                  <a:cubicBezTo>
                    <a:pt x="163" y="342"/>
                    <a:pt x="166" y="328"/>
                    <a:pt x="168" y="324"/>
                  </a:cubicBezTo>
                  <a:cubicBezTo>
                    <a:pt x="172" y="318"/>
                    <a:pt x="180" y="306"/>
                    <a:pt x="180" y="306"/>
                  </a:cubicBezTo>
                  <a:cubicBezTo>
                    <a:pt x="167" y="302"/>
                    <a:pt x="133" y="295"/>
                    <a:pt x="162" y="285"/>
                  </a:cubicBezTo>
                  <a:cubicBezTo>
                    <a:pt x="181" y="256"/>
                    <a:pt x="144" y="263"/>
                    <a:pt x="216" y="258"/>
                  </a:cubicBezTo>
                  <a:cubicBezTo>
                    <a:pt x="214" y="236"/>
                    <a:pt x="210" y="225"/>
                    <a:pt x="222" y="207"/>
                  </a:cubicBezTo>
                  <a:cubicBezTo>
                    <a:pt x="194" y="198"/>
                    <a:pt x="207" y="230"/>
                    <a:pt x="186" y="237"/>
                  </a:cubicBezTo>
                  <a:cubicBezTo>
                    <a:pt x="172" y="232"/>
                    <a:pt x="162" y="235"/>
                    <a:pt x="153" y="222"/>
                  </a:cubicBezTo>
                  <a:cubicBezTo>
                    <a:pt x="154" y="215"/>
                    <a:pt x="153" y="208"/>
                    <a:pt x="156" y="201"/>
                  </a:cubicBezTo>
                  <a:cubicBezTo>
                    <a:pt x="162" y="186"/>
                    <a:pt x="173" y="197"/>
                    <a:pt x="156" y="186"/>
                  </a:cubicBezTo>
                  <a:cubicBezTo>
                    <a:pt x="145" y="154"/>
                    <a:pt x="150" y="120"/>
                    <a:pt x="153" y="87"/>
                  </a:cubicBezTo>
                  <a:cubicBezTo>
                    <a:pt x="167" y="97"/>
                    <a:pt x="161" y="90"/>
                    <a:pt x="168" y="111"/>
                  </a:cubicBezTo>
                  <a:cubicBezTo>
                    <a:pt x="169" y="114"/>
                    <a:pt x="171" y="120"/>
                    <a:pt x="171" y="120"/>
                  </a:cubicBezTo>
                  <a:cubicBezTo>
                    <a:pt x="206" y="111"/>
                    <a:pt x="161" y="95"/>
                    <a:pt x="204" y="102"/>
                  </a:cubicBezTo>
                  <a:cubicBezTo>
                    <a:pt x="210" y="101"/>
                    <a:pt x="218" y="104"/>
                    <a:pt x="222" y="99"/>
                  </a:cubicBezTo>
                  <a:cubicBezTo>
                    <a:pt x="227" y="93"/>
                    <a:pt x="207" y="67"/>
                    <a:pt x="204" y="57"/>
                  </a:cubicBezTo>
                  <a:cubicBezTo>
                    <a:pt x="201" y="6"/>
                    <a:pt x="201" y="25"/>
                    <a:pt x="201" y="0"/>
                  </a:cubicBezTo>
                  <a:close/>
                </a:path>
              </a:pathLst>
            </a:custGeom>
            <a:solidFill>
              <a:srgbClr val="FF66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58" name="Freeform 86"/>
            <p:cNvSpPr>
              <a:spLocks/>
            </p:cNvSpPr>
            <p:nvPr/>
          </p:nvSpPr>
          <p:spPr bwMode="auto">
            <a:xfrm rot="-366254">
              <a:off x="2915" y="1012"/>
              <a:ext cx="101" cy="116"/>
            </a:xfrm>
            <a:custGeom>
              <a:avLst/>
              <a:gdLst>
                <a:gd name="T0" fmla="*/ 327 w 333"/>
                <a:gd name="T1" fmla="*/ 126 h 337"/>
                <a:gd name="T2" fmla="*/ 264 w 333"/>
                <a:gd name="T3" fmla="*/ 135 h 337"/>
                <a:gd name="T4" fmla="*/ 303 w 333"/>
                <a:gd name="T5" fmla="*/ 126 h 337"/>
                <a:gd name="T6" fmla="*/ 303 w 333"/>
                <a:gd name="T7" fmla="*/ 99 h 337"/>
                <a:gd name="T8" fmla="*/ 285 w 333"/>
                <a:gd name="T9" fmla="*/ 57 h 337"/>
                <a:gd name="T10" fmla="*/ 258 w 333"/>
                <a:gd name="T11" fmla="*/ 24 h 337"/>
                <a:gd name="T12" fmla="*/ 255 w 333"/>
                <a:gd name="T13" fmla="*/ 9 h 337"/>
                <a:gd name="T14" fmla="*/ 210 w 333"/>
                <a:gd name="T15" fmla="*/ 33 h 337"/>
                <a:gd name="T16" fmla="*/ 156 w 333"/>
                <a:gd name="T17" fmla="*/ 36 h 337"/>
                <a:gd name="T18" fmla="*/ 105 w 333"/>
                <a:gd name="T19" fmla="*/ 51 h 337"/>
                <a:gd name="T20" fmla="*/ 117 w 333"/>
                <a:gd name="T21" fmla="*/ 81 h 337"/>
                <a:gd name="T22" fmla="*/ 96 w 333"/>
                <a:gd name="T23" fmla="*/ 66 h 337"/>
                <a:gd name="T24" fmla="*/ 75 w 333"/>
                <a:gd name="T25" fmla="*/ 126 h 337"/>
                <a:gd name="T26" fmla="*/ 45 w 333"/>
                <a:gd name="T27" fmla="*/ 66 h 337"/>
                <a:gd name="T28" fmla="*/ 0 w 333"/>
                <a:gd name="T29" fmla="*/ 162 h 337"/>
                <a:gd name="T30" fmla="*/ 36 w 333"/>
                <a:gd name="T31" fmla="*/ 156 h 337"/>
                <a:gd name="T32" fmla="*/ 54 w 333"/>
                <a:gd name="T33" fmla="*/ 156 h 337"/>
                <a:gd name="T34" fmla="*/ 90 w 333"/>
                <a:gd name="T35" fmla="*/ 153 h 337"/>
                <a:gd name="T36" fmla="*/ 126 w 333"/>
                <a:gd name="T37" fmla="*/ 123 h 337"/>
                <a:gd name="T38" fmla="*/ 162 w 333"/>
                <a:gd name="T39" fmla="*/ 60 h 337"/>
                <a:gd name="T40" fmla="*/ 132 w 333"/>
                <a:gd name="T41" fmla="*/ 111 h 337"/>
                <a:gd name="T42" fmla="*/ 144 w 333"/>
                <a:gd name="T43" fmla="*/ 120 h 337"/>
                <a:gd name="T44" fmla="*/ 123 w 333"/>
                <a:gd name="T45" fmla="*/ 147 h 337"/>
                <a:gd name="T46" fmla="*/ 75 w 333"/>
                <a:gd name="T47" fmla="*/ 174 h 337"/>
                <a:gd name="T48" fmla="*/ 24 w 333"/>
                <a:gd name="T49" fmla="*/ 204 h 337"/>
                <a:gd name="T50" fmla="*/ 9 w 333"/>
                <a:gd name="T51" fmla="*/ 255 h 337"/>
                <a:gd name="T52" fmla="*/ 69 w 333"/>
                <a:gd name="T53" fmla="*/ 276 h 337"/>
                <a:gd name="T54" fmla="*/ 81 w 333"/>
                <a:gd name="T55" fmla="*/ 324 h 337"/>
                <a:gd name="T56" fmla="*/ 66 w 333"/>
                <a:gd name="T57" fmla="*/ 336 h 337"/>
                <a:gd name="T58" fmla="*/ 102 w 333"/>
                <a:gd name="T59" fmla="*/ 318 h 337"/>
                <a:gd name="T60" fmla="*/ 114 w 333"/>
                <a:gd name="T61" fmla="*/ 333 h 337"/>
                <a:gd name="T62" fmla="*/ 102 w 333"/>
                <a:gd name="T63" fmla="*/ 282 h 337"/>
                <a:gd name="T64" fmla="*/ 84 w 333"/>
                <a:gd name="T65" fmla="*/ 243 h 337"/>
                <a:gd name="T66" fmla="*/ 114 w 333"/>
                <a:gd name="T67" fmla="*/ 234 h 337"/>
                <a:gd name="T68" fmla="*/ 174 w 333"/>
                <a:gd name="T69" fmla="*/ 273 h 337"/>
                <a:gd name="T70" fmla="*/ 135 w 333"/>
                <a:gd name="T71" fmla="*/ 282 h 337"/>
                <a:gd name="T72" fmla="*/ 168 w 333"/>
                <a:gd name="T73" fmla="*/ 303 h 337"/>
                <a:gd name="T74" fmla="*/ 174 w 333"/>
                <a:gd name="T75" fmla="*/ 249 h 337"/>
                <a:gd name="T76" fmla="*/ 207 w 333"/>
                <a:gd name="T77" fmla="*/ 264 h 337"/>
                <a:gd name="T78" fmla="*/ 171 w 333"/>
                <a:gd name="T79" fmla="*/ 312 h 337"/>
                <a:gd name="T80" fmla="*/ 243 w 333"/>
                <a:gd name="T81" fmla="*/ 324 h 337"/>
                <a:gd name="T82" fmla="*/ 312 w 333"/>
                <a:gd name="T83" fmla="*/ 264 h 337"/>
                <a:gd name="T84" fmla="*/ 300 w 333"/>
                <a:gd name="T85" fmla="*/ 225 h 337"/>
                <a:gd name="T86" fmla="*/ 279 w 333"/>
                <a:gd name="T87" fmla="*/ 180 h 337"/>
                <a:gd name="T88" fmla="*/ 210 w 333"/>
                <a:gd name="T89" fmla="*/ 186 h 337"/>
                <a:gd name="T90" fmla="*/ 159 w 333"/>
                <a:gd name="T91" fmla="*/ 219 h 337"/>
                <a:gd name="T92" fmla="*/ 123 w 333"/>
                <a:gd name="T93" fmla="*/ 216 h 337"/>
                <a:gd name="T94" fmla="*/ 147 w 333"/>
                <a:gd name="T95" fmla="*/ 210 h 337"/>
                <a:gd name="T96" fmla="*/ 189 w 333"/>
                <a:gd name="T97" fmla="*/ 174 h 337"/>
                <a:gd name="T98" fmla="*/ 231 w 333"/>
                <a:gd name="T99" fmla="*/ 165 h 337"/>
                <a:gd name="T100" fmla="*/ 249 w 333"/>
                <a:gd name="T101" fmla="*/ 186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33" h="337">
                  <a:moveTo>
                    <a:pt x="333" y="147"/>
                  </a:moveTo>
                  <a:cubicBezTo>
                    <a:pt x="331" y="140"/>
                    <a:pt x="333" y="131"/>
                    <a:pt x="327" y="126"/>
                  </a:cubicBezTo>
                  <a:cubicBezTo>
                    <a:pt x="321" y="121"/>
                    <a:pt x="299" y="135"/>
                    <a:pt x="294" y="138"/>
                  </a:cubicBezTo>
                  <a:cubicBezTo>
                    <a:pt x="284" y="137"/>
                    <a:pt x="273" y="139"/>
                    <a:pt x="264" y="135"/>
                  </a:cubicBezTo>
                  <a:cubicBezTo>
                    <a:pt x="259" y="133"/>
                    <a:pt x="274" y="133"/>
                    <a:pt x="279" y="132"/>
                  </a:cubicBezTo>
                  <a:cubicBezTo>
                    <a:pt x="287" y="130"/>
                    <a:pt x="303" y="126"/>
                    <a:pt x="303" y="126"/>
                  </a:cubicBezTo>
                  <a:cubicBezTo>
                    <a:pt x="305" y="123"/>
                    <a:pt x="309" y="121"/>
                    <a:pt x="309" y="117"/>
                  </a:cubicBezTo>
                  <a:cubicBezTo>
                    <a:pt x="309" y="111"/>
                    <a:pt x="303" y="99"/>
                    <a:pt x="303" y="99"/>
                  </a:cubicBezTo>
                  <a:cubicBezTo>
                    <a:pt x="306" y="72"/>
                    <a:pt x="313" y="64"/>
                    <a:pt x="285" y="69"/>
                  </a:cubicBezTo>
                  <a:cubicBezTo>
                    <a:pt x="266" y="82"/>
                    <a:pt x="281" y="70"/>
                    <a:pt x="285" y="57"/>
                  </a:cubicBezTo>
                  <a:cubicBezTo>
                    <a:pt x="282" y="41"/>
                    <a:pt x="278" y="35"/>
                    <a:pt x="273" y="21"/>
                  </a:cubicBezTo>
                  <a:cubicBezTo>
                    <a:pt x="268" y="22"/>
                    <a:pt x="263" y="23"/>
                    <a:pt x="258" y="24"/>
                  </a:cubicBezTo>
                  <a:cubicBezTo>
                    <a:pt x="255" y="25"/>
                    <a:pt x="250" y="30"/>
                    <a:pt x="249" y="27"/>
                  </a:cubicBezTo>
                  <a:cubicBezTo>
                    <a:pt x="248" y="21"/>
                    <a:pt x="255" y="9"/>
                    <a:pt x="255" y="9"/>
                  </a:cubicBezTo>
                  <a:cubicBezTo>
                    <a:pt x="239" y="4"/>
                    <a:pt x="224" y="9"/>
                    <a:pt x="210" y="18"/>
                  </a:cubicBezTo>
                  <a:cubicBezTo>
                    <a:pt x="213" y="28"/>
                    <a:pt x="228" y="39"/>
                    <a:pt x="210" y="33"/>
                  </a:cubicBezTo>
                  <a:cubicBezTo>
                    <a:pt x="209" y="28"/>
                    <a:pt x="212" y="19"/>
                    <a:pt x="207" y="18"/>
                  </a:cubicBezTo>
                  <a:cubicBezTo>
                    <a:pt x="149" y="0"/>
                    <a:pt x="186" y="29"/>
                    <a:pt x="156" y="36"/>
                  </a:cubicBezTo>
                  <a:cubicBezTo>
                    <a:pt x="146" y="38"/>
                    <a:pt x="136" y="38"/>
                    <a:pt x="126" y="39"/>
                  </a:cubicBezTo>
                  <a:cubicBezTo>
                    <a:pt x="114" y="47"/>
                    <a:pt x="75" y="44"/>
                    <a:pt x="105" y="51"/>
                  </a:cubicBezTo>
                  <a:cubicBezTo>
                    <a:pt x="105" y="51"/>
                    <a:pt x="88" y="71"/>
                    <a:pt x="93" y="75"/>
                  </a:cubicBezTo>
                  <a:cubicBezTo>
                    <a:pt x="99" y="80"/>
                    <a:pt x="109" y="79"/>
                    <a:pt x="117" y="81"/>
                  </a:cubicBezTo>
                  <a:cubicBezTo>
                    <a:pt x="121" y="82"/>
                    <a:pt x="105" y="78"/>
                    <a:pt x="105" y="78"/>
                  </a:cubicBezTo>
                  <a:cubicBezTo>
                    <a:pt x="102" y="74"/>
                    <a:pt x="101" y="66"/>
                    <a:pt x="96" y="66"/>
                  </a:cubicBezTo>
                  <a:cubicBezTo>
                    <a:pt x="92" y="66"/>
                    <a:pt x="91" y="74"/>
                    <a:pt x="90" y="78"/>
                  </a:cubicBezTo>
                  <a:cubicBezTo>
                    <a:pt x="85" y="96"/>
                    <a:pt x="81" y="109"/>
                    <a:pt x="75" y="126"/>
                  </a:cubicBezTo>
                  <a:cubicBezTo>
                    <a:pt x="70" y="111"/>
                    <a:pt x="73" y="100"/>
                    <a:pt x="81" y="87"/>
                  </a:cubicBezTo>
                  <a:cubicBezTo>
                    <a:pt x="74" y="54"/>
                    <a:pt x="74" y="56"/>
                    <a:pt x="45" y="66"/>
                  </a:cubicBezTo>
                  <a:cubicBezTo>
                    <a:pt x="40" y="82"/>
                    <a:pt x="55" y="89"/>
                    <a:pt x="33" y="96"/>
                  </a:cubicBezTo>
                  <a:cubicBezTo>
                    <a:pt x="10" y="113"/>
                    <a:pt x="16" y="139"/>
                    <a:pt x="0" y="162"/>
                  </a:cubicBezTo>
                  <a:cubicBezTo>
                    <a:pt x="16" y="186"/>
                    <a:pt x="10" y="188"/>
                    <a:pt x="27" y="162"/>
                  </a:cubicBezTo>
                  <a:cubicBezTo>
                    <a:pt x="23" y="145"/>
                    <a:pt x="30" y="138"/>
                    <a:pt x="36" y="156"/>
                  </a:cubicBezTo>
                  <a:cubicBezTo>
                    <a:pt x="39" y="155"/>
                    <a:pt x="42" y="153"/>
                    <a:pt x="45" y="153"/>
                  </a:cubicBezTo>
                  <a:cubicBezTo>
                    <a:pt x="48" y="153"/>
                    <a:pt x="51" y="157"/>
                    <a:pt x="54" y="156"/>
                  </a:cubicBezTo>
                  <a:cubicBezTo>
                    <a:pt x="61" y="155"/>
                    <a:pt x="66" y="149"/>
                    <a:pt x="72" y="147"/>
                  </a:cubicBezTo>
                  <a:cubicBezTo>
                    <a:pt x="78" y="149"/>
                    <a:pt x="84" y="152"/>
                    <a:pt x="90" y="153"/>
                  </a:cubicBezTo>
                  <a:cubicBezTo>
                    <a:pt x="119" y="156"/>
                    <a:pt x="99" y="138"/>
                    <a:pt x="111" y="126"/>
                  </a:cubicBezTo>
                  <a:cubicBezTo>
                    <a:pt x="115" y="122"/>
                    <a:pt x="121" y="124"/>
                    <a:pt x="126" y="123"/>
                  </a:cubicBezTo>
                  <a:cubicBezTo>
                    <a:pt x="132" y="73"/>
                    <a:pt x="119" y="109"/>
                    <a:pt x="147" y="93"/>
                  </a:cubicBezTo>
                  <a:cubicBezTo>
                    <a:pt x="154" y="89"/>
                    <a:pt x="147" y="70"/>
                    <a:pt x="162" y="60"/>
                  </a:cubicBezTo>
                  <a:cubicBezTo>
                    <a:pt x="191" y="67"/>
                    <a:pt x="151" y="76"/>
                    <a:pt x="141" y="78"/>
                  </a:cubicBezTo>
                  <a:cubicBezTo>
                    <a:pt x="128" y="91"/>
                    <a:pt x="128" y="93"/>
                    <a:pt x="132" y="111"/>
                  </a:cubicBezTo>
                  <a:cubicBezTo>
                    <a:pt x="149" y="109"/>
                    <a:pt x="161" y="104"/>
                    <a:pt x="177" y="108"/>
                  </a:cubicBezTo>
                  <a:cubicBezTo>
                    <a:pt x="172" y="126"/>
                    <a:pt x="163" y="117"/>
                    <a:pt x="144" y="120"/>
                  </a:cubicBezTo>
                  <a:cubicBezTo>
                    <a:pt x="138" y="126"/>
                    <a:pt x="130" y="129"/>
                    <a:pt x="126" y="135"/>
                  </a:cubicBezTo>
                  <a:cubicBezTo>
                    <a:pt x="124" y="138"/>
                    <a:pt x="126" y="144"/>
                    <a:pt x="123" y="147"/>
                  </a:cubicBezTo>
                  <a:cubicBezTo>
                    <a:pt x="118" y="151"/>
                    <a:pt x="105" y="153"/>
                    <a:pt x="105" y="153"/>
                  </a:cubicBezTo>
                  <a:cubicBezTo>
                    <a:pt x="110" y="177"/>
                    <a:pt x="99" y="171"/>
                    <a:pt x="75" y="174"/>
                  </a:cubicBezTo>
                  <a:cubicBezTo>
                    <a:pt x="50" y="170"/>
                    <a:pt x="30" y="178"/>
                    <a:pt x="6" y="183"/>
                  </a:cubicBezTo>
                  <a:cubicBezTo>
                    <a:pt x="0" y="201"/>
                    <a:pt x="5" y="201"/>
                    <a:pt x="24" y="204"/>
                  </a:cubicBezTo>
                  <a:cubicBezTo>
                    <a:pt x="29" y="272"/>
                    <a:pt x="18" y="250"/>
                    <a:pt x="42" y="234"/>
                  </a:cubicBezTo>
                  <a:cubicBezTo>
                    <a:pt x="31" y="250"/>
                    <a:pt x="15" y="237"/>
                    <a:pt x="9" y="255"/>
                  </a:cubicBezTo>
                  <a:cubicBezTo>
                    <a:pt x="28" y="267"/>
                    <a:pt x="29" y="268"/>
                    <a:pt x="33" y="291"/>
                  </a:cubicBezTo>
                  <a:cubicBezTo>
                    <a:pt x="67" y="284"/>
                    <a:pt x="57" y="293"/>
                    <a:pt x="69" y="276"/>
                  </a:cubicBezTo>
                  <a:cubicBezTo>
                    <a:pt x="77" y="281"/>
                    <a:pt x="96" y="288"/>
                    <a:pt x="96" y="288"/>
                  </a:cubicBezTo>
                  <a:cubicBezTo>
                    <a:pt x="79" y="305"/>
                    <a:pt x="77" y="297"/>
                    <a:pt x="81" y="324"/>
                  </a:cubicBezTo>
                  <a:cubicBezTo>
                    <a:pt x="74" y="325"/>
                    <a:pt x="66" y="323"/>
                    <a:pt x="60" y="327"/>
                  </a:cubicBezTo>
                  <a:cubicBezTo>
                    <a:pt x="57" y="329"/>
                    <a:pt x="63" y="335"/>
                    <a:pt x="66" y="336"/>
                  </a:cubicBezTo>
                  <a:cubicBezTo>
                    <a:pt x="72" y="337"/>
                    <a:pt x="78" y="334"/>
                    <a:pt x="84" y="333"/>
                  </a:cubicBezTo>
                  <a:cubicBezTo>
                    <a:pt x="87" y="329"/>
                    <a:pt x="94" y="315"/>
                    <a:pt x="102" y="318"/>
                  </a:cubicBezTo>
                  <a:cubicBezTo>
                    <a:pt x="106" y="320"/>
                    <a:pt x="102" y="327"/>
                    <a:pt x="105" y="330"/>
                  </a:cubicBezTo>
                  <a:cubicBezTo>
                    <a:pt x="107" y="332"/>
                    <a:pt x="111" y="332"/>
                    <a:pt x="114" y="333"/>
                  </a:cubicBezTo>
                  <a:cubicBezTo>
                    <a:pt x="138" y="327"/>
                    <a:pt x="130" y="320"/>
                    <a:pt x="123" y="303"/>
                  </a:cubicBezTo>
                  <a:cubicBezTo>
                    <a:pt x="113" y="280"/>
                    <a:pt x="125" y="287"/>
                    <a:pt x="102" y="282"/>
                  </a:cubicBezTo>
                  <a:cubicBezTo>
                    <a:pt x="104" y="276"/>
                    <a:pt x="112" y="271"/>
                    <a:pt x="111" y="264"/>
                  </a:cubicBezTo>
                  <a:cubicBezTo>
                    <a:pt x="110" y="261"/>
                    <a:pt x="90" y="247"/>
                    <a:pt x="84" y="243"/>
                  </a:cubicBezTo>
                  <a:cubicBezTo>
                    <a:pt x="79" y="227"/>
                    <a:pt x="69" y="222"/>
                    <a:pt x="87" y="210"/>
                  </a:cubicBezTo>
                  <a:cubicBezTo>
                    <a:pt x="106" y="214"/>
                    <a:pt x="106" y="217"/>
                    <a:pt x="114" y="234"/>
                  </a:cubicBezTo>
                  <a:cubicBezTo>
                    <a:pt x="117" y="250"/>
                    <a:pt x="122" y="258"/>
                    <a:pt x="126" y="273"/>
                  </a:cubicBezTo>
                  <a:cubicBezTo>
                    <a:pt x="145" y="268"/>
                    <a:pt x="147" y="266"/>
                    <a:pt x="174" y="273"/>
                  </a:cubicBezTo>
                  <a:cubicBezTo>
                    <a:pt x="178" y="274"/>
                    <a:pt x="166" y="275"/>
                    <a:pt x="162" y="276"/>
                  </a:cubicBezTo>
                  <a:cubicBezTo>
                    <a:pt x="136" y="281"/>
                    <a:pt x="153" y="276"/>
                    <a:pt x="135" y="282"/>
                  </a:cubicBezTo>
                  <a:cubicBezTo>
                    <a:pt x="127" y="294"/>
                    <a:pt x="126" y="301"/>
                    <a:pt x="141" y="306"/>
                  </a:cubicBezTo>
                  <a:cubicBezTo>
                    <a:pt x="150" y="305"/>
                    <a:pt x="160" y="307"/>
                    <a:pt x="168" y="303"/>
                  </a:cubicBezTo>
                  <a:cubicBezTo>
                    <a:pt x="170" y="302"/>
                    <a:pt x="174" y="282"/>
                    <a:pt x="183" y="276"/>
                  </a:cubicBezTo>
                  <a:cubicBezTo>
                    <a:pt x="192" y="262"/>
                    <a:pt x="182" y="261"/>
                    <a:pt x="174" y="249"/>
                  </a:cubicBezTo>
                  <a:cubicBezTo>
                    <a:pt x="202" y="246"/>
                    <a:pt x="212" y="239"/>
                    <a:pt x="237" y="243"/>
                  </a:cubicBezTo>
                  <a:cubicBezTo>
                    <a:pt x="232" y="258"/>
                    <a:pt x="219" y="252"/>
                    <a:pt x="207" y="264"/>
                  </a:cubicBezTo>
                  <a:cubicBezTo>
                    <a:pt x="202" y="280"/>
                    <a:pt x="181" y="279"/>
                    <a:pt x="168" y="288"/>
                  </a:cubicBezTo>
                  <a:cubicBezTo>
                    <a:pt x="169" y="296"/>
                    <a:pt x="163" y="310"/>
                    <a:pt x="171" y="312"/>
                  </a:cubicBezTo>
                  <a:cubicBezTo>
                    <a:pt x="213" y="325"/>
                    <a:pt x="250" y="305"/>
                    <a:pt x="216" y="282"/>
                  </a:cubicBezTo>
                  <a:cubicBezTo>
                    <a:pt x="219" y="299"/>
                    <a:pt x="228" y="314"/>
                    <a:pt x="243" y="324"/>
                  </a:cubicBezTo>
                  <a:cubicBezTo>
                    <a:pt x="247" y="311"/>
                    <a:pt x="254" y="301"/>
                    <a:pt x="258" y="288"/>
                  </a:cubicBezTo>
                  <a:cubicBezTo>
                    <a:pt x="288" y="298"/>
                    <a:pt x="298" y="285"/>
                    <a:pt x="312" y="264"/>
                  </a:cubicBezTo>
                  <a:cubicBezTo>
                    <a:pt x="301" y="257"/>
                    <a:pt x="295" y="244"/>
                    <a:pt x="291" y="231"/>
                  </a:cubicBezTo>
                  <a:cubicBezTo>
                    <a:pt x="294" y="229"/>
                    <a:pt x="298" y="228"/>
                    <a:pt x="300" y="225"/>
                  </a:cubicBezTo>
                  <a:cubicBezTo>
                    <a:pt x="303" y="220"/>
                    <a:pt x="306" y="207"/>
                    <a:pt x="306" y="207"/>
                  </a:cubicBezTo>
                  <a:cubicBezTo>
                    <a:pt x="301" y="198"/>
                    <a:pt x="288" y="183"/>
                    <a:pt x="279" y="180"/>
                  </a:cubicBezTo>
                  <a:cubicBezTo>
                    <a:pt x="254" y="188"/>
                    <a:pt x="267" y="187"/>
                    <a:pt x="240" y="183"/>
                  </a:cubicBezTo>
                  <a:cubicBezTo>
                    <a:pt x="227" y="179"/>
                    <a:pt x="222" y="184"/>
                    <a:pt x="210" y="186"/>
                  </a:cubicBezTo>
                  <a:cubicBezTo>
                    <a:pt x="196" y="188"/>
                    <a:pt x="168" y="192"/>
                    <a:pt x="168" y="192"/>
                  </a:cubicBezTo>
                  <a:cubicBezTo>
                    <a:pt x="163" y="206"/>
                    <a:pt x="175" y="214"/>
                    <a:pt x="159" y="219"/>
                  </a:cubicBezTo>
                  <a:cubicBezTo>
                    <a:pt x="158" y="218"/>
                    <a:pt x="144" y="203"/>
                    <a:pt x="141" y="204"/>
                  </a:cubicBezTo>
                  <a:cubicBezTo>
                    <a:pt x="134" y="206"/>
                    <a:pt x="123" y="216"/>
                    <a:pt x="123" y="216"/>
                  </a:cubicBezTo>
                  <a:cubicBezTo>
                    <a:pt x="121" y="213"/>
                    <a:pt x="118" y="211"/>
                    <a:pt x="117" y="207"/>
                  </a:cubicBezTo>
                  <a:cubicBezTo>
                    <a:pt x="114" y="188"/>
                    <a:pt x="141" y="208"/>
                    <a:pt x="147" y="210"/>
                  </a:cubicBezTo>
                  <a:cubicBezTo>
                    <a:pt x="173" y="206"/>
                    <a:pt x="163" y="204"/>
                    <a:pt x="159" y="180"/>
                  </a:cubicBezTo>
                  <a:cubicBezTo>
                    <a:pt x="164" y="148"/>
                    <a:pt x="167" y="167"/>
                    <a:pt x="189" y="174"/>
                  </a:cubicBezTo>
                  <a:cubicBezTo>
                    <a:pt x="199" y="184"/>
                    <a:pt x="202" y="188"/>
                    <a:pt x="216" y="183"/>
                  </a:cubicBezTo>
                  <a:cubicBezTo>
                    <a:pt x="218" y="170"/>
                    <a:pt x="213" y="153"/>
                    <a:pt x="231" y="165"/>
                  </a:cubicBezTo>
                  <a:cubicBezTo>
                    <a:pt x="248" y="176"/>
                    <a:pt x="228" y="171"/>
                    <a:pt x="240" y="183"/>
                  </a:cubicBezTo>
                  <a:cubicBezTo>
                    <a:pt x="242" y="185"/>
                    <a:pt x="246" y="185"/>
                    <a:pt x="249" y="186"/>
                  </a:cubicBezTo>
                  <a:cubicBezTo>
                    <a:pt x="279" y="181"/>
                    <a:pt x="317" y="174"/>
                    <a:pt x="333" y="147"/>
                  </a:cubicBezTo>
                  <a:close/>
                </a:path>
              </a:pathLst>
            </a:custGeom>
            <a:solidFill>
              <a:srgbClr val="FF66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59" name="Freeform 87"/>
            <p:cNvSpPr>
              <a:spLocks/>
            </p:cNvSpPr>
            <p:nvPr/>
          </p:nvSpPr>
          <p:spPr bwMode="auto">
            <a:xfrm rot="-366254">
              <a:off x="2854" y="917"/>
              <a:ext cx="102" cy="169"/>
            </a:xfrm>
            <a:custGeom>
              <a:avLst/>
              <a:gdLst>
                <a:gd name="T0" fmla="*/ 96 w 335"/>
                <a:gd name="T1" fmla="*/ 45 h 489"/>
                <a:gd name="T2" fmla="*/ 66 w 335"/>
                <a:gd name="T3" fmla="*/ 18 h 489"/>
                <a:gd name="T4" fmla="*/ 66 w 335"/>
                <a:gd name="T5" fmla="*/ 33 h 489"/>
                <a:gd name="T6" fmla="*/ 123 w 335"/>
                <a:gd name="T7" fmla="*/ 102 h 489"/>
                <a:gd name="T8" fmla="*/ 102 w 335"/>
                <a:gd name="T9" fmla="*/ 111 h 489"/>
                <a:gd name="T10" fmla="*/ 69 w 335"/>
                <a:gd name="T11" fmla="*/ 84 h 489"/>
                <a:gd name="T12" fmla="*/ 75 w 335"/>
                <a:gd name="T13" fmla="*/ 102 h 489"/>
                <a:gd name="T14" fmla="*/ 93 w 335"/>
                <a:gd name="T15" fmla="*/ 138 h 489"/>
                <a:gd name="T16" fmla="*/ 57 w 335"/>
                <a:gd name="T17" fmla="*/ 171 h 489"/>
                <a:gd name="T18" fmla="*/ 84 w 335"/>
                <a:gd name="T19" fmla="*/ 156 h 489"/>
                <a:gd name="T20" fmla="*/ 111 w 335"/>
                <a:gd name="T21" fmla="*/ 156 h 489"/>
                <a:gd name="T22" fmla="*/ 90 w 335"/>
                <a:gd name="T23" fmla="*/ 180 h 489"/>
                <a:gd name="T24" fmla="*/ 90 w 335"/>
                <a:gd name="T25" fmla="*/ 267 h 489"/>
                <a:gd name="T26" fmla="*/ 108 w 335"/>
                <a:gd name="T27" fmla="*/ 294 h 489"/>
                <a:gd name="T28" fmla="*/ 129 w 335"/>
                <a:gd name="T29" fmla="*/ 312 h 489"/>
                <a:gd name="T30" fmla="*/ 153 w 335"/>
                <a:gd name="T31" fmla="*/ 333 h 489"/>
                <a:gd name="T32" fmla="*/ 117 w 335"/>
                <a:gd name="T33" fmla="*/ 309 h 489"/>
                <a:gd name="T34" fmla="*/ 24 w 335"/>
                <a:gd name="T35" fmla="*/ 174 h 489"/>
                <a:gd name="T36" fmla="*/ 42 w 335"/>
                <a:gd name="T37" fmla="*/ 225 h 489"/>
                <a:gd name="T38" fmla="*/ 66 w 335"/>
                <a:gd name="T39" fmla="*/ 291 h 489"/>
                <a:gd name="T40" fmla="*/ 108 w 335"/>
                <a:gd name="T41" fmla="*/ 318 h 489"/>
                <a:gd name="T42" fmla="*/ 162 w 335"/>
                <a:gd name="T43" fmla="*/ 369 h 489"/>
                <a:gd name="T44" fmla="*/ 105 w 335"/>
                <a:gd name="T45" fmla="*/ 342 h 489"/>
                <a:gd name="T46" fmla="*/ 123 w 335"/>
                <a:gd name="T47" fmla="*/ 369 h 489"/>
                <a:gd name="T48" fmla="*/ 60 w 335"/>
                <a:gd name="T49" fmla="*/ 378 h 489"/>
                <a:gd name="T50" fmla="*/ 12 w 335"/>
                <a:gd name="T51" fmla="*/ 378 h 489"/>
                <a:gd name="T52" fmla="*/ 105 w 335"/>
                <a:gd name="T53" fmla="*/ 405 h 489"/>
                <a:gd name="T54" fmla="*/ 117 w 335"/>
                <a:gd name="T55" fmla="*/ 453 h 489"/>
                <a:gd name="T56" fmla="*/ 147 w 335"/>
                <a:gd name="T57" fmla="*/ 438 h 489"/>
                <a:gd name="T58" fmla="*/ 189 w 335"/>
                <a:gd name="T59" fmla="*/ 441 h 489"/>
                <a:gd name="T60" fmla="*/ 216 w 335"/>
                <a:gd name="T61" fmla="*/ 402 h 489"/>
                <a:gd name="T62" fmla="*/ 195 w 335"/>
                <a:gd name="T63" fmla="*/ 369 h 489"/>
                <a:gd name="T64" fmla="*/ 222 w 335"/>
                <a:gd name="T65" fmla="*/ 369 h 489"/>
                <a:gd name="T66" fmla="*/ 219 w 335"/>
                <a:gd name="T67" fmla="*/ 330 h 489"/>
                <a:gd name="T68" fmla="*/ 192 w 335"/>
                <a:gd name="T69" fmla="*/ 252 h 489"/>
                <a:gd name="T70" fmla="*/ 195 w 335"/>
                <a:gd name="T71" fmla="*/ 219 h 489"/>
                <a:gd name="T72" fmla="*/ 213 w 335"/>
                <a:gd name="T73" fmla="*/ 228 h 489"/>
                <a:gd name="T74" fmla="*/ 192 w 335"/>
                <a:gd name="T75" fmla="*/ 267 h 489"/>
                <a:gd name="T76" fmla="*/ 207 w 335"/>
                <a:gd name="T77" fmla="*/ 279 h 489"/>
                <a:gd name="T78" fmla="*/ 231 w 335"/>
                <a:gd name="T79" fmla="*/ 348 h 489"/>
                <a:gd name="T80" fmla="*/ 249 w 335"/>
                <a:gd name="T81" fmla="*/ 369 h 489"/>
                <a:gd name="T82" fmla="*/ 249 w 335"/>
                <a:gd name="T83" fmla="*/ 339 h 489"/>
                <a:gd name="T84" fmla="*/ 237 w 335"/>
                <a:gd name="T85" fmla="*/ 294 h 489"/>
                <a:gd name="T86" fmla="*/ 243 w 335"/>
                <a:gd name="T87" fmla="*/ 300 h 489"/>
                <a:gd name="T88" fmla="*/ 291 w 335"/>
                <a:gd name="T89" fmla="*/ 342 h 489"/>
                <a:gd name="T90" fmla="*/ 327 w 335"/>
                <a:gd name="T91" fmla="*/ 318 h 489"/>
                <a:gd name="T92" fmla="*/ 306 w 335"/>
                <a:gd name="T93" fmla="*/ 291 h 489"/>
                <a:gd name="T94" fmla="*/ 318 w 335"/>
                <a:gd name="T95" fmla="*/ 261 h 489"/>
                <a:gd name="T96" fmla="*/ 297 w 335"/>
                <a:gd name="T97" fmla="*/ 210 h 489"/>
                <a:gd name="T98" fmla="*/ 300 w 335"/>
                <a:gd name="T99" fmla="*/ 270 h 489"/>
                <a:gd name="T100" fmla="*/ 288 w 335"/>
                <a:gd name="T101" fmla="*/ 231 h 489"/>
                <a:gd name="T102" fmla="*/ 258 w 335"/>
                <a:gd name="T103" fmla="*/ 159 h 489"/>
                <a:gd name="T104" fmla="*/ 243 w 335"/>
                <a:gd name="T105" fmla="*/ 111 h 489"/>
                <a:gd name="T106" fmla="*/ 219 w 335"/>
                <a:gd name="T107" fmla="*/ 69 h 489"/>
                <a:gd name="T108" fmla="*/ 159 w 335"/>
                <a:gd name="T109" fmla="*/ 54 h 489"/>
                <a:gd name="T110" fmla="*/ 141 w 335"/>
                <a:gd name="T111" fmla="*/ 39 h 489"/>
                <a:gd name="T112" fmla="*/ 210 w 335"/>
                <a:gd name="T113" fmla="*/ 90 h 489"/>
                <a:gd name="T114" fmla="*/ 237 w 335"/>
                <a:gd name="T115" fmla="*/ 138 h 489"/>
                <a:gd name="T116" fmla="*/ 171 w 335"/>
                <a:gd name="T117" fmla="*/ 120 h 489"/>
                <a:gd name="T118" fmla="*/ 132 w 335"/>
                <a:gd name="T119" fmla="*/ 72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35" h="489">
                  <a:moveTo>
                    <a:pt x="132" y="72"/>
                  </a:moveTo>
                  <a:cubicBezTo>
                    <a:pt x="119" y="63"/>
                    <a:pt x="109" y="52"/>
                    <a:pt x="96" y="45"/>
                  </a:cubicBezTo>
                  <a:cubicBezTo>
                    <a:pt x="90" y="41"/>
                    <a:pt x="78" y="33"/>
                    <a:pt x="78" y="33"/>
                  </a:cubicBezTo>
                  <a:cubicBezTo>
                    <a:pt x="71" y="13"/>
                    <a:pt x="81" y="35"/>
                    <a:pt x="66" y="18"/>
                  </a:cubicBezTo>
                  <a:cubicBezTo>
                    <a:pt x="61" y="13"/>
                    <a:pt x="54" y="0"/>
                    <a:pt x="54" y="0"/>
                  </a:cubicBezTo>
                  <a:cubicBezTo>
                    <a:pt x="42" y="18"/>
                    <a:pt x="55" y="21"/>
                    <a:pt x="66" y="33"/>
                  </a:cubicBezTo>
                  <a:cubicBezTo>
                    <a:pt x="82" y="51"/>
                    <a:pt x="78" y="52"/>
                    <a:pt x="99" y="63"/>
                  </a:cubicBezTo>
                  <a:cubicBezTo>
                    <a:pt x="108" y="76"/>
                    <a:pt x="114" y="89"/>
                    <a:pt x="123" y="102"/>
                  </a:cubicBezTo>
                  <a:cubicBezTo>
                    <a:pt x="121" y="107"/>
                    <a:pt x="122" y="115"/>
                    <a:pt x="117" y="117"/>
                  </a:cubicBezTo>
                  <a:cubicBezTo>
                    <a:pt x="112" y="119"/>
                    <a:pt x="106" y="114"/>
                    <a:pt x="102" y="111"/>
                  </a:cubicBezTo>
                  <a:cubicBezTo>
                    <a:pt x="100" y="109"/>
                    <a:pt x="101" y="104"/>
                    <a:pt x="99" y="102"/>
                  </a:cubicBezTo>
                  <a:cubicBezTo>
                    <a:pt x="93" y="94"/>
                    <a:pt x="78" y="90"/>
                    <a:pt x="69" y="84"/>
                  </a:cubicBezTo>
                  <a:cubicBezTo>
                    <a:pt x="62" y="62"/>
                    <a:pt x="65" y="60"/>
                    <a:pt x="60" y="78"/>
                  </a:cubicBezTo>
                  <a:cubicBezTo>
                    <a:pt x="68" y="90"/>
                    <a:pt x="61" y="124"/>
                    <a:pt x="75" y="102"/>
                  </a:cubicBezTo>
                  <a:cubicBezTo>
                    <a:pt x="80" y="121"/>
                    <a:pt x="81" y="110"/>
                    <a:pt x="96" y="105"/>
                  </a:cubicBezTo>
                  <a:cubicBezTo>
                    <a:pt x="103" y="120"/>
                    <a:pt x="102" y="124"/>
                    <a:pt x="93" y="138"/>
                  </a:cubicBezTo>
                  <a:cubicBezTo>
                    <a:pt x="93" y="138"/>
                    <a:pt x="87" y="134"/>
                    <a:pt x="84" y="132"/>
                  </a:cubicBezTo>
                  <a:cubicBezTo>
                    <a:pt x="66" y="138"/>
                    <a:pt x="67" y="157"/>
                    <a:pt x="57" y="171"/>
                  </a:cubicBezTo>
                  <a:cubicBezTo>
                    <a:pt x="63" y="234"/>
                    <a:pt x="63" y="192"/>
                    <a:pt x="66" y="171"/>
                  </a:cubicBezTo>
                  <a:cubicBezTo>
                    <a:pt x="80" y="176"/>
                    <a:pt x="80" y="168"/>
                    <a:pt x="84" y="156"/>
                  </a:cubicBezTo>
                  <a:cubicBezTo>
                    <a:pt x="105" y="161"/>
                    <a:pt x="90" y="171"/>
                    <a:pt x="108" y="165"/>
                  </a:cubicBezTo>
                  <a:cubicBezTo>
                    <a:pt x="109" y="162"/>
                    <a:pt x="108" y="157"/>
                    <a:pt x="111" y="156"/>
                  </a:cubicBezTo>
                  <a:cubicBezTo>
                    <a:pt x="114" y="155"/>
                    <a:pt x="120" y="156"/>
                    <a:pt x="120" y="159"/>
                  </a:cubicBezTo>
                  <a:cubicBezTo>
                    <a:pt x="120" y="167"/>
                    <a:pt x="95" y="178"/>
                    <a:pt x="90" y="180"/>
                  </a:cubicBezTo>
                  <a:cubicBezTo>
                    <a:pt x="86" y="192"/>
                    <a:pt x="89" y="202"/>
                    <a:pt x="87" y="216"/>
                  </a:cubicBezTo>
                  <a:cubicBezTo>
                    <a:pt x="88" y="233"/>
                    <a:pt x="86" y="250"/>
                    <a:pt x="90" y="267"/>
                  </a:cubicBezTo>
                  <a:cubicBezTo>
                    <a:pt x="91" y="270"/>
                    <a:pt x="96" y="262"/>
                    <a:pt x="99" y="264"/>
                  </a:cubicBezTo>
                  <a:cubicBezTo>
                    <a:pt x="107" y="270"/>
                    <a:pt x="108" y="294"/>
                    <a:pt x="108" y="294"/>
                  </a:cubicBezTo>
                  <a:cubicBezTo>
                    <a:pt x="119" y="290"/>
                    <a:pt x="122" y="283"/>
                    <a:pt x="132" y="276"/>
                  </a:cubicBezTo>
                  <a:cubicBezTo>
                    <a:pt x="136" y="289"/>
                    <a:pt x="133" y="299"/>
                    <a:pt x="129" y="312"/>
                  </a:cubicBezTo>
                  <a:cubicBezTo>
                    <a:pt x="154" y="314"/>
                    <a:pt x="177" y="305"/>
                    <a:pt x="159" y="342"/>
                  </a:cubicBezTo>
                  <a:cubicBezTo>
                    <a:pt x="157" y="345"/>
                    <a:pt x="155" y="336"/>
                    <a:pt x="153" y="333"/>
                  </a:cubicBezTo>
                  <a:cubicBezTo>
                    <a:pt x="150" y="330"/>
                    <a:pt x="148" y="326"/>
                    <a:pt x="144" y="324"/>
                  </a:cubicBezTo>
                  <a:cubicBezTo>
                    <a:pt x="135" y="318"/>
                    <a:pt x="117" y="309"/>
                    <a:pt x="117" y="309"/>
                  </a:cubicBezTo>
                  <a:cubicBezTo>
                    <a:pt x="98" y="281"/>
                    <a:pt x="66" y="261"/>
                    <a:pt x="51" y="228"/>
                  </a:cubicBezTo>
                  <a:cubicBezTo>
                    <a:pt x="43" y="209"/>
                    <a:pt x="39" y="189"/>
                    <a:pt x="24" y="174"/>
                  </a:cubicBezTo>
                  <a:cubicBezTo>
                    <a:pt x="25" y="179"/>
                    <a:pt x="26" y="199"/>
                    <a:pt x="30" y="207"/>
                  </a:cubicBezTo>
                  <a:cubicBezTo>
                    <a:pt x="34" y="213"/>
                    <a:pt x="42" y="225"/>
                    <a:pt x="42" y="225"/>
                  </a:cubicBezTo>
                  <a:cubicBezTo>
                    <a:pt x="46" y="247"/>
                    <a:pt x="50" y="265"/>
                    <a:pt x="63" y="282"/>
                  </a:cubicBezTo>
                  <a:cubicBezTo>
                    <a:pt x="64" y="285"/>
                    <a:pt x="63" y="289"/>
                    <a:pt x="66" y="291"/>
                  </a:cubicBezTo>
                  <a:cubicBezTo>
                    <a:pt x="71" y="295"/>
                    <a:pt x="84" y="297"/>
                    <a:pt x="84" y="297"/>
                  </a:cubicBezTo>
                  <a:cubicBezTo>
                    <a:pt x="89" y="311"/>
                    <a:pt x="96" y="310"/>
                    <a:pt x="108" y="318"/>
                  </a:cubicBezTo>
                  <a:cubicBezTo>
                    <a:pt x="127" y="330"/>
                    <a:pt x="141" y="348"/>
                    <a:pt x="159" y="360"/>
                  </a:cubicBezTo>
                  <a:cubicBezTo>
                    <a:pt x="160" y="363"/>
                    <a:pt x="162" y="366"/>
                    <a:pt x="162" y="369"/>
                  </a:cubicBezTo>
                  <a:cubicBezTo>
                    <a:pt x="162" y="407"/>
                    <a:pt x="137" y="365"/>
                    <a:pt x="117" y="360"/>
                  </a:cubicBezTo>
                  <a:cubicBezTo>
                    <a:pt x="113" y="354"/>
                    <a:pt x="109" y="348"/>
                    <a:pt x="105" y="342"/>
                  </a:cubicBezTo>
                  <a:cubicBezTo>
                    <a:pt x="101" y="336"/>
                    <a:pt x="87" y="330"/>
                    <a:pt x="87" y="330"/>
                  </a:cubicBezTo>
                  <a:cubicBezTo>
                    <a:pt x="92" y="350"/>
                    <a:pt x="104" y="363"/>
                    <a:pt x="123" y="369"/>
                  </a:cubicBezTo>
                  <a:cubicBezTo>
                    <a:pt x="128" y="385"/>
                    <a:pt x="120" y="402"/>
                    <a:pt x="138" y="408"/>
                  </a:cubicBezTo>
                  <a:cubicBezTo>
                    <a:pt x="121" y="434"/>
                    <a:pt x="82" y="385"/>
                    <a:pt x="60" y="378"/>
                  </a:cubicBezTo>
                  <a:cubicBezTo>
                    <a:pt x="41" y="364"/>
                    <a:pt x="36" y="356"/>
                    <a:pt x="12" y="348"/>
                  </a:cubicBezTo>
                  <a:cubicBezTo>
                    <a:pt x="7" y="359"/>
                    <a:pt x="0" y="366"/>
                    <a:pt x="12" y="378"/>
                  </a:cubicBezTo>
                  <a:cubicBezTo>
                    <a:pt x="16" y="382"/>
                    <a:pt x="30" y="384"/>
                    <a:pt x="30" y="384"/>
                  </a:cubicBezTo>
                  <a:cubicBezTo>
                    <a:pt x="39" y="397"/>
                    <a:pt x="85" y="402"/>
                    <a:pt x="105" y="405"/>
                  </a:cubicBezTo>
                  <a:cubicBezTo>
                    <a:pt x="96" y="432"/>
                    <a:pt x="97" y="461"/>
                    <a:pt x="102" y="489"/>
                  </a:cubicBezTo>
                  <a:cubicBezTo>
                    <a:pt x="122" y="482"/>
                    <a:pt x="109" y="471"/>
                    <a:pt x="117" y="453"/>
                  </a:cubicBezTo>
                  <a:cubicBezTo>
                    <a:pt x="120" y="445"/>
                    <a:pt x="133" y="449"/>
                    <a:pt x="141" y="447"/>
                  </a:cubicBezTo>
                  <a:cubicBezTo>
                    <a:pt x="143" y="444"/>
                    <a:pt x="143" y="439"/>
                    <a:pt x="147" y="438"/>
                  </a:cubicBezTo>
                  <a:cubicBezTo>
                    <a:pt x="151" y="437"/>
                    <a:pt x="152" y="444"/>
                    <a:pt x="156" y="444"/>
                  </a:cubicBezTo>
                  <a:cubicBezTo>
                    <a:pt x="167" y="445"/>
                    <a:pt x="178" y="442"/>
                    <a:pt x="189" y="441"/>
                  </a:cubicBezTo>
                  <a:cubicBezTo>
                    <a:pt x="210" y="427"/>
                    <a:pt x="205" y="436"/>
                    <a:pt x="210" y="420"/>
                  </a:cubicBezTo>
                  <a:cubicBezTo>
                    <a:pt x="192" y="414"/>
                    <a:pt x="204" y="405"/>
                    <a:pt x="216" y="402"/>
                  </a:cubicBezTo>
                  <a:cubicBezTo>
                    <a:pt x="209" y="392"/>
                    <a:pt x="191" y="376"/>
                    <a:pt x="180" y="369"/>
                  </a:cubicBezTo>
                  <a:cubicBezTo>
                    <a:pt x="173" y="347"/>
                    <a:pt x="188" y="355"/>
                    <a:pt x="195" y="369"/>
                  </a:cubicBezTo>
                  <a:cubicBezTo>
                    <a:pt x="198" y="391"/>
                    <a:pt x="195" y="400"/>
                    <a:pt x="216" y="393"/>
                  </a:cubicBezTo>
                  <a:cubicBezTo>
                    <a:pt x="225" y="366"/>
                    <a:pt x="211" y="409"/>
                    <a:pt x="222" y="369"/>
                  </a:cubicBezTo>
                  <a:cubicBezTo>
                    <a:pt x="224" y="363"/>
                    <a:pt x="228" y="351"/>
                    <a:pt x="228" y="351"/>
                  </a:cubicBezTo>
                  <a:cubicBezTo>
                    <a:pt x="225" y="344"/>
                    <a:pt x="223" y="337"/>
                    <a:pt x="219" y="330"/>
                  </a:cubicBezTo>
                  <a:cubicBezTo>
                    <a:pt x="217" y="326"/>
                    <a:pt x="212" y="325"/>
                    <a:pt x="210" y="321"/>
                  </a:cubicBezTo>
                  <a:cubicBezTo>
                    <a:pt x="200" y="302"/>
                    <a:pt x="199" y="273"/>
                    <a:pt x="192" y="252"/>
                  </a:cubicBezTo>
                  <a:cubicBezTo>
                    <a:pt x="190" y="246"/>
                    <a:pt x="180" y="247"/>
                    <a:pt x="174" y="243"/>
                  </a:cubicBezTo>
                  <a:cubicBezTo>
                    <a:pt x="182" y="231"/>
                    <a:pt x="188" y="233"/>
                    <a:pt x="195" y="219"/>
                  </a:cubicBezTo>
                  <a:cubicBezTo>
                    <a:pt x="184" y="213"/>
                    <a:pt x="155" y="177"/>
                    <a:pt x="189" y="204"/>
                  </a:cubicBezTo>
                  <a:cubicBezTo>
                    <a:pt x="194" y="214"/>
                    <a:pt x="213" y="228"/>
                    <a:pt x="213" y="228"/>
                  </a:cubicBezTo>
                  <a:cubicBezTo>
                    <a:pt x="212" y="237"/>
                    <a:pt x="214" y="247"/>
                    <a:pt x="210" y="255"/>
                  </a:cubicBezTo>
                  <a:cubicBezTo>
                    <a:pt x="207" y="261"/>
                    <a:pt x="192" y="267"/>
                    <a:pt x="192" y="267"/>
                  </a:cubicBezTo>
                  <a:cubicBezTo>
                    <a:pt x="194" y="270"/>
                    <a:pt x="195" y="274"/>
                    <a:pt x="198" y="276"/>
                  </a:cubicBezTo>
                  <a:cubicBezTo>
                    <a:pt x="200" y="278"/>
                    <a:pt x="206" y="276"/>
                    <a:pt x="207" y="279"/>
                  </a:cubicBezTo>
                  <a:cubicBezTo>
                    <a:pt x="210" y="294"/>
                    <a:pt x="200" y="349"/>
                    <a:pt x="225" y="357"/>
                  </a:cubicBezTo>
                  <a:cubicBezTo>
                    <a:pt x="227" y="354"/>
                    <a:pt x="231" y="352"/>
                    <a:pt x="231" y="348"/>
                  </a:cubicBezTo>
                  <a:cubicBezTo>
                    <a:pt x="232" y="343"/>
                    <a:pt x="228" y="328"/>
                    <a:pt x="228" y="333"/>
                  </a:cubicBezTo>
                  <a:cubicBezTo>
                    <a:pt x="228" y="351"/>
                    <a:pt x="232" y="363"/>
                    <a:pt x="249" y="369"/>
                  </a:cubicBezTo>
                  <a:cubicBezTo>
                    <a:pt x="257" y="366"/>
                    <a:pt x="278" y="360"/>
                    <a:pt x="279" y="357"/>
                  </a:cubicBezTo>
                  <a:cubicBezTo>
                    <a:pt x="281" y="348"/>
                    <a:pt x="254" y="340"/>
                    <a:pt x="249" y="339"/>
                  </a:cubicBezTo>
                  <a:cubicBezTo>
                    <a:pt x="235" y="318"/>
                    <a:pt x="239" y="328"/>
                    <a:pt x="234" y="312"/>
                  </a:cubicBezTo>
                  <a:cubicBezTo>
                    <a:pt x="235" y="306"/>
                    <a:pt x="234" y="299"/>
                    <a:pt x="237" y="294"/>
                  </a:cubicBezTo>
                  <a:cubicBezTo>
                    <a:pt x="239" y="291"/>
                    <a:pt x="244" y="289"/>
                    <a:pt x="246" y="291"/>
                  </a:cubicBezTo>
                  <a:cubicBezTo>
                    <a:pt x="248" y="293"/>
                    <a:pt x="244" y="297"/>
                    <a:pt x="243" y="300"/>
                  </a:cubicBezTo>
                  <a:cubicBezTo>
                    <a:pt x="246" y="328"/>
                    <a:pt x="240" y="353"/>
                    <a:pt x="270" y="363"/>
                  </a:cubicBezTo>
                  <a:cubicBezTo>
                    <a:pt x="291" y="360"/>
                    <a:pt x="304" y="362"/>
                    <a:pt x="291" y="342"/>
                  </a:cubicBezTo>
                  <a:cubicBezTo>
                    <a:pt x="297" y="325"/>
                    <a:pt x="312" y="329"/>
                    <a:pt x="330" y="327"/>
                  </a:cubicBezTo>
                  <a:cubicBezTo>
                    <a:pt x="329" y="324"/>
                    <a:pt x="330" y="320"/>
                    <a:pt x="327" y="318"/>
                  </a:cubicBezTo>
                  <a:cubicBezTo>
                    <a:pt x="322" y="314"/>
                    <a:pt x="309" y="312"/>
                    <a:pt x="309" y="312"/>
                  </a:cubicBezTo>
                  <a:cubicBezTo>
                    <a:pt x="322" y="303"/>
                    <a:pt x="318" y="299"/>
                    <a:pt x="306" y="291"/>
                  </a:cubicBezTo>
                  <a:cubicBezTo>
                    <a:pt x="310" y="278"/>
                    <a:pt x="315" y="278"/>
                    <a:pt x="327" y="282"/>
                  </a:cubicBezTo>
                  <a:cubicBezTo>
                    <a:pt x="335" y="269"/>
                    <a:pt x="332" y="266"/>
                    <a:pt x="318" y="261"/>
                  </a:cubicBezTo>
                  <a:cubicBezTo>
                    <a:pt x="314" y="248"/>
                    <a:pt x="303" y="239"/>
                    <a:pt x="300" y="225"/>
                  </a:cubicBezTo>
                  <a:cubicBezTo>
                    <a:pt x="299" y="220"/>
                    <a:pt x="293" y="206"/>
                    <a:pt x="297" y="210"/>
                  </a:cubicBezTo>
                  <a:cubicBezTo>
                    <a:pt x="301" y="214"/>
                    <a:pt x="303" y="228"/>
                    <a:pt x="303" y="228"/>
                  </a:cubicBezTo>
                  <a:cubicBezTo>
                    <a:pt x="302" y="242"/>
                    <a:pt x="305" y="257"/>
                    <a:pt x="300" y="270"/>
                  </a:cubicBezTo>
                  <a:cubicBezTo>
                    <a:pt x="298" y="276"/>
                    <a:pt x="296" y="258"/>
                    <a:pt x="294" y="252"/>
                  </a:cubicBezTo>
                  <a:cubicBezTo>
                    <a:pt x="292" y="245"/>
                    <a:pt x="290" y="238"/>
                    <a:pt x="288" y="231"/>
                  </a:cubicBezTo>
                  <a:cubicBezTo>
                    <a:pt x="281" y="206"/>
                    <a:pt x="267" y="200"/>
                    <a:pt x="252" y="180"/>
                  </a:cubicBezTo>
                  <a:cubicBezTo>
                    <a:pt x="254" y="173"/>
                    <a:pt x="258" y="166"/>
                    <a:pt x="258" y="159"/>
                  </a:cubicBezTo>
                  <a:cubicBezTo>
                    <a:pt x="258" y="145"/>
                    <a:pt x="249" y="139"/>
                    <a:pt x="246" y="126"/>
                  </a:cubicBezTo>
                  <a:cubicBezTo>
                    <a:pt x="245" y="121"/>
                    <a:pt x="246" y="115"/>
                    <a:pt x="243" y="111"/>
                  </a:cubicBezTo>
                  <a:cubicBezTo>
                    <a:pt x="236" y="102"/>
                    <a:pt x="226" y="99"/>
                    <a:pt x="216" y="96"/>
                  </a:cubicBezTo>
                  <a:cubicBezTo>
                    <a:pt x="219" y="92"/>
                    <a:pt x="234" y="73"/>
                    <a:pt x="219" y="69"/>
                  </a:cubicBezTo>
                  <a:cubicBezTo>
                    <a:pt x="212" y="67"/>
                    <a:pt x="201" y="81"/>
                    <a:pt x="201" y="81"/>
                  </a:cubicBezTo>
                  <a:cubicBezTo>
                    <a:pt x="184" y="64"/>
                    <a:pt x="182" y="59"/>
                    <a:pt x="159" y="54"/>
                  </a:cubicBezTo>
                  <a:cubicBezTo>
                    <a:pt x="156" y="52"/>
                    <a:pt x="153" y="50"/>
                    <a:pt x="150" y="48"/>
                  </a:cubicBezTo>
                  <a:cubicBezTo>
                    <a:pt x="147" y="45"/>
                    <a:pt x="140" y="35"/>
                    <a:pt x="141" y="39"/>
                  </a:cubicBezTo>
                  <a:cubicBezTo>
                    <a:pt x="149" y="70"/>
                    <a:pt x="172" y="64"/>
                    <a:pt x="192" y="78"/>
                  </a:cubicBezTo>
                  <a:cubicBezTo>
                    <a:pt x="212" y="92"/>
                    <a:pt x="191" y="84"/>
                    <a:pt x="210" y="90"/>
                  </a:cubicBezTo>
                  <a:cubicBezTo>
                    <a:pt x="214" y="103"/>
                    <a:pt x="216" y="109"/>
                    <a:pt x="225" y="120"/>
                  </a:cubicBezTo>
                  <a:cubicBezTo>
                    <a:pt x="229" y="126"/>
                    <a:pt x="237" y="138"/>
                    <a:pt x="237" y="138"/>
                  </a:cubicBezTo>
                  <a:cubicBezTo>
                    <a:pt x="227" y="191"/>
                    <a:pt x="229" y="169"/>
                    <a:pt x="204" y="144"/>
                  </a:cubicBezTo>
                  <a:cubicBezTo>
                    <a:pt x="199" y="128"/>
                    <a:pt x="185" y="127"/>
                    <a:pt x="171" y="120"/>
                  </a:cubicBezTo>
                  <a:cubicBezTo>
                    <a:pt x="157" y="99"/>
                    <a:pt x="165" y="106"/>
                    <a:pt x="150" y="96"/>
                  </a:cubicBezTo>
                  <a:cubicBezTo>
                    <a:pt x="141" y="83"/>
                    <a:pt x="115" y="80"/>
                    <a:pt x="132" y="72"/>
                  </a:cubicBezTo>
                  <a:close/>
                </a:path>
              </a:pathLst>
            </a:custGeom>
            <a:solidFill>
              <a:srgbClr val="FF66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60" name="Freeform 88"/>
            <p:cNvSpPr>
              <a:spLocks/>
            </p:cNvSpPr>
            <p:nvPr/>
          </p:nvSpPr>
          <p:spPr bwMode="auto">
            <a:xfrm rot="-366254">
              <a:off x="2932" y="911"/>
              <a:ext cx="109" cy="153"/>
            </a:xfrm>
            <a:custGeom>
              <a:avLst/>
              <a:gdLst>
                <a:gd name="T0" fmla="*/ 251 w 356"/>
                <a:gd name="T1" fmla="*/ 411 h 441"/>
                <a:gd name="T2" fmla="*/ 224 w 356"/>
                <a:gd name="T3" fmla="*/ 381 h 441"/>
                <a:gd name="T4" fmla="*/ 233 w 356"/>
                <a:gd name="T5" fmla="*/ 366 h 441"/>
                <a:gd name="T6" fmla="*/ 227 w 356"/>
                <a:gd name="T7" fmla="*/ 363 h 441"/>
                <a:gd name="T8" fmla="*/ 203 w 356"/>
                <a:gd name="T9" fmla="*/ 345 h 441"/>
                <a:gd name="T10" fmla="*/ 230 w 356"/>
                <a:gd name="T11" fmla="*/ 315 h 441"/>
                <a:gd name="T12" fmla="*/ 218 w 356"/>
                <a:gd name="T13" fmla="*/ 327 h 441"/>
                <a:gd name="T14" fmla="*/ 227 w 356"/>
                <a:gd name="T15" fmla="*/ 306 h 441"/>
                <a:gd name="T16" fmla="*/ 209 w 356"/>
                <a:gd name="T17" fmla="*/ 288 h 441"/>
                <a:gd name="T18" fmla="*/ 188 w 356"/>
                <a:gd name="T19" fmla="*/ 285 h 441"/>
                <a:gd name="T20" fmla="*/ 185 w 356"/>
                <a:gd name="T21" fmla="*/ 222 h 441"/>
                <a:gd name="T22" fmla="*/ 122 w 356"/>
                <a:gd name="T23" fmla="*/ 174 h 441"/>
                <a:gd name="T24" fmla="*/ 128 w 356"/>
                <a:gd name="T25" fmla="*/ 180 h 441"/>
                <a:gd name="T26" fmla="*/ 143 w 356"/>
                <a:gd name="T27" fmla="*/ 207 h 441"/>
                <a:gd name="T28" fmla="*/ 155 w 356"/>
                <a:gd name="T29" fmla="*/ 231 h 441"/>
                <a:gd name="T30" fmla="*/ 131 w 356"/>
                <a:gd name="T31" fmla="*/ 279 h 441"/>
                <a:gd name="T32" fmla="*/ 104 w 356"/>
                <a:gd name="T33" fmla="*/ 252 h 441"/>
                <a:gd name="T34" fmla="*/ 98 w 356"/>
                <a:gd name="T35" fmla="*/ 264 h 441"/>
                <a:gd name="T36" fmla="*/ 68 w 356"/>
                <a:gd name="T37" fmla="*/ 231 h 441"/>
                <a:gd name="T38" fmla="*/ 44 w 356"/>
                <a:gd name="T39" fmla="*/ 204 h 441"/>
                <a:gd name="T40" fmla="*/ 62 w 356"/>
                <a:gd name="T41" fmla="*/ 213 h 441"/>
                <a:gd name="T42" fmla="*/ 74 w 356"/>
                <a:gd name="T43" fmla="*/ 180 h 441"/>
                <a:gd name="T44" fmla="*/ 44 w 356"/>
                <a:gd name="T45" fmla="*/ 162 h 441"/>
                <a:gd name="T46" fmla="*/ 32 w 356"/>
                <a:gd name="T47" fmla="*/ 174 h 441"/>
                <a:gd name="T48" fmla="*/ 38 w 356"/>
                <a:gd name="T49" fmla="*/ 237 h 441"/>
                <a:gd name="T50" fmla="*/ 11 w 356"/>
                <a:gd name="T51" fmla="*/ 162 h 441"/>
                <a:gd name="T52" fmla="*/ 17 w 356"/>
                <a:gd name="T53" fmla="*/ 105 h 441"/>
                <a:gd name="T54" fmla="*/ 44 w 356"/>
                <a:gd name="T55" fmla="*/ 123 h 441"/>
                <a:gd name="T56" fmla="*/ 53 w 356"/>
                <a:gd name="T57" fmla="*/ 111 h 441"/>
                <a:gd name="T58" fmla="*/ 89 w 356"/>
                <a:gd name="T59" fmla="*/ 108 h 441"/>
                <a:gd name="T60" fmla="*/ 89 w 356"/>
                <a:gd name="T61" fmla="*/ 69 h 441"/>
                <a:gd name="T62" fmla="*/ 98 w 356"/>
                <a:gd name="T63" fmla="*/ 39 h 441"/>
                <a:gd name="T64" fmla="*/ 140 w 356"/>
                <a:gd name="T65" fmla="*/ 60 h 441"/>
                <a:gd name="T66" fmla="*/ 161 w 356"/>
                <a:gd name="T67" fmla="*/ 63 h 441"/>
                <a:gd name="T68" fmla="*/ 149 w 356"/>
                <a:gd name="T69" fmla="*/ 33 h 441"/>
                <a:gd name="T70" fmla="*/ 179 w 356"/>
                <a:gd name="T71" fmla="*/ 9 h 441"/>
                <a:gd name="T72" fmla="*/ 212 w 356"/>
                <a:gd name="T73" fmla="*/ 45 h 441"/>
                <a:gd name="T74" fmla="*/ 197 w 356"/>
                <a:gd name="T75" fmla="*/ 84 h 441"/>
                <a:gd name="T76" fmla="*/ 218 w 356"/>
                <a:gd name="T77" fmla="*/ 132 h 441"/>
                <a:gd name="T78" fmla="*/ 233 w 356"/>
                <a:gd name="T79" fmla="*/ 138 h 441"/>
                <a:gd name="T80" fmla="*/ 233 w 356"/>
                <a:gd name="T81" fmla="*/ 240 h 441"/>
                <a:gd name="T82" fmla="*/ 293 w 356"/>
                <a:gd name="T83" fmla="*/ 282 h 441"/>
                <a:gd name="T84" fmla="*/ 251 w 356"/>
                <a:gd name="T85" fmla="*/ 312 h 441"/>
                <a:gd name="T86" fmla="*/ 245 w 356"/>
                <a:gd name="T87" fmla="*/ 351 h 441"/>
                <a:gd name="T88" fmla="*/ 257 w 356"/>
                <a:gd name="T89" fmla="*/ 339 h 441"/>
                <a:gd name="T90" fmla="*/ 278 w 356"/>
                <a:gd name="T91" fmla="*/ 318 h 441"/>
                <a:gd name="T92" fmla="*/ 320 w 356"/>
                <a:gd name="T93" fmla="*/ 297 h 441"/>
                <a:gd name="T94" fmla="*/ 326 w 356"/>
                <a:gd name="T95" fmla="*/ 306 h 441"/>
                <a:gd name="T96" fmla="*/ 281 w 356"/>
                <a:gd name="T97" fmla="*/ 333 h 441"/>
                <a:gd name="T98" fmla="*/ 260 w 356"/>
                <a:gd name="T99" fmla="*/ 441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56" h="441">
                  <a:moveTo>
                    <a:pt x="260" y="441"/>
                  </a:moveTo>
                  <a:cubicBezTo>
                    <a:pt x="257" y="433"/>
                    <a:pt x="257" y="417"/>
                    <a:pt x="251" y="411"/>
                  </a:cubicBezTo>
                  <a:cubicBezTo>
                    <a:pt x="246" y="406"/>
                    <a:pt x="239" y="406"/>
                    <a:pt x="233" y="402"/>
                  </a:cubicBezTo>
                  <a:cubicBezTo>
                    <a:pt x="219" y="407"/>
                    <a:pt x="216" y="393"/>
                    <a:pt x="224" y="381"/>
                  </a:cubicBezTo>
                  <a:cubicBezTo>
                    <a:pt x="228" y="375"/>
                    <a:pt x="236" y="376"/>
                    <a:pt x="242" y="372"/>
                  </a:cubicBezTo>
                  <a:cubicBezTo>
                    <a:pt x="239" y="370"/>
                    <a:pt x="232" y="370"/>
                    <a:pt x="233" y="366"/>
                  </a:cubicBezTo>
                  <a:cubicBezTo>
                    <a:pt x="234" y="361"/>
                    <a:pt x="249" y="359"/>
                    <a:pt x="245" y="357"/>
                  </a:cubicBezTo>
                  <a:cubicBezTo>
                    <a:pt x="239" y="354"/>
                    <a:pt x="227" y="363"/>
                    <a:pt x="227" y="363"/>
                  </a:cubicBezTo>
                  <a:cubicBezTo>
                    <a:pt x="207" y="359"/>
                    <a:pt x="204" y="355"/>
                    <a:pt x="224" y="348"/>
                  </a:cubicBezTo>
                  <a:cubicBezTo>
                    <a:pt x="217" y="347"/>
                    <a:pt x="209" y="349"/>
                    <a:pt x="203" y="345"/>
                  </a:cubicBezTo>
                  <a:cubicBezTo>
                    <a:pt x="195" y="339"/>
                    <a:pt x="230" y="333"/>
                    <a:pt x="230" y="333"/>
                  </a:cubicBezTo>
                  <a:cubicBezTo>
                    <a:pt x="230" y="333"/>
                    <a:pt x="238" y="315"/>
                    <a:pt x="230" y="315"/>
                  </a:cubicBezTo>
                  <a:cubicBezTo>
                    <a:pt x="227" y="315"/>
                    <a:pt x="229" y="322"/>
                    <a:pt x="227" y="324"/>
                  </a:cubicBezTo>
                  <a:cubicBezTo>
                    <a:pt x="225" y="326"/>
                    <a:pt x="221" y="326"/>
                    <a:pt x="218" y="327"/>
                  </a:cubicBezTo>
                  <a:cubicBezTo>
                    <a:pt x="212" y="326"/>
                    <a:pt x="181" y="316"/>
                    <a:pt x="206" y="309"/>
                  </a:cubicBezTo>
                  <a:cubicBezTo>
                    <a:pt x="213" y="307"/>
                    <a:pt x="220" y="307"/>
                    <a:pt x="227" y="306"/>
                  </a:cubicBezTo>
                  <a:cubicBezTo>
                    <a:pt x="233" y="287"/>
                    <a:pt x="213" y="306"/>
                    <a:pt x="203" y="309"/>
                  </a:cubicBezTo>
                  <a:cubicBezTo>
                    <a:pt x="195" y="297"/>
                    <a:pt x="195" y="293"/>
                    <a:pt x="209" y="288"/>
                  </a:cubicBezTo>
                  <a:cubicBezTo>
                    <a:pt x="208" y="285"/>
                    <a:pt x="209" y="279"/>
                    <a:pt x="206" y="279"/>
                  </a:cubicBezTo>
                  <a:cubicBezTo>
                    <a:pt x="200" y="278"/>
                    <a:pt x="188" y="285"/>
                    <a:pt x="188" y="285"/>
                  </a:cubicBezTo>
                  <a:cubicBezTo>
                    <a:pt x="182" y="263"/>
                    <a:pt x="181" y="254"/>
                    <a:pt x="158" y="246"/>
                  </a:cubicBezTo>
                  <a:cubicBezTo>
                    <a:pt x="162" y="226"/>
                    <a:pt x="165" y="226"/>
                    <a:pt x="185" y="222"/>
                  </a:cubicBezTo>
                  <a:cubicBezTo>
                    <a:pt x="173" y="214"/>
                    <a:pt x="159" y="202"/>
                    <a:pt x="146" y="198"/>
                  </a:cubicBezTo>
                  <a:cubicBezTo>
                    <a:pt x="137" y="180"/>
                    <a:pt x="144" y="188"/>
                    <a:pt x="122" y="174"/>
                  </a:cubicBezTo>
                  <a:cubicBezTo>
                    <a:pt x="119" y="172"/>
                    <a:pt x="113" y="168"/>
                    <a:pt x="113" y="168"/>
                  </a:cubicBezTo>
                  <a:cubicBezTo>
                    <a:pt x="129" y="193"/>
                    <a:pt x="108" y="164"/>
                    <a:pt x="128" y="180"/>
                  </a:cubicBezTo>
                  <a:cubicBezTo>
                    <a:pt x="135" y="185"/>
                    <a:pt x="146" y="198"/>
                    <a:pt x="146" y="198"/>
                  </a:cubicBezTo>
                  <a:cubicBezTo>
                    <a:pt x="145" y="201"/>
                    <a:pt x="146" y="205"/>
                    <a:pt x="143" y="207"/>
                  </a:cubicBezTo>
                  <a:cubicBezTo>
                    <a:pt x="139" y="210"/>
                    <a:pt x="131" y="206"/>
                    <a:pt x="128" y="210"/>
                  </a:cubicBezTo>
                  <a:cubicBezTo>
                    <a:pt x="123" y="216"/>
                    <a:pt x="150" y="229"/>
                    <a:pt x="155" y="231"/>
                  </a:cubicBezTo>
                  <a:cubicBezTo>
                    <a:pt x="158" y="245"/>
                    <a:pt x="168" y="260"/>
                    <a:pt x="164" y="273"/>
                  </a:cubicBezTo>
                  <a:cubicBezTo>
                    <a:pt x="147" y="270"/>
                    <a:pt x="145" y="270"/>
                    <a:pt x="131" y="279"/>
                  </a:cubicBezTo>
                  <a:cubicBezTo>
                    <a:pt x="142" y="262"/>
                    <a:pt x="130" y="274"/>
                    <a:pt x="125" y="249"/>
                  </a:cubicBezTo>
                  <a:cubicBezTo>
                    <a:pt x="118" y="250"/>
                    <a:pt x="110" y="248"/>
                    <a:pt x="104" y="252"/>
                  </a:cubicBezTo>
                  <a:cubicBezTo>
                    <a:pt x="101" y="254"/>
                    <a:pt x="108" y="258"/>
                    <a:pt x="107" y="261"/>
                  </a:cubicBezTo>
                  <a:cubicBezTo>
                    <a:pt x="106" y="264"/>
                    <a:pt x="101" y="263"/>
                    <a:pt x="98" y="264"/>
                  </a:cubicBezTo>
                  <a:cubicBezTo>
                    <a:pt x="94" y="193"/>
                    <a:pt x="96" y="209"/>
                    <a:pt x="89" y="237"/>
                  </a:cubicBezTo>
                  <a:cubicBezTo>
                    <a:pt x="69" y="230"/>
                    <a:pt x="86" y="219"/>
                    <a:pt x="68" y="231"/>
                  </a:cubicBezTo>
                  <a:cubicBezTo>
                    <a:pt x="67" y="234"/>
                    <a:pt x="68" y="242"/>
                    <a:pt x="65" y="240"/>
                  </a:cubicBezTo>
                  <a:cubicBezTo>
                    <a:pt x="56" y="234"/>
                    <a:pt x="50" y="213"/>
                    <a:pt x="44" y="204"/>
                  </a:cubicBezTo>
                  <a:cubicBezTo>
                    <a:pt x="42" y="201"/>
                    <a:pt x="50" y="206"/>
                    <a:pt x="53" y="207"/>
                  </a:cubicBezTo>
                  <a:cubicBezTo>
                    <a:pt x="56" y="209"/>
                    <a:pt x="59" y="211"/>
                    <a:pt x="62" y="213"/>
                  </a:cubicBezTo>
                  <a:cubicBezTo>
                    <a:pt x="73" y="202"/>
                    <a:pt x="76" y="198"/>
                    <a:pt x="89" y="207"/>
                  </a:cubicBezTo>
                  <a:cubicBezTo>
                    <a:pt x="84" y="191"/>
                    <a:pt x="88" y="201"/>
                    <a:pt x="74" y="180"/>
                  </a:cubicBezTo>
                  <a:cubicBezTo>
                    <a:pt x="72" y="177"/>
                    <a:pt x="68" y="171"/>
                    <a:pt x="68" y="171"/>
                  </a:cubicBezTo>
                  <a:cubicBezTo>
                    <a:pt x="54" y="185"/>
                    <a:pt x="38" y="187"/>
                    <a:pt x="44" y="162"/>
                  </a:cubicBezTo>
                  <a:cubicBezTo>
                    <a:pt x="39" y="148"/>
                    <a:pt x="33" y="156"/>
                    <a:pt x="20" y="159"/>
                  </a:cubicBezTo>
                  <a:cubicBezTo>
                    <a:pt x="32" y="142"/>
                    <a:pt x="30" y="162"/>
                    <a:pt x="32" y="174"/>
                  </a:cubicBezTo>
                  <a:cubicBezTo>
                    <a:pt x="33" y="186"/>
                    <a:pt x="34" y="198"/>
                    <a:pt x="35" y="210"/>
                  </a:cubicBezTo>
                  <a:cubicBezTo>
                    <a:pt x="36" y="219"/>
                    <a:pt x="38" y="228"/>
                    <a:pt x="38" y="237"/>
                  </a:cubicBezTo>
                  <a:cubicBezTo>
                    <a:pt x="38" y="244"/>
                    <a:pt x="36" y="223"/>
                    <a:pt x="35" y="216"/>
                  </a:cubicBezTo>
                  <a:cubicBezTo>
                    <a:pt x="32" y="199"/>
                    <a:pt x="29" y="168"/>
                    <a:pt x="11" y="162"/>
                  </a:cubicBezTo>
                  <a:cubicBezTo>
                    <a:pt x="14" y="148"/>
                    <a:pt x="26" y="137"/>
                    <a:pt x="11" y="132"/>
                  </a:cubicBezTo>
                  <a:cubicBezTo>
                    <a:pt x="16" y="108"/>
                    <a:pt x="0" y="111"/>
                    <a:pt x="17" y="105"/>
                  </a:cubicBezTo>
                  <a:cubicBezTo>
                    <a:pt x="22" y="95"/>
                    <a:pt x="29" y="75"/>
                    <a:pt x="29" y="75"/>
                  </a:cubicBezTo>
                  <a:cubicBezTo>
                    <a:pt x="49" y="82"/>
                    <a:pt x="42" y="103"/>
                    <a:pt x="44" y="123"/>
                  </a:cubicBezTo>
                  <a:cubicBezTo>
                    <a:pt x="35" y="151"/>
                    <a:pt x="38" y="92"/>
                    <a:pt x="47" y="120"/>
                  </a:cubicBezTo>
                  <a:cubicBezTo>
                    <a:pt x="49" y="117"/>
                    <a:pt x="50" y="113"/>
                    <a:pt x="53" y="111"/>
                  </a:cubicBezTo>
                  <a:cubicBezTo>
                    <a:pt x="60" y="107"/>
                    <a:pt x="77" y="105"/>
                    <a:pt x="77" y="105"/>
                  </a:cubicBezTo>
                  <a:cubicBezTo>
                    <a:pt x="81" y="106"/>
                    <a:pt x="88" y="104"/>
                    <a:pt x="89" y="108"/>
                  </a:cubicBezTo>
                  <a:cubicBezTo>
                    <a:pt x="92" y="121"/>
                    <a:pt x="74" y="145"/>
                    <a:pt x="89" y="123"/>
                  </a:cubicBezTo>
                  <a:cubicBezTo>
                    <a:pt x="81" y="87"/>
                    <a:pt x="79" y="98"/>
                    <a:pt x="89" y="69"/>
                  </a:cubicBezTo>
                  <a:cubicBezTo>
                    <a:pt x="80" y="55"/>
                    <a:pt x="85" y="49"/>
                    <a:pt x="68" y="45"/>
                  </a:cubicBezTo>
                  <a:cubicBezTo>
                    <a:pt x="81" y="41"/>
                    <a:pt x="86" y="47"/>
                    <a:pt x="98" y="39"/>
                  </a:cubicBezTo>
                  <a:cubicBezTo>
                    <a:pt x="122" y="47"/>
                    <a:pt x="94" y="59"/>
                    <a:pt x="122" y="66"/>
                  </a:cubicBezTo>
                  <a:cubicBezTo>
                    <a:pt x="128" y="64"/>
                    <a:pt x="138" y="66"/>
                    <a:pt x="140" y="60"/>
                  </a:cubicBezTo>
                  <a:cubicBezTo>
                    <a:pt x="143" y="47"/>
                    <a:pt x="142" y="40"/>
                    <a:pt x="155" y="36"/>
                  </a:cubicBezTo>
                  <a:cubicBezTo>
                    <a:pt x="163" y="48"/>
                    <a:pt x="157" y="50"/>
                    <a:pt x="161" y="63"/>
                  </a:cubicBezTo>
                  <a:cubicBezTo>
                    <a:pt x="167" y="62"/>
                    <a:pt x="182" y="62"/>
                    <a:pt x="182" y="51"/>
                  </a:cubicBezTo>
                  <a:cubicBezTo>
                    <a:pt x="182" y="37"/>
                    <a:pt x="158" y="36"/>
                    <a:pt x="149" y="33"/>
                  </a:cubicBezTo>
                  <a:cubicBezTo>
                    <a:pt x="146" y="32"/>
                    <a:pt x="140" y="30"/>
                    <a:pt x="140" y="30"/>
                  </a:cubicBezTo>
                  <a:cubicBezTo>
                    <a:pt x="144" y="0"/>
                    <a:pt x="151" y="0"/>
                    <a:pt x="179" y="9"/>
                  </a:cubicBezTo>
                  <a:cubicBezTo>
                    <a:pt x="184" y="25"/>
                    <a:pt x="193" y="16"/>
                    <a:pt x="206" y="12"/>
                  </a:cubicBezTo>
                  <a:cubicBezTo>
                    <a:pt x="237" y="16"/>
                    <a:pt x="227" y="22"/>
                    <a:pt x="212" y="45"/>
                  </a:cubicBezTo>
                  <a:cubicBezTo>
                    <a:pt x="206" y="54"/>
                    <a:pt x="190" y="47"/>
                    <a:pt x="179" y="48"/>
                  </a:cubicBezTo>
                  <a:cubicBezTo>
                    <a:pt x="188" y="62"/>
                    <a:pt x="183" y="74"/>
                    <a:pt x="197" y="84"/>
                  </a:cubicBezTo>
                  <a:cubicBezTo>
                    <a:pt x="201" y="96"/>
                    <a:pt x="203" y="101"/>
                    <a:pt x="215" y="105"/>
                  </a:cubicBezTo>
                  <a:cubicBezTo>
                    <a:pt x="216" y="114"/>
                    <a:pt x="213" y="124"/>
                    <a:pt x="218" y="132"/>
                  </a:cubicBezTo>
                  <a:cubicBezTo>
                    <a:pt x="220" y="135"/>
                    <a:pt x="226" y="127"/>
                    <a:pt x="230" y="129"/>
                  </a:cubicBezTo>
                  <a:cubicBezTo>
                    <a:pt x="233" y="130"/>
                    <a:pt x="232" y="135"/>
                    <a:pt x="233" y="138"/>
                  </a:cubicBezTo>
                  <a:cubicBezTo>
                    <a:pt x="237" y="168"/>
                    <a:pt x="244" y="161"/>
                    <a:pt x="272" y="165"/>
                  </a:cubicBezTo>
                  <a:cubicBezTo>
                    <a:pt x="268" y="242"/>
                    <a:pt x="278" y="210"/>
                    <a:pt x="233" y="240"/>
                  </a:cubicBezTo>
                  <a:cubicBezTo>
                    <a:pt x="240" y="261"/>
                    <a:pt x="241" y="252"/>
                    <a:pt x="236" y="267"/>
                  </a:cubicBezTo>
                  <a:cubicBezTo>
                    <a:pt x="280" y="271"/>
                    <a:pt x="254" y="277"/>
                    <a:pt x="293" y="282"/>
                  </a:cubicBezTo>
                  <a:cubicBezTo>
                    <a:pt x="288" y="298"/>
                    <a:pt x="280" y="289"/>
                    <a:pt x="269" y="282"/>
                  </a:cubicBezTo>
                  <a:cubicBezTo>
                    <a:pt x="238" y="286"/>
                    <a:pt x="242" y="286"/>
                    <a:pt x="251" y="312"/>
                  </a:cubicBezTo>
                  <a:cubicBezTo>
                    <a:pt x="252" y="319"/>
                    <a:pt x="255" y="326"/>
                    <a:pt x="254" y="333"/>
                  </a:cubicBezTo>
                  <a:cubicBezTo>
                    <a:pt x="254" y="333"/>
                    <a:pt x="242" y="348"/>
                    <a:pt x="245" y="351"/>
                  </a:cubicBezTo>
                  <a:cubicBezTo>
                    <a:pt x="247" y="353"/>
                    <a:pt x="251" y="349"/>
                    <a:pt x="254" y="348"/>
                  </a:cubicBezTo>
                  <a:cubicBezTo>
                    <a:pt x="255" y="345"/>
                    <a:pt x="255" y="341"/>
                    <a:pt x="257" y="339"/>
                  </a:cubicBezTo>
                  <a:cubicBezTo>
                    <a:pt x="259" y="337"/>
                    <a:pt x="264" y="338"/>
                    <a:pt x="266" y="336"/>
                  </a:cubicBezTo>
                  <a:cubicBezTo>
                    <a:pt x="288" y="308"/>
                    <a:pt x="250" y="337"/>
                    <a:pt x="278" y="318"/>
                  </a:cubicBezTo>
                  <a:cubicBezTo>
                    <a:pt x="286" y="341"/>
                    <a:pt x="292" y="309"/>
                    <a:pt x="299" y="303"/>
                  </a:cubicBezTo>
                  <a:cubicBezTo>
                    <a:pt x="301" y="301"/>
                    <a:pt x="319" y="297"/>
                    <a:pt x="320" y="297"/>
                  </a:cubicBezTo>
                  <a:cubicBezTo>
                    <a:pt x="337" y="286"/>
                    <a:pt x="333" y="281"/>
                    <a:pt x="356" y="285"/>
                  </a:cubicBezTo>
                  <a:cubicBezTo>
                    <a:pt x="346" y="298"/>
                    <a:pt x="342" y="302"/>
                    <a:pt x="326" y="306"/>
                  </a:cubicBezTo>
                  <a:cubicBezTo>
                    <a:pt x="314" y="314"/>
                    <a:pt x="302" y="319"/>
                    <a:pt x="290" y="327"/>
                  </a:cubicBezTo>
                  <a:cubicBezTo>
                    <a:pt x="287" y="329"/>
                    <a:pt x="281" y="333"/>
                    <a:pt x="281" y="333"/>
                  </a:cubicBezTo>
                  <a:cubicBezTo>
                    <a:pt x="269" y="351"/>
                    <a:pt x="272" y="375"/>
                    <a:pt x="257" y="390"/>
                  </a:cubicBezTo>
                  <a:cubicBezTo>
                    <a:pt x="260" y="433"/>
                    <a:pt x="260" y="416"/>
                    <a:pt x="260" y="441"/>
                  </a:cubicBezTo>
                  <a:close/>
                </a:path>
              </a:pathLst>
            </a:custGeom>
            <a:solidFill>
              <a:srgbClr val="FF66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61" name="Freeform 89"/>
            <p:cNvSpPr>
              <a:spLocks/>
            </p:cNvSpPr>
            <p:nvPr/>
          </p:nvSpPr>
          <p:spPr bwMode="auto">
            <a:xfrm rot="-366254">
              <a:off x="2934" y="1241"/>
              <a:ext cx="97" cy="93"/>
            </a:xfrm>
            <a:custGeom>
              <a:avLst/>
              <a:gdLst>
                <a:gd name="T0" fmla="*/ 252 w 318"/>
                <a:gd name="T1" fmla="*/ 93 h 269"/>
                <a:gd name="T2" fmla="*/ 225 w 318"/>
                <a:gd name="T3" fmla="*/ 30 h 269"/>
                <a:gd name="T4" fmla="*/ 189 w 318"/>
                <a:gd name="T5" fmla="*/ 0 h 269"/>
                <a:gd name="T6" fmla="*/ 171 w 318"/>
                <a:gd name="T7" fmla="*/ 0 h 269"/>
                <a:gd name="T8" fmla="*/ 99 w 318"/>
                <a:gd name="T9" fmla="*/ 45 h 269"/>
                <a:gd name="T10" fmla="*/ 81 w 318"/>
                <a:gd name="T11" fmla="*/ 66 h 269"/>
                <a:gd name="T12" fmla="*/ 78 w 318"/>
                <a:gd name="T13" fmla="*/ 90 h 269"/>
                <a:gd name="T14" fmla="*/ 39 w 318"/>
                <a:gd name="T15" fmla="*/ 87 h 269"/>
                <a:gd name="T16" fmla="*/ 84 w 318"/>
                <a:gd name="T17" fmla="*/ 99 h 269"/>
                <a:gd name="T18" fmla="*/ 30 w 318"/>
                <a:gd name="T19" fmla="*/ 138 h 269"/>
                <a:gd name="T20" fmla="*/ 0 w 318"/>
                <a:gd name="T21" fmla="*/ 159 h 269"/>
                <a:gd name="T22" fmla="*/ 45 w 318"/>
                <a:gd name="T23" fmla="*/ 159 h 269"/>
                <a:gd name="T24" fmla="*/ 81 w 318"/>
                <a:gd name="T25" fmla="*/ 168 h 269"/>
                <a:gd name="T26" fmla="*/ 108 w 318"/>
                <a:gd name="T27" fmla="*/ 171 h 269"/>
                <a:gd name="T28" fmla="*/ 93 w 318"/>
                <a:gd name="T29" fmla="*/ 216 h 269"/>
                <a:gd name="T30" fmla="*/ 135 w 318"/>
                <a:gd name="T31" fmla="*/ 198 h 269"/>
                <a:gd name="T32" fmla="*/ 144 w 318"/>
                <a:gd name="T33" fmla="*/ 114 h 269"/>
                <a:gd name="T34" fmla="*/ 138 w 318"/>
                <a:gd name="T35" fmla="*/ 228 h 269"/>
                <a:gd name="T36" fmla="*/ 183 w 318"/>
                <a:gd name="T37" fmla="*/ 213 h 269"/>
                <a:gd name="T38" fmla="*/ 195 w 318"/>
                <a:gd name="T39" fmla="*/ 162 h 269"/>
                <a:gd name="T40" fmla="*/ 177 w 318"/>
                <a:gd name="T41" fmla="*/ 129 h 269"/>
                <a:gd name="T42" fmla="*/ 165 w 318"/>
                <a:gd name="T43" fmla="*/ 66 h 269"/>
                <a:gd name="T44" fmla="*/ 177 w 318"/>
                <a:gd name="T45" fmla="*/ 36 h 269"/>
                <a:gd name="T46" fmla="*/ 162 w 318"/>
                <a:gd name="T47" fmla="*/ 75 h 269"/>
                <a:gd name="T48" fmla="*/ 207 w 318"/>
                <a:gd name="T49" fmla="*/ 141 h 269"/>
                <a:gd name="T50" fmla="*/ 207 w 318"/>
                <a:gd name="T51" fmla="*/ 171 h 269"/>
                <a:gd name="T52" fmla="*/ 171 w 318"/>
                <a:gd name="T53" fmla="*/ 234 h 269"/>
                <a:gd name="T54" fmla="*/ 210 w 318"/>
                <a:gd name="T55" fmla="*/ 222 h 269"/>
                <a:gd name="T56" fmla="*/ 237 w 318"/>
                <a:gd name="T57" fmla="*/ 213 h 269"/>
                <a:gd name="T58" fmla="*/ 249 w 318"/>
                <a:gd name="T59" fmla="*/ 234 h 269"/>
                <a:gd name="T60" fmla="*/ 282 w 318"/>
                <a:gd name="T61" fmla="*/ 249 h 269"/>
                <a:gd name="T62" fmla="*/ 276 w 318"/>
                <a:gd name="T63" fmla="*/ 120 h 269"/>
                <a:gd name="T64" fmla="*/ 282 w 318"/>
                <a:gd name="T65" fmla="*/ 48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18" h="269">
                  <a:moveTo>
                    <a:pt x="282" y="48"/>
                  </a:moveTo>
                  <a:cubicBezTo>
                    <a:pt x="278" y="66"/>
                    <a:pt x="271" y="87"/>
                    <a:pt x="252" y="93"/>
                  </a:cubicBezTo>
                  <a:cubicBezTo>
                    <a:pt x="244" y="81"/>
                    <a:pt x="247" y="78"/>
                    <a:pt x="255" y="66"/>
                  </a:cubicBezTo>
                  <a:cubicBezTo>
                    <a:pt x="238" y="49"/>
                    <a:pt x="252" y="39"/>
                    <a:pt x="225" y="30"/>
                  </a:cubicBezTo>
                  <a:cubicBezTo>
                    <a:pt x="221" y="24"/>
                    <a:pt x="222" y="13"/>
                    <a:pt x="216" y="9"/>
                  </a:cubicBezTo>
                  <a:cubicBezTo>
                    <a:pt x="208" y="4"/>
                    <a:pt x="189" y="0"/>
                    <a:pt x="189" y="0"/>
                  </a:cubicBezTo>
                  <a:cubicBezTo>
                    <a:pt x="183" y="17"/>
                    <a:pt x="198" y="7"/>
                    <a:pt x="192" y="24"/>
                  </a:cubicBezTo>
                  <a:cubicBezTo>
                    <a:pt x="178" y="3"/>
                    <a:pt x="186" y="10"/>
                    <a:pt x="171" y="0"/>
                  </a:cubicBezTo>
                  <a:cubicBezTo>
                    <a:pt x="150" y="14"/>
                    <a:pt x="147" y="51"/>
                    <a:pt x="129" y="57"/>
                  </a:cubicBezTo>
                  <a:cubicBezTo>
                    <a:pt x="119" y="50"/>
                    <a:pt x="111" y="48"/>
                    <a:pt x="99" y="45"/>
                  </a:cubicBezTo>
                  <a:cubicBezTo>
                    <a:pt x="95" y="46"/>
                    <a:pt x="90" y="45"/>
                    <a:pt x="87" y="48"/>
                  </a:cubicBezTo>
                  <a:cubicBezTo>
                    <a:pt x="83" y="53"/>
                    <a:pt x="81" y="66"/>
                    <a:pt x="81" y="66"/>
                  </a:cubicBezTo>
                  <a:cubicBezTo>
                    <a:pt x="86" y="82"/>
                    <a:pt x="101" y="75"/>
                    <a:pt x="114" y="84"/>
                  </a:cubicBezTo>
                  <a:cubicBezTo>
                    <a:pt x="102" y="88"/>
                    <a:pt x="88" y="83"/>
                    <a:pt x="78" y="90"/>
                  </a:cubicBezTo>
                  <a:cubicBezTo>
                    <a:pt x="74" y="93"/>
                    <a:pt x="85" y="101"/>
                    <a:pt x="81" y="105"/>
                  </a:cubicBezTo>
                  <a:cubicBezTo>
                    <a:pt x="81" y="105"/>
                    <a:pt x="55" y="91"/>
                    <a:pt x="39" y="87"/>
                  </a:cubicBezTo>
                  <a:cubicBezTo>
                    <a:pt x="35" y="76"/>
                    <a:pt x="39" y="58"/>
                    <a:pt x="27" y="75"/>
                  </a:cubicBezTo>
                  <a:cubicBezTo>
                    <a:pt x="34" y="102"/>
                    <a:pt x="59" y="97"/>
                    <a:pt x="84" y="99"/>
                  </a:cubicBezTo>
                  <a:cubicBezTo>
                    <a:pt x="75" y="112"/>
                    <a:pt x="66" y="122"/>
                    <a:pt x="57" y="135"/>
                  </a:cubicBezTo>
                  <a:cubicBezTo>
                    <a:pt x="52" y="154"/>
                    <a:pt x="47" y="141"/>
                    <a:pt x="30" y="138"/>
                  </a:cubicBezTo>
                  <a:cubicBezTo>
                    <a:pt x="22" y="139"/>
                    <a:pt x="13" y="136"/>
                    <a:pt x="6" y="141"/>
                  </a:cubicBezTo>
                  <a:cubicBezTo>
                    <a:pt x="1" y="145"/>
                    <a:pt x="0" y="159"/>
                    <a:pt x="0" y="159"/>
                  </a:cubicBezTo>
                  <a:cubicBezTo>
                    <a:pt x="11" y="166"/>
                    <a:pt x="15" y="169"/>
                    <a:pt x="27" y="165"/>
                  </a:cubicBezTo>
                  <a:cubicBezTo>
                    <a:pt x="31" y="152"/>
                    <a:pt x="36" y="145"/>
                    <a:pt x="45" y="159"/>
                  </a:cubicBezTo>
                  <a:cubicBezTo>
                    <a:pt x="39" y="177"/>
                    <a:pt x="37" y="193"/>
                    <a:pt x="57" y="198"/>
                  </a:cubicBezTo>
                  <a:cubicBezTo>
                    <a:pt x="61" y="187"/>
                    <a:pt x="71" y="174"/>
                    <a:pt x="81" y="168"/>
                  </a:cubicBezTo>
                  <a:cubicBezTo>
                    <a:pt x="95" y="146"/>
                    <a:pt x="92" y="151"/>
                    <a:pt x="114" y="144"/>
                  </a:cubicBezTo>
                  <a:cubicBezTo>
                    <a:pt x="119" y="158"/>
                    <a:pt x="114" y="159"/>
                    <a:pt x="108" y="171"/>
                  </a:cubicBezTo>
                  <a:cubicBezTo>
                    <a:pt x="94" y="202"/>
                    <a:pt x="110" y="197"/>
                    <a:pt x="75" y="204"/>
                  </a:cubicBezTo>
                  <a:cubicBezTo>
                    <a:pt x="70" y="220"/>
                    <a:pt x="80" y="219"/>
                    <a:pt x="93" y="216"/>
                  </a:cubicBezTo>
                  <a:cubicBezTo>
                    <a:pt x="105" y="219"/>
                    <a:pt x="120" y="224"/>
                    <a:pt x="132" y="216"/>
                  </a:cubicBezTo>
                  <a:cubicBezTo>
                    <a:pt x="137" y="213"/>
                    <a:pt x="132" y="203"/>
                    <a:pt x="135" y="198"/>
                  </a:cubicBezTo>
                  <a:cubicBezTo>
                    <a:pt x="138" y="192"/>
                    <a:pt x="151" y="190"/>
                    <a:pt x="156" y="189"/>
                  </a:cubicBezTo>
                  <a:cubicBezTo>
                    <a:pt x="182" y="171"/>
                    <a:pt x="151" y="135"/>
                    <a:pt x="144" y="114"/>
                  </a:cubicBezTo>
                  <a:cubicBezTo>
                    <a:pt x="161" y="103"/>
                    <a:pt x="162" y="111"/>
                    <a:pt x="165" y="129"/>
                  </a:cubicBezTo>
                  <a:cubicBezTo>
                    <a:pt x="168" y="172"/>
                    <a:pt x="187" y="218"/>
                    <a:pt x="138" y="228"/>
                  </a:cubicBezTo>
                  <a:cubicBezTo>
                    <a:pt x="127" y="245"/>
                    <a:pt x="147" y="241"/>
                    <a:pt x="162" y="243"/>
                  </a:cubicBezTo>
                  <a:cubicBezTo>
                    <a:pt x="169" y="232"/>
                    <a:pt x="174" y="222"/>
                    <a:pt x="183" y="213"/>
                  </a:cubicBezTo>
                  <a:cubicBezTo>
                    <a:pt x="188" y="199"/>
                    <a:pt x="184" y="193"/>
                    <a:pt x="174" y="183"/>
                  </a:cubicBezTo>
                  <a:cubicBezTo>
                    <a:pt x="184" y="173"/>
                    <a:pt x="189" y="174"/>
                    <a:pt x="195" y="162"/>
                  </a:cubicBezTo>
                  <a:cubicBezTo>
                    <a:pt x="199" y="156"/>
                    <a:pt x="207" y="144"/>
                    <a:pt x="207" y="144"/>
                  </a:cubicBezTo>
                  <a:cubicBezTo>
                    <a:pt x="195" y="140"/>
                    <a:pt x="190" y="132"/>
                    <a:pt x="177" y="129"/>
                  </a:cubicBezTo>
                  <a:cubicBezTo>
                    <a:pt x="174" y="120"/>
                    <a:pt x="180" y="102"/>
                    <a:pt x="180" y="102"/>
                  </a:cubicBezTo>
                  <a:cubicBezTo>
                    <a:pt x="176" y="89"/>
                    <a:pt x="169" y="79"/>
                    <a:pt x="165" y="66"/>
                  </a:cubicBezTo>
                  <a:cubicBezTo>
                    <a:pt x="164" y="63"/>
                    <a:pt x="162" y="57"/>
                    <a:pt x="162" y="57"/>
                  </a:cubicBezTo>
                  <a:cubicBezTo>
                    <a:pt x="169" y="36"/>
                    <a:pt x="162" y="41"/>
                    <a:pt x="177" y="36"/>
                  </a:cubicBezTo>
                  <a:cubicBezTo>
                    <a:pt x="169" y="68"/>
                    <a:pt x="180" y="30"/>
                    <a:pt x="168" y="57"/>
                  </a:cubicBezTo>
                  <a:cubicBezTo>
                    <a:pt x="165" y="63"/>
                    <a:pt x="162" y="75"/>
                    <a:pt x="162" y="75"/>
                  </a:cubicBezTo>
                  <a:cubicBezTo>
                    <a:pt x="165" y="92"/>
                    <a:pt x="164" y="100"/>
                    <a:pt x="180" y="105"/>
                  </a:cubicBezTo>
                  <a:cubicBezTo>
                    <a:pt x="195" y="127"/>
                    <a:pt x="175" y="163"/>
                    <a:pt x="207" y="141"/>
                  </a:cubicBezTo>
                  <a:cubicBezTo>
                    <a:pt x="209" y="138"/>
                    <a:pt x="218" y="120"/>
                    <a:pt x="222" y="135"/>
                  </a:cubicBezTo>
                  <a:cubicBezTo>
                    <a:pt x="226" y="147"/>
                    <a:pt x="207" y="171"/>
                    <a:pt x="207" y="171"/>
                  </a:cubicBezTo>
                  <a:cubicBezTo>
                    <a:pt x="203" y="186"/>
                    <a:pt x="197" y="186"/>
                    <a:pt x="189" y="198"/>
                  </a:cubicBezTo>
                  <a:cubicBezTo>
                    <a:pt x="196" y="218"/>
                    <a:pt x="184" y="221"/>
                    <a:pt x="171" y="234"/>
                  </a:cubicBezTo>
                  <a:cubicBezTo>
                    <a:pt x="166" y="248"/>
                    <a:pt x="174" y="248"/>
                    <a:pt x="186" y="252"/>
                  </a:cubicBezTo>
                  <a:cubicBezTo>
                    <a:pt x="206" y="245"/>
                    <a:pt x="202" y="228"/>
                    <a:pt x="210" y="222"/>
                  </a:cubicBezTo>
                  <a:cubicBezTo>
                    <a:pt x="215" y="218"/>
                    <a:pt x="222" y="218"/>
                    <a:pt x="228" y="216"/>
                  </a:cubicBezTo>
                  <a:cubicBezTo>
                    <a:pt x="231" y="215"/>
                    <a:pt x="237" y="213"/>
                    <a:pt x="237" y="213"/>
                  </a:cubicBezTo>
                  <a:cubicBezTo>
                    <a:pt x="244" y="202"/>
                    <a:pt x="247" y="196"/>
                    <a:pt x="261" y="201"/>
                  </a:cubicBezTo>
                  <a:cubicBezTo>
                    <a:pt x="258" y="214"/>
                    <a:pt x="253" y="222"/>
                    <a:pt x="249" y="234"/>
                  </a:cubicBezTo>
                  <a:cubicBezTo>
                    <a:pt x="248" y="242"/>
                    <a:pt x="244" y="250"/>
                    <a:pt x="246" y="258"/>
                  </a:cubicBezTo>
                  <a:cubicBezTo>
                    <a:pt x="248" y="269"/>
                    <a:pt x="275" y="254"/>
                    <a:pt x="282" y="249"/>
                  </a:cubicBezTo>
                  <a:cubicBezTo>
                    <a:pt x="286" y="236"/>
                    <a:pt x="293" y="223"/>
                    <a:pt x="303" y="213"/>
                  </a:cubicBezTo>
                  <a:cubicBezTo>
                    <a:pt x="318" y="167"/>
                    <a:pt x="289" y="158"/>
                    <a:pt x="276" y="120"/>
                  </a:cubicBezTo>
                  <a:cubicBezTo>
                    <a:pt x="281" y="104"/>
                    <a:pt x="275" y="96"/>
                    <a:pt x="285" y="81"/>
                  </a:cubicBezTo>
                  <a:cubicBezTo>
                    <a:pt x="284" y="70"/>
                    <a:pt x="282" y="48"/>
                    <a:pt x="282" y="48"/>
                  </a:cubicBezTo>
                  <a:close/>
                </a:path>
              </a:pathLst>
            </a:custGeom>
            <a:solidFill>
              <a:srgbClr val="FF66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62" name="Freeform 90"/>
            <p:cNvSpPr>
              <a:spLocks/>
            </p:cNvSpPr>
            <p:nvPr/>
          </p:nvSpPr>
          <p:spPr bwMode="auto">
            <a:xfrm rot="-366254">
              <a:off x="2860" y="683"/>
              <a:ext cx="122" cy="138"/>
            </a:xfrm>
            <a:custGeom>
              <a:avLst/>
              <a:gdLst>
                <a:gd name="T0" fmla="*/ 322 w 401"/>
                <a:gd name="T1" fmla="*/ 66 h 399"/>
                <a:gd name="T2" fmla="*/ 373 w 401"/>
                <a:gd name="T3" fmla="*/ 96 h 399"/>
                <a:gd name="T4" fmla="*/ 397 w 401"/>
                <a:gd name="T5" fmla="*/ 174 h 399"/>
                <a:gd name="T6" fmla="*/ 391 w 401"/>
                <a:gd name="T7" fmla="*/ 234 h 399"/>
                <a:gd name="T8" fmla="*/ 367 w 401"/>
                <a:gd name="T9" fmla="*/ 150 h 399"/>
                <a:gd name="T10" fmla="*/ 346 w 401"/>
                <a:gd name="T11" fmla="*/ 192 h 399"/>
                <a:gd name="T12" fmla="*/ 385 w 401"/>
                <a:gd name="T13" fmla="*/ 300 h 399"/>
                <a:gd name="T14" fmla="*/ 361 w 401"/>
                <a:gd name="T15" fmla="*/ 252 h 399"/>
                <a:gd name="T16" fmla="*/ 346 w 401"/>
                <a:gd name="T17" fmla="*/ 210 h 399"/>
                <a:gd name="T18" fmla="*/ 304 w 401"/>
                <a:gd name="T19" fmla="*/ 171 h 399"/>
                <a:gd name="T20" fmla="*/ 325 w 401"/>
                <a:gd name="T21" fmla="*/ 222 h 399"/>
                <a:gd name="T22" fmla="*/ 343 w 401"/>
                <a:gd name="T23" fmla="*/ 252 h 399"/>
                <a:gd name="T24" fmla="*/ 355 w 401"/>
                <a:gd name="T25" fmla="*/ 309 h 399"/>
                <a:gd name="T26" fmla="*/ 316 w 401"/>
                <a:gd name="T27" fmla="*/ 279 h 399"/>
                <a:gd name="T28" fmla="*/ 316 w 401"/>
                <a:gd name="T29" fmla="*/ 330 h 399"/>
                <a:gd name="T30" fmla="*/ 289 w 401"/>
                <a:gd name="T31" fmla="*/ 333 h 399"/>
                <a:gd name="T32" fmla="*/ 271 w 401"/>
                <a:gd name="T33" fmla="*/ 252 h 399"/>
                <a:gd name="T34" fmla="*/ 268 w 401"/>
                <a:gd name="T35" fmla="*/ 258 h 399"/>
                <a:gd name="T36" fmla="*/ 256 w 401"/>
                <a:gd name="T37" fmla="*/ 318 h 399"/>
                <a:gd name="T38" fmla="*/ 253 w 401"/>
                <a:gd name="T39" fmla="*/ 348 h 399"/>
                <a:gd name="T40" fmla="*/ 214 w 401"/>
                <a:gd name="T41" fmla="*/ 354 h 399"/>
                <a:gd name="T42" fmla="*/ 205 w 401"/>
                <a:gd name="T43" fmla="*/ 360 h 399"/>
                <a:gd name="T44" fmla="*/ 196 w 401"/>
                <a:gd name="T45" fmla="*/ 327 h 399"/>
                <a:gd name="T46" fmla="*/ 172 w 401"/>
                <a:gd name="T47" fmla="*/ 219 h 399"/>
                <a:gd name="T48" fmla="*/ 130 w 401"/>
                <a:gd name="T49" fmla="*/ 156 h 399"/>
                <a:gd name="T50" fmla="*/ 139 w 401"/>
                <a:gd name="T51" fmla="*/ 168 h 399"/>
                <a:gd name="T52" fmla="*/ 178 w 401"/>
                <a:gd name="T53" fmla="*/ 318 h 399"/>
                <a:gd name="T54" fmla="*/ 190 w 401"/>
                <a:gd name="T55" fmla="*/ 342 h 399"/>
                <a:gd name="T56" fmla="*/ 169 w 401"/>
                <a:gd name="T57" fmla="*/ 303 h 399"/>
                <a:gd name="T58" fmla="*/ 127 w 401"/>
                <a:gd name="T59" fmla="*/ 234 h 399"/>
                <a:gd name="T60" fmla="*/ 154 w 401"/>
                <a:gd name="T61" fmla="*/ 276 h 399"/>
                <a:gd name="T62" fmla="*/ 184 w 401"/>
                <a:gd name="T63" fmla="*/ 396 h 399"/>
                <a:gd name="T64" fmla="*/ 154 w 401"/>
                <a:gd name="T65" fmla="*/ 327 h 399"/>
                <a:gd name="T66" fmla="*/ 91 w 401"/>
                <a:gd name="T67" fmla="*/ 261 h 399"/>
                <a:gd name="T68" fmla="*/ 94 w 401"/>
                <a:gd name="T69" fmla="*/ 234 h 399"/>
                <a:gd name="T70" fmla="*/ 67 w 401"/>
                <a:gd name="T71" fmla="*/ 195 h 399"/>
                <a:gd name="T72" fmla="*/ 112 w 401"/>
                <a:gd name="T73" fmla="*/ 162 h 399"/>
                <a:gd name="T74" fmla="*/ 118 w 401"/>
                <a:gd name="T75" fmla="*/ 135 h 399"/>
                <a:gd name="T76" fmla="*/ 190 w 401"/>
                <a:gd name="T77" fmla="*/ 165 h 399"/>
                <a:gd name="T78" fmla="*/ 229 w 401"/>
                <a:gd name="T79" fmla="*/ 171 h 399"/>
                <a:gd name="T80" fmla="*/ 274 w 401"/>
                <a:gd name="T81" fmla="*/ 141 h 399"/>
                <a:gd name="T82" fmla="*/ 316 w 401"/>
                <a:gd name="T83" fmla="*/ 153 h 399"/>
                <a:gd name="T84" fmla="*/ 244 w 401"/>
                <a:gd name="T85" fmla="*/ 150 h 399"/>
                <a:gd name="T86" fmla="*/ 154 w 401"/>
                <a:gd name="T87" fmla="*/ 120 h 399"/>
                <a:gd name="T88" fmla="*/ 109 w 401"/>
                <a:gd name="T89" fmla="*/ 105 h 399"/>
                <a:gd name="T90" fmla="*/ 46 w 401"/>
                <a:gd name="T91" fmla="*/ 171 h 399"/>
                <a:gd name="T92" fmla="*/ 4 w 401"/>
                <a:gd name="T93" fmla="*/ 216 h 399"/>
                <a:gd name="T94" fmla="*/ 58 w 401"/>
                <a:gd name="T95" fmla="*/ 174 h 399"/>
                <a:gd name="T96" fmla="*/ 97 w 401"/>
                <a:gd name="T97" fmla="*/ 123 h 399"/>
                <a:gd name="T98" fmla="*/ 88 w 401"/>
                <a:gd name="T99" fmla="*/ 90 h 399"/>
                <a:gd name="T100" fmla="*/ 40 w 401"/>
                <a:gd name="T101" fmla="*/ 114 h 399"/>
                <a:gd name="T102" fmla="*/ 124 w 401"/>
                <a:gd name="T103" fmla="*/ 72 h 399"/>
                <a:gd name="T104" fmla="*/ 118 w 401"/>
                <a:gd name="T105" fmla="*/ 87 h 399"/>
                <a:gd name="T106" fmla="*/ 172 w 401"/>
                <a:gd name="T107" fmla="*/ 93 h 399"/>
                <a:gd name="T108" fmla="*/ 214 w 401"/>
                <a:gd name="T109" fmla="*/ 105 h 399"/>
                <a:gd name="T110" fmla="*/ 256 w 401"/>
                <a:gd name="T111" fmla="*/ 126 h 399"/>
                <a:gd name="T112" fmla="*/ 217 w 401"/>
                <a:gd name="T113" fmla="*/ 84 h 399"/>
                <a:gd name="T114" fmla="*/ 253 w 401"/>
                <a:gd name="T115" fmla="*/ 33 h 399"/>
                <a:gd name="T116" fmla="*/ 337 w 401"/>
                <a:gd name="T117" fmla="*/ 18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01" h="399">
                  <a:moveTo>
                    <a:pt x="343" y="36"/>
                  </a:moveTo>
                  <a:cubicBezTo>
                    <a:pt x="317" y="31"/>
                    <a:pt x="336" y="28"/>
                    <a:pt x="316" y="21"/>
                  </a:cubicBezTo>
                  <a:cubicBezTo>
                    <a:pt x="318" y="39"/>
                    <a:pt x="326" y="50"/>
                    <a:pt x="322" y="66"/>
                  </a:cubicBezTo>
                  <a:cubicBezTo>
                    <a:pt x="327" y="87"/>
                    <a:pt x="328" y="71"/>
                    <a:pt x="343" y="66"/>
                  </a:cubicBezTo>
                  <a:cubicBezTo>
                    <a:pt x="349" y="67"/>
                    <a:pt x="357" y="64"/>
                    <a:pt x="361" y="69"/>
                  </a:cubicBezTo>
                  <a:cubicBezTo>
                    <a:pt x="388" y="104"/>
                    <a:pt x="347" y="87"/>
                    <a:pt x="373" y="96"/>
                  </a:cubicBezTo>
                  <a:cubicBezTo>
                    <a:pt x="368" y="110"/>
                    <a:pt x="377" y="105"/>
                    <a:pt x="385" y="117"/>
                  </a:cubicBezTo>
                  <a:cubicBezTo>
                    <a:pt x="389" y="131"/>
                    <a:pt x="396" y="131"/>
                    <a:pt x="400" y="144"/>
                  </a:cubicBezTo>
                  <a:cubicBezTo>
                    <a:pt x="399" y="154"/>
                    <a:pt x="401" y="165"/>
                    <a:pt x="397" y="174"/>
                  </a:cubicBezTo>
                  <a:cubicBezTo>
                    <a:pt x="392" y="185"/>
                    <a:pt x="381" y="148"/>
                    <a:pt x="391" y="177"/>
                  </a:cubicBezTo>
                  <a:cubicBezTo>
                    <a:pt x="389" y="187"/>
                    <a:pt x="394" y="207"/>
                    <a:pt x="394" y="207"/>
                  </a:cubicBezTo>
                  <a:cubicBezTo>
                    <a:pt x="393" y="216"/>
                    <a:pt x="397" y="228"/>
                    <a:pt x="391" y="234"/>
                  </a:cubicBezTo>
                  <a:cubicBezTo>
                    <a:pt x="387" y="238"/>
                    <a:pt x="387" y="222"/>
                    <a:pt x="385" y="216"/>
                  </a:cubicBezTo>
                  <a:cubicBezTo>
                    <a:pt x="380" y="202"/>
                    <a:pt x="379" y="191"/>
                    <a:pt x="364" y="186"/>
                  </a:cubicBezTo>
                  <a:cubicBezTo>
                    <a:pt x="366" y="172"/>
                    <a:pt x="371" y="163"/>
                    <a:pt x="367" y="150"/>
                  </a:cubicBezTo>
                  <a:cubicBezTo>
                    <a:pt x="368" y="147"/>
                    <a:pt x="373" y="141"/>
                    <a:pt x="370" y="141"/>
                  </a:cubicBezTo>
                  <a:cubicBezTo>
                    <a:pt x="366" y="141"/>
                    <a:pt x="362" y="157"/>
                    <a:pt x="361" y="159"/>
                  </a:cubicBezTo>
                  <a:cubicBezTo>
                    <a:pt x="353" y="192"/>
                    <a:pt x="365" y="186"/>
                    <a:pt x="346" y="192"/>
                  </a:cubicBezTo>
                  <a:cubicBezTo>
                    <a:pt x="355" y="196"/>
                    <a:pt x="367" y="197"/>
                    <a:pt x="373" y="204"/>
                  </a:cubicBezTo>
                  <a:cubicBezTo>
                    <a:pt x="388" y="221"/>
                    <a:pt x="366" y="236"/>
                    <a:pt x="394" y="243"/>
                  </a:cubicBezTo>
                  <a:cubicBezTo>
                    <a:pt x="388" y="261"/>
                    <a:pt x="389" y="281"/>
                    <a:pt x="385" y="300"/>
                  </a:cubicBezTo>
                  <a:cubicBezTo>
                    <a:pt x="384" y="293"/>
                    <a:pt x="388" y="283"/>
                    <a:pt x="382" y="279"/>
                  </a:cubicBezTo>
                  <a:cubicBezTo>
                    <a:pt x="348" y="254"/>
                    <a:pt x="368" y="302"/>
                    <a:pt x="358" y="273"/>
                  </a:cubicBezTo>
                  <a:cubicBezTo>
                    <a:pt x="359" y="266"/>
                    <a:pt x="363" y="259"/>
                    <a:pt x="361" y="252"/>
                  </a:cubicBezTo>
                  <a:cubicBezTo>
                    <a:pt x="360" y="249"/>
                    <a:pt x="353" y="252"/>
                    <a:pt x="352" y="249"/>
                  </a:cubicBezTo>
                  <a:cubicBezTo>
                    <a:pt x="346" y="216"/>
                    <a:pt x="347" y="219"/>
                    <a:pt x="364" y="213"/>
                  </a:cubicBezTo>
                  <a:cubicBezTo>
                    <a:pt x="358" y="212"/>
                    <a:pt x="351" y="213"/>
                    <a:pt x="346" y="210"/>
                  </a:cubicBezTo>
                  <a:cubicBezTo>
                    <a:pt x="339" y="206"/>
                    <a:pt x="347" y="190"/>
                    <a:pt x="340" y="210"/>
                  </a:cubicBezTo>
                  <a:cubicBezTo>
                    <a:pt x="335" y="195"/>
                    <a:pt x="331" y="192"/>
                    <a:pt x="319" y="204"/>
                  </a:cubicBezTo>
                  <a:cubicBezTo>
                    <a:pt x="314" y="190"/>
                    <a:pt x="320" y="176"/>
                    <a:pt x="304" y="171"/>
                  </a:cubicBezTo>
                  <a:cubicBezTo>
                    <a:pt x="285" y="173"/>
                    <a:pt x="274" y="171"/>
                    <a:pt x="268" y="189"/>
                  </a:cubicBezTo>
                  <a:cubicBezTo>
                    <a:pt x="272" y="216"/>
                    <a:pt x="276" y="213"/>
                    <a:pt x="304" y="216"/>
                  </a:cubicBezTo>
                  <a:cubicBezTo>
                    <a:pt x="307" y="217"/>
                    <a:pt x="323" y="223"/>
                    <a:pt x="325" y="222"/>
                  </a:cubicBezTo>
                  <a:cubicBezTo>
                    <a:pt x="328" y="221"/>
                    <a:pt x="328" y="215"/>
                    <a:pt x="331" y="213"/>
                  </a:cubicBezTo>
                  <a:cubicBezTo>
                    <a:pt x="333" y="211"/>
                    <a:pt x="337" y="211"/>
                    <a:pt x="340" y="210"/>
                  </a:cubicBezTo>
                  <a:cubicBezTo>
                    <a:pt x="341" y="224"/>
                    <a:pt x="339" y="238"/>
                    <a:pt x="343" y="252"/>
                  </a:cubicBezTo>
                  <a:cubicBezTo>
                    <a:pt x="349" y="274"/>
                    <a:pt x="359" y="234"/>
                    <a:pt x="349" y="264"/>
                  </a:cubicBezTo>
                  <a:cubicBezTo>
                    <a:pt x="356" y="275"/>
                    <a:pt x="354" y="284"/>
                    <a:pt x="367" y="288"/>
                  </a:cubicBezTo>
                  <a:cubicBezTo>
                    <a:pt x="376" y="306"/>
                    <a:pt x="369" y="300"/>
                    <a:pt x="355" y="309"/>
                  </a:cubicBezTo>
                  <a:cubicBezTo>
                    <a:pt x="351" y="355"/>
                    <a:pt x="345" y="373"/>
                    <a:pt x="340" y="309"/>
                  </a:cubicBezTo>
                  <a:cubicBezTo>
                    <a:pt x="322" y="321"/>
                    <a:pt x="329" y="305"/>
                    <a:pt x="337" y="297"/>
                  </a:cubicBezTo>
                  <a:cubicBezTo>
                    <a:pt x="325" y="293"/>
                    <a:pt x="327" y="286"/>
                    <a:pt x="316" y="279"/>
                  </a:cubicBezTo>
                  <a:cubicBezTo>
                    <a:pt x="312" y="280"/>
                    <a:pt x="306" y="278"/>
                    <a:pt x="304" y="282"/>
                  </a:cubicBezTo>
                  <a:cubicBezTo>
                    <a:pt x="302" y="287"/>
                    <a:pt x="306" y="292"/>
                    <a:pt x="307" y="297"/>
                  </a:cubicBezTo>
                  <a:cubicBezTo>
                    <a:pt x="310" y="308"/>
                    <a:pt x="310" y="321"/>
                    <a:pt x="316" y="330"/>
                  </a:cubicBezTo>
                  <a:cubicBezTo>
                    <a:pt x="318" y="333"/>
                    <a:pt x="322" y="332"/>
                    <a:pt x="325" y="333"/>
                  </a:cubicBezTo>
                  <a:cubicBezTo>
                    <a:pt x="318" y="353"/>
                    <a:pt x="317" y="352"/>
                    <a:pt x="328" y="369"/>
                  </a:cubicBezTo>
                  <a:cubicBezTo>
                    <a:pt x="296" y="391"/>
                    <a:pt x="315" y="350"/>
                    <a:pt x="289" y="333"/>
                  </a:cubicBezTo>
                  <a:cubicBezTo>
                    <a:pt x="292" y="314"/>
                    <a:pt x="293" y="312"/>
                    <a:pt x="283" y="297"/>
                  </a:cubicBezTo>
                  <a:cubicBezTo>
                    <a:pt x="290" y="275"/>
                    <a:pt x="283" y="281"/>
                    <a:pt x="301" y="276"/>
                  </a:cubicBezTo>
                  <a:cubicBezTo>
                    <a:pt x="295" y="266"/>
                    <a:pt x="282" y="256"/>
                    <a:pt x="271" y="252"/>
                  </a:cubicBezTo>
                  <a:cubicBezTo>
                    <a:pt x="264" y="253"/>
                    <a:pt x="256" y="251"/>
                    <a:pt x="250" y="255"/>
                  </a:cubicBezTo>
                  <a:cubicBezTo>
                    <a:pt x="247" y="257"/>
                    <a:pt x="256" y="262"/>
                    <a:pt x="259" y="261"/>
                  </a:cubicBezTo>
                  <a:cubicBezTo>
                    <a:pt x="262" y="260"/>
                    <a:pt x="265" y="259"/>
                    <a:pt x="268" y="258"/>
                  </a:cubicBezTo>
                  <a:cubicBezTo>
                    <a:pt x="289" y="290"/>
                    <a:pt x="279" y="333"/>
                    <a:pt x="301" y="366"/>
                  </a:cubicBezTo>
                  <a:cubicBezTo>
                    <a:pt x="297" y="379"/>
                    <a:pt x="286" y="372"/>
                    <a:pt x="271" y="375"/>
                  </a:cubicBezTo>
                  <a:cubicBezTo>
                    <a:pt x="273" y="348"/>
                    <a:pt x="285" y="324"/>
                    <a:pt x="256" y="318"/>
                  </a:cubicBezTo>
                  <a:cubicBezTo>
                    <a:pt x="262" y="299"/>
                    <a:pt x="269" y="296"/>
                    <a:pt x="247" y="285"/>
                  </a:cubicBezTo>
                  <a:cubicBezTo>
                    <a:pt x="237" y="300"/>
                    <a:pt x="243" y="309"/>
                    <a:pt x="256" y="318"/>
                  </a:cubicBezTo>
                  <a:cubicBezTo>
                    <a:pt x="261" y="336"/>
                    <a:pt x="260" y="326"/>
                    <a:pt x="253" y="348"/>
                  </a:cubicBezTo>
                  <a:cubicBezTo>
                    <a:pt x="252" y="351"/>
                    <a:pt x="250" y="357"/>
                    <a:pt x="250" y="357"/>
                  </a:cubicBezTo>
                  <a:cubicBezTo>
                    <a:pt x="254" y="369"/>
                    <a:pt x="255" y="384"/>
                    <a:pt x="238" y="378"/>
                  </a:cubicBezTo>
                  <a:cubicBezTo>
                    <a:pt x="231" y="367"/>
                    <a:pt x="221" y="365"/>
                    <a:pt x="214" y="354"/>
                  </a:cubicBezTo>
                  <a:cubicBezTo>
                    <a:pt x="221" y="347"/>
                    <a:pt x="241" y="339"/>
                    <a:pt x="241" y="339"/>
                  </a:cubicBezTo>
                  <a:cubicBezTo>
                    <a:pt x="227" y="318"/>
                    <a:pt x="236" y="319"/>
                    <a:pt x="220" y="324"/>
                  </a:cubicBezTo>
                  <a:cubicBezTo>
                    <a:pt x="215" y="339"/>
                    <a:pt x="222" y="354"/>
                    <a:pt x="205" y="360"/>
                  </a:cubicBezTo>
                  <a:cubicBezTo>
                    <a:pt x="204" y="363"/>
                    <a:pt x="204" y="371"/>
                    <a:pt x="202" y="369"/>
                  </a:cubicBezTo>
                  <a:cubicBezTo>
                    <a:pt x="198" y="365"/>
                    <a:pt x="196" y="351"/>
                    <a:pt x="196" y="351"/>
                  </a:cubicBezTo>
                  <a:cubicBezTo>
                    <a:pt x="204" y="339"/>
                    <a:pt x="209" y="336"/>
                    <a:pt x="196" y="327"/>
                  </a:cubicBezTo>
                  <a:cubicBezTo>
                    <a:pt x="194" y="305"/>
                    <a:pt x="176" y="274"/>
                    <a:pt x="205" y="267"/>
                  </a:cubicBezTo>
                  <a:cubicBezTo>
                    <a:pt x="196" y="258"/>
                    <a:pt x="191" y="250"/>
                    <a:pt x="181" y="243"/>
                  </a:cubicBezTo>
                  <a:cubicBezTo>
                    <a:pt x="176" y="229"/>
                    <a:pt x="186" y="228"/>
                    <a:pt x="172" y="219"/>
                  </a:cubicBezTo>
                  <a:cubicBezTo>
                    <a:pt x="164" y="196"/>
                    <a:pt x="167" y="207"/>
                    <a:pt x="163" y="186"/>
                  </a:cubicBezTo>
                  <a:cubicBezTo>
                    <a:pt x="142" y="193"/>
                    <a:pt x="149" y="197"/>
                    <a:pt x="139" y="183"/>
                  </a:cubicBezTo>
                  <a:cubicBezTo>
                    <a:pt x="147" y="167"/>
                    <a:pt x="144" y="165"/>
                    <a:pt x="130" y="156"/>
                  </a:cubicBezTo>
                  <a:cubicBezTo>
                    <a:pt x="119" y="140"/>
                    <a:pt x="135" y="135"/>
                    <a:pt x="118" y="141"/>
                  </a:cubicBezTo>
                  <a:cubicBezTo>
                    <a:pt x="115" y="149"/>
                    <a:pt x="111" y="155"/>
                    <a:pt x="121" y="162"/>
                  </a:cubicBezTo>
                  <a:cubicBezTo>
                    <a:pt x="126" y="166"/>
                    <a:pt x="139" y="168"/>
                    <a:pt x="139" y="168"/>
                  </a:cubicBezTo>
                  <a:cubicBezTo>
                    <a:pt x="149" y="198"/>
                    <a:pt x="121" y="207"/>
                    <a:pt x="160" y="213"/>
                  </a:cubicBezTo>
                  <a:cubicBezTo>
                    <a:pt x="166" y="230"/>
                    <a:pt x="162" y="246"/>
                    <a:pt x="172" y="261"/>
                  </a:cubicBezTo>
                  <a:cubicBezTo>
                    <a:pt x="197" y="253"/>
                    <a:pt x="184" y="301"/>
                    <a:pt x="178" y="318"/>
                  </a:cubicBezTo>
                  <a:cubicBezTo>
                    <a:pt x="179" y="322"/>
                    <a:pt x="178" y="327"/>
                    <a:pt x="181" y="330"/>
                  </a:cubicBezTo>
                  <a:cubicBezTo>
                    <a:pt x="184" y="333"/>
                    <a:pt x="191" y="330"/>
                    <a:pt x="193" y="333"/>
                  </a:cubicBezTo>
                  <a:cubicBezTo>
                    <a:pt x="195" y="336"/>
                    <a:pt x="191" y="339"/>
                    <a:pt x="190" y="342"/>
                  </a:cubicBezTo>
                  <a:cubicBezTo>
                    <a:pt x="189" y="347"/>
                    <a:pt x="188" y="352"/>
                    <a:pt x="187" y="357"/>
                  </a:cubicBezTo>
                  <a:cubicBezTo>
                    <a:pt x="173" y="336"/>
                    <a:pt x="177" y="346"/>
                    <a:pt x="172" y="330"/>
                  </a:cubicBezTo>
                  <a:cubicBezTo>
                    <a:pt x="171" y="321"/>
                    <a:pt x="173" y="311"/>
                    <a:pt x="169" y="303"/>
                  </a:cubicBezTo>
                  <a:cubicBezTo>
                    <a:pt x="165" y="295"/>
                    <a:pt x="151" y="285"/>
                    <a:pt x="151" y="285"/>
                  </a:cubicBezTo>
                  <a:cubicBezTo>
                    <a:pt x="147" y="273"/>
                    <a:pt x="149" y="260"/>
                    <a:pt x="145" y="249"/>
                  </a:cubicBezTo>
                  <a:cubicBezTo>
                    <a:pt x="142" y="242"/>
                    <a:pt x="133" y="240"/>
                    <a:pt x="127" y="234"/>
                  </a:cubicBezTo>
                  <a:cubicBezTo>
                    <a:pt x="123" y="221"/>
                    <a:pt x="115" y="223"/>
                    <a:pt x="103" y="219"/>
                  </a:cubicBezTo>
                  <a:cubicBezTo>
                    <a:pt x="110" y="241"/>
                    <a:pt x="122" y="242"/>
                    <a:pt x="142" y="249"/>
                  </a:cubicBezTo>
                  <a:cubicBezTo>
                    <a:pt x="149" y="270"/>
                    <a:pt x="144" y="262"/>
                    <a:pt x="154" y="276"/>
                  </a:cubicBezTo>
                  <a:cubicBezTo>
                    <a:pt x="155" y="296"/>
                    <a:pt x="146" y="331"/>
                    <a:pt x="169" y="339"/>
                  </a:cubicBezTo>
                  <a:cubicBezTo>
                    <a:pt x="170" y="351"/>
                    <a:pt x="169" y="363"/>
                    <a:pt x="172" y="375"/>
                  </a:cubicBezTo>
                  <a:cubicBezTo>
                    <a:pt x="174" y="383"/>
                    <a:pt x="196" y="378"/>
                    <a:pt x="184" y="396"/>
                  </a:cubicBezTo>
                  <a:cubicBezTo>
                    <a:pt x="182" y="399"/>
                    <a:pt x="178" y="392"/>
                    <a:pt x="175" y="390"/>
                  </a:cubicBezTo>
                  <a:cubicBezTo>
                    <a:pt x="169" y="380"/>
                    <a:pt x="156" y="370"/>
                    <a:pt x="145" y="366"/>
                  </a:cubicBezTo>
                  <a:cubicBezTo>
                    <a:pt x="140" y="350"/>
                    <a:pt x="149" y="342"/>
                    <a:pt x="154" y="327"/>
                  </a:cubicBezTo>
                  <a:cubicBezTo>
                    <a:pt x="142" y="315"/>
                    <a:pt x="145" y="296"/>
                    <a:pt x="130" y="291"/>
                  </a:cubicBezTo>
                  <a:cubicBezTo>
                    <a:pt x="109" y="298"/>
                    <a:pt x="122" y="275"/>
                    <a:pt x="109" y="267"/>
                  </a:cubicBezTo>
                  <a:cubicBezTo>
                    <a:pt x="104" y="264"/>
                    <a:pt x="91" y="261"/>
                    <a:pt x="91" y="261"/>
                  </a:cubicBezTo>
                  <a:cubicBezTo>
                    <a:pt x="94" y="275"/>
                    <a:pt x="98" y="286"/>
                    <a:pt x="82" y="291"/>
                  </a:cubicBezTo>
                  <a:cubicBezTo>
                    <a:pt x="61" y="284"/>
                    <a:pt x="72" y="263"/>
                    <a:pt x="88" y="258"/>
                  </a:cubicBezTo>
                  <a:cubicBezTo>
                    <a:pt x="80" y="245"/>
                    <a:pt x="82" y="242"/>
                    <a:pt x="94" y="234"/>
                  </a:cubicBezTo>
                  <a:cubicBezTo>
                    <a:pt x="81" y="230"/>
                    <a:pt x="48" y="237"/>
                    <a:pt x="70" y="222"/>
                  </a:cubicBezTo>
                  <a:cubicBezTo>
                    <a:pt x="79" y="224"/>
                    <a:pt x="86" y="230"/>
                    <a:pt x="88" y="216"/>
                  </a:cubicBezTo>
                  <a:cubicBezTo>
                    <a:pt x="90" y="206"/>
                    <a:pt x="67" y="195"/>
                    <a:pt x="67" y="195"/>
                  </a:cubicBezTo>
                  <a:cubicBezTo>
                    <a:pt x="62" y="181"/>
                    <a:pt x="68" y="178"/>
                    <a:pt x="79" y="171"/>
                  </a:cubicBezTo>
                  <a:cubicBezTo>
                    <a:pt x="91" y="152"/>
                    <a:pt x="108" y="161"/>
                    <a:pt x="127" y="165"/>
                  </a:cubicBezTo>
                  <a:cubicBezTo>
                    <a:pt x="133" y="184"/>
                    <a:pt x="122" y="165"/>
                    <a:pt x="112" y="162"/>
                  </a:cubicBezTo>
                  <a:cubicBezTo>
                    <a:pt x="108" y="150"/>
                    <a:pt x="108" y="141"/>
                    <a:pt x="124" y="141"/>
                  </a:cubicBezTo>
                  <a:cubicBezTo>
                    <a:pt x="127" y="141"/>
                    <a:pt x="118" y="143"/>
                    <a:pt x="115" y="144"/>
                  </a:cubicBezTo>
                  <a:cubicBezTo>
                    <a:pt x="116" y="141"/>
                    <a:pt x="115" y="135"/>
                    <a:pt x="118" y="135"/>
                  </a:cubicBezTo>
                  <a:cubicBezTo>
                    <a:pt x="124" y="134"/>
                    <a:pt x="136" y="141"/>
                    <a:pt x="136" y="141"/>
                  </a:cubicBezTo>
                  <a:cubicBezTo>
                    <a:pt x="144" y="154"/>
                    <a:pt x="154" y="151"/>
                    <a:pt x="166" y="159"/>
                  </a:cubicBezTo>
                  <a:cubicBezTo>
                    <a:pt x="174" y="171"/>
                    <a:pt x="177" y="173"/>
                    <a:pt x="190" y="165"/>
                  </a:cubicBezTo>
                  <a:cubicBezTo>
                    <a:pt x="202" y="177"/>
                    <a:pt x="201" y="178"/>
                    <a:pt x="193" y="165"/>
                  </a:cubicBezTo>
                  <a:cubicBezTo>
                    <a:pt x="224" y="157"/>
                    <a:pt x="220" y="182"/>
                    <a:pt x="244" y="198"/>
                  </a:cubicBezTo>
                  <a:cubicBezTo>
                    <a:pt x="241" y="188"/>
                    <a:pt x="229" y="171"/>
                    <a:pt x="229" y="171"/>
                  </a:cubicBezTo>
                  <a:cubicBezTo>
                    <a:pt x="239" y="168"/>
                    <a:pt x="251" y="171"/>
                    <a:pt x="259" y="165"/>
                  </a:cubicBezTo>
                  <a:cubicBezTo>
                    <a:pt x="264" y="161"/>
                    <a:pt x="260" y="151"/>
                    <a:pt x="265" y="147"/>
                  </a:cubicBezTo>
                  <a:cubicBezTo>
                    <a:pt x="268" y="145"/>
                    <a:pt x="271" y="143"/>
                    <a:pt x="274" y="141"/>
                  </a:cubicBezTo>
                  <a:cubicBezTo>
                    <a:pt x="277" y="140"/>
                    <a:pt x="280" y="139"/>
                    <a:pt x="283" y="138"/>
                  </a:cubicBezTo>
                  <a:cubicBezTo>
                    <a:pt x="293" y="140"/>
                    <a:pt x="304" y="139"/>
                    <a:pt x="313" y="144"/>
                  </a:cubicBezTo>
                  <a:cubicBezTo>
                    <a:pt x="316" y="146"/>
                    <a:pt x="316" y="156"/>
                    <a:pt x="316" y="153"/>
                  </a:cubicBezTo>
                  <a:cubicBezTo>
                    <a:pt x="316" y="143"/>
                    <a:pt x="312" y="139"/>
                    <a:pt x="307" y="132"/>
                  </a:cubicBezTo>
                  <a:cubicBezTo>
                    <a:pt x="304" y="132"/>
                    <a:pt x="273" y="132"/>
                    <a:pt x="262" y="138"/>
                  </a:cubicBezTo>
                  <a:cubicBezTo>
                    <a:pt x="256" y="142"/>
                    <a:pt x="244" y="150"/>
                    <a:pt x="244" y="150"/>
                  </a:cubicBezTo>
                  <a:cubicBezTo>
                    <a:pt x="197" y="134"/>
                    <a:pt x="268" y="131"/>
                    <a:pt x="205" y="138"/>
                  </a:cubicBezTo>
                  <a:cubicBezTo>
                    <a:pt x="195" y="145"/>
                    <a:pt x="188" y="152"/>
                    <a:pt x="181" y="162"/>
                  </a:cubicBezTo>
                  <a:cubicBezTo>
                    <a:pt x="185" y="123"/>
                    <a:pt x="189" y="125"/>
                    <a:pt x="154" y="120"/>
                  </a:cubicBezTo>
                  <a:cubicBezTo>
                    <a:pt x="139" y="123"/>
                    <a:pt x="129" y="127"/>
                    <a:pt x="124" y="111"/>
                  </a:cubicBezTo>
                  <a:cubicBezTo>
                    <a:pt x="120" y="112"/>
                    <a:pt x="116" y="116"/>
                    <a:pt x="112" y="114"/>
                  </a:cubicBezTo>
                  <a:cubicBezTo>
                    <a:pt x="109" y="113"/>
                    <a:pt x="111" y="103"/>
                    <a:pt x="109" y="105"/>
                  </a:cubicBezTo>
                  <a:cubicBezTo>
                    <a:pt x="81" y="133"/>
                    <a:pt x="119" y="118"/>
                    <a:pt x="94" y="126"/>
                  </a:cubicBezTo>
                  <a:cubicBezTo>
                    <a:pt x="81" y="139"/>
                    <a:pt x="74" y="143"/>
                    <a:pt x="64" y="159"/>
                  </a:cubicBezTo>
                  <a:cubicBezTo>
                    <a:pt x="60" y="165"/>
                    <a:pt x="46" y="171"/>
                    <a:pt x="46" y="171"/>
                  </a:cubicBezTo>
                  <a:cubicBezTo>
                    <a:pt x="38" y="182"/>
                    <a:pt x="24" y="192"/>
                    <a:pt x="13" y="201"/>
                  </a:cubicBezTo>
                  <a:cubicBezTo>
                    <a:pt x="9" y="209"/>
                    <a:pt x="5" y="217"/>
                    <a:pt x="1" y="225"/>
                  </a:cubicBezTo>
                  <a:cubicBezTo>
                    <a:pt x="0" y="228"/>
                    <a:pt x="3" y="219"/>
                    <a:pt x="4" y="216"/>
                  </a:cubicBezTo>
                  <a:cubicBezTo>
                    <a:pt x="6" y="213"/>
                    <a:pt x="7" y="209"/>
                    <a:pt x="10" y="207"/>
                  </a:cubicBezTo>
                  <a:cubicBezTo>
                    <a:pt x="12" y="205"/>
                    <a:pt x="16" y="205"/>
                    <a:pt x="19" y="204"/>
                  </a:cubicBezTo>
                  <a:cubicBezTo>
                    <a:pt x="30" y="188"/>
                    <a:pt x="40" y="179"/>
                    <a:pt x="58" y="174"/>
                  </a:cubicBezTo>
                  <a:cubicBezTo>
                    <a:pt x="62" y="163"/>
                    <a:pt x="69" y="160"/>
                    <a:pt x="76" y="150"/>
                  </a:cubicBezTo>
                  <a:cubicBezTo>
                    <a:pt x="77" y="145"/>
                    <a:pt x="76" y="139"/>
                    <a:pt x="79" y="135"/>
                  </a:cubicBezTo>
                  <a:cubicBezTo>
                    <a:pt x="83" y="129"/>
                    <a:pt x="97" y="123"/>
                    <a:pt x="97" y="123"/>
                  </a:cubicBezTo>
                  <a:cubicBezTo>
                    <a:pt x="98" y="119"/>
                    <a:pt x="97" y="114"/>
                    <a:pt x="100" y="111"/>
                  </a:cubicBezTo>
                  <a:cubicBezTo>
                    <a:pt x="102" y="109"/>
                    <a:pt x="108" y="111"/>
                    <a:pt x="109" y="108"/>
                  </a:cubicBezTo>
                  <a:lnTo>
                    <a:pt x="88" y="90"/>
                  </a:lnTo>
                  <a:cubicBezTo>
                    <a:pt x="88" y="90"/>
                    <a:pt x="61" y="99"/>
                    <a:pt x="61" y="99"/>
                  </a:cubicBezTo>
                  <a:cubicBezTo>
                    <a:pt x="55" y="101"/>
                    <a:pt x="43" y="105"/>
                    <a:pt x="43" y="105"/>
                  </a:cubicBezTo>
                  <a:cubicBezTo>
                    <a:pt x="42" y="108"/>
                    <a:pt x="37" y="115"/>
                    <a:pt x="40" y="114"/>
                  </a:cubicBezTo>
                  <a:cubicBezTo>
                    <a:pt x="44" y="112"/>
                    <a:pt x="45" y="105"/>
                    <a:pt x="49" y="102"/>
                  </a:cubicBezTo>
                  <a:cubicBezTo>
                    <a:pt x="57" y="95"/>
                    <a:pt x="72" y="93"/>
                    <a:pt x="82" y="90"/>
                  </a:cubicBezTo>
                  <a:cubicBezTo>
                    <a:pt x="91" y="77"/>
                    <a:pt x="109" y="76"/>
                    <a:pt x="124" y="72"/>
                  </a:cubicBezTo>
                  <a:cubicBezTo>
                    <a:pt x="131" y="61"/>
                    <a:pt x="136" y="55"/>
                    <a:pt x="148" y="51"/>
                  </a:cubicBezTo>
                  <a:cubicBezTo>
                    <a:pt x="140" y="75"/>
                    <a:pt x="143" y="66"/>
                    <a:pt x="124" y="78"/>
                  </a:cubicBezTo>
                  <a:cubicBezTo>
                    <a:pt x="122" y="81"/>
                    <a:pt x="116" y="84"/>
                    <a:pt x="118" y="87"/>
                  </a:cubicBezTo>
                  <a:cubicBezTo>
                    <a:pt x="119" y="90"/>
                    <a:pt x="124" y="83"/>
                    <a:pt x="127" y="84"/>
                  </a:cubicBezTo>
                  <a:cubicBezTo>
                    <a:pt x="131" y="85"/>
                    <a:pt x="132" y="89"/>
                    <a:pt x="136" y="90"/>
                  </a:cubicBezTo>
                  <a:cubicBezTo>
                    <a:pt x="148" y="92"/>
                    <a:pt x="160" y="92"/>
                    <a:pt x="172" y="93"/>
                  </a:cubicBezTo>
                  <a:cubicBezTo>
                    <a:pt x="176" y="92"/>
                    <a:pt x="180" y="88"/>
                    <a:pt x="184" y="90"/>
                  </a:cubicBezTo>
                  <a:cubicBezTo>
                    <a:pt x="187" y="91"/>
                    <a:pt x="185" y="97"/>
                    <a:pt x="187" y="99"/>
                  </a:cubicBezTo>
                  <a:cubicBezTo>
                    <a:pt x="194" y="106"/>
                    <a:pt x="205" y="103"/>
                    <a:pt x="214" y="105"/>
                  </a:cubicBezTo>
                  <a:cubicBezTo>
                    <a:pt x="221" y="64"/>
                    <a:pt x="213" y="103"/>
                    <a:pt x="220" y="123"/>
                  </a:cubicBezTo>
                  <a:cubicBezTo>
                    <a:pt x="221" y="126"/>
                    <a:pt x="226" y="121"/>
                    <a:pt x="229" y="120"/>
                  </a:cubicBezTo>
                  <a:cubicBezTo>
                    <a:pt x="258" y="126"/>
                    <a:pt x="238" y="138"/>
                    <a:pt x="256" y="126"/>
                  </a:cubicBezTo>
                  <a:cubicBezTo>
                    <a:pt x="268" y="108"/>
                    <a:pt x="247" y="110"/>
                    <a:pt x="232" y="108"/>
                  </a:cubicBezTo>
                  <a:cubicBezTo>
                    <a:pt x="224" y="105"/>
                    <a:pt x="208" y="105"/>
                    <a:pt x="208" y="96"/>
                  </a:cubicBezTo>
                  <a:cubicBezTo>
                    <a:pt x="208" y="91"/>
                    <a:pt x="214" y="88"/>
                    <a:pt x="217" y="84"/>
                  </a:cubicBezTo>
                  <a:cubicBezTo>
                    <a:pt x="221" y="78"/>
                    <a:pt x="229" y="66"/>
                    <a:pt x="229" y="66"/>
                  </a:cubicBezTo>
                  <a:cubicBezTo>
                    <a:pt x="230" y="59"/>
                    <a:pt x="226" y="49"/>
                    <a:pt x="232" y="45"/>
                  </a:cubicBezTo>
                  <a:cubicBezTo>
                    <a:pt x="253" y="28"/>
                    <a:pt x="268" y="55"/>
                    <a:pt x="253" y="33"/>
                  </a:cubicBezTo>
                  <a:cubicBezTo>
                    <a:pt x="276" y="25"/>
                    <a:pt x="298" y="36"/>
                    <a:pt x="280" y="9"/>
                  </a:cubicBezTo>
                  <a:cubicBezTo>
                    <a:pt x="293" y="0"/>
                    <a:pt x="302" y="4"/>
                    <a:pt x="316" y="9"/>
                  </a:cubicBezTo>
                  <a:cubicBezTo>
                    <a:pt x="331" y="4"/>
                    <a:pt x="323" y="13"/>
                    <a:pt x="337" y="18"/>
                  </a:cubicBezTo>
                  <a:cubicBezTo>
                    <a:pt x="339" y="24"/>
                    <a:pt x="341" y="30"/>
                    <a:pt x="343" y="36"/>
                  </a:cubicBezTo>
                  <a:close/>
                </a:path>
              </a:pathLst>
            </a:custGeom>
            <a:solidFill>
              <a:srgbClr val="FF66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63" name="Freeform 91"/>
            <p:cNvSpPr>
              <a:spLocks/>
            </p:cNvSpPr>
            <p:nvPr/>
          </p:nvSpPr>
          <p:spPr bwMode="auto">
            <a:xfrm rot="-366254">
              <a:off x="2850" y="559"/>
              <a:ext cx="88" cy="170"/>
            </a:xfrm>
            <a:custGeom>
              <a:avLst/>
              <a:gdLst>
                <a:gd name="T0" fmla="*/ 195 w 291"/>
                <a:gd name="T1" fmla="*/ 405 h 492"/>
                <a:gd name="T2" fmla="*/ 231 w 291"/>
                <a:gd name="T3" fmla="*/ 366 h 492"/>
                <a:gd name="T4" fmla="*/ 189 w 291"/>
                <a:gd name="T5" fmla="*/ 291 h 492"/>
                <a:gd name="T6" fmla="*/ 168 w 291"/>
                <a:gd name="T7" fmla="*/ 246 h 492"/>
                <a:gd name="T8" fmla="*/ 186 w 291"/>
                <a:gd name="T9" fmla="*/ 228 h 492"/>
                <a:gd name="T10" fmla="*/ 192 w 291"/>
                <a:gd name="T11" fmla="*/ 180 h 492"/>
                <a:gd name="T12" fmla="*/ 213 w 291"/>
                <a:gd name="T13" fmla="*/ 120 h 492"/>
                <a:gd name="T14" fmla="*/ 219 w 291"/>
                <a:gd name="T15" fmla="*/ 96 h 492"/>
                <a:gd name="T16" fmla="*/ 210 w 291"/>
                <a:gd name="T17" fmla="*/ 138 h 492"/>
                <a:gd name="T18" fmla="*/ 216 w 291"/>
                <a:gd name="T19" fmla="*/ 222 h 492"/>
                <a:gd name="T20" fmla="*/ 249 w 291"/>
                <a:gd name="T21" fmla="*/ 168 h 492"/>
                <a:gd name="T22" fmla="*/ 237 w 291"/>
                <a:gd name="T23" fmla="*/ 111 h 492"/>
                <a:gd name="T24" fmla="*/ 258 w 291"/>
                <a:gd name="T25" fmla="*/ 189 h 492"/>
                <a:gd name="T26" fmla="*/ 258 w 291"/>
                <a:gd name="T27" fmla="*/ 114 h 492"/>
                <a:gd name="T28" fmla="*/ 222 w 291"/>
                <a:gd name="T29" fmla="*/ 147 h 492"/>
                <a:gd name="T30" fmla="*/ 234 w 291"/>
                <a:gd name="T31" fmla="*/ 111 h 492"/>
                <a:gd name="T32" fmla="*/ 273 w 291"/>
                <a:gd name="T33" fmla="*/ 108 h 492"/>
                <a:gd name="T34" fmla="*/ 243 w 291"/>
                <a:gd name="T35" fmla="*/ 21 h 492"/>
                <a:gd name="T36" fmla="*/ 219 w 291"/>
                <a:gd name="T37" fmla="*/ 60 h 492"/>
                <a:gd name="T38" fmla="*/ 198 w 291"/>
                <a:gd name="T39" fmla="*/ 108 h 492"/>
                <a:gd name="T40" fmla="*/ 147 w 291"/>
                <a:gd name="T41" fmla="*/ 0 h 492"/>
                <a:gd name="T42" fmla="*/ 186 w 291"/>
                <a:gd name="T43" fmla="*/ 57 h 492"/>
                <a:gd name="T44" fmla="*/ 180 w 291"/>
                <a:gd name="T45" fmla="*/ 129 h 492"/>
                <a:gd name="T46" fmla="*/ 168 w 291"/>
                <a:gd name="T47" fmla="*/ 108 h 492"/>
                <a:gd name="T48" fmla="*/ 171 w 291"/>
                <a:gd name="T49" fmla="*/ 114 h 492"/>
                <a:gd name="T50" fmla="*/ 150 w 291"/>
                <a:gd name="T51" fmla="*/ 234 h 492"/>
                <a:gd name="T52" fmla="*/ 174 w 291"/>
                <a:gd name="T53" fmla="*/ 129 h 492"/>
                <a:gd name="T54" fmla="*/ 132 w 291"/>
                <a:gd name="T55" fmla="*/ 174 h 492"/>
                <a:gd name="T56" fmla="*/ 117 w 291"/>
                <a:gd name="T57" fmla="*/ 174 h 492"/>
                <a:gd name="T58" fmla="*/ 93 w 291"/>
                <a:gd name="T59" fmla="*/ 192 h 492"/>
                <a:gd name="T60" fmla="*/ 87 w 291"/>
                <a:gd name="T61" fmla="*/ 237 h 492"/>
                <a:gd name="T62" fmla="*/ 78 w 291"/>
                <a:gd name="T63" fmla="*/ 219 h 492"/>
                <a:gd name="T64" fmla="*/ 60 w 291"/>
                <a:gd name="T65" fmla="*/ 177 h 492"/>
                <a:gd name="T66" fmla="*/ 72 w 291"/>
                <a:gd name="T67" fmla="*/ 225 h 492"/>
                <a:gd name="T68" fmla="*/ 60 w 291"/>
                <a:gd name="T69" fmla="*/ 237 h 492"/>
                <a:gd name="T70" fmla="*/ 36 w 291"/>
                <a:gd name="T71" fmla="*/ 276 h 492"/>
                <a:gd name="T72" fmla="*/ 9 w 291"/>
                <a:gd name="T73" fmla="*/ 243 h 492"/>
                <a:gd name="T74" fmla="*/ 0 w 291"/>
                <a:gd name="T75" fmla="*/ 234 h 492"/>
                <a:gd name="T76" fmla="*/ 27 w 291"/>
                <a:gd name="T77" fmla="*/ 273 h 492"/>
                <a:gd name="T78" fmla="*/ 36 w 291"/>
                <a:gd name="T79" fmla="*/ 351 h 492"/>
                <a:gd name="T80" fmla="*/ 60 w 291"/>
                <a:gd name="T81" fmla="*/ 315 h 492"/>
                <a:gd name="T82" fmla="*/ 63 w 291"/>
                <a:gd name="T83" fmla="*/ 330 h 492"/>
                <a:gd name="T84" fmla="*/ 24 w 291"/>
                <a:gd name="T85" fmla="*/ 480 h 492"/>
                <a:gd name="T86" fmla="*/ 30 w 291"/>
                <a:gd name="T87" fmla="*/ 486 h 492"/>
                <a:gd name="T88" fmla="*/ 57 w 291"/>
                <a:gd name="T89" fmla="*/ 468 h 492"/>
                <a:gd name="T90" fmla="*/ 84 w 291"/>
                <a:gd name="T91" fmla="*/ 369 h 492"/>
                <a:gd name="T92" fmla="*/ 114 w 291"/>
                <a:gd name="T93" fmla="*/ 297 h 492"/>
                <a:gd name="T94" fmla="*/ 111 w 291"/>
                <a:gd name="T95" fmla="*/ 357 h 492"/>
                <a:gd name="T96" fmla="*/ 102 w 291"/>
                <a:gd name="T97" fmla="*/ 450 h 492"/>
                <a:gd name="T98" fmla="*/ 105 w 291"/>
                <a:gd name="T99" fmla="*/ 414 h 492"/>
                <a:gd name="T100" fmla="*/ 105 w 291"/>
                <a:gd name="T101" fmla="*/ 348 h 492"/>
                <a:gd name="T102" fmla="*/ 123 w 291"/>
                <a:gd name="T103" fmla="*/ 360 h 492"/>
                <a:gd name="T104" fmla="*/ 153 w 291"/>
                <a:gd name="T105" fmla="*/ 393 h 492"/>
                <a:gd name="T106" fmla="*/ 129 w 291"/>
                <a:gd name="T107" fmla="*/ 372 h 492"/>
                <a:gd name="T108" fmla="*/ 132 w 291"/>
                <a:gd name="T109" fmla="*/ 339 h 492"/>
                <a:gd name="T110" fmla="*/ 153 w 291"/>
                <a:gd name="T111" fmla="*/ 372 h 492"/>
                <a:gd name="T112" fmla="*/ 156 w 291"/>
                <a:gd name="T113" fmla="*/ 408 h 492"/>
                <a:gd name="T114" fmla="*/ 162 w 291"/>
                <a:gd name="T115" fmla="*/ 420 h 492"/>
                <a:gd name="T116" fmla="*/ 213 w 291"/>
                <a:gd name="T117" fmla="*/ 465 h 492"/>
                <a:gd name="T118" fmla="*/ 183 w 291"/>
                <a:gd name="T119" fmla="*/ 465 h 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1" h="492">
                  <a:moveTo>
                    <a:pt x="207" y="465"/>
                  </a:moveTo>
                  <a:cubicBezTo>
                    <a:pt x="200" y="445"/>
                    <a:pt x="198" y="427"/>
                    <a:pt x="195" y="405"/>
                  </a:cubicBezTo>
                  <a:cubicBezTo>
                    <a:pt x="201" y="388"/>
                    <a:pt x="210" y="390"/>
                    <a:pt x="228" y="387"/>
                  </a:cubicBezTo>
                  <a:cubicBezTo>
                    <a:pt x="242" y="382"/>
                    <a:pt x="244" y="374"/>
                    <a:pt x="231" y="366"/>
                  </a:cubicBezTo>
                  <a:cubicBezTo>
                    <a:pt x="218" y="347"/>
                    <a:pt x="229" y="332"/>
                    <a:pt x="204" y="324"/>
                  </a:cubicBezTo>
                  <a:cubicBezTo>
                    <a:pt x="202" y="307"/>
                    <a:pt x="205" y="296"/>
                    <a:pt x="189" y="291"/>
                  </a:cubicBezTo>
                  <a:cubicBezTo>
                    <a:pt x="181" y="279"/>
                    <a:pt x="187" y="275"/>
                    <a:pt x="183" y="261"/>
                  </a:cubicBezTo>
                  <a:cubicBezTo>
                    <a:pt x="187" y="246"/>
                    <a:pt x="183" y="241"/>
                    <a:pt x="168" y="246"/>
                  </a:cubicBezTo>
                  <a:cubicBezTo>
                    <a:pt x="161" y="267"/>
                    <a:pt x="161" y="242"/>
                    <a:pt x="168" y="237"/>
                  </a:cubicBezTo>
                  <a:cubicBezTo>
                    <a:pt x="173" y="233"/>
                    <a:pt x="180" y="232"/>
                    <a:pt x="186" y="228"/>
                  </a:cubicBezTo>
                  <a:cubicBezTo>
                    <a:pt x="184" y="211"/>
                    <a:pt x="175" y="199"/>
                    <a:pt x="189" y="189"/>
                  </a:cubicBezTo>
                  <a:cubicBezTo>
                    <a:pt x="190" y="186"/>
                    <a:pt x="192" y="183"/>
                    <a:pt x="192" y="180"/>
                  </a:cubicBezTo>
                  <a:cubicBezTo>
                    <a:pt x="194" y="169"/>
                    <a:pt x="192" y="158"/>
                    <a:pt x="195" y="147"/>
                  </a:cubicBezTo>
                  <a:lnTo>
                    <a:pt x="213" y="120"/>
                  </a:lnTo>
                  <a:cubicBezTo>
                    <a:pt x="213" y="120"/>
                    <a:pt x="213" y="120"/>
                    <a:pt x="213" y="120"/>
                  </a:cubicBezTo>
                  <a:cubicBezTo>
                    <a:pt x="216" y="112"/>
                    <a:pt x="215" y="103"/>
                    <a:pt x="219" y="96"/>
                  </a:cubicBezTo>
                  <a:cubicBezTo>
                    <a:pt x="221" y="93"/>
                    <a:pt x="225" y="92"/>
                    <a:pt x="228" y="90"/>
                  </a:cubicBezTo>
                  <a:cubicBezTo>
                    <a:pt x="233" y="105"/>
                    <a:pt x="215" y="122"/>
                    <a:pt x="210" y="138"/>
                  </a:cubicBezTo>
                  <a:cubicBezTo>
                    <a:pt x="206" y="174"/>
                    <a:pt x="201" y="168"/>
                    <a:pt x="192" y="195"/>
                  </a:cubicBezTo>
                  <a:cubicBezTo>
                    <a:pt x="215" y="210"/>
                    <a:pt x="186" y="229"/>
                    <a:pt x="216" y="222"/>
                  </a:cubicBezTo>
                  <a:cubicBezTo>
                    <a:pt x="219" y="207"/>
                    <a:pt x="212" y="199"/>
                    <a:pt x="225" y="195"/>
                  </a:cubicBezTo>
                  <a:cubicBezTo>
                    <a:pt x="261" y="207"/>
                    <a:pt x="258" y="195"/>
                    <a:pt x="249" y="168"/>
                  </a:cubicBezTo>
                  <a:cubicBezTo>
                    <a:pt x="255" y="139"/>
                    <a:pt x="240" y="164"/>
                    <a:pt x="246" y="135"/>
                  </a:cubicBezTo>
                  <a:cubicBezTo>
                    <a:pt x="240" y="118"/>
                    <a:pt x="232" y="131"/>
                    <a:pt x="237" y="111"/>
                  </a:cubicBezTo>
                  <a:cubicBezTo>
                    <a:pt x="252" y="134"/>
                    <a:pt x="236" y="107"/>
                    <a:pt x="246" y="159"/>
                  </a:cubicBezTo>
                  <a:cubicBezTo>
                    <a:pt x="248" y="167"/>
                    <a:pt x="256" y="180"/>
                    <a:pt x="258" y="189"/>
                  </a:cubicBezTo>
                  <a:cubicBezTo>
                    <a:pt x="267" y="175"/>
                    <a:pt x="268" y="167"/>
                    <a:pt x="270" y="150"/>
                  </a:cubicBezTo>
                  <a:cubicBezTo>
                    <a:pt x="258" y="127"/>
                    <a:pt x="253" y="146"/>
                    <a:pt x="258" y="114"/>
                  </a:cubicBezTo>
                  <a:cubicBezTo>
                    <a:pt x="250" y="91"/>
                    <a:pt x="239" y="120"/>
                    <a:pt x="234" y="129"/>
                  </a:cubicBezTo>
                  <a:cubicBezTo>
                    <a:pt x="230" y="135"/>
                    <a:pt x="222" y="147"/>
                    <a:pt x="222" y="147"/>
                  </a:cubicBezTo>
                  <a:cubicBezTo>
                    <a:pt x="218" y="171"/>
                    <a:pt x="196" y="201"/>
                    <a:pt x="213" y="135"/>
                  </a:cubicBezTo>
                  <a:cubicBezTo>
                    <a:pt x="217" y="121"/>
                    <a:pt x="224" y="118"/>
                    <a:pt x="234" y="111"/>
                  </a:cubicBezTo>
                  <a:cubicBezTo>
                    <a:pt x="244" y="81"/>
                    <a:pt x="239" y="86"/>
                    <a:pt x="264" y="69"/>
                  </a:cubicBezTo>
                  <a:cubicBezTo>
                    <a:pt x="267" y="82"/>
                    <a:pt x="271" y="94"/>
                    <a:pt x="273" y="108"/>
                  </a:cubicBezTo>
                  <a:cubicBezTo>
                    <a:pt x="291" y="82"/>
                    <a:pt x="285" y="67"/>
                    <a:pt x="258" y="54"/>
                  </a:cubicBezTo>
                  <a:cubicBezTo>
                    <a:pt x="249" y="40"/>
                    <a:pt x="262" y="27"/>
                    <a:pt x="243" y="21"/>
                  </a:cubicBezTo>
                  <a:cubicBezTo>
                    <a:pt x="234" y="39"/>
                    <a:pt x="239" y="29"/>
                    <a:pt x="225" y="51"/>
                  </a:cubicBezTo>
                  <a:cubicBezTo>
                    <a:pt x="223" y="54"/>
                    <a:pt x="219" y="60"/>
                    <a:pt x="219" y="60"/>
                  </a:cubicBezTo>
                  <a:cubicBezTo>
                    <a:pt x="218" y="72"/>
                    <a:pt x="221" y="85"/>
                    <a:pt x="216" y="96"/>
                  </a:cubicBezTo>
                  <a:cubicBezTo>
                    <a:pt x="213" y="103"/>
                    <a:pt x="198" y="108"/>
                    <a:pt x="198" y="108"/>
                  </a:cubicBezTo>
                  <a:cubicBezTo>
                    <a:pt x="202" y="93"/>
                    <a:pt x="207" y="78"/>
                    <a:pt x="210" y="63"/>
                  </a:cubicBezTo>
                  <a:cubicBezTo>
                    <a:pt x="202" y="33"/>
                    <a:pt x="171" y="16"/>
                    <a:pt x="147" y="0"/>
                  </a:cubicBezTo>
                  <a:cubicBezTo>
                    <a:pt x="150" y="14"/>
                    <a:pt x="151" y="19"/>
                    <a:pt x="165" y="24"/>
                  </a:cubicBezTo>
                  <a:cubicBezTo>
                    <a:pt x="172" y="36"/>
                    <a:pt x="182" y="44"/>
                    <a:pt x="186" y="57"/>
                  </a:cubicBezTo>
                  <a:cubicBezTo>
                    <a:pt x="183" y="65"/>
                    <a:pt x="180" y="85"/>
                    <a:pt x="192" y="66"/>
                  </a:cubicBezTo>
                  <a:cubicBezTo>
                    <a:pt x="190" y="89"/>
                    <a:pt x="185" y="107"/>
                    <a:pt x="180" y="129"/>
                  </a:cubicBezTo>
                  <a:cubicBezTo>
                    <a:pt x="179" y="123"/>
                    <a:pt x="180" y="116"/>
                    <a:pt x="177" y="111"/>
                  </a:cubicBezTo>
                  <a:cubicBezTo>
                    <a:pt x="175" y="108"/>
                    <a:pt x="171" y="110"/>
                    <a:pt x="168" y="108"/>
                  </a:cubicBezTo>
                  <a:cubicBezTo>
                    <a:pt x="156" y="100"/>
                    <a:pt x="147" y="89"/>
                    <a:pt x="132" y="84"/>
                  </a:cubicBezTo>
                  <a:cubicBezTo>
                    <a:pt x="125" y="106"/>
                    <a:pt x="155" y="109"/>
                    <a:pt x="171" y="114"/>
                  </a:cubicBezTo>
                  <a:cubicBezTo>
                    <a:pt x="186" y="136"/>
                    <a:pt x="184" y="174"/>
                    <a:pt x="162" y="189"/>
                  </a:cubicBezTo>
                  <a:cubicBezTo>
                    <a:pt x="160" y="210"/>
                    <a:pt x="161" y="218"/>
                    <a:pt x="150" y="234"/>
                  </a:cubicBezTo>
                  <a:cubicBezTo>
                    <a:pt x="145" y="219"/>
                    <a:pt x="153" y="216"/>
                    <a:pt x="165" y="207"/>
                  </a:cubicBezTo>
                  <a:cubicBezTo>
                    <a:pt x="176" y="185"/>
                    <a:pt x="170" y="154"/>
                    <a:pt x="174" y="129"/>
                  </a:cubicBezTo>
                  <a:cubicBezTo>
                    <a:pt x="157" y="123"/>
                    <a:pt x="144" y="141"/>
                    <a:pt x="138" y="156"/>
                  </a:cubicBezTo>
                  <a:cubicBezTo>
                    <a:pt x="135" y="162"/>
                    <a:pt x="132" y="174"/>
                    <a:pt x="132" y="174"/>
                  </a:cubicBezTo>
                  <a:cubicBezTo>
                    <a:pt x="141" y="188"/>
                    <a:pt x="133" y="211"/>
                    <a:pt x="117" y="216"/>
                  </a:cubicBezTo>
                  <a:cubicBezTo>
                    <a:pt x="108" y="202"/>
                    <a:pt x="112" y="189"/>
                    <a:pt x="117" y="174"/>
                  </a:cubicBezTo>
                  <a:cubicBezTo>
                    <a:pt x="112" y="172"/>
                    <a:pt x="104" y="168"/>
                    <a:pt x="99" y="174"/>
                  </a:cubicBezTo>
                  <a:cubicBezTo>
                    <a:pt x="95" y="179"/>
                    <a:pt x="93" y="192"/>
                    <a:pt x="93" y="192"/>
                  </a:cubicBezTo>
                  <a:cubicBezTo>
                    <a:pt x="97" y="205"/>
                    <a:pt x="98" y="201"/>
                    <a:pt x="93" y="219"/>
                  </a:cubicBezTo>
                  <a:cubicBezTo>
                    <a:pt x="91" y="225"/>
                    <a:pt x="87" y="237"/>
                    <a:pt x="87" y="237"/>
                  </a:cubicBezTo>
                  <a:cubicBezTo>
                    <a:pt x="85" y="234"/>
                    <a:pt x="83" y="231"/>
                    <a:pt x="81" y="228"/>
                  </a:cubicBezTo>
                  <a:cubicBezTo>
                    <a:pt x="80" y="225"/>
                    <a:pt x="80" y="222"/>
                    <a:pt x="78" y="219"/>
                  </a:cubicBezTo>
                  <a:cubicBezTo>
                    <a:pt x="74" y="213"/>
                    <a:pt x="66" y="201"/>
                    <a:pt x="66" y="201"/>
                  </a:cubicBezTo>
                  <a:cubicBezTo>
                    <a:pt x="67" y="196"/>
                    <a:pt x="74" y="149"/>
                    <a:pt x="60" y="177"/>
                  </a:cubicBezTo>
                  <a:cubicBezTo>
                    <a:pt x="59" y="180"/>
                    <a:pt x="58" y="183"/>
                    <a:pt x="57" y="186"/>
                  </a:cubicBezTo>
                  <a:cubicBezTo>
                    <a:pt x="59" y="202"/>
                    <a:pt x="55" y="219"/>
                    <a:pt x="72" y="225"/>
                  </a:cubicBezTo>
                  <a:cubicBezTo>
                    <a:pt x="71" y="228"/>
                    <a:pt x="71" y="232"/>
                    <a:pt x="69" y="234"/>
                  </a:cubicBezTo>
                  <a:cubicBezTo>
                    <a:pt x="67" y="236"/>
                    <a:pt x="62" y="235"/>
                    <a:pt x="60" y="237"/>
                  </a:cubicBezTo>
                  <a:cubicBezTo>
                    <a:pt x="55" y="243"/>
                    <a:pt x="58" y="252"/>
                    <a:pt x="54" y="258"/>
                  </a:cubicBezTo>
                  <a:cubicBezTo>
                    <a:pt x="49" y="265"/>
                    <a:pt x="41" y="269"/>
                    <a:pt x="36" y="276"/>
                  </a:cubicBezTo>
                  <a:cubicBezTo>
                    <a:pt x="34" y="279"/>
                    <a:pt x="32" y="282"/>
                    <a:pt x="30" y="285"/>
                  </a:cubicBezTo>
                  <a:cubicBezTo>
                    <a:pt x="20" y="270"/>
                    <a:pt x="22" y="256"/>
                    <a:pt x="9" y="243"/>
                  </a:cubicBezTo>
                  <a:cubicBezTo>
                    <a:pt x="14" y="219"/>
                    <a:pt x="22" y="225"/>
                    <a:pt x="18" y="198"/>
                  </a:cubicBezTo>
                  <a:cubicBezTo>
                    <a:pt x="11" y="209"/>
                    <a:pt x="4" y="222"/>
                    <a:pt x="0" y="234"/>
                  </a:cubicBezTo>
                  <a:cubicBezTo>
                    <a:pt x="4" y="255"/>
                    <a:pt x="1" y="244"/>
                    <a:pt x="9" y="267"/>
                  </a:cubicBezTo>
                  <a:cubicBezTo>
                    <a:pt x="11" y="273"/>
                    <a:pt x="27" y="273"/>
                    <a:pt x="27" y="273"/>
                  </a:cubicBezTo>
                  <a:cubicBezTo>
                    <a:pt x="19" y="285"/>
                    <a:pt x="14" y="288"/>
                    <a:pt x="27" y="297"/>
                  </a:cubicBezTo>
                  <a:cubicBezTo>
                    <a:pt x="45" y="324"/>
                    <a:pt x="19" y="281"/>
                    <a:pt x="36" y="351"/>
                  </a:cubicBezTo>
                  <a:cubicBezTo>
                    <a:pt x="37" y="354"/>
                    <a:pt x="40" y="345"/>
                    <a:pt x="42" y="342"/>
                  </a:cubicBezTo>
                  <a:cubicBezTo>
                    <a:pt x="50" y="332"/>
                    <a:pt x="56" y="327"/>
                    <a:pt x="60" y="315"/>
                  </a:cubicBezTo>
                  <a:cubicBezTo>
                    <a:pt x="56" y="302"/>
                    <a:pt x="41" y="295"/>
                    <a:pt x="63" y="300"/>
                  </a:cubicBezTo>
                  <a:cubicBezTo>
                    <a:pt x="71" y="312"/>
                    <a:pt x="67" y="316"/>
                    <a:pt x="63" y="330"/>
                  </a:cubicBezTo>
                  <a:cubicBezTo>
                    <a:pt x="60" y="389"/>
                    <a:pt x="55" y="397"/>
                    <a:pt x="39" y="444"/>
                  </a:cubicBezTo>
                  <a:cubicBezTo>
                    <a:pt x="35" y="457"/>
                    <a:pt x="30" y="468"/>
                    <a:pt x="24" y="480"/>
                  </a:cubicBezTo>
                  <a:cubicBezTo>
                    <a:pt x="22" y="483"/>
                    <a:pt x="15" y="486"/>
                    <a:pt x="18" y="489"/>
                  </a:cubicBezTo>
                  <a:cubicBezTo>
                    <a:pt x="21" y="492"/>
                    <a:pt x="26" y="487"/>
                    <a:pt x="30" y="486"/>
                  </a:cubicBezTo>
                  <a:cubicBezTo>
                    <a:pt x="36" y="482"/>
                    <a:pt x="42" y="478"/>
                    <a:pt x="48" y="474"/>
                  </a:cubicBezTo>
                  <a:cubicBezTo>
                    <a:pt x="51" y="472"/>
                    <a:pt x="57" y="468"/>
                    <a:pt x="57" y="468"/>
                  </a:cubicBezTo>
                  <a:cubicBezTo>
                    <a:pt x="66" y="442"/>
                    <a:pt x="71" y="416"/>
                    <a:pt x="78" y="390"/>
                  </a:cubicBezTo>
                  <a:cubicBezTo>
                    <a:pt x="80" y="383"/>
                    <a:pt x="82" y="376"/>
                    <a:pt x="84" y="369"/>
                  </a:cubicBezTo>
                  <a:cubicBezTo>
                    <a:pt x="86" y="363"/>
                    <a:pt x="90" y="351"/>
                    <a:pt x="90" y="351"/>
                  </a:cubicBezTo>
                  <a:cubicBezTo>
                    <a:pt x="85" y="306"/>
                    <a:pt x="74" y="310"/>
                    <a:pt x="114" y="297"/>
                  </a:cubicBezTo>
                  <a:cubicBezTo>
                    <a:pt x="112" y="319"/>
                    <a:pt x="116" y="332"/>
                    <a:pt x="96" y="339"/>
                  </a:cubicBezTo>
                  <a:cubicBezTo>
                    <a:pt x="91" y="353"/>
                    <a:pt x="99" y="353"/>
                    <a:pt x="111" y="357"/>
                  </a:cubicBezTo>
                  <a:cubicBezTo>
                    <a:pt x="123" y="375"/>
                    <a:pt x="121" y="392"/>
                    <a:pt x="102" y="402"/>
                  </a:cubicBezTo>
                  <a:cubicBezTo>
                    <a:pt x="90" y="420"/>
                    <a:pt x="97" y="431"/>
                    <a:pt x="102" y="450"/>
                  </a:cubicBezTo>
                  <a:cubicBezTo>
                    <a:pt x="115" y="446"/>
                    <a:pt x="122" y="441"/>
                    <a:pt x="108" y="432"/>
                  </a:cubicBezTo>
                  <a:cubicBezTo>
                    <a:pt x="105" y="428"/>
                    <a:pt x="97" y="420"/>
                    <a:pt x="105" y="414"/>
                  </a:cubicBezTo>
                  <a:cubicBezTo>
                    <a:pt x="110" y="410"/>
                    <a:pt x="123" y="408"/>
                    <a:pt x="123" y="408"/>
                  </a:cubicBezTo>
                  <a:cubicBezTo>
                    <a:pt x="129" y="389"/>
                    <a:pt x="127" y="355"/>
                    <a:pt x="105" y="348"/>
                  </a:cubicBezTo>
                  <a:cubicBezTo>
                    <a:pt x="109" y="336"/>
                    <a:pt x="114" y="334"/>
                    <a:pt x="126" y="330"/>
                  </a:cubicBezTo>
                  <a:cubicBezTo>
                    <a:pt x="130" y="342"/>
                    <a:pt x="127" y="349"/>
                    <a:pt x="123" y="360"/>
                  </a:cubicBezTo>
                  <a:cubicBezTo>
                    <a:pt x="124" y="372"/>
                    <a:pt x="118" y="387"/>
                    <a:pt x="126" y="396"/>
                  </a:cubicBezTo>
                  <a:cubicBezTo>
                    <a:pt x="132" y="403"/>
                    <a:pt x="147" y="400"/>
                    <a:pt x="153" y="393"/>
                  </a:cubicBezTo>
                  <a:cubicBezTo>
                    <a:pt x="154" y="392"/>
                    <a:pt x="146" y="369"/>
                    <a:pt x="144" y="363"/>
                  </a:cubicBezTo>
                  <a:cubicBezTo>
                    <a:pt x="125" y="369"/>
                    <a:pt x="136" y="393"/>
                    <a:pt x="129" y="372"/>
                  </a:cubicBezTo>
                  <a:cubicBezTo>
                    <a:pt x="140" y="365"/>
                    <a:pt x="146" y="365"/>
                    <a:pt x="153" y="354"/>
                  </a:cubicBezTo>
                  <a:cubicBezTo>
                    <a:pt x="132" y="347"/>
                    <a:pt x="137" y="354"/>
                    <a:pt x="132" y="339"/>
                  </a:cubicBezTo>
                  <a:cubicBezTo>
                    <a:pt x="138" y="288"/>
                    <a:pt x="143" y="318"/>
                    <a:pt x="150" y="339"/>
                  </a:cubicBezTo>
                  <a:cubicBezTo>
                    <a:pt x="151" y="350"/>
                    <a:pt x="151" y="361"/>
                    <a:pt x="153" y="372"/>
                  </a:cubicBezTo>
                  <a:cubicBezTo>
                    <a:pt x="154" y="378"/>
                    <a:pt x="159" y="390"/>
                    <a:pt x="159" y="390"/>
                  </a:cubicBezTo>
                  <a:cubicBezTo>
                    <a:pt x="158" y="396"/>
                    <a:pt x="158" y="402"/>
                    <a:pt x="156" y="408"/>
                  </a:cubicBezTo>
                  <a:cubicBezTo>
                    <a:pt x="153" y="415"/>
                    <a:pt x="135" y="420"/>
                    <a:pt x="141" y="426"/>
                  </a:cubicBezTo>
                  <a:cubicBezTo>
                    <a:pt x="142" y="427"/>
                    <a:pt x="160" y="421"/>
                    <a:pt x="162" y="420"/>
                  </a:cubicBezTo>
                  <a:cubicBezTo>
                    <a:pt x="189" y="429"/>
                    <a:pt x="178" y="456"/>
                    <a:pt x="180" y="483"/>
                  </a:cubicBezTo>
                  <a:cubicBezTo>
                    <a:pt x="198" y="480"/>
                    <a:pt x="207" y="482"/>
                    <a:pt x="213" y="465"/>
                  </a:cubicBezTo>
                  <a:cubicBezTo>
                    <a:pt x="209" y="453"/>
                    <a:pt x="201" y="454"/>
                    <a:pt x="201" y="441"/>
                  </a:cubicBezTo>
                  <a:lnTo>
                    <a:pt x="183" y="465"/>
                  </a:lnTo>
                </a:path>
              </a:pathLst>
            </a:custGeom>
            <a:solidFill>
              <a:srgbClr val="FF66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64" name="Freeform 92"/>
            <p:cNvSpPr>
              <a:spLocks/>
            </p:cNvSpPr>
            <p:nvPr/>
          </p:nvSpPr>
          <p:spPr bwMode="auto">
            <a:xfrm>
              <a:off x="2290" y="1504"/>
              <a:ext cx="814" cy="641"/>
            </a:xfrm>
            <a:custGeom>
              <a:avLst/>
              <a:gdLst>
                <a:gd name="T0" fmla="*/ 729 w 814"/>
                <a:gd name="T1" fmla="*/ 39 h 641"/>
                <a:gd name="T2" fmla="*/ 720 w 814"/>
                <a:gd name="T3" fmla="*/ 117 h 641"/>
                <a:gd name="T4" fmla="*/ 696 w 814"/>
                <a:gd name="T5" fmla="*/ 207 h 641"/>
                <a:gd name="T6" fmla="*/ 726 w 814"/>
                <a:gd name="T7" fmla="*/ 414 h 641"/>
                <a:gd name="T8" fmla="*/ 741 w 814"/>
                <a:gd name="T9" fmla="*/ 444 h 641"/>
                <a:gd name="T10" fmla="*/ 777 w 814"/>
                <a:gd name="T11" fmla="*/ 516 h 641"/>
                <a:gd name="T12" fmla="*/ 798 w 814"/>
                <a:gd name="T13" fmla="*/ 564 h 641"/>
                <a:gd name="T14" fmla="*/ 810 w 814"/>
                <a:gd name="T15" fmla="*/ 582 h 641"/>
                <a:gd name="T16" fmla="*/ 729 w 814"/>
                <a:gd name="T17" fmla="*/ 615 h 641"/>
                <a:gd name="T18" fmla="*/ 483 w 814"/>
                <a:gd name="T19" fmla="*/ 630 h 641"/>
                <a:gd name="T20" fmla="*/ 345 w 814"/>
                <a:gd name="T21" fmla="*/ 612 h 641"/>
                <a:gd name="T22" fmla="*/ 120 w 814"/>
                <a:gd name="T23" fmla="*/ 624 h 641"/>
                <a:gd name="T24" fmla="*/ 0 w 814"/>
                <a:gd name="T25" fmla="*/ 606 h 641"/>
                <a:gd name="T26" fmla="*/ 6 w 814"/>
                <a:gd name="T27" fmla="*/ 579 h 641"/>
                <a:gd name="T28" fmla="*/ 36 w 814"/>
                <a:gd name="T29" fmla="*/ 540 h 641"/>
                <a:gd name="T30" fmla="*/ 54 w 814"/>
                <a:gd name="T31" fmla="*/ 501 h 641"/>
                <a:gd name="T32" fmla="*/ 81 w 814"/>
                <a:gd name="T33" fmla="*/ 477 h 641"/>
                <a:gd name="T34" fmla="*/ 99 w 814"/>
                <a:gd name="T35" fmla="*/ 465 h 641"/>
                <a:gd name="T36" fmla="*/ 132 w 814"/>
                <a:gd name="T37" fmla="*/ 420 h 641"/>
                <a:gd name="T38" fmla="*/ 159 w 814"/>
                <a:gd name="T39" fmla="*/ 357 h 641"/>
                <a:gd name="T40" fmla="*/ 147 w 814"/>
                <a:gd name="T41" fmla="*/ 267 h 641"/>
                <a:gd name="T42" fmla="*/ 123 w 814"/>
                <a:gd name="T43" fmla="*/ 237 h 641"/>
                <a:gd name="T44" fmla="*/ 129 w 814"/>
                <a:gd name="T45" fmla="*/ 213 h 641"/>
                <a:gd name="T46" fmla="*/ 99 w 814"/>
                <a:gd name="T47" fmla="*/ 186 h 641"/>
                <a:gd name="T48" fmla="*/ 87 w 814"/>
                <a:gd name="T49" fmla="*/ 132 h 641"/>
                <a:gd name="T50" fmla="*/ 93 w 814"/>
                <a:gd name="T51" fmla="*/ 57 h 641"/>
                <a:gd name="T52" fmla="*/ 120 w 814"/>
                <a:gd name="T53" fmla="*/ 36 h 641"/>
                <a:gd name="T54" fmla="*/ 129 w 814"/>
                <a:gd name="T55" fmla="*/ 30 h 641"/>
                <a:gd name="T56" fmla="*/ 141 w 814"/>
                <a:gd name="T57" fmla="*/ 9 h 641"/>
                <a:gd name="T58" fmla="*/ 168 w 814"/>
                <a:gd name="T59" fmla="*/ 0 h 641"/>
                <a:gd name="T60" fmla="*/ 213 w 814"/>
                <a:gd name="T61" fmla="*/ 30 h 641"/>
                <a:gd name="T62" fmla="*/ 279 w 814"/>
                <a:gd name="T63" fmla="*/ 72 h 641"/>
                <a:gd name="T64" fmla="*/ 333 w 814"/>
                <a:gd name="T65" fmla="*/ 84 h 641"/>
                <a:gd name="T66" fmla="*/ 486 w 814"/>
                <a:gd name="T67" fmla="*/ 78 h 641"/>
                <a:gd name="T68" fmla="*/ 585 w 814"/>
                <a:gd name="T69" fmla="*/ 57 h 641"/>
                <a:gd name="T70" fmla="*/ 729 w 814"/>
                <a:gd name="T71" fmla="*/ 39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4" h="641">
                  <a:moveTo>
                    <a:pt x="729" y="39"/>
                  </a:moveTo>
                  <a:cubicBezTo>
                    <a:pt x="727" y="68"/>
                    <a:pt x="729" y="91"/>
                    <a:pt x="720" y="117"/>
                  </a:cubicBezTo>
                  <a:cubicBezTo>
                    <a:pt x="716" y="148"/>
                    <a:pt x="704" y="177"/>
                    <a:pt x="696" y="207"/>
                  </a:cubicBezTo>
                  <a:cubicBezTo>
                    <a:pt x="694" y="271"/>
                    <a:pt x="683" y="357"/>
                    <a:pt x="726" y="414"/>
                  </a:cubicBezTo>
                  <a:cubicBezTo>
                    <a:pt x="734" y="437"/>
                    <a:pt x="728" y="427"/>
                    <a:pt x="741" y="444"/>
                  </a:cubicBezTo>
                  <a:cubicBezTo>
                    <a:pt x="748" y="470"/>
                    <a:pt x="762" y="494"/>
                    <a:pt x="777" y="516"/>
                  </a:cubicBezTo>
                  <a:cubicBezTo>
                    <a:pt x="780" y="538"/>
                    <a:pt x="779" y="551"/>
                    <a:pt x="798" y="564"/>
                  </a:cubicBezTo>
                  <a:cubicBezTo>
                    <a:pt x="800" y="571"/>
                    <a:pt x="809" y="575"/>
                    <a:pt x="810" y="582"/>
                  </a:cubicBezTo>
                  <a:cubicBezTo>
                    <a:pt x="814" y="610"/>
                    <a:pt x="746" y="613"/>
                    <a:pt x="729" y="615"/>
                  </a:cubicBezTo>
                  <a:cubicBezTo>
                    <a:pt x="652" y="641"/>
                    <a:pt x="556" y="629"/>
                    <a:pt x="483" y="630"/>
                  </a:cubicBezTo>
                  <a:cubicBezTo>
                    <a:pt x="442" y="629"/>
                    <a:pt x="384" y="638"/>
                    <a:pt x="345" y="612"/>
                  </a:cubicBezTo>
                  <a:cubicBezTo>
                    <a:pt x="286" y="610"/>
                    <a:pt x="177" y="625"/>
                    <a:pt x="120" y="624"/>
                  </a:cubicBezTo>
                  <a:cubicBezTo>
                    <a:pt x="63" y="623"/>
                    <a:pt x="19" y="614"/>
                    <a:pt x="0" y="606"/>
                  </a:cubicBezTo>
                  <a:cubicBezTo>
                    <a:pt x="3" y="597"/>
                    <a:pt x="3" y="588"/>
                    <a:pt x="6" y="579"/>
                  </a:cubicBezTo>
                  <a:cubicBezTo>
                    <a:pt x="12" y="562"/>
                    <a:pt x="24" y="552"/>
                    <a:pt x="36" y="540"/>
                  </a:cubicBezTo>
                  <a:cubicBezTo>
                    <a:pt x="46" y="530"/>
                    <a:pt x="50" y="513"/>
                    <a:pt x="54" y="501"/>
                  </a:cubicBezTo>
                  <a:cubicBezTo>
                    <a:pt x="57" y="491"/>
                    <a:pt x="73" y="483"/>
                    <a:pt x="81" y="477"/>
                  </a:cubicBezTo>
                  <a:cubicBezTo>
                    <a:pt x="87" y="473"/>
                    <a:pt x="99" y="465"/>
                    <a:pt x="99" y="465"/>
                  </a:cubicBezTo>
                  <a:cubicBezTo>
                    <a:pt x="105" y="447"/>
                    <a:pt x="123" y="438"/>
                    <a:pt x="132" y="420"/>
                  </a:cubicBezTo>
                  <a:cubicBezTo>
                    <a:pt x="142" y="401"/>
                    <a:pt x="144" y="372"/>
                    <a:pt x="159" y="357"/>
                  </a:cubicBezTo>
                  <a:cubicBezTo>
                    <a:pt x="166" y="335"/>
                    <a:pt x="161" y="289"/>
                    <a:pt x="147" y="267"/>
                  </a:cubicBezTo>
                  <a:cubicBezTo>
                    <a:pt x="140" y="256"/>
                    <a:pt x="129" y="249"/>
                    <a:pt x="123" y="237"/>
                  </a:cubicBezTo>
                  <a:cubicBezTo>
                    <a:pt x="117" y="228"/>
                    <a:pt x="133" y="221"/>
                    <a:pt x="129" y="213"/>
                  </a:cubicBezTo>
                  <a:cubicBezTo>
                    <a:pt x="125" y="205"/>
                    <a:pt x="106" y="199"/>
                    <a:pt x="99" y="186"/>
                  </a:cubicBezTo>
                  <a:cubicBezTo>
                    <a:pt x="95" y="168"/>
                    <a:pt x="91" y="150"/>
                    <a:pt x="87" y="132"/>
                  </a:cubicBezTo>
                  <a:cubicBezTo>
                    <a:pt x="88" y="118"/>
                    <a:pt x="83" y="72"/>
                    <a:pt x="93" y="57"/>
                  </a:cubicBezTo>
                  <a:cubicBezTo>
                    <a:pt x="99" y="49"/>
                    <a:pt x="113" y="41"/>
                    <a:pt x="120" y="36"/>
                  </a:cubicBezTo>
                  <a:cubicBezTo>
                    <a:pt x="123" y="34"/>
                    <a:pt x="129" y="30"/>
                    <a:pt x="129" y="30"/>
                  </a:cubicBezTo>
                  <a:cubicBezTo>
                    <a:pt x="133" y="23"/>
                    <a:pt x="135" y="14"/>
                    <a:pt x="141" y="9"/>
                  </a:cubicBezTo>
                  <a:cubicBezTo>
                    <a:pt x="149" y="3"/>
                    <a:pt x="168" y="0"/>
                    <a:pt x="168" y="0"/>
                  </a:cubicBezTo>
                  <a:cubicBezTo>
                    <a:pt x="181" y="13"/>
                    <a:pt x="200" y="17"/>
                    <a:pt x="213" y="30"/>
                  </a:cubicBezTo>
                  <a:cubicBezTo>
                    <a:pt x="228" y="45"/>
                    <a:pt x="258" y="66"/>
                    <a:pt x="279" y="72"/>
                  </a:cubicBezTo>
                  <a:cubicBezTo>
                    <a:pt x="297" y="77"/>
                    <a:pt x="315" y="78"/>
                    <a:pt x="333" y="84"/>
                  </a:cubicBezTo>
                  <a:cubicBezTo>
                    <a:pt x="351" y="84"/>
                    <a:pt x="447" y="83"/>
                    <a:pt x="486" y="78"/>
                  </a:cubicBezTo>
                  <a:cubicBezTo>
                    <a:pt x="520" y="74"/>
                    <a:pt x="549" y="60"/>
                    <a:pt x="585" y="57"/>
                  </a:cubicBezTo>
                  <a:cubicBezTo>
                    <a:pt x="627" y="43"/>
                    <a:pt x="684" y="39"/>
                    <a:pt x="729" y="39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65" name="Freeform 93"/>
            <p:cNvSpPr>
              <a:spLocks/>
            </p:cNvSpPr>
            <p:nvPr/>
          </p:nvSpPr>
          <p:spPr bwMode="auto">
            <a:xfrm>
              <a:off x="2320" y="1438"/>
              <a:ext cx="741" cy="281"/>
            </a:xfrm>
            <a:custGeom>
              <a:avLst/>
              <a:gdLst>
                <a:gd name="T0" fmla="*/ 735 w 741"/>
                <a:gd name="T1" fmla="*/ 63 h 281"/>
                <a:gd name="T2" fmla="*/ 705 w 741"/>
                <a:gd name="T3" fmla="*/ 95 h 281"/>
                <a:gd name="T4" fmla="*/ 665 w 741"/>
                <a:gd name="T5" fmla="*/ 143 h 281"/>
                <a:gd name="T6" fmla="*/ 627 w 741"/>
                <a:gd name="T7" fmla="*/ 165 h 281"/>
                <a:gd name="T8" fmla="*/ 483 w 741"/>
                <a:gd name="T9" fmla="*/ 266 h 281"/>
                <a:gd name="T10" fmla="*/ 210 w 741"/>
                <a:gd name="T11" fmla="*/ 255 h 281"/>
                <a:gd name="T12" fmla="*/ 126 w 741"/>
                <a:gd name="T13" fmla="*/ 210 h 281"/>
                <a:gd name="T14" fmla="*/ 110 w 741"/>
                <a:gd name="T15" fmla="*/ 194 h 281"/>
                <a:gd name="T16" fmla="*/ 6 w 741"/>
                <a:gd name="T17" fmla="*/ 90 h 281"/>
                <a:gd name="T18" fmla="*/ 3 w 741"/>
                <a:gd name="T19" fmla="*/ 66 h 281"/>
                <a:gd name="T20" fmla="*/ 24 w 741"/>
                <a:gd name="T21" fmla="*/ 69 h 281"/>
                <a:gd name="T22" fmla="*/ 69 w 741"/>
                <a:gd name="T23" fmla="*/ 54 h 281"/>
                <a:gd name="T24" fmla="*/ 132 w 741"/>
                <a:gd name="T25" fmla="*/ 33 h 281"/>
                <a:gd name="T26" fmla="*/ 159 w 741"/>
                <a:gd name="T27" fmla="*/ 12 h 281"/>
                <a:gd name="T28" fmla="*/ 198 w 741"/>
                <a:gd name="T29" fmla="*/ 0 h 281"/>
                <a:gd name="T30" fmla="*/ 243 w 741"/>
                <a:gd name="T31" fmla="*/ 24 h 281"/>
                <a:gd name="T32" fmla="*/ 344 w 741"/>
                <a:gd name="T33" fmla="*/ 56 h 281"/>
                <a:gd name="T34" fmla="*/ 489 w 741"/>
                <a:gd name="T35" fmla="*/ 54 h 281"/>
                <a:gd name="T36" fmla="*/ 525 w 741"/>
                <a:gd name="T37" fmla="*/ 27 h 281"/>
                <a:gd name="T38" fmla="*/ 603 w 741"/>
                <a:gd name="T39" fmla="*/ 41 h 281"/>
                <a:gd name="T40" fmla="*/ 708 w 741"/>
                <a:gd name="T41" fmla="*/ 54 h 281"/>
                <a:gd name="T42" fmla="*/ 735 w 741"/>
                <a:gd name="T43" fmla="*/ 63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41" h="281">
                  <a:moveTo>
                    <a:pt x="735" y="63"/>
                  </a:moveTo>
                  <a:cubicBezTo>
                    <a:pt x="721" y="84"/>
                    <a:pt x="721" y="90"/>
                    <a:pt x="705" y="95"/>
                  </a:cubicBezTo>
                  <a:cubicBezTo>
                    <a:pt x="693" y="108"/>
                    <a:pt x="678" y="131"/>
                    <a:pt x="665" y="143"/>
                  </a:cubicBezTo>
                  <a:cubicBezTo>
                    <a:pt x="652" y="155"/>
                    <a:pt x="657" y="144"/>
                    <a:pt x="627" y="165"/>
                  </a:cubicBezTo>
                  <a:cubicBezTo>
                    <a:pt x="599" y="189"/>
                    <a:pt x="508" y="247"/>
                    <a:pt x="483" y="266"/>
                  </a:cubicBezTo>
                  <a:cubicBezTo>
                    <a:pt x="414" y="281"/>
                    <a:pt x="269" y="264"/>
                    <a:pt x="210" y="255"/>
                  </a:cubicBezTo>
                  <a:cubicBezTo>
                    <a:pt x="187" y="242"/>
                    <a:pt x="143" y="220"/>
                    <a:pt x="126" y="210"/>
                  </a:cubicBezTo>
                  <a:cubicBezTo>
                    <a:pt x="112" y="189"/>
                    <a:pt x="126" y="199"/>
                    <a:pt x="110" y="194"/>
                  </a:cubicBezTo>
                  <a:cubicBezTo>
                    <a:pt x="90" y="174"/>
                    <a:pt x="23" y="110"/>
                    <a:pt x="6" y="90"/>
                  </a:cubicBezTo>
                  <a:cubicBezTo>
                    <a:pt x="5" y="86"/>
                    <a:pt x="0" y="70"/>
                    <a:pt x="3" y="66"/>
                  </a:cubicBezTo>
                  <a:cubicBezTo>
                    <a:pt x="6" y="62"/>
                    <a:pt x="13" y="71"/>
                    <a:pt x="24" y="69"/>
                  </a:cubicBezTo>
                  <a:cubicBezTo>
                    <a:pt x="40" y="65"/>
                    <a:pt x="51" y="57"/>
                    <a:pt x="69" y="54"/>
                  </a:cubicBezTo>
                  <a:cubicBezTo>
                    <a:pt x="88" y="42"/>
                    <a:pt x="113" y="45"/>
                    <a:pt x="132" y="33"/>
                  </a:cubicBezTo>
                  <a:cubicBezTo>
                    <a:pt x="141" y="27"/>
                    <a:pt x="149" y="17"/>
                    <a:pt x="159" y="12"/>
                  </a:cubicBezTo>
                  <a:cubicBezTo>
                    <a:pt x="171" y="6"/>
                    <a:pt x="185" y="4"/>
                    <a:pt x="198" y="0"/>
                  </a:cubicBezTo>
                  <a:cubicBezTo>
                    <a:pt x="215" y="6"/>
                    <a:pt x="227" y="19"/>
                    <a:pt x="243" y="24"/>
                  </a:cubicBezTo>
                  <a:cubicBezTo>
                    <a:pt x="277" y="35"/>
                    <a:pt x="311" y="45"/>
                    <a:pt x="344" y="56"/>
                  </a:cubicBezTo>
                  <a:cubicBezTo>
                    <a:pt x="406" y="54"/>
                    <a:pt x="434" y="58"/>
                    <a:pt x="489" y="54"/>
                  </a:cubicBezTo>
                  <a:cubicBezTo>
                    <a:pt x="522" y="49"/>
                    <a:pt x="504" y="41"/>
                    <a:pt x="525" y="27"/>
                  </a:cubicBezTo>
                  <a:cubicBezTo>
                    <a:pt x="545" y="24"/>
                    <a:pt x="573" y="37"/>
                    <a:pt x="603" y="41"/>
                  </a:cubicBezTo>
                  <a:cubicBezTo>
                    <a:pt x="633" y="45"/>
                    <a:pt x="686" y="50"/>
                    <a:pt x="708" y="54"/>
                  </a:cubicBezTo>
                  <a:cubicBezTo>
                    <a:pt x="713" y="55"/>
                    <a:pt x="741" y="69"/>
                    <a:pt x="735" y="63"/>
                  </a:cubicBezTo>
                  <a:close/>
                </a:path>
              </a:pathLst>
            </a:custGeom>
            <a:solidFill>
              <a:srgbClr val="8000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66" name="Freeform 94"/>
            <p:cNvSpPr>
              <a:spLocks/>
            </p:cNvSpPr>
            <p:nvPr/>
          </p:nvSpPr>
          <p:spPr bwMode="auto">
            <a:xfrm>
              <a:off x="2370" y="1450"/>
              <a:ext cx="660" cy="224"/>
            </a:xfrm>
            <a:custGeom>
              <a:avLst/>
              <a:gdLst>
                <a:gd name="T0" fmla="*/ 598 w 660"/>
                <a:gd name="T1" fmla="*/ 98 h 224"/>
                <a:gd name="T2" fmla="*/ 565 w 660"/>
                <a:gd name="T3" fmla="*/ 125 h 224"/>
                <a:gd name="T4" fmla="*/ 535 w 660"/>
                <a:gd name="T5" fmla="*/ 144 h 224"/>
                <a:gd name="T6" fmla="*/ 495 w 660"/>
                <a:gd name="T7" fmla="*/ 177 h 224"/>
                <a:gd name="T8" fmla="*/ 423 w 660"/>
                <a:gd name="T9" fmla="*/ 221 h 224"/>
                <a:gd name="T10" fmla="*/ 405 w 660"/>
                <a:gd name="T11" fmla="*/ 224 h 224"/>
                <a:gd name="T12" fmla="*/ 217 w 660"/>
                <a:gd name="T13" fmla="*/ 218 h 224"/>
                <a:gd name="T14" fmla="*/ 181 w 660"/>
                <a:gd name="T15" fmla="*/ 210 h 224"/>
                <a:gd name="T16" fmla="*/ 169 w 660"/>
                <a:gd name="T17" fmla="*/ 200 h 224"/>
                <a:gd name="T18" fmla="*/ 145 w 660"/>
                <a:gd name="T19" fmla="*/ 179 h 224"/>
                <a:gd name="T20" fmla="*/ 133 w 660"/>
                <a:gd name="T21" fmla="*/ 167 h 224"/>
                <a:gd name="T22" fmla="*/ 112 w 660"/>
                <a:gd name="T23" fmla="*/ 150 h 224"/>
                <a:gd name="T24" fmla="*/ 97 w 660"/>
                <a:gd name="T25" fmla="*/ 138 h 224"/>
                <a:gd name="T26" fmla="*/ 37 w 660"/>
                <a:gd name="T27" fmla="*/ 96 h 224"/>
                <a:gd name="T28" fmla="*/ 9 w 660"/>
                <a:gd name="T29" fmla="*/ 66 h 224"/>
                <a:gd name="T30" fmla="*/ 0 w 660"/>
                <a:gd name="T31" fmla="*/ 54 h 224"/>
                <a:gd name="T32" fmla="*/ 24 w 660"/>
                <a:gd name="T33" fmla="*/ 41 h 224"/>
                <a:gd name="T34" fmla="*/ 45 w 660"/>
                <a:gd name="T35" fmla="*/ 35 h 224"/>
                <a:gd name="T36" fmla="*/ 60 w 660"/>
                <a:gd name="T37" fmla="*/ 29 h 224"/>
                <a:gd name="T38" fmla="*/ 90 w 660"/>
                <a:gd name="T39" fmla="*/ 15 h 224"/>
                <a:gd name="T40" fmla="*/ 103 w 660"/>
                <a:gd name="T41" fmla="*/ 9 h 224"/>
                <a:gd name="T42" fmla="*/ 141 w 660"/>
                <a:gd name="T43" fmla="*/ 9 h 224"/>
                <a:gd name="T44" fmla="*/ 160 w 660"/>
                <a:gd name="T45" fmla="*/ 23 h 224"/>
                <a:gd name="T46" fmla="*/ 174 w 660"/>
                <a:gd name="T47" fmla="*/ 41 h 224"/>
                <a:gd name="T48" fmla="*/ 258 w 660"/>
                <a:gd name="T49" fmla="*/ 86 h 224"/>
                <a:gd name="T50" fmla="*/ 306 w 660"/>
                <a:gd name="T51" fmla="*/ 104 h 224"/>
                <a:gd name="T52" fmla="*/ 333 w 660"/>
                <a:gd name="T53" fmla="*/ 98 h 224"/>
                <a:gd name="T54" fmla="*/ 357 w 660"/>
                <a:gd name="T55" fmla="*/ 92 h 224"/>
                <a:gd name="T56" fmla="*/ 408 w 660"/>
                <a:gd name="T57" fmla="*/ 77 h 224"/>
                <a:gd name="T58" fmla="*/ 439 w 660"/>
                <a:gd name="T59" fmla="*/ 71 h 224"/>
                <a:gd name="T60" fmla="*/ 471 w 660"/>
                <a:gd name="T61" fmla="*/ 65 h 224"/>
                <a:gd name="T62" fmla="*/ 498 w 660"/>
                <a:gd name="T63" fmla="*/ 38 h 224"/>
                <a:gd name="T64" fmla="*/ 513 w 660"/>
                <a:gd name="T65" fmla="*/ 23 h 224"/>
                <a:gd name="T66" fmla="*/ 580 w 660"/>
                <a:gd name="T67" fmla="*/ 30 h 224"/>
                <a:gd name="T68" fmla="*/ 619 w 660"/>
                <a:gd name="T69" fmla="*/ 36 h 224"/>
                <a:gd name="T70" fmla="*/ 628 w 660"/>
                <a:gd name="T71" fmla="*/ 38 h 224"/>
                <a:gd name="T72" fmla="*/ 654 w 660"/>
                <a:gd name="T73" fmla="*/ 38 h 224"/>
                <a:gd name="T74" fmla="*/ 649 w 660"/>
                <a:gd name="T75" fmla="*/ 48 h 224"/>
                <a:gd name="T76" fmla="*/ 598 w 660"/>
                <a:gd name="T77" fmla="*/ 98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60" h="224">
                  <a:moveTo>
                    <a:pt x="598" y="98"/>
                  </a:moveTo>
                  <a:cubicBezTo>
                    <a:pt x="590" y="111"/>
                    <a:pt x="579" y="119"/>
                    <a:pt x="565" y="125"/>
                  </a:cubicBezTo>
                  <a:cubicBezTo>
                    <a:pt x="557" y="133"/>
                    <a:pt x="546" y="142"/>
                    <a:pt x="535" y="144"/>
                  </a:cubicBezTo>
                  <a:cubicBezTo>
                    <a:pt x="528" y="155"/>
                    <a:pt x="507" y="171"/>
                    <a:pt x="495" y="177"/>
                  </a:cubicBezTo>
                  <a:cubicBezTo>
                    <a:pt x="476" y="190"/>
                    <a:pt x="438" y="213"/>
                    <a:pt x="423" y="221"/>
                  </a:cubicBezTo>
                  <a:cubicBezTo>
                    <a:pt x="417" y="222"/>
                    <a:pt x="405" y="224"/>
                    <a:pt x="405" y="224"/>
                  </a:cubicBezTo>
                  <a:cubicBezTo>
                    <a:pt x="343" y="223"/>
                    <a:pt x="279" y="224"/>
                    <a:pt x="217" y="218"/>
                  </a:cubicBezTo>
                  <a:cubicBezTo>
                    <a:pt x="204" y="215"/>
                    <a:pt x="193" y="215"/>
                    <a:pt x="181" y="210"/>
                  </a:cubicBezTo>
                  <a:cubicBezTo>
                    <a:pt x="176" y="205"/>
                    <a:pt x="176" y="201"/>
                    <a:pt x="169" y="200"/>
                  </a:cubicBezTo>
                  <a:cubicBezTo>
                    <a:pt x="162" y="192"/>
                    <a:pt x="154" y="184"/>
                    <a:pt x="145" y="179"/>
                  </a:cubicBezTo>
                  <a:cubicBezTo>
                    <a:pt x="142" y="173"/>
                    <a:pt x="139" y="170"/>
                    <a:pt x="133" y="167"/>
                  </a:cubicBezTo>
                  <a:cubicBezTo>
                    <a:pt x="129" y="160"/>
                    <a:pt x="120" y="153"/>
                    <a:pt x="112" y="150"/>
                  </a:cubicBezTo>
                  <a:cubicBezTo>
                    <a:pt x="108" y="145"/>
                    <a:pt x="102" y="141"/>
                    <a:pt x="97" y="138"/>
                  </a:cubicBezTo>
                  <a:cubicBezTo>
                    <a:pt x="85" y="129"/>
                    <a:pt x="49" y="105"/>
                    <a:pt x="37" y="96"/>
                  </a:cubicBezTo>
                  <a:cubicBezTo>
                    <a:pt x="22" y="84"/>
                    <a:pt x="15" y="73"/>
                    <a:pt x="9" y="66"/>
                  </a:cubicBezTo>
                  <a:cubicBezTo>
                    <a:pt x="7" y="61"/>
                    <a:pt x="3" y="59"/>
                    <a:pt x="0" y="54"/>
                  </a:cubicBezTo>
                  <a:cubicBezTo>
                    <a:pt x="7" y="49"/>
                    <a:pt x="16" y="43"/>
                    <a:pt x="24" y="41"/>
                  </a:cubicBezTo>
                  <a:cubicBezTo>
                    <a:pt x="30" y="38"/>
                    <a:pt x="38" y="36"/>
                    <a:pt x="45" y="35"/>
                  </a:cubicBezTo>
                  <a:cubicBezTo>
                    <a:pt x="50" y="32"/>
                    <a:pt x="54" y="30"/>
                    <a:pt x="60" y="29"/>
                  </a:cubicBezTo>
                  <a:cubicBezTo>
                    <a:pt x="70" y="24"/>
                    <a:pt x="81" y="22"/>
                    <a:pt x="90" y="15"/>
                  </a:cubicBezTo>
                  <a:cubicBezTo>
                    <a:pt x="93" y="8"/>
                    <a:pt x="97" y="13"/>
                    <a:pt x="103" y="9"/>
                  </a:cubicBezTo>
                  <a:cubicBezTo>
                    <a:pt x="108" y="0"/>
                    <a:pt x="132" y="8"/>
                    <a:pt x="141" y="9"/>
                  </a:cubicBezTo>
                  <a:cubicBezTo>
                    <a:pt x="146" y="16"/>
                    <a:pt x="153" y="18"/>
                    <a:pt x="160" y="23"/>
                  </a:cubicBezTo>
                  <a:cubicBezTo>
                    <a:pt x="163" y="34"/>
                    <a:pt x="162" y="38"/>
                    <a:pt x="174" y="41"/>
                  </a:cubicBezTo>
                  <a:cubicBezTo>
                    <a:pt x="187" y="53"/>
                    <a:pt x="244" y="76"/>
                    <a:pt x="258" y="86"/>
                  </a:cubicBezTo>
                  <a:cubicBezTo>
                    <a:pt x="280" y="96"/>
                    <a:pt x="294" y="102"/>
                    <a:pt x="306" y="104"/>
                  </a:cubicBezTo>
                  <a:cubicBezTo>
                    <a:pt x="316" y="102"/>
                    <a:pt x="324" y="100"/>
                    <a:pt x="333" y="98"/>
                  </a:cubicBezTo>
                  <a:cubicBezTo>
                    <a:pt x="340" y="94"/>
                    <a:pt x="357" y="92"/>
                    <a:pt x="357" y="92"/>
                  </a:cubicBezTo>
                  <a:cubicBezTo>
                    <a:pt x="369" y="89"/>
                    <a:pt x="394" y="80"/>
                    <a:pt x="408" y="77"/>
                  </a:cubicBezTo>
                  <a:cubicBezTo>
                    <a:pt x="417" y="72"/>
                    <a:pt x="429" y="72"/>
                    <a:pt x="439" y="71"/>
                  </a:cubicBezTo>
                  <a:cubicBezTo>
                    <a:pt x="449" y="68"/>
                    <a:pt x="460" y="66"/>
                    <a:pt x="471" y="65"/>
                  </a:cubicBezTo>
                  <a:cubicBezTo>
                    <a:pt x="481" y="60"/>
                    <a:pt x="491" y="45"/>
                    <a:pt x="498" y="38"/>
                  </a:cubicBezTo>
                  <a:cubicBezTo>
                    <a:pt x="503" y="31"/>
                    <a:pt x="506" y="27"/>
                    <a:pt x="513" y="23"/>
                  </a:cubicBezTo>
                  <a:cubicBezTo>
                    <a:pt x="535" y="27"/>
                    <a:pt x="557" y="29"/>
                    <a:pt x="580" y="30"/>
                  </a:cubicBezTo>
                  <a:cubicBezTo>
                    <a:pt x="593" y="35"/>
                    <a:pt x="605" y="35"/>
                    <a:pt x="619" y="36"/>
                  </a:cubicBezTo>
                  <a:cubicBezTo>
                    <a:pt x="622" y="37"/>
                    <a:pt x="625" y="38"/>
                    <a:pt x="628" y="38"/>
                  </a:cubicBezTo>
                  <a:cubicBezTo>
                    <a:pt x="639" y="39"/>
                    <a:pt x="643" y="36"/>
                    <a:pt x="654" y="38"/>
                  </a:cubicBezTo>
                  <a:cubicBezTo>
                    <a:pt x="660" y="39"/>
                    <a:pt x="649" y="48"/>
                    <a:pt x="649" y="48"/>
                  </a:cubicBezTo>
                  <a:cubicBezTo>
                    <a:pt x="640" y="57"/>
                    <a:pt x="612" y="85"/>
                    <a:pt x="598" y="98"/>
                  </a:cubicBezTo>
                  <a:close/>
                </a:path>
              </a:pathLst>
            </a:custGeom>
            <a:solidFill>
              <a:srgbClr val="FFFF00">
                <a:alpha val="50000"/>
              </a:srgb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67" name="Freeform 95"/>
            <p:cNvSpPr>
              <a:spLocks/>
            </p:cNvSpPr>
            <p:nvPr/>
          </p:nvSpPr>
          <p:spPr bwMode="auto">
            <a:xfrm>
              <a:off x="2466" y="306"/>
              <a:ext cx="557" cy="1199"/>
            </a:xfrm>
            <a:custGeom>
              <a:avLst/>
              <a:gdLst>
                <a:gd name="T0" fmla="*/ 449 w 557"/>
                <a:gd name="T1" fmla="*/ 116 h 1199"/>
                <a:gd name="T2" fmla="*/ 421 w 557"/>
                <a:gd name="T3" fmla="*/ 378 h 1199"/>
                <a:gd name="T4" fmla="*/ 415 w 557"/>
                <a:gd name="T5" fmla="*/ 468 h 1199"/>
                <a:gd name="T6" fmla="*/ 443 w 557"/>
                <a:gd name="T7" fmla="*/ 448 h 1199"/>
                <a:gd name="T8" fmla="*/ 494 w 557"/>
                <a:gd name="T9" fmla="*/ 433 h 1199"/>
                <a:gd name="T10" fmla="*/ 525 w 557"/>
                <a:gd name="T11" fmla="*/ 444 h 1199"/>
                <a:gd name="T12" fmla="*/ 555 w 557"/>
                <a:gd name="T13" fmla="*/ 488 h 1199"/>
                <a:gd name="T14" fmla="*/ 512 w 557"/>
                <a:gd name="T15" fmla="*/ 570 h 1199"/>
                <a:gd name="T16" fmla="*/ 443 w 557"/>
                <a:gd name="T17" fmla="*/ 574 h 1199"/>
                <a:gd name="T18" fmla="*/ 401 w 557"/>
                <a:gd name="T19" fmla="*/ 570 h 1199"/>
                <a:gd name="T20" fmla="*/ 395 w 557"/>
                <a:gd name="T21" fmla="*/ 658 h 1199"/>
                <a:gd name="T22" fmla="*/ 383 w 557"/>
                <a:gd name="T23" fmla="*/ 894 h 1199"/>
                <a:gd name="T24" fmla="*/ 366 w 557"/>
                <a:gd name="T25" fmla="*/ 997 h 1199"/>
                <a:gd name="T26" fmla="*/ 365 w 557"/>
                <a:gd name="T27" fmla="*/ 983 h 1199"/>
                <a:gd name="T28" fmla="*/ 338 w 557"/>
                <a:gd name="T29" fmla="*/ 1065 h 1199"/>
                <a:gd name="T30" fmla="*/ 321 w 557"/>
                <a:gd name="T31" fmla="*/ 1151 h 1199"/>
                <a:gd name="T32" fmla="*/ 278 w 557"/>
                <a:gd name="T33" fmla="*/ 1163 h 1199"/>
                <a:gd name="T34" fmla="*/ 306 w 557"/>
                <a:gd name="T35" fmla="*/ 1191 h 1199"/>
                <a:gd name="T36" fmla="*/ 381 w 557"/>
                <a:gd name="T37" fmla="*/ 1166 h 1199"/>
                <a:gd name="T38" fmla="*/ 361 w 557"/>
                <a:gd name="T39" fmla="*/ 1182 h 1199"/>
                <a:gd name="T40" fmla="*/ 341 w 557"/>
                <a:gd name="T41" fmla="*/ 1180 h 1199"/>
                <a:gd name="T42" fmla="*/ 294 w 557"/>
                <a:gd name="T43" fmla="*/ 1197 h 1199"/>
                <a:gd name="T44" fmla="*/ 103 w 557"/>
                <a:gd name="T45" fmla="*/ 1170 h 1199"/>
                <a:gd name="T46" fmla="*/ 123 w 557"/>
                <a:gd name="T47" fmla="*/ 1152 h 1199"/>
                <a:gd name="T48" fmla="*/ 83 w 557"/>
                <a:gd name="T49" fmla="*/ 1110 h 1199"/>
                <a:gd name="T50" fmla="*/ 60 w 557"/>
                <a:gd name="T51" fmla="*/ 1031 h 1199"/>
                <a:gd name="T52" fmla="*/ 59 w 557"/>
                <a:gd name="T53" fmla="*/ 942 h 1199"/>
                <a:gd name="T54" fmla="*/ 21 w 557"/>
                <a:gd name="T55" fmla="*/ 794 h 1199"/>
                <a:gd name="T56" fmla="*/ 21 w 557"/>
                <a:gd name="T57" fmla="*/ 572 h 1199"/>
                <a:gd name="T58" fmla="*/ 20 w 557"/>
                <a:gd name="T59" fmla="*/ 550 h 1199"/>
                <a:gd name="T60" fmla="*/ 19 w 557"/>
                <a:gd name="T61" fmla="*/ 484 h 1199"/>
                <a:gd name="T62" fmla="*/ 19 w 557"/>
                <a:gd name="T63" fmla="*/ 380 h 1199"/>
                <a:gd name="T64" fmla="*/ 25 w 557"/>
                <a:gd name="T65" fmla="*/ 194 h 1199"/>
                <a:gd name="T66" fmla="*/ 37 w 557"/>
                <a:gd name="T67" fmla="*/ 112 h 1199"/>
                <a:gd name="T68" fmla="*/ 100 w 557"/>
                <a:gd name="T69" fmla="*/ 46 h 1199"/>
                <a:gd name="T70" fmla="*/ 236 w 557"/>
                <a:gd name="T71" fmla="*/ 2 h 1199"/>
                <a:gd name="T72" fmla="*/ 378 w 557"/>
                <a:gd name="T73" fmla="*/ 32 h 1199"/>
                <a:gd name="T74" fmla="*/ 420 w 557"/>
                <a:gd name="T75" fmla="*/ 68 h 1199"/>
                <a:gd name="T76" fmla="*/ 449 w 557"/>
                <a:gd name="T77" fmla="*/ 116 h 1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57" h="1199">
                  <a:moveTo>
                    <a:pt x="449" y="116"/>
                  </a:moveTo>
                  <a:cubicBezTo>
                    <a:pt x="448" y="164"/>
                    <a:pt x="427" y="319"/>
                    <a:pt x="421" y="378"/>
                  </a:cubicBezTo>
                  <a:cubicBezTo>
                    <a:pt x="419" y="438"/>
                    <a:pt x="411" y="456"/>
                    <a:pt x="415" y="468"/>
                  </a:cubicBezTo>
                  <a:cubicBezTo>
                    <a:pt x="419" y="480"/>
                    <a:pt x="430" y="454"/>
                    <a:pt x="443" y="448"/>
                  </a:cubicBezTo>
                  <a:cubicBezTo>
                    <a:pt x="456" y="442"/>
                    <a:pt x="480" y="434"/>
                    <a:pt x="494" y="433"/>
                  </a:cubicBezTo>
                  <a:cubicBezTo>
                    <a:pt x="514" y="435"/>
                    <a:pt x="515" y="435"/>
                    <a:pt x="525" y="444"/>
                  </a:cubicBezTo>
                  <a:cubicBezTo>
                    <a:pt x="535" y="453"/>
                    <a:pt x="557" y="467"/>
                    <a:pt x="555" y="488"/>
                  </a:cubicBezTo>
                  <a:cubicBezTo>
                    <a:pt x="553" y="509"/>
                    <a:pt x="531" y="556"/>
                    <a:pt x="512" y="570"/>
                  </a:cubicBezTo>
                  <a:cubicBezTo>
                    <a:pt x="511" y="571"/>
                    <a:pt x="465" y="569"/>
                    <a:pt x="443" y="574"/>
                  </a:cubicBezTo>
                  <a:cubicBezTo>
                    <a:pt x="424" y="585"/>
                    <a:pt x="409" y="548"/>
                    <a:pt x="401" y="570"/>
                  </a:cubicBezTo>
                  <a:cubicBezTo>
                    <a:pt x="393" y="584"/>
                    <a:pt x="398" y="604"/>
                    <a:pt x="395" y="658"/>
                  </a:cubicBezTo>
                  <a:cubicBezTo>
                    <a:pt x="392" y="712"/>
                    <a:pt x="388" y="838"/>
                    <a:pt x="383" y="894"/>
                  </a:cubicBezTo>
                  <a:cubicBezTo>
                    <a:pt x="378" y="950"/>
                    <a:pt x="369" y="982"/>
                    <a:pt x="366" y="997"/>
                  </a:cubicBezTo>
                  <a:cubicBezTo>
                    <a:pt x="363" y="1015"/>
                    <a:pt x="370" y="972"/>
                    <a:pt x="365" y="983"/>
                  </a:cubicBezTo>
                  <a:cubicBezTo>
                    <a:pt x="360" y="994"/>
                    <a:pt x="345" y="1037"/>
                    <a:pt x="338" y="1065"/>
                  </a:cubicBezTo>
                  <a:cubicBezTo>
                    <a:pt x="331" y="1093"/>
                    <a:pt x="331" y="1135"/>
                    <a:pt x="321" y="1151"/>
                  </a:cubicBezTo>
                  <a:cubicBezTo>
                    <a:pt x="311" y="1167"/>
                    <a:pt x="280" y="1156"/>
                    <a:pt x="278" y="1163"/>
                  </a:cubicBezTo>
                  <a:cubicBezTo>
                    <a:pt x="276" y="1170"/>
                    <a:pt x="289" y="1191"/>
                    <a:pt x="306" y="1191"/>
                  </a:cubicBezTo>
                  <a:cubicBezTo>
                    <a:pt x="323" y="1191"/>
                    <a:pt x="372" y="1167"/>
                    <a:pt x="381" y="1166"/>
                  </a:cubicBezTo>
                  <a:cubicBezTo>
                    <a:pt x="390" y="1165"/>
                    <a:pt x="368" y="1180"/>
                    <a:pt x="361" y="1182"/>
                  </a:cubicBezTo>
                  <a:cubicBezTo>
                    <a:pt x="354" y="1184"/>
                    <a:pt x="352" y="1178"/>
                    <a:pt x="341" y="1180"/>
                  </a:cubicBezTo>
                  <a:cubicBezTo>
                    <a:pt x="330" y="1182"/>
                    <a:pt x="334" y="1199"/>
                    <a:pt x="294" y="1197"/>
                  </a:cubicBezTo>
                  <a:cubicBezTo>
                    <a:pt x="219" y="1191"/>
                    <a:pt x="173" y="1182"/>
                    <a:pt x="103" y="1170"/>
                  </a:cubicBezTo>
                  <a:cubicBezTo>
                    <a:pt x="63" y="1153"/>
                    <a:pt x="133" y="1177"/>
                    <a:pt x="123" y="1152"/>
                  </a:cubicBezTo>
                  <a:cubicBezTo>
                    <a:pt x="120" y="1142"/>
                    <a:pt x="94" y="1130"/>
                    <a:pt x="83" y="1110"/>
                  </a:cubicBezTo>
                  <a:cubicBezTo>
                    <a:pt x="72" y="1090"/>
                    <a:pt x="64" y="1059"/>
                    <a:pt x="60" y="1031"/>
                  </a:cubicBezTo>
                  <a:cubicBezTo>
                    <a:pt x="56" y="1003"/>
                    <a:pt x="65" y="981"/>
                    <a:pt x="59" y="942"/>
                  </a:cubicBezTo>
                  <a:cubicBezTo>
                    <a:pt x="53" y="903"/>
                    <a:pt x="27" y="856"/>
                    <a:pt x="21" y="794"/>
                  </a:cubicBezTo>
                  <a:cubicBezTo>
                    <a:pt x="15" y="732"/>
                    <a:pt x="21" y="613"/>
                    <a:pt x="21" y="572"/>
                  </a:cubicBezTo>
                  <a:cubicBezTo>
                    <a:pt x="21" y="531"/>
                    <a:pt x="26" y="549"/>
                    <a:pt x="20" y="550"/>
                  </a:cubicBezTo>
                  <a:cubicBezTo>
                    <a:pt x="2" y="548"/>
                    <a:pt x="16" y="514"/>
                    <a:pt x="19" y="484"/>
                  </a:cubicBezTo>
                  <a:cubicBezTo>
                    <a:pt x="28" y="473"/>
                    <a:pt x="18" y="428"/>
                    <a:pt x="19" y="380"/>
                  </a:cubicBezTo>
                  <a:cubicBezTo>
                    <a:pt x="20" y="332"/>
                    <a:pt x="22" y="239"/>
                    <a:pt x="25" y="194"/>
                  </a:cubicBezTo>
                  <a:cubicBezTo>
                    <a:pt x="27" y="149"/>
                    <a:pt x="0" y="137"/>
                    <a:pt x="37" y="112"/>
                  </a:cubicBezTo>
                  <a:cubicBezTo>
                    <a:pt x="49" y="87"/>
                    <a:pt x="67" y="64"/>
                    <a:pt x="100" y="46"/>
                  </a:cubicBezTo>
                  <a:cubicBezTo>
                    <a:pt x="133" y="28"/>
                    <a:pt x="190" y="4"/>
                    <a:pt x="236" y="2"/>
                  </a:cubicBezTo>
                  <a:cubicBezTo>
                    <a:pt x="282" y="0"/>
                    <a:pt x="347" y="21"/>
                    <a:pt x="378" y="32"/>
                  </a:cubicBezTo>
                  <a:cubicBezTo>
                    <a:pt x="409" y="43"/>
                    <a:pt x="408" y="54"/>
                    <a:pt x="420" y="68"/>
                  </a:cubicBezTo>
                  <a:cubicBezTo>
                    <a:pt x="432" y="82"/>
                    <a:pt x="443" y="106"/>
                    <a:pt x="449" y="116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68" name="Freeform 96"/>
            <p:cNvSpPr>
              <a:spLocks/>
            </p:cNvSpPr>
            <p:nvPr/>
          </p:nvSpPr>
          <p:spPr bwMode="auto">
            <a:xfrm>
              <a:off x="2494" y="316"/>
              <a:ext cx="525" cy="1178"/>
            </a:xfrm>
            <a:custGeom>
              <a:avLst/>
              <a:gdLst>
                <a:gd name="T0" fmla="*/ 39 w 525"/>
                <a:gd name="T1" fmla="*/ 168 h 1178"/>
                <a:gd name="T2" fmla="*/ 105 w 525"/>
                <a:gd name="T3" fmla="*/ 186 h 1178"/>
                <a:gd name="T4" fmla="*/ 132 w 525"/>
                <a:gd name="T5" fmla="*/ 192 h 1178"/>
                <a:gd name="T6" fmla="*/ 186 w 525"/>
                <a:gd name="T7" fmla="*/ 243 h 1178"/>
                <a:gd name="T8" fmla="*/ 177 w 525"/>
                <a:gd name="T9" fmla="*/ 357 h 1178"/>
                <a:gd name="T10" fmla="*/ 177 w 525"/>
                <a:gd name="T11" fmla="*/ 375 h 1178"/>
                <a:gd name="T12" fmla="*/ 186 w 525"/>
                <a:gd name="T13" fmla="*/ 426 h 1178"/>
                <a:gd name="T14" fmla="*/ 183 w 525"/>
                <a:gd name="T15" fmla="*/ 471 h 1178"/>
                <a:gd name="T16" fmla="*/ 174 w 525"/>
                <a:gd name="T17" fmla="*/ 606 h 1178"/>
                <a:gd name="T18" fmla="*/ 123 w 525"/>
                <a:gd name="T19" fmla="*/ 615 h 1178"/>
                <a:gd name="T20" fmla="*/ 78 w 525"/>
                <a:gd name="T21" fmla="*/ 606 h 1178"/>
                <a:gd name="T22" fmla="*/ 54 w 525"/>
                <a:gd name="T23" fmla="*/ 591 h 1178"/>
                <a:gd name="T24" fmla="*/ 39 w 525"/>
                <a:gd name="T25" fmla="*/ 564 h 1178"/>
                <a:gd name="T26" fmla="*/ 48 w 525"/>
                <a:gd name="T27" fmla="*/ 603 h 1178"/>
                <a:gd name="T28" fmla="*/ 141 w 525"/>
                <a:gd name="T29" fmla="*/ 639 h 1178"/>
                <a:gd name="T30" fmla="*/ 174 w 525"/>
                <a:gd name="T31" fmla="*/ 624 h 1178"/>
                <a:gd name="T32" fmla="*/ 105 w 525"/>
                <a:gd name="T33" fmla="*/ 666 h 1178"/>
                <a:gd name="T34" fmla="*/ 243 w 525"/>
                <a:gd name="T35" fmla="*/ 666 h 1178"/>
                <a:gd name="T36" fmla="*/ 237 w 525"/>
                <a:gd name="T37" fmla="*/ 681 h 1178"/>
                <a:gd name="T38" fmla="*/ 222 w 525"/>
                <a:gd name="T39" fmla="*/ 711 h 1178"/>
                <a:gd name="T40" fmla="*/ 213 w 525"/>
                <a:gd name="T41" fmla="*/ 747 h 1178"/>
                <a:gd name="T42" fmla="*/ 192 w 525"/>
                <a:gd name="T43" fmla="*/ 894 h 1178"/>
                <a:gd name="T44" fmla="*/ 144 w 525"/>
                <a:gd name="T45" fmla="*/ 861 h 1178"/>
                <a:gd name="T46" fmla="*/ 150 w 525"/>
                <a:gd name="T47" fmla="*/ 819 h 1178"/>
                <a:gd name="T48" fmla="*/ 162 w 525"/>
                <a:gd name="T49" fmla="*/ 699 h 1178"/>
                <a:gd name="T50" fmla="*/ 149 w 525"/>
                <a:gd name="T51" fmla="*/ 790 h 1178"/>
                <a:gd name="T52" fmla="*/ 79 w 525"/>
                <a:gd name="T53" fmla="*/ 734 h 1178"/>
                <a:gd name="T54" fmla="*/ 39 w 525"/>
                <a:gd name="T55" fmla="*/ 876 h 1178"/>
                <a:gd name="T56" fmla="*/ 54 w 525"/>
                <a:gd name="T57" fmla="*/ 939 h 1178"/>
                <a:gd name="T58" fmla="*/ 61 w 525"/>
                <a:gd name="T59" fmla="*/ 1084 h 1178"/>
                <a:gd name="T60" fmla="*/ 128 w 525"/>
                <a:gd name="T61" fmla="*/ 1157 h 1178"/>
                <a:gd name="T62" fmla="*/ 233 w 525"/>
                <a:gd name="T63" fmla="*/ 1135 h 1178"/>
                <a:gd name="T64" fmla="*/ 295 w 525"/>
                <a:gd name="T65" fmla="*/ 1076 h 1178"/>
                <a:gd name="T66" fmla="*/ 336 w 525"/>
                <a:gd name="T67" fmla="*/ 903 h 1178"/>
                <a:gd name="T68" fmla="*/ 354 w 525"/>
                <a:gd name="T69" fmla="*/ 666 h 1178"/>
                <a:gd name="T70" fmla="*/ 369 w 525"/>
                <a:gd name="T71" fmla="*/ 519 h 1178"/>
                <a:gd name="T72" fmla="*/ 417 w 525"/>
                <a:gd name="T73" fmla="*/ 546 h 1178"/>
                <a:gd name="T74" fmla="*/ 498 w 525"/>
                <a:gd name="T75" fmla="*/ 531 h 1178"/>
                <a:gd name="T76" fmla="*/ 480 w 525"/>
                <a:gd name="T77" fmla="*/ 432 h 1178"/>
                <a:gd name="T78" fmla="*/ 414 w 525"/>
                <a:gd name="T79" fmla="*/ 459 h 1178"/>
                <a:gd name="T80" fmla="*/ 390 w 525"/>
                <a:gd name="T81" fmla="*/ 480 h 1178"/>
                <a:gd name="T82" fmla="*/ 402 w 525"/>
                <a:gd name="T83" fmla="*/ 195 h 1178"/>
                <a:gd name="T84" fmla="*/ 350 w 525"/>
                <a:gd name="T85" fmla="*/ 38 h 1178"/>
                <a:gd name="T86" fmla="*/ 297 w 525"/>
                <a:gd name="T87" fmla="*/ 135 h 1178"/>
                <a:gd name="T88" fmla="*/ 294 w 525"/>
                <a:gd name="T89" fmla="*/ 498 h 1178"/>
                <a:gd name="T90" fmla="*/ 273 w 525"/>
                <a:gd name="T91" fmla="*/ 465 h 1178"/>
                <a:gd name="T92" fmla="*/ 243 w 525"/>
                <a:gd name="T93" fmla="*/ 420 h 1178"/>
                <a:gd name="T94" fmla="*/ 273 w 525"/>
                <a:gd name="T95" fmla="*/ 417 h 1178"/>
                <a:gd name="T96" fmla="*/ 201 w 525"/>
                <a:gd name="T97" fmla="*/ 288 h 1178"/>
                <a:gd name="T98" fmla="*/ 255 w 525"/>
                <a:gd name="T99" fmla="*/ 168 h 1178"/>
                <a:gd name="T100" fmla="*/ 267 w 525"/>
                <a:gd name="T101" fmla="*/ 129 h 1178"/>
                <a:gd name="T102" fmla="*/ 192 w 525"/>
                <a:gd name="T103" fmla="*/ 8 h 1178"/>
                <a:gd name="T104" fmla="*/ 21 w 525"/>
                <a:gd name="T105" fmla="*/ 120 h 1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25" h="1178">
                  <a:moveTo>
                    <a:pt x="21" y="120"/>
                  </a:moveTo>
                  <a:cubicBezTo>
                    <a:pt x="63" y="128"/>
                    <a:pt x="0" y="111"/>
                    <a:pt x="39" y="168"/>
                  </a:cubicBezTo>
                  <a:cubicBezTo>
                    <a:pt x="45" y="176"/>
                    <a:pt x="59" y="170"/>
                    <a:pt x="69" y="171"/>
                  </a:cubicBezTo>
                  <a:cubicBezTo>
                    <a:pt x="84" y="176"/>
                    <a:pt x="99" y="169"/>
                    <a:pt x="105" y="186"/>
                  </a:cubicBezTo>
                  <a:cubicBezTo>
                    <a:pt x="112" y="185"/>
                    <a:pt x="119" y="181"/>
                    <a:pt x="126" y="183"/>
                  </a:cubicBezTo>
                  <a:cubicBezTo>
                    <a:pt x="130" y="184"/>
                    <a:pt x="129" y="190"/>
                    <a:pt x="132" y="192"/>
                  </a:cubicBezTo>
                  <a:cubicBezTo>
                    <a:pt x="138" y="197"/>
                    <a:pt x="151" y="201"/>
                    <a:pt x="159" y="204"/>
                  </a:cubicBezTo>
                  <a:cubicBezTo>
                    <a:pt x="172" y="224"/>
                    <a:pt x="160" y="238"/>
                    <a:pt x="186" y="243"/>
                  </a:cubicBezTo>
                  <a:cubicBezTo>
                    <a:pt x="182" y="272"/>
                    <a:pt x="183" y="306"/>
                    <a:pt x="174" y="333"/>
                  </a:cubicBezTo>
                  <a:cubicBezTo>
                    <a:pt x="175" y="341"/>
                    <a:pt x="174" y="350"/>
                    <a:pt x="177" y="357"/>
                  </a:cubicBezTo>
                  <a:cubicBezTo>
                    <a:pt x="180" y="364"/>
                    <a:pt x="202" y="356"/>
                    <a:pt x="174" y="363"/>
                  </a:cubicBezTo>
                  <a:cubicBezTo>
                    <a:pt x="175" y="367"/>
                    <a:pt x="174" y="372"/>
                    <a:pt x="177" y="375"/>
                  </a:cubicBezTo>
                  <a:cubicBezTo>
                    <a:pt x="180" y="378"/>
                    <a:pt x="188" y="374"/>
                    <a:pt x="189" y="378"/>
                  </a:cubicBezTo>
                  <a:cubicBezTo>
                    <a:pt x="192" y="394"/>
                    <a:pt x="188" y="410"/>
                    <a:pt x="186" y="426"/>
                  </a:cubicBezTo>
                  <a:cubicBezTo>
                    <a:pt x="185" y="432"/>
                    <a:pt x="180" y="444"/>
                    <a:pt x="180" y="444"/>
                  </a:cubicBezTo>
                  <a:cubicBezTo>
                    <a:pt x="181" y="453"/>
                    <a:pt x="181" y="462"/>
                    <a:pt x="183" y="471"/>
                  </a:cubicBezTo>
                  <a:cubicBezTo>
                    <a:pt x="184" y="477"/>
                    <a:pt x="189" y="489"/>
                    <a:pt x="189" y="489"/>
                  </a:cubicBezTo>
                  <a:cubicBezTo>
                    <a:pt x="188" y="513"/>
                    <a:pt x="207" y="584"/>
                    <a:pt x="174" y="606"/>
                  </a:cubicBezTo>
                  <a:cubicBezTo>
                    <a:pt x="167" y="616"/>
                    <a:pt x="162" y="620"/>
                    <a:pt x="150" y="624"/>
                  </a:cubicBezTo>
                  <a:cubicBezTo>
                    <a:pt x="134" y="600"/>
                    <a:pt x="150" y="606"/>
                    <a:pt x="123" y="615"/>
                  </a:cubicBezTo>
                  <a:cubicBezTo>
                    <a:pt x="111" y="614"/>
                    <a:pt x="99" y="614"/>
                    <a:pt x="87" y="612"/>
                  </a:cubicBezTo>
                  <a:cubicBezTo>
                    <a:pt x="83" y="611"/>
                    <a:pt x="81" y="607"/>
                    <a:pt x="78" y="606"/>
                  </a:cubicBezTo>
                  <a:cubicBezTo>
                    <a:pt x="72" y="603"/>
                    <a:pt x="60" y="600"/>
                    <a:pt x="60" y="600"/>
                  </a:cubicBezTo>
                  <a:cubicBezTo>
                    <a:pt x="58" y="597"/>
                    <a:pt x="56" y="594"/>
                    <a:pt x="54" y="591"/>
                  </a:cubicBezTo>
                  <a:cubicBezTo>
                    <a:pt x="53" y="588"/>
                    <a:pt x="53" y="585"/>
                    <a:pt x="51" y="582"/>
                  </a:cubicBezTo>
                  <a:cubicBezTo>
                    <a:pt x="47" y="576"/>
                    <a:pt x="39" y="564"/>
                    <a:pt x="39" y="564"/>
                  </a:cubicBezTo>
                  <a:cubicBezTo>
                    <a:pt x="32" y="584"/>
                    <a:pt x="37" y="562"/>
                    <a:pt x="45" y="582"/>
                  </a:cubicBezTo>
                  <a:cubicBezTo>
                    <a:pt x="48" y="589"/>
                    <a:pt x="46" y="596"/>
                    <a:pt x="48" y="603"/>
                  </a:cubicBezTo>
                  <a:cubicBezTo>
                    <a:pt x="53" y="619"/>
                    <a:pt x="74" y="621"/>
                    <a:pt x="87" y="624"/>
                  </a:cubicBezTo>
                  <a:cubicBezTo>
                    <a:pt x="127" y="621"/>
                    <a:pt x="131" y="610"/>
                    <a:pt x="141" y="639"/>
                  </a:cubicBezTo>
                  <a:cubicBezTo>
                    <a:pt x="141" y="639"/>
                    <a:pt x="164" y="636"/>
                    <a:pt x="168" y="633"/>
                  </a:cubicBezTo>
                  <a:cubicBezTo>
                    <a:pt x="171" y="631"/>
                    <a:pt x="177" y="623"/>
                    <a:pt x="174" y="624"/>
                  </a:cubicBezTo>
                  <a:cubicBezTo>
                    <a:pt x="169" y="625"/>
                    <a:pt x="136" y="643"/>
                    <a:pt x="129" y="648"/>
                  </a:cubicBezTo>
                  <a:cubicBezTo>
                    <a:pt x="122" y="658"/>
                    <a:pt x="117" y="662"/>
                    <a:pt x="105" y="666"/>
                  </a:cubicBezTo>
                  <a:cubicBezTo>
                    <a:pt x="123" y="672"/>
                    <a:pt x="143" y="673"/>
                    <a:pt x="159" y="684"/>
                  </a:cubicBezTo>
                  <a:cubicBezTo>
                    <a:pt x="208" y="681"/>
                    <a:pt x="207" y="678"/>
                    <a:pt x="243" y="666"/>
                  </a:cubicBezTo>
                  <a:cubicBezTo>
                    <a:pt x="262" y="637"/>
                    <a:pt x="264" y="656"/>
                    <a:pt x="243" y="663"/>
                  </a:cubicBezTo>
                  <a:cubicBezTo>
                    <a:pt x="241" y="669"/>
                    <a:pt x="241" y="676"/>
                    <a:pt x="237" y="681"/>
                  </a:cubicBezTo>
                  <a:cubicBezTo>
                    <a:pt x="233" y="687"/>
                    <a:pt x="225" y="699"/>
                    <a:pt x="225" y="699"/>
                  </a:cubicBezTo>
                  <a:cubicBezTo>
                    <a:pt x="224" y="703"/>
                    <a:pt x="219" y="708"/>
                    <a:pt x="222" y="711"/>
                  </a:cubicBezTo>
                  <a:cubicBezTo>
                    <a:pt x="226" y="716"/>
                    <a:pt x="240" y="717"/>
                    <a:pt x="240" y="717"/>
                  </a:cubicBezTo>
                  <a:cubicBezTo>
                    <a:pt x="234" y="726"/>
                    <a:pt x="222" y="741"/>
                    <a:pt x="213" y="747"/>
                  </a:cubicBezTo>
                  <a:cubicBezTo>
                    <a:pt x="200" y="766"/>
                    <a:pt x="202" y="789"/>
                    <a:pt x="195" y="810"/>
                  </a:cubicBezTo>
                  <a:cubicBezTo>
                    <a:pt x="194" y="838"/>
                    <a:pt x="198" y="867"/>
                    <a:pt x="192" y="894"/>
                  </a:cubicBezTo>
                  <a:cubicBezTo>
                    <a:pt x="191" y="899"/>
                    <a:pt x="181" y="894"/>
                    <a:pt x="177" y="891"/>
                  </a:cubicBezTo>
                  <a:cubicBezTo>
                    <a:pt x="159" y="877"/>
                    <a:pt x="165" y="872"/>
                    <a:pt x="144" y="861"/>
                  </a:cubicBezTo>
                  <a:cubicBezTo>
                    <a:pt x="145" y="850"/>
                    <a:pt x="145" y="839"/>
                    <a:pt x="147" y="828"/>
                  </a:cubicBezTo>
                  <a:cubicBezTo>
                    <a:pt x="147" y="825"/>
                    <a:pt x="147" y="819"/>
                    <a:pt x="150" y="819"/>
                  </a:cubicBezTo>
                  <a:cubicBezTo>
                    <a:pt x="156" y="818"/>
                    <a:pt x="168" y="825"/>
                    <a:pt x="168" y="825"/>
                  </a:cubicBezTo>
                  <a:cubicBezTo>
                    <a:pt x="181" y="785"/>
                    <a:pt x="185" y="734"/>
                    <a:pt x="162" y="699"/>
                  </a:cubicBezTo>
                  <a:cubicBezTo>
                    <a:pt x="150" y="681"/>
                    <a:pt x="161" y="695"/>
                    <a:pt x="139" y="694"/>
                  </a:cubicBezTo>
                  <a:cubicBezTo>
                    <a:pt x="129" y="697"/>
                    <a:pt x="159" y="783"/>
                    <a:pt x="149" y="790"/>
                  </a:cubicBezTo>
                  <a:cubicBezTo>
                    <a:pt x="144" y="809"/>
                    <a:pt x="122" y="817"/>
                    <a:pt x="110" y="808"/>
                  </a:cubicBezTo>
                  <a:cubicBezTo>
                    <a:pt x="98" y="799"/>
                    <a:pt x="95" y="741"/>
                    <a:pt x="79" y="734"/>
                  </a:cubicBezTo>
                  <a:cubicBezTo>
                    <a:pt x="73" y="757"/>
                    <a:pt x="21" y="739"/>
                    <a:pt x="14" y="763"/>
                  </a:cubicBezTo>
                  <a:cubicBezTo>
                    <a:pt x="7" y="787"/>
                    <a:pt x="33" y="850"/>
                    <a:pt x="39" y="876"/>
                  </a:cubicBezTo>
                  <a:cubicBezTo>
                    <a:pt x="40" y="888"/>
                    <a:pt x="46" y="910"/>
                    <a:pt x="48" y="921"/>
                  </a:cubicBezTo>
                  <a:cubicBezTo>
                    <a:pt x="49" y="927"/>
                    <a:pt x="54" y="939"/>
                    <a:pt x="54" y="939"/>
                  </a:cubicBezTo>
                  <a:cubicBezTo>
                    <a:pt x="54" y="960"/>
                    <a:pt x="45" y="983"/>
                    <a:pt x="52" y="1013"/>
                  </a:cubicBezTo>
                  <a:cubicBezTo>
                    <a:pt x="53" y="1037"/>
                    <a:pt x="54" y="1066"/>
                    <a:pt x="61" y="1084"/>
                  </a:cubicBezTo>
                  <a:cubicBezTo>
                    <a:pt x="68" y="1102"/>
                    <a:pt x="85" y="1110"/>
                    <a:pt x="96" y="1122"/>
                  </a:cubicBezTo>
                  <a:cubicBezTo>
                    <a:pt x="114" y="1131"/>
                    <a:pt x="98" y="1154"/>
                    <a:pt x="128" y="1157"/>
                  </a:cubicBezTo>
                  <a:cubicBezTo>
                    <a:pt x="145" y="1160"/>
                    <a:pt x="213" y="1178"/>
                    <a:pt x="230" y="1174"/>
                  </a:cubicBezTo>
                  <a:cubicBezTo>
                    <a:pt x="247" y="1170"/>
                    <a:pt x="226" y="1142"/>
                    <a:pt x="233" y="1135"/>
                  </a:cubicBezTo>
                  <a:cubicBezTo>
                    <a:pt x="240" y="1128"/>
                    <a:pt x="261" y="1142"/>
                    <a:pt x="271" y="1132"/>
                  </a:cubicBezTo>
                  <a:cubicBezTo>
                    <a:pt x="287" y="1108"/>
                    <a:pt x="290" y="1133"/>
                    <a:pt x="295" y="1076"/>
                  </a:cubicBezTo>
                  <a:cubicBezTo>
                    <a:pt x="298" y="1045"/>
                    <a:pt x="317" y="1002"/>
                    <a:pt x="327" y="972"/>
                  </a:cubicBezTo>
                  <a:cubicBezTo>
                    <a:pt x="331" y="923"/>
                    <a:pt x="327" y="946"/>
                    <a:pt x="336" y="903"/>
                  </a:cubicBezTo>
                  <a:cubicBezTo>
                    <a:pt x="337" y="898"/>
                    <a:pt x="339" y="888"/>
                    <a:pt x="339" y="888"/>
                  </a:cubicBezTo>
                  <a:cubicBezTo>
                    <a:pt x="342" y="814"/>
                    <a:pt x="342" y="739"/>
                    <a:pt x="354" y="666"/>
                  </a:cubicBezTo>
                  <a:cubicBezTo>
                    <a:pt x="355" y="623"/>
                    <a:pt x="353" y="580"/>
                    <a:pt x="357" y="537"/>
                  </a:cubicBezTo>
                  <a:cubicBezTo>
                    <a:pt x="358" y="530"/>
                    <a:pt x="369" y="519"/>
                    <a:pt x="369" y="519"/>
                  </a:cubicBezTo>
                  <a:cubicBezTo>
                    <a:pt x="385" y="524"/>
                    <a:pt x="381" y="538"/>
                    <a:pt x="396" y="543"/>
                  </a:cubicBezTo>
                  <a:cubicBezTo>
                    <a:pt x="408" y="547"/>
                    <a:pt x="400" y="548"/>
                    <a:pt x="417" y="546"/>
                  </a:cubicBezTo>
                  <a:cubicBezTo>
                    <a:pt x="431" y="547"/>
                    <a:pt x="470" y="554"/>
                    <a:pt x="483" y="552"/>
                  </a:cubicBezTo>
                  <a:cubicBezTo>
                    <a:pt x="496" y="550"/>
                    <a:pt x="492" y="543"/>
                    <a:pt x="498" y="531"/>
                  </a:cubicBezTo>
                  <a:cubicBezTo>
                    <a:pt x="502" y="521"/>
                    <a:pt x="525" y="493"/>
                    <a:pt x="522" y="477"/>
                  </a:cubicBezTo>
                  <a:cubicBezTo>
                    <a:pt x="519" y="461"/>
                    <a:pt x="495" y="437"/>
                    <a:pt x="480" y="432"/>
                  </a:cubicBezTo>
                  <a:cubicBezTo>
                    <a:pt x="443" y="436"/>
                    <a:pt x="458" y="429"/>
                    <a:pt x="432" y="447"/>
                  </a:cubicBezTo>
                  <a:cubicBezTo>
                    <a:pt x="426" y="451"/>
                    <a:pt x="414" y="459"/>
                    <a:pt x="414" y="459"/>
                  </a:cubicBezTo>
                  <a:cubicBezTo>
                    <a:pt x="408" y="478"/>
                    <a:pt x="417" y="459"/>
                    <a:pt x="396" y="471"/>
                  </a:cubicBezTo>
                  <a:cubicBezTo>
                    <a:pt x="393" y="473"/>
                    <a:pt x="393" y="478"/>
                    <a:pt x="390" y="480"/>
                  </a:cubicBezTo>
                  <a:cubicBezTo>
                    <a:pt x="388" y="482"/>
                    <a:pt x="384" y="482"/>
                    <a:pt x="381" y="483"/>
                  </a:cubicBezTo>
                  <a:cubicBezTo>
                    <a:pt x="383" y="436"/>
                    <a:pt x="398" y="259"/>
                    <a:pt x="402" y="195"/>
                  </a:cubicBezTo>
                  <a:cubicBezTo>
                    <a:pt x="404" y="156"/>
                    <a:pt x="405" y="133"/>
                    <a:pt x="408" y="96"/>
                  </a:cubicBezTo>
                  <a:cubicBezTo>
                    <a:pt x="390" y="91"/>
                    <a:pt x="372" y="31"/>
                    <a:pt x="350" y="38"/>
                  </a:cubicBezTo>
                  <a:cubicBezTo>
                    <a:pt x="314" y="28"/>
                    <a:pt x="285" y="9"/>
                    <a:pt x="258" y="10"/>
                  </a:cubicBezTo>
                  <a:cubicBezTo>
                    <a:pt x="245" y="23"/>
                    <a:pt x="289" y="120"/>
                    <a:pt x="297" y="135"/>
                  </a:cubicBezTo>
                  <a:cubicBezTo>
                    <a:pt x="294" y="179"/>
                    <a:pt x="288" y="220"/>
                    <a:pt x="297" y="264"/>
                  </a:cubicBezTo>
                  <a:cubicBezTo>
                    <a:pt x="296" y="342"/>
                    <a:pt x="297" y="420"/>
                    <a:pt x="294" y="498"/>
                  </a:cubicBezTo>
                  <a:cubicBezTo>
                    <a:pt x="294" y="508"/>
                    <a:pt x="289" y="478"/>
                    <a:pt x="282" y="471"/>
                  </a:cubicBezTo>
                  <a:cubicBezTo>
                    <a:pt x="279" y="468"/>
                    <a:pt x="276" y="467"/>
                    <a:pt x="273" y="465"/>
                  </a:cubicBezTo>
                  <a:cubicBezTo>
                    <a:pt x="266" y="454"/>
                    <a:pt x="252" y="441"/>
                    <a:pt x="246" y="429"/>
                  </a:cubicBezTo>
                  <a:cubicBezTo>
                    <a:pt x="245" y="426"/>
                    <a:pt x="240" y="421"/>
                    <a:pt x="243" y="420"/>
                  </a:cubicBezTo>
                  <a:cubicBezTo>
                    <a:pt x="248" y="418"/>
                    <a:pt x="253" y="422"/>
                    <a:pt x="258" y="423"/>
                  </a:cubicBezTo>
                  <a:cubicBezTo>
                    <a:pt x="268" y="437"/>
                    <a:pt x="295" y="439"/>
                    <a:pt x="273" y="417"/>
                  </a:cubicBezTo>
                  <a:cubicBezTo>
                    <a:pt x="265" y="396"/>
                    <a:pt x="257" y="375"/>
                    <a:pt x="243" y="357"/>
                  </a:cubicBezTo>
                  <a:cubicBezTo>
                    <a:pt x="226" y="335"/>
                    <a:pt x="208" y="315"/>
                    <a:pt x="201" y="288"/>
                  </a:cubicBezTo>
                  <a:cubicBezTo>
                    <a:pt x="202" y="266"/>
                    <a:pt x="190" y="196"/>
                    <a:pt x="228" y="183"/>
                  </a:cubicBezTo>
                  <a:cubicBezTo>
                    <a:pt x="235" y="176"/>
                    <a:pt x="255" y="168"/>
                    <a:pt x="255" y="168"/>
                  </a:cubicBezTo>
                  <a:cubicBezTo>
                    <a:pt x="264" y="154"/>
                    <a:pt x="256" y="154"/>
                    <a:pt x="243" y="150"/>
                  </a:cubicBezTo>
                  <a:cubicBezTo>
                    <a:pt x="236" y="130"/>
                    <a:pt x="249" y="132"/>
                    <a:pt x="267" y="129"/>
                  </a:cubicBezTo>
                  <a:cubicBezTo>
                    <a:pt x="275" y="126"/>
                    <a:pt x="252" y="18"/>
                    <a:pt x="244" y="16"/>
                  </a:cubicBezTo>
                  <a:cubicBezTo>
                    <a:pt x="216" y="10"/>
                    <a:pt x="221" y="7"/>
                    <a:pt x="192" y="8"/>
                  </a:cubicBezTo>
                  <a:cubicBezTo>
                    <a:pt x="160" y="0"/>
                    <a:pt x="98" y="33"/>
                    <a:pt x="70" y="52"/>
                  </a:cubicBezTo>
                  <a:cubicBezTo>
                    <a:pt x="42" y="71"/>
                    <a:pt x="31" y="106"/>
                    <a:pt x="21" y="120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69" name="Freeform 97"/>
            <p:cNvSpPr>
              <a:spLocks/>
            </p:cNvSpPr>
            <p:nvPr/>
          </p:nvSpPr>
          <p:spPr bwMode="auto">
            <a:xfrm>
              <a:off x="2512" y="625"/>
              <a:ext cx="174" cy="335"/>
            </a:xfrm>
            <a:custGeom>
              <a:avLst/>
              <a:gdLst>
                <a:gd name="T0" fmla="*/ 99 w 174"/>
                <a:gd name="T1" fmla="*/ 36 h 335"/>
                <a:gd name="T2" fmla="*/ 81 w 174"/>
                <a:gd name="T3" fmla="*/ 69 h 335"/>
                <a:gd name="T4" fmla="*/ 69 w 174"/>
                <a:gd name="T5" fmla="*/ 96 h 335"/>
                <a:gd name="T6" fmla="*/ 69 w 174"/>
                <a:gd name="T7" fmla="*/ 213 h 335"/>
                <a:gd name="T8" fmla="*/ 81 w 174"/>
                <a:gd name="T9" fmla="*/ 252 h 335"/>
                <a:gd name="T10" fmla="*/ 66 w 174"/>
                <a:gd name="T11" fmla="*/ 291 h 335"/>
                <a:gd name="T12" fmla="*/ 33 w 174"/>
                <a:gd name="T13" fmla="*/ 264 h 335"/>
                <a:gd name="T14" fmla="*/ 15 w 174"/>
                <a:gd name="T15" fmla="*/ 216 h 335"/>
                <a:gd name="T16" fmla="*/ 6 w 174"/>
                <a:gd name="T17" fmla="*/ 219 h 335"/>
                <a:gd name="T18" fmla="*/ 9 w 174"/>
                <a:gd name="T19" fmla="*/ 210 h 335"/>
                <a:gd name="T20" fmla="*/ 12 w 174"/>
                <a:gd name="T21" fmla="*/ 195 h 335"/>
                <a:gd name="T22" fmla="*/ 30 w 174"/>
                <a:gd name="T23" fmla="*/ 312 h 335"/>
                <a:gd name="T24" fmla="*/ 57 w 174"/>
                <a:gd name="T25" fmla="*/ 327 h 335"/>
                <a:gd name="T26" fmla="*/ 108 w 174"/>
                <a:gd name="T27" fmla="*/ 303 h 335"/>
                <a:gd name="T28" fmla="*/ 129 w 174"/>
                <a:gd name="T29" fmla="*/ 273 h 335"/>
                <a:gd name="T30" fmla="*/ 138 w 174"/>
                <a:gd name="T31" fmla="*/ 312 h 335"/>
                <a:gd name="T32" fmla="*/ 159 w 174"/>
                <a:gd name="T33" fmla="*/ 291 h 335"/>
                <a:gd name="T34" fmla="*/ 174 w 174"/>
                <a:gd name="T35" fmla="*/ 255 h 335"/>
                <a:gd name="T36" fmla="*/ 165 w 174"/>
                <a:gd name="T37" fmla="*/ 150 h 335"/>
                <a:gd name="T38" fmla="*/ 168 w 174"/>
                <a:gd name="T39" fmla="*/ 123 h 335"/>
                <a:gd name="T40" fmla="*/ 174 w 174"/>
                <a:gd name="T41" fmla="*/ 105 h 335"/>
                <a:gd name="T42" fmla="*/ 147 w 174"/>
                <a:gd name="T43" fmla="*/ 0 h 335"/>
                <a:gd name="T44" fmla="*/ 129 w 174"/>
                <a:gd name="T45" fmla="*/ 12 h 335"/>
                <a:gd name="T46" fmla="*/ 120 w 174"/>
                <a:gd name="T47" fmla="*/ 18 h 335"/>
                <a:gd name="T48" fmla="*/ 117 w 174"/>
                <a:gd name="T49" fmla="*/ 30 h 335"/>
                <a:gd name="T50" fmla="*/ 99 w 174"/>
                <a:gd name="T51" fmla="*/ 3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4" h="335">
                  <a:moveTo>
                    <a:pt x="99" y="36"/>
                  </a:moveTo>
                  <a:cubicBezTo>
                    <a:pt x="93" y="53"/>
                    <a:pt x="95" y="60"/>
                    <a:pt x="81" y="69"/>
                  </a:cubicBezTo>
                  <a:cubicBezTo>
                    <a:pt x="76" y="77"/>
                    <a:pt x="69" y="96"/>
                    <a:pt x="69" y="96"/>
                  </a:cubicBezTo>
                  <a:cubicBezTo>
                    <a:pt x="66" y="154"/>
                    <a:pt x="64" y="151"/>
                    <a:pt x="69" y="213"/>
                  </a:cubicBezTo>
                  <a:cubicBezTo>
                    <a:pt x="70" y="227"/>
                    <a:pt x="81" y="252"/>
                    <a:pt x="81" y="252"/>
                  </a:cubicBezTo>
                  <a:cubicBezTo>
                    <a:pt x="79" y="272"/>
                    <a:pt x="82" y="281"/>
                    <a:pt x="66" y="291"/>
                  </a:cubicBezTo>
                  <a:cubicBezTo>
                    <a:pt x="39" y="286"/>
                    <a:pt x="52" y="277"/>
                    <a:pt x="33" y="264"/>
                  </a:cubicBezTo>
                  <a:cubicBezTo>
                    <a:pt x="28" y="248"/>
                    <a:pt x="20" y="232"/>
                    <a:pt x="15" y="216"/>
                  </a:cubicBezTo>
                  <a:cubicBezTo>
                    <a:pt x="12" y="217"/>
                    <a:pt x="8" y="221"/>
                    <a:pt x="6" y="219"/>
                  </a:cubicBezTo>
                  <a:cubicBezTo>
                    <a:pt x="4" y="217"/>
                    <a:pt x="8" y="213"/>
                    <a:pt x="9" y="210"/>
                  </a:cubicBezTo>
                  <a:cubicBezTo>
                    <a:pt x="10" y="205"/>
                    <a:pt x="12" y="195"/>
                    <a:pt x="12" y="195"/>
                  </a:cubicBezTo>
                  <a:cubicBezTo>
                    <a:pt x="9" y="242"/>
                    <a:pt x="0" y="275"/>
                    <a:pt x="30" y="312"/>
                  </a:cubicBezTo>
                  <a:cubicBezTo>
                    <a:pt x="36" y="319"/>
                    <a:pt x="50" y="322"/>
                    <a:pt x="57" y="327"/>
                  </a:cubicBezTo>
                  <a:cubicBezTo>
                    <a:pt x="88" y="325"/>
                    <a:pt x="114" y="335"/>
                    <a:pt x="108" y="303"/>
                  </a:cubicBezTo>
                  <a:cubicBezTo>
                    <a:pt x="111" y="291"/>
                    <a:pt x="129" y="273"/>
                    <a:pt x="129" y="273"/>
                  </a:cubicBezTo>
                  <a:cubicBezTo>
                    <a:pt x="136" y="228"/>
                    <a:pt x="133" y="163"/>
                    <a:pt x="138" y="312"/>
                  </a:cubicBezTo>
                  <a:cubicBezTo>
                    <a:pt x="149" y="305"/>
                    <a:pt x="148" y="298"/>
                    <a:pt x="159" y="291"/>
                  </a:cubicBezTo>
                  <a:cubicBezTo>
                    <a:pt x="164" y="273"/>
                    <a:pt x="171" y="276"/>
                    <a:pt x="174" y="255"/>
                  </a:cubicBezTo>
                  <a:cubicBezTo>
                    <a:pt x="172" y="221"/>
                    <a:pt x="173" y="183"/>
                    <a:pt x="165" y="150"/>
                  </a:cubicBezTo>
                  <a:cubicBezTo>
                    <a:pt x="166" y="141"/>
                    <a:pt x="166" y="132"/>
                    <a:pt x="168" y="123"/>
                  </a:cubicBezTo>
                  <a:cubicBezTo>
                    <a:pt x="169" y="117"/>
                    <a:pt x="174" y="105"/>
                    <a:pt x="174" y="105"/>
                  </a:cubicBezTo>
                  <a:cubicBezTo>
                    <a:pt x="171" y="76"/>
                    <a:pt x="174" y="18"/>
                    <a:pt x="147" y="0"/>
                  </a:cubicBezTo>
                  <a:cubicBezTo>
                    <a:pt x="141" y="4"/>
                    <a:pt x="135" y="8"/>
                    <a:pt x="129" y="12"/>
                  </a:cubicBezTo>
                  <a:cubicBezTo>
                    <a:pt x="126" y="14"/>
                    <a:pt x="120" y="18"/>
                    <a:pt x="120" y="18"/>
                  </a:cubicBezTo>
                  <a:cubicBezTo>
                    <a:pt x="119" y="22"/>
                    <a:pt x="120" y="27"/>
                    <a:pt x="117" y="30"/>
                  </a:cubicBezTo>
                  <a:cubicBezTo>
                    <a:pt x="115" y="32"/>
                    <a:pt x="99" y="41"/>
                    <a:pt x="99" y="36"/>
                  </a:cubicBezTo>
                  <a:close/>
                </a:path>
              </a:pathLst>
            </a:custGeom>
            <a:solidFill>
              <a:srgbClr val="F69E34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70" name="Freeform 98"/>
            <p:cNvSpPr>
              <a:spLocks/>
            </p:cNvSpPr>
            <p:nvPr/>
          </p:nvSpPr>
          <p:spPr bwMode="auto">
            <a:xfrm>
              <a:off x="2739" y="829"/>
              <a:ext cx="71" cy="154"/>
            </a:xfrm>
            <a:custGeom>
              <a:avLst/>
              <a:gdLst>
                <a:gd name="T0" fmla="*/ 43 w 71"/>
                <a:gd name="T1" fmla="*/ 0 h 154"/>
                <a:gd name="T2" fmla="*/ 55 w 71"/>
                <a:gd name="T3" fmla="*/ 36 h 154"/>
                <a:gd name="T4" fmla="*/ 62 w 71"/>
                <a:gd name="T5" fmla="*/ 97 h 154"/>
                <a:gd name="T6" fmla="*/ 0 w 71"/>
                <a:gd name="T7" fmla="*/ 154 h 154"/>
                <a:gd name="T8" fmla="*/ 49 w 71"/>
                <a:gd name="T9" fmla="*/ 101 h 154"/>
                <a:gd name="T10" fmla="*/ 55 w 71"/>
                <a:gd name="T11" fmla="*/ 59 h 154"/>
                <a:gd name="T12" fmla="*/ 37 w 71"/>
                <a:gd name="T13" fmla="*/ 33 h 154"/>
                <a:gd name="T14" fmla="*/ 43 w 71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54">
                  <a:moveTo>
                    <a:pt x="43" y="0"/>
                  </a:moveTo>
                  <a:cubicBezTo>
                    <a:pt x="46" y="16"/>
                    <a:pt x="47" y="23"/>
                    <a:pt x="55" y="36"/>
                  </a:cubicBezTo>
                  <a:cubicBezTo>
                    <a:pt x="53" y="53"/>
                    <a:pt x="71" y="83"/>
                    <a:pt x="62" y="97"/>
                  </a:cubicBezTo>
                  <a:cubicBezTo>
                    <a:pt x="59" y="146"/>
                    <a:pt x="12" y="119"/>
                    <a:pt x="0" y="154"/>
                  </a:cubicBezTo>
                  <a:cubicBezTo>
                    <a:pt x="0" y="154"/>
                    <a:pt x="45" y="114"/>
                    <a:pt x="49" y="101"/>
                  </a:cubicBezTo>
                  <a:cubicBezTo>
                    <a:pt x="51" y="87"/>
                    <a:pt x="59" y="72"/>
                    <a:pt x="55" y="59"/>
                  </a:cubicBezTo>
                  <a:cubicBezTo>
                    <a:pt x="58" y="46"/>
                    <a:pt x="41" y="45"/>
                    <a:pt x="37" y="33"/>
                  </a:cubicBezTo>
                  <a:cubicBezTo>
                    <a:pt x="41" y="8"/>
                    <a:pt x="38" y="19"/>
                    <a:pt x="43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71" name="Freeform 99"/>
            <p:cNvSpPr>
              <a:spLocks/>
            </p:cNvSpPr>
            <p:nvPr/>
          </p:nvSpPr>
          <p:spPr bwMode="auto">
            <a:xfrm>
              <a:off x="2500" y="576"/>
              <a:ext cx="298" cy="414"/>
            </a:xfrm>
            <a:custGeom>
              <a:avLst/>
              <a:gdLst>
                <a:gd name="T0" fmla="*/ 134 w 298"/>
                <a:gd name="T1" fmla="*/ 0 h 414"/>
                <a:gd name="T2" fmla="*/ 138 w 298"/>
                <a:gd name="T3" fmla="*/ 34 h 414"/>
                <a:gd name="T4" fmla="*/ 122 w 298"/>
                <a:gd name="T5" fmla="*/ 54 h 414"/>
                <a:gd name="T6" fmla="*/ 125 w 298"/>
                <a:gd name="T7" fmla="*/ 74 h 414"/>
                <a:gd name="T8" fmla="*/ 114 w 298"/>
                <a:gd name="T9" fmla="*/ 110 h 414"/>
                <a:gd name="T10" fmla="*/ 108 w 298"/>
                <a:gd name="T11" fmla="*/ 144 h 414"/>
                <a:gd name="T12" fmla="*/ 102 w 298"/>
                <a:gd name="T13" fmla="*/ 170 h 414"/>
                <a:gd name="T14" fmla="*/ 28 w 298"/>
                <a:gd name="T15" fmla="*/ 214 h 414"/>
                <a:gd name="T16" fmla="*/ 15 w 298"/>
                <a:gd name="T17" fmla="*/ 241 h 414"/>
                <a:gd name="T18" fmla="*/ 9 w 298"/>
                <a:gd name="T19" fmla="*/ 270 h 414"/>
                <a:gd name="T20" fmla="*/ 3 w 298"/>
                <a:gd name="T21" fmla="*/ 292 h 414"/>
                <a:gd name="T22" fmla="*/ 11 w 298"/>
                <a:gd name="T23" fmla="*/ 345 h 414"/>
                <a:gd name="T24" fmla="*/ 17 w 298"/>
                <a:gd name="T25" fmla="*/ 364 h 414"/>
                <a:gd name="T26" fmla="*/ 30 w 298"/>
                <a:gd name="T27" fmla="*/ 384 h 414"/>
                <a:gd name="T28" fmla="*/ 42 w 298"/>
                <a:gd name="T29" fmla="*/ 394 h 414"/>
                <a:gd name="T30" fmla="*/ 104 w 298"/>
                <a:gd name="T31" fmla="*/ 414 h 414"/>
                <a:gd name="T32" fmla="*/ 161 w 298"/>
                <a:gd name="T33" fmla="*/ 397 h 414"/>
                <a:gd name="T34" fmla="*/ 170 w 298"/>
                <a:gd name="T35" fmla="*/ 390 h 414"/>
                <a:gd name="T36" fmla="*/ 171 w 298"/>
                <a:gd name="T37" fmla="*/ 385 h 414"/>
                <a:gd name="T38" fmla="*/ 180 w 298"/>
                <a:gd name="T39" fmla="*/ 378 h 414"/>
                <a:gd name="T40" fmla="*/ 195 w 298"/>
                <a:gd name="T41" fmla="*/ 366 h 414"/>
                <a:gd name="T42" fmla="*/ 212 w 298"/>
                <a:gd name="T43" fmla="*/ 354 h 414"/>
                <a:gd name="T44" fmla="*/ 225 w 298"/>
                <a:gd name="T45" fmla="*/ 345 h 414"/>
                <a:gd name="T46" fmla="*/ 236 w 298"/>
                <a:gd name="T47" fmla="*/ 339 h 414"/>
                <a:gd name="T48" fmla="*/ 240 w 298"/>
                <a:gd name="T49" fmla="*/ 330 h 414"/>
                <a:gd name="T50" fmla="*/ 250 w 298"/>
                <a:gd name="T51" fmla="*/ 310 h 414"/>
                <a:gd name="T52" fmla="*/ 294 w 298"/>
                <a:gd name="T53" fmla="*/ 328 h 414"/>
                <a:gd name="T54" fmla="*/ 224 w 298"/>
                <a:gd name="T55" fmla="*/ 296 h 414"/>
                <a:gd name="T56" fmla="*/ 198 w 298"/>
                <a:gd name="T57" fmla="*/ 304 h 414"/>
                <a:gd name="T58" fmla="*/ 186 w 298"/>
                <a:gd name="T59" fmla="*/ 346 h 414"/>
                <a:gd name="T60" fmla="*/ 144 w 298"/>
                <a:gd name="T61" fmla="*/ 382 h 414"/>
                <a:gd name="T62" fmla="*/ 122 w 298"/>
                <a:gd name="T63" fmla="*/ 393 h 414"/>
                <a:gd name="T64" fmla="*/ 74 w 298"/>
                <a:gd name="T65" fmla="*/ 394 h 414"/>
                <a:gd name="T66" fmla="*/ 54 w 298"/>
                <a:gd name="T67" fmla="*/ 384 h 414"/>
                <a:gd name="T68" fmla="*/ 35 w 298"/>
                <a:gd name="T69" fmla="*/ 372 h 414"/>
                <a:gd name="T70" fmla="*/ 21 w 298"/>
                <a:gd name="T71" fmla="*/ 354 h 414"/>
                <a:gd name="T72" fmla="*/ 12 w 298"/>
                <a:gd name="T73" fmla="*/ 324 h 414"/>
                <a:gd name="T74" fmla="*/ 16 w 298"/>
                <a:gd name="T75" fmla="*/ 270 h 414"/>
                <a:gd name="T76" fmla="*/ 23 w 298"/>
                <a:gd name="T77" fmla="*/ 238 h 414"/>
                <a:gd name="T78" fmla="*/ 29 w 298"/>
                <a:gd name="T79" fmla="*/ 223 h 414"/>
                <a:gd name="T80" fmla="*/ 66 w 298"/>
                <a:gd name="T81" fmla="*/ 188 h 414"/>
                <a:gd name="T82" fmla="*/ 118 w 298"/>
                <a:gd name="T83" fmla="*/ 172 h 4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98" h="414">
                  <a:moveTo>
                    <a:pt x="134" y="0"/>
                  </a:moveTo>
                  <a:cubicBezTo>
                    <a:pt x="133" y="5"/>
                    <a:pt x="140" y="25"/>
                    <a:pt x="138" y="34"/>
                  </a:cubicBezTo>
                  <a:cubicBezTo>
                    <a:pt x="136" y="43"/>
                    <a:pt x="124" y="47"/>
                    <a:pt x="122" y="54"/>
                  </a:cubicBezTo>
                  <a:cubicBezTo>
                    <a:pt x="120" y="61"/>
                    <a:pt x="126" y="65"/>
                    <a:pt x="125" y="74"/>
                  </a:cubicBezTo>
                  <a:cubicBezTo>
                    <a:pt x="124" y="83"/>
                    <a:pt x="117" y="98"/>
                    <a:pt x="114" y="110"/>
                  </a:cubicBezTo>
                  <a:cubicBezTo>
                    <a:pt x="111" y="122"/>
                    <a:pt x="110" y="134"/>
                    <a:pt x="108" y="144"/>
                  </a:cubicBezTo>
                  <a:cubicBezTo>
                    <a:pt x="106" y="154"/>
                    <a:pt x="115" y="158"/>
                    <a:pt x="102" y="170"/>
                  </a:cubicBezTo>
                  <a:cubicBezTo>
                    <a:pt x="88" y="182"/>
                    <a:pt x="43" y="202"/>
                    <a:pt x="28" y="214"/>
                  </a:cubicBezTo>
                  <a:cubicBezTo>
                    <a:pt x="26" y="224"/>
                    <a:pt x="21" y="233"/>
                    <a:pt x="15" y="241"/>
                  </a:cubicBezTo>
                  <a:cubicBezTo>
                    <a:pt x="14" y="252"/>
                    <a:pt x="13" y="260"/>
                    <a:pt x="9" y="270"/>
                  </a:cubicBezTo>
                  <a:cubicBezTo>
                    <a:pt x="8" y="277"/>
                    <a:pt x="6" y="286"/>
                    <a:pt x="3" y="292"/>
                  </a:cubicBezTo>
                  <a:cubicBezTo>
                    <a:pt x="4" y="305"/>
                    <a:pt x="0" y="338"/>
                    <a:pt x="11" y="345"/>
                  </a:cubicBezTo>
                  <a:cubicBezTo>
                    <a:pt x="12" y="353"/>
                    <a:pt x="12" y="358"/>
                    <a:pt x="17" y="364"/>
                  </a:cubicBezTo>
                  <a:cubicBezTo>
                    <a:pt x="18" y="376"/>
                    <a:pt x="19" y="379"/>
                    <a:pt x="30" y="384"/>
                  </a:cubicBezTo>
                  <a:cubicBezTo>
                    <a:pt x="34" y="389"/>
                    <a:pt x="38" y="390"/>
                    <a:pt x="42" y="394"/>
                  </a:cubicBezTo>
                  <a:cubicBezTo>
                    <a:pt x="48" y="410"/>
                    <a:pt x="90" y="413"/>
                    <a:pt x="104" y="414"/>
                  </a:cubicBezTo>
                  <a:cubicBezTo>
                    <a:pt x="134" y="413"/>
                    <a:pt x="136" y="403"/>
                    <a:pt x="161" y="397"/>
                  </a:cubicBezTo>
                  <a:cubicBezTo>
                    <a:pt x="164" y="394"/>
                    <a:pt x="168" y="393"/>
                    <a:pt x="170" y="390"/>
                  </a:cubicBezTo>
                  <a:cubicBezTo>
                    <a:pt x="171" y="389"/>
                    <a:pt x="170" y="386"/>
                    <a:pt x="171" y="385"/>
                  </a:cubicBezTo>
                  <a:cubicBezTo>
                    <a:pt x="173" y="382"/>
                    <a:pt x="180" y="378"/>
                    <a:pt x="180" y="378"/>
                  </a:cubicBezTo>
                  <a:cubicBezTo>
                    <a:pt x="183" y="370"/>
                    <a:pt x="186" y="367"/>
                    <a:pt x="195" y="366"/>
                  </a:cubicBezTo>
                  <a:cubicBezTo>
                    <a:pt x="203" y="363"/>
                    <a:pt x="203" y="356"/>
                    <a:pt x="212" y="354"/>
                  </a:cubicBezTo>
                  <a:cubicBezTo>
                    <a:pt x="214" y="346"/>
                    <a:pt x="217" y="346"/>
                    <a:pt x="225" y="345"/>
                  </a:cubicBezTo>
                  <a:cubicBezTo>
                    <a:pt x="226" y="345"/>
                    <a:pt x="235" y="340"/>
                    <a:pt x="236" y="339"/>
                  </a:cubicBezTo>
                  <a:cubicBezTo>
                    <a:pt x="237" y="337"/>
                    <a:pt x="236" y="331"/>
                    <a:pt x="240" y="330"/>
                  </a:cubicBezTo>
                  <a:cubicBezTo>
                    <a:pt x="242" y="328"/>
                    <a:pt x="241" y="310"/>
                    <a:pt x="250" y="310"/>
                  </a:cubicBezTo>
                  <a:cubicBezTo>
                    <a:pt x="259" y="310"/>
                    <a:pt x="298" y="330"/>
                    <a:pt x="294" y="328"/>
                  </a:cubicBezTo>
                  <a:cubicBezTo>
                    <a:pt x="272" y="327"/>
                    <a:pt x="239" y="287"/>
                    <a:pt x="224" y="296"/>
                  </a:cubicBezTo>
                  <a:cubicBezTo>
                    <a:pt x="211" y="294"/>
                    <a:pt x="202" y="296"/>
                    <a:pt x="198" y="304"/>
                  </a:cubicBezTo>
                  <a:cubicBezTo>
                    <a:pt x="192" y="312"/>
                    <a:pt x="195" y="333"/>
                    <a:pt x="186" y="346"/>
                  </a:cubicBezTo>
                  <a:cubicBezTo>
                    <a:pt x="178" y="362"/>
                    <a:pt x="162" y="379"/>
                    <a:pt x="144" y="382"/>
                  </a:cubicBezTo>
                  <a:cubicBezTo>
                    <a:pt x="138" y="393"/>
                    <a:pt x="137" y="391"/>
                    <a:pt x="122" y="393"/>
                  </a:cubicBezTo>
                  <a:cubicBezTo>
                    <a:pt x="111" y="394"/>
                    <a:pt x="85" y="396"/>
                    <a:pt x="74" y="394"/>
                  </a:cubicBezTo>
                  <a:cubicBezTo>
                    <a:pt x="63" y="392"/>
                    <a:pt x="60" y="388"/>
                    <a:pt x="54" y="384"/>
                  </a:cubicBezTo>
                  <a:cubicBezTo>
                    <a:pt x="49" y="378"/>
                    <a:pt x="42" y="377"/>
                    <a:pt x="35" y="372"/>
                  </a:cubicBezTo>
                  <a:cubicBezTo>
                    <a:pt x="31" y="365"/>
                    <a:pt x="27" y="359"/>
                    <a:pt x="21" y="354"/>
                  </a:cubicBezTo>
                  <a:cubicBezTo>
                    <a:pt x="19" y="344"/>
                    <a:pt x="21" y="326"/>
                    <a:pt x="12" y="324"/>
                  </a:cubicBezTo>
                  <a:cubicBezTo>
                    <a:pt x="12" y="309"/>
                    <a:pt x="14" y="284"/>
                    <a:pt x="16" y="270"/>
                  </a:cubicBezTo>
                  <a:cubicBezTo>
                    <a:pt x="18" y="256"/>
                    <a:pt x="21" y="246"/>
                    <a:pt x="23" y="238"/>
                  </a:cubicBezTo>
                  <a:cubicBezTo>
                    <a:pt x="24" y="232"/>
                    <a:pt x="26" y="229"/>
                    <a:pt x="29" y="223"/>
                  </a:cubicBezTo>
                  <a:cubicBezTo>
                    <a:pt x="36" y="217"/>
                    <a:pt x="51" y="196"/>
                    <a:pt x="66" y="188"/>
                  </a:cubicBezTo>
                  <a:cubicBezTo>
                    <a:pt x="81" y="180"/>
                    <a:pt x="107" y="175"/>
                    <a:pt x="118" y="172"/>
                  </a:cubicBezTo>
                </a:path>
              </a:pathLst>
            </a:cu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72" name="Freeform 100"/>
            <p:cNvSpPr>
              <a:spLocks/>
            </p:cNvSpPr>
            <p:nvPr/>
          </p:nvSpPr>
          <p:spPr bwMode="auto">
            <a:xfrm>
              <a:off x="2688" y="624"/>
              <a:ext cx="99" cy="144"/>
            </a:xfrm>
            <a:custGeom>
              <a:avLst/>
              <a:gdLst>
                <a:gd name="T0" fmla="*/ 96 w 96"/>
                <a:gd name="T1" fmla="*/ 95 h 95"/>
                <a:gd name="T2" fmla="*/ 67 w 96"/>
                <a:gd name="T3" fmla="*/ 83 h 95"/>
                <a:gd name="T4" fmla="*/ 55 w 96"/>
                <a:gd name="T5" fmla="*/ 72 h 95"/>
                <a:gd name="T6" fmla="*/ 37 w 96"/>
                <a:gd name="T7" fmla="*/ 56 h 95"/>
                <a:gd name="T8" fmla="*/ 22 w 96"/>
                <a:gd name="T9" fmla="*/ 38 h 95"/>
                <a:gd name="T10" fmla="*/ 12 w 96"/>
                <a:gd name="T11" fmla="*/ 12 h 95"/>
                <a:gd name="T12" fmla="*/ 9 w 96"/>
                <a:gd name="T13" fmla="*/ 0 h 95"/>
                <a:gd name="T14" fmla="*/ 22 w 96"/>
                <a:gd name="T15" fmla="*/ 8 h 95"/>
                <a:gd name="T16" fmla="*/ 33 w 96"/>
                <a:gd name="T17" fmla="*/ 15 h 95"/>
                <a:gd name="T18" fmla="*/ 40 w 96"/>
                <a:gd name="T19" fmla="*/ 30 h 95"/>
                <a:gd name="T20" fmla="*/ 48 w 96"/>
                <a:gd name="T21" fmla="*/ 51 h 95"/>
                <a:gd name="T22" fmla="*/ 57 w 96"/>
                <a:gd name="T23" fmla="*/ 57 h 95"/>
                <a:gd name="T24" fmla="*/ 67 w 96"/>
                <a:gd name="T25" fmla="*/ 74 h 95"/>
                <a:gd name="T26" fmla="*/ 78 w 96"/>
                <a:gd name="T27" fmla="*/ 84 h 95"/>
                <a:gd name="T28" fmla="*/ 96 w 96"/>
                <a:gd name="T2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6" h="95">
                  <a:moveTo>
                    <a:pt x="96" y="95"/>
                  </a:moveTo>
                  <a:cubicBezTo>
                    <a:pt x="75" y="92"/>
                    <a:pt x="84" y="85"/>
                    <a:pt x="67" y="83"/>
                  </a:cubicBezTo>
                  <a:cubicBezTo>
                    <a:pt x="64" y="77"/>
                    <a:pt x="61" y="75"/>
                    <a:pt x="55" y="72"/>
                  </a:cubicBezTo>
                  <a:cubicBezTo>
                    <a:pt x="48" y="63"/>
                    <a:pt x="45" y="63"/>
                    <a:pt x="37" y="56"/>
                  </a:cubicBezTo>
                  <a:cubicBezTo>
                    <a:pt x="33" y="49"/>
                    <a:pt x="27" y="45"/>
                    <a:pt x="22" y="38"/>
                  </a:cubicBezTo>
                  <a:cubicBezTo>
                    <a:pt x="20" y="30"/>
                    <a:pt x="18" y="17"/>
                    <a:pt x="12" y="12"/>
                  </a:cubicBezTo>
                  <a:cubicBezTo>
                    <a:pt x="9" y="2"/>
                    <a:pt x="0" y="9"/>
                    <a:pt x="9" y="0"/>
                  </a:cubicBezTo>
                  <a:cubicBezTo>
                    <a:pt x="17" y="2"/>
                    <a:pt x="15" y="5"/>
                    <a:pt x="22" y="8"/>
                  </a:cubicBezTo>
                  <a:cubicBezTo>
                    <a:pt x="25" y="14"/>
                    <a:pt x="27" y="14"/>
                    <a:pt x="33" y="15"/>
                  </a:cubicBezTo>
                  <a:cubicBezTo>
                    <a:pt x="41" y="21"/>
                    <a:pt x="43" y="18"/>
                    <a:pt x="40" y="30"/>
                  </a:cubicBezTo>
                  <a:cubicBezTo>
                    <a:pt x="41" y="39"/>
                    <a:pt x="39" y="49"/>
                    <a:pt x="48" y="51"/>
                  </a:cubicBezTo>
                  <a:cubicBezTo>
                    <a:pt x="50" y="54"/>
                    <a:pt x="55" y="54"/>
                    <a:pt x="57" y="57"/>
                  </a:cubicBezTo>
                  <a:cubicBezTo>
                    <a:pt x="63" y="66"/>
                    <a:pt x="56" y="66"/>
                    <a:pt x="67" y="74"/>
                  </a:cubicBezTo>
                  <a:cubicBezTo>
                    <a:pt x="71" y="82"/>
                    <a:pt x="67" y="83"/>
                    <a:pt x="78" y="84"/>
                  </a:cubicBezTo>
                  <a:cubicBezTo>
                    <a:pt x="87" y="87"/>
                    <a:pt x="87" y="95"/>
                    <a:pt x="96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73" name="Freeform 101"/>
            <p:cNvSpPr>
              <a:spLocks/>
            </p:cNvSpPr>
            <p:nvPr/>
          </p:nvSpPr>
          <p:spPr bwMode="auto">
            <a:xfrm rot="-366254">
              <a:off x="2907" y="570"/>
              <a:ext cx="70" cy="124"/>
            </a:xfrm>
            <a:custGeom>
              <a:avLst/>
              <a:gdLst>
                <a:gd name="T0" fmla="*/ 201 w 231"/>
                <a:gd name="T1" fmla="*/ 147 h 358"/>
                <a:gd name="T2" fmla="*/ 210 w 231"/>
                <a:gd name="T3" fmla="*/ 189 h 358"/>
                <a:gd name="T4" fmla="*/ 204 w 231"/>
                <a:gd name="T5" fmla="*/ 243 h 358"/>
                <a:gd name="T6" fmla="*/ 222 w 231"/>
                <a:gd name="T7" fmla="*/ 255 h 358"/>
                <a:gd name="T8" fmla="*/ 216 w 231"/>
                <a:gd name="T9" fmla="*/ 276 h 358"/>
                <a:gd name="T10" fmla="*/ 168 w 231"/>
                <a:gd name="T11" fmla="*/ 336 h 358"/>
                <a:gd name="T12" fmla="*/ 171 w 231"/>
                <a:gd name="T13" fmla="*/ 315 h 358"/>
                <a:gd name="T14" fmla="*/ 159 w 231"/>
                <a:gd name="T15" fmla="*/ 318 h 358"/>
                <a:gd name="T16" fmla="*/ 120 w 231"/>
                <a:gd name="T17" fmla="*/ 336 h 358"/>
                <a:gd name="T18" fmla="*/ 75 w 231"/>
                <a:gd name="T19" fmla="*/ 309 h 358"/>
                <a:gd name="T20" fmla="*/ 135 w 231"/>
                <a:gd name="T21" fmla="*/ 279 h 358"/>
                <a:gd name="T22" fmla="*/ 126 w 231"/>
                <a:gd name="T23" fmla="*/ 282 h 358"/>
                <a:gd name="T24" fmla="*/ 84 w 231"/>
                <a:gd name="T25" fmla="*/ 246 h 358"/>
                <a:gd name="T26" fmla="*/ 36 w 231"/>
                <a:gd name="T27" fmla="*/ 237 h 358"/>
                <a:gd name="T28" fmla="*/ 60 w 231"/>
                <a:gd name="T29" fmla="*/ 258 h 358"/>
                <a:gd name="T30" fmla="*/ 42 w 231"/>
                <a:gd name="T31" fmla="*/ 294 h 358"/>
                <a:gd name="T32" fmla="*/ 39 w 231"/>
                <a:gd name="T33" fmla="*/ 258 h 358"/>
                <a:gd name="T34" fmla="*/ 30 w 231"/>
                <a:gd name="T35" fmla="*/ 213 h 358"/>
                <a:gd name="T36" fmla="*/ 48 w 231"/>
                <a:gd name="T37" fmla="*/ 177 h 358"/>
                <a:gd name="T38" fmla="*/ 93 w 231"/>
                <a:gd name="T39" fmla="*/ 159 h 358"/>
                <a:gd name="T40" fmla="*/ 81 w 231"/>
                <a:gd name="T41" fmla="*/ 195 h 358"/>
                <a:gd name="T42" fmla="*/ 120 w 231"/>
                <a:gd name="T43" fmla="*/ 192 h 358"/>
                <a:gd name="T44" fmla="*/ 93 w 231"/>
                <a:gd name="T45" fmla="*/ 144 h 358"/>
                <a:gd name="T46" fmla="*/ 78 w 231"/>
                <a:gd name="T47" fmla="*/ 129 h 358"/>
                <a:gd name="T48" fmla="*/ 96 w 231"/>
                <a:gd name="T49" fmla="*/ 66 h 358"/>
                <a:gd name="T50" fmla="*/ 96 w 231"/>
                <a:gd name="T51" fmla="*/ 15 h 358"/>
                <a:gd name="T52" fmla="*/ 138 w 231"/>
                <a:gd name="T53" fmla="*/ 90 h 358"/>
                <a:gd name="T54" fmla="*/ 141 w 231"/>
                <a:gd name="T55" fmla="*/ 141 h 358"/>
                <a:gd name="T56" fmla="*/ 141 w 231"/>
                <a:gd name="T57" fmla="*/ 117 h 358"/>
                <a:gd name="T58" fmla="*/ 168 w 231"/>
                <a:gd name="T59" fmla="*/ 45 h 358"/>
                <a:gd name="T60" fmla="*/ 186 w 231"/>
                <a:gd name="T61" fmla="*/ 99 h 358"/>
                <a:gd name="T62" fmla="*/ 183 w 231"/>
                <a:gd name="T63" fmla="*/ 126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1" h="358">
                  <a:moveTo>
                    <a:pt x="192" y="87"/>
                  </a:moveTo>
                  <a:cubicBezTo>
                    <a:pt x="191" y="108"/>
                    <a:pt x="177" y="139"/>
                    <a:pt x="201" y="147"/>
                  </a:cubicBezTo>
                  <a:cubicBezTo>
                    <a:pt x="193" y="159"/>
                    <a:pt x="193" y="163"/>
                    <a:pt x="207" y="168"/>
                  </a:cubicBezTo>
                  <a:cubicBezTo>
                    <a:pt x="196" y="179"/>
                    <a:pt x="195" y="184"/>
                    <a:pt x="210" y="189"/>
                  </a:cubicBezTo>
                  <a:cubicBezTo>
                    <a:pt x="195" y="211"/>
                    <a:pt x="193" y="203"/>
                    <a:pt x="201" y="231"/>
                  </a:cubicBezTo>
                  <a:cubicBezTo>
                    <a:pt x="202" y="235"/>
                    <a:pt x="201" y="241"/>
                    <a:pt x="204" y="243"/>
                  </a:cubicBezTo>
                  <a:cubicBezTo>
                    <a:pt x="212" y="248"/>
                    <a:pt x="222" y="246"/>
                    <a:pt x="231" y="249"/>
                  </a:cubicBezTo>
                  <a:cubicBezTo>
                    <a:pt x="228" y="251"/>
                    <a:pt x="225" y="254"/>
                    <a:pt x="222" y="255"/>
                  </a:cubicBezTo>
                  <a:cubicBezTo>
                    <a:pt x="216" y="257"/>
                    <a:pt x="206" y="252"/>
                    <a:pt x="204" y="258"/>
                  </a:cubicBezTo>
                  <a:cubicBezTo>
                    <a:pt x="202" y="265"/>
                    <a:pt x="216" y="276"/>
                    <a:pt x="216" y="276"/>
                  </a:cubicBezTo>
                  <a:cubicBezTo>
                    <a:pt x="211" y="292"/>
                    <a:pt x="215" y="323"/>
                    <a:pt x="195" y="330"/>
                  </a:cubicBezTo>
                  <a:cubicBezTo>
                    <a:pt x="186" y="333"/>
                    <a:pt x="177" y="333"/>
                    <a:pt x="168" y="336"/>
                  </a:cubicBezTo>
                  <a:cubicBezTo>
                    <a:pt x="161" y="358"/>
                    <a:pt x="158" y="331"/>
                    <a:pt x="162" y="324"/>
                  </a:cubicBezTo>
                  <a:cubicBezTo>
                    <a:pt x="164" y="320"/>
                    <a:pt x="167" y="317"/>
                    <a:pt x="171" y="315"/>
                  </a:cubicBezTo>
                  <a:cubicBezTo>
                    <a:pt x="174" y="313"/>
                    <a:pt x="183" y="312"/>
                    <a:pt x="180" y="312"/>
                  </a:cubicBezTo>
                  <a:cubicBezTo>
                    <a:pt x="176" y="312"/>
                    <a:pt x="163" y="317"/>
                    <a:pt x="159" y="318"/>
                  </a:cubicBezTo>
                  <a:cubicBezTo>
                    <a:pt x="151" y="331"/>
                    <a:pt x="150" y="338"/>
                    <a:pt x="147" y="354"/>
                  </a:cubicBezTo>
                  <a:cubicBezTo>
                    <a:pt x="132" y="350"/>
                    <a:pt x="132" y="344"/>
                    <a:pt x="120" y="336"/>
                  </a:cubicBezTo>
                  <a:cubicBezTo>
                    <a:pt x="115" y="316"/>
                    <a:pt x="104" y="325"/>
                    <a:pt x="93" y="336"/>
                  </a:cubicBezTo>
                  <a:cubicBezTo>
                    <a:pt x="84" y="327"/>
                    <a:pt x="79" y="321"/>
                    <a:pt x="75" y="309"/>
                  </a:cubicBezTo>
                  <a:cubicBezTo>
                    <a:pt x="82" y="298"/>
                    <a:pt x="88" y="298"/>
                    <a:pt x="99" y="291"/>
                  </a:cubicBezTo>
                  <a:cubicBezTo>
                    <a:pt x="116" y="302"/>
                    <a:pt x="121" y="288"/>
                    <a:pt x="135" y="279"/>
                  </a:cubicBezTo>
                  <a:cubicBezTo>
                    <a:pt x="139" y="280"/>
                    <a:pt x="147" y="278"/>
                    <a:pt x="147" y="282"/>
                  </a:cubicBezTo>
                  <a:cubicBezTo>
                    <a:pt x="147" y="291"/>
                    <a:pt x="127" y="282"/>
                    <a:pt x="126" y="282"/>
                  </a:cubicBezTo>
                  <a:cubicBezTo>
                    <a:pt x="117" y="281"/>
                    <a:pt x="108" y="280"/>
                    <a:pt x="99" y="279"/>
                  </a:cubicBezTo>
                  <a:cubicBezTo>
                    <a:pt x="97" y="267"/>
                    <a:pt x="84" y="246"/>
                    <a:pt x="84" y="246"/>
                  </a:cubicBezTo>
                  <a:cubicBezTo>
                    <a:pt x="81" y="227"/>
                    <a:pt x="84" y="214"/>
                    <a:pt x="63" y="219"/>
                  </a:cubicBezTo>
                  <a:cubicBezTo>
                    <a:pt x="59" y="245"/>
                    <a:pt x="59" y="232"/>
                    <a:pt x="36" y="237"/>
                  </a:cubicBezTo>
                  <a:cubicBezTo>
                    <a:pt x="42" y="238"/>
                    <a:pt x="49" y="236"/>
                    <a:pt x="54" y="240"/>
                  </a:cubicBezTo>
                  <a:cubicBezTo>
                    <a:pt x="59" y="244"/>
                    <a:pt x="60" y="258"/>
                    <a:pt x="60" y="258"/>
                  </a:cubicBezTo>
                  <a:cubicBezTo>
                    <a:pt x="59" y="269"/>
                    <a:pt x="62" y="281"/>
                    <a:pt x="57" y="291"/>
                  </a:cubicBezTo>
                  <a:cubicBezTo>
                    <a:pt x="55" y="296"/>
                    <a:pt x="47" y="296"/>
                    <a:pt x="42" y="294"/>
                  </a:cubicBezTo>
                  <a:cubicBezTo>
                    <a:pt x="36" y="291"/>
                    <a:pt x="49" y="283"/>
                    <a:pt x="54" y="279"/>
                  </a:cubicBezTo>
                  <a:cubicBezTo>
                    <a:pt x="59" y="265"/>
                    <a:pt x="52" y="262"/>
                    <a:pt x="39" y="258"/>
                  </a:cubicBezTo>
                  <a:cubicBezTo>
                    <a:pt x="30" y="245"/>
                    <a:pt x="17" y="239"/>
                    <a:pt x="6" y="228"/>
                  </a:cubicBezTo>
                  <a:cubicBezTo>
                    <a:pt x="0" y="211"/>
                    <a:pt x="16" y="217"/>
                    <a:pt x="30" y="213"/>
                  </a:cubicBezTo>
                  <a:cubicBezTo>
                    <a:pt x="36" y="211"/>
                    <a:pt x="48" y="207"/>
                    <a:pt x="48" y="207"/>
                  </a:cubicBezTo>
                  <a:cubicBezTo>
                    <a:pt x="53" y="193"/>
                    <a:pt x="44" y="192"/>
                    <a:pt x="48" y="177"/>
                  </a:cubicBezTo>
                  <a:cubicBezTo>
                    <a:pt x="64" y="181"/>
                    <a:pt x="64" y="177"/>
                    <a:pt x="69" y="162"/>
                  </a:cubicBezTo>
                  <a:cubicBezTo>
                    <a:pt x="78" y="176"/>
                    <a:pt x="85" y="171"/>
                    <a:pt x="93" y="159"/>
                  </a:cubicBezTo>
                  <a:cubicBezTo>
                    <a:pt x="94" y="162"/>
                    <a:pt x="100" y="184"/>
                    <a:pt x="99" y="186"/>
                  </a:cubicBezTo>
                  <a:cubicBezTo>
                    <a:pt x="97" y="194"/>
                    <a:pt x="70" y="195"/>
                    <a:pt x="81" y="195"/>
                  </a:cubicBezTo>
                  <a:cubicBezTo>
                    <a:pt x="85" y="195"/>
                    <a:pt x="98" y="190"/>
                    <a:pt x="102" y="189"/>
                  </a:cubicBezTo>
                  <a:cubicBezTo>
                    <a:pt x="107" y="203"/>
                    <a:pt x="112" y="204"/>
                    <a:pt x="120" y="192"/>
                  </a:cubicBezTo>
                  <a:cubicBezTo>
                    <a:pt x="116" y="175"/>
                    <a:pt x="110" y="183"/>
                    <a:pt x="105" y="168"/>
                  </a:cubicBezTo>
                  <a:cubicBezTo>
                    <a:pt x="100" y="119"/>
                    <a:pt x="111" y="138"/>
                    <a:pt x="93" y="144"/>
                  </a:cubicBezTo>
                  <a:cubicBezTo>
                    <a:pt x="84" y="147"/>
                    <a:pt x="75" y="147"/>
                    <a:pt x="66" y="150"/>
                  </a:cubicBezTo>
                  <a:cubicBezTo>
                    <a:pt x="51" y="135"/>
                    <a:pt x="63" y="134"/>
                    <a:pt x="78" y="129"/>
                  </a:cubicBezTo>
                  <a:cubicBezTo>
                    <a:pt x="80" y="115"/>
                    <a:pt x="88" y="105"/>
                    <a:pt x="84" y="93"/>
                  </a:cubicBezTo>
                  <a:cubicBezTo>
                    <a:pt x="94" y="78"/>
                    <a:pt x="83" y="79"/>
                    <a:pt x="96" y="66"/>
                  </a:cubicBezTo>
                  <a:cubicBezTo>
                    <a:pt x="99" y="56"/>
                    <a:pt x="105" y="36"/>
                    <a:pt x="105" y="36"/>
                  </a:cubicBezTo>
                  <a:cubicBezTo>
                    <a:pt x="91" y="31"/>
                    <a:pt x="100" y="28"/>
                    <a:pt x="96" y="15"/>
                  </a:cubicBezTo>
                  <a:cubicBezTo>
                    <a:pt x="109" y="11"/>
                    <a:pt x="118" y="14"/>
                    <a:pt x="123" y="0"/>
                  </a:cubicBezTo>
                  <a:cubicBezTo>
                    <a:pt x="132" y="28"/>
                    <a:pt x="107" y="70"/>
                    <a:pt x="138" y="90"/>
                  </a:cubicBezTo>
                  <a:cubicBezTo>
                    <a:pt x="143" y="104"/>
                    <a:pt x="141" y="112"/>
                    <a:pt x="129" y="120"/>
                  </a:cubicBezTo>
                  <a:cubicBezTo>
                    <a:pt x="134" y="134"/>
                    <a:pt x="127" y="169"/>
                    <a:pt x="141" y="141"/>
                  </a:cubicBezTo>
                  <a:cubicBezTo>
                    <a:pt x="140" y="137"/>
                    <a:pt x="137" y="133"/>
                    <a:pt x="138" y="129"/>
                  </a:cubicBezTo>
                  <a:cubicBezTo>
                    <a:pt x="140" y="118"/>
                    <a:pt x="168" y="110"/>
                    <a:pt x="141" y="117"/>
                  </a:cubicBezTo>
                  <a:cubicBezTo>
                    <a:pt x="134" y="96"/>
                    <a:pt x="142" y="73"/>
                    <a:pt x="129" y="54"/>
                  </a:cubicBezTo>
                  <a:cubicBezTo>
                    <a:pt x="136" y="34"/>
                    <a:pt x="151" y="39"/>
                    <a:pt x="168" y="45"/>
                  </a:cubicBezTo>
                  <a:cubicBezTo>
                    <a:pt x="165" y="63"/>
                    <a:pt x="159" y="97"/>
                    <a:pt x="168" y="111"/>
                  </a:cubicBezTo>
                  <a:cubicBezTo>
                    <a:pt x="172" y="117"/>
                    <a:pt x="186" y="99"/>
                    <a:pt x="186" y="99"/>
                  </a:cubicBezTo>
                  <a:cubicBezTo>
                    <a:pt x="199" y="102"/>
                    <a:pt x="198" y="98"/>
                    <a:pt x="198" y="105"/>
                  </a:cubicBezTo>
                  <a:lnTo>
                    <a:pt x="183" y="126"/>
                  </a:lnTo>
                </a:path>
              </a:pathLst>
            </a:custGeom>
            <a:solidFill>
              <a:srgbClr val="FF66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74" name="Freeform 102"/>
            <p:cNvSpPr>
              <a:spLocks/>
            </p:cNvSpPr>
            <p:nvPr/>
          </p:nvSpPr>
          <p:spPr bwMode="auto">
            <a:xfrm>
              <a:off x="2705" y="467"/>
              <a:ext cx="167" cy="221"/>
            </a:xfrm>
            <a:custGeom>
              <a:avLst/>
              <a:gdLst>
                <a:gd name="T0" fmla="*/ 70 w 167"/>
                <a:gd name="T1" fmla="*/ 4 h 221"/>
                <a:gd name="T2" fmla="*/ 163 w 167"/>
                <a:gd name="T3" fmla="*/ 64 h 221"/>
                <a:gd name="T4" fmla="*/ 159 w 167"/>
                <a:gd name="T5" fmla="*/ 130 h 221"/>
                <a:gd name="T6" fmla="*/ 118 w 167"/>
                <a:gd name="T7" fmla="*/ 183 h 221"/>
                <a:gd name="T8" fmla="*/ 85 w 167"/>
                <a:gd name="T9" fmla="*/ 219 h 221"/>
                <a:gd name="T10" fmla="*/ 39 w 167"/>
                <a:gd name="T11" fmla="*/ 198 h 221"/>
                <a:gd name="T12" fmla="*/ 27 w 167"/>
                <a:gd name="T13" fmla="*/ 171 h 221"/>
                <a:gd name="T14" fmla="*/ 5 w 167"/>
                <a:gd name="T15" fmla="*/ 147 h 221"/>
                <a:gd name="T16" fmla="*/ 0 w 167"/>
                <a:gd name="T17" fmla="*/ 90 h 221"/>
                <a:gd name="T18" fmla="*/ 70 w 167"/>
                <a:gd name="T19" fmla="*/ 4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7" h="221">
                  <a:moveTo>
                    <a:pt x="70" y="4"/>
                  </a:moveTo>
                  <a:cubicBezTo>
                    <a:pt x="97" y="0"/>
                    <a:pt x="148" y="43"/>
                    <a:pt x="163" y="64"/>
                  </a:cubicBezTo>
                  <a:cubicBezTo>
                    <a:pt x="163" y="78"/>
                    <a:pt x="167" y="110"/>
                    <a:pt x="159" y="130"/>
                  </a:cubicBezTo>
                  <a:cubicBezTo>
                    <a:pt x="151" y="150"/>
                    <a:pt x="130" y="168"/>
                    <a:pt x="118" y="183"/>
                  </a:cubicBezTo>
                  <a:cubicBezTo>
                    <a:pt x="103" y="208"/>
                    <a:pt x="102" y="215"/>
                    <a:pt x="85" y="219"/>
                  </a:cubicBezTo>
                  <a:cubicBezTo>
                    <a:pt x="67" y="221"/>
                    <a:pt x="57" y="216"/>
                    <a:pt x="39" y="198"/>
                  </a:cubicBezTo>
                  <a:cubicBezTo>
                    <a:pt x="25" y="187"/>
                    <a:pt x="33" y="179"/>
                    <a:pt x="27" y="171"/>
                  </a:cubicBezTo>
                  <a:cubicBezTo>
                    <a:pt x="21" y="163"/>
                    <a:pt x="9" y="160"/>
                    <a:pt x="5" y="147"/>
                  </a:cubicBezTo>
                  <a:cubicBezTo>
                    <a:pt x="3" y="135"/>
                    <a:pt x="7" y="100"/>
                    <a:pt x="0" y="90"/>
                  </a:cubicBezTo>
                  <a:cubicBezTo>
                    <a:pt x="8" y="63"/>
                    <a:pt x="42" y="21"/>
                    <a:pt x="70" y="4"/>
                  </a:cubicBez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75" name="Freeform 103"/>
            <p:cNvSpPr>
              <a:spLocks/>
            </p:cNvSpPr>
            <p:nvPr/>
          </p:nvSpPr>
          <p:spPr bwMode="auto">
            <a:xfrm>
              <a:off x="2719" y="532"/>
              <a:ext cx="56" cy="95"/>
            </a:xfrm>
            <a:custGeom>
              <a:avLst/>
              <a:gdLst>
                <a:gd name="T0" fmla="*/ 51 w 56"/>
                <a:gd name="T1" fmla="*/ 38 h 95"/>
                <a:gd name="T2" fmla="*/ 55 w 56"/>
                <a:gd name="T3" fmla="*/ 52 h 95"/>
                <a:gd name="T4" fmla="*/ 28 w 56"/>
                <a:gd name="T5" fmla="*/ 92 h 95"/>
                <a:gd name="T6" fmla="*/ 8 w 56"/>
                <a:gd name="T7" fmla="*/ 83 h 95"/>
                <a:gd name="T8" fmla="*/ 0 w 56"/>
                <a:gd name="T9" fmla="*/ 38 h 95"/>
                <a:gd name="T10" fmla="*/ 9 w 56"/>
                <a:gd name="T11" fmla="*/ 23 h 95"/>
                <a:gd name="T12" fmla="*/ 19 w 56"/>
                <a:gd name="T13" fmla="*/ 7 h 95"/>
                <a:gd name="T14" fmla="*/ 46 w 56"/>
                <a:gd name="T15" fmla="*/ 20 h 95"/>
                <a:gd name="T16" fmla="*/ 16 w 56"/>
                <a:gd name="T17" fmla="*/ 17 h 95"/>
                <a:gd name="T18" fmla="*/ 21 w 56"/>
                <a:gd name="T19" fmla="*/ 29 h 95"/>
                <a:gd name="T20" fmla="*/ 36 w 56"/>
                <a:gd name="T21" fmla="*/ 35 h 95"/>
                <a:gd name="T22" fmla="*/ 51 w 56"/>
                <a:gd name="T23" fmla="*/ 3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95">
                  <a:moveTo>
                    <a:pt x="51" y="38"/>
                  </a:moveTo>
                  <a:cubicBezTo>
                    <a:pt x="52" y="43"/>
                    <a:pt x="54" y="47"/>
                    <a:pt x="55" y="52"/>
                  </a:cubicBezTo>
                  <a:cubicBezTo>
                    <a:pt x="45" y="60"/>
                    <a:pt x="39" y="93"/>
                    <a:pt x="28" y="92"/>
                  </a:cubicBezTo>
                  <a:cubicBezTo>
                    <a:pt x="21" y="95"/>
                    <a:pt x="13" y="92"/>
                    <a:pt x="8" y="83"/>
                  </a:cubicBezTo>
                  <a:cubicBezTo>
                    <a:pt x="3" y="74"/>
                    <a:pt x="0" y="48"/>
                    <a:pt x="0" y="38"/>
                  </a:cubicBezTo>
                  <a:cubicBezTo>
                    <a:pt x="1" y="29"/>
                    <a:pt x="5" y="30"/>
                    <a:pt x="9" y="23"/>
                  </a:cubicBezTo>
                  <a:cubicBezTo>
                    <a:pt x="10" y="6"/>
                    <a:pt x="9" y="14"/>
                    <a:pt x="19" y="7"/>
                  </a:cubicBezTo>
                  <a:cubicBezTo>
                    <a:pt x="53" y="8"/>
                    <a:pt x="56" y="0"/>
                    <a:pt x="46" y="20"/>
                  </a:cubicBezTo>
                  <a:cubicBezTo>
                    <a:pt x="37" y="11"/>
                    <a:pt x="28" y="15"/>
                    <a:pt x="16" y="17"/>
                  </a:cubicBezTo>
                  <a:cubicBezTo>
                    <a:pt x="15" y="24"/>
                    <a:pt x="13" y="27"/>
                    <a:pt x="21" y="29"/>
                  </a:cubicBezTo>
                  <a:cubicBezTo>
                    <a:pt x="26" y="32"/>
                    <a:pt x="30" y="34"/>
                    <a:pt x="36" y="35"/>
                  </a:cubicBezTo>
                  <a:cubicBezTo>
                    <a:pt x="43" y="38"/>
                    <a:pt x="43" y="41"/>
                    <a:pt x="51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76" name="Freeform 104"/>
            <p:cNvSpPr>
              <a:spLocks/>
            </p:cNvSpPr>
            <p:nvPr/>
          </p:nvSpPr>
          <p:spPr bwMode="auto">
            <a:xfrm>
              <a:off x="2741" y="491"/>
              <a:ext cx="115" cy="191"/>
            </a:xfrm>
            <a:custGeom>
              <a:avLst/>
              <a:gdLst>
                <a:gd name="T0" fmla="*/ 0 w 115"/>
                <a:gd name="T1" fmla="*/ 39 h 191"/>
                <a:gd name="T2" fmla="*/ 29 w 115"/>
                <a:gd name="T3" fmla="*/ 17 h 191"/>
                <a:gd name="T4" fmla="*/ 53 w 115"/>
                <a:gd name="T5" fmla="*/ 26 h 191"/>
                <a:gd name="T6" fmla="*/ 71 w 115"/>
                <a:gd name="T7" fmla="*/ 32 h 191"/>
                <a:gd name="T8" fmla="*/ 83 w 115"/>
                <a:gd name="T9" fmla="*/ 59 h 191"/>
                <a:gd name="T10" fmla="*/ 68 w 115"/>
                <a:gd name="T11" fmla="*/ 83 h 191"/>
                <a:gd name="T12" fmla="*/ 47 w 115"/>
                <a:gd name="T13" fmla="*/ 119 h 191"/>
                <a:gd name="T14" fmla="*/ 23 w 115"/>
                <a:gd name="T15" fmla="*/ 143 h 191"/>
                <a:gd name="T16" fmla="*/ 47 w 115"/>
                <a:gd name="T17" fmla="*/ 191 h 191"/>
                <a:gd name="T18" fmla="*/ 65 w 115"/>
                <a:gd name="T19" fmla="*/ 167 h 191"/>
                <a:gd name="T20" fmla="*/ 92 w 115"/>
                <a:gd name="T21" fmla="*/ 134 h 191"/>
                <a:gd name="T22" fmla="*/ 113 w 115"/>
                <a:gd name="T23" fmla="*/ 92 h 191"/>
                <a:gd name="T24" fmla="*/ 111 w 115"/>
                <a:gd name="T25" fmla="*/ 69 h 191"/>
                <a:gd name="T26" fmla="*/ 63 w 115"/>
                <a:gd name="T27" fmla="*/ 5 h 191"/>
                <a:gd name="T28" fmla="*/ 0 w 115"/>
                <a:gd name="T29" fmla="*/ 39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5" h="191">
                  <a:moveTo>
                    <a:pt x="0" y="39"/>
                  </a:moveTo>
                  <a:cubicBezTo>
                    <a:pt x="10" y="36"/>
                    <a:pt x="19" y="20"/>
                    <a:pt x="29" y="17"/>
                  </a:cubicBezTo>
                  <a:cubicBezTo>
                    <a:pt x="65" y="24"/>
                    <a:pt x="28" y="15"/>
                    <a:pt x="53" y="26"/>
                  </a:cubicBezTo>
                  <a:cubicBezTo>
                    <a:pt x="59" y="29"/>
                    <a:pt x="71" y="32"/>
                    <a:pt x="71" y="32"/>
                  </a:cubicBezTo>
                  <a:cubicBezTo>
                    <a:pt x="74" y="42"/>
                    <a:pt x="80" y="49"/>
                    <a:pt x="83" y="59"/>
                  </a:cubicBezTo>
                  <a:cubicBezTo>
                    <a:pt x="14" y="63"/>
                    <a:pt x="34" y="60"/>
                    <a:pt x="68" y="83"/>
                  </a:cubicBezTo>
                  <a:cubicBezTo>
                    <a:pt x="74" y="101"/>
                    <a:pt x="63" y="114"/>
                    <a:pt x="47" y="119"/>
                  </a:cubicBezTo>
                  <a:cubicBezTo>
                    <a:pt x="35" y="131"/>
                    <a:pt x="40" y="139"/>
                    <a:pt x="23" y="143"/>
                  </a:cubicBezTo>
                  <a:cubicBezTo>
                    <a:pt x="54" y="153"/>
                    <a:pt x="43" y="141"/>
                    <a:pt x="47" y="191"/>
                  </a:cubicBezTo>
                  <a:cubicBezTo>
                    <a:pt x="54" y="180"/>
                    <a:pt x="54" y="174"/>
                    <a:pt x="65" y="167"/>
                  </a:cubicBezTo>
                  <a:cubicBezTo>
                    <a:pt x="70" y="152"/>
                    <a:pt x="79" y="143"/>
                    <a:pt x="92" y="134"/>
                  </a:cubicBezTo>
                  <a:cubicBezTo>
                    <a:pt x="98" y="117"/>
                    <a:pt x="98" y="102"/>
                    <a:pt x="113" y="92"/>
                  </a:cubicBezTo>
                  <a:cubicBezTo>
                    <a:pt x="115" y="86"/>
                    <a:pt x="110" y="76"/>
                    <a:pt x="111" y="69"/>
                  </a:cubicBezTo>
                  <a:cubicBezTo>
                    <a:pt x="113" y="52"/>
                    <a:pt x="77" y="14"/>
                    <a:pt x="63" y="5"/>
                  </a:cubicBezTo>
                  <a:cubicBezTo>
                    <a:pt x="45" y="0"/>
                    <a:pt x="12" y="38"/>
                    <a:pt x="0" y="39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77" name="Freeform 105"/>
            <p:cNvSpPr>
              <a:spLocks/>
            </p:cNvSpPr>
            <p:nvPr/>
          </p:nvSpPr>
          <p:spPr bwMode="auto">
            <a:xfrm>
              <a:off x="2106" y="1560"/>
              <a:ext cx="954" cy="600"/>
            </a:xfrm>
            <a:custGeom>
              <a:avLst/>
              <a:gdLst>
                <a:gd name="T0" fmla="*/ 207 w 954"/>
                <a:gd name="T1" fmla="*/ 103 h 600"/>
                <a:gd name="T2" fmla="*/ 51 w 954"/>
                <a:gd name="T3" fmla="*/ 415 h 600"/>
                <a:gd name="T4" fmla="*/ 0 w 954"/>
                <a:gd name="T5" fmla="*/ 549 h 600"/>
                <a:gd name="T6" fmla="*/ 73 w 954"/>
                <a:gd name="T7" fmla="*/ 597 h 600"/>
                <a:gd name="T8" fmla="*/ 179 w 954"/>
                <a:gd name="T9" fmla="*/ 544 h 600"/>
                <a:gd name="T10" fmla="*/ 337 w 954"/>
                <a:gd name="T11" fmla="*/ 478 h 600"/>
                <a:gd name="T12" fmla="*/ 428 w 954"/>
                <a:gd name="T13" fmla="*/ 457 h 600"/>
                <a:gd name="T14" fmla="*/ 516 w 954"/>
                <a:gd name="T15" fmla="*/ 426 h 600"/>
                <a:gd name="T16" fmla="*/ 557 w 954"/>
                <a:gd name="T17" fmla="*/ 400 h 600"/>
                <a:gd name="T18" fmla="*/ 689 w 954"/>
                <a:gd name="T19" fmla="*/ 361 h 600"/>
                <a:gd name="T20" fmla="*/ 754 w 954"/>
                <a:gd name="T21" fmla="*/ 349 h 600"/>
                <a:gd name="T22" fmla="*/ 937 w 954"/>
                <a:gd name="T23" fmla="*/ 244 h 600"/>
                <a:gd name="T24" fmla="*/ 929 w 954"/>
                <a:gd name="T25" fmla="*/ 151 h 600"/>
                <a:gd name="T26" fmla="*/ 886 w 954"/>
                <a:gd name="T27" fmla="*/ 120 h 600"/>
                <a:gd name="T28" fmla="*/ 853 w 954"/>
                <a:gd name="T29" fmla="*/ 85 h 600"/>
                <a:gd name="T30" fmla="*/ 850 w 954"/>
                <a:gd name="T31" fmla="*/ 76 h 600"/>
                <a:gd name="T32" fmla="*/ 826 w 954"/>
                <a:gd name="T33" fmla="*/ 4 h 600"/>
                <a:gd name="T34" fmla="*/ 765 w 954"/>
                <a:gd name="T35" fmla="*/ 28 h 600"/>
                <a:gd name="T36" fmla="*/ 705 w 954"/>
                <a:gd name="T37" fmla="*/ 78 h 600"/>
                <a:gd name="T38" fmla="*/ 643 w 954"/>
                <a:gd name="T39" fmla="*/ 106 h 600"/>
                <a:gd name="T40" fmla="*/ 693 w 954"/>
                <a:gd name="T41" fmla="*/ 63 h 600"/>
                <a:gd name="T42" fmla="*/ 622 w 954"/>
                <a:gd name="T43" fmla="*/ 72 h 600"/>
                <a:gd name="T44" fmla="*/ 571 w 954"/>
                <a:gd name="T45" fmla="*/ 174 h 600"/>
                <a:gd name="T46" fmla="*/ 628 w 954"/>
                <a:gd name="T47" fmla="*/ 228 h 600"/>
                <a:gd name="T48" fmla="*/ 509 w 954"/>
                <a:gd name="T49" fmla="*/ 339 h 600"/>
                <a:gd name="T50" fmla="*/ 406 w 954"/>
                <a:gd name="T51" fmla="*/ 352 h 600"/>
                <a:gd name="T52" fmla="*/ 252 w 954"/>
                <a:gd name="T53" fmla="*/ 385 h 600"/>
                <a:gd name="T54" fmla="*/ 237 w 954"/>
                <a:gd name="T55" fmla="*/ 412 h 600"/>
                <a:gd name="T56" fmla="*/ 196 w 954"/>
                <a:gd name="T57" fmla="*/ 396 h 600"/>
                <a:gd name="T58" fmla="*/ 220 w 954"/>
                <a:gd name="T59" fmla="*/ 268 h 600"/>
                <a:gd name="T60" fmla="*/ 277 w 954"/>
                <a:gd name="T61" fmla="*/ 46 h 600"/>
                <a:gd name="T62" fmla="*/ 252 w 954"/>
                <a:gd name="T63" fmla="*/ 1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54" h="600">
                  <a:moveTo>
                    <a:pt x="244" y="19"/>
                  </a:moveTo>
                  <a:cubicBezTo>
                    <a:pt x="236" y="36"/>
                    <a:pt x="226" y="61"/>
                    <a:pt x="207" y="103"/>
                  </a:cubicBezTo>
                  <a:cubicBezTo>
                    <a:pt x="187" y="147"/>
                    <a:pt x="154" y="225"/>
                    <a:pt x="128" y="273"/>
                  </a:cubicBezTo>
                  <a:cubicBezTo>
                    <a:pt x="102" y="314"/>
                    <a:pt x="69" y="388"/>
                    <a:pt x="51" y="415"/>
                  </a:cubicBezTo>
                  <a:cubicBezTo>
                    <a:pt x="33" y="452"/>
                    <a:pt x="25" y="461"/>
                    <a:pt x="16" y="483"/>
                  </a:cubicBezTo>
                  <a:cubicBezTo>
                    <a:pt x="7" y="505"/>
                    <a:pt x="0" y="532"/>
                    <a:pt x="0" y="549"/>
                  </a:cubicBezTo>
                  <a:cubicBezTo>
                    <a:pt x="0" y="566"/>
                    <a:pt x="9" y="584"/>
                    <a:pt x="15" y="588"/>
                  </a:cubicBezTo>
                  <a:cubicBezTo>
                    <a:pt x="27" y="596"/>
                    <a:pt x="52" y="600"/>
                    <a:pt x="73" y="597"/>
                  </a:cubicBezTo>
                  <a:cubicBezTo>
                    <a:pt x="88" y="592"/>
                    <a:pt x="123" y="576"/>
                    <a:pt x="141" y="567"/>
                  </a:cubicBezTo>
                  <a:cubicBezTo>
                    <a:pt x="149" y="565"/>
                    <a:pt x="179" y="544"/>
                    <a:pt x="179" y="544"/>
                  </a:cubicBezTo>
                  <a:cubicBezTo>
                    <a:pt x="195" y="533"/>
                    <a:pt x="214" y="531"/>
                    <a:pt x="233" y="529"/>
                  </a:cubicBezTo>
                  <a:cubicBezTo>
                    <a:pt x="253" y="523"/>
                    <a:pt x="312" y="488"/>
                    <a:pt x="337" y="478"/>
                  </a:cubicBezTo>
                  <a:cubicBezTo>
                    <a:pt x="361" y="469"/>
                    <a:pt x="364" y="480"/>
                    <a:pt x="379" y="477"/>
                  </a:cubicBezTo>
                  <a:cubicBezTo>
                    <a:pt x="394" y="474"/>
                    <a:pt x="412" y="463"/>
                    <a:pt x="428" y="457"/>
                  </a:cubicBezTo>
                  <a:cubicBezTo>
                    <a:pt x="444" y="452"/>
                    <a:pt x="464" y="446"/>
                    <a:pt x="479" y="439"/>
                  </a:cubicBezTo>
                  <a:cubicBezTo>
                    <a:pt x="492" y="435"/>
                    <a:pt x="503" y="430"/>
                    <a:pt x="516" y="426"/>
                  </a:cubicBezTo>
                  <a:cubicBezTo>
                    <a:pt x="529" y="422"/>
                    <a:pt x="551" y="421"/>
                    <a:pt x="558" y="417"/>
                  </a:cubicBezTo>
                  <a:cubicBezTo>
                    <a:pt x="572" y="413"/>
                    <a:pt x="544" y="406"/>
                    <a:pt x="557" y="400"/>
                  </a:cubicBezTo>
                  <a:cubicBezTo>
                    <a:pt x="579" y="391"/>
                    <a:pt x="603" y="388"/>
                    <a:pt x="626" y="382"/>
                  </a:cubicBezTo>
                  <a:cubicBezTo>
                    <a:pt x="647" y="377"/>
                    <a:pt x="668" y="368"/>
                    <a:pt x="689" y="361"/>
                  </a:cubicBezTo>
                  <a:cubicBezTo>
                    <a:pt x="703" y="356"/>
                    <a:pt x="714" y="345"/>
                    <a:pt x="728" y="340"/>
                  </a:cubicBezTo>
                  <a:cubicBezTo>
                    <a:pt x="774" y="346"/>
                    <a:pt x="726" y="340"/>
                    <a:pt x="754" y="349"/>
                  </a:cubicBezTo>
                  <a:cubicBezTo>
                    <a:pt x="770" y="346"/>
                    <a:pt x="814" y="320"/>
                    <a:pt x="829" y="315"/>
                  </a:cubicBezTo>
                  <a:cubicBezTo>
                    <a:pt x="859" y="302"/>
                    <a:pt x="916" y="266"/>
                    <a:pt x="937" y="244"/>
                  </a:cubicBezTo>
                  <a:cubicBezTo>
                    <a:pt x="954" y="219"/>
                    <a:pt x="942" y="226"/>
                    <a:pt x="951" y="198"/>
                  </a:cubicBezTo>
                  <a:cubicBezTo>
                    <a:pt x="946" y="183"/>
                    <a:pt x="941" y="159"/>
                    <a:pt x="929" y="151"/>
                  </a:cubicBezTo>
                  <a:cubicBezTo>
                    <a:pt x="922" y="143"/>
                    <a:pt x="908" y="147"/>
                    <a:pt x="902" y="144"/>
                  </a:cubicBezTo>
                  <a:cubicBezTo>
                    <a:pt x="895" y="139"/>
                    <a:pt x="890" y="127"/>
                    <a:pt x="886" y="120"/>
                  </a:cubicBezTo>
                  <a:cubicBezTo>
                    <a:pt x="881" y="112"/>
                    <a:pt x="881" y="109"/>
                    <a:pt x="876" y="103"/>
                  </a:cubicBezTo>
                  <a:cubicBezTo>
                    <a:pt x="871" y="97"/>
                    <a:pt x="864" y="85"/>
                    <a:pt x="853" y="85"/>
                  </a:cubicBezTo>
                  <a:cubicBezTo>
                    <a:pt x="842" y="85"/>
                    <a:pt x="811" y="104"/>
                    <a:pt x="811" y="105"/>
                  </a:cubicBezTo>
                  <a:cubicBezTo>
                    <a:pt x="811" y="106"/>
                    <a:pt x="843" y="88"/>
                    <a:pt x="850" y="76"/>
                  </a:cubicBezTo>
                  <a:cubicBezTo>
                    <a:pt x="857" y="64"/>
                    <a:pt x="859" y="42"/>
                    <a:pt x="855" y="30"/>
                  </a:cubicBezTo>
                  <a:cubicBezTo>
                    <a:pt x="851" y="18"/>
                    <a:pt x="839" y="8"/>
                    <a:pt x="826" y="4"/>
                  </a:cubicBezTo>
                  <a:cubicBezTo>
                    <a:pt x="816" y="2"/>
                    <a:pt x="784" y="0"/>
                    <a:pt x="774" y="4"/>
                  </a:cubicBezTo>
                  <a:cubicBezTo>
                    <a:pt x="764" y="8"/>
                    <a:pt x="772" y="20"/>
                    <a:pt x="765" y="28"/>
                  </a:cubicBezTo>
                  <a:cubicBezTo>
                    <a:pt x="762" y="37"/>
                    <a:pt x="733" y="46"/>
                    <a:pt x="730" y="54"/>
                  </a:cubicBezTo>
                  <a:cubicBezTo>
                    <a:pt x="720" y="62"/>
                    <a:pt x="711" y="73"/>
                    <a:pt x="705" y="78"/>
                  </a:cubicBezTo>
                  <a:cubicBezTo>
                    <a:pt x="697" y="85"/>
                    <a:pt x="692" y="89"/>
                    <a:pt x="682" y="94"/>
                  </a:cubicBezTo>
                  <a:cubicBezTo>
                    <a:pt x="674" y="96"/>
                    <a:pt x="651" y="106"/>
                    <a:pt x="643" y="106"/>
                  </a:cubicBezTo>
                  <a:cubicBezTo>
                    <a:pt x="644" y="103"/>
                    <a:pt x="682" y="82"/>
                    <a:pt x="690" y="75"/>
                  </a:cubicBezTo>
                  <a:cubicBezTo>
                    <a:pt x="698" y="68"/>
                    <a:pt x="699" y="66"/>
                    <a:pt x="693" y="63"/>
                  </a:cubicBezTo>
                  <a:cubicBezTo>
                    <a:pt x="687" y="60"/>
                    <a:pt x="666" y="57"/>
                    <a:pt x="654" y="58"/>
                  </a:cubicBezTo>
                  <a:cubicBezTo>
                    <a:pt x="648" y="60"/>
                    <a:pt x="622" y="72"/>
                    <a:pt x="622" y="72"/>
                  </a:cubicBezTo>
                  <a:cubicBezTo>
                    <a:pt x="613" y="83"/>
                    <a:pt x="545" y="99"/>
                    <a:pt x="541" y="115"/>
                  </a:cubicBezTo>
                  <a:cubicBezTo>
                    <a:pt x="533" y="132"/>
                    <a:pt x="561" y="160"/>
                    <a:pt x="571" y="174"/>
                  </a:cubicBezTo>
                  <a:cubicBezTo>
                    <a:pt x="572" y="186"/>
                    <a:pt x="600" y="190"/>
                    <a:pt x="602" y="202"/>
                  </a:cubicBezTo>
                  <a:cubicBezTo>
                    <a:pt x="612" y="214"/>
                    <a:pt x="618" y="216"/>
                    <a:pt x="628" y="228"/>
                  </a:cubicBezTo>
                  <a:cubicBezTo>
                    <a:pt x="635" y="242"/>
                    <a:pt x="663" y="268"/>
                    <a:pt x="643" y="286"/>
                  </a:cubicBezTo>
                  <a:cubicBezTo>
                    <a:pt x="625" y="308"/>
                    <a:pt x="548" y="321"/>
                    <a:pt x="509" y="339"/>
                  </a:cubicBezTo>
                  <a:cubicBezTo>
                    <a:pt x="480" y="348"/>
                    <a:pt x="492" y="344"/>
                    <a:pt x="475" y="345"/>
                  </a:cubicBezTo>
                  <a:cubicBezTo>
                    <a:pt x="458" y="347"/>
                    <a:pt x="423" y="349"/>
                    <a:pt x="406" y="352"/>
                  </a:cubicBezTo>
                  <a:cubicBezTo>
                    <a:pt x="390" y="353"/>
                    <a:pt x="396" y="359"/>
                    <a:pt x="370" y="361"/>
                  </a:cubicBezTo>
                  <a:cubicBezTo>
                    <a:pt x="343" y="371"/>
                    <a:pt x="276" y="376"/>
                    <a:pt x="252" y="385"/>
                  </a:cubicBezTo>
                  <a:cubicBezTo>
                    <a:pt x="230" y="390"/>
                    <a:pt x="242" y="389"/>
                    <a:pt x="240" y="393"/>
                  </a:cubicBezTo>
                  <a:cubicBezTo>
                    <a:pt x="238" y="397"/>
                    <a:pt x="239" y="408"/>
                    <a:pt x="237" y="412"/>
                  </a:cubicBezTo>
                  <a:cubicBezTo>
                    <a:pt x="235" y="416"/>
                    <a:pt x="235" y="418"/>
                    <a:pt x="228" y="415"/>
                  </a:cubicBezTo>
                  <a:cubicBezTo>
                    <a:pt x="221" y="412"/>
                    <a:pt x="202" y="400"/>
                    <a:pt x="196" y="396"/>
                  </a:cubicBezTo>
                  <a:cubicBezTo>
                    <a:pt x="190" y="392"/>
                    <a:pt x="186" y="409"/>
                    <a:pt x="190" y="388"/>
                  </a:cubicBezTo>
                  <a:cubicBezTo>
                    <a:pt x="194" y="367"/>
                    <a:pt x="211" y="300"/>
                    <a:pt x="220" y="268"/>
                  </a:cubicBezTo>
                  <a:cubicBezTo>
                    <a:pt x="229" y="236"/>
                    <a:pt x="237" y="233"/>
                    <a:pt x="246" y="196"/>
                  </a:cubicBezTo>
                  <a:cubicBezTo>
                    <a:pt x="255" y="159"/>
                    <a:pt x="272" y="75"/>
                    <a:pt x="277" y="46"/>
                  </a:cubicBezTo>
                  <a:cubicBezTo>
                    <a:pt x="282" y="17"/>
                    <a:pt x="278" y="26"/>
                    <a:pt x="274" y="19"/>
                  </a:cubicBezTo>
                  <a:cubicBezTo>
                    <a:pt x="270" y="12"/>
                    <a:pt x="257" y="1"/>
                    <a:pt x="252" y="1"/>
                  </a:cubicBezTo>
                  <a:cubicBezTo>
                    <a:pt x="247" y="1"/>
                    <a:pt x="246" y="15"/>
                    <a:pt x="244" y="19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78" name="Freeform 106"/>
            <p:cNvSpPr>
              <a:spLocks/>
            </p:cNvSpPr>
            <p:nvPr/>
          </p:nvSpPr>
          <p:spPr bwMode="auto">
            <a:xfrm>
              <a:off x="2991" y="1546"/>
              <a:ext cx="35" cy="75"/>
            </a:xfrm>
            <a:custGeom>
              <a:avLst/>
              <a:gdLst>
                <a:gd name="T0" fmla="*/ 32 w 35"/>
                <a:gd name="T1" fmla="*/ 4 h 75"/>
                <a:gd name="T2" fmla="*/ 0 w 35"/>
                <a:gd name="T3" fmla="*/ 46 h 75"/>
                <a:gd name="T4" fmla="*/ 31 w 35"/>
                <a:gd name="T5" fmla="*/ 68 h 75"/>
                <a:gd name="T6" fmla="*/ 32 w 35"/>
                <a:gd name="T7" fmla="*/ 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75">
                  <a:moveTo>
                    <a:pt x="32" y="4"/>
                  </a:moveTo>
                  <a:cubicBezTo>
                    <a:pt x="27" y="0"/>
                    <a:pt x="0" y="35"/>
                    <a:pt x="0" y="46"/>
                  </a:cubicBezTo>
                  <a:cubicBezTo>
                    <a:pt x="1" y="55"/>
                    <a:pt x="26" y="75"/>
                    <a:pt x="31" y="68"/>
                  </a:cubicBezTo>
                  <a:cubicBezTo>
                    <a:pt x="35" y="62"/>
                    <a:pt x="31" y="14"/>
                    <a:pt x="32" y="4"/>
                  </a:cubicBezTo>
                  <a:close/>
                </a:path>
              </a:pathLst>
            </a:custGeom>
            <a:solidFill>
              <a:srgbClr val="FAB46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79" name="Freeform 107"/>
            <p:cNvSpPr>
              <a:spLocks/>
            </p:cNvSpPr>
            <p:nvPr/>
          </p:nvSpPr>
          <p:spPr bwMode="auto">
            <a:xfrm>
              <a:off x="2121" y="1585"/>
              <a:ext cx="501" cy="566"/>
            </a:xfrm>
            <a:custGeom>
              <a:avLst/>
              <a:gdLst>
                <a:gd name="T0" fmla="*/ 480 w 501"/>
                <a:gd name="T1" fmla="*/ 387 h 566"/>
                <a:gd name="T2" fmla="*/ 447 w 501"/>
                <a:gd name="T3" fmla="*/ 402 h 566"/>
                <a:gd name="T4" fmla="*/ 394 w 501"/>
                <a:gd name="T5" fmla="*/ 423 h 566"/>
                <a:gd name="T6" fmla="*/ 309 w 501"/>
                <a:gd name="T7" fmla="*/ 443 h 566"/>
                <a:gd name="T8" fmla="*/ 261 w 501"/>
                <a:gd name="T9" fmla="*/ 468 h 566"/>
                <a:gd name="T10" fmla="*/ 198 w 501"/>
                <a:gd name="T11" fmla="*/ 492 h 566"/>
                <a:gd name="T12" fmla="*/ 135 w 501"/>
                <a:gd name="T13" fmla="*/ 519 h 566"/>
                <a:gd name="T14" fmla="*/ 76 w 501"/>
                <a:gd name="T15" fmla="*/ 549 h 566"/>
                <a:gd name="T16" fmla="*/ 45 w 501"/>
                <a:gd name="T17" fmla="*/ 566 h 566"/>
                <a:gd name="T18" fmla="*/ 4 w 501"/>
                <a:gd name="T19" fmla="*/ 534 h 566"/>
                <a:gd name="T20" fmla="*/ 13 w 501"/>
                <a:gd name="T21" fmla="*/ 501 h 566"/>
                <a:gd name="T22" fmla="*/ 27 w 501"/>
                <a:gd name="T23" fmla="*/ 468 h 566"/>
                <a:gd name="T24" fmla="*/ 45 w 501"/>
                <a:gd name="T25" fmla="*/ 431 h 566"/>
                <a:gd name="T26" fmla="*/ 69 w 501"/>
                <a:gd name="T27" fmla="*/ 398 h 566"/>
                <a:gd name="T28" fmla="*/ 85 w 501"/>
                <a:gd name="T29" fmla="*/ 375 h 566"/>
                <a:gd name="T30" fmla="*/ 132 w 501"/>
                <a:gd name="T31" fmla="*/ 368 h 566"/>
                <a:gd name="T32" fmla="*/ 151 w 501"/>
                <a:gd name="T33" fmla="*/ 344 h 566"/>
                <a:gd name="T34" fmla="*/ 123 w 501"/>
                <a:gd name="T35" fmla="*/ 335 h 566"/>
                <a:gd name="T36" fmla="*/ 132 w 501"/>
                <a:gd name="T37" fmla="*/ 296 h 566"/>
                <a:gd name="T38" fmla="*/ 157 w 501"/>
                <a:gd name="T39" fmla="*/ 270 h 566"/>
                <a:gd name="T40" fmla="*/ 141 w 501"/>
                <a:gd name="T41" fmla="*/ 260 h 566"/>
                <a:gd name="T42" fmla="*/ 138 w 501"/>
                <a:gd name="T43" fmla="*/ 242 h 566"/>
                <a:gd name="T44" fmla="*/ 159 w 501"/>
                <a:gd name="T45" fmla="*/ 213 h 566"/>
                <a:gd name="T46" fmla="*/ 183 w 501"/>
                <a:gd name="T47" fmla="*/ 164 h 566"/>
                <a:gd name="T48" fmla="*/ 204 w 501"/>
                <a:gd name="T49" fmla="*/ 131 h 566"/>
                <a:gd name="T50" fmla="*/ 219 w 501"/>
                <a:gd name="T51" fmla="*/ 77 h 566"/>
                <a:gd name="T52" fmla="*/ 243 w 501"/>
                <a:gd name="T53" fmla="*/ 20 h 566"/>
                <a:gd name="T54" fmla="*/ 246 w 501"/>
                <a:gd name="T55" fmla="*/ 2 h 566"/>
                <a:gd name="T56" fmla="*/ 225 w 501"/>
                <a:gd name="T57" fmla="*/ 158 h 566"/>
                <a:gd name="T58" fmla="*/ 193 w 501"/>
                <a:gd name="T59" fmla="*/ 272 h 566"/>
                <a:gd name="T60" fmla="*/ 172 w 501"/>
                <a:gd name="T61" fmla="*/ 330 h 566"/>
                <a:gd name="T62" fmla="*/ 178 w 501"/>
                <a:gd name="T63" fmla="*/ 392 h 566"/>
                <a:gd name="T64" fmla="*/ 228 w 501"/>
                <a:gd name="T65" fmla="*/ 399 h 566"/>
                <a:gd name="T66" fmla="*/ 261 w 501"/>
                <a:gd name="T67" fmla="*/ 375 h 566"/>
                <a:gd name="T68" fmla="*/ 330 w 501"/>
                <a:gd name="T69" fmla="*/ 360 h 566"/>
                <a:gd name="T70" fmla="*/ 330 w 501"/>
                <a:gd name="T71" fmla="*/ 357 h 566"/>
                <a:gd name="T72" fmla="*/ 450 w 501"/>
                <a:gd name="T73" fmla="*/ 341 h 566"/>
                <a:gd name="T74" fmla="*/ 457 w 501"/>
                <a:gd name="T75" fmla="*/ 368 h 566"/>
                <a:gd name="T76" fmla="*/ 496 w 501"/>
                <a:gd name="T77" fmla="*/ 363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01" h="566">
                  <a:moveTo>
                    <a:pt x="498" y="368"/>
                  </a:moveTo>
                  <a:cubicBezTo>
                    <a:pt x="493" y="385"/>
                    <a:pt x="501" y="386"/>
                    <a:pt x="480" y="387"/>
                  </a:cubicBezTo>
                  <a:cubicBezTo>
                    <a:pt x="473" y="390"/>
                    <a:pt x="468" y="392"/>
                    <a:pt x="460" y="393"/>
                  </a:cubicBezTo>
                  <a:cubicBezTo>
                    <a:pt x="453" y="398"/>
                    <a:pt x="457" y="401"/>
                    <a:pt x="447" y="402"/>
                  </a:cubicBezTo>
                  <a:cubicBezTo>
                    <a:pt x="437" y="407"/>
                    <a:pt x="430" y="413"/>
                    <a:pt x="418" y="414"/>
                  </a:cubicBezTo>
                  <a:cubicBezTo>
                    <a:pt x="411" y="420"/>
                    <a:pt x="403" y="422"/>
                    <a:pt x="394" y="423"/>
                  </a:cubicBezTo>
                  <a:cubicBezTo>
                    <a:pt x="385" y="427"/>
                    <a:pt x="376" y="436"/>
                    <a:pt x="367" y="438"/>
                  </a:cubicBezTo>
                  <a:cubicBezTo>
                    <a:pt x="350" y="447"/>
                    <a:pt x="309" y="443"/>
                    <a:pt x="309" y="443"/>
                  </a:cubicBezTo>
                  <a:cubicBezTo>
                    <a:pt x="304" y="447"/>
                    <a:pt x="301" y="449"/>
                    <a:pt x="295" y="450"/>
                  </a:cubicBezTo>
                  <a:cubicBezTo>
                    <a:pt x="282" y="456"/>
                    <a:pt x="276" y="466"/>
                    <a:pt x="261" y="468"/>
                  </a:cubicBezTo>
                  <a:cubicBezTo>
                    <a:pt x="257" y="478"/>
                    <a:pt x="234" y="483"/>
                    <a:pt x="223" y="485"/>
                  </a:cubicBezTo>
                  <a:cubicBezTo>
                    <a:pt x="215" y="489"/>
                    <a:pt x="207" y="491"/>
                    <a:pt x="198" y="492"/>
                  </a:cubicBezTo>
                  <a:cubicBezTo>
                    <a:pt x="186" y="497"/>
                    <a:pt x="176" y="502"/>
                    <a:pt x="163" y="504"/>
                  </a:cubicBezTo>
                  <a:cubicBezTo>
                    <a:pt x="153" y="509"/>
                    <a:pt x="146" y="517"/>
                    <a:pt x="135" y="519"/>
                  </a:cubicBezTo>
                  <a:cubicBezTo>
                    <a:pt x="122" y="524"/>
                    <a:pt x="109" y="535"/>
                    <a:pt x="97" y="537"/>
                  </a:cubicBezTo>
                  <a:cubicBezTo>
                    <a:pt x="92" y="544"/>
                    <a:pt x="85" y="548"/>
                    <a:pt x="76" y="549"/>
                  </a:cubicBezTo>
                  <a:cubicBezTo>
                    <a:pt x="70" y="552"/>
                    <a:pt x="64" y="554"/>
                    <a:pt x="58" y="555"/>
                  </a:cubicBezTo>
                  <a:cubicBezTo>
                    <a:pt x="53" y="561"/>
                    <a:pt x="49" y="559"/>
                    <a:pt x="45" y="566"/>
                  </a:cubicBezTo>
                  <a:cubicBezTo>
                    <a:pt x="35" y="564"/>
                    <a:pt x="26" y="559"/>
                    <a:pt x="16" y="557"/>
                  </a:cubicBezTo>
                  <a:cubicBezTo>
                    <a:pt x="15" y="549"/>
                    <a:pt x="11" y="538"/>
                    <a:pt x="4" y="534"/>
                  </a:cubicBezTo>
                  <a:cubicBezTo>
                    <a:pt x="7" y="524"/>
                    <a:pt x="8" y="524"/>
                    <a:pt x="0" y="518"/>
                  </a:cubicBezTo>
                  <a:cubicBezTo>
                    <a:pt x="1" y="512"/>
                    <a:pt x="8" y="505"/>
                    <a:pt x="13" y="501"/>
                  </a:cubicBezTo>
                  <a:cubicBezTo>
                    <a:pt x="16" y="495"/>
                    <a:pt x="19" y="489"/>
                    <a:pt x="21" y="483"/>
                  </a:cubicBezTo>
                  <a:cubicBezTo>
                    <a:pt x="22" y="477"/>
                    <a:pt x="24" y="474"/>
                    <a:pt x="27" y="468"/>
                  </a:cubicBezTo>
                  <a:cubicBezTo>
                    <a:pt x="28" y="455"/>
                    <a:pt x="26" y="451"/>
                    <a:pt x="36" y="443"/>
                  </a:cubicBezTo>
                  <a:cubicBezTo>
                    <a:pt x="39" y="438"/>
                    <a:pt x="43" y="436"/>
                    <a:pt x="45" y="431"/>
                  </a:cubicBezTo>
                  <a:cubicBezTo>
                    <a:pt x="46" y="426"/>
                    <a:pt x="51" y="416"/>
                    <a:pt x="51" y="416"/>
                  </a:cubicBezTo>
                  <a:cubicBezTo>
                    <a:pt x="53" y="408"/>
                    <a:pt x="61" y="400"/>
                    <a:pt x="69" y="398"/>
                  </a:cubicBezTo>
                  <a:cubicBezTo>
                    <a:pt x="72" y="396"/>
                    <a:pt x="76" y="395"/>
                    <a:pt x="78" y="392"/>
                  </a:cubicBezTo>
                  <a:cubicBezTo>
                    <a:pt x="82" y="384"/>
                    <a:pt x="77" y="381"/>
                    <a:pt x="85" y="375"/>
                  </a:cubicBezTo>
                  <a:cubicBezTo>
                    <a:pt x="92" y="376"/>
                    <a:pt x="99" y="377"/>
                    <a:pt x="106" y="377"/>
                  </a:cubicBezTo>
                  <a:cubicBezTo>
                    <a:pt x="181" y="376"/>
                    <a:pt x="161" y="370"/>
                    <a:pt x="132" y="368"/>
                  </a:cubicBezTo>
                  <a:cubicBezTo>
                    <a:pt x="119" y="363"/>
                    <a:pt x="134" y="352"/>
                    <a:pt x="115" y="350"/>
                  </a:cubicBezTo>
                  <a:cubicBezTo>
                    <a:pt x="121" y="334"/>
                    <a:pt x="113" y="349"/>
                    <a:pt x="151" y="344"/>
                  </a:cubicBezTo>
                  <a:cubicBezTo>
                    <a:pt x="153" y="344"/>
                    <a:pt x="147" y="342"/>
                    <a:pt x="145" y="341"/>
                  </a:cubicBezTo>
                  <a:cubicBezTo>
                    <a:pt x="138" y="338"/>
                    <a:pt x="131" y="336"/>
                    <a:pt x="123" y="335"/>
                  </a:cubicBezTo>
                  <a:cubicBezTo>
                    <a:pt x="118" y="326"/>
                    <a:pt x="122" y="319"/>
                    <a:pt x="114" y="311"/>
                  </a:cubicBezTo>
                  <a:cubicBezTo>
                    <a:pt x="118" y="304"/>
                    <a:pt x="125" y="300"/>
                    <a:pt x="132" y="296"/>
                  </a:cubicBezTo>
                  <a:cubicBezTo>
                    <a:pt x="134" y="287"/>
                    <a:pt x="135" y="279"/>
                    <a:pt x="136" y="270"/>
                  </a:cubicBezTo>
                  <a:cubicBezTo>
                    <a:pt x="138" y="270"/>
                    <a:pt x="154" y="275"/>
                    <a:pt x="157" y="270"/>
                  </a:cubicBezTo>
                  <a:cubicBezTo>
                    <a:pt x="158" y="268"/>
                    <a:pt x="153" y="268"/>
                    <a:pt x="151" y="267"/>
                  </a:cubicBezTo>
                  <a:cubicBezTo>
                    <a:pt x="148" y="265"/>
                    <a:pt x="144" y="262"/>
                    <a:pt x="141" y="260"/>
                  </a:cubicBezTo>
                  <a:cubicBezTo>
                    <a:pt x="142" y="253"/>
                    <a:pt x="147" y="250"/>
                    <a:pt x="139" y="248"/>
                  </a:cubicBezTo>
                  <a:cubicBezTo>
                    <a:pt x="139" y="246"/>
                    <a:pt x="137" y="244"/>
                    <a:pt x="138" y="242"/>
                  </a:cubicBezTo>
                  <a:cubicBezTo>
                    <a:pt x="140" y="238"/>
                    <a:pt x="148" y="234"/>
                    <a:pt x="148" y="234"/>
                  </a:cubicBezTo>
                  <a:cubicBezTo>
                    <a:pt x="152" y="227"/>
                    <a:pt x="155" y="220"/>
                    <a:pt x="159" y="213"/>
                  </a:cubicBezTo>
                  <a:cubicBezTo>
                    <a:pt x="161" y="200"/>
                    <a:pt x="162" y="184"/>
                    <a:pt x="174" y="176"/>
                  </a:cubicBezTo>
                  <a:cubicBezTo>
                    <a:pt x="177" y="172"/>
                    <a:pt x="182" y="169"/>
                    <a:pt x="183" y="164"/>
                  </a:cubicBezTo>
                  <a:cubicBezTo>
                    <a:pt x="187" y="148"/>
                    <a:pt x="179" y="146"/>
                    <a:pt x="195" y="143"/>
                  </a:cubicBezTo>
                  <a:cubicBezTo>
                    <a:pt x="199" y="141"/>
                    <a:pt x="204" y="131"/>
                    <a:pt x="204" y="131"/>
                  </a:cubicBezTo>
                  <a:cubicBezTo>
                    <a:pt x="206" y="123"/>
                    <a:pt x="210" y="127"/>
                    <a:pt x="214" y="120"/>
                  </a:cubicBezTo>
                  <a:cubicBezTo>
                    <a:pt x="215" y="109"/>
                    <a:pt x="213" y="89"/>
                    <a:pt x="219" y="77"/>
                  </a:cubicBezTo>
                  <a:cubicBezTo>
                    <a:pt x="221" y="67"/>
                    <a:pt x="221" y="53"/>
                    <a:pt x="229" y="47"/>
                  </a:cubicBezTo>
                  <a:cubicBezTo>
                    <a:pt x="233" y="36"/>
                    <a:pt x="235" y="28"/>
                    <a:pt x="243" y="20"/>
                  </a:cubicBezTo>
                  <a:cubicBezTo>
                    <a:pt x="244" y="13"/>
                    <a:pt x="248" y="11"/>
                    <a:pt x="252" y="5"/>
                  </a:cubicBezTo>
                  <a:cubicBezTo>
                    <a:pt x="251" y="3"/>
                    <a:pt x="247" y="0"/>
                    <a:pt x="246" y="2"/>
                  </a:cubicBezTo>
                  <a:cubicBezTo>
                    <a:pt x="239" y="23"/>
                    <a:pt x="239" y="49"/>
                    <a:pt x="229" y="69"/>
                  </a:cubicBezTo>
                  <a:cubicBezTo>
                    <a:pt x="228" y="91"/>
                    <a:pt x="234" y="124"/>
                    <a:pt x="225" y="158"/>
                  </a:cubicBezTo>
                  <a:cubicBezTo>
                    <a:pt x="222" y="185"/>
                    <a:pt x="209" y="211"/>
                    <a:pt x="204" y="230"/>
                  </a:cubicBezTo>
                  <a:cubicBezTo>
                    <a:pt x="199" y="249"/>
                    <a:pt x="196" y="261"/>
                    <a:pt x="193" y="272"/>
                  </a:cubicBezTo>
                  <a:cubicBezTo>
                    <a:pt x="192" y="279"/>
                    <a:pt x="190" y="287"/>
                    <a:pt x="187" y="294"/>
                  </a:cubicBezTo>
                  <a:cubicBezTo>
                    <a:pt x="185" y="305"/>
                    <a:pt x="184" y="328"/>
                    <a:pt x="172" y="330"/>
                  </a:cubicBezTo>
                  <a:cubicBezTo>
                    <a:pt x="155" y="317"/>
                    <a:pt x="164" y="356"/>
                    <a:pt x="165" y="374"/>
                  </a:cubicBezTo>
                  <a:cubicBezTo>
                    <a:pt x="160" y="381"/>
                    <a:pt x="171" y="389"/>
                    <a:pt x="178" y="392"/>
                  </a:cubicBezTo>
                  <a:cubicBezTo>
                    <a:pt x="187" y="402"/>
                    <a:pt x="197" y="408"/>
                    <a:pt x="210" y="411"/>
                  </a:cubicBezTo>
                  <a:cubicBezTo>
                    <a:pt x="221" y="409"/>
                    <a:pt x="218" y="402"/>
                    <a:pt x="228" y="399"/>
                  </a:cubicBezTo>
                  <a:cubicBezTo>
                    <a:pt x="239" y="391"/>
                    <a:pt x="235" y="395"/>
                    <a:pt x="240" y="387"/>
                  </a:cubicBezTo>
                  <a:cubicBezTo>
                    <a:pt x="242" y="373"/>
                    <a:pt x="243" y="377"/>
                    <a:pt x="261" y="375"/>
                  </a:cubicBezTo>
                  <a:cubicBezTo>
                    <a:pt x="264" y="359"/>
                    <a:pt x="304" y="365"/>
                    <a:pt x="321" y="363"/>
                  </a:cubicBezTo>
                  <a:cubicBezTo>
                    <a:pt x="324" y="362"/>
                    <a:pt x="328" y="362"/>
                    <a:pt x="330" y="360"/>
                  </a:cubicBezTo>
                  <a:cubicBezTo>
                    <a:pt x="332" y="358"/>
                    <a:pt x="321" y="362"/>
                    <a:pt x="321" y="354"/>
                  </a:cubicBezTo>
                  <a:cubicBezTo>
                    <a:pt x="321" y="351"/>
                    <a:pt x="327" y="356"/>
                    <a:pt x="330" y="357"/>
                  </a:cubicBezTo>
                  <a:cubicBezTo>
                    <a:pt x="356" y="355"/>
                    <a:pt x="375" y="351"/>
                    <a:pt x="402" y="350"/>
                  </a:cubicBezTo>
                  <a:cubicBezTo>
                    <a:pt x="407" y="341"/>
                    <a:pt x="439" y="342"/>
                    <a:pt x="450" y="341"/>
                  </a:cubicBezTo>
                  <a:cubicBezTo>
                    <a:pt x="465" y="336"/>
                    <a:pt x="450" y="351"/>
                    <a:pt x="447" y="356"/>
                  </a:cubicBezTo>
                  <a:cubicBezTo>
                    <a:pt x="452" y="360"/>
                    <a:pt x="452" y="364"/>
                    <a:pt x="457" y="368"/>
                  </a:cubicBezTo>
                  <a:cubicBezTo>
                    <a:pt x="466" y="366"/>
                    <a:pt x="469" y="363"/>
                    <a:pt x="477" y="360"/>
                  </a:cubicBezTo>
                  <a:cubicBezTo>
                    <a:pt x="483" y="361"/>
                    <a:pt x="490" y="360"/>
                    <a:pt x="496" y="363"/>
                  </a:cubicBezTo>
                  <a:cubicBezTo>
                    <a:pt x="498" y="364"/>
                    <a:pt x="498" y="368"/>
                    <a:pt x="498" y="368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80" name="Freeform 108"/>
            <p:cNvSpPr>
              <a:spLocks/>
            </p:cNvSpPr>
            <p:nvPr/>
          </p:nvSpPr>
          <p:spPr bwMode="auto">
            <a:xfrm>
              <a:off x="2683" y="1565"/>
              <a:ext cx="362" cy="337"/>
            </a:xfrm>
            <a:custGeom>
              <a:avLst/>
              <a:gdLst>
                <a:gd name="T0" fmla="*/ 330 w 362"/>
                <a:gd name="T1" fmla="*/ 247 h 337"/>
                <a:gd name="T2" fmla="*/ 273 w 362"/>
                <a:gd name="T3" fmla="*/ 284 h 337"/>
                <a:gd name="T4" fmla="*/ 219 w 362"/>
                <a:gd name="T5" fmla="*/ 311 h 337"/>
                <a:gd name="T6" fmla="*/ 185 w 362"/>
                <a:gd name="T7" fmla="*/ 319 h 337"/>
                <a:gd name="T8" fmla="*/ 170 w 362"/>
                <a:gd name="T9" fmla="*/ 317 h 337"/>
                <a:gd name="T10" fmla="*/ 135 w 362"/>
                <a:gd name="T11" fmla="*/ 328 h 337"/>
                <a:gd name="T12" fmla="*/ 89 w 362"/>
                <a:gd name="T13" fmla="*/ 295 h 337"/>
                <a:gd name="T14" fmla="*/ 104 w 362"/>
                <a:gd name="T15" fmla="*/ 292 h 337"/>
                <a:gd name="T16" fmla="*/ 101 w 362"/>
                <a:gd name="T17" fmla="*/ 277 h 337"/>
                <a:gd name="T18" fmla="*/ 126 w 362"/>
                <a:gd name="T19" fmla="*/ 290 h 337"/>
                <a:gd name="T20" fmla="*/ 114 w 362"/>
                <a:gd name="T21" fmla="*/ 280 h 337"/>
                <a:gd name="T22" fmla="*/ 63 w 362"/>
                <a:gd name="T23" fmla="*/ 218 h 337"/>
                <a:gd name="T24" fmla="*/ 24 w 362"/>
                <a:gd name="T25" fmla="*/ 160 h 337"/>
                <a:gd name="T26" fmla="*/ 24 w 362"/>
                <a:gd name="T27" fmla="*/ 136 h 337"/>
                <a:gd name="T28" fmla="*/ 135 w 362"/>
                <a:gd name="T29" fmla="*/ 91 h 337"/>
                <a:gd name="T30" fmla="*/ 158 w 362"/>
                <a:gd name="T31" fmla="*/ 67 h 337"/>
                <a:gd name="T32" fmla="*/ 188 w 362"/>
                <a:gd name="T33" fmla="*/ 46 h 337"/>
                <a:gd name="T34" fmla="*/ 245 w 362"/>
                <a:gd name="T35" fmla="*/ 13 h 337"/>
                <a:gd name="T36" fmla="*/ 269 w 362"/>
                <a:gd name="T37" fmla="*/ 35 h 337"/>
                <a:gd name="T38" fmla="*/ 237 w 362"/>
                <a:gd name="T39" fmla="*/ 76 h 337"/>
                <a:gd name="T40" fmla="*/ 222 w 362"/>
                <a:gd name="T41" fmla="*/ 91 h 337"/>
                <a:gd name="T42" fmla="*/ 231 w 362"/>
                <a:gd name="T43" fmla="*/ 112 h 337"/>
                <a:gd name="T44" fmla="*/ 237 w 362"/>
                <a:gd name="T45" fmla="*/ 116 h 337"/>
                <a:gd name="T46" fmla="*/ 216 w 362"/>
                <a:gd name="T47" fmla="*/ 92 h 337"/>
                <a:gd name="T48" fmla="*/ 200 w 362"/>
                <a:gd name="T49" fmla="*/ 76 h 337"/>
                <a:gd name="T50" fmla="*/ 230 w 362"/>
                <a:gd name="T51" fmla="*/ 124 h 337"/>
                <a:gd name="T52" fmla="*/ 230 w 362"/>
                <a:gd name="T53" fmla="*/ 137 h 337"/>
                <a:gd name="T54" fmla="*/ 266 w 362"/>
                <a:gd name="T55" fmla="*/ 167 h 337"/>
                <a:gd name="T56" fmla="*/ 305 w 362"/>
                <a:gd name="T57" fmla="*/ 188 h 337"/>
                <a:gd name="T58" fmla="*/ 282 w 362"/>
                <a:gd name="T59" fmla="*/ 160 h 337"/>
                <a:gd name="T60" fmla="*/ 254 w 362"/>
                <a:gd name="T61" fmla="*/ 130 h 337"/>
                <a:gd name="T62" fmla="*/ 270 w 362"/>
                <a:gd name="T63" fmla="*/ 94 h 337"/>
                <a:gd name="T64" fmla="*/ 296 w 362"/>
                <a:gd name="T65" fmla="*/ 119 h 337"/>
                <a:gd name="T66" fmla="*/ 312 w 362"/>
                <a:gd name="T67" fmla="*/ 140 h 337"/>
                <a:gd name="T68" fmla="*/ 335 w 362"/>
                <a:gd name="T69" fmla="*/ 148 h 337"/>
                <a:gd name="T70" fmla="*/ 353 w 362"/>
                <a:gd name="T71" fmla="*/ 167 h 337"/>
                <a:gd name="T72" fmla="*/ 362 w 362"/>
                <a:gd name="T73" fmla="*/ 196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2" h="337">
                  <a:moveTo>
                    <a:pt x="362" y="196"/>
                  </a:moveTo>
                  <a:cubicBezTo>
                    <a:pt x="359" y="227"/>
                    <a:pt x="359" y="237"/>
                    <a:pt x="330" y="247"/>
                  </a:cubicBezTo>
                  <a:cubicBezTo>
                    <a:pt x="318" y="256"/>
                    <a:pt x="309" y="269"/>
                    <a:pt x="294" y="272"/>
                  </a:cubicBezTo>
                  <a:cubicBezTo>
                    <a:pt x="287" y="277"/>
                    <a:pt x="279" y="279"/>
                    <a:pt x="273" y="284"/>
                  </a:cubicBezTo>
                  <a:cubicBezTo>
                    <a:pt x="266" y="290"/>
                    <a:pt x="259" y="300"/>
                    <a:pt x="249" y="302"/>
                  </a:cubicBezTo>
                  <a:cubicBezTo>
                    <a:pt x="240" y="306"/>
                    <a:pt x="228" y="309"/>
                    <a:pt x="219" y="311"/>
                  </a:cubicBezTo>
                  <a:cubicBezTo>
                    <a:pt x="213" y="314"/>
                    <a:pt x="210" y="316"/>
                    <a:pt x="203" y="317"/>
                  </a:cubicBezTo>
                  <a:cubicBezTo>
                    <a:pt x="197" y="320"/>
                    <a:pt x="192" y="320"/>
                    <a:pt x="185" y="319"/>
                  </a:cubicBezTo>
                  <a:cubicBezTo>
                    <a:pt x="183" y="320"/>
                    <a:pt x="182" y="322"/>
                    <a:pt x="180" y="322"/>
                  </a:cubicBezTo>
                  <a:cubicBezTo>
                    <a:pt x="176" y="322"/>
                    <a:pt x="170" y="317"/>
                    <a:pt x="170" y="317"/>
                  </a:cubicBezTo>
                  <a:cubicBezTo>
                    <a:pt x="177" y="328"/>
                    <a:pt x="169" y="326"/>
                    <a:pt x="159" y="325"/>
                  </a:cubicBezTo>
                  <a:cubicBezTo>
                    <a:pt x="150" y="326"/>
                    <a:pt x="143" y="329"/>
                    <a:pt x="135" y="328"/>
                  </a:cubicBezTo>
                  <a:cubicBezTo>
                    <a:pt x="124" y="322"/>
                    <a:pt x="128" y="332"/>
                    <a:pt x="119" y="337"/>
                  </a:cubicBezTo>
                  <a:cubicBezTo>
                    <a:pt x="99" y="329"/>
                    <a:pt x="100" y="310"/>
                    <a:pt x="89" y="295"/>
                  </a:cubicBezTo>
                  <a:cubicBezTo>
                    <a:pt x="92" y="294"/>
                    <a:pt x="95" y="294"/>
                    <a:pt x="98" y="293"/>
                  </a:cubicBezTo>
                  <a:cubicBezTo>
                    <a:pt x="100" y="293"/>
                    <a:pt x="105" y="294"/>
                    <a:pt x="104" y="292"/>
                  </a:cubicBezTo>
                  <a:cubicBezTo>
                    <a:pt x="101" y="289"/>
                    <a:pt x="92" y="286"/>
                    <a:pt x="92" y="286"/>
                  </a:cubicBezTo>
                  <a:cubicBezTo>
                    <a:pt x="95" y="283"/>
                    <a:pt x="97" y="278"/>
                    <a:pt x="101" y="277"/>
                  </a:cubicBezTo>
                  <a:cubicBezTo>
                    <a:pt x="104" y="277"/>
                    <a:pt x="111" y="288"/>
                    <a:pt x="114" y="289"/>
                  </a:cubicBezTo>
                  <a:cubicBezTo>
                    <a:pt x="118" y="290"/>
                    <a:pt x="122" y="290"/>
                    <a:pt x="126" y="290"/>
                  </a:cubicBezTo>
                  <a:cubicBezTo>
                    <a:pt x="137" y="295"/>
                    <a:pt x="140" y="291"/>
                    <a:pt x="128" y="284"/>
                  </a:cubicBezTo>
                  <a:cubicBezTo>
                    <a:pt x="124" y="282"/>
                    <a:pt x="119" y="282"/>
                    <a:pt x="114" y="280"/>
                  </a:cubicBezTo>
                  <a:cubicBezTo>
                    <a:pt x="109" y="276"/>
                    <a:pt x="104" y="272"/>
                    <a:pt x="98" y="269"/>
                  </a:cubicBezTo>
                  <a:cubicBezTo>
                    <a:pt x="92" y="258"/>
                    <a:pt x="73" y="224"/>
                    <a:pt x="63" y="218"/>
                  </a:cubicBezTo>
                  <a:cubicBezTo>
                    <a:pt x="55" y="208"/>
                    <a:pt x="47" y="191"/>
                    <a:pt x="36" y="185"/>
                  </a:cubicBezTo>
                  <a:cubicBezTo>
                    <a:pt x="30" y="178"/>
                    <a:pt x="30" y="168"/>
                    <a:pt x="24" y="160"/>
                  </a:cubicBezTo>
                  <a:cubicBezTo>
                    <a:pt x="22" y="148"/>
                    <a:pt x="12" y="141"/>
                    <a:pt x="0" y="139"/>
                  </a:cubicBezTo>
                  <a:cubicBezTo>
                    <a:pt x="8" y="134"/>
                    <a:pt x="16" y="132"/>
                    <a:pt x="24" y="136"/>
                  </a:cubicBezTo>
                  <a:cubicBezTo>
                    <a:pt x="40" y="134"/>
                    <a:pt x="53" y="129"/>
                    <a:pt x="69" y="127"/>
                  </a:cubicBezTo>
                  <a:cubicBezTo>
                    <a:pt x="85" y="111"/>
                    <a:pt x="112" y="93"/>
                    <a:pt x="135" y="91"/>
                  </a:cubicBezTo>
                  <a:cubicBezTo>
                    <a:pt x="142" y="89"/>
                    <a:pt x="143" y="86"/>
                    <a:pt x="149" y="82"/>
                  </a:cubicBezTo>
                  <a:cubicBezTo>
                    <a:pt x="150" y="80"/>
                    <a:pt x="157" y="67"/>
                    <a:pt x="158" y="67"/>
                  </a:cubicBezTo>
                  <a:cubicBezTo>
                    <a:pt x="161" y="64"/>
                    <a:pt x="170" y="61"/>
                    <a:pt x="170" y="61"/>
                  </a:cubicBezTo>
                  <a:cubicBezTo>
                    <a:pt x="175" y="55"/>
                    <a:pt x="181" y="50"/>
                    <a:pt x="188" y="46"/>
                  </a:cubicBezTo>
                  <a:cubicBezTo>
                    <a:pt x="194" y="36"/>
                    <a:pt x="204" y="33"/>
                    <a:pt x="210" y="23"/>
                  </a:cubicBezTo>
                  <a:cubicBezTo>
                    <a:pt x="207" y="0"/>
                    <a:pt x="189" y="10"/>
                    <a:pt x="245" y="13"/>
                  </a:cubicBezTo>
                  <a:cubicBezTo>
                    <a:pt x="246" y="24"/>
                    <a:pt x="247" y="24"/>
                    <a:pt x="257" y="26"/>
                  </a:cubicBezTo>
                  <a:cubicBezTo>
                    <a:pt x="259" y="34"/>
                    <a:pt x="262" y="34"/>
                    <a:pt x="269" y="35"/>
                  </a:cubicBezTo>
                  <a:cubicBezTo>
                    <a:pt x="270" y="54"/>
                    <a:pt x="275" y="60"/>
                    <a:pt x="257" y="64"/>
                  </a:cubicBezTo>
                  <a:cubicBezTo>
                    <a:pt x="252" y="74"/>
                    <a:pt x="248" y="73"/>
                    <a:pt x="237" y="76"/>
                  </a:cubicBezTo>
                  <a:cubicBezTo>
                    <a:pt x="252" y="78"/>
                    <a:pt x="244" y="79"/>
                    <a:pt x="237" y="82"/>
                  </a:cubicBezTo>
                  <a:cubicBezTo>
                    <a:pt x="233" y="87"/>
                    <a:pt x="228" y="88"/>
                    <a:pt x="222" y="91"/>
                  </a:cubicBezTo>
                  <a:cubicBezTo>
                    <a:pt x="225" y="97"/>
                    <a:pt x="229" y="102"/>
                    <a:pt x="233" y="107"/>
                  </a:cubicBezTo>
                  <a:cubicBezTo>
                    <a:pt x="232" y="109"/>
                    <a:pt x="232" y="111"/>
                    <a:pt x="231" y="112"/>
                  </a:cubicBezTo>
                  <a:cubicBezTo>
                    <a:pt x="229" y="113"/>
                    <a:pt x="225" y="111"/>
                    <a:pt x="225" y="113"/>
                  </a:cubicBezTo>
                  <a:cubicBezTo>
                    <a:pt x="225" y="114"/>
                    <a:pt x="237" y="116"/>
                    <a:pt x="237" y="116"/>
                  </a:cubicBezTo>
                  <a:cubicBezTo>
                    <a:pt x="243" y="118"/>
                    <a:pt x="249" y="114"/>
                    <a:pt x="242" y="119"/>
                  </a:cubicBezTo>
                  <a:cubicBezTo>
                    <a:pt x="228" y="117"/>
                    <a:pt x="223" y="103"/>
                    <a:pt x="216" y="92"/>
                  </a:cubicBezTo>
                  <a:cubicBezTo>
                    <a:pt x="215" y="80"/>
                    <a:pt x="217" y="78"/>
                    <a:pt x="206" y="74"/>
                  </a:cubicBezTo>
                  <a:cubicBezTo>
                    <a:pt x="204" y="75"/>
                    <a:pt x="200" y="74"/>
                    <a:pt x="200" y="76"/>
                  </a:cubicBezTo>
                  <a:cubicBezTo>
                    <a:pt x="198" y="83"/>
                    <a:pt x="215" y="92"/>
                    <a:pt x="215" y="92"/>
                  </a:cubicBezTo>
                  <a:cubicBezTo>
                    <a:pt x="218" y="109"/>
                    <a:pt x="210" y="120"/>
                    <a:pt x="230" y="124"/>
                  </a:cubicBezTo>
                  <a:cubicBezTo>
                    <a:pt x="229" y="125"/>
                    <a:pt x="224" y="131"/>
                    <a:pt x="225" y="133"/>
                  </a:cubicBezTo>
                  <a:cubicBezTo>
                    <a:pt x="226" y="135"/>
                    <a:pt x="228" y="135"/>
                    <a:pt x="230" y="137"/>
                  </a:cubicBezTo>
                  <a:cubicBezTo>
                    <a:pt x="239" y="146"/>
                    <a:pt x="240" y="153"/>
                    <a:pt x="255" y="155"/>
                  </a:cubicBezTo>
                  <a:cubicBezTo>
                    <a:pt x="259" y="162"/>
                    <a:pt x="262" y="159"/>
                    <a:pt x="266" y="167"/>
                  </a:cubicBezTo>
                  <a:cubicBezTo>
                    <a:pt x="268" y="176"/>
                    <a:pt x="273" y="175"/>
                    <a:pt x="281" y="176"/>
                  </a:cubicBezTo>
                  <a:cubicBezTo>
                    <a:pt x="288" y="181"/>
                    <a:pt x="297" y="187"/>
                    <a:pt x="305" y="188"/>
                  </a:cubicBezTo>
                  <a:cubicBezTo>
                    <a:pt x="312" y="191"/>
                    <a:pt x="313" y="197"/>
                    <a:pt x="315" y="187"/>
                  </a:cubicBezTo>
                  <a:cubicBezTo>
                    <a:pt x="306" y="176"/>
                    <a:pt x="294" y="167"/>
                    <a:pt x="282" y="160"/>
                  </a:cubicBezTo>
                  <a:cubicBezTo>
                    <a:pt x="278" y="155"/>
                    <a:pt x="269" y="148"/>
                    <a:pt x="269" y="148"/>
                  </a:cubicBezTo>
                  <a:cubicBezTo>
                    <a:pt x="265" y="141"/>
                    <a:pt x="260" y="135"/>
                    <a:pt x="254" y="130"/>
                  </a:cubicBezTo>
                  <a:cubicBezTo>
                    <a:pt x="251" y="123"/>
                    <a:pt x="250" y="116"/>
                    <a:pt x="246" y="109"/>
                  </a:cubicBezTo>
                  <a:cubicBezTo>
                    <a:pt x="257" y="102"/>
                    <a:pt x="253" y="96"/>
                    <a:pt x="270" y="94"/>
                  </a:cubicBezTo>
                  <a:cubicBezTo>
                    <a:pt x="278" y="95"/>
                    <a:pt x="281" y="94"/>
                    <a:pt x="284" y="101"/>
                  </a:cubicBezTo>
                  <a:cubicBezTo>
                    <a:pt x="285" y="115"/>
                    <a:pt x="286" y="111"/>
                    <a:pt x="296" y="119"/>
                  </a:cubicBezTo>
                  <a:cubicBezTo>
                    <a:pt x="305" y="134"/>
                    <a:pt x="302" y="119"/>
                    <a:pt x="305" y="149"/>
                  </a:cubicBezTo>
                  <a:cubicBezTo>
                    <a:pt x="322" y="146"/>
                    <a:pt x="300" y="152"/>
                    <a:pt x="312" y="140"/>
                  </a:cubicBezTo>
                  <a:cubicBezTo>
                    <a:pt x="313" y="139"/>
                    <a:pt x="315" y="141"/>
                    <a:pt x="317" y="142"/>
                  </a:cubicBezTo>
                  <a:cubicBezTo>
                    <a:pt x="323" y="145"/>
                    <a:pt x="329" y="146"/>
                    <a:pt x="335" y="148"/>
                  </a:cubicBezTo>
                  <a:cubicBezTo>
                    <a:pt x="340" y="151"/>
                    <a:pt x="342" y="155"/>
                    <a:pt x="347" y="158"/>
                  </a:cubicBezTo>
                  <a:cubicBezTo>
                    <a:pt x="349" y="170"/>
                    <a:pt x="345" y="156"/>
                    <a:pt x="353" y="167"/>
                  </a:cubicBezTo>
                  <a:cubicBezTo>
                    <a:pt x="357" y="173"/>
                    <a:pt x="355" y="183"/>
                    <a:pt x="359" y="190"/>
                  </a:cubicBezTo>
                  <a:cubicBezTo>
                    <a:pt x="360" y="197"/>
                    <a:pt x="358" y="196"/>
                    <a:pt x="362" y="196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81" name="Freeform 109"/>
            <p:cNvSpPr>
              <a:spLocks/>
            </p:cNvSpPr>
            <p:nvPr/>
          </p:nvSpPr>
          <p:spPr bwMode="auto">
            <a:xfrm>
              <a:off x="2979" y="1678"/>
              <a:ext cx="20" cy="38"/>
            </a:xfrm>
            <a:custGeom>
              <a:avLst/>
              <a:gdLst>
                <a:gd name="T0" fmla="*/ 8 w 20"/>
                <a:gd name="T1" fmla="*/ 0 h 38"/>
                <a:gd name="T2" fmla="*/ 14 w 20"/>
                <a:gd name="T3" fmla="*/ 38 h 38"/>
                <a:gd name="T4" fmla="*/ 20 w 20"/>
                <a:gd name="T5" fmla="*/ 18 h 38"/>
                <a:gd name="T6" fmla="*/ 8 w 20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38">
                  <a:moveTo>
                    <a:pt x="8" y="0"/>
                  </a:moveTo>
                  <a:cubicBezTo>
                    <a:pt x="7" y="11"/>
                    <a:pt x="0" y="33"/>
                    <a:pt x="14" y="38"/>
                  </a:cubicBezTo>
                  <a:cubicBezTo>
                    <a:pt x="11" y="28"/>
                    <a:pt x="11" y="24"/>
                    <a:pt x="20" y="18"/>
                  </a:cubicBezTo>
                  <a:cubicBezTo>
                    <a:pt x="12" y="13"/>
                    <a:pt x="10" y="9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82" name="Freeform 110"/>
            <p:cNvSpPr>
              <a:spLocks/>
            </p:cNvSpPr>
            <p:nvPr/>
          </p:nvSpPr>
          <p:spPr bwMode="auto">
            <a:xfrm>
              <a:off x="2881" y="1638"/>
              <a:ext cx="120" cy="120"/>
            </a:xfrm>
            <a:custGeom>
              <a:avLst/>
              <a:gdLst>
                <a:gd name="T0" fmla="*/ 120 w 120"/>
                <a:gd name="T1" fmla="*/ 120 h 120"/>
                <a:gd name="T2" fmla="*/ 100 w 120"/>
                <a:gd name="T3" fmla="*/ 102 h 120"/>
                <a:gd name="T4" fmla="*/ 58 w 120"/>
                <a:gd name="T5" fmla="*/ 76 h 120"/>
                <a:gd name="T6" fmla="*/ 36 w 120"/>
                <a:gd name="T7" fmla="*/ 62 h 120"/>
                <a:gd name="T8" fmla="*/ 26 w 120"/>
                <a:gd name="T9" fmla="*/ 48 h 120"/>
                <a:gd name="T10" fmla="*/ 10 w 120"/>
                <a:gd name="T11" fmla="*/ 22 h 120"/>
                <a:gd name="T12" fmla="*/ 4 w 120"/>
                <a:gd name="T13" fmla="*/ 6 h 120"/>
                <a:gd name="T14" fmla="*/ 2 w 120"/>
                <a:gd name="T15" fmla="*/ 0 h 120"/>
                <a:gd name="T16" fmla="*/ 12 w 120"/>
                <a:gd name="T17" fmla="*/ 8 h 120"/>
                <a:gd name="T18" fmla="*/ 22 w 120"/>
                <a:gd name="T19" fmla="*/ 26 h 120"/>
                <a:gd name="T20" fmla="*/ 42 w 120"/>
                <a:gd name="T21" fmla="*/ 48 h 120"/>
                <a:gd name="T22" fmla="*/ 52 w 120"/>
                <a:gd name="T23" fmla="*/ 68 h 120"/>
                <a:gd name="T24" fmla="*/ 42 w 120"/>
                <a:gd name="T25" fmla="*/ 54 h 120"/>
                <a:gd name="T26" fmla="*/ 64 w 120"/>
                <a:gd name="T27" fmla="*/ 64 h 120"/>
                <a:gd name="T28" fmla="*/ 82 w 120"/>
                <a:gd name="T29" fmla="*/ 78 h 120"/>
                <a:gd name="T30" fmla="*/ 104 w 120"/>
                <a:gd name="T31" fmla="*/ 92 h 120"/>
                <a:gd name="T32" fmla="*/ 120 w 120"/>
                <a:gd name="T3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120">
                  <a:moveTo>
                    <a:pt x="120" y="120"/>
                  </a:moveTo>
                  <a:cubicBezTo>
                    <a:pt x="115" y="113"/>
                    <a:pt x="108" y="105"/>
                    <a:pt x="100" y="102"/>
                  </a:cubicBezTo>
                  <a:cubicBezTo>
                    <a:pt x="86" y="88"/>
                    <a:pt x="77" y="79"/>
                    <a:pt x="58" y="76"/>
                  </a:cubicBezTo>
                  <a:cubicBezTo>
                    <a:pt x="53" y="69"/>
                    <a:pt x="45" y="65"/>
                    <a:pt x="36" y="62"/>
                  </a:cubicBezTo>
                  <a:cubicBezTo>
                    <a:pt x="31" y="48"/>
                    <a:pt x="36" y="51"/>
                    <a:pt x="26" y="48"/>
                  </a:cubicBezTo>
                  <a:cubicBezTo>
                    <a:pt x="21" y="40"/>
                    <a:pt x="17" y="27"/>
                    <a:pt x="10" y="22"/>
                  </a:cubicBezTo>
                  <a:cubicBezTo>
                    <a:pt x="3" y="12"/>
                    <a:pt x="7" y="20"/>
                    <a:pt x="4" y="6"/>
                  </a:cubicBezTo>
                  <a:cubicBezTo>
                    <a:pt x="3" y="4"/>
                    <a:pt x="0" y="0"/>
                    <a:pt x="2" y="0"/>
                  </a:cubicBezTo>
                  <a:cubicBezTo>
                    <a:pt x="6" y="0"/>
                    <a:pt x="8" y="7"/>
                    <a:pt x="12" y="8"/>
                  </a:cubicBezTo>
                  <a:cubicBezTo>
                    <a:pt x="15" y="16"/>
                    <a:pt x="14" y="21"/>
                    <a:pt x="22" y="26"/>
                  </a:cubicBezTo>
                  <a:cubicBezTo>
                    <a:pt x="32" y="41"/>
                    <a:pt x="20" y="45"/>
                    <a:pt x="42" y="48"/>
                  </a:cubicBezTo>
                  <a:cubicBezTo>
                    <a:pt x="44" y="58"/>
                    <a:pt x="42" y="65"/>
                    <a:pt x="52" y="68"/>
                  </a:cubicBezTo>
                  <a:cubicBezTo>
                    <a:pt x="47" y="54"/>
                    <a:pt x="52" y="57"/>
                    <a:pt x="42" y="54"/>
                  </a:cubicBezTo>
                  <a:cubicBezTo>
                    <a:pt x="46" y="65"/>
                    <a:pt x="53" y="62"/>
                    <a:pt x="64" y="64"/>
                  </a:cubicBezTo>
                  <a:cubicBezTo>
                    <a:pt x="67" y="76"/>
                    <a:pt x="70" y="76"/>
                    <a:pt x="82" y="78"/>
                  </a:cubicBezTo>
                  <a:cubicBezTo>
                    <a:pt x="88" y="86"/>
                    <a:pt x="96" y="87"/>
                    <a:pt x="104" y="92"/>
                  </a:cubicBezTo>
                  <a:cubicBezTo>
                    <a:pt x="110" y="100"/>
                    <a:pt x="113" y="113"/>
                    <a:pt x="120" y="12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83" name="Freeform 111"/>
            <p:cNvSpPr>
              <a:spLocks/>
            </p:cNvSpPr>
            <p:nvPr/>
          </p:nvSpPr>
          <p:spPr bwMode="auto">
            <a:xfrm rot="504736">
              <a:off x="2369" y="3125"/>
              <a:ext cx="206" cy="212"/>
            </a:xfrm>
            <a:custGeom>
              <a:avLst/>
              <a:gdLst>
                <a:gd name="T0" fmla="*/ 207 w 317"/>
                <a:gd name="T1" fmla="*/ 389 h 427"/>
                <a:gd name="T2" fmla="*/ 186 w 317"/>
                <a:gd name="T3" fmla="*/ 305 h 427"/>
                <a:gd name="T4" fmla="*/ 192 w 317"/>
                <a:gd name="T5" fmla="*/ 278 h 427"/>
                <a:gd name="T6" fmla="*/ 162 w 317"/>
                <a:gd name="T7" fmla="*/ 230 h 427"/>
                <a:gd name="T8" fmla="*/ 171 w 317"/>
                <a:gd name="T9" fmla="*/ 200 h 427"/>
                <a:gd name="T10" fmla="*/ 150 w 317"/>
                <a:gd name="T11" fmla="*/ 170 h 427"/>
                <a:gd name="T12" fmla="*/ 129 w 317"/>
                <a:gd name="T13" fmla="*/ 155 h 427"/>
                <a:gd name="T14" fmla="*/ 135 w 317"/>
                <a:gd name="T15" fmla="*/ 131 h 427"/>
                <a:gd name="T16" fmla="*/ 192 w 317"/>
                <a:gd name="T17" fmla="*/ 143 h 427"/>
                <a:gd name="T18" fmla="*/ 300 w 317"/>
                <a:gd name="T19" fmla="*/ 170 h 427"/>
                <a:gd name="T20" fmla="*/ 264 w 317"/>
                <a:gd name="T21" fmla="*/ 170 h 427"/>
                <a:gd name="T22" fmla="*/ 129 w 317"/>
                <a:gd name="T23" fmla="*/ 104 h 427"/>
                <a:gd name="T24" fmla="*/ 114 w 317"/>
                <a:gd name="T25" fmla="*/ 77 h 427"/>
                <a:gd name="T26" fmla="*/ 258 w 317"/>
                <a:gd name="T27" fmla="*/ 23 h 427"/>
                <a:gd name="T28" fmla="*/ 270 w 317"/>
                <a:gd name="T29" fmla="*/ 53 h 427"/>
                <a:gd name="T30" fmla="*/ 258 w 317"/>
                <a:gd name="T31" fmla="*/ 86 h 427"/>
                <a:gd name="T32" fmla="*/ 303 w 317"/>
                <a:gd name="T33" fmla="*/ 95 h 427"/>
                <a:gd name="T34" fmla="*/ 294 w 317"/>
                <a:gd name="T35" fmla="*/ 128 h 427"/>
                <a:gd name="T36" fmla="*/ 303 w 317"/>
                <a:gd name="T37" fmla="*/ 131 h 427"/>
                <a:gd name="T38" fmla="*/ 255 w 317"/>
                <a:gd name="T39" fmla="*/ 11 h 427"/>
                <a:gd name="T40" fmla="*/ 150 w 317"/>
                <a:gd name="T41" fmla="*/ 23 h 427"/>
                <a:gd name="T42" fmla="*/ 108 w 317"/>
                <a:gd name="T43" fmla="*/ 68 h 427"/>
                <a:gd name="T44" fmla="*/ 87 w 317"/>
                <a:gd name="T45" fmla="*/ 86 h 427"/>
                <a:gd name="T46" fmla="*/ 69 w 317"/>
                <a:gd name="T47" fmla="*/ 113 h 427"/>
                <a:gd name="T48" fmla="*/ 48 w 317"/>
                <a:gd name="T49" fmla="*/ 164 h 427"/>
                <a:gd name="T50" fmla="*/ 21 w 317"/>
                <a:gd name="T51" fmla="*/ 194 h 427"/>
                <a:gd name="T52" fmla="*/ 9 w 317"/>
                <a:gd name="T53" fmla="*/ 218 h 427"/>
                <a:gd name="T54" fmla="*/ 36 w 317"/>
                <a:gd name="T55" fmla="*/ 194 h 427"/>
                <a:gd name="T56" fmla="*/ 93 w 317"/>
                <a:gd name="T57" fmla="*/ 110 h 427"/>
                <a:gd name="T58" fmla="*/ 129 w 317"/>
                <a:gd name="T59" fmla="*/ 110 h 427"/>
                <a:gd name="T60" fmla="*/ 171 w 317"/>
                <a:gd name="T61" fmla="*/ 224 h 427"/>
                <a:gd name="T62" fmla="*/ 198 w 317"/>
                <a:gd name="T63" fmla="*/ 404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427">
                  <a:moveTo>
                    <a:pt x="219" y="413"/>
                  </a:moveTo>
                  <a:cubicBezTo>
                    <a:pt x="211" y="402"/>
                    <a:pt x="202" y="403"/>
                    <a:pt x="207" y="389"/>
                  </a:cubicBezTo>
                  <a:cubicBezTo>
                    <a:pt x="206" y="359"/>
                    <a:pt x="211" y="328"/>
                    <a:pt x="204" y="299"/>
                  </a:cubicBezTo>
                  <a:cubicBezTo>
                    <a:pt x="202" y="293"/>
                    <a:pt x="186" y="305"/>
                    <a:pt x="186" y="305"/>
                  </a:cubicBezTo>
                  <a:cubicBezTo>
                    <a:pt x="187" y="299"/>
                    <a:pt x="188" y="293"/>
                    <a:pt x="189" y="287"/>
                  </a:cubicBezTo>
                  <a:cubicBezTo>
                    <a:pt x="190" y="284"/>
                    <a:pt x="194" y="280"/>
                    <a:pt x="192" y="278"/>
                  </a:cubicBezTo>
                  <a:cubicBezTo>
                    <a:pt x="188" y="274"/>
                    <a:pt x="174" y="272"/>
                    <a:pt x="174" y="272"/>
                  </a:cubicBezTo>
                  <a:cubicBezTo>
                    <a:pt x="165" y="259"/>
                    <a:pt x="167" y="245"/>
                    <a:pt x="162" y="230"/>
                  </a:cubicBezTo>
                  <a:cubicBezTo>
                    <a:pt x="163" y="223"/>
                    <a:pt x="163" y="216"/>
                    <a:pt x="165" y="209"/>
                  </a:cubicBezTo>
                  <a:cubicBezTo>
                    <a:pt x="166" y="206"/>
                    <a:pt x="173" y="203"/>
                    <a:pt x="171" y="200"/>
                  </a:cubicBezTo>
                  <a:cubicBezTo>
                    <a:pt x="167" y="195"/>
                    <a:pt x="153" y="194"/>
                    <a:pt x="153" y="194"/>
                  </a:cubicBezTo>
                  <a:cubicBezTo>
                    <a:pt x="157" y="178"/>
                    <a:pt x="169" y="175"/>
                    <a:pt x="150" y="170"/>
                  </a:cubicBezTo>
                  <a:cubicBezTo>
                    <a:pt x="149" y="167"/>
                    <a:pt x="150" y="163"/>
                    <a:pt x="147" y="161"/>
                  </a:cubicBezTo>
                  <a:cubicBezTo>
                    <a:pt x="142" y="157"/>
                    <a:pt x="129" y="155"/>
                    <a:pt x="129" y="155"/>
                  </a:cubicBezTo>
                  <a:cubicBezTo>
                    <a:pt x="130" y="152"/>
                    <a:pt x="133" y="149"/>
                    <a:pt x="132" y="146"/>
                  </a:cubicBezTo>
                  <a:cubicBezTo>
                    <a:pt x="125" y="125"/>
                    <a:pt x="107" y="125"/>
                    <a:pt x="135" y="131"/>
                  </a:cubicBezTo>
                  <a:cubicBezTo>
                    <a:pt x="141" y="150"/>
                    <a:pt x="147" y="131"/>
                    <a:pt x="150" y="122"/>
                  </a:cubicBezTo>
                  <a:cubicBezTo>
                    <a:pt x="163" y="131"/>
                    <a:pt x="177" y="139"/>
                    <a:pt x="192" y="143"/>
                  </a:cubicBezTo>
                  <a:cubicBezTo>
                    <a:pt x="198" y="168"/>
                    <a:pt x="201" y="169"/>
                    <a:pt x="228" y="173"/>
                  </a:cubicBezTo>
                  <a:cubicBezTo>
                    <a:pt x="251" y="181"/>
                    <a:pt x="277" y="178"/>
                    <a:pt x="300" y="170"/>
                  </a:cubicBezTo>
                  <a:cubicBezTo>
                    <a:pt x="304" y="157"/>
                    <a:pt x="301" y="153"/>
                    <a:pt x="288" y="149"/>
                  </a:cubicBezTo>
                  <a:cubicBezTo>
                    <a:pt x="276" y="153"/>
                    <a:pt x="273" y="161"/>
                    <a:pt x="264" y="170"/>
                  </a:cubicBezTo>
                  <a:cubicBezTo>
                    <a:pt x="240" y="146"/>
                    <a:pt x="238" y="143"/>
                    <a:pt x="201" y="140"/>
                  </a:cubicBezTo>
                  <a:cubicBezTo>
                    <a:pt x="193" y="117"/>
                    <a:pt x="152" y="109"/>
                    <a:pt x="129" y="104"/>
                  </a:cubicBezTo>
                  <a:cubicBezTo>
                    <a:pt x="124" y="83"/>
                    <a:pt x="115" y="89"/>
                    <a:pt x="120" y="104"/>
                  </a:cubicBezTo>
                  <a:cubicBezTo>
                    <a:pt x="129" y="91"/>
                    <a:pt x="127" y="85"/>
                    <a:pt x="114" y="77"/>
                  </a:cubicBezTo>
                  <a:cubicBezTo>
                    <a:pt x="136" y="70"/>
                    <a:pt x="136" y="49"/>
                    <a:pt x="159" y="41"/>
                  </a:cubicBezTo>
                  <a:cubicBezTo>
                    <a:pt x="168" y="4"/>
                    <a:pt x="231" y="24"/>
                    <a:pt x="258" y="23"/>
                  </a:cubicBezTo>
                  <a:cubicBezTo>
                    <a:pt x="259" y="32"/>
                    <a:pt x="258" y="42"/>
                    <a:pt x="261" y="50"/>
                  </a:cubicBezTo>
                  <a:cubicBezTo>
                    <a:pt x="262" y="53"/>
                    <a:pt x="269" y="50"/>
                    <a:pt x="270" y="53"/>
                  </a:cubicBezTo>
                  <a:cubicBezTo>
                    <a:pt x="271" y="56"/>
                    <a:pt x="266" y="59"/>
                    <a:pt x="264" y="62"/>
                  </a:cubicBezTo>
                  <a:cubicBezTo>
                    <a:pt x="261" y="68"/>
                    <a:pt x="259" y="80"/>
                    <a:pt x="258" y="86"/>
                  </a:cubicBezTo>
                  <a:cubicBezTo>
                    <a:pt x="261" y="88"/>
                    <a:pt x="263" y="91"/>
                    <a:pt x="267" y="92"/>
                  </a:cubicBezTo>
                  <a:cubicBezTo>
                    <a:pt x="279" y="94"/>
                    <a:pt x="292" y="91"/>
                    <a:pt x="303" y="95"/>
                  </a:cubicBezTo>
                  <a:cubicBezTo>
                    <a:pt x="306" y="96"/>
                    <a:pt x="301" y="101"/>
                    <a:pt x="300" y="104"/>
                  </a:cubicBezTo>
                  <a:cubicBezTo>
                    <a:pt x="293" y="133"/>
                    <a:pt x="301" y="107"/>
                    <a:pt x="294" y="128"/>
                  </a:cubicBezTo>
                  <a:cubicBezTo>
                    <a:pt x="293" y="135"/>
                    <a:pt x="284" y="147"/>
                    <a:pt x="291" y="149"/>
                  </a:cubicBezTo>
                  <a:cubicBezTo>
                    <a:pt x="298" y="151"/>
                    <a:pt x="303" y="131"/>
                    <a:pt x="303" y="131"/>
                  </a:cubicBezTo>
                  <a:cubicBezTo>
                    <a:pt x="307" y="103"/>
                    <a:pt x="317" y="81"/>
                    <a:pt x="282" y="74"/>
                  </a:cubicBezTo>
                  <a:cubicBezTo>
                    <a:pt x="274" y="49"/>
                    <a:pt x="292" y="18"/>
                    <a:pt x="255" y="11"/>
                  </a:cubicBezTo>
                  <a:cubicBezTo>
                    <a:pt x="243" y="9"/>
                    <a:pt x="231" y="9"/>
                    <a:pt x="219" y="8"/>
                  </a:cubicBezTo>
                  <a:cubicBezTo>
                    <a:pt x="191" y="10"/>
                    <a:pt x="165" y="0"/>
                    <a:pt x="150" y="23"/>
                  </a:cubicBezTo>
                  <a:cubicBezTo>
                    <a:pt x="145" y="47"/>
                    <a:pt x="137" y="39"/>
                    <a:pt x="120" y="50"/>
                  </a:cubicBezTo>
                  <a:cubicBezTo>
                    <a:pt x="116" y="56"/>
                    <a:pt x="112" y="62"/>
                    <a:pt x="108" y="68"/>
                  </a:cubicBezTo>
                  <a:cubicBezTo>
                    <a:pt x="106" y="71"/>
                    <a:pt x="108" y="77"/>
                    <a:pt x="105" y="80"/>
                  </a:cubicBezTo>
                  <a:cubicBezTo>
                    <a:pt x="100" y="84"/>
                    <a:pt x="87" y="86"/>
                    <a:pt x="87" y="86"/>
                  </a:cubicBezTo>
                  <a:cubicBezTo>
                    <a:pt x="90" y="95"/>
                    <a:pt x="97" y="111"/>
                    <a:pt x="87" y="119"/>
                  </a:cubicBezTo>
                  <a:cubicBezTo>
                    <a:pt x="82" y="123"/>
                    <a:pt x="69" y="113"/>
                    <a:pt x="69" y="113"/>
                  </a:cubicBezTo>
                  <a:cubicBezTo>
                    <a:pt x="51" y="117"/>
                    <a:pt x="52" y="122"/>
                    <a:pt x="48" y="140"/>
                  </a:cubicBezTo>
                  <a:cubicBezTo>
                    <a:pt x="52" y="152"/>
                    <a:pt x="52" y="148"/>
                    <a:pt x="48" y="164"/>
                  </a:cubicBezTo>
                  <a:cubicBezTo>
                    <a:pt x="46" y="170"/>
                    <a:pt x="42" y="182"/>
                    <a:pt x="42" y="182"/>
                  </a:cubicBezTo>
                  <a:cubicBezTo>
                    <a:pt x="38" y="222"/>
                    <a:pt x="41" y="208"/>
                    <a:pt x="21" y="194"/>
                  </a:cubicBezTo>
                  <a:cubicBezTo>
                    <a:pt x="10" y="201"/>
                    <a:pt x="12" y="208"/>
                    <a:pt x="0" y="212"/>
                  </a:cubicBezTo>
                  <a:cubicBezTo>
                    <a:pt x="3" y="214"/>
                    <a:pt x="5" y="218"/>
                    <a:pt x="9" y="218"/>
                  </a:cubicBezTo>
                  <a:cubicBezTo>
                    <a:pt x="15" y="218"/>
                    <a:pt x="27" y="212"/>
                    <a:pt x="27" y="212"/>
                  </a:cubicBezTo>
                  <a:cubicBezTo>
                    <a:pt x="29" y="206"/>
                    <a:pt x="35" y="201"/>
                    <a:pt x="36" y="194"/>
                  </a:cubicBezTo>
                  <a:cubicBezTo>
                    <a:pt x="45" y="139"/>
                    <a:pt x="27" y="161"/>
                    <a:pt x="48" y="140"/>
                  </a:cubicBezTo>
                  <a:cubicBezTo>
                    <a:pt x="57" y="112"/>
                    <a:pt x="59" y="113"/>
                    <a:pt x="93" y="110"/>
                  </a:cubicBezTo>
                  <a:cubicBezTo>
                    <a:pt x="99" y="108"/>
                    <a:pt x="104" y="101"/>
                    <a:pt x="111" y="101"/>
                  </a:cubicBezTo>
                  <a:cubicBezTo>
                    <a:pt x="118" y="101"/>
                    <a:pt x="123" y="108"/>
                    <a:pt x="129" y="110"/>
                  </a:cubicBezTo>
                  <a:cubicBezTo>
                    <a:pt x="139" y="120"/>
                    <a:pt x="146" y="130"/>
                    <a:pt x="156" y="140"/>
                  </a:cubicBezTo>
                  <a:cubicBezTo>
                    <a:pt x="163" y="169"/>
                    <a:pt x="147" y="200"/>
                    <a:pt x="171" y="224"/>
                  </a:cubicBezTo>
                  <a:cubicBezTo>
                    <a:pt x="174" y="234"/>
                    <a:pt x="177" y="244"/>
                    <a:pt x="180" y="254"/>
                  </a:cubicBezTo>
                  <a:cubicBezTo>
                    <a:pt x="180" y="262"/>
                    <a:pt x="170" y="395"/>
                    <a:pt x="198" y="404"/>
                  </a:cubicBezTo>
                  <a:cubicBezTo>
                    <a:pt x="202" y="422"/>
                    <a:pt x="205" y="427"/>
                    <a:pt x="219" y="41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84" name="Freeform 112"/>
            <p:cNvSpPr>
              <a:spLocks/>
            </p:cNvSpPr>
            <p:nvPr/>
          </p:nvSpPr>
          <p:spPr bwMode="auto">
            <a:xfrm rot="504736">
              <a:off x="2491" y="3445"/>
              <a:ext cx="64" cy="287"/>
            </a:xfrm>
            <a:custGeom>
              <a:avLst/>
              <a:gdLst>
                <a:gd name="T0" fmla="*/ 95 w 99"/>
                <a:gd name="T1" fmla="*/ 564 h 580"/>
                <a:gd name="T2" fmla="*/ 68 w 99"/>
                <a:gd name="T3" fmla="*/ 576 h 580"/>
                <a:gd name="T4" fmla="*/ 59 w 99"/>
                <a:gd name="T5" fmla="*/ 579 h 580"/>
                <a:gd name="T6" fmla="*/ 53 w 99"/>
                <a:gd name="T7" fmla="*/ 564 h 580"/>
                <a:gd name="T8" fmla="*/ 47 w 99"/>
                <a:gd name="T9" fmla="*/ 549 h 580"/>
                <a:gd name="T10" fmla="*/ 50 w 99"/>
                <a:gd name="T11" fmla="*/ 534 h 580"/>
                <a:gd name="T12" fmla="*/ 53 w 99"/>
                <a:gd name="T13" fmla="*/ 543 h 580"/>
                <a:gd name="T14" fmla="*/ 56 w 99"/>
                <a:gd name="T15" fmla="*/ 534 h 580"/>
                <a:gd name="T16" fmla="*/ 74 w 99"/>
                <a:gd name="T17" fmla="*/ 492 h 580"/>
                <a:gd name="T18" fmla="*/ 83 w 99"/>
                <a:gd name="T19" fmla="*/ 450 h 580"/>
                <a:gd name="T20" fmla="*/ 71 w 99"/>
                <a:gd name="T21" fmla="*/ 420 h 580"/>
                <a:gd name="T22" fmla="*/ 59 w 99"/>
                <a:gd name="T23" fmla="*/ 219 h 580"/>
                <a:gd name="T24" fmla="*/ 56 w 99"/>
                <a:gd name="T25" fmla="*/ 177 h 580"/>
                <a:gd name="T26" fmla="*/ 50 w 99"/>
                <a:gd name="T27" fmla="*/ 195 h 580"/>
                <a:gd name="T28" fmla="*/ 38 w 99"/>
                <a:gd name="T29" fmla="*/ 84 h 580"/>
                <a:gd name="T30" fmla="*/ 14 w 99"/>
                <a:gd name="T31" fmla="*/ 60 h 580"/>
                <a:gd name="T32" fmla="*/ 11 w 99"/>
                <a:gd name="T33" fmla="*/ 0 h 580"/>
                <a:gd name="T34" fmla="*/ 20 w 99"/>
                <a:gd name="T35" fmla="*/ 21 h 580"/>
                <a:gd name="T36" fmla="*/ 32 w 99"/>
                <a:gd name="T37" fmla="*/ 57 h 580"/>
                <a:gd name="T38" fmla="*/ 35 w 99"/>
                <a:gd name="T39" fmla="*/ 102 h 580"/>
                <a:gd name="T40" fmla="*/ 53 w 99"/>
                <a:gd name="T41" fmla="*/ 108 h 580"/>
                <a:gd name="T42" fmla="*/ 71 w 99"/>
                <a:gd name="T43" fmla="*/ 210 h 580"/>
                <a:gd name="T44" fmla="*/ 68 w 99"/>
                <a:gd name="T45" fmla="*/ 366 h 580"/>
                <a:gd name="T46" fmla="*/ 65 w 99"/>
                <a:gd name="T47" fmla="*/ 504 h 580"/>
                <a:gd name="T48" fmla="*/ 68 w 99"/>
                <a:gd name="T49" fmla="*/ 495 h 580"/>
                <a:gd name="T50" fmla="*/ 65 w 99"/>
                <a:gd name="T51" fmla="*/ 516 h 580"/>
                <a:gd name="T52" fmla="*/ 68 w 99"/>
                <a:gd name="T53" fmla="*/ 528 h 580"/>
                <a:gd name="T54" fmla="*/ 92 w 99"/>
                <a:gd name="T55" fmla="*/ 531 h 580"/>
                <a:gd name="T56" fmla="*/ 95 w 99"/>
                <a:gd name="T57" fmla="*/ 564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580">
                  <a:moveTo>
                    <a:pt x="95" y="564"/>
                  </a:moveTo>
                  <a:cubicBezTo>
                    <a:pt x="81" y="574"/>
                    <a:pt x="89" y="569"/>
                    <a:pt x="68" y="576"/>
                  </a:cubicBezTo>
                  <a:cubicBezTo>
                    <a:pt x="65" y="577"/>
                    <a:pt x="59" y="579"/>
                    <a:pt x="59" y="579"/>
                  </a:cubicBezTo>
                  <a:cubicBezTo>
                    <a:pt x="28" y="574"/>
                    <a:pt x="48" y="580"/>
                    <a:pt x="53" y="564"/>
                  </a:cubicBezTo>
                  <a:cubicBezTo>
                    <a:pt x="43" y="561"/>
                    <a:pt x="30" y="555"/>
                    <a:pt x="47" y="549"/>
                  </a:cubicBezTo>
                  <a:cubicBezTo>
                    <a:pt x="48" y="544"/>
                    <a:pt x="46" y="538"/>
                    <a:pt x="50" y="534"/>
                  </a:cubicBezTo>
                  <a:cubicBezTo>
                    <a:pt x="52" y="532"/>
                    <a:pt x="50" y="543"/>
                    <a:pt x="53" y="543"/>
                  </a:cubicBezTo>
                  <a:cubicBezTo>
                    <a:pt x="56" y="543"/>
                    <a:pt x="55" y="537"/>
                    <a:pt x="56" y="534"/>
                  </a:cubicBezTo>
                  <a:cubicBezTo>
                    <a:pt x="59" y="510"/>
                    <a:pt x="56" y="504"/>
                    <a:pt x="74" y="492"/>
                  </a:cubicBezTo>
                  <a:cubicBezTo>
                    <a:pt x="77" y="478"/>
                    <a:pt x="78" y="464"/>
                    <a:pt x="83" y="450"/>
                  </a:cubicBezTo>
                  <a:cubicBezTo>
                    <a:pt x="79" y="439"/>
                    <a:pt x="74" y="431"/>
                    <a:pt x="71" y="420"/>
                  </a:cubicBezTo>
                  <a:cubicBezTo>
                    <a:pt x="73" y="374"/>
                    <a:pt x="96" y="231"/>
                    <a:pt x="59" y="219"/>
                  </a:cubicBezTo>
                  <a:cubicBezTo>
                    <a:pt x="58" y="205"/>
                    <a:pt x="61" y="190"/>
                    <a:pt x="56" y="177"/>
                  </a:cubicBezTo>
                  <a:cubicBezTo>
                    <a:pt x="54" y="171"/>
                    <a:pt x="50" y="195"/>
                    <a:pt x="50" y="195"/>
                  </a:cubicBezTo>
                  <a:cubicBezTo>
                    <a:pt x="34" y="162"/>
                    <a:pt x="42" y="121"/>
                    <a:pt x="38" y="84"/>
                  </a:cubicBezTo>
                  <a:cubicBezTo>
                    <a:pt x="18" y="104"/>
                    <a:pt x="33" y="73"/>
                    <a:pt x="14" y="60"/>
                  </a:cubicBezTo>
                  <a:cubicBezTo>
                    <a:pt x="0" y="103"/>
                    <a:pt x="8" y="84"/>
                    <a:pt x="11" y="0"/>
                  </a:cubicBezTo>
                  <a:cubicBezTo>
                    <a:pt x="13" y="7"/>
                    <a:pt x="19" y="14"/>
                    <a:pt x="20" y="21"/>
                  </a:cubicBezTo>
                  <a:cubicBezTo>
                    <a:pt x="28" y="59"/>
                    <a:pt x="11" y="50"/>
                    <a:pt x="32" y="57"/>
                  </a:cubicBezTo>
                  <a:cubicBezTo>
                    <a:pt x="33" y="72"/>
                    <a:pt x="29" y="88"/>
                    <a:pt x="35" y="102"/>
                  </a:cubicBezTo>
                  <a:cubicBezTo>
                    <a:pt x="37" y="108"/>
                    <a:pt x="53" y="108"/>
                    <a:pt x="53" y="108"/>
                  </a:cubicBezTo>
                  <a:cubicBezTo>
                    <a:pt x="58" y="249"/>
                    <a:pt x="40" y="164"/>
                    <a:pt x="71" y="210"/>
                  </a:cubicBezTo>
                  <a:cubicBezTo>
                    <a:pt x="80" y="261"/>
                    <a:pt x="85" y="316"/>
                    <a:pt x="68" y="366"/>
                  </a:cubicBezTo>
                  <a:cubicBezTo>
                    <a:pt x="67" y="412"/>
                    <a:pt x="65" y="458"/>
                    <a:pt x="65" y="504"/>
                  </a:cubicBezTo>
                  <a:cubicBezTo>
                    <a:pt x="65" y="507"/>
                    <a:pt x="68" y="492"/>
                    <a:pt x="68" y="495"/>
                  </a:cubicBezTo>
                  <a:cubicBezTo>
                    <a:pt x="68" y="502"/>
                    <a:pt x="66" y="509"/>
                    <a:pt x="65" y="516"/>
                  </a:cubicBezTo>
                  <a:cubicBezTo>
                    <a:pt x="66" y="520"/>
                    <a:pt x="64" y="526"/>
                    <a:pt x="68" y="528"/>
                  </a:cubicBezTo>
                  <a:cubicBezTo>
                    <a:pt x="75" y="532"/>
                    <a:pt x="87" y="525"/>
                    <a:pt x="92" y="531"/>
                  </a:cubicBezTo>
                  <a:cubicBezTo>
                    <a:pt x="99" y="540"/>
                    <a:pt x="94" y="553"/>
                    <a:pt x="95" y="56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85" name="Freeform 113"/>
            <p:cNvSpPr>
              <a:spLocks/>
            </p:cNvSpPr>
            <p:nvPr/>
          </p:nvSpPr>
          <p:spPr bwMode="auto">
            <a:xfrm rot="504736">
              <a:off x="2542" y="3500"/>
              <a:ext cx="102" cy="223"/>
            </a:xfrm>
            <a:custGeom>
              <a:avLst/>
              <a:gdLst>
                <a:gd name="T0" fmla="*/ 154 w 159"/>
                <a:gd name="T1" fmla="*/ 451 h 451"/>
                <a:gd name="T2" fmla="*/ 109 w 159"/>
                <a:gd name="T3" fmla="*/ 436 h 451"/>
                <a:gd name="T4" fmla="*/ 79 w 159"/>
                <a:gd name="T5" fmla="*/ 358 h 451"/>
                <a:gd name="T6" fmla="*/ 67 w 159"/>
                <a:gd name="T7" fmla="*/ 241 h 451"/>
                <a:gd name="T8" fmla="*/ 40 w 159"/>
                <a:gd name="T9" fmla="*/ 226 h 451"/>
                <a:gd name="T10" fmla="*/ 34 w 159"/>
                <a:gd name="T11" fmla="*/ 40 h 451"/>
                <a:gd name="T12" fmla="*/ 19 w 159"/>
                <a:gd name="T13" fmla="*/ 37 h 451"/>
                <a:gd name="T14" fmla="*/ 10 w 159"/>
                <a:gd name="T15" fmla="*/ 31 h 451"/>
                <a:gd name="T16" fmla="*/ 1 w 159"/>
                <a:gd name="T17" fmla="*/ 13 h 451"/>
                <a:gd name="T18" fmla="*/ 4 w 159"/>
                <a:gd name="T19" fmla="*/ 1 h 451"/>
                <a:gd name="T20" fmla="*/ 10 w 159"/>
                <a:gd name="T21" fmla="*/ 10 h 451"/>
                <a:gd name="T22" fmla="*/ 13 w 159"/>
                <a:gd name="T23" fmla="*/ 37 h 451"/>
                <a:gd name="T24" fmla="*/ 40 w 159"/>
                <a:gd name="T25" fmla="*/ 55 h 451"/>
                <a:gd name="T26" fmla="*/ 49 w 159"/>
                <a:gd name="T27" fmla="*/ 256 h 451"/>
                <a:gd name="T28" fmla="*/ 88 w 159"/>
                <a:gd name="T29" fmla="*/ 268 h 451"/>
                <a:gd name="T30" fmla="*/ 97 w 159"/>
                <a:gd name="T31" fmla="*/ 352 h 451"/>
                <a:gd name="T32" fmla="*/ 112 w 159"/>
                <a:gd name="T33" fmla="*/ 367 h 451"/>
                <a:gd name="T34" fmla="*/ 115 w 159"/>
                <a:gd name="T35" fmla="*/ 406 h 451"/>
                <a:gd name="T36" fmla="*/ 151 w 159"/>
                <a:gd name="T37" fmla="*/ 424 h 451"/>
                <a:gd name="T38" fmla="*/ 154 w 159"/>
                <a:gd name="T39" fmla="*/ 45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9" h="451">
                  <a:moveTo>
                    <a:pt x="154" y="451"/>
                  </a:moveTo>
                  <a:cubicBezTo>
                    <a:pt x="139" y="446"/>
                    <a:pt x="124" y="441"/>
                    <a:pt x="109" y="436"/>
                  </a:cubicBezTo>
                  <a:cubicBezTo>
                    <a:pt x="131" y="370"/>
                    <a:pt x="130" y="363"/>
                    <a:pt x="79" y="358"/>
                  </a:cubicBezTo>
                  <a:cubicBezTo>
                    <a:pt x="73" y="306"/>
                    <a:pt x="70" y="316"/>
                    <a:pt x="67" y="241"/>
                  </a:cubicBezTo>
                  <a:cubicBezTo>
                    <a:pt x="47" y="254"/>
                    <a:pt x="59" y="232"/>
                    <a:pt x="40" y="226"/>
                  </a:cubicBezTo>
                  <a:cubicBezTo>
                    <a:pt x="38" y="164"/>
                    <a:pt x="41" y="102"/>
                    <a:pt x="34" y="40"/>
                  </a:cubicBezTo>
                  <a:cubicBezTo>
                    <a:pt x="33" y="35"/>
                    <a:pt x="24" y="39"/>
                    <a:pt x="19" y="37"/>
                  </a:cubicBezTo>
                  <a:cubicBezTo>
                    <a:pt x="16" y="36"/>
                    <a:pt x="13" y="33"/>
                    <a:pt x="10" y="31"/>
                  </a:cubicBezTo>
                  <a:cubicBezTo>
                    <a:pt x="34" y="23"/>
                    <a:pt x="14" y="16"/>
                    <a:pt x="1" y="13"/>
                  </a:cubicBezTo>
                  <a:cubicBezTo>
                    <a:pt x="2" y="9"/>
                    <a:pt x="0" y="2"/>
                    <a:pt x="4" y="1"/>
                  </a:cubicBezTo>
                  <a:cubicBezTo>
                    <a:pt x="7" y="0"/>
                    <a:pt x="9" y="7"/>
                    <a:pt x="10" y="10"/>
                  </a:cubicBezTo>
                  <a:cubicBezTo>
                    <a:pt x="12" y="19"/>
                    <a:pt x="11" y="28"/>
                    <a:pt x="13" y="37"/>
                  </a:cubicBezTo>
                  <a:cubicBezTo>
                    <a:pt x="16" y="49"/>
                    <a:pt x="30" y="52"/>
                    <a:pt x="40" y="55"/>
                  </a:cubicBezTo>
                  <a:cubicBezTo>
                    <a:pt x="44" y="122"/>
                    <a:pt x="47" y="188"/>
                    <a:pt x="49" y="256"/>
                  </a:cubicBezTo>
                  <a:cubicBezTo>
                    <a:pt x="69" y="243"/>
                    <a:pt x="73" y="258"/>
                    <a:pt x="88" y="268"/>
                  </a:cubicBezTo>
                  <a:cubicBezTo>
                    <a:pt x="83" y="294"/>
                    <a:pt x="60" y="377"/>
                    <a:pt x="97" y="352"/>
                  </a:cubicBezTo>
                  <a:cubicBezTo>
                    <a:pt x="101" y="358"/>
                    <a:pt x="110" y="360"/>
                    <a:pt x="112" y="367"/>
                  </a:cubicBezTo>
                  <a:cubicBezTo>
                    <a:pt x="115" y="380"/>
                    <a:pt x="112" y="393"/>
                    <a:pt x="115" y="406"/>
                  </a:cubicBezTo>
                  <a:cubicBezTo>
                    <a:pt x="117" y="412"/>
                    <a:pt x="145" y="422"/>
                    <a:pt x="151" y="424"/>
                  </a:cubicBezTo>
                  <a:cubicBezTo>
                    <a:pt x="154" y="434"/>
                    <a:pt x="159" y="441"/>
                    <a:pt x="154" y="451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86" name="Freeform 114"/>
            <p:cNvSpPr>
              <a:spLocks/>
            </p:cNvSpPr>
            <p:nvPr/>
          </p:nvSpPr>
          <p:spPr bwMode="auto">
            <a:xfrm rot="504736">
              <a:off x="2335" y="3183"/>
              <a:ext cx="321" cy="506"/>
            </a:xfrm>
            <a:custGeom>
              <a:avLst/>
              <a:gdLst>
                <a:gd name="T0" fmla="*/ 479 w 494"/>
                <a:gd name="T1" fmla="*/ 1014 h 1020"/>
                <a:gd name="T2" fmla="*/ 455 w 494"/>
                <a:gd name="T3" fmla="*/ 978 h 1020"/>
                <a:gd name="T4" fmla="*/ 449 w 494"/>
                <a:gd name="T5" fmla="*/ 960 h 1020"/>
                <a:gd name="T6" fmla="*/ 425 w 494"/>
                <a:gd name="T7" fmla="*/ 924 h 1020"/>
                <a:gd name="T8" fmla="*/ 413 w 494"/>
                <a:gd name="T9" fmla="*/ 906 h 1020"/>
                <a:gd name="T10" fmla="*/ 395 w 494"/>
                <a:gd name="T11" fmla="*/ 888 h 1020"/>
                <a:gd name="T12" fmla="*/ 383 w 494"/>
                <a:gd name="T13" fmla="*/ 870 h 1020"/>
                <a:gd name="T14" fmla="*/ 365 w 494"/>
                <a:gd name="T15" fmla="*/ 864 h 1020"/>
                <a:gd name="T16" fmla="*/ 365 w 494"/>
                <a:gd name="T17" fmla="*/ 786 h 1020"/>
                <a:gd name="T18" fmla="*/ 383 w 494"/>
                <a:gd name="T19" fmla="*/ 804 h 1020"/>
                <a:gd name="T20" fmla="*/ 377 w 494"/>
                <a:gd name="T21" fmla="*/ 768 h 1020"/>
                <a:gd name="T22" fmla="*/ 407 w 494"/>
                <a:gd name="T23" fmla="*/ 726 h 1020"/>
                <a:gd name="T24" fmla="*/ 389 w 494"/>
                <a:gd name="T25" fmla="*/ 726 h 1020"/>
                <a:gd name="T26" fmla="*/ 371 w 494"/>
                <a:gd name="T27" fmla="*/ 720 h 1020"/>
                <a:gd name="T28" fmla="*/ 353 w 494"/>
                <a:gd name="T29" fmla="*/ 720 h 1020"/>
                <a:gd name="T30" fmla="*/ 359 w 494"/>
                <a:gd name="T31" fmla="*/ 702 h 1020"/>
                <a:gd name="T32" fmla="*/ 377 w 494"/>
                <a:gd name="T33" fmla="*/ 606 h 1020"/>
                <a:gd name="T34" fmla="*/ 371 w 494"/>
                <a:gd name="T35" fmla="*/ 582 h 1020"/>
                <a:gd name="T36" fmla="*/ 353 w 494"/>
                <a:gd name="T37" fmla="*/ 564 h 1020"/>
                <a:gd name="T38" fmla="*/ 359 w 494"/>
                <a:gd name="T39" fmla="*/ 678 h 1020"/>
                <a:gd name="T40" fmla="*/ 371 w 494"/>
                <a:gd name="T41" fmla="*/ 714 h 1020"/>
                <a:gd name="T42" fmla="*/ 401 w 494"/>
                <a:gd name="T43" fmla="*/ 954 h 1020"/>
                <a:gd name="T44" fmla="*/ 329 w 494"/>
                <a:gd name="T45" fmla="*/ 1020 h 1020"/>
                <a:gd name="T46" fmla="*/ 353 w 494"/>
                <a:gd name="T47" fmla="*/ 912 h 1020"/>
                <a:gd name="T48" fmla="*/ 335 w 494"/>
                <a:gd name="T49" fmla="*/ 870 h 1020"/>
                <a:gd name="T50" fmla="*/ 317 w 494"/>
                <a:gd name="T51" fmla="*/ 684 h 1020"/>
                <a:gd name="T52" fmla="*/ 293 w 494"/>
                <a:gd name="T53" fmla="*/ 684 h 1020"/>
                <a:gd name="T54" fmla="*/ 251 w 494"/>
                <a:gd name="T55" fmla="*/ 546 h 1020"/>
                <a:gd name="T56" fmla="*/ 209 w 494"/>
                <a:gd name="T57" fmla="*/ 414 h 1020"/>
                <a:gd name="T58" fmla="*/ 203 w 494"/>
                <a:gd name="T59" fmla="*/ 258 h 1020"/>
                <a:gd name="T60" fmla="*/ 179 w 494"/>
                <a:gd name="T61" fmla="*/ 162 h 1020"/>
                <a:gd name="T62" fmla="*/ 125 w 494"/>
                <a:gd name="T63" fmla="*/ 54 h 1020"/>
                <a:gd name="T64" fmla="*/ 107 w 494"/>
                <a:gd name="T65" fmla="*/ 60 h 1020"/>
                <a:gd name="T66" fmla="*/ 95 w 494"/>
                <a:gd name="T67" fmla="*/ 96 h 1020"/>
                <a:gd name="T68" fmla="*/ 59 w 494"/>
                <a:gd name="T69" fmla="*/ 114 h 1020"/>
                <a:gd name="T70" fmla="*/ 5 w 494"/>
                <a:gd name="T71" fmla="*/ 126 h 1020"/>
                <a:gd name="T72" fmla="*/ 11 w 494"/>
                <a:gd name="T73" fmla="*/ 108 h 1020"/>
                <a:gd name="T74" fmla="*/ 35 w 494"/>
                <a:gd name="T75" fmla="*/ 24 h 1020"/>
                <a:gd name="T76" fmla="*/ 71 w 494"/>
                <a:gd name="T77" fmla="*/ 0 h 1020"/>
                <a:gd name="T78" fmla="*/ 47 w 494"/>
                <a:gd name="T79" fmla="*/ 48 h 1020"/>
                <a:gd name="T80" fmla="*/ 35 w 494"/>
                <a:gd name="T81" fmla="*/ 96 h 1020"/>
                <a:gd name="T82" fmla="*/ 65 w 494"/>
                <a:gd name="T83" fmla="*/ 90 h 1020"/>
                <a:gd name="T84" fmla="*/ 119 w 494"/>
                <a:gd name="T85" fmla="*/ 42 h 1020"/>
                <a:gd name="T86" fmla="*/ 161 w 494"/>
                <a:gd name="T87" fmla="*/ 90 h 1020"/>
                <a:gd name="T88" fmla="*/ 185 w 494"/>
                <a:gd name="T89" fmla="*/ 84 h 1020"/>
                <a:gd name="T90" fmla="*/ 203 w 494"/>
                <a:gd name="T91" fmla="*/ 72 h 1020"/>
                <a:gd name="T92" fmla="*/ 221 w 494"/>
                <a:gd name="T93" fmla="*/ 84 h 1020"/>
                <a:gd name="T94" fmla="*/ 275 w 494"/>
                <a:gd name="T95" fmla="*/ 96 h 1020"/>
                <a:gd name="T96" fmla="*/ 353 w 494"/>
                <a:gd name="T97" fmla="*/ 48 h 1020"/>
                <a:gd name="T98" fmla="*/ 359 w 494"/>
                <a:gd name="T99" fmla="*/ 120 h 1020"/>
                <a:gd name="T100" fmla="*/ 365 w 494"/>
                <a:gd name="T101" fmla="*/ 312 h 1020"/>
                <a:gd name="T102" fmla="*/ 383 w 494"/>
                <a:gd name="T103" fmla="*/ 522 h 1020"/>
                <a:gd name="T104" fmla="*/ 377 w 494"/>
                <a:gd name="T105" fmla="*/ 630 h 1020"/>
                <a:gd name="T106" fmla="*/ 395 w 494"/>
                <a:gd name="T107" fmla="*/ 642 h 1020"/>
                <a:gd name="T108" fmla="*/ 401 w 494"/>
                <a:gd name="T109" fmla="*/ 660 h 1020"/>
                <a:gd name="T110" fmla="*/ 413 w 494"/>
                <a:gd name="T111" fmla="*/ 798 h 1020"/>
                <a:gd name="T112" fmla="*/ 443 w 494"/>
                <a:gd name="T113" fmla="*/ 924 h 1020"/>
                <a:gd name="T114" fmla="*/ 479 w 494"/>
                <a:gd name="T115" fmla="*/ 1014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1020">
                  <a:moveTo>
                    <a:pt x="479" y="1014"/>
                  </a:moveTo>
                  <a:cubicBezTo>
                    <a:pt x="471" y="1002"/>
                    <a:pt x="460" y="992"/>
                    <a:pt x="455" y="978"/>
                  </a:cubicBezTo>
                  <a:cubicBezTo>
                    <a:pt x="453" y="972"/>
                    <a:pt x="452" y="966"/>
                    <a:pt x="449" y="960"/>
                  </a:cubicBezTo>
                  <a:cubicBezTo>
                    <a:pt x="442" y="947"/>
                    <a:pt x="433" y="936"/>
                    <a:pt x="425" y="924"/>
                  </a:cubicBezTo>
                  <a:cubicBezTo>
                    <a:pt x="421" y="918"/>
                    <a:pt x="413" y="906"/>
                    <a:pt x="413" y="906"/>
                  </a:cubicBezTo>
                  <a:cubicBezTo>
                    <a:pt x="425" y="857"/>
                    <a:pt x="423" y="897"/>
                    <a:pt x="395" y="888"/>
                  </a:cubicBezTo>
                  <a:cubicBezTo>
                    <a:pt x="388" y="886"/>
                    <a:pt x="389" y="875"/>
                    <a:pt x="383" y="870"/>
                  </a:cubicBezTo>
                  <a:cubicBezTo>
                    <a:pt x="378" y="866"/>
                    <a:pt x="371" y="866"/>
                    <a:pt x="365" y="864"/>
                  </a:cubicBezTo>
                  <a:cubicBezTo>
                    <a:pt x="347" y="838"/>
                    <a:pt x="360" y="819"/>
                    <a:pt x="365" y="786"/>
                  </a:cubicBezTo>
                  <a:cubicBezTo>
                    <a:pt x="371" y="792"/>
                    <a:pt x="375" y="804"/>
                    <a:pt x="383" y="804"/>
                  </a:cubicBezTo>
                  <a:cubicBezTo>
                    <a:pt x="405" y="804"/>
                    <a:pt x="383" y="778"/>
                    <a:pt x="377" y="768"/>
                  </a:cubicBezTo>
                  <a:cubicBezTo>
                    <a:pt x="383" y="738"/>
                    <a:pt x="374" y="715"/>
                    <a:pt x="407" y="726"/>
                  </a:cubicBezTo>
                  <a:cubicBezTo>
                    <a:pt x="384" y="796"/>
                    <a:pt x="404" y="753"/>
                    <a:pt x="389" y="726"/>
                  </a:cubicBezTo>
                  <a:cubicBezTo>
                    <a:pt x="386" y="721"/>
                    <a:pt x="377" y="722"/>
                    <a:pt x="371" y="720"/>
                  </a:cubicBezTo>
                  <a:cubicBezTo>
                    <a:pt x="370" y="724"/>
                    <a:pt x="361" y="767"/>
                    <a:pt x="353" y="720"/>
                  </a:cubicBezTo>
                  <a:cubicBezTo>
                    <a:pt x="352" y="714"/>
                    <a:pt x="357" y="708"/>
                    <a:pt x="359" y="702"/>
                  </a:cubicBezTo>
                  <a:cubicBezTo>
                    <a:pt x="356" y="661"/>
                    <a:pt x="335" y="620"/>
                    <a:pt x="377" y="606"/>
                  </a:cubicBezTo>
                  <a:cubicBezTo>
                    <a:pt x="391" y="563"/>
                    <a:pt x="400" y="563"/>
                    <a:pt x="371" y="582"/>
                  </a:cubicBezTo>
                  <a:cubicBezTo>
                    <a:pt x="357" y="540"/>
                    <a:pt x="363" y="534"/>
                    <a:pt x="353" y="564"/>
                  </a:cubicBezTo>
                  <a:cubicBezTo>
                    <a:pt x="355" y="602"/>
                    <a:pt x="354" y="640"/>
                    <a:pt x="359" y="678"/>
                  </a:cubicBezTo>
                  <a:cubicBezTo>
                    <a:pt x="361" y="691"/>
                    <a:pt x="371" y="714"/>
                    <a:pt x="371" y="714"/>
                  </a:cubicBezTo>
                  <a:cubicBezTo>
                    <a:pt x="373" y="762"/>
                    <a:pt x="359" y="912"/>
                    <a:pt x="401" y="954"/>
                  </a:cubicBezTo>
                  <a:cubicBezTo>
                    <a:pt x="389" y="990"/>
                    <a:pt x="364" y="1008"/>
                    <a:pt x="329" y="1020"/>
                  </a:cubicBezTo>
                  <a:cubicBezTo>
                    <a:pt x="321" y="988"/>
                    <a:pt x="334" y="940"/>
                    <a:pt x="353" y="912"/>
                  </a:cubicBezTo>
                  <a:cubicBezTo>
                    <a:pt x="349" y="897"/>
                    <a:pt x="336" y="885"/>
                    <a:pt x="335" y="870"/>
                  </a:cubicBezTo>
                  <a:cubicBezTo>
                    <a:pt x="316" y="676"/>
                    <a:pt x="362" y="751"/>
                    <a:pt x="317" y="684"/>
                  </a:cubicBezTo>
                  <a:cubicBezTo>
                    <a:pt x="313" y="635"/>
                    <a:pt x="309" y="731"/>
                    <a:pt x="293" y="684"/>
                  </a:cubicBezTo>
                  <a:cubicBezTo>
                    <a:pt x="291" y="662"/>
                    <a:pt x="254" y="568"/>
                    <a:pt x="251" y="546"/>
                  </a:cubicBezTo>
                  <a:cubicBezTo>
                    <a:pt x="237" y="526"/>
                    <a:pt x="223" y="449"/>
                    <a:pt x="209" y="414"/>
                  </a:cubicBezTo>
                  <a:cubicBezTo>
                    <a:pt x="197" y="387"/>
                    <a:pt x="208" y="300"/>
                    <a:pt x="203" y="258"/>
                  </a:cubicBezTo>
                  <a:cubicBezTo>
                    <a:pt x="198" y="212"/>
                    <a:pt x="202" y="196"/>
                    <a:pt x="179" y="162"/>
                  </a:cubicBezTo>
                  <a:cubicBezTo>
                    <a:pt x="166" y="112"/>
                    <a:pt x="180" y="72"/>
                    <a:pt x="125" y="54"/>
                  </a:cubicBezTo>
                  <a:cubicBezTo>
                    <a:pt x="119" y="56"/>
                    <a:pt x="111" y="55"/>
                    <a:pt x="107" y="60"/>
                  </a:cubicBezTo>
                  <a:cubicBezTo>
                    <a:pt x="100" y="70"/>
                    <a:pt x="107" y="92"/>
                    <a:pt x="95" y="96"/>
                  </a:cubicBezTo>
                  <a:cubicBezTo>
                    <a:pt x="70" y="104"/>
                    <a:pt x="82" y="98"/>
                    <a:pt x="59" y="114"/>
                  </a:cubicBezTo>
                  <a:cubicBezTo>
                    <a:pt x="51" y="139"/>
                    <a:pt x="52" y="153"/>
                    <a:pt x="5" y="126"/>
                  </a:cubicBezTo>
                  <a:cubicBezTo>
                    <a:pt x="0" y="123"/>
                    <a:pt x="9" y="114"/>
                    <a:pt x="11" y="108"/>
                  </a:cubicBezTo>
                  <a:cubicBezTo>
                    <a:pt x="14" y="95"/>
                    <a:pt x="27" y="30"/>
                    <a:pt x="35" y="24"/>
                  </a:cubicBezTo>
                  <a:cubicBezTo>
                    <a:pt x="47" y="16"/>
                    <a:pt x="71" y="0"/>
                    <a:pt x="71" y="0"/>
                  </a:cubicBezTo>
                  <a:cubicBezTo>
                    <a:pt x="58" y="78"/>
                    <a:pt x="79" y="9"/>
                    <a:pt x="47" y="48"/>
                  </a:cubicBezTo>
                  <a:cubicBezTo>
                    <a:pt x="42" y="54"/>
                    <a:pt x="35" y="95"/>
                    <a:pt x="35" y="96"/>
                  </a:cubicBezTo>
                  <a:cubicBezTo>
                    <a:pt x="47" y="132"/>
                    <a:pt x="57" y="114"/>
                    <a:pt x="65" y="90"/>
                  </a:cubicBezTo>
                  <a:cubicBezTo>
                    <a:pt x="72" y="41"/>
                    <a:pt x="71" y="32"/>
                    <a:pt x="119" y="42"/>
                  </a:cubicBezTo>
                  <a:cubicBezTo>
                    <a:pt x="127" y="66"/>
                    <a:pt x="140" y="76"/>
                    <a:pt x="161" y="90"/>
                  </a:cubicBezTo>
                  <a:cubicBezTo>
                    <a:pt x="169" y="88"/>
                    <a:pt x="177" y="87"/>
                    <a:pt x="185" y="84"/>
                  </a:cubicBezTo>
                  <a:cubicBezTo>
                    <a:pt x="192" y="81"/>
                    <a:pt x="196" y="72"/>
                    <a:pt x="203" y="72"/>
                  </a:cubicBezTo>
                  <a:cubicBezTo>
                    <a:pt x="210" y="72"/>
                    <a:pt x="214" y="82"/>
                    <a:pt x="221" y="84"/>
                  </a:cubicBezTo>
                  <a:cubicBezTo>
                    <a:pt x="238" y="90"/>
                    <a:pt x="258" y="90"/>
                    <a:pt x="275" y="96"/>
                  </a:cubicBezTo>
                  <a:cubicBezTo>
                    <a:pt x="324" y="86"/>
                    <a:pt x="317" y="72"/>
                    <a:pt x="353" y="48"/>
                  </a:cubicBezTo>
                  <a:cubicBezTo>
                    <a:pt x="362" y="74"/>
                    <a:pt x="350" y="94"/>
                    <a:pt x="359" y="120"/>
                  </a:cubicBezTo>
                  <a:cubicBezTo>
                    <a:pt x="361" y="179"/>
                    <a:pt x="362" y="227"/>
                    <a:pt x="365" y="312"/>
                  </a:cubicBezTo>
                  <a:cubicBezTo>
                    <a:pt x="369" y="379"/>
                    <a:pt x="381" y="469"/>
                    <a:pt x="383" y="522"/>
                  </a:cubicBezTo>
                  <a:cubicBezTo>
                    <a:pt x="385" y="575"/>
                    <a:pt x="375" y="610"/>
                    <a:pt x="377" y="630"/>
                  </a:cubicBezTo>
                  <a:cubicBezTo>
                    <a:pt x="377" y="637"/>
                    <a:pt x="390" y="636"/>
                    <a:pt x="395" y="642"/>
                  </a:cubicBezTo>
                  <a:cubicBezTo>
                    <a:pt x="399" y="647"/>
                    <a:pt x="399" y="654"/>
                    <a:pt x="401" y="660"/>
                  </a:cubicBezTo>
                  <a:cubicBezTo>
                    <a:pt x="407" y="699"/>
                    <a:pt x="384" y="769"/>
                    <a:pt x="413" y="798"/>
                  </a:cubicBezTo>
                  <a:cubicBezTo>
                    <a:pt x="428" y="843"/>
                    <a:pt x="458" y="880"/>
                    <a:pt x="443" y="924"/>
                  </a:cubicBezTo>
                  <a:cubicBezTo>
                    <a:pt x="475" y="935"/>
                    <a:pt x="494" y="984"/>
                    <a:pt x="479" y="1014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87" name="Freeform 115"/>
            <p:cNvSpPr>
              <a:spLocks/>
            </p:cNvSpPr>
            <p:nvPr/>
          </p:nvSpPr>
          <p:spPr bwMode="auto">
            <a:xfrm rot="20869667" flipH="1">
              <a:off x="2828" y="3114"/>
              <a:ext cx="206" cy="212"/>
            </a:xfrm>
            <a:custGeom>
              <a:avLst/>
              <a:gdLst>
                <a:gd name="T0" fmla="*/ 207 w 317"/>
                <a:gd name="T1" fmla="*/ 389 h 427"/>
                <a:gd name="T2" fmla="*/ 186 w 317"/>
                <a:gd name="T3" fmla="*/ 305 h 427"/>
                <a:gd name="T4" fmla="*/ 192 w 317"/>
                <a:gd name="T5" fmla="*/ 278 h 427"/>
                <a:gd name="T6" fmla="*/ 162 w 317"/>
                <a:gd name="T7" fmla="*/ 230 h 427"/>
                <a:gd name="T8" fmla="*/ 171 w 317"/>
                <a:gd name="T9" fmla="*/ 200 h 427"/>
                <a:gd name="T10" fmla="*/ 150 w 317"/>
                <a:gd name="T11" fmla="*/ 170 h 427"/>
                <a:gd name="T12" fmla="*/ 129 w 317"/>
                <a:gd name="T13" fmla="*/ 155 h 427"/>
                <a:gd name="T14" fmla="*/ 135 w 317"/>
                <a:gd name="T15" fmla="*/ 131 h 427"/>
                <a:gd name="T16" fmla="*/ 192 w 317"/>
                <a:gd name="T17" fmla="*/ 143 h 427"/>
                <a:gd name="T18" fmla="*/ 300 w 317"/>
                <a:gd name="T19" fmla="*/ 170 h 427"/>
                <a:gd name="T20" fmla="*/ 264 w 317"/>
                <a:gd name="T21" fmla="*/ 170 h 427"/>
                <a:gd name="T22" fmla="*/ 129 w 317"/>
                <a:gd name="T23" fmla="*/ 104 h 427"/>
                <a:gd name="T24" fmla="*/ 114 w 317"/>
                <a:gd name="T25" fmla="*/ 77 h 427"/>
                <a:gd name="T26" fmla="*/ 258 w 317"/>
                <a:gd name="T27" fmla="*/ 23 h 427"/>
                <a:gd name="T28" fmla="*/ 270 w 317"/>
                <a:gd name="T29" fmla="*/ 53 h 427"/>
                <a:gd name="T30" fmla="*/ 258 w 317"/>
                <a:gd name="T31" fmla="*/ 86 h 427"/>
                <a:gd name="T32" fmla="*/ 303 w 317"/>
                <a:gd name="T33" fmla="*/ 95 h 427"/>
                <a:gd name="T34" fmla="*/ 294 w 317"/>
                <a:gd name="T35" fmla="*/ 128 h 427"/>
                <a:gd name="T36" fmla="*/ 303 w 317"/>
                <a:gd name="T37" fmla="*/ 131 h 427"/>
                <a:gd name="T38" fmla="*/ 255 w 317"/>
                <a:gd name="T39" fmla="*/ 11 h 427"/>
                <a:gd name="T40" fmla="*/ 150 w 317"/>
                <a:gd name="T41" fmla="*/ 23 h 427"/>
                <a:gd name="T42" fmla="*/ 108 w 317"/>
                <a:gd name="T43" fmla="*/ 68 h 427"/>
                <a:gd name="T44" fmla="*/ 87 w 317"/>
                <a:gd name="T45" fmla="*/ 86 h 427"/>
                <a:gd name="T46" fmla="*/ 69 w 317"/>
                <a:gd name="T47" fmla="*/ 113 h 427"/>
                <a:gd name="T48" fmla="*/ 48 w 317"/>
                <a:gd name="T49" fmla="*/ 164 h 427"/>
                <a:gd name="T50" fmla="*/ 21 w 317"/>
                <a:gd name="T51" fmla="*/ 194 h 427"/>
                <a:gd name="T52" fmla="*/ 9 w 317"/>
                <a:gd name="T53" fmla="*/ 218 h 427"/>
                <a:gd name="T54" fmla="*/ 36 w 317"/>
                <a:gd name="T55" fmla="*/ 194 h 427"/>
                <a:gd name="T56" fmla="*/ 93 w 317"/>
                <a:gd name="T57" fmla="*/ 110 h 427"/>
                <a:gd name="T58" fmla="*/ 129 w 317"/>
                <a:gd name="T59" fmla="*/ 110 h 427"/>
                <a:gd name="T60" fmla="*/ 171 w 317"/>
                <a:gd name="T61" fmla="*/ 224 h 427"/>
                <a:gd name="T62" fmla="*/ 198 w 317"/>
                <a:gd name="T63" fmla="*/ 404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427">
                  <a:moveTo>
                    <a:pt x="219" y="413"/>
                  </a:moveTo>
                  <a:cubicBezTo>
                    <a:pt x="211" y="402"/>
                    <a:pt x="202" y="403"/>
                    <a:pt x="207" y="389"/>
                  </a:cubicBezTo>
                  <a:cubicBezTo>
                    <a:pt x="206" y="359"/>
                    <a:pt x="211" y="328"/>
                    <a:pt x="204" y="299"/>
                  </a:cubicBezTo>
                  <a:cubicBezTo>
                    <a:pt x="202" y="293"/>
                    <a:pt x="186" y="305"/>
                    <a:pt x="186" y="305"/>
                  </a:cubicBezTo>
                  <a:cubicBezTo>
                    <a:pt x="187" y="299"/>
                    <a:pt x="188" y="293"/>
                    <a:pt x="189" y="287"/>
                  </a:cubicBezTo>
                  <a:cubicBezTo>
                    <a:pt x="190" y="284"/>
                    <a:pt x="194" y="280"/>
                    <a:pt x="192" y="278"/>
                  </a:cubicBezTo>
                  <a:cubicBezTo>
                    <a:pt x="188" y="274"/>
                    <a:pt x="174" y="272"/>
                    <a:pt x="174" y="272"/>
                  </a:cubicBezTo>
                  <a:cubicBezTo>
                    <a:pt x="165" y="259"/>
                    <a:pt x="167" y="245"/>
                    <a:pt x="162" y="230"/>
                  </a:cubicBezTo>
                  <a:cubicBezTo>
                    <a:pt x="163" y="223"/>
                    <a:pt x="163" y="216"/>
                    <a:pt x="165" y="209"/>
                  </a:cubicBezTo>
                  <a:cubicBezTo>
                    <a:pt x="166" y="206"/>
                    <a:pt x="173" y="203"/>
                    <a:pt x="171" y="200"/>
                  </a:cubicBezTo>
                  <a:cubicBezTo>
                    <a:pt x="167" y="195"/>
                    <a:pt x="153" y="194"/>
                    <a:pt x="153" y="194"/>
                  </a:cubicBezTo>
                  <a:cubicBezTo>
                    <a:pt x="157" y="178"/>
                    <a:pt x="169" y="175"/>
                    <a:pt x="150" y="170"/>
                  </a:cubicBezTo>
                  <a:cubicBezTo>
                    <a:pt x="149" y="167"/>
                    <a:pt x="150" y="163"/>
                    <a:pt x="147" y="161"/>
                  </a:cubicBezTo>
                  <a:cubicBezTo>
                    <a:pt x="142" y="157"/>
                    <a:pt x="129" y="155"/>
                    <a:pt x="129" y="155"/>
                  </a:cubicBezTo>
                  <a:cubicBezTo>
                    <a:pt x="130" y="152"/>
                    <a:pt x="133" y="149"/>
                    <a:pt x="132" y="146"/>
                  </a:cubicBezTo>
                  <a:cubicBezTo>
                    <a:pt x="125" y="125"/>
                    <a:pt x="107" y="125"/>
                    <a:pt x="135" y="131"/>
                  </a:cubicBezTo>
                  <a:cubicBezTo>
                    <a:pt x="141" y="150"/>
                    <a:pt x="147" y="131"/>
                    <a:pt x="150" y="122"/>
                  </a:cubicBezTo>
                  <a:cubicBezTo>
                    <a:pt x="163" y="131"/>
                    <a:pt x="177" y="139"/>
                    <a:pt x="192" y="143"/>
                  </a:cubicBezTo>
                  <a:cubicBezTo>
                    <a:pt x="198" y="168"/>
                    <a:pt x="201" y="169"/>
                    <a:pt x="228" y="173"/>
                  </a:cubicBezTo>
                  <a:cubicBezTo>
                    <a:pt x="251" y="181"/>
                    <a:pt x="277" y="178"/>
                    <a:pt x="300" y="170"/>
                  </a:cubicBezTo>
                  <a:cubicBezTo>
                    <a:pt x="304" y="157"/>
                    <a:pt x="301" y="153"/>
                    <a:pt x="288" y="149"/>
                  </a:cubicBezTo>
                  <a:cubicBezTo>
                    <a:pt x="276" y="153"/>
                    <a:pt x="273" y="161"/>
                    <a:pt x="264" y="170"/>
                  </a:cubicBezTo>
                  <a:cubicBezTo>
                    <a:pt x="240" y="146"/>
                    <a:pt x="238" y="143"/>
                    <a:pt x="201" y="140"/>
                  </a:cubicBezTo>
                  <a:cubicBezTo>
                    <a:pt x="193" y="117"/>
                    <a:pt x="152" y="109"/>
                    <a:pt x="129" y="104"/>
                  </a:cubicBezTo>
                  <a:cubicBezTo>
                    <a:pt x="124" y="83"/>
                    <a:pt x="115" y="89"/>
                    <a:pt x="120" y="104"/>
                  </a:cubicBezTo>
                  <a:cubicBezTo>
                    <a:pt x="129" y="91"/>
                    <a:pt x="127" y="85"/>
                    <a:pt x="114" y="77"/>
                  </a:cubicBezTo>
                  <a:cubicBezTo>
                    <a:pt x="136" y="70"/>
                    <a:pt x="136" y="49"/>
                    <a:pt x="159" y="41"/>
                  </a:cubicBezTo>
                  <a:cubicBezTo>
                    <a:pt x="168" y="4"/>
                    <a:pt x="231" y="24"/>
                    <a:pt x="258" y="23"/>
                  </a:cubicBezTo>
                  <a:cubicBezTo>
                    <a:pt x="259" y="32"/>
                    <a:pt x="258" y="42"/>
                    <a:pt x="261" y="50"/>
                  </a:cubicBezTo>
                  <a:cubicBezTo>
                    <a:pt x="262" y="53"/>
                    <a:pt x="269" y="50"/>
                    <a:pt x="270" y="53"/>
                  </a:cubicBezTo>
                  <a:cubicBezTo>
                    <a:pt x="271" y="56"/>
                    <a:pt x="266" y="59"/>
                    <a:pt x="264" y="62"/>
                  </a:cubicBezTo>
                  <a:cubicBezTo>
                    <a:pt x="261" y="68"/>
                    <a:pt x="259" y="80"/>
                    <a:pt x="258" y="86"/>
                  </a:cubicBezTo>
                  <a:cubicBezTo>
                    <a:pt x="261" y="88"/>
                    <a:pt x="263" y="91"/>
                    <a:pt x="267" y="92"/>
                  </a:cubicBezTo>
                  <a:cubicBezTo>
                    <a:pt x="279" y="94"/>
                    <a:pt x="292" y="91"/>
                    <a:pt x="303" y="95"/>
                  </a:cubicBezTo>
                  <a:cubicBezTo>
                    <a:pt x="306" y="96"/>
                    <a:pt x="301" y="101"/>
                    <a:pt x="300" y="104"/>
                  </a:cubicBezTo>
                  <a:cubicBezTo>
                    <a:pt x="293" y="133"/>
                    <a:pt x="301" y="107"/>
                    <a:pt x="294" y="128"/>
                  </a:cubicBezTo>
                  <a:cubicBezTo>
                    <a:pt x="293" y="135"/>
                    <a:pt x="284" y="147"/>
                    <a:pt x="291" y="149"/>
                  </a:cubicBezTo>
                  <a:cubicBezTo>
                    <a:pt x="298" y="151"/>
                    <a:pt x="303" y="131"/>
                    <a:pt x="303" y="131"/>
                  </a:cubicBezTo>
                  <a:cubicBezTo>
                    <a:pt x="307" y="103"/>
                    <a:pt x="317" y="81"/>
                    <a:pt x="282" y="74"/>
                  </a:cubicBezTo>
                  <a:cubicBezTo>
                    <a:pt x="274" y="49"/>
                    <a:pt x="292" y="18"/>
                    <a:pt x="255" y="11"/>
                  </a:cubicBezTo>
                  <a:cubicBezTo>
                    <a:pt x="243" y="9"/>
                    <a:pt x="231" y="9"/>
                    <a:pt x="219" y="8"/>
                  </a:cubicBezTo>
                  <a:cubicBezTo>
                    <a:pt x="191" y="10"/>
                    <a:pt x="165" y="0"/>
                    <a:pt x="150" y="23"/>
                  </a:cubicBezTo>
                  <a:cubicBezTo>
                    <a:pt x="145" y="47"/>
                    <a:pt x="137" y="39"/>
                    <a:pt x="120" y="50"/>
                  </a:cubicBezTo>
                  <a:cubicBezTo>
                    <a:pt x="116" y="56"/>
                    <a:pt x="112" y="62"/>
                    <a:pt x="108" y="68"/>
                  </a:cubicBezTo>
                  <a:cubicBezTo>
                    <a:pt x="106" y="71"/>
                    <a:pt x="108" y="77"/>
                    <a:pt x="105" y="80"/>
                  </a:cubicBezTo>
                  <a:cubicBezTo>
                    <a:pt x="100" y="84"/>
                    <a:pt x="87" y="86"/>
                    <a:pt x="87" y="86"/>
                  </a:cubicBezTo>
                  <a:cubicBezTo>
                    <a:pt x="90" y="95"/>
                    <a:pt x="97" y="111"/>
                    <a:pt x="87" y="119"/>
                  </a:cubicBezTo>
                  <a:cubicBezTo>
                    <a:pt x="82" y="123"/>
                    <a:pt x="69" y="113"/>
                    <a:pt x="69" y="113"/>
                  </a:cubicBezTo>
                  <a:cubicBezTo>
                    <a:pt x="51" y="117"/>
                    <a:pt x="52" y="122"/>
                    <a:pt x="48" y="140"/>
                  </a:cubicBezTo>
                  <a:cubicBezTo>
                    <a:pt x="52" y="152"/>
                    <a:pt x="52" y="148"/>
                    <a:pt x="48" y="164"/>
                  </a:cubicBezTo>
                  <a:cubicBezTo>
                    <a:pt x="46" y="170"/>
                    <a:pt x="42" y="182"/>
                    <a:pt x="42" y="182"/>
                  </a:cubicBezTo>
                  <a:cubicBezTo>
                    <a:pt x="38" y="222"/>
                    <a:pt x="41" y="208"/>
                    <a:pt x="21" y="194"/>
                  </a:cubicBezTo>
                  <a:cubicBezTo>
                    <a:pt x="10" y="201"/>
                    <a:pt x="12" y="208"/>
                    <a:pt x="0" y="212"/>
                  </a:cubicBezTo>
                  <a:cubicBezTo>
                    <a:pt x="3" y="214"/>
                    <a:pt x="5" y="218"/>
                    <a:pt x="9" y="218"/>
                  </a:cubicBezTo>
                  <a:cubicBezTo>
                    <a:pt x="15" y="218"/>
                    <a:pt x="27" y="212"/>
                    <a:pt x="27" y="212"/>
                  </a:cubicBezTo>
                  <a:cubicBezTo>
                    <a:pt x="29" y="206"/>
                    <a:pt x="35" y="201"/>
                    <a:pt x="36" y="194"/>
                  </a:cubicBezTo>
                  <a:cubicBezTo>
                    <a:pt x="45" y="139"/>
                    <a:pt x="27" y="161"/>
                    <a:pt x="48" y="140"/>
                  </a:cubicBezTo>
                  <a:cubicBezTo>
                    <a:pt x="57" y="112"/>
                    <a:pt x="59" y="113"/>
                    <a:pt x="93" y="110"/>
                  </a:cubicBezTo>
                  <a:cubicBezTo>
                    <a:pt x="99" y="108"/>
                    <a:pt x="104" y="101"/>
                    <a:pt x="111" y="101"/>
                  </a:cubicBezTo>
                  <a:cubicBezTo>
                    <a:pt x="118" y="101"/>
                    <a:pt x="123" y="108"/>
                    <a:pt x="129" y="110"/>
                  </a:cubicBezTo>
                  <a:cubicBezTo>
                    <a:pt x="139" y="120"/>
                    <a:pt x="146" y="130"/>
                    <a:pt x="156" y="140"/>
                  </a:cubicBezTo>
                  <a:cubicBezTo>
                    <a:pt x="163" y="169"/>
                    <a:pt x="147" y="200"/>
                    <a:pt x="171" y="224"/>
                  </a:cubicBezTo>
                  <a:cubicBezTo>
                    <a:pt x="174" y="234"/>
                    <a:pt x="177" y="244"/>
                    <a:pt x="180" y="254"/>
                  </a:cubicBezTo>
                  <a:cubicBezTo>
                    <a:pt x="180" y="262"/>
                    <a:pt x="170" y="395"/>
                    <a:pt x="198" y="404"/>
                  </a:cubicBezTo>
                  <a:cubicBezTo>
                    <a:pt x="202" y="422"/>
                    <a:pt x="205" y="427"/>
                    <a:pt x="219" y="41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88" name="Freeform 116"/>
            <p:cNvSpPr>
              <a:spLocks/>
            </p:cNvSpPr>
            <p:nvPr/>
          </p:nvSpPr>
          <p:spPr bwMode="auto">
            <a:xfrm rot="20869667" flipH="1">
              <a:off x="2872" y="3436"/>
              <a:ext cx="64" cy="287"/>
            </a:xfrm>
            <a:custGeom>
              <a:avLst/>
              <a:gdLst>
                <a:gd name="T0" fmla="*/ 95 w 99"/>
                <a:gd name="T1" fmla="*/ 564 h 580"/>
                <a:gd name="T2" fmla="*/ 68 w 99"/>
                <a:gd name="T3" fmla="*/ 576 h 580"/>
                <a:gd name="T4" fmla="*/ 59 w 99"/>
                <a:gd name="T5" fmla="*/ 579 h 580"/>
                <a:gd name="T6" fmla="*/ 53 w 99"/>
                <a:gd name="T7" fmla="*/ 564 h 580"/>
                <a:gd name="T8" fmla="*/ 47 w 99"/>
                <a:gd name="T9" fmla="*/ 549 h 580"/>
                <a:gd name="T10" fmla="*/ 50 w 99"/>
                <a:gd name="T11" fmla="*/ 534 h 580"/>
                <a:gd name="T12" fmla="*/ 53 w 99"/>
                <a:gd name="T13" fmla="*/ 543 h 580"/>
                <a:gd name="T14" fmla="*/ 56 w 99"/>
                <a:gd name="T15" fmla="*/ 534 h 580"/>
                <a:gd name="T16" fmla="*/ 74 w 99"/>
                <a:gd name="T17" fmla="*/ 492 h 580"/>
                <a:gd name="T18" fmla="*/ 83 w 99"/>
                <a:gd name="T19" fmla="*/ 450 h 580"/>
                <a:gd name="T20" fmla="*/ 71 w 99"/>
                <a:gd name="T21" fmla="*/ 420 h 580"/>
                <a:gd name="T22" fmla="*/ 59 w 99"/>
                <a:gd name="T23" fmla="*/ 219 h 580"/>
                <a:gd name="T24" fmla="*/ 56 w 99"/>
                <a:gd name="T25" fmla="*/ 177 h 580"/>
                <a:gd name="T26" fmla="*/ 50 w 99"/>
                <a:gd name="T27" fmla="*/ 195 h 580"/>
                <a:gd name="T28" fmla="*/ 38 w 99"/>
                <a:gd name="T29" fmla="*/ 84 h 580"/>
                <a:gd name="T30" fmla="*/ 14 w 99"/>
                <a:gd name="T31" fmla="*/ 60 h 580"/>
                <a:gd name="T32" fmla="*/ 11 w 99"/>
                <a:gd name="T33" fmla="*/ 0 h 580"/>
                <a:gd name="T34" fmla="*/ 20 w 99"/>
                <a:gd name="T35" fmla="*/ 21 h 580"/>
                <a:gd name="T36" fmla="*/ 32 w 99"/>
                <a:gd name="T37" fmla="*/ 57 h 580"/>
                <a:gd name="T38" fmla="*/ 35 w 99"/>
                <a:gd name="T39" fmla="*/ 102 h 580"/>
                <a:gd name="T40" fmla="*/ 53 w 99"/>
                <a:gd name="T41" fmla="*/ 108 h 580"/>
                <a:gd name="T42" fmla="*/ 71 w 99"/>
                <a:gd name="T43" fmla="*/ 210 h 580"/>
                <a:gd name="T44" fmla="*/ 68 w 99"/>
                <a:gd name="T45" fmla="*/ 366 h 580"/>
                <a:gd name="T46" fmla="*/ 65 w 99"/>
                <a:gd name="T47" fmla="*/ 504 h 580"/>
                <a:gd name="T48" fmla="*/ 68 w 99"/>
                <a:gd name="T49" fmla="*/ 495 h 580"/>
                <a:gd name="T50" fmla="*/ 65 w 99"/>
                <a:gd name="T51" fmla="*/ 516 h 580"/>
                <a:gd name="T52" fmla="*/ 68 w 99"/>
                <a:gd name="T53" fmla="*/ 528 h 580"/>
                <a:gd name="T54" fmla="*/ 92 w 99"/>
                <a:gd name="T55" fmla="*/ 531 h 580"/>
                <a:gd name="T56" fmla="*/ 95 w 99"/>
                <a:gd name="T57" fmla="*/ 564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580">
                  <a:moveTo>
                    <a:pt x="95" y="564"/>
                  </a:moveTo>
                  <a:cubicBezTo>
                    <a:pt x="81" y="574"/>
                    <a:pt x="89" y="569"/>
                    <a:pt x="68" y="576"/>
                  </a:cubicBezTo>
                  <a:cubicBezTo>
                    <a:pt x="65" y="577"/>
                    <a:pt x="59" y="579"/>
                    <a:pt x="59" y="579"/>
                  </a:cubicBezTo>
                  <a:cubicBezTo>
                    <a:pt x="28" y="574"/>
                    <a:pt x="48" y="580"/>
                    <a:pt x="53" y="564"/>
                  </a:cubicBezTo>
                  <a:cubicBezTo>
                    <a:pt x="43" y="561"/>
                    <a:pt x="30" y="555"/>
                    <a:pt x="47" y="549"/>
                  </a:cubicBezTo>
                  <a:cubicBezTo>
                    <a:pt x="48" y="544"/>
                    <a:pt x="46" y="538"/>
                    <a:pt x="50" y="534"/>
                  </a:cubicBezTo>
                  <a:cubicBezTo>
                    <a:pt x="52" y="532"/>
                    <a:pt x="50" y="543"/>
                    <a:pt x="53" y="543"/>
                  </a:cubicBezTo>
                  <a:cubicBezTo>
                    <a:pt x="56" y="543"/>
                    <a:pt x="55" y="537"/>
                    <a:pt x="56" y="534"/>
                  </a:cubicBezTo>
                  <a:cubicBezTo>
                    <a:pt x="59" y="510"/>
                    <a:pt x="56" y="504"/>
                    <a:pt x="74" y="492"/>
                  </a:cubicBezTo>
                  <a:cubicBezTo>
                    <a:pt x="77" y="478"/>
                    <a:pt x="78" y="464"/>
                    <a:pt x="83" y="450"/>
                  </a:cubicBezTo>
                  <a:cubicBezTo>
                    <a:pt x="79" y="439"/>
                    <a:pt x="74" y="431"/>
                    <a:pt x="71" y="420"/>
                  </a:cubicBezTo>
                  <a:cubicBezTo>
                    <a:pt x="73" y="374"/>
                    <a:pt x="96" y="231"/>
                    <a:pt x="59" y="219"/>
                  </a:cubicBezTo>
                  <a:cubicBezTo>
                    <a:pt x="58" y="205"/>
                    <a:pt x="61" y="190"/>
                    <a:pt x="56" y="177"/>
                  </a:cubicBezTo>
                  <a:cubicBezTo>
                    <a:pt x="54" y="171"/>
                    <a:pt x="50" y="195"/>
                    <a:pt x="50" y="195"/>
                  </a:cubicBezTo>
                  <a:cubicBezTo>
                    <a:pt x="34" y="162"/>
                    <a:pt x="42" y="121"/>
                    <a:pt x="38" y="84"/>
                  </a:cubicBezTo>
                  <a:cubicBezTo>
                    <a:pt x="18" y="104"/>
                    <a:pt x="33" y="73"/>
                    <a:pt x="14" y="60"/>
                  </a:cubicBezTo>
                  <a:cubicBezTo>
                    <a:pt x="0" y="103"/>
                    <a:pt x="8" y="84"/>
                    <a:pt x="11" y="0"/>
                  </a:cubicBezTo>
                  <a:cubicBezTo>
                    <a:pt x="13" y="7"/>
                    <a:pt x="19" y="14"/>
                    <a:pt x="20" y="21"/>
                  </a:cubicBezTo>
                  <a:cubicBezTo>
                    <a:pt x="28" y="59"/>
                    <a:pt x="11" y="50"/>
                    <a:pt x="32" y="57"/>
                  </a:cubicBezTo>
                  <a:cubicBezTo>
                    <a:pt x="33" y="72"/>
                    <a:pt x="29" y="88"/>
                    <a:pt x="35" y="102"/>
                  </a:cubicBezTo>
                  <a:cubicBezTo>
                    <a:pt x="37" y="108"/>
                    <a:pt x="53" y="108"/>
                    <a:pt x="53" y="108"/>
                  </a:cubicBezTo>
                  <a:cubicBezTo>
                    <a:pt x="58" y="249"/>
                    <a:pt x="40" y="164"/>
                    <a:pt x="71" y="210"/>
                  </a:cubicBezTo>
                  <a:cubicBezTo>
                    <a:pt x="80" y="261"/>
                    <a:pt x="85" y="316"/>
                    <a:pt x="68" y="366"/>
                  </a:cubicBezTo>
                  <a:cubicBezTo>
                    <a:pt x="67" y="412"/>
                    <a:pt x="65" y="458"/>
                    <a:pt x="65" y="504"/>
                  </a:cubicBezTo>
                  <a:cubicBezTo>
                    <a:pt x="65" y="507"/>
                    <a:pt x="68" y="492"/>
                    <a:pt x="68" y="495"/>
                  </a:cubicBezTo>
                  <a:cubicBezTo>
                    <a:pt x="68" y="502"/>
                    <a:pt x="66" y="509"/>
                    <a:pt x="65" y="516"/>
                  </a:cubicBezTo>
                  <a:cubicBezTo>
                    <a:pt x="66" y="520"/>
                    <a:pt x="64" y="526"/>
                    <a:pt x="68" y="528"/>
                  </a:cubicBezTo>
                  <a:cubicBezTo>
                    <a:pt x="75" y="532"/>
                    <a:pt x="87" y="525"/>
                    <a:pt x="92" y="531"/>
                  </a:cubicBezTo>
                  <a:cubicBezTo>
                    <a:pt x="99" y="540"/>
                    <a:pt x="94" y="553"/>
                    <a:pt x="95" y="56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89" name="Freeform 117"/>
            <p:cNvSpPr>
              <a:spLocks/>
            </p:cNvSpPr>
            <p:nvPr/>
          </p:nvSpPr>
          <p:spPr bwMode="auto">
            <a:xfrm rot="20869667" flipH="1">
              <a:off x="2784" y="3496"/>
              <a:ext cx="102" cy="223"/>
            </a:xfrm>
            <a:custGeom>
              <a:avLst/>
              <a:gdLst>
                <a:gd name="T0" fmla="*/ 154 w 159"/>
                <a:gd name="T1" fmla="*/ 451 h 451"/>
                <a:gd name="T2" fmla="*/ 109 w 159"/>
                <a:gd name="T3" fmla="*/ 436 h 451"/>
                <a:gd name="T4" fmla="*/ 79 w 159"/>
                <a:gd name="T5" fmla="*/ 358 h 451"/>
                <a:gd name="T6" fmla="*/ 67 w 159"/>
                <a:gd name="T7" fmla="*/ 241 h 451"/>
                <a:gd name="T8" fmla="*/ 40 w 159"/>
                <a:gd name="T9" fmla="*/ 226 h 451"/>
                <a:gd name="T10" fmla="*/ 34 w 159"/>
                <a:gd name="T11" fmla="*/ 40 h 451"/>
                <a:gd name="T12" fmla="*/ 19 w 159"/>
                <a:gd name="T13" fmla="*/ 37 h 451"/>
                <a:gd name="T14" fmla="*/ 10 w 159"/>
                <a:gd name="T15" fmla="*/ 31 h 451"/>
                <a:gd name="T16" fmla="*/ 1 w 159"/>
                <a:gd name="T17" fmla="*/ 13 h 451"/>
                <a:gd name="T18" fmla="*/ 4 w 159"/>
                <a:gd name="T19" fmla="*/ 1 h 451"/>
                <a:gd name="T20" fmla="*/ 10 w 159"/>
                <a:gd name="T21" fmla="*/ 10 h 451"/>
                <a:gd name="T22" fmla="*/ 13 w 159"/>
                <a:gd name="T23" fmla="*/ 37 h 451"/>
                <a:gd name="T24" fmla="*/ 40 w 159"/>
                <a:gd name="T25" fmla="*/ 55 h 451"/>
                <a:gd name="T26" fmla="*/ 49 w 159"/>
                <a:gd name="T27" fmla="*/ 256 h 451"/>
                <a:gd name="T28" fmla="*/ 88 w 159"/>
                <a:gd name="T29" fmla="*/ 268 h 451"/>
                <a:gd name="T30" fmla="*/ 97 w 159"/>
                <a:gd name="T31" fmla="*/ 352 h 451"/>
                <a:gd name="T32" fmla="*/ 112 w 159"/>
                <a:gd name="T33" fmla="*/ 367 h 451"/>
                <a:gd name="T34" fmla="*/ 115 w 159"/>
                <a:gd name="T35" fmla="*/ 406 h 451"/>
                <a:gd name="T36" fmla="*/ 151 w 159"/>
                <a:gd name="T37" fmla="*/ 424 h 451"/>
                <a:gd name="T38" fmla="*/ 154 w 159"/>
                <a:gd name="T39" fmla="*/ 45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9" h="451">
                  <a:moveTo>
                    <a:pt x="154" y="451"/>
                  </a:moveTo>
                  <a:cubicBezTo>
                    <a:pt x="139" y="446"/>
                    <a:pt x="124" y="441"/>
                    <a:pt x="109" y="436"/>
                  </a:cubicBezTo>
                  <a:cubicBezTo>
                    <a:pt x="131" y="370"/>
                    <a:pt x="130" y="363"/>
                    <a:pt x="79" y="358"/>
                  </a:cubicBezTo>
                  <a:cubicBezTo>
                    <a:pt x="73" y="306"/>
                    <a:pt x="70" y="316"/>
                    <a:pt x="67" y="241"/>
                  </a:cubicBezTo>
                  <a:cubicBezTo>
                    <a:pt x="47" y="254"/>
                    <a:pt x="59" y="232"/>
                    <a:pt x="40" y="226"/>
                  </a:cubicBezTo>
                  <a:cubicBezTo>
                    <a:pt x="38" y="164"/>
                    <a:pt x="41" y="102"/>
                    <a:pt x="34" y="40"/>
                  </a:cubicBezTo>
                  <a:cubicBezTo>
                    <a:pt x="33" y="35"/>
                    <a:pt x="24" y="39"/>
                    <a:pt x="19" y="37"/>
                  </a:cubicBezTo>
                  <a:cubicBezTo>
                    <a:pt x="16" y="36"/>
                    <a:pt x="13" y="33"/>
                    <a:pt x="10" y="31"/>
                  </a:cubicBezTo>
                  <a:cubicBezTo>
                    <a:pt x="34" y="23"/>
                    <a:pt x="14" y="16"/>
                    <a:pt x="1" y="13"/>
                  </a:cubicBezTo>
                  <a:cubicBezTo>
                    <a:pt x="2" y="9"/>
                    <a:pt x="0" y="2"/>
                    <a:pt x="4" y="1"/>
                  </a:cubicBezTo>
                  <a:cubicBezTo>
                    <a:pt x="7" y="0"/>
                    <a:pt x="9" y="7"/>
                    <a:pt x="10" y="10"/>
                  </a:cubicBezTo>
                  <a:cubicBezTo>
                    <a:pt x="12" y="19"/>
                    <a:pt x="11" y="28"/>
                    <a:pt x="13" y="37"/>
                  </a:cubicBezTo>
                  <a:cubicBezTo>
                    <a:pt x="16" y="49"/>
                    <a:pt x="30" y="52"/>
                    <a:pt x="40" y="55"/>
                  </a:cubicBezTo>
                  <a:cubicBezTo>
                    <a:pt x="44" y="122"/>
                    <a:pt x="47" y="188"/>
                    <a:pt x="49" y="256"/>
                  </a:cubicBezTo>
                  <a:cubicBezTo>
                    <a:pt x="69" y="243"/>
                    <a:pt x="73" y="258"/>
                    <a:pt x="88" y="268"/>
                  </a:cubicBezTo>
                  <a:cubicBezTo>
                    <a:pt x="83" y="294"/>
                    <a:pt x="60" y="377"/>
                    <a:pt x="97" y="352"/>
                  </a:cubicBezTo>
                  <a:cubicBezTo>
                    <a:pt x="101" y="358"/>
                    <a:pt x="110" y="360"/>
                    <a:pt x="112" y="367"/>
                  </a:cubicBezTo>
                  <a:cubicBezTo>
                    <a:pt x="115" y="380"/>
                    <a:pt x="112" y="393"/>
                    <a:pt x="115" y="406"/>
                  </a:cubicBezTo>
                  <a:cubicBezTo>
                    <a:pt x="117" y="412"/>
                    <a:pt x="145" y="422"/>
                    <a:pt x="151" y="424"/>
                  </a:cubicBezTo>
                  <a:cubicBezTo>
                    <a:pt x="154" y="434"/>
                    <a:pt x="159" y="441"/>
                    <a:pt x="154" y="451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90" name="Freeform 118"/>
            <p:cNvSpPr>
              <a:spLocks/>
            </p:cNvSpPr>
            <p:nvPr/>
          </p:nvSpPr>
          <p:spPr bwMode="auto">
            <a:xfrm rot="20869667" flipH="1">
              <a:off x="2761" y="3173"/>
              <a:ext cx="321" cy="506"/>
            </a:xfrm>
            <a:custGeom>
              <a:avLst/>
              <a:gdLst>
                <a:gd name="T0" fmla="*/ 479 w 494"/>
                <a:gd name="T1" fmla="*/ 1014 h 1020"/>
                <a:gd name="T2" fmla="*/ 455 w 494"/>
                <a:gd name="T3" fmla="*/ 978 h 1020"/>
                <a:gd name="T4" fmla="*/ 449 w 494"/>
                <a:gd name="T5" fmla="*/ 960 h 1020"/>
                <a:gd name="T6" fmla="*/ 425 w 494"/>
                <a:gd name="T7" fmla="*/ 924 h 1020"/>
                <a:gd name="T8" fmla="*/ 413 w 494"/>
                <a:gd name="T9" fmla="*/ 906 h 1020"/>
                <a:gd name="T10" fmla="*/ 395 w 494"/>
                <a:gd name="T11" fmla="*/ 888 h 1020"/>
                <a:gd name="T12" fmla="*/ 383 w 494"/>
                <a:gd name="T13" fmla="*/ 870 h 1020"/>
                <a:gd name="T14" fmla="*/ 365 w 494"/>
                <a:gd name="T15" fmla="*/ 864 h 1020"/>
                <a:gd name="T16" fmla="*/ 365 w 494"/>
                <a:gd name="T17" fmla="*/ 786 h 1020"/>
                <a:gd name="T18" fmla="*/ 383 w 494"/>
                <a:gd name="T19" fmla="*/ 804 h 1020"/>
                <a:gd name="T20" fmla="*/ 377 w 494"/>
                <a:gd name="T21" fmla="*/ 768 h 1020"/>
                <a:gd name="T22" fmla="*/ 407 w 494"/>
                <a:gd name="T23" fmla="*/ 726 h 1020"/>
                <a:gd name="T24" fmla="*/ 389 w 494"/>
                <a:gd name="T25" fmla="*/ 726 h 1020"/>
                <a:gd name="T26" fmla="*/ 371 w 494"/>
                <a:gd name="T27" fmla="*/ 720 h 1020"/>
                <a:gd name="T28" fmla="*/ 353 w 494"/>
                <a:gd name="T29" fmla="*/ 720 h 1020"/>
                <a:gd name="T30" fmla="*/ 359 w 494"/>
                <a:gd name="T31" fmla="*/ 702 h 1020"/>
                <a:gd name="T32" fmla="*/ 377 w 494"/>
                <a:gd name="T33" fmla="*/ 606 h 1020"/>
                <a:gd name="T34" fmla="*/ 371 w 494"/>
                <a:gd name="T35" fmla="*/ 582 h 1020"/>
                <a:gd name="T36" fmla="*/ 353 w 494"/>
                <a:gd name="T37" fmla="*/ 564 h 1020"/>
                <a:gd name="T38" fmla="*/ 359 w 494"/>
                <a:gd name="T39" fmla="*/ 678 h 1020"/>
                <a:gd name="T40" fmla="*/ 371 w 494"/>
                <a:gd name="T41" fmla="*/ 714 h 1020"/>
                <a:gd name="T42" fmla="*/ 401 w 494"/>
                <a:gd name="T43" fmla="*/ 954 h 1020"/>
                <a:gd name="T44" fmla="*/ 329 w 494"/>
                <a:gd name="T45" fmla="*/ 1020 h 1020"/>
                <a:gd name="T46" fmla="*/ 353 w 494"/>
                <a:gd name="T47" fmla="*/ 912 h 1020"/>
                <a:gd name="T48" fmla="*/ 335 w 494"/>
                <a:gd name="T49" fmla="*/ 870 h 1020"/>
                <a:gd name="T50" fmla="*/ 317 w 494"/>
                <a:gd name="T51" fmla="*/ 684 h 1020"/>
                <a:gd name="T52" fmla="*/ 293 w 494"/>
                <a:gd name="T53" fmla="*/ 684 h 1020"/>
                <a:gd name="T54" fmla="*/ 251 w 494"/>
                <a:gd name="T55" fmla="*/ 546 h 1020"/>
                <a:gd name="T56" fmla="*/ 209 w 494"/>
                <a:gd name="T57" fmla="*/ 414 h 1020"/>
                <a:gd name="T58" fmla="*/ 203 w 494"/>
                <a:gd name="T59" fmla="*/ 258 h 1020"/>
                <a:gd name="T60" fmla="*/ 179 w 494"/>
                <a:gd name="T61" fmla="*/ 162 h 1020"/>
                <a:gd name="T62" fmla="*/ 125 w 494"/>
                <a:gd name="T63" fmla="*/ 54 h 1020"/>
                <a:gd name="T64" fmla="*/ 107 w 494"/>
                <a:gd name="T65" fmla="*/ 60 h 1020"/>
                <a:gd name="T66" fmla="*/ 95 w 494"/>
                <a:gd name="T67" fmla="*/ 96 h 1020"/>
                <a:gd name="T68" fmla="*/ 59 w 494"/>
                <a:gd name="T69" fmla="*/ 114 h 1020"/>
                <a:gd name="T70" fmla="*/ 5 w 494"/>
                <a:gd name="T71" fmla="*/ 126 h 1020"/>
                <a:gd name="T72" fmla="*/ 11 w 494"/>
                <a:gd name="T73" fmla="*/ 108 h 1020"/>
                <a:gd name="T74" fmla="*/ 35 w 494"/>
                <a:gd name="T75" fmla="*/ 24 h 1020"/>
                <a:gd name="T76" fmla="*/ 71 w 494"/>
                <a:gd name="T77" fmla="*/ 0 h 1020"/>
                <a:gd name="T78" fmla="*/ 47 w 494"/>
                <a:gd name="T79" fmla="*/ 48 h 1020"/>
                <a:gd name="T80" fmla="*/ 35 w 494"/>
                <a:gd name="T81" fmla="*/ 96 h 1020"/>
                <a:gd name="T82" fmla="*/ 65 w 494"/>
                <a:gd name="T83" fmla="*/ 90 h 1020"/>
                <a:gd name="T84" fmla="*/ 119 w 494"/>
                <a:gd name="T85" fmla="*/ 42 h 1020"/>
                <a:gd name="T86" fmla="*/ 161 w 494"/>
                <a:gd name="T87" fmla="*/ 90 h 1020"/>
                <a:gd name="T88" fmla="*/ 185 w 494"/>
                <a:gd name="T89" fmla="*/ 84 h 1020"/>
                <a:gd name="T90" fmla="*/ 203 w 494"/>
                <a:gd name="T91" fmla="*/ 72 h 1020"/>
                <a:gd name="T92" fmla="*/ 221 w 494"/>
                <a:gd name="T93" fmla="*/ 84 h 1020"/>
                <a:gd name="T94" fmla="*/ 275 w 494"/>
                <a:gd name="T95" fmla="*/ 96 h 1020"/>
                <a:gd name="T96" fmla="*/ 353 w 494"/>
                <a:gd name="T97" fmla="*/ 48 h 1020"/>
                <a:gd name="T98" fmla="*/ 359 w 494"/>
                <a:gd name="T99" fmla="*/ 120 h 1020"/>
                <a:gd name="T100" fmla="*/ 365 w 494"/>
                <a:gd name="T101" fmla="*/ 312 h 1020"/>
                <a:gd name="T102" fmla="*/ 383 w 494"/>
                <a:gd name="T103" fmla="*/ 522 h 1020"/>
                <a:gd name="T104" fmla="*/ 377 w 494"/>
                <a:gd name="T105" fmla="*/ 630 h 1020"/>
                <a:gd name="T106" fmla="*/ 395 w 494"/>
                <a:gd name="T107" fmla="*/ 642 h 1020"/>
                <a:gd name="T108" fmla="*/ 401 w 494"/>
                <a:gd name="T109" fmla="*/ 660 h 1020"/>
                <a:gd name="T110" fmla="*/ 413 w 494"/>
                <a:gd name="T111" fmla="*/ 798 h 1020"/>
                <a:gd name="T112" fmla="*/ 443 w 494"/>
                <a:gd name="T113" fmla="*/ 924 h 1020"/>
                <a:gd name="T114" fmla="*/ 479 w 494"/>
                <a:gd name="T115" fmla="*/ 1014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1020">
                  <a:moveTo>
                    <a:pt x="479" y="1014"/>
                  </a:moveTo>
                  <a:cubicBezTo>
                    <a:pt x="471" y="1002"/>
                    <a:pt x="460" y="992"/>
                    <a:pt x="455" y="978"/>
                  </a:cubicBezTo>
                  <a:cubicBezTo>
                    <a:pt x="453" y="972"/>
                    <a:pt x="452" y="966"/>
                    <a:pt x="449" y="960"/>
                  </a:cubicBezTo>
                  <a:cubicBezTo>
                    <a:pt x="442" y="947"/>
                    <a:pt x="433" y="936"/>
                    <a:pt x="425" y="924"/>
                  </a:cubicBezTo>
                  <a:cubicBezTo>
                    <a:pt x="421" y="918"/>
                    <a:pt x="413" y="906"/>
                    <a:pt x="413" y="906"/>
                  </a:cubicBezTo>
                  <a:cubicBezTo>
                    <a:pt x="425" y="857"/>
                    <a:pt x="423" y="897"/>
                    <a:pt x="395" y="888"/>
                  </a:cubicBezTo>
                  <a:cubicBezTo>
                    <a:pt x="388" y="886"/>
                    <a:pt x="389" y="875"/>
                    <a:pt x="383" y="870"/>
                  </a:cubicBezTo>
                  <a:cubicBezTo>
                    <a:pt x="378" y="866"/>
                    <a:pt x="371" y="866"/>
                    <a:pt x="365" y="864"/>
                  </a:cubicBezTo>
                  <a:cubicBezTo>
                    <a:pt x="347" y="838"/>
                    <a:pt x="360" y="819"/>
                    <a:pt x="365" y="786"/>
                  </a:cubicBezTo>
                  <a:cubicBezTo>
                    <a:pt x="371" y="792"/>
                    <a:pt x="375" y="804"/>
                    <a:pt x="383" y="804"/>
                  </a:cubicBezTo>
                  <a:cubicBezTo>
                    <a:pt x="405" y="804"/>
                    <a:pt x="383" y="778"/>
                    <a:pt x="377" y="768"/>
                  </a:cubicBezTo>
                  <a:cubicBezTo>
                    <a:pt x="383" y="738"/>
                    <a:pt x="374" y="715"/>
                    <a:pt x="407" y="726"/>
                  </a:cubicBezTo>
                  <a:cubicBezTo>
                    <a:pt x="384" y="796"/>
                    <a:pt x="404" y="753"/>
                    <a:pt x="389" y="726"/>
                  </a:cubicBezTo>
                  <a:cubicBezTo>
                    <a:pt x="386" y="721"/>
                    <a:pt x="377" y="722"/>
                    <a:pt x="371" y="720"/>
                  </a:cubicBezTo>
                  <a:cubicBezTo>
                    <a:pt x="370" y="724"/>
                    <a:pt x="361" y="767"/>
                    <a:pt x="353" y="720"/>
                  </a:cubicBezTo>
                  <a:cubicBezTo>
                    <a:pt x="352" y="714"/>
                    <a:pt x="357" y="708"/>
                    <a:pt x="359" y="702"/>
                  </a:cubicBezTo>
                  <a:cubicBezTo>
                    <a:pt x="356" y="661"/>
                    <a:pt x="335" y="620"/>
                    <a:pt x="377" y="606"/>
                  </a:cubicBezTo>
                  <a:cubicBezTo>
                    <a:pt x="391" y="563"/>
                    <a:pt x="400" y="563"/>
                    <a:pt x="371" y="582"/>
                  </a:cubicBezTo>
                  <a:cubicBezTo>
                    <a:pt x="357" y="540"/>
                    <a:pt x="363" y="534"/>
                    <a:pt x="353" y="564"/>
                  </a:cubicBezTo>
                  <a:cubicBezTo>
                    <a:pt x="355" y="602"/>
                    <a:pt x="354" y="640"/>
                    <a:pt x="359" y="678"/>
                  </a:cubicBezTo>
                  <a:cubicBezTo>
                    <a:pt x="361" y="691"/>
                    <a:pt x="371" y="714"/>
                    <a:pt x="371" y="714"/>
                  </a:cubicBezTo>
                  <a:cubicBezTo>
                    <a:pt x="373" y="762"/>
                    <a:pt x="359" y="912"/>
                    <a:pt x="401" y="954"/>
                  </a:cubicBezTo>
                  <a:cubicBezTo>
                    <a:pt x="389" y="990"/>
                    <a:pt x="364" y="1008"/>
                    <a:pt x="329" y="1020"/>
                  </a:cubicBezTo>
                  <a:cubicBezTo>
                    <a:pt x="321" y="988"/>
                    <a:pt x="334" y="940"/>
                    <a:pt x="353" y="912"/>
                  </a:cubicBezTo>
                  <a:cubicBezTo>
                    <a:pt x="349" y="897"/>
                    <a:pt x="336" y="885"/>
                    <a:pt x="335" y="870"/>
                  </a:cubicBezTo>
                  <a:cubicBezTo>
                    <a:pt x="316" y="676"/>
                    <a:pt x="362" y="751"/>
                    <a:pt x="317" y="684"/>
                  </a:cubicBezTo>
                  <a:cubicBezTo>
                    <a:pt x="313" y="635"/>
                    <a:pt x="309" y="731"/>
                    <a:pt x="293" y="684"/>
                  </a:cubicBezTo>
                  <a:cubicBezTo>
                    <a:pt x="291" y="662"/>
                    <a:pt x="254" y="568"/>
                    <a:pt x="251" y="546"/>
                  </a:cubicBezTo>
                  <a:cubicBezTo>
                    <a:pt x="237" y="526"/>
                    <a:pt x="223" y="449"/>
                    <a:pt x="209" y="414"/>
                  </a:cubicBezTo>
                  <a:cubicBezTo>
                    <a:pt x="197" y="387"/>
                    <a:pt x="208" y="300"/>
                    <a:pt x="203" y="258"/>
                  </a:cubicBezTo>
                  <a:cubicBezTo>
                    <a:pt x="198" y="212"/>
                    <a:pt x="202" y="196"/>
                    <a:pt x="179" y="162"/>
                  </a:cubicBezTo>
                  <a:cubicBezTo>
                    <a:pt x="166" y="112"/>
                    <a:pt x="180" y="72"/>
                    <a:pt x="125" y="54"/>
                  </a:cubicBezTo>
                  <a:cubicBezTo>
                    <a:pt x="119" y="56"/>
                    <a:pt x="111" y="55"/>
                    <a:pt x="107" y="60"/>
                  </a:cubicBezTo>
                  <a:cubicBezTo>
                    <a:pt x="100" y="70"/>
                    <a:pt x="107" y="92"/>
                    <a:pt x="95" y="96"/>
                  </a:cubicBezTo>
                  <a:cubicBezTo>
                    <a:pt x="70" y="104"/>
                    <a:pt x="82" y="98"/>
                    <a:pt x="59" y="114"/>
                  </a:cubicBezTo>
                  <a:cubicBezTo>
                    <a:pt x="51" y="139"/>
                    <a:pt x="52" y="153"/>
                    <a:pt x="5" y="126"/>
                  </a:cubicBezTo>
                  <a:cubicBezTo>
                    <a:pt x="0" y="123"/>
                    <a:pt x="9" y="114"/>
                    <a:pt x="11" y="108"/>
                  </a:cubicBezTo>
                  <a:cubicBezTo>
                    <a:pt x="14" y="95"/>
                    <a:pt x="27" y="30"/>
                    <a:pt x="35" y="24"/>
                  </a:cubicBezTo>
                  <a:cubicBezTo>
                    <a:pt x="47" y="16"/>
                    <a:pt x="71" y="0"/>
                    <a:pt x="71" y="0"/>
                  </a:cubicBezTo>
                  <a:cubicBezTo>
                    <a:pt x="58" y="78"/>
                    <a:pt x="79" y="9"/>
                    <a:pt x="47" y="48"/>
                  </a:cubicBezTo>
                  <a:cubicBezTo>
                    <a:pt x="42" y="54"/>
                    <a:pt x="35" y="95"/>
                    <a:pt x="35" y="96"/>
                  </a:cubicBezTo>
                  <a:cubicBezTo>
                    <a:pt x="47" y="132"/>
                    <a:pt x="57" y="114"/>
                    <a:pt x="65" y="90"/>
                  </a:cubicBezTo>
                  <a:cubicBezTo>
                    <a:pt x="72" y="41"/>
                    <a:pt x="71" y="32"/>
                    <a:pt x="119" y="42"/>
                  </a:cubicBezTo>
                  <a:cubicBezTo>
                    <a:pt x="127" y="66"/>
                    <a:pt x="140" y="76"/>
                    <a:pt x="161" y="90"/>
                  </a:cubicBezTo>
                  <a:cubicBezTo>
                    <a:pt x="169" y="88"/>
                    <a:pt x="177" y="87"/>
                    <a:pt x="185" y="84"/>
                  </a:cubicBezTo>
                  <a:cubicBezTo>
                    <a:pt x="192" y="81"/>
                    <a:pt x="196" y="72"/>
                    <a:pt x="203" y="72"/>
                  </a:cubicBezTo>
                  <a:cubicBezTo>
                    <a:pt x="210" y="72"/>
                    <a:pt x="214" y="82"/>
                    <a:pt x="221" y="84"/>
                  </a:cubicBezTo>
                  <a:cubicBezTo>
                    <a:pt x="238" y="90"/>
                    <a:pt x="258" y="90"/>
                    <a:pt x="275" y="96"/>
                  </a:cubicBezTo>
                  <a:cubicBezTo>
                    <a:pt x="324" y="86"/>
                    <a:pt x="317" y="72"/>
                    <a:pt x="353" y="48"/>
                  </a:cubicBezTo>
                  <a:cubicBezTo>
                    <a:pt x="362" y="74"/>
                    <a:pt x="350" y="94"/>
                    <a:pt x="359" y="120"/>
                  </a:cubicBezTo>
                  <a:cubicBezTo>
                    <a:pt x="361" y="179"/>
                    <a:pt x="362" y="227"/>
                    <a:pt x="365" y="312"/>
                  </a:cubicBezTo>
                  <a:cubicBezTo>
                    <a:pt x="369" y="379"/>
                    <a:pt x="381" y="469"/>
                    <a:pt x="383" y="522"/>
                  </a:cubicBezTo>
                  <a:cubicBezTo>
                    <a:pt x="385" y="575"/>
                    <a:pt x="375" y="610"/>
                    <a:pt x="377" y="630"/>
                  </a:cubicBezTo>
                  <a:cubicBezTo>
                    <a:pt x="377" y="637"/>
                    <a:pt x="390" y="636"/>
                    <a:pt x="395" y="642"/>
                  </a:cubicBezTo>
                  <a:cubicBezTo>
                    <a:pt x="399" y="647"/>
                    <a:pt x="399" y="654"/>
                    <a:pt x="401" y="660"/>
                  </a:cubicBezTo>
                  <a:cubicBezTo>
                    <a:pt x="407" y="699"/>
                    <a:pt x="384" y="769"/>
                    <a:pt x="413" y="798"/>
                  </a:cubicBezTo>
                  <a:cubicBezTo>
                    <a:pt x="428" y="843"/>
                    <a:pt x="458" y="880"/>
                    <a:pt x="443" y="924"/>
                  </a:cubicBezTo>
                  <a:cubicBezTo>
                    <a:pt x="475" y="935"/>
                    <a:pt x="494" y="984"/>
                    <a:pt x="479" y="1014"/>
                  </a:cubicBezTo>
                  <a:close/>
                </a:path>
              </a:pathLst>
            </a:custGeom>
            <a:solidFill>
              <a:srgbClr val="F69E34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91" name="Freeform 119"/>
            <p:cNvSpPr>
              <a:spLocks/>
            </p:cNvSpPr>
            <p:nvPr/>
          </p:nvSpPr>
          <p:spPr bwMode="auto">
            <a:xfrm>
              <a:off x="2241" y="1684"/>
              <a:ext cx="975" cy="2278"/>
            </a:xfrm>
            <a:custGeom>
              <a:avLst/>
              <a:gdLst>
                <a:gd name="T0" fmla="*/ 870 w 975"/>
                <a:gd name="T1" fmla="*/ 425 h 2278"/>
                <a:gd name="T2" fmla="*/ 955 w 975"/>
                <a:gd name="T3" fmla="*/ 653 h 2278"/>
                <a:gd name="T4" fmla="*/ 880 w 975"/>
                <a:gd name="T5" fmla="*/ 821 h 2278"/>
                <a:gd name="T6" fmla="*/ 922 w 975"/>
                <a:gd name="T7" fmla="*/ 860 h 2278"/>
                <a:gd name="T8" fmla="*/ 892 w 975"/>
                <a:gd name="T9" fmla="*/ 891 h 2278"/>
                <a:gd name="T10" fmla="*/ 901 w 975"/>
                <a:gd name="T11" fmla="*/ 1020 h 2278"/>
                <a:gd name="T12" fmla="*/ 903 w 975"/>
                <a:gd name="T13" fmla="*/ 1118 h 2278"/>
                <a:gd name="T14" fmla="*/ 906 w 975"/>
                <a:gd name="T15" fmla="*/ 1232 h 2278"/>
                <a:gd name="T16" fmla="*/ 915 w 975"/>
                <a:gd name="T17" fmla="*/ 1538 h 2278"/>
                <a:gd name="T18" fmla="*/ 936 w 975"/>
                <a:gd name="T19" fmla="*/ 2060 h 2278"/>
                <a:gd name="T20" fmla="*/ 840 w 975"/>
                <a:gd name="T21" fmla="*/ 2258 h 2278"/>
                <a:gd name="T22" fmla="*/ 612 w 975"/>
                <a:gd name="T23" fmla="*/ 1991 h 2278"/>
                <a:gd name="T24" fmla="*/ 123 w 975"/>
                <a:gd name="T25" fmla="*/ 2105 h 2278"/>
                <a:gd name="T26" fmla="*/ 27 w 975"/>
                <a:gd name="T27" fmla="*/ 1700 h 2278"/>
                <a:gd name="T28" fmla="*/ 99 w 975"/>
                <a:gd name="T29" fmla="*/ 1391 h 2278"/>
                <a:gd name="T30" fmla="*/ 112 w 975"/>
                <a:gd name="T31" fmla="*/ 1170 h 2278"/>
                <a:gd name="T32" fmla="*/ 103 w 975"/>
                <a:gd name="T33" fmla="*/ 1071 h 2278"/>
                <a:gd name="T34" fmla="*/ 90 w 975"/>
                <a:gd name="T35" fmla="*/ 963 h 2278"/>
                <a:gd name="T36" fmla="*/ 90 w 975"/>
                <a:gd name="T37" fmla="*/ 918 h 2278"/>
                <a:gd name="T38" fmla="*/ 66 w 975"/>
                <a:gd name="T39" fmla="*/ 888 h 2278"/>
                <a:gd name="T40" fmla="*/ 33 w 975"/>
                <a:gd name="T41" fmla="*/ 761 h 2278"/>
                <a:gd name="T42" fmla="*/ 6 w 975"/>
                <a:gd name="T43" fmla="*/ 612 h 2278"/>
                <a:gd name="T44" fmla="*/ 75 w 975"/>
                <a:gd name="T45" fmla="*/ 444 h 2278"/>
                <a:gd name="T46" fmla="*/ 225 w 975"/>
                <a:gd name="T47" fmla="*/ 386 h 2278"/>
                <a:gd name="T48" fmla="*/ 281 w 975"/>
                <a:gd name="T49" fmla="*/ 336 h 2278"/>
                <a:gd name="T50" fmla="*/ 395 w 975"/>
                <a:gd name="T51" fmla="*/ 314 h 2278"/>
                <a:gd name="T52" fmla="*/ 369 w 975"/>
                <a:gd name="T53" fmla="*/ 268 h 2278"/>
                <a:gd name="T54" fmla="*/ 337 w 975"/>
                <a:gd name="T55" fmla="*/ 208 h 2278"/>
                <a:gd name="T56" fmla="*/ 411 w 975"/>
                <a:gd name="T57" fmla="*/ 26 h 2278"/>
                <a:gd name="T58" fmla="*/ 493 w 975"/>
                <a:gd name="T59" fmla="*/ 98 h 2278"/>
                <a:gd name="T60" fmla="*/ 619 w 975"/>
                <a:gd name="T61" fmla="*/ 222 h 2278"/>
                <a:gd name="T62" fmla="*/ 765 w 975"/>
                <a:gd name="T63" fmla="*/ 202 h 2278"/>
                <a:gd name="T64" fmla="*/ 815 w 975"/>
                <a:gd name="T65" fmla="*/ 326 h 2278"/>
                <a:gd name="T66" fmla="*/ 814 w 975"/>
                <a:gd name="T67" fmla="*/ 443 h 2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75" h="2278">
                  <a:moveTo>
                    <a:pt x="811" y="440"/>
                  </a:moveTo>
                  <a:cubicBezTo>
                    <a:pt x="824" y="439"/>
                    <a:pt x="842" y="407"/>
                    <a:pt x="870" y="425"/>
                  </a:cubicBezTo>
                  <a:cubicBezTo>
                    <a:pt x="900" y="438"/>
                    <a:pt x="947" y="505"/>
                    <a:pt x="961" y="543"/>
                  </a:cubicBezTo>
                  <a:cubicBezTo>
                    <a:pt x="975" y="581"/>
                    <a:pt x="966" y="613"/>
                    <a:pt x="955" y="653"/>
                  </a:cubicBezTo>
                  <a:cubicBezTo>
                    <a:pt x="954" y="669"/>
                    <a:pt x="895" y="769"/>
                    <a:pt x="897" y="785"/>
                  </a:cubicBezTo>
                  <a:cubicBezTo>
                    <a:pt x="886" y="810"/>
                    <a:pt x="878" y="813"/>
                    <a:pt x="880" y="821"/>
                  </a:cubicBezTo>
                  <a:cubicBezTo>
                    <a:pt x="882" y="829"/>
                    <a:pt x="902" y="828"/>
                    <a:pt x="909" y="834"/>
                  </a:cubicBezTo>
                  <a:cubicBezTo>
                    <a:pt x="915" y="847"/>
                    <a:pt x="919" y="845"/>
                    <a:pt x="922" y="860"/>
                  </a:cubicBezTo>
                  <a:cubicBezTo>
                    <a:pt x="924" y="867"/>
                    <a:pt x="903" y="868"/>
                    <a:pt x="898" y="873"/>
                  </a:cubicBezTo>
                  <a:cubicBezTo>
                    <a:pt x="893" y="878"/>
                    <a:pt x="894" y="869"/>
                    <a:pt x="892" y="891"/>
                  </a:cubicBezTo>
                  <a:cubicBezTo>
                    <a:pt x="890" y="905"/>
                    <a:pt x="887" y="984"/>
                    <a:pt x="888" y="1005"/>
                  </a:cubicBezTo>
                  <a:cubicBezTo>
                    <a:pt x="889" y="1026"/>
                    <a:pt x="898" y="1008"/>
                    <a:pt x="901" y="1020"/>
                  </a:cubicBezTo>
                  <a:cubicBezTo>
                    <a:pt x="904" y="1032"/>
                    <a:pt x="906" y="1060"/>
                    <a:pt x="906" y="1076"/>
                  </a:cubicBezTo>
                  <a:cubicBezTo>
                    <a:pt x="907" y="1106"/>
                    <a:pt x="902" y="1106"/>
                    <a:pt x="903" y="1118"/>
                  </a:cubicBezTo>
                  <a:cubicBezTo>
                    <a:pt x="904" y="1130"/>
                    <a:pt x="912" y="1129"/>
                    <a:pt x="912" y="1148"/>
                  </a:cubicBezTo>
                  <a:cubicBezTo>
                    <a:pt x="912" y="1167"/>
                    <a:pt x="906" y="1191"/>
                    <a:pt x="906" y="1232"/>
                  </a:cubicBezTo>
                  <a:cubicBezTo>
                    <a:pt x="906" y="1285"/>
                    <a:pt x="905" y="1297"/>
                    <a:pt x="909" y="1392"/>
                  </a:cubicBezTo>
                  <a:cubicBezTo>
                    <a:pt x="911" y="1443"/>
                    <a:pt x="911" y="1470"/>
                    <a:pt x="915" y="1538"/>
                  </a:cubicBezTo>
                  <a:cubicBezTo>
                    <a:pt x="919" y="1606"/>
                    <a:pt x="927" y="1715"/>
                    <a:pt x="930" y="1802"/>
                  </a:cubicBezTo>
                  <a:cubicBezTo>
                    <a:pt x="935" y="1857"/>
                    <a:pt x="953" y="2006"/>
                    <a:pt x="936" y="2060"/>
                  </a:cubicBezTo>
                  <a:cubicBezTo>
                    <a:pt x="931" y="2133"/>
                    <a:pt x="916" y="2210"/>
                    <a:pt x="900" y="2243"/>
                  </a:cubicBezTo>
                  <a:cubicBezTo>
                    <a:pt x="887" y="2256"/>
                    <a:pt x="853" y="2260"/>
                    <a:pt x="840" y="2258"/>
                  </a:cubicBezTo>
                  <a:cubicBezTo>
                    <a:pt x="827" y="2256"/>
                    <a:pt x="860" y="2278"/>
                    <a:pt x="822" y="2234"/>
                  </a:cubicBezTo>
                  <a:cubicBezTo>
                    <a:pt x="786" y="2262"/>
                    <a:pt x="683" y="1985"/>
                    <a:pt x="612" y="1991"/>
                  </a:cubicBezTo>
                  <a:cubicBezTo>
                    <a:pt x="547" y="1993"/>
                    <a:pt x="518" y="2082"/>
                    <a:pt x="426" y="2096"/>
                  </a:cubicBezTo>
                  <a:cubicBezTo>
                    <a:pt x="345" y="2115"/>
                    <a:pt x="186" y="2131"/>
                    <a:pt x="123" y="2105"/>
                  </a:cubicBezTo>
                  <a:cubicBezTo>
                    <a:pt x="60" y="2079"/>
                    <a:pt x="61" y="2004"/>
                    <a:pt x="45" y="1937"/>
                  </a:cubicBezTo>
                  <a:cubicBezTo>
                    <a:pt x="37" y="1873"/>
                    <a:pt x="20" y="1779"/>
                    <a:pt x="27" y="1700"/>
                  </a:cubicBezTo>
                  <a:cubicBezTo>
                    <a:pt x="30" y="1644"/>
                    <a:pt x="40" y="1603"/>
                    <a:pt x="57" y="1553"/>
                  </a:cubicBezTo>
                  <a:cubicBezTo>
                    <a:pt x="61" y="1513"/>
                    <a:pt x="91" y="1436"/>
                    <a:pt x="99" y="1391"/>
                  </a:cubicBezTo>
                  <a:cubicBezTo>
                    <a:pt x="107" y="1346"/>
                    <a:pt x="101" y="1317"/>
                    <a:pt x="103" y="1280"/>
                  </a:cubicBezTo>
                  <a:cubicBezTo>
                    <a:pt x="105" y="1243"/>
                    <a:pt x="112" y="1199"/>
                    <a:pt x="112" y="1170"/>
                  </a:cubicBezTo>
                  <a:cubicBezTo>
                    <a:pt x="112" y="1117"/>
                    <a:pt x="103" y="1124"/>
                    <a:pt x="102" y="1108"/>
                  </a:cubicBezTo>
                  <a:cubicBezTo>
                    <a:pt x="101" y="1092"/>
                    <a:pt x="104" y="1089"/>
                    <a:pt x="103" y="1071"/>
                  </a:cubicBezTo>
                  <a:cubicBezTo>
                    <a:pt x="102" y="1053"/>
                    <a:pt x="99" y="1019"/>
                    <a:pt x="97" y="1001"/>
                  </a:cubicBezTo>
                  <a:cubicBezTo>
                    <a:pt x="95" y="983"/>
                    <a:pt x="90" y="974"/>
                    <a:pt x="90" y="963"/>
                  </a:cubicBezTo>
                  <a:cubicBezTo>
                    <a:pt x="90" y="952"/>
                    <a:pt x="98" y="943"/>
                    <a:pt x="98" y="936"/>
                  </a:cubicBezTo>
                  <a:cubicBezTo>
                    <a:pt x="98" y="929"/>
                    <a:pt x="96" y="923"/>
                    <a:pt x="90" y="918"/>
                  </a:cubicBezTo>
                  <a:cubicBezTo>
                    <a:pt x="84" y="913"/>
                    <a:pt x="68" y="913"/>
                    <a:pt x="64" y="908"/>
                  </a:cubicBezTo>
                  <a:cubicBezTo>
                    <a:pt x="60" y="903"/>
                    <a:pt x="64" y="899"/>
                    <a:pt x="66" y="888"/>
                  </a:cubicBezTo>
                  <a:cubicBezTo>
                    <a:pt x="58" y="873"/>
                    <a:pt x="79" y="865"/>
                    <a:pt x="74" y="844"/>
                  </a:cubicBezTo>
                  <a:cubicBezTo>
                    <a:pt x="69" y="823"/>
                    <a:pt x="44" y="783"/>
                    <a:pt x="33" y="761"/>
                  </a:cubicBezTo>
                  <a:cubicBezTo>
                    <a:pt x="22" y="739"/>
                    <a:pt x="13" y="739"/>
                    <a:pt x="9" y="714"/>
                  </a:cubicBezTo>
                  <a:cubicBezTo>
                    <a:pt x="5" y="689"/>
                    <a:pt x="0" y="647"/>
                    <a:pt x="6" y="612"/>
                  </a:cubicBezTo>
                  <a:cubicBezTo>
                    <a:pt x="7" y="575"/>
                    <a:pt x="35" y="533"/>
                    <a:pt x="45" y="506"/>
                  </a:cubicBezTo>
                  <a:cubicBezTo>
                    <a:pt x="56" y="478"/>
                    <a:pt x="56" y="453"/>
                    <a:pt x="75" y="444"/>
                  </a:cubicBezTo>
                  <a:cubicBezTo>
                    <a:pt x="94" y="435"/>
                    <a:pt x="137" y="460"/>
                    <a:pt x="162" y="450"/>
                  </a:cubicBezTo>
                  <a:cubicBezTo>
                    <a:pt x="187" y="440"/>
                    <a:pt x="212" y="402"/>
                    <a:pt x="225" y="386"/>
                  </a:cubicBezTo>
                  <a:cubicBezTo>
                    <a:pt x="238" y="372"/>
                    <a:pt x="234" y="364"/>
                    <a:pt x="243" y="356"/>
                  </a:cubicBezTo>
                  <a:cubicBezTo>
                    <a:pt x="252" y="348"/>
                    <a:pt x="259" y="345"/>
                    <a:pt x="281" y="336"/>
                  </a:cubicBezTo>
                  <a:cubicBezTo>
                    <a:pt x="303" y="327"/>
                    <a:pt x="356" y="308"/>
                    <a:pt x="375" y="304"/>
                  </a:cubicBezTo>
                  <a:cubicBezTo>
                    <a:pt x="394" y="300"/>
                    <a:pt x="397" y="316"/>
                    <a:pt x="395" y="314"/>
                  </a:cubicBezTo>
                  <a:cubicBezTo>
                    <a:pt x="393" y="312"/>
                    <a:pt x="365" y="302"/>
                    <a:pt x="361" y="294"/>
                  </a:cubicBezTo>
                  <a:cubicBezTo>
                    <a:pt x="357" y="286"/>
                    <a:pt x="372" y="280"/>
                    <a:pt x="369" y="268"/>
                  </a:cubicBezTo>
                  <a:cubicBezTo>
                    <a:pt x="366" y="256"/>
                    <a:pt x="350" y="232"/>
                    <a:pt x="345" y="222"/>
                  </a:cubicBezTo>
                  <a:cubicBezTo>
                    <a:pt x="340" y="212"/>
                    <a:pt x="329" y="240"/>
                    <a:pt x="337" y="208"/>
                  </a:cubicBezTo>
                  <a:cubicBezTo>
                    <a:pt x="345" y="176"/>
                    <a:pt x="383" y="60"/>
                    <a:pt x="395" y="30"/>
                  </a:cubicBezTo>
                  <a:cubicBezTo>
                    <a:pt x="407" y="0"/>
                    <a:pt x="401" y="19"/>
                    <a:pt x="411" y="26"/>
                  </a:cubicBezTo>
                  <a:cubicBezTo>
                    <a:pt x="421" y="33"/>
                    <a:pt x="441" y="60"/>
                    <a:pt x="455" y="72"/>
                  </a:cubicBezTo>
                  <a:cubicBezTo>
                    <a:pt x="469" y="84"/>
                    <a:pt x="469" y="70"/>
                    <a:pt x="493" y="98"/>
                  </a:cubicBezTo>
                  <a:cubicBezTo>
                    <a:pt x="517" y="126"/>
                    <a:pt x="576" y="217"/>
                    <a:pt x="597" y="238"/>
                  </a:cubicBezTo>
                  <a:cubicBezTo>
                    <a:pt x="618" y="259"/>
                    <a:pt x="595" y="233"/>
                    <a:pt x="619" y="222"/>
                  </a:cubicBezTo>
                  <a:cubicBezTo>
                    <a:pt x="643" y="211"/>
                    <a:pt x="717" y="173"/>
                    <a:pt x="741" y="170"/>
                  </a:cubicBezTo>
                  <a:cubicBezTo>
                    <a:pt x="765" y="167"/>
                    <a:pt x="760" y="192"/>
                    <a:pt x="765" y="202"/>
                  </a:cubicBezTo>
                  <a:cubicBezTo>
                    <a:pt x="770" y="212"/>
                    <a:pt x="761" y="209"/>
                    <a:pt x="769" y="230"/>
                  </a:cubicBezTo>
                  <a:cubicBezTo>
                    <a:pt x="763" y="252"/>
                    <a:pt x="832" y="290"/>
                    <a:pt x="815" y="326"/>
                  </a:cubicBezTo>
                  <a:cubicBezTo>
                    <a:pt x="798" y="362"/>
                    <a:pt x="666" y="425"/>
                    <a:pt x="666" y="444"/>
                  </a:cubicBezTo>
                  <a:cubicBezTo>
                    <a:pt x="666" y="463"/>
                    <a:pt x="797" y="444"/>
                    <a:pt x="814" y="443"/>
                  </a:cubicBezTo>
                </a:path>
              </a:pathLst>
            </a:custGeom>
            <a:solidFill>
              <a:srgbClr val="C9C09B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92" name="Freeform 120"/>
            <p:cNvSpPr>
              <a:spLocks/>
            </p:cNvSpPr>
            <p:nvPr/>
          </p:nvSpPr>
          <p:spPr bwMode="auto">
            <a:xfrm>
              <a:off x="2261" y="1870"/>
              <a:ext cx="939" cy="2054"/>
            </a:xfrm>
            <a:custGeom>
              <a:avLst/>
              <a:gdLst>
                <a:gd name="T0" fmla="*/ 803 w 939"/>
                <a:gd name="T1" fmla="*/ 441 h 2054"/>
                <a:gd name="T2" fmla="*/ 803 w 939"/>
                <a:gd name="T3" fmla="*/ 468 h 2054"/>
                <a:gd name="T4" fmla="*/ 707 w 939"/>
                <a:gd name="T5" fmla="*/ 417 h 2054"/>
                <a:gd name="T6" fmla="*/ 785 w 939"/>
                <a:gd name="T7" fmla="*/ 468 h 2054"/>
                <a:gd name="T8" fmla="*/ 788 w 939"/>
                <a:gd name="T9" fmla="*/ 519 h 2054"/>
                <a:gd name="T10" fmla="*/ 737 w 939"/>
                <a:gd name="T11" fmla="*/ 585 h 2054"/>
                <a:gd name="T12" fmla="*/ 701 w 939"/>
                <a:gd name="T13" fmla="*/ 579 h 2054"/>
                <a:gd name="T14" fmla="*/ 743 w 939"/>
                <a:gd name="T15" fmla="*/ 606 h 2054"/>
                <a:gd name="T16" fmla="*/ 740 w 939"/>
                <a:gd name="T17" fmla="*/ 711 h 2054"/>
                <a:gd name="T18" fmla="*/ 707 w 939"/>
                <a:gd name="T19" fmla="*/ 738 h 2054"/>
                <a:gd name="T20" fmla="*/ 716 w 939"/>
                <a:gd name="T21" fmla="*/ 882 h 2054"/>
                <a:gd name="T22" fmla="*/ 671 w 939"/>
                <a:gd name="T23" fmla="*/ 864 h 2054"/>
                <a:gd name="T24" fmla="*/ 722 w 939"/>
                <a:gd name="T25" fmla="*/ 918 h 2054"/>
                <a:gd name="T26" fmla="*/ 701 w 939"/>
                <a:gd name="T27" fmla="*/ 978 h 2054"/>
                <a:gd name="T28" fmla="*/ 641 w 939"/>
                <a:gd name="T29" fmla="*/ 939 h 2054"/>
                <a:gd name="T30" fmla="*/ 680 w 939"/>
                <a:gd name="T31" fmla="*/ 1068 h 2054"/>
                <a:gd name="T32" fmla="*/ 659 w 939"/>
                <a:gd name="T33" fmla="*/ 1113 h 2054"/>
                <a:gd name="T34" fmla="*/ 602 w 939"/>
                <a:gd name="T35" fmla="*/ 1098 h 2054"/>
                <a:gd name="T36" fmla="*/ 551 w 939"/>
                <a:gd name="T37" fmla="*/ 1065 h 2054"/>
                <a:gd name="T38" fmla="*/ 545 w 939"/>
                <a:gd name="T39" fmla="*/ 1071 h 2054"/>
                <a:gd name="T40" fmla="*/ 605 w 939"/>
                <a:gd name="T41" fmla="*/ 1215 h 2054"/>
                <a:gd name="T42" fmla="*/ 338 w 939"/>
                <a:gd name="T43" fmla="*/ 1644 h 2054"/>
                <a:gd name="T44" fmla="*/ 161 w 939"/>
                <a:gd name="T45" fmla="*/ 1740 h 2054"/>
                <a:gd name="T46" fmla="*/ 7 w 939"/>
                <a:gd name="T47" fmla="*/ 1538 h 2054"/>
                <a:gd name="T48" fmla="*/ 79 w 939"/>
                <a:gd name="T49" fmla="*/ 1892 h 2054"/>
                <a:gd name="T50" fmla="*/ 415 w 939"/>
                <a:gd name="T51" fmla="*/ 1886 h 2054"/>
                <a:gd name="T52" fmla="*/ 712 w 939"/>
                <a:gd name="T53" fmla="*/ 1898 h 2054"/>
                <a:gd name="T54" fmla="*/ 862 w 939"/>
                <a:gd name="T55" fmla="*/ 2048 h 2054"/>
                <a:gd name="T56" fmla="*/ 904 w 939"/>
                <a:gd name="T57" fmla="*/ 1814 h 2054"/>
                <a:gd name="T58" fmla="*/ 880 w 939"/>
                <a:gd name="T59" fmla="*/ 1349 h 2054"/>
                <a:gd name="T60" fmla="*/ 872 w 939"/>
                <a:gd name="T61" fmla="*/ 912 h 2054"/>
                <a:gd name="T62" fmla="*/ 860 w 939"/>
                <a:gd name="T63" fmla="*/ 720 h 2054"/>
                <a:gd name="T64" fmla="*/ 860 w 939"/>
                <a:gd name="T65" fmla="*/ 648 h 2054"/>
                <a:gd name="T66" fmla="*/ 890 w 939"/>
                <a:gd name="T67" fmla="*/ 564 h 2054"/>
                <a:gd name="T68" fmla="*/ 914 w 939"/>
                <a:gd name="T69" fmla="*/ 336 h 2054"/>
                <a:gd name="T70" fmla="*/ 851 w 939"/>
                <a:gd name="T71" fmla="*/ 246 h 2054"/>
                <a:gd name="T72" fmla="*/ 743 w 939"/>
                <a:gd name="T73" fmla="*/ 50 h 2054"/>
                <a:gd name="T74" fmla="*/ 595 w 939"/>
                <a:gd name="T75" fmla="*/ 52 h 2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9" h="2054">
                  <a:moveTo>
                    <a:pt x="595" y="52"/>
                  </a:moveTo>
                  <a:cubicBezTo>
                    <a:pt x="592" y="189"/>
                    <a:pt x="827" y="370"/>
                    <a:pt x="803" y="441"/>
                  </a:cubicBezTo>
                  <a:cubicBezTo>
                    <a:pt x="805" y="444"/>
                    <a:pt x="809" y="446"/>
                    <a:pt x="809" y="450"/>
                  </a:cubicBezTo>
                  <a:cubicBezTo>
                    <a:pt x="809" y="456"/>
                    <a:pt x="803" y="468"/>
                    <a:pt x="803" y="468"/>
                  </a:cubicBezTo>
                  <a:cubicBezTo>
                    <a:pt x="787" y="463"/>
                    <a:pt x="782" y="459"/>
                    <a:pt x="764" y="456"/>
                  </a:cubicBezTo>
                  <a:cubicBezTo>
                    <a:pt x="745" y="443"/>
                    <a:pt x="727" y="427"/>
                    <a:pt x="707" y="417"/>
                  </a:cubicBezTo>
                  <a:cubicBezTo>
                    <a:pt x="696" y="450"/>
                    <a:pt x="735" y="452"/>
                    <a:pt x="758" y="459"/>
                  </a:cubicBezTo>
                  <a:cubicBezTo>
                    <a:pt x="767" y="462"/>
                    <a:pt x="785" y="468"/>
                    <a:pt x="785" y="468"/>
                  </a:cubicBezTo>
                  <a:cubicBezTo>
                    <a:pt x="793" y="480"/>
                    <a:pt x="802" y="479"/>
                    <a:pt x="812" y="489"/>
                  </a:cubicBezTo>
                  <a:cubicBezTo>
                    <a:pt x="799" y="499"/>
                    <a:pt x="795" y="505"/>
                    <a:pt x="788" y="519"/>
                  </a:cubicBezTo>
                  <a:cubicBezTo>
                    <a:pt x="786" y="541"/>
                    <a:pt x="790" y="594"/>
                    <a:pt x="764" y="603"/>
                  </a:cubicBezTo>
                  <a:cubicBezTo>
                    <a:pt x="751" y="599"/>
                    <a:pt x="747" y="593"/>
                    <a:pt x="737" y="585"/>
                  </a:cubicBezTo>
                  <a:cubicBezTo>
                    <a:pt x="731" y="580"/>
                    <a:pt x="723" y="579"/>
                    <a:pt x="716" y="576"/>
                  </a:cubicBezTo>
                  <a:cubicBezTo>
                    <a:pt x="711" y="577"/>
                    <a:pt x="704" y="575"/>
                    <a:pt x="701" y="579"/>
                  </a:cubicBezTo>
                  <a:cubicBezTo>
                    <a:pt x="699" y="582"/>
                    <a:pt x="704" y="585"/>
                    <a:pt x="707" y="588"/>
                  </a:cubicBezTo>
                  <a:cubicBezTo>
                    <a:pt x="717" y="598"/>
                    <a:pt x="732" y="598"/>
                    <a:pt x="743" y="606"/>
                  </a:cubicBezTo>
                  <a:cubicBezTo>
                    <a:pt x="747" y="617"/>
                    <a:pt x="754" y="622"/>
                    <a:pt x="758" y="633"/>
                  </a:cubicBezTo>
                  <a:cubicBezTo>
                    <a:pt x="755" y="661"/>
                    <a:pt x="752" y="686"/>
                    <a:pt x="740" y="711"/>
                  </a:cubicBezTo>
                  <a:cubicBezTo>
                    <a:pt x="736" y="718"/>
                    <a:pt x="741" y="731"/>
                    <a:pt x="734" y="735"/>
                  </a:cubicBezTo>
                  <a:cubicBezTo>
                    <a:pt x="726" y="740"/>
                    <a:pt x="716" y="737"/>
                    <a:pt x="707" y="738"/>
                  </a:cubicBezTo>
                  <a:cubicBezTo>
                    <a:pt x="713" y="757"/>
                    <a:pt x="720" y="756"/>
                    <a:pt x="740" y="759"/>
                  </a:cubicBezTo>
                  <a:cubicBezTo>
                    <a:pt x="737" y="793"/>
                    <a:pt x="737" y="851"/>
                    <a:pt x="716" y="882"/>
                  </a:cubicBezTo>
                  <a:cubicBezTo>
                    <a:pt x="712" y="870"/>
                    <a:pt x="708" y="865"/>
                    <a:pt x="698" y="858"/>
                  </a:cubicBezTo>
                  <a:cubicBezTo>
                    <a:pt x="689" y="860"/>
                    <a:pt x="674" y="855"/>
                    <a:pt x="671" y="864"/>
                  </a:cubicBezTo>
                  <a:cubicBezTo>
                    <a:pt x="667" y="874"/>
                    <a:pt x="692" y="887"/>
                    <a:pt x="698" y="891"/>
                  </a:cubicBezTo>
                  <a:cubicBezTo>
                    <a:pt x="705" y="904"/>
                    <a:pt x="712" y="908"/>
                    <a:pt x="722" y="918"/>
                  </a:cubicBezTo>
                  <a:cubicBezTo>
                    <a:pt x="726" y="930"/>
                    <a:pt x="712" y="951"/>
                    <a:pt x="704" y="963"/>
                  </a:cubicBezTo>
                  <a:cubicBezTo>
                    <a:pt x="703" y="968"/>
                    <a:pt x="705" y="975"/>
                    <a:pt x="701" y="978"/>
                  </a:cubicBezTo>
                  <a:cubicBezTo>
                    <a:pt x="696" y="981"/>
                    <a:pt x="687" y="964"/>
                    <a:pt x="686" y="963"/>
                  </a:cubicBezTo>
                  <a:cubicBezTo>
                    <a:pt x="672" y="951"/>
                    <a:pt x="656" y="949"/>
                    <a:pt x="641" y="939"/>
                  </a:cubicBezTo>
                  <a:cubicBezTo>
                    <a:pt x="656" y="961"/>
                    <a:pt x="679" y="977"/>
                    <a:pt x="695" y="999"/>
                  </a:cubicBezTo>
                  <a:cubicBezTo>
                    <a:pt x="693" y="1034"/>
                    <a:pt x="701" y="1047"/>
                    <a:pt x="680" y="1068"/>
                  </a:cubicBezTo>
                  <a:cubicBezTo>
                    <a:pt x="675" y="1083"/>
                    <a:pt x="676" y="1095"/>
                    <a:pt x="662" y="1104"/>
                  </a:cubicBezTo>
                  <a:cubicBezTo>
                    <a:pt x="661" y="1107"/>
                    <a:pt x="662" y="1111"/>
                    <a:pt x="659" y="1113"/>
                  </a:cubicBezTo>
                  <a:cubicBezTo>
                    <a:pt x="654" y="1117"/>
                    <a:pt x="641" y="1119"/>
                    <a:pt x="641" y="1119"/>
                  </a:cubicBezTo>
                  <a:cubicBezTo>
                    <a:pt x="624" y="1113"/>
                    <a:pt x="616" y="1108"/>
                    <a:pt x="602" y="1098"/>
                  </a:cubicBezTo>
                  <a:cubicBezTo>
                    <a:pt x="595" y="1087"/>
                    <a:pt x="587" y="1084"/>
                    <a:pt x="575" y="1080"/>
                  </a:cubicBezTo>
                  <a:cubicBezTo>
                    <a:pt x="565" y="1066"/>
                    <a:pt x="572" y="1072"/>
                    <a:pt x="551" y="1065"/>
                  </a:cubicBezTo>
                  <a:cubicBezTo>
                    <a:pt x="548" y="1064"/>
                    <a:pt x="542" y="1062"/>
                    <a:pt x="542" y="1062"/>
                  </a:cubicBezTo>
                  <a:cubicBezTo>
                    <a:pt x="500" y="1068"/>
                    <a:pt x="530" y="1066"/>
                    <a:pt x="545" y="1071"/>
                  </a:cubicBezTo>
                  <a:cubicBezTo>
                    <a:pt x="573" y="1092"/>
                    <a:pt x="607" y="1114"/>
                    <a:pt x="641" y="1125"/>
                  </a:cubicBezTo>
                  <a:cubicBezTo>
                    <a:pt x="650" y="1151"/>
                    <a:pt x="660" y="1088"/>
                    <a:pt x="605" y="1215"/>
                  </a:cubicBezTo>
                  <a:cubicBezTo>
                    <a:pt x="576" y="1262"/>
                    <a:pt x="514" y="1336"/>
                    <a:pt x="470" y="1407"/>
                  </a:cubicBezTo>
                  <a:cubicBezTo>
                    <a:pt x="426" y="1478"/>
                    <a:pt x="381" y="1592"/>
                    <a:pt x="338" y="1644"/>
                  </a:cubicBezTo>
                  <a:cubicBezTo>
                    <a:pt x="295" y="1696"/>
                    <a:pt x="238" y="1703"/>
                    <a:pt x="209" y="1719"/>
                  </a:cubicBezTo>
                  <a:cubicBezTo>
                    <a:pt x="180" y="1735"/>
                    <a:pt x="180" y="1743"/>
                    <a:pt x="161" y="1740"/>
                  </a:cubicBezTo>
                  <a:cubicBezTo>
                    <a:pt x="142" y="1737"/>
                    <a:pt x="121" y="1735"/>
                    <a:pt x="95" y="1701"/>
                  </a:cubicBezTo>
                  <a:cubicBezTo>
                    <a:pt x="69" y="1667"/>
                    <a:pt x="14" y="1516"/>
                    <a:pt x="7" y="1538"/>
                  </a:cubicBezTo>
                  <a:cubicBezTo>
                    <a:pt x="0" y="1560"/>
                    <a:pt x="40" y="1773"/>
                    <a:pt x="52" y="1832"/>
                  </a:cubicBezTo>
                  <a:cubicBezTo>
                    <a:pt x="64" y="1891"/>
                    <a:pt x="57" y="1880"/>
                    <a:pt x="79" y="1892"/>
                  </a:cubicBezTo>
                  <a:cubicBezTo>
                    <a:pt x="101" y="1904"/>
                    <a:pt x="129" y="1906"/>
                    <a:pt x="185" y="1905"/>
                  </a:cubicBezTo>
                  <a:cubicBezTo>
                    <a:pt x="241" y="1904"/>
                    <a:pt x="346" y="1906"/>
                    <a:pt x="415" y="1886"/>
                  </a:cubicBezTo>
                  <a:cubicBezTo>
                    <a:pt x="484" y="1866"/>
                    <a:pt x="549" y="1785"/>
                    <a:pt x="598" y="1787"/>
                  </a:cubicBezTo>
                  <a:cubicBezTo>
                    <a:pt x="647" y="1789"/>
                    <a:pt x="681" y="1858"/>
                    <a:pt x="712" y="1898"/>
                  </a:cubicBezTo>
                  <a:cubicBezTo>
                    <a:pt x="743" y="1938"/>
                    <a:pt x="762" y="2002"/>
                    <a:pt x="787" y="2027"/>
                  </a:cubicBezTo>
                  <a:cubicBezTo>
                    <a:pt x="812" y="2052"/>
                    <a:pt x="846" y="2054"/>
                    <a:pt x="862" y="2048"/>
                  </a:cubicBezTo>
                  <a:cubicBezTo>
                    <a:pt x="878" y="2042"/>
                    <a:pt x="879" y="2030"/>
                    <a:pt x="886" y="1991"/>
                  </a:cubicBezTo>
                  <a:cubicBezTo>
                    <a:pt x="893" y="1952"/>
                    <a:pt x="901" y="1883"/>
                    <a:pt x="904" y="1814"/>
                  </a:cubicBezTo>
                  <a:cubicBezTo>
                    <a:pt x="926" y="1906"/>
                    <a:pt x="900" y="1656"/>
                    <a:pt x="901" y="1577"/>
                  </a:cubicBezTo>
                  <a:cubicBezTo>
                    <a:pt x="897" y="1500"/>
                    <a:pt x="884" y="1414"/>
                    <a:pt x="880" y="1349"/>
                  </a:cubicBezTo>
                  <a:cubicBezTo>
                    <a:pt x="876" y="1284"/>
                    <a:pt x="876" y="1258"/>
                    <a:pt x="875" y="1185"/>
                  </a:cubicBezTo>
                  <a:cubicBezTo>
                    <a:pt x="873" y="1094"/>
                    <a:pt x="874" y="1003"/>
                    <a:pt x="872" y="912"/>
                  </a:cubicBezTo>
                  <a:cubicBezTo>
                    <a:pt x="870" y="845"/>
                    <a:pt x="884" y="858"/>
                    <a:pt x="857" y="840"/>
                  </a:cubicBezTo>
                  <a:cubicBezTo>
                    <a:pt x="853" y="814"/>
                    <a:pt x="855" y="747"/>
                    <a:pt x="860" y="720"/>
                  </a:cubicBezTo>
                  <a:cubicBezTo>
                    <a:pt x="865" y="693"/>
                    <a:pt x="890" y="690"/>
                    <a:pt x="890" y="678"/>
                  </a:cubicBezTo>
                  <a:cubicBezTo>
                    <a:pt x="886" y="662"/>
                    <a:pt x="873" y="659"/>
                    <a:pt x="860" y="648"/>
                  </a:cubicBezTo>
                  <a:cubicBezTo>
                    <a:pt x="854" y="642"/>
                    <a:pt x="854" y="627"/>
                    <a:pt x="854" y="627"/>
                  </a:cubicBezTo>
                  <a:cubicBezTo>
                    <a:pt x="859" y="613"/>
                    <a:pt x="876" y="596"/>
                    <a:pt x="890" y="564"/>
                  </a:cubicBezTo>
                  <a:cubicBezTo>
                    <a:pt x="901" y="538"/>
                    <a:pt x="926" y="445"/>
                    <a:pt x="935" y="417"/>
                  </a:cubicBezTo>
                  <a:cubicBezTo>
                    <a:pt x="939" y="379"/>
                    <a:pt x="920" y="360"/>
                    <a:pt x="914" y="336"/>
                  </a:cubicBezTo>
                  <a:cubicBezTo>
                    <a:pt x="902" y="318"/>
                    <a:pt x="907" y="315"/>
                    <a:pt x="896" y="297"/>
                  </a:cubicBezTo>
                  <a:cubicBezTo>
                    <a:pt x="892" y="281"/>
                    <a:pt x="868" y="252"/>
                    <a:pt x="851" y="246"/>
                  </a:cubicBezTo>
                  <a:cubicBezTo>
                    <a:pt x="831" y="215"/>
                    <a:pt x="793" y="141"/>
                    <a:pt x="775" y="108"/>
                  </a:cubicBezTo>
                  <a:cubicBezTo>
                    <a:pt x="757" y="75"/>
                    <a:pt x="751" y="68"/>
                    <a:pt x="743" y="50"/>
                  </a:cubicBezTo>
                  <a:cubicBezTo>
                    <a:pt x="735" y="32"/>
                    <a:pt x="754" y="0"/>
                    <a:pt x="729" y="0"/>
                  </a:cubicBezTo>
                  <a:cubicBezTo>
                    <a:pt x="704" y="0"/>
                    <a:pt x="623" y="41"/>
                    <a:pt x="595" y="52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93" name="Freeform 121"/>
            <p:cNvSpPr>
              <a:spLocks/>
            </p:cNvSpPr>
            <p:nvPr/>
          </p:nvSpPr>
          <p:spPr bwMode="auto">
            <a:xfrm>
              <a:off x="2254" y="2117"/>
              <a:ext cx="687" cy="1671"/>
            </a:xfrm>
            <a:custGeom>
              <a:avLst/>
              <a:gdLst>
                <a:gd name="T0" fmla="*/ 75 w 687"/>
                <a:gd name="T1" fmla="*/ 56 h 1671"/>
                <a:gd name="T2" fmla="*/ 51 w 687"/>
                <a:gd name="T3" fmla="*/ 137 h 1671"/>
                <a:gd name="T4" fmla="*/ 216 w 687"/>
                <a:gd name="T5" fmla="*/ 152 h 1671"/>
                <a:gd name="T6" fmla="*/ 63 w 687"/>
                <a:gd name="T7" fmla="*/ 293 h 1671"/>
                <a:gd name="T8" fmla="*/ 183 w 687"/>
                <a:gd name="T9" fmla="*/ 293 h 1671"/>
                <a:gd name="T10" fmla="*/ 243 w 687"/>
                <a:gd name="T11" fmla="*/ 278 h 1671"/>
                <a:gd name="T12" fmla="*/ 228 w 687"/>
                <a:gd name="T13" fmla="*/ 293 h 1671"/>
                <a:gd name="T14" fmla="*/ 84 w 687"/>
                <a:gd name="T15" fmla="*/ 353 h 1671"/>
                <a:gd name="T16" fmla="*/ 153 w 687"/>
                <a:gd name="T17" fmla="*/ 488 h 1671"/>
                <a:gd name="T18" fmla="*/ 285 w 687"/>
                <a:gd name="T19" fmla="*/ 440 h 1671"/>
                <a:gd name="T20" fmla="*/ 348 w 687"/>
                <a:gd name="T21" fmla="*/ 371 h 1671"/>
                <a:gd name="T22" fmla="*/ 441 w 687"/>
                <a:gd name="T23" fmla="*/ 260 h 1671"/>
                <a:gd name="T24" fmla="*/ 399 w 687"/>
                <a:gd name="T25" fmla="*/ 329 h 1671"/>
                <a:gd name="T26" fmla="*/ 264 w 687"/>
                <a:gd name="T27" fmla="*/ 461 h 1671"/>
                <a:gd name="T28" fmla="*/ 126 w 687"/>
                <a:gd name="T29" fmla="*/ 572 h 1671"/>
                <a:gd name="T30" fmla="*/ 153 w 687"/>
                <a:gd name="T31" fmla="*/ 713 h 1671"/>
                <a:gd name="T32" fmla="*/ 258 w 687"/>
                <a:gd name="T33" fmla="*/ 650 h 1671"/>
                <a:gd name="T34" fmla="*/ 381 w 687"/>
                <a:gd name="T35" fmla="*/ 548 h 1671"/>
                <a:gd name="T36" fmla="*/ 441 w 687"/>
                <a:gd name="T37" fmla="*/ 476 h 1671"/>
                <a:gd name="T38" fmla="*/ 492 w 687"/>
                <a:gd name="T39" fmla="*/ 368 h 1671"/>
                <a:gd name="T40" fmla="*/ 390 w 687"/>
                <a:gd name="T41" fmla="*/ 557 h 1671"/>
                <a:gd name="T42" fmla="*/ 327 w 687"/>
                <a:gd name="T43" fmla="*/ 611 h 1671"/>
                <a:gd name="T44" fmla="*/ 183 w 687"/>
                <a:gd name="T45" fmla="*/ 710 h 1671"/>
                <a:gd name="T46" fmla="*/ 132 w 687"/>
                <a:gd name="T47" fmla="*/ 746 h 1671"/>
                <a:gd name="T48" fmla="*/ 123 w 687"/>
                <a:gd name="T49" fmla="*/ 839 h 1671"/>
                <a:gd name="T50" fmla="*/ 195 w 687"/>
                <a:gd name="T51" fmla="*/ 818 h 1671"/>
                <a:gd name="T52" fmla="*/ 276 w 687"/>
                <a:gd name="T53" fmla="*/ 785 h 1671"/>
                <a:gd name="T54" fmla="*/ 315 w 687"/>
                <a:gd name="T55" fmla="*/ 764 h 1671"/>
                <a:gd name="T56" fmla="*/ 363 w 687"/>
                <a:gd name="T57" fmla="*/ 731 h 1671"/>
                <a:gd name="T58" fmla="*/ 441 w 687"/>
                <a:gd name="T59" fmla="*/ 647 h 1671"/>
                <a:gd name="T60" fmla="*/ 510 w 687"/>
                <a:gd name="T61" fmla="*/ 515 h 1671"/>
                <a:gd name="T62" fmla="*/ 444 w 687"/>
                <a:gd name="T63" fmla="*/ 638 h 1671"/>
                <a:gd name="T64" fmla="*/ 249 w 687"/>
                <a:gd name="T65" fmla="*/ 824 h 1671"/>
                <a:gd name="T66" fmla="*/ 222 w 687"/>
                <a:gd name="T67" fmla="*/ 899 h 1671"/>
                <a:gd name="T68" fmla="*/ 615 w 687"/>
                <a:gd name="T69" fmla="*/ 653 h 1671"/>
                <a:gd name="T70" fmla="*/ 594 w 687"/>
                <a:gd name="T71" fmla="*/ 743 h 1671"/>
                <a:gd name="T72" fmla="*/ 249 w 687"/>
                <a:gd name="T73" fmla="*/ 950 h 1671"/>
                <a:gd name="T74" fmla="*/ 120 w 687"/>
                <a:gd name="T75" fmla="*/ 1451 h 1671"/>
                <a:gd name="T76" fmla="*/ 360 w 687"/>
                <a:gd name="T77" fmla="*/ 1601 h 1671"/>
                <a:gd name="T78" fmla="*/ 126 w 687"/>
                <a:gd name="T79" fmla="*/ 1664 h 1671"/>
                <a:gd name="T80" fmla="*/ 32 w 687"/>
                <a:gd name="T81" fmla="*/ 1441 h 1671"/>
                <a:gd name="T82" fmla="*/ 17 w 687"/>
                <a:gd name="T83" fmla="*/ 1252 h 1671"/>
                <a:gd name="T84" fmla="*/ 96 w 687"/>
                <a:gd name="T85" fmla="*/ 875 h 1671"/>
                <a:gd name="T86" fmla="*/ 96 w 687"/>
                <a:gd name="T87" fmla="*/ 623 h 1671"/>
                <a:gd name="T88" fmla="*/ 89 w 687"/>
                <a:gd name="T89" fmla="*/ 485 h 1671"/>
                <a:gd name="T90" fmla="*/ 84 w 687"/>
                <a:gd name="T91" fmla="*/ 407 h 1671"/>
                <a:gd name="T92" fmla="*/ 15 w 687"/>
                <a:gd name="T93" fmla="*/ 308 h 1671"/>
                <a:gd name="T94" fmla="*/ 66 w 687"/>
                <a:gd name="T95" fmla="*/ 8 h 1671"/>
                <a:gd name="T96" fmla="*/ 120 w 687"/>
                <a:gd name="T97" fmla="*/ 20 h 1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7" h="1671">
                  <a:moveTo>
                    <a:pt x="207" y="26"/>
                  </a:moveTo>
                  <a:cubicBezTo>
                    <a:pt x="175" y="37"/>
                    <a:pt x="123" y="34"/>
                    <a:pt x="93" y="35"/>
                  </a:cubicBezTo>
                  <a:cubicBezTo>
                    <a:pt x="70" y="41"/>
                    <a:pt x="93" y="42"/>
                    <a:pt x="75" y="56"/>
                  </a:cubicBezTo>
                  <a:cubicBezTo>
                    <a:pt x="69" y="60"/>
                    <a:pt x="57" y="68"/>
                    <a:pt x="57" y="68"/>
                  </a:cubicBezTo>
                  <a:cubicBezTo>
                    <a:pt x="61" y="87"/>
                    <a:pt x="58" y="96"/>
                    <a:pt x="42" y="107"/>
                  </a:cubicBezTo>
                  <a:cubicBezTo>
                    <a:pt x="54" y="125"/>
                    <a:pt x="32" y="143"/>
                    <a:pt x="51" y="137"/>
                  </a:cubicBezTo>
                  <a:cubicBezTo>
                    <a:pt x="119" y="138"/>
                    <a:pt x="187" y="138"/>
                    <a:pt x="255" y="140"/>
                  </a:cubicBezTo>
                  <a:cubicBezTo>
                    <a:pt x="260" y="140"/>
                    <a:pt x="274" y="139"/>
                    <a:pt x="270" y="143"/>
                  </a:cubicBezTo>
                  <a:cubicBezTo>
                    <a:pt x="264" y="149"/>
                    <a:pt x="220" y="152"/>
                    <a:pt x="216" y="152"/>
                  </a:cubicBezTo>
                  <a:cubicBezTo>
                    <a:pt x="183" y="155"/>
                    <a:pt x="155" y="158"/>
                    <a:pt x="123" y="164"/>
                  </a:cubicBezTo>
                  <a:cubicBezTo>
                    <a:pt x="99" y="180"/>
                    <a:pt x="77" y="183"/>
                    <a:pt x="48" y="185"/>
                  </a:cubicBezTo>
                  <a:cubicBezTo>
                    <a:pt x="49" y="217"/>
                    <a:pt x="43" y="263"/>
                    <a:pt x="63" y="293"/>
                  </a:cubicBezTo>
                  <a:cubicBezTo>
                    <a:pt x="64" y="299"/>
                    <a:pt x="61" y="308"/>
                    <a:pt x="66" y="311"/>
                  </a:cubicBezTo>
                  <a:cubicBezTo>
                    <a:pt x="71" y="314"/>
                    <a:pt x="78" y="307"/>
                    <a:pt x="84" y="305"/>
                  </a:cubicBezTo>
                  <a:cubicBezTo>
                    <a:pt x="112" y="296"/>
                    <a:pt x="155" y="295"/>
                    <a:pt x="183" y="293"/>
                  </a:cubicBezTo>
                  <a:cubicBezTo>
                    <a:pt x="187" y="292"/>
                    <a:pt x="193" y="294"/>
                    <a:pt x="195" y="290"/>
                  </a:cubicBezTo>
                  <a:cubicBezTo>
                    <a:pt x="197" y="287"/>
                    <a:pt x="186" y="282"/>
                    <a:pt x="189" y="281"/>
                  </a:cubicBezTo>
                  <a:cubicBezTo>
                    <a:pt x="206" y="277"/>
                    <a:pt x="225" y="279"/>
                    <a:pt x="243" y="278"/>
                  </a:cubicBezTo>
                  <a:cubicBezTo>
                    <a:pt x="247" y="276"/>
                    <a:pt x="251" y="274"/>
                    <a:pt x="255" y="272"/>
                  </a:cubicBezTo>
                  <a:cubicBezTo>
                    <a:pt x="258" y="271"/>
                    <a:pt x="264" y="266"/>
                    <a:pt x="264" y="269"/>
                  </a:cubicBezTo>
                  <a:cubicBezTo>
                    <a:pt x="264" y="273"/>
                    <a:pt x="233" y="290"/>
                    <a:pt x="228" y="293"/>
                  </a:cubicBezTo>
                  <a:cubicBezTo>
                    <a:pt x="186" y="314"/>
                    <a:pt x="146" y="326"/>
                    <a:pt x="102" y="341"/>
                  </a:cubicBezTo>
                  <a:cubicBezTo>
                    <a:pt x="99" y="344"/>
                    <a:pt x="97" y="348"/>
                    <a:pt x="93" y="350"/>
                  </a:cubicBezTo>
                  <a:cubicBezTo>
                    <a:pt x="90" y="352"/>
                    <a:pt x="84" y="350"/>
                    <a:pt x="84" y="353"/>
                  </a:cubicBezTo>
                  <a:cubicBezTo>
                    <a:pt x="84" y="361"/>
                    <a:pt x="105" y="369"/>
                    <a:pt x="111" y="371"/>
                  </a:cubicBezTo>
                  <a:cubicBezTo>
                    <a:pt x="124" y="410"/>
                    <a:pt x="115" y="455"/>
                    <a:pt x="120" y="497"/>
                  </a:cubicBezTo>
                  <a:cubicBezTo>
                    <a:pt x="145" y="480"/>
                    <a:pt x="104" y="506"/>
                    <a:pt x="153" y="488"/>
                  </a:cubicBezTo>
                  <a:cubicBezTo>
                    <a:pt x="157" y="487"/>
                    <a:pt x="158" y="481"/>
                    <a:pt x="162" y="479"/>
                  </a:cubicBezTo>
                  <a:cubicBezTo>
                    <a:pt x="184" y="469"/>
                    <a:pt x="214" y="468"/>
                    <a:pt x="237" y="464"/>
                  </a:cubicBezTo>
                  <a:cubicBezTo>
                    <a:pt x="255" y="455"/>
                    <a:pt x="266" y="446"/>
                    <a:pt x="285" y="440"/>
                  </a:cubicBezTo>
                  <a:cubicBezTo>
                    <a:pt x="290" y="435"/>
                    <a:pt x="298" y="433"/>
                    <a:pt x="303" y="428"/>
                  </a:cubicBezTo>
                  <a:cubicBezTo>
                    <a:pt x="309" y="422"/>
                    <a:pt x="313" y="409"/>
                    <a:pt x="321" y="401"/>
                  </a:cubicBezTo>
                  <a:cubicBezTo>
                    <a:pt x="325" y="388"/>
                    <a:pt x="335" y="375"/>
                    <a:pt x="348" y="371"/>
                  </a:cubicBezTo>
                  <a:cubicBezTo>
                    <a:pt x="359" y="355"/>
                    <a:pt x="360" y="350"/>
                    <a:pt x="378" y="344"/>
                  </a:cubicBezTo>
                  <a:cubicBezTo>
                    <a:pt x="385" y="333"/>
                    <a:pt x="394" y="330"/>
                    <a:pt x="405" y="323"/>
                  </a:cubicBezTo>
                  <a:cubicBezTo>
                    <a:pt x="409" y="310"/>
                    <a:pt x="431" y="270"/>
                    <a:pt x="441" y="260"/>
                  </a:cubicBezTo>
                  <a:cubicBezTo>
                    <a:pt x="442" y="256"/>
                    <a:pt x="449" y="231"/>
                    <a:pt x="453" y="245"/>
                  </a:cubicBezTo>
                  <a:cubicBezTo>
                    <a:pt x="456" y="255"/>
                    <a:pt x="445" y="264"/>
                    <a:pt x="441" y="272"/>
                  </a:cubicBezTo>
                  <a:cubicBezTo>
                    <a:pt x="430" y="294"/>
                    <a:pt x="420" y="315"/>
                    <a:pt x="399" y="329"/>
                  </a:cubicBezTo>
                  <a:cubicBezTo>
                    <a:pt x="393" y="353"/>
                    <a:pt x="352" y="395"/>
                    <a:pt x="330" y="410"/>
                  </a:cubicBezTo>
                  <a:cubicBezTo>
                    <a:pt x="323" y="421"/>
                    <a:pt x="312" y="433"/>
                    <a:pt x="300" y="437"/>
                  </a:cubicBezTo>
                  <a:cubicBezTo>
                    <a:pt x="289" y="448"/>
                    <a:pt x="277" y="452"/>
                    <a:pt x="264" y="461"/>
                  </a:cubicBezTo>
                  <a:cubicBezTo>
                    <a:pt x="247" y="486"/>
                    <a:pt x="205" y="477"/>
                    <a:pt x="180" y="491"/>
                  </a:cubicBezTo>
                  <a:cubicBezTo>
                    <a:pt x="161" y="501"/>
                    <a:pt x="146" y="517"/>
                    <a:pt x="126" y="524"/>
                  </a:cubicBezTo>
                  <a:cubicBezTo>
                    <a:pt x="116" y="539"/>
                    <a:pt x="124" y="555"/>
                    <a:pt x="126" y="572"/>
                  </a:cubicBezTo>
                  <a:cubicBezTo>
                    <a:pt x="125" y="601"/>
                    <a:pt x="133" y="685"/>
                    <a:pt x="132" y="710"/>
                  </a:cubicBezTo>
                  <a:cubicBezTo>
                    <a:pt x="131" y="735"/>
                    <a:pt x="120" y="722"/>
                    <a:pt x="123" y="722"/>
                  </a:cubicBezTo>
                  <a:cubicBezTo>
                    <a:pt x="143" y="708"/>
                    <a:pt x="118" y="724"/>
                    <a:pt x="153" y="713"/>
                  </a:cubicBezTo>
                  <a:cubicBezTo>
                    <a:pt x="164" y="710"/>
                    <a:pt x="169" y="696"/>
                    <a:pt x="180" y="692"/>
                  </a:cubicBezTo>
                  <a:cubicBezTo>
                    <a:pt x="194" y="687"/>
                    <a:pt x="208" y="682"/>
                    <a:pt x="222" y="677"/>
                  </a:cubicBezTo>
                  <a:cubicBezTo>
                    <a:pt x="231" y="664"/>
                    <a:pt x="243" y="654"/>
                    <a:pt x="258" y="650"/>
                  </a:cubicBezTo>
                  <a:cubicBezTo>
                    <a:pt x="271" y="637"/>
                    <a:pt x="283" y="633"/>
                    <a:pt x="300" y="629"/>
                  </a:cubicBezTo>
                  <a:cubicBezTo>
                    <a:pt x="324" y="613"/>
                    <a:pt x="333" y="585"/>
                    <a:pt x="357" y="569"/>
                  </a:cubicBezTo>
                  <a:cubicBezTo>
                    <a:pt x="362" y="555"/>
                    <a:pt x="371" y="557"/>
                    <a:pt x="381" y="548"/>
                  </a:cubicBezTo>
                  <a:cubicBezTo>
                    <a:pt x="393" y="538"/>
                    <a:pt x="404" y="524"/>
                    <a:pt x="414" y="512"/>
                  </a:cubicBezTo>
                  <a:cubicBezTo>
                    <a:pt x="420" y="504"/>
                    <a:pt x="422" y="493"/>
                    <a:pt x="429" y="485"/>
                  </a:cubicBezTo>
                  <a:cubicBezTo>
                    <a:pt x="432" y="481"/>
                    <a:pt x="438" y="480"/>
                    <a:pt x="441" y="476"/>
                  </a:cubicBezTo>
                  <a:cubicBezTo>
                    <a:pt x="446" y="471"/>
                    <a:pt x="453" y="458"/>
                    <a:pt x="453" y="458"/>
                  </a:cubicBezTo>
                  <a:cubicBezTo>
                    <a:pt x="459" y="435"/>
                    <a:pt x="459" y="409"/>
                    <a:pt x="480" y="395"/>
                  </a:cubicBezTo>
                  <a:cubicBezTo>
                    <a:pt x="483" y="385"/>
                    <a:pt x="489" y="378"/>
                    <a:pt x="492" y="368"/>
                  </a:cubicBezTo>
                  <a:cubicBezTo>
                    <a:pt x="498" y="391"/>
                    <a:pt x="480" y="405"/>
                    <a:pt x="471" y="425"/>
                  </a:cubicBezTo>
                  <a:cubicBezTo>
                    <a:pt x="456" y="458"/>
                    <a:pt x="445" y="486"/>
                    <a:pt x="423" y="515"/>
                  </a:cubicBezTo>
                  <a:cubicBezTo>
                    <a:pt x="411" y="530"/>
                    <a:pt x="406" y="546"/>
                    <a:pt x="390" y="557"/>
                  </a:cubicBezTo>
                  <a:cubicBezTo>
                    <a:pt x="378" y="575"/>
                    <a:pt x="364" y="580"/>
                    <a:pt x="351" y="596"/>
                  </a:cubicBezTo>
                  <a:cubicBezTo>
                    <a:pt x="349" y="599"/>
                    <a:pt x="348" y="603"/>
                    <a:pt x="345" y="605"/>
                  </a:cubicBezTo>
                  <a:cubicBezTo>
                    <a:pt x="340" y="608"/>
                    <a:pt x="332" y="607"/>
                    <a:pt x="327" y="611"/>
                  </a:cubicBezTo>
                  <a:cubicBezTo>
                    <a:pt x="321" y="615"/>
                    <a:pt x="309" y="623"/>
                    <a:pt x="309" y="623"/>
                  </a:cubicBezTo>
                  <a:cubicBezTo>
                    <a:pt x="285" y="659"/>
                    <a:pt x="263" y="683"/>
                    <a:pt x="219" y="689"/>
                  </a:cubicBezTo>
                  <a:cubicBezTo>
                    <a:pt x="209" y="699"/>
                    <a:pt x="196" y="706"/>
                    <a:pt x="183" y="710"/>
                  </a:cubicBezTo>
                  <a:cubicBezTo>
                    <a:pt x="175" y="723"/>
                    <a:pt x="164" y="729"/>
                    <a:pt x="150" y="734"/>
                  </a:cubicBezTo>
                  <a:cubicBezTo>
                    <a:pt x="148" y="737"/>
                    <a:pt x="147" y="741"/>
                    <a:pt x="144" y="743"/>
                  </a:cubicBezTo>
                  <a:cubicBezTo>
                    <a:pt x="141" y="745"/>
                    <a:pt x="135" y="743"/>
                    <a:pt x="132" y="746"/>
                  </a:cubicBezTo>
                  <a:cubicBezTo>
                    <a:pt x="126" y="753"/>
                    <a:pt x="126" y="764"/>
                    <a:pt x="123" y="773"/>
                  </a:cubicBezTo>
                  <a:cubicBezTo>
                    <a:pt x="122" y="776"/>
                    <a:pt x="120" y="782"/>
                    <a:pt x="120" y="782"/>
                  </a:cubicBezTo>
                  <a:cubicBezTo>
                    <a:pt x="121" y="801"/>
                    <a:pt x="115" y="822"/>
                    <a:pt x="123" y="839"/>
                  </a:cubicBezTo>
                  <a:cubicBezTo>
                    <a:pt x="126" y="846"/>
                    <a:pt x="134" y="828"/>
                    <a:pt x="141" y="827"/>
                  </a:cubicBezTo>
                  <a:cubicBezTo>
                    <a:pt x="172" y="823"/>
                    <a:pt x="157" y="825"/>
                    <a:pt x="186" y="821"/>
                  </a:cubicBezTo>
                  <a:cubicBezTo>
                    <a:pt x="189" y="820"/>
                    <a:pt x="192" y="819"/>
                    <a:pt x="195" y="818"/>
                  </a:cubicBezTo>
                  <a:cubicBezTo>
                    <a:pt x="199" y="817"/>
                    <a:pt x="203" y="816"/>
                    <a:pt x="207" y="815"/>
                  </a:cubicBezTo>
                  <a:cubicBezTo>
                    <a:pt x="213" y="813"/>
                    <a:pt x="225" y="809"/>
                    <a:pt x="225" y="809"/>
                  </a:cubicBezTo>
                  <a:cubicBezTo>
                    <a:pt x="230" y="793"/>
                    <a:pt x="259" y="789"/>
                    <a:pt x="276" y="785"/>
                  </a:cubicBezTo>
                  <a:cubicBezTo>
                    <a:pt x="279" y="783"/>
                    <a:pt x="282" y="780"/>
                    <a:pt x="285" y="779"/>
                  </a:cubicBezTo>
                  <a:cubicBezTo>
                    <a:pt x="289" y="777"/>
                    <a:pt x="293" y="778"/>
                    <a:pt x="297" y="776"/>
                  </a:cubicBezTo>
                  <a:cubicBezTo>
                    <a:pt x="328" y="758"/>
                    <a:pt x="287" y="773"/>
                    <a:pt x="315" y="764"/>
                  </a:cubicBezTo>
                  <a:cubicBezTo>
                    <a:pt x="319" y="752"/>
                    <a:pt x="333" y="747"/>
                    <a:pt x="345" y="743"/>
                  </a:cubicBezTo>
                  <a:cubicBezTo>
                    <a:pt x="348" y="740"/>
                    <a:pt x="350" y="736"/>
                    <a:pt x="354" y="734"/>
                  </a:cubicBezTo>
                  <a:cubicBezTo>
                    <a:pt x="357" y="732"/>
                    <a:pt x="361" y="733"/>
                    <a:pt x="363" y="731"/>
                  </a:cubicBezTo>
                  <a:cubicBezTo>
                    <a:pt x="374" y="722"/>
                    <a:pt x="366" y="715"/>
                    <a:pt x="381" y="710"/>
                  </a:cubicBezTo>
                  <a:cubicBezTo>
                    <a:pt x="391" y="695"/>
                    <a:pt x="396" y="677"/>
                    <a:pt x="414" y="671"/>
                  </a:cubicBezTo>
                  <a:cubicBezTo>
                    <a:pt x="423" y="662"/>
                    <a:pt x="432" y="656"/>
                    <a:pt x="441" y="647"/>
                  </a:cubicBezTo>
                  <a:cubicBezTo>
                    <a:pt x="447" y="629"/>
                    <a:pt x="451" y="606"/>
                    <a:pt x="471" y="599"/>
                  </a:cubicBezTo>
                  <a:cubicBezTo>
                    <a:pt x="476" y="583"/>
                    <a:pt x="488" y="570"/>
                    <a:pt x="495" y="554"/>
                  </a:cubicBezTo>
                  <a:cubicBezTo>
                    <a:pt x="501" y="540"/>
                    <a:pt x="502" y="528"/>
                    <a:pt x="510" y="515"/>
                  </a:cubicBezTo>
                  <a:cubicBezTo>
                    <a:pt x="511" y="518"/>
                    <a:pt x="514" y="521"/>
                    <a:pt x="513" y="524"/>
                  </a:cubicBezTo>
                  <a:cubicBezTo>
                    <a:pt x="509" y="533"/>
                    <a:pt x="495" y="548"/>
                    <a:pt x="495" y="548"/>
                  </a:cubicBezTo>
                  <a:cubicBezTo>
                    <a:pt x="487" y="580"/>
                    <a:pt x="473" y="619"/>
                    <a:pt x="444" y="638"/>
                  </a:cubicBezTo>
                  <a:cubicBezTo>
                    <a:pt x="419" y="675"/>
                    <a:pt x="387" y="753"/>
                    <a:pt x="342" y="764"/>
                  </a:cubicBezTo>
                  <a:cubicBezTo>
                    <a:pt x="326" y="774"/>
                    <a:pt x="314" y="791"/>
                    <a:pt x="300" y="803"/>
                  </a:cubicBezTo>
                  <a:cubicBezTo>
                    <a:pt x="286" y="815"/>
                    <a:pt x="266" y="818"/>
                    <a:pt x="249" y="824"/>
                  </a:cubicBezTo>
                  <a:cubicBezTo>
                    <a:pt x="210" y="837"/>
                    <a:pt x="176" y="850"/>
                    <a:pt x="135" y="854"/>
                  </a:cubicBezTo>
                  <a:cubicBezTo>
                    <a:pt x="109" y="860"/>
                    <a:pt x="154" y="866"/>
                    <a:pt x="156" y="893"/>
                  </a:cubicBezTo>
                  <a:cubicBezTo>
                    <a:pt x="178" y="895"/>
                    <a:pt x="196" y="905"/>
                    <a:pt x="222" y="899"/>
                  </a:cubicBezTo>
                  <a:cubicBezTo>
                    <a:pt x="248" y="893"/>
                    <a:pt x="277" y="871"/>
                    <a:pt x="312" y="857"/>
                  </a:cubicBezTo>
                  <a:cubicBezTo>
                    <a:pt x="347" y="843"/>
                    <a:pt x="381" y="846"/>
                    <a:pt x="432" y="812"/>
                  </a:cubicBezTo>
                  <a:cubicBezTo>
                    <a:pt x="483" y="778"/>
                    <a:pt x="574" y="702"/>
                    <a:pt x="615" y="653"/>
                  </a:cubicBezTo>
                  <a:cubicBezTo>
                    <a:pt x="656" y="604"/>
                    <a:pt x="675" y="521"/>
                    <a:pt x="681" y="518"/>
                  </a:cubicBezTo>
                  <a:cubicBezTo>
                    <a:pt x="687" y="515"/>
                    <a:pt x="668" y="595"/>
                    <a:pt x="654" y="632"/>
                  </a:cubicBezTo>
                  <a:cubicBezTo>
                    <a:pt x="640" y="669"/>
                    <a:pt x="608" y="719"/>
                    <a:pt x="594" y="743"/>
                  </a:cubicBezTo>
                  <a:cubicBezTo>
                    <a:pt x="580" y="767"/>
                    <a:pt x="591" y="757"/>
                    <a:pt x="567" y="779"/>
                  </a:cubicBezTo>
                  <a:cubicBezTo>
                    <a:pt x="543" y="801"/>
                    <a:pt x="500" y="847"/>
                    <a:pt x="447" y="875"/>
                  </a:cubicBezTo>
                  <a:cubicBezTo>
                    <a:pt x="394" y="903"/>
                    <a:pt x="301" y="932"/>
                    <a:pt x="249" y="950"/>
                  </a:cubicBezTo>
                  <a:cubicBezTo>
                    <a:pt x="197" y="968"/>
                    <a:pt x="169" y="929"/>
                    <a:pt x="135" y="986"/>
                  </a:cubicBezTo>
                  <a:cubicBezTo>
                    <a:pt x="101" y="1043"/>
                    <a:pt x="50" y="1218"/>
                    <a:pt x="48" y="1295"/>
                  </a:cubicBezTo>
                  <a:cubicBezTo>
                    <a:pt x="46" y="1372"/>
                    <a:pt x="97" y="1414"/>
                    <a:pt x="120" y="1451"/>
                  </a:cubicBezTo>
                  <a:cubicBezTo>
                    <a:pt x="143" y="1488"/>
                    <a:pt x="155" y="1499"/>
                    <a:pt x="186" y="1517"/>
                  </a:cubicBezTo>
                  <a:cubicBezTo>
                    <a:pt x="217" y="1535"/>
                    <a:pt x="277" y="1548"/>
                    <a:pt x="306" y="1562"/>
                  </a:cubicBezTo>
                  <a:cubicBezTo>
                    <a:pt x="335" y="1576"/>
                    <a:pt x="332" y="1588"/>
                    <a:pt x="360" y="1601"/>
                  </a:cubicBezTo>
                  <a:cubicBezTo>
                    <a:pt x="388" y="1614"/>
                    <a:pt x="496" y="1634"/>
                    <a:pt x="474" y="1643"/>
                  </a:cubicBezTo>
                  <a:cubicBezTo>
                    <a:pt x="452" y="1652"/>
                    <a:pt x="283" y="1655"/>
                    <a:pt x="225" y="1658"/>
                  </a:cubicBezTo>
                  <a:cubicBezTo>
                    <a:pt x="167" y="1661"/>
                    <a:pt x="151" y="1671"/>
                    <a:pt x="126" y="1664"/>
                  </a:cubicBezTo>
                  <a:cubicBezTo>
                    <a:pt x="101" y="1657"/>
                    <a:pt x="87" y="1636"/>
                    <a:pt x="74" y="1615"/>
                  </a:cubicBezTo>
                  <a:cubicBezTo>
                    <a:pt x="53" y="1595"/>
                    <a:pt x="54" y="1569"/>
                    <a:pt x="47" y="1540"/>
                  </a:cubicBezTo>
                  <a:cubicBezTo>
                    <a:pt x="40" y="1511"/>
                    <a:pt x="36" y="1472"/>
                    <a:pt x="32" y="1441"/>
                  </a:cubicBezTo>
                  <a:cubicBezTo>
                    <a:pt x="28" y="1410"/>
                    <a:pt x="21" y="1373"/>
                    <a:pt x="20" y="1354"/>
                  </a:cubicBezTo>
                  <a:cubicBezTo>
                    <a:pt x="19" y="1335"/>
                    <a:pt x="26" y="1341"/>
                    <a:pt x="26" y="1324"/>
                  </a:cubicBezTo>
                  <a:cubicBezTo>
                    <a:pt x="26" y="1307"/>
                    <a:pt x="14" y="1286"/>
                    <a:pt x="17" y="1252"/>
                  </a:cubicBezTo>
                  <a:cubicBezTo>
                    <a:pt x="20" y="1218"/>
                    <a:pt x="34" y="1165"/>
                    <a:pt x="47" y="1120"/>
                  </a:cubicBezTo>
                  <a:cubicBezTo>
                    <a:pt x="60" y="1075"/>
                    <a:pt x="85" y="1024"/>
                    <a:pt x="93" y="983"/>
                  </a:cubicBezTo>
                  <a:cubicBezTo>
                    <a:pt x="101" y="942"/>
                    <a:pt x="93" y="915"/>
                    <a:pt x="96" y="875"/>
                  </a:cubicBezTo>
                  <a:cubicBezTo>
                    <a:pt x="99" y="829"/>
                    <a:pt x="106" y="786"/>
                    <a:pt x="111" y="740"/>
                  </a:cubicBezTo>
                  <a:cubicBezTo>
                    <a:pt x="109" y="714"/>
                    <a:pt x="110" y="692"/>
                    <a:pt x="96" y="671"/>
                  </a:cubicBezTo>
                  <a:cubicBezTo>
                    <a:pt x="93" y="652"/>
                    <a:pt x="97" y="646"/>
                    <a:pt x="96" y="623"/>
                  </a:cubicBezTo>
                  <a:cubicBezTo>
                    <a:pt x="95" y="600"/>
                    <a:pt x="90" y="547"/>
                    <a:pt x="90" y="530"/>
                  </a:cubicBezTo>
                  <a:cubicBezTo>
                    <a:pt x="90" y="513"/>
                    <a:pt x="96" y="528"/>
                    <a:pt x="96" y="521"/>
                  </a:cubicBezTo>
                  <a:cubicBezTo>
                    <a:pt x="96" y="514"/>
                    <a:pt x="94" y="495"/>
                    <a:pt x="89" y="485"/>
                  </a:cubicBezTo>
                  <a:cubicBezTo>
                    <a:pt x="84" y="475"/>
                    <a:pt x="65" y="472"/>
                    <a:pt x="63" y="461"/>
                  </a:cubicBezTo>
                  <a:cubicBezTo>
                    <a:pt x="57" y="443"/>
                    <a:pt x="68" y="431"/>
                    <a:pt x="78" y="416"/>
                  </a:cubicBezTo>
                  <a:cubicBezTo>
                    <a:pt x="80" y="413"/>
                    <a:pt x="84" y="407"/>
                    <a:pt x="84" y="407"/>
                  </a:cubicBezTo>
                  <a:cubicBezTo>
                    <a:pt x="74" y="400"/>
                    <a:pt x="70" y="393"/>
                    <a:pt x="60" y="386"/>
                  </a:cubicBezTo>
                  <a:cubicBezTo>
                    <a:pt x="56" y="374"/>
                    <a:pt x="48" y="369"/>
                    <a:pt x="42" y="359"/>
                  </a:cubicBezTo>
                  <a:cubicBezTo>
                    <a:pt x="31" y="341"/>
                    <a:pt x="30" y="323"/>
                    <a:pt x="15" y="308"/>
                  </a:cubicBezTo>
                  <a:cubicBezTo>
                    <a:pt x="9" y="285"/>
                    <a:pt x="4" y="262"/>
                    <a:pt x="0" y="239"/>
                  </a:cubicBezTo>
                  <a:cubicBezTo>
                    <a:pt x="3" y="177"/>
                    <a:pt x="9" y="110"/>
                    <a:pt x="45" y="56"/>
                  </a:cubicBezTo>
                  <a:cubicBezTo>
                    <a:pt x="49" y="40"/>
                    <a:pt x="56" y="22"/>
                    <a:pt x="66" y="8"/>
                  </a:cubicBezTo>
                  <a:cubicBezTo>
                    <a:pt x="73" y="0"/>
                    <a:pt x="83" y="17"/>
                    <a:pt x="91" y="17"/>
                  </a:cubicBezTo>
                  <a:cubicBezTo>
                    <a:pt x="99" y="17"/>
                    <a:pt x="112" y="11"/>
                    <a:pt x="117" y="11"/>
                  </a:cubicBezTo>
                  <a:cubicBezTo>
                    <a:pt x="120" y="12"/>
                    <a:pt x="118" y="18"/>
                    <a:pt x="120" y="20"/>
                  </a:cubicBezTo>
                  <a:cubicBezTo>
                    <a:pt x="123" y="23"/>
                    <a:pt x="128" y="22"/>
                    <a:pt x="132" y="23"/>
                  </a:cubicBezTo>
                  <a:cubicBezTo>
                    <a:pt x="157" y="19"/>
                    <a:pt x="184" y="14"/>
                    <a:pt x="207" y="26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94" name="Freeform 122"/>
            <p:cNvSpPr>
              <a:spLocks/>
            </p:cNvSpPr>
            <p:nvPr/>
          </p:nvSpPr>
          <p:spPr bwMode="auto">
            <a:xfrm>
              <a:off x="2293" y="2176"/>
              <a:ext cx="396" cy="96"/>
            </a:xfrm>
            <a:custGeom>
              <a:avLst/>
              <a:gdLst>
                <a:gd name="T0" fmla="*/ 396 w 396"/>
                <a:gd name="T1" fmla="*/ 0 h 96"/>
                <a:gd name="T2" fmla="*/ 345 w 396"/>
                <a:gd name="T3" fmla="*/ 21 h 96"/>
                <a:gd name="T4" fmla="*/ 282 w 396"/>
                <a:gd name="T5" fmla="*/ 48 h 96"/>
                <a:gd name="T6" fmla="*/ 156 w 396"/>
                <a:gd name="T7" fmla="*/ 78 h 96"/>
                <a:gd name="T8" fmla="*/ 0 w 396"/>
                <a:gd name="T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96">
                  <a:moveTo>
                    <a:pt x="396" y="0"/>
                  </a:moveTo>
                  <a:cubicBezTo>
                    <a:pt x="378" y="6"/>
                    <a:pt x="362" y="15"/>
                    <a:pt x="345" y="21"/>
                  </a:cubicBezTo>
                  <a:cubicBezTo>
                    <a:pt x="325" y="28"/>
                    <a:pt x="313" y="39"/>
                    <a:pt x="282" y="48"/>
                  </a:cubicBezTo>
                  <a:cubicBezTo>
                    <a:pt x="251" y="57"/>
                    <a:pt x="203" y="70"/>
                    <a:pt x="156" y="78"/>
                  </a:cubicBezTo>
                  <a:cubicBezTo>
                    <a:pt x="113" y="86"/>
                    <a:pt x="30" y="91"/>
                    <a:pt x="0" y="96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95" name="Freeform 123"/>
            <p:cNvSpPr>
              <a:spLocks/>
            </p:cNvSpPr>
            <p:nvPr/>
          </p:nvSpPr>
          <p:spPr bwMode="auto">
            <a:xfrm>
              <a:off x="2353" y="2167"/>
              <a:ext cx="417" cy="247"/>
            </a:xfrm>
            <a:custGeom>
              <a:avLst/>
              <a:gdLst>
                <a:gd name="T0" fmla="*/ 417 w 417"/>
                <a:gd name="T1" fmla="*/ 0 h 247"/>
                <a:gd name="T2" fmla="*/ 345 w 417"/>
                <a:gd name="T3" fmla="*/ 90 h 247"/>
                <a:gd name="T4" fmla="*/ 249 w 417"/>
                <a:gd name="T5" fmla="*/ 174 h 247"/>
                <a:gd name="T6" fmla="*/ 21 w 417"/>
                <a:gd name="T7" fmla="*/ 243 h 247"/>
                <a:gd name="T8" fmla="*/ 0 w 417"/>
                <a:gd name="T9" fmla="*/ 246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7" h="247">
                  <a:moveTo>
                    <a:pt x="417" y="0"/>
                  </a:moveTo>
                  <a:cubicBezTo>
                    <a:pt x="408" y="11"/>
                    <a:pt x="375" y="61"/>
                    <a:pt x="345" y="90"/>
                  </a:cubicBezTo>
                  <a:cubicBezTo>
                    <a:pt x="319" y="114"/>
                    <a:pt x="287" y="150"/>
                    <a:pt x="249" y="174"/>
                  </a:cubicBezTo>
                  <a:cubicBezTo>
                    <a:pt x="190" y="204"/>
                    <a:pt x="62" y="231"/>
                    <a:pt x="21" y="243"/>
                  </a:cubicBezTo>
                  <a:cubicBezTo>
                    <a:pt x="8" y="247"/>
                    <a:pt x="15" y="246"/>
                    <a:pt x="0" y="246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96" name="Freeform 124"/>
            <p:cNvSpPr>
              <a:spLocks/>
            </p:cNvSpPr>
            <p:nvPr/>
          </p:nvSpPr>
          <p:spPr bwMode="auto">
            <a:xfrm>
              <a:off x="2356" y="2275"/>
              <a:ext cx="414" cy="354"/>
            </a:xfrm>
            <a:custGeom>
              <a:avLst/>
              <a:gdLst>
                <a:gd name="T0" fmla="*/ 414 w 414"/>
                <a:gd name="T1" fmla="*/ 0 h 354"/>
                <a:gd name="T2" fmla="*/ 321 w 414"/>
                <a:gd name="T3" fmla="*/ 123 h 354"/>
                <a:gd name="T4" fmla="*/ 276 w 414"/>
                <a:gd name="T5" fmla="*/ 180 h 354"/>
                <a:gd name="T6" fmla="*/ 207 w 414"/>
                <a:gd name="T7" fmla="*/ 252 h 354"/>
                <a:gd name="T8" fmla="*/ 153 w 414"/>
                <a:gd name="T9" fmla="*/ 291 h 354"/>
                <a:gd name="T10" fmla="*/ 0 w 414"/>
                <a:gd name="T11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4" h="354">
                  <a:moveTo>
                    <a:pt x="414" y="0"/>
                  </a:moveTo>
                  <a:cubicBezTo>
                    <a:pt x="397" y="21"/>
                    <a:pt x="357" y="80"/>
                    <a:pt x="321" y="123"/>
                  </a:cubicBezTo>
                  <a:cubicBezTo>
                    <a:pt x="297" y="154"/>
                    <a:pt x="295" y="159"/>
                    <a:pt x="276" y="180"/>
                  </a:cubicBezTo>
                  <a:cubicBezTo>
                    <a:pt x="257" y="201"/>
                    <a:pt x="228" y="233"/>
                    <a:pt x="207" y="252"/>
                  </a:cubicBezTo>
                  <a:cubicBezTo>
                    <a:pt x="198" y="265"/>
                    <a:pt x="164" y="280"/>
                    <a:pt x="153" y="291"/>
                  </a:cubicBezTo>
                  <a:cubicBezTo>
                    <a:pt x="119" y="308"/>
                    <a:pt x="29" y="342"/>
                    <a:pt x="0" y="35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97" name="Freeform 125"/>
            <p:cNvSpPr>
              <a:spLocks/>
            </p:cNvSpPr>
            <p:nvPr/>
          </p:nvSpPr>
          <p:spPr bwMode="auto">
            <a:xfrm>
              <a:off x="2389" y="2233"/>
              <a:ext cx="459" cy="606"/>
            </a:xfrm>
            <a:custGeom>
              <a:avLst/>
              <a:gdLst>
                <a:gd name="T0" fmla="*/ 459 w 459"/>
                <a:gd name="T1" fmla="*/ 0 h 606"/>
                <a:gd name="T2" fmla="*/ 408 w 459"/>
                <a:gd name="T3" fmla="*/ 132 h 606"/>
                <a:gd name="T4" fmla="*/ 321 w 459"/>
                <a:gd name="T5" fmla="*/ 321 h 606"/>
                <a:gd name="T6" fmla="*/ 218 w 459"/>
                <a:gd name="T7" fmla="*/ 450 h 606"/>
                <a:gd name="T8" fmla="*/ 119 w 459"/>
                <a:gd name="T9" fmla="*/ 537 h 606"/>
                <a:gd name="T10" fmla="*/ 54 w 459"/>
                <a:gd name="T11" fmla="*/ 579 h 606"/>
                <a:gd name="T12" fmla="*/ 0 w 459"/>
                <a:gd name="T13" fmla="*/ 60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9" h="606">
                  <a:moveTo>
                    <a:pt x="459" y="0"/>
                  </a:moveTo>
                  <a:cubicBezTo>
                    <a:pt x="450" y="22"/>
                    <a:pt x="431" y="79"/>
                    <a:pt x="408" y="132"/>
                  </a:cubicBezTo>
                  <a:cubicBezTo>
                    <a:pt x="387" y="200"/>
                    <a:pt x="353" y="268"/>
                    <a:pt x="321" y="321"/>
                  </a:cubicBezTo>
                  <a:cubicBezTo>
                    <a:pt x="289" y="374"/>
                    <a:pt x="252" y="414"/>
                    <a:pt x="218" y="450"/>
                  </a:cubicBezTo>
                  <a:cubicBezTo>
                    <a:pt x="182" y="489"/>
                    <a:pt x="156" y="515"/>
                    <a:pt x="119" y="537"/>
                  </a:cubicBezTo>
                  <a:cubicBezTo>
                    <a:pt x="92" y="559"/>
                    <a:pt x="74" y="568"/>
                    <a:pt x="54" y="579"/>
                  </a:cubicBezTo>
                  <a:cubicBezTo>
                    <a:pt x="26" y="588"/>
                    <a:pt x="9" y="601"/>
                    <a:pt x="0" y="606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98" name="Freeform 126"/>
            <p:cNvSpPr>
              <a:spLocks/>
            </p:cNvSpPr>
            <p:nvPr/>
          </p:nvSpPr>
          <p:spPr bwMode="auto">
            <a:xfrm>
              <a:off x="2399" y="2230"/>
              <a:ext cx="482" cy="713"/>
            </a:xfrm>
            <a:custGeom>
              <a:avLst/>
              <a:gdLst>
                <a:gd name="T0" fmla="*/ 482 w 482"/>
                <a:gd name="T1" fmla="*/ 0 h 713"/>
                <a:gd name="T2" fmla="*/ 470 w 482"/>
                <a:gd name="T3" fmla="*/ 108 h 713"/>
                <a:gd name="T4" fmla="*/ 446 w 482"/>
                <a:gd name="T5" fmla="*/ 216 h 713"/>
                <a:gd name="T6" fmla="*/ 374 w 482"/>
                <a:gd name="T7" fmla="*/ 408 h 713"/>
                <a:gd name="T8" fmla="*/ 272 w 482"/>
                <a:gd name="T9" fmla="*/ 567 h 713"/>
                <a:gd name="T10" fmla="*/ 173 w 482"/>
                <a:gd name="T11" fmla="*/ 654 h 713"/>
                <a:gd name="T12" fmla="*/ 89 w 482"/>
                <a:gd name="T13" fmla="*/ 684 h 713"/>
                <a:gd name="T14" fmla="*/ 53 w 482"/>
                <a:gd name="T15" fmla="*/ 699 h 713"/>
                <a:gd name="T16" fmla="*/ 11 w 482"/>
                <a:gd name="T17" fmla="*/ 708 h 713"/>
                <a:gd name="T18" fmla="*/ 5 w 482"/>
                <a:gd name="T19" fmla="*/ 708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2" h="713">
                  <a:moveTo>
                    <a:pt x="482" y="0"/>
                  </a:moveTo>
                  <a:cubicBezTo>
                    <a:pt x="481" y="17"/>
                    <a:pt x="476" y="72"/>
                    <a:pt x="470" y="108"/>
                  </a:cubicBezTo>
                  <a:cubicBezTo>
                    <a:pt x="464" y="144"/>
                    <a:pt x="462" y="166"/>
                    <a:pt x="446" y="216"/>
                  </a:cubicBezTo>
                  <a:cubicBezTo>
                    <a:pt x="425" y="284"/>
                    <a:pt x="403" y="350"/>
                    <a:pt x="374" y="408"/>
                  </a:cubicBezTo>
                  <a:cubicBezTo>
                    <a:pt x="345" y="466"/>
                    <a:pt x="305" y="526"/>
                    <a:pt x="272" y="567"/>
                  </a:cubicBezTo>
                  <a:cubicBezTo>
                    <a:pt x="236" y="606"/>
                    <a:pt x="203" y="635"/>
                    <a:pt x="173" y="654"/>
                  </a:cubicBezTo>
                  <a:cubicBezTo>
                    <a:pt x="143" y="673"/>
                    <a:pt x="109" y="676"/>
                    <a:pt x="89" y="684"/>
                  </a:cubicBezTo>
                  <a:cubicBezTo>
                    <a:pt x="79" y="699"/>
                    <a:pt x="71" y="696"/>
                    <a:pt x="53" y="699"/>
                  </a:cubicBezTo>
                  <a:cubicBezTo>
                    <a:pt x="39" y="704"/>
                    <a:pt x="26" y="706"/>
                    <a:pt x="11" y="708"/>
                  </a:cubicBezTo>
                  <a:cubicBezTo>
                    <a:pt x="1" y="711"/>
                    <a:pt x="0" y="713"/>
                    <a:pt x="5" y="708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599" name="Freeform 127"/>
            <p:cNvSpPr>
              <a:spLocks/>
            </p:cNvSpPr>
            <p:nvPr/>
          </p:nvSpPr>
          <p:spPr bwMode="auto">
            <a:xfrm>
              <a:off x="2338" y="2137"/>
              <a:ext cx="599" cy="928"/>
            </a:xfrm>
            <a:custGeom>
              <a:avLst/>
              <a:gdLst>
                <a:gd name="T0" fmla="*/ 597 w 599"/>
                <a:gd name="T1" fmla="*/ 0 h 928"/>
                <a:gd name="T2" fmla="*/ 588 w 599"/>
                <a:gd name="T3" fmla="*/ 417 h 928"/>
                <a:gd name="T4" fmla="*/ 561 w 599"/>
                <a:gd name="T5" fmla="*/ 567 h 928"/>
                <a:gd name="T6" fmla="*/ 534 w 599"/>
                <a:gd name="T7" fmla="*/ 639 h 928"/>
                <a:gd name="T8" fmla="*/ 525 w 599"/>
                <a:gd name="T9" fmla="*/ 678 h 928"/>
                <a:gd name="T10" fmla="*/ 507 w 599"/>
                <a:gd name="T11" fmla="*/ 690 h 928"/>
                <a:gd name="T12" fmla="*/ 498 w 599"/>
                <a:gd name="T13" fmla="*/ 696 h 928"/>
                <a:gd name="T14" fmla="*/ 492 w 599"/>
                <a:gd name="T15" fmla="*/ 705 h 928"/>
                <a:gd name="T16" fmla="*/ 483 w 599"/>
                <a:gd name="T17" fmla="*/ 708 h 928"/>
                <a:gd name="T18" fmla="*/ 453 w 599"/>
                <a:gd name="T19" fmla="*/ 756 h 928"/>
                <a:gd name="T20" fmla="*/ 438 w 599"/>
                <a:gd name="T21" fmla="*/ 759 h 928"/>
                <a:gd name="T22" fmla="*/ 411 w 599"/>
                <a:gd name="T23" fmla="*/ 780 h 928"/>
                <a:gd name="T24" fmla="*/ 393 w 599"/>
                <a:gd name="T25" fmla="*/ 792 h 928"/>
                <a:gd name="T26" fmla="*/ 348 w 599"/>
                <a:gd name="T27" fmla="*/ 819 h 928"/>
                <a:gd name="T28" fmla="*/ 288 w 599"/>
                <a:gd name="T29" fmla="*/ 840 h 928"/>
                <a:gd name="T30" fmla="*/ 252 w 599"/>
                <a:gd name="T31" fmla="*/ 855 h 928"/>
                <a:gd name="T32" fmla="*/ 234 w 599"/>
                <a:gd name="T33" fmla="*/ 870 h 928"/>
                <a:gd name="T34" fmla="*/ 192 w 599"/>
                <a:gd name="T35" fmla="*/ 879 h 928"/>
                <a:gd name="T36" fmla="*/ 159 w 599"/>
                <a:gd name="T37" fmla="*/ 891 h 928"/>
                <a:gd name="T38" fmla="*/ 72 w 599"/>
                <a:gd name="T39" fmla="*/ 915 h 928"/>
                <a:gd name="T40" fmla="*/ 18 w 599"/>
                <a:gd name="T41" fmla="*/ 924 h 928"/>
                <a:gd name="T42" fmla="*/ 0 w 599"/>
                <a:gd name="T43" fmla="*/ 927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9" h="928">
                  <a:moveTo>
                    <a:pt x="597" y="0"/>
                  </a:moveTo>
                  <a:cubicBezTo>
                    <a:pt x="596" y="139"/>
                    <a:pt x="599" y="278"/>
                    <a:pt x="588" y="417"/>
                  </a:cubicBezTo>
                  <a:cubicBezTo>
                    <a:pt x="588" y="421"/>
                    <a:pt x="597" y="555"/>
                    <a:pt x="561" y="567"/>
                  </a:cubicBezTo>
                  <a:cubicBezTo>
                    <a:pt x="556" y="590"/>
                    <a:pt x="555" y="625"/>
                    <a:pt x="534" y="639"/>
                  </a:cubicBezTo>
                  <a:cubicBezTo>
                    <a:pt x="530" y="650"/>
                    <a:pt x="532" y="670"/>
                    <a:pt x="525" y="678"/>
                  </a:cubicBezTo>
                  <a:cubicBezTo>
                    <a:pt x="520" y="683"/>
                    <a:pt x="513" y="686"/>
                    <a:pt x="507" y="690"/>
                  </a:cubicBezTo>
                  <a:cubicBezTo>
                    <a:pt x="504" y="692"/>
                    <a:pt x="498" y="696"/>
                    <a:pt x="498" y="696"/>
                  </a:cubicBezTo>
                  <a:cubicBezTo>
                    <a:pt x="496" y="699"/>
                    <a:pt x="495" y="703"/>
                    <a:pt x="492" y="705"/>
                  </a:cubicBezTo>
                  <a:cubicBezTo>
                    <a:pt x="490" y="707"/>
                    <a:pt x="485" y="705"/>
                    <a:pt x="483" y="708"/>
                  </a:cubicBezTo>
                  <a:cubicBezTo>
                    <a:pt x="471" y="725"/>
                    <a:pt x="481" y="750"/>
                    <a:pt x="453" y="756"/>
                  </a:cubicBezTo>
                  <a:cubicBezTo>
                    <a:pt x="448" y="757"/>
                    <a:pt x="443" y="758"/>
                    <a:pt x="438" y="759"/>
                  </a:cubicBezTo>
                  <a:cubicBezTo>
                    <a:pt x="424" y="773"/>
                    <a:pt x="433" y="766"/>
                    <a:pt x="411" y="780"/>
                  </a:cubicBezTo>
                  <a:cubicBezTo>
                    <a:pt x="405" y="784"/>
                    <a:pt x="393" y="792"/>
                    <a:pt x="393" y="792"/>
                  </a:cubicBezTo>
                  <a:cubicBezTo>
                    <a:pt x="381" y="809"/>
                    <a:pt x="367" y="814"/>
                    <a:pt x="348" y="819"/>
                  </a:cubicBezTo>
                  <a:cubicBezTo>
                    <a:pt x="330" y="831"/>
                    <a:pt x="307" y="830"/>
                    <a:pt x="288" y="840"/>
                  </a:cubicBezTo>
                  <a:cubicBezTo>
                    <a:pt x="276" y="846"/>
                    <a:pt x="265" y="851"/>
                    <a:pt x="252" y="855"/>
                  </a:cubicBezTo>
                  <a:cubicBezTo>
                    <a:pt x="235" y="861"/>
                    <a:pt x="251" y="862"/>
                    <a:pt x="234" y="870"/>
                  </a:cubicBezTo>
                  <a:cubicBezTo>
                    <a:pt x="223" y="875"/>
                    <a:pt x="204" y="876"/>
                    <a:pt x="192" y="879"/>
                  </a:cubicBezTo>
                  <a:cubicBezTo>
                    <a:pt x="179" y="882"/>
                    <a:pt x="172" y="888"/>
                    <a:pt x="159" y="891"/>
                  </a:cubicBezTo>
                  <a:cubicBezTo>
                    <a:pt x="135" y="907"/>
                    <a:pt x="100" y="911"/>
                    <a:pt x="72" y="915"/>
                  </a:cubicBezTo>
                  <a:cubicBezTo>
                    <a:pt x="43" y="925"/>
                    <a:pt x="60" y="920"/>
                    <a:pt x="18" y="924"/>
                  </a:cubicBezTo>
                  <a:cubicBezTo>
                    <a:pt x="6" y="928"/>
                    <a:pt x="12" y="927"/>
                    <a:pt x="0" y="927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00" name="Freeform 128"/>
            <p:cNvSpPr>
              <a:spLocks/>
            </p:cNvSpPr>
            <p:nvPr/>
          </p:nvSpPr>
          <p:spPr bwMode="auto">
            <a:xfrm>
              <a:off x="2284" y="1858"/>
              <a:ext cx="803" cy="1756"/>
            </a:xfrm>
            <a:custGeom>
              <a:avLst/>
              <a:gdLst>
                <a:gd name="T0" fmla="*/ 789 w 803"/>
                <a:gd name="T1" fmla="*/ 282 h 1756"/>
                <a:gd name="T2" fmla="*/ 786 w 803"/>
                <a:gd name="T3" fmla="*/ 348 h 1756"/>
                <a:gd name="T4" fmla="*/ 696 w 803"/>
                <a:gd name="T5" fmla="*/ 330 h 1756"/>
                <a:gd name="T6" fmla="*/ 696 w 803"/>
                <a:gd name="T7" fmla="*/ 339 h 1756"/>
                <a:gd name="T8" fmla="*/ 717 w 803"/>
                <a:gd name="T9" fmla="*/ 351 h 1756"/>
                <a:gd name="T10" fmla="*/ 753 w 803"/>
                <a:gd name="T11" fmla="*/ 366 h 1756"/>
                <a:gd name="T12" fmla="*/ 789 w 803"/>
                <a:gd name="T13" fmla="*/ 378 h 1756"/>
                <a:gd name="T14" fmla="*/ 783 w 803"/>
                <a:gd name="T15" fmla="*/ 417 h 1756"/>
                <a:gd name="T16" fmla="*/ 789 w 803"/>
                <a:gd name="T17" fmla="*/ 435 h 1756"/>
                <a:gd name="T18" fmla="*/ 780 w 803"/>
                <a:gd name="T19" fmla="*/ 474 h 1756"/>
                <a:gd name="T20" fmla="*/ 753 w 803"/>
                <a:gd name="T21" fmla="*/ 438 h 1756"/>
                <a:gd name="T22" fmla="*/ 687 w 803"/>
                <a:gd name="T23" fmla="*/ 441 h 1756"/>
                <a:gd name="T24" fmla="*/ 693 w 803"/>
                <a:gd name="T25" fmla="*/ 450 h 1756"/>
                <a:gd name="T26" fmla="*/ 705 w 803"/>
                <a:gd name="T27" fmla="*/ 465 h 1756"/>
                <a:gd name="T28" fmla="*/ 762 w 803"/>
                <a:gd name="T29" fmla="*/ 507 h 1756"/>
                <a:gd name="T30" fmla="*/ 780 w 803"/>
                <a:gd name="T31" fmla="*/ 513 h 1756"/>
                <a:gd name="T32" fmla="*/ 756 w 803"/>
                <a:gd name="T33" fmla="*/ 540 h 1756"/>
                <a:gd name="T34" fmla="*/ 732 w 803"/>
                <a:gd name="T35" fmla="*/ 630 h 1756"/>
                <a:gd name="T36" fmla="*/ 711 w 803"/>
                <a:gd name="T37" fmla="*/ 672 h 1756"/>
                <a:gd name="T38" fmla="*/ 675 w 803"/>
                <a:gd name="T39" fmla="*/ 741 h 1756"/>
                <a:gd name="T40" fmla="*/ 708 w 803"/>
                <a:gd name="T41" fmla="*/ 783 h 1756"/>
                <a:gd name="T42" fmla="*/ 702 w 803"/>
                <a:gd name="T43" fmla="*/ 903 h 1756"/>
                <a:gd name="T44" fmla="*/ 693 w 803"/>
                <a:gd name="T45" fmla="*/ 900 h 1756"/>
                <a:gd name="T46" fmla="*/ 687 w 803"/>
                <a:gd name="T47" fmla="*/ 891 h 1756"/>
                <a:gd name="T48" fmla="*/ 669 w 803"/>
                <a:gd name="T49" fmla="*/ 885 h 1756"/>
                <a:gd name="T50" fmla="*/ 654 w 803"/>
                <a:gd name="T51" fmla="*/ 888 h 1756"/>
                <a:gd name="T52" fmla="*/ 657 w 803"/>
                <a:gd name="T53" fmla="*/ 900 h 1756"/>
                <a:gd name="T54" fmla="*/ 705 w 803"/>
                <a:gd name="T55" fmla="*/ 930 h 1756"/>
                <a:gd name="T56" fmla="*/ 681 w 803"/>
                <a:gd name="T57" fmla="*/ 1011 h 1756"/>
                <a:gd name="T58" fmla="*/ 654 w 803"/>
                <a:gd name="T59" fmla="*/ 1014 h 1756"/>
                <a:gd name="T60" fmla="*/ 678 w 803"/>
                <a:gd name="T61" fmla="*/ 1047 h 1756"/>
                <a:gd name="T62" fmla="*/ 654 w 803"/>
                <a:gd name="T63" fmla="*/ 1104 h 1756"/>
                <a:gd name="T64" fmla="*/ 624 w 803"/>
                <a:gd name="T65" fmla="*/ 1137 h 1756"/>
                <a:gd name="T66" fmla="*/ 513 w 803"/>
                <a:gd name="T67" fmla="*/ 1326 h 1756"/>
                <a:gd name="T68" fmla="*/ 468 w 803"/>
                <a:gd name="T69" fmla="*/ 1383 h 1756"/>
                <a:gd name="T70" fmla="*/ 420 w 803"/>
                <a:gd name="T71" fmla="*/ 1452 h 1756"/>
                <a:gd name="T72" fmla="*/ 357 w 803"/>
                <a:gd name="T73" fmla="*/ 1572 h 1756"/>
                <a:gd name="T74" fmla="*/ 297 w 803"/>
                <a:gd name="T75" fmla="*/ 1665 h 1756"/>
                <a:gd name="T76" fmla="*/ 138 w 803"/>
                <a:gd name="T77" fmla="*/ 1746 h 1756"/>
                <a:gd name="T78" fmla="*/ 60 w 803"/>
                <a:gd name="T79" fmla="*/ 1725 h 1756"/>
                <a:gd name="T80" fmla="*/ 21 w 803"/>
                <a:gd name="T81" fmla="*/ 1644 h 1756"/>
                <a:gd name="T82" fmla="*/ 186 w 803"/>
                <a:gd name="T83" fmla="*/ 1587 h 1756"/>
                <a:gd name="T84" fmla="*/ 180 w 803"/>
                <a:gd name="T85" fmla="*/ 1470 h 1756"/>
                <a:gd name="T86" fmla="*/ 435 w 803"/>
                <a:gd name="T87" fmla="*/ 1173 h 1756"/>
                <a:gd name="T88" fmla="*/ 531 w 803"/>
                <a:gd name="T89" fmla="*/ 1074 h 1756"/>
                <a:gd name="T90" fmla="*/ 546 w 803"/>
                <a:gd name="T91" fmla="*/ 1050 h 1756"/>
                <a:gd name="T92" fmla="*/ 552 w 803"/>
                <a:gd name="T93" fmla="*/ 1041 h 1756"/>
                <a:gd name="T94" fmla="*/ 561 w 803"/>
                <a:gd name="T95" fmla="*/ 1038 h 1756"/>
                <a:gd name="T96" fmla="*/ 573 w 803"/>
                <a:gd name="T97" fmla="*/ 1020 h 1756"/>
                <a:gd name="T98" fmla="*/ 606 w 803"/>
                <a:gd name="T99" fmla="*/ 984 h 1756"/>
                <a:gd name="T100" fmla="*/ 624 w 803"/>
                <a:gd name="T101" fmla="*/ 963 h 1756"/>
                <a:gd name="T102" fmla="*/ 636 w 803"/>
                <a:gd name="T103" fmla="*/ 897 h 1756"/>
                <a:gd name="T104" fmla="*/ 666 w 803"/>
                <a:gd name="T105" fmla="*/ 804 h 1756"/>
                <a:gd name="T106" fmla="*/ 675 w 803"/>
                <a:gd name="T107" fmla="*/ 753 h 1756"/>
                <a:gd name="T108" fmla="*/ 669 w 803"/>
                <a:gd name="T109" fmla="*/ 423 h 1756"/>
                <a:gd name="T110" fmla="*/ 610 w 803"/>
                <a:gd name="T111" fmla="*/ 248 h 1756"/>
                <a:gd name="T112" fmla="*/ 562 w 803"/>
                <a:gd name="T113" fmla="*/ 100 h 1756"/>
                <a:gd name="T114" fmla="*/ 694 w 803"/>
                <a:gd name="T115" fmla="*/ 30 h 1756"/>
                <a:gd name="T116" fmla="*/ 789 w 803"/>
                <a:gd name="T117" fmla="*/ 282 h 1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03" h="1756">
                  <a:moveTo>
                    <a:pt x="789" y="282"/>
                  </a:moveTo>
                  <a:cubicBezTo>
                    <a:pt x="788" y="304"/>
                    <a:pt x="803" y="334"/>
                    <a:pt x="786" y="348"/>
                  </a:cubicBezTo>
                  <a:cubicBezTo>
                    <a:pt x="734" y="390"/>
                    <a:pt x="726" y="340"/>
                    <a:pt x="696" y="330"/>
                  </a:cubicBezTo>
                  <a:cubicBezTo>
                    <a:pt x="671" y="335"/>
                    <a:pt x="682" y="330"/>
                    <a:pt x="696" y="339"/>
                  </a:cubicBezTo>
                  <a:cubicBezTo>
                    <a:pt x="720" y="354"/>
                    <a:pt x="689" y="344"/>
                    <a:pt x="717" y="351"/>
                  </a:cubicBezTo>
                  <a:cubicBezTo>
                    <a:pt x="726" y="365"/>
                    <a:pt x="737" y="363"/>
                    <a:pt x="753" y="366"/>
                  </a:cubicBezTo>
                  <a:cubicBezTo>
                    <a:pt x="765" y="371"/>
                    <a:pt x="776" y="375"/>
                    <a:pt x="789" y="378"/>
                  </a:cubicBezTo>
                  <a:cubicBezTo>
                    <a:pt x="783" y="394"/>
                    <a:pt x="778" y="400"/>
                    <a:pt x="783" y="417"/>
                  </a:cubicBezTo>
                  <a:cubicBezTo>
                    <a:pt x="785" y="423"/>
                    <a:pt x="789" y="435"/>
                    <a:pt x="789" y="435"/>
                  </a:cubicBezTo>
                  <a:cubicBezTo>
                    <a:pt x="781" y="460"/>
                    <a:pt x="784" y="447"/>
                    <a:pt x="780" y="474"/>
                  </a:cubicBezTo>
                  <a:cubicBezTo>
                    <a:pt x="755" y="457"/>
                    <a:pt x="765" y="469"/>
                    <a:pt x="753" y="438"/>
                  </a:cubicBezTo>
                  <a:cubicBezTo>
                    <a:pt x="731" y="439"/>
                    <a:pt x="709" y="437"/>
                    <a:pt x="687" y="441"/>
                  </a:cubicBezTo>
                  <a:cubicBezTo>
                    <a:pt x="683" y="442"/>
                    <a:pt x="692" y="447"/>
                    <a:pt x="693" y="450"/>
                  </a:cubicBezTo>
                  <a:cubicBezTo>
                    <a:pt x="700" y="466"/>
                    <a:pt x="690" y="460"/>
                    <a:pt x="705" y="465"/>
                  </a:cubicBezTo>
                  <a:cubicBezTo>
                    <a:pt x="713" y="481"/>
                    <a:pt x="745" y="501"/>
                    <a:pt x="762" y="507"/>
                  </a:cubicBezTo>
                  <a:cubicBezTo>
                    <a:pt x="768" y="509"/>
                    <a:pt x="780" y="513"/>
                    <a:pt x="780" y="513"/>
                  </a:cubicBezTo>
                  <a:cubicBezTo>
                    <a:pt x="769" y="520"/>
                    <a:pt x="766" y="530"/>
                    <a:pt x="756" y="540"/>
                  </a:cubicBezTo>
                  <a:cubicBezTo>
                    <a:pt x="746" y="569"/>
                    <a:pt x="749" y="604"/>
                    <a:pt x="732" y="630"/>
                  </a:cubicBezTo>
                  <a:cubicBezTo>
                    <a:pt x="727" y="666"/>
                    <a:pt x="721" y="643"/>
                    <a:pt x="711" y="672"/>
                  </a:cubicBezTo>
                  <a:cubicBezTo>
                    <a:pt x="708" y="713"/>
                    <a:pt x="716" y="734"/>
                    <a:pt x="675" y="741"/>
                  </a:cubicBezTo>
                  <a:cubicBezTo>
                    <a:pt x="689" y="762"/>
                    <a:pt x="680" y="776"/>
                    <a:pt x="708" y="783"/>
                  </a:cubicBezTo>
                  <a:cubicBezTo>
                    <a:pt x="721" y="803"/>
                    <a:pt x="710" y="880"/>
                    <a:pt x="702" y="903"/>
                  </a:cubicBezTo>
                  <a:cubicBezTo>
                    <a:pt x="699" y="902"/>
                    <a:pt x="695" y="902"/>
                    <a:pt x="693" y="900"/>
                  </a:cubicBezTo>
                  <a:cubicBezTo>
                    <a:pt x="690" y="898"/>
                    <a:pt x="690" y="893"/>
                    <a:pt x="687" y="891"/>
                  </a:cubicBezTo>
                  <a:cubicBezTo>
                    <a:pt x="682" y="888"/>
                    <a:pt x="669" y="885"/>
                    <a:pt x="669" y="885"/>
                  </a:cubicBezTo>
                  <a:cubicBezTo>
                    <a:pt x="664" y="886"/>
                    <a:pt x="657" y="884"/>
                    <a:pt x="654" y="888"/>
                  </a:cubicBezTo>
                  <a:cubicBezTo>
                    <a:pt x="651" y="891"/>
                    <a:pt x="654" y="897"/>
                    <a:pt x="657" y="900"/>
                  </a:cubicBezTo>
                  <a:cubicBezTo>
                    <a:pt x="666" y="911"/>
                    <a:pt x="692" y="924"/>
                    <a:pt x="705" y="930"/>
                  </a:cubicBezTo>
                  <a:cubicBezTo>
                    <a:pt x="701" y="957"/>
                    <a:pt x="688" y="983"/>
                    <a:pt x="681" y="1011"/>
                  </a:cubicBezTo>
                  <a:cubicBezTo>
                    <a:pt x="666" y="1004"/>
                    <a:pt x="659" y="995"/>
                    <a:pt x="654" y="1014"/>
                  </a:cubicBezTo>
                  <a:cubicBezTo>
                    <a:pt x="657" y="1027"/>
                    <a:pt x="678" y="1047"/>
                    <a:pt x="678" y="1047"/>
                  </a:cubicBezTo>
                  <a:cubicBezTo>
                    <a:pt x="667" y="1063"/>
                    <a:pt x="660" y="1085"/>
                    <a:pt x="654" y="1104"/>
                  </a:cubicBezTo>
                  <a:cubicBezTo>
                    <a:pt x="650" y="1117"/>
                    <a:pt x="632" y="1125"/>
                    <a:pt x="624" y="1137"/>
                  </a:cubicBezTo>
                  <a:cubicBezTo>
                    <a:pt x="596" y="1176"/>
                    <a:pt x="537" y="1292"/>
                    <a:pt x="513" y="1326"/>
                  </a:cubicBezTo>
                  <a:cubicBezTo>
                    <a:pt x="487" y="1367"/>
                    <a:pt x="483" y="1362"/>
                    <a:pt x="468" y="1383"/>
                  </a:cubicBezTo>
                  <a:cubicBezTo>
                    <a:pt x="453" y="1404"/>
                    <a:pt x="439" y="1420"/>
                    <a:pt x="420" y="1452"/>
                  </a:cubicBezTo>
                  <a:cubicBezTo>
                    <a:pt x="401" y="1484"/>
                    <a:pt x="377" y="1537"/>
                    <a:pt x="357" y="1572"/>
                  </a:cubicBezTo>
                  <a:cubicBezTo>
                    <a:pt x="337" y="1607"/>
                    <a:pt x="333" y="1636"/>
                    <a:pt x="297" y="1665"/>
                  </a:cubicBezTo>
                  <a:cubicBezTo>
                    <a:pt x="261" y="1694"/>
                    <a:pt x="177" y="1736"/>
                    <a:pt x="138" y="1746"/>
                  </a:cubicBezTo>
                  <a:cubicBezTo>
                    <a:pt x="99" y="1756"/>
                    <a:pt x="79" y="1742"/>
                    <a:pt x="60" y="1725"/>
                  </a:cubicBezTo>
                  <a:cubicBezTo>
                    <a:pt x="41" y="1708"/>
                    <a:pt x="0" y="1667"/>
                    <a:pt x="21" y="1644"/>
                  </a:cubicBezTo>
                  <a:cubicBezTo>
                    <a:pt x="42" y="1621"/>
                    <a:pt x="160" y="1616"/>
                    <a:pt x="186" y="1587"/>
                  </a:cubicBezTo>
                  <a:cubicBezTo>
                    <a:pt x="234" y="1529"/>
                    <a:pt x="139" y="1539"/>
                    <a:pt x="180" y="1470"/>
                  </a:cubicBezTo>
                  <a:cubicBezTo>
                    <a:pt x="221" y="1401"/>
                    <a:pt x="377" y="1239"/>
                    <a:pt x="435" y="1173"/>
                  </a:cubicBezTo>
                  <a:cubicBezTo>
                    <a:pt x="493" y="1107"/>
                    <a:pt x="512" y="1095"/>
                    <a:pt x="531" y="1074"/>
                  </a:cubicBezTo>
                  <a:cubicBezTo>
                    <a:pt x="578" y="992"/>
                    <a:pt x="543" y="1055"/>
                    <a:pt x="546" y="1050"/>
                  </a:cubicBezTo>
                  <a:cubicBezTo>
                    <a:pt x="548" y="1047"/>
                    <a:pt x="549" y="1043"/>
                    <a:pt x="552" y="1041"/>
                  </a:cubicBezTo>
                  <a:cubicBezTo>
                    <a:pt x="554" y="1039"/>
                    <a:pt x="559" y="1040"/>
                    <a:pt x="561" y="1038"/>
                  </a:cubicBezTo>
                  <a:cubicBezTo>
                    <a:pt x="566" y="1033"/>
                    <a:pt x="573" y="1020"/>
                    <a:pt x="573" y="1020"/>
                  </a:cubicBezTo>
                  <a:cubicBezTo>
                    <a:pt x="577" y="1004"/>
                    <a:pt x="589" y="990"/>
                    <a:pt x="606" y="984"/>
                  </a:cubicBezTo>
                  <a:cubicBezTo>
                    <a:pt x="613" y="973"/>
                    <a:pt x="612" y="967"/>
                    <a:pt x="624" y="963"/>
                  </a:cubicBezTo>
                  <a:cubicBezTo>
                    <a:pt x="631" y="942"/>
                    <a:pt x="632" y="918"/>
                    <a:pt x="636" y="897"/>
                  </a:cubicBezTo>
                  <a:cubicBezTo>
                    <a:pt x="641" y="866"/>
                    <a:pt x="656" y="834"/>
                    <a:pt x="666" y="804"/>
                  </a:cubicBezTo>
                  <a:cubicBezTo>
                    <a:pt x="672" y="787"/>
                    <a:pt x="669" y="770"/>
                    <a:pt x="675" y="753"/>
                  </a:cubicBezTo>
                  <a:cubicBezTo>
                    <a:pt x="677" y="670"/>
                    <a:pt x="703" y="473"/>
                    <a:pt x="669" y="423"/>
                  </a:cubicBezTo>
                  <a:cubicBezTo>
                    <a:pt x="669" y="419"/>
                    <a:pt x="599" y="260"/>
                    <a:pt x="610" y="248"/>
                  </a:cubicBezTo>
                  <a:cubicBezTo>
                    <a:pt x="615" y="222"/>
                    <a:pt x="548" y="136"/>
                    <a:pt x="562" y="100"/>
                  </a:cubicBezTo>
                  <a:cubicBezTo>
                    <a:pt x="576" y="64"/>
                    <a:pt x="656" y="0"/>
                    <a:pt x="694" y="30"/>
                  </a:cubicBezTo>
                  <a:cubicBezTo>
                    <a:pt x="715" y="23"/>
                    <a:pt x="797" y="252"/>
                    <a:pt x="789" y="282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01" name="Freeform 129"/>
            <p:cNvSpPr>
              <a:spLocks/>
            </p:cNvSpPr>
            <p:nvPr/>
          </p:nvSpPr>
          <p:spPr bwMode="auto">
            <a:xfrm>
              <a:off x="2749" y="2917"/>
              <a:ext cx="396" cy="171"/>
            </a:xfrm>
            <a:custGeom>
              <a:avLst/>
              <a:gdLst>
                <a:gd name="T0" fmla="*/ 396 w 396"/>
                <a:gd name="T1" fmla="*/ 171 h 171"/>
                <a:gd name="T2" fmla="*/ 282 w 396"/>
                <a:gd name="T3" fmla="*/ 159 h 171"/>
                <a:gd name="T4" fmla="*/ 252 w 396"/>
                <a:gd name="T5" fmla="*/ 147 h 171"/>
                <a:gd name="T6" fmla="*/ 243 w 396"/>
                <a:gd name="T7" fmla="*/ 138 h 171"/>
                <a:gd name="T8" fmla="*/ 207 w 396"/>
                <a:gd name="T9" fmla="*/ 120 h 171"/>
                <a:gd name="T10" fmla="*/ 174 w 396"/>
                <a:gd name="T11" fmla="*/ 111 h 171"/>
                <a:gd name="T12" fmla="*/ 111 w 396"/>
                <a:gd name="T13" fmla="*/ 87 h 171"/>
                <a:gd name="T14" fmla="*/ 84 w 396"/>
                <a:gd name="T15" fmla="*/ 69 h 171"/>
                <a:gd name="T16" fmla="*/ 66 w 396"/>
                <a:gd name="T17" fmla="*/ 63 h 171"/>
                <a:gd name="T18" fmla="*/ 12 w 396"/>
                <a:gd name="T19" fmla="*/ 24 h 171"/>
                <a:gd name="T20" fmla="*/ 0 w 396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6" h="171">
                  <a:moveTo>
                    <a:pt x="396" y="171"/>
                  </a:moveTo>
                  <a:cubicBezTo>
                    <a:pt x="346" y="166"/>
                    <a:pt x="348" y="162"/>
                    <a:pt x="282" y="159"/>
                  </a:cubicBezTo>
                  <a:cubicBezTo>
                    <a:pt x="269" y="139"/>
                    <a:pt x="285" y="159"/>
                    <a:pt x="252" y="147"/>
                  </a:cubicBezTo>
                  <a:cubicBezTo>
                    <a:pt x="248" y="146"/>
                    <a:pt x="246" y="141"/>
                    <a:pt x="243" y="138"/>
                  </a:cubicBezTo>
                  <a:cubicBezTo>
                    <a:pt x="234" y="131"/>
                    <a:pt x="218" y="124"/>
                    <a:pt x="207" y="120"/>
                  </a:cubicBezTo>
                  <a:cubicBezTo>
                    <a:pt x="196" y="116"/>
                    <a:pt x="174" y="111"/>
                    <a:pt x="174" y="111"/>
                  </a:cubicBezTo>
                  <a:cubicBezTo>
                    <a:pt x="162" y="93"/>
                    <a:pt x="131" y="94"/>
                    <a:pt x="111" y="87"/>
                  </a:cubicBezTo>
                  <a:cubicBezTo>
                    <a:pt x="103" y="79"/>
                    <a:pt x="94" y="74"/>
                    <a:pt x="84" y="69"/>
                  </a:cubicBezTo>
                  <a:cubicBezTo>
                    <a:pt x="78" y="66"/>
                    <a:pt x="66" y="63"/>
                    <a:pt x="66" y="63"/>
                  </a:cubicBezTo>
                  <a:cubicBezTo>
                    <a:pt x="50" y="47"/>
                    <a:pt x="31" y="37"/>
                    <a:pt x="12" y="24"/>
                  </a:cubicBezTo>
                  <a:cubicBezTo>
                    <a:pt x="5" y="3"/>
                    <a:pt x="10" y="10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02" name="Freeform 130"/>
            <p:cNvSpPr>
              <a:spLocks/>
            </p:cNvSpPr>
            <p:nvPr/>
          </p:nvSpPr>
          <p:spPr bwMode="auto">
            <a:xfrm>
              <a:off x="2896" y="2803"/>
              <a:ext cx="201" cy="174"/>
            </a:xfrm>
            <a:custGeom>
              <a:avLst/>
              <a:gdLst>
                <a:gd name="T0" fmla="*/ 201 w 201"/>
                <a:gd name="T1" fmla="*/ 174 h 174"/>
                <a:gd name="T2" fmla="*/ 126 w 201"/>
                <a:gd name="T3" fmla="*/ 141 h 174"/>
                <a:gd name="T4" fmla="*/ 90 w 201"/>
                <a:gd name="T5" fmla="*/ 120 h 174"/>
                <a:gd name="T6" fmla="*/ 42 w 201"/>
                <a:gd name="T7" fmla="*/ 63 h 174"/>
                <a:gd name="T8" fmla="*/ 0 w 201"/>
                <a:gd name="T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74">
                  <a:moveTo>
                    <a:pt x="201" y="174"/>
                  </a:moveTo>
                  <a:cubicBezTo>
                    <a:pt x="176" y="157"/>
                    <a:pt x="155" y="151"/>
                    <a:pt x="126" y="141"/>
                  </a:cubicBezTo>
                  <a:cubicBezTo>
                    <a:pt x="107" y="132"/>
                    <a:pt x="103" y="129"/>
                    <a:pt x="90" y="120"/>
                  </a:cubicBezTo>
                  <a:cubicBezTo>
                    <a:pt x="80" y="113"/>
                    <a:pt x="57" y="83"/>
                    <a:pt x="42" y="63"/>
                  </a:cubicBezTo>
                  <a:cubicBezTo>
                    <a:pt x="30" y="45"/>
                    <a:pt x="8" y="14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03" name="Freeform 131"/>
            <p:cNvSpPr>
              <a:spLocks/>
            </p:cNvSpPr>
            <p:nvPr/>
          </p:nvSpPr>
          <p:spPr bwMode="auto">
            <a:xfrm>
              <a:off x="2908" y="2717"/>
              <a:ext cx="195" cy="104"/>
            </a:xfrm>
            <a:custGeom>
              <a:avLst/>
              <a:gdLst>
                <a:gd name="T0" fmla="*/ 195 w 195"/>
                <a:gd name="T1" fmla="*/ 104 h 104"/>
                <a:gd name="T2" fmla="*/ 126 w 195"/>
                <a:gd name="T3" fmla="*/ 86 h 104"/>
                <a:gd name="T4" fmla="*/ 48 w 195"/>
                <a:gd name="T5" fmla="*/ 41 h 104"/>
                <a:gd name="T6" fmla="*/ 0 w 195"/>
                <a:gd name="T7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5" h="104">
                  <a:moveTo>
                    <a:pt x="195" y="104"/>
                  </a:moveTo>
                  <a:cubicBezTo>
                    <a:pt x="170" y="87"/>
                    <a:pt x="155" y="96"/>
                    <a:pt x="126" y="86"/>
                  </a:cubicBezTo>
                  <a:cubicBezTo>
                    <a:pt x="100" y="76"/>
                    <a:pt x="69" y="52"/>
                    <a:pt x="48" y="41"/>
                  </a:cubicBezTo>
                  <a:cubicBezTo>
                    <a:pt x="36" y="23"/>
                    <a:pt x="9" y="0"/>
                    <a:pt x="0" y="2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04" name="Freeform 132"/>
            <p:cNvSpPr>
              <a:spLocks/>
            </p:cNvSpPr>
            <p:nvPr/>
          </p:nvSpPr>
          <p:spPr bwMode="auto">
            <a:xfrm>
              <a:off x="2949" y="2605"/>
              <a:ext cx="127" cy="48"/>
            </a:xfrm>
            <a:custGeom>
              <a:avLst/>
              <a:gdLst>
                <a:gd name="T0" fmla="*/ 127 w 127"/>
                <a:gd name="T1" fmla="*/ 48 h 48"/>
                <a:gd name="T2" fmla="*/ 55 w 127"/>
                <a:gd name="T3" fmla="*/ 36 h 48"/>
                <a:gd name="T4" fmla="*/ 10 w 127"/>
                <a:gd name="T5" fmla="*/ 6 h 48"/>
                <a:gd name="T6" fmla="*/ 1 w 12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48">
                  <a:moveTo>
                    <a:pt x="127" y="48"/>
                  </a:moveTo>
                  <a:cubicBezTo>
                    <a:pt x="98" y="45"/>
                    <a:pt x="85" y="39"/>
                    <a:pt x="55" y="36"/>
                  </a:cubicBezTo>
                  <a:cubicBezTo>
                    <a:pt x="41" y="26"/>
                    <a:pt x="27" y="12"/>
                    <a:pt x="10" y="6"/>
                  </a:cubicBezTo>
                  <a:cubicBezTo>
                    <a:pt x="0" y="3"/>
                    <a:pt x="1" y="6"/>
                    <a:pt x="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05" name="Freeform 133"/>
            <p:cNvSpPr>
              <a:spLocks/>
            </p:cNvSpPr>
            <p:nvPr/>
          </p:nvSpPr>
          <p:spPr bwMode="auto">
            <a:xfrm>
              <a:off x="2962" y="2455"/>
              <a:ext cx="123" cy="67"/>
            </a:xfrm>
            <a:custGeom>
              <a:avLst/>
              <a:gdLst>
                <a:gd name="T0" fmla="*/ 123 w 123"/>
                <a:gd name="T1" fmla="*/ 63 h 67"/>
                <a:gd name="T2" fmla="*/ 66 w 123"/>
                <a:gd name="T3" fmla="*/ 51 h 67"/>
                <a:gd name="T4" fmla="*/ 60 w 123"/>
                <a:gd name="T5" fmla="*/ 42 h 67"/>
                <a:gd name="T6" fmla="*/ 42 w 123"/>
                <a:gd name="T7" fmla="*/ 36 h 67"/>
                <a:gd name="T8" fmla="*/ 0 w 123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7">
                  <a:moveTo>
                    <a:pt x="123" y="63"/>
                  </a:moveTo>
                  <a:cubicBezTo>
                    <a:pt x="83" y="67"/>
                    <a:pt x="101" y="58"/>
                    <a:pt x="66" y="51"/>
                  </a:cubicBezTo>
                  <a:cubicBezTo>
                    <a:pt x="64" y="48"/>
                    <a:pt x="63" y="44"/>
                    <a:pt x="60" y="42"/>
                  </a:cubicBezTo>
                  <a:cubicBezTo>
                    <a:pt x="55" y="39"/>
                    <a:pt x="42" y="36"/>
                    <a:pt x="42" y="36"/>
                  </a:cubicBezTo>
                  <a:cubicBezTo>
                    <a:pt x="28" y="22"/>
                    <a:pt x="13" y="13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06" name="Freeform 134"/>
            <p:cNvSpPr>
              <a:spLocks/>
            </p:cNvSpPr>
            <p:nvPr/>
          </p:nvSpPr>
          <p:spPr bwMode="auto">
            <a:xfrm>
              <a:off x="2956" y="2308"/>
              <a:ext cx="138" cy="45"/>
            </a:xfrm>
            <a:custGeom>
              <a:avLst/>
              <a:gdLst>
                <a:gd name="T0" fmla="*/ 138 w 138"/>
                <a:gd name="T1" fmla="*/ 45 h 45"/>
                <a:gd name="T2" fmla="*/ 54 w 138"/>
                <a:gd name="T3" fmla="*/ 33 h 45"/>
                <a:gd name="T4" fmla="*/ 51 w 138"/>
                <a:gd name="T5" fmla="*/ 24 h 45"/>
                <a:gd name="T6" fmla="*/ 33 w 138"/>
                <a:gd name="T7" fmla="*/ 18 h 45"/>
                <a:gd name="T8" fmla="*/ 24 w 138"/>
                <a:gd name="T9" fmla="*/ 15 h 45"/>
                <a:gd name="T10" fmla="*/ 0 w 138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" h="45">
                  <a:moveTo>
                    <a:pt x="138" y="45"/>
                  </a:moveTo>
                  <a:cubicBezTo>
                    <a:pt x="104" y="42"/>
                    <a:pt x="89" y="36"/>
                    <a:pt x="54" y="33"/>
                  </a:cubicBezTo>
                  <a:cubicBezTo>
                    <a:pt x="53" y="30"/>
                    <a:pt x="54" y="26"/>
                    <a:pt x="51" y="24"/>
                  </a:cubicBezTo>
                  <a:cubicBezTo>
                    <a:pt x="46" y="20"/>
                    <a:pt x="39" y="20"/>
                    <a:pt x="33" y="18"/>
                  </a:cubicBezTo>
                  <a:cubicBezTo>
                    <a:pt x="30" y="17"/>
                    <a:pt x="27" y="17"/>
                    <a:pt x="24" y="15"/>
                  </a:cubicBezTo>
                  <a:cubicBezTo>
                    <a:pt x="4" y="2"/>
                    <a:pt x="12" y="6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07" name="Freeform 135"/>
            <p:cNvSpPr>
              <a:spLocks/>
            </p:cNvSpPr>
            <p:nvPr/>
          </p:nvSpPr>
          <p:spPr bwMode="auto">
            <a:xfrm>
              <a:off x="2959" y="2191"/>
              <a:ext cx="129" cy="36"/>
            </a:xfrm>
            <a:custGeom>
              <a:avLst/>
              <a:gdLst>
                <a:gd name="T0" fmla="*/ 129 w 129"/>
                <a:gd name="T1" fmla="*/ 36 h 36"/>
                <a:gd name="T2" fmla="*/ 36 w 129"/>
                <a:gd name="T3" fmla="*/ 24 h 36"/>
                <a:gd name="T4" fmla="*/ 9 w 129"/>
                <a:gd name="T5" fmla="*/ 9 h 36"/>
                <a:gd name="T6" fmla="*/ 0 w 129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" h="36">
                  <a:moveTo>
                    <a:pt x="129" y="36"/>
                  </a:moveTo>
                  <a:cubicBezTo>
                    <a:pt x="87" y="34"/>
                    <a:pt x="74" y="27"/>
                    <a:pt x="36" y="24"/>
                  </a:cubicBezTo>
                  <a:cubicBezTo>
                    <a:pt x="27" y="18"/>
                    <a:pt x="17" y="16"/>
                    <a:pt x="9" y="9"/>
                  </a:cubicBezTo>
                  <a:cubicBezTo>
                    <a:pt x="6" y="6"/>
                    <a:pt x="0" y="0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08" name="Freeform 136"/>
            <p:cNvSpPr>
              <a:spLocks/>
            </p:cNvSpPr>
            <p:nvPr/>
          </p:nvSpPr>
          <p:spPr bwMode="auto">
            <a:xfrm>
              <a:off x="2242" y="2097"/>
              <a:ext cx="966" cy="967"/>
            </a:xfrm>
            <a:custGeom>
              <a:avLst/>
              <a:gdLst>
                <a:gd name="T0" fmla="*/ 774 w 966"/>
                <a:gd name="T1" fmla="*/ 43 h 967"/>
                <a:gd name="T2" fmla="*/ 833 w 966"/>
                <a:gd name="T3" fmla="*/ 27 h 967"/>
                <a:gd name="T4" fmla="*/ 869 w 966"/>
                <a:gd name="T5" fmla="*/ 15 h 967"/>
                <a:gd name="T6" fmla="*/ 951 w 966"/>
                <a:gd name="T7" fmla="*/ 117 h 967"/>
                <a:gd name="T8" fmla="*/ 961 w 966"/>
                <a:gd name="T9" fmla="*/ 183 h 967"/>
                <a:gd name="T10" fmla="*/ 933 w 966"/>
                <a:gd name="T11" fmla="*/ 269 h 967"/>
                <a:gd name="T12" fmla="*/ 787 w 966"/>
                <a:gd name="T13" fmla="*/ 239 h 967"/>
                <a:gd name="T14" fmla="*/ 715 w 966"/>
                <a:gd name="T15" fmla="*/ 241 h 967"/>
                <a:gd name="T16" fmla="*/ 618 w 966"/>
                <a:gd name="T17" fmla="*/ 253 h 967"/>
                <a:gd name="T18" fmla="*/ 618 w 966"/>
                <a:gd name="T19" fmla="*/ 280 h 967"/>
                <a:gd name="T20" fmla="*/ 639 w 966"/>
                <a:gd name="T21" fmla="*/ 337 h 967"/>
                <a:gd name="T22" fmla="*/ 690 w 966"/>
                <a:gd name="T23" fmla="*/ 472 h 967"/>
                <a:gd name="T24" fmla="*/ 717 w 966"/>
                <a:gd name="T25" fmla="*/ 526 h 967"/>
                <a:gd name="T26" fmla="*/ 789 w 966"/>
                <a:gd name="T27" fmla="*/ 691 h 967"/>
                <a:gd name="T28" fmla="*/ 823 w 966"/>
                <a:gd name="T29" fmla="*/ 783 h 967"/>
                <a:gd name="T30" fmla="*/ 847 w 966"/>
                <a:gd name="T31" fmla="*/ 833 h 967"/>
                <a:gd name="T32" fmla="*/ 843 w 966"/>
                <a:gd name="T33" fmla="*/ 832 h 967"/>
                <a:gd name="T34" fmla="*/ 831 w 966"/>
                <a:gd name="T35" fmla="*/ 835 h 967"/>
                <a:gd name="T36" fmla="*/ 780 w 966"/>
                <a:gd name="T37" fmla="*/ 856 h 967"/>
                <a:gd name="T38" fmla="*/ 735 w 966"/>
                <a:gd name="T39" fmla="*/ 874 h 967"/>
                <a:gd name="T40" fmla="*/ 663 w 966"/>
                <a:gd name="T41" fmla="*/ 919 h 967"/>
                <a:gd name="T42" fmla="*/ 618 w 966"/>
                <a:gd name="T43" fmla="*/ 943 h 967"/>
                <a:gd name="T44" fmla="*/ 612 w 966"/>
                <a:gd name="T45" fmla="*/ 934 h 967"/>
                <a:gd name="T46" fmla="*/ 609 w 966"/>
                <a:gd name="T47" fmla="*/ 925 h 967"/>
                <a:gd name="T48" fmla="*/ 597 w 966"/>
                <a:gd name="T49" fmla="*/ 907 h 967"/>
                <a:gd name="T50" fmla="*/ 591 w 966"/>
                <a:gd name="T51" fmla="*/ 874 h 967"/>
                <a:gd name="T52" fmla="*/ 585 w 966"/>
                <a:gd name="T53" fmla="*/ 856 h 967"/>
                <a:gd name="T54" fmla="*/ 576 w 966"/>
                <a:gd name="T55" fmla="*/ 718 h 967"/>
                <a:gd name="T56" fmla="*/ 543 w 966"/>
                <a:gd name="T57" fmla="*/ 589 h 967"/>
                <a:gd name="T58" fmla="*/ 522 w 966"/>
                <a:gd name="T59" fmla="*/ 457 h 967"/>
                <a:gd name="T60" fmla="*/ 511 w 966"/>
                <a:gd name="T61" fmla="*/ 401 h 967"/>
                <a:gd name="T62" fmla="*/ 503 w 966"/>
                <a:gd name="T63" fmla="*/ 363 h 967"/>
                <a:gd name="T64" fmla="*/ 465 w 966"/>
                <a:gd name="T65" fmla="*/ 357 h 967"/>
                <a:gd name="T66" fmla="*/ 435 w 966"/>
                <a:gd name="T67" fmla="*/ 363 h 967"/>
                <a:gd name="T68" fmla="*/ 435 w 966"/>
                <a:gd name="T69" fmla="*/ 415 h 967"/>
                <a:gd name="T70" fmla="*/ 420 w 966"/>
                <a:gd name="T71" fmla="*/ 703 h 967"/>
                <a:gd name="T72" fmla="*/ 417 w 966"/>
                <a:gd name="T73" fmla="*/ 958 h 967"/>
                <a:gd name="T74" fmla="*/ 395 w 966"/>
                <a:gd name="T75" fmla="*/ 951 h 967"/>
                <a:gd name="T76" fmla="*/ 349 w 966"/>
                <a:gd name="T77" fmla="*/ 931 h 967"/>
                <a:gd name="T78" fmla="*/ 205 w 966"/>
                <a:gd name="T79" fmla="*/ 885 h 967"/>
                <a:gd name="T80" fmla="*/ 159 w 966"/>
                <a:gd name="T81" fmla="*/ 873 h 967"/>
                <a:gd name="T82" fmla="*/ 171 w 966"/>
                <a:gd name="T83" fmla="*/ 844 h 967"/>
                <a:gd name="T84" fmla="*/ 195 w 966"/>
                <a:gd name="T85" fmla="*/ 749 h 967"/>
                <a:gd name="T86" fmla="*/ 247 w 966"/>
                <a:gd name="T87" fmla="*/ 603 h 967"/>
                <a:gd name="T88" fmla="*/ 270 w 966"/>
                <a:gd name="T89" fmla="*/ 496 h 967"/>
                <a:gd name="T90" fmla="*/ 291 w 966"/>
                <a:gd name="T91" fmla="*/ 421 h 967"/>
                <a:gd name="T92" fmla="*/ 323 w 966"/>
                <a:gd name="T93" fmla="*/ 269 h 967"/>
                <a:gd name="T94" fmla="*/ 165 w 966"/>
                <a:gd name="T95" fmla="*/ 265 h 967"/>
                <a:gd name="T96" fmla="*/ 126 w 966"/>
                <a:gd name="T97" fmla="*/ 268 h 967"/>
                <a:gd name="T98" fmla="*/ 19 w 966"/>
                <a:gd name="T99" fmla="*/ 267 h 967"/>
                <a:gd name="T100" fmla="*/ 9 w 966"/>
                <a:gd name="T101" fmla="*/ 211 h 967"/>
                <a:gd name="T102" fmla="*/ 19 w 966"/>
                <a:gd name="T103" fmla="*/ 163 h 967"/>
                <a:gd name="T104" fmla="*/ 41 w 966"/>
                <a:gd name="T105" fmla="*/ 103 h 967"/>
                <a:gd name="T106" fmla="*/ 69 w 966"/>
                <a:gd name="T107" fmla="*/ 53 h 967"/>
                <a:gd name="T108" fmla="*/ 125 w 966"/>
                <a:gd name="T109" fmla="*/ 59 h 967"/>
                <a:gd name="T110" fmla="*/ 169 w 966"/>
                <a:gd name="T111" fmla="*/ 49 h 967"/>
                <a:gd name="T112" fmla="*/ 231 w 966"/>
                <a:gd name="T113" fmla="*/ 52 h 967"/>
                <a:gd name="T114" fmla="*/ 594 w 966"/>
                <a:gd name="T115" fmla="*/ 49 h 967"/>
                <a:gd name="T116" fmla="*/ 726 w 966"/>
                <a:gd name="T117" fmla="*/ 46 h 967"/>
                <a:gd name="T118" fmla="*/ 774 w 966"/>
                <a:gd name="T119" fmla="*/ 43 h 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6" h="967">
                  <a:moveTo>
                    <a:pt x="774" y="43"/>
                  </a:moveTo>
                  <a:cubicBezTo>
                    <a:pt x="789" y="39"/>
                    <a:pt x="817" y="32"/>
                    <a:pt x="833" y="27"/>
                  </a:cubicBezTo>
                  <a:cubicBezTo>
                    <a:pt x="849" y="22"/>
                    <a:pt x="849" y="0"/>
                    <a:pt x="869" y="15"/>
                  </a:cubicBezTo>
                  <a:cubicBezTo>
                    <a:pt x="889" y="30"/>
                    <a:pt x="936" y="89"/>
                    <a:pt x="951" y="117"/>
                  </a:cubicBezTo>
                  <a:cubicBezTo>
                    <a:pt x="966" y="145"/>
                    <a:pt x="964" y="158"/>
                    <a:pt x="961" y="183"/>
                  </a:cubicBezTo>
                  <a:cubicBezTo>
                    <a:pt x="958" y="208"/>
                    <a:pt x="962" y="260"/>
                    <a:pt x="933" y="269"/>
                  </a:cubicBezTo>
                  <a:cubicBezTo>
                    <a:pt x="904" y="278"/>
                    <a:pt x="823" y="244"/>
                    <a:pt x="787" y="239"/>
                  </a:cubicBezTo>
                  <a:cubicBezTo>
                    <a:pt x="751" y="234"/>
                    <a:pt x="743" y="239"/>
                    <a:pt x="715" y="241"/>
                  </a:cubicBezTo>
                  <a:cubicBezTo>
                    <a:pt x="687" y="243"/>
                    <a:pt x="634" y="247"/>
                    <a:pt x="618" y="253"/>
                  </a:cubicBezTo>
                  <a:cubicBezTo>
                    <a:pt x="598" y="260"/>
                    <a:pt x="601" y="272"/>
                    <a:pt x="618" y="280"/>
                  </a:cubicBezTo>
                  <a:cubicBezTo>
                    <a:pt x="621" y="293"/>
                    <a:pt x="627" y="305"/>
                    <a:pt x="639" y="337"/>
                  </a:cubicBezTo>
                  <a:cubicBezTo>
                    <a:pt x="649" y="366"/>
                    <a:pt x="677" y="440"/>
                    <a:pt x="690" y="472"/>
                  </a:cubicBezTo>
                  <a:cubicBezTo>
                    <a:pt x="695" y="493"/>
                    <a:pt x="707" y="508"/>
                    <a:pt x="717" y="526"/>
                  </a:cubicBezTo>
                  <a:cubicBezTo>
                    <a:pt x="740" y="571"/>
                    <a:pt x="769" y="649"/>
                    <a:pt x="789" y="691"/>
                  </a:cubicBezTo>
                  <a:cubicBezTo>
                    <a:pt x="793" y="703"/>
                    <a:pt x="819" y="771"/>
                    <a:pt x="823" y="783"/>
                  </a:cubicBezTo>
                  <a:cubicBezTo>
                    <a:pt x="833" y="807"/>
                    <a:pt x="844" y="825"/>
                    <a:pt x="847" y="833"/>
                  </a:cubicBezTo>
                  <a:cubicBezTo>
                    <a:pt x="845" y="843"/>
                    <a:pt x="848" y="823"/>
                    <a:pt x="843" y="832"/>
                  </a:cubicBezTo>
                  <a:cubicBezTo>
                    <a:pt x="841" y="836"/>
                    <a:pt x="835" y="834"/>
                    <a:pt x="831" y="835"/>
                  </a:cubicBezTo>
                  <a:cubicBezTo>
                    <a:pt x="813" y="842"/>
                    <a:pt x="799" y="852"/>
                    <a:pt x="780" y="856"/>
                  </a:cubicBezTo>
                  <a:cubicBezTo>
                    <a:pt x="766" y="863"/>
                    <a:pt x="750" y="870"/>
                    <a:pt x="735" y="874"/>
                  </a:cubicBezTo>
                  <a:cubicBezTo>
                    <a:pt x="711" y="890"/>
                    <a:pt x="692" y="913"/>
                    <a:pt x="663" y="919"/>
                  </a:cubicBezTo>
                  <a:cubicBezTo>
                    <a:pt x="649" y="929"/>
                    <a:pt x="632" y="933"/>
                    <a:pt x="618" y="943"/>
                  </a:cubicBezTo>
                  <a:cubicBezTo>
                    <a:pt x="616" y="940"/>
                    <a:pt x="614" y="937"/>
                    <a:pt x="612" y="934"/>
                  </a:cubicBezTo>
                  <a:cubicBezTo>
                    <a:pt x="611" y="931"/>
                    <a:pt x="611" y="928"/>
                    <a:pt x="609" y="925"/>
                  </a:cubicBezTo>
                  <a:cubicBezTo>
                    <a:pt x="605" y="919"/>
                    <a:pt x="597" y="907"/>
                    <a:pt x="597" y="907"/>
                  </a:cubicBezTo>
                  <a:cubicBezTo>
                    <a:pt x="595" y="892"/>
                    <a:pt x="595" y="887"/>
                    <a:pt x="591" y="874"/>
                  </a:cubicBezTo>
                  <a:cubicBezTo>
                    <a:pt x="589" y="868"/>
                    <a:pt x="585" y="856"/>
                    <a:pt x="585" y="856"/>
                  </a:cubicBezTo>
                  <a:cubicBezTo>
                    <a:pt x="581" y="837"/>
                    <a:pt x="583" y="762"/>
                    <a:pt x="576" y="718"/>
                  </a:cubicBezTo>
                  <a:cubicBezTo>
                    <a:pt x="569" y="674"/>
                    <a:pt x="552" y="632"/>
                    <a:pt x="543" y="589"/>
                  </a:cubicBezTo>
                  <a:cubicBezTo>
                    <a:pt x="538" y="544"/>
                    <a:pt x="533" y="501"/>
                    <a:pt x="522" y="457"/>
                  </a:cubicBezTo>
                  <a:cubicBezTo>
                    <a:pt x="518" y="425"/>
                    <a:pt x="514" y="417"/>
                    <a:pt x="511" y="401"/>
                  </a:cubicBezTo>
                  <a:cubicBezTo>
                    <a:pt x="508" y="385"/>
                    <a:pt x="511" y="370"/>
                    <a:pt x="503" y="363"/>
                  </a:cubicBezTo>
                  <a:cubicBezTo>
                    <a:pt x="494" y="345"/>
                    <a:pt x="476" y="357"/>
                    <a:pt x="465" y="357"/>
                  </a:cubicBezTo>
                  <a:cubicBezTo>
                    <a:pt x="454" y="357"/>
                    <a:pt x="440" y="353"/>
                    <a:pt x="435" y="363"/>
                  </a:cubicBezTo>
                  <a:cubicBezTo>
                    <a:pt x="430" y="373"/>
                    <a:pt x="437" y="358"/>
                    <a:pt x="435" y="415"/>
                  </a:cubicBezTo>
                  <a:cubicBezTo>
                    <a:pt x="433" y="472"/>
                    <a:pt x="423" y="613"/>
                    <a:pt x="420" y="703"/>
                  </a:cubicBezTo>
                  <a:cubicBezTo>
                    <a:pt x="419" y="788"/>
                    <a:pt x="422" y="873"/>
                    <a:pt x="417" y="958"/>
                  </a:cubicBezTo>
                  <a:cubicBezTo>
                    <a:pt x="416" y="967"/>
                    <a:pt x="403" y="955"/>
                    <a:pt x="395" y="951"/>
                  </a:cubicBezTo>
                  <a:cubicBezTo>
                    <a:pt x="382" y="944"/>
                    <a:pt x="364" y="936"/>
                    <a:pt x="349" y="931"/>
                  </a:cubicBezTo>
                  <a:cubicBezTo>
                    <a:pt x="316" y="924"/>
                    <a:pt x="236" y="895"/>
                    <a:pt x="205" y="885"/>
                  </a:cubicBezTo>
                  <a:cubicBezTo>
                    <a:pt x="174" y="875"/>
                    <a:pt x="165" y="880"/>
                    <a:pt x="159" y="873"/>
                  </a:cubicBezTo>
                  <a:cubicBezTo>
                    <a:pt x="153" y="866"/>
                    <a:pt x="165" y="865"/>
                    <a:pt x="171" y="844"/>
                  </a:cubicBezTo>
                  <a:cubicBezTo>
                    <a:pt x="183" y="820"/>
                    <a:pt x="188" y="777"/>
                    <a:pt x="195" y="749"/>
                  </a:cubicBezTo>
                  <a:cubicBezTo>
                    <a:pt x="206" y="709"/>
                    <a:pt x="235" y="645"/>
                    <a:pt x="247" y="603"/>
                  </a:cubicBezTo>
                  <a:cubicBezTo>
                    <a:pt x="259" y="561"/>
                    <a:pt x="263" y="526"/>
                    <a:pt x="270" y="496"/>
                  </a:cubicBezTo>
                  <a:cubicBezTo>
                    <a:pt x="278" y="469"/>
                    <a:pt x="283" y="455"/>
                    <a:pt x="291" y="421"/>
                  </a:cubicBezTo>
                  <a:cubicBezTo>
                    <a:pt x="299" y="368"/>
                    <a:pt x="306" y="320"/>
                    <a:pt x="323" y="269"/>
                  </a:cubicBezTo>
                  <a:cubicBezTo>
                    <a:pt x="297" y="252"/>
                    <a:pt x="205" y="268"/>
                    <a:pt x="165" y="265"/>
                  </a:cubicBezTo>
                  <a:cubicBezTo>
                    <a:pt x="151" y="263"/>
                    <a:pt x="129" y="282"/>
                    <a:pt x="126" y="268"/>
                  </a:cubicBezTo>
                  <a:cubicBezTo>
                    <a:pt x="111" y="263"/>
                    <a:pt x="38" y="283"/>
                    <a:pt x="19" y="267"/>
                  </a:cubicBezTo>
                  <a:cubicBezTo>
                    <a:pt x="0" y="258"/>
                    <a:pt x="9" y="228"/>
                    <a:pt x="9" y="211"/>
                  </a:cubicBezTo>
                  <a:cubicBezTo>
                    <a:pt x="9" y="194"/>
                    <a:pt x="14" y="181"/>
                    <a:pt x="19" y="163"/>
                  </a:cubicBezTo>
                  <a:cubicBezTo>
                    <a:pt x="24" y="145"/>
                    <a:pt x="33" y="121"/>
                    <a:pt x="41" y="103"/>
                  </a:cubicBezTo>
                  <a:cubicBezTo>
                    <a:pt x="49" y="85"/>
                    <a:pt x="55" y="60"/>
                    <a:pt x="69" y="53"/>
                  </a:cubicBezTo>
                  <a:cubicBezTo>
                    <a:pt x="83" y="46"/>
                    <a:pt x="108" y="60"/>
                    <a:pt x="125" y="59"/>
                  </a:cubicBezTo>
                  <a:cubicBezTo>
                    <a:pt x="137" y="58"/>
                    <a:pt x="151" y="50"/>
                    <a:pt x="169" y="49"/>
                  </a:cubicBezTo>
                  <a:cubicBezTo>
                    <a:pt x="187" y="48"/>
                    <a:pt x="160" y="52"/>
                    <a:pt x="231" y="52"/>
                  </a:cubicBezTo>
                  <a:cubicBezTo>
                    <a:pt x="352" y="50"/>
                    <a:pt x="473" y="50"/>
                    <a:pt x="594" y="49"/>
                  </a:cubicBezTo>
                  <a:cubicBezTo>
                    <a:pt x="638" y="48"/>
                    <a:pt x="682" y="48"/>
                    <a:pt x="726" y="46"/>
                  </a:cubicBezTo>
                  <a:cubicBezTo>
                    <a:pt x="742" y="45"/>
                    <a:pt x="785" y="32"/>
                    <a:pt x="774" y="43"/>
                  </a:cubicBezTo>
                  <a:close/>
                </a:path>
              </a:pathLst>
            </a:custGeom>
            <a:solidFill>
              <a:srgbClr val="8000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09" name="Freeform 137"/>
            <p:cNvSpPr>
              <a:spLocks/>
            </p:cNvSpPr>
            <p:nvPr/>
          </p:nvSpPr>
          <p:spPr bwMode="auto">
            <a:xfrm>
              <a:off x="2385" y="2040"/>
              <a:ext cx="179" cy="235"/>
            </a:xfrm>
            <a:custGeom>
              <a:avLst/>
              <a:gdLst>
                <a:gd name="T0" fmla="*/ 0 w 179"/>
                <a:gd name="T1" fmla="*/ 29 h 235"/>
                <a:gd name="T2" fmla="*/ 37 w 179"/>
                <a:gd name="T3" fmla="*/ 95 h 235"/>
                <a:gd name="T4" fmla="*/ 53 w 179"/>
                <a:gd name="T5" fmla="*/ 117 h 235"/>
                <a:gd name="T6" fmla="*/ 75 w 179"/>
                <a:gd name="T7" fmla="*/ 153 h 235"/>
                <a:gd name="T8" fmla="*/ 97 w 179"/>
                <a:gd name="T9" fmla="*/ 189 h 235"/>
                <a:gd name="T10" fmla="*/ 135 w 179"/>
                <a:gd name="T11" fmla="*/ 233 h 235"/>
                <a:gd name="T12" fmla="*/ 163 w 179"/>
                <a:gd name="T13" fmla="*/ 229 h 235"/>
                <a:gd name="T14" fmla="*/ 175 w 179"/>
                <a:gd name="T15" fmla="*/ 213 h 235"/>
                <a:gd name="T16" fmla="*/ 169 w 179"/>
                <a:gd name="T17" fmla="*/ 173 h 235"/>
                <a:gd name="T18" fmla="*/ 129 w 179"/>
                <a:gd name="T19" fmla="*/ 129 h 235"/>
                <a:gd name="T20" fmla="*/ 91 w 179"/>
                <a:gd name="T21" fmla="*/ 67 h 235"/>
                <a:gd name="T22" fmla="*/ 47 w 179"/>
                <a:gd name="T23" fmla="*/ 5 h 235"/>
                <a:gd name="T24" fmla="*/ 21 w 179"/>
                <a:gd name="T25" fmla="*/ 17 h 235"/>
                <a:gd name="T26" fmla="*/ 0 w 179"/>
                <a:gd name="T27" fmla="*/ 2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9" h="235">
                  <a:moveTo>
                    <a:pt x="0" y="29"/>
                  </a:moveTo>
                  <a:cubicBezTo>
                    <a:pt x="8" y="41"/>
                    <a:pt x="25" y="87"/>
                    <a:pt x="37" y="95"/>
                  </a:cubicBezTo>
                  <a:cubicBezTo>
                    <a:pt x="41" y="107"/>
                    <a:pt x="42" y="110"/>
                    <a:pt x="53" y="117"/>
                  </a:cubicBezTo>
                  <a:cubicBezTo>
                    <a:pt x="59" y="127"/>
                    <a:pt x="68" y="141"/>
                    <a:pt x="75" y="153"/>
                  </a:cubicBezTo>
                  <a:cubicBezTo>
                    <a:pt x="79" y="166"/>
                    <a:pt x="89" y="178"/>
                    <a:pt x="97" y="189"/>
                  </a:cubicBezTo>
                  <a:cubicBezTo>
                    <a:pt x="106" y="203"/>
                    <a:pt x="117" y="227"/>
                    <a:pt x="135" y="233"/>
                  </a:cubicBezTo>
                  <a:cubicBezTo>
                    <a:pt x="146" y="232"/>
                    <a:pt x="153" y="235"/>
                    <a:pt x="163" y="229"/>
                  </a:cubicBezTo>
                  <a:cubicBezTo>
                    <a:pt x="169" y="226"/>
                    <a:pt x="168" y="217"/>
                    <a:pt x="175" y="213"/>
                  </a:cubicBezTo>
                  <a:cubicBezTo>
                    <a:pt x="179" y="201"/>
                    <a:pt x="179" y="180"/>
                    <a:pt x="169" y="173"/>
                  </a:cubicBezTo>
                  <a:cubicBezTo>
                    <a:pt x="161" y="159"/>
                    <a:pt x="142" y="148"/>
                    <a:pt x="129" y="129"/>
                  </a:cubicBezTo>
                  <a:cubicBezTo>
                    <a:pt x="117" y="113"/>
                    <a:pt x="101" y="84"/>
                    <a:pt x="91" y="67"/>
                  </a:cubicBezTo>
                  <a:cubicBezTo>
                    <a:pt x="80" y="50"/>
                    <a:pt x="54" y="11"/>
                    <a:pt x="47" y="5"/>
                  </a:cubicBezTo>
                  <a:cubicBezTo>
                    <a:pt x="38" y="0"/>
                    <a:pt x="27" y="8"/>
                    <a:pt x="21" y="17"/>
                  </a:cubicBezTo>
                  <a:cubicBezTo>
                    <a:pt x="16" y="22"/>
                    <a:pt x="0" y="19"/>
                    <a:pt x="0" y="29"/>
                  </a:cubicBezTo>
                  <a:close/>
                </a:path>
              </a:pathLst>
            </a:custGeom>
            <a:solidFill>
              <a:srgbClr val="8F5A19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10" name="Freeform 138"/>
            <p:cNvSpPr>
              <a:spLocks/>
            </p:cNvSpPr>
            <p:nvPr/>
          </p:nvSpPr>
          <p:spPr bwMode="auto">
            <a:xfrm>
              <a:off x="2486" y="2201"/>
              <a:ext cx="70" cy="64"/>
            </a:xfrm>
            <a:custGeom>
              <a:avLst/>
              <a:gdLst>
                <a:gd name="T0" fmla="*/ 48 w 70"/>
                <a:gd name="T1" fmla="*/ 0 h 64"/>
                <a:gd name="T2" fmla="*/ 62 w 70"/>
                <a:gd name="T3" fmla="*/ 24 h 64"/>
                <a:gd name="T4" fmla="*/ 32 w 70"/>
                <a:gd name="T5" fmla="*/ 28 h 64"/>
                <a:gd name="T6" fmla="*/ 20 w 70"/>
                <a:gd name="T7" fmla="*/ 24 h 64"/>
                <a:gd name="T8" fmla="*/ 2 w 70"/>
                <a:gd name="T9" fmla="*/ 14 h 64"/>
                <a:gd name="T10" fmla="*/ 8 w 70"/>
                <a:gd name="T11" fmla="*/ 16 h 64"/>
                <a:gd name="T12" fmla="*/ 30 w 70"/>
                <a:gd name="T13" fmla="*/ 64 h 64"/>
                <a:gd name="T14" fmla="*/ 56 w 70"/>
                <a:gd name="T15" fmla="*/ 58 h 64"/>
                <a:gd name="T16" fmla="*/ 62 w 70"/>
                <a:gd name="T17" fmla="*/ 56 h 64"/>
                <a:gd name="T18" fmla="*/ 70 w 70"/>
                <a:gd name="T19" fmla="*/ 38 h 64"/>
                <a:gd name="T20" fmla="*/ 54 w 70"/>
                <a:gd name="T21" fmla="*/ 12 h 64"/>
                <a:gd name="T22" fmla="*/ 48 w 70"/>
                <a:gd name="T2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64">
                  <a:moveTo>
                    <a:pt x="48" y="0"/>
                  </a:moveTo>
                  <a:cubicBezTo>
                    <a:pt x="51" y="25"/>
                    <a:pt x="52" y="9"/>
                    <a:pt x="62" y="24"/>
                  </a:cubicBezTo>
                  <a:cubicBezTo>
                    <a:pt x="58" y="37"/>
                    <a:pt x="43" y="31"/>
                    <a:pt x="32" y="28"/>
                  </a:cubicBezTo>
                  <a:cubicBezTo>
                    <a:pt x="28" y="27"/>
                    <a:pt x="20" y="24"/>
                    <a:pt x="20" y="24"/>
                  </a:cubicBezTo>
                  <a:cubicBezTo>
                    <a:pt x="11" y="15"/>
                    <a:pt x="17" y="19"/>
                    <a:pt x="2" y="14"/>
                  </a:cubicBezTo>
                  <a:cubicBezTo>
                    <a:pt x="0" y="13"/>
                    <a:pt x="8" y="16"/>
                    <a:pt x="8" y="16"/>
                  </a:cubicBezTo>
                  <a:cubicBezTo>
                    <a:pt x="10" y="28"/>
                    <a:pt x="17" y="60"/>
                    <a:pt x="30" y="64"/>
                  </a:cubicBezTo>
                  <a:cubicBezTo>
                    <a:pt x="48" y="61"/>
                    <a:pt x="40" y="63"/>
                    <a:pt x="56" y="58"/>
                  </a:cubicBezTo>
                  <a:cubicBezTo>
                    <a:pt x="58" y="57"/>
                    <a:pt x="62" y="56"/>
                    <a:pt x="62" y="56"/>
                  </a:cubicBezTo>
                  <a:cubicBezTo>
                    <a:pt x="66" y="51"/>
                    <a:pt x="70" y="38"/>
                    <a:pt x="70" y="38"/>
                  </a:cubicBezTo>
                  <a:cubicBezTo>
                    <a:pt x="66" y="27"/>
                    <a:pt x="66" y="16"/>
                    <a:pt x="54" y="12"/>
                  </a:cubicBezTo>
                  <a:cubicBezTo>
                    <a:pt x="53" y="8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11" name="Freeform 139"/>
            <p:cNvSpPr>
              <a:spLocks/>
            </p:cNvSpPr>
            <p:nvPr/>
          </p:nvSpPr>
          <p:spPr bwMode="auto">
            <a:xfrm>
              <a:off x="2392" y="2053"/>
              <a:ext cx="104" cy="183"/>
            </a:xfrm>
            <a:custGeom>
              <a:avLst/>
              <a:gdLst>
                <a:gd name="T0" fmla="*/ 64 w 104"/>
                <a:gd name="T1" fmla="*/ 40 h 183"/>
                <a:gd name="T2" fmla="*/ 26 w 104"/>
                <a:gd name="T3" fmla="*/ 52 h 183"/>
                <a:gd name="T4" fmla="*/ 22 w 104"/>
                <a:gd name="T5" fmla="*/ 58 h 183"/>
                <a:gd name="T6" fmla="*/ 28 w 104"/>
                <a:gd name="T7" fmla="*/ 60 h 183"/>
                <a:gd name="T8" fmla="*/ 40 w 104"/>
                <a:gd name="T9" fmla="*/ 74 h 183"/>
                <a:gd name="T10" fmla="*/ 62 w 104"/>
                <a:gd name="T11" fmla="*/ 102 h 183"/>
                <a:gd name="T12" fmla="*/ 72 w 104"/>
                <a:gd name="T13" fmla="*/ 112 h 183"/>
                <a:gd name="T14" fmla="*/ 82 w 104"/>
                <a:gd name="T15" fmla="*/ 136 h 183"/>
                <a:gd name="T16" fmla="*/ 102 w 104"/>
                <a:gd name="T17" fmla="*/ 178 h 183"/>
                <a:gd name="T18" fmla="*/ 94 w 104"/>
                <a:gd name="T19" fmla="*/ 166 h 183"/>
                <a:gd name="T20" fmla="*/ 82 w 104"/>
                <a:gd name="T21" fmla="*/ 156 h 183"/>
                <a:gd name="T22" fmla="*/ 54 w 104"/>
                <a:gd name="T23" fmla="*/ 104 h 183"/>
                <a:gd name="T24" fmla="*/ 44 w 104"/>
                <a:gd name="T25" fmla="*/ 90 h 183"/>
                <a:gd name="T26" fmla="*/ 40 w 104"/>
                <a:gd name="T27" fmla="*/ 84 h 183"/>
                <a:gd name="T28" fmla="*/ 34 w 104"/>
                <a:gd name="T29" fmla="*/ 80 h 183"/>
                <a:gd name="T30" fmla="*/ 16 w 104"/>
                <a:gd name="T31" fmla="*/ 50 h 183"/>
                <a:gd name="T32" fmla="*/ 5 w 104"/>
                <a:gd name="T33" fmla="*/ 14 h 183"/>
                <a:gd name="T34" fmla="*/ 37 w 104"/>
                <a:gd name="T35" fmla="*/ 1 h 183"/>
                <a:gd name="T36" fmla="*/ 48 w 104"/>
                <a:gd name="T37" fmla="*/ 20 h 183"/>
                <a:gd name="T38" fmla="*/ 64 w 104"/>
                <a:gd name="T39" fmla="*/ 18 h 183"/>
                <a:gd name="T40" fmla="*/ 64 w 104"/>
                <a:gd name="T41" fmla="*/ 4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83">
                  <a:moveTo>
                    <a:pt x="64" y="40"/>
                  </a:moveTo>
                  <a:cubicBezTo>
                    <a:pt x="52" y="48"/>
                    <a:pt x="40" y="50"/>
                    <a:pt x="26" y="52"/>
                  </a:cubicBezTo>
                  <a:cubicBezTo>
                    <a:pt x="25" y="54"/>
                    <a:pt x="21" y="56"/>
                    <a:pt x="22" y="58"/>
                  </a:cubicBezTo>
                  <a:cubicBezTo>
                    <a:pt x="23" y="60"/>
                    <a:pt x="26" y="59"/>
                    <a:pt x="28" y="60"/>
                  </a:cubicBezTo>
                  <a:cubicBezTo>
                    <a:pt x="36" y="66"/>
                    <a:pt x="30" y="71"/>
                    <a:pt x="40" y="74"/>
                  </a:cubicBezTo>
                  <a:cubicBezTo>
                    <a:pt x="45" y="85"/>
                    <a:pt x="50" y="98"/>
                    <a:pt x="62" y="102"/>
                  </a:cubicBezTo>
                  <a:cubicBezTo>
                    <a:pt x="67" y="116"/>
                    <a:pt x="62" y="115"/>
                    <a:pt x="72" y="112"/>
                  </a:cubicBezTo>
                  <a:cubicBezTo>
                    <a:pt x="77" y="97"/>
                    <a:pt x="78" y="130"/>
                    <a:pt x="82" y="136"/>
                  </a:cubicBezTo>
                  <a:cubicBezTo>
                    <a:pt x="90" y="148"/>
                    <a:pt x="97" y="164"/>
                    <a:pt x="102" y="178"/>
                  </a:cubicBezTo>
                  <a:cubicBezTo>
                    <a:pt x="104" y="183"/>
                    <a:pt x="98" y="169"/>
                    <a:pt x="94" y="166"/>
                  </a:cubicBezTo>
                  <a:cubicBezTo>
                    <a:pt x="86" y="160"/>
                    <a:pt x="90" y="164"/>
                    <a:pt x="82" y="156"/>
                  </a:cubicBezTo>
                  <a:cubicBezTo>
                    <a:pt x="78" y="143"/>
                    <a:pt x="65" y="111"/>
                    <a:pt x="54" y="104"/>
                  </a:cubicBezTo>
                  <a:cubicBezTo>
                    <a:pt x="49" y="90"/>
                    <a:pt x="54" y="93"/>
                    <a:pt x="44" y="90"/>
                  </a:cubicBezTo>
                  <a:cubicBezTo>
                    <a:pt x="43" y="88"/>
                    <a:pt x="42" y="86"/>
                    <a:pt x="40" y="84"/>
                  </a:cubicBezTo>
                  <a:cubicBezTo>
                    <a:pt x="38" y="82"/>
                    <a:pt x="36" y="82"/>
                    <a:pt x="34" y="80"/>
                  </a:cubicBezTo>
                  <a:cubicBezTo>
                    <a:pt x="26" y="71"/>
                    <a:pt x="23" y="60"/>
                    <a:pt x="16" y="50"/>
                  </a:cubicBezTo>
                  <a:cubicBezTo>
                    <a:pt x="15" y="41"/>
                    <a:pt x="0" y="19"/>
                    <a:pt x="5" y="14"/>
                  </a:cubicBezTo>
                  <a:cubicBezTo>
                    <a:pt x="8" y="6"/>
                    <a:pt x="30" y="0"/>
                    <a:pt x="37" y="1"/>
                  </a:cubicBezTo>
                  <a:cubicBezTo>
                    <a:pt x="44" y="2"/>
                    <a:pt x="44" y="17"/>
                    <a:pt x="48" y="20"/>
                  </a:cubicBezTo>
                  <a:cubicBezTo>
                    <a:pt x="50" y="15"/>
                    <a:pt x="62" y="11"/>
                    <a:pt x="64" y="18"/>
                  </a:cubicBezTo>
                  <a:cubicBezTo>
                    <a:pt x="66" y="25"/>
                    <a:pt x="64" y="33"/>
                    <a:pt x="64" y="4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12" name="Freeform 140"/>
            <p:cNvSpPr>
              <a:spLocks/>
            </p:cNvSpPr>
            <p:nvPr/>
          </p:nvSpPr>
          <p:spPr bwMode="auto">
            <a:xfrm>
              <a:off x="2579" y="2282"/>
              <a:ext cx="39" cy="131"/>
            </a:xfrm>
            <a:custGeom>
              <a:avLst/>
              <a:gdLst>
                <a:gd name="T0" fmla="*/ 22 w 39"/>
                <a:gd name="T1" fmla="*/ 8 h 131"/>
                <a:gd name="T2" fmla="*/ 20 w 39"/>
                <a:gd name="T3" fmla="*/ 35 h 131"/>
                <a:gd name="T4" fmla="*/ 34 w 39"/>
                <a:gd name="T5" fmla="*/ 91 h 131"/>
                <a:gd name="T6" fmla="*/ 20 w 39"/>
                <a:gd name="T7" fmla="*/ 115 h 131"/>
                <a:gd name="T8" fmla="*/ 8 w 39"/>
                <a:gd name="T9" fmla="*/ 98 h 131"/>
                <a:gd name="T10" fmla="*/ 2 w 39"/>
                <a:gd name="T11" fmla="*/ 82 h 131"/>
                <a:gd name="T12" fmla="*/ 8 w 39"/>
                <a:gd name="T13" fmla="*/ 44 h 131"/>
                <a:gd name="T14" fmla="*/ 10 w 39"/>
                <a:gd name="T15" fmla="*/ 22 h 131"/>
                <a:gd name="T16" fmla="*/ 22 w 39"/>
                <a:gd name="T17" fmla="*/ 8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131">
                  <a:moveTo>
                    <a:pt x="22" y="8"/>
                  </a:moveTo>
                  <a:cubicBezTo>
                    <a:pt x="23" y="17"/>
                    <a:pt x="24" y="26"/>
                    <a:pt x="20" y="35"/>
                  </a:cubicBezTo>
                  <a:cubicBezTo>
                    <a:pt x="39" y="46"/>
                    <a:pt x="29" y="71"/>
                    <a:pt x="34" y="91"/>
                  </a:cubicBezTo>
                  <a:cubicBezTo>
                    <a:pt x="30" y="131"/>
                    <a:pt x="39" y="118"/>
                    <a:pt x="20" y="115"/>
                  </a:cubicBezTo>
                  <a:cubicBezTo>
                    <a:pt x="14" y="111"/>
                    <a:pt x="11" y="105"/>
                    <a:pt x="8" y="98"/>
                  </a:cubicBezTo>
                  <a:cubicBezTo>
                    <a:pt x="7" y="92"/>
                    <a:pt x="2" y="82"/>
                    <a:pt x="2" y="82"/>
                  </a:cubicBezTo>
                  <a:cubicBezTo>
                    <a:pt x="0" y="69"/>
                    <a:pt x="3" y="56"/>
                    <a:pt x="8" y="44"/>
                  </a:cubicBezTo>
                  <a:cubicBezTo>
                    <a:pt x="9" y="37"/>
                    <a:pt x="7" y="29"/>
                    <a:pt x="10" y="22"/>
                  </a:cubicBezTo>
                  <a:cubicBezTo>
                    <a:pt x="11" y="19"/>
                    <a:pt x="22" y="0"/>
                    <a:pt x="22" y="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13" name="Freeform 141"/>
            <p:cNvSpPr>
              <a:spLocks/>
            </p:cNvSpPr>
            <p:nvPr/>
          </p:nvSpPr>
          <p:spPr bwMode="auto">
            <a:xfrm>
              <a:off x="2732" y="2248"/>
              <a:ext cx="101" cy="163"/>
            </a:xfrm>
            <a:custGeom>
              <a:avLst/>
              <a:gdLst>
                <a:gd name="T0" fmla="*/ 29 w 101"/>
                <a:gd name="T1" fmla="*/ 29 h 163"/>
                <a:gd name="T2" fmla="*/ 43 w 101"/>
                <a:gd name="T3" fmla="*/ 60 h 163"/>
                <a:gd name="T4" fmla="*/ 49 w 101"/>
                <a:gd name="T5" fmla="*/ 75 h 163"/>
                <a:gd name="T6" fmla="*/ 55 w 101"/>
                <a:gd name="T7" fmla="*/ 93 h 163"/>
                <a:gd name="T8" fmla="*/ 47 w 101"/>
                <a:gd name="T9" fmla="*/ 111 h 163"/>
                <a:gd name="T10" fmla="*/ 59 w 101"/>
                <a:gd name="T11" fmla="*/ 134 h 163"/>
                <a:gd name="T12" fmla="*/ 64 w 101"/>
                <a:gd name="T13" fmla="*/ 144 h 163"/>
                <a:gd name="T14" fmla="*/ 67 w 101"/>
                <a:gd name="T15" fmla="*/ 161 h 163"/>
                <a:gd name="T16" fmla="*/ 73 w 101"/>
                <a:gd name="T17" fmla="*/ 152 h 163"/>
                <a:gd name="T18" fmla="*/ 83 w 101"/>
                <a:gd name="T19" fmla="*/ 147 h 163"/>
                <a:gd name="T20" fmla="*/ 94 w 101"/>
                <a:gd name="T21" fmla="*/ 122 h 163"/>
                <a:gd name="T22" fmla="*/ 101 w 101"/>
                <a:gd name="T23" fmla="*/ 96 h 163"/>
                <a:gd name="T24" fmla="*/ 94 w 101"/>
                <a:gd name="T25" fmla="*/ 83 h 163"/>
                <a:gd name="T26" fmla="*/ 80 w 101"/>
                <a:gd name="T27" fmla="*/ 45 h 163"/>
                <a:gd name="T28" fmla="*/ 53 w 101"/>
                <a:gd name="T29" fmla="*/ 17 h 163"/>
                <a:gd name="T30" fmla="*/ 40 w 101"/>
                <a:gd name="T31" fmla="*/ 12 h 163"/>
                <a:gd name="T32" fmla="*/ 20 w 101"/>
                <a:gd name="T33" fmla="*/ 2 h 163"/>
                <a:gd name="T34" fmla="*/ 13 w 101"/>
                <a:gd name="T35" fmla="*/ 3 h 163"/>
                <a:gd name="T36" fmla="*/ 28 w 101"/>
                <a:gd name="T37" fmla="*/ 21 h 163"/>
                <a:gd name="T38" fmla="*/ 29 w 101"/>
                <a:gd name="T39" fmla="*/ 2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163">
                  <a:moveTo>
                    <a:pt x="29" y="29"/>
                  </a:moveTo>
                  <a:cubicBezTo>
                    <a:pt x="31" y="45"/>
                    <a:pt x="24" y="58"/>
                    <a:pt x="43" y="60"/>
                  </a:cubicBezTo>
                  <a:cubicBezTo>
                    <a:pt x="40" y="68"/>
                    <a:pt x="39" y="73"/>
                    <a:pt x="49" y="75"/>
                  </a:cubicBezTo>
                  <a:cubicBezTo>
                    <a:pt x="53" y="81"/>
                    <a:pt x="52" y="87"/>
                    <a:pt x="55" y="93"/>
                  </a:cubicBezTo>
                  <a:cubicBezTo>
                    <a:pt x="52" y="110"/>
                    <a:pt x="52" y="101"/>
                    <a:pt x="47" y="111"/>
                  </a:cubicBezTo>
                  <a:cubicBezTo>
                    <a:pt x="52" y="119"/>
                    <a:pt x="54" y="126"/>
                    <a:pt x="59" y="134"/>
                  </a:cubicBezTo>
                  <a:cubicBezTo>
                    <a:pt x="61" y="137"/>
                    <a:pt x="64" y="144"/>
                    <a:pt x="64" y="144"/>
                  </a:cubicBezTo>
                  <a:cubicBezTo>
                    <a:pt x="65" y="150"/>
                    <a:pt x="63" y="157"/>
                    <a:pt x="67" y="161"/>
                  </a:cubicBezTo>
                  <a:cubicBezTo>
                    <a:pt x="68" y="163"/>
                    <a:pt x="72" y="152"/>
                    <a:pt x="73" y="152"/>
                  </a:cubicBezTo>
                  <a:cubicBezTo>
                    <a:pt x="76" y="150"/>
                    <a:pt x="83" y="147"/>
                    <a:pt x="83" y="147"/>
                  </a:cubicBezTo>
                  <a:cubicBezTo>
                    <a:pt x="86" y="138"/>
                    <a:pt x="90" y="131"/>
                    <a:pt x="94" y="122"/>
                  </a:cubicBezTo>
                  <a:cubicBezTo>
                    <a:pt x="95" y="104"/>
                    <a:pt x="94" y="107"/>
                    <a:pt x="101" y="96"/>
                  </a:cubicBezTo>
                  <a:cubicBezTo>
                    <a:pt x="100" y="89"/>
                    <a:pt x="99" y="87"/>
                    <a:pt x="94" y="83"/>
                  </a:cubicBezTo>
                  <a:cubicBezTo>
                    <a:pt x="89" y="73"/>
                    <a:pt x="91" y="49"/>
                    <a:pt x="80" y="45"/>
                  </a:cubicBezTo>
                  <a:cubicBezTo>
                    <a:pt x="71" y="33"/>
                    <a:pt x="71" y="20"/>
                    <a:pt x="53" y="17"/>
                  </a:cubicBezTo>
                  <a:cubicBezTo>
                    <a:pt x="49" y="15"/>
                    <a:pt x="44" y="14"/>
                    <a:pt x="40" y="12"/>
                  </a:cubicBezTo>
                  <a:cubicBezTo>
                    <a:pt x="35" y="6"/>
                    <a:pt x="28" y="3"/>
                    <a:pt x="20" y="2"/>
                  </a:cubicBezTo>
                  <a:cubicBezTo>
                    <a:pt x="16" y="0"/>
                    <a:pt x="0" y="0"/>
                    <a:pt x="13" y="3"/>
                  </a:cubicBezTo>
                  <a:cubicBezTo>
                    <a:pt x="19" y="7"/>
                    <a:pt x="23" y="15"/>
                    <a:pt x="28" y="21"/>
                  </a:cubicBezTo>
                  <a:cubicBezTo>
                    <a:pt x="29" y="27"/>
                    <a:pt x="29" y="24"/>
                    <a:pt x="29" y="29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14" name="Freeform 142"/>
            <p:cNvSpPr>
              <a:spLocks/>
            </p:cNvSpPr>
            <p:nvPr/>
          </p:nvSpPr>
          <p:spPr bwMode="auto">
            <a:xfrm>
              <a:off x="2637" y="2317"/>
              <a:ext cx="120" cy="110"/>
            </a:xfrm>
            <a:custGeom>
              <a:avLst/>
              <a:gdLst>
                <a:gd name="T0" fmla="*/ 120 w 120"/>
                <a:gd name="T1" fmla="*/ 63 h 110"/>
                <a:gd name="T2" fmla="*/ 117 w 120"/>
                <a:gd name="T3" fmla="*/ 69 h 110"/>
                <a:gd name="T4" fmla="*/ 97 w 120"/>
                <a:gd name="T5" fmla="*/ 90 h 110"/>
                <a:gd name="T6" fmla="*/ 91 w 120"/>
                <a:gd name="T7" fmla="*/ 93 h 110"/>
                <a:gd name="T8" fmla="*/ 78 w 120"/>
                <a:gd name="T9" fmla="*/ 96 h 110"/>
                <a:gd name="T10" fmla="*/ 69 w 120"/>
                <a:gd name="T11" fmla="*/ 96 h 110"/>
                <a:gd name="T12" fmla="*/ 54 w 120"/>
                <a:gd name="T13" fmla="*/ 93 h 110"/>
                <a:gd name="T14" fmla="*/ 34 w 120"/>
                <a:gd name="T15" fmla="*/ 89 h 110"/>
                <a:gd name="T16" fmla="*/ 24 w 120"/>
                <a:gd name="T17" fmla="*/ 74 h 110"/>
                <a:gd name="T18" fmla="*/ 13 w 120"/>
                <a:gd name="T19" fmla="*/ 69 h 110"/>
                <a:gd name="T20" fmla="*/ 9 w 120"/>
                <a:gd name="T21" fmla="*/ 59 h 110"/>
                <a:gd name="T22" fmla="*/ 13 w 120"/>
                <a:gd name="T23" fmla="*/ 41 h 110"/>
                <a:gd name="T24" fmla="*/ 13 w 120"/>
                <a:gd name="T25" fmla="*/ 29 h 110"/>
                <a:gd name="T26" fmla="*/ 1 w 120"/>
                <a:gd name="T27" fmla="*/ 18 h 110"/>
                <a:gd name="T28" fmla="*/ 1 w 120"/>
                <a:gd name="T29" fmla="*/ 6 h 110"/>
                <a:gd name="T30" fmla="*/ 4 w 120"/>
                <a:gd name="T31" fmla="*/ 2 h 110"/>
                <a:gd name="T32" fmla="*/ 1 w 120"/>
                <a:gd name="T33" fmla="*/ 8 h 110"/>
                <a:gd name="T34" fmla="*/ 12 w 120"/>
                <a:gd name="T35" fmla="*/ 24 h 110"/>
                <a:gd name="T36" fmla="*/ 19 w 120"/>
                <a:gd name="T37" fmla="*/ 41 h 110"/>
                <a:gd name="T38" fmla="*/ 27 w 120"/>
                <a:gd name="T39" fmla="*/ 60 h 110"/>
                <a:gd name="T40" fmla="*/ 37 w 120"/>
                <a:gd name="T41" fmla="*/ 71 h 110"/>
                <a:gd name="T42" fmla="*/ 57 w 120"/>
                <a:gd name="T43" fmla="*/ 75 h 110"/>
                <a:gd name="T44" fmla="*/ 102 w 120"/>
                <a:gd name="T45" fmla="*/ 71 h 110"/>
                <a:gd name="T46" fmla="*/ 120 w 120"/>
                <a:gd name="T47" fmla="*/ 6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0" h="110">
                  <a:moveTo>
                    <a:pt x="120" y="63"/>
                  </a:moveTo>
                  <a:cubicBezTo>
                    <a:pt x="115" y="66"/>
                    <a:pt x="106" y="67"/>
                    <a:pt x="117" y="69"/>
                  </a:cubicBezTo>
                  <a:cubicBezTo>
                    <a:pt x="113" y="78"/>
                    <a:pt x="105" y="84"/>
                    <a:pt x="97" y="90"/>
                  </a:cubicBezTo>
                  <a:cubicBezTo>
                    <a:pt x="95" y="98"/>
                    <a:pt x="97" y="110"/>
                    <a:pt x="91" y="93"/>
                  </a:cubicBezTo>
                  <a:cubicBezTo>
                    <a:pt x="84" y="95"/>
                    <a:pt x="84" y="101"/>
                    <a:pt x="78" y="96"/>
                  </a:cubicBezTo>
                  <a:cubicBezTo>
                    <a:pt x="75" y="104"/>
                    <a:pt x="71" y="105"/>
                    <a:pt x="69" y="96"/>
                  </a:cubicBezTo>
                  <a:cubicBezTo>
                    <a:pt x="61" y="99"/>
                    <a:pt x="58" y="102"/>
                    <a:pt x="54" y="93"/>
                  </a:cubicBezTo>
                  <a:cubicBezTo>
                    <a:pt x="47" y="96"/>
                    <a:pt x="42" y="91"/>
                    <a:pt x="34" y="89"/>
                  </a:cubicBezTo>
                  <a:cubicBezTo>
                    <a:pt x="28" y="84"/>
                    <a:pt x="25" y="82"/>
                    <a:pt x="24" y="74"/>
                  </a:cubicBezTo>
                  <a:cubicBezTo>
                    <a:pt x="7" y="76"/>
                    <a:pt x="25" y="74"/>
                    <a:pt x="13" y="69"/>
                  </a:cubicBezTo>
                  <a:cubicBezTo>
                    <a:pt x="6" y="55"/>
                    <a:pt x="23" y="61"/>
                    <a:pt x="9" y="59"/>
                  </a:cubicBezTo>
                  <a:cubicBezTo>
                    <a:pt x="15" y="51"/>
                    <a:pt x="6" y="51"/>
                    <a:pt x="13" y="41"/>
                  </a:cubicBezTo>
                  <a:cubicBezTo>
                    <a:pt x="6" y="38"/>
                    <a:pt x="9" y="34"/>
                    <a:pt x="13" y="29"/>
                  </a:cubicBezTo>
                  <a:cubicBezTo>
                    <a:pt x="7" y="26"/>
                    <a:pt x="4" y="25"/>
                    <a:pt x="1" y="18"/>
                  </a:cubicBezTo>
                  <a:cubicBezTo>
                    <a:pt x="10" y="12"/>
                    <a:pt x="4" y="15"/>
                    <a:pt x="1" y="6"/>
                  </a:cubicBezTo>
                  <a:cubicBezTo>
                    <a:pt x="2" y="5"/>
                    <a:pt x="4" y="0"/>
                    <a:pt x="4" y="2"/>
                  </a:cubicBezTo>
                  <a:cubicBezTo>
                    <a:pt x="4" y="4"/>
                    <a:pt x="1" y="6"/>
                    <a:pt x="1" y="8"/>
                  </a:cubicBezTo>
                  <a:cubicBezTo>
                    <a:pt x="0" y="18"/>
                    <a:pt x="5" y="20"/>
                    <a:pt x="12" y="24"/>
                  </a:cubicBezTo>
                  <a:cubicBezTo>
                    <a:pt x="13" y="34"/>
                    <a:pt x="17" y="32"/>
                    <a:pt x="19" y="41"/>
                  </a:cubicBezTo>
                  <a:cubicBezTo>
                    <a:pt x="18" y="52"/>
                    <a:pt x="16" y="58"/>
                    <a:pt x="27" y="60"/>
                  </a:cubicBezTo>
                  <a:cubicBezTo>
                    <a:pt x="32" y="63"/>
                    <a:pt x="34" y="66"/>
                    <a:pt x="37" y="71"/>
                  </a:cubicBezTo>
                  <a:cubicBezTo>
                    <a:pt x="44" y="68"/>
                    <a:pt x="53" y="67"/>
                    <a:pt x="57" y="75"/>
                  </a:cubicBezTo>
                  <a:cubicBezTo>
                    <a:pt x="79" y="74"/>
                    <a:pt x="84" y="73"/>
                    <a:pt x="102" y="71"/>
                  </a:cubicBezTo>
                  <a:cubicBezTo>
                    <a:pt x="109" y="67"/>
                    <a:pt x="113" y="68"/>
                    <a:pt x="120" y="6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15" name="Freeform 143"/>
            <p:cNvSpPr>
              <a:spLocks/>
            </p:cNvSpPr>
            <p:nvPr/>
          </p:nvSpPr>
          <p:spPr bwMode="auto">
            <a:xfrm>
              <a:off x="2617" y="2241"/>
              <a:ext cx="117" cy="46"/>
            </a:xfrm>
            <a:custGeom>
              <a:avLst/>
              <a:gdLst>
                <a:gd name="T0" fmla="*/ 117 w 117"/>
                <a:gd name="T1" fmla="*/ 7 h 46"/>
                <a:gd name="T2" fmla="*/ 93 w 117"/>
                <a:gd name="T3" fmla="*/ 9 h 46"/>
                <a:gd name="T4" fmla="*/ 98 w 117"/>
                <a:gd name="T5" fmla="*/ 10 h 46"/>
                <a:gd name="T6" fmla="*/ 78 w 117"/>
                <a:gd name="T7" fmla="*/ 19 h 46"/>
                <a:gd name="T8" fmla="*/ 71 w 117"/>
                <a:gd name="T9" fmla="*/ 31 h 46"/>
                <a:gd name="T10" fmla="*/ 51 w 117"/>
                <a:gd name="T11" fmla="*/ 28 h 46"/>
                <a:gd name="T12" fmla="*/ 39 w 117"/>
                <a:gd name="T13" fmla="*/ 37 h 46"/>
                <a:gd name="T14" fmla="*/ 51 w 117"/>
                <a:gd name="T15" fmla="*/ 46 h 46"/>
                <a:gd name="T16" fmla="*/ 39 w 117"/>
                <a:gd name="T17" fmla="*/ 40 h 46"/>
                <a:gd name="T18" fmla="*/ 32 w 117"/>
                <a:gd name="T19" fmla="*/ 31 h 46"/>
                <a:gd name="T20" fmla="*/ 9 w 117"/>
                <a:gd name="T21" fmla="*/ 25 h 46"/>
                <a:gd name="T22" fmla="*/ 20 w 117"/>
                <a:gd name="T23" fmla="*/ 21 h 46"/>
                <a:gd name="T24" fmla="*/ 33 w 117"/>
                <a:gd name="T25" fmla="*/ 16 h 46"/>
                <a:gd name="T26" fmla="*/ 50 w 117"/>
                <a:gd name="T27" fmla="*/ 9 h 46"/>
                <a:gd name="T28" fmla="*/ 86 w 117"/>
                <a:gd name="T29" fmla="*/ 3 h 46"/>
                <a:gd name="T30" fmla="*/ 117 w 117"/>
                <a:gd name="T31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46">
                  <a:moveTo>
                    <a:pt x="117" y="7"/>
                  </a:moveTo>
                  <a:cubicBezTo>
                    <a:pt x="109" y="8"/>
                    <a:pt x="101" y="8"/>
                    <a:pt x="93" y="9"/>
                  </a:cubicBezTo>
                  <a:cubicBezTo>
                    <a:pt x="91" y="9"/>
                    <a:pt x="98" y="8"/>
                    <a:pt x="98" y="10"/>
                  </a:cubicBezTo>
                  <a:cubicBezTo>
                    <a:pt x="98" y="12"/>
                    <a:pt x="80" y="19"/>
                    <a:pt x="78" y="19"/>
                  </a:cubicBezTo>
                  <a:cubicBezTo>
                    <a:pt x="77" y="25"/>
                    <a:pt x="76" y="27"/>
                    <a:pt x="71" y="31"/>
                  </a:cubicBezTo>
                  <a:cubicBezTo>
                    <a:pt x="66" y="21"/>
                    <a:pt x="61" y="27"/>
                    <a:pt x="51" y="28"/>
                  </a:cubicBezTo>
                  <a:cubicBezTo>
                    <a:pt x="45" y="30"/>
                    <a:pt x="42" y="31"/>
                    <a:pt x="39" y="37"/>
                  </a:cubicBezTo>
                  <a:cubicBezTo>
                    <a:pt x="42" y="44"/>
                    <a:pt x="45" y="42"/>
                    <a:pt x="51" y="46"/>
                  </a:cubicBezTo>
                  <a:cubicBezTo>
                    <a:pt x="51" y="46"/>
                    <a:pt x="43" y="42"/>
                    <a:pt x="39" y="40"/>
                  </a:cubicBezTo>
                  <a:cubicBezTo>
                    <a:pt x="30" y="36"/>
                    <a:pt x="39" y="37"/>
                    <a:pt x="32" y="31"/>
                  </a:cubicBezTo>
                  <a:cubicBezTo>
                    <a:pt x="27" y="27"/>
                    <a:pt x="15" y="27"/>
                    <a:pt x="9" y="25"/>
                  </a:cubicBezTo>
                  <a:cubicBezTo>
                    <a:pt x="0" y="32"/>
                    <a:pt x="13" y="22"/>
                    <a:pt x="20" y="21"/>
                  </a:cubicBezTo>
                  <a:cubicBezTo>
                    <a:pt x="24" y="19"/>
                    <a:pt x="29" y="18"/>
                    <a:pt x="33" y="16"/>
                  </a:cubicBezTo>
                  <a:cubicBezTo>
                    <a:pt x="36" y="9"/>
                    <a:pt x="43" y="10"/>
                    <a:pt x="50" y="9"/>
                  </a:cubicBezTo>
                  <a:cubicBezTo>
                    <a:pt x="62" y="0"/>
                    <a:pt x="68" y="4"/>
                    <a:pt x="86" y="3"/>
                  </a:cubicBezTo>
                  <a:cubicBezTo>
                    <a:pt x="96" y="4"/>
                    <a:pt x="107" y="4"/>
                    <a:pt x="117" y="7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16" name="Freeform 144"/>
            <p:cNvSpPr>
              <a:spLocks/>
            </p:cNvSpPr>
            <p:nvPr/>
          </p:nvSpPr>
          <p:spPr bwMode="auto">
            <a:xfrm>
              <a:off x="2602" y="2275"/>
              <a:ext cx="186" cy="166"/>
            </a:xfrm>
            <a:custGeom>
              <a:avLst/>
              <a:gdLst>
                <a:gd name="T0" fmla="*/ 171 w 186"/>
                <a:gd name="T1" fmla="*/ 80 h 166"/>
                <a:gd name="T2" fmla="*/ 174 w 186"/>
                <a:gd name="T3" fmla="*/ 105 h 166"/>
                <a:gd name="T4" fmla="*/ 173 w 186"/>
                <a:gd name="T5" fmla="*/ 123 h 166"/>
                <a:gd name="T6" fmla="*/ 185 w 186"/>
                <a:gd name="T7" fmla="*/ 141 h 166"/>
                <a:gd name="T8" fmla="*/ 141 w 186"/>
                <a:gd name="T9" fmla="*/ 164 h 166"/>
                <a:gd name="T10" fmla="*/ 129 w 186"/>
                <a:gd name="T11" fmla="*/ 156 h 166"/>
                <a:gd name="T12" fmla="*/ 114 w 186"/>
                <a:gd name="T13" fmla="*/ 161 h 166"/>
                <a:gd name="T14" fmla="*/ 75 w 186"/>
                <a:gd name="T15" fmla="*/ 159 h 166"/>
                <a:gd name="T16" fmla="*/ 72 w 186"/>
                <a:gd name="T17" fmla="*/ 161 h 166"/>
                <a:gd name="T18" fmla="*/ 45 w 186"/>
                <a:gd name="T19" fmla="*/ 147 h 166"/>
                <a:gd name="T20" fmla="*/ 18 w 186"/>
                <a:gd name="T21" fmla="*/ 125 h 166"/>
                <a:gd name="T22" fmla="*/ 27 w 186"/>
                <a:gd name="T23" fmla="*/ 126 h 166"/>
                <a:gd name="T24" fmla="*/ 23 w 186"/>
                <a:gd name="T25" fmla="*/ 105 h 166"/>
                <a:gd name="T26" fmla="*/ 9 w 186"/>
                <a:gd name="T27" fmla="*/ 87 h 166"/>
                <a:gd name="T28" fmla="*/ 11 w 186"/>
                <a:gd name="T29" fmla="*/ 66 h 166"/>
                <a:gd name="T30" fmla="*/ 6 w 186"/>
                <a:gd name="T31" fmla="*/ 45 h 166"/>
                <a:gd name="T32" fmla="*/ 9 w 186"/>
                <a:gd name="T33" fmla="*/ 36 h 166"/>
                <a:gd name="T34" fmla="*/ 5 w 186"/>
                <a:gd name="T35" fmla="*/ 27 h 166"/>
                <a:gd name="T36" fmla="*/ 24 w 186"/>
                <a:gd name="T37" fmla="*/ 0 h 166"/>
                <a:gd name="T38" fmla="*/ 63 w 186"/>
                <a:gd name="T39" fmla="*/ 21 h 166"/>
                <a:gd name="T40" fmla="*/ 51 w 186"/>
                <a:gd name="T41" fmla="*/ 39 h 166"/>
                <a:gd name="T42" fmla="*/ 27 w 186"/>
                <a:gd name="T43" fmla="*/ 36 h 166"/>
                <a:gd name="T44" fmla="*/ 27 w 186"/>
                <a:gd name="T45" fmla="*/ 56 h 166"/>
                <a:gd name="T46" fmla="*/ 35 w 186"/>
                <a:gd name="T47" fmla="*/ 74 h 166"/>
                <a:gd name="T48" fmla="*/ 30 w 186"/>
                <a:gd name="T49" fmla="*/ 86 h 166"/>
                <a:gd name="T50" fmla="*/ 44 w 186"/>
                <a:gd name="T51" fmla="*/ 114 h 166"/>
                <a:gd name="T52" fmla="*/ 65 w 186"/>
                <a:gd name="T53" fmla="*/ 131 h 166"/>
                <a:gd name="T54" fmla="*/ 86 w 186"/>
                <a:gd name="T55" fmla="*/ 144 h 166"/>
                <a:gd name="T56" fmla="*/ 117 w 186"/>
                <a:gd name="T57" fmla="*/ 146 h 166"/>
                <a:gd name="T58" fmla="*/ 143 w 186"/>
                <a:gd name="T59" fmla="*/ 141 h 166"/>
                <a:gd name="T60" fmla="*/ 161 w 186"/>
                <a:gd name="T61" fmla="*/ 126 h 166"/>
                <a:gd name="T62" fmla="*/ 167 w 186"/>
                <a:gd name="T63" fmla="*/ 99 h 166"/>
                <a:gd name="T64" fmla="*/ 176 w 186"/>
                <a:gd name="T65" fmla="*/ 6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6" h="166">
                  <a:moveTo>
                    <a:pt x="176" y="68"/>
                  </a:moveTo>
                  <a:cubicBezTo>
                    <a:pt x="173" y="77"/>
                    <a:pt x="181" y="77"/>
                    <a:pt x="171" y="80"/>
                  </a:cubicBezTo>
                  <a:cubicBezTo>
                    <a:pt x="173" y="87"/>
                    <a:pt x="170" y="88"/>
                    <a:pt x="173" y="95"/>
                  </a:cubicBezTo>
                  <a:cubicBezTo>
                    <a:pt x="170" y="102"/>
                    <a:pt x="164" y="103"/>
                    <a:pt x="174" y="105"/>
                  </a:cubicBezTo>
                  <a:cubicBezTo>
                    <a:pt x="176" y="112"/>
                    <a:pt x="186" y="124"/>
                    <a:pt x="174" y="122"/>
                  </a:cubicBezTo>
                  <a:cubicBezTo>
                    <a:pt x="169" y="119"/>
                    <a:pt x="162" y="127"/>
                    <a:pt x="173" y="123"/>
                  </a:cubicBezTo>
                  <a:cubicBezTo>
                    <a:pt x="174" y="132"/>
                    <a:pt x="186" y="144"/>
                    <a:pt x="171" y="135"/>
                  </a:cubicBezTo>
                  <a:cubicBezTo>
                    <a:pt x="163" y="147"/>
                    <a:pt x="175" y="142"/>
                    <a:pt x="185" y="141"/>
                  </a:cubicBezTo>
                  <a:cubicBezTo>
                    <a:pt x="180" y="149"/>
                    <a:pt x="174" y="152"/>
                    <a:pt x="165" y="153"/>
                  </a:cubicBezTo>
                  <a:cubicBezTo>
                    <a:pt x="156" y="158"/>
                    <a:pt x="152" y="160"/>
                    <a:pt x="141" y="164"/>
                  </a:cubicBezTo>
                  <a:cubicBezTo>
                    <a:pt x="140" y="158"/>
                    <a:pt x="140" y="156"/>
                    <a:pt x="134" y="153"/>
                  </a:cubicBezTo>
                  <a:cubicBezTo>
                    <a:pt x="132" y="154"/>
                    <a:pt x="129" y="154"/>
                    <a:pt x="129" y="156"/>
                  </a:cubicBezTo>
                  <a:cubicBezTo>
                    <a:pt x="129" y="158"/>
                    <a:pt x="136" y="158"/>
                    <a:pt x="134" y="159"/>
                  </a:cubicBezTo>
                  <a:cubicBezTo>
                    <a:pt x="128" y="161"/>
                    <a:pt x="121" y="160"/>
                    <a:pt x="114" y="161"/>
                  </a:cubicBezTo>
                  <a:cubicBezTo>
                    <a:pt x="103" y="159"/>
                    <a:pt x="101" y="154"/>
                    <a:pt x="92" y="161"/>
                  </a:cubicBezTo>
                  <a:cubicBezTo>
                    <a:pt x="85" y="159"/>
                    <a:pt x="82" y="158"/>
                    <a:pt x="75" y="159"/>
                  </a:cubicBezTo>
                  <a:cubicBezTo>
                    <a:pt x="75" y="161"/>
                    <a:pt x="76" y="164"/>
                    <a:pt x="74" y="165"/>
                  </a:cubicBezTo>
                  <a:cubicBezTo>
                    <a:pt x="73" y="166"/>
                    <a:pt x="73" y="162"/>
                    <a:pt x="72" y="161"/>
                  </a:cubicBezTo>
                  <a:cubicBezTo>
                    <a:pt x="69" y="158"/>
                    <a:pt x="60" y="158"/>
                    <a:pt x="57" y="158"/>
                  </a:cubicBezTo>
                  <a:cubicBezTo>
                    <a:pt x="51" y="153"/>
                    <a:pt x="48" y="155"/>
                    <a:pt x="45" y="147"/>
                  </a:cubicBezTo>
                  <a:cubicBezTo>
                    <a:pt x="48" y="137"/>
                    <a:pt x="44" y="136"/>
                    <a:pt x="35" y="138"/>
                  </a:cubicBezTo>
                  <a:cubicBezTo>
                    <a:pt x="31" y="148"/>
                    <a:pt x="26" y="132"/>
                    <a:pt x="18" y="125"/>
                  </a:cubicBezTo>
                  <a:cubicBezTo>
                    <a:pt x="20" y="124"/>
                    <a:pt x="21" y="123"/>
                    <a:pt x="23" y="123"/>
                  </a:cubicBezTo>
                  <a:cubicBezTo>
                    <a:pt x="25" y="123"/>
                    <a:pt x="26" y="127"/>
                    <a:pt x="27" y="126"/>
                  </a:cubicBezTo>
                  <a:cubicBezTo>
                    <a:pt x="30" y="123"/>
                    <a:pt x="22" y="113"/>
                    <a:pt x="20" y="111"/>
                  </a:cubicBezTo>
                  <a:cubicBezTo>
                    <a:pt x="8" y="118"/>
                    <a:pt x="20" y="107"/>
                    <a:pt x="23" y="105"/>
                  </a:cubicBezTo>
                  <a:cubicBezTo>
                    <a:pt x="17" y="104"/>
                    <a:pt x="9" y="109"/>
                    <a:pt x="15" y="101"/>
                  </a:cubicBezTo>
                  <a:cubicBezTo>
                    <a:pt x="14" y="95"/>
                    <a:pt x="11" y="92"/>
                    <a:pt x="9" y="87"/>
                  </a:cubicBezTo>
                  <a:cubicBezTo>
                    <a:pt x="14" y="77"/>
                    <a:pt x="10" y="89"/>
                    <a:pt x="5" y="81"/>
                  </a:cubicBezTo>
                  <a:cubicBezTo>
                    <a:pt x="3" y="78"/>
                    <a:pt x="10" y="69"/>
                    <a:pt x="11" y="66"/>
                  </a:cubicBezTo>
                  <a:cubicBezTo>
                    <a:pt x="1" y="60"/>
                    <a:pt x="14" y="55"/>
                    <a:pt x="3" y="51"/>
                  </a:cubicBezTo>
                  <a:cubicBezTo>
                    <a:pt x="4" y="49"/>
                    <a:pt x="6" y="47"/>
                    <a:pt x="6" y="45"/>
                  </a:cubicBezTo>
                  <a:cubicBezTo>
                    <a:pt x="6" y="43"/>
                    <a:pt x="4" y="41"/>
                    <a:pt x="5" y="39"/>
                  </a:cubicBezTo>
                  <a:cubicBezTo>
                    <a:pt x="6" y="37"/>
                    <a:pt x="11" y="37"/>
                    <a:pt x="9" y="36"/>
                  </a:cubicBezTo>
                  <a:cubicBezTo>
                    <a:pt x="7" y="35"/>
                    <a:pt x="4" y="37"/>
                    <a:pt x="2" y="38"/>
                  </a:cubicBezTo>
                  <a:cubicBezTo>
                    <a:pt x="6" y="32"/>
                    <a:pt x="11" y="32"/>
                    <a:pt x="5" y="27"/>
                  </a:cubicBezTo>
                  <a:cubicBezTo>
                    <a:pt x="0" y="18"/>
                    <a:pt x="12" y="23"/>
                    <a:pt x="6" y="12"/>
                  </a:cubicBezTo>
                  <a:cubicBezTo>
                    <a:pt x="18" y="5"/>
                    <a:pt x="6" y="5"/>
                    <a:pt x="24" y="0"/>
                  </a:cubicBezTo>
                  <a:cubicBezTo>
                    <a:pt x="30" y="10"/>
                    <a:pt x="28" y="13"/>
                    <a:pt x="41" y="15"/>
                  </a:cubicBezTo>
                  <a:cubicBezTo>
                    <a:pt x="53" y="6"/>
                    <a:pt x="54" y="20"/>
                    <a:pt x="63" y="21"/>
                  </a:cubicBezTo>
                  <a:cubicBezTo>
                    <a:pt x="62" y="25"/>
                    <a:pt x="62" y="29"/>
                    <a:pt x="60" y="32"/>
                  </a:cubicBezTo>
                  <a:cubicBezTo>
                    <a:pt x="58" y="35"/>
                    <a:pt x="51" y="39"/>
                    <a:pt x="51" y="39"/>
                  </a:cubicBezTo>
                  <a:cubicBezTo>
                    <a:pt x="47" y="34"/>
                    <a:pt x="46" y="32"/>
                    <a:pt x="39" y="33"/>
                  </a:cubicBezTo>
                  <a:cubicBezTo>
                    <a:pt x="44" y="45"/>
                    <a:pt x="33" y="38"/>
                    <a:pt x="27" y="36"/>
                  </a:cubicBezTo>
                  <a:cubicBezTo>
                    <a:pt x="22" y="42"/>
                    <a:pt x="20" y="43"/>
                    <a:pt x="24" y="50"/>
                  </a:cubicBezTo>
                  <a:cubicBezTo>
                    <a:pt x="17" y="60"/>
                    <a:pt x="23" y="48"/>
                    <a:pt x="27" y="56"/>
                  </a:cubicBezTo>
                  <a:cubicBezTo>
                    <a:pt x="29" y="59"/>
                    <a:pt x="23" y="62"/>
                    <a:pt x="21" y="65"/>
                  </a:cubicBezTo>
                  <a:cubicBezTo>
                    <a:pt x="24" y="74"/>
                    <a:pt x="27" y="71"/>
                    <a:pt x="35" y="74"/>
                  </a:cubicBezTo>
                  <a:cubicBezTo>
                    <a:pt x="39" y="72"/>
                    <a:pt x="46" y="67"/>
                    <a:pt x="42" y="75"/>
                  </a:cubicBezTo>
                  <a:cubicBezTo>
                    <a:pt x="41" y="82"/>
                    <a:pt x="36" y="83"/>
                    <a:pt x="30" y="86"/>
                  </a:cubicBezTo>
                  <a:cubicBezTo>
                    <a:pt x="36" y="90"/>
                    <a:pt x="41" y="91"/>
                    <a:pt x="33" y="96"/>
                  </a:cubicBezTo>
                  <a:cubicBezTo>
                    <a:pt x="43" y="100"/>
                    <a:pt x="30" y="111"/>
                    <a:pt x="44" y="114"/>
                  </a:cubicBezTo>
                  <a:cubicBezTo>
                    <a:pt x="45" y="123"/>
                    <a:pt x="49" y="122"/>
                    <a:pt x="57" y="123"/>
                  </a:cubicBezTo>
                  <a:cubicBezTo>
                    <a:pt x="60" y="130"/>
                    <a:pt x="57" y="136"/>
                    <a:pt x="65" y="131"/>
                  </a:cubicBezTo>
                  <a:cubicBezTo>
                    <a:pt x="68" y="133"/>
                    <a:pt x="72" y="133"/>
                    <a:pt x="74" y="135"/>
                  </a:cubicBezTo>
                  <a:cubicBezTo>
                    <a:pt x="79" y="140"/>
                    <a:pt x="73" y="141"/>
                    <a:pt x="86" y="144"/>
                  </a:cubicBezTo>
                  <a:cubicBezTo>
                    <a:pt x="94" y="143"/>
                    <a:pt x="95" y="145"/>
                    <a:pt x="99" y="152"/>
                  </a:cubicBezTo>
                  <a:cubicBezTo>
                    <a:pt x="111" y="138"/>
                    <a:pt x="99" y="160"/>
                    <a:pt x="117" y="146"/>
                  </a:cubicBezTo>
                  <a:cubicBezTo>
                    <a:pt x="124" y="147"/>
                    <a:pt x="125" y="144"/>
                    <a:pt x="131" y="143"/>
                  </a:cubicBezTo>
                  <a:cubicBezTo>
                    <a:pt x="138" y="144"/>
                    <a:pt x="140" y="149"/>
                    <a:pt x="143" y="141"/>
                  </a:cubicBezTo>
                  <a:cubicBezTo>
                    <a:pt x="154" y="146"/>
                    <a:pt x="146" y="132"/>
                    <a:pt x="152" y="128"/>
                  </a:cubicBezTo>
                  <a:cubicBezTo>
                    <a:pt x="155" y="127"/>
                    <a:pt x="158" y="127"/>
                    <a:pt x="161" y="126"/>
                  </a:cubicBezTo>
                  <a:cubicBezTo>
                    <a:pt x="157" y="120"/>
                    <a:pt x="157" y="117"/>
                    <a:pt x="164" y="116"/>
                  </a:cubicBezTo>
                  <a:cubicBezTo>
                    <a:pt x="159" y="108"/>
                    <a:pt x="158" y="105"/>
                    <a:pt x="167" y="99"/>
                  </a:cubicBezTo>
                  <a:cubicBezTo>
                    <a:pt x="164" y="90"/>
                    <a:pt x="160" y="87"/>
                    <a:pt x="164" y="77"/>
                  </a:cubicBezTo>
                  <a:cubicBezTo>
                    <a:pt x="166" y="71"/>
                    <a:pt x="171" y="57"/>
                    <a:pt x="176" y="68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17" name="Freeform 145"/>
            <p:cNvSpPr>
              <a:spLocks/>
            </p:cNvSpPr>
            <p:nvPr/>
          </p:nvSpPr>
          <p:spPr bwMode="auto">
            <a:xfrm>
              <a:off x="2676" y="2320"/>
              <a:ext cx="67" cy="66"/>
            </a:xfrm>
            <a:custGeom>
              <a:avLst/>
              <a:gdLst>
                <a:gd name="T0" fmla="*/ 66 w 67"/>
                <a:gd name="T1" fmla="*/ 20 h 66"/>
                <a:gd name="T2" fmla="*/ 49 w 67"/>
                <a:gd name="T3" fmla="*/ 29 h 66"/>
                <a:gd name="T4" fmla="*/ 66 w 67"/>
                <a:gd name="T5" fmla="*/ 35 h 66"/>
                <a:gd name="T6" fmla="*/ 55 w 67"/>
                <a:gd name="T7" fmla="*/ 42 h 66"/>
                <a:gd name="T8" fmla="*/ 37 w 67"/>
                <a:gd name="T9" fmla="*/ 47 h 66"/>
                <a:gd name="T10" fmla="*/ 43 w 67"/>
                <a:gd name="T11" fmla="*/ 36 h 66"/>
                <a:gd name="T12" fmla="*/ 31 w 67"/>
                <a:gd name="T13" fmla="*/ 32 h 66"/>
                <a:gd name="T14" fmla="*/ 27 w 67"/>
                <a:gd name="T15" fmla="*/ 33 h 66"/>
                <a:gd name="T16" fmla="*/ 24 w 67"/>
                <a:gd name="T17" fmla="*/ 41 h 66"/>
                <a:gd name="T18" fmla="*/ 22 w 67"/>
                <a:gd name="T19" fmla="*/ 48 h 66"/>
                <a:gd name="T20" fmla="*/ 30 w 67"/>
                <a:gd name="T21" fmla="*/ 33 h 66"/>
                <a:gd name="T22" fmla="*/ 16 w 67"/>
                <a:gd name="T23" fmla="*/ 30 h 66"/>
                <a:gd name="T24" fmla="*/ 16 w 67"/>
                <a:gd name="T25" fmla="*/ 26 h 66"/>
                <a:gd name="T26" fmla="*/ 0 w 67"/>
                <a:gd name="T27" fmla="*/ 26 h 66"/>
                <a:gd name="T28" fmla="*/ 10 w 67"/>
                <a:gd name="T29" fmla="*/ 21 h 66"/>
                <a:gd name="T30" fmla="*/ 3 w 67"/>
                <a:gd name="T31" fmla="*/ 18 h 66"/>
                <a:gd name="T32" fmla="*/ 9 w 67"/>
                <a:gd name="T33" fmla="*/ 15 h 66"/>
                <a:gd name="T34" fmla="*/ 15 w 67"/>
                <a:gd name="T35" fmla="*/ 6 h 66"/>
                <a:gd name="T36" fmla="*/ 22 w 67"/>
                <a:gd name="T37" fmla="*/ 5 h 66"/>
                <a:gd name="T38" fmla="*/ 21 w 67"/>
                <a:gd name="T39" fmla="*/ 12 h 66"/>
                <a:gd name="T40" fmla="*/ 19 w 67"/>
                <a:gd name="T41" fmla="*/ 18 h 66"/>
                <a:gd name="T42" fmla="*/ 42 w 67"/>
                <a:gd name="T43" fmla="*/ 17 h 66"/>
                <a:gd name="T44" fmla="*/ 45 w 67"/>
                <a:gd name="T45" fmla="*/ 12 h 66"/>
                <a:gd name="T46" fmla="*/ 45 w 67"/>
                <a:gd name="T47" fmla="*/ 9 h 66"/>
                <a:gd name="T48" fmla="*/ 61 w 67"/>
                <a:gd name="T49" fmla="*/ 6 h 66"/>
                <a:gd name="T50" fmla="*/ 66 w 67"/>
                <a:gd name="T51" fmla="*/ 2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7" h="66">
                  <a:moveTo>
                    <a:pt x="66" y="20"/>
                  </a:moveTo>
                  <a:cubicBezTo>
                    <a:pt x="57" y="21"/>
                    <a:pt x="52" y="21"/>
                    <a:pt x="49" y="29"/>
                  </a:cubicBezTo>
                  <a:cubicBezTo>
                    <a:pt x="56" y="30"/>
                    <a:pt x="60" y="32"/>
                    <a:pt x="66" y="35"/>
                  </a:cubicBezTo>
                  <a:cubicBezTo>
                    <a:pt x="63" y="41"/>
                    <a:pt x="61" y="41"/>
                    <a:pt x="55" y="42"/>
                  </a:cubicBezTo>
                  <a:cubicBezTo>
                    <a:pt x="49" y="45"/>
                    <a:pt x="43" y="45"/>
                    <a:pt x="37" y="47"/>
                  </a:cubicBezTo>
                  <a:cubicBezTo>
                    <a:pt x="29" y="41"/>
                    <a:pt x="37" y="39"/>
                    <a:pt x="43" y="36"/>
                  </a:cubicBezTo>
                  <a:cubicBezTo>
                    <a:pt x="50" y="27"/>
                    <a:pt x="37" y="33"/>
                    <a:pt x="31" y="32"/>
                  </a:cubicBezTo>
                  <a:cubicBezTo>
                    <a:pt x="28" y="30"/>
                    <a:pt x="16" y="26"/>
                    <a:pt x="27" y="33"/>
                  </a:cubicBezTo>
                  <a:cubicBezTo>
                    <a:pt x="30" y="50"/>
                    <a:pt x="27" y="27"/>
                    <a:pt x="24" y="41"/>
                  </a:cubicBezTo>
                  <a:cubicBezTo>
                    <a:pt x="22" y="48"/>
                    <a:pt x="29" y="66"/>
                    <a:pt x="22" y="48"/>
                  </a:cubicBezTo>
                  <a:cubicBezTo>
                    <a:pt x="24" y="42"/>
                    <a:pt x="27" y="38"/>
                    <a:pt x="30" y="33"/>
                  </a:cubicBezTo>
                  <a:cubicBezTo>
                    <a:pt x="24" y="32"/>
                    <a:pt x="23" y="29"/>
                    <a:pt x="16" y="30"/>
                  </a:cubicBezTo>
                  <a:cubicBezTo>
                    <a:pt x="14" y="43"/>
                    <a:pt x="18" y="31"/>
                    <a:pt x="16" y="26"/>
                  </a:cubicBezTo>
                  <a:cubicBezTo>
                    <a:pt x="10" y="32"/>
                    <a:pt x="6" y="31"/>
                    <a:pt x="0" y="26"/>
                  </a:cubicBezTo>
                  <a:cubicBezTo>
                    <a:pt x="7" y="23"/>
                    <a:pt x="8" y="30"/>
                    <a:pt x="10" y="21"/>
                  </a:cubicBezTo>
                  <a:cubicBezTo>
                    <a:pt x="8" y="20"/>
                    <a:pt x="3" y="21"/>
                    <a:pt x="3" y="18"/>
                  </a:cubicBezTo>
                  <a:cubicBezTo>
                    <a:pt x="3" y="16"/>
                    <a:pt x="7" y="16"/>
                    <a:pt x="9" y="15"/>
                  </a:cubicBezTo>
                  <a:cubicBezTo>
                    <a:pt x="12" y="13"/>
                    <a:pt x="12" y="8"/>
                    <a:pt x="15" y="6"/>
                  </a:cubicBezTo>
                  <a:cubicBezTo>
                    <a:pt x="17" y="5"/>
                    <a:pt x="20" y="5"/>
                    <a:pt x="22" y="5"/>
                  </a:cubicBezTo>
                  <a:cubicBezTo>
                    <a:pt x="37" y="0"/>
                    <a:pt x="33" y="10"/>
                    <a:pt x="21" y="12"/>
                  </a:cubicBezTo>
                  <a:cubicBezTo>
                    <a:pt x="25" y="18"/>
                    <a:pt x="26" y="17"/>
                    <a:pt x="19" y="18"/>
                  </a:cubicBezTo>
                  <a:cubicBezTo>
                    <a:pt x="28" y="33"/>
                    <a:pt x="33" y="18"/>
                    <a:pt x="42" y="17"/>
                  </a:cubicBezTo>
                  <a:cubicBezTo>
                    <a:pt x="43" y="15"/>
                    <a:pt x="46" y="14"/>
                    <a:pt x="45" y="12"/>
                  </a:cubicBezTo>
                  <a:cubicBezTo>
                    <a:pt x="44" y="8"/>
                    <a:pt x="33" y="14"/>
                    <a:pt x="45" y="9"/>
                  </a:cubicBezTo>
                  <a:cubicBezTo>
                    <a:pt x="31" y="1"/>
                    <a:pt x="60" y="6"/>
                    <a:pt x="61" y="6"/>
                  </a:cubicBezTo>
                  <a:cubicBezTo>
                    <a:pt x="67" y="8"/>
                    <a:pt x="66" y="13"/>
                    <a:pt x="66" y="2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18" name="Freeform 146"/>
            <p:cNvSpPr>
              <a:spLocks/>
            </p:cNvSpPr>
            <p:nvPr/>
          </p:nvSpPr>
          <p:spPr bwMode="auto">
            <a:xfrm>
              <a:off x="2659" y="2313"/>
              <a:ext cx="101" cy="75"/>
            </a:xfrm>
            <a:custGeom>
              <a:avLst/>
              <a:gdLst>
                <a:gd name="T0" fmla="*/ 54 w 101"/>
                <a:gd name="T1" fmla="*/ 75 h 75"/>
                <a:gd name="T2" fmla="*/ 5 w 101"/>
                <a:gd name="T3" fmla="*/ 43 h 75"/>
                <a:gd name="T4" fmla="*/ 12 w 101"/>
                <a:gd name="T5" fmla="*/ 15 h 75"/>
                <a:gd name="T6" fmla="*/ 33 w 101"/>
                <a:gd name="T7" fmla="*/ 1 h 75"/>
                <a:gd name="T8" fmla="*/ 84 w 101"/>
                <a:gd name="T9" fmla="*/ 7 h 75"/>
                <a:gd name="T10" fmla="*/ 101 w 101"/>
                <a:gd name="T11" fmla="*/ 34 h 75"/>
                <a:gd name="T12" fmla="*/ 83 w 101"/>
                <a:gd name="T13" fmla="*/ 64 h 75"/>
                <a:gd name="T14" fmla="*/ 54 w 101"/>
                <a:gd name="T1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75">
                  <a:moveTo>
                    <a:pt x="54" y="75"/>
                  </a:moveTo>
                  <a:cubicBezTo>
                    <a:pt x="17" y="70"/>
                    <a:pt x="14" y="70"/>
                    <a:pt x="5" y="43"/>
                  </a:cubicBezTo>
                  <a:cubicBezTo>
                    <a:pt x="6" y="28"/>
                    <a:pt x="0" y="24"/>
                    <a:pt x="12" y="15"/>
                  </a:cubicBezTo>
                  <a:cubicBezTo>
                    <a:pt x="20" y="9"/>
                    <a:pt x="33" y="1"/>
                    <a:pt x="33" y="1"/>
                  </a:cubicBezTo>
                  <a:cubicBezTo>
                    <a:pt x="56" y="4"/>
                    <a:pt x="64" y="0"/>
                    <a:pt x="84" y="7"/>
                  </a:cubicBezTo>
                  <a:cubicBezTo>
                    <a:pt x="87" y="12"/>
                    <a:pt x="101" y="28"/>
                    <a:pt x="101" y="34"/>
                  </a:cubicBezTo>
                  <a:cubicBezTo>
                    <a:pt x="101" y="42"/>
                    <a:pt x="91" y="57"/>
                    <a:pt x="83" y="64"/>
                  </a:cubicBezTo>
                  <a:cubicBezTo>
                    <a:pt x="75" y="71"/>
                    <a:pt x="60" y="73"/>
                    <a:pt x="54" y="75"/>
                  </a:cubicBezTo>
                  <a:close/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19" name="Freeform 147"/>
            <p:cNvSpPr>
              <a:spLocks/>
            </p:cNvSpPr>
            <p:nvPr/>
          </p:nvSpPr>
          <p:spPr bwMode="auto">
            <a:xfrm>
              <a:off x="2668" y="2317"/>
              <a:ext cx="74" cy="60"/>
            </a:xfrm>
            <a:custGeom>
              <a:avLst/>
              <a:gdLst>
                <a:gd name="T0" fmla="*/ 74 w 74"/>
                <a:gd name="T1" fmla="*/ 33 h 60"/>
                <a:gd name="T2" fmla="*/ 56 w 74"/>
                <a:gd name="T3" fmla="*/ 29 h 60"/>
                <a:gd name="T4" fmla="*/ 56 w 74"/>
                <a:gd name="T5" fmla="*/ 33 h 60"/>
                <a:gd name="T6" fmla="*/ 51 w 74"/>
                <a:gd name="T7" fmla="*/ 35 h 60"/>
                <a:gd name="T8" fmla="*/ 50 w 74"/>
                <a:gd name="T9" fmla="*/ 41 h 60"/>
                <a:gd name="T10" fmla="*/ 42 w 74"/>
                <a:gd name="T11" fmla="*/ 42 h 60"/>
                <a:gd name="T12" fmla="*/ 50 w 74"/>
                <a:gd name="T13" fmla="*/ 54 h 60"/>
                <a:gd name="T14" fmla="*/ 60 w 74"/>
                <a:gd name="T15" fmla="*/ 51 h 60"/>
                <a:gd name="T16" fmla="*/ 63 w 74"/>
                <a:gd name="T17" fmla="*/ 56 h 60"/>
                <a:gd name="T18" fmla="*/ 56 w 74"/>
                <a:gd name="T19" fmla="*/ 54 h 60"/>
                <a:gd name="T20" fmla="*/ 39 w 74"/>
                <a:gd name="T21" fmla="*/ 59 h 60"/>
                <a:gd name="T22" fmla="*/ 30 w 74"/>
                <a:gd name="T23" fmla="*/ 57 h 60"/>
                <a:gd name="T24" fmla="*/ 26 w 74"/>
                <a:gd name="T25" fmla="*/ 53 h 60"/>
                <a:gd name="T26" fmla="*/ 50 w 74"/>
                <a:gd name="T27" fmla="*/ 56 h 60"/>
                <a:gd name="T28" fmla="*/ 36 w 74"/>
                <a:gd name="T29" fmla="*/ 42 h 60"/>
                <a:gd name="T30" fmla="*/ 23 w 74"/>
                <a:gd name="T31" fmla="*/ 47 h 60"/>
                <a:gd name="T32" fmla="*/ 15 w 74"/>
                <a:gd name="T33" fmla="*/ 45 h 60"/>
                <a:gd name="T34" fmla="*/ 17 w 74"/>
                <a:gd name="T35" fmla="*/ 39 h 60"/>
                <a:gd name="T36" fmla="*/ 12 w 74"/>
                <a:gd name="T37" fmla="*/ 38 h 60"/>
                <a:gd name="T38" fmla="*/ 12 w 74"/>
                <a:gd name="T39" fmla="*/ 18 h 60"/>
                <a:gd name="T40" fmla="*/ 17 w 74"/>
                <a:gd name="T41" fmla="*/ 29 h 60"/>
                <a:gd name="T42" fmla="*/ 33 w 74"/>
                <a:gd name="T43" fmla="*/ 33 h 60"/>
                <a:gd name="T44" fmla="*/ 47 w 74"/>
                <a:gd name="T45" fmla="*/ 38 h 60"/>
                <a:gd name="T46" fmla="*/ 42 w 74"/>
                <a:gd name="T47" fmla="*/ 27 h 60"/>
                <a:gd name="T48" fmla="*/ 41 w 74"/>
                <a:gd name="T49" fmla="*/ 24 h 60"/>
                <a:gd name="T50" fmla="*/ 38 w 74"/>
                <a:gd name="T51" fmla="*/ 11 h 60"/>
                <a:gd name="T52" fmla="*/ 38 w 74"/>
                <a:gd name="T53" fmla="*/ 14 h 60"/>
                <a:gd name="T54" fmla="*/ 50 w 74"/>
                <a:gd name="T55" fmla="*/ 11 h 60"/>
                <a:gd name="T56" fmla="*/ 42 w 74"/>
                <a:gd name="T57" fmla="*/ 2 h 60"/>
                <a:gd name="T58" fmla="*/ 48 w 74"/>
                <a:gd name="T59" fmla="*/ 3 h 60"/>
                <a:gd name="T60" fmla="*/ 54 w 74"/>
                <a:gd name="T61" fmla="*/ 5 h 60"/>
                <a:gd name="T62" fmla="*/ 42 w 74"/>
                <a:gd name="T63" fmla="*/ 17 h 60"/>
                <a:gd name="T64" fmla="*/ 53 w 74"/>
                <a:gd name="T65" fmla="*/ 27 h 60"/>
                <a:gd name="T66" fmla="*/ 74 w 74"/>
                <a:gd name="T67" fmla="*/ 3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60">
                  <a:moveTo>
                    <a:pt x="74" y="33"/>
                  </a:moveTo>
                  <a:cubicBezTo>
                    <a:pt x="66" y="32"/>
                    <a:pt x="61" y="35"/>
                    <a:pt x="56" y="29"/>
                  </a:cubicBezTo>
                  <a:cubicBezTo>
                    <a:pt x="43" y="32"/>
                    <a:pt x="56" y="28"/>
                    <a:pt x="56" y="33"/>
                  </a:cubicBezTo>
                  <a:cubicBezTo>
                    <a:pt x="56" y="35"/>
                    <a:pt x="53" y="34"/>
                    <a:pt x="51" y="35"/>
                  </a:cubicBezTo>
                  <a:cubicBezTo>
                    <a:pt x="51" y="37"/>
                    <a:pt x="52" y="40"/>
                    <a:pt x="50" y="41"/>
                  </a:cubicBezTo>
                  <a:cubicBezTo>
                    <a:pt x="48" y="43"/>
                    <a:pt x="43" y="40"/>
                    <a:pt x="42" y="42"/>
                  </a:cubicBezTo>
                  <a:cubicBezTo>
                    <a:pt x="36" y="54"/>
                    <a:pt x="45" y="53"/>
                    <a:pt x="50" y="54"/>
                  </a:cubicBezTo>
                  <a:cubicBezTo>
                    <a:pt x="53" y="53"/>
                    <a:pt x="57" y="50"/>
                    <a:pt x="60" y="51"/>
                  </a:cubicBezTo>
                  <a:cubicBezTo>
                    <a:pt x="62" y="52"/>
                    <a:pt x="65" y="55"/>
                    <a:pt x="63" y="56"/>
                  </a:cubicBezTo>
                  <a:cubicBezTo>
                    <a:pt x="61" y="57"/>
                    <a:pt x="58" y="55"/>
                    <a:pt x="56" y="54"/>
                  </a:cubicBezTo>
                  <a:cubicBezTo>
                    <a:pt x="50" y="56"/>
                    <a:pt x="45" y="57"/>
                    <a:pt x="39" y="59"/>
                  </a:cubicBezTo>
                  <a:cubicBezTo>
                    <a:pt x="36" y="58"/>
                    <a:pt x="33" y="58"/>
                    <a:pt x="30" y="57"/>
                  </a:cubicBezTo>
                  <a:cubicBezTo>
                    <a:pt x="28" y="56"/>
                    <a:pt x="26" y="53"/>
                    <a:pt x="26" y="53"/>
                  </a:cubicBezTo>
                  <a:cubicBezTo>
                    <a:pt x="39" y="55"/>
                    <a:pt x="34" y="60"/>
                    <a:pt x="50" y="56"/>
                  </a:cubicBezTo>
                  <a:cubicBezTo>
                    <a:pt x="44" y="51"/>
                    <a:pt x="40" y="49"/>
                    <a:pt x="36" y="42"/>
                  </a:cubicBezTo>
                  <a:cubicBezTo>
                    <a:pt x="27" y="46"/>
                    <a:pt x="29" y="36"/>
                    <a:pt x="23" y="47"/>
                  </a:cubicBezTo>
                  <a:cubicBezTo>
                    <a:pt x="20" y="46"/>
                    <a:pt x="17" y="47"/>
                    <a:pt x="15" y="45"/>
                  </a:cubicBezTo>
                  <a:cubicBezTo>
                    <a:pt x="14" y="43"/>
                    <a:pt x="18" y="41"/>
                    <a:pt x="17" y="39"/>
                  </a:cubicBezTo>
                  <a:cubicBezTo>
                    <a:pt x="16" y="37"/>
                    <a:pt x="14" y="38"/>
                    <a:pt x="12" y="38"/>
                  </a:cubicBezTo>
                  <a:cubicBezTo>
                    <a:pt x="7" y="30"/>
                    <a:pt x="0" y="24"/>
                    <a:pt x="12" y="18"/>
                  </a:cubicBezTo>
                  <a:cubicBezTo>
                    <a:pt x="8" y="25"/>
                    <a:pt x="6" y="35"/>
                    <a:pt x="17" y="29"/>
                  </a:cubicBezTo>
                  <a:cubicBezTo>
                    <a:pt x="0" y="19"/>
                    <a:pt x="32" y="33"/>
                    <a:pt x="33" y="33"/>
                  </a:cubicBezTo>
                  <a:cubicBezTo>
                    <a:pt x="36" y="42"/>
                    <a:pt x="37" y="36"/>
                    <a:pt x="47" y="38"/>
                  </a:cubicBezTo>
                  <a:cubicBezTo>
                    <a:pt x="51" y="31"/>
                    <a:pt x="52" y="25"/>
                    <a:pt x="42" y="27"/>
                  </a:cubicBezTo>
                  <a:cubicBezTo>
                    <a:pt x="36" y="32"/>
                    <a:pt x="34" y="27"/>
                    <a:pt x="41" y="24"/>
                  </a:cubicBezTo>
                  <a:cubicBezTo>
                    <a:pt x="47" y="18"/>
                    <a:pt x="46" y="15"/>
                    <a:pt x="38" y="11"/>
                  </a:cubicBezTo>
                  <a:cubicBezTo>
                    <a:pt x="33" y="12"/>
                    <a:pt x="19" y="16"/>
                    <a:pt x="38" y="14"/>
                  </a:cubicBezTo>
                  <a:cubicBezTo>
                    <a:pt x="42" y="12"/>
                    <a:pt x="47" y="14"/>
                    <a:pt x="50" y="11"/>
                  </a:cubicBezTo>
                  <a:cubicBezTo>
                    <a:pt x="53" y="8"/>
                    <a:pt x="42" y="6"/>
                    <a:pt x="42" y="2"/>
                  </a:cubicBezTo>
                  <a:cubicBezTo>
                    <a:pt x="42" y="0"/>
                    <a:pt x="46" y="3"/>
                    <a:pt x="48" y="3"/>
                  </a:cubicBezTo>
                  <a:cubicBezTo>
                    <a:pt x="50" y="4"/>
                    <a:pt x="52" y="4"/>
                    <a:pt x="54" y="5"/>
                  </a:cubicBezTo>
                  <a:cubicBezTo>
                    <a:pt x="51" y="12"/>
                    <a:pt x="48" y="13"/>
                    <a:pt x="42" y="17"/>
                  </a:cubicBezTo>
                  <a:cubicBezTo>
                    <a:pt x="49" y="21"/>
                    <a:pt x="45" y="25"/>
                    <a:pt x="53" y="27"/>
                  </a:cubicBezTo>
                  <a:cubicBezTo>
                    <a:pt x="58" y="31"/>
                    <a:pt x="74" y="31"/>
                    <a:pt x="74" y="33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20" name="Freeform 148"/>
            <p:cNvSpPr>
              <a:spLocks/>
            </p:cNvSpPr>
            <p:nvPr/>
          </p:nvSpPr>
          <p:spPr bwMode="auto">
            <a:xfrm>
              <a:off x="2623" y="2259"/>
              <a:ext cx="146" cy="79"/>
            </a:xfrm>
            <a:custGeom>
              <a:avLst/>
              <a:gdLst>
                <a:gd name="T0" fmla="*/ 144 w 146"/>
                <a:gd name="T1" fmla="*/ 72 h 79"/>
                <a:gd name="T2" fmla="*/ 132 w 146"/>
                <a:gd name="T3" fmla="*/ 51 h 79"/>
                <a:gd name="T4" fmla="*/ 131 w 146"/>
                <a:gd name="T5" fmla="*/ 37 h 79"/>
                <a:gd name="T6" fmla="*/ 129 w 146"/>
                <a:gd name="T7" fmla="*/ 42 h 79"/>
                <a:gd name="T8" fmla="*/ 128 w 146"/>
                <a:gd name="T9" fmla="*/ 37 h 79"/>
                <a:gd name="T10" fmla="*/ 122 w 146"/>
                <a:gd name="T11" fmla="*/ 45 h 79"/>
                <a:gd name="T12" fmla="*/ 116 w 146"/>
                <a:gd name="T13" fmla="*/ 25 h 79"/>
                <a:gd name="T14" fmla="*/ 120 w 146"/>
                <a:gd name="T15" fmla="*/ 10 h 79"/>
                <a:gd name="T16" fmla="*/ 110 w 146"/>
                <a:gd name="T17" fmla="*/ 24 h 79"/>
                <a:gd name="T18" fmla="*/ 105 w 146"/>
                <a:gd name="T19" fmla="*/ 34 h 79"/>
                <a:gd name="T20" fmla="*/ 93 w 146"/>
                <a:gd name="T21" fmla="*/ 42 h 79"/>
                <a:gd name="T22" fmla="*/ 96 w 146"/>
                <a:gd name="T23" fmla="*/ 31 h 79"/>
                <a:gd name="T24" fmla="*/ 87 w 146"/>
                <a:gd name="T25" fmla="*/ 31 h 79"/>
                <a:gd name="T26" fmla="*/ 74 w 146"/>
                <a:gd name="T27" fmla="*/ 39 h 79"/>
                <a:gd name="T28" fmla="*/ 75 w 146"/>
                <a:gd name="T29" fmla="*/ 45 h 79"/>
                <a:gd name="T30" fmla="*/ 74 w 146"/>
                <a:gd name="T31" fmla="*/ 40 h 79"/>
                <a:gd name="T32" fmla="*/ 63 w 146"/>
                <a:gd name="T33" fmla="*/ 48 h 79"/>
                <a:gd name="T34" fmla="*/ 59 w 146"/>
                <a:gd name="T35" fmla="*/ 40 h 79"/>
                <a:gd name="T36" fmla="*/ 57 w 146"/>
                <a:gd name="T37" fmla="*/ 36 h 79"/>
                <a:gd name="T38" fmla="*/ 51 w 146"/>
                <a:gd name="T39" fmla="*/ 37 h 79"/>
                <a:gd name="T40" fmla="*/ 50 w 146"/>
                <a:gd name="T41" fmla="*/ 43 h 79"/>
                <a:gd name="T42" fmla="*/ 47 w 146"/>
                <a:gd name="T43" fmla="*/ 48 h 79"/>
                <a:gd name="T44" fmla="*/ 48 w 146"/>
                <a:gd name="T45" fmla="*/ 43 h 79"/>
                <a:gd name="T46" fmla="*/ 50 w 146"/>
                <a:gd name="T47" fmla="*/ 37 h 79"/>
                <a:gd name="T48" fmla="*/ 41 w 146"/>
                <a:gd name="T49" fmla="*/ 46 h 79"/>
                <a:gd name="T50" fmla="*/ 36 w 146"/>
                <a:gd name="T51" fmla="*/ 48 h 79"/>
                <a:gd name="T52" fmla="*/ 32 w 146"/>
                <a:gd name="T53" fmla="*/ 43 h 79"/>
                <a:gd name="T54" fmla="*/ 29 w 146"/>
                <a:gd name="T55" fmla="*/ 57 h 79"/>
                <a:gd name="T56" fmla="*/ 18 w 146"/>
                <a:gd name="T57" fmla="*/ 42 h 79"/>
                <a:gd name="T58" fmla="*/ 20 w 146"/>
                <a:gd name="T59" fmla="*/ 46 h 79"/>
                <a:gd name="T60" fmla="*/ 15 w 146"/>
                <a:gd name="T61" fmla="*/ 43 h 79"/>
                <a:gd name="T62" fmla="*/ 12 w 146"/>
                <a:gd name="T63" fmla="*/ 48 h 79"/>
                <a:gd name="T64" fmla="*/ 6 w 146"/>
                <a:gd name="T65" fmla="*/ 49 h 79"/>
                <a:gd name="T66" fmla="*/ 3 w 146"/>
                <a:gd name="T67" fmla="*/ 39 h 79"/>
                <a:gd name="T68" fmla="*/ 6 w 146"/>
                <a:gd name="T69" fmla="*/ 33 h 79"/>
                <a:gd name="T70" fmla="*/ 0 w 146"/>
                <a:gd name="T71" fmla="*/ 31 h 79"/>
                <a:gd name="T72" fmla="*/ 15 w 146"/>
                <a:gd name="T73" fmla="*/ 27 h 79"/>
                <a:gd name="T74" fmla="*/ 26 w 146"/>
                <a:gd name="T75" fmla="*/ 28 h 79"/>
                <a:gd name="T76" fmla="*/ 41 w 146"/>
                <a:gd name="T77" fmla="*/ 34 h 79"/>
                <a:gd name="T78" fmla="*/ 51 w 146"/>
                <a:gd name="T79" fmla="*/ 25 h 79"/>
                <a:gd name="T80" fmla="*/ 54 w 146"/>
                <a:gd name="T81" fmla="*/ 30 h 79"/>
                <a:gd name="T82" fmla="*/ 63 w 146"/>
                <a:gd name="T83" fmla="*/ 25 h 79"/>
                <a:gd name="T84" fmla="*/ 63 w 146"/>
                <a:gd name="T85" fmla="*/ 28 h 79"/>
                <a:gd name="T86" fmla="*/ 66 w 146"/>
                <a:gd name="T87" fmla="*/ 31 h 79"/>
                <a:gd name="T88" fmla="*/ 77 w 146"/>
                <a:gd name="T89" fmla="*/ 30 h 79"/>
                <a:gd name="T90" fmla="*/ 86 w 146"/>
                <a:gd name="T91" fmla="*/ 15 h 79"/>
                <a:gd name="T92" fmla="*/ 81 w 146"/>
                <a:gd name="T93" fmla="*/ 28 h 79"/>
                <a:gd name="T94" fmla="*/ 93 w 146"/>
                <a:gd name="T95" fmla="*/ 21 h 79"/>
                <a:gd name="T96" fmla="*/ 104 w 146"/>
                <a:gd name="T97" fmla="*/ 16 h 79"/>
                <a:gd name="T98" fmla="*/ 107 w 146"/>
                <a:gd name="T99" fmla="*/ 24 h 79"/>
                <a:gd name="T100" fmla="*/ 108 w 146"/>
                <a:gd name="T101" fmla="*/ 18 h 79"/>
                <a:gd name="T102" fmla="*/ 116 w 146"/>
                <a:gd name="T103" fmla="*/ 12 h 79"/>
                <a:gd name="T104" fmla="*/ 123 w 146"/>
                <a:gd name="T105" fmla="*/ 24 h 79"/>
                <a:gd name="T106" fmla="*/ 125 w 146"/>
                <a:gd name="T107" fmla="*/ 30 h 79"/>
                <a:gd name="T108" fmla="*/ 128 w 146"/>
                <a:gd name="T109" fmla="*/ 34 h 79"/>
                <a:gd name="T110" fmla="*/ 132 w 146"/>
                <a:gd name="T111" fmla="*/ 31 h 79"/>
                <a:gd name="T112" fmla="*/ 134 w 146"/>
                <a:gd name="T113" fmla="*/ 36 h 79"/>
                <a:gd name="T114" fmla="*/ 141 w 146"/>
                <a:gd name="T115" fmla="*/ 43 h 79"/>
                <a:gd name="T116" fmla="*/ 146 w 146"/>
                <a:gd name="T117" fmla="*/ 55 h 79"/>
                <a:gd name="T118" fmla="*/ 144 w 146"/>
                <a:gd name="T119" fmla="*/ 7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6" h="79">
                  <a:moveTo>
                    <a:pt x="144" y="72"/>
                  </a:moveTo>
                  <a:cubicBezTo>
                    <a:pt x="143" y="63"/>
                    <a:pt x="141" y="53"/>
                    <a:pt x="132" y="51"/>
                  </a:cubicBezTo>
                  <a:cubicBezTo>
                    <a:pt x="135" y="45"/>
                    <a:pt x="137" y="42"/>
                    <a:pt x="131" y="37"/>
                  </a:cubicBezTo>
                  <a:cubicBezTo>
                    <a:pt x="130" y="39"/>
                    <a:pt x="131" y="42"/>
                    <a:pt x="129" y="42"/>
                  </a:cubicBezTo>
                  <a:cubicBezTo>
                    <a:pt x="127" y="42"/>
                    <a:pt x="130" y="37"/>
                    <a:pt x="128" y="37"/>
                  </a:cubicBezTo>
                  <a:cubicBezTo>
                    <a:pt x="125" y="37"/>
                    <a:pt x="125" y="43"/>
                    <a:pt x="122" y="45"/>
                  </a:cubicBezTo>
                  <a:cubicBezTo>
                    <a:pt x="119" y="37"/>
                    <a:pt x="125" y="30"/>
                    <a:pt x="116" y="25"/>
                  </a:cubicBezTo>
                  <a:cubicBezTo>
                    <a:pt x="117" y="20"/>
                    <a:pt x="119" y="15"/>
                    <a:pt x="120" y="10"/>
                  </a:cubicBezTo>
                  <a:cubicBezTo>
                    <a:pt x="110" y="3"/>
                    <a:pt x="118" y="18"/>
                    <a:pt x="110" y="24"/>
                  </a:cubicBezTo>
                  <a:cubicBezTo>
                    <a:pt x="111" y="31"/>
                    <a:pt x="114" y="38"/>
                    <a:pt x="105" y="34"/>
                  </a:cubicBezTo>
                  <a:cubicBezTo>
                    <a:pt x="99" y="37"/>
                    <a:pt x="100" y="40"/>
                    <a:pt x="93" y="42"/>
                  </a:cubicBezTo>
                  <a:cubicBezTo>
                    <a:pt x="97" y="36"/>
                    <a:pt x="105" y="35"/>
                    <a:pt x="96" y="31"/>
                  </a:cubicBezTo>
                  <a:cubicBezTo>
                    <a:pt x="89" y="34"/>
                    <a:pt x="92" y="41"/>
                    <a:pt x="87" y="31"/>
                  </a:cubicBezTo>
                  <a:cubicBezTo>
                    <a:pt x="83" y="34"/>
                    <a:pt x="78" y="36"/>
                    <a:pt x="74" y="39"/>
                  </a:cubicBezTo>
                  <a:cubicBezTo>
                    <a:pt x="74" y="41"/>
                    <a:pt x="75" y="43"/>
                    <a:pt x="75" y="45"/>
                  </a:cubicBezTo>
                  <a:cubicBezTo>
                    <a:pt x="75" y="47"/>
                    <a:pt x="76" y="41"/>
                    <a:pt x="74" y="40"/>
                  </a:cubicBezTo>
                  <a:cubicBezTo>
                    <a:pt x="70" y="39"/>
                    <a:pt x="66" y="45"/>
                    <a:pt x="63" y="48"/>
                  </a:cubicBezTo>
                  <a:cubicBezTo>
                    <a:pt x="68" y="37"/>
                    <a:pt x="61" y="51"/>
                    <a:pt x="59" y="40"/>
                  </a:cubicBezTo>
                  <a:cubicBezTo>
                    <a:pt x="59" y="40"/>
                    <a:pt x="58" y="37"/>
                    <a:pt x="57" y="36"/>
                  </a:cubicBezTo>
                  <a:cubicBezTo>
                    <a:pt x="55" y="36"/>
                    <a:pt x="52" y="36"/>
                    <a:pt x="51" y="37"/>
                  </a:cubicBezTo>
                  <a:cubicBezTo>
                    <a:pt x="50" y="38"/>
                    <a:pt x="51" y="41"/>
                    <a:pt x="50" y="43"/>
                  </a:cubicBezTo>
                  <a:cubicBezTo>
                    <a:pt x="49" y="45"/>
                    <a:pt x="47" y="50"/>
                    <a:pt x="47" y="48"/>
                  </a:cubicBezTo>
                  <a:cubicBezTo>
                    <a:pt x="47" y="46"/>
                    <a:pt x="48" y="45"/>
                    <a:pt x="48" y="43"/>
                  </a:cubicBezTo>
                  <a:cubicBezTo>
                    <a:pt x="49" y="41"/>
                    <a:pt x="49" y="39"/>
                    <a:pt x="50" y="37"/>
                  </a:cubicBezTo>
                  <a:cubicBezTo>
                    <a:pt x="42" y="35"/>
                    <a:pt x="42" y="39"/>
                    <a:pt x="41" y="46"/>
                  </a:cubicBezTo>
                  <a:cubicBezTo>
                    <a:pt x="33" y="35"/>
                    <a:pt x="43" y="47"/>
                    <a:pt x="36" y="48"/>
                  </a:cubicBezTo>
                  <a:cubicBezTo>
                    <a:pt x="34" y="48"/>
                    <a:pt x="33" y="45"/>
                    <a:pt x="32" y="43"/>
                  </a:cubicBezTo>
                  <a:cubicBezTo>
                    <a:pt x="25" y="46"/>
                    <a:pt x="30" y="48"/>
                    <a:pt x="29" y="57"/>
                  </a:cubicBezTo>
                  <a:cubicBezTo>
                    <a:pt x="25" y="51"/>
                    <a:pt x="25" y="43"/>
                    <a:pt x="18" y="42"/>
                  </a:cubicBezTo>
                  <a:cubicBezTo>
                    <a:pt x="19" y="43"/>
                    <a:pt x="21" y="46"/>
                    <a:pt x="20" y="46"/>
                  </a:cubicBezTo>
                  <a:cubicBezTo>
                    <a:pt x="18" y="47"/>
                    <a:pt x="17" y="43"/>
                    <a:pt x="15" y="43"/>
                  </a:cubicBezTo>
                  <a:cubicBezTo>
                    <a:pt x="13" y="43"/>
                    <a:pt x="14" y="47"/>
                    <a:pt x="12" y="48"/>
                  </a:cubicBezTo>
                  <a:cubicBezTo>
                    <a:pt x="10" y="49"/>
                    <a:pt x="8" y="49"/>
                    <a:pt x="6" y="49"/>
                  </a:cubicBezTo>
                  <a:cubicBezTo>
                    <a:pt x="14" y="44"/>
                    <a:pt x="10" y="42"/>
                    <a:pt x="3" y="39"/>
                  </a:cubicBezTo>
                  <a:cubicBezTo>
                    <a:pt x="4" y="37"/>
                    <a:pt x="5" y="35"/>
                    <a:pt x="6" y="33"/>
                  </a:cubicBezTo>
                  <a:cubicBezTo>
                    <a:pt x="7" y="31"/>
                    <a:pt x="0" y="31"/>
                    <a:pt x="0" y="31"/>
                  </a:cubicBezTo>
                  <a:cubicBezTo>
                    <a:pt x="3" y="21"/>
                    <a:pt x="6" y="24"/>
                    <a:pt x="15" y="27"/>
                  </a:cubicBezTo>
                  <a:cubicBezTo>
                    <a:pt x="28" y="37"/>
                    <a:pt x="13" y="20"/>
                    <a:pt x="26" y="28"/>
                  </a:cubicBezTo>
                  <a:cubicBezTo>
                    <a:pt x="36" y="21"/>
                    <a:pt x="35" y="26"/>
                    <a:pt x="41" y="34"/>
                  </a:cubicBezTo>
                  <a:cubicBezTo>
                    <a:pt x="43" y="44"/>
                    <a:pt x="44" y="29"/>
                    <a:pt x="51" y="25"/>
                  </a:cubicBezTo>
                  <a:cubicBezTo>
                    <a:pt x="62" y="10"/>
                    <a:pt x="59" y="18"/>
                    <a:pt x="54" y="30"/>
                  </a:cubicBezTo>
                  <a:cubicBezTo>
                    <a:pt x="58" y="38"/>
                    <a:pt x="58" y="29"/>
                    <a:pt x="63" y="25"/>
                  </a:cubicBezTo>
                  <a:cubicBezTo>
                    <a:pt x="67" y="12"/>
                    <a:pt x="66" y="25"/>
                    <a:pt x="63" y="28"/>
                  </a:cubicBezTo>
                  <a:cubicBezTo>
                    <a:pt x="62" y="34"/>
                    <a:pt x="60" y="34"/>
                    <a:pt x="66" y="31"/>
                  </a:cubicBezTo>
                  <a:cubicBezTo>
                    <a:pt x="69" y="39"/>
                    <a:pt x="71" y="34"/>
                    <a:pt x="77" y="30"/>
                  </a:cubicBezTo>
                  <a:cubicBezTo>
                    <a:pt x="78" y="22"/>
                    <a:pt x="76" y="9"/>
                    <a:pt x="86" y="15"/>
                  </a:cubicBezTo>
                  <a:cubicBezTo>
                    <a:pt x="84" y="19"/>
                    <a:pt x="83" y="24"/>
                    <a:pt x="81" y="28"/>
                  </a:cubicBezTo>
                  <a:cubicBezTo>
                    <a:pt x="89" y="31"/>
                    <a:pt x="89" y="28"/>
                    <a:pt x="93" y="21"/>
                  </a:cubicBezTo>
                  <a:cubicBezTo>
                    <a:pt x="97" y="29"/>
                    <a:pt x="101" y="21"/>
                    <a:pt x="104" y="16"/>
                  </a:cubicBezTo>
                  <a:cubicBezTo>
                    <a:pt x="106" y="2"/>
                    <a:pt x="104" y="15"/>
                    <a:pt x="107" y="24"/>
                  </a:cubicBezTo>
                  <a:cubicBezTo>
                    <a:pt x="108" y="26"/>
                    <a:pt x="107" y="20"/>
                    <a:pt x="108" y="18"/>
                  </a:cubicBezTo>
                  <a:cubicBezTo>
                    <a:pt x="110" y="11"/>
                    <a:pt x="109" y="13"/>
                    <a:pt x="116" y="12"/>
                  </a:cubicBezTo>
                  <a:cubicBezTo>
                    <a:pt x="123" y="0"/>
                    <a:pt x="123" y="20"/>
                    <a:pt x="123" y="24"/>
                  </a:cubicBezTo>
                  <a:cubicBezTo>
                    <a:pt x="132" y="19"/>
                    <a:pt x="126" y="24"/>
                    <a:pt x="125" y="30"/>
                  </a:cubicBezTo>
                  <a:cubicBezTo>
                    <a:pt x="126" y="31"/>
                    <a:pt x="126" y="34"/>
                    <a:pt x="128" y="34"/>
                  </a:cubicBezTo>
                  <a:cubicBezTo>
                    <a:pt x="130" y="34"/>
                    <a:pt x="130" y="30"/>
                    <a:pt x="132" y="31"/>
                  </a:cubicBezTo>
                  <a:cubicBezTo>
                    <a:pt x="134" y="32"/>
                    <a:pt x="133" y="35"/>
                    <a:pt x="134" y="36"/>
                  </a:cubicBezTo>
                  <a:cubicBezTo>
                    <a:pt x="136" y="39"/>
                    <a:pt x="139" y="40"/>
                    <a:pt x="141" y="43"/>
                  </a:cubicBezTo>
                  <a:cubicBezTo>
                    <a:pt x="132" y="49"/>
                    <a:pt x="137" y="54"/>
                    <a:pt x="146" y="55"/>
                  </a:cubicBezTo>
                  <a:cubicBezTo>
                    <a:pt x="144" y="73"/>
                    <a:pt x="144" y="79"/>
                    <a:pt x="144" y="72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21" name="Freeform 149"/>
            <p:cNvSpPr>
              <a:spLocks/>
            </p:cNvSpPr>
            <p:nvPr/>
          </p:nvSpPr>
          <p:spPr bwMode="auto">
            <a:xfrm>
              <a:off x="2535" y="2409"/>
              <a:ext cx="128" cy="208"/>
            </a:xfrm>
            <a:custGeom>
              <a:avLst/>
              <a:gdLst>
                <a:gd name="T0" fmla="*/ 99 w 128"/>
                <a:gd name="T1" fmla="*/ 46 h 208"/>
                <a:gd name="T2" fmla="*/ 118 w 128"/>
                <a:gd name="T3" fmla="*/ 58 h 208"/>
                <a:gd name="T4" fmla="*/ 111 w 128"/>
                <a:gd name="T5" fmla="*/ 63 h 208"/>
                <a:gd name="T6" fmla="*/ 115 w 128"/>
                <a:gd name="T7" fmla="*/ 88 h 208"/>
                <a:gd name="T8" fmla="*/ 114 w 128"/>
                <a:gd name="T9" fmla="*/ 121 h 208"/>
                <a:gd name="T10" fmla="*/ 114 w 128"/>
                <a:gd name="T11" fmla="*/ 181 h 208"/>
                <a:gd name="T12" fmla="*/ 87 w 128"/>
                <a:gd name="T13" fmla="*/ 198 h 208"/>
                <a:gd name="T14" fmla="*/ 12 w 128"/>
                <a:gd name="T15" fmla="*/ 166 h 208"/>
                <a:gd name="T16" fmla="*/ 4 w 128"/>
                <a:gd name="T17" fmla="*/ 147 h 208"/>
                <a:gd name="T18" fmla="*/ 39 w 128"/>
                <a:gd name="T19" fmla="*/ 153 h 208"/>
                <a:gd name="T20" fmla="*/ 81 w 128"/>
                <a:gd name="T21" fmla="*/ 165 h 208"/>
                <a:gd name="T22" fmla="*/ 114 w 128"/>
                <a:gd name="T23" fmla="*/ 175 h 208"/>
                <a:gd name="T24" fmla="*/ 100 w 128"/>
                <a:gd name="T25" fmla="*/ 172 h 208"/>
                <a:gd name="T26" fmla="*/ 70 w 128"/>
                <a:gd name="T27" fmla="*/ 151 h 208"/>
                <a:gd name="T28" fmla="*/ 28 w 128"/>
                <a:gd name="T29" fmla="*/ 136 h 208"/>
                <a:gd name="T30" fmla="*/ 51 w 128"/>
                <a:gd name="T31" fmla="*/ 142 h 208"/>
                <a:gd name="T32" fmla="*/ 79 w 128"/>
                <a:gd name="T33" fmla="*/ 142 h 208"/>
                <a:gd name="T34" fmla="*/ 78 w 128"/>
                <a:gd name="T35" fmla="*/ 139 h 208"/>
                <a:gd name="T36" fmla="*/ 91 w 128"/>
                <a:gd name="T37" fmla="*/ 136 h 208"/>
                <a:gd name="T38" fmla="*/ 99 w 128"/>
                <a:gd name="T39" fmla="*/ 127 h 208"/>
                <a:gd name="T40" fmla="*/ 75 w 128"/>
                <a:gd name="T41" fmla="*/ 112 h 208"/>
                <a:gd name="T42" fmla="*/ 69 w 128"/>
                <a:gd name="T43" fmla="*/ 120 h 208"/>
                <a:gd name="T44" fmla="*/ 63 w 128"/>
                <a:gd name="T45" fmla="*/ 117 h 208"/>
                <a:gd name="T46" fmla="*/ 58 w 128"/>
                <a:gd name="T47" fmla="*/ 97 h 208"/>
                <a:gd name="T48" fmla="*/ 49 w 128"/>
                <a:gd name="T49" fmla="*/ 102 h 208"/>
                <a:gd name="T50" fmla="*/ 46 w 128"/>
                <a:gd name="T51" fmla="*/ 94 h 208"/>
                <a:gd name="T52" fmla="*/ 66 w 128"/>
                <a:gd name="T53" fmla="*/ 97 h 208"/>
                <a:gd name="T54" fmla="*/ 94 w 128"/>
                <a:gd name="T55" fmla="*/ 105 h 208"/>
                <a:gd name="T56" fmla="*/ 99 w 128"/>
                <a:gd name="T57" fmla="*/ 100 h 208"/>
                <a:gd name="T58" fmla="*/ 102 w 128"/>
                <a:gd name="T59" fmla="*/ 79 h 208"/>
                <a:gd name="T60" fmla="*/ 81 w 128"/>
                <a:gd name="T61" fmla="*/ 94 h 208"/>
                <a:gd name="T62" fmla="*/ 87 w 128"/>
                <a:gd name="T63" fmla="*/ 73 h 208"/>
                <a:gd name="T64" fmla="*/ 103 w 128"/>
                <a:gd name="T65" fmla="*/ 58 h 208"/>
                <a:gd name="T66" fmla="*/ 94 w 128"/>
                <a:gd name="T67" fmla="*/ 55 h 208"/>
                <a:gd name="T68" fmla="*/ 90 w 128"/>
                <a:gd name="T69" fmla="*/ 37 h 208"/>
                <a:gd name="T70" fmla="*/ 81 w 128"/>
                <a:gd name="T71" fmla="*/ 57 h 208"/>
                <a:gd name="T72" fmla="*/ 58 w 128"/>
                <a:gd name="T73" fmla="*/ 36 h 208"/>
                <a:gd name="T74" fmla="*/ 63 w 128"/>
                <a:gd name="T75" fmla="*/ 25 h 208"/>
                <a:gd name="T76" fmla="*/ 52 w 128"/>
                <a:gd name="T77" fmla="*/ 33 h 208"/>
                <a:gd name="T78" fmla="*/ 33 w 128"/>
                <a:gd name="T79" fmla="*/ 46 h 208"/>
                <a:gd name="T80" fmla="*/ 49 w 128"/>
                <a:gd name="T81" fmla="*/ 0 h 208"/>
                <a:gd name="T82" fmla="*/ 61 w 128"/>
                <a:gd name="T83" fmla="*/ 22 h 208"/>
                <a:gd name="T84" fmla="*/ 85 w 128"/>
                <a:gd name="T85" fmla="*/ 30 h 208"/>
                <a:gd name="T86" fmla="*/ 126 w 128"/>
                <a:gd name="T87" fmla="*/ 46 h 208"/>
                <a:gd name="T88" fmla="*/ 108 w 128"/>
                <a:gd name="T89" fmla="*/ 39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8" h="208">
                  <a:moveTo>
                    <a:pt x="118" y="49"/>
                  </a:moveTo>
                  <a:cubicBezTo>
                    <a:pt x="110" y="48"/>
                    <a:pt x="107" y="45"/>
                    <a:pt x="99" y="46"/>
                  </a:cubicBezTo>
                  <a:cubicBezTo>
                    <a:pt x="107" y="49"/>
                    <a:pt x="112" y="49"/>
                    <a:pt x="103" y="55"/>
                  </a:cubicBezTo>
                  <a:cubicBezTo>
                    <a:pt x="108" y="56"/>
                    <a:pt x="113" y="57"/>
                    <a:pt x="118" y="58"/>
                  </a:cubicBezTo>
                  <a:cubicBezTo>
                    <a:pt x="121" y="59"/>
                    <a:pt x="128" y="58"/>
                    <a:pt x="126" y="60"/>
                  </a:cubicBezTo>
                  <a:cubicBezTo>
                    <a:pt x="122" y="63"/>
                    <a:pt x="111" y="63"/>
                    <a:pt x="111" y="63"/>
                  </a:cubicBezTo>
                  <a:cubicBezTo>
                    <a:pt x="108" y="69"/>
                    <a:pt x="109" y="72"/>
                    <a:pt x="115" y="75"/>
                  </a:cubicBezTo>
                  <a:cubicBezTo>
                    <a:pt x="114" y="84"/>
                    <a:pt x="120" y="81"/>
                    <a:pt x="115" y="88"/>
                  </a:cubicBezTo>
                  <a:cubicBezTo>
                    <a:pt x="117" y="94"/>
                    <a:pt x="121" y="97"/>
                    <a:pt x="118" y="103"/>
                  </a:cubicBezTo>
                  <a:cubicBezTo>
                    <a:pt x="121" y="118"/>
                    <a:pt x="116" y="108"/>
                    <a:pt x="114" y="121"/>
                  </a:cubicBezTo>
                  <a:cubicBezTo>
                    <a:pt x="116" y="133"/>
                    <a:pt x="124" y="115"/>
                    <a:pt x="117" y="129"/>
                  </a:cubicBezTo>
                  <a:cubicBezTo>
                    <a:pt x="114" y="149"/>
                    <a:pt x="115" y="161"/>
                    <a:pt x="114" y="181"/>
                  </a:cubicBezTo>
                  <a:cubicBezTo>
                    <a:pt x="120" y="191"/>
                    <a:pt x="117" y="195"/>
                    <a:pt x="115" y="208"/>
                  </a:cubicBezTo>
                  <a:cubicBezTo>
                    <a:pt x="106" y="199"/>
                    <a:pt x="99" y="199"/>
                    <a:pt x="87" y="198"/>
                  </a:cubicBezTo>
                  <a:cubicBezTo>
                    <a:pt x="80" y="194"/>
                    <a:pt x="74" y="190"/>
                    <a:pt x="66" y="189"/>
                  </a:cubicBezTo>
                  <a:cubicBezTo>
                    <a:pt x="42" y="180"/>
                    <a:pt x="40" y="170"/>
                    <a:pt x="12" y="166"/>
                  </a:cubicBezTo>
                  <a:cubicBezTo>
                    <a:pt x="9" y="160"/>
                    <a:pt x="6" y="159"/>
                    <a:pt x="0" y="157"/>
                  </a:cubicBezTo>
                  <a:cubicBezTo>
                    <a:pt x="2" y="154"/>
                    <a:pt x="16" y="142"/>
                    <a:pt x="4" y="147"/>
                  </a:cubicBezTo>
                  <a:cubicBezTo>
                    <a:pt x="9" y="133"/>
                    <a:pt x="11" y="143"/>
                    <a:pt x="21" y="145"/>
                  </a:cubicBezTo>
                  <a:cubicBezTo>
                    <a:pt x="27" y="150"/>
                    <a:pt x="31" y="151"/>
                    <a:pt x="39" y="153"/>
                  </a:cubicBezTo>
                  <a:cubicBezTo>
                    <a:pt x="45" y="158"/>
                    <a:pt x="53" y="159"/>
                    <a:pt x="61" y="160"/>
                  </a:cubicBezTo>
                  <a:cubicBezTo>
                    <a:pt x="68" y="163"/>
                    <a:pt x="75" y="162"/>
                    <a:pt x="81" y="165"/>
                  </a:cubicBezTo>
                  <a:cubicBezTo>
                    <a:pt x="90" y="170"/>
                    <a:pt x="98" y="177"/>
                    <a:pt x="106" y="183"/>
                  </a:cubicBezTo>
                  <a:cubicBezTo>
                    <a:pt x="108" y="180"/>
                    <a:pt x="114" y="179"/>
                    <a:pt x="114" y="175"/>
                  </a:cubicBezTo>
                  <a:cubicBezTo>
                    <a:pt x="114" y="173"/>
                    <a:pt x="111" y="174"/>
                    <a:pt x="109" y="174"/>
                  </a:cubicBezTo>
                  <a:cubicBezTo>
                    <a:pt x="106" y="173"/>
                    <a:pt x="103" y="173"/>
                    <a:pt x="100" y="172"/>
                  </a:cubicBezTo>
                  <a:cubicBezTo>
                    <a:pt x="103" y="165"/>
                    <a:pt x="97" y="169"/>
                    <a:pt x="91" y="168"/>
                  </a:cubicBezTo>
                  <a:cubicBezTo>
                    <a:pt x="89" y="159"/>
                    <a:pt x="79" y="154"/>
                    <a:pt x="70" y="151"/>
                  </a:cubicBezTo>
                  <a:cubicBezTo>
                    <a:pt x="61" y="142"/>
                    <a:pt x="49" y="143"/>
                    <a:pt x="37" y="141"/>
                  </a:cubicBezTo>
                  <a:cubicBezTo>
                    <a:pt x="29" y="135"/>
                    <a:pt x="26" y="148"/>
                    <a:pt x="28" y="136"/>
                  </a:cubicBezTo>
                  <a:cubicBezTo>
                    <a:pt x="20" y="135"/>
                    <a:pt x="8" y="128"/>
                    <a:pt x="30" y="132"/>
                  </a:cubicBezTo>
                  <a:cubicBezTo>
                    <a:pt x="35" y="139"/>
                    <a:pt x="43" y="141"/>
                    <a:pt x="51" y="142"/>
                  </a:cubicBezTo>
                  <a:cubicBezTo>
                    <a:pt x="62" y="147"/>
                    <a:pt x="63" y="148"/>
                    <a:pt x="75" y="145"/>
                  </a:cubicBezTo>
                  <a:cubicBezTo>
                    <a:pt x="82" y="148"/>
                    <a:pt x="88" y="157"/>
                    <a:pt x="79" y="142"/>
                  </a:cubicBezTo>
                  <a:cubicBezTo>
                    <a:pt x="92" y="139"/>
                    <a:pt x="72" y="141"/>
                    <a:pt x="70" y="141"/>
                  </a:cubicBezTo>
                  <a:cubicBezTo>
                    <a:pt x="73" y="140"/>
                    <a:pt x="75" y="139"/>
                    <a:pt x="78" y="139"/>
                  </a:cubicBezTo>
                  <a:cubicBezTo>
                    <a:pt x="81" y="139"/>
                    <a:pt x="85" y="142"/>
                    <a:pt x="88" y="141"/>
                  </a:cubicBezTo>
                  <a:cubicBezTo>
                    <a:pt x="90" y="141"/>
                    <a:pt x="89" y="137"/>
                    <a:pt x="91" y="136"/>
                  </a:cubicBezTo>
                  <a:cubicBezTo>
                    <a:pt x="95" y="135"/>
                    <a:pt x="99" y="135"/>
                    <a:pt x="103" y="135"/>
                  </a:cubicBezTo>
                  <a:cubicBezTo>
                    <a:pt x="97" y="131"/>
                    <a:pt x="90" y="132"/>
                    <a:pt x="99" y="127"/>
                  </a:cubicBezTo>
                  <a:cubicBezTo>
                    <a:pt x="101" y="112"/>
                    <a:pt x="93" y="110"/>
                    <a:pt x="84" y="103"/>
                  </a:cubicBezTo>
                  <a:cubicBezTo>
                    <a:pt x="77" y="105"/>
                    <a:pt x="69" y="105"/>
                    <a:pt x="75" y="112"/>
                  </a:cubicBezTo>
                  <a:cubicBezTo>
                    <a:pt x="74" y="114"/>
                    <a:pt x="74" y="116"/>
                    <a:pt x="73" y="118"/>
                  </a:cubicBezTo>
                  <a:cubicBezTo>
                    <a:pt x="72" y="119"/>
                    <a:pt x="69" y="119"/>
                    <a:pt x="69" y="120"/>
                  </a:cubicBezTo>
                  <a:cubicBezTo>
                    <a:pt x="68" y="126"/>
                    <a:pt x="78" y="128"/>
                    <a:pt x="67" y="124"/>
                  </a:cubicBezTo>
                  <a:cubicBezTo>
                    <a:pt x="58" y="127"/>
                    <a:pt x="58" y="123"/>
                    <a:pt x="63" y="117"/>
                  </a:cubicBezTo>
                  <a:cubicBezTo>
                    <a:pt x="73" y="119"/>
                    <a:pt x="78" y="115"/>
                    <a:pt x="69" y="108"/>
                  </a:cubicBezTo>
                  <a:cubicBezTo>
                    <a:pt x="65" y="101"/>
                    <a:pt x="66" y="100"/>
                    <a:pt x="58" y="97"/>
                  </a:cubicBezTo>
                  <a:cubicBezTo>
                    <a:pt x="69" y="90"/>
                    <a:pt x="56" y="88"/>
                    <a:pt x="49" y="87"/>
                  </a:cubicBezTo>
                  <a:cubicBezTo>
                    <a:pt x="48" y="96"/>
                    <a:pt x="48" y="91"/>
                    <a:pt x="49" y="102"/>
                  </a:cubicBezTo>
                  <a:cubicBezTo>
                    <a:pt x="50" y="107"/>
                    <a:pt x="51" y="123"/>
                    <a:pt x="51" y="118"/>
                  </a:cubicBezTo>
                  <a:cubicBezTo>
                    <a:pt x="51" y="101"/>
                    <a:pt x="52" y="103"/>
                    <a:pt x="46" y="94"/>
                  </a:cubicBezTo>
                  <a:cubicBezTo>
                    <a:pt x="45" y="87"/>
                    <a:pt x="42" y="80"/>
                    <a:pt x="51" y="84"/>
                  </a:cubicBezTo>
                  <a:cubicBezTo>
                    <a:pt x="64" y="77"/>
                    <a:pt x="60" y="91"/>
                    <a:pt x="66" y="97"/>
                  </a:cubicBezTo>
                  <a:cubicBezTo>
                    <a:pt x="67" y="98"/>
                    <a:pt x="76" y="100"/>
                    <a:pt x="78" y="100"/>
                  </a:cubicBezTo>
                  <a:cubicBezTo>
                    <a:pt x="85" y="103"/>
                    <a:pt x="87" y="110"/>
                    <a:pt x="94" y="105"/>
                  </a:cubicBezTo>
                  <a:cubicBezTo>
                    <a:pt x="97" y="105"/>
                    <a:pt x="103" y="109"/>
                    <a:pt x="103" y="106"/>
                  </a:cubicBezTo>
                  <a:cubicBezTo>
                    <a:pt x="103" y="102"/>
                    <a:pt x="86" y="92"/>
                    <a:pt x="99" y="100"/>
                  </a:cubicBezTo>
                  <a:cubicBezTo>
                    <a:pt x="111" y="98"/>
                    <a:pt x="102" y="94"/>
                    <a:pt x="96" y="93"/>
                  </a:cubicBezTo>
                  <a:cubicBezTo>
                    <a:pt x="93" y="85"/>
                    <a:pt x="95" y="83"/>
                    <a:pt x="102" y="79"/>
                  </a:cubicBezTo>
                  <a:cubicBezTo>
                    <a:pt x="95" y="78"/>
                    <a:pt x="95" y="75"/>
                    <a:pt x="88" y="79"/>
                  </a:cubicBezTo>
                  <a:cubicBezTo>
                    <a:pt x="84" y="88"/>
                    <a:pt x="87" y="97"/>
                    <a:pt x="81" y="94"/>
                  </a:cubicBezTo>
                  <a:cubicBezTo>
                    <a:pt x="83" y="78"/>
                    <a:pt x="93" y="86"/>
                    <a:pt x="82" y="67"/>
                  </a:cubicBezTo>
                  <a:cubicBezTo>
                    <a:pt x="76" y="79"/>
                    <a:pt x="77" y="65"/>
                    <a:pt x="87" y="73"/>
                  </a:cubicBezTo>
                  <a:cubicBezTo>
                    <a:pt x="92" y="69"/>
                    <a:pt x="99" y="66"/>
                    <a:pt x="105" y="64"/>
                  </a:cubicBezTo>
                  <a:cubicBezTo>
                    <a:pt x="104" y="62"/>
                    <a:pt x="105" y="59"/>
                    <a:pt x="103" y="58"/>
                  </a:cubicBezTo>
                  <a:cubicBezTo>
                    <a:pt x="101" y="57"/>
                    <a:pt x="98" y="59"/>
                    <a:pt x="97" y="57"/>
                  </a:cubicBezTo>
                  <a:cubicBezTo>
                    <a:pt x="95" y="53"/>
                    <a:pt x="106" y="48"/>
                    <a:pt x="94" y="55"/>
                  </a:cubicBezTo>
                  <a:cubicBezTo>
                    <a:pt x="81" y="53"/>
                    <a:pt x="94" y="49"/>
                    <a:pt x="99" y="48"/>
                  </a:cubicBezTo>
                  <a:cubicBezTo>
                    <a:pt x="108" y="43"/>
                    <a:pt x="95" y="39"/>
                    <a:pt x="90" y="37"/>
                  </a:cubicBezTo>
                  <a:cubicBezTo>
                    <a:pt x="82" y="40"/>
                    <a:pt x="87" y="42"/>
                    <a:pt x="91" y="48"/>
                  </a:cubicBezTo>
                  <a:cubicBezTo>
                    <a:pt x="69" y="50"/>
                    <a:pt x="83" y="45"/>
                    <a:pt x="81" y="57"/>
                  </a:cubicBezTo>
                  <a:cubicBezTo>
                    <a:pt x="77" y="35"/>
                    <a:pt x="77" y="49"/>
                    <a:pt x="73" y="58"/>
                  </a:cubicBezTo>
                  <a:cubicBezTo>
                    <a:pt x="72" y="51"/>
                    <a:pt x="63" y="43"/>
                    <a:pt x="58" y="36"/>
                  </a:cubicBezTo>
                  <a:cubicBezTo>
                    <a:pt x="64" y="33"/>
                    <a:pt x="65" y="36"/>
                    <a:pt x="72" y="37"/>
                  </a:cubicBezTo>
                  <a:cubicBezTo>
                    <a:pt x="70" y="32"/>
                    <a:pt x="66" y="30"/>
                    <a:pt x="63" y="25"/>
                  </a:cubicBezTo>
                  <a:cubicBezTo>
                    <a:pt x="59" y="32"/>
                    <a:pt x="61" y="32"/>
                    <a:pt x="58" y="25"/>
                  </a:cubicBezTo>
                  <a:cubicBezTo>
                    <a:pt x="55" y="27"/>
                    <a:pt x="54" y="36"/>
                    <a:pt x="52" y="33"/>
                  </a:cubicBezTo>
                  <a:cubicBezTo>
                    <a:pt x="50" y="29"/>
                    <a:pt x="49" y="19"/>
                    <a:pt x="49" y="19"/>
                  </a:cubicBezTo>
                  <a:cubicBezTo>
                    <a:pt x="43" y="28"/>
                    <a:pt x="41" y="38"/>
                    <a:pt x="33" y="46"/>
                  </a:cubicBezTo>
                  <a:cubicBezTo>
                    <a:pt x="34" y="39"/>
                    <a:pt x="35" y="34"/>
                    <a:pt x="39" y="28"/>
                  </a:cubicBezTo>
                  <a:cubicBezTo>
                    <a:pt x="40" y="18"/>
                    <a:pt x="38" y="2"/>
                    <a:pt x="49" y="0"/>
                  </a:cubicBezTo>
                  <a:cubicBezTo>
                    <a:pt x="63" y="2"/>
                    <a:pt x="51" y="13"/>
                    <a:pt x="69" y="16"/>
                  </a:cubicBezTo>
                  <a:cubicBezTo>
                    <a:pt x="77" y="22"/>
                    <a:pt x="67" y="21"/>
                    <a:pt x="61" y="22"/>
                  </a:cubicBezTo>
                  <a:cubicBezTo>
                    <a:pt x="71" y="24"/>
                    <a:pt x="80" y="26"/>
                    <a:pt x="90" y="28"/>
                  </a:cubicBezTo>
                  <a:cubicBezTo>
                    <a:pt x="88" y="29"/>
                    <a:pt x="85" y="28"/>
                    <a:pt x="85" y="30"/>
                  </a:cubicBezTo>
                  <a:cubicBezTo>
                    <a:pt x="85" y="30"/>
                    <a:pt x="103" y="36"/>
                    <a:pt x="111" y="39"/>
                  </a:cubicBezTo>
                  <a:cubicBezTo>
                    <a:pt x="116" y="43"/>
                    <a:pt x="120" y="45"/>
                    <a:pt x="126" y="46"/>
                  </a:cubicBezTo>
                  <a:cubicBezTo>
                    <a:pt x="124" y="47"/>
                    <a:pt x="123" y="48"/>
                    <a:pt x="121" y="48"/>
                  </a:cubicBezTo>
                  <a:cubicBezTo>
                    <a:pt x="120" y="48"/>
                    <a:pt x="98" y="39"/>
                    <a:pt x="108" y="39"/>
                  </a:cubicBezTo>
                  <a:lnTo>
                    <a:pt x="88" y="43"/>
                  </a:lnTo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22" name="Freeform 150"/>
            <p:cNvSpPr>
              <a:spLocks/>
            </p:cNvSpPr>
            <p:nvPr/>
          </p:nvSpPr>
          <p:spPr bwMode="auto">
            <a:xfrm>
              <a:off x="2487" y="2572"/>
              <a:ext cx="163" cy="242"/>
            </a:xfrm>
            <a:custGeom>
              <a:avLst/>
              <a:gdLst>
                <a:gd name="T0" fmla="*/ 159 w 163"/>
                <a:gd name="T1" fmla="*/ 222 h 242"/>
                <a:gd name="T2" fmla="*/ 154 w 163"/>
                <a:gd name="T3" fmla="*/ 242 h 242"/>
                <a:gd name="T4" fmla="*/ 132 w 163"/>
                <a:gd name="T5" fmla="*/ 234 h 242"/>
                <a:gd name="T6" fmla="*/ 112 w 163"/>
                <a:gd name="T7" fmla="*/ 224 h 242"/>
                <a:gd name="T8" fmla="*/ 88 w 163"/>
                <a:gd name="T9" fmla="*/ 215 h 242"/>
                <a:gd name="T10" fmla="*/ 55 w 163"/>
                <a:gd name="T11" fmla="*/ 198 h 242"/>
                <a:gd name="T12" fmla="*/ 34 w 163"/>
                <a:gd name="T13" fmla="*/ 191 h 242"/>
                <a:gd name="T14" fmla="*/ 10 w 163"/>
                <a:gd name="T15" fmla="*/ 179 h 242"/>
                <a:gd name="T16" fmla="*/ 9 w 163"/>
                <a:gd name="T17" fmla="*/ 156 h 242"/>
                <a:gd name="T18" fmla="*/ 18 w 163"/>
                <a:gd name="T19" fmla="*/ 113 h 242"/>
                <a:gd name="T20" fmla="*/ 27 w 163"/>
                <a:gd name="T21" fmla="*/ 90 h 242"/>
                <a:gd name="T22" fmla="*/ 36 w 163"/>
                <a:gd name="T23" fmla="*/ 44 h 242"/>
                <a:gd name="T24" fmla="*/ 45 w 163"/>
                <a:gd name="T25" fmla="*/ 24 h 242"/>
                <a:gd name="T26" fmla="*/ 48 w 163"/>
                <a:gd name="T27" fmla="*/ 2 h 242"/>
                <a:gd name="T28" fmla="*/ 46 w 163"/>
                <a:gd name="T29" fmla="*/ 8 h 242"/>
                <a:gd name="T30" fmla="*/ 40 w 163"/>
                <a:gd name="T31" fmla="*/ 23 h 242"/>
                <a:gd name="T32" fmla="*/ 28 w 163"/>
                <a:gd name="T33" fmla="*/ 68 h 242"/>
                <a:gd name="T34" fmla="*/ 19 w 163"/>
                <a:gd name="T35" fmla="*/ 113 h 242"/>
                <a:gd name="T36" fmla="*/ 13 w 163"/>
                <a:gd name="T37" fmla="*/ 152 h 242"/>
                <a:gd name="T38" fmla="*/ 33 w 163"/>
                <a:gd name="T39" fmla="*/ 164 h 242"/>
                <a:gd name="T40" fmla="*/ 52 w 163"/>
                <a:gd name="T41" fmla="*/ 173 h 242"/>
                <a:gd name="T42" fmla="*/ 63 w 163"/>
                <a:gd name="T43" fmla="*/ 182 h 242"/>
                <a:gd name="T44" fmla="*/ 64 w 163"/>
                <a:gd name="T45" fmla="*/ 188 h 242"/>
                <a:gd name="T46" fmla="*/ 69 w 163"/>
                <a:gd name="T47" fmla="*/ 185 h 242"/>
                <a:gd name="T48" fmla="*/ 102 w 163"/>
                <a:gd name="T49" fmla="*/ 192 h 242"/>
                <a:gd name="T50" fmla="*/ 126 w 163"/>
                <a:gd name="T51" fmla="*/ 204 h 242"/>
                <a:gd name="T52" fmla="*/ 147 w 163"/>
                <a:gd name="T53" fmla="*/ 213 h 242"/>
                <a:gd name="T54" fmla="*/ 159 w 163"/>
                <a:gd name="T55" fmla="*/ 221 h 242"/>
                <a:gd name="T56" fmla="*/ 159 w 163"/>
                <a:gd name="T57" fmla="*/ 22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242">
                  <a:moveTo>
                    <a:pt x="159" y="222"/>
                  </a:moveTo>
                  <a:cubicBezTo>
                    <a:pt x="156" y="228"/>
                    <a:pt x="156" y="235"/>
                    <a:pt x="154" y="242"/>
                  </a:cubicBezTo>
                  <a:cubicBezTo>
                    <a:pt x="146" y="238"/>
                    <a:pt x="140" y="236"/>
                    <a:pt x="132" y="234"/>
                  </a:cubicBezTo>
                  <a:cubicBezTo>
                    <a:pt x="126" y="229"/>
                    <a:pt x="120" y="226"/>
                    <a:pt x="112" y="224"/>
                  </a:cubicBezTo>
                  <a:cubicBezTo>
                    <a:pt x="103" y="219"/>
                    <a:pt x="99" y="216"/>
                    <a:pt x="88" y="215"/>
                  </a:cubicBezTo>
                  <a:cubicBezTo>
                    <a:pt x="75" y="211"/>
                    <a:pt x="68" y="201"/>
                    <a:pt x="55" y="198"/>
                  </a:cubicBezTo>
                  <a:cubicBezTo>
                    <a:pt x="49" y="194"/>
                    <a:pt x="41" y="192"/>
                    <a:pt x="34" y="191"/>
                  </a:cubicBezTo>
                  <a:cubicBezTo>
                    <a:pt x="26" y="185"/>
                    <a:pt x="20" y="181"/>
                    <a:pt x="10" y="179"/>
                  </a:cubicBezTo>
                  <a:cubicBezTo>
                    <a:pt x="0" y="172"/>
                    <a:pt x="3" y="165"/>
                    <a:pt x="9" y="156"/>
                  </a:cubicBezTo>
                  <a:cubicBezTo>
                    <a:pt x="10" y="142"/>
                    <a:pt x="14" y="127"/>
                    <a:pt x="18" y="113"/>
                  </a:cubicBezTo>
                  <a:cubicBezTo>
                    <a:pt x="19" y="103"/>
                    <a:pt x="22" y="99"/>
                    <a:pt x="27" y="90"/>
                  </a:cubicBezTo>
                  <a:cubicBezTo>
                    <a:pt x="29" y="76"/>
                    <a:pt x="28" y="54"/>
                    <a:pt x="36" y="44"/>
                  </a:cubicBezTo>
                  <a:cubicBezTo>
                    <a:pt x="38" y="18"/>
                    <a:pt x="39" y="39"/>
                    <a:pt x="45" y="24"/>
                  </a:cubicBezTo>
                  <a:cubicBezTo>
                    <a:pt x="46" y="17"/>
                    <a:pt x="48" y="9"/>
                    <a:pt x="48" y="2"/>
                  </a:cubicBezTo>
                  <a:cubicBezTo>
                    <a:pt x="48" y="0"/>
                    <a:pt x="47" y="6"/>
                    <a:pt x="46" y="8"/>
                  </a:cubicBezTo>
                  <a:cubicBezTo>
                    <a:pt x="44" y="14"/>
                    <a:pt x="43" y="17"/>
                    <a:pt x="40" y="23"/>
                  </a:cubicBezTo>
                  <a:cubicBezTo>
                    <a:pt x="39" y="40"/>
                    <a:pt x="33" y="52"/>
                    <a:pt x="28" y="68"/>
                  </a:cubicBezTo>
                  <a:cubicBezTo>
                    <a:pt x="27" y="82"/>
                    <a:pt x="30" y="102"/>
                    <a:pt x="19" y="113"/>
                  </a:cubicBezTo>
                  <a:cubicBezTo>
                    <a:pt x="18" y="126"/>
                    <a:pt x="15" y="139"/>
                    <a:pt x="13" y="152"/>
                  </a:cubicBezTo>
                  <a:cubicBezTo>
                    <a:pt x="16" y="158"/>
                    <a:pt x="26" y="162"/>
                    <a:pt x="33" y="164"/>
                  </a:cubicBezTo>
                  <a:cubicBezTo>
                    <a:pt x="38" y="168"/>
                    <a:pt x="46" y="171"/>
                    <a:pt x="52" y="173"/>
                  </a:cubicBezTo>
                  <a:cubicBezTo>
                    <a:pt x="55" y="178"/>
                    <a:pt x="58" y="179"/>
                    <a:pt x="63" y="182"/>
                  </a:cubicBezTo>
                  <a:cubicBezTo>
                    <a:pt x="63" y="184"/>
                    <a:pt x="62" y="187"/>
                    <a:pt x="64" y="188"/>
                  </a:cubicBezTo>
                  <a:cubicBezTo>
                    <a:pt x="66" y="189"/>
                    <a:pt x="67" y="185"/>
                    <a:pt x="69" y="185"/>
                  </a:cubicBezTo>
                  <a:cubicBezTo>
                    <a:pt x="78" y="185"/>
                    <a:pt x="92" y="191"/>
                    <a:pt x="102" y="192"/>
                  </a:cubicBezTo>
                  <a:cubicBezTo>
                    <a:pt x="103" y="199"/>
                    <a:pt x="118" y="203"/>
                    <a:pt x="126" y="204"/>
                  </a:cubicBezTo>
                  <a:cubicBezTo>
                    <a:pt x="133" y="209"/>
                    <a:pt x="139" y="212"/>
                    <a:pt x="147" y="213"/>
                  </a:cubicBezTo>
                  <a:cubicBezTo>
                    <a:pt x="153" y="216"/>
                    <a:pt x="156" y="214"/>
                    <a:pt x="159" y="221"/>
                  </a:cubicBezTo>
                  <a:cubicBezTo>
                    <a:pt x="163" y="214"/>
                    <a:pt x="163" y="214"/>
                    <a:pt x="159" y="222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23" name="Freeform 151"/>
            <p:cNvSpPr>
              <a:spLocks/>
            </p:cNvSpPr>
            <p:nvPr/>
          </p:nvSpPr>
          <p:spPr bwMode="auto">
            <a:xfrm>
              <a:off x="2548" y="2872"/>
              <a:ext cx="98" cy="174"/>
            </a:xfrm>
            <a:custGeom>
              <a:avLst/>
              <a:gdLst>
                <a:gd name="T0" fmla="*/ 89 w 98"/>
                <a:gd name="T1" fmla="*/ 0 h 174"/>
                <a:gd name="T2" fmla="*/ 93 w 98"/>
                <a:gd name="T3" fmla="*/ 62 h 174"/>
                <a:gd name="T4" fmla="*/ 95 w 98"/>
                <a:gd name="T5" fmla="*/ 144 h 174"/>
                <a:gd name="T6" fmla="*/ 72 w 98"/>
                <a:gd name="T7" fmla="*/ 152 h 174"/>
                <a:gd name="T8" fmla="*/ 57 w 98"/>
                <a:gd name="T9" fmla="*/ 146 h 174"/>
                <a:gd name="T10" fmla="*/ 68 w 98"/>
                <a:gd name="T11" fmla="*/ 147 h 174"/>
                <a:gd name="T12" fmla="*/ 78 w 98"/>
                <a:gd name="T13" fmla="*/ 152 h 174"/>
                <a:gd name="T14" fmla="*/ 74 w 98"/>
                <a:gd name="T15" fmla="*/ 150 h 174"/>
                <a:gd name="T16" fmla="*/ 63 w 98"/>
                <a:gd name="T17" fmla="*/ 144 h 174"/>
                <a:gd name="T18" fmla="*/ 57 w 98"/>
                <a:gd name="T19" fmla="*/ 143 h 174"/>
                <a:gd name="T20" fmla="*/ 36 w 98"/>
                <a:gd name="T21" fmla="*/ 134 h 174"/>
                <a:gd name="T22" fmla="*/ 21 w 98"/>
                <a:gd name="T23" fmla="*/ 126 h 174"/>
                <a:gd name="T24" fmla="*/ 14 w 98"/>
                <a:gd name="T25" fmla="*/ 126 h 174"/>
                <a:gd name="T26" fmla="*/ 14 w 98"/>
                <a:gd name="T27" fmla="*/ 134 h 174"/>
                <a:gd name="T28" fmla="*/ 26 w 98"/>
                <a:gd name="T29" fmla="*/ 122 h 174"/>
                <a:gd name="T30" fmla="*/ 14 w 98"/>
                <a:gd name="T31" fmla="*/ 111 h 174"/>
                <a:gd name="T32" fmla="*/ 29 w 98"/>
                <a:gd name="T33" fmla="*/ 108 h 174"/>
                <a:gd name="T34" fmla="*/ 26 w 98"/>
                <a:gd name="T35" fmla="*/ 104 h 174"/>
                <a:gd name="T36" fmla="*/ 30 w 98"/>
                <a:gd name="T37" fmla="*/ 99 h 174"/>
                <a:gd name="T38" fmla="*/ 44 w 98"/>
                <a:gd name="T39" fmla="*/ 83 h 174"/>
                <a:gd name="T40" fmla="*/ 63 w 98"/>
                <a:gd name="T41" fmla="*/ 75 h 174"/>
                <a:gd name="T42" fmla="*/ 74 w 98"/>
                <a:gd name="T43" fmla="*/ 59 h 174"/>
                <a:gd name="T44" fmla="*/ 72 w 98"/>
                <a:gd name="T45" fmla="*/ 65 h 174"/>
                <a:gd name="T46" fmla="*/ 74 w 98"/>
                <a:gd name="T47" fmla="*/ 60 h 174"/>
                <a:gd name="T48" fmla="*/ 65 w 98"/>
                <a:gd name="T49" fmla="*/ 62 h 174"/>
                <a:gd name="T50" fmla="*/ 51 w 98"/>
                <a:gd name="T51" fmla="*/ 71 h 174"/>
                <a:gd name="T52" fmla="*/ 33 w 98"/>
                <a:gd name="T53" fmla="*/ 81 h 174"/>
                <a:gd name="T54" fmla="*/ 21 w 98"/>
                <a:gd name="T55" fmla="*/ 93 h 174"/>
                <a:gd name="T56" fmla="*/ 17 w 98"/>
                <a:gd name="T57" fmla="*/ 98 h 174"/>
                <a:gd name="T58" fmla="*/ 38 w 98"/>
                <a:gd name="T59" fmla="*/ 81 h 174"/>
                <a:gd name="T60" fmla="*/ 47 w 98"/>
                <a:gd name="T61" fmla="*/ 74 h 174"/>
                <a:gd name="T62" fmla="*/ 65 w 98"/>
                <a:gd name="T63" fmla="*/ 65 h 174"/>
                <a:gd name="T64" fmla="*/ 65 w 98"/>
                <a:gd name="T65" fmla="*/ 51 h 174"/>
                <a:gd name="T66" fmla="*/ 84 w 98"/>
                <a:gd name="T67" fmla="*/ 36 h 174"/>
                <a:gd name="T68" fmla="*/ 78 w 98"/>
                <a:gd name="T69" fmla="*/ 20 h 174"/>
                <a:gd name="T70" fmla="*/ 89 w 98"/>
                <a:gd name="T7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74">
                  <a:moveTo>
                    <a:pt x="89" y="0"/>
                  </a:moveTo>
                  <a:cubicBezTo>
                    <a:pt x="90" y="21"/>
                    <a:pt x="90" y="42"/>
                    <a:pt x="93" y="62"/>
                  </a:cubicBezTo>
                  <a:cubicBezTo>
                    <a:pt x="92" y="91"/>
                    <a:pt x="94" y="113"/>
                    <a:pt x="95" y="144"/>
                  </a:cubicBezTo>
                  <a:cubicBezTo>
                    <a:pt x="92" y="174"/>
                    <a:pt x="98" y="154"/>
                    <a:pt x="72" y="152"/>
                  </a:cubicBezTo>
                  <a:cubicBezTo>
                    <a:pt x="67" y="149"/>
                    <a:pt x="62" y="149"/>
                    <a:pt x="57" y="146"/>
                  </a:cubicBezTo>
                  <a:cubicBezTo>
                    <a:pt x="51" y="135"/>
                    <a:pt x="63" y="146"/>
                    <a:pt x="68" y="147"/>
                  </a:cubicBezTo>
                  <a:cubicBezTo>
                    <a:pt x="71" y="149"/>
                    <a:pt x="75" y="150"/>
                    <a:pt x="78" y="152"/>
                  </a:cubicBezTo>
                  <a:cubicBezTo>
                    <a:pt x="79" y="153"/>
                    <a:pt x="75" y="151"/>
                    <a:pt x="74" y="150"/>
                  </a:cubicBezTo>
                  <a:cubicBezTo>
                    <a:pt x="70" y="148"/>
                    <a:pt x="68" y="146"/>
                    <a:pt x="63" y="144"/>
                  </a:cubicBezTo>
                  <a:cubicBezTo>
                    <a:pt x="61" y="143"/>
                    <a:pt x="59" y="143"/>
                    <a:pt x="57" y="143"/>
                  </a:cubicBezTo>
                  <a:cubicBezTo>
                    <a:pt x="49" y="139"/>
                    <a:pt x="44" y="135"/>
                    <a:pt x="36" y="134"/>
                  </a:cubicBezTo>
                  <a:cubicBezTo>
                    <a:pt x="31" y="130"/>
                    <a:pt x="26" y="129"/>
                    <a:pt x="21" y="126"/>
                  </a:cubicBezTo>
                  <a:cubicBezTo>
                    <a:pt x="5" y="131"/>
                    <a:pt x="26" y="117"/>
                    <a:pt x="14" y="126"/>
                  </a:cubicBezTo>
                  <a:cubicBezTo>
                    <a:pt x="0" y="124"/>
                    <a:pt x="8" y="130"/>
                    <a:pt x="14" y="134"/>
                  </a:cubicBezTo>
                  <a:cubicBezTo>
                    <a:pt x="16" y="124"/>
                    <a:pt x="15" y="123"/>
                    <a:pt x="26" y="122"/>
                  </a:cubicBezTo>
                  <a:cubicBezTo>
                    <a:pt x="23" y="116"/>
                    <a:pt x="19" y="115"/>
                    <a:pt x="14" y="111"/>
                  </a:cubicBezTo>
                  <a:cubicBezTo>
                    <a:pt x="19" y="110"/>
                    <a:pt x="25" y="111"/>
                    <a:pt x="29" y="108"/>
                  </a:cubicBezTo>
                  <a:cubicBezTo>
                    <a:pt x="30" y="107"/>
                    <a:pt x="26" y="106"/>
                    <a:pt x="26" y="104"/>
                  </a:cubicBezTo>
                  <a:cubicBezTo>
                    <a:pt x="26" y="102"/>
                    <a:pt x="29" y="101"/>
                    <a:pt x="30" y="99"/>
                  </a:cubicBezTo>
                  <a:cubicBezTo>
                    <a:pt x="33" y="90"/>
                    <a:pt x="35" y="85"/>
                    <a:pt x="44" y="83"/>
                  </a:cubicBezTo>
                  <a:cubicBezTo>
                    <a:pt x="51" y="80"/>
                    <a:pt x="56" y="77"/>
                    <a:pt x="63" y="75"/>
                  </a:cubicBezTo>
                  <a:cubicBezTo>
                    <a:pt x="67" y="70"/>
                    <a:pt x="70" y="64"/>
                    <a:pt x="74" y="59"/>
                  </a:cubicBezTo>
                  <a:cubicBezTo>
                    <a:pt x="73" y="61"/>
                    <a:pt x="72" y="63"/>
                    <a:pt x="72" y="65"/>
                  </a:cubicBezTo>
                  <a:cubicBezTo>
                    <a:pt x="72" y="67"/>
                    <a:pt x="76" y="61"/>
                    <a:pt x="74" y="60"/>
                  </a:cubicBezTo>
                  <a:cubicBezTo>
                    <a:pt x="71" y="59"/>
                    <a:pt x="68" y="61"/>
                    <a:pt x="65" y="62"/>
                  </a:cubicBezTo>
                  <a:cubicBezTo>
                    <a:pt x="60" y="65"/>
                    <a:pt x="57" y="69"/>
                    <a:pt x="51" y="71"/>
                  </a:cubicBezTo>
                  <a:cubicBezTo>
                    <a:pt x="46" y="76"/>
                    <a:pt x="40" y="80"/>
                    <a:pt x="33" y="81"/>
                  </a:cubicBezTo>
                  <a:cubicBezTo>
                    <a:pt x="29" y="87"/>
                    <a:pt x="28" y="92"/>
                    <a:pt x="21" y="93"/>
                  </a:cubicBezTo>
                  <a:cubicBezTo>
                    <a:pt x="17" y="99"/>
                    <a:pt x="5" y="100"/>
                    <a:pt x="17" y="98"/>
                  </a:cubicBezTo>
                  <a:cubicBezTo>
                    <a:pt x="25" y="92"/>
                    <a:pt x="31" y="87"/>
                    <a:pt x="38" y="81"/>
                  </a:cubicBezTo>
                  <a:cubicBezTo>
                    <a:pt x="41" y="79"/>
                    <a:pt x="47" y="74"/>
                    <a:pt x="47" y="74"/>
                  </a:cubicBezTo>
                  <a:cubicBezTo>
                    <a:pt x="51" y="68"/>
                    <a:pt x="58" y="66"/>
                    <a:pt x="65" y="65"/>
                  </a:cubicBezTo>
                  <a:cubicBezTo>
                    <a:pt x="69" y="59"/>
                    <a:pt x="71" y="56"/>
                    <a:pt x="65" y="51"/>
                  </a:cubicBezTo>
                  <a:cubicBezTo>
                    <a:pt x="72" y="46"/>
                    <a:pt x="76" y="40"/>
                    <a:pt x="84" y="36"/>
                  </a:cubicBezTo>
                  <a:cubicBezTo>
                    <a:pt x="88" y="28"/>
                    <a:pt x="87" y="22"/>
                    <a:pt x="78" y="20"/>
                  </a:cubicBezTo>
                  <a:cubicBezTo>
                    <a:pt x="89" y="14"/>
                    <a:pt x="90" y="14"/>
                    <a:pt x="89" y="0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24" name="Freeform 152"/>
            <p:cNvSpPr>
              <a:spLocks/>
            </p:cNvSpPr>
            <p:nvPr/>
          </p:nvSpPr>
          <p:spPr bwMode="auto">
            <a:xfrm>
              <a:off x="2530" y="2381"/>
              <a:ext cx="47" cy="193"/>
            </a:xfrm>
            <a:custGeom>
              <a:avLst/>
              <a:gdLst>
                <a:gd name="T0" fmla="*/ 47 w 47"/>
                <a:gd name="T1" fmla="*/ 31 h 193"/>
                <a:gd name="T2" fmla="*/ 39 w 47"/>
                <a:gd name="T3" fmla="*/ 28 h 193"/>
                <a:gd name="T4" fmla="*/ 42 w 47"/>
                <a:gd name="T5" fmla="*/ 37 h 193"/>
                <a:gd name="T6" fmla="*/ 41 w 47"/>
                <a:gd name="T7" fmla="*/ 52 h 193"/>
                <a:gd name="T8" fmla="*/ 30 w 47"/>
                <a:gd name="T9" fmla="*/ 80 h 193"/>
                <a:gd name="T10" fmla="*/ 23 w 47"/>
                <a:gd name="T11" fmla="*/ 107 h 193"/>
                <a:gd name="T12" fmla="*/ 15 w 47"/>
                <a:gd name="T13" fmla="*/ 143 h 193"/>
                <a:gd name="T14" fmla="*/ 5 w 47"/>
                <a:gd name="T15" fmla="*/ 170 h 193"/>
                <a:gd name="T16" fmla="*/ 3 w 47"/>
                <a:gd name="T17" fmla="*/ 176 h 193"/>
                <a:gd name="T18" fmla="*/ 9 w 47"/>
                <a:gd name="T19" fmla="*/ 161 h 193"/>
                <a:gd name="T20" fmla="*/ 12 w 47"/>
                <a:gd name="T21" fmla="*/ 146 h 193"/>
                <a:gd name="T22" fmla="*/ 3 w 47"/>
                <a:gd name="T23" fmla="*/ 149 h 193"/>
                <a:gd name="T24" fmla="*/ 15 w 47"/>
                <a:gd name="T25" fmla="*/ 140 h 193"/>
                <a:gd name="T26" fmla="*/ 20 w 47"/>
                <a:gd name="T27" fmla="*/ 113 h 193"/>
                <a:gd name="T28" fmla="*/ 21 w 47"/>
                <a:gd name="T29" fmla="*/ 103 h 193"/>
                <a:gd name="T30" fmla="*/ 24 w 47"/>
                <a:gd name="T31" fmla="*/ 89 h 193"/>
                <a:gd name="T32" fmla="*/ 27 w 47"/>
                <a:gd name="T33" fmla="*/ 85 h 193"/>
                <a:gd name="T34" fmla="*/ 26 w 47"/>
                <a:gd name="T35" fmla="*/ 83 h 193"/>
                <a:gd name="T36" fmla="*/ 30 w 47"/>
                <a:gd name="T37" fmla="*/ 74 h 193"/>
                <a:gd name="T38" fmla="*/ 35 w 47"/>
                <a:gd name="T39" fmla="*/ 55 h 193"/>
                <a:gd name="T40" fmla="*/ 38 w 47"/>
                <a:gd name="T41" fmla="*/ 37 h 193"/>
                <a:gd name="T42" fmla="*/ 35 w 47"/>
                <a:gd name="T43" fmla="*/ 26 h 193"/>
                <a:gd name="T44" fmla="*/ 41 w 47"/>
                <a:gd name="T45" fmla="*/ 13 h 193"/>
                <a:gd name="T46" fmla="*/ 41 w 47"/>
                <a:gd name="T47" fmla="*/ 5 h 193"/>
                <a:gd name="T48" fmla="*/ 47 w 47"/>
                <a:gd name="T49" fmla="*/ 3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7" h="193">
                  <a:moveTo>
                    <a:pt x="47" y="31"/>
                  </a:moveTo>
                  <a:cubicBezTo>
                    <a:pt x="45" y="25"/>
                    <a:pt x="42" y="19"/>
                    <a:pt x="39" y="28"/>
                  </a:cubicBezTo>
                  <a:cubicBezTo>
                    <a:pt x="45" y="36"/>
                    <a:pt x="33" y="33"/>
                    <a:pt x="42" y="37"/>
                  </a:cubicBezTo>
                  <a:cubicBezTo>
                    <a:pt x="41" y="44"/>
                    <a:pt x="38" y="46"/>
                    <a:pt x="41" y="52"/>
                  </a:cubicBezTo>
                  <a:cubicBezTo>
                    <a:pt x="36" y="62"/>
                    <a:pt x="37" y="71"/>
                    <a:pt x="30" y="80"/>
                  </a:cubicBezTo>
                  <a:cubicBezTo>
                    <a:pt x="28" y="89"/>
                    <a:pt x="28" y="100"/>
                    <a:pt x="23" y="107"/>
                  </a:cubicBezTo>
                  <a:cubicBezTo>
                    <a:pt x="21" y="119"/>
                    <a:pt x="22" y="133"/>
                    <a:pt x="15" y="143"/>
                  </a:cubicBezTo>
                  <a:cubicBezTo>
                    <a:pt x="13" y="152"/>
                    <a:pt x="13" y="164"/>
                    <a:pt x="5" y="170"/>
                  </a:cubicBezTo>
                  <a:cubicBezTo>
                    <a:pt x="3" y="187"/>
                    <a:pt x="0" y="193"/>
                    <a:pt x="3" y="176"/>
                  </a:cubicBezTo>
                  <a:cubicBezTo>
                    <a:pt x="1" y="164"/>
                    <a:pt x="0" y="168"/>
                    <a:pt x="9" y="161"/>
                  </a:cubicBezTo>
                  <a:cubicBezTo>
                    <a:pt x="9" y="159"/>
                    <a:pt x="12" y="146"/>
                    <a:pt x="12" y="146"/>
                  </a:cubicBezTo>
                  <a:cubicBezTo>
                    <a:pt x="10" y="144"/>
                    <a:pt x="6" y="148"/>
                    <a:pt x="3" y="149"/>
                  </a:cubicBezTo>
                  <a:cubicBezTo>
                    <a:pt x="7" y="144"/>
                    <a:pt x="10" y="143"/>
                    <a:pt x="15" y="140"/>
                  </a:cubicBezTo>
                  <a:cubicBezTo>
                    <a:pt x="14" y="132"/>
                    <a:pt x="17" y="121"/>
                    <a:pt x="20" y="113"/>
                  </a:cubicBezTo>
                  <a:cubicBezTo>
                    <a:pt x="15" y="104"/>
                    <a:pt x="26" y="112"/>
                    <a:pt x="21" y="103"/>
                  </a:cubicBezTo>
                  <a:cubicBezTo>
                    <a:pt x="25" y="97"/>
                    <a:pt x="27" y="96"/>
                    <a:pt x="24" y="89"/>
                  </a:cubicBezTo>
                  <a:cubicBezTo>
                    <a:pt x="25" y="88"/>
                    <a:pt x="28" y="86"/>
                    <a:pt x="27" y="85"/>
                  </a:cubicBezTo>
                  <a:cubicBezTo>
                    <a:pt x="25" y="83"/>
                    <a:pt x="14" y="90"/>
                    <a:pt x="26" y="83"/>
                  </a:cubicBezTo>
                  <a:cubicBezTo>
                    <a:pt x="18" y="77"/>
                    <a:pt x="23" y="77"/>
                    <a:pt x="30" y="74"/>
                  </a:cubicBezTo>
                  <a:cubicBezTo>
                    <a:pt x="33" y="58"/>
                    <a:pt x="31" y="64"/>
                    <a:pt x="35" y="55"/>
                  </a:cubicBezTo>
                  <a:cubicBezTo>
                    <a:pt x="32" y="49"/>
                    <a:pt x="35" y="43"/>
                    <a:pt x="38" y="37"/>
                  </a:cubicBezTo>
                  <a:cubicBezTo>
                    <a:pt x="35" y="30"/>
                    <a:pt x="42" y="29"/>
                    <a:pt x="35" y="26"/>
                  </a:cubicBezTo>
                  <a:cubicBezTo>
                    <a:pt x="38" y="22"/>
                    <a:pt x="39" y="18"/>
                    <a:pt x="41" y="13"/>
                  </a:cubicBezTo>
                  <a:cubicBezTo>
                    <a:pt x="44" y="0"/>
                    <a:pt x="29" y="10"/>
                    <a:pt x="41" y="5"/>
                  </a:cubicBezTo>
                  <a:cubicBezTo>
                    <a:pt x="43" y="14"/>
                    <a:pt x="44" y="22"/>
                    <a:pt x="47" y="31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25" name="Freeform 153"/>
            <p:cNvSpPr>
              <a:spLocks/>
            </p:cNvSpPr>
            <p:nvPr/>
          </p:nvSpPr>
          <p:spPr bwMode="auto">
            <a:xfrm>
              <a:off x="2808" y="2642"/>
              <a:ext cx="180" cy="158"/>
            </a:xfrm>
            <a:custGeom>
              <a:avLst/>
              <a:gdLst>
                <a:gd name="T0" fmla="*/ 174 w 180"/>
                <a:gd name="T1" fmla="*/ 79 h 158"/>
                <a:gd name="T2" fmla="*/ 154 w 180"/>
                <a:gd name="T3" fmla="*/ 83 h 158"/>
                <a:gd name="T4" fmla="*/ 132 w 180"/>
                <a:gd name="T5" fmla="*/ 94 h 158"/>
                <a:gd name="T6" fmla="*/ 93 w 180"/>
                <a:gd name="T7" fmla="*/ 113 h 158"/>
                <a:gd name="T8" fmla="*/ 70 w 180"/>
                <a:gd name="T9" fmla="*/ 128 h 158"/>
                <a:gd name="T10" fmla="*/ 58 w 180"/>
                <a:gd name="T11" fmla="*/ 137 h 158"/>
                <a:gd name="T12" fmla="*/ 24 w 180"/>
                <a:gd name="T13" fmla="*/ 146 h 158"/>
                <a:gd name="T14" fmla="*/ 15 w 180"/>
                <a:gd name="T15" fmla="*/ 158 h 158"/>
                <a:gd name="T16" fmla="*/ 18 w 180"/>
                <a:gd name="T17" fmla="*/ 151 h 158"/>
                <a:gd name="T18" fmla="*/ 16 w 180"/>
                <a:gd name="T19" fmla="*/ 140 h 158"/>
                <a:gd name="T20" fmla="*/ 25 w 180"/>
                <a:gd name="T21" fmla="*/ 133 h 158"/>
                <a:gd name="T22" fmla="*/ 51 w 180"/>
                <a:gd name="T23" fmla="*/ 113 h 158"/>
                <a:gd name="T24" fmla="*/ 75 w 180"/>
                <a:gd name="T25" fmla="*/ 103 h 158"/>
                <a:gd name="T26" fmla="*/ 96 w 180"/>
                <a:gd name="T27" fmla="*/ 94 h 158"/>
                <a:gd name="T28" fmla="*/ 111 w 180"/>
                <a:gd name="T29" fmla="*/ 89 h 158"/>
                <a:gd name="T30" fmla="*/ 126 w 180"/>
                <a:gd name="T31" fmla="*/ 79 h 158"/>
                <a:gd name="T32" fmla="*/ 148 w 180"/>
                <a:gd name="T33" fmla="*/ 71 h 158"/>
                <a:gd name="T34" fmla="*/ 162 w 180"/>
                <a:gd name="T35" fmla="*/ 62 h 158"/>
                <a:gd name="T36" fmla="*/ 172 w 180"/>
                <a:gd name="T37" fmla="*/ 52 h 158"/>
                <a:gd name="T38" fmla="*/ 162 w 180"/>
                <a:gd name="T39" fmla="*/ 47 h 158"/>
                <a:gd name="T40" fmla="*/ 144 w 180"/>
                <a:gd name="T41" fmla="*/ 10 h 158"/>
                <a:gd name="T42" fmla="*/ 145 w 180"/>
                <a:gd name="T43" fmla="*/ 2 h 158"/>
                <a:gd name="T44" fmla="*/ 157 w 180"/>
                <a:gd name="T45" fmla="*/ 26 h 158"/>
                <a:gd name="T46" fmla="*/ 171 w 180"/>
                <a:gd name="T47" fmla="*/ 44 h 158"/>
                <a:gd name="T48" fmla="*/ 174 w 180"/>
                <a:gd name="T49" fmla="*/ 79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0" h="158">
                  <a:moveTo>
                    <a:pt x="174" y="79"/>
                  </a:moveTo>
                  <a:cubicBezTo>
                    <a:pt x="166" y="81"/>
                    <a:pt x="163" y="82"/>
                    <a:pt x="154" y="83"/>
                  </a:cubicBezTo>
                  <a:cubicBezTo>
                    <a:pt x="150" y="89"/>
                    <a:pt x="140" y="91"/>
                    <a:pt x="132" y="94"/>
                  </a:cubicBezTo>
                  <a:cubicBezTo>
                    <a:pt x="124" y="104"/>
                    <a:pt x="105" y="112"/>
                    <a:pt x="93" y="113"/>
                  </a:cubicBezTo>
                  <a:cubicBezTo>
                    <a:pt x="85" y="118"/>
                    <a:pt x="80" y="126"/>
                    <a:pt x="70" y="128"/>
                  </a:cubicBezTo>
                  <a:cubicBezTo>
                    <a:pt x="66" y="134"/>
                    <a:pt x="65" y="136"/>
                    <a:pt x="58" y="137"/>
                  </a:cubicBezTo>
                  <a:cubicBezTo>
                    <a:pt x="48" y="142"/>
                    <a:pt x="35" y="144"/>
                    <a:pt x="24" y="146"/>
                  </a:cubicBezTo>
                  <a:cubicBezTo>
                    <a:pt x="22" y="152"/>
                    <a:pt x="20" y="154"/>
                    <a:pt x="15" y="158"/>
                  </a:cubicBezTo>
                  <a:cubicBezTo>
                    <a:pt x="0" y="156"/>
                    <a:pt x="12" y="156"/>
                    <a:pt x="18" y="151"/>
                  </a:cubicBezTo>
                  <a:cubicBezTo>
                    <a:pt x="19" y="147"/>
                    <a:pt x="15" y="144"/>
                    <a:pt x="16" y="140"/>
                  </a:cubicBezTo>
                  <a:cubicBezTo>
                    <a:pt x="17" y="136"/>
                    <a:pt x="23" y="136"/>
                    <a:pt x="25" y="133"/>
                  </a:cubicBezTo>
                  <a:cubicBezTo>
                    <a:pt x="32" y="124"/>
                    <a:pt x="39" y="117"/>
                    <a:pt x="51" y="113"/>
                  </a:cubicBezTo>
                  <a:cubicBezTo>
                    <a:pt x="61" y="105"/>
                    <a:pt x="63" y="104"/>
                    <a:pt x="75" y="103"/>
                  </a:cubicBezTo>
                  <a:cubicBezTo>
                    <a:pt x="86" y="95"/>
                    <a:pt x="77" y="95"/>
                    <a:pt x="96" y="94"/>
                  </a:cubicBezTo>
                  <a:cubicBezTo>
                    <a:pt x="101" y="92"/>
                    <a:pt x="106" y="91"/>
                    <a:pt x="111" y="89"/>
                  </a:cubicBezTo>
                  <a:cubicBezTo>
                    <a:pt x="121" y="79"/>
                    <a:pt x="116" y="81"/>
                    <a:pt x="126" y="79"/>
                  </a:cubicBezTo>
                  <a:cubicBezTo>
                    <a:pt x="132" y="71"/>
                    <a:pt x="139" y="75"/>
                    <a:pt x="148" y="71"/>
                  </a:cubicBezTo>
                  <a:cubicBezTo>
                    <a:pt x="151" y="65"/>
                    <a:pt x="156" y="65"/>
                    <a:pt x="162" y="62"/>
                  </a:cubicBezTo>
                  <a:cubicBezTo>
                    <a:pt x="173" y="66"/>
                    <a:pt x="180" y="63"/>
                    <a:pt x="172" y="52"/>
                  </a:cubicBezTo>
                  <a:cubicBezTo>
                    <a:pt x="170" y="43"/>
                    <a:pt x="169" y="50"/>
                    <a:pt x="162" y="47"/>
                  </a:cubicBezTo>
                  <a:cubicBezTo>
                    <a:pt x="157" y="35"/>
                    <a:pt x="154" y="20"/>
                    <a:pt x="144" y="10"/>
                  </a:cubicBezTo>
                  <a:cubicBezTo>
                    <a:pt x="141" y="4"/>
                    <a:pt x="135" y="0"/>
                    <a:pt x="145" y="2"/>
                  </a:cubicBezTo>
                  <a:cubicBezTo>
                    <a:pt x="150" y="10"/>
                    <a:pt x="151" y="18"/>
                    <a:pt x="157" y="26"/>
                  </a:cubicBezTo>
                  <a:cubicBezTo>
                    <a:pt x="160" y="38"/>
                    <a:pt x="158" y="42"/>
                    <a:pt x="171" y="44"/>
                  </a:cubicBezTo>
                  <a:cubicBezTo>
                    <a:pt x="173" y="56"/>
                    <a:pt x="160" y="79"/>
                    <a:pt x="174" y="79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26" name="Freeform 154"/>
            <p:cNvSpPr>
              <a:spLocks/>
            </p:cNvSpPr>
            <p:nvPr/>
          </p:nvSpPr>
          <p:spPr bwMode="auto">
            <a:xfrm>
              <a:off x="2843" y="2374"/>
              <a:ext cx="106" cy="263"/>
            </a:xfrm>
            <a:custGeom>
              <a:avLst/>
              <a:gdLst>
                <a:gd name="T0" fmla="*/ 104 w 106"/>
                <a:gd name="T1" fmla="*/ 263 h 263"/>
                <a:gd name="T2" fmla="*/ 88 w 106"/>
                <a:gd name="T3" fmla="*/ 230 h 263"/>
                <a:gd name="T4" fmla="*/ 80 w 106"/>
                <a:gd name="T5" fmla="*/ 209 h 263"/>
                <a:gd name="T6" fmla="*/ 68 w 106"/>
                <a:gd name="T7" fmla="*/ 185 h 263"/>
                <a:gd name="T8" fmla="*/ 62 w 106"/>
                <a:gd name="T9" fmla="*/ 161 h 263"/>
                <a:gd name="T10" fmla="*/ 50 w 106"/>
                <a:gd name="T11" fmla="*/ 144 h 263"/>
                <a:gd name="T12" fmla="*/ 38 w 106"/>
                <a:gd name="T13" fmla="*/ 107 h 263"/>
                <a:gd name="T14" fmla="*/ 29 w 106"/>
                <a:gd name="T15" fmla="*/ 89 h 263"/>
                <a:gd name="T16" fmla="*/ 20 w 106"/>
                <a:gd name="T17" fmla="*/ 57 h 263"/>
                <a:gd name="T18" fmla="*/ 16 w 106"/>
                <a:gd name="T19" fmla="*/ 36 h 263"/>
                <a:gd name="T20" fmla="*/ 2 w 106"/>
                <a:gd name="T21" fmla="*/ 20 h 263"/>
                <a:gd name="T22" fmla="*/ 4 w 106"/>
                <a:gd name="T23" fmla="*/ 0 h 263"/>
                <a:gd name="T24" fmla="*/ 16 w 106"/>
                <a:gd name="T25" fmla="*/ 48 h 263"/>
                <a:gd name="T26" fmla="*/ 28 w 106"/>
                <a:gd name="T27" fmla="*/ 65 h 263"/>
                <a:gd name="T28" fmla="*/ 43 w 106"/>
                <a:gd name="T29" fmla="*/ 102 h 263"/>
                <a:gd name="T30" fmla="*/ 53 w 106"/>
                <a:gd name="T31" fmla="*/ 135 h 263"/>
                <a:gd name="T32" fmla="*/ 67 w 106"/>
                <a:gd name="T33" fmla="*/ 158 h 263"/>
                <a:gd name="T34" fmla="*/ 68 w 106"/>
                <a:gd name="T35" fmla="*/ 165 h 263"/>
                <a:gd name="T36" fmla="*/ 73 w 106"/>
                <a:gd name="T37" fmla="*/ 168 h 263"/>
                <a:gd name="T38" fmla="*/ 79 w 106"/>
                <a:gd name="T39" fmla="*/ 183 h 263"/>
                <a:gd name="T40" fmla="*/ 88 w 106"/>
                <a:gd name="T41" fmla="*/ 206 h 263"/>
                <a:gd name="T42" fmla="*/ 94 w 106"/>
                <a:gd name="T43" fmla="*/ 225 h 263"/>
                <a:gd name="T44" fmla="*/ 103 w 106"/>
                <a:gd name="T45" fmla="*/ 236 h 263"/>
                <a:gd name="T46" fmla="*/ 106 w 106"/>
                <a:gd name="T47" fmla="*/ 251 h 263"/>
                <a:gd name="T48" fmla="*/ 100 w 106"/>
                <a:gd name="T49" fmla="*/ 260 h 263"/>
                <a:gd name="T50" fmla="*/ 104 w 106"/>
                <a:gd name="T51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6" h="263">
                  <a:moveTo>
                    <a:pt x="104" y="263"/>
                  </a:moveTo>
                  <a:cubicBezTo>
                    <a:pt x="98" y="253"/>
                    <a:pt x="95" y="240"/>
                    <a:pt x="88" y="230"/>
                  </a:cubicBezTo>
                  <a:cubicBezTo>
                    <a:pt x="86" y="223"/>
                    <a:pt x="85" y="215"/>
                    <a:pt x="80" y="209"/>
                  </a:cubicBezTo>
                  <a:cubicBezTo>
                    <a:pt x="78" y="199"/>
                    <a:pt x="74" y="193"/>
                    <a:pt x="68" y="185"/>
                  </a:cubicBezTo>
                  <a:cubicBezTo>
                    <a:pt x="67" y="177"/>
                    <a:pt x="66" y="168"/>
                    <a:pt x="62" y="161"/>
                  </a:cubicBezTo>
                  <a:cubicBezTo>
                    <a:pt x="61" y="155"/>
                    <a:pt x="55" y="147"/>
                    <a:pt x="50" y="144"/>
                  </a:cubicBezTo>
                  <a:cubicBezTo>
                    <a:pt x="53" y="127"/>
                    <a:pt x="48" y="120"/>
                    <a:pt x="38" y="107"/>
                  </a:cubicBezTo>
                  <a:cubicBezTo>
                    <a:pt x="37" y="100"/>
                    <a:pt x="29" y="89"/>
                    <a:pt x="29" y="89"/>
                  </a:cubicBezTo>
                  <a:cubicBezTo>
                    <a:pt x="28" y="73"/>
                    <a:pt x="25" y="71"/>
                    <a:pt x="20" y="57"/>
                  </a:cubicBezTo>
                  <a:cubicBezTo>
                    <a:pt x="18" y="44"/>
                    <a:pt x="13" y="52"/>
                    <a:pt x="16" y="36"/>
                  </a:cubicBezTo>
                  <a:cubicBezTo>
                    <a:pt x="4" y="34"/>
                    <a:pt x="13" y="22"/>
                    <a:pt x="2" y="20"/>
                  </a:cubicBezTo>
                  <a:cubicBezTo>
                    <a:pt x="0" y="10"/>
                    <a:pt x="1" y="10"/>
                    <a:pt x="4" y="0"/>
                  </a:cubicBezTo>
                  <a:cubicBezTo>
                    <a:pt x="5" y="15"/>
                    <a:pt x="7" y="36"/>
                    <a:pt x="16" y="48"/>
                  </a:cubicBezTo>
                  <a:cubicBezTo>
                    <a:pt x="17" y="55"/>
                    <a:pt x="24" y="59"/>
                    <a:pt x="28" y="65"/>
                  </a:cubicBezTo>
                  <a:cubicBezTo>
                    <a:pt x="29" y="80"/>
                    <a:pt x="29" y="94"/>
                    <a:pt x="43" y="102"/>
                  </a:cubicBezTo>
                  <a:cubicBezTo>
                    <a:pt x="44" y="112"/>
                    <a:pt x="47" y="127"/>
                    <a:pt x="53" y="135"/>
                  </a:cubicBezTo>
                  <a:cubicBezTo>
                    <a:pt x="55" y="144"/>
                    <a:pt x="59" y="153"/>
                    <a:pt x="67" y="158"/>
                  </a:cubicBezTo>
                  <a:cubicBezTo>
                    <a:pt x="67" y="160"/>
                    <a:pt x="67" y="163"/>
                    <a:pt x="68" y="165"/>
                  </a:cubicBezTo>
                  <a:cubicBezTo>
                    <a:pt x="69" y="167"/>
                    <a:pt x="72" y="166"/>
                    <a:pt x="73" y="168"/>
                  </a:cubicBezTo>
                  <a:cubicBezTo>
                    <a:pt x="80" y="185"/>
                    <a:pt x="68" y="176"/>
                    <a:pt x="79" y="183"/>
                  </a:cubicBezTo>
                  <a:cubicBezTo>
                    <a:pt x="82" y="197"/>
                    <a:pt x="82" y="196"/>
                    <a:pt x="88" y="206"/>
                  </a:cubicBezTo>
                  <a:cubicBezTo>
                    <a:pt x="89" y="215"/>
                    <a:pt x="89" y="218"/>
                    <a:pt x="94" y="225"/>
                  </a:cubicBezTo>
                  <a:cubicBezTo>
                    <a:pt x="96" y="233"/>
                    <a:pt x="99" y="229"/>
                    <a:pt x="103" y="236"/>
                  </a:cubicBezTo>
                  <a:cubicBezTo>
                    <a:pt x="104" y="241"/>
                    <a:pt x="106" y="246"/>
                    <a:pt x="106" y="251"/>
                  </a:cubicBezTo>
                  <a:cubicBezTo>
                    <a:pt x="106" y="254"/>
                    <a:pt x="100" y="259"/>
                    <a:pt x="100" y="260"/>
                  </a:cubicBezTo>
                  <a:cubicBezTo>
                    <a:pt x="100" y="262"/>
                    <a:pt x="103" y="262"/>
                    <a:pt x="104" y="263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27" name="Freeform 155"/>
            <p:cNvSpPr>
              <a:spLocks/>
            </p:cNvSpPr>
            <p:nvPr/>
          </p:nvSpPr>
          <p:spPr bwMode="auto">
            <a:xfrm>
              <a:off x="2236" y="2277"/>
              <a:ext cx="356" cy="40"/>
            </a:xfrm>
            <a:custGeom>
              <a:avLst/>
              <a:gdLst>
                <a:gd name="T0" fmla="*/ 348 w 356"/>
                <a:gd name="T1" fmla="*/ 6 h 40"/>
                <a:gd name="T2" fmla="*/ 291 w 356"/>
                <a:gd name="T3" fmla="*/ 6 h 40"/>
                <a:gd name="T4" fmla="*/ 159 w 356"/>
                <a:gd name="T5" fmla="*/ 9 h 40"/>
                <a:gd name="T6" fmla="*/ 26 w 356"/>
                <a:gd name="T7" fmla="*/ 13 h 40"/>
                <a:gd name="T8" fmla="*/ 17 w 356"/>
                <a:gd name="T9" fmla="*/ 37 h 40"/>
                <a:gd name="T10" fmla="*/ 21 w 356"/>
                <a:gd name="T11" fmla="*/ 34 h 40"/>
                <a:gd name="T12" fmla="*/ 110 w 356"/>
                <a:gd name="T13" fmla="*/ 36 h 40"/>
                <a:gd name="T14" fmla="*/ 149 w 356"/>
                <a:gd name="T15" fmla="*/ 33 h 40"/>
                <a:gd name="T16" fmla="*/ 188 w 356"/>
                <a:gd name="T17" fmla="*/ 31 h 40"/>
                <a:gd name="T18" fmla="*/ 270 w 356"/>
                <a:gd name="T19" fmla="*/ 27 h 40"/>
                <a:gd name="T20" fmla="*/ 347 w 356"/>
                <a:gd name="T21" fmla="*/ 25 h 40"/>
                <a:gd name="T22" fmla="*/ 348 w 356"/>
                <a:gd name="T23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6" h="40">
                  <a:moveTo>
                    <a:pt x="348" y="6"/>
                  </a:moveTo>
                  <a:cubicBezTo>
                    <a:pt x="323" y="0"/>
                    <a:pt x="345" y="5"/>
                    <a:pt x="291" y="6"/>
                  </a:cubicBezTo>
                  <a:cubicBezTo>
                    <a:pt x="247" y="7"/>
                    <a:pt x="159" y="9"/>
                    <a:pt x="159" y="9"/>
                  </a:cubicBezTo>
                  <a:cubicBezTo>
                    <a:pt x="151" y="10"/>
                    <a:pt x="34" y="12"/>
                    <a:pt x="26" y="13"/>
                  </a:cubicBezTo>
                  <a:cubicBezTo>
                    <a:pt x="0" y="18"/>
                    <a:pt x="18" y="34"/>
                    <a:pt x="17" y="37"/>
                  </a:cubicBezTo>
                  <a:cubicBezTo>
                    <a:pt x="16" y="40"/>
                    <a:pt x="6" y="34"/>
                    <a:pt x="21" y="34"/>
                  </a:cubicBezTo>
                  <a:cubicBezTo>
                    <a:pt x="36" y="34"/>
                    <a:pt x="89" y="36"/>
                    <a:pt x="110" y="36"/>
                  </a:cubicBezTo>
                  <a:cubicBezTo>
                    <a:pt x="131" y="36"/>
                    <a:pt x="136" y="34"/>
                    <a:pt x="149" y="33"/>
                  </a:cubicBezTo>
                  <a:cubicBezTo>
                    <a:pt x="167" y="29"/>
                    <a:pt x="167" y="33"/>
                    <a:pt x="188" y="31"/>
                  </a:cubicBezTo>
                  <a:cubicBezTo>
                    <a:pt x="214" y="27"/>
                    <a:pt x="243" y="28"/>
                    <a:pt x="270" y="27"/>
                  </a:cubicBezTo>
                  <a:cubicBezTo>
                    <a:pt x="289" y="19"/>
                    <a:pt x="324" y="27"/>
                    <a:pt x="347" y="25"/>
                  </a:cubicBezTo>
                  <a:cubicBezTo>
                    <a:pt x="348" y="16"/>
                    <a:pt x="356" y="8"/>
                    <a:pt x="348" y="6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28" name="Freeform 156"/>
            <p:cNvSpPr>
              <a:spLocks/>
            </p:cNvSpPr>
            <p:nvPr/>
          </p:nvSpPr>
          <p:spPr bwMode="auto">
            <a:xfrm>
              <a:off x="2367" y="2308"/>
              <a:ext cx="218" cy="71"/>
            </a:xfrm>
            <a:custGeom>
              <a:avLst/>
              <a:gdLst>
                <a:gd name="T0" fmla="*/ 124 w 218"/>
                <a:gd name="T1" fmla="*/ 3 h 71"/>
                <a:gd name="T2" fmla="*/ 111 w 218"/>
                <a:gd name="T3" fmla="*/ 12 h 71"/>
                <a:gd name="T4" fmla="*/ 106 w 218"/>
                <a:gd name="T5" fmla="*/ 14 h 71"/>
                <a:gd name="T6" fmla="*/ 111 w 218"/>
                <a:gd name="T7" fmla="*/ 15 h 71"/>
                <a:gd name="T8" fmla="*/ 105 w 218"/>
                <a:gd name="T9" fmla="*/ 17 h 71"/>
                <a:gd name="T10" fmla="*/ 97 w 218"/>
                <a:gd name="T11" fmla="*/ 29 h 71"/>
                <a:gd name="T12" fmla="*/ 88 w 218"/>
                <a:gd name="T13" fmla="*/ 27 h 71"/>
                <a:gd name="T14" fmla="*/ 93 w 218"/>
                <a:gd name="T15" fmla="*/ 30 h 71"/>
                <a:gd name="T16" fmla="*/ 85 w 218"/>
                <a:gd name="T17" fmla="*/ 29 h 71"/>
                <a:gd name="T18" fmla="*/ 72 w 218"/>
                <a:gd name="T19" fmla="*/ 30 h 71"/>
                <a:gd name="T20" fmla="*/ 55 w 218"/>
                <a:gd name="T21" fmla="*/ 38 h 71"/>
                <a:gd name="T22" fmla="*/ 93 w 218"/>
                <a:gd name="T23" fmla="*/ 36 h 71"/>
                <a:gd name="T24" fmla="*/ 151 w 218"/>
                <a:gd name="T25" fmla="*/ 35 h 71"/>
                <a:gd name="T26" fmla="*/ 193 w 218"/>
                <a:gd name="T27" fmla="*/ 39 h 71"/>
                <a:gd name="T28" fmla="*/ 124 w 218"/>
                <a:gd name="T29" fmla="*/ 41 h 71"/>
                <a:gd name="T30" fmla="*/ 99 w 218"/>
                <a:gd name="T31" fmla="*/ 30 h 71"/>
                <a:gd name="T32" fmla="*/ 69 w 218"/>
                <a:gd name="T33" fmla="*/ 38 h 71"/>
                <a:gd name="T34" fmla="*/ 46 w 218"/>
                <a:gd name="T35" fmla="*/ 42 h 71"/>
                <a:gd name="T36" fmla="*/ 36 w 218"/>
                <a:gd name="T37" fmla="*/ 47 h 71"/>
                <a:gd name="T38" fmla="*/ 31 w 218"/>
                <a:gd name="T39" fmla="*/ 45 h 71"/>
                <a:gd name="T40" fmla="*/ 48 w 218"/>
                <a:gd name="T41" fmla="*/ 50 h 71"/>
                <a:gd name="T42" fmla="*/ 157 w 218"/>
                <a:gd name="T43" fmla="*/ 51 h 71"/>
                <a:gd name="T44" fmla="*/ 4 w 218"/>
                <a:gd name="T45" fmla="*/ 57 h 71"/>
                <a:gd name="T46" fmla="*/ 43 w 218"/>
                <a:gd name="T47" fmla="*/ 44 h 71"/>
                <a:gd name="T48" fmla="*/ 57 w 218"/>
                <a:gd name="T49" fmla="*/ 35 h 71"/>
                <a:gd name="T50" fmla="*/ 69 w 218"/>
                <a:gd name="T51" fmla="*/ 26 h 71"/>
                <a:gd name="T52" fmla="*/ 64 w 218"/>
                <a:gd name="T53" fmla="*/ 20 h 71"/>
                <a:gd name="T54" fmla="*/ 51 w 218"/>
                <a:gd name="T55" fmla="*/ 27 h 71"/>
                <a:gd name="T56" fmla="*/ 51 w 218"/>
                <a:gd name="T57" fmla="*/ 11 h 71"/>
                <a:gd name="T58" fmla="*/ 57 w 218"/>
                <a:gd name="T59" fmla="*/ 6 h 71"/>
                <a:gd name="T60" fmla="*/ 73 w 218"/>
                <a:gd name="T61" fmla="*/ 5 h 71"/>
                <a:gd name="T62" fmla="*/ 91 w 218"/>
                <a:gd name="T63" fmla="*/ 5 h 71"/>
                <a:gd name="T64" fmla="*/ 78 w 218"/>
                <a:gd name="T65" fmla="*/ 15 h 71"/>
                <a:gd name="T66" fmla="*/ 79 w 218"/>
                <a:gd name="T67" fmla="*/ 24 h 71"/>
                <a:gd name="T68" fmla="*/ 81 w 218"/>
                <a:gd name="T69" fmla="*/ 14 h 71"/>
                <a:gd name="T70" fmla="*/ 85 w 218"/>
                <a:gd name="T71" fmla="*/ 18 h 71"/>
                <a:gd name="T72" fmla="*/ 88 w 218"/>
                <a:gd name="T73" fmla="*/ 14 h 71"/>
                <a:gd name="T74" fmla="*/ 102 w 218"/>
                <a:gd name="T75" fmla="*/ 14 h 71"/>
                <a:gd name="T76" fmla="*/ 124 w 218"/>
                <a:gd name="T77" fmla="*/ 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8" h="71">
                  <a:moveTo>
                    <a:pt x="124" y="3"/>
                  </a:moveTo>
                  <a:cubicBezTo>
                    <a:pt x="118" y="4"/>
                    <a:pt x="107" y="4"/>
                    <a:pt x="111" y="12"/>
                  </a:cubicBezTo>
                  <a:cubicBezTo>
                    <a:pt x="109" y="13"/>
                    <a:pt x="106" y="12"/>
                    <a:pt x="106" y="14"/>
                  </a:cubicBezTo>
                  <a:cubicBezTo>
                    <a:pt x="106" y="16"/>
                    <a:pt x="112" y="13"/>
                    <a:pt x="111" y="15"/>
                  </a:cubicBezTo>
                  <a:cubicBezTo>
                    <a:pt x="110" y="17"/>
                    <a:pt x="107" y="16"/>
                    <a:pt x="105" y="17"/>
                  </a:cubicBezTo>
                  <a:cubicBezTo>
                    <a:pt x="102" y="23"/>
                    <a:pt x="103" y="25"/>
                    <a:pt x="97" y="29"/>
                  </a:cubicBezTo>
                  <a:cubicBezTo>
                    <a:pt x="95" y="27"/>
                    <a:pt x="88" y="24"/>
                    <a:pt x="88" y="27"/>
                  </a:cubicBezTo>
                  <a:cubicBezTo>
                    <a:pt x="88" y="29"/>
                    <a:pt x="95" y="29"/>
                    <a:pt x="93" y="30"/>
                  </a:cubicBezTo>
                  <a:cubicBezTo>
                    <a:pt x="91" y="31"/>
                    <a:pt x="88" y="29"/>
                    <a:pt x="85" y="29"/>
                  </a:cubicBezTo>
                  <a:cubicBezTo>
                    <a:pt x="80" y="33"/>
                    <a:pt x="78" y="34"/>
                    <a:pt x="72" y="30"/>
                  </a:cubicBezTo>
                  <a:cubicBezTo>
                    <a:pt x="64" y="33"/>
                    <a:pt x="58" y="30"/>
                    <a:pt x="55" y="38"/>
                  </a:cubicBezTo>
                  <a:cubicBezTo>
                    <a:pt x="63" y="43"/>
                    <a:pt x="85" y="36"/>
                    <a:pt x="93" y="36"/>
                  </a:cubicBezTo>
                  <a:cubicBezTo>
                    <a:pt x="112" y="35"/>
                    <a:pt x="132" y="35"/>
                    <a:pt x="151" y="35"/>
                  </a:cubicBezTo>
                  <a:cubicBezTo>
                    <a:pt x="166" y="36"/>
                    <a:pt x="178" y="38"/>
                    <a:pt x="193" y="39"/>
                  </a:cubicBezTo>
                  <a:cubicBezTo>
                    <a:pt x="179" y="46"/>
                    <a:pt x="133" y="41"/>
                    <a:pt x="124" y="41"/>
                  </a:cubicBezTo>
                  <a:cubicBezTo>
                    <a:pt x="107" y="39"/>
                    <a:pt x="102" y="44"/>
                    <a:pt x="99" y="30"/>
                  </a:cubicBezTo>
                  <a:cubicBezTo>
                    <a:pt x="93" y="40"/>
                    <a:pt x="81" y="37"/>
                    <a:pt x="69" y="38"/>
                  </a:cubicBezTo>
                  <a:cubicBezTo>
                    <a:pt x="60" y="40"/>
                    <a:pt x="57" y="41"/>
                    <a:pt x="46" y="42"/>
                  </a:cubicBezTo>
                  <a:cubicBezTo>
                    <a:pt x="43" y="44"/>
                    <a:pt x="39" y="48"/>
                    <a:pt x="36" y="47"/>
                  </a:cubicBezTo>
                  <a:cubicBezTo>
                    <a:pt x="34" y="46"/>
                    <a:pt x="29" y="45"/>
                    <a:pt x="31" y="45"/>
                  </a:cubicBezTo>
                  <a:cubicBezTo>
                    <a:pt x="36" y="45"/>
                    <a:pt x="43" y="50"/>
                    <a:pt x="48" y="50"/>
                  </a:cubicBezTo>
                  <a:cubicBezTo>
                    <a:pt x="84" y="51"/>
                    <a:pt x="121" y="51"/>
                    <a:pt x="157" y="51"/>
                  </a:cubicBezTo>
                  <a:cubicBezTo>
                    <a:pt x="218" y="71"/>
                    <a:pt x="49" y="30"/>
                    <a:pt x="4" y="57"/>
                  </a:cubicBezTo>
                  <a:cubicBezTo>
                    <a:pt x="0" y="34"/>
                    <a:pt x="12" y="45"/>
                    <a:pt x="43" y="44"/>
                  </a:cubicBezTo>
                  <a:cubicBezTo>
                    <a:pt x="46" y="35"/>
                    <a:pt x="48" y="36"/>
                    <a:pt x="57" y="35"/>
                  </a:cubicBezTo>
                  <a:cubicBezTo>
                    <a:pt x="61" y="29"/>
                    <a:pt x="62" y="27"/>
                    <a:pt x="69" y="26"/>
                  </a:cubicBezTo>
                  <a:cubicBezTo>
                    <a:pt x="77" y="22"/>
                    <a:pt x="68" y="21"/>
                    <a:pt x="64" y="20"/>
                  </a:cubicBezTo>
                  <a:cubicBezTo>
                    <a:pt x="58" y="21"/>
                    <a:pt x="45" y="18"/>
                    <a:pt x="51" y="27"/>
                  </a:cubicBezTo>
                  <a:cubicBezTo>
                    <a:pt x="58" y="20"/>
                    <a:pt x="59" y="17"/>
                    <a:pt x="51" y="11"/>
                  </a:cubicBezTo>
                  <a:cubicBezTo>
                    <a:pt x="70" y="5"/>
                    <a:pt x="40" y="8"/>
                    <a:pt x="57" y="6"/>
                  </a:cubicBezTo>
                  <a:cubicBezTo>
                    <a:pt x="62" y="5"/>
                    <a:pt x="68" y="5"/>
                    <a:pt x="73" y="5"/>
                  </a:cubicBezTo>
                  <a:cubicBezTo>
                    <a:pt x="73" y="5"/>
                    <a:pt x="91" y="0"/>
                    <a:pt x="91" y="5"/>
                  </a:cubicBezTo>
                  <a:cubicBezTo>
                    <a:pt x="91" y="10"/>
                    <a:pt x="78" y="15"/>
                    <a:pt x="78" y="15"/>
                  </a:cubicBezTo>
                  <a:cubicBezTo>
                    <a:pt x="78" y="15"/>
                    <a:pt x="79" y="21"/>
                    <a:pt x="79" y="24"/>
                  </a:cubicBezTo>
                  <a:cubicBezTo>
                    <a:pt x="80" y="21"/>
                    <a:pt x="79" y="16"/>
                    <a:pt x="81" y="14"/>
                  </a:cubicBezTo>
                  <a:cubicBezTo>
                    <a:pt x="82" y="13"/>
                    <a:pt x="83" y="18"/>
                    <a:pt x="85" y="18"/>
                  </a:cubicBezTo>
                  <a:cubicBezTo>
                    <a:pt x="87" y="18"/>
                    <a:pt x="87" y="15"/>
                    <a:pt x="88" y="14"/>
                  </a:cubicBezTo>
                  <a:cubicBezTo>
                    <a:pt x="94" y="18"/>
                    <a:pt x="97" y="20"/>
                    <a:pt x="102" y="14"/>
                  </a:cubicBezTo>
                  <a:cubicBezTo>
                    <a:pt x="105" y="1"/>
                    <a:pt x="112" y="3"/>
                    <a:pt x="124" y="3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29" name="Freeform 157"/>
            <p:cNvSpPr>
              <a:spLocks/>
            </p:cNvSpPr>
            <p:nvPr/>
          </p:nvSpPr>
          <p:spPr bwMode="auto">
            <a:xfrm>
              <a:off x="2815" y="2260"/>
              <a:ext cx="404" cy="32"/>
            </a:xfrm>
            <a:custGeom>
              <a:avLst/>
              <a:gdLst>
                <a:gd name="T0" fmla="*/ 221 w 404"/>
                <a:gd name="T1" fmla="*/ 21 h 32"/>
                <a:gd name="T2" fmla="*/ 197 w 404"/>
                <a:gd name="T3" fmla="*/ 27 h 32"/>
                <a:gd name="T4" fmla="*/ 168 w 404"/>
                <a:gd name="T5" fmla="*/ 23 h 32"/>
                <a:gd name="T6" fmla="*/ 62 w 404"/>
                <a:gd name="T7" fmla="*/ 29 h 32"/>
                <a:gd name="T8" fmla="*/ 24 w 404"/>
                <a:gd name="T9" fmla="*/ 29 h 32"/>
                <a:gd name="T10" fmla="*/ 9 w 404"/>
                <a:gd name="T11" fmla="*/ 24 h 32"/>
                <a:gd name="T12" fmla="*/ 0 w 404"/>
                <a:gd name="T13" fmla="*/ 15 h 32"/>
                <a:gd name="T14" fmla="*/ 42 w 404"/>
                <a:gd name="T15" fmla="*/ 9 h 32"/>
                <a:gd name="T16" fmla="*/ 108 w 404"/>
                <a:gd name="T17" fmla="*/ 0 h 32"/>
                <a:gd name="T18" fmla="*/ 209 w 404"/>
                <a:gd name="T19" fmla="*/ 5 h 32"/>
                <a:gd name="T20" fmla="*/ 375 w 404"/>
                <a:gd name="T21" fmla="*/ 8 h 32"/>
                <a:gd name="T22" fmla="*/ 384 w 404"/>
                <a:gd name="T23" fmla="*/ 9 h 32"/>
                <a:gd name="T24" fmla="*/ 377 w 404"/>
                <a:gd name="T25" fmla="*/ 27 h 32"/>
                <a:gd name="T26" fmla="*/ 221 w 404"/>
                <a:gd name="T27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4" h="32">
                  <a:moveTo>
                    <a:pt x="221" y="21"/>
                  </a:moveTo>
                  <a:cubicBezTo>
                    <a:pt x="213" y="24"/>
                    <a:pt x="205" y="26"/>
                    <a:pt x="197" y="27"/>
                  </a:cubicBezTo>
                  <a:cubicBezTo>
                    <a:pt x="187" y="26"/>
                    <a:pt x="178" y="24"/>
                    <a:pt x="168" y="23"/>
                  </a:cubicBezTo>
                  <a:cubicBezTo>
                    <a:pt x="132" y="25"/>
                    <a:pt x="98" y="26"/>
                    <a:pt x="62" y="29"/>
                  </a:cubicBezTo>
                  <a:cubicBezTo>
                    <a:pt x="49" y="31"/>
                    <a:pt x="38" y="32"/>
                    <a:pt x="24" y="29"/>
                  </a:cubicBezTo>
                  <a:cubicBezTo>
                    <a:pt x="15" y="30"/>
                    <a:pt x="14" y="30"/>
                    <a:pt x="9" y="24"/>
                  </a:cubicBezTo>
                  <a:cubicBezTo>
                    <a:pt x="6" y="21"/>
                    <a:pt x="0" y="15"/>
                    <a:pt x="0" y="15"/>
                  </a:cubicBezTo>
                  <a:cubicBezTo>
                    <a:pt x="12" y="8"/>
                    <a:pt x="42" y="9"/>
                    <a:pt x="42" y="9"/>
                  </a:cubicBezTo>
                  <a:cubicBezTo>
                    <a:pt x="54" y="2"/>
                    <a:pt x="90" y="2"/>
                    <a:pt x="108" y="0"/>
                  </a:cubicBezTo>
                  <a:cubicBezTo>
                    <a:pt x="145" y="4"/>
                    <a:pt x="161" y="4"/>
                    <a:pt x="209" y="5"/>
                  </a:cubicBezTo>
                  <a:cubicBezTo>
                    <a:pt x="243" y="6"/>
                    <a:pt x="346" y="7"/>
                    <a:pt x="375" y="8"/>
                  </a:cubicBezTo>
                  <a:cubicBezTo>
                    <a:pt x="404" y="9"/>
                    <a:pt x="384" y="6"/>
                    <a:pt x="384" y="9"/>
                  </a:cubicBezTo>
                  <a:cubicBezTo>
                    <a:pt x="387" y="12"/>
                    <a:pt x="404" y="25"/>
                    <a:pt x="377" y="27"/>
                  </a:cubicBezTo>
                  <a:cubicBezTo>
                    <a:pt x="350" y="29"/>
                    <a:pt x="253" y="22"/>
                    <a:pt x="221" y="21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30" name="Freeform 158"/>
            <p:cNvSpPr>
              <a:spLocks/>
            </p:cNvSpPr>
            <p:nvPr/>
          </p:nvSpPr>
          <p:spPr bwMode="auto">
            <a:xfrm>
              <a:off x="2485" y="2310"/>
              <a:ext cx="81" cy="31"/>
            </a:xfrm>
            <a:custGeom>
              <a:avLst/>
              <a:gdLst>
                <a:gd name="T0" fmla="*/ 81 w 81"/>
                <a:gd name="T1" fmla="*/ 0 h 31"/>
                <a:gd name="T2" fmla="*/ 56 w 81"/>
                <a:gd name="T3" fmla="*/ 3 h 31"/>
                <a:gd name="T4" fmla="*/ 60 w 81"/>
                <a:gd name="T5" fmla="*/ 6 h 31"/>
                <a:gd name="T6" fmla="*/ 51 w 81"/>
                <a:gd name="T7" fmla="*/ 19 h 31"/>
                <a:gd name="T8" fmla="*/ 41 w 81"/>
                <a:gd name="T9" fmla="*/ 16 h 31"/>
                <a:gd name="T10" fmla="*/ 41 w 81"/>
                <a:gd name="T11" fmla="*/ 10 h 31"/>
                <a:gd name="T12" fmla="*/ 20 w 81"/>
                <a:gd name="T13" fmla="*/ 19 h 31"/>
                <a:gd name="T14" fmla="*/ 0 w 81"/>
                <a:gd name="T15" fmla="*/ 28 h 31"/>
                <a:gd name="T16" fmla="*/ 20 w 81"/>
                <a:gd name="T17" fmla="*/ 24 h 31"/>
                <a:gd name="T18" fmla="*/ 35 w 81"/>
                <a:gd name="T19" fmla="*/ 25 h 31"/>
                <a:gd name="T20" fmla="*/ 27 w 81"/>
                <a:gd name="T21" fmla="*/ 27 h 31"/>
                <a:gd name="T22" fmla="*/ 33 w 81"/>
                <a:gd name="T23" fmla="*/ 28 h 31"/>
                <a:gd name="T24" fmla="*/ 62 w 81"/>
                <a:gd name="T25" fmla="*/ 27 h 31"/>
                <a:gd name="T26" fmla="*/ 57 w 81"/>
                <a:gd name="T27" fmla="*/ 30 h 31"/>
                <a:gd name="T28" fmla="*/ 80 w 81"/>
                <a:gd name="T29" fmla="*/ 27 h 31"/>
                <a:gd name="T30" fmla="*/ 81 w 81"/>
                <a:gd name="T3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31">
                  <a:moveTo>
                    <a:pt x="81" y="0"/>
                  </a:moveTo>
                  <a:cubicBezTo>
                    <a:pt x="64" y="1"/>
                    <a:pt x="56" y="0"/>
                    <a:pt x="56" y="3"/>
                  </a:cubicBezTo>
                  <a:cubicBezTo>
                    <a:pt x="56" y="5"/>
                    <a:pt x="59" y="5"/>
                    <a:pt x="60" y="6"/>
                  </a:cubicBezTo>
                  <a:cubicBezTo>
                    <a:pt x="52" y="17"/>
                    <a:pt x="59" y="22"/>
                    <a:pt x="51" y="19"/>
                  </a:cubicBezTo>
                  <a:cubicBezTo>
                    <a:pt x="36" y="21"/>
                    <a:pt x="36" y="25"/>
                    <a:pt x="41" y="16"/>
                  </a:cubicBezTo>
                  <a:cubicBezTo>
                    <a:pt x="26" y="13"/>
                    <a:pt x="53" y="19"/>
                    <a:pt x="41" y="10"/>
                  </a:cubicBezTo>
                  <a:cubicBezTo>
                    <a:pt x="7" y="15"/>
                    <a:pt x="50" y="16"/>
                    <a:pt x="20" y="19"/>
                  </a:cubicBezTo>
                  <a:cubicBezTo>
                    <a:pt x="33" y="26"/>
                    <a:pt x="6" y="27"/>
                    <a:pt x="0" y="28"/>
                  </a:cubicBezTo>
                  <a:cubicBezTo>
                    <a:pt x="8" y="31"/>
                    <a:pt x="13" y="29"/>
                    <a:pt x="20" y="24"/>
                  </a:cubicBezTo>
                  <a:cubicBezTo>
                    <a:pt x="25" y="24"/>
                    <a:pt x="30" y="23"/>
                    <a:pt x="35" y="25"/>
                  </a:cubicBezTo>
                  <a:cubicBezTo>
                    <a:pt x="38" y="26"/>
                    <a:pt x="29" y="25"/>
                    <a:pt x="27" y="27"/>
                  </a:cubicBezTo>
                  <a:cubicBezTo>
                    <a:pt x="26" y="29"/>
                    <a:pt x="31" y="28"/>
                    <a:pt x="33" y="28"/>
                  </a:cubicBezTo>
                  <a:cubicBezTo>
                    <a:pt x="47" y="26"/>
                    <a:pt x="44" y="25"/>
                    <a:pt x="62" y="27"/>
                  </a:cubicBezTo>
                  <a:cubicBezTo>
                    <a:pt x="60" y="28"/>
                    <a:pt x="55" y="30"/>
                    <a:pt x="57" y="30"/>
                  </a:cubicBezTo>
                  <a:cubicBezTo>
                    <a:pt x="65" y="30"/>
                    <a:pt x="80" y="27"/>
                    <a:pt x="80" y="27"/>
                  </a:cubicBezTo>
                  <a:cubicBezTo>
                    <a:pt x="75" y="8"/>
                    <a:pt x="77" y="18"/>
                    <a:pt x="81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31" name="Freeform 159"/>
            <p:cNvSpPr>
              <a:spLocks/>
            </p:cNvSpPr>
            <p:nvPr/>
          </p:nvSpPr>
          <p:spPr bwMode="auto">
            <a:xfrm>
              <a:off x="2282" y="2153"/>
              <a:ext cx="496" cy="62"/>
            </a:xfrm>
            <a:custGeom>
              <a:avLst/>
              <a:gdLst>
                <a:gd name="T0" fmla="*/ 170 w 496"/>
                <a:gd name="T1" fmla="*/ 20 h 62"/>
                <a:gd name="T2" fmla="*/ 193 w 496"/>
                <a:gd name="T3" fmla="*/ 34 h 62"/>
                <a:gd name="T4" fmla="*/ 217 w 496"/>
                <a:gd name="T5" fmla="*/ 31 h 62"/>
                <a:gd name="T6" fmla="*/ 224 w 496"/>
                <a:gd name="T7" fmla="*/ 47 h 62"/>
                <a:gd name="T8" fmla="*/ 211 w 496"/>
                <a:gd name="T9" fmla="*/ 38 h 62"/>
                <a:gd name="T10" fmla="*/ 187 w 496"/>
                <a:gd name="T11" fmla="*/ 34 h 62"/>
                <a:gd name="T12" fmla="*/ 179 w 496"/>
                <a:gd name="T13" fmla="*/ 32 h 62"/>
                <a:gd name="T14" fmla="*/ 172 w 496"/>
                <a:gd name="T15" fmla="*/ 52 h 62"/>
                <a:gd name="T16" fmla="*/ 250 w 496"/>
                <a:gd name="T17" fmla="*/ 43 h 62"/>
                <a:gd name="T18" fmla="*/ 259 w 496"/>
                <a:gd name="T19" fmla="*/ 49 h 62"/>
                <a:gd name="T20" fmla="*/ 325 w 496"/>
                <a:gd name="T21" fmla="*/ 40 h 62"/>
                <a:gd name="T22" fmla="*/ 317 w 496"/>
                <a:gd name="T23" fmla="*/ 28 h 62"/>
                <a:gd name="T24" fmla="*/ 323 w 496"/>
                <a:gd name="T25" fmla="*/ 26 h 62"/>
                <a:gd name="T26" fmla="*/ 439 w 496"/>
                <a:gd name="T27" fmla="*/ 16 h 62"/>
                <a:gd name="T28" fmla="*/ 442 w 496"/>
                <a:gd name="T29" fmla="*/ 32 h 62"/>
                <a:gd name="T30" fmla="*/ 467 w 496"/>
                <a:gd name="T31" fmla="*/ 17 h 62"/>
                <a:gd name="T32" fmla="*/ 488 w 496"/>
                <a:gd name="T33" fmla="*/ 37 h 62"/>
                <a:gd name="T34" fmla="*/ 446 w 496"/>
                <a:gd name="T35" fmla="*/ 43 h 62"/>
                <a:gd name="T36" fmla="*/ 244 w 496"/>
                <a:gd name="T37" fmla="*/ 55 h 62"/>
                <a:gd name="T38" fmla="*/ 199 w 496"/>
                <a:gd name="T39" fmla="*/ 58 h 62"/>
                <a:gd name="T40" fmla="*/ 128 w 496"/>
                <a:gd name="T41" fmla="*/ 61 h 62"/>
                <a:gd name="T42" fmla="*/ 71 w 496"/>
                <a:gd name="T43" fmla="*/ 59 h 62"/>
                <a:gd name="T44" fmla="*/ 14 w 496"/>
                <a:gd name="T45" fmla="*/ 46 h 62"/>
                <a:gd name="T46" fmla="*/ 41 w 496"/>
                <a:gd name="T47" fmla="*/ 5 h 62"/>
                <a:gd name="T48" fmla="*/ 98 w 496"/>
                <a:gd name="T49" fmla="*/ 14 h 62"/>
                <a:gd name="T50" fmla="*/ 142 w 496"/>
                <a:gd name="T51" fmla="*/ 8 h 62"/>
                <a:gd name="T52" fmla="*/ 154 w 496"/>
                <a:gd name="T53" fmla="*/ 14 h 62"/>
                <a:gd name="T54" fmla="*/ 160 w 496"/>
                <a:gd name="T55" fmla="*/ 7 h 62"/>
                <a:gd name="T56" fmla="*/ 193 w 496"/>
                <a:gd name="T57" fmla="*/ 10 h 62"/>
                <a:gd name="T58" fmla="*/ 217 w 496"/>
                <a:gd name="T59" fmla="*/ 4 h 62"/>
                <a:gd name="T60" fmla="*/ 250 w 496"/>
                <a:gd name="T61" fmla="*/ 13 h 62"/>
                <a:gd name="T62" fmla="*/ 212 w 496"/>
                <a:gd name="T63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6" h="62">
                  <a:moveTo>
                    <a:pt x="212" y="16"/>
                  </a:moveTo>
                  <a:cubicBezTo>
                    <a:pt x="197" y="19"/>
                    <a:pt x="187" y="19"/>
                    <a:pt x="170" y="20"/>
                  </a:cubicBezTo>
                  <a:cubicBezTo>
                    <a:pt x="178" y="25"/>
                    <a:pt x="184" y="17"/>
                    <a:pt x="179" y="28"/>
                  </a:cubicBezTo>
                  <a:cubicBezTo>
                    <a:pt x="201" y="30"/>
                    <a:pt x="188" y="44"/>
                    <a:pt x="193" y="34"/>
                  </a:cubicBezTo>
                  <a:cubicBezTo>
                    <a:pt x="196" y="19"/>
                    <a:pt x="189" y="39"/>
                    <a:pt x="202" y="31"/>
                  </a:cubicBezTo>
                  <a:cubicBezTo>
                    <a:pt x="212" y="38"/>
                    <a:pt x="198" y="27"/>
                    <a:pt x="217" y="31"/>
                  </a:cubicBezTo>
                  <a:cubicBezTo>
                    <a:pt x="218" y="38"/>
                    <a:pt x="222" y="48"/>
                    <a:pt x="212" y="44"/>
                  </a:cubicBezTo>
                  <a:cubicBezTo>
                    <a:pt x="215" y="51"/>
                    <a:pt x="218" y="52"/>
                    <a:pt x="224" y="47"/>
                  </a:cubicBezTo>
                  <a:cubicBezTo>
                    <a:pt x="220" y="54"/>
                    <a:pt x="216" y="53"/>
                    <a:pt x="208" y="52"/>
                  </a:cubicBezTo>
                  <a:cubicBezTo>
                    <a:pt x="205" y="45"/>
                    <a:pt x="207" y="44"/>
                    <a:pt x="211" y="38"/>
                  </a:cubicBezTo>
                  <a:cubicBezTo>
                    <a:pt x="207" y="31"/>
                    <a:pt x="205" y="39"/>
                    <a:pt x="194" y="32"/>
                  </a:cubicBezTo>
                  <a:cubicBezTo>
                    <a:pt x="192" y="33"/>
                    <a:pt x="188" y="32"/>
                    <a:pt x="187" y="34"/>
                  </a:cubicBezTo>
                  <a:cubicBezTo>
                    <a:pt x="186" y="36"/>
                    <a:pt x="190" y="40"/>
                    <a:pt x="188" y="40"/>
                  </a:cubicBezTo>
                  <a:cubicBezTo>
                    <a:pt x="184" y="40"/>
                    <a:pt x="183" y="33"/>
                    <a:pt x="179" y="32"/>
                  </a:cubicBezTo>
                  <a:cubicBezTo>
                    <a:pt x="178" y="39"/>
                    <a:pt x="164" y="42"/>
                    <a:pt x="179" y="44"/>
                  </a:cubicBezTo>
                  <a:cubicBezTo>
                    <a:pt x="192" y="49"/>
                    <a:pt x="175" y="39"/>
                    <a:pt x="172" y="52"/>
                  </a:cubicBezTo>
                  <a:cubicBezTo>
                    <a:pt x="199" y="56"/>
                    <a:pt x="289" y="61"/>
                    <a:pt x="250" y="50"/>
                  </a:cubicBezTo>
                  <a:cubicBezTo>
                    <a:pt x="262" y="48"/>
                    <a:pt x="254" y="49"/>
                    <a:pt x="250" y="43"/>
                  </a:cubicBezTo>
                  <a:cubicBezTo>
                    <a:pt x="260" y="38"/>
                    <a:pt x="244" y="36"/>
                    <a:pt x="256" y="34"/>
                  </a:cubicBezTo>
                  <a:cubicBezTo>
                    <a:pt x="247" y="18"/>
                    <a:pt x="245" y="58"/>
                    <a:pt x="259" y="49"/>
                  </a:cubicBezTo>
                  <a:cubicBezTo>
                    <a:pt x="279" y="52"/>
                    <a:pt x="299" y="50"/>
                    <a:pt x="319" y="49"/>
                  </a:cubicBezTo>
                  <a:cubicBezTo>
                    <a:pt x="334" y="45"/>
                    <a:pt x="318" y="49"/>
                    <a:pt x="325" y="40"/>
                  </a:cubicBezTo>
                  <a:cubicBezTo>
                    <a:pt x="320" y="38"/>
                    <a:pt x="306" y="36"/>
                    <a:pt x="319" y="34"/>
                  </a:cubicBezTo>
                  <a:cubicBezTo>
                    <a:pt x="318" y="32"/>
                    <a:pt x="316" y="30"/>
                    <a:pt x="317" y="28"/>
                  </a:cubicBezTo>
                  <a:cubicBezTo>
                    <a:pt x="318" y="26"/>
                    <a:pt x="321" y="28"/>
                    <a:pt x="322" y="26"/>
                  </a:cubicBezTo>
                  <a:cubicBezTo>
                    <a:pt x="322" y="25"/>
                    <a:pt x="313" y="16"/>
                    <a:pt x="323" y="26"/>
                  </a:cubicBezTo>
                  <a:cubicBezTo>
                    <a:pt x="330" y="22"/>
                    <a:pt x="336" y="22"/>
                    <a:pt x="326" y="17"/>
                  </a:cubicBezTo>
                  <a:cubicBezTo>
                    <a:pt x="364" y="16"/>
                    <a:pt x="402" y="12"/>
                    <a:pt x="439" y="16"/>
                  </a:cubicBezTo>
                  <a:cubicBezTo>
                    <a:pt x="432" y="25"/>
                    <a:pt x="444" y="17"/>
                    <a:pt x="440" y="28"/>
                  </a:cubicBezTo>
                  <a:cubicBezTo>
                    <a:pt x="441" y="29"/>
                    <a:pt x="441" y="32"/>
                    <a:pt x="442" y="32"/>
                  </a:cubicBezTo>
                  <a:cubicBezTo>
                    <a:pt x="448" y="32"/>
                    <a:pt x="446" y="20"/>
                    <a:pt x="446" y="14"/>
                  </a:cubicBezTo>
                  <a:cubicBezTo>
                    <a:pt x="458" y="19"/>
                    <a:pt x="496" y="13"/>
                    <a:pt x="467" y="17"/>
                  </a:cubicBezTo>
                  <a:cubicBezTo>
                    <a:pt x="480" y="20"/>
                    <a:pt x="470" y="24"/>
                    <a:pt x="467" y="34"/>
                  </a:cubicBezTo>
                  <a:cubicBezTo>
                    <a:pt x="474" y="38"/>
                    <a:pt x="480" y="35"/>
                    <a:pt x="488" y="37"/>
                  </a:cubicBezTo>
                  <a:cubicBezTo>
                    <a:pt x="482" y="38"/>
                    <a:pt x="476" y="40"/>
                    <a:pt x="470" y="41"/>
                  </a:cubicBezTo>
                  <a:cubicBezTo>
                    <a:pt x="461" y="45"/>
                    <a:pt x="457" y="44"/>
                    <a:pt x="446" y="43"/>
                  </a:cubicBezTo>
                  <a:cubicBezTo>
                    <a:pt x="408" y="44"/>
                    <a:pt x="369" y="47"/>
                    <a:pt x="331" y="49"/>
                  </a:cubicBezTo>
                  <a:cubicBezTo>
                    <a:pt x="302" y="54"/>
                    <a:pt x="273" y="54"/>
                    <a:pt x="244" y="55"/>
                  </a:cubicBezTo>
                  <a:cubicBezTo>
                    <a:pt x="233" y="56"/>
                    <a:pt x="228" y="58"/>
                    <a:pt x="218" y="55"/>
                  </a:cubicBezTo>
                  <a:cubicBezTo>
                    <a:pt x="210" y="56"/>
                    <a:pt x="207" y="59"/>
                    <a:pt x="199" y="58"/>
                  </a:cubicBezTo>
                  <a:cubicBezTo>
                    <a:pt x="192" y="55"/>
                    <a:pt x="192" y="59"/>
                    <a:pt x="185" y="59"/>
                  </a:cubicBezTo>
                  <a:cubicBezTo>
                    <a:pt x="166" y="60"/>
                    <a:pt x="147" y="60"/>
                    <a:pt x="128" y="61"/>
                  </a:cubicBezTo>
                  <a:cubicBezTo>
                    <a:pt x="121" y="62"/>
                    <a:pt x="117" y="59"/>
                    <a:pt x="110" y="58"/>
                  </a:cubicBezTo>
                  <a:cubicBezTo>
                    <a:pt x="101" y="58"/>
                    <a:pt x="87" y="59"/>
                    <a:pt x="71" y="59"/>
                  </a:cubicBezTo>
                  <a:cubicBezTo>
                    <a:pt x="55" y="59"/>
                    <a:pt x="25" y="60"/>
                    <a:pt x="16" y="58"/>
                  </a:cubicBezTo>
                  <a:cubicBezTo>
                    <a:pt x="0" y="56"/>
                    <a:pt x="26" y="53"/>
                    <a:pt x="14" y="46"/>
                  </a:cubicBezTo>
                  <a:cubicBezTo>
                    <a:pt x="14" y="43"/>
                    <a:pt x="24" y="19"/>
                    <a:pt x="25" y="16"/>
                  </a:cubicBezTo>
                  <a:cubicBezTo>
                    <a:pt x="30" y="11"/>
                    <a:pt x="28" y="5"/>
                    <a:pt x="41" y="5"/>
                  </a:cubicBezTo>
                  <a:cubicBezTo>
                    <a:pt x="54" y="5"/>
                    <a:pt x="94" y="16"/>
                    <a:pt x="103" y="17"/>
                  </a:cubicBezTo>
                  <a:cubicBezTo>
                    <a:pt x="103" y="15"/>
                    <a:pt x="96" y="15"/>
                    <a:pt x="98" y="14"/>
                  </a:cubicBezTo>
                  <a:cubicBezTo>
                    <a:pt x="104" y="12"/>
                    <a:pt x="110" y="13"/>
                    <a:pt x="116" y="13"/>
                  </a:cubicBezTo>
                  <a:cubicBezTo>
                    <a:pt x="124" y="10"/>
                    <a:pt x="133" y="9"/>
                    <a:pt x="142" y="8"/>
                  </a:cubicBezTo>
                  <a:cubicBezTo>
                    <a:pt x="142" y="8"/>
                    <a:pt x="146" y="14"/>
                    <a:pt x="149" y="16"/>
                  </a:cubicBezTo>
                  <a:cubicBezTo>
                    <a:pt x="151" y="15"/>
                    <a:pt x="153" y="16"/>
                    <a:pt x="154" y="14"/>
                  </a:cubicBezTo>
                  <a:cubicBezTo>
                    <a:pt x="155" y="12"/>
                    <a:pt x="151" y="12"/>
                    <a:pt x="151" y="10"/>
                  </a:cubicBezTo>
                  <a:cubicBezTo>
                    <a:pt x="151" y="8"/>
                    <a:pt x="160" y="7"/>
                    <a:pt x="160" y="7"/>
                  </a:cubicBezTo>
                  <a:cubicBezTo>
                    <a:pt x="166" y="4"/>
                    <a:pt x="172" y="8"/>
                    <a:pt x="181" y="5"/>
                  </a:cubicBezTo>
                  <a:cubicBezTo>
                    <a:pt x="187" y="0"/>
                    <a:pt x="186" y="6"/>
                    <a:pt x="193" y="10"/>
                  </a:cubicBezTo>
                  <a:cubicBezTo>
                    <a:pt x="198" y="6"/>
                    <a:pt x="202" y="8"/>
                    <a:pt x="208" y="7"/>
                  </a:cubicBezTo>
                  <a:cubicBezTo>
                    <a:pt x="226" y="10"/>
                    <a:pt x="204" y="8"/>
                    <a:pt x="217" y="4"/>
                  </a:cubicBezTo>
                  <a:cubicBezTo>
                    <a:pt x="223" y="2"/>
                    <a:pt x="269" y="8"/>
                    <a:pt x="269" y="8"/>
                  </a:cubicBezTo>
                  <a:cubicBezTo>
                    <a:pt x="264" y="16"/>
                    <a:pt x="259" y="14"/>
                    <a:pt x="250" y="13"/>
                  </a:cubicBezTo>
                  <a:cubicBezTo>
                    <a:pt x="237" y="14"/>
                    <a:pt x="224" y="16"/>
                    <a:pt x="212" y="11"/>
                  </a:cubicBezTo>
                  <a:cubicBezTo>
                    <a:pt x="207" y="14"/>
                    <a:pt x="207" y="12"/>
                    <a:pt x="212" y="16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32" name="Freeform 160"/>
            <p:cNvSpPr>
              <a:spLocks/>
            </p:cNvSpPr>
            <p:nvPr/>
          </p:nvSpPr>
          <p:spPr bwMode="auto">
            <a:xfrm>
              <a:off x="2803" y="2122"/>
              <a:ext cx="359" cy="74"/>
            </a:xfrm>
            <a:custGeom>
              <a:avLst/>
              <a:gdLst>
                <a:gd name="T0" fmla="*/ 216 w 359"/>
                <a:gd name="T1" fmla="*/ 74 h 74"/>
                <a:gd name="T2" fmla="*/ 204 w 359"/>
                <a:gd name="T3" fmla="*/ 65 h 74"/>
                <a:gd name="T4" fmla="*/ 185 w 359"/>
                <a:gd name="T5" fmla="*/ 63 h 74"/>
                <a:gd name="T6" fmla="*/ 167 w 359"/>
                <a:gd name="T7" fmla="*/ 69 h 74"/>
                <a:gd name="T8" fmla="*/ 54 w 359"/>
                <a:gd name="T9" fmla="*/ 74 h 74"/>
                <a:gd name="T10" fmla="*/ 105 w 359"/>
                <a:gd name="T11" fmla="*/ 69 h 74"/>
                <a:gd name="T12" fmla="*/ 119 w 359"/>
                <a:gd name="T13" fmla="*/ 66 h 74"/>
                <a:gd name="T14" fmla="*/ 137 w 359"/>
                <a:gd name="T15" fmla="*/ 66 h 74"/>
                <a:gd name="T16" fmla="*/ 153 w 359"/>
                <a:gd name="T17" fmla="*/ 62 h 74"/>
                <a:gd name="T18" fmla="*/ 155 w 359"/>
                <a:gd name="T19" fmla="*/ 57 h 74"/>
                <a:gd name="T20" fmla="*/ 129 w 359"/>
                <a:gd name="T21" fmla="*/ 54 h 74"/>
                <a:gd name="T22" fmla="*/ 120 w 359"/>
                <a:gd name="T23" fmla="*/ 50 h 74"/>
                <a:gd name="T24" fmla="*/ 108 w 359"/>
                <a:gd name="T25" fmla="*/ 45 h 74"/>
                <a:gd name="T26" fmla="*/ 93 w 359"/>
                <a:gd name="T27" fmla="*/ 50 h 74"/>
                <a:gd name="T28" fmla="*/ 87 w 359"/>
                <a:gd name="T29" fmla="*/ 51 h 74"/>
                <a:gd name="T30" fmla="*/ 83 w 359"/>
                <a:gd name="T31" fmla="*/ 54 h 74"/>
                <a:gd name="T32" fmla="*/ 95 w 359"/>
                <a:gd name="T33" fmla="*/ 45 h 74"/>
                <a:gd name="T34" fmla="*/ 71 w 359"/>
                <a:gd name="T35" fmla="*/ 53 h 74"/>
                <a:gd name="T36" fmla="*/ 62 w 359"/>
                <a:gd name="T37" fmla="*/ 59 h 74"/>
                <a:gd name="T38" fmla="*/ 59 w 359"/>
                <a:gd name="T39" fmla="*/ 54 h 74"/>
                <a:gd name="T40" fmla="*/ 63 w 359"/>
                <a:gd name="T41" fmla="*/ 56 h 74"/>
                <a:gd name="T42" fmla="*/ 62 w 359"/>
                <a:gd name="T43" fmla="*/ 51 h 74"/>
                <a:gd name="T44" fmla="*/ 57 w 359"/>
                <a:gd name="T45" fmla="*/ 50 h 74"/>
                <a:gd name="T46" fmla="*/ 54 w 359"/>
                <a:gd name="T47" fmla="*/ 47 h 74"/>
                <a:gd name="T48" fmla="*/ 54 w 359"/>
                <a:gd name="T49" fmla="*/ 53 h 74"/>
                <a:gd name="T50" fmla="*/ 38 w 359"/>
                <a:gd name="T51" fmla="*/ 59 h 74"/>
                <a:gd name="T52" fmla="*/ 38 w 359"/>
                <a:gd name="T53" fmla="*/ 44 h 74"/>
                <a:gd name="T54" fmla="*/ 33 w 359"/>
                <a:gd name="T55" fmla="*/ 38 h 74"/>
                <a:gd name="T56" fmla="*/ 36 w 359"/>
                <a:gd name="T57" fmla="*/ 38 h 74"/>
                <a:gd name="T58" fmla="*/ 0 w 359"/>
                <a:gd name="T59" fmla="*/ 33 h 74"/>
                <a:gd name="T60" fmla="*/ 102 w 359"/>
                <a:gd name="T61" fmla="*/ 35 h 74"/>
                <a:gd name="T62" fmla="*/ 107 w 359"/>
                <a:gd name="T63" fmla="*/ 32 h 74"/>
                <a:gd name="T64" fmla="*/ 116 w 359"/>
                <a:gd name="T65" fmla="*/ 33 h 74"/>
                <a:gd name="T66" fmla="*/ 153 w 359"/>
                <a:gd name="T67" fmla="*/ 33 h 74"/>
                <a:gd name="T68" fmla="*/ 138 w 359"/>
                <a:gd name="T69" fmla="*/ 39 h 74"/>
                <a:gd name="T70" fmla="*/ 143 w 359"/>
                <a:gd name="T71" fmla="*/ 38 h 74"/>
                <a:gd name="T72" fmla="*/ 158 w 359"/>
                <a:gd name="T73" fmla="*/ 32 h 74"/>
                <a:gd name="T74" fmla="*/ 204 w 359"/>
                <a:gd name="T75" fmla="*/ 24 h 74"/>
                <a:gd name="T76" fmla="*/ 243 w 359"/>
                <a:gd name="T77" fmla="*/ 20 h 74"/>
                <a:gd name="T78" fmla="*/ 275 w 359"/>
                <a:gd name="T79" fmla="*/ 12 h 74"/>
                <a:gd name="T80" fmla="*/ 300 w 359"/>
                <a:gd name="T81" fmla="*/ 2 h 74"/>
                <a:gd name="T82" fmla="*/ 326 w 359"/>
                <a:gd name="T83" fmla="*/ 21 h 74"/>
                <a:gd name="T84" fmla="*/ 351 w 359"/>
                <a:gd name="T85" fmla="*/ 54 h 74"/>
                <a:gd name="T86" fmla="*/ 278 w 359"/>
                <a:gd name="T87" fmla="*/ 62 h 74"/>
                <a:gd name="T88" fmla="*/ 212 w 359"/>
                <a:gd name="T89" fmla="*/ 65 h 74"/>
                <a:gd name="T90" fmla="*/ 216 w 359"/>
                <a:gd name="T91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9" h="74">
                  <a:moveTo>
                    <a:pt x="216" y="74"/>
                  </a:moveTo>
                  <a:cubicBezTo>
                    <a:pt x="212" y="68"/>
                    <a:pt x="211" y="66"/>
                    <a:pt x="204" y="65"/>
                  </a:cubicBezTo>
                  <a:cubicBezTo>
                    <a:pt x="197" y="66"/>
                    <a:pt x="191" y="66"/>
                    <a:pt x="185" y="63"/>
                  </a:cubicBezTo>
                  <a:cubicBezTo>
                    <a:pt x="179" y="66"/>
                    <a:pt x="173" y="65"/>
                    <a:pt x="167" y="69"/>
                  </a:cubicBezTo>
                  <a:cubicBezTo>
                    <a:pt x="133" y="63"/>
                    <a:pt x="89" y="72"/>
                    <a:pt x="54" y="74"/>
                  </a:cubicBezTo>
                  <a:cubicBezTo>
                    <a:pt x="3" y="67"/>
                    <a:pt x="99" y="69"/>
                    <a:pt x="105" y="69"/>
                  </a:cubicBezTo>
                  <a:cubicBezTo>
                    <a:pt x="111" y="68"/>
                    <a:pt x="112" y="65"/>
                    <a:pt x="119" y="66"/>
                  </a:cubicBezTo>
                  <a:cubicBezTo>
                    <a:pt x="123" y="60"/>
                    <a:pt x="129" y="65"/>
                    <a:pt x="137" y="66"/>
                  </a:cubicBezTo>
                  <a:cubicBezTo>
                    <a:pt x="144" y="61"/>
                    <a:pt x="144" y="60"/>
                    <a:pt x="153" y="62"/>
                  </a:cubicBezTo>
                  <a:cubicBezTo>
                    <a:pt x="162" y="67"/>
                    <a:pt x="160" y="61"/>
                    <a:pt x="155" y="57"/>
                  </a:cubicBezTo>
                  <a:cubicBezTo>
                    <a:pt x="147" y="60"/>
                    <a:pt x="137" y="57"/>
                    <a:pt x="129" y="54"/>
                  </a:cubicBezTo>
                  <a:cubicBezTo>
                    <a:pt x="122" y="57"/>
                    <a:pt x="109" y="42"/>
                    <a:pt x="120" y="50"/>
                  </a:cubicBezTo>
                  <a:cubicBezTo>
                    <a:pt x="125" y="60"/>
                    <a:pt x="113" y="47"/>
                    <a:pt x="108" y="45"/>
                  </a:cubicBezTo>
                  <a:cubicBezTo>
                    <a:pt x="102" y="48"/>
                    <a:pt x="100" y="51"/>
                    <a:pt x="93" y="50"/>
                  </a:cubicBezTo>
                  <a:cubicBezTo>
                    <a:pt x="91" y="50"/>
                    <a:pt x="89" y="50"/>
                    <a:pt x="87" y="51"/>
                  </a:cubicBezTo>
                  <a:cubicBezTo>
                    <a:pt x="85" y="52"/>
                    <a:pt x="84" y="55"/>
                    <a:pt x="83" y="54"/>
                  </a:cubicBezTo>
                  <a:cubicBezTo>
                    <a:pt x="81" y="52"/>
                    <a:pt x="95" y="45"/>
                    <a:pt x="95" y="45"/>
                  </a:cubicBezTo>
                  <a:cubicBezTo>
                    <a:pt x="81" y="37"/>
                    <a:pt x="87" y="50"/>
                    <a:pt x="71" y="53"/>
                  </a:cubicBezTo>
                  <a:cubicBezTo>
                    <a:pt x="68" y="55"/>
                    <a:pt x="65" y="60"/>
                    <a:pt x="62" y="59"/>
                  </a:cubicBezTo>
                  <a:cubicBezTo>
                    <a:pt x="60" y="58"/>
                    <a:pt x="58" y="56"/>
                    <a:pt x="59" y="54"/>
                  </a:cubicBezTo>
                  <a:cubicBezTo>
                    <a:pt x="59" y="53"/>
                    <a:pt x="62" y="55"/>
                    <a:pt x="63" y="56"/>
                  </a:cubicBezTo>
                  <a:cubicBezTo>
                    <a:pt x="63" y="54"/>
                    <a:pt x="63" y="52"/>
                    <a:pt x="62" y="51"/>
                  </a:cubicBezTo>
                  <a:cubicBezTo>
                    <a:pt x="61" y="50"/>
                    <a:pt x="58" y="52"/>
                    <a:pt x="57" y="50"/>
                  </a:cubicBezTo>
                  <a:cubicBezTo>
                    <a:pt x="55" y="45"/>
                    <a:pt x="66" y="42"/>
                    <a:pt x="54" y="47"/>
                  </a:cubicBezTo>
                  <a:cubicBezTo>
                    <a:pt x="53" y="51"/>
                    <a:pt x="47" y="62"/>
                    <a:pt x="54" y="53"/>
                  </a:cubicBezTo>
                  <a:cubicBezTo>
                    <a:pt x="47" y="49"/>
                    <a:pt x="26" y="69"/>
                    <a:pt x="38" y="59"/>
                  </a:cubicBezTo>
                  <a:cubicBezTo>
                    <a:pt x="35" y="52"/>
                    <a:pt x="39" y="52"/>
                    <a:pt x="38" y="44"/>
                  </a:cubicBezTo>
                  <a:cubicBezTo>
                    <a:pt x="20" y="46"/>
                    <a:pt x="37" y="50"/>
                    <a:pt x="33" y="38"/>
                  </a:cubicBezTo>
                  <a:cubicBezTo>
                    <a:pt x="21" y="40"/>
                    <a:pt x="32" y="41"/>
                    <a:pt x="36" y="38"/>
                  </a:cubicBezTo>
                  <a:cubicBezTo>
                    <a:pt x="33" y="25"/>
                    <a:pt x="8" y="33"/>
                    <a:pt x="0" y="33"/>
                  </a:cubicBezTo>
                  <a:cubicBezTo>
                    <a:pt x="31" y="38"/>
                    <a:pt x="71" y="34"/>
                    <a:pt x="102" y="35"/>
                  </a:cubicBezTo>
                  <a:cubicBezTo>
                    <a:pt x="102" y="35"/>
                    <a:pt x="105" y="33"/>
                    <a:pt x="107" y="32"/>
                  </a:cubicBezTo>
                  <a:cubicBezTo>
                    <a:pt x="112" y="23"/>
                    <a:pt x="108" y="31"/>
                    <a:pt x="116" y="33"/>
                  </a:cubicBezTo>
                  <a:cubicBezTo>
                    <a:pt x="127" y="25"/>
                    <a:pt x="175" y="29"/>
                    <a:pt x="153" y="33"/>
                  </a:cubicBezTo>
                  <a:cubicBezTo>
                    <a:pt x="148" y="37"/>
                    <a:pt x="144" y="38"/>
                    <a:pt x="138" y="39"/>
                  </a:cubicBezTo>
                  <a:cubicBezTo>
                    <a:pt x="138" y="39"/>
                    <a:pt x="141" y="38"/>
                    <a:pt x="143" y="38"/>
                  </a:cubicBezTo>
                  <a:cubicBezTo>
                    <a:pt x="148" y="34"/>
                    <a:pt x="152" y="33"/>
                    <a:pt x="158" y="32"/>
                  </a:cubicBezTo>
                  <a:cubicBezTo>
                    <a:pt x="168" y="29"/>
                    <a:pt x="192" y="25"/>
                    <a:pt x="204" y="24"/>
                  </a:cubicBezTo>
                  <a:cubicBezTo>
                    <a:pt x="218" y="22"/>
                    <a:pt x="231" y="22"/>
                    <a:pt x="243" y="20"/>
                  </a:cubicBezTo>
                  <a:cubicBezTo>
                    <a:pt x="259" y="17"/>
                    <a:pt x="266" y="15"/>
                    <a:pt x="275" y="12"/>
                  </a:cubicBezTo>
                  <a:cubicBezTo>
                    <a:pt x="284" y="9"/>
                    <a:pt x="292" y="0"/>
                    <a:pt x="300" y="2"/>
                  </a:cubicBezTo>
                  <a:cubicBezTo>
                    <a:pt x="308" y="4"/>
                    <a:pt x="318" y="12"/>
                    <a:pt x="326" y="21"/>
                  </a:cubicBezTo>
                  <a:cubicBezTo>
                    <a:pt x="334" y="30"/>
                    <a:pt x="359" y="47"/>
                    <a:pt x="351" y="54"/>
                  </a:cubicBezTo>
                  <a:cubicBezTo>
                    <a:pt x="356" y="59"/>
                    <a:pt x="301" y="60"/>
                    <a:pt x="278" y="62"/>
                  </a:cubicBezTo>
                  <a:cubicBezTo>
                    <a:pt x="255" y="64"/>
                    <a:pt x="222" y="63"/>
                    <a:pt x="212" y="65"/>
                  </a:cubicBezTo>
                  <a:cubicBezTo>
                    <a:pt x="213" y="70"/>
                    <a:pt x="218" y="74"/>
                    <a:pt x="216" y="7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33" name="Freeform 161"/>
            <p:cNvSpPr>
              <a:spLocks/>
            </p:cNvSpPr>
            <p:nvPr/>
          </p:nvSpPr>
          <p:spPr bwMode="auto">
            <a:xfrm>
              <a:off x="2473" y="2228"/>
              <a:ext cx="201" cy="62"/>
            </a:xfrm>
            <a:custGeom>
              <a:avLst/>
              <a:gdLst>
                <a:gd name="T0" fmla="*/ 153 w 201"/>
                <a:gd name="T1" fmla="*/ 4 h 62"/>
                <a:gd name="T2" fmla="*/ 126 w 201"/>
                <a:gd name="T3" fmla="*/ 8 h 62"/>
                <a:gd name="T4" fmla="*/ 119 w 201"/>
                <a:gd name="T5" fmla="*/ 19 h 62"/>
                <a:gd name="T6" fmla="*/ 131 w 201"/>
                <a:gd name="T7" fmla="*/ 23 h 62"/>
                <a:gd name="T8" fmla="*/ 119 w 201"/>
                <a:gd name="T9" fmla="*/ 26 h 62"/>
                <a:gd name="T10" fmla="*/ 117 w 201"/>
                <a:gd name="T11" fmla="*/ 31 h 62"/>
                <a:gd name="T12" fmla="*/ 117 w 201"/>
                <a:gd name="T13" fmla="*/ 34 h 62"/>
                <a:gd name="T14" fmla="*/ 116 w 201"/>
                <a:gd name="T15" fmla="*/ 40 h 62"/>
                <a:gd name="T16" fmla="*/ 111 w 201"/>
                <a:gd name="T17" fmla="*/ 41 h 62"/>
                <a:gd name="T18" fmla="*/ 107 w 201"/>
                <a:gd name="T19" fmla="*/ 50 h 62"/>
                <a:gd name="T20" fmla="*/ 71 w 201"/>
                <a:gd name="T21" fmla="*/ 53 h 62"/>
                <a:gd name="T22" fmla="*/ 33 w 201"/>
                <a:gd name="T23" fmla="*/ 47 h 62"/>
                <a:gd name="T24" fmla="*/ 24 w 201"/>
                <a:gd name="T25" fmla="*/ 40 h 62"/>
                <a:gd name="T26" fmla="*/ 30 w 201"/>
                <a:gd name="T27" fmla="*/ 31 h 62"/>
                <a:gd name="T28" fmla="*/ 41 w 201"/>
                <a:gd name="T29" fmla="*/ 22 h 62"/>
                <a:gd name="T30" fmla="*/ 15 w 201"/>
                <a:gd name="T31" fmla="*/ 10 h 62"/>
                <a:gd name="T32" fmla="*/ 165 w 201"/>
                <a:gd name="T33" fmla="*/ 2 h 62"/>
                <a:gd name="T34" fmla="*/ 176 w 201"/>
                <a:gd name="T35" fmla="*/ 2 h 62"/>
                <a:gd name="T36" fmla="*/ 195 w 201"/>
                <a:gd name="T37" fmla="*/ 1 h 62"/>
                <a:gd name="T38" fmla="*/ 170 w 201"/>
                <a:gd name="T39" fmla="*/ 2 h 62"/>
                <a:gd name="T40" fmla="*/ 153 w 201"/>
                <a:gd name="T41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1" h="62">
                  <a:moveTo>
                    <a:pt x="153" y="4"/>
                  </a:moveTo>
                  <a:cubicBezTo>
                    <a:pt x="143" y="5"/>
                    <a:pt x="137" y="7"/>
                    <a:pt x="126" y="8"/>
                  </a:cubicBezTo>
                  <a:cubicBezTo>
                    <a:pt x="134" y="13"/>
                    <a:pt x="126" y="16"/>
                    <a:pt x="119" y="19"/>
                  </a:cubicBezTo>
                  <a:cubicBezTo>
                    <a:pt x="127" y="23"/>
                    <a:pt x="128" y="17"/>
                    <a:pt x="131" y="23"/>
                  </a:cubicBezTo>
                  <a:cubicBezTo>
                    <a:pt x="128" y="31"/>
                    <a:pt x="127" y="25"/>
                    <a:pt x="119" y="26"/>
                  </a:cubicBezTo>
                  <a:cubicBezTo>
                    <a:pt x="118" y="28"/>
                    <a:pt x="116" y="29"/>
                    <a:pt x="117" y="31"/>
                  </a:cubicBezTo>
                  <a:cubicBezTo>
                    <a:pt x="119" y="34"/>
                    <a:pt x="129" y="29"/>
                    <a:pt x="117" y="34"/>
                  </a:cubicBezTo>
                  <a:cubicBezTo>
                    <a:pt x="117" y="36"/>
                    <a:pt x="117" y="38"/>
                    <a:pt x="116" y="40"/>
                  </a:cubicBezTo>
                  <a:cubicBezTo>
                    <a:pt x="115" y="41"/>
                    <a:pt x="112" y="40"/>
                    <a:pt x="111" y="41"/>
                  </a:cubicBezTo>
                  <a:cubicBezTo>
                    <a:pt x="109" y="43"/>
                    <a:pt x="109" y="47"/>
                    <a:pt x="107" y="50"/>
                  </a:cubicBezTo>
                  <a:cubicBezTo>
                    <a:pt x="109" y="62"/>
                    <a:pt x="71" y="53"/>
                    <a:pt x="71" y="53"/>
                  </a:cubicBezTo>
                  <a:cubicBezTo>
                    <a:pt x="51" y="49"/>
                    <a:pt x="0" y="56"/>
                    <a:pt x="33" y="47"/>
                  </a:cubicBezTo>
                  <a:cubicBezTo>
                    <a:pt x="37" y="40"/>
                    <a:pt x="30" y="41"/>
                    <a:pt x="24" y="40"/>
                  </a:cubicBezTo>
                  <a:cubicBezTo>
                    <a:pt x="31" y="36"/>
                    <a:pt x="47" y="34"/>
                    <a:pt x="30" y="31"/>
                  </a:cubicBezTo>
                  <a:cubicBezTo>
                    <a:pt x="21" y="26"/>
                    <a:pt x="36" y="23"/>
                    <a:pt x="41" y="22"/>
                  </a:cubicBezTo>
                  <a:cubicBezTo>
                    <a:pt x="36" y="9"/>
                    <a:pt x="27" y="12"/>
                    <a:pt x="15" y="10"/>
                  </a:cubicBezTo>
                  <a:cubicBezTo>
                    <a:pt x="66" y="8"/>
                    <a:pt x="114" y="4"/>
                    <a:pt x="165" y="2"/>
                  </a:cubicBezTo>
                  <a:cubicBezTo>
                    <a:pt x="177" y="0"/>
                    <a:pt x="162" y="2"/>
                    <a:pt x="176" y="2"/>
                  </a:cubicBezTo>
                  <a:cubicBezTo>
                    <a:pt x="182" y="2"/>
                    <a:pt x="201" y="1"/>
                    <a:pt x="195" y="1"/>
                  </a:cubicBezTo>
                  <a:cubicBezTo>
                    <a:pt x="187" y="1"/>
                    <a:pt x="178" y="2"/>
                    <a:pt x="170" y="2"/>
                  </a:cubicBezTo>
                  <a:cubicBezTo>
                    <a:pt x="164" y="5"/>
                    <a:pt x="160" y="5"/>
                    <a:pt x="153" y="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34" name="Freeform 162"/>
            <p:cNvSpPr>
              <a:spLocks/>
            </p:cNvSpPr>
            <p:nvPr/>
          </p:nvSpPr>
          <p:spPr bwMode="auto">
            <a:xfrm>
              <a:off x="2674" y="2212"/>
              <a:ext cx="206" cy="59"/>
            </a:xfrm>
            <a:custGeom>
              <a:avLst/>
              <a:gdLst>
                <a:gd name="T0" fmla="*/ 179 w 206"/>
                <a:gd name="T1" fmla="*/ 53 h 59"/>
                <a:gd name="T2" fmla="*/ 152 w 206"/>
                <a:gd name="T3" fmla="*/ 59 h 59"/>
                <a:gd name="T4" fmla="*/ 137 w 206"/>
                <a:gd name="T5" fmla="*/ 44 h 59"/>
                <a:gd name="T6" fmla="*/ 119 w 206"/>
                <a:gd name="T7" fmla="*/ 32 h 59"/>
                <a:gd name="T8" fmla="*/ 102 w 206"/>
                <a:gd name="T9" fmla="*/ 24 h 59"/>
                <a:gd name="T10" fmla="*/ 84 w 206"/>
                <a:gd name="T11" fmla="*/ 23 h 59"/>
                <a:gd name="T12" fmla="*/ 81 w 206"/>
                <a:gd name="T13" fmla="*/ 17 h 59"/>
                <a:gd name="T14" fmla="*/ 66 w 206"/>
                <a:gd name="T15" fmla="*/ 14 h 59"/>
                <a:gd name="T16" fmla="*/ 0 w 206"/>
                <a:gd name="T17" fmla="*/ 15 h 59"/>
                <a:gd name="T18" fmla="*/ 44 w 206"/>
                <a:gd name="T19" fmla="*/ 14 h 59"/>
                <a:gd name="T20" fmla="*/ 95 w 206"/>
                <a:gd name="T21" fmla="*/ 11 h 59"/>
                <a:gd name="T22" fmla="*/ 167 w 206"/>
                <a:gd name="T23" fmla="*/ 8 h 59"/>
                <a:gd name="T24" fmla="*/ 173 w 206"/>
                <a:gd name="T25" fmla="*/ 9 h 59"/>
                <a:gd name="T26" fmla="*/ 182 w 206"/>
                <a:gd name="T27" fmla="*/ 3 h 59"/>
                <a:gd name="T28" fmla="*/ 206 w 206"/>
                <a:gd name="T29" fmla="*/ 8 h 59"/>
                <a:gd name="T30" fmla="*/ 174 w 206"/>
                <a:gd name="T31" fmla="*/ 11 h 59"/>
                <a:gd name="T32" fmla="*/ 173 w 206"/>
                <a:gd name="T33" fmla="*/ 17 h 59"/>
                <a:gd name="T34" fmla="*/ 165 w 206"/>
                <a:gd name="T35" fmla="*/ 18 h 59"/>
                <a:gd name="T36" fmla="*/ 171 w 206"/>
                <a:gd name="T37" fmla="*/ 32 h 59"/>
                <a:gd name="T38" fmla="*/ 179 w 206"/>
                <a:gd name="T39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6" h="59">
                  <a:moveTo>
                    <a:pt x="179" y="53"/>
                  </a:moveTo>
                  <a:cubicBezTo>
                    <a:pt x="170" y="55"/>
                    <a:pt x="161" y="57"/>
                    <a:pt x="152" y="59"/>
                  </a:cubicBezTo>
                  <a:cubicBezTo>
                    <a:pt x="137" y="56"/>
                    <a:pt x="147" y="46"/>
                    <a:pt x="137" y="44"/>
                  </a:cubicBezTo>
                  <a:cubicBezTo>
                    <a:pt x="131" y="41"/>
                    <a:pt x="123" y="33"/>
                    <a:pt x="119" y="32"/>
                  </a:cubicBezTo>
                  <a:cubicBezTo>
                    <a:pt x="113" y="29"/>
                    <a:pt x="108" y="25"/>
                    <a:pt x="102" y="24"/>
                  </a:cubicBezTo>
                  <a:cubicBezTo>
                    <a:pt x="97" y="16"/>
                    <a:pt x="93" y="26"/>
                    <a:pt x="84" y="23"/>
                  </a:cubicBezTo>
                  <a:cubicBezTo>
                    <a:pt x="81" y="21"/>
                    <a:pt x="83" y="18"/>
                    <a:pt x="81" y="17"/>
                  </a:cubicBezTo>
                  <a:cubicBezTo>
                    <a:pt x="76" y="15"/>
                    <a:pt x="66" y="14"/>
                    <a:pt x="66" y="14"/>
                  </a:cubicBezTo>
                  <a:cubicBezTo>
                    <a:pt x="44" y="15"/>
                    <a:pt x="22" y="18"/>
                    <a:pt x="0" y="15"/>
                  </a:cubicBezTo>
                  <a:cubicBezTo>
                    <a:pt x="15" y="15"/>
                    <a:pt x="29" y="15"/>
                    <a:pt x="44" y="14"/>
                  </a:cubicBezTo>
                  <a:cubicBezTo>
                    <a:pt x="61" y="13"/>
                    <a:pt x="95" y="11"/>
                    <a:pt x="95" y="11"/>
                  </a:cubicBezTo>
                  <a:cubicBezTo>
                    <a:pt x="106" y="5"/>
                    <a:pt x="167" y="8"/>
                    <a:pt x="167" y="8"/>
                  </a:cubicBezTo>
                  <a:cubicBezTo>
                    <a:pt x="178" y="0"/>
                    <a:pt x="165" y="8"/>
                    <a:pt x="173" y="9"/>
                  </a:cubicBezTo>
                  <a:cubicBezTo>
                    <a:pt x="177" y="10"/>
                    <a:pt x="179" y="5"/>
                    <a:pt x="182" y="3"/>
                  </a:cubicBezTo>
                  <a:cubicBezTo>
                    <a:pt x="190" y="6"/>
                    <a:pt x="206" y="8"/>
                    <a:pt x="206" y="8"/>
                  </a:cubicBezTo>
                  <a:cubicBezTo>
                    <a:pt x="195" y="10"/>
                    <a:pt x="184" y="8"/>
                    <a:pt x="174" y="11"/>
                  </a:cubicBezTo>
                  <a:cubicBezTo>
                    <a:pt x="172" y="12"/>
                    <a:pt x="175" y="16"/>
                    <a:pt x="173" y="17"/>
                  </a:cubicBezTo>
                  <a:cubicBezTo>
                    <a:pt x="171" y="19"/>
                    <a:pt x="168" y="18"/>
                    <a:pt x="165" y="18"/>
                  </a:cubicBezTo>
                  <a:cubicBezTo>
                    <a:pt x="167" y="23"/>
                    <a:pt x="170" y="26"/>
                    <a:pt x="171" y="32"/>
                  </a:cubicBezTo>
                  <a:cubicBezTo>
                    <a:pt x="169" y="42"/>
                    <a:pt x="167" y="49"/>
                    <a:pt x="179" y="5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35" name="Freeform 163"/>
            <p:cNvSpPr>
              <a:spLocks/>
            </p:cNvSpPr>
            <p:nvPr/>
          </p:nvSpPr>
          <p:spPr bwMode="auto">
            <a:xfrm>
              <a:off x="2820" y="2182"/>
              <a:ext cx="360" cy="84"/>
            </a:xfrm>
            <a:custGeom>
              <a:avLst/>
              <a:gdLst>
                <a:gd name="T0" fmla="*/ 205 w 360"/>
                <a:gd name="T1" fmla="*/ 30 h 84"/>
                <a:gd name="T2" fmla="*/ 186 w 360"/>
                <a:gd name="T3" fmla="*/ 35 h 84"/>
                <a:gd name="T4" fmla="*/ 190 w 360"/>
                <a:gd name="T5" fmla="*/ 47 h 84"/>
                <a:gd name="T6" fmla="*/ 193 w 360"/>
                <a:gd name="T7" fmla="*/ 62 h 84"/>
                <a:gd name="T8" fmla="*/ 193 w 360"/>
                <a:gd name="T9" fmla="*/ 74 h 84"/>
                <a:gd name="T10" fmla="*/ 181 w 360"/>
                <a:gd name="T11" fmla="*/ 78 h 84"/>
                <a:gd name="T12" fmla="*/ 136 w 360"/>
                <a:gd name="T13" fmla="*/ 71 h 84"/>
                <a:gd name="T14" fmla="*/ 103 w 360"/>
                <a:gd name="T15" fmla="*/ 68 h 84"/>
                <a:gd name="T16" fmla="*/ 69 w 360"/>
                <a:gd name="T17" fmla="*/ 69 h 84"/>
                <a:gd name="T18" fmla="*/ 88 w 360"/>
                <a:gd name="T19" fmla="*/ 72 h 84"/>
                <a:gd name="T20" fmla="*/ 148 w 360"/>
                <a:gd name="T21" fmla="*/ 71 h 84"/>
                <a:gd name="T22" fmla="*/ 165 w 360"/>
                <a:gd name="T23" fmla="*/ 68 h 84"/>
                <a:gd name="T24" fmla="*/ 159 w 360"/>
                <a:gd name="T25" fmla="*/ 62 h 84"/>
                <a:gd name="T26" fmla="*/ 144 w 360"/>
                <a:gd name="T27" fmla="*/ 59 h 84"/>
                <a:gd name="T28" fmla="*/ 123 w 360"/>
                <a:gd name="T29" fmla="*/ 60 h 84"/>
                <a:gd name="T30" fmla="*/ 72 w 360"/>
                <a:gd name="T31" fmla="*/ 63 h 84"/>
                <a:gd name="T32" fmla="*/ 55 w 360"/>
                <a:gd name="T33" fmla="*/ 65 h 84"/>
                <a:gd name="T34" fmla="*/ 34 w 360"/>
                <a:gd name="T35" fmla="*/ 65 h 84"/>
                <a:gd name="T36" fmla="*/ 126 w 360"/>
                <a:gd name="T37" fmla="*/ 60 h 84"/>
                <a:gd name="T38" fmla="*/ 135 w 360"/>
                <a:gd name="T39" fmla="*/ 60 h 84"/>
                <a:gd name="T40" fmla="*/ 145 w 360"/>
                <a:gd name="T41" fmla="*/ 56 h 84"/>
                <a:gd name="T42" fmla="*/ 141 w 360"/>
                <a:gd name="T43" fmla="*/ 48 h 84"/>
                <a:gd name="T44" fmla="*/ 129 w 360"/>
                <a:gd name="T45" fmla="*/ 45 h 84"/>
                <a:gd name="T46" fmla="*/ 120 w 360"/>
                <a:gd name="T47" fmla="*/ 48 h 84"/>
                <a:gd name="T48" fmla="*/ 100 w 360"/>
                <a:gd name="T49" fmla="*/ 47 h 84"/>
                <a:gd name="T50" fmla="*/ 87 w 360"/>
                <a:gd name="T51" fmla="*/ 47 h 84"/>
                <a:gd name="T52" fmla="*/ 90 w 360"/>
                <a:gd name="T53" fmla="*/ 51 h 84"/>
                <a:gd name="T54" fmla="*/ 82 w 360"/>
                <a:gd name="T55" fmla="*/ 42 h 84"/>
                <a:gd name="T56" fmla="*/ 66 w 360"/>
                <a:gd name="T57" fmla="*/ 41 h 84"/>
                <a:gd name="T58" fmla="*/ 52 w 360"/>
                <a:gd name="T59" fmla="*/ 45 h 84"/>
                <a:gd name="T60" fmla="*/ 51 w 360"/>
                <a:gd name="T61" fmla="*/ 50 h 84"/>
                <a:gd name="T62" fmla="*/ 46 w 360"/>
                <a:gd name="T63" fmla="*/ 47 h 84"/>
                <a:gd name="T64" fmla="*/ 31 w 360"/>
                <a:gd name="T65" fmla="*/ 53 h 84"/>
                <a:gd name="T66" fmla="*/ 43 w 360"/>
                <a:gd name="T67" fmla="*/ 47 h 84"/>
                <a:gd name="T68" fmla="*/ 73 w 360"/>
                <a:gd name="T69" fmla="*/ 39 h 84"/>
                <a:gd name="T70" fmla="*/ 103 w 360"/>
                <a:gd name="T71" fmla="*/ 36 h 84"/>
                <a:gd name="T72" fmla="*/ 123 w 360"/>
                <a:gd name="T73" fmla="*/ 39 h 84"/>
                <a:gd name="T74" fmla="*/ 132 w 360"/>
                <a:gd name="T75" fmla="*/ 38 h 84"/>
                <a:gd name="T76" fmla="*/ 150 w 360"/>
                <a:gd name="T77" fmla="*/ 35 h 84"/>
                <a:gd name="T78" fmla="*/ 159 w 360"/>
                <a:gd name="T79" fmla="*/ 39 h 84"/>
                <a:gd name="T80" fmla="*/ 162 w 360"/>
                <a:gd name="T81" fmla="*/ 33 h 84"/>
                <a:gd name="T82" fmla="*/ 148 w 360"/>
                <a:gd name="T83" fmla="*/ 36 h 84"/>
                <a:gd name="T84" fmla="*/ 117 w 360"/>
                <a:gd name="T85" fmla="*/ 32 h 84"/>
                <a:gd name="T86" fmla="*/ 91 w 360"/>
                <a:gd name="T87" fmla="*/ 33 h 84"/>
                <a:gd name="T88" fmla="*/ 28 w 360"/>
                <a:gd name="T89" fmla="*/ 38 h 84"/>
                <a:gd name="T90" fmla="*/ 6 w 360"/>
                <a:gd name="T91" fmla="*/ 36 h 84"/>
                <a:gd name="T92" fmla="*/ 7 w 360"/>
                <a:gd name="T93" fmla="*/ 30 h 84"/>
                <a:gd name="T94" fmla="*/ 4 w 360"/>
                <a:gd name="T95" fmla="*/ 18 h 84"/>
                <a:gd name="T96" fmla="*/ 12 w 360"/>
                <a:gd name="T97" fmla="*/ 20 h 84"/>
                <a:gd name="T98" fmla="*/ 60 w 360"/>
                <a:gd name="T99" fmla="*/ 17 h 84"/>
                <a:gd name="T100" fmla="*/ 177 w 360"/>
                <a:gd name="T101" fmla="*/ 9 h 84"/>
                <a:gd name="T102" fmla="*/ 349 w 360"/>
                <a:gd name="T103" fmla="*/ 5 h 84"/>
                <a:gd name="T104" fmla="*/ 360 w 360"/>
                <a:gd name="T105" fmla="*/ 20 h 84"/>
                <a:gd name="T106" fmla="*/ 205 w 360"/>
                <a:gd name="T107" fmla="*/ 3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0" h="84">
                  <a:moveTo>
                    <a:pt x="205" y="30"/>
                  </a:moveTo>
                  <a:cubicBezTo>
                    <a:pt x="198" y="31"/>
                    <a:pt x="192" y="32"/>
                    <a:pt x="186" y="35"/>
                  </a:cubicBezTo>
                  <a:cubicBezTo>
                    <a:pt x="192" y="39"/>
                    <a:pt x="194" y="40"/>
                    <a:pt x="190" y="47"/>
                  </a:cubicBezTo>
                  <a:cubicBezTo>
                    <a:pt x="197" y="51"/>
                    <a:pt x="202" y="57"/>
                    <a:pt x="193" y="62"/>
                  </a:cubicBezTo>
                  <a:cubicBezTo>
                    <a:pt x="196" y="68"/>
                    <a:pt x="202" y="76"/>
                    <a:pt x="193" y="74"/>
                  </a:cubicBezTo>
                  <a:cubicBezTo>
                    <a:pt x="187" y="69"/>
                    <a:pt x="185" y="73"/>
                    <a:pt x="181" y="78"/>
                  </a:cubicBezTo>
                  <a:cubicBezTo>
                    <a:pt x="166" y="75"/>
                    <a:pt x="146" y="84"/>
                    <a:pt x="136" y="71"/>
                  </a:cubicBezTo>
                  <a:cubicBezTo>
                    <a:pt x="125" y="73"/>
                    <a:pt x="113" y="73"/>
                    <a:pt x="103" y="68"/>
                  </a:cubicBezTo>
                  <a:cubicBezTo>
                    <a:pt x="92" y="68"/>
                    <a:pt x="80" y="68"/>
                    <a:pt x="69" y="69"/>
                  </a:cubicBezTo>
                  <a:cubicBezTo>
                    <a:pt x="54" y="70"/>
                    <a:pt x="54" y="74"/>
                    <a:pt x="88" y="72"/>
                  </a:cubicBezTo>
                  <a:cubicBezTo>
                    <a:pt x="111" y="68"/>
                    <a:pt x="116" y="70"/>
                    <a:pt x="148" y="71"/>
                  </a:cubicBezTo>
                  <a:cubicBezTo>
                    <a:pt x="156" y="70"/>
                    <a:pt x="179" y="75"/>
                    <a:pt x="165" y="68"/>
                  </a:cubicBezTo>
                  <a:cubicBezTo>
                    <a:pt x="153" y="70"/>
                    <a:pt x="169" y="70"/>
                    <a:pt x="159" y="62"/>
                  </a:cubicBezTo>
                  <a:cubicBezTo>
                    <a:pt x="151" y="67"/>
                    <a:pt x="153" y="60"/>
                    <a:pt x="144" y="59"/>
                  </a:cubicBezTo>
                  <a:cubicBezTo>
                    <a:pt x="132" y="54"/>
                    <a:pt x="134" y="59"/>
                    <a:pt x="123" y="60"/>
                  </a:cubicBezTo>
                  <a:cubicBezTo>
                    <a:pt x="106" y="62"/>
                    <a:pt x="89" y="62"/>
                    <a:pt x="72" y="63"/>
                  </a:cubicBezTo>
                  <a:cubicBezTo>
                    <a:pt x="64" y="65"/>
                    <a:pt x="60" y="71"/>
                    <a:pt x="55" y="65"/>
                  </a:cubicBezTo>
                  <a:cubicBezTo>
                    <a:pt x="46" y="66"/>
                    <a:pt x="42" y="62"/>
                    <a:pt x="34" y="65"/>
                  </a:cubicBezTo>
                  <a:cubicBezTo>
                    <a:pt x="55" y="69"/>
                    <a:pt x="111" y="61"/>
                    <a:pt x="126" y="60"/>
                  </a:cubicBezTo>
                  <a:cubicBezTo>
                    <a:pt x="136" y="53"/>
                    <a:pt x="123" y="60"/>
                    <a:pt x="135" y="60"/>
                  </a:cubicBezTo>
                  <a:cubicBezTo>
                    <a:pt x="139" y="60"/>
                    <a:pt x="141" y="57"/>
                    <a:pt x="145" y="56"/>
                  </a:cubicBezTo>
                  <a:cubicBezTo>
                    <a:pt x="163" y="58"/>
                    <a:pt x="147" y="50"/>
                    <a:pt x="141" y="48"/>
                  </a:cubicBezTo>
                  <a:cubicBezTo>
                    <a:pt x="137" y="40"/>
                    <a:pt x="136" y="48"/>
                    <a:pt x="129" y="45"/>
                  </a:cubicBezTo>
                  <a:cubicBezTo>
                    <a:pt x="125" y="38"/>
                    <a:pt x="123" y="43"/>
                    <a:pt x="120" y="48"/>
                  </a:cubicBezTo>
                  <a:cubicBezTo>
                    <a:pt x="113" y="47"/>
                    <a:pt x="107" y="48"/>
                    <a:pt x="100" y="47"/>
                  </a:cubicBezTo>
                  <a:cubicBezTo>
                    <a:pt x="95" y="40"/>
                    <a:pt x="93" y="42"/>
                    <a:pt x="87" y="47"/>
                  </a:cubicBezTo>
                  <a:cubicBezTo>
                    <a:pt x="88" y="48"/>
                    <a:pt x="91" y="50"/>
                    <a:pt x="90" y="51"/>
                  </a:cubicBezTo>
                  <a:cubicBezTo>
                    <a:pt x="88" y="54"/>
                    <a:pt x="86" y="44"/>
                    <a:pt x="82" y="42"/>
                  </a:cubicBezTo>
                  <a:cubicBezTo>
                    <a:pt x="77" y="40"/>
                    <a:pt x="71" y="41"/>
                    <a:pt x="66" y="41"/>
                  </a:cubicBezTo>
                  <a:cubicBezTo>
                    <a:pt x="62" y="47"/>
                    <a:pt x="59" y="44"/>
                    <a:pt x="52" y="45"/>
                  </a:cubicBezTo>
                  <a:cubicBezTo>
                    <a:pt x="52" y="47"/>
                    <a:pt x="53" y="49"/>
                    <a:pt x="51" y="50"/>
                  </a:cubicBezTo>
                  <a:cubicBezTo>
                    <a:pt x="49" y="51"/>
                    <a:pt x="48" y="47"/>
                    <a:pt x="46" y="47"/>
                  </a:cubicBezTo>
                  <a:cubicBezTo>
                    <a:pt x="44" y="47"/>
                    <a:pt x="33" y="52"/>
                    <a:pt x="31" y="53"/>
                  </a:cubicBezTo>
                  <a:cubicBezTo>
                    <a:pt x="28" y="38"/>
                    <a:pt x="25" y="39"/>
                    <a:pt x="43" y="47"/>
                  </a:cubicBezTo>
                  <a:cubicBezTo>
                    <a:pt x="56" y="42"/>
                    <a:pt x="52" y="42"/>
                    <a:pt x="73" y="39"/>
                  </a:cubicBezTo>
                  <a:cubicBezTo>
                    <a:pt x="85" y="43"/>
                    <a:pt x="93" y="43"/>
                    <a:pt x="103" y="36"/>
                  </a:cubicBezTo>
                  <a:cubicBezTo>
                    <a:pt x="113" y="40"/>
                    <a:pt x="110" y="41"/>
                    <a:pt x="123" y="39"/>
                  </a:cubicBezTo>
                  <a:cubicBezTo>
                    <a:pt x="125" y="48"/>
                    <a:pt x="125" y="39"/>
                    <a:pt x="132" y="38"/>
                  </a:cubicBezTo>
                  <a:cubicBezTo>
                    <a:pt x="139" y="39"/>
                    <a:pt x="143" y="36"/>
                    <a:pt x="150" y="35"/>
                  </a:cubicBezTo>
                  <a:cubicBezTo>
                    <a:pt x="151" y="36"/>
                    <a:pt x="156" y="41"/>
                    <a:pt x="159" y="39"/>
                  </a:cubicBezTo>
                  <a:cubicBezTo>
                    <a:pt x="161" y="38"/>
                    <a:pt x="164" y="34"/>
                    <a:pt x="162" y="33"/>
                  </a:cubicBezTo>
                  <a:cubicBezTo>
                    <a:pt x="158" y="30"/>
                    <a:pt x="153" y="35"/>
                    <a:pt x="148" y="36"/>
                  </a:cubicBezTo>
                  <a:cubicBezTo>
                    <a:pt x="143" y="32"/>
                    <a:pt x="124" y="32"/>
                    <a:pt x="117" y="32"/>
                  </a:cubicBezTo>
                  <a:cubicBezTo>
                    <a:pt x="106" y="34"/>
                    <a:pt x="103" y="35"/>
                    <a:pt x="91" y="33"/>
                  </a:cubicBezTo>
                  <a:cubicBezTo>
                    <a:pt x="74" y="34"/>
                    <a:pt x="44" y="32"/>
                    <a:pt x="28" y="38"/>
                  </a:cubicBezTo>
                  <a:cubicBezTo>
                    <a:pt x="21" y="37"/>
                    <a:pt x="13" y="39"/>
                    <a:pt x="6" y="36"/>
                  </a:cubicBezTo>
                  <a:cubicBezTo>
                    <a:pt x="4" y="35"/>
                    <a:pt x="7" y="32"/>
                    <a:pt x="7" y="30"/>
                  </a:cubicBezTo>
                  <a:cubicBezTo>
                    <a:pt x="7" y="26"/>
                    <a:pt x="0" y="20"/>
                    <a:pt x="4" y="18"/>
                  </a:cubicBezTo>
                  <a:cubicBezTo>
                    <a:pt x="6" y="17"/>
                    <a:pt x="9" y="19"/>
                    <a:pt x="12" y="20"/>
                  </a:cubicBezTo>
                  <a:cubicBezTo>
                    <a:pt x="35" y="18"/>
                    <a:pt x="40" y="15"/>
                    <a:pt x="60" y="17"/>
                  </a:cubicBezTo>
                  <a:cubicBezTo>
                    <a:pt x="103" y="14"/>
                    <a:pt x="132" y="10"/>
                    <a:pt x="177" y="9"/>
                  </a:cubicBezTo>
                  <a:cubicBezTo>
                    <a:pt x="184" y="10"/>
                    <a:pt x="344" y="0"/>
                    <a:pt x="349" y="5"/>
                  </a:cubicBezTo>
                  <a:cubicBezTo>
                    <a:pt x="354" y="9"/>
                    <a:pt x="352" y="17"/>
                    <a:pt x="360" y="20"/>
                  </a:cubicBezTo>
                  <a:cubicBezTo>
                    <a:pt x="358" y="30"/>
                    <a:pt x="205" y="35"/>
                    <a:pt x="205" y="30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36" name="Freeform 164"/>
            <p:cNvSpPr>
              <a:spLocks/>
            </p:cNvSpPr>
            <p:nvPr/>
          </p:nvSpPr>
          <p:spPr bwMode="auto">
            <a:xfrm>
              <a:off x="2232" y="2283"/>
              <a:ext cx="354" cy="14"/>
            </a:xfrm>
            <a:custGeom>
              <a:avLst/>
              <a:gdLst>
                <a:gd name="T0" fmla="*/ 354 w 354"/>
                <a:gd name="T1" fmla="*/ 3 h 14"/>
                <a:gd name="T2" fmla="*/ 340 w 354"/>
                <a:gd name="T3" fmla="*/ 4 h 14"/>
                <a:gd name="T4" fmla="*/ 322 w 354"/>
                <a:gd name="T5" fmla="*/ 4 h 14"/>
                <a:gd name="T6" fmla="*/ 304 w 354"/>
                <a:gd name="T7" fmla="*/ 7 h 14"/>
                <a:gd name="T8" fmla="*/ 292 w 354"/>
                <a:gd name="T9" fmla="*/ 7 h 14"/>
                <a:gd name="T10" fmla="*/ 271 w 354"/>
                <a:gd name="T11" fmla="*/ 9 h 14"/>
                <a:gd name="T12" fmla="*/ 259 w 354"/>
                <a:gd name="T13" fmla="*/ 10 h 14"/>
                <a:gd name="T14" fmla="*/ 229 w 354"/>
                <a:gd name="T15" fmla="*/ 12 h 14"/>
                <a:gd name="T16" fmla="*/ 217 w 354"/>
                <a:gd name="T17" fmla="*/ 12 h 14"/>
                <a:gd name="T18" fmla="*/ 201 w 354"/>
                <a:gd name="T19" fmla="*/ 9 h 14"/>
                <a:gd name="T20" fmla="*/ 172 w 354"/>
                <a:gd name="T21" fmla="*/ 13 h 14"/>
                <a:gd name="T22" fmla="*/ 144 w 354"/>
                <a:gd name="T23" fmla="*/ 12 h 14"/>
                <a:gd name="T24" fmla="*/ 79 w 354"/>
                <a:gd name="T25" fmla="*/ 13 h 14"/>
                <a:gd name="T26" fmla="*/ 49 w 354"/>
                <a:gd name="T27" fmla="*/ 13 h 14"/>
                <a:gd name="T28" fmla="*/ 25 w 354"/>
                <a:gd name="T29" fmla="*/ 9 h 14"/>
                <a:gd name="T30" fmla="*/ 199 w 354"/>
                <a:gd name="T31" fmla="*/ 4 h 14"/>
                <a:gd name="T32" fmla="*/ 267 w 354"/>
                <a:gd name="T33" fmla="*/ 0 h 14"/>
                <a:gd name="T34" fmla="*/ 354 w 354"/>
                <a:gd name="T3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4" h="14">
                  <a:moveTo>
                    <a:pt x="354" y="3"/>
                  </a:moveTo>
                  <a:cubicBezTo>
                    <a:pt x="351" y="10"/>
                    <a:pt x="346" y="6"/>
                    <a:pt x="340" y="4"/>
                  </a:cubicBezTo>
                  <a:cubicBezTo>
                    <a:pt x="330" y="9"/>
                    <a:pt x="332" y="8"/>
                    <a:pt x="322" y="4"/>
                  </a:cubicBezTo>
                  <a:cubicBezTo>
                    <a:pt x="317" y="8"/>
                    <a:pt x="311" y="6"/>
                    <a:pt x="304" y="7"/>
                  </a:cubicBezTo>
                  <a:cubicBezTo>
                    <a:pt x="295" y="12"/>
                    <a:pt x="302" y="1"/>
                    <a:pt x="292" y="7"/>
                  </a:cubicBezTo>
                  <a:cubicBezTo>
                    <a:pt x="282" y="6"/>
                    <a:pt x="280" y="3"/>
                    <a:pt x="271" y="9"/>
                  </a:cubicBezTo>
                  <a:cubicBezTo>
                    <a:pt x="265" y="6"/>
                    <a:pt x="263" y="4"/>
                    <a:pt x="259" y="10"/>
                  </a:cubicBezTo>
                  <a:cubicBezTo>
                    <a:pt x="250" y="3"/>
                    <a:pt x="238" y="6"/>
                    <a:pt x="229" y="12"/>
                  </a:cubicBezTo>
                  <a:cubicBezTo>
                    <a:pt x="225" y="5"/>
                    <a:pt x="224" y="8"/>
                    <a:pt x="217" y="12"/>
                  </a:cubicBezTo>
                  <a:cubicBezTo>
                    <a:pt x="212" y="8"/>
                    <a:pt x="208" y="10"/>
                    <a:pt x="201" y="9"/>
                  </a:cubicBezTo>
                  <a:cubicBezTo>
                    <a:pt x="194" y="13"/>
                    <a:pt x="182" y="11"/>
                    <a:pt x="172" y="13"/>
                  </a:cubicBezTo>
                  <a:cubicBezTo>
                    <a:pt x="162" y="12"/>
                    <a:pt x="153" y="14"/>
                    <a:pt x="144" y="12"/>
                  </a:cubicBezTo>
                  <a:cubicBezTo>
                    <a:pt x="136" y="12"/>
                    <a:pt x="99" y="13"/>
                    <a:pt x="79" y="13"/>
                  </a:cubicBezTo>
                  <a:cubicBezTo>
                    <a:pt x="63" y="13"/>
                    <a:pt x="58" y="14"/>
                    <a:pt x="49" y="13"/>
                  </a:cubicBezTo>
                  <a:cubicBezTo>
                    <a:pt x="40" y="12"/>
                    <a:pt x="0" y="11"/>
                    <a:pt x="25" y="9"/>
                  </a:cubicBezTo>
                  <a:cubicBezTo>
                    <a:pt x="50" y="7"/>
                    <a:pt x="159" y="5"/>
                    <a:pt x="199" y="4"/>
                  </a:cubicBezTo>
                  <a:cubicBezTo>
                    <a:pt x="222" y="7"/>
                    <a:pt x="245" y="4"/>
                    <a:pt x="267" y="0"/>
                  </a:cubicBezTo>
                  <a:cubicBezTo>
                    <a:pt x="300" y="5"/>
                    <a:pt x="272" y="1"/>
                    <a:pt x="354" y="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37" name="Freeform 165"/>
            <p:cNvSpPr>
              <a:spLocks/>
            </p:cNvSpPr>
            <p:nvPr/>
          </p:nvSpPr>
          <p:spPr bwMode="auto">
            <a:xfrm>
              <a:off x="2818" y="2265"/>
              <a:ext cx="389" cy="19"/>
            </a:xfrm>
            <a:custGeom>
              <a:avLst/>
              <a:gdLst>
                <a:gd name="T0" fmla="*/ 0 w 389"/>
                <a:gd name="T1" fmla="*/ 9 h 19"/>
                <a:gd name="T2" fmla="*/ 27 w 389"/>
                <a:gd name="T3" fmla="*/ 15 h 19"/>
                <a:gd name="T4" fmla="*/ 59 w 389"/>
                <a:gd name="T5" fmla="*/ 9 h 19"/>
                <a:gd name="T6" fmla="*/ 122 w 389"/>
                <a:gd name="T7" fmla="*/ 6 h 19"/>
                <a:gd name="T8" fmla="*/ 159 w 389"/>
                <a:gd name="T9" fmla="*/ 4 h 19"/>
                <a:gd name="T10" fmla="*/ 272 w 389"/>
                <a:gd name="T11" fmla="*/ 6 h 19"/>
                <a:gd name="T12" fmla="*/ 384 w 389"/>
                <a:gd name="T13" fmla="*/ 6 h 19"/>
                <a:gd name="T14" fmla="*/ 302 w 389"/>
                <a:gd name="T15" fmla="*/ 0 h 19"/>
                <a:gd name="T16" fmla="*/ 114 w 389"/>
                <a:gd name="T17" fmla="*/ 4 h 19"/>
                <a:gd name="T18" fmla="*/ 14 w 389"/>
                <a:gd name="T19" fmla="*/ 9 h 19"/>
                <a:gd name="T20" fmla="*/ 0 w 389"/>
                <a:gd name="T2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9" h="19">
                  <a:moveTo>
                    <a:pt x="0" y="9"/>
                  </a:moveTo>
                  <a:cubicBezTo>
                    <a:pt x="14" y="17"/>
                    <a:pt x="1" y="16"/>
                    <a:pt x="27" y="15"/>
                  </a:cubicBezTo>
                  <a:cubicBezTo>
                    <a:pt x="37" y="11"/>
                    <a:pt x="48" y="10"/>
                    <a:pt x="59" y="9"/>
                  </a:cubicBezTo>
                  <a:cubicBezTo>
                    <a:pt x="78" y="5"/>
                    <a:pt x="104" y="6"/>
                    <a:pt x="122" y="6"/>
                  </a:cubicBezTo>
                  <a:cubicBezTo>
                    <a:pt x="134" y="6"/>
                    <a:pt x="148" y="10"/>
                    <a:pt x="159" y="4"/>
                  </a:cubicBezTo>
                  <a:cubicBezTo>
                    <a:pt x="186" y="4"/>
                    <a:pt x="235" y="6"/>
                    <a:pt x="272" y="6"/>
                  </a:cubicBezTo>
                  <a:cubicBezTo>
                    <a:pt x="309" y="6"/>
                    <a:pt x="379" y="7"/>
                    <a:pt x="384" y="6"/>
                  </a:cubicBezTo>
                  <a:cubicBezTo>
                    <a:pt x="389" y="5"/>
                    <a:pt x="347" y="0"/>
                    <a:pt x="302" y="0"/>
                  </a:cubicBezTo>
                  <a:cubicBezTo>
                    <a:pt x="257" y="0"/>
                    <a:pt x="162" y="3"/>
                    <a:pt x="114" y="4"/>
                  </a:cubicBezTo>
                  <a:cubicBezTo>
                    <a:pt x="84" y="19"/>
                    <a:pt x="47" y="8"/>
                    <a:pt x="14" y="9"/>
                  </a:cubicBezTo>
                  <a:cubicBezTo>
                    <a:pt x="9" y="10"/>
                    <a:pt x="0" y="17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38" name="Freeform 166"/>
            <p:cNvSpPr>
              <a:spLocks/>
            </p:cNvSpPr>
            <p:nvPr/>
          </p:nvSpPr>
          <p:spPr bwMode="auto">
            <a:xfrm>
              <a:off x="2832" y="2290"/>
              <a:ext cx="32" cy="39"/>
            </a:xfrm>
            <a:custGeom>
              <a:avLst/>
              <a:gdLst>
                <a:gd name="T0" fmla="*/ 27 w 32"/>
                <a:gd name="T1" fmla="*/ 38 h 39"/>
                <a:gd name="T2" fmla="*/ 9 w 32"/>
                <a:gd name="T3" fmla="*/ 20 h 39"/>
                <a:gd name="T4" fmla="*/ 0 w 32"/>
                <a:gd name="T5" fmla="*/ 6 h 39"/>
                <a:gd name="T6" fmla="*/ 9 w 32"/>
                <a:gd name="T7" fmla="*/ 0 h 39"/>
                <a:gd name="T8" fmla="*/ 24 w 32"/>
                <a:gd name="T9" fmla="*/ 3 h 39"/>
                <a:gd name="T10" fmla="*/ 19 w 32"/>
                <a:gd name="T11" fmla="*/ 11 h 39"/>
                <a:gd name="T12" fmla="*/ 27 w 3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9">
                  <a:moveTo>
                    <a:pt x="27" y="38"/>
                  </a:moveTo>
                  <a:cubicBezTo>
                    <a:pt x="11" y="39"/>
                    <a:pt x="16" y="32"/>
                    <a:pt x="9" y="20"/>
                  </a:cubicBezTo>
                  <a:cubicBezTo>
                    <a:pt x="10" y="13"/>
                    <a:pt x="1" y="13"/>
                    <a:pt x="0" y="6"/>
                  </a:cubicBezTo>
                  <a:cubicBezTo>
                    <a:pt x="1" y="5"/>
                    <a:pt x="8" y="0"/>
                    <a:pt x="9" y="0"/>
                  </a:cubicBezTo>
                  <a:cubicBezTo>
                    <a:pt x="14" y="0"/>
                    <a:pt x="24" y="3"/>
                    <a:pt x="24" y="3"/>
                  </a:cubicBezTo>
                  <a:cubicBezTo>
                    <a:pt x="32" y="7"/>
                    <a:pt x="24" y="8"/>
                    <a:pt x="19" y="11"/>
                  </a:cubicBezTo>
                  <a:cubicBezTo>
                    <a:pt x="21" y="14"/>
                    <a:pt x="27" y="38"/>
                    <a:pt x="27" y="3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39" name="Freeform 167"/>
            <p:cNvSpPr>
              <a:spLocks/>
            </p:cNvSpPr>
            <p:nvPr/>
          </p:nvSpPr>
          <p:spPr bwMode="auto">
            <a:xfrm>
              <a:off x="2843" y="2284"/>
              <a:ext cx="202" cy="60"/>
            </a:xfrm>
            <a:custGeom>
              <a:avLst/>
              <a:gdLst>
                <a:gd name="T0" fmla="*/ 202 w 202"/>
                <a:gd name="T1" fmla="*/ 54 h 60"/>
                <a:gd name="T2" fmla="*/ 160 w 202"/>
                <a:gd name="T3" fmla="*/ 53 h 60"/>
                <a:gd name="T4" fmla="*/ 164 w 202"/>
                <a:gd name="T5" fmla="*/ 50 h 60"/>
                <a:gd name="T6" fmla="*/ 160 w 202"/>
                <a:gd name="T7" fmla="*/ 48 h 60"/>
                <a:gd name="T8" fmla="*/ 155 w 202"/>
                <a:gd name="T9" fmla="*/ 47 h 60"/>
                <a:gd name="T10" fmla="*/ 140 w 202"/>
                <a:gd name="T11" fmla="*/ 45 h 60"/>
                <a:gd name="T12" fmla="*/ 127 w 202"/>
                <a:gd name="T13" fmla="*/ 50 h 60"/>
                <a:gd name="T14" fmla="*/ 116 w 202"/>
                <a:gd name="T15" fmla="*/ 47 h 60"/>
                <a:gd name="T16" fmla="*/ 103 w 202"/>
                <a:gd name="T17" fmla="*/ 53 h 60"/>
                <a:gd name="T18" fmla="*/ 83 w 202"/>
                <a:gd name="T19" fmla="*/ 51 h 60"/>
                <a:gd name="T20" fmla="*/ 68 w 202"/>
                <a:gd name="T21" fmla="*/ 51 h 60"/>
                <a:gd name="T22" fmla="*/ 64 w 202"/>
                <a:gd name="T23" fmla="*/ 47 h 60"/>
                <a:gd name="T24" fmla="*/ 68 w 202"/>
                <a:gd name="T25" fmla="*/ 50 h 60"/>
                <a:gd name="T26" fmla="*/ 58 w 202"/>
                <a:gd name="T27" fmla="*/ 56 h 60"/>
                <a:gd name="T28" fmla="*/ 46 w 202"/>
                <a:gd name="T29" fmla="*/ 54 h 60"/>
                <a:gd name="T30" fmla="*/ 25 w 202"/>
                <a:gd name="T31" fmla="*/ 51 h 60"/>
                <a:gd name="T32" fmla="*/ 14 w 202"/>
                <a:gd name="T33" fmla="*/ 48 h 60"/>
                <a:gd name="T34" fmla="*/ 20 w 202"/>
                <a:gd name="T35" fmla="*/ 50 h 60"/>
                <a:gd name="T36" fmla="*/ 14 w 202"/>
                <a:gd name="T37" fmla="*/ 47 h 60"/>
                <a:gd name="T38" fmla="*/ 17 w 202"/>
                <a:gd name="T39" fmla="*/ 33 h 60"/>
                <a:gd name="T40" fmla="*/ 31 w 202"/>
                <a:gd name="T41" fmla="*/ 41 h 60"/>
                <a:gd name="T42" fmla="*/ 23 w 202"/>
                <a:gd name="T43" fmla="*/ 33 h 60"/>
                <a:gd name="T44" fmla="*/ 19 w 202"/>
                <a:gd name="T45" fmla="*/ 24 h 60"/>
                <a:gd name="T46" fmla="*/ 23 w 202"/>
                <a:gd name="T47" fmla="*/ 26 h 60"/>
                <a:gd name="T48" fmla="*/ 34 w 202"/>
                <a:gd name="T49" fmla="*/ 20 h 60"/>
                <a:gd name="T50" fmla="*/ 32 w 202"/>
                <a:gd name="T51" fmla="*/ 32 h 60"/>
                <a:gd name="T52" fmla="*/ 34 w 202"/>
                <a:gd name="T53" fmla="*/ 36 h 60"/>
                <a:gd name="T54" fmla="*/ 31 w 202"/>
                <a:gd name="T55" fmla="*/ 50 h 60"/>
                <a:gd name="T56" fmla="*/ 41 w 202"/>
                <a:gd name="T57" fmla="*/ 38 h 60"/>
                <a:gd name="T58" fmla="*/ 41 w 202"/>
                <a:gd name="T59" fmla="*/ 26 h 60"/>
                <a:gd name="T60" fmla="*/ 43 w 202"/>
                <a:gd name="T61" fmla="*/ 32 h 60"/>
                <a:gd name="T62" fmla="*/ 67 w 202"/>
                <a:gd name="T63" fmla="*/ 45 h 60"/>
                <a:gd name="T64" fmla="*/ 59 w 202"/>
                <a:gd name="T65" fmla="*/ 20 h 60"/>
                <a:gd name="T66" fmla="*/ 70 w 202"/>
                <a:gd name="T67" fmla="*/ 24 h 60"/>
                <a:gd name="T68" fmla="*/ 62 w 202"/>
                <a:gd name="T69" fmla="*/ 38 h 60"/>
                <a:gd name="T70" fmla="*/ 79 w 202"/>
                <a:gd name="T71" fmla="*/ 47 h 60"/>
                <a:gd name="T72" fmla="*/ 83 w 202"/>
                <a:gd name="T73" fmla="*/ 51 h 60"/>
                <a:gd name="T74" fmla="*/ 77 w 202"/>
                <a:gd name="T75" fmla="*/ 30 h 60"/>
                <a:gd name="T76" fmla="*/ 67 w 202"/>
                <a:gd name="T77" fmla="*/ 17 h 60"/>
                <a:gd name="T78" fmla="*/ 76 w 202"/>
                <a:gd name="T79" fmla="*/ 15 h 60"/>
                <a:gd name="T80" fmla="*/ 79 w 202"/>
                <a:gd name="T81" fmla="*/ 29 h 60"/>
                <a:gd name="T82" fmla="*/ 83 w 202"/>
                <a:gd name="T83" fmla="*/ 50 h 60"/>
                <a:gd name="T84" fmla="*/ 85 w 202"/>
                <a:gd name="T85" fmla="*/ 21 h 60"/>
                <a:gd name="T86" fmla="*/ 80 w 202"/>
                <a:gd name="T87" fmla="*/ 8 h 60"/>
                <a:gd name="T88" fmla="*/ 85 w 202"/>
                <a:gd name="T89" fmla="*/ 9 h 60"/>
                <a:gd name="T90" fmla="*/ 91 w 202"/>
                <a:gd name="T91" fmla="*/ 23 h 60"/>
                <a:gd name="T92" fmla="*/ 94 w 202"/>
                <a:gd name="T93" fmla="*/ 18 h 60"/>
                <a:gd name="T94" fmla="*/ 100 w 202"/>
                <a:gd name="T95" fmla="*/ 17 h 60"/>
                <a:gd name="T96" fmla="*/ 118 w 202"/>
                <a:gd name="T97" fmla="*/ 8 h 60"/>
                <a:gd name="T98" fmla="*/ 125 w 202"/>
                <a:gd name="T99" fmla="*/ 6 h 60"/>
                <a:gd name="T100" fmla="*/ 119 w 202"/>
                <a:gd name="T101" fmla="*/ 3 h 60"/>
                <a:gd name="T102" fmla="*/ 137 w 202"/>
                <a:gd name="T103" fmla="*/ 5 h 60"/>
                <a:gd name="T104" fmla="*/ 163 w 202"/>
                <a:gd name="T105" fmla="*/ 11 h 60"/>
                <a:gd name="T106" fmla="*/ 163 w 202"/>
                <a:gd name="T107" fmla="*/ 12 h 60"/>
                <a:gd name="T108" fmla="*/ 161 w 202"/>
                <a:gd name="T109" fmla="*/ 6 h 60"/>
                <a:gd name="T110" fmla="*/ 187 w 202"/>
                <a:gd name="T111" fmla="*/ 17 h 60"/>
                <a:gd name="T112" fmla="*/ 193 w 202"/>
                <a:gd name="T113" fmla="*/ 44 h 60"/>
                <a:gd name="T114" fmla="*/ 196 w 202"/>
                <a:gd name="T115" fmla="*/ 30 h 60"/>
                <a:gd name="T116" fmla="*/ 202 w 202"/>
                <a:gd name="T117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2" h="60">
                  <a:moveTo>
                    <a:pt x="202" y="54"/>
                  </a:moveTo>
                  <a:cubicBezTo>
                    <a:pt x="188" y="54"/>
                    <a:pt x="174" y="54"/>
                    <a:pt x="160" y="53"/>
                  </a:cubicBezTo>
                  <a:cubicBezTo>
                    <a:pt x="158" y="53"/>
                    <a:pt x="164" y="52"/>
                    <a:pt x="164" y="50"/>
                  </a:cubicBezTo>
                  <a:cubicBezTo>
                    <a:pt x="164" y="49"/>
                    <a:pt x="161" y="48"/>
                    <a:pt x="160" y="48"/>
                  </a:cubicBezTo>
                  <a:cubicBezTo>
                    <a:pt x="158" y="47"/>
                    <a:pt x="157" y="47"/>
                    <a:pt x="155" y="47"/>
                  </a:cubicBezTo>
                  <a:cubicBezTo>
                    <a:pt x="146" y="49"/>
                    <a:pt x="149" y="43"/>
                    <a:pt x="140" y="45"/>
                  </a:cubicBezTo>
                  <a:cubicBezTo>
                    <a:pt x="138" y="53"/>
                    <a:pt x="134" y="51"/>
                    <a:pt x="127" y="50"/>
                  </a:cubicBezTo>
                  <a:cubicBezTo>
                    <a:pt x="119" y="52"/>
                    <a:pt x="119" y="56"/>
                    <a:pt x="116" y="47"/>
                  </a:cubicBezTo>
                  <a:cubicBezTo>
                    <a:pt x="111" y="53"/>
                    <a:pt x="109" y="48"/>
                    <a:pt x="103" y="53"/>
                  </a:cubicBezTo>
                  <a:cubicBezTo>
                    <a:pt x="95" y="48"/>
                    <a:pt x="91" y="47"/>
                    <a:pt x="83" y="51"/>
                  </a:cubicBezTo>
                  <a:cubicBezTo>
                    <a:pt x="78" y="59"/>
                    <a:pt x="77" y="53"/>
                    <a:pt x="68" y="51"/>
                  </a:cubicBezTo>
                  <a:cubicBezTo>
                    <a:pt x="67" y="50"/>
                    <a:pt x="64" y="49"/>
                    <a:pt x="64" y="47"/>
                  </a:cubicBezTo>
                  <a:cubicBezTo>
                    <a:pt x="64" y="45"/>
                    <a:pt x="69" y="48"/>
                    <a:pt x="68" y="50"/>
                  </a:cubicBezTo>
                  <a:cubicBezTo>
                    <a:pt x="67" y="54"/>
                    <a:pt x="61" y="54"/>
                    <a:pt x="58" y="56"/>
                  </a:cubicBezTo>
                  <a:cubicBezTo>
                    <a:pt x="48" y="50"/>
                    <a:pt x="54" y="60"/>
                    <a:pt x="46" y="54"/>
                  </a:cubicBezTo>
                  <a:cubicBezTo>
                    <a:pt x="48" y="44"/>
                    <a:pt x="35" y="50"/>
                    <a:pt x="25" y="51"/>
                  </a:cubicBezTo>
                  <a:cubicBezTo>
                    <a:pt x="21" y="50"/>
                    <a:pt x="18" y="49"/>
                    <a:pt x="14" y="48"/>
                  </a:cubicBezTo>
                  <a:cubicBezTo>
                    <a:pt x="12" y="48"/>
                    <a:pt x="20" y="52"/>
                    <a:pt x="20" y="50"/>
                  </a:cubicBezTo>
                  <a:cubicBezTo>
                    <a:pt x="20" y="48"/>
                    <a:pt x="16" y="48"/>
                    <a:pt x="14" y="47"/>
                  </a:cubicBezTo>
                  <a:cubicBezTo>
                    <a:pt x="20" y="37"/>
                    <a:pt x="0" y="31"/>
                    <a:pt x="17" y="33"/>
                  </a:cubicBezTo>
                  <a:cubicBezTo>
                    <a:pt x="29" y="32"/>
                    <a:pt x="26" y="32"/>
                    <a:pt x="31" y="41"/>
                  </a:cubicBezTo>
                  <a:cubicBezTo>
                    <a:pt x="33" y="33"/>
                    <a:pt x="31" y="32"/>
                    <a:pt x="23" y="33"/>
                  </a:cubicBezTo>
                  <a:cubicBezTo>
                    <a:pt x="16" y="29"/>
                    <a:pt x="9" y="29"/>
                    <a:pt x="19" y="24"/>
                  </a:cubicBezTo>
                  <a:cubicBezTo>
                    <a:pt x="19" y="24"/>
                    <a:pt x="22" y="25"/>
                    <a:pt x="23" y="26"/>
                  </a:cubicBezTo>
                  <a:cubicBezTo>
                    <a:pt x="26" y="19"/>
                    <a:pt x="27" y="17"/>
                    <a:pt x="34" y="20"/>
                  </a:cubicBezTo>
                  <a:cubicBezTo>
                    <a:pt x="33" y="24"/>
                    <a:pt x="32" y="28"/>
                    <a:pt x="32" y="32"/>
                  </a:cubicBezTo>
                  <a:cubicBezTo>
                    <a:pt x="32" y="33"/>
                    <a:pt x="34" y="35"/>
                    <a:pt x="34" y="36"/>
                  </a:cubicBezTo>
                  <a:cubicBezTo>
                    <a:pt x="34" y="41"/>
                    <a:pt x="31" y="50"/>
                    <a:pt x="31" y="50"/>
                  </a:cubicBezTo>
                  <a:cubicBezTo>
                    <a:pt x="40" y="45"/>
                    <a:pt x="47" y="50"/>
                    <a:pt x="41" y="38"/>
                  </a:cubicBezTo>
                  <a:cubicBezTo>
                    <a:pt x="43" y="33"/>
                    <a:pt x="38" y="15"/>
                    <a:pt x="41" y="26"/>
                  </a:cubicBezTo>
                  <a:cubicBezTo>
                    <a:pt x="42" y="28"/>
                    <a:pt x="42" y="30"/>
                    <a:pt x="43" y="32"/>
                  </a:cubicBezTo>
                  <a:cubicBezTo>
                    <a:pt x="45" y="55"/>
                    <a:pt x="48" y="48"/>
                    <a:pt x="67" y="45"/>
                  </a:cubicBezTo>
                  <a:cubicBezTo>
                    <a:pt x="65" y="36"/>
                    <a:pt x="68" y="25"/>
                    <a:pt x="59" y="20"/>
                  </a:cubicBezTo>
                  <a:cubicBezTo>
                    <a:pt x="59" y="20"/>
                    <a:pt x="66" y="23"/>
                    <a:pt x="70" y="24"/>
                  </a:cubicBezTo>
                  <a:cubicBezTo>
                    <a:pt x="68" y="29"/>
                    <a:pt x="65" y="33"/>
                    <a:pt x="62" y="38"/>
                  </a:cubicBezTo>
                  <a:cubicBezTo>
                    <a:pt x="65" y="48"/>
                    <a:pt x="71" y="44"/>
                    <a:pt x="79" y="47"/>
                  </a:cubicBezTo>
                  <a:cubicBezTo>
                    <a:pt x="71" y="52"/>
                    <a:pt x="61" y="54"/>
                    <a:pt x="83" y="51"/>
                  </a:cubicBezTo>
                  <a:cubicBezTo>
                    <a:pt x="87" y="43"/>
                    <a:pt x="80" y="37"/>
                    <a:pt x="77" y="30"/>
                  </a:cubicBezTo>
                  <a:cubicBezTo>
                    <a:pt x="76" y="25"/>
                    <a:pt x="67" y="17"/>
                    <a:pt x="67" y="17"/>
                  </a:cubicBezTo>
                  <a:cubicBezTo>
                    <a:pt x="67" y="17"/>
                    <a:pt x="73" y="16"/>
                    <a:pt x="76" y="15"/>
                  </a:cubicBezTo>
                  <a:cubicBezTo>
                    <a:pt x="73" y="22"/>
                    <a:pt x="75" y="23"/>
                    <a:pt x="79" y="29"/>
                  </a:cubicBezTo>
                  <a:cubicBezTo>
                    <a:pt x="80" y="37"/>
                    <a:pt x="82" y="41"/>
                    <a:pt x="83" y="50"/>
                  </a:cubicBezTo>
                  <a:cubicBezTo>
                    <a:pt x="84" y="40"/>
                    <a:pt x="85" y="31"/>
                    <a:pt x="85" y="21"/>
                  </a:cubicBezTo>
                  <a:cubicBezTo>
                    <a:pt x="85" y="16"/>
                    <a:pt x="77" y="12"/>
                    <a:pt x="80" y="8"/>
                  </a:cubicBezTo>
                  <a:cubicBezTo>
                    <a:pt x="81" y="7"/>
                    <a:pt x="83" y="9"/>
                    <a:pt x="85" y="9"/>
                  </a:cubicBezTo>
                  <a:cubicBezTo>
                    <a:pt x="97" y="15"/>
                    <a:pt x="77" y="4"/>
                    <a:pt x="91" y="23"/>
                  </a:cubicBezTo>
                  <a:cubicBezTo>
                    <a:pt x="92" y="25"/>
                    <a:pt x="92" y="19"/>
                    <a:pt x="94" y="18"/>
                  </a:cubicBezTo>
                  <a:cubicBezTo>
                    <a:pt x="96" y="17"/>
                    <a:pt x="98" y="17"/>
                    <a:pt x="100" y="17"/>
                  </a:cubicBezTo>
                  <a:cubicBezTo>
                    <a:pt x="105" y="8"/>
                    <a:pt x="107" y="9"/>
                    <a:pt x="118" y="8"/>
                  </a:cubicBezTo>
                  <a:cubicBezTo>
                    <a:pt x="120" y="7"/>
                    <a:pt x="125" y="8"/>
                    <a:pt x="125" y="6"/>
                  </a:cubicBezTo>
                  <a:cubicBezTo>
                    <a:pt x="125" y="4"/>
                    <a:pt x="117" y="3"/>
                    <a:pt x="119" y="3"/>
                  </a:cubicBezTo>
                  <a:cubicBezTo>
                    <a:pt x="125" y="2"/>
                    <a:pt x="131" y="4"/>
                    <a:pt x="137" y="5"/>
                  </a:cubicBezTo>
                  <a:cubicBezTo>
                    <a:pt x="148" y="3"/>
                    <a:pt x="157" y="0"/>
                    <a:pt x="163" y="11"/>
                  </a:cubicBezTo>
                  <a:cubicBezTo>
                    <a:pt x="165" y="24"/>
                    <a:pt x="164" y="14"/>
                    <a:pt x="163" y="12"/>
                  </a:cubicBezTo>
                  <a:cubicBezTo>
                    <a:pt x="162" y="10"/>
                    <a:pt x="162" y="8"/>
                    <a:pt x="161" y="6"/>
                  </a:cubicBezTo>
                  <a:cubicBezTo>
                    <a:pt x="182" y="2"/>
                    <a:pt x="178" y="2"/>
                    <a:pt x="187" y="17"/>
                  </a:cubicBezTo>
                  <a:cubicBezTo>
                    <a:pt x="185" y="28"/>
                    <a:pt x="180" y="39"/>
                    <a:pt x="193" y="44"/>
                  </a:cubicBezTo>
                  <a:cubicBezTo>
                    <a:pt x="197" y="37"/>
                    <a:pt x="191" y="14"/>
                    <a:pt x="196" y="30"/>
                  </a:cubicBezTo>
                  <a:cubicBezTo>
                    <a:pt x="197" y="55"/>
                    <a:pt x="189" y="51"/>
                    <a:pt x="202" y="5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40" name="Freeform 168"/>
            <p:cNvSpPr>
              <a:spLocks/>
            </p:cNvSpPr>
            <p:nvPr/>
          </p:nvSpPr>
          <p:spPr bwMode="auto">
            <a:xfrm>
              <a:off x="2634" y="2142"/>
              <a:ext cx="208" cy="60"/>
            </a:xfrm>
            <a:custGeom>
              <a:avLst/>
              <a:gdLst>
                <a:gd name="T0" fmla="*/ 195 w 208"/>
                <a:gd name="T1" fmla="*/ 54 h 60"/>
                <a:gd name="T2" fmla="*/ 157 w 208"/>
                <a:gd name="T3" fmla="*/ 58 h 60"/>
                <a:gd name="T4" fmla="*/ 129 w 208"/>
                <a:gd name="T5" fmla="*/ 60 h 60"/>
                <a:gd name="T6" fmla="*/ 111 w 208"/>
                <a:gd name="T7" fmla="*/ 55 h 60"/>
                <a:gd name="T8" fmla="*/ 121 w 208"/>
                <a:gd name="T9" fmla="*/ 48 h 60"/>
                <a:gd name="T10" fmla="*/ 117 w 208"/>
                <a:gd name="T11" fmla="*/ 40 h 60"/>
                <a:gd name="T12" fmla="*/ 111 w 208"/>
                <a:gd name="T13" fmla="*/ 31 h 60"/>
                <a:gd name="T14" fmla="*/ 118 w 208"/>
                <a:gd name="T15" fmla="*/ 24 h 60"/>
                <a:gd name="T16" fmla="*/ 121 w 208"/>
                <a:gd name="T17" fmla="*/ 19 h 60"/>
                <a:gd name="T18" fmla="*/ 126 w 208"/>
                <a:gd name="T19" fmla="*/ 22 h 60"/>
                <a:gd name="T20" fmla="*/ 102 w 208"/>
                <a:gd name="T21" fmla="*/ 24 h 60"/>
                <a:gd name="T22" fmla="*/ 90 w 208"/>
                <a:gd name="T23" fmla="*/ 37 h 60"/>
                <a:gd name="T24" fmla="*/ 49 w 208"/>
                <a:gd name="T25" fmla="*/ 27 h 60"/>
                <a:gd name="T26" fmla="*/ 0 w 208"/>
                <a:gd name="T27" fmla="*/ 25 h 60"/>
                <a:gd name="T28" fmla="*/ 9 w 208"/>
                <a:gd name="T29" fmla="*/ 21 h 60"/>
                <a:gd name="T30" fmla="*/ 61 w 208"/>
                <a:gd name="T31" fmla="*/ 18 h 60"/>
                <a:gd name="T32" fmla="*/ 105 w 208"/>
                <a:gd name="T33" fmla="*/ 16 h 60"/>
                <a:gd name="T34" fmla="*/ 100 w 208"/>
                <a:gd name="T35" fmla="*/ 15 h 60"/>
                <a:gd name="T36" fmla="*/ 105 w 208"/>
                <a:gd name="T37" fmla="*/ 13 h 60"/>
                <a:gd name="T38" fmla="*/ 105 w 208"/>
                <a:gd name="T39" fmla="*/ 12 h 60"/>
                <a:gd name="T40" fmla="*/ 79 w 208"/>
                <a:gd name="T41" fmla="*/ 7 h 60"/>
                <a:gd name="T42" fmla="*/ 84 w 208"/>
                <a:gd name="T43" fmla="*/ 9 h 60"/>
                <a:gd name="T44" fmla="*/ 88 w 208"/>
                <a:gd name="T45" fmla="*/ 7 h 60"/>
                <a:gd name="T46" fmla="*/ 84 w 208"/>
                <a:gd name="T47" fmla="*/ 4 h 60"/>
                <a:gd name="T48" fmla="*/ 99 w 208"/>
                <a:gd name="T49" fmla="*/ 7 h 60"/>
                <a:gd name="T50" fmla="*/ 103 w 208"/>
                <a:gd name="T51" fmla="*/ 6 h 60"/>
                <a:gd name="T52" fmla="*/ 105 w 208"/>
                <a:gd name="T53" fmla="*/ 3 h 60"/>
                <a:gd name="T54" fmla="*/ 145 w 208"/>
                <a:gd name="T55" fmla="*/ 3 h 60"/>
                <a:gd name="T56" fmla="*/ 196 w 208"/>
                <a:gd name="T57" fmla="*/ 6 h 60"/>
                <a:gd name="T58" fmla="*/ 144 w 208"/>
                <a:gd name="T59" fmla="*/ 7 h 60"/>
                <a:gd name="T60" fmla="*/ 118 w 208"/>
                <a:gd name="T61" fmla="*/ 13 h 60"/>
                <a:gd name="T62" fmla="*/ 153 w 208"/>
                <a:gd name="T63" fmla="*/ 13 h 60"/>
                <a:gd name="T64" fmla="*/ 163 w 208"/>
                <a:gd name="T65" fmla="*/ 19 h 60"/>
                <a:gd name="T66" fmla="*/ 190 w 208"/>
                <a:gd name="T67" fmla="*/ 31 h 60"/>
                <a:gd name="T68" fmla="*/ 196 w 208"/>
                <a:gd name="T69" fmla="*/ 33 h 60"/>
                <a:gd name="T70" fmla="*/ 195 w 208"/>
                <a:gd name="T71" fmla="*/ 42 h 60"/>
                <a:gd name="T72" fmla="*/ 204 w 208"/>
                <a:gd name="T73" fmla="*/ 37 h 60"/>
                <a:gd name="T74" fmla="*/ 202 w 208"/>
                <a:gd name="T75" fmla="*/ 40 h 60"/>
                <a:gd name="T76" fmla="*/ 195 w 208"/>
                <a:gd name="T77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8" h="60">
                  <a:moveTo>
                    <a:pt x="195" y="54"/>
                  </a:moveTo>
                  <a:cubicBezTo>
                    <a:pt x="174" y="55"/>
                    <a:pt x="172" y="55"/>
                    <a:pt x="157" y="58"/>
                  </a:cubicBezTo>
                  <a:cubicBezTo>
                    <a:pt x="148" y="56"/>
                    <a:pt x="138" y="56"/>
                    <a:pt x="129" y="60"/>
                  </a:cubicBezTo>
                  <a:cubicBezTo>
                    <a:pt x="123" y="58"/>
                    <a:pt x="117" y="58"/>
                    <a:pt x="111" y="55"/>
                  </a:cubicBezTo>
                  <a:cubicBezTo>
                    <a:pt x="105" y="42"/>
                    <a:pt x="138" y="51"/>
                    <a:pt x="121" y="48"/>
                  </a:cubicBezTo>
                  <a:cubicBezTo>
                    <a:pt x="111" y="43"/>
                    <a:pt x="127" y="47"/>
                    <a:pt x="117" y="40"/>
                  </a:cubicBezTo>
                  <a:cubicBezTo>
                    <a:pt x="122" y="33"/>
                    <a:pt x="116" y="35"/>
                    <a:pt x="111" y="31"/>
                  </a:cubicBezTo>
                  <a:cubicBezTo>
                    <a:pt x="117" y="30"/>
                    <a:pt x="123" y="31"/>
                    <a:pt x="118" y="24"/>
                  </a:cubicBezTo>
                  <a:cubicBezTo>
                    <a:pt x="119" y="22"/>
                    <a:pt x="119" y="19"/>
                    <a:pt x="121" y="19"/>
                  </a:cubicBezTo>
                  <a:cubicBezTo>
                    <a:pt x="123" y="19"/>
                    <a:pt x="128" y="22"/>
                    <a:pt x="126" y="22"/>
                  </a:cubicBezTo>
                  <a:cubicBezTo>
                    <a:pt x="118" y="24"/>
                    <a:pt x="110" y="23"/>
                    <a:pt x="102" y="24"/>
                  </a:cubicBezTo>
                  <a:cubicBezTo>
                    <a:pt x="91" y="26"/>
                    <a:pt x="91" y="25"/>
                    <a:pt x="90" y="37"/>
                  </a:cubicBezTo>
                  <a:cubicBezTo>
                    <a:pt x="86" y="13"/>
                    <a:pt x="69" y="23"/>
                    <a:pt x="49" y="27"/>
                  </a:cubicBezTo>
                  <a:cubicBezTo>
                    <a:pt x="33" y="22"/>
                    <a:pt x="17" y="24"/>
                    <a:pt x="0" y="25"/>
                  </a:cubicBezTo>
                  <a:cubicBezTo>
                    <a:pt x="0" y="25"/>
                    <a:pt x="6" y="21"/>
                    <a:pt x="9" y="21"/>
                  </a:cubicBezTo>
                  <a:cubicBezTo>
                    <a:pt x="26" y="20"/>
                    <a:pt x="44" y="19"/>
                    <a:pt x="61" y="18"/>
                  </a:cubicBezTo>
                  <a:cubicBezTo>
                    <a:pt x="76" y="17"/>
                    <a:pt x="90" y="17"/>
                    <a:pt x="105" y="16"/>
                  </a:cubicBezTo>
                  <a:cubicBezTo>
                    <a:pt x="103" y="16"/>
                    <a:pt x="100" y="17"/>
                    <a:pt x="100" y="15"/>
                  </a:cubicBezTo>
                  <a:cubicBezTo>
                    <a:pt x="100" y="13"/>
                    <a:pt x="103" y="13"/>
                    <a:pt x="105" y="13"/>
                  </a:cubicBezTo>
                  <a:cubicBezTo>
                    <a:pt x="107" y="13"/>
                    <a:pt x="114" y="19"/>
                    <a:pt x="105" y="12"/>
                  </a:cubicBezTo>
                  <a:cubicBezTo>
                    <a:pt x="93" y="13"/>
                    <a:pt x="89" y="11"/>
                    <a:pt x="79" y="7"/>
                  </a:cubicBezTo>
                  <a:cubicBezTo>
                    <a:pt x="72" y="10"/>
                    <a:pt x="58" y="11"/>
                    <a:pt x="84" y="9"/>
                  </a:cubicBezTo>
                  <a:cubicBezTo>
                    <a:pt x="85" y="8"/>
                    <a:pt x="88" y="8"/>
                    <a:pt x="88" y="7"/>
                  </a:cubicBezTo>
                  <a:cubicBezTo>
                    <a:pt x="88" y="5"/>
                    <a:pt x="82" y="5"/>
                    <a:pt x="84" y="4"/>
                  </a:cubicBezTo>
                  <a:cubicBezTo>
                    <a:pt x="89" y="2"/>
                    <a:pt x="94" y="7"/>
                    <a:pt x="99" y="7"/>
                  </a:cubicBezTo>
                  <a:cubicBezTo>
                    <a:pt x="115" y="4"/>
                    <a:pt x="120" y="0"/>
                    <a:pt x="103" y="6"/>
                  </a:cubicBezTo>
                  <a:cubicBezTo>
                    <a:pt x="95" y="12"/>
                    <a:pt x="100" y="4"/>
                    <a:pt x="105" y="3"/>
                  </a:cubicBezTo>
                  <a:cubicBezTo>
                    <a:pt x="112" y="1"/>
                    <a:pt x="130" y="3"/>
                    <a:pt x="145" y="3"/>
                  </a:cubicBezTo>
                  <a:cubicBezTo>
                    <a:pt x="160" y="3"/>
                    <a:pt x="196" y="7"/>
                    <a:pt x="196" y="6"/>
                  </a:cubicBezTo>
                  <a:cubicBezTo>
                    <a:pt x="179" y="7"/>
                    <a:pt x="161" y="7"/>
                    <a:pt x="144" y="7"/>
                  </a:cubicBezTo>
                  <a:cubicBezTo>
                    <a:pt x="136" y="10"/>
                    <a:pt x="118" y="13"/>
                    <a:pt x="118" y="13"/>
                  </a:cubicBezTo>
                  <a:cubicBezTo>
                    <a:pt x="130" y="18"/>
                    <a:pt x="140" y="14"/>
                    <a:pt x="153" y="13"/>
                  </a:cubicBezTo>
                  <a:cubicBezTo>
                    <a:pt x="208" y="16"/>
                    <a:pt x="187" y="18"/>
                    <a:pt x="163" y="19"/>
                  </a:cubicBezTo>
                  <a:cubicBezTo>
                    <a:pt x="183" y="24"/>
                    <a:pt x="208" y="7"/>
                    <a:pt x="190" y="31"/>
                  </a:cubicBezTo>
                  <a:cubicBezTo>
                    <a:pt x="192" y="32"/>
                    <a:pt x="194" y="32"/>
                    <a:pt x="196" y="33"/>
                  </a:cubicBezTo>
                  <a:cubicBezTo>
                    <a:pt x="204" y="39"/>
                    <a:pt x="191" y="35"/>
                    <a:pt x="195" y="42"/>
                  </a:cubicBezTo>
                  <a:cubicBezTo>
                    <a:pt x="197" y="45"/>
                    <a:pt x="201" y="38"/>
                    <a:pt x="204" y="37"/>
                  </a:cubicBezTo>
                  <a:cubicBezTo>
                    <a:pt x="206" y="23"/>
                    <a:pt x="204" y="37"/>
                    <a:pt x="202" y="40"/>
                  </a:cubicBezTo>
                  <a:cubicBezTo>
                    <a:pt x="201" y="47"/>
                    <a:pt x="196" y="47"/>
                    <a:pt x="195" y="5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41" name="Freeform 169"/>
            <p:cNvSpPr>
              <a:spLocks/>
            </p:cNvSpPr>
            <p:nvPr/>
          </p:nvSpPr>
          <p:spPr bwMode="auto">
            <a:xfrm>
              <a:off x="2470" y="2165"/>
              <a:ext cx="161" cy="53"/>
            </a:xfrm>
            <a:custGeom>
              <a:avLst/>
              <a:gdLst>
                <a:gd name="T0" fmla="*/ 161 w 161"/>
                <a:gd name="T1" fmla="*/ 7 h 53"/>
                <a:gd name="T2" fmla="*/ 150 w 161"/>
                <a:gd name="T3" fmla="*/ 5 h 53"/>
                <a:gd name="T4" fmla="*/ 147 w 161"/>
                <a:gd name="T5" fmla="*/ 1 h 53"/>
                <a:gd name="T6" fmla="*/ 132 w 161"/>
                <a:gd name="T7" fmla="*/ 8 h 53"/>
                <a:gd name="T8" fmla="*/ 129 w 161"/>
                <a:gd name="T9" fmla="*/ 23 h 53"/>
                <a:gd name="T10" fmla="*/ 120 w 161"/>
                <a:gd name="T11" fmla="*/ 38 h 53"/>
                <a:gd name="T12" fmla="*/ 108 w 161"/>
                <a:gd name="T13" fmla="*/ 41 h 53"/>
                <a:gd name="T14" fmla="*/ 66 w 161"/>
                <a:gd name="T15" fmla="*/ 49 h 53"/>
                <a:gd name="T16" fmla="*/ 0 w 161"/>
                <a:gd name="T17" fmla="*/ 46 h 53"/>
                <a:gd name="T18" fmla="*/ 12 w 161"/>
                <a:gd name="T19" fmla="*/ 41 h 53"/>
                <a:gd name="T20" fmla="*/ 30 w 161"/>
                <a:gd name="T21" fmla="*/ 44 h 53"/>
                <a:gd name="T22" fmla="*/ 33 w 161"/>
                <a:gd name="T23" fmla="*/ 47 h 53"/>
                <a:gd name="T24" fmla="*/ 47 w 161"/>
                <a:gd name="T25" fmla="*/ 40 h 53"/>
                <a:gd name="T26" fmla="*/ 60 w 161"/>
                <a:gd name="T27" fmla="*/ 38 h 53"/>
                <a:gd name="T28" fmla="*/ 72 w 161"/>
                <a:gd name="T29" fmla="*/ 37 h 53"/>
                <a:gd name="T30" fmla="*/ 77 w 161"/>
                <a:gd name="T31" fmla="*/ 31 h 53"/>
                <a:gd name="T32" fmla="*/ 72 w 161"/>
                <a:gd name="T33" fmla="*/ 23 h 53"/>
                <a:gd name="T34" fmla="*/ 75 w 161"/>
                <a:gd name="T35" fmla="*/ 11 h 53"/>
                <a:gd name="T36" fmla="*/ 47 w 161"/>
                <a:gd name="T37" fmla="*/ 8 h 53"/>
                <a:gd name="T38" fmla="*/ 39 w 161"/>
                <a:gd name="T39" fmla="*/ 10 h 53"/>
                <a:gd name="T40" fmla="*/ 120 w 161"/>
                <a:gd name="T41" fmla="*/ 2 h 53"/>
                <a:gd name="T42" fmla="*/ 134 w 161"/>
                <a:gd name="T43" fmla="*/ 7 h 53"/>
                <a:gd name="T44" fmla="*/ 161 w 161"/>
                <a:gd name="T45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1" h="53">
                  <a:moveTo>
                    <a:pt x="161" y="7"/>
                  </a:moveTo>
                  <a:cubicBezTo>
                    <a:pt x="157" y="6"/>
                    <a:pt x="153" y="6"/>
                    <a:pt x="150" y="5"/>
                  </a:cubicBezTo>
                  <a:cubicBezTo>
                    <a:pt x="148" y="4"/>
                    <a:pt x="149" y="1"/>
                    <a:pt x="147" y="1"/>
                  </a:cubicBezTo>
                  <a:cubicBezTo>
                    <a:pt x="145" y="1"/>
                    <a:pt x="135" y="8"/>
                    <a:pt x="132" y="8"/>
                  </a:cubicBezTo>
                  <a:cubicBezTo>
                    <a:pt x="127" y="12"/>
                    <a:pt x="133" y="14"/>
                    <a:pt x="129" y="23"/>
                  </a:cubicBezTo>
                  <a:cubicBezTo>
                    <a:pt x="133" y="32"/>
                    <a:pt x="129" y="36"/>
                    <a:pt x="120" y="38"/>
                  </a:cubicBezTo>
                  <a:cubicBezTo>
                    <a:pt x="118" y="49"/>
                    <a:pt x="116" y="46"/>
                    <a:pt x="108" y="41"/>
                  </a:cubicBezTo>
                  <a:cubicBezTo>
                    <a:pt x="93" y="52"/>
                    <a:pt x="93" y="47"/>
                    <a:pt x="66" y="49"/>
                  </a:cubicBezTo>
                  <a:cubicBezTo>
                    <a:pt x="46" y="45"/>
                    <a:pt x="21" y="47"/>
                    <a:pt x="0" y="46"/>
                  </a:cubicBezTo>
                  <a:cubicBezTo>
                    <a:pt x="3" y="45"/>
                    <a:pt x="25" y="38"/>
                    <a:pt x="12" y="41"/>
                  </a:cubicBezTo>
                  <a:cubicBezTo>
                    <a:pt x="18" y="43"/>
                    <a:pt x="25" y="41"/>
                    <a:pt x="30" y="44"/>
                  </a:cubicBezTo>
                  <a:cubicBezTo>
                    <a:pt x="36" y="47"/>
                    <a:pt x="21" y="53"/>
                    <a:pt x="33" y="47"/>
                  </a:cubicBezTo>
                  <a:cubicBezTo>
                    <a:pt x="37" y="41"/>
                    <a:pt x="40" y="41"/>
                    <a:pt x="47" y="40"/>
                  </a:cubicBezTo>
                  <a:cubicBezTo>
                    <a:pt x="53" y="44"/>
                    <a:pt x="54" y="41"/>
                    <a:pt x="60" y="38"/>
                  </a:cubicBezTo>
                  <a:cubicBezTo>
                    <a:pt x="64" y="40"/>
                    <a:pt x="86" y="40"/>
                    <a:pt x="72" y="37"/>
                  </a:cubicBezTo>
                  <a:cubicBezTo>
                    <a:pt x="65" y="32"/>
                    <a:pt x="71" y="32"/>
                    <a:pt x="77" y="31"/>
                  </a:cubicBezTo>
                  <a:cubicBezTo>
                    <a:pt x="84" y="26"/>
                    <a:pt x="78" y="26"/>
                    <a:pt x="72" y="23"/>
                  </a:cubicBezTo>
                  <a:cubicBezTo>
                    <a:pt x="64" y="8"/>
                    <a:pt x="80" y="25"/>
                    <a:pt x="75" y="11"/>
                  </a:cubicBezTo>
                  <a:cubicBezTo>
                    <a:pt x="61" y="13"/>
                    <a:pt x="57" y="15"/>
                    <a:pt x="47" y="8"/>
                  </a:cubicBezTo>
                  <a:cubicBezTo>
                    <a:pt x="39" y="11"/>
                    <a:pt x="43" y="21"/>
                    <a:pt x="39" y="10"/>
                  </a:cubicBezTo>
                  <a:cubicBezTo>
                    <a:pt x="53" y="1"/>
                    <a:pt x="109" y="2"/>
                    <a:pt x="120" y="2"/>
                  </a:cubicBezTo>
                  <a:cubicBezTo>
                    <a:pt x="128" y="5"/>
                    <a:pt x="125" y="8"/>
                    <a:pt x="134" y="7"/>
                  </a:cubicBezTo>
                  <a:cubicBezTo>
                    <a:pt x="143" y="0"/>
                    <a:pt x="151" y="2"/>
                    <a:pt x="161" y="7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42" name="Freeform 170"/>
            <p:cNvSpPr>
              <a:spLocks/>
            </p:cNvSpPr>
            <p:nvPr/>
          </p:nvSpPr>
          <p:spPr bwMode="auto">
            <a:xfrm>
              <a:off x="2251" y="2197"/>
              <a:ext cx="579" cy="90"/>
            </a:xfrm>
            <a:custGeom>
              <a:avLst/>
              <a:gdLst>
                <a:gd name="T0" fmla="*/ 579 w 579"/>
                <a:gd name="T1" fmla="*/ 24 h 90"/>
                <a:gd name="T2" fmla="*/ 491 w 579"/>
                <a:gd name="T3" fmla="*/ 27 h 90"/>
                <a:gd name="T4" fmla="*/ 369 w 579"/>
                <a:gd name="T5" fmla="*/ 35 h 90"/>
                <a:gd name="T6" fmla="*/ 324 w 579"/>
                <a:gd name="T7" fmla="*/ 38 h 90"/>
                <a:gd name="T8" fmla="*/ 251 w 579"/>
                <a:gd name="T9" fmla="*/ 39 h 90"/>
                <a:gd name="T10" fmla="*/ 174 w 579"/>
                <a:gd name="T11" fmla="*/ 42 h 90"/>
                <a:gd name="T12" fmla="*/ 168 w 579"/>
                <a:gd name="T13" fmla="*/ 44 h 90"/>
                <a:gd name="T14" fmla="*/ 173 w 579"/>
                <a:gd name="T15" fmla="*/ 41 h 90"/>
                <a:gd name="T16" fmla="*/ 188 w 579"/>
                <a:gd name="T17" fmla="*/ 45 h 90"/>
                <a:gd name="T18" fmla="*/ 254 w 579"/>
                <a:gd name="T19" fmla="*/ 51 h 90"/>
                <a:gd name="T20" fmla="*/ 240 w 579"/>
                <a:gd name="T21" fmla="*/ 42 h 90"/>
                <a:gd name="T22" fmla="*/ 228 w 579"/>
                <a:gd name="T23" fmla="*/ 50 h 90"/>
                <a:gd name="T24" fmla="*/ 240 w 579"/>
                <a:gd name="T25" fmla="*/ 54 h 90"/>
                <a:gd name="T26" fmla="*/ 236 w 579"/>
                <a:gd name="T27" fmla="*/ 62 h 90"/>
                <a:gd name="T28" fmla="*/ 218 w 579"/>
                <a:gd name="T29" fmla="*/ 50 h 90"/>
                <a:gd name="T30" fmla="*/ 218 w 579"/>
                <a:gd name="T31" fmla="*/ 54 h 90"/>
                <a:gd name="T32" fmla="*/ 206 w 579"/>
                <a:gd name="T33" fmla="*/ 57 h 90"/>
                <a:gd name="T34" fmla="*/ 204 w 579"/>
                <a:gd name="T35" fmla="*/ 53 h 90"/>
                <a:gd name="T36" fmla="*/ 200 w 579"/>
                <a:gd name="T37" fmla="*/ 56 h 90"/>
                <a:gd name="T38" fmla="*/ 215 w 579"/>
                <a:gd name="T39" fmla="*/ 63 h 90"/>
                <a:gd name="T40" fmla="*/ 209 w 579"/>
                <a:gd name="T41" fmla="*/ 68 h 90"/>
                <a:gd name="T42" fmla="*/ 209 w 579"/>
                <a:gd name="T43" fmla="*/ 71 h 90"/>
                <a:gd name="T44" fmla="*/ 215 w 579"/>
                <a:gd name="T45" fmla="*/ 72 h 90"/>
                <a:gd name="T46" fmla="*/ 213 w 579"/>
                <a:gd name="T47" fmla="*/ 78 h 90"/>
                <a:gd name="T48" fmla="*/ 210 w 579"/>
                <a:gd name="T49" fmla="*/ 81 h 90"/>
                <a:gd name="T50" fmla="*/ 194 w 579"/>
                <a:gd name="T51" fmla="*/ 72 h 90"/>
                <a:gd name="T52" fmla="*/ 180 w 579"/>
                <a:gd name="T53" fmla="*/ 74 h 90"/>
                <a:gd name="T54" fmla="*/ 162 w 579"/>
                <a:gd name="T55" fmla="*/ 66 h 90"/>
                <a:gd name="T56" fmla="*/ 162 w 579"/>
                <a:gd name="T57" fmla="*/ 74 h 90"/>
                <a:gd name="T58" fmla="*/ 152 w 579"/>
                <a:gd name="T59" fmla="*/ 62 h 90"/>
                <a:gd name="T60" fmla="*/ 141 w 579"/>
                <a:gd name="T61" fmla="*/ 72 h 90"/>
                <a:gd name="T62" fmla="*/ 144 w 579"/>
                <a:gd name="T63" fmla="*/ 59 h 90"/>
                <a:gd name="T64" fmla="*/ 141 w 579"/>
                <a:gd name="T65" fmla="*/ 50 h 90"/>
                <a:gd name="T66" fmla="*/ 149 w 579"/>
                <a:gd name="T67" fmla="*/ 65 h 90"/>
                <a:gd name="T68" fmla="*/ 173 w 579"/>
                <a:gd name="T69" fmla="*/ 63 h 90"/>
                <a:gd name="T70" fmla="*/ 156 w 579"/>
                <a:gd name="T71" fmla="*/ 56 h 90"/>
                <a:gd name="T72" fmla="*/ 174 w 579"/>
                <a:gd name="T73" fmla="*/ 51 h 90"/>
                <a:gd name="T74" fmla="*/ 188 w 579"/>
                <a:gd name="T75" fmla="*/ 60 h 90"/>
                <a:gd name="T76" fmla="*/ 177 w 579"/>
                <a:gd name="T77" fmla="*/ 50 h 90"/>
                <a:gd name="T78" fmla="*/ 167 w 579"/>
                <a:gd name="T79" fmla="*/ 39 h 90"/>
                <a:gd name="T80" fmla="*/ 120 w 579"/>
                <a:gd name="T81" fmla="*/ 47 h 90"/>
                <a:gd name="T82" fmla="*/ 57 w 579"/>
                <a:gd name="T83" fmla="*/ 44 h 90"/>
                <a:gd name="T84" fmla="*/ 17 w 579"/>
                <a:gd name="T85" fmla="*/ 47 h 90"/>
                <a:gd name="T86" fmla="*/ 24 w 579"/>
                <a:gd name="T87" fmla="*/ 24 h 90"/>
                <a:gd name="T88" fmla="*/ 161 w 579"/>
                <a:gd name="T89" fmla="*/ 23 h 90"/>
                <a:gd name="T90" fmla="*/ 266 w 579"/>
                <a:gd name="T91" fmla="*/ 18 h 90"/>
                <a:gd name="T92" fmla="*/ 339 w 579"/>
                <a:gd name="T93" fmla="*/ 12 h 90"/>
                <a:gd name="T94" fmla="*/ 434 w 579"/>
                <a:gd name="T95" fmla="*/ 9 h 90"/>
                <a:gd name="T96" fmla="*/ 504 w 579"/>
                <a:gd name="T97" fmla="*/ 5 h 90"/>
                <a:gd name="T98" fmla="*/ 524 w 579"/>
                <a:gd name="T99" fmla="*/ 0 h 90"/>
                <a:gd name="T100" fmla="*/ 578 w 579"/>
                <a:gd name="T101" fmla="*/ 5 h 90"/>
                <a:gd name="T102" fmla="*/ 579 w 579"/>
                <a:gd name="T103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9" h="90">
                  <a:moveTo>
                    <a:pt x="579" y="24"/>
                  </a:moveTo>
                  <a:cubicBezTo>
                    <a:pt x="550" y="19"/>
                    <a:pt x="520" y="27"/>
                    <a:pt x="491" y="27"/>
                  </a:cubicBezTo>
                  <a:cubicBezTo>
                    <a:pt x="448" y="28"/>
                    <a:pt x="410" y="30"/>
                    <a:pt x="369" y="35"/>
                  </a:cubicBezTo>
                  <a:cubicBezTo>
                    <a:pt x="355" y="28"/>
                    <a:pt x="338" y="31"/>
                    <a:pt x="324" y="38"/>
                  </a:cubicBezTo>
                  <a:cubicBezTo>
                    <a:pt x="305" y="32"/>
                    <a:pt x="271" y="38"/>
                    <a:pt x="251" y="39"/>
                  </a:cubicBezTo>
                  <a:cubicBezTo>
                    <a:pt x="228" y="44"/>
                    <a:pt x="198" y="41"/>
                    <a:pt x="174" y="42"/>
                  </a:cubicBezTo>
                  <a:cubicBezTo>
                    <a:pt x="172" y="43"/>
                    <a:pt x="169" y="45"/>
                    <a:pt x="168" y="44"/>
                  </a:cubicBezTo>
                  <a:cubicBezTo>
                    <a:pt x="167" y="43"/>
                    <a:pt x="171" y="41"/>
                    <a:pt x="173" y="41"/>
                  </a:cubicBezTo>
                  <a:cubicBezTo>
                    <a:pt x="178" y="41"/>
                    <a:pt x="183" y="45"/>
                    <a:pt x="188" y="45"/>
                  </a:cubicBezTo>
                  <a:cubicBezTo>
                    <a:pt x="202" y="44"/>
                    <a:pt x="294" y="44"/>
                    <a:pt x="254" y="51"/>
                  </a:cubicBezTo>
                  <a:cubicBezTo>
                    <a:pt x="250" y="46"/>
                    <a:pt x="246" y="44"/>
                    <a:pt x="240" y="42"/>
                  </a:cubicBezTo>
                  <a:cubicBezTo>
                    <a:pt x="234" y="45"/>
                    <a:pt x="231" y="43"/>
                    <a:pt x="228" y="50"/>
                  </a:cubicBezTo>
                  <a:cubicBezTo>
                    <a:pt x="234" y="51"/>
                    <a:pt x="244" y="46"/>
                    <a:pt x="240" y="54"/>
                  </a:cubicBezTo>
                  <a:cubicBezTo>
                    <a:pt x="249" y="58"/>
                    <a:pt x="241" y="58"/>
                    <a:pt x="236" y="62"/>
                  </a:cubicBezTo>
                  <a:cubicBezTo>
                    <a:pt x="230" y="58"/>
                    <a:pt x="224" y="54"/>
                    <a:pt x="218" y="50"/>
                  </a:cubicBezTo>
                  <a:cubicBezTo>
                    <a:pt x="208" y="52"/>
                    <a:pt x="215" y="50"/>
                    <a:pt x="218" y="54"/>
                  </a:cubicBezTo>
                  <a:cubicBezTo>
                    <a:pt x="226" y="64"/>
                    <a:pt x="206" y="57"/>
                    <a:pt x="206" y="57"/>
                  </a:cubicBezTo>
                  <a:cubicBezTo>
                    <a:pt x="205" y="56"/>
                    <a:pt x="205" y="53"/>
                    <a:pt x="204" y="53"/>
                  </a:cubicBezTo>
                  <a:cubicBezTo>
                    <a:pt x="202" y="53"/>
                    <a:pt x="200" y="54"/>
                    <a:pt x="200" y="56"/>
                  </a:cubicBezTo>
                  <a:cubicBezTo>
                    <a:pt x="200" y="61"/>
                    <a:pt x="212" y="63"/>
                    <a:pt x="215" y="63"/>
                  </a:cubicBezTo>
                  <a:cubicBezTo>
                    <a:pt x="210" y="65"/>
                    <a:pt x="199" y="64"/>
                    <a:pt x="209" y="68"/>
                  </a:cubicBezTo>
                  <a:cubicBezTo>
                    <a:pt x="215" y="63"/>
                    <a:pt x="218" y="68"/>
                    <a:pt x="209" y="71"/>
                  </a:cubicBezTo>
                  <a:cubicBezTo>
                    <a:pt x="211" y="71"/>
                    <a:pt x="214" y="70"/>
                    <a:pt x="215" y="72"/>
                  </a:cubicBezTo>
                  <a:cubicBezTo>
                    <a:pt x="216" y="74"/>
                    <a:pt x="213" y="76"/>
                    <a:pt x="213" y="78"/>
                  </a:cubicBezTo>
                  <a:cubicBezTo>
                    <a:pt x="213" y="84"/>
                    <a:pt x="219" y="85"/>
                    <a:pt x="210" y="81"/>
                  </a:cubicBezTo>
                  <a:cubicBezTo>
                    <a:pt x="208" y="69"/>
                    <a:pt x="207" y="71"/>
                    <a:pt x="194" y="72"/>
                  </a:cubicBezTo>
                  <a:cubicBezTo>
                    <a:pt x="206" y="81"/>
                    <a:pt x="183" y="75"/>
                    <a:pt x="180" y="74"/>
                  </a:cubicBezTo>
                  <a:cubicBezTo>
                    <a:pt x="173" y="75"/>
                    <a:pt x="169" y="70"/>
                    <a:pt x="162" y="66"/>
                  </a:cubicBezTo>
                  <a:cubicBezTo>
                    <a:pt x="155" y="69"/>
                    <a:pt x="154" y="71"/>
                    <a:pt x="162" y="74"/>
                  </a:cubicBezTo>
                  <a:cubicBezTo>
                    <a:pt x="159" y="69"/>
                    <a:pt x="157" y="66"/>
                    <a:pt x="152" y="62"/>
                  </a:cubicBezTo>
                  <a:cubicBezTo>
                    <a:pt x="145" y="63"/>
                    <a:pt x="143" y="65"/>
                    <a:pt x="141" y="72"/>
                  </a:cubicBezTo>
                  <a:cubicBezTo>
                    <a:pt x="139" y="90"/>
                    <a:pt x="146" y="74"/>
                    <a:pt x="144" y="59"/>
                  </a:cubicBezTo>
                  <a:cubicBezTo>
                    <a:pt x="152" y="54"/>
                    <a:pt x="149" y="51"/>
                    <a:pt x="141" y="50"/>
                  </a:cubicBezTo>
                  <a:cubicBezTo>
                    <a:pt x="145" y="58"/>
                    <a:pt x="146" y="53"/>
                    <a:pt x="149" y="65"/>
                  </a:cubicBezTo>
                  <a:cubicBezTo>
                    <a:pt x="159" y="62"/>
                    <a:pt x="162" y="62"/>
                    <a:pt x="173" y="63"/>
                  </a:cubicBezTo>
                  <a:cubicBezTo>
                    <a:pt x="182" y="56"/>
                    <a:pt x="162" y="57"/>
                    <a:pt x="156" y="56"/>
                  </a:cubicBezTo>
                  <a:cubicBezTo>
                    <a:pt x="162" y="54"/>
                    <a:pt x="168" y="54"/>
                    <a:pt x="174" y="51"/>
                  </a:cubicBezTo>
                  <a:cubicBezTo>
                    <a:pt x="191" y="55"/>
                    <a:pt x="176" y="65"/>
                    <a:pt x="188" y="60"/>
                  </a:cubicBezTo>
                  <a:cubicBezTo>
                    <a:pt x="186" y="53"/>
                    <a:pt x="184" y="51"/>
                    <a:pt x="177" y="50"/>
                  </a:cubicBezTo>
                  <a:cubicBezTo>
                    <a:pt x="169" y="46"/>
                    <a:pt x="168" y="50"/>
                    <a:pt x="167" y="39"/>
                  </a:cubicBezTo>
                  <a:cubicBezTo>
                    <a:pt x="152" y="48"/>
                    <a:pt x="140" y="46"/>
                    <a:pt x="120" y="47"/>
                  </a:cubicBezTo>
                  <a:cubicBezTo>
                    <a:pt x="104" y="49"/>
                    <a:pt x="72" y="43"/>
                    <a:pt x="57" y="44"/>
                  </a:cubicBezTo>
                  <a:cubicBezTo>
                    <a:pt x="40" y="44"/>
                    <a:pt x="22" y="50"/>
                    <a:pt x="17" y="47"/>
                  </a:cubicBezTo>
                  <a:cubicBezTo>
                    <a:pt x="12" y="44"/>
                    <a:pt x="0" y="28"/>
                    <a:pt x="24" y="24"/>
                  </a:cubicBezTo>
                  <a:cubicBezTo>
                    <a:pt x="48" y="20"/>
                    <a:pt x="121" y="24"/>
                    <a:pt x="161" y="23"/>
                  </a:cubicBezTo>
                  <a:cubicBezTo>
                    <a:pt x="191" y="14"/>
                    <a:pt x="233" y="20"/>
                    <a:pt x="266" y="18"/>
                  </a:cubicBezTo>
                  <a:cubicBezTo>
                    <a:pt x="288" y="14"/>
                    <a:pt x="316" y="13"/>
                    <a:pt x="339" y="12"/>
                  </a:cubicBezTo>
                  <a:cubicBezTo>
                    <a:pt x="371" y="11"/>
                    <a:pt x="434" y="9"/>
                    <a:pt x="434" y="9"/>
                  </a:cubicBezTo>
                  <a:cubicBezTo>
                    <a:pt x="458" y="5"/>
                    <a:pt x="479" y="6"/>
                    <a:pt x="504" y="5"/>
                  </a:cubicBezTo>
                  <a:cubicBezTo>
                    <a:pt x="511" y="2"/>
                    <a:pt x="517" y="3"/>
                    <a:pt x="524" y="0"/>
                  </a:cubicBezTo>
                  <a:cubicBezTo>
                    <a:pt x="542" y="4"/>
                    <a:pt x="560" y="1"/>
                    <a:pt x="578" y="5"/>
                  </a:cubicBezTo>
                  <a:cubicBezTo>
                    <a:pt x="579" y="23"/>
                    <a:pt x="579" y="17"/>
                    <a:pt x="579" y="2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43" name="Freeform 171"/>
            <p:cNvSpPr>
              <a:spLocks/>
            </p:cNvSpPr>
            <p:nvPr/>
          </p:nvSpPr>
          <p:spPr bwMode="auto">
            <a:xfrm>
              <a:off x="2467" y="2301"/>
              <a:ext cx="129" cy="76"/>
            </a:xfrm>
            <a:custGeom>
              <a:avLst/>
              <a:gdLst>
                <a:gd name="T0" fmla="*/ 107 w 129"/>
                <a:gd name="T1" fmla="*/ 0 h 76"/>
                <a:gd name="T2" fmla="*/ 89 w 129"/>
                <a:gd name="T3" fmla="*/ 4 h 76"/>
                <a:gd name="T4" fmla="*/ 12 w 129"/>
                <a:gd name="T5" fmla="*/ 7 h 76"/>
                <a:gd name="T6" fmla="*/ 17 w 129"/>
                <a:gd name="T7" fmla="*/ 9 h 76"/>
                <a:gd name="T8" fmla="*/ 12 w 129"/>
                <a:gd name="T9" fmla="*/ 10 h 76"/>
                <a:gd name="T10" fmla="*/ 18 w 129"/>
                <a:gd name="T11" fmla="*/ 12 h 76"/>
                <a:gd name="T12" fmla="*/ 15 w 129"/>
                <a:gd name="T13" fmla="*/ 16 h 76"/>
                <a:gd name="T14" fmla="*/ 6 w 129"/>
                <a:gd name="T15" fmla="*/ 22 h 76"/>
                <a:gd name="T16" fmla="*/ 6 w 129"/>
                <a:gd name="T17" fmla="*/ 22 h 76"/>
                <a:gd name="T18" fmla="*/ 11 w 129"/>
                <a:gd name="T19" fmla="*/ 18 h 76"/>
                <a:gd name="T20" fmla="*/ 14 w 129"/>
                <a:gd name="T21" fmla="*/ 13 h 76"/>
                <a:gd name="T22" fmla="*/ 17 w 129"/>
                <a:gd name="T23" fmla="*/ 19 h 76"/>
                <a:gd name="T24" fmla="*/ 17 w 129"/>
                <a:gd name="T25" fmla="*/ 24 h 76"/>
                <a:gd name="T26" fmla="*/ 15 w 129"/>
                <a:gd name="T27" fmla="*/ 30 h 76"/>
                <a:gd name="T28" fmla="*/ 18 w 129"/>
                <a:gd name="T29" fmla="*/ 25 h 76"/>
                <a:gd name="T30" fmla="*/ 29 w 129"/>
                <a:gd name="T31" fmla="*/ 16 h 76"/>
                <a:gd name="T32" fmla="*/ 33 w 129"/>
                <a:gd name="T33" fmla="*/ 19 h 76"/>
                <a:gd name="T34" fmla="*/ 27 w 129"/>
                <a:gd name="T35" fmla="*/ 27 h 76"/>
                <a:gd name="T36" fmla="*/ 35 w 129"/>
                <a:gd name="T37" fmla="*/ 19 h 76"/>
                <a:gd name="T38" fmla="*/ 18 w 129"/>
                <a:gd name="T39" fmla="*/ 34 h 76"/>
                <a:gd name="T40" fmla="*/ 5 w 129"/>
                <a:gd name="T41" fmla="*/ 40 h 76"/>
                <a:gd name="T42" fmla="*/ 2 w 129"/>
                <a:gd name="T43" fmla="*/ 45 h 76"/>
                <a:gd name="T44" fmla="*/ 3 w 129"/>
                <a:gd name="T45" fmla="*/ 40 h 76"/>
                <a:gd name="T46" fmla="*/ 9 w 129"/>
                <a:gd name="T47" fmla="*/ 42 h 76"/>
                <a:gd name="T48" fmla="*/ 29 w 129"/>
                <a:gd name="T49" fmla="*/ 43 h 76"/>
                <a:gd name="T50" fmla="*/ 50 w 129"/>
                <a:gd name="T51" fmla="*/ 40 h 76"/>
                <a:gd name="T52" fmla="*/ 54 w 129"/>
                <a:gd name="T53" fmla="*/ 43 h 76"/>
                <a:gd name="T54" fmla="*/ 95 w 129"/>
                <a:gd name="T55" fmla="*/ 43 h 76"/>
                <a:gd name="T56" fmla="*/ 101 w 129"/>
                <a:gd name="T57" fmla="*/ 13 h 76"/>
                <a:gd name="T58" fmla="*/ 107 w 129"/>
                <a:gd name="T5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9" h="76">
                  <a:moveTo>
                    <a:pt x="107" y="0"/>
                  </a:moveTo>
                  <a:cubicBezTo>
                    <a:pt x="100" y="1"/>
                    <a:pt x="96" y="3"/>
                    <a:pt x="89" y="4"/>
                  </a:cubicBezTo>
                  <a:cubicBezTo>
                    <a:pt x="67" y="17"/>
                    <a:pt x="38" y="7"/>
                    <a:pt x="12" y="7"/>
                  </a:cubicBezTo>
                  <a:cubicBezTo>
                    <a:pt x="14" y="8"/>
                    <a:pt x="17" y="7"/>
                    <a:pt x="17" y="9"/>
                  </a:cubicBezTo>
                  <a:cubicBezTo>
                    <a:pt x="17" y="11"/>
                    <a:pt x="11" y="8"/>
                    <a:pt x="12" y="10"/>
                  </a:cubicBezTo>
                  <a:cubicBezTo>
                    <a:pt x="13" y="12"/>
                    <a:pt x="16" y="11"/>
                    <a:pt x="18" y="12"/>
                  </a:cubicBezTo>
                  <a:cubicBezTo>
                    <a:pt x="17" y="13"/>
                    <a:pt x="16" y="15"/>
                    <a:pt x="15" y="16"/>
                  </a:cubicBezTo>
                  <a:lnTo>
                    <a:pt x="6" y="22"/>
                  </a:lnTo>
                  <a:cubicBezTo>
                    <a:pt x="6" y="22"/>
                    <a:pt x="6" y="22"/>
                    <a:pt x="6" y="22"/>
                  </a:cubicBezTo>
                  <a:cubicBezTo>
                    <a:pt x="8" y="21"/>
                    <a:pt x="9" y="19"/>
                    <a:pt x="11" y="18"/>
                  </a:cubicBezTo>
                  <a:cubicBezTo>
                    <a:pt x="12" y="16"/>
                    <a:pt x="13" y="14"/>
                    <a:pt x="14" y="13"/>
                  </a:cubicBezTo>
                  <a:cubicBezTo>
                    <a:pt x="20" y="6"/>
                    <a:pt x="19" y="12"/>
                    <a:pt x="17" y="19"/>
                  </a:cubicBezTo>
                  <a:cubicBezTo>
                    <a:pt x="16" y="23"/>
                    <a:pt x="6" y="33"/>
                    <a:pt x="17" y="24"/>
                  </a:cubicBezTo>
                  <a:cubicBezTo>
                    <a:pt x="25" y="10"/>
                    <a:pt x="15" y="29"/>
                    <a:pt x="15" y="30"/>
                  </a:cubicBezTo>
                  <a:cubicBezTo>
                    <a:pt x="15" y="32"/>
                    <a:pt x="17" y="27"/>
                    <a:pt x="18" y="25"/>
                  </a:cubicBezTo>
                  <a:cubicBezTo>
                    <a:pt x="21" y="20"/>
                    <a:pt x="23" y="18"/>
                    <a:pt x="29" y="16"/>
                  </a:cubicBezTo>
                  <a:cubicBezTo>
                    <a:pt x="30" y="17"/>
                    <a:pt x="33" y="17"/>
                    <a:pt x="33" y="19"/>
                  </a:cubicBezTo>
                  <a:cubicBezTo>
                    <a:pt x="33" y="22"/>
                    <a:pt x="24" y="27"/>
                    <a:pt x="27" y="27"/>
                  </a:cubicBezTo>
                  <a:cubicBezTo>
                    <a:pt x="31" y="27"/>
                    <a:pt x="32" y="21"/>
                    <a:pt x="35" y="19"/>
                  </a:cubicBezTo>
                  <a:cubicBezTo>
                    <a:pt x="48" y="25"/>
                    <a:pt x="23" y="34"/>
                    <a:pt x="18" y="34"/>
                  </a:cubicBezTo>
                  <a:cubicBezTo>
                    <a:pt x="13" y="36"/>
                    <a:pt x="9" y="37"/>
                    <a:pt x="5" y="40"/>
                  </a:cubicBezTo>
                  <a:cubicBezTo>
                    <a:pt x="4" y="42"/>
                    <a:pt x="4" y="45"/>
                    <a:pt x="2" y="45"/>
                  </a:cubicBezTo>
                  <a:cubicBezTo>
                    <a:pt x="0" y="45"/>
                    <a:pt x="1" y="41"/>
                    <a:pt x="3" y="40"/>
                  </a:cubicBezTo>
                  <a:cubicBezTo>
                    <a:pt x="5" y="39"/>
                    <a:pt x="7" y="42"/>
                    <a:pt x="9" y="42"/>
                  </a:cubicBezTo>
                  <a:cubicBezTo>
                    <a:pt x="16" y="43"/>
                    <a:pt x="22" y="43"/>
                    <a:pt x="29" y="43"/>
                  </a:cubicBezTo>
                  <a:cubicBezTo>
                    <a:pt x="36" y="37"/>
                    <a:pt x="40" y="39"/>
                    <a:pt x="50" y="40"/>
                  </a:cubicBezTo>
                  <a:cubicBezTo>
                    <a:pt x="51" y="41"/>
                    <a:pt x="52" y="43"/>
                    <a:pt x="54" y="43"/>
                  </a:cubicBezTo>
                  <a:cubicBezTo>
                    <a:pt x="129" y="46"/>
                    <a:pt x="70" y="76"/>
                    <a:pt x="95" y="43"/>
                  </a:cubicBezTo>
                  <a:cubicBezTo>
                    <a:pt x="103" y="38"/>
                    <a:pt x="99" y="20"/>
                    <a:pt x="101" y="13"/>
                  </a:cubicBezTo>
                  <a:cubicBezTo>
                    <a:pt x="103" y="6"/>
                    <a:pt x="106" y="3"/>
                    <a:pt x="107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44" name="Freeform 172"/>
            <p:cNvSpPr>
              <a:spLocks/>
            </p:cNvSpPr>
            <p:nvPr/>
          </p:nvSpPr>
          <p:spPr bwMode="auto">
            <a:xfrm>
              <a:off x="2535" y="2538"/>
              <a:ext cx="122" cy="75"/>
            </a:xfrm>
            <a:custGeom>
              <a:avLst/>
              <a:gdLst>
                <a:gd name="T0" fmla="*/ 120 w 122"/>
                <a:gd name="T1" fmla="*/ 61 h 75"/>
                <a:gd name="T2" fmla="*/ 103 w 122"/>
                <a:gd name="T3" fmla="*/ 63 h 75"/>
                <a:gd name="T4" fmla="*/ 84 w 122"/>
                <a:gd name="T5" fmla="*/ 52 h 75"/>
                <a:gd name="T6" fmla="*/ 67 w 122"/>
                <a:gd name="T7" fmla="*/ 46 h 75"/>
                <a:gd name="T8" fmla="*/ 52 w 122"/>
                <a:gd name="T9" fmla="*/ 37 h 75"/>
                <a:gd name="T10" fmla="*/ 37 w 122"/>
                <a:gd name="T11" fmla="*/ 34 h 75"/>
                <a:gd name="T12" fmla="*/ 25 w 122"/>
                <a:gd name="T13" fmla="*/ 22 h 75"/>
                <a:gd name="T14" fmla="*/ 10 w 122"/>
                <a:gd name="T15" fmla="*/ 21 h 75"/>
                <a:gd name="T16" fmla="*/ 3 w 122"/>
                <a:gd name="T17" fmla="*/ 12 h 75"/>
                <a:gd name="T18" fmla="*/ 16 w 122"/>
                <a:gd name="T19" fmla="*/ 16 h 75"/>
                <a:gd name="T20" fmla="*/ 51 w 122"/>
                <a:gd name="T21" fmla="*/ 25 h 75"/>
                <a:gd name="T22" fmla="*/ 63 w 122"/>
                <a:gd name="T23" fmla="*/ 37 h 75"/>
                <a:gd name="T24" fmla="*/ 84 w 122"/>
                <a:gd name="T25" fmla="*/ 46 h 75"/>
                <a:gd name="T26" fmla="*/ 99 w 122"/>
                <a:gd name="T27" fmla="*/ 52 h 75"/>
                <a:gd name="T28" fmla="*/ 117 w 122"/>
                <a:gd name="T29" fmla="*/ 58 h 75"/>
                <a:gd name="T30" fmla="*/ 120 w 122"/>
                <a:gd name="T31" fmla="*/ 6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2" h="75">
                  <a:moveTo>
                    <a:pt x="120" y="61"/>
                  </a:moveTo>
                  <a:cubicBezTo>
                    <a:pt x="115" y="75"/>
                    <a:pt x="112" y="64"/>
                    <a:pt x="103" y="63"/>
                  </a:cubicBezTo>
                  <a:cubicBezTo>
                    <a:pt x="97" y="59"/>
                    <a:pt x="90" y="57"/>
                    <a:pt x="84" y="52"/>
                  </a:cubicBezTo>
                  <a:cubicBezTo>
                    <a:pt x="77" y="56"/>
                    <a:pt x="75" y="49"/>
                    <a:pt x="67" y="46"/>
                  </a:cubicBezTo>
                  <a:cubicBezTo>
                    <a:pt x="62" y="40"/>
                    <a:pt x="60" y="39"/>
                    <a:pt x="52" y="37"/>
                  </a:cubicBezTo>
                  <a:cubicBezTo>
                    <a:pt x="46" y="33"/>
                    <a:pt x="44" y="36"/>
                    <a:pt x="37" y="34"/>
                  </a:cubicBezTo>
                  <a:cubicBezTo>
                    <a:pt x="31" y="26"/>
                    <a:pt x="23" y="34"/>
                    <a:pt x="25" y="22"/>
                  </a:cubicBezTo>
                  <a:cubicBezTo>
                    <a:pt x="20" y="16"/>
                    <a:pt x="17" y="19"/>
                    <a:pt x="10" y="21"/>
                  </a:cubicBezTo>
                  <a:cubicBezTo>
                    <a:pt x="5" y="18"/>
                    <a:pt x="0" y="19"/>
                    <a:pt x="3" y="12"/>
                  </a:cubicBezTo>
                  <a:cubicBezTo>
                    <a:pt x="5" y="0"/>
                    <a:pt x="8" y="15"/>
                    <a:pt x="16" y="16"/>
                  </a:cubicBezTo>
                  <a:cubicBezTo>
                    <a:pt x="32" y="22"/>
                    <a:pt x="29" y="24"/>
                    <a:pt x="51" y="25"/>
                  </a:cubicBezTo>
                  <a:cubicBezTo>
                    <a:pt x="60" y="28"/>
                    <a:pt x="58" y="30"/>
                    <a:pt x="63" y="37"/>
                  </a:cubicBezTo>
                  <a:cubicBezTo>
                    <a:pt x="65" y="48"/>
                    <a:pt x="73" y="45"/>
                    <a:pt x="84" y="46"/>
                  </a:cubicBezTo>
                  <a:cubicBezTo>
                    <a:pt x="89" y="50"/>
                    <a:pt x="93" y="51"/>
                    <a:pt x="99" y="52"/>
                  </a:cubicBezTo>
                  <a:cubicBezTo>
                    <a:pt x="105" y="55"/>
                    <a:pt x="111" y="57"/>
                    <a:pt x="117" y="58"/>
                  </a:cubicBezTo>
                  <a:cubicBezTo>
                    <a:pt x="122" y="62"/>
                    <a:pt x="120" y="73"/>
                    <a:pt x="120" y="61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45" name="Freeform 173"/>
            <p:cNvSpPr>
              <a:spLocks/>
            </p:cNvSpPr>
            <p:nvPr/>
          </p:nvSpPr>
          <p:spPr bwMode="auto">
            <a:xfrm>
              <a:off x="2535" y="2560"/>
              <a:ext cx="118" cy="67"/>
            </a:xfrm>
            <a:custGeom>
              <a:avLst/>
              <a:gdLst>
                <a:gd name="T0" fmla="*/ 118 w 118"/>
                <a:gd name="T1" fmla="*/ 56 h 67"/>
                <a:gd name="T2" fmla="*/ 109 w 118"/>
                <a:gd name="T3" fmla="*/ 56 h 67"/>
                <a:gd name="T4" fmla="*/ 85 w 118"/>
                <a:gd name="T5" fmla="*/ 44 h 67"/>
                <a:gd name="T6" fmla="*/ 61 w 118"/>
                <a:gd name="T7" fmla="*/ 32 h 67"/>
                <a:gd name="T8" fmla="*/ 48 w 118"/>
                <a:gd name="T9" fmla="*/ 27 h 67"/>
                <a:gd name="T10" fmla="*/ 34 w 118"/>
                <a:gd name="T11" fmla="*/ 20 h 67"/>
                <a:gd name="T12" fmla="*/ 1 w 118"/>
                <a:gd name="T13" fmla="*/ 9 h 67"/>
                <a:gd name="T14" fmla="*/ 21 w 118"/>
                <a:gd name="T15" fmla="*/ 9 h 67"/>
                <a:gd name="T16" fmla="*/ 39 w 118"/>
                <a:gd name="T17" fmla="*/ 15 h 67"/>
                <a:gd name="T18" fmla="*/ 48 w 118"/>
                <a:gd name="T19" fmla="*/ 23 h 67"/>
                <a:gd name="T20" fmla="*/ 75 w 118"/>
                <a:gd name="T21" fmla="*/ 29 h 67"/>
                <a:gd name="T22" fmla="*/ 87 w 118"/>
                <a:gd name="T23" fmla="*/ 35 h 67"/>
                <a:gd name="T24" fmla="*/ 102 w 118"/>
                <a:gd name="T25" fmla="*/ 45 h 67"/>
                <a:gd name="T26" fmla="*/ 118 w 118"/>
                <a:gd name="T2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67">
                  <a:moveTo>
                    <a:pt x="118" y="56"/>
                  </a:moveTo>
                  <a:cubicBezTo>
                    <a:pt x="116" y="67"/>
                    <a:pt x="117" y="58"/>
                    <a:pt x="109" y="56"/>
                  </a:cubicBezTo>
                  <a:cubicBezTo>
                    <a:pt x="100" y="51"/>
                    <a:pt x="96" y="46"/>
                    <a:pt x="85" y="44"/>
                  </a:cubicBezTo>
                  <a:cubicBezTo>
                    <a:pt x="77" y="40"/>
                    <a:pt x="70" y="34"/>
                    <a:pt x="61" y="32"/>
                  </a:cubicBezTo>
                  <a:cubicBezTo>
                    <a:pt x="57" y="30"/>
                    <a:pt x="52" y="29"/>
                    <a:pt x="48" y="27"/>
                  </a:cubicBezTo>
                  <a:cubicBezTo>
                    <a:pt x="44" y="21"/>
                    <a:pt x="41" y="21"/>
                    <a:pt x="34" y="20"/>
                  </a:cubicBezTo>
                  <a:cubicBezTo>
                    <a:pt x="25" y="13"/>
                    <a:pt x="12" y="13"/>
                    <a:pt x="1" y="9"/>
                  </a:cubicBezTo>
                  <a:cubicBezTo>
                    <a:pt x="0" y="0"/>
                    <a:pt x="0" y="8"/>
                    <a:pt x="21" y="9"/>
                  </a:cubicBezTo>
                  <a:cubicBezTo>
                    <a:pt x="26" y="13"/>
                    <a:pt x="39" y="15"/>
                    <a:pt x="39" y="15"/>
                  </a:cubicBezTo>
                  <a:cubicBezTo>
                    <a:pt x="41" y="23"/>
                    <a:pt x="40" y="24"/>
                    <a:pt x="48" y="23"/>
                  </a:cubicBezTo>
                  <a:cubicBezTo>
                    <a:pt x="57" y="25"/>
                    <a:pt x="66" y="27"/>
                    <a:pt x="75" y="29"/>
                  </a:cubicBezTo>
                  <a:cubicBezTo>
                    <a:pt x="87" y="23"/>
                    <a:pt x="70" y="38"/>
                    <a:pt x="87" y="35"/>
                  </a:cubicBezTo>
                  <a:cubicBezTo>
                    <a:pt x="94" y="44"/>
                    <a:pt x="86" y="44"/>
                    <a:pt x="102" y="45"/>
                  </a:cubicBezTo>
                  <a:cubicBezTo>
                    <a:pt x="104" y="55"/>
                    <a:pt x="114" y="49"/>
                    <a:pt x="118" y="56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46" name="Freeform 174"/>
            <p:cNvSpPr>
              <a:spLocks/>
            </p:cNvSpPr>
            <p:nvPr/>
          </p:nvSpPr>
          <p:spPr bwMode="auto">
            <a:xfrm>
              <a:off x="2490" y="2727"/>
              <a:ext cx="153" cy="79"/>
            </a:xfrm>
            <a:custGeom>
              <a:avLst/>
              <a:gdLst>
                <a:gd name="T0" fmla="*/ 153 w 153"/>
                <a:gd name="T1" fmla="*/ 67 h 79"/>
                <a:gd name="T2" fmla="*/ 142 w 153"/>
                <a:gd name="T3" fmla="*/ 72 h 79"/>
                <a:gd name="T4" fmla="*/ 124 w 153"/>
                <a:gd name="T5" fmla="*/ 61 h 79"/>
                <a:gd name="T6" fmla="*/ 111 w 153"/>
                <a:gd name="T7" fmla="*/ 55 h 79"/>
                <a:gd name="T8" fmla="*/ 97 w 153"/>
                <a:gd name="T9" fmla="*/ 51 h 79"/>
                <a:gd name="T10" fmla="*/ 87 w 153"/>
                <a:gd name="T11" fmla="*/ 48 h 79"/>
                <a:gd name="T12" fmla="*/ 76 w 153"/>
                <a:gd name="T13" fmla="*/ 37 h 79"/>
                <a:gd name="T14" fmla="*/ 60 w 153"/>
                <a:gd name="T15" fmla="*/ 37 h 79"/>
                <a:gd name="T16" fmla="*/ 40 w 153"/>
                <a:gd name="T17" fmla="*/ 24 h 79"/>
                <a:gd name="T18" fmla="*/ 25 w 153"/>
                <a:gd name="T19" fmla="*/ 19 h 79"/>
                <a:gd name="T20" fmla="*/ 12 w 153"/>
                <a:gd name="T21" fmla="*/ 13 h 79"/>
                <a:gd name="T22" fmla="*/ 12 w 153"/>
                <a:gd name="T23" fmla="*/ 0 h 79"/>
                <a:gd name="T24" fmla="*/ 18 w 153"/>
                <a:gd name="T25" fmla="*/ 1 h 79"/>
                <a:gd name="T26" fmla="*/ 19 w 153"/>
                <a:gd name="T27" fmla="*/ 6 h 79"/>
                <a:gd name="T28" fmla="*/ 31 w 153"/>
                <a:gd name="T29" fmla="*/ 9 h 79"/>
                <a:gd name="T30" fmla="*/ 42 w 153"/>
                <a:gd name="T31" fmla="*/ 13 h 79"/>
                <a:gd name="T32" fmla="*/ 48 w 153"/>
                <a:gd name="T33" fmla="*/ 19 h 79"/>
                <a:gd name="T34" fmla="*/ 69 w 153"/>
                <a:gd name="T35" fmla="*/ 28 h 79"/>
                <a:gd name="T36" fmla="*/ 90 w 153"/>
                <a:gd name="T37" fmla="*/ 33 h 79"/>
                <a:gd name="T38" fmla="*/ 135 w 153"/>
                <a:gd name="T39" fmla="*/ 57 h 79"/>
                <a:gd name="T40" fmla="*/ 153 w 153"/>
                <a:gd name="T41" fmla="*/ 6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3" h="79">
                  <a:moveTo>
                    <a:pt x="153" y="67"/>
                  </a:moveTo>
                  <a:cubicBezTo>
                    <a:pt x="150" y="79"/>
                    <a:pt x="151" y="74"/>
                    <a:pt x="142" y="72"/>
                  </a:cubicBezTo>
                  <a:cubicBezTo>
                    <a:pt x="138" y="65"/>
                    <a:pt x="131" y="65"/>
                    <a:pt x="124" y="61"/>
                  </a:cubicBezTo>
                  <a:cubicBezTo>
                    <a:pt x="119" y="55"/>
                    <a:pt x="117" y="60"/>
                    <a:pt x="111" y="55"/>
                  </a:cubicBezTo>
                  <a:cubicBezTo>
                    <a:pt x="108" y="49"/>
                    <a:pt x="104" y="52"/>
                    <a:pt x="97" y="51"/>
                  </a:cubicBezTo>
                  <a:cubicBezTo>
                    <a:pt x="96" y="44"/>
                    <a:pt x="93" y="44"/>
                    <a:pt x="87" y="48"/>
                  </a:cubicBezTo>
                  <a:cubicBezTo>
                    <a:pt x="81" y="45"/>
                    <a:pt x="79" y="43"/>
                    <a:pt x="76" y="37"/>
                  </a:cubicBezTo>
                  <a:cubicBezTo>
                    <a:pt x="69" y="39"/>
                    <a:pt x="66" y="41"/>
                    <a:pt x="60" y="37"/>
                  </a:cubicBezTo>
                  <a:cubicBezTo>
                    <a:pt x="56" y="30"/>
                    <a:pt x="48" y="26"/>
                    <a:pt x="40" y="24"/>
                  </a:cubicBezTo>
                  <a:cubicBezTo>
                    <a:pt x="36" y="17"/>
                    <a:pt x="33" y="18"/>
                    <a:pt x="25" y="19"/>
                  </a:cubicBezTo>
                  <a:cubicBezTo>
                    <a:pt x="18" y="14"/>
                    <a:pt x="22" y="12"/>
                    <a:pt x="12" y="13"/>
                  </a:cubicBezTo>
                  <a:cubicBezTo>
                    <a:pt x="4" y="8"/>
                    <a:pt x="0" y="2"/>
                    <a:pt x="12" y="0"/>
                  </a:cubicBezTo>
                  <a:cubicBezTo>
                    <a:pt x="14" y="0"/>
                    <a:pt x="16" y="0"/>
                    <a:pt x="18" y="1"/>
                  </a:cubicBezTo>
                  <a:cubicBezTo>
                    <a:pt x="19" y="2"/>
                    <a:pt x="18" y="5"/>
                    <a:pt x="19" y="6"/>
                  </a:cubicBezTo>
                  <a:cubicBezTo>
                    <a:pt x="22" y="9"/>
                    <a:pt x="27" y="8"/>
                    <a:pt x="31" y="9"/>
                  </a:cubicBezTo>
                  <a:cubicBezTo>
                    <a:pt x="34" y="11"/>
                    <a:pt x="39" y="10"/>
                    <a:pt x="42" y="13"/>
                  </a:cubicBezTo>
                  <a:cubicBezTo>
                    <a:pt x="52" y="21"/>
                    <a:pt x="33" y="16"/>
                    <a:pt x="48" y="19"/>
                  </a:cubicBezTo>
                  <a:cubicBezTo>
                    <a:pt x="52" y="26"/>
                    <a:pt x="61" y="27"/>
                    <a:pt x="69" y="28"/>
                  </a:cubicBezTo>
                  <a:cubicBezTo>
                    <a:pt x="76" y="31"/>
                    <a:pt x="83" y="30"/>
                    <a:pt x="90" y="33"/>
                  </a:cubicBezTo>
                  <a:cubicBezTo>
                    <a:pt x="92" y="45"/>
                    <a:pt x="123" y="55"/>
                    <a:pt x="135" y="57"/>
                  </a:cubicBezTo>
                  <a:cubicBezTo>
                    <a:pt x="141" y="62"/>
                    <a:pt x="148" y="60"/>
                    <a:pt x="153" y="67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47" name="Freeform 175"/>
            <p:cNvSpPr>
              <a:spLocks/>
            </p:cNvSpPr>
            <p:nvPr/>
          </p:nvSpPr>
          <p:spPr bwMode="auto">
            <a:xfrm>
              <a:off x="2485" y="2732"/>
              <a:ext cx="165" cy="84"/>
            </a:xfrm>
            <a:custGeom>
              <a:avLst/>
              <a:gdLst>
                <a:gd name="T0" fmla="*/ 156 w 165"/>
                <a:gd name="T1" fmla="*/ 79 h 84"/>
                <a:gd name="T2" fmla="*/ 138 w 165"/>
                <a:gd name="T3" fmla="*/ 74 h 84"/>
                <a:gd name="T4" fmla="*/ 117 w 165"/>
                <a:gd name="T5" fmla="*/ 61 h 84"/>
                <a:gd name="T6" fmla="*/ 96 w 165"/>
                <a:gd name="T7" fmla="*/ 55 h 84"/>
                <a:gd name="T8" fmla="*/ 78 w 165"/>
                <a:gd name="T9" fmla="*/ 46 h 84"/>
                <a:gd name="T10" fmla="*/ 45 w 165"/>
                <a:gd name="T11" fmla="*/ 34 h 84"/>
                <a:gd name="T12" fmla="*/ 33 w 165"/>
                <a:gd name="T13" fmla="*/ 23 h 84"/>
                <a:gd name="T14" fmla="*/ 9 w 165"/>
                <a:gd name="T15" fmla="*/ 16 h 84"/>
                <a:gd name="T16" fmla="*/ 29 w 165"/>
                <a:gd name="T17" fmla="*/ 17 h 84"/>
                <a:gd name="T18" fmla="*/ 44 w 165"/>
                <a:gd name="T19" fmla="*/ 23 h 84"/>
                <a:gd name="T20" fmla="*/ 59 w 165"/>
                <a:gd name="T21" fmla="*/ 32 h 84"/>
                <a:gd name="T22" fmla="*/ 74 w 165"/>
                <a:gd name="T23" fmla="*/ 38 h 84"/>
                <a:gd name="T24" fmla="*/ 96 w 165"/>
                <a:gd name="T25" fmla="*/ 49 h 84"/>
                <a:gd name="T26" fmla="*/ 111 w 165"/>
                <a:gd name="T27" fmla="*/ 55 h 84"/>
                <a:gd name="T28" fmla="*/ 126 w 165"/>
                <a:gd name="T29" fmla="*/ 64 h 84"/>
                <a:gd name="T30" fmla="*/ 141 w 165"/>
                <a:gd name="T31" fmla="*/ 71 h 84"/>
                <a:gd name="T32" fmla="*/ 156 w 165"/>
                <a:gd name="T33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5" h="84">
                  <a:moveTo>
                    <a:pt x="156" y="79"/>
                  </a:moveTo>
                  <a:cubicBezTo>
                    <a:pt x="149" y="84"/>
                    <a:pt x="145" y="78"/>
                    <a:pt x="138" y="74"/>
                  </a:cubicBezTo>
                  <a:cubicBezTo>
                    <a:pt x="133" y="68"/>
                    <a:pt x="124" y="62"/>
                    <a:pt x="117" y="61"/>
                  </a:cubicBezTo>
                  <a:cubicBezTo>
                    <a:pt x="110" y="58"/>
                    <a:pt x="103" y="56"/>
                    <a:pt x="96" y="55"/>
                  </a:cubicBezTo>
                  <a:cubicBezTo>
                    <a:pt x="90" y="52"/>
                    <a:pt x="85" y="47"/>
                    <a:pt x="78" y="46"/>
                  </a:cubicBezTo>
                  <a:cubicBezTo>
                    <a:pt x="67" y="41"/>
                    <a:pt x="57" y="35"/>
                    <a:pt x="45" y="34"/>
                  </a:cubicBezTo>
                  <a:cubicBezTo>
                    <a:pt x="40" y="30"/>
                    <a:pt x="38" y="26"/>
                    <a:pt x="33" y="23"/>
                  </a:cubicBezTo>
                  <a:cubicBezTo>
                    <a:pt x="27" y="15"/>
                    <a:pt x="18" y="17"/>
                    <a:pt x="9" y="16"/>
                  </a:cubicBezTo>
                  <a:cubicBezTo>
                    <a:pt x="0" y="0"/>
                    <a:pt x="24" y="16"/>
                    <a:pt x="29" y="17"/>
                  </a:cubicBezTo>
                  <a:cubicBezTo>
                    <a:pt x="34" y="20"/>
                    <a:pt x="38" y="22"/>
                    <a:pt x="44" y="23"/>
                  </a:cubicBezTo>
                  <a:cubicBezTo>
                    <a:pt x="49" y="29"/>
                    <a:pt x="51" y="31"/>
                    <a:pt x="59" y="32"/>
                  </a:cubicBezTo>
                  <a:cubicBezTo>
                    <a:pt x="64" y="35"/>
                    <a:pt x="68" y="37"/>
                    <a:pt x="74" y="38"/>
                  </a:cubicBezTo>
                  <a:cubicBezTo>
                    <a:pt x="83" y="43"/>
                    <a:pt x="84" y="47"/>
                    <a:pt x="96" y="49"/>
                  </a:cubicBezTo>
                  <a:cubicBezTo>
                    <a:pt x="103" y="58"/>
                    <a:pt x="93" y="47"/>
                    <a:pt x="111" y="55"/>
                  </a:cubicBezTo>
                  <a:cubicBezTo>
                    <a:pt x="118" y="58"/>
                    <a:pt x="115" y="62"/>
                    <a:pt x="126" y="64"/>
                  </a:cubicBezTo>
                  <a:cubicBezTo>
                    <a:pt x="131" y="67"/>
                    <a:pt x="136" y="67"/>
                    <a:pt x="141" y="71"/>
                  </a:cubicBezTo>
                  <a:cubicBezTo>
                    <a:pt x="145" y="81"/>
                    <a:pt x="165" y="73"/>
                    <a:pt x="156" y="79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48" name="Freeform 176"/>
            <p:cNvSpPr>
              <a:spLocks/>
            </p:cNvSpPr>
            <p:nvPr/>
          </p:nvSpPr>
          <p:spPr bwMode="auto">
            <a:xfrm>
              <a:off x="2828" y="2712"/>
              <a:ext cx="152" cy="84"/>
            </a:xfrm>
            <a:custGeom>
              <a:avLst/>
              <a:gdLst>
                <a:gd name="T0" fmla="*/ 152 w 152"/>
                <a:gd name="T1" fmla="*/ 0 h 84"/>
                <a:gd name="T2" fmla="*/ 140 w 152"/>
                <a:gd name="T3" fmla="*/ 10 h 84"/>
                <a:gd name="T4" fmla="*/ 110 w 152"/>
                <a:gd name="T5" fmla="*/ 22 h 84"/>
                <a:gd name="T6" fmla="*/ 91 w 152"/>
                <a:gd name="T7" fmla="*/ 30 h 84"/>
                <a:gd name="T8" fmla="*/ 68 w 152"/>
                <a:gd name="T9" fmla="*/ 46 h 84"/>
                <a:gd name="T10" fmla="*/ 53 w 152"/>
                <a:gd name="T11" fmla="*/ 52 h 84"/>
                <a:gd name="T12" fmla="*/ 5 w 152"/>
                <a:gd name="T13" fmla="*/ 84 h 84"/>
                <a:gd name="T14" fmla="*/ 19 w 152"/>
                <a:gd name="T15" fmla="*/ 72 h 84"/>
                <a:gd name="T16" fmla="*/ 37 w 152"/>
                <a:gd name="T17" fmla="*/ 60 h 84"/>
                <a:gd name="T18" fmla="*/ 43 w 152"/>
                <a:gd name="T19" fmla="*/ 52 h 84"/>
                <a:gd name="T20" fmla="*/ 62 w 152"/>
                <a:gd name="T21" fmla="*/ 48 h 84"/>
                <a:gd name="T22" fmla="*/ 77 w 152"/>
                <a:gd name="T23" fmla="*/ 40 h 84"/>
                <a:gd name="T24" fmla="*/ 91 w 152"/>
                <a:gd name="T25" fmla="*/ 31 h 84"/>
                <a:gd name="T26" fmla="*/ 104 w 152"/>
                <a:gd name="T27" fmla="*/ 24 h 84"/>
                <a:gd name="T28" fmla="*/ 127 w 152"/>
                <a:gd name="T29" fmla="*/ 12 h 84"/>
                <a:gd name="T30" fmla="*/ 152 w 152"/>
                <a:gd name="T3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2" h="84">
                  <a:moveTo>
                    <a:pt x="152" y="0"/>
                  </a:moveTo>
                  <a:cubicBezTo>
                    <a:pt x="144" y="10"/>
                    <a:pt x="149" y="8"/>
                    <a:pt x="140" y="10"/>
                  </a:cubicBezTo>
                  <a:cubicBezTo>
                    <a:pt x="126" y="17"/>
                    <a:pt x="129" y="18"/>
                    <a:pt x="110" y="22"/>
                  </a:cubicBezTo>
                  <a:cubicBezTo>
                    <a:pt x="103" y="27"/>
                    <a:pt x="100" y="28"/>
                    <a:pt x="91" y="30"/>
                  </a:cubicBezTo>
                  <a:cubicBezTo>
                    <a:pt x="82" y="35"/>
                    <a:pt x="78" y="44"/>
                    <a:pt x="68" y="46"/>
                  </a:cubicBezTo>
                  <a:cubicBezTo>
                    <a:pt x="63" y="50"/>
                    <a:pt x="59" y="51"/>
                    <a:pt x="53" y="52"/>
                  </a:cubicBezTo>
                  <a:cubicBezTo>
                    <a:pt x="38" y="63"/>
                    <a:pt x="21" y="74"/>
                    <a:pt x="5" y="84"/>
                  </a:cubicBezTo>
                  <a:cubicBezTo>
                    <a:pt x="0" y="76"/>
                    <a:pt x="11" y="73"/>
                    <a:pt x="19" y="72"/>
                  </a:cubicBezTo>
                  <a:cubicBezTo>
                    <a:pt x="23" y="65"/>
                    <a:pt x="28" y="61"/>
                    <a:pt x="37" y="60"/>
                  </a:cubicBezTo>
                  <a:cubicBezTo>
                    <a:pt x="40" y="58"/>
                    <a:pt x="40" y="54"/>
                    <a:pt x="43" y="52"/>
                  </a:cubicBezTo>
                  <a:cubicBezTo>
                    <a:pt x="46" y="49"/>
                    <a:pt x="58" y="49"/>
                    <a:pt x="62" y="48"/>
                  </a:cubicBezTo>
                  <a:cubicBezTo>
                    <a:pt x="66" y="41"/>
                    <a:pt x="69" y="42"/>
                    <a:pt x="77" y="40"/>
                  </a:cubicBezTo>
                  <a:cubicBezTo>
                    <a:pt x="87" y="32"/>
                    <a:pt x="82" y="34"/>
                    <a:pt x="91" y="31"/>
                  </a:cubicBezTo>
                  <a:cubicBezTo>
                    <a:pt x="95" y="26"/>
                    <a:pt x="97" y="25"/>
                    <a:pt x="104" y="24"/>
                  </a:cubicBezTo>
                  <a:cubicBezTo>
                    <a:pt x="113" y="20"/>
                    <a:pt x="116" y="14"/>
                    <a:pt x="127" y="12"/>
                  </a:cubicBezTo>
                  <a:cubicBezTo>
                    <a:pt x="138" y="7"/>
                    <a:pt x="138" y="3"/>
                    <a:pt x="152" y="0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49" name="Freeform 177"/>
            <p:cNvSpPr>
              <a:spLocks/>
            </p:cNvSpPr>
            <p:nvPr/>
          </p:nvSpPr>
          <p:spPr bwMode="auto">
            <a:xfrm>
              <a:off x="2852" y="2917"/>
              <a:ext cx="97" cy="88"/>
            </a:xfrm>
            <a:custGeom>
              <a:avLst/>
              <a:gdLst>
                <a:gd name="T0" fmla="*/ 97 w 97"/>
                <a:gd name="T1" fmla="*/ 20 h 88"/>
                <a:gd name="T2" fmla="*/ 80 w 97"/>
                <a:gd name="T3" fmla="*/ 24 h 88"/>
                <a:gd name="T4" fmla="*/ 76 w 97"/>
                <a:gd name="T5" fmla="*/ 26 h 88"/>
                <a:gd name="T6" fmla="*/ 80 w 97"/>
                <a:gd name="T7" fmla="*/ 29 h 88"/>
                <a:gd name="T8" fmla="*/ 73 w 97"/>
                <a:gd name="T9" fmla="*/ 30 h 88"/>
                <a:gd name="T10" fmla="*/ 70 w 97"/>
                <a:gd name="T11" fmla="*/ 39 h 88"/>
                <a:gd name="T12" fmla="*/ 74 w 97"/>
                <a:gd name="T13" fmla="*/ 42 h 88"/>
                <a:gd name="T14" fmla="*/ 62 w 97"/>
                <a:gd name="T15" fmla="*/ 51 h 88"/>
                <a:gd name="T16" fmla="*/ 47 w 97"/>
                <a:gd name="T17" fmla="*/ 63 h 88"/>
                <a:gd name="T18" fmla="*/ 29 w 97"/>
                <a:gd name="T19" fmla="*/ 81 h 88"/>
                <a:gd name="T20" fmla="*/ 14 w 97"/>
                <a:gd name="T21" fmla="*/ 86 h 88"/>
                <a:gd name="T22" fmla="*/ 8 w 97"/>
                <a:gd name="T23" fmla="*/ 65 h 88"/>
                <a:gd name="T24" fmla="*/ 14 w 97"/>
                <a:gd name="T25" fmla="*/ 38 h 88"/>
                <a:gd name="T26" fmla="*/ 2 w 97"/>
                <a:gd name="T27" fmla="*/ 27 h 88"/>
                <a:gd name="T28" fmla="*/ 5 w 97"/>
                <a:gd name="T29" fmla="*/ 23 h 88"/>
                <a:gd name="T30" fmla="*/ 10 w 97"/>
                <a:gd name="T31" fmla="*/ 24 h 88"/>
                <a:gd name="T32" fmla="*/ 2 w 97"/>
                <a:gd name="T33" fmla="*/ 18 h 88"/>
                <a:gd name="T34" fmla="*/ 4 w 97"/>
                <a:gd name="T35" fmla="*/ 0 h 88"/>
                <a:gd name="T36" fmla="*/ 25 w 97"/>
                <a:gd name="T37" fmla="*/ 8 h 88"/>
                <a:gd name="T38" fmla="*/ 11 w 97"/>
                <a:gd name="T39" fmla="*/ 12 h 88"/>
                <a:gd name="T40" fmla="*/ 52 w 97"/>
                <a:gd name="T41" fmla="*/ 18 h 88"/>
                <a:gd name="T42" fmla="*/ 65 w 97"/>
                <a:gd name="T43" fmla="*/ 18 h 88"/>
                <a:gd name="T44" fmla="*/ 73 w 97"/>
                <a:gd name="T45" fmla="*/ 24 h 88"/>
                <a:gd name="T46" fmla="*/ 88 w 97"/>
                <a:gd name="T47" fmla="*/ 17 h 88"/>
                <a:gd name="T48" fmla="*/ 76 w 97"/>
                <a:gd name="T49" fmla="*/ 17 h 88"/>
                <a:gd name="T50" fmla="*/ 71 w 97"/>
                <a:gd name="T51" fmla="*/ 15 h 88"/>
                <a:gd name="T52" fmla="*/ 97 w 97"/>
                <a:gd name="T53" fmla="*/ 2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7" h="88">
                  <a:moveTo>
                    <a:pt x="97" y="20"/>
                  </a:moveTo>
                  <a:cubicBezTo>
                    <a:pt x="94" y="26"/>
                    <a:pt x="87" y="23"/>
                    <a:pt x="80" y="24"/>
                  </a:cubicBezTo>
                  <a:cubicBezTo>
                    <a:pt x="79" y="25"/>
                    <a:pt x="76" y="25"/>
                    <a:pt x="76" y="26"/>
                  </a:cubicBezTo>
                  <a:cubicBezTo>
                    <a:pt x="76" y="28"/>
                    <a:pt x="81" y="28"/>
                    <a:pt x="80" y="29"/>
                  </a:cubicBezTo>
                  <a:cubicBezTo>
                    <a:pt x="79" y="31"/>
                    <a:pt x="75" y="30"/>
                    <a:pt x="73" y="30"/>
                  </a:cubicBezTo>
                  <a:cubicBezTo>
                    <a:pt x="76" y="46"/>
                    <a:pt x="56" y="30"/>
                    <a:pt x="70" y="39"/>
                  </a:cubicBezTo>
                  <a:cubicBezTo>
                    <a:pt x="71" y="40"/>
                    <a:pt x="73" y="41"/>
                    <a:pt x="74" y="42"/>
                  </a:cubicBezTo>
                  <a:cubicBezTo>
                    <a:pt x="79" y="50"/>
                    <a:pt x="69" y="50"/>
                    <a:pt x="62" y="51"/>
                  </a:cubicBezTo>
                  <a:cubicBezTo>
                    <a:pt x="61" y="58"/>
                    <a:pt x="54" y="62"/>
                    <a:pt x="47" y="63"/>
                  </a:cubicBezTo>
                  <a:cubicBezTo>
                    <a:pt x="45" y="71"/>
                    <a:pt x="36" y="77"/>
                    <a:pt x="29" y="81"/>
                  </a:cubicBezTo>
                  <a:cubicBezTo>
                    <a:pt x="25" y="88"/>
                    <a:pt x="22" y="87"/>
                    <a:pt x="14" y="86"/>
                  </a:cubicBezTo>
                  <a:cubicBezTo>
                    <a:pt x="17" y="76"/>
                    <a:pt x="14" y="73"/>
                    <a:pt x="8" y="65"/>
                  </a:cubicBezTo>
                  <a:cubicBezTo>
                    <a:pt x="7" y="54"/>
                    <a:pt x="0" y="40"/>
                    <a:pt x="14" y="38"/>
                  </a:cubicBezTo>
                  <a:cubicBezTo>
                    <a:pt x="9" y="32"/>
                    <a:pt x="6" y="34"/>
                    <a:pt x="2" y="27"/>
                  </a:cubicBezTo>
                  <a:cubicBezTo>
                    <a:pt x="3" y="26"/>
                    <a:pt x="3" y="24"/>
                    <a:pt x="5" y="23"/>
                  </a:cubicBezTo>
                  <a:cubicBezTo>
                    <a:pt x="7" y="22"/>
                    <a:pt x="9" y="25"/>
                    <a:pt x="10" y="24"/>
                  </a:cubicBezTo>
                  <a:cubicBezTo>
                    <a:pt x="12" y="21"/>
                    <a:pt x="5" y="19"/>
                    <a:pt x="2" y="18"/>
                  </a:cubicBezTo>
                  <a:cubicBezTo>
                    <a:pt x="5" y="12"/>
                    <a:pt x="2" y="7"/>
                    <a:pt x="4" y="0"/>
                  </a:cubicBezTo>
                  <a:cubicBezTo>
                    <a:pt x="11" y="3"/>
                    <a:pt x="18" y="5"/>
                    <a:pt x="25" y="8"/>
                  </a:cubicBezTo>
                  <a:cubicBezTo>
                    <a:pt x="20" y="9"/>
                    <a:pt x="16" y="11"/>
                    <a:pt x="11" y="12"/>
                  </a:cubicBezTo>
                  <a:cubicBezTo>
                    <a:pt x="58" y="15"/>
                    <a:pt x="68" y="6"/>
                    <a:pt x="52" y="18"/>
                  </a:cubicBezTo>
                  <a:cubicBezTo>
                    <a:pt x="59" y="21"/>
                    <a:pt x="60" y="22"/>
                    <a:pt x="65" y="18"/>
                  </a:cubicBezTo>
                  <a:cubicBezTo>
                    <a:pt x="68" y="19"/>
                    <a:pt x="70" y="24"/>
                    <a:pt x="73" y="24"/>
                  </a:cubicBezTo>
                  <a:cubicBezTo>
                    <a:pt x="75" y="24"/>
                    <a:pt x="85" y="17"/>
                    <a:pt x="88" y="17"/>
                  </a:cubicBezTo>
                  <a:cubicBezTo>
                    <a:pt x="76" y="12"/>
                    <a:pt x="91" y="17"/>
                    <a:pt x="76" y="17"/>
                  </a:cubicBezTo>
                  <a:cubicBezTo>
                    <a:pt x="74" y="17"/>
                    <a:pt x="69" y="15"/>
                    <a:pt x="71" y="15"/>
                  </a:cubicBezTo>
                  <a:cubicBezTo>
                    <a:pt x="89" y="15"/>
                    <a:pt x="86" y="15"/>
                    <a:pt x="97" y="2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50" name="Freeform 178"/>
            <p:cNvSpPr>
              <a:spLocks/>
            </p:cNvSpPr>
            <p:nvPr/>
          </p:nvSpPr>
          <p:spPr bwMode="auto">
            <a:xfrm>
              <a:off x="2838" y="2725"/>
              <a:ext cx="179" cy="110"/>
            </a:xfrm>
            <a:custGeom>
              <a:avLst/>
              <a:gdLst>
                <a:gd name="T0" fmla="*/ 175 w 179"/>
                <a:gd name="T1" fmla="*/ 65 h 110"/>
                <a:gd name="T2" fmla="*/ 163 w 179"/>
                <a:gd name="T3" fmla="*/ 66 h 110"/>
                <a:gd name="T4" fmla="*/ 153 w 179"/>
                <a:gd name="T5" fmla="*/ 68 h 110"/>
                <a:gd name="T6" fmla="*/ 142 w 179"/>
                <a:gd name="T7" fmla="*/ 72 h 110"/>
                <a:gd name="T8" fmla="*/ 132 w 179"/>
                <a:gd name="T9" fmla="*/ 72 h 110"/>
                <a:gd name="T10" fmla="*/ 112 w 179"/>
                <a:gd name="T11" fmla="*/ 75 h 110"/>
                <a:gd name="T12" fmla="*/ 99 w 179"/>
                <a:gd name="T13" fmla="*/ 77 h 110"/>
                <a:gd name="T14" fmla="*/ 79 w 179"/>
                <a:gd name="T15" fmla="*/ 71 h 110"/>
                <a:gd name="T16" fmla="*/ 64 w 179"/>
                <a:gd name="T17" fmla="*/ 71 h 110"/>
                <a:gd name="T18" fmla="*/ 84 w 179"/>
                <a:gd name="T19" fmla="*/ 78 h 110"/>
                <a:gd name="T20" fmla="*/ 61 w 179"/>
                <a:gd name="T21" fmla="*/ 81 h 110"/>
                <a:gd name="T22" fmla="*/ 72 w 179"/>
                <a:gd name="T23" fmla="*/ 98 h 110"/>
                <a:gd name="T24" fmla="*/ 58 w 179"/>
                <a:gd name="T25" fmla="*/ 89 h 110"/>
                <a:gd name="T26" fmla="*/ 40 w 179"/>
                <a:gd name="T27" fmla="*/ 99 h 110"/>
                <a:gd name="T28" fmla="*/ 30 w 179"/>
                <a:gd name="T29" fmla="*/ 99 h 110"/>
                <a:gd name="T30" fmla="*/ 52 w 179"/>
                <a:gd name="T31" fmla="*/ 93 h 110"/>
                <a:gd name="T32" fmla="*/ 39 w 179"/>
                <a:gd name="T33" fmla="*/ 81 h 110"/>
                <a:gd name="T34" fmla="*/ 30 w 179"/>
                <a:gd name="T35" fmla="*/ 83 h 110"/>
                <a:gd name="T36" fmla="*/ 25 w 179"/>
                <a:gd name="T37" fmla="*/ 80 h 110"/>
                <a:gd name="T38" fmla="*/ 25 w 179"/>
                <a:gd name="T39" fmla="*/ 77 h 110"/>
                <a:gd name="T40" fmla="*/ 18 w 179"/>
                <a:gd name="T41" fmla="*/ 69 h 110"/>
                <a:gd name="T42" fmla="*/ 12 w 179"/>
                <a:gd name="T43" fmla="*/ 69 h 110"/>
                <a:gd name="T44" fmla="*/ 24 w 179"/>
                <a:gd name="T45" fmla="*/ 66 h 110"/>
                <a:gd name="T46" fmla="*/ 39 w 179"/>
                <a:gd name="T47" fmla="*/ 53 h 110"/>
                <a:gd name="T48" fmla="*/ 49 w 179"/>
                <a:gd name="T49" fmla="*/ 45 h 110"/>
                <a:gd name="T50" fmla="*/ 81 w 179"/>
                <a:gd name="T51" fmla="*/ 33 h 110"/>
                <a:gd name="T52" fmla="*/ 96 w 179"/>
                <a:gd name="T53" fmla="*/ 26 h 110"/>
                <a:gd name="T54" fmla="*/ 112 w 179"/>
                <a:gd name="T55" fmla="*/ 14 h 110"/>
                <a:gd name="T56" fmla="*/ 132 w 179"/>
                <a:gd name="T57" fmla="*/ 5 h 110"/>
                <a:gd name="T58" fmla="*/ 148 w 179"/>
                <a:gd name="T59" fmla="*/ 8 h 110"/>
                <a:gd name="T60" fmla="*/ 165 w 179"/>
                <a:gd name="T61" fmla="*/ 33 h 110"/>
                <a:gd name="T62" fmla="*/ 175 w 179"/>
                <a:gd name="T63" fmla="*/ 6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9" h="110">
                  <a:moveTo>
                    <a:pt x="175" y="65"/>
                  </a:moveTo>
                  <a:cubicBezTo>
                    <a:pt x="159" y="81"/>
                    <a:pt x="179" y="75"/>
                    <a:pt x="163" y="66"/>
                  </a:cubicBezTo>
                  <a:cubicBezTo>
                    <a:pt x="154" y="78"/>
                    <a:pt x="163" y="63"/>
                    <a:pt x="153" y="68"/>
                  </a:cubicBezTo>
                  <a:cubicBezTo>
                    <a:pt x="150" y="78"/>
                    <a:pt x="151" y="70"/>
                    <a:pt x="142" y="72"/>
                  </a:cubicBezTo>
                  <a:cubicBezTo>
                    <a:pt x="132" y="77"/>
                    <a:pt x="141" y="65"/>
                    <a:pt x="132" y="72"/>
                  </a:cubicBezTo>
                  <a:cubicBezTo>
                    <a:pt x="124" y="70"/>
                    <a:pt x="119" y="74"/>
                    <a:pt x="112" y="75"/>
                  </a:cubicBezTo>
                  <a:cubicBezTo>
                    <a:pt x="106" y="71"/>
                    <a:pt x="104" y="73"/>
                    <a:pt x="99" y="77"/>
                  </a:cubicBezTo>
                  <a:cubicBezTo>
                    <a:pt x="91" y="72"/>
                    <a:pt x="89" y="72"/>
                    <a:pt x="79" y="71"/>
                  </a:cubicBezTo>
                  <a:cubicBezTo>
                    <a:pt x="73" y="75"/>
                    <a:pt x="71" y="72"/>
                    <a:pt x="64" y="71"/>
                  </a:cubicBezTo>
                  <a:cubicBezTo>
                    <a:pt x="35" y="75"/>
                    <a:pt x="76" y="78"/>
                    <a:pt x="84" y="78"/>
                  </a:cubicBezTo>
                  <a:cubicBezTo>
                    <a:pt x="76" y="83"/>
                    <a:pt x="69" y="79"/>
                    <a:pt x="61" y="81"/>
                  </a:cubicBezTo>
                  <a:cubicBezTo>
                    <a:pt x="62" y="83"/>
                    <a:pt x="74" y="97"/>
                    <a:pt x="72" y="98"/>
                  </a:cubicBezTo>
                  <a:cubicBezTo>
                    <a:pt x="71" y="99"/>
                    <a:pt x="59" y="90"/>
                    <a:pt x="58" y="89"/>
                  </a:cubicBezTo>
                  <a:cubicBezTo>
                    <a:pt x="40" y="92"/>
                    <a:pt x="51" y="97"/>
                    <a:pt x="40" y="99"/>
                  </a:cubicBezTo>
                  <a:cubicBezTo>
                    <a:pt x="44" y="110"/>
                    <a:pt x="34" y="102"/>
                    <a:pt x="30" y="99"/>
                  </a:cubicBezTo>
                  <a:cubicBezTo>
                    <a:pt x="42" y="98"/>
                    <a:pt x="42" y="96"/>
                    <a:pt x="52" y="93"/>
                  </a:cubicBezTo>
                  <a:cubicBezTo>
                    <a:pt x="61" y="86"/>
                    <a:pt x="47" y="83"/>
                    <a:pt x="39" y="81"/>
                  </a:cubicBezTo>
                  <a:cubicBezTo>
                    <a:pt x="26" y="73"/>
                    <a:pt x="42" y="80"/>
                    <a:pt x="30" y="83"/>
                  </a:cubicBezTo>
                  <a:cubicBezTo>
                    <a:pt x="28" y="83"/>
                    <a:pt x="25" y="80"/>
                    <a:pt x="25" y="80"/>
                  </a:cubicBezTo>
                  <a:cubicBezTo>
                    <a:pt x="35" y="76"/>
                    <a:pt x="29" y="80"/>
                    <a:pt x="25" y="77"/>
                  </a:cubicBezTo>
                  <a:cubicBezTo>
                    <a:pt x="22" y="75"/>
                    <a:pt x="21" y="71"/>
                    <a:pt x="18" y="69"/>
                  </a:cubicBezTo>
                  <a:cubicBezTo>
                    <a:pt x="17" y="69"/>
                    <a:pt x="0" y="77"/>
                    <a:pt x="12" y="69"/>
                  </a:cubicBezTo>
                  <a:cubicBezTo>
                    <a:pt x="15" y="67"/>
                    <a:pt x="20" y="67"/>
                    <a:pt x="24" y="66"/>
                  </a:cubicBezTo>
                  <a:cubicBezTo>
                    <a:pt x="28" y="58"/>
                    <a:pt x="30" y="55"/>
                    <a:pt x="39" y="53"/>
                  </a:cubicBezTo>
                  <a:cubicBezTo>
                    <a:pt x="44" y="51"/>
                    <a:pt x="44" y="47"/>
                    <a:pt x="49" y="45"/>
                  </a:cubicBezTo>
                  <a:cubicBezTo>
                    <a:pt x="54" y="34"/>
                    <a:pt x="70" y="37"/>
                    <a:pt x="81" y="33"/>
                  </a:cubicBezTo>
                  <a:cubicBezTo>
                    <a:pt x="86" y="29"/>
                    <a:pt x="89" y="27"/>
                    <a:pt x="96" y="26"/>
                  </a:cubicBezTo>
                  <a:cubicBezTo>
                    <a:pt x="103" y="21"/>
                    <a:pt x="102" y="16"/>
                    <a:pt x="112" y="14"/>
                  </a:cubicBezTo>
                  <a:cubicBezTo>
                    <a:pt x="119" y="10"/>
                    <a:pt x="124" y="6"/>
                    <a:pt x="132" y="5"/>
                  </a:cubicBezTo>
                  <a:cubicBezTo>
                    <a:pt x="141" y="0"/>
                    <a:pt x="140" y="4"/>
                    <a:pt x="148" y="8"/>
                  </a:cubicBezTo>
                  <a:cubicBezTo>
                    <a:pt x="150" y="21"/>
                    <a:pt x="154" y="26"/>
                    <a:pt x="165" y="33"/>
                  </a:cubicBezTo>
                  <a:cubicBezTo>
                    <a:pt x="165" y="36"/>
                    <a:pt x="163" y="65"/>
                    <a:pt x="175" y="65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51" name="Freeform 179"/>
            <p:cNvSpPr>
              <a:spLocks/>
            </p:cNvSpPr>
            <p:nvPr/>
          </p:nvSpPr>
          <p:spPr bwMode="auto">
            <a:xfrm>
              <a:off x="2815" y="2698"/>
              <a:ext cx="258" cy="340"/>
            </a:xfrm>
            <a:custGeom>
              <a:avLst/>
              <a:gdLst>
                <a:gd name="T0" fmla="*/ 234 w 258"/>
                <a:gd name="T1" fmla="*/ 224 h 340"/>
                <a:gd name="T2" fmla="*/ 198 w 258"/>
                <a:gd name="T3" fmla="*/ 239 h 340"/>
                <a:gd name="T4" fmla="*/ 147 w 258"/>
                <a:gd name="T5" fmla="*/ 258 h 340"/>
                <a:gd name="T6" fmla="*/ 111 w 258"/>
                <a:gd name="T7" fmla="*/ 276 h 340"/>
                <a:gd name="T8" fmla="*/ 65 w 258"/>
                <a:gd name="T9" fmla="*/ 303 h 340"/>
                <a:gd name="T10" fmla="*/ 48 w 258"/>
                <a:gd name="T11" fmla="*/ 318 h 340"/>
                <a:gd name="T12" fmla="*/ 57 w 258"/>
                <a:gd name="T13" fmla="*/ 306 h 340"/>
                <a:gd name="T14" fmla="*/ 29 w 258"/>
                <a:gd name="T15" fmla="*/ 234 h 340"/>
                <a:gd name="T16" fmla="*/ 26 w 258"/>
                <a:gd name="T17" fmla="*/ 215 h 340"/>
                <a:gd name="T18" fmla="*/ 21 w 258"/>
                <a:gd name="T19" fmla="*/ 191 h 340"/>
                <a:gd name="T20" fmla="*/ 17 w 258"/>
                <a:gd name="T21" fmla="*/ 168 h 340"/>
                <a:gd name="T22" fmla="*/ 18 w 258"/>
                <a:gd name="T23" fmla="*/ 155 h 340"/>
                <a:gd name="T24" fmla="*/ 17 w 258"/>
                <a:gd name="T25" fmla="*/ 132 h 340"/>
                <a:gd name="T26" fmla="*/ 14 w 258"/>
                <a:gd name="T27" fmla="*/ 101 h 340"/>
                <a:gd name="T28" fmla="*/ 41 w 258"/>
                <a:gd name="T29" fmla="*/ 117 h 340"/>
                <a:gd name="T30" fmla="*/ 53 w 258"/>
                <a:gd name="T31" fmla="*/ 117 h 340"/>
                <a:gd name="T32" fmla="*/ 66 w 258"/>
                <a:gd name="T33" fmla="*/ 114 h 340"/>
                <a:gd name="T34" fmla="*/ 60 w 258"/>
                <a:gd name="T35" fmla="*/ 128 h 340"/>
                <a:gd name="T36" fmla="*/ 66 w 258"/>
                <a:gd name="T37" fmla="*/ 138 h 340"/>
                <a:gd name="T38" fmla="*/ 90 w 258"/>
                <a:gd name="T39" fmla="*/ 125 h 340"/>
                <a:gd name="T40" fmla="*/ 93 w 258"/>
                <a:gd name="T41" fmla="*/ 111 h 340"/>
                <a:gd name="T42" fmla="*/ 141 w 258"/>
                <a:gd name="T43" fmla="*/ 108 h 340"/>
                <a:gd name="T44" fmla="*/ 185 w 258"/>
                <a:gd name="T45" fmla="*/ 98 h 340"/>
                <a:gd name="T46" fmla="*/ 219 w 258"/>
                <a:gd name="T47" fmla="*/ 144 h 340"/>
                <a:gd name="T48" fmla="*/ 239 w 258"/>
                <a:gd name="T49" fmla="*/ 215 h 340"/>
                <a:gd name="T50" fmla="*/ 198 w 258"/>
                <a:gd name="T51" fmla="*/ 231 h 340"/>
                <a:gd name="T52" fmla="*/ 135 w 258"/>
                <a:gd name="T53" fmla="*/ 252 h 340"/>
                <a:gd name="T54" fmla="*/ 105 w 258"/>
                <a:gd name="T55" fmla="*/ 270 h 340"/>
                <a:gd name="T56" fmla="*/ 107 w 258"/>
                <a:gd name="T57" fmla="*/ 269 h 340"/>
                <a:gd name="T58" fmla="*/ 137 w 258"/>
                <a:gd name="T59" fmla="*/ 245 h 340"/>
                <a:gd name="T60" fmla="*/ 93 w 258"/>
                <a:gd name="T61" fmla="*/ 242 h 340"/>
                <a:gd name="T62" fmla="*/ 71 w 258"/>
                <a:gd name="T63" fmla="*/ 233 h 340"/>
                <a:gd name="T64" fmla="*/ 62 w 258"/>
                <a:gd name="T65" fmla="*/ 221 h 340"/>
                <a:gd name="T66" fmla="*/ 39 w 258"/>
                <a:gd name="T67" fmla="*/ 161 h 340"/>
                <a:gd name="T68" fmla="*/ 39 w 258"/>
                <a:gd name="T69" fmla="*/ 188 h 340"/>
                <a:gd name="T70" fmla="*/ 51 w 258"/>
                <a:gd name="T71" fmla="*/ 297 h 340"/>
                <a:gd name="T72" fmla="*/ 119 w 258"/>
                <a:gd name="T73" fmla="*/ 273 h 340"/>
                <a:gd name="T74" fmla="*/ 170 w 258"/>
                <a:gd name="T75" fmla="*/ 239 h 340"/>
                <a:gd name="T76" fmla="*/ 218 w 258"/>
                <a:gd name="T77" fmla="*/ 227 h 340"/>
                <a:gd name="T78" fmla="*/ 236 w 258"/>
                <a:gd name="T79" fmla="*/ 201 h 340"/>
                <a:gd name="T80" fmla="*/ 224 w 258"/>
                <a:gd name="T81" fmla="*/ 158 h 340"/>
                <a:gd name="T82" fmla="*/ 204 w 258"/>
                <a:gd name="T83" fmla="*/ 104 h 340"/>
                <a:gd name="T84" fmla="*/ 189 w 258"/>
                <a:gd name="T85" fmla="*/ 66 h 340"/>
                <a:gd name="T86" fmla="*/ 180 w 258"/>
                <a:gd name="T87" fmla="*/ 36 h 340"/>
                <a:gd name="T88" fmla="*/ 167 w 258"/>
                <a:gd name="T89" fmla="*/ 18 h 340"/>
                <a:gd name="T90" fmla="*/ 191 w 258"/>
                <a:gd name="T91" fmla="*/ 51 h 340"/>
                <a:gd name="T92" fmla="*/ 209 w 258"/>
                <a:gd name="T93" fmla="*/ 93 h 340"/>
                <a:gd name="T94" fmla="*/ 221 w 258"/>
                <a:gd name="T95" fmla="*/ 125 h 340"/>
                <a:gd name="T96" fmla="*/ 245 w 258"/>
                <a:gd name="T97" fmla="*/ 183 h 340"/>
                <a:gd name="T98" fmla="*/ 258 w 258"/>
                <a:gd name="T99" fmla="*/ 218 h 340"/>
                <a:gd name="T100" fmla="*/ 251 w 258"/>
                <a:gd name="T101" fmla="*/ 213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8" h="340">
                  <a:moveTo>
                    <a:pt x="251" y="213"/>
                  </a:moveTo>
                  <a:cubicBezTo>
                    <a:pt x="248" y="222"/>
                    <a:pt x="242" y="221"/>
                    <a:pt x="234" y="224"/>
                  </a:cubicBezTo>
                  <a:cubicBezTo>
                    <a:pt x="229" y="228"/>
                    <a:pt x="226" y="230"/>
                    <a:pt x="219" y="231"/>
                  </a:cubicBezTo>
                  <a:cubicBezTo>
                    <a:pt x="213" y="236"/>
                    <a:pt x="205" y="237"/>
                    <a:pt x="198" y="239"/>
                  </a:cubicBezTo>
                  <a:cubicBezTo>
                    <a:pt x="191" y="235"/>
                    <a:pt x="191" y="239"/>
                    <a:pt x="185" y="243"/>
                  </a:cubicBezTo>
                  <a:cubicBezTo>
                    <a:pt x="173" y="250"/>
                    <a:pt x="161" y="256"/>
                    <a:pt x="147" y="258"/>
                  </a:cubicBezTo>
                  <a:cubicBezTo>
                    <a:pt x="139" y="262"/>
                    <a:pt x="131" y="263"/>
                    <a:pt x="123" y="266"/>
                  </a:cubicBezTo>
                  <a:cubicBezTo>
                    <a:pt x="122" y="274"/>
                    <a:pt x="119" y="275"/>
                    <a:pt x="111" y="276"/>
                  </a:cubicBezTo>
                  <a:cubicBezTo>
                    <a:pt x="101" y="281"/>
                    <a:pt x="95" y="287"/>
                    <a:pt x="83" y="290"/>
                  </a:cubicBezTo>
                  <a:cubicBezTo>
                    <a:pt x="75" y="295"/>
                    <a:pt x="74" y="301"/>
                    <a:pt x="65" y="303"/>
                  </a:cubicBezTo>
                  <a:cubicBezTo>
                    <a:pt x="58" y="306"/>
                    <a:pt x="56" y="307"/>
                    <a:pt x="57" y="314"/>
                  </a:cubicBezTo>
                  <a:cubicBezTo>
                    <a:pt x="46" y="322"/>
                    <a:pt x="60" y="313"/>
                    <a:pt x="48" y="318"/>
                  </a:cubicBezTo>
                  <a:cubicBezTo>
                    <a:pt x="46" y="319"/>
                    <a:pt x="45" y="322"/>
                    <a:pt x="44" y="321"/>
                  </a:cubicBezTo>
                  <a:cubicBezTo>
                    <a:pt x="44" y="321"/>
                    <a:pt x="55" y="310"/>
                    <a:pt x="57" y="306"/>
                  </a:cubicBezTo>
                  <a:cubicBezTo>
                    <a:pt x="48" y="304"/>
                    <a:pt x="48" y="301"/>
                    <a:pt x="41" y="296"/>
                  </a:cubicBezTo>
                  <a:cubicBezTo>
                    <a:pt x="35" y="279"/>
                    <a:pt x="44" y="245"/>
                    <a:pt x="29" y="234"/>
                  </a:cubicBezTo>
                  <a:cubicBezTo>
                    <a:pt x="37" y="229"/>
                    <a:pt x="36" y="226"/>
                    <a:pt x="27" y="224"/>
                  </a:cubicBezTo>
                  <a:cubicBezTo>
                    <a:pt x="16" y="226"/>
                    <a:pt x="22" y="220"/>
                    <a:pt x="26" y="215"/>
                  </a:cubicBezTo>
                  <a:cubicBezTo>
                    <a:pt x="12" y="210"/>
                    <a:pt x="34" y="208"/>
                    <a:pt x="18" y="201"/>
                  </a:cubicBezTo>
                  <a:cubicBezTo>
                    <a:pt x="21" y="195"/>
                    <a:pt x="26" y="197"/>
                    <a:pt x="21" y="191"/>
                  </a:cubicBezTo>
                  <a:cubicBezTo>
                    <a:pt x="20" y="183"/>
                    <a:pt x="13" y="181"/>
                    <a:pt x="23" y="179"/>
                  </a:cubicBezTo>
                  <a:cubicBezTo>
                    <a:pt x="27" y="172"/>
                    <a:pt x="24" y="171"/>
                    <a:pt x="17" y="168"/>
                  </a:cubicBezTo>
                  <a:cubicBezTo>
                    <a:pt x="25" y="157"/>
                    <a:pt x="27" y="161"/>
                    <a:pt x="18" y="156"/>
                  </a:cubicBezTo>
                  <a:cubicBezTo>
                    <a:pt x="13" y="158"/>
                    <a:pt x="0" y="157"/>
                    <a:pt x="18" y="155"/>
                  </a:cubicBezTo>
                  <a:cubicBezTo>
                    <a:pt x="14" y="149"/>
                    <a:pt x="8" y="144"/>
                    <a:pt x="17" y="141"/>
                  </a:cubicBezTo>
                  <a:cubicBezTo>
                    <a:pt x="9" y="130"/>
                    <a:pt x="28" y="140"/>
                    <a:pt x="17" y="132"/>
                  </a:cubicBezTo>
                  <a:cubicBezTo>
                    <a:pt x="18" y="125"/>
                    <a:pt x="17" y="120"/>
                    <a:pt x="15" y="113"/>
                  </a:cubicBezTo>
                  <a:cubicBezTo>
                    <a:pt x="15" y="109"/>
                    <a:pt x="14" y="101"/>
                    <a:pt x="14" y="101"/>
                  </a:cubicBezTo>
                  <a:cubicBezTo>
                    <a:pt x="19" y="98"/>
                    <a:pt x="22" y="107"/>
                    <a:pt x="30" y="108"/>
                  </a:cubicBezTo>
                  <a:cubicBezTo>
                    <a:pt x="25" y="117"/>
                    <a:pt x="34" y="113"/>
                    <a:pt x="41" y="117"/>
                  </a:cubicBezTo>
                  <a:cubicBezTo>
                    <a:pt x="35" y="127"/>
                    <a:pt x="41" y="117"/>
                    <a:pt x="48" y="122"/>
                  </a:cubicBezTo>
                  <a:cubicBezTo>
                    <a:pt x="50" y="120"/>
                    <a:pt x="52" y="119"/>
                    <a:pt x="53" y="117"/>
                  </a:cubicBezTo>
                  <a:cubicBezTo>
                    <a:pt x="54" y="115"/>
                    <a:pt x="52" y="112"/>
                    <a:pt x="54" y="111"/>
                  </a:cubicBezTo>
                  <a:cubicBezTo>
                    <a:pt x="58" y="109"/>
                    <a:pt x="62" y="113"/>
                    <a:pt x="66" y="114"/>
                  </a:cubicBezTo>
                  <a:cubicBezTo>
                    <a:pt x="71" y="115"/>
                    <a:pt x="80" y="117"/>
                    <a:pt x="80" y="117"/>
                  </a:cubicBezTo>
                  <a:cubicBezTo>
                    <a:pt x="71" y="120"/>
                    <a:pt x="68" y="122"/>
                    <a:pt x="60" y="128"/>
                  </a:cubicBezTo>
                  <a:cubicBezTo>
                    <a:pt x="64" y="137"/>
                    <a:pt x="47" y="130"/>
                    <a:pt x="63" y="132"/>
                  </a:cubicBezTo>
                  <a:cubicBezTo>
                    <a:pt x="64" y="134"/>
                    <a:pt x="64" y="137"/>
                    <a:pt x="66" y="138"/>
                  </a:cubicBezTo>
                  <a:cubicBezTo>
                    <a:pt x="69" y="139"/>
                    <a:pt x="67" y="131"/>
                    <a:pt x="69" y="129"/>
                  </a:cubicBezTo>
                  <a:cubicBezTo>
                    <a:pt x="73" y="125"/>
                    <a:pt x="85" y="125"/>
                    <a:pt x="90" y="125"/>
                  </a:cubicBezTo>
                  <a:cubicBezTo>
                    <a:pt x="103" y="120"/>
                    <a:pt x="86" y="117"/>
                    <a:pt x="81" y="116"/>
                  </a:cubicBezTo>
                  <a:cubicBezTo>
                    <a:pt x="70" y="108"/>
                    <a:pt x="83" y="119"/>
                    <a:pt x="93" y="111"/>
                  </a:cubicBezTo>
                  <a:cubicBezTo>
                    <a:pt x="95" y="109"/>
                    <a:pt x="87" y="108"/>
                    <a:pt x="84" y="107"/>
                  </a:cubicBezTo>
                  <a:cubicBezTo>
                    <a:pt x="107" y="105"/>
                    <a:pt x="120" y="105"/>
                    <a:pt x="141" y="108"/>
                  </a:cubicBezTo>
                  <a:cubicBezTo>
                    <a:pt x="149" y="106"/>
                    <a:pt x="157" y="107"/>
                    <a:pt x="165" y="105"/>
                  </a:cubicBezTo>
                  <a:cubicBezTo>
                    <a:pt x="172" y="103"/>
                    <a:pt x="176" y="99"/>
                    <a:pt x="185" y="98"/>
                  </a:cubicBezTo>
                  <a:cubicBezTo>
                    <a:pt x="194" y="91"/>
                    <a:pt x="196" y="100"/>
                    <a:pt x="203" y="104"/>
                  </a:cubicBezTo>
                  <a:cubicBezTo>
                    <a:pt x="212" y="116"/>
                    <a:pt x="203" y="142"/>
                    <a:pt x="219" y="144"/>
                  </a:cubicBezTo>
                  <a:cubicBezTo>
                    <a:pt x="224" y="155"/>
                    <a:pt x="220" y="172"/>
                    <a:pt x="230" y="180"/>
                  </a:cubicBezTo>
                  <a:cubicBezTo>
                    <a:pt x="236" y="191"/>
                    <a:pt x="233" y="204"/>
                    <a:pt x="239" y="215"/>
                  </a:cubicBezTo>
                  <a:cubicBezTo>
                    <a:pt x="235" y="224"/>
                    <a:pt x="229" y="221"/>
                    <a:pt x="219" y="222"/>
                  </a:cubicBezTo>
                  <a:cubicBezTo>
                    <a:pt x="211" y="226"/>
                    <a:pt x="208" y="229"/>
                    <a:pt x="198" y="231"/>
                  </a:cubicBezTo>
                  <a:cubicBezTo>
                    <a:pt x="191" y="234"/>
                    <a:pt x="183" y="235"/>
                    <a:pt x="176" y="236"/>
                  </a:cubicBezTo>
                  <a:cubicBezTo>
                    <a:pt x="164" y="243"/>
                    <a:pt x="149" y="250"/>
                    <a:pt x="135" y="252"/>
                  </a:cubicBezTo>
                  <a:cubicBezTo>
                    <a:pt x="130" y="256"/>
                    <a:pt x="125" y="257"/>
                    <a:pt x="120" y="260"/>
                  </a:cubicBezTo>
                  <a:lnTo>
                    <a:pt x="105" y="270"/>
                  </a:lnTo>
                  <a:cubicBezTo>
                    <a:pt x="105" y="270"/>
                    <a:pt x="96" y="273"/>
                    <a:pt x="96" y="273"/>
                  </a:cubicBezTo>
                  <a:cubicBezTo>
                    <a:pt x="99" y="271"/>
                    <a:pt x="103" y="270"/>
                    <a:pt x="107" y="269"/>
                  </a:cubicBezTo>
                  <a:cubicBezTo>
                    <a:pt x="119" y="259"/>
                    <a:pt x="113" y="261"/>
                    <a:pt x="126" y="260"/>
                  </a:cubicBezTo>
                  <a:cubicBezTo>
                    <a:pt x="125" y="255"/>
                    <a:pt x="132" y="252"/>
                    <a:pt x="137" y="245"/>
                  </a:cubicBezTo>
                  <a:cubicBezTo>
                    <a:pt x="129" y="242"/>
                    <a:pt x="103" y="235"/>
                    <a:pt x="110" y="249"/>
                  </a:cubicBezTo>
                  <a:cubicBezTo>
                    <a:pt x="100" y="255"/>
                    <a:pt x="102" y="244"/>
                    <a:pt x="93" y="242"/>
                  </a:cubicBezTo>
                  <a:cubicBezTo>
                    <a:pt x="86" y="238"/>
                    <a:pt x="84" y="239"/>
                    <a:pt x="83" y="230"/>
                  </a:cubicBezTo>
                  <a:cubicBezTo>
                    <a:pt x="79" y="236"/>
                    <a:pt x="77" y="239"/>
                    <a:pt x="71" y="233"/>
                  </a:cubicBezTo>
                  <a:cubicBezTo>
                    <a:pt x="69" y="226"/>
                    <a:pt x="66" y="227"/>
                    <a:pt x="63" y="221"/>
                  </a:cubicBezTo>
                  <a:cubicBezTo>
                    <a:pt x="68" y="208"/>
                    <a:pt x="63" y="221"/>
                    <a:pt x="62" y="221"/>
                  </a:cubicBezTo>
                  <a:cubicBezTo>
                    <a:pt x="60" y="221"/>
                    <a:pt x="60" y="217"/>
                    <a:pt x="59" y="215"/>
                  </a:cubicBezTo>
                  <a:cubicBezTo>
                    <a:pt x="56" y="196"/>
                    <a:pt x="45" y="179"/>
                    <a:pt x="39" y="161"/>
                  </a:cubicBezTo>
                  <a:cubicBezTo>
                    <a:pt x="36" y="168"/>
                    <a:pt x="31" y="178"/>
                    <a:pt x="41" y="180"/>
                  </a:cubicBezTo>
                  <a:cubicBezTo>
                    <a:pt x="40" y="183"/>
                    <a:pt x="39" y="185"/>
                    <a:pt x="39" y="188"/>
                  </a:cubicBezTo>
                  <a:cubicBezTo>
                    <a:pt x="40" y="192"/>
                    <a:pt x="44" y="198"/>
                    <a:pt x="44" y="198"/>
                  </a:cubicBezTo>
                  <a:cubicBezTo>
                    <a:pt x="46" y="340"/>
                    <a:pt x="47" y="270"/>
                    <a:pt x="51" y="297"/>
                  </a:cubicBezTo>
                  <a:cubicBezTo>
                    <a:pt x="66" y="295"/>
                    <a:pt x="79" y="288"/>
                    <a:pt x="95" y="287"/>
                  </a:cubicBezTo>
                  <a:cubicBezTo>
                    <a:pt x="97" y="277"/>
                    <a:pt x="111" y="277"/>
                    <a:pt x="119" y="273"/>
                  </a:cubicBezTo>
                  <a:cubicBezTo>
                    <a:pt x="124" y="266"/>
                    <a:pt x="127" y="261"/>
                    <a:pt x="135" y="260"/>
                  </a:cubicBezTo>
                  <a:cubicBezTo>
                    <a:pt x="145" y="256"/>
                    <a:pt x="160" y="241"/>
                    <a:pt x="170" y="239"/>
                  </a:cubicBezTo>
                  <a:cubicBezTo>
                    <a:pt x="178" y="237"/>
                    <a:pt x="186" y="237"/>
                    <a:pt x="194" y="236"/>
                  </a:cubicBezTo>
                  <a:cubicBezTo>
                    <a:pt x="200" y="231"/>
                    <a:pt x="210" y="228"/>
                    <a:pt x="218" y="227"/>
                  </a:cubicBezTo>
                  <a:cubicBezTo>
                    <a:pt x="227" y="223"/>
                    <a:pt x="230" y="217"/>
                    <a:pt x="240" y="215"/>
                  </a:cubicBezTo>
                  <a:cubicBezTo>
                    <a:pt x="238" y="207"/>
                    <a:pt x="233" y="209"/>
                    <a:pt x="236" y="201"/>
                  </a:cubicBezTo>
                  <a:cubicBezTo>
                    <a:pt x="235" y="191"/>
                    <a:pt x="236" y="179"/>
                    <a:pt x="231" y="170"/>
                  </a:cubicBezTo>
                  <a:cubicBezTo>
                    <a:pt x="230" y="164"/>
                    <a:pt x="229" y="162"/>
                    <a:pt x="224" y="158"/>
                  </a:cubicBezTo>
                  <a:cubicBezTo>
                    <a:pt x="222" y="148"/>
                    <a:pt x="221" y="140"/>
                    <a:pt x="215" y="132"/>
                  </a:cubicBezTo>
                  <a:cubicBezTo>
                    <a:pt x="212" y="118"/>
                    <a:pt x="210" y="116"/>
                    <a:pt x="204" y="104"/>
                  </a:cubicBezTo>
                  <a:cubicBezTo>
                    <a:pt x="202" y="96"/>
                    <a:pt x="200" y="90"/>
                    <a:pt x="195" y="83"/>
                  </a:cubicBezTo>
                  <a:cubicBezTo>
                    <a:pt x="194" y="75"/>
                    <a:pt x="192" y="73"/>
                    <a:pt x="189" y="66"/>
                  </a:cubicBezTo>
                  <a:cubicBezTo>
                    <a:pt x="188" y="60"/>
                    <a:pt x="187" y="55"/>
                    <a:pt x="183" y="50"/>
                  </a:cubicBezTo>
                  <a:cubicBezTo>
                    <a:pt x="181" y="40"/>
                    <a:pt x="175" y="46"/>
                    <a:pt x="180" y="36"/>
                  </a:cubicBezTo>
                  <a:cubicBezTo>
                    <a:pt x="174" y="30"/>
                    <a:pt x="173" y="23"/>
                    <a:pt x="168" y="17"/>
                  </a:cubicBezTo>
                  <a:cubicBezTo>
                    <a:pt x="166" y="0"/>
                    <a:pt x="165" y="14"/>
                    <a:pt x="167" y="18"/>
                  </a:cubicBezTo>
                  <a:cubicBezTo>
                    <a:pt x="175" y="12"/>
                    <a:pt x="178" y="25"/>
                    <a:pt x="183" y="30"/>
                  </a:cubicBezTo>
                  <a:cubicBezTo>
                    <a:pt x="186" y="38"/>
                    <a:pt x="186" y="44"/>
                    <a:pt x="191" y="51"/>
                  </a:cubicBezTo>
                  <a:cubicBezTo>
                    <a:pt x="193" y="80"/>
                    <a:pt x="196" y="58"/>
                    <a:pt x="198" y="77"/>
                  </a:cubicBezTo>
                  <a:cubicBezTo>
                    <a:pt x="197" y="86"/>
                    <a:pt x="201" y="88"/>
                    <a:pt x="209" y="93"/>
                  </a:cubicBezTo>
                  <a:cubicBezTo>
                    <a:pt x="210" y="99"/>
                    <a:pt x="213" y="102"/>
                    <a:pt x="215" y="107"/>
                  </a:cubicBezTo>
                  <a:cubicBezTo>
                    <a:pt x="216" y="116"/>
                    <a:pt x="218" y="117"/>
                    <a:pt x="221" y="125"/>
                  </a:cubicBezTo>
                  <a:cubicBezTo>
                    <a:pt x="223" y="136"/>
                    <a:pt x="223" y="156"/>
                    <a:pt x="234" y="161"/>
                  </a:cubicBezTo>
                  <a:cubicBezTo>
                    <a:pt x="238" y="169"/>
                    <a:pt x="237" y="181"/>
                    <a:pt x="245" y="183"/>
                  </a:cubicBezTo>
                  <a:cubicBezTo>
                    <a:pt x="247" y="195"/>
                    <a:pt x="240" y="201"/>
                    <a:pt x="254" y="204"/>
                  </a:cubicBezTo>
                  <a:cubicBezTo>
                    <a:pt x="255" y="209"/>
                    <a:pt x="257" y="213"/>
                    <a:pt x="258" y="218"/>
                  </a:cubicBezTo>
                  <a:cubicBezTo>
                    <a:pt x="256" y="239"/>
                    <a:pt x="252" y="232"/>
                    <a:pt x="251" y="222"/>
                  </a:cubicBezTo>
                  <a:cubicBezTo>
                    <a:pt x="251" y="219"/>
                    <a:pt x="251" y="216"/>
                    <a:pt x="251" y="213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52" name="Freeform 180"/>
            <p:cNvSpPr>
              <a:spLocks/>
            </p:cNvSpPr>
            <p:nvPr/>
          </p:nvSpPr>
          <p:spPr bwMode="auto">
            <a:xfrm>
              <a:off x="2832" y="2701"/>
              <a:ext cx="139" cy="80"/>
            </a:xfrm>
            <a:custGeom>
              <a:avLst/>
              <a:gdLst>
                <a:gd name="T0" fmla="*/ 139 w 139"/>
                <a:gd name="T1" fmla="*/ 0 h 80"/>
                <a:gd name="T2" fmla="*/ 126 w 139"/>
                <a:gd name="T3" fmla="*/ 17 h 80"/>
                <a:gd name="T4" fmla="*/ 111 w 139"/>
                <a:gd name="T5" fmla="*/ 21 h 80"/>
                <a:gd name="T6" fmla="*/ 90 w 139"/>
                <a:gd name="T7" fmla="*/ 30 h 80"/>
                <a:gd name="T8" fmla="*/ 78 w 139"/>
                <a:gd name="T9" fmla="*/ 38 h 80"/>
                <a:gd name="T10" fmla="*/ 55 w 139"/>
                <a:gd name="T11" fmla="*/ 48 h 80"/>
                <a:gd name="T12" fmla="*/ 34 w 139"/>
                <a:gd name="T13" fmla="*/ 57 h 80"/>
                <a:gd name="T14" fmla="*/ 24 w 139"/>
                <a:gd name="T15" fmla="*/ 65 h 80"/>
                <a:gd name="T16" fmla="*/ 13 w 139"/>
                <a:gd name="T17" fmla="*/ 72 h 80"/>
                <a:gd name="T18" fmla="*/ 0 w 139"/>
                <a:gd name="T19" fmla="*/ 80 h 80"/>
                <a:gd name="T20" fmla="*/ 12 w 139"/>
                <a:gd name="T21" fmla="*/ 71 h 80"/>
                <a:gd name="T22" fmla="*/ 33 w 139"/>
                <a:gd name="T23" fmla="*/ 59 h 80"/>
                <a:gd name="T24" fmla="*/ 52 w 139"/>
                <a:gd name="T25" fmla="*/ 50 h 80"/>
                <a:gd name="T26" fmla="*/ 69 w 139"/>
                <a:gd name="T27" fmla="*/ 39 h 80"/>
                <a:gd name="T28" fmla="*/ 87 w 139"/>
                <a:gd name="T29" fmla="*/ 29 h 80"/>
                <a:gd name="T30" fmla="*/ 111 w 139"/>
                <a:gd name="T31" fmla="*/ 17 h 80"/>
                <a:gd name="T32" fmla="*/ 129 w 139"/>
                <a:gd name="T33" fmla="*/ 8 h 80"/>
                <a:gd name="T34" fmla="*/ 139 w 139"/>
                <a:gd name="T3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9" h="80">
                  <a:moveTo>
                    <a:pt x="139" y="0"/>
                  </a:moveTo>
                  <a:cubicBezTo>
                    <a:pt x="138" y="8"/>
                    <a:pt x="133" y="12"/>
                    <a:pt x="126" y="17"/>
                  </a:cubicBezTo>
                  <a:cubicBezTo>
                    <a:pt x="118" y="14"/>
                    <a:pt x="120" y="20"/>
                    <a:pt x="111" y="21"/>
                  </a:cubicBezTo>
                  <a:cubicBezTo>
                    <a:pt x="102" y="25"/>
                    <a:pt x="102" y="29"/>
                    <a:pt x="90" y="30"/>
                  </a:cubicBezTo>
                  <a:cubicBezTo>
                    <a:pt x="87" y="37"/>
                    <a:pt x="84" y="35"/>
                    <a:pt x="78" y="38"/>
                  </a:cubicBezTo>
                  <a:cubicBezTo>
                    <a:pt x="73" y="45"/>
                    <a:pt x="55" y="48"/>
                    <a:pt x="55" y="48"/>
                  </a:cubicBezTo>
                  <a:cubicBezTo>
                    <a:pt x="41" y="55"/>
                    <a:pt x="60" y="55"/>
                    <a:pt x="34" y="57"/>
                  </a:cubicBezTo>
                  <a:cubicBezTo>
                    <a:pt x="33" y="64"/>
                    <a:pt x="30" y="62"/>
                    <a:pt x="24" y="65"/>
                  </a:cubicBezTo>
                  <a:cubicBezTo>
                    <a:pt x="21" y="71"/>
                    <a:pt x="19" y="71"/>
                    <a:pt x="13" y="72"/>
                  </a:cubicBezTo>
                  <a:cubicBezTo>
                    <a:pt x="9" y="75"/>
                    <a:pt x="4" y="77"/>
                    <a:pt x="0" y="80"/>
                  </a:cubicBezTo>
                  <a:cubicBezTo>
                    <a:pt x="2" y="72"/>
                    <a:pt x="5" y="72"/>
                    <a:pt x="12" y="71"/>
                  </a:cubicBezTo>
                  <a:cubicBezTo>
                    <a:pt x="19" y="66"/>
                    <a:pt x="25" y="61"/>
                    <a:pt x="33" y="59"/>
                  </a:cubicBezTo>
                  <a:cubicBezTo>
                    <a:pt x="39" y="55"/>
                    <a:pt x="45" y="51"/>
                    <a:pt x="52" y="50"/>
                  </a:cubicBezTo>
                  <a:cubicBezTo>
                    <a:pt x="59" y="47"/>
                    <a:pt x="62" y="42"/>
                    <a:pt x="69" y="39"/>
                  </a:cubicBezTo>
                  <a:cubicBezTo>
                    <a:pt x="74" y="33"/>
                    <a:pt x="80" y="30"/>
                    <a:pt x="87" y="29"/>
                  </a:cubicBezTo>
                  <a:cubicBezTo>
                    <a:pt x="94" y="24"/>
                    <a:pt x="103" y="18"/>
                    <a:pt x="111" y="17"/>
                  </a:cubicBezTo>
                  <a:cubicBezTo>
                    <a:pt x="117" y="13"/>
                    <a:pt x="122" y="9"/>
                    <a:pt x="129" y="8"/>
                  </a:cubicBezTo>
                  <a:cubicBezTo>
                    <a:pt x="133" y="6"/>
                    <a:pt x="137" y="5"/>
                    <a:pt x="139" y="0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53" name="Freeform 181"/>
            <p:cNvSpPr>
              <a:spLocks/>
            </p:cNvSpPr>
            <p:nvPr/>
          </p:nvSpPr>
          <p:spPr bwMode="auto">
            <a:xfrm>
              <a:off x="2790" y="2572"/>
              <a:ext cx="176" cy="195"/>
            </a:xfrm>
            <a:custGeom>
              <a:avLst/>
              <a:gdLst>
                <a:gd name="T0" fmla="*/ 174 w 176"/>
                <a:gd name="T1" fmla="*/ 119 h 195"/>
                <a:gd name="T2" fmla="*/ 154 w 176"/>
                <a:gd name="T3" fmla="*/ 132 h 195"/>
                <a:gd name="T4" fmla="*/ 133 w 176"/>
                <a:gd name="T5" fmla="*/ 141 h 195"/>
                <a:gd name="T6" fmla="*/ 120 w 176"/>
                <a:gd name="T7" fmla="*/ 152 h 195"/>
                <a:gd name="T8" fmla="*/ 109 w 176"/>
                <a:gd name="T9" fmla="*/ 155 h 195"/>
                <a:gd name="T10" fmla="*/ 94 w 176"/>
                <a:gd name="T11" fmla="*/ 165 h 195"/>
                <a:gd name="T12" fmla="*/ 76 w 176"/>
                <a:gd name="T13" fmla="*/ 171 h 195"/>
                <a:gd name="T14" fmla="*/ 60 w 176"/>
                <a:gd name="T15" fmla="*/ 183 h 195"/>
                <a:gd name="T16" fmla="*/ 45 w 176"/>
                <a:gd name="T17" fmla="*/ 192 h 195"/>
                <a:gd name="T18" fmla="*/ 37 w 176"/>
                <a:gd name="T19" fmla="*/ 185 h 195"/>
                <a:gd name="T20" fmla="*/ 34 w 176"/>
                <a:gd name="T21" fmla="*/ 167 h 195"/>
                <a:gd name="T22" fmla="*/ 36 w 176"/>
                <a:gd name="T23" fmla="*/ 158 h 195"/>
                <a:gd name="T24" fmla="*/ 40 w 176"/>
                <a:gd name="T25" fmla="*/ 149 h 195"/>
                <a:gd name="T26" fmla="*/ 46 w 176"/>
                <a:gd name="T27" fmla="*/ 146 h 195"/>
                <a:gd name="T28" fmla="*/ 76 w 176"/>
                <a:gd name="T29" fmla="*/ 140 h 195"/>
                <a:gd name="T30" fmla="*/ 87 w 176"/>
                <a:gd name="T31" fmla="*/ 144 h 195"/>
                <a:gd name="T32" fmla="*/ 100 w 176"/>
                <a:gd name="T33" fmla="*/ 146 h 195"/>
                <a:gd name="T34" fmla="*/ 99 w 176"/>
                <a:gd name="T35" fmla="*/ 135 h 195"/>
                <a:gd name="T36" fmla="*/ 124 w 176"/>
                <a:gd name="T37" fmla="*/ 129 h 195"/>
                <a:gd name="T38" fmla="*/ 100 w 176"/>
                <a:gd name="T39" fmla="*/ 122 h 195"/>
                <a:gd name="T40" fmla="*/ 88 w 176"/>
                <a:gd name="T41" fmla="*/ 120 h 195"/>
                <a:gd name="T42" fmla="*/ 79 w 176"/>
                <a:gd name="T43" fmla="*/ 108 h 195"/>
                <a:gd name="T44" fmla="*/ 64 w 176"/>
                <a:gd name="T45" fmla="*/ 104 h 195"/>
                <a:gd name="T46" fmla="*/ 43 w 176"/>
                <a:gd name="T47" fmla="*/ 83 h 195"/>
                <a:gd name="T48" fmla="*/ 36 w 176"/>
                <a:gd name="T49" fmla="*/ 81 h 195"/>
                <a:gd name="T50" fmla="*/ 22 w 176"/>
                <a:gd name="T51" fmla="*/ 77 h 195"/>
                <a:gd name="T52" fmla="*/ 19 w 176"/>
                <a:gd name="T53" fmla="*/ 87 h 195"/>
                <a:gd name="T54" fmla="*/ 10 w 176"/>
                <a:gd name="T55" fmla="*/ 59 h 195"/>
                <a:gd name="T56" fmla="*/ 9 w 176"/>
                <a:gd name="T57" fmla="*/ 47 h 195"/>
                <a:gd name="T58" fmla="*/ 1 w 176"/>
                <a:gd name="T59" fmla="*/ 45 h 195"/>
                <a:gd name="T60" fmla="*/ 15 w 176"/>
                <a:gd name="T61" fmla="*/ 38 h 195"/>
                <a:gd name="T62" fmla="*/ 33 w 176"/>
                <a:gd name="T63" fmla="*/ 30 h 195"/>
                <a:gd name="T64" fmla="*/ 42 w 176"/>
                <a:gd name="T65" fmla="*/ 26 h 195"/>
                <a:gd name="T66" fmla="*/ 43 w 176"/>
                <a:gd name="T67" fmla="*/ 21 h 195"/>
                <a:gd name="T68" fmla="*/ 63 w 176"/>
                <a:gd name="T69" fmla="*/ 11 h 195"/>
                <a:gd name="T70" fmla="*/ 73 w 176"/>
                <a:gd name="T71" fmla="*/ 8 h 195"/>
                <a:gd name="T72" fmla="*/ 81 w 176"/>
                <a:gd name="T73" fmla="*/ 2 h 195"/>
                <a:gd name="T74" fmla="*/ 67 w 176"/>
                <a:gd name="T75" fmla="*/ 11 h 195"/>
                <a:gd name="T76" fmla="*/ 55 w 176"/>
                <a:gd name="T77" fmla="*/ 20 h 195"/>
                <a:gd name="T78" fmla="*/ 78 w 176"/>
                <a:gd name="T79" fmla="*/ 24 h 195"/>
                <a:gd name="T80" fmla="*/ 82 w 176"/>
                <a:gd name="T81" fmla="*/ 26 h 195"/>
                <a:gd name="T82" fmla="*/ 82 w 176"/>
                <a:gd name="T83" fmla="*/ 23 h 195"/>
                <a:gd name="T84" fmla="*/ 73 w 176"/>
                <a:gd name="T85" fmla="*/ 18 h 195"/>
                <a:gd name="T86" fmla="*/ 82 w 176"/>
                <a:gd name="T87" fmla="*/ 23 h 195"/>
                <a:gd name="T88" fmla="*/ 93 w 176"/>
                <a:gd name="T89" fmla="*/ 27 h 195"/>
                <a:gd name="T90" fmla="*/ 99 w 176"/>
                <a:gd name="T91" fmla="*/ 27 h 195"/>
                <a:gd name="T92" fmla="*/ 91 w 176"/>
                <a:gd name="T93" fmla="*/ 18 h 195"/>
                <a:gd name="T94" fmla="*/ 90 w 176"/>
                <a:gd name="T95" fmla="*/ 8 h 195"/>
                <a:gd name="T96" fmla="*/ 102 w 176"/>
                <a:gd name="T97" fmla="*/ 15 h 195"/>
                <a:gd name="T98" fmla="*/ 105 w 176"/>
                <a:gd name="T99" fmla="*/ 23 h 195"/>
                <a:gd name="T100" fmla="*/ 117 w 176"/>
                <a:gd name="T101" fmla="*/ 32 h 195"/>
                <a:gd name="T102" fmla="*/ 114 w 176"/>
                <a:gd name="T103" fmla="*/ 39 h 195"/>
                <a:gd name="T104" fmla="*/ 123 w 176"/>
                <a:gd name="T105" fmla="*/ 51 h 195"/>
                <a:gd name="T106" fmla="*/ 136 w 176"/>
                <a:gd name="T107" fmla="*/ 45 h 195"/>
                <a:gd name="T108" fmla="*/ 141 w 176"/>
                <a:gd name="T109" fmla="*/ 36 h 195"/>
                <a:gd name="T110" fmla="*/ 154 w 176"/>
                <a:gd name="T111" fmla="*/ 71 h 195"/>
                <a:gd name="T112" fmla="*/ 159 w 176"/>
                <a:gd name="T113" fmla="*/ 84 h 195"/>
                <a:gd name="T114" fmla="*/ 174 w 176"/>
                <a:gd name="T115" fmla="*/ 11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6" h="195">
                  <a:moveTo>
                    <a:pt x="174" y="119"/>
                  </a:moveTo>
                  <a:cubicBezTo>
                    <a:pt x="171" y="125"/>
                    <a:pt x="161" y="131"/>
                    <a:pt x="154" y="132"/>
                  </a:cubicBezTo>
                  <a:cubicBezTo>
                    <a:pt x="147" y="137"/>
                    <a:pt x="142" y="140"/>
                    <a:pt x="133" y="141"/>
                  </a:cubicBezTo>
                  <a:cubicBezTo>
                    <a:pt x="128" y="143"/>
                    <a:pt x="126" y="151"/>
                    <a:pt x="120" y="152"/>
                  </a:cubicBezTo>
                  <a:cubicBezTo>
                    <a:pt x="113" y="153"/>
                    <a:pt x="117" y="152"/>
                    <a:pt x="109" y="155"/>
                  </a:cubicBezTo>
                  <a:cubicBezTo>
                    <a:pt x="103" y="160"/>
                    <a:pt x="102" y="163"/>
                    <a:pt x="94" y="165"/>
                  </a:cubicBezTo>
                  <a:cubicBezTo>
                    <a:pt x="88" y="168"/>
                    <a:pt x="82" y="170"/>
                    <a:pt x="76" y="171"/>
                  </a:cubicBezTo>
                  <a:cubicBezTo>
                    <a:pt x="70" y="174"/>
                    <a:pt x="65" y="179"/>
                    <a:pt x="60" y="183"/>
                  </a:cubicBezTo>
                  <a:cubicBezTo>
                    <a:pt x="57" y="191"/>
                    <a:pt x="54" y="191"/>
                    <a:pt x="45" y="192"/>
                  </a:cubicBezTo>
                  <a:cubicBezTo>
                    <a:pt x="37" y="195"/>
                    <a:pt x="40" y="191"/>
                    <a:pt x="37" y="185"/>
                  </a:cubicBezTo>
                  <a:cubicBezTo>
                    <a:pt x="40" y="179"/>
                    <a:pt x="37" y="173"/>
                    <a:pt x="34" y="167"/>
                  </a:cubicBezTo>
                  <a:cubicBezTo>
                    <a:pt x="45" y="163"/>
                    <a:pt x="32" y="167"/>
                    <a:pt x="36" y="158"/>
                  </a:cubicBezTo>
                  <a:cubicBezTo>
                    <a:pt x="34" y="153"/>
                    <a:pt x="31" y="143"/>
                    <a:pt x="40" y="149"/>
                  </a:cubicBezTo>
                  <a:cubicBezTo>
                    <a:pt x="43" y="144"/>
                    <a:pt x="44" y="135"/>
                    <a:pt x="46" y="146"/>
                  </a:cubicBezTo>
                  <a:cubicBezTo>
                    <a:pt x="50" y="144"/>
                    <a:pt x="71" y="140"/>
                    <a:pt x="76" y="140"/>
                  </a:cubicBezTo>
                  <a:cubicBezTo>
                    <a:pt x="79" y="146"/>
                    <a:pt x="81" y="147"/>
                    <a:pt x="87" y="144"/>
                  </a:cubicBezTo>
                  <a:cubicBezTo>
                    <a:pt x="94" y="149"/>
                    <a:pt x="93" y="142"/>
                    <a:pt x="100" y="146"/>
                  </a:cubicBezTo>
                  <a:cubicBezTo>
                    <a:pt x="92" y="133"/>
                    <a:pt x="107" y="148"/>
                    <a:pt x="99" y="135"/>
                  </a:cubicBezTo>
                  <a:cubicBezTo>
                    <a:pt x="106" y="130"/>
                    <a:pt x="116" y="130"/>
                    <a:pt x="124" y="129"/>
                  </a:cubicBezTo>
                  <a:cubicBezTo>
                    <a:pt x="117" y="125"/>
                    <a:pt x="108" y="124"/>
                    <a:pt x="100" y="122"/>
                  </a:cubicBezTo>
                  <a:cubicBezTo>
                    <a:pt x="96" y="115"/>
                    <a:pt x="95" y="119"/>
                    <a:pt x="88" y="120"/>
                  </a:cubicBezTo>
                  <a:cubicBezTo>
                    <a:pt x="84" y="114"/>
                    <a:pt x="81" y="115"/>
                    <a:pt x="79" y="108"/>
                  </a:cubicBezTo>
                  <a:cubicBezTo>
                    <a:pt x="73" y="111"/>
                    <a:pt x="67" y="111"/>
                    <a:pt x="64" y="104"/>
                  </a:cubicBezTo>
                  <a:cubicBezTo>
                    <a:pt x="63" y="98"/>
                    <a:pt x="50" y="84"/>
                    <a:pt x="43" y="83"/>
                  </a:cubicBezTo>
                  <a:cubicBezTo>
                    <a:pt x="35" y="79"/>
                    <a:pt x="38" y="92"/>
                    <a:pt x="36" y="81"/>
                  </a:cubicBezTo>
                  <a:cubicBezTo>
                    <a:pt x="28" y="84"/>
                    <a:pt x="30" y="79"/>
                    <a:pt x="22" y="77"/>
                  </a:cubicBezTo>
                  <a:cubicBezTo>
                    <a:pt x="18" y="82"/>
                    <a:pt x="25" y="98"/>
                    <a:pt x="19" y="87"/>
                  </a:cubicBezTo>
                  <a:cubicBezTo>
                    <a:pt x="18" y="78"/>
                    <a:pt x="15" y="66"/>
                    <a:pt x="10" y="59"/>
                  </a:cubicBezTo>
                  <a:cubicBezTo>
                    <a:pt x="10" y="55"/>
                    <a:pt x="11" y="50"/>
                    <a:pt x="9" y="47"/>
                  </a:cubicBezTo>
                  <a:cubicBezTo>
                    <a:pt x="8" y="45"/>
                    <a:pt x="2" y="47"/>
                    <a:pt x="1" y="45"/>
                  </a:cubicBezTo>
                  <a:cubicBezTo>
                    <a:pt x="0" y="44"/>
                    <a:pt x="14" y="38"/>
                    <a:pt x="15" y="38"/>
                  </a:cubicBezTo>
                  <a:cubicBezTo>
                    <a:pt x="24" y="33"/>
                    <a:pt x="20" y="32"/>
                    <a:pt x="33" y="30"/>
                  </a:cubicBezTo>
                  <a:cubicBezTo>
                    <a:pt x="36" y="28"/>
                    <a:pt x="40" y="28"/>
                    <a:pt x="42" y="26"/>
                  </a:cubicBezTo>
                  <a:cubicBezTo>
                    <a:pt x="43" y="25"/>
                    <a:pt x="42" y="22"/>
                    <a:pt x="43" y="21"/>
                  </a:cubicBezTo>
                  <a:cubicBezTo>
                    <a:pt x="46" y="17"/>
                    <a:pt x="58" y="12"/>
                    <a:pt x="63" y="11"/>
                  </a:cubicBezTo>
                  <a:cubicBezTo>
                    <a:pt x="66" y="9"/>
                    <a:pt x="70" y="10"/>
                    <a:pt x="73" y="8"/>
                  </a:cubicBezTo>
                  <a:cubicBezTo>
                    <a:pt x="85" y="0"/>
                    <a:pt x="67" y="5"/>
                    <a:pt x="81" y="2"/>
                  </a:cubicBezTo>
                  <a:cubicBezTo>
                    <a:pt x="77" y="7"/>
                    <a:pt x="72" y="8"/>
                    <a:pt x="67" y="11"/>
                  </a:cubicBezTo>
                  <a:cubicBezTo>
                    <a:pt x="63" y="16"/>
                    <a:pt x="61" y="18"/>
                    <a:pt x="55" y="20"/>
                  </a:cubicBezTo>
                  <a:cubicBezTo>
                    <a:pt x="66" y="21"/>
                    <a:pt x="69" y="22"/>
                    <a:pt x="78" y="24"/>
                  </a:cubicBezTo>
                  <a:cubicBezTo>
                    <a:pt x="79" y="25"/>
                    <a:pt x="81" y="26"/>
                    <a:pt x="82" y="26"/>
                  </a:cubicBezTo>
                  <a:cubicBezTo>
                    <a:pt x="90" y="29"/>
                    <a:pt x="87" y="27"/>
                    <a:pt x="82" y="23"/>
                  </a:cubicBezTo>
                  <a:cubicBezTo>
                    <a:pt x="81" y="22"/>
                    <a:pt x="73" y="19"/>
                    <a:pt x="73" y="18"/>
                  </a:cubicBezTo>
                  <a:cubicBezTo>
                    <a:pt x="73" y="15"/>
                    <a:pt x="79" y="21"/>
                    <a:pt x="82" y="23"/>
                  </a:cubicBezTo>
                  <a:cubicBezTo>
                    <a:pt x="88" y="27"/>
                    <a:pt x="86" y="26"/>
                    <a:pt x="93" y="27"/>
                  </a:cubicBezTo>
                  <a:cubicBezTo>
                    <a:pt x="96" y="28"/>
                    <a:pt x="109" y="34"/>
                    <a:pt x="99" y="27"/>
                  </a:cubicBezTo>
                  <a:cubicBezTo>
                    <a:pt x="112" y="25"/>
                    <a:pt x="96" y="20"/>
                    <a:pt x="91" y="18"/>
                  </a:cubicBezTo>
                  <a:cubicBezTo>
                    <a:pt x="87" y="14"/>
                    <a:pt x="81" y="10"/>
                    <a:pt x="90" y="8"/>
                  </a:cubicBezTo>
                  <a:cubicBezTo>
                    <a:pt x="105" y="10"/>
                    <a:pt x="89" y="13"/>
                    <a:pt x="102" y="15"/>
                  </a:cubicBezTo>
                  <a:cubicBezTo>
                    <a:pt x="110" y="19"/>
                    <a:pt x="103" y="14"/>
                    <a:pt x="105" y="23"/>
                  </a:cubicBezTo>
                  <a:cubicBezTo>
                    <a:pt x="106" y="27"/>
                    <a:pt x="114" y="30"/>
                    <a:pt x="117" y="32"/>
                  </a:cubicBezTo>
                  <a:cubicBezTo>
                    <a:pt x="122" y="39"/>
                    <a:pt x="130" y="37"/>
                    <a:pt x="114" y="39"/>
                  </a:cubicBezTo>
                  <a:cubicBezTo>
                    <a:pt x="120" y="42"/>
                    <a:pt x="121" y="45"/>
                    <a:pt x="123" y="51"/>
                  </a:cubicBezTo>
                  <a:cubicBezTo>
                    <a:pt x="131" y="50"/>
                    <a:pt x="134" y="54"/>
                    <a:pt x="136" y="45"/>
                  </a:cubicBezTo>
                  <a:cubicBezTo>
                    <a:pt x="135" y="38"/>
                    <a:pt x="132" y="31"/>
                    <a:pt x="141" y="36"/>
                  </a:cubicBezTo>
                  <a:cubicBezTo>
                    <a:pt x="148" y="48"/>
                    <a:pt x="142" y="62"/>
                    <a:pt x="154" y="71"/>
                  </a:cubicBezTo>
                  <a:cubicBezTo>
                    <a:pt x="156" y="75"/>
                    <a:pt x="157" y="80"/>
                    <a:pt x="159" y="84"/>
                  </a:cubicBezTo>
                  <a:cubicBezTo>
                    <a:pt x="161" y="98"/>
                    <a:pt x="176" y="105"/>
                    <a:pt x="174" y="119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54" name="Freeform 182"/>
            <p:cNvSpPr>
              <a:spLocks/>
            </p:cNvSpPr>
            <p:nvPr/>
          </p:nvSpPr>
          <p:spPr bwMode="auto">
            <a:xfrm>
              <a:off x="2782" y="2622"/>
              <a:ext cx="66" cy="151"/>
            </a:xfrm>
            <a:custGeom>
              <a:avLst/>
              <a:gdLst>
                <a:gd name="T0" fmla="*/ 45 w 66"/>
                <a:gd name="T1" fmla="*/ 151 h 151"/>
                <a:gd name="T2" fmla="*/ 42 w 66"/>
                <a:gd name="T3" fmla="*/ 126 h 151"/>
                <a:gd name="T4" fmla="*/ 36 w 66"/>
                <a:gd name="T5" fmla="*/ 96 h 151"/>
                <a:gd name="T6" fmla="*/ 30 w 66"/>
                <a:gd name="T7" fmla="*/ 63 h 151"/>
                <a:gd name="T8" fmla="*/ 24 w 66"/>
                <a:gd name="T9" fmla="*/ 25 h 151"/>
                <a:gd name="T10" fmla="*/ 26 w 66"/>
                <a:gd name="T11" fmla="*/ 40 h 151"/>
                <a:gd name="T12" fmla="*/ 38 w 66"/>
                <a:gd name="T13" fmla="*/ 79 h 151"/>
                <a:gd name="T14" fmla="*/ 56 w 66"/>
                <a:gd name="T15" fmla="*/ 84 h 151"/>
                <a:gd name="T16" fmla="*/ 56 w 66"/>
                <a:gd name="T17" fmla="*/ 82 h 151"/>
                <a:gd name="T18" fmla="*/ 44 w 66"/>
                <a:gd name="T19" fmla="*/ 75 h 151"/>
                <a:gd name="T20" fmla="*/ 35 w 66"/>
                <a:gd name="T21" fmla="*/ 60 h 151"/>
                <a:gd name="T22" fmla="*/ 38 w 66"/>
                <a:gd name="T23" fmla="*/ 61 h 151"/>
                <a:gd name="T24" fmla="*/ 18 w 66"/>
                <a:gd name="T25" fmla="*/ 22 h 151"/>
                <a:gd name="T26" fmla="*/ 5 w 66"/>
                <a:gd name="T27" fmla="*/ 3 h 151"/>
                <a:gd name="T28" fmla="*/ 12 w 66"/>
                <a:gd name="T29" fmla="*/ 13 h 151"/>
                <a:gd name="T30" fmla="*/ 11 w 66"/>
                <a:gd name="T31" fmla="*/ 18 h 151"/>
                <a:gd name="T32" fmla="*/ 18 w 66"/>
                <a:gd name="T33" fmla="*/ 19 h 151"/>
                <a:gd name="T34" fmla="*/ 12 w 66"/>
                <a:gd name="T35" fmla="*/ 25 h 151"/>
                <a:gd name="T36" fmla="*/ 17 w 66"/>
                <a:gd name="T37" fmla="*/ 28 h 151"/>
                <a:gd name="T38" fmla="*/ 20 w 66"/>
                <a:gd name="T39" fmla="*/ 42 h 151"/>
                <a:gd name="T40" fmla="*/ 18 w 66"/>
                <a:gd name="T41" fmla="*/ 48 h 151"/>
                <a:gd name="T42" fmla="*/ 29 w 66"/>
                <a:gd name="T43" fmla="*/ 55 h 151"/>
                <a:gd name="T44" fmla="*/ 15 w 66"/>
                <a:gd name="T45" fmla="*/ 69 h 151"/>
                <a:gd name="T46" fmla="*/ 27 w 66"/>
                <a:gd name="T47" fmla="*/ 93 h 151"/>
                <a:gd name="T48" fmla="*/ 30 w 66"/>
                <a:gd name="T49" fmla="*/ 112 h 151"/>
                <a:gd name="T50" fmla="*/ 35 w 66"/>
                <a:gd name="T51" fmla="*/ 135 h 151"/>
                <a:gd name="T52" fmla="*/ 45 w 66"/>
                <a:gd name="T5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151">
                  <a:moveTo>
                    <a:pt x="45" y="151"/>
                  </a:moveTo>
                  <a:cubicBezTo>
                    <a:pt x="47" y="142"/>
                    <a:pt x="46" y="135"/>
                    <a:pt x="42" y="126"/>
                  </a:cubicBezTo>
                  <a:cubicBezTo>
                    <a:pt x="41" y="116"/>
                    <a:pt x="39" y="105"/>
                    <a:pt x="36" y="96"/>
                  </a:cubicBezTo>
                  <a:cubicBezTo>
                    <a:pt x="35" y="85"/>
                    <a:pt x="32" y="74"/>
                    <a:pt x="30" y="63"/>
                  </a:cubicBezTo>
                  <a:cubicBezTo>
                    <a:pt x="29" y="50"/>
                    <a:pt x="26" y="38"/>
                    <a:pt x="24" y="25"/>
                  </a:cubicBezTo>
                  <a:cubicBezTo>
                    <a:pt x="23" y="31"/>
                    <a:pt x="23" y="35"/>
                    <a:pt x="26" y="40"/>
                  </a:cubicBezTo>
                  <a:cubicBezTo>
                    <a:pt x="26" y="43"/>
                    <a:pt x="35" y="77"/>
                    <a:pt x="38" y="79"/>
                  </a:cubicBezTo>
                  <a:cubicBezTo>
                    <a:pt x="43" y="82"/>
                    <a:pt x="51" y="82"/>
                    <a:pt x="56" y="84"/>
                  </a:cubicBezTo>
                  <a:cubicBezTo>
                    <a:pt x="66" y="92"/>
                    <a:pt x="44" y="87"/>
                    <a:pt x="56" y="82"/>
                  </a:cubicBezTo>
                  <a:cubicBezTo>
                    <a:pt x="50" y="81"/>
                    <a:pt x="38" y="84"/>
                    <a:pt x="44" y="75"/>
                  </a:cubicBezTo>
                  <a:cubicBezTo>
                    <a:pt x="41" y="69"/>
                    <a:pt x="40" y="65"/>
                    <a:pt x="35" y="60"/>
                  </a:cubicBezTo>
                  <a:cubicBezTo>
                    <a:pt x="39" y="58"/>
                    <a:pt x="51" y="59"/>
                    <a:pt x="38" y="61"/>
                  </a:cubicBezTo>
                  <a:cubicBezTo>
                    <a:pt x="40" y="49"/>
                    <a:pt x="24" y="33"/>
                    <a:pt x="18" y="22"/>
                  </a:cubicBezTo>
                  <a:cubicBezTo>
                    <a:pt x="17" y="6"/>
                    <a:pt x="21" y="0"/>
                    <a:pt x="5" y="3"/>
                  </a:cubicBezTo>
                  <a:cubicBezTo>
                    <a:pt x="14" y="5"/>
                    <a:pt x="16" y="3"/>
                    <a:pt x="12" y="13"/>
                  </a:cubicBezTo>
                  <a:cubicBezTo>
                    <a:pt x="12" y="15"/>
                    <a:pt x="10" y="17"/>
                    <a:pt x="11" y="18"/>
                  </a:cubicBezTo>
                  <a:cubicBezTo>
                    <a:pt x="13" y="20"/>
                    <a:pt x="16" y="17"/>
                    <a:pt x="18" y="19"/>
                  </a:cubicBezTo>
                  <a:cubicBezTo>
                    <a:pt x="23" y="24"/>
                    <a:pt x="12" y="25"/>
                    <a:pt x="12" y="25"/>
                  </a:cubicBezTo>
                  <a:cubicBezTo>
                    <a:pt x="3" y="29"/>
                    <a:pt x="13" y="30"/>
                    <a:pt x="17" y="28"/>
                  </a:cubicBezTo>
                  <a:cubicBezTo>
                    <a:pt x="21" y="35"/>
                    <a:pt x="17" y="35"/>
                    <a:pt x="20" y="42"/>
                  </a:cubicBezTo>
                  <a:cubicBezTo>
                    <a:pt x="14" y="43"/>
                    <a:pt x="0" y="50"/>
                    <a:pt x="18" y="48"/>
                  </a:cubicBezTo>
                  <a:cubicBezTo>
                    <a:pt x="24" y="49"/>
                    <a:pt x="26" y="49"/>
                    <a:pt x="29" y="55"/>
                  </a:cubicBezTo>
                  <a:cubicBezTo>
                    <a:pt x="25" y="69"/>
                    <a:pt x="26" y="65"/>
                    <a:pt x="15" y="69"/>
                  </a:cubicBezTo>
                  <a:cubicBezTo>
                    <a:pt x="32" y="73"/>
                    <a:pt x="30" y="77"/>
                    <a:pt x="27" y="93"/>
                  </a:cubicBezTo>
                  <a:cubicBezTo>
                    <a:pt x="37" y="95"/>
                    <a:pt x="35" y="105"/>
                    <a:pt x="30" y="112"/>
                  </a:cubicBezTo>
                  <a:cubicBezTo>
                    <a:pt x="40" y="117"/>
                    <a:pt x="40" y="126"/>
                    <a:pt x="35" y="135"/>
                  </a:cubicBezTo>
                  <a:cubicBezTo>
                    <a:pt x="47" y="137"/>
                    <a:pt x="37" y="143"/>
                    <a:pt x="45" y="151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55" name="Freeform 183"/>
            <p:cNvSpPr>
              <a:spLocks/>
            </p:cNvSpPr>
            <p:nvPr/>
          </p:nvSpPr>
          <p:spPr bwMode="auto">
            <a:xfrm>
              <a:off x="2890" y="2559"/>
              <a:ext cx="35" cy="48"/>
            </a:xfrm>
            <a:custGeom>
              <a:avLst/>
              <a:gdLst>
                <a:gd name="T0" fmla="*/ 33 w 35"/>
                <a:gd name="T1" fmla="*/ 48 h 48"/>
                <a:gd name="T2" fmla="*/ 24 w 35"/>
                <a:gd name="T3" fmla="*/ 25 h 48"/>
                <a:gd name="T4" fmla="*/ 15 w 35"/>
                <a:gd name="T5" fmla="*/ 4 h 48"/>
                <a:gd name="T6" fmla="*/ 9 w 35"/>
                <a:gd name="T7" fmla="*/ 13 h 48"/>
                <a:gd name="T8" fmla="*/ 18 w 35"/>
                <a:gd name="T9" fmla="*/ 18 h 48"/>
                <a:gd name="T10" fmla="*/ 12 w 35"/>
                <a:gd name="T11" fmla="*/ 16 h 48"/>
                <a:gd name="T12" fmla="*/ 0 w 35"/>
                <a:gd name="T13" fmla="*/ 6 h 48"/>
                <a:gd name="T14" fmla="*/ 14 w 35"/>
                <a:gd name="T15" fmla="*/ 0 h 48"/>
                <a:gd name="T16" fmla="*/ 20 w 35"/>
                <a:gd name="T17" fmla="*/ 12 h 48"/>
                <a:gd name="T18" fmla="*/ 32 w 35"/>
                <a:gd name="T19" fmla="*/ 28 h 48"/>
                <a:gd name="T20" fmla="*/ 33 w 35"/>
                <a:gd name="T2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8">
                  <a:moveTo>
                    <a:pt x="33" y="48"/>
                  </a:moveTo>
                  <a:cubicBezTo>
                    <a:pt x="32" y="38"/>
                    <a:pt x="29" y="34"/>
                    <a:pt x="24" y="25"/>
                  </a:cubicBezTo>
                  <a:cubicBezTo>
                    <a:pt x="30" y="17"/>
                    <a:pt x="23" y="7"/>
                    <a:pt x="15" y="4"/>
                  </a:cubicBezTo>
                  <a:cubicBezTo>
                    <a:pt x="5" y="9"/>
                    <a:pt x="20" y="6"/>
                    <a:pt x="9" y="13"/>
                  </a:cubicBezTo>
                  <a:cubicBezTo>
                    <a:pt x="14" y="15"/>
                    <a:pt x="20" y="17"/>
                    <a:pt x="18" y="18"/>
                  </a:cubicBezTo>
                  <a:cubicBezTo>
                    <a:pt x="16" y="19"/>
                    <a:pt x="14" y="17"/>
                    <a:pt x="12" y="16"/>
                  </a:cubicBezTo>
                  <a:cubicBezTo>
                    <a:pt x="10" y="5"/>
                    <a:pt x="12" y="3"/>
                    <a:pt x="0" y="6"/>
                  </a:cubicBezTo>
                  <a:cubicBezTo>
                    <a:pt x="5" y="3"/>
                    <a:pt x="8" y="1"/>
                    <a:pt x="14" y="0"/>
                  </a:cubicBezTo>
                  <a:cubicBezTo>
                    <a:pt x="23" y="1"/>
                    <a:pt x="21" y="4"/>
                    <a:pt x="20" y="12"/>
                  </a:cubicBezTo>
                  <a:cubicBezTo>
                    <a:pt x="24" y="18"/>
                    <a:pt x="29" y="21"/>
                    <a:pt x="32" y="28"/>
                  </a:cubicBezTo>
                  <a:cubicBezTo>
                    <a:pt x="34" y="37"/>
                    <a:pt x="35" y="38"/>
                    <a:pt x="33" y="4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56" name="Freeform 184"/>
            <p:cNvSpPr>
              <a:spLocks/>
            </p:cNvSpPr>
            <p:nvPr/>
          </p:nvSpPr>
          <p:spPr bwMode="auto">
            <a:xfrm>
              <a:off x="2857" y="2565"/>
              <a:ext cx="75" cy="64"/>
            </a:xfrm>
            <a:custGeom>
              <a:avLst/>
              <a:gdLst>
                <a:gd name="T0" fmla="*/ 75 w 75"/>
                <a:gd name="T1" fmla="*/ 64 h 64"/>
                <a:gd name="T2" fmla="*/ 57 w 75"/>
                <a:gd name="T3" fmla="*/ 54 h 64"/>
                <a:gd name="T4" fmla="*/ 35 w 75"/>
                <a:gd name="T5" fmla="*/ 43 h 64"/>
                <a:gd name="T6" fmla="*/ 63 w 75"/>
                <a:gd name="T7" fmla="*/ 51 h 64"/>
                <a:gd name="T8" fmla="*/ 50 w 75"/>
                <a:gd name="T9" fmla="*/ 31 h 64"/>
                <a:gd name="T10" fmla="*/ 45 w 75"/>
                <a:gd name="T11" fmla="*/ 30 h 64"/>
                <a:gd name="T12" fmla="*/ 44 w 75"/>
                <a:gd name="T13" fmla="*/ 33 h 64"/>
                <a:gd name="T14" fmla="*/ 30 w 75"/>
                <a:gd name="T15" fmla="*/ 24 h 64"/>
                <a:gd name="T16" fmla="*/ 14 w 75"/>
                <a:gd name="T17" fmla="*/ 25 h 64"/>
                <a:gd name="T18" fmla="*/ 29 w 75"/>
                <a:gd name="T19" fmla="*/ 28 h 64"/>
                <a:gd name="T20" fmla="*/ 39 w 75"/>
                <a:gd name="T21" fmla="*/ 24 h 64"/>
                <a:gd name="T22" fmla="*/ 53 w 75"/>
                <a:gd name="T23" fmla="*/ 31 h 64"/>
                <a:gd name="T24" fmla="*/ 26 w 75"/>
                <a:gd name="T25" fmla="*/ 13 h 64"/>
                <a:gd name="T26" fmla="*/ 41 w 75"/>
                <a:gd name="T27" fmla="*/ 24 h 64"/>
                <a:gd name="T28" fmla="*/ 47 w 75"/>
                <a:gd name="T29" fmla="*/ 15 h 64"/>
                <a:gd name="T30" fmla="*/ 39 w 75"/>
                <a:gd name="T31" fmla="*/ 6 h 64"/>
                <a:gd name="T32" fmla="*/ 35 w 75"/>
                <a:gd name="T33" fmla="*/ 6 h 64"/>
                <a:gd name="T34" fmla="*/ 53 w 75"/>
                <a:gd name="T35" fmla="*/ 1 h 64"/>
                <a:gd name="T36" fmla="*/ 65 w 75"/>
                <a:gd name="T37" fmla="*/ 24 h 64"/>
                <a:gd name="T38" fmla="*/ 72 w 75"/>
                <a:gd name="T39" fmla="*/ 63 h 64"/>
                <a:gd name="T40" fmla="*/ 75 w 75"/>
                <a:gd name="T41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5" h="64">
                  <a:moveTo>
                    <a:pt x="75" y="64"/>
                  </a:moveTo>
                  <a:cubicBezTo>
                    <a:pt x="70" y="57"/>
                    <a:pt x="65" y="55"/>
                    <a:pt x="57" y="54"/>
                  </a:cubicBezTo>
                  <a:cubicBezTo>
                    <a:pt x="50" y="50"/>
                    <a:pt x="43" y="47"/>
                    <a:pt x="35" y="43"/>
                  </a:cubicBezTo>
                  <a:cubicBezTo>
                    <a:pt x="41" y="52"/>
                    <a:pt x="52" y="50"/>
                    <a:pt x="63" y="51"/>
                  </a:cubicBezTo>
                  <a:cubicBezTo>
                    <a:pt x="60" y="41"/>
                    <a:pt x="60" y="36"/>
                    <a:pt x="50" y="31"/>
                  </a:cubicBezTo>
                  <a:cubicBezTo>
                    <a:pt x="50" y="31"/>
                    <a:pt x="47" y="30"/>
                    <a:pt x="45" y="30"/>
                  </a:cubicBezTo>
                  <a:cubicBezTo>
                    <a:pt x="34" y="25"/>
                    <a:pt x="47" y="30"/>
                    <a:pt x="44" y="33"/>
                  </a:cubicBezTo>
                  <a:cubicBezTo>
                    <a:pt x="44" y="33"/>
                    <a:pt x="31" y="25"/>
                    <a:pt x="30" y="24"/>
                  </a:cubicBezTo>
                  <a:cubicBezTo>
                    <a:pt x="34" y="36"/>
                    <a:pt x="24" y="28"/>
                    <a:pt x="14" y="25"/>
                  </a:cubicBezTo>
                  <a:cubicBezTo>
                    <a:pt x="0" y="17"/>
                    <a:pt x="26" y="27"/>
                    <a:pt x="29" y="28"/>
                  </a:cubicBezTo>
                  <a:cubicBezTo>
                    <a:pt x="18" y="22"/>
                    <a:pt x="30" y="28"/>
                    <a:pt x="39" y="24"/>
                  </a:cubicBezTo>
                  <a:cubicBezTo>
                    <a:pt x="27" y="18"/>
                    <a:pt x="49" y="30"/>
                    <a:pt x="53" y="31"/>
                  </a:cubicBezTo>
                  <a:cubicBezTo>
                    <a:pt x="46" y="22"/>
                    <a:pt x="37" y="17"/>
                    <a:pt x="26" y="13"/>
                  </a:cubicBezTo>
                  <a:cubicBezTo>
                    <a:pt x="31" y="18"/>
                    <a:pt x="34" y="21"/>
                    <a:pt x="41" y="24"/>
                  </a:cubicBezTo>
                  <a:cubicBezTo>
                    <a:pt x="47" y="20"/>
                    <a:pt x="54" y="22"/>
                    <a:pt x="47" y="15"/>
                  </a:cubicBezTo>
                  <a:cubicBezTo>
                    <a:pt x="52" y="7"/>
                    <a:pt x="46" y="7"/>
                    <a:pt x="39" y="6"/>
                  </a:cubicBezTo>
                  <a:cubicBezTo>
                    <a:pt x="35" y="9"/>
                    <a:pt x="22" y="8"/>
                    <a:pt x="35" y="6"/>
                  </a:cubicBezTo>
                  <a:cubicBezTo>
                    <a:pt x="42" y="1"/>
                    <a:pt x="43" y="0"/>
                    <a:pt x="53" y="1"/>
                  </a:cubicBezTo>
                  <a:cubicBezTo>
                    <a:pt x="54" y="14"/>
                    <a:pt x="54" y="18"/>
                    <a:pt x="65" y="24"/>
                  </a:cubicBezTo>
                  <a:cubicBezTo>
                    <a:pt x="66" y="52"/>
                    <a:pt x="70" y="36"/>
                    <a:pt x="72" y="63"/>
                  </a:cubicBezTo>
                  <a:cubicBezTo>
                    <a:pt x="75" y="56"/>
                    <a:pt x="74" y="56"/>
                    <a:pt x="75" y="6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57" name="Freeform 185"/>
            <p:cNvSpPr>
              <a:spLocks/>
            </p:cNvSpPr>
            <p:nvPr/>
          </p:nvSpPr>
          <p:spPr bwMode="auto">
            <a:xfrm>
              <a:off x="2791" y="2544"/>
              <a:ext cx="113" cy="72"/>
            </a:xfrm>
            <a:custGeom>
              <a:avLst/>
              <a:gdLst>
                <a:gd name="T0" fmla="*/ 113 w 113"/>
                <a:gd name="T1" fmla="*/ 0 h 72"/>
                <a:gd name="T2" fmla="*/ 95 w 113"/>
                <a:gd name="T3" fmla="*/ 19 h 72"/>
                <a:gd name="T4" fmla="*/ 63 w 113"/>
                <a:gd name="T5" fmla="*/ 37 h 72"/>
                <a:gd name="T6" fmla="*/ 39 w 113"/>
                <a:gd name="T7" fmla="*/ 48 h 72"/>
                <a:gd name="T8" fmla="*/ 12 w 113"/>
                <a:gd name="T9" fmla="*/ 64 h 72"/>
                <a:gd name="T10" fmla="*/ 0 w 113"/>
                <a:gd name="T11" fmla="*/ 66 h 72"/>
                <a:gd name="T12" fmla="*/ 24 w 113"/>
                <a:gd name="T13" fmla="*/ 52 h 72"/>
                <a:gd name="T14" fmla="*/ 42 w 113"/>
                <a:gd name="T15" fmla="*/ 40 h 72"/>
                <a:gd name="T16" fmla="*/ 57 w 113"/>
                <a:gd name="T17" fmla="*/ 34 h 72"/>
                <a:gd name="T18" fmla="*/ 66 w 113"/>
                <a:gd name="T19" fmla="*/ 22 h 72"/>
                <a:gd name="T20" fmla="*/ 93 w 113"/>
                <a:gd name="T21" fmla="*/ 16 h 72"/>
                <a:gd name="T22" fmla="*/ 113 w 113"/>
                <a:gd name="T2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3" h="72">
                  <a:moveTo>
                    <a:pt x="113" y="0"/>
                  </a:moveTo>
                  <a:cubicBezTo>
                    <a:pt x="111" y="11"/>
                    <a:pt x="106" y="17"/>
                    <a:pt x="95" y="19"/>
                  </a:cubicBezTo>
                  <a:cubicBezTo>
                    <a:pt x="93" y="23"/>
                    <a:pt x="69" y="36"/>
                    <a:pt x="63" y="37"/>
                  </a:cubicBezTo>
                  <a:cubicBezTo>
                    <a:pt x="55" y="43"/>
                    <a:pt x="48" y="45"/>
                    <a:pt x="39" y="48"/>
                  </a:cubicBezTo>
                  <a:cubicBezTo>
                    <a:pt x="31" y="54"/>
                    <a:pt x="22" y="62"/>
                    <a:pt x="12" y="64"/>
                  </a:cubicBezTo>
                  <a:cubicBezTo>
                    <a:pt x="7" y="68"/>
                    <a:pt x="5" y="72"/>
                    <a:pt x="0" y="66"/>
                  </a:cubicBezTo>
                  <a:cubicBezTo>
                    <a:pt x="5" y="54"/>
                    <a:pt x="13" y="55"/>
                    <a:pt x="24" y="52"/>
                  </a:cubicBezTo>
                  <a:cubicBezTo>
                    <a:pt x="29" y="42"/>
                    <a:pt x="32" y="43"/>
                    <a:pt x="42" y="40"/>
                  </a:cubicBezTo>
                  <a:cubicBezTo>
                    <a:pt x="47" y="37"/>
                    <a:pt x="52" y="37"/>
                    <a:pt x="57" y="34"/>
                  </a:cubicBezTo>
                  <a:cubicBezTo>
                    <a:pt x="61" y="29"/>
                    <a:pt x="65" y="29"/>
                    <a:pt x="66" y="22"/>
                  </a:cubicBezTo>
                  <a:cubicBezTo>
                    <a:pt x="74" y="25"/>
                    <a:pt x="85" y="18"/>
                    <a:pt x="93" y="16"/>
                  </a:cubicBezTo>
                  <a:cubicBezTo>
                    <a:pt x="96" y="10"/>
                    <a:pt x="107" y="6"/>
                    <a:pt x="113" y="0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58" name="Freeform 186"/>
            <p:cNvSpPr>
              <a:spLocks/>
            </p:cNvSpPr>
            <p:nvPr/>
          </p:nvSpPr>
          <p:spPr bwMode="auto">
            <a:xfrm>
              <a:off x="2788" y="2532"/>
              <a:ext cx="113" cy="69"/>
            </a:xfrm>
            <a:custGeom>
              <a:avLst/>
              <a:gdLst>
                <a:gd name="T0" fmla="*/ 108 w 113"/>
                <a:gd name="T1" fmla="*/ 0 h 69"/>
                <a:gd name="T2" fmla="*/ 105 w 113"/>
                <a:gd name="T3" fmla="*/ 13 h 69"/>
                <a:gd name="T4" fmla="*/ 72 w 113"/>
                <a:gd name="T5" fmla="*/ 27 h 69"/>
                <a:gd name="T6" fmla="*/ 53 w 113"/>
                <a:gd name="T7" fmla="*/ 40 h 69"/>
                <a:gd name="T8" fmla="*/ 39 w 113"/>
                <a:gd name="T9" fmla="*/ 46 h 69"/>
                <a:gd name="T10" fmla="*/ 20 w 113"/>
                <a:gd name="T11" fmla="*/ 60 h 69"/>
                <a:gd name="T12" fmla="*/ 14 w 113"/>
                <a:gd name="T13" fmla="*/ 61 h 69"/>
                <a:gd name="T14" fmla="*/ 0 w 113"/>
                <a:gd name="T15" fmla="*/ 64 h 69"/>
                <a:gd name="T16" fmla="*/ 18 w 113"/>
                <a:gd name="T17" fmla="*/ 54 h 69"/>
                <a:gd name="T18" fmla="*/ 42 w 113"/>
                <a:gd name="T19" fmla="*/ 43 h 69"/>
                <a:gd name="T20" fmla="*/ 53 w 113"/>
                <a:gd name="T21" fmla="*/ 36 h 69"/>
                <a:gd name="T22" fmla="*/ 71 w 113"/>
                <a:gd name="T23" fmla="*/ 28 h 69"/>
                <a:gd name="T24" fmla="*/ 98 w 113"/>
                <a:gd name="T25" fmla="*/ 12 h 69"/>
                <a:gd name="T26" fmla="*/ 108 w 113"/>
                <a:gd name="T2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3" h="69">
                  <a:moveTo>
                    <a:pt x="108" y="0"/>
                  </a:moveTo>
                  <a:cubicBezTo>
                    <a:pt x="112" y="6"/>
                    <a:pt x="113" y="11"/>
                    <a:pt x="105" y="13"/>
                  </a:cubicBezTo>
                  <a:cubicBezTo>
                    <a:pt x="94" y="21"/>
                    <a:pt x="85" y="24"/>
                    <a:pt x="72" y="27"/>
                  </a:cubicBezTo>
                  <a:cubicBezTo>
                    <a:pt x="63" y="34"/>
                    <a:pt x="64" y="39"/>
                    <a:pt x="53" y="40"/>
                  </a:cubicBezTo>
                  <a:cubicBezTo>
                    <a:pt x="48" y="43"/>
                    <a:pt x="45" y="45"/>
                    <a:pt x="39" y="46"/>
                  </a:cubicBezTo>
                  <a:cubicBezTo>
                    <a:pt x="33" y="49"/>
                    <a:pt x="26" y="56"/>
                    <a:pt x="20" y="60"/>
                  </a:cubicBezTo>
                  <a:cubicBezTo>
                    <a:pt x="16" y="69"/>
                    <a:pt x="21" y="61"/>
                    <a:pt x="14" y="61"/>
                  </a:cubicBezTo>
                  <a:cubicBezTo>
                    <a:pt x="9" y="61"/>
                    <a:pt x="0" y="64"/>
                    <a:pt x="0" y="64"/>
                  </a:cubicBezTo>
                  <a:cubicBezTo>
                    <a:pt x="3" y="57"/>
                    <a:pt x="11" y="55"/>
                    <a:pt x="18" y="54"/>
                  </a:cubicBezTo>
                  <a:cubicBezTo>
                    <a:pt x="26" y="49"/>
                    <a:pt x="33" y="45"/>
                    <a:pt x="42" y="43"/>
                  </a:cubicBezTo>
                  <a:cubicBezTo>
                    <a:pt x="45" y="37"/>
                    <a:pt x="47" y="37"/>
                    <a:pt x="53" y="36"/>
                  </a:cubicBezTo>
                  <a:cubicBezTo>
                    <a:pt x="59" y="33"/>
                    <a:pt x="65" y="32"/>
                    <a:pt x="71" y="28"/>
                  </a:cubicBezTo>
                  <a:cubicBezTo>
                    <a:pt x="80" y="22"/>
                    <a:pt x="87" y="14"/>
                    <a:pt x="98" y="12"/>
                  </a:cubicBezTo>
                  <a:cubicBezTo>
                    <a:pt x="104" y="8"/>
                    <a:pt x="107" y="8"/>
                    <a:pt x="108" y="0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59" name="Freeform 187"/>
            <p:cNvSpPr>
              <a:spLocks/>
            </p:cNvSpPr>
            <p:nvPr/>
          </p:nvSpPr>
          <p:spPr bwMode="auto">
            <a:xfrm>
              <a:off x="2781" y="2505"/>
              <a:ext cx="94" cy="84"/>
            </a:xfrm>
            <a:custGeom>
              <a:avLst/>
              <a:gdLst>
                <a:gd name="T0" fmla="*/ 85 w 94"/>
                <a:gd name="T1" fmla="*/ 30 h 84"/>
                <a:gd name="T2" fmla="*/ 79 w 94"/>
                <a:gd name="T3" fmla="*/ 43 h 84"/>
                <a:gd name="T4" fmla="*/ 52 w 94"/>
                <a:gd name="T5" fmla="*/ 58 h 84"/>
                <a:gd name="T6" fmla="*/ 34 w 94"/>
                <a:gd name="T7" fmla="*/ 67 h 84"/>
                <a:gd name="T8" fmla="*/ 25 w 94"/>
                <a:gd name="T9" fmla="*/ 70 h 84"/>
                <a:gd name="T10" fmla="*/ 13 w 94"/>
                <a:gd name="T11" fmla="*/ 84 h 84"/>
                <a:gd name="T12" fmla="*/ 9 w 94"/>
                <a:gd name="T13" fmla="*/ 67 h 84"/>
                <a:gd name="T14" fmla="*/ 3 w 94"/>
                <a:gd name="T15" fmla="*/ 46 h 84"/>
                <a:gd name="T16" fmla="*/ 15 w 94"/>
                <a:gd name="T17" fmla="*/ 10 h 84"/>
                <a:gd name="T18" fmla="*/ 10 w 94"/>
                <a:gd name="T19" fmla="*/ 7 h 84"/>
                <a:gd name="T20" fmla="*/ 24 w 94"/>
                <a:gd name="T21" fmla="*/ 16 h 84"/>
                <a:gd name="T22" fmla="*/ 36 w 94"/>
                <a:gd name="T23" fmla="*/ 25 h 84"/>
                <a:gd name="T24" fmla="*/ 37 w 94"/>
                <a:gd name="T25" fmla="*/ 30 h 84"/>
                <a:gd name="T26" fmla="*/ 40 w 94"/>
                <a:gd name="T27" fmla="*/ 25 h 84"/>
                <a:gd name="T28" fmla="*/ 42 w 94"/>
                <a:gd name="T29" fmla="*/ 33 h 84"/>
                <a:gd name="T30" fmla="*/ 48 w 94"/>
                <a:gd name="T31" fmla="*/ 34 h 84"/>
                <a:gd name="T32" fmla="*/ 57 w 94"/>
                <a:gd name="T33" fmla="*/ 43 h 84"/>
                <a:gd name="T34" fmla="*/ 52 w 94"/>
                <a:gd name="T35" fmla="*/ 31 h 84"/>
                <a:gd name="T36" fmla="*/ 52 w 94"/>
                <a:gd name="T37" fmla="*/ 27 h 84"/>
                <a:gd name="T38" fmla="*/ 66 w 94"/>
                <a:gd name="T39" fmla="*/ 43 h 84"/>
                <a:gd name="T40" fmla="*/ 67 w 94"/>
                <a:gd name="T41" fmla="*/ 37 h 84"/>
                <a:gd name="T42" fmla="*/ 66 w 94"/>
                <a:gd name="T43" fmla="*/ 27 h 84"/>
                <a:gd name="T44" fmla="*/ 64 w 94"/>
                <a:gd name="T45" fmla="*/ 22 h 84"/>
                <a:gd name="T46" fmla="*/ 76 w 94"/>
                <a:gd name="T47" fmla="*/ 34 h 84"/>
                <a:gd name="T48" fmla="*/ 85 w 94"/>
                <a:gd name="T49" fmla="*/ 3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84">
                  <a:moveTo>
                    <a:pt x="85" y="30"/>
                  </a:moveTo>
                  <a:cubicBezTo>
                    <a:pt x="94" y="35"/>
                    <a:pt x="87" y="42"/>
                    <a:pt x="79" y="43"/>
                  </a:cubicBezTo>
                  <a:cubicBezTo>
                    <a:pt x="72" y="48"/>
                    <a:pt x="61" y="56"/>
                    <a:pt x="52" y="58"/>
                  </a:cubicBezTo>
                  <a:cubicBezTo>
                    <a:pt x="47" y="62"/>
                    <a:pt x="40" y="66"/>
                    <a:pt x="34" y="67"/>
                  </a:cubicBezTo>
                  <a:cubicBezTo>
                    <a:pt x="31" y="68"/>
                    <a:pt x="27" y="68"/>
                    <a:pt x="25" y="70"/>
                  </a:cubicBezTo>
                  <a:cubicBezTo>
                    <a:pt x="19" y="76"/>
                    <a:pt x="26" y="79"/>
                    <a:pt x="13" y="84"/>
                  </a:cubicBezTo>
                  <a:cubicBezTo>
                    <a:pt x="11" y="76"/>
                    <a:pt x="18" y="74"/>
                    <a:pt x="9" y="67"/>
                  </a:cubicBezTo>
                  <a:cubicBezTo>
                    <a:pt x="10" y="57"/>
                    <a:pt x="8" y="54"/>
                    <a:pt x="3" y="46"/>
                  </a:cubicBezTo>
                  <a:cubicBezTo>
                    <a:pt x="4" y="16"/>
                    <a:pt x="4" y="28"/>
                    <a:pt x="15" y="10"/>
                  </a:cubicBezTo>
                  <a:cubicBezTo>
                    <a:pt x="13" y="9"/>
                    <a:pt x="12" y="8"/>
                    <a:pt x="10" y="7"/>
                  </a:cubicBezTo>
                  <a:cubicBezTo>
                    <a:pt x="0" y="0"/>
                    <a:pt x="21" y="15"/>
                    <a:pt x="24" y="16"/>
                  </a:cubicBezTo>
                  <a:cubicBezTo>
                    <a:pt x="28" y="22"/>
                    <a:pt x="29" y="24"/>
                    <a:pt x="36" y="25"/>
                  </a:cubicBezTo>
                  <a:cubicBezTo>
                    <a:pt x="36" y="27"/>
                    <a:pt x="35" y="30"/>
                    <a:pt x="37" y="30"/>
                  </a:cubicBezTo>
                  <a:cubicBezTo>
                    <a:pt x="39" y="30"/>
                    <a:pt x="38" y="24"/>
                    <a:pt x="40" y="25"/>
                  </a:cubicBezTo>
                  <a:cubicBezTo>
                    <a:pt x="42" y="26"/>
                    <a:pt x="40" y="31"/>
                    <a:pt x="42" y="33"/>
                  </a:cubicBezTo>
                  <a:cubicBezTo>
                    <a:pt x="43" y="35"/>
                    <a:pt x="46" y="34"/>
                    <a:pt x="48" y="34"/>
                  </a:cubicBezTo>
                  <a:cubicBezTo>
                    <a:pt x="45" y="43"/>
                    <a:pt x="49" y="42"/>
                    <a:pt x="57" y="43"/>
                  </a:cubicBezTo>
                  <a:cubicBezTo>
                    <a:pt x="62" y="37"/>
                    <a:pt x="58" y="35"/>
                    <a:pt x="52" y="31"/>
                  </a:cubicBezTo>
                  <a:cubicBezTo>
                    <a:pt x="51" y="24"/>
                    <a:pt x="40" y="17"/>
                    <a:pt x="52" y="27"/>
                  </a:cubicBezTo>
                  <a:cubicBezTo>
                    <a:pt x="56" y="36"/>
                    <a:pt x="55" y="41"/>
                    <a:pt x="66" y="43"/>
                  </a:cubicBezTo>
                  <a:cubicBezTo>
                    <a:pt x="80" y="50"/>
                    <a:pt x="76" y="43"/>
                    <a:pt x="67" y="37"/>
                  </a:cubicBezTo>
                  <a:cubicBezTo>
                    <a:pt x="67" y="34"/>
                    <a:pt x="67" y="30"/>
                    <a:pt x="66" y="27"/>
                  </a:cubicBezTo>
                  <a:cubicBezTo>
                    <a:pt x="66" y="25"/>
                    <a:pt x="62" y="22"/>
                    <a:pt x="64" y="22"/>
                  </a:cubicBezTo>
                  <a:cubicBezTo>
                    <a:pt x="66" y="22"/>
                    <a:pt x="74" y="32"/>
                    <a:pt x="76" y="34"/>
                  </a:cubicBezTo>
                  <a:cubicBezTo>
                    <a:pt x="83" y="33"/>
                    <a:pt x="80" y="34"/>
                    <a:pt x="85" y="3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60" name="Freeform 188"/>
            <p:cNvSpPr>
              <a:spLocks/>
            </p:cNvSpPr>
            <p:nvPr/>
          </p:nvSpPr>
          <p:spPr bwMode="auto">
            <a:xfrm>
              <a:off x="2765" y="2385"/>
              <a:ext cx="133" cy="147"/>
            </a:xfrm>
            <a:custGeom>
              <a:avLst/>
              <a:gdLst>
                <a:gd name="T0" fmla="*/ 133 w 133"/>
                <a:gd name="T1" fmla="*/ 147 h 147"/>
                <a:gd name="T2" fmla="*/ 124 w 133"/>
                <a:gd name="T3" fmla="*/ 136 h 147"/>
                <a:gd name="T4" fmla="*/ 116 w 133"/>
                <a:gd name="T5" fmla="*/ 115 h 147"/>
                <a:gd name="T6" fmla="*/ 110 w 133"/>
                <a:gd name="T7" fmla="*/ 99 h 147"/>
                <a:gd name="T8" fmla="*/ 97 w 133"/>
                <a:gd name="T9" fmla="*/ 72 h 147"/>
                <a:gd name="T10" fmla="*/ 91 w 133"/>
                <a:gd name="T11" fmla="*/ 57 h 147"/>
                <a:gd name="T12" fmla="*/ 83 w 133"/>
                <a:gd name="T13" fmla="*/ 36 h 147"/>
                <a:gd name="T14" fmla="*/ 59 w 133"/>
                <a:gd name="T15" fmla="*/ 40 h 147"/>
                <a:gd name="T16" fmla="*/ 80 w 133"/>
                <a:gd name="T17" fmla="*/ 48 h 147"/>
                <a:gd name="T18" fmla="*/ 70 w 133"/>
                <a:gd name="T19" fmla="*/ 54 h 147"/>
                <a:gd name="T20" fmla="*/ 56 w 133"/>
                <a:gd name="T21" fmla="*/ 48 h 147"/>
                <a:gd name="T22" fmla="*/ 43 w 133"/>
                <a:gd name="T23" fmla="*/ 52 h 147"/>
                <a:gd name="T24" fmla="*/ 29 w 133"/>
                <a:gd name="T25" fmla="*/ 61 h 147"/>
                <a:gd name="T26" fmla="*/ 13 w 133"/>
                <a:gd name="T27" fmla="*/ 66 h 147"/>
                <a:gd name="T28" fmla="*/ 22 w 133"/>
                <a:gd name="T29" fmla="*/ 57 h 147"/>
                <a:gd name="T30" fmla="*/ 40 w 133"/>
                <a:gd name="T31" fmla="*/ 46 h 147"/>
                <a:gd name="T32" fmla="*/ 58 w 133"/>
                <a:gd name="T33" fmla="*/ 27 h 147"/>
                <a:gd name="T34" fmla="*/ 70 w 133"/>
                <a:gd name="T35" fmla="*/ 10 h 147"/>
                <a:gd name="T36" fmla="*/ 79 w 133"/>
                <a:gd name="T37" fmla="*/ 10 h 147"/>
                <a:gd name="T38" fmla="*/ 91 w 133"/>
                <a:gd name="T39" fmla="*/ 40 h 147"/>
                <a:gd name="T40" fmla="*/ 98 w 133"/>
                <a:gd name="T41" fmla="*/ 57 h 147"/>
                <a:gd name="T42" fmla="*/ 106 w 133"/>
                <a:gd name="T43" fmla="*/ 78 h 147"/>
                <a:gd name="T44" fmla="*/ 115 w 133"/>
                <a:gd name="T45" fmla="*/ 109 h 147"/>
                <a:gd name="T46" fmla="*/ 122 w 133"/>
                <a:gd name="T47" fmla="*/ 129 h 147"/>
                <a:gd name="T48" fmla="*/ 133 w 133"/>
                <a:gd name="T49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3" h="147">
                  <a:moveTo>
                    <a:pt x="133" y="147"/>
                  </a:moveTo>
                  <a:cubicBezTo>
                    <a:pt x="130" y="142"/>
                    <a:pt x="129" y="139"/>
                    <a:pt x="124" y="136"/>
                  </a:cubicBezTo>
                  <a:cubicBezTo>
                    <a:pt x="131" y="131"/>
                    <a:pt x="120" y="122"/>
                    <a:pt x="116" y="115"/>
                  </a:cubicBezTo>
                  <a:cubicBezTo>
                    <a:pt x="115" y="109"/>
                    <a:pt x="114" y="104"/>
                    <a:pt x="110" y="99"/>
                  </a:cubicBezTo>
                  <a:cubicBezTo>
                    <a:pt x="108" y="87"/>
                    <a:pt x="104" y="81"/>
                    <a:pt x="97" y="72"/>
                  </a:cubicBezTo>
                  <a:cubicBezTo>
                    <a:pt x="95" y="66"/>
                    <a:pt x="95" y="62"/>
                    <a:pt x="91" y="57"/>
                  </a:cubicBezTo>
                  <a:cubicBezTo>
                    <a:pt x="89" y="50"/>
                    <a:pt x="86" y="43"/>
                    <a:pt x="83" y="36"/>
                  </a:cubicBezTo>
                  <a:cubicBezTo>
                    <a:pt x="74" y="37"/>
                    <a:pt x="68" y="39"/>
                    <a:pt x="59" y="40"/>
                  </a:cubicBezTo>
                  <a:cubicBezTo>
                    <a:pt x="46" y="46"/>
                    <a:pt x="78" y="48"/>
                    <a:pt x="80" y="48"/>
                  </a:cubicBezTo>
                  <a:cubicBezTo>
                    <a:pt x="86" y="57"/>
                    <a:pt x="76" y="55"/>
                    <a:pt x="70" y="54"/>
                  </a:cubicBezTo>
                  <a:cubicBezTo>
                    <a:pt x="65" y="52"/>
                    <a:pt x="62" y="49"/>
                    <a:pt x="56" y="48"/>
                  </a:cubicBezTo>
                  <a:cubicBezTo>
                    <a:pt x="50" y="45"/>
                    <a:pt x="51" y="51"/>
                    <a:pt x="43" y="52"/>
                  </a:cubicBezTo>
                  <a:cubicBezTo>
                    <a:pt x="37" y="55"/>
                    <a:pt x="36" y="60"/>
                    <a:pt x="29" y="61"/>
                  </a:cubicBezTo>
                  <a:cubicBezTo>
                    <a:pt x="24" y="64"/>
                    <a:pt x="18" y="63"/>
                    <a:pt x="13" y="66"/>
                  </a:cubicBezTo>
                  <a:cubicBezTo>
                    <a:pt x="0" y="62"/>
                    <a:pt x="16" y="58"/>
                    <a:pt x="22" y="57"/>
                  </a:cubicBezTo>
                  <a:cubicBezTo>
                    <a:pt x="27" y="53"/>
                    <a:pt x="34" y="48"/>
                    <a:pt x="40" y="46"/>
                  </a:cubicBezTo>
                  <a:cubicBezTo>
                    <a:pt x="46" y="38"/>
                    <a:pt x="48" y="33"/>
                    <a:pt x="58" y="27"/>
                  </a:cubicBezTo>
                  <a:cubicBezTo>
                    <a:pt x="62" y="21"/>
                    <a:pt x="64" y="14"/>
                    <a:pt x="70" y="10"/>
                  </a:cubicBezTo>
                  <a:cubicBezTo>
                    <a:pt x="77" y="1"/>
                    <a:pt x="72" y="0"/>
                    <a:pt x="79" y="10"/>
                  </a:cubicBezTo>
                  <a:cubicBezTo>
                    <a:pt x="80" y="17"/>
                    <a:pt x="88" y="33"/>
                    <a:pt x="91" y="40"/>
                  </a:cubicBezTo>
                  <a:cubicBezTo>
                    <a:pt x="92" y="49"/>
                    <a:pt x="90" y="53"/>
                    <a:pt x="98" y="57"/>
                  </a:cubicBezTo>
                  <a:cubicBezTo>
                    <a:pt x="102" y="65"/>
                    <a:pt x="99" y="71"/>
                    <a:pt x="106" y="78"/>
                  </a:cubicBezTo>
                  <a:cubicBezTo>
                    <a:pt x="108" y="88"/>
                    <a:pt x="111" y="100"/>
                    <a:pt x="115" y="109"/>
                  </a:cubicBezTo>
                  <a:cubicBezTo>
                    <a:pt x="117" y="117"/>
                    <a:pt x="114" y="125"/>
                    <a:pt x="122" y="129"/>
                  </a:cubicBezTo>
                  <a:cubicBezTo>
                    <a:pt x="127" y="136"/>
                    <a:pt x="126" y="143"/>
                    <a:pt x="133" y="147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61" name="Freeform 189"/>
            <p:cNvSpPr>
              <a:spLocks/>
            </p:cNvSpPr>
            <p:nvPr/>
          </p:nvSpPr>
          <p:spPr bwMode="auto">
            <a:xfrm>
              <a:off x="2572" y="2236"/>
              <a:ext cx="267" cy="220"/>
            </a:xfrm>
            <a:custGeom>
              <a:avLst/>
              <a:gdLst>
                <a:gd name="T0" fmla="*/ 157 w 267"/>
                <a:gd name="T1" fmla="*/ 216 h 220"/>
                <a:gd name="T2" fmla="*/ 92 w 267"/>
                <a:gd name="T3" fmla="*/ 213 h 220"/>
                <a:gd name="T4" fmla="*/ 29 w 267"/>
                <a:gd name="T5" fmla="*/ 180 h 220"/>
                <a:gd name="T6" fmla="*/ 2 w 267"/>
                <a:gd name="T7" fmla="*/ 117 h 220"/>
                <a:gd name="T8" fmla="*/ 42 w 267"/>
                <a:gd name="T9" fmla="*/ 26 h 220"/>
                <a:gd name="T10" fmla="*/ 153 w 267"/>
                <a:gd name="T11" fmla="*/ 0 h 220"/>
                <a:gd name="T12" fmla="*/ 233 w 267"/>
                <a:gd name="T13" fmla="*/ 29 h 220"/>
                <a:gd name="T14" fmla="*/ 267 w 267"/>
                <a:gd name="T15" fmla="*/ 101 h 220"/>
                <a:gd name="T16" fmla="*/ 240 w 267"/>
                <a:gd name="T17" fmla="*/ 181 h 220"/>
                <a:gd name="T18" fmla="*/ 157 w 267"/>
                <a:gd name="T19" fmla="*/ 21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7" h="220">
                  <a:moveTo>
                    <a:pt x="157" y="216"/>
                  </a:moveTo>
                  <a:cubicBezTo>
                    <a:pt x="133" y="220"/>
                    <a:pt x="113" y="219"/>
                    <a:pt x="92" y="213"/>
                  </a:cubicBezTo>
                  <a:cubicBezTo>
                    <a:pt x="71" y="207"/>
                    <a:pt x="44" y="196"/>
                    <a:pt x="29" y="180"/>
                  </a:cubicBezTo>
                  <a:cubicBezTo>
                    <a:pt x="14" y="164"/>
                    <a:pt x="0" y="143"/>
                    <a:pt x="2" y="117"/>
                  </a:cubicBezTo>
                  <a:cubicBezTo>
                    <a:pt x="5" y="69"/>
                    <a:pt x="8" y="55"/>
                    <a:pt x="42" y="26"/>
                  </a:cubicBezTo>
                  <a:cubicBezTo>
                    <a:pt x="65" y="7"/>
                    <a:pt x="153" y="0"/>
                    <a:pt x="153" y="0"/>
                  </a:cubicBezTo>
                  <a:cubicBezTo>
                    <a:pt x="219" y="10"/>
                    <a:pt x="175" y="7"/>
                    <a:pt x="233" y="29"/>
                  </a:cubicBezTo>
                  <a:cubicBezTo>
                    <a:pt x="241" y="45"/>
                    <a:pt x="267" y="82"/>
                    <a:pt x="267" y="101"/>
                  </a:cubicBezTo>
                  <a:cubicBezTo>
                    <a:pt x="267" y="126"/>
                    <a:pt x="258" y="162"/>
                    <a:pt x="240" y="181"/>
                  </a:cubicBezTo>
                  <a:cubicBezTo>
                    <a:pt x="222" y="200"/>
                    <a:pt x="181" y="212"/>
                    <a:pt x="157" y="216"/>
                  </a:cubicBezTo>
                  <a:close/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62" name="Freeform 190"/>
            <p:cNvSpPr>
              <a:spLocks/>
            </p:cNvSpPr>
            <p:nvPr/>
          </p:nvSpPr>
          <p:spPr bwMode="auto">
            <a:xfrm>
              <a:off x="2748" y="2434"/>
              <a:ext cx="162" cy="191"/>
            </a:xfrm>
            <a:custGeom>
              <a:avLst/>
              <a:gdLst>
                <a:gd name="T0" fmla="*/ 133 w 162"/>
                <a:gd name="T1" fmla="*/ 132 h 191"/>
                <a:gd name="T2" fmla="*/ 81 w 162"/>
                <a:gd name="T3" fmla="*/ 159 h 191"/>
                <a:gd name="T4" fmla="*/ 34 w 162"/>
                <a:gd name="T5" fmla="*/ 183 h 191"/>
                <a:gd name="T6" fmla="*/ 39 w 162"/>
                <a:gd name="T7" fmla="*/ 165 h 191"/>
                <a:gd name="T8" fmla="*/ 39 w 162"/>
                <a:gd name="T9" fmla="*/ 165 h 191"/>
                <a:gd name="T10" fmla="*/ 37 w 162"/>
                <a:gd name="T11" fmla="*/ 152 h 191"/>
                <a:gd name="T12" fmla="*/ 25 w 162"/>
                <a:gd name="T13" fmla="*/ 90 h 191"/>
                <a:gd name="T14" fmla="*/ 22 w 162"/>
                <a:gd name="T15" fmla="*/ 92 h 191"/>
                <a:gd name="T16" fmla="*/ 21 w 162"/>
                <a:gd name="T17" fmla="*/ 74 h 191"/>
                <a:gd name="T18" fmla="*/ 13 w 162"/>
                <a:gd name="T19" fmla="*/ 81 h 191"/>
                <a:gd name="T20" fmla="*/ 21 w 162"/>
                <a:gd name="T21" fmla="*/ 66 h 191"/>
                <a:gd name="T22" fmla="*/ 15 w 162"/>
                <a:gd name="T23" fmla="*/ 45 h 191"/>
                <a:gd name="T24" fmla="*/ 0 w 162"/>
                <a:gd name="T25" fmla="*/ 39 h 191"/>
                <a:gd name="T26" fmla="*/ 28 w 162"/>
                <a:gd name="T27" fmla="*/ 20 h 191"/>
                <a:gd name="T28" fmla="*/ 61 w 162"/>
                <a:gd name="T29" fmla="*/ 8 h 191"/>
                <a:gd name="T30" fmla="*/ 70 w 162"/>
                <a:gd name="T31" fmla="*/ 5 h 191"/>
                <a:gd name="T32" fmla="*/ 105 w 162"/>
                <a:gd name="T33" fmla="*/ 18 h 191"/>
                <a:gd name="T34" fmla="*/ 133 w 162"/>
                <a:gd name="T35" fmla="*/ 65 h 191"/>
                <a:gd name="T36" fmla="*/ 141 w 162"/>
                <a:gd name="T37" fmla="*/ 99 h 191"/>
                <a:gd name="T38" fmla="*/ 115 w 162"/>
                <a:gd name="T39" fmla="*/ 99 h 191"/>
                <a:gd name="T40" fmla="*/ 105 w 162"/>
                <a:gd name="T41" fmla="*/ 96 h 191"/>
                <a:gd name="T42" fmla="*/ 99 w 162"/>
                <a:gd name="T43" fmla="*/ 108 h 191"/>
                <a:gd name="T44" fmla="*/ 81 w 162"/>
                <a:gd name="T45" fmla="*/ 110 h 191"/>
                <a:gd name="T46" fmla="*/ 81 w 162"/>
                <a:gd name="T47" fmla="*/ 87 h 191"/>
                <a:gd name="T48" fmla="*/ 84 w 162"/>
                <a:gd name="T49" fmla="*/ 99 h 191"/>
                <a:gd name="T50" fmla="*/ 61 w 162"/>
                <a:gd name="T51" fmla="*/ 95 h 191"/>
                <a:gd name="T52" fmla="*/ 48 w 162"/>
                <a:gd name="T53" fmla="*/ 89 h 191"/>
                <a:gd name="T54" fmla="*/ 30 w 162"/>
                <a:gd name="T55" fmla="*/ 92 h 191"/>
                <a:gd name="T56" fmla="*/ 45 w 162"/>
                <a:gd name="T57" fmla="*/ 150 h 191"/>
                <a:gd name="T58" fmla="*/ 82 w 162"/>
                <a:gd name="T59" fmla="*/ 138 h 191"/>
                <a:gd name="T60" fmla="*/ 120 w 162"/>
                <a:gd name="T61" fmla="*/ 120 h 191"/>
                <a:gd name="T62" fmla="*/ 130 w 162"/>
                <a:gd name="T63" fmla="*/ 111 h 191"/>
                <a:gd name="T64" fmla="*/ 162 w 162"/>
                <a:gd name="T65" fmla="*/ 12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2" h="191">
                  <a:moveTo>
                    <a:pt x="160" y="120"/>
                  </a:moveTo>
                  <a:cubicBezTo>
                    <a:pt x="149" y="122"/>
                    <a:pt x="144" y="130"/>
                    <a:pt x="133" y="132"/>
                  </a:cubicBezTo>
                  <a:cubicBezTo>
                    <a:pt x="124" y="138"/>
                    <a:pt x="116" y="145"/>
                    <a:pt x="105" y="147"/>
                  </a:cubicBezTo>
                  <a:cubicBezTo>
                    <a:pt x="96" y="150"/>
                    <a:pt x="90" y="157"/>
                    <a:pt x="81" y="159"/>
                  </a:cubicBezTo>
                  <a:cubicBezTo>
                    <a:pt x="75" y="162"/>
                    <a:pt x="72" y="164"/>
                    <a:pt x="66" y="165"/>
                  </a:cubicBezTo>
                  <a:cubicBezTo>
                    <a:pt x="54" y="170"/>
                    <a:pt x="49" y="181"/>
                    <a:pt x="34" y="183"/>
                  </a:cubicBezTo>
                  <a:cubicBezTo>
                    <a:pt x="24" y="191"/>
                    <a:pt x="38" y="184"/>
                    <a:pt x="40" y="182"/>
                  </a:cubicBezTo>
                  <a:cubicBezTo>
                    <a:pt x="43" y="175"/>
                    <a:pt x="40" y="172"/>
                    <a:pt x="39" y="165"/>
                  </a:cubicBezTo>
                  <a:cubicBezTo>
                    <a:pt x="37" y="166"/>
                    <a:pt x="32" y="168"/>
                    <a:pt x="34" y="167"/>
                  </a:cubicBezTo>
                  <a:cubicBezTo>
                    <a:pt x="36" y="166"/>
                    <a:pt x="37" y="166"/>
                    <a:pt x="39" y="165"/>
                  </a:cubicBezTo>
                  <a:cubicBezTo>
                    <a:pt x="40" y="157"/>
                    <a:pt x="45" y="153"/>
                    <a:pt x="39" y="149"/>
                  </a:cubicBezTo>
                  <a:cubicBezTo>
                    <a:pt x="35" y="150"/>
                    <a:pt x="24" y="159"/>
                    <a:pt x="37" y="152"/>
                  </a:cubicBezTo>
                  <a:cubicBezTo>
                    <a:pt x="35" y="143"/>
                    <a:pt x="38" y="132"/>
                    <a:pt x="30" y="126"/>
                  </a:cubicBezTo>
                  <a:cubicBezTo>
                    <a:pt x="32" y="113"/>
                    <a:pt x="32" y="102"/>
                    <a:pt x="25" y="90"/>
                  </a:cubicBezTo>
                  <a:cubicBezTo>
                    <a:pt x="25" y="92"/>
                    <a:pt x="26" y="95"/>
                    <a:pt x="24" y="96"/>
                  </a:cubicBezTo>
                  <a:cubicBezTo>
                    <a:pt x="23" y="97"/>
                    <a:pt x="22" y="93"/>
                    <a:pt x="22" y="92"/>
                  </a:cubicBezTo>
                  <a:cubicBezTo>
                    <a:pt x="22" y="87"/>
                    <a:pt x="23" y="83"/>
                    <a:pt x="24" y="78"/>
                  </a:cubicBezTo>
                  <a:cubicBezTo>
                    <a:pt x="23" y="77"/>
                    <a:pt x="23" y="73"/>
                    <a:pt x="21" y="74"/>
                  </a:cubicBezTo>
                  <a:cubicBezTo>
                    <a:pt x="19" y="75"/>
                    <a:pt x="21" y="79"/>
                    <a:pt x="19" y="80"/>
                  </a:cubicBezTo>
                  <a:cubicBezTo>
                    <a:pt x="17" y="81"/>
                    <a:pt x="11" y="81"/>
                    <a:pt x="13" y="81"/>
                  </a:cubicBezTo>
                  <a:cubicBezTo>
                    <a:pt x="17" y="81"/>
                    <a:pt x="20" y="80"/>
                    <a:pt x="24" y="80"/>
                  </a:cubicBezTo>
                  <a:cubicBezTo>
                    <a:pt x="17" y="76"/>
                    <a:pt x="17" y="74"/>
                    <a:pt x="21" y="66"/>
                  </a:cubicBezTo>
                  <a:cubicBezTo>
                    <a:pt x="17" y="59"/>
                    <a:pt x="8" y="67"/>
                    <a:pt x="18" y="59"/>
                  </a:cubicBezTo>
                  <a:cubicBezTo>
                    <a:pt x="20" y="49"/>
                    <a:pt x="27" y="51"/>
                    <a:pt x="15" y="45"/>
                  </a:cubicBezTo>
                  <a:cubicBezTo>
                    <a:pt x="5" y="51"/>
                    <a:pt x="15" y="50"/>
                    <a:pt x="18" y="41"/>
                  </a:cubicBezTo>
                  <a:cubicBezTo>
                    <a:pt x="11" y="38"/>
                    <a:pt x="7" y="41"/>
                    <a:pt x="0" y="39"/>
                  </a:cubicBezTo>
                  <a:cubicBezTo>
                    <a:pt x="8" y="38"/>
                    <a:pt x="14" y="40"/>
                    <a:pt x="16" y="30"/>
                  </a:cubicBezTo>
                  <a:cubicBezTo>
                    <a:pt x="3" y="20"/>
                    <a:pt x="19" y="21"/>
                    <a:pt x="28" y="20"/>
                  </a:cubicBezTo>
                  <a:cubicBezTo>
                    <a:pt x="33" y="18"/>
                    <a:pt x="37" y="19"/>
                    <a:pt x="42" y="17"/>
                  </a:cubicBezTo>
                  <a:cubicBezTo>
                    <a:pt x="49" y="15"/>
                    <a:pt x="53" y="9"/>
                    <a:pt x="61" y="8"/>
                  </a:cubicBezTo>
                  <a:cubicBezTo>
                    <a:pt x="61" y="6"/>
                    <a:pt x="59" y="3"/>
                    <a:pt x="60" y="2"/>
                  </a:cubicBezTo>
                  <a:cubicBezTo>
                    <a:pt x="62" y="0"/>
                    <a:pt x="68" y="5"/>
                    <a:pt x="70" y="5"/>
                  </a:cubicBezTo>
                  <a:cubicBezTo>
                    <a:pt x="76" y="6"/>
                    <a:pt x="82" y="6"/>
                    <a:pt x="88" y="6"/>
                  </a:cubicBezTo>
                  <a:cubicBezTo>
                    <a:pt x="107" y="9"/>
                    <a:pt x="99" y="6"/>
                    <a:pt x="105" y="18"/>
                  </a:cubicBezTo>
                  <a:cubicBezTo>
                    <a:pt x="106" y="25"/>
                    <a:pt x="113" y="30"/>
                    <a:pt x="117" y="36"/>
                  </a:cubicBezTo>
                  <a:cubicBezTo>
                    <a:pt x="119" y="49"/>
                    <a:pt x="127" y="54"/>
                    <a:pt x="133" y="65"/>
                  </a:cubicBezTo>
                  <a:cubicBezTo>
                    <a:pt x="135" y="81"/>
                    <a:pt x="137" y="75"/>
                    <a:pt x="141" y="86"/>
                  </a:cubicBezTo>
                  <a:cubicBezTo>
                    <a:pt x="142" y="91"/>
                    <a:pt x="149" y="103"/>
                    <a:pt x="141" y="99"/>
                  </a:cubicBezTo>
                  <a:cubicBezTo>
                    <a:pt x="136" y="101"/>
                    <a:pt x="131" y="102"/>
                    <a:pt x="126" y="104"/>
                  </a:cubicBezTo>
                  <a:cubicBezTo>
                    <a:pt x="119" y="101"/>
                    <a:pt x="118" y="107"/>
                    <a:pt x="115" y="99"/>
                  </a:cubicBezTo>
                  <a:cubicBezTo>
                    <a:pt x="111" y="106"/>
                    <a:pt x="118" y="112"/>
                    <a:pt x="109" y="108"/>
                  </a:cubicBezTo>
                  <a:cubicBezTo>
                    <a:pt x="104" y="101"/>
                    <a:pt x="101" y="105"/>
                    <a:pt x="105" y="96"/>
                  </a:cubicBezTo>
                  <a:cubicBezTo>
                    <a:pt x="98" y="90"/>
                    <a:pt x="97" y="93"/>
                    <a:pt x="94" y="101"/>
                  </a:cubicBezTo>
                  <a:cubicBezTo>
                    <a:pt x="98" y="104"/>
                    <a:pt x="114" y="112"/>
                    <a:pt x="99" y="108"/>
                  </a:cubicBezTo>
                  <a:cubicBezTo>
                    <a:pt x="86" y="97"/>
                    <a:pt x="95" y="115"/>
                    <a:pt x="91" y="117"/>
                  </a:cubicBezTo>
                  <a:cubicBezTo>
                    <a:pt x="91" y="117"/>
                    <a:pt x="82" y="111"/>
                    <a:pt x="81" y="110"/>
                  </a:cubicBezTo>
                  <a:cubicBezTo>
                    <a:pt x="92" y="108"/>
                    <a:pt x="95" y="104"/>
                    <a:pt x="84" y="99"/>
                  </a:cubicBezTo>
                  <a:cubicBezTo>
                    <a:pt x="83" y="95"/>
                    <a:pt x="83" y="91"/>
                    <a:pt x="81" y="87"/>
                  </a:cubicBezTo>
                  <a:cubicBezTo>
                    <a:pt x="80" y="85"/>
                    <a:pt x="77" y="79"/>
                    <a:pt x="76" y="81"/>
                  </a:cubicBezTo>
                  <a:cubicBezTo>
                    <a:pt x="74" y="84"/>
                    <a:pt x="82" y="96"/>
                    <a:pt x="84" y="99"/>
                  </a:cubicBezTo>
                  <a:cubicBezTo>
                    <a:pt x="81" y="111"/>
                    <a:pt x="79" y="106"/>
                    <a:pt x="76" y="98"/>
                  </a:cubicBezTo>
                  <a:cubicBezTo>
                    <a:pt x="62" y="105"/>
                    <a:pt x="75" y="90"/>
                    <a:pt x="61" y="95"/>
                  </a:cubicBezTo>
                  <a:cubicBezTo>
                    <a:pt x="65" y="108"/>
                    <a:pt x="61" y="99"/>
                    <a:pt x="63" y="93"/>
                  </a:cubicBezTo>
                  <a:cubicBezTo>
                    <a:pt x="56" y="89"/>
                    <a:pt x="56" y="86"/>
                    <a:pt x="48" y="89"/>
                  </a:cubicBezTo>
                  <a:cubicBezTo>
                    <a:pt x="50" y="80"/>
                    <a:pt x="44" y="82"/>
                    <a:pt x="40" y="87"/>
                  </a:cubicBezTo>
                  <a:cubicBezTo>
                    <a:pt x="34" y="81"/>
                    <a:pt x="31" y="84"/>
                    <a:pt x="30" y="92"/>
                  </a:cubicBezTo>
                  <a:cubicBezTo>
                    <a:pt x="35" y="99"/>
                    <a:pt x="33" y="108"/>
                    <a:pt x="36" y="116"/>
                  </a:cubicBezTo>
                  <a:cubicBezTo>
                    <a:pt x="37" y="128"/>
                    <a:pt x="33" y="143"/>
                    <a:pt x="45" y="150"/>
                  </a:cubicBezTo>
                  <a:cubicBezTo>
                    <a:pt x="41" y="159"/>
                    <a:pt x="48" y="153"/>
                    <a:pt x="54" y="152"/>
                  </a:cubicBezTo>
                  <a:cubicBezTo>
                    <a:pt x="65" y="144"/>
                    <a:pt x="67" y="141"/>
                    <a:pt x="82" y="138"/>
                  </a:cubicBezTo>
                  <a:cubicBezTo>
                    <a:pt x="87" y="135"/>
                    <a:pt x="90" y="132"/>
                    <a:pt x="96" y="131"/>
                  </a:cubicBezTo>
                  <a:cubicBezTo>
                    <a:pt x="98" y="122"/>
                    <a:pt x="112" y="123"/>
                    <a:pt x="120" y="120"/>
                  </a:cubicBezTo>
                  <a:cubicBezTo>
                    <a:pt x="124" y="117"/>
                    <a:pt x="128" y="116"/>
                    <a:pt x="133" y="113"/>
                  </a:cubicBezTo>
                  <a:cubicBezTo>
                    <a:pt x="139" y="109"/>
                    <a:pt x="141" y="110"/>
                    <a:pt x="130" y="111"/>
                  </a:cubicBezTo>
                  <a:cubicBezTo>
                    <a:pt x="140" y="103"/>
                    <a:pt x="135" y="105"/>
                    <a:pt x="144" y="102"/>
                  </a:cubicBezTo>
                  <a:cubicBezTo>
                    <a:pt x="149" y="104"/>
                    <a:pt x="162" y="115"/>
                    <a:pt x="162" y="122"/>
                  </a:cubicBezTo>
                  <a:cubicBezTo>
                    <a:pt x="162" y="123"/>
                    <a:pt x="161" y="121"/>
                    <a:pt x="160" y="120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63" name="Freeform 191"/>
            <p:cNvSpPr>
              <a:spLocks/>
            </p:cNvSpPr>
            <p:nvPr/>
          </p:nvSpPr>
          <p:spPr bwMode="auto">
            <a:xfrm>
              <a:off x="2429" y="2749"/>
              <a:ext cx="208" cy="204"/>
            </a:xfrm>
            <a:custGeom>
              <a:avLst/>
              <a:gdLst>
                <a:gd name="T0" fmla="*/ 208 w 208"/>
                <a:gd name="T1" fmla="*/ 69 h 204"/>
                <a:gd name="T2" fmla="*/ 191 w 208"/>
                <a:gd name="T3" fmla="*/ 65 h 204"/>
                <a:gd name="T4" fmla="*/ 176 w 208"/>
                <a:gd name="T5" fmla="*/ 59 h 204"/>
                <a:gd name="T6" fmla="*/ 143 w 208"/>
                <a:gd name="T7" fmla="*/ 41 h 204"/>
                <a:gd name="T8" fmla="*/ 139 w 208"/>
                <a:gd name="T9" fmla="*/ 44 h 204"/>
                <a:gd name="T10" fmla="*/ 133 w 208"/>
                <a:gd name="T11" fmla="*/ 45 h 204"/>
                <a:gd name="T12" fmla="*/ 119 w 208"/>
                <a:gd name="T13" fmla="*/ 54 h 204"/>
                <a:gd name="T14" fmla="*/ 106 w 208"/>
                <a:gd name="T15" fmla="*/ 62 h 204"/>
                <a:gd name="T16" fmla="*/ 109 w 208"/>
                <a:gd name="T17" fmla="*/ 66 h 204"/>
                <a:gd name="T18" fmla="*/ 107 w 208"/>
                <a:gd name="T19" fmla="*/ 62 h 204"/>
                <a:gd name="T20" fmla="*/ 122 w 208"/>
                <a:gd name="T21" fmla="*/ 57 h 204"/>
                <a:gd name="T22" fmla="*/ 130 w 208"/>
                <a:gd name="T23" fmla="*/ 50 h 204"/>
                <a:gd name="T24" fmla="*/ 131 w 208"/>
                <a:gd name="T25" fmla="*/ 45 h 204"/>
                <a:gd name="T26" fmla="*/ 136 w 208"/>
                <a:gd name="T27" fmla="*/ 42 h 204"/>
                <a:gd name="T28" fmla="*/ 124 w 208"/>
                <a:gd name="T29" fmla="*/ 33 h 204"/>
                <a:gd name="T30" fmla="*/ 116 w 208"/>
                <a:gd name="T31" fmla="*/ 48 h 204"/>
                <a:gd name="T32" fmla="*/ 95 w 208"/>
                <a:gd name="T33" fmla="*/ 48 h 204"/>
                <a:gd name="T34" fmla="*/ 100 w 208"/>
                <a:gd name="T35" fmla="*/ 78 h 204"/>
                <a:gd name="T36" fmla="*/ 94 w 208"/>
                <a:gd name="T37" fmla="*/ 63 h 204"/>
                <a:gd name="T38" fmla="*/ 97 w 208"/>
                <a:gd name="T39" fmla="*/ 57 h 204"/>
                <a:gd name="T40" fmla="*/ 91 w 208"/>
                <a:gd name="T41" fmla="*/ 56 h 204"/>
                <a:gd name="T42" fmla="*/ 77 w 208"/>
                <a:gd name="T43" fmla="*/ 50 h 204"/>
                <a:gd name="T44" fmla="*/ 82 w 208"/>
                <a:gd name="T45" fmla="*/ 47 h 204"/>
                <a:gd name="T46" fmla="*/ 64 w 208"/>
                <a:gd name="T47" fmla="*/ 48 h 204"/>
                <a:gd name="T48" fmla="*/ 85 w 208"/>
                <a:gd name="T49" fmla="*/ 47 h 204"/>
                <a:gd name="T50" fmla="*/ 92 w 208"/>
                <a:gd name="T51" fmla="*/ 39 h 204"/>
                <a:gd name="T52" fmla="*/ 116 w 208"/>
                <a:gd name="T53" fmla="*/ 42 h 204"/>
                <a:gd name="T54" fmla="*/ 119 w 208"/>
                <a:gd name="T55" fmla="*/ 29 h 204"/>
                <a:gd name="T56" fmla="*/ 107 w 208"/>
                <a:gd name="T57" fmla="*/ 26 h 204"/>
                <a:gd name="T58" fmla="*/ 86 w 208"/>
                <a:gd name="T59" fmla="*/ 20 h 204"/>
                <a:gd name="T60" fmla="*/ 74 w 208"/>
                <a:gd name="T61" fmla="*/ 9 h 204"/>
                <a:gd name="T62" fmla="*/ 56 w 208"/>
                <a:gd name="T63" fmla="*/ 32 h 204"/>
                <a:gd name="T64" fmla="*/ 58 w 208"/>
                <a:gd name="T65" fmla="*/ 45 h 204"/>
                <a:gd name="T66" fmla="*/ 49 w 208"/>
                <a:gd name="T67" fmla="*/ 57 h 204"/>
                <a:gd name="T68" fmla="*/ 41 w 208"/>
                <a:gd name="T69" fmla="*/ 78 h 204"/>
                <a:gd name="T70" fmla="*/ 23 w 208"/>
                <a:gd name="T71" fmla="*/ 113 h 204"/>
                <a:gd name="T72" fmla="*/ 14 w 208"/>
                <a:gd name="T73" fmla="*/ 150 h 204"/>
                <a:gd name="T74" fmla="*/ 2 w 208"/>
                <a:gd name="T75" fmla="*/ 204 h 204"/>
                <a:gd name="T76" fmla="*/ 7 w 208"/>
                <a:gd name="T77" fmla="*/ 170 h 204"/>
                <a:gd name="T78" fmla="*/ 16 w 208"/>
                <a:gd name="T79" fmla="*/ 149 h 204"/>
                <a:gd name="T80" fmla="*/ 22 w 208"/>
                <a:gd name="T81" fmla="*/ 117 h 204"/>
                <a:gd name="T82" fmla="*/ 32 w 208"/>
                <a:gd name="T83" fmla="*/ 99 h 204"/>
                <a:gd name="T84" fmla="*/ 34 w 208"/>
                <a:gd name="T85" fmla="*/ 90 h 204"/>
                <a:gd name="T86" fmla="*/ 40 w 208"/>
                <a:gd name="T87" fmla="*/ 75 h 204"/>
                <a:gd name="T88" fmla="*/ 43 w 208"/>
                <a:gd name="T89" fmla="*/ 62 h 204"/>
                <a:gd name="T90" fmla="*/ 50 w 208"/>
                <a:gd name="T91" fmla="*/ 32 h 204"/>
                <a:gd name="T92" fmla="*/ 58 w 208"/>
                <a:gd name="T93" fmla="*/ 14 h 204"/>
                <a:gd name="T94" fmla="*/ 67 w 208"/>
                <a:gd name="T95" fmla="*/ 2 h 204"/>
                <a:gd name="T96" fmla="*/ 74 w 208"/>
                <a:gd name="T97" fmla="*/ 8 h 204"/>
                <a:gd name="T98" fmla="*/ 88 w 208"/>
                <a:gd name="T99" fmla="*/ 11 h 204"/>
                <a:gd name="T100" fmla="*/ 115 w 208"/>
                <a:gd name="T101" fmla="*/ 21 h 204"/>
                <a:gd name="T102" fmla="*/ 139 w 208"/>
                <a:gd name="T103" fmla="*/ 33 h 204"/>
                <a:gd name="T104" fmla="*/ 160 w 208"/>
                <a:gd name="T105" fmla="*/ 39 h 204"/>
                <a:gd name="T106" fmla="*/ 178 w 208"/>
                <a:gd name="T107" fmla="*/ 51 h 204"/>
                <a:gd name="T108" fmla="*/ 208 w 208"/>
                <a:gd name="T109" fmla="*/ 69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8" h="204">
                  <a:moveTo>
                    <a:pt x="208" y="69"/>
                  </a:moveTo>
                  <a:cubicBezTo>
                    <a:pt x="201" y="68"/>
                    <a:pt x="197" y="66"/>
                    <a:pt x="191" y="65"/>
                  </a:cubicBezTo>
                  <a:cubicBezTo>
                    <a:pt x="186" y="61"/>
                    <a:pt x="182" y="60"/>
                    <a:pt x="176" y="59"/>
                  </a:cubicBezTo>
                  <a:cubicBezTo>
                    <a:pt x="171" y="51"/>
                    <a:pt x="153" y="43"/>
                    <a:pt x="143" y="41"/>
                  </a:cubicBezTo>
                  <a:cubicBezTo>
                    <a:pt x="142" y="42"/>
                    <a:pt x="141" y="43"/>
                    <a:pt x="139" y="44"/>
                  </a:cubicBezTo>
                  <a:cubicBezTo>
                    <a:pt x="137" y="45"/>
                    <a:pt x="135" y="44"/>
                    <a:pt x="133" y="45"/>
                  </a:cubicBezTo>
                  <a:cubicBezTo>
                    <a:pt x="127" y="49"/>
                    <a:pt x="128" y="52"/>
                    <a:pt x="119" y="54"/>
                  </a:cubicBezTo>
                  <a:cubicBezTo>
                    <a:pt x="114" y="56"/>
                    <a:pt x="110" y="59"/>
                    <a:pt x="106" y="62"/>
                  </a:cubicBezTo>
                  <a:cubicBezTo>
                    <a:pt x="107" y="63"/>
                    <a:pt x="107" y="66"/>
                    <a:pt x="109" y="66"/>
                  </a:cubicBezTo>
                  <a:cubicBezTo>
                    <a:pt x="110" y="66"/>
                    <a:pt x="106" y="63"/>
                    <a:pt x="107" y="62"/>
                  </a:cubicBezTo>
                  <a:cubicBezTo>
                    <a:pt x="108" y="59"/>
                    <a:pt x="121" y="57"/>
                    <a:pt x="122" y="57"/>
                  </a:cubicBezTo>
                  <a:cubicBezTo>
                    <a:pt x="127" y="41"/>
                    <a:pt x="119" y="59"/>
                    <a:pt x="130" y="50"/>
                  </a:cubicBezTo>
                  <a:cubicBezTo>
                    <a:pt x="131" y="49"/>
                    <a:pt x="130" y="46"/>
                    <a:pt x="131" y="45"/>
                  </a:cubicBezTo>
                  <a:cubicBezTo>
                    <a:pt x="132" y="43"/>
                    <a:pt x="134" y="43"/>
                    <a:pt x="136" y="42"/>
                  </a:cubicBezTo>
                  <a:cubicBezTo>
                    <a:pt x="131" y="39"/>
                    <a:pt x="129" y="35"/>
                    <a:pt x="124" y="33"/>
                  </a:cubicBezTo>
                  <a:cubicBezTo>
                    <a:pt x="121" y="45"/>
                    <a:pt x="120" y="40"/>
                    <a:pt x="116" y="48"/>
                  </a:cubicBezTo>
                  <a:cubicBezTo>
                    <a:pt x="111" y="41"/>
                    <a:pt x="103" y="47"/>
                    <a:pt x="95" y="48"/>
                  </a:cubicBezTo>
                  <a:cubicBezTo>
                    <a:pt x="106" y="55"/>
                    <a:pt x="101" y="65"/>
                    <a:pt x="100" y="78"/>
                  </a:cubicBezTo>
                  <a:cubicBezTo>
                    <a:pt x="98" y="72"/>
                    <a:pt x="95" y="69"/>
                    <a:pt x="94" y="63"/>
                  </a:cubicBezTo>
                  <a:cubicBezTo>
                    <a:pt x="96" y="49"/>
                    <a:pt x="79" y="61"/>
                    <a:pt x="97" y="57"/>
                  </a:cubicBezTo>
                  <a:cubicBezTo>
                    <a:pt x="90" y="56"/>
                    <a:pt x="87" y="63"/>
                    <a:pt x="91" y="56"/>
                  </a:cubicBezTo>
                  <a:cubicBezTo>
                    <a:pt x="86" y="53"/>
                    <a:pt x="83" y="51"/>
                    <a:pt x="77" y="50"/>
                  </a:cubicBezTo>
                  <a:cubicBezTo>
                    <a:pt x="79" y="49"/>
                    <a:pt x="84" y="47"/>
                    <a:pt x="82" y="47"/>
                  </a:cubicBezTo>
                  <a:cubicBezTo>
                    <a:pt x="76" y="46"/>
                    <a:pt x="58" y="48"/>
                    <a:pt x="64" y="48"/>
                  </a:cubicBezTo>
                  <a:cubicBezTo>
                    <a:pt x="71" y="48"/>
                    <a:pt x="78" y="47"/>
                    <a:pt x="85" y="47"/>
                  </a:cubicBezTo>
                  <a:cubicBezTo>
                    <a:pt x="80" y="38"/>
                    <a:pt x="85" y="42"/>
                    <a:pt x="92" y="39"/>
                  </a:cubicBezTo>
                  <a:cubicBezTo>
                    <a:pt x="96" y="46"/>
                    <a:pt x="106" y="41"/>
                    <a:pt x="116" y="42"/>
                  </a:cubicBezTo>
                  <a:cubicBezTo>
                    <a:pt x="124" y="40"/>
                    <a:pt x="128" y="35"/>
                    <a:pt x="119" y="29"/>
                  </a:cubicBezTo>
                  <a:cubicBezTo>
                    <a:pt x="117" y="28"/>
                    <a:pt x="110" y="27"/>
                    <a:pt x="107" y="26"/>
                  </a:cubicBezTo>
                  <a:cubicBezTo>
                    <a:pt x="101" y="23"/>
                    <a:pt x="93" y="21"/>
                    <a:pt x="86" y="20"/>
                  </a:cubicBezTo>
                  <a:cubicBezTo>
                    <a:pt x="81" y="16"/>
                    <a:pt x="79" y="12"/>
                    <a:pt x="74" y="9"/>
                  </a:cubicBezTo>
                  <a:cubicBezTo>
                    <a:pt x="59" y="13"/>
                    <a:pt x="67" y="25"/>
                    <a:pt x="56" y="32"/>
                  </a:cubicBezTo>
                  <a:cubicBezTo>
                    <a:pt x="55" y="40"/>
                    <a:pt x="51" y="41"/>
                    <a:pt x="58" y="45"/>
                  </a:cubicBezTo>
                  <a:cubicBezTo>
                    <a:pt x="56" y="51"/>
                    <a:pt x="53" y="52"/>
                    <a:pt x="49" y="57"/>
                  </a:cubicBezTo>
                  <a:cubicBezTo>
                    <a:pt x="47" y="64"/>
                    <a:pt x="44" y="71"/>
                    <a:pt x="41" y="78"/>
                  </a:cubicBezTo>
                  <a:cubicBezTo>
                    <a:pt x="38" y="92"/>
                    <a:pt x="36" y="105"/>
                    <a:pt x="23" y="113"/>
                  </a:cubicBezTo>
                  <a:cubicBezTo>
                    <a:pt x="21" y="126"/>
                    <a:pt x="22" y="139"/>
                    <a:pt x="14" y="150"/>
                  </a:cubicBezTo>
                  <a:cubicBezTo>
                    <a:pt x="11" y="166"/>
                    <a:pt x="12" y="191"/>
                    <a:pt x="2" y="204"/>
                  </a:cubicBezTo>
                  <a:cubicBezTo>
                    <a:pt x="0" y="193"/>
                    <a:pt x="2" y="180"/>
                    <a:pt x="7" y="170"/>
                  </a:cubicBezTo>
                  <a:cubicBezTo>
                    <a:pt x="8" y="162"/>
                    <a:pt x="12" y="157"/>
                    <a:pt x="16" y="149"/>
                  </a:cubicBezTo>
                  <a:cubicBezTo>
                    <a:pt x="17" y="138"/>
                    <a:pt x="18" y="127"/>
                    <a:pt x="22" y="117"/>
                  </a:cubicBezTo>
                  <a:cubicBezTo>
                    <a:pt x="23" y="109"/>
                    <a:pt x="26" y="104"/>
                    <a:pt x="32" y="99"/>
                  </a:cubicBezTo>
                  <a:cubicBezTo>
                    <a:pt x="37" y="89"/>
                    <a:pt x="23" y="97"/>
                    <a:pt x="34" y="90"/>
                  </a:cubicBezTo>
                  <a:cubicBezTo>
                    <a:pt x="38" y="85"/>
                    <a:pt x="38" y="81"/>
                    <a:pt x="40" y="75"/>
                  </a:cubicBezTo>
                  <a:cubicBezTo>
                    <a:pt x="37" y="69"/>
                    <a:pt x="39" y="67"/>
                    <a:pt x="43" y="62"/>
                  </a:cubicBezTo>
                  <a:cubicBezTo>
                    <a:pt x="45" y="52"/>
                    <a:pt x="44" y="40"/>
                    <a:pt x="50" y="32"/>
                  </a:cubicBezTo>
                  <a:cubicBezTo>
                    <a:pt x="52" y="25"/>
                    <a:pt x="54" y="20"/>
                    <a:pt x="58" y="14"/>
                  </a:cubicBezTo>
                  <a:cubicBezTo>
                    <a:pt x="59" y="7"/>
                    <a:pt x="61" y="6"/>
                    <a:pt x="67" y="2"/>
                  </a:cubicBezTo>
                  <a:cubicBezTo>
                    <a:pt x="83" y="5"/>
                    <a:pt x="66" y="0"/>
                    <a:pt x="74" y="8"/>
                  </a:cubicBezTo>
                  <a:cubicBezTo>
                    <a:pt x="77" y="11"/>
                    <a:pt x="83" y="10"/>
                    <a:pt x="88" y="11"/>
                  </a:cubicBezTo>
                  <a:cubicBezTo>
                    <a:pt x="96" y="21"/>
                    <a:pt x="102" y="20"/>
                    <a:pt x="115" y="21"/>
                  </a:cubicBezTo>
                  <a:cubicBezTo>
                    <a:pt x="123" y="25"/>
                    <a:pt x="130" y="31"/>
                    <a:pt x="139" y="33"/>
                  </a:cubicBezTo>
                  <a:cubicBezTo>
                    <a:pt x="145" y="36"/>
                    <a:pt x="153" y="38"/>
                    <a:pt x="160" y="39"/>
                  </a:cubicBezTo>
                  <a:cubicBezTo>
                    <a:pt x="163" y="44"/>
                    <a:pt x="172" y="50"/>
                    <a:pt x="178" y="51"/>
                  </a:cubicBezTo>
                  <a:cubicBezTo>
                    <a:pt x="183" y="54"/>
                    <a:pt x="205" y="65"/>
                    <a:pt x="208" y="69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64" name="Freeform 192"/>
            <p:cNvSpPr>
              <a:spLocks/>
            </p:cNvSpPr>
            <p:nvPr/>
          </p:nvSpPr>
          <p:spPr bwMode="auto">
            <a:xfrm>
              <a:off x="2422" y="2761"/>
              <a:ext cx="225" cy="241"/>
            </a:xfrm>
            <a:custGeom>
              <a:avLst/>
              <a:gdLst>
                <a:gd name="T0" fmla="*/ 56 w 225"/>
                <a:gd name="T1" fmla="*/ 33 h 241"/>
                <a:gd name="T2" fmla="*/ 50 w 225"/>
                <a:gd name="T3" fmla="*/ 71 h 241"/>
                <a:gd name="T4" fmla="*/ 9 w 225"/>
                <a:gd name="T5" fmla="*/ 171 h 241"/>
                <a:gd name="T6" fmla="*/ 65 w 225"/>
                <a:gd name="T7" fmla="*/ 216 h 241"/>
                <a:gd name="T8" fmla="*/ 120 w 225"/>
                <a:gd name="T9" fmla="*/ 234 h 241"/>
                <a:gd name="T10" fmla="*/ 134 w 225"/>
                <a:gd name="T11" fmla="*/ 207 h 241"/>
                <a:gd name="T12" fmla="*/ 167 w 225"/>
                <a:gd name="T13" fmla="*/ 179 h 241"/>
                <a:gd name="T14" fmla="*/ 206 w 225"/>
                <a:gd name="T15" fmla="*/ 140 h 241"/>
                <a:gd name="T16" fmla="*/ 182 w 225"/>
                <a:gd name="T17" fmla="*/ 137 h 241"/>
                <a:gd name="T18" fmla="*/ 159 w 225"/>
                <a:gd name="T19" fmla="*/ 141 h 241"/>
                <a:gd name="T20" fmla="*/ 192 w 225"/>
                <a:gd name="T21" fmla="*/ 137 h 241"/>
                <a:gd name="T22" fmla="*/ 191 w 225"/>
                <a:gd name="T23" fmla="*/ 134 h 241"/>
                <a:gd name="T24" fmla="*/ 117 w 225"/>
                <a:gd name="T25" fmla="*/ 135 h 241"/>
                <a:gd name="T26" fmla="*/ 116 w 225"/>
                <a:gd name="T27" fmla="*/ 135 h 241"/>
                <a:gd name="T28" fmla="*/ 80 w 225"/>
                <a:gd name="T29" fmla="*/ 129 h 241"/>
                <a:gd name="T30" fmla="*/ 47 w 225"/>
                <a:gd name="T31" fmla="*/ 135 h 241"/>
                <a:gd name="T32" fmla="*/ 36 w 225"/>
                <a:gd name="T33" fmla="*/ 125 h 241"/>
                <a:gd name="T34" fmla="*/ 56 w 225"/>
                <a:gd name="T35" fmla="*/ 114 h 241"/>
                <a:gd name="T36" fmla="*/ 86 w 225"/>
                <a:gd name="T37" fmla="*/ 122 h 241"/>
                <a:gd name="T38" fmla="*/ 191 w 225"/>
                <a:gd name="T39" fmla="*/ 129 h 241"/>
                <a:gd name="T40" fmla="*/ 213 w 225"/>
                <a:gd name="T41" fmla="*/ 95 h 241"/>
                <a:gd name="T42" fmla="*/ 186 w 225"/>
                <a:gd name="T43" fmla="*/ 53 h 241"/>
                <a:gd name="T44" fmla="*/ 165 w 225"/>
                <a:gd name="T45" fmla="*/ 69 h 241"/>
                <a:gd name="T46" fmla="*/ 168 w 225"/>
                <a:gd name="T47" fmla="*/ 60 h 241"/>
                <a:gd name="T48" fmla="*/ 144 w 225"/>
                <a:gd name="T49" fmla="*/ 63 h 241"/>
                <a:gd name="T50" fmla="*/ 132 w 225"/>
                <a:gd name="T51" fmla="*/ 75 h 241"/>
                <a:gd name="T52" fmla="*/ 116 w 225"/>
                <a:gd name="T53" fmla="*/ 75 h 241"/>
                <a:gd name="T54" fmla="*/ 101 w 225"/>
                <a:gd name="T55" fmla="*/ 54 h 241"/>
                <a:gd name="T56" fmla="*/ 102 w 225"/>
                <a:gd name="T57" fmla="*/ 78 h 241"/>
                <a:gd name="T58" fmla="*/ 95 w 225"/>
                <a:gd name="T59" fmla="*/ 72 h 241"/>
                <a:gd name="T60" fmla="*/ 98 w 225"/>
                <a:gd name="T61" fmla="*/ 81 h 241"/>
                <a:gd name="T62" fmla="*/ 90 w 225"/>
                <a:gd name="T63" fmla="*/ 84 h 241"/>
                <a:gd name="T64" fmla="*/ 77 w 225"/>
                <a:gd name="T65" fmla="*/ 92 h 241"/>
                <a:gd name="T66" fmla="*/ 59 w 225"/>
                <a:gd name="T67" fmla="*/ 99 h 241"/>
                <a:gd name="T68" fmla="*/ 84 w 225"/>
                <a:gd name="T69" fmla="*/ 105 h 241"/>
                <a:gd name="T70" fmla="*/ 53 w 225"/>
                <a:gd name="T71" fmla="*/ 101 h 241"/>
                <a:gd name="T72" fmla="*/ 65 w 225"/>
                <a:gd name="T73" fmla="*/ 72 h 241"/>
                <a:gd name="T74" fmla="*/ 68 w 225"/>
                <a:gd name="T75" fmla="*/ 45 h 241"/>
                <a:gd name="T76" fmla="*/ 93 w 225"/>
                <a:gd name="T77" fmla="*/ 29 h 241"/>
                <a:gd name="T78" fmla="*/ 84 w 225"/>
                <a:gd name="T79" fmla="*/ 18 h 241"/>
                <a:gd name="T80" fmla="*/ 120 w 225"/>
                <a:gd name="T81" fmla="*/ 24 h 241"/>
                <a:gd name="T82" fmla="*/ 155 w 225"/>
                <a:gd name="T83" fmla="*/ 36 h 241"/>
                <a:gd name="T84" fmla="*/ 177 w 225"/>
                <a:gd name="T85" fmla="*/ 48 h 241"/>
                <a:gd name="T86" fmla="*/ 105 w 225"/>
                <a:gd name="T87" fmla="*/ 9 h 241"/>
                <a:gd name="T88" fmla="*/ 78 w 225"/>
                <a:gd name="T89" fmla="*/ 2 h 241"/>
                <a:gd name="T90" fmla="*/ 69 w 225"/>
                <a:gd name="T9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5" h="241">
                  <a:moveTo>
                    <a:pt x="69" y="0"/>
                  </a:moveTo>
                  <a:cubicBezTo>
                    <a:pt x="68" y="13"/>
                    <a:pt x="66" y="23"/>
                    <a:pt x="56" y="33"/>
                  </a:cubicBezTo>
                  <a:cubicBezTo>
                    <a:pt x="64" y="37"/>
                    <a:pt x="59" y="55"/>
                    <a:pt x="53" y="60"/>
                  </a:cubicBezTo>
                  <a:cubicBezTo>
                    <a:pt x="47" y="69"/>
                    <a:pt x="58" y="65"/>
                    <a:pt x="50" y="71"/>
                  </a:cubicBezTo>
                  <a:cubicBezTo>
                    <a:pt x="47" y="96"/>
                    <a:pt x="39" y="113"/>
                    <a:pt x="21" y="131"/>
                  </a:cubicBezTo>
                  <a:cubicBezTo>
                    <a:pt x="18" y="147"/>
                    <a:pt x="19" y="158"/>
                    <a:pt x="9" y="171"/>
                  </a:cubicBezTo>
                  <a:cubicBezTo>
                    <a:pt x="8" y="188"/>
                    <a:pt x="0" y="198"/>
                    <a:pt x="17" y="201"/>
                  </a:cubicBezTo>
                  <a:cubicBezTo>
                    <a:pt x="33" y="209"/>
                    <a:pt x="47" y="215"/>
                    <a:pt x="65" y="216"/>
                  </a:cubicBezTo>
                  <a:cubicBezTo>
                    <a:pt x="75" y="224"/>
                    <a:pt x="95" y="224"/>
                    <a:pt x="108" y="225"/>
                  </a:cubicBezTo>
                  <a:cubicBezTo>
                    <a:pt x="121" y="229"/>
                    <a:pt x="110" y="241"/>
                    <a:pt x="120" y="234"/>
                  </a:cubicBezTo>
                  <a:cubicBezTo>
                    <a:pt x="124" y="227"/>
                    <a:pt x="122" y="219"/>
                    <a:pt x="125" y="212"/>
                  </a:cubicBezTo>
                  <a:cubicBezTo>
                    <a:pt x="127" y="209"/>
                    <a:pt x="131" y="209"/>
                    <a:pt x="134" y="207"/>
                  </a:cubicBezTo>
                  <a:cubicBezTo>
                    <a:pt x="142" y="202"/>
                    <a:pt x="145" y="192"/>
                    <a:pt x="155" y="189"/>
                  </a:cubicBezTo>
                  <a:cubicBezTo>
                    <a:pt x="160" y="186"/>
                    <a:pt x="162" y="182"/>
                    <a:pt x="167" y="179"/>
                  </a:cubicBezTo>
                  <a:cubicBezTo>
                    <a:pt x="176" y="167"/>
                    <a:pt x="184" y="157"/>
                    <a:pt x="197" y="153"/>
                  </a:cubicBezTo>
                  <a:cubicBezTo>
                    <a:pt x="198" y="145"/>
                    <a:pt x="202" y="146"/>
                    <a:pt x="206" y="140"/>
                  </a:cubicBezTo>
                  <a:cubicBezTo>
                    <a:pt x="209" y="127"/>
                    <a:pt x="194" y="138"/>
                    <a:pt x="188" y="140"/>
                  </a:cubicBezTo>
                  <a:cubicBezTo>
                    <a:pt x="186" y="139"/>
                    <a:pt x="184" y="137"/>
                    <a:pt x="182" y="137"/>
                  </a:cubicBezTo>
                  <a:cubicBezTo>
                    <a:pt x="177" y="137"/>
                    <a:pt x="173" y="137"/>
                    <a:pt x="168" y="138"/>
                  </a:cubicBezTo>
                  <a:cubicBezTo>
                    <a:pt x="165" y="139"/>
                    <a:pt x="156" y="141"/>
                    <a:pt x="159" y="141"/>
                  </a:cubicBezTo>
                  <a:cubicBezTo>
                    <a:pt x="172" y="141"/>
                    <a:pt x="185" y="140"/>
                    <a:pt x="198" y="140"/>
                  </a:cubicBezTo>
                  <a:cubicBezTo>
                    <a:pt x="196" y="139"/>
                    <a:pt x="192" y="139"/>
                    <a:pt x="192" y="137"/>
                  </a:cubicBezTo>
                  <a:cubicBezTo>
                    <a:pt x="192" y="135"/>
                    <a:pt x="198" y="137"/>
                    <a:pt x="197" y="135"/>
                  </a:cubicBezTo>
                  <a:cubicBezTo>
                    <a:pt x="196" y="133"/>
                    <a:pt x="193" y="134"/>
                    <a:pt x="191" y="134"/>
                  </a:cubicBezTo>
                  <a:cubicBezTo>
                    <a:pt x="177" y="136"/>
                    <a:pt x="153" y="135"/>
                    <a:pt x="143" y="135"/>
                  </a:cubicBezTo>
                  <a:cubicBezTo>
                    <a:pt x="133" y="139"/>
                    <a:pt x="129" y="137"/>
                    <a:pt x="117" y="135"/>
                  </a:cubicBezTo>
                  <a:cubicBezTo>
                    <a:pt x="119" y="135"/>
                    <a:pt x="125" y="134"/>
                    <a:pt x="123" y="134"/>
                  </a:cubicBezTo>
                  <a:cubicBezTo>
                    <a:pt x="121" y="134"/>
                    <a:pt x="116" y="135"/>
                    <a:pt x="116" y="135"/>
                  </a:cubicBezTo>
                  <a:cubicBezTo>
                    <a:pt x="109" y="138"/>
                    <a:pt x="109" y="141"/>
                    <a:pt x="101" y="138"/>
                  </a:cubicBezTo>
                  <a:cubicBezTo>
                    <a:pt x="89" y="129"/>
                    <a:pt x="96" y="132"/>
                    <a:pt x="80" y="129"/>
                  </a:cubicBezTo>
                  <a:cubicBezTo>
                    <a:pt x="70" y="123"/>
                    <a:pt x="59" y="136"/>
                    <a:pt x="48" y="140"/>
                  </a:cubicBezTo>
                  <a:cubicBezTo>
                    <a:pt x="48" y="138"/>
                    <a:pt x="47" y="137"/>
                    <a:pt x="47" y="135"/>
                  </a:cubicBezTo>
                  <a:cubicBezTo>
                    <a:pt x="47" y="133"/>
                    <a:pt x="51" y="132"/>
                    <a:pt x="50" y="131"/>
                  </a:cubicBezTo>
                  <a:cubicBezTo>
                    <a:pt x="47" y="127"/>
                    <a:pt x="40" y="128"/>
                    <a:pt x="36" y="125"/>
                  </a:cubicBezTo>
                  <a:cubicBezTo>
                    <a:pt x="43" y="121"/>
                    <a:pt x="55" y="124"/>
                    <a:pt x="65" y="122"/>
                  </a:cubicBezTo>
                  <a:cubicBezTo>
                    <a:pt x="61" y="120"/>
                    <a:pt x="52" y="114"/>
                    <a:pt x="56" y="114"/>
                  </a:cubicBezTo>
                  <a:cubicBezTo>
                    <a:pt x="58" y="114"/>
                    <a:pt x="58" y="118"/>
                    <a:pt x="60" y="119"/>
                  </a:cubicBezTo>
                  <a:cubicBezTo>
                    <a:pt x="67" y="123"/>
                    <a:pt x="77" y="121"/>
                    <a:pt x="86" y="122"/>
                  </a:cubicBezTo>
                  <a:cubicBezTo>
                    <a:pt x="103" y="130"/>
                    <a:pt x="86" y="129"/>
                    <a:pt x="117" y="128"/>
                  </a:cubicBezTo>
                  <a:cubicBezTo>
                    <a:pt x="136" y="122"/>
                    <a:pt x="175" y="129"/>
                    <a:pt x="191" y="129"/>
                  </a:cubicBezTo>
                  <a:cubicBezTo>
                    <a:pt x="196" y="123"/>
                    <a:pt x="202" y="120"/>
                    <a:pt x="209" y="119"/>
                  </a:cubicBezTo>
                  <a:cubicBezTo>
                    <a:pt x="218" y="114"/>
                    <a:pt x="215" y="103"/>
                    <a:pt x="213" y="95"/>
                  </a:cubicBezTo>
                  <a:cubicBezTo>
                    <a:pt x="215" y="82"/>
                    <a:pt x="225" y="64"/>
                    <a:pt x="206" y="62"/>
                  </a:cubicBezTo>
                  <a:cubicBezTo>
                    <a:pt x="199" y="56"/>
                    <a:pt x="195" y="54"/>
                    <a:pt x="186" y="53"/>
                  </a:cubicBezTo>
                  <a:cubicBezTo>
                    <a:pt x="169" y="48"/>
                    <a:pt x="185" y="66"/>
                    <a:pt x="171" y="69"/>
                  </a:cubicBezTo>
                  <a:cubicBezTo>
                    <a:pt x="167" y="74"/>
                    <a:pt x="159" y="85"/>
                    <a:pt x="165" y="69"/>
                  </a:cubicBezTo>
                  <a:cubicBezTo>
                    <a:pt x="162" y="54"/>
                    <a:pt x="167" y="70"/>
                    <a:pt x="158" y="65"/>
                  </a:cubicBezTo>
                  <a:cubicBezTo>
                    <a:pt x="156" y="64"/>
                    <a:pt x="161" y="62"/>
                    <a:pt x="168" y="60"/>
                  </a:cubicBezTo>
                  <a:cubicBezTo>
                    <a:pt x="164" y="54"/>
                    <a:pt x="160" y="54"/>
                    <a:pt x="153" y="53"/>
                  </a:cubicBezTo>
                  <a:cubicBezTo>
                    <a:pt x="149" y="59"/>
                    <a:pt x="151" y="62"/>
                    <a:pt x="144" y="63"/>
                  </a:cubicBezTo>
                  <a:cubicBezTo>
                    <a:pt x="163" y="68"/>
                    <a:pt x="141" y="64"/>
                    <a:pt x="134" y="68"/>
                  </a:cubicBezTo>
                  <a:cubicBezTo>
                    <a:pt x="130" y="77"/>
                    <a:pt x="145" y="73"/>
                    <a:pt x="132" y="75"/>
                  </a:cubicBezTo>
                  <a:cubicBezTo>
                    <a:pt x="120" y="81"/>
                    <a:pt x="135" y="75"/>
                    <a:pt x="129" y="72"/>
                  </a:cubicBezTo>
                  <a:cubicBezTo>
                    <a:pt x="125" y="70"/>
                    <a:pt x="120" y="74"/>
                    <a:pt x="116" y="75"/>
                  </a:cubicBezTo>
                  <a:cubicBezTo>
                    <a:pt x="112" y="77"/>
                    <a:pt x="103" y="83"/>
                    <a:pt x="107" y="74"/>
                  </a:cubicBezTo>
                  <a:cubicBezTo>
                    <a:pt x="109" y="65"/>
                    <a:pt x="106" y="62"/>
                    <a:pt x="101" y="54"/>
                  </a:cubicBezTo>
                  <a:cubicBezTo>
                    <a:pt x="102" y="63"/>
                    <a:pt x="103" y="66"/>
                    <a:pt x="105" y="74"/>
                  </a:cubicBezTo>
                  <a:cubicBezTo>
                    <a:pt x="104" y="75"/>
                    <a:pt x="104" y="78"/>
                    <a:pt x="102" y="78"/>
                  </a:cubicBezTo>
                  <a:cubicBezTo>
                    <a:pt x="100" y="78"/>
                    <a:pt x="98" y="76"/>
                    <a:pt x="96" y="75"/>
                  </a:cubicBezTo>
                  <a:cubicBezTo>
                    <a:pt x="95" y="74"/>
                    <a:pt x="94" y="71"/>
                    <a:pt x="95" y="72"/>
                  </a:cubicBezTo>
                  <a:cubicBezTo>
                    <a:pt x="98" y="75"/>
                    <a:pt x="105" y="80"/>
                    <a:pt x="105" y="80"/>
                  </a:cubicBezTo>
                  <a:cubicBezTo>
                    <a:pt x="103" y="80"/>
                    <a:pt x="99" y="79"/>
                    <a:pt x="98" y="81"/>
                  </a:cubicBezTo>
                  <a:cubicBezTo>
                    <a:pt x="97" y="83"/>
                    <a:pt x="103" y="85"/>
                    <a:pt x="101" y="86"/>
                  </a:cubicBezTo>
                  <a:cubicBezTo>
                    <a:pt x="98" y="87"/>
                    <a:pt x="94" y="85"/>
                    <a:pt x="90" y="84"/>
                  </a:cubicBezTo>
                  <a:cubicBezTo>
                    <a:pt x="84" y="76"/>
                    <a:pt x="89" y="81"/>
                    <a:pt x="86" y="86"/>
                  </a:cubicBezTo>
                  <a:cubicBezTo>
                    <a:pt x="84" y="89"/>
                    <a:pt x="80" y="90"/>
                    <a:pt x="77" y="92"/>
                  </a:cubicBezTo>
                  <a:cubicBezTo>
                    <a:pt x="69" y="90"/>
                    <a:pt x="64" y="84"/>
                    <a:pt x="62" y="92"/>
                  </a:cubicBezTo>
                  <a:cubicBezTo>
                    <a:pt x="65" y="96"/>
                    <a:pt x="67" y="103"/>
                    <a:pt x="59" y="99"/>
                  </a:cubicBezTo>
                  <a:cubicBezTo>
                    <a:pt x="68" y="97"/>
                    <a:pt x="66" y="102"/>
                    <a:pt x="74" y="104"/>
                  </a:cubicBezTo>
                  <a:cubicBezTo>
                    <a:pt x="77" y="105"/>
                    <a:pt x="87" y="105"/>
                    <a:pt x="84" y="105"/>
                  </a:cubicBezTo>
                  <a:cubicBezTo>
                    <a:pt x="80" y="105"/>
                    <a:pt x="76" y="104"/>
                    <a:pt x="72" y="104"/>
                  </a:cubicBezTo>
                  <a:cubicBezTo>
                    <a:pt x="62" y="105"/>
                    <a:pt x="62" y="103"/>
                    <a:pt x="53" y="101"/>
                  </a:cubicBezTo>
                  <a:cubicBezTo>
                    <a:pt x="44" y="95"/>
                    <a:pt x="53" y="94"/>
                    <a:pt x="59" y="90"/>
                  </a:cubicBezTo>
                  <a:cubicBezTo>
                    <a:pt x="56" y="80"/>
                    <a:pt x="54" y="76"/>
                    <a:pt x="65" y="72"/>
                  </a:cubicBezTo>
                  <a:cubicBezTo>
                    <a:pt x="54" y="70"/>
                    <a:pt x="61" y="63"/>
                    <a:pt x="65" y="57"/>
                  </a:cubicBezTo>
                  <a:cubicBezTo>
                    <a:pt x="60" y="51"/>
                    <a:pt x="62" y="49"/>
                    <a:pt x="68" y="45"/>
                  </a:cubicBezTo>
                  <a:cubicBezTo>
                    <a:pt x="69" y="41"/>
                    <a:pt x="66" y="36"/>
                    <a:pt x="68" y="33"/>
                  </a:cubicBezTo>
                  <a:cubicBezTo>
                    <a:pt x="70" y="30"/>
                    <a:pt x="91" y="29"/>
                    <a:pt x="93" y="29"/>
                  </a:cubicBezTo>
                  <a:cubicBezTo>
                    <a:pt x="103" y="23"/>
                    <a:pt x="93" y="24"/>
                    <a:pt x="87" y="23"/>
                  </a:cubicBezTo>
                  <a:cubicBezTo>
                    <a:pt x="68" y="26"/>
                    <a:pt x="76" y="24"/>
                    <a:pt x="84" y="18"/>
                  </a:cubicBezTo>
                  <a:cubicBezTo>
                    <a:pt x="92" y="21"/>
                    <a:pt x="90" y="15"/>
                    <a:pt x="98" y="20"/>
                  </a:cubicBezTo>
                  <a:cubicBezTo>
                    <a:pt x="107" y="16"/>
                    <a:pt x="110" y="23"/>
                    <a:pt x="120" y="24"/>
                  </a:cubicBezTo>
                  <a:cubicBezTo>
                    <a:pt x="127" y="26"/>
                    <a:pt x="131" y="29"/>
                    <a:pt x="138" y="30"/>
                  </a:cubicBezTo>
                  <a:cubicBezTo>
                    <a:pt x="144" y="32"/>
                    <a:pt x="149" y="35"/>
                    <a:pt x="155" y="36"/>
                  </a:cubicBezTo>
                  <a:cubicBezTo>
                    <a:pt x="162" y="39"/>
                    <a:pt x="162" y="42"/>
                    <a:pt x="164" y="50"/>
                  </a:cubicBezTo>
                  <a:cubicBezTo>
                    <a:pt x="166" y="42"/>
                    <a:pt x="170" y="47"/>
                    <a:pt x="177" y="48"/>
                  </a:cubicBezTo>
                  <a:cubicBezTo>
                    <a:pt x="166" y="37"/>
                    <a:pt x="147" y="29"/>
                    <a:pt x="132" y="26"/>
                  </a:cubicBezTo>
                  <a:cubicBezTo>
                    <a:pt x="126" y="19"/>
                    <a:pt x="114" y="14"/>
                    <a:pt x="105" y="9"/>
                  </a:cubicBezTo>
                  <a:cubicBezTo>
                    <a:pt x="101" y="16"/>
                    <a:pt x="100" y="13"/>
                    <a:pt x="93" y="9"/>
                  </a:cubicBezTo>
                  <a:cubicBezTo>
                    <a:pt x="86" y="13"/>
                    <a:pt x="95" y="4"/>
                    <a:pt x="78" y="2"/>
                  </a:cubicBezTo>
                  <a:cubicBezTo>
                    <a:pt x="82" y="10"/>
                    <a:pt x="79" y="13"/>
                    <a:pt x="72" y="17"/>
                  </a:cubicBezTo>
                  <a:cubicBezTo>
                    <a:pt x="74" y="8"/>
                    <a:pt x="81" y="0"/>
                    <a:pt x="69" y="0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65" name="Freeform 193"/>
            <p:cNvSpPr>
              <a:spLocks/>
            </p:cNvSpPr>
            <p:nvPr/>
          </p:nvSpPr>
          <p:spPr bwMode="auto">
            <a:xfrm>
              <a:off x="2500" y="2561"/>
              <a:ext cx="73" cy="178"/>
            </a:xfrm>
            <a:custGeom>
              <a:avLst/>
              <a:gdLst>
                <a:gd name="T0" fmla="*/ 35 w 73"/>
                <a:gd name="T1" fmla="*/ 178 h 178"/>
                <a:gd name="T2" fmla="*/ 18 w 73"/>
                <a:gd name="T3" fmla="*/ 169 h 178"/>
                <a:gd name="T4" fmla="*/ 6 w 73"/>
                <a:gd name="T5" fmla="*/ 160 h 178"/>
                <a:gd name="T6" fmla="*/ 2 w 73"/>
                <a:gd name="T7" fmla="*/ 155 h 178"/>
                <a:gd name="T8" fmla="*/ 8 w 73"/>
                <a:gd name="T9" fmla="*/ 131 h 178"/>
                <a:gd name="T10" fmla="*/ 18 w 73"/>
                <a:gd name="T11" fmla="*/ 86 h 178"/>
                <a:gd name="T12" fmla="*/ 30 w 73"/>
                <a:gd name="T13" fmla="*/ 35 h 178"/>
                <a:gd name="T14" fmla="*/ 32 w 73"/>
                <a:gd name="T15" fmla="*/ 20 h 178"/>
                <a:gd name="T16" fmla="*/ 30 w 73"/>
                <a:gd name="T17" fmla="*/ 56 h 178"/>
                <a:gd name="T18" fmla="*/ 35 w 73"/>
                <a:gd name="T19" fmla="*/ 59 h 178"/>
                <a:gd name="T20" fmla="*/ 36 w 73"/>
                <a:gd name="T21" fmla="*/ 68 h 178"/>
                <a:gd name="T22" fmla="*/ 41 w 73"/>
                <a:gd name="T23" fmla="*/ 70 h 178"/>
                <a:gd name="T24" fmla="*/ 45 w 73"/>
                <a:gd name="T25" fmla="*/ 68 h 178"/>
                <a:gd name="T26" fmla="*/ 50 w 73"/>
                <a:gd name="T27" fmla="*/ 70 h 178"/>
                <a:gd name="T28" fmla="*/ 42 w 73"/>
                <a:gd name="T29" fmla="*/ 77 h 178"/>
                <a:gd name="T30" fmla="*/ 47 w 73"/>
                <a:gd name="T31" fmla="*/ 73 h 178"/>
                <a:gd name="T32" fmla="*/ 66 w 73"/>
                <a:gd name="T33" fmla="*/ 83 h 178"/>
                <a:gd name="T34" fmla="*/ 62 w 73"/>
                <a:gd name="T35" fmla="*/ 67 h 178"/>
                <a:gd name="T36" fmla="*/ 66 w 73"/>
                <a:gd name="T37" fmla="*/ 79 h 178"/>
                <a:gd name="T38" fmla="*/ 63 w 73"/>
                <a:gd name="T39" fmla="*/ 86 h 178"/>
                <a:gd name="T40" fmla="*/ 62 w 73"/>
                <a:gd name="T41" fmla="*/ 97 h 178"/>
                <a:gd name="T42" fmla="*/ 59 w 73"/>
                <a:gd name="T43" fmla="*/ 101 h 178"/>
                <a:gd name="T44" fmla="*/ 54 w 73"/>
                <a:gd name="T45" fmla="*/ 115 h 178"/>
                <a:gd name="T46" fmla="*/ 66 w 73"/>
                <a:gd name="T47" fmla="*/ 139 h 178"/>
                <a:gd name="T48" fmla="*/ 51 w 73"/>
                <a:gd name="T49" fmla="*/ 145 h 178"/>
                <a:gd name="T50" fmla="*/ 41 w 73"/>
                <a:gd name="T51" fmla="*/ 157 h 178"/>
                <a:gd name="T52" fmla="*/ 36 w 73"/>
                <a:gd name="T53" fmla="*/ 173 h 178"/>
                <a:gd name="T54" fmla="*/ 35 w 73"/>
                <a:gd name="T5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178">
                  <a:moveTo>
                    <a:pt x="35" y="178"/>
                  </a:moveTo>
                  <a:cubicBezTo>
                    <a:pt x="32" y="171"/>
                    <a:pt x="25" y="170"/>
                    <a:pt x="18" y="169"/>
                  </a:cubicBezTo>
                  <a:cubicBezTo>
                    <a:pt x="13" y="167"/>
                    <a:pt x="11" y="163"/>
                    <a:pt x="6" y="160"/>
                  </a:cubicBezTo>
                  <a:cubicBezTo>
                    <a:pt x="0" y="168"/>
                    <a:pt x="0" y="160"/>
                    <a:pt x="2" y="155"/>
                  </a:cubicBezTo>
                  <a:cubicBezTo>
                    <a:pt x="3" y="147"/>
                    <a:pt x="5" y="138"/>
                    <a:pt x="8" y="131"/>
                  </a:cubicBezTo>
                  <a:cubicBezTo>
                    <a:pt x="10" y="117"/>
                    <a:pt x="11" y="98"/>
                    <a:pt x="18" y="86"/>
                  </a:cubicBezTo>
                  <a:cubicBezTo>
                    <a:pt x="19" y="76"/>
                    <a:pt x="20" y="40"/>
                    <a:pt x="30" y="35"/>
                  </a:cubicBezTo>
                  <a:cubicBezTo>
                    <a:pt x="31" y="30"/>
                    <a:pt x="31" y="25"/>
                    <a:pt x="32" y="20"/>
                  </a:cubicBezTo>
                  <a:cubicBezTo>
                    <a:pt x="37" y="0"/>
                    <a:pt x="35" y="47"/>
                    <a:pt x="30" y="56"/>
                  </a:cubicBezTo>
                  <a:cubicBezTo>
                    <a:pt x="27" y="70"/>
                    <a:pt x="29" y="53"/>
                    <a:pt x="35" y="59"/>
                  </a:cubicBezTo>
                  <a:cubicBezTo>
                    <a:pt x="37" y="61"/>
                    <a:pt x="35" y="65"/>
                    <a:pt x="36" y="68"/>
                  </a:cubicBezTo>
                  <a:cubicBezTo>
                    <a:pt x="37" y="70"/>
                    <a:pt x="39" y="69"/>
                    <a:pt x="41" y="70"/>
                  </a:cubicBezTo>
                  <a:cubicBezTo>
                    <a:pt x="42" y="69"/>
                    <a:pt x="44" y="68"/>
                    <a:pt x="45" y="68"/>
                  </a:cubicBezTo>
                  <a:cubicBezTo>
                    <a:pt x="47" y="68"/>
                    <a:pt x="49" y="68"/>
                    <a:pt x="50" y="70"/>
                  </a:cubicBezTo>
                  <a:cubicBezTo>
                    <a:pt x="51" y="73"/>
                    <a:pt x="42" y="81"/>
                    <a:pt x="42" y="77"/>
                  </a:cubicBezTo>
                  <a:cubicBezTo>
                    <a:pt x="42" y="75"/>
                    <a:pt x="45" y="74"/>
                    <a:pt x="47" y="73"/>
                  </a:cubicBezTo>
                  <a:cubicBezTo>
                    <a:pt x="54" y="74"/>
                    <a:pt x="66" y="83"/>
                    <a:pt x="66" y="83"/>
                  </a:cubicBezTo>
                  <a:cubicBezTo>
                    <a:pt x="64" y="73"/>
                    <a:pt x="59" y="78"/>
                    <a:pt x="62" y="67"/>
                  </a:cubicBezTo>
                  <a:cubicBezTo>
                    <a:pt x="68" y="71"/>
                    <a:pt x="69" y="72"/>
                    <a:pt x="66" y="79"/>
                  </a:cubicBezTo>
                  <a:cubicBezTo>
                    <a:pt x="72" y="96"/>
                    <a:pt x="68" y="77"/>
                    <a:pt x="63" y="86"/>
                  </a:cubicBezTo>
                  <a:cubicBezTo>
                    <a:pt x="61" y="89"/>
                    <a:pt x="63" y="93"/>
                    <a:pt x="62" y="97"/>
                  </a:cubicBezTo>
                  <a:cubicBezTo>
                    <a:pt x="62" y="99"/>
                    <a:pt x="60" y="100"/>
                    <a:pt x="59" y="101"/>
                  </a:cubicBezTo>
                  <a:cubicBezTo>
                    <a:pt x="73" y="106"/>
                    <a:pt x="63" y="113"/>
                    <a:pt x="54" y="115"/>
                  </a:cubicBezTo>
                  <a:cubicBezTo>
                    <a:pt x="62" y="121"/>
                    <a:pt x="56" y="131"/>
                    <a:pt x="66" y="139"/>
                  </a:cubicBezTo>
                  <a:cubicBezTo>
                    <a:pt x="61" y="143"/>
                    <a:pt x="57" y="143"/>
                    <a:pt x="51" y="145"/>
                  </a:cubicBezTo>
                  <a:cubicBezTo>
                    <a:pt x="50" y="153"/>
                    <a:pt x="47" y="153"/>
                    <a:pt x="41" y="157"/>
                  </a:cubicBezTo>
                  <a:cubicBezTo>
                    <a:pt x="38" y="166"/>
                    <a:pt x="35" y="163"/>
                    <a:pt x="36" y="173"/>
                  </a:cubicBezTo>
                  <a:cubicBezTo>
                    <a:pt x="31" y="176"/>
                    <a:pt x="31" y="174"/>
                    <a:pt x="35" y="17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66" name="Freeform 194"/>
            <p:cNvSpPr>
              <a:spLocks/>
            </p:cNvSpPr>
            <p:nvPr/>
          </p:nvSpPr>
          <p:spPr bwMode="auto">
            <a:xfrm>
              <a:off x="2531" y="2581"/>
              <a:ext cx="125" cy="207"/>
            </a:xfrm>
            <a:custGeom>
              <a:avLst/>
              <a:gdLst>
                <a:gd name="T0" fmla="*/ 109 w 125"/>
                <a:gd name="T1" fmla="*/ 42 h 207"/>
                <a:gd name="T2" fmla="*/ 121 w 125"/>
                <a:gd name="T3" fmla="*/ 98 h 207"/>
                <a:gd name="T4" fmla="*/ 118 w 125"/>
                <a:gd name="T5" fmla="*/ 143 h 207"/>
                <a:gd name="T6" fmla="*/ 110 w 125"/>
                <a:gd name="T7" fmla="*/ 186 h 207"/>
                <a:gd name="T8" fmla="*/ 109 w 125"/>
                <a:gd name="T9" fmla="*/ 189 h 207"/>
                <a:gd name="T10" fmla="*/ 104 w 125"/>
                <a:gd name="T11" fmla="*/ 167 h 207"/>
                <a:gd name="T12" fmla="*/ 95 w 125"/>
                <a:gd name="T13" fmla="*/ 182 h 207"/>
                <a:gd name="T14" fmla="*/ 82 w 125"/>
                <a:gd name="T15" fmla="*/ 185 h 207"/>
                <a:gd name="T16" fmla="*/ 70 w 125"/>
                <a:gd name="T17" fmla="*/ 174 h 207"/>
                <a:gd name="T18" fmla="*/ 67 w 125"/>
                <a:gd name="T19" fmla="*/ 170 h 207"/>
                <a:gd name="T20" fmla="*/ 77 w 125"/>
                <a:gd name="T21" fmla="*/ 165 h 207"/>
                <a:gd name="T22" fmla="*/ 61 w 125"/>
                <a:gd name="T23" fmla="*/ 158 h 207"/>
                <a:gd name="T24" fmla="*/ 34 w 125"/>
                <a:gd name="T25" fmla="*/ 167 h 207"/>
                <a:gd name="T26" fmla="*/ 35 w 125"/>
                <a:gd name="T27" fmla="*/ 173 h 207"/>
                <a:gd name="T28" fmla="*/ 20 w 125"/>
                <a:gd name="T29" fmla="*/ 162 h 207"/>
                <a:gd name="T30" fmla="*/ 31 w 125"/>
                <a:gd name="T31" fmla="*/ 150 h 207"/>
                <a:gd name="T32" fmla="*/ 55 w 125"/>
                <a:gd name="T33" fmla="*/ 131 h 207"/>
                <a:gd name="T34" fmla="*/ 50 w 125"/>
                <a:gd name="T35" fmla="*/ 135 h 207"/>
                <a:gd name="T36" fmla="*/ 38 w 125"/>
                <a:gd name="T37" fmla="*/ 129 h 207"/>
                <a:gd name="T38" fmla="*/ 59 w 125"/>
                <a:gd name="T39" fmla="*/ 126 h 207"/>
                <a:gd name="T40" fmla="*/ 56 w 125"/>
                <a:gd name="T41" fmla="*/ 119 h 207"/>
                <a:gd name="T42" fmla="*/ 79 w 125"/>
                <a:gd name="T43" fmla="*/ 129 h 207"/>
                <a:gd name="T44" fmla="*/ 104 w 125"/>
                <a:gd name="T45" fmla="*/ 128 h 207"/>
                <a:gd name="T46" fmla="*/ 112 w 125"/>
                <a:gd name="T47" fmla="*/ 123 h 207"/>
                <a:gd name="T48" fmla="*/ 107 w 125"/>
                <a:gd name="T49" fmla="*/ 113 h 207"/>
                <a:gd name="T50" fmla="*/ 118 w 125"/>
                <a:gd name="T51" fmla="*/ 110 h 207"/>
                <a:gd name="T52" fmla="*/ 86 w 125"/>
                <a:gd name="T53" fmla="*/ 104 h 207"/>
                <a:gd name="T54" fmla="*/ 89 w 125"/>
                <a:gd name="T55" fmla="*/ 111 h 207"/>
                <a:gd name="T56" fmla="*/ 77 w 125"/>
                <a:gd name="T57" fmla="*/ 114 h 207"/>
                <a:gd name="T58" fmla="*/ 70 w 125"/>
                <a:gd name="T59" fmla="*/ 117 h 207"/>
                <a:gd name="T60" fmla="*/ 62 w 125"/>
                <a:gd name="T61" fmla="*/ 104 h 207"/>
                <a:gd name="T62" fmla="*/ 46 w 125"/>
                <a:gd name="T63" fmla="*/ 90 h 207"/>
                <a:gd name="T64" fmla="*/ 67 w 125"/>
                <a:gd name="T65" fmla="*/ 101 h 207"/>
                <a:gd name="T66" fmla="*/ 92 w 125"/>
                <a:gd name="T67" fmla="*/ 101 h 207"/>
                <a:gd name="T68" fmla="*/ 110 w 125"/>
                <a:gd name="T69" fmla="*/ 101 h 207"/>
                <a:gd name="T70" fmla="*/ 113 w 125"/>
                <a:gd name="T71" fmla="*/ 99 h 207"/>
                <a:gd name="T72" fmla="*/ 86 w 125"/>
                <a:gd name="T73" fmla="*/ 89 h 207"/>
                <a:gd name="T74" fmla="*/ 88 w 125"/>
                <a:gd name="T75" fmla="*/ 81 h 207"/>
                <a:gd name="T76" fmla="*/ 68 w 125"/>
                <a:gd name="T77" fmla="*/ 78 h 207"/>
                <a:gd name="T78" fmla="*/ 109 w 125"/>
                <a:gd name="T79" fmla="*/ 87 h 207"/>
                <a:gd name="T80" fmla="*/ 115 w 125"/>
                <a:gd name="T81" fmla="*/ 78 h 207"/>
                <a:gd name="T82" fmla="*/ 116 w 125"/>
                <a:gd name="T83" fmla="*/ 57 h 207"/>
                <a:gd name="T84" fmla="*/ 91 w 125"/>
                <a:gd name="T85" fmla="*/ 41 h 207"/>
                <a:gd name="T86" fmla="*/ 53 w 125"/>
                <a:gd name="T87" fmla="*/ 26 h 207"/>
                <a:gd name="T88" fmla="*/ 26 w 125"/>
                <a:gd name="T89" fmla="*/ 12 h 207"/>
                <a:gd name="T90" fmla="*/ 17 w 125"/>
                <a:gd name="T91" fmla="*/ 8 h 207"/>
                <a:gd name="T92" fmla="*/ 16 w 125"/>
                <a:gd name="T93" fmla="*/ 9 h 207"/>
                <a:gd name="T94" fmla="*/ 43 w 125"/>
                <a:gd name="T95" fmla="*/ 9 h 207"/>
                <a:gd name="T96" fmla="*/ 73 w 125"/>
                <a:gd name="T97" fmla="*/ 24 h 207"/>
                <a:gd name="T98" fmla="*/ 97 w 125"/>
                <a:gd name="T99" fmla="*/ 32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5" h="207">
                  <a:moveTo>
                    <a:pt x="97" y="32"/>
                  </a:moveTo>
                  <a:cubicBezTo>
                    <a:pt x="101" y="38"/>
                    <a:pt x="101" y="41"/>
                    <a:pt x="109" y="42"/>
                  </a:cubicBezTo>
                  <a:cubicBezTo>
                    <a:pt x="119" y="49"/>
                    <a:pt x="124" y="45"/>
                    <a:pt x="116" y="59"/>
                  </a:cubicBezTo>
                  <a:cubicBezTo>
                    <a:pt x="121" y="66"/>
                    <a:pt x="120" y="92"/>
                    <a:pt x="121" y="98"/>
                  </a:cubicBezTo>
                  <a:cubicBezTo>
                    <a:pt x="120" y="107"/>
                    <a:pt x="114" y="117"/>
                    <a:pt x="119" y="119"/>
                  </a:cubicBezTo>
                  <a:cubicBezTo>
                    <a:pt x="118" y="128"/>
                    <a:pt x="115" y="135"/>
                    <a:pt x="118" y="143"/>
                  </a:cubicBezTo>
                  <a:cubicBezTo>
                    <a:pt x="116" y="149"/>
                    <a:pt x="115" y="155"/>
                    <a:pt x="113" y="161"/>
                  </a:cubicBezTo>
                  <a:cubicBezTo>
                    <a:pt x="112" y="170"/>
                    <a:pt x="114" y="178"/>
                    <a:pt x="110" y="186"/>
                  </a:cubicBezTo>
                  <a:cubicBezTo>
                    <a:pt x="113" y="193"/>
                    <a:pt x="110" y="199"/>
                    <a:pt x="109" y="207"/>
                  </a:cubicBezTo>
                  <a:cubicBezTo>
                    <a:pt x="106" y="183"/>
                    <a:pt x="101" y="193"/>
                    <a:pt x="109" y="189"/>
                  </a:cubicBezTo>
                  <a:cubicBezTo>
                    <a:pt x="100" y="187"/>
                    <a:pt x="106" y="185"/>
                    <a:pt x="109" y="179"/>
                  </a:cubicBezTo>
                  <a:cubicBezTo>
                    <a:pt x="106" y="171"/>
                    <a:pt x="112" y="172"/>
                    <a:pt x="104" y="167"/>
                  </a:cubicBezTo>
                  <a:cubicBezTo>
                    <a:pt x="102" y="179"/>
                    <a:pt x="97" y="181"/>
                    <a:pt x="91" y="191"/>
                  </a:cubicBezTo>
                  <a:cubicBezTo>
                    <a:pt x="85" y="182"/>
                    <a:pt x="75" y="184"/>
                    <a:pt x="95" y="182"/>
                  </a:cubicBezTo>
                  <a:cubicBezTo>
                    <a:pt x="114" y="167"/>
                    <a:pt x="79" y="174"/>
                    <a:pt x="73" y="174"/>
                  </a:cubicBezTo>
                  <a:cubicBezTo>
                    <a:pt x="75" y="182"/>
                    <a:pt x="88" y="181"/>
                    <a:pt x="82" y="185"/>
                  </a:cubicBezTo>
                  <a:cubicBezTo>
                    <a:pt x="79" y="187"/>
                    <a:pt x="75" y="181"/>
                    <a:pt x="71" y="180"/>
                  </a:cubicBezTo>
                  <a:cubicBezTo>
                    <a:pt x="79" y="176"/>
                    <a:pt x="85" y="172"/>
                    <a:pt x="70" y="174"/>
                  </a:cubicBezTo>
                  <a:cubicBezTo>
                    <a:pt x="60" y="178"/>
                    <a:pt x="62" y="181"/>
                    <a:pt x="52" y="174"/>
                  </a:cubicBezTo>
                  <a:cubicBezTo>
                    <a:pt x="58" y="168"/>
                    <a:pt x="60" y="171"/>
                    <a:pt x="67" y="170"/>
                  </a:cubicBezTo>
                  <a:cubicBezTo>
                    <a:pt x="72" y="166"/>
                    <a:pt x="75" y="168"/>
                    <a:pt x="82" y="167"/>
                  </a:cubicBezTo>
                  <a:cubicBezTo>
                    <a:pt x="80" y="166"/>
                    <a:pt x="75" y="166"/>
                    <a:pt x="77" y="165"/>
                  </a:cubicBezTo>
                  <a:cubicBezTo>
                    <a:pt x="83" y="163"/>
                    <a:pt x="95" y="162"/>
                    <a:pt x="95" y="162"/>
                  </a:cubicBezTo>
                  <a:cubicBezTo>
                    <a:pt x="82" y="158"/>
                    <a:pt x="75" y="156"/>
                    <a:pt x="61" y="158"/>
                  </a:cubicBezTo>
                  <a:cubicBezTo>
                    <a:pt x="55" y="162"/>
                    <a:pt x="48" y="164"/>
                    <a:pt x="41" y="165"/>
                  </a:cubicBezTo>
                  <a:cubicBezTo>
                    <a:pt x="37" y="167"/>
                    <a:pt x="19" y="170"/>
                    <a:pt x="34" y="167"/>
                  </a:cubicBezTo>
                  <a:cubicBezTo>
                    <a:pt x="35" y="168"/>
                    <a:pt x="43" y="173"/>
                    <a:pt x="40" y="176"/>
                  </a:cubicBezTo>
                  <a:cubicBezTo>
                    <a:pt x="39" y="177"/>
                    <a:pt x="37" y="174"/>
                    <a:pt x="35" y="173"/>
                  </a:cubicBezTo>
                  <a:cubicBezTo>
                    <a:pt x="30" y="170"/>
                    <a:pt x="31" y="171"/>
                    <a:pt x="26" y="170"/>
                  </a:cubicBezTo>
                  <a:cubicBezTo>
                    <a:pt x="21" y="166"/>
                    <a:pt x="0" y="160"/>
                    <a:pt x="20" y="162"/>
                  </a:cubicBezTo>
                  <a:cubicBezTo>
                    <a:pt x="26" y="161"/>
                    <a:pt x="42" y="160"/>
                    <a:pt x="23" y="158"/>
                  </a:cubicBezTo>
                  <a:cubicBezTo>
                    <a:pt x="44" y="156"/>
                    <a:pt x="44" y="156"/>
                    <a:pt x="31" y="150"/>
                  </a:cubicBezTo>
                  <a:cubicBezTo>
                    <a:pt x="28" y="144"/>
                    <a:pt x="24" y="140"/>
                    <a:pt x="34" y="143"/>
                  </a:cubicBezTo>
                  <a:cubicBezTo>
                    <a:pt x="40" y="140"/>
                    <a:pt x="49" y="131"/>
                    <a:pt x="55" y="131"/>
                  </a:cubicBezTo>
                  <a:cubicBezTo>
                    <a:pt x="55" y="131"/>
                    <a:pt x="46" y="136"/>
                    <a:pt x="46" y="137"/>
                  </a:cubicBezTo>
                  <a:cubicBezTo>
                    <a:pt x="46" y="138"/>
                    <a:pt x="49" y="136"/>
                    <a:pt x="50" y="135"/>
                  </a:cubicBezTo>
                  <a:cubicBezTo>
                    <a:pt x="43" y="132"/>
                    <a:pt x="38" y="134"/>
                    <a:pt x="32" y="131"/>
                  </a:cubicBezTo>
                  <a:cubicBezTo>
                    <a:pt x="30" y="130"/>
                    <a:pt x="36" y="129"/>
                    <a:pt x="38" y="129"/>
                  </a:cubicBezTo>
                  <a:cubicBezTo>
                    <a:pt x="44" y="128"/>
                    <a:pt x="49" y="128"/>
                    <a:pt x="55" y="128"/>
                  </a:cubicBezTo>
                  <a:cubicBezTo>
                    <a:pt x="56" y="127"/>
                    <a:pt x="59" y="127"/>
                    <a:pt x="59" y="126"/>
                  </a:cubicBezTo>
                  <a:cubicBezTo>
                    <a:pt x="59" y="119"/>
                    <a:pt x="48" y="119"/>
                    <a:pt x="50" y="117"/>
                  </a:cubicBezTo>
                  <a:cubicBezTo>
                    <a:pt x="51" y="116"/>
                    <a:pt x="54" y="119"/>
                    <a:pt x="56" y="119"/>
                  </a:cubicBezTo>
                  <a:cubicBezTo>
                    <a:pt x="57" y="119"/>
                    <a:pt x="53" y="117"/>
                    <a:pt x="53" y="117"/>
                  </a:cubicBezTo>
                  <a:cubicBezTo>
                    <a:pt x="63" y="121"/>
                    <a:pt x="68" y="128"/>
                    <a:pt x="79" y="129"/>
                  </a:cubicBezTo>
                  <a:cubicBezTo>
                    <a:pt x="85" y="131"/>
                    <a:pt x="90" y="131"/>
                    <a:pt x="95" y="134"/>
                  </a:cubicBezTo>
                  <a:cubicBezTo>
                    <a:pt x="99" y="128"/>
                    <a:pt x="98" y="123"/>
                    <a:pt x="104" y="128"/>
                  </a:cubicBezTo>
                  <a:cubicBezTo>
                    <a:pt x="123" y="123"/>
                    <a:pt x="103" y="129"/>
                    <a:pt x="97" y="126"/>
                  </a:cubicBezTo>
                  <a:cubicBezTo>
                    <a:pt x="104" y="125"/>
                    <a:pt x="105" y="122"/>
                    <a:pt x="112" y="123"/>
                  </a:cubicBezTo>
                  <a:cubicBezTo>
                    <a:pt x="122" y="128"/>
                    <a:pt x="113" y="119"/>
                    <a:pt x="110" y="117"/>
                  </a:cubicBezTo>
                  <a:cubicBezTo>
                    <a:pt x="109" y="116"/>
                    <a:pt x="106" y="114"/>
                    <a:pt x="107" y="113"/>
                  </a:cubicBezTo>
                  <a:cubicBezTo>
                    <a:pt x="108" y="111"/>
                    <a:pt x="111" y="112"/>
                    <a:pt x="113" y="111"/>
                  </a:cubicBezTo>
                  <a:cubicBezTo>
                    <a:pt x="115" y="111"/>
                    <a:pt x="120" y="110"/>
                    <a:pt x="118" y="110"/>
                  </a:cubicBezTo>
                  <a:cubicBezTo>
                    <a:pt x="116" y="110"/>
                    <a:pt x="114" y="111"/>
                    <a:pt x="112" y="111"/>
                  </a:cubicBezTo>
                  <a:cubicBezTo>
                    <a:pt x="102" y="109"/>
                    <a:pt x="98" y="106"/>
                    <a:pt x="86" y="104"/>
                  </a:cubicBezTo>
                  <a:cubicBezTo>
                    <a:pt x="77" y="115"/>
                    <a:pt x="94" y="105"/>
                    <a:pt x="94" y="113"/>
                  </a:cubicBezTo>
                  <a:cubicBezTo>
                    <a:pt x="94" y="115"/>
                    <a:pt x="91" y="112"/>
                    <a:pt x="89" y="111"/>
                  </a:cubicBezTo>
                  <a:cubicBezTo>
                    <a:pt x="80" y="107"/>
                    <a:pt x="86" y="108"/>
                    <a:pt x="76" y="107"/>
                  </a:cubicBezTo>
                  <a:cubicBezTo>
                    <a:pt x="63" y="109"/>
                    <a:pt x="65" y="112"/>
                    <a:pt x="77" y="114"/>
                  </a:cubicBezTo>
                  <a:cubicBezTo>
                    <a:pt x="95" y="120"/>
                    <a:pt x="89" y="118"/>
                    <a:pt x="76" y="116"/>
                  </a:cubicBezTo>
                  <a:cubicBezTo>
                    <a:pt x="73" y="115"/>
                    <a:pt x="58" y="115"/>
                    <a:pt x="70" y="117"/>
                  </a:cubicBezTo>
                  <a:cubicBezTo>
                    <a:pt x="63" y="113"/>
                    <a:pt x="53" y="118"/>
                    <a:pt x="62" y="114"/>
                  </a:cubicBezTo>
                  <a:cubicBezTo>
                    <a:pt x="52" y="112"/>
                    <a:pt x="57" y="109"/>
                    <a:pt x="62" y="104"/>
                  </a:cubicBezTo>
                  <a:cubicBezTo>
                    <a:pt x="57" y="101"/>
                    <a:pt x="53" y="99"/>
                    <a:pt x="47" y="98"/>
                  </a:cubicBezTo>
                  <a:cubicBezTo>
                    <a:pt x="41" y="95"/>
                    <a:pt x="39" y="93"/>
                    <a:pt x="46" y="90"/>
                  </a:cubicBezTo>
                  <a:cubicBezTo>
                    <a:pt x="51" y="93"/>
                    <a:pt x="55" y="95"/>
                    <a:pt x="61" y="96"/>
                  </a:cubicBezTo>
                  <a:cubicBezTo>
                    <a:pt x="70" y="100"/>
                    <a:pt x="56" y="108"/>
                    <a:pt x="67" y="101"/>
                  </a:cubicBezTo>
                  <a:cubicBezTo>
                    <a:pt x="76" y="112"/>
                    <a:pt x="65" y="110"/>
                    <a:pt x="82" y="107"/>
                  </a:cubicBezTo>
                  <a:cubicBezTo>
                    <a:pt x="90" y="103"/>
                    <a:pt x="111" y="105"/>
                    <a:pt x="92" y="101"/>
                  </a:cubicBezTo>
                  <a:cubicBezTo>
                    <a:pt x="105" y="93"/>
                    <a:pt x="83" y="99"/>
                    <a:pt x="97" y="93"/>
                  </a:cubicBezTo>
                  <a:cubicBezTo>
                    <a:pt x="99" y="104"/>
                    <a:pt x="102" y="95"/>
                    <a:pt x="110" y="101"/>
                  </a:cubicBezTo>
                  <a:cubicBezTo>
                    <a:pt x="111" y="103"/>
                    <a:pt x="110" y="109"/>
                    <a:pt x="112" y="108"/>
                  </a:cubicBezTo>
                  <a:cubicBezTo>
                    <a:pt x="115" y="106"/>
                    <a:pt x="115" y="101"/>
                    <a:pt x="113" y="99"/>
                  </a:cubicBezTo>
                  <a:cubicBezTo>
                    <a:pt x="110" y="96"/>
                    <a:pt x="105" y="97"/>
                    <a:pt x="101" y="96"/>
                  </a:cubicBezTo>
                  <a:cubicBezTo>
                    <a:pt x="121" y="84"/>
                    <a:pt x="62" y="93"/>
                    <a:pt x="86" y="89"/>
                  </a:cubicBezTo>
                  <a:cubicBezTo>
                    <a:pt x="95" y="90"/>
                    <a:pt x="104" y="96"/>
                    <a:pt x="109" y="87"/>
                  </a:cubicBezTo>
                  <a:cubicBezTo>
                    <a:pt x="102" y="85"/>
                    <a:pt x="95" y="83"/>
                    <a:pt x="88" y="81"/>
                  </a:cubicBezTo>
                  <a:cubicBezTo>
                    <a:pt x="82" y="76"/>
                    <a:pt x="75" y="72"/>
                    <a:pt x="68" y="71"/>
                  </a:cubicBezTo>
                  <a:cubicBezTo>
                    <a:pt x="59" y="67"/>
                    <a:pt x="65" y="76"/>
                    <a:pt x="68" y="78"/>
                  </a:cubicBezTo>
                  <a:cubicBezTo>
                    <a:pt x="71" y="80"/>
                    <a:pt x="76" y="80"/>
                    <a:pt x="79" y="81"/>
                  </a:cubicBezTo>
                  <a:cubicBezTo>
                    <a:pt x="88" y="86"/>
                    <a:pt x="99" y="85"/>
                    <a:pt x="109" y="87"/>
                  </a:cubicBezTo>
                  <a:cubicBezTo>
                    <a:pt x="125" y="85"/>
                    <a:pt x="118" y="81"/>
                    <a:pt x="109" y="80"/>
                  </a:cubicBezTo>
                  <a:cubicBezTo>
                    <a:pt x="93" y="74"/>
                    <a:pt x="106" y="76"/>
                    <a:pt x="115" y="78"/>
                  </a:cubicBezTo>
                  <a:cubicBezTo>
                    <a:pt x="117" y="68"/>
                    <a:pt x="107" y="71"/>
                    <a:pt x="100" y="66"/>
                  </a:cubicBezTo>
                  <a:cubicBezTo>
                    <a:pt x="114" y="65"/>
                    <a:pt x="107" y="64"/>
                    <a:pt x="116" y="57"/>
                  </a:cubicBezTo>
                  <a:cubicBezTo>
                    <a:pt x="109" y="56"/>
                    <a:pt x="105" y="53"/>
                    <a:pt x="98" y="51"/>
                  </a:cubicBezTo>
                  <a:cubicBezTo>
                    <a:pt x="101" y="42"/>
                    <a:pt x="98" y="46"/>
                    <a:pt x="91" y="41"/>
                  </a:cubicBezTo>
                  <a:cubicBezTo>
                    <a:pt x="89" y="37"/>
                    <a:pt x="75" y="33"/>
                    <a:pt x="68" y="29"/>
                  </a:cubicBezTo>
                  <a:cubicBezTo>
                    <a:pt x="52" y="37"/>
                    <a:pt x="66" y="22"/>
                    <a:pt x="53" y="26"/>
                  </a:cubicBezTo>
                  <a:cubicBezTo>
                    <a:pt x="52" y="19"/>
                    <a:pt x="45" y="15"/>
                    <a:pt x="38" y="14"/>
                  </a:cubicBezTo>
                  <a:cubicBezTo>
                    <a:pt x="34" y="12"/>
                    <a:pt x="29" y="14"/>
                    <a:pt x="26" y="12"/>
                  </a:cubicBezTo>
                  <a:cubicBezTo>
                    <a:pt x="21" y="9"/>
                    <a:pt x="22" y="3"/>
                    <a:pt x="16" y="0"/>
                  </a:cubicBezTo>
                  <a:cubicBezTo>
                    <a:pt x="16" y="3"/>
                    <a:pt x="19" y="6"/>
                    <a:pt x="17" y="8"/>
                  </a:cubicBezTo>
                  <a:cubicBezTo>
                    <a:pt x="15" y="11"/>
                    <a:pt x="5" y="6"/>
                    <a:pt x="7" y="3"/>
                  </a:cubicBezTo>
                  <a:cubicBezTo>
                    <a:pt x="9" y="0"/>
                    <a:pt x="13" y="8"/>
                    <a:pt x="16" y="9"/>
                  </a:cubicBezTo>
                  <a:cubicBezTo>
                    <a:pt x="22" y="11"/>
                    <a:pt x="35" y="12"/>
                    <a:pt x="35" y="12"/>
                  </a:cubicBezTo>
                  <a:cubicBezTo>
                    <a:pt x="26" y="5"/>
                    <a:pt x="39" y="8"/>
                    <a:pt x="43" y="9"/>
                  </a:cubicBezTo>
                  <a:cubicBezTo>
                    <a:pt x="48" y="11"/>
                    <a:pt x="52" y="12"/>
                    <a:pt x="56" y="15"/>
                  </a:cubicBezTo>
                  <a:cubicBezTo>
                    <a:pt x="60" y="21"/>
                    <a:pt x="66" y="23"/>
                    <a:pt x="73" y="24"/>
                  </a:cubicBezTo>
                  <a:cubicBezTo>
                    <a:pt x="78" y="27"/>
                    <a:pt x="82" y="29"/>
                    <a:pt x="86" y="33"/>
                  </a:cubicBezTo>
                  <a:cubicBezTo>
                    <a:pt x="102" y="32"/>
                    <a:pt x="106" y="32"/>
                    <a:pt x="97" y="32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67" name="Freeform 195"/>
            <p:cNvSpPr>
              <a:spLocks/>
            </p:cNvSpPr>
            <p:nvPr/>
          </p:nvSpPr>
          <p:spPr bwMode="auto">
            <a:xfrm>
              <a:off x="2543" y="2394"/>
              <a:ext cx="44" cy="145"/>
            </a:xfrm>
            <a:custGeom>
              <a:avLst/>
              <a:gdLst>
                <a:gd name="T0" fmla="*/ 32 w 44"/>
                <a:gd name="T1" fmla="*/ 12 h 145"/>
                <a:gd name="T2" fmla="*/ 29 w 44"/>
                <a:gd name="T3" fmla="*/ 24 h 145"/>
                <a:gd name="T4" fmla="*/ 20 w 44"/>
                <a:gd name="T5" fmla="*/ 70 h 145"/>
                <a:gd name="T6" fmla="*/ 8 w 44"/>
                <a:gd name="T7" fmla="*/ 108 h 145"/>
                <a:gd name="T8" fmla="*/ 1 w 44"/>
                <a:gd name="T9" fmla="*/ 135 h 145"/>
                <a:gd name="T10" fmla="*/ 2 w 44"/>
                <a:gd name="T11" fmla="*/ 144 h 145"/>
                <a:gd name="T12" fmla="*/ 4 w 44"/>
                <a:gd name="T13" fmla="*/ 139 h 145"/>
                <a:gd name="T14" fmla="*/ 7 w 44"/>
                <a:gd name="T15" fmla="*/ 129 h 145"/>
                <a:gd name="T16" fmla="*/ 19 w 44"/>
                <a:gd name="T17" fmla="*/ 81 h 145"/>
                <a:gd name="T18" fmla="*/ 28 w 44"/>
                <a:gd name="T19" fmla="*/ 67 h 145"/>
                <a:gd name="T20" fmla="*/ 28 w 44"/>
                <a:gd name="T21" fmla="*/ 57 h 145"/>
                <a:gd name="T22" fmla="*/ 34 w 44"/>
                <a:gd name="T23" fmla="*/ 22 h 145"/>
                <a:gd name="T24" fmla="*/ 34 w 44"/>
                <a:gd name="T25" fmla="*/ 6 h 145"/>
                <a:gd name="T26" fmla="*/ 32 w 44"/>
                <a:gd name="T27" fmla="*/ 15 h 145"/>
                <a:gd name="T28" fmla="*/ 23 w 44"/>
                <a:gd name="T29" fmla="*/ 13 h 145"/>
                <a:gd name="T30" fmla="*/ 25 w 44"/>
                <a:gd name="T31" fmla="*/ 9 h 145"/>
                <a:gd name="T32" fmla="*/ 17 w 44"/>
                <a:gd name="T33" fmla="*/ 4 h 145"/>
                <a:gd name="T34" fmla="*/ 26 w 44"/>
                <a:gd name="T35" fmla="*/ 15 h 145"/>
                <a:gd name="T36" fmla="*/ 28 w 44"/>
                <a:gd name="T37" fmla="*/ 25 h 145"/>
                <a:gd name="T38" fmla="*/ 32 w 44"/>
                <a:gd name="T39" fmla="*/ 1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145">
                  <a:moveTo>
                    <a:pt x="32" y="12"/>
                  </a:moveTo>
                  <a:cubicBezTo>
                    <a:pt x="27" y="17"/>
                    <a:pt x="22" y="19"/>
                    <a:pt x="29" y="24"/>
                  </a:cubicBezTo>
                  <a:cubicBezTo>
                    <a:pt x="28" y="38"/>
                    <a:pt x="27" y="57"/>
                    <a:pt x="20" y="70"/>
                  </a:cubicBezTo>
                  <a:cubicBezTo>
                    <a:pt x="18" y="82"/>
                    <a:pt x="18" y="102"/>
                    <a:pt x="8" y="108"/>
                  </a:cubicBezTo>
                  <a:cubicBezTo>
                    <a:pt x="2" y="115"/>
                    <a:pt x="1" y="135"/>
                    <a:pt x="1" y="135"/>
                  </a:cubicBezTo>
                  <a:cubicBezTo>
                    <a:pt x="1" y="138"/>
                    <a:pt x="0" y="142"/>
                    <a:pt x="2" y="144"/>
                  </a:cubicBezTo>
                  <a:cubicBezTo>
                    <a:pt x="3" y="145"/>
                    <a:pt x="4" y="141"/>
                    <a:pt x="4" y="139"/>
                  </a:cubicBezTo>
                  <a:cubicBezTo>
                    <a:pt x="7" y="128"/>
                    <a:pt x="3" y="137"/>
                    <a:pt x="7" y="129"/>
                  </a:cubicBezTo>
                  <a:cubicBezTo>
                    <a:pt x="9" y="115"/>
                    <a:pt x="10" y="92"/>
                    <a:pt x="19" y="81"/>
                  </a:cubicBezTo>
                  <a:cubicBezTo>
                    <a:pt x="21" y="73"/>
                    <a:pt x="20" y="70"/>
                    <a:pt x="28" y="67"/>
                  </a:cubicBezTo>
                  <a:cubicBezTo>
                    <a:pt x="18" y="65"/>
                    <a:pt x="24" y="63"/>
                    <a:pt x="28" y="57"/>
                  </a:cubicBezTo>
                  <a:cubicBezTo>
                    <a:pt x="27" y="46"/>
                    <a:pt x="22" y="29"/>
                    <a:pt x="34" y="22"/>
                  </a:cubicBezTo>
                  <a:cubicBezTo>
                    <a:pt x="36" y="13"/>
                    <a:pt x="44" y="13"/>
                    <a:pt x="34" y="6"/>
                  </a:cubicBezTo>
                  <a:cubicBezTo>
                    <a:pt x="33" y="9"/>
                    <a:pt x="35" y="13"/>
                    <a:pt x="32" y="15"/>
                  </a:cubicBezTo>
                  <a:cubicBezTo>
                    <a:pt x="29" y="17"/>
                    <a:pt x="25" y="15"/>
                    <a:pt x="23" y="13"/>
                  </a:cubicBezTo>
                  <a:cubicBezTo>
                    <a:pt x="22" y="12"/>
                    <a:pt x="24" y="10"/>
                    <a:pt x="25" y="9"/>
                  </a:cubicBezTo>
                  <a:cubicBezTo>
                    <a:pt x="27" y="1"/>
                    <a:pt x="24" y="0"/>
                    <a:pt x="17" y="4"/>
                  </a:cubicBezTo>
                  <a:cubicBezTo>
                    <a:pt x="23" y="14"/>
                    <a:pt x="10" y="11"/>
                    <a:pt x="26" y="15"/>
                  </a:cubicBezTo>
                  <a:cubicBezTo>
                    <a:pt x="29" y="21"/>
                    <a:pt x="28" y="18"/>
                    <a:pt x="28" y="25"/>
                  </a:cubicBezTo>
                  <a:lnTo>
                    <a:pt x="32" y="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68" name="Freeform 196"/>
            <p:cNvSpPr>
              <a:spLocks/>
            </p:cNvSpPr>
            <p:nvPr/>
          </p:nvSpPr>
          <p:spPr bwMode="auto">
            <a:xfrm rot="-366254">
              <a:off x="2876" y="1065"/>
              <a:ext cx="69" cy="134"/>
            </a:xfrm>
            <a:custGeom>
              <a:avLst/>
              <a:gdLst>
                <a:gd name="T0" fmla="*/ 158 w 226"/>
                <a:gd name="T1" fmla="*/ 117 h 386"/>
                <a:gd name="T2" fmla="*/ 167 w 226"/>
                <a:gd name="T3" fmla="*/ 168 h 386"/>
                <a:gd name="T4" fmla="*/ 194 w 226"/>
                <a:gd name="T5" fmla="*/ 177 h 386"/>
                <a:gd name="T6" fmla="*/ 209 w 226"/>
                <a:gd name="T7" fmla="*/ 201 h 386"/>
                <a:gd name="T8" fmla="*/ 161 w 226"/>
                <a:gd name="T9" fmla="*/ 207 h 386"/>
                <a:gd name="T10" fmla="*/ 152 w 226"/>
                <a:gd name="T11" fmla="*/ 240 h 386"/>
                <a:gd name="T12" fmla="*/ 128 w 226"/>
                <a:gd name="T13" fmla="*/ 261 h 386"/>
                <a:gd name="T14" fmla="*/ 101 w 226"/>
                <a:gd name="T15" fmla="*/ 300 h 386"/>
                <a:gd name="T16" fmla="*/ 104 w 226"/>
                <a:gd name="T17" fmla="*/ 327 h 386"/>
                <a:gd name="T18" fmla="*/ 101 w 226"/>
                <a:gd name="T19" fmla="*/ 369 h 386"/>
                <a:gd name="T20" fmla="*/ 89 w 226"/>
                <a:gd name="T21" fmla="*/ 348 h 386"/>
                <a:gd name="T22" fmla="*/ 74 w 226"/>
                <a:gd name="T23" fmla="*/ 306 h 386"/>
                <a:gd name="T24" fmla="*/ 71 w 226"/>
                <a:gd name="T25" fmla="*/ 279 h 386"/>
                <a:gd name="T26" fmla="*/ 62 w 226"/>
                <a:gd name="T27" fmla="*/ 285 h 386"/>
                <a:gd name="T28" fmla="*/ 56 w 226"/>
                <a:gd name="T29" fmla="*/ 303 h 386"/>
                <a:gd name="T30" fmla="*/ 35 w 226"/>
                <a:gd name="T31" fmla="*/ 267 h 386"/>
                <a:gd name="T32" fmla="*/ 29 w 226"/>
                <a:gd name="T33" fmla="*/ 240 h 386"/>
                <a:gd name="T34" fmla="*/ 20 w 226"/>
                <a:gd name="T35" fmla="*/ 237 h 386"/>
                <a:gd name="T36" fmla="*/ 29 w 226"/>
                <a:gd name="T37" fmla="*/ 213 h 386"/>
                <a:gd name="T38" fmla="*/ 8 w 226"/>
                <a:gd name="T39" fmla="*/ 180 h 386"/>
                <a:gd name="T40" fmla="*/ 8 w 226"/>
                <a:gd name="T41" fmla="*/ 147 h 386"/>
                <a:gd name="T42" fmla="*/ 32 w 226"/>
                <a:gd name="T43" fmla="*/ 171 h 386"/>
                <a:gd name="T44" fmla="*/ 23 w 226"/>
                <a:gd name="T45" fmla="*/ 102 h 386"/>
                <a:gd name="T46" fmla="*/ 17 w 226"/>
                <a:gd name="T47" fmla="*/ 0 h 386"/>
                <a:gd name="T48" fmla="*/ 38 w 226"/>
                <a:gd name="T49" fmla="*/ 45 h 386"/>
                <a:gd name="T50" fmla="*/ 41 w 226"/>
                <a:gd name="T51" fmla="*/ 75 h 386"/>
                <a:gd name="T52" fmla="*/ 44 w 226"/>
                <a:gd name="T53" fmla="*/ 66 h 386"/>
                <a:gd name="T54" fmla="*/ 47 w 226"/>
                <a:gd name="T55" fmla="*/ 27 h 386"/>
                <a:gd name="T56" fmla="*/ 56 w 226"/>
                <a:gd name="T57" fmla="*/ 24 h 386"/>
                <a:gd name="T58" fmla="*/ 83 w 226"/>
                <a:gd name="T59" fmla="*/ 60 h 386"/>
                <a:gd name="T60" fmla="*/ 119 w 226"/>
                <a:gd name="T61" fmla="*/ 72 h 386"/>
                <a:gd name="T62" fmla="*/ 143 w 226"/>
                <a:gd name="T63" fmla="*/ 105 h 386"/>
                <a:gd name="T64" fmla="*/ 122 w 226"/>
                <a:gd name="T65" fmla="*/ 135 h 386"/>
                <a:gd name="T66" fmla="*/ 113 w 226"/>
                <a:gd name="T67" fmla="*/ 126 h 386"/>
                <a:gd name="T68" fmla="*/ 119 w 226"/>
                <a:gd name="T69" fmla="*/ 144 h 386"/>
                <a:gd name="T70" fmla="*/ 104 w 226"/>
                <a:gd name="T71" fmla="*/ 186 h 386"/>
                <a:gd name="T72" fmla="*/ 101 w 226"/>
                <a:gd name="T73" fmla="*/ 162 h 386"/>
                <a:gd name="T74" fmla="*/ 92 w 226"/>
                <a:gd name="T75" fmla="*/ 159 h 386"/>
                <a:gd name="T76" fmla="*/ 74 w 226"/>
                <a:gd name="T77" fmla="*/ 147 h 386"/>
                <a:gd name="T78" fmla="*/ 59 w 226"/>
                <a:gd name="T79" fmla="*/ 111 h 386"/>
                <a:gd name="T80" fmla="*/ 56 w 226"/>
                <a:gd name="T81" fmla="*/ 120 h 386"/>
                <a:gd name="T82" fmla="*/ 98 w 226"/>
                <a:gd name="T83" fmla="*/ 168 h 386"/>
                <a:gd name="T84" fmla="*/ 95 w 226"/>
                <a:gd name="T85" fmla="*/ 195 h 386"/>
                <a:gd name="T86" fmla="*/ 86 w 226"/>
                <a:gd name="T87" fmla="*/ 198 h 386"/>
                <a:gd name="T88" fmla="*/ 110 w 226"/>
                <a:gd name="T89" fmla="*/ 213 h 386"/>
                <a:gd name="T90" fmla="*/ 128 w 226"/>
                <a:gd name="T91" fmla="*/ 189 h 386"/>
                <a:gd name="T92" fmla="*/ 161 w 226"/>
                <a:gd name="T93" fmla="*/ 132 h 386"/>
                <a:gd name="T94" fmla="*/ 158 w 226"/>
                <a:gd name="T95" fmla="*/ 117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26" h="386">
                  <a:moveTo>
                    <a:pt x="158" y="117"/>
                  </a:moveTo>
                  <a:cubicBezTo>
                    <a:pt x="161" y="135"/>
                    <a:pt x="149" y="162"/>
                    <a:pt x="167" y="168"/>
                  </a:cubicBezTo>
                  <a:cubicBezTo>
                    <a:pt x="171" y="190"/>
                    <a:pt x="174" y="181"/>
                    <a:pt x="194" y="177"/>
                  </a:cubicBezTo>
                  <a:cubicBezTo>
                    <a:pt x="209" y="179"/>
                    <a:pt x="226" y="184"/>
                    <a:pt x="209" y="201"/>
                  </a:cubicBezTo>
                  <a:cubicBezTo>
                    <a:pt x="198" y="212"/>
                    <a:pt x="177" y="206"/>
                    <a:pt x="161" y="207"/>
                  </a:cubicBezTo>
                  <a:cubicBezTo>
                    <a:pt x="166" y="221"/>
                    <a:pt x="168" y="235"/>
                    <a:pt x="152" y="240"/>
                  </a:cubicBezTo>
                  <a:cubicBezTo>
                    <a:pt x="177" y="257"/>
                    <a:pt x="139" y="259"/>
                    <a:pt x="128" y="261"/>
                  </a:cubicBezTo>
                  <a:cubicBezTo>
                    <a:pt x="117" y="277"/>
                    <a:pt x="119" y="288"/>
                    <a:pt x="101" y="300"/>
                  </a:cubicBezTo>
                  <a:cubicBezTo>
                    <a:pt x="98" y="309"/>
                    <a:pt x="104" y="327"/>
                    <a:pt x="104" y="327"/>
                  </a:cubicBezTo>
                  <a:cubicBezTo>
                    <a:pt x="103" y="341"/>
                    <a:pt x="106" y="356"/>
                    <a:pt x="101" y="369"/>
                  </a:cubicBezTo>
                  <a:cubicBezTo>
                    <a:pt x="95" y="386"/>
                    <a:pt x="92" y="355"/>
                    <a:pt x="89" y="348"/>
                  </a:cubicBezTo>
                  <a:cubicBezTo>
                    <a:pt x="83" y="333"/>
                    <a:pt x="77" y="322"/>
                    <a:pt x="74" y="306"/>
                  </a:cubicBezTo>
                  <a:cubicBezTo>
                    <a:pt x="78" y="291"/>
                    <a:pt x="84" y="288"/>
                    <a:pt x="71" y="279"/>
                  </a:cubicBezTo>
                  <a:cubicBezTo>
                    <a:pt x="68" y="281"/>
                    <a:pt x="64" y="282"/>
                    <a:pt x="62" y="285"/>
                  </a:cubicBezTo>
                  <a:cubicBezTo>
                    <a:pt x="59" y="290"/>
                    <a:pt x="56" y="303"/>
                    <a:pt x="56" y="303"/>
                  </a:cubicBezTo>
                  <a:cubicBezTo>
                    <a:pt x="52" y="290"/>
                    <a:pt x="41" y="280"/>
                    <a:pt x="35" y="267"/>
                  </a:cubicBezTo>
                  <a:cubicBezTo>
                    <a:pt x="31" y="259"/>
                    <a:pt x="34" y="248"/>
                    <a:pt x="29" y="240"/>
                  </a:cubicBezTo>
                  <a:cubicBezTo>
                    <a:pt x="27" y="237"/>
                    <a:pt x="23" y="238"/>
                    <a:pt x="20" y="237"/>
                  </a:cubicBezTo>
                  <a:cubicBezTo>
                    <a:pt x="16" y="224"/>
                    <a:pt x="15" y="218"/>
                    <a:pt x="29" y="213"/>
                  </a:cubicBezTo>
                  <a:cubicBezTo>
                    <a:pt x="23" y="196"/>
                    <a:pt x="23" y="190"/>
                    <a:pt x="8" y="180"/>
                  </a:cubicBezTo>
                  <a:cubicBezTo>
                    <a:pt x="0" y="167"/>
                    <a:pt x="5" y="162"/>
                    <a:pt x="8" y="147"/>
                  </a:cubicBezTo>
                  <a:cubicBezTo>
                    <a:pt x="18" y="154"/>
                    <a:pt x="25" y="161"/>
                    <a:pt x="32" y="171"/>
                  </a:cubicBezTo>
                  <a:cubicBezTo>
                    <a:pt x="28" y="135"/>
                    <a:pt x="19" y="139"/>
                    <a:pt x="23" y="102"/>
                  </a:cubicBezTo>
                  <a:cubicBezTo>
                    <a:pt x="22" y="72"/>
                    <a:pt x="13" y="31"/>
                    <a:pt x="17" y="0"/>
                  </a:cubicBezTo>
                  <a:cubicBezTo>
                    <a:pt x="34" y="11"/>
                    <a:pt x="27" y="29"/>
                    <a:pt x="38" y="45"/>
                  </a:cubicBezTo>
                  <a:cubicBezTo>
                    <a:pt x="39" y="55"/>
                    <a:pt x="38" y="65"/>
                    <a:pt x="41" y="75"/>
                  </a:cubicBezTo>
                  <a:cubicBezTo>
                    <a:pt x="42" y="78"/>
                    <a:pt x="44" y="69"/>
                    <a:pt x="44" y="66"/>
                  </a:cubicBezTo>
                  <a:cubicBezTo>
                    <a:pt x="46" y="53"/>
                    <a:pt x="43" y="40"/>
                    <a:pt x="47" y="27"/>
                  </a:cubicBezTo>
                  <a:cubicBezTo>
                    <a:pt x="48" y="24"/>
                    <a:pt x="53" y="25"/>
                    <a:pt x="56" y="24"/>
                  </a:cubicBezTo>
                  <a:cubicBezTo>
                    <a:pt x="75" y="38"/>
                    <a:pt x="78" y="35"/>
                    <a:pt x="83" y="60"/>
                  </a:cubicBezTo>
                  <a:cubicBezTo>
                    <a:pt x="105" y="55"/>
                    <a:pt x="101" y="66"/>
                    <a:pt x="119" y="72"/>
                  </a:cubicBezTo>
                  <a:cubicBezTo>
                    <a:pt x="122" y="82"/>
                    <a:pt x="135" y="97"/>
                    <a:pt x="143" y="105"/>
                  </a:cubicBezTo>
                  <a:cubicBezTo>
                    <a:pt x="141" y="129"/>
                    <a:pt x="146" y="143"/>
                    <a:pt x="122" y="135"/>
                  </a:cubicBezTo>
                  <a:cubicBezTo>
                    <a:pt x="119" y="132"/>
                    <a:pt x="114" y="122"/>
                    <a:pt x="113" y="126"/>
                  </a:cubicBezTo>
                  <a:cubicBezTo>
                    <a:pt x="111" y="132"/>
                    <a:pt x="119" y="144"/>
                    <a:pt x="119" y="144"/>
                  </a:cubicBezTo>
                  <a:cubicBezTo>
                    <a:pt x="113" y="161"/>
                    <a:pt x="123" y="180"/>
                    <a:pt x="104" y="186"/>
                  </a:cubicBezTo>
                  <a:cubicBezTo>
                    <a:pt x="103" y="178"/>
                    <a:pt x="104" y="169"/>
                    <a:pt x="101" y="162"/>
                  </a:cubicBezTo>
                  <a:cubicBezTo>
                    <a:pt x="100" y="159"/>
                    <a:pt x="95" y="161"/>
                    <a:pt x="92" y="159"/>
                  </a:cubicBezTo>
                  <a:cubicBezTo>
                    <a:pt x="86" y="155"/>
                    <a:pt x="74" y="147"/>
                    <a:pt x="74" y="147"/>
                  </a:cubicBezTo>
                  <a:cubicBezTo>
                    <a:pt x="70" y="132"/>
                    <a:pt x="75" y="116"/>
                    <a:pt x="59" y="111"/>
                  </a:cubicBezTo>
                  <a:cubicBezTo>
                    <a:pt x="58" y="114"/>
                    <a:pt x="55" y="117"/>
                    <a:pt x="56" y="120"/>
                  </a:cubicBezTo>
                  <a:cubicBezTo>
                    <a:pt x="58" y="127"/>
                    <a:pt x="91" y="163"/>
                    <a:pt x="98" y="168"/>
                  </a:cubicBezTo>
                  <a:cubicBezTo>
                    <a:pt x="97" y="177"/>
                    <a:pt x="98" y="187"/>
                    <a:pt x="95" y="195"/>
                  </a:cubicBezTo>
                  <a:cubicBezTo>
                    <a:pt x="94" y="198"/>
                    <a:pt x="87" y="195"/>
                    <a:pt x="86" y="198"/>
                  </a:cubicBezTo>
                  <a:cubicBezTo>
                    <a:pt x="79" y="215"/>
                    <a:pt x="105" y="212"/>
                    <a:pt x="110" y="213"/>
                  </a:cubicBezTo>
                  <a:cubicBezTo>
                    <a:pt x="121" y="206"/>
                    <a:pt x="121" y="200"/>
                    <a:pt x="128" y="189"/>
                  </a:cubicBezTo>
                  <a:cubicBezTo>
                    <a:pt x="131" y="137"/>
                    <a:pt x="124" y="141"/>
                    <a:pt x="161" y="132"/>
                  </a:cubicBezTo>
                  <a:cubicBezTo>
                    <a:pt x="165" y="120"/>
                    <a:pt x="166" y="125"/>
                    <a:pt x="158" y="117"/>
                  </a:cubicBezTo>
                  <a:close/>
                </a:path>
              </a:pathLst>
            </a:custGeom>
            <a:solidFill>
              <a:srgbClr val="FF66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69" name="Freeform 197"/>
            <p:cNvSpPr>
              <a:spLocks/>
            </p:cNvSpPr>
            <p:nvPr/>
          </p:nvSpPr>
          <p:spPr bwMode="auto">
            <a:xfrm rot="-366254">
              <a:off x="2847" y="1159"/>
              <a:ext cx="112" cy="172"/>
            </a:xfrm>
            <a:custGeom>
              <a:avLst/>
              <a:gdLst>
                <a:gd name="T0" fmla="*/ 332 w 368"/>
                <a:gd name="T1" fmla="*/ 337 h 498"/>
                <a:gd name="T2" fmla="*/ 293 w 368"/>
                <a:gd name="T3" fmla="*/ 337 h 498"/>
                <a:gd name="T4" fmla="*/ 257 w 368"/>
                <a:gd name="T5" fmla="*/ 328 h 498"/>
                <a:gd name="T6" fmla="*/ 272 w 368"/>
                <a:gd name="T7" fmla="*/ 373 h 498"/>
                <a:gd name="T8" fmla="*/ 203 w 368"/>
                <a:gd name="T9" fmla="*/ 379 h 498"/>
                <a:gd name="T10" fmla="*/ 170 w 368"/>
                <a:gd name="T11" fmla="*/ 388 h 498"/>
                <a:gd name="T12" fmla="*/ 167 w 368"/>
                <a:gd name="T13" fmla="*/ 394 h 498"/>
                <a:gd name="T14" fmla="*/ 152 w 368"/>
                <a:gd name="T15" fmla="*/ 409 h 498"/>
                <a:gd name="T16" fmla="*/ 191 w 368"/>
                <a:gd name="T17" fmla="*/ 427 h 498"/>
                <a:gd name="T18" fmla="*/ 200 w 368"/>
                <a:gd name="T19" fmla="*/ 469 h 498"/>
                <a:gd name="T20" fmla="*/ 152 w 368"/>
                <a:gd name="T21" fmla="*/ 487 h 498"/>
                <a:gd name="T22" fmla="*/ 125 w 368"/>
                <a:gd name="T23" fmla="*/ 469 h 498"/>
                <a:gd name="T24" fmla="*/ 101 w 368"/>
                <a:gd name="T25" fmla="*/ 481 h 498"/>
                <a:gd name="T26" fmla="*/ 44 w 368"/>
                <a:gd name="T27" fmla="*/ 463 h 498"/>
                <a:gd name="T28" fmla="*/ 14 w 368"/>
                <a:gd name="T29" fmla="*/ 430 h 498"/>
                <a:gd name="T30" fmla="*/ 59 w 368"/>
                <a:gd name="T31" fmla="*/ 439 h 498"/>
                <a:gd name="T32" fmla="*/ 104 w 368"/>
                <a:gd name="T33" fmla="*/ 427 h 498"/>
                <a:gd name="T34" fmla="*/ 92 w 368"/>
                <a:gd name="T35" fmla="*/ 382 h 498"/>
                <a:gd name="T36" fmla="*/ 80 w 368"/>
                <a:gd name="T37" fmla="*/ 379 h 498"/>
                <a:gd name="T38" fmla="*/ 74 w 368"/>
                <a:gd name="T39" fmla="*/ 379 h 498"/>
                <a:gd name="T40" fmla="*/ 23 w 368"/>
                <a:gd name="T41" fmla="*/ 379 h 498"/>
                <a:gd name="T42" fmla="*/ 41 w 368"/>
                <a:gd name="T43" fmla="*/ 367 h 498"/>
                <a:gd name="T44" fmla="*/ 65 w 368"/>
                <a:gd name="T45" fmla="*/ 349 h 498"/>
                <a:gd name="T46" fmla="*/ 113 w 368"/>
                <a:gd name="T47" fmla="*/ 322 h 498"/>
                <a:gd name="T48" fmla="*/ 104 w 368"/>
                <a:gd name="T49" fmla="*/ 310 h 498"/>
                <a:gd name="T50" fmla="*/ 65 w 368"/>
                <a:gd name="T51" fmla="*/ 301 h 498"/>
                <a:gd name="T52" fmla="*/ 122 w 368"/>
                <a:gd name="T53" fmla="*/ 289 h 498"/>
                <a:gd name="T54" fmla="*/ 56 w 368"/>
                <a:gd name="T55" fmla="*/ 301 h 498"/>
                <a:gd name="T56" fmla="*/ 47 w 368"/>
                <a:gd name="T57" fmla="*/ 232 h 498"/>
                <a:gd name="T58" fmla="*/ 32 w 368"/>
                <a:gd name="T59" fmla="*/ 220 h 498"/>
                <a:gd name="T60" fmla="*/ 62 w 368"/>
                <a:gd name="T61" fmla="*/ 220 h 498"/>
                <a:gd name="T62" fmla="*/ 107 w 368"/>
                <a:gd name="T63" fmla="*/ 238 h 498"/>
                <a:gd name="T64" fmla="*/ 125 w 368"/>
                <a:gd name="T65" fmla="*/ 247 h 498"/>
                <a:gd name="T66" fmla="*/ 158 w 368"/>
                <a:gd name="T67" fmla="*/ 244 h 498"/>
                <a:gd name="T68" fmla="*/ 128 w 368"/>
                <a:gd name="T69" fmla="*/ 202 h 498"/>
                <a:gd name="T70" fmla="*/ 128 w 368"/>
                <a:gd name="T71" fmla="*/ 160 h 498"/>
                <a:gd name="T72" fmla="*/ 116 w 368"/>
                <a:gd name="T73" fmla="*/ 178 h 498"/>
                <a:gd name="T74" fmla="*/ 95 w 368"/>
                <a:gd name="T75" fmla="*/ 175 h 498"/>
                <a:gd name="T76" fmla="*/ 98 w 368"/>
                <a:gd name="T77" fmla="*/ 115 h 498"/>
                <a:gd name="T78" fmla="*/ 80 w 368"/>
                <a:gd name="T79" fmla="*/ 73 h 498"/>
                <a:gd name="T80" fmla="*/ 59 w 368"/>
                <a:gd name="T81" fmla="*/ 58 h 498"/>
                <a:gd name="T82" fmla="*/ 59 w 368"/>
                <a:gd name="T83" fmla="*/ 43 h 498"/>
                <a:gd name="T84" fmla="*/ 98 w 368"/>
                <a:gd name="T85" fmla="*/ 67 h 498"/>
                <a:gd name="T86" fmla="*/ 131 w 368"/>
                <a:gd name="T87" fmla="*/ 79 h 498"/>
                <a:gd name="T88" fmla="*/ 131 w 368"/>
                <a:gd name="T89" fmla="*/ 121 h 498"/>
                <a:gd name="T90" fmla="*/ 164 w 368"/>
                <a:gd name="T91" fmla="*/ 133 h 498"/>
                <a:gd name="T92" fmla="*/ 167 w 368"/>
                <a:gd name="T93" fmla="*/ 100 h 498"/>
                <a:gd name="T94" fmla="*/ 155 w 368"/>
                <a:gd name="T95" fmla="*/ 70 h 498"/>
                <a:gd name="T96" fmla="*/ 152 w 368"/>
                <a:gd name="T97" fmla="*/ 31 h 498"/>
                <a:gd name="T98" fmla="*/ 167 w 368"/>
                <a:gd name="T99" fmla="*/ 73 h 498"/>
                <a:gd name="T100" fmla="*/ 173 w 368"/>
                <a:gd name="T101" fmla="*/ 106 h 498"/>
                <a:gd name="T102" fmla="*/ 164 w 368"/>
                <a:gd name="T103" fmla="*/ 13 h 498"/>
                <a:gd name="T104" fmla="*/ 170 w 368"/>
                <a:gd name="T105" fmla="*/ 10 h 498"/>
                <a:gd name="T106" fmla="*/ 215 w 368"/>
                <a:gd name="T107" fmla="*/ 79 h 498"/>
                <a:gd name="T108" fmla="*/ 251 w 368"/>
                <a:gd name="T109" fmla="*/ 100 h 498"/>
                <a:gd name="T110" fmla="*/ 242 w 368"/>
                <a:gd name="T111" fmla="*/ 145 h 498"/>
                <a:gd name="T112" fmla="*/ 263 w 368"/>
                <a:gd name="T113" fmla="*/ 196 h 498"/>
                <a:gd name="T114" fmla="*/ 284 w 368"/>
                <a:gd name="T115" fmla="*/ 169 h 498"/>
                <a:gd name="T116" fmla="*/ 329 w 368"/>
                <a:gd name="T117" fmla="*/ 220 h 498"/>
                <a:gd name="T118" fmla="*/ 350 w 368"/>
                <a:gd name="T119" fmla="*/ 265 h 498"/>
                <a:gd name="T120" fmla="*/ 368 w 368"/>
                <a:gd name="T121" fmla="*/ 304 h 498"/>
                <a:gd name="T122" fmla="*/ 356 w 368"/>
                <a:gd name="T123" fmla="*/ 322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68" h="498">
                  <a:moveTo>
                    <a:pt x="356" y="322"/>
                  </a:moveTo>
                  <a:cubicBezTo>
                    <a:pt x="351" y="336"/>
                    <a:pt x="345" y="333"/>
                    <a:pt x="332" y="337"/>
                  </a:cubicBezTo>
                  <a:cubicBezTo>
                    <a:pt x="326" y="339"/>
                    <a:pt x="314" y="343"/>
                    <a:pt x="314" y="343"/>
                  </a:cubicBezTo>
                  <a:cubicBezTo>
                    <a:pt x="307" y="341"/>
                    <a:pt x="298" y="342"/>
                    <a:pt x="293" y="337"/>
                  </a:cubicBezTo>
                  <a:cubicBezTo>
                    <a:pt x="276" y="320"/>
                    <a:pt x="303" y="315"/>
                    <a:pt x="281" y="322"/>
                  </a:cubicBezTo>
                  <a:cubicBezTo>
                    <a:pt x="274" y="302"/>
                    <a:pt x="268" y="324"/>
                    <a:pt x="257" y="328"/>
                  </a:cubicBezTo>
                  <a:cubicBezTo>
                    <a:pt x="280" y="333"/>
                    <a:pt x="277" y="337"/>
                    <a:pt x="260" y="349"/>
                  </a:cubicBezTo>
                  <a:cubicBezTo>
                    <a:pt x="255" y="363"/>
                    <a:pt x="261" y="366"/>
                    <a:pt x="272" y="373"/>
                  </a:cubicBezTo>
                  <a:cubicBezTo>
                    <a:pt x="246" y="374"/>
                    <a:pt x="220" y="374"/>
                    <a:pt x="194" y="376"/>
                  </a:cubicBezTo>
                  <a:cubicBezTo>
                    <a:pt x="191" y="376"/>
                    <a:pt x="202" y="376"/>
                    <a:pt x="203" y="379"/>
                  </a:cubicBezTo>
                  <a:cubicBezTo>
                    <a:pt x="205" y="387"/>
                    <a:pt x="184" y="400"/>
                    <a:pt x="179" y="403"/>
                  </a:cubicBezTo>
                  <a:cubicBezTo>
                    <a:pt x="183" y="392"/>
                    <a:pt x="186" y="377"/>
                    <a:pt x="170" y="388"/>
                  </a:cubicBezTo>
                  <a:cubicBezTo>
                    <a:pt x="161" y="362"/>
                    <a:pt x="170" y="366"/>
                    <a:pt x="143" y="373"/>
                  </a:cubicBezTo>
                  <a:cubicBezTo>
                    <a:pt x="149" y="382"/>
                    <a:pt x="167" y="394"/>
                    <a:pt x="167" y="394"/>
                  </a:cubicBezTo>
                  <a:cubicBezTo>
                    <a:pt x="162" y="409"/>
                    <a:pt x="155" y="401"/>
                    <a:pt x="143" y="397"/>
                  </a:cubicBezTo>
                  <a:cubicBezTo>
                    <a:pt x="137" y="415"/>
                    <a:pt x="139" y="399"/>
                    <a:pt x="152" y="409"/>
                  </a:cubicBezTo>
                  <a:cubicBezTo>
                    <a:pt x="154" y="411"/>
                    <a:pt x="153" y="416"/>
                    <a:pt x="155" y="418"/>
                  </a:cubicBezTo>
                  <a:cubicBezTo>
                    <a:pt x="163" y="428"/>
                    <a:pt x="182" y="426"/>
                    <a:pt x="191" y="427"/>
                  </a:cubicBezTo>
                  <a:cubicBezTo>
                    <a:pt x="215" y="435"/>
                    <a:pt x="203" y="432"/>
                    <a:pt x="227" y="436"/>
                  </a:cubicBezTo>
                  <a:cubicBezTo>
                    <a:pt x="225" y="472"/>
                    <a:pt x="229" y="498"/>
                    <a:pt x="200" y="469"/>
                  </a:cubicBezTo>
                  <a:cubicBezTo>
                    <a:pt x="194" y="446"/>
                    <a:pt x="182" y="455"/>
                    <a:pt x="158" y="457"/>
                  </a:cubicBezTo>
                  <a:cubicBezTo>
                    <a:pt x="161" y="480"/>
                    <a:pt x="173" y="492"/>
                    <a:pt x="152" y="487"/>
                  </a:cubicBezTo>
                  <a:cubicBezTo>
                    <a:pt x="146" y="483"/>
                    <a:pt x="140" y="479"/>
                    <a:pt x="134" y="475"/>
                  </a:cubicBezTo>
                  <a:cubicBezTo>
                    <a:pt x="131" y="473"/>
                    <a:pt x="125" y="469"/>
                    <a:pt x="125" y="469"/>
                  </a:cubicBezTo>
                  <a:cubicBezTo>
                    <a:pt x="119" y="470"/>
                    <a:pt x="112" y="469"/>
                    <a:pt x="107" y="472"/>
                  </a:cubicBezTo>
                  <a:cubicBezTo>
                    <a:pt x="104" y="474"/>
                    <a:pt x="104" y="480"/>
                    <a:pt x="101" y="481"/>
                  </a:cubicBezTo>
                  <a:cubicBezTo>
                    <a:pt x="92" y="484"/>
                    <a:pt x="83" y="477"/>
                    <a:pt x="74" y="475"/>
                  </a:cubicBezTo>
                  <a:cubicBezTo>
                    <a:pt x="64" y="468"/>
                    <a:pt x="55" y="467"/>
                    <a:pt x="44" y="463"/>
                  </a:cubicBezTo>
                  <a:cubicBezTo>
                    <a:pt x="35" y="449"/>
                    <a:pt x="31" y="451"/>
                    <a:pt x="14" y="454"/>
                  </a:cubicBezTo>
                  <a:cubicBezTo>
                    <a:pt x="11" y="446"/>
                    <a:pt x="7" y="439"/>
                    <a:pt x="14" y="430"/>
                  </a:cubicBezTo>
                  <a:cubicBezTo>
                    <a:pt x="18" y="424"/>
                    <a:pt x="32" y="418"/>
                    <a:pt x="32" y="418"/>
                  </a:cubicBezTo>
                  <a:cubicBezTo>
                    <a:pt x="44" y="424"/>
                    <a:pt x="51" y="427"/>
                    <a:pt x="59" y="439"/>
                  </a:cubicBezTo>
                  <a:cubicBezTo>
                    <a:pt x="96" y="430"/>
                    <a:pt x="42" y="424"/>
                    <a:pt x="110" y="430"/>
                  </a:cubicBezTo>
                  <a:cubicBezTo>
                    <a:pt x="128" y="435"/>
                    <a:pt x="126" y="434"/>
                    <a:pt x="104" y="427"/>
                  </a:cubicBezTo>
                  <a:cubicBezTo>
                    <a:pt x="97" y="425"/>
                    <a:pt x="90" y="425"/>
                    <a:pt x="83" y="424"/>
                  </a:cubicBezTo>
                  <a:cubicBezTo>
                    <a:pt x="80" y="406"/>
                    <a:pt x="76" y="393"/>
                    <a:pt x="92" y="382"/>
                  </a:cubicBezTo>
                  <a:cubicBezTo>
                    <a:pt x="133" y="388"/>
                    <a:pt x="107" y="380"/>
                    <a:pt x="95" y="376"/>
                  </a:cubicBezTo>
                  <a:cubicBezTo>
                    <a:pt x="90" y="377"/>
                    <a:pt x="84" y="376"/>
                    <a:pt x="80" y="379"/>
                  </a:cubicBezTo>
                  <a:cubicBezTo>
                    <a:pt x="77" y="381"/>
                    <a:pt x="80" y="388"/>
                    <a:pt x="77" y="388"/>
                  </a:cubicBezTo>
                  <a:cubicBezTo>
                    <a:pt x="74" y="388"/>
                    <a:pt x="77" y="381"/>
                    <a:pt x="74" y="379"/>
                  </a:cubicBezTo>
                  <a:cubicBezTo>
                    <a:pt x="69" y="376"/>
                    <a:pt x="62" y="377"/>
                    <a:pt x="56" y="376"/>
                  </a:cubicBezTo>
                  <a:cubicBezTo>
                    <a:pt x="45" y="377"/>
                    <a:pt x="34" y="377"/>
                    <a:pt x="23" y="379"/>
                  </a:cubicBezTo>
                  <a:cubicBezTo>
                    <a:pt x="15" y="380"/>
                    <a:pt x="0" y="398"/>
                    <a:pt x="20" y="385"/>
                  </a:cubicBezTo>
                  <a:cubicBezTo>
                    <a:pt x="24" y="373"/>
                    <a:pt x="29" y="371"/>
                    <a:pt x="41" y="367"/>
                  </a:cubicBezTo>
                  <a:cubicBezTo>
                    <a:pt x="50" y="353"/>
                    <a:pt x="82" y="359"/>
                    <a:pt x="98" y="358"/>
                  </a:cubicBezTo>
                  <a:cubicBezTo>
                    <a:pt x="76" y="343"/>
                    <a:pt x="87" y="345"/>
                    <a:pt x="65" y="349"/>
                  </a:cubicBezTo>
                  <a:cubicBezTo>
                    <a:pt x="39" y="345"/>
                    <a:pt x="48" y="342"/>
                    <a:pt x="62" y="328"/>
                  </a:cubicBezTo>
                  <a:cubicBezTo>
                    <a:pt x="69" y="307"/>
                    <a:pt x="96" y="320"/>
                    <a:pt x="113" y="322"/>
                  </a:cubicBezTo>
                  <a:cubicBezTo>
                    <a:pt x="119" y="345"/>
                    <a:pt x="121" y="327"/>
                    <a:pt x="125" y="316"/>
                  </a:cubicBezTo>
                  <a:cubicBezTo>
                    <a:pt x="125" y="316"/>
                    <a:pt x="111" y="312"/>
                    <a:pt x="104" y="310"/>
                  </a:cubicBezTo>
                  <a:cubicBezTo>
                    <a:pt x="82" y="317"/>
                    <a:pt x="89" y="316"/>
                    <a:pt x="47" y="310"/>
                  </a:cubicBezTo>
                  <a:cubicBezTo>
                    <a:pt x="40" y="309"/>
                    <a:pt x="59" y="305"/>
                    <a:pt x="65" y="301"/>
                  </a:cubicBezTo>
                  <a:cubicBezTo>
                    <a:pt x="80" y="304"/>
                    <a:pt x="87" y="303"/>
                    <a:pt x="101" y="298"/>
                  </a:cubicBezTo>
                  <a:cubicBezTo>
                    <a:pt x="113" y="302"/>
                    <a:pt x="118" y="302"/>
                    <a:pt x="122" y="289"/>
                  </a:cubicBezTo>
                  <a:cubicBezTo>
                    <a:pt x="109" y="269"/>
                    <a:pt x="104" y="290"/>
                    <a:pt x="92" y="298"/>
                  </a:cubicBezTo>
                  <a:cubicBezTo>
                    <a:pt x="79" y="294"/>
                    <a:pt x="69" y="298"/>
                    <a:pt x="56" y="301"/>
                  </a:cubicBezTo>
                  <a:cubicBezTo>
                    <a:pt x="63" y="279"/>
                    <a:pt x="60" y="289"/>
                    <a:pt x="65" y="271"/>
                  </a:cubicBezTo>
                  <a:cubicBezTo>
                    <a:pt x="63" y="250"/>
                    <a:pt x="67" y="239"/>
                    <a:pt x="47" y="232"/>
                  </a:cubicBezTo>
                  <a:cubicBezTo>
                    <a:pt x="45" y="229"/>
                    <a:pt x="44" y="225"/>
                    <a:pt x="41" y="223"/>
                  </a:cubicBezTo>
                  <a:cubicBezTo>
                    <a:pt x="39" y="221"/>
                    <a:pt x="34" y="222"/>
                    <a:pt x="32" y="220"/>
                  </a:cubicBezTo>
                  <a:cubicBezTo>
                    <a:pt x="8" y="196"/>
                    <a:pt x="19" y="202"/>
                    <a:pt x="35" y="205"/>
                  </a:cubicBezTo>
                  <a:cubicBezTo>
                    <a:pt x="42" y="212"/>
                    <a:pt x="62" y="220"/>
                    <a:pt x="62" y="220"/>
                  </a:cubicBezTo>
                  <a:cubicBezTo>
                    <a:pt x="77" y="216"/>
                    <a:pt x="79" y="208"/>
                    <a:pt x="92" y="217"/>
                  </a:cubicBezTo>
                  <a:cubicBezTo>
                    <a:pt x="99" y="238"/>
                    <a:pt x="92" y="233"/>
                    <a:pt x="107" y="238"/>
                  </a:cubicBezTo>
                  <a:cubicBezTo>
                    <a:pt x="110" y="223"/>
                    <a:pt x="113" y="208"/>
                    <a:pt x="125" y="226"/>
                  </a:cubicBezTo>
                  <a:cubicBezTo>
                    <a:pt x="120" y="240"/>
                    <a:pt x="94" y="253"/>
                    <a:pt x="125" y="247"/>
                  </a:cubicBezTo>
                  <a:cubicBezTo>
                    <a:pt x="130" y="232"/>
                    <a:pt x="139" y="236"/>
                    <a:pt x="143" y="220"/>
                  </a:cubicBezTo>
                  <a:cubicBezTo>
                    <a:pt x="147" y="232"/>
                    <a:pt x="145" y="240"/>
                    <a:pt x="158" y="244"/>
                  </a:cubicBezTo>
                  <a:cubicBezTo>
                    <a:pt x="153" y="229"/>
                    <a:pt x="146" y="219"/>
                    <a:pt x="134" y="211"/>
                  </a:cubicBezTo>
                  <a:cubicBezTo>
                    <a:pt x="132" y="208"/>
                    <a:pt x="128" y="202"/>
                    <a:pt x="128" y="202"/>
                  </a:cubicBezTo>
                  <a:cubicBezTo>
                    <a:pt x="119" y="189"/>
                    <a:pt x="127" y="187"/>
                    <a:pt x="131" y="172"/>
                  </a:cubicBezTo>
                  <a:cubicBezTo>
                    <a:pt x="130" y="168"/>
                    <a:pt x="132" y="161"/>
                    <a:pt x="128" y="160"/>
                  </a:cubicBezTo>
                  <a:cubicBezTo>
                    <a:pt x="122" y="158"/>
                    <a:pt x="119" y="187"/>
                    <a:pt x="113" y="187"/>
                  </a:cubicBezTo>
                  <a:cubicBezTo>
                    <a:pt x="110" y="187"/>
                    <a:pt x="115" y="181"/>
                    <a:pt x="116" y="178"/>
                  </a:cubicBezTo>
                  <a:cubicBezTo>
                    <a:pt x="117" y="174"/>
                    <a:pt x="118" y="170"/>
                    <a:pt x="119" y="166"/>
                  </a:cubicBezTo>
                  <a:cubicBezTo>
                    <a:pt x="105" y="157"/>
                    <a:pt x="108" y="167"/>
                    <a:pt x="95" y="175"/>
                  </a:cubicBezTo>
                  <a:cubicBezTo>
                    <a:pt x="100" y="162"/>
                    <a:pt x="105" y="151"/>
                    <a:pt x="113" y="139"/>
                  </a:cubicBezTo>
                  <a:cubicBezTo>
                    <a:pt x="109" y="127"/>
                    <a:pt x="102" y="127"/>
                    <a:pt x="98" y="115"/>
                  </a:cubicBezTo>
                  <a:cubicBezTo>
                    <a:pt x="70" y="122"/>
                    <a:pt x="97" y="108"/>
                    <a:pt x="104" y="106"/>
                  </a:cubicBezTo>
                  <a:cubicBezTo>
                    <a:pt x="100" y="93"/>
                    <a:pt x="88" y="85"/>
                    <a:pt x="80" y="73"/>
                  </a:cubicBezTo>
                  <a:cubicBezTo>
                    <a:pt x="51" y="29"/>
                    <a:pt x="93" y="74"/>
                    <a:pt x="65" y="46"/>
                  </a:cubicBezTo>
                  <a:cubicBezTo>
                    <a:pt x="49" y="51"/>
                    <a:pt x="59" y="45"/>
                    <a:pt x="59" y="58"/>
                  </a:cubicBezTo>
                  <a:cubicBezTo>
                    <a:pt x="59" y="93"/>
                    <a:pt x="57" y="128"/>
                    <a:pt x="56" y="163"/>
                  </a:cubicBezTo>
                  <a:cubicBezTo>
                    <a:pt x="54" y="126"/>
                    <a:pt x="47" y="79"/>
                    <a:pt x="59" y="43"/>
                  </a:cubicBezTo>
                  <a:cubicBezTo>
                    <a:pt x="76" y="49"/>
                    <a:pt x="66" y="34"/>
                    <a:pt x="83" y="40"/>
                  </a:cubicBezTo>
                  <a:cubicBezTo>
                    <a:pt x="90" y="62"/>
                    <a:pt x="85" y="54"/>
                    <a:pt x="98" y="67"/>
                  </a:cubicBezTo>
                  <a:cubicBezTo>
                    <a:pt x="102" y="80"/>
                    <a:pt x="102" y="92"/>
                    <a:pt x="110" y="103"/>
                  </a:cubicBezTo>
                  <a:cubicBezTo>
                    <a:pt x="124" y="82"/>
                    <a:pt x="116" y="89"/>
                    <a:pt x="131" y="79"/>
                  </a:cubicBezTo>
                  <a:cubicBezTo>
                    <a:pt x="146" y="84"/>
                    <a:pt x="142" y="80"/>
                    <a:pt x="137" y="103"/>
                  </a:cubicBezTo>
                  <a:cubicBezTo>
                    <a:pt x="136" y="109"/>
                    <a:pt x="131" y="121"/>
                    <a:pt x="131" y="121"/>
                  </a:cubicBezTo>
                  <a:cubicBezTo>
                    <a:pt x="168" y="126"/>
                    <a:pt x="142" y="121"/>
                    <a:pt x="149" y="142"/>
                  </a:cubicBezTo>
                  <a:cubicBezTo>
                    <a:pt x="242" y="137"/>
                    <a:pt x="193" y="137"/>
                    <a:pt x="164" y="133"/>
                  </a:cubicBezTo>
                  <a:cubicBezTo>
                    <a:pt x="156" y="120"/>
                    <a:pt x="158" y="117"/>
                    <a:pt x="170" y="109"/>
                  </a:cubicBezTo>
                  <a:cubicBezTo>
                    <a:pt x="169" y="106"/>
                    <a:pt x="169" y="102"/>
                    <a:pt x="167" y="100"/>
                  </a:cubicBezTo>
                  <a:cubicBezTo>
                    <a:pt x="165" y="98"/>
                    <a:pt x="159" y="100"/>
                    <a:pt x="158" y="97"/>
                  </a:cubicBezTo>
                  <a:cubicBezTo>
                    <a:pt x="155" y="89"/>
                    <a:pt x="157" y="79"/>
                    <a:pt x="155" y="70"/>
                  </a:cubicBezTo>
                  <a:cubicBezTo>
                    <a:pt x="154" y="64"/>
                    <a:pt x="149" y="52"/>
                    <a:pt x="149" y="52"/>
                  </a:cubicBezTo>
                  <a:cubicBezTo>
                    <a:pt x="150" y="45"/>
                    <a:pt x="147" y="36"/>
                    <a:pt x="152" y="31"/>
                  </a:cubicBezTo>
                  <a:cubicBezTo>
                    <a:pt x="156" y="27"/>
                    <a:pt x="154" y="41"/>
                    <a:pt x="155" y="46"/>
                  </a:cubicBezTo>
                  <a:cubicBezTo>
                    <a:pt x="158" y="56"/>
                    <a:pt x="164" y="63"/>
                    <a:pt x="167" y="73"/>
                  </a:cubicBezTo>
                  <a:cubicBezTo>
                    <a:pt x="168" y="81"/>
                    <a:pt x="169" y="89"/>
                    <a:pt x="170" y="97"/>
                  </a:cubicBezTo>
                  <a:cubicBezTo>
                    <a:pt x="171" y="100"/>
                    <a:pt x="173" y="109"/>
                    <a:pt x="173" y="106"/>
                  </a:cubicBezTo>
                  <a:cubicBezTo>
                    <a:pt x="173" y="96"/>
                    <a:pt x="171" y="86"/>
                    <a:pt x="170" y="76"/>
                  </a:cubicBezTo>
                  <a:cubicBezTo>
                    <a:pt x="175" y="56"/>
                    <a:pt x="170" y="32"/>
                    <a:pt x="164" y="13"/>
                  </a:cubicBezTo>
                  <a:cubicBezTo>
                    <a:pt x="165" y="9"/>
                    <a:pt x="163" y="3"/>
                    <a:pt x="167" y="1"/>
                  </a:cubicBezTo>
                  <a:cubicBezTo>
                    <a:pt x="170" y="0"/>
                    <a:pt x="168" y="7"/>
                    <a:pt x="170" y="10"/>
                  </a:cubicBezTo>
                  <a:cubicBezTo>
                    <a:pt x="176" y="21"/>
                    <a:pt x="185" y="39"/>
                    <a:pt x="197" y="43"/>
                  </a:cubicBezTo>
                  <a:cubicBezTo>
                    <a:pt x="203" y="61"/>
                    <a:pt x="203" y="67"/>
                    <a:pt x="215" y="79"/>
                  </a:cubicBezTo>
                  <a:cubicBezTo>
                    <a:pt x="221" y="96"/>
                    <a:pt x="210" y="117"/>
                    <a:pt x="230" y="124"/>
                  </a:cubicBezTo>
                  <a:cubicBezTo>
                    <a:pt x="266" y="117"/>
                    <a:pt x="225" y="117"/>
                    <a:pt x="251" y="100"/>
                  </a:cubicBezTo>
                  <a:cubicBezTo>
                    <a:pt x="227" y="76"/>
                    <a:pt x="256" y="115"/>
                    <a:pt x="260" y="121"/>
                  </a:cubicBezTo>
                  <a:cubicBezTo>
                    <a:pt x="257" y="135"/>
                    <a:pt x="256" y="140"/>
                    <a:pt x="242" y="145"/>
                  </a:cubicBezTo>
                  <a:cubicBezTo>
                    <a:pt x="247" y="160"/>
                    <a:pt x="257" y="159"/>
                    <a:pt x="269" y="151"/>
                  </a:cubicBezTo>
                  <a:cubicBezTo>
                    <a:pt x="267" y="166"/>
                    <a:pt x="268" y="182"/>
                    <a:pt x="263" y="196"/>
                  </a:cubicBezTo>
                  <a:cubicBezTo>
                    <a:pt x="257" y="217"/>
                    <a:pt x="247" y="179"/>
                    <a:pt x="257" y="208"/>
                  </a:cubicBezTo>
                  <a:cubicBezTo>
                    <a:pt x="275" y="202"/>
                    <a:pt x="268" y="180"/>
                    <a:pt x="284" y="169"/>
                  </a:cubicBezTo>
                  <a:cubicBezTo>
                    <a:pt x="314" y="179"/>
                    <a:pt x="267" y="202"/>
                    <a:pt x="302" y="193"/>
                  </a:cubicBezTo>
                  <a:cubicBezTo>
                    <a:pt x="320" y="199"/>
                    <a:pt x="313" y="215"/>
                    <a:pt x="329" y="220"/>
                  </a:cubicBezTo>
                  <a:cubicBezTo>
                    <a:pt x="338" y="229"/>
                    <a:pt x="340" y="237"/>
                    <a:pt x="347" y="247"/>
                  </a:cubicBezTo>
                  <a:cubicBezTo>
                    <a:pt x="348" y="253"/>
                    <a:pt x="347" y="260"/>
                    <a:pt x="350" y="265"/>
                  </a:cubicBezTo>
                  <a:cubicBezTo>
                    <a:pt x="352" y="268"/>
                    <a:pt x="357" y="266"/>
                    <a:pt x="359" y="268"/>
                  </a:cubicBezTo>
                  <a:cubicBezTo>
                    <a:pt x="366" y="275"/>
                    <a:pt x="365" y="294"/>
                    <a:pt x="368" y="304"/>
                  </a:cubicBezTo>
                  <a:cubicBezTo>
                    <a:pt x="367" y="309"/>
                    <a:pt x="368" y="315"/>
                    <a:pt x="365" y="319"/>
                  </a:cubicBezTo>
                  <a:cubicBezTo>
                    <a:pt x="355" y="336"/>
                    <a:pt x="356" y="326"/>
                    <a:pt x="356" y="322"/>
                  </a:cubicBezTo>
                  <a:close/>
                </a:path>
              </a:pathLst>
            </a:custGeom>
            <a:solidFill>
              <a:srgbClr val="FF66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70" name="Freeform 198"/>
            <p:cNvSpPr>
              <a:spLocks/>
            </p:cNvSpPr>
            <p:nvPr/>
          </p:nvSpPr>
          <p:spPr bwMode="auto">
            <a:xfrm>
              <a:off x="2554" y="1034"/>
              <a:ext cx="138" cy="192"/>
            </a:xfrm>
            <a:custGeom>
              <a:avLst/>
              <a:gdLst>
                <a:gd name="T0" fmla="*/ 138 w 138"/>
                <a:gd name="T1" fmla="*/ 128 h 192"/>
                <a:gd name="T2" fmla="*/ 106 w 138"/>
                <a:gd name="T3" fmla="*/ 6 h 192"/>
                <a:gd name="T4" fmla="*/ 120 w 138"/>
                <a:gd name="T5" fmla="*/ 92 h 192"/>
                <a:gd name="T6" fmla="*/ 111 w 138"/>
                <a:gd name="T7" fmla="*/ 122 h 192"/>
                <a:gd name="T8" fmla="*/ 58 w 138"/>
                <a:gd name="T9" fmla="*/ 184 h 192"/>
                <a:gd name="T10" fmla="*/ 2 w 138"/>
                <a:gd name="T11" fmla="*/ 79 h 192"/>
                <a:gd name="T12" fmla="*/ 68 w 138"/>
                <a:gd name="T13" fmla="*/ 16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8" h="192">
                  <a:moveTo>
                    <a:pt x="138" y="128"/>
                  </a:moveTo>
                  <a:cubicBezTo>
                    <a:pt x="130" y="126"/>
                    <a:pt x="109" y="12"/>
                    <a:pt x="106" y="6"/>
                  </a:cubicBezTo>
                  <a:cubicBezTo>
                    <a:pt x="103" y="0"/>
                    <a:pt x="119" y="73"/>
                    <a:pt x="120" y="92"/>
                  </a:cubicBezTo>
                  <a:cubicBezTo>
                    <a:pt x="96" y="84"/>
                    <a:pt x="110" y="110"/>
                    <a:pt x="111" y="122"/>
                  </a:cubicBezTo>
                  <a:cubicBezTo>
                    <a:pt x="101" y="124"/>
                    <a:pt x="77" y="192"/>
                    <a:pt x="58" y="184"/>
                  </a:cubicBezTo>
                  <a:cubicBezTo>
                    <a:pt x="40" y="177"/>
                    <a:pt x="0" y="83"/>
                    <a:pt x="2" y="79"/>
                  </a:cubicBezTo>
                  <a:cubicBezTo>
                    <a:pt x="4" y="75"/>
                    <a:pt x="54" y="143"/>
                    <a:pt x="68" y="160"/>
                  </a:cubicBezTo>
                </a:path>
              </a:pathLst>
            </a:custGeom>
            <a:noFill/>
            <a:ln w="28575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71" name="Freeform 199"/>
            <p:cNvSpPr>
              <a:spLocks/>
            </p:cNvSpPr>
            <p:nvPr/>
          </p:nvSpPr>
          <p:spPr bwMode="auto">
            <a:xfrm>
              <a:off x="2407" y="1495"/>
              <a:ext cx="44" cy="38"/>
            </a:xfrm>
            <a:custGeom>
              <a:avLst/>
              <a:gdLst>
                <a:gd name="T0" fmla="*/ 39 w 44"/>
                <a:gd name="T1" fmla="*/ 8 h 38"/>
                <a:gd name="T2" fmla="*/ 27 w 44"/>
                <a:gd name="T3" fmla="*/ 36 h 38"/>
                <a:gd name="T4" fmla="*/ 0 w 44"/>
                <a:gd name="T5" fmla="*/ 27 h 38"/>
                <a:gd name="T6" fmla="*/ 12 w 44"/>
                <a:gd name="T7" fmla="*/ 9 h 38"/>
                <a:gd name="T8" fmla="*/ 33 w 44"/>
                <a:gd name="T9" fmla="*/ 6 h 38"/>
                <a:gd name="T10" fmla="*/ 39 w 44"/>
                <a:gd name="T1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8">
                  <a:moveTo>
                    <a:pt x="39" y="8"/>
                  </a:moveTo>
                  <a:cubicBezTo>
                    <a:pt x="38" y="32"/>
                    <a:pt x="44" y="33"/>
                    <a:pt x="27" y="36"/>
                  </a:cubicBezTo>
                  <a:cubicBezTo>
                    <a:pt x="12" y="35"/>
                    <a:pt x="7" y="38"/>
                    <a:pt x="0" y="27"/>
                  </a:cubicBezTo>
                  <a:cubicBezTo>
                    <a:pt x="3" y="6"/>
                    <a:pt x="0" y="15"/>
                    <a:pt x="12" y="9"/>
                  </a:cubicBezTo>
                  <a:cubicBezTo>
                    <a:pt x="18" y="0"/>
                    <a:pt x="24" y="4"/>
                    <a:pt x="33" y="6"/>
                  </a:cubicBezTo>
                  <a:cubicBezTo>
                    <a:pt x="38" y="8"/>
                    <a:pt x="36" y="8"/>
                    <a:pt x="39" y="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72" name="Freeform 200"/>
            <p:cNvSpPr>
              <a:spLocks/>
            </p:cNvSpPr>
            <p:nvPr/>
          </p:nvSpPr>
          <p:spPr bwMode="auto">
            <a:xfrm>
              <a:off x="2682" y="1569"/>
              <a:ext cx="54" cy="42"/>
            </a:xfrm>
            <a:custGeom>
              <a:avLst/>
              <a:gdLst>
                <a:gd name="T0" fmla="*/ 54 w 54"/>
                <a:gd name="T1" fmla="*/ 16 h 42"/>
                <a:gd name="T2" fmla="*/ 43 w 54"/>
                <a:gd name="T3" fmla="*/ 28 h 42"/>
                <a:gd name="T4" fmla="*/ 18 w 54"/>
                <a:gd name="T5" fmla="*/ 42 h 42"/>
                <a:gd name="T6" fmla="*/ 0 w 54"/>
                <a:gd name="T7" fmla="*/ 28 h 42"/>
                <a:gd name="T8" fmla="*/ 9 w 54"/>
                <a:gd name="T9" fmla="*/ 9 h 42"/>
                <a:gd name="T10" fmla="*/ 21 w 54"/>
                <a:gd name="T11" fmla="*/ 0 h 42"/>
                <a:gd name="T12" fmla="*/ 54 w 54"/>
                <a:gd name="T13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42">
                  <a:moveTo>
                    <a:pt x="54" y="16"/>
                  </a:moveTo>
                  <a:cubicBezTo>
                    <a:pt x="52" y="25"/>
                    <a:pt x="52" y="26"/>
                    <a:pt x="43" y="28"/>
                  </a:cubicBezTo>
                  <a:cubicBezTo>
                    <a:pt x="26" y="37"/>
                    <a:pt x="51" y="38"/>
                    <a:pt x="18" y="42"/>
                  </a:cubicBezTo>
                  <a:cubicBezTo>
                    <a:pt x="11" y="26"/>
                    <a:pt x="17" y="31"/>
                    <a:pt x="0" y="28"/>
                  </a:cubicBezTo>
                  <a:cubicBezTo>
                    <a:pt x="1" y="17"/>
                    <a:pt x="3" y="17"/>
                    <a:pt x="9" y="9"/>
                  </a:cubicBezTo>
                  <a:cubicBezTo>
                    <a:pt x="11" y="1"/>
                    <a:pt x="15" y="4"/>
                    <a:pt x="21" y="0"/>
                  </a:cubicBezTo>
                  <a:cubicBezTo>
                    <a:pt x="31" y="0"/>
                    <a:pt x="54" y="3"/>
                    <a:pt x="54" y="16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73" name="Freeform 201"/>
            <p:cNvSpPr>
              <a:spLocks/>
            </p:cNvSpPr>
            <p:nvPr/>
          </p:nvSpPr>
          <p:spPr bwMode="auto">
            <a:xfrm>
              <a:off x="2920" y="1505"/>
              <a:ext cx="49" cy="43"/>
            </a:xfrm>
            <a:custGeom>
              <a:avLst/>
              <a:gdLst>
                <a:gd name="T0" fmla="*/ 44 w 49"/>
                <a:gd name="T1" fmla="*/ 8 h 43"/>
                <a:gd name="T2" fmla="*/ 0 w 49"/>
                <a:gd name="T3" fmla="*/ 29 h 43"/>
                <a:gd name="T4" fmla="*/ 20 w 49"/>
                <a:gd name="T5" fmla="*/ 4 h 43"/>
                <a:gd name="T6" fmla="*/ 33 w 49"/>
                <a:gd name="T7" fmla="*/ 4 h 43"/>
                <a:gd name="T8" fmla="*/ 44 w 49"/>
                <a:gd name="T9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3">
                  <a:moveTo>
                    <a:pt x="44" y="8"/>
                  </a:moveTo>
                  <a:cubicBezTo>
                    <a:pt x="41" y="43"/>
                    <a:pt x="44" y="32"/>
                    <a:pt x="0" y="29"/>
                  </a:cubicBezTo>
                  <a:cubicBezTo>
                    <a:pt x="2" y="18"/>
                    <a:pt x="8" y="6"/>
                    <a:pt x="20" y="4"/>
                  </a:cubicBezTo>
                  <a:cubicBezTo>
                    <a:pt x="26" y="1"/>
                    <a:pt x="28" y="0"/>
                    <a:pt x="33" y="4"/>
                  </a:cubicBezTo>
                  <a:cubicBezTo>
                    <a:pt x="37" y="5"/>
                    <a:pt x="49" y="4"/>
                    <a:pt x="44" y="8"/>
                  </a:cubicBezTo>
                  <a:close/>
                </a:path>
              </a:pathLst>
            </a:custGeom>
            <a:solidFill>
              <a:srgbClr val="FFFF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74" name="Freeform 202"/>
            <p:cNvSpPr>
              <a:spLocks/>
            </p:cNvSpPr>
            <p:nvPr/>
          </p:nvSpPr>
          <p:spPr bwMode="auto">
            <a:xfrm>
              <a:off x="2580" y="1826"/>
              <a:ext cx="268" cy="188"/>
            </a:xfrm>
            <a:custGeom>
              <a:avLst/>
              <a:gdLst>
                <a:gd name="T0" fmla="*/ 264 w 268"/>
                <a:gd name="T1" fmla="*/ 85 h 188"/>
                <a:gd name="T2" fmla="*/ 265 w 268"/>
                <a:gd name="T3" fmla="*/ 110 h 188"/>
                <a:gd name="T4" fmla="*/ 244 w 268"/>
                <a:gd name="T5" fmla="*/ 116 h 188"/>
                <a:gd name="T6" fmla="*/ 222 w 268"/>
                <a:gd name="T7" fmla="*/ 127 h 188"/>
                <a:gd name="T8" fmla="*/ 189 w 268"/>
                <a:gd name="T9" fmla="*/ 144 h 188"/>
                <a:gd name="T10" fmla="*/ 162 w 268"/>
                <a:gd name="T11" fmla="*/ 154 h 188"/>
                <a:gd name="T12" fmla="*/ 151 w 268"/>
                <a:gd name="T13" fmla="*/ 161 h 188"/>
                <a:gd name="T14" fmla="*/ 120 w 268"/>
                <a:gd name="T15" fmla="*/ 172 h 188"/>
                <a:gd name="T16" fmla="*/ 106 w 268"/>
                <a:gd name="T17" fmla="*/ 170 h 188"/>
                <a:gd name="T18" fmla="*/ 91 w 268"/>
                <a:gd name="T19" fmla="*/ 188 h 188"/>
                <a:gd name="T20" fmla="*/ 61 w 268"/>
                <a:gd name="T21" fmla="*/ 182 h 188"/>
                <a:gd name="T22" fmla="*/ 52 w 268"/>
                <a:gd name="T23" fmla="*/ 164 h 188"/>
                <a:gd name="T24" fmla="*/ 34 w 268"/>
                <a:gd name="T25" fmla="*/ 152 h 188"/>
                <a:gd name="T26" fmla="*/ 22 w 268"/>
                <a:gd name="T27" fmla="*/ 122 h 188"/>
                <a:gd name="T28" fmla="*/ 1 w 268"/>
                <a:gd name="T29" fmla="*/ 74 h 188"/>
                <a:gd name="T30" fmla="*/ 4 w 268"/>
                <a:gd name="T31" fmla="*/ 59 h 188"/>
                <a:gd name="T32" fmla="*/ 22 w 268"/>
                <a:gd name="T33" fmla="*/ 53 h 188"/>
                <a:gd name="T34" fmla="*/ 71 w 268"/>
                <a:gd name="T35" fmla="*/ 51 h 188"/>
                <a:gd name="T36" fmla="*/ 132 w 268"/>
                <a:gd name="T37" fmla="*/ 33 h 188"/>
                <a:gd name="T38" fmla="*/ 179 w 268"/>
                <a:gd name="T39" fmla="*/ 10 h 188"/>
                <a:gd name="T40" fmla="*/ 181 w 268"/>
                <a:gd name="T41" fmla="*/ 5 h 188"/>
                <a:gd name="T42" fmla="*/ 184 w 268"/>
                <a:gd name="T43" fmla="*/ 14 h 188"/>
                <a:gd name="T44" fmla="*/ 193 w 268"/>
                <a:gd name="T45" fmla="*/ 17 h 188"/>
                <a:gd name="T46" fmla="*/ 201 w 268"/>
                <a:gd name="T47" fmla="*/ 43 h 188"/>
                <a:gd name="T48" fmla="*/ 234 w 268"/>
                <a:gd name="T49" fmla="*/ 86 h 188"/>
                <a:gd name="T50" fmla="*/ 252 w 268"/>
                <a:gd name="T51" fmla="*/ 101 h 188"/>
                <a:gd name="T52" fmla="*/ 264 w 268"/>
                <a:gd name="T53" fmla="*/ 8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8" h="188">
                  <a:moveTo>
                    <a:pt x="264" y="85"/>
                  </a:moveTo>
                  <a:cubicBezTo>
                    <a:pt x="264" y="86"/>
                    <a:pt x="268" y="105"/>
                    <a:pt x="265" y="110"/>
                  </a:cubicBezTo>
                  <a:cubicBezTo>
                    <a:pt x="262" y="115"/>
                    <a:pt x="251" y="113"/>
                    <a:pt x="244" y="116"/>
                  </a:cubicBezTo>
                  <a:cubicBezTo>
                    <a:pt x="239" y="119"/>
                    <a:pt x="222" y="127"/>
                    <a:pt x="222" y="127"/>
                  </a:cubicBezTo>
                  <a:cubicBezTo>
                    <a:pt x="212" y="138"/>
                    <a:pt x="199" y="137"/>
                    <a:pt x="189" y="144"/>
                  </a:cubicBezTo>
                  <a:cubicBezTo>
                    <a:pt x="173" y="139"/>
                    <a:pt x="183" y="168"/>
                    <a:pt x="162" y="154"/>
                  </a:cubicBezTo>
                  <a:cubicBezTo>
                    <a:pt x="159" y="152"/>
                    <a:pt x="151" y="161"/>
                    <a:pt x="151" y="161"/>
                  </a:cubicBezTo>
                  <a:cubicBezTo>
                    <a:pt x="144" y="161"/>
                    <a:pt x="127" y="171"/>
                    <a:pt x="120" y="172"/>
                  </a:cubicBezTo>
                  <a:cubicBezTo>
                    <a:pt x="113" y="173"/>
                    <a:pt x="111" y="167"/>
                    <a:pt x="106" y="170"/>
                  </a:cubicBezTo>
                  <a:cubicBezTo>
                    <a:pt x="101" y="173"/>
                    <a:pt x="98" y="186"/>
                    <a:pt x="91" y="188"/>
                  </a:cubicBezTo>
                  <a:cubicBezTo>
                    <a:pt x="81" y="186"/>
                    <a:pt x="70" y="187"/>
                    <a:pt x="61" y="182"/>
                  </a:cubicBezTo>
                  <a:cubicBezTo>
                    <a:pt x="50" y="176"/>
                    <a:pt x="59" y="171"/>
                    <a:pt x="52" y="164"/>
                  </a:cubicBezTo>
                  <a:cubicBezTo>
                    <a:pt x="47" y="159"/>
                    <a:pt x="34" y="152"/>
                    <a:pt x="34" y="152"/>
                  </a:cubicBezTo>
                  <a:cubicBezTo>
                    <a:pt x="30" y="141"/>
                    <a:pt x="29" y="132"/>
                    <a:pt x="22" y="122"/>
                  </a:cubicBezTo>
                  <a:cubicBezTo>
                    <a:pt x="18" y="106"/>
                    <a:pt x="11" y="88"/>
                    <a:pt x="1" y="74"/>
                  </a:cubicBezTo>
                  <a:cubicBezTo>
                    <a:pt x="2" y="69"/>
                    <a:pt x="0" y="61"/>
                    <a:pt x="4" y="59"/>
                  </a:cubicBezTo>
                  <a:cubicBezTo>
                    <a:pt x="19" y="51"/>
                    <a:pt x="52" y="60"/>
                    <a:pt x="22" y="53"/>
                  </a:cubicBezTo>
                  <a:cubicBezTo>
                    <a:pt x="40" y="47"/>
                    <a:pt x="55" y="62"/>
                    <a:pt x="71" y="51"/>
                  </a:cubicBezTo>
                  <a:cubicBezTo>
                    <a:pt x="74" y="42"/>
                    <a:pt x="132" y="33"/>
                    <a:pt x="132" y="33"/>
                  </a:cubicBezTo>
                  <a:cubicBezTo>
                    <a:pt x="150" y="31"/>
                    <a:pt x="163" y="8"/>
                    <a:pt x="179" y="10"/>
                  </a:cubicBezTo>
                  <a:cubicBezTo>
                    <a:pt x="172" y="30"/>
                    <a:pt x="169" y="0"/>
                    <a:pt x="181" y="5"/>
                  </a:cubicBezTo>
                  <a:cubicBezTo>
                    <a:pt x="184" y="6"/>
                    <a:pt x="182" y="12"/>
                    <a:pt x="184" y="14"/>
                  </a:cubicBezTo>
                  <a:cubicBezTo>
                    <a:pt x="186" y="16"/>
                    <a:pt x="190" y="16"/>
                    <a:pt x="193" y="17"/>
                  </a:cubicBezTo>
                  <a:cubicBezTo>
                    <a:pt x="195" y="23"/>
                    <a:pt x="196" y="38"/>
                    <a:pt x="201" y="43"/>
                  </a:cubicBezTo>
                  <a:cubicBezTo>
                    <a:pt x="208" y="54"/>
                    <a:pt x="222" y="76"/>
                    <a:pt x="234" y="86"/>
                  </a:cubicBezTo>
                  <a:cubicBezTo>
                    <a:pt x="243" y="96"/>
                    <a:pt x="247" y="101"/>
                    <a:pt x="252" y="101"/>
                  </a:cubicBezTo>
                  <a:cubicBezTo>
                    <a:pt x="257" y="101"/>
                    <a:pt x="264" y="84"/>
                    <a:pt x="264" y="85"/>
                  </a:cubicBezTo>
                  <a:close/>
                </a:path>
              </a:pathLst>
            </a:custGeom>
            <a:solidFill>
              <a:srgbClr val="FF99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75" name="Freeform 203"/>
            <p:cNvSpPr>
              <a:spLocks/>
            </p:cNvSpPr>
            <p:nvPr/>
          </p:nvSpPr>
          <p:spPr bwMode="auto">
            <a:xfrm>
              <a:off x="2607" y="1839"/>
              <a:ext cx="150" cy="43"/>
            </a:xfrm>
            <a:custGeom>
              <a:avLst/>
              <a:gdLst>
                <a:gd name="T0" fmla="*/ 150 w 150"/>
                <a:gd name="T1" fmla="*/ 0 h 43"/>
                <a:gd name="T2" fmla="*/ 130 w 150"/>
                <a:gd name="T3" fmla="*/ 4 h 43"/>
                <a:gd name="T4" fmla="*/ 120 w 150"/>
                <a:gd name="T5" fmla="*/ 10 h 43"/>
                <a:gd name="T6" fmla="*/ 118 w 150"/>
                <a:gd name="T7" fmla="*/ 15 h 43"/>
                <a:gd name="T8" fmla="*/ 112 w 150"/>
                <a:gd name="T9" fmla="*/ 16 h 43"/>
                <a:gd name="T10" fmla="*/ 91 w 150"/>
                <a:gd name="T11" fmla="*/ 21 h 43"/>
                <a:gd name="T12" fmla="*/ 61 w 150"/>
                <a:gd name="T13" fmla="*/ 31 h 43"/>
                <a:gd name="T14" fmla="*/ 54 w 150"/>
                <a:gd name="T15" fmla="*/ 36 h 43"/>
                <a:gd name="T16" fmla="*/ 28 w 150"/>
                <a:gd name="T17" fmla="*/ 42 h 43"/>
                <a:gd name="T18" fmla="*/ 0 w 150"/>
                <a:gd name="T19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0" h="43">
                  <a:moveTo>
                    <a:pt x="150" y="0"/>
                  </a:moveTo>
                  <a:cubicBezTo>
                    <a:pt x="142" y="2"/>
                    <a:pt x="139" y="3"/>
                    <a:pt x="130" y="4"/>
                  </a:cubicBezTo>
                  <a:cubicBezTo>
                    <a:pt x="134" y="15"/>
                    <a:pt x="132" y="5"/>
                    <a:pt x="120" y="10"/>
                  </a:cubicBezTo>
                  <a:cubicBezTo>
                    <a:pt x="118" y="11"/>
                    <a:pt x="119" y="14"/>
                    <a:pt x="118" y="15"/>
                  </a:cubicBezTo>
                  <a:cubicBezTo>
                    <a:pt x="116" y="16"/>
                    <a:pt x="114" y="16"/>
                    <a:pt x="112" y="16"/>
                  </a:cubicBezTo>
                  <a:cubicBezTo>
                    <a:pt x="105" y="19"/>
                    <a:pt x="98" y="18"/>
                    <a:pt x="91" y="21"/>
                  </a:cubicBezTo>
                  <a:cubicBezTo>
                    <a:pt x="83" y="32"/>
                    <a:pt x="69" y="20"/>
                    <a:pt x="61" y="31"/>
                  </a:cubicBezTo>
                  <a:cubicBezTo>
                    <a:pt x="54" y="33"/>
                    <a:pt x="59" y="34"/>
                    <a:pt x="54" y="36"/>
                  </a:cubicBezTo>
                  <a:cubicBezTo>
                    <a:pt x="49" y="38"/>
                    <a:pt x="37" y="41"/>
                    <a:pt x="28" y="42"/>
                  </a:cubicBezTo>
                  <a:cubicBezTo>
                    <a:pt x="19" y="43"/>
                    <a:pt x="6" y="40"/>
                    <a:pt x="0" y="4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76" name="Freeform 204"/>
            <p:cNvSpPr>
              <a:spLocks/>
            </p:cNvSpPr>
            <p:nvPr/>
          </p:nvSpPr>
          <p:spPr bwMode="auto">
            <a:xfrm>
              <a:off x="2605" y="1877"/>
              <a:ext cx="81" cy="118"/>
            </a:xfrm>
            <a:custGeom>
              <a:avLst/>
              <a:gdLst>
                <a:gd name="T0" fmla="*/ 81 w 81"/>
                <a:gd name="T1" fmla="*/ 118 h 118"/>
                <a:gd name="T2" fmla="*/ 68 w 81"/>
                <a:gd name="T3" fmla="*/ 100 h 118"/>
                <a:gd name="T4" fmla="*/ 54 w 81"/>
                <a:gd name="T5" fmla="*/ 83 h 118"/>
                <a:gd name="T6" fmla="*/ 41 w 81"/>
                <a:gd name="T7" fmla="*/ 68 h 118"/>
                <a:gd name="T8" fmla="*/ 33 w 81"/>
                <a:gd name="T9" fmla="*/ 59 h 118"/>
                <a:gd name="T10" fmla="*/ 23 w 81"/>
                <a:gd name="T11" fmla="*/ 38 h 118"/>
                <a:gd name="T12" fmla="*/ 21 w 81"/>
                <a:gd name="T13" fmla="*/ 20 h 118"/>
                <a:gd name="T14" fmla="*/ 15 w 81"/>
                <a:gd name="T15" fmla="*/ 19 h 118"/>
                <a:gd name="T16" fmla="*/ 0 w 81"/>
                <a:gd name="T1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18">
                  <a:moveTo>
                    <a:pt x="81" y="118"/>
                  </a:moveTo>
                  <a:cubicBezTo>
                    <a:pt x="80" y="107"/>
                    <a:pt x="80" y="101"/>
                    <a:pt x="68" y="100"/>
                  </a:cubicBezTo>
                  <a:cubicBezTo>
                    <a:pt x="66" y="93"/>
                    <a:pt x="60" y="87"/>
                    <a:pt x="54" y="83"/>
                  </a:cubicBezTo>
                  <a:cubicBezTo>
                    <a:pt x="49" y="76"/>
                    <a:pt x="50" y="72"/>
                    <a:pt x="41" y="68"/>
                  </a:cubicBezTo>
                  <a:cubicBezTo>
                    <a:pt x="39" y="65"/>
                    <a:pt x="35" y="63"/>
                    <a:pt x="33" y="59"/>
                  </a:cubicBezTo>
                  <a:cubicBezTo>
                    <a:pt x="28" y="49"/>
                    <a:pt x="36" y="42"/>
                    <a:pt x="23" y="38"/>
                  </a:cubicBezTo>
                  <a:cubicBezTo>
                    <a:pt x="22" y="32"/>
                    <a:pt x="23" y="26"/>
                    <a:pt x="21" y="20"/>
                  </a:cubicBezTo>
                  <a:cubicBezTo>
                    <a:pt x="20" y="18"/>
                    <a:pt x="16" y="21"/>
                    <a:pt x="15" y="19"/>
                  </a:cubicBezTo>
                  <a:cubicBezTo>
                    <a:pt x="6" y="0"/>
                    <a:pt x="26" y="5"/>
                    <a:pt x="0" y="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77" name="Freeform 205"/>
            <p:cNvSpPr>
              <a:spLocks/>
            </p:cNvSpPr>
            <p:nvPr/>
          </p:nvSpPr>
          <p:spPr bwMode="auto">
            <a:xfrm>
              <a:off x="2733" y="1860"/>
              <a:ext cx="66" cy="91"/>
            </a:xfrm>
            <a:custGeom>
              <a:avLst/>
              <a:gdLst>
                <a:gd name="T0" fmla="*/ 66 w 66"/>
                <a:gd name="T1" fmla="*/ 91 h 91"/>
                <a:gd name="T2" fmla="*/ 54 w 66"/>
                <a:gd name="T3" fmla="*/ 84 h 91"/>
                <a:gd name="T4" fmla="*/ 42 w 66"/>
                <a:gd name="T5" fmla="*/ 70 h 91"/>
                <a:gd name="T6" fmla="*/ 31 w 66"/>
                <a:gd name="T7" fmla="*/ 60 h 91"/>
                <a:gd name="T8" fmla="*/ 19 w 66"/>
                <a:gd name="T9" fmla="*/ 39 h 91"/>
                <a:gd name="T10" fmla="*/ 18 w 66"/>
                <a:gd name="T11" fmla="*/ 27 h 91"/>
                <a:gd name="T12" fmla="*/ 9 w 66"/>
                <a:gd name="T13" fmla="*/ 25 h 91"/>
                <a:gd name="T14" fmla="*/ 0 w 66"/>
                <a:gd name="T1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91">
                  <a:moveTo>
                    <a:pt x="66" y="91"/>
                  </a:moveTo>
                  <a:cubicBezTo>
                    <a:pt x="57" y="89"/>
                    <a:pt x="64" y="86"/>
                    <a:pt x="54" y="84"/>
                  </a:cubicBezTo>
                  <a:cubicBezTo>
                    <a:pt x="52" y="78"/>
                    <a:pt x="47" y="73"/>
                    <a:pt x="42" y="70"/>
                  </a:cubicBezTo>
                  <a:cubicBezTo>
                    <a:pt x="39" y="65"/>
                    <a:pt x="36" y="63"/>
                    <a:pt x="31" y="60"/>
                  </a:cubicBezTo>
                  <a:cubicBezTo>
                    <a:pt x="25" y="49"/>
                    <a:pt x="34" y="41"/>
                    <a:pt x="19" y="39"/>
                  </a:cubicBezTo>
                  <a:cubicBezTo>
                    <a:pt x="19" y="35"/>
                    <a:pt x="20" y="30"/>
                    <a:pt x="18" y="27"/>
                  </a:cubicBezTo>
                  <a:cubicBezTo>
                    <a:pt x="16" y="24"/>
                    <a:pt x="10" y="28"/>
                    <a:pt x="9" y="25"/>
                  </a:cubicBezTo>
                  <a:cubicBezTo>
                    <a:pt x="5" y="16"/>
                    <a:pt x="14" y="0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78" name="Freeform 206"/>
            <p:cNvSpPr>
              <a:spLocks/>
            </p:cNvSpPr>
            <p:nvPr/>
          </p:nvSpPr>
          <p:spPr bwMode="auto">
            <a:xfrm>
              <a:off x="2644" y="1890"/>
              <a:ext cx="138" cy="87"/>
            </a:xfrm>
            <a:custGeom>
              <a:avLst/>
              <a:gdLst>
                <a:gd name="T0" fmla="*/ 116 w 138"/>
                <a:gd name="T1" fmla="*/ 24 h 87"/>
                <a:gd name="T2" fmla="*/ 99 w 138"/>
                <a:gd name="T3" fmla="*/ 42 h 87"/>
                <a:gd name="T4" fmla="*/ 84 w 138"/>
                <a:gd name="T5" fmla="*/ 45 h 87"/>
                <a:gd name="T6" fmla="*/ 72 w 138"/>
                <a:gd name="T7" fmla="*/ 46 h 87"/>
                <a:gd name="T8" fmla="*/ 59 w 138"/>
                <a:gd name="T9" fmla="*/ 52 h 87"/>
                <a:gd name="T10" fmla="*/ 44 w 138"/>
                <a:gd name="T11" fmla="*/ 57 h 87"/>
                <a:gd name="T12" fmla="*/ 45 w 138"/>
                <a:gd name="T13" fmla="*/ 48 h 87"/>
                <a:gd name="T14" fmla="*/ 38 w 138"/>
                <a:gd name="T15" fmla="*/ 49 h 87"/>
                <a:gd name="T16" fmla="*/ 38 w 138"/>
                <a:gd name="T17" fmla="*/ 39 h 87"/>
                <a:gd name="T18" fmla="*/ 48 w 138"/>
                <a:gd name="T19" fmla="*/ 28 h 87"/>
                <a:gd name="T20" fmla="*/ 50 w 138"/>
                <a:gd name="T21" fmla="*/ 33 h 87"/>
                <a:gd name="T22" fmla="*/ 78 w 138"/>
                <a:gd name="T23" fmla="*/ 21 h 87"/>
                <a:gd name="T24" fmla="*/ 92 w 138"/>
                <a:gd name="T25" fmla="*/ 7 h 87"/>
                <a:gd name="T26" fmla="*/ 90 w 138"/>
                <a:gd name="T27" fmla="*/ 1 h 87"/>
                <a:gd name="T28" fmla="*/ 89 w 138"/>
                <a:gd name="T29" fmla="*/ 6 h 87"/>
                <a:gd name="T30" fmla="*/ 84 w 138"/>
                <a:gd name="T31" fmla="*/ 10 h 87"/>
                <a:gd name="T32" fmla="*/ 66 w 138"/>
                <a:gd name="T33" fmla="*/ 19 h 87"/>
                <a:gd name="T34" fmla="*/ 0 w 138"/>
                <a:gd name="T35" fmla="*/ 33 h 87"/>
                <a:gd name="T36" fmla="*/ 5 w 138"/>
                <a:gd name="T37" fmla="*/ 36 h 87"/>
                <a:gd name="T38" fmla="*/ 15 w 138"/>
                <a:gd name="T39" fmla="*/ 37 h 87"/>
                <a:gd name="T40" fmla="*/ 17 w 138"/>
                <a:gd name="T41" fmla="*/ 42 h 87"/>
                <a:gd name="T42" fmla="*/ 33 w 138"/>
                <a:gd name="T43" fmla="*/ 55 h 87"/>
                <a:gd name="T44" fmla="*/ 41 w 138"/>
                <a:gd name="T45" fmla="*/ 69 h 87"/>
                <a:gd name="T46" fmla="*/ 42 w 138"/>
                <a:gd name="T47" fmla="*/ 79 h 87"/>
                <a:gd name="T48" fmla="*/ 36 w 138"/>
                <a:gd name="T49" fmla="*/ 78 h 87"/>
                <a:gd name="T50" fmla="*/ 45 w 138"/>
                <a:gd name="T51" fmla="*/ 84 h 87"/>
                <a:gd name="T52" fmla="*/ 59 w 138"/>
                <a:gd name="T53" fmla="*/ 85 h 87"/>
                <a:gd name="T54" fmla="*/ 81 w 138"/>
                <a:gd name="T55" fmla="*/ 87 h 87"/>
                <a:gd name="T56" fmla="*/ 95 w 138"/>
                <a:gd name="T57" fmla="*/ 72 h 87"/>
                <a:gd name="T58" fmla="*/ 111 w 138"/>
                <a:gd name="T59" fmla="*/ 61 h 87"/>
                <a:gd name="T60" fmla="*/ 114 w 138"/>
                <a:gd name="T61" fmla="*/ 66 h 87"/>
                <a:gd name="T62" fmla="*/ 125 w 138"/>
                <a:gd name="T63" fmla="*/ 60 h 87"/>
                <a:gd name="T64" fmla="*/ 123 w 138"/>
                <a:gd name="T65" fmla="*/ 45 h 87"/>
                <a:gd name="T66" fmla="*/ 116 w 138"/>
                <a:gd name="T67" fmla="*/ 2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8" h="87">
                  <a:moveTo>
                    <a:pt x="116" y="24"/>
                  </a:moveTo>
                  <a:cubicBezTo>
                    <a:pt x="112" y="32"/>
                    <a:pt x="107" y="39"/>
                    <a:pt x="99" y="42"/>
                  </a:cubicBezTo>
                  <a:cubicBezTo>
                    <a:pt x="93" y="39"/>
                    <a:pt x="90" y="42"/>
                    <a:pt x="84" y="45"/>
                  </a:cubicBezTo>
                  <a:cubicBezTo>
                    <a:pt x="79" y="52"/>
                    <a:pt x="80" y="44"/>
                    <a:pt x="72" y="46"/>
                  </a:cubicBezTo>
                  <a:cubicBezTo>
                    <a:pt x="67" y="50"/>
                    <a:pt x="66" y="55"/>
                    <a:pt x="59" y="52"/>
                  </a:cubicBezTo>
                  <a:cubicBezTo>
                    <a:pt x="53" y="56"/>
                    <a:pt x="52" y="58"/>
                    <a:pt x="44" y="57"/>
                  </a:cubicBezTo>
                  <a:cubicBezTo>
                    <a:pt x="46" y="49"/>
                    <a:pt x="54" y="53"/>
                    <a:pt x="45" y="48"/>
                  </a:cubicBezTo>
                  <a:cubicBezTo>
                    <a:pt x="49" y="37"/>
                    <a:pt x="42" y="46"/>
                    <a:pt x="38" y="49"/>
                  </a:cubicBezTo>
                  <a:cubicBezTo>
                    <a:pt x="30" y="44"/>
                    <a:pt x="26" y="41"/>
                    <a:pt x="38" y="39"/>
                  </a:cubicBezTo>
                  <a:cubicBezTo>
                    <a:pt x="43" y="35"/>
                    <a:pt x="47" y="35"/>
                    <a:pt x="48" y="28"/>
                  </a:cubicBezTo>
                  <a:cubicBezTo>
                    <a:pt x="49" y="30"/>
                    <a:pt x="48" y="32"/>
                    <a:pt x="50" y="33"/>
                  </a:cubicBezTo>
                  <a:cubicBezTo>
                    <a:pt x="53" y="34"/>
                    <a:pt x="58" y="23"/>
                    <a:pt x="78" y="21"/>
                  </a:cubicBezTo>
                  <a:cubicBezTo>
                    <a:pt x="85" y="17"/>
                    <a:pt x="89" y="15"/>
                    <a:pt x="92" y="7"/>
                  </a:cubicBezTo>
                  <a:cubicBezTo>
                    <a:pt x="91" y="5"/>
                    <a:pt x="92" y="2"/>
                    <a:pt x="90" y="1"/>
                  </a:cubicBezTo>
                  <a:cubicBezTo>
                    <a:pt x="88" y="0"/>
                    <a:pt x="90" y="5"/>
                    <a:pt x="89" y="6"/>
                  </a:cubicBezTo>
                  <a:cubicBezTo>
                    <a:pt x="88" y="8"/>
                    <a:pt x="86" y="9"/>
                    <a:pt x="84" y="10"/>
                  </a:cubicBezTo>
                  <a:cubicBezTo>
                    <a:pt x="79" y="14"/>
                    <a:pt x="72" y="18"/>
                    <a:pt x="66" y="19"/>
                  </a:cubicBezTo>
                  <a:cubicBezTo>
                    <a:pt x="43" y="30"/>
                    <a:pt x="28" y="31"/>
                    <a:pt x="0" y="33"/>
                  </a:cubicBezTo>
                  <a:cubicBezTo>
                    <a:pt x="2" y="34"/>
                    <a:pt x="3" y="35"/>
                    <a:pt x="5" y="36"/>
                  </a:cubicBezTo>
                  <a:cubicBezTo>
                    <a:pt x="8" y="37"/>
                    <a:pt x="12" y="36"/>
                    <a:pt x="15" y="37"/>
                  </a:cubicBezTo>
                  <a:cubicBezTo>
                    <a:pt x="17" y="38"/>
                    <a:pt x="16" y="41"/>
                    <a:pt x="17" y="42"/>
                  </a:cubicBezTo>
                  <a:cubicBezTo>
                    <a:pt x="21" y="47"/>
                    <a:pt x="28" y="51"/>
                    <a:pt x="33" y="55"/>
                  </a:cubicBezTo>
                  <a:cubicBezTo>
                    <a:pt x="36" y="62"/>
                    <a:pt x="34" y="65"/>
                    <a:pt x="41" y="69"/>
                  </a:cubicBezTo>
                  <a:cubicBezTo>
                    <a:pt x="41" y="72"/>
                    <a:pt x="44" y="76"/>
                    <a:pt x="42" y="79"/>
                  </a:cubicBezTo>
                  <a:cubicBezTo>
                    <a:pt x="41" y="81"/>
                    <a:pt x="37" y="77"/>
                    <a:pt x="36" y="78"/>
                  </a:cubicBezTo>
                  <a:cubicBezTo>
                    <a:pt x="33" y="81"/>
                    <a:pt x="42" y="83"/>
                    <a:pt x="45" y="84"/>
                  </a:cubicBezTo>
                  <a:cubicBezTo>
                    <a:pt x="51" y="81"/>
                    <a:pt x="52" y="84"/>
                    <a:pt x="59" y="85"/>
                  </a:cubicBezTo>
                  <a:cubicBezTo>
                    <a:pt x="69" y="84"/>
                    <a:pt x="75" y="80"/>
                    <a:pt x="81" y="87"/>
                  </a:cubicBezTo>
                  <a:cubicBezTo>
                    <a:pt x="83" y="82"/>
                    <a:pt x="90" y="79"/>
                    <a:pt x="95" y="72"/>
                  </a:cubicBezTo>
                  <a:cubicBezTo>
                    <a:pt x="97" y="61"/>
                    <a:pt x="98" y="63"/>
                    <a:pt x="111" y="61"/>
                  </a:cubicBezTo>
                  <a:cubicBezTo>
                    <a:pt x="112" y="63"/>
                    <a:pt x="113" y="65"/>
                    <a:pt x="114" y="66"/>
                  </a:cubicBezTo>
                  <a:cubicBezTo>
                    <a:pt x="122" y="74"/>
                    <a:pt x="116" y="62"/>
                    <a:pt x="125" y="60"/>
                  </a:cubicBezTo>
                  <a:cubicBezTo>
                    <a:pt x="136" y="52"/>
                    <a:pt x="138" y="54"/>
                    <a:pt x="123" y="45"/>
                  </a:cubicBezTo>
                  <a:cubicBezTo>
                    <a:pt x="122" y="38"/>
                    <a:pt x="121" y="30"/>
                    <a:pt x="116" y="2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79" name="Freeform 207"/>
            <p:cNvSpPr>
              <a:spLocks/>
            </p:cNvSpPr>
            <p:nvPr/>
          </p:nvSpPr>
          <p:spPr bwMode="auto">
            <a:xfrm>
              <a:off x="2623" y="1861"/>
              <a:ext cx="114" cy="44"/>
            </a:xfrm>
            <a:custGeom>
              <a:avLst/>
              <a:gdLst>
                <a:gd name="T0" fmla="*/ 114 w 114"/>
                <a:gd name="T1" fmla="*/ 8 h 44"/>
                <a:gd name="T2" fmla="*/ 104 w 114"/>
                <a:gd name="T3" fmla="*/ 12 h 44"/>
                <a:gd name="T4" fmla="*/ 105 w 114"/>
                <a:gd name="T5" fmla="*/ 20 h 44"/>
                <a:gd name="T6" fmla="*/ 77 w 114"/>
                <a:gd name="T7" fmla="*/ 27 h 44"/>
                <a:gd name="T8" fmla="*/ 35 w 114"/>
                <a:gd name="T9" fmla="*/ 30 h 44"/>
                <a:gd name="T10" fmla="*/ 47 w 114"/>
                <a:gd name="T11" fmla="*/ 42 h 44"/>
                <a:gd name="T12" fmla="*/ 42 w 114"/>
                <a:gd name="T13" fmla="*/ 41 h 44"/>
                <a:gd name="T14" fmla="*/ 18 w 114"/>
                <a:gd name="T15" fmla="*/ 39 h 44"/>
                <a:gd name="T16" fmla="*/ 8 w 114"/>
                <a:gd name="T17" fmla="*/ 35 h 44"/>
                <a:gd name="T18" fmla="*/ 44 w 114"/>
                <a:gd name="T19" fmla="*/ 27 h 44"/>
                <a:gd name="T20" fmla="*/ 44 w 114"/>
                <a:gd name="T21" fmla="*/ 24 h 44"/>
                <a:gd name="T22" fmla="*/ 62 w 114"/>
                <a:gd name="T23" fmla="*/ 20 h 44"/>
                <a:gd name="T24" fmla="*/ 68 w 114"/>
                <a:gd name="T25" fmla="*/ 12 h 44"/>
                <a:gd name="T26" fmla="*/ 89 w 114"/>
                <a:gd name="T27" fmla="*/ 8 h 44"/>
                <a:gd name="T28" fmla="*/ 110 w 114"/>
                <a:gd name="T29" fmla="*/ 17 h 44"/>
                <a:gd name="T30" fmla="*/ 96 w 114"/>
                <a:gd name="T31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4" h="44">
                  <a:moveTo>
                    <a:pt x="114" y="8"/>
                  </a:moveTo>
                  <a:cubicBezTo>
                    <a:pt x="113" y="20"/>
                    <a:pt x="112" y="18"/>
                    <a:pt x="104" y="12"/>
                  </a:cubicBezTo>
                  <a:cubicBezTo>
                    <a:pt x="88" y="16"/>
                    <a:pt x="98" y="15"/>
                    <a:pt x="105" y="20"/>
                  </a:cubicBezTo>
                  <a:cubicBezTo>
                    <a:pt x="75" y="22"/>
                    <a:pt x="97" y="25"/>
                    <a:pt x="77" y="27"/>
                  </a:cubicBezTo>
                  <a:cubicBezTo>
                    <a:pt x="61" y="37"/>
                    <a:pt x="64" y="32"/>
                    <a:pt x="35" y="30"/>
                  </a:cubicBezTo>
                  <a:cubicBezTo>
                    <a:pt x="49" y="41"/>
                    <a:pt x="49" y="40"/>
                    <a:pt x="47" y="42"/>
                  </a:cubicBezTo>
                  <a:cubicBezTo>
                    <a:pt x="46" y="43"/>
                    <a:pt x="44" y="41"/>
                    <a:pt x="42" y="41"/>
                  </a:cubicBezTo>
                  <a:cubicBezTo>
                    <a:pt x="33" y="35"/>
                    <a:pt x="28" y="37"/>
                    <a:pt x="18" y="39"/>
                  </a:cubicBezTo>
                  <a:cubicBezTo>
                    <a:pt x="12" y="44"/>
                    <a:pt x="14" y="39"/>
                    <a:pt x="8" y="35"/>
                  </a:cubicBezTo>
                  <a:cubicBezTo>
                    <a:pt x="0" y="22"/>
                    <a:pt x="41" y="27"/>
                    <a:pt x="44" y="27"/>
                  </a:cubicBezTo>
                  <a:cubicBezTo>
                    <a:pt x="38" y="22"/>
                    <a:pt x="37" y="23"/>
                    <a:pt x="44" y="24"/>
                  </a:cubicBezTo>
                  <a:cubicBezTo>
                    <a:pt x="56" y="22"/>
                    <a:pt x="50" y="17"/>
                    <a:pt x="62" y="20"/>
                  </a:cubicBezTo>
                  <a:cubicBezTo>
                    <a:pt x="84" y="17"/>
                    <a:pt x="78" y="19"/>
                    <a:pt x="68" y="12"/>
                  </a:cubicBezTo>
                  <a:cubicBezTo>
                    <a:pt x="77" y="11"/>
                    <a:pt x="81" y="10"/>
                    <a:pt x="89" y="8"/>
                  </a:cubicBezTo>
                  <a:cubicBezTo>
                    <a:pt x="102" y="10"/>
                    <a:pt x="110" y="0"/>
                    <a:pt x="110" y="17"/>
                  </a:cubicBezTo>
                  <a:lnTo>
                    <a:pt x="96" y="15"/>
                  </a:lnTo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80" name="Freeform 208"/>
            <p:cNvSpPr>
              <a:spLocks/>
            </p:cNvSpPr>
            <p:nvPr/>
          </p:nvSpPr>
          <p:spPr bwMode="auto">
            <a:xfrm>
              <a:off x="2590" y="1894"/>
              <a:ext cx="34" cy="73"/>
            </a:xfrm>
            <a:custGeom>
              <a:avLst/>
              <a:gdLst>
                <a:gd name="T0" fmla="*/ 29 w 34"/>
                <a:gd name="T1" fmla="*/ 14 h 73"/>
                <a:gd name="T2" fmla="*/ 33 w 34"/>
                <a:gd name="T3" fmla="*/ 32 h 73"/>
                <a:gd name="T4" fmla="*/ 24 w 34"/>
                <a:gd name="T5" fmla="*/ 41 h 73"/>
                <a:gd name="T6" fmla="*/ 33 w 34"/>
                <a:gd name="T7" fmla="*/ 54 h 73"/>
                <a:gd name="T8" fmla="*/ 27 w 34"/>
                <a:gd name="T9" fmla="*/ 56 h 73"/>
                <a:gd name="T10" fmla="*/ 18 w 34"/>
                <a:gd name="T11" fmla="*/ 44 h 73"/>
                <a:gd name="T12" fmla="*/ 9 w 34"/>
                <a:gd name="T13" fmla="*/ 35 h 73"/>
                <a:gd name="T14" fmla="*/ 0 w 34"/>
                <a:gd name="T15" fmla="*/ 11 h 73"/>
                <a:gd name="T16" fmla="*/ 17 w 34"/>
                <a:gd name="T17" fmla="*/ 3 h 73"/>
                <a:gd name="T18" fmla="*/ 29 w 34"/>
                <a:gd name="T19" fmla="*/ 1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73">
                  <a:moveTo>
                    <a:pt x="29" y="14"/>
                  </a:moveTo>
                  <a:cubicBezTo>
                    <a:pt x="30" y="20"/>
                    <a:pt x="32" y="26"/>
                    <a:pt x="33" y="32"/>
                  </a:cubicBezTo>
                  <a:cubicBezTo>
                    <a:pt x="21" y="34"/>
                    <a:pt x="34" y="35"/>
                    <a:pt x="24" y="41"/>
                  </a:cubicBezTo>
                  <a:cubicBezTo>
                    <a:pt x="32" y="43"/>
                    <a:pt x="28" y="48"/>
                    <a:pt x="33" y="54"/>
                  </a:cubicBezTo>
                  <a:cubicBezTo>
                    <a:pt x="31" y="73"/>
                    <a:pt x="32" y="63"/>
                    <a:pt x="27" y="56"/>
                  </a:cubicBezTo>
                  <a:cubicBezTo>
                    <a:pt x="26" y="49"/>
                    <a:pt x="24" y="48"/>
                    <a:pt x="18" y="44"/>
                  </a:cubicBezTo>
                  <a:cubicBezTo>
                    <a:pt x="14" y="37"/>
                    <a:pt x="17" y="32"/>
                    <a:pt x="9" y="35"/>
                  </a:cubicBezTo>
                  <a:cubicBezTo>
                    <a:pt x="8" y="27"/>
                    <a:pt x="9" y="13"/>
                    <a:pt x="0" y="11"/>
                  </a:cubicBezTo>
                  <a:cubicBezTo>
                    <a:pt x="4" y="0"/>
                    <a:pt x="4" y="2"/>
                    <a:pt x="17" y="3"/>
                  </a:cubicBezTo>
                  <a:cubicBezTo>
                    <a:pt x="18" y="14"/>
                    <a:pt x="18" y="20"/>
                    <a:pt x="29" y="1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81" name="Freeform 209"/>
            <p:cNvSpPr>
              <a:spLocks/>
            </p:cNvSpPr>
            <p:nvPr/>
          </p:nvSpPr>
          <p:spPr bwMode="auto">
            <a:xfrm>
              <a:off x="2739" y="1960"/>
              <a:ext cx="60" cy="26"/>
            </a:xfrm>
            <a:custGeom>
              <a:avLst/>
              <a:gdLst>
                <a:gd name="T0" fmla="*/ 60 w 60"/>
                <a:gd name="T1" fmla="*/ 0 h 26"/>
                <a:gd name="T2" fmla="*/ 42 w 60"/>
                <a:gd name="T3" fmla="*/ 3 h 26"/>
                <a:gd name="T4" fmla="*/ 40 w 60"/>
                <a:gd name="T5" fmla="*/ 8 h 26"/>
                <a:gd name="T6" fmla="*/ 22 w 60"/>
                <a:gd name="T7" fmla="*/ 12 h 26"/>
                <a:gd name="T8" fmla="*/ 0 w 60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6">
                  <a:moveTo>
                    <a:pt x="60" y="0"/>
                  </a:moveTo>
                  <a:cubicBezTo>
                    <a:pt x="54" y="1"/>
                    <a:pt x="47" y="0"/>
                    <a:pt x="42" y="3"/>
                  </a:cubicBezTo>
                  <a:cubicBezTo>
                    <a:pt x="40" y="4"/>
                    <a:pt x="41" y="7"/>
                    <a:pt x="40" y="8"/>
                  </a:cubicBezTo>
                  <a:cubicBezTo>
                    <a:pt x="37" y="10"/>
                    <a:pt x="26" y="11"/>
                    <a:pt x="22" y="12"/>
                  </a:cubicBezTo>
                  <a:cubicBezTo>
                    <a:pt x="20" y="26"/>
                    <a:pt x="14" y="24"/>
                    <a:pt x="0" y="2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82" name="Freeform 210"/>
            <p:cNvSpPr>
              <a:spLocks/>
            </p:cNvSpPr>
            <p:nvPr/>
          </p:nvSpPr>
          <p:spPr bwMode="auto">
            <a:xfrm>
              <a:off x="2362" y="1581"/>
              <a:ext cx="38" cy="47"/>
            </a:xfrm>
            <a:custGeom>
              <a:avLst/>
              <a:gdLst>
                <a:gd name="T0" fmla="*/ 27 w 38"/>
                <a:gd name="T1" fmla="*/ 43 h 47"/>
                <a:gd name="T2" fmla="*/ 12 w 38"/>
                <a:gd name="T3" fmla="*/ 30 h 47"/>
                <a:gd name="T4" fmla="*/ 17 w 38"/>
                <a:gd name="T5" fmla="*/ 6 h 47"/>
                <a:gd name="T6" fmla="*/ 35 w 38"/>
                <a:gd name="T7" fmla="*/ 25 h 47"/>
                <a:gd name="T8" fmla="*/ 32 w 38"/>
                <a:gd name="T9" fmla="*/ 43 h 47"/>
                <a:gd name="T10" fmla="*/ 27 w 38"/>
                <a:gd name="T11" fmla="*/ 4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7">
                  <a:moveTo>
                    <a:pt x="27" y="43"/>
                  </a:moveTo>
                  <a:cubicBezTo>
                    <a:pt x="33" y="32"/>
                    <a:pt x="20" y="31"/>
                    <a:pt x="12" y="30"/>
                  </a:cubicBezTo>
                  <a:cubicBezTo>
                    <a:pt x="14" y="7"/>
                    <a:pt x="0" y="0"/>
                    <a:pt x="17" y="6"/>
                  </a:cubicBezTo>
                  <a:cubicBezTo>
                    <a:pt x="20" y="10"/>
                    <a:pt x="33" y="20"/>
                    <a:pt x="35" y="25"/>
                  </a:cubicBezTo>
                  <a:cubicBezTo>
                    <a:pt x="34" y="31"/>
                    <a:pt x="38" y="41"/>
                    <a:pt x="32" y="43"/>
                  </a:cubicBezTo>
                  <a:cubicBezTo>
                    <a:pt x="26" y="45"/>
                    <a:pt x="27" y="47"/>
                    <a:pt x="27" y="43"/>
                  </a:cubicBezTo>
                  <a:close/>
                </a:path>
              </a:pathLst>
            </a:custGeom>
            <a:solidFill>
              <a:srgbClr val="FAB46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83" name="Freeform 211"/>
            <p:cNvSpPr>
              <a:spLocks/>
            </p:cNvSpPr>
            <p:nvPr/>
          </p:nvSpPr>
          <p:spPr bwMode="auto">
            <a:xfrm>
              <a:off x="2243" y="1934"/>
              <a:ext cx="64" cy="39"/>
            </a:xfrm>
            <a:custGeom>
              <a:avLst/>
              <a:gdLst>
                <a:gd name="T0" fmla="*/ 64 w 64"/>
                <a:gd name="T1" fmla="*/ 30 h 39"/>
                <a:gd name="T2" fmla="*/ 2 w 64"/>
                <a:gd name="T3" fmla="*/ 36 h 39"/>
                <a:gd name="T4" fmla="*/ 38 w 64"/>
                <a:gd name="T5" fmla="*/ 32 h 39"/>
                <a:gd name="T6" fmla="*/ 34 w 64"/>
                <a:gd name="T7" fmla="*/ 20 h 39"/>
                <a:gd name="T8" fmla="*/ 12 w 64"/>
                <a:gd name="T9" fmla="*/ 10 h 39"/>
                <a:gd name="T10" fmla="*/ 0 w 64"/>
                <a:gd name="T11" fmla="*/ 6 h 39"/>
                <a:gd name="T12" fmla="*/ 12 w 64"/>
                <a:gd name="T13" fmla="*/ 0 h 39"/>
                <a:gd name="T14" fmla="*/ 30 w 64"/>
                <a:gd name="T15" fmla="*/ 6 h 39"/>
                <a:gd name="T16" fmla="*/ 42 w 64"/>
                <a:gd name="T17" fmla="*/ 22 h 39"/>
                <a:gd name="T18" fmla="*/ 64 w 64"/>
                <a:gd name="T19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39">
                  <a:moveTo>
                    <a:pt x="64" y="30"/>
                  </a:moveTo>
                  <a:cubicBezTo>
                    <a:pt x="18" y="34"/>
                    <a:pt x="60" y="39"/>
                    <a:pt x="2" y="36"/>
                  </a:cubicBezTo>
                  <a:cubicBezTo>
                    <a:pt x="13" y="32"/>
                    <a:pt x="27" y="38"/>
                    <a:pt x="38" y="32"/>
                  </a:cubicBezTo>
                  <a:cubicBezTo>
                    <a:pt x="42" y="30"/>
                    <a:pt x="36" y="24"/>
                    <a:pt x="34" y="20"/>
                  </a:cubicBezTo>
                  <a:cubicBezTo>
                    <a:pt x="27" y="10"/>
                    <a:pt x="24" y="13"/>
                    <a:pt x="12" y="10"/>
                  </a:cubicBezTo>
                  <a:cubicBezTo>
                    <a:pt x="8" y="9"/>
                    <a:pt x="0" y="6"/>
                    <a:pt x="0" y="6"/>
                  </a:cubicBezTo>
                  <a:cubicBezTo>
                    <a:pt x="2" y="4"/>
                    <a:pt x="8" y="0"/>
                    <a:pt x="12" y="0"/>
                  </a:cubicBezTo>
                  <a:cubicBezTo>
                    <a:pt x="18" y="1"/>
                    <a:pt x="30" y="6"/>
                    <a:pt x="30" y="6"/>
                  </a:cubicBezTo>
                  <a:cubicBezTo>
                    <a:pt x="34" y="13"/>
                    <a:pt x="39" y="14"/>
                    <a:pt x="42" y="22"/>
                  </a:cubicBezTo>
                  <a:cubicBezTo>
                    <a:pt x="64" y="18"/>
                    <a:pt x="53" y="30"/>
                    <a:pt x="64" y="30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84" name="Freeform 212"/>
            <p:cNvSpPr>
              <a:spLocks/>
            </p:cNvSpPr>
            <p:nvPr/>
          </p:nvSpPr>
          <p:spPr bwMode="auto">
            <a:xfrm>
              <a:off x="2409" y="1698"/>
              <a:ext cx="10" cy="55"/>
            </a:xfrm>
            <a:custGeom>
              <a:avLst/>
              <a:gdLst>
                <a:gd name="T0" fmla="*/ 10 w 10"/>
                <a:gd name="T1" fmla="*/ 0 h 55"/>
                <a:gd name="T2" fmla="*/ 8 w 10"/>
                <a:gd name="T3" fmla="*/ 26 h 55"/>
                <a:gd name="T4" fmla="*/ 2 w 10"/>
                <a:gd name="T5" fmla="*/ 28 h 55"/>
                <a:gd name="T6" fmla="*/ 0 w 10"/>
                <a:gd name="T7" fmla="*/ 48 h 55"/>
                <a:gd name="T8" fmla="*/ 10 w 10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5">
                  <a:moveTo>
                    <a:pt x="10" y="0"/>
                  </a:moveTo>
                  <a:cubicBezTo>
                    <a:pt x="9" y="9"/>
                    <a:pt x="10" y="18"/>
                    <a:pt x="8" y="26"/>
                  </a:cubicBezTo>
                  <a:cubicBezTo>
                    <a:pt x="7" y="28"/>
                    <a:pt x="3" y="26"/>
                    <a:pt x="2" y="28"/>
                  </a:cubicBezTo>
                  <a:cubicBezTo>
                    <a:pt x="0" y="34"/>
                    <a:pt x="0" y="55"/>
                    <a:pt x="0" y="48"/>
                  </a:cubicBezTo>
                  <a:cubicBezTo>
                    <a:pt x="0" y="7"/>
                    <a:pt x="10" y="39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85" name="Freeform 213"/>
            <p:cNvSpPr>
              <a:spLocks/>
            </p:cNvSpPr>
            <p:nvPr/>
          </p:nvSpPr>
          <p:spPr bwMode="auto">
            <a:xfrm rot="-366254">
              <a:off x="2880" y="432"/>
              <a:ext cx="70" cy="124"/>
            </a:xfrm>
            <a:custGeom>
              <a:avLst/>
              <a:gdLst>
                <a:gd name="T0" fmla="*/ 201 w 231"/>
                <a:gd name="T1" fmla="*/ 147 h 358"/>
                <a:gd name="T2" fmla="*/ 210 w 231"/>
                <a:gd name="T3" fmla="*/ 189 h 358"/>
                <a:gd name="T4" fmla="*/ 204 w 231"/>
                <a:gd name="T5" fmla="*/ 243 h 358"/>
                <a:gd name="T6" fmla="*/ 222 w 231"/>
                <a:gd name="T7" fmla="*/ 255 h 358"/>
                <a:gd name="T8" fmla="*/ 216 w 231"/>
                <a:gd name="T9" fmla="*/ 276 h 358"/>
                <a:gd name="T10" fmla="*/ 168 w 231"/>
                <a:gd name="T11" fmla="*/ 336 h 358"/>
                <a:gd name="T12" fmla="*/ 171 w 231"/>
                <a:gd name="T13" fmla="*/ 315 h 358"/>
                <a:gd name="T14" fmla="*/ 159 w 231"/>
                <a:gd name="T15" fmla="*/ 318 h 358"/>
                <a:gd name="T16" fmla="*/ 120 w 231"/>
                <a:gd name="T17" fmla="*/ 336 h 358"/>
                <a:gd name="T18" fmla="*/ 75 w 231"/>
                <a:gd name="T19" fmla="*/ 309 h 358"/>
                <a:gd name="T20" fmla="*/ 135 w 231"/>
                <a:gd name="T21" fmla="*/ 279 h 358"/>
                <a:gd name="T22" fmla="*/ 126 w 231"/>
                <a:gd name="T23" fmla="*/ 282 h 358"/>
                <a:gd name="T24" fmla="*/ 84 w 231"/>
                <a:gd name="T25" fmla="*/ 246 h 358"/>
                <a:gd name="T26" fmla="*/ 36 w 231"/>
                <a:gd name="T27" fmla="*/ 237 h 358"/>
                <a:gd name="T28" fmla="*/ 60 w 231"/>
                <a:gd name="T29" fmla="*/ 258 h 358"/>
                <a:gd name="T30" fmla="*/ 42 w 231"/>
                <a:gd name="T31" fmla="*/ 294 h 358"/>
                <a:gd name="T32" fmla="*/ 39 w 231"/>
                <a:gd name="T33" fmla="*/ 258 h 358"/>
                <a:gd name="T34" fmla="*/ 30 w 231"/>
                <a:gd name="T35" fmla="*/ 213 h 358"/>
                <a:gd name="T36" fmla="*/ 48 w 231"/>
                <a:gd name="T37" fmla="*/ 177 h 358"/>
                <a:gd name="T38" fmla="*/ 93 w 231"/>
                <a:gd name="T39" fmla="*/ 159 h 358"/>
                <a:gd name="T40" fmla="*/ 81 w 231"/>
                <a:gd name="T41" fmla="*/ 195 h 358"/>
                <a:gd name="T42" fmla="*/ 120 w 231"/>
                <a:gd name="T43" fmla="*/ 192 h 358"/>
                <a:gd name="T44" fmla="*/ 93 w 231"/>
                <a:gd name="T45" fmla="*/ 144 h 358"/>
                <a:gd name="T46" fmla="*/ 78 w 231"/>
                <a:gd name="T47" fmla="*/ 129 h 358"/>
                <a:gd name="T48" fmla="*/ 96 w 231"/>
                <a:gd name="T49" fmla="*/ 66 h 358"/>
                <a:gd name="T50" fmla="*/ 96 w 231"/>
                <a:gd name="T51" fmla="*/ 15 h 358"/>
                <a:gd name="T52" fmla="*/ 138 w 231"/>
                <a:gd name="T53" fmla="*/ 90 h 358"/>
                <a:gd name="T54" fmla="*/ 141 w 231"/>
                <a:gd name="T55" fmla="*/ 141 h 358"/>
                <a:gd name="T56" fmla="*/ 141 w 231"/>
                <a:gd name="T57" fmla="*/ 117 h 358"/>
                <a:gd name="T58" fmla="*/ 168 w 231"/>
                <a:gd name="T59" fmla="*/ 45 h 358"/>
                <a:gd name="T60" fmla="*/ 186 w 231"/>
                <a:gd name="T61" fmla="*/ 99 h 358"/>
                <a:gd name="T62" fmla="*/ 183 w 231"/>
                <a:gd name="T63" fmla="*/ 126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31" h="358">
                  <a:moveTo>
                    <a:pt x="192" y="87"/>
                  </a:moveTo>
                  <a:cubicBezTo>
                    <a:pt x="191" y="108"/>
                    <a:pt x="177" y="139"/>
                    <a:pt x="201" y="147"/>
                  </a:cubicBezTo>
                  <a:cubicBezTo>
                    <a:pt x="193" y="159"/>
                    <a:pt x="193" y="163"/>
                    <a:pt x="207" y="168"/>
                  </a:cubicBezTo>
                  <a:cubicBezTo>
                    <a:pt x="196" y="179"/>
                    <a:pt x="195" y="184"/>
                    <a:pt x="210" y="189"/>
                  </a:cubicBezTo>
                  <a:cubicBezTo>
                    <a:pt x="195" y="211"/>
                    <a:pt x="193" y="203"/>
                    <a:pt x="201" y="231"/>
                  </a:cubicBezTo>
                  <a:cubicBezTo>
                    <a:pt x="202" y="235"/>
                    <a:pt x="201" y="241"/>
                    <a:pt x="204" y="243"/>
                  </a:cubicBezTo>
                  <a:cubicBezTo>
                    <a:pt x="212" y="248"/>
                    <a:pt x="222" y="246"/>
                    <a:pt x="231" y="249"/>
                  </a:cubicBezTo>
                  <a:cubicBezTo>
                    <a:pt x="228" y="251"/>
                    <a:pt x="225" y="254"/>
                    <a:pt x="222" y="255"/>
                  </a:cubicBezTo>
                  <a:cubicBezTo>
                    <a:pt x="216" y="257"/>
                    <a:pt x="206" y="252"/>
                    <a:pt x="204" y="258"/>
                  </a:cubicBezTo>
                  <a:cubicBezTo>
                    <a:pt x="202" y="265"/>
                    <a:pt x="216" y="276"/>
                    <a:pt x="216" y="276"/>
                  </a:cubicBezTo>
                  <a:cubicBezTo>
                    <a:pt x="211" y="292"/>
                    <a:pt x="215" y="323"/>
                    <a:pt x="195" y="330"/>
                  </a:cubicBezTo>
                  <a:cubicBezTo>
                    <a:pt x="186" y="333"/>
                    <a:pt x="177" y="333"/>
                    <a:pt x="168" y="336"/>
                  </a:cubicBezTo>
                  <a:cubicBezTo>
                    <a:pt x="161" y="358"/>
                    <a:pt x="158" y="331"/>
                    <a:pt x="162" y="324"/>
                  </a:cubicBezTo>
                  <a:cubicBezTo>
                    <a:pt x="164" y="320"/>
                    <a:pt x="167" y="317"/>
                    <a:pt x="171" y="315"/>
                  </a:cubicBezTo>
                  <a:cubicBezTo>
                    <a:pt x="174" y="313"/>
                    <a:pt x="183" y="312"/>
                    <a:pt x="180" y="312"/>
                  </a:cubicBezTo>
                  <a:cubicBezTo>
                    <a:pt x="176" y="312"/>
                    <a:pt x="163" y="317"/>
                    <a:pt x="159" y="318"/>
                  </a:cubicBezTo>
                  <a:cubicBezTo>
                    <a:pt x="151" y="331"/>
                    <a:pt x="150" y="338"/>
                    <a:pt x="147" y="354"/>
                  </a:cubicBezTo>
                  <a:cubicBezTo>
                    <a:pt x="132" y="350"/>
                    <a:pt x="132" y="344"/>
                    <a:pt x="120" y="336"/>
                  </a:cubicBezTo>
                  <a:cubicBezTo>
                    <a:pt x="115" y="316"/>
                    <a:pt x="104" y="325"/>
                    <a:pt x="93" y="336"/>
                  </a:cubicBezTo>
                  <a:cubicBezTo>
                    <a:pt x="84" y="327"/>
                    <a:pt x="79" y="321"/>
                    <a:pt x="75" y="309"/>
                  </a:cubicBezTo>
                  <a:cubicBezTo>
                    <a:pt x="82" y="298"/>
                    <a:pt x="88" y="298"/>
                    <a:pt x="99" y="291"/>
                  </a:cubicBezTo>
                  <a:cubicBezTo>
                    <a:pt x="116" y="302"/>
                    <a:pt x="121" y="288"/>
                    <a:pt x="135" y="279"/>
                  </a:cubicBezTo>
                  <a:cubicBezTo>
                    <a:pt x="139" y="280"/>
                    <a:pt x="147" y="278"/>
                    <a:pt x="147" y="282"/>
                  </a:cubicBezTo>
                  <a:cubicBezTo>
                    <a:pt x="147" y="291"/>
                    <a:pt x="127" y="282"/>
                    <a:pt x="126" y="282"/>
                  </a:cubicBezTo>
                  <a:cubicBezTo>
                    <a:pt x="117" y="281"/>
                    <a:pt x="108" y="280"/>
                    <a:pt x="99" y="279"/>
                  </a:cubicBezTo>
                  <a:cubicBezTo>
                    <a:pt x="97" y="267"/>
                    <a:pt x="84" y="246"/>
                    <a:pt x="84" y="246"/>
                  </a:cubicBezTo>
                  <a:cubicBezTo>
                    <a:pt x="81" y="227"/>
                    <a:pt x="84" y="214"/>
                    <a:pt x="63" y="219"/>
                  </a:cubicBezTo>
                  <a:cubicBezTo>
                    <a:pt x="59" y="245"/>
                    <a:pt x="59" y="232"/>
                    <a:pt x="36" y="237"/>
                  </a:cubicBezTo>
                  <a:cubicBezTo>
                    <a:pt x="42" y="238"/>
                    <a:pt x="49" y="236"/>
                    <a:pt x="54" y="240"/>
                  </a:cubicBezTo>
                  <a:cubicBezTo>
                    <a:pt x="59" y="244"/>
                    <a:pt x="60" y="258"/>
                    <a:pt x="60" y="258"/>
                  </a:cubicBezTo>
                  <a:cubicBezTo>
                    <a:pt x="59" y="269"/>
                    <a:pt x="62" y="281"/>
                    <a:pt x="57" y="291"/>
                  </a:cubicBezTo>
                  <a:cubicBezTo>
                    <a:pt x="55" y="296"/>
                    <a:pt x="47" y="296"/>
                    <a:pt x="42" y="294"/>
                  </a:cubicBezTo>
                  <a:cubicBezTo>
                    <a:pt x="36" y="291"/>
                    <a:pt x="49" y="283"/>
                    <a:pt x="54" y="279"/>
                  </a:cubicBezTo>
                  <a:cubicBezTo>
                    <a:pt x="59" y="265"/>
                    <a:pt x="52" y="262"/>
                    <a:pt x="39" y="258"/>
                  </a:cubicBezTo>
                  <a:cubicBezTo>
                    <a:pt x="30" y="245"/>
                    <a:pt x="17" y="239"/>
                    <a:pt x="6" y="228"/>
                  </a:cubicBezTo>
                  <a:cubicBezTo>
                    <a:pt x="0" y="211"/>
                    <a:pt x="16" y="217"/>
                    <a:pt x="30" y="213"/>
                  </a:cubicBezTo>
                  <a:cubicBezTo>
                    <a:pt x="36" y="211"/>
                    <a:pt x="48" y="207"/>
                    <a:pt x="48" y="207"/>
                  </a:cubicBezTo>
                  <a:cubicBezTo>
                    <a:pt x="53" y="193"/>
                    <a:pt x="44" y="192"/>
                    <a:pt x="48" y="177"/>
                  </a:cubicBezTo>
                  <a:cubicBezTo>
                    <a:pt x="64" y="181"/>
                    <a:pt x="64" y="177"/>
                    <a:pt x="69" y="162"/>
                  </a:cubicBezTo>
                  <a:cubicBezTo>
                    <a:pt x="78" y="176"/>
                    <a:pt x="85" y="171"/>
                    <a:pt x="93" y="159"/>
                  </a:cubicBezTo>
                  <a:cubicBezTo>
                    <a:pt x="94" y="162"/>
                    <a:pt x="100" y="184"/>
                    <a:pt x="99" y="186"/>
                  </a:cubicBezTo>
                  <a:cubicBezTo>
                    <a:pt x="97" y="194"/>
                    <a:pt x="70" y="195"/>
                    <a:pt x="81" y="195"/>
                  </a:cubicBezTo>
                  <a:cubicBezTo>
                    <a:pt x="85" y="195"/>
                    <a:pt x="98" y="190"/>
                    <a:pt x="102" y="189"/>
                  </a:cubicBezTo>
                  <a:cubicBezTo>
                    <a:pt x="107" y="203"/>
                    <a:pt x="112" y="204"/>
                    <a:pt x="120" y="192"/>
                  </a:cubicBezTo>
                  <a:cubicBezTo>
                    <a:pt x="116" y="175"/>
                    <a:pt x="110" y="183"/>
                    <a:pt x="105" y="168"/>
                  </a:cubicBezTo>
                  <a:cubicBezTo>
                    <a:pt x="100" y="119"/>
                    <a:pt x="111" y="138"/>
                    <a:pt x="93" y="144"/>
                  </a:cubicBezTo>
                  <a:cubicBezTo>
                    <a:pt x="84" y="147"/>
                    <a:pt x="75" y="147"/>
                    <a:pt x="66" y="150"/>
                  </a:cubicBezTo>
                  <a:cubicBezTo>
                    <a:pt x="51" y="135"/>
                    <a:pt x="63" y="134"/>
                    <a:pt x="78" y="129"/>
                  </a:cubicBezTo>
                  <a:cubicBezTo>
                    <a:pt x="80" y="115"/>
                    <a:pt x="88" y="105"/>
                    <a:pt x="84" y="93"/>
                  </a:cubicBezTo>
                  <a:cubicBezTo>
                    <a:pt x="94" y="78"/>
                    <a:pt x="83" y="79"/>
                    <a:pt x="96" y="66"/>
                  </a:cubicBezTo>
                  <a:cubicBezTo>
                    <a:pt x="99" y="56"/>
                    <a:pt x="105" y="36"/>
                    <a:pt x="105" y="36"/>
                  </a:cubicBezTo>
                  <a:cubicBezTo>
                    <a:pt x="91" y="31"/>
                    <a:pt x="100" y="28"/>
                    <a:pt x="96" y="15"/>
                  </a:cubicBezTo>
                  <a:cubicBezTo>
                    <a:pt x="109" y="11"/>
                    <a:pt x="118" y="14"/>
                    <a:pt x="123" y="0"/>
                  </a:cubicBezTo>
                  <a:cubicBezTo>
                    <a:pt x="132" y="28"/>
                    <a:pt x="107" y="70"/>
                    <a:pt x="138" y="90"/>
                  </a:cubicBezTo>
                  <a:cubicBezTo>
                    <a:pt x="143" y="104"/>
                    <a:pt x="141" y="112"/>
                    <a:pt x="129" y="120"/>
                  </a:cubicBezTo>
                  <a:cubicBezTo>
                    <a:pt x="134" y="134"/>
                    <a:pt x="127" y="169"/>
                    <a:pt x="141" y="141"/>
                  </a:cubicBezTo>
                  <a:cubicBezTo>
                    <a:pt x="140" y="137"/>
                    <a:pt x="137" y="133"/>
                    <a:pt x="138" y="129"/>
                  </a:cubicBezTo>
                  <a:cubicBezTo>
                    <a:pt x="140" y="118"/>
                    <a:pt x="168" y="110"/>
                    <a:pt x="141" y="117"/>
                  </a:cubicBezTo>
                  <a:cubicBezTo>
                    <a:pt x="134" y="96"/>
                    <a:pt x="142" y="73"/>
                    <a:pt x="129" y="54"/>
                  </a:cubicBezTo>
                  <a:cubicBezTo>
                    <a:pt x="136" y="34"/>
                    <a:pt x="151" y="39"/>
                    <a:pt x="168" y="45"/>
                  </a:cubicBezTo>
                  <a:cubicBezTo>
                    <a:pt x="165" y="63"/>
                    <a:pt x="159" y="97"/>
                    <a:pt x="168" y="111"/>
                  </a:cubicBezTo>
                  <a:cubicBezTo>
                    <a:pt x="172" y="117"/>
                    <a:pt x="186" y="99"/>
                    <a:pt x="186" y="99"/>
                  </a:cubicBezTo>
                  <a:cubicBezTo>
                    <a:pt x="199" y="102"/>
                    <a:pt x="198" y="98"/>
                    <a:pt x="198" y="105"/>
                  </a:cubicBezTo>
                  <a:lnTo>
                    <a:pt x="183" y="126"/>
                  </a:lnTo>
                </a:path>
              </a:pathLst>
            </a:custGeom>
            <a:solidFill>
              <a:srgbClr val="FF66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86" name="Freeform 214"/>
            <p:cNvSpPr>
              <a:spLocks/>
            </p:cNvSpPr>
            <p:nvPr/>
          </p:nvSpPr>
          <p:spPr bwMode="auto">
            <a:xfrm>
              <a:off x="2470" y="240"/>
              <a:ext cx="463" cy="214"/>
            </a:xfrm>
            <a:custGeom>
              <a:avLst/>
              <a:gdLst>
                <a:gd name="T0" fmla="*/ 452 w 463"/>
                <a:gd name="T1" fmla="*/ 207 h 214"/>
                <a:gd name="T2" fmla="*/ 427 w 463"/>
                <a:gd name="T3" fmla="*/ 194 h 214"/>
                <a:gd name="T4" fmla="*/ 346 w 463"/>
                <a:gd name="T5" fmla="*/ 174 h 214"/>
                <a:gd name="T6" fmla="*/ 164 w 463"/>
                <a:gd name="T7" fmla="*/ 168 h 214"/>
                <a:gd name="T8" fmla="*/ 80 w 463"/>
                <a:gd name="T9" fmla="*/ 176 h 214"/>
                <a:gd name="T10" fmla="*/ 29 w 463"/>
                <a:gd name="T11" fmla="*/ 186 h 214"/>
                <a:gd name="T12" fmla="*/ 2 w 463"/>
                <a:gd name="T13" fmla="*/ 207 h 214"/>
                <a:gd name="T14" fmla="*/ 40 w 463"/>
                <a:gd name="T15" fmla="*/ 141 h 214"/>
                <a:gd name="T16" fmla="*/ 93 w 463"/>
                <a:gd name="T17" fmla="*/ 129 h 214"/>
                <a:gd name="T18" fmla="*/ 175 w 463"/>
                <a:gd name="T19" fmla="*/ 131 h 214"/>
                <a:gd name="T20" fmla="*/ 201 w 463"/>
                <a:gd name="T21" fmla="*/ 127 h 214"/>
                <a:gd name="T22" fmla="*/ 203 w 463"/>
                <a:gd name="T23" fmla="*/ 103 h 214"/>
                <a:gd name="T24" fmla="*/ 183 w 463"/>
                <a:gd name="T25" fmla="*/ 91 h 214"/>
                <a:gd name="T26" fmla="*/ 153 w 463"/>
                <a:gd name="T27" fmla="*/ 85 h 214"/>
                <a:gd name="T28" fmla="*/ 125 w 463"/>
                <a:gd name="T29" fmla="*/ 71 h 214"/>
                <a:gd name="T30" fmla="*/ 123 w 463"/>
                <a:gd name="T31" fmla="*/ 43 h 214"/>
                <a:gd name="T32" fmla="*/ 163 w 463"/>
                <a:gd name="T33" fmla="*/ 19 h 214"/>
                <a:gd name="T34" fmla="*/ 181 w 463"/>
                <a:gd name="T35" fmla="*/ 11 h 214"/>
                <a:gd name="T36" fmla="*/ 203 w 463"/>
                <a:gd name="T37" fmla="*/ 5 h 214"/>
                <a:gd name="T38" fmla="*/ 247 w 463"/>
                <a:gd name="T39" fmla="*/ 1 h 214"/>
                <a:gd name="T40" fmla="*/ 331 w 463"/>
                <a:gd name="T41" fmla="*/ 13 h 214"/>
                <a:gd name="T42" fmla="*/ 369 w 463"/>
                <a:gd name="T43" fmla="*/ 25 h 214"/>
                <a:gd name="T44" fmla="*/ 289 w 463"/>
                <a:gd name="T45" fmla="*/ 103 h 214"/>
                <a:gd name="T46" fmla="*/ 283 w 463"/>
                <a:gd name="T47" fmla="*/ 119 h 214"/>
                <a:gd name="T48" fmla="*/ 367 w 463"/>
                <a:gd name="T49" fmla="*/ 121 h 214"/>
                <a:gd name="T50" fmla="*/ 439 w 463"/>
                <a:gd name="T51" fmla="*/ 150 h 214"/>
                <a:gd name="T52" fmla="*/ 452 w 463"/>
                <a:gd name="T53" fmla="*/ 207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63" h="214">
                  <a:moveTo>
                    <a:pt x="452" y="207"/>
                  </a:moveTo>
                  <a:cubicBezTo>
                    <a:pt x="431" y="206"/>
                    <a:pt x="448" y="196"/>
                    <a:pt x="427" y="194"/>
                  </a:cubicBezTo>
                  <a:cubicBezTo>
                    <a:pt x="409" y="190"/>
                    <a:pt x="390" y="178"/>
                    <a:pt x="346" y="174"/>
                  </a:cubicBezTo>
                  <a:cubicBezTo>
                    <a:pt x="302" y="170"/>
                    <a:pt x="208" y="168"/>
                    <a:pt x="164" y="168"/>
                  </a:cubicBezTo>
                  <a:cubicBezTo>
                    <a:pt x="120" y="168"/>
                    <a:pt x="102" y="173"/>
                    <a:pt x="80" y="176"/>
                  </a:cubicBezTo>
                  <a:cubicBezTo>
                    <a:pt x="14" y="178"/>
                    <a:pt x="42" y="181"/>
                    <a:pt x="29" y="186"/>
                  </a:cubicBezTo>
                  <a:cubicBezTo>
                    <a:pt x="16" y="191"/>
                    <a:pt x="0" y="214"/>
                    <a:pt x="2" y="207"/>
                  </a:cubicBezTo>
                  <a:cubicBezTo>
                    <a:pt x="5" y="198"/>
                    <a:pt x="14" y="153"/>
                    <a:pt x="40" y="141"/>
                  </a:cubicBezTo>
                  <a:cubicBezTo>
                    <a:pt x="71" y="131"/>
                    <a:pt x="60" y="132"/>
                    <a:pt x="93" y="129"/>
                  </a:cubicBezTo>
                  <a:cubicBezTo>
                    <a:pt x="120" y="130"/>
                    <a:pt x="148" y="131"/>
                    <a:pt x="175" y="131"/>
                  </a:cubicBezTo>
                  <a:cubicBezTo>
                    <a:pt x="185" y="131"/>
                    <a:pt x="195" y="135"/>
                    <a:pt x="201" y="127"/>
                  </a:cubicBezTo>
                  <a:cubicBezTo>
                    <a:pt x="207" y="122"/>
                    <a:pt x="206" y="109"/>
                    <a:pt x="203" y="103"/>
                  </a:cubicBezTo>
                  <a:cubicBezTo>
                    <a:pt x="200" y="97"/>
                    <a:pt x="191" y="94"/>
                    <a:pt x="183" y="91"/>
                  </a:cubicBezTo>
                  <a:cubicBezTo>
                    <a:pt x="169" y="86"/>
                    <a:pt x="179" y="89"/>
                    <a:pt x="153" y="85"/>
                  </a:cubicBezTo>
                  <a:cubicBezTo>
                    <a:pt x="145" y="81"/>
                    <a:pt x="130" y="78"/>
                    <a:pt x="125" y="71"/>
                  </a:cubicBezTo>
                  <a:cubicBezTo>
                    <a:pt x="120" y="64"/>
                    <a:pt x="117" y="52"/>
                    <a:pt x="123" y="43"/>
                  </a:cubicBezTo>
                  <a:cubicBezTo>
                    <a:pt x="129" y="24"/>
                    <a:pt x="147" y="30"/>
                    <a:pt x="163" y="19"/>
                  </a:cubicBezTo>
                  <a:cubicBezTo>
                    <a:pt x="168" y="15"/>
                    <a:pt x="181" y="11"/>
                    <a:pt x="181" y="11"/>
                  </a:cubicBezTo>
                  <a:cubicBezTo>
                    <a:pt x="186" y="8"/>
                    <a:pt x="192" y="7"/>
                    <a:pt x="203" y="5"/>
                  </a:cubicBezTo>
                  <a:cubicBezTo>
                    <a:pt x="214" y="3"/>
                    <a:pt x="226" y="0"/>
                    <a:pt x="247" y="1"/>
                  </a:cubicBezTo>
                  <a:cubicBezTo>
                    <a:pt x="281" y="2"/>
                    <a:pt x="297" y="11"/>
                    <a:pt x="331" y="13"/>
                  </a:cubicBezTo>
                  <a:cubicBezTo>
                    <a:pt x="342" y="20"/>
                    <a:pt x="356" y="22"/>
                    <a:pt x="369" y="25"/>
                  </a:cubicBezTo>
                  <a:cubicBezTo>
                    <a:pt x="386" y="92"/>
                    <a:pt x="339" y="100"/>
                    <a:pt x="289" y="103"/>
                  </a:cubicBezTo>
                  <a:cubicBezTo>
                    <a:pt x="287" y="104"/>
                    <a:pt x="273" y="118"/>
                    <a:pt x="283" y="119"/>
                  </a:cubicBezTo>
                  <a:cubicBezTo>
                    <a:pt x="311" y="122"/>
                    <a:pt x="339" y="120"/>
                    <a:pt x="367" y="121"/>
                  </a:cubicBezTo>
                  <a:cubicBezTo>
                    <a:pt x="394" y="125"/>
                    <a:pt x="425" y="136"/>
                    <a:pt x="439" y="150"/>
                  </a:cubicBezTo>
                  <a:cubicBezTo>
                    <a:pt x="436" y="163"/>
                    <a:pt x="463" y="197"/>
                    <a:pt x="452" y="207"/>
                  </a:cubicBezTo>
                  <a:close/>
                </a:path>
              </a:pathLst>
            </a:custGeom>
            <a:solidFill>
              <a:srgbClr val="993300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87" name="Freeform 215"/>
            <p:cNvSpPr>
              <a:spLocks/>
            </p:cNvSpPr>
            <p:nvPr/>
          </p:nvSpPr>
          <p:spPr bwMode="auto">
            <a:xfrm>
              <a:off x="2688" y="338"/>
              <a:ext cx="25" cy="63"/>
            </a:xfrm>
            <a:custGeom>
              <a:avLst/>
              <a:gdLst>
                <a:gd name="T0" fmla="*/ 23 w 25"/>
                <a:gd name="T1" fmla="*/ 19 h 63"/>
                <a:gd name="T2" fmla="*/ 21 w 25"/>
                <a:gd name="T3" fmla="*/ 53 h 63"/>
                <a:gd name="T4" fmla="*/ 11 w 25"/>
                <a:gd name="T5" fmla="*/ 55 h 63"/>
                <a:gd name="T6" fmla="*/ 9 w 25"/>
                <a:gd name="T7" fmla="*/ 63 h 63"/>
                <a:gd name="T8" fmla="*/ 9 w 25"/>
                <a:gd name="T9" fmla="*/ 19 h 63"/>
                <a:gd name="T10" fmla="*/ 15 w 25"/>
                <a:gd name="T11" fmla="*/ 11 h 63"/>
                <a:gd name="T12" fmla="*/ 23 w 25"/>
                <a:gd name="T13" fmla="*/ 1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63">
                  <a:moveTo>
                    <a:pt x="23" y="19"/>
                  </a:moveTo>
                  <a:cubicBezTo>
                    <a:pt x="22" y="30"/>
                    <a:pt x="25" y="42"/>
                    <a:pt x="21" y="53"/>
                  </a:cubicBezTo>
                  <a:cubicBezTo>
                    <a:pt x="20" y="56"/>
                    <a:pt x="14" y="53"/>
                    <a:pt x="11" y="55"/>
                  </a:cubicBezTo>
                  <a:cubicBezTo>
                    <a:pt x="9" y="57"/>
                    <a:pt x="10" y="60"/>
                    <a:pt x="9" y="63"/>
                  </a:cubicBezTo>
                  <a:cubicBezTo>
                    <a:pt x="0" y="50"/>
                    <a:pt x="5" y="34"/>
                    <a:pt x="9" y="19"/>
                  </a:cubicBezTo>
                  <a:cubicBezTo>
                    <a:pt x="6" y="11"/>
                    <a:pt x="4" y="0"/>
                    <a:pt x="15" y="11"/>
                  </a:cubicBezTo>
                  <a:cubicBezTo>
                    <a:pt x="16" y="15"/>
                    <a:pt x="18" y="28"/>
                    <a:pt x="2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88" name="Freeform 216"/>
            <p:cNvSpPr>
              <a:spLocks/>
            </p:cNvSpPr>
            <p:nvPr/>
          </p:nvSpPr>
          <p:spPr bwMode="auto">
            <a:xfrm>
              <a:off x="2544" y="384"/>
              <a:ext cx="70" cy="30"/>
            </a:xfrm>
            <a:custGeom>
              <a:avLst/>
              <a:gdLst>
                <a:gd name="T0" fmla="*/ 70 w 70"/>
                <a:gd name="T1" fmla="*/ 3 h 30"/>
                <a:gd name="T2" fmla="*/ 24 w 70"/>
                <a:gd name="T3" fmla="*/ 13 h 30"/>
                <a:gd name="T4" fmla="*/ 22 w 70"/>
                <a:gd name="T5" fmla="*/ 19 h 30"/>
                <a:gd name="T6" fmla="*/ 26 w 70"/>
                <a:gd name="T7" fmla="*/ 25 h 30"/>
                <a:gd name="T8" fmla="*/ 10 w 70"/>
                <a:gd name="T9" fmla="*/ 29 h 30"/>
                <a:gd name="T10" fmla="*/ 6 w 70"/>
                <a:gd name="T11" fmla="*/ 11 h 30"/>
                <a:gd name="T12" fmla="*/ 0 w 70"/>
                <a:gd name="T13" fmla="*/ 7 h 30"/>
                <a:gd name="T14" fmla="*/ 36 w 70"/>
                <a:gd name="T15" fmla="*/ 5 h 30"/>
                <a:gd name="T16" fmla="*/ 70 w 70"/>
                <a:gd name="T1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30">
                  <a:moveTo>
                    <a:pt x="70" y="3"/>
                  </a:moveTo>
                  <a:cubicBezTo>
                    <a:pt x="62" y="15"/>
                    <a:pt x="36" y="12"/>
                    <a:pt x="24" y="13"/>
                  </a:cubicBezTo>
                  <a:cubicBezTo>
                    <a:pt x="23" y="15"/>
                    <a:pt x="22" y="17"/>
                    <a:pt x="22" y="19"/>
                  </a:cubicBezTo>
                  <a:cubicBezTo>
                    <a:pt x="22" y="21"/>
                    <a:pt x="27" y="23"/>
                    <a:pt x="26" y="25"/>
                  </a:cubicBezTo>
                  <a:cubicBezTo>
                    <a:pt x="25" y="30"/>
                    <a:pt x="15" y="28"/>
                    <a:pt x="10" y="29"/>
                  </a:cubicBezTo>
                  <a:cubicBezTo>
                    <a:pt x="7" y="21"/>
                    <a:pt x="3" y="19"/>
                    <a:pt x="6" y="11"/>
                  </a:cubicBezTo>
                  <a:cubicBezTo>
                    <a:pt x="4" y="10"/>
                    <a:pt x="0" y="9"/>
                    <a:pt x="0" y="7"/>
                  </a:cubicBezTo>
                  <a:cubicBezTo>
                    <a:pt x="0" y="0"/>
                    <a:pt x="12" y="3"/>
                    <a:pt x="36" y="5"/>
                  </a:cubicBezTo>
                  <a:cubicBezTo>
                    <a:pt x="53" y="9"/>
                    <a:pt x="41" y="7"/>
                    <a:pt x="7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89" name="Freeform 217"/>
            <p:cNvSpPr>
              <a:spLocks/>
            </p:cNvSpPr>
            <p:nvPr/>
          </p:nvSpPr>
          <p:spPr bwMode="auto">
            <a:xfrm>
              <a:off x="2643" y="265"/>
              <a:ext cx="140" cy="59"/>
            </a:xfrm>
            <a:custGeom>
              <a:avLst/>
              <a:gdLst>
                <a:gd name="T0" fmla="*/ 140 w 140"/>
                <a:gd name="T1" fmla="*/ 22 h 59"/>
                <a:gd name="T2" fmla="*/ 94 w 140"/>
                <a:gd name="T3" fmla="*/ 42 h 59"/>
                <a:gd name="T4" fmla="*/ 54 w 140"/>
                <a:gd name="T5" fmla="*/ 36 h 59"/>
                <a:gd name="T6" fmla="*/ 34 w 140"/>
                <a:gd name="T7" fmla="*/ 32 h 59"/>
                <a:gd name="T8" fmla="*/ 4 w 140"/>
                <a:gd name="T9" fmla="*/ 40 h 59"/>
                <a:gd name="T10" fmla="*/ 20 w 140"/>
                <a:gd name="T11" fmla="*/ 10 h 59"/>
                <a:gd name="T12" fmla="*/ 78 w 140"/>
                <a:gd name="T13" fmla="*/ 10 h 59"/>
                <a:gd name="T14" fmla="*/ 80 w 140"/>
                <a:gd name="T15" fmla="*/ 4 h 59"/>
                <a:gd name="T16" fmla="*/ 92 w 140"/>
                <a:gd name="T17" fmla="*/ 0 h 59"/>
                <a:gd name="T18" fmla="*/ 128 w 140"/>
                <a:gd name="T19" fmla="*/ 6 h 59"/>
                <a:gd name="T20" fmla="*/ 140 w 140"/>
                <a:gd name="T21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0" h="59">
                  <a:moveTo>
                    <a:pt x="140" y="22"/>
                  </a:moveTo>
                  <a:cubicBezTo>
                    <a:pt x="134" y="59"/>
                    <a:pt x="130" y="51"/>
                    <a:pt x="94" y="42"/>
                  </a:cubicBezTo>
                  <a:cubicBezTo>
                    <a:pt x="81" y="29"/>
                    <a:pt x="76" y="34"/>
                    <a:pt x="54" y="36"/>
                  </a:cubicBezTo>
                  <a:cubicBezTo>
                    <a:pt x="45" y="39"/>
                    <a:pt x="41" y="37"/>
                    <a:pt x="34" y="32"/>
                  </a:cubicBezTo>
                  <a:cubicBezTo>
                    <a:pt x="29" y="47"/>
                    <a:pt x="20" y="41"/>
                    <a:pt x="4" y="40"/>
                  </a:cubicBezTo>
                  <a:cubicBezTo>
                    <a:pt x="6" y="18"/>
                    <a:pt x="0" y="13"/>
                    <a:pt x="20" y="10"/>
                  </a:cubicBezTo>
                  <a:cubicBezTo>
                    <a:pt x="42" y="14"/>
                    <a:pt x="43" y="16"/>
                    <a:pt x="78" y="10"/>
                  </a:cubicBezTo>
                  <a:cubicBezTo>
                    <a:pt x="80" y="10"/>
                    <a:pt x="78" y="5"/>
                    <a:pt x="80" y="4"/>
                  </a:cubicBezTo>
                  <a:cubicBezTo>
                    <a:pt x="83" y="2"/>
                    <a:pt x="92" y="0"/>
                    <a:pt x="92" y="0"/>
                  </a:cubicBezTo>
                  <a:cubicBezTo>
                    <a:pt x="104" y="2"/>
                    <a:pt x="116" y="2"/>
                    <a:pt x="128" y="6"/>
                  </a:cubicBezTo>
                  <a:cubicBezTo>
                    <a:pt x="133" y="13"/>
                    <a:pt x="140" y="13"/>
                    <a:pt x="140" y="22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90" name="Freeform 218"/>
            <p:cNvSpPr>
              <a:spLocks/>
            </p:cNvSpPr>
            <p:nvPr/>
          </p:nvSpPr>
          <p:spPr bwMode="auto">
            <a:xfrm>
              <a:off x="2685" y="279"/>
              <a:ext cx="20" cy="26"/>
            </a:xfrm>
            <a:custGeom>
              <a:avLst/>
              <a:gdLst>
                <a:gd name="T0" fmla="*/ 4 w 20"/>
                <a:gd name="T1" fmla="*/ 0 h 26"/>
                <a:gd name="T2" fmla="*/ 4 w 20"/>
                <a:gd name="T3" fmla="*/ 22 h 26"/>
                <a:gd name="T4" fmla="*/ 20 w 20"/>
                <a:gd name="T5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4" y="0"/>
                  </a:moveTo>
                  <a:cubicBezTo>
                    <a:pt x="5" y="3"/>
                    <a:pt x="0" y="18"/>
                    <a:pt x="4" y="22"/>
                  </a:cubicBezTo>
                  <a:cubicBezTo>
                    <a:pt x="7" y="26"/>
                    <a:pt x="17" y="22"/>
                    <a:pt x="20" y="22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91" name="Freeform 219"/>
            <p:cNvSpPr>
              <a:spLocks/>
            </p:cNvSpPr>
            <p:nvPr/>
          </p:nvSpPr>
          <p:spPr bwMode="auto">
            <a:xfrm>
              <a:off x="2721" y="279"/>
              <a:ext cx="18" cy="15"/>
            </a:xfrm>
            <a:custGeom>
              <a:avLst/>
              <a:gdLst>
                <a:gd name="T0" fmla="*/ 18 w 18"/>
                <a:gd name="T1" fmla="*/ 3 h 15"/>
                <a:gd name="T2" fmla="*/ 0 w 18"/>
                <a:gd name="T3" fmla="*/ 10 h 15"/>
                <a:gd name="T4" fmla="*/ 18 w 18"/>
                <a:gd name="T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8" y="3"/>
                  </a:moveTo>
                  <a:cubicBezTo>
                    <a:pt x="16" y="15"/>
                    <a:pt x="11" y="12"/>
                    <a:pt x="0" y="10"/>
                  </a:cubicBezTo>
                  <a:cubicBezTo>
                    <a:pt x="3" y="0"/>
                    <a:pt x="8" y="3"/>
                    <a:pt x="18" y="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692" name="Freeform 220"/>
            <p:cNvSpPr>
              <a:spLocks/>
            </p:cNvSpPr>
            <p:nvPr/>
          </p:nvSpPr>
          <p:spPr bwMode="auto">
            <a:xfrm>
              <a:off x="2770" y="334"/>
              <a:ext cx="58" cy="39"/>
            </a:xfrm>
            <a:custGeom>
              <a:avLst/>
              <a:gdLst>
                <a:gd name="T0" fmla="*/ 58 w 58"/>
                <a:gd name="T1" fmla="*/ 0 h 39"/>
                <a:gd name="T2" fmla="*/ 10 w 58"/>
                <a:gd name="T3" fmla="*/ 23 h 39"/>
                <a:gd name="T4" fmla="*/ 34 w 58"/>
                <a:gd name="T5" fmla="*/ 8 h 39"/>
                <a:gd name="T6" fmla="*/ 58 w 58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39">
                  <a:moveTo>
                    <a:pt x="58" y="0"/>
                  </a:moveTo>
                  <a:cubicBezTo>
                    <a:pt x="55" y="39"/>
                    <a:pt x="45" y="24"/>
                    <a:pt x="10" y="23"/>
                  </a:cubicBezTo>
                  <a:cubicBezTo>
                    <a:pt x="0" y="6"/>
                    <a:pt x="23" y="9"/>
                    <a:pt x="34" y="8"/>
                  </a:cubicBezTo>
                  <a:cubicBezTo>
                    <a:pt x="39" y="0"/>
                    <a:pt x="49" y="0"/>
                    <a:pt x="58" y="0"/>
                  </a:cubicBezTo>
                  <a:close/>
                </a:path>
              </a:pathLst>
            </a:custGeom>
            <a:solidFill>
              <a:srgbClr val="9933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105693" name="Group 221"/>
            <p:cNvGrpSpPr>
              <a:grpSpLocks/>
            </p:cNvGrpSpPr>
            <p:nvPr/>
          </p:nvGrpSpPr>
          <p:grpSpPr bwMode="auto">
            <a:xfrm>
              <a:off x="2837" y="720"/>
              <a:ext cx="235" cy="240"/>
              <a:chOff x="4037" y="912"/>
              <a:chExt cx="235" cy="240"/>
            </a:xfrm>
          </p:grpSpPr>
          <p:sp>
            <p:nvSpPr>
              <p:cNvPr id="105694" name="Freeform 222"/>
              <p:cNvSpPr>
                <a:spLocks/>
              </p:cNvSpPr>
              <p:nvPr/>
            </p:nvSpPr>
            <p:spPr bwMode="auto">
              <a:xfrm rot="-366254">
                <a:off x="4037" y="982"/>
                <a:ext cx="152" cy="161"/>
              </a:xfrm>
              <a:custGeom>
                <a:avLst/>
                <a:gdLst>
                  <a:gd name="T0" fmla="*/ 410 w 500"/>
                  <a:gd name="T1" fmla="*/ 369 h 468"/>
                  <a:gd name="T2" fmla="*/ 347 w 500"/>
                  <a:gd name="T3" fmla="*/ 387 h 468"/>
                  <a:gd name="T4" fmla="*/ 311 w 500"/>
                  <a:gd name="T5" fmla="*/ 339 h 468"/>
                  <a:gd name="T6" fmla="*/ 275 w 500"/>
                  <a:gd name="T7" fmla="*/ 252 h 468"/>
                  <a:gd name="T8" fmla="*/ 242 w 500"/>
                  <a:gd name="T9" fmla="*/ 192 h 468"/>
                  <a:gd name="T10" fmla="*/ 272 w 500"/>
                  <a:gd name="T11" fmla="*/ 273 h 468"/>
                  <a:gd name="T12" fmla="*/ 287 w 500"/>
                  <a:gd name="T13" fmla="*/ 375 h 468"/>
                  <a:gd name="T14" fmla="*/ 302 w 500"/>
                  <a:gd name="T15" fmla="*/ 411 h 468"/>
                  <a:gd name="T16" fmla="*/ 230 w 500"/>
                  <a:gd name="T17" fmla="*/ 453 h 468"/>
                  <a:gd name="T18" fmla="*/ 230 w 500"/>
                  <a:gd name="T19" fmla="*/ 390 h 468"/>
                  <a:gd name="T20" fmla="*/ 266 w 500"/>
                  <a:gd name="T21" fmla="*/ 339 h 468"/>
                  <a:gd name="T22" fmla="*/ 224 w 500"/>
                  <a:gd name="T23" fmla="*/ 216 h 468"/>
                  <a:gd name="T24" fmla="*/ 215 w 500"/>
                  <a:gd name="T25" fmla="*/ 249 h 468"/>
                  <a:gd name="T26" fmla="*/ 212 w 500"/>
                  <a:gd name="T27" fmla="*/ 285 h 468"/>
                  <a:gd name="T28" fmla="*/ 164 w 500"/>
                  <a:gd name="T29" fmla="*/ 381 h 468"/>
                  <a:gd name="T30" fmla="*/ 146 w 500"/>
                  <a:gd name="T31" fmla="*/ 369 h 468"/>
                  <a:gd name="T32" fmla="*/ 179 w 500"/>
                  <a:gd name="T33" fmla="*/ 462 h 468"/>
                  <a:gd name="T34" fmla="*/ 137 w 500"/>
                  <a:gd name="T35" fmla="*/ 390 h 468"/>
                  <a:gd name="T36" fmla="*/ 89 w 500"/>
                  <a:gd name="T37" fmla="*/ 366 h 468"/>
                  <a:gd name="T38" fmla="*/ 143 w 500"/>
                  <a:gd name="T39" fmla="*/ 357 h 468"/>
                  <a:gd name="T40" fmla="*/ 122 w 500"/>
                  <a:gd name="T41" fmla="*/ 321 h 468"/>
                  <a:gd name="T42" fmla="*/ 77 w 500"/>
                  <a:gd name="T43" fmla="*/ 330 h 468"/>
                  <a:gd name="T44" fmla="*/ 65 w 500"/>
                  <a:gd name="T45" fmla="*/ 264 h 468"/>
                  <a:gd name="T46" fmla="*/ 110 w 500"/>
                  <a:gd name="T47" fmla="*/ 303 h 468"/>
                  <a:gd name="T48" fmla="*/ 158 w 500"/>
                  <a:gd name="T49" fmla="*/ 270 h 468"/>
                  <a:gd name="T50" fmla="*/ 119 w 500"/>
                  <a:gd name="T51" fmla="*/ 198 h 468"/>
                  <a:gd name="T52" fmla="*/ 158 w 500"/>
                  <a:gd name="T53" fmla="*/ 306 h 468"/>
                  <a:gd name="T54" fmla="*/ 98 w 500"/>
                  <a:gd name="T55" fmla="*/ 228 h 468"/>
                  <a:gd name="T56" fmla="*/ 53 w 500"/>
                  <a:gd name="T57" fmla="*/ 291 h 468"/>
                  <a:gd name="T58" fmla="*/ 29 w 500"/>
                  <a:gd name="T59" fmla="*/ 219 h 468"/>
                  <a:gd name="T60" fmla="*/ 71 w 500"/>
                  <a:gd name="T61" fmla="*/ 204 h 468"/>
                  <a:gd name="T62" fmla="*/ 74 w 500"/>
                  <a:gd name="T63" fmla="*/ 156 h 468"/>
                  <a:gd name="T64" fmla="*/ 77 w 500"/>
                  <a:gd name="T65" fmla="*/ 99 h 468"/>
                  <a:gd name="T66" fmla="*/ 65 w 500"/>
                  <a:gd name="T67" fmla="*/ 72 h 468"/>
                  <a:gd name="T68" fmla="*/ 104 w 500"/>
                  <a:gd name="T69" fmla="*/ 36 h 468"/>
                  <a:gd name="T70" fmla="*/ 122 w 500"/>
                  <a:gd name="T71" fmla="*/ 135 h 468"/>
                  <a:gd name="T72" fmla="*/ 203 w 500"/>
                  <a:gd name="T73" fmla="*/ 63 h 468"/>
                  <a:gd name="T74" fmla="*/ 200 w 500"/>
                  <a:gd name="T75" fmla="*/ 120 h 468"/>
                  <a:gd name="T76" fmla="*/ 269 w 500"/>
                  <a:gd name="T77" fmla="*/ 129 h 468"/>
                  <a:gd name="T78" fmla="*/ 272 w 500"/>
                  <a:gd name="T79" fmla="*/ 138 h 468"/>
                  <a:gd name="T80" fmla="*/ 218 w 500"/>
                  <a:gd name="T81" fmla="*/ 36 h 468"/>
                  <a:gd name="T82" fmla="*/ 305 w 500"/>
                  <a:gd name="T83" fmla="*/ 105 h 468"/>
                  <a:gd name="T84" fmla="*/ 350 w 500"/>
                  <a:gd name="T85" fmla="*/ 198 h 468"/>
                  <a:gd name="T86" fmla="*/ 353 w 500"/>
                  <a:gd name="T87" fmla="*/ 171 h 468"/>
                  <a:gd name="T88" fmla="*/ 296 w 500"/>
                  <a:gd name="T89" fmla="*/ 102 h 468"/>
                  <a:gd name="T90" fmla="*/ 377 w 500"/>
                  <a:gd name="T91" fmla="*/ 81 h 468"/>
                  <a:gd name="T92" fmla="*/ 467 w 500"/>
                  <a:gd name="T93" fmla="*/ 213 h 468"/>
                  <a:gd name="T94" fmla="*/ 479 w 500"/>
                  <a:gd name="T95" fmla="*/ 321 h 468"/>
                  <a:gd name="T96" fmla="*/ 407 w 500"/>
                  <a:gd name="T97" fmla="*/ 267 h 468"/>
                  <a:gd name="T98" fmla="*/ 410 w 500"/>
                  <a:gd name="T99" fmla="*/ 300 h 468"/>
                  <a:gd name="T100" fmla="*/ 482 w 500"/>
                  <a:gd name="T101" fmla="*/ 351 h 468"/>
                  <a:gd name="T102" fmla="*/ 458 w 500"/>
                  <a:gd name="T103" fmla="*/ 381 h 468"/>
                  <a:gd name="T104" fmla="*/ 377 w 500"/>
                  <a:gd name="T105" fmla="*/ 42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0" h="468">
                    <a:moveTo>
                      <a:pt x="377" y="417"/>
                    </a:moveTo>
                    <a:cubicBezTo>
                      <a:pt x="355" y="402"/>
                      <a:pt x="360" y="412"/>
                      <a:pt x="356" y="390"/>
                    </a:cubicBezTo>
                    <a:cubicBezTo>
                      <a:pt x="380" y="374"/>
                      <a:pt x="367" y="377"/>
                      <a:pt x="395" y="381"/>
                    </a:cubicBezTo>
                    <a:cubicBezTo>
                      <a:pt x="401" y="400"/>
                      <a:pt x="404" y="378"/>
                      <a:pt x="410" y="369"/>
                    </a:cubicBezTo>
                    <a:cubicBezTo>
                      <a:pt x="398" y="365"/>
                      <a:pt x="402" y="365"/>
                      <a:pt x="386" y="369"/>
                    </a:cubicBezTo>
                    <a:cubicBezTo>
                      <a:pt x="380" y="371"/>
                      <a:pt x="368" y="375"/>
                      <a:pt x="368" y="375"/>
                    </a:cubicBezTo>
                    <a:cubicBezTo>
                      <a:pt x="350" y="369"/>
                      <a:pt x="366" y="371"/>
                      <a:pt x="356" y="384"/>
                    </a:cubicBezTo>
                    <a:cubicBezTo>
                      <a:pt x="354" y="386"/>
                      <a:pt x="350" y="385"/>
                      <a:pt x="347" y="387"/>
                    </a:cubicBezTo>
                    <a:cubicBezTo>
                      <a:pt x="341" y="391"/>
                      <a:pt x="329" y="399"/>
                      <a:pt x="329" y="399"/>
                    </a:cubicBezTo>
                    <a:cubicBezTo>
                      <a:pt x="328" y="389"/>
                      <a:pt x="329" y="378"/>
                      <a:pt x="326" y="369"/>
                    </a:cubicBezTo>
                    <a:cubicBezTo>
                      <a:pt x="325" y="366"/>
                      <a:pt x="319" y="369"/>
                      <a:pt x="317" y="366"/>
                    </a:cubicBezTo>
                    <a:cubicBezTo>
                      <a:pt x="312" y="358"/>
                      <a:pt x="314" y="348"/>
                      <a:pt x="311" y="339"/>
                    </a:cubicBezTo>
                    <a:cubicBezTo>
                      <a:pt x="323" y="321"/>
                      <a:pt x="312" y="338"/>
                      <a:pt x="305" y="318"/>
                    </a:cubicBezTo>
                    <a:cubicBezTo>
                      <a:pt x="309" y="303"/>
                      <a:pt x="309" y="297"/>
                      <a:pt x="296" y="288"/>
                    </a:cubicBezTo>
                    <a:cubicBezTo>
                      <a:pt x="295" y="282"/>
                      <a:pt x="298" y="273"/>
                      <a:pt x="293" y="270"/>
                    </a:cubicBezTo>
                    <a:cubicBezTo>
                      <a:pt x="279" y="261"/>
                      <a:pt x="246" y="272"/>
                      <a:pt x="275" y="252"/>
                    </a:cubicBezTo>
                    <a:cubicBezTo>
                      <a:pt x="270" y="247"/>
                      <a:pt x="258" y="239"/>
                      <a:pt x="263" y="234"/>
                    </a:cubicBezTo>
                    <a:cubicBezTo>
                      <a:pt x="267" y="230"/>
                      <a:pt x="281" y="228"/>
                      <a:pt x="281" y="228"/>
                    </a:cubicBezTo>
                    <a:cubicBezTo>
                      <a:pt x="275" y="224"/>
                      <a:pt x="268" y="223"/>
                      <a:pt x="263" y="219"/>
                    </a:cubicBezTo>
                    <a:cubicBezTo>
                      <a:pt x="252" y="210"/>
                      <a:pt x="257" y="203"/>
                      <a:pt x="242" y="192"/>
                    </a:cubicBezTo>
                    <a:cubicBezTo>
                      <a:pt x="235" y="170"/>
                      <a:pt x="244" y="197"/>
                      <a:pt x="236" y="171"/>
                    </a:cubicBezTo>
                    <a:cubicBezTo>
                      <a:pt x="235" y="168"/>
                      <a:pt x="232" y="159"/>
                      <a:pt x="233" y="162"/>
                    </a:cubicBezTo>
                    <a:cubicBezTo>
                      <a:pt x="242" y="180"/>
                      <a:pt x="246" y="191"/>
                      <a:pt x="266" y="198"/>
                    </a:cubicBezTo>
                    <a:cubicBezTo>
                      <a:pt x="268" y="229"/>
                      <a:pt x="266" y="247"/>
                      <a:pt x="272" y="273"/>
                    </a:cubicBezTo>
                    <a:cubicBezTo>
                      <a:pt x="274" y="282"/>
                      <a:pt x="273" y="292"/>
                      <a:pt x="278" y="300"/>
                    </a:cubicBezTo>
                    <a:cubicBezTo>
                      <a:pt x="282" y="306"/>
                      <a:pt x="296" y="312"/>
                      <a:pt x="296" y="312"/>
                    </a:cubicBezTo>
                    <a:cubicBezTo>
                      <a:pt x="302" y="382"/>
                      <a:pt x="320" y="366"/>
                      <a:pt x="293" y="384"/>
                    </a:cubicBezTo>
                    <a:cubicBezTo>
                      <a:pt x="286" y="405"/>
                      <a:pt x="294" y="384"/>
                      <a:pt x="287" y="375"/>
                    </a:cubicBezTo>
                    <a:cubicBezTo>
                      <a:pt x="285" y="373"/>
                      <a:pt x="281" y="377"/>
                      <a:pt x="278" y="378"/>
                    </a:cubicBezTo>
                    <a:cubicBezTo>
                      <a:pt x="270" y="379"/>
                      <a:pt x="262" y="380"/>
                      <a:pt x="254" y="381"/>
                    </a:cubicBezTo>
                    <a:cubicBezTo>
                      <a:pt x="263" y="395"/>
                      <a:pt x="257" y="409"/>
                      <a:pt x="260" y="426"/>
                    </a:cubicBezTo>
                    <a:cubicBezTo>
                      <a:pt x="276" y="422"/>
                      <a:pt x="287" y="415"/>
                      <a:pt x="302" y="411"/>
                    </a:cubicBezTo>
                    <a:cubicBezTo>
                      <a:pt x="297" y="429"/>
                      <a:pt x="292" y="429"/>
                      <a:pt x="287" y="450"/>
                    </a:cubicBezTo>
                    <a:cubicBezTo>
                      <a:pt x="285" y="456"/>
                      <a:pt x="281" y="468"/>
                      <a:pt x="281" y="468"/>
                    </a:cubicBezTo>
                    <a:cubicBezTo>
                      <a:pt x="260" y="461"/>
                      <a:pt x="268" y="466"/>
                      <a:pt x="254" y="456"/>
                    </a:cubicBezTo>
                    <a:cubicBezTo>
                      <a:pt x="233" y="463"/>
                      <a:pt x="240" y="467"/>
                      <a:pt x="230" y="453"/>
                    </a:cubicBezTo>
                    <a:cubicBezTo>
                      <a:pt x="234" y="441"/>
                      <a:pt x="234" y="436"/>
                      <a:pt x="221" y="432"/>
                    </a:cubicBezTo>
                    <a:cubicBezTo>
                      <a:pt x="219" y="437"/>
                      <a:pt x="210" y="449"/>
                      <a:pt x="209" y="444"/>
                    </a:cubicBezTo>
                    <a:cubicBezTo>
                      <a:pt x="204" y="423"/>
                      <a:pt x="214" y="414"/>
                      <a:pt x="224" y="399"/>
                    </a:cubicBezTo>
                    <a:cubicBezTo>
                      <a:pt x="226" y="396"/>
                      <a:pt x="230" y="390"/>
                      <a:pt x="230" y="390"/>
                    </a:cubicBezTo>
                    <a:cubicBezTo>
                      <a:pt x="237" y="411"/>
                      <a:pt x="232" y="403"/>
                      <a:pt x="242" y="417"/>
                    </a:cubicBezTo>
                    <a:cubicBezTo>
                      <a:pt x="249" y="403"/>
                      <a:pt x="259" y="399"/>
                      <a:pt x="245" y="390"/>
                    </a:cubicBezTo>
                    <a:cubicBezTo>
                      <a:pt x="241" y="377"/>
                      <a:pt x="243" y="374"/>
                      <a:pt x="254" y="366"/>
                    </a:cubicBezTo>
                    <a:cubicBezTo>
                      <a:pt x="250" y="349"/>
                      <a:pt x="257" y="353"/>
                      <a:pt x="266" y="339"/>
                    </a:cubicBezTo>
                    <a:cubicBezTo>
                      <a:pt x="257" y="333"/>
                      <a:pt x="245" y="315"/>
                      <a:pt x="245" y="315"/>
                    </a:cubicBezTo>
                    <a:cubicBezTo>
                      <a:pt x="244" y="293"/>
                      <a:pt x="250" y="250"/>
                      <a:pt x="224" y="276"/>
                    </a:cubicBezTo>
                    <a:cubicBezTo>
                      <a:pt x="226" y="270"/>
                      <a:pt x="233" y="265"/>
                      <a:pt x="233" y="258"/>
                    </a:cubicBezTo>
                    <a:cubicBezTo>
                      <a:pt x="232" y="244"/>
                      <a:pt x="224" y="216"/>
                      <a:pt x="224" y="216"/>
                    </a:cubicBezTo>
                    <a:cubicBezTo>
                      <a:pt x="221" y="218"/>
                      <a:pt x="219" y="221"/>
                      <a:pt x="215" y="222"/>
                    </a:cubicBezTo>
                    <a:cubicBezTo>
                      <a:pt x="205" y="224"/>
                      <a:pt x="194" y="220"/>
                      <a:pt x="185" y="225"/>
                    </a:cubicBezTo>
                    <a:cubicBezTo>
                      <a:pt x="181" y="227"/>
                      <a:pt x="185" y="234"/>
                      <a:pt x="188" y="237"/>
                    </a:cubicBezTo>
                    <a:cubicBezTo>
                      <a:pt x="191" y="241"/>
                      <a:pt x="209" y="247"/>
                      <a:pt x="215" y="249"/>
                    </a:cubicBezTo>
                    <a:cubicBezTo>
                      <a:pt x="228" y="269"/>
                      <a:pt x="209" y="291"/>
                      <a:pt x="239" y="285"/>
                    </a:cubicBezTo>
                    <a:cubicBezTo>
                      <a:pt x="245" y="304"/>
                      <a:pt x="244" y="323"/>
                      <a:pt x="233" y="339"/>
                    </a:cubicBezTo>
                    <a:cubicBezTo>
                      <a:pt x="224" y="336"/>
                      <a:pt x="212" y="318"/>
                      <a:pt x="212" y="318"/>
                    </a:cubicBezTo>
                    <a:cubicBezTo>
                      <a:pt x="217" y="303"/>
                      <a:pt x="217" y="308"/>
                      <a:pt x="212" y="285"/>
                    </a:cubicBezTo>
                    <a:cubicBezTo>
                      <a:pt x="211" y="279"/>
                      <a:pt x="206" y="267"/>
                      <a:pt x="206" y="267"/>
                    </a:cubicBezTo>
                    <a:cubicBezTo>
                      <a:pt x="199" y="288"/>
                      <a:pt x="204" y="309"/>
                      <a:pt x="197" y="330"/>
                    </a:cubicBezTo>
                    <a:cubicBezTo>
                      <a:pt x="228" y="338"/>
                      <a:pt x="199" y="375"/>
                      <a:pt x="182" y="378"/>
                    </a:cubicBezTo>
                    <a:cubicBezTo>
                      <a:pt x="176" y="379"/>
                      <a:pt x="170" y="380"/>
                      <a:pt x="164" y="381"/>
                    </a:cubicBezTo>
                    <a:cubicBezTo>
                      <a:pt x="186" y="396"/>
                      <a:pt x="189" y="394"/>
                      <a:pt x="167" y="390"/>
                    </a:cubicBezTo>
                    <a:cubicBezTo>
                      <a:pt x="149" y="363"/>
                      <a:pt x="157" y="363"/>
                      <a:pt x="188" y="360"/>
                    </a:cubicBezTo>
                    <a:cubicBezTo>
                      <a:pt x="196" y="335"/>
                      <a:pt x="178" y="345"/>
                      <a:pt x="161" y="348"/>
                    </a:cubicBezTo>
                    <a:cubicBezTo>
                      <a:pt x="154" y="369"/>
                      <a:pt x="161" y="364"/>
                      <a:pt x="146" y="369"/>
                    </a:cubicBezTo>
                    <a:cubicBezTo>
                      <a:pt x="147" y="378"/>
                      <a:pt x="145" y="388"/>
                      <a:pt x="149" y="396"/>
                    </a:cubicBezTo>
                    <a:cubicBezTo>
                      <a:pt x="151" y="400"/>
                      <a:pt x="158" y="396"/>
                      <a:pt x="161" y="399"/>
                    </a:cubicBezTo>
                    <a:cubicBezTo>
                      <a:pt x="166" y="404"/>
                      <a:pt x="166" y="414"/>
                      <a:pt x="170" y="420"/>
                    </a:cubicBezTo>
                    <a:cubicBezTo>
                      <a:pt x="171" y="428"/>
                      <a:pt x="170" y="453"/>
                      <a:pt x="179" y="462"/>
                    </a:cubicBezTo>
                    <a:cubicBezTo>
                      <a:pt x="181" y="464"/>
                      <a:pt x="178" y="455"/>
                      <a:pt x="176" y="453"/>
                    </a:cubicBezTo>
                    <a:cubicBezTo>
                      <a:pt x="174" y="450"/>
                      <a:pt x="170" y="449"/>
                      <a:pt x="167" y="447"/>
                    </a:cubicBezTo>
                    <a:cubicBezTo>
                      <a:pt x="158" y="433"/>
                      <a:pt x="149" y="414"/>
                      <a:pt x="137" y="402"/>
                    </a:cubicBezTo>
                    <a:cubicBezTo>
                      <a:pt x="132" y="387"/>
                      <a:pt x="114" y="384"/>
                      <a:pt x="137" y="390"/>
                    </a:cubicBezTo>
                    <a:cubicBezTo>
                      <a:pt x="143" y="371"/>
                      <a:pt x="140" y="390"/>
                      <a:pt x="131" y="375"/>
                    </a:cubicBezTo>
                    <a:cubicBezTo>
                      <a:pt x="128" y="370"/>
                      <a:pt x="125" y="357"/>
                      <a:pt x="125" y="357"/>
                    </a:cubicBezTo>
                    <a:cubicBezTo>
                      <a:pt x="116" y="358"/>
                      <a:pt x="107" y="358"/>
                      <a:pt x="98" y="360"/>
                    </a:cubicBezTo>
                    <a:cubicBezTo>
                      <a:pt x="95" y="361"/>
                      <a:pt x="92" y="368"/>
                      <a:pt x="89" y="366"/>
                    </a:cubicBezTo>
                    <a:cubicBezTo>
                      <a:pt x="81" y="362"/>
                      <a:pt x="110" y="348"/>
                      <a:pt x="110" y="348"/>
                    </a:cubicBezTo>
                    <a:cubicBezTo>
                      <a:pt x="111" y="342"/>
                      <a:pt x="108" y="334"/>
                      <a:pt x="113" y="330"/>
                    </a:cubicBezTo>
                    <a:cubicBezTo>
                      <a:pt x="130" y="316"/>
                      <a:pt x="131" y="351"/>
                      <a:pt x="134" y="354"/>
                    </a:cubicBezTo>
                    <a:cubicBezTo>
                      <a:pt x="136" y="356"/>
                      <a:pt x="140" y="356"/>
                      <a:pt x="143" y="357"/>
                    </a:cubicBezTo>
                    <a:cubicBezTo>
                      <a:pt x="146" y="356"/>
                      <a:pt x="150" y="357"/>
                      <a:pt x="152" y="354"/>
                    </a:cubicBezTo>
                    <a:cubicBezTo>
                      <a:pt x="156" y="349"/>
                      <a:pt x="158" y="336"/>
                      <a:pt x="158" y="336"/>
                    </a:cubicBezTo>
                    <a:cubicBezTo>
                      <a:pt x="149" y="334"/>
                      <a:pt x="139" y="334"/>
                      <a:pt x="131" y="330"/>
                    </a:cubicBezTo>
                    <a:cubicBezTo>
                      <a:pt x="127" y="328"/>
                      <a:pt x="126" y="323"/>
                      <a:pt x="122" y="321"/>
                    </a:cubicBezTo>
                    <a:cubicBezTo>
                      <a:pt x="119" y="319"/>
                      <a:pt x="116" y="319"/>
                      <a:pt x="113" y="318"/>
                    </a:cubicBezTo>
                    <a:cubicBezTo>
                      <a:pt x="80" y="340"/>
                      <a:pt x="103" y="319"/>
                      <a:pt x="92" y="339"/>
                    </a:cubicBezTo>
                    <a:cubicBezTo>
                      <a:pt x="88" y="345"/>
                      <a:pt x="80" y="357"/>
                      <a:pt x="80" y="357"/>
                    </a:cubicBezTo>
                    <a:cubicBezTo>
                      <a:pt x="76" y="346"/>
                      <a:pt x="81" y="341"/>
                      <a:pt x="77" y="330"/>
                    </a:cubicBezTo>
                    <a:cubicBezTo>
                      <a:pt x="81" y="327"/>
                      <a:pt x="92" y="322"/>
                      <a:pt x="92" y="315"/>
                    </a:cubicBezTo>
                    <a:cubicBezTo>
                      <a:pt x="92" y="306"/>
                      <a:pt x="68" y="300"/>
                      <a:pt x="68" y="300"/>
                    </a:cubicBezTo>
                    <a:cubicBezTo>
                      <a:pt x="72" y="282"/>
                      <a:pt x="72" y="289"/>
                      <a:pt x="68" y="273"/>
                    </a:cubicBezTo>
                    <a:cubicBezTo>
                      <a:pt x="67" y="270"/>
                      <a:pt x="62" y="265"/>
                      <a:pt x="65" y="264"/>
                    </a:cubicBezTo>
                    <a:cubicBezTo>
                      <a:pt x="68" y="262"/>
                      <a:pt x="71" y="268"/>
                      <a:pt x="74" y="270"/>
                    </a:cubicBezTo>
                    <a:cubicBezTo>
                      <a:pt x="81" y="274"/>
                      <a:pt x="94" y="275"/>
                      <a:pt x="101" y="276"/>
                    </a:cubicBezTo>
                    <a:cubicBezTo>
                      <a:pt x="102" y="288"/>
                      <a:pt x="100" y="301"/>
                      <a:pt x="104" y="312"/>
                    </a:cubicBezTo>
                    <a:cubicBezTo>
                      <a:pt x="105" y="315"/>
                      <a:pt x="106" y="303"/>
                      <a:pt x="110" y="303"/>
                    </a:cubicBezTo>
                    <a:cubicBezTo>
                      <a:pt x="113" y="303"/>
                      <a:pt x="111" y="310"/>
                      <a:pt x="113" y="312"/>
                    </a:cubicBezTo>
                    <a:cubicBezTo>
                      <a:pt x="115" y="314"/>
                      <a:pt x="119" y="314"/>
                      <a:pt x="122" y="315"/>
                    </a:cubicBezTo>
                    <a:cubicBezTo>
                      <a:pt x="137" y="310"/>
                      <a:pt x="144" y="322"/>
                      <a:pt x="158" y="312"/>
                    </a:cubicBezTo>
                    <a:cubicBezTo>
                      <a:pt x="164" y="295"/>
                      <a:pt x="180" y="285"/>
                      <a:pt x="158" y="270"/>
                    </a:cubicBezTo>
                    <a:cubicBezTo>
                      <a:pt x="154" y="258"/>
                      <a:pt x="156" y="250"/>
                      <a:pt x="143" y="246"/>
                    </a:cubicBezTo>
                    <a:cubicBezTo>
                      <a:pt x="142" y="239"/>
                      <a:pt x="143" y="231"/>
                      <a:pt x="140" y="225"/>
                    </a:cubicBezTo>
                    <a:cubicBezTo>
                      <a:pt x="136" y="218"/>
                      <a:pt x="122" y="207"/>
                      <a:pt x="122" y="207"/>
                    </a:cubicBezTo>
                    <a:cubicBezTo>
                      <a:pt x="121" y="204"/>
                      <a:pt x="119" y="195"/>
                      <a:pt x="119" y="198"/>
                    </a:cubicBezTo>
                    <a:cubicBezTo>
                      <a:pt x="119" y="212"/>
                      <a:pt x="130" y="226"/>
                      <a:pt x="137" y="237"/>
                    </a:cubicBezTo>
                    <a:cubicBezTo>
                      <a:pt x="139" y="240"/>
                      <a:pt x="143" y="246"/>
                      <a:pt x="143" y="246"/>
                    </a:cubicBezTo>
                    <a:cubicBezTo>
                      <a:pt x="146" y="263"/>
                      <a:pt x="150" y="280"/>
                      <a:pt x="155" y="297"/>
                    </a:cubicBezTo>
                    <a:cubicBezTo>
                      <a:pt x="156" y="300"/>
                      <a:pt x="161" y="305"/>
                      <a:pt x="158" y="306"/>
                    </a:cubicBezTo>
                    <a:cubicBezTo>
                      <a:pt x="155" y="308"/>
                      <a:pt x="152" y="302"/>
                      <a:pt x="149" y="300"/>
                    </a:cubicBezTo>
                    <a:cubicBezTo>
                      <a:pt x="142" y="289"/>
                      <a:pt x="136" y="274"/>
                      <a:pt x="125" y="270"/>
                    </a:cubicBezTo>
                    <a:cubicBezTo>
                      <a:pt x="118" y="259"/>
                      <a:pt x="118" y="253"/>
                      <a:pt x="107" y="246"/>
                    </a:cubicBezTo>
                    <a:cubicBezTo>
                      <a:pt x="105" y="240"/>
                      <a:pt x="103" y="233"/>
                      <a:pt x="98" y="228"/>
                    </a:cubicBezTo>
                    <a:cubicBezTo>
                      <a:pt x="93" y="223"/>
                      <a:pt x="80" y="216"/>
                      <a:pt x="80" y="216"/>
                    </a:cubicBezTo>
                    <a:cubicBezTo>
                      <a:pt x="68" y="220"/>
                      <a:pt x="65" y="225"/>
                      <a:pt x="62" y="237"/>
                    </a:cubicBezTo>
                    <a:cubicBezTo>
                      <a:pt x="60" y="245"/>
                      <a:pt x="56" y="261"/>
                      <a:pt x="56" y="261"/>
                    </a:cubicBezTo>
                    <a:cubicBezTo>
                      <a:pt x="58" y="271"/>
                      <a:pt x="53" y="291"/>
                      <a:pt x="53" y="291"/>
                    </a:cubicBezTo>
                    <a:cubicBezTo>
                      <a:pt x="45" y="267"/>
                      <a:pt x="46" y="271"/>
                      <a:pt x="20" y="267"/>
                    </a:cubicBezTo>
                    <a:cubicBezTo>
                      <a:pt x="41" y="260"/>
                      <a:pt x="42" y="266"/>
                      <a:pt x="32" y="252"/>
                    </a:cubicBezTo>
                    <a:cubicBezTo>
                      <a:pt x="33" y="247"/>
                      <a:pt x="35" y="242"/>
                      <a:pt x="35" y="237"/>
                    </a:cubicBezTo>
                    <a:cubicBezTo>
                      <a:pt x="34" y="231"/>
                      <a:pt x="29" y="219"/>
                      <a:pt x="29" y="219"/>
                    </a:cubicBezTo>
                    <a:cubicBezTo>
                      <a:pt x="20" y="222"/>
                      <a:pt x="0" y="230"/>
                      <a:pt x="20" y="213"/>
                    </a:cubicBezTo>
                    <a:cubicBezTo>
                      <a:pt x="43" y="194"/>
                      <a:pt x="16" y="213"/>
                      <a:pt x="38" y="198"/>
                    </a:cubicBezTo>
                    <a:cubicBezTo>
                      <a:pt x="44" y="180"/>
                      <a:pt x="37" y="193"/>
                      <a:pt x="47" y="198"/>
                    </a:cubicBezTo>
                    <a:cubicBezTo>
                      <a:pt x="54" y="202"/>
                      <a:pt x="71" y="204"/>
                      <a:pt x="71" y="204"/>
                    </a:cubicBezTo>
                    <a:cubicBezTo>
                      <a:pt x="74" y="207"/>
                      <a:pt x="76" y="213"/>
                      <a:pt x="80" y="213"/>
                    </a:cubicBezTo>
                    <a:cubicBezTo>
                      <a:pt x="83" y="213"/>
                      <a:pt x="79" y="207"/>
                      <a:pt x="77" y="204"/>
                    </a:cubicBezTo>
                    <a:cubicBezTo>
                      <a:pt x="73" y="198"/>
                      <a:pt x="65" y="186"/>
                      <a:pt x="65" y="186"/>
                    </a:cubicBezTo>
                    <a:cubicBezTo>
                      <a:pt x="70" y="168"/>
                      <a:pt x="67" y="178"/>
                      <a:pt x="74" y="156"/>
                    </a:cubicBezTo>
                    <a:cubicBezTo>
                      <a:pt x="78" y="143"/>
                      <a:pt x="80" y="146"/>
                      <a:pt x="65" y="150"/>
                    </a:cubicBezTo>
                    <a:cubicBezTo>
                      <a:pt x="67" y="144"/>
                      <a:pt x="69" y="137"/>
                      <a:pt x="74" y="132"/>
                    </a:cubicBezTo>
                    <a:cubicBezTo>
                      <a:pt x="79" y="127"/>
                      <a:pt x="92" y="120"/>
                      <a:pt x="92" y="120"/>
                    </a:cubicBezTo>
                    <a:cubicBezTo>
                      <a:pt x="70" y="113"/>
                      <a:pt x="98" y="113"/>
                      <a:pt x="77" y="99"/>
                    </a:cubicBezTo>
                    <a:cubicBezTo>
                      <a:pt x="74" y="90"/>
                      <a:pt x="80" y="80"/>
                      <a:pt x="77" y="72"/>
                    </a:cubicBezTo>
                    <a:cubicBezTo>
                      <a:pt x="77" y="71"/>
                      <a:pt x="52" y="83"/>
                      <a:pt x="50" y="84"/>
                    </a:cubicBezTo>
                    <a:cubicBezTo>
                      <a:pt x="52" y="81"/>
                      <a:pt x="53" y="77"/>
                      <a:pt x="56" y="75"/>
                    </a:cubicBezTo>
                    <a:cubicBezTo>
                      <a:pt x="58" y="73"/>
                      <a:pt x="63" y="74"/>
                      <a:pt x="65" y="72"/>
                    </a:cubicBezTo>
                    <a:cubicBezTo>
                      <a:pt x="70" y="67"/>
                      <a:pt x="77" y="54"/>
                      <a:pt x="77" y="54"/>
                    </a:cubicBezTo>
                    <a:cubicBezTo>
                      <a:pt x="86" y="67"/>
                      <a:pt x="79" y="82"/>
                      <a:pt x="95" y="87"/>
                    </a:cubicBezTo>
                    <a:cubicBezTo>
                      <a:pt x="106" y="80"/>
                      <a:pt x="110" y="72"/>
                      <a:pt x="122" y="66"/>
                    </a:cubicBezTo>
                    <a:cubicBezTo>
                      <a:pt x="106" y="58"/>
                      <a:pt x="108" y="54"/>
                      <a:pt x="104" y="36"/>
                    </a:cubicBezTo>
                    <a:cubicBezTo>
                      <a:pt x="120" y="31"/>
                      <a:pt x="122" y="10"/>
                      <a:pt x="137" y="0"/>
                    </a:cubicBezTo>
                    <a:cubicBezTo>
                      <a:pt x="143" y="17"/>
                      <a:pt x="143" y="32"/>
                      <a:pt x="128" y="42"/>
                    </a:cubicBezTo>
                    <a:cubicBezTo>
                      <a:pt x="121" y="62"/>
                      <a:pt x="118" y="84"/>
                      <a:pt x="113" y="105"/>
                    </a:cubicBezTo>
                    <a:cubicBezTo>
                      <a:pt x="120" y="127"/>
                      <a:pt x="117" y="117"/>
                      <a:pt x="122" y="135"/>
                    </a:cubicBezTo>
                    <a:cubicBezTo>
                      <a:pt x="131" y="121"/>
                      <a:pt x="132" y="113"/>
                      <a:pt x="134" y="96"/>
                    </a:cubicBezTo>
                    <a:cubicBezTo>
                      <a:pt x="161" y="100"/>
                      <a:pt x="164" y="98"/>
                      <a:pt x="170" y="123"/>
                    </a:cubicBezTo>
                    <a:cubicBezTo>
                      <a:pt x="176" y="105"/>
                      <a:pt x="175" y="83"/>
                      <a:pt x="191" y="72"/>
                    </a:cubicBezTo>
                    <a:cubicBezTo>
                      <a:pt x="194" y="63"/>
                      <a:pt x="197" y="44"/>
                      <a:pt x="203" y="63"/>
                    </a:cubicBezTo>
                    <a:cubicBezTo>
                      <a:pt x="199" y="84"/>
                      <a:pt x="202" y="73"/>
                      <a:pt x="194" y="96"/>
                    </a:cubicBezTo>
                    <a:cubicBezTo>
                      <a:pt x="193" y="99"/>
                      <a:pt x="191" y="105"/>
                      <a:pt x="191" y="105"/>
                    </a:cubicBezTo>
                    <a:cubicBezTo>
                      <a:pt x="192" y="112"/>
                      <a:pt x="188" y="123"/>
                      <a:pt x="194" y="126"/>
                    </a:cubicBezTo>
                    <a:cubicBezTo>
                      <a:pt x="205" y="131"/>
                      <a:pt x="191" y="84"/>
                      <a:pt x="200" y="120"/>
                    </a:cubicBezTo>
                    <a:cubicBezTo>
                      <a:pt x="210" y="90"/>
                      <a:pt x="209" y="105"/>
                      <a:pt x="227" y="117"/>
                    </a:cubicBezTo>
                    <a:cubicBezTo>
                      <a:pt x="242" y="140"/>
                      <a:pt x="234" y="107"/>
                      <a:pt x="248" y="135"/>
                    </a:cubicBezTo>
                    <a:cubicBezTo>
                      <a:pt x="242" y="160"/>
                      <a:pt x="255" y="146"/>
                      <a:pt x="266" y="138"/>
                    </a:cubicBezTo>
                    <a:cubicBezTo>
                      <a:pt x="267" y="135"/>
                      <a:pt x="266" y="127"/>
                      <a:pt x="269" y="129"/>
                    </a:cubicBezTo>
                    <a:cubicBezTo>
                      <a:pt x="297" y="146"/>
                      <a:pt x="265" y="147"/>
                      <a:pt x="302" y="156"/>
                    </a:cubicBezTo>
                    <a:cubicBezTo>
                      <a:pt x="303" y="159"/>
                      <a:pt x="302" y="165"/>
                      <a:pt x="305" y="165"/>
                    </a:cubicBezTo>
                    <a:cubicBezTo>
                      <a:pt x="308" y="165"/>
                      <a:pt x="309" y="159"/>
                      <a:pt x="308" y="156"/>
                    </a:cubicBezTo>
                    <a:cubicBezTo>
                      <a:pt x="305" y="149"/>
                      <a:pt x="279" y="140"/>
                      <a:pt x="272" y="138"/>
                    </a:cubicBezTo>
                    <a:cubicBezTo>
                      <a:pt x="265" y="116"/>
                      <a:pt x="270" y="124"/>
                      <a:pt x="257" y="111"/>
                    </a:cubicBezTo>
                    <a:cubicBezTo>
                      <a:pt x="251" y="93"/>
                      <a:pt x="243" y="80"/>
                      <a:pt x="227" y="69"/>
                    </a:cubicBezTo>
                    <a:cubicBezTo>
                      <a:pt x="239" y="51"/>
                      <a:pt x="241" y="52"/>
                      <a:pt x="215" y="48"/>
                    </a:cubicBezTo>
                    <a:cubicBezTo>
                      <a:pt x="216" y="44"/>
                      <a:pt x="215" y="39"/>
                      <a:pt x="218" y="36"/>
                    </a:cubicBezTo>
                    <a:cubicBezTo>
                      <a:pt x="223" y="32"/>
                      <a:pt x="236" y="30"/>
                      <a:pt x="236" y="30"/>
                    </a:cubicBezTo>
                    <a:cubicBezTo>
                      <a:pt x="262" y="39"/>
                      <a:pt x="225" y="23"/>
                      <a:pt x="248" y="72"/>
                    </a:cubicBezTo>
                    <a:cubicBezTo>
                      <a:pt x="251" y="78"/>
                      <a:pt x="266" y="78"/>
                      <a:pt x="266" y="78"/>
                    </a:cubicBezTo>
                    <a:cubicBezTo>
                      <a:pt x="278" y="96"/>
                      <a:pt x="284" y="102"/>
                      <a:pt x="305" y="105"/>
                    </a:cubicBezTo>
                    <a:cubicBezTo>
                      <a:pt x="310" y="157"/>
                      <a:pt x="297" y="167"/>
                      <a:pt x="335" y="180"/>
                    </a:cubicBezTo>
                    <a:cubicBezTo>
                      <a:pt x="338" y="183"/>
                      <a:pt x="344" y="185"/>
                      <a:pt x="344" y="189"/>
                    </a:cubicBezTo>
                    <a:cubicBezTo>
                      <a:pt x="344" y="193"/>
                      <a:pt x="333" y="192"/>
                      <a:pt x="335" y="195"/>
                    </a:cubicBezTo>
                    <a:cubicBezTo>
                      <a:pt x="338" y="199"/>
                      <a:pt x="345" y="197"/>
                      <a:pt x="350" y="198"/>
                    </a:cubicBezTo>
                    <a:cubicBezTo>
                      <a:pt x="357" y="209"/>
                      <a:pt x="355" y="222"/>
                      <a:pt x="365" y="207"/>
                    </a:cubicBezTo>
                    <a:cubicBezTo>
                      <a:pt x="364" y="200"/>
                      <a:pt x="368" y="190"/>
                      <a:pt x="362" y="186"/>
                    </a:cubicBezTo>
                    <a:cubicBezTo>
                      <a:pt x="356" y="182"/>
                      <a:pt x="345" y="195"/>
                      <a:pt x="341" y="189"/>
                    </a:cubicBezTo>
                    <a:cubicBezTo>
                      <a:pt x="337" y="183"/>
                      <a:pt x="353" y="171"/>
                      <a:pt x="353" y="171"/>
                    </a:cubicBezTo>
                    <a:cubicBezTo>
                      <a:pt x="338" y="166"/>
                      <a:pt x="339" y="175"/>
                      <a:pt x="326" y="162"/>
                    </a:cubicBezTo>
                    <a:cubicBezTo>
                      <a:pt x="325" y="159"/>
                      <a:pt x="319" y="143"/>
                      <a:pt x="320" y="141"/>
                    </a:cubicBezTo>
                    <a:cubicBezTo>
                      <a:pt x="322" y="134"/>
                      <a:pt x="332" y="123"/>
                      <a:pt x="332" y="123"/>
                    </a:cubicBezTo>
                    <a:cubicBezTo>
                      <a:pt x="327" y="103"/>
                      <a:pt x="316" y="105"/>
                      <a:pt x="296" y="102"/>
                    </a:cubicBezTo>
                    <a:cubicBezTo>
                      <a:pt x="302" y="93"/>
                      <a:pt x="305" y="84"/>
                      <a:pt x="311" y="75"/>
                    </a:cubicBezTo>
                    <a:cubicBezTo>
                      <a:pt x="323" y="79"/>
                      <a:pt x="327" y="76"/>
                      <a:pt x="338" y="69"/>
                    </a:cubicBezTo>
                    <a:cubicBezTo>
                      <a:pt x="340" y="76"/>
                      <a:pt x="337" y="87"/>
                      <a:pt x="344" y="90"/>
                    </a:cubicBezTo>
                    <a:cubicBezTo>
                      <a:pt x="349" y="93"/>
                      <a:pt x="370" y="82"/>
                      <a:pt x="377" y="81"/>
                    </a:cubicBezTo>
                    <a:cubicBezTo>
                      <a:pt x="389" y="79"/>
                      <a:pt x="413" y="75"/>
                      <a:pt x="413" y="75"/>
                    </a:cubicBezTo>
                    <a:cubicBezTo>
                      <a:pt x="451" y="83"/>
                      <a:pt x="413" y="102"/>
                      <a:pt x="440" y="120"/>
                    </a:cubicBezTo>
                    <a:cubicBezTo>
                      <a:pt x="444" y="135"/>
                      <a:pt x="447" y="150"/>
                      <a:pt x="452" y="165"/>
                    </a:cubicBezTo>
                    <a:cubicBezTo>
                      <a:pt x="457" y="223"/>
                      <a:pt x="456" y="179"/>
                      <a:pt x="467" y="213"/>
                    </a:cubicBezTo>
                    <a:cubicBezTo>
                      <a:pt x="459" y="244"/>
                      <a:pt x="464" y="241"/>
                      <a:pt x="485" y="255"/>
                    </a:cubicBezTo>
                    <a:cubicBezTo>
                      <a:pt x="489" y="268"/>
                      <a:pt x="492" y="278"/>
                      <a:pt x="488" y="291"/>
                    </a:cubicBezTo>
                    <a:cubicBezTo>
                      <a:pt x="496" y="315"/>
                      <a:pt x="500" y="308"/>
                      <a:pt x="476" y="312"/>
                    </a:cubicBezTo>
                    <a:cubicBezTo>
                      <a:pt x="477" y="315"/>
                      <a:pt x="481" y="318"/>
                      <a:pt x="479" y="321"/>
                    </a:cubicBezTo>
                    <a:cubicBezTo>
                      <a:pt x="475" y="327"/>
                      <a:pt x="461" y="333"/>
                      <a:pt x="461" y="333"/>
                    </a:cubicBezTo>
                    <a:cubicBezTo>
                      <a:pt x="446" y="311"/>
                      <a:pt x="449" y="315"/>
                      <a:pt x="425" y="306"/>
                    </a:cubicBezTo>
                    <a:cubicBezTo>
                      <a:pt x="418" y="278"/>
                      <a:pt x="428" y="307"/>
                      <a:pt x="413" y="288"/>
                    </a:cubicBezTo>
                    <a:cubicBezTo>
                      <a:pt x="408" y="282"/>
                      <a:pt x="412" y="273"/>
                      <a:pt x="407" y="267"/>
                    </a:cubicBezTo>
                    <a:cubicBezTo>
                      <a:pt x="405" y="265"/>
                      <a:pt x="401" y="265"/>
                      <a:pt x="398" y="264"/>
                    </a:cubicBezTo>
                    <a:cubicBezTo>
                      <a:pt x="394" y="258"/>
                      <a:pt x="371" y="233"/>
                      <a:pt x="386" y="264"/>
                    </a:cubicBezTo>
                    <a:cubicBezTo>
                      <a:pt x="389" y="270"/>
                      <a:pt x="399" y="276"/>
                      <a:pt x="404" y="279"/>
                    </a:cubicBezTo>
                    <a:cubicBezTo>
                      <a:pt x="406" y="286"/>
                      <a:pt x="404" y="295"/>
                      <a:pt x="410" y="300"/>
                    </a:cubicBezTo>
                    <a:cubicBezTo>
                      <a:pt x="417" y="306"/>
                      <a:pt x="436" y="309"/>
                      <a:pt x="446" y="315"/>
                    </a:cubicBezTo>
                    <a:cubicBezTo>
                      <a:pt x="453" y="336"/>
                      <a:pt x="446" y="331"/>
                      <a:pt x="461" y="336"/>
                    </a:cubicBezTo>
                    <a:cubicBezTo>
                      <a:pt x="462" y="339"/>
                      <a:pt x="461" y="343"/>
                      <a:pt x="464" y="345"/>
                    </a:cubicBezTo>
                    <a:cubicBezTo>
                      <a:pt x="469" y="349"/>
                      <a:pt x="482" y="351"/>
                      <a:pt x="482" y="351"/>
                    </a:cubicBezTo>
                    <a:cubicBezTo>
                      <a:pt x="483" y="354"/>
                      <a:pt x="487" y="357"/>
                      <a:pt x="485" y="360"/>
                    </a:cubicBezTo>
                    <a:cubicBezTo>
                      <a:pt x="483" y="364"/>
                      <a:pt x="476" y="363"/>
                      <a:pt x="473" y="366"/>
                    </a:cubicBezTo>
                    <a:cubicBezTo>
                      <a:pt x="470" y="368"/>
                      <a:pt x="470" y="372"/>
                      <a:pt x="467" y="375"/>
                    </a:cubicBezTo>
                    <a:cubicBezTo>
                      <a:pt x="464" y="378"/>
                      <a:pt x="461" y="379"/>
                      <a:pt x="458" y="381"/>
                    </a:cubicBezTo>
                    <a:cubicBezTo>
                      <a:pt x="427" y="371"/>
                      <a:pt x="449" y="370"/>
                      <a:pt x="428" y="363"/>
                    </a:cubicBezTo>
                    <a:cubicBezTo>
                      <a:pt x="421" y="352"/>
                      <a:pt x="421" y="346"/>
                      <a:pt x="410" y="339"/>
                    </a:cubicBezTo>
                    <a:cubicBezTo>
                      <a:pt x="398" y="357"/>
                      <a:pt x="427" y="371"/>
                      <a:pt x="395" y="387"/>
                    </a:cubicBezTo>
                    <a:cubicBezTo>
                      <a:pt x="400" y="411"/>
                      <a:pt x="395" y="408"/>
                      <a:pt x="377" y="420"/>
                    </a:cubicBezTo>
                    <a:cubicBezTo>
                      <a:pt x="373" y="407"/>
                      <a:pt x="374" y="414"/>
                      <a:pt x="374" y="399"/>
                    </a:cubicBezTo>
                    <a:lnTo>
                      <a:pt x="350" y="417"/>
                    </a:lnTo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695" name="Freeform 223"/>
              <p:cNvSpPr>
                <a:spLocks/>
              </p:cNvSpPr>
              <p:nvPr/>
            </p:nvSpPr>
            <p:spPr bwMode="auto">
              <a:xfrm>
                <a:off x="4089" y="976"/>
                <a:ext cx="76" cy="54"/>
              </a:xfrm>
              <a:custGeom>
                <a:avLst/>
                <a:gdLst>
                  <a:gd name="T0" fmla="*/ 76 w 76"/>
                  <a:gd name="T1" fmla="*/ 21 h 54"/>
                  <a:gd name="T2" fmla="*/ 49 w 76"/>
                  <a:gd name="T3" fmla="*/ 24 h 54"/>
                  <a:gd name="T4" fmla="*/ 31 w 76"/>
                  <a:gd name="T5" fmla="*/ 54 h 54"/>
                  <a:gd name="T6" fmla="*/ 40 w 76"/>
                  <a:gd name="T7" fmla="*/ 30 h 54"/>
                  <a:gd name="T8" fmla="*/ 7 w 76"/>
                  <a:gd name="T9" fmla="*/ 21 h 54"/>
                  <a:gd name="T10" fmla="*/ 1 w 76"/>
                  <a:gd name="T11" fmla="*/ 12 h 54"/>
                  <a:gd name="T12" fmla="*/ 28 w 76"/>
                  <a:gd name="T13" fmla="*/ 0 h 54"/>
                  <a:gd name="T14" fmla="*/ 76 w 76"/>
                  <a:gd name="T15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54">
                    <a:moveTo>
                      <a:pt x="76" y="21"/>
                    </a:moveTo>
                    <a:cubicBezTo>
                      <a:pt x="65" y="25"/>
                      <a:pt x="60" y="20"/>
                      <a:pt x="49" y="24"/>
                    </a:cubicBezTo>
                    <a:cubicBezTo>
                      <a:pt x="46" y="40"/>
                      <a:pt x="44" y="45"/>
                      <a:pt x="31" y="54"/>
                    </a:cubicBezTo>
                    <a:cubicBezTo>
                      <a:pt x="26" y="40"/>
                      <a:pt x="36" y="43"/>
                      <a:pt x="40" y="30"/>
                    </a:cubicBezTo>
                    <a:cubicBezTo>
                      <a:pt x="34" y="13"/>
                      <a:pt x="24" y="19"/>
                      <a:pt x="7" y="21"/>
                    </a:cubicBezTo>
                    <a:cubicBezTo>
                      <a:pt x="5" y="18"/>
                      <a:pt x="0" y="15"/>
                      <a:pt x="1" y="12"/>
                    </a:cubicBezTo>
                    <a:cubicBezTo>
                      <a:pt x="1" y="12"/>
                      <a:pt x="22" y="2"/>
                      <a:pt x="28" y="0"/>
                    </a:cubicBezTo>
                    <a:cubicBezTo>
                      <a:pt x="42" y="9"/>
                      <a:pt x="60" y="16"/>
                      <a:pt x="76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696" name="Freeform 224"/>
              <p:cNvSpPr>
                <a:spLocks/>
              </p:cNvSpPr>
              <p:nvPr/>
            </p:nvSpPr>
            <p:spPr bwMode="auto">
              <a:xfrm>
                <a:off x="4058" y="912"/>
                <a:ext cx="214" cy="240"/>
              </a:xfrm>
              <a:custGeom>
                <a:avLst/>
                <a:gdLst>
                  <a:gd name="T0" fmla="*/ 32 w 214"/>
                  <a:gd name="T1" fmla="*/ 30 h 240"/>
                  <a:gd name="T2" fmla="*/ 43 w 214"/>
                  <a:gd name="T3" fmla="*/ 22 h 240"/>
                  <a:gd name="T4" fmla="*/ 53 w 214"/>
                  <a:gd name="T5" fmla="*/ 14 h 240"/>
                  <a:gd name="T6" fmla="*/ 107 w 214"/>
                  <a:gd name="T7" fmla="*/ 4 h 240"/>
                  <a:gd name="T8" fmla="*/ 165 w 214"/>
                  <a:gd name="T9" fmla="*/ 16 h 240"/>
                  <a:gd name="T10" fmla="*/ 183 w 214"/>
                  <a:gd name="T11" fmla="*/ 35 h 240"/>
                  <a:gd name="T12" fmla="*/ 196 w 214"/>
                  <a:gd name="T13" fmla="*/ 49 h 240"/>
                  <a:gd name="T14" fmla="*/ 211 w 214"/>
                  <a:gd name="T15" fmla="*/ 97 h 240"/>
                  <a:gd name="T16" fmla="*/ 214 w 214"/>
                  <a:gd name="T17" fmla="*/ 115 h 240"/>
                  <a:gd name="T18" fmla="*/ 203 w 214"/>
                  <a:gd name="T19" fmla="*/ 175 h 240"/>
                  <a:gd name="T20" fmla="*/ 188 w 214"/>
                  <a:gd name="T21" fmla="*/ 197 h 240"/>
                  <a:gd name="T22" fmla="*/ 178 w 214"/>
                  <a:gd name="T23" fmla="*/ 206 h 240"/>
                  <a:gd name="T24" fmla="*/ 154 w 214"/>
                  <a:gd name="T25" fmla="*/ 214 h 240"/>
                  <a:gd name="T26" fmla="*/ 122 w 214"/>
                  <a:gd name="T27" fmla="*/ 222 h 240"/>
                  <a:gd name="T28" fmla="*/ 81 w 214"/>
                  <a:gd name="T29" fmla="*/ 224 h 240"/>
                  <a:gd name="T30" fmla="*/ 48 w 214"/>
                  <a:gd name="T31" fmla="*/ 197 h 240"/>
                  <a:gd name="T32" fmla="*/ 30 w 214"/>
                  <a:gd name="T33" fmla="*/ 213 h 240"/>
                  <a:gd name="T34" fmla="*/ 6 w 214"/>
                  <a:gd name="T35" fmla="*/ 224 h 240"/>
                  <a:gd name="T36" fmla="*/ 4 w 214"/>
                  <a:gd name="T37" fmla="*/ 167 h 240"/>
                  <a:gd name="T38" fmla="*/ 28 w 214"/>
                  <a:gd name="T39" fmla="*/ 152 h 240"/>
                  <a:gd name="T40" fmla="*/ 39 w 214"/>
                  <a:gd name="T41" fmla="*/ 125 h 240"/>
                  <a:gd name="T42" fmla="*/ 40 w 214"/>
                  <a:gd name="T43" fmla="*/ 119 h 240"/>
                  <a:gd name="T44" fmla="*/ 27 w 214"/>
                  <a:gd name="T45" fmla="*/ 48 h 240"/>
                  <a:gd name="T46" fmla="*/ 32 w 214"/>
                  <a:gd name="T47" fmla="*/ 3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4" h="240">
                    <a:moveTo>
                      <a:pt x="32" y="30"/>
                    </a:moveTo>
                    <a:cubicBezTo>
                      <a:pt x="36" y="25"/>
                      <a:pt x="38" y="23"/>
                      <a:pt x="43" y="22"/>
                    </a:cubicBezTo>
                    <a:cubicBezTo>
                      <a:pt x="46" y="17"/>
                      <a:pt x="49" y="16"/>
                      <a:pt x="53" y="14"/>
                    </a:cubicBezTo>
                    <a:cubicBezTo>
                      <a:pt x="68" y="0"/>
                      <a:pt x="91" y="5"/>
                      <a:pt x="107" y="4"/>
                    </a:cubicBezTo>
                    <a:cubicBezTo>
                      <a:pt x="127" y="6"/>
                      <a:pt x="145" y="13"/>
                      <a:pt x="165" y="16"/>
                    </a:cubicBezTo>
                    <a:cubicBezTo>
                      <a:pt x="169" y="26"/>
                      <a:pt x="176" y="32"/>
                      <a:pt x="183" y="35"/>
                    </a:cubicBezTo>
                    <a:cubicBezTo>
                      <a:pt x="188" y="39"/>
                      <a:pt x="191" y="45"/>
                      <a:pt x="196" y="49"/>
                    </a:cubicBezTo>
                    <a:cubicBezTo>
                      <a:pt x="202" y="64"/>
                      <a:pt x="205" y="83"/>
                      <a:pt x="211" y="97"/>
                    </a:cubicBezTo>
                    <a:cubicBezTo>
                      <a:pt x="212" y="104"/>
                      <a:pt x="213" y="109"/>
                      <a:pt x="214" y="115"/>
                    </a:cubicBezTo>
                    <a:cubicBezTo>
                      <a:pt x="213" y="140"/>
                      <a:pt x="213" y="157"/>
                      <a:pt x="203" y="175"/>
                    </a:cubicBezTo>
                    <a:cubicBezTo>
                      <a:pt x="200" y="187"/>
                      <a:pt x="194" y="193"/>
                      <a:pt x="188" y="197"/>
                    </a:cubicBezTo>
                    <a:cubicBezTo>
                      <a:pt x="184" y="202"/>
                      <a:pt x="182" y="205"/>
                      <a:pt x="178" y="206"/>
                    </a:cubicBezTo>
                    <a:cubicBezTo>
                      <a:pt x="171" y="213"/>
                      <a:pt x="161" y="211"/>
                      <a:pt x="154" y="214"/>
                    </a:cubicBezTo>
                    <a:cubicBezTo>
                      <a:pt x="144" y="221"/>
                      <a:pt x="133" y="221"/>
                      <a:pt x="122" y="222"/>
                    </a:cubicBezTo>
                    <a:cubicBezTo>
                      <a:pt x="109" y="240"/>
                      <a:pt x="119" y="227"/>
                      <a:pt x="81" y="224"/>
                    </a:cubicBezTo>
                    <a:cubicBezTo>
                      <a:pt x="72" y="223"/>
                      <a:pt x="48" y="197"/>
                      <a:pt x="48" y="197"/>
                    </a:cubicBezTo>
                    <a:cubicBezTo>
                      <a:pt x="47" y="195"/>
                      <a:pt x="31" y="213"/>
                      <a:pt x="30" y="213"/>
                    </a:cubicBezTo>
                    <a:cubicBezTo>
                      <a:pt x="24" y="208"/>
                      <a:pt x="10" y="232"/>
                      <a:pt x="6" y="224"/>
                    </a:cubicBezTo>
                    <a:cubicBezTo>
                      <a:pt x="2" y="216"/>
                      <a:pt x="0" y="179"/>
                      <a:pt x="4" y="167"/>
                    </a:cubicBezTo>
                    <a:cubicBezTo>
                      <a:pt x="8" y="155"/>
                      <a:pt x="22" y="159"/>
                      <a:pt x="28" y="152"/>
                    </a:cubicBezTo>
                    <a:cubicBezTo>
                      <a:pt x="34" y="145"/>
                      <a:pt x="37" y="130"/>
                      <a:pt x="39" y="125"/>
                    </a:cubicBezTo>
                    <a:cubicBezTo>
                      <a:pt x="39" y="123"/>
                      <a:pt x="40" y="121"/>
                      <a:pt x="40" y="119"/>
                    </a:cubicBezTo>
                    <a:cubicBezTo>
                      <a:pt x="38" y="51"/>
                      <a:pt x="36" y="84"/>
                      <a:pt x="27" y="48"/>
                    </a:cubicBezTo>
                    <a:cubicBezTo>
                      <a:pt x="26" y="37"/>
                      <a:pt x="29" y="38"/>
                      <a:pt x="32" y="30"/>
                    </a:cubicBezTo>
                    <a:close/>
                  </a:path>
                </a:pathLst>
              </a:custGeom>
              <a:solidFill>
                <a:srgbClr val="FAB35C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697" name="Freeform 225"/>
              <p:cNvSpPr>
                <a:spLocks/>
              </p:cNvSpPr>
              <p:nvPr/>
            </p:nvSpPr>
            <p:spPr bwMode="auto">
              <a:xfrm>
                <a:off x="4096" y="947"/>
                <a:ext cx="148" cy="157"/>
              </a:xfrm>
              <a:custGeom>
                <a:avLst/>
                <a:gdLst>
                  <a:gd name="T0" fmla="*/ 178 w 208"/>
                  <a:gd name="T1" fmla="*/ 33 h 121"/>
                  <a:gd name="T2" fmla="*/ 174 w 208"/>
                  <a:gd name="T3" fmla="*/ 57 h 121"/>
                  <a:gd name="T4" fmla="*/ 186 w 208"/>
                  <a:gd name="T5" fmla="*/ 61 h 121"/>
                  <a:gd name="T6" fmla="*/ 178 w 208"/>
                  <a:gd name="T7" fmla="*/ 89 h 121"/>
                  <a:gd name="T8" fmla="*/ 170 w 208"/>
                  <a:gd name="T9" fmla="*/ 121 h 121"/>
                  <a:gd name="T10" fmla="*/ 42 w 208"/>
                  <a:gd name="T11" fmla="*/ 117 h 121"/>
                  <a:gd name="T12" fmla="*/ 26 w 208"/>
                  <a:gd name="T13" fmla="*/ 113 h 121"/>
                  <a:gd name="T14" fmla="*/ 42 w 208"/>
                  <a:gd name="T15" fmla="*/ 97 h 121"/>
                  <a:gd name="T16" fmla="*/ 78 w 208"/>
                  <a:gd name="T17" fmla="*/ 73 h 121"/>
                  <a:gd name="T18" fmla="*/ 18 w 208"/>
                  <a:gd name="T19" fmla="*/ 53 h 121"/>
                  <a:gd name="T20" fmla="*/ 14 w 208"/>
                  <a:gd name="T21" fmla="*/ 33 h 121"/>
                  <a:gd name="T22" fmla="*/ 22 w 208"/>
                  <a:gd name="T23" fmla="*/ 9 h 121"/>
                  <a:gd name="T24" fmla="*/ 2 w 208"/>
                  <a:gd name="T25" fmla="*/ 5 h 121"/>
                  <a:gd name="T26" fmla="*/ 18 w 208"/>
                  <a:gd name="T27" fmla="*/ 1 h 121"/>
                  <a:gd name="T28" fmla="*/ 142 w 208"/>
                  <a:gd name="T29" fmla="*/ 5 h 121"/>
                  <a:gd name="T30" fmla="*/ 158 w 208"/>
                  <a:gd name="T31" fmla="*/ 21 h 121"/>
                  <a:gd name="T32" fmla="*/ 178 w 208"/>
                  <a:gd name="T33" fmla="*/ 3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8" h="121">
                    <a:moveTo>
                      <a:pt x="178" y="33"/>
                    </a:moveTo>
                    <a:cubicBezTo>
                      <a:pt x="177" y="41"/>
                      <a:pt x="172" y="49"/>
                      <a:pt x="174" y="57"/>
                    </a:cubicBezTo>
                    <a:cubicBezTo>
                      <a:pt x="175" y="61"/>
                      <a:pt x="184" y="57"/>
                      <a:pt x="186" y="61"/>
                    </a:cubicBezTo>
                    <a:cubicBezTo>
                      <a:pt x="187" y="63"/>
                      <a:pt x="179" y="85"/>
                      <a:pt x="178" y="89"/>
                    </a:cubicBezTo>
                    <a:cubicBezTo>
                      <a:pt x="208" y="99"/>
                      <a:pt x="186" y="116"/>
                      <a:pt x="170" y="121"/>
                    </a:cubicBezTo>
                    <a:cubicBezTo>
                      <a:pt x="127" y="120"/>
                      <a:pt x="85" y="119"/>
                      <a:pt x="42" y="117"/>
                    </a:cubicBezTo>
                    <a:cubicBezTo>
                      <a:pt x="37" y="117"/>
                      <a:pt x="29" y="117"/>
                      <a:pt x="26" y="113"/>
                    </a:cubicBezTo>
                    <a:cubicBezTo>
                      <a:pt x="17" y="102"/>
                      <a:pt x="40" y="98"/>
                      <a:pt x="42" y="97"/>
                    </a:cubicBezTo>
                    <a:cubicBezTo>
                      <a:pt x="25" y="72"/>
                      <a:pt x="59" y="77"/>
                      <a:pt x="78" y="73"/>
                    </a:cubicBezTo>
                    <a:cubicBezTo>
                      <a:pt x="25" y="60"/>
                      <a:pt x="44" y="70"/>
                      <a:pt x="18" y="53"/>
                    </a:cubicBezTo>
                    <a:cubicBezTo>
                      <a:pt x="17" y="46"/>
                      <a:pt x="13" y="40"/>
                      <a:pt x="14" y="33"/>
                    </a:cubicBezTo>
                    <a:cubicBezTo>
                      <a:pt x="15" y="25"/>
                      <a:pt x="22" y="9"/>
                      <a:pt x="22" y="9"/>
                    </a:cubicBezTo>
                    <a:cubicBezTo>
                      <a:pt x="15" y="8"/>
                      <a:pt x="5" y="11"/>
                      <a:pt x="2" y="5"/>
                    </a:cubicBezTo>
                    <a:cubicBezTo>
                      <a:pt x="0" y="0"/>
                      <a:pt x="13" y="1"/>
                      <a:pt x="18" y="1"/>
                    </a:cubicBezTo>
                    <a:cubicBezTo>
                      <a:pt x="59" y="1"/>
                      <a:pt x="101" y="4"/>
                      <a:pt x="142" y="5"/>
                    </a:cubicBezTo>
                    <a:cubicBezTo>
                      <a:pt x="174" y="16"/>
                      <a:pt x="137" y="0"/>
                      <a:pt x="158" y="21"/>
                    </a:cubicBezTo>
                    <a:cubicBezTo>
                      <a:pt x="162" y="25"/>
                      <a:pt x="173" y="28"/>
                      <a:pt x="178" y="33"/>
                    </a:cubicBezTo>
                    <a:close/>
                  </a:path>
                </a:pathLst>
              </a:custGeom>
              <a:solidFill>
                <a:srgbClr val="DD6D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698" name="Freeform 226"/>
              <p:cNvSpPr>
                <a:spLocks/>
              </p:cNvSpPr>
              <p:nvPr/>
            </p:nvSpPr>
            <p:spPr bwMode="auto">
              <a:xfrm>
                <a:off x="4098" y="1017"/>
                <a:ext cx="114" cy="75"/>
              </a:xfrm>
              <a:custGeom>
                <a:avLst/>
                <a:gdLst>
                  <a:gd name="T0" fmla="*/ 160 w 160"/>
                  <a:gd name="T1" fmla="*/ 23 h 58"/>
                  <a:gd name="T2" fmla="*/ 115 w 160"/>
                  <a:gd name="T3" fmla="*/ 21 h 58"/>
                  <a:gd name="T4" fmla="*/ 108 w 160"/>
                  <a:gd name="T5" fmla="*/ 30 h 58"/>
                  <a:gd name="T6" fmla="*/ 84 w 160"/>
                  <a:gd name="T7" fmla="*/ 44 h 58"/>
                  <a:gd name="T8" fmla="*/ 70 w 160"/>
                  <a:gd name="T9" fmla="*/ 47 h 58"/>
                  <a:gd name="T10" fmla="*/ 75 w 160"/>
                  <a:gd name="T11" fmla="*/ 54 h 58"/>
                  <a:gd name="T12" fmla="*/ 54 w 160"/>
                  <a:gd name="T13" fmla="*/ 47 h 58"/>
                  <a:gd name="T14" fmla="*/ 45 w 160"/>
                  <a:gd name="T15" fmla="*/ 35 h 58"/>
                  <a:gd name="T16" fmla="*/ 96 w 160"/>
                  <a:gd name="T17" fmla="*/ 35 h 58"/>
                  <a:gd name="T18" fmla="*/ 99 w 160"/>
                  <a:gd name="T19" fmla="*/ 23 h 58"/>
                  <a:gd name="T20" fmla="*/ 78 w 160"/>
                  <a:gd name="T21" fmla="*/ 17 h 58"/>
                  <a:gd name="T22" fmla="*/ 67 w 160"/>
                  <a:gd name="T23" fmla="*/ 18 h 58"/>
                  <a:gd name="T24" fmla="*/ 90 w 160"/>
                  <a:gd name="T25" fmla="*/ 15 h 58"/>
                  <a:gd name="T26" fmla="*/ 87 w 160"/>
                  <a:gd name="T27" fmla="*/ 11 h 58"/>
                  <a:gd name="T28" fmla="*/ 82 w 160"/>
                  <a:gd name="T29" fmla="*/ 14 h 58"/>
                  <a:gd name="T30" fmla="*/ 61 w 160"/>
                  <a:gd name="T31" fmla="*/ 9 h 58"/>
                  <a:gd name="T32" fmla="*/ 48 w 160"/>
                  <a:gd name="T33" fmla="*/ 12 h 58"/>
                  <a:gd name="T34" fmla="*/ 3 w 160"/>
                  <a:gd name="T35" fmla="*/ 20 h 58"/>
                  <a:gd name="T36" fmla="*/ 9 w 160"/>
                  <a:gd name="T37" fmla="*/ 12 h 58"/>
                  <a:gd name="T38" fmla="*/ 28 w 160"/>
                  <a:gd name="T39" fmla="*/ 0 h 58"/>
                  <a:gd name="T40" fmla="*/ 85 w 160"/>
                  <a:gd name="T41" fmla="*/ 9 h 58"/>
                  <a:gd name="T42" fmla="*/ 106 w 160"/>
                  <a:gd name="T43" fmla="*/ 11 h 58"/>
                  <a:gd name="T44" fmla="*/ 153 w 160"/>
                  <a:gd name="T45" fmla="*/ 15 h 58"/>
                  <a:gd name="T46" fmla="*/ 160 w 160"/>
                  <a:gd name="T47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0" h="58">
                    <a:moveTo>
                      <a:pt x="160" y="23"/>
                    </a:moveTo>
                    <a:cubicBezTo>
                      <a:pt x="154" y="23"/>
                      <a:pt x="122" y="15"/>
                      <a:pt x="115" y="21"/>
                    </a:cubicBezTo>
                    <a:cubicBezTo>
                      <a:pt x="114" y="27"/>
                      <a:pt x="116" y="36"/>
                      <a:pt x="108" y="30"/>
                    </a:cubicBezTo>
                    <a:cubicBezTo>
                      <a:pt x="104" y="43"/>
                      <a:pt x="97" y="41"/>
                      <a:pt x="84" y="44"/>
                    </a:cubicBezTo>
                    <a:cubicBezTo>
                      <a:pt x="77" y="41"/>
                      <a:pt x="76" y="43"/>
                      <a:pt x="70" y="47"/>
                    </a:cubicBezTo>
                    <a:cubicBezTo>
                      <a:pt x="76" y="48"/>
                      <a:pt x="82" y="49"/>
                      <a:pt x="75" y="54"/>
                    </a:cubicBezTo>
                    <a:cubicBezTo>
                      <a:pt x="70" y="54"/>
                      <a:pt x="46" y="58"/>
                      <a:pt x="54" y="47"/>
                    </a:cubicBezTo>
                    <a:cubicBezTo>
                      <a:pt x="49" y="43"/>
                      <a:pt x="42" y="42"/>
                      <a:pt x="45" y="35"/>
                    </a:cubicBezTo>
                    <a:cubicBezTo>
                      <a:pt x="64" y="36"/>
                      <a:pt x="77" y="36"/>
                      <a:pt x="96" y="35"/>
                    </a:cubicBezTo>
                    <a:cubicBezTo>
                      <a:pt x="100" y="29"/>
                      <a:pt x="106" y="28"/>
                      <a:pt x="99" y="23"/>
                    </a:cubicBezTo>
                    <a:cubicBezTo>
                      <a:pt x="91" y="25"/>
                      <a:pt x="86" y="18"/>
                      <a:pt x="78" y="17"/>
                    </a:cubicBezTo>
                    <a:cubicBezTo>
                      <a:pt x="74" y="17"/>
                      <a:pt x="63" y="19"/>
                      <a:pt x="67" y="18"/>
                    </a:cubicBezTo>
                    <a:cubicBezTo>
                      <a:pt x="75" y="17"/>
                      <a:pt x="90" y="15"/>
                      <a:pt x="90" y="15"/>
                    </a:cubicBezTo>
                    <a:cubicBezTo>
                      <a:pt x="89" y="14"/>
                      <a:pt x="89" y="11"/>
                      <a:pt x="87" y="11"/>
                    </a:cubicBezTo>
                    <a:cubicBezTo>
                      <a:pt x="85" y="11"/>
                      <a:pt x="84" y="14"/>
                      <a:pt x="82" y="14"/>
                    </a:cubicBezTo>
                    <a:cubicBezTo>
                      <a:pt x="78" y="14"/>
                      <a:pt x="65" y="10"/>
                      <a:pt x="61" y="9"/>
                    </a:cubicBezTo>
                    <a:cubicBezTo>
                      <a:pt x="53" y="11"/>
                      <a:pt x="54" y="16"/>
                      <a:pt x="48" y="12"/>
                    </a:cubicBezTo>
                    <a:cubicBezTo>
                      <a:pt x="14" y="16"/>
                      <a:pt x="44" y="22"/>
                      <a:pt x="3" y="20"/>
                    </a:cubicBezTo>
                    <a:cubicBezTo>
                      <a:pt x="0" y="13"/>
                      <a:pt x="1" y="11"/>
                      <a:pt x="9" y="12"/>
                    </a:cubicBezTo>
                    <a:cubicBezTo>
                      <a:pt x="19" y="20"/>
                      <a:pt x="20" y="4"/>
                      <a:pt x="28" y="0"/>
                    </a:cubicBezTo>
                    <a:cubicBezTo>
                      <a:pt x="112" y="4"/>
                      <a:pt x="45" y="6"/>
                      <a:pt x="85" y="9"/>
                    </a:cubicBezTo>
                    <a:cubicBezTo>
                      <a:pt x="93" y="12"/>
                      <a:pt x="97" y="12"/>
                      <a:pt x="106" y="11"/>
                    </a:cubicBezTo>
                    <a:cubicBezTo>
                      <a:pt x="120" y="5"/>
                      <a:pt x="138" y="14"/>
                      <a:pt x="153" y="15"/>
                    </a:cubicBezTo>
                    <a:cubicBezTo>
                      <a:pt x="149" y="24"/>
                      <a:pt x="152" y="23"/>
                      <a:pt x="160" y="23"/>
                    </a:cubicBezTo>
                    <a:close/>
                  </a:path>
                </a:pathLst>
              </a:custGeom>
              <a:solidFill>
                <a:srgbClr val="562B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105699" name="Freeform 227"/>
            <p:cNvSpPr>
              <a:spLocks/>
            </p:cNvSpPr>
            <p:nvPr/>
          </p:nvSpPr>
          <p:spPr bwMode="auto">
            <a:xfrm>
              <a:off x="2341" y="1532"/>
              <a:ext cx="980" cy="922"/>
            </a:xfrm>
            <a:custGeom>
              <a:avLst/>
              <a:gdLst>
                <a:gd name="T0" fmla="*/ 682 w 980"/>
                <a:gd name="T1" fmla="*/ 6 h 922"/>
                <a:gd name="T2" fmla="*/ 757 w 980"/>
                <a:gd name="T3" fmla="*/ 150 h 922"/>
                <a:gd name="T4" fmla="*/ 797 w 980"/>
                <a:gd name="T5" fmla="*/ 211 h 922"/>
                <a:gd name="T6" fmla="*/ 866 w 980"/>
                <a:gd name="T7" fmla="*/ 331 h 922"/>
                <a:gd name="T8" fmla="*/ 974 w 980"/>
                <a:gd name="T9" fmla="*/ 447 h 922"/>
                <a:gd name="T10" fmla="*/ 962 w 980"/>
                <a:gd name="T11" fmla="*/ 505 h 922"/>
                <a:gd name="T12" fmla="*/ 867 w 980"/>
                <a:gd name="T13" fmla="*/ 531 h 922"/>
                <a:gd name="T14" fmla="*/ 839 w 980"/>
                <a:gd name="T15" fmla="*/ 543 h 922"/>
                <a:gd name="T16" fmla="*/ 799 w 980"/>
                <a:gd name="T17" fmla="*/ 575 h 922"/>
                <a:gd name="T18" fmla="*/ 691 w 980"/>
                <a:gd name="T19" fmla="*/ 632 h 922"/>
                <a:gd name="T20" fmla="*/ 655 w 980"/>
                <a:gd name="T21" fmla="*/ 647 h 922"/>
                <a:gd name="T22" fmla="*/ 614 w 980"/>
                <a:gd name="T23" fmla="*/ 670 h 922"/>
                <a:gd name="T24" fmla="*/ 566 w 980"/>
                <a:gd name="T25" fmla="*/ 695 h 922"/>
                <a:gd name="T26" fmla="*/ 532 w 980"/>
                <a:gd name="T27" fmla="*/ 714 h 922"/>
                <a:gd name="T28" fmla="*/ 497 w 980"/>
                <a:gd name="T29" fmla="*/ 739 h 922"/>
                <a:gd name="T30" fmla="*/ 485 w 980"/>
                <a:gd name="T31" fmla="*/ 727 h 922"/>
                <a:gd name="T32" fmla="*/ 425 w 980"/>
                <a:gd name="T33" fmla="*/ 765 h 922"/>
                <a:gd name="T34" fmla="*/ 367 w 980"/>
                <a:gd name="T35" fmla="*/ 798 h 922"/>
                <a:gd name="T36" fmla="*/ 325 w 980"/>
                <a:gd name="T37" fmla="*/ 812 h 922"/>
                <a:gd name="T38" fmla="*/ 312 w 980"/>
                <a:gd name="T39" fmla="*/ 849 h 922"/>
                <a:gd name="T40" fmla="*/ 272 w 980"/>
                <a:gd name="T41" fmla="*/ 870 h 922"/>
                <a:gd name="T42" fmla="*/ 201 w 980"/>
                <a:gd name="T43" fmla="*/ 894 h 922"/>
                <a:gd name="T44" fmla="*/ 135 w 980"/>
                <a:gd name="T45" fmla="*/ 919 h 922"/>
                <a:gd name="T46" fmla="*/ 58 w 980"/>
                <a:gd name="T47" fmla="*/ 873 h 922"/>
                <a:gd name="T48" fmla="*/ 50 w 980"/>
                <a:gd name="T49" fmla="*/ 833 h 922"/>
                <a:gd name="T50" fmla="*/ 63 w 980"/>
                <a:gd name="T51" fmla="*/ 809 h 922"/>
                <a:gd name="T52" fmla="*/ 59 w 980"/>
                <a:gd name="T53" fmla="*/ 792 h 922"/>
                <a:gd name="T54" fmla="*/ 51 w 980"/>
                <a:gd name="T55" fmla="*/ 787 h 922"/>
                <a:gd name="T56" fmla="*/ 47 w 980"/>
                <a:gd name="T57" fmla="*/ 757 h 922"/>
                <a:gd name="T58" fmla="*/ 75 w 980"/>
                <a:gd name="T59" fmla="*/ 742 h 922"/>
                <a:gd name="T60" fmla="*/ 33 w 980"/>
                <a:gd name="T61" fmla="*/ 749 h 922"/>
                <a:gd name="T62" fmla="*/ 0 w 980"/>
                <a:gd name="T63" fmla="*/ 723 h 922"/>
                <a:gd name="T64" fmla="*/ 18 w 980"/>
                <a:gd name="T65" fmla="*/ 678 h 922"/>
                <a:gd name="T66" fmla="*/ 21 w 980"/>
                <a:gd name="T67" fmla="*/ 656 h 922"/>
                <a:gd name="T68" fmla="*/ 65 w 980"/>
                <a:gd name="T69" fmla="*/ 656 h 922"/>
                <a:gd name="T70" fmla="*/ 82 w 980"/>
                <a:gd name="T71" fmla="*/ 647 h 922"/>
                <a:gd name="T72" fmla="*/ 93 w 980"/>
                <a:gd name="T73" fmla="*/ 649 h 922"/>
                <a:gd name="T74" fmla="*/ 101 w 980"/>
                <a:gd name="T75" fmla="*/ 644 h 922"/>
                <a:gd name="T76" fmla="*/ 118 w 980"/>
                <a:gd name="T77" fmla="*/ 652 h 922"/>
                <a:gd name="T78" fmla="*/ 150 w 980"/>
                <a:gd name="T79" fmla="*/ 640 h 922"/>
                <a:gd name="T80" fmla="*/ 147 w 980"/>
                <a:gd name="T81" fmla="*/ 619 h 922"/>
                <a:gd name="T82" fmla="*/ 159 w 980"/>
                <a:gd name="T83" fmla="*/ 612 h 922"/>
                <a:gd name="T84" fmla="*/ 206 w 980"/>
                <a:gd name="T85" fmla="*/ 578 h 922"/>
                <a:gd name="T86" fmla="*/ 223 w 980"/>
                <a:gd name="T87" fmla="*/ 568 h 922"/>
                <a:gd name="T88" fmla="*/ 284 w 980"/>
                <a:gd name="T89" fmla="*/ 600 h 922"/>
                <a:gd name="T90" fmla="*/ 308 w 980"/>
                <a:gd name="T91" fmla="*/ 626 h 922"/>
                <a:gd name="T92" fmla="*/ 309 w 980"/>
                <a:gd name="T93" fmla="*/ 684 h 922"/>
                <a:gd name="T94" fmla="*/ 472 w 980"/>
                <a:gd name="T95" fmla="*/ 650 h 922"/>
                <a:gd name="T96" fmla="*/ 547 w 980"/>
                <a:gd name="T97" fmla="*/ 582 h 922"/>
                <a:gd name="T98" fmla="*/ 579 w 980"/>
                <a:gd name="T99" fmla="*/ 553 h 922"/>
                <a:gd name="T100" fmla="*/ 743 w 980"/>
                <a:gd name="T101" fmla="*/ 444 h 922"/>
                <a:gd name="T102" fmla="*/ 791 w 980"/>
                <a:gd name="T103" fmla="*/ 414 h 922"/>
                <a:gd name="T104" fmla="*/ 736 w 980"/>
                <a:gd name="T105" fmla="*/ 321 h 922"/>
                <a:gd name="T106" fmla="*/ 718 w 980"/>
                <a:gd name="T107" fmla="*/ 250 h 922"/>
                <a:gd name="T108" fmla="*/ 706 w 980"/>
                <a:gd name="T109" fmla="*/ 201 h 922"/>
                <a:gd name="T110" fmla="*/ 673 w 980"/>
                <a:gd name="T111" fmla="*/ 160 h 922"/>
                <a:gd name="T112" fmla="*/ 667 w 980"/>
                <a:gd name="T113" fmla="*/ 117 h 922"/>
                <a:gd name="T114" fmla="*/ 671 w 980"/>
                <a:gd name="T115" fmla="*/ 73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80" h="922">
                  <a:moveTo>
                    <a:pt x="682" y="6"/>
                  </a:moveTo>
                  <a:cubicBezTo>
                    <a:pt x="673" y="0"/>
                    <a:pt x="738" y="116"/>
                    <a:pt x="757" y="150"/>
                  </a:cubicBezTo>
                  <a:cubicBezTo>
                    <a:pt x="776" y="184"/>
                    <a:pt x="779" y="181"/>
                    <a:pt x="797" y="211"/>
                  </a:cubicBezTo>
                  <a:cubicBezTo>
                    <a:pt x="815" y="241"/>
                    <a:pt x="836" y="292"/>
                    <a:pt x="866" y="331"/>
                  </a:cubicBezTo>
                  <a:cubicBezTo>
                    <a:pt x="877" y="343"/>
                    <a:pt x="964" y="430"/>
                    <a:pt x="974" y="447"/>
                  </a:cubicBezTo>
                  <a:cubicBezTo>
                    <a:pt x="973" y="457"/>
                    <a:pt x="980" y="491"/>
                    <a:pt x="962" y="505"/>
                  </a:cubicBezTo>
                  <a:cubicBezTo>
                    <a:pt x="944" y="519"/>
                    <a:pt x="887" y="525"/>
                    <a:pt x="867" y="531"/>
                  </a:cubicBezTo>
                  <a:cubicBezTo>
                    <a:pt x="860" y="536"/>
                    <a:pt x="839" y="543"/>
                    <a:pt x="839" y="543"/>
                  </a:cubicBezTo>
                  <a:cubicBezTo>
                    <a:pt x="820" y="547"/>
                    <a:pt x="813" y="562"/>
                    <a:pt x="799" y="575"/>
                  </a:cubicBezTo>
                  <a:cubicBezTo>
                    <a:pt x="772" y="591"/>
                    <a:pt x="719" y="617"/>
                    <a:pt x="691" y="632"/>
                  </a:cubicBezTo>
                  <a:cubicBezTo>
                    <a:pt x="668" y="645"/>
                    <a:pt x="668" y="641"/>
                    <a:pt x="655" y="647"/>
                  </a:cubicBezTo>
                  <a:cubicBezTo>
                    <a:pt x="643" y="653"/>
                    <a:pt x="623" y="666"/>
                    <a:pt x="614" y="670"/>
                  </a:cubicBezTo>
                  <a:cubicBezTo>
                    <a:pt x="599" y="678"/>
                    <a:pt x="581" y="689"/>
                    <a:pt x="566" y="695"/>
                  </a:cubicBezTo>
                  <a:cubicBezTo>
                    <a:pt x="554" y="702"/>
                    <a:pt x="543" y="707"/>
                    <a:pt x="532" y="714"/>
                  </a:cubicBezTo>
                  <a:cubicBezTo>
                    <a:pt x="520" y="721"/>
                    <a:pt x="504" y="736"/>
                    <a:pt x="497" y="739"/>
                  </a:cubicBezTo>
                  <a:cubicBezTo>
                    <a:pt x="484" y="746"/>
                    <a:pt x="498" y="721"/>
                    <a:pt x="485" y="727"/>
                  </a:cubicBezTo>
                  <a:cubicBezTo>
                    <a:pt x="463" y="737"/>
                    <a:pt x="445" y="752"/>
                    <a:pt x="425" y="765"/>
                  </a:cubicBezTo>
                  <a:cubicBezTo>
                    <a:pt x="407" y="778"/>
                    <a:pt x="386" y="787"/>
                    <a:pt x="367" y="798"/>
                  </a:cubicBezTo>
                  <a:cubicBezTo>
                    <a:pt x="354" y="805"/>
                    <a:pt x="338" y="805"/>
                    <a:pt x="325" y="812"/>
                  </a:cubicBezTo>
                  <a:cubicBezTo>
                    <a:pt x="299" y="850"/>
                    <a:pt x="324" y="822"/>
                    <a:pt x="312" y="849"/>
                  </a:cubicBezTo>
                  <a:cubicBezTo>
                    <a:pt x="299" y="859"/>
                    <a:pt x="286" y="862"/>
                    <a:pt x="272" y="870"/>
                  </a:cubicBezTo>
                  <a:cubicBezTo>
                    <a:pt x="254" y="879"/>
                    <a:pt x="224" y="885"/>
                    <a:pt x="201" y="894"/>
                  </a:cubicBezTo>
                  <a:cubicBezTo>
                    <a:pt x="178" y="902"/>
                    <a:pt x="158" y="922"/>
                    <a:pt x="135" y="919"/>
                  </a:cubicBezTo>
                  <a:cubicBezTo>
                    <a:pt x="105" y="914"/>
                    <a:pt x="85" y="885"/>
                    <a:pt x="58" y="873"/>
                  </a:cubicBezTo>
                  <a:cubicBezTo>
                    <a:pt x="50" y="859"/>
                    <a:pt x="48" y="847"/>
                    <a:pt x="50" y="833"/>
                  </a:cubicBezTo>
                  <a:cubicBezTo>
                    <a:pt x="49" y="823"/>
                    <a:pt x="61" y="815"/>
                    <a:pt x="63" y="809"/>
                  </a:cubicBezTo>
                  <a:cubicBezTo>
                    <a:pt x="65" y="802"/>
                    <a:pt x="61" y="796"/>
                    <a:pt x="59" y="792"/>
                  </a:cubicBezTo>
                  <a:cubicBezTo>
                    <a:pt x="58" y="789"/>
                    <a:pt x="56" y="794"/>
                    <a:pt x="51" y="787"/>
                  </a:cubicBezTo>
                  <a:cubicBezTo>
                    <a:pt x="50" y="782"/>
                    <a:pt x="43" y="764"/>
                    <a:pt x="47" y="757"/>
                  </a:cubicBezTo>
                  <a:cubicBezTo>
                    <a:pt x="51" y="750"/>
                    <a:pt x="76" y="744"/>
                    <a:pt x="75" y="742"/>
                  </a:cubicBezTo>
                  <a:cubicBezTo>
                    <a:pt x="73" y="741"/>
                    <a:pt x="46" y="752"/>
                    <a:pt x="33" y="749"/>
                  </a:cubicBezTo>
                  <a:cubicBezTo>
                    <a:pt x="16" y="753"/>
                    <a:pt x="1" y="743"/>
                    <a:pt x="0" y="723"/>
                  </a:cubicBezTo>
                  <a:cubicBezTo>
                    <a:pt x="0" y="707"/>
                    <a:pt x="12" y="691"/>
                    <a:pt x="18" y="678"/>
                  </a:cubicBezTo>
                  <a:cubicBezTo>
                    <a:pt x="21" y="671"/>
                    <a:pt x="21" y="656"/>
                    <a:pt x="21" y="656"/>
                  </a:cubicBezTo>
                  <a:cubicBezTo>
                    <a:pt x="44" y="642"/>
                    <a:pt x="39" y="645"/>
                    <a:pt x="65" y="656"/>
                  </a:cubicBezTo>
                  <a:cubicBezTo>
                    <a:pt x="71" y="659"/>
                    <a:pt x="82" y="647"/>
                    <a:pt x="82" y="647"/>
                  </a:cubicBezTo>
                  <a:cubicBezTo>
                    <a:pt x="86" y="648"/>
                    <a:pt x="89" y="650"/>
                    <a:pt x="93" y="649"/>
                  </a:cubicBezTo>
                  <a:cubicBezTo>
                    <a:pt x="96" y="649"/>
                    <a:pt x="97" y="643"/>
                    <a:pt x="101" y="644"/>
                  </a:cubicBezTo>
                  <a:cubicBezTo>
                    <a:pt x="107" y="644"/>
                    <a:pt x="113" y="649"/>
                    <a:pt x="118" y="652"/>
                  </a:cubicBezTo>
                  <a:cubicBezTo>
                    <a:pt x="129" y="656"/>
                    <a:pt x="141" y="644"/>
                    <a:pt x="150" y="640"/>
                  </a:cubicBezTo>
                  <a:cubicBezTo>
                    <a:pt x="156" y="636"/>
                    <a:pt x="146" y="623"/>
                    <a:pt x="147" y="619"/>
                  </a:cubicBezTo>
                  <a:cubicBezTo>
                    <a:pt x="148" y="614"/>
                    <a:pt x="149" y="619"/>
                    <a:pt x="159" y="612"/>
                  </a:cubicBezTo>
                  <a:cubicBezTo>
                    <a:pt x="174" y="600"/>
                    <a:pt x="190" y="588"/>
                    <a:pt x="206" y="578"/>
                  </a:cubicBezTo>
                  <a:cubicBezTo>
                    <a:pt x="212" y="575"/>
                    <a:pt x="223" y="568"/>
                    <a:pt x="223" y="568"/>
                  </a:cubicBezTo>
                  <a:cubicBezTo>
                    <a:pt x="233" y="548"/>
                    <a:pt x="275" y="593"/>
                    <a:pt x="284" y="600"/>
                  </a:cubicBezTo>
                  <a:cubicBezTo>
                    <a:pt x="292" y="609"/>
                    <a:pt x="301" y="617"/>
                    <a:pt x="308" y="626"/>
                  </a:cubicBezTo>
                  <a:cubicBezTo>
                    <a:pt x="325" y="647"/>
                    <a:pt x="312" y="662"/>
                    <a:pt x="309" y="684"/>
                  </a:cubicBezTo>
                  <a:cubicBezTo>
                    <a:pt x="337" y="685"/>
                    <a:pt x="433" y="667"/>
                    <a:pt x="472" y="650"/>
                  </a:cubicBezTo>
                  <a:cubicBezTo>
                    <a:pt x="493" y="634"/>
                    <a:pt x="528" y="599"/>
                    <a:pt x="547" y="582"/>
                  </a:cubicBezTo>
                  <a:cubicBezTo>
                    <a:pt x="558" y="570"/>
                    <a:pt x="560" y="570"/>
                    <a:pt x="579" y="553"/>
                  </a:cubicBezTo>
                  <a:cubicBezTo>
                    <a:pt x="596" y="521"/>
                    <a:pt x="718" y="509"/>
                    <a:pt x="743" y="444"/>
                  </a:cubicBezTo>
                  <a:cubicBezTo>
                    <a:pt x="778" y="421"/>
                    <a:pt x="792" y="434"/>
                    <a:pt x="791" y="414"/>
                  </a:cubicBezTo>
                  <a:cubicBezTo>
                    <a:pt x="790" y="394"/>
                    <a:pt x="748" y="348"/>
                    <a:pt x="736" y="321"/>
                  </a:cubicBezTo>
                  <a:cubicBezTo>
                    <a:pt x="724" y="294"/>
                    <a:pt x="723" y="270"/>
                    <a:pt x="718" y="250"/>
                  </a:cubicBezTo>
                  <a:cubicBezTo>
                    <a:pt x="713" y="230"/>
                    <a:pt x="713" y="216"/>
                    <a:pt x="706" y="201"/>
                  </a:cubicBezTo>
                  <a:cubicBezTo>
                    <a:pt x="699" y="186"/>
                    <a:pt x="679" y="174"/>
                    <a:pt x="673" y="160"/>
                  </a:cubicBezTo>
                  <a:cubicBezTo>
                    <a:pt x="667" y="146"/>
                    <a:pt x="667" y="131"/>
                    <a:pt x="667" y="117"/>
                  </a:cubicBezTo>
                  <a:cubicBezTo>
                    <a:pt x="667" y="103"/>
                    <a:pt x="670" y="82"/>
                    <a:pt x="671" y="73"/>
                  </a:cubicBezTo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105700" name="Group 228"/>
            <p:cNvGrpSpPr>
              <a:grpSpLocks/>
            </p:cNvGrpSpPr>
            <p:nvPr/>
          </p:nvGrpSpPr>
          <p:grpSpPr bwMode="auto">
            <a:xfrm>
              <a:off x="2640" y="2160"/>
              <a:ext cx="268" cy="188"/>
              <a:chOff x="4656" y="1968"/>
              <a:chExt cx="268" cy="188"/>
            </a:xfrm>
          </p:grpSpPr>
          <p:sp>
            <p:nvSpPr>
              <p:cNvPr id="105701" name="Freeform 229"/>
              <p:cNvSpPr>
                <a:spLocks/>
              </p:cNvSpPr>
              <p:nvPr/>
            </p:nvSpPr>
            <p:spPr bwMode="auto">
              <a:xfrm>
                <a:off x="4656" y="1968"/>
                <a:ext cx="268" cy="188"/>
              </a:xfrm>
              <a:custGeom>
                <a:avLst/>
                <a:gdLst>
                  <a:gd name="T0" fmla="*/ 264 w 268"/>
                  <a:gd name="T1" fmla="*/ 85 h 188"/>
                  <a:gd name="T2" fmla="*/ 265 w 268"/>
                  <a:gd name="T3" fmla="*/ 110 h 188"/>
                  <a:gd name="T4" fmla="*/ 244 w 268"/>
                  <a:gd name="T5" fmla="*/ 116 h 188"/>
                  <a:gd name="T6" fmla="*/ 222 w 268"/>
                  <a:gd name="T7" fmla="*/ 127 h 188"/>
                  <a:gd name="T8" fmla="*/ 189 w 268"/>
                  <a:gd name="T9" fmla="*/ 144 h 188"/>
                  <a:gd name="T10" fmla="*/ 162 w 268"/>
                  <a:gd name="T11" fmla="*/ 154 h 188"/>
                  <a:gd name="T12" fmla="*/ 151 w 268"/>
                  <a:gd name="T13" fmla="*/ 161 h 188"/>
                  <a:gd name="T14" fmla="*/ 120 w 268"/>
                  <a:gd name="T15" fmla="*/ 172 h 188"/>
                  <a:gd name="T16" fmla="*/ 106 w 268"/>
                  <a:gd name="T17" fmla="*/ 170 h 188"/>
                  <a:gd name="T18" fmla="*/ 91 w 268"/>
                  <a:gd name="T19" fmla="*/ 188 h 188"/>
                  <a:gd name="T20" fmla="*/ 61 w 268"/>
                  <a:gd name="T21" fmla="*/ 182 h 188"/>
                  <a:gd name="T22" fmla="*/ 52 w 268"/>
                  <a:gd name="T23" fmla="*/ 164 h 188"/>
                  <a:gd name="T24" fmla="*/ 34 w 268"/>
                  <a:gd name="T25" fmla="*/ 152 h 188"/>
                  <a:gd name="T26" fmla="*/ 22 w 268"/>
                  <a:gd name="T27" fmla="*/ 122 h 188"/>
                  <a:gd name="T28" fmla="*/ 1 w 268"/>
                  <a:gd name="T29" fmla="*/ 74 h 188"/>
                  <a:gd name="T30" fmla="*/ 4 w 268"/>
                  <a:gd name="T31" fmla="*/ 59 h 188"/>
                  <a:gd name="T32" fmla="*/ 22 w 268"/>
                  <a:gd name="T33" fmla="*/ 53 h 188"/>
                  <a:gd name="T34" fmla="*/ 71 w 268"/>
                  <a:gd name="T35" fmla="*/ 51 h 188"/>
                  <a:gd name="T36" fmla="*/ 132 w 268"/>
                  <a:gd name="T37" fmla="*/ 33 h 188"/>
                  <a:gd name="T38" fmla="*/ 179 w 268"/>
                  <a:gd name="T39" fmla="*/ 10 h 188"/>
                  <a:gd name="T40" fmla="*/ 181 w 268"/>
                  <a:gd name="T41" fmla="*/ 5 h 188"/>
                  <a:gd name="T42" fmla="*/ 184 w 268"/>
                  <a:gd name="T43" fmla="*/ 14 h 188"/>
                  <a:gd name="T44" fmla="*/ 193 w 268"/>
                  <a:gd name="T45" fmla="*/ 17 h 188"/>
                  <a:gd name="T46" fmla="*/ 201 w 268"/>
                  <a:gd name="T47" fmla="*/ 43 h 188"/>
                  <a:gd name="T48" fmla="*/ 234 w 268"/>
                  <a:gd name="T49" fmla="*/ 86 h 188"/>
                  <a:gd name="T50" fmla="*/ 252 w 268"/>
                  <a:gd name="T51" fmla="*/ 101 h 188"/>
                  <a:gd name="T52" fmla="*/ 264 w 268"/>
                  <a:gd name="T53" fmla="*/ 85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68" h="188">
                    <a:moveTo>
                      <a:pt x="264" y="85"/>
                    </a:moveTo>
                    <a:cubicBezTo>
                      <a:pt x="264" y="86"/>
                      <a:pt x="268" y="105"/>
                      <a:pt x="265" y="110"/>
                    </a:cubicBezTo>
                    <a:cubicBezTo>
                      <a:pt x="262" y="115"/>
                      <a:pt x="251" y="113"/>
                      <a:pt x="244" y="116"/>
                    </a:cubicBezTo>
                    <a:cubicBezTo>
                      <a:pt x="239" y="119"/>
                      <a:pt x="222" y="127"/>
                      <a:pt x="222" y="127"/>
                    </a:cubicBezTo>
                    <a:cubicBezTo>
                      <a:pt x="212" y="138"/>
                      <a:pt x="199" y="137"/>
                      <a:pt x="189" y="144"/>
                    </a:cubicBezTo>
                    <a:cubicBezTo>
                      <a:pt x="173" y="139"/>
                      <a:pt x="183" y="168"/>
                      <a:pt x="162" y="154"/>
                    </a:cubicBezTo>
                    <a:cubicBezTo>
                      <a:pt x="159" y="152"/>
                      <a:pt x="151" y="161"/>
                      <a:pt x="151" y="161"/>
                    </a:cubicBezTo>
                    <a:cubicBezTo>
                      <a:pt x="144" y="161"/>
                      <a:pt x="127" y="171"/>
                      <a:pt x="120" y="172"/>
                    </a:cubicBezTo>
                    <a:cubicBezTo>
                      <a:pt x="113" y="173"/>
                      <a:pt x="111" y="167"/>
                      <a:pt x="106" y="170"/>
                    </a:cubicBezTo>
                    <a:cubicBezTo>
                      <a:pt x="101" y="173"/>
                      <a:pt x="98" y="186"/>
                      <a:pt x="91" y="188"/>
                    </a:cubicBezTo>
                    <a:cubicBezTo>
                      <a:pt x="81" y="186"/>
                      <a:pt x="70" y="187"/>
                      <a:pt x="61" y="182"/>
                    </a:cubicBezTo>
                    <a:cubicBezTo>
                      <a:pt x="50" y="176"/>
                      <a:pt x="59" y="171"/>
                      <a:pt x="52" y="164"/>
                    </a:cubicBezTo>
                    <a:cubicBezTo>
                      <a:pt x="47" y="159"/>
                      <a:pt x="34" y="152"/>
                      <a:pt x="34" y="152"/>
                    </a:cubicBezTo>
                    <a:cubicBezTo>
                      <a:pt x="30" y="141"/>
                      <a:pt x="29" y="132"/>
                      <a:pt x="22" y="122"/>
                    </a:cubicBezTo>
                    <a:cubicBezTo>
                      <a:pt x="18" y="106"/>
                      <a:pt x="11" y="88"/>
                      <a:pt x="1" y="74"/>
                    </a:cubicBezTo>
                    <a:cubicBezTo>
                      <a:pt x="2" y="69"/>
                      <a:pt x="0" y="61"/>
                      <a:pt x="4" y="59"/>
                    </a:cubicBezTo>
                    <a:cubicBezTo>
                      <a:pt x="19" y="51"/>
                      <a:pt x="52" y="60"/>
                      <a:pt x="22" y="53"/>
                    </a:cubicBezTo>
                    <a:cubicBezTo>
                      <a:pt x="40" y="47"/>
                      <a:pt x="55" y="62"/>
                      <a:pt x="71" y="51"/>
                    </a:cubicBezTo>
                    <a:cubicBezTo>
                      <a:pt x="74" y="42"/>
                      <a:pt x="132" y="33"/>
                      <a:pt x="132" y="33"/>
                    </a:cubicBezTo>
                    <a:cubicBezTo>
                      <a:pt x="150" y="31"/>
                      <a:pt x="163" y="8"/>
                      <a:pt x="179" y="10"/>
                    </a:cubicBezTo>
                    <a:cubicBezTo>
                      <a:pt x="172" y="30"/>
                      <a:pt x="169" y="0"/>
                      <a:pt x="181" y="5"/>
                    </a:cubicBezTo>
                    <a:cubicBezTo>
                      <a:pt x="184" y="6"/>
                      <a:pt x="182" y="12"/>
                      <a:pt x="184" y="14"/>
                    </a:cubicBezTo>
                    <a:cubicBezTo>
                      <a:pt x="186" y="16"/>
                      <a:pt x="190" y="16"/>
                      <a:pt x="193" y="17"/>
                    </a:cubicBezTo>
                    <a:cubicBezTo>
                      <a:pt x="195" y="23"/>
                      <a:pt x="196" y="38"/>
                      <a:pt x="201" y="43"/>
                    </a:cubicBezTo>
                    <a:cubicBezTo>
                      <a:pt x="208" y="54"/>
                      <a:pt x="222" y="76"/>
                      <a:pt x="234" y="86"/>
                    </a:cubicBezTo>
                    <a:cubicBezTo>
                      <a:pt x="243" y="96"/>
                      <a:pt x="247" y="101"/>
                      <a:pt x="252" y="101"/>
                    </a:cubicBezTo>
                    <a:cubicBezTo>
                      <a:pt x="257" y="101"/>
                      <a:pt x="264" y="84"/>
                      <a:pt x="264" y="85"/>
                    </a:cubicBezTo>
                    <a:close/>
                  </a:path>
                </a:pathLst>
              </a:custGeom>
              <a:solidFill>
                <a:srgbClr val="FF990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02" name="Freeform 230"/>
              <p:cNvSpPr>
                <a:spLocks/>
              </p:cNvSpPr>
              <p:nvPr/>
            </p:nvSpPr>
            <p:spPr bwMode="auto">
              <a:xfrm>
                <a:off x="4683" y="1981"/>
                <a:ext cx="150" cy="43"/>
              </a:xfrm>
              <a:custGeom>
                <a:avLst/>
                <a:gdLst>
                  <a:gd name="T0" fmla="*/ 150 w 150"/>
                  <a:gd name="T1" fmla="*/ 0 h 43"/>
                  <a:gd name="T2" fmla="*/ 130 w 150"/>
                  <a:gd name="T3" fmla="*/ 4 h 43"/>
                  <a:gd name="T4" fmla="*/ 120 w 150"/>
                  <a:gd name="T5" fmla="*/ 10 h 43"/>
                  <a:gd name="T6" fmla="*/ 118 w 150"/>
                  <a:gd name="T7" fmla="*/ 15 h 43"/>
                  <a:gd name="T8" fmla="*/ 112 w 150"/>
                  <a:gd name="T9" fmla="*/ 16 h 43"/>
                  <a:gd name="T10" fmla="*/ 91 w 150"/>
                  <a:gd name="T11" fmla="*/ 21 h 43"/>
                  <a:gd name="T12" fmla="*/ 61 w 150"/>
                  <a:gd name="T13" fmla="*/ 31 h 43"/>
                  <a:gd name="T14" fmla="*/ 54 w 150"/>
                  <a:gd name="T15" fmla="*/ 36 h 43"/>
                  <a:gd name="T16" fmla="*/ 28 w 150"/>
                  <a:gd name="T17" fmla="*/ 42 h 43"/>
                  <a:gd name="T18" fmla="*/ 0 w 150"/>
                  <a:gd name="T19" fmla="*/ 4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0" h="43">
                    <a:moveTo>
                      <a:pt x="150" y="0"/>
                    </a:moveTo>
                    <a:cubicBezTo>
                      <a:pt x="142" y="2"/>
                      <a:pt x="139" y="3"/>
                      <a:pt x="130" y="4"/>
                    </a:cubicBezTo>
                    <a:cubicBezTo>
                      <a:pt x="134" y="15"/>
                      <a:pt x="132" y="5"/>
                      <a:pt x="120" y="10"/>
                    </a:cubicBezTo>
                    <a:cubicBezTo>
                      <a:pt x="118" y="11"/>
                      <a:pt x="119" y="14"/>
                      <a:pt x="118" y="15"/>
                    </a:cubicBezTo>
                    <a:cubicBezTo>
                      <a:pt x="116" y="16"/>
                      <a:pt x="114" y="16"/>
                      <a:pt x="112" y="16"/>
                    </a:cubicBezTo>
                    <a:cubicBezTo>
                      <a:pt x="105" y="19"/>
                      <a:pt x="98" y="18"/>
                      <a:pt x="91" y="21"/>
                    </a:cubicBezTo>
                    <a:cubicBezTo>
                      <a:pt x="83" y="32"/>
                      <a:pt x="69" y="20"/>
                      <a:pt x="61" y="31"/>
                    </a:cubicBezTo>
                    <a:cubicBezTo>
                      <a:pt x="54" y="33"/>
                      <a:pt x="59" y="34"/>
                      <a:pt x="54" y="36"/>
                    </a:cubicBezTo>
                    <a:cubicBezTo>
                      <a:pt x="49" y="38"/>
                      <a:pt x="37" y="41"/>
                      <a:pt x="28" y="42"/>
                    </a:cubicBezTo>
                    <a:cubicBezTo>
                      <a:pt x="19" y="43"/>
                      <a:pt x="6" y="40"/>
                      <a:pt x="0" y="4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03" name="Freeform 231"/>
              <p:cNvSpPr>
                <a:spLocks/>
              </p:cNvSpPr>
              <p:nvPr/>
            </p:nvSpPr>
            <p:spPr bwMode="auto">
              <a:xfrm>
                <a:off x="4681" y="2019"/>
                <a:ext cx="81" cy="118"/>
              </a:xfrm>
              <a:custGeom>
                <a:avLst/>
                <a:gdLst>
                  <a:gd name="T0" fmla="*/ 81 w 81"/>
                  <a:gd name="T1" fmla="*/ 118 h 118"/>
                  <a:gd name="T2" fmla="*/ 68 w 81"/>
                  <a:gd name="T3" fmla="*/ 100 h 118"/>
                  <a:gd name="T4" fmla="*/ 54 w 81"/>
                  <a:gd name="T5" fmla="*/ 83 h 118"/>
                  <a:gd name="T6" fmla="*/ 41 w 81"/>
                  <a:gd name="T7" fmla="*/ 68 h 118"/>
                  <a:gd name="T8" fmla="*/ 33 w 81"/>
                  <a:gd name="T9" fmla="*/ 59 h 118"/>
                  <a:gd name="T10" fmla="*/ 23 w 81"/>
                  <a:gd name="T11" fmla="*/ 38 h 118"/>
                  <a:gd name="T12" fmla="*/ 21 w 81"/>
                  <a:gd name="T13" fmla="*/ 20 h 118"/>
                  <a:gd name="T14" fmla="*/ 15 w 81"/>
                  <a:gd name="T15" fmla="*/ 19 h 118"/>
                  <a:gd name="T16" fmla="*/ 0 w 81"/>
                  <a:gd name="T17" fmla="*/ 5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18">
                    <a:moveTo>
                      <a:pt x="81" y="118"/>
                    </a:moveTo>
                    <a:cubicBezTo>
                      <a:pt x="80" y="107"/>
                      <a:pt x="80" y="101"/>
                      <a:pt x="68" y="100"/>
                    </a:cubicBezTo>
                    <a:cubicBezTo>
                      <a:pt x="66" y="93"/>
                      <a:pt x="60" y="87"/>
                      <a:pt x="54" y="83"/>
                    </a:cubicBezTo>
                    <a:cubicBezTo>
                      <a:pt x="49" y="76"/>
                      <a:pt x="50" y="72"/>
                      <a:pt x="41" y="68"/>
                    </a:cubicBezTo>
                    <a:cubicBezTo>
                      <a:pt x="39" y="65"/>
                      <a:pt x="35" y="63"/>
                      <a:pt x="33" y="59"/>
                    </a:cubicBezTo>
                    <a:cubicBezTo>
                      <a:pt x="28" y="49"/>
                      <a:pt x="36" y="42"/>
                      <a:pt x="23" y="38"/>
                    </a:cubicBezTo>
                    <a:cubicBezTo>
                      <a:pt x="22" y="32"/>
                      <a:pt x="23" y="26"/>
                      <a:pt x="21" y="20"/>
                    </a:cubicBezTo>
                    <a:cubicBezTo>
                      <a:pt x="20" y="18"/>
                      <a:pt x="16" y="21"/>
                      <a:pt x="15" y="19"/>
                    </a:cubicBezTo>
                    <a:cubicBezTo>
                      <a:pt x="6" y="0"/>
                      <a:pt x="26" y="5"/>
                      <a:pt x="0" y="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04" name="Freeform 232"/>
              <p:cNvSpPr>
                <a:spLocks/>
              </p:cNvSpPr>
              <p:nvPr/>
            </p:nvSpPr>
            <p:spPr bwMode="auto">
              <a:xfrm>
                <a:off x="4809" y="2002"/>
                <a:ext cx="66" cy="91"/>
              </a:xfrm>
              <a:custGeom>
                <a:avLst/>
                <a:gdLst>
                  <a:gd name="T0" fmla="*/ 66 w 66"/>
                  <a:gd name="T1" fmla="*/ 91 h 91"/>
                  <a:gd name="T2" fmla="*/ 54 w 66"/>
                  <a:gd name="T3" fmla="*/ 84 h 91"/>
                  <a:gd name="T4" fmla="*/ 42 w 66"/>
                  <a:gd name="T5" fmla="*/ 70 h 91"/>
                  <a:gd name="T6" fmla="*/ 31 w 66"/>
                  <a:gd name="T7" fmla="*/ 60 h 91"/>
                  <a:gd name="T8" fmla="*/ 19 w 66"/>
                  <a:gd name="T9" fmla="*/ 39 h 91"/>
                  <a:gd name="T10" fmla="*/ 18 w 66"/>
                  <a:gd name="T11" fmla="*/ 27 h 91"/>
                  <a:gd name="T12" fmla="*/ 9 w 66"/>
                  <a:gd name="T13" fmla="*/ 25 h 91"/>
                  <a:gd name="T14" fmla="*/ 0 w 66"/>
                  <a:gd name="T1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91">
                    <a:moveTo>
                      <a:pt x="66" y="91"/>
                    </a:moveTo>
                    <a:cubicBezTo>
                      <a:pt x="57" y="89"/>
                      <a:pt x="64" y="86"/>
                      <a:pt x="54" y="84"/>
                    </a:cubicBezTo>
                    <a:cubicBezTo>
                      <a:pt x="52" y="78"/>
                      <a:pt x="47" y="73"/>
                      <a:pt x="42" y="70"/>
                    </a:cubicBezTo>
                    <a:cubicBezTo>
                      <a:pt x="39" y="65"/>
                      <a:pt x="36" y="63"/>
                      <a:pt x="31" y="60"/>
                    </a:cubicBezTo>
                    <a:cubicBezTo>
                      <a:pt x="25" y="49"/>
                      <a:pt x="34" y="41"/>
                      <a:pt x="19" y="39"/>
                    </a:cubicBezTo>
                    <a:cubicBezTo>
                      <a:pt x="19" y="35"/>
                      <a:pt x="20" y="30"/>
                      <a:pt x="18" y="27"/>
                    </a:cubicBezTo>
                    <a:cubicBezTo>
                      <a:pt x="16" y="24"/>
                      <a:pt x="10" y="28"/>
                      <a:pt x="9" y="25"/>
                    </a:cubicBezTo>
                    <a:cubicBezTo>
                      <a:pt x="5" y="16"/>
                      <a:pt x="14" y="0"/>
                      <a:pt x="0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05" name="Freeform 233"/>
              <p:cNvSpPr>
                <a:spLocks/>
              </p:cNvSpPr>
              <p:nvPr/>
            </p:nvSpPr>
            <p:spPr bwMode="auto">
              <a:xfrm>
                <a:off x="4720" y="2032"/>
                <a:ext cx="138" cy="87"/>
              </a:xfrm>
              <a:custGeom>
                <a:avLst/>
                <a:gdLst>
                  <a:gd name="T0" fmla="*/ 116 w 138"/>
                  <a:gd name="T1" fmla="*/ 24 h 87"/>
                  <a:gd name="T2" fmla="*/ 99 w 138"/>
                  <a:gd name="T3" fmla="*/ 42 h 87"/>
                  <a:gd name="T4" fmla="*/ 84 w 138"/>
                  <a:gd name="T5" fmla="*/ 45 h 87"/>
                  <a:gd name="T6" fmla="*/ 72 w 138"/>
                  <a:gd name="T7" fmla="*/ 46 h 87"/>
                  <a:gd name="T8" fmla="*/ 59 w 138"/>
                  <a:gd name="T9" fmla="*/ 52 h 87"/>
                  <a:gd name="T10" fmla="*/ 44 w 138"/>
                  <a:gd name="T11" fmla="*/ 57 h 87"/>
                  <a:gd name="T12" fmla="*/ 45 w 138"/>
                  <a:gd name="T13" fmla="*/ 48 h 87"/>
                  <a:gd name="T14" fmla="*/ 38 w 138"/>
                  <a:gd name="T15" fmla="*/ 49 h 87"/>
                  <a:gd name="T16" fmla="*/ 38 w 138"/>
                  <a:gd name="T17" fmla="*/ 39 h 87"/>
                  <a:gd name="T18" fmla="*/ 48 w 138"/>
                  <a:gd name="T19" fmla="*/ 28 h 87"/>
                  <a:gd name="T20" fmla="*/ 50 w 138"/>
                  <a:gd name="T21" fmla="*/ 33 h 87"/>
                  <a:gd name="T22" fmla="*/ 78 w 138"/>
                  <a:gd name="T23" fmla="*/ 21 h 87"/>
                  <a:gd name="T24" fmla="*/ 92 w 138"/>
                  <a:gd name="T25" fmla="*/ 7 h 87"/>
                  <a:gd name="T26" fmla="*/ 90 w 138"/>
                  <a:gd name="T27" fmla="*/ 1 h 87"/>
                  <a:gd name="T28" fmla="*/ 89 w 138"/>
                  <a:gd name="T29" fmla="*/ 6 h 87"/>
                  <a:gd name="T30" fmla="*/ 84 w 138"/>
                  <a:gd name="T31" fmla="*/ 10 h 87"/>
                  <a:gd name="T32" fmla="*/ 66 w 138"/>
                  <a:gd name="T33" fmla="*/ 19 h 87"/>
                  <a:gd name="T34" fmla="*/ 0 w 138"/>
                  <a:gd name="T35" fmla="*/ 33 h 87"/>
                  <a:gd name="T36" fmla="*/ 5 w 138"/>
                  <a:gd name="T37" fmla="*/ 36 h 87"/>
                  <a:gd name="T38" fmla="*/ 15 w 138"/>
                  <a:gd name="T39" fmla="*/ 37 h 87"/>
                  <a:gd name="T40" fmla="*/ 17 w 138"/>
                  <a:gd name="T41" fmla="*/ 42 h 87"/>
                  <a:gd name="T42" fmla="*/ 33 w 138"/>
                  <a:gd name="T43" fmla="*/ 55 h 87"/>
                  <a:gd name="T44" fmla="*/ 41 w 138"/>
                  <a:gd name="T45" fmla="*/ 69 h 87"/>
                  <a:gd name="T46" fmla="*/ 42 w 138"/>
                  <a:gd name="T47" fmla="*/ 79 h 87"/>
                  <a:gd name="T48" fmla="*/ 36 w 138"/>
                  <a:gd name="T49" fmla="*/ 78 h 87"/>
                  <a:gd name="T50" fmla="*/ 45 w 138"/>
                  <a:gd name="T51" fmla="*/ 84 h 87"/>
                  <a:gd name="T52" fmla="*/ 59 w 138"/>
                  <a:gd name="T53" fmla="*/ 85 h 87"/>
                  <a:gd name="T54" fmla="*/ 81 w 138"/>
                  <a:gd name="T55" fmla="*/ 87 h 87"/>
                  <a:gd name="T56" fmla="*/ 95 w 138"/>
                  <a:gd name="T57" fmla="*/ 72 h 87"/>
                  <a:gd name="T58" fmla="*/ 111 w 138"/>
                  <a:gd name="T59" fmla="*/ 61 h 87"/>
                  <a:gd name="T60" fmla="*/ 114 w 138"/>
                  <a:gd name="T61" fmla="*/ 66 h 87"/>
                  <a:gd name="T62" fmla="*/ 125 w 138"/>
                  <a:gd name="T63" fmla="*/ 60 h 87"/>
                  <a:gd name="T64" fmla="*/ 123 w 138"/>
                  <a:gd name="T65" fmla="*/ 45 h 87"/>
                  <a:gd name="T66" fmla="*/ 116 w 138"/>
                  <a:gd name="T67" fmla="*/ 2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8" h="87">
                    <a:moveTo>
                      <a:pt x="116" y="24"/>
                    </a:moveTo>
                    <a:cubicBezTo>
                      <a:pt x="112" y="32"/>
                      <a:pt x="107" y="39"/>
                      <a:pt x="99" y="42"/>
                    </a:cubicBezTo>
                    <a:cubicBezTo>
                      <a:pt x="93" y="39"/>
                      <a:pt x="90" y="42"/>
                      <a:pt x="84" y="45"/>
                    </a:cubicBezTo>
                    <a:cubicBezTo>
                      <a:pt x="79" y="52"/>
                      <a:pt x="80" y="44"/>
                      <a:pt x="72" y="46"/>
                    </a:cubicBezTo>
                    <a:cubicBezTo>
                      <a:pt x="67" y="50"/>
                      <a:pt x="66" y="55"/>
                      <a:pt x="59" y="52"/>
                    </a:cubicBezTo>
                    <a:cubicBezTo>
                      <a:pt x="53" y="56"/>
                      <a:pt x="52" y="58"/>
                      <a:pt x="44" y="57"/>
                    </a:cubicBezTo>
                    <a:cubicBezTo>
                      <a:pt x="46" y="49"/>
                      <a:pt x="54" y="53"/>
                      <a:pt x="45" y="48"/>
                    </a:cubicBezTo>
                    <a:cubicBezTo>
                      <a:pt x="49" y="37"/>
                      <a:pt x="42" y="46"/>
                      <a:pt x="38" y="49"/>
                    </a:cubicBezTo>
                    <a:cubicBezTo>
                      <a:pt x="30" y="44"/>
                      <a:pt x="26" y="41"/>
                      <a:pt x="38" y="39"/>
                    </a:cubicBezTo>
                    <a:cubicBezTo>
                      <a:pt x="43" y="35"/>
                      <a:pt x="47" y="35"/>
                      <a:pt x="48" y="28"/>
                    </a:cubicBezTo>
                    <a:cubicBezTo>
                      <a:pt x="49" y="30"/>
                      <a:pt x="48" y="32"/>
                      <a:pt x="50" y="33"/>
                    </a:cubicBezTo>
                    <a:cubicBezTo>
                      <a:pt x="53" y="34"/>
                      <a:pt x="58" y="23"/>
                      <a:pt x="78" y="21"/>
                    </a:cubicBezTo>
                    <a:cubicBezTo>
                      <a:pt x="85" y="17"/>
                      <a:pt x="89" y="15"/>
                      <a:pt x="92" y="7"/>
                    </a:cubicBezTo>
                    <a:cubicBezTo>
                      <a:pt x="91" y="5"/>
                      <a:pt x="92" y="2"/>
                      <a:pt x="90" y="1"/>
                    </a:cubicBezTo>
                    <a:cubicBezTo>
                      <a:pt x="88" y="0"/>
                      <a:pt x="90" y="5"/>
                      <a:pt x="89" y="6"/>
                    </a:cubicBezTo>
                    <a:cubicBezTo>
                      <a:pt x="88" y="8"/>
                      <a:pt x="86" y="9"/>
                      <a:pt x="84" y="10"/>
                    </a:cubicBezTo>
                    <a:cubicBezTo>
                      <a:pt x="79" y="14"/>
                      <a:pt x="72" y="18"/>
                      <a:pt x="66" y="19"/>
                    </a:cubicBezTo>
                    <a:cubicBezTo>
                      <a:pt x="43" y="30"/>
                      <a:pt x="28" y="31"/>
                      <a:pt x="0" y="33"/>
                    </a:cubicBezTo>
                    <a:cubicBezTo>
                      <a:pt x="2" y="34"/>
                      <a:pt x="3" y="35"/>
                      <a:pt x="5" y="36"/>
                    </a:cubicBezTo>
                    <a:cubicBezTo>
                      <a:pt x="8" y="37"/>
                      <a:pt x="12" y="36"/>
                      <a:pt x="15" y="37"/>
                    </a:cubicBezTo>
                    <a:cubicBezTo>
                      <a:pt x="17" y="38"/>
                      <a:pt x="16" y="41"/>
                      <a:pt x="17" y="42"/>
                    </a:cubicBezTo>
                    <a:cubicBezTo>
                      <a:pt x="21" y="47"/>
                      <a:pt x="28" y="51"/>
                      <a:pt x="33" y="55"/>
                    </a:cubicBezTo>
                    <a:cubicBezTo>
                      <a:pt x="36" y="62"/>
                      <a:pt x="34" y="65"/>
                      <a:pt x="41" y="69"/>
                    </a:cubicBezTo>
                    <a:cubicBezTo>
                      <a:pt x="41" y="72"/>
                      <a:pt x="44" y="76"/>
                      <a:pt x="42" y="79"/>
                    </a:cubicBezTo>
                    <a:cubicBezTo>
                      <a:pt x="41" y="81"/>
                      <a:pt x="37" y="77"/>
                      <a:pt x="36" y="78"/>
                    </a:cubicBezTo>
                    <a:cubicBezTo>
                      <a:pt x="33" y="81"/>
                      <a:pt x="42" y="83"/>
                      <a:pt x="45" y="84"/>
                    </a:cubicBezTo>
                    <a:cubicBezTo>
                      <a:pt x="51" y="81"/>
                      <a:pt x="52" y="84"/>
                      <a:pt x="59" y="85"/>
                    </a:cubicBezTo>
                    <a:cubicBezTo>
                      <a:pt x="69" y="84"/>
                      <a:pt x="75" y="80"/>
                      <a:pt x="81" y="87"/>
                    </a:cubicBezTo>
                    <a:cubicBezTo>
                      <a:pt x="83" y="82"/>
                      <a:pt x="90" y="79"/>
                      <a:pt x="95" y="72"/>
                    </a:cubicBezTo>
                    <a:cubicBezTo>
                      <a:pt x="97" y="61"/>
                      <a:pt x="98" y="63"/>
                      <a:pt x="111" y="61"/>
                    </a:cubicBezTo>
                    <a:cubicBezTo>
                      <a:pt x="112" y="63"/>
                      <a:pt x="113" y="65"/>
                      <a:pt x="114" y="66"/>
                    </a:cubicBezTo>
                    <a:cubicBezTo>
                      <a:pt x="122" y="74"/>
                      <a:pt x="116" y="62"/>
                      <a:pt x="125" y="60"/>
                    </a:cubicBezTo>
                    <a:cubicBezTo>
                      <a:pt x="136" y="52"/>
                      <a:pt x="138" y="54"/>
                      <a:pt x="123" y="45"/>
                    </a:cubicBezTo>
                    <a:cubicBezTo>
                      <a:pt x="122" y="38"/>
                      <a:pt x="121" y="30"/>
                      <a:pt x="116" y="24"/>
                    </a:cubicBez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06" name="Freeform 234"/>
              <p:cNvSpPr>
                <a:spLocks/>
              </p:cNvSpPr>
              <p:nvPr/>
            </p:nvSpPr>
            <p:spPr bwMode="auto">
              <a:xfrm>
                <a:off x="4699" y="2003"/>
                <a:ext cx="114" cy="44"/>
              </a:xfrm>
              <a:custGeom>
                <a:avLst/>
                <a:gdLst>
                  <a:gd name="T0" fmla="*/ 114 w 114"/>
                  <a:gd name="T1" fmla="*/ 8 h 44"/>
                  <a:gd name="T2" fmla="*/ 104 w 114"/>
                  <a:gd name="T3" fmla="*/ 12 h 44"/>
                  <a:gd name="T4" fmla="*/ 105 w 114"/>
                  <a:gd name="T5" fmla="*/ 20 h 44"/>
                  <a:gd name="T6" fmla="*/ 77 w 114"/>
                  <a:gd name="T7" fmla="*/ 27 h 44"/>
                  <a:gd name="T8" fmla="*/ 35 w 114"/>
                  <a:gd name="T9" fmla="*/ 30 h 44"/>
                  <a:gd name="T10" fmla="*/ 47 w 114"/>
                  <a:gd name="T11" fmla="*/ 42 h 44"/>
                  <a:gd name="T12" fmla="*/ 42 w 114"/>
                  <a:gd name="T13" fmla="*/ 41 h 44"/>
                  <a:gd name="T14" fmla="*/ 18 w 114"/>
                  <a:gd name="T15" fmla="*/ 39 h 44"/>
                  <a:gd name="T16" fmla="*/ 8 w 114"/>
                  <a:gd name="T17" fmla="*/ 35 h 44"/>
                  <a:gd name="T18" fmla="*/ 44 w 114"/>
                  <a:gd name="T19" fmla="*/ 27 h 44"/>
                  <a:gd name="T20" fmla="*/ 44 w 114"/>
                  <a:gd name="T21" fmla="*/ 24 h 44"/>
                  <a:gd name="T22" fmla="*/ 62 w 114"/>
                  <a:gd name="T23" fmla="*/ 20 h 44"/>
                  <a:gd name="T24" fmla="*/ 68 w 114"/>
                  <a:gd name="T25" fmla="*/ 12 h 44"/>
                  <a:gd name="T26" fmla="*/ 89 w 114"/>
                  <a:gd name="T27" fmla="*/ 8 h 44"/>
                  <a:gd name="T28" fmla="*/ 110 w 114"/>
                  <a:gd name="T29" fmla="*/ 17 h 44"/>
                  <a:gd name="T30" fmla="*/ 96 w 114"/>
                  <a:gd name="T31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4" h="44">
                    <a:moveTo>
                      <a:pt x="114" y="8"/>
                    </a:moveTo>
                    <a:cubicBezTo>
                      <a:pt x="113" y="20"/>
                      <a:pt x="112" y="18"/>
                      <a:pt x="104" y="12"/>
                    </a:cubicBezTo>
                    <a:cubicBezTo>
                      <a:pt x="88" y="16"/>
                      <a:pt x="98" y="15"/>
                      <a:pt x="105" y="20"/>
                    </a:cubicBezTo>
                    <a:cubicBezTo>
                      <a:pt x="75" y="22"/>
                      <a:pt x="97" y="25"/>
                      <a:pt x="77" y="27"/>
                    </a:cubicBezTo>
                    <a:cubicBezTo>
                      <a:pt x="61" y="37"/>
                      <a:pt x="64" y="32"/>
                      <a:pt x="35" y="30"/>
                    </a:cubicBezTo>
                    <a:cubicBezTo>
                      <a:pt x="49" y="41"/>
                      <a:pt x="49" y="40"/>
                      <a:pt x="47" y="42"/>
                    </a:cubicBezTo>
                    <a:cubicBezTo>
                      <a:pt x="46" y="43"/>
                      <a:pt x="44" y="41"/>
                      <a:pt x="42" y="41"/>
                    </a:cubicBezTo>
                    <a:cubicBezTo>
                      <a:pt x="33" y="35"/>
                      <a:pt x="28" y="37"/>
                      <a:pt x="18" y="39"/>
                    </a:cubicBezTo>
                    <a:cubicBezTo>
                      <a:pt x="12" y="44"/>
                      <a:pt x="14" y="39"/>
                      <a:pt x="8" y="35"/>
                    </a:cubicBezTo>
                    <a:cubicBezTo>
                      <a:pt x="0" y="22"/>
                      <a:pt x="41" y="27"/>
                      <a:pt x="44" y="27"/>
                    </a:cubicBezTo>
                    <a:cubicBezTo>
                      <a:pt x="38" y="22"/>
                      <a:pt x="37" y="23"/>
                      <a:pt x="44" y="24"/>
                    </a:cubicBezTo>
                    <a:cubicBezTo>
                      <a:pt x="56" y="22"/>
                      <a:pt x="50" y="17"/>
                      <a:pt x="62" y="20"/>
                    </a:cubicBezTo>
                    <a:cubicBezTo>
                      <a:pt x="84" y="17"/>
                      <a:pt x="78" y="19"/>
                      <a:pt x="68" y="12"/>
                    </a:cubicBezTo>
                    <a:cubicBezTo>
                      <a:pt x="77" y="11"/>
                      <a:pt x="81" y="10"/>
                      <a:pt x="89" y="8"/>
                    </a:cubicBezTo>
                    <a:cubicBezTo>
                      <a:pt x="102" y="10"/>
                      <a:pt x="110" y="0"/>
                      <a:pt x="110" y="17"/>
                    </a:cubicBezTo>
                    <a:lnTo>
                      <a:pt x="96" y="15"/>
                    </a:lnTo>
                  </a:path>
                </a:pathLst>
              </a:custGeom>
              <a:solidFill>
                <a:srgbClr val="0000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07" name="Freeform 235"/>
              <p:cNvSpPr>
                <a:spLocks/>
              </p:cNvSpPr>
              <p:nvPr/>
            </p:nvSpPr>
            <p:spPr bwMode="auto">
              <a:xfrm>
                <a:off x="4666" y="2036"/>
                <a:ext cx="34" cy="73"/>
              </a:xfrm>
              <a:custGeom>
                <a:avLst/>
                <a:gdLst>
                  <a:gd name="T0" fmla="*/ 29 w 34"/>
                  <a:gd name="T1" fmla="*/ 14 h 73"/>
                  <a:gd name="T2" fmla="*/ 33 w 34"/>
                  <a:gd name="T3" fmla="*/ 32 h 73"/>
                  <a:gd name="T4" fmla="*/ 24 w 34"/>
                  <a:gd name="T5" fmla="*/ 41 h 73"/>
                  <a:gd name="T6" fmla="*/ 33 w 34"/>
                  <a:gd name="T7" fmla="*/ 54 h 73"/>
                  <a:gd name="T8" fmla="*/ 27 w 34"/>
                  <a:gd name="T9" fmla="*/ 56 h 73"/>
                  <a:gd name="T10" fmla="*/ 18 w 34"/>
                  <a:gd name="T11" fmla="*/ 44 h 73"/>
                  <a:gd name="T12" fmla="*/ 9 w 34"/>
                  <a:gd name="T13" fmla="*/ 35 h 73"/>
                  <a:gd name="T14" fmla="*/ 0 w 34"/>
                  <a:gd name="T15" fmla="*/ 11 h 73"/>
                  <a:gd name="T16" fmla="*/ 17 w 34"/>
                  <a:gd name="T17" fmla="*/ 3 h 73"/>
                  <a:gd name="T18" fmla="*/ 29 w 34"/>
                  <a:gd name="T19" fmla="*/ 1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73">
                    <a:moveTo>
                      <a:pt x="29" y="14"/>
                    </a:moveTo>
                    <a:cubicBezTo>
                      <a:pt x="30" y="20"/>
                      <a:pt x="32" y="26"/>
                      <a:pt x="33" y="32"/>
                    </a:cubicBezTo>
                    <a:cubicBezTo>
                      <a:pt x="21" y="34"/>
                      <a:pt x="34" y="35"/>
                      <a:pt x="24" y="41"/>
                    </a:cubicBezTo>
                    <a:cubicBezTo>
                      <a:pt x="32" y="43"/>
                      <a:pt x="28" y="48"/>
                      <a:pt x="33" y="54"/>
                    </a:cubicBezTo>
                    <a:cubicBezTo>
                      <a:pt x="31" y="73"/>
                      <a:pt x="32" y="63"/>
                      <a:pt x="27" y="56"/>
                    </a:cubicBezTo>
                    <a:cubicBezTo>
                      <a:pt x="26" y="49"/>
                      <a:pt x="24" y="48"/>
                      <a:pt x="18" y="44"/>
                    </a:cubicBezTo>
                    <a:cubicBezTo>
                      <a:pt x="14" y="37"/>
                      <a:pt x="17" y="32"/>
                      <a:pt x="9" y="35"/>
                    </a:cubicBezTo>
                    <a:cubicBezTo>
                      <a:pt x="8" y="27"/>
                      <a:pt x="9" y="13"/>
                      <a:pt x="0" y="11"/>
                    </a:cubicBezTo>
                    <a:cubicBezTo>
                      <a:pt x="4" y="0"/>
                      <a:pt x="4" y="2"/>
                      <a:pt x="17" y="3"/>
                    </a:cubicBezTo>
                    <a:cubicBezTo>
                      <a:pt x="18" y="14"/>
                      <a:pt x="18" y="20"/>
                      <a:pt x="29" y="1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08" name="Freeform 236"/>
              <p:cNvSpPr>
                <a:spLocks/>
              </p:cNvSpPr>
              <p:nvPr/>
            </p:nvSpPr>
            <p:spPr bwMode="auto">
              <a:xfrm>
                <a:off x="4815" y="2102"/>
                <a:ext cx="60" cy="26"/>
              </a:xfrm>
              <a:custGeom>
                <a:avLst/>
                <a:gdLst>
                  <a:gd name="T0" fmla="*/ 60 w 60"/>
                  <a:gd name="T1" fmla="*/ 0 h 26"/>
                  <a:gd name="T2" fmla="*/ 42 w 60"/>
                  <a:gd name="T3" fmla="*/ 3 h 26"/>
                  <a:gd name="T4" fmla="*/ 40 w 60"/>
                  <a:gd name="T5" fmla="*/ 8 h 26"/>
                  <a:gd name="T6" fmla="*/ 22 w 60"/>
                  <a:gd name="T7" fmla="*/ 12 h 26"/>
                  <a:gd name="T8" fmla="*/ 0 w 60"/>
                  <a:gd name="T9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6">
                    <a:moveTo>
                      <a:pt x="60" y="0"/>
                    </a:moveTo>
                    <a:cubicBezTo>
                      <a:pt x="54" y="1"/>
                      <a:pt x="47" y="0"/>
                      <a:pt x="42" y="3"/>
                    </a:cubicBezTo>
                    <a:cubicBezTo>
                      <a:pt x="40" y="4"/>
                      <a:pt x="41" y="7"/>
                      <a:pt x="40" y="8"/>
                    </a:cubicBezTo>
                    <a:cubicBezTo>
                      <a:pt x="37" y="10"/>
                      <a:pt x="26" y="11"/>
                      <a:pt x="22" y="12"/>
                    </a:cubicBezTo>
                    <a:cubicBezTo>
                      <a:pt x="20" y="26"/>
                      <a:pt x="14" y="24"/>
                      <a:pt x="0" y="24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105709" name="Freeform 237"/>
            <p:cNvSpPr>
              <a:spLocks/>
            </p:cNvSpPr>
            <p:nvPr/>
          </p:nvSpPr>
          <p:spPr bwMode="auto">
            <a:xfrm>
              <a:off x="2449" y="463"/>
              <a:ext cx="167" cy="221"/>
            </a:xfrm>
            <a:custGeom>
              <a:avLst/>
              <a:gdLst>
                <a:gd name="T0" fmla="*/ 97 w 167"/>
                <a:gd name="T1" fmla="*/ 4 h 221"/>
                <a:gd name="T2" fmla="*/ 4 w 167"/>
                <a:gd name="T3" fmla="*/ 64 h 221"/>
                <a:gd name="T4" fmla="*/ 8 w 167"/>
                <a:gd name="T5" fmla="*/ 130 h 221"/>
                <a:gd name="T6" fmla="*/ 49 w 167"/>
                <a:gd name="T7" fmla="*/ 183 h 221"/>
                <a:gd name="T8" fmla="*/ 82 w 167"/>
                <a:gd name="T9" fmla="*/ 219 h 221"/>
                <a:gd name="T10" fmla="*/ 128 w 167"/>
                <a:gd name="T11" fmla="*/ 198 h 221"/>
                <a:gd name="T12" fmla="*/ 140 w 167"/>
                <a:gd name="T13" fmla="*/ 171 h 221"/>
                <a:gd name="T14" fmla="*/ 162 w 167"/>
                <a:gd name="T15" fmla="*/ 147 h 221"/>
                <a:gd name="T16" fmla="*/ 167 w 167"/>
                <a:gd name="T17" fmla="*/ 90 h 221"/>
                <a:gd name="T18" fmla="*/ 97 w 167"/>
                <a:gd name="T19" fmla="*/ 4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67" h="221">
                  <a:moveTo>
                    <a:pt x="97" y="4"/>
                  </a:moveTo>
                  <a:cubicBezTo>
                    <a:pt x="70" y="0"/>
                    <a:pt x="19" y="43"/>
                    <a:pt x="4" y="64"/>
                  </a:cubicBezTo>
                  <a:cubicBezTo>
                    <a:pt x="4" y="78"/>
                    <a:pt x="0" y="110"/>
                    <a:pt x="8" y="130"/>
                  </a:cubicBezTo>
                  <a:cubicBezTo>
                    <a:pt x="16" y="150"/>
                    <a:pt x="37" y="168"/>
                    <a:pt x="49" y="183"/>
                  </a:cubicBezTo>
                  <a:cubicBezTo>
                    <a:pt x="64" y="208"/>
                    <a:pt x="65" y="215"/>
                    <a:pt x="82" y="219"/>
                  </a:cubicBezTo>
                  <a:cubicBezTo>
                    <a:pt x="100" y="221"/>
                    <a:pt x="110" y="216"/>
                    <a:pt x="128" y="198"/>
                  </a:cubicBezTo>
                  <a:cubicBezTo>
                    <a:pt x="142" y="187"/>
                    <a:pt x="134" y="179"/>
                    <a:pt x="140" y="171"/>
                  </a:cubicBezTo>
                  <a:cubicBezTo>
                    <a:pt x="146" y="163"/>
                    <a:pt x="158" y="160"/>
                    <a:pt x="162" y="147"/>
                  </a:cubicBezTo>
                  <a:cubicBezTo>
                    <a:pt x="164" y="135"/>
                    <a:pt x="160" y="100"/>
                    <a:pt x="167" y="90"/>
                  </a:cubicBezTo>
                  <a:cubicBezTo>
                    <a:pt x="159" y="63"/>
                    <a:pt x="125" y="21"/>
                    <a:pt x="97" y="4"/>
                  </a:cubicBez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710" name="Freeform 238"/>
            <p:cNvSpPr>
              <a:spLocks/>
            </p:cNvSpPr>
            <p:nvPr/>
          </p:nvSpPr>
          <p:spPr bwMode="auto">
            <a:xfrm flipH="1">
              <a:off x="2545" y="528"/>
              <a:ext cx="56" cy="95"/>
            </a:xfrm>
            <a:custGeom>
              <a:avLst/>
              <a:gdLst>
                <a:gd name="T0" fmla="*/ 51 w 56"/>
                <a:gd name="T1" fmla="*/ 38 h 95"/>
                <a:gd name="T2" fmla="*/ 55 w 56"/>
                <a:gd name="T3" fmla="*/ 52 h 95"/>
                <a:gd name="T4" fmla="*/ 28 w 56"/>
                <a:gd name="T5" fmla="*/ 92 h 95"/>
                <a:gd name="T6" fmla="*/ 8 w 56"/>
                <a:gd name="T7" fmla="*/ 83 h 95"/>
                <a:gd name="T8" fmla="*/ 0 w 56"/>
                <a:gd name="T9" fmla="*/ 38 h 95"/>
                <a:gd name="T10" fmla="*/ 9 w 56"/>
                <a:gd name="T11" fmla="*/ 23 h 95"/>
                <a:gd name="T12" fmla="*/ 19 w 56"/>
                <a:gd name="T13" fmla="*/ 7 h 95"/>
                <a:gd name="T14" fmla="*/ 46 w 56"/>
                <a:gd name="T15" fmla="*/ 20 h 95"/>
                <a:gd name="T16" fmla="*/ 16 w 56"/>
                <a:gd name="T17" fmla="*/ 17 h 95"/>
                <a:gd name="T18" fmla="*/ 21 w 56"/>
                <a:gd name="T19" fmla="*/ 29 h 95"/>
                <a:gd name="T20" fmla="*/ 36 w 56"/>
                <a:gd name="T21" fmla="*/ 35 h 95"/>
                <a:gd name="T22" fmla="*/ 51 w 56"/>
                <a:gd name="T23" fmla="*/ 38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95">
                  <a:moveTo>
                    <a:pt x="51" y="38"/>
                  </a:moveTo>
                  <a:cubicBezTo>
                    <a:pt x="52" y="43"/>
                    <a:pt x="54" y="47"/>
                    <a:pt x="55" y="52"/>
                  </a:cubicBezTo>
                  <a:cubicBezTo>
                    <a:pt x="45" y="60"/>
                    <a:pt x="39" y="93"/>
                    <a:pt x="28" y="92"/>
                  </a:cubicBezTo>
                  <a:cubicBezTo>
                    <a:pt x="21" y="95"/>
                    <a:pt x="13" y="92"/>
                    <a:pt x="8" y="83"/>
                  </a:cubicBezTo>
                  <a:cubicBezTo>
                    <a:pt x="3" y="74"/>
                    <a:pt x="0" y="48"/>
                    <a:pt x="0" y="38"/>
                  </a:cubicBezTo>
                  <a:cubicBezTo>
                    <a:pt x="1" y="29"/>
                    <a:pt x="5" y="30"/>
                    <a:pt x="9" y="23"/>
                  </a:cubicBezTo>
                  <a:cubicBezTo>
                    <a:pt x="10" y="6"/>
                    <a:pt x="9" y="14"/>
                    <a:pt x="19" y="7"/>
                  </a:cubicBezTo>
                  <a:cubicBezTo>
                    <a:pt x="53" y="8"/>
                    <a:pt x="56" y="0"/>
                    <a:pt x="46" y="20"/>
                  </a:cubicBezTo>
                  <a:cubicBezTo>
                    <a:pt x="37" y="11"/>
                    <a:pt x="28" y="15"/>
                    <a:pt x="16" y="17"/>
                  </a:cubicBezTo>
                  <a:cubicBezTo>
                    <a:pt x="15" y="24"/>
                    <a:pt x="13" y="27"/>
                    <a:pt x="21" y="29"/>
                  </a:cubicBezTo>
                  <a:cubicBezTo>
                    <a:pt x="26" y="32"/>
                    <a:pt x="30" y="34"/>
                    <a:pt x="36" y="35"/>
                  </a:cubicBezTo>
                  <a:cubicBezTo>
                    <a:pt x="43" y="38"/>
                    <a:pt x="43" y="41"/>
                    <a:pt x="51" y="3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711" name="Freeform 239"/>
            <p:cNvSpPr>
              <a:spLocks/>
            </p:cNvSpPr>
            <p:nvPr/>
          </p:nvSpPr>
          <p:spPr bwMode="auto">
            <a:xfrm>
              <a:off x="2464" y="502"/>
              <a:ext cx="115" cy="176"/>
            </a:xfrm>
            <a:custGeom>
              <a:avLst/>
              <a:gdLst>
                <a:gd name="T0" fmla="*/ 115 w 115"/>
                <a:gd name="T1" fmla="*/ 24 h 176"/>
                <a:gd name="T2" fmla="*/ 86 w 115"/>
                <a:gd name="T3" fmla="*/ 2 h 176"/>
                <a:gd name="T4" fmla="*/ 62 w 115"/>
                <a:gd name="T5" fmla="*/ 11 h 176"/>
                <a:gd name="T6" fmla="*/ 44 w 115"/>
                <a:gd name="T7" fmla="*/ 17 h 176"/>
                <a:gd name="T8" fmla="*/ 32 w 115"/>
                <a:gd name="T9" fmla="*/ 44 h 176"/>
                <a:gd name="T10" fmla="*/ 47 w 115"/>
                <a:gd name="T11" fmla="*/ 68 h 176"/>
                <a:gd name="T12" fmla="*/ 68 w 115"/>
                <a:gd name="T13" fmla="*/ 104 h 176"/>
                <a:gd name="T14" fmla="*/ 92 w 115"/>
                <a:gd name="T15" fmla="*/ 128 h 176"/>
                <a:gd name="T16" fmla="*/ 68 w 115"/>
                <a:gd name="T17" fmla="*/ 176 h 176"/>
                <a:gd name="T18" fmla="*/ 50 w 115"/>
                <a:gd name="T19" fmla="*/ 152 h 176"/>
                <a:gd name="T20" fmla="*/ 23 w 115"/>
                <a:gd name="T21" fmla="*/ 119 h 176"/>
                <a:gd name="T22" fmla="*/ 2 w 115"/>
                <a:gd name="T23" fmla="*/ 77 h 176"/>
                <a:gd name="T24" fmla="*/ 4 w 115"/>
                <a:gd name="T25" fmla="*/ 54 h 176"/>
                <a:gd name="T26" fmla="*/ 115 w 115"/>
                <a:gd name="T27" fmla="*/ 24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5" h="176">
                  <a:moveTo>
                    <a:pt x="115" y="24"/>
                  </a:moveTo>
                  <a:cubicBezTo>
                    <a:pt x="105" y="21"/>
                    <a:pt x="96" y="5"/>
                    <a:pt x="86" y="2"/>
                  </a:cubicBezTo>
                  <a:cubicBezTo>
                    <a:pt x="50" y="9"/>
                    <a:pt x="87" y="0"/>
                    <a:pt x="62" y="11"/>
                  </a:cubicBezTo>
                  <a:cubicBezTo>
                    <a:pt x="56" y="14"/>
                    <a:pt x="44" y="17"/>
                    <a:pt x="44" y="17"/>
                  </a:cubicBezTo>
                  <a:cubicBezTo>
                    <a:pt x="41" y="27"/>
                    <a:pt x="35" y="34"/>
                    <a:pt x="32" y="44"/>
                  </a:cubicBezTo>
                  <a:cubicBezTo>
                    <a:pt x="101" y="48"/>
                    <a:pt x="81" y="45"/>
                    <a:pt x="47" y="68"/>
                  </a:cubicBezTo>
                  <a:cubicBezTo>
                    <a:pt x="41" y="86"/>
                    <a:pt x="52" y="99"/>
                    <a:pt x="68" y="104"/>
                  </a:cubicBezTo>
                  <a:cubicBezTo>
                    <a:pt x="80" y="116"/>
                    <a:pt x="75" y="124"/>
                    <a:pt x="92" y="128"/>
                  </a:cubicBezTo>
                  <a:cubicBezTo>
                    <a:pt x="61" y="138"/>
                    <a:pt x="72" y="126"/>
                    <a:pt x="68" y="176"/>
                  </a:cubicBezTo>
                  <a:cubicBezTo>
                    <a:pt x="61" y="165"/>
                    <a:pt x="61" y="159"/>
                    <a:pt x="50" y="152"/>
                  </a:cubicBezTo>
                  <a:cubicBezTo>
                    <a:pt x="45" y="137"/>
                    <a:pt x="36" y="128"/>
                    <a:pt x="23" y="119"/>
                  </a:cubicBezTo>
                  <a:cubicBezTo>
                    <a:pt x="17" y="102"/>
                    <a:pt x="17" y="87"/>
                    <a:pt x="2" y="77"/>
                  </a:cubicBezTo>
                  <a:cubicBezTo>
                    <a:pt x="0" y="71"/>
                    <a:pt x="5" y="61"/>
                    <a:pt x="4" y="54"/>
                  </a:cubicBezTo>
                  <a:cubicBezTo>
                    <a:pt x="23" y="45"/>
                    <a:pt x="101" y="33"/>
                    <a:pt x="115" y="24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712" name="Freeform 240"/>
            <p:cNvSpPr>
              <a:spLocks/>
            </p:cNvSpPr>
            <p:nvPr/>
          </p:nvSpPr>
          <p:spPr bwMode="auto">
            <a:xfrm flipH="1">
              <a:off x="2496" y="624"/>
              <a:ext cx="144" cy="143"/>
            </a:xfrm>
            <a:custGeom>
              <a:avLst/>
              <a:gdLst>
                <a:gd name="T0" fmla="*/ 96 w 96"/>
                <a:gd name="T1" fmla="*/ 95 h 95"/>
                <a:gd name="T2" fmla="*/ 67 w 96"/>
                <a:gd name="T3" fmla="*/ 83 h 95"/>
                <a:gd name="T4" fmla="*/ 55 w 96"/>
                <a:gd name="T5" fmla="*/ 72 h 95"/>
                <a:gd name="T6" fmla="*/ 37 w 96"/>
                <a:gd name="T7" fmla="*/ 56 h 95"/>
                <a:gd name="T8" fmla="*/ 22 w 96"/>
                <a:gd name="T9" fmla="*/ 38 h 95"/>
                <a:gd name="T10" fmla="*/ 12 w 96"/>
                <a:gd name="T11" fmla="*/ 12 h 95"/>
                <a:gd name="T12" fmla="*/ 9 w 96"/>
                <a:gd name="T13" fmla="*/ 0 h 95"/>
                <a:gd name="T14" fmla="*/ 22 w 96"/>
                <a:gd name="T15" fmla="*/ 8 h 95"/>
                <a:gd name="T16" fmla="*/ 33 w 96"/>
                <a:gd name="T17" fmla="*/ 15 h 95"/>
                <a:gd name="T18" fmla="*/ 40 w 96"/>
                <a:gd name="T19" fmla="*/ 30 h 95"/>
                <a:gd name="T20" fmla="*/ 48 w 96"/>
                <a:gd name="T21" fmla="*/ 51 h 95"/>
                <a:gd name="T22" fmla="*/ 57 w 96"/>
                <a:gd name="T23" fmla="*/ 57 h 95"/>
                <a:gd name="T24" fmla="*/ 67 w 96"/>
                <a:gd name="T25" fmla="*/ 74 h 95"/>
                <a:gd name="T26" fmla="*/ 78 w 96"/>
                <a:gd name="T27" fmla="*/ 84 h 95"/>
                <a:gd name="T28" fmla="*/ 96 w 96"/>
                <a:gd name="T2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6" h="95">
                  <a:moveTo>
                    <a:pt x="96" y="95"/>
                  </a:moveTo>
                  <a:cubicBezTo>
                    <a:pt x="75" y="92"/>
                    <a:pt x="84" y="85"/>
                    <a:pt x="67" y="83"/>
                  </a:cubicBezTo>
                  <a:cubicBezTo>
                    <a:pt x="64" y="77"/>
                    <a:pt x="61" y="75"/>
                    <a:pt x="55" y="72"/>
                  </a:cubicBezTo>
                  <a:cubicBezTo>
                    <a:pt x="48" y="63"/>
                    <a:pt x="45" y="63"/>
                    <a:pt x="37" y="56"/>
                  </a:cubicBezTo>
                  <a:cubicBezTo>
                    <a:pt x="33" y="49"/>
                    <a:pt x="27" y="45"/>
                    <a:pt x="22" y="38"/>
                  </a:cubicBezTo>
                  <a:cubicBezTo>
                    <a:pt x="20" y="30"/>
                    <a:pt x="18" y="17"/>
                    <a:pt x="12" y="12"/>
                  </a:cubicBezTo>
                  <a:cubicBezTo>
                    <a:pt x="9" y="2"/>
                    <a:pt x="0" y="9"/>
                    <a:pt x="9" y="0"/>
                  </a:cubicBezTo>
                  <a:cubicBezTo>
                    <a:pt x="17" y="2"/>
                    <a:pt x="15" y="5"/>
                    <a:pt x="22" y="8"/>
                  </a:cubicBezTo>
                  <a:cubicBezTo>
                    <a:pt x="25" y="14"/>
                    <a:pt x="27" y="14"/>
                    <a:pt x="33" y="15"/>
                  </a:cubicBezTo>
                  <a:cubicBezTo>
                    <a:pt x="41" y="21"/>
                    <a:pt x="43" y="18"/>
                    <a:pt x="40" y="30"/>
                  </a:cubicBezTo>
                  <a:cubicBezTo>
                    <a:pt x="41" y="39"/>
                    <a:pt x="39" y="49"/>
                    <a:pt x="48" y="51"/>
                  </a:cubicBezTo>
                  <a:cubicBezTo>
                    <a:pt x="50" y="54"/>
                    <a:pt x="55" y="54"/>
                    <a:pt x="57" y="57"/>
                  </a:cubicBezTo>
                  <a:cubicBezTo>
                    <a:pt x="63" y="66"/>
                    <a:pt x="56" y="66"/>
                    <a:pt x="67" y="74"/>
                  </a:cubicBezTo>
                  <a:cubicBezTo>
                    <a:pt x="71" y="82"/>
                    <a:pt x="67" y="83"/>
                    <a:pt x="78" y="84"/>
                  </a:cubicBezTo>
                  <a:cubicBezTo>
                    <a:pt x="87" y="87"/>
                    <a:pt x="87" y="95"/>
                    <a:pt x="96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713" name="Freeform 241"/>
            <p:cNvSpPr>
              <a:spLocks/>
            </p:cNvSpPr>
            <p:nvPr/>
          </p:nvSpPr>
          <p:spPr bwMode="auto">
            <a:xfrm>
              <a:off x="2839" y="1582"/>
              <a:ext cx="469" cy="642"/>
            </a:xfrm>
            <a:custGeom>
              <a:avLst/>
              <a:gdLst>
                <a:gd name="T0" fmla="*/ 201 w 469"/>
                <a:gd name="T1" fmla="*/ 42 h 642"/>
                <a:gd name="T2" fmla="*/ 217 w 469"/>
                <a:gd name="T3" fmla="*/ 72 h 642"/>
                <a:gd name="T4" fmla="*/ 247 w 469"/>
                <a:gd name="T5" fmla="*/ 110 h 642"/>
                <a:gd name="T6" fmla="*/ 295 w 469"/>
                <a:gd name="T7" fmla="*/ 194 h 642"/>
                <a:gd name="T8" fmla="*/ 313 w 469"/>
                <a:gd name="T9" fmla="*/ 242 h 642"/>
                <a:gd name="T10" fmla="*/ 359 w 469"/>
                <a:gd name="T11" fmla="*/ 308 h 642"/>
                <a:gd name="T12" fmla="*/ 419 w 469"/>
                <a:gd name="T13" fmla="*/ 362 h 642"/>
                <a:gd name="T14" fmla="*/ 429 w 469"/>
                <a:gd name="T15" fmla="*/ 442 h 642"/>
                <a:gd name="T16" fmla="*/ 381 w 469"/>
                <a:gd name="T17" fmla="*/ 456 h 642"/>
                <a:gd name="T18" fmla="*/ 291 w 469"/>
                <a:gd name="T19" fmla="*/ 508 h 642"/>
                <a:gd name="T20" fmla="*/ 267 w 469"/>
                <a:gd name="T21" fmla="*/ 520 h 642"/>
                <a:gd name="T22" fmla="*/ 217 w 469"/>
                <a:gd name="T23" fmla="*/ 546 h 642"/>
                <a:gd name="T24" fmla="*/ 89 w 469"/>
                <a:gd name="T25" fmla="*/ 620 h 642"/>
                <a:gd name="T26" fmla="*/ 29 w 469"/>
                <a:gd name="T27" fmla="*/ 642 h 642"/>
                <a:gd name="T28" fmla="*/ 15 w 469"/>
                <a:gd name="T29" fmla="*/ 604 h 642"/>
                <a:gd name="T30" fmla="*/ 13 w 469"/>
                <a:gd name="T31" fmla="*/ 582 h 642"/>
                <a:gd name="T32" fmla="*/ 47 w 469"/>
                <a:gd name="T33" fmla="*/ 560 h 642"/>
                <a:gd name="T34" fmla="*/ 73 w 469"/>
                <a:gd name="T35" fmla="*/ 534 h 642"/>
                <a:gd name="T36" fmla="*/ 111 w 469"/>
                <a:gd name="T37" fmla="*/ 504 h 642"/>
                <a:gd name="T38" fmla="*/ 177 w 469"/>
                <a:gd name="T39" fmla="*/ 482 h 642"/>
                <a:gd name="T40" fmla="*/ 207 w 469"/>
                <a:gd name="T41" fmla="*/ 456 h 642"/>
                <a:gd name="T42" fmla="*/ 219 w 469"/>
                <a:gd name="T43" fmla="*/ 462 h 642"/>
                <a:gd name="T44" fmla="*/ 287 w 469"/>
                <a:gd name="T45" fmla="*/ 466 h 642"/>
                <a:gd name="T46" fmla="*/ 301 w 469"/>
                <a:gd name="T47" fmla="*/ 436 h 642"/>
                <a:gd name="T48" fmla="*/ 295 w 469"/>
                <a:gd name="T49" fmla="*/ 398 h 642"/>
                <a:gd name="T50" fmla="*/ 311 w 469"/>
                <a:gd name="T51" fmla="*/ 328 h 642"/>
                <a:gd name="T52" fmla="*/ 247 w 469"/>
                <a:gd name="T53" fmla="*/ 234 h 642"/>
                <a:gd name="T54" fmla="*/ 251 w 469"/>
                <a:gd name="T55" fmla="*/ 190 h 642"/>
                <a:gd name="T56" fmla="*/ 183 w 469"/>
                <a:gd name="T57" fmla="*/ 72 h 642"/>
                <a:gd name="T58" fmla="*/ 149 w 469"/>
                <a:gd name="T59" fmla="*/ 24 h 642"/>
                <a:gd name="T60" fmla="*/ 141 w 469"/>
                <a:gd name="T61" fmla="*/ 30 h 642"/>
                <a:gd name="T62" fmla="*/ 167 w 469"/>
                <a:gd name="T63" fmla="*/ 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9" h="642">
                  <a:moveTo>
                    <a:pt x="187" y="8"/>
                  </a:moveTo>
                  <a:cubicBezTo>
                    <a:pt x="190" y="21"/>
                    <a:pt x="192" y="33"/>
                    <a:pt x="201" y="42"/>
                  </a:cubicBezTo>
                  <a:cubicBezTo>
                    <a:pt x="201" y="42"/>
                    <a:pt x="204" y="59"/>
                    <a:pt x="205" y="60"/>
                  </a:cubicBezTo>
                  <a:cubicBezTo>
                    <a:pt x="208" y="65"/>
                    <a:pt x="217" y="72"/>
                    <a:pt x="217" y="72"/>
                  </a:cubicBezTo>
                  <a:cubicBezTo>
                    <a:pt x="220" y="80"/>
                    <a:pt x="229" y="88"/>
                    <a:pt x="235" y="94"/>
                  </a:cubicBezTo>
                  <a:cubicBezTo>
                    <a:pt x="238" y="102"/>
                    <a:pt x="240" y="105"/>
                    <a:pt x="247" y="110"/>
                  </a:cubicBezTo>
                  <a:cubicBezTo>
                    <a:pt x="257" y="125"/>
                    <a:pt x="268" y="145"/>
                    <a:pt x="281" y="158"/>
                  </a:cubicBezTo>
                  <a:cubicBezTo>
                    <a:pt x="285" y="171"/>
                    <a:pt x="291" y="182"/>
                    <a:pt x="295" y="194"/>
                  </a:cubicBezTo>
                  <a:cubicBezTo>
                    <a:pt x="296" y="198"/>
                    <a:pt x="299" y="206"/>
                    <a:pt x="299" y="206"/>
                  </a:cubicBezTo>
                  <a:cubicBezTo>
                    <a:pt x="301" y="223"/>
                    <a:pt x="301" y="230"/>
                    <a:pt x="313" y="242"/>
                  </a:cubicBezTo>
                  <a:cubicBezTo>
                    <a:pt x="319" y="259"/>
                    <a:pt x="328" y="284"/>
                    <a:pt x="343" y="294"/>
                  </a:cubicBezTo>
                  <a:cubicBezTo>
                    <a:pt x="347" y="300"/>
                    <a:pt x="359" y="308"/>
                    <a:pt x="359" y="308"/>
                  </a:cubicBezTo>
                  <a:cubicBezTo>
                    <a:pt x="364" y="323"/>
                    <a:pt x="384" y="330"/>
                    <a:pt x="395" y="340"/>
                  </a:cubicBezTo>
                  <a:cubicBezTo>
                    <a:pt x="404" y="348"/>
                    <a:pt x="410" y="356"/>
                    <a:pt x="419" y="362"/>
                  </a:cubicBezTo>
                  <a:cubicBezTo>
                    <a:pt x="428" y="375"/>
                    <a:pt x="442" y="387"/>
                    <a:pt x="457" y="392"/>
                  </a:cubicBezTo>
                  <a:cubicBezTo>
                    <a:pt x="469" y="427"/>
                    <a:pt x="457" y="438"/>
                    <a:pt x="429" y="442"/>
                  </a:cubicBezTo>
                  <a:cubicBezTo>
                    <a:pt x="416" y="451"/>
                    <a:pt x="428" y="444"/>
                    <a:pt x="399" y="448"/>
                  </a:cubicBezTo>
                  <a:cubicBezTo>
                    <a:pt x="392" y="449"/>
                    <a:pt x="387" y="454"/>
                    <a:pt x="381" y="456"/>
                  </a:cubicBezTo>
                  <a:cubicBezTo>
                    <a:pt x="365" y="480"/>
                    <a:pt x="328" y="490"/>
                    <a:pt x="301" y="492"/>
                  </a:cubicBezTo>
                  <a:cubicBezTo>
                    <a:pt x="291" y="498"/>
                    <a:pt x="296" y="494"/>
                    <a:pt x="291" y="508"/>
                  </a:cubicBezTo>
                  <a:cubicBezTo>
                    <a:pt x="289" y="513"/>
                    <a:pt x="283" y="513"/>
                    <a:pt x="279" y="516"/>
                  </a:cubicBezTo>
                  <a:cubicBezTo>
                    <a:pt x="275" y="518"/>
                    <a:pt x="271" y="519"/>
                    <a:pt x="267" y="520"/>
                  </a:cubicBezTo>
                  <a:cubicBezTo>
                    <a:pt x="256" y="524"/>
                    <a:pt x="252" y="533"/>
                    <a:pt x="243" y="538"/>
                  </a:cubicBezTo>
                  <a:cubicBezTo>
                    <a:pt x="236" y="542"/>
                    <a:pt x="224" y="541"/>
                    <a:pt x="217" y="546"/>
                  </a:cubicBezTo>
                  <a:cubicBezTo>
                    <a:pt x="195" y="561"/>
                    <a:pt x="166" y="562"/>
                    <a:pt x="143" y="576"/>
                  </a:cubicBezTo>
                  <a:cubicBezTo>
                    <a:pt x="123" y="588"/>
                    <a:pt x="109" y="609"/>
                    <a:pt x="89" y="620"/>
                  </a:cubicBezTo>
                  <a:cubicBezTo>
                    <a:pt x="80" y="625"/>
                    <a:pt x="70" y="624"/>
                    <a:pt x="61" y="628"/>
                  </a:cubicBezTo>
                  <a:cubicBezTo>
                    <a:pt x="50" y="633"/>
                    <a:pt x="41" y="638"/>
                    <a:pt x="29" y="642"/>
                  </a:cubicBezTo>
                  <a:cubicBezTo>
                    <a:pt x="25" y="630"/>
                    <a:pt x="22" y="628"/>
                    <a:pt x="15" y="618"/>
                  </a:cubicBezTo>
                  <a:cubicBezTo>
                    <a:pt x="17" y="613"/>
                    <a:pt x="19" y="609"/>
                    <a:pt x="15" y="604"/>
                  </a:cubicBezTo>
                  <a:cubicBezTo>
                    <a:pt x="12" y="600"/>
                    <a:pt x="3" y="596"/>
                    <a:pt x="3" y="596"/>
                  </a:cubicBezTo>
                  <a:cubicBezTo>
                    <a:pt x="0" y="587"/>
                    <a:pt x="5" y="585"/>
                    <a:pt x="13" y="582"/>
                  </a:cubicBezTo>
                  <a:cubicBezTo>
                    <a:pt x="19" y="576"/>
                    <a:pt x="24" y="575"/>
                    <a:pt x="31" y="570"/>
                  </a:cubicBezTo>
                  <a:cubicBezTo>
                    <a:pt x="34" y="565"/>
                    <a:pt x="47" y="560"/>
                    <a:pt x="47" y="560"/>
                  </a:cubicBezTo>
                  <a:cubicBezTo>
                    <a:pt x="60" y="547"/>
                    <a:pt x="54" y="550"/>
                    <a:pt x="65" y="546"/>
                  </a:cubicBezTo>
                  <a:cubicBezTo>
                    <a:pt x="68" y="542"/>
                    <a:pt x="70" y="538"/>
                    <a:pt x="73" y="534"/>
                  </a:cubicBezTo>
                  <a:cubicBezTo>
                    <a:pt x="76" y="530"/>
                    <a:pt x="85" y="526"/>
                    <a:pt x="85" y="526"/>
                  </a:cubicBezTo>
                  <a:cubicBezTo>
                    <a:pt x="88" y="518"/>
                    <a:pt x="102" y="507"/>
                    <a:pt x="111" y="504"/>
                  </a:cubicBezTo>
                  <a:cubicBezTo>
                    <a:pt x="123" y="492"/>
                    <a:pt x="136" y="490"/>
                    <a:pt x="153" y="488"/>
                  </a:cubicBezTo>
                  <a:cubicBezTo>
                    <a:pt x="161" y="485"/>
                    <a:pt x="169" y="485"/>
                    <a:pt x="177" y="482"/>
                  </a:cubicBezTo>
                  <a:cubicBezTo>
                    <a:pt x="180" y="474"/>
                    <a:pt x="181" y="471"/>
                    <a:pt x="189" y="468"/>
                  </a:cubicBezTo>
                  <a:cubicBezTo>
                    <a:pt x="195" y="462"/>
                    <a:pt x="200" y="461"/>
                    <a:pt x="207" y="456"/>
                  </a:cubicBezTo>
                  <a:cubicBezTo>
                    <a:pt x="208" y="454"/>
                    <a:pt x="209" y="450"/>
                    <a:pt x="211" y="450"/>
                  </a:cubicBezTo>
                  <a:cubicBezTo>
                    <a:pt x="216" y="450"/>
                    <a:pt x="215" y="460"/>
                    <a:pt x="219" y="462"/>
                  </a:cubicBezTo>
                  <a:cubicBezTo>
                    <a:pt x="226" y="466"/>
                    <a:pt x="237" y="468"/>
                    <a:pt x="245" y="470"/>
                  </a:cubicBezTo>
                  <a:cubicBezTo>
                    <a:pt x="259" y="469"/>
                    <a:pt x="277" y="476"/>
                    <a:pt x="287" y="466"/>
                  </a:cubicBezTo>
                  <a:cubicBezTo>
                    <a:pt x="295" y="458"/>
                    <a:pt x="296" y="452"/>
                    <a:pt x="299" y="442"/>
                  </a:cubicBezTo>
                  <a:cubicBezTo>
                    <a:pt x="300" y="440"/>
                    <a:pt x="301" y="436"/>
                    <a:pt x="301" y="436"/>
                  </a:cubicBezTo>
                  <a:cubicBezTo>
                    <a:pt x="300" y="425"/>
                    <a:pt x="301" y="415"/>
                    <a:pt x="299" y="404"/>
                  </a:cubicBezTo>
                  <a:cubicBezTo>
                    <a:pt x="299" y="402"/>
                    <a:pt x="294" y="400"/>
                    <a:pt x="295" y="398"/>
                  </a:cubicBezTo>
                  <a:cubicBezTo>
                    <a:pt x="297" y="390"/>
                    <a:pt x="308" y="381"/>
                    <a:pt x="313" y="374"/>
                  </a:cubicBezTo>
                  <a:cubicBezTo>
                    <a:pt x="312" y="359"/>
                    <a:pt x="313" y="343"/>
                    <a:pt x="311" y="328"/>
                  </a:cubicBezTo>
                  <a:cubicBezTo>
                    <a:pt x="311" y="327"/>
                    <a:pt x="278" y="286"/>
                    <a:pt x="275" y="284"/>
                  </a:cubicBezTo>
                  <a:cubicBezTo>
                    <a:pt x="264" y="268"/>
                    <a:pt x="252" y="253"/>
                    <a:pt x="247" y="234"/>
                  </a:cubicBezTo>
                  <a:cubicBezTo>
                    <a:pt x="248" y="227"/>
                    <a:pt x="253" y="212"/>
                    <a:pt x="253" y="212"/>
                  </a:cubicBezTo>
                  <a:cubicBezTo>
                    <a:pt x="252" y="205"/>
                    <a:pt x="253" y="197"/>
                    <a:pt x="251" y="190"/>
                  </a:cubicBezTo>
                  <a:cubicBezTo>
                    <a:pt x="244" y="166"/>
                    <a:pt x="217" y="152"/>
                    <a:pt x="207" y="130"/>
                  </a:cubicBezTo>
                  <a:cubicBezTo>
                    <a:pt x="198" y="110"/>
                    <a:pt x="199" y="88"/>
                    <a:pt x="183" y="72"/>
                  </a:cubicBezTo>
                  <a:cubicBezTo>
                    <a:pt x="182" y="43"/>
                    <a:pt x="193" y="19"/>
                    <a:pt x="165" y="10"/>
                  </a:cubicBezTo>
                  <a:cubicBezTo>
                    <a:pt x="152" y="13"/>
                    <a:pt x="159" y="10"/>
                    <a:pt x="149" y="24"/>
                  </a:cubicBezTo>
                  <a:cubicBezTo>
                    <a:pt x="147" y="28"/>
                    <a:pt x="145" y="36"/>
                    <a:pt x="145" y="36"/>
                  </a:cubicBezTo>
                  <a:cubicBezTo>
                    <a:pt x="144" y="34"/>
                    <a:pt x="140" y="32"/>
                    <a:pt x="141" y="30"/>
                  </a:cubicBezTo>
                  <a:cubicBezTo>
                    <a:pt x="143" y="26"/>
                    <a:pt x="153" y="22"/>
                    <a:pt x="153" y="22"/>
                  </a:cubicBezTo>
                  <a:cubicBezTo>
                    <a:pt x="155" y="7"/>
                    <a:pt x="154" y="6"/>
                    <a:pt x="167" y="2"/>
                  </a:cubicBezTo>
                  <a:cubicBezTo>
                    <a:pt x="185" y="4"/>
                    <a:pt x="179" y="0"/>
                    <a:pt x="187" y="8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714" name="Freeform 242"/>
            <p:cNvSpPr>
              <a:spLocks/>
            </p:cNvSpPr>
            <p:nvPr/>
          </p:nvSpPr>
          <p:spPr bwMode="auto">
            <a:xfrm>
              <a:off x="2374" y="2128"/>
              <a:ext cx="285" cy="290"/>
            </a:xfrm>
            <a:custGeom>
              <a:avLst/>
              <a:gdLst>
                <a:gd name="T0" fmla="*/ 257 w 285"/>
                <a:gd name="T1" fmla="*/ 47 h 290"/>
                <a:gd name="T2" fmla="*/ 244 w 285"/>
                <a:gd name="T3" fmla="*/ 92 h 290"/>
                <a:gd name="T4" fmla="*/ 262 w 285"/>
                <a:gd name="T5" fmla="*/ 124 h 290"/>
                <a:gd name="T6" fmla="*/ 274 w 285"/>
                <a:gd name="T7" fmla="*/ 160 h 290"/>
                <a:gd name="T8" fmla="*/ 283 w 285"/>
                <a:gd name="T9" fmla="*/ 182 h 290"/>
                <a:gd name="T10" fmla="*/ 272 w 285"/>
                <a:gd name="T11" fmla="*/ 203 h 290"/>
                <a:gd name="T12" fmla="*/ 266 w 285"/>
                <a:gd name="T13" fmla="*/ 218 h 290"/>
                <a:gd name="T14" fmla="*/ 241 w 285"/>
                <a:gd name="T15" fmla="*/ 242 h 290"/>
                <a:gd name="T16" fmla="*/ 221 w 285"/>
                <a:gd name="T17" fmla="*/ 254 h 290"/>
                <a:gd name="T18" fmla="*/ 193 w 285"/>
                <a:gd name="T19" fmla="*/ 263 h 290"/>
                <a:gd name="T20" fmla="*/ 164 w 285"/>
                <a:gd name="T21" fmla="*/ 272 h 290"/>
                <a:gd name="T22" fmla="*/ 133 w 285"/>
                <a:gd name="T23" fmla="*/ 290 h 290"/>
                <a:gd name="T24" fmla="*/ 107 w 285"/>
                <a:gd name="T25" fmla="*/ 283 h 290"/>
                <a:gd name="T26" fmla="*/ 92 w 285"/>
                <a:gd name="T27" fmla="*/ 277 h 290"/>
                <a:gd name="T28" fmla="*/ 53 w 285"/>
                <a:gd name="T29" fmla="*/ 256 h 290"/>
                <a:gd name="T30" fmla="*/ 70 w 285"/>
                <a:gd name="T31" fmla="*/ 236 h 290"/>
                <a:gd name="T32" fmla="*/ 62 w 285"/>
                <a:gd name="T33" fmla="*/ 203 h 290"/>
                <a:gd name="T34" fmla="*/ 53 w 285"/>
                <a:gd name="T35" fmla="*/ 184 h 290"/>
                <a:gd name="T36" fmla="*/ 64 w 285"/>
                <a:gd name="T37" fmla="*/ 176 h 290"/>
                <a:gd name="T38" fmla="*/ 77 w 285"/>
                <a:gd name="T39" fmla="*/ 166 h 290"/>
                <a:gd name="T40" fmla="*/ 65 w 285"/>
                <a:gd name="T41" fmla="*/ 146 h 290"/>
                <a:gd name="T42" fmla="*/ 44 w 285"/>
                <a:gd name="T43" fmla="*/ 113 h 290"/>
                <a:gd name="T44" fmla="*/ 20 w 285"/>
                <a:gd name="T45" fmla="*/ 127 h 290"/>
                <a:gd name="T46" fmla="*/ 2 w 285"/>
                <a:gd name="T47" fmla="*/ 118 h 290"/>
                <a:gd name="T48" fmla="*/ 11 w 285"/>
                <a:gd name="T49" fmla="*/ 74 h 290"/>
                <a:gd name="T50" fmla="*/ 32 w 285"/>
                <a:gd name="T51" fmla="*/ 80 h 290"/>
                <a:gd name="T52" fmla="*/ 68 w 285"/>
                <a:gd name="T53" fmla="*/ 68 h 290"/>
                <a:gd name="T54" fmla="*/ 94 w 285"/>
                <a:gd name="T55" fmla="*/ 77 h 290"/>
                <a:gd name="T56" fmla="*/ 124 w 285"/>
                <a:gd name="T57" fmla="*/ 71 h 290"/>
                <a:gd name="T58" fmla="*/ 137 w 285"/>
                <a:gd name="T59" fmla="*/ 61 h 290"/>
                <a:gd name="T60" fmla="*/ 137 w 285"/>
                <a:gd name="T61" fmla="*/ 43 h 290"/>
                <a:gd name="T62" fmla="*/ 176 w 285"/>
                <a:gd name="T63" fmla="*/ 22 h 290"/>
                <a:gd name="T64" fmla="*/ 190 w 285"/>
                <a:gd name="T65" fmla="*/ 13 h 290"/>
                <a:gd name="T66" fmla="*/ 200 w 285"/>
                <a:gd name="T67" fmla="*/ 2 h 290"/>
                <a:gd name="T68" fmla="*/ 217 w 285"/>
                <a:gd name="T69" fmla="*/ 11 h 290"/>
                <a:gd name="T70" fmla="*/ 250 w 285"/>
                <a:gd name="T71" fmla="*/ 44 h 290"/>
                <a:gd name="T72" fmla="*/ 257 w 285"/>
                <a:gd name="T73" fmla="*/ 47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5" h="290">
                  <a:moveTo>
                    <a:pt x="257" y="47"/>
                  </a:moveTo>
                  <a:cubicBezTo>
                    <a:pt x="256" y="99"/>
                    <a:pt x="260" y="70"/>
                    <a:pt x="244" y="92"/>
                  </a:cubicBezTo>
                  <a:cubicBezTo>
                    <a:pt x="245" y="105"/>
                    <a:pt x="257" y="112"/>
                    <a:pt x="262" y="124"/>
                  </a:cubicBezTo>
                  <a:cubicBezTo>
                    <a:pt x="264" y="138"/>
                    <a:pt x="269" y="147"/>
                    <a:pt x="274" y="160"/>
                  </a:cubicBezTo>
                  <a:cubicBezTo>
                    <a:pt x="275" y="175"/>
                    <a:pt x="276" y="172"/>
                    <a:pt x="283" y="182"/>
                  </a:cubicBezTo>
                  <a:cubicBezTo>
                    <a:pt x="285" y="193"/>
                    <a:pt x="281" y="197"/>
                    <a:pt x="272" y="203"/>
                  </a:cubicBezTo>
                  <a:cubicBezTo>
                    <a:pt x="269" y="208"/>
                    <a:pt x="269" y="213"/>
                    <a:pt x="266" y="218"/>
                  </a:cubicBezTo>
                  <a:cubicBezTo>
                    <a:pt x="265" y="233"/>
                    <a:pt x="256" y="240"/>
                    <a:pt x="241" y="242"/>
                  </a:cubicBezTo>
                  <a:cubicBezTo>
                    <a:pt x="234" y="246"/>
                    <a:pt x="229" y="253"/>
                    <a:pt x="221" y="254"/>
                  </a:cubicBezTo>
                  <a:cubicBezTo>
                    <a:pt x="211" y="262"/>
                    <a:pt x="207" y="262"/>
                    <a:pt x="193" y="263"/>
                  </a:cubicBezTo>
                  <a:cubicBezTo>
                    <a:pt x="184" y="267"/>
                    <a:pt x="174" y="270"/>
                    <a:pt x="164" y="272"/>
                  </a:cubicBezTo>
                  <a:cubicBezTo>
                    <a:pt x="153" y="277"/>
                    <a:pt x="143" y="282"/>
                    <a:pt x="133" y="290"/>
                  </a:cubicBezTo>
                  <a:cubicBezTo>
                    <a:pt x="122" y="289"/>
                    <a:pt x="117" y="285"/>
                    <a:pt x="107" y="283"/>
                  </a:cubicBezTo>
                  <a:cubicBezTo>
                    <a:pt x="102" y="280"/>
                    <a:pt x="98" y="278"/>
                    <a:pt x="92" y="277"/>
                  </a:cubicBezTo>
                  <a:cubicBezTo>
                    <a:pt x="79" y="270"/>
                    <a:pt x="66" y="264"/>
                    <a:pt x="53" y="256"/>
                  </a:cubicBezTo>
                  <a:cubicBezTo>
                    <a:pt x="51" y="245"/>
                    <a:pt x="62" y="240"/>
                    <a:pt x="70" y="236"/>
                  </a:cubicBezTo>
                  <a:cubicBezTo>
                    <a:pt x="77" y="227"/>
                    <a:pt x="67" y="212"/>
                    <a:pt x="62" y="203"/>
                  </a:cubicBezTo>
                  <a:cubicBezTo>
                    <a:pt x="61" y="195"/>
                    <a:pt x="58" y="190"/>
                    <a:pt x="53" y="184"/>
                  </a:cubicBezTo>
                  <a:cubicBezTo>
                    <a:pt x="51" y="176"/>
                    <a:pt x="57" y="178"/>
                    <a:pt x="64" y="176"/>
                  </a:cubicBezTo>
                  <a:cubicBezTo>
                    <a:pt x="69" y="173"/>
                    <a:pt x="73" y="170"/>
                    <a:pt x="77" y="166"/>
                  </a:cubicBezTo>
                  <a:cubicBezTo>
                    <a:pt x="73" y="159"/>
                    <a:pt x="69" y="153"/>
                    <a:pt x="65" y="146"/>
                  </a:cubicBezTo>
                  <a:cubicBezTo>
                    <a:pt x="61" y="120"/>
                    <a:pt x="74" y="111"/>
                    <a:pt x="44" y="113"/>
                  </a:cubicBezTo>
                  <a:cubicBezTo>
                    <a:pt x="34" y="116"/>
                    <a:pt x="29" y="122"/>
                    <a:pt x="20" y="127"/>
                  </a:cubicBezTo>
                  <a:cubicBezTo>
                    <a:pt x="10" y="125"/>
                    <a:pt x="6" y="126"/>
                    <a:pt x="2" y="118"/>
                  </a:cubicBezTo>
                  <a:cubicBezTo>
                    <a:pt x="3" y="107"/>
                    <a:pt x="0" y="82"/>
                    <a:pt x="11" y="74"/>
                  </a:cubicBezTo>
                  <a:cubicBezTo>
                    <a:pt x="30" y="77"/>
                    <a:pt x="23" y="74"/>
                    <a:pt x="32" y="80"/>
                  </a:cubicBezTo>
                  <a:cubicBezTo>
                    <a:pt x="49" y="79"/>
                    <a:pt x="55" y="78"/>
                    <a:pt x="68" y="68"/>
                  </a:cubicBezTo>
                  <a:cubicBezTo>
                    <a:pt x="76" y="71"/>
                    <a:pt x="85" y="76"/>
                    <a:pt x="94" y="77"/>
                  </a:cubicBezTo>
                  <a:cubicBezTo>
                    <a:pt x="109" y="76"/>
                    <a:pt x="114" y="78"/>
                    <a:pt x="124" y="71"/>
                  </a:cubicBezTo>
                  <a:cubicBezTo>
                    <a:pt x="128" y="68"/>
                    <a:pt x="137" y="61"/>
                    <a:pt x="137" y="61"/>
                  </a:cubicBezTo>
                  <a:cubicBezTo>
                    <a:pt x="142" y="53"/>
                    <a:pt x="143" y="51"/>
                    <a:pt x="137" y="43"/>
                  </a:cubicBezTo>
                  <a:cubicBezTo>
                    <a:pt x="143" y="29"/>
                    <a:pt x="162" y="24"/>
                    <a:pt x="176" y="22"/>
                  </a:cubicBezTo>
                  <a:cubicBezTo>
                    <a:pt x="181" y="19"/>
                    <a:pt x="185" y="16"/>
                    <a:pt x="190" y="13"/>
                  </a:cubicBezTo>
                  <a:cubicBezTo>
                    <a:pt x="194" y="6"/>
                    <a:pt x="190" y="0"/>
                    <a:pt x="200" y="2"/>
                  </a:cubicBezTo>
                  <a:cubicBezTo>
                    <a:pt x="214" y="9"/>
                    <a:pt x="208" y="6"/>
                    <a:pt x="217" y="11"/>
                  </a:cubicBezTo>
                  <a:cubicBezTo>
                    <a:pt x="227" y="24"/>
                    <a:pt x="236" y="36"/>
                    <a:pt x="250" y="44"/>
                  </a:cubicBezTo>
                  <a:cubicBezTo>
                    <a:pt x="258" y="55"/>
                    <a:pt x="257" y="57"/>
                    <a:pt x="257" y="47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715" name="Freeform 243"/>
            <p:cNvSpPr>
              <a:spLocks/>
            </p:cNvSpPr>
            <p:nvPr/>
          </p:nvSpPr>
          <p:spPr bwMode="auto">
            <a:xfrm rot="1748884">
              <a:off x="2400" y="2256"/>
              <a:ext cx="120" cy="120"/>
            </a:xfrm>
            <a:custGeom>
              <a:avLst/>
              <a:gdLst>
                <a:gd name="T0" fmla="*/ 120 w 120"/>
                <a:gd name="T1" fmla="*/ 120 h 120"/>
                <a:gd name="T2" fmla="*/ 100 w 120"/>
                <a:gd name="T3" fmla="*/ 102 h 120"/>
                <a:gd name="T4" fmla="*/ 58 w 120"/>
                <a:gd name="T5" fmla="*/ 76 h 120"/>
                <a:gd name="T6" fmla="*/ 36 w 120"/>
                <a:gd name="T7" fmla="*/ 62 h 120"/>
                <a:gd name="T8" fmla="*/ 26 w 120"/>
                <a:gd name="T9" fmla="*/ 48 h 120"/>
                <a:gd name="T10" fmla="*/ 10 w 120"/>
                <a:gd name="T11" fmla="*/ 22 h 120"/>
                <a:gd name="T12" fmla="*/ 4 w 120"/>
                <a:gd name="T13" fmla="*/ 6 h 120"/>
                <a:gd name="T14" fmla="*/ 2 w 120"/>
                <a:gd name="T15" fmla="*/ 0 h 120"/>
                <a:gd name="T16" fmla="*/ 12 w 120"/>
                <a:gd name="T17" fmla="*/ 8 h 120"/>
                <a:gd name="T18" fmla="*/ 22 w 120"/>
                <a:gd name="T19" fmla="*/ 26 h 120"/>
                <a:gd name="T20" fmla="*/ 42 w 120"/>
                <a:gd name="T21" fmla="*/ 48 h 120"/>
                <a:gd name="T22" fmla="*/ 52 w 120"/>
                <a:gd name="T23" fmla="*/ 68 h 120"/>
                <a:gd name="T24" fmla="*/ 42 w 120"/>
                <a:gd name="T25" fmla="*/ 54 h 120"/>
                <a:gd name="T26" fmla="*/ 64 w 120"/>
                <a:gd name="T27" fmla="*/ 64 h 120"/>
                <a:gd name="T28" fmla="*/ 82 w 120"/>
                <a:gd name="T29" fmla="*/ 78 h 120"/>
                <a:gd name="T30" fmla="*/ 104 w 120"/>
                <a:gd name="T31" fmla="*/ 92 h 120"/>
                <a:gd name="T32" fmla="*/ 120 w 120"/>
                <a:gd name="T3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120">
                  <a:moveTo>
                    <a:pt x="120" y="120"/>
                  </a:moveTo>
                  <a:cubicBezTo>
                    <a:pt x="115" y="113"/>
                    <a:pt x="108" y="105"/>
                    <a:pt x="100" y="102"/>
                  </a:cubicBezTo>
                  <a:cubicBezTo>
                    <a:pt x="86" y="88"/>
                    <a:pt x="77" y="79"/>
                    <a:pt x="58" y="76"/>
                  </a:cubicBezTo>
                  <a:cubicBezTo>
                    <a:pt x="53" y="69"/>
                    <a:pt x="45" y="65"/>
                    <a:pt x="36" y="62"/>
                  </a:cubicBezTo>
                  <a:cubicBezTo>
                    <a:pt x="31" y="48"/>
                    <a:pt x="36" y="51"/>
                    <a:pt x="26" y="48"/>
                  </a:cubicBezTo>
                  <a:cubicBezTo>
                    <a:pt x="21" y="40"/>
                    <a:pt x="17" y="27"/>
                    <a:pt x="10" y="22"/>
                  </a:cubicBezTo>
                  <a:cubicBezTo>
                    <a:pt x="3" y="12"/>
                    <a:pt x="7" y="20"/>
                    <a:pt x="4" y="6"/>
                  </a:cubicBezTo>
                  <a:cubicBezTo>
                    <a:pt x="3" y="4"/>
                    <a:pt x="0" y="0"/>
                    <a:pt x="2" y="0"/>
                  </a:cubicBezTo>
                  <a:cubicBezTo>
                    <a:pt x="6" y="0"/>
                    <a:pt x="8" y="7"/>
                    <a:pt x="12" y="8"/>
                  </a:cubicBezTo>
                  <a:cubicBezTo>
                    <a:pt x="15" y="16"/>
                    <a:pt x="14" y="21"/>
                    <a:pt x="22" y="26"/>
                  </a:cubicBezTo>
                  <a:cubicBezTo>
                    <a:pt x="32" y="41"/>
                    <a:pt x="20" y="45"/>
                    <a:pt x="42" y="48"/>
                  </a:cubicBezTo>
                  <a:cubicBezTo>
                    <a:pt x="44" y="58"/>
                    <a:pt x="42" y="65"/>
                    <a:pt x="52" y="68"/>
                  </a:cubicBezTo>
                  <a:cubicBezTo>
                    <a:pt x="47" y="54"/>
                    <a:pt x="52" y="57"/>
                    <a:pt x="42" y="54"/>
                  </a:cubicBezTo>
                  <a:cubicBezTo>
                    <a:pt x="46" y="65"/>
                    <a:pt x="53" y="62"/>
                    <a:pt x="64" y="64"/>
                  </a:cubicBezTo>
                  <a:cubicBezTo>
                    <a:pt x="67" y="76"/>
                    <a:pt x="70" y="76"/>
                    <a:pt x="82" y="78"/>
                  </a:cubicBezTo>
                  <a:cubicBezTo>
                    <a:pt x="88" y="86"/>
                    <a:pt x="96" y="87"/>
                    <a:pt x="104" y="92"/>
                  </a:cubicBezTo>
                  <a:cubicBezTo>
                    <a:pt x="110" y="100"/>
                    <a:pt x="113" y="113"/>
                    <a:pt x="120" y="12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716" name="Freeform 244"/>
            <p:cNvSpPr>
              <a:spLocks/>
            </p:cNvSpPr>
            <p:nvPr/>
          </p:nvSpPr>
          <p:spPr bwMode="auto">
            <a:xfrm>
              <a:off x="1640" y="1392"/>
              <a:ext cx="729" cy="578"/>
            </a:xfrm>
            <a:custGeom>
              <a:avLst/>
              <a:gdLst>
                <a:gd name="T0" fmla="*/ 729 w 729"/>
                <a:gd name="T1" fmla="*/ 538 h 578"/>
                <a:gd name="T2" fmla="*/ 689 w 729"/>
                <a:gd name="T3" fmla="*/ 562 h 578"/>
                <a:gd name="T4" fmla="*/ 665 w 729"/>
                <a:gd name="T5" fmla="*/ 544 h 578"/>
                <a:gd name="T6" fmla="*/ 627 w 729"/>
                <a:gd name="T7" fmla="*/ 500 h 578"/>
                <a:gd name="T8" fmla="*/ 599 w 729"/>
                <a:gd name="T9" fmla="*/ 458 h 578"/>
                <a:gd name="T10" fmla="*/ 575 w 729"/>
                <a:gd name="T11" fmla="*/ 420 h 578"/>
                <a:gd name="T12" fmla="*/ 447 w 729"/>
                <a:gd name="T13" fmla="*/ 262 h 578"/>
                <a:gd name="T14" fmla="*/ 427 w 729"/>
                <a:gd name="T15" fmla="*/ 242 h 578"/>
                <a:gd name="T16" fmla="*/ 381 w 729"/>
                <a:gd name="T17" fmla="*/ 196 h 578"/>
                <a:gd name="T18" fmla="*/ 365 w 729"/>
                <a:gd name="T19" fmla="*/ 182 h 578"/>
                <a:gd name="T20" fmla="*/ 365 w 729"/>
                <a:gd name="T21" fmla="*/ 184 h 578"/>
                <a:gd name="T22" fmla="*/ 315 w 729"/>
                <a:gd name="T23" fmla="*/ 148 h 578"/>
                <a:gd name="T24" fmla="*/ 285 w 729"/>
                <a:gd name="T25" fmla="*/ 128 h 578"/>
                <a:gd name="T26" fmla="*/ 153 w 729"/>
                <a:gd name="T27" fmla="*/ 90 h 578"/>
                <a:gd name="T28" fmla="*/ 115 w 729"/>
                <a:gd name="T29" fmla="*/ 78 h 578"/>
                <a:gd name="T30" fmla="*/ 95 w 729"/>
                <a:gd name="T31" fmla="*/ 88 h 578"/>
                <a:gd name="T32" fmla="*/ 75 w 729"/>
                <a:gd name="T33" fmla="*/ 108 h 578"/>
                <a:gd name="T34" fmla="*/ 17 w 729"/>
                <a:gd name="T35" fmla="*/ 102 h 578"/>
                <a:gd name="T36" fmla="*/ 3 w 729"/>
                <a:gd name="T37" fmla="*/ 88 h 578"/>
                <a:gd name="T38" fmla="*/ 1 w 729"/>
                <a:gd name="T39" fmla="*/ 50 h 578"/>
                <a:gd name="T40" fmla="*/ 9 w 729"/>
                <a:gd name="T41" fmla="*/ 22 h 578"/>
                <a:gd name="T42" fmla="*/ 33 w 729"/>
                <a:gd name="T43" fmla="*/ 0 h 578"/>
                <a:gd name="T44" fmla="*/ 85 w 729"/>
                <a:gd name="T45" fmla="*/ 14 h 578"/>
                <a:gd name="T46" fmla="*/ 159 w 729"/>
                <a:gd name="T47" fmla="*/ 32 h 578"/>
                <a:gd name="T48" fmla="*/ 201 w 729"/>
                <a:gd name="T49" fmla="*/ 38 h 578"/>
                <a:gd name="T50" fmla="*/ 285 w 729"/>
                <a:gd name="T51" fmla="*/ 70 h 578"/>
                <a:gd name="T52" fmla="*/ 385 w 729"/>
                <a:gd name="T53" fmla="*/ 120 h 578"/>
                <a:gd name="T54" fmla="*/ 465 w 729"/>
                <a:gd name="T55" fmla="*/ 200 h 578"/>
                <a:gd name="T56" fmla="*/ 537 w 729"/>
                <a:gd name="T57" fmla="*/ 286 h 578"/>
                <a:gd name="T58" fmla="*/ 601 w 729"/>
                <a:gd name="T59" fmla="*/ 354 h 578"/>
                <a:gd name="T60" fmla="*/ 651 w 729"/>
                <a:gd name="T61" fmla="*/ 424 h 578"/>
                <a:gd name="T62" fmla="*/ 687 w 729"/>
                <a:gd name="T63" fmla="*/ 472 h 578"/>
                <a:gd name="T64" fmla="*/ 699 w 729"/>
                <a:gd name="T65" fmla="*/ 488 h 578"/>
                <a:gd name="T66" fmla="*/ 717 w 729"/>
                <a:gd name="T67" fmla="*/ 506 h 578"/>
                <a:gd name="T68" fmla="*/ 729 w 729"/>
                <a:gd name="T69" fmla="*/ 530 h 578"/>
                <a:gd name="T70" fmla="*/ 729 w 729"/>
                <a:gd name="T71" fmla="*/ 538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29" h="578">
                  <a:moveTo>
                    <a:pt x="729" y="538"/>
                  </a:moveTo>
                  <a:cubicBezTo>
                    <a:pt x="721" y="550"/>
                    <a:pt x="703" y="557"/>
                    <a:pt x="689" y="562"/>
                  </a:cubicBezTo>
                  <a:cubicBezTo>
                    <a:pt x="684" y="578"/>
                    <a:pt x="672" y="549"/>
                    <a:pt x="665" y="544"/>
                  </a:cubicBezTo>
                  <a:cubicBezTo>
                    <a:pt x="655" y="534"/>
                    <a:pt x="638" y="514"/>
                    <a:pt x="627" y="500"/>
                  </a:cubicBezTo>
                  <a:cubicBezTo>
                    <a:pt x="620" y="493"/>
                    <a:pt x="608" y="471"/>
                    <a:pt x="599" y="458"/>
                  </a:cubicBezTo>
                  <a:cubicBezTo>
                    <a:pt x="595" y="449"/>
                    <a:pt x="600" y="455"/>
                    <a:pt x="575" y="420"/>
                  </a:cubicBezTo>
                  <a:cubicBezTo>
                    <a:pt x="551" y="386"/>
                    <a:pt x="472" y="292"/>
                    <a:pt x="447" y="262"/>
                  </a:cubicBezTo>
                  <a:cubicBezTo>
                    <a:pt x="442" y="255"/>
                    <a:pt x="434" y="247"/>
                    <a:pt x="427" y="242"/>
                  </a:cubicBezTo>
                  <a:cubicBezTo>
                    <a:pt x="423" y="230"/>
                    <a:pt x="392" y="203"/>
                    <a:pt x="381" y="196"/>
                  </a:cubicBezTo>
                  <a:cubicBezTo>
                    <a:pt x="373" y="191"/>
                    <a:pt x="374" y="185"/>
                    <a:pt x="365" y="182"/>
                  </a:cubicBezTo>
                  <a:cubicBezTo>
                    <a:pt x="362" y="180"/>
                    <a:pt x="373" y="190"/>
                    <a:pt x="365" y="184"/>
                  </a:cubicBezTo>
                  <a:cubicBezTo>
                    <a:pt x="357" y="178"/>
                    <a:pt x="328" y="157"/>
                    <a:pt x="315" y="148"/>
                  </a:cubicBezTo>
                  <a:cubicBezTo>
                    <a:pt x="308" y="141"/>
                    <a:pt x="294" y="131"/>
                    <a:pt x="285" y="128"/>
                  </a:cubicBezTo>
                  <a:cubicBezTo>
                    <a:pt x="255" y="98"/>
                    <a:pt x="192" y="93"/>
                    <a:pt x="153" y="90"/>
                  </a:cubicBezTo>
                  <a:cubicBezTo>
                    <a:pt x="124" y="83"/>
                    <a:pt x="125" y="78"/>
                    <a:pt x="115" y="78"/>
                  </a:cubicBezTo>
                  <a:cubicBezTo>
                    <a:pt x="105" y="78"/>
                    <a:pt x="102" y="83"/>
                    <a:pt x="95" y="88"/>
                  </a:cubicBezTo>
                  <a:cubicBezTo>
                    <a:pt x="90" y="95"/>
                    <a:pt x="82" y="103"/>
                    <a:pt x="75" y="108"/>
                  </a:cubicBezTo>
                  <a:cubicBezTo>
                    <a:pt x="60" y="131"/>
                    <a:pt x="33" y="113"/>
                    <a:pt x="17" y="102"/>
                  </a:cubicBezTo>
                  <a:cubicBezTo>
                    <a:pt x="6" y="98"/>
                    <a:pt x="6" y="97"/>
                    <a:pt x="3" y="88"/>
                  </a:cubicBezTo>
                  <a:cubicBezTo>
                    <a:pt x="0" y="79"/>
                    <a:pt x="0" y="61"/>
                    <a:pt x="1" y="50"/>
                  </a:cubicBezTo>
                  <a:cubicBezTo>
                    <a:pt x="2" y="39"/>
                    <a:pt x="4" y="30"/>
                    <a:pt x="9" y="22"/>
                  </a:cubicBezTo>
                  <a:cubicBezTo>
                    <a:pt x="14" y="8"/>
                    <a:pt x="22" y="7"/>
                    <a:pt x="33" y="0"/>
                  </a:cubicBezTo>
                  <a:cubicBezTo>
                    <a:pt x="54" y="2"/>
                    <a:pt x="66" y="8"/>
                    <a:pt x="85" y="14"/>
                  </a:cubicBezTo>
                  <a:cubicBezTo>
                    <a:pt x="96" y="46"/>
                    <a:pt x="112" y="31"/>
                    <a:pt x="159" y="32"/>
                  </a:cubicBezTo>
                  <a:cubicBezTo>
                    <a:pt x="173" y="34"/>
                    <a:pt x="188" y="34"/>
                    <a:pt x="201" y="38"/>
                  </a:cubicBezTo>
                  <a:cubicBezTo>
                    <a:pt x="221" y="45"/>
                    <a:pt x="254" y="56"/>
                    <a:pt x="285" y="70"/>
                  </a:cubicBezTo>
                  <a:cubicBezTo>
                    <a:pt x="316" y="84"/>
                    <a:pt x="355" y="98"/>
                    <a:pt x="385" y="120"/>
                  </a:cubicBezTo>
                  <a:cubicBezTo>
                    <a:pt x="407" y="135"/>
                    <a:pt x="446" y="183"/>
                    <a:pt x="465" y="200"/>
                  </a:cubicBezTo>
                  <a:cubicBezTo>
                    <a:pt x="490" y="228"/>
                    <a:pt x="515" y="263"/>
                    <a:pt x="537" y="286"/>
                  </a:cubicBezTo>
                  <a:cubicBezTo>
                    <a:pt x="552" y="299"/>
                    <a:pt x="589" y="340"/>
                    <a:pt x="601" y="354"/>
                  </a:cubicBezTo>
                  <a:cubicBezTo>
                    <a:pt x="620" y="377"/>
                    <a:pt x="636" y="402"/>
                    <a:pt x="651" y="424"/>
                  </a:cubicBezTo>
                  <a:cubicBezTo>
                    <a:pt x="658" y="434"/>
                    <a:pt x="679" y="461"/>
                    <a:pt x="687" y="472"/>
                  </a:cubicBezTo>
                  <a:cubicBezTo>
                    <a:pt x="690" y="480"/>
                    <a:pt x="692" y="483"/>
                    <a:pt x="699" y="488"/>
                  </a:cubicBezTo>
                  <a:cubicBezTo>
                    <a:pt x="705" y="497"/>
                    <a:pt x="706" y="502"/>
                    <a:pt x="717" y="506"/>
                  </a:cubicBezTo>
                  <a:cubicBezTo>
                    <a:pt x="720" y="514"/>
                    <a:pt x="724" y="523"/>
                    <a:pt x="729" y="530"/>
                  </a:cubicBezTo>
                  <a:cubicBezTo>
                    <a:pt x="727" y="537"/>
                    <a:pt x="726" y="535"/>
                    <a:pt x="729" y="538"/>
                  </a:cubicBezTo>
                  <a:close/>
                </a:path>
              </a:pathLst>
            </a:custGeom>
            <a:solidFill>
              <a:srgbClr val="8F5A19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717" name="Freeform 245"/>
            <p:cNvSpPr>
              <a:spLocks/>
            </p:cNvSpPr>
            <p:nvPr/>
          </p:nvSpPr>
          <p:spPr bwMode="auto">
            <a:xfrm>
              <a:off x="1745" y="1444"/>
              <a:ext cx="308" cy="158"/>
            </a:xfrm>
            <a:custGeom>
              <a:avLst/>
              <a:gdLst>
                <a:gd name="T0" fmla="*/ 308 w 308"/>
                <a:gd name="T1" fmla="*/ 158 h 158"/>
                <a:gd name="T2" fmla="*/ 294 w 308"/>
                <a:gd name="T3" fmla="*/ 144 h 158"/>
                <a:gd name="T4" fmla="*/ 274 w 308"/>
                <a:gd name="T5" fmla="*/ 124 h 158"/>
                <a:gd name="T6" fmla="*/ 200 w 308"/>
                <a:gd name="T7" fmla="*/ 62 h 158"/>
                <a:gd name="T8" fmla="*/ 130 w 308"/>
                <a:gd name="T9" fmla="*/ 24 h 158"/>
                <a:gd name="T10" fmla="*/ 38 w 308"/>
                <a:gd name="T11" fmla="*/ 8 h 158"/>
                <a:gd name="T12" fmla="*/ 4 w 308"/>
                <a:gd name="T13" fmla="*/ 0 h 158"/>
                <a:gd name="T14" fmla="*/ 14 w 308"/>
                <a:gd name="T15" fmla="*/ 16 h 158"/>
                <a:gd name="T16" fmla="*/ 64 w 308"/>
                <a:gd name="T17" fmla="*/ 34 h 158"/>
                <a:gd name="T18" fmla="*/ 170 w 308"/>
                <a:gd name="T19" fmla="*/ 58 h 158"/>
                <a:gd name="T20" fmla="*/ 238 w 308"/>
                <a:gd name="T21" fmla="*/ 108 h 158"/>
                <a:gd name="T22" fmla="*/ 268 w 308"/>
                <a:gd name="T23" fmla="*/ 120 h 158"/>
                <a:gd name="T24" fmla="*/ 274 w 308"/>
                <a:gd name="T25" fmla="*/ 124 h 158"/>
                <a:gd name="T26" fmla="*/ 298 w 308"/>
                <a:gd name="T27" fmla="*/ 144 h 158"/>
                <a:gd name="T28" fmla="*/ 308 w 308"/>
                <a:gd name="T2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8" h="158">
                  <a:moveTo>
                    <a:pt x="308" y="158"/>
                  </a:moveTo>
                  <a:cubicBezTo>
                    <a:pt x="299" y="144"/>
                    <a:pt x="305" y="148"/>
                    <a:pt x="294" y="144"/>
                  </a:cubicBezTo>
                  <a:cubicBezTo>
                    <a:pt x="289" y="137"/>
                    <a:pt x="281" y="129"/>
                    <a:pt x="274" y="124"/>
                  </a:cubicBezTo>
                  <a:cubicBezTo>
                    <a:pt x="258" y="110"/>
                    <a:pt x="224" y="79"/>
                    <a:pt x="200" y="62"/>
                  </a:cubicBezTo>
                  <a:cubicBezTo>
                    <a:pt x="181" y="50"/>
                    <a:pt x="162" y="37"/>
                    <a:pt x="130" y="24"/>
                  </a:cubicBezTo>
                  <a:cubicBezTo>
                    <a:pt x="96" y="13"/>
                    <a:pt x="78" y="10"/>
                    <a:pt x="38" y="8"/>
                  </a:cubicBezTo>
                  <a:cubicBezTo>
                    <a:pt x="26" y="4"/>
                    <a:pt x="15" y="7"/>
                    <a:pt x="4" y="0"/>
                  </a:cubicBezTo>
                  <a:cubicBezTo>
                    <a:pt x="0" y="12"/>
                    <a:pt x="2" y="14"/>
                    <a:pt x="14" y="16"/>
                  </a:cubicBezTo>
                  <a:cubicBezTo>
                    <a:pt x="28" y="25"/>
                    <a:pt x="48" y="33"/>
                    <a:pt x="64" y="34"/>
                  </a:cubicBezTo>
                  <a:cubicBezTo>
                    <a:pt x="90" y="41"/>
                    <a:pt x="141" y="46"/>
                    <a:pt x="170" y="58"/>
                  </a:cubicBezTo>
                  <a:cubicBezTo>
                    <a:pt x="190" y="69"/>
                    <a:pt x="222" y="98"/>
                    <a:pt x="238" y="108"/>
                  </a:cubicBezTo>
                  <a:cubicBezTo>
                    <a:pt x="254" y="118"/>
                    <a:pt x="262" y="117"/>
                    <a:pt x="268" y="120"/>
                  </a:cubicBezTo>
                  <a:cubicBezTo>
                    <a:pt x="270" y="121"/>
                    <a:pt x="272" y="123"/>
                    <a:pt x="274" y="124"/>
                  </a:cubicBezTo>
                  <a:cubicBezTo>
                    <a:pt x="277" y="132"/>
                    <a:pt x="289" y="140"/>
                    <a:pt x="298" y="144"/>
                  </a:cubicBezTo>
                  <a:cubicBezTo>
                    <a:pt x="304" y="148"/>
                    <a:pt x="308" y="151"/>
                    <a:pt x="308" y="158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718" name="Freeform 246"/>
            <p:cNvSpPr>
              <a:spLocks/>
            </p:cNvSpPr>
            <p:nvPr/>
          </p:nvSpPr>
          <p:spPr bwMode="auto">
            <a:xfrm>
              <a:off x="1742" y="1432"/>
              <a:ext cx="265" cy="80"/>
            </a:xfrm>
            <a:custGeom>
              <a:avLst/>
              <a:gdLst>
                <a:gd name="T0" fmla="*/ 265 w 265"/>
                <a:gd name="T1" fmla="*/ 80 h 80"/>
                <a:gd name="T2" fmla="*/ 229 w 265"/>
                <a:gd name="T3" fmla="*/ 68 h 80"/>
                <a:gd name="T4" fmla="*/ 217 w 265"/>
                <a:gd name="T5" fmla="*/ 64 h 80"/>
                <a:gd name="T6" fmla="*/ 147 w 265"/>
                <a:gd name="T7" fmla="*/ 38 h 80"/>
                <a:gd name="T8" fmla="*/ 55 w 265"/>
                <a:gd name="T9" fmla="*/ 14 h 80"/>
                <a:gd name="T10" fmla="*/ 7 w 265"/>
                <a:gd name="T11" fmla="*/ 6 h 80"/>
                <a:gd name="T12" fmla="*/ 1 w 265"/>
                <a:gd name="T13" fmla="*/ 4 h 80"/>
                <a:gd name="T14" fmla="*/ 13 w 265"/>
                <a:gd name="T15" fmla="*/ 0 h 80"/>
                <a:gd name="T16" fmla="*/ 53 w 265"/>
                <a:gd name="T17" fmla="*/ 4 h 80"/>
                <a:gd name="T18" fmla="*/ 127 w 265"/>
                <a:gd name="T19" fmla="*/ 14 h 80"/>
                <a:gd name="T20" fmla="*/ 159 w 265"/>
                <a:gd name="T21" fmla="*/ 26 h 80"/>
                <a:gd name="T22" fmla="*/ 191 w 265"/>
                <a:gd name="T23" fmla="*/ 38 h 80"/>
                <a:gd name="T24" fmla="*/ 229 w 265"/>
                <a:gd name="T25" fmla="*/ 58 h 80"/>
                <a:gd name="T26" fmla="*/ 265 w 265"/>
                <a:gd name="T2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5" h="80">
                  <a:moveTo>
                    <a:pt x="265" y="80"/>
                  </a:moveTo>
                  <a:cubicBezTo>
                    <a:pt x="246" y="68"/>
                    <a:pt x="258" y="73"/>
                    <a:pt x="229" y="68"/>
                  </a:cubicBezTo>
                  <a:cubicBezTo>
                    <a:pt x="225" y="67"/>
                    <a:pt x="217" y="64"/>
                    <a:pt x="217" y="64"/>
                  </a:cubicBezTo>
                  <a:cubicBezTo>
                    <a:pt x="207" y="49"/>
                    <a:pt x="165" y="40"/>
                    <a:pt x="147" y="38"/>
                  </a:cubicBezTo>
                  <a:cubicBezTo>
                    <a:pt x="119" y="19"/>
                    <a:pt x="89" y="17"/>
                    <a:pt x="55" y="14"/>
                  </a:cubicBezTo>
                  <a:cubicBezTo>
                    <a:pt x="34" y="7"/>
                    <a:pt x="34" y="8"/>
                    <a:pt x="7" y="6"/>
                  </a:cubicBezTo>
                  <a:cubicBezTo>
                    <a:pt x="5" y="5"/>
                    <a:pt x="0" y="5"/>
                    <a:pt x="1" y="4"/>
                  </a:cubicBezTo>
                  <a:cubicBezTo>
                    <a:pt x="4" y="1"/>
                    <a:pt x="13" y="0"/>
                    <a:pt x="13" y="0"/>
                  </a:cubicBezTo>
                  <a:cubicBezTo>
                    <a:pt x="30" y="2"/>
                    <a:pt x="38" y="6"/>
                    <a:pt x="53" y="4"/>
                  </a:cubicBezTo>
                  <a:cubicBezTo>
                    <a:pt x="79" y="9"/>
                    <a:pt x="98" y="13"/>
                    <a:pt x="127" y="14"/>
                  </a:cubicBezTo>
                  <a:cubicBezTo>
                    <a:pt x="138" y="18"/>
                    <a:pt x="148" y="23"/>
                    <a:pt x="159" y="26"/>
                  </a:cubicBezTo>
                  <a:cubicBezTo>
                    <a:pt x="163" y="42"/>
                    <a:pt x="177" y="35"/>
                    <a:pt x="191" y="38"/>
                  </a:cubicBezTo>
                  <a:cubicBezTo>
                    <a:pt x="202" y="45"/>
                    <a:pt x="216" y="54"/>
                    <a:pt x="229" y="58"/>
                  </a:cubicBezTo>
                  <a:cubicBezTo>
                    <a:pt x="232" y="67"/>
                    <a:pt x="255" y="75"/>
                    <a:pt x="265" y="8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719" name="Freeform 247"/>
            <p:cNvSpPr>
              <a:spLocks/>
            </p:cNvSpPr>
            <p:nvPr/>
          </p:nvSpPr>
          <p:spPr bwMode="auto">
            <a:xfrm>
              <a:off x="1584" y="1493"/>
              <a:ext cx="300" cy="813"/>
            </a:xfrm>
            <a:custGeom>
              <a:avLst/>
              <a:gdLst>
                <a:gd name="T0" fmla="*/ 147 w 300"/>
                <a:gd name="T1" fmla="*/ 55 h 813"/>
                <a:gd name="T2" fmla="*/ 169 w 300"/>
                <a:gd name="T3" fmla="*/ 119 h 813"/>
                <a:gd name="T4" fmla="*/ 225 w 300"/>
                <a:gd name="T5" fmla="*/ 267 h 813"/>
                <a:gd name="T6" fmla="*/ 247 w 300"/>
                <a:gd name="T7" fmla="*/ 437 h 813"/>
                <a:gd name="T8" fmla="*/ 255 w 300"/>
                <a:gd name="T9" fmla="*/ 587 h 813"/>
                <a:gd name="T10" fmla="*/ 291 w 300"/>
                <a:gd name="T11" fmla="*/ 721 h 813"/>
                <a:gd name="T12" fmla="*/ 269 w 300"/>
                <a:gd name="T13" fmla="*/ 805 h 813"/>
                <a:gd name="T14" fmla="*/ 237 w 300"/>
                <a:gd name="T15" fmla="*/ 795 h 813"/>
                <a:gd name="T16" fmla="*/ 241 w 300"/>
                <a:gd name="T17" fmla="*/ 651 h 813"/>
                <a:gd name="T18" fmla="*/ 221 w 300"/>
                <a:gd name="T19" fmla="*/ 499 h 813"/>
                <a:gd name="T20" fmla="*/ 197 w 300"/>
                <a:gd name="T21" fmla="*/ 383 h 813"/>
                <a:gd name="T22" fmla="*/ 173 w 300"/>
                <a:gd name="T23" fmla="*/ 333 h 813"/>
                <a:gd name="T24" fmla="*/ 143 w 300"/>
                <a:gd name="T25" fmla="*/ 225 h 813"/>
                <a:gd name="T26" fmla="*/ 153 w 300"/>
                <a:gd name="T27" fmla="*/ 391 h 813"/>
                <a:gd name="T28" fmla="*/ 153 w 300"/>
                <a:gd name="T29" fmla="*/ 521 h 813"/>
                <a:gd name="T30" fmla="*/ 143 w 300"/>
                <a:gd name="T31" fmla="*/ 587 h 813"/>
                <a:gd name="T32" fmla="*/ 153 w 300"/>
                <a:gd name="T33" fmla="*/ 719 h 813"/>
                <a:gd name="T34" fmla="*/ 141 w 300"/>
                <a:gd name="T35" fmla="*/ 811 h 813"/>
                <a:gd name="T36" fmla="*/ 119 w 300"/>
                <a:gd name="T37" fmla="*/ 795 h 813"/>
                <a:gd name="T38" fmla="*/ 97 w 300"/>
                <a:gd name="T39" fmla="*/ 733 h 813"/>
                <a:gd name="T40" fmla="*/ 115 w 300"/>
                <a:gd name="T41" fmla="*/ 647 h 813"/>
                <a:gd name="T42" fmla="*/ 129 w 300"/>
                <a:gd name="T43" fmla="*/ 587 h 813"/>
                <a:gd name="T44" fmla="*/ 105 w 300"/>
                <a:gd name="T45" fmla="*/ 527 h 813"/>
                <a:gd name="T46" fmla="*/ 109 w 300"/>
                <a:gd name="T47" fmla="*/ 315 h 813"/>
                <a:gd name="T48" fmla="*/ 121 w 300"/>
                <a:gd name="T49" fmla="*/ 241 h 813"/>
                <a:gd name="T50" fmla="*/ 91 w 300"/>
                <a:gd name="T51" fmla="*/ 205 h 813"/>
                <a:gd name="T52" fmla="*/ 89 w 300"/>
                <a:gd name="T53" fmla="*/ 391 h 813"/>
                <a:gd name="T54" fmla="*/ 85 w 300"/>
                <a:gd name="T55" fmla="*/ 463 h 813"/>
                <a:gd name="T56" fmla="*/ 71 w 300"/>
                <a:gd name="T57" fmla="*/ 539 h 813"/>
                <a:gd name="T58" fmla="*/ 63 w 300"/>
                <a:gd name="T59" fmla="*/ 593 h 813"/>
                <a:gd name="T60" fmla="*/ 59 w 300"/>
                <a:gd name="T61" fmla="*/ 743 h 813"/>
                <a:gd name="T62" fmla="*/ 25 w 300"/>
                <a:gd name="T63" fmla="*/ 797 h 813"/>
                <a:gd name="T64" fmla="*/ 7 w 300"/>
                <a:gd name="T65" fmla="*/ 777 h 813"/>
                <a:gd name="T66" fmla="*/ 3 w 300"/>
                <a:gd name="T67" fmla="*/ 675 h 813"/>
                <a:gd name="T68" fmla="*/ 29 w 300"/>
                <a:gd name="T69" fmla="*/ 611 h 813"/>
                <a:gd name="T70" fmla="*/ 41 w 300"/>
                <a:gd name="T71" fmla="*/ 573 h 813"/>
                <a:gd name="T72" fmla="*/ 27 w 300"/>
                <a:gd name="T73" fmla="*/ 543 h 813"/>
                <a:gd name="T74" fmla="*/ 31 w 300"/>
                <a:gd name="T75" fmla="*/ 453 h 813"/>
                <a:gd name="T76" fmla="*/ 37 w 300"/>
                <a:gd name="T77" fmla="*/ 369 h 813"/>
                <a:gd name="T78" fmla="*/ 59 w 300"/>
                <a:gd name="T79" fmla="*/ 231 h 813"/>
                <a:gd name="T80" fmla="*/ 73 w 300"/>
                <a:gd name="T81" fmla="*/ 171 h 813"/>
                <a:gd name="T82" fmla="*/ 75 w 300"/>
                <a:gd name="T83" fmla="*/ 127 h 813"/>
                <a:gd name="T84" fmla="*/ 91 w 300"/>
                <a:gd name="T85" fmla="*/ 25 h 813"/>
                <a:gd name="T86" fmla="*/ 133 w 300"/>
                <a:gd name="T87" fmla="*/ 1 h 813"/>
                <a:gd name="T88" fmla="*/ 143 w 300"/>
                <a:gd name="T89" fmla="*/ 9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813">
                  <a:moveTo>
                    <a:pt x="141" y="13"/>
                  </a:moveTo>
                  <a:cubicBezTo>
                    <a:pt x="141" y="19"/>
                    <a:pt x="141" y="45"/>
                    <a:pt x="147" y="55"/>
                  </a:cubicBezTo>
                  <a:cubicBezTo>
                    <a:pt x="150" y="59"/>
                    <a:pt x="155" y="67"/>
                    <a:pt x="155" y="67"/>
                  </a:cubicBezTo>
                  <a:cubicBezTo>
                    <a:pt x="158" y="78"/>
                    <a:pt x="165" y="103"/>
                    <a:pt x="169" y="119"/>
                  </a:cubicBezTo>
                  <a:cubicBezTo>
                    <a:pt x="173" y="135"/>
                    <a:pt x="172" y="138"/>
                    <a:pt x="181" y="163"/>
                  </a:cubicBezTo>
                  <a:cubicBezTo>
                    <a:pt x="193" y="196"/>
                    <a:pt x="216" y="225"/>
                    <a:pt x="225" y="267"/>
                  </a:cubicBezTo>
                  <a:cubicBezTo>
                    <a:pt x="226" y="322"/>
                    <a:pt x="237" y="348"/>
                    <a:pt x="239" y="403"/>
                  </a:cubicBezTo>
                  <a:cubicBezTo>
                    <a:pt x="239" y="410"/>
                    <a:pt x="245" y="430"/>
                    <a:pt x="247" y="437"/>
                  </a:cubicBezTo>
                  <a:cubicBezTo>
                    <a:pt x="249" y="444"/>
                    <a:pt x="253" y="459"/>
                    <a:pt x="253" y="459"/>
                  </a:cubicBezTo>
                  <a:cubicBezTo>
                    <a:pt x="254" y="502"/>
                    <a:pt x="253" y="544"/>
                    <a:pt x="255" y="587"/>
                  </a:cubicBezTo>
                  <a:cubicBezTo>
                    <a:pt x="256" y="613"/>
                    <a:pt x="281" y="635"/>
                    <a:pt x="285" y="661"/>
                  </a:cubicBezTo>
                  <a:cubicBezTo>
                    <a:pt x="289" y="717"/>
                    <a:pt x="283" y="698"/>
                    <a:pt x="291" y="721"/>
                  </a:cubicBezTo>
                  <a:cubicBezTo>
                    <a:pt x="291" y="735"/>
                    <a:pt x="300" y="783"/>
                    <a:pt x="279" y="797"/>
                  </a:cubicBezTo>
                  <a:cubicBezTo>
                    <a:pt x="272" y="808"/>
                    <a:pt x="279" y="799"/>
                    <a:pt x="269" y="805"/>
                  </a:cubicBezTo>
                  <a:cubicBezTo>
                    <a:pt x="265" y="807"/>
                    <a:pt x="257" y="813"/>
                    <a:pt x="257" y="813"/>
                  </a:cubicBezTo>
                  <a:cubicBezTo>
                    <a:pt x="248" y="810"/>
                    <a:pt x="245" y="801"/>
                    <a:pt x="237" y="795"/>
                  </a:cubicBezTo>
                  <a:cubicBezTo>
                    <a:pt x="231" y="786"/>
                    <a:pt x="231" y="777"/>
                    <a:pt x="229" y="767"/>
                  </a:cubicBezTo>
                  <a:cubicBezTo>
                    <a:pt x="232" y="631"/>
                    <a:pt x="224" y="703"/>
                    <a:pt x="241" y="651"/>
                  </a:cubicBezTo>
                  <a:cubicBezTo>
                    <a:pt x="240" y="617"/>
                    <a:pt x="251" y="586"/>
                    <a:pt x="233" y="559"/>
                  </a:cubicBezTo>
                  <a:cubicBezTo>
                    <a:pt x="232" y="529"/>
                    <a:pt x="242" y="513"/>
                    <a:pt x="221" y="499"/>
                  </a:cubicBezTo>
                  <a:cubicBezTo>
                    <a:pt x="219" y="458"/>
                    <a:pt x="218" y="473"/>
                    <a:pt x="209" y="447"/>
                  </a:cubicBezTo>
                  <a:cubicBezTo>
                    <a:pt x="204" y="430"/>
                    <a:pt x="202" y="400"/>
                    <a:pt x="197" y="383"/>
                  </a:cubicBezTo>
                  <a:cubicBezTo>
                    <a:pt x="192" y="366"/>
                    <a:pt x="181" y="353"/>
                    <a:pt x="177" y="345"/>
                  </a:cubicBezTo>
                  <a:cubicBezTo>
                    <a:pt x="176" y="341"/>
                    <a:pt x="173" y="333"/>
                    <a:pt x="173" y="333"/>
                  </a:cubicBezTo>
                  <a:cubicBezTo>
                    <a:pt x="171" y="316"/>
                    <a:pt x="164" y="304"/>
                    <a:pt x="159" y="289"/>
                  </a:cubicBezTo>
                  <a:cubicBezTo>
                    <a:pt x="157" y="267"/>
                    <a:pt x="147" y="247"/>
                    <a:pt x="143" y="225"/>
                  </a:cubicBezTo>
                  <a:cubicBezTo>
                    <a:pt x="145" y="254"/>
                    <a:pt x="137" y="258"/>
                    <a:pt x="157" y="265"/>
                  </a:cubicBezTo>
                  <a:cubicBezTo>
                    <a:pt x="175" y="319"/>
                    <a:pt x="156" y="255"/>
                    <a:pt x="153" y="391"/>
                  </a:cubicBezTo>
                  <a:cubicBezTo>
                    <a:pt x="153" y="402"/>
                    <a:pt x="160" y="468"/>
                    <a:pt x="151" y="487"/>
                  </a:cubicBezTo>
                  <a:cubicBezTo>
                    <a:pt x="146" y="496"/>
                    <a:pt x="156" y="512"/>
                    <a:pt x="153" y="521"/>
                  </a:cubicBezTo>
                  <a:cubicBezTo>
                    <a:pt x="154" y="542"/>
                    <a:pt x="137" y="554"/>
                    <a:pt x="139" y="575"/>
                  </a:cubicBezTo>
                  <a:cubicBezTo>
                    <a:pt x="139" y="579"/>
                    <a:pt x="143" y="587"/>
                    <a:pt x="143" y="587"/>
                  </a:cubicBezTo>
                  <a:cubicBezTo>
                    <a:pt x="146" y="608"/>
                    <a:pt x="149" y="630"/>
                    <a:pt x="151" y="651"/>
                  </a:cubicBezTo>
                  <a:cubicBezTo>
                    <a:pt x="155" y="682"/>
                    <a:pt x="155" y="692"/>
                    <a:pt x="153" y="719"/>
                  </a:cubicBezTo>
                  <a:cubicBezTo>
                    <a:pt x="154" y="743"/>
                    <a:pt x="159" y="780"/>
                    <a:pt x="157" y="795"/>
                  </a:cubicBezTo>
                  <a:cubicBezTo>
                    <a:pt x="155" y="810"/>
                    <a:pt x="145" y="810"/>
                    <a:pt x="141" y="811"/>
                  </a:cubicBezTo>
                  <a:cubicBezTo>
                    <a:pt x="134" y="800"/>
                    <a:pt x="141" y="809"/>
                    <a:pt x="131" y="803"/>
                  </a:cubicBezTo>
                  <a:cubicBezTo>
                    <a:pt x="127" y="801"/>
                    <a:pt x="119" y="795"/>
                    <a:pt x="119" y="795"/>
                  </a:cubicBezTo>
                  <a:cubicBezTo>
                    <a:pt x="115" y="788"/>
                    <a:pt x="110" y="787"/>
                    <a:pt x="107" y="779"/>
                  </a:cubicBezTo>
                  <a:cubicBezTo>
                    <a:pt x="105" y="752"/>
                    <a:pt x="104" y="753"/>
                    <a:pt x="97" y="733"/>
                  </a:cubicBezTo>
                  <a:cubicBezTo>
                    <a:pt x="96" y="722"/>
                    <a:pt x="89" y="700"/>
                    <a:pt x="103" y="695"/>
                  </a:cubicBezTo>
                  <a:cubicBezTo>
                    <a:pt x="106" y="639"/>
                    <a:pt x="99" y="670"/>
                    <a:pt x="115" y="647"/>
                  </a:cubicBezTo>
                  <a:cubicBezTo>
                    <a:pt x="117" y="633"/>
                    <a:pt x="115" y="617"/>
                    <a:pt x="121" y="605"/>
                  </a:cubicBezTo>
                  <a:cubicBezTo>
                    <a:pt x="124" y="599"/>
                    <a:pt x="129" y="587"/>
                    <a:pt x="129" y="587"/>
                  </a:cubicBezTo>
                  <a:cubicBezTo>
                    <a:pt x="126" y="564"/>
                    <a:pt x="127" y="573"/>
                    <a:pt x="117" y="559"/>
                  </a:cubicBezTo>
                  <a:cubicBezTo>
                    <a:pt x="116" y="543"/>
                    <a:pt x="120" y="532"/>
                    <a:pt x="105" y="527"/>
                  </a:cubicBezTo>
                  <a:cubicBezTo>
                    <a:pt x="103" y="498"/>
                    <a:pt x="106" y="418"/>
                    <a:pt x="107" y="383"/>
                  </a:cubicBezTo>
                  <a:cubicBezTo>
                    <a:pt x="108" y="360"/>
                    <a:pt x="107" y="338"/>
                    <a:pt x="109" y="315"/>
                  </a:cubicBezTo>
                  <a:cubicBezTo>
                    <a:pt x="109" y="311"/>
                    <a:pt x="113" y="303"/>
                    <a:pt x="113" y="303"/>
                  </a:cubicBezTo>
                  <a:cubicBezTo>
                    <a:pt x="114" y="293"/>
                    <a:pt x="122" y="265"/>
                    <a:pt x="121" y="241"/>
                  </a:cubicBezTo>
                  <a:cubicBezTo>
                    <a:pt x="120" y="217"/>
                    <a:pt x="112" y="167"/>
                    <a:pt x="107" y="161"/>
                  </a:cubicBezTo>
                  <a:cubicBezTo>
                    <a:pt x="106" y="175"/>
                    <a:pt x="108" y="199"/>
                    <a:pt x="91" y="205"/>
                  </a:cubicBezTo>
                  <a:cubicBezTo>
                    <a:pt x="87" y="236"/>
                    <a:pt x="91" y="306"/>
                    <a:pt x="91" y="339"/>
                  </a:cubicBezTo>
                  <a:cubicBezTo>
                    <a:pt x="91" y="370"/>
                    <a:pt x="88" y="379"/>
                    <a:pt x="89" y="391"/>
                  </a:cubicBezTo>
                  <a:cubicBezTo>
                    <a:pt x="90" y="403"/>
                    <a:pt x="96" y="401"/>
                    <a:pt x="95" y="413"/>
                  </a:cubicBezTo>
                  <a:cubicBezTo>
                    <a:pt x="91" y="425"/>
                    <a:pt x="88" y="451"/>
                    <a:pt x="85" y="463"/>
                  </a:cubicBezTo>
                  <a:cubicBezTo>
                    <a:pt x="84" y="468"/>
                    <a:pt x="81" y="479"/>
                    <a:pt x="81" y="479"/>
                  </a:cubicBezTo>
                  <a:cubicBezTo>
                    <a:pt x="80" y="498"/>
                    <a:pt x="89" y="527"/>
                    <a:pt x="71" y="539"/>
                  </a:cubicBezTo>
                  <a:cubicBezTo>
                    <a:pt x="67" y="545"/>
                    <a:pt x="55" y="553"/>
                    <a:pt x="55" y="553"/>
                  </a:cubicBezTo>
                  <a:cubicBezTo>
                    <a:pt x="53" y="568"/>
                    <a:pt x="58" y="579"/>
                    <a:pt x="63" y="593"/>
                  </a:cubicBezTo>
                  <a:cubicBezTo>
                    <a:pt x="62" y="621"/>
                    <a:pt x="62" y="649"/>
                    <a:pt x="61" y="677"/>
                  </a:cubicBezTo>
                  <a:cubicBezTo>
                    <a:pt x="60" y="699"/>
                    <a:pt x="63" y="721"/>
                    <a:pt x="59" y="743"/>
                  </a:cubicBezTo>
                  <a:cubicBezTo>
                    <a:pt x="58" y="747"/>
                    <a:pt x="47" y="747"/>
                    <a:pt x="47" y="747"/>
                  </a:cubicBezTo>
                  <a:cubicBezTo>
                    <a:pt x="45" y="771"/>
                    <a:pt x="45" y="784"/>
                    <a:pt x="25" y="797"/>
                  </a:cubicBezTo>
                  <a:cubicBezTo>
                    <a:pt x="14" y="793"/>
                    <a:pt x="20" y="797"/>
                    <a:pt x="11" y="783"/>
                  </a:cubicBezTo>
                  <a:cubicBezTo>
                    <a:pt x="10" y="781"/>
                    <a:pt x="7" y="777"/>
                    <a:pt x="7" y="777"/>
                  </a:cubicBezTo>
                  <a:cubicBezTo>
                    <a:pt x="0" y="749"/>
                    <a:pt x="3" y="752"/>
                    <a:pt x="1" y="705"/>
                  </a:cubicBezTo>
                  <a:cubicBezTo>
                    <a:pt x="2" y="695"/>
                    <a:pt x="1" y="685"/>
                    <a:pt x="3" y="675"/>
                  </a:cubicBezTo>
                  <a:cubicBezTo>
                    <a:pt x="4" y="670"/>
                    <a:pt x="11" y="663"/>
                    <a:pt x="11" y="663"/>
                  </a:cubicBezTo>
                  <a:cubicBezTo>
                    <a:pt x="12" y="652"/>
                    <a:pt x="19" y="618"/>
                    <a:pt x="29" y="611"/>
                  </a:cubicBezTo>
                  <a:cubicBezTo>
                    <a:pt x="33" y="580"/>
                    <a:pt x="27" y="608"/>
                    <a:pt x="35" y="591"/>
                  </a:cubicBezTo>
                  <a:cubicBezTo>
                    <a:pt x="38" y="585"/>
                    <a:pt x="41" y="573"/>
                    <a:pt x="41" y="573"/>
                  </a:cubicBezTo>
                  <a:cubicBezTo>
                    <a:pt x="37" y="568"/>
                    <a:pt x="34" y="561"/>
                    <a:pt x="31" y="555"/>
                  </a:cubicBezTo>
                  <a:cubicBezTo>
                    <a:pt x="29" y="551"/>
                    <a:pt x="27" y="543"/>
                    <a:pt x="27" y="543"/>
                  </a:cubicBezTo>
                  <a:cubicBezTo>
                    <a:pt x="22" y="511"/>
                    <a:pt x="23" y="519"/>
                    <a:pt x="27" y="465"/>
                  </a:cubicBezTo>
                  <a:cubicBezTo>
                    <a:pt x="27" y="461"/>
                    <a:pt x="31" y="453"/>
                    <a:pt x="31" y="453"/>
                  </a:cubicBezTo>
                  <a:cubicBezTo>
                    <a:pt x="32" y="447"/>
                    <a:pt x="28" y="413"/>
                    <a:pt x="29" y="399"/>
                  </a:cubicBezTo>
                  <a:cubicBezTo>
                    <a:pt x="30" y="385"/>
                    <a:pt x="34" y="387"/>
                    <a:pt x="37" y="369"/>
                  </a:cubicBezTo>
                  <a:cubicBezTo>
                    <a:pt x="38" y="345"/>
                    <a:pt x="32" y="313"/>
                    <a:pt x="47" y="291"/>
                  </a:cubicBezTo>
                  <a:cubicBezTo>
                    <a:pt x="48" y="279"/>
                    <a:pt x="49" y="241"/>
                    <a:pt x="59" y="231"/>
                  </a:cubicBezTo>
                  <a:cubicBezTo>
                    <a:pt x="73" y="217"/>
                    <a:pt x="68" y="224"/>
                    <a:pt x="75" y="213"/>
                  </a:cubicBezTo>
                  <a:cubicBezTo>
                    <a:pt x="71" y="196"/>
                    <a:pt x="69" y="194"/>
                    <a:pt x="73" y="171"/>
                  </a:cubicBezTo>
                  <a:cubicBezTo>
                    <a:pt x="74" y="167"/>
                    <a:pt x="77" y="159"/>
                    <a:pt x="77" y="159"/>
                  </a:cubicBezTo>
                  <a:cubicBezTo>
                    <a:pt x="78" y="153"/>
                    <a:pt x="75" y="145"/>
                    <a:pt x="75" y="127"/>
                  </a:cubicBezTo>
                  <a:cubicBezTo>
                    <a:pt x="75" y="109"/>
                    <a:pt x="74" y="68"/>
                    <a:pt x="77" y="51"/>
                  </a:cubicBezTo>
                  <a:cubicBezTo>
                    <a:pt x="77" y="47"/>
                    <a:pt x="91" y="25"/>
                    <a:pt x="91" y="25"/>
                  </a:cubicBezTo>
                  <a:cubicBezTo>
                    <a:pt x="95" y="5"/>
                    <a:pt x="88" y="21"/>
                    <a:pt x="117" y="13"/>
                  </a:cubicBezTo>
                  <a:cubicBezTo>
                    <a:pt x="121" y="12"/>
                    <a:pt x="127" y="3"/>
                    <a:pt x="133" y="1"/>
                  </a:cubicBezTo>
                  <a:cubicBezTo>
                    <a:pt x="138" y="2"/>
                    <a:pt x="145" y="0"/>
                    <a:pt x="149" y="3"/>
                  </a:cubicBezTo>
                  <a:cubicBezTo>
                    <a:pt x="151" y="5"/>
                    <a:pt x="145" y="7"/>
                    <a:pt x="143" y="9"/>
                  </a:cubicBezTo>
                  <a:cubicBezTo>
                    <a:pt x="141" y="12"/>
                    <a:pt x="141" y="18"/>
                    <a:pt x="141" y="13"/>
                  </a:cubicBezTo>
                  <a:close/>
                </a:path>
              </a:pathLst>
            </a:custGeom>
            <a:solidFill>
              <a:srgbClr val="8F5A19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720" name="Freeform 248"/>
            <p:cNvSpPr>
              <a:spLocks/>
            </p:cNvSpPr>
            <p:nvPr/>
          </p:nvSpPr>
          <p:spPr bwMode="auto">
            <a:xfrm>
              <a:off x="1817" y="2126"/>
              <a:ext cx="58" cy="164"/>
            </a:xfrm>
            <a:custGeom>
              <a:avLst/>
              <a:gdLst>
                <a:gd name="T0" fmla="*/ 26 w 58"/>
                <a:gd name="T1" fmla="*/ 0 h 164"/>
                <a:gd name="T2" fmla="*/ 38 w 58"/>
                <a:gd name="T3" fmla="*/ 48 h 164"/>
                <a:gd name="T4" fmla="*/ 28 w 58"/>
                <a:gd name="T5" fmla="*/ 120 h 164"/>
                <a:gd name="T6" fmla="*/ 10 w 58"/>
                <a:gd name="T7" fmla="*/ 108 h 164"/>
                <a:gd name="T8" fmla="*/ 16 w 58"/>
                <a:gd name="T9" fmla="*/ 146 h 164"/>
                <a:gd name="T10" fmla="*/ 26 w 58"/>
                <a:gd name="T11" fmla="*/ 164 h 164"/>
                <a:gd name="T12" fmla="*/ 44 w 58"/>
                <a:gd name="T13" fmla="*/ 158 h 164"/>
                <a:gd name="T14" fmla="*/ 50 w 58"/>
                <a:gd name="T15" fmla="*/ 132 h 164"/>
                <a:gd name="T16" fmla="*/ 26 w 58"/>
                <a:gd name="T1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64">
                  <a:moveTo>
                    <a:pt x="26" y="0"/>
                  </a:moveTo>
                  <a:cubicBezTo>
                    <a:pt x="29" y="38"/>
                    <a:pt x="35" y="11"/>
                    <a:pt x="38" y="48"/>
                  </a:cubicBezTo>
                  <a:cubicBezTo>
                    <a:pt x="34" y="71"/>
                    <a:pt x="56" y="129"/>
                    <a:pt x="28" y="120"/>
                  </a:cubicBezTo>
                  <a:cubicBezTo>
                    <a:pt x="18" y="123"/>
                    <a:pt x="21" y="112"/>
                    <a:pt x="10" y="108"/>
                  </a:cubicBezTo>
                  <a:cubicBezTo>
                    <a:pt x="6" y="121"/>
                    <a:pt x="0" y="141"/>
                    <a:pt x="16" y="146"/>
                  </a:cubicBezTo>
                  <a:cubicBezTo>
                    <a:pt x="25" y="160"/>
                    <a:pt x="22" y="153"/>
                    <a:pt x="26" y="164"/>
                  </a:cubicBezTo>
                  <a:cubicBezTo>
                    <a:pt x="33" y="157"/>
                    <a:pt x="35" y="155"/>
                    <a:pt x="44" y="158"/>
                  </a:cubicBezTo>
                  <a:cubicBezTo>
                    <a:pt x="46" y="149"/>
                    <a:pt x="47" y="141"/>
                    <a:pt x="50" y="132"/>
                  </a:cubicBezTo>
                  <a:cubicBezTo>
                    <a:pt x="48" y="50"/>
                    <a:pt x="58" y="49"/>
                    <a:pt x="26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721" name="Freeform 249"/>
            <p:cNvSpPr>
              <a:spLocks/>
            </p:cNvSpPr>
            <p:nvPr/>
          </p:nvSpPr>
          <p:spPr bwMode="auto">
            <a:xfrm>
              <a:off x="1808" y="2124"/>
              <a:ext cx="52" cy="172"/>
            </a:xfrm>
            <a:custGeom>
              <a:avLst/>
              <a:gdLst>
                <a:gd name="T0" fmla="*/ 29 w 52"/>
                <a:gd name="T1" fmla="*/ 0 h 172"/>
                <a:gd name="T2" fmla="*/ 19 w 52"/>
                <a:gd name="T3" fmla="*/ 74 h 172"/>
                <a:gd name="T4" fmla="*/ 21 w 52"/>
                <a:gd name="T5" fmla="*/ 94 h 172"/>
                <a:gd name="T6" fmla="*/ 37 w 52"/>
                <a:gd name="T7" fmla="*/ 164 h 172"/>
                <a:gd name="T8" fmla="*/ 51 w 52"/>
                <a:gd name="T9" fmla="*/ 144 h 172"/>
                <a:gd name="T10" fmla="*/ 49 w 52"/>
                <a:gd name="T11" fmla="*/ 152 h 172"/>
                <a:gd name="T12" fmla="*/ 41 w 52"/>
                <a:gd name="T13" fmla="*/ 172 h 172"/>
                <a:gd name="T14" fmla="*/ 19 w 52"/>
                <a:gd name="T15" fmla="*/ 152 h 172"/>
                <a:gd name="T16" fmla="*/ 13 w 52"/>
                <a:gd name="T17" fmla="*/ 110 h 172"/>
                <a:gd name="T18" fmla="*/ 21 w 52"/>
                <a:gd name="T19" fmla="*/ 40 h 172"/>
                <a:gd name="T20" fmla="*/ 29 w 52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172">
                  <a:moveTo>
                    <a:pt x="29" y="0"/>
                  </a:moveTo>
                  <a:cubicBezTo>
                    <a:pt x="27" y="23"/>
                    <a:pt x="26" y="52"/>
                    <a:pt x="19" y="74"/>
                  </a:cubicBezTo>
                  <a:cubicBezTo>
                    <a:pt x="24" y="89"/>
                    <a:pt x="24" y="82"/>
                    <a:pt x="21" y="94"/>
                  </a:cubicBezTo>
                  <a:cubicBezTo>
                    <a:pt x="28" y="115"/>
                    <a:pt x="8" y="154"/>
                    <a:pt x="37" y="164"/>
                  </a:cubicBezTo>
                  <a:cubicBezTo>
                    <a:pt x="49" y="161"/>
                    <a:pt x="47" y="155"/>
                    <a:pt x="51" y="144"/>
                  </a:cubicBezTo>
                  <a:cubicBezTo>
                    <a:pt x="52" y="141"/>
                    <a:pt x="49" y="149"/>
                    <a:pt x="49" y="152"/>
                  </a:cubicBezTo>
                  <a:cubicBezTo>
                    <a:pt x="46" y="171"/>
                    <a:pt x="52" y="165"/>
                    <a:pt x="41" y="172"/>
                  </a:cubicBezTo>
                  <a:cubicBezTo>
                    <a:pt x="32" y="166"/>
                    <a:pt x="28" y="158"/>
                    <a:pt x="19" y="152"/>
                  </a:cubicBezTo>
                  <a:cubicBezTo>
                    <a:pt x="14" y="138"/>
                    <a:pt x="18" y="124"/>
                    <a:pt x="13" y="110"/>
                  </a:cubicBezTo>
                  <a:cubicBezTo>
                    <a:pt x="12" y="94"/>
                    <a:pt x="0" y="45"/>
                    <a:pt x="21" y="40"/>
                  </a:cubicBezTo>
                  <a:cubicBezTo>
                    <a:pt x="23" y="2"/>
                    <a:pt x="13" y="11"/>
                    <a:pt x="29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722" name="Freeform 250"/>
            <p:cNvSpPr>
              <a:spLocks/>
            </p:cNvSpPr>
            <p:nvPr/>
          </p:nvSpPr>
          <p:spPr bwMode="auto">
            <a:xfrm>
              <a:off x="1638" y="1400"/>
              <a:ext cx="104" cy="107"/>
            </a:xfrm>
            <a:custGeom>
              <a:avLst/>
              <a:gdLst>
                <a:gd name="T0" fmla="*/ 87 w 104"/>
                <a:gd name="T1" fmla="*/ 18 h 107"/>
                <a:gd name="T2" fmla="*/ 83 w 104"/>
                <a:gd name="T3" fmla="*/ 48 h 107"/>
                <a:gd name="T4" fmla="*/ 77 w 104"/>
                <a:gd name="T5" fmla="*/ 44 h 107"/>
                <a:gd name="T6" fmla="*/ 83 w 104"/>
                <a:gd name="T7" fmla="*/ 50 h 107"/>
                <a:gd name="T8" fmla="*/ 69 w 104"/>
                <a:gd name="T9" fmla="*/ 70 h 107"/>
                <a:gd name="T10" fmla="*/ 59 w 104"/>
                <a:gd name="T11" fmla="*/ 80 h 107"/>
                <a:gd name="T12" fmla="*/ 47 w 104"/>
                <a:gd name="T13" fmla="*/ 84 h 107"/>
                <a:gd name="T14" fmla="*/ 19 w 104"/>
                <a:gd name="T15" fmla="*/ 76 h 107"/>
                <a:gd name="T16" fmla="*/ 11 w 104"/>
                <a:gd name="T17" fmla="*/ 52 h 107"/>
                <a:gd name="T18" fmla="*/ 13 w 104"/>
                <a:gd name="T19" fmla="*/ 32 h 107"/>
                <a:gd name="T20" fmla="*/ 17 w 104"/>
                <a:gd name="T21" fmla="*/ 18 h 107"/>
                <a:gd name="T22" fmla="*/ 5 w 104"/>
                <a:gd name="T23" fmla="*/ 36 h 107"/>
                <a:gd name="T24" fmla="*/ 21 w 104"/>
                <a:gd name="T25" fmla="*/ 80 h 107"/>
                <a:gd name="T26" fmla="*/ 35 w 104"/>
                <a:gd name="T27" fmla="*/ 96 h 107"/>
                <a:gd name="T28" fmla="*/ 81 w 104"/>
                <a:gd name="T29" fmla="*/ 82 h 107"/>
                <a:gd name="T30" fmla="*/ 87 w 104"/>
                <a:gd name="T31" fmla="*/ 78 h 107"/>
                <a:gd name="T32" fmla="*/ 83 w 104"/>
                <a:gd name="T33" fmla="*/ 12 h 107"/>
                <a:gd name="T34" fmla="*/ 67 w 104"/>
                <a:gd name="T35" fmla="*/ 0 h 107"/>
                <a:gd name="T36" fmla="*/ 65 w 104"/>
                <a:gd name="T37" fmla="*/ 28 h 107"/>
                <a:gd name="T38" fmla="*/ 81 w 104"/>
                <a:gd name="T39" fmla="*/ 20 h 107"/>
                <a:gd name="T40" fmla="*/ 87 w 104"/>
                <a:gd name="T41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07">
                  <a:moveTo>
                    <a:pt x="87" y="18"/>
                  </a:moveTo>
                  <a:cubicBezTo>
                    <a:pt x="85" y="28"/>
                    <a:pt x="88" y="39"/>
                    <a:pt x="83" y="48"/>
                  </a:cubicBezTo>
                  <a:cubicBezTo>
                    <a:pt x="82" y="50"/>
                    <a:pt x="77" y="42"/>
                    <a:pt x="77" y="44"/>
                  </a:cubicBezTo>
                  <a:cubicBezTo>
                    <a:pt x="77" y="47"/>
                    <a:pt x="81" y="48"/>
                    <a:pt x="83" y="50"/>
                  </a:cubicBezTo>
                  <a:cubicBezTo>
                    <a:pt x="77" y="59"/>
                    <a:pt x="79" y="67"/>
                    <a:pt x="69" y="70"/>
                  </a:cubicBezTo>
                  <a:cubicBezTo>
                    <a:pt x="65" y="75"/>
                    <a:pt x="65" y="77"/>
                    <a:pt x="59" y="80"/>
                  </a:cubicBezTo>
                  <a:cubicBezTo>
                    <a:pt x="55" y="82"/>
                    <a:pt x="47" y="84"/>
                    <a:pt x="47" y="84"/>
                  </a:cubicBezTo>
                  <a:cubicBezTo>
                    <a:pt x="37" y="81"/>
                    <a:pt x="29" y="78"/>
                    <a:pt x="19" y="76"/>
                  </a:cubicBezTo>
                  <a:cubicBezTo>
                    <a:pt x="16" y="67"/>
                    <a:pt x="16" y="60"/>
                    <a:pt x="11" y="52"/>
                  </a:cubicBezTo>
                  <a:cubicBezTo>
                    <a:pt x="12" y="45"/>
                    <a:pt x="12" y="39"/>
                    <a:pt x="13" y="32"/>
                  </a:cubicBezTo>
                  <a:cubicBezTo>
                    <a:pt x="14" y="22"/>
                    <a:pt x="19" y="18"/>
                    <a:pt x="17" y="18"/>
                  </a:cubicBezTo>
                  <a:cubicBezTo>
                    <a:pt x="12" y="18"/>
                    <a:pt x="6" y="32"/>
                    <a:pt x="5" y="36"/>
                  </a:cubicBezTo>
                  <a:cubicBezTo>
                    <a:pt x="6" y="58"/>
                    <a:pt x="0" y="73"/>
                    <a:pt x="21" y="80"/>
                  </a:cubicBezTo>
                  <a:cubicBezTo>
                    <a:pt x="30" y="94"/>
                    <a:pt x="25" y="89"/>
                    <a:pt x="35" y="96"/>
                  </a:cubicBezTo>
                  <a:cubicBezTo>
                    <a:pt x="81" y="94"/>
                    <a:pt x="73" y="107"/>
                    <a:pt x="81" y="82"/>
                  </a:cubicBezTo>
                  <a:cubicBezTo>
                    <a:pt x="82" y="80"/>
                    <a:pt x="85" y="79"/>
                    <a:pt x="87" y="78"/>
                  </a:cubicBezTo>
                  <a:cubicBezTo>
                    <a:pt x="100" y="59"/>
                    <a:pt x="104" y="26"/>
                    <a:pt x="83" y="12"/>
                  </a:cubicBezTo>
                  <a:cubicBezTo>
                    <a:pt x="78" y="5"/>
                    <a:pt x="75" y="3"/>
                    <a:pt x="67" y="0"/>
                  </a:cubicBezTo>
                  <a:cubicBezTo>
                    <a:pt x="57" y="3"/>
                    <a:pt x="64" y="18"/>
                    <a:pt x="65" y="28"/>
                  </a:cubicBezTo>
                  <a:cubicBezTo>
                    <a:pt x="69" y="15"/>
                    <a:pt x="68" y="11"/>
                    <a:pt x="81" y="20"/>
                  </a:cubicBezTo>
                  <a:cubicBezTo>
                    <a:pt x="87" y="28"/>
                    <a:pt x="84" y="28"/>
                    <a:pt x="87" y="18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723" name="Freeform 251"/>
            <p:cNvSpPr>
              <a:spLocks/>
            </p:cNvSpPr>
            <p:nvPr/>
          </p:nvSpPr>
          <p:spPr bwMode="auto">
            <a:xfrm>
              <a:off x="1642" y="1402"/>
              <a:ext cx="75" cy="64"/>
            </a:xfrm>
            <a:custGeom>
              <a:avLst/>
              <a:gdLst>
                <a:gd name="T0" fmla="*/ 63 w 75"/>
                <a:gd name="T1" fmla="*/ 24 h 64"/>
                <a:gd name="T2" fmla="*/ 57 w 75"/>
                <a:gd name="T3" fmla="*/ 26 h 64"/>
                <a:gd name="T4" fmla="*/ 61 w 75"/>
                <a:gd name="T5" fmla="*/ 38 h 64"/>
                <a:gd name="T6" fmla="*/ 47 w 75"/>
                <a:gd name="T7" fmla="*/ 54 h 64"/>
                <a:gd name="T8" fmla="*/ 33 w 75"/>
                <a:gd name="T9" fmla="*/ 64 h 64"/>
                <a:gd name="T10" fmla="*/ 17 w 75"/>
                <a:gd name="T11" fmla="*/ 52 h 64"/>
                <a:gd name="T12" fmla="*/ 37 w 75"/>
                <a:gd name="T13" fmla="*/ 2 h 64"/>
                <a:gd name="T14" fmla="*/ 55 w 75"/>
                <a:gd name="T15" fmla="*/ 4 h 64"/>
                <a:gd name="T16" fmla="*/ 63 w 75"/>
                <a:gd name="T17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64">
                  <a:moveTo>
                    <a:pt x="63" y="24"/>
                  </a:moveTo>
                  <a:cubicBezTo>
                    <a:pt x="61" y="25"/>
                    <a:pt x="57" y="24"/>
                    <a:pt x="57" y="26"/>
                  </a:cubicBezTo>
                  <a:cubicBezTo>
                    <a:pt x="56" y="30"/>
                    <a:pt x="61" y="38"/>
                    <a:pt x="61" y="38"/>
                  </a:cubicBezTo>
                  <a:cubicBezTo>
                    <a:pt x="52" y="52"/>
                    <a:pt x="57" y="47"/>
                    <a:pt x="47" y="54"/>
                  </a:cubicBezTo>
                  <a:cubicBezTo>
                    <a:pt x="38" y="51"/>
                    <a:pt x="36" y="56"/>
                    <a:pt x="33" y="64"/>
                  </a:cubicBezTo>
                  <a:cubicBezTo>
                    <a:pt x="26" y="60"/>
                    <a:pt x="25" y="55"/>
                    <a:pt x="17" y="52"/>
                  </a:cubicBezTo>
                  <a:cubicBezTo>
                    <a:pt x="0" y="27"/>
                    <a:pt x="15" y="8"/>
                    <a:pt x="37" y="2"/>
                  </a:cubicBezTo>
                  <a:cubicBezTo>
                    <a:pt x="43" y="3"/>
                    <a:pt x="51" y="0"/>
                    <a:pt x="55" y="4"/>
                  </a:cubicBezTo>
                  <a:cubicBezTo>
                    <a:pt x="75" y="26"/>
                    <a:pt x="45" y="24"/>
                    <a:pt x="63" y="2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724" name="Freeform 252"/>
            <p:cNvSpPr>
              <a:spLocks/>
            </p:cNvSpPr>
            <p:nvPr/>
          </p:nvSpPr>
          <p:spPr bwMode="auto">
            <a:xfrm>
              <a:off x="1717" y="1421"/>
              <a:ext cx="102" cy="74"/>
            </a:xfrm>
            <a:custGeom>
              <a:avLst/>
              <a:gdLst>
                <a:gd name="T0" fmla="*/ 16 w 102"/>
                <a:gd name="T1" fmla="*/ 1 h 74"/>
                <a:gd name="T2" fmla="*/ 22 w 102"/>
                <a:gd name="T3" fmla="*/ 17 h 74"/>
                <a:gd name="T4" fmla="*/ 60 w 102"/>
                <a:gd name="T5" fmla="*/ 51 h 74"/>
                <a:gd name="T6" fmla="*/ 102 w 102"/>
                <a:gd name="T7" fmla="*/ 61 h 74"/>
                <a:gd name="T8" fmla="*/ 54 w 102"/>
                <a:gd name="T9" fmla="*/ 57 h 74"/>
                <a:gd name="T10" fmla="*/ 38 w 102"/>
                <a:gd name="T11" fmla="*/ 47 h 74"/>
                <a:gd name="T12" fmla="*/ 10 w 102"/>
                <a:gd name="T13" fmla="*/ 9 h 74"/>
                <a:gd name="T14" fmla="*/ 16 w 102"/>
                <a:gd name="T15" fmla="*/ 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74">
                  <a:moveTo>
                    <a:pt x="16" y="1"/>
                  </a:moveTo>
                  <a:cubicBezTo>
                    <a:pt x="14" y="10"/>
                    <a:pt x="12" y="14"/>
                    <a:pt x="22" y="17"/>
                  </a:cubicBezTo>
                  <a:cubicBezTo>
                    <a:pt x="26" y="74"/>
                    <a:pt x="18" y="23"/>
                    <a:pt x="60" y="51"/>
                  </a:cubicBezTo>
                  <a:cubicBezTo>
                    <a:pt x="78" y="48"/>
                    <a:pt x="89" y="48"/>
                    <a:pt x="102" y="61"/>
                  </a:cubicBezTo>
                  <a:cubicBezTo>
                    <a:pt x="84" y="63"/>
                    <a:pt x="71" y="63"/>
                    <a:pt x="54" y="57"/>
                  </a:cubicBezTo>
                  <a:cubicBezTo>
                    <a:pt x="51" y="52"/>
                    <a:pt x="38" y="47"/>
                    <a:pt x="38" y="47"/>
                  </a:cubicBezTo>
                  <a:cubicBezTo>
                    <a:pt x="0" y="52"/>
                    <a:pt x="28" y="36"/>
                    <a:pt x="10" y="9"/>
                  </a:cubicBezTo>
                  <a:cubicBezTo>
                    <a:pt x="12" y="0"/>
                    <a:pt x="9" y="1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725" name="Freeform 253"/>
            <p:cNvSpPr>
              <a:spLocks/>
            </p:cNvSpPr>
            <p:nvPr/>
          </p:nvSpPr>
          <p:spPr bwMode="auto">
            <a:xfrm>
              <a:off x="1717" y="1564"/>
              <a:ext cx="102" cy="384"/>
            </a:xfrm>
            <a:custGeom>
              <a:avLst/>
              <a:gdLst>
                <a:gd name="T0" fmla="*/ 8 w 102"/>
                <a:gd name="T1" fmla="*/ 48 h 384"/>
                <a:gd name="T2" fmla="*/ 28 w 102"/>
                <a:gd name="T3" fmla="*/ 136 h 384"/>
                <a:gd name="T4" fmla="*/ 36 w 102"/>
                <a:gd name="T5" fmla="*/ 148 h 384"/>
                <a:gd name="T6" fmla="*/ 40 w 102"/>
                <a:gd name="T7" fmla="*/ 160 h 384"/>
                <a:gd name="T8" fmla="*/ 64 w 102"/>
                <a:gd name="T9" fmla="*/ 224 h 384"/>
                <a:gd name="T10" fmla="*/ 54 w 102"/>
                <a:gd name="T11" fmla="*/ 144 h 384"/>
                <a:gd name="T12" fmla="*/ 36 w 102"/>
                <a:gd name="T13" fmla="*/ 116 h 384"/>
                <a:gd name="T14" fmla="*/ 26 w 102"/>
                <a:gd name="T15" fmla="*/ 100 h 384"/>
                <a:gd name="T16" fmla="*/ 16 w 102"/>
                <a:gd name="T17" fmla="*/ 74 h 384"/>
                <a:gd name="T18" fmla="*/ 6 w 102"/>
                <a:gd name="T19" fmla="*/ 34 h 384"/>
                <a:gd name="T20" fmla="*/ 8 w 102"/>
                <a:gd name="T21" fmla="*/ 2 h 384"/>
                <a:gd name="T22" fmla="*/ 10 w 102"/>
                <a:gd name="T23" fmla="*/ 8 h 384"/>
                <a:gd name="T24" fmla="*/ 16 w 102"/>
                <a:gd name="T25" fmla="*/ 20 h 384"/>
                <a:gd name="T26" fmla="*/ 30 w 102"/>
                <a:gd name="T27" fmla="*/ 50 h 384"/>
                <a:gd name="T28" fmla="*/ 38 w 102"/>
                <a:gd name="T29" fmla="*/ 62 h 384"/>
                <a:gd name="T30" fmla="*/ 50 w 102"/>
                <a:gd name="T31" fmla="*/ 112 h 384"/>
                <a:gd name="T32" fmla="*/ 62 w 102"/>
                <a:gd name="T33" fmla="*/ 148 h 384"/>
                <a:gd name="T34" fmla="*/ 76 w 102"/>
                <a:gd name="T35" fmla="*/ 164 h 384"/>
                <a:gd name="T36" fmla="*/ 82 w 102"/>
                <a:gd name="T37" fmla="*/ 182 h 384"/>
                <a:gd name="T38" fmla="*/ 76 w 102"/>
                <a:gd name="T39" fmla="*/ 270 h 384"/>
                <a:gd name="T40" fmla="*/ 86 w 102"/>
                <a:gd name="T41" fmla="*/ 300 h 384"/>
                <a:gd name="T42" fmla="*/ 92 w 102"/>
                <a:gd name="T43" fmla="*/ 340 h 384"/>
                <a:gd name="T44" fmla="*/ 100 w 102"/>
                <a:gd name="T45" fmla="*/ 372 h 384"/>
                <a:gd name="T46" fmla="*/ 98 w 102"/>
                <a:gd name="T47" fmla="*/ 384 h 384"/>
                <a:gd name="T48" fmla="*/ 90 w 102"/>
                <a:gd name="T49" fmla="*/ 372 h 384"/>
                <a:gd name="T50" fmla="*/ 72 w 102"/>
                <a:gd name="T51" fmla="*/ 342 h 384"/>
                <a:gd name="T52" fmla="*/ 60 w 102"/>
                <a:gd name="T53" fmla="*/ 304 h 384"/>
                <a:gd name="T54" fmla="*/ 38 w 102"/>
                <a:gd name="T55" fmla="*/ 222 h 384"/>
                <a:gd name="T56" fmla="*/ 30 w 102"/>
                <a:gd name="T57" fmla="*/ 204 h 384"/>
                <a:gd name="T58" fmla="*/ 18 w 102"/>
                <a:gd name="T59" fmla="*/ 154 h 384"/>
                <a:gd name="T60" fmla="*/ 14 w 102"/>
                <a:gd name="T61" fmla="*/ 130 h 384"/>
                <a:gd name="T62" fmla="*/ 6 w 102"/>
                <a:gd name="T63" fmla="*/ 118 h 384"/>
                <a:gd name="T64" fmla="*/ 2 w 102"/>
                <a:gd name="T65" fmla="*/ 44 h 384"/>
                <a:gd name="T66" fmla="*/ 8 w 102"/>
                <a:gd name="T67" fmla="*/ 4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2" h="384">
                  <a:moveTo>
                    <a:pt x="8" y="48"/>
                  </a:moveTo>
                  <a:cubicBezTo>
                    <a:pt x="9" y="66"/>
                    <a:pt x="9" y="123"/>
                    <a:pt x="28" y="136"/>
                  </a:cubicBezTo>
                  <a:cubicBezTo>
                    <a:pt x="31" y="140"/>
                    <a:pt x="34" y="143"/>
                    <a:pt x="36" y="148"/>
                  </a:cubicBezTo>
                  <a:cubicBezTo>
                    <a:pt x="37" y="152"/>
                    <a:pt x="40" y="160"/>
                    <a:pt x="40" y="160"/>
                  </a:cubicBezTo>
                  <a:cubicBezTo>
                    <a:pt x="43" y="187"/>
                    <a:pt x="58" y="198"/>
                    <a:pt x="64" y="224"/>
                  </a:cubicBezTo>
                  <a:cubicBezTo>
                    <a:pt x="73" y="211"/>
                    <a:pt x="70" y="155"/>
                    <a:pt x="54" y="144"/>
                  </a:cubicBezTo>
                  <a:cubicBezTo>
                    <a:pt x="50" y="133"/>
                    <a:pt x="45" y="122"/>
                    <a:pt x="36" y="116"/>
                  </a:cubicBezTo>
                  <a:cubicBezTo>
                    <a:pt x="31" y="102"/>
                    <a:pt x="36" y="106"/>
                    <a:pt x="26" y="100"/>
                  </a:cubicBezTo>
                  <a:cubicBezTo>
                    <a:pt x="21" y="92"/>
                    <a:pt x="18" y="83"/>
                    <a:pt x="16" y="74"/>
                  </a:cubicBezTo>
                  <a:cubicBezTo>
                    <a:pt x="15" y="56"/>
                    <a:pt x="20" y="43"/>
                    <a:pt x="6" y="34"/>
                  </a:cubicBezTo>
                  <a:cubicBezTo>
                    <a:pt x="7" y="23"/>
                    <a:pt x="6" y="13"/>
                    <a:pt x="8" y="2"/>
                  </a:cubicBezTo>
                  <a:cubicBezTo>
                    <a:pt x="8" y="0"/>
                    <a:pt x="9" y="6"/>
                    <a:pt x="10" y="8"/>
                  </a:cubicBezTo>
                  <a:cubicBezTo>
                    <a:pt x="14" y="17"/>
                    <a:pt x="14" y="11"/>
                    <a:pt x="16" y="20"/>
                  </a:cubicBezTo>
                  <a:cubicBezTo>
                    <a:pt x="19" y="35"/>
                    <a:pt x="21" y="38"/>
                    <a:pt x="30" y="50"/>
                  </a:cubicBezTo>
                  <a:cubicBezTo>
                    <a:pt x="33" y="54"/>
                    <a:pt x="38" y="62"/>
                    <a:pt x="38" y="62"/>
                  </a:cubicBezTo>
                  <a:cubicBezTo>
                    <a:pt x="39" y="79"/>
                    <a:pt x="40" y="97"/>
                    <a:pt x="50" y="112"/>
                  </a:cubicBezTo>
                  <a:cubicBezTo>
                    <a:pt x="52" y="125"/>
                    <a:pt x="50" y="140"/>
                    <a:pt x="62" y="148"/>
                  </a:cubicBezTo>
                  <a:cubicBezTo>
                    <a:pt x="66" y="154"/>
                    <a:pt x="73" y="157"/>
                    <a:pt x="76" y="164"/>
                  </a:cubicBezTo>
                  <a:cubicBezTo>
                    <a:pt x="79" y="170"/>
                    <a:pt x="82" y="182"/>
                    <a:pt x="82" y="182"/>
                  </a:cubicBezTo>
                  <a:cubicBezTo>
                    <a:pt x="83" y="201"/>
                    <a:pt x="93" y="258"/>
                    <a:pt x="76" y="270"/>
                  </a:cubicBezTo>
                  <a:cubicBezTo>
                    <a:pt x="73" y="280"/>
                    <a:pt x="78" y="294"/>
                    <a:pt x="86" y="300"/>
                  </a:cubicBezTo>
                  <a:cubicBezTo>
                    <a:pt x="90" y="313"/>
                    <a:pt x="88" y="327"/>
                    <a:pt x="92" y="340"/>
                  </a:cubicBezTo>
                  <a:cubicBezTo>
                    <a:pt x="94" y="359"/>
                    <a:pt x="95" y="358"/>
                    <a:pt x="100" y="372"/>
                  </a:cubicBezTo>
                  <a:cubicBezTo>
                    <a:pt x="99" y="376"/>
                    <a:pt x="102" y="384"/>
                    <a:pt x="98" y="384"/>
                  </a:cubicBezTo>
                  <a:cubicBezTo>
                    <a:pt x="93" y="384"/>
                    <a:pt x="93" y="376"/>
                    <a:pt x="90" y="372"/>
                  </a:cubicBezTo>
                  <a:cubicBezTo>
                    <a:pt x="83" y="362"/>
                    <a:pt x="78" y="352"/>
                    <a:pt x="72" y="342"/>
                  </a:cubicBezTo>
                  <a:cubicBezTo>
                    <a:pt x="70" y="320"/>
                    <a:pt x="75" y="314"/>
                    <a:pt x="60" y="304"/>
                  </a:cubicBezTo>
                  <a:cubicBezTo>
                    <a:pt x="52" y="280"/>
                    <a:pt x="62" y="238"/>
                    <a:pt x="38" y="222"/>
                  </a:cubicBezTo>
                  <a:cubicBezTo>
                    <a:pt x="33" y="208"/>
                    <a:pt x="36" y="214"/>
                    <a:pt x="30" y="204"/>
                  </a:cubicBezTo>
                  <a:cubicBezTo>
                    <a:pt x="26" y="187"/>
                    <a:pt x="23" y="170"/>
                    <a:pt x="18" y="154"/>
                  </a:cubicBezTo>
                  <a:cubicBezTo>
                    <a:pt x="18" y="151"/>
                    <a:pt x="17" y="136"/>
                    <a:pt x="14" y="130"/>
                  </a:cubicBezTo>
                  <a:cubicBezTo>
                    <a:pt x="12" y="126"/>
                    <a:pt x="6" y="118"/>
                    <a:pt x="6" y="118"/>
                  </a:cubicBezTo>
                  <a:cubicBezTo>
                    <a:pt x="3" y="81"/>
                    <a:pt x="0" y="88"/>
                    <a:pt x="2" y="44"/>
                  </a:cubicBezTo>
                  <a:cubicBezTo>
                    <a:pt x="7" y="51"/>
                    <a:pt x="4" y="52"/>
                    <a:pt x="8" y="48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726" name="Freeform 254"/>
            <p:cNvSpPr>
              <a:spLocks/>
            </p:cNvSpPr>
            <p:nvPr/>
          </p:nvSpPr>
          <p:spPr bwMode="auto">
            <a:xfrm>
              <a:off x="1684" y="1516"/>
              <a:ext cx="46" cy="518"/>
            </a:xfrm>
            <a:custGeom>
              <a:avLst/>
              <a:gdLst>
                <a:gd name="T0" fmla="*/ 27 w 46"/>
                <a:gd name="T1" fmla="*/ 10 h 518"/>
                <a:gd name="T2" fmla="*/ 27 w 46"/>
                <a:gd name="T3" fmla="*/ 148 h 518"/>
                <a:gd name="T4" fmla="*/ 37 w 46"/>
                <a:gd name="T5" fmla="*/ 202 h 518"/>
                <a:gd name="T6" fmla="*/ 45 w 46"/>
                <a:gd name="T7" fmla="*/ 268 h 518"/>
                <a:gd name="T8" fmla="*/ 43 w 46"/>
                <a:gd name="T9" fmla="*/ 416 h 518"/>
                <a:gd name="T10" fmla="*/ 41 w 46"/>
                <a:gd name="T11" fmla="*/ 432 h 518"/>
                <a:gd name="T12" fmla="*/ 33 w 46"/>
                <a:gd name="T13" fmla="*/ 496 h 518"/>
                <a:gd name="T14" fmla="*/ 29 w 46"/>
                <a:gd name="T15" fmla="*/ 514 h 518"/>
                <a:gd name="T16" fmla="*/ 35 w 46"/>
                <a:gd name="T17" fmla="*/ 380 h 518"/>
                <a:gd name="T18" fmla="*/ 29 w 46"/>
                <a:gd name="T19" fmla="*/ 352 h 518"/>
                <a:gd name="T20" fmla="*/ 33 w 46"/>
                <a:gd name="T21" fmla="*/ 264 h 518"/>
                <a:gd name="T22" fmla="*/ 17 w 46"/>
                <a:gd name="T23" fmla="*/ 176 h 518"/>
                <a:gd name="T24" fmla="*/ 21 w 46"/>
                <a:gd name="T25" fmla="*/ 144 h 518"/>
                <a:gd name="T26" fmla="*/ 17 w 46"/>
                <a:gd name="T27" fmla="*/ 132 h 518"/>
                <a:gd name="T28" fmla="*/ 7 w 46"/>
                <a:gd name="T29" fmla="*/ 18 h 518"/>
                <a:gd name="T30" fmla="*/ 27 w 46"/>
                <a:gd name="T31" fmla="*/ 10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518">
                  <a:moveTo>
                    <a:pt x="27" y="10"/>
                  </a:moveTo>
                  <a:cubicBezTo>
                    <a:pt x="13" y="53"/>
                    <a:pt x="0" y="107"/>
                    <a:pt x="27" y="148"/>
                  </a:cubicBezTo>
                  <a:cubicBezTo>
                    <a:pt x="31" y="202"/>
                    <a:pt x="15" y="195"/>
                    <a:pt x="37" y="202"/>
                  </a:cubicBezTo>
                  <a:cubicBezTo>
                    <a:pt x="45" y="225"/>
                    <a:pt x="25" y="298"/>
                    <a:pt x="45" y="268"/>
                  </a:cubicBezTo>
                  <a:cubicBezTo>
                    <a:pt x="44" y="317"/>
                    <a:pt x="44" y="367"/>
                    <a:pt x="43" y="416"/>
                  </a:cubicBezTo>
                  <a:cubicBezTo>
                    <a:pt x="43" y="421"/>
                    <a:pt x="41" y="427"/>
                    <a:pt x="41" y="432"/>
                  </a:cubicBezTo>
                  <a:cubicBezTo>
                    <a:pt x="39" y="462"/>
                    <a:pt x="46" y="476"/>
                    <a:pt x="33" y="496"/>
                  </a:cubicBezTo>
                  <a:cubicBezTo>
                    <a:pt x="39" y="515"/>
                    <a:pt x="11" y="518"/>
                    <a:pt x="29" y="514"/>
                  </a:cubicBezTo>
                  <a:cubicBezTo>
                    <a:pt x="31" y="471"/>
                    <a:pt x="25" y="421"/>
                    <a:pt x="35" y="380"/>
                  </a:cubicBezTo>
                  <a:cubicBezTo>
                    <a:pt x="33" y="370"/>
                    <a:pt x="30" y="362"/>
                    <a:pt x="29" y="352"/>
                  </a:cubicBezTo>
                  <a:cubicBezTo>
                    <a:pt x="46" y="327"/>
                    <a:pt x="28" y="293"/>
                    <a:pt x="33" y="264"/>
                  </a:cubicBezTo>
                  <a:cubicBezTo>
                    <a:pt x="33" y="253"/>
                    <a:pt x="39" y="191"/>
                    <a:pt x="17" y="176"/>
                  </a:cubicBezTo>
                  <a:cubicBezTo>
                    <a:pt x="30" y="167"/>
                    <a:pt x="25" y="173"/>
                    <a:pt x="21" y="144"/>
                  </a:cubicBezTo>
                  <a:cubicBezTo>
                    <a:pt x="20" y="140"/>
                    <a:pt x="17" y="132"/>
                    <a:pt x="17" y="132"/>
                  </a:cubicBezTo>
                  <a:cubicBezTo>
                    <a:pt x="16" y="104"/>
                    <a:pt x="15" y="41"/>
                    <a:pt x="7" y="18"/>
                  </a:cubicBezTo>
                  <a:cubicBezTo>
                    <a:pt x="10" y="0"/>
                    <a:pt x="5" y="5"/>
                    <a:pt x="27" y="1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727" name="Freeform 255"/>
            <p:cNvSpPr>
              <a:spLocks/>
            </p:cNvSpPr>
            <p:nvPr/>
          </p:nvSpPr>
          <p:spPr bwMode="auto">
            <a:xfrm>
              <a:off x="1700" y="2128"/>
              <a:ext cx="45" cy="162"/>
            </a:xfrm>
            <a:custGeom>
              <a:avLst/>
              <a:gdLst>
                <a:gd name="T0" fmla="*/ 15 w 45"/>
                <a:gd name="T1" fmla="*/ 2 h 162"/>
                <a:gd name="T2" fmla="*/ 17 w 45"/>
                <a:gd name="T3" fmla="*/ 22 h 162"/>
                <a:gd name="T4" fmla="*/ 21 w 45"/>
                <a:gd name="T5" fmla="*/ 30 h 162"/>
                <a:gd name="T6" fmla="*/ 7 w 45"/>
                <a:gd name="T7" fmla="*/ 50 h 162"/>
                <a:gd name="T8" fmla="*/ 5 w 45"/>
                <a:gd name="T9" fmla="*/ 110 h 162"/>
                <a:gd name="T10" fmla="*/ 11 w 45"/>
                <a:gd name="T11" fmla="*/ 126 h 162"/>
                <a:gd name="T12" fmla="*/ 9 w 45"/>
                <a:gd name="T13" fmla="*/ 140 h 162"/>
                <a:gd name="T14" fmla="*/ 3 w 45"/>
                <a:gd name="T15" fmla="*/ 138 h 162"/>
                <a:gd name="T16" fmla="*/ 9 w 45"/>
                <a:gd name="T17" fmla="*/ 150 h 162"/>
                <a:gd name="T18" fmla="*/ 13 w 45"/>
                <a:gd name="T19" fmla="*/ 162 h 162"/>
                <a:gd name="T20" fmla="*/ 23 w 45"/>
                <a:gd name="T21" fmla="*/ 130 h 162"/>
                <a:gd name="T22" fmla="*/ 27 w 45"/>
                <a:gd name="T23" fmla="*/ 118 h 162"/>
                <a:gd name="T24" fmla="*/ 17 w 45"/>
                <a:gd name="T25" fmla="*/ 96 h 162"/>
                <a:gd name="T26" fmla="*/ 19 w 45"/>
                <a:gd name="T27" fmla="*/ 68 h 162"/>
                <a:gd name="T28" fmla="*/ 27 w 45"/>
                <a:gd name="T29" fmla="*/ 66 h 162"/>
                <a:gd name="T30" fmla="*/ 29 w 45"/>
                <a:gd name="T31" fmla="*/ 60 h 162"/>
                <a:gd name="T32" fmla="*/ 15 w 45"/>
                <a:gd name="T33" fmla="*/ 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62">
                  <a:moveTo>
                    <a:pt x="15" y="2"/>
                  </a:moveTo>
                  <a:cubicBezTo>
                    <a:pt x="16" y="9"/>
                    <a:pt x="15" y="16"/>
                    <a:pt x="17" y="22"/>
                  </a:cubicBezTo>
                  <a:cubicBezTo>
                    <a:pt x="22" y="35"/>
                    <a:pt x="27" y="12"/>
                    <a:pt x="21" y="30"/>
                  </a:cubicBezTo>
                  <a:cubicBezTo>
                    <a:pt x="18" y="62"/>
                    <a:pt x="24" y="44"/>
                    <a:pt x="7" y="50"/>
                  </a:cubicBezTo>
                  <a:cubicBezTo>
                    <a:pt x="0" y="70"/>
                    <a:pt x="4" y="88"/>
                    <a:pt x="5" y="110"/>
                  </a:cubicBezTo>
                  <a:cubicBezTo>
                    <a:pt x="21" y="106"/>
                    <a:pt x="17" y="117"/>
                    <a:pt x="11" y="126"/>
                  </a:cubicBezTo>
                  <a:cubicBezTo>
                    <a:pt x="10" y="131"/>
                    <a:pt x="12" y="136"/>
                    <a:pt x="9" y="140"/>
                  </a:cubicBezTo>
                  <a:cubicBezTo>
                    <a:pt x="8" y="142"/>
                    <a:pt x="4" y="137"/>
                    <a:pt x="3" y="138"/>
                  </a:cubicBezTo>
                  <a:cubicBezTo>
                    <a:pt x="1" y="140"/>
                    <a:pt x="9" y="150"/>
                    <a:pt x="9" y="150"/>
                  </a:cubicBezTo>
                  <a:cubicBezTo>
                    <a:pt x="11" y="154"/>
                    <a:pt x="13" y="162"/>
                    <a:pt x="13" y="162"/>
                  </a:cubicBezTo>
                  <a:cubicBezTo>
                    <a:pt x="20" y="152"/>
                    <a:pt x="20" y="142"/>
                    <a:pt x="23" y="130"/>
                  </a:cubicBezTo>
                  <a:cubicBezTo>
                    <a:pt x="24" y="126"/>
                    <a:pt x="27" y="118"/>
                    <a:pt x="27" y="118"/>
                  </a:cubicBezTo>
                  <a:cubicBezTo>
                    <a:pt x="23" y="92"/>
                    <a:pt x="23" y="113"/>
                    <a:pt x="17" y="96"/>
                  </a:cubicBezTo>
                  <a:cubicBezTo>
                    <a:pt x="18" y="87"/>
                    <a:pt x="16" y="77"/>
                    <a:pt x="19" y="68"/>
                  </a:cubicBezTo>
                  <a:cubicBezTo>
                    <a:pt x="20" y="65"/>
                    <a:pt x="25" y="68"/>
                    <a:pt x="27" y="66"/>
                  </a:cubicBezTo>
                  <a:cubicBezTo>
                    <a:pt x="29" y="65"/>
                    <a:pt x="28" y="62"/>
                    <a:pt x="29" y="60"/>
                  </a:cubicBezTo>
                  <a:cubicBezTo>
                    <a:pt x="27" y="0"/>
                    <a:pt x="45" y="7"/>
                    <a:pt x="15" y="2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728" name="Freeform 256"/>
            <p:cNvSpPr>
              <a:spLocks/>
            </p:cNvSpPr>
            <p:nvPr/>
          </p:nvSpPr>
          <p:spPr bwMode="auto">
            <a:xfrm>
              <a:off x="1613" y="1726"/>
              <a:ext cx="58" cy="320"/>
            </a:xfrm>
            <a:custGeom>
              <a:avLst/>
              <a:gdLst>
                <a:gd name="T0" fmla="*/ 58 w 58"/>
                <a:gd name="T1" fmla="*/ 4 h 320"/>
                <a:gd name="T2" fmla="*/ 46 w 58"/>
                <a:gd name="T3" fmla="*/ 66 h 320"/>
                <a:gd name="T4" fmla="*/ 34 w 58"/>
                <a:gd name="T5" fmla="*/ 62 h 320"/>
                <a:gd name="T6" fmla="*/ 36 w 58"/>
                <a:gd name="T7" fmla="*/ 98 h 320"/>
                <a:gd name="T8" fmla="*/ 34 w 58"/>
                <a:gd name="T9" fmla="*/ 108 h 320"/>
                <a:gd name="T10" fmla="*/ 40 w 58"/>
                <a:gd name="T11" fmla="*/ 234 h 320"/>
                <a:gd name="T12" fmla="*/ 38 w 58"/>
                <a:gd name="T13" fmla="*/ 270 h 320"/>
                <a:gd name="T14" fmla="*/ 36 w 58"/>
                <a:gd name="T15" fmla="*/ 262 h 320"/>
                <a:gd name="T16" fmla="*/ 32 w 58"/>
                <a:gd name="T17" fmla="*/ 268 h 320"/>
                <a:gd name="T18" fmla="*/ 18 w 58"/>
                <a:gd name="T19" fmla="*/ 284 h 320"/>
                <a:gd name="T20" fmla="*/ 14 w 58"/>
                <a:gd name="T21" fmla="*/ 290 h 320"/>
                <a:gd name="T22" fmla="*/ 16 w 58"/>
                <a:gd name="T23" fmla="*/ 314 h 320"/>
                <a:gd name="T24" fmla="*/ 22 w 58"/>
                <a:gd name="T25" fmla="*/ 318 h 320"/>
                <a:gd name="T26" fmla="*/ 30 w 58"/>
                <a:gd name="T27" fmla="*/ 290 h 320"/>
                <a:gd name="T28" fmla="*/ 42 w 58"/>
                <a:gd name="T29" fmla="*/ 276 h 320"/>
                <a:gd name="T30" fmla="*/ 48 w 58"/>
                <a:gd name="T31" fmla="*/ 220 h 320"/>
                <a:gd name="T32" fmla="*/ 50 w 58"/>
                <a:gd name="T33" fmla="*/ 182 h 320"/>
                <a:gd name="T34" fmla="*/ 54 w 58"/>
                <a:gd name="T35" fmla="*/ 170 h 320"/>
                <a:gd name="T36" fmla="*/ 50 w 58"/>
                <a:gd name="T37" fmla="*/ 70 h 320"/>
                <a:gd name="T38" fmla="*/ 58 w 58"/>
                <a:gd name="T39" fmla="*/ 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320">
                  <a:moveTo>
                    <a:pt x="58" y="4"/>
                  </a:moveTo>
                  <a:cubicBezTo>
                    <a:pt x="46" y="0"/>
                    <a:pt x="48" y="52"/>
                    <a:pt x="46" y="66"/>
                  </a:cubicBezTo>
                  <a:cubicBezTo>
                    <a:pt x="41" y="50"/>
                    <a:pt x="50" y="73"/>
                    <a:pt x="34" y="62"/>
                  </a:cubicBezTo>
                  <a:cubicBezTo>
                    <a:pt x="38" y="78"/>
                    <a:pt x="38" y="78"/>
                    <a:pt x="36" y="98"/>
                  </a:cubicBezTo>
                  <a:cubicBezTo>
                    <a:pt x="23" y="90"/>
                    <a:pt x="32" y="102"/>
                    <a:pt x="34" y="108"/>
                  </a:cubicBezTo>
                  <a:cubicBezTo>
                    <a:pt x="39" y="148"/>
                    <a:pt x="0" y="221"/>
                    <a:pt x="40" y="234"/>
                  </a:cubicBezTo>
                  <a:cubicBezTo>
                    <a:pt x="39" y="246"/>
                    <a:pt x="40" y="258"/>
                    <a:pt x="38" y="270"/>
                  </a:cubicBezTo>
                  <a:cubicBezTo>
                    <a:pt x="38" y="273"/>
                    <a:pt x="39" y="263"/>
                    <a:pt x="36" y="262"/>
                  </a:cubicBezTo>
                  <a:cubicBezTo>
                    <a:pt x="34" y="261"/>
                    <a:pt x="33" y="266"/>
                    <a:pt x="32" y="268"/>
                  </a:cubicBezTo>
                  <a:cubicBezTo>
                    <a:pt x="18" y="259"/>
                    <a:pt x="29" y="277"/>
                    <a:pt x="18" y="284"/>
                  </a:cubicBezTo>
                  <a:cubicBezTo>
                    <a:pt x="9" y="282"/>
                    <a:pt x="3" y="286"/>
                    <a:pt x="14" y="290"/>
                  </a:cubicBezTo>
                  <a:cubicBezTo>
                    <a:pt x="15" y="298"/>
                    <a:pt x="14" y="306"/>
                    <a:pt x="16" y="314"/>
                  </a:cubicBezTo>
                  <a:cubicBezTo>
                    <a:pt x="17" y="316"/>
                    <a:pt x="21" y="320"/>
                    <a:pt x="22" y="318"/>
                  </a:cubicBezTo>
                  <a:cubicBezTo>
                    <a:pt x="33" y="287"/>
                    <a:pt x="14" y="295"/>
                    <a:pt x="30" y="290"/>
                  </a:cubicBezTo>
                  <a:cubicBezTo>
                    <a:pt x="33" y="282"/>
                    <a:pt x="34" y="279"/>
                    <a:pt x="42" y="276"/>
                  </a:cubicBezTo>
                  <a:cubicBezTo>
                    <a:pt x="43" y="255"/>
                    <a:pt x="42" y="239"/>
                    <a:pt x="48" y="220"/>
                  </a:cubicBezTo>
                  <a:cubicBezTo>
                    <a:pt x="49" y="207"/>
                    <a:pt x="48" y="195"/>
                    <a:pt x="50" y="182"/>
                  </a:cubicBezTo>
                  <a:cubicBezTo>
                    <a:pt x="51" y="178"/>
                    <a:pt x="54" y="170"/>
                    <a:pt x="54" y="170"/>
                  </a:cubicBezTo>
                  <a:cubicBezTo>
                    <a:pt x="53" y="137"/>
                    <a:pt x="50" y="103"/>
                    <a:pt x="50" y="70"/>
                  </a:cubicBezTo>
                  <a:cubicBezTo>
                    <a:pt x="50" y="37"/>
                    <a:pt x="58" y="28"/>
                    <a:pt x="58" y="4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729" name="Freeform 257"/>
            <p:cNvSpPr>
              <a:spLocks/>
            </p:cNvSpPr>
            <p:nvPr/>
          </p:nvSpPr>
          <p:spPr bwMode="auto">
            <a:xfrm>
              <a:off x="1604" y="2122"/>
              <a:ext cx="41" cy="137"/>
            </a:xfrm>
            <a:custGeom>
              <a:avLst/>
              <a:gdLst>
                <a:gd name="T0" fmla="*/ 31 w 41"/>
                <a:gd name="T1" fmla="*/ 0 h 137"/>
                <a:gd name="T2" fmla="*/ 19 w 41"/>
                <a:gd name="T3" fmla="*/ 24 h 137"/>
                <a:gd name="T4" fmla="*/ 9 w 41"/>
                <a:gd name="T5" fmla="*/ 58 h 137"/>
                <a:gd name="T6" fmla="*/ 17 w 41"/>
                <a:gd name="T7" fmla="*/ 104 h 137"/>
                <a:gd name="T8" fmla="*/ 31 w 41"/>
                <a:gd name="T9" fmla="*/ 40 h 137"/>
                <a:gd name="T10" fmla="*/ 27 w 41"/>
                <a:gd name="T11" fmla="*/ 66 h 137"/>
                <a:gd name="T12" fmla="*/ 21 w 41"/>
                <a:gd name="T13" fmla="*/ 86 h 137"/>
                <a:gd name="T14" fmla="*/ 25 w 41"/>
                <a:gd name="T15" fmla="*/ 118 h 137"/>
                <a:gd name="T16" fmla="*/ 17 w 41"/>
                <a:gd name="T17" fmla="*/ 136 h 137"/>
                <a:gd name="T18" fmla="*/ 7 w 41"/>
                <a:gd name="T19" fmla="*/ 128 h 137"/>
                <a:gd name="T20" fmla="*/ 5 w 41"/>
                <a:gd name="T21" fmla="*/ 102 h 137"/>
                <a:gd name="T22" fmla="*/ 3 w 41"/>
                <a:gd name="T23" fmla="*/ 96 h 137"/>
                <a:gd name="T24" fmla="*/ 17 w 41"/>
                <a:gd name="T25" fmla="*/ 20 h 137"/>
                <a:gd name="T26" fmla="*/ 31 w 41"/>
                <a:gd name="T2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137">
                  <a:moveTo>
                    <a:pt x="31" y="0"/>
                  </a:moveTo>
                  <a:cubicBezTo>
                    <a:pt x="26" y="8"/>
                    <a:pt x="24" y="16"/>
                    <a:pt x="19" y="24"/>
                  </a:cubicBezTo>
                  <a:cubicBezTo>
                    <a:pt x="17" y="39"/>
                    <a:pt x="13" y="45"/>
                    <a:pt x="9" y="58"/>
                  </a:cubicBezTo>
                  <a:cubicBezTo>
                    <a:pt x="11" y="102"/>
                    <a:pt x="6" y="137"/>
                    <a:pt x="17" y="104"/>
                  </a:cubicBezTo>
                  <a:cubicBezTo>
                    <a:pt x="18" y="92"/>
                    <a:pt x="17" y="49"/>
                    <a:pt x="31" y="40"/>
                  </a:cubicBezTo>
                  <a:cubicBezTo>
                    <a:pt x="41" y="24"/>
                    <a:pt x="30" y="61"/>
                    <a:pt x="27" y="66"/>
                  </a:cubicBezTo>
                  <a:cubicBezTo>
                    <a:pt x="25" y="73"/>
                    <a:pt x="21" y="86"/>
                    <a:pt x="21" y="86"/>
                  </a:cubicBezTo>
                  <a:cubicBezTo>
                    <a:pt x="25" y="101"/>
                    <a:pt x="30" y="99"/>
                    <a:pt x="25" y="118"/>
                  </a:cubicBezTo>
                  <a:cubicBezTo>
                    <a:pt x="23" y="124"/>
                    <a:pt x="17" y="136"/>
                    <a:pt x="17" y="136"/>
                  </a:cubicBezTo>
                  <a:cubicBezTo>
                    <a:pt x="15" y="132"/>
                    <a:pt x="8" y="132"/>
                    <a:pt x="7" y="128"/>
                  </a:cubicBezTo>
                  <a:cubicBezTo>
                    <a:pt x="5" y="120"/>
                    <a:pt x="6" y="111"/>
                    <a:pt x="5" y="102"/>
                  </a:cubicBezTo>
                  <a:cubicBezTo>
                    <a:pt x="5" y="100"/>
                    <a:pt x="4" y="98"/>
                    <a:pt x="3" y="96"/>
                  </a:cubicBezTo>
                  <a:cubicBezTo>
                    <a:pt x="4" y="83"/>
                    <a:pt x="0" y="31"/>
                    <a:pt x="17" y="20"/>
                  </a:cubicBezTo>
                  <a:cubicBezTo>
                    <a:pt x="20" y="12"/>
                    <a:pt x="26" y="7"/>
                    <a:pt x="31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730" name="Freeform 258"/>
            <p:cNvSpPr>
              <a:spLocks/>
            </p:cNvSpPr>
            <p:nvPr/>
          </p:nvSpPr>
          <p:spPr bwMode="auto">
            <a:xfrm>
              <a:off x="1613" y="1624"/>
              <a:ext cx="62" cy="406"/>
            </a:xfrm>
            <a:custGeom>
              <a:avLst/>
              <a:gdLst>
                <a:gd name="T0" fmla="*/ 56 w 62"/>
                <a:gd name="T1" fmla="*/ 0 h 406"/>
                <a:gd name="T2" fmla="*/ 56 w 62"/>
                <a:gd name="T3" fmla="*/ 56 h 406"/>
                <a:gd name="T4" fmla="*/ 54 w 62"/>
                <a:gd name="T5" fmla="*/ 90 h 406"/>
                <a:gd name="T6" fmla="*/ 44 w 62"/>
                <a:gd name="T7" fmla="*/ 98 h 406"/>
                <a:gd name="T8" fmla="*/ 36 w 62"/>
                <a:gd name="T9" fmla="*/ 144 h 406"/>
                <a:gd name="T10" fmla="*/ 42 w 62"/>
                <a:gd name="T11" fmla="*/ 170 h 406"/>
                <a:gd name="T12" fmla="*/ 30 w 62"/>
                <a:gd name="T13" fmla="*/ 180 h 406"/>
                <a:gd name="T14" fmla="*/ 24 w 62"/>
                <a:gd name="T15" fmla="*/ 262 h 406"/>
                <a:gd name="T16" fmla="*/ 22 w 62"/>
                <a:gd name="T17" fmla="*/ 252 h 406"/>
                <a:gd name="T18" fmla="*/ 16 w 62"/>
                <a:gd name="T19" fmla="*/ 270 h 406"/>
                <a:gd name="T20" fmla="*/ 12 w 62"/>
                <a:gd name="T21" fmla="*/ 262 h 406"/>
                <a:gd name="T22" fmla="*/ 24 w 62"/>
                <a:gd name="T23" fmla="*/ 256 h 406"/>
                <a:gd name="T24" fmla="*/ 26 w 62"/>
                <a:gd name="T25" fmla="*/ 174 h 406"/>
                <a:gd name="T26" fmla="*/ 34 w 62"/>
                <a:gd name="T27" fmla="*/ 118 h 406"/>
                <a:gd name="T28" fmla="*/ 42 w 62"/>
                <a:gd name="T29" fmla="*/ 106 h 406"/>
                <a:gd name="T30" fmla="*/ 56 w 62"/>
                <a:gd name="T31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2" h="406">
                  <a:moveTo>
                    <a:pt x="56" y="0"/>
                  </a:moveTo>
                  <a:cubicBezTo>
                    <a:pt x="61" y="19"/>
                    <a:pt x="62" y="37"/>
                    <a:pt x="56" y="56"/>
                  </a:cubicBezTo>
                  <a:cubicBezTo>
                    <a:pt x="55" y="67"/>
                    <a:pt x="57" y="79"/>
                    <a:pt x="54" y="90"/>
                  </a:cubicBezTo>
                  <a:cubicBezTo>
                    <a:pt x="53" y="94"/>
                    <a:pt x="45" y="94"/>
                    <a:pt x="44" y="98"/>
                  </a:cubicBezTo>
                  <a:cubicBezTo>
                    <a:pt x="47" y="114"/>
                    <a:pt x="41" y="129"/>
                    <a:pt x="36" y="144"/>
                  </a:cubicBezTo>
                  <a:cubicBezTo>
                    <a:pt x="47" y="160"/>
                    <a:pt x="45" y="151"/>
                    <a:pt x="42" y="170"/>
                  </a:cubicBezTo>
                  <a:cubicBezTo>
                    <a:pt x="33" y="167"/>
                    <a:pt x="33" y="172"/>
                    <a:pt x="30" y="180"/>
                  </a:cubicBezTo>
                  <a:cubicBezTo>
                    <a:pt x="28" y="207"/>
                    <a:pt x="29" y="235"/>
                    <a:pt x="24" y="262"/>
                  </a:cubicBezTo>
                  <a:cubicBezTo>
                    <a:pt x="23" y="259"/>
                    <a:pt x="25" y="251"/>
                    <a:pt x="22" y="252"/>
                  </a:cubicBezTo>
                  <a:cubicBezTo>
                    <a:pt x="16" y="254"/>
                    <a:pt x="16" y="270"/>
                    <a:pt x="16" y="270"/>
                  </a:cubicBezTo>
                  <a:cubicBezTo>
                    <a:pt x="14" y="358"/>
                    <a:pt x="0" y="406"/>
                    <a:pt x="12" y="262"/>
                  </a:cubicBezTo>
                  <a:cubicBezTo>
                    <a:pt x="12" y="259"/>
                    <a:pt x="22" y="257"/>
                    <a:pt x="24" y="256"/>
                  </a:cubicBezTo>
                  <a:cubicBezTo>
                    <a:pt x="15" y="229"/>
                    <a:pt x="21" y="201"/>
                    <a:pt x="26" y="174"/>
                  </a:cubicBezTo>
                  <a:cubicBezTo>
                    <a:pt x="27" y="159"/>
                    <a:pt x="29" y="133"/>
                    <a:pt x="34" y="118"/>
                  </a:cubicBezTo>
                  <a:cubicBezTo>
                    <a:pt x="35" y="113"/>
                    <a:pt x="42" y="106"/>
                    <a:pt x="42" y="106"/>
                  </a:cubicBezTo>
                  <a:cubicBezTo>
                    <a:pt x="49" y="70"/>
                    <a:pt x="54" y="37"/>
                    <a:pt x="56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731" name="Freeform 259"/>
            <p:cNvSpPr>
              <a:spLocks/>
            </p:cNvSpPr>
            <p:nvPr/>
          </p:nvSpPr>
          <p:spPr bwMode="auto">
            <a:xfrm>
              <a:off x="1586" y="2111"/>
              <a:ext cx="41" cy="165"/>
            </a:xfrm>
            <a:custGeom>
              <a:avLst/>
              <a:gdLst>
                <a:gd name="T0" fmla="*/ 41 w 41"/>
                <a:gd name="T1" fmla="*/ 3 h 165"/>
                <a:gd name="T2" fmla="*/ 21 w 41"/>
                <a:gd name="T3" fmla="*/ 29 h 165"/>
                <a:gd name="T4" fmla="*/ 11 w 41"/>
                <a:gd name="T5" fmla="*/ 81 h 165"/>
                <a:gd name="T6" fmla="*/ 21 w 41"/>
                <a:gd name="T7" fmla="*/ 137 h 165"/>
                <a:gd name="T8" fmla="*/ 19 w 41"/>
                <a:gd name="T9" fmla="*/ 163 h 165"/>
                <a:gd name="T10" fmla="*/ 15 w 41"/>
                <a:gd name="T11" fmla="*/ 157 h 165"/>
                <a:gd name="T12" fmla="*/ 9 w 41"/>
                <a:gd name="T13" fmla="*/ 137 h 165"/>
                <a:gd name="T14" fmla="*/ 15 w 41"/>
                <a:gd name="T15" fmla="*/ 59 h 165"/>
                <a:gd name="T16" fmla="*/ 25 w 41"/>
                <a:gd name="T17" fmla="*/ 3 h 165"/>
                <a:gd name="T18" fmla="*/ 41 w 41"/>
                <a:gd name="T19" fmla="*/ 3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165">
                  <a:moveTo>
                    <a:pt x="41" y="3"/>
                  </a:moveTo>
                  <a:cubicBezTo>
                    <a:pt x="25" y="7"/>
                    <a:pt x="36" y="24"/>
                    <a:pt x="21" y="29"/>
                  </a:cubicBezTo>
                  <a:cubicBezTo>
                    <a:pt x="20" y="44"/>
                    <a:pt x="19" y="69"/>
                    <a:pt x="11" y="81"/>
                  </a:cubicBezTo>
                  <a:cubicBezTo>
                    <a:pt x="11" y="87"/>
                    <a:pt x="7" y="132"/>
                    <a:pt x="21" y="137"/>
                  </a:cubicBezTo>
                  <a:cubicBezTo>
                    <a:pt x="20" y="146"/>
                    <a:pt x="21" y="155"/>
                    <a:pt x="19" y="163"/>
                  </a:cubicBezTo>
                  <a:cubicBezTo>
                    <a:pt x="18" y="165"/>
                    <a:pt x="16" y="159"/>
                    <a:pt x="15" y="157"/>
                  </a:cubicBezTo>
                  <a:cubicBezTo>
                    <a:pt x="8" y="134"/>
                    <a:pt x="18" y="151"/>
                    <a:pt x="9" y="137"/>
                  </a:cubicBezTo>
                  <a:cubicBezTo>
                    <a:pt x="8" y="110"/>
                    <a:pt x="0" y="82"/>
                    <a:pt x="15" y="59"/>
                  </a:cubicBezTo>
                  <a:cubicBezTo>
                    <a:pt x="15" y="59"/>
                    <a:pt x="24" y="4"/>
                    <a:pt x="25" y="3"/>
                  </a:cubicBezTo>
                  <a:cubicBezTo>
                    <a:pt x="30" y="0"/>
                    <a:pt x="36" y="3"/>
                    <a:pt x="41" y="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732" name="Freeform 260"/>
            <p:cNvSpPr>
              <a:spLocks/>
            </p:cNvSpPr>
            <p:nvPr/>
          </p:nvSpPr>
          <p:spPr bwMode="auto">
            <a:xfrm>
              <a:off x="1686" y="1619"/>
              <a:ext cx="38" cy="367"/>
            </a:xfrm>
            <a:custGeom>
              <a:avLst/>
              <a:gdLst>
                <a:gd name="T0" fmla="*/ 11 w 38"/>
                <a:gd name="T1" fmla="*/ 5 h 367"/>
                <a:gd name="T2" fmla="*/ 13 w 38"/>
                <a:gd name="T3" fmla="*/ 53 h 367"/>
                <a:gd name="T4" fmla="*/ 19 w 38"/>
                <a:gd name="T5" fmla="*/ 55 h 367"/>
                <a:gd name="T6" fmla="*/ 21 w 38"/>
                <a:gd name="T7" fmla="*/ 61 h 367"/>
                <a:gd name="T8" fmla="*/ 31 w 38"/>
                <a:gd name="T9" fmla="*/ 85 h 367"/>
                <a:gd name="T10" fmla="*/ 25 w 38"/>
                <a:gd name="T11" fmla="*/ 189 h 367"/>
                <a:gd name="T12" fmla="*/ 19 w 38"/>
                <a:gd name="T13" fmla="*/ 223 h 367"/>
                <a:gd name="T14" fmla="*/ 23 w 38"/>
                <a:gd name="T15" fmla="*/ 349 h 367"/>
                <a:gd name="T16" fmla="*/ 15 w 38"/>
                <a:gd name="T17" fmla="*/ 355 h 367"/>
                <a:gd name="T18" fmla="*/ 13 w 38"/>
                <a:gd name="T19" fmla="*/ 289 h 367"/>
                <a:gd name="T20" fmla="*/ 15 w 38"/>
                <a:gd name="T21" fmla="*/ 221 h 367"/>
                <a:gd name="T22" fmla="*/ 21 w 38"/>
                <a:gd name="T23" fmla="*/ 203 h 367"/>
                <a:gd name="T24" fmla="*/ 17 w 38"/>
                <a:gd name="T25" fmla="*/ 197 h 367"/>
                <a:gd name="T26" fmla="*/ 25 w 38"/>
                <a:gd name="T27" fmla="*/ 185 h 367"/>
                <a:gd name="T28" fmla="*/ 15 w 38"/>
                <a:gd name="T29" fmla="*/ 57 h 367"/>
                <a:gd name="T30" fmla="*/ 13 w 38"/>
                <a:gd name="T31" fmla="*/ 17 h 367"/>
                <a:gd name="T32" fmla="*/ 11 w 38"/>
                <a:gd name="T33" fmla="*/ 5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7">
                  <a:moveTo>
                    <a:pt x="11" y="5"/>
                  </a:moveTo>
                  <a:cubicBezTo>
                    <a:pt x="12" y="21"/>
                    <a:pt x="10" y="37"/>
                    <a:pt x="13" y="53"/>
                  </a:cubicBezTo>
                  <a:cubicBezTo>
                    <a:pt x="13" y="55"/>
                    <a:pt x="18" y="54"/>
                    <a:pt x="19" y="55"/>
                  </a:cubicBezTo>
                  <a:cubicBezTo>
                    <a:pt x="20" y="56"/>
                    <a:pt x="20" y="59"/>
                    <a:pt x="21" y="61"/>
                  </a:cubicBezTo>
                  <a:cubicBezTo>
                    <a:pt x="25" y="91"/>
                    <a:pt x="25" y="66"/>
                    <a:pt x="31" y="85"/>
                  </a:cubicBezTo>
                  <a:cubicBezTo>
                    <a:pt x="29" y="153"/>
                    <a:pt x="30" y="126"/>
                    <a:pt x="25" y="189"/>
                  </a:cubicBezTo>
                  <a:cubicBezTo>
                    <a:pt x="24" y="200"/>
                    <a:pt x="19" y="223"/>
                    <a:pt x="19" y="223"/>
                  </a:cubicBezTo>
                  <a:cubicBezTo>
                    <a:pt x="18" y="265"/>
                    <a:pt x="0" y="314"/>
                    <a:pt x="23" y="349"/>
                  </a:cubicBezTo>
                  <a:cubicBezTo>
                    <a:pt x="21" y="355"/>
                    <a:pt x="19" y="367"/>
                    <a:pt x="15" y="355"/>
                  </a:cubicBezTo>
                  <a:cubicBezTo>
                    <a:pt x="14" y="333"/>
                    <a:pt x="13" y="311"/>
                    <a:pt x="13" y="289"/>
                  </a:cubicBezTo>
                  <a:cubicBezTo>
                    <a:pt x="13" y="266"/>
                    <a:pt x="13" y="244"/>
                    <a:pt x="15" y="221"/>
                  </a:cubicBezTo>
                  <a:cubicBezTo>
                    <a:pt x="15" y="215"/>
                    <a:pt x="21" y="203"/>
                    <a:pt x="21" y="203"/>
                  </a:cubicBezTo>
                  <a:cubicBezTo>
                    <a:pt x="20" y="201"/>
                    <a:pt x="16" y="199"/>
                    <a:pt x="17" y="197"/>
                  </a:cubicBezTo>
                  <a:cubicBezTo>
                    <a:pt x="18" y="192"/>
                    <a:pt x="25" y="185"/>
                    <a:pt x="25" y="185"/>
                  </a:cubicBezTo>
                  <a:cubicBezTo>
                    <a:pt x="24" y="157"/>
                    <a:pt x="38" y="92"/>
                    <a:pt x="15" y="57"/>
                  </a:cubicBezTo>
                  <a:cubicBezTo>
                    <a:pt x="14" y="44"/>
                    <a:pt x="15" y="30"/>
                    <a:pt x="13" y="17"/>
                  </a:cubicBezTo>
                  <a:cubicBezTo>
                    <a:pt x="11" y="0"/>
                    <a:pt x="6" y="21"/>
                    <a:pt x="11" y="5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733" name="Freeform 261"/>
            <p:cNvSpPr>
              <a:spLocks/>
            </p:cNvSpPr>
            <p:nvPr/>
          </p:nvSpPr>
          <p:spPr bwMode="auto">
            <a:xfrm>
              <a:off x="1588" y="2056"/>
              <a:ext cx="67" cy="58"/>
            </a:xfrm>
            <a:custGeom>
              <a:avLst/>
              <a:gdLst>
                <a:gd name="T0" fmla="*/ 53 w 67"/>
                <a:gd name="T1" fmla="*/ 2 h 58"/>
                <a:gd name="T2" fmla="*/ 67 w 67"/>
                <a:gd name="T3" fmla="*/ 26 h 58"/>
                <a:gd name="T4" fmla="*/ 55 w 67"/>
                <a:gd name="T5" fmla="*/ 54 h 58"/>
                <a:gd name="T6" fmla="*/ 25 w 67"/>
                <a:gd name="T7" fmla="*/ 50 h 58"/>
                <a:gd name="T8" fmla="*/ 13 w 67"/>
                <a:gd name="T9" fmla="*/ 40 h 58"/>
                <a:gd name="T10" fmla="*/ 21 w 67"/>
                <a:gd name="T11" fmla="*/ 0 h 58"/>
                <a:gd name="T12" fmla="*/ 53 w 67"/>
                <a:gd name="T1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8">
                  <a:moveTo>
                    <a:pt x="53" y="2"/>
                  </a:moveTo>
                  <a:cubicBezTo>
                    <a:pt x="67" y="7"/>
                    <a:pt x="65" y="12"/>
                    <a:pt x="67" y="26"/>
                  </a:cubicBezTo>
                  <a:cubicBezTo>
                    <a:pt x="65" y="42"/>
                    <a:pt x="67" y="46"/>
                    <a:pt x="55" y="54"/>
                  </a:cubicBezTo>
                  <a:cubicBezTo>
                    <a:pt x="49" y="58"/>
                    <a:pt x="32" y="52"/>
                    <a:pt x="25" y="50"/>
                  </a:cubicBezTo>
                  <a:cubicBezTo>
                    <a:pt x="18" y="48"/>
                    <a:pt x="14" y="48"/>
                    <a:pt x="13" y="40"/>
                  </a:cubicBezTo>
                  <a:cubicBezTo>
                    <a:pt x="8" y="24"/>
                    <a:pt x="0" y="7"/>
                    <a:pt x="21" y="0"/>
                  </a:cubicBezTo>
                  <a:cubicBezTo>
                    <a:pt x="50" y="2"/>
                    <a:pt x="40" y="2"/>
                    <a:pt x="53" y="2"/>
                  </a:cubicBezTo>
                  <a:close/>
                </a:path>
              </a:pathLst>
            </a:custGeom>
            <a:solidFill>
              <a:srgbClr val="FFCC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734" name="Freeform 262"/>
            <p:cNvSpPr>
              <a:spLocks/>
            </p:cNvSpPr>
            <p:nvPr/>
          </p:nvSpPr>
          <p:spPr bwMode="auto">
            <a:xfrm>
              <a:off x="1687" y="2068"/>
              <a:ext cx="61" cy="53"/>
            </a:xfrm>
            <a:custGeom>
              <a:avLst/>
              <a:gdLst>
                <a:gd name="T0" fmla="*/ 54 w 61"/>
                <a:gd name="T1" fmla="*/ 52 h 53"/>
                <a:gd name="T2" fmla="*/ 4 w 61"/>
                <a:gd name="T3" fmla="*/ 38 h 53"/>
                <a:gd name="T4" fmla="*/ 4 w 61"/>
                <a:gd name="T5" fmla="*/ 12 h 53"/>
                <a:gd name="T6" fmla="*/ 20 w 61"/>
                <a:gd name="T7" fmla="*/ 0 h 53"/>
                <a:gd name="T8" fmla="*/ 50 w 61"/>
                <a:gd name="T9" fmla="*/ 8 h 53"/>
                <a:gd name="T10" fmla="*/ 60 w 61"/>
                <a:gd name="T11" fmla="*/ 30 h 53"/>
                <a:gd name="T12" fmla="*/ 54 w 61"/>
                <a:gd name="T13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53">
                  <a:moveTo>
                    <a:pt x="54" y="52"/>
                  </a:moveTo>
                  <a:cubicBezTo>
                    <a:pt x="12" y="50"/>
                    <a:pt x="27" y="53"/>
                    <a:pt x="4" y="38"/>
                  </a:cubicBezTo>
                  <a:cubicBezTo>
                    <a:pt x="0" y="27"/>
                    <a:pt x="0" y="31"/>
                    <a:pt x="4" y="12"/>
                  </a:cubicBezTo>
                  <a:cubicBezTo>
                    <a:pt x="5" y="6"/>
                    <a:pt x="20" y="0"/>
                    <a:pt x="20" y="0"/>
                  </a:cubicBezTo>
                  <a:cubicBezTo>
                    <a:pt x="32" y="2"/>
                    <a:pt x="40" y="1"/>
                    <a:pt x="50" y="8"/>
                  </a:cubicBezTo>
                  <a:cubicBezTo>
                    <a:pt x="56" y="13"/>
                    <a:pt x="59" y="23"/>
                    <a:pt x="60" y="30"/>
                  </a:cubicBezTo>
                  <a:cubicBezTo>
                    <a:pt x="61" y="37"/>
                    <a:pt x="55" y="48"/>
                    <a:pt x="54" y="52"/>
                  </a:cubicBezTo>
                  <a:close/>
                </a:path>
              </a:pathLst>
            </a:custGeom>
            <a:solidFill>
              <a:srgbClr val="FFCC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735" name="Freeform 263"/>
            <p:cNvSpPr>
              <a:spLocks/>
            </p:cNvSpPr>
            <p:nvPr/>
          </p:nvSpPr>
          <p:spPr bwMode="auto">
            <a:xfrm>
              <a:off x="1803" y="2055"/>
              <a:ext cx="58" cy="53"/>
            </a:xfrm>
            <a:custGeom>
              <a:avLst/>
              <a:gdLst>
                <a:gd name="T0" fmla="*/ 54 w 58"/>
                <a:gd name="T1" fmla="*/ 17 h 53"/>
                <a:gd name="T2" fmla="*/ 44 w 58"/>
                <a:gd name="T3" fmla="*/ 49 h 53"/>
                <a:gd name="T4" fmla="*/ 14 w 58"/>
                <a:gd name="T5" fmla="*/ 43 h 53"/>
                <a:gd name="T6" fmla="*/ 20 w 58"/>
                <a:gd name="T7" fmla="*/ 3 h 53"/>
                <a:gd name="T8" fmla="*/ 54 w 58"/>
                <a:gd name="T9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3">
                  <a:moveTo>
                    <a:pt x="54" y="17"/>
                  </a:moveTo>
                  <a:cubicBezTo>
                    <a:pt x="58" y="22"/>
                    <a:pt x="51" y="45"/>
                    <a:pt x="44" y="49"/>
                  </a:cubicBezTo>
                  <a:cubicBezTo>
                    <a:pt x="37" y="53"/>
                    <a:pt x="18" y="51"/>
                    <a:pt x="14" y="43"/>
                  </a:cubicBezTo>
                  <a:cubicBezTo>
                    <a:pt x="0" y="39"/>
                    <a:pt x="11" y="9"/>
                    <a:pt x="20" y="3"/>
                  </a:cubicBezTo>
                  <a:cubicBezTo>
                    <a:pt x="31" y="4"/>
                    <a:pt x="54" y="0"/>
                    <a:pt x="54" y="17"/>
                  </a:cubicBezTo>
                  <a:close/>
                </a:path>
              </a:pathLst>
            </a:custGeom>
            <a:solidFill>
              <a:srgbClr val="FFCC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105736" name="Group 264"/>
          <p:cNvGrpSpPr>
            <a:grpSpLocks/>
          </p:cNvGrpSpPr>
          <p:nvPr/>
        </p:nvGrpSpPr>
        <p:grpSpPr bwMode="auto">
          <a:xfrm>
            <a:off x="609600" y="3457575"/>
            <a:ext cx="896938" cy="2867025"/>
            <a:chOff x="578" y="238"/>
            <a:chExt cx="1148" cy="3742"/>
          </a:xfrm>
        </p:grpSpPr>
        <p:grpSp>
          <p:nvGrpSpPr>
            <p:cNvPr id="105737" name="Group 265"/>
            <p:cNvGrpSpPr>
              <a:grpSpLocks/>
            </p:cNvGrpSpPr>
            <p:nvPr/>
          </p:nvGrpSpPr>
          <p:grpSpPr bwMode="auto">
            <a:xfrm>
              <a:off x="1240" y="3401"/>
              <a:ext cx="486" cy="522"/>
              <a:chOff x="1240" y="3401"/>
              <a:chExt cx="486" cy="522"/>
            </a:xfrm>
          </p:grpSpPr>
          <p:sp>
            <p:nvSpPr>
              <p:cNvPr id="105738" name="Freeform 266"/>
              <p:cNvSpPr>
                <a:spLocks/>
              </p:cNvSpPr>
              <p:nvPr/>
            </p:nvSpPr>
            <p:spPr bwMode="auto">
              <a:xfrm>
                <a:off x="1252" y="3401"/>
                <a:ext cx="474" cy="504"/>
              </a:xfrm>
              <a:custGeom>
                <a:avLst/>
                <a:gdLst>
                  <a:gd name="T0" fmla="*/ 472 w 474"/>
                  <a:gd name="T1" fmla="*/ 348 h 504"/>
                  <a:gd name="T2" fmla="*/ 463 w 474"/>
                  <a:gd name="T3" fmla="*/ 367 h 504"/>
                  <a:gd name="T4" fmla="*/ 463 w 474"/>
                  <a:gd name="T5" fmla="*/ 372 h 504"/>
                  <a:gd name="T6" fmla="*/ 460 w 474"/>
                  <a:gd name="T7" fmla="*/ 391 h 504"/>
                  <a:gd name="T8" fmla="*/ 467 w 474"/>
                  <a:gd name="T9" fmla="*/ 406 h 504"/>
                  <a:gd name="T10" fmla="*/ 460 w 474"/>
                  <a:gd name="T11" fmla="*/ 438 h 504"/>
                  <a:gd name="T12" fmla="*/ 449 w 474"/>
                  <a:gd name="T13" fmla="*/ 432 h 504"/>
                  <a:gd name="T14" fmla="*/ 458 w 474"/>
                  <a:gd name="T15" fmla="*/ 456 h 504"/>
                  <a:gd name="T16" fmla="*/ 443 w 474"/>
                  <a:gd name="T17" fmla="*/ 498 h 504"/>
                  <a:gd name="T18" fmla="*/ 427 w 474"/>
                  <a:gd name="T19" fmla="*/ 495 h 504"/>
                  <a:gd name="T20" fmla="*/ 383 w 474"/>
                  <a:gd name="T21" fmla="*/ 492 h 504"/>
                  <a:gd name="T22" fmla="*/ 343 w 474"/>
                  <a:gd name="T23" fmla="*/ 472 h 504"/>
                  <a:gd name="T24" fmla="*/ 298 w 474"/>
                  <a:gd name="T25" fmla="*/ 457 h 504"/>
                  <a:gd name="T26" fmla="*/ 268 w 474"/>
                  <a:gd name="T27" fmla="*/ 429 h 504"/>
                  <a:gd name="T28" fmla="*/ 242 w 474"/>
                  <a:gd name="T29" fmla="*/ 421 h 504"/>
                  <a:gd name="T30" fmla="*/ 206 w 474"/>
                  <a:gd name="T31" fmla="*/ 408 h 504"/>
                  <a:gd name="T32" fmla="*/ 176 w 474"/>
                  <a:gd name="T33" fmla="*/ 396 h 504"/>
                  <a:gd name="T34" fmla="*/ 131 w 474"/>
                  <a:gd name="T35" fmla="*/ 375 h 504"/>
                  <a:gd name="T36" fmla="*/ 115 w 474"/>
                  <a:gd name="T37" fmla="*/ 366 h 504"/>
                  <a:gd name="T38" fmla="*/ 92 w 474"/>
                  <a:gd name="T39" fmla="*/ 357 h 504"/>
                  <a:gd name="T40" fmla="*/ 62 w 474"/>
                  <a:gd name="T41" fmla="*/ 345 h 504"/>
                  <a:gd name="T42" fmla="*/ 47 w 474"/>
                  <a:gd name="T43" fmla="*/ 336 h 504"/>
                  <a:gd name="T44" fmla="*/ 25 w 474"/>
                  <a:gd name="T45" fmla="*/ 318 h 504"/>
                  <a:gd name="T46" fmla="*/ 7 w 474"/>
                  <a:gd name="T47" fmla="*/ 298 h 504"/>
                  <a:gd name="T48" fmla="*/ 11 w 474"/>
                  <a:gd name="T49" fmla="*/ 249 h 504"/>
                  <a:gd name="T50" fmla="*/ 37 w 474"/>
                  <a:gd name="T51" fmla="*/ 211 h 504"/>
                  <a:gd name="T52" fmla="*/ 56 w 474"/>
                  <a:gd name="T53" fmla="*/ 186 h 504"/>
                  <a:gd name="T54" fmla="*/ 62 w 474"/>
                  <a:gd name="T55" fmla="*/ 124 h 504"/>
                  <a:gd name="T56" fmla="*/ 65 w 474"/>
                  <a:gd name="T57" fmla="*/ 88 h 504"/>
                  <a:gd name="T58" fmla="*/ 64 w 474"/>
                  <a:gd name="T59" fmla="*/ 52 h 504"/>
                  <a:gd name="T60" fmla="*/ 65 w 474"/>
                  <a:gd name="T61" fmla="*/ 34 h 504"/>
                  <a:gd name="T62" fmla="*/ 73 w 474"/>
                  <a:gd name="T63" fmla="*/ 18 h 504"/>
                  <a:gd name="T64" fmla="*/ 100 w 474"/>
                  <a:gd name="T65" fmla="*/ 3 h 504"/>
                  <a:gd name="T66" fmla="*/ 118 w 474"/>
                  <a:gd name="T67" fmla="*/ 9 h 504"/>
                  <a:gd name="T68" fmla="*/ 109 w 474"/>
                  <a:gd name="T69" fmla="*/ 75 h 504"/>
                  <a:gd name="T70" fmla="*/ 104 w 474"/>
                  <a:gd name="T71" fmla="*/ 130 h 504"/>
                  <a:gd name="T72" fmla="*/ 95 w 474"/>
                  <a:gd name="T73" fmla="*/ 159 h 504"/>
                  <a:gd name="T74" fmla="*/ 94 w 474"/>
                  <a:gd name="T75" fmla="*/ 184 h 504"/>
                  <a:gd name="T76" fmla="*/ 115 w 474"/>
                  <a:gd name="T77" fmla="*/ 192 h 504"/>
                  <a:gd name="T78" fmla="*/ 133 w 474"/>
                  <a:gd name="T79" fmla="*/ 207 h 504"/>
                  <a:gd name="T80" fmla="*/ 142 w 474"/>
                  <a:gd name="T81" fmla="*/ 217 h 504"/>
                  <a:gd name="T82" fmla="*/ 160 w 474"/>
                  <a:gd name="T83" fmla="*/ 223 h 504"/>
                  <a:gd name="T84" fmla="*/ 220 w 474"/>
                  <a:gd name="T85" fmla="*/ 238 h 504"/>
                  <a:gd name="T86" fmla="*/ 230 w 474"/>
                  <a:gd name="T87" fmla="*/ 244 h 504"/>
                  <a:gd name="T88" fmla="*/ 253 w 474"/>
                  <a:gd name="T89" fmla="*/ 250 h 504"/>
                  <a:gd name="T90" fmla="*/ 280 w 474"/>
                  <a:gd name="T91" fmla="*/ 265 h 504"/>
                  <a:gd name="T92" fmla="*/ 302 w 474"/>
                  <a:gd name="T93" fmla="*/ 274 h 504"/>
                  <a:gd name="T94" fmla="*/ 308 w 474"/>
                  <a:gd name="T95" fmla="*/ 276 h 504"/>
                  <a:gd name="T96" fmla="*/ 319 w 474"/>
                  <a:gd name="T97" fmla="*/ 286 h 504"/>
                  <a:gd name="T98" fmla="*/ 350 w 474"/>
                  <a:gd name="T99" fmla="*/ 292 h 504"/>
                  <a:gd name="T100" fmla="*/ 400 w 474"/>
                  <a:gd name="T101" fmla="*/ 297 h 504"/>
                  <a:gd name="T102" fmla="*/ 421 w 474"/>
                  <a:gd name="T103" fmla="*/ 306 h 504"/>
                  <a:gd name="T104" fmla="*/ 440 w 474"/>
                  <a:gd name="T105" fmla="*/ 309 h 504"/>
                  <a:gd name="T106" fmla="*/ 449 w 474"/>
                  <a:gd name="T107" fmla="*/ 319 h 504"/>
                  <a:gd name="T108" fmla="*/ 472 w 474"/>
                  <a:gd name="T109" fmla="*/ 348 h 5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74" h="504">
                    <a:moveTo>
                      <a:pt x="472" y="348"/>
                    </a:moveTo>
                    <a:cubicBezTo>
                      <a:pt x="474" y="355"/>
                      <a:pt x="464" y="363"/>
                      <a:pt x="463" y="367"/>
                    </a:cubicBezTo>
                    <a:cubicBezTo>
                      <a:pt x="462" y="371"/>
                      <a:pt x="464" y="368"/>
                      <a:pt x="463" y="372"/>
                    </a:cubicBezTo>
                    <a:cubicBezTo>
                      <a:pt x="460" y="384"/>
                      <a:pt x="453" y="386"/>
                      <a:pt x="460" y="391"/>
                    </a:cubicBezTo>
                    <a:cubicBezTo>
                      <a:pt x="460" y="398"/>
                      <a:pt x="467" y="398"/>
                      <a:pt x="467" y="406"/>
                    </a:cubicBezTo>
                    <a:cubicBezTo>
                      <a:pt x="467" y="414"/>
                      <a:pt x="463" y="434"/>
                      <a:pt x="460" y="438"/>
                    </a:cubicBezTo>
                    <a:cubicBezTo>
                      <a:pt x="457" y="442"/>
                      <a:pt x="449" y="429"/>
                      <a:pt x="449" y="432"/>
                    </a:cubicBezTo>
                    <a:cubicBezTo>
                      <a:pt x="447" y="436"/>
                      <a:pt x="458" y="446"/>
                      <a:pt x="458" y="456"/>
                    </a:cubicBezTo>
                    <a:cubicBezTo>
                      <a:pt x="457" y="467"/>
                      <a:pt x="448" y="492"/>
                      <a:pt x="443" y="498"/>
                    </a:cubicBezTo>
                    <a:cubicBezTo>
                      <a:pt x="438" y="504"/>
                      <a:pt x="437" y="496"/>
                      <a:pt x="427" y="495"/>
                    </a:cubicBezTo>
                    <a:cubicBezTo>
                      <a:pt x="412" y="494"/>
                      <a:pt x="396" y="500"/>
                      <a:pt x="383" y="492"/>
                    </a:cubicBezTo>
                    <a:cubicBezTo>
                      <a:pt x="371" y="485"/>
                      <a:pt x="358" y="475"/>
                      <a:pt x="343" y="472"/>
                    </a:cubicBezTo>
                    <a:cubicBezTo>
                      <a:pt x="330" y="462"/>
                      <a:pt x="315" y="460"/>
                      <a:pt x="298" y="457"/>
                    </a:cubicBezTo>
                    <a:cubicBezTo>
                      <a:pt x="287" y="452"/>
                      <a:pt x="280" y="430"/>
                      <a:pt x="268" y="429"/>
                    </a:cubicBezTo>
                    <a:cubicBezTo>
                      <a:pt x="259" y="426"/>
                      <a:pt x="251" y="424"/>
                      <a:pt x="242" y="421"/>
                    </a:cubicBezTo>
                    <a:cubicBezTo>
                      <a:pt x="233" y="414"/>
                      <a:pt x="217" y="410"/>
                      <a:pt x="206" y="408"/>
                    </a:cubicBezTo>
                    <a:cubicBezTo>
                      <a:pt x="197" y="404"/>
                      <a:pt x="185" y="398"/>
                      <a:pt x="176" y="396"/>
                    </a:cubicBezTo>
                    <a:cubicBezTo>
                      <a:pt x="162" y="389"/>
                      <a:pt x="146" y="377"/>
                      <a:pt x="131" y="375"/>
                    </a:cubicBezTo>
                    <a:cubicBezTo>
                      <a:pt x="125" y="370"/>
                      <a:pt x="123" y="367"/>
                      <a:pt x="115" y="366"/>
                    </a:cubicBezTo>
                    <a:cubicBezTo>
                      <a:pt x="108" y="362"/>
                      <a:pt x="100" y="359"/>
                      <a:pt x="92" y="357"/>
                    </a:cubicBezTo>
                    <a:cubicBezTo>
                      <a:pt x="83" y="352"/>
                      <a:pt x="72" y="347"/>
                      <a:pt x="62" y="345"/>
                    </a:cubicBezTo>
                    <a:cubicBezTo>
                      <a:pt x="57" y="339"/>
                      <a:pt x="55" y="337"/>
                      <a:pt x="47" y="336"/>
                    </a:cubicBezTo>
                    <a:cubicBezTo>
                      <a:pt x="41" y="328"/>
                      <a:pt x="33" y="323"/>
                      <a:pt x="25" y="318"/>
                    </a:cubicBezTo>
                    <a:cubicBezTo>
                      <a:pt x="21" y="312"/>
                      <a:pt x="13" y="303"/>
                      <a:pt x="7" y="298"/>
                    </a:cubicBezTo>
                    <a:cubicBezTo>
                      <a:pt x="0" y="285"/>
                      <a:pt x="2" y="261"/>
                      <a:pt x="11" y="249"/>
                    </a:cubicBezTo>
                    <a:cubicBezTo>
                      <a:pt x="16" y="234"/>
                      <a:pt x="23" y="220"/>
                      <a:pt x="37" y="211"/>
                    </a:cubicBezTo>
                    <a:cubicBezTo>
                      <a:pt x="43" y="203"/>
                      <a:pt x="50" y="195"/>
                      <a:pt x="56" y="186"/>
                    </a:cubicBezTo>
                    <a:cubicBezTo>
                      <a:pt x="61" y="197"/>
                      <a:pt x="51" y="142"/>
                      <a:pt x="62" y="124"/>
                    </a:cubicBezTo>
                    <a:cubicBezTo>
                      <a:pt x="61" y="108"/>
                      <a:pt x="57" y="102"/>
                      <a:pt x="65" y="88"/>
                    </a:cubicBezTo>
                    <a:cubicBezTo>
                      <a:pt x="67" y="79"/>
                      <a:pt x="72" y="56"/>
                      <a:pt x="64" y="52"/>
                    </a:cubicBezTo>
                    <a:cubicBezTo>
                      <a:pt x="59" y="43"/>
                      <a:pt x="58" y="42"/>
                      <a:pt x="65" y="34"/>
                    </a:cubicBezTo>
                    <a:cubicBezTo>
                      <a:pt x="56" y="22"/>
                      <a:pt x="58" y="20"/>
                      <a:pt x="73" y="18"/>
                    </a:cubicBezTo>
                    <a:cubicBezTo>
                      <a:pt x="82" y="14"/>
                      <a:pt x="91" y="5"/>
                      <a:pt x="100" y="3"/>
                    </a:cubicBezTo>
                    <a:cubicBezTo>
                      <a:pt x="107" y="0"/>
                      <a:pt x="117" y="0"/>
                      <a:pt x="118" y="9"/>
                    </a:cubicBezTo>
                    <a:cubicBezTo>
                      <a:pt x="120" y="21"/>
                      <a:pt x="111" y="55"/>
                      <a:pt x="109" y="75"/>
                    </a:cubicBezTo>
                    <a:cubicBezTo>
                      <a:pt x="107" y="95"/>
                      <a:pt x="106" y="116"/>
                      <a:pt x="104" y="130"/>
                    </a:cubicBezTo>
                    <a:cubicBezTo>
                      <a:pt x="103" y="147"/>
                      <a:pt x="96" y="144"/>
                      <a:pt x="95" y="159"/>
                    </a:cubicBezTo>
                    <a:cubicBezTo>
                      <a:pt x="95" y="168"/>
                      <a:pt x="91" y="179"/>
                      <a:pt x="94" y="184"/>
                    </a:cubicBezTo>
                    <a:cubicBezTo>
                      <a:pt x="97" y="189"/>
                      <a:pt x="108" y="188"/>
                      <a:pt x="115" y="192"/>
                    </a:cubicBezTo>
                    <a:cubicBezTo>
                      <a:pt x="119" y="200"/>
                      <a:pt x="124" y="206"/>
                      <a:pt x="133" y="207"/>
                    </a:cubicBezTo>
                    <a:cubicBezTo>
                      <a:pt x="138" y="209"/>
                      <a:pt x="136" y="216"/>
                      <a:pt x="142" y="217"/>
                    </a:cubicBezTo>
                    <a:cubicBezTo>
                      <a:pt x="148" y="220"/>
                      <a:pt x="154" y="219"/>
                      <a:pt x="160" y="223"/>
                    </a:cubicBezTo>
                    <a:cubicBezTo>
                      <a:pt x="163" y="240"/>
                      <a:pt x="207" y="236"/>
                      <a:pt x="220" y="238"/>
                    </a:cubicBezTo>
                    <a:cubicBezTo>
                      <a:pt x="222" y="247"/>
                      <a:pt x="221" y="243"/>
                      <a:pt x="230" y="244"/>
                    </a:cubicBezTo>
                    <a:cubicBezTo>
                      <a:pt x="236" y="247"/>
                      <a:pt x="246" y="249"/>
                      <a:pt x="253" y="250"/>
                    </a:cubicBezTo>
                    <a:cubicBezTo>
                      <a:pt x="258" y="252"/>
                      <a:pt x="274" y="264"/>
                      <a:pt x="280" y="265"/>
                    </a:cubicBezTo>
                    <a:cubicBezTo>
                      <a:pt x="292" y="271"/>
                      <a:pt x="293" y="272"/>
                      <a:pt x="302" y="274"/>
                    </a:cubicBezTo>
                    <a:cubicBezTo>
                      <a:pt x="311" y="278"/>
                      <a:pt x="298" y="275"/>
                      <a:pt x="308" y="276"/>
                    </a:cubicBezTo>
                    <a:cubicBezTo>
                      <a:pt x="312" y="281"/>
                      <a:pt x="312" y="285"/>
                      <a:pt x="319" y="286"/>
                    </a:cubicBezTo>
                    <a:cubicBezTo>
                      <a:pt x="328" y="290"/>
                      <a:pt x="340" y="291"/>
                      <a:pt x="350" y="292"/>
                    </a:cubicBezTo>
                    <a:cubicBezTo>
                      <a:pt x="366" y="302"/>
                      <a:pt x="382" y="294"/>
                      <a:pt x="400" y="297"/>
                    </a:cubicBezTo>
                    <a:cubicBezTo>
                      <a:pt x="406" y="300"/>
                      <a:pt x="415" y="304"/>
                      <a:pt x="421" y="306"/>
                    </a:cubicBezTo>
                    <a:cubicBezTo>
                      <a:pt x="427" y="309"/>
                      <a:pt x="436" y="307"/>
                      <a:pt x="440" y="309"/>
                    </a:cubicBezTo>
                    <a:cubicBezTo>
                      <a:pt x="444" y="311"/>
                      <a:pt x="444" y="313"/>
                      <a:pt x="449" y="319"/>
                    </a:cubicBezTo>
                    <a:cubicBezTo>
                      <a:pt x="457" y="326"/>
                      <a:pt x="468" y="339"/>
                      <a:pt x="472" y="348"/>
                    </a:cubicBezTo>
                    <a:close/>
                  </a:path>
                </a:pathLst>
              </a:custGeom>
              <a:solidFill>
                <a:srgbClr val="FAB46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39" name="Freeform 267"/>
              <p:cNvSpPr>
                <a:spLocks/>
              </p:cNvSpPr>
              <p:nvPr/>
            </p:nvSpPr>
            <p:spPr bwMode="auto">
              <a:xfrm>
                <a:off x="1240" y="3581"/>
                <a:ext cx="468" cy="342"/>
              </a:xfrm>
              <a:custGeom>
                <a:avLst/>
                <a:gdLst>
                  <a:gd name="T0" fmla="*/ 64 w 468"/>
                  <a:gd name="T1" fmla="*/ 18 h 342"/>
                  <a:gd name="T2" fmla="*/ 25 w 468"/>
                  <a:gd name="T3" fmla="*/ 66 h 342"/>
                  <a:gd name="T4" fmla="*/ 26 w 468"/>
                  <a:gd name="T5" fmla="*/ 123 h 342"/>
                  <a:gd name="T6" fmla="*/ 64 w 468"/>
                  <a:gd name="T7" fmla="*/ 144 h 342"/>
                  <a:gd name="T8" fmla="*/ 101 w 468"/>
                  <a:gd name="T9" fmla="*/ 139 h 342"/>
                  <a:gd name="T10" fmla="*/ 124 w 468"/>
                  <a:gd name="T11" fmla="*/ 99 h 342"/>
                  <a:gd name="T12" fmla="*/ 143 w 468"/>
                  <a:gd name="T13" fmla="*/ 73 h 342"/>
                  <a:gd name="T14" fmla="*/ 175 w 468"/>
                  <a:gd name="T15" fmla="*/ 51 h 342"/>
                  <a:gd name="T16" fmla="*/ 226 w 468"/>
                  <a:gd name="T17" fmla="*/ 54 h 342"/>
                  <a:gd name="T18" fmla="*/ 194 w 468"/>
                  <a:gd name="T19" fmla="*/ 78 h 342"/>
                  <a:gd name="T20" fmla="*/ 152 w 468"/>
                  <a:gd name="T21" fmla="*/ 105 h 342"/>
                  <a:gd name="T22" fmla="*/ 131 w 468"/>
                  <a:gd name="T23" fmla="*/ 145 h 342"/>
                  <a:gd name="T24" fmla="*/ 167 w 468"/>
                  <a:gd name="T25" fmla="*/ 189 h 342"/>
                  <a:gd name="T26" fmla="*/ 232 w 468"/>
                  <a:gd name="T27" fmla="*/ 214 h 342"/>
                  <a:gd name="T28" fmla="*/ 253 w 468"/>
                  <a:gd name="T29" fmla="*/ 183 h 342"/>
                  <a:gd name="T30" fmla="*/ 301 w 468"/>
                  <a:gd name="T31" fmla="*/ 129 h 342"/>
                  <a:gd name="T32" fmla="*/ 352 w 468"/>
                  <a:gd name="T33" fmla="*/ 99 h 342"/>
                  <a:gd name="T34" fmla="*/ 385 w 468"/>
                  <a:gd name="T35" fmla="*/ 108 h 342"/>
                  <a:gd name="T36" fmla="*/ 332 w 468"/>
                  <a:gd name="T37" fmla="*/ 153 h 342"/>
                  <a:gd name="T38" fmla="*/ 272 w 468"/>
                  <a:gd name="T39" fmla="*/ 217 h 342"/>
                  <a:gd name="T40" fmla="*/ 304 w 468"/>
                  <a:gd name="T41" fmla="*/ 256 h 342"/>
                  <a:gd name="T42" fmla="*/ 337 w 468"/>
                  <a:gd name="T43" fmla="*/ 273 h 342"/>
                  <a:gd name="T44" fmla="*/ 448 w 468"/>
                  <a:gd name="T45" fmla="*/ 315 h 342"/>
                  <a:gd name="T46" fmla="*/ 443 w 468"/>
                  <a:gd name="T47" fmla="*/ 330 h 342"/>
                  <a:gd name="T48" fmla="*/ 383 w 468"/>
                  <a:gd name="T49" fmla="*/ 336 h 342"/>
                  <a:gd name="T50" fmla="*/ 335 w 468"/>
                  <a:gd name="T51" fmla="*/ 315 h 342"/>
                  <a:gd name="T52" fmla="*/ 296 w 468"/>
                  <a:gd name="T53" fmla="*/ 297 h 342"/>
                  <a:gd name="T54" fmla="*/ 230 w 468"/>
                  <a:gd name="T55" fmla="*/ 262 h 342"/>
                  <a:gd name="T56" fmla="*/ 173 w 468"/>
                  <a:gd name="T57" fmla="*/ 240 h 342"/>
                  <a:gd name="T58" fmla="*/ 134 w 468"/>
                  <a:gd name="T59" fmla="*/ 225 h 342"/>
                  <a:gd name="T60" fmla="*/ 23 w 468"/>
                  <a:gd name="T61" fmla="*/ 162 h 342"/>
                  <a:gd name="T62" fmla="*/ 8 w 468"/>
                  <a:gd name="T63" fmla="*/ 118 h 342"/>
                  <a:gd name="T64" fmla="*/ 20 w 468"/>
                  <a:gd name="T65" fmla="*/ 63 h 342"/>
                  <a:gd name="T66" fmla="*/ 64 w 468"/>
                  <a:gd name="T67" fmla="*/ 0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68" h="342">
                    <a:moveTo>
                      <a:pt x="65" y="9"/>
                    </a:moveTo>
                    <a:cubicBezTo>
                      <a:pt x="65" y="12"/>
                      <a:pt x="66" y="15"/>
                      <a:pt x="64" y="18"/>
                    </a:cubicBezTo>
                    <a:cubicBezTo>
                      <a:pt x="63" y="19"/>
                      <a:pt x="60" y="18"/>
                      <a:pt x="59" y="19"/>
                    </a:cubicBezTo>
                    <a:cubicBezTo>
                      <a:pt x="54" y="28"/>
                      <a:pt x="32" y="52"/>
                      <a:pt x="25" y="66"/>
                    </a:cubicBezTo>
                    <a:cubicBezTo>
                      <a:pt x="18" y="80"/>
                      <a:pt x="19" y="96"/>
                      <a:pt x="19" y="105"/>
                    </a:cubicBezTo>
                    <a:cubicBezTo>
                      <a:pt x="20" y="114"/>
                      <a:pt x="17" y="118"/>
                      <a:pt x="26" y="123"/>
                    </a:cubicBezTo>
                    <a:cubicBezTo>
                      <a:pt x="31" y="130"/>
                      <a:pt x="38" y="129"/>
                      <a:pt x="46" y="132"/>
                    </a:cubicBezTo>
                    <a:cubicBezTo>
                      <a:pt x="51" y="137"/>
                      <a:pt x="57" y="141"/>
                      <a:pt x="64" y="144"/>
                    </a:cubicBezTo>
                    <a:cubicBezTo>
                      <a:pt x="68" y="150"/>
                      <a:pt x="68" y="153"/>
                      <a:pt x="76" y="154"/>
                    </a:cubicBezTo>
                    <a:cubicBezTo>
                      <a:pt x="89" y="153"/>
                      <a:pt x="94" y="150"/>
                      <a:pt x="101" y="139"/>
                    </a:cubicBezTo>
                    <a:cubicBezTo>
                      <a:pt x="100" y="131"/>
                      <a:pt x="99" y="125"/>
                      <a:pt x="107" y="121"/>
                    </a:cubicBezTo>
                    <a:cubicBezTo>
                      <a:pt x="112" y="112"/>
                      <a:pt x="112" y="101"/>
                      <a:pt x="124" y="99"/>
                    </a:cubicBezTo>
                    <a:cubicBezTo>
                      <a:pt x="127" y="94"/>
                      <a:pt x="129" y="91"/>
                      <a:pt x="134" y="88"/>
                    </a:cubicBezTo>
                    <a:cubicBezTo>
                      <a:pt x="138" y="81"/>
                      <a:pt x="136" y="79"/>
                      <a:pt x="143" y="73"/>
                    </a:cubicBezTo>
                    <a:cubicBezTo>
                      <a:pt x="146" y="68"/>
                      <a:pt x="148" y="66"/>
                      <a:pt x="154" y="64"/>
                    </a:cubicBezTo>
                    <a:cubicBezTo>
                      <a:pt x="159" y="57"/>
                      <a:pt x="166" y="53"/>
                      <a:pt x="175" y="51"/>
                    </a:cubicBezTo>
                    <a:cubicBezTo>
                      <a:pt x="181" y="48"/>
                      <a:pt x="183" y="44"/>
                      <a:pt x="190" y="43"/>
                    </a:cubicBezTo>
                    <a:cubicBezTo>
                      <a:pt x="204" y="45"/>
                      <a:pt x="212" y="52"/>
                      <a:pt x="226" y="54"/>
                    </a:cubicBezTo>
                    <a:cubicBezTo>
                      <a:pt x="237" y="62"/>
                      <a:pt x="235" y="60"/>
                      <a:pt x="221" y="63"/>
                    </a:cubicBezTo>
                    <a:cubicBezTo>
                      <a:pt x="213" y="69"/>
                      <a:pt x="202" y="71"/>
                      <a:pt x="194" y="78"/>
                    </a:cubicBezTo>
                    <a:cubicBezTo>
                      <a:pt x="181" y="89"/>
                      <a:pt x="190" y="86"/>
                      <a:pt x="179" y="88"/>
                    </a:cubicBezTo>
                    <a:cubicBezTo>
                      <a:pt x="170" y="94"/>
                      <a:pt x="161" y="100"/>
                      <a:pt x="152" y="105"/>
                    </a:cubicBezTo>
                    <a:cubicBezTo>
                      <a:pt x="149" y="110"/>
                      <a:pt x="147" y="114"/>
                      <a:pt x="142" y="117"/>
                    </a:cubicBezTo>
                    <a:cubicBezTo>
                      <a:pt x="139" y="132"/>
                      <a:pt x="137" y="133"/>
                      <a:pt x="131" y="145"/>
                    </a:cubicBezTo>
                    <a:cubicBezTo>
                      <a:pt x="130" y="151"/>
                      <a:pt x="128" y="161"/>
                      <a:pt x="127" y="168"/>
                    </a:cubicBezTo>
                    <a:cubicBezTo>
                      <a:pt x="133" y="174"/>
                      <a:pt x="157" y="185"/>
                      <a:pt x="167" y="189"/>
                    </a:cubicBezTo>
                    <a:cubicBezTo>
                      <a:pt x="181" y="196"/>
                      <a:pt x="197" y="196"/>
                      <a:pt x="208" y="202"/>
                    </a:cubicBezTo>
                    <a:cubicBezTo>
                      <a:pt x="213" y="209"/>
                      <a:pt x="223" y="213"/>
                      <a:pt x="232" y="214"/>
                    </a:cubicBezTo>
                    <a:cubicBezTo>
                      <a:pt x="238" y="217"/>
                      <a:pt x="239" y="218"/>
                      <a:pt x="244" y="214"/>
                    </a:cubicBezTo>
                    <a:cubicBezTo>
                      <a:pt x="249" y="204"/>
                      <a:pt x="248" y="193"/>
                      <a:pt x="253" y="183"/>
                    </a:cubicBezTo>
                    <a:cubicBezTo>
                      <a:pt x="259" y="171"/>
                      <a:pt x="272" y="154"/>
                      <a:pt x="280" y="145"/>
                    </a:cubicBezTo>
                    <a:cubicBezTo>
                      <a:pt x="286" y="137"/>
                      <a:pt x="290" y="131"/>
                      <a:pt x="301" y="129"/>
                    </a:cubicBezTo>
                    <a:cubicBezTo>
                      <a:pt x="305" y="126"/>
                      <a:pt x="326" y="107"/>
                      <a:pt x="331" y="105"/>
                    </a:cubicBezTo>
                    <a:cubicBezTo>
                      <a:pt x="339" y="100"/>
                      <a:pt x="343" y="103"/>
                      <a:pt x="352" y="99"/>
                    </a:cubicBezTo>
                    <a:cubicBezTo>
                      <a:pt x="358" y="96"/>
                      <a:pt x="361" y="96"/>
                      <a:pt x="367" y="97"/>
                    </a:cubicBezTo>
                    <a:cubicBezTo>
                      <a:pt x="371" y="103"/>
                      <a:pt x="378" y="105"/>
                      <a:pt x="385" y="108"/>
                    </a:cubicBezTo>
                    <a:cubicBezTo>
                      <a:pt x="379" y="120"/>
                      <a:pt x="370" y="128"/>
                      <a:pt x="356" y="130"/>
                    </a:cubicBezTo>
                    <a:cubicBezTo>
                      <a:pt x="348" y="138"/>
                      <a:pt x="341" y="144"/>
                      <a:pt x="332" y="153"/>
                    </a:cubicBezTo>
                    <a:cubicBezTo>
                      <a:pt x="323" y="162"/>
                      <a:pt x="314" y="172"/>
                      <a:pt x="304" y="183"/>
                    </a:cubicBezTo>
                    <a:cubicBezTo>
                      <a:pt x="298" y="196"/>
                      <a:pt x="280" y="201"/>
                      <a:pt x="272" y="217"/>
                    </a:cubicBezTo>
                    <a:cubicBezTo>
                      <a:pt x="271" y="224"/>
                      <a:pt x="265" y="237"/>
                      <a:pt x="265" y="237"/>
                    </a:cubicBezTo>
                    <a:cubicBezTo>
                      <a:pt x="270" y="243"/>
                      <a:pt x="295" y="251"/>
                      <a:pt x="304" y="256"/>
                    </a:cubicBezTo>
                    <a:cubicBezTo>
                      <a:pt x="310" y="260"/>
                      <a:pt x="315" y="264"/>
                      <a:pt x="322" y="265"/>
                    </a:cubicBezTo>
                    <a:cubicBezTo>
                      <a:pt x="327" y="268"/>
                      <a:pt x="325" y="266"/>
                      <a:pt x="337" y="273"/>
                    </a:cubicBezTo>
                    <a:cubicBezTo>
                      <a:pt x="347" y="280"/>
                      <a:pt x="376" y="303"/>
                      <a:pt x="397" y="310"/>
                    </a:cubicBezTo>
                    <a:cubicBezTo>
                      <a:pt x="415" y="314"/>
                      <a:pt x="436" y="317"/>
                      <a:pt x="448" y="315"/>
                    </a:cubicBezTo>
                    <a:cubicBezTo>
                      <a:pt x="460" y="313"/>
                      <a:pt x="468" y="293"/>
                      <a:pt x="467" y="295"/>
                    </a:cubicBezTo>
                    <a:cubicBezTo>
                      <a:pt x="465" y="306"/>
                      <a:pt x="452" y="327"/>
                      <a:pt x="443" y="330"/>
                    </a:cubicBezTo>
                    <a:cubicBezTo>
                      <a:pt x="435" y="336"/>
                      <a:pt x="423" y="336"/>
                      <a:pt x="413" y="337"/>
                    </a:cubicBezTo>
                    <a:cubicBezTo>
                      <a:pt x="404" y="342"/>
                      <a:pt x="393" y="338"/>
                      <a:pt x="383" y="336"/>
                    </a:cubicBezTo>
                    <a:cubicBezTo>
                      <a:pt x="372" y="328"/>
                      <a:pt x="364" y="323"/>
                      <a:pt x="350" y="321"/>
                    </a:cubicBezTo>
                    <a:cubicBezTo>
                      <a:pt x="345" y="317"/>
                      <a:pt x="341" y="316"/>
                      <a:pt x="335" y="315"/>
                    </a:cubicBezTo>
                    <a:cubicBezTo>
                      <a:pt x="327" y="311"/>
                      <a:pt x="320" y="305"/>
                      <a:pt x="311" y="303"/>
                    </a:cubicBezTo>
                    <a:cubicBezTo>
                      <a:pt x="306" y="299"/>
                      <a:pt x="302" y="298"/>
                      <a:pt x="296" y="297"/>
                    </a:cubicBezTo>
                    <a:cubicBezTo>
                      <a:pt x="284" y="291"/>
                      <a:pt x="271" y="281"/>
                      <a:pt x="257" y="279"/>
                    </a:cubicBezTo>
                    <a:cubicBezTo>
                      <a:pt x="250" y="273"/>
                      <a:pt x="238" y="265"/>
                      <a:pt x="230" y="262"/>
                    </a:cubicBezTo>
                    <a:cubicBezTo>
                      <a:pt x="226" y="257"/>
                      <a:pt x="219" y="253"/>
                      <a:pt x="212" y="252"/>
                    </a:cubicBezTo>
                    <a:cubicBezTo>
                      <a:pt x="202" y="244"/>
                      <a:pt x="185" y="242"/>
                      <a:pt x="173" y="240"/>
                    </a:cubicBezTo>
                    <a:cubicBezTo>
                      <a:pt x="166" y="234"/>
                      <a:pt x="158" y="232"/>
                      <a:pt x="149" y="231"/>
                    </a:cubicBezTo>
                    <a:cubicBezTo>
                      <a:pt x="144" y="228"/>
                      <a:pt x="140" y="226"/>
                      <a:pt x="134" y="225"/>
                    </a:cubicBezTo>
                    <a:cubicBezTo>
                      <a:pt x="123" y="219"/>
                      <a:pt x="101" y="206"/>
                      <a:pt x="83" y="196"/>
                    </a:cubicBezTo>
                    <a:cubicBezTo>
                      <a:pt x="70" y="190"/>
                      <a:pt x="36" y="171"/>
                      <a:pt x="23" y="162"/>
                    </a:cubicBezTo>
                    <a:cubicBezTo>
                      <a:pt x="18" y="154"/>
                      <a:pt x="11" y="151"/>
                      <a:pt x="4" y="145"/>
                    </a:cubicBezTo>
                    <a:cubicBezTo>
                      <a:pt x="0" y="137"/>
                      <a:pt x="6" y="129"/>
                      <a:pt x="8" y="118"/>
                    </a:cubicBezTo>
                    <a:cubicBezTo>
                      <a:pt x="10" y="107"/>
                      <a:pt x="12" y="88"/>
                      <a:pt x="14" y="79"/>
                    </a:cubicBezTo>
                    <a:cubicBezTo>
                      <a:pt x="16" y="71"/>
                      <a:pt x="13" y="68"/>
                      <a:pt x="20" y="63"/>
                    </a:cubicBezTo>
                    <a:cubicBezTo>
                      <a:pt x="27" y="51"/>
                      <a:pt x="38" y="40"/>
                      <a:pt x="43" y="28"/>
                    </a:cubicBezTo>
                    <a:cubicBezTo>
                      <a:pt x="49" y="17"/>
                      <a:pt x="60" y="3"/>
                      <a:pt x="64" y="0"/>
                    </a:cubicBezTo>
                    <a:cubicBezTo>
                      <a:pt x="73" y="4"/>
                      <a:pt x="65" y="11"/>
                      <a:pt x="65" y="9"/>
                    </a:cubicBezTo>
                    <a:close/>
                  </a:path>
                </a:pathLst>
              </a:custGeom>
              <a:solidFill>
                <a:srgbClr val="FF990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40" name="Freeform 268"/>
              <p:cNvSpPr>
                <a:spLocks/>
              </p:cNvSpPr>
              <p:nvPr/>
            </p:nvSpPr>
            <p:spPr bwMode="auto">
              <a:xfrm>
                <a:off x="1622" y="3693"/>
                <a:ext cx="100" cy="204"/>
              </a:xfrm>
              <a:custGeom>
                <a:avLst/>
                <a:gdLst>
                  <a:gd name="T0" fmla="*/ 0 w 100"/>
                  <a:gd name="T1" fmla="*/ 0 h 204"/>
                  <a:gd name="T2" fmla="*/ 40 w 100"/>
                  <a:gd name="T3" fmla="*/ 6 h 204"/>
                  <a:gd name="T4" fmla="*/ 81 w 100"/>
                  <a:gd name="T5" fmla="*/ 26 h 204"/>
                  <a:gd name="T6" fmla="*/ 99 w 100"/>
                  <a:gd name="T7" fmla="*/ 53 h 204"/>
                  <a:gd name="T8" fmla="*/ 97 w 100"/>
                  <a:gd name="T9" fmla="*/ 69 h 204"/>
                  <a:gd name="T10" fmla="*/ 91 w 100"/>
                  <a:gd name="T11" fmla="*/ 75 h 204"/>
                  <a:gd name="T12" fmla="*/ 79 w 100"/>
                  <a:gd name="T13" fmla="*/ 62 h 204"/>
                  <a:gd name="T14" fmla="*/ 69 w 100"/>
                  <a:gd name="T15" fmla="*/ 57 h 204"/>
                  <a:gd name="T16" fmla="*/ 66 w 100"/>
                  <a:gd name="T17" fmla="*/ 51 h 204"/>
                  <a:gd name="T18" fmla="*/ 87 w 100"/>
                  <a:gd name="T19" fmla="*/ 66 h 204"/>
                  <a:gd name="T20" fmla="*/ 90 w 100"/>
                  <a:gd name="T21" fmla="*/ 101 h 204"/>
                  <a:gd name="T22" fmla="*/ 67 w 100"/>
                  <a:gd name="T23" fmla="*/ 87 h 204"/>
                  <a:gd name="T24" fmla="*/ 43 w 100"/>
                  <a:gd name="T25" fmla="*/ 77 h 204"/>
                  <a:gd name="T26" fmla="*/ 40 w 100"/>
                  <a:gd name="T27" fmla="*/ 75 h 204"/>
                  <a:gd name="T28" fmla="*/ 85 w 100"/>
                  <a:gd name="T29" fmla="*/ 95 h 204"/>
                  <a:gd name="T30" fmla="*/ 96 w 100"/>
                  <a:gd name="T31" fmla="*/ 105 h 204"/>
                  <a:gd name="T32" fmla="*/ 87 w 100"/>
                  <a:gd name="T33" fmla="*/ 149 h 204"/>
                  <a:gd name="T34" fmla="*/ 76 w 100"/>
                  <a:gd name="T35" fmla="*/ 137 h 204"/>
                  <a:gd name="T36" fmla="*/ 64 w 100"/>
                  <a:gd name="T37" fmla="*/ 128 h 204"/>
                  <a:gd name="T38" fmla="*/ 43 w 100"/>
                  <a:gd name="T39" fmla="*/ 120 h 204"/>
                  <a:gd name="T40" fmla="*/ 1 w 100"/>
                  <a:gd name="T41" fmla="*/ 102 h 204"/>
                  <a:gd name="T42" fmla="*/ 16 w 100"/>
                  <a:gd name="T43" fmla="*/ 113 h 204"/>
                  <a:gd name="T44" fmla="*/ 42 w 100"/>
                  <a:gd name="T45" fmla="*/ 114 h 204"/>
                  <a:gd name="T46" fmla="*/ 43 w 100"/>
                  <a:gd name="T47" fmla="*/ 120 h 204"/>
                  <a:gd name="T48" fmla="*/ 54 w 100"/>
                  <a:gd name="T49" fmla="*/ 123 h 204"/>
                  <a:gd name="T50" fmla="*/ 84 w 100"/>
                  <a:gd name="T51" fmla="*/ 153 h 204"/>
                  <a:gd name="T52" fmla="*/ 88 w 100"/>
                  <a:gd name="T53" fmla="*/ 165 h 204"/>
                  <a:gd name="T54" fmla="*/ 72 w 100"/>
                  <a:gd name="T55" fmla="*/ 203 h 204"/>
                  <a:gd name="T56" fmla="*/ 51 w 100"/>
                  <a:gd name="T57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00" h="204">
                    <a:moveTo>
                      <a:pt x="0" y="0"/>
                    </a:moveTo>
                    <a:cubicBezTo>
                      <a:pt x="3" y="6"/>
                      <a:pt x="30" y="5"/>
                      <a:pt x="40" y="6"/>
                    </a:cubicBezTo>
                    <a:cubicBezTo>
                      <a:pt x="53" y="10"/>
                      <a:pt x="71" y="18"/>
                      <a:pt x="81" y="26"/>
                    </a:cubicBezTo>
                    <a:cubicBezTo>
                      <a:pt x="82" y="33"/>
                      <a:pt x="92" y="49"/>
                      <a:pt x="99" y="53"/>
                    </a:cubicBezTo>
                    <a:cubicBezTo>
                      <a:pt x="100" y="59"/>
                      <a:pt x="100" y="63"/>
                      <a:pt x="97" y="69"/>
                    </a:cubicBezTo>
                    <a:cubicBezTo>
                      <a:pt x="97" y="70"/>
                      <a:pt x="96" y="80"/>
                      <a:pt x="91" y="75"/>
                    </a:cubicBezTo>
                    <a:cubicBezTo>
                      <a:pt x="84" y="69"/>
                      <a:pt x="96" y="65"/>
                      <a:pt x="79" y="62"/>
                    </a:cubicBezTo>
                    <a:cubicBezTo>
                      <a:pt x="76" y="60"/>
                      <a:pt x="72" y="59"/>
                      <a:pt x="69" y="57"/>
                    </a:cubicBezTo>
                    <a:cubicBezTo>
                      <a:pt x="67" y="56"/>
                      <a:pt x="66" y="51"/>
                      <a:pt x="66" y="51"/>
                    </a:cubicBezTo>
                    <a:cubicBezTo>
                      <a:pt x="76" y="56"/>
                      <a:pt x="69" y="63"/>
                      <a:pt x="87" y="66"/>
                    </a:cubicBezTo>
                    <a:cubicBezTo>
                      <a:pt x="93" y="77"/>
                      <a:pt x="91" y="89"/>
                      <a:pt x="90" y="101"/>
                    </a:cubicBezTo>
                    <a:cubicBezTo>
                      <a:pt x="87" y="93"/>
                      <a:pt x="75" y="92"/>
                      <a:pt x="67" y="87"/>
                    </a:cubicBezTo>
                    <a:cubicBezTo>
                      <a:pt x="61" y="79"/>
                      <a:pt x="53" y="78"/>
                      <a:pt x="43" y="77"/>
                    </a:cubicBezTo>
                    <a:cubicBezTo>
                      <a:pt x="41" y="68"/>
                      <a:pt x="12" y="73"/>
                      <a:pt x="40" y="75"/>
                    </a:cubicBezTo>
                    <a:cubicBezTo>
                      <a:pt x="47" y="78"/>
                      <a:pt x="76" y="90"/>
                      <a:pt x="85" y="95"/>
                    </a:cubicBezTo>
                    <a:cubicBezTo>
                      <a:pt x="87" y="103"/>
                      <a:pt x="88" y="103"/>
                      <a:pt x="96" y="105"/>
                    </a:cubicBezTo>
                    <a:cubicBezTo>
                      <a:pt x="98" y="114"/>
                      <a:pt x="99" y="143"/>
                      <a:pt x="87" y="149"/>
                    </a:cubicBezTo>
                    <a:cubicBezTo>
                      <a:pt x="80" y="145"/>
                      <a:pt x="82" y="142"/>
                      <a:pt x="76" y="137"/>
                    </a:cubicBezTo>
                    <a:cubicBezTo>
                      <a:pt x="72" y="131"/>
                      <a:pt x="71" y="129"/>
                      <a:pt x="64" y="128"/>
                    </a:cubicBezTo>
                    <a:cubicBezTo>
                      <a:pt x="57" y="125"/>
                      <a:pt x="50" y="123"/>
                      <a:pt x="43" y="120"/>
                    </a:cubicBezTo>
                    <a:cubicBezTo>
                      <a:pt x="33" y="116"/>
                      <a:pt x="5" y="103"/>
                      <a:pt x="1" y="102"/>
                    </a:cubicBezTo>
                    <a:cubicBezTo>
                      <a:pt x="12" y="106"/>
                      <a:pt x="35" y="102"/>
                      <a:pt x="16" y="113"/>
                    </a:cubicBezTo>
                    <a:cubicBezTo>
                      <a:pt x="25" y="113"/>
                      <a:pt x="34" y="112"/>
                      <a:pt x="42" y="114"/>
                    </a:cubicBezTo>
                    <a:cubicBezTo>
                      <a:pt x="44" y="115"/>
                      <a:pt x="42" y="118"/>
                      <a:pt x="43" y="120"/>
                    </a:cubicBezTo>
                    <a:cubicBezTo>
                      <a:pt x="44" y="122"/>
                      <a:pt x="52" y="123"/>
                      <a:pt x="54" y="123"/>
                    </a:cubicBezTo>
                    <a:cubicBezTo>
                      <a:pt x="61" y="128"/>
                      <a:pt x="78" y="146"/>
                      <a:pt x="84" y="153"/>
                    </a:cubicBezTo>
                    <a:cubicBezTo>
                      <a:pt x="86" y="158"/>
                      <a:pt x="90" y="157"/>
                      <a:pt x="88" y="165"/>
                    </a:cubicBezTo>
                    <a:cubicBezTo>
                      <a:pt x="86" y="173"/>
                      <a:pt x="78" y="197"/>
                      <a:pt x="72" y="203"/>
                    </a:cubicBezTo>
                    <a:lnTo>
                      <a:pt x="51" y="204"/>
                    </a:ln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41" name="Freeform 269"/>
              <p:cNvSpPr>
                <a:spLocks/>
              </p:cNvSpPr>
              <p:nvPr/>
            </p:nvSpPr>
            <p:spPr bwMode="auto">
              <a:xfrm>
                <a:off x="1518" y="3707"/>
                <a:ext cx="186" cy="175"/>
              </a:xfrm>
              <a:custGeom>
                <a:avLst/>
                <a:gdLst>
                  <a:gd name="T0" fmla="*/ 132 w 186"/>
                  <a:gd name="T1" fmla="*/ 3 h 175"/>
                  <a:gd name="T2" fmla="*/ 101 w 186"/>
                  <a:gd name="T3" fmla="*/ 7 h 175"/>
                  <a:gd name="T4" fmla="*/ 71 w 186"/>
                  <a:gd name="T5" fmla="*/ 48 h 175"/>
                  <a:gd name="T6" fmla="*/ 66 w 186"/>
                  <a:gd name="T7" fmla="*/ 52 h 175"/>
                  <a:gd name="T8" fmla="*/ 62 w 186"/>
                  <a:gd name="T9" fmla="*/ 58 h 175"/>
                  <a:gd name="T10" fmla="*/ 51 w 186"/>
                  <a:gd name="T11" fmla="*/ 69 h 175"/>
                  <a:gd name="T12" fmla="*/ 42 w 186"/>
                  <a:gd name="T13" fmla="*/ 84 h 175"/>
                  <a:gd name="T14" fmla="*/ 35 w 186"/>
                  <a:gd name="T15" fmla="*/ 100 h 175"/>
                  <a:gd name="T16" fmla="*/ 60 w 186"/>
                  <a:gd name="T17" fmla="*/ 111 h 175"/>
                  <a:gd name="T18" fmla="*/ 83 w 186"/>
                  <a:gd name="T19" fmla="*/ 123 h 175"/>
                  <a:gd name="T20" fmla="*/ 120 w 186"/>
                  <a:gd name="T21" fmla="*/ 159 h 175"/>
                  <a:gd name="T22" fmla="*/ 140 w 186"/>
                  <a:gd name="T23" fmla="*/ 171 h 175"/>
                  <a:gd name="T24" fmla="*/ 155 w 186"/>
                  <a:gd name="T25" fmla="*/ 156 h 175"/>
                  <a:gd name="T26" fmla="*/ 144 w 186"/>
                  <a:gd name="T27" fmla="*/ 147 h 175"/>
                  <a:gd name="T28" fmla="*/ 128 w 186"/>
                  <a:gd name="T29" fmla="*/ 141 h 175"/>
                  <a:gd name="T30" fmla="*/ 131 w 186"/>
                  <a:gd name="T31" fmla="*/ 112 h 175"/>
                  <a:gd name="T32" fmla="*/ 143 w 186"/>
                  <a:gd name="T33" fmla="*/ 114 h 175"/>
                  <a:gd name="T34" fmla="*/ 140 w 186"/>
                  <a:gd name="T35" fmla="*/ 127 h 175"/>
                  <a:gd name="T36" fmla="*/ 146 w 186"/>
                  <a:gd name="T37" fmla="*/ 130 h 175"/>
                  <a:gd name="T38" fmla="*/ 174 w 186"/>
                  <a:gd name="T39" fmla="*/ 135 h 175"/>
                  <a:gd name="T40" fmla="*/ 165 w 186"/>
                  <a:gd name="T41" fmla="*/ 175 h 175"/>
                  <a:gd name="T42" fmla="*/ 108 w 186"/>
                  <a:gd name="T43" fmla="*/ 166 h 175"/>
                  <a:gd name="T44" fmla="*/ 63 w 186"/>
                  <a:gd name="T45" fmla="*/ 130 h 175"/>
                  <a:gd name="T46" fmla="*/ 41 w 186"/>
                  <a:gd name="T47" fmla="*/ 117 h 175"/>
                  <a:gd name="T48" fmla="*/ 9 w 186"/>
                  <a:gd name="T49" fmla="*/ 112 h 175"/>
                  <a:gd name="T50" fmla="*/ 8 w 186"/>
                  <a:gd name="T51" fmla="*/ 96 h 175"/>
                  <a:gd name="T52" fmla="*/ 18 w 186"/>
                  <a:gd name="T53" fmla="*/ 85 h 175"/>
                  <a:gd name="T54" fmla="*/ 44 w 186"/>
                  <a:gd name="T55" fmla="*/ 55 h 175"/>
                  <a:gd name="T56" fmla="*/ 51 w 186"/>
                  <a:gd name="T57" fmla="*/ 42 h 175"/>
                  <a:gd name="T58" fmla="*/ 65 w 186"/>
                  <a:gd name="T59" fmla="*/ 27 h 175"/>
                  <a:gd name="T60" fmla="*/ 77 w 186"/>
                  <a:gd name="T61" fmla="*/ 18 h 175"/>
                  <a:gd name="T62" fmla="*/ 89 w 186"/>
                  <a:gd name="T63" fmla="*/ 9 h 175"/>
                  <a:gd name="T64" fmla="*/ 107 w 186"/>
                  <a:gd name="T65" fmla="*/ 0 h 175"/>
                  <a:gd name="T66" fmla="*/ 132 w 186"/>
                  <a:gd name="T67" fmla="*/ 3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86" h="175">
                    <a:moveTo>
                      <a:pt x="132" y="3"/>
                    </a:moveTo>
                    <a:cubicBezTo>
                      <a:pt x="122" y="4"/>
                      <a:pt x="111" y="6"/>
                      <a:pt x="101" y="7"/>
                    </a:cubicBezTo>
                    <a:cubicBezTo>
                      <a:pt x="95" y="18"/>
                      <a:pt x="80" y="37"/>
                      <a:pt x="71" y="48"/>
                    </a:cubicBezTo>
                    <a:cubicBezTo>
                      <a:pt x="70" y="50"/>
                      <a:pt x="67" y="50"/>
                      <a:pt x="66" y="52"/>
                    </a:cubicBezTo>
                    <a:cubicBezTo>
                      <a:pt x="64" y="54"/>
                      <a:pt x="64" y="56"/>
                      <a:pt x="62" y="58"/>
                    </a:cubicBezTo>
                    <a:cubicBezTo>
                      <a:pt x="59" y="62"/>
                      <a:pt x="51" y="69"/>
                      <a:pt x="51" y="69"/>
                    </a:cubicBezTo>
                    <a:cubicBezTo>
                      <a:pt x="50" y="78"/>
                      <a:pt x="50" y="80"/>
                      <a:pt x="42" y="84"/>
                    </a:cubicBezTo>
                    <a:cubicBezTo>
                      <a:pt x="39" y="90"/>
                      <a:pt x="36" y="93"/>
                      <a:pt x="35" y="100"/>
                    </a:cubicBezTo>
                    <a:cubicBezTo>
                      <a:pt x="40" y="107"/>
                      <a:pt x="51" y="109"/>
                      <a:pt x="60" y="111"/>
                    </a:cubicBezTo>
                    <a:cubicBezTo>
                      <a:pt x="68" y="116"/>
                      <a:pt x="74" y="120"/>
                      <a:pt x="83" y="123"/>
                    </a:cubicBezTo>
                    <a:cubicBezTo>
                      <a:pt x="94" y="134"/>
                      <a:pt x="106" y="155"/>
                      <a:pt x="120" y="159"/>
                    </a:cubicBezTo>
                    <a:cubicBezTo>
                      <a:pt x="123" y="167"/>
                      <a:pt x="132" y="168"/>
                      <a:pt x="140" y="171"/>
                    </a:cubicBezTo>
                    <a:cubicBezTo>
                      <a:pt x="164" y="166"/>
                      <a:pt x="144" y="169"/>
                      <a:pt x="155" y="156"/>
                    </a:cubicBezTo>
                    <a:cubicBezTo>
                      <a:pt x="153" y="149"/>
                      <a:pt x="151" y="148"/>
                      <a:pt x="144" y="147"/>
                    </a:cubicBezTo>
                    <a:cubicBezTo>
                      <a:pt x="138" y="144"/>
                      <a:pt x="135" y="142"/>
                      <a:pt x="128" y="141"/>
                    </a:cubicBezTo>
                    <a:cubicBezTo>
                      <a:pt x="114" y="132"/>
                      <a:pt x="126" y="123"/>
                      <a:pt x="131" y="112"/>
                    </a:cubicBezTo>
                    <a:cubicBezTo>
                      <a:pt x="135" y="113"/>
                      <a:pt x="140" y="111"/>
                      <a:pt x="143" y="114"/>
                    </a:cubicBezTo>
                    <a:cubicBezTo>
                      <a:pt x="146" y="117"/>
                      <a:pt x="141" y="123"/>
                      <a:pt x="140" y="127"/>
                    </a:cubicBezTo>
                    <a:cubicBezTo>
                      <a:pt x="138" y="134"/>
                      <a:pt x="135" y="133"/>
                      <a:pt x="146" y="130"/>
                    </a:cubicBezTo>
                    <a:cubicBezTo>
                      <a:pt x="149" y="111"/>
                      <a:pt x="165" y="130"/>
                      <a:pt x="174" y="135"/>
                    </a:cubicBezTo>
                    <a:cubicBezTo>
                      <a:pt x="186" y="150"/>
                      <a:pt x="183" y="172"/>
                      <a:pt x="165" y="175"/>
                    </a:cubicBezTo>
                    <a:cubicBezTo>
                      <a:pt x="133" y="174"/>
                      <a:pt x="131" y="174"/>
                      <a:pt x="108" y="166"/>
                    </a:cubicBezTo>
                    <a:cubicBezTo>
                      <a:pt x="96" y="150"/>
                      <a:pt x="80" y="140"/>
                      <a:pt x="63" y="130"/>
                    </a:cubicBezTo>
                    <a:cubicBezTo>
                      <a:pt x="55" y="125"/>
                      <a:pt x="51" y="118"/>
                      <a:pt x="41" y="117"/>
                    </a:cubicBezTo>
                    <a:cubicBezTo>
                      <a:pt x="31" y="113"/>
                      <a:pt x="19" y="113"/>
                      <a:pt x="9" y="112"/>
                    </a:cubicBezTo>
                    <a:cubicBezTo>
                      <a:pt x="0" y="108"/>
                      <a:pt x="3" y="103"/>
                      <a:pt x="8" y="96"/>
                    </a:cubicBezTo>
                    <a:cubicBezTo>
                      <a:pt x="9" y="89"/>
                      <a:pt x="13" y="89"/>
                      <a:pt x="18" y="85"/>
                    </a:cubicBezTo>
                    <a:cubicBezTo>
                      <a:pt x="24" y="74"/>
                      <a:pt x="32" y="60"/>
                      <a:pt x="44" y="55"/>
                    </a:cubicBezTo>
                    <a:cubicBezTo>
                      <a:pt x="45" y="48"/>
                      <a:pt x="46" y="46"/>
                      <a:pt x="51" y="42"/>
                    </a:cubicBezTo>
                    <a:cubicBezTo>
                      <a:pt x="55" y="36"/>
                      <a:pt x="59" y="32"/>
                      <a:pt x="65" y="27"/>
                    </a:cubicBezTo>
                    <a:cubicBezTo>
                      <a:pt x="66" y="19"/>
                      <a:pt x="69" y="19"/>
                      <a:pt x="77" y="18"/>
                    </a:cubicBezTo>
                    <a:cubicBezTo>
                      <a:pt x="81" y="12"/>
                      <a:pt x="82" y="10"/>
                      <a:pt x="89" y="9"/>
                    </a:cubicBezTo>
                    <a:cubicBezTo>
                      <a:pt x="95" y="5"/>
                      <a:pt x="100" y="1"/>
                      <a:pt x="107" y="0"/>
                    </a:cubicBezTo>
                    <a:cubicBezTo>
                      <a:pt x="115" y="1"/>
                      <a:pt x="124" y="3"/>
                      <a:pt x="132" y="3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42" name="Freeform 270"/>
              <p:cNvSpPr>
                <a:spLocks/>
              </p:cNvSpPr>
              <p:nvPr/>
            </p:nvSpPr>
            <p:spPr bwMode="auto">
              <a:xfrm>
                <a:off x="1372" y="3663"/>
                <a:ext cx="173" cy="113"/>
              </a:xfrm>
              <a:custGeom>
                <a:avLst/>
                <a:gdLst>
                  <a:gd name="T0" fmla="*/ 170 w 173"/>
                  <a:gd name="T1" fmla="*/ 26 h 113"/>
                  <a:gd name="T2" fmla="*/ 143 w 173"/>
                  <a:gd name="T3" fmla="*/ 30 h 113"/>
                  <a:gd name="T4" fmla="*/ 148 w 173"/>
                  <a:gd name="T5" fmla="*/ 32 h 113"/>
                  <a:gd name="T6" fmla="*/ 136 w 173"/>
                  <a:gd name="T7" fmla="*/ 41 h 113"/>
                  <a:gd name="T8" fmla="*/ 122 w 173"/>
                  <a:gd name="T9" fmla="*/ 57 h 113"/>
                  <a:gd name="T10" fmla="*/ 98 w 173"/>
                  <a:gd name="T11" fmla="*/ 80 h 113"/>
                  <a:gd name="T12" fmla="*/ 92 w 173"/>
                  <a:gd name="T13" fmla="*/ 99 h 113"/>
                  <a:gd name="T14" fmla="*/ 52 w 173"/>
                  <a:gd name="T15" fmla="*/ 84 h 113"/>
                  <a:gd name="T16" fmla="*/ 29 w 173"/>
                  <a:gd name="T17" fmla="*/ 80 h 113"/>
                  <a:gd name="T18" fmla="*/ 40 w 173"/>
                  <a:gd name="T19" fmla="*/ 66 h 113"/>
                  <a:gd name="T20" fmla="*/ 40 w 173"/>
                  <a:gd name="T21" fmla="*/ 48 h 113"/>
                  <a:gd name="T22" fmla="*/ 64 w 173"/>
                  <a:gd name="T23" fmla="*/ 29 h 113"/>
                  <a:gd name="T24" fmla="*/ 77 w 173"/>
                  <a:gd name="T25" fmla="*/ 21 h 113"/>
                  <a:gd name="T26" fmla="*/ 100 w 173"/>
                  <a:gd name="T27" fmla="*/ 5 h 113"/>
                  <a:gd name="T28" fmla="*/ 95 w 173"/>
                  <a:gd name="T29" fmla="*/ 2 h 113"/>
                  <a:gd name="T30" fmla="*/ 100 w 173"/>
                  <a:gd name="T31" fmla="*/ 3 h 113"/>
                  <a:gd name="T32" fmla="*/ 109 w 173"/>
                  <a:gd name="T33" fmla="*/ 8 h 113"/>
                  <a:gd name="T34" fmla="*/ 103 w 173"/>
                  <a:gd name="T35" fmla="*/ 0 h 113"/>
                  <a:gd name="T36" fmla="*/ 80 w 173"/>
                  <a:gd name="T37" fmla="*/ 6 h 113"/>
                  <a:gd name="T38" fmla="*/ 17 w 173"/>
                  <a:gd name="T39" fmla="*/ 62 h 113"/>
                  <a:gd name="T40" fmla="*/ 11 w 173"/>
                  <a:gd name="T41" fmla="*/ 80 h 113"/>
                  <a:gd name="T42" fmla="*/ 2 w 173"/>
                  <a:gd name="T43" fmla="*/ 78 h 113"/>
                  <a:gd name="T44" fmla="*/ 7 w 173"/>
                  <a:gd name="T45" fmla="*/ 81 h 113"/>
                  <a:gd name="T46" fmla="*/ 17 w 173"/>
                  <a:gd name="T47" fmla="*/ 86 h 113"/>
                  <a:gd name="T48" fmla="*/ 26 w 173"/>
                  <a:gd name="T49" fmla="*/ 87 h 113"/>
                  <a:gd name="T50" fmla="*/ 53 w 173"/>
                  <a:gd name="T51" fmla="*/ 93 h 113"/>
                  <a:gd name="T52" fmla="*/ 67 w 173"/>
                  <a:gd name="T53" fmla="*/ 99 h 113"/>
                  <a:gd name="T54" fmla="*/ 85 w 173"/>
                  <a:gd name="T55" fmla="*/ 108 h 113"/>
                  <a:gd name="T56" fmla="*/ 107 w 173"/>
                  <a:gd name="T57" fmla="*/ 111 h 113"/>
                  <a:gd name="T58" fmla="*/ 133 w 173"/>
                  <a:gd name="T59" fmla="*/ 80 h 113"/>
                  <a:gd name="T60" fmla="*/ 140 w 173"/>
                  <a:gd name="T61" fmla="*/ 68 h 113"/>
                  <a:gd name="T62" fmla="*/ 145 w 173"/>
                  <a:gd name="T63" fmla="*/ 53 h 113"/>
                  <a:gd name="T64" fmla="*/ 169 w 173"/>
                  <a:gd name="T65" fmla="*/ 35 h 113"/>
                  <a:gd name="T66" fmla="*/ 170 w 173"/>
                  <a:gd name="T67" fmla="*/ 2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3" h="113">
                    <a:moveTo>
                      <a:pt x="170" y="26"/>
                    </a:moveTo>
                    <a:cubicBezTo>
                      <a:pt x="161" y="27"/>
                      <a:pt x="149" y="24"/>
                      <a:pt x="143" y="30"/>
                    </a:cubicBezTo>
                    <a:cubicBezTo>
                      <a:pt x="142" y="31"/>
                      <a:pt x="146" y="31"/>
                      <a:pt x="148" y="32"/>
                    </a:cubicBezTo>
                    <a:cubicBezTo>
                      <a:pt x="145" y="38"/>
                      <a:pt x="141" y="37"/>
                      <a:pt x="136" y="41"/>
                    </a:cubicBezTo>
                    <a:cubicBezTo>
                      <a:pt x="131" y="52"/>
                      <a:pt x="135" y="54"/>
                      <a:pt x="122" y="57"/>
                    </a:cubicBezTo>
                    <a:cubicBezTo>
                      <a:pt x="110" y="63"/>
                      <a:pt x="111" y="75"/>
                      <a:pt x="98" y="80"/>
                    </a:cubicBezTo>
                    <a:cubicBezTo>
                      <a:pt x="97" y="86"/>
                      <a:pt x="95" y="93"/>
                      <a:pt x="92" y="99"/>
                    </a:cubicBezTo>
                    <a:cubicBezTo>
                      <a:pt x="78" y="92"/>
                      <a:pt x="67" y="87"/>
                      <a:pt x="52" y="84"/>
                    </a:cubicBezTo>
                    <a:cubicBezTo>
                      <a:pt x="44" y="82"/>
                      <a:pt x="29" y="80"/>
                      <a:pt x="29" y="80"/>
                    </a:cubicBezTo>
                    <a:cubicBezTo>
                      <a:pt x="22" y="76"/>
                      <a:pt x="35" y="71"/>
                      <a:pt x="40" y="66"/>
                    </a:cubicBezTo>
                    <a:cubicBezTo>
                      <a:pt x="41" y="58"/>
                      <a:pt x="44" y="55"/>
                      <a:pt x="40" y="48"/>
                    </a:cubicBezTo>
                    <a:cubicBezTo>
                      <a:pt x="47" y="40"/>
                      <a:pt x="56" y="36"/>
                      <a:pt x="64" y="29"/>
                    </a:cubicBezTo>
                    <a:cubicBezTo>
                      <a:pt x="68" y="22"/>
                      <a:pt x="71" y="24"/>
                      <a:pt x="77" y="21"/>
                    </a:cubicBezTo>
                    <a:cubicBezTo>
                      <a:pt x="80" y="14"/>
                      <a:pt x="93" y="9"/>
                      <a:pt x="100" y="5"/>
                    </a:cubicBezTo>
                    <a:cubicBezTo>
                      <a:pt x="98" y="4"/>
                      <a:pt x="95" y="4"/>
                      <a:pt x="95" y="2"/>
                    </a:cubicBezTo>
                    <a:cubicBezTo>
                      <a:pt x="95" y="0"/>
                      <a:pt x="98" y="2"/>
                      <a:pt x="100" y="3"/>
                    </a:cubicBezTo>
                    <a:cubicBezTo>
                      <a:pt x="103" y="4"/>
                      <a:pt x="106" y="6"/>
                      <a:pt x="109" y="8"/>
                    </a:cubicBezTo>
                    <a:cubicBezTo>
                      <a:pt x="127" y="4"/>
                      <a:pt x="112" y="3"/>
                      <a:pt x="103" y="0"/>
                    </a:cubicBezTo>
                    <a:cubicBezTo>
                      <a:pt x="94" y="1"/>
                      <a:pt x="88" y="5"/>
                      <a:pt x="80" y="6"/>
                    </a:cubicBezTo>
                    <a:cubicBezTo>
                      <a:pt x="52" y="20"/>
                      <a:pt x="33" y="35"/>
                      <a:pt x="17" y="62"/>
                    </a:cubicBezTo>
                    <a:cubicBezTo>
                      <a:pt x="16" y="69"/>
                      <a:pt x="14" y="74"/>
                      <a:pt x="11" y="80"/>
                    </a:cubicBezTo>
                    <a:cubicBezTo>
                      <a:pt x="8" y="79"/>
                      <a:pt x="5" y="77"/>
                      <a:pt x="2" y="78"/>
                    </a:cubicBezTo>
                    <a:cubicBezTo>
                      <a:pt x="0" y="78"/>
                      <a:pt x="5" y="80"/>
                      <a:pt x="7" y="81"/>
                    </a:cubicBezTo>
                    <a:cubicBezTo>
                      <a:pt x="10" y="83"/>
                      <a:pt x="13" y="86"/>
                      <a:pt x="17" y="86"/>
                    </a:cubicBezTo>
                    <a:cubicBezTo>
                      <a:pt x="20" y="86"/>
                      <a:pt x="23" y="87"/>
                      <a:pt x="26" y="87"/>
                    </a:cubicBezTo>
                    <a:cubicBezTo>
                      <a:pt x="35" y="90"/>
                      <a:pt x="44" y="91"/>
                      <a:pt x="53" y="93"/>
                    </a:cubicBezTo>
                    <a:cubicBezTo>
                      <a:pt x="58" y="96"/>
                      <a:pt x="61" y="98"/>
                      <a:pt x="67" y="99"/>
                    </a:cubicBezTo>
                    <a:cubicBezTo>
                      <a:pt x="74" y="102"/>
                      <a:pt x="78" y="107"/>
                      <a:pt x="85" y="108"/>
                    </a:cubicBezTo>
                    <a:cubicBezTo>
                      <a:pt x="95" y="113"/>
                      <a:pt x="93" y="113"/>
                      <a:pt x="107" y="111"/>
                    </a:cubicBezTo>
                    <a:cubicBezTo>
                      <a:pt x="113" y="99"/>
                      <a:pt x="125" y="91"/>
                      <a:pt x="133" y="80"/>
                    </a:cubicBezTo>
                    <a:cubicBezTo>
                      <a:pt x="134" y="74"/>
                      <a:pt x="135" y="72"/>
                      <a:pt x="140" y="68"/>
                    </a:cubicBezTo>
                    <a:cubicBezTo>
                      <a:pt x="142" y="63"/>
                      <a:pt x="143" y="58"/>
                      <a:pt x="145" y="53"/>
                    </a:cubicBezTo>
                    <a:cubicBezTo>
                      <a:pt x="147" y="44"/>
                      <a:pt x="160" y="36"/>
                      <a:pt x="169" y="35"/>
                    </a:cubicBezTo>
                    <a:cubicBezTo>
                      <a:pt x="173" y="29"/>
                      <a:pt x="173" y="32"/>
                      <a:pt x="170" y="26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43" name="Freeform 271"/>
              <p:cNvSpPr>
                <a:spLocks/>
              </p:cNvSpPr>
              <p:nvPr/>
            </p:nvSpPr>
            <p:spPr bwMode="auto">
              <a:xfrm>
                <a:off x="1473" y="3642"/>
                <a:ext cx="102" cy="41"/>
              </a:xfrm>
              <a:custGeom>
                <a:avLst/>
                <a:gdLst>
                  <a:gd name="T0" fmla="*/ 102 w 102"/>
                  <a:gd name="T1" fmla="*/ 41 h 41"/>
                  <a:gd name="T2" fmla="*/ 81 w 102"/>
                  <a:gd name="T3" fmla="*/ 35 h 41"/>
                  <a:gd name="T4" fmla="*/ 54 w 102"/>
                  <a:gd name="T5" fmla="*/ 23 h 41"/>
                  <a:gd name="T6" fmla="*/ 36 w 102"/>
                  <a:gd name="T7" fmla="*/ 14 h 41"/>
                  <a:gd name="T8" fmla="*/ 17 w 102"/>
                  <a:gd name="T9" fmla="*/ 8 h 41"/>
                  <a:gd name="T10" fmla="*/ 0 w 102"/>
                  <a:gd name="T11" fmla="*/ 0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2" h="41">
                    <a:moveTo>
                      <a:pt x="102" y="41"/>
                    </a:moveTo>
                    <a:cubicBezTo>
                      <a:pt x="94" y="39"/>
                      <a:pt x="89" y="36"/>
                      <a:pt x="81" y="35"/>
                    </a:cubicBezTo>
                    <a:cubicBezTo>
                      <a:pt x="73" y="31"/>
                      <a:pt x="63" y="25"/>
                      <a:pt x="54" y="23"/>
                    </a:cubicBezTo>
                    <a:cubicBezTo>
                      <a:pt x="49" y="19"/>
                      <a:pt x="42" y="15"/>
                      <a:pt x="36" y="14"/>
                    </a:cubicBezTo>
                    <a:cubicBezTo>
                      <a:pt x="29" y="9"/>
                      <a:pt x="26" y="9"/>
                      <a:pt x="17" y="8"/>
                    </a:cubicBezTo>
                    <a:cubicBezTo>
                      <a:pt x="11" y="6"/>
                      <a:pt x="6" y="0"/>
                      <a:pt x="0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44" name="Freeform 272"/>
              <p:cNvSpPr>
                <a:spLocks/>
              </p:cNvSpPr>
              <p:nvPr/>
            </p:nvSpPr>
            <p:spPr bwMode="auto">
              <a:xfrm>
                <a:off x="1344" y="3407"/>
                <a:ext cx="84" cy="217"/>
              </a:xfrm>
              <a:custGeom>
                <a:avLst/>
                <a:gdLst>
                  <a:gd name="T0" fmla="*/ 38 w 84"/>
                  <a:gd name="T1" fmla="*/ 0 h 217"/>
                  <a:gd name="T2" fmla="*/ 27 w 84"/>
                  <a:gd name="T3" fmla="*/ 7 h 217"/>
                  <a:gd name="T4" fmla="*/ 18 w 84"/>
                  <a:gd name="T5" fmla="*/ 69 h 217"/>
                  <a:gd name="T6" fmla="*/ 6 w 84"/>
                  <a:gd name="T7" fmla="*/ 136 h 217"/>
                  <a:gd name="T8" fmla="*/ 5 w 84"/>
                  <a:gd name="T9" fmla="*/ 181 h 217"/>
                  <a:gd name="T10" fmla="*/ 39 w 84"/>
                  <a:gd name="T11" fmla="*/ 199 h 217"/>
                  <a:gd name="T12" fmla="*/ 65 w 84"/>
                  <a:gd name="T13" fmla="*/ 214 h 217"/>
                  <a:gd name="T14" fmla="*/ 84 w 84"/>
                  <a:gd name="T15" fmla="*/ 216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" h="217">
                    <a:moveTo>
                      <a:pt x="38" y="0"/>
                    </a:moveTo>
                    <a:cubicBezTo>
                      <a:pt x="32" y="1"/>
                      <a:pt x="30" y="1"/>
                      <a:pt x="27" y="7"/>
                    </a:cubicBezTo>
                    <a:cubicBezTo>
                      <a:pt x="23" y="27"/>
                      <a:pt x="25" y="49"/>
                      <a:pt x="18" y="69"/>
                    </a:cubicBezTo>
                    <a:cubicBezTo>
                      <a:pt x="17" y="91"/>
                      <a:pt x="16" y="116"/>
                      <a:pt x="6" y="136"/>
                    </a:cubicBezTo>
                    <a:cubicBezTo>
                      <a:pt x="3" y="155"/>
                      <a:pt x="0" y="153"/>
                      <a:pt x="5" y="181"/>
                    </a:cubicBezTo>
                    <a:cubicBezTo>
                      <a:pt x="6" y="185"/>
                      <a:pt x="34" y="198"/>
                      <a:pt x="39" y="199"/>
                    </a:cubicBezTo>
                    <a:cubicBezTo>
                      <a:pt x="49" y="203"/>
                      <a:pt x="54" y="212"/>
                      <a:pt x="65" y="214"/>
                    </a:cubicBezTo>
                    <a:cubicBezTo>
                      <a:pt x="71" y="217"/>
                      <a:pt x="84" y="216"/>
                      <a:pt x="84" y="216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45" name="Freeform 273"/>
              <p:cNvSpPr>
                <a:spLocks/>
              </p:cNvSpPr>
              <p:nvPr/>
            </p:nvSpPr>
            <p:spPr bwMode="auto">
              <a:xfrm>
                <a:off x="1307" y="3407"/>
                <a:ext cx="63" cy="265"/>
              </a:xfrm>
              <a:custGeom>
                <a:avLst/>
                <a:gdLst>
                  <a:gd name="T0" fmla="*/ 63 w 63"/>
                  <a:gd name="T1" fmla="*/ 1 h 265"/>
                  <a:gd name="T2" fmla="*/ 52 w 63"/>
                  <a:gd name="T3" fmla="*/ 45 h 265"/>
                  <a:gd name="T4" fmla="*/ 42 w 63"/>
                  <a:gd name="T5" fmla="*/ 111 h 265"/>
                  <a:gd name="T6" fmla="*/ 30 w 63"/>
                  <a:gd name="T7" fmla="*/ 121 h 265"/>
                  <a:gd name="T8" fmla="*/ 31 w 63"/>
                  <a:gd name="T9" fmla="*/ 129 h 265"/>
                  <a:gd name="T10" fmla="*/ 19 w 63"/>
                  <a:gd name="T11" fmla="*/ 145 h 265"/>
                  <a:gd name="T12" fmla="*/ 10 w 63"/>
                  <a:gd name="T13" fmla="*/ 202 h 265"/>
                  <a:gd name="T14" fmla="*/ 16 w 63"/>
                  <a:gd name="T15" fmla="*/ 87 h 265"/>
                  <a:gd name="T16" fmla="*/ 15 w 63"/>
                  <a:gd name="T17" fmla="*/ 46 h 265"/>
                  <a:gd name="T18" fmla="*/ 27 w 63"/>
                  <a:gd name="T19" fmla="*/ 9 h 265"/>
                  <a:gd name="T20" fmla="*/ 63 w 63"/>
                  <a:gd name="T21" fmla="*/ 1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3" h="265">
                    <a:moveTo>
                      <a:pt x="63" y="1"/>
                    </a:moveTo>
                    <a:cubicBezTo>
                      <a:pt x="50" y="14"/>
                      <a:pt x="59" y="28"/>
                      <a:pt x="52" y="45"/>
                    </a:cubicBezTo>
                    <a:cubicBezTo>
                      <a:pt x="51" y="60"/>
                      <a:pt x="52" y="97"/>
                      <a:pt x="42" y="111"/>
                    </a:cubicBezTo>
                    <a:cubicBezTo>
                      <a:pt x="40" y="115"/>
                      <a:pt x="33" y="117"/>
                      <a:pt x="30" y="121"/>
                    </a:cubicBezTo>
                    <a:cubicBezTo>
                      <a:pt x="36" y="125"/>
                      <a:pt x="36" y="146"/>
                      <a:pt x="31" y="129"/>
                    </a:cubicBezTo>
                    <a:cubicBezTo>
                      <a:pt x="23" y="135"/>
                      <a:pt x="23" y="137"/>
                      <a:pt x="19" y="145"/>
                    </a:cubicBezTo>
                    <a:cubicBezTo>
                      <a:pt x="18" y="265"/>
                      <a:pt x="19" y="255"/>
                      <a:pt x="10" y="202"/>
                    </a:cubicBezTo>
                    <a:cubicBezTo>
                      <a:pt x="9" y="172"/>
                      <a:pt x="0" y="109"/>
                      <a:pt x="16" y="87"/>
                    </a:cubicBezTo>
                    <a:cubicBezTo>
                      <a:pt x="18" y="74"/>
                      <a:pt x="22" y="58"/>
                      <a:pt x="15" y="46"/>
                    </a:cubicBezTo>
                    <a:cubicBezTo>
                      <a:pt x="15" y="34"/>
                      <a:pt x="11" y="12"/>
                      <a:pt x="27" y="9"/>
                    </a:cubicBezTo>
                    <a:cubicBezTo>
                      <a:pt x="41" y="2"/>
                      <a:pt x="46" y="0"/>
                      <a:pt x="63" y="1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46" name="Freeform 274"/>
              <p:cNvSpPr>
                <a:spLocks/>
              </p:cNvSpPr>
              <p:nvPr/>
            </p:nvSpPr>
            <p:spPr bwMode="auto">
              <a:xfrm>
                <a:off x="1299" y="3412"/>
                <a:ext cx="36" cy="261"/>
              </a:xfrm>
              <a:custGeom>
                <a:avLst/>
                <a:gdLst>
                  <a:gd name="T0" fmla="*/ 29 w 36"/>
                  <a:gd name="T1" fmla="*/ 20 h 261"/>
                  <a:gd name="T2" fmla="*/ 18 w 36"/>
                  <a:gd name="T3" fmla="*/ 29 h 261"/>
                  <a:gd name="T4" fmla="*/ 23 w 36"/>
                  <a:gd name="T5" fmla="*/ 71 h 261"/>
                  <a:gd name="T6" fmla="*/ 17 w 36"/>
                  <a:gd name="T7" fmla="*/ 106 h 261"/>
                  <a:gd name="T8" fmla="*/ 11 w 36"/>
                  <a:gd name="T9" fmla="*/ 214 h 261"/>
                  <a:gd name="T10" fmla="*/ 11 w 36"/>
                  <a:gd name="T11" fmla="*/ 76 h 261"/>
                  <a:gd name="T12" fmla="*/ 15 w 36"/>
                  <a:gd name="T13" fmla="*/ 56 h 261"/>
                  <a:gd name="T14" fmla="*/ 2 w 36"/>
                  <a:gd name="T15" fmla="*/ 13 h 261"/>
                  <a:gd name="T16" fmla="*/ 18 w 36"/>
                  <a:gd name="T17" fmla="*/ 10 h 261"/>
                  <a:gd name="T18" fmla="*/ 29 w 36"/>
                  <a:gd name="T19" fmla="*/ 2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" h="261">
                    <a:moveTo>
                      <a:pt x="29" y="20"/>
                    </a:moveTo>
                    <a:cubicBezTo>
                      <a:pt x="23" y="22"/>
                      <a:pt x="21" y="24"/>
                      <a:pt x="18" y="29"/>
                    </a:cubicBezTo>
                    <a:cubicBezTo>
                      <a:pt x="17" y="39"/>
                      <a:pt x="23" y="58"/>
                      <a:pt x="23" y="71"/>
                    </a:cubicBezTo>
                    <a:cubicBezTo>
                      <a:pt x="23" y="84"/>
                      <a:pt x="19" y="82"/>
                      <a:pt x="17" y="106"/>
                    </a:cubicBezTo>
                    <a:cubicBezTo>
                      <a:pt x="14" y="233"/>
                      <a:pt x="19" y="261"/>
                      <a:pt x="11" y="214"/>
                    </a:cubicBezTo>
                    <a:cubicBezTo>
                      <a:pt x="10" y="181"/>
                      <a:pt x="0" y="98"/>
                      <a:pt x="11" y="76"/>
                    </a:cubicBezTo>
                    <a:cubicBezTo>
                      <a:pt x="14" y="60"/>
                      <a:pt x="13" y="67"/>
                      <a:pt x="15" y="56"/>
                    </a:cubicBezTo>
                    <a:cubicBezTo>
                      <a:pt x="14" y="32"/>
                      <a:pt x="21" y="15"/>
                      <a:pt x="2" y="13"/>
                    </a:cubicBezTo>
                    <a:cubicBezTo>
                      <a:pt x="8" y="9"/>
                      <a:pt x="11" y="11"/>
                      <a:pt x="18" y="10"/>
                    </a:cubicBezTo>
                    <a:cubicBezTo>
                      <a:pt x="20" y="0"/>
                      <a:pt x="36" y="20"/>
                      <a:pt x="29" y="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5747" name="Group 275"/>
            <p:cNvGrpSpPr>
              <a:grpSpLocks/>
            </p:cNvGrpSpPr>
            <p:nvPr/>
          </p:nvGrpSpPr>
          <p:grpSpPr bwMode="auto">
            <a:xfrm>
              <a:off x="630" y="3368"/>
              <a:ext cx="498" cy="612"/>
              <a:chOff x="630" y="3368"/>
              <a:chExt cx="498" cy="612"/>
            </a:xfrm>
          </p:grpSpPr>
          <p:sp>
            <p:nvSpPr>
              <p:cNvPr id="105748" name="Freeform 276"/>
              <p:cNvSpPr>
                <a:spLocks/>
              </p:cNvSpPr>
              <p:nvPr/>
            </p:nvSpPr>
            <p:spPr bwMode="auto">
              <a:xfrm>
                <a:off x="631" y="3506"/>
                <a:ext cx="486" cy="458"/>
              </a:xfrm>
              <a:custGeom>
                <a:avLst/>
                <a:gdLst>
                  <a:gd name="T0" fmla="*/ 455 w 486"/>
                  <a:gd name="T1" fmla="*/ 13 h 458"/>
                  <a:gd name="T2" fmla="*/ 442 w 486"/>
                  <a:gd name="T3" fmla="*/ 79 h 458"/>
                  <a:gd name="T4" fmla="*/ 457 w 486"/>
                  <a:gd name="T5" fmla="*/ 160 h 458"/>
                  <a:gd name="T6" fmla="*/ 475 w 486"/>
                  <a:gd name="T7" fmla="*/ 172 h 458"/>
                  <a:gd name="T8" fmla="*/ 470 w 486"/>
                  <a:gd name="T9" fmla="*/ 216 h 458"/>
                  <a:gd name="T10" fmla="*/ 446 w 486"/>
                  <a:gd name="T11" fmla="*/ 238 h 458"/>
                  <a:gd name="T12" fmla="*/ 424 w 486"/>
                  <a:gd name="T13" fmla="*/ 262 h 458"/>
                  <a:gd name="T14" fmla="*/ 395 w 486"/>
                  <a:gd name="T15" fmla="*/ 298 h 458"/>
                  <a:gd name="T16" fmla="*/ 386 w 486"/>
                  <a:gd name="T17" fmla="*/ 312 h 458"/>
                  <a:gd name="T18" fmla="*/ 373 w 486"/>
                  <a:gd name="T19" fmla="*/ 321 h 458"/>
                  <a:gd name="T20" fmla="*/ 365 w 486"/>
                  <a:gd name="T21" fmla="*/ 327 h 458"/>
                  <a:gd name="T22" fmla="*/ 335 w 486"/>
                  <a:gd name="T23" fmla="*/ 348 h 458"/>
                  <a:gd name="T24" fmla="*/ 302 w 486"/>
                  <a:gd name="T25" fmla="*/ 367 h 458"/>
                  <a:gd name="T26" fmla="*/ 269 w 486"/>
                  <a:gd name="T27" fmla="*/ 385 h 458"/>
                  <a:gd name="T28" fmla="*/ 217 w 486"/>
                  <a:gd name="T29" fmla="*/ 415 h 458"/>
                  <a:gd name="T30" fmla="*/ 205 w 486"/>
                  <a:gd name="T31" fmla="*/ 433 h 458"/>
                  <a:gd name="T32" fmla="*/ 182 w 486"/>
                  <a:gd name="T33" fmla="*/ 445 h 458"/>
                  <a:gd name="T34" fmla="*/ 95 w 486"/>
                  <a:gd name="T35" fmla="*/ 444 h 458"/>
                  <a:gd name="T36" fmla="*/ 71 w 486"/>
                  <a:gd name="T37" fmla="*/ 430 h 458"/>
                  <a:gd name="T38" fmla="*/ 41 w 486"/>
                  <a:gd name="T39" fmla="*/ 402 h 458"/>
                  <a:gd name="T40" fmla="*/ 28 w 486"/>
                  <a:gd name="T41" fmla="*/ 384 h 458"/>
                  <a:gd name="T42" fmla="*/ 11 w 486"/>
                  <a:gd name="T43" fmla="*/ 361 h 458"/>
                  <a:gd name="T44" fmla="*/ 2 w 486"/>
                  <a:gd name="T45" fmla="*/ 343 h 458"/>
                  <a:gd name="T46" fmla="*/ 10 w 486"/>
                  <a:gd name="T47" fmla="*/ 309 h 458"/>
                  <a:gd name="T48" fmla="*/ 53 w 486"/>
                  <a:gd name="T49" fmla="*/ 273 h 458"/>
                  <a:gd name="T50" fmla="*/ 76 w 486"/>
                  <a:gd name="T51" fmla="*/ 276 h 458"/>
                  <a:gd name="T52" fmla="*/ 91 w 486"/>
                  <a:gd name="T53" fmla="*/ 256 h 458"/>
                  <a:gd name="T54" fmla="*/ 119 w 486"/>
                  <a:gd name="T55" fmla="*/ 241 h 458"/>
                  <a:gd name="T56" fmla="*/ 136 w 486"/>
                  <a:gd name="T57" fmla="*/ 228 h 458"/>
                  <a:gd name="T58" fmla="*/ 149 w 486"/>
                  <a:gd name="T59" fmla="*/ 219 h 458"/>
                  <a:gd name="T60" fmla="*/ 190 w 486"/>
                  <a:gd name="T61" fmla="*/ 213 h 458"/>
                  <a:gd name="T62" fmla="*/ 202 w 486"/>
                  <a:gd name="T63" fmla="*/ 204 h 458"/>
                  <a:gd name="T64" fmla="*/ 223 w 486"/>
                  <a:gd name="T65" fmla="*/ 189 h 458"/>
                  <a:gd name="T66" fmla="*/ 242 w 486"/>
                  <a:gd name="T67" fmla="*/ 181 h 458"/>
                  <a:gd name="T68" fmla="*/ 263 w 486"/>
                  <a:gd name="T69" fmla="*/ 171 h 458"/>
                  <a:gd name="T70" fmla="*/ 277 w 486"/>
                  <a:gd name="T71" fmla="*/ 165 h 458"/>
                  <a:gd name="T72" fmla="*/ 292 w 486"/>
                  <a:gd name="T73" fmla="*/ 159 h 458"/>
                  <a:gd name="T74" fmla="*/ 308 w 486"/>
                  <a:gd name="T75" fmla="*/ 153 h 458"/>
                  <a:gd name="T76" fmla="*/ 340 w 486"/>
                  <a:gd name="T77" fmla="*/ 147 h 458"/>
                  <a:gd name="T78" fmla="*/ 359 w 486"/>
                  <a:gd name="T79" fmla="*/ 132 h 458"/>
                  <a:gd name="T80" fmla="*/ 385 w 486"/>
                  <a:gd name="T81" fmla="*/ 123 h 458"/>
                  <a:gd name="T82" fmla="*/ 401 w 486"/>
                  <a:gd name="T83" fmla="*/ 114 h 458"/>
                  <a:gd name="T84" fmla="*/ 400 w 486"/>
                  <a:gd name="T85" fmla="*/ 84 h 458"/>
                  <a:gd name="T86" fmla="*/ 409 w 486"/>
                  <a:gd name="T87" fmla="*/ 4 h 458"/>
                  <a:gd name="T88" fmla="*/ 455 w 486"/>
                  <a:gd name="T89" fmla="*/ 13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486" h="458">
                    <a:moveTo>
                      <a:pt x="455" y="13"/>
                    </a:moveTo>
                    <a:cubicBezTo>
                      <a:pt x="454" y="31"/>
                      <a:pt x="456" y="65"/>
                      <a:pt x="442" y="79"/>
                    </a:cubicBezTo>
                    <a:cubicBezTo>
                      <a:pt x="442" y="88"/>
                      <a:pt x="427" y="155"/>
                      <a:pt x="457" y="160"/>
                    </a:cubicBezTo>
                    <a:cubicBezTo>
                      <a:pt x="461" y="167"/>
                      <a:pt x="466" y="171"/>
                      <a:pt x="475" y="172"/>
                    </a:cubicBezTo>
                    <a:cubicBezTo>
                      <a:pt x="482" y="184"/>
                      <a:pt x="486" y="210"/>
                      <a:pt x="470" y="216"/>
                    </a:cubicBezTo>
                    <a:cubicBezTo>
                      <a:pt x="464" y="224"/>
                      <a:pt x="454" y="232"/>
                      <a:pt x="446" y="238"/>
                    </a:cubicBezTo>
                    <a:cubicBezTo>
                      <a:pt x="440" y="248"/>
                      <a:pt x="431" y="253"/>
                      <a:pt x="424" y="262"/>
                    </a:cubicBezTo>
                    <a:cubicBezTo>
                      <a:pt x="414" y="275"/>
                      <a:pt x="408" y="287"/>
                      <a:pt x="395" y="298"/>
                    </a:cubicBezTo>
                    <a:cubicBezTo>
                      <a:pt x="391" y="302"/>
                      <a:pt x="391" y="309"/>
                      <a:pt x="386" y="312"/>
                    </a:cubicBezTo>
                    <a:cubicBezTo>
                      <a:pt x="382" y="315"/>
                      <a:pt x="377" y="318"/>
                      <a:pt x="373" y="321"/>
                    </a:cubicBezTo>
                    <a:cubicBezTo>
                      <a:pt x="370" y="323"/>
                      <a:pt x="365" y="327"/>
                      <a:pt x="365" y="327"/>
                    </a:cubicBezTo>
                    <a:cubicBezTo>
                      <a:pt x="359" y="339"/>
                      <a:pt x="347" y="344"/>
                      <a:pt x="335" y="348"/>
                    </a:cubicBezTo>
                    <a:cubicBezTo>
                      <a:pt x="326" y="357"/>
                      <a:pt x="313" y="361"/>
                      <a:pt x="302" y="367"/>
                    </a:cubicBezTo>
                    <a:cubicBezTo>
                      <a:pt x="290" y="373"/>
                      <a:pt x="283" y="383"/>
                      <a:pt x="269" y="385"/>
                    </a:cubicBezTo>
                    <a:cubicBezTo>
                      <a:pt x="253" y="397"/>
                      <a:pt x="233" y="403"/>
                      <a:pt x="217" y="415"/>
                    </a:cubicBezTo>
                    <a:cubicBezTo>
                      <a:pt x="213" y="422"/>
                      <a:pt x="212" y="428"/>
                      <a:pt x="205" y="433"/>
                    </a:cubicBezTo>
                    <a:cubicBezTo>
                      <a:pt x="201" y="440"/>
                      <a:pt x="190" y="444"/>
                      <a:pt x="182" y="445"/>
                    </a:cubicBezTo>
                    <a:cubicBezTo>
                      <a:pt x="156" y="458"/>
                      <a:pt x="123" y="450"/>
                      <a:pt x="95" y="444"/>
                    </a:cubicBezTo>
                    <a:cubicBezTo>
                      <a:pt x="86" y="440"/>
                      <a:pt x="79" y="435"/>
                      <a:pt x="71" y="430"/>
                    </a:cubicBezTo>
                    <a:cubicBezTo>
                      <a:pt x="64" y="420"/>
                      <a:pt x="51" y="408"/>
                      <a:pt x="41" y="402"/>
                    </a:cubicBezTo>
                    <a:cubicBezTo>
                      <a:pt x="37" y="396"/>
                      <a:pt x="34" y="388"/>
                      <a:pt x="28" y="384"/>
                    </a:cubicBezTo>
                    <a:cubicBezTo>
                      <a:pt x="23" y="376"/>
                      <a:pt x="15" y="370"/>
                      <a:pt x="11" y="361"/>
                    </a:cubicBezTo>
                    <a:cubicBezTo>
                      <a:pt x="9" y="350"/>
                      <a:pt x="4" y="354"/>
                      <a:pt x="2" y="343"/>
                    </a:cubicBezTo>
                    <a:cubicBezTo>
                      <a:pt x="3" y="329"/>
                      <a:pt x="0" y="314"/>
                      <a:pt x="10" y="309"/>
                    </a:cubicBezTo>
                    <a:cubicBezTo>
                      <a:pt x="18" y="299"/>
                      <a:pt x="40" y="276"/>
                      <a:pt x="53" y="273"/>
                    </a:cubicBezTo>
                    <a:cubicBezTo>
                      <a:pt x="67" y="266"/>
                      <a:pt x="54" y="277"/>
                      <a:pt x="76" y="276"/>
                    </a:cubicBezTo>
                    <a:cubicBezTo>
                      <a:pt x="88" y="272"/>
                      <a:pt x="83" y="264"/>
                      <a:pt x="91" y="256"/>
                    </a:cubicBezTo>
                    <a:cubicBezTo>
                      <a:pt x="99" y="248"/>
                      <a:pt x="109" y="243"/>
                      <a:pt x="119" y="241"/>
                    </a:cubicBezTo>
                    <a:cubicBezTo>
                      <a:pt x="126" y="237"/>
                      <a:pt x="130" y="232"/>
                      <a:pt x="136" y="228"/>
                    </a:cubicBezTo>
                    <a:cubicBezTo>
                      <a:pt x="140" y="221"/>
                      <a:pt x="141" y="220"/>
                      <a:pt x="149" y="219"/>
                    </a:cubicBezTo>
                    <a:cubicBezTo>
                      <a:pt x="163" y="213"/>
                      <a:pt x="173" y="214"/>
                      <a:pt x="190" y="213"/>
                    </a:cubicBezTo>
                    <a:cubicBezTo>
                      <a:pt x="195" y="211"/>
                      <a:pt x="197" y="207"/>
                      <a:pt x="202" y="204"/>
                    </a:cubicBezTo>
                    <a:cubicBezTo>
                      <a:pt x="203" y="198"/>
                      <a:pt x="216" y="190"/>
                      <a:pt x="223" y="189"/>
                    </a:cubicBezTo>
                    <a:cubicBezTo>
                      <a:pt x="229" y="187"/>
                      <a:pt x="236" y="182"/>
                      <a:pt x="242" y="181"/>
                    </a:cubicBezTo>
                    <a:cubicBezTo>
                      <a:pt x="248" y="176"/>
                      <a:pt x="255" y="172"/>
                      <a:pt x="263" y="171"/>
                    </a:cubicBezTo>
                    <a:cubicBezTo>
                      <a:pt x="268" y="169"/>
                      <a:pt x="271" y="166"/>
                      <a:pt x="277" y="165"/>
                    </a:cubicBezTo>
                    <a:cubicBezTo>
                      <a:pt x="282" y="162"/>
                      <a:pt x="286" y="160"/>
                      <a:pt x="292" y="159"/>
                    </a:cubicBezTo>
                    <a:cubicBezTo>
                      <a:pt x="297" y="155"/>
                      <a:pt x="301" y="154"/>
                      <a:pt x="308" y="153"/>
                    </a:cubicBezTo>
                    <a:cubicBezTo>
                      <a:pt x="318" y="149"/>
                      <a:pt x="329" y="148"/>
                      <a:pt x="340" y="147"/>
                    </a:cubicBezTo>
                    <a:cubicBezTo>
                      <a:pt x="346" y="144"/>
                      <a:pt x="353" y="133"/>
                      <a:pt x="359" y="132"/>
                    </a:cubicBezTo>
                    <a:cubicBezTo>
                      <a:pt x="365" y="125"/>
                      <a:pt x="376" y="128"/>
                      <a:pt x="385" y="123"/>
                    </a:cubicBezTo>
                    <a:cubicBezTo>
                      <a:pt x="389" y="116"/>
                      <a:pt x="393" y="115"/>
                      <a:pt x="401" y="114"/>
                    </a:cubicBezTo>
                    <a:cubicBezTo>
                      <a:pt x="404" y="107"/>
                      <a:pt x="400" y="90"/>
                      <a:pt x="400" y="84"/>
                    </a:cubicBezTo>
                    <a:cubicBezTo>
                      <a:pt x="400" y="57"/>
                      <a:pt x="386" y="18"/>
                      <a:pt x="409" y="4"/>
                    </a:cubicBezTo>
                    <a:cubicBezTo>
                      <a:pt x="414" y="4"/>
                      <a:pt x="461" y="0"/>
                      <a:pt x="455" y="13"/>
                    </a:cubicBezTo>
                    <a:close/>
                  </a:path>
                </a:pathLst>
              </a:custGeom>
              <a:solidFill>
                <a:srgbClr val="FAB46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49" name="Freeform 277"/>
              <p:cNvSpPr>
                <a:spLocks/>
              </p:cNvSpPr>
              <p:nvPr/>
            </p:nvSpPr>
            <p:spPr bwMode="auto">
              <a:xfrm>
                <a:off x="632" y="3644"/>
                <a:ext cx="496" cy="336"/>
              </a:xfrm>
              <a:custGeom>
                <a:avLst/>
                <a:gdLst>
                  <a:gd name="T0" fmla="*/ 454 w 496"/>
                  <a:gd name="T1" fmla="*/ 10 h 336"/>
                  <a:gd name="T2" fmla="*/ 468 w 496"/>
                  <a:gd name="T3" fmla="*/ 18 h 336"/>
                  <a:gd name="T4" fmla="*/ 492 w 496"/>
                  <a:gd name="T5" fmla="*/ 43 h 336"/>
                  <a:gd name="T6" fmla="*/ 438 w 496"/>
                  <a:gd name="T7" fmla="*/ 142 h 336"/>
                  <a:gd name="T8" fmla="*/ 253 w 496"/>
                  <a:gd name="T9" fmla="*/ 289 h 336"/>
                  <a:gd name="T10" fmla="*/ 174 w 496"/>
                  <a:gd name="T11" fmla="*/ 333 h 336"/>
                  <a:gd name="T12" fmla="*/ 91 w 496"/>
                  <a:gd name="T13" fmla="*/ 324 h 336"/>
                  <a:gd name="T14" fmla="*/ 67 w 496"/>
                  <a:gd name="T15" fmla="*/ 303 h 336"/>
                  <a:gd name="T16" fmla="*/ 21 w 496"/>
                  <a:gd name="T17" fmla="*/ 267 h 336"/>
                  <a:gd name="T18" fmla="*/ 0 w 496"/>
                  <a:gd name="T19" fmla="*/ 223 h 336"/>
                  <a:gd name="T20" fmla="*/ 3 w 496"/>
                  <a:gd name="T21" fmla="*/ 202 h 336"/>
                  <a:gd name="T22" fmla="*/ 30 w 496"/>
                  <a:gd name="T23" fmla="*/ 207 h 336"/>
                  <a:gd name="T24" fmla="*/ 87 w 496"/>
                  <a:gd name="T25" fmla="*/ 267 h 336"/>
                  <a:gd name="T26" fmla="*/ 112 w 496"/>
                  <a:gd name="T27" fmla="*/ 306 h 336"/>
                  <a:gd name="T28" fmla="*/ 177 w 496"/>
                  <a:gd name="T29" fmla="*/ 297 h 336"/>
                  <a:gd name="T30" fmla="*/ 201 w 496"/>
                  <a:gd name="T31" fmla="*/ 276 h 336"/>
                  <a:gd name="T32" fmla="*/ 240 w 496"/>
                  <a:gd name="T33" fmla="*/ 234 h 336"/>
                  <a:gd name="T34" fmla="*/ 271 w 496"/>
                  <a:gd name="T35" fmla="*/ 214 h 336"/>
                  <a:gd name="T36" fmla="*/ 244 w 496"/>
                  <a:gd name="T37" fmla="*/ 163 h 336"/>
                  <a:gd name="T38" fmla="*/ 208 w 496"/>
                  <a:gd name="T39" fmla="*/ 129 h 336"/>
                  <a:gd name="T40" fmla="*/ 130 w 496"/>
                  <a:gd name="T41" fmla="*/ 91 h 336"/>
                  <a:gd name="T42" fmla="*/ 201 w 496"/>
                  <a:gd name="T43" fmla="*/ 79 h 336"/>
                  <a:gd name="T44" fmla="*/ 297 w 496"/>
                  <a:gd name="T45" fmla="*/ 142 h 336"/>
                  <a:gd name="T46" fmla="*/ 312 w 496"/>
                  <a:gd name="T47" fmla="*/ 189 h 336"/>
                  <a:gd name="T48" fmla="*/ 351 w 496"/>
                  <a:gd name="T49" fmla="*/ 174 h 336"/>
                  <a:gd name="T50" fmla="*/ 381 w 496"/>
                  <a:gd name="T51" fmla="*/ 147 h 336"/>
                  <a:gd name="T52" fmla="*/ 396 w 496"/>
                  <a:gd name="T53" fmla="*/ 133 h 336"/>
                  <a:gd name="T54" fmla="*/ 406 w 496"/>
                  <a:gd name="T55" fmla="*/ 97 h 336"/>
                  <a:gd name="T56" fmla="*/ 370 w 496"/>
                  <a:gd name="T57" fmla="*/ 42 h 336"/>
                  <a:gd name="T58" fmla="*/ 339 w 496"/>
                  <a:gd name="T59" fmla="*/ 22 h 336"/>
                  <a:gd name="T60" fmla="*/ 343 w 496"/>
                  <a:gd name="T61" fmla="*/ 3 h 336"/>
                  <a:gd name="T62" fmla="*/ 409 w 496"/>
                  <a:gd name="T63" fmla="*/ 45 h 336"/>
                  <a:gd name="T64" fmla="*/ 444 w 496"/>
                  <a:gd name="T65" fmla="*/ 87 h 336"/>
                  <a:gd name="T66" fmla="*/ 478 w 496"/>
                  <a:gd name="T67" fmla="*/ 60 h 336"/>
                  <a:gd name="T68" fmla="*/ 451 w 496"/>
                  <a:gd name="T69" fmla="*/ 2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6" h="336">
                    <a:moveTo>
                      <a:pt x="447" y="9"/>
                    </a:moveTo>
                    <a:cubicBezTo>
                      <a:pt x="449" y="9"/>
                      <a:pt x="452" y="9"/>
                      <a:pt x="454" y="10"/>
                    </a:cubicBezTo>
                    <a:cubicBezTo>
                      <a:pt x="455" y="11"/>
                      <a:pt x="455" y="14"/>
                      <a:pt x="456" y="15"/>
                    </a:cubicBezTo>
                    <a:cubicBezTo>
                      <a:pt x="459" y="17"/>
                      <a:pt x="464" y="17"/>
                      <a:pt x="468" y="18"/>
                    </a:cubicBezTo>
                    <a:cubicBezTo>
                      <a:pt x="472" y="23"/>
                      <a:pt x="477" y="30"/>
                      <a:pt x="483" y="31"/>
                    </a:cubicBezTo>
                    <a:cubicBezTo>
                      <a:pt x="486" y="36"/>
                      <a:pt x="490" y="38"/>
                      <a:pt x="492" y="43"/>
                    </a:cubicBezTo>
                    <a:cubicBezTo>
                      <a:pt x="495" y="59"/>
                      <a:pt x="496" y="60"/>
                      <a:pt x="492" y="88"/>
                    </a:cubicBezTo>
                    <a:cubicBezTo>
                      <a:pt x="483" y="104"/>
                      <a:pt x="456" y="124"/>
                      <a:pt x="438" y="142"/>
                    </a:cubicBezTo>
                    <a:cubicBezTo>
                      <a:pt x="408" y="167"/>
                      <a:pt x="355" y="216"/>
                      <a:pt x="324" y="240"/>
                    </a:cubicBezTo>
                    <a:cubicBezTo>
                      <a:pt x="293" y="264"/>
                      <a:pt x="268" y="279"/>
                      <a:pt x="253" y="289"/>
                    </a:cubicBezTo>
                    <a:cubicBezTo>
                      <a:pt x="247" y="292"/>
                      <a:pt x="241" y="297"/>
                      <a:pt x="235" y="298"/>
                    </a:cubicBezTo>
                    <a:cubicBezTo>
                      <a:pt x="221" y="306"/>
                      <a:pt x="195" y="327"/>
                      <a:pt x="174" y="333"/>
                    </a:cubicBezTo>
                    <a:cubicBezTo>
                      <a:pt x="155" y="332"/>
                      <a:pt x="130" y="336"/>
                      <a:pt x="111" y="334"/>
                    </a:cubicBezTo>
                    <a:cubicBezTo>
                      <a:pt x="105" y="333"/>
                      <a:pt x="98" y="325"/>
                      <a:pt x="91" y="324"/>
                    </a:cubicBezTo>
                    <a:cubicBezTo>
                      <a:pt x="87" y="321"/>
                      <a:pt x="82" y="318"/>
                      <a:pt x="78" y="315"/>
                    </a:cubicBezTo>
                    <a:cubicBezTo>
                      <a:pt x="75" y="309"/>
                      <a:pt x="73" y="306"/>
                      <a:pt x="67" y="303"/>
                    </a:cubicBezTo>
                    <a:cubicBezTo>
                      <a:pt x="63" y="297"/>
                      <a:pt x="54" y="295"/>
                      <a:pt x="48" y="291"/>
                    </a:cubicBezTo>
                    <a:cubicBezTo>
                      <a:pt x="41" y="284"/>
                      <a:pt x="29" y="275"/>
                      <a:pt x="21" y="267"/>
                    </a:cubicBezTo>
                    <a:cubicBezTo>
                      <a:pt x="16" y="260"/>
                      <a:pt x="13" y="243"/>
                      <a:pt x="6" y="238"/>
                    </a:cubicBezTo>
                    <a:cubicBezTo>
                      <a:pt x="3" y="233"/>
                      <a:pt x="1" y="229"/>
                      <a:pt x="0" y="223"/>
                    </a:cubicBezTo>
                    <a:cubicBezTo>
                      <a:pt x="0" y="214"/>
                      <a:pt x="0" y="204"/>
                      <a:pt x="1" y="195"/>
                    </a:cubicBezTo>
                    <a:cubicBezTo>
                      <a:pt x="1" y="193"/>
                      <a:pt x="2" y="200"/>
                      <a:pt x="3" y="202"/>
                    </a:cubicBezTo>
                    <a:cubicBezTo>
                      <a:pt x="4" y="204"/>
                      <a:pt x="10" y="205"/>
                      <a:pt x="12" y="205"/>
                    </a:cubicBezTo>
                    <a:cubicBezTo>
                      <a:pt x="19" y="208"/>
                      <a:pt x="23" y="204"/>
                      <a:pt x="30" y="207"/>
                    </a:cubicBezTo>
                    <a:cubicBezTo>
                      <a:pt x="31" y="241"/>
                      <a:pt x="26" y="235"/>
                      <a:pt x="54" y="241"/>
                    </a:cubicBezTo>
                    <a:cubicBezTo>
                      <a:pt x="58" y="265"/>
                      <a:pt x="62" y="264"/>
                      <a:pt x="87" y="267"/>
                    </a:cubicBezTo>
                    <a:cubicBezTo>
                      <a:pt x="88" y="281"/>
                      <a:pt x="87" y="290"/>
                      <a:pt x="100" y="297"/>
                    </a:cubicBezTo>
                    <a:cubicBezTo>
                      <a:pt x="104" y="302"/>
                      <a:pt x="107" y="303"/>
                      <a:pt x="112" y="306"/>
                    </a:cubicBezTo>
                    <a:cubicBezTo>
                      <a:pt x="136" y="305"/>
                      <a:pt x="148" y="303"/>
                      <a:pt x="168" y="300"/>
                    </a:cubicBezTo>
                    <a:cubicBezTo>
                      <a:pt x="171" y="299"/>
                      <a:pt x="174" y="299"/>
                      <a:pt x="177" y="297"/>
                    </a:cubicBezTo>
                    <a:cubicBezTo>
                      <a:pt x="181" y="294"/>
                      <a:pt x="183" y="288"/>
                      <a:pt x="187" y="285"/>
                    </a:cubicBezTo>
                    <a:cubicBezTo>
                      <a:pt x="191" y="278"/>
                      <a:pt x="195" y="280"/>
                      <a:pt x="201" y="276"/>
                    </a:cubicBezTo>
                    <a:cubicBezTo>
                      <a:pt x="204" y="271"/>
                      <a:pt x="213" y="264"/>
                      <a:pt x="213" y="264"/>
                    </a:cubicBezTo>
                    <a:cubicBezTo>
                      <a:pt x="221" y="251"/>
                      <a:pt x="222" y="238"/>
                      <a:pt x="240" y="234"/>
                    </a:cubicBezTo>
                    <a:cubicBezTo>
                      <a:pt x="249" y="227"/>
                      <a:pt x="255" y="218"/>
                      <a:pt x="267" y="216"/>
                    </a:cubicBezTo>
                    <a:cubicBezTo>
                      <a:pt x="268" y="215"/>
                      <a:pt x="270" y="215"/>
                      <a:pt x="271" y="214"/>
                    </a:cubicBezTo>
                    <a:cubicBezTo>
                      <a:pt x="284" y="203"/>
                      <a:pt x="262" y="177"/>
                      <a:pt x="253" y="169"/>
                    </a:cubicBezTo>
                    <a:cubicBezTo>
                      <a:pt x="250" y="166"/>
                      <a:pt x="247" y="165"/>
                      <a:pt x="244" y="163"/>
                    </a:cubicBezTo>
                    <a:cubicBezTo>
                      <a:pt x="239" y="152"/>
                      <a:pt x="230" y="145"/>
                      <a:pt x="220" y="139"/>
                    </a:cubicBezTo>
                    <a:cubicBezTo>
                      <a:pt x="216" y="134"/>
                      <a:pt x="213" y="132"/>
                      <a:pt x="208" y="129"/>
                    </a:cubicBezTo>
                    <a:cubicBezTo>
                      <a:pt x="198" y="122"/>
                      <a:pt x="175" y="114"/>
                      <a:pt x="162" y="108"/>
                    </a:cubicBezTo>
                    <a:cubicBezTo>
                      <a:pt x="149" y="109"/>
                      <a:pt x="100" y="106"/>
                      <a:pt x="130" y="91"/>
                    </a:cubicBezTo>
                    <a:cubicBezTo>
                      <a:pt x="133" y="85"/>
                      <a:pt x="144" y="77"/>
                      <a:pt x="151" y="76"/>
                    </a:cubicBezTo>
                    <a:cubicBezTo>
                      <a:pt x="163" y="74"/>
                      <a:pt x="185" y="74"/>
                      <a:pt x="201" y="79"/>
                    </a:cubicBezTo>
                    <a:cubicBezTo>
                      <a:pt x="219" y="88"/>
                      <a:pt x="232" y="95"/>
                      <a:pt x="249" y="105"/>
                    </a:cubicBezTo>
                    <a:cubicBezTo>
                      <a:pt x="265" y="113"/>
                      <a:pt x="289" y="134"/>
                      <a:pt x="297" y="142"/>
                    </a:cubicBezTo>
                    <a:cubicBezTo>
                      <a:pt x="307" y="154"/>
                      <a:pt x="310" y="163"/>
                      <a:pt x="312" y="171"/>
                    </a:cubicBezTo>
                    <a:cubicBezTo>
                      <a:pt x="314" y="179"/>
                      <a:pt x="310" y="185"/>
                      <a:pt x="312" y="189"/>
                    </a:cubicBezTo>
                    <a:cubicBezTo>
                      <a:pt x="316" y="194"/>
                      <a:pt x="317" y="196"/>
                      <a:pt x="324" y="195"/>
                    </a:cubicBezTo>
                    <a:cubicBezTo>
                      <a:pt x="331" y="186"/>
                      <a:pt x="341" y="180"/>
                      <a:pt x="351" y="174"/>
                    </a:cubicBezTo>
                    <a:cubicBezTo>
                      <a:pt x="355" y="169"/>
                      <a:pt x="364" y="162"/>
                      <a:pt x="364" y="162"/>
                    </a:cubicBezTo>
                    <a:cubicBezTo>
                      <a:pt x="368" y="155"/>
                      <a:pt x="374" y="152"/>
                      <a:pt x="381" y="147"/>
                    </a:cubicBezTo>
                    <a:cubicBezTo>
                      <a:pt x="382" y="146"/>
                      <a:pt x="385" y="144"/>
                      <a:pt x="385" y="144"/>
                    </a:cubicBezTo>
                    <a:cubicBezTo>
                      <a:pt x="388" y="138"/>
                      <a:pt x="390" y="136"/>
                      <a:pt x="396" y="133"/>
                    </a:cubicBezTo>
                    <a:cubicBezTo>
                      <a:pt x="401" y="126"/>
                      <a:pt x="404" y="122"/>
                      <a:pt x="411" y="118"/>
                    </a:cubicBezTo>
                    <a:cubicBezTo>
                      <a:pt x="412" y="109"/>
                      <a:pt x="411" y="105"/>
                      <a:pt x="406" y="97"/>
                    </a:cubicBezTo>
                    <a:cubicBezTo>
                      <a:pt x="404" y="85"/>
                      <a:pt x="405" y="73"/>
                      <a:pt x="393" y="67"/>
                    </a:cubicBezTo>
                    <a:cubicBezTo>
                      <a:pt x="388" y="57"/>
                      <a:pt x="380" y="48"/>
                      <a:pt x="370" y="42"/>
                    </a:cubicBezTo>
                    <a:cubicBezTo>
                      <a:pt x="366" y="36"/>
                      <a:pt x="365" y="34"/>
                      <a:pt x="358" y="33"/>
                    </a:cubicBezTo>
                    <a:cubicBezTo>
                      <a:pt x="351" y="29"/>
                      <a:pt x="347" y="24"/>
                      <a:pt x="339" y="22"/>
                    </a:cubicBezTo>
                    <a:cubicBezTo>
                      <a:pt x="332" y="18"/>
                      <a:pt x="330" y="14"/>
                      <a:pt x="322" y="12"/>
                    </a:cubicBezTo>
                    <a:cubicBezTo>
                      <a:pt x="329" y="9"/>
                      <a:pt x="335" y="4"/>
                      <a:pt x="343" y="3"/>
                    </a:cubicBezTo>
                    <a:cubicBezTo>
                      <a:pt x="349" y="0"/>
                      <a:pt x="354" y="1"/>
                      <a:pt x="361" y="0"/>
                    </a:cubicBezTo>
                    <a:cubicBezTo>
                      <a:pt x="372" y="7"/>
                      <a:pt x="400" y="35"/>
                      <a:pt x="409" y="45"/>
                    </a:cubicBezTo>
                    <a:cubicBezTo>
                      <a:pt x="421" y="58"/>
                      <a:pt x="426" y="84"/>
                      <a:pt x="432" y="91"/>
                    </a:cubicBezTo>
                    <a:cubicBezTo>
                      <a:pt x="438" y="98"/>
                      <a:pt x="438" y="90"/>
                      <a:pt x="444" y="87"/>
                    </a:cubicBezTo>
                    <a:cubicBezTo>
                      <a:pt x="450" y="80"/>
                      <a:pt x="458" y="74"/>
                      <a:pt x="466" y="70"/>
                    </a:cubicBezTo>
                    <a:cubicBezTo>
                      <a:pt x="469" y="65"/>
                      <a:pt x="473" y="63"/>
                      <a:pt x="478" y="60"/>
                    </a:cubicBezTo>
                    <a:cubicBezTo>
                      <a:pt x="482" y="50"/>
                      <a:pt x="473" y="38"/>
                      <a:pt x="463" y="36"/>
                    </a:cubicBezTo>
                    <a:cubicBezTo>
                      <a:pt x="458" y="32"/>
                      <a:pt x="456" y="28"/>
                      <a:pt x="451" y="25"/>
                    </a:cubicBezTo>
                    <a:cubicBezTo>
                      <a:pt x="442" y="14"/>
                      <a:pt x="443" y="19"/>
                      <a:pt x="447" y="9"/>
                    </a:cubicBezTo>
                    <a:close/>
                  </a:path>
                </a:pathLst>
              </a:custGeom>
              <a:solidFill>
                <a:srgbClr val="FF990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50" name="Freeform 278"/>
              <p:cNvSpPr>
                <a:spLocks/>
              </p:cNvSpPr>
              <p:nvPr/>
            </p:nvSpPr>
            <p:spPr bwMode="auto">
              <a:xfrm>
                <a:off x="651" y="3803"/>
                <a:ext cx="64" cy="50"/>
              </a:xfrm>
              <a:custGeom>
                <a:avLst/>
                <a:gdLst>
                  <a:gd name="T0" fmla="*/ 63 w 64"/>
                  <a:gd name="T1" fmla="*/ 1 h 50"/>
                  <a:gd name="T2" fmla="*/ 62 w 64"/>
                  <a:gd name="T3" fmla="*/ 7 h 50"/>
                  <a:gd name="T4" fmla="*/ 50 w 64"/>
                  <a:gd name="T5" fmla="*/ 9 h 50"/>
                  <a:gd name="T6" fmla="*/ 23 w 64"/>
                  <a:gd name="T7" fmla="*/ 27 h 50"/>
                  <a:gd name="T8" fmla="*/ 15 w 64"/>
                  <a:gd name="T9" fmla="*/ 39 h 50"/>
                  <a:gd name="T10" fmla="*/ 17 w 64"/>
                  <a:gd name="T11" fmla="*/ 33 h 50"/>
                  <a:gd name="T12" fmla="*/ 27 w 64"/>
                  <a:gd name="T13" fmla="*/ 18 h 50"/>
                  <a:gd name="T14" fmla="*/ 39 w 64"/>
                  <a:gd name="T15" fmla="*/ 9 h 50"/>
                  <a:gd name="T16" fmla="*/ 63 w 64"/>
                  <a:gd name="T1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50">
                    <a:moveTo>
                      <a:pt x="63" y="1"/>
                    </a:moveTo>
                    <a:cubicBezTo>
                      <a:pt x="63" y="3"/>
                      <a:pt x="64" y="6"/>
                      <a:pt x="62" y="7"/>
                    </a:cubicBezTo>
                    <a:cubicBezTo>
                      <a:pt x="59" y="9"/>
                      <a:pt x="54" y="8"/>
                      <a:pt x="50" y="9"/>
                    </a:cubicBezTo>
                    <a:cubicBezTo>
                      <a:pt x="41" y="12"/>
                      <a:pt x="30" y="22"/>
                      <a:pt x="23" y="27"/>
                    </a:cubicBezTo>
                    <a:cubicBezTo>
                      <a:pt x="20" y="33"/>
                      <a:pt x="22" y="36"/>
                      <a:pt x="15" y="39"/>
                    </a:cubicBezTo>
                    <a:cubicBezTo>
                      <a:pt x="7" y="50"/>
                      <a:pt x="0" y="36"/>
                      <a:pt x="17" y="33"/>
                    </a:cubicBezTo>
                    <a:cubicBezTo>
                      <a:pt x="19" y="25"/>
                      <a:pt x="19" y="19"/>
                      <a:pt x="27" y="18"/>
                    </a:cubicBezTo>
                    <a:cubicBezTo>
                      <a:pt x="30" y="11"/>
                      <a:pt x="32" y="10"/>
                      <a:pt x="39" y="9"/>
                    </a:cubicBezTo>
                    <a:cubicBezTo>
                      <a:pt x="52" y="4"/>
                      <a:pt x="46" y="0"/>
                      <a:pt x="6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51" name="Freeform 279"/>
              <p:cNvSpPr>
                <a:spLocks/>
              </p:cNvSpPr>
              <p:nvPr/>
            </p:nvSpPr>
            <p:spPr bwMode="auto">
              <a:xfrm>
                <a:off x="670" y="3825"/>
                <a:ext cx="73" cy="72"/>
              </a:xfrm>
              <a:custGeom>
                <a:avLst/>
                <a:gdLst>
                  <a:gd name="T0" fmla="*/ 73 w 73"/>
                  <a:gd name="T1" fmla="*/ 0 h 72"/>
                  <a:gd name="T2" fmla="*/ 65 w 73"/>
                  <a:gd name="T3" fmla="*/ 11 h 72"/>
                  <a:gd name="T4" fmla="*/ 43 w 73"/>
                  <a:gd name="T5" fmla="*/ 23 h 72"/>
                  <a:gd name="T6" fmla="*/ 32 w 73"/>
                  <a:gd name="T7" fmla="*/ 33 h 72"/>
                  <a:gd name="T8" fmla="*/ 19 w 73"/>
                  <a:gd name="T9" fmla="*/ 41 h 72"/>
                  <a:gd name="T10" fmla="*/ 10 w 73"/>
                  <a:gd name="T11" fmla="*/ 56 h 72"/>
                  <a:gd name="T12" fmla="*/ 16 w 73"/>
                  <a:gd name="T13" fmla="*/ 47 h 72"/>
                  <a:gd name="T14" fmla="*/ 17 w 73"/>
                  <a:gd name="T15" fmla="*/ 42 h 72"/>
                  <a:gd name="T16" fmla="*/ 31 w 73"/>
                  <a:gd name="T17" fmla="*/ 33 h 72"/>
                  <a:gd name="T18" fmla="*/ 65 w 73"/>
                  <a:gd name="T19" fmla="*/ 12 h 72"/>
                  <a:gd name="T20" fmla="*/ 73 w 73"/>
                  <a:gd name="T2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72">
                    <a:moveTo>
                      <a:pt x="73" y="0"/>
                    </a:moveTo>
                    <a:cubicBezTo>
                      <a:pt x="66" y="3"/>
                      <a:pt x="64" y="3"/>
                      <a:pt x="65" y="11"/>
                    </a:cubicBezTo>
                    <a:cubicBezTo>
                      <a:pt x="51" y="12"/>
                      <a:pt x="56" y="19"/>
                      <a:pt x="43" y="23"/>
                    </a:cubicBezTo>
                    <a:cubicBezTo>
                      <a:pt x="36" y="27"/>
                      <a:pt x="40" y="31"/>
                      <a:pt x="32" y="33"/>
                    </a:cubicBezTo>
                    <a:cubicBezTo>
                      <a:pt x="28" y="36"/>
                      <a:pt x="23" y="38"/>
                      <a:pt x="19" y="41"/>
                    </a:cubicBezTo>
                    <a:cubicBezTo>
                      <a:pt x="16" y="72"/>
                      <a:pt x="31" y="59"/>
                      <a:pt x="10" y="56"/>
                    </a:cubicBezTo>
                    <a:cubicBezTo>
                      <a:pt x="14" y="43"/>
                      <a:pt x="0" y="54"/>
                      <a:pt x="16" y="47"/>
                    </a:cubicBezTo>
                    <a:cubicBezTo>
                      <a:pt x="18" y="46"/>
                      <a:pt x="16" y="43"/>
                      <a:pt x="17" y="42"/>
                    </a:cubicBezTo>
                    <a:cubicBezTo>
                      <a:pt x="19" y="39"/>
                      <a:pt x="28" y="35"/>
                      <a:pt x="31" y="33"/>
                    </a:cubicBezTo>
                    <a:cubicBezTo>
                      <a:pt x="38" y="23"/>
                      <a:pt x="53" y="15"/>
                      <a:pt x="65" y="12"/>
                    </a:cubicBezTo>
                    <a:cubicBezTo>
                      <a:pt x="68" y="7"/>
                      <a:pt x="71" y="5"/>
                      <a:pt x="7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58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52" name="Freeform 280"/>
              <p:cNvSpPr>
                <a:spLocks/>
              </p:cNvSpPr>
              <p:nvPr/>
            </p:nvSpPr>
            <p:spPr bwMode="auto">
              <a:xfrm>
                <a:off x="630" y="3519"/>
                <a:ext cx="405" cy="320"/>
              </a:xfrm>
              <a:custGeom>
                <a:avLst/>
                <a:gdLst>
                  <a:gd name="T0" fmla="*/ 405 w 405"/>
                  <a:gd name="T1" fmla="*/ 0 h 320"/>
                  <a:gd name="T2" fmla="*/ 398 w 405"/>
                  <a:gd name="T3" fmla="*/ 66 h 320"/>
                  <a:gd name="T4" fmla="*/ 398 w 405"/>
                  <a:gd name="T5" fmla="*/ 102 h 320"/>
                  <a:gd name="T6" fmla="*/ 356 w 405"/>
                  <a:gd name="T7" fmla="*/ 120 h 320"/>
                  <a:gd name="T8" fmla="*/ 321 w 405"/>
                  <a:gd name="T9" fmla="*/ 134 h 320"/>
                  <a:gd name="T10" fmla="*/ 290 w 405"/>
                  <a:gd name="T11" fmla="*/ 147 h 320"/>
                  <a:gd name="T12" fmla="*/ 267 w 405"/>
                  <a:gd name="T13" fmla="*/ 159 h 320"/>
                  <a:gd name="T14" fmla="*/ 234 w 405"/>
                  <a:gd name="T15" fmla="*/ 167 h 320"/>
                  <a:gd name="T16" fmla="*/ 225 w 405"/>
                  <a:gd name="T17" fmla="*/ 177 h 320"/>
                  <a:gd name="T18" fmla="*/ 209 w 405"/>
                  <a:gd name="T19" fmla="*/ 183 h 320"/>
                  <a:gd name="T20" fmla="*/ 195 w 405"/>
                  <a:gd name="T21" fmla="*/ 200 h 320"/>
                  <a:gd name="T22" fmla="*/ 171 w 405"/>
                  <a:gd name="T23" fmla="*/ 195 h 320"/>
                  <a:gd name="T24" fmla="*/ 149 w 405"/>
                  <a:gd name="T25" fmla="*/ 201 h 320"/>
                  <a:gd name="T26" fmla="*/ 134 w 405"/>
                  <a:gd name="T27" fmla="*/ 209 h 320"/>
                  <a:gd name="T28" fmla="*/ 123 w 405"/>
                  <a:gd name="T29" fmla="*/ 222 h 320"/>
                  <a:gd name="T30" fmla="*/ 116 w 405"/>
                  <a:gd name="T31" fmla="*/ 231 h 320"/>
                  <a:gd name="T32" fmla="*/ 104 w 405"/>
                  <a:gd name="T33" fmla="*/ 233 h 320"/>
                  <a:gd name="T34" fmla="*/ 87 w 405"/>
                  <a:gd name="T35" fmla="*/ 248 h 320"/>
                  <a:gd name="T36" fmla="*/ 75 w 405"/>
                  <a:gd name="T37" fmla="*/ 260 h 320"/>
                  <a:gd name="T38" fmla="*/ 56 w 405"/>
                  <a:gd name="T39" fmla="*/ 261 h 320"/>
                  <a:gd name="T40" fmla="*/ 30 w 405"/>
                  <a:gd name="T41" fmla="*/ 276 h 320"/>
                  <a:gd name="T42" fmla="*/ 12 w 405"/>
                  <a:gd name="T43" fmla="*/ 291 h 320"/>
                  <a:gd name="T44" fmla="*/ 0 w 405"/>
                  <a:gd name="T45" fmla="*/ 32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5" h="320">
                    <a:moveTo>
                      <a:pt x="405" y="0"/>
                    </a:moveTo>
                    <a:cubicBezTo>
                      <a:pt x="396" y="12"/>
                      <a:pt x="399" y="49"/>
                      <a:pt x="398" y="66"/>
                    </a:cubicBezTo>
                    <a:cubicBezTo>
                      <a:pt x="397" y="83"/>
                      <a:pt x="405" y="93"/>
                      <a:pt x="398" y="102"/>
                    </a:cubicBezTo>
                    <a:cubicBezTo>
                      <a:pt x="391" y="111"/>
                      <a:pt x="369" y="115"/>
                      <a:pt x="356" y="120"/>
                    </a:cubicBezTo>
                    <a:cubicBezTo>
                      <a:pt x="343" y="125"/>
                      <a:pt x="332" y="130"/>
                      <a:pt x="321" y="134"/>
                    </a:cubicBezTo>
                    <a:cubicBezTo>
                      <a:pt x="310" y="138"/>
                      <a:pt x="299" y="143"/>
                      <a:pt x="290" y="147"/>
                    </a:cubicBezTo>
                    <a:cubicBezTo>
                      <a:pt x="282" y="150"/>
                      <a:pt x="276" y="157"/>
                      <a:pt x="267" y="159"/>
                    </a:cubicBezTo>
                    <a:cubicBezTo>
                      <a:pt x="257" y="166"/>
                      <a:pt x="246" y="166"/>
                      <a:pt x="234" y="167"/>
                    </a:cubicBezTo>
                    <a:cubicBezTo>
                      <a:pt x="230" y="173"/>
                      <a:pt x="232" y="176"/>
                      <a:pt x="225" y="177"/>
                    </a:cubicBezTo>
                    <a:cubicBezTo>
                      <a:pt x="220" y="181"/>
                      <a:pt x="215" y="182"/>
                      <a:pt x="209" y="183"/>
                    </a:cubicBezTo>
                    <a:cubicBezTo>
                      <a:pt x="204" y="185"/>
                      <a:pt x="201" y="198"/>
                      <a:pt x="195" y="200"/>
                    </a:cubicBezTo>
                    <a:cubicBezTo>
                      <a:pt x="189" y="202"/>
                      <a:pt x="179" y="195"/>
                      <a:pt x="171" y="195"/>
                    </a:cubicBezTo>
                    <a:cubicBezTo>
                      <a:pt x="163" y="201"/>
                      <a:pt x="160" y="200"/>
                      <a:pt x="149" y="201"/>
                    </a:cubicBezTo>
                    <a:cubicBezTo>
                      <a:pt x="142" y="204"/>
                      <a:pt x="141" y="207"/>
                      <a:pt x="134" y="209"/>
                    </a:cubicBezTo>
                    <a:cubicBezTo>
                      <a:pt x="129" y="212"/>
                      <a:pt x="128" y="219"/>
                      <a:pt x="123" y="222"/>
                    </a:cubicBezTo>
                    <a:cubicBezTo>
                      <a:pt x="119" y="225"/>
                      <a:pt x="119" y="229"/>
                      <a:pt x="116" y="231"/>
                    </a:cubicBezTo>
                    <a:cubicBezTo>
                      <a:pt x="113" y="233"/>
                      <a:pt x="109" y="230"/>
                      <a:pt x="104" y="233"/>
                    </a:cubicBezTo>
                    <a:cubicBezTo>
                      <a:pt x="99" y="236"/>
                      <a:pt x="92" y="243"/>
                      <a:pt x="87" y="248"/>
                    </a:cubicBezTo>
                    <a:cubicBezTo>
                      <a:pt x="82" y="252"/>
                      <a:pt x="79" y="258"/>
                      <a:pt x="75" y="260"/>
                    </a:cubicBezTo>
                    <a:cubicBezTo>
                      <a:pt x="70" y="262"/>
                      <a:pt x="61" y="260"/>
                      <a:pt x="56" y="261"/>
                    </a:cubicBezTo>
                    <a:cubicBezTo>
                      <a:pt x="49" y="264"/>
                      <a:pt x="38" y="271"/>
                      <a:pt x="30" y="276"/>
                    </a:cubicBezTo>
                    <a:cubicBezTo>
                      <a:pt x="25" y="281"/>
                      <a:pt x="17" y="284"/>
                      <a:pt x="12" y="291"/>
                    </a:cubicBezTo>
                    <a:cubicBezTo>
                      <a:pt x="7" y="298"/>
                      <a:pt x="2" y="314"/>
                      <a:pt x="0" y="32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53" name="Freeform 281"/>
              <p:cNvSpPr>
                <a:spLocks/>
              </p:cNvSpPr>
              <p:nvPr/>
            </p:nvSpPr>
            <p:spPr bwMode="auto">
              <a:xfrm>
                <a:off x="725" y="3766"/>
                <a:ext cx="162" cy="175"/>
              </a:xfrm>
              <a:custGeom>
                <a:avLst/>
                <a:gdLst>
                  <a:gd name="T0" fmla="*/ 46 w 162"/>
                  <a:gd name="T1" fmla="*/ 2 h 175"/>
                  <a:gd name="T2" fmla="*/ 72 w 162"/>
                  <a:gd name="T3" fmla="*/ 7 h 175"/>
                  <a:gd name="T4" fmla="*/ 84 w 162"/>
                  <a:gd name="T5" fmla="*/ 17 h 175"/>
                  <a:gd name="T6" fmla="*/ 106 w 162"/>
                  <a:gd name="T7" fmla="*/ 32 h 175"/>
                  <a:gd name="T8" fmla="*/ 135 w 162"/>
                  <a:gd name="T9" fmla="*/ 56 h 175"/>
                  <a:gd name="T10" fmla="*/ 150 w 162"/>
                  <a:gd name="T11" fmla="*/ 73 h 175"/>
                  <a:gd name="T12" fmla="*/ 124 w 162"/>
                  <a:gd name="T13" fmla="*/ 94 h 175"/>
                  <a:gd name="T14" fmla="*/ 108 w 162"/>
                  <a:gd name="T15" fmla="*/ 113 h 175"/>
                  <a:gd name="T16" fmla="*/ 67 w 162"/>
                  <a:gd name="T17" fmla="*/ 140 h 175"/>
                  <a:gd name="T18" fmla="*/ 49 w 162"/>
                  <a:gd name="T19" fmla="*/ 149 h 175"/>
                  <a:gd name="T20" fmla="*/ 66 w 162"/>
                  <a:gd name="T21" fmla="*/ 116 h 175"/>
                  <a:gd name="T22" fmla="*/ 52 w 162"/>
                  <a:gd name="T23" fmla="*/ 110 h 175"/>
                  <a:gd name="T24" fmla="*/ 31 w 162"/>
                  <a:gd name="T25" fmla="*/ 110 h 175"/>
                  <a:gd name="T26" fmla="*/ 9 w 162"/>
                  <a:gd name="T27" fmla="*/ 128 h 175"/>
                  <a:gd name="T28" fmla="*/ 3 w 162"/>
                  <a:gd name="T29" fmla="*/ 154 h 175"/>
                  <a:gd name="T30" fmla="*/ 25 w 162"/>
                  <a:gd name="T31" fmla="*/ 172 h 175"/>
                  <a:gd name="T32" fmla="*/ 64 w 162"/>
                  <a:gd name="T33" fmla="*/ 170 h 175"/>
                  <a:gd name="T34" fmla="*/ 70 w 162"/>
                  <a:gd name="T35" fmla="*/ 161 h 175"/>
                  <a:gd name="T36" fmla="*/ 88 w 162"/>
                  <a:gd name="T37" fmla="*/ 140 h 175"/>
                  <a:gd name="T38" fmla="*/ 102 w 162"/>
                  <a:gd name="T39" fmla="*/ 130 h 175"/>
                  <a:gd name="T40" fmla="*/ 106 w 162"/>
                  <a:gd name="T41" fmla="*/ 127 h 175"/>
                  <a:gd name="T42" fmla="*/ 115 w 162"/>
                  <a:gd name="T43" fmla="*/ 116 h 175"/>
                  <a:gd name="T44" fmla="*/ 126 w 162"/>
                  <a:gd name="T45" fmla="*/ 106 h 175"/>
                  <a:gd name="T46" fmla="*/ 162 w 162"/>
                  <a:gd name="T47" fmla="*/ 91 h 175"/>
                  <a:gd name="T48" fmla="*/ 151 w 162"/>
                  <a:gd name="T49" fmla="*/ 55 h 175"/>
                  <a:gd name="T50" fmla="*/ 115 w 162"/>
                  <a:gd name="T51" fmla="*/ 31 h 175"/>
                  <a:gd name="T52" fmla="*/ 102 w 162"/>
                  <a:gd name="T53" fmla="*/ 25 h 175"/>
                  <a:gd name="T54" fmla="*/ 66 w 162"/>
                  <a:gd name="T55" fmla="*/ 4 h 175"/>
                  <a:gd name="T56" fmla="*/ 46 w 162"/>
                  <a:gd name="T57" fmla="*/ 2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2" h="175">
                    <a:moveTo>
                      <a:pt x="46" y="2"/>
                    </a:moveTo>
                    <a:cubicBezTo>
                      <a:pt x="55" y="4"/>
                      <a:pt x="72" y="7"/>
                      <a:pt x="72" y="7"/>
                    </a:cubicBezTo>
                    <a:cubicBezTo>
                      <a:pt x="80" y="17"/>
                      <a:pt x="75" y="15"/>
                      <a:pt x="84" y="17"/>
                    </a:cubicBezTo>
                    <a:cubicBezTo>
                      <a:pt x="92" y="21"/>
                      <a:pt x="99" y="27"/>
                      <a:pt x="106" y="32"/>
                    </a:cubicBezTo>
                    <a:cubicBezTo>
                      <a:pt x="112" y="42"/>
                      <a:pt x="123" y="54"/>
                      <a:pt x="135" y="56"/>
                    </a:cubicBezTo>
                    <a:cubicBezTo>
                      <a:pt x="145" y="61"/>
                      <a:pt x="145" y="62"/>
                      <a:pt x="150" y="73"/>
                    </a:cubicBezTo>
                    <a:cubicBezTo>
                      <a:pt x="153" y="90"/>
                      <a:pt x="136" y="91"/>
                      <a:pt x="124" y="94"/>
                    </a:cubicBezTo>
                    <a:cubicBezTo>
                      <a:pt x="117" y="99"/>
                      <a:pt x="115" y="108"/>
                      <a:pt x="108" y="113"/>
                    </a:cubicBezTo>
                    <a:cubicBezTo>
                      <a:pt x="102" y="123"/>
                      <a:pt x="79" y="138"/>
                      <a:pt x="67" y="140"/>
                    </a:cubicBezTo>
                    <a:cubicBezTo>
                      <a:pt x="60" y="143"/>
                      <a:pt x="56" y="148"/>
                      <a:pt x="49" y="149"/>
                    </a:cubicBezTo>
                    <a:cubicBezTo>
                      <a:pt x="46" y="131"/>
                      <a:pt x="55" y="127"/>
                      <a:pt x="66" y="116"/>
                    </a:cubicBezTo>
                    <a:cubicBezTo>
                      <a:pt x="63" y="107"/>
                      <a:pt x="60" y="109"/>
                      <a:pt x="52" y="110"/>
                    </a:cubicBezTo>
                    <a:cubicBezTo>
                      <a:pt x="46" y="113"/>
                      <a:pt x="37" y="108"/>
                      <a:pt x="31" y="110"/>
                    </a:cubicBezTo>
                    <a:cubicBezTo>
                      <a:pt x="25" y="117"/>
                      <a:pt x="15" y="121"/>
                      <a:pt x="9" y="128"/>
                    </a:cubicBezTo>
                    <a:cubicBezTo>
                      <a:pt x="6" y="133"/>
                      <a:pt x="0" y="147"/>
                      <a:pt x="3" y="154"/>
                    </a:cubicBezTo>
                    <a:cubicBezTo>
                      <a:pt x="6" y="161"/>
                      <a:pt x="15" y="169"/>
                      <a:pt x="25" y="172"/>
                    </a:cubicBezTo>
                    <a:cubicBezTo>
                      <a:pt x="31" y="175"/>
                      <a:pt x="58" y="167"/>
                      <a:pt x="64" y="170"/>
                    </a:cubicBezTo>
                    <a:cubicBezTo>
                      <a:pt x="71" y="169"/>
                      <a:pt x="63" y="163"/>
                      <a:pt x="70" y="161"/>
                    </a:cubicBezTo>
                    <a:cubicBezTo>
                      <a:pt x="77" y="159"/>
                      <a:pt x="82" y="144"/>
                      <a:pt x="88" y="140"/>
                    </a:cubicBezTo>
                    <a:cubicBezTo>
                      <a:pt x="102" y="131"/>
                      <a:pt x="80" y="147"/>
                      <a:pt x="102" y="130"/>
                    </a:cubicBezTo>
                    <a:cubicBezTo>
                      <a:pt x="103" y="129"/>
                      <a:pt x="106" y="127"/>
                      <a:pt x="106" y="127"/>
                    </a:cubicBezTo>
                    <a:cubicBezTo>
                      <a:pt x="109" y="122"/>
                      <a:pt x="110" y="119"/>
                      <a:pt x="115" y="116"/>
                    </a:cubicBezTo>
                    <a:cubicBezTo>
                      <a:pt x="118" y="111"/>
                      <a:pt x="121" y="109"/>
                      <a:pt x="126" y="106"/>
                    </a:cubicBezTo>
                    <a:cubicBezTo>
                      <a:pt x="134" y="92"/>
                      <a:pt x="146" y="92"/>
                      <a:pt x="162" y="91"/>
                    </a:cubicBezTo>
                    <a:cubicBezTo>
                      <a:pt x="161" y="77"/>
                      <a:pt x="162" y="64"/>
                      <a:pt x="151" y="55"/>
                    </a:cubicBezTo>
                    <a:cubicBezTo>
                      <a:pt x="145" y="45"/>
                      <a:pt x="127" y="33"/>
                      <a:pt x="115" y="31"/>
                    </a:cubicBezTo>
                    <a:cubicBezTo>
                      <a:pt x="110" y="29"/>
                      <a:pt x="106" y="28"/>
                      <a:pt x="102" y="25"/>
                    </a:cubicBezTo>
                    <a:cubicBezTo>
                      <a:pt x="95" y="13"/>
                      <a:pt x="80" y="5"/>
                      <a:pt x="66" y="4"/>
                    </a:cubicBezTo>
                    <a:cubicBezTo>
                      <a:pt x="56" y="0"/>
                      <a:pt x="63" y="2"/>
                      <a:pt x="46" y="2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54" name="Freeform 282"/>
              <p:cNvSpPr>
                <a:spLocks/>
              </p:cNvSpPr>
              <p:nvPr/>
            </p:nvSpPr>
            <p:spPr bwMode="auto">
              <a:xfrm>
                <a:off x="711" y="3840"/>
                <a:ext cx="83" cy="78"/>
              </a:xfrm>
              <a:custGeom>
                <a:avLst/>
                <a:gdLst>
                  <a:gd name="T0" fmla="*/ 83 w 83"/>
                  <a:gd name="T1" fmla="*/ 11 h 78"/>
                  <a:gd name="T2" fmla="*/ 62 w 83"/>
                  <a:gd name="T3" fmla="*/ 23 h 78"/>
                  <a:gd name="T4" fmla="*/ 39 w 83"/>
                  <a:gd name="T5" fmla="*/ 26 h 78"/>
                  <a:gd name="T6" fmla="*/ 27 w 83"/>
                  <a:gd name="T7" fmla="*/ 36 h 78"/>
                  <a:gd name="T8" fmla="*/ 17 w 83"/>
                  <a:gd name="T9" fmla="*/ 50 h 78"/>
                  <a:gd name="T10" fmla="*/ 6 w 83"/>
                  <a:gd name="T11" fmla="*/ 63 h 78"/>
                  <a:gd name="T12" fmla="*/ 0 w 83"/>
                  <a:gd name="T13" fmla="*/ 63 h 78"/>
                  <a:gd name="T14" fmla="*/ 17 w 83"/>
                  <a:gd name="T15" fmla="*/ 45 h 78"/>
                  <a:gd name="T16" fmla="*/ 26 w 83"/>
                  <a:gd name="T17" fmla="*/ 30 h 78"/>
                  <a:gd name="T18" fmla="*/ 42 w 83"/>
                  <a:gd name="T19" fmla="*/ 23 h 78"/>
                  <a:gd name="T20" fmla="*/ 59 w 83"/>
                  <a:gd name="T21" fmla="*/ 9 h 78"/>
                  <a:gd name="T22" fmla="*/ 71 w 83"/>
                  <a:gd name="T23" fmla="*/ 3 h 78"/>
                  <a:gd name="T24" fmla="*/ 81 w 83"/>
                  <a:gd name="T25" fmla="*/ 11 h 78"/>
                  <a:gd name="T26" fmla="*/ 83 w 83"/>
                  <a:gd name="T27" fmla="*/ 11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3" h="78">
                    <a:moveTo>
                      <a:pt x="83" y="11"/>
                    </a:moveTo>
                    <a:cubicBezTo>
                      <a:pt x="52" y="13"/>
                      <a:pt x="73" y="10"/>
                      <a:pt x="62" y="23"/>
                    </a:cubicBezTo>
                    <a:cubicBezTo>
                      <a:pt x="57" y="29"/>
                      <a:pt x="47" y="25"/>
                      <a:pt x="39" y="26"/>
                    </a:cubicBezTo>
                    <a:cubicBezTo>
                      <a:pt x="33" y="29"/>
                      <a:pt x="30" y="30"/>
                      <a:pt x="27" y="36"/>
                    </a:cubicBezTo>
                    <a:cubicBezTo>
                      <a:pt x="26" y="48"/>
                      <a:pt x="25" y="44"/>
                      <a:pt x="17" y="50"/>
                    </a:cubicBezTo>
                    <a:cubicBezTo>
                      <a:pt x="13" y="59"/>
                      <a:pt x="9" y="54"/>
                      <a:pt x="6" y="63"/>
                    </a:cubicBezTo>
                    <a:cubicBezTo>
                      <a:pt x="4" y="78"/>
                      <a:pt x="4" y="70"/>
                      <a:pt x="0" y="63"/>
                    </a:cubicBezTo>
                    <a:cubicBezTo>
                      <a:pt x="6" y="55"/>
                      <a:pt x="7" y="49"/>
                      <a:pt x="17" y="45"/>
                    </a:cubicBezTo>
                    <a:cubicBezTo>
                      <a:pt x="15" y="41"/>
                      <a:pt x="21" y="33"/>
                      <a:pt x="26" y="30"/>
                    </a:cubicBezTo>
                    <a:cubicBezTo>
                      <a:pt x="31" y="23"/>
                      <a:pt x="33" y="24"/>
                      <a:pt x="42" y="23"/>
                    </a:cubicBezTo>
                    <a:cubicBezTo>
                      <a:pt x="47" y="4"/>
                      <a:pt x="53" y="23"/>
                      <a:pt x="59" y="9"/>
                    </a:cubicBezTo>
                    <a:cubicBezTo>
                      <a:pt x="60" y="0"/>
                      <a:pt x="63" y="2"/>
                      <a:pt x="71" y="3"/>
                    </a:cubicBezTo>
                    <a:cubicBezTo>
                      <a:pt x="80" y="7"/>
                      <a:pt x="76" y="3"/>
                      <a:pt x="81" y="11"/>
                    </a:cubicBezTo>
                    <a:cubicBezTo>
                      <a:pt x="81" y="12"/>
                      <a:pt x="82" y="11"/>
                      <a:pt x="83" y="11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55" name="Freeform 283"/>
              <p:cNvSpPr>
                <a:spLocks/>
              </p:cNvSpPr>
              <p:nvPr/>
            </p:nvSpPr>
            <p:spPr bwMode="auto">
              <a:xfrm>
                <a:off x="1057" y="3517"/>
                <a:ext cx="29" cy="152"/>
              </a:xfrm>
              <a:custGeom>
                <a:avLst/>
                <a:gdLst>
                  <a:gd name="T0" fmla="*/ 25 w 29"/>
                  <a:gd name="T1" fmla="*/ 133 h 152"/>
                  <a:gd name="T2" fmla="*/ 19 w 29"/>
                  <a:gd name="T3" fmla="*/ 70 h 152"/>
                  <a:gd name="T4" fmla="*/ 29 w 29"/>
                  <a:gd name="T5" fmla="*/ 55 h 152"/>
                  <a:gd name="T6" fmla="*/ 26 w 29"/>
                  <a:gd name="T7" fmla="*/ 35 h 152"/>
                  <a:gd name="T8" fmla="*/ 25 w 29"/>
                  <a:gd name="T9" fmla="*/ 2 h 152"/>
                  <a:gd name="T10" fmla="*/ 22 w 29"/>
                  <a:gd name="T11" fmla="*/ 7 h 152"/>
                  <a:gd name="T12" fmla="*/ 20 w 29"/>
                  <a:gd name="T13" fmla="*/ 64 h 152"/>
                  <a:gd name="T14" fmla="*/ 17 w 29"/>
                  <a:gd name="T15" fmla="*/ 68 h 152"/>
                  <a:gd name="T16" fmla="*/ 8 w 29"/>
                  <a:gd name="T17" fmla="*/ 85 h 152"/>
                  <a:gd name="T18" fmla="*/ 10 w 29"/>
                  <a:gd name="T19" fmla="*/ 152 h 152"/>
                  <a:gd name="T20" fmla="*/ 19 w 29"/>
                  <a:gd name="T21" fmla="*/ 142 h 152"/>
                  <a:gd name="T22" fmla="*/ 25 w 29"/>
                  <a:gd name="T23" fmla="*/ 133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9" h="152">
                    <a:moveTo>
                      <a:pt x="25" y="133"/>
                    </a:moveTo>
                    <a:cubicBezTo>
                      <a:pt x="12" y="111"/>
                      <a:pt x="20" y="113"/>
                      <a:pt x="19" y="70"/>
                    </a:cubicBezTo>
                    <a:cubicBezTo>
                      <a:pt x="20" y="54"/>
                      <a:pt x="20" y="62"/>
                      <a:pt x="29" y="55"/>
                    </a:cubicBezTo>
                    <a:cubicBezTo>
                      <a:pt x="25" y="48"/>
                      <a:pt x="25" y="44"/>
                      <a:pt x="26" y="35"/>
                    </a:cubicBezTo>
                    <a:cubicBezTo>
                      <a:pt x="26" y="24"/>
                      <a:pt x="27" y="13"/>
                      <a:pt x="25" y="2"/>
                    </a:cubicBezTo>
                    <a:cubicBezTo>
                      <a:pt x="25" y="0"/>
                      <a:pt x="22" y="5"/>
                      <a:pt x="22" y="7"/>
                    </a:cubicBezTo>
                    <a:cubicBezTo>
                      <a:pt x="20" y="26"/>
                      <a:pt x="22" y="45"/>
                      <a:pt x="20" y="64"/>
                    </a:cubicBezTo>
                    <a:cubicBezTo>
                      <a:pt x="20" y="66"/>
                      <a:pt x="18" y="67"/>
                      <a:pt x="17" y="68"/>
                    </a:cubicBezTo>
                    <a:cubicBezTo>
                      <a:pt x="16" y="75"/>
                      <a:pt x="14" y="81"/>
                      <a:pt x="8" y="85"/>
                    </a:cubicBezTo>
                    <a:cubicBezTo>
                      <a:pt x="6" y="107"/>
                      <a:pt x="0" y="132"/>
                      <a:pt x="10" y="152"/>
                    </a:cubicBezTo>
                    <a:cubicBezTo>
                      <a:pt x="11" y="144"/>
                      <a:pt x="10" y="139"/>
                      <a:pt x="19" y="142"/>
                    </a:cubicBezTo>
                    <a:cubicBezTo>
                      <a:pt x="20" y="135"/>
                      <a:pt x="19" y="138"/>
                      <a:pt x="25" y="133"/>
                    </a:cubicBez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56" name="Freeform 284"/>
              <p:cNvSpPr>
                <a:spLocks/>
              </p:cNvSpPr>
              <p:nvPr/>
            </p:nvSpPr>
            <p:spPr bwMode="auto">
              <a:xfrm>
                <a:off x="846" y="3665"/>
                <a:ext cx="191" cy="158"/>
              </a:xfrm>
              <a:custGeom>
                <a:avLst/>
                <a:gdLst>
                  <a:gd name="T0" fmla="*/ 105 w 191"/>
                  <a:gd name="T1" fmla="*/ 0 h 158"/>
                  <a:gd name="T2" fmla="*/ 84 w 191"/>
                  <a:gd name="T3" fmla="*/ 6 h 158"/>
                  <a:gd name="T4" fmla="*/ 72 w 191"/>
                  <a:gd name="T5" fmla="*/ 15 h 158"/>
                  <a:gd name="T6" fmla="*/ 45 w 191"/>
                  <a:gd name="T7" fmla="*/ 27 h 158"/>
                  <a:gd name="T8" fmla="*/ 30 w 191"/>
                  <a:gd name="T9" fmla="*/ 30 h 158"/>
                  <a:gd name="T10" fmla="*/ 21 w 191"/>
                  <a:gd name="T11" fmla="*/ 48 h 158"/>
                  <a:gd name="T12" fmla="*/ 0 w 191"/>
                  <a:gd name="T13" fmla="*/ 51 h 158"/>
                  <a:gd name="T14" fmla="*/ 2 w 191"/>
                  <a:gd name="T15" fmla="*/ 57 h 158"/>
                  <a:gd name="T16" fmla="*/ 11 w 191"/>
                  <a:gd name="T17" fmla="*/ 58 h 158"/>
                  <a:gd name="T18" fmla="*/ 26 w 191"/>
                  <a:gd name="T19" fmla="*/ 67 h 158"/>
                  <a:gd name="T20" fmla="*/ 41 w 191"/>
                  <a:gd name="T21" fmla="*/ 73 h 158"/>
                  <a:gd name="T22" fmla="*/ 59 w 191"/>
                  <a:gd name="T23" fmla="*/ 78 h 158"/>
                  <a:gd name="T24" fmla="*/ 93 w 191"/>
                  <a:gd name="T25" fmla="*/ 103 h 158"/>
                  <a:gd name="T26" fmla="*/ 108 w 191"/>
                  <a:gd name="T27" fmla="*/ 132 h 158"/>
                  <a:gd name="T28" fmla="*/ 110 w 191"/>
                  <a:gd name="T29" fmla="*/ 156 h 158"/>
                  <a:gd name="T30" fmla="*/ 111 w 191"/>
                  <a:gd name="T31" fmla="*/ 151 h 158"/>
                  <a:gd name="T32" fmla="*/ 122 w 191"/>
                  <a:gd name="T33" fmla="*/ 147 h 158"/>
                  <a:gd name="T34" fmla="*/ 123 w 191"/>
                  <a:gd name="T35" fmla="*/ 127 h 158"/>
                  <a:gd name="T36" fmla="*/ 114 w 191"/>
                  <a:gd name="T37" fmla="*/ 105 h 158"/>
                  <a:gd name="T38" fmla="*/ 101 w 191"/>
                  <a:gd name="T39" fmla="*/ 94 h 158"/>
                  <a:gd name="T40" fmla="*/ 78 w 191"/>
                  <a:gd name="T41" fmla="*/ 78 h 158"/>
                  <a:gd name="T42" fmla="*/ 68 w 191"/>
                  <a:gd name="T43" fmla="*/ 66 h 158"/>
                  <a:gd name="T44" fmla="*/ 41 w 191"/>
                  <a:gd name="T45" fmla="*/ 57 h 158"/>
                  <a:gd name="T46" fmla="*/ 75 w 191"/>
                  <a:gd name="T47" fmla="*/ 39 h 158"/>
                  <a:gd name="T48" fmla="*/ 93 w 191"/>
                  <a:gd name="T49" fmla="*/ 33 h 158"/>
                  <a:gd name="T50" fmla="*/ 111 w 191"/>
                  <a:gd name="T51" fmla="*/ 19 h 158"/>
                  <a:gd name="T52" fmla="*/ 128 w 191"/>
                  <a:gd name="T53" fmla="*/ 28 h 158"/>
                  <a:gd name="T54" fmla="*/ 146 w 191"/>
                  <a:gd name="T55" fmla="*/ 37 h 158"/>
                  <a:gd name="T56" fmla="*/ 155 w 191"/>
                  <a:gd name="T57" fmla="*/ 51 h 158"/>
                  <a:gd name="T58" fmla="*/ 173 w 191"/>
                  <a:gd name="T59" fmla="*/ 85 h 158"/>
                  <a:gd name="T60" fmla="*/ 179 w 191"/>
                  <a:gd name="T61" fmla="*/ 109 h 158"/>
                  <a:gd name="T62" fmla="*/ 182 w 191"/>
                  <a:gd name="T63" fmla="*/ 103 h 158"/>
                  <a:gd name="T64" fmla="*/ 188 w 191"/>
                  <a:gd name="T65" fmla="*/ 102 h 158"/>
                  <a:gd name="T66" fmla="*/ 168 w 191"/>
                  <a:gd name="T67" fmla="*/ 54 h 158"/>
                  <a:gd name="T68" fmla="*/ 128 w 191"/>
                  <a:gd name="T69" fmla="*/ 19 h 158"/>
                  <a:gd name="T70" fmla="*/ 113 w 191"/>
                  <a:gd name="T71" fmla="*/ 4 h 158"/>
                  <a:gd name="T72" fmla="*/ 105 w 191"/>
                  <a:gd name="T73" fmla="*/ 0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91" h="158">
                    <a:moveTo>
                      <a:pt x="105" y="0"/>
                    </a:moveTo>
                    <a:cubicBezTo>
                      <a:pt x="98" y="1"/>
                      <a:pt x="91" y="4"/>
                      <a:pt x="84" y="6"/>
                    </a:cubicBezTo>
                    <a:cubicBezTo>
                      <a:pt x="79" y="10"/>
                      <a:pt x="78" y="13"/>
                      <a:pt x="72" y="15"/>
                    </a:cubicBezTo>
                    <a:cubicBezTo>
                      <a:pt x="66" y="23"/>
                      <a:pt x="54" y="24"/>
                      <a:pt x="45" y="27"/>
                    </a:cubicBezTo>
                    <a:cubicBezTo>
                      <a:pt x="39" y="31"/>
                      <a:pt x="37" y="31"/>
                      <a:pt x="30" y="30"/>
                    </a:cubicBezTo>
                    <a:cubicBezTo>
                      <a:pt x="23" y="35"/>
                      <a:pt x="24" y="41"/>
                      <a:pt x="21" y="48"/>
                    </a:cubicBezTo>
                    <a:cubicBezTo>
                      <a:pt x="11" y="46"/>
                      <a:pt x="9" y="47"/>
                      <a:pt x="0" y="51"/>
                    </a:cubicBezTo>
                    <a:cubicBezTo>
                      <a:pt x="1" y="53"/>
                      <a:pt x="0" y="56"/>
                      <a:pt x="2" y="57"/>
                    </a:cubicBezTo>
                    <a:cubicBezTo>
                      <a:pt x="5" y="59"/>
                      <a:pt x="8" y="57"/>
                      <a:pt x="11" y="58"/>
                    </a:cubicBezTo>
                    <a:cubicBezTo>
                      <a:pt x="18" y="60"/>
                      <a:pt x="18" y="66"/>
                      <a:pt x="26" y="67"/>
                    </a:cubicBezTo>
                    <a:cubicBezTo>
                      <a:pt x="38" y="73"/>
                      <a:pt x="32" y="71"/>
                      <a:pt x="41" y="73"/>
                    </a:cubicBezTo>
                    <a:cubicBezTo>
                      <a:pt x="47" y="76"/>
                      <a:pt x="53" y="76"/>
                      <a:pt x="59" y="78"/>
                    </a:cubicBezTo>
                    <a:cubicBezTo>
                      <a:pt x="70" y="87"/>
                      <a:pt x="82" y="95"/>
                      <a:pt x="93" y="103"/>
                    </a:cubicBezTo>
                    <a:cubicBezTo>
                      <a:pt x="99" y="113"/>
                      <a:pt x="99" y="125"/>
                      <a:pt x="108" y="132"/>
                    </a:cubicBezTo>
                    <a:cubicBezTo>
                      <a:pt x="109" y="140"/>
                      <a:pt x="109" y="148"/>
                      <a:pt x="110" y="156"/>
                    </a:cubicBezTo>
                    <a:cubicBezTo>
                      <a:pt x="110" y="158"/>
                      <a:pt x="110" y="152"/>
                      <a:pt x="111" y="151"/>
                    </a:cubicBezTo>
                    <a:cubicBezTo>
                      <a:pt x="114" y="148"/>
                      <a:pt x="119" y="148"/>
                      <a:pt x="122" y="147"/>
                    </a:cubicBezTo>
                    <a:cubicBezTo>
                      <a:pt x="131" y="140"/>
                      <a:pt x="140" y="137"/>
                      <a:pt x="123" y="127"/>
                    </a:cubicBezTo>
                    <a:cubicBezTo>
                      <a:pt x="119" y="118"/>
                      <a:pt x="124" y="107"/>
                      <a:pt x="114" y="105"/>
                    </a:cubicBezTo>
                    <a:cubicBezTo>
                      <a:pt x="110" y="100"/>
                      <a:pt x="107" y="97"/>
                      <a:pt x="101" y="94"/>
                    </a:cubicBezTo>
                    <a:cubicBezTo>
                      <a:pt x="96" y="87"/>
                      <a:pt x="87" y="80"/>
                      <a:pt x="78" y="78"/>
                    </a:cubicBezTo>
                    <a:cubicBezTo>
                      <a:pt x="77" y="73"/>
                      <a:pt x="68" y="66"/>
                      <a:pt x="68" y="66"/>
                    </a:cubicBezTo>
                    <a:cubicBezTo>
                      <a:pt x="62" y="57"/>
                      <a:pt x="51" y="58"/>
                      <a:pt x="41" y="57"/>
                    </a:cubicBezTo>
                    <a:cubicBezTo>
                      <a:pt x="50" y="46"/>
                      <a:pt x="61" y="40"/>
                      <a:pt x="75" y="39"/>
                    </a:cubicBezTo>
                    <a:cubicBezTo>
                      <a:pt x="82" y="37"/>
                      <a:pt x="86" y="34"/>
                      <a:pt x="93" y="33"/>
                    </a:cubicBezTo>
                    <a:cubicBezTo>
                      <a:pt x="101" y="30"/>
                      <a:pt x="103" y="23"/>
                      <a:pt x="111" y="19"/>
                    </a:cubicBezTo>
                    <a:cubicBezTo>
                      <a:pt x="117" y="26"/>
                      <a:pt x="119" y="27"/>
                      <a:pt x="128" y="28"/>
                    </a:cubicBezTo>
                    <a:cubicBezTo>
                      <a:pt x="134" y="31"/>
                      <a:pt x="140" y="33"/>
                      <a:pt x="146" y="37"/>
                    </a:cubicBezTo>
                    <a:cubicBezTo>
                      <a:pt x="154" y="47"/>
                      <a:pt x="152" y="42"/>
                      <a:pt x="155" y="51"/>
                    </a:cubicBezTo>
                    <a:cubicBezTo>
                      <a:pt x="157" y="64"/>
                      <a:pt x="165" y="75"/>
                      <a:pt x="173" y="85"/>
                    </a:cubicBezTo>
                    <a:cubicBezTo>
                      <a:pt x="174" y="93"/>
                      <a:pt x="177" y="101"/>
                      <a:pt x="179" y="109"/>
                    </a:cubicBezTo>
                    <a:cubicBezTo>
                      <a:pt x="180" y="107"/>
                      <a:pt x="180" y="104"/>
                      <a:pt x="182" y="103"/>
                    </a:cubicBezTo>
                    <a:cubicBezTo>
                      <a:pt x="184" y="102"/>
                      <a:pt x="188" y="104"/>
                      <a:pt x="188" y="102"/>
                    </a:cubicBezTo>
                    <a:cubicBezTo>
                      <a:pt x="191" y="81"/>
                      <a:pt x="183" y="66"/>
                      <a:pt x="168" y="54"/>
                    </a:cubicBezTo>
                    <a:cubicBezTo>
                      <a:pt x="160" y="40"/>
                      <a:pt x="143" y="25"/>
                      <a:pt x="128" y="19"/>
                    </a:cubicBezTo>
                    <a:cubicBezTo>
                      <a:pt x="124" y="14"/>
                      <a:pt x="118" y="7"/>
                      <a:pt x="113" y="4"/>
                    </a:cubicBezTo>
                    <a:cubicBezTo>
                      <a:pt x="111" y="3"/>
                      <a:pt x="97" y="0"/>
                      <a:pt x="105" y="0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57" name="Freeform 285"/>
              <p:cNvSpPr>
                <a:spLocks/>
              </p:cNvSpPr>
              <p:nvPr/>
            </p:nvSpPr>
            <p:spPr bwMode="auto">
              <a:xfrm>
                <a:off x="998" y="3528"/>
                <a:ext cx="82" cy="192"/>
              </a:xfrm>
              <a:custGeom>
                <a:avLst/>
                <a:gdLst>
                  <a:gd name="T0" fmla="*/ 82 w 82"/>
                  <a:gd name="T1" fmla="*/ 150 h 192"/>
                  <a:gd name="T2" fmla="*/ 69 w 82"/>
                  <a:gd name="T3" fmla="*/ 149 h 192"/>
                  <a:gd name="T4" fmla="*/ 58 w 82"/>
                  <a:gd name="T5" fmla="*/ 137 h 192"/>
                  <a:gd name="T6" fmla="*/ 60 w 82"/>
                  <a:gd name="T7" fmla="*/ 95 h 192"/>
                  <a:gd name="T8" fmla="*/ 58 w 82"/>
                  <a:gd name="T9" fmla="*/ 86 h 192"/>
                  <a:gd name="T10" fmla="*/ 49 w 82"/>
                  <a:gd name="T11" fmla="*/ 93 h 192"/>
                  <a:gd name="T12" fmla="*/ 57 w 82"/>
                  <a:gd name="T13" fmla="*/ 74 h 192"/>
                  <a:gd name="T14" fmla="*/ 58 w 82"/>
                  <a:gd name="T15" fmla="*/ 53 h 192"/>
                  <a:gd name="T16" fmla="*/ 51 w 82"/>
                  <a:gd name="T17" fmla="*/ 66 h 192"/>
                  <a:gd name="T18" fmla="*/ 43 w 82"/>
                  <a:gd name="T19" fmla="*/ 84 h 192"/>
                  <a:gd name="T20" fmla="*/ 36 w 82"/>
                  <a:gd name="T21" fmla="*/ 98 h 192"/>
                  <a:gd name="T22" fmla="*/ 28 w 82"/>
                  <a:gd name="T23" fmla="*/ 110 h 192"/>
                  <a:gd name="T24" fmla="*/ 19 w 82"/>
                  <a:gd name="T25" fmla="*/ 119 h 192"/>
                  <a:gd name="T26" fmla="*/ 24 w 82"/>
                  <a:gd name="T27" fmla="*/ 122 h 192"/>
                  <a:gd name="T28" fmla="*/ 49 w 82"/>
                  <a:gd name="T29" fmla="*/ 143 h 192"/>
                  <a:gd name="T30" fmla="*/ 60 w 82"/>
                  <a:gd name="T31" fmla="*/ 158 h 192"/>
                  <a:gd name="T32" fmla="*/ 66 w 82"/>
                  <a:gd name="T33" fmla="*/ 170 h 192"/>
                  <a:gd name="T34" fmla="*/ 67 w 82"/>
                  <a:gd name="T35" fmla="*/ 192 h 192"/>
                  <a:gd name="T36" fmla="*/ 49 w 82"/>
                  <a:gd name="T37" fmla="*/ 158 h 192"/>
                  <a:gd name="T38" fmla="*/ 30 w 82"/>
                  <a:gd name="T39" fmla="*/ 138 h 192"/>
                  <a:gd name="T40" fmla="*/ 16 w 82"/>
                  <a:gd name="T41" fmla="*/ 125 h 192"/>
                  <a:gd name="T42" fmla="*/ 16 w 82"/>
                  <a:gd name="T43" fmla="*/ 125 h 192"/>
                  <a:gd name="T44" fmla="*/ 9 w 82"/>
                  <a:gd name="T45" fmla="*/ 116 h 192"/>
                  <a:gd name="T46" fmla="*/ 24 w 82"/>
                  <a:gd name="T47" fmla="*/ 107 h 192"/>
                  <a:gd name="T48" fmla="*/ 42 w 82"/>
                  <a:gd name="T49" fmla="*/ 80 h 192"/>
                  <a:gd name="T50" fmla="*/ 37 w 82"/>
                  <a:gd name="T51" fmla="*/ 44 h 192"/>
                  <a:gd name="T52" fmla="*/ 40 w 82"/>
                  <a:gd name="T53" fmla="*/ 30 h 192"/>
                  <a:gd name="T54" fmla="*/ 61 w 82"/>
                  <a:gd name="T55" fmla="*/ 5 h 192"/>
                  <a:gd name="T56" fmla="*/ 75 w 82"/>
                  <a:gd name="T57" fmla="*/ 14 h 192"/>
                  <a:gd name="T58" fmla="*/ 70 w 82"/>
                  <a:gd name="T59" fmla="*/ 33 h 192"/>
                  <a:gd name="T60" fmla="*/ 64 w 82"/>
                  <a:gd name="T61" fmla="*/ 66 h 192"/>
                  <a:gd name="T62" fmla="*/ 58 w 82"/>
                  <a:gd name="T63" fmla="*/ 80 h 192"/>
                  <a:gd name="T64" fmla="*/ 63 w 82"/>
                  <a:gd name="T65" fmla="*/ 128 h 192"/>
                  <a:gd name="T66" fmla="*/ 66 w 82"/>
                  <a:gd name="T67" fmla="*/ 146 h 192"/>
                  <a:gd name="T68" fmla="*/ 73 w 82"/>
                  <a:gd name="T69" fmla="*/ 138 h 192"/>
                  <a:gd name="T70" fmla="*/ 82 w 82"/>
                  <a:gd name="T71" fmla="*/ 15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2" h="192">
                    <a:moveTo>
                      <a:pt x="82" y="150"/>
                    </a:moveTo>
                    <a:cubicBezTo>
                      <a:pt x="74" y="140"/>
                      <a:pt x="78" y="142"/>
                      <a:pt x="69" y="149"/>
                    </a:cubicBezTo>
                    <a:cubicBezTo>
                      <a:pt x="63" y="146"/>
                      <a:pt x="62" y="142"/>
                      <a:pt x="58" y="137"/>
                    </a:cubicBezTo>
                    <a:cubicBezTo>
                      <a:pt x="56" y="123"/>
                      <a:pt x="50" y="108"/>
                      <a:pt x="60" y="95"/>
                    </a:cubicBezTo>
                    <a:cubicBezTo>
                      <a:pt x="59" y="92"/>
                      <a:pt x="61" y="87"/>
                      <a:pt x="58" y="86"/>
                    </a:cubicBezTo>
                    <a:cubicBezTo>
                      <a:pt x="54" y="85"/>
                      <a:pt x="49" y="93"/>
                      <a:pt x="49" y="93"/>
                    </a:cubicBezTo>
                    <a:cubicBezTo>
                      <a:pt x="52" y="87"/>
                      <a:pt x="54" y="80"/>
                      <a:pt x="57" y="74"/>
                    </a:cubicBezTo>
                    <a:cubicBezTo>
                      <a:pt x="59" y="65"/>
                      <a:pt x="60" y="62"/>
                      <a:pt x="58" y="53"/>
                    </a:cubicBezTo>
                    <a:cubicBezTo>
                      <a:pt x="46" y="54"/>
                      <a:pt x="38" y="58"/>
                      <a:pt x="51" y="66"/>
                    </a:cubicBezTo>
                    <a:cubicBezTo>
                      <a:pt x="52" y="72"/>
                      <a:pt x="43" y="84"/>
                      <a:pt x="43" y="84"/>
                    </a:cubicBezTo>
                    <a:cubicBezTo>
                      <a:pt x="42" y="91"/>
                      <a:pt x="42" y="94"/>
                      <a:pt x="36" y="98"/>
                    </a:cubicBezTo>
                    <a:cubicBezTo>
                      <a:pt x="33" y="105"/>
                      <a:pt x="34" y="105"/>
                      <a:pt x="28" y="110"/>
                    </a:cubicBezTo>
                    <a:cubicBezTo>
                      <a:pt x="25" y="113"/>
                      <a:pt x="19" y="119"/>
                      <a:pt x="19" y="119"/>
                    </a:cubicBezTo>
                    <a:cubicBezTo>
                      <a:pt x="0" y="105"/>
                      <a:pt x="8" y="118"/>
                      <a:pt x="24" y="122"/>
                    </a:cubicBezTo>
                    <a:cubicBezTo>
                      <a:pt x="32" y="129"/>
                      <a:pt x="40" y="136"/>
                      <a:pt x="49" y="143"/>
                    </a:cubicBezTo>
                    <a:cubicBezTo>
                      <a:pt x="52" y="151"/>
                      <a:pt x="56" y="151"/>
                      <a:pt x="60" y="158"/>
                    </a:cubicBezTo>
                    <a:cubicBezTo>
                      <a:pt x="62" y="162"/>
                      <a:pt x="66" y="170"/>
                      <a:pt x="66" y="170"/>
                    </a:cubicBezTo>
                    <a:cubicBezTo>
                      <a:pt x="68" y="179"/>
                      <a:pt x="72" y="182"/>
                      <a:pt x="67" y="192"/>
                    </a:cubicBezTo>
                    <a:cubicBezTo>
                      <a:pt x="66" y="179"/>
                      <a:pt x="61" y="165"/>
                      <a:pt x="49" y="158"/>
                    </a:cubicBezTo>
                    <a:cubicBezTo>
                      <a:pt x="47" y="150"/>
                      <a:pt x="38" y="142"/>
                      <a:pt x="30" y="138"/>
                    </a:cubicBezTo>
                    <a:lnTo>
                      <a:pt x="16" y="125"/>
                    </a:lnTo>
                    <a:cubicBezTo>
                      <a:pt x="16" y="125"/>
                      <a:pt x="16" y="125"/>
                      <a:pt x="16" y="125"/>
                    </a:cubicBezTo>
                    <a:cubicBezTo>
                      <a:pt x="14" y="122"/>
                      <a:pt x="9" y="116"/>
                      <a:pt x="9" y="116"/>
                    </a:cubicBezTo>
                    <a:cubicBezTo>
                      <a:pt x="14" y="110"/>
                      <a:pt x="16" y="108"/>
                      <a:pt x="24" y="107"/>
                    </a:cubicBezTo>
                    <a:cubicBezTo>
                      <a:pt x="25" y="98"/>
                      <a:pt x="37" y="91"/>
                      <a:pt x="42" y="80"/>
                    </a:cubicBezTo>
                    <a:cubicBezTo>
                      <a:pt x="41" y="69"/>
                      <a:pt x="42" y="55"/>
                      <a:pt x="37" y="44"/>
                    </a:cubicBezTo>
                    <a:cubicBezTo>
                      <a:pt x="36" y="37"/>
                      <a:pt x="39" y="36"/>
                      <a:pt x="40" y="30"/>
                    </a:cubicBezTo>
                    <a:cubicBezTo>
                      <a:pt x="42" y="4"/>
                      <a:pt x="38" y="0"/>
                      <a:pt x="61" y="5"/>
                    </a:cubicBezTo>
                    <a:cubicBezTo>
                      <a:pt x="67" y="9"/>
                      <a:pt x="71" y="7"/>
                      <a:pt x="75" y="14"/>
                    </a:cubicBezTo>
                    <a:cubicBezTo>
                      <a:pt x="72" y="20"/>
                      <a:pt x="70" y="33"/>
                      <a:pt x="70" y="33"/>
                    </a:cubicBezTo>
                    <a:cubicBezTo>
                      <a:pt x="69" y="44"/>
                      <a:pt x="69" y="56"/>
                      <a:pt x="64" y="66"/>
                    </a:cubicBezTo>
                    <a:cubicBezTo>
                      <a:pt x="63" y="72"/>
                      <a:pt x="60" y="75"/>
                      <a:pt x="58" y="80"/>
                    </a:cubicBezTo>
                    <a:cubicBezTo>
                      <a:pt x="60" y="96"/>
                      <a:pt x="57" y="114"/>
                      <a:pt x="63" y="128"/>
                    </a:cubicBezTo>
                    <a:cubicBezTo>
                      <a:pt x="64" y="134"/>
                      <a:pt x="60" y="144"/>
                      <a:pt x="66" y="146"/>
                    </a:cubicBezTo>
                    <a:cubicBezTo>
                      <a:pt x="69" y="147"/>
                      <a:pt x="70" y="140"/>
                      <a:pt x="73" y="138"/>
                    </a:cubicBezTo>
                    <a:cubicBezTo>
                      <a:pt x="76" y="144"/>
                      <a:pt x="75" y="150"/>
                      <a:pt x="82" y="150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58" name="Freeform 286"/>
              <p:cNvSpPr>
                <a:spLocks/>
              </p:cNvSpPr>
              <p:nvPr/>
            </p:nvSpPr>
            <p:spPr bwMode="auto">
              <a:xfrm>
                <a:off x="996" y="3368"/>
                <a:ext cx="58" cy="144"/>
              </a:xfrm>
              <a:custGeom>
                <a:avLst/>
                <a:gdLst>
                  <a:gd name="T0" fmla="*/ 58 w 58"/>
                  <a:gd name="T1" fmla="*/ 26 h 144"/>
                  <a:gd name="T2" fmla="*/ 46 w 58"/>
                  <a:gd name="T3" fmla="*/ 114 h 144"/>
                  <a:gd name="T4" fmla="*/ 42 w 58"/>
                  <a:gd name="T5" fmla="*/ 126 h 144"/>
                  <a:gd name="T6" fmla="*/ 40 w 58"/>
                  <a:gd name="T7" fmla="*/ 142 h 144"/>
                  <a:gd name="T8" fmla="*/ 28 w 58"/>
                  <a:gd name="T9" fmla="*/ 134 h 144"/>
                  <a:gd name="T10" fmla="*/ 2 w 58"/>
                  <a:gd name="T11" fmla="*/ 114 h 144"/>
                  <a:gd name="T12" fmla="*/ 16 w 58"/>
                  <a:gd name="T13" fmla="*/ 0 h 144"/>
                  <a:gd name="T14" fmla="*/ 38 w 58"/>
                  <a:gd name="T15" fmla="*/ 6 h 144"/>
                  <a:gd name="T16" fmla="*/ 54 w 58"/>
                  <a:gd name="T17" fmla="*/ 16 h 144"/>
                  <a:gd name="T18" fmla="*/ 58 w 58"/>
                  <a:gd name="T19" fmla="*/ 26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8" h="144">
                    <a:moveTo>
                      <a:pt x="58" y="26"/>
                    </a:moveTo>
                    <a:cubicBezTo>
                      <a:pt x="57" y="42"/>
                      <a:pt x="49" y="97"/>
                      <a:pt x="46" y="114"/>
                    </a:cubicBezTo>
                    <a:cubicBezTo>
                      <a:pt x="45" y="118"/>
                      <a:pt x="42" y="126"/>
                      <a:pt x="42" y="126"/>
                    </a:cubicBezTo>
                    <a:cubicBezTo>
                      <a:pt x="41" y="131"/>
                      <a:pt x="45" y="139"/>
                      <a:pt x="40" y="142"/>
                    </a:cubicBezTo>
                    <a:cubicBezTo>
                      <a:pt x="36" y="144"/>
                      <a:pt x="28" y="134"/>
                      <a:pt x="28" y="134"/>
                    </a:cubicBezTo>
                    <a:cubicBezTo>
                      <a:pt x="22" y="124"/>
                      <a:pt x="12" y="120"/>
                      <a:pt x="2" y="114"/>
                    </a:cubicBezTo>
                    <a:cubicBezTo>
                      <a:pt x="0" y="92"/>
                      <a:pt x="10" y="18"/>
                      <a:pt x="16" y="0"/>
                    </a:cubicBezTo>
                    <a:cubicBezTo>
                      <a:pt x="31" y="5"/>
                      <a:pt x="24" y="3"/>
                      <a:pt x="38" y="6"/>
                    </a:cubicBezTo>
                    <a:cubicBezTo>
                      <a:pt x="41" y="11"/>
                      <a:pt x="54" y="16"/>
                      <a:pt x="54" y="16"/>
                    </a:cubicBezTo>
                    <a:cubicBezTo>
                      <a:pt x="56" y="23"/>
                      <a:pt x="55" y="20"/>
                      <a:pt x="58" y="26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5759" name="Group 287"/>
            <p:cNvGrpSpPr>
              <a:grpSpLocks/>
            </p:cNvGrpSpPr>
            <p:nvPr/>
          </p:nvGrpSpPr>
          <p:grpSpPr bwMode="auto">
            <a:xfrm>
              <a:off x="578" y="238"/>
              <a:ext cx="1047" cy="1394"/>
              <a:chOff x="578" y="238"/>
              <a:chExt cx="1047" cy="1394"/>
            </a:xfrm>
          </p:grpSpPr>
          <p:sp>
            <p:nvSpPr>
              <p:cNvPr id="105760" name="Freeform 288"/>
              <p:cNvSpPr>
                <a:spLocks/>
              </p:cNvSpPr>
              <p:nvPr/>
            </p:nvSpPr>
            <p:spPr bwMode="auto">
              <a:xfrm>
                <a:off x="578" y="291"/>
                <a:ext cx="1047" cy="1341"/>
              </a:xfrm>
              <a:custGeom>
                <a:avLst/>
                <a:gdLst>
                  <a:gd name="T0" fmla="*/ 631 w 1047"/>
                  <a:gd name="T1" fmla="*/ 363 h 1341"/>
                  <a:gd name="T2" fmla="*/ 559 w 1047"/>
                  <a:gd name="T3" fmla="*/ 492 h 1341"/>
                  <a:gd name="T4" fmla="*/ 586 w 1047"/>
                  <a:gd name="T5" fmla="*/ 1094 h 1341"/>
                  <a:gd name="T6" fmla="*/ 586 w 1047"/>
                  <a:gd name="T7" fmla="*/ 1143 h 1341"/>
                  <a:gd name="T8" fmla="*/ 603 w 1047"/>
                  <a:gd name="T9" fmla="*/ 1190 h 1341"/>
                  <a:gd name="T10" fmla="*/ 628 w 1047"/>
                  <a:gd name="T11" fmla="*/ 1227 h 1341"/>
                  <a:gd name="T12" fmla="*/ 613 w 1047"/>
                  <a:gd name="T13" fmla="*/ 1241 h 1341"/>
                  <a:gd name="T14" fmla="*/ 615 w 1047"/>
                  <a:gd name="T15" fmla="*/ 1287 h 1341"/>
                  <a:gd name="T16" fmla="*/ 574 w 1047"/>
                  <a:gd name="T17" fmla="*/ 1304 h 1341"/>
                  <a:gd name="T18" fmla="*/ 564 w 1047"/>
                  <a:gd name="T19" fmla="*/ 1325 h 1341"/>
                  <a:gd name="T20" fmla="*/ 505 w 1047"/>
                  <a:gd name="T21" fmla="*/ 1341 h 1341"/>
                  <a:gd name="T22" fmla="*/ 514 w 1047"/>
                  <a:gd name="T23" fmla="*/ 1338 h 1341"/>
                  <a:gd name="T24" fmla="*/ 502 w 1047"/>
                  <a:gd name="T25" fmla="*/ 1328 h 1341"/>
                  <a:gd name="T26" fmla="*/ 426 w 1047"/>
                  <a:gd name="T27" fmla="*/ 1337 h 1341"/>
                  <a:gd name="T28" fmla="*/ 346 w 1047"/>
                  <a:gd name="T29" fmla="*/ 1320 h 1341"/>
                  <a:gd name="T30" fmla="*/ 268 w 1047"/>
                  <a:gd name="T31" fmla="*/ 1298 h 1341"/>
                  <a:gd name="T32" fmla="*/ 162 w 1047"/>
                  <a:gd name="T33" fmla="*/ 1235 h 1341"/>
                  <a:gd name="T34" fmla="*/ 67 w 1047"/>
                  <a:gd name="T35" fmla="*/ 1098 h 1341"/>
                  <a:gd name="T36" fmla="*/ 3 w 1047"/>
                  <a:gd name="T37" fmla="*/ 849 h 1341"/>
                  <a:gd name="T38" fmla="*/ 25 w 1047"/>
                  <a:gd name="T39" fmla="*/ 630 h 1341"/>
                  <a:gd name="T40" fmla="*/ 69 w 1047"/>
                  <a:gd name="T41" fmla="*/ 414 h 1341"/>
                  <a:gd name="T42" fmla="*/ 88 w 1047"/>
                  <a:gd name="T43" fmla="*/ 366 h 1341"/>
                  <a:gd name="T44" fmla="*/ 157 w 1047"/>
                  <a:gd name="T45" fmla="*/ 185 h 1341"/>
                  <a:gd name="T46" fmla="*/ 229 w 1047"/>
                  <a:gd name="T47" fmla="*/ 86 h 1341"/>
                  <a:gd name="T48" fmla="*/ 378 w 1047"/>
                  <a:gd name="T49" fmla="*/ 18 h 1341"/>
                  <a:gd name="T50" fmla="*/ 505 w 1047"/>
                  <a:gd name="T51" fmla="*/ 2 h 1341"/>
                  <a:gd name="T52" fmla="*/ 621 w 1047"/>
                  <a:gd name="T53" fmla="*/ 14 h 1341"/>
                  <a:gd name="T54" fmla="*/ 816 w 1047"/>
                  <a:gd name="T55" fmla="*/ 87 h 1341"/>
                  <a:gd name="T56" fmla="*/ 901 w 1047"/>
                  <a:gd name="T57" fmla="*/ 176 h 1341"/>
                  <a:gd name="T58" fmla="*/ 903 w 1047"/>
                  <a:gd name="T59" fmla="*/ 189 h 1341"/>
                  <a:gd name="T60" fmla="*/ 943 w 1047"/>
                  <a:gd name="T61" fmla="*/ 300 h 1341"/>
                  <a:gd name="T62" fmla="*/ 1014 w 1047"/>
                  <a:gd name="T63" fmla="*/ 510 h 1341"/>
                  <a:gd name="T64" fmla="*/ 1045 w 1047"/>
                  <a:gd name="T65" fmla="*/ 737 h 1341"/>
                  <a:gd name="T66" fmla="*/ 1044 w 1047"/>
                  <a:gd name="T67" fmla="*/ 935 h 1341"/>
                  <a:gd name="T68" fmla="*/ 1027 w 1047"/>
                  <a:gd name="T69" fmla="*/ 1089 h 1341"/>
                  <a:gd name="T70" fmla="*/ 990 w 1047"/>
                  <a:gd name="T71" fmla="*/ 1226 h 1341"/>
                  <a:gd name="T72" fmla="*/ 961 w 1047"/>
                  <a:gd name="T73" fmla="*/ 1265 h 1341"/>
                  <a:gd name="T74" fmla="*/ 904 w 1047"/>
                  <a:gd name="T75" fmla="*/ 1287 h 1341"/>
                  <a:gd name="T76" fmla="*/ 856 w 1047"/>
                  <a:gd name="T77" fmla="*/ 1287 h 1341"/>
                  <a:gd name="T78" fmla="*/ 855 w 1047"/>
                  <a:gd name="T79" fmla="*/ 1263 h 1341"/>
                  <a:gd name="T80" fmla="*/ 861 w 1047"/>
                  <a:gd name="T81" fmla="*/ 1218 h 1341"/>
                  <a:gd name="T82" fmla="*/ 880 w 1047"/>
                  <a:gd name="T83" fmla="*/ 1176 h 1341"/>
                  <a:gd name="T84" fmla="*/ 904 w 1047"/>
                  <a:gd name="T85" fmla="*/ 1065 h 1341"/>
                  <a:gd name="T86" fmla="*/ 919 w 1047"/>
                  <a:gd name="T87" fmla="*/ 1005 h 1341"/>
                  <a:gd name="T88" fmla="*/ 898 w 1047"/>
                  <a:gd name="T89" fmla="*/ 771 h 1341"/>
                  <a:gd name="T90" fmla="*/ 880 w 1047"/>
                  <a:gd name="T91" fmla="*/ 663 h 1341"/>
                  <a:gd name="T92" fmla="*/ 868 w 1047"/>
                  <a:gd name="T93" fmla="*/ 429 h 1341"/>
                  <a:gd name="T94" fmla="*/ 856 w 1047"/>
                  <a:gd name="T95" fmla="*/ 381 h 1341"/>
                  <a:gd name="T96" fmla="*/ 826 w 1047"/>
                  <a:gd name="T97" fmla="*/ 315 h 1341"/>
                  <a:gd name="T98" fmla="*/ 784 w 1047"/>
                  <a:gd name="T99" fmla="*/ 339 h 1341"/>
                  <a:gd name="T100" fmla="*/ 688 w 1047"/>
                  <a:gd name="T101" fmla="*/ 357 h 1341"/>
                  <a:gd name="T102" fmla="*/ 631 w 1047"/>
                  <a:gd name="T103" fmla="*/ 363 h 1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47" h="1341">
                    <a:moveTo>
                      <a:pt x="631" y="363"/>
                    </a:moveTo>
                    <a:cubicBezTo>
                      <a:pt x="585" y="386"/>
                      <a:pt x="568" y="445"/>
                      <a:pt x="559" y="492"/>
                    </a:cubicBezTo>
                    <a:cubicBezTo>
                      <a:pt x="552" y="614"/>
                      <a:pt x="582" y="986"/>
                      <a:pt x="586" y="1094"/>
                    </a:cubicBezTo>
                    <a:cubicBezTo>
                      <a:pt x="590" y="1202"/>
                      <a:pt x="583" y="1127"/>
                      <a:pt x="586" y="1143"/>
                    </a:cubicBezTo>
                    <a:cubicBezTo>
                      <a:pt x="594" y="1165"/>
                      <a:pt x="605" y="1165"/>
                      <a:pt x="603" y="1190"/>
                    </a:cubicBezTo>
                    <a:cubicBezTo>
                      <a:pt x="610" y="1204"/>
                      <a:pt x="626" y="1219"/>
                      <a:pt x="628" y="1227"/>
                    </a:cubicBezTo>
                    <a:cubicBezTo>
                      <a:pt x="630" y="1235"/>
                      <a:pt x="615" y="1231"/>
                      <a:pt x="613" y="1241"/>
                    </a:cubicBezTo>
                    <a:cubicBezTo>
                      <a:pt x="611" y="1251"/>
                      <a:pt x="622" y="1277"/>
                      <a:pt x="615" y="1287"/>
                    </a:cubicBezTo>
                    <a:cubicBezTo>
                      <a:pt x="608" y="1297"/>
                      <a:pt x="584" y="1302"/>
                      <a:pt x="574" y="1304"/>
                    </a:cubicBezTo>
                    <a:cubicBezTo>
                      <a:pt x="566" y="1310"/>
                      <a:pt x="576" y="1317"/>
                      <a:pt x="564" y="1325"/>
                    </a:cubicBezTo>
                    <a:cubicBezTo>
                      <a:pt x="556" y="1333"/>
                      <a:pt x="516" y="1341"/>
                      <a:pt x="505" y="1341"/>
                    </a:cubicBezTo>
                    <a:cubicBezTo>
                      <a:pt x="502" y="1341"/>
                      <a:pt x="511" y="1339"/>
                      <a:pt x="514" y="1338"/>
                    </a:cubicBezTo>
                    <a:cubicBezTo>
                      <a:pt x="523" y="1324"/>
                      <a:pt x="519" y="1336"/>
                      <a:pt x="502" y="1328"/>
                    </a:cubicBezTo>
                    <a:cubicBezTo>
                      <a:pt x="485" y="1326"/>
                      <a:pt x="452" y="1338"/>
                      <a:pt x="426" y="1337"/>
                    </a:cubicBezTo>
                    <a:cubicBezTo>
                      <a:pt x="400" y="1336"/>
                      <a:pt x="372" y="1326"/>
                      <a:pt x="346" y="1320"/>
                    </a:cubicBezTo>
                    <a:cubicBezTo>
                      <a:pt x="318" y="1312"/>
                      <a:pt x="307" y="1313"/>
                      <a:pt x="268" y="1298"/>
                    </a:cubicBezTo>
                    <a:cubicBezTo>
                      <a:pt x="237" y="1284"/>
                      <a:pt x="195" y="1268"/>
                      <a:pt x="162" y="1235"/>
                    </a:cubicBezTo>
                    <a:cubicBezTo>
                      <a:pt x="124" y="1208"/>
                      <a:pt x="92" y="1126"/>
                      <a:pt x="67" y="1098"/>
                    </a:cubicBezTo>
                    <a:cubicBezTo>
                      <a:pt x="35" y="1040"/>
                      <a:pt x="11" y="929"/>
                      <a:pt x="3" y="849"/>
                    </a:cubicBezTo>
                    <a:cubicBezTo>
                      <a:pt x="0" y="790"/>
                      <a:pt x="14" y="702"/>
                      <a:pt x="25" y="630"/>
                    </a:cubicBezTo>
                    <a:cubicBezTo>
                      <a:pt x="36" y="558"/>
                      <a:pt x="59" y="458"/>
                      <a:pt x="69" y="414"/>
                    </a:cubicBezTo>
                    <a:cubicBezTo>
                      <a:pt x="78" y="368"/>
                      <a:pt x="67" y="417"/>
                      <a:pt x="88" y="366"/>
                    </a:cubicBezTo>
                    <a:cubicBezTo>
                      <a:pt x="103" y="328"/>
                      <a:pt x="134" y="232"/>
                      <a:pt x="157" y="185"/>
                    </a:cubicBezTo>
                    <a:cubicBezTo>
                      <a:pt x="180" y="138"/>
                      <a:pt x="192" y="114"/>
                      <a:pt x="229" y="86"/>
                    </a:cubicBezTo>
                    <a:cubicBezTo>
                      <a:pt x="266" y="58"/>
                      <a:pt x="332" y="32"/>
                      <a:pt x="378" y="18"/>
                    </a:cubicBezTo>
                    <a:cubicBezTo>
                      <a:pt x="424" y="4"/>
                      <a:pt x="465" y="3"/>
                      <a:pt x="505" y="2"/>
                    </a:cubicBezTo>
                    <a:cubicBezTo>
                      <a:pt x="545" y="1"/>
                      <a:pt x="569" y="0"/>
                      <a:pt x="621" y="14"/>
                    </a:cubicBezTo>
                    <a:cubicBezTo>
                      <a:pt x="673" y="28"/>
                      <a:pt x="769" y="60"/>
                      <a:pt x="816" y="87"/>
                    </a:cubicBezTo>
                    <a:cubicBezTo>
                      <a:pt x="860" y="112"/>
                      <a:pt x="887" y="159"/>
                      <a:pt x="901" y="176"/>
                    </a:cubicBezTo>
                    <a:cubicBezTo>
                      <a:pt x="915" y="193"/>
                      <a:pt x="896" y="169"/>
                      <a:pt x="903" y="189"/>
                    </a:cubicBezTo>
                    <a:cubicBezTo>
                      <a:pt x="910" y="209"/>
                      <a:pt x="925" y="247"/>
                      <a:pt x="943" y="300"/>
                    </a:cubicBezTo>
                    <a:cubicBezTo>
                      <a:pt x="964" y="357"/>
                      <a:pt x="999" y="466"/>
                      <a:pt x="1014" y="510"/>
                    </a:cubicBezTo>
                    <a:cubicBezTo>
                      <a:pt x="1031" y="585"/>
                      <a:pt x="1039" y="669"/>
                      <a:pt x="1045" y="737"/>
                    </a:cubicBezTo>
                    <a:cubicBezTo>
                      <a:pt x="1043" y="823"/>
                      <a:pt x="1047" y="849"/>
                      <a:pt x="1044" y="935"/>
                    </a:cubicBezTo>
                    <a:cubicBezTo>
                      <a:pt x="1041" y="991"/>
                      <a:pt x="1034" y="1047"/>
                      <a:pt x="1027" y="1089"/>
                    </a:cubicBezTo>
                    <a:cubicBezTo>
                      <a:pt x="1018" y="1139"/>
                      <a:pt x="1006" y="1195"/>
                      <a:pt x="990" y="1226"/>
                    </a:cubicBezTo>
                    <a:cubicBezTo>
                      <a:pt x="978" y="1255"/>
                      <a:pt x="975" y="1255"/>
                      <a:pt x="961" y="1265"/>
                    </a:cubicBezTo>
                    <a:cubicBezTo>
                      <a:pt x="947" y="1275"/>
                      <a:pt x="921" y="1283"/>
                      <a:pt x="904" y="1287"/>
                    </a:cubicBezTo>
                    <a:cubicBezTo>
                      <a:pt x="892" y="1288"/>
                      <a:pt x="863" y="1289"/>
                      <a:pt x="856" y="1287"/>
                    </a:cubicBezTo>
                    <a:cubicBezTo>
                      <a:pt x="852" y="1285"/>
                      <a:pt x="854" y="1267"/>
                      <a:pt x="855" y="1263"/>
                    </a:cubicBezTo>
                    <a:cubicBezTo>
                      <a:pt x="856" y="1253"/>
                      <a:pt x="860" y="1228"/>
                      <a:pt x="861" y="1218"/>
                    </a:cubicBezTo>
                    <a:cubicBezTo>
                      <a:pt x="864" y="1195"/>
                      <a:pt x="871" y="1198"/>
                      <a:pt x="880" y="1176"/>
                    </a:cubicBezTo>
                    <a:cubicBezTo>
                      <a:pt x="883" y="1140"/>
                      <a:pt x="883" y="1096"/>
                      <a:pt x="904" y="1065"/>
                    </a:cubicBezTo>
                    <a:cubicBezTo>
                      <a:pt x="909" y="1045"/>
                      <a:pt x="912" y="1025"/>
                      <a:pt x="919" y="1005"/>
                    </a:cubicBezTo>
                    <a:cubicBezTo>
                      <a:pt x="926" y="932"/>
                      <a:pt x="942" y="837"/>
                      <a:pt x="898" y="771"/>
                    </a:cubicBezTo>
                    <a:cubicBezTo>
                      <a:pt x="893" y="735"/>
                      <a:pt x="892" y="698"/>
                      <a:pt x="880" y="663"/>
                    </a:cubicBezTo>
                    <a:cubicBezTo>
                      <a:pt x="869" y="586"/>
                      <a:pt x="912" y="495"/>
                      <a:pt x="868" y="429"/>
                    </a:cubicBezTo>
                    <a:cubicBezTo>
                      <a:pt x="864" y="413"/>
                      <a:pt x="860" y="397"/>
                      <a:pt x="856" y="381"/>
                    </a:cubicBezTo>
                    <a:cubicBezTo>
                      <a:pt x="853" y="342"/>
                      <a:pt x="861" y="324"/>
                      <a:pt x="826" y="315"/>
                    </a:cubicBezTo>
                    <a:cubicBezTo>
                      <a:pt x="808" y="319"/>
                      <a:pt x="797" y="326"/>
                      <a:pt x="784" y="339"/>
                    </a:cubicBezTo>
                    <a:cubicBezTo>
                      <a:pt x="775" y="367"/>
                      <a:pt x="694" y="357"/>
                      <a:pt x="688" y="357"/>
                    </a:cubicBezTo>
                    <a:cubicBezTo>
                      <a:pt x="668" y="360"/>
                      <a:pt x="651" y="363"/>
                      <a:pt x="631" y="36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61" name="Freeform 289"/>
              <p:cNvSpPr>
                <a:spLocks/>
              </p:cNvSpPr>
              <p:nvPr/>
            </p:nvSpPr>
            <p:spPr bwMode="auto">
              <a:xfrm>
                <a:off x="934" y="963"/>
                <a:ext cx="176" cy="304"/>
              </a:xfrm>
              <a:custGeom>
                <a:avLst/>
                <a:gdLst>
                  <a:gd name="T0" fmla="*/ 152 w 176"/>
                  <a:gd name="T1" fmla="*/ 138 h 304"/>
                  <a:gd name="T2" fmla="*/ 161 w 176"/>
                  <a:gd name="T3" fmla="*/ 213 h 304"/>
                  <a:gd name="T4" fmla="*/ 176 w 176"/>
                  <a:gd name="T5" fmla="*/ 291 h 304"/>
                  <a:gd name="T6" fmla="*/ 136 w 176"/>
                  <a:gd name="T7" fmla="*/ 299 h 304"/>
                  <a:gd name="T8" fmla="*/ 101 w 176"/>
                  <a:gd name="T9" fmla="*/ 273 h 304"/>
                  <a:gd name="T10" fmla="*/ 83 w 176"/>
                  <a:gd name="T11" fmla="*/ 267 h 304"/>
                  <a:gd name="T12" fmla="*/ 26 w 176"/>
                  <a:gd name="T13" fmla="*/ 249 h 304"/>
                  <a:gd name="T14" fmla="*/ 17 w 176"/>
                  <a:gd name="T15" fmla="*/ 213 h 304"/>
                  <a:gd name="T16" fmla="*/ 14 w 176"/>
                  <a:gd name="T17" fmla="*/ 204 h 304"/>
                  <a:gd name="T18" fmla="*/ 11 w 176"/>
                  <a:gd name="T19" fmla="*/ 147 h 304"/>
                  <a:gd name="T20" fmla="*/ 5 w 176"/>
                  <a:gd name="T21" fmla="*/ 129 h 304"/>
                  <a:gd name="T22" fmla="*/ 5 w 176"/>
                  <a:gd name="T23" fmla="*/ 87 h 304"/>
                  <a:gd name="T24" fmla="*/ 35 w 176"/>
                  <a:gd name="T25" fmla="*/ 33 h 304"/>
                  <a:gd name="T26" fmla="*/ 71 w 176"/>
                  <a:gd name="T27" fmla="*/ 0 h 304"/>
                  <a:gd name="T28" fmla="*/ 106 w 176"/>
                  <a:gd name="T29" fmla="*/ 27 h 304"/>
                  <a:gd name="T30" fmla="*/ 152 w 176"/>
                  <a:gd name="T31" fmla="*/ 13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6" h="304">
                    <a:moveTo>
                      <a:pt x="152" y="138"/>
                    </a:moveTo>
                    <a:cubicBezTo>
                      <a:pt x="154" y="163"/>
                      <a:pt x="153" y="189"/>
                      <a:pt x="161" y="213"/>
                    </a:cubicBezTo>
                    <a:cubicBezTo>
                      <a:pt x="163" y="251"/>
                      <a:pt x="166" y="261"/>
                      <a:pt x="176" y="291"/>
                    </a:cubicBezTo>
                    <a:cubicBezTo>
                      <a:pt x="175" y="304"/>
                      <a:pt x="148" y="302"/>
                      <a:pt x="136" y="299"/>
                    </a:cubicBezTo>
                    <a:cubicBezTo>
                      <a:pt x="124" y="296"/>
                      <a:pt x="110" y="278"/>
                      <a:pt x="101" y="273"/>
                    </a:cubicBezTo>
                    <a:cubicBezTo>
                      <a:pt x="95" y="271"/>
                      <a:pt x="83" y="267"/>
                      <a:pt x="83" y="267"/>
                    </a:cubicBezTo>
                    <a:cubicBezTo>
                      <a:pt x="68" y="244"/>
                      <a:pt x="58" y="251"/>
                      <a:pt x="26" y="249"/>
                    </a:cubicBezTo>
                    <a:cubicBezTo>
                      <a:pt x="22" y="225"/>
                      <a:pt x="25" y="237"/>
                      <a:pt x="17" y="213"/>
                    </a:cubicBezTo>
                    <a:cubicBezTo>
                      <a:pt x="16" y="210"/>
                      <a:pt x="14" y="204"/>
                      <a:pt x="14" y="204"/>
                    </a:cubicBezTo>
                    <a:cubicBezTo>
                      <a:pt x="13" y="185"/>
                      <a:pt x="13" y="166"/>
                      <a:pt x="11" y="147"/>
                    </a:cubicBezTo>
                    <a:cubicBezTo>
                      <a:pt x="10" y="141"/>
                      <a:pt x="5" y="129"/>
                      <a:pt x="5" y="129"/>
                    </a:cubicBezTo>
                    <a:cubicBezTo>
                      <a:pt x="5" y="120"/>
                      <a:pt x="0" y="103"/>
                      <a:pt x="5" y="87"/>
                    </a:cubicBezTo>
                    <a:cubicBezTo>
                      <a:pt x="10" y="71"/>
                      <a:pt x="27" y="45"/>
                      <a:pt x="35" y="33"/>
                    </a:cubicBezTo>
                    <a:cubicBezTo>
                      <a:pt x="46" y="19"/>
                      <a:pt x="61" y="1"/>
                      <a:pt x="71" y="0"/>
                    </a:cubicBezTo>
                    <a:cubicBezTo>
                      <a:pt x="87" y="5"/>
                      <a:pt x="99" y="14"/>
                      <a:pt x="106" y="27"/>
                    </a:cubicBezTo>
                    <a:cubicBezTo>
                      <a:pt x="120" y="50"/>
                      <a:pt x="141" y="107"/>
                      <a:pt x="152" y="138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62" name="Freeform 290"/>
              <p:cNvSpPr>
                <a:spLocks/>
              </p:cNvSpPr>
              <p:nvPr/>
            </p:nvSpPr>
            <p:spPr bwMode="auto">
              <a:xfrm>
                <a:off x="723" y="989"/>
                <a:ext cx="230" cy="310"/>
              </a:xfrm>
              <a:custGeom>
                <a:avLst/>
                <a:gdLst>
                  <a:gd name="T0" fmla="*/ 200 w 230"/>
                  <a:gd name="T1" fmla="*/ 88 h 310"/>
                  <a:gd name="T2" fmla="*/ 218 w 230"/>
                  <a:gd name="T3" fmla="*/ 217 h 310"/>
                  <a:gd name="T4" fmla="*/ 230 w 230"/>
                  <a:gd name="T5" fmla="*/ 235 h 310"/>
                  <a:gd name="T6" fmla="*/ 212 w 230"/>
                  <a:gd name="T7" fmla="*/ 271 h 310"/>
                  <a:gd name="T8" fmla="*/ 201 w 230"/>
                  <a:gd name="T9" fmla="*/ 295 h 310"/>
                  <a:gd name="T10" fmla="*/ 182 w 230"/>
                  <a:gd name="T11" fmla="*/ 291 h 310"/>
                  <a:gd name="T12" fmla="*/ 177 w 230"/>
                  <a:gd name="T13" fmla="*/ 289 h 310"/>
                  <a:gd name="T14" fmla="*/ 164 w 230"/>
                  <a:gd name="T15" fmla="*/ 273 h 310"/>
                  <a:gd name="T16" fmla="*/ 153 w 230"/>
                  <a:gd name="T17" fmla="*/ 262 h 310"/>
                  <a:gd name="T18" fmla="*/ 132 w 230"/>
                  <a:gd name="T19" fmla="*/ 249 h 310"/>
                  <a:gd name="T20" fmla="*/ 114 w 230"/>
                  <a:gd name="T21" fmla="*/ 253 h 310"/>
                  <a:gd name="T22" fmla="*/ 95 w 230"/>
                  <a:gd name="T23" fmla="*/ 280 h 310"/>
                  <a:gd name="T24" fmla="*/ 84 w 230"/>
                  <a:gd name="T25" fmla="*/ 298 h 310"/>
                  <a:gd name="T26" fmla="*/ 63 w 230"/>
                  <a:gd name="T27" fmla="*/ 292 h 310"/>
                  <a:gd name="T28" fmla="*/ 51 w 230"/>
                  <a:gd name="T29" fmla="*/ 276 h 310"/>
                  <a:gd name="T30" fmla="*/ 33 w 230"/>
                  <a:gd name="T31" fmla="*/ 258 h 310"/>
                  <a:gd name="T32" fmla="*/ 24 w 230"/>
                  <a:gd name="T33" fmla="*/ 207 h 310"/>
                  <a:gd name="T34" fmla="*/ 15 w 230"/>
                  <a:gd name="T35" fmla="*/ 123 h 310"/>
                  <a:gd name="T36" fmla="*/ 8 w 230"/>
                  <a:gd name="T37" fmla="*/ 123 h 310"/>
                  <a:gd name="T38" fmla="*/ 30 w 230"/>
                  <a:gd name="T39" fmla="*/ 64 h 310"/>
                  <a:gd name="T40" fmla="*/ 72 w 230"/>
                  <a:gd name="T41" fmla="*/ 0 h 310"/>
                  <a:gd name="T42" fmla="*/ 134 w 230"/>
                  <a:gd name="T43" fmla="*/ 58 h 310"/>
                  <a:gd name="T44" fmla="*/ 164 w 230"/>
                  <a:gd name="T45" fmla="*/ 106 h 310"/>
                  <a:gd name="T46" fmla="*/ 176 w 230"/>
                  <a:gd name="T47" fmla="*/ 103 h 310"/>
                  <a:gd name="T48" fmla="*/ 185 w 230"/>
                  <a:gd name="T49" fmla="*/ 96 h 310"/>
                  <a:gd name="T50" fmla="*/ 200 w 230"/>
                  <a:gd name="T51" fmla="*/ 88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0" h="310">
                    <a:moveTo>
                      <a:pt x="200" y="88"/>
                    </a:moveTo>
                    <a:cubicBezTo>
                      <a:pt x="205" y="108"/>
                      <a:pt x="213" y="193"/>
                      <a:pt x="218" y="217"/>
                    </a:cubicBezTo>
                    <a:cubicBezTo>
                      <a:pt x="219" y="224"/>
                      <a:pt x="226" y="229"/>
                      <a:pt x="230" y="235"/>
                    </a:cubicBezTo>
                    <a:cubicBezTo>
                      <a:pt x="227" y="250"/>
                      <a:pt x="225" y="262"/>
                      <a:pt x="212" y="271"/>
                    </a:cubicBezTo>
                    <a:cubicBezTo>
                      <a:pt x="209" y="278"/>
                      <a:pt x="205" y="290"/>
                      <a:pt x="201" y="295"/>
                    </a:cubicBezTo>
                    <a:cubicBezTo>
                      <a:pt x="198" y="310"/>
                      <a:pt x="188" y="297"/>
                      <a:pt x="182" y="291"/>
                    </a:cubicBezTo>
                    <a:cubicBezTo>
                      <a:pt x="181" y="290"/>
                      <a:pt x="179" y="290"/>
                      <a:pt x="177" y="289"/>
                    </a:cubicBezTo>
                    <a:cubicBezTo>
                      <a:pt x="173" y="283"/>
                      <a:pt x="170" y="277"/>
                      <a:pt x="164" y="273"/>
                    </a:cubicBezTo>
                    <a:cubicBezTo>
                      <a:pt x="161" y="267"/>
                      <a:pt x="159" y="265"/>
                      <a:pt x="153" y="262"/>
                    </a:cubicBezTo>
                    <a:cubicBezTo>
                      <a:pt x="148" y="255"/>
                      <a:pt x="141" y="251"/>
                      <a:pt x="132" y="249"/>
                    </a:cubicBezTo>
                    <a:cubicBezTo>
                      <a:pt x="126" y="250"/>
                      <a:pt x="120" y="252"/>
                      <a:pt x="114" y="253"/>
                    </a:cubicBezTo>
                    <a:cubicBezTo>
                      <a:pt x="109" y="262"/>
                      <a:pt x="102" y="273"/>
                      <a:pt x="95" y="280"/>
                    </a:cubicBezTo>
                    <a:cubicBezTo>
                      <a:pt x="92" y="288"/>
                      <a:pt x="94" y="296"/>
                      <a:pt x="84" y="298"/>
                    </a:cubicBezTo>
                    <a:cubicBezTo>
                      <a:pt x="74" y="306"/>
                      <a:pt x="71" y="297"/>
                      <a:pt x="63" y="292"/>
                    </a:cubicBezTo>
                    <a:cubicBezTo>
                      <a:pt x="62" y="287"/>
                      <a:pt x="56" y="280"/>
                      <a:pt x="51" y="276"/>
                    </a:cubicBezTo>
                    <a:cubicBezTo>
                      <a:pt x="45" y="265"/>
                      <a:pt x="40" y="268"/>
                      <a:pt x="33" y="258"/>
                    </a:cubicBezTo>
                    <a:cubicBezTo>
                      <a:pt x="30" y="245"/>
                      <a:pt x="26" y="220"/>
                      <a:pt x="24" y="207"/>
                    </a:cubicBezTo>
                    <a:cubicBezTo>
                      <a:pt x="21" y="185"/>
                      <a:pt x="18" y="137"/>
                      <a:pt x="15" y="123"/>
                    </a:cubicBezTo>
                    <a:cubicBezTo>
                      <a:pt x="14" y="114"/>
                      <a:pt x="10" y="115"/>
                      <a:pt x="8" y="123"/>
                    </a:cubicBezTo>
                    <a:cubicBezTo>
                      <a:pt x="0" y="98"/>
                      <a:pt x="12" y="76"/>
                      <a:pt x="30" y="64"/>
                    </a:cubicBezTo>
                    <a:cubicBezTo>
                      <a:pt x="41" y="44"/>
                      <a:pt x="54" y="2"/>
                      <a:pt x="72" y="0"/>
                    </a:cubicBezTo>
                    <a:cubicBezTo>
                      <a:pt x="85" y="5"/>
                      <a:pt x="123" y="44"/>
                      <a:pt x="134" y="58"/>
                    </a:cubicBezTo>
                    <a:cubicBezTo>
                      <a:pt x="149" y="76"/>
                      <a:pt x="157" y="99"/>
                      <a:pt x="164" y="106"/>
                    </a:cubicBezTo>
                    <a:cubicBezTo>
                      <a:pt x="168" y="105"/>
                      <a:pt x="172" y="105"/>
                      <a:pt x="176" y="103"/>
                    </a:cubicBezTo>
                    <a:cubicBezTo>
                      <a:pt x="179" y="101"/>
                      <a:pt x="185" y="96"/>
                      <a:pt x="185" y="96"/>
                    </a:cubicBezTo>
                    <a:cubicBezTo>
                      <a:pt x="188" y="90"/>
                      <a:pt x="193" y="81"/>
                      <a:pt x="200" y="88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63" name="Freeform 291"/>
              <p:cNvSpPr>
                <a:spLocks/>
              </p:cNvSpPr>
              <p:nvPr/>
            </p:nvSpPr>
            <p:spPr bwMode="auto">
              <a:xfrm>
                <a:off x="613" y="995"/>
                <a:ext cx="92" cy="244"/>
              </a:xfrm>
              <a:custGeom>
                <a:avLst/>
                <a:gdLst>
                  <a:gd name="T0" fmla="*/ 92 w 92"/>
                  <a:gd name="T1" fmla="*/ 91 h 244"/>
                  <a:gd name="T2" fmla="*/ 92 w 92"/>
                  <a:gd name="T3" fmla="*/ 144 h 244"/>
                  <a:gd name="T4" fmla="*/ 91 w 92"/>
                  <a:gd name="T5" fmla="*/ 213 h 244"/>
                  <a:gd name="T6" fmla="*/ 74 w 92"/>
                  <a:gd name="T7" fmla="*/ 204 h 244"/>
                  <a:gd name="T8" fmla="*/ 55 w 92"/>
                  <a:gd name="T9" fmla="*/ 222 h 244"/>
                  <a:gd name="T10" fmla="*/ 40 w 92"/>
                  <a:gd name="T11" fmla="*/ 232 h 244"/>
                  <a:gd name="T12" fmla="*/ 31 w 92"/>
                  <a:gd name="T13" fmla="*/ 244 h 244"/>
                  <a:gd name="T14" fmla="*/ 14 w 92"/>
                  <a:gd name="T15" fmla="*/ 199 h 244"/>
                  <a:gd name="T16" fmla="*/ 1 w 92"/>
                  <a:gd name="T17" fmla="*/ 147 h 244"/>
                  <a:gd name="T18" fmla="*/ 7 w 92"/>
                  <a:gd name="T19" fmla="*/ 66 h 244"/>
                  <a:gd name="T20" fmla="*/ 22 w 92"/>
                  <a:gd name="T21" fmla="*/ 33 h 244"/>
                  <a:gd name="T22" fmla="*/ 35 w 92"/>
                  <a:gd name="T23" fmla="*/ 0 h 244"/>
                  <a:gd name="T24" fmla="*/ 59 w 92"/>
                  <a:gd name="T25" fmla="*/ 52 h 244"/>
                  <a:gd name="T26" fmla="*/ 82 w 92"/>
                  <a:gd name="T27" fmla="*/ 81 h 244"/>
                  <a:gd name="T28" fmla="*/ 92 w 92"/>
                  <a:gd name="T29" fmla="*/ 91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2" h="244">
                    <a:moveTo>
                      <a:pt x="92" y="91"/>
                    </a:moveTo>
                    <a:cubicBezTo>
                      <a:pt x="88" y="109"/>
                      <a:pt x="88" y="126"/>
                      <a:pt x="92" y="144"/>
                    </a:cubicBezTo>
                    <a:cubicBezTo>
                      <a:pt x="92" y="167"/>
                      <a:pt x="92" y="190"/>
                      <a:pt x="91" y="213"/>
                    </a:cubicBezTo>
                    <a:cubicBezTo>
                      <a:pt x="91" y="224"/>
                      <a:pt x="80" y="208"/>
                      <a:pt x="74" y="204"/>
                    </a:cubicBezTo>
                    <a:cubicBezTo>
                      <a:pt x="62" y="206"/>
                      <a:pt x="63" y="214"/>
                      <a:pt x="55" y="222"/>
                    </a:cubicBezTo>
                    <a:cubicBezTo>
                      <a:pt x="51" y="226"/>
                      <a:pt x="44" y="228"/>
                      <a:pt x="40" y="232"/>
                    </a:cubicBezTo>
                    <a:cubicBezTo>
                      <a:pt x="38" y="237"/>
                      <a:pt x="32" y="238"/>
                      <a:pt x="31" y="244"/>
                    </a:cubicBezTo>
                    <a:cubicBezTo>
                      <a:pt x="27" y="238"/>
                      <a:pt x="18" y="214"/>
                      <a:pt x="14" y="199"/>
                    </a:cubicBezTo>
                    <a:cubicBezTo>
                      <a:pt x="11" y="188"/>
                      <a:pt x="2" y="170"/>
                      <a:pt x="1" y="147"/>
                    </a:cubicBezTo>
                    <a:cubicBezTo>
                      <a:pt x="0" y="133"/>
                      <a:pt x="3" y="85"/>
                      <a:pt x="7" y="66"/>
                    </a:cubicBezTo>
                    <a:cubicBezTo>
                      <a:pt x="11" y="47"/>
                      <a:pt x="17" y="44"/>
                      <a:pt x="22" y="33"/>
                    </a:cubicBezTo>
                    <a:cubicBezTo>
                      <a:pt x="24" y="23"/>
                      <a:pt x="27" y="6"/>
                      <a:pt x="35" y="0"/>
                    </a:cubicBezTo>
                    <a:cubicBezTo>
                      <a:pt x="42" y="3"/>
                      <a:pt x="51" y="39"/>
                      <a:pt x="59" y="52"/>
                    </a:cubicBezTo>
                    <a:cubicBezTo>
                      <a:pt x="67" y="65"/>
                      <a:pt x="77" y="75"/>
                      <a:pt x="82" y="81"/>
                    </a:cubicBezTo>
                    <a:cubicBezTo>
                      <a:pt x="85" y="85"/>
                      <a:pt x="89" y="87"/>
                      <a:pt x="92" y="9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64" name="Freeform 292"/>
              <p:cNvSpPr>
                <a:spLocks/>
              </p:cNvSpPr>
              <p:nvPr/>
            </p:nvSpPr>
            <p:spPr bwMode="auto">
              <a:xfrm>
                <a:off x="712" y="1083"/>
                <a:ext cx="27" cy="150"/>
              </a:xfrm>
              <a:custGeom>
                <a:avLst/>
                <a:gdLst>
                  <a:gd name="T0" fmla="*/ 26 w 27"/>
                  <a:gd name="T1" fmla="*/ 132 h 150"/>
                  <a:gd name="T2" fmla="*/ 25 w 27"/>
                  <a:gd name="T3" fmla="*/ 146 h 150"/>
                  <a:gd name="T4" fmla="*/ 22 w 27"/>
                  <a:gd name="T5" fmla="*/ 141 h 150"/>
                  <a:gd name="T6" fmla="*/ 20 w 27"/>
                  <a:gd name="T7" fmla="*/ 146 h 150"/>
                  <a:gd name="T8" fmla="*/ 11 w 27"/>
                  <a:gd name="T9" fmla="*/ 150 h 150"/>
                  <a:gd name="T10" fmla="*/ 7 w 27"/>
                  <a:gd name="T11" fmla="*/ 108 h 150"/>
                  <a:gd name="T12" fmla="*/ 5 w 27"/>
                  <a:gd name="T13" fmla="*/ 23 h 150"/>
                  <a:gd name="T14" fmla="*/ 10 w 27"/>
                  <a:gd name="T15" fmla="*/ 0 h 150"/>
                  <a:gd name="T16" fmla="*/ 19 w 27"/>
                  <a:gd name="T17" fmla="*/ 51 h 150"/>
                  <a:gd name="T18" fmla="*/ 20 w 27"/>
                  <a:gd name="T19" fmla="*/ 80 h 150"/>
                  <a:gd name="T20" fmla="*/ 26 w 27"/>
                  <a:gd name="T21" fmla="*/ 132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50">
                    <a:moveTo>
                      <a:pt x="26" y="132"/>
                    </a:moveTo>
                    <a:cubicBezTo>
                      <a:pt x="26" y="137"/>
                      <a:pt x="27" y="142"/>
                      <a:pt x="25" y="146"/>
                    </a:cubicBezTo>
                    <a:cubicBezTo>
                      <a:pt x="24" y="148"/>
                      <a:pt x="24" y="141"/>
                      <a:pt x="22" y="141"/>
                    </a:cubicBezTo>
                    <a:cubicBezTo>
                      <a:pt x="20" y="141"/>
                      <a:pt x="21" y="145"/>
                      <a:pt x="20" y="146"/>
                    </a:cubicBezTo>
                    <a:cubicBezTo>
                      <a:pt x="17" y="149"/>
                      <a:pt x="15" y="149"/>
                      <a:pt x="11" y="150"/>
                    </a:cubicBezTo>
                    <a:cubicBezTo>
                      <a:pt x="10" y="136"/>
                      <a:pt x="9" y="122"/>
                      <a:pt x="7" y="108"/>
                    </a:cubicBezTo>
                    <a:cubicBezTo>
                      <a:pt x="6" y="75"/>
                      <a:pt x="4" y="54"/>
                      <a:pt x="5" y="23"/>
                    </a:cubicBezTo>
                    <a:cubicBezTo>
                      <a:pt x="4" y="14"/>
                      <a:pt x="0" y="4"/>
                      <a:pt x="10" y="0"/>
                    </a:cubicBezTo>
                    <a:cubicBezTo>
                      <a:pt x="17" y="11"/>
                      <a:pt x="5" y="48"/>
                      <a:pt x="19" y="51"/>
                    </a:cubicBezTo>
                    <a:cubicBezTo>
                      <a:pt x="17" y="61"/>
                      <a:pt x="18" y="70"/>
                      <a:pt x="20" y="80"/>
                    </a:cubicBezTo>
                    <a:cubicBezTo>
                      <a:pt x="19" y="92"/>
                      <a:pt x="11" y="127"/>
                      <a:pt x="26" y="1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65" name="Freeform 293"/>
              <p:cNvSpPr>
                <a:spLocks/>
              </p:cNvSpPr>
              <p:nvPr/>
            </p:nvSpPr>
            <p:spPr bwMode="auto">
              <a:xfrm>
                <a:off x="1502" y="1033"/>
                <a:ext cx="88" cy="349"/>
              </a:xfrm>
              <a:custGeom>
                <a:avLst/>
                <a:gdLst>
                  <a:gd name="T0" fmla="*/ 79 w 88"/>
                  <a:gd name="T1" fmla="*/ 10 h 349"/>
                  <a:gd name="T2" fmla="*/ 87 w 88"/>
                  <a:gd name="T3" fmla="*/ 247 h 349"/>
                  <a:gd name="T4" fmla="*/ 73 w 88"/>
                  <a:gd name="T5" fmla="*/ 313 h 349"/>
                  <a:gd name="T6" fmla="*/ 60 w 88"/>
                  <a:gd name="T7" fmla="*/ 304 h 349"/>
                  <a:gd name="T8" fmla="*/ 43 w 88"/>
                  <a:gd name="T9" fmla="*/ 316 h 349"/>
                  <a:gd name="T10" fmla="*/ 25 w 88"/>
                  <a:gd name="T11" fmla="*/ 329 h 349"/>
                  <a:gd name="T12" fmla="*/ 7 w 88"/>
                  <a:gd name="T13" fmla="*/ 343 h 349"/>
                  <a:gd name="T14" fmla="*/ 0 w 88"/>
                  <a:gd name="T15" fmla="*/ 349 h 349"/>
                  <a:gd name="T16" fmla="*/ 16 w 88"/>
                  <a:gd name="T17" fmla="*/ 295 h 349"/>
                  <a:gd name="T18" fmla="*/ 25 w 88"/>
                  <a:gd name="T19" fmla="*/ 214 h 349"/>
                  <a:gd name="T20" fmla="*/ 40 w 88"/>
                  <a:gd name="T21" fmla="*/ 134 h 349"/>
                  <a:gd name="T22" fmla="*/ 46 w 88"/>
                  <a:gd name="T23" fmla="*/ 43 h 349"/>
                  <a:gd name="T24" fmla="*/ 54 w 88"/>
                  <a:gd name="T25" fmla="*/ 17 h 349"/>
                  <a:gd name="T26" fmla="*/ 69 w 88"/>
                  <a:gd name="T27" fmla="*/ 1 h 349"/>
                  <a:gd name="T28" fmla="*/ 79 w 88"/>
                  <a:gd name="T29" fmla="*/ 1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" h="349">
                    <a:moveTo>
                      <a:pt x="79" y="10"/>
                    </a:moveTo>
                    <a:cubicBezTo>
                      <a:pt x="81" y="52"/>
                      <a:pt x="88" y="199"/>
                      <a:pt x="87" y="247"/>
                    </a:cubicBezTo>
                    <a:cubicBezTo>
                      <a:pt x="86" y="297"/>
                      <a:pt x="78" y="303"/>
                      <a:pt x="73" y="313"/>
                    </a:cubicBezTo>
                    <a:cubicBezTo>
                      <a:pt x="72" y="326"/>
                      <a:pt x="71" y="306"/>
                      <a:pt x="60" y="304"/>
                    </a:cubicBezTo>
                    <a:cubicBezTo>
                      <a:pt x="55" y="307"/>
                      <a:pt x="49" y="312"/>
                      <a:pt x="43" y="316"/>
                    </a:cubicBezTo>
                    <a:cubicBezTo>
                      <a:pt x="37" y="325"/>
                      <a:pt x="35" y="327"/>
                      <a:pt x="25" y="329"/>
                    </a:cubicBezTo>
                    <a:cubicBezTo>
                      <a:pt x="19" y="334"/>
                      <a:pt x="13" y="339"/>
                      <a:pt x="7" y="343"/>
                    </a:cubicBezTo>
                    <a:cubicBezTo>
                      <a:pt x="5" y="345"/>
                      <a:pt x="0" y="349"/>
                      <a:pt x="0" y="349"/>
                    </a:cubicBezTo>
                    <a:cubicBezTo>
                      <a:pt x="1" y="336"/>
                      <a:pt x="8" y="306"/>
                      <a:pt x="16" y="295"/>
                    </a:cubicBezTo>
                    <a:cubicBezTo>
                      <a:pt x="21" y="273"/>
                      <a:pt x="21" y="244"/>
                      <a:pt x="25" y="214"/>
                    </a:cubicBezTo>
                    <a:cubicBezTo>
                      <a:pt x="27" y="197"/>
                      <a:pt x="36" y="167"/>
                      <a:pt x="40" y="134"/>
                    </a:cubicBezTo>
                    <a:cubicBezTo>
                      <a:pt x="42" y="106"/>
                      <a:pt x="44" y="63"/>
                      <a:pt x="46" y="43"/>
                    </a:cubicBezTo>
                    <a:cubicBezTo>
                      <a:pt x="48" y="23"/>
                      <a:pt x="50" y="24"/>
                      <a:pt x="54" y="17"/>
                    </a:cubicBezTo>
                    <a:cubicBezTo>
                      <a:pt x="55" y="10"/>
                      <a:pt x="63" y="6"/>
                      <a:pt x="69" y="1"/>
                    </a:cubicBezTo>
                    <a:cubicBezTo>
                      <a:pt x="78" y="2"/>
                      <a:pt x="74" y="0"/>
                      <a:pt x="79" y="1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66" name="Freeform 294"/>
              <p:cNvSpPr>
                <a:spLocks/>
              </p:cNvSpPr>
              <p:nvPr/>
            </p:nvSpPr>
            <p:spPr bwMode="auto">
              <a:xfrm>
                <a:off x="677" y="481"/>
                <a:ext cx="84" cy="160"/>
              </a:xfrm>
              <a:custGeom>
                <a:avLst/>
                <a:gdLst>
                  <a:gd name="T0" fmla="*/ 82 w 84"/>
                  <a:gd name="T1" fmla="*/ 2 h 160"/>
                  <a:gd name="T2" fmla="*/ 66 w 84"/>
                  <a:gd name="T3" fmla="*/ 43 h 160"/>
                  <a:gd name="T4" fmla="*/ 46 w 84"/>
                  <a:gd name="T5" fmla="*/ 100 h 160"/>
                  <a:gd name="T6" fmla="*/ 36 w 84"/>
                  <a:gd name="T7" fmla="*/ 152 h 160"/>
                  <a:gd name="T8" fmla="*/ 16 w 84"/>
                  <a:gd name="T9" fmla="*/ 157 h 160"/>
                  <a:gd name="T10" fmla="*/ 1 w 84"/>
                  <a:gd name="T11" fmla="*/ 151 h 160"/>
                  <a:gd name="T12" fmla="*/ 12 w 84"/>
                  <a:gd name="T13" fmla="*/ 101 h 160"/>
                  <a:gd name="T14" fmla="*/ 19 w 84"/>
                  <a:gd name="T15" fmla="*/ 71 h 160"/>
                  <a:gd name="T16" fmla="*/ 52 w 84"/>
                  <a:gd name="T17" fmla="*/ 8 h 160"/>
                  <a:gd name="T18" fmla="*/ 82 w 84"/>
                  <a:gd name="T19" fmla="*/ 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160">
                    <a:moveTo>
                      <a:pt x="82" y="2"/>
                    </a:moveTo>
                    <a:cubicBezTo>
                      <a:pt x="84" y="6"/>
                      <a:pt x="72" y="27"/>
                      <a:pt x="66" y="43"/>
                    </a:cubicBezTo>
                    <a:cubicBezTo>
                      <a:pt x="63" y="67"/>
                      <a:pt x="54" y="77"/>
                      <a:pt x="46" y="100"/>
                    </a:cubicBezTo>
                    <a:cubicBezTo>
                      <a:pt x="42" y="112"/>
                      <a:pt x="41" y="140"/>
                      <a:pt x="36" y="152"/>
                    </a:cubicBezTo>
                    <a:cubicBezTo>
                      <a:pt x="33" y="159"/>
                      <a:pt x="20" y="156"/>
                      <a:pt x="16" y="157"/>
                    </a:cubicBezTo>
                    <a:cubicBezTo>
                      <a:pt x="10" y="156"/>
                      <a:pt x="2" y="160"/>
                      <a:pt x="1" y="151"/>
                    </a:cubicBezTo>
                    <a:cubicBezTo>
                      <a:pt x="0" y="142"/>
                      <a:pt x="9" y="114"/>
                      <a:pt x="12" y="101"/>
                    </a:cubicBezTo>
                    <a:cubicBezTo>
                      <a:pt x="15" y="88"/>
                      <a:pt x="12" y="87"/>
                      <a:pt x="19" y="71"/>
                    </a:cubicBezTo>
                    <a:cubicBezTo>
                      <a:pt x="26" y="49"/>
                      <a:pt x="39" y="28"/>
                      <a:pt x="52" y="8"/>
                    </a:cubicBezTo>
                    <a:cubicBezTo>
                      <a:pt x="58" y="0"/>
                      <a:pt x="72" y="3"/>
                      <a:pt x="82" y="2"/>
                    </a:cubicBezTo>
                    <a:close/>
                  </a:path>
                </a:pathLst>
              </a:custGeom>
              <a:solidFill>
                <a:srgbClr val="0000FF"/>
              </a:solidFill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67" name="Freeform 295"/>
              <p:cNvSpPr>
                <a:spLocks/>
              </p:cNvSpPr>
              <p:nvPr/>
            </p:nvSpPr>
            <p:spPr bwMode="auto">
              <a:xfrm>
                <a:off x="723" y="470"/>
                <a:ext cx="83" cy="163"/>
              </a:xfrm>
              <a:custGeom>
                <a:avLst/>
                <a:gdLst>
                  <a:gd name="T0" fmla="*/ 83 w 83"/>
                  <a:gd name="T1" fmla="*/ 18 h 163"/>
                  <a:gd name="T2" fmla="*/ 74 w 83"/>
                  <a:gd name="T3" fmla="*/ 45 h 163"/>
                  <a:gd name="T4" fmla="*/ 59 w 83"/>
                  <a:gd name="T5" fmla="*/ 132 h 163"/>
                  <a:gd name="T6" fmla="*/ 50 w 83"/>
                  <a:gd name="T7" fmla="*/ 159 h 163"/>
                  <a:gd name="T8" fmla="*/ 6 w 83"/>
                  <a:gd name="T9" fmla="*/ 156 h 163"/>
                  <a:gd name="T10" fmla="*/ 17 w 83"/>
                  <a:gd name="T11" fmla="*/ 111 h 163"/>
                  <a:gd name="T12" fmla="*/ 26 w 83"/>
                  <a:gd name="T13" fmla="*/ 82 h 163"/>
                  <a:gd name="T14" fmla="*/ 36 w 83"/>
                  <a:gd name="T15" fmla="*/ 46 h 163"/>
                  <a:gd name="T16" fmla="*/ 50 w 83"/>
                  <a:gd name="T17" fmla="*/ 18 h 163"/>
                  <a:gd name="T18" fmla="*/ 83 w 83"/>
                  <a:gd name="T19" fmla="*/ 1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3" h="163">
                    <a:moveTo>
                      <a:pt x="83" y="18"/>
                    </a:moveTo>
                    <a:cubicBezTo>
                      <a:pt x="81" y="23"/>
                      <a:pt x="76" y="40"/>
                      <a:pt x="74" y="45"/>
                    </a:cubicBezTo>
                    <a:cubicBezTo>
                      <a:pt x="70" y="64"/>
                      <a:pt x="63" y="111"/>
                      <a:pt x="59" y="132"/>
                    </a:cubicBezTo>
                    <a:cubicBezTo>
                      <a:pt x="58" y="140"/>
                      <a:pt x="58" y="155"/>
                      <a:pt x="50" y="159"/>
                    </a:cubicBezTo>
                    <a:cubicBezTo>
                      <a:pt x="35" y="158"/>
                      <a:pt x="19" y="163"/>
                      <a:pt x="6" y="156"/>
                    </a:cubicBezTo>
                    <a:cubicBezTo>
                      <a:pt x="0" y="153"/>
                      <a:pt x="12" y="118"/>
                      <a:pt x="17" y="111"/>
                    </a:cubicBezTo>
                    <a:cubicBezTo>
                      <a:pt x="19" y="102"/>
                      <a:pt x="21" y="90"/>
                      <a:pt x="26" y="82"/>
                    </a:cubicBezTo>
                    <a:cubicBezTo>
                      <a:pt x="27" y="75"/>
                      <a:pt x="32" y="52"/>
                      <a:pt x="36" y="46"/>
                    </a:cubicBezTo>
                    <a:cubicBezTo>
                      <a:pt x="40" y="36"/>
                      <a:pt x="43" y="26"/>
                      <a:pt x="50" y="18"/>
                    </a:cubicBezTo>
                    <a:cubicBezTo>
                      <a:pt x="52" y="0"/>
                      <a:pt x="71" y="6"/>
                      <a:pt x="83" y="18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68" name="Freeform 296"/>
              <p:cNvSpPr>
                <a:spLocks/>
              </p:cNvSpPr>
              <p:nvPr/>
            </p:nvSpPr>
            <p:spPr bwMode="auto">
              <a:xfrm>
                <a:off x="741" y="437"/>
                <a:ext cx="40" cy="31"/>
              </a:xfrm>
              <a:custGeom>
                <a:avLst/>
                <a:gdLst>
                  <a:gd name="T0" fmla="*/ 30 w 40"/>
                  <a:gd name="T1" fmla="*/ 9 h 31"/>
                  <a:gd name="T2" fmla="*/ 15 w 40"/>
                  <a:gd name="T3" fmla="*/ 31 h 31"/>
                  <a:gd name="T4" fmla="*/ 12 w 40"/>
                  <a:gd name="T5" fmla="*/ 16 h 31"/>
                  <a:gd name="T6" fmla="*/ 26 w 40"/>
                  <a:gd name="T7" fmla="*/ 0 h 31"/>
                  <a:gd name="T8" fmla="*/ 38 w 40"/>
                  <a:gd name="T9" fmla="*/ 4 h 31"/>
                  <a:gd name="T10" fmla="*/ 30 w 40"/>
                  <a:gd name="T11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1">
                    <a:moveTo>
                      <a:pt x="30" y="9"/>
                    </a:moveTo>
                    <a:cubicBezTo>
                      <a:pt x="29" y="16"/>
                      <a:pt x="21" y="27"/>
                      <a:pt x="15" y="31"/>
                    </a:cubicBezTo>
                    <a:cubicBezTo>
                      <a:pt x="0" y="29"/>
                      <a:pt x="2" y="21"/>
                      <a:pt x="12" y="16"/>
                    </a:cubicBezTo>
                    <a:cubicBezTo>
                      <a:pt x="18" y="8"/>
                      <a:pt x="15" y="2"/>
                      <a:pt x="26" y="0"/>
                    </a:cubicBezTo>
                    <a:cubicBezTo>
                      <a:pt x="28" y="0"/>
                      <a:pt x="37" y="1"/>
                      <a:pt x="38" y="4"/>
                    </a:cubicBezTo>
                    <a:cubicBezTo>
                      <a:pt x="40" y="9"/>
                      <a:pt x="34" y="16"/>
                      <a:pt x="30" y="9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69" name="Freeform 297"/>
              <p:cNvSpPr>
                <a:spLocks/>
              </p:cNvSpPr>
              <p:nvPr/>
            </p:nvSpPr>
            <p:spPr bwMode="auto">
              <a:xfrm>
                <a:off x="783" y="427"/>
                <a:ext cx="39" cy="41"/>
              </a:xfrm>
              <a:custGeom>
                <a:avLst/>
                <a:gdLst>
                  <a:gd name="T0" fmla="*/ 39 w 39"/>
                  <a:gd name="T1" fmla="*/ 8 h 41"/>
                  <a:gd name="T2" fmla="*/ 33 w 39"/>
                  <a:gd name="T3" fmla="*/ 22 h 41"/>
                  <a:gd name="T4" fmla="*/ 14 w 39"/>
                  <a:gd name="T5" fmla="*/ 37 h 41"/>
                  <a:gd name="T6" fmla="*/ 11 w 39"/>
                  <a:gd name="T7" fmla="*/ 1 h 41"/>
                  <a:gd name="T8" fmla="*/ 39 w 39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1">
                    <a:moveTo>
                      <a:pt x="39" y="8"/>
                    </a:moveTo>
                    <a:cubicBezTo>
                      <a:pt x="38" y="14"/>
                      <a:pt x="35" y="17"/>
                      <a:pt x="33" y="22"/>
                    </a:cubicBezTo>
                    <a:cubicBezTo>
                      <a:pt x="32" y="41"/>
                      <a:pt x="31" y="39"/>
                      <a:pt x="14" y="37"/>
                    </a:cubicBezTo>
                    <a:cubicBezTo>
                      <a:pt x="0" y="31"/>
                      <a:pt x="2" y="13"/>
                      <a:pt x="11" y="1"/>
                    </a:cubicBezTo>
                    <a:cubicBezTo>
                      <a:pt x="28" y="2"/>
                      <a:pt x="28" y="0"/>
                      <a:pt x="39" y="8"/>
                    </a:cubicBez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70" name="Freeform 298"/>
              <p:cNvSpPr>
                <a:spLocks/>
              </p:cNvSpPr>
              <p:nvPr/>
            </p:nvSpPr>
            <p:spPr bwMode="auto">
              <a:xfrm>
                <a:off x="782" y="456"/>
                <a:ext cx="73" cy="189"/>
              </a:xfrm>
              <a:custGeom>
                <a:avLst/>
                <a:gdLst>
                  <a:gd name="T0" fmla="*/ 73 w 73"/>
                  <a:gd name="T1" fmla="*/ 44 h 189"/>
                  <a:gd name="T2" fmla="*/ 64 w 73"/>
                  <a:gd name="T3" fmla="*/ 72 h 189"/>
                  <a:gd name="T4" fmla="*/ 57 w 73"/>
                  <a:gd name="T5" fmla="*/ 141 h 189"/>
                  <a:gd name="T6" fmla="*/ 48 w 73"/>
                  <a:gd name="T7" fmla="*/ 185 h 189"/>
                  <a:gd name="T8" fmla="*/ 7 w 73"/>
                  <a:gd name="T9" fmla="*/ 177 h 189"/>
                  <a:gd name="T10" fmla="*/ 9 w 73"/>
                  <a:gd name="T11" fmla="*/ 159 h 189"/>
                  <a:gd name="T12" fmla="*/ 18 w 73"/>
                  <a:gd name="T13" fmla="*/ 98 h 189"/>
                  <a:gd name="T14" fmla="*/ 36 w 73"/>
                  <a:gd name="T15" fmla="*/ 23 h 189"/>
                  <a:gd name="T16" fmla="*/ 37 w 73"/>
                  <a:gd name="T17" fmla="*/ 14 h 189"/>
                  <a:gd name="T18" fmla="*/ 49 w 73"/>
                  <a:gd name="T19" fmla="*/ 35 h 189"/>
                  <a:gd name="T20" fmla="*/ 73 w 73"/>
                  <a:gd name="T21" fmla="*/ 44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189">
                    <a:moveTo>
                      <a:pt x="73" y="44"/>
                    </a:moveTo>
                    <a:cubicBezTo>
                      <a:pt x="71" y="54"/>
                      <a:pt x="69" y="63"/>
                      <a:pt x="64" y="72"/>
                    </a:cubicBezTo>
                    <a:cubicBezTo>
                      <a:pt x="61" y="90"/>
                      <a:pt x="60" y="122"/>
                      <a:pt x="57" y="141"/>
                    </a:cubicBezTo>
                    <a:cubicBezTo>
                      <a:pt x="54" y="170"/>
                      <a:pt x="60" y="179"/>
                      <a:pt x="48" y="185"/>
                    </a:cubicBezTo>
                    <a:cubicBezTo>
                      <a:pt x="37" y="184"/>
                      <a:pt x="14" y="189"/>
                      <a:pt x="7" y="177"/>
                    </a:cubicBezTo>
                    <a:cubicBezTo>
                      <a:pt x="0" y="173"/>
                      <a:pt x="7" y="172"/>
                      <a:pt x="9" y="159"/>
                    </a:cubicBezTo>
                    <a:cubicBezTo>
                      <a:pt x="11" y="146"/>
                      <a:pt x="14" y="121"/>
                      <a:pt x="18" y="98"/>
                    </a:cubicBezTo>
                    <a:cubicBezTo>
                      <a:pt x="23" y="75"/>
                      <a:pt x="25" y="45"/>
                      <a:pt x="36" y="23"/>
                    </a:cubicBezTo>
                    <a:cubicBezTo>
                      <a:pt x="36" y="20"/>
                      <a:pt x="36" y="17"/>
                      <a:pt x="37" y="14"/>
                    </a:cubicBezTo>
                    <a:cubicBezTo>
                      <a:pt x="40" y="0"/>
                      <a:pt x="47" y="31"/>
                      <a:pt x="49" y="35"/>
                    </a:cubicBezTo>
                    <a:cubicBezTo>
                      <a:pt x="55" y="40"/>
                      <a:pt x="70" y="38"/>
                      <a:pt x="73" y="44"/>
                    </a:cubicBez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71" name="Freeform 299"/>
              <p:cNvSpPr>
                <a:spLocks/>
              </p:cNvSpPr>
              <p:nvPr/>
            </p:nvSpPr>
            <p:spPr bwMode="auto">
              <a:xfrm>
                <a:off x="828" y="432"/>
                <a:ext cx="47" cy="42"/>
              </a:xfrm>
              <a:custGeom>
                <a:avLst/>
                <a:gdLst>
                  <a:gd name="T0" fmla="*/ 47 w 47"/>
                  <a:gd name="T1" fmla="*/ 12 h 42"/>
                  <a:gd name="T2" fmla="*/ 38 w 47"/>
                  <a:gd name="T3" fmla="*/ 42 h 42"/>
                  <a:gd name="T4" fmla="*/ 6 w 47"/>
                  <a:gd name="T5" fmla="*/ 30 h 42"/>
                  <a:gd name="T6" fmla="*/ 11 w 47"/>
                  <a:gd name="T7" fmla="*/ 0 h 42"/>
                  <a:gd name="T8" fmla="*/ 47 w 47"/>
                  <a:gd name="T9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2">
                    <a:moveTo>
                      <a:pt x="47" y="12"/>
                    </a:moveTo>
                    <a:cubicBezTo>
                      <a:pt x="46" y="23"/>
                      <a:pt x="47" y="35"/>
                      <a:pt x="38" y="42"/>
                    </a:cubicBezTo>
                    <a:cubicBezTo>
                      <a:pt x="6" y="40"/>
                      <a:pt x="23" y="40"/>
                      <a:pt x="6" y="30"/>
                    </a:cubicBezTo>
                    <a:cubicBezTo>
                      <a:pt x="6" y="20"/>
                      <a:pt x="0" y="4"/>
                      <a:pt x="11" y="0"/>
                    </a:cubicBezTo>
                    <a:cubicBezTo>
                      <a:pt x="26" y="3"/>
                      <a:pt x="36" y="1"/>
                      <a:pt x="47" y="12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72" name="Freeform 300"/>
              <p:cNvSpPr>
                <a:spLocks/>
              </p:cNvSpPr>
              <p:nvPr/>
            </p:nvSpPr>
            <p:spPr bwMode="auto">
              <a:xfrm>
                <a:off x="845" y="479"/>
                <a:ext cx="64" cy="160"/>
              </a:xfrm>
              <a:custGeom>
                <a:avLst/>
                <a:gdLst>
                  <a:gd name="T0" fmla="*/ 36 w 64"/>
                  <a:gd name="T1" fmla="*/ 0 h 160"/>
                  <a:gd name="T2" fmla="*/ 49 w 64"/>
                  <a:gd name="T3" fmla="*/ 22 h 160"/>
                  <a:gd name="T4" fmla="*/ 61 w 64"/>
                  <a:gd name="T5" fmla="*/ 33 h 160"/>
                  <a:gd name="T6" fmla="*/ 55 w 64"/>
                  <a:gd name="T7" fmla="*/ 79 h 160"/>
                  <a:gd name="T8" fmla="*/ 46 w 64"/>
                  <a:gd name="T9" fmla="*/ 157 h 160"/>
                  <a:gd name="T10" fmla="*/ 6 w 64"/>
                  <a:gd name="T11" fmla="*/ 151 h 160"/>
                  <a:gd name="T12" fmla="*/ 16 w 64"/>
                  <a:gd name="T13" fmla="*/ 51 h 160"/>
                  <a:gd name="T14" fmla="*/ 21 w 64"/>
                  <a:gd name="T15" fmla="*/ 27 h 160"/>
                  <a:gd name="T16" fmla="*/ 36 w 64"/>
                  <a:gd name="T17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160">
                    <a:moveTo>
                      <a:pt x="36" y="0"/>
                    </a:moveTo>
                    <a:cubicBezTo>
                      <a:pt x="38" y="9"/>
                      <a:pt x="42" y="16"/>
                      <a:pt x="49" y="22"/>
                    </a:cubicBezTo>
                    <a:cubicBezTo>
                      <a:pt x="52" y="33"/>
                      <a:pt x="52" y="29"/>
                      <a:pt x="61" y="33"/>
                    </a:cubicBezTo>
                    <a:cubicBezTo>
                      <a:pt x="61" y="45"/>
                      <a:pt x="64" y="67"/>
                      <a:pt x="55" y="79"/>
                    </a:cubicBezTo>
                    <a:cubicBezTo>
                      <a:pt x="53" y="102"/>
                      <a:pt x="62" y="147"/>
                      <a:pt x="46" y="157"/>
                    </a:cubicBezTo>
                    <a:cubicBezTo>
                      <a:pt x="32" y="155"/>
                      <a:pt x="17" y="160"/>
                      <a:pt x="6" y="151"/>
                    </a:cubicBezTo>
                    <a:cubicBezTo>
                      <a:pt x="7" y="127"/>
                      <a:pt x="0" y="63"/>
                      <a:pt x="16" y="51"/>
                    </a:cubicBezTo>
                    <a:cubicBezTo>
                      <a:pt x="17" y="43"/>
                      <a:pt x="17" y="34"/>
                      <a:pt x="21" y="27"/>
                    </a:cubicBezTo>
                    <a:cubicBezTo>
                      <a:pt x="22" y="16"/>
                      <a:pt x="27" y="6"/>
                      <a:pt x="36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73" name="Freeform 301"/>
              <p:cNvSpPr>
                <a:spLocks/>
              </p:cNvSpPr>
              <p:nvPr/>
            </p:nvSpPr>
            <p:spPr bwMode="auto">
              <a:xfrm>
                <a:off x="891" y="432"/>
                <a:ext cx="45" cy="71"/>
              </a:xfrm>
              <a:custGeom>
                <a:avLst/>
                <a:gdLst>
                  <a:gd name="T0" fmla="*/ 41 w 45"/>
                  <a:gd name="T1" fmla="*/ 24 h 71"/>
                  <a:gd name="T2" fmla="*/ 41 w 45"/>
                  <a:gd name="T3" fmla="*/ 47 h 71"/>
                  <a:gd name="T4" fmla="*/ 27 w 45"/>
                  <a:gd name="T5" fmla="*/ 71 h 71"/>
                  <a:gd name="T6" fmla="*/ 12 w 45"/>
                  <a:gd name="T7" fmla="*/ 56 h 71"/>
                  <a:gd name="T8" fmla="*/ 3 w 45"/>
                  <a:gd name="T9" fmla="*/ 44 h 71"/>
                  <a:gd name="T10" fmla="*/ 30 w 45"/>
                  <a:gd name="T11" fmla="*/ 18 h 71"/>
                  <a:gd name="T12" fmla="*/ 41 w 45"/>
                  <a:gd name="T13" fmla="*/ 2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71">
                    <a:moveTo>
                      <a:pt x="41" y="24"/>
                    </a:moveTo>
                    <a:cubicBezTo>
                      <a:pt x="37" y="33"/>
                      <a:pt x="45" y="38"/>
                      <a:pt x="41" y="47"/>
                    </a:cubicBezTo>
                    <a:cubicBezTo>
                      <a:pt x="40" y="55"/>
                      <a:pt x="30" y="64"/>
                      <a:pt x="27" y="71"/>
                    </a:cubicBezTo>
                    <a:cubicBezTo>
                      <a:pt x="19" y="68"/>
                      <a:pt x="17" y="63"/>
                      <a:pt x="12" y="56"/>
                    </a:cubicBezTo>
                    <a:cubicBezTo>
                      <a:pt x="11" y="49"/>
                      <a:pt x="7" y="49"/>
                      <a:pt x="3" y="44"/>
                    </a:cubicBezTo>
                    <a:cubicBezTo>
                      <a:pt x="6" y="0"/>
                      <a:pt x="0" y="16"/>
                      <a:pt x="30" y="18"/>
                    </a:cubicBezTo>
                    <a:cubicBezTo>
                      <a:pt x="40" y="20"/>
                      <a:pt x="36" y="18"/>
                      <a:pt x="41" y="24"/>
                    </a:cubicBez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74" name="Freeform 302"/>
              <p:cNvSpPr>
                <a:spLocks/>
              </p:cNvSpPr>
              <p:nvPr/>
            </p:nvSpPr>
            <p:spPr bwMode="auto">
              <a:xfrm>
                <a:off x="897" y="489"/>
                <a:ext cx="75" cy="159"/>
              </a:xfrm>
              <a:custGeom>
                <a:avLst/>
                <a:gdLst>
                  <a:gd name="T0" fmla="*/ 75 w 75"/>
                  <a:gd name="T1" fmla="*/ 35 h 159"/>
                  <a:gd name="T2" fmla="*/ 69 w 75"/>
                  <a:gd name="T3" fmla="*/ 53 h 159"/>
                  <a:gd name="T4" fmla="*/ 63 w 75"/>
                  <a:gd name="T5" fmla="*/ 140 h 159"/>
                  <a:gd name="T6" fmla="*/ 57 w 75"/>
                  <a:gd name="T7" fmla="*/ 149 h 159"/>
                  <a:gd name="T8" fmla="*/ 15 w 75"/>
                  <a:gd name="T9" fmla="*/ 141 h 159"/>
                  <a:gd name="T10" fmla="*/ 21 w 75"/>
                  <a:gd name="T11" fmla="*/ 41 h 159"/>
                  <a:gd name="T12" fmla="*/ 29 w 75"/>
                  <a:gd name="T13" fmla="*/ 20 h 159"/>
                  <a:gd name="T14" fmla="*/ 44 w 75"/>
                  <a:gd name="T15" fmla="*/ 0 h 159"/>
                  <a:gd name="T16" fmla="*/ 50 w 75"/>
                  <a:gd name="T17" fmla="*/ 15 h 159"/>
                  <a:gd name="T18" fmla="*/ 57 w 75"/>
                  <a:gd name="T19" fmla="*/ 32 h 159"/>
                  <a:gd name="T20" fmla="*/ 75 w 75"/>
                  <a:gd name="T21" fmla="*/ 3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159">
                    <a:moveTo>
                      <a:pt x="75" y="35"/>
                    </a:moveTo>
                    <a:cubicBezTo>
                      <a:pt x="74" y="44"/>
                      <a:pt x="73" y="46"/>
                      <a:pt x="69" y="53"/>
                    </a:cubicBezTo>
                    <a:cubicBezTo>
                      <a:pt x="64" y="82"/>
                      <a:pt x="70" y="112"/>
                      <a:pt x="63" y="140"/>
                    </a:cubicBezTo>
                    <a:cubicBezTo>
                      <a:pt x="60" y="157"/>
                      <a:pt x="65" y="148"/>
                      <a:pt x="57" y="149"/>
                    </a:cubicBezTo>
                    <a:cubicBezTo>
                      <a:pt x="49" y="149"/>
                      <a:pt x="21" y="159"/>
                      <a:pt x="15" y="141"/>
                    </a:cubicBezTo>
                    <a:cubicBezTo>
                      <a:pt x="16" y="107"/>
                      <a:pt x="0" y="69"/>
                      <a:pt x="21" y="41"/>
                    </a:cubicBezTo>
                    <a:cubicBezTo>
                      <a:pt x="23" y="33"/>
                      <a:pt x="26" y="27"/>
                      <a:pt x="29" y="20"/>
                    </a:cubicBezTo>
                    <a:cubicBezTo>
                      <a:pt x="31" y="11"/>
                      <a:pt x="35" y="4"/>
                      <a:pt x="44" y="0"/>
                    </a:cubicBezTo>
                    <a:cubicBezTo>
                      <a:pt x="45" y="5"/>
                      <a:pt x="50" y="15"/>
                      <a:pt x="50" y="15"/>
                    </a:cubicBezTo>
                    <a:cubicBezTo>
                      <a:pt x="51" y="23"/>
                      <a:pt x="53" y="25"/>
                      <a:pt x="57" y="32"/>
                    </a:cubicBezTo>
                    <a:cubicBezTo>
                      <a:pt x="64" y="29"/>
                      <a:pt x="67" y="32"/>
                      <a:pt x="75" y="35"/>
                    </a:cubicBez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75" name="Freeform 303"/>
              <p:cNvSpPr>
                <a:spLocks/>
              </p:cNvSpPr>
              <p:nvPr/>
            </p:nvSpPr>
            <p:spPr bwMode="auto">
              <a:xfrm>
                <a:off x="949" y="462"/>
                <a:ext cx="41" cy="45"/>
              </a:xfrm>
              <a:custGeom>
                <a:avLst/>
                <a:gdLst>
                  <a:gd name="T0" fmla="*/ 41 w 41"/>
                  <a:gd name="T1" fmla="*/ 14 h 45"/>
                  <a:gd name="T2" fmla="*/ 31 w 41"/>
                  <a:gd name="T3" fmla="*/ 38 h 45"/>
                  <a:gd name="T4" fmla="*/ 13 w 41"/>
                  <a:gd name="T5" fmla="*/ 41 h 45"/>
                  <a:gd name="T6" fmla="*/ 5 w 41"/>
                  <a:gd name="T7" fmla="*/ 27 h 45"/>
                  <a:gd name="T8" fmla="*/ 10 w 41"/>
                  <a:gd name="T9" fmla="*/ 0 h 45"/>
                  <a:gd name="T10" fmla="*/ 41 w 41"/>
                  <a:gd name="T11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45">
                    <a:moveTo>
                      <a:pt x="41" y="14"/>
                    </a:moveTo>
                    <a:cubicBezTo>
                      <a:pt x="40" y="23"/>
                      <a:pt x="40" y="33"/>
                      <a:pt x="31" y="38"/>
                    </a:cubicBezTo>
                    <a:cubicBezTo>
                      <a:pt x="27" y="44"/>
                      <a:pt x="19" y="45"/>
                      <a:pt x="13" y="41"/>
                    </a:cubicBezTo>
                    <a:cubicBezTo>
                      <a:pt x="10" y="36"/>
                      <a:pt x="7" y="32"/>
                      <a:pt x="5" y="27"/>
                    </a:cubicBezTo>
                    <a:cubicBezTo>
                      <a:pt x="4" y="17"/>
                      <a:pt x="0" y="6"/>
                      <a:pt x="10" y="0"/>
                    </a:cubicBezTo>
                    <a:cubicBezTo>
                      <a:pt x="22" y="6"/>
                      <a:pt x="27" y="11"/>
                      <a:pt x="41" y="14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76" name="Freeform 304"/>
              <p:cNvSpPr>
                <a:spLocks/>
              </p:cNvSpPr>
              <p:nvPr/>
            </p:nvSpPr>
            <p:spPr bwMode="auto">
              <a:xfrm>
                <a:off x="971" y="509"/>
                <a:ext cx="58" cy="145"/>
              </a:xfrm>
              <a:custGeom>
                <a:avLst/>
                <a:gdLst>
                  <a:gd name="T0" fmla="*/ 57 w 58"/>
                  <a:gd name="T1" fmla="*/ 33 h 145"/>
                  <a:gd name="T2" fmla="*/ 52 w 58"/>
                  <a:gd name="T3" fmla="*/ 76 h 145"/>
                  <a:gd name="T4" fmla="*/ 0 w 58"/>
                  <a:gd name="T5" fmla="*/ 121 h 145"/>
                  <a:gd name="T6" fmla="*/ 6 w 58"/>
                  <a:gd name="T7" fmla="*/ 45 h 145"/>
                  <a:gd name="T8" fmla="*/ 16 w 58"/>
                  <a:gd name="T9" fmla="*/ 16 h 145"/>
                  <a:gd name="T10" fmla="*/ 24 w 58"/>
                  <a:gd name="T11" fmla="*/ 6 h 145"/>
                  <a:gd name="T12" fmla="*/ 57 w 58"/>
                  <a:gd name="T13" fmla="*/ 3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45">
                    <a:moveTo>
                      <a:pt x="57" y="33"/>
                    </a:moveTo>
                    <a:cubicBezTo>
                      <a:pt x="55" y="47"/>
                      <a:pt x="58" y="64"/>
                      <a:pt x="52" y="76"/>
                    </a:cubicBezTo>
                    <a:cubicBezTo>
                      <a:pt x="51" y="145"/>
                      <a:pt x="58" y="127"/>
                      <a:pt x="0" y="121"/>
                    </a:cubicBezTo>
                    <a:cubicBezTo>
                      <a:pt x="4" y="96"/>
                      <a:pt x="5" y="71"/>
                      <a:pt x="6" y="45"/>
                    </a:cubicBezTo>
                    <a:cubicBezTo>
                      <a:pt x="7" y="34"/>
                      <a:pt x="7" y="23"/>
                      <a:pt x="16" y="16"/>
                    </a:cubicBezTo>
                    <a:cubicBezTo>
                      <a:pt x="20" y="9"/>
                      <a:pt x="14" y="0"/>
                      <a:pt x="24" y="6"/>
                    </a:cubicBezTo>
                    <a:cubicBezTo>
                      <a:pt x="26" y="28"/>
                      <a:pt x="36" y="30"/>
                      <a:pt x="57" y="33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77" name="Freeform 305"/>
              <p:cNvSpPr>
                <a:spLocks/>
              </p:cNvSpPr>
              <p:nvPr/>
            </p:nvSpPr>
            <p:spPr bwMode="auto">
              <a:xfrm>
                <a:off x="1004" y="482"/>
                <a:ext cx="48" cy="46"/>
              </a:xfrm>
              <a:custGeom>
                <a:avLst/>
                <a:gdLst>
                  <a:gd name="T0" fmla="*/ 48 w 48"/>
                  <a:gd name="T1" fmla="*/ 15 h 46"/>
                  <a:gd name="T2" fmla="*/ 22 w 48"/>
                  <a:gd name="T3" fmla="*/ 46 h 46"/>
                  <a:gd name="T4" fmla="*/ 7 w 48"/>
                  <a:gd name="T5" fmla="*/ 24 h 46"/>
                  <a:gd name="T6" fmla="*/ 6 w 48"/>
                  <a:gd name="T7" fmla="*/ 19 h 46"/>
                  <a:gd name="T8" fmla="*/ 1 w 48"/>
                  <a:gd name="T9" fmla="*/ 16 h 46"/>
                  <a:gd name="T10" fmla="*/ 6 w 48"/>
                  <a:gd name="T11" fmla="*/ 0 h 46"/>
                  <a:gd name="T12" fmla="*/ 21 w 48"/>
                  <a:gd name="T13" fmla="*/ 4 h 46"/>
                  <a:gd name="T14" fmla="*/ 39 w 48"/>
                  <a:gd name="T15" fmla="*/ 10 h 46"/>
                  <a:gd name="T16" fmla="*/ 48 w 48"/>
                  <a:gd name="T17" fmla="*/ 1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46">
                    <a:moveTo>
                      <a:pt x="48" y="15"/>
                    </a:moveTo>
                    <a:cubicBezTo>
                      <a:pt x="43" y="30"/>
                      <a:pt x="39" y="43"/>
                      <a:pt x="22" y="46"/>
                    </a:cubicBezTo>
                    <a:cubicBezTo>
                      <a:pt x="14" y="42"/>
                      <a:pt x="13" y="32"/>
                      <a:pt x="7" y="24"/>
                    </a:cubicBezTo>
                    <a:cubicBezTo>
                      <a:pt x="7" y="22"/>
                      <a:pt x="7" y="20"/>
                      <a:pt x="6" y="19"/>
                    </a:cubicBezTo>
                    <a:cubicBezTo>
                      <a:pt x="5" y="17"/>
                      <a:pt x="2" y="18"/>
                      <a:pt x="1" y="16"/>
                    </a:cubicBezTo>
                    <a:cubicBezTo>
                      <a:pt x="0" y="13"/>
                      <a:pt x="5" y="3"/>
                      <a:pt x="6" y="0"/>
                    </a:cubicBezTo>
                    <a:cubicBezTo>
                      <a:pt x="11" y="1"/>
                      <a:pt x="16" y="3"/>
                      <a:pt x="21" y="4"/>
                    </a:cubicBezTo>
                    <a:cubicBezTo>
                      <a:pt x="27" y="7"/>
                      <a:pt x="33" y="9"/>
                      <a:pt x="39" y="10"/>
                    </a:cubicBezTo>
                    <a:cubicBezTo>
                      <a:pt x="45" y="13"/>
                      <a:pt x="42" y="11"/>
                      <a:pt x="48" y="15"/>
                    </a:cubicBez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78" name="Freeform 306"/>
              <p:cNvSpPr>
                <a:spLocks/>
              </p:cNvSpPr>
              <p:nvPr/>
            </p:nvSpPr>
            <p:spPr bwMode="auto">
              <a:xfrm>
                <a:off x="1034" y="525"/>
                <a:ext cx="72" cy="119"/>
              </a:xfrm>
              <a:custGeom>
                <a:avLst/>
                <a:gdLst>
                  <a:gd name="T0" fmla="*/ 58 w 72"/>
                  <a:gd name="T1" fmla="*/ 33 h 119"/>
                  <a:gd name="T2" fmla="*/ 9 w 72"/>
                  <a:gd name="T3" fmla="*/ 108 h 119"/>
                  <a:gd name="T4" fmla="*/ 16 w 72"/>
                  <a:gd name="T5" fmla="*/ 15 h 119"/>
                  <a:gd name="T6" fmla="*/ 25 w 72"/>
                  <a:gd name="T7" fmla="*/ 0 h 119"/>
                  <a:gd name="T8" fmla="*/ 49 w 72"/>
                  <a:gd name="T9" fmla="*/ 30 h 119"/>
                  <a:gd name="T10" fmla="*/ 58 w 72"/>
                  <a:gd name="T11" fmla="*/ 33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19">
                    <a:moveTo>
                      <a:pt x="58" y="33"/>
                    </a:moveTo>
                    <a:cubicBezTo>
                      <a:pt x="57" y="119"/>
                      <a:pt x="72" y="115"/>
                      <a:pt x="9" y="108"/>
                    </a:cubicBezTo>
                    <a:cubicBezTo>
                      <a:pt x="8" y="78"/>
                      <a:pt x="0" y="42"/>
                      <a:pt x="16" y="15"/>
                    </a:cubicBezTo>
                    <a:cubicBezTo>
                      <a:pt x="18" y="7"/>
                      <a:pt x="18" y="4"/>
                      <a:pt x="25" y="0"/>
                    </a:cubicBezTo>
                    <a:cubicBezTo>
                      <a:pt x="30" y="13"/>
                      <a:pt x="33" y="27"/>
                      <a:pt x="49" y="30"/>
                    </a:cubicBezTo>
                    <a:cubicBezTo>
                      <a:pt x="55" y="33"/>
                      <a:pt x="52" y="32"/>
                      <a:pt x="58" y="33"/>
                    </a:cubicBez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79" name="Freeform 307"/>
              <p:cNvSpPr>
                <a:spLocks/>
              </p:cNvSpPr>
              <p:nvPr/>
            </p:nvSpPr>
            <p:spPr bwMode="auto">
              <a:xfrm>
                <a:off x="1070" y="504"/>
                <a:ext cx="36" cy="38"/>
              </a:xfrm>
              <a:custGeom>
                <a:avLst/>
                <a:gdLst>
                  <a:gd name="T0" fmla="*/ 36 w 36"/>
                  <a:gd name="T1" fmla="*/ 3 h 38"/>
                  <a:gd name="T2" fmla="*/ 27 w 36"/>
                  <a:gd name="T3" fmla="*/ 38 h 38"/>
                  <a:gd name="T4" fmla="*/ 1 w 36"/>
                  <a:gd name="T5" fmla="*/ 17 h 38"/>
                  <a:gd name="T6" fmla="*/ 7 w 36"/>
                  <a:gd name="T7" fmla="*/ 0 h 38"/>
                  <a:gd name="T8" fmla="*/ 36 w 36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8">
                    <a:moveTo>
                      <a:pt x="36" y="3"/>
                    </a:moveTo>
                    <a:cubicBezTo>
                      <a:pt x="34" y="20"/>
                      <a:pt x="35" y="25"/>
                      <a:pt x="27" y="38"/>
                    </a:cubicBezTo>
                    <a:cubicBezTo>
                      <a:pt x="9" y="34"/>
                      <a:pt x="11" y="30"/>
                      <a:pt x="1" y="17"/>
                    </a:cubicBezTo>
                    <a:cubicBezTo>
                      <a:pt x="0" y="9"/>
                      <a:pt x="0" y="4"/>
                      <a:pt x="7" y="0"/>
                    </a:cubicBezTo>
                    <a:cubicBezTo>
                      <a:pt x="16" y="1"/>
                      <a:pt x="26" y="3"/>
                      <a:pt x="36" y="3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80" name="Freeform 308"/>
              <p:cNvSpPr>
                <a:spLocks/>
              </p:cNvSpPr>
              <p:nvPr/>
            </p:nvSpPr>
            <p:spPr bwMode="auto">
              <a:xfrm>
                <a:off x="1107" y="549"/>
                <a:ext cx="54" cy="93"/>
              </a:xfrm>
              <a:custGeom>
                <a:avLst/>
                <a:gdLst>
                  <a:gd name="T0" fmla="*/ 50 w 54"/>
                  <a:gd name="T1" fmla="*/ 14 h 93"/>
                  <a:gd name="T2" fmla="*/ 48 w 54"/>
                  <a:gd name="T3" fmla="*/ 86 h 93"/>
                  <a:gd name="T4" fmla="*/ 11 w 54"/>
                  <a:gd name="T5" fmla="*/ 87 h 93"/>
                  <a:gd name="T6" fmla="*/ 3 w 54"/>
                  <a:gd name="T7" fmla="*/ 80 h 93"/>
                  <a:gd name="T8" fmla="*/ 0 w 54"/>
                  <a:gd name="T9" fmla="*/ 44 h 93"/>
                  <a:gd name="T10" fmla="*/ 5 w 54"/>
                  <a:gd name="T11" fmla="*/ 0 h 93"/>
                  <a:gd name="T12" fmla="*/ 50 w 54"/>
                  <a:gd name="T13" fmla="*/ 1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93">
                    <a:moveTo>
                      <a:pt x="50" y="14"/>
                    </a:moveTo>
                    <a:cubicBezTo>
                      <a:pt x="50" y="20"/>
                      <a:pt x="54" y="81"/>
                      <a:pt x="48" y="86"/>
                    </a:cubicBezTo>
                    <a:cubicBezTo>
                      <a:pt x="38" y="93"/>
                      <a:pt x="23" y="87"/>
                      <a:pt x="11" y="87"/>
                    </a:cubicBezTo>
                    <a:cubicBezTo>
                      <a:pt x="2" y="85"/>
                      <a:pt x="5" y="87"/>
                      <a:pt x="3" y="80"/>
                    </a:cubicBezTo>
                    <a:cubicBezTo>
                      <a:pt x="1" y="73"/>
                      <a:pt x="0" y="57"/>
                      <a:pt x="0" y="44"/>
                    </a:cubicBezTo>
                    <a:cubicBezTo>
                      <a:pt x="1" y="26"/>
                      <a:pt x="1" y="15"/>
                      <a:pt x="5" y="0"/>
                    </a:cubicBezTo>
                    <a:cubicBezTo>
                      <a:pt x="30" y="8"/>
                      <a:pt x="2" y="7"/>
                      <a:pt x="50" y="14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81" name="Freeform 309"/>
              <p:cNvSpPr>
                <a:spLocks/>
              </p:cNvSpPr>
              <p:nvPr/>
            </p:nvSpPr>
            <p:spPr bwMode="auto">
              <a:xfrm>
                <a:off x="1120" y="515"/>
                <a:ext cx="38" cy="38"/>
              </a:xfrm>
              <a:custGeom>
                <a:avLst/>
                <a:gdLst>
                  <a:gd name="T0" fmla="*/ 35 w 38"/>
                  <a:gd name="T1" fmla="*/ 10 h 38"/>
                  <a:gd name="T2" fmla="*/ 25 w 38"/>
                  <a:gd name="T3" fmla="*/ 36 h 38"/>
                  <a:gd name="T4" fmla="*/ 5 w 38"/>
                  <a:gd name="T5" fmla="*/ 19 h 38"/>
                  <a:gd name="T6" fmla="*/ 8 w 38"/>
                  <a:gd name="T7" fmla="*/ 0 h 38"/>
                  <a:gd name="T8" fmla="*/ 22 w 38"/>
                  <a:gd name="T9" fmla="*/ 4 h 38"/>
                  <a:gd name="T10" fmla="*/ 35 w 38"/>
                  <a:gd name="T11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35" y="10"/>
                    </a:moveTo>
                    <a:cubicBezTo>
                      <a:pt x="34" y="38"/>
                      <a:pt x="38" y="26"/>
                      <a:pt x="25" y="36"/>
                    </a:cubicBezTo>
                    <a:cubicBezTo>
                      <a:pt x="0" y="33"/>
                      <a:pt x="12" y="36"/>
                      <a:pt x="5" y="19"/>
                    </a:cubicBezTo>
                    <a:cubicBezTo>
                      <a:pt x="4" y="10"/>
                      <a:pt x="0" y="6"/>
                      <a:pt x="8" y="0"/>
                    </a:cubicBezTo>
                    <a:cubicBezTo>
                      <a:pt x="13" y="1"/>
                      <a:pt x="17" y="3"/>
                      <a:pt x="22" y="4"/>
                    </a:cubicBezTo>
                    <a:cubicBezTo>
                      <a:pt x="27" y="6"/>
                      <a:pt x="31" y="7"/>
                      <a:pt x="35" y="10"/>
                    </a:cubicBez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82" name="Freeform 310"/>
              <p:cNvSpPr>
                <a:spLocks/>
              </p:cNvSpPr>
              <p:nvPr/>
            </p:nvSpPr>
            <p:spPr bwMode="auto">
              <a:xfrm>
                <a:off x="1166" y="556"/>
                <a:ext cx="67" cy="84"/>
              </a:xfrm>
              <a:custGeom>
                <a:avLst/>
                <a:gdLst>
                  <a:gd name="T0" fmla="*/ 46 w 67"/>
                  <a:gd name="T1" fmla="*/ 17 h 84"/>
                  <a:gd name="T2" fmla="*/ 0 w 67"/>
                  <a:gd name="T3" fmla="*/ 82 h 84"/>
                  <a:gd name="T4" fmla="*/ 1 w 67"/>
                  <a:gd name="T5" fmla="*/ 1 h 84"/>
                  <a:gd name="T6" fmla="*/ 3 w 67"/>
                  <a:gd name="T7" fmla="*/ 5 h 84"/>
                  <a:gd name="T8" fmla="*/ 6 w 67"/>
                  <a:gd name="T9" fmla="*/ 10 h 84"/>
                  <a:gd name="T10" fmla="*/ 9 w 67"/>
                  <a:gd name="T11" fmla="*/ 14 h 84"/>
                  <a:gd name="T12" fmla="*/ 46 w 67"/>
                  <a:gd name="T13" fmla="*/ 1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84">
                    <a:moveTo>
                      <a:pt x="46" y="17"/>
                    </a:moveTo>
                    <a:cubicBezTo>
                      <a:pt x="44" y="79"/>
                      <a:pt x="67" y="84"/>
                      <a:pt x="0" y="82"/>
                    </a:cubicBezTo>
                    <a:cubicBezTo>
                      <a:pt x="0" y="55"/>
                      <a:pt x="0" y="28"/>
                      <a:pt x="1" y="1"/>
                    </a:cubicBezTo>
                    <a:cubicBezTo>
                      <a:pt x="1" y="0"/>
                      <a:pt x="2" y="4"/>
                      <a:pt x="3" y="5"/>
                    </a:cubicBezTo>
                    <a:cubicBezTo>
                      <a:pt x="4" y="7"/>
                      <a:pt x="5" y="8"/>
                      <a:pt x="6" y="10"/>
                    </a:cubicBezTo>
                    <a:cubicBezTo>
                      <a:pt x="7" y="11"/>
                      <a:pt x="7" y="13"/>
                      <a:pt x="9" y="14"/>
                    </a:cubicBezTo>
                    <a:cubicBezTo>
                      <a:pt x="20" y="19"/>
                      <a:pt x="34" y="17"/>
                      <a:pt x="46" y="17"/>
                    </a:cubicBez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83" name="Freeform 311"/>
              <p:cNvSpPr>
                <a:spLocks/>
              </p:cNvSpPr>
              <p:nvPr/>
            </p:nvSpPr>
            <p:spPr bwMode="auto">
              <a:xfrm>
                <a:off x="1161" y="517"/>
                <a:ext cx="51" cy="46"/>
              </a:xfrm>
              <a:custGeom>
                <a:avLst/>
                <a:gdLst>
                  <a:gd name="T0" fmla="*/ 51 w 51"/>
                  <a:gd name="T1" fmla="*/ 14 h 46"/>
                  <a:gd name="T2" fmla="*/ 29 w 51"/>
                  <a:gd name="T3" fmla="*/ 46 h 46"/>
                  <a:gd name="T4" fmla="*/ 14 w 51"/>
                  <a:gd name="T5" fmla="*/ 29 h 46"/>
                  <a:gd name="T6" fmla="*/ 51 w 51"/>
                  <a:gd name="T7" fmla="*/ 1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46">
                    <a:moveTo>
                      <a:pt x="51" y="14"/>
                    </a:moveTo>
                    <a:cubicBezTo>
                      <a:pt x="48" y="29"/>
                      <a:pt x="41" y="37"/>
                      <a:pt x="29" y="46"/>
                    </a:cubicBezTo>
                    <a:cubicBezTo>
                      <a:pt x="22" y="42"/>
                      <a:pt x="21" y="35"/>
                      <a:pt x="14" y="29"/>
                    </a:cubicBezTo>
                    <a:cubicBezTo>
                      <a:pt x="0" y="0"/>
                      <a:pt x="36" y="13"/>
                      <a:pt x="51" y="14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84" name="Freeform 312"/>
              <p:cNvSpPr>
                <a:spLocks/>
              </p:cNvSpPr>
              <p:nvPr/>
            </p:nvSpPr>
            <p:spPr bwMode="auto">
              <a:xfrm>
                <a:off x="1216" y="559"/>
                <a:ext cx="63" cy="83"/>
              </a:xfrm>
              <a:custGeom>
                <a:avLst/>
                <a:gdLst>
                  <a:gd name="T0" fmla="*/ 44 w 63"/>
                  <a:gd name="T1" fmla="*/ 13 h 83"/>
                  <a:gd name="T2" fmla="*/ 43 w 63"/>
                  <a:gd name="T3" fmla="*/ 73 h 83"/>
                  <a:gd name="T4" fmla="*/ 7 w 63"/>
                  <a:gd name="T5" fmla="*/ 67 h 83"/>
                  <a:gd name="T6" fmla="*/ 7 w 63"/>
                  <a:gd name="T7" fmla="*/ 11 h 83"/>
                  <a:gd name="T8" fmla="*/ 13 w 63"/>
                  <a:gd name="T9" fmla="*/ 2 h 83"/>
                  <a:gd name="T10" fmla="*/ 44 w 63"/>
                  <a:gd name="T11" fmla="*/ 1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" h="83">
                    <a:moveTo>
                      <a:pt x="44" y="13"/>
                    </a:moveTo>
                    <a:cubicBezTo>
                      <a:pt x="47" y="29"/>
                      <a:pt x="63" y="69"/>
                      <a:pt x="43" y="73"/>
                    </a:cubicBezTo>
                    <a:cubicBezTo>
                      <a:pt x="23" y="83"/>
                      <a:pt x="15" y="82"/>
                      <a:pt x="7" y="67"/>
                    </a:cubicBezTo>
                    <a:cubicBezTo>
                      <a:pt x="0" y="61"/>
                      <a:pt x="6" y="22"/>
                      <a:pt x="7" y="11"/>
                    </a:cubicBezTo>
                    <a:cubicBezTo>
                      <a:pt x="8" y="0"/>
                      <a:pt x="7" y="2"/>
                      <a:pt x="13" y="2"/>
                    </a:cubicBezTo>
                    <a:cubicBezTo>
                      <a:pt x="19" y="13"/>
                      <a:pt x="50" y="4"/>
                      <a:pt x="44" y="13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85" name="Freeform 313"/>
              <p:cNvSpPr>
                <a:spLocks/>
              </p:cNvSpPr>
              <p:nvPr/>
            </p:nvSpPr>
            <p:spPr bwMode="auto">
              <a:xfrm>
                <a:off x="1227" y="521"/>
                <a:ext cx="42" cy="37"/>
              </a:xfrm>
              <a:custGeom>
                <a:avLst/>
                <a:gdLst>
                  <a:gd name="T0" fmla="*/ 42 w 42"/>
                  <a:gd name="T1" fmla="*/ 10 h 37"/>
                  <a:gd name="T2" fmla="*/ 33 w 42"/>
                  <a:gd name="T3" fmla="*/ 27 h 37"/>
                  <a:gd name="T4" fmla="*/ 21 w 42"/>
                  <a:gd name="T5" fmla="*/ 37 h 37"/>
                  <a:gd name="T6" fmla="*/ 0 w 42"/>
                  <a:gd name="T7" fmla="*/ 19 h 37"/>
                  <a:gd name="T8" fmla="*/ 9 w 42"/>
                  <a:gd name="T9" fmla="*/ 1 h 37"/>
                  <a:gd name="T10" fmla="*/ 42 w 42"/>
                  <a:gd name="T1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37">
                    <a:moveTo>
                      <a:pt x="42" y="10"/>
                    </a:moveTo>
                    <a:cubicBezTo>
                      <a:pt x="41" y="17"/>
                      <a:pt x="39" y="23"/>
                      <a:pt x="33" y="27"/>
                    </a:cubicBezTo>
                    <a:cubicBezTo>
                      <a:pt x="29" y="33"/>
                      <a:pt x="29" y="36"/>
                      <a:pt x="21" y="37"/>
                    </a:cubicBezTo>
                    <a:cubicBezTo>
                      <a:pt x="9" y="36"/>
                      <a:pt x="4" y="30"/>
                      <a:pt x="0" y="19"/>
                    </a:cubicBezTo>
                    <a:cubicBezTo>
                      <a:pt x="2" y="9"/>
                      <a:pt x="1" y="5"/>
                      <a:pt x="9" y="1"/>
                    </a:cubicBezTo>
                    <a:cubicBezTo>
                      <a:pt x="19" y="4"/>
                      <a:pt x="40" y="0"/>
                      <a:pt x="42" y="10"/>
                    </a:cubicBez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86" name="Freeform 314"/>
              <p:cNvSpPr>
                <a:spLocks/>
              </p:cNvSpPr>
              <p:nvPr/>
            </p:nvSpPr>
            <p:spPr bwMode="auto">
              <a:xfrm>
                <a:off x="1276" y="561"/>
                <a:ext cx="53" cy="73"/>
              </a:xfrm>
              <a:custGeom>
                <a:avLst/>
                <a:gdLst>
                  <a:gd name="T0" fmla="*/ 43 w 53"/>
                  <a:gd name="T1" fmla="*/ 9 h 73"/>
                  <a:gd name="T2" fmla="*/ 53 w 53"/>
                  <a:gd name="T3" fmla="*/ 53 h 73"/>
                  <a:gd name="T4" fmla="*/ 41 w 53"/>
                  <a:gd name="T5" fmla="*/ 66 h 73"/>
                  <a:gd name="T6" fmla="*/ 26 w 53"/>
                  <a:gd name="T7" fmla="*/ 68 h 73"/>
                  <a:gd name="T8" fmla="*/ 2 w 53"/>
                  <a:gd name="T9" fmla="*/ 62 h 73"/>
                  <a:gd name="T10" fmla="*/ 7 w 53"/>
                  <a:gd name="T11" fmla="*/ 0 h 73"/>
                  <a:gd name="T12" fmla="*/ 19 w 53"/>
                  <a:gd name="T13" fmla="*/ 11 h 73"/>
                  <a:gd name="T14" fmla="*/ 43 w 53"/>
                  <a:gd name="T15" fmla="*/ 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73">
                    <a:moveTo>
                      <a:pt x="43" y="9"/>
                    </a:moveTo>
                    <a:cubicBezTo>
                      <a:pt x="44" y="66"/>
                      <a:pt x="32" y="43"/>
                      <a:pt x="53" y="53"/>
                    </a:cubicBezTo>
                    <a:cubicBezTo>
                      <a:pt x="52" y="62"/>
                      <a:pt x="45" y="64"/>
                      <a:pt x="41" y="66"/>
                    </a:cubicBezTo>
                    <a:cubicBezTo>
                      <a:pt x="37" y="68"/>
                      <a:pt x="32" y="69"/>
                      <a:pt x="26" y="68"/>
                    </a:cubicBezTo>
                    <a:cubicBezTo>
                      <a:pt x="20" y="67"/>
                      <a:pt x="5" y="73"/>
                      <a:pt x="2" y="62"/>
                    </a:cubicBezTo>
                    <a:cubicBezTo>
                      <a:pt x="3" y="39"/>
                      <a:pt x="0" y="20"/>
                      <a:pt x="7" y="0"/>
                    </a:cubicBezTo>
                    <a:cubicBezTo>
                      <a:pt x="16" y="3"/>
                      <a:pt x="11" y="6"/>
                      <a:pt x="19" y="11"/>
                    </a:cubicBezTo>
                    <a:cubicBezTo>
                      <a:pt x="31" y="7"/>
                      <a:pt x="24" y="9"/>
                      <a:pt x="43" y="9"/>
                    </a:cubicBez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87" name="Freeform 315"/>
              <p:cNvSpPr>
                <a:spLocks/>
              </p:cNvSpPr>
              <p:nvPr/>
            </p:nvSpPr>
            <p:spPr bwMode="auto">
              <a:xfrm>
                <a:off x="1283" y="522"/>
                <a:ext cx="29" cy="32"/>
              </a:xfrm>
              <a:custGeom>
                <a:avLst/>
                <a:gdLst>
                  <a:gd name="T0" fmla="*/ 24 w 29"/>
                  <a:gd name="T1" fmla="*/ 32 h 32"/>
                  <a:gd name="T2" fmla="*/ 6 w 29"/>
                  <a:gd name="T3" fmla="*/ 27 h 32"/>
                  <a:gd name="T4" fmla="*/ 12 w 29"/>
                  <a:gd name="T5" fmla="*/ 0 h 32"/>
                  <a:gd name="T6" fmla="*/ 24 w 29"/>
                  <a:gd name="T7" fmla="*/ 2 h 32"/>
                  <a:gd name="T8" fmla="*/ 28 w 29"/>
                  <a:gd name="T9" fmla="*/ 20 h 32"/>
                  <a:gd name="T10" fmla="*/ 24 w 29"/>
                  <a:gd name="T1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32">
                    <a:moveTo>
                      <a:pt x="24" y="32"/>
                    </a:moveTo>
                    <a:cubicBezTo>
                      <a:pt x="19" y="31"/>
                      <a:pt x="9" y="30"/>
                      <a:pt x="6" y="27"/>
                    </a:cubicBezTo>
                    <a:cubicBezTo>
                      <a:pt x="0" y="21"/>
                      <a:pt x="7" y="3"/>
                      <a:pt x="12" y="0"/>
                    </a:cubicBezTo>
                    <a:cubicBezTo>
                      <a:pt x="16" y="1"/>
                      <a:pt x="21" y="0"/>
                      <a:pt x="24" y="2"/>
                    </a:cubicBezTo>
                    <a:cubicBezTo>
                      <a:pt x="26" y="4"/>
                      <a:pt x="29" y="16"/>
                      <a:pt x="28" y="20"/>
                    </a:cubicBezTo>
                    <a:cubicBezTo>
                      <a:pt x="28" y="25"/>
                      <a:pt x="25" y="31"/>
                      <a:pt x="24" y="32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88" name="Freeform 316"/>
              <p:cNvSpPr>
                <a:spLocks/>
              </p:cNvSpPr>
              <p:nvPr/>
            </p:nvSpPr>
            <p:spPr bwMode="auto">
              <a:xfrm>
                <a:off x="1417" y="525"/>
                <a:ext cx="45" cy="87"/>
              </a:xfrm>
              <a:custGeom>
                <a:avLst/>
                <a:gdLst>
                  <a:gd name="T0" fmla="*/ 29 w 45"/>
                  <a:gd name="T1" fmla="*/ 3 h 87"/>
                  <a:gd name="T2" fmla="*/ 37 w 45"/>
                  <a:gd name="T3" fmla="*/ 27 h 87"/>
                  <a:gd name="T4" fmla="*/ 28 w 45"/>
                  <a:gd name="T5" fmla="*/ 78 h 87"/>
                  <a:gd name="T6" fmla="*/ 11 w 45"/>
                  <a:gd name="T7" fmla="*/ 41 h 87"/>
                  <a:gd name="T8" fmla="*/ 2 w 45"/>
                  <a:gd name="T9" fmla="*/ 8 h 87"/>
                  <a:gd name="T10" fmla="*/ 29 w 45"/>
                  <a:gd name="T11" fmla="*/ 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87">
                    <a:moveTo>
                      <a:pt x="29" y="3"/>
                    </a:moveTo>
                    <a:cubicBezTo>
                      <a:pt x="30" y="12"/>
                      <a:pt x="27" y="25"/>
                      <a:pt x="37" y="27"/>
                    </a:cubicBezTo>
                    <a:cubicBezTo>
                      <a:pt x="40" y="40"/>
                      <a:pt x="45" y="76"/>
                      <a:pt x="28" y="78"/>
                    </a:cubicBezTo>
                    <a:cubicBezTo>
                      <a:pt x="0" y="87"/>
                      <a:pt x="10" y="66"/>
                      <a:pt x="11" y="41"/>
                    </a:cubicBezTo>
                    <a:cubicBezTo>
                      <a:pt x="10" y="25"/>
                      <a:pt x="11" y="19"/>
                      <a:pt x="2" y="8"/>
                    </a:cubicBezTo>
                    <a:cubicBezTo>
                      <a:pt x="5" y="2"/>
                      <a:pt x="23" y="0"/>
                      <a:pt x="29" y="3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89" name="Freeform 317"/>
              <p:cNvSpPr>
                <a:spLocks/>
              </p:cNvSpPr>
              <p:nvPr/>
            </p:nvSpPr>
            <p:spPr bwMode="auto">
              <a:xfrm>
                <a:off x="1457" y="497"/>
                <a:ext cx="57" cy="97"/>
              </a:xfrm>
              <a:custGeom>
                <a:avLst/>
                <a:gdLst>
                  <a:gd name="T0" fmla="*/ 27 w 57"/>
                  <a:gd name="T1" fmla="*/ 0 h 97"/>
                  <a:gd name="T2" fmla="*/ 36 w 57"/>
                  <a:gd name="T3" fmla="*/ 22 h 97"/>
                  <a:gd name="T4" fmla="*/ 45 w 57"/>
                  <a:gd name="T5" fmla="*/ 42 h 97"/>
                  <a:gd name="T6" fmla="*/ 34 w 57"/>
                  <a:gd name="T7" fmla="*/ 91 h 97"/>
                  <a:gd name="T8" fmla="*/ 9 w 57"/>
                  <a:gd name="T9" fmla="*/ 88 h 97"/>
                  <a:gd name="T10" fmla="*/ 4 w 57"/>
                  <a:gd name="T11" fmla="*/ 39 h 97"/>
                  <a:gd name="T12" fmla="*/ 0 w 57"/>
                  <a:gd name="T13" fmla="*/ 24 h 97"/>
                  <a:gd name="T14" fmla="*/ 13 w 57"/>
                  <a:gd name="T15" fmla="*/ 9 h 97"/>
                  <a:gd name="T16" fmla="*/ 25 w 57"/>
                  <a:gd name="T17" fmla="*/ 6 h 97"/>
                  <a:gd name="T18" fmla="*/ 27 w 57"/>
                  <a:gd name="T1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97">
                    <a:moveTo>
                      <a:pt x="27" y="0"/>
                    </a:moveTo>
                    <a:cubicBezTo>
                      <a:pt x="33" y="7"/>
                      <a:pt x="32" y="14"/>
                      <a:pt x="36" y="22"/>
                    </a:cubicBezTo>
                    <a:cubicBezTo>
                      <a:pt x="37" y="30"/>
                      <a:pt x="38" y="38"/>
                      <a:pt x="45" y="42"/>
                    </a:cubicBezTo>
                    <a:cubicBezTo>
                      <a:pt x="48" y="62"/>
                      <a:pt x="57" y="87"/>
                      <a:pt x="34" y="91"/>
                    </a:cubicBezTo>
                    <a:cubicBezTo>
                      <a:pt x="26" y="97"/>
                      <a:pt x="15" y="97"/>
                      <a:pt x="9" y="88"/>
                    </a:cubicBezTo>
                    <a:cubicBezTo>
                      <a:pt x="8" y="74"/>
                      <a:pt x="11" y="53"/>
                      <a:pt x="4" y="39"/>
                    </a:cubicBezTo>
                    <a:cubicBezTo>
                      <a:pt x="3" y="34"/>
                      <a:pt x="1" y="29"/>
                      <a:pt x="0" y="24"/>
                    </a:cubicBezTo>
                    <a:cubicBezTo>
                      <a:pt x="1" y="10"/>
                      <a:pt x="0" y="11"/>
                      <a:pt x="13" y="9"/>
                    </a:cubicBezTo>
                    <a:cubicBezTo>
                      <a:pt x="17" y="7"/>
                      <a:pt x="22" y="9"/>
                      <a:pt x="25" y="6"/>
                    </a:cubicBezTo>
                    <a:cubicBezTo>
                      <a:pt x="27" y="5"/>
                      <a:pt x="27" y="0"/>
                      <a:pt x="27" y="0"/>
                    </a:cubicBez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90" name="Freeform 318"/>
              <p:cNvSpPr>
                <a:spLocks/>
              </p:cNvSpPr>
              <p:nvPr/>
            </p:nvSpPr>
            <p:spPr bwMode="auto">
              <a:xfrm>
                <a:off x="1411" y="480"/>
                <a:ext cx="29" cy="39"/>
              </a:xfrm>
              <a:custGeom>
                <a:avLst/>
                <a:gdLst>
                  <a:gd name="T0" fmla="*/ 29 w 29"/>
                  <a:gd name="T1" fmla="*/ 6 h 39"/>
                  <a:gd name="T2" fmla="*/ 28 w 29"/>
                  <a:gd name="T3" fmla="*/ 26 h 39"/>
                  <a:gd name="T4" fmla="*/ 20 w 29"/>
                  <a:gd name="T5" fmla="*/ 39 h 39"/>
                  <a:gd name="T6" fmla="*/ 1 w 29"/>
                  <a:gd name="T7" fmla="*/ 20 h 39"/>
                  <a:gd name="T8" fmla="*/ 19 w 29"/>
                  <a:gd name="T9" fmla="*/ 9 h 39"/>
                  <a:gd name="T10" fmla="*/ 29 w 29"/>
                  <a:gd name="T11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39">
                    <a:moveTo>
                      <a:pt x="29" y="6"/>
                    </a:moveTo>
                    <a:cubicBezTo>
                      <a:pt x="27" y="16"/>
                      <a:pt x="26" y="14"/>
                      <a:pt x="28" y="26"/>
                    </a:cubicBezTo>
                    <a:cubicBezTo>
                      <a:pt x="26" y="34"/>
                      <a:pt x="23" y="32"/>
                      <a:pt x="20" y="39"/>
                    </a:cubicBezTo>
                    <a:cubicBezTo>
                      <a:pt x="0" y="37"/>
                      <a:pt x="11" y="34"/>
                      <a:pt x="1" y="20"/>
                    </a:cubicBezTo>
                    <a:cubicBezTo>
                      <a:pt x="5" y="14"/>
                      <a:pt x="12" y="12"/>
                      <a:pt x="19" y="9"/>
                    </a:cubicBezTo>
                    <a:cubicBezTo>
                      <a:pt x="21" y="0"/>
                      <a:pt x="22" y="4"/>
                      <a:pt x="29" y="6"/>
                    </a:cubicBezTo>
                    <a:close/>
                  </a:path>
                </a:pathLst>
              </a:custGeom>
              <a:solidFill>
                <a:srgbClr val="0000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91" name="Freeform 319"/>
              <p:cNvSpPr>
                <a:spLocks/>
              </p:cNvSpPr>
              <p:nvPr/>
            </p:nvSpPr>
            <p:spPr bwMode="auto">
              <a:xfrm>
                <a:off x="1449" y="463"/>
                <a:ext cx="31" cy="37"/>
              </a:xfrm>
              <a:custGeom>
                <a:avLst/>
                <a:gdLst>
                  <a:gd name="T0" fmla="*/ 29 w 31"/>
                  <a:gd name="T1" fmla="*/ 31 h 37"/>
                  <a:gd name="T2" fmla="*/ 8 w 31"/>
                  <a:gd name="T3" fmla="*/ 34 h 37"/>
                  <a:gd name="T4" fmla="*/ 14 w 31"/>
                  <a:gd name="T5" fmla="*/ 4 h 37"/>
                  <a:gd name="T6" fmla="*/ 27 w 31"/>
                  <a:gd name="T7" fmla="*/ 4 h 37"/>
                  <a:gd name="T8" fmla="*/ 29 w 31"/>
                  <a:gd name="T9" fmla="*/ 3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7">
                    <a:moveTo>
                      <a:pt x="29" y="31"/>
                    </a:moveTo>
                    <a:cubicBezTo>
                      <a:pt x="5" y="33"/>
                      <a:pt x="27" y="37"/>
                      <a:pt x="8" y="34"/>
                    </a:cubicBezTo>
                    <a:cubicBezTo>
                      <a:pt x="5" y="23"/>
                      <a:pt x="0" y="6"/>
                      <a:pt x="14" y="4"/>
                    </a:cubicBezTo>
                    <a:cubicBezTo>
                      <a:pt x="20" y="1"/>
                      <a:pt x="22" y="0"/>
                      <a:pt x="27" y="4"/>
                    </a:cubicBezTo>
                    <a:cubicBezTo>
                      <a:pt x="31" y="12"/>
                      <a:pt x="31" y="16"/>
                      <a:pt x="29" y="3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92" name="Freeform 320"/>
              <p:cNvSpPr>
                <a:spLocks/>
              </p:cNvSpPr>
              <p:nvPr/>
            </p:nvSpPr>
            <p:spPr bwMode="auto">
              <a:xfrm>
                <a:off x="1324" y="490"/>
                <a:ext cx="98" cy="172"/>
              </a:xfrm>
              <a:custGeom>
                <a:avLst/>
                <a:gdLst>
                  <a:gd name="T0" fmla="*/ 89 w 98"/>
                  <a:gd name="T1" fmla="*/ 139 h 172"/>
                  <a:gd name="T2" fmla="*/ 59 w 98"/>
                  <a:gd name="T3" fmla="*/ 170 h 172"/>
                  <a:gd name="T4" fmla="*/ 28 w 98"/>
                  <a:gd name="T5" fmla="*/ 164 h 172"/>
                  <a:gd name="T6" fmla="*/ 11 w 98"/>
                  <a:gd name="T7" fmla="*/ 139 h 172"/>
                  <a:gd name="T8" fmla="*/ 2 w 98"/>
                  <a:gd name="T9" fmla="*/ 98 h 172"/>
                  <a:gd name="T10" fmla="*/ 1 w 98"/>
                  <a:gd name="T11" fmla="*/ 58 h 172"/>
                  <a:gd name="T12" fmla="*/ 13 w 98"/>
                  <a:gd name="T13" fmla="*/ 14 h 172"/>
                  <a:gd name="T14" fmla="*/ 38 w 98"/>
                  <a:gd name="T15" fmla="*/ 1 h 172"/>
                  <a:gd name="T16" fmla="*/ 61 w 98"/>
                  <a:gd name="T17" fmla="*/ 7 h 172"/>
                  <a:gd name="T18" fmla="*/ 83 w 98"/>
                  <a:gd name="T19" fmla="*/ 31 h 172"/>
                  <a:gd name="T20" fmla="*/ 97 w 98"/>
                  <a:gd name="T21" fmla="*/ 85 h 172"/>
                  <a:gd name="T22" fmla="*/ 89 w 98"/>
                  <a:gd name="T23" fmla="*/ 13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8" h="172">
                    <a:moveTo>
                      <a:pt x="89" y="139"/>
                    </a:moveTo>
                    <a:cubicBezTo>
                      <a:pt x="82" y="151"/>
                      <a:pt x="75" y="167"/>
                      <a:pt x="59" y="170"/>
                    </a:cubicBezTo>
                    <a:cubicBezTo>
                      <a:pt x="47" y="171"/>
                      <a:pt x="37" y="172"/>
                      <a:pt x="28" y="164"/>
                    </a:cubicBezTo>
                    <a:cubicBezTo>
                      <a:pt x="21" y="159"/>
                      <a:pt x="15" y="150"/>
                      <a:pt x="11" y="139"/>
                    </a:cubicBezTo>
                    <a:cubicBezTo>
                      <a:pt x="7" y="128"/>
                      <a:pt x="4" y="111"/>
                      <a:pt x="2" y="98"/>
                    </a:cubicBezTo>
                    <a:cubicBezTo>
                      <a:pt x="1" y="85"/>
                      <a:pt x="2" y="71"/>
                      <a:pt x="1" y="58"/>
                    </a:cubicBezTo>
                    <a:cubicBezTo>
                      <a:pt x="2" y="45"/>
                      <a:pt x="0" y="21"/>
                      <a:pt x="13" y="14"/>
                    </a:cubicBezTo>
                    <a:cubicBezTo>
                      <a:pt x="19" y="5"/>
                      <a:pt x="30" y="2"/>
                      <a:pt x="38" y="1"/>
                    </a:cubicBezTo>
                    <a:cubicBezTo>
                      <a:pt x="46" y="0"/>
                      <a:pt x="54" y="2"/>
                      <a:pt x="61" y="7"/>
                    </a:cubicBezTo>
                    <a:cubicBezTo>
                      <a:pt x="68" y="12"/>
                      <a:pt x="77" y="18"/>
                      <a:pt x="83" y="31"/>
                    </a:cubicBezTo>
                    <a:cubicBezTo>
                      <a:pt x="89" y="44"/>
                      <a:pt x="96" y="67"/>
                      <a:pt x="97" y="85"/>
                    </a:cubicBezTo>
                    <a:cubicBezTo>
                      <a:pt x="98" y="103"/>
                      <a:pt x="92" y="127"/>
                      <a:pt x="89" y="139"/>
                    </a:cubicBezTo>
                    <a:close/>
                  </a:path>
                </a:pathLst>
              </a:custGeom>
              <a:solidFill>
                <a:srgbClr val="FF99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93" name="Freeform 321"/>
              <p:cNvSpPr>
                <a:spLocks/>
              </p:cNvSpPr>
              <p:nvPr/>
            </p:nvSpPr>
            <p:spPr bwMode="auto">
              <a:xfrm>
                <a:off x="1249" y="276"/>
                <a:ext cx="144" cy="164"/>
              </a:xfrm>
              <a:custGeom>
                <a:avLst/>
                <a:gdLst>
                  <a:gd name="T0" fmla="*/ 143 w 144"/>
                  <a:gd name="T1" fmla="*/ 93 h 164"/>
                  <a:gd name="T2" fmla="*/ 137 w 144"/>
                  <a:gd name="T3" fmla="*/ 125 h 164"/>
                  <a:gd name="T4" fmla="*/ 106 w 144"/>
                  <a:gd name="T5" fmla="*/ 164 h 164"/>
                  <a:gd name="T6" fmla="*/ 91 w 144"/>
                  <a:gd name="T7" fmla="*/ 158 h 164"/>
                  <a:gd name="T8" fmla="*/ 58 w 144"/>
                  <a:gd name="T9" fmla="*/ 140 h 164"/>
                  <a:gd name="T10" fmla="*/ 38 w 144"/>
                  <a:gd name="T11" fmla="*/ 123 h 164"/>
                  <a:gd name="T12" fmla="*/ 25 w 144"/>
                  <a:gd name="T13" fmla="*/ 107 h 164"/>
                  <a:gd name="T14" fmla="*/ 5 w 144"/>
                  <a:gd name="T15" fmla="*/ 74 h 164"/>
                  <a:gd name="T16" fmla="*/ 5 w 144"/>
                  <a:gd name="T17" fmla="*/ 33 h 164"/>
                  <a:gd name="T18" fmla="*/ 20 w 144"/>
                  <a:gd name="T19" fmla="*/ 17 h 164"/>
                  <a:gd name="T20" fmla="*/ 47 w 144"/>
                  <a:gd name="T21" fmla="*/ 0 h 164"/>
                  <a:gd name="T22" fmla="*/ 85 w 144"/>
                  <a:gd name="T23" fmla="*/ 6 h 164"/>
                  <a:gd name="T24" fmla="*/ 100 w 144"/>
                  <a:gd name="T25" fmla="*/ 12 h 164"/>
                  <a:gd name="T26" fmla="*/ 125 w 144"/>
                  <a:gd name="T27" fmla="*/ 38 h 164"/>
                  <a:gd name="T28" fmla="*/ 136 w 144"/>
                  <a:gd name="T29" fmla="*/ 56 h 164"/>
                  <a:gd name="T30" fmla="*/ 143 w 144"/>
                  <a:gd name="T31" fmla="*/ 9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4" h="164">
                    <a:moveTo>
                      <a:pt x="143" y="93"/>
                    </a:moveTo>
                    <a:cubicBezTo>
                      <a:pt x="142" y="105"/>
                      <a:pt x="143" y="113"/>
                      <a:pt x="137" y="125"/>
                    </a:cubicBezTo>
                    <a:cubicBezTo>
                      <a:pt x="131" y="137"/>
                      <a:pt x="114" y="159"/>
                      <a:pt x="106" y="164"/>
                    </a:cubicBezTo>
                    <a:cubicBezTo>
                      <a:pt x="100" y="162"/>
                      <a:pt x="96" y="162"/>
                      <a:pt x="91" y="158"/>
                    </a:cubicBezTo>
                    <a:cubicBezTo>
                      <a:pt x="83" y="154"/>
                      <a:pt x="66" y="146"/>
                      <a:pt x="58" y="140"/>
                    </a:cubicBezTo>
                    <a:cubicBezTo>
                      <a:pt x="53" y="136"/>
                      <a:pt x="43" y="128"/>
                      <a:pt x="38" y="123"/>
                    </a:cubicBezTo>
                    <a:cubicBezTo>
                      <a:pt x="34" y="116"/>
                      <a:pt x="30" y="113"/>
                      <a:pt x="25" y="107"/>
                    </a:cubicBezTo>
                    <a:cubicBezTo>
                      <a:pt x="19" y="99"/>
                      <a:pt x="8" y="86"/>
                      <a:pt x="5" y="74"/>
                    </a:cubicBezTo>
                    <a:cubicBezTo>
                      <a:pt x="2" y="61"/>
                      <a:pt x="0" y="47"/>
                      <a:pt x="5" y="33"/>
                    </a:cubicBezTo>
                    <a:cubicBezTo>
                      <a:pt x="8" y="26"/>
                      <a:pt x="20" y="17"/>
                      <a:pt x="20" y="17"/>
                    </a:cubicBezTo>
                    <a:cubicBezTo>
                      <a:pt x="27" y="6"/>
                      <a:pt x="35" y="3"/>
                      <a:pt x="47" y="0"/>
                    </a:cubicBezTo>
                    <a:cubicBezTo>
                      <a:pt x="64" y="1"/>
                      <a:pt x="71" y="3"/>
                      <a:pt x="85" y="6"/>
                    </a:cubicBezTo>
                    <a:cubicBezTo>
                      <a:pt x="97" y="12"/>
                      <a:pt x="91" y="10"/>
                      <a:pt x="100" y="12"/>
                    </a:cubicBezTo>
                    <a:cubicBezTo>
                      <a:pt x="110" y="19"/>
                      <a:pt x="116" y="31"/>
                      <a:pt x="125" y="38"/>
                    </a:cubicBezTo>
                    <a:cubicBezTo>
                      <a:pt x="128" y="44"/>
                      <a:pt x="132" y="50"/>
                      <a:pt x="136" y="56"/>
                    </a:cubicBezTo>
                    <a:cubicBezTo>
                      <a:pt x="139" y="65"/>
                      <a:pt x="144" y="80"/>
                      <a:pt x="143" y="93"/>
                    </a:cubicBezTo>
                    <a:close/>
                  </a:path>
                </a:pathLst>
              </a:custGeom>
              <a:solidFill>
                <a:srgbClr val="FF99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94" name="Freeform 322"/>
              <p:cNvSpPr>
                <a:spLocks/>
              </p:cNvSpPr>
              <p:nvPr/>
            </p:nvSpPr>
            <p:spPr bwMode="auto">
              <a:xfrm>
                <a:off x="1293" y="238"/>
                <a:ext cx="112" cy="392"/>
              </a:xfrm>
              <a:custGeom>
                <a:avLst/>
                <a:gdLst>
                  <a:gd name="T0" fmla="*/ 93 w 112"/>
                  <a:gd name="T1" fmla="*/ 52 h 392"/>
                  <a:gd name="T2" fmla="*/ 84 w 112"/>
                  <a:gd name="T3" fmla="*/ 74 h 392"/>
                  <a:gd name="T4" fmla="*/ 69 w 112"/>
                  <a:gd name="T5" fmla="*/ 55 h 392"/>
                  <a:gd name="T6" fmla="*/ 38 w 112"/>
                  <a:gd name="T7" fmla="*/ 50 h 392"/>
                  <a:gd name="T8" fmla="*/ 33 w 112"/>
                  <a:gd name="T9" fmla="*/ 71 h 392"/>
                  <a:gd name="T10" fmla="*/ 42 w 112"/>
                  <a:gd name="T11" fmla="*/ 101 h 392"/>
                  <a:gd name="T12" fmla="*/ 86 w 112"/>
                  <a:gd name="T13" fmla="*/ 184 h 392"/>
                  <a:gd name="T14" fmla="*/ 104 w 112"/>
                  <a:gd name="T15" fmla="*/ 212 h 392"/>
                  <a:gd name="T16" fmla="*/ 95 w 112"/>
                  <a:gd name="T17" fmla="*/ 265 h 392"/>
                  <a:gd name="T18" fmla="*/ 87 w 112"/>
                  <a:gd name="T19" fmla="*/ 277 h 392"/>
                  <a:gd name="T20" fmla="*/ 101 w 112"/>
                  <a:gd name="T21" fmla="*/ 313 h 392"/>
                  <a:gd name="T22" fmla="*/ 110 w 112"/>
                  <a:gd name="T23" fmla="*/ 344 h 392"/>
                  <a:gd name="T24" fmla="*/ 90 w 112"/>
                  <a:gd name="T25" fmla="*/ 376 h 392"/>
                  <a:gd name="T26" fmla="*/ 75 w 112"/>
                  <a:gd name="T27" fmla="*/ 389 h 392"/>
                  <a:gd name="T28" fmla="*/ 54 w 112"/>
                  <a:gd name="T29" fmla="*/ 388 h 392"/>
                  <a:gd name="T30" fmla="*/ 65 w 112"/>
                  <a:gd name="T31" fmla="*/ 370 h 392"/>
                  <a:gd name="T32" fmla="*/ 89 w 112"/>
                  <a:gd name="T33" fmla="*/ 349 h 392"/>
                  <a:gd name="T34" fmla="*/ 75 w 112"/>
                  <a:gd name="T35" fmla="*/ 319 h 392"/>
                  <a:gd name="T36" fmla="*/ 57 w 112"/>
                  <a:gd name="T37" fmla="*/ 308 h 392"/>
                  <a:gd name="T38" fmla="*/ 62 w 112"/>
                  <a:gd name="T39" fmla="*/ 274 h 392"/>
                  <a:gd name="T40" fmla="*/ 65 w 112"/>
                  <a:gd name="T41" fmla="*/ 260 h 392"/>
                  <a:gd name="T42" fmla="*/ 71 w 112"/>
                  <a:gd name="T43" fmla="*/ 238 h 392"/>
                  <a:gd name="T44" fmla="*/ 60 w 112"/>
                  <a:gd name="T45" fmla="*/ 184 h 392"/>
                  <a:gd name="T46" fmla="*/ 9 w 112"/>
                  <a:gd name="T47" fmla="*/ 86 h 392"/>
                  <a:gd name="T48" fmla="*/ 29 w 112"/>
                  <a:gd name="T49" fmla="*/ 11 h 392"/>
                  <a:gd name="T50" fmla="*/ 41 w 112"/>
                  <a:gd name="T51" fmla="*/ 4 h 392"/>
                  <a:gd name="T52" fmla="*/ 65 w 112"/>
                  <a:gd name="T53" fmla="*/ 5 h 392"/>
                  <a:gd name="T54" fmla="*/ 78 w 112"/>
                  <a:gd name="T55" fmla="*/ 19 h 392"/>
                  <a:gd name="T56" fmla="*/ 89 w 112"/>
                  <a:gd name="T57" fmla="*/ 38 h 392"/>
                  <a:gd name="T58" fmla="*/ 93 w 112"/>
                  <a:gd name="T59" fmla="*/ 52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2" h="392">
                    <a:moveTo>
                      <a:pt x="93" y="52"/>
                    </a:moveTo>
                    <a:cubicBezTo>
                      <a:pt x="92" y="63"/>
                      <a:pt x="95" y="72"/>
                      <a:pt x="84" y="74"/>
                    </a:cubicBezTo>
                    <a:cubicBezTo>
                      <a:pt x="76" y="68"/>
                      <a:pt x="78" y="60"/>
                      <a:pt x="69" y="55"/>
                    </a:cubicBezTo>
                    <a:cubicBezTo>
                      <a:pt x="61" y="45"/>
                      <a:pt x="53" y="49"/>
                      <a:pt x="38" y="50"/>
                    </a:cubicBezTo>
                    <a:cubicBezTo>
                      <a:pt x="33" y="54"/>
                      <a:pt x="32" y="63"/>
                      <a:pt x="33" y="71"/>
                    </a:cubicBezTo>
                    <a:cubicBezTo>
                      <a:pt x="34" y="79"/>
                      <a:pt x="33" y="82"/>
                      <a:pt x="42" y="101"/>
                    </a:cubicBezTo>
                    <a:cubicBezTo>
                      <a:pt x="51" y="120"/>
                      <a:pt x="76" y="166"/>
                      <a:pt x="86" y="184"/>
                    </a:cubicBezTo>
                    <a:cubicBezTo>
                      <a:pt x="91" y="194"/>
                      <a:pt x="99" y="202"/>
                      <a:pt x="104" y="212"/>
                    </a:cubicBezTo>
                    <a:cubicBezTo>
                      <a:pt x="106" y="223"/>
                      <a:pt x="110" y="258"/>
                      <a:pt x="95" y="265"/>
                    </a:cubicBezTo>
                    <a:cubicBezTo>
                      <a:pt x="92" y="270"/>
                      <a:pt x="89" y="272"/>
                      <a:pt x="87" y="277"/>
                    </a:cubicBezTo>
                    <a:cubicBezTo>
                      <a:pt x="89" y="294"/>
                      <a:pt x="87" y="304"/>
                      <a:pt x="101" y="313"/>
                    </a:cubicBezTo>
                    <a:cubicBezTo>
                      <a:pt x="104" y="324"/>
                      <a:pt x="112" y="334"/>
                      <a:pt x="110" y="344"/>
                    </a:cubicBezTo>
                    <a:cubicBezTo>
                      <a:pt x="108" y="354"/>
                      <a:pt x="96" y="369"/>
                      <a:pt x="90" y="376"/>
                    </a:cubicBezTo>
                    <a:cubicBezTo>
                      <a:pt x="85" y="383"/>
                      <a:pt x="84" y="387"/>
                      <a:pt x="75" y="389"/>
                    </a:cubicBezTo>
                    <a:cubicBezTo>
                      <a:pt x="68" y="389"/>
                      <a:pt x="60" y="392"/>
                      <a:pt x="54" y="388"/>
                    </a:cubicBezTo>
                    <a:cubicBezTo>
                      <a:pt x="45" y="382"/>
                      <a:pt x="61" y="371"/>
                      <a:pt x="65" y="370"/>
                    </a:cubicBezTo>
                    <a:cubicBezTo>
                      <a:pt x="71" y="364"/>
                      <a:pt x="87" y="357"/>
                      <a:pt x="89" y="349"/>
                    </a:cubicBezTo>
                    <a:cubicBezTo>
                      <a:pt x="88" y="339"/>
                      <a:pt x="88" y="322"/>
                      <a:pt x="75" y="319"/>
                    </a:cubicBezTo>
                    <a:cubicBezTo>
                      <a:pt x="69" y="315"/>
                      <a:pt x="63" y="312"/>
                      <a:pt x="57" y="308"/>
                    </a:cubicBezTo>
                    <a:cubicBezTo>
                      <a:pt x="58" y="296"/>
                      <a:pt x="57" y="285"/>
                      <a:pt x="62" y="274"/>
                    </a:cubicBezTo>
                    <a:cubicBezTo>
                      <a:pt x="63" y="268"/>
                      <a:pt x="66" y="267"/>
                      <a:pt x="65" y="260"/>
                    </a:cubicBezTo>
                    <a:cubicBezTo>
                      <a:pt x="66" y="253"/>
                      <a:pt x="68" y="245"/>
                      <a:pt x="71" y="238"/>
                    </a:cubicBezTo>
                    <a:cubicBezTo>
                      <a:pt x="67" y="223"/>
                      <a:pt x="70" y="209"/>
                      <a:pt x="60" y="184"/>
                    </a:cubicBezTo>
                    <a:cubicBezTo>
                      <a:pt x="54" y="168"/>
                      <a:pt x="11" y="112"/>
                      <a:pt x="9" y="86"/>
                    </a:cubicBezTo>
                    <a:cubicBezTo>
                      <a:pt x="3" y="49"/>
                      <a:pt x="0" y="28"/>
                      <a:pt x="29" y="11"/>
                    </a:cubicBezTo>
                    <a:cubicBezTo>
                      <a:pt x="33" y="6"/>
                      <a:pt x="35" y="5"/>
                      <a:pt x="41" y="4"/>
                    </a:cubicBezTo>
                    <a:cubicBezTo>
                      <a:pt x="48" y="0"/>
                      <a:pt x="57" y="4"/>
                      <a:pt x="65" y="5"/>
                    </a:cubicBezTo>
                    <a:cubicBezTo>
                      <a:pt x="71" y="9"/>
                      <a:pt x="71" y="16"/>
                      <a:pt x="78" y="19"/>
                    </a:cubicBezTo>
                    <a:cubicBezTo>
                      <a:pt x="81" y="28"/>
                      <a:pt x="81" y="33"/>
                      <a:pt x="89" y="38"/>
                    </a:cubicBezTo>
                    <a:cubicBezTo>
                      <a:pt x="89" y="39"/>
                      <a:pt x="90" y="52"/>
                      <a:pt x="93" y="52"/>
                    </a:cubicBezTo>
                    <a:close/>
                  </a:path>
                </a:pathLst>
              </a:custGeom>
              <a:solidFill>
                <a:srgbClr val="0000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95" name="Freeform 323"/>
              <p:cNvSpPr>
                <a:spLocks/>
              </p:cNvSpPr>
              <p:nvPr/>
            </p:nvSpPr>
            <p:spPr bwMode="auto">
              <a:xfrm>
                <a:off x="1349" y="582"/>
                <a:ext cx="48" cy="48"/>
              </a:xfrm>
              <a:custGeom>
                <a:avLst/>
                <a:gdLst>
                  <a:gd name="T0" fmla="*/ 43 w 48"/>
                  <a:gd name="T1" fmla="*/ 0 h 48"/>
                  <a:gd name="T2" fmla="*/ 43 w 48"/>
                  <a:gd name="T3" fmla="*/ 18 h 48"/>
                  <a:gd name="T4" fmla="*/ 25 w 48"/>
                  <a:gd name="T5" fmla="*/ 27 h 48"/>
                  <a:gd name="T6" fmla="*/ 10 w 48"/>
                  <a:gd name="T7" fmla="*/ 38 h 48"/>
                  <a:gd name="T8" fmla="*/ 10 w 48"/>
                  <a:gd name="T9" fmla="*/ 32 h 48"/>
                  <a:gd name="T10" fmla="*/ 22 w 48"/>
                  <a:gd name="T11" fmla="*/ 29 h 48"/>
                  <a:gd name="T12" fmla="*/ 30 w 48"/>
                  <a:gd name="T13" fmla="*/ 21 h 48"/>
                  <a:gd name="T14" fmla="*/ 40 w 48"/>
                  <a:gd name="T15" fmla="*/ 5 h 48"/>
                  <a:gd name="T16" fmla="*/ 45 w 48"/>
                  <a:gd name="T17" fmla="*/ 3 h 48"/>
                  <a:gd name="T18" fmla="*/ 43 w 48"/>
                  <a:gd name="T1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48">
                    <a:moveTo>
                      <a:pt x="43" y="0"/>
                    </a:moveTo>
                    <a:cubicBezTo>
                      <a:pt x="46" y="7"/>
                      <a:pt x="48" y="12"/>
                      <a:pt x="43" y="18"/>
                    </a:cubicBezTo>
                    <a:cubicBezTo>
                      <a:pt x="37" y="10"/>
                      <a:pt x="39" y="25"/>
                      <a:pt x="25" y="27"/>
                    </a:cubicBezTo>
                    <a:cubicBezTo>
                      <a:pt x="20" y="35"/>
                      <a:pt x="20" y="36"/>
                      <a:pt x="10" y="38"/>
                    </a:cubicBezTo>
                    <a:cubicBezTo>
                      <a:pt x="0" y="48"/>
                      <a:pt x="8" y="34"/>
                      <a:pt x="10" y="32"/>
                    </a:cubicBezTo>
                    <a:cubicBezTo>
                      <a:pt x="13" y="30"/>
                      <a:pt x="19" y="29"/>
                      <a:pt x="22" y="29"/>
                    </a:cubicBezTo>
                    <a:cubicBezTo>
                      <a:pt x="21" y="21"/>
                      <a:pt x="22" y="19"/>
                      <a:pt x="30" y="21"/>
                    </a:cubicBezTo>
                    <a:cubicBezTo>
                      <a:pt x="36" y="16"/>
                      <a:pt x="34" y="9"/>
                      <a:pt x="40" y="5"/>
                    </a:cubicBezTo>
                    <a:cubicBezTo>
                      <a:pt x="41" y="4"/>
                      <a:pt x="44" y="5"/>
                      <a:pt x="45" y="3"/>
                    </a:cubicBezTo>
                    <a:cubicBezTo>
                      <a:pt x="46" y="2"/>
                      <a:pt x="44" y="1"/>
                      <a:pt x="43" y="0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96" name="Freeform 324"/>
              <p:cNvSpPr>
                <a:spLocks/>
              </p:cNvSpPr>
              <p:nvPr/>
            </p:nvSpPr>
            <p:spPr bwMode="auto">
              <a:xfrm>
                <a:off x="1314" y="258"/>
                <a:ext cx="62" cy="33"/>
              </a:xfrm>
              <a:custGeom>
                <a:avLst/>
                <a:gdLst>
                  <a:gd name="T0" fmla="*/ 62 w 62"/>
                  <a:gd name="T1" fmla="*/ 27 h 33"/>
                  <a:gd name="T2" fmla="*/ 41 w 62"/>
                  <a:gd name="T3" fmla="*/ 21 h 33"/>
                  <a:gd name="T4" fmla="*/ 11 w 62"/>
                  <a:gd name="T5" fmla="*/ 12 h 33"/>
                  <a:gd name="T6" fmla="*/ 0 w 62"/>
                  <a:gd name="T7" fmla="*/ 9 h 33"/>
                  <a:gd name="T8" fmla="*/ 12 w 62"/>
                  <a:gd name="T9" fmla="*/ 0 h 33"/>
                  <a:gd name="T10" fmla="*/ 42 w 62"/>
                  <a:gd name="T11" fmla="*/ 2 h 33"/>
                  <a:gd name="T12" fmla="*/ 57 w 62"/>
                  <a:gd name="T13" fmla="*/ 18 h 33"/>
                  <a:gd name="T14" fmla="*/ 62 w 62"/>
                  <a:gd name="T15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33">
                    <a:moveTo>
                      <a:pt x="62" y="27"/>
                    </a:moveTo>
                    <a:cubicBezTo>
                      <a:pt x="52" y="33"/>
                      <a:pt x="49" y="25"/>
                      <a:pt x="41" y="21"/>
                    </a:cubicBezTo>
                    <a:cubicBezTo>
                      <a:pt x="36" y="5"/>
                      <a:pt x="34" y="11"/>
                      <a:pt x="11" y="12"/>
                    </a:cubicBezTo>
                    <a:cubicBezTo>
                      <a:pt x="6" y="28"/>
                      <a:pt x="5" y="22"/>
                      <a:pt x="0" y="9"/>
                    </a:cubicBezTo>
                    <a:cubicBezTo>
                      <a:pt x="5" y="6"/>
                      <a:pt x="7" y="2"/>
                      <a:pt x="12" y="0"/>
                    </a:cubicBezTo>
                    <a:cubicBezTo>
                      <a:pt x="22" y="1"/>
                      <a:pt x="32" y="0"/>
                      <a:pt x="42" y="2"/>
                    </a:cubicBezTo>
                    <a:cubicBezTo>
                      <a:pt x="44" y="3"/>
                      <a:pt x="45" y="16"/>
                      <a:pt x="57" y="18"/>
                    </a:cubicBezTo>
                    <a:cubicBezTo>
                      <a:pt x="59" y="27"/>
                      <a:pt x="56" y="25"/>
                      <a:pt x="62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797" name="Freeform 325"/>
              <p:cNvSpPr>
                <a:spLocks/>
              </p:cNvSpPr>
              <p:nvPr/>
            </p:nvSpPr>
            <p:spPr bwMode="auto">
              <a:xfrm>
                <a:off x="1311" y="285"/>
                <a:ext cx="67" cy="156"/>
              </a:xfrm>
              <a:custGeom>
                <a:avLst/>
                <a:gdLst>
                  <a:gd name="T0" fmla="*/ 62 w 67"/>
                  <a:gd name="T1" fmla="*/ 141 h 156"/>
                  <a:gd name="T2" fmla="*/ 56 w 67"/>
                  <a:gd name="T3" fmla="*/ 128 h 156"/>
                  <a:gd name="T4" fmla="*/ 48 w 67"/>
                  <a:gd name="T5" fmla="*/ 120 h 156"/>
                  <a:gd name="T6" fmla="*/ 47 w 67"/>
                  <a:gd name="T7" fmla="*/ 114 h 156"/>
                  <a:gd name="T8" fmla="*/ 41 w 67"/>
                  <a:gd name="T9" fmla="*/ 117 h 156"/>
                  <a:gd name="T10" fmla="*/ 30 w 67"/>
                  <a:gd name="T11" fmla="*/ 96 h 156"/>
                  <a:gd name="T12" fmla="*/ 30 w 67"/>
                  <a:gd name="T13" fmla="*/ 80 h 156"/>
                  <a:gd name="T14" fmla="*/ 15 w 67"/>
                  <a:gd name="T15" fmla="*/ 60 h 156"/>
                  <a:gd name="T16" fmla="*/ 11 w 67"/>
                  <a:gd name="T17" fmla="*/ 59 h 156"/>
                  <a:gd name="T18" fmla="*/ 0 w 67"/>
                  <a:gd name="T19" fmla="*/ 42 h 156"/>
                  <a:gd name="T20" fmla="*/ 2 w 67"/>
                  <a:gd name="T21" fmla="*/ 3 h 156"/>
                  <a:gd name="T22" fmla="*/ 6 w 67"/>
                  <a:gd name="T23" fmla="*/ 12 h 156"/>
                  <a:gd name="T24" fmla="*/ 8 w 67"/>
                  <a:gd name="T25" fmla="*/ 29 h 156"/>
                  <a:gd name="T26" fmla="*/ 14 w 67"/>
                  <a:gd name="T27" fmla="*/ 30 h 156"/>
                  <a:gd name="T28" fmla="*/ 15 w 67"/>
                  <a:gd name="T29" fmla="*/ 35 h 156"/>
                  <a:gd name="T30" fmla="*/ 23 w 67"/>
                  <a:gd name="T31" fmla="*/ 63 h 156"/>
                  <a:gd name="T32" fmla="*/ 35 w 67"/>
                  <a:gd name="T33" fmla="*/ 78 h 156"/>
                  <a:gd name="T34" fmla="*/ 42 w 67"/>
                  <a:gd name="T35" fmla="*/ 98 h 156"/>
                  <a:gd name="T36" fmla="*/ 53 w 67"/>
                  <a:gd name="T37" fmla="*/ 114 h 156"/>
                  <a:gd name="T38" fmla="*/ 62 w 67"/>
                  <a:gd name="T39" fmla="*/ 125 h 156"/>
                  <a:gd name="T40" fmla="*/ 62 w 67"/>
                  <a:gd name="T41" fmla="*/ 14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156">
                    <a:moveTo>
                      <a:pt x="62" y="141"/>
                    </a:moveTo>
                    <a:cubicBezTo>
                      <a:pt x="56" y="156"/>
                      <a:pt x="57" y="153"/>
                      <a:pt x="56" y="128"/>
                    </a:cubicBezTo>
                    <a:cubicBezTo>
                      <a:pt x="43" y="136"/>
                      <a:pt x="46" y="131"/>
                      <a:pt x="48" y="120"/>
                    </a:cubicBezTo>
                    <a:cubicBezTo>
                      <a:pt x="48" y="118"/>
                      <a:pt x="49" y="115"/>
                      <a:pt x="47" y="114"/>
                    </a:cubicBezTo>
                    <a:cubicBezTo>
                      <a:pt x="45" y="113"/>
                      <a:pt x="42" y="119"/>
                      <a:pt x="41" y="117"/>
                    </a:cubicBezTo>
                    <a:cubicBezTo>
                      <a:pt x="27" y="93"/>
                      <a:pt x="49" y="101"/>
                      <a:pt x="30" y="96"/>
                    </a:cubicBezTo>
                    <a:cubicBezTo>
                      <a:pt x="29" y="88"/>
                      <a:pt x="33" y="88"/>
                      <a:pt x="30" y="80"/>
                    </a:cubicBezTo>
                    <a:cubicBezTo>
                      <a:pt x="15" y="82"/>
                      <a:pt x="25" y="66"/>
                      <a:pt x="15" y="60"/>
                    </a:cubicBezTo>
                    <a:cubicBezTo>
                      <a:pt x="11" y="66"/>
                      <a:pt x="6" y="66"/>
                      <a:pt x="11" y="59"/>
                    </a:cubicBezTo>
                    <a:cubicBezTo>
                      <a:pt x="9" y="28"/>
                      <a:pt x="10" y="22"/>
                      <a:pt x="0" y="42"/>
                    </a:cubicBezTo>
                    <a:cubicBezTo>
                      <a:pt x="2" y="26"/>
                      <a:pt x="2" y="18"/>
                      <a:pt x="2" y="3"/>
                    </a:cubicBezTo>
                    <a:cubicBezTo>
                      <a:pt x="2" y="0"/>
                      <a:pt x="4" y="9"/>
                      <a:pt x="6" y="12"/>
                    </a:cubicBezTo>
                    <a:cubicBezTo>
                      <a:pt x="7" y="18"/>
                      <a:pt x="6" y="24"/>
                      <a:pt x="8" y="29"/>
                    </a:cubicBezTo>
                    <a:cubicBezTo>
                      <a:pt x="9" y="31"/>
                      <a:pt x="12" y="29"/>
                      <a:pt x="14" y="30"/>
                    </a:cubicBezTo>
                    <a:cubicBezTo>
                      <a:pt x="15" y="31"/>
                      <a:pt x="15" y="33"/>
                      <a:pt x="15" y="35"/>
                    </a:cubicBezTo>
                    <a:cubicBezTo>
                      <a:pt x="18" y="66"/>
                      <a:pt x="15" y="48"/>
                      <a:pt x="23" y="63"/>
                    </a:cubicBezTo>
                    <a:cubicBezTo>
                      <a:pt x="25" y="71"/>
                      <a:pt x="28" y="74"/>
                      <a:pt x="35" y="78"/>
                    </a:cubicBezTo>
                    <a:cubicBezTo>
                      <a:pt x="37" y="86"/>
                      <a:pt x="35" y="93"/>
                      <a:pt x="42" y="98"/>
                    </a:cubicBezTo>
                    <a:cubicBezTo>
                      <a:pt x="45" y="104"/>
                      <a:pt x="50" y="108"/>
                      <a:pt x="53" y="114"/>
                    </a:cubicBezTo>
                    <a:cubicBezTo>
                      <a:pt x="54" y="121"/>
                      <a:pt x="55" y="123"/>
                      <a:pt x="62" y="125"/>
                    </a:cubicBezTo>
                    <a:cubicBezTo>
                      <a:pt x="62" y="129"/>
                      <a:pt x="67" y="141"/>
                      <a:pt x="62" y="141"/>
                    </a:cubicBezTo>
                    <a:close/>
                  </a:path>
                </a:pathLst>
              </a:custGeom>
              <a:solidFill>
                <a:srgbClr val="FF99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105798" name="Freeform 326"/>
            <p:cNvSpPr>
              <a:spLocks/>
            </p:cNvSpPr>
            <p:nvPr/>
          </p:nvSpPr>
          <p:spPr bwMode="auto">
            <a:xfrm>
              <a:off x="1115" y="618"/>
              <a:ext cx="555" cy="1056"/>
            </a:xfrm>
            <a:custGeom>
              <a:avLst/>
              <a:gdLst>
                <a:gd name="T0" fmla="*/ 316 w 555"/>
                <a:gd name="T1" fmla="*/ 0 h 1056"/>
                <a:gd name="T2" fmla="*/ 325 w 555"/>
                <a:gd name="T3" fmla="*/ 98 h 1056"/>
                <a:gd name="T4" fmla="*/ 343 w 555"/>
                <a:gd name="T5" fmla="*/ 126 h 1056"/>
                <a:gd name="T6" fmla="*/ 373 w 555"/>
                <a:gd name="T7" fmla="*/ 174 h 1056"/>
                <a:gd name="T8" fmla="*/ 385 w 555"/>
                <a:gd name="T9" fmla="*/ 237 h 1056"/>
                <a:gd name="T10" fmla="*/ 376 w 555"/>
                <a:gd name="T11" fmla="*/ 374 h 1056"/>
                <a:gd name="T12" fmla="*/ 445 w 555"/>
                <a:gd name="T13" fmla="*/ 464 h 1056"/>
                <a:gd name="T14" fmla="*/ 492 w 555"/>
                <a:gd name="T15" fmla="*/ 507 h 1056"/>
                <a:gd name="T16" fmla="*/ 546 w 555"/>
                <a:gd name="T17" fmla="*/ 561 h 1056"/>
                <a:gd name="T18" fmla="*/ 474 w 555"/>
                <a:gd name="T19" fmla="*/ 602 h 1056"/>
                <a:gd name="T20" fmla="*/ 424 w 555"/>
                <a:gd name="T21" fmla="*/ 596 h 1056"/>
                <a:gd name="T22" fmla="*/ 400 w 555"/>
                <a:gd name="T23" fmla="*/ 567 h 1056"/>
                <a:gd name="T24" fmla="*/ 382 w 555"/>
                <a:gd name="T25" fmla="*/ 591 h 1056"/>
                <a:gd name="T26" fmla="*/ 354 w 555"/>
                <a:gd name="T27" fmla="*/ 584 h 1056"/>
                <a:gd name="T28" fmla="*/ 399 w 555"/>
                <a:gd name="T29" fmla="*/ 630 h 1056"/>
                <a:gd name="T30" fmla="*/ 370 w 555"/>
                <a:gd name="T31" fmla="*/ 648 h 1056"/>
                <a:gd name="T32" fmla="*/ 367 w 555"/>
                <a:gd name="T33" fmla="*/ 644 h 1056"/>
                <a:gd name="T34" fmla="*/ 397 w 555"/>
                <a:gd name="T35" fmla="*/ 645 h 1056"/>
                <a:gd name="T36" fmla="*/ 397 w 555"/>
                <a:gd name="T37" fmla="*/ 677 h 1056"/>
                <a:gd name="T38" fmla="*/ 369 w 555"/>
                <a:gd name="T39" fmla="*/ 791 h 1056"/>
                <a:gd name="T40" fmla="*/ 330 w 555"/>
                <a:gd name="T41" fmla="*/ 929 h 1056"/>
                <a:gd name="T42" fmla="*/ 307 w 555"/>
                <a:gd name="T43" fmla="*/ 986 h 1056"/>
                <a:gd name="T44" fmla="*/ 279 w 555"/>
                <a:gd name="T45" fmla="*/ 1013 h 1056"/>
                <a:gd name="T46" fmla="*/ 220 w 555"/>
                <a:gd name="T47" fmla="*/ 1019 h 1056"/>
                <a:gd name="T48" fmla="*/ 172 w 555"/>
                <a:gd name="T49" fmla="*/ 990 h 1056"/>
                <a:gd name="T50" fmla="*/ 171 w 555"/>
                <a:gd name="T51" fmla="*/ 1025 h 1056"/>
                <a:gd name="T52" fmla="*/ 184 w 555"/>
                <a:gd name="T53" fmla="*/ 1047 h 1056"/>
                <a:gd name="T54" fmla="*/ 108 w 555"/>
                <a:gd name="T55" fmla="*/ 1053 h 1056"/>
                <a:gd name="T56" fmla="*/ 79 w 555"/>
                <a:gd name="T57" fmla="*/ 1037 h 1056"/>
                <a:gd name="T58" fmla="*/ 79 w 555"/>
                <a:gd name="T59" fmla="*/ 978 h 1056"/>
                <a:gd name="T60" fmla="*/ 73 w 555"/>
                <a:gd name="T61" fmla="*/ 873 h 1056"/>
                <a:gd name="T62" fmla="*/ 67 w 555"/>
                <a:gd name="T63" fmla="*/ 864 h 1056"/>
                <a:gd name="T64" fmla="*/ 48 w 555"/>
                <a:gd name="T65" fmla="*/ 815 h 1056"/>
                <a:gd name="T66" fmla="*/ 28 w 555"/>
                <a:gd name="T67" fmla="*/ 633 h 1056"/>
                <a:gd name="T68" fmla="*/ 4 w 555"/>
                <a:gd name="T69" fmla="*/ 351 h 1056"/>
                <a:gd name="T70" fmla="*/ 6 w 555"/>
                <a:gd name="T71" fmla="*/ 272 h 1056"/>
                <a:gd name="T72" fmla="*/ 15 w 555"/>
                <a:gd name="T73" fmla="*/ 176 h 1056"/>
                <a:gd name="T74" fmla="*/ 46 w 555"/>
                <a:gd name="T75" fmla="*/ 90 h 1056"/>
                <a:gd name="T76" fmla="*/ 79 w 555"/>
                <a:gd name="T77" fmla="*/ 42 h 1056"/>
                <a:gd name="T78" fmla="*/ 103 w 555"/>
                <a:gd name="T79" fmla="*/ 26 h 1056"/>
                <a:gd name="T80" fmla="*/ 168 w 555"/>
                <a:gd name="T81" fmla="*/ 23 h 1056"/>
                <a:gd name="T82" fmla="*/ 219 w 555"/>
                <a:gd name="T83" fmla="*/ 18 h 1056"/>
                <a:gd name="T84" fmla="*/ 228 w 555"/>
                <a:gd name="T85" fmla="*/ 36 h 1056"/>
                <a:gd name="T86" fmla="*/ 262 w 555"/>
                <a:gd name="T87" fmla="*/ 48 h 1056"/>
                <a:gd name="T88" fmla="*/ 307 w 555"/>
                <a:gd name="T89" fmla="*/ 6 h 1056"/>
                <a:gd name="T90" fmla="*/ 316 w 555"/>
                <a:gd name="T91" fmla="*/ 0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55" h="1056">
                  <a:moveTo>
                    <a:pt x="316" y="0"/>
                  </a:moveTo>
                  <a:cubicBezTo>
                    <a:pt x="320" y="14"/>
                    <a:pt x="316" y="69"/>
                    <a:pt x="325" y="98"/>
                  </a:cubicBezTo>
                  <a:cubicBezTo>
                    <a:pt x="329" y="119"/>
                    <a:pt x="335" y="114"/>
                    <a:pt x="343" y="126"/>
                  </a:cubicBezTo>
                  <a:cubicBezTo>
                    <a:pt x="351" y="138"/>
                    <a:pt x="366" y="156"/>
                    <a:pt x="373" y="174"/>
                  </a:cubicBezTo>
                  <a:cubicBezTo>
                    <a:pt x="380" y="194"/>
                    <a:pt x="385" y="237"/>
                    <a:pt x="385" y="237"/>
                  </a:cubicBezTo>
                  <a:cubicBezTo>
                    <a:pt x="383" y="260"/>
                    <a:pt x="385" y="346"/>
                    <a:pt x="376" y="374"/>
                  </a:cubicBezTo>
                  <a:cubicBezTo>
                    <a:pt x="386" y="412"/>
                    <a:pt x="426" y="441"/>
                    <a:pt x="445" y="464"/>
                  </a:cubicBezTo>
                  <a:cubicBezTo>
                    <a:pt x="464" y="486"/>
                    <a:pt x="475" y="491"/>
                    <a:pt x="492" y="507"/>
                  </a:cubicBezTo>
                  <a:cubicBezTo>
                    <a:pt x="509" y="523"/>
                    <a:pt x="549" y="545"/>
                    <a:pt x="546" y="561"/>
                  </a:cubicBezTo>
                  <a:cubicBezTo>
                    <a:pt x="555" y="578"/>
                    <a:pt x="496" y="589"/>
                    <a:pt x="474" y="602"/>
                  </a:cubicBezTo>
                  <a:cubicBezTo>
                    <a:pt x="456" y="607"/>
                    <a:pt x="436" y="602"/>
                    <a:pt x="424" y="596"/>
                  </a:cubicBezTo>
                  <a:cubicBezTo>
                    <a:pt x="412" y="590"/>
                    <a:pt x="407" y="568"/>
                    <a:pt x="400" y="567"/>
                  </a:cubicBezTo>
                  <a:cubicBezTo>
                    <a:pt x="393" y="566"/>
                    <a:pt x="390" y="588"/>
                    <a:pt x="382" y="591"/>
                  </a:cubicBezTo>
                  <a:cubicBezTo>
                    <a:pt x="374" y="594"/>
                    <a:pt x="351" y="578"/>
                    <a:pt x="354" y="584"/>
                  </a:cubicBezTo>
                  <a:cubicBezTo>
                    <a:pt x="357" y="590"/>
                    <a:pt x="396" y="619"/>
                    <a:pt x="399" y="630"/>
                  </a:cubicBezTo>
                  <a:cubicBezTo>
                    <a:pt x="391" y="635"/>
                    <a:pt x="370" y="648"/>
                    <a:pt x="370" y="648"/>
                  </a:cubicBezTo>
                  <a:cubicBezTo>
                    <a:pt x="361" y="652"/>
                    <a:pt x="363" y="644"/>
                    <a:pt x="367" y="644"/>
                  </a:cubicBezTo>
                  <a:cubicBezTo>
                    <a:pt x="371" y="644"/>
                    <a:pt x="392" y="640"/>
                    <a:pt x="397" y="645"/>
                  </a:cubicBezTo>
                  <a:cubicBezTo>
                    <a:pt x="402" y="650"/>
                    <a:pt x="402" y="653"/>
                    <a:pt x="397" y="677"/>
                  </a:cubicBezTo>
                  <a:cubicBezTo>
                    <a:pt x="391" y="702"/>
                    <a:pt x="379" y="757"/>
                    <a:pt x="369" y="791"/>
                  </a:cubicBezTo>
                  <a:cubicBezTo>
                    <a:pt x="358" y="833"/>
                    <a:pt x="340" y="897"/>
                    <a:pt x="330" y="929"/>
                  </a:cubicBezTo>
                  <a:cubicBezTo>
                    <a:pt x="320" y="961"/>
                    <a:pt x="315" y="972"/>
                    <a:pt x="307" y="986"/>
                  </a:cubicBezTo>
                  <a:cubicBezTo>
                    <a:pt x="299" y="1000"/>
                    <a:pt x="293" y="1008"/>
                    <a:pt x="279" y="1013"/>
                  </a:cubicBezTo>
                  <a:cubicBezTo>
                    <a:pt x="265" y="1015"/>
                    <a:pt x="238" y="1023"/>
                    <a:pt x="220" y="1019"/>
                  </a:cubicBezTo>
                  <a:cubicBezTo>
                    <a:pt x="202" y="1015"/>
                    <a:pt x="180" y="989"/>
                    <a:pt x="172" y="990"/>
                  </a:cubicBezTo>
                  <a:cubicBezTo>
                    <a:pt x="161" y="991"/>
                    <a:pt x="169" y="1016"/>
                    <a:pt x="171" y="1025"/>
                  </a:cubicBezTo>
                  <a:cubicBezTo>
                    <a:pt x="173" y="1034"/>
                    <a:pt x="194" y="1042"/>
                    <a:pt x="184" y="1047"/>
                  </a:cubicBezTo>
                  <a:cubicBezTo>
                    <a:pt x="153" y="1053"/>
                    <a:pt x="151" y="1056"/>
                    <a:pt x="108" y="1053"/>
                  </a:cubicBezTo>
                  <a:cubicBezTo>
                    <a:pt x="96" y="1045"/>
                    <a:pt x="93" y="1042"/>
                    <a:pt x="79" y="1037"/>
                  </a:cubicBezTo>
                  <a:cubicBezTo>
                    <a:pt x="73" y="1019"/>
                    <a:pt x="76" y="996"/>
                    <a:pt x="79" y="978"/>
                  </a:cubicBezTo>
                  <a:cubicBezTo>
                    <a:pt x="77" y="943"/>
                    <a:pt x="92" y="902"/>
                    <a:pt x="73" y="873"/>
                  </a:cubicBezTo>
                  <a:cubicBezTo>
                    <a:pt x="71" y="870"/>
                    <a:pt x="68" y="867"/>
                    <a:pt x="67" y="864"/>
                  </a:cubicBezTo>
                  <a:cubicBezTo>
                    <a:pt x="60" y="849"/>
                    <a:pt x="54" y="829"/>
                    <a:pt x="48" y="815"/>
                  </a:cubicBezTo>
                  <a:cubicBezTo>
                    <a:pt x="42" y="777"/>
                    <a:pt x="35" y="707"/>
                    <a:pt x="28" y="633"/>
                  </a:cubicBezTo>
                  <a:cubicBezTo>
                    <a:pt x="23" y="562"/>
                    <a:pt x="3" y="438"/>
                    <a:pt x="4" y="351"/>
                  </a:cubicBezTo>
                  <a:cubicBezTo>
                    <a:pt x="0" y="291"/>
                    <a:pt x="4" y="301"/>
                    <a:pt x="6" y="272"/>
                  </a:cubicBezTo>
                  <a:cubicBezTo>
                    <a:pt x="8" y="243"/>
                    <a:pt x="8" y="206"/>
                    <a:pt x="15" y="176"/>
                  </a:cubicBezTo>
                  <a:cubicBezTo>
                    <a:pt x="22" y="146"/>
                    <a:pt x="35" y="112"/>
                    <a:pt x="46" y="90"/>
                  </a:cubicBezTo>
                  <a:cubicBezTo>
                    <a:pt x="57" y="76"/>
                    <a:pt x="63" y="47"/>
                    <a:pt x="79" y="42"/>
                  </a:cubicBezTo>
                  <a:cubicBezTo>
                    <a:pt x="89" y="32"/>
                    <a:pt x="88" y="29"/>
                    <a:pt x="103" y="26"/>
                  </a:cubicBezTo>
                  <a:cubicBezTo>
                    <a:pt x="118" y="23"/>
                    <a:pt x="149" y="24"/>
                    <a:pt x="168" y="23"/>
                  </a:cubicBezTo>
                  <a:cubicBezTo>
                    <a:pt x="187" y="22"/>
                    <a:pt x="209" y="16"/>
                    <a:pt x="219" y="18"/>
                  </a:cubicBezTo>
                  <a:cubicBezTo>
                    <a:pt x="230" y="19"/>
                    <a:pt x="221" y="31"/>
                    <a:pt x="228" y="36"/>
                  </a:cubicBezTo>
                  <a:cubicBezTo>
                    <a:pt x="235" y="41"/>
                    <a:pt x="253" y="50"/>
                    <a:pt x="262" y="48"/>
                  </a:cubicBezTo>
                  <a:cubicBezTo>
                    <a:pt x="275" y="43"/>
                    <a:pt x="298" y="14"/>
                    <a:pt x="307" y="6"/>
                  </a:cubicBezTo>
                  <a:cubicBezTo>
                    <a:pt x="317" y="3"/>
                    <a:pt x="316" y="6"/>
                    <a:pt x="316" y="0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799" name="Freeform 327"/>
            <p:cNvSpPr>
              <a:spLocks/>
            </p:cNvSpPr>
            <p:nvPr/>
          </p:nvSpPr>
          <p:spPr bwMode="auto">
            <a:xfrm>
              <a:off x="1182" y="1479"/>
              <a:ext cx="105" cy="129"/>
            </a:xfrm>
            <a:custGeom>
              <a:avLst/>
              <a:gdLst>
                <a:gd name="T0" fmla="*/ 0 w 105"/>
                <a:gd name="T1" fmla="*/ 0 h 129"/>
                <a:gd name="T2" fmla="*/ 51 w 105"/>
                <a:gd name="T3" fmla="*/ 72 h 129"/>
                <a:gd name="T4" fmla="*/ 105 w 105"/>
                <a:gd name="T5" fmla="*/ 129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5" h="129">
                  <a:moveTo>
                    <a:pt x="0" y="0"/>
                  </a:moveTo>
                  <a:cubicBezTo>
                    <a:pt x="32" y="11"/>
                    <a:pt x="24" y="54"/>
                    <a:pt x="51" y="72"/>
                  </a:cubicBezTo>
                  <a:cubicBezTo>
                    <a:pt x="68" y="107"/>
                    <a:pt x="71" y="112"/>
                    <a:pt x="105" y="129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00" name="Freeform 328"/>
            <p:cNvSpPr>
              <a:spLocks/>
            </p:cNvSpPr>
            <p:nvPr/>
          </p:nvSpPr>
          <p:spPr bwMode="auto">
            <a:xfrm>
              <a:off x="1162" y="709"/>
              <a:ext cx="486" cy="866"/>
            </a:xfrm>
            <a:custGeom>
              <a:avLst/>
              <a:gdLst>
                <a:gd name="T0" fmla="*/ 398 w 486"/>
                <a:gd name="T1" fmla="*/ 494 h 866"/>
                <a:gd name="T2" fmla="*/ 347 w 486"/>
                <a:gd name="T3" fmla="*/ 457 h 866"/>
                <a:gd name="T4" fmla="*/ 326 w 486"/>
                <a:gd name="T5" fmla="*/ 485 h 866"/>
                <a:gd name="T6" fmla="*/ 301 w 486"/>
                <a:gd name="T7" fmla="*/ 484 h 866"/>
                <a:gd name="T8" fmla="*/ 307 w 486"/>
                <a:gd name="T9" fmla="*/ 524 h 866"/>
                <a:gd name="T10" fmla="*/ 293 w 486"/>
                <a:gd name="T11" fmla="*/ 539 h 866"/>
                <a:gd name="T12" fmla="*/ 281 w 486"/>
                <a:gd name="T13" fmla="*/ 578 h 866"/>
                <a:gd name="T14" fmla="*/ 317 w 486"/>
                <a:gd name="T15" fmla="*/ 590 h 866"/>
                <a:gd name="T16" fmla="*/ 290 w 486"/>
                <a:gd name="T17" fmla="*/ 692 h 866"/>
                <a:gd name="T18" fmla="*/ 275 w 486"/>
                <a:gd name="T19" fmla="*/ 734 h 866"/>
                <a:gd name="T20" fmla="*/ 239 w 486"/>
                <a:gd name="T21" fmla="*/ 827 h 866"/>
                <a:gd name="T22" fmla="*/ 218 w 486"/>
                <a:gd name="T23" fmla="*/ 866 h 866"/>
                <a:gd name="T24" fmla="*/ 176 w 486"/>
                <a:gd name="T25" fmla="*/ 863 h 866"/>
                <a:gd name="T26" fmla="*/ 158 w 486"/>
                <a:gd name="T27" fmla="*/ 851 h 866"/>
                <a:gd name="T28" fmla="*/ 131 w 486"/>
                <a:gd name="T29" fmla="*/ 821 h 866"/>
                <a:gd name="T30" fmla="*/ 101 w 486"/>
                <a:gd name="T31" fmla="*/ 779 h 866"/>
                <a:gd name="T32" fmla="*/ 77 w 486"/>
                <a:gd name="T33" fmla="*/ 755 h 866"/>
                <a:gd name="T34" fmla="*/ 65 w 486"/>
                <a:gd name="T35" fmla="*/ 740 h 866"/>
                <a:gd name="T36" fmla="*/ 59 w 486"/>
                <a:gd name="T37" fmla="*/ 719 h 866"/>
                <a:gd name="T38" fmla="*/ 26 w 486"/>
                <a:gd name="T39" fmla="*/ 662 h 866"/>
                <a:gd name="T40" fmla="*/ 23 w 486"/>
                <a:gd name="T41" fmla="*/ 653 h 866"/>
                <a:gd name="T42" fmla="*/ 11 w 486"/>
                <a:gd name="T43" fmla="*/ 629 h 866"/>
                <a:gd name="T44" fmla="*/ 5 w 486"/>
                <a:gd name="T45" fmla="*/ 611 h 866"/>
                <a:gd name="T46" fmla="*/ 5 w 486"/>
                <a:gd name="T47" fmla="*/ 227 h 866"/>
                <a:gd name="T48" fmla="*/ 23 w 486"/>
                <a:gd name="T49" fmla="*/ 155 h 866"/>
                <a:gd name="T50" fmla="*/ 89 w 486"/>
                <a:gd name="T51" fmla="*/ 23 h 866"/>
                <a:gd name="T52" fmla="*/ 167 w 486"/>
                <a:gd name="T53" fmla="*/ 40 h 866"/>
                <a:gd name="T54" fmla="*/ 226 w 486"/>
                <a:gd name="T55" fmla="*/ 115 h 866"/>
                <a:gd name="T56" fmla="*/ 220 w 486"/>
                <a:gd name="T57" fmla="*/ 34 h 866"/>
                <a:gd name="T58" fmla="*/ 236 w 486"/>
                <a:gd name="T59" fmla="*/ 13 h 866"/>
                <a:gd name="T60" fmla="*/ 269 w 486"/>
                <a:gd name="T61" fmla="*/ 10 h 866"/>
                <a:gd name="T62" fmla="*/ 284 w 486"/>
                <a:gd name="T63" fmla="*/ 74 h 866"/>
                <a:gd name="T64" fmla="*/ 299 w 486"/>
                <a:gd name="T65" fmla="*/ 185 h 866"/>
                <a:gd name="T66" fmla="*/ 332 w 486"/>
                <a:gd name="T67" fmla="*/ 323 h 866"/>
                <a:gd name="T68" fmla="*/ 286 w 486"/>
                <a:gd name="T69" fmla="*/ 337 h 866"/>
                <a:gd name="T70" fmla="*/ 344 w 486"/>
                <a:gd name="T71" fmla="*/ 347 h 866"/>
                <a:gd name="T72" fmla="*/ 412 w 486"/>
                <a:gd name="T73" fmla="*/ 416 h 866"/>
                <a:gd name="T74" fmla="*/ 482 w 486"/>
                <a:gd name="T75" fmla="*/ 467 h 866"/>
                <a:gd name="T76" fmla="*/ 418 w 486"/>
                <a:gd name="T77" fmla="*/ 499 h 866"/>
                <a:gd name="T78" fmla="*/ 398 w 486"/>
                <a:gd name="T79" fmla="*/ 494 h 8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6" h="866">
                  <a:moveTo>
                    <a:pt x="398" y="494"/>
                  </a:moveTo>
                  <a:cubicBezTo>
                    <a:pt x="380" y="495"/>
                    <a:pt x="364" y="453"/>
                    <a:pt x="347" y="457"/>
                  </a:cubicBezTo>
                  <a:cubicBezTo>
                    <a:pt x="335" y="456"/>
                    <a:pt x="334" y="481"/>
                    <a:pt x="326" y="485"/>
                  </a:cubicBezTo>
                  <a:cubicBezTo>
                    <a:pt x="318" y="489"/>
                    <a:pt x="304" y="478"/>
                    <a:pt x="301" y="484"/>
                  </a:cubicBezTo>
                  <a:cubicBezTo>
                    <a:pt x="292" y="487"/>
                    <a:pt x="308" y="515"/>
                    <a:pt x="307" y="524"/>
                  </a:cubicBezTo>
                  <a:cubicBezTo>
                    <a:pt x="306" y="533"/>
                    <a:pt x="297" y="530"/>
                    <a:pt x="293" y="539"/>
                  </a:cubicBezTo>
                  <a:cubicBezTo>
                    <a:pt x="284" y="553"/>
                    <a:pt x="283" y="561"/>
                    <a:pt x="281" y="578"/>
                  </a:cubicBezTo>
                  <a:cubicBezTo>
                    <a:pt x="296" y="588"/>
                    <a:pt x="306" y="574"/>
                    <a:pt x="317" y="590"/>
                  </a:cubicBezTo>
                  <a:cubicBezTo>
                    <a:pt x="312" y="626"/>
                    <a:pt x="301" y="658"/>
                    <a:pt x="290" y="692"/>
                  </a:cubicBezTo>
                  <a:cubicBezTo>
                    <a:pt x="285" y="706"/>
                    <a:pt x="283" y="722"/>
                    <a:pt x="275" y="734"/>
                  </a:cubicBezTo>
                  <a:cubicBezTo>
                    <a:pt x="267" y="766"/>
                    <a:pt x="250" y="795"/>
                    <a:pt x="239" y="827"/>
                  </a:cubicBezTo>
                  <a:cubicBezTo>
                    <a:pt x="234" y="842"/>
                    <a:pt x="234" y="861"/>
                    <a:pt x="218" y="866"/>
                  </a:cubicBezTo>
                  <a:cubicBezTo>
                    <a:pt x="204" y="865"/>
                    <a:pt x="190" y="866"/>
                    <a:pt x="176" y="863"/>
                  </a:cubicBezTo>
                  <a:cubicBezTo>
                    <a:pt x="169" y="861"/>
                    <a:pt x="158" y="851"/>
                    <a:pt x="158" y="851"/>
                  </a:cubicBezTo>
                  <a:cubicBezTo>
                    <a:pt x="148" y="837"/>
                    <a:pt x="138" y="841"/>
                    <a:pt x="131" y="821"/>
                  </a:cubicBezTo>
                  <a:cubicBezTo>
                    <a:pt x="124" y="801"/>
                    <a:pt x="119" y="791"/>
                    <a:pt x="101" y="779"/>
                  </a:cubicBezTo>
                  <a:cubicBezTo>
                    <a:pt x="97" y="766"/>
                    <a:pt x="88" y="763"/>
                    <a:pt x="77" y="755"/>
                  </a:cubicBezTo>
                  <a:cubicBezTo>
                    <a:pt x="67" y="726"/>
                    <a:pt x="83" y="767"/>
                    <a:pt x="65" y="740"/>
                  </a:cubicBezTo>
                  <a:cubicBezTo>
                    <a:pt x="61" y="734"/>
                    <a:pt x="63" y="725"/>
                    <a:pt x="59" y="719"/>
                  </a:cubicBezTo>
                  <a:cubicBezTo>
                    <a:pt x="48" y="699"/>
                    <a:pt x="35" y="683"/>
                    <a:pt x="26" y="662"/>
                  </a:cubicBezTo>
                  <a:cubicBezTo>
                    <a:pt x="25" y="659"/>
                    <a:pt x="24" y="656"/>
                    <a:pt x="23" y="653"/>
                  </a:cubicBezTo>
                  <a:cubicBezTo>
                    <a:pt x="19" y="645"/>
                    <a:pt x="15" y="637"/>
                    <a:pt x="11" y="629"/>
                  </a:cubicBezTo>
                  <a:cubicBezTo>
                    <a:pt x="8" y="623"/>
                    <a:pt x="5" y="611"/>
                    <a:pt x="5" y="611"/>
                  </a:cubicBezTo>
                  <a:cubicBezTo>
                    <a:pt x="1" y="426"/>
                    <a:pt x="0" y="448"/>
                    <a:pt x="5" y="227"/>
                  </a:cubicBezTo>
                  <a:cubicBezTo>
                    <a:pt x="6" y="202"/>
                    <a:pt x="9" y="176"/>
                    <a:pt x="23" y="155"/>
                  </a:cubicBezTo>
                  <a:cubicBezTo>
                    <a:pt x="32" y="109"/>
                    <a:pt x="49" y="50"/>
                    <a:pt x="89" y="23"/>
                  </a:cubicBezTo>
                  <a:cubicBezTo>
                    <a:pt x="113" y="7"/>
                    <a:pt x="144" y="28"/>
                    <a:pt x="167" y="40"/>
                  </a:cubicBezTo>
                  <a:cubicBezTo>
                    <a:pt x="190" y="55"/>
                    <a:pt x="217" y="116"/>
                    <a:pt x="226" y="115"/>
                  </a:cubicBezTo>
                  <a:cubicBezTo>
                    <a:pt x="235" y="114"/>
                    <a:pt x="218" y="51"/>
                    <a:pt x="220" y="34"/>
                  </a:cubicBezTo>
                  <a:cubicBezTo>
                    <a:pt x="222" y="17"/>
                    <a:pt x="230" y="19"/>
                    <a:pt x="236" y="13"/>
                  </a:cubicBezTo>
                  <a:cubicBezTo>
                    <a:pt x="244" y="9"/>
                    <a:pt x="261" y="0"/>
                    <a:pt x="269" y="10"/>
                  </a:cubicBezTo>
                  <a:cubicBezTo>
                    <a:pt x="281" y="28"/>
                    <a:pt x="279" y="45"/>
                    <a:pt x="284" y="74"/>
                  </a:cubicBezTo>
                  <a:cubicBezTo>
                    <a:pt x="289" y="103"/>
                    <a:pt x="291" y="144"/>
                    <a:pt x="299" y="185"/>
                  </a:cubicBezTo>
                  <a:cubicBezTo>
                    <a:pt x="314" y="231"/>
                    <a:pt x="305" y="282"/>
                    <a:pt x="332" y="323"/>
                  </a:cubicBezTo>
                  <a:cubicBezTo>
                    <a:pt x="330" y="326"/>
                    <a:pt x="284" y="334"/>
                    <a:pt x="286" y="337"/>
                  </a:cubicBezTo>
                  <a:cubicBezTo>
                    <a:pt x="289" y="344"/>
                    <a:pt x="338" y="342"/>
                    <a:pt x="344" y="347"/>
                  </a:cubicBezTo>
                  <a:cubicBezTo>
                    <a:pt x="360" y="361"/>
                    <a:pt x="388" y="395"/>
                    <a:pt x="412" y="416"/>
                  </a:cubicBezTo>
                  <a:cubicBezTo>
                    <a:pt x="429" y="431"/>
                    <a:pt x="481" y="453"/>
                    <a:pt x="482" y="467"/>
                  </a:cubicBezTo>
                  <a:cubicBezTo>
                    <a:pt x="486" y="478"/>
                    <a:pt x="432" y="495"/>
                    <a:pt x="418" y="499"/>
                  </a:cubicBezTo>
                  <a:cubicBezTo>
                    <a:pt x="404" y="503"/>
                    <a:pt x="402" y="495"/>
                    <a:pt x="398" y="494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01" name="Freeform 329"/>
            <p:cNvSpPr>
              <a:spLocks/>
            </p:cNvSpPr>
            <p:nvPr/>
          </p:nvSpPr>
          <p:spPr bwMode="auto">
            <a:xfrm>
              <a:off x="1326" y="1416"/>
              <a:ext cx="90" cy="87"/>
            </a:xfrm>
            <a:custGeom>
              <a:avLst/>
              <a:gdLst>
                <a:gd name="T0" fmla="*/ 84 w 90"/>
                <a:gd name="T1" fmla="*/ 39 h 87"/>
                <a:gd name="T2" fmla="*/ 54 w 90"/>
                <a:gd name="T3" fmla="*/ 9 h 87"/>
                <a:gd name="T4" fmla="*/ 48 w 90"/>
                <a:gd name="T5" fmla="*/ 0 h 87"/>
                <a:gd name="T6" fmla="*/ 39 w 90"/>
                <a:gd name="T7" fmla="*/ 18 h 87"/>
                <a:gd name="T8" fmla="*/ 9 w 90"/>
                <a:gd name="T9" fmla="*/ 87 h 87"/>
                <a:gd name="T10" fmla="*/ 0 w 90"/>
                <a:gd name="T11" fmla="*/ 84 h 87"/>
                <a:gd name="T12" fmla="*/ 9 w 90"/>
                <a:gd name="T13" fmla="*/ 81 h 87"/>
                <a:gd name="T14" fmla="*/ 30 w 90"/>
                <a:gd name="T15" fmla="*/ 36 h 87"/>
                <a:gd name="T16" fmla="*/ 45 w 90"/>
                <a:gd name="T17" fmla="*/ 6 h 87"/>
                <a:gd name="T18" fmla="*/ 60 w 90"/>
                <a:gd name="T19" fmla="*/ 9 h 87"/>
                <a:gd name="T20" fmla="*/ 63 w 90"/>
                <a:gd name="T21" fmla="*/ 18 h 87"/>
                <a:gd name="T22" fmla="*/ 81 w 90"/>
                <a:gd name="T23" fmla="*/ 27 h 87"/>
                <a:gd name="T24" fmla="*/ 84 w 90"/>
                <a:gd name="T25" fmla="*/ 3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0" h="87">
                  <a:moveTo>
                    <a:pt x="84" y="39"/>
                  </a:moveTo>
                  <a:cubicBezTo>
                    <a:pt x="77" y="28"/>
                    <a:pt x="65" y="16"/>
                    <a:pt x="54" y="9"/>
                  </a:cubicBezTo>
                  <a:cubicBezTo>
                    <a:pt x="52" y="6"/>
                    <a:pt x="52" y="0"/>
                    <a:pt x="48" y="0"/>
                  </a:cubicBezTo>
                  <a:cubicBezTo>
                    <a:pt x="44" y="0"/>
                    <a:pt x="40" y="16"/>
                    <a:pt x="39" y="18"/>
                  </a:cubicBezTo>
                  <a:cubicBezTo>
                    <a:pt x="33" y="41"/>
                    <a:pt x="30" y="73"/>
                    <a:pt x="9" y="87"/>
                  </a:cubicBezTo>
                  <a:cubicBezTo>
                    <a:pt x="6" y="86"/>
                    <a:pt x="0" y="87"/>
                    <a:pt x="0" y="84"/>
                  </a:cubicBezTo>
                  <a:cubicBezTo>
                    <a:pt x="0" y="81"/>
                    <a:pt x="7" y="83"/>
                    <a:pt x="9" y="81"/>
                  </a:cubicBezTo>
                  <a:cubicBezTo>
                    <a:pt x="11" y="79"/>
                    <a:pt x="23" y="45"/>
                    <a:pt x="30" y="36"/>
                  </a:cubicBezTo>
                  <a:cubicBezTo>
                    <a:pt x="33" y="19"/>
                    <a:pt x="40" y="21"/>
                    <a:pt x="45" y="6"/>
                  </a:cubicBezTo>
                  <a:cubicBezTo>
                    <a:pt x="50" y="7"/>
                    <a:pt x="56" y="6"/>
                    <a:pt x="60" y="9"/>
                  </a:cubicBezTo>
                  <a:cubicBezTo>
                    <a:pt x="63" y="11"/>
                    <a:pt x="61" y="16"/>
                    <a:pt x="63" y="18"/>
                  </a:cubicBezTo>
                  <a:cubicBezTo>
                    <a:pt x="68" y="23"/>
                    <a:pt x="75" y="23"/>
                    <a:pt x="81" y="27"/>
                  </a:cubicBezTo>
                  <a:cubicBezTo>
                    <a:pt x="88" y="37"/>
                    <a:pt x="90" y="33"/>
                    <a:pt x="84" y="39"/>
                  </a:cubicBez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02" name="Freeform 330"/>
            <p:cNvSpPr>
              <a:spLocks/>
            </p:cNvSpPr>
            <p:nvPr/>
          </p:nvSpPr>
          <p:spPr bwMode="auto">
            <a:xfrm>
              <a:off x="1181" y="666"/>
              <a:ext cx="136" cy="102"/>
            </a:xfrm>
            <a:custGeom>
              <a:avLst/>
              <a:gdLst>
                <a:gd name="T0" fmla="*/ 136 w 136"/>
                <a:gd name="T1" fmla="*/ 36 h 102"/>
                <a:gd name="T2" fmla="*/ 124 w 136"/>
                <a:gd name="T3" fmla="*/ 54 h 102"/>
                <a:gd name="T4" fmla="*/ 112 w 136"/>
                <a:gd name="T5" fmla="*/ 36 h 102"/>
                <a:gd name="T6" fmla="*/ 94 w 136"/>
                <a:gd name="T7" fmla="*/ 30 h 102"/>
                <a:gd name="T8" fmla="*/ 64 w 136"/>
                <a:gd name="T9" fmla="*/ 36 h 102"/>
                <a:gd name="T10" fmla="*/ 52 w 136"/>
                <a:gd name="T11" fmla="*/ 54 h 102"/>
                <a:gd name="T12" fmla="*/ 22 w 136"/>
                <a:gd name="T13" fmla="*/ 87 h 102"/>
                <a:gd name="T14" fmla="*/ 34 w 136"/>
                <a:gd name="T15" fmla="*/ 63 h 102"/>
                <a:gd name="T16" fmla="*/ 61 w 136"/>
                <a:gd name="T17" fmla="*/ 18 h 102"/>
                <a:gd name="T18" fmla="*/ 79 w 136"/>
                <a:gd name="T19" fmla="*/ 6 h 102"/>
                <a:gd name="T20" fmla="*/ 136 w 136"/>
                <a:gd name="T21" fmla="*/ 3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6" h="102">
                  <a:moveTo>
                    <a:pt x="136" y="36"/>
                  </a:moveTo>
                  <a:cubicBezTo>
                    <a:pt x="135" y="43"/>
                    <a:pt x="130" y="58"/>
                    <a:pt x="124" y="54"/>
                  </a:cubicBezTo>
                  <a:cubicBezTo>
                    <a:pt x="118" y="50"/>
                    <a:pt x="116" y="42"/>
                    <a:pt x="112" y="36"/>
                  </a:cubicBezTo>
                  <a:cubicBezTo>
                    <a:pt x="108" y="31"/>
                    <a:pt x="94" y="30"/>
                    <a:pt x="94" y="30"/>
                  </a:cubicBezTo>
                  <a:cubicBezTo>
                    <a:pt x="84" y="31"/>
                    <a:pt x="71" y="29"/>
                    <a:pt x="64" y="36"/>
                  </a:cubicBezTo>
                  <a:cubicBezTo>
                    <a:pt x="59" y="41"/>
                    <a:pt x="52" y="54"/>
                    <a:pt x="52" y="54"/>
                  </a:cubicBezTo>
                  <a:cubicBezTo>
                    <a:pt x="49" y="71"/>
                    <a:pt x="39" y="83"/>
                    <a:pt x="22" y="87"/>
                  </a:cubicBezTo>
                  <a:cubicBezTo>
                    <a:pt x="0" y="102"/>
                    <a:pt x="24" y="66"/>
                    <a:pt x="34" y="63"/>
                  </a:cubicBezTo>
                  <a:cubicBezTo>
                    <a:pt x="43" y="50"/>
                    <a:pt x="48" y="27"/>
                    <a:pt x="61" y="18"/>
                  </a:cubicBezTo>
                  <a:cubicBezTo>
                    <a:pt x="67" y="14"/>
                    <a:pt x="79" y="6"/>
                    <a:pt x="79" y="6"/>
                  </a:cubicBezTo>
                  <a:cubicBezTo>
                    <a:pt x="121" y="9"/>
                    <a:pt x="129" y="0"/>
                    <a:pt x="136" y="36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969696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03" name="Freeform 331"/>
            <p:cNvSpPr>
              <a:spLocks/>
            </p:cNvSpPr>
            <p:nvPr/>
          </p:nvSpPr>
          <p:spPr bwMode="auto">
            <a:xfrm>
              <a:off x="1400" y="650"/>
              <a:ext cx="88" cy="64"/>
            </a:xfrm>
            <a:custGeom>
              <a:avLst/>
              <a:gdLst>
                <a:gd name="T0" fmla="*/ 73 w 88"/>
                <a:gd name="T1" fmla="*/ 28 h 64"/>
                <a:gd name="T2" fmla="*/ 37 w 88"/>
                <a:gd name="T3" fmla="*/ 28 h 64"/>
                <a:gd name="T4" fmla="*/ 19 w 88"/>
                <a:gd name="T5" fmla="*/ 40 h 64"/>
                <a:gd name="T6" fmla="*/ 1 w 88"/>
                <a:gd name="T7" fmla="*/ 64 h 64"/>
                <a:gd name="T8" fmla="*/ 10 w 88"/>
                <a:gd name="T9" fmla="*/ 37 h 64"/>
                <a:gd name="T10" fmla="*/ 52 w 88"/>
                <a:gd name="T11" fmla="*/ 1 h 64"/>
                <a:gd name="T12" fmla="*/ 88 w 88"/>
                <a:gd name="T13" fmla="*/ 22 h 64"/>
                <a:gd name="T14" fmla="*/ 73 w 88"/>
                <a:gd name="T15" fmla="*/ 2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64">
                  <a:moveTo>
                    <a:pt x="73" y="28"/>
                  </a:moveTo>
                  <a:cubicBezTo>
                    <a:pt x="59" y="23"/>
                    <a:pt x="57" y="21"/>
                    <a:pt x="37" y="28"/>
                  </a:cubicBezTo>
                  <a:cubicBezTo>
                    <a:pt x="30" y="30"/>
                    <a:pt x="19" y="40"/>
                    <a:pt x="19" y="40"/>
                  </a:cubicBezTo>
                  <a:cubicBezTo>
                    <a:pt x="12" y="51"/>
                    <a:pt x="12" y="57"/>
                    <a:pt x="1" y="64"/>
                  </a:cubicBezTo>
                  <a:cubicBezTo>
                    <a:pt x="0" y="64"/>
                    <a:pt x="1" y="48"/>
                    <a:pt x="10" y="37"/>
                  </a:cubicBezTo>
                  <a:cubicBezTo>
                    <a:pt x="18" y="14"/>
                    <a:pt x="29" y="9"/>
                    <a:pt x="52" y="1"/>
                  </a:cubicBezTo>
                  <a:cubicBezTo>
                    <a:pt x="79" y="4"/>
                    <a:pt x="81" y="0"/>
                    <a:pt x="88" y="22"/>
                  </a:cubicBezTo>
                  <a:cubicBezTo>
                    <a:pt x="80" y="55"/>
                    <a:pt x="80" y="49"/>
                    <a:pt x="73" y="28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80808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04" name="Freeform 332"/>
            <p:cNvSpPr>
              <a:spLocks/>
            </p:cNvSpPr>
            <p:nvPr/>
          </p:nvSpPr>
          <p:spPr bwMode="auto">
            <a:xfrm rot="-24077472">
              <a:off x="1319" y="1134"/>
              <a:ext cx="144" cy="202"/>
            </a:xfrm>
            <a:custGeom>
              <a:avLst/>
              <a:gdLst>
                <a:gd name="T0" fmla="*/ 43 w 71"/>
                <a:gd name="T1" fmla="*/ 0 h 154"/>
                <a:gd name="T2" fmla="*/ 55 w 71"/>
                <a:gd name="T3" fmla="*/ 36 h 154"/>
                <a:gd name="T4" fmla="*/ 62 w 71"/>
                <a:gd name="T5" fmla="*/ 97 h 154"/>
                <a:gd name="T6" fmla="*/ 0 w 71"/>
                <a:gd name="T7" fmla="*/ 154 h 154"/>
                <a:gd name="T8" fmla="*/ 49 w 71"/>
                <a:gd name="T9" fmla="*/ 101 h 154"/>
                <a:gd name="T10" fmla="*/ 55 w 71"/>
                <a:gd name="T11" fmla="*/ 59 h 154"/>
                <a:gd name="T12" fmla="*/ 37 w 71"/>
                <a:gd name="T13" fmla="*/ 33 h 154"/>
                <a:gd name="T14" fmla="*/ 43 w 71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54">
                  <a:moveTo>
                    <a:pt x="43" y="0"/>
                  </a:moveTo>
                  <a:cubicBezTo>
                    <a:pt x="46" y="16"/>
                    <a:pt x="47" y="23"/>
                    <a:pt x="55" y="36"/>
                  </a:cubicBezTo>
                  <a:cubicBezTo>
                    <a:pt x="53" y="53"/>
                    <a:pt x="71" y="83"/>
                    <a:pt x="62" y="97"/>
                  </a:cubicBezTo>
                  <a:cubicBezTo>
                    <a:pt x="59" y="146"/>
                    <a:pt x="12" y="119"/>
                    <a:pt x="0" y="154"/>
                  </a:cubicBezTo>
                  <a:cubicBezTo>
                    <a:pt x="0" y="154"/>
                    <a:pt x="45" y="114"/>
                    <a:pt x="49" y="101"/>
                  </a:cubicBezTo>
                  <a:cubicBezTo>
                    <a:pt x="51" y="87"/>
                    <a:pt x="59" y="72"/>
                    <a:pt x="55" y="59"/>
                  </a:cubicBezTo>
                  <a:cubicBezTo>
                    <a:pt x="58" y="46"/>
                    <a:pt x="41" y="45"/>
                    <a:pt x="37" y="33"/>
                  </a:cubicBezTo>
                  <a:cubicBezTo>
                    <a:pt x="41" y="8"/>
                    <a:pt x="38" y="19"/>
                    <a:pt x="43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05" name="Freeform 333"/>
            <p:cNvSpPr>
              <a:spLocks/>
            </p:cNvSpPr>
            <p:nvPr/>
          </p:nvSpPr>
          <p:spPr bwMode="auto">
            <a:xfrm>
              <a:off x="1349" y="1445"/>
              <a:ext cx="64" cy="60"/>
            </a:xfrm>
            <a:custGeom>
              <a:avLst/>
              <a:gdLst>
                <a:gd name="T0" fmla="*/ 64 w 64"/>
                <a:gd name="T1" fmla="*/ 7 h 60"/>
                <a:gd name="T2" fmla="*/ 31 w 64"/>
                <a:gd name="T3" fmla="*/ 10 h 60"/>
                <a:gd name="T4" fmla="*/ 25 w 64"/>
                <a:gd name="T5" fmla="*/ 22 h 60"/>
                <a:gd name="T6" fmla="*/ 18 w 64"/>
                <a:gd name="T7" fmla="*/ 33 h 60"/>
                <a:gd name="T8" fmla="*/ 7 w 64"/>
                <a:gd name="T9" fmla="*/ 45 h 60"/>
                <a:gd name="T10" fmla="*/ 12 w 64"/>
                <a:gd name="T11" fmla="*/ 36 h 60"/>
                <a:gd name="T12" fmla="*/ 24 w 64"/>
                <a:gd name="T13" fmla="*/ 15 h 60"/>
                <a:gd name="T14" fmla="*/ 40 w 64"/>
                <a:gd name="T15" fmla="*/ 0 h 60"/>
                <a:gd name="T16" fmla="*/ 64 w 64"/>
                <a:gd name="T17" fmla="*/ 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60">
                  <a:moveTo>
                    <a:pt x="64" y="7"/>
                  </a:moveTo>
                  <a:cubicBezTo>
                    <a:pt x="53" y="6"/>
                    <a:pt x="41" y="4"/>
                    <a:pt x="31" y="10"/>
                  </a:cubicBezTo>
                  <a:cubicBezTo>
                    <a:pt x="34" y="18"/>
                    <a:pt x="29" y="16"/>
                    <a:pt x="25" y="22"/>
                  </a:cubicBezTo>
                  <a:cubicBezTo>
                    <a:pt x="24" y="28"/>
                    <a:pt x="24" y="30"/>
                    <a:pt x="18" y="33"/>
                  </a:cubicBezTo>
                  <a:cubicBezTo>
                    <a:pt x="14" y="39"/>
                    <a:pt x="14" y="41"/>
                    <a:pt x="7" y="45"/>
                  </a:cubicBezTo>
                  <a:cubicBezTo>
                    <a:pt x="0" y="60"/>
                    <a:pt x="10" y="39"/>
                    <a:pt x="12" y="36"/>
                  </a:cubicBezTo>
                  <a:cubicBezTo>
                    <a:pt x="13" y="28"/>
                    <a:pt x="15" y="16"/>
                    <a:pt x="24" y="15"/>
                  </a:cubicBezTo>
                  <a:cubicBezTo>
                    <a:pt x="30" y="5"/>
                    <a:pt x="27" y="2"/>
                    <a:pt x="40" y="0"/>
                  </a:cubicBezTo>
                  <a:cubicBezTo>
                    <a:pt x="49" y="1"/>
                    <a:pt x="55" y="7"/>
                    <a:pt x="64" y="7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06" name="Freeform 334"/>
            <p:cNvSpPr>
              <a:spLocks/>
            </p:cNvSpPr>
            <p:nvPr/>
          </p:nvSpPr>
          <p:spPr bwMode="auto">
            <a:xfrm>
              <a:off x="1226" y="858"/>
              <a:ext cx="150" cy="171"/>
            </a:xfrm>
            <a:custGeom>
              <a:avLst/>
              <a:gdLst>
                <a:gd name="T0" fmla="*/ 142 w 150"/>
                <a:gd name="T1" fmla="*/ 9 h 171"/>
                <a:gd name="T2" fmla="*/ 142 w 150"/>
                <a:gd name="T3" fmla="*/ 114 h 171"/>
                <a:gd name="T4" fmla="*/ 97 w 150"/>
                <a:gd name="T5" fmla="*/ 171 h 171"/>
                <a:gd name="T6" fmla="*/ 70 w 150"/>
                <a:gd name="T7" fmla="*/ 164 h 171"/>
                <a:gd name="T8" fmla="*/ 27 w 150"/>
                <a:gd name="T9" fmla="*/ 135 h 171"/>
                <a:gd name="T10" fmla="*/ 7 w 150"/>
                <a:gd name="T11" fmla="*/ 105 h 171"/>
                <a:gd name="T12" fmla="*/ 0 w 150"/>
                <a:gd name="T13" fmla="*/ 68 h 171"/>
                <a:gd name="T14" fmla="*/ 9 w 150"/>
                <a:gd name="T15" fmla="*/ 50 h 171"/>
                <a:gd name="T16" fmla="*/ 36 w 150"/>
                <a:gd name="T17" fmla="*/ 27 h 171"/>
                <a:gd name="T18" fmla="*/ 51 w 150"/>
                <a:gd name="T19" fmla="*/ 20 h 171"/>
                <a:gd name="T20" fmla="*/ 69 w 150"/>
                <a:gd name="T21" fmla="*/ 11 h 171"/>
                <a:gd name="T22" fmla="*/ 142 w 150"/>
                <a:gd name="T23" fmla="*/ 9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0" h="171">
                  <a:moveTo>
                    <a:pt x="142" y="9"/>
                  </a:moveTo>
                  <a:cubicBezTo>
                    <a:pt x="150" y="28"/>
                    <a:pt x="150" y="87"/>
                    <a:pt x="142" y="114"/>
                  </a:cubicBezTo>
                  <a:cubicBezTo>
                    <a:pt x="134" y="141"/>
                    <a:pt x="109" y="163"/>
                    <a:pt x="97" y="171"/>
                  </a:cubicBezTo>
                  <a:cubicBezTo>
                    <a:pt x="86" y="170"/>
                    <a:pt x="80" y="166"/>
                    <a:pt x="70" y="164"/>
                  </a:cubicBezTo>
                  <a:cubicBezTo>
                    <a:pt x="56" y="155"/>
                    <a:pt x="37" y="145"/>
                    <a:pt x="27" y="135"/>
                  </a:cubicBezTo>
                  <a:cubicBezTo>
                    <a:pt x="26" y="129"/>
                    <a:pt x="9" y="110"/>
                    <a:pt x="7" y="105"/>
                  </a:cubicBezTo>
                  <a:cubicBezTo>
                    <a:pt x="6" y="98"/>
                    <a:pt x="0" y="77"/>
                    <a:pt x="0" y="68"/>
                  </a:cubicBezTo>
                  <a:cubicBezTo>
                    <a:pt x="0" y="59"/>
                    <a:pt x="3" y="57"/>
                    <a:pt x="9" y="50"/>
                  </a:cubicBezTo>
                  <a:cubicBezTo>
                    <a:pt x="21" y="44"/>
                    <a:pt x="26" y="31"/>
                    <a:pt x="36" y="27"/>
                  </a:cubicBezTo>
                  <a:cubicBezTo>
                    <a:pt x="40" y="21"/>
                    <a:pt x="44" y="21"/>
                    <a:pt x="51" y="20"/>
                  </a:cubicBezTo>
                  <a:cubicBezTo>
                    <a:pt x="56" y="16"/>
                    <a:pt x="63" y="12"/>
                    <a:pt x="69" y="11"/>
                  </a:cubicBezTo>
                  <a:cubicBezTo>
                    <a:pt x="91" y="0"/>
                    <a:pt x="119" y="9"/>
                    <a:pt x="142" y="9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07" name="Freeform 335"/>
            <p:cNvSpPr>
              <a:spLocks/>
            </p:cNvSpPr>
            <p:nvPr/>
          </p:nvSpPr>
          <p:spPr bwMode="auto">
            <a:xfrm>
              <a:off x="1428" y="856"/>
              <a:ext cx="79" cy="116"/>
            </a:xfrm>
            <a:custGeom>
              <a:avLst/>
              <a:gdLst>
                <a:gd name="T0" fmla="*/ 71 w 79"/>
                <a:gd name="T1" fmla="*/ 16 h 116"/>
                <a:gd name="T2" fmla="*/ 62 w 79"/>
                <a:gd name="T3" fmla="*/ 103 h 116"/>
                <a:gd name="T4" fmla="*/ 51 w 79"/>
                <a:gd name="T5" fmla="*/ 113 h 116"/>
                <a:gd name="T6" fmla="*/ 36 w 79"/>
                <a:gd name="T7" fmla="*/ 110 h 116"/>
                <a:gd name="T8" fmla="*/ 24 w 79"/>
                <a:gd name="T9" fmla="*/ 92 h 116"/>
                <a:gd name="T10" fmla="*/ 15 w 79"/>
                <a:gd name="T11" fmla="*/ 73 h 116"/>
                <a:gd name="T12" fmla="*/ 9 w 79"/>
                <a:gd name="T13" fmla="*/ 52 h 116"/>
                <a:gd name="T14" fmla="*/ 0 w 79"/>
                <a:gd name="T15" fmla="*/ 28 h 116"/>
                <a:gd name="T16" fmla="*/ 36 w 79"/>
                <a:gd name="T17" fmla="*/ 4 h 116"/>
                <a:gd name="T18" fmla="*/ 62 w 79"/>
                <a:gd name="T19" fmla="*/ 8 h 116"/>
                <a:gd name="T20" fmla="*/ 71 w 79"/>
                <a:gd name="T21" fmla="*/ 16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116">
                  <a:moveTo>
                    <a:pt x="71" y="16"/>
                  </a:moveTo>
                  <a:cubicBezTo>
                    <a:pt x="71" y="20"/>
                    <a:pt x="79" y="90"/>
                    <a:pt x="62" y="103"/>
                  </a:cubicBezTo>
                  <a:cubicBezTo>
                    <a:pt x="59" y="109"/>
                    <a:pt x="58" y="112"/>
                    <a:pt x="51" y="113"/>
                  </a:cubicBezTo>
                  <a:cubicBezTo>
                    <a:pt x="45" y="116"/>
                    <a:pt x="42" y="113"/>
                    <a:pt x="36" y="110"/>
                  </a:cubicBezTo>
                  <a:cubicBezTo>
                    <a:pt x="35" y="102"/>
                    <a:pt x="28" y="99"/>
                    <a:pt x="24" y="92"/>
                  </a:cubicBezTo>
                  <a:cubicBezTo>
                    <a:pt x="23" y="85"/>
                    <a:pt x="19" y="79"/>
                    <a:pt x="15" y="73"/>
                  </a:cubicBezTo>
                  <a:cubicBezTo>
                    <a:pt x="14" y="66"/>
                    <a:pt x="12" y="58"/>
                    <a:pt x="9" y="52"/>
                  </a:cubicBezTo>
                  <a:cubicBezTo>
                    <a:pt x="8" y="42"/>
                    <a:pt x="6" y="36"/>
                    <a:pt x="0" y="28"/>
                  </a:cubicBezTo>
                  <a:cubicBezTo>
                    <a:pt x="6" y="14"/>
                    <a:pt x="22" y="5"/>
                    <a:pt x="36" y="4"/>
                  </a:cubicBezTo>
                  <a:cubicBezTo>
                    <a:pt x="46" y="0"/>
                    <a:pt x="53" y="6"/>
                    <a:pt x="62" y="8"/>
                  </a:cubicBezTo>
                  <a:cubicBezTo>
                    <a:pt x="66" y="15"/>
                    <a:pt x="63" y="12"/>
                    <a:pt x="71" y="16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08" name="Freeform 336"/>
            <p:cNvSpPr>
              <a:spLocks/>
            </p:cNvSpPr>
            <p:nvPr/>
          </p:nvSpPr>
          <p:spPr bwMode="auto">
            <a:xfrm>
              <a:off x="1248" y="905"/>
              <a:ext cx="85" cy="104"/>
            </a:xfrm>
            <a:custGeom>
              <a:avLst/>
              <a:gdLst>
                <a:gd name="T0" fmla="*/ 62 w 85"/>
                <a:gd name="T1" fmla="*/ 0 h 104"/>
                <a:gd name="T2" fmla="*/ 23 w 85"/>
                <a:gd name="T3" fmla="*/ 18 h 104"/>
                <a:gd name="T4" fmla="*/ 0 w 85"/>
                <a:gd name="T5" fmla="*/ 36 h 104"/>
                <a:gd name="T6" fmla="*/ 17 w 85"/>
                <a:gd name="T7" fmla="*/ 48 h 104"/>
                <a:gd name="T8" fmla="*/ 38 w 85"/>
                <a:gd name="T9" fmla="*/ 82 h 104"/>
                <a:gd name="T10" fmla="*/ 72 w 85"/>
                <a:gd name="T11" fmla="*/ 103 h 104"/>
                <a:gd name="T12" fmla="*/ 83 w 85"/>
                <a:gd name="T13" fmla="*/ 102 h 104"/>
                <a:gd name="T14" fmla="*/ 78 w 85"/>
                <a:gd name="T15" fmla="*/ 100 h 104"/>
                <a:gd name="T16" fmla="*/ 68 w 85"/>
                <a:gd name="T17" fmla="*/ 88 h 104"/>
                <a:gd name="T18" fmla="*/ 42 w 85"/>
                <a:gd name="T19" fmla="*/ 58 h 104"/>
                <a:gd name="T20" fmla="*/ 47 w 85"/>
                <a:gd name="T21" fmla="*/ 30 h 104"/>
                <a:gd name="T22" fmla="*/ 62 w 85"/>
                <a:gd name="T2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5" h="104">
                  <a:moveTo>
                    <a:pt x="62" y="0"/>
                  </a:moveTo>
                  <a:cubicBezTo>
                    <a:pt x="47" y="2"/>
                    <a:pt x="36" y="11"/>
                    <a:pt x="23" y="18"/>
                  </a:cubicBezTo>
                  <a:cubicBezTo>
                    <a:pt x="18" y="25"/>
                    <a:pt x="8" y="31"/>
                    <a:pt x="0" y="36"/>
                  </a:cubicBezTo>
                  <a:cubicBezTo>
                    <a:pt x="11" y="38"/>
                    <a:pt x="0" y="44"/>
                    <a:pt x="17" y="48"/>
                  </a:cubicBezTo>
                  <a:cubicBezTo>
                    <a:pt x="19" y="60"/>
                    <a:pt x="28" y="76"/>
                    <a:pt x="38" y="82"/>
                  </a:cubicBezTo>
                  <a:cubicBezTo>
                    <a:pt x="42" y="88"/>
                    <a:pt x="64" y="102"/>
                    <a:pt x="72" y="103"/>
                  </a:cubicBezTo>
                  <a:cubicBezTo>
                    <a:pt x="76" y="103"/>
                    <a:pt x="80" y="104"/>
                    <a:pt x="83" y="102"/>
                  </a:cubicBezTo>
                  <a:cubicBezTo>
                    <a:pt x="85" y="101"/>
                    <a:pt x="79" y="101"/>
                    <a:pt x="78" y="100"/>
                  </a:cubicBezTo>
                  <a:cubicBezTo>
                    <a:pt x="74" y="97"/>
                    <a:pt x="71" y="91"/>
                    <a:pt x="68" y="88"/>
                  </a:cubicBezTo>
                  <a:cubicBezTo>
                    <a:pt x="59" y="79"/>
                    <a:pt x="53" y="65"/>
                    <a:pt x="42" y="58"/>
                  </a:cubicBezTo>
                  <a:cubicBezTo>
                    <a:pt x="43" y="49"/>
                    <a:pt x="43" y="39"/>
                    <a:pt x="47" y="30"/>
                  </a:cubicBezTo>
                  <a:cubicBezTo>
                    <a:pt x="49" y="20"/>
                    <a:pt x="58" y="10"/>
                    <a:pt x="62" y="0"/>
                  </a:cubicBezTo>
                  <a:close/>
                </a:path>
              </a:pathLst>
            </a:custGeom>
            <a:solidFill>
              <a:srgbClr val="969696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09" name="Freeform 337"/>
            <p:cNvSpPr>
              <a:spLocks/>
            </p:cNvSpPr>
            <p:nvPr/>
          </p:nvSpPr>
          <p:spPr bwMode="auto">
            <a:xfrm>
              <a:off x="1334" y="902"/>
              <a:ext cx="24" cy="21"/>
            </a:xfrm>
            <a:custGeom>
              <a:avLst/>
              <a:gdLst>
                <a:gd name="T0" fmla="*/ 19 w 24"/>
                <a:gd name="T1" fmla="*/ 4 h 21"/>
                <a:gd name="T2" fmla="*/ 13 w 24"/>
                <a:gd name="T3" fmla="*/ 21 h 21"/>
                <a:gd name="T4" fmla="*/ 0 w 24"/>
                <a:gd name="T5" fmla="*/ 10 h 21"/>
                <a:gd name="T6" fmla="*/ 12 w 24"/>
                <a:gd name="T7" fmla="*/ 0 h 21"/>
                <a:gd name="T8" fmla="*/ 19 w 24"/>
                <a:gd name="T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21">
                  <a:moveTo>
                    <a:pt x="19" y="4"/>
                  </a:moveTo>
                  <a:cubicBezTo>
                    <a:pt x="22" y="11"/>
                    <a:pt x="20" y="17"/>
                    <a:pt x="13" y="21"/>
                  </a:cubicBezTo>
                  <a:cubicBezTo>
                    <a:pt x="4" y="19"/>
                    <a:pt x="2" y="19"/>
                    <a:pt x="0" y="10"/>
                  </a:cubicBezTo>
                  <a:cubicBezTo>
                    <a:pt x="1" y="1"/>
                    <a:pt x="3" y="1"/>
                    <a:pt x="12" y="0"/>
                  </a:cubicBezTo>
                  <a:cubicBezTo>
                    <a:pt x="14" y="1"/>
                    <a:pt x="24" y="4"/>
                    <a:pt x="19" y="4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10" name="Freeform 338"/>
            <p:cNvSpPr>
              <a:spLocks/>
            </p:cNvSpPr>
            <p:nvPr/>
          </p:nvSpPr>
          <p:spPr bwMode="auto">
            <a:xfrm>
              <a:off x="1439" y="873"/>
              <a:ext cx="57" cy="90"/>
            </a:xfrm>
            <a:custGeom>
              <a:avLst/>
              <a:gdLst>
                <a:gd name="T0" fmla="*/ 40 w 57"/>
                <a:gd name="T1" fmla="*/ 6 h 90"/>
                <a:gd name="T2" fmla="*/ 33 w 57"/>
                <a:gd name="T3" fmla="*/ 15 h 90"/>
                <a:gd name="T4" fmla="*/ 10 w 57"/>
                <a:gd name="T5" fmla="*/ 39 h 90"/>
                <a:gd name="T6" fmla="*/ 15 w 57"/>
                <a:gd name="T7" fmla="*/ 65 h 90"/>
                <a:gd name="T8" fmla="*/ 27 w 57"/>
                <a:gd name="T9" fmla="*/ 68 h 90"/>
                <a:gd name="T10" fmla="*/ 34 w 57"/>
                <a:gd name="T11" fmla="*/ 60 h 90"/>
                <a:gd name="T12" fmla="*/ 42 w 57"/>
                <a:gd name="T13" fmla="*/ 72 h 90"/>
                <a:gd name="T14" fmla="*/ 49 w 57"/>
                <a:gd name="T15" fmla="*/ 62 h 90"/>
                <a:gd name="T16" fmla="*/ 45 w 57"/>
                <a:gd name="T17" fmla="*/ 32 h 90"/>
                <a:gd name="T18" fmla="*/ 57 w 57"/>
                <a:gd name="T19" fmla="*/ 14 h 90"/>
                <a:gd name="T20" fmla="*/ 52 w 57"/>
                <a:gd name="T21" fmla="*/ 53 h 90"/>
                <a:gd name="T22" fmla="*/ 43 w 57"/>
                <a:gd name="T23" fmla="*/ 87 h 90"/>
                <a:gd name="T24" fmla="*/ 28 w 57"/>
                <a:gd name="T25" fmla="*/ 86 h 90"/>
                <a:gd name="T26" fmla="*/ 0 w 57"/>
                <a:gd name="T27" fmla="*/ 18 h 90"/>
                <a:gd name="T28" fmla="*/ 10 w 57"/>
                <a:gd name="T29" fmla="*/ 11 h 90"/>
                <a:gd name="T30" fmla="*/ 13 w 57"/>
                <a:gd name="T31" fmla="*/ 8 h 90"/>
                <a:gd name="T32" fmla="*/ 34 w 57"/>
                <a:gd name="T33" fmla="*/ 0 h 90"/>
                <a:gd name="T34" fmla="*/ 43 w 57"/>
                <a:gd name="T35" fmla="*/ 6 h 90"/>
                <a:gd name="T36" fmla="*/ 40 w 57"/>
                <a:gd name="T37" fmla="*/ 6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" h="90">
                  <a:moveTo>
                    <a:pt x="40" y="6"/>
                  </a:moveTo>
                  <a:cubicBezTo>
                    <a:pt x="32" y="8"/>
                    <a:pt x="15" y="11"/>
                    <a:pt x="33" y="15"/>
                  </a:cubicBezTo>
                  <a:cubicBezTo>
                    <a:pt x="30" y="40"/>
                    <a:pt x="36" y="38"/>
                    <a:pt x="10" y="39"/>
                  </a:cubicBezTo>
                  <a:cubicBezTo>
                    <a:pt x="6" y="46"/>
                    <a:pt x="12" y="57"/>
                    <a:pt x="15" y="65"/>
                  </a:cubicBezTo>
                  <a:cubicBezTo>
                    <a:pt x="20" y="57"/>
                    <a:pt x="20" y="64"/>
                    <a:pt x="27" y="68"/>
                  </a:cubicBezTo>
                  <a:cubicBezTo>
                    <a:pt x="28" y="62"/>
                    <a:pt x="27" y="55"/>
                    <a:pt x="34" y="60"/>
                  </a:cubicBezTo>
                  <a:cubicBezTo>
                    <a:pt x="36" y="67"/>
                    <a:pt x="33" y="75"/>
                    <a:pt x="42" y="72"/>
                  </a:cubicBezTo>
                  <a:cubicBezTo>
                    <a:pt x="43" y="66"/>
                    <a:pt x="41" y="56"/>
                    <a:pt x="49" y="62"/>
                  </a:cubicBezTo>
                  <a:cubicBezTo>
                    <a:pt x="51" y="49"/>
                    <a:pt x="56" y="40"/>
                    <a:pt x="45" y="32"/>
                  </a:cubicBezTo>
                  <a:cubicBezTo>
                    <a:pt x="46" y="17"/>
                    <a:pt x="43" y="9"/>
                    <a:pt x="57" y="14"/>
                  </a:cubicBezTo>
                  <a:cubicBezTo>
                    <a:pt x="51" y="25"/>
                    <a:pt x="54" y="40"/>
                    <a:pt x="52" y="53"/>
                  </a:cubicBezTo>
                  <a:cubicBezTo>
                    <a:pt x="52" y="61"/>
                    <a:pt x="54" y="85"/>
                    <a:pt x="43" y="87"/>
                  </a:cubicBezTo>
                  <a:cubicBezTo>
                    <a:pt x="37" y="90"/>
                    <a:pt x="34" y="87"/>
                    <a:pt x="28" y="86"/>
                  </a:cubicBezTo>
                  <a:cubicBezTo>
                    <a:pt x="21" y="75"/>
                    <a:pt x="3" y="30"/>
                    <a:pt x="0" y="18"/>
                  </a:cubicBezTo>
                  <a:cubicBezTo>
                    <a:pt x="1" y="6"/>
                    <a:pt x="1" y="6"/>
                    <a:pt x="10" y="11"/>
                  </a:cubicBezTo>
                  <a:cubicBezTo>
                    <a:pt x="14" y="19"/>
                    <a:pt x="10" y="13"/>
                    <a:pt x="13" y="8"/>
                  </a:cubicBezTo>
                  <a:cubicBezTo>
                    <a:pt x="16" y="3"/>
                    <a:pt x="29" y="1"/>
                    <a:pt x="34" y="0"/>
                  </a:cubicBezTo>
                  <a:cubicBezTo>
                    <a:pt x="36" y="1"/>
                    <a:pt x="43" y="2"/>
                    <a:pt x="43" y="6"/>
                  </a:cubicBezTo>
                  <a:cubicBezTo>
                    <a:pt x="43" y="7"/>
                    <a:pt x="41" y="6"/>
                    <a:pt x="40" y="6"/>
                  </a:cubicBezTo>
                  <a:close/>
                </a:path>
              </a:pathLst>
            </a:custGeom>
            <a:solidFill>
              <a:srgbClr val="969696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11" name="Freeform 339"/>
            <p:cNvSpPr>
              <a:spLocks/>
            </p:cNvSpPr>
            <p:nvPr/>
          </p:nvSpPr>
          <p:spPr bwMode="auto">
            <a:xfrm>
              <a:off x="1447" y="890"/>
              <a:ext cx="24" cy="22"/>
            </a:xfrm>
            <a:custGeom>
              <a:avLst/>
              <a:gdLst>
                <a:gd name="T0" fmla="*/ 20 w 24"/>
                <a:gd name="T1" fmla="*/ 4 h 22"/>
                <a:gd name="T2" fmla="*/ 5 w 24"/>
                <a:gd name="T3" fmla="*/ 18 h 22"/>
                <a:gd name="T4" fmla="*/ 5 w 24"/>
                <a:gd name="T5" fmla="*/ 0 h 22"/>
                <a:gd name="T6" fmla="*/ 20 w 24"/>
                <a:gd name="T7" fmla="*/ 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4" h="22">
                  <a:moveTo>
                    <a:pt x="20" y="4"/>
                  </a:moveTo>
                  <a:cubicBezTo>
                    <a:pt x="18" y="22"/>
                    <a:pt x="24" y="21"/>
                    <a:pt x="5" y="18"/>
                  </a:cubicBezTo>
                  <a:cubicBezTo>
                    <a:pt x="0" y="11"/>
                    <a:pt x="0" y="7"/>
                    <a:pt x="5" y="0"/>
                  </a:cubicBezTo>
                  <a:cubicBezTo>
                    <a:pt x="20" y="1"/>
                    <a:pt x="20" y="12"/>
                    <a:pt x="20" y="4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12" name="Freeform 340"/>
            <p:cNvSpPr>
              <a:spLocks/>
            </p:cNvSpPr>
            <p:nvPr/>
          </p:nvSpPr>
          <p:spPr bwMode="auto">
            <a:xfrm>
              <a:off x="1226" y="749"/>
              <a:ext cx="143" cy="168"/>
            </a:xfrm>
            <a:custGeom>
              <a:avLst/>
              <a:gdLst>
                <a:gd name="T0" fmla="*/ 142 w 143"/>
                <a:gd name="T1" fmla="*/ 117 h 168"/>
                <a:gd name="T2" fmla="*/ 91 w 143"/>
                <a:gd name="T3" fmla="*/ 124 h 168"/>
                <a:gd name="T4" fmla="*/ 48 w 143"/>
                <a:gd name="T5" fmla="*/ 136 h 168"/>
                <a:gd name="T6" fmla="*/ 9 w 143"/>
                <a:gd name="T7" fmla="*/ 162 h 168"/>
                <a:gd name="T8" fmla="*/ 0 w 143"/>
                <a:gd name="T9" fmla="*/ 168 h 168"/>
                <a:gd name="T10" fmla="*/ 16 w 143"/>
                <a:gd name="T11" fmla="*/ 39 h 168"/>
                <a:gd name="T12" fmla="*/ 48 w 143"/>
                <a:gd name="T13" fmla="*/ 0 h 168"/>
                <a:gd name="T14" fmla="*/ 102 w 143"/>
                <a:gd name="T15" fmla="*/ 36 h 168"/>
                <a:gd name="T16" fmla="*/ 142 w 143"/>
                <a:gd name="T17" fmla="*/ 117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3" h="168">
                  <a:moveTo>
                    <a:pt x="142" y="117"/>
                  </a:moveTo>
                  <a:cubicBezTo>
                    <a:pt x="140" y="132"/>
                    <a:pt x="112" y="119"/>
                    <a:pt x="91" y="124"/>
                  </a:cubicBezTo>
                  <a:cubicBezTo>
                    <a:pt x="74" y="129"/>
                    <a:pt x="62" y="130"/>
                    <a:pt x="48" y="136"/>
                  </a:cubicBezTo>
                  <a:cubicBezTo>
                    <a:pt x="34" y="142"/>
                    <a:pt x="17" y="157"/>
                    <a:pt x="9" y="162"/>
                  </a:cubicBezTo>
                  <a:cubicBezTo>
                    <a:pt x="7" y="165"/>
                    <a:pt x="3" y="166"/>
                    <a:pt x="0" y="168"/>
                  </a:cubicBezTo>
                  <a:cubicBezTo>
                    <a:pt x="2" y="147"/>
                    <a:pt x="8" y="67"/>
                    <a:pt x="16" y="39"/>
                  </a:cubicBezTo>
                  <a:cubicBezTo>
                    <a:pt x="18" y="30"/>
                    <a:pt x="38" y="4"/>
                    <a:pt x="48" y="0"/>
                  </a:cubicBezTo>
                  <a:cubicBezTo>
                    <a:pt x="64" y="0"/>
                    <a:pt x="85" y="17"/>
                    <a:pt x="102" y="36"/>
                  </a:cubicBezTo>
                  <a:cubicBezTo>
                    <a:pt x="109" y="52"/>
                    <a:pt x="143" y="104"/>
                    <a:pt x="142" y="117"/>
                  </a:cubicBezTo>
                  <a:close/>
                </a:path>
              </a:pathLst>
            </a:custGeom>
            <a:solidFill>
              <a:srgbClr val="0000FF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13" name="Freeform 341"/>
            <p:cNvSpPr>
              <a:spLocks/>
            </p:cNvSpPr>
            <p:nvPr/>
          </p:nvSpPr>
          <p:spPr bwMode="auto">
            <a:xfrm>
              <a:off x="1153" y="842"/>
              <a:ext cx="221" cy="100"/>
            </a:xfrm>
            <a:custGeom>
              <a:avLst/>
              <a:gdLst>
                <a:gd name="T0" fmla="*/ 218 w 221"/>
                <a:gd name="T1" fmla="*/ 30 h 100"/>
                <a:gd name="T2" fmla="*/ 175 w 221"/>
                <a:gd name="T3" fmla="*/ 33 h 100"/>
                <a:gd name="T4" fmla="*/ 134 w 221"/>
                <a:gd name="T5" fmla="*/ 37 h 100"/>
                <a:gd name="T6" fmla="*/ 113 w 221"/>
                <a:gd name="T7" fmla="*/ 46 h 100"/>
                <a:gd name="T8" fmla="*/ 116 w 221"/>
                <a:gd name="T9" fmla="*/ 51 h 100"/>
                <a:gd name="T10" fmla="*/ 113 w 221"/>
                <a:gd name="T11" fmla="*/ 61 h 100"/>
                <a:gd name="T12" fmla="*/ 101 w 221"/>
                <a:gd name="T13" fmla="*/ 66 h 100"/>
                <a:gd name="T14" fmla="*/ 97 w 221"/>
                <a:gd name="T15" fmla="*/ 69 h 100"/>
                <a:gd name="T16" fmla="*/ 91 w 221"/>
                <a:gd name="T17" fmla="*/ 70 h 100"/>
                <a:gd name="T18" fmla="*/ 88 w 221"/>
                <a:gd name="T19" fmla="*/ 75 h 100"/>
                <a:gd name="T20" fmla="*/ 83 w 221"/>
                <a:gd name="T21" fmla="*/ 78 h 100"/>
                <a:gd name="T22" fmla="*/ 76 w 221"/>
                <a:gd name="T23" fmla="*/ 88 h 100"/>
                <a:gd name="T24" fmla="*/ 26 w 221"/>
                <a:gd name="T25" fmla="*/ 73 h 100"/>
                <a:gd name="T26" fmla="*/ 13 w 221"/>
                <a:gd name="T27" fmla="*/ 67 h 100"/>
                <a:gd name="T28" fmla="*/ 4 w 221"/>
                <a:gd name="T29" fmla="*/ 61 h 100"/>
                <a:gd name="T30" fmla="*/ 14 w 221"/>
                <a:gd name="T31" fmla="*/ 63 h 100"/>
                <a:gd name="T32" fmla="*/ 64 w 221"/>
                <a:gd name="T33" fmla="*/ 57 h 100"/>
                <a:gd name="T34" fmla="*/ 76 w 221"/>
                <a:gd name="T35" fmla="*/ 49 h 100"/>
                <a:gd name="T36" fmla="*/ 91 w 221"/>
                <a:gd name="T37" fmla="*/ 37 h 100"/>
                <a:gd name="T38" fmla="*/ 106 w 221"/>
                <a:gd name="T39" fmla="*/ 45 h 100"/>
                <a:gd name="T40" fmla="*/ 119 w 221"/>
                <a:gd name="T41" fmla="*/ 37 h 100"/>
                <a:gd name="T42" fmla="*/ 127 w 221"/>
                <a:gd name="T43" fmla="*/ 24 h 100"/>
                <a:gd name="T44" fmla="*/ 220 w 221"/>
                <a:gd name="T45" fmla="*/ 27 h 100"/>
                <a:gd name="T46" fmla="*/ 218 w 221"/>
                <a:gd name="T47" fmla="*/ 3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21" h="100">
                  <a:moveTo>
                    <a:pt x="218" y="30"/>
                  </a:moveTo>
                  <a:cubicBezTo>
                    <a:pt x="210" y="30"/>
                    <a:pt x="189" y="32"/>
                    <a:pt x="175" y="33"/>
                  </a:cubicBezTo>
                  <a:cubicBezTo>
                    <a:pt x="161" y="34"/>
                    <a:pt x="144" y="35"/>
                    <a:pt x="134" y="37"/>
                  </a:cubicBezTo>
                  <a:cubicBezTo>
                    <a:pt x="153" y="48"/>
                    <a:pt x="129" y="45"/>
                    <a:pt x="113" y="46"/>
                  </a:cubicBezTo>
                  <a:cubicBezTo>
                    <a:pt x="114" y="48"/>
                    <a:pt x="114" y="50"/>
                    <a:pt x="116" y="51"/>
                  </a:cubicBezTo>
                  <a:cubicBezTo>
                    <a:pt x="123" y="56"/>
                    <a:pt x="127" y="59"/>
                    <a:pt x="113" y="61"/>
                  </a:cubicBezTo>
                  <a:cubicBezTo>
                    <a:pt x="108" y="64"/>
                    <a:pt x="90" y="61"/>
                    <a:pt x="101" y="66"/>
                  </a:cubicBezTo>
                  <a:cubicBezTo>
                    <a:pt x="100" y="67"/>
                    <a:pt x="99" y="68"/>
                    <a:pt x="97" y="69"/>
                  </a:cubicBezTo>
                  <a:cubicBezTo>
                    <a:pt x="95" y="70"/>
                    <a:pt x="93" y="69"/>
                    <a:pt x="91" y="70"/>
                  </a:cubicBezTo>
                  <a:cubicBezTo>
                    <a:pt x="89" y="71"/>
                    <a:pt x="89" y="74"/>
                    <a:pt x="88" y="75"/>
                  </a:cubicBezTo>
                  <a:cubicBezTo>
                    <a:pt x="87" y="76"/>
                    <a:pt x="85" y="77"/>
                    <a:pt x="83" y="78"/>
                  </a:cubicBezTo>
                  <a:cubicBezTo>
                    <a:pt x="78" y="84"/>
                    <a:pt x="83" y="100"/>
                    <a:pt x="76" y="88"/>
                  </a:cubicBezTo>
                  <a:cubicBezTo>
                    <a:pt x="72" y="62"/>
                    <a:pt x="47" y="77"/>
                    <a:pt x="26" y="73"/>
                  </a:cubicBezTo>
                  <a:cubicBezTo>
                    <a:pt x="22" y="70"/>
                    <a:pt x="18" y="70"/>
                    <a:pt x="13" y="67"/>
                  </a:cubicBezTo>
                  <a:cubicBezTo>
                    <a:pt x="10" y="65"/>
                    <a:pt x="0" y="62"/>
                    <a:pt x="4" y="61"/>
                  </a:cubicBezTo>
                  <a:cubicBezTo>
                    <a:pt x="7" y="60"/>
                    <a:pt x="11" y="62"/>
                    <a:pt x="14" y="63"/>
                  </a:cubicBezTo>
                  <a:cubicBezTo>
                    <a:pt x="33" y="62"/>
                    <a:pt x="46" y="59"/>
                    <a:pt x="64" y="57"/>
                  </a:cubicBezTo>
                  <a:cubicBezTo>
                    <a:pt x="69" y="54"/>
                    <a:pt x="71" y="51"/>
                    <a:pt x="76" y="49"/>
                  </a:cubicBezTo>
                  <a:cubicBezTo>
                    <a:pt x="80" y="44"/>
                    <a:pt x="85" y="39"/>
                    <a:pt x="91" y="37"/>
                  </a:cubicBezTo>
                  <a:cubicBezTo>
                    <a:pt x="88" y="55"/>
                    <a:pt x="93" y="47"/>
                    <a:pt x="106" y="45"/>
                  </a:cubicBezTo>
                  <a:cubicBezTo>
                    <a:pt x="111" y="43"/>
                    <a:pt x="115" y="40"/>
                    <a:pt x="119" y="37"/>
                  </a:cubicBezTo>
                  <a:cubicBezTo>
                    <a:pt x="121" y="30"/>
                    <a:pt x="119" y="26"/>
                    <a:pt x="127" y="24"/>
                  </a:cubicBezTo>
                  <a:cubicBezTo>
                    <a:pt x="158" y="24"/>
                    <a:pt x="204" y="0"/>
                    <a:pt x="220" y="27"/>
                  </a:cubicBezTo>
                  <a:cubicBezTo>
                    <a:pt x="221" y="28"/>
                    <a:pt x="219" y="29"/>
                    <a:pt x="218" y="3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80808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14" name="Freeform 342"/>
            <p:cNvSpPr>
              <a:spLocks/>
            </p:cNvSpPr>
            <p:nvPr/>
          </p:nvSpPr>
          <p:spPr bwMode="auto">
            <a:xfrm>
              <a:off x="1411" y="732"/>
              <a:ext cx="90" cy="146"/>
            </a:xfrm>
            <a:custGeom>
              <a:avLst/>
              <a:gdLst>
                <a:gd name="T0" fmla="*/ 79 w 90"/>
                <a:gd name="T1" fmla="*/ 131 h 146"/>
                <a:gd name="T2" fmla="*/ 59 w 90"/>
                <a:gd name="T3" fmla="*/ 129 h 146"/>
                <a:gd name="T4" fmla="*/ 43 w 90"/>
                <a:gd name="T5" fmla="*/ 134 h 146"/>
                <a:gd name="T6" fmla="*/ 14 w 90"/>
                <a:gd name="T7" fmla="*/ 138 h 146"/>
                <a:gd name="T8" fmla="*/ 1 w 90"/>
                <a:gd name="T9" fmla="*/ 60 h 146"/>
                <a:gd name="T10" fmla="*/ 23 w 90"/>
                <a:gd name="T11" fmla="*/ 5 h 146"/>
                <a:gd name="T12" fmla="*/ 46 w 90"/>
                <a:gd name="T13" fmla="*/ 9 h 146"/>
                <a:gd name="T14" fmla="*/ 73 w 90"/>
                <a:gd name="T15" fmla="*/ 57 h 146"/>
                <a:gd name="T16" fmla="*/ 83 w 90"/>
                <a:gd name="T17" fmla="*/ 96 h 146"/>
                <a:gd name="T18" fmla="*/ 79 w 90"/>
                <a:gd name="T19" fmla="*/ 13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146">
                  <a:moveTo>
                    <a:pt x="79" y="131"/>
                  </a:moveTo>
                  <a:cubicBezTo>
                    <a:pt x="71" y="128"/>
                    <a:pt x="67" y="128"/>
                    <a:pt x="59" y="129"/>
                  </a:cubicBezTo>
                  <a:cubicBezTo>
                    <a:pt x="54" y="132"/>
                    <a:pt x="48" y="131"/>
                    <a:pt x="43" y="134"/>
                  </a:cubicBezTo>
                  <a:cubicBezTo>
                    <a:pt x="37" y="146"/>
                    <a:pt x="27" y="139"/>
                    <a:pt x="14" y="138"/>
                  </a:cubicBezTo>
                  <a:cubicBezTo>
                    <a:pt x="7" y="126"/>
                    <a:pt x="0" y="82"/>
                    <a:pt x="1" y="60"/>
                  </a:cubicBezTo>
                  <a:cubicBezTo>
                    <a:pt x="2" y="45"/>
                    <a:pt x="2" y="9"/>
                    <a:pt x="23" y="5"/>
                  </a:cubicBezTo>
                  <a:cubicBezTo>
                    <a:pt x="31" y="2"/>
                    <a:pt x="42" y="0"/>
                    <a:pt x="46" y="9"/>
                  </a:cubicBezTo>
                  <a:cubicBezTo>
                    <a:pt x="54" y="18"/>
                    <a:pt x="68" y="45"/>
                    <a:pt x="73" y="57"/>
                  </a:cubicBezTo>
                  <a:cubicBezTo>
                    <a:pt x="79" y="72"/>
                    <a:pt x="82" y="84"/>
                    <a:pt x="83" y="96"/>
                  </a:cubicBezTo>
                  <a:cubicBezTo>
                    <a:pt x="82" y="137"/>
                    <a:pt x="90" y="145"/>
                    <a:pt x="79" y="131"/>
                  </a:cubicBezTo>
                  <a:close/>
                </a:path>
              </a:pathLst>
            </a:custGeom>
            <a:solidFill>
              <a:srgbClr val="0000FF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15" name="Freeform 343"/>
            <p:cNvSpPr>
              <a:spLocks/>
            </p:cNvSpPr>
            <p:nvPr/>
          </p:nvSpPr>
          <p:spPr bwMode="auto">
            <a:xfrm>
              <a:off x="1419" y="847"/>
              <a:ext cx="108" cy="34"/>
            </a:xfrm>
            <a:custGeom>
              <a:avLst/>
              <a:gdLst>
                <a:gd name="T0" fmla="*/ 102 w 108"/>
                <a:gd name="T1" fmla="*/ 4 h 34"/>
                <a:gd name="T2" fmla="*/ 74 w 108"/>
                <a:gd name="T3" fmla="*/ 13 h 34"/>
                <a:gd name="T4" fmla="*/ 18 w 108"/>
                <a:gd name="T5" fmla="*/ 23 h 34"/>
                <a:gd name="T6" fmla="*/ 23 w 108"/>
                <a:gd name="T7" fmla="*/ 31 h 34"/>
                <a:gd name="T8" fmla="*/ 72 w 108"/>
                <a:gd name="T9" fmla="*/ 22 h 34"/>
                <a:gd name="T10" fmla="*/ 83 w 108"/>
                <a:gd name="T11" fmla="*/ 34 h 34"/>
                <a:gd name="T12" fmla="*/ 108 w 108"/>
                <a:gd name="T13" fmla="*/ 17 h 34"/>
                <a:gd name="T14" fmla="*/ 102 w 108"/>
                <a:gd name="T15" fmla="*/ 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8" h="34">
                  <a:moveTo>
                    <a:pt x="102" y="4"/>
                  </a:moveTo>
                  <a:cubicBezTo>
                    <a:pt x="94" y="4"/>
                    <a:pt x="70" y="0"/>
                    <a:pt x="74" y="13"/>
                  </a:cubicBezTo>
                  <a:cubicBezTo>
                    <a:pt x="34" y="14"/>
                    <a:pt x="46" y="17"/>
                    <a:pt x="18" y="23"/>
                  </a:cubicBezTo>
                  <a:cubicBezTo>
                    <a:pt x="0" y="20"/>
                    <a:pt x="8" y="29"/>
                    <a:pt x="23" y="31"/>
                  </a:cubicBezTo>
                  <a:cubicBezTo>
                    <a:pt x="45" y="28"/>
                    <a:pt x="46" y="23"/>
                    <a:pt x="72" y="22"/>
                  </a:cubicBezTo>
                  <a:cubicBezTo>
                    <a:pt x="76" y="27"/>
                    <a:pt x="77" y="31"/>
                    <a:pt x="83" y="34"/>
                  </a:cubicBezTo>
                  <a:cubicBezTo>
                    <a:pt x="92" y="30"/>
                    <a:pt x="99" y="22"/>
                    <a:pt x="108" y="17"/>
                  </a:cubicBezTo>
                  <a:cubicBezTo>
                    <a:pt x="107" y="9"/>
                    <a:pt x="102" y="11"/>
                    <a:pt x="102" y="4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16" name="Freeform 344"/>
            <p:cNvSpPr>
              <a:spLocks/>
            </p:cNvSpPr>
            <p:nvPr/>
          </p:nvSpPr>
          <p:spPr bwMode="auto">
            <a:xfrm>
              <a:off x="1424" y="852"/>
              <a:ext cx="114" cy="35"/>
            </a:xfrm>
            <a:custGeom>
              <a:avLst/>
              <a:gdLst>
                <a:gd name="T0" fmla="*/ 96 w 114"/>
                <a:gd name="T1" fmla="*/ 35 h 35"/>
                <a:gd name="T2" fmla="*/ 84 w 114"/>
                <a:gd name="T3" fmla="*/ 24 h 35"/>
                <a:gd name="T4" fmla="*/ 69 w 114"/>
                <a:gd name="T5" fmla="*/ 21 h 35"/>
                <a:gd name="T6" fmla="*/ 46 w 114"/>
                <a:gd name="T7" fmla="*/ 18 h 35"/>
                <a:gd name="T8" fmla="*/ 24 w 114"/>
                <a:gd name="T9" fmla="*/ 27 h 35"/>
                <a:gd name="T10" fmla="*/ 4 w 114"/>
                <a:gd name="T11" fmla="*/ 32 h 35"/>
                <a:gd name="T12" fmla="*/ 0 w 114"/>
                <a:gd name="T13" fmla="*/ 23 h 35"/>
                <a:gd name="T14" fmla="*/ 25 w 114"/>
                <a:gd name="T15" fmla="*/ 14 h 35"/>
                <a:gd name="T16" fmla="*/ 37 w 114"/>
                <a:gd name="T17" fmla="*/ 6 h 35"/>
                <a:gd name="T18" fmla="*/ 40 w 114"/>
                <a:gd name="T19" fmla="*/ 0 h 35"/>
                <a:gd name="T20" fmla="*/ 64 w 114"/>
                <a:gd name="T21" fmla="*/ 2 h 35"/>
                <a:gd name="T22" fmla="*/ 75 w 114"/>
                <a:gd name="T23" fmla="*/ 12 h 35"/>
                <a:gd name="T24" fmla="*/ 105 w 114"/>
                <a:gd name="T25" fmla="*/ 11 h 35"/>
                <a:gd name="T26" fmla="*/ 114 w 114"/>
                <a:gd name="T27" fmla="*/ 9 h 35"/>
                <a:gd name="T28" fmla="*/ 96 w 114"/>
                <a:gd name="T29" fmla="*/ 21 h 35"/>
                <a:gd name="T30" fmla="*/ 96 w 114"/>
                <a:gd name="T3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4" h="35">
                  <a:moveTo>
                    <a:pt x="96" y="35"/>
                  </a:moveTo>
                  <a:cubicBezTo>
                    <a:pt x="93" y="33"/>
                    <a:pt x="86" y="25"/>
                    <a:pt x="84" y="24"/>
                  </a:cubicBezTo>
                  <a:cubicBezTo>
                    <a:pt x="79" y="22"/>
                    <a:pt x="69" y="21"/>
                    <a:pt x="69" y="21"/>
                  </a:cubicBezTo>
                  <a:cubicBezTo>
                    <a:pt x="61" y="16"/>
                    <a:pt x="56" y="17"/>
                    <a:pt x="46" y="18"/>
                  </a:cubicBezTo>
                  <a:cubicBezTo>
                    <a:pt x="39" y="23"/>
                    <a:pt x="33" y="26"/>
                    <a:pt x="24" y="27"/>
                  </a:cubicBezTo>
                  <a:cubicBezTo>
                    <a:pt x="11" y="26"/>
                    <a:pt x="13" y="26"/>
                    <a:pt x="4" y="32"/>
                  </a:cubicBezTo>
                  <a:cubicBezTo>
                    <a:pt x="3" y="29"/>
                    <a:pt x="0" y="26"/>
                    <a:pt x="0" y="23"/>
                  </a:cubicBezTo>
                  <a:cubicBezTo>
                    <a:pt x="1" y="14"/>
                    <a:pt x="22" y="14"/>
                    <a:pt x="25" y="14"/>
                  </a:cubicBezTo>
                  <a:cubicBezTo>
                    <a:pt x="29" y="8"/>
                    <a:pt x="31" y="9"/>
                    <a:pt x="37" y="6"/>
                  </a:cubicBezTo>
                  <a:cubicBezTo>
                    <a:pt x="25" y="4"/>
                    <a:pt x="35" y="4"/>
                    <a:pt x="40" y="0"/>
                  </a:cubicBezTo>
                  <a:cubicBezTo>
                    <a:pt x="48" y="1"/>
                    <a:pt x="56" y="0"/>
                    <a:pt x="64" y="2"/>
                  </a:cubicBezTo>
                  <a:cubicBezTo>
                    <a:pt x="69" y="3"/>
                    <a:pt x="68" y="11"/>
                    <a:pt x="75" y="12"/>
                  </a:cubicBezTo>
                  <a:cubicBezTo>
                    <a:pt x="84" y="17"/>
                    <a:pt x="95" y="13"/>
                    <a:pt x="105" y="11"/>
                  </a:cubicBezTo>
                  <a:cubicBezTo>
                    <a:pt x="106" y="4"/>
                    <a:pt x="110" y="3"/>
                    <a:pt x="114" y="9"/>
                  </a:cubicBezTo>
                  <a:cubicBezTo>
                    <a:pt x="110" y="16"/>
                    <a:pt x="104" y="20"/>
                    <a:pt x="96" y="21"/>
                  </a:cubicBezTo>
                  <a:cubicBezTo>
                    <a:pt x="97" y="35"/>
                    <a:pt x="102" y="35"/>
                    <a:pt x="96" y="35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80808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17" name="Freeform 345"/>
            <p:cNvSpPr>
              <a:spLocks/>
            </p:cNvSpPr>
            <p:nvPr/>
          </p:nvSpPr>
          <p:spPr bwMode="auto">
            <a:xfrm>
              <a:off x="964" y="1624"/>
              <a:ext cx="456" cy="305"/>
            </a:xfrm>
            <a:custGeom>
              <a:avLst/>
              <a:gdLst>
                <a:gd name="T0" fmla="*/ 402 w 456"/>
                <a:gd name="T1" fmla="*/ 14 h 305"/>
                <a:gd name="T2" fmla="*/ 416 w 456"/>
                <a:gd name="T3" fmla="*/ 38 h 305"/>
                <a:gd name="T4" fmla="*/ 428 w 456"/>
                <a:gd name="T5" fmla="*/ 54 h 305"/>
                <a:gd name="T6" fmla="*/ 438 w 456"/>
                <a:gd name="T7" fmla="*/ 72 h 305"/>
                <a:gd name="T8" fmla="*/ 450 w 456"/>
                <a:gd name="T9" fmla="*/ 80 h 305"/>
                <a:gd name="T10" fmla="*/ 438 w 456"/>
                <a:gd name="T11" fmla="*/ 128 h 305"/>
                <a:gd name="T12" fmla="*/ 430 w 456"/>
                <a:gd name="T13" fmla="*/ 150 h 305"/>
                <a:gd name="T14" fmla="*/ 433 w 456"/>
                <a:gd name="T15" fmla="*/ 199 h 305"/>
                <a:gd name="T16" fmla="*/ 418 w 456"/>
                <a:gd name="T17" fmla="*/ 250 h 305"/>
                <a:gd name="T18" fmla="*/ 395 w 456"/>
                <a:gd name="T19" fmla="*/ 286 h 305"/>
                <a:gd name="T20" fmla="*/ 328 w 456"/>
                <a:gd name="T21" fmla="*/ 304 h 305"/>
                <a:gd name="T22" fmla="*/ 254 w 456"/>
                <a:gd name="T23" fmla="*/ 280 h 305"/>
                <a:gd name="T24" fmla="*/ 232 w 456"/>
                <a:gd name="T25" fmla="*/ 266 h 305"/>
                <a:gd name="T26" fmla="*/ 218 w 456"/>
                <a:gd name="T27" fmla="*/ 252 h 305"/>
                <a:gd name="T28" fmla="*/ 166 w 456"/>
                <a:gd name="T29" fmla="*/ 196 h 305"/>
                <a:gd name="T30" fmla="*/ 146 w 456"/>
                <a:gd name="T31" fmla="*/ 176 h 305"/>
                <a:gd name="T32" fmla="*/ 108 w 456"/>
                <a:gd name="T33" fmla="*/ 142 h 305"/>
                <a:gd name="T34" fmla="*/ 80 w 456"/>
                <a:gd name="T35" fmla="*/ 122 h 305"/>
                <a:gd name="T36" fmla="*/ 26 w 456"/>
                <a:gd name="T37" fmla="*/ 162 h 305"/>
                <a:gd name="T38" fmla="*/ 16 w 456"/>
                <a:gd name="T39" fmla="*/ 138 h 305"/>
                <a:gd name="T40" fmla="*/ 43 w 456"/>
                <a:gd name="T41" fmla="*/ 49 h 305"/>
                <a:gd name="T42" fmla="*/ 106 w 456"/>
                <a:gd name="T43" fmla="*/ 26 h 305"/>
                <a:gd name="T44" fmla="*/ 131 w 456"/>
                <a:gd name="T45" fmla="*/ 26 h 305"/>
                <a:gd name="T46" fmla="*/ 128 w 456"/>
                <a:gd name="T47" fmla="*/ 10 h 305"/>
                <a:gd name="T48" fmla="*/ 146 w 456"/>
                <a:gd name="T49" fmla="*/ 4 h 305"/>
                <a:gd name="T50" fmla="*/ 166 w 456"/>
                <a:gd name="T51" fmla="*/ 14 h 305"/>
                <a:gd name="T52" fmla="*/ 174 w 456"/>
                <a:gd name="T53" fmla="*/ 0 h 305"/>
                <a:gd name="T54" fmla="*/ 199 w 456"/>
                <a:gd name="T55" fmla="*/ 4 h 305"/>
                <a:gd name="T56" fmla="*/ 248 w 456"/>
                <a:gd name="T57" fmla="*/ 40 h 305"/>
                <a:gd name="T58" fmla="*/ 269 w 456"/>
                <a:gd name="T59" fmla="*/ 49 h 305"/>
                <a:gd name="T60" fmla="*/ 336 w 456"/>
                <a:gd name="T61" fmla="*/ 42 h 305"/>
                <a:gd name="T62" fmla="*/ 320 w 456"/>
                <a:gd name="T63" fmla="*/ 19 h 305"/>
                <a:gd name="T64" fmla="*/ 338 w 456"/>
                <a:gd name="T65" fmla="*/ 8 h 305"/>
                <a:gd name="T66" fmla="*/ 358 w 456"/>
                <a:gd name="T67" fmla="*/ 4 h 305"/>
                <a:gd name="T68" fmla="*/ 370 w 456"/>
                <a:gd name="T69" fmla="*/ 8 h 305"/>
                <a:gd name="T70" fmla="*/ 378 w 456"/>
                <a:gd name="T71" fmla="*/ 20 h 305"/>
                <a:gd name="T72" fmla="*/ 402 w 456"/>
                <a:gd name="T73" fmla="*/ 1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56" h="305">
                  <a:moveTo>
                    <a:pt x="402" y="14"/>
                  </a:moveTo>
                  <a:cubicBezTo>
                    <a:pt x="405" y="37"/>
                    <a:pt x="402" y="29"/>
                    <a:pt x="416" y="38"/>
                  </a:cubicBezTo>
                  <a:cubicBezTo>
                    <a:pt x="421" y="45"/>
                    <a:pt x="421" y="49"/>
                    <a:pt x="428" y="54"/>
                  </a:cubicBezTo>
                  <a:cubicBezTo>
                    <a:pt x="432" y="65"/>
                    <a:pt x="429" y="58"/>
                    <a:pt x="438" y="72"/>
                  </a:cubicBezTo>
                  <a:cubicBezTo>
                    <a:pt x="441" y="76"/>
                    <a:pt x="450" y="80"/>
                    <a:pt x="450" y="80"/>
                  </a:cubicBezTo>
                  <a:cubicBezTo>
                    <a:pt x="449" y="106"/>
                    <a:pt x="456" y="116"/>
                    <a:pt x="438" y="128"/>
                  </a:cubicBezTo>
                  <a:cubicBezTo>
                    <a:pt x="433" y="135"/>
                    <a:pt x="433" y="142"/>
                    <a:pt x="430" y="150"/>
                  </a:cubicBezTo>
                  <a:cubicBezTo>
                    <a:pt x="428" y="162"/>
                    <a:pt x="435" y="182"/>
                    <a:pt x="433" y="199"/>
                  </a:cubicBezTo>
                  <a:cubicBezTo>
                    <a:pt x="431" y="216"/>
                    <a:pt x="424" y="236"/>
                    <a:pt x="418" y="250"/>
                  </a:cubicBezTo>
                  <a:cubicBezTo>
                    <a:pt x="414" y="260"/>
                    <a:pt x="410" y="277"/>
                    <a:pt x="395" y="286"/>
                  </a:cubicBezTo>
                  <a:cubicBezTo>
                    <a:pt x="380" y="295"/>
                    <a:pt x="351" y="305"/>
                    <a:pt x="328" y="304"/>
                  </a:cubicBezTo>
                  <a:cubicBezTo>
                    <a:pt x="293" y="302"/>
                    <a:pt x="280" y="298"/>
                    <a:pt x="254" y="280"/>
                  </a:cubicBezTo>
                  <a:cubicBezTo>
                    <a:pt x="249" y="273"/>
                    <a:pt x="241" y="269"/>
                    <a:pt x="232" y="266"/>
                  </a:cubicBezTo>
                  <a:cubicBezTo>
                    <a:pt x="223" y="252"/>
                    <a:pt x="229" y="256"/>
                    <a:pt x="218" y="252"/>
                  </a:cubicBezTo>
                  <a:cubicBezTo>
                    <a:pt x="207" y="240"/>
                    <a:pt x="178" y="209"/>
                    <a:pt x="166" y="196"/>
                  </a:cubicBezTo>
                  <a:cubicBezTo>
                    <a:pt x="161" y="189"/>
                    <a:pt x="153" y="181"/>
                    <a:pt x="146" y="176"/>
                  </a:cubicBezTo>
                  <a:cubicBezTo>
                    <a:pt x="136" y="167"/>
                    <a:pt x="119" y="151"/>
                    <a:pt x="108" y="142"/>
                  </a:cubicBezTo>
                  <a:cubicBezTo>
                    <a:pt x="99" y="129"/>
                    <a:pt x="95" y="127"/>
                    <a:pt x="80" y="122"/>
                  </a:cubicBezTo>
                  <a:cubicBezTo>
                    <a:pt x="66" y="125"/>
                    <a:pt x="37" y="159"/>
                    <a:pt x="26" y="162"/>
                  </a:cubicBezTo>
                  <a:cubicBezTo>
                    <a:pt x="23" y="153"/>
                    <a:pt x="21" y="146"/>
                    <a:pt x="16" y="138"/>
                  </a:cubicBezTo>
                  <a:cubicBezTo>
                    <a:pt x="13" y="90"/>
                    <a:pt x="0" y="63"/>
                    <a:pt x="43" y="49"/>
                  </a:cubicBezTo>
                  <a:cubicBezTo>
                    <a:pt x="52" y="35"/>
                    <a:pt x="89" y="30"/>
                    <a:pt x="106" y="26"/>
                  </a:cubicBezTo>
                  <a:cubicBezTo>
                    <a:pt x="111" y="22"/>
                    <a:pt x="131" y="26"/>
                    <a:pt x="131" y="26"/>
                  </a:cubicBezTo>
                  <a:cubicBezTo>
                    <a:pt x="136" y="23"/>
                    <a:pt x="126" y="14"/>
                    <a:pt x="128" y="10"/>
                  </a:cubicBezTo>
                  <a:cubicBezTo>
                    <a:pt x="130" y="6"/>
                    <a:pt x="140" y="3"/>
                    <a:pt x="146" y="4"/>
                  </a:cubicBezTo>
                  <a:cubicBezTo>
                    <a:pt x="152" y="5"/>
                    <a:pt x="161" y="15"/>
                    <a:pt x="166" y="14"/>
                  </a:cubicBezTo>
                  <a:cubicBezTo>
                    <a:pt x="171" y="13"/>
                    <a:pt x="169" y="2"/>
                    <a:pt x="174" y="0"/>
                  </a:cubicBezTo>
                  <a:cubicBezTo>
                    <a:pt x="180" y="1"/>
                    <a:pt x="192" y="2"/>
                    <a:pt x="199" y="4"/>
                  </a:cubicBezTo>
                  <a:cubicBezTo>
                    <a:pt x="209" y="11"/>
                    <a:pt x="240" y="32"/>
                    <a:pt x="248" y="40"/>
                  </a:cubicBezTo>
                  <a:cubicBezTo>
                    <a:pt x="258" y="48"/>
                    <a:pt x="254" y="49"/>
                    <a:pt x="269" y="49"/>
                  </a:cubicBezTo>
                  <a:cubicBezTo>
                    <a:pt x="332" y="40"/>
                    <a:pt x="301" y="54"/>
                    <a:pt x="336" y="42"/>
                  </a:cubicBezTo>
                  <a:cubicBezTo>
                    <a:pt x="342" y="33"/>
                    <a:pt x="330" y="22"/>
                    <a:pt x="320" y="19"/>
                  </a:cubicBezTo>
                  <a:cubicBezTo>
                    <a:pt x="321" y="14"/>
                    <a:pt x="332" y="10"/>
                    <a:pt x="338" y="8"/>
                  </a:cubicBezTo>
                  <a:cubicBezTo>
                    <a:pt x="344" y="6"/>
                    <a:pt x="353" y="4"/>
                    <a:pt x="358" y="4"/>
                  </a:cubicBezTo>
                  <a:cubicBezTo>
                    <a:pt x="362" y="5"/>
                    <a:pt x="368" y="4"/>
                    <a:pt x="370" y="8"/>
                  </a:cubicBezTo>
                  <a:cubicBezTo>
                    <a:pt x="373" y="12"/>
                    <a:pt x="378" y="20"/>
                    <a:pt x="378" y="20"/>
                  </a:cubicBezTo>
                  <a:cubicBezTo>
                    <a:pt x="383" y="6"/>
                    <a:pt x="391" y="11"/>
                    <a:pt x="402" y="14"/>
                  </a:cubicBezTo>
                  <a:close/>
                </a:path>
              </a:pathLst>
            </a:custGeom>
            <a:solidFill>
              <a:srgbClr val="0000FF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18" name="Freeform 346"/>
            <p:cNvSpPr>
              <a:spLocks/>
            </p:cNvSpPr>
            <p:nvPr/>
          </p:nvSpPr>
          <p:spPr bwMode="auto">
            <a:xfrm>
              <a:off x="1044" y="1673"/>
              <a:ext cx="99" cy="102"/>
            </a:xfrm>
            <a:custGeom>
              <a:avLst/>
              <a:gdLst>
                <a:gd name="T0" fmla="*/ 68 w 99"/>
                <a:gd name="T1" fmla="*/ 0 h 102"/>
                <a:gd name="T2" fmla="*/ 84 w 99"/>
                <a:gd name="T3" fmla="*/ 19 h 102"/>
                <a:gd name="T4" fmla="*/ 99 w 99"/>
                <a:gd name="T5" fmla="*/ 28 h 102"/>
                <a:gd name="T6" fmla="*/ 87 w 99"/>
                <a:gd name="T7" fmla="*/ 43 h 102"/>
                <a:gd name="T8" fmla="*/ 66 w 99"/>
                <a:gd name="T9" fmla="*/ 76 h 102"/>
                <a:gd name="T10" fmla="*/ 53 w 99"/>
                <a:gd name="T11" fmla="*/ 91 h 102"/>
                <a:gd name="T12" fmla="*/ 42 w 99"/>
                <a:gd name="T13" fmla="*/ 102 h 102"/>
                <a:gd name="T14" fmla="*/ 12 w 99"/>
                <a:gd name="T15" fmla="*/ 79 h 102"/>
                <a:gd name="T16" fmla="*/ 0 w 99"/>
                <a:gd name="T17" fmla="*/ 70 h 102"/>
                <a:gd name="T18" fmla="*/ 5 w 99"/>
                <a:gd name="T19" fmla="*/ 55 h 102"/>
                <a:gd name="T20" fmla="*/ 24 w 99"/>
                <a:gd name="T21" fmla="*/ 37 h 102"/>
                <a:gd name="T22" fmla="*/ 36 w 99"/>
                <a:gd name="T23" fmla="*/ 27 h 102"/>
                <a:gd name="T24" fmla="*/ 48 w 99"/>
                <a:gd name="T25" fmla="*/ 19 h 102"/>
                <a:gd name="T26" fmla="*/ 53 w 99"/>
                <a:gd name="T27" fmla="*/ 16 h 102"/>
                <a:gd name="T28" fmla="*/ 68 w 99"/>
                <a:gd name="T2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9" h="102">
                  <a:moveTo>
                    <a:pt x="68" y="0"/>
                  </a:moveTo>
                  <a:cubicBezTo>
                    <a:pt x="74" y="0"/>
                    <a:pt x="79" y="14"/>
                    <a:pt x="84" y="19"/>
                  </a:cubicBezTo>
                  <a:cubicBezTo>
                    <a:pt x="89" y="24"/>
                    <a:pt x="98" y="24"/>
                    <a:pt x="99" y="28"/>
                  </a:cubicBezTo>
                  <a:cubicBezTo>
                    <a:pt x="98" y="34"/>
                    <a:pt x="87" y="43"/>
                    <a:pt x="87" y="43"/>
                  </a:cubicBezTo>
                  <a:cubicBezTo>
                    <a:pt x="81" y="54"/>
                    <a:pt x="73" y="66"/>
                    <a:pt x="66" y="76"/>
                  </a:cubicBezTo>
                  <a:cubicBezTo>
                    <a:pt x="64" y="85"/>
                    <a:pt x="60" y="86"/>
                    <a:pt x="53" y="91"/>
                  </a:cubicBezTo>
                  <a:cubicBezTo>
                    <a:pt x="50" y="97"/>
                    <a:pt x="48" y="99"/>
                    <a:pt x="42" y="102"/>
                  </a:cubicBezTo>
                  <a:cubicBezTo>
                    <a:pt x="32" y="94"/>
                    <a:pt x="25" y="84"/>
                    <a:pt x="12" y="79"/>
                  </a:cubicBezTo>
                  <a:cubicBezTo>
                    <a:pt x="8" y="74"/>
                    <a:pt x="6" y="72"/>
                    <a:pt x="0" y="70"/>
                  </a:cubicBezTo>
                  <a:cubicBezTo>
                    <a:pt x="2" y="65"/>
                    <a:pt x="2" y="59"/>
                    <a:pt x="5" y="55"/>
                  </a:cubicBezTo>
                  <a:cubicBezTo>
                    <a:pt x="10" y="48"/>
                    <a:pt x="18" y="43"/>
                    <a:pt x="24" y="37"/>
                  </a:cubicBezTo>
                  <a:cubicBezTo>
                    <a:pt x="29" y="32"/>
                    <a:pt x="32" y="29"/>
                    <a:pt x="36" y="27"/>
                  </a:cubicBezTo>
                  <a:cubicBezTo>
                    <a:pt x="40" y="24"/>
                    <a:pt x="45" y="21"/>
                    <a:pt x="48" y="19"/>
                  </a:cubicBezTo>
                  <a:cubicBezTo>
                    <a:pt x="49" y="17"/>
                    <a:pt x="51" y="17"/>
                    <a:pt x="53" y="16"/>
                  </a:cubicBezTo>
                  <a:cubicBezTo>
                    <a:pt x="57" y="10"/>
                    <a:pt x="62" y="4"/>
                    <a:pt x="68" y="0"/>
                  </a:cubicBezTo>
                  <a:close/>
                </a:path>
              </a:pathLst>
            </a:custGeom>
            <a:solidFill>
              <a:srgbClr val="FF9900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19" name="Freeform 347"/>
            <p:cNvSpPr>
              <a:spLocks/>
            </p:cNvSpPr>
            <p:nvPr/>
          </p:nvSpPr>
          <p:spPr bwMode="auto">
            <a:xfrm>
              <a:off x="1155" y="1734"/>
              <a:ext cx="84" cy="170"/>
            </a:xfrm>
            <a:custGeom>
              <a:avLst/>
              <a:gdLst>
                <a:gd name="T0" fmla="*/ 77 w 84"/>
                <a:gd name="T1" fmla="*/ 8 h 170"/>
                <a:gd name="T2" fmla="*/ 72 w 84"/>
                <a:gd name="T3" fmla="*/ 170 h 170"/>
                <a:gd name="T4" fmla="*/ 54 w 84"/>
                <a:gd name="T5" fmla="*/ 159 h 170"/>
                <a:gd name="T6" fmla="*/ 32 w 84"/>
                <a:gd name="T7" fmla="*/ 144 h 170"/>
                <a:gd name="T8" fmla="*/ 17 w 84"/>
                <a:gd name="T9" fmla="*/ 128 h 170"/>
                <a:gd name="T10" fmla="*/ 0 w 84"/>
                <a:gd name="T11" fmla="*/ 105 h 170"/>
                <a:gd name="T12" fmla="*/ 8 w 84"/>
                <a:gd name="T13" fmla="*/ 86 h 170"/>
                <a:gd name="T14" fmla="*/ 20 w 84"/>
                <a:gd name="T15" fmla="*/ 50 h 170"/>
                <a:gd name="T16" fmla="*/ 32 w 84"/>
                <a:gd name="T17" fmla="*/ 23 h 170"/>
                <a:gd name="T18" fmla="*/ 36 w 84"/>
                <a:gd name="T19" fmla="*/ 0 h 170"/>
                <a:gd name="T20" fmla="*/ 48 w 84"/>
                <a:gd name="T21" fmla="*/ 2 h 170"/>
                <a:gd name="T22" fmla="*/ 51 w 84"/>
                <a:gd name="T23" fmla="*/ 6 h 170"/>
                <a:gd name="T24" fmla="*/ 68 w 84"/>
                <a:gd name="T25" fmla="*/ 9 h 170"/>
                <a:gd name="T26" fmla="*/ 77 w 84"/>
                <a:gd name="T27" fmla="*/ 8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4" h="170">
                  <a:moveTo>
                    <a:pt x="77" y="8"/>
                  </a:moveTo>
                  <a:cubicBezTo>
                    <a:pt x="75" y="61"/>
                    <a:pt x="84" y="121"/>
                    <a:pt x="72" y="170"/>
                  </a:cubicBezTo>
                  <a:cubicBezTo>
                    <a:pt x="66" y="167"/>
                    <a:pt x="60" y="163"/>
                    <a:pt x="54" y="159"/>
                  </a:cubicBezTo>
                  <a:cubicBezTo>
                    <a:pt x="47" y="150"/>
                    <a:pt x="41" y="150"/>
                    <a:pt x="32" y="144"/>
                  </a:cubicBezTo>
                  <a:cubicBezTo>
                    <a:pt x="28" y="137"/>
                    <a:pt x="23" y="133"/>
                    <a:pt x="17" y="128"/>
                  </a:cubicBezTo>
                  <a:cubicBezTo>
                    <a:pt x="11" y="122"/>
                    <a:pt x="3" y="113"/>
                    <a:pt x="0" y="105"/>
                  </a:cubicBezTo>
                  <a:cubicBezTo>
                    <a:pt x="3" y="99"/>
                    <a:pt x="5" y="92"/>
                    <a:pt x="8" y="86"/>
                  </a:cubicBezTo>
                  <a:cubicBezTo>
                    <a:pt x="11" y="73"/>
                    <a:pt x="12" y="61"/>
                    <a:pt x="20" y="50"/>
                  </a:cubicBezTo>
                  <a:cubicBezTo>
                    <a:pt x="22" y="40"/>
                    <a:pt x="26" y="31"/>
                    <a:pt x="32" y="23"/>
                  </a:cubicBezTo>
                  <a:cubicBezTo>
                    <a:pt x="34" y="14"/>
                    <a:pt x="35" y="11"/>
                    <a:pt x="36" y="0"/>
                  </a:cubicBezTo>
                  <a:cubicBezTo>
                    <a:pt x="40" y="1"/>
                    <a:pt x="44" y="0"/>
                    <a:pt x="48" y="2"/>
                  </a:cubicBezTo>
                  <a:cubicBezTo>
                    <a:pt x="50" y="3"/>
                    <a:pt x="49" y="5"/>
                    <a:pt x="51" y="6"/>
                  </a:cubicBezTo>
                  <a:cubicBezTo>
                    <a:pt x="56" y="8"/>
                    <a:pt x="68" y="9"/>
                    <a:pt x="68" y="9"/>
                  </a:cubicBezTo>
                  <a:cubicBezTo>
                    <a:pt x="74" y="12"/>
                    <a:pt x="71" y="12"/>
                    <a:pt x="77" y="8"/>
                  </a:cubicBezTo>
                  <a:close/>
                </a:path>
              </a:pathLst>
            </a:custGeom>
            <a:solidFill>
              <a:srgbClr val="FF99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20" name="Freeform 348"/>
            <p:cNvSpPr>
              <a:spLocks/>
            </p:cNvSpPr>
            <p:nvPr/>
          </p:nvSpPr>
          <p:spPr bwMode="auto">
            <a:xfrm>
              <a:off x="1287" y="1720"/>
              <a:ext cx="105" cy="214"/>
            </a:xfrm>
            <a:custGeom>
              <a:avLst/>
              <a:gdLst>
                <a:gd name="T0" fmla="*/ 103 w 105"/>
                <a:gd name="T1" fmla="*/ 130 h 214"/>
                <a:gd name="T2" fmla="*/ 87 w 105"/>
                <a:gd name="T3" fmla="*/ 164 h 214"/>
                <a:gd name="T4" fmla="*/ 63 w 105"/>
                <a:gd name="T5" fmla="*/ 194 h 214"/>
                <a:gd name="T6" fmla="*/ 45 w 105"/>
                <a:gd name="T7" fmla="*/ 202 h 214"/>
                <a:gd name="T8" fmla="*/ 33 w 105"/>
                <a:gd name="T9" fmla="*/ 138 h 214"/>
                <a:gd name="T10" fmla="*/ 11 w 105"/>
                <a:gd name="T11" fmla="*/ 62 h 214"/>
                <a:gd name="T12" fmla="*/ 1 w 105"/>
                <a:gd name="T13" fmla="*/ 28 h 214"/>
                <a:gd name="T14" fmla="*/ 17 w 105"/>
                <a:gd name="T15" fmla="*/ 18 h 214"/>
                <a:gd name="T16" fmla="*/ 45 w 105"/>
                <a:gd name="T17" fmla="*/ 0 h 214"/>
                <a:gd name="T18" fmla="*/ 63 w 105"/>
                <a:gd name="T19" fmla="*/ 54 h 214"/>
                <a:gd name="T20" fmla="*/ 95 w 105"/>
                <a:gd name="T21" fmla="*/ 106 h 214"/>
                <a:gd name="T22" fmla="*/ 103 w 105"/>
                <a:gd name="T23" fmla="*/ 13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214">
                  <a:moveTo>
                    <a:pt x="103" y="130"/>
                  </a:moveTo>
                  <a:cubicBezTo>
                    <a:pt x="97" y="147"/>
                    <a:pt x="105" y="158"/>
                    <a:pt x="87" y="164"/>
                  </a:cubicBezTo>
                  <a:cubicBezTo>
                    <a:pt x="84" y="172"/>
                    <a:pt x="71" y="191"/>
                    <a:pt x="63" y="194"/>
                  </a:cubicBezTo>
                  <a:cubicBezTo>
                    <a:pt x="58" y="196"/>
                    <a:pt x="45" y="202"/>
                    <a:pt x="45" y="202"/>
                  </a:cubicBezTo>
                  <a:cubicBezTo>
                    <a:pt x="27" y="214"/>
                    <a:pt x="35" y="150"/>
                    <a:pt x="33" y="138"/>
                  </a:cubicBezTo>
                  <a:cubicBezTo>
                    <a:pt x="29" y="111"/>
                    <a:pt x="19" y="87"/>
                    <a:pt x="11" y="62"/>
                  </a:cubicBezTo>
                  <a:cubicBezTo>
                    <a:pt x="7" y="46"/>
                    <a:pt x="0" y="35"/>
                    <a:pt x="1" y="28"/>
                  </a:cubicBezTo>
                  <a:cubicBezTo>
                    <a:pt x="2" y="21"/>
                    <a:pt x="10" y="23"/>
                    <a:pt x="17" y="18"/>
                  </a:cubicBezTo>
                  <a:cubicBezTo>
                    <a:pt x="25" y="15"/>
                    <a:pt x="37" y="3"/>
                    <a:pt x="45" y="0"/>
                  </a:cubicBezTo>
                  <a:cubicBezTo>
                    <a:pt x="51" y="17"/>
                    <a:pt x="53" y="39"/>
                    <a:pt x="63" y="54"/>
                  </a:cubicBezTo>
                  <a:cubicBezTo>
                    <a:pt x="71" y="72"/>
                    <a:pt x="89" y="94"/>
                    <a:pt x="95" y="106"/>
                  </a:cubicBezTo>
                  <a:cubicBezTo>
                    <a:pt x="100" y="114"/>
                    <a:pt x="105" y="120"/>
                    <a:pt x="103" y="130"/>
                  </a:cubicBezTo>
                  <a:close/>
                </a:path>
              </a:pathLst>
            </a:custGeom>
            <a:solidFill>
              <a:srgbClr val="FF99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21" name="Freeform 349"/>
            <p:cNvSpPr>
              <a:spLocks/>
            </p:cNvSpPr>
            <p:nvPr/>
          </p:nvSpPr>
          <p:spPr bwMode="auto">
            <a:xfrm>
              <a:off x="1360" y="1647"/>
              <a:ext cx="58" cy="99"/>
            </a:xfrm>
            <a:custGeom>
              <a:avLst/>
              <a:gdLst>
                <a:gd name="T0" fmla="*/ 56 w 58"/>
                <a:gd name="T1" fmla="*/ 61 h 99"/>
                <a:gd name="T2" fmla="*/ 44 w 58"/>
                <a:gd name="T3" fmla="*/ 99 h 99"/>
                <a:gd name="T4" fmla="*/ 34 w 58"/>
                <a:gd name="T5" fmla="*/ 85 h 99"/>
                <a:gd name="T6" fmla="*/ 8 w 58"/>
                <a:gd name="T7" fmla="*/ 57 h 99"/>
                <a:gd name="T8" fmla="*/ 0 w 58"/>
                <a:gd name="T9" fmla="*/ 39 h 99"/>
                <a:gd name="T10" fmla="*/ 2 w 58"/>
                <a:gd name="T11" fmla="*/ 3 h 99"/>
                <a:gd name="T12" fmla="*/ 28 w 58"/>
                <a:gd name="T13" fmla="*/ 17 h 99"/>
                <a:gd name="T14" fmla="*/ 46 w 58"/>
                <a:gd name="T15" fmla="*/ 41 h 99"/>
                <a:gd name="T16" fmla="*/ 56 w 58"/>
                <a:gd name="T17" fmla="*/ 6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99">
                  <a:moveTo>
                    <a:pt x="56" y="61"/>
                  </a:moveTo>
                  <a:cubicBezTo>
                    <a:pt x="54" y="76"/>
                    <a:pt x="58" y="92"/>
                    <a:pt x="44" y="99"/>
                  </a:cubicBezTo>
                  <a:cubicBezTo>
                    <a:pt x="34" y="96"/>
                    <a:pt x="39" y="99"/>
                    <a:pt x="34" y="85"/>
                  </a:cubicBezTo>
                  <a:cubicBezTo>
                    <a:pt x="31" y="77"/>
                    <a:pt x="16" y="62"/>
                    <a:pt x="8" y="57"/>
                  </a:cubicBezTo>
                  <a:cubicBezTo>
                    <a:pt x="6" y="50"/>
                    <a:pt x="2" y="46"/>
                    <a:pt x="0" y="39"/>
                  </a:cubicBezTo>
                  <a:cubicBezTo>
                    <a:pt x="4" y="27"/>
                    <a:pt x="0" y="15"/>
                    <a:pt x="2" y="3"/>
                  </a:cubicBezTo>
                  <a:cubicBezTo>
                    <a:pt x="7" y="0"/>
                    <a:pt x="21" y="11"/>
                    <a:pt x="28" y="17"/>
                  </a:cubicBezTo>
                  <a:cubicBezTo>
                    <a:pt x="31" y="25"/>
                    <a:pt x="38" y="38"/>
                    <a:pt x="46" y="41"/>
                  </a:cubicBezTo>
                  <a:cubicBezTo>
                    <a:pt x="50" y="47"/>
                    <a:pt x="51" y="56"/>
                    <a:pt x="56" y="61"/>
                  </a:cubicBezTo>
                  <a:close/>
                </a:path>
              </a:pathLst>
            </a:custGeom>
            <a:solidFill>
              <a:srgbClr val="FF99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22" name="Freeform 350"/>
            <p:cNvSpPr>
              <a:spLocks/>
            </p:cNvSpPr>
            <p:nvPr/>
          </p:nvSpPr>
          <p:spPr bwMode="auto">
            <a:xfrm>
              <a:off x="1094" y="1628"/>
              <a:ext cx="274" cy="118"/>
            </a:xfrm>
            <a:custGeom>
              <a:avLst/>
              <a:gdLst>
                <a:gd name="T0" fmla="*/ 268 w 274"/>
                <a:gd name="T1" fmla="*/ 18 h 118"/>
                <a:gd name="T2" fmla="*/ 273 w 274"/>
                <a:gd name="T3" fmla="*/ 37 h 118"/>
                <a:gd name="T4" fmla="*/ 262 w 274"/>
                <a:gd name="T5" fmla="*/ 64 h 118"/>
                <a:gd name="T6" fmla="*/ 246 w 274"/>
                <a:gd name="T7" fmla="*/ 85 h 118"/>
                <a:gd name="T8" fmla="*/ 216 w 274"/>
                <a:gd name="T9" fmla="*/ 109 h 118"/>
                <a:gd name="T10" fmla="*/ 176 w 274"/>
                <a:gd name="T11" fmla="*/ 118 h 118"/>
                <a:gd name="T12" fmla="*/ 110 w 274"/>
                <a:gd name="T13" fmla="*/ 112 h 118"/>
                <a:gd name="T14" fmla="*/ 86 w 274"/>
                <a:gd name="T15" fmla="*/ 102 h 118"/>
                <a:gd name="T16" fmla="*/ 80 w 274"/>
                <a:gd name="T17" fmla="*/ 100 h 118"/>
                <a:gd name="T18" fmla="*/ 40 w 274"/>
                <a:gd name="T19" fmla="*/ 70 h 118"/>
                <a:gd name="T20" fmla="*/ 24 w 274"/>
                <a:gd name="T21" fmla="*/ 48 h 118"/>
                <a:gd name="T22" fmla="*/ 0 w 274"/>
                <a:gd name="T23" fmla="*/ 16 h 118"/>
                <a:gd name="T24" fmla="*/ 2 w 274"/>
                <a:gd name="T25" fmla="*/ 6 h 118"/>
                <a:gd name="T26" fmla="*/ 15 w 274"/>
                <a:gd name="T27" fmla="*/ 0 h 118"/>
                <a:gd name="T28" fmla="*/ 34 w 274"/>
                <a:gd name="T29" fmla="*/ 8 h 118"/>
                <a:gd name="T30" fmla="*/ 46 w 274"/>
                <a:gd name="T31" fmla="*/ 26 h 118"/>
                <a:gd name="T32" fmla="*/ 100 w 274"/>
                <a:gd name="T33" fmla="*/ 70 h 118"/>
                <a:gd name="T34" fmla="*/ 165 w 274"/>
                <a:gd name="T35" fmla="*/ 85 h 118"/>
                <a:gd name="T36" fmla="*/ 212 w 274"/>
                <a:gd name="T37" fmla="*/ 68 h 118"/>
                <a:gd name="T38" fmla="*/ 237 w 274"/>
                <a:gd name="T39" fmla="*/ 49 h 118"/>
                <a:gd name="T40" fmla="*/ 250 w 274"/>
                <a:gd name="T41" fmla="*/ 13 h 118"/>
                <a:gd name="T42" fmla="*/ 264 w 274"/>
                <a:gd name="T43" fmla="*/ 8 h 118"/>
                <a:gd name="T44" fmla="*/ 268 w 274"/>
                <a:gd name="T45" fmla="*/ 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4" h="118">
                  <a:moveTo>
                    <a:pt x="268" y="18"/>
                  </a:moveTo>
                  <a:cubicBezTo>
                    <a:pt x="268" y="23"/>
                    <a:pt x="274" y="30"/>
                    <a:pt x="273" y="37"/>
                  </a:cubicBezTo>
                  <a:cubicBezTo>
                    <a:pt x="272" y="45"/>
                    <a:pt x="266" y="56"/>
                    <a:pt x="262" y="64"/>
                  </a:cubicBezTo>
                  <a:cubicBezTo>
                    <a:pt x="258" y="72"/>
                    <a:pt x="254" y="78"/>
                    <a:pt x="246" y="85"/>
                  </a:cubicBezTo>
                  <a:cubicBezTo>
                    <a:pt x="238" y="92"/>
                    <a:pt x="228" y="104"/>
                    <a:pt x="216" y="109"/>
                  </a:cubicBezTo>
                  <a:cubicBezTo>
                    <a:pt x="204" y="114"/>
                    <a:pt x="194" y="118"/>
                    <a:pt x="176" y="118"/>
                  </a:cubicBezTo>
                  <a:cubicBezTo>
                    <a:pt x="150" y="117"/>
                    <a:pt x="134" y="115"/>
                    <a:pt x="110" y="112"/>
                  </a:cubicBezTo>
                  <a:cubicBezTo>
                    <a:pt x="101" y="109"/>
                    <a:pt x="95" y="105"/>
                    <a:pt x="86" y="102"/>
                  </a:cubicBezTo>
                  <a:cubicBezTo>
                    <a:pt x="84" y="101"/>
                    <a:pt x="80" y="100"/>
                    <a:pt x="80" y="100"/>
                  </a:cubicBezTo>
                  <a:cubicBezTo>
                    <a:pt x="72" y="95"/>
                    <a:pt x="49" y="78"/>
                    <a:pt x="40" y="70"/>
                  </a:cubicBezTo>
                  <a:cubicBezTo>
                    <a:pt x="29" y="61"/>
                    <a:pt x="31" y="57"/>
                    <a:pt x="24" y="48"/>
                  </a:cubicBezTo>
                  <a:cubicBezTo>
                    <a:pt x="17" y="42"/>
                    <a:pt x="3" y="25"/>
                    <a:pt x="0" y="16"/>
                  </a:cubicBezTo>
                  <a:cubicBezTo>
                    <a:pt x="1" y="13"/>
                    <a:pt x="0" y="8"/>
                    <a:pt x="2" y="6"/>
                  </a:cubicBezTo>
                  <a:cubicBezTo>
                    <a:pt x="5" y="3"/>
                    <a:pt x="15" y="0"/>
                    <a:pt x="15" y="0"/>
                  </a:cubicBezTo>
                  <a:cubicBezTo>
                    <a:pt x="30" y="5"/>
                    <a:pt x="22" y="5"/>
                    <a:pt x="34" y="8"/>
                  </a:cubicBezTo>
                  <a:cubicBezTo>
                    <a:pt x="36" y="18"/>
                    <a:pt x="36" y="23"/>
                    <a:pt x="46" y="26"/>
                  </a:cubicBezTo>
                  <a:cubicBezTo>
                    <a:pt x="62" y="50"/>
                    <a:pt x="73" y="61"/>
                    <a:pt x="100" y="70"/>
                  </a:cubicBezTo>
                  <a:cubicBezTo>
                    <a:pt x="120" y="80"/>
                    <a:pt x="146" y="85"/>
                    <a:pt x="165" y="85"/>
                  </a:cubicBezTo>
                  <a:cubicBezTo>
                    <a:pt x="184" y="85"/>
                    <a:pt x="200" y="74"/>
                    <a:pt x="212" y="68"/>
                  </a:cubicBezTo>
                  <a:cubicBezTo>
                    <a:pt x="225" y="67"/>
                    <a:pt x="225" y="53"/>
                    <a:pt x="237" y="49"/>
                  </a:cubicBezTo>
                  <a:cubicBezTo>
                    <a:pt x="243" y="42"/>
                    <a:pt x="246" y="20"/>
                    <a:pt x="250" y="13"/>
                  </a:cubicBezTo>
                  <a:cubicBezTo>
                    <a:pt x="254" y="6"/>
                    <a:pt x="261" y="7"/>
                    <a:pt x="264" y="8"/>
                  </a:cubicBezTo>
                  <a:cubicBezTo>
                    <a:pt x="272" y="13"/>
                    <a:pt x="271" y="10"/>
                    <a:pt x="268" y="18"/>
                  </a:cubicBezTo>
                  <a:close/>
                </a:path>
              </a:pathLst>
            </a:custGeom>
            <a:solidFill>
              <a:srgbClr val="FF99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23" name="Freeform 351"/>
            <p:cNvSpPr>
              <a:spLocks/>
            </p:cNvSpPr>
            <p:nvPr/>
          </p:nvSpPr>
          <p:spPr bwMode="auto">
            <a:xfrm>
              <a:off x="1010" y="1671"/>
              <a:ext cx="103" cy="86"/>
            </a:xfrm>
            <a:custGeom>
              <a:avLst/>
              <a:gdLst>
                <a:gd name="T0" fmla="*/ 103 w 103"/>
                <a:gd name="T1" fmla="*/ 0 h 86"/>
                <a:gd name="T2" fmla="*/ 84 w 103"/>
                <a:gd name="T3" fmla="*/ 12 h 86"/>
                <a:gd name="T4" fmla="*/ 61 w 103"/>
                <a:gd name="T5" fmla="*/ 24 h 86"/>
                <a:gd name="T6" fmla="*/ 33 w 103"/>
                <a:gd name="T7" fmla="*/ 36 h 86"/>
                <a:gd name="T8" fmla="*/ 31 w 103"/>
                <a:gd name="T9" fmla="*/ 54 h 86"/>
                <a:gd name="T10" fmla="*/ 22 w 103"/>
                <a:gd name="T11" fmla="*/ 62 h 86"/>
                <a:gd name="T12" fmla="*/ 0 w 103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86">
                  <a:moveTo>
                    <a:pt x="103" y="0"/>
                  </a:moveTo>
                  <a:cubicBezTo>
                    <a:pt x="98" y="3"/>
                    <a:pt x="90" y="11"/>
                    <a:pt x="84" y="12"/>
                  </a:cubicBezTo>
                  <a:cubicBezTo>
                    <a:pt x="76" y="18"/>
                    <a:pt x="69" y="18"/>
                    <a:pt x="61" y="24"/>
                  </a:cubicBezTo>
                  <a:cubicBezTo>
                    <a:pt x="53" y="30"/>
                    <a:pt x="38" y="31"/>
                    <a:pt x="33" y="36"/>
                  </a:cubicBezTo>
                  <a:cubicBezTo>
                    <a:pt x="28" y="41"/>
                    <a:pt x="33" y="50"/>
                    <a:pt x="31" y="54"/>
                  </a:cubicBezTo>
                  <a:cubicBezTo>
                    <a:pt x="30" y="61"/>
                    <a:pt x="29" y="63"/>
                    <a:pt x="22" y="62"/>
                  </a:cubicBezTo>
                  <a:cubicBezTo>
                    <a:pt x="2" y="47"/>
                    <a:pt x="4" y="82"/>
                    <a:pt x="0" y="86"/>
                  </a:cubicBez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24" name="Freeform 352"/>
            <p:cNvSpPr>
              <a:spLocks/>
            </p:cNvSpPr>
            <p:nvPr/>
          </p:nvSpPr>
          <p:spPr bwMode="auto">
            <a:xfrm>
              <a:off x="1202" y="1545"/>
              <a:ext cx="85" cy="120"/>
            </a:xfrm>
            <a:custGeom>
              <a:avLst/>
              <a:gdLst>
                <a:gd name="T0" fmla="*/ 69 w 85"/>
                <a:gd name="T1" fmla="*/ 65 h 120"/>
                <a:gd name="T2" fmla="*/ 55 w 85"/>
                <a:gd name="T3" fmla="*/ 62 h 120"/>
                <a:gd name="T4" fmla="*/ 54 w 85"/>
                <a:gd name="T5" fmla="*/ 57 h 120"/>
                <a:gd name="T6" fmla="*/ 40 w 85"/>
                <a:gd name="T7" fmla="*/ 45 h 120"/>
                <a:gd name="T8" fmla="*/ 4 w 85"/>
                <a:gd name="T9" fmla="*/ 0 h 120"/>
                <a:gd name="T10" fmla="*/ 6 w 85"/>
                <a:gd name="T11" fmla="*/ 65 h 120"/>
                <a:gd name="T12" fmla="*/ 19 w 85"/>
                <a:gd name="T13" fmla="*/ 62 h 120"/>
                <a:gd name="T14" fmla="*/ 25 w 85"/>
                <a:gd name="T15" fmla="*/ 62 h 120"/>
                <a:gd name="T16" fmla="*/ 51 w 85"/>
                <a:gd name="T17" fmla="*/ 68 h 120"/>
                <a:gd name="T18" fmla="*/ 57 w 85"/>
                <a:gd name="T19" fmla="*/ 113 h 120"/>
                <a:gd name="T20" fmla="*/ 82 w 85"/>
                <a:gd name="T21" fmla="*/ 113 h 120"/>
                <a:gd name="T22" fmla="*/ 75 w 85"/>
                <a:gd name="T23" fmla="*/ 102 h 120"/>
                <a:gd name="T24" fmla="*/ 69 w 85"/>
                <a:gd name="T25" fmla="*/ 65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120">
                  <a:moveTo>
                    <a:pt x="69" y="65"/>
                  </a:moveTo>
                  <a:cubicBezTo>
                    <a:pt x="64" y="64"/>
                    <a:pt x="59" y="65"/>
                    <a:pt x="55" y="62"/>
                  </a:cubicBezTo>
                  <a:cubicBezTo>
                    <a:pt x="54" y="61"/>
                    <a:pt x="55" y="58"/>
                    <a:pt x="54" y="57"/>
                  </a:cubicBezTo>
                  <a:cubicBezTo>
                    <a:pt x="51" y="53"/>
                    <a:pt x="44" y="48"/>
                    <a:pt x="40" y="45"/>
                  </a:cubicBezTo>
                  <a:cubicBezTo>
                    <a:pt x="30" y="31"/>
                    <a:pt x="19" y="9"/>
                    <a:pt x="4" y="0"/>
                  </a:cubicBezTo>
                  <a:cubicBezTo>
                    <a:pt x="0" y="21"/>
                    <a:pt x="6" y="65"/>
                    <a:pt x="6" y="65"/>
                  </a:cubicBezTo>
                  <a:cubicBezTo>
                    <a:pt x="11" y="61"/>
                    <a:pt x="13" y="59"/>
                    <a:pt x="19" y="62"/>
                  </a:cubicBezTo>
                  <a:cubicBezTo>
                    <a:pt x="22" y="78"/>
                    <a:pt x="20" y="68"/>
                    <a:pt x="25" y="62"/>
                  </a:cubicBezTo>
                  <a:cubicBezTo>
                    <a:pt x="33" y="67"/>
                    <a:pt x="41" y="67"/>
                    <a:pt x="51" y="68"/>
                  </a:cubicBezTo>
                  <a:cubicBezTo>
                    <a:pt x="52" y="78"/>
                    <a:pt x="46" y="111"/>
                    <a:pt x="57" y="113"/>
                  </a:cubicBezTo>
                  <a:cubicBezTo>
                    <a:pt x="60" y="120"/>
                    <a:pt x="79" y="115"/>
                    <a:pt x="82" y="113"/>
                  </a:cubicBezTo>
                  <a:cubicBezTo>
                    <a:pt x="85" y="111"/>
                    <a:pt x="77" y="110"/>
                    <a:pt x="75" y="102"/>
                  </a:cubicBezTo>
                  <a:cubicBezTo>
                    <a:pt x="73" y="94"/>
                    <a:pt x="70" y="73"/>
                    <a:pt x="69" y="65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25" name="Freeform 353"/>
            <p:cNvSpPr>
              <a:spLocks/>
            </p:cNvSpPr>
            <p:nvPr/>
          </p:nvSpPr>
          <p:spPr bwMode="auto">
            <a:xfrm>
              <a:off x="987" y="1824"/>
              <a:ext cx="510" cy="1359"/>
            </a:xfrm>
            <a:custGeom>
              <a:avLst/>
              <a:gdLst>
                <a:gd name="T0" fmla="*/ 408 w 510"/>
                <a:gd name="T1" fmla="*/ 0 h 1359"/>
                <a:gd name="T2" fmla="*/ 465 w 510"/>
                <a:gd name="T3" fmla="*/ 90 h 1359"/>
                <a:gd name="T4" fmla="*/ 486 w 510"/>
                <a:gd name="T5" fmla="*/ 192 h 1359"/>
                <a:gd name="T6" fmla="*/ 450 w 510"/>
                <a:gd name="T7" fmla="*/ 255 h 1359"/>
                <a:gd name="T8" fmla="*/ 435 w 510"/>
                <a:gd name="T9" fmla="*/ 291 h 1359"/>
                <a:gd name="T10" fmla="*/ 438 w 510"/>
                <a:gd name="T11" fmla="*/ 344 h 1359"/>
                <a:gd name="T12" fmla="*/ 459 w 510"/>
                <a:gd name="T13" fmla="*/ 423 h 1359"/>
                <a:gd name="T14" fmla="*/ 504 w 510"/>
                <a:gd name="T15" fmla="*/ 635 h 1359"/>
                <a:gd name="T16" fmla="*/ 497 w 510"/>
                <a:gd name="T17" fmla="*/ 816 h 1359"/>
                <a:gd name="T18" fmla="*/ 488 w 510"/>
                <a:gd name="T19" fmla="*/ 1044 h 1359"/>
                <a:gd name="T20" fmla="*/ 483 w 510"/>
                <a:gd name="T21" fmla="*/ 1173 h 1359"/>
                <a:gd name="T22" fmla="*/ 471 w 510"/>
                <a:gd name="T23" fmla="*/ 1313 h 1359"/>
                <a:gd name="T24" fmla="*/ 458 w 510"/>
                <a:gd name="T25" fmla="*/ 1325 h 1359"/>
                <a:gd name="T26" fmla="*/ 410 w 510"/>
                <a:gd name="T27" fmla="*/ 1328 h 1359"/>
                <a:gd name="T28" fmla="*/ 333 w 510"/>
                <a:gd name="T29" fmla="*/ 1344 h 1359"/>
                <a:gd name="T30" fmla="*/ 234 w 510"/>
                <a:gd name="T31" fmla="*/ 1359 h 1359"/>
                <a:gd name="T32" fmla="*/ 120 w 510"/>
                <a:gd name="T33" fmla="*/ 1355 h 1359"/>
                <a:gd name="T34" fmla="*/ 71 w 510"/>
                <a:gd name="T35" fmla="*/ 1341 h 1359"/>
                <a:gd name="T36" fmla="*/ 35 w 510"/>
                <a:gd name="T37" fmla="*/ 1338 h 1359"/>
                <a:gd name="T38" fmla="*/ 33 w 510"/>
                <a:gd name="T39" fmla="*/ 1311 h 1359"/>
                <a:gd name="T40" fmla="*/ 48 w 510"/>
                <a:gd name="T41" fmla="*/ 1187 h 1359"/>
                <a:gd name="T42" fmla="*/ 56 w 510"/>
                <a:gd name="T43" fmla="*/ 1071 h 1359"/>
                <a:gd name="T44" fmla="*/ 62 w 510"/>
                <a:gd name="T45" fmla="*/ 966 h 1359"/>
                <a:gd name="T46" fmla="*/ 75 w 510"/>
                <a:gd name="T47" fmla="*/ 945 h 1359"/>
                <a:gd name="T48" fmla="*/ 66 w 510"/>
                <a:gd name="T49" fmla="*/ 918 h 1359"/>
                <a:gd name="T50" fmla="*/ 60 w 510"/>
                <a:gd name="T51" fmla="*/ 885 h 1359"/>
                <a:gd name="T52" fmla="*/ 62 w 510"/>
                <a:gd name="T53" fmla="*/ 870 h 1359"/>
                <a:gd name="T54" fmla="*/ 72 w 510"/>
                <a:gd name="T55" fmla="*/ 855 h 1359"/>
                <a:gd name="T56" fmla="*/ 17 w 510"/>
                <a:gd name="T57" fmla="*/ 752 h 1359"/>
                <a:gd name="T58" fmla="*/ 2 w 510"/>
                <a:gd name="T59" fmla="*/ 645 h 1359"/>
                <a:gd name="T60" fmla="*/ 6 w 510"/>
                <a:gd name="T61" fmla="*/ 594 h 1359"/>
                <a:gd name="T62" fmla="*/ 30 w 510"/>
                <a:gd name="T63" fmla="*/ 546 h 1359"/>
                <a:gd name="T64" fmla="*/ 119 w 510"/>
                <a:gd name="T65" fmla="*/ 398 h 1359"/>
                <a:gd name="T66" fmla="*/ 156 w 510"/>
                <a:gd name="T67" fmla="*/ 281 h 1359"/>
                <a:gd name="T68" fmla="*/ 155 w 510"/>
                <a:gd name="T69" fmla="*/ 86 h 1359"/>
                <a:gd name="T70" fmla="*/ 132 w 510"/>
                <a:gd name="T71" fmla="*/ 20 h 1359"/>
                <a:gd name="T72" fmla="*/ 147 w 510"/>
                <a:gd name="T73" fmla="*/ 3 h 1359"/>
                <a:gd name="T74" fmla="*/ 179 w 510"/>
                <a:gd name="T75" fmla="*/ 32 h 1359"/>
                <a:gd name="T76" fmla="*/ 200 w 510"/>
                <a:gd name="T77" fmla="*/ 54 h 1359"/>
                <a:gd name="T78" fmla="*/ 216 w 510"/>
                <a:gd name="T79" fmla="*/ 66 h 1359"/>
                <a:gd name="T80" fmla="*/ 242 w 510"/>
                <a:gd name="T81" fmla="*/ 84 h 1359"/>
                <a:gd name="T82" fmla="*/ 279 w 510"/>
                <a:gd name="T83" fmla="*/ 101 h 1359"/>
                <a:gd name="T84" fmla="*/ 336 w 510"/>
                <a:gd name="T85" fmla="*/ 102 h 1359"/>
                <a:gd name="T86" fmla="*/ 377 w 510"/>
                <a:gd name="T87" fmla="*/ 74 h 1359"/>
                <a:gd name="T88" fmla="*/ 405 w 510"/>
                <a:gd name="T89" fmla="*/ 15 h 1359"/>
                <a:gd name="T90" fmla="*/ 408 w 510"/>
                <a:gd name="T91" fmla="*/ 0 h 1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0" h="1359">
                  <a:moveTo>
                    <a:pt x="408" y="0"/>
                  </a:moveTo>
                  <a:cubicBezTo>
                    <a:pt x="417" y="16"/>
                    <a:pt x="452" y="58"/>
                    <a:pt x="465" y="90"/>
                  </a:cubicBezTo>
                  <a:cubicBezTo>
                    <a:pt x="478" y="122"/>
                    <a:pt x="488" y="165"/>
                    <a:pt x="486" y="192"/>
                  </a:cubicBezTo>
                  <a:cubicBezTo>
                    <a:pt x="472" y="213"/>
                    <a:pt x="461" y="233"/>
                    <a:pt x="450" y="255"/>
                  </a:cubicBezTo>
                  <a:cubicBezTo>
                    <a:pt x="442" y="271"/>
                    <a:pt x="436" y="277"/>
                    <a:pt x="435" y="291"/>
                  </a:cubicBezTo>
                  <a:cubicBezTo>
                    <a:pt x="437" y="310"/>
                    <a:pt x="432" y="326"/>
                    <a:pt x="438" y="344"/>
                  </a:cubicBezTo>
                  <a:cubicBezTo>
                    <a:pt x="440" y="356"/>
                    <a:pt x="457" y="420"/>
                    <a:pt x="459" y="423"/>
                  </a:cubicBezTo>
                  <a:cubicBezTo>
                    <a:pt x="469" y="472"/>
                    <a:pt x="498" y="570"/>
                    <a:pt x="504" y="635"/>
                  </a:cubicBezTo>
                  <a:cubicBezTo>
                    <a:pt x="510" y="700"/>
                    <a:pt x="500" y="748"/>
                    <a:pt x="497" y="816"/>
                  </a:cubicBezTo>
                  <a:cubicBezTo>
                    <a:pt x="494" y="884"/>
                    <a:pt x="490" y="985"/>
                    <a:pt x="488" y="1044"/>
                  </a:cubicBezTo>
                  <a:cubicBezTo>
                    <a:pt x="483" y="1087"/>
                    <a:pt x="494" y="1131"/>
                    <a:pt x="483" y="1173"/>
                  </a:cubicBezTo>
                  <a:cubicBezTo>
                    <a:pt x="477" y="1223"/>
                    <a:pt x="479" y="1263"/>
                    <a:pt x="471" y="1313"/>
                  </a:cubicBezTo>
                  <a:cubicBezTo>
                    <a:pt x="466" y="1339"/>
                    <a:pt x="468" y="1322"/>
                    <a:pt x="458" y="1325"/>
                  </a:cubicBezTo>
                  <a:cubicBezTo>
                    <a:pt x="448" y="1328"/>
                    <a:pt x="431" y="1325"/>
                    <a:pt x="410" y="1328"/>
                  </a:cubicBezTo>
                  <a:cubicBezTo>
                    <a:pt x="389" y="1331"/>
                    <a:pt x="362" y="1339"/>
                    <a:pt x="333" y="1344"/>
                  </a:cubicBezTo>
                  <a:cubicBezTo>
                    <a:pt x="318" y="1352"/>
                    <a:pt x="274" y="1353"/>
                    <a:pt x="234" y="1359"/>
                  </a:cubicBezTo>
                  <a:cubicBezTo>
                    <a:pt x="177" y="1357"/>
                    <a:pt x="177" y="1359"/>
                    <a:pt x="120" y="1355"/>
                  </a:cubicBezTo>
                  <a:cubicBezTo>
                    <a:pt x="93" y="1353"/>
                    <a:pt x="85" y="1344"/>
                    <a:pt x="71" y="1341"/>
                  </a:cubicBezTo>
                  <a:cubicBezTo>
                    <a:pt x="57" y="1338"/>
                    <a:pt x="41" y="1343"/>
                    <a:pt x="35" y="1338"/>
                  </a:cubicBezTo>
                  <a:cubicBezTo>
                    <a:pt x="29" y="1319"/>
                    <a:pt x="31" y="1346"/>
                    <a:pt x="33" y="1311"/>
                  </a:cubicBezTo>
                  <a:cubicBezTo>
                    <a:pt x="36" y="1258"/>
                    <a:pt x="43" y="1239"/>
                    <a:pt x="48" y="1187"/>
                  </a:cubicBezTo>
                  <a:cubicBezTo>
                    <a:pt x="50" y="1147"/>
                    <a:pt x="54" y="1108"/>
                    <a:pt x="56" y="1071"/>
                  </a:cubicBezTo>
                  <a:cubicBezTo>
                    <a:pt x="58" y="1034"/>
                    <a:pt x="59" y="987"/>
                    <a:pt x="62" y="966"/>
                  </a:cubicBezTo>
                  <a:cubicBezTo>
                    <a:pt x="67" y="931"/>
                    <a:pt x="73" y="954"/>
                    <a:pt x="75" y="945"/>
                  </a:cubicBezTo>
                  <a:cubicBezTo>
                    <a:pt x="80" y="937"/>
                    <a:pt x="66" y="918"/>
                    <a:pt x="66" y="918"/>
                  </a:cubicBezTo>
                  <a:cubicBezTo>
                    <a:pt x="64" y="909"/>
                    <a:pt x="68" y="913"/>
                    <a:pt x="60" y="885"/>
                  </a:cubicBezTo>
                  <a:cubicBezTo>
                    <a:pt x="59" y="877"/>
                    <a:pt x="60" y="875"/>
                    <a:pt x="62" y="870"/>
                  </a:cubicBezTo>
                  <a:cubicBezTo>
                    <a:pt x="64" y="865"/>
                    <a:pt x="79" y="875"/>
                    <a:pt x="72" y="855"/>
                  </a:cubicBezTo>
                  <a:cubicBezTo>
                    <a:pt x="65" y="835"/>
                    <a:pt x="29" y="787"/>
                    <a:pt x="17" y="752"/>
                  </a:cubicBezTo>
                  <a:cubicBezTo>
                    <a:pt x="4" y="718"/>
                    <a:pt x="4" y="671"/>
                    <a:pt x="2" y="645"/>
                  </a:cubicBezTo>
                  <a:cubicBezTo>
                    <a:pt x="0" y="619"/>
                    <a:pt x="1" y="610"/>
                    <a:pt x="6" y="594"/>
                  </a:cubicBezTo>
                  <a:cubicBezTo>
                    <a:pt x="7" y="577"/>
                    <a:pt x="16" y="555"/>
                    <a:pt x="30" y="546"/>
                  </a:cubicBezTo>
                  <a:cubicBezTo>
                    <a:pt x="49" y="511"/>
                    <a:pt x="98" y="442"/>
                    <a:pt x="119" y="398"/>
                  </a:cubicBezTo>
                  <a:cubicBezTo>
                    <a:pt x="126" y="383"/>
                    <a:pt x="151" y="331"/>
                    <a:pt x="156" y="281"/>
                  </a:cubicBezTo>
                  <a:cubicBezTo>
                    <a:pt x="157" y="237"/>
                    <a:pt x="159" y="129"/>
                    <a:pt x="155" y="86"/>
                  </a:cubicBezTo>
                  <a:cubicBezTo>
                    <a:pt x="151" y="43"/>
                    <a:pt x="133" y="34"/>
                    <a:pt x="132" y="20"/>
                  </a:cubicBezTo>
                  <a:cubicBezTo>
                    <a:pt x="131" y="6"/>
                    <a:pt x="139" y="1"/>
                    <a:pt x="147" y="3"/>
                  </a:cubicBezTo>
                  <a:cubicBezTo>
                    <a:pt x="154" y="5"/>
                    <a:pt x="170" y="24"/>
                    <a:pt x="179" y="32"/>
                  </a:cubicBezTo>
                  <a:cubicBezTo>
                    <a:pt x="188" y="40"/>
                    <a:pt x="194" y="48"/>
                    <a:pt x="200" y="54"/>
                  </a:cubicBezTo>
                  <a:cubicBezTo>
                    <a:pt x="206" y="60"/>
                    <a:pt x="209" y="61"/>
                    <a:pt x="216" y="66"/>
                  </a:cubicBezTo>
                  <a:cubicBezTo>
                    <a:pt x="223" y="71"/>
                    <a:pt x="232" y="78"/>
                    <a:pt x="242" y="84"/>
                  </a:cubicBezTo>
                  <a:cubicBezTo>
                    <a:pt x="264" y="98"/>
                    <a:pt x="263" y="98"/>
                    <a:pt x="279" y="101"/>
                  </a:cubicBezTo>
                  <a:cubicBezTo>
                    <a:pt x="295" y="104"/>
                    <a:pt x="320" y="106"/>
                    <a:pt x="336" y="102"/>
                  </a:cubicBezTo>
                  <a:cubicBezTo>
                    <a:pt x="344" y="91"/>
                    <a:pt x="368" y="85"/>
                    <a:pt x="377" y="74"/>
                  </a:cubicBezTo>
                  <a:cubicBezTo>
                    <a:pt x="385" y="67"/>
                    <a:pt x="400" y="27"/>
                    <a:pt x="405" y="15"/>
                  </a:cubicBezTo>
                  <a:cubicBezTo>
                    <a:pt x="410" y="3"/>
                    <a:pt x="408" y="3"/>
                    <a:pt x="408" y="0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26" name="Freeform 354"/>
            <p:cNvSpPr>
              <a:spLocks/>
            </p:cNvSpPr>
            <p:nvPr/>
          </p:nvSpPr>
          <p:spPr bwMode="auto">
            <a:xfrm>
              <a:off x="985" y="1836"/>
              <a:ext cx="507" cy="1334"/>
            </a:xfrm>
            <a:custGeom>
              <a:avLst/>
              <a:gdLst>
                <a:gd name="T0" fmla="*/ 380 w 507"/>
                <a:gd name="T1" fmla="*/ 387 h 1334"/>
                <a:gd name="T2" fmla="*/ 365 w 507"/>
                <a:gd name="T3" fmla="*/ 555 h 1334"/>
                <a:gd name="T4" fmla="*/ 353 w 507"/>
                <a:gd name="T5" fmla="*/ 417 h 1334"/>
                <a:gd name="T6" fmla="*/ 335 w 507"/>
                <a:gd name="T7" fmla="*/ 444 h 1334"/>
                <a:gd name="T8" fmla="*/ 263 w 507"/>
                <a:gd name="T9" fmla="*/ 471 h 1334"/>
                <a:gd name="T10" fmla="*/ 209 w 507"/>
                <a:gd name="T11" fmla="*/ 450 h 1334"/>
                <a:gd name="T12" fmla="*/ 112 w 507"/>
                <a:gd name="T13" fmla="*/ 516 h 1334"/>
                <a:gd name="T14" fmla="*/ 71 w 507"/>
                <a:gd name="T15" fmla="*/ 642 h 1334"/>
                <a:gd name="T16" fmla="*/ 304 w 507"/>
                <a:gd name="T17" fmla="*/ 714 h 1334"/>
                <a:gd name="T18" fmla="*/ 476 w 507"/>
                <a:gd name="T19" fmla="*/ 609 h 1334"/>
                <a:gd name="T20" fmla="*/ 439 w 507"/>
                <a:gd name="T21" fmla="*/ 353 h 1334"/>
                <a:gd name="T22" fmla="*/ 494 w 507"/>
                <a:gd name="T23" fmla="*/ 794 h 1334"/>
                <a:gd name="T24" fmla="*/ 431 w 507"/>
                <a:gd name="T25" fmla="*/ 725 h 1334"/>
                <a:gd name="T26" fmla="*/ 151 w 507"/>
                <a:gd name="T27" fmla="*/ 707 h 1334"/>
                <a:gd name="T28" fmla="*/ 76 w 507"/>
                <a:gd name="T29" fmla="*/ 699 h 1334"/>
                <a:gd name="T30" fmla="*/ 139 w 507"/>
                <a:gd name="T31" fmla="*/ 857 h 1334"/>
                <a:gd name="T32" fmla="*/ 110 w 507"/>
                <a:gd name="T33" fmla="*/ 1266 h 1334"/>
                <a:gd name="T34" fmla="*/ 89 w 507"/>
                <a:gd name="T35" fmla="*/ 1332 h 1334"/>
                <a:gd name="T36" fmla="*/ 43 w 507"/>
                <a:gd name="T37" fmla="*/ 1314 h 1334"/>
                <a:gd name="T38" fmla="*/ 71 w 507"/>
                <a:gd name="T39" fmla="*/ 960 h 1334"/>
                <a:gd name="T40" fmla="*/ 85 w 507"/>
                <a:gd name="T41" fmla="*/ 926 h 1334"/>
                <a:gd name="T42" fmla="*/ 70 w 507"/>
                <a:gd name="T43" fmla="*/ 866 h 1334"/>
                <a:gd name="T44" fmla="*/ 58 w 507"/>
                <a:gd name="T45" fmla="*/ 806 h 1334"/>
                <a:gd name="T46" fmla="*/ 11 w 507"/>
                <a:gd name="T47" fmla="*/ 675 h 1334"/>
                <a:gd name="T48" fmla="*/ 23 w 507"/>
                <a:gd name="T49" fmla="*/ 551 h 1334"/>
                <a:gd name="T50" fmla="*/ 92 w 507"/>
                <a:gd name="T51" fmla="*/ 453 h 1334"/>
                <a:gd name="T52" fmla="*/ 166 w 507"/>
                <a:gd name="T53" fmla="*/ 117 h 1334"/>
                <a:gd name="T54" fmla="*/ 145 w 507"/>
                <a:gd name="T55" fmla="*/ 18 h 1334"/>
                <a:gd name="T56" fmla="*/ 173 w 507"/>
                <a:gd name="T57" fmla="*/ 17 h 1334"/>
                <a:gd name="T58" fmla="*/ 265 w 507"/>
                <a:gd name="T59" fmla="*/ 93 h 1334"/>
                <a:gd name="T60" fmla="*/ 365 w 507"/>
                <a:gd name="T61" fmla="*/ 84 h 1334"/>
                <a:gd name="T62" fmla="*/ 412 w 507"/>
                <a:gd name="T63" fmla="*/ 0 h 1334"/>
                <a:gd name="T64" fmla="*/ 478 w 507"/>
                <a:gd name="T65" fmla="*/ 176 h 1334"/>
                <a:gd name="T66" fmla="*/ 433 w 507"/>
                <a:gd name="T67" fmla="*/ 321 h 1334"/>
                <a:gd name="T68" fmla="*/ 437 w 507"/>
                <a:gd name="T69" fmla="*/ 384 h 1334"/>
                <a:gd name="T70" fmla="*/ 446 w 507"/>
                <a:gd name="T71" fmla="*/ 456 h 1334"/>
                <a:gd name="T72" fmla="*/ 443 w 507"/>
                <a:gd name="T73" fmla="*/ 597 h 1334"/>
                <a:gd name="T74" fmla="*/ 428 w 507"/>
                <a:gd name="T75" fmla="*/ 492 h 1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7" h="1334">
                  <a:moveTo>
                    <a:pt x="398" y="375"/>
                  </a:moveTo>
                  <a:cubicBezTo>
                    <a:pt x="392" y="379"/>
                    <a:pt x="382" y="380"/>
                    <a:pt x="380" y="387"/>
                  </a:cubicBezTo>
                  <a:cubicBezTo>
                    <a:pt x="378" y="393"/>
                    <a:pt x="374" y="405"/>
                    <a:pt x="374" y="405"/>
                  </a:cubicBezTo>
                  <a:cubicBezTo>
                    <a:pt x="368" y="543"/>
                    <a:pt x="375" y="494"/>
                    <a:pt x="365" y="555"/>
                  </a:cubicBezTo>
                  <a:cubicBezTo>
                    <a:pt x="361" y="570"/>
                    <a:pt x="357" y="512"/>
                    <a:pt x="355" y="489"/>
                  </a:cubicBezTo>
                  <a:cubicBezTo>
                    <a:pt x="353" y="466"/>
                    <a:pt x="356" y="426"/>
                    <a:pt x="353" y="417"/>
                  </a:cubicBezTo>
                  <a:cubicBezTo>
                    <a:pt x="349" y="423"/>
                    <a:pt x="342" y="429"/>
                    <a:pt x="338" y="435"/>
                  </a:cubicBezTo>
                  <a:cubicBezTo>
                    <a:pt x="336" y="438"/>
                    <a:pt x="338" y="442"/>
                    <a:pt x="335" y="444"/>
                  </a:cubicBezTo>
                  <a:cubicBezTo>
                    <a:pt x="325" y="451"/>
                    <a:pt x="302" y="457"/>
                    <a:pt x="290" y="462"/>
                  </a:cubicBezTo>
                  <a:cubicBezTo>
                    <a:pt x="281" y="466"/>
                    <a:pt x="272" y="468"/>
                    <a:pt x="263" y="471"/>
                  </a:cubicBezTo>
                  <a:cubicBezTo>
                    <a:pt x="260" y="472"/>
                    <a:pt x="254" y="474"/>
                    <a:pt x="254" y="474"/>
                  </a:cubicBezTo>
                  <a:cubicBezTo>
                    <a:pt x="222" y="469"/>
                    <a:pt x="232" y="465"/>
                    <a:pt x="209" y="450"/>
                  </a:cubicBezTo>
                  <a:cubicBezTo>
                    <a:pt x="197" y="433"/>
                    <a:pt x="188" y="411"/>
                    <a:pt x="170" y="399"/>
                  </a:cubicBezTo>
                  <a:cubicBezTo>
                    <a:pt x="154" y="410"/>
                    <a:pt x="129" y="482"/>
                    <a:pt x="112" y="516"/>
                  </a:cubicBezTo>
                  <a:cubicBezTo>
                    <a:pt x="100" y="534"/>
                    <a:pt x="83" y="588"/>
                    <a:pt x="71" y="605"/>
                  </a:cubicBezTo>
                  <a:cubicBezTo>
                    <a:pt x="64" y="626"/>
                    <a:pt x="70" y="626"/>
                    <a:pt x="71" y="642"/>
                  </a:cubicBezTo>
                  <a:cubicBezTo>
                    <a:pt x="91" y="657"/>
                    <a:pt x="152" y="684"/>
                    <a:pt x="191" y="696"/>
                  </a:cubicBezTo>
                  <a:cubicBezTo>
                    <a:pt x="230" y="708"/>
                    <a:pt x="256" y="717"/>
                    <a:pt x="304" y="714"/>
                  </a:cubicBezTo>
                  <a:cubicBezTo>
                    <a:pt x="352" y="711"/>
                    <a:pt x="449" y="695"/>
                    <a:pt x="478" y="678"/>
                  </a:cubicBezTo>
                  <a:cubicBezTo>
                    <a:pt x="507" y="661"/>
                    <a:pt x="475" y="627"/>
                    <a:pt x="476" y="609"/>
                  </a:cubicBezTo>
                  <a:cubicBezTo>
                    <a:pt x="477" y="591"/>
                    <a:pt x="490" y="613"/>
                    <a:pt x="484" y="570"/>
                  </a:cubicBezTo>
                  <a:cubicBezTo>
                    <a:pt x="478" y="527"/>
                    <a:pt x="437" y="349"/>
                    <a:pt x="439" y="353"/>
                  </a:cubicBezTo>
                  <a:cubicBezTo>
                    <a:pt x="441" y="357"/>
                    <a:pt x="488" y="524"/>
                    <a:pt x="497" y="597"/>
                  </a:cubicBezTo>
                  <a:cubicBezTo>
                    <a:pt x="506" y="670"/>
                    <a:pt x="496" y="776"/>
                    <a:pt x="494" y="794"/>
                  </a:cubicBezTo>
                  <a:cubicBezTo>
                    <a:pt x="492" y="812"/>
                    <a:pt x="497" y="718"/>
                    <a:pt x="487" y="707"/>
                  </a:cubicBezTo>
                  <a:cubicBezTo>
                    <a:pt x="477" y="696"/>
                    <a:pt x="465" y="720"/>
                    <a:pt x="431" y="725"/>
                  </a:cubicBezTo>
                  <a:cubicBezTo>
                    <a:pt x="397" y="730"/>
                    <a:pt x="327" y="738"/>
                    <a:pt x="280" y="735"/>
                  </a:cubicBezTo>
                  <a:cubicBezTo>
                    <a:pt x="233" y="732"/>
                    <a:pt x="185" y="718"/>
                    <a:pt x="151" y="707"/>
                  </a:cubicBezTo>
                  <a:cubicBezTo>
                    <a:pt x="117" y="696"/>
                    <a:pt x="85" y="672"/>
                    <a:pt x="73" y="671"/>
                  </a:cubicBezTo>
                  <a:cubicBezTo>
                    <a:pt x="61" y="670"/>
                    <a:pt x="68" y="681"/>
                    <a:pt x="76" y="699"/>
                  </a:cubicBezTo>
                  <a:cubicBezTo>
                    <a:pt x="84" y="717"/>
                    <a:pt x="109" y="753"/>
                    <a:pt x="119" y="779"/>
                  </a:cubicBezTo>
                  <a:cubicBezTo>
                    <a:pt x="130" y="804"/>
                    <a:pt x="139" y="793"/>
                    <a:pt x="139" y="857"/>
                  </a:cubicBezTo>
                  <a:cubicBezTo>
                    <a:pt x="137" y="924"/>
                    <a:pt x="128" y="1083"/>
                    <a:pt x="122" y="1164"/>
                  </a:cubicBezTo>
                  <a:cubicBezTo>
                    <a:pt x="118" y="1198"/>
                    <a:pt x="117" y="1233"/>
                    <a:pt x="110" y="1266"/>
                  </a:cubicBezTo>
                  <a:cubicBezTo>
                    <a:pt x="109" y="1279"/>
                    <a:pt x="110" y="1292"/>
                    <a:pt x="107" y="1305"/>
                  </a:cubicBezTo>
                  <a:cubicBezTo>
                    <a:pt x="104" y="1315"/>
                    <a:pt x="89" y="1332"/>
                    <a:pt x="89" y="1332"/>
                  </a:cubicBezTo>
                  <a:cubicBezTo>
                    <a:pt x="75" y="1327"/>
                    <a:pt x="61" y="1325"/>
                    <a:pt x="47" y="1323"/>
                  </a:cubicBezTo>
                  <a:cubicBezTo>
                    <a:pt x="40" y="1320"/>
                    <a:pt x="42" y="1334"/>
                    <a:pt x="43" y="1314"/>
                  </a:cubicBezTo>
                  <a:cubicBezTo>
                    <a:pt x="44" y="1294"/>
                    <a:pt x="48" y="1262"/>
                    <a:pt x="53" y="1203"/>
                  </a:cubicBezTo>
                  <a:cubicBezTo>
                    <a:pt x="60" y="1187"/>
                    <a:pt x="66" y="976"/>
                    <a:pt x="71" y="960"/>
                  </a:cubicBezTo>
                  <a:cubicBezTo>
                    <a:pt x="75" y="915"/>
                    <a:pt x="77" y="971"/>
                    <a:pt x="80" y="933"/>
                  </a:cubicBezTo>
                  <a:cubicBezTo>
                    <a:pt x="81" y="927"/>
                    <a:pt x="86" y="933"/>
                    <a:pt x="85" y="926"/>
                  </a:cubicBezTo>
                  <a:cubicBezTo>
                    <a:pt x="84" y="919"/>
                    <a:pt x="74" y="901"/>
                    <a:pt x="71" y="891"/>
                  </a:cubicBezTo>
                  <a:cubicBezTo>
                    <a:pt x="72" y="882"/>
                    <a:pt x="67" y="875"/>
                    <a:pt x="70" y="866"/>
                  </a:cubicBezTo>
                  <a:cubicBezTo>
                    <a:pt x="71" y="863"/>
                    <a:pt x="82" y="861"/>
                    <a:pt x="83" y="858"/>
                  </a:cubicBezTo>
                  <a:cubicBezTo>
                    <a:pt x="80" y="848"/>
                    <a:pt x="66" y="823"/>
                    <a:pt x="58" y="806"/>
                  </a:cubicBezTo>
                  <a:cubicBezTo>
                    <a:pt x="54" y="795"/>
                    <a:pt x="36" y="769"/>
                    <a:pt x="32" y="758"/>
                  </a:cubicBezTo>
                  <a:cubicBezTo>
                    <a:pt x="21" y="730"/>
                    <a:pt x="16" y="704"/>
                    <a:pt x="11" y="675"/>
                  </a:cubicBezTo>
                  <a:cubicBezTo>
                    <a:pt x="12" y="651"/>
                    <a:pt x="0" y="631"/>
                    <a:pt x="11" y="609"/>
                  </a:cubicBezTo>
                  <a:cubicBezTo>
                    <a:pt x="14" y="592"/>
                    <a:pt x="19" y="563"/>
                    <a:pt x="23" y="551"/>
                  </a:cubicBezTo>
                  <a:cubicBezTo>
                    <a:pt x="27" y="539"/>
                    <a:pt x="27" y="555"/>
                    <a:pt x="38" y="539"/>
                  </a:cubicBezTo>
                  <a:cubicBezTo>
                    <a:pt x="51" y="515"/>
                    <a:pt x="76" y="478"/>
                    <a:pt x="92" y="453"/>
                  </a:cubicBezTo>
                  <a:cubicBezTo>
                    <a:pt x="112" y="414"/>
                    <a:pt x="146" y="359"/>
                    <a:pt x="158" y="303"/>
                  </a:cubicBezTo>
                  <a:cubicBezTo>
                    <a:pt x="161" y="262"/>
                    <a:pt x="166" y="157"/>
                    <a:pt x="166" y="117"/>
                  </a:cubicBezTo>
                  <a:cubicBezTo>
                    <a:pt x="166" y="75"/>
                    <a:pt x="164" y="68"/>
                    <a:pt x="161" y="52"/>
                  </a:cubicBezTo>
                  <a:cubicBezTo>
                    <a:pt x="161" y="42"/>
                    <a:pt x="148" y="27"/>
                    <a:pt x="145" y="18"/>
                  </a:cubicBezTo>
                  <a:cubicBezTo>
                    <a:pt x="143" y="8"/>
                    <a:pt x="137" y="3"/>
                    <a:pt x="142" y="3"/>
                  </a:cubicBezTo>
                  <a:cubicBezTo>
                    <a:pt x="147" y="3"/>
                    <a:pt x="162" y="8"/>
                    <a:pt x="173" y="17"/>
                  </a:cubicBezTo>
                  <a:cubicBezTo>
                    <a:pt x="177" y="39"/>
                    <a:pt x="193" y="47"/>
                    <a:pt x="211" y="59"/>
                  </a:cubicBezTo>
                  <a:cubicBezTo>
                    <a:pt x="218" y="70"/>
                    <a:pt x="253" y="85"/>
                    <a:pt x="265" y="93"/>
                  </a:cubicBezTo>
                  <a:cubicBezTo>
                    <a:pt x="284" y="98"/>
                    <a:pt x="314" y="96"/>
                    <a:pt x="331" y="94"/>
                  </a:cubicBezTo>
                  <a:cubicBezTo>
                    <a:pt x="348" y="92"/>
                    <a:pt x="355" y="90"/>
                    <a:pt x="365" y="84"/>
                  </a:cubicBezTo>
                  <a:cubicBezTo>
                    <a:pt x="374" y="71"/>
                    <a:pt x="379" y="69"/>
                    <a:pt x="392" y="60"/>
                  </a:cubicBezTo>
                  <a:cubicBezTo>
                    <a:pt x="396" y="47"/>
                    <a:pt x="404" y="11"/>
                    <a:pt x="412" y="0"/>
                  </a:cubicBezTo>
                  <a:cubicBezTo>
                    <a:pt x="422" y="5"/>
                    <a:pt x="457" y="74"/>
                    <a:pt x="464" y="90"/>
                  </a:cubicBezTo>
                  <a:cubicBezTo>
                    <a:pt x="475" y="119"/>
                    <a:pt x="481" y="153"/>
                    <a:pt x="478" y="176"/>
                  </a:cubicBezTo>
                  <a:cubicBezTo>
                    <a:pt x="475" y="199"/>
                    <a:pt x="453" y="207"/>
                    <a:pt x="446" y="231"/>
                  </a:cubicBezTo>
                  <a:cubicBezTo>
                    <a:pt x="437" y="277"/>
                    <a:pt x="428" y="227"/>
                    <a:pt x="433" y="321"/>
                  </a:cubicBezTo>
                  <a:cubicBezTo>
                    <a:pt x="434" y="332"/>
                    <a:pt x="425" y="346"/>
                    <a:pt x="428" y="357"/>
                  </a:cubicBezTo>
                  <a:cubicBezTo>
                    <a:pt x="430" y="366"/>
                    <a:pt x="437" y="384"/>
                    <a:pt x="437" y="384"/>
                  </a:cubicBezTo>
                  <a:cubicBezTo>
                    <a:pt x="438" y="402"/>
                    <a:pt x="438" y="420"/>
                    <a:pt x="440" y="438"/>
                  </a:cubicBezTo>
                  <a:cubicBezTo>
                    <a:pt x="441" y="444"/>
                    <a:pt x="446" y="456"/>
                    <a:pt x="446" y="456"/>
                  </a:cubicBezTo>
                  <a:cubicBezTo>
                    <a:pt x="447" y="478"/>
                    <a:pt x="451" y="549"/>
                    <a:pt x="451" y="572"/>
                  </a:cubicBezTo>
                  <a:cubicBezTo>
                    <a:pt x="451" y="595"/>
                    <a:pt x="446" y="599"/>
                    <a:pt x="443" y="597"/>
                  </a:cubicBezTo>
                  <a:cubicBezTo>
                    <a:pt x="442" y="610"/>
                    <a:pt x="431" y="561"/>
                    <a:pt x="431" y="561"/>
                  </a:cubicBezTo>
                  <a:cubicBezTo>
                    <a:pt x="430" y="538"/>
                    <a:pt x="429" y="515"/>
                    <a:pt x="428" y="492"/>
                  </a:cubicBezTo>
                  <a:cubicBezTo>
                    <a:pt x="425" y="398"/>
                    <a:pt x="454" y="394"/>
                    <a:pt x="398" y="375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27" name="Freeform 355"/>
            <p:cNvSpPr>
              <a:spLocks/>
            </p:cNvSpPr>
            <p:nvPr/>
          </p:nvSpPr>
          <p:spPr bwMode="auto">
            <a:xfrm>
              <a:off x="968" y="3122"/>
              <a:ext cx="491" cy="445"/>
            </a:xfrm>
            <a:custGeom>
              <a:avLst/>
              <a:gdLst>
                <a:gd name="T0" fmla="*/ 480 w 491"/>
                <a:gd name="T1" fmla="*/ 22 h 445"/>
                <a:gd name="T2" fmla="*/ 490 w 491"/>
                <a:gd name="T3" fmla="*/ 15 h 445"/>
                <a:gd name="T4" fmla="*/ 484 w 491"/>
                <a:gd name="T5" fmla="*/ 112 h 445"/>
                <a:gd name="T6" fmla="*/ 472 w 491"/>
                <a:gd name="T7" fmla="*/ 250 h 445"/>
                <a:gd name="T8" fmla="*/ 460 w 491"/>
                <a:gd name="T9" fmla="*/ 280 h 445"/>
                <a:gd name="T10" fmla="*/ 400 w 491"/>
                <a:gd name="T11" fmla="*/ 282 h 445"/>
                <a:gd name="T12" fmla="*/ 366 w 491"/>
                <a:gd name="T13" fmla="*/ 292 h 445"/>
                <a:gd name="T14" fmla="*/ 318 w 491"/>
                <a:gd name="T15" fmla="*/ 338 h 445"/>
                <a:gd name="T16" fmla="*/ 280 w 491"/>
                <a:gd name="T17" fmla="*/ 376 h 445"/>
                <a:gd name="T18" fmla="*/ 260 w 491"/>
                <a:gd name="T19" fmla="*/ 392 h 445"/>
                <a:gd name="T20" fmla="*/ 154 w 491"/>
                <a:gd name="T21" fmla="*/ 442 h 445"/>
                <a:gd name="T22" fmla="*/ 79 w 491"/>
                <a:gd name="T23" fmla="*/ 430 h 445"/>
                <a:gd name="T24" fmla="*/ 12 w 491"/>
                <a:gd name="T25" fmla="*/ 379 h 445"/>
                <a:gd name="T26" fmla="*/ 6 w 491"/>
                <a:gd name="T27" fmla="*/ 373 h 445"/>
                <a:gd name="T28" fmla="*/ 16 w 491"/>
                <a:gd name="T29" fmla="*/ 357 h 445"/>
                <a:gd name="T30" fmla="*/ 15 w 491"/>
                <a:gd name="T31" fmla="*/ 340 h 445"/>
                <a:gd name="T32" fmla="*/ 24 w 491"/>
                <a:gd name="T33" fmla="*/ 273 h 445"/>
                <a:gd name="T34" fmla="*/ 30 w 491"/>
                <a:gd name="T35" fmla="*/ 224 h 445"/>
                <a:gd name="T36" fmla="*/ 44 w 491"/>
                <a:gd name="T37" fmla="*/ 86 h 445"/>
                <a:gd name="T38" fmla="*/ 52 w 491"/>
                <a:gd name="T39" fmla="*/ 40 h 445"/>
                <a:gd name="T40" fmla="*/ 117 w 491"/>
                <a:gd name="T41" fmla="*/ 49 h 445"/>
                <a:gd name="T42" fmla="*/ 271 w 491"/>
                <a:gd name="T43" fmla="*/ 52 h 445"/>
                <a:gd name="T44" fmla="*/ 370 w 491"/>
                <a:gd name="T45" fmla="*/ 37 h 445"/>
                <a:gd name="T46" fmla="*/ 424 w 491"/>
                <a:gd name="T47" fmla="*/ 25 h 445"/>
                <a:gd name="T48" fmla="*/ 480 w 491"/>
                <a:gd name="T49" fmla="*/ 22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91" h="445">
                  <a:moveTo>
                    <a:pt x="480" y="22"/>
                  </a:moveTo>
                  <a:cubicBezTo>
                    <a:pt x="490" y="25"/>
                    <a:pt x="489" y="0"/>
                    <a:pt x="490" y="15"/>
                  </a:cubicBezTo>
                  <a:cubicBezTo>
                    <a:pt x="491" y="30"/>
                    <a:pt x="487" y="73"/>
                    <a:pt x="484" y="112"/>
                  </a:cubicBezTo>
                  <a:cubicBezTo>
                    <a:pt x="481" y="151"/>
                    <a:pt x="476" y="222"/>
                    <a:pt x="472" y="250"/>
                  </a:cubicBezTo>
                  <a:cubicBezTo>
                    <a:pt x="468" y="278"/>
                    <a:pt x="472" y="275"/>
                    <a:pt x="460" y="280"/>
                  </a:cubicBezTo>
                  <a:cubicBezTo>
                    <a:pt x="440" y="281"/>
                    <a:pt x="420" y="281"/>
                    <a:pt x="400" y="282"/>
                  </a:cubicBezTo>
                  <a:cubicBezTo>
                    <a:pt x="385" y="285"/>
                    <a:pt x="379" y="288"/>
                    <a:pt x="366" y="292"/>
                  </a:cubicBezTo>
                  <a:cubicBezTo>
                    <a:pt x="348" y="306"/>
                    <a:pt x="334" y="322"/>
                    <a:pt x="318" y="338"/>
                  </a:cubicBezTo>
                  <a:cubicBezTo>
                    <a:pt x="315" y="346"/>
                    <a:pt x="289" y="370"/>
                    <a:pt x="280" y="376"/>
                  </a:cubicBezTo>
                  <a:cubicBezTo>
                    <a:pt x="276" y="387"/>
                    <a:pt x="268" y="385"/>
                    <a:pt x="260" y="392"/>
                  </a:cubicBezTo>
                  <a:cubicBezTo>
                    <a:pt x="232" y="416"/>
                    <a:pt x="188" y="431"/>
                    <a:pt x="154" y="442"/>
                  </a:cubicBezTo>
                  <a:cubicBezTo>
                    <a:pt x="124" y="445"/>
                    <a:pt x="103" y="439"/>
                    <a:pt x="79" y="430"/>
                  </a:cubicBezTo>
                  <a:cubicBezTo>
                    <a:pt x="55" y="420"/>
                    <a:pt x="24" y="388"/>
                    <a:pt x="12" y="379"/>
                  </a:cubicBezTo>
                  <a:cubicBezTo>
                    <a:pt x="0" y="369"/>
                    <a:pt x="5" y="377"/>
                    <a:pt x="6" y="373"/>
                  </a:cubicBezTo>
                  <a:cubicBezTo>
                    <a:pt x="7" y="369"/>
                    <a:pt x="15" y="362"/>
                    <a:pt x="16" y="357"/>
                  </a:cubicBezTo>
                  <a:cubicBezTo>
                    <a:pt x="17" y="352"/>
                    <a:pt x="14" y="354"/>
                    <a:pt x="15" y="340"/>
                  </a:cubicBezTo>
                  <a:cubicBezTo>
                    <a:pt x="17" y="331"/>
                    <a:pt x="22" y="292"/>
                    <a:pt x="24" y="273"/>
                  </a:cubicBezTo>
                  <a:cubicBezTo>
                    <a:pt x="26" y="254"/>
                    <a:pt x="28" y="252"/>
                    <a:pt x="30" y="224"/>
                  </a:cubicBezTo>
                  <a:cubicBezTo>
                    <a:pt x="33" y="193"/>
                    <a:pt x="40" y="117"/>
                    <a:pt x="44" y="86"/>
                  </a:cubicBezTo>
                  <a:cubicBezTo>
                    <a:pt x="46" y="74"/>
                    <a:pt x="48" y="51"/>
                    <a:pt x="52" y="40"/>
                  </a:cubicBezTo>
                  <a:cubicBezTo>
                    <a:pt x="62" y="33"/>
                    <a:pt x="104" y="48"/>
                    <a:pt x="117" y="49"/>
                  </a:cubicBezTo>
                  <a:cubicBezTo>
                    <a:pt x="153" y="52"/>
                    <a:pt x="229" y="54"/>
                    <a:pt x="271" y="52"/>
                  </a:cubicBezTo>
                  <a:cubicBezTo>
                    <a:pt x="313" y="50"/>
                    <a:pt x="345" y="41"/>
                    <a:pt x="370" y="37"/>
                  </a:cubicBezTo>
                  <a:cubicBezTo>
                    <a:pt x="395" y="33"/>
                    <a:pt x="406" y="27"/>
                    <a:pt x="424" y="25"/>
                  </a:cubicBezTo>
                  <a:cubicBezTo>
                    <a:pt x="442" y="23"/>
                    <a:pt x="470" y="19"/>
                    <a:pt x="480" y="22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28" name="Freeform 356"/>
            <p:cNvSpPr>
              <a:spLocks/>
            </p:cNvSpPr>
            <p:nvPr/>
          </p:nvSpPr>
          <p:spPr bwMode="auto">
            <a:xfrm>
              <a:off x="984" y="3129"/>
              <a:ext cx="480" cy="263"/>
            </a:xfrm>
            <a:custGeom>
              <a:avLst/>
              <a:gdLst>
                <a:gd name="T0" fmla="*/ 448 w 480"/>
                <a:gd name="T1" fmla="*/ 197 h 263"/>
                <a:gd name="T2" fmla="*/ 368 w 480"/>
                <a:gd name="T3" fmla="*/ 215 h 263"/>
                <a:gd name="T4" fmla="*/ 240 w 480"/>
                <a:gd name="T5" fmla="*/ 249 h 263"/>
                <a:gd name="T6" fmla="*/ 142 w 480"/>
                <a:gd name="T7" fmla="*/ 257 h 263"/>
                <a:gd name="T8" fmla="*/ 22 w 480"/>
                <a:gd name="T9" fmla="*/ 241 h 263"/>
                <a:gd name="T10" fmla="*/ 14 w 480"/>
                <a:gd name="T11" fmla="*/ 209 h 263"/>
                <a:gd name="T12" fmla="*/ 22 w 480"/>
                <a:gd name="T13" fmla="*/ 133 h 263"/>
                <a:gd name="T14" fmla="*/ 36 w 480"/>
                <a:gd name="T15" fmla="*/ 35 h 263"/>
                <a:gd name="T16" fmla="*/ 48 w 480"/>
                <a:gd name="T17" fmla="*/ 29 h 263"/>
                <a:gd name="T18" fmla="*/ 82 w 480"/>
                <a:gd name="T19" fmla="*/ 35 h 263"/>
                <a:gd name="T20" fmla="*/ 150 w 480"/>
                <a:gd name="T21" fmla="*/ 47 h 263"/>
                <a:gd name="T22" fmla="*/ 310 w 480"/>
                <a:gd name="T23" fmla="*/ 37 h 263"/>
                <a:gd name="T24" fmla="*/ 420 w 480"/>
                <a:gd name="T25" fmla="*/ 19 h 263"/>
                <a:gd name="T26" fmla="*/ 472 w 480"/>
                <a:gd name="T27" fmla="*/ 13 h 263"/>
                <a:gd name="T28" fmla="*/ 470 w 480"/>
                <a:gd name="T29" fmla="*/ 95 h 263"/>
                <a:gd name="T30" fmla="*/ 462 w 480"/>
                <a:gd name="T31" fmla="*/ 173 h 263"/>
                <a:gd name="T32" fmla="*/ 458 w 480"/>
                <a:gd name="T33" fmla="*/ 197 h 263"/>
                <a:gd name="T34" fmla="*/ 448 w 480"/>
                <a:gd name="T35" fmla="*/ 19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0" h="263">
                  <a:moveTo>
                    <a:pt x="448" y="197"/>
                  </a:moveTo>
                  <a:cubicBezTo>
                    <a:pt x="415" y="199"/>
                    <a:pt x="399" y="211"/>
                    <a:pt x="368" y="215"/>
                  </a:cubicBezTo>
                  <a:cubicBezTo>
                    <a:pt x="327" y="229"/>
                    <a:pt x="284" y="246"/>
                    <a:pt x="240" y="249"/>
                  </a:cubicBezTo>
                  <a:cubicBezTo>
                    <a:pt x="211" y="256"/>
                    <a:pt x="172" y="256"/>
                    <a:pt x="142" y="257"/>
                  </a:cubicBezTo>
                  <a:cubicBezTo>
                    <a:pt x="93" y="263"/>
                    <a:pt x="67" y="252"/>
                    <a:pt x="22" y="241"/>
                  </a:cubicBezTo>
                  <a:cubicBezTo>
                    <a:pt x="0" y="233"/>
                    <a:pt x="14" y="227"/>
                    <a:pt x="14" y="209"/>
                  </a:cubicBezTo>
                  <a:cubicBezTo>
                    <a:pt x="14" y="191"/>
                    <a:pt x="18" y="162"/>
                    <a:pt x="22" y="133"/>
                  </a:cubicBezTo>
                  <a:cubicBezTo>
                    <a:pt x="24" y="99"/>
                    <a:pt x="32" y="52"/>
                    <a:pt x="36" y="35"/>
                  </a:cubicBezTo>
                  <a:cubicBezTo>
                    <a:pt x="40" y="18"/>
                    <a:pt x="40" y="29"/>
                    <a:pt x="48" y="29"/>
                  </a:cubicBezTo>
                  <a:cubicBezTo>
                    <a:pt x="67" y="35"/>
                    <a:pt x="56" y="33"/>
                    <a:pt x="82" y="35"/>
                  </a:cubicBezTo>
                  <a:cubicBezTo>
                    <a:pt x="99" y="47"/>
                    <a:pt x="129" y="44"/>
                    <a:pt x="150" y="47"/>
                  </a:cubicBezTo>
                  <a:cubicBezTo>
                    <a:pt x="205" y="45"/>
                    <a:pt x="255" y="39"/>
                    <a:pt x="310" y="37"/>
                  </a:cubicBezTo>
                  <a:cubicBezTo>
                    <a:pt x="354" y="32"/>
                    <a:pt x="393" y="12"/>
                    <a:pt x="420" y="19"/>
                  </a:cubicBezTo>
                  <a:cubicBezTo>
                    <a:pt x="447" y="15"/>
                    <a:pt x="464" y="0"/>
                    <a:pt x="472" y="13"/>
                  </a:cubicBezTo>
                  <a:cubicBezTo>
                    <a:pt x="480" y="26"/>
                    <a:pt x="472" y="68"/>
                    <a:pt x="470" y="95"/>
                  </a:cubicBezTo>
                  <a:cubicBezTo>
                    <a:pt x="468" y="121"/>
                    <a:pt x="464" y="147"/>
                    <a:pt x="462" y="173"/>
                  </a:cubicBezTo>
                  <a:cubicBezTo>
                    <a:pt x="461" y="182"/>
                    <a:pt x="462" y="189"/>
                    <a:pt x="458" y="197"/>
                  </a:cubicBezTo>
                  <a:cubicBezTo>
                    <a:pt x="457" y="200"/>
                    <a:pt x="451" y="197"/>
                    <a:pt x="448" y="197"/>
                  </a:cubicBezTo>
                  <a:close/>
                </a:path>
              </a:pathLst>
            </a:custGeom>
            <a:solidFill>
              <a:srgbClr val="0000FF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29" name="Freeform 357"/>
            <p:cNvSpPr>
              <a:spLocks/>
            </p:cNvSpPr>
            <p:nvPr/>
          </p:nvSpPr>
          <p:spPr bwMode="auto">
            <a:xfrm>
              <a:off x="1070" y="1737"/>
              <a:ext cx="575" cy="449"/>
            </a:xfrm>
            <a:custGeom>
              <a:avLst/>
              <a:gdLst>
                <a:gd name="T0" fmla="*/ 343 w 575"/>
                <a:gd name="T1" fmla="*/ 0 h 449"/>
                <a:gd name="T2" fmla="*/ 393 w 575"/>
                <a:gd name="T3" fmla="*/ 69 h 449"/>
                <a:gd name="T4" fmla="*/ 484 w 575"/>
                <a:gd name="T5" fmla="*/ 200 h 449"/>
                <a:gd name="T6" fmla="*/ 550 w 575"/>
                <a:gd name="T7" fmla="*/ 276 h 449"/>
                <a:gd name="T8" fmla="*/ 570 w 575"/>
                <a:gd name="T9" fmla="*/ 312 h 449"/>
                <a:gd name="T10" fmla="*/ 573 w 575"/>
                <a:gd name="T11" fmla="*/ 335 h 449"/>
                <a:gd name="T12" fmla="*/ 556 w 575"/>
                <a:gd name="T13" fmla="*/ 354 h 449"/>
                <a:gd name="T14" fmla="*/ 534 w 575"/>
                <a:gd name="T15" fmla="*/ 365 h 449"/>
                <a:gd name="T16" fmla="*/ 492 w 575"/>
                <a:gd name="T17" fmla="*/ 369 h 449"/>
                <a:gd name="T18" fmla="*/ 426 w 575"/>
                <a:gd name="T19" fmla="*/ 402 h 449"/>
                <a:gd name="T20" fmla="*/ 334 w 575"/>
                <a:gd name="T21" fmla="*/ 441 h 449"/>
                <a:gd name="T22" fmla="*/ 316 w 575"/>
                <a:gd name="T23" fmla="*/ 449 h 449"/>
                <a:gd name="T24" fmla="*/ 199 w 575"/>
                <a:gd name="T25" fmla="*/ 440 h 449"/>
                <a:gd name="T26" fmla="*/ 176 w 575"/>
                <a:gd name="T27" fmla="*/ 419 h 449"/>
                <a:gd name="T28" fmla="*/ 146 w 575"/>
                <a:gd name="T29" fmla="*/ 331 h 449"/>
                <a:gd name="T30" fmla="*/ 148 w 575"/>
                <a:gd name="T31" fmla="*/ 313 h 449"/>
                <a:gd name="T32" fmla="*/ 118 w 575"/>
                <a:gd name="T33" fmla="*/ 335 h 449"/>
                <a:gd name="T34" fmla="*/ 90 w 575"/>
                <a:gd name="T35" fmla="*/ 345 h 449"/>
                <a:gd name="T36" fmla="*/ 50 w 575"/>
                <a:gd name="T37" fmla="*/ 351 h 449"/>
                <a:gd name="T38" fmla="*/ 42 w 575"/>
                <a:gd name="T39" fmla="*/ 333 h 449"/>
                <a:gd name="T40" fmla="*/ 39 w 575"/>
                <a:gd name="T41" fmla="*/ 324 h 449"/>
                <a:gd name="T42" fmla="*/ 22 w 575"/>
                <a:gd name="T43" fmla="*/ 317 h 449"/>
                <a:gd name="T44" fmla="*/ 30 w 575"/>
                <a:gd name="T45" fmla="*/ 283 h 449"/>
                <a:gd name="T46" fmla="*/ 0 w 575"/>
                <a:gd name="T47" fmla="*/ 269 h 449"/>
                <a:gd name="T48" fmla="*/ 16 w 575"/>
                <a:gd name="T49" fmla="*/ 223 h 449"/>
                <a:gd name="T50" fmla="*/ 58 w 575"/>
                <a:gd name="T51" fmla="*/ 179 h 449"/>
                <a:gd name="T52" fmla="*/ 72 w 575"/>
                <a:gd name="T53" fmla="*/ 163 h 449"/>
                <a:gd name="T54" fmla="*/ 84 w 575"/>
                <a:gd name="T55" fmla="*/ 159 h 449"/>
                <a:gd name="T56" fmla="*/ 110 w 575"/>
                <a:gd name="T57" fmla="*/ 161 h 449"/>
                <a:gd name="T58" fmla="*/ 116 w 575"/>
                <a:gd name="T59" fmla="*/ 183 h 449"/>
                <a:gd name="T60" fmla="*/ 148 w 575"/>
                <a:gd name="T61" fmla="*/ 200 h 449"/>
                <a:gd name="T62" fmla="*/ 158 w 575"/>
                <a:gd name="T63" fmla="*/ 247 h 449"/>
                <a:gd name="T64" fmla="*/ 172 w 575"/>
                <a:gd name="T65" fmla="*/ 261 h 449"/>
                <a:gd name="T66" fmla="*/ 174 w 575"/>
                <a:gd name="T67" fmla="*/ 267 h 449"/>
                <a:gd name="T68" fmla="*/ 180 w 575"/>
                <a:gd name="T69" fmla="*/ 271 h 449"/>
                <a:gd name="T70" fmla="*/ 193 w 575"/>
                <a:gd name="T71" fmla="*/ 308 h 449"/>
                <a:gd name="T72" fmla="*/ 204 w 575"/>
                <a:gd name="T73" fmla="*/ 372 h 449"/>
                <a:gd name="T74" fmla="*/ 196 w 575"/>
                <a:gd name="T75" fmla="*/ 385 h 449"/>
                <a:gd name="T76" fmla="*/ 208 w 575"/>
                <a:gd name="T77" fmla="*/ 381 h 449"/>
                <a:gd name="T78" fmla="*/ 230 w 575"/>
                <a:gd name="T79" fmla="*/ 377 h 449"/>
                <a:gd name="T80" fmla="*/ 262 w 575"/>
                <a:gd name="T81" fmla="*/ 371 h 449"/>
                <a:gd name="T82" fmla="*/ 280 w 575"/>
                <a:gd name="T83" fmla="*/ 361 h 449"/>
                <a:gd name="T84" fmla="*/ 346 w 575"/>
                <a:gd name="T85" fmla="*/ 311 h 449"/>
                <a:gd name="T86" fmla="*/ 418 w 575"/>
                <a:gd name="T87" fmla="*/ 285 h 449"/>
                <a:gd name="T88" fmla="*/ 452 w 575"/>
                <a:gd name="T89" fmla="*/ 283 h 449"/>
                <a:gd name="T90" fmla="*/ 478 w 575"/>
                <a:gd name="T91" fmla="*/ 282 h 449"/>
                <a:gd name="T92" fmla="*/ 501 w 575"/>
                <a:gd name="T93" fmla="*/ 288 h 449"/>
                <a:gd name="T94" fmla="*/ 460 w 575"/>
                <a:gd name="T95" fmla="*/ 271 h 449"/>
                <a:gd name="T96" fmla="*/ 412 w 575"/>
                <a:gd name="T97" fmla="*/ 243 h 449"/>
                <a:gd name="T98" fmla="*/ 363 w 575"/>
                <a:gd name="T99" fmla="*/ 146 h 449"/>
                <a:gd name="T100" fmla="*/ 348 w 575"/>
                <a:gd name="T101" fmla="*/ 117 h 449"/>
                <a:gd name="T102" fmla="*/ 330 w 575"/>
                <a:gd name="T103" fmla="*/ 77 h 449"/>
                <a:gd name="T104" fmla="*/ 324 w 575"/>
                <a:gd name="T105" fmla="*/ 41 h 449"/>
                <a:gd name="T106" fmla="*/ 337 w 575"/>
                <a:gd name="T107" fmla="*/ 8 h 449"/>
                <a:gd name="T108" fmla="*/ 343 w 575"/>
                <a:gd name="T109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75" h="449">
                  <a:moveTo>
                    <a:pt x="343" y="0"/>
                  </a:moveTo>
                  <a:cubicBezTo>
                    <a:pt x="352" y="6"/>
                    <a:pt x="384" y="60"/>
                    <a:pt x="393" y="69"/>
                  </a:cubicBezTo>
                  <a:cubicBezTo>
                    <a:pt x="420" y="101"/>
                    <a:pt x="461" y="173"/>
                    <a:pt x="484" y="200"/>
                  </a:cubicBezTo>
                  <a:cubicBezTo>
                    <a:pt x="511" y="236"/>
                    <a:pt x="536" y="257"/>
                    <a:pt x="550" y="276"/>
                  </a:cubicBezTo>
                  <a:cubicBezTo>
                    <a:pt x="564" y="295"/>
                    <a:pt x="566" y="302"/>
                    <a:pt x="570" y="312"/>
                  </a:cubicBezTo>
                  <a:cubicBezTo>
                    <a:pt x="574" y="322"/>
                    <a:pt x="575" y="328"/>
                    <a:pt x="573" y="335"/>
                  </a:cubicBezTo>
                  <a:cubicBezTo>
                    <a:pt x="574" y="346"/>
                    <a:pt x="562" y="349"/>
                    <a:pt x="556" y="354"/>
                  </a:cubicBezTo>
                  <a:cubicBezTo>
                    <a:pt x="550" y="359"/>
                    <a:pt x="545" y="363"/>
                    <a:pt x="534" y="365"/>
                  </a:cubicBezTo>
                  <a:cubicBezTo>
                    <a:pt x="523" y="367"/>
                    <a:pt x="510" y="363"/>
                    <a:pt x="492" y="369"/>
                  </a:cubicBezTo>
                  <a:cubicBezTo>
                    <a:pt x="477" y="375"/>
                    <a:pt x="454" y="389"/>
                    <a:pt x="426" y="402"/>
                  </a:cubicBezTo>
                  <a:cubicBezTo>
                    <a:pt x="404" y="410"/>
                    <a:pt x="356" y="433"/>
                    <a:pt x="334" y="441"/>
                  </a:cubicBezTo>
                  <a:cubicBezTo>
                    <a:pt x="320" y="446"/>
                    <a:pt x="326" y="443"/>
                    <a:pt x="316" y="449"/>
                  </a:cubicBezTo>
                  <a:cubicBezTo>
                    <a:pt x="275" y="448"/>
                    <a:pt x="240" y="442"/>
                    <a:pt x="199" y="440"/>
                  </a:cubicBezTo>
                  <a:cubicBezTo>
                    <a:pt x="188" y="440"/>
                    <a:pt x="178" y="426"/>
                    <a:pt x="176" y="419"/>
                  </a:cubicBezTo>
                  <a:cubicBezTo>
                    <a:pt x="166" y="389"/>
                    <a:pt x="156" y="360"/>
                    <a:pt x="146" y="331"/>
                  </a:cubicBezTo>
                  <a:cubicBezTo>
                    <a:pt x="147" y="325"/>
                    <a:pt x="149" y="319"/>
                    <a:pt x="148" y="313"/>
                  </a:cubicBezTo>
                  <a:cubicBezTo>
                    <a:pt x="143" y="313"/>
                    <a:pt x="128" y="330"/>
                    <a:pt x="118" y="335"/>
                  </a:cubicBezTo>
                  <a:cubicBezTo>
                    <a:pt x="108" y="340"/>
                    <a:pt x="101" y="342"/>
                    <a:pt x="90" y="345"/>
                  </a:cubicBezTo>
                  <a:cubicBezTo>
                    <a:pt x="80" y="360"/>
                    <a:pt x="69" y="352"/>
                    <a:pt x="50" y="351"/>
                  </a:cubicBezTo>
                  <a:cubicBezTo>
                    <a:pt x="48" y="344"/>
                    <a:pt x="44" y="340"/>
                    <a:pt x="42" y="333"/>
                  </a:cubicBezTo>
                  <a:cubicBezTo>
                    <a:pt x="47" y="319"/>
                    <a:pt x="49" y="327"/>
                    <a:pt x="39" y="324"/>
                  </a:cubicBezTo>
                  <a:cubicBezTo>
                    <a:pt x="33" y="326"/>
                    <a:pt x="22" y="317"/>
                    <a:pt x="22" y="317"/>
                  </a:cubicBezTo>
                  <a:cubicBezTo>
                    <a:pt x="24" y="299"/>
                    <a:pt x="26" y="297"/>
                    <a:pt x="30" y="283"/>
                  </a:cubicBezTo>
                  <a:cubicBezTo>
                    <a:pt x="8" y="281"/>
                    <a:pt x="6" y="286"/>
                    <a:pt x="0" y="269"/>
                  </a:cubicBezTo>
                  <a:cubicBezTo>
                    <a:pt x="5" y="251"/>
                    <a:pt x="0" y="234"/>
                    <a:pt x="16" y="223"/>
                  </a:cubicBezTo>
                  <a:cubicBezTo>
                    <a:pt x="27" y="207"/>
                    <a:pt x="42" y="189"/>
                    <a:pt x="58" y="179"/>
                  </a:cubicBezTo>
                  <a:cubicBezTo>
                    <a:pt x="60" y="172"/>
                    <a:pt x="65" y="166"/>
                    <a:pt x="72" y="163"/>
                  </a:cubicBezTo>
                  <a:cubicBezTo>
                    <a:pt x="76" y="161"/>
                    <a:pt x="84" y="159"/>
                    <a:pt x="84" y="159"/>
                  </a:cubicBezTo>
                  <a:cubicBezTo>
                    <a:pt x="93" y="160"/>
                    <a:pt x="102" y="159"/>
                    <a:pt x="110" y="161"/>
                  </a:cubicBezTo>
                  <a:cubicBezTo>
                    <a:pt x="117" y="163"/>
                    <a:pt x="110" y="179"/>
                    <a:pt x="116" y="183"/>
                  </a:cubicBezTo>
                  <a:cubicBezTo>
                    <a:pt x="124" y="189"/>
                    <a:pt x="141" y="189"/>
                    <a:pt x="148" y="200"/>
                  </a:cubicBezTo>
                  <a:cubicBezTo>
                    <a:pt x="158" y="215"/>
                    <a:pt x="164" y="230"/>
                    <a:pt x="158" y="247"/>
                  </a:cubicBezTo>
                  <a:cubicBezTo>
                    <a:pt x="165" y="252"/>
                    <a:pt x="165" y="256"/>
                    <a:pt x="172" y="261"/>
                  </a:cubicBezTo>
                  <a:cubicBezTo>
                    <a:pt x="173" y="263"/>
                    <a:pt x="173" y="265"/>
                    <a:pt x="174" y="267"/>
                  </a:cubicBezTo>
                  <a:cubicBezTo>
                    <a:pt x="176" y="269"/>
                    <a:pt x="179" y="269"/>
                    <a:pt x="180" y="271"/>
                  </a:cubicBezTo>
                  <a:cubicBezTo>
                    <a:pt x="187" y="284"/>
                    <a:pt x="188" y="293"/>
                    <a:pt x="193" y="308"/>
                  </a:cubicBezTo>
                  <a:cubicBezTo>
                    <a:pt x="194" y="325"/>
                    <a:pt x="203" y="355"/>
                    <a:pt x="204" y="372"/>
                  </a:cubicBezTo>
                  <a:cubicBezTo>
                    <a:pt x="204" y="377"/>
                    <a:pt x="192" y="382"/>
                    <a:pt x="196" y="385"/>
                  </a:cubicBezTo>
                  <a:cubicBezTo>
                    <a:pt x="199" y="387"/>
                    <a:pt x="204" y="382"/>
                    <a:pt x="208" y="381"/>
                  </a:cubicBezTo>
                  <a:cubicBezTo>
                    <a:pt x="219" y="377"/>
                    <a:pt x="212" y="379"/>
                    <a:pt x="230" y="377"/>
                  </a:cubicBezTo>
                  <a:cubicBezTo>
                    <a:pt x="240" y="374"/>
                    <a:pt x="251" y="373"/>
                    <a:pt x="262" y="371"/>
                  </a:cubicBezTo>
                  <a:cubicBezTo>
                    <a:pt x="268" y="367"/>
                    <a:pt x="274" y="365"/>
                    <a:pt x="280" y="361"/>
                  </a:cubicBezTo>
                  <a:cubicBezTo>
                    <a:pt x="285" y="345"/>
                    <a:pt x="328" y="317"/>
                    <a:pt x="346" y="311"/>
                  </a:cubicBezTo>
                  <a:cubicBezTo>
                    <a:pt x="368" y="299"/>
                    <a:pt x="400" y="290"/>
                    <a:pt x="418" y="285"/>
                  </a:cubicBezTo>
                  <a:cubicBezTo>
                    <a:pt x="436" y="280"/>
                    <a:pt x="442" y="283"/>
                    <a:pt x="452" y="283"/>
                  </a:cubicBezTo>
                  <a:cubicBezTo>
                    <a:pt x="459" y="284"/>
                    <a:pt x="471" y="280"/>
                    <a:pt x="478" y="282"/>
                  </a:cubicBezTo>
                  <a:cubicBezTo>
                    <a:pt x="480" y="283"/>
                    <a:pt x="501" y="288"/>
                    <a:pt x="501" y="288"/>
                  </a:cubicBezTo>
                  <a:cubicBezTo>
                    <a:pt x="494" y="281"/>
                    <a:pt x="468" y="276"/>
                    <a:pt x="460" y="271"/>
                  </a:cubicBezTo>
                  <a:cubicBezTo>
                    <a:pt x="445" y="264"/>
                    <a:pt x="423" y="251"/>
                    <a:pt x="412" y="243"/>
                  </a:cubicBezTo>
                  <a:cubicBezTo>
                    <a:pt x="396" y="222"/>
                    <a:pt x="377" y="174"/>
                    <a:pt x="363" y="146"/>
                  </a:cubicBezTo>
                  <a:cubicBezTo>
                    <a:pt x="353" y="125"/>
                    <a:pt x="353" y="128"/>
                    <a:pt x="348" y="117"/>
                  </a:cubicBezTo>
                  <a:cubicBezTo>
                    <a:pt x="343" y="106"/>
                    <a:pt x="334" y="90"/>
                    <a:pt x="330" y="77"/>
                  </a:cubicBezTo>
                  <a:cubicBezTo>
                    <a:pt x="324" y="61"/>
                    <a:pt x="323" y="53"/>
                    <a:pt x="324" y="41"/>
                  </a:cubicBezTo>
                  <a:cubicBezTo>
                    <a:pt x="325" y="30"/>
                    <a:pt x="334" y="15"/>
                    <a:pt x="337" y="8"/>
                  </a:cubicBezTo>
                  <a:cubicBezTo>
                    <a:pt x="340" y="1"/>
                    <a:pt x="342" y="2"/>
                    <a:pt x="343" y="0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30" name="Freeform 358"/>
            <p:cNvSpPr>
              <a:spLocks/>
            </p:cNvSpPr>
            <p:nvPr/>
          </p:nvSpPr>
          <p:spPr bwMode="auto">
            <a:xfrm>
              <a:off x="1275" y="1760"/>
              <a:ext cx="351" cy="416"/>
            </a:xfrm>
            <a:custGeom>
              <a:avLst/>
              <a:gdLst>
                <a:gd name="T0" fmla="*/ 140 w 351"/>
                <a:gd name="T1" fmla="*/ 0 h 416"/>
                <a:gd name="T2" fmla="*/ 134 w 351"/>
                <a:gd name="T3" fmla="*/ 13 h 416"/>
                <a:gd name="T4" fmla="*/ 146 w 351"/>
                <a:gd name="T5" fmla="*/ 49 h 416"/>
                <a:gd name="T6" fmla="*/ 161 w 351"/>
                <a:gd name="T7" fmla="*/ 82 h 416"/>
                <a:gd name="T8" fmla="*/ 173 w 351"/>
                <a:gd name="T9" fmla="*/ 96 h 416"/>
                <a:gd name="T10" fmla="*/ 182 w 351"/>
                <a:gd name="T11" fmla="*/ 117 h 416"/>
                <a:gd name="T12" fmla="*/ 188 w 351"/>
                <a:gd name="T13" fmla="*/ 136 h 416"/>
                <a:gd name="T14" fmla="*/ 200 w 351"/>
                <a:gd name="T15" fmla="*/ 166 h 416"/>
                <a:gd name="T16" fmla="*/ 251 w 351"/>
                <a:gd name="T17" fmla="*/ 226 h 416"/>
                <a:gd name="T18" fmla="*/ 279 w 351"/>
                <a:gd name="T19" fmla="*/ 241 h 416"/>
                <a:gd name="T20" fmla="*/ 311 w 351"/>
                <a:gd name="T21" fmla="*/ 262 h 416"/>
                <a:gd name="T22" fmla="*/ 324 w 351"/>
                <a:gd name="T23" fmla="*/ 274 h 416"/>
                <a:gd name="T24" fmla="*/ 276 w 351"/>
                <a:gd name="T25" fmla="*/ 279 h 416"/>
                <a:gd name="T26" fmla="*/ 216 w 351"/>
                <a:gd name="T27" fmla="*/ 286 h 416"/>
                <a:gd name="T28" fmla="*/ 201 w 351"/>
                <a:gd name="T29" fmla="*/ 292 h 416"/>
                <a:gd name="T30" fmla="*/ 141 w 351"/>
                <a:gd name="T31" fmla="*/ 327 h 416"/>
                <a:gd name="T32" fmla="*/ 125 w 351"/>
                <a:gd name="T33" fmla="*/ 343 h 416"/>
                <a:gd name="T34" fmla="*/ 102 w 351"/>
                <a:gd name="T35" fmla="*/ 355 h 416"/>
                <a:gd name="T36" fmla="*/ 89 w 351"/>
                <a:gd name="T37" fmla="*/ 364 h 416"/>
                <a:gd name="T38" fmla="*/ 75 w 351"/>
                <a:gd name="T39" fmla="*/ 370 h 416"/>
                <a:gd name="T40" fmla="*/ 2 w 351"/>
                <a:gd name="T41" fmla="*/ 379 h 416"/>
                <a:gd name="T42" fmla="*/ 2 w 351"/>
                <a:gd name="T43" fmla="*/ 384 h 416"/>
                <a:gd name="T44" fmla="*/ 12 w 351"/>
                <a:gd name="T45" fmla="*/ 388 h 416"/>
                <a:gd name="T46" fmla="*/ 21 w 351"/>
                <a:gd name="T47" fmla="*/ 400 h 416"/>
                <a:gd name="T48" fmla="*/ 141 w 351"/>
                <a:gd name="T49" fmla="*/ 391 h 416"/>
                <a:gd name="T50" fmla="*/ 159 w 351"/>
                <a:gd name="T51" fmla="*/ 372 h 416"/>
                <a:gd name="T52" fmla="*/ 233 w 351"/>
                <a:gd name="T53" fmla="*/ 330 h 416"/>
                <a:gd name="T54" fmla="*/ 330 w 351"/>
                <a:gd name="T55" fmla="*/ 324 h 416"/>
                <a:gd name="T56" fmla="*/ 341 w 351"/>
                <a:gd name="T57" fmla="*/ 313 h 416"/>
                <a:gd name="T58" fmla="*/ 345 w 351"/>
                <a:gd name="T59" fmla="*/ 298 h 416"/>
                <a:gd name="T60" fmla="*/ 336 w 351"/>
                <a:gd name="T61" fmla="*/ 261 h 416"/>
                <a:gd name="T62" fmla="*/ 296 w 351"/>
                <a:gd name="T63" fmla="*/ 220 h 416"/>
                <a:gd name="T64" fmla="*/ 273 w 351"/>
                <a:gd name="T65" fmla="*/ 198 h 416"/>
                <a:gd name="T66" fmla="*/ 236 w 351"/>
                <a:gd name="T67" fmla="*/ 151 h 416"/>
                <a:gd name="T68" fmla="*/ 216 w 351"/>
                <a:gd name="T69" fmla="*/ 120 h 416"/>
                <a:gd name="T70" fmla="*/ 203 w 351"/>
                <a:gd name="T71" fmla="*/ 105 h 416"/>
                <a:gd name="T72" fmla="*/ 192 w 351"/>
                <a:gd name="T73" fmla="*/ 93 h 416"/>
                <a:gd name="T74" fmla="*/ 185 w 351"/>
                <a:gd name="T75" fmla="*/ 79 h 416"/>
                <a:gd name="T76" fmla="*/ 180 w 351"/>
                <a:gd name="T77" fmla="*/ 69 h 416"/>
                <a:gd name="T78" fmla="*/ 170 w 351"/>
                <a:gd name="T79" fmla="*/ 58 h 416"/>
                <a:gd name="T80" fmla="*/ 159 w 351"/>
                <a:gd name="T81" fmla="*/ 45 h 416"/>
                <a:gd name="T82" fmla="*/ 150 w 351"/>
                <a:gd name="T83" fmla="*/ 31 h 416"/>
                <a:gd name="T84" fmla="*/ 135 w 351"/>
                <a:gd name="T85" fmla="*/ 7 h 416"/>
                <a:gd name="T86" fmla="*/ 140 w 351"/>
                <a:gd name="T87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1" h="416">
                  <a:moveTo>
                    <a:pt x="140" y="0"/>
                  </a:moveTo>
                  <a:cubicBezTo>
                    <a:pt x="138" y="5"/>
                    <a:pt x="137" y="9"/>
                    <a:pt x="134" y="13"/>
                  </a:cubicBezTo>
                  <a:cubicBezTo>
                    <a:pt x="135" y="31"/>
                    <a:pt x="134" y="39"/>
                    <a:pt x="146" y="49"/>
                  </a:cubicBezTo>
                  <a:cubicBezTo>
                    <a:pt x="149" y="62"/>
                    <a:pt x="150" y="73"/>
                    <a:pt x="161" y="82"/>
                  </a:cubicBezTo>
                  <a:cubicBezTo>
                    <a:pt x="164" y="89"/>
                    <a:pt x="168" y="91"/>
                    <a:pt x="173" y="96"/>
                  </a:cubicBezTo>
                  <a:cubicBezTo>
                    <a:pt x="174" y="103"/>
                    <a:pt x="179" y="110"/>
                    <a:pt x="182" y="117"/>
                  </a:cubicBezTo>
                  <a:cubicBezTo>
                    <a:pt x="183" y="123"/>
                    <a:pt x="185" y="130"/>
                    <a:pt x="188" y="136"/>
                  </a:cubicBezTo>
                  <a:cubicBezTo>
                    <a:pt x="190" y="147"/>
                    <a:pt x="193" y="157"/>
                    <a:pt x="200" y="166"/>
                  </a:cubicBezTo>
                  <a:cubicBezTo>
                    <a:pt x="205" y="192"/>
                    <a:pt x="229" y="213"/>
                    <a:pt x="251" y="226"/>
                  </a:cubicBezTo>
                  <a:cubicBezTo>
                    <a:pt x="255" y="233"/>
                    <a:pt x="271" y="240"/>
                    <a:pt x="279" y="241"/>
                  </a:cubicBezTo>
                  <a:cubicBezTo>
                    <a:pt x="290" y="248"/>
                    <a:pt x="300" y="255"/>
                    <a:pt x="311" y="262"/>
                  </a:cubicBezTo>
                  <a:cubicBezTo>
                    <a:pt x="315" y="267"/>
                    <a:pt x="324" y="274"/>
                    <a:pt x="324" y="274"/>
                  </a:cubicBezTo>
                  <a:cubicBezTo>
                    <a:pt x="308" y="286"/>
                    <a:pt x="323" y="276"/>
                    <a:pt x="276" y="279"/>
                  </a:cubicBezTo>
                  <a:cubicBezTo>
                    <a:pt x="256" y="280"/>
                    <a:pt x="236" y="282"/>
                    <a:pt x="216" y="286"/>
                  </a:cubicBezTo>
                  <a:cubicBezTo>
                    <a:pt x="211" y="290"/>
                    <a:pt x="207" y="291"/>
                    <a:pt x="201" y="292"/>
                  </a:cubicBezTo>
                  <a:cubicBezTo>
                    <a:pt x="183" y="305"/>
                    <a:pt x="160" y="315"/>
                    <a:pt x="141" y="327"/>
                  </a:cubicBezTo>
                  <a:cubicBezTo>
                    <a:pt x="136" y="333"/>
                    <a:pt x="125" y="343"/>
                    <a:pt x="125" y="343"/>
                  </a:cubicBezTo>
                  <a:cubicBezTo>
                    <a:pt x="121" y="350"/>
                    <a:pt x="110" y="354"/>
                    <a:pt x="102" y="355"/>
                  </a:cubicBezTo>
                  <a:cubicBezTo>
                    <a:pt x="96" y="359"/>
                    <a:pt x="97" y="363"/>
                    <a:pt x="89" y="364"/>
                  </a:cubicBezTo>
                  <a:cubicBezTo>
                    <a:pt x="84" y="367"/>
                    <a:pt x="81" y="369"/>
                    <a:pt x="75" y="370"/>
                  </a:cubicBezTo>
                  <a:cubicBezTo>
                    <a:pt x="53" y="387"/>
                    <a:pt x="38" y="378"/>
                    <a:pt x="2" y="379"/>
                  </a:cubicBezTo>
                  <a:cubicBezTo>
                    <a:pt x="13" y="387"/>
                    <a:pt x="2" y="377"/>
                    <a:pt x="2" y="384"/>
                  </a:cubicBezTo>
                  <a:cubicBezTo>
                    <a:pt x="2" y="387"/>
                    <a:pt x="11" y="388"/>
                    <a:pt x="12" y="388"/>
                  </a:cubicBezTo>
                  <a:cubicBezTo>
                    <a:pt x="0" y="394"/>
                    <a:pt x="15" y="399"/>
                    <a:pt x="21" y="400"/>
                  </a:cubicBezTo>
                  <a:cubicBezTo>
                    <a:pt x="65" y="400"/>
                    <a:pt x="107" y="416"/>
                    <a:pt x="141" y="391"/>
                  </a:cubicBezTo>
                  <a:cubicBezTo>
                    <a:pt x="145" y="382"/>
                    <a:pt x="149" y="374"/>
                    <a:pt x="159" y="372"/>
                  </a:cubicBezTo>
                  <a:cubicBezTo>
                    <a:pt x="184" y="362"/>
                    <a:pt x="205" y="336"/>
                    <a:pt x="233" y="330"/>
                  </a:cubicBezTo>
                  <a:cubicBezTo>
                    <a:pt x="260" y="317"/>
                    <a:pt x="318" y="324"/>
                    <a:pt x="330" y="324"/>
                  </a:cubicBezTo>
                  <a:cubicBezTo>
                    <a:pt x="336" y="321"/>
                    <a:pt x="338" y="319"/>
                    <a:pt x="341" y="313"/>
                  </a:cubicBezTo>
                  <a:cubicBezTo>
                    <a:pt x="342" y="308"/>
                    <a:pt x="344" y="303"/>
                    <a:pt x="345" y="298"/>
                  </a:cubicBezTo>
                  <a:cubicBezTo>
                    <a:pt x="344" y="276"/>
                    <a:pt x="351" y="270"/>
                    <a:pt x="336" y="261"/>
                  </a:cubicBezTo>
                  <a:cubicBezTo>
                    <a:pt x="331" y="252"/>
                    <a:pt x="306" y="225"/>
                    <a:pt x="296" y="220"/>
                  </a:cubicBezTo>
                  <a:cubicBezTo>
                    <a:pt x="290" y="212"/>
                    <a:pt x="281" y="203"/>
                    <a:pt x="273" y="198"/>
                  </a:cubicBezTo>
                  <a:cubicBezTo>
                    <a:pt x="264" y="184"/>
                    <a:pt x="249" y="161"/>
                    <a:pt x="236" y="151"/>
                  </a:cubicBezTo>
                  <a:cubicBezTo>
                    <a:pt x="231" y="140"/>
                    <a:pt x="223" y="130"/>
                    <a:pt x="216" y="120"/>
                  </a:cubicBezTo>
                  <a:cubicBezTo>
                    <a:pt x="215" y="114"/>
                    <a:pt x="208" y="109"/>
                    <a:pt x="203" y="105"/>
                  </a:cubicBezTo>
                  <a:cubicBezTo>
                    <a:pt x="200" y="99"/>
                    <a:pt x="198" y="96"/>
                    <a:pt x="192" y="93"/>
                  </a:cubicBezTo>
                  <a:cubicBezTo>
                    <a:pt x="189" y="88"/>
                    <a:pt x="187" y="84"/>
                    <a:pt x="185" y="79"/>
                  </a:cubicBezTo>
                  <a:cubicBezTo>
                    <a:pt x="184" y="76"/>
                    <a:pt x="180" y="69"/>
                    <a:pt x="180" y="69"/>
                  </a:cubicBezTo>
                  <a:cubicBezTo>
                    <a:pt x="179" y="62"/>
                    <a:pt x="175" y="62"/>
                    <a:pt x="170" y="58"/>
                  </a:cubicBezTo>
                  <a:cubicBezTo>
                    <a:pt x="167" y="52"/>
                    <a:pt x="164" y="49"/>
                    <a:pt x="159" y="45"/>
                  </a:cubicBezTo>
                  <a:cubicBezTo>
                    <a:pt x="155" y="39"/>
                    <a:pt x="157" y="35"/>
                    <a:pt x="150" y="31"/>
                  </a:cubicBezTo>
                  <a:cubicBezTo>
                    <a:pt x="143" y="22"/>
                    <a:pt x="146" y="14"/>
                    <a:pt x="135" y="7"/>
                  </a:cubicBezTo>
                  <a:cubicBezTo>
                    <a:pt x="130" y="1"/>
                    <a:pt x="130" y="4"/>
                    <a:pt x="140" y="0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31" name="Freeform 359"/>
            <p:cNvSpPr>
              <a:spLocks/>
            </p:cNvSpPr>
            <p:nvPr/>
          </p:nvSpPr>
          <p:spPr bwMode="auto">
            <a:xfrm>
              <a:off x="1085" y="1902"/>
              <a:ext cx="202" cy="255"/>
            </a:xfrm>
            <a:custGeom>
              <a:avLst/>
              <a:gdLst>
                <a:gd name="T0" fmla="*/ 172 w 202"/>
                <a:gd name="T1" fmla="*/ 201 h 255"/>
                <a:gd name="T2" fmla="*/ 166 w 202"/>
                <a:gd name="T3" fmla="*/ 209 h 255"/>
                <a:gd name="T4" fmla="*/ 198 w 202"/>
                <a:gd name="T5" fmla="*/ 243 h 255"/>
                <a:gd name="T6" fmla="*/ 195 w 202"/>
                <a:gd name="T7" fmla="*/ 255 h 255"/>
                <a:gd name="T8" fmla="*/ 169 w 202"/>
                <a:gd name="T9" fmla="*/ 240 h 255"/>
                <a:gd name="T10" fmla="*/ 160 w 202"/>
                <a:gd name="T11" fmla="*/ 219 h 255"/>
                <a:gd name="T12" fmla="*/ 151 w 202"/>
                <a:gd name="T13" fmla="*/ 180 h 255"/>
                <a:gd name="T14" fmla="*/ 145 w 202"/>
                <a:gd name="T15" fmla="*/ 165 h 255"/>
                <a:gd name="T16" fmla="*/ 141 w 202"/>
                <a:gd name="T17" fmla="*/ 141 h 255"/>
                <a:gd name="T18" fmla="*/ 121 w 202"/>
                <a:gd name="T19" fmla="*/ 143 h 255"/>
                <a:gd name="T20" fmla="*/ 114 w 202"/>
                <a:gd name="T21" fmla="*/ 150 h 255"/>
                <a:gd name="T22" fmla="*/ 94 w 202"/>
                <a:gd name="T23" fmla="*/ 156 h 255"/>
                <a:gd name="T24" fmla="*/ 76 w 202"/>
                <a:gd name="T25" fmla="*/ 165 h 255"/>
                <a:gd name="T26" fmla="*/ 60 w 202"/>
                <a:gd name="T27" fmla="*/ 177 h 255"/>
                <a:gd name="T28" fmla="*/ 43 w 202"/>
                <a:gd name="T29" fmla="*/ 167 h 255"/>
                <a:gd name="T30" fmla="*/ 27 w 202"/>
                <a:gd name="T31" fmla="*/ 146 h 255"/>
                <a:gd name="T32" fmla="*/ 24 w 202"/>
                <a:gd name="T33" fmla="*/ 132 h 255"/>
                <a:gd name="T34" fmla="*/ 30 w 202"/>
                <a:gd name="T35" fmla="*/ 113 h 255"/>
                <a:gd name="T36" fmla="*/ 10 w 202"/>
                <a:gd name="T37" fmla="*/ 104 h 255"/>
                <a:gd name="T38" fmla="*/ 0 w 202"/>
                <a:gd name="T39" fmla="*/ 96 h 255"/>
                <a:gd name="T40" fmla="*/ 9 w 202"/>
                <a:gd name="T41" fmla="*/ 60 h 255"/>
                <a:gd name="T42" fmla="*/ 18 w 202"/>
                <a:gd name="T43" fmla="*/ 47 h 255"/>
                <a:gd name="T44" fmla="*/ 33 w 202"/>
                <a:gd name="T45" fmla="*/ 33 h 255"/>
                <a:gd name="T46" fmla="*/ 70 w 202"/>
                <a:gd name="T47" fmla="*/ 3 h 255"/>
                <a:gd name="T48" fmla="*/ 90 w 202"/>
                <a:gd name="T49" fmla="*/ 5 h 255"/>
                <a:gd name="T50" fmla="*/ 91 w 202"/>
                <a:gd name="T51" fmla="*/ 23 h 255"/>
                <a:gd name="T52" fmla="*/ 108 w 202"/>
                <a:gd name="T53" fmla="*/ 27 h 255"/>
                <a:gd name="T54" fmla="*/ 121 w 202"/>
                <a:gd name="T55" fmla="*/ 36 h 255"/>
                <a:gd name="T56" fmla="*/ 126 w 202"/>
                <a:gd name="T57" fmla="*/ 51 h 255"/>
                <a:gd name="T58" fmla="*/ 138 w 202"/>
                <a:gd name="T59" fmla="*/ 95 h 255"/>
                <a:gd name="T60" fmla="*/ 147 w 202"/>
                <a:gd name="T61" fmla="*/ 108 h 255"/>
                <a:gd name="T62" fmla="*/ 156 w 202"/>
                <a:gd name="T63" fmla="*/ 126 h 255"/>
                <a:gd name="T64" fmla="*/ 162 w 202"/>
                <a:gd name="T65" fmla="*/ 134 h 255"/>
                <a:gd name="T66" fmla="*/ 165 w 202"/>
                <a:gd name="T67" fmla="*/ 144 h 255"/>
                <a:gd name="T68" fmla="*/ 175 w 202"/>
                <a:gd name="T69" fmla="*/ 162 h 255"/>
                <a:gd name="T70" fmla="*/ 172 w 202"/>
                <a:gd name="T71" fmla="*/ 20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2" h="255">
                  <a:moveTo>
                    <a:pt x="172" y="201"/>
                  </a:moveTo>
                  <a:cubicBezTo>
                    <a:pt x="171" y="204"/>
                    <a:pt x="166" y="206"/>
                    <a:pt x="166" y="209"/>
                  </a:cubicBezTo>
                  <a:cubicBezTo>
                    <a:pt x="162" y="242"/>
                    <a:pt x="174" y="238"/>
                    <a:pt x="198" y="243"/>
                  </a:cubicBezTo>
                  <a:cubicBezTo>
                    <a:pt x="195" y="251"/>
                    <a:pt x="202" y="250"/>
                    <a:pt x="195" y="255"/>
                  </a:cubicBezTo>
                  <a:cubicBezTo>
                    <a:pt x="183" y="254"/>
                    <a:pt x="179" y="246"/>
                    <a:pt x="169" y="240"/>
                  </a:cubicBezTo>
                  <a:cubicBezTo>
                    <a:pt x="164" y="233"/>
                    <a:pt x="163" y="227"/>
                    <a:pt x="160" y="219"/>
                  </a:cubicBezTo>
                  <a:cubicBezTo>
                    <a:pt x="158" y="206"/>
                    <a:pt x="156" y="192"/>
                    <a:pt x="151" y="180"/>
                  </a:cubicBezTo>
                  <a:cubicBezTo>
                    <a:pt x="150" y="174"/>
                    <a:pt x="147" y="171"/>
                    <a:pt x="145" y="165"/>
                  </a:cubicBezTo>
                  <a:cubicBezTo>
                    <a:pt x="147" y="155"/>
                    <a:pt x="150" y="147"/>
                    <a:pt x="141" y="141"/>
                  </a:cubicBezTo>
                  <a:cubicBezTo>
                    <a:pt x="134" y="142"/>
                    <a:pt x="128" y="142"/>
                    <a:pt x="121" y="143"/>
                  </a:cubicBezTo>
                  <a:cubicBezTo>
                    <a:pt x="116" y="144"/>
                    <a:pt x="118" y="148"/>
                    <a:pt x="114" y="150"/>
                  </a:cubicBezTo>
                  <a:cubicBezTo>
                    <a:pt x="108" y="154"/>
                    <a:pt x="100" y="155"/>
                    <a:pt x="94" y="156"/>
                  </a:cubicBezTo>
                  <a:cubicBezTo>
                    <a:pt x="88" y="160"/>
                    <a:pt x="83" y="164"/>
                    <a:pt x="76" y="165"/>
                  </a:cubicBezTo>
                  <a:cubicBezTo>
                    <a:pt x="68" y="169"/>
                    <a:pt x="69" y="176"/>
                    <a:pt x="60" y="177"/>
                  </a:cubicBezTo>
                  <a:cubicBezTo>
                    <a:pt x="47" y="176"/>
                    <a:pt x="48" y="177"/>
                    <a:pt x="43" y="167"/>
                  </a:cubicBezTo>
                  <a:cubicBezTo>
                    <a:pt x="50" y="150"/>
                    <a:pt x="44" y="147"/>
                    <a:pt x="27" y="146"/>
                  </a:cubicBezTo>
                  <a:cubicBezTo>
                    <a:pt x="23" y="140"/>
                    <a:pt x="21" y="139"/>
                    <a:pt x="24" y="132"/>
                  </a:cubicBezTo>
                  <a:cubicBezTo>
                    <a:pt x="25" y="126"/>
                    <a:pt x="27" y="119"/>
                    <a:pt x="30" y="113"/>
                  </a:cubicBezTo>
                  <a:cubicBezTo>
                    <a:pt x="23" y="109"/>
                    <a:pt x="18" y="105"/>
                    <a:pt x="10" y="104"/>
                  </a:cubicBezTo>
                  <a:cubicBezTo>
                    <a:pt x="4" y="101"/>
                    <a:pt x="1" y="103"/>
                    <a:pt x="0" y="96"/>
                  </a:cubicBezTo>
                  <a:cubicBezTo>
                    <a:pt x="1" y="83"/>
                    <a:pt x="2" y="71"/>
                    <a:pt x="9" y="60"/>
                  </a:cubicBezTo>
                  <a:cubicBezTo>
                    <a:pt x="10" y="52"/>
                    <a:pt x="11" y="51"/>
                    <a:pt x="18" y="47"/>
                  </a:cubicBezTo>
                  <a:cubicBezTo>
                    <a:pt x="19" y="41"/>
                    <a:pt x="27" y="36"/>
                    <a:pt x="33" y="33"/>
                  </a:cubicBezTo>
                  <a:cubicBezTo>
                    <a:pt x="43" y="19"/>
                    <a:pt x="56" y="13"/>
                    <a:pt x="70" y="3"/>
                  </a:cubicBezTo>
                  <a:cubicBezTo>
                    <a:pt x="77" y="4"/>
                    <a:pt x="85" y="0"/>
                    <a:pt x="90" y="5"/>
                  </a:cubicBezTo>
                  <a:cubicBezTo>
                    <a:pt x="94" y="9"/>
                    <a:pt x="89" y="17"/>
                    <a:pt x="91" y="23"/>
                  </a:cubicBezTo>
                  <a:cubicBezTo>
                    <a:pt x="91" y="24"/>
                    <a:pt x="106" y="27"/>
                    <a:pt x="108" y="27"/>
                  </a:cubicBezTo>
                  <a:cubicBezTo>
                    <a:pt x="113" y="29"/>
                    <a:pt x="121" y="36"/>
                    <a:pt x="121" y="36"/>
                  </a:cubicBezTo>
                  <a:cubicBezTo>
                    <a:pt x="123" y="41"/>
                    <a:pt x="124" y="46"/>
                    <a:pt x="126" y="51"/>
                  </a:cubicBezTo>
                  <a:cubicBezTo>
                    <a:pt x="126" y="67"/>
                    <a:pt x="121" y="88"/>
                    <a:pt x="138" y="95"/>
                  </a:cubicBezTo>
                  <a:cubicBezTo>
                    <a:pt x="141" y="99"/>
                    <a:pt x="144" y="104"/>
                    <a:pt x="147" y="108"/>
                  </a:cubicBezTo>
                  <a:cubicBezTo>
                    <a:pt x="148" y="115"/>
                    <a:pt x="152" y="120"/>
                    <a:pt x="156" y="126"/>
                  </a:cubicBezTo>
                  <a:cubicBezTo>
                    <a:pt x="159" y="140"/>
                    <a:pt x="154" y="122"/>
                    <a:pt x="162" y="134"/>
                  </a:cubicBezTo>
                  <a:cubicBezTo>
                    <a:pt x="164" y="137"/>
                    <a:pt x="163" y="141"/>
                    <a:pt x="165" y="144"/>
                  </a:cubicBezTo>
                  <a:cubicBezTo>
                    <a:pt x="166" y="151"/>
                    <a:pt x="170" y="157"/>
                    <a:pt x="175" y="162"/>
                  </a:cubicBezTo>
                  <a:cubicBezTo>
                    <a:pt x="175" y="175"/>
                    <a:pt x="172" y="214"/>
                    <a:pt x="172" y="201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32" name="Freeform 360"/>
            <p:cNvSpPr>
              <a:spLocks/>
            </p:cNvSpPr>
            <p:nvPr/>
          </p:nvSpPr>
          <p:spPr bwMode="auto">
            <a:xfrm>
              <a:off x="1118" y="1979"/>
              <a:ext cx="114" cy="82"/>
            </a:xfrm>
            <a:custGeom>
              <a:avLst/>
              <a:gdLst>
                <a:gd name="T0" fmla="*/ 114 w 114"/>
                <a:gd name="T1" fmla="*/ 9 h 82"/>
                <a:gd name="T2" fmla="*/ 84 w 114"/>
                <a:gd name="T3" fmla="*/ 10 h 82"/>
                <a:gd name="T4" fmla="*/ 55 w 114"/>
                <a:gd name="T5" fmla="*/ 34 h 82"/>
                <a:gd name="T6" fmla="*/ 28 w 114"/>
                <a:gd name="T7" fmla="*/ 49 h 82"/>
                <a:gd name="T8" fmla="*/ 16 w 114"/>
                <a:gd name="T9" fmla="*/ 61 h 82"/>
                <a:gd name="T10" fmla="*/ 0 w 114"/>
                <a:gd name="T11" fmla="*/ 82 h 82"/>
                <a:gd name="T12" fmla="*/ 21 w 114"/>
                <a:gd name="T13" fmla="*/ 49 h 82"/>
                <a:gd name="T14" fmla="*/ 48 w 114"/>
                <a:gd name="T15" fmla="*/ 27 h 82"/>
                <a:gd name="T16" fmla="*/ 84 w 114"/>
                <a:gd name="T17" fmla="*/ 4 h 82"/>
                <a:gd name="T18" fmla="*/ 103 w 114"/>
                <a:gd name="T19" fmla="*/ 3 h 82"/>
                <a:gd name="T20" fmla="*/ 114 w 114"/>
                <a:gd name="T21" fmla="*/ 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82">
                  <a:moveTo>
                    <a:pt x="114" y="9"/>
                  </a:moveTo>
                  <a:cubicBezTo>
                    <a:pt x="104" y="9"/>
                    <a:pt x="94" y="9"/>
                    <a:pt x="84" y="10"/>
                  </a:cubicBezTo>
                  <a:cubicBezTo>
                    <a:pt x="74" y="14"/>
                    <a:pt x="64" y="28"/>
                    <a:pt x="55" y="34"/>
                  </a:cubicBezTo>
                  <a:cubicBezTo>
                    <a:pt x="46" y="40"/>
                    <a:pt x="34" y="45"/>
                    <a:pt x="28" y="49"/>
                  </a:cubicBezTo>
                  <a:cubicBezTo>
                    <a:pt x="23" y="53"/>
                    <a:pt x="21" y="57"/>
                    <a:pt x="16" y="61"/>
                  </a:cubicBezTo>
                  <a:cubicBezTo>
                    <a:pt x="11" y="69"/>
                    <a:pt x="5" y="75"/>
                    <a:pt x="0" y="82"/>
                  </a:cubicBezTo>
                  <a:cubicBezTo>
                    <a:pt x="2" y="63"/>
                    <a:pt x="5" y="58"/>
                    <a:pt x="21" y="49"/>
                  </a:cubicBezTo>
                  <a:cubicBezTo>
                    <a:pt x="29" y="40"/>
                    <a:pt x="38" y="35"/>
                    <a:pt x="48" y="27"/>
                  </a:cubicBezTo>
                  <a:cubicBezTo>
                    <a:pt x="53" y="24"/>
                    <a:pt x="75" y="8"/>
                    <a:pt x="84" y="4"/>
                  </a:cubicBezTo>
                  <a:cubicBezTo>
                    <a:pt x="93" y="0"/>
                    <a:pt x="98" y="2"/>
                    <a:pt x="103" y="3"/>
                  </a:cubicBezTo>
                  <a:cubicBezTo>
                    <a:pt x="111" y="0"/>
                    <a:pt x="109" y="4"/>
                    <a:pt x="114" y="9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33" name="Freeform 361"/>
            <p:cNvSpPr>
              <a:spLocks/>
            </p:cNvSpPr>
            <p:nvPr/>
          </p:nvSpPr>
          <p:spPr bwMode="auto">
            <a:xfrm>
              <a:off x="1101" y="1924"/>
              <a:ext cx="92" cy="104"/>
            </a:xfrm>
            <a:custGeom>
              <a:avLst/>
              <a:gdLst>
                <a:gd name="T0" fmla="*/ 92 w 92"/>
                <a:gd name="T1" fmla="*/ 5 h 104"/>
                <a:gd name="T2" fmla="*/ 66 w 92"/>
                <a:gd name="T3" fmla="*/ 19 h 104"/>
                <a:gd name="T4" fmla="*/ 41 w 92"/>
                <a:gd name="T5" fmla="*/ 52 h 104"/>
                <a:gd name="T6" fmla="*/ 9 w 92"/>
                <a:gd name="T7" fmla="*/ 92 h 104"/>
                <a:gd name="T8" fmla="*/ 0 w 92"/>
                <a:gd name="T9" fmla="*/ 97 h 104"/>
                <a:gd name="T10" fmla="*/ 8 w 92"/>
                <a:gd name="T11" fmla="*/ 80 h 104"/>
                <a:gd name="T12" fmla="*/ 18 w 92"/>
                <a:gd name="T13" fmla="*/ 67 h 104"/>
                <a:gd name="T14" fmla="*/ 29 w 92"/>
                <a:gd name="T15" fmla="*/ 58 h 104"/>
                <a:gd name="T16" fmla="*/ 41 w 92"/>
                <a:gd name="T17" fmla="*/ 41 h 104"/>
                <a:gd name="T18" fmla="*/ 50 w 92"/>
                <a:gd name="T19" fmla="*/ 28 h 104"/>
                <a:gd name="T20" fmla="*/ 72 w 92"/>
                <a:gd name="T21" fmla="*/ 4 h 104"/>
                <a:gd name="T22" fmla="*/ 92 w 92"/>
                <a:gd name="T23" fmla="*/ 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104">
                  <a:moveTo>
                    <a:pt x="92" y="5"/>
                  </a:moveTo>
                  <a:cubicBezTo>
                    <a:pt x="82" y="9"/>
                    <a:pt x="78" y="16"/>
                    <a:pt x="66" y="19"/>
                  </a:cubicBezTo>
                  <a:cubicBezTo>
                    <a:pt x="59" y="29"/>
                    <a:pt x="51" y="44"/>
                    <a:pt x="41" y="52"/>
                  </a:cubicBezTo>
                  <a:cubicBezTo>
                    <a:pt x="32" y="64"/>
                    <a:pt x="17" y="84"/>
                    <a:pt x="9" y="92"/>
                  </a:cubicBezTo>
                  <a:cubicBezTo>
                    <a:pt x="6" y="98"/>
                    <a:pt x="5" y="104"/>
                    <a:pt x="0" y="97"/>
                  </a:cubicBezTo>
                  <a:cubicBezTo>
                    <a:pt x="2" y="88"/>
                    <a:pt x="1" y="84"/>
                    <a:pt x="8" y="80"/>
                  </a:cubicBezTo>
                  <a:cubicBezTo>
                    <a:pt x="11" y="74"/>
                    <a:pt x="13" y="71"/>
                    <a:pt x="18" y="67"/>
                  </a:cubicBezTo>
                  <a:cubicBezTo>
                    <a:pt x="21" y="61"/>
                    <a:pt x="22" y="59"/>
                    <a:pt x="29" y="58"/>
                  </a:cubicBezTo>
                  <a:cubicBezTo>
                    <a:pt x="30" y="51"/>
                    <a:pt x="35" y="45"/>
                    <a:pt x="41" y="41"/>
                  </a:cubicBezTo>
                  <a:cubicBezTo>
                    <a:pt x="44" y="37"/>
                    <a:pt x="47" y="32"/>
                    <a:pt x="50" y="28"/>
                  </a:cubicBezTo>
                  <a:cubicBezTo>
                    <a:pt x="52" y="19"/>
                    <a:pt x="64" y="10"/>
                    <a:pt x="72" y="4"/>
                  </a:cubicBezTo>
                  <a:cubicBezTo>
                    <a:pt x="85" y="5"/>
                    <a:pt x="92" y="0"/>
                    <a:pt x="92" y="5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105834" name="Group 362"/>
            <p:cNvGrpSpPr>
              <a:grpSpLocks/>
            </p:cNvGrpSpPr>
            <p:nvPr/>
          </p:nvGrpSpPr>
          <p:grpSpPr bwMode="auto">
            <a:xfrm>
              <a:off x="1418" y="1823"/>
              <a:ext cx="131" cy="169"/>
              <a:chOff x="1418" y="1823"/>
              <a:chExt cx="131" cy="169"/>
            </a:xfrm>
          </p:grpSpPr>
          <p:sp>
            <p:nvSpPr>
              <p:cNvPr id="105835" name="Freeform 363"/>
              <p:cNvSpPr>
                <a:spLocks/>
              </p:cNvSpPr>
              <p:nvPr/>
            </p:nvSpPr>
            <p:spPr bwMode="auto">
              <a:xfrm>
                <a:off x="1418" y="1823"/>
                <a:ext cx="131" cy="169"/>
              </a:xfrm>
              <a:custGeom>
                <a:avLst/>
                <a:gdLst>
                  <a:gd name="T0" fmla="*/ 127 w 131"/>
                  <a:gd name="T1" fmla="*/ 114 h 169"/>
                  <a:gd name="T2" fmla="*/ 100 w 131"/>
                  <a:gd name="T3" fmla="*/ 127 h 169"/>
                  <a:gd name="T4" fmla="*/ 79 w 131"/>
                  <a:gd name="T5" fmla="*/ 145 h 169"/>
                  <a:gd name="T6" fmla="*/ 70 w 131"/>
                  <a:gd name="T7" fmla="*/ 169 h 169"/>
                  <a:gd name="T8" fmla="*/ 58 w 131"/>
                  <a:gd name="T9" fmla="*/ 148 h 169"/>
                  <a:gd name="T10" fmla="*/ 28 w 131"/>
                  <a:gd name="T11" fmla="*/ 100 h 169"/>
                  <a:gd name="T12" fmla="*/ 3 w 131"/>
                  <a:gd name="T13" fmla="*/ 45 h 169"/>
                  <a:gd name="T14" fmla="*/ 10 w 131"/>
                  <a:gd name="T15" fmla="*/ 33 h 169"/>
                  <a:gd name="T16" fmla="*/ 19 w 131"/>
                  <a:gd name="T17" fmla="*/ 21 h 169"/>
                  <a:gd name="T18" fmla="*/ 58 w 131"/>
                  <a:gd name="T19" fmla="*/ 0 h 169"/>
                  <a:gd name="T20" fmla="*/ 93 w 131"/>
                  <a:gd name="T21" fmla="*/ 45 h 169"/>
                  <a:gd name="T22" fmla="*/ 127 w 131"/>
                  <a:gd name="T23" fmla="*/ 114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1" h="169">
                    <a:moveTo>
                      <a:pt x="127" y="114"/>
                    </a:moveTo>
                    <a:cubicBezTo>
                      <a:pt x="121" y="119"/>
                      <a:pt x="108" y="125"/>
                      <a:pt x="100" y="127"/>
                    </a:cubicBezTo>
                    <a:cubicBezTo>
                      <a:pt x="96" y="134"/>
                      <a:pt x="86" y="141"/>
                      <a:pt x="79" y="145"/>
                    </a:cubicBezTo>
                    <a:cubicBezTo>
                      <a:pt x="74" y="153"/>
                      <a:pt x="71" y="160"/>
                      <a:pt x="70" y="169"/>
                    </a:cubicBezTo>
                    <a:cubicBezTo>
                      <a:pt x="67" y="163"/>
                      <a:pt x="64" y="151"/>
                      <a:pt x="58" y="148"/>
                    </a:cubicBezTo>
                    <a:cubicBezTo>
                      <a:pt x="51" y="137"/>
                      <a:pt x="37" y="117"/>
                      <a:pt x="28" y="100"/>
                    </a:cubicBezTo>
                    <a:cubicBezTo>
                      <a:pt x="23" y="90"/>
                      <a:pt x="6" y="56"/>
                      <a:pt x="3" y="45"/>
                    </a:cubicBezTo>
                    <a:cubicBezTo>
                      <a:pt x="0" y="34"/>
                      <a:pt x="7" y="37"/>
                      <a:pt x="10" y="33"/>
                    </a:cubicBezTo>
                    <a:cubicBezTo>
                      <a:pt x="12" y="27"/>
                      <a:pt x="14" y="25"/>
                      <a:pt x="19" y="21"/>
                    </a:cubicBezTo>
                    <a:cubicBezTo>
                      <a:pt x="23" y="14"/>
                      <a:pt x="50" y="2"/>
                      <a:pt x="58" y="0"/>
                    </a:cubicBezTo>
                    <a:cubicBezTo>
                      <a:pt x="73" y="7"/>
                      <a:pt x="82" y="26"/>
                      <a:pt x="93" y="45"/>
                    </a:cubicBezTo>
                    <a:cubicBezTo>
                      <a:pt x="97" y="66"/>
                      <a:pt x="131" y="92"/>
                      <a:pt x="127" y="114"/>
                    </a:cubicBezTo>
                    <a:close/>
                  </a:path>
                </a:pathLst>
              </a:custGeom>
              <a:solidFill>
                <a:srgbClr val="FFCC0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836" name="Freeform 364"/>
              <p:cNvSpPr>
                <a:spLocks/>
              </p:cNvSpPr>
              <p:nvPr/>
            </p:nvSpPr>
            <p:spPr bwMode="auto">
              <a:xfrm>
                <a:off x="1440" y="1833"/>
                <a:ext cx="80" cy="119"/>
              </a:xfrm>
              <a:custGeom>
                <a:avLst/>
                <a:gdLst>
                  <a:gd name="T0" fmla="*/ 80 w 80"/>
                  <a:gd name="T1" fmla="*/ 102 h 119"/>
                  <a:gd name="T2" fmla="*/ 66 w 80"/>
                  <a:gd name="T3" fmla="*/ 119 h 119"/>
                  <a:gd name="T4" fmla="*/ 38 w 80"/>
                  <a:gd name="T5" fmla="*/ 83 h 119"/>
                  <a:gd name="T6" fmla="*/ 30 w 80"/>
                  <a:gd name="T7" fmla="*/ 77 h 119"/>
                  <a:gd name="T8" fmla="*/ 24 w 80"/>
                  <a:gd name="T9" fmla="*/ 56 h 119"/>
                  <a:gd name="T10" fmla="*/ 12 w 80"/>
                  <a:gd name="T11" fmla="*/ 33 h 119"/>
                  <a:gd name="T12" fmla="*/ 0 w 80"/>
                  <a:gd name="T13" fmla="*/ 18 h 119"/>
                  <a:gd name="T14" fmla="*/ 17 w 80"/>
                  <a:gd name="T15" fmla="*/ 9 h 119"/>
                  <a:gd name="T16" fmla="*/ 27 w 80"/>
                  <a:gd name="T17" fmla="*/ 5 h 119"/>
                  <a:gd name="T18" fmla="*/ 44 w 80"/>
                  <a:gd name="T19" fmla="*/ 24 h 119"/>
                  <a:gd name="T20" fmla="*/ 50 w 80"/>
                  <a:gd name="T21" fmla="*/ 42 h 119"/>
                  <a:gd name="T22" fmla="*/ 71 w 80"/>
                  <a:gd name="T23" fmla="*/ 77 h 119"/>
                  <a:gd name="T24" fmla="*/ 80 w 80"/>
                  <a:gd name="T25" fmla="*/ 10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119">
                    <a:moveTo>
                      <a:pt x="80" y="102"/>
                    </a:moveTo>
                    <a:cubicBezTo>
                      <a:pt x="67" y="105"/>
                      <a:pt x="68" y="105"/>
                      <a:pt x="66" y="119"/>
                    </a:cubicBezTo>
                    <a:cubicBezTo>
                      <a:pt x="53" y="113"/>
                      <a:pt x="50" y="92"/>
                      <a:pt x="38" y="83"/>
                    </a:cubicBezTo>
                    <a:cubicBezTo>
                      <a:pt x="36" y="80"/>
                      <a:pt x="31" y="80"/>
                      <a:pt x="30" y="77"/>
                    </a:cubicBezTo>
                    <a:cubicBezTo>
                      <a:pt x="26" y="68"/>
                      <a:pt x="30" y="64"/>
                      <a:pt x="24" y="56"/>
                    </a:cubicBezTo>
                    <a:cubicBezTo>
                      <a:pt x="22" y="45"/>
                      <a:pt x="22" y="39"/>
                      <a:pt x="12" y="33"/>
                    </a:cubicBezTo>
                    <a:cubicBezTo>
                      <a:pt x="11" y="20"/>
                      <a:pt x="10" y="24"/>
                      <a:pt x="0" y="18"/>
                    </a:cubicBezTo>
                    <a:cubicBezTo>
                      <a:pt x="4" y="11"/>
                      <a:pt x="10" y="11"/>
                      <a:pt x="17" y="9"/>
                    </a:cubicBezTo>
                    <a:cubicBezTo>
                      <a:pt x="23" y="5"/>
                      <a:pt x="21" y="0"/>
                      <a:pt x="27" y="5"/>
                    </a:cubicBezTo>
                    <a:cubicBezTo>
                      <a:pt x="30" y="16"/>
                      <a:pt x="32" y="22"/>
                      <a:pt x="44" y="24"/>
                    </a:cubicBezTo>
                    <a:cubicBezTo>
                      <a:pt x="45" y="30"/>
                      <a:pt x="47" y="36"/>
                      <a:pt x="50" y="42"/>
                    </a:cubicBezTo>
                    <a:cubicBezTo>
                      <a:pt x="53" y="57"/>
                      <a:pt x="66" y="64"/>
                      <a:pt x="71" y="77"/>
                    </a:cubicBezTo>
                    <a:cubicBezTo>
                      <a:pt x="73" y="86"/>
                      <a:pt x="76" y="94"/>
                      <a:pt x="80" y="10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105837" name="Freeform 365"/>
            <p:cNvSpPr>
              <a:spLocks/>
            </p:cNvSpPr>
            <p:nvPr/>
          </p:nvSpPr>
          <p:spPr bwMode="auto">
            <a:xfrm>
              <a:off x="1006" y="1753"/>
              <a:ext cx="134" cy="227"/>
            </a:xfrm>
            <a:custGeom>
              <a:avLst/>
              <a:gdLst>
                <a:gd name="T0" fmla="*/ 64 w 134"/>
                <a:gd name="T1" fmla="*/ 223 h 227"/>
                <a:gd name="T2" fmla="*/ 40 w 134"/>
                <a:gd name="T3" fmla="*/ 184 h 227"/>
                <a:gd name="T4" fmla="*/ 24 w 134"/>
                <a:gd name="T5" fmla="*/ 143 h 227"/>
                <a:gd name="T6" fmla="*/ 14 w 134"/>
                <a:gd name="T7" fmla="*/ 119 h 227"/>
                <a:gd name="T8" fmla="*/ 0 w 134"/>
                <a:gd name="T9" fmla="*/ 57 h 227"/>
                <a:gd name="T10" fmla="*/ 2 w 134"/>
                <a:gd name="T11" fmla="*/ 27 h 227"/>
                <a:gd name="T12" fmla="*/ 22 w 134"/>
                <a:gd name="T13" fmla="*/ 7 h 227"/>
                <a:gd name="T14" fmla="*/ 43 w 134"/>
                <a:gd name="T15" fmla="*/ 1 h 227"/>
                <a:gd name="T16" fmla="*/ 89 w 134"/>
                <a:gd name="T17" fmla="*/ 31 h 227"/>
                <a:gd name="T18" fmla="*/ 115 w 134"/>
                <a:gd name="T19" fmla="*/ 61 h 227"/>
                <a:gd name="T20" fmla="*/ 119 w 134"/>
                <a:gd name="T21" fmla="*/ 95 h 227"/>
                <a:gd name="T22" fmla="*/ 134 w 134"/>
                <a:gd name="T23" fmla="*/ 151 h 227"/>
                <a:gd name="T24" fmla="*/ 110 w 134"/>
                <a:gd name="T25" fmla="*/ 185 h 227"/>
                <a:gd name="T26" fmla="*/ 94 w 134"/>
                <a:gd name="T27" fmla="*/ 197 h 227"/>
                <a:gd name="T28" fmla="*/ 78 w 134"/>
                <a:gd name="T29" fmla="*/ 213 h 227"/>
                <a:gd name="T30" fmla="*/ 64 w 134"/>
                <a:gd name="T31" fmla="*/ 22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4" h="227">
                  <a:moveTo>
                    <a:pt x="64" y="223"/>
                  </a:moveTo>
                  <a:cubicBezTo>
                    <a:pt x="58" y="218"/>
                    <a:pt x="47" y="197"/>
                    <a:pt x="40" y="184"/>
                  </a:cubicBezTo>
                  <a:cubicBezTo>
                    <a:pt x="35" y="170"/>
                    <a:pt x="29" y="157"/>
                    <a:pt x="24" y="143"/>
                  </a:cubicBezTo>
                  <a:cubicBezTo>
                    <a:pt x="20" y="132"/>
                    <a:pt x="18" y="133"/>
                    <a:pt x="14" y="119"/>
                  </a:cubicBezTo>
                  <a:cubicBezTo>
                    <a:pt x="11" y="107"/>
                    <a:pt x="2" y="72"/>
                    <a:pt x="0" y="57"/>
                  </a:cubicBezTo>
                  <a:cubicBezTo>
                    <a:pt x="1" y="47"/>
                    <a:pt x="0" y="37"/>
                    <a:pt x="2" y="27"/>
                  </a:cubicBezTo>
                  <a:cubicBezTo>
                    <a:pt x="4" y="18"/>
                    <a:pt x="22" y="7"/>
                    <a:pt x="22" y="7"/>
                  </a:cubicBezTo>
                  <a:cubicBezTo>
                    <a:pt x="29" y="2"/>
                    <a:pt x="35" y="0"/>
                    <a:pt x="43" y="1"/>
                  </a:cubicBezTo>
                  <a:cubicBezTo>
                    <a:pt x="55" y="5"/>
                    <a:pt x="78" y="23"/>
                    <a:pt x="89" y="31"/>
                  </a:cubicBezTo>
                  <a:cubicBezTo>
                    <a:pt x="100" y="42"/>
                    <a:pt x="110" y="50"/>
                    <a:pt x="115" y="61"/>
                  </a:cubicBezTo>
                  <a:cubicBezTo>
                    <a:pt x="120" y="72"/>
                    <a:pt x="116" y="80"/>
                    <a:pt x="119" y="95"/>
                  </a:cubicBezTo>
                  <a:cubicBezTo>
                    <a:pt x="121" y="118"/>
                    <a:pt x="132" y="128"/>
                    <a:pt x="134" y="151"/>
                  </a:cubicBezTo>
                  <a:cubicBezTo>
                    <a:pt x="132" y="166"/>
                    <a:pt x="117" y="177"/>
                    <a:pt x="110" y="185"/>
                  </a:cubicBezTo>
                  <a:cubicBezTo>
                    <a:pt x="103" y="193"/>
                    <a:pt x="99" y="192"/>
                    <a:pt x="94" y="197"/>
                  </a:cubicBezTo>
                  <a:cubicBezTo>
                    <a:pt x="88" y="203"/>
                    <a:pt x="85" y="208"/>
                    <a:pt x="78" y="213"/>
                  </a:cubicBezTo>
                  <a:cubicBezTo>
                    <a:pt x="74" y="219"/>
                    <a:pt x="72" y="227"/>
                    <a:pt x="64" y="223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38" name="Freeform 366"/>
            <p:cNvSpPr>
              <a:spLocks/>
            </p:cNvSpPr>
            <p:nvPr/>
          </p:nvSpPr>
          <p:spPr bwMode="auto">
            <a:xfrm>
              <a:off x="1023" y="1772"/>
              <a:ext cx="106" cy="180"/>
            </a:xfrm>
            <a:custGeom>
              <a:avLst/>
              <a:gdLst>
                <a:gd name="T0" fmla="*/ 81 w 106"/>
                <a:gd name="T1" fmla="*/ 45 h 180"/>
                <a:gd name="T2" fmla="*/ 69 w 106"/>
                <a:gd name="T3" fmla="*/ 36 h 180"/>
                <a:gd name="T4" fmla="*/ 54 w 106"/>
                <a:gd name="T5" fmla="*/ 22 h 180"/>
                <a:gd name="T6" fmla="*/ 39 w 106"/>
                <a:gd name="T7" fmla="*/ 9 h 180"/>
                <a:gd name="T8" fmla="*/ 27 w 106"/>
                <a:gd name="T9" fmla="*/ 0 h 180"/>
                <a:gd name="T10" fmla="*/ 3 w 106"/>
                <a:gd name="T11" fmla="*/ 6 h 180"/>
                <a:gd name="T12" fmla="*/ 5 w 106"/>
                <a:gd name="T13" fmla="*/ 55 h 180"/>
                <a:gd name="T14" fmla="*/ 11 w 106"/>
                <a:gd name="T15" fmla="*/ 108 h 180"/>
                <a:gd name="T16" fmla="*/ 20 w 106"/>
                <a:gd name="T17" fmla="*/ 127 h 180"/>
                <a:gd name="T18" fmla="*/ 35 w 106"/>
                <a:gd name="T19" fmla="*/ 154 h 180"/>
                <a:gd name="T20" fmla="*/ 48 w 106"/>
                <a:gd name="T21" fmla="*/ 180 h 180"/>
                <a:gd name="T22" fmla="*/ 63 w 106"/>
                <a:gd name="T23" fmla="*/ 174 h 180"/>
                <a:gd name="T24" fmla="*/ 84 w 106"/>
                <a:gd name="T25" fmla="*/ 154 h 180"/>
                <a:gd name="T26" fmla="*/ 98 w 106"/>
                <a:gd name="T27" fmla="*/ 144 h 180"/>
                <a:gd name="T28" fmla="*/ 104 w 106"/>
                <a:gd name="T29" fmla="*/ 133 h 180"/>
                <a:gd name="T30" fmla="*/ 84 w 106"/>
                <a:gd name="T31" fmla="*/ 63 h 180"/>
                <a:gd name="T32" fmla="*/ 81 w 106"/>
                <a:gd name="T33" fmla="*/ 4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80">
                  <a:moveTo>
                    <a:pt x="81" y="45"/>
                  </a:moveTo>
                  <a:cubicBezTo>
                    <a:pt x="76" y="41"/>
                    <a:pt x="76" y="37"/>
                    <a:pt x="69" y="36"/>
                  </a:cubicBezTo>
                  <a:cubicBezTo>
                    <a:pt x="65" y="29"/>
                    <a:pt x="61" y="26"/>
                    <a:pt x="54" y="22"/>
                  </a:cubicBezTo>
                  <a:cubicBezTo>
                    <a:pt x="50" y="17"/>
                    <a:pt x="45" y="10"/>
                    <a:pt x="39" y="9"/>
                  </a:cubicBezTo>
                  <a:cubicBezTo>
                    <a:pt x="34" y="7"/>
                    <a:pt x="32" y="3"/>
                    <a:pt x="27" y="0"/>
                  </a:cubicBezTo>
                  <a:cubicBezTo>
                    <a:pt x="11" y="1"/>
                    <a:pt x="14" y="2"/>
                    <a:pt x="3" y="6"/>
                  </a:cubicBezTo>
                  <a:cubicBezTo>
                    <a:pt x="0" y="22"/>
                    <a:pt x="0" y="39"/>
                    <a:pt x="5" y="55"/>
                  </a:cubicBezTo>
                  <a:cubicBezTo>
                    <a:pt x="6" y="71"/>
                    <a:pt x="3" y="94"/>
                    <a:pt x="11" y="108"/>
                  </a:cubicBezTo>
                  <a:cubicBezTo>
                    <a:pt x="12" y="116"/>
                    <a:pt x="14" y="122"/>
                    <a:pt x="20" y="127"/>
                  </a:cubicBezTo>
                  <a:cubicBezTo>
                    <a:pt x="22" y="136"/>
                    <a:pt x="30" y="147"/>
                    <a:pt x="35" y="154"/>
                  </a:cubicBezTo>
                  <a:cubicBezTo>
                    <a:pt x="36" y="163"/>
                    <a:pt x="40" y="174"/>
                    <a:pt x="48" y="180"/>
                  </a:cubicBezTo>
                  <a:cubicBezTo>
                    <a:pt x="54" y="178"/>
                    <a:pt x="58" y="178"/>
                    <a:pt x="63" y="174"/>
                  </a:cubicBezTo>
                  <a:cubicBezTo>
                    <a:pt x="67" y="164"/>
                    <a:pt x="75" y="160"/>
                    <a:pt x="84" y="154"/>
                  </a:cubicBezTo>
                  <a:cubicBezTo>
                    <a:pt x="89" y="151"/>
                    <a:pt x="98" y="144"/>
                    <a:pt x="98" y="144"/>
                  </a:cubicBezTo>
                  <a:cubicBezTo>
                    <a:pt x="100" y="141"/>
                    <a:pt x="106" y="146"/>
                    <a:pt x="104" y="133"/>
                  </a:cubicBezTo>
                  <a:cubicBezTo>
                    <a:pt x="102" y="120"/>
                    <a:pt x="88" y="78"/>
                    <a:pt x="84" y="63"/>
                  </a:cubicBezTo>
                  <a:cubicBezTo>
                    <a:pt x="83" y="56"/>
                    <a:pt x="81" y="53"/>
                    <a:pt x="81" y="45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39" name="Freeform 367"/>
            <p:cNvSpPr>
              <a:spLocks/>
            </p:cNvSpPr>
            <p:nvPr/>
          </p:nvSpPr>
          <p:spPr bwMode="auto">
            <a:xfrm>
              <a:off x="1051" y="1881"/>
              <a:ext cx="93" cy="95"/>
            </a:xfrm>
            <a:custGeom>
              <a:avLst/>
              <a:gdLst>
                <a:gd name="T0" fmla="*/ 71 w 93"/>
                <a:gd name="T1" fmla="*/ 0 h 95"/>
                <a:gd name="T2" fmla="*/ 92 w 93"/>
                <a:gd name="T3" fmla="*/ 24 h 95"/>
                <a:gd name="T4" fmla="*/ 67 w 93"/>
                <a:gd name="T5" fmla="*/ 56 h 95"/>
                <a:gd name="T6" fmla="*/ 38 w 93"/>
                <a:gd name="T7" fmla="*/ 81 h 95"/>
                <a:gd name="T8" fmla="*/ 23 w 93"/>
                <a:gd name="T9" fmla="*/ 95 h 95"/>
                <a:gd name="T10" fmla="*/ 11 w 93"/>
                <a:gd name="T11" fmla="*/ 86 h 95"/>
                <a:gd name="T12" fmla="*/ 2 w 93"/>
                <a:gd name="T13" fmla="*/ 68 h 95"/>
                <a:gd name="T14" fmla="*/ 10 w 93"/>
                <a:gd name="T15" fmla="*/ 30 h 95"/>
                <a:gd name="T16" fmla="*/ 71 w 93"/>
                <a:gd name="T1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95">
                  <a:moveTo>
                    <a:pt x="71" y="0"/>
                  </a:moveTo>
                  <a:cubicBezTo>
                    <a:pt x="83" y="0"/>
                    <a:pt x="93" y="15"/>
                    <a:pt x="92" y="24"/>
                  </a:cubicBezTo>
                  <a:cubicBezTo>
                    <a:pt x="85" y="32"/>
                    <a:pt x="74" y="50"/>
                    <a:pt x="67" y="56"/>
                  </a:cubicBezTo>
                  <a:cubicBezTo>
                    <a:pt x="59" y="64"/>
                    <a:pt x="45" y="74"/>
                    <a:pt x="38" y="81"/>
                  </a:cubicBezTo>
                  <a:cubicBezTo>
                    <a:pt x="35" y="88"/>
                    <a:pt x="29" y="91"/>
                    <a:pt x="23" y="95"/>
                  </a:cubicBezTo>
                  <a:cubicBezTo>
                    <a:pt x="18" y="93"/>
                    <a:pt x="16" y="89"/>
                    <a:pt x="11" y="86"/>
                  </a:cubicBezTo>
                  <a:cubicBezTo>
                    <a:pt x="10" y="79"/>
                    <a:pt x="6" y="74"/>
                    <a:pt x="2" y="68"/>
                  </a:cubicBezTo>
                  <a:cubicBezTo>
                    <a:pt x="0" y="56"/>
                    <a:pt x="2" y="40"/>
                    <a:pt x="10" y="30"/>
                  </a:cubicBezTo>
                  <a:cubicBezTo>
                    <a:pt x="15" y="0"/>
                    <a:pt x="47" y="0"/>
                    <a:pt x="71" y="0"/>
                  </a:cubicBezTo>
                  <a:close/>
                </a:path>
              </a:pathLst>
            </a:custGeom>
            <a:solidFill>
              <a:srgbClr val="FFCC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40" name="Freeform 368"/>
            <p:cNvSpPr>
              <a:spLocks/>
            </p:cNvSpPr>
            <p:nvPr/>
          </p:nvSpPr>
          <p:spPr bwMode="auto">
            <a:xfrm>
              <a:off x="1073" y="1892"/>
              <a:ext cx="40" cy="52"/>
            </a:xfrm>
            <a:custGeom>
              <a:avLst/>
              <a:gdLst>
                <a:gd name="T0" fmla="*/ 40 w 40"/>
                <a:gd name="T1" fmla="*/ 27 h 52"/>
                <a:gd name="T2" fmla="*/ 16 w 40"/>
                <a:gd name="T3" fmla="*/ 52 h 52"/>
                <a:gd name="T4" fmla="*/ 7 w 40"/>
                <a:gd name="T5" fmla="*/ 39 h 52"/>
                <a:gd name="T6" fmla="*/ 0 w 40"/>
                <a:gd name="T7" fmla="*/ 22 h 52"/>
                <a:gd name="T8" fmla="*/ 10 w 40"/>
                <a:gd name="T9" fmla="*/ 7 h 52"/>
                <a:gd name="T10" fmla="*/ 21 w 40"/>
                <a:gd name="T11" fmla="*/ 3 h 52"/>
                <a:gd name="T12" fmla="*/ 33 w 40"/>
                <a:gd name="T13" fmla="*/ 18 h 52"/>
                <a:gd name="T14" fmla="*/ 40 w 40"/>
                <a:gd name="T15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52">
                  <a:moveTo>
                    <a:pt x="40" y="27"/>
                  </a:moveTo>
                  <a:cubicBezTo>
                    <a:pt x="37" y="33"/>
                    <a:pt x="21" y="50"/>
                    <a:pt x="16" y="52"/>
                  </a:cubicBezTo>
                  <a:cubicBezTo>
                    <a:pt x="11" y="49"/>
                    <a:pt x="12" y="42"/>
                    <a:pt x="7" y="39"/>
                  </a:cubicBezTo>
                  <a:cubicBezTo>
                    <a:pt x="6" y="31"/>
                    <a:pt x="4" y="29"/>
                    <a:pt x="0" y="22"/>
                  </a:cubicBezTo>
                  <a:cubicBezTo>
                    <a:pt x="1" y="11"/>
                    <a:pt x="2" y="13"/>
                    <a:pt x="10" y="7"/>
                  </a:cubicBezTo>
                  <a:cubicBezTo>
                    <a:pt x="13" y="1"/>
                    <a:pt x="15" y="0"/>
                    <a:pt x="21" y="3"/>
                  </a:cubicBezTo>
                  <a:cubicBezTo>
                    <a:pt x="26" y="10"/>
                    <a:pt x="24" y="15"/>
                    <a:pt x="33" y="18"/>
                  </a:cubicBezTo>
                  <a:cubicBezTo>
                    <a:pt x="39" y="22"/>
                    <a:pt x="36" y="20"/>
                    <a:pt x="40" y="27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41" name="Freeform 369"/>
            <p:cNvSpPr>
              <a:spLocks/>
            </p:cNvSpPr>
            <p:nvPr/>
          </p:nvSpPr>
          <p:spPr bwMode="auto">
            <a:xfrm>
              <a:off x="1126" y="1944"/>
              <a:ext cx="404" cy="323"/>
            </a:xfrm>
            <a:custGeom>
              <a:avLst/>
              <a:gdLst>
                <a:gd name="T0" fmla="*/ 404 w 404"/>
                <a:gd name="T1" fmla="*/ 65 h 323"/>
                <a:gd name="T2" fmla="*/ 404 w 404"/>
                <a:gd name="T3" fmla="*/ 74 h 323"/>
                <a:gd name="T4" fmla="*/ 385 w 404"/>
                <a:gd name="T5" fmla="*/ 66 h 323"/>
                <a:gd name="T6" fmla="*/ 350 w 404"/>
                <a:gd name="T7" fmla="*/ 84 h 323"/>
                <a:gd name="T8" fmla="*/ 337 w 404"/>
                <a:gd name="T9" fmla="*/ 90 h 323"/>
                <a:gd name="T10" fmla="*/ 272 w 404"/>
                <a:gd name="T11" fmla="*/ 161 h 323"/>
                <a:gd name="T12" fmla="*/ 227 w 404"/>
                <a:gd name="T13" fmla="*/ 222 h 323"/>
                <a:gd name="T14" fmla="*/ 185 w 404"/>
                <a:gd name="T15" fmla="*/ 278 h 323"/>
                <a:gd name="T16" fmla="*/ 146 w 404"/>
                <a:gd name="T17" fmla="*/ 320 h 323"/>
                <a:gd name="T18" fmla="*/ 128 w 404"/>
                <a:gd name="T19" fmla="*/ 323 h 323"/>
                <a:gd name="T20" fmla="*/ 107 w 404"/>
                <a:gd name="T21" fmla="*/ 315 h 323"/>
                <a:gd name="T22" fmla="*/ 92 w 404"/>
                <a:gd name="T23" fmla="*/ 302 h 323"/>
                <a:gd name="T24" fmla="*/ 55 w 404"/>
                <a:gd name="T25" fmla="*/ 233 h 323"/>
                <a:gd name="T26" fmla="*/ 26 w 404"/>
                <a:gd name="T27" fmla="*/ 186 h 323"/>
                <a:gd name="T28" fmla="*/ 8 w 404"/>
                <a:gd name="T29" fmla="*/ 161 h 323"/>
                <a:gd name="T30" fmla="*/ 22 w 404"/>
                <a:gd name="T31" fmla="*/ 150 h 323"/>
                <a:gd name="T32" fmla="*/ 43 w 404"/>
                <a:gd name="T33" fmla="*/ 141 h 323"/>
                <a:gd name="T34" fmla="*/ 59 w 404"/>
                <a:gd name="T35" fmla="*/ 128 h 323"/>
                <a:gd name="T36" fmla="*/ 71 w 404"/>
                <a:gd name="T37" fmla="*/ 120 h 323"/>
                <a:gd name="T38" fmla="*/ 88 w 404"/>
                <a:gd name="T39" fmla="*/ 107 h 323"/>
                <a:gd name="T40" fmla="*/ 100 w 404"/>
                <a:gd name="T41" fmla="*/ 123 h 323"/>
                <a:gd name="T42" fmla="*/ 127 w 404"/>
                <a:gd name="T43" fmla="*/ 165 h 323"/>
                <a:gd name="T44" fmla="*/ 146 w 404"/>
                <a:gd name="T45" fmla="*/ 185 h 323"/>
                <a:gd name="T46" fmla="*/ 163 w 404"/>
                <a:gd name="T47" fmla="*/ 176 h 323"/>
                <a:gd name="T48" fmla="*/ 214 w 404"/>
                <a:gd name="T49" fmla="*/ 122 h 323"/>
                <a:gd name="T50" fmla="*/ 232 w 404"/>
                <a:gd name="T51" fmla="*/ 90 h 323"/>
                <a:gd name="T52" fmla="*/ 278 w 404"/>
                <a:gd name="T53" fmla="*/ 62 h 323"/>
                <a:gd name="T54" fmla="*/ 292 w 404"/>
                <a:gd name="T55" fmla="*/ 41 h 323"/>
                <a:gd name="T56" fmla="*/ 310 w 404"/>
                <a:gd name="T57" fmla="*/ 21 h 323"/>
                <a:gd name="T58" fmla="*/ 319 w 404"/>
                <a:gd name="T59" fmla="*/ 8 h 323"/>
                <a:gd name="T60" fmla="*/ 328 w 404"/>
                <a:gd name="T61" fmla="*/ 0 h 323"/>
                <a:gd name="T62" fmla="*/ 376 w 404"/>
                <a:gd name="T63" fmla="*/ 11 h 323"/>
                <a:gd name="T64" fmla="*/ 388 w 404"/>
                <a:gd name="T65" fmla="*/ 26 h 323"/>
                <a:gd name="T66" fmla="*/ 394 w 404"/>
                <a:gd name="T67" fmla="*/ 48 h 323"/>
                <a:gd name="T68" fmla="*/ 404 w 404"/>
                <a:gd name="T69" fmla="*/ 65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4" h="323">
                  <a:moveTo>
                    <a:pt x="404" y="65"/>
                  </a:moveTo>
                  <a:cubicBezTo>
                    <a:pt x="394" y="67"/>
                    <a:pt x="403" y="65"/>
                    <a:pt x="404" y="74"/>
                  </a:cubicBezTo>
                  <a:cubicBezTo>
                    <a:pt x="401" y="76"/>
                    <a:pt x="394" y="64"/>
                    <a:pt x="385" y="66"/>
                  </a:cubicBezTo>
                  <a:cubicBezTo>
                    <a:pt x="376" y="68"/>
                    <a:pt x="358" y="80"/>
                    <a:pt x="350" y="84"/>
                  </a:cubicBezTo>
                  <a:cubicBezTo>
                    <a:pt x="345" y="86"/>
                    <a:pt x="341" y="87"/>
                    <a:pt x="337" y="90"/>
                  </a:cubicBezTo>
                  <a:cubicBezTo>
                    <a:pt x="324" y="103"/>
                    <a:pt x="288" y="139"/>
                    <a:pt x="272" y="161"/>
                  </a:cubicBezTo>
                  <a:cubicBezTo>
                    <a:pt x="254" y="183"/>
                    <a:pt x="234" y="210"/>
                    <a:pt x="227" y="222"/>
                  </a:cubicBezTo>
                  <a:cubicBezTo>
                    <a:pt x="213" y="241"/>
                    <a:pt x="200" y="262"/>
                    <a:pt x="185" y="278"/>
                  </a:cubicBezTo>
                  <a:cubicBezTo>
                    <a:pt x="172" y="292"/>
                    <a:pt x="156" y="314"/>
                    <a:pt x="146" y="320"/>
                  </a:cubicBezTo>
                  <a:cubicBezTo>
                    <a:pt x="140" y="321"/>
                    <a:pt x="128" y="323"/>
                    <a:pt x="128" y="323"/>
                  </a:cubicBezTo>
                  <a:cubicBezTo>
                    <a:pt x="116" y="321"/>
                    <a:pt x="117" y="319"/>
                    <a:pt x="107" y="315"/>
                  </a:cubicBezTo>
                  <a:cubicBezTo>
                    <a:pt x="103" y="310"/>
                    <a:pt x="97" y="305"/>
                    <a:pt x="92" y="302"/>
                  </a:cubicBezTo>
                  <a:cubicBezTo>
                    <a:pt x="83" y="288"/>
                    <a:pt x="66" y="252"/>
                    <a:pt x="55" y="233"/>
                  </a:cubicBezTo>
                  <a:cubicBezTo>
                    <a:pt x="47" y="218"/>
                    <a:pt x="34" y="198"/>
                    <a:pt x="26" y="186"/>
                  </a:cubicBezTo>
                  <a:cubicBezTo>
                    <a:pt x="18" y="174"/>
                    <a:pt x="9" y="167"/>
                    <a:pt x="8" y="161"/>
                  </a:cubicBezTo>
                  <a:cubicBezTo>
                    <a:pt x="4" y="138"/>
                    <a:pt x="0" y="155"/>
                    <a:pt x="22" y="150"/>
                  </a:cubicBezTo>
                  <a:cubicBezTo>
                    <a:pt x="29" y="146"/>
                    <a:pt x="36" y="145"/>
                    <a:pt x="43" y="141"/>
                  </a:cubicBezTo>
                  <a:cubicBezTo>
                    <a:pt x="47" y="135"/>
                    <a:pt x="53" y="132"/>
                    <a:pt x="59" y="128"/>
                  </a:cubicBezTo>
                  <a:cubicBezTo>
                    <a:pt x="63" y="122"/>
                    <a:pt x="65" y="123"/>
                    <a:pt x="71" y="120"/>
                  </a:cubicBezTo>
                  <a:cubicBezTo>
                    <a:pt x="74" y="113"/>
                    <a:pt x="81" y="110"/>
                    <a:pt x="88" y="107"/>
                  </a:cubicBezTo>
                  <a:cubicBezTo>
                    <a:pt x="89" y="114"/>
                    <a:pt x="94" y="122"/>
                    <a:pt x="100" y="123"/>
                  </a:cubicBezTo>
                  <a:cubicBezTo>
                    <a:pt x="103" y="139"/>
                    <a:pt x="120" y="150"/>
                    <a:pt x="127" y="165"/>
                  </a:cubicBezTo>
                  <a:cubicBezTo>
                    <a:pt x="135" y="174"/>
                    <a:pt x="140" y="183"/>
                    <a:pt x="146" y="185"/>
                  </a:cubicBezTo>
                  <a:cubicBezTo>
                    <a:pt x="152" y="187"/>
                    <a:pt x="152" y="186"/>
                    <a:pt x="163" y="176"/>
                  </a:cubicBezTo>
                  <a:cubicBezTo>
                    <a:pt x="182" y="151"/>
                    <a:pt x="198" y="154"/>
                    <a:pt x="214" y="122"/>
                  </a:cubicBezTo>
                  <a:cubicBezTo>
                    <a:pt x="227" y="110"/>
                    <a:pt x="221" y="100"/>
                    <a:pt x="232" y="90"/>
                  </a:cubicBezTo>
                  <a:cubicBezTo>
                    <a:pt x="243" y="80"/>
                    <a:pt x="268" y="70"/>
                    <a:pt x="278" y="62"/>
                  </a:cubicBezTo>
                  <a:cubicBezTo>
                    <a:pt x="281" y="55"/>
                    <a:pt x="287" y="47"/>
                    <a:pt x="292" y="41"/>
                  </a:cubicBezTo>
                  <a:cubicBezTo>
                    <a:pt x="294" y="33"/>
                    <a:pt x="303" y="25"/>
                    <a:pt x="310" y="21"/>
                  </a:cubicBezTo>
                  <a:cubicBezTo>
                    <a:pt x="313" y="17"/>
                    <a:pt x="316" y="12"/>
                    <a:pt x="319" y="8"/>
                  </a:cubicBezTo>
                  <a:cubicBezTo>
                    <a:pt x="322" y="4"/>
                    <a:pt x="319" y="0"/>
                    <a:pt x="328" y="0"/>
                  </a:cubicBezTo>
                  <a:cubicBezTo>
                    <a:pt x="337" y="0"/>
                    <a:pt x="366" y="7"/>
                    <a:pt x="376" y="11"/>
                  </a:cubicBezTo>
                  <a:cubicBezTo>
                    <a:pt x="380" y="17"/>
                    <a:pt x="384" y="19"/>
                    <a:pt x="388" y="26"/>
                  </a:cubicBezTo>
                  <a:cubicBezTo>
                    <a:pt x="389" y="37"/>
                    <a:pt x="388" y="40"/>
                    <a:pt x="394" y="48"/>
                  </a:cubicBezTo>
                  <a:cubicBezTo>
                    <a:pt x="396" y="56"/>
                    <a:pt x="402" y="56"/>
                    <a:pt x="404" y="65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42" name="Freeform 370"/>
            <p:cNvSpPr>
              <a:spLocks/>
            </p:cNvSpPr>
            <p:nvPr/>
          </p:nvSpPr>
          <p:spPr bwMode="auto">
            <a:xfrm>
              <a:off x="1146" y="1958"/>
              <a:ext cx="371" cy="292"/>
            </a:xfrm>
            <a:custGeom>
              <a:avLst/>
              <a:gdLst>
                <a:gd name="T0" fmla="*/ 312 w 371"/>
                <a:gd name="T1" fmla="*/ 0 h 292"/>
                <a:gd name="T2" fmla="*/ 347 w 371"/>
                <a:gd name="T3" fmla="*/ 9 h 292"/>
                <a:gd name="T4" fmla="*/ 359 w 371"/>
                <a:gd name="T5" fmla="*/ 24 h 292"/>
                <a:gd name="T6" fmla="*/ 338 w 371"/>
                <a:gd name="T7" fmla="*/ 40 h 292"/>
                <a:gd name="T8" fmla="*/ 297 w 371"/>
                <a:gd name="T9" fmla="*/ 78 h 292"/>
                <a:gd name="T10" fmla="*/ 285 w 371"/>
                <a:gd name="T11" fmla="*/ 87 h 292"/>
                <a:gd name="T12" fmla="*/ 260 w 371"/>
                <a:gd name="T13" fmla="*/ 108 h 292"/>
                <a:gd name="T14" fmla="*/ 233 w 371"/>
                <a:gd name="T15" fmla="*/ 141 h 292"/>
                <a:gd name="T16" fmla="*/ 219 w 371"/>
                <a:gd name="T17" fmla="*/ 157 h 292"/>
                <a:gd name="T18" fmla="*/ 207 w 371"/>
                <a:gd name="T19" fmla="*/ 169 h 292"/>
                <a:gd name="T20" fmla="*/ 180 w 371"/>
                <a:gd name="T21" fmla="*/ 187 h 292"/>
                <a:gd name="T22" fmla="*/ 168 w 371"/>
                <a:gd name="T23" fmla="*/ 205 h 292"/>
                <a:gd name="T24" fmla="*/ 144 w 371"/>
                <a:gd name="T25" fmla="*/ 253 h 292"/>
                <a:gd name="T26" fmla="*/ 135 w 371"/>
                <a:gd name="T27" fmla="*/ 271 h 292"/>
                <a:gd name="T28" fmla="*/ 117 w 371"/>
                <a:gd name="T29" fmla="*/ 292 h 292"/>
                <a:gd name="T30" fmla="*/ 102 w 371"/>
                <a:gd name="T31" fmla="*/ 288 h 292"/>
                <a:gd name="T32" fmla="*/ 86 w 371"/>
                <a:gd name="T33" fmla="*/ 277 h 292"/>
                <a:gd name="T34" fmla="*/ 57 w 371"/>
                <a:gd name="T35" fmla="*/ 241 h 292"/>
                <a:gd name="T36" fmla="*/ 48 w 371"/>
                <a:gd name="T37" fmla="*/ 228 h 292"/>
                <a:gd name="T38" fmla="*/ 39 w 371"/>
                <a:gd name="T39" fmla="*/ 207 h 292"/>
                <a:gd name="T40" fmla="*/ 17 w 371"/>
                <a:gd name="T41" fmla="*/ 171 h 292"/>
                <a:gd name="T42" fmla="*/ 11 w 371"/>
                <a:gd name="T43" fmla="*/ 153 h 292"/>
                <a:gd name="T44" fmla="*/ 36 w 371"/>
                <a:gd name="T45" fmla="*/ 142 h 292"/>
                <a:gd name="T46" fmla="*/ 53 w 371"/>
                <a:gd name="T47" fmla="*/ 127 h 292"/>
                <a:gd name="T48" fmla="*/ 68 w 371"/>
                <a:gd name="T49" fmla="*/ 159 h 292"/>
                <a:gd name="T50" fmla="*/ 78 w 371"/>
                <a:gd name="T51" fmla="*/ 178 h 292"/>
                <a:gd name="T52" fmla="*/ 95 w 371"/>
                <a:gd name="T53" fmla="*/ 208 h 292"/>
                <a:gd name="T54" fmla="*/ 104 w 371"/>
                <a:gd name="T55" fmla="*/ 231 h 292"/>
                <a:gd name="T56" fmla="*/ 113 w 371"/>
                <a:gd name="T57" fmla="*/ 228 h 292"/>
                <a:gd name="T58" fmla="*/ 120 w 371"/>
                <a:gd name="T59" fmla="*/ 216 h 292"/>
                <a:gd name="T60" fmla="*/ 137 w 371"/>
                <a:gd name="T61" fmla="*/ 202 h 292"/>
                <a:gd name="T62" fmla="*/ 146 w 371"/>
                <a:gd name="T63" fmla="*/ 189 h 292"/>
                <a:gd name="T64" fmla="*/ 189 w 371"/>
                <a:gd name="T65" fmla="*/ 150 h 292"/>
                <a:gd name="T66" fmla="*/ 209 w 371"/>
                <a:gd name="T67" fmla="*/ 129 h 292"/>
                <a:gd name="T68" fmla="*/ 221 w 371"/>
                <a:gd name="T69" fmla="*/ 112 h 292"/>
                <a:gd name="T70" fmla="*/ 231 w 371"/>
                <a:gd name="T71" fmla="*/ 90 h 292"/>
                <a:gd name="T72" fmla="*/ 245 w 371"/>
                <a:gd name="T73" fmla="*/ 84 h 292"/>
                <a:gd name="T74" fmla="*/ 263 w 371"/>
                <a:gd name="T75" fmla="*/ 70 h 292"/>
                <a:gd name="T76" fmla="*/ 290 w 371"/>
                <a:gd name="T77" fmla="*/ 42 h 292"/>
                <a:gd name="T78" fmla="*/ 302 w 371"/>
                <a:gd name="T79" fmla="*/ 27 h 292"/>
                <a:gd name="T80" fmla="*/ 312 w 371"/>
                <a:gd name="T81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1" h="292">
                  <a:moveTo>
                    <a:pt x="312" y="0"/>
                  </a:moveTo>
                  <a:cubicBezTo>
                    <a:pt x="324" y="2"/>
                    <a:pt x="334" y="7"/>
                    <a:pt x="347" y="9"/>
                  </a:cubicBezTo>
                  <a:cubicBezTo>
                    <a:pt x="354" y="14"/>
                    <a:pt x="352" y="20"/>
                    <a:pt x="359" y="24"/>
                  </a:cubicBezTo>
                  <a:cubicBezTo>
                    <a:pt x="371" y="40"/>
                    <a:pt x="350" y="38"/>
                    <a:pt x="338" y="40"/>
                  </a:cubicBezTo>
                  <a:cubicBezTo>
                    <a:pt x="320" y="47"/>
                    <a:pt x="315" y="71"/>
                    <a:pt x="297" y="78"/>
                  </a:cubicBezTo>
                  <a:cubicBezTo>
                    <a:pt x="293" y="83"/>
                    <a:pt x="291" y="85"/>
                    <a:pt x="285" y="87"/>
                  </a:cubicBezTo>
                  <a:cubicBezTo>
                    <a:pt x="279" y="95"/>
                    <a:pt x="268" y="102"/>
                    <a:pt x="260" y="108"/>
                  </a:cubicBezTo>
                  <a:cubicBezTo>
                    <a:pt x="255" y="118"/>
                    <a:pt x="242" y="134"/>
                    <a:pt x="233" y="141"/>
                  </a:cubicBezTo>
                  <a:cubicBezTo>
                    <a:pt x="229" y="148"/>
                    <a:pt x="226" y="153"/>
                    <a:pt x="219" y="157"/>
                  </a:cubicBezTo>
                  <a:cubicBezTo>
                    <a:pt x="216" y="163"/>
                    <a:pt x="213" y="166"/>
                    <a:pt x="207" y="169"/>
                  </a:cubicBezTo>
                  <a:cubicBezTo>
                    <a:pt x="201" y="177"/>
                    <a:pt x="190" y="185"/>
                    <a:pt x="180" y="187"/>
                  </a:cubicBezTo>
                  <a:cubicBezTo>
                    <a:pt x="179" y="194"/>
                    <a:pt x="172" y="199"/>
                    <a:pt x="168" y="205"/>
                  </a:cubicBezTo>
                  <a:cubicBezTo>
                    <a:pt x="165" y="220"/>
                    <a:pt x="153" y="241"/>
                    <a:pt x="144" y="253"/>
                  </a:cubicBezTo>
                  <a:cubicBezTo>
                    <a:pt x="143" y="259"/>
                    <a:pt x="139" y="266"/>
                    <a:pt x="135" y="271"/>
                  </a:cubicBezTo>
                  <a:cubicBezTo>
                    <a:pt x="133" y="281"/>
                    <a:pt x="125" y="287"/>
                    <a:pt x="117" y="292"/>
                  </a:cubicBezTo>
                  <a:cubicBezTo>
                    <a:pt x="112" y="291"/>
                    <a:pt x="107" y="289"/>
                    <a:pt x="102" y="288"/>
                  </a:cubicBezTo>
                  <a:cubicBezTo>
                    <a:pt x="96" y="285"/>
                    <a:pt x="91" y="281"/>
                    <a:pt x="86" y="277"/>
                  </a:cubicBezTo>
                  <a:cubicBezTo>
                    <a:pt x="78" y="261"/>
                    <a:pt x="73" y="251"/>
                    <a:pt x="57" y="241"/>
                  </a:cubicBezTo>
                  <a:cubicBezTo>
                    <a:pt x="54" y="237"/>
                    <a:pt x="51" y="232"/>
                    <a:pt x="48" y="228"/>
                  </a:cubicBezTo>
                  <a:cubicBezTo>
                    <a:pt x="47" y="219"/>
                    <a:pt x="46" y="212"/>
                    <a:pt x="39" y="207"/>
                  </a:cubicBezTo>
                  <a:cubicBezTo>
                    <a:pt x="34" y="198"/>
                    <a:pt x="22" y="180"/>
                    <a:pt x="17" y="171"/>
                  </a:cubicBezTo>
                  <a:cubicBezTo>
                    <a:pt x="14" y="166"/>
                    <a:pt x="0" y="149"/>
                    <a:pt x="11" y="153"/>
                  </a:cubicBezTo>
                  <a:cubicBezTo>
                    <a:pt x="21" y="150"/>
                    <a:pt x="27" y="147"/>
                    <a:pt x="36" y="142"/>
                  </a:cubicBezTo>
                  <a:cubicBezTo>
                    <a:pt x="40" y="136"/>
                    <a:pt x="47" y="130"/>
                    <a:pt x="53" y="127"/>
                  </a:cubicBezTo>
                  <a:cubicBezTo>
                    <a:pt x="65" y="111"/>
                    <a:pt x="62" y="149"/>
                    <a:pt x="68" y="159"/>
                  </a:cubicBezTo>
                  <a:cubicBezTo>
                    <a:pt x="69" y="167"/>
                    <a:pt x="73" y="172"/>
                    <a:pt x="78" y="178"/>
                  </a:cubicBezTo>
                  <a:cubicBezTo>
                    <a:pt x="81" y="188"/>
                    <a:pt x="89" y="199"/>
                    <a:pt x="95" y="208"/>
                  </a:cubicBezTo>
                  <a:cubicBezTo>
                    <a:pt x="96" y="215"/>
                    <a:pt x="100" y="224"/>
                    <a:pt x="104" y="231"/>
                  </a:cubicBezTo>
                  <a:cubicBezTo>
                    <a:pt x="107" y="230"/>
                    <a:pt x="111" y="230"/>
                    <a:pt x="113" y="228"/>
                  </a:cubicBezTo>
                  <a:cubicBezTo>
                    <a:pt x="117" y="224"/>
                    <a:pt x="115" y="220"/>
                    <a:pt x="120" y="216"/>
                  </a:cubicBezTo>
                  <a:cubicBezTo>
                    <a:pt x="124" y="210"/>
                    <a:pt x="130" y="205"/>
                    <a:pt x="137" y="202"/>
                  </a:cubicBezTo>
                  <a:cubicBezTo>
                    <a:pt x="138" y="194"/>
                    <a:pt x="139" y="193"/>
                    <a:pt x="146" y="189"/>
                  </a:cubicBezTo>
                  <a:cubicBezTo>
                    <a:pt x="157" y="171"/>
                    <a:pt x="173" y="162"/>
                    <a:pt x="189" y="150"/>
                  </a:cubicBezTo>
                  <a:cubicBezTo>
                    <a:pt x="194" y="142"/>
                    <a:pt x="202" y="135"/>
                    <a:pt x="209" y="129"/>
                  </a:cubicBezTo>
                  <a:cubicBezTo>
                    <a:pt x="210" y="122"/>
                    <a:pt x="217" y="118"/>
                    <a:pt x="221" y="112"/>
                  </a:cubicBezTo>
                  <a:cubicBezTo>
                    <a:pt x="213" y="102"/>
                    <a:pt x="218" y="92"/>
                    <a:pt x="231" y="90"/>
                  </a:cubicBezTo>
                  <a:cubicBezTo>
                    <a:pt x="236" y="88"/>
                    <a:pt x="239" y="85"/>
                    <a:pt x="245" y="84"/>
                  </a:cubicBezTo>
                  <a:cubicBezTo>
                    <a:pt x="250" y="78"/>
                    <a:pt x="256" y="74"/>
                    <a:pt x="263" y="70"/>
                  </a:cubicBezTo>
                  <a:cubicBezTo>
                    <a:pt x="265" y="58"/>
                    <a:pt x="283" y="52"/>
                    <a:pt x="290" y="42"/>
                  </a:cubicBezTo>
                  <a:cubicBezTo>
                    <a:pt x="291" y="35"/>
                    <a:pt x="295" y="28"/>
                    <a:pt x="302" y="27"/>
                  </a:cubicBezTo>
                  <a:cubicBezTo>
                    <a:pt x="309" y="19"/>
                    <a:pt x="309" y="10"/>
                    <a:pt x="312" y="0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43" name="Freeform 371"/>
            <p:cNvSpPr>
              <a:spLocks/>
            </p:cNvSpPr>
            <p:nvPr/>
          </p:nvSpPr>
          <p:spPr bwMode="auto">
            <a:xfrm>
              <a:off x="1326" y="1950"/>
              <a:ext cx="167" cy="170"/>
            </a:xfrm>
            <a:custGeom>
              <a:avLst/>
              <a:gdLst>
                <a:gd name="T0" fmla="*/ 165 w 167"/>
                <a:gd name="T1" fmla="*/ 86 h 170"/>
                <a:gd name="T2" fmla="*/ 147 w 167"/>
                <a:gd name="T3" fmla="*/ 107 h 170"/>
                <a:gd name="T4" fmla="*/ 119 w 167"/>
                <a:gd name="T5" fmla="*/ 143 h 170"/>
                <a:gd name="T6" fmla="*/ 102 w 167"/>
                <a:gd name="T7" fmla="*/ 159 h 170"/>
                <a:gd name="T8" fmla="*/ 75 w 167"/>
                <a:gd name="T9" fmla="*/ 159 h 170"/>
                <a:gd name="T10" fmla="*/ 83 w 167"/>
                <a:gd name="T11" fmla="*/ 147 h 170"/>
                <a:gd name="T12" fmla="*/ 89 w 167"/>
                <a:gd name="T13" fmla="*/ 128 h 170"/>
                <a:gd name="T14" fmla="*/ 75 w 167"/>
                <a:gd name="T15" fmla="*/ 102 h 170"/>
                <a:gd name="T16" fmla="*/ 63 w 167"/>
                <a:gd name="T17" fmla="*/ 93 h 170"/>
                <a:gd name="T18" fmla="*/ 24 w 167"/>
                <a:gd name="T19" fmla="*/ 95 h 170"/>
                <a:gd name="T20" fmla="*/ 18 w 167"/>
                <a:gd name="T21" fmla="*/ 102 h 170"/>
                <a:gd name="T22" fmla="*/ 32 w 167"/>
                <a:gd name="T23" fmla="*/ 62 h 170"/>
                <a:gd name="T24" fmla="*/ 50 w 167"/>
                <a:gd name="T25" fmla="*/ 26 h 170"/>
                <a:gd name="T26" fmla="*/ 68 w 167"/>
                <a:gd name="T27" fmla="*/ 23 h 170"/>
                <a:gd name="T28" fmla="*/ 77 w 167"/>
                <a:gd name="T29" fmla="*/ 6 h 170"/>
                <a:gd name="T30" fmla="*/ 123 w 167"/>
                <a:gd name="T31" fmla="*/ 9 h 170"/>
                <a:gd name="T32" fmla="*/ 158 w 167"/>
                <a:gd name="T33" fmla="*/ 60 h 170"/>
                <a:gd name="T34" fmla="*/ 165 w 167"/>
                <a:gd name="T35" fmla="*/ 8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7" h="170">
                  <a:moveTo>
                    <a:pt x="165" y="86"/>
                  </a:moveTo>
                  <a:cubicBezTo>
                    <a:pt x="164" y="106"/>
                    <a:pt x="167" y="104"/>
                    <a:pt x="147" y="107"/>
                  </a:cubicBezTo>
                  <a:cubicBezTo>
                    <a:pt x="145" y="129"/>
                    <a:pt x="142" y="140"/>
                    <a:pt x="119" y="143"/>
                  </a:cubicBezTo>
                  <a:cubicBezTo>
                    <a:pt x="117" y="155"/>
                    <a:pt x="114" y="157"/>
                    <a:pt x="102" y="159"/>
                  </a:cubicBezTo>
                  <a:cubicBezTo>
                    <a:pt x="100" y="170"/>
                    <a:pt x="83" y="162"/>
                    <a:pt x="75" y="159"/>
                  </a:cubicBezTo>
                  <a:cubicBezTo>
                    <a:pt x="78" y="154"/>
                    <a:pt x="81" y="152"/>
                    <a:pt x="83" y="147"/>
                  </a:cubicBezTo>
                  <a:cubicBezTo>
                    <a:pt x="84" y="141"/>
                    <a:pt x="86" y="134"/>
                    <a:pt x="89" y="128"/>
                  </a:cubicBezTo>
                  <a:cubicBezTo>
                    <a:pt x="87" y="117"/>
                    <a:pt x="85" y="108"/>
                    <a:pt x="75" y="102"/>
                  </a:cubicBezTo>
                  <a:cubicBezTo>
                    <a:pt x="71" y="97"/>
                    <a:pt x="69" y="95"/>
                    <a:pt x="63" y="93"/>
                  </a:cubicBezTo>
                  <a:cubicBezTo>
                    <a:pt x="50" y="94"/>
                    <a:pt x="37" y="92"/>
                    <a:pt x="24" y="95"/>
                  </a:cubicBezTo>
                  <a:cubicBezTo>
                    <a:pt x="21" y="96"/>
                    <a:pt x="21" y="101"/>
                    <a:pt x="18" y="102"/>
                  </a:cubicBezTo>
                  <a:cubicBezTo>
                    <a:pt x="0" y="88"/>
                    <a:pt x="16" y="65"/>
                    <a:pt x="32" y="62"/>
                  </a:cubicBezTo>
                  <a:cubicBezTo>
                    <a:pt x="33" y="29"/>
                    <a:pt x="29" y="33"/>
                    <a:pt x="50" y="26"/>
                  </a:cubicBezTo>
                  <a:cubicBezTo>
                    <a:pt x="55" y="22"/>
                    <a:pt x="62" y="24"/>
                    <a:pt x="68" y="23"/>
                  </a:cubicBezTo>
                  <a:cubicBezTo>
                    <a:pt x="69" y="16"/>
                    <a:pt x="71" y="10"/>
                    <a:pt x="77" y="6"/>
                  </a:cubicBezTo>
                  <a:cubicBezTo>
                    <a:pt x="87" y="8"/>
                    <a:pt x="110" y="0"/>
                    <a:pt x="123" y="9"/>
                  </a:cubicBezTo>
                  <a:cubicBezTo>
                    <a:pt x="136" y="18"/>
                    <a:pt x="151" y="47"/>
                    <a:pt x="158" y="60"/>
                  </a:cubicBezTo>
                  <a:cubicBezTo>
                    <a:pt x="164" y="71"/>
                    <a:pt x="167" y="78"/>
                    <a:pt x="165" y="86"/>
                  </a:cubicBezTo>
                  <a:close/>
                </a:path>
              </a:pathLst>
            </a:custGeom>
            <a:solidFill>
              <a:srgbClr val="FFCC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44" name="Freeform 372"/>
            <p:cNvSpPr>
              <a:spLocks/>
            </p:cNvSpPr>
            <p:nvPr/>
          </p:nvSpPr>
          <p:spPr bwMode="auto">
            <a:xfrm>
              <a:off x="1361" y="2008"/>
              <a:ext cx="84" cy="85"/>
            </a:xfrm>
            <a:custGeom>
              <a:avLst/>
              <a:gdLst>
                <a:gd name="T0" fmla="*/ 0 w 84"/>
                <a:gd name="T1" fmla="*/ 1 h 85"/>
                <a:gd name="T2" fmla="*/ 46 w 84"/>
                <a:gd name="T3" fmla="*/ 2 h 85"/>
                <a:gd name="T4" fmla="*/ 48 w 84"/>
                <a:gd name="T5" fmla="*/ 8 h 85"/>
                <a:gd name="T6" fmla="*/ 58 w 84"/>
                <a:gd name="T7" fmla="*/ 10 h 85"/>
                <a:gd name="T8" fmla="*/ 79 w 84"/>
                <a:gd name="T9" fmla="*/ 40 h 85"/>
                <a:gd name="T10" fmla="*/ 82 w 84"/>
                <a:gd name="T11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85">
                  <a:moveTo>
                    <a:pt x="0" y="1"/>
                  </a:moveTo>
                  <a:cubicBezTo>
                    <a:pt x="15" y="1"/>
                    <a:pt x="31" y="0"/>
                    <a:pt x="46" y="2"/>
                  </a:cubicBezTo>
                  <a:cubicBezTo>
                    <a:pt x="48" y="2"/>
                    <a:pt x="46" y="7"/>
                    <a:pt x="48" y="8"/>
                  </a:cubicBezTo>
                  <a:cubicBezTo>
                    <a:pt x="51" y="10"/>
                    <a:pt x="55" y="9"/>
                    <a:pt x="58" y="10"/>
                  </a:cubicBezTo>
                  <a:cubicBezTo>
                    <a:pt x="63" y="13"/>
                    <a:pt x="75" y="28"/>
                    <a:pt x="79" y="40"/>
                  </a:cubicBezTo>
                  <a:cubicBezTo>
                    <a:pt x="84" y="63"/>
                    <a:pt x="82" y="56"/>
                    <a:pt x="82" y="8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45" name="Freeform 373"/>
            <p:cNvSpPr>
              <a:spLocks/>
            </p:cNvSpPr>
            <p:nvPr/>
          </p:nvSpPr>
          <p:spPr bwMode="auto">
            <a:xfrm>
              <a:off x="1415" y="2069"/>
              <a:ext cx="15" cy="37"/>
            </a:xfrm>
            <a:custGeom>
              <a:avLst/>
              <a:gdLst>
                <a:gd name="T0" fmla="*/ 0 w 15"/>
                <a:gd name="T1" fmla="*/ 0 h 37"/>
                <a:gd name="T2" fmla="*/ 6 w 15"/>
                <a:gd name="T3" fmla="*/ 15 h 37"/>
                <a:gd name="T4" fmla="*/ 15 w 15"/>
                <a:gd name="T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37">
                  <a:moveTo>
                    <a:pt x="0" y="0"/>
                  </a:moveTo>
                  <a:cubicBezTo>
                    <a:pt x="1" y="6"/>
                    <a:pt x="3" y="9"/>
                    <a:pt x="6" y="15"/>
                  </a:cubicBezTo>
                  <a:cubicBezTo>
                    <a:pt x="8" y="25"/>
                    <a:pt x="3" y="33"/>
                    <a:pt x="15" y="37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46" name="Freeform 374"/>
            <p:cNvSpPr>
              <a:spLocks/>
            </p:cNvSpPr>
            <p:nvPr/>
          </p:nvSpPr>
          <p:spPr bwMode="auto">
            <a:xfrm>
              <a:off x="1392" y="1973"/>
              <a:ext cx="83" cy="84"/>
            </a:xfrm>
            <a:custGeom>
              <a:avLst/>
              <a:gdLst>
                <a:gd name="T0" fmla="*/ 0 w 83"/>
                <a:gd name="T1" fmla="*/ 0 h 84"/>
                <a:gd name="T2" fmla="*/ 45 w 83"/>
                <a:gd name="T3" fmla="*/ 18 h 84"/>
                <a:gd name="T4" fmla="*/ 65 w 83"/>
                <a:gd name="T5" fmla="*/ 36 h 84"/>
                <a:gd name="T6" fmla="*/ 74 w 83"/>
                <a:gd name="T7" fmla="*/ 49 h 84"/>
                <a:gd name="T8" fmla="*/ 75 w 83"/>
                <a:gd name="T9" fmla="*/ 69 h 84"/>
                <a:gd name="T10" fmla="*/ 83 w 83"/>
                <a:gd name="T1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84">
                  <a:moveTo>
                    <a:pt x="0" y="0"/>
                  </a:moveTo>
                  <a:cubicBezTo>
                    <a:pt x="32" y="1"/>
                    <a:pt x="24" y="2"/>
                    <a:pt x="45" y="18"/>
                  </a:cubicBezTo>
                  <a:cubicBezTo>
                    <a:pt x="49" y="27"/>
                    <a:pt x="57" y="31"/>
                    <a:pt x="65" y="36"/>
                  </a:cubicBezTo>
                  <a:cubicBezTo>
                    <a:pt x="69" y="42"/>
                    <a:pt x="67" y="45"/>
                    <a:pt x="74" y="49"/>
                  </a:cubicBezTo>
                  <a:cubicBezTo>
                    <a:pt x="74" y="56"/>
                    <a:pt x="73" y="63"/>
                    <a:pt x="75" y="69"/>
                  </a:cubicBezTo>
                  <a:cubicBezTo>
                    <a:pt x="77" y="76"/>
                    <a:pt x="83" y="75"/>
                    <a:pt x="83" y="8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47" name="Freeform 375"/>
            <p:cNvSpPr>
              <a:spLocks/>
            </p:cNvSpPr>
            <p:nvPr/>
          </p:nvSpPr>
          <p:spPr bwMode="auto">
            <a:xfrm>
              <a:off x="1002" y="3191"/>
              <a:ext cx="456" cy="166"/>
            </a:xfrm>
            <a:custGeom>
              <a:avLst/>
              <a:gdLst>
                <a:gd name="T0" fmla="*/ 414 w 456"/>
                <a:gd name="T1" fmla="*/ 13 h 166"/>
                <a:gd name="T2" fmla="*/ 395 w 456"/>
                <a:gd name="T3" fmla="*/ 42 h 166"/>
                <a:gd name="T4" fmla="*/ 387 w 456"/>
                <a:gd name="T5" fmla="*/ 18 h 166"/>
                <a:gd name="T6" fmla="*/ 327 w 456"/>
                <a:gd name="T7" fmla="*/ 15 h 166"/>
                <a:gd name="T8" fmla="*/ 312 w 456"/>
                <a:gd name="T9" fmla="*/ 58 h 166"/>
                <a:gd name="T10" fmla="*/ 303 w 456"/>
                <a:gd name="T11" fmla="*/ 45 h 166"/>
                <a:gd name="T12" fmla="*/ 254 w 456"/>
                <a:gd name="T13" fmla="*/ 25 h 166"/>
                <a:gd name="T14" fmla="*/ 218 w 456"/>
                <a:gd name="T15" fmla="*/ 78 h 166"/>
                <a:gd name="T16" fmla="*/ 213 w 456"/>
                <a:gd name="T17" fmla="*/ 52 h 166"/>
                <a:gd name="T18" fmla="*/ 182 w 456"/>
                <a:gd name="T19" fmla="*/ 19 h 166"/>
                <a:gd name="T20" fmla="*/ 126 w 456"/>
                <a:gd name="T21" fmla="*/ 66 h 166"/>
                <a:gd name="T22" fmla="*/ 101 w 456"/>
                <a:gd name="T23" fmla="*/ 31 h 166"/>
                <a:gd name="T24" fmla="*/ 66 w 456"/>
                <a:gd name="T25" fmla="*/ 34 h 166"/>
                <a:gd name="T26" fmla="*/ 45 w 456"/>
                <a:gd name="T27" fmla="*/ 60 h 166"/>
                <a:gd name="T28" fmla="*/ 21 w 456"/>
                <a:gd name="T29" fmla="*/ 15 h 166"/>
                <a:gd name="T30" fmla="*/ 9 w 456"/>
                <a:gd name="T31" fmla="*/ 31 h 166"/>
                <a:gd name="T32" fmla="*/ 0 w 456"/>
                <a:gd name="T33" fmla="*/ 135 h 166"/>
                <a:gd name="T34" fmla="*/ 29 w 456"/>
                <a:gd name="T35" fmla="*/ 132 h 166"/>
                <a:gd name="T36" fmla="*/ 47 w 456"/>
                <a:gd name="T37" fmla="*/ 123 h 166"/>
                <a:gd name="T38" fmla="*/ 59 w 456"/>
                <a:gd name="T39" fmla="*/ 153 h 166"/>
                <a:gd name="T40" fmla="*/ 95 w 456"/>
                <a:gd name="T41" fmla="*/ 162 h 166"/>
                <a:gd name="T42" fmla="*/ 117 w 456"/>
                <a:gd name="T43" fmla="*/ 138 h 166"/>
                <a:gd name="T44" fmla="*/ 137 w 456"/>
                <a:gd name="T45" fmla="*/ 148 h 166"/>
                <a:gd name="T46" fmla="*/ 191 w 456"/>
                <a:gd name="T47" fmla="*/ 159 h 166"/>
                <a:gd name="T48" fmla="*/ 215 w 456"/>
                <a:gd name="T49" fmla="*/ 129 h 166"/>
                <a:gd name="T50" fmla="*/ 218 w 456"/>
                <a:gd name="T51" fmla="*/ 130 h 166"/>
                <a:gd name="T52" fmla="*/ 290 w 456"/>
                <a:gd name="T53" fmla="*/ 126 h 166"/>
                <a:gd name="T54" fmla="*/ 302 w 456"/>
                <a:gd name="T55" fmla="*/ 97 h 166"/>
                <a:gd name="T56" fmla="*/ 323 w 456"/>
                <a:gd name="T57" fmla="*/ 118 h 166"/>
                <a:gd name="T58" fmla="*/ 368 w 456"/>
                <a:gd name="T59" fmla="*/ 108 h 166"/>
                <a:gd name="T60" fmla="*/ 402 w 456"/>
                <a:gd name="T61" fmla="*/ 78 h 166"/>
                <a:gd name="T62" fmla="*/ 432 w 456"/>
                <a:gd name="T63" fmla="*/ 91 h 166"/>
                <a:gd name="T64" fmla="*/ 453 w 456"/>
                <a:gd name="T65" fmla="*/ 25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6" h="166">
                  <a:moveTo>
                    <a:pt x="431" y="0"/>
                  </a:moveTo>
                  <a:cubicBezTo>
                    <a:pt x="425" y="7"/>
                    <a:pt x="424" y="11"/>
                    <a:pt x="414" y="13"/>
                  </a:cubicBezTo>
                  <a:cubicBezTo>
                    <a:pt x="410" y="20"/>
                    <a:pt x="402" y="26"/>
                    <a:pt x="396" y="34"/>
                  </a:cubicBezTo>
                  <a:cubicBezTo>
                    <a:pt x="396" y="37"/>
                    <a:pt x="397" y="41"/>
                    <a:pt x="395" y="42"/>
                  </a:cubicBezTo>
                  <a:cubicBezTo>
                    <a:pt x="393" y="43"/>
                    <a:pt x="391" y="39"/>
                    <a:pt x="390" y="37"/>
                  </a:cubicBezTo>
                  <a:cubicBezTo>
                    <a:pt x="388" y="31"/>
                    <a:pt x="388" y="24"/>
                    <a:pt x="387" y="18"/>
                  </a:cubicBezTo>
                  <a:cubicBezTo>
                    <a:pt x="386" y="14"/>
                    <a:pt x="380" y="7"/>
                    <a:pt x="378" y="4"/>
                  </a:cubicBezTo>
                  <a:cubicBezTo>
                    <a:pt x="352" y="6"/>
                    <a:pt x="346" y="4"/>
                    <a:pt x="327" y="15"/>
                  </a:cubicBezTo>
                  <a:cubicBezTo>
                    <a:pt x="322" y="22"/>
                    <a:pt x="319" y="26"/>
                    <a:pt x="315" y="33"/>
                  </a:cubicBezTo>
                  <a:cubicBezTo>
                    <a:pt x="314" y="41"/>
                    <a:pt x="314" y="50"/>
                    <a:pt x="312" y="58"/>
                  </a:cubicBezTo>
                  <a:cubicBezTo>
                    <a:pt x="312" y="60"/>
                    <a:pt x="312" y="54"/>
                    <a:pt x="311" y="52"/>
                  </a:cubicBezTo>
                  <a:cubicBezTo>
                    <a:pt x="309" y="48"/>
                    <a:pt x="306" y="47"/>
                    <a:pt x="303" y="45"/>
                  </a:cubicBezTo>
                  <a:cubicBezTo>
                    <a:pt x="296" y="33"/>
                    <a:pt x="290" y="25"/>
                    <a:pt x="278" y="19"/>
                  </a:cubicBezTo>
                  <a:cubicBezTo>
                    <a:pt x="269" y="20"/>
                    <a:pt x="261" y="20"/>
                    <a:pt x="254" y="25"/>
                  </a:cubicBezTo>
                  <a:cubicBezTo>
                    <a:pt x="247" y="43"/>
                    <a:pt x="230" y="58"/>
                    <a:pt x="219" y="73"/>
                  </a:cubicBezTo>
                  <a:cubicBezTo>
                    <a:pt x="219" y="75"/>
                    <a:pt x="220" y="78"/>
                    <a:pt x="218" y="78"/>
                  </a:cubicBezTo>
                  <a:cubicBezTo>
                    <a:pt x="214" y="78"/>
                    <a:pt x="216" y="71"/>
                    <a:pt x="215" y="67"/>
                  </a:cubicBezTo>
                  <a:cubicBezTo>
                    <a:pt x="214" y="62"/>
                    <a:pt x="214" y="57"/>
                    <a:pt x="213" y="52"/>
                  </a:cubicBezTo>
                  <a:cubicBezTo>
                    <a:pt x="211" y="45"/>
                    <a:pt x="201" y="36"/>
                    <a:pt x="195" y="34"/>
                  </a:cubicBezTo>
                  <a:cubicBezTo>
                    <a:pt x="193" y="25"/>
                    <a:pt x="190" y="23"/>
                    <a:pt x="182" y="19"/>
                  </a:cubicBezTo>
                  <a:cubicBezTo>
                    <a:pt x="173" y="20"/>
                    <a:pt x="160" y="19"/>
                    <a:pt x="152" y="25"/>
                  </a:cubicBezTo>
                  <a:cubicBezTo>
                    <a:pt x="144" y="38"/>
                    <a:pt x="132" y="51"/>
                    <a:pt x="126" y="66"/>
                  </a:cubicBezTo>
                  <a:cubicBezTo>
                    <a:pt x="125" y="72"/>
                    <a:pt x="126" y="79"/>
                    <a:pt x="120" y="72"/>
                  </a:cubicBezTo>
                  <a:cubicBezTo>
                    <a:pt x="119" y="49"/>
                    <a:pt x="118" y="44"/>
                    <a:pt x="101" y="31"/>
                  </a:cubicBezTo>
                  <a:cubicBezTo>
                    <a:pt x="96" y="21"/>
                    <a:pt x="92" y="24"/>
                    <a:pt x="80" y="25"/>
                  </a:cubicBezTo>
                  <a:cubicBezTo>
                    <a:pt x="75" y="27"/>
                    <a:pt x="66" y="34"/>
                    <a:pt x="66" y="34"/>
                  </a:cubicBezTo>
                  <a:cubicBezTo>
                    <a:pt x="65" y="40"/>
                    <a:pt x="63" y="46"/>
                    <a:pt x="60" y="52"/>
                  </a:cubicBezTo>
                  <a:cubicBezTo>
                    <a:pt x="59" y="63"/>
                    <a:pt x="55" y="62"/>
                    <a:pt x="45" y="60"/>
                  </a:cubicBezTo>
                  <a:cubicBezTo>
                    <a:pt x="43" y="51"/>
                    <a:pt x="43" y="40"/>
                    <a:pt x="35" y="34"/>
                  </a:cubicBezTo>
                  <a:cubicBezTo>
                    <a:pt x="31" y="26"/>
                    <a:pt x="31" y="17"/>
                    <a:pt x="21" y="15"/>
                  </a:cubicBezTo>
                  <a:cubicBezTo>
                    <a:pt x="16" y="11"/>
                    <a:pt x="11" y="9"/>
                    <a:pt x="14" y="18"/>
                  </a:cubicBezTo>
                  <a:cubicBezTo>
                    <a:pt x="13" y="21"/>
                    <a:pt x="11" y="22"/>
                    <a:pt x="9" y="31"/>
                  </a:cubicBezTo>
                  <a:cubicBezTo>
                    <a:pt x="7" y="40"/>
                    <a:pt x="4" y="53"/>
                    <a:pt x="3" y="70"/>
                  </a:cubicBezTo>
                  <a:cubicBezTo>
                    <a:pt x="1" y="79"/>
                    <a:pt x="2" y="126"/>
                    <a:pt x="0" y="135"/>
                  </a:cubicBezTo>
                  <a:cubicBezTo>
                    <a:pt x="1" y="146"/>
                    <a:pt x="5" y="140"/>
                    <a:pt x="8" y="151"/>
                  </a:cubicBezTo>
                  <a:cubicBezTo>
                    <a:pt x="10" y="157"/>
                    <a:pt x="25" y="134"/>
                    <a:pt x="29" y="132"/>
                  </a:cubicBezTo>
                  <a:cubicBezTo>
                    <a:pt x="31" y="123"/>
                    <a:pt x="31" y="115"/>
                    <a:pt x="36" y="108"/>
                  </a:cubicBezTo>
                  <a:cubicBezTo>
                    <a:pt x="42" y="109"/>
                    <a:pt x="44" y="117"/>
                    <a:pt x="47" y="123"/>
                  </a:cubicBezTo>
                  <a:cubicBezTo>
                    <a:pt x="48" y="129"/>
                    <a:pt x="50" y="132"/>
                    <a:pt x="53" y="138"/>
                  </a:cubicBezTo>
                  <a:cubicBezTo>
                    <a:pt x="54" y="144"/>
                    <a:pt x="56" y="147"/>
                    <a:pt x="59" y="153"/>
                  </a:cubicBezTo>
                  <a:cubicBezTo>
                    <a:pt x="60" y="161"/>
                    <a:pt x="72" y="165"/>
                    <a:pt x="80" y="166"/>
                  </a:cubicBezTo>
                  <a:cubicBezTo>
                    <a:pt x="85" y="165"/>
                    <a:pt x="90" y="163"/>
                    <a:pt x="95" y="162"/>
                  </a:cubicBezTo>
                  <a:cubicBezTo>
                    <a:pt x="101" y="159"/>
                    <a:pt x="104" y="155"/>
                    <a:pt x="110" y="151"/>
                  </a:cubicBezTo>
                  <a:cubicBezTo>
                    <a:pt x="113" y="147"/>
                    <a:pt x="114" y="142"/>
                    <a:pt x="117" y="138"/>
                  </a:cubicBezTo>
                  <a:cubicBezTo>
                    <a:pt x="119" y="131"/>
                    <a:pt x="118" y="128"/>
                    <a:pt x="125" y="124"/>
                  </a:cubicBezTo>
                  <a:cubicBezTo>
                    <a:pt x="127" y="133"/>
                    <a:pt x="133" y="140"/>
                    <a:pt x="137" y="148"/>
                  </a:cubicBezTo>
                  <a:cubicBezTo>
                    <a:pt x="138" y="159"/>
                    <a:pt x="141" y="160"/>
                    <a:pt x="150" y="165"/>
                  </a:cubicBezTo>
                  <a:cubicBezTo>
                    <a:pt x="169" y="164"/>
                    <a:pt x="176" y="162"/>
                    <a:pt x="191" y="159"/>
                  </a:cubicBezTo>
                  <a:cubicBezTo>
                    <a:pt x="196" y="157"/>
                    <a:pt x="198" y="153"/>
                    <a:pt x="203" y="150"/>
                  </a:cubicBezTo>
                  <a:cubicBezTo>
                    <a:pt x="205" y="141"/>
                    <a:pt x="207" y="134"/>
                    <a:pt x="215" y="129"/>
                  </a:cubicBezTo>
                  <a:cubicBezTo>
                    <a:pt x="215" y="127"/>
                    <a:pt x="214" y="122"/>
                    <a:pt x="216" y="123"/>
                  </a:cubicBezTo>
                  <a:cubicBezTo>
                    <a:pt x="218" y="124"/>
                    <a:pt x="217" y="128"/>
                    <a:pt x="218" y="130"/>
                  </a:cubicBezTo>
                  <a:cubicBezTo>
                    <a:pt x="221" y="138"/>
                    <a:pt x="225" y="140"/>
                    <a:pt x="233" y="142"/>
                  </a:cubicBezTo>
                  <a:cubicBezTo>
                    <a:pt x="260" y="155"/>
                    <a:pt x="279" y="147"/>
                    <a:pt x="290" y="126"/>
                  </a:cubicBezTo>
                  <a:cubicBezTo>
                    <a:pt x="291" y="120"/>
                    <a:pt x="294" y="117"/>
                    <a:pt x="296" y="112"/>
                  </a:cubicBezTo>
                  <a:cubicBezTo>
                    <a:pt x="297" y="106"/>
                    <a:pt x="300" y="103"/>
                    <a:pt x="302" y="97"/>
                  </a:cubicBezTo>
                  <a:cubicBezTo>
                    <a:pt x="305" y="99"/>
                    <a:pt x="309" y="98"/>
                    <a:pt x="312" y="100"/>
                  </a:cubicBezTo>
                  <a:cubicBezTo>
                    <a:pt x="316" y="103"/>
                    <a:pt x="320" y="114"/>
                    <a:pt x="323" y="118"/>
                  </a:cubicBezTo>
                  <a:cubicBezTo>
                    <a:pt x="326" y="132"/>
                    <a:pt x="342" y="122"/>
                    <a:pt x="353" y="120"/>
                  </a:cubicBezTo>
                  <a:cubicBezTo>
                    <a:pt x="354" y="114"/>
                    <a:pt x="362" y="109"/>
                    <a:pt x="368" y="108"/>
                  </a:cubicBezTo>
                  <a:cubicBezTo>
                    <a:pt x="375" y="97"/>
                    <a:pt x="382" y="87"/>
                    <a:pt x="389" y="76"/>
                  </a:cubicBezTo>
                  <a:cubicBezTo>
                    <a:pt x="393" y="77"/>
                    <a:pt x="399" y="75"/>
                    <a:pt x="402" y="78"/>
                  </a:cubicBezTo>
                  <a:cubicBezTo>
                    <a:pt x="405" y="82"/>
                    <a:pt x="399" y="91"/>
                    <a:pt x="404" y="93"/>
                  </a:cubicBezTo>
                  <a:cubicBezTo>
                    <a:pt x="413" y="97"/>
                    <a:pt x="423" y="92"/>
                    <a:pt x="432" y="91"/>
                  </a:cubicBezTo>
                  <a:cubicBezTo>
                    <a:pt x="436" y="86"/>
                    <a:pt x="446" y="90"/>
                    <a:pt x="447" y="84"/>
                  </a:cubicBezTo>
                  <a:cubicBezTo>
                    <a:pt x="448" y="73"/>
                    <a:pt x="456" y="39"/>
                    <a:pt x="453" y="25"/>
                  </a:cubicBezTo>
                  <a:cubicBezTo>
                    <a:pt x="450" y="11"/>
                    <a:pt x="436" y="5"/>
                    <a:pt x="431" y="0"/>
                  </a:cubicBezTo>
                  <a:close/>
                </a:path>
              </a:pathLst>
            </a:custGeom>
            <a:solidFill>
              <a:srgbClr val="FF9900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48" name="Freeform 376"/>
            <p:cNvSpPr>
              <a:spLocks/>
            </p:cNvSpPr>
            <p:nvPr/>
          </p:nvSpPr>
          <p:spPr bwMode="auto">
            <a:xfrm>
              <a:off x="972" y="3361"/>
              <a:ext cx="471" cy="208"/>
            </a:xfrm>
            <a:custGeom>
              <a:avLst/>
              <a:gdLst>
                <a:gd name="T0" fmla="*/ 468 w 471"/>
                <a:gd name="T1" fmla="*/ 2 h 208"/>
                <a:gd name="T2" fmla="*/ 465 w 471"/>
                <a:gd name="T3" fmla="*/ 38 h 208"/>
                <a:gd name="T4" fmla="*/ 431 w 471"/>
                <a:gd name="T5" fmla="*/ 40 h 208"/>
                <a:gd name="T6" fmla="*/ 422 w 471"/>
                <a:gd name="T7" fmla="*/ 41 h 208"/>
                <a:gd name="T8" fmla="*/ 399 w 471"/>
                <a:gd name="T9" fmla="*/ 41 h 208"/>
                <a:gd name="T10" fmla="*/ 371 w 471"/>
                <a:gd name="T11" fmla="*/ 50 h 208"/>
                <a:gd name="T12" fmla="*/ 351 w 471"/>
                <a:gd name="T13" fmla="*/ 71 h 208"/>
                <a:gd name="T14" fmla="*/ 318 w 471"/>
                <a:gd name="T15" fmla="*/ 95 h 208"/>
                <a:gd name="T16" fmla="*/ 278 w 471"/>
                <a:gd name="T17" fmla="*/ 136 h 208"/>
                <a:gd name="T18" fmla="*/ 234 w 471"/>
                <a:gd name="T19" fmla="*/ 167 h 208"/>
                <a:gd name="T20" fmla="*/ 162 w 471"/>
                <a:gd name="T21" fmla="*/ 202 h 208"/>
                <a:gd name="T22" fmla="*/ 101 w 471"/>
                <a:gd name="T23" fmla="*/ 205 h 208"/>
                <a:gd name="T24" fmla="*/ 51 w 471"/>
                <a:gd name="T25" fmla="*/ 178 h 208"/>
                <a:gd name="T26" fmla="*/ 39 w 471"/>
                <a:gd name="T27" fmla="*/ 166 h 208"/>
                <a:gd name="T28" fmla="*/ 2 w 471"/>
                <a:gd name="T29" fmla="*/ 139 h 208"/>
                <a:gd name="T30" fmla="*/ 17 w 471"/>
                <a:gd name="T31" fmla="*/ 119 h 208"/>
                <a:gd name="T32" fmla="*/ 42 w 471"/>
                <a:gd name="T33" fmla="*/ 134 h 208"/>
                <a:gd name="T34" fmla="*/ 66 w 471"/>
                <a:gd name="T35" fmla="*/ 155 h 208"/>
                <a:gd name="T36" fmla="*/ 81 w 471"/>
                <a:gd name="T37" fmla="*/ 161 h 208"/>
                <a:gd name="T38" fmla="*/ 120 w 471"/>
                <a:gd name="T39" fmla="*/ 170 h 208"/>
                <a:gd name="T40" fmla="*/ 177 w 471"/>
                <a:gd name="T41" fmla="*/ 161 h 208"/>
                <a:gd name="T42" fmla="*/ 227 w 471"/>
                <a:gd name="T43" fmla="*/ 131 h 208"/>
                <a:gd name="T44" fmla="*/ 284 w 471"/>
                <a:gd name="T45" fmla="*/ 86 h 208"/>
                <a:gd name="T46" fmla="*/ 314 w 471"/>
                <a:gd name="T47" fmla="*/ 59 h 208"/>
                <a:gd name="T48" fmla="*/ 377 w 471"/>
                <a:gd name="T49" fmla="*/ 17 h 208"/>
                <a:gd name="T50" fmla="*/ 446 w 471"/>
                <a:gd name="T51" fmla="*/ 2 h 208"/>
                <a:gd name="T52" fmla="*/ 468 w 471"/>
                <a:gd name="T53" fmla="*/ 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71" h="208">
                  <a:moveTo>
                    <a:pt x="468" y="2"/>
                  </a:moveTo>
                  <a:cubicBezTo>
                    <a:pt x="471" y="8"/>
                    <a:pt x="471" y="32"/>
                    <a:pt x="465" y="38"/>
                  </a:cubicBezTo>
                  <a:cubicBezTo>
                    <a:pt x="459" y="44"/>
                    <a:pt x="438" y="40"/>
                    <a:pt x="431" y="40"/>
                  </a:cubicBezTo>
                  <a:cubicBezTo>
                    <a:pt x="428" y="40"/>
                    <a:pt x="425" y="41"/>
                    <a:pt x="422" y="41"/>
                  </a:cubicBezTo>
                  <a:cubicBezTo>
                    <a:pt x="410" y="46"/>
                    <a:pt x="412" y="39"/>
                    <a:pt x="399" y="41"/>
                  </a:cubicBezTo>
                  <a:cubicBezTo>
                    <a:pt x="389" y="45"/>
                    <a:pt x="379" y="45"/>
                    <a:pt x="371" y="50"/>
                  </a:cubicBezTo>
                  <a:cubicBezTo>
                    <a:pt x="363" y="55"/>
                    <a:pt x="360" y="64"/>
                    <a:pt x="351" y="71"/>
                  </a:cubicBezTo>
                  <a:cubicBezTo>
                    <a:pt x="340" y="79"/>
                    <a:pt x="330" y="88"/>
                    <a:pt x="318" y="95"/>
                  </a:cubicBezTo>
                  <a:cubicBezTo>
                    <a:pt x="308" y="108"/>
                    <a:pt x="289" y="126"/>
                    <a:pt x="278" y="136"/>
                  </a:cubicBezTo>
                  <a:cubicBezTo>
                    <a:pt x="263" y="148"/>
                    <a:pt x="251" y="156"/>
                    <a:pt x="234" y="167"/>
                  </a:cubicBezTo>
                  <a:cubicBezTo>
                    <a:pt x="227" y="179"/>
                    <a:pt x="177" y="200"/>
                    <a:pt x="162" y="202"/>
                  </a:cubicBezTo>
                  <a:cubicBezTo>
                    <a:pt x="140" y="208"/>
                    <a:pt x="121" y="207"/>
                    <a:pt x="101" y="205"/>
                  </a:cubicBezTo>
                  <a:cubicBezTo>
                    <a:pt x="82" y="198"/>
                    <a:pt x="68" y="188"/>
                    <a:pt x="51" y="178"/>
                  </a:cubicBezTo>
                  <a:cubicBezTo>
                    <a:pt x="43" y="167"/>
                    <a:pt x="47" y="171"/>
                    <a:pt x="39" y="166"/>
                  </a:cubicBezTo>
                  <a:cubicBezTo>
                    <a:pt x="31" y="159"/>
                    <a:pt x="6" y="147"/>
                    <a:pt x="2" y="139"/>
                  </a:cubicBezTo>
                  <a:cubicBezTo>
                    <a:pt x="0" y="131"/>
                    <a:pt x="10" y="122"/>
                    <a:pt x="17" y="119"/>
                  </a:cubicBezTo>
                  <a:cubicBezTo>
                    <a:pt x="25" y="125"/>
                    <a:pt x="34" y="128"/>
                    <a:pt x="42" y="134"/>
                  </a:cubicBezTo>
                  <a:cubicBezTo>
                    <a:pt x="47" y="143"/>
                    <a:pt x="56" y="154"/>
                    <a:pt x="66" y="155"/>
                  </a:cubicBezTo>
                  <a:cubicBezTo>
                    <a:pt x="72" y="157"/>
                    <a:pt x="75" y="160"/>
                    <a:pt x="81" y="161"/>
                  </a:cubicBezTo>
                  <a:cubicBezTo>
                    <a:pt x="90" y="162"/>
                    <a:pt x="104" y="170"/>
                    <a:pt x="120" y="170"/>
                  </a:cubicBezTo>
                  <a:cubicBezTo>
                    <a:pt x="136" y="170"/>
                    <a:pt x="159" y="167"/>
                    <a:pt x="177" y="161"/>
                  </a:cubicBezTo>
                  <a:cubicBezTo>
                    <a:pt x="188" y="157"/>
                    <a:pt x="214" y="141"/>
                    <a:pt x="227" y="131"/>
                  </a:cubicBezTo>
                  <a:cubicBezTo>
                    <a:pt x="243" y="119"/>
                    <a:pt x="270" y="98"/>
                    <a:pt x="284" y="86"/>
                  </a:cubicBezTo>
                  <a:cubicBezTo>
                    <a:pt x="291" y="75"/>
                    <a:pt x="302" y="64"/>
                    <a:pt x="314" y="59"/>
                  </a:cubicBezTo>
                  <a:cubicBezTo>
                    <a:pt x="330" y="47"/>
                    <a:pt x="355" y="26"/>
                    <a:pt x="377" y="17"/>
                  </a:cubicBezTo>
                  <a:cubicBezTo>
                    <a:pt x="392" y="15"/>
                    <a:pt x="431" y="4"/>
                    <a:pt x="446" y="2"/>
                  </a:cubicBezTo>
                  <a:cubicBezTo>
                    <a:pt x="461" y="0"/>
                    <a:pt x="463" y="2"/>
                    <a:pt x="468" y="2"/>
                  </a:cubicBezTo>
                  <a:close/>
                </a:path>
              </a:pathLst>
            </a:custGeom>
            <a:solidFill>
              <a:srgbClr val="FF99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49" name="Freeform 377"/>
            <p:cNvSpPr>
              <a:spLocks/>
            </p:cNvSpPr>
            <p:nvPr/>
          </p:nvSpPr>
          <p:spPr bwMode="auto">
            <a:xfrm>
              <a:off x="1010" y="2436"/>
              <a:ext cx="486" cy="141"/>
            </a:xfrm>
            <a:custGeom>
              <a:avLst/>
              <a:gdLst>
                <a:gd name="T0" fmla="*/ 478 w 486"/>
                <a:gd name="T1" fmla="*/ 75 h 141"/>
                <a:gd name="T2" fmla="*/ 469 w 486"/>
                <a:gd name="T3" fmla="*/ 93 h 141"/>
                <a:gd name="T4" fmla="*/ 448 w 486"/>
                <a:gd name="T5" fmla="*/ 99 h 141"/>
                <a:gd name="T6" fmla="*/ 409 w 486"/>
                <a:gd name="T7" fmla="*/ 108 h 141"/>
                <a:gd name="T8" fmla="*/ 357 w 486"/>
                <a:gd name="T9" fmla="*/ 119 h 141"/>
                <a:gd name="T10" fmla="*/ 328 w 486"/>
                <a:gd name="T11" fmla="*/ 128 h 141"/>
                <a:gd name="T12" fmla="*/ 184 w 486"/>
                <a:gd name="T13" fmla="*/ 123 h 141"/>
                <a:gd name="T14" fmla="*/ 180 w 486"/>
                <a:gd name="T15" fmla="*/ 114 h 141"/>
                <a:gd name="T16" fmla="*/ 138 w 486"/>
                <a:gd name="T17" fmla="*/ 108 h 141"/>
                <a:gd name="T18" fmla="*/ 109 w 486"/>
                <a:gd name="T19" fmla="*/ 96 h 141"/>
                <a:gd name="T20" fmla="*/ 91 w 486"/>
                <a:gd name="T21" fmla="*/ 86 h 141"/>
                <a:gd name="T22" fmla="*/ 76 w 486"/>
                <a:gd name="T23" fmla="*/ 80 h 141"/>
                <a:gd name="T24" fmla="*/ 55 w 486"/>
                <a:gd name="T25" fmla="*/ 66 h 141"/>
                <a:gd name="T26" fmla="*/ 37 w 486"/>
                <a:gd name="T27" fmla="*/ 53 h 141"/>
                <a:gd name="T28" fmla="*/ 19 w 486"/>
                <a:gd name="T29" fmla="*/ 35 h 141"/>
                <a:gd name="T30" fmla="*/ 7 w 486"/>
                <a:gd name="T31" fmla="*/ 26 h 141"/>
                <a:gd name="T32" fmla="*/ 18 w 486"/>
                <a:gd name="T33" fmla="*/ 30 h 141"/>
                <a:gd name="T34" fmla="*/ 37 w 486"/>
                <a:gd name="T35" fmla="*/ 47 h 141"/>
                <a:gd name="T36" fmla="*/ 57 w 486"/>
                <a:gd name="T37" fmla="*/ 60 h 141"/>
                <a:gd name="T38" fmla="*/ 73 w 486"/>
                <a:gd name="T39" fmla="*/ 72 h 141"/>
                <a:gd name="T40" fmla="*/ 91 w 486"/>
                <a:gd name="T41" fmla="*/ 83 h 141"/>
                <a:gd name="T42" fmla="*/ 96 w 486"/>
                <a:gd name="T43" fmla="*/ 86 h 141"/>
                <a:gd name="T44" fmla="*/ 112 w 486"/>
                <a:gd name="T45" fmla="*/ 87 h 141"/>
                <a:gd name="T46" fmla="*/ 114 w 486"/>
                <a:gd name="T47" fmla="*/ 95 h 141"/>
                <a:gd name="T48" fmla="*/ 138 w 486"/>
                <a:gd name="T49" fmla="*/ 96 h 141"/>
                <a:gd name="T50" fmla="*/ 150 w 486"/>
                <a:gd name="T51" fmla="*/ 105 h 141"/>
                <a:gd name="T52" fmla="*/ 181 w 486"/>
                <a:gd name="T53" fmla="*/ 110 h 141"/>
                <a:gd name="T54" fmla="*/ 202 w 486"/>
                <a:gd name="T55" fmla="*/ 119 h 141"/>
                <a:gd name="T56" fmla="*/ 198 w 486"/>
                <a:gd name="T57" fmla="*/ 122 h 141"/>
                <a:gd name="T58" fmla="*/ 225 w 486"/>
                <a:gd name="T59" fmla="*/ 120 h 141"/>
                <a:gd name="T60" fmla="*/ 261 w 486"/>
                <a:gd name="T61" fmla="*/ 123 h 141"/>
                <a:gd name="T62" fmla="*/ 340 w 486"/>
                <a:gd name="T63" fmla="*/ 113 h 141"/>
                <a:gd name="T64" fmla="*/ 400 w 486"/>
                <a:gd name="T65" fmla="*/ 105 h 141"/>
                <a:gd name="T66" fmla="*/ 433 w 486"/>
                <a:gd name="T67" fmla="*/ 95 h 141"/>
                <a:gd name="T68" fmla="*/ 441 w 486"/>
                <a:gd name="T69" fmla="*/ 93 h 141"/>
                <a:gd name="T70" fmla="*/ 439 w 486"/>
                <a:gd name="T71" fmla="*/ 89 h 141"/>
                <a:gd name="T72" fmla="*/ 463 w 486"/>
                <a:gd name="T73" fmla="*/ 81 h 141"/>
                <a:gd name="T74" fmla="*/ 474 w 486"/>
                <a:gd name="T75" fmla="*/ 65 h 141"/>
                <a:gd name="T76" fmla="*/ 474 w 486"/>
                <a:gd name="T77" fmla="*/ 44 h 141"/>
                <a:gd name="T78" fmla="*/ 462 w 486"/>
                <a:gd name="T79" fmla="*/ 54 h 141"/>
                <a:gd name="T80" fmla="*/ 451 w 486"/>
                <a:gd name="T81" fmla="*/ 15 h 141"/>
                <a:gd name="T82" fmla="*/ 466 w 486"/>
                <a:gd name="T83" fmla="*/ 11 h 141"/>
                <a:gd name="T84" fmla="*/ 468 w 486"/>
                <a:gd name="T85" fmla="*/ 5 h 141"/>
                <a:gd name="T86" fmla="*/ 459 w 486"/>
                <a:gd name="T87" fmla="*/ 17 h 141"/>
                <a:gd name="T88" fmla="*/ 463 w 486"/>
                <a:gd name="T89" fmla="*/ 51 h 141"/>
                <a:gd name="T90" fmla="*/ 483 w 486"/>
                <a:gd name="T91" fmla="*/ 51 h 141"/>
                <a:gd name="T92" fmla="*/ 483 w 486"/>
                <a:gd name="T93" fmla="*/ 74 h 141"/>
                <a:gd name="T94" fmla="*/ 480 w 486"/>
                <a:gd name="T95" fmla="*/ 71 h 141"/>
                <a:gd name="T96" fmla="*/ 478 w 486"/>
                <a:gd name="T97" fmla="*/ 7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6" h="141">
                  <a:moveTo>
                    <a:pt x="478" y="75"/>
                  </a:moveTo>
                  <a:cubicBezTo>
                    <a:pt x="477" y="81"/>
                    <a:pt x="473" y="88"/>
                    <a:pt x="469" y="93"/>
                  </a:cubicBezTo>
                  <a:cubicBezTo>
                    <a:pt x="457" y="91"/>
                    <a:pt x="458" y="97"/>
                    <a:pt x="448" y="99"/>
                  </a:cubicBezTo>
                  <a:cubicBezTo>
                    <a:pt x="429" y="108"/>
                    <a:pt x="443" y="107"/>
                    <a:pt x="409" y="108"/>
                  </a:cubicBezTo>
                  <a:cubicBezTo>
                    <a:pt x="406" y="123"/>
                    <a:pt x="359" y="119"/>
                    <a:pt x="357" y="119"/>
                  </a:cubicBezTo>
                  <a:cubicBezTo>
                    <a:pt x="346" y="121"/>
                    <a:pt x="338" y="122"/>
                    <a:pt x="328" y="128"/>
                  </a:cubicBezTo>
                  <a:cubicBezTo>
                    <a:pt x="280" y="127"/>
                    <a:pt x="229" y="141"/>
                    <a:pt x="184" y="123"/>
                  </a:cubicBezTo>
                  <a:cubicBezTo>
                    <a:pt x="182" y="120"/>
                    <a:pt x="183" y="115"/>
                    <a:pt x="180" y="114"/>
                  </a:cubicBezTo>
                  <a:cubicBezTo>
                    <a:pt x="169" y="109"/>
                    <a:pt x="150" y="110"/>
                    <a:pt x="138" y="108"/>
                  </a:cubicBezTo>
                  <a:cubicBezTo>
                    <a:pt x="132" y="96"/>
                    <a:pt x="121" y="97"/>
                    <a:pt x="109" y="96"/>
                  </a:cubicBezTo>
                  <a:cubicBezTo>
                    <a:pt x="104" y="90"/>
                    <a:pt x="98" y="87"/>
                    <a:pt x="91" y="86"/>
                  </a:cubicBezTo>
                  <a:cubicBezTo>
                    <a:pt x="86" y="83"/>
                    <a:pt x="82" y="81"/>
                    <a:pt x="76" y="80"/>
                  </a:cubicBezTo>
                  <a:cubicBezTo>
                    <a:pt x="69" y="76"/>
                    <a:pt x="62" y="70"/>
                    <a:pt x="55" y="66"/>
                  </a:cubicBezTo>
                  <a:cubicBezTo>
                    <a:pt x="51" y="58"/>
                    <a:pt x="46" y="55"/>
                    <a:pt x="37" y="53"/>
                  </a:cubicBezTo>
                  <a:cubicBezTo>
                    <a:pt x="35" y="45"/>
                    <a:pt x="26" y="39"/>
                    <a:pt x="19" y="35"/>
                  </a:cubicBezTo>
                  <a:cubicBezTo>
                    <a:pt x="17" y="27"/>
                    <a:pt x="14" y="27"/>
                    <a:pt x="7" y="26"/>
                  </a:cubicBezTo>
                  <a:cubicBezTo>
                    <a:pt x="0" y="15"/>
                    <a:pt x="13" y="29"/>
                    <a:pt x="18" y="30"/>
                  </a:cubicBezTo>
                  <a:cubicBezTo>
                    <a:pt x="23" y="38"/>
                    <a:pt x="30" y="41"/>
                    <a:pt x="37" y="47"/>
                  </a:cubicBezTo>
                  <a:cubicBezTo>
                    <a:pt x="41" y="54"/>
                    <a:pt x="49" y="58"/>
                    <a:pt x="57" y="60"/>
                  </a:cubicBezTo>
                  <a:cubicBezTo>
                    <a:pt x="59" y="74"/>
                    <a:pt x="79" y="60"/>
                    <a:pt x="73" y="72"/>
                  </a:cubicBezTo>
                  <a:cubicBezTo>
                    <a:pt x="78" y="85"/>
                    <a:pt x="100" y="69"/>
                    <a:pt x="91" y="83"/>
                  </a:cubicBezTo>
                  <a:cubicBezTo>
                    <a:pt x="93" y="84"/>
                    <a:pt x="94" y="86"/>
                    <a:pt x="96" y="86"/>
                  </a:cubicBezTo>
                  <a:cubicBezTo>
                    <a:pt x="101" y="87"/>
                    <a:pt x="107" y="85"/>
                    <a:pt x="112" y="87"/>
                  </a:cubicBezTo>
                  <a:cubicBezTo>
                    <a:pt x="114" y="88"/>
                    <a:pt x="111" y="94"/>
                    <a:pt x="114" y="95"/>
                  </a:cubicBezTo>
                  <a:cubicBezTo>
                    <a:pt x="122" y="98"/>
                    <a:pt x="130" y="96"/>
                    <a:pt x="138" y="96"/>
                  </a:cubicBezTo>
                  <a:cubicBezTo>
                    <a:pt x="139" y="104"/>
                    <a:pt x="142" y="104"/>
                    <a:pt x="150" y="105"/>
                  </a:cubicBezTo>
                  <a:cubicBezTo>
                    <a:pt x="160" y="110"/>
                    <a:pt x="170" y="109"/>
                    <a:pt x="181" y="110"/>
                  </a:cubicBezTo>
                  <a:cubicBezTo>
                    <a:pt x="185" y="125"/>
                    <a:pt x="179" y="111"/>
                    <a:pt x="202" y="119"/>
                  </a:cubicBezTo>
                  <a:cubicBezTo>
                    <a:pt x="204" y="120"/>
                    <a:pt x="196" y="122"/>
                    <a:pt x="198" y="122"/>
                  </a:cubicBezTo>
                  <a:cubicBezTo>
                    <a:pt x="207" y="122"/>
                    <a:pt x="216" y="121"/>
                    <a:pt x="225" y="120"/>
                  </a:cubicBezTo>
                  <a:cubicBezTo>
                    <a:pt x="235" y="118"/>
                    <a:pt x="242" y="124"/>
                    <a:pt x="261" y="123"/>
                  </a:cubicBezTo>
                  <a:cubicBezTo>
                    <a:pt x="280" y="122"/>
                    <a:pt x="317" y="116"/>
                    <a:pt x="340" y="113"/>
                  </a:cubicBezTo>
                  <a:cubicBezTo>
                    <a:pt x="400" y="109"/>
                    <a:pt x="340" y="109"/>
                    <a:pt x="400" y="105"/>
                  </a:cubicBezTo>
                  <a:cubicBezTo>
                    <a:pt x="406" y="92"/>
                    <a:pt x="420" y="96"/>
                    <a:pt x="433" y="95"/>
                  </a:cubicBezTo>
                  <a:cubicBezTo>
                    <a:pt x="436" y="94"/>
                    <a:pt x="439" y="95"/>
                    <a:pt x="441" y="93"/>
                  </a:cubicBezTo>
                  <a:cubicBezTo>
                    <a:pt x="442" y="92"/>
                    <a:pt x="438" y="90"/>
                    <a:pt x="439" y="89"/>
                  </a:cubicBezTo>
                  <a:cubicBezTo>
                    <a:pt x="442" y="83"/>
                    <a:pt x="460" y="81"/>
                    <a:pt x="463" y="81"/>
                  </a:cubicBezTo>
                  <a:cubicBezTo>
                    <a:pt x="472" y="75"/>
                    <a:pt x="460" y="67"/>
                    <a:pt x="474" y="65"/>
                  </a:cubicBezTo>
                  <a:cubicBezTo>
                    <a:pt x="478" y="58"/>
                    <a:pt x="475" y="53"/>
                    <a:pt x="474" y="44"/>
                  </a:cubicBezTo>
                  <a:cubicBezTo>
                    <a:pt x="471" y="49"/>
                    <a:pt x="467" y="51"/>
                    <a:pt x="462" y="54"/>
                  </a:cubicBezTo>
                  <a:cubicBezTo>
                    <a:pt x="449" y="76"/>
                    <a:pt x="471" y="22"/>
                    <a:pt x="451" y="15"/>
                  </a:cubicBezTo>
                  <a:cubicBezTo>
                    <a:pt x="454" y="9"/>
                    <a:pt x="459" y="12"/>
                    <a:pt x="466" y="11"/>
                  </a:cubicBezTo>
                  <a:cubicBezTo>
                    <a:pt x="469" y="9"/>
                    <a:pt x="478" y="0"/>
                    <a:pt x="468" y="5"/>
                  </a:cubicBezTo>
                  <a:cubicBezTo>
                    <a:pt x="466" y="10"/>
                    <a:pt x="462" y="12"/>
                    <a:pt x="459" y="17"/>
                  </a:cubicBezTo>
                  <a:cubicBezTo>
                    <a:pt x="461" y="30"/>
                    <a:pt x="462" y="36"/>
                    <a:pt x="463" y="51"/>
                  </a:cubicBezTo>
                  <a:cubicBezTo>
                    <a:pt x="473" y="50"/>
                    <a:pt x="483" y="49"/>
                    <a:pt x="483" y="51"/>
                  </a:cubicBezTo>
                  <a:cubicBezTo>
                    <a:pt x="486" y="54"/>
                    <a:pt x="484" y="71"/>
                    <a:pt x="483" y="74"/>
                  </a:cubicBezTo>
                  <a:cubicBezTo>
                    <a:pt x="482" y="77"/>
                    <a:pt x="481" y="71"/>
                    <a:pt x="480" y="71"/>
                  </a:cubicBezTo>
                  <a:cubicBezTo>
                    <a:pt x="480" y="72"/>
                    <a:pt x="478" y="75"/>
                    <a:pt x="478" y="75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50" name="Freeform 378"/>
            <p:cNvSpPr>
              <a:spLocks/>
            </p:cNvSpPr>
            <p:nvPr/>
          </p:nvSpPr>
          <p:spPr bwMode="auto">
            <a:xfrm>
              <a:off x="1336" y="2178"/>
              <a:ext cx="105" cy="244"/>
            </a:xfrm>
            <a:custGeom>
              <a:avLst/>
              <a:gdLst>
                <a:gd name="T0" fmla="*/ 79 w 105"/>
                <a:gd name="T1" fmla="*/ 0 h 244"/>
                <a:gd name="T2" fmla="*/ 68 w 105"/>
                <a:gd name="T3" fmla="*/ 9 h 244"/>
                <a:gd name="T4" fmla="*/ 77 w 105"/>
                <a:gd name="T5" fmla="*/ 29 h 244"/>
                <a:gd name="T6" fmla="*/ 83 w 105"/>
                <a:gd name="T7" fmla="*/ 102 h 244"/>
                <a:gd name="T8" fmla="*/ 92 w 105"/>
                <a:gd name="T9" fmla="*/ 101 h 244"/>
                <a:gd name="T10" fmla="*/ 94 w 105"/>
                <a:gd name="T11" fmla="*/ 194 h 244"/>
                <a:gd name="T12" fmla="*/ 95 w 105"/>
                <a:gd name="T13" fmla="*/ 189 h 244"/>
                <a:gd name="T14" fmla="*/ 97 w 105"/>
                <a:gd name="T15" fmla="*/ 183 h 244"/>
                <a:gd name="T16" fmla="*/ 95 w 105"/>
                <a:gd name="T17" fmla="*/ 224 h 244"/>
                <a:gd name="T18" fmla="*/ 94 w 105"/>
                <a:gd name="T19" fmla="*/ 195 h 244"/>
                <a:gd name="T20" fmla="*/ 92 w 105"/>
                <a:gd name="T21" fmla="*/ 200 h 244"/>
                <a:gd name="T22" fmla="*/ 89 w 105"/>
                <a:gd name="T23" fmla="*/ 210 h 244"/>
                <a:gd name="T24" fmla="*/ 85 w 105"/>
                <a:gd name="T25" fmla="*/ 225 h 244"/>
                <a:gd name="T26" fmla="*/ 70 w 105"/>
                <a:gd name="T27" fmla="*/ 60 h 244"/>
                <a:gd name="T28" fmla="*/ 62 w 105"/>
                <a:gd name="T29" fmla="*/ 30 h 244"/>
                <a:gd name="T30" fmla="*/ 46 w 105"/>
                <a:gd name="T31" fmla="*/ 9 h 244"/>
                <a:gd name="T32" fmla="*/ 26 w 105"/>
                <a:gd name="T33" fmla="*/ 17 h 244"/>
                <a:gd name="T34" fmla="*/ 23 w 105"/>
                <a:gd name="T35" fmla="*/ 21 h 244"/>
                <a:gd name="T36" fmla="*/ 22 w 105"/>
                <a:gd name="T37" fmla="*/ 107 h 244"/>
                <a:gd name="T38" fmla="*/ 20 w 105"/>
                <a:gd name="T39" fmla="*/ 77 h 244"/>
                <a:gd name="T40" fmla="*/ 16 w 105"/>
                <a:gd name="T41" fmla="*/ 72 h 244"/>
                <a:gd name="T42" fmla="*/ 40 w 105"/>
                <a:gd name="T43" fmla="*/ 8 h 244"/>
                <a:gd name="T44" fmla="*/ 79 w 105"/>
                <a:gd name="T45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5" h="244">
                  <a:moveTo>
                    <a:pt x="79" y="0"/>
                  </a:moveTo>
                  <a:cubicBezTo>
                    <a:pt x="73" y="2"/>
                    <a:pt x="71" y="4"/>
                    <a:pt x="68" y="9"/>
                  </a:cubicBezTo>
                  <a:cubicBezTo>
                    <a:pt x="72" y="16"/>
                    <a:pt x="73" y="22"/>
                    <a:pt x="77" y="29"/>
                  </a:cubicBezTo>
                  <a:cubicBezTo>
                    <a:pt x="80" y="64"/>
                    <a:pt x="82" y="58"/>
                    <a:pt x="83" y="102"/>
                  </a:cubicBezTo>
                  <a:cubicBezTo>
                    <a:pt x="90" y="101"/>
                    <a:pt x="90" y="92"/>
                    <a:pt x="92" y="101"/>
                  </a:cubicBezTo>
                  <a:cubicBezTo>
                    <a:pt x="93" y="132"/>
                    <a:pt x="93" y="163"/>
                    <a:pt x="94" y="194"/>
                  </a:cubicBezTo>
                  <a:cubicBezTo>
                    <a:pt x="94" y="196"/>
                    <a:pt x="95" y="191"/>
                    <a:pt x="95" y="189"/>
                  </a:cubicBezTo>
                  <a:cubicBezTo>
                    <a:pt x="96" y="187"/>
                    <a:pt x="96" y="185"/>
                    <a:pt x="97" y="183"/>
                  </a:cubicBezTo>
                  <a:cubicBezTo>
                    <a:pt x="100" y="196"/>
                    <a:pt x="105" y="244"/>
                    <a:pt x="95" y="224"/>
                  </a:cubicBezTo>
                  <a:cubicBezTo>
                    <a:pt x="95" y="214"/>
                    <a:pt x="95" y="205"/>
                    <a:pt x="94" y="195"/>
                  </a:cubicBezTo>
                  <a:cubicBezTo>
                    <a:pt x="94" y="193"/>
                    <a:pt x="92" y="198"/>
                    <a:pt x="92" y="200"/>
                  </a:cubicBezTo>
                  <a:cubicBezTo>
                    <a:pt x="89" y="211"/>
                    <a:pt x="93" y="202"/>
                    <a:pt x="89" y="210"/>
                  </a:cubicBezTo>
                  <a:cubicBezTo>
                    <a:pt x="88" y="215"/>
                    <a:pt x="86" y="220"/>
                    <a:pt x="85" y="225"/>
                  </a:cubicBezTo>
                  <a:cubicBezTo>
                    <a:pt x="85" y="214"/>
                    <a:pt x="88" y="90"/>
                    <a:pt x="70" y="60"/>
                  </a:cubicBezTo>
                  <a:cubicBezTo>
                    <a:pt x="68" y="48"/>
                    <a:pt x="68" y="40"/>
                    <a:pt x="62" y="30"/>
                  </a:cubicBezTo>
                  <a:cubicBezTo>
                    <a:pt x="61" y="23"/>
                    <a:pt x="52" y="13"/>
                    <a:pt x="46" y="9"/>
                  </a:cubicBezTo>
                  <a:cubicBezTo>
                    <a:pt x="32" y="11"/>
                    <a:pt x="36" y="13"/>
                    <a:pt x="26" y="17"/>
                  </a:cubicBezTo>
                  <a:cubicBezTo>
                    <a:pt x="25" y="18"/>
                    <a:pt x="23" y="19"/>
                    <a:pt x="23" y="21"/>
                  </a:cubicBezTo>
                  <a:cubicBezTo>
                    <a:pt x="22" y="50"/>
                    <a:pt x="24" y="78"/>
                    <a:pt x="22" y="107"/>
                  </a:cubicBezTo>
                  <a:cubicBezTo>
                    <a:pt x="21" y="117"/>
                    <a:pt x="22" y="87"/>
                    <a:pt x="20" y="77"/>
                  </a:cubicBezTo>
                  <a:cubicBezTo>
                    <a:pt x="20" y="75"/>
                    <a:pt x="17" y="74"/>
                    <a:pt x="16" y="72"/>
                  </a:cubicBezTo>
                  <a:cubicBezTo>
                    <a:pt x="14" y="22"/>
                    <a:pt x="0" y="13"/>
                    <a:pt x="40" y="8"/>
                  </a:cubicBezTo>
                  <a:cubicBezTo>
                    <a:pt x="53" y="4"/>
                    <a:pt x="66" y="2"/>
                    <a:pt x="79" y="0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51" name="Freeform 379"/>
            <p:cNvSpPr>
              <a:spLocks/>
            </p:cNvSpPr>
            <p:nvPr/>
          </p:nvSpPr>
          <p:spPr bwMode="auto">
            <a:xfrm>
              <a:off x="1342" y="2276"/>
              <a:ext cx="13" cy="114"/>
            </a:xfrm>
            <a:custGeom>
              <a:avLst/>
              <a:gdLst>
                <a:gd name="T0" fmla="*/ 7 w 13"/>
                <a:gd name="T1" fmla="*/ 0 h 114"/>
                <a:gd name="T2" fmla="*/ 8 w 13"/>
                <a:gd name="T3" fmla="*/ 114 h 114"/>
                <a:gd name="T4" fmla="*/ 2 w 13"/>
                <a:gd name="T5" fmla="*/ 64 h 114"/>
                <a:gd name="T6" fmla="*/ 2 w 13"/>
                <a:gd name="T7" fmla="*/ 12 h 114"/>
                <a:gd name="T8" fmla="*/ 7 w 13"/>
                <a:gd name="T9" fmla="*/ 10 h 114"/>
                <a:gd name="T10" fmla="*/ 7 w 13"/>
                <a:gd name="T1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4">
                  <a:moveTo>
                    <a:pt x="7" y="0"/>
                  </a:moveTo>
                  <a:cubicBezTo>
                    <a:pt x="8" y="51"/>
                    <a:pt x="10" y="60"/>
                    <a:pt x="8" y="114"/>
                  </a:cubicBezTo>
                  <a:cubicBezTo>
                    <a:pt x="8" y="109"/>
                    <a:pt x="13" y="49"/>
                    <a:pt x="2" y="64"/>
                  </a:cubicBezTo>
                  <a:cubicBezTo>
                    <a:pt x="2" y="54"/>
                    <a:pt x="0" y="22"/>
                    <a:pt x="2" y="12"/>
                  </a:cubicBezTo>
                  <a:cubicBezTo>
                    <a:pt x="2" y="10"/>
                    <a:pt x="6" y="12"/>
                    <a:pt x="7" y="10"/>
                  </a:cubicBezTo>
                  <a:cubicBezTo>
                    <a:pt x="8" y="7"/>
                    <a:pt x="7" y="3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52" name="Freeform 380"/>
            <p:cNvSpPr>
              <a:spLocks/>
            </p:cNvSpPr>
            <p:nvPr/>
          </p:nvSpPr>
          <p:spPr bwMode="auto">
            <a:xfrm>
              <a:off x="1329" y="2463"/>
              <a:ext cx="20" cy="66"/>
            </a:xfrm>
            <a:custGeom>
              <a:avLst/>
              <a:gdLst>
                <a:gd name="T0" fmla="*/ 14 w 20"/>
                <a:gd name="T1" fmla="*/ 0 h 66"/>
                <a:gd name="T2" fmla="*/ 9 w 20"/>
                <a:gd name="T3" fmla="*/ 23 h 66"/>
                <a:gd name="T4" fmla="*/ 20 w 20"/>
                <a:gd name="T5" fmla="*/ 53 h 66"/>
                <a:gd name="T6" fmla="*/ 6 w 20"/>
                <a:gd name="T7" fmla="*/ 65 h 66"/>
                <a:gd name="T8" fmla="*/ 8 w 20"/>
                <a:gd name="T9" fmla="*/ 45 h 66"/>
                <a:gd name="T10" fmla="*/ 5 w 20"/>
                <a:gd name="T11" fmla="*/ 30 h 66"/>
                <a:gd name="T12" fmla="*/ 14 w 20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66">
                  <a:moveTo>
                    <a:pt x="14" y="0"/>
                  </a:moveTo>
                  <a:cubicBezTo>
                    <a:pt x="16" y="9"/>
                    <a:pt x="19" y="17"/>
                    <a:pt x="9" y="23"/>
                  </a:cubicBezTo>
                  <a:cubicBezTo>
                    <a:pt x="7" y="37"/>
                    <a:pt x="8" y="46"/>
                    <a:pt x="20" y="53"/>
                  </a:cubicBezTo>
                  <a:cubicBezTo>
                    <a:pt x="17" y="66"/>
                    <a:pt x="16" y="61"/>
                    <a:pt x="6" y="65"/>
                  </a:cubicBezTo>
                  <a:cubicBezTo>
                    <a:pt x="7" y="56"/>
                    <a:pt x="13" y="49"/>
                    <a:pt x="8" y="45"/>
                  </a:cubicBezTo>
                  <a:cubicBezTo>
                    <a:pt x="5" y="38"/>
                    <a:pt x="2" y="38"/>
                    <a:pt x="5" y="30"/>
                  </a:cubicBezTo>
                  <a:cubicBezTo>
                    <a:pt x="6" y="2"/>
                    <a:pt x="0" y="9"/>
                    <a:pt x="14" y="0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105853" name="Group 381"/>
          <p:cNvGrpSpPr>
            <a:grpSpLocks/>
          </p:cNvGrpSpPr>
          <p:nvPr/>
        </p:nvGrpSpPr>
        <p:grpSpPr bwMode="auto">
          <a:xfrm>
            <a:off x="1997075" y="3200400"/>
            <a:ext cx="998538" cy="3051175"/>
            <a:chOff x="624" y="144"/>
            <a:chExt cx="1277" cy="3983"/>
          </a:xfrm>
        </p:grpSpPr>
        <p:grpSp>
          <p:nvGrpSpPr>
            <p:cNvPr id="105854" name="Group 382"/>
            <p:cNvGrpSpPr>
              <a:grpSpLocks/>
            </p:cNvGrpSpPr>
            <p:nvPr/>
          </p:nvGrpSpPr>
          <p:grpSpPr bwMode="auto">
            <a:xfrm rot="21320394" flipH="1">
              <a:off x="1296" y="3648"/>
              <a:ext cx="498" cy="479"/>
              <a:chOff x="3126" y="3693"/>
              <a:chExt cx="498" cy="479"/>
            </a:xfrm>
          </p:grpSpPr>
          <p:sp>
            <p:nvSpPr>
              <p:cNvPr id="105855" name="Freeform 383"/>
              <p:cNvSpPr>
                <a:spLocks/>
              </p:cNvSpPr>
              <p:nvPr/>
            </p:nvSpPr>
            <p:spPr bwMode="auto">
              <a:xfrm>
                <a:off x="3130" y="3693"/>
                <a:ext cx="486" cy="457"/>
              </a:xfrm>
              <a:custGeom>
                <a:avLst/>
                <a:gdLst>
                  <a:gd name="T0" fmla="*/ 443 w 486"/>
                  <a:gd name="T1" fmla="*/ 65 h 457"/>
                  <a:gd name="T2" fmla="*/ 440 w 486"/>
                  <a:gd name="T3" fmla="*/ 137 h 457"/>
                  <a:gd name="T4" fmla="*/ 457 w 486"/>
                  <a:gd name="T5" fmla="*/ 158 h 457"/>
                  <a:gd name="T6" fmla="*/ 469 w 486"/>
                  <a:gd name="T7" fmla="*/ 168 h 457"/>
                  <a:gd name="T8" fmla="*/ 484 w 486"/>
                  <a:gd name="T9" fmla="*/ 186 h 457"/>
                  <a:gd name="T10" fmla="*/ 470 w 486"/>
                  <a:gd name="T11" fmla="*/ 210 h 457"/>
                  <a:gd name="T12" fmla="*/ 449 w 486"/>
                  <a:gd name="T13" fmla="*/ 219 h 457"/>
                  <a:gd name="T14" fmla="*/ 428 w 486"/>
                  <a:gd name="T15" fmla="*/ 233 h 457"/>
                  <a:gd name="T16" fmla="*/ 416 w 486"/>
                  <a:gd name="T17" fmla="*/ 245 h 457"/>
                  <a:gd name="T18" fmla="*/ 395 w 486"/>
                  <a:gd name="T19" fmla="*/ 276 h 457"/>
                  <a:gd name="T20" fmla="*/ 383 w 486"/>
                  <a:gd name="T21" fmla="*/ 288 h 457"/>
                  <a:gd name="T22" fmla="*/ 359 w 486"/>
                  <a:gd name="T23" fmla="*/ 317 h 457"/>
                  <a:gd name="T24" fmla="*/ 338 w 486"/>
                  <a:gd name="T25" fmla="*/ 336 h 457"/>
                  <a:gd name="T26" fmla="*/ 257 w 486"/>
                  <a:gd name="T27" fmla="*/ 389 h 457"/>
                  <a:gd name="T28" fmla="*/ 235 w 486"/>
                  <a:gd name="T29" fmla="*/ 402 h 457"/>
                  <a:gd name="T30" fmla="*/ 170 w 486"/>
                  <a:gd name="T31" fmla="*/ 447 h 457"/>
                  <a:gd name="T32" fmla="*/ 103 w 486"/>
                  <a:gd name="T33" fmla="*/ 449 h 457"/>
                  <a:gd name="T34" fmla="*/ 77 w 486"/>
                  <a:gd name="T35" fmla="*/ 432 h 457"/>
                  <a:gd name="T36" fmla="*/ 56 w 486"/>
                  <a:gd name="T37" fmla="*/ 416 h 457"/>
                  <a:gd name="T38" fmla="*/ 29 w 486"/>
                  <a:gd name="T39" fmla="*/ 389 h 457"/>
                  <a:gd name="T40" fmla="*/ 5 w 486"/>
                  <a:gd name="T41" fmla="*/ 353 h 457"/>
                  <a:gd name="T42" fmla="*/ 28 w 486"/>
                  <a:gd name="T43" fmla="*/ 294 h 457"/>
                  <a:gd name="T44" fmla="*/ 53 w 486"/>
                  <a:gd name="T45" fmla="*/ 284 h 457"/>
                  <a:gd name="T46" fmla="*/ 110 w 486"/>
                  <a:gd name="T47" fmla="*/ 246 h 457"/>
                  <a:gd name="T48" fmla="*/ 127 w 486"/>
                  <a:gd name="T49" fmla="*/ 243 h 457"/>
                  <a:gd name="T50" fmla="*/ 152 w 486"/>
                  <a:gd name="T51" fmla="*/ 219 h 457"/>
                  <a:gd name="T52" fmla="*/ 184 w 486"/>
                  <a:gd name="T53" fmla="*/ 222 h 457"/>
                  <a:gd name="T54" fmla="*/ 199 w 486"/>
                  <a:gd name="T55" fmla="*/ 210 h 457"/>
                  <a:gd name="T56" fmla="*/ 245 w 486"/>
                  <a:gd name="T57" fmla="*/ 185 h 457"/>
                  <a:gd name="T58" fmla="*/ 283 w 486"/>
                  <a:gd name="T59" fmla="*/ 171 h 457"/>
                  <a:gd name="T60" fmla="*/ 305 w 486"/>
                  <a:gd name="T61" fmla="*/ 164 h 457"/>
                  <a:gd name="T62" fmla="*/ 317 w 486"/>
                  <a:gd name="T63" fmla="*/ 155 h 457"/>
                  <a:gd name="T64" fmla="*/ 325 w 486"/>
                  <a:gd name="T65" fmla="*/ 158 h 457"/>
                  <a:gd name="T66" fmla="*/ 346 w 486"/>
                  <a:gd name="T67" fmla="*/ 146 h 457"/>
                  <a:gd name="T68" fmla="*/ 391 w 486"/>
                  <a:gd name="T69" fmla="*/ 128 h 457"/>
                  <a:gd name="T70" fmla="*/ 400 w 486"/>
                  <a:gd name="T71" fmla="*/ 114 h 457"/>
                  <a:gd name="T72" fmla="*/ 392 w 486"/>
                  <a:gd name="T73" fmla="*/ 0 h 457"/>
                  <a:gd name="T74" fmla="*/ 445 w 486"/>
                  <a:gd name="T75" fmla="*/ 32 h 457"/>
                  <a:gd name="T76" fmla="*/ 443 w 486"/>
                  <a:gd name="T77" fmla="*/ 65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86" h="457">
                    <a:moveTo>
                      <a:pt x="443" y="65"/>
                    </a:moveTo>
                    <a:cubicBezTo>
                      <a:pt x="442" y="82"/>
                      <a:pt x="438" y="122"/>
                      <a:pt x="440" y="137"/>
                    </a:cubicBezTo>
                    <a:cubicBezTo>
                      <a:pt x="442" y="152"/>
                      <a:pt x="452" y="153"/>
                      <a:pt x="457" y="158"/>
                    </a:cubicBezTo>
                    <a:cubicBezTo>
                      <a:pt x="461" y="163"/>
                      <a:pt x="464" y="165"/>
                      <a:pt x="469" y="168"/>
                    </a:cubicBezTo>
                    <a:cubicBezTo>
                      <a:pt x="474" y="174"/>
                      <a:pt x="479" y="180"/>
                      <a:pt x="484" y="186"/>
                    </a:cubicBezTo>
                    <a:cubicBezTo>
                      <a:pt x="486" y="195"/>
                      <a:pt x="478" y="205"/>
                      <a:pt x="470" y="210"/>
                    </a:cubicBezTo>
                    <a:cubicBezTo>
                      <a:pt x="465" y="216"/>
                      <a:pt x="456" y="218"/>
                      <a:pt x="449" y="219"/>
                    </a:cubicBezTo>
                    <a:cubicBezTo>
                      <a:pt x="442" y="224"/>
                      <a:pt x="436" y="230"/>
                      <a:pt x="428" y="233"/>
                    </a:cubicBezTo>
                    <a:cubicBezTo>
                      <a:pt x="423" y="238"/>
                      <a:pt x="422" y="242"/>
                      <a:pt x="416" y="245"/>
                    </a:cubicBezTo>
                    <a:cubicBezTo>
                      <a:pt x="409" y="255"/>
                      <a:pt x="403" y="267"/>
                      <a:pt x="395" y="276"/>
                    </a:cubicBezTo>
                    <a:cubicBezTo>
                      <a:pt x="391" y="280"/>
                      <a:pt x="386" y="283"/>
                      <a:pt x="383" y="288"/>
                    </a:cubicBezTo>
                    <a:cubicBezTo>
                      <a:pt x="376" y="298"/>
                      <a:pt x="370" y="311"/>
                      <a:pt x="359" y="317"/>
                    </a:cubicBezTo>
                    <a:cubicBezTo>
                      <a:pt x="353" y="324"/>
                      <a:pt x="346" y="331"/>
                      <a:pt x="338" y="336"/>
                    </a:cubicBezTo>
                    <a:cubicBezTo>
                      <a:pt x="326" y="351"/>
                      <a:pt x="275" y="383"/>
                      <a:pt x="257" y="389"/>
                    </a:cubicBezTo>
                    <a:cubicBezTo>
                      <a:pt x="250" y="394"/>
                      <a:pt x="242" y="396"/>
                      <a:pt x="235" y="402"/>
                    </a:cubicBezTo>
                    <a:cubicBezTo>
                      <a:pt x="217" y="418"/>
                      <a:pt x="195" y="443"/>
                      <a:pt x="170" y="447"/>
                    </a:cubicBezTo>
                    <a:cubicBezTo>
                      <a:pt x="151" y="457"/>
                      <a:pt x="117" y="449"/>
                      <a:pt x="103" y="449"/>
                    </a:cubicBezTo>
                    <a:cubicBezTo>
                      <a:pt x="94" y="444"/>
                      <a:pt x="86" y="436"/>
                      <a:pt x="77" y="432"/>
                    </a:cubicBezTo>
                    <a:cubicBezTo>
                      <a:pt x="72" y="425"/>
                      <a:pt x="63" y="420"/>
                      <a:pt x="56" y="416"/>
                    </a:cubicBezTo>
                    <a:cubicBezTo>
                      <a:pt x="49" y="407"/>
                      <a:pt x="39" y="395"/>
                      <a:pt x="29" y="389"/>
                    </a:cubicBezTo>
                    <a:cubicBezTo>
                      <a:pt x="22" y="377"/>
                      <a:pt x="13" y="364"/>
                      <a:pt x="5" y="353"/>
                    </a:cubicBezTo>
                    <a:cubicBezTo>
                      <a:pt x="0" y="327"/>
                      <a:pt x="7" y="307"/>
                      <a:pt x="28" y="294"/>
                    </a:cubicBezTo>
                    <a:cubicBezTo>
                      <a:pt x="36" y="283"/>
                      <a:pt x="42" y="284"/>
                      <a:pt x="53" y="284"/>
                    </a:cubicBezTo>
                    <a:cubicBezTo>
                      <a:pt x="67" y="278"/>
                      <a:pt x="100" y="253"/>
                      <a:pt x="110" y="246"/>
                    </a:cubicBezTo>
                    <a:cubicBezTo>
                      <a:pt x="111" y="238"/>
                      <a:pt x="120" y="246"/>
                      <a:pt x="127" y="243"/>
                    </a:cubicBezTo>
                    <a:cubicBezTo>
                      <a:pt x="134" y="236"/>
                      <a:pt x="142" y="221"/>
                      <a:pt x="152" y="219"/>
                    </a:cubicBezTo>
                    <a:cubicBezTo>
                      <a:pt x="162" y="215"/>
                      <a:pt x="176" y="223"/>
                      <a:pt x="184" y="222"/>
                    </a:cubicBezTo>
                    <a:cubicBezTo>
                      <a:pt x="188" y="217"/>
                      <a:pt x="193" y="212"/>
                      <a:pt x="199" y="210"/>
                    </a:cubicBezTo>
                    <a:cubicBezTo>
                      <a:pt x="208" y="205"/>
                      <a:pt x="231" y="191"/>
                      <a:pt x="245" y="185"/>
                    </a:cubicBezTo>
                    <a:cubicBezTo>
                      <a:pt x="259" y="179"/>
                      <a:pt x="273" y="174"/>
                      <a:pt x="283" y="171"/>
                    </a:cubicBezTo>
                    <a:cubicBezTo>
                      <a:pt x="289" y="166"/>
                      <a:pt x="297" y="165"/>
                      <a:pt x="305" y="164"/>
                    </a:cubicBezTo>
                    <a:cubicBezTo>
                      <a:pt x="310" y="162"/>
                      <a:pt x="314" y="156"/>
                      <a:pt x="317" y="155"/>
                    </a:cubicBezTo>
                    <a:cubicBezTo>
                      <a:pt x="320" y="154"/>
                      <a:pt x="320" y="159"/>
                      <a:pt x="325" y="158"/>
                    </a:cubicBezTo>
                    <a:cubicBezTo>
                      <a:pt x="327" y="150"/>
                      <a:pt x="338" y="148"/>
                      <a:pt x="346" y="146"/>
                    </a:cubicBezTo>
                    <a:cubicBezTo>
                      <a:pt x="361" y="138"/>
                      <a:pt x="373" y="129"/>
                      <a:pt x="391" y="128"/>
                    </a:cubicBezTo>
                    <a:cubicBezTo>
                      <a:pt x="392" y="120"/>
                      <a:pt x="396" y="121"/>
                      <a:pt x="400" y="114"/>
                    </a:cubicBezTo>
                    <a:cubicBezTo>
                      <a:pt x="387" y="69"/>
                      <a:pt x="392" y="82"/>
                      <a:pt x="392" y="0"/>
                    </a:cubicBezTo>
                    <a:cubicBezTo>
                      <a:pt x="415" y="40"/>
                      <a:pt x="415" y="72"/>
                      <a:pt x="445" y="32"/>
                    </a:cubicBezTo>
                    <a:cubicBezTo>
                      <a:pt x="454" y="43"/>
                      <a:pt x="443" y="54"/>
                      <a:pt x="443" y="65"/>
                    </a:cubicBezTo>
                    <a:close/>
                  </a:path>
                </a:pathLst>
              </a:custGeom>
              <a:solidFill>
                <a:srgbClr val="FAB46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9050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856" name="Freeform 384"/>
              <p:cNvSpPr>
                <a:spLocks/>
              </p:cNvSpPr>
              <p:nvPr/>
            </p:nvSpPr>
            <p:spPr bwMode="auto">
              <a:xfrm>
                <a:off x="3128" y="3836"/>
                <a:ext cx="496" cy="336"/>
              </a:xfrm>
              <a:custGeom>
                <a:avLst/>
                <a:gdLst>
                  <a:gd name="T0" fmla="*/ 454 w 496"/>
                  <a:gd name="T1" fmla="*/ 10 h 336"/>
                  <a:gd name="T2" fmla="*/ 468 w 496"/>
                  <a:gd name="T3" fmla="*/ 18 h 336"/>
                  <a:gd name="T4" fmla="*/ 492 w 496"/>
                  <a:gd name="T5" fmla="*/ 43 h 336"/>
                  <a:gd name="T6" fmla="*/ 438 w 496"/>
                  <a:gd name="T7" fmla="*/ 142 h 336"/>
                  <a:gd name="T8" fmla="*/ 253 w 496"/>
                  <a:gd name="T9" fmla="*/ 289 h 336"/>
                  <a:gd name="T10" fmla="*/ 174 w 496"/>
                  <a:gd name="T11" fmla="*/ 333 h 336"/>
                  <a:gd name="T12" fmla="*/ 91 w 496"/>
                  <a:gd name="T13" fmla="*/ 324 h 336"/>
                  <a:gd name="T14" fmla="*/ 67 w 496"/>
                  <a:gd name="T15" fmla="*/ 303 h 336"/>
                  <a:gd name="T16" fmla="*/ 21 w 496"/>
                  <a:gd name="T17" fmla="*/ 267 h 336"/>
                  <a:gd name="T18" fmla="*/ 0 w 496"/>
                  <a:gd name="T19" fmla="*/ 223 h 336"/>
                  <a:gd name="T20" fmla="*/ 3 w 496"/>
                  <a:gd name="T21" fmla="*/ 202 h 336"/>
                  <a:gd name="T22" fmla="*/ 30 w 496"/>
                  <a:gd name="T23" fmla="*/ 207 h 336"/>
                  <a:gd name="T24" fmla="*/ 87 w 496"/>
                  <a:gd name="T25" fmla="*/ 267 h 336"/>
                  <a:gd name="T26" fmla="*/ 112 w 496"/>
                  <a:gd name="T27" fmla="*/ 306 h 336"/>
                  <a:gd name="T28" fmla="*/ 177 w 496"/>
                  <a:gd name="T29" fmla="*/ 297 h 336"/>
                  <a:gd name="T30" fmla="*/ 201 w 496"/>
                  <a:gd name="T31" fmla="*/ 276 h 336"/>
                  <a:gd name="T32" fmla="*/ 240 w 496"/>
                  <a:gd name="T33" fmla="*/ 234 h 336"/>
                  <a:gd name="T34" fmla="*/ 271 w 496"/>
                  <a:gd name="T35" fmla="*/ 214 h 336"/>
                  <a:gd name="T36" fmla="*/ 244 w 496"/>
                  <a:gd name="T37" fmla="*/ 163 h 336"/>
                  <a:gd name="T38" fmla="*/ 208 w 496"/>
                  <a:gd name="T39" fmla="*/ 129 h 336"/>
                  <a:gd name="T40" fmla="*/ 130 w 496"/>
                  <a:gd name="T41" fmla="*/ 91 h 336"/>
                  <a:gd name="T42" fmla="*/ 201 w 496"/>
                  <a:gd name="T43" fmla="*/ 79 h 336"/>
                  <a:gd name="T44" fmla="*/ 297 w 496"/>
                  <a:gd name="T45" fmla="*/ 142 h 336"/>
                  <a:gd name="T46" fmla="*/ 312 w 496"/>
                  <a:gd name="T47" fmla="*/ 189 h 336"/>
                  <a:gd name="T48" fmla="*/ 351 w 496"/>
                  <a:gd name="T49" fmla="*/ 174 h 336"/>
                  <a:gd name="T50" fmla="*/ 381 w 496"/>
                  <a:gd name="T51" fmla="*/ 147 h 336"/>
                  <a:gd name="T52" fmla="*/ 396 w 496"/>
                  <a:gd name="T53" fmla="*/ 133 h 336"/>
                  <a:gd name="T54" fmla="*/ 406 w 496"/>
                  <a:gd name="T55" fmla="*/ 97 h 336"/>
                  <a:gd name="T56" fmla="*/ 370 w 496"/>
                  <a:gd name="T57" fmla="*/ 42 h 336"/>
                  <a:gd name="T58" fmla="*/ 339 w 496"/>
                  <a:gd name="T59" fmla="*/ 22 h 336"/>
                  <a:gd name="T60" fmla="*/ 343 w 496"/>
                  <a:gd name="T61" fmla="*/ 3 h 336"/>
                  <a:gd name="T62" fmla="*/ 409 w 496"/>
                  <a:gd name="T63" fmla="*/ 45 h 336"/>
                  <a:gd name="T64" fmla="*/ 444 w 496"/>
                  <a:gd name="T65" fmla="*/ 87 h 336"/>
                  <a:gd name="T66" fmla="*/ 478 w 496"/>
                  <a:gd name="T67" fmla="*/ 60 h 336"/>
                  <a:gd name="T68" fmla="*/ 451 w 496"/>
                  <a:gd name="T69" fmla="*/ 2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6" h="336">
                    <a:moveTo>
                      <a:pt x="447" y="9"/>
                    </a:moveTo>
                    <a:cubicBezTo>
                      <a:pt x="449" y="9"/>
                      <a:pt x="452" y="9"/>
                      <a:pt x="454" y="10"/>
                    </a:cubicBezTo>
                    <a:cubicBezTo>
                      <a:pt x="455" y="11"/>
                      <a:pt x="455" y="14"/>
                      <a:pt x="456" y="15"/>
                    </a:cubicBezTo>
                    <a:cubicBezTo>
                      <a:pt x="459" y="17"/>
                      <a:pt x="464" y="17"/>
                      <a:pt x="468" y="18"/>
                    </a:cubicBezTo>
                    <a:cubicBezTo>
                      <a:pt x="472" y="23"/>
                      <a:pt x="477" y="30"/>
                      <a:pt x="483" y="31"/>
                    </a:cubicBezTo>
                    <a:cubicBezTo>
                      <a:pt x="486" y="36"/>
                      <a:pt x="490" y="38"/>
                      <a:pt x="492" y="43"/>
                    </a:cubicBezTo>
                    <a:cubicBezTo>
                      <a:pt x="495" y="59"/>
                      <a:pt x="496" y="60"/>
                      <a:pt x="492" y="88"/>
                    </a:cubicBezTo>
                    <a:cubicBezTo>
                      <a:pt x="483" y="104"/>
                      <a:pt x="456" y="124"/>
                      <a:pt x="438" y="142"/>
                    </a:cubicBezTo>
                    <a:cubicBezTo>
                      <a:pt x="408" y="167"/>
                      <a:pt x="355" y="216"/>
                      <a:pt x="324" y="240"/>
                    </a:cubicBezTo>
                    <a:cubicBezTo>
                      <a:pt x="293" y="264"/>
                      <a:pt x="268" y="279"/>
                      <a:pt x="253" y="289"/>
                    </a:cubicBezTo>
                    <a:cubicBezTo>
                      <a:pt x="247" y="292"/>
                      <a:pt x="241" y="297"/>
                      <a:pt x="235" y="298"/>
                    </a:cubicBezTo>
                    <a:cubicBezTo>
                      <a:pt x="221" y="306"/>
                      <a:pt x="195" y="327"/>
                      <a:pt x="174" y="333"/>
                    </a:cubicBezTo>
                    <a:cubicBezTo>
                      <a:pt x="155" y="332"/>
                      <a:pt x="130" y="336"/>
                      <a:pt x="111" y="334"/>
                    </a:cubicBezTo>
                    <a:cubicBezTo>
                      <a:pt x="105" y="333"/>
                      <a:pt x="98" y="325"/>
                      <a:pt x="91" y="324"/>
                    </a:cubicBezTo>
                    <a:cubicBezTo>
                      <a:pt x="87" y="321"/>
                      <a:pt x="82" y="318"/>
                      <a:pt x="78" y="315"/>
                    </a:cubicBezTo>
                    <a:cubicBezTo>
                      <a:pt x="75" y="309"/>
                      <a:pt x="73" y="306"/>
                      <a:pt x="67" y="303"/>
                    </a:cubicBezTo>
                    <a:cubicBezTo>
                      <a:pt x="63" y="297"/>
                      <a:pt x="54" y="295"/>
                      <a:pt x="48" y="291"/>
                    </a:cubicBezTo>
                    <a:cubicBezTo>
                      <a:pt x="41" y="284"/>
                      <a:pt x="29" y="275"/>
                      <a:pt x="21" y="267"/>
                    </a:cubicBezTo>
                    <a:cubicBezTo>
                      <a:pt x="16" y="260"/>
                      <a:pt x="13" y="243"/>
                      <a:pt x="6" y="238"/>
                    </a:cubicBezTo>
                    <a:cubicBezTo>
                      <a:pt x="3" y="233"/>
                      <a:pt x="1" y="229"/>
                      <a:pt x="0" y="223"/>
                    </a:cubicBezTo>
                    <a:cubicBezTo>
                      <a:pt x="0" y="214"/>
                      <a:pt x="0" y="204"/>
                      <a:pt x="1" y="195"/>
                    </a:cubicBezTo>
                    <a:cubicBezTo>
                      <a:pt x="1" y="193"/>
                      <a:pt x="2" y="200"/>
                      <a:pt x="3" y="202"/>
                    </a:cubicBezTo>
                    <a:cubicBezTo>
                      <a:pt x="4" y="204"/>
                      <a:pt x="10" y="205"/>
                      <a:pt x="12" y="205"/>
                    </a:cubicBezTo>
                    <a:cubicBezTo>
                      <a:pt x="19" y="208"/>
                      <a:pt x="23" y="204"/>
                      <a:pt x="30" y="207"/>
                    </a:cubicBezTo>
                    <a:cubicBezTo>
                      <a:pt x="31" y="241"/>
                      <a:pt x="26" y="235"/>
                      <a:pt x="54" y="241"/>
                    </a:cubicBezTo>
                    <a:cubicBezTo>
                      <a:pt x="58" y="265"/>
                      <a:pt x="62" y="264"/>
                      <a:pt x="87" y="267"/>
                    </a:cubicBezTo>
                    <a:cubicBezTo>
                      <a:pt x="88" y="281"/>
                      <a:pt x="87" y="290"/>
                      <a:pt x="100" y="297"/>
                    </a:cubicBezTo>
                    <a:cubicBezTo>
                      <a:pt x="104" y="302"/>
                      <a:pt x="107" y="303"/>
                      <a:pt x="112" y="306"/>
                    </a:cubicBezTo>
                    <a:cubicBezTo>
                      <a:pt x="136" y="305"/>
                      <a:pt x="148" y="303"/>
                      <a:pt x="168" y="300"/>
                    </a:cubicBezTo>
                    <a:cubicBezTo>
                      <a:pt x="171" y="299"/>
                      <a:pt x="174" y="299"/>
                      <a:pt x="177" y="297"/>
                    </a:cubicBezTo>
                    <a:cubicBezTo>
                      <a:pt x="181" y="294"/>
                      <a:pt x="183" y="288"/>
                      <a:pt x="187" y="285"/>
                    </a:cubicBezTo>
                    <a:cubicBezTo>
                      <a:pt x="191" y="278"/>
                      <a:pt x="195" y="280"/>
                      <a:pt x="201" y="276"/>
                    </a:cubicBezTo>
                    <a:cubicBezTo>
                      <a:pt x="204" y="271"/>
                      <a:pt x="213" y="264"/>
                      <a:pt x="213" y="264"/>
                    </a:cubicBezTo>
                    <a:cubicBezTo>
                      <a:pt x="221" y="251"/>
                      <a:pt x="222" y="238"/>
                      <a:pt x="240" y="234"/>
                    </a:cubicBezTo>
                    <a:cubicBezTo>
                      <a:pt x="249" y="227"/>
                      <a:pt x="255" y="218"/>
                      <a:pt x="267" y="216"/>
                    </a:cubicBezTo>
                    <a:cubicBezTo>
                      <a:pt x="268" y="215"/>
                      <a:pt x="270" y="215"/>
                      <a:pt x="271" y="214"/>
                    </a:cubicBezTo>
                    <a:cubicBezTo>
                      <a:pt x="284" y="203"/>
                      <a:pt x="262" y="177"/>
                      <a:pt x="253" y="169"/>
                    </a:cubicBezTo>
                    <a:cubicBezTo>
                      <a:pt x="250" y="166"/>
                      <a:pt x="247" y="165"/>
                      <a:pt x="244" y="163"/>
                    </a:cubicBezTo>
                    <a:cubicBezTo>
                      <a:pt x="239" y="152"/>
                      <a:pt x="230" y="145"/>
                      <a:pt x="220" y="139"/>
                    </a:cubicBezTo>
                    <a:cubicBezTo>
                      <a:pt x="216" y="134"/>
                      <a:pt x="213" y="132"/>
                      <a:pt x="208" y="129"/>
                    </a:cubicBezTo>
                    <a:cubicBezTo>
                      <a:pt x="198" y="122"/>
                      <a:pt x="175" y="114"/>
                      <a:pt x="162" y="108"/>
                    </a:cubicBezTo>
                    <a:cubicBezTo>
                      <a:pt x="149" y="109"/>
                      <a:pt x="100" y="106"/>
                      <a:pt x="130" y="91"/>
                    </a:cubicBezTo>
                    <a:cubicBezTo>
                      <a:pt x="133" y="85"/>
                      <a:pt x="144" y="77"/>
                      <a:pt x="151" y="76"/>
                    </a:cubicBezTo>
                    <a:cubicBezTo>
                      <a:pt x="163" y="74"/>
                      <a:pt x="185" y="74"/>
                      <a:pt x="201" y="79"/>
                    </a:cubicBezTo>
                    <a:cubicBezTo>
                      <a:pt x="219" y="88"/>
                      <a:pt x="232" y="95"/>
                      <a:pt x="249" y="105"/>
                    </a:cubicBezTo>
                    <a:cubicBezTo>
                      <a:pt x="265" y="113"/>
                      <a:pt x="289" y="134"/>
                      <a:pt x="297" y="142"/>
                    </a:cubicBezTo>
                    <a:cubicBezTo>
                      <a:pt x="307" y="154"/>
                      <a:pt x="310" y="163"/>
                      <a:pt x="312" y="171"/>
                    </a:cubicBezTo>
                    <a:cubicBezTo>
                      <a:pt x="314" y="179"/>
                      <a:pt x="310" y="185"/>
                      <a:pt x="312" y="189"/>
                    </a:cubicBezTo>
                    <a:cubicBezTo>
                      <a:pt x="316" y="194"/>
                      <a:pt x="317" y="196"/>
                      <a:pt x="324" y="195"/>
                    </a:cubicBezTo>
                    <a:cubicBezTo>
                      <a:pt x="331" y="186"/>
                      <a:pt x="341" y="180"/>
                      <a:pt x="351" y="174"/>
                    </a:cubicBezTo>
                    <a:cubicBezTo>
                      <a:pt x="355" y="169"/>
                      <a:pt x="364" y="162"/>
                      <a:pt x="364" y="162"/>
                    </a:cubicBezTo>
                    <a:cubicBezTo>
                      <a:pt x="368" y="155"/>
                      <a:pt x="374" y="152"/>
                      <a:pt x="381" y="147"/>
                    </a:cubicBezTo>
                    <a:cubicBezTo>
                      <a:pt x="382" y="146"/>
                      <a:pt x="385" y="144"/>
                      <a:pt x="385" y="144"/>
                    </a:cubicBezTo>
                    <a:cubicBezTo>
                      <a:pt x="388" y="138"/>
                      <a:pt x="390" y="136"/>
                      <a:pt x="396" y="133"/>
                    </a:cubicBezTo>
                    <a:cubicBezTo>
                      <a:pt x="401" y="126"/>
                      <a:pt x="404" y="122"/>
                      <a:pt x="411" y="118"/>
                    </a:cubicBezTo>
                    <a:cubicBezTo>
                      <a:pt x="412" y="109"/>
                      <a:pt x="411" y="105"/>
                      <a:pt x="406" y="97"/>
                    </a:cubicBezTo>
                    <a:cubicBezTo>
                      <a:pt x="404" y="85"/>
                      <a:pt x="405" y="73"/>
                      <a:pt x="393" y="67"/>
                    </a:cubicBezTo>
                    <a:cubicBezTo>
                      <a:pt x="388" y="57"/>
                      <a:pt x="380" y="48"/>
                      <a:pt x="370" y="42"/>
                    </a:cubicBezTo>
                    <a:cubicBezTo>
                      <a:pt x="366" y="36"/>
                      <a:pt x="365" y="34"/>
                      <a:pt x="358" y="33"/>
                    </a:cubicBezTo>
                    <a:cubicBezTo>
                      <a:pt x="351" y="29"/>
                      <a:pt x="347" y="24"/>
                      <a:pt x="339" y="22"/>
                    </a:cubicBezTo>
                    <a:cubicBezTo>
                      <a:pt x="332" y="18"/>
                      <a:pt x="330" y="14"/>
                      <a:pt x="322" y="12"/>
                    </a:cubicBezTo>
                    <a:cubicBezTo>
                      <a:pt x="329" y="9"/>
                      <a:pt x="335" y="4"/>
                      <a:pt x="343" y="3"/>
                    </a:cubicBezTo>
                    <a:cubicBezTo>
                      <a:pt x="349" y="0"/>
                      <a:pt x="354" y="1"/>
                      <a:pt x="361" y="0"/>
                    </a:cubicBezTo>
                    <a:cubicBezTo>
                      <a:pt x="372" y="7"/>
                      <a:pt x="400" y="35"/>
                      <a:pt x="409" y="45"/>
                    </a:cubicBezTo>
                    <a:cubicBezTo>
                      <a:pt x="421" y="58"/>
                      <a:pt x="426" y="84"/>
                      <a:pt x="432" y="91"/>
                    </a:cubicBezTo>
                    <a:cubicBezTo>
                      <a:pt x="438" y="98"/>
                      <a:pt x="438" y="90"/>
                      <a:pt x="444" y="87"/>
                    </a:cubicBezTo>
                    <a:cubicBezTo>
                      <a:pt x="450" y="80"/>
                      <a:pt x="458" y="74"/>
                      <a:pt x="466" y="70"/>
                    </a:cubicBezTo>
                    <a:cubicBezTo>
                      <a:pt x="469" y="65"/>
                      <a:pt x="473" y="63"/>
                      <a:pt x="478" y="60"/>
                    </a:cubicBezTo>
                    <a:cubicBezTo>
                      <a:pt x="482" y="50"/>
                      <a:pt x="473" y="38"/>
                      <a:pt x="463" y="36"/>
                    </a:cubicBezTo>
                    <a:cubicBezTo>
                      <a:pt x="458" y="32"/>
                      <a:pt x="456" y="28"/>
                      <a:pt x="451" y="25"/>
                    </a:cubicBezTo>
                    <a:cubicBezTo>
                      <a:pt x="442" y="14"/>
                      <a:pt x="443" y="19"/>
                      <a:pt x="447" y="9"/>
                    </a:cubicBezTo>
                    <a:close/>
                  </a:path>
                </a:pathLst>
              </a:custGeom>
              <a:solidFill>
                <a:srgbClr val="FF990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857" name="Freeform 385"/>
              <p:cNvSpPr>
                <a:spLocks/>
              </p:cNvSpPr>
              <p:nvPr/>
            </p:nvSpPr>
            <p:spPr bwMode="auto">
              <a:xfrm>
                <a:off x="3550" y="3734"/>
                <a:ext cx="28" cy="129"/>
              </a:xfrm>
              <a:custGeom>
                <a:avLst/>
                <a:gdLst>
                  <a:gd name="T0" fmla="*/ 26 w 28"/>
                  <a:gd name="T1" fmla="*/ 0 h 129"/>
                  <a:gd name="T2" fmla="*/ 20 w 28"/>
                  <a:gd name="T3" fmla="*/ 114 h 129"/>
                  <a:gd name="T4" fmla="*/ 14 w 28"/>
                  <a:gd name="T5" fmla="*/ 129 h 129"/>
                  <a:gd name="T6" fmla="*/ 17 w 28"/>
                  <a:gd name="T7" fmla="*/ 51 h 129"/>
                  <a:gd name="T8" fmla="*/ 26 w 28"/>
                  <a:gd name="T9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29">
                    <a:moveTo>
                      <a:pt x="26" y="0"/>
                    </a:moveTo>
                    <a:cubicBezTo>
                      <a:pt x="26" y="38"/>
                      <a:pt x="28" y="77"/>
                      <a:pt x="20" y="114"/>
                    </a:cubicBezTo>
                    <a:cubicBezTo>
                      <a:pt x="13" y="103"/>
                      <a:pt x="15" y="124"/>
                      <a:pt x="14" y="129"/>
                    </a:cubicBezTo>
                    <a:cubicBezTo>
                      <a:pt x="1" y="122"/>
                      <a:pt x="0" y="63"/>
                      <a:pt x="17" y="51"/>
                    </a:cubicBezTo>
                    <a:cubicBezTo>
                      <a:pt x="18" y="42"/>
                      <a:pt x="19" y="0"/>
                      <a:pt x="2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858" name="Freeform 386"/>
              <p:cNvSpPr>
                <a:spLocks/>
              </p:cNvSpPr>
              <p:nvPr/>
            </p:nvSpPr>
            <p:spPr bwMode="auto">
              <a:xfrm>
                <a:off x="3147" y="3995"/>
                <a:ext cx="64" cy="50"/>
              </a:xfrm>
              <a:custGeom>
                <a:avLst/>
                <a:gdLst>
                  <a:gd name="T0" fmla="*/ 63 w 64"/>
                  <a:gd name="T1" fmla="*/ 1 h 50"/>
                  <a:gd name="T2" fmla="*/ 62 w 64"/>
                  <a:gd name="T3" fmla="*/ 7 h 50"/>
                  <a:gd name="T4" fmla="*/ 50 w 64"/>
                  <a:gd name="T5" fmla="*/ 9 h 50"/>
                  <a:gd name="T6" fmla="*/ 23 w 64"/>
                  <a:gd name="T7" fmla="*/ 27 h 50"/>
                  <a:gd name="T8" fmla="*/ 15 w 64"/>
                  <a:gd name="T9" fmla="*/ 39 h 50"/>
                  <a:gd name="T10" fmla="*/ 17 w 64"/>
                  <a:gd name="T11" fmla="*/ 33 h 50"/>
                  <a:gd name="T12" fmla="*/ 27 w 64"/>
                  <a:gd name="T13" fmla="*/ 18 h 50"/>
                  <a:gd name="T14" fmla="*/ 39 w 64"/>
                  <a:gd name="T15" fmla="*/ 9 h 50"/>
                  <a:gd name="T16" fmla="*/ 63 w 64"/>
                  <a:gd name="T1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50">
                    <a:moveTo>
                      <a:pt x="63" y="1"/>
                    </a:moveTo>
                    <a:cubicBezTo>
                      <a:pt x="63" y="3"/>
                      <a:pt x="64" y="6"/>
                      <a:pt x="62" y="7"/>
                    </a:cubicBezTo>
                    <a:cubicBezTo>
                      <a:pt x="59" y="9"/>
                      <a:pt x="54" y="8"/>
                      <a:pt x="50" y="9"/>
                    </a:cubicBezTo>
                    <a:cubicBezTo>
                      <a:pt x="41" y="12"/>
                      <a:pt x="30" y="22"/>
                      <a:pt x="23" y="27"/>
                    </a:cubicBezTo>
                    <a:cubicBezTo>
                      <a:pt x="20" y="33"/>
                      <a:pt x="22" y="36"/>
                      <a:pt x="15" y="39"/>
                    </a:cubicBezTo>
                    <a:cubicBezTo>
                      <a:pt x="7" y="50"/>
                      <a:pt x="0" y="36"/>
                      <a:pt x="17" y="33"/>
                    </a:cubicBezTo>
                    <a:cubicBezTo>
                      <a:pt x="19" y="25"/>
                      <a:pt x="19" y="19"/>
                      <a:pt x="27" y="18"/>
                    </a:cubicBezTo>
                    <a:cubicBezTo>
                      <a:pt x="30" y="11"/>
                      <a:pt x="32" y="10"/>
                      <a:pt x="39" y="9"/>
                    </a:cubicBezTo>
                    <a:cubicBezTo>
                      <a:pt x="52" y="4"/>
                      <a:pt x="46" y="0"/>
                      <a:pt x="6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859" name="Freeform 387"/>
              <p:cNvSpPr>
                <a:spLocks/>
              </p:cNvSpPr>
              <p:nvPr/>
            </p:nvSpPr>
            <p:spPr bwMode="auto">
              <a:xfrm>
                <a:off x="3206" y="4035"/>
                <a:ext cx="85" cy="74"/>
              </a:xfrm>
              <a:custGeom>
                <a:avLst/>
                <a:gdLst>
                  <a:gd name="T0" fmla="*/ 85 w 85"/>
                  <a:gd name="T1" fmla="*/ 6 h 74"/>
                  <a:gd name="T2" fmla="*/ 55 w 85"/>
                  <a:gd name="T3" fmla="*/ 15 h 74"/>
                  <a:gd name="T4" fmla="*/ 39 w 85"/>
                  <a:gd name="T5" fmla="*/ 24 h 74"/>
                  <a:gd name="T6" fmla="*/ 24 w 85"/>
                  <a:gd name="T7" fmla="*/ 39 h 74"/>
                  <a:gd name="T8" fmla="*/ 16 w 85"/>
                  <a:gd name="T9" fmla="*/ 51 h 74"/>
                  <a:gd name="T10" fmla="*/ 6 w 85"/>
                  <a:gd name="T11" fmla="*/ 66 h 74"/>
                  <a:gd name="T12" fmla="*/ 16 w 85"/>
                  <a:gd name="T13" fmla="*/ 32 h 74"/>
                  <a:gd name="T14" fmla="*/ 48 w 85"/>
                  <a:gd name="T15" fmla="*/ 9 h 74"/>
                  <a:gd name="T16" fmla="*/ 81 w 85"/>
                  <a:gd name="T17" fmla="*/ 3 h 74"/>
                  <a:gd name="T18" fmla="*/ 85 w 85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5" h="74">
                    <a:moveTo>
                      <a:pt x="85" y="6"/>
                    </a:moveTo>
                    <a:cubicBezTo>
                      <a:pt x="72" y="13"/>
                      <a:pt x="72" y="14"/>
                      <a:pt x="55" y="15"/>
                    </a:cubicBezTo>
                    <a:cubicBezTo>
                      <a:pt x="54" y="22"/>
                      <a:pt x="46" y="23"/>
                      <a:pt x="39" y="24"/>
                    </a:cubicBezTo>
                    <a:cubicBezTo>
                      <a:pt x="31" y="27"/>
                      <a:pt x="29" y="32"/>
                      <a:pt x="24" y="39"/>
                    </a:cubicBezTo>
                    <a:cubicBezTo>
                      <a:pt x="22" y="46"/>
                      <a:pt x="23" y="50"/>
                      <a:pt x="16" y="51"/>
                    </a:cubicBezTo>
                    <a:cubicBezTo>
                      <a:pt x="8" y="57"/>
                      <a:pt x="16" y="74"/>
                      <a:pt x="6" y="66"/>
                    </a:cubicBezTo>
                    <a:cubicBezTo>
                      <a:pt x="0" y="54"/>
                      <a:pt x="9" y="41"/>
                      <a:pt x="16" y="32"/>
                    </a:cubicBezTo>
                    <a:cubicBezTo>
                      <a:pt x="22" y="15"/>
                      <a:pt x="31" y="13"/>
                      <a:pt x="48" y="9"/>
                    </a:cubicBezTo>
                    <a:cubicBezTo>
                      <a:pt x="66" y="0"/>
                      <a:pt x="47" y="2"/>
                      <a:pt x="81" y="3"/>
                    </a:cubicBezTo>
                    <a:cubicBezTo>
                      <a:pt x="84" y="9"/>
                      <a:pt x="83" y="10"/>
                      <a:pt x="85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860" name="Freeform 388"/>
              <p:cNvSpPr>
                <a:spLocks/>
              </p:cNvSpPr>
              <p:nvPr/>
            </p:nvSpPr>
            <p:spPr bwMode="auto">
              <a:xfrm>
                <a:off x="3166" y="4017"/>
                <a:ext cx="73" cy="72"/>
              </a:xfrm>
              <a:custGeom>
                <a:avLst/>
                <a:gdLst>
                  <a:gd name="T0" fmla="*/ 73 w 73"/>
                  <a:gd name="T1" fmla="*/ 0 h 72"/>
                  <a:gd name="T2" fmla="*/ 65 w 73"/>
                  <a:gd name="T3" fmla="*/ 11 h 72"/>
                  <a:gd name="T4" fmla="*/ 43 w 73"/>
                  <a:gd name="T5" fmla="*/ 23 h 72"/>
                  <a:gd name="T6" fmla="*/ 32 w 73"/>
                  <a:gd name="T7" fmla="*/ 33 h 72"/>
                  <a:gd name="T8" fmla="*/ 19 w 73"/>
                  <a:gd name="T9" fmla="*/ 41 h 72"/>
                  <a:gd name="T10" fmla="*/ 2 w 73"/>
                  <a:gd name="T11" fmla="*/ 54 h 72"/>
                  <a:gd name="T12" fmla="*/ 16 w 73"/>
                  <a:gd name="T13" fmla="*/ 47 h 72"/>
                  <a:gd name="T14" fmla="*/ 17 w 73"/>
                  <a:gd name="T15" fmla="*/ 42 h 72"/>
                  <a:gd name="T16" fmla="*/ 31 w 73"/>
                  <a:gd name="T17" fmla="*/ 33 h 72"/>
                  <a:gd name="T18" fmla="*/ 65 w 73"/>
                  <a:gd name="T19" fmla="*/ 12 h 72"/>
                  <a:gd name="T20" fmla="*/ 73 w 73"/>
                  <a:gd name="T2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72">
                    <a:moveTo>
                      <a:pt x="73" y="0"/>
                    </a:moveTo>
                    <a:cubicBezTo>
                      <a:pt x="66" y="3"/>
                      <a:pt x="64" y="3"/>
                      <a:pt x="65" y="11"/>
                    </a:cubicBezTo>
                    <a:cubicBezTo>
                      <a:pt x="51" y="12"/>
                      <a:pt x="56" y="19"/>
                      <a:pt x="43" y="23"/>
                    </a:cubicBezTo>
                    <a:cubicBezTo>
                      <a:pt x="36" y="27"/>
                      <a:pt x="40" y="31"/>
                      <a:pt x="32" y="33"/>
                    </a:cubicBezTo>
                    <a:cubicBezTo>
                      <a:pt x="28" y="36"/>
                      <a:pt x="23" y="38"/>
                      <a:pt x="19" y="41"/>
                    </a:cubicBezTo>
                    <a:cubicBezTo>
                      <a:pt x="16" y="72"/>
                      <a:pt x="23" y="57"/>
                      <a:pt x="2" y="54"/>
                    </a:cubicBezTo>
                    <a:cubicBezTo>
                      <a:pt x="6" y="41"/>
                      <a:pt x="0" y="54"/>
                      <a:pt x="16" y="47"/>
                    </a:cubicBezTo>
                    <a:cubicBezTo>
                      <a:pt x="18" y="46"/>
                      <a:pt x="16" y="43"/>
                      <a:pt x="17" y="42"/>
                    </a:cubicBezTo>
                    <a:cubicBezTo>
                      <a:pt x="19" y="39"/>
                      <a:pt x="28" y="35"/>
                      <a:pt x="31" y="33"/>
                    </a:cubicBezTo>
                    <a:cubicBezTo>
                      <a:pt x="38" y="23"/>
                      <a:pt x="53" y="15"/>
                      <a:pt x="65" y="12"/>
                    </a:cubicBezTo>
                    <a:cubicBezTo>
                      <a:pt x="68" y="7"/>
                      <a:pt x="71" y="5"/>
                      <a:pt x="7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861" name="Freeform 389"/>
              <p:cNvSpPr>
                <a:spLocks/>
              </p:cNvSpPr>
              <p:nvPr/>
            </p:nvSpPr>
            <p:spPr bwMode="auto">
              <a:xfrm>
                <a:off x="3126" y="3711"/>
                <a:ext cx="405" cy="320"/>
              </a:xfrm>
              <a:custGeom>
                <a:avLst/>
                <a:gdLst>
                  <a:gd name="T0" fmla="*/ 405 w 405"/>
                  <a:gd name="T1" fmla="*/ 0 h 320"/>
                  <a:gd name="T2" fmla="*/ 398 w 405"/>
                  <a:gd name="T3" fmla="*/ 66 h 320"/>
                  <a:gd name="T4" fmla="*/ 398 w 405"/>
                  <a:gd name="T5" fmla="*/ 102 h 320"/>
                  <a:gd name="T6" fmla="*/ 356 w 405"/>
                  <a:gd name="T7" fmla="*/ 120 h 320"/>
                  <a:gd name="T8" fmla="*/ 321 w 405"/>
                  <a:gd name="T9" fmla="*/ 134 h 320"/>
                  <a:gd name="T10" fmla="*/ 290 w 405"/>
                  <a:gd name="T11" fmla="*/ 147 h 320"/>
                  <a:gd name="T12" fmla="*/ 267 w 405"/>
                  <a:gd name="T13" fmla="*/ 159 h 320"/>
                  <a:gd name="T14" fmla="*/ 234 w 405"/>
                  <a:gd name="T15" fmla="*/ 167 h 320"/>
                  <a:gd name="T16" fmla="*/ 225 w 405"/>
                  <a:gd name="T17" fmla="*/ 177 h 320"/>
                  <a:gd name="T18" fmla="*/ 209 w 405"/>
                  <a:gd name="T19" fmla="*/ 183 h 320"/>
                  <a:gd name="T20" fmla="*/ 195 w 405"/>
                  <a:gd name="T21" fmla="*/ 200 h 320"/>
                  <a:gd name="T22" fmla="*/ 171 w 405"/>
                  <a:gd name="T23" fmla="*/ 195 h 320"/>
                  <a:gd name="T24" fmla="*/ 149 w 405"/>
                  <a:gd name="T25" fmla="*/ 201 h 320"/>
                  <a:gd name="T26" fmla="*/ 134 w 405"/>
                  <a:gd name="T27" fmla="*/ 209 h 320"/>
                  <a:gd name="T28" fmla="*/ 123 w 405"/>
                  <a:gd name="T29" fmla="*/ 222 h 320"/>
                  <a:gd name="T30" fmla="*/ 116 w 405"/>
                  <a:gd name="T31" fmla="*/ 231 h 320"/>
                  <a:gd name="T32" fmla="*/ 104 w 405"/>
                  <a:gd name="T33" fmla="*/ 233 h 320"/>
                  <a:gd name="T34" fmla="*/ 87 w 405"/>
                  <a:gd name="T35" fmla="*/ 248 h 320"/>
                  <a:gd name="T36" fmla="*/ 75 w 405"/>
                  <a:gd name="T37" fmla="*/ 260 h 320"/>
                  <a:gd name="T38" fmla="*/ 56 w 405"/>
                  <a:gd name="T39" fmla="*/ 261 h 320"/>
                  <a:gd name="T40" fmla="*/ 30 w 405"/>
                  <a:gd name="T41" fmla="*/ 276 h 320"/>
                  <a:gd name="T42" fmla="*/ 12 w 405"/>
                  <a:gd name="T43" fmla="*/ 291 h 320"/>
                  <a:gd name="T44" fmla="*/ 0 w 405"/>
                  <a:gd name="T45" fmla="*/ 32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5" h="320">
                    <a:moveTo>
                      <a:pt x="405" y="0"/>
                    </a:moveTo>
                    <a:cubicBezTo>
                      <a:pt x="396" y="12"/>
                      <a:pt x="399" y="49"/>
                      <a:pt x="398" y="66"/>
                    </a:cubicBezTo>
                    <a:cubicBezTo>
                      <a:pt x="397" y="83"/>
                      <a:pt x="405" y="93"/>
                      <a:pt x="398" y="102"/>
                    </a:cubicBezTo>
                    <a:cubicBezTo>
                      <a:pt x="391" y="111"/>
                      <a:pt x="369" y="115"/>
                      <a:pt x="356" y="120"/>
                    </a:cubicBezTo>
                    <a:cubicBezTo>
                      <a:pt x="343" y="125"/>
                      <a:pt x="332" y="130"/>
                      <a:pt x="321" y="134"/>
                    </a:cubicBezTo>
                    <a:cubicBezTo>
                      <a:pt x="310" y="138"/>
                      <a:pt x="299" y="143"/>
                      <a:pt x="290" y="147"/>
                    </a:cubicBezTo>
                    <a:cubicBezTo>
                      <a:pt x="282" y="150"/>
                      <a:pt x="276" y="157"/>
                      <a:pt x="267" y="159"/>
                    </a:cubicBezTo>
                    <a:cubicBezTo>
                      <a:pt x="257" y="166"/>
                      <a:pt x="246" y="166"/>
                      <a:pt x="234" y="167"/>
                    </a:cubicBezTo>
                    <a:cubicBezTo>
                      <a:pt x="230" y="173"/>
                      <a:pt x="232" y="176"/>
                      <a:pt x="225" y="177"/>
                    </a:cubicBezTo>
                    <a:cubicBezTo>
                      <a:pt x="220" y="181"/>
                      <a:pt x="215" y="182"/>
                      <a:pt x="209" y="183"/>
                    </a:cubicBezTo>
                    <a:cubicBezTo>
                      <a:pt x="204" y="185"/>
                      <a:pt x="201" y="198"/>
                      <a:pt x="195" y="200"/>
                    </a:cubicBezTo>
                    <a:cubicBezTo>
                      <a:pt x="189" y="202"/>
                      <a:pt x="179" y="195"/>
                      <a:pt x="171" y="195"/>
                    </a:cubicBezTo>
                    <a:cubicBezTo>
                      <a:pt x="163" y="201"/>
                      <a:pt x="160" y="200"/>
                      <a:pt x="149" y="201"/>
                    </a:cubicBezTo>
                    <a:cubicBezTo>
                      <a:pt x="142" y="204"/>
                      <a:pt x="141" y="207"/>
                      <a:pt x="134" y="209"/>
                    </a:cubicBezTo>
                    <a:cubicBezTo>
                      <a:pt x="129" y="212"/>
                      <a:pt x="128" y="219"/>
                      <a:pt x="123" y="222"/>
                    </a:cubicBezTo>
                    <a:cubicBezTo>
                      <a:pt x="119" y="225"/>
                      <a:pt x="119" y="229"/>
                      <a:pt x="116" y="231"/>
                    </a:cubicBezTo>
                    <a:cubicBezTo>
                      <a:pt x="113" y="233"/>
                      <a:pt x="109" y="230"/>
                      <a:pt x="104" y="233"/>
                    </a:cubicBezTo>
                    <a:cubicBezTo>
                      <a:pt x="99" y="236"/>
                      <a:pt x="92" y="243"/>
                      <a:pt x="87" y="248"/>
                    </a:cubicBezTo>
                    <a:cubicBezTo>
                      <a:pt x="82" y="252"/>
                      <a:pt x="79" y="258"/>
                      <a:pt x="75" y="260"/>
                    </a:cubicBezTo>
                    <a:cubicBezTo>
                      <a:pt x="70" y="262"/>
                      <a:pt x="61" y="260"/>
                      <a:pt x="56" y="261"/>
                    </a:cubicBezTo>
                    <a:cubicBezTo>
                      <a:pt x="49" y="264"/>
                      <a:pt x="38" y="271"/>
                      <a:pt x="30" y="276"/>
                    </a:cubicBezTo>
                    <a:cubicBezTo>
                      <a:pt x="25" y="281"/>
                      <a:pt x="17" y="284"/>
                      <a:pt x="12" y="291"/>
                    </a:cubicBezTo>
                    <a:cubicBezTo>
                      <a:pt x="7" y="298"/>
                      <a:pt x="2" y="314"/>
                      <a:pt x="0" y="32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862" name="Freeform 390"/>
              <p:cNvSpPr>
                <a:spLocks/>
              </p:cNvSpPr>
              <p:nvPr/>
            </p:nvSpPr>
            <p:spPr bwMode="auto">
              <a:xfrm>
                <a:off x="3227" y="3958"/>
                <a:ext cx="156" cy="173"/>
              </a:xfrm>
              <a:custGeom>
                <a:avLst/>
                <a:gdLst>
                  <a:gd name="T0" fmla="*/ 40 w 156"/>
                  <a:gd name="T1" fmla="*/ 2 h 173"/>
                  <a:gd name="T2" fmla="*/ 66 w 156"/>
                  <a:gd name="T3" fmla="*/ 7 h 173"/>
                  <a:gd name="T4" fmla="*/ 78 w 156"/>
                  <a:gd name="T5" fmla="*/ 17 h 173"/>
                  <a:gd name="T6" fmla="*/ 100 w 156"/>
                  <a:gd name="T7" fmla="*/ 32 h 173"/>
                  <a:gd name="T8" fmla="*/ 129 w 156"/>
                  <a:gd name="T9" fmla="*/ 56 h 173"/>
                  <a:gd name="T10" fmla="*/ 144 w 156"/>
                  <a:gd name="T11" fmla="*/ 73 h 173"/>
                  <a:gd name="T12" fmla="*/ 118 w 156"/>
                  <a:gd name="T13" fmla="*/ 94 h 173"/>
                  <a:gd name="T14" fmla="*/ 102 w 156"/>
                  <a:gd name="T15" fmla="*/ 113 h 173"/>
                  <a:gd name="T16" fmla="*/ 61 w 156"/>
                  <a:gd name="T17" fmla="*/ 140 h 173"/>
                  <a:gd name="T18" fmla="*/ 43 w 156"/>
                  <a:gd name="T19" fmla="*/ 149 h 173"/>
                  <a:gd name="T20" fmla="*/ 60 w 156"/>
                  <a:gd name="T21" fmla="*/ 116 h 173"/>
                  <a:gd name="T22" fmla="*/ 46 w 156"/>
                  <a:gd name="T23" fmla="*/ 110 h 173"/>
                  <a:gd name="T24" fmla="*/ 18 w 156"/>
                  <a:gd name="T25" fmla="*/ 110 h 173"/>
                  <a:gd name="T26" fmla="*/ 0 w 156"/>
                  <a:gd name="T27" fmla="*/ 145 h 173"/>
                  <a:gd name="T28" fmla="*/ 15 w 156"/>
                  <a:gd name="T29" fmla="*/ 170 h 173"/>
                  <a:gd name="T30" fmla="*/ 54 w 156"/>
                  <a:gd name="T31" fmla="*/ 170 h 173"/>
                  <a:gd name="T32" fmla="*/ 64 w 156"/>
                  <a:gd name="T33" fmla="*/ 161 h 173"/>
                  <a:gd name="T34" fmla="*/ 82 w 156"/>
                  <a:gd name="T35" fmla="*/ 140 h 173"/>
                  <a:gd name="T36" fmla="*/ 96 w 156"/>
                  <a:gd name="T37" fmla="*/ 130 h 173"/>
                  <a:gd name="T38" fmla="*/ 100 w 156"/>
                  <a:gd name="T39" fmla="*/ 127 h 173"/>
                  <a:gd name="T40" fmla="*/ 109 w 156"/>
                  <a:gd name="T41" fmla="*/ 116 h 173"/>
                  <a:gd name="T42" fmla="*/ 120 w 156"/>
                  <a:gd name="T43" fmla="*/ 106 h 173"/>
                  <a:gd name="T44" fmla="*/ 156 w 156"/>
                  <a:gd name="T45" fmla="*/ 91 h 173"/>
                  <a:gd name="T46" fmla="*/ 145 w 156"/>
                  <a:gd name="T47" fmla="*/ 55 h 173"/>
                  <a:gd name="T48" fmla="*/ 109 w 156"/>
                  <a:gd name="T49" fmla="*/ 31 h 173"/>
                  <a:gd name="T50" fmla="*/ 96 w 156"/>
                  <a:gd name="T51" fmla="*/ 25 h 173"/>
                  <a:gd name="T52" fmla="*/ 60 w 156"/>
                  <a:gd name="T53" fmla="*/ 4 h 173"/>
                  <a:gd name="T54" fmla="*/ 40 w 156"/>
                  <a:gd name="T55" fmla="*/ 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6" h="173">
                    <a:moveTo>
                      <a:pt x="40" y="2"/>
                    </a:moveTo>
                    <a:cubicBezTo>
                      <a:pt x="49" y="4"/>
                      <a:pt x="66" y="7"/>
                      <a:pt x="66" y="7"/>
                    </a:cubicBezTo>
                    <a:cubicBezTo>
                      <a:pt x="74" y="17"/>
                      <a:pt x="69" y="15"/>
                      <a:pt x="78" y="17"/>
                    </a:cubicBezTo>
                    <a:cubicBezTo>
                      <a:pt x="86" y="21"/>
                      <a:pt x="93" y="27"/>
                      <a:pt x="100" y="32"/>
                    </a:cubicBezTo>
                    <a:cubicBezTo>
                      <a:pt x="106" y="42"/>
                      <a:pt x="117" y="54"/>
                      <a:pt x="129" y="56"/>
                    </a:cubicBezTo>
                    <a:cubicBezTo>
                      <a:pt x="139" y="61"/>
                      <a:pt x="139" y="62"/>
                      <a:pt x="144" y="73"/>
                    </a:cubicBezTo>
                    <a:cubicBezTo>
                      <a:pt x="147" y="90"/>
                      <a:pt x="130" y="91"/>
                      <a:pt x="118" y="94"/>
                    </a:cubicBezTo>
                    <a:cubicBezTo>
                      <a:pt x="111" y="99"/>
                      <a:pt x="109" y="108"/>
                      <a:pt x="102" y="113"/>
                    </a:cubicBezTo>
                    <a:cubicBezTo>
                      <a:pt x="96" y="123"/>
                      <a:pt x="73" y="138"/>
                      <a:pt x="61" y="140"/>
                    </a:cubicBezTo>
                    <a:cubicBezTo>
                      <a:pt x="54" y="143"/>
                      <a:pt x="50" y="148"/>
                      <a:pt x="43" y="149"/>
                    </a:cubicBezTo>
                    <a:cubicBezTo>
                      <a:pt x="40" y="131"/>
                      <a:pt x="49" y="127"/>
                      <a:pt x="60" y="116"/>
                    </a:cubicBezTo>
                    <a:cubicBezTo>
                      <a:pt x="57" y="107"/>
                      <a:pt x="54" y="109"/>
                      <a:pt x="46" y="110"/>
                    </a:cubicBezTo>
                    <a:cubicBezTo>
                      <a:pt x="40" y="113"/>
                      <a:pt x="24" y="108"/>
                      <a:pt x="18" y="110"/>
                    </a:cubicBezTo>
                    <a:cubicBezTo>
                      <a:pt x="12" y="117"/>
                      <a:pt x="6" y="138"/>
                      <a:pt x="0" y="145"/>
                    </a:cubicBezTo>
                    <a:cubicBezTo>
                      <a:pt x="2" y="158"/>
                      <a:pt x="2" y="167"/>
                      <a:pt x="15" y="170"/>
                    </a:cubicBezTo>
                    <a:cubicBezTo>
                      <a:pt x="21" y="173"/>
                      <a:pt x="48" y="167"/>
                      <a:pt x="54" y="170"/>
                    </a:cubicBezTo>
                    <a:cubicBezTo>
                      <a:pt x="61" y="169"/>
                      <a:pt x="57" y="163"/>
                      <a:pt x="64" y="161"/>
                    </a:cubicBezTo>
                    <a:cubicBezTo>
                      <a:pt x="71" y="159"/>
                      <a:pt x="76" y="144"/>
                      <a:pt x="82" y="140"/>
                    </a:cubicBezTo>
                    <a:cubicBezTo>
                      <a:pt x="96" y="131"/>
                      <a:pt x="74" y="147"/>
                      <a:pt x="96" y="130"/>
                    </a:cubicBezTo>
                    <a:cubicBezTo>
                      <a:pt x="97" y="129"/>
                      <a:pt x="100" y="127"/>
                      <a:pt x="100" y="127"/>
                    </a:cubicBezTo>
                    <a:cubicBezTo>
                      <a:pt x="103" y="122"/>
                      <a:pt x="104" y="119"/>
                      <a:pt x="109" y="116"/>
                    </a:cubicBezTo>
                    <a:cubicBezTo>
                      <a:pt x="112" y="111"/>
                      <a:pt x="115" y="109"/>
                      <a:pt x="120" y="106"/>
                    </a:cubicBezTo>
                    <a:cubicBezTo>
                      <a:pt x="128" y="92"/>
                      <a:pt x="140" y="92"/>
                      <a:pt x="156" y="91"/>
                    </a:cubicBezTo>
                    <a:cubicBezTo>
                      <a:pt x="155" y="77"/>
                      <a:pt x="156" y="64"/>
                      <a:pt x="145" y="55"/>
                    </a:cubicBezTo>
                    <a:cubicBezTo>
                      <a:pt x="139" y="45"/>
                      <a:pt x="121" y="33"/>
                      <a:pt x="109" y="31"/>
                    </a:cubicBezTo>
                    <a:cubicBezTo>
                      <a:pt x="104" y="29"/>
                      <a:pt x="100" y="28"/>
                      <a:pt x="96" y="25"/>
                    </a:cubicBezTo>
                    <a:cubicBezTo>
                      <a:pt x="89" y="13"/>
                      <a:pt x="74" y="5"/>
                      <a:pt x="60" y="4"/>
                    </a:cubicBezTo>
                    <a:cubicBezTo>
                      <a:pt x="50" y="0"/>
                      <a:pt x="57" y="2"/>
                      <a:pt x="40" y="2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863" name="Freeform 391"/>
              <p:cNvSpPr>
                <a:spLocks/>
              </p:cNvSpPr>
              <p:nvPr/>
            </p:nvSpPr>
            <p:spPr bwMode="auto">
              <a:xfrm>
                <a:off x="3364" y="3869"/>
                <a:ext cx="165" cy="137"/>
              </a:xfrm>
              <a:custGeom>
                <a:avLst/>
                <a:gdLst>
                  <a:gd name="T0" fmla="*/ 10 w 165"/>
                  <a:gd name="T1" fmla="*/ 39 h 137"/>
                  <a:gd name="T2" fmla="*/ 28 w 165"/>
                  <a:gd name="T3" fmla="*/ 48 h 137"/>
                  <a:gd name="T4" fmla="*/ 85 w 165"/>
                  <a:gd name="T5" fmla="*/ 88 h 137"/>
                  <a:gd name="T6" fmla="*/ 92 w 165"/>
                  <a:gd name="T7" fmla="*/ 102 h 137"/>
                  <a:gd name="T8" fmla="*/ 115 w 165"/>
                  <a:gd name="T9" fmla="*/ 87 h 137"/>
                  <a:gd name="T10" fmla="*/ 119 w 165"/>
                  <a:gd name="T11" fmla="*/ 84 h 137"/>
                  <a:gd name="T12" fmla="*/ 127 w 165"/>
                  <a:gd name="T13" fmla="*/ 82 h 137"/>
                  <a:gd name="T14" fmla="*/ 143 w 165"/>
                  <a:gd name="T15" fmla="*/ 69 h 137"/>
                  <a:gd name="T16" fmla="*/ 131 w 165"/>
                  <a:gd name="T17" fmla="*/ 54 h 137"/>
                  <a:gd name="T18" fmla="*/ 127 w 165"/>
                  <a:gd name="T19" fmla="*/ 51 h 137"/>
                  <a:gd name="T20" fmla="*/ 110 w 165"/>
                  <a:gd name="T21" fmla="*/ 37 h 137"/>
                  <a:gd name="T22" fmla="*/ 97 w 165"/>
                  <a:gd name="T23" fmla="*/ 27 h 137"/>
                  <a:gd name="T24" fmla="*/ 79 w 165"/>
                  <a:gd name="T25" fmla="*/ 7 h 137"/>
                  <a:gd name="T26" fmla="*/ 56 w 165"/>
                  <a:gd name="T27" fmla="*/ 13 h 137"/>
                  <a:gd name="T28" fmla="*/ 76 w 165"/>
                  <a:gd name="T29" fmla="*/ 0 h 137"/>
                  <a:gd name="T30" fmla="*/ 112 w 165"/>
                  <a:gd name="T31" fmla="*/ 4 h 137"/>
                  <a:gd name="T32" fmla="*/ 121 w 165"/>
                  <a:gd name="T33" fmla="*/ 7 h 137"/>
                  <a:gd name="T34" fmla="*/ 136 w 165"/>
                  <a:gd name="T35" fmla="*/ 30 h 137"/>
                  <a:gd name="T36" fmla="*/ 160 w 165"/>
                  <a:gd name="T37" fmla="*/ 64 h 137"/>
                  <a:gd name="T38" fmla="*/ 134 w 165"/>
                  <a:gd name="T39" fmla="*/ 109 h 137"/>
                  <a:gd name="T40" fmla="*/ 119 w 165"/>
                  <a:gd name="T41" fmla="*/ 117 h 137"/>
                  <a:gd name="T42" fmla="*/ 101 w 165"/>
                  <a:gd name="T43" fmla="*/ 126 h 137"/>
                  <a:gd name="T44" fmla="*/ 91 w 165"/>
                  <a:gd name="T45" fmla="*/ 132 h 137"/>
                  <a:gd name="T46" fmla="*/ 56 w 165"/>
                  <a:gd name="T47" fmla="*/ 88 h 137"/>
                  <a:gd name="T48" fmla="*/ 23 w 165"/>
                  <a:gd name="T49" fmla="*/ 61 h 137"/>
                  <a:gd name="T50" fmla="*/ 5 w 165"/>
                  <a:gd name="T51" fmla="*/ 51 h 137"/>
                  <a:gd name="T52" fmla="*/ 10 w 165"/>
                  <a:gd name="T53" fmla="*/ 3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5" h="137">
                    <a:moveTo>
                      <a:pt x="10" y="39"/>
                    </a:moveTo>
                    <a:cubicBezTo>
                      <a:pt x="16" y="43"/>
                      <a:pt x="22" y="45"/>
                      <a:pt x="28" y="48"/>
                    </a:cubicBezTo>
                    <a:cubicBezTo>
                      <a:pt x="40" y="64"/>
                      <a:pt x="67" y="77"/>
                      <a:pt x="85" y="88"/>
                    </a:cubicBezTo>
                    <a:cubicBezTo>
                      <a:pt x="86" y="94"/>
                      <a:pt x="89" y="97"/>
                      <a:pt x="92" y="102"/>
                    </a:cubicBezTo>
                    <a:cubicBezTo>
                      <a:pt x="100" y="97"/>
                      <a:pt x="105" y="89"/>
                      <a:pt x="115" y="87"/>
                    </a:cubicBezTo>
                    <a:cubicBezTo>
                      <a:pt x="116" y="86"/>
                      <a:pt x="117" y="85"/>
                      <a:pt x="119" y="84"/>
                    </a:cubicBezTo>
                    <a:cubicBezTo>
                      <a:pt x="122" y="83"/>
                      <a:pt x="125" y="83"/>
                      <a:pt x="127" y="82"/>
                    </a:cubicBezTo>
                    <a:cubicBezTo>
                      <a:pt x="132" y="79"/>
                      <a:pt x="138" y="73"/>
                      <a:pt x="143" y="69"/>
                    </a:cubicBezTo>
                    <a:cubicBezTo>
                      <a:pt x="141" y="58"/>
                      <a:pt x="144" y="64"/>
                      <a:pt x="131" y="54"/>
                    </a:cubicBezTo>
                    <a:cubicBezTo>
                      <a:pt x="130" y="53"/>
                      <a:pt x="127" y="51"/>
                      <a:pt x="127" y="51"/>
                    </a:cubicBezTo>
                    <a:cubicBezTo>
                      <a:pt x="123" y="44"/>
                      <a:pt x="116" y="42"/>
                      <a:pt x="110" y="37"/>
                    </a:cubicBezTo>
                    <a:cubicBezTo>
                      <a:pt x="106" y="34"/>
                      <a:pt x="97" y="27"/>
                      <a:pt x="97" y="27"/>
                    </a:cubicBezTo>
                    <a:cubicBezTo>
                      <a:pt x="92" y="18"/>
                      <a:pt x="88" y="12"/>
                      <a:pt x="79" y="7"/>
                    </a:cubicBezTo>
                    <a:cubicBezTo>
                      <a:pt x="73" y="18"/>
                      <a:pt x="69" y="15"/>
                      <a:pt x="56" y="13"/>
                    </a:cubicBezTo>
                    <a:cubicBezTo>
                      <a:pt x="61" y="7"/>
                      <a:pt x="68" y="2"/>
                      <a:pt x="76" y="0"/>
                    </a:cubicBezTo>
                    <a:cubicBezTo>
                      <a:pt x="95" y="1"/>
                      <a:pt x="97" y="2"/>
                      <a:pt x="112" y="4"/>
                    </a:cubicBezTo>
                    <a:cubicBezTo>
                      <a:pt x="115" y="5"/>
                      <a:pt x="118" y="5"/>
                      <a:pt x="121" y="7"/>
                    </a:cubicBezTo>
                    <a:cubicBezTo>
                      <a:pt x="128" y="12"/>
                      <a:pt x="131" y="24"/>
                      <a:pt x="136" y="30"/>
                    </a:cubicBezTo>
                    <a:cubicBezTo>
                      <a:pt x="145" y="40"/>
                      <a:pt x="152" y="53"/>
                      <a:pt x="160" y="64"/>
                    </a:cubicBezTo>
                    <a:cubicBezTo>
                      <a:pt x="165" y="87"/>
                      <a:pt x="153" y="97"/>
                      <a:pt x="134" y="109"/>
                    </a:cubicBezTo>
                    <a:cubicBezTo>
                      <a:pt x="129" y="115"/>
                      <a:pt x="126" y="115"/>
                      <a:pt x="119" y="117"/>
                    </a:cubicBezTo>
                    <a:cubicBezTo>
                      <a:pt x="114" y="121"/>
                      <a:pt x="107" y="124"/>
                      <a:pt x="101" y="126"/>
                    </a:cubicBezTo>
                    <a:cubicBezTo>
                      <a:pt x="97" y="131"/>
                      <a:pt x="98" y="137"/>
                      <a:pt x="91" y="132"/>
                    </a:cubicBezTo>
                    <a:cubicBezTo>
                      <a:pt x="84" y="115"/>
                      <a:pt x="72" y="97"/>
                      <a:pt x="56" y="88"/>
                    </a:cubicBezTo>
                    <a:cubicBezTo>
                      <a:pt x="50" y="81"/>
                      <a:pt x="32" y="66"/>
                      <a:pt x="23" y="61"/>
                    </a:cubicBezTo>
                    <a:cubicBezTo>
                      <a:pt x="18" y="55"/>
                      <a:pt x="12" y="52"/>
                      <a:pt x="5" y="51"/>
                    </a:cubicBezTo>
                    <a:cubicBezTo>
                      <a:pt x="0" y="43"/>
                      <a:pt x="6" y="47"/>
                      <a:pt x="10" y="39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5864" name="Group 392"/>
            <p:cNvGrpSpPr>
              <a:grpSpLocks/>
            </p:cNvGrpSpPr>
            <p:nvPr/>
          </p:nvGrpSpPr>
          <p:grpSpPr bwMode="auto">
            <a:xfrm rot="279606">
              <a:off x="768" y="3648"/>
              <a:ext cx="498" cy="479"/>
              <a:chOff x="3126" y="3693"/>
              <a:chExt cx="498" cy="479"/>
            </a:xfrm>
          </p:grpSpPr>
          <p:sp>
            <p:nvSpPr>
              <p:cNvPr id="105865" name="Freeform 393"/>
              <p:cNvSpPr>
                <a:spLocks/>
              </p:cNvSpPr>
              <p:nvPr/>
            </p:nvSpPr>
            <p:spPr bwMode="auto">
              <a:xfrm>
                <a:off x="3130" y="3693"/>
                <a:ext cx="486" cy="457"/>
              </a:xfrm>
              <a:custGeom>
                <a:avLst/>
                <a:gdLst>
                  <a:gd name="T0" fmla="*/ 443 w 486"/>
                  <a:gd name="T1" fmla="*/ 65 h 457"/>
                  <a:gd name="T2" fmla="*/ 440 w 486"/>
                  <a:gd name="T3" fmla="*/ 137 h 457"/>
                  <a:gd name="T4" fmla="*/ 457 w 486"/>
                  <a:gd name="T5" fmla="*/ 158 h 457"/>
                  <a:gd name="T6" fmla="*/ 469 w 486"/>
                  <a:gd name="T7" fmla="*/ 168 h 457"/>
                  <a:gd name="T8" fmla="*/ 484 w 486"/>
                  <a:gd name="T9" fmla="*/ 186 h 457"/>
                  <a:gd name="T10" fmla="*/ 470 w 486"/>
                  <a:gd name="T11" fmla="*/ 210 h 457"/>
                  <a:gd name="T12" fmla="*/ 449 w 486"/>
                  <a:gd name="T13" fmla="*/ 219 h 457"/>
                  <a:gd name="T14" fmla="*/ 428 w 486"/>
                  <a:gd name="T15" fmla="*/ 233 h 457"/>
                  <a:gd name="T16" fmla="*/ 416 w 486"/>
                  <a:gd name="T17" fmla="*/ 245 h 457"/>
                  <a:gd name="T18" fmla="*/ 395 w 486"/>
                  <a:gd name="T19" fmla="*/ 276 h 457"/>
                  <a:gd name="T20" fmla="*/ 383 w 486"/>
                  <a:gd name="T21" fmla="*/ 288 h 457"/>
                  <a:gd name="T22" fmla="*/ 359 w 486"/>
                  <a:gd name="T23" fmla="*/ 317 h 457"/>
                  <a:gd name="T24" fmla="*/ 338 w 486"/>
                  <a:gd name="T25" fmla="*/ 336 h 457"/>
                  <a:gd name="T26" fmla="*/ 257 w 486"/>
                  <a:gd name="T27" fmla="*/ 389 h 457"/>
                  <a:gd name="T28" fmla="*/ 235 w 486"/>
                  <a:gd name="T29" fmla="*/ 402 h 457"/>
                  <a:gd name="T30" fmla="*/ 170 w 486"/>
                  <a:gd name="T31" fmla="*/ 447 h 457"/>
                  <a:gd name="T32" fmla="*/ 103 w 486"/>
                  <a:gd name="T33" fmla="*/ 449 h 457"/>
                  <a:gd name="T34" fmla="*/ 77 w 486"/>
                  <a:gd name="T35" fmla="*/ 432 h 457"/>
                  <a:gd name="T36" fmla="*/ 56 w 486"/>
                  <a:gd name="T37" fmla="*/ 416 h 457"/>
                  <a:gd name="T38" fmla="*/ 29 w 486"/>
                  <a:gd name="T39" fmla="*/ 389 h 457"/>
                  <a:gd name="T40" fmla="*/ 5 w 486"/>
                  <a:gd name="T41" fmla="*/ 353 h 457"/>
                  <a:gd name="T42" fmla="*/ 28 w 486"/>
                  <a:gd name="T43" fmla="*/ 294 h 457"/>
                  <a:gd name="T44" fmla="*/ 53 w 486"/>
                  <a:gd name="T45" fmla="*/ 284 h 457"/>
                  <a:gd name="T46" fmla="*/ 110 w 486"/>
                  <a:gd name="T47" fmla="*/ 246 h 457"/>
                  <a:gd name="T48" fmla="*/ 127 w 486"/>
                  <a:gd name="T49" fmla="*/ 243 h 457"/>
                  <a:gd name="T50" fmla="*/ 152 w 486"/>
                  <a:gd name="T51" fmla="*/ 219 h 457"/>
                  <a:gd name="T52" fmla="*/ 184 w 486"/>
                  <a:gd name="T53" fmla="*/ 222 h 457"/>
                  <a:gd name="T54" fmla="*/ 199 w 486"/>
                  <a:gd name="T55" fmla="*/ 210 h 457"/>
                  <a:gd name="T56" fmla="*/ 245 w 486"/>
                  <a:gd name="T57" fmla="*/ 185 h 457"/>
                  <a:gd name="T58" fmla="*/ 283 w 486"/>
                  <a:gd name="T59" fmla="*/ 171 h 457"/>
                  <a:gd name="T60" fmla="*/ 305 w 486"/>
                  <a:gd name="T61" fmla="*/ 164 h 457"/>
                  <a:gd name="T62" fmla="*/ 317 w 486"/>
                  <a:gd name="T63" fmla="*/ 155 h 457"/>
                  <a:gd name="T64" fmla="*/ 325 w 486"/>
                  <a:gd name="T65" fmla="*/ 158 h 457"/>
                  <a:gd name="T66" fmla="*/ 346 w 486"/>
                  <a:gd name="T67" fmla="*/ 146 h 457"/>
                  <a:gd name="T68" fmla="*/ 391 w 486"/>
                  <a:gd name="T69" fmla="*/ 128 h 457"/>
                  <a:gd name="T70" fmla="*/ 400 w 486"/>
                  <a:gd name="T71" fmla="*/ 114 h 457"/>
                  <a:gd name="T72" fmla="*/ 392 w 486"/>
                  <a:gd name="T73" fmla="*/ 0 h 457"/>
                  <a:gd name="T74" fmla="*/ 445 w 486"/>
                  <a:gd name="T75" fmla="*/ 32 h 457"/>
                  <a:gd name="T76" fmla="*/ 443 w 486"/>
                  <a:gd name="T77" fmla="*/ 65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86" h="457">
                    <a:moveTo>
                      <a:pt x="443" y="65"/>
                    </a:moveTo>
                    <a:cubicBezTo>
                      <a:pt x="442" y="82"/>
                      <a:pt x="438" y="122"/>
                      <a:pt x="440" y="137"/>
                    </a:cubicBezTo>
                    <a:cubicBezTo>
                      <a:pt x="442" y="152"/>
                      <a:pt x="452" y="153"/>
                      <a:pt x="457" y="158"/>
                    </a:cubicBezTo>
                    <a:cubicBezTo>
                      <a:pt x="461" y="163"/>
                      <a:pt x="464" y="165"/>
                      <a:pt x="469" y="168"/>
                    </a:cubicBezTo>
                    <a:cubicBezTo>
                      <a:pt x="474" y="174"/>
                      <a:pt x="479" y="180"/>
                      <a:pt x="484" y="186"/>
                    </a:cubicBezTo>
                    <a:cubicBezTo>
                      <a:pt x="486" y="195"/>
                      <a:pt x="478" y="205"/>
                      <a:pt x="470" y="210"/>
                    </a:cubicBezTo>
                    <a:cubicBezTo>
                      <a:pt x="465" y="216"/>
                      <a:pt x="456" y="218"/>
                      <a:pt x="449" y="219"/>
                    </a:cubicBezTo>
                    <a:cubicBezTo>
                      <a:pt x="442" y="224"/>
                      <a:pt x="436" y="230"/>
                      <a:pt x="428" y="233"/>
                    </a:cubicBezTo>
                    <a:cubicBezTo>
                      <a:pt x="423" y="238"/>
                      <a:pt x="422" y="242"/>
                      <a:pt x="416" y="245"/>
                    </a:cubicBezTo>
                    <a:cubicBezTo>
                      <a:pt x="409" y="255"/>
                      <a:pt x="403" y="267"/>
                      <a:pt x="395" y="276"/>
                    </a:cubicBezTo>
                    <a:cubicBezTo>
                      <a:pt x="391" y="280"/>
                      <a:pt x="386" y="283"/>
                      <a:pt x="383" y="288"/>
                    </a:cubicBezTo>
                    <a:cubicBezTo>
                      <a:pt x="376" y="298"/>
                      <a:pt x="370" y="311"/>
                      <a:pt x="359" y="317"/>
                    </a:cubicBezTo>
                    <a:cubicBezTo>
                      <a:pt x="353" y="324"/>
                      <a:pt x="346" y="331"/>
                      <a:pt x="338" y="336"/>
                    </a:cubicBezTo>
                    <a:cubicBezTo>
                      <a:pt x="326" y="351"/>
                      <a:pt x="275" y="383"/>
                      <a:pt x="257" y="389"/>
                    </a:cubicBezTo>
                    <a:cubicBezTo>
                      <a:pt x="250" y="394"/>
                      <a:pt x="242" y="396"/>
                      <a:pt x="235" y="402"/>
                    </a:cubicBezTo>
                    <a:cubicBezTo>
                      <a:pt x="217" y="418"/>
                      <a:pt x="195" y="443"/>
                      <a:pt x="170" y="447"/>
                    </a:cubicBezTo>
                    <a:cubicBezTo>
                      <a:pt x="151" y="457"/>
                      <a:pt x="117" y="449"/>
                      <a:pt x="103" y="449"/>
                    </a:cubicBezTo>
                    <a:cubicBezTo>
                      <a:pt x="94" y="444"/>
                      <a:pt x="86" y="436"/>
                      <a:pt x="77" y="432"/>
                    </a:cubicBezTo>
                    <a:cubicBezTo>
                      <a:pt x="72" y="425"/>
                      <a:pt x="63" y="420"/>
                      <a:pt x="56" y="416"/>
                    </a:cubicBezTo>
                    <a:cubicBezTo>
                      <a:pt x="49" y="407"/>
                      <a:pt x="39" y="395"/>
                      <a:pt x="29" y="389"/>
                    </a:cubicBezTo>
                    <a:cubicBezTo>
                      <a:pt x="22" y="377"/>
                      <a:pt x="13" y="364"/>
                      <a:pt x="5" y="353"/>
                    </a:cubicBezTo>
                    <a:cubicBezTo>
                      <a:pt x="0" y="327"/>
                      <a:pt x="7" y="307"/>
                      <a:pt x="28" y="294"/>
                    </a:cubicBezTo>
                    <a:cubicBezTo>
                      <a:pt x="36" y="283"/>
                      <a:pt x="42" y="284"/>
                      <a:pt x="53" y="284"/>
                    </a:cubicBezTo>
                    <a:cubicBezTo>
                      <a:pt x="67" y="278"/>
                      <a:pt x="100" y="253"/>
                      <a:pt x="110" y="246"/>
                    </a:cubicBezTo>
                    <a:cubicBezTo>
                      <a:pt x="111" y="238"/>
                      <a:pt x="120" y="246"/>
                      <a:pt x="127" y="243"/>
                    </a:cubicBezTo>
                    <a:cubicBezTo>
                      <a:pt x="134" y="236"/>
                      <a:pt x="142" y="221"/>
                      <a:pt x="152" y="219"/>
                    </a:cubicBezTo>
                    <a:cubicBezTo>
                      <a:pt x="162" y="215"/>
                      <a:pt x="176" y="223"/>
                      <a:pt x="184" y="222"/>
                    </a:cubicBezTo>
                    <a:cubicBezTo>
                      <a:pt x="188" y="217"/>
                      <a:pt x="193" y="212"/>
                      <a:pt x="199" y="210"/>
                    </a:cubicBezTo>
                    <a:cubicBezTo>
                      <a:pt x="208" y="205"/>
                      <a:pt x="231" y="191"/>
                      <a:pt x="245" y="185"/>
                    </a:cubicBezTo>
                    <a:cubicBezTo>
                      <a:pt x="259" y="179"/>
                      <a:pt x="273" y="174"/>
                      <a:pt x="283" y="171"/>
                    </a:cubicBezTo>
                    <a:cubicBezTo>
                      <a:pt x="289" y="166"/>
                      <a:pt x="297" y="165"/>
                      <a:pt x="305" y="164"/>
                    </a:cubicBezTo>
                    <a:cubicBezTo>
                      <a:pt x="310" y="162"/>
                      <a:pt x="314" y="156"/>
                      <a:pt x="317" y="155"/>
                    </a:cubicBezTo>
                    <a:cubicBezTo>
                      <a:pt x="320" y="154"/>
                      <a:pt x="320" y="159"/>
                      <a:pt x="325" y="158"/>
                    </a:cubicBezTo>
                    <a:cubicBezTo>
                      <a:pt x="327" y="150"/>
                      <a:pt x="338" y="148"/>
                      <a:pt x="346" y="146"/>
                    </a:cubicBezTo>
                    <a:cubicBezTo>
                      <a:pt x="361" y="138"/>
                      <a:pt x="373" y="129"/>
                      <a:pt x="391" y="128"/>
                    </a:cubicBezTo>
                    <a:cubicBezTo>
                      <a:pt x="392" y="120"/>
                      <a:pt x="396" y="121"/>
                      <a:pt x="400" y="114"/>
                    </a:cubicBezTo>
                    <a:cubicBezTo>
                      <a:pt x="387" y="69"/>
                      <a:pt x="392" y="82"/>
                      <a:pt x="392" y="0"/>
                    </a:cubicBezTo>
                    <a:cubicBezTo>
                      <a:pt x="415" y="40"/>
                      <a:pt x="415" y="72"/>
                      <a:pt x="445" y="32"/>
                    </a:cubicBezTo>
                    <a:cubicBezTo>
                      <a:pt x="454" y="43"/>
                      <a:pt x="443" y="54"/>
                      <a:pt x="443" y="65"/>
                    </a:cubicBezTo>
                    <a:close/>
                  </a:path>
                </a:pathLst>
              </a:custGeom>
              <a:solidFill>
                <a:srgbClr val="FAB46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9050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866" name="Freeform 394"/>
              <p:cNvSpPr>
                <a:spLocks/>
              </p:cNvSpPr>
              <p:nvPr/>
            </p:nvSpPr>
            <p:spPr bwMode="auto">
              <a:xfrm>
                <a:off x="3128" y="3836"/>
                <a:ext cx="496" cy="336"/>
              </a:xfrm>
              <a:custGeom>
                <a:avLst/>
                <a:gdLst>
                  <a:gd name="T0" fmla="*/ 454 w 496"/>
                  <a:gd name="T1" fmla="*/ 10 h 336"/>
                  <a:gd name="T2" fmla="*/ 468 w 496"/>
                  <a:gd name="T3" fmla="*/ 18 h 336"/>
                  <a:gd name="T4" fmla="*/ 492 w 496"/>
                  <a:gd name="T5" fmla="*/ 43 h 336"/>
                  <a:gd name="T6" fmla="*/ 438 w 496"/>
                  <a:gd name="T7" fmla="*/ 142 h 336"/>
                  <a:gd name="T8" fmla="*/ 253 w 496"/>
                  <a:gd name="T9" fmla="*/ 289 h 336"/>
                  <a:gd name="T10" fmla="*/ 174 w 496"/>
                  <a:gd name="T11" fmla="*/ 333 h 336"/>
                  <a:gd name="T12" fmla="*/ 91 w 496"/>
                  <a:gd name="T13" fmla="*/ 324 h 336"/>
                  <a:gd name="T14" fmla="*/ 67 w 496"/>
                  <a:gd name="T15" fmla="*/ 303 h 336"/>
                  <a:gd name="T16" fmla="*/ 21 w 496"/>
                  <a:gd name="T17" fmla="*/ 267 h 336"/>
                  <a:gd name="T18" fmla="*/ 0 w 496"/>
                  <a:gd name="T19" fmla="*/ 223 h 336"/>
                  <a:gd name="T20" fmla="*/ 3 w 496"/>
                  <a:gd name="T21" fmla="*/ 202 h 336"/>
                  <a:gd name="T22" fmla="*/ 30 w 496"/>
                  <a:gd name="T23" fmla="*/ 207 h 336"/>
                  <a:gd name="T24" fmla="*/ 87 w 496"/>
                  <a:gd name="T25" fmla="*/ 267 h 336"/>
                  <a:gd name="T26" fmla="*/ 112 w 496"/>
                  <a:gd name="T27" fmla="*/ 306 h 336"/>
                  <a:gd name="T28" fmla="*/ 177 w 496"/>
                  <a:gd name="T29" fmla="*/ 297 h 336"/>
                  <a:gd name="T30" fmla="*/ 201 w 496"/>
                  <a:gd name="T31" fmla="*/ 276 h 336"/>
                  <a:gd name="T32" fmla="*/ 240 w 496"/>
                  <a:gd name="T33" fmla="*/ 234 h 336"/>
                  <a:gd name="T34" fmla="*/ 271 w 496"/>
                  <a:gd name="T35" fmla="*/ 214 h 336"/>
                  <a:gd name="T36" fmla="*/ 244 w 496"/>
                  <a:gd name="T37" fmla="*/ 163 h 336"/>
                  <a:gd name="T38" fmla="*/ 208 w 496"/>
                  <a:gd name="T39" fmla="*/ 129 h 336"/>
                  <a:gd name="T40" fmla="*/ 130 w 496"/>
                  <a:gd name="T41" fmla="*/ 91 h 336"/>
                  <a:gd name="T42" fmla="*/ 201 w 496"/>
                  <a:gd name="T43" fmla="*/ 79 h 336"/>
                  <a:gd name="T44" fmla="*/ 297 w 496"/>
                  <a:gd name="T45" fmla="*/ 142 h 336"/>
                  <a:gd name="T46" fmla="*/ 312 w 496"/>
                  <a:gd name="T47" fmla="*/ 189 h 336"/>
                  <a:gd name="T48" fmla="*/ 351 w 496"/>
                  <a:gd name="T49" fmla="*/ 174 h 336"/>
                  <a:gd name="T50" fmla="*/ 381 w 496"/>
                  <a:gd name="T51" fmla="*/ 147 h 336"/>
                  <a:gd name="T52" fmla="*/ 396 w 496"/>
                  <a:gd name="T53" fmla="*/ 133 h 336"/>
                  <a:gd name="T54" fmla="*/ 406 w 496"/>
                  <a:gd name="T55" fmla="*/ 97 h 336"/>
                  <a:gd name="T56" fmla="*/ 370 w 496"/>
                  <a:gd name="T57" fmla="*/ 42 h 336"/>
                  <a:gd name="T58" fmla="*/ 339 w 496"/>
                  <a:gd name="T59" fmla="*/ 22 h 336"/>
                  <a:gd name="T60" fmla="*/ 343 w 496"/>
                  <a:gd name="T61" fmla="*/ 3 h 336"/>
                  <a:gd name="T62" fmla="*/ 409 w 496"/>
                  <a:gd name="T63" fmla="*/ 45 h 336"/>
                  <a:gd name="T64" fmla="*/ 444 w 496"/>
                  <a:gd name="T65" fmla="*/ 87 h 336"/>
                  <a:gd name="T66" fmla="*/ 478 w 496"/>
                  <a:gd name="T67" fmla="*/ 60 h 336"/>
                  <a:gd name="T68" fmla="*/ 451 w 496"/>
                  <a:gd name="T69" fmla="*/ 2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6" h="336">
                    <a:moveTo>
                      <a:pt x="447" y="9"/>
                    </a:moveTo>
                    <a:cubicBezTo>
                      <a:pt x="449" y="9"/>
                      <a:pt x="452" y="9"/>
                      <a:pt x="454" y="10"/>
                    </a:cubicBezTo>
                    <a:cubicBezTo>
                      <a:pt x="455" y="11"/>
                      <a:pt x="455" y="14"/>
                      <a:pt x="456" y="15"/>
                    </a:cubicBezTo>
                    <a:cubicBezTo>
                      <a:pt x="459" y="17"/>
                      <a:pt x="464" y="17"/>
                      <a:pt x="468" y="18"/>
                    </a:cubicBezTo>
                    <a:cubicBezTo>
                      <a:pt x="472" y="23"/>
                      <a:pt x="477" y="30"/>
                      <a:pt x="483" y="31"/>
                    </a:cubicBezTo>
                    <a:cubicBezTo>
                      <a:pt x="486" y="36"/>
                      <a:pt x="490" y="38"/>
                      <a:pt x="492" y="43"/>
                    </a:cubicBezTo>
                    <a:cubicBezTo>
                      <a:pt x="495" y="59"/>
                      <a:pt x="496" y="60"/>
                      <a:pt x="492" y="88"/>
                    </a:cubicBezTo>
                    <a:cubicBezTo>
                      <a:pt x="483" y="104"/>
                      <a:pt x="456" y="124"/>
                      <a:pt x="438" y="142"/>
                    </a:cubicBezTo>
                    <a:cubicBezTo>
                      <a:pt x="408" y="167"/>
                      <a:pt x="355" y="216"/>
                      <a:pt x="324" y="240"/>
                    </a:cubicBezTo>
                    <a:cubicBezTo>
                      <a:pt x="293" y="264"/>
                      <a:pt x="268" y="279"/>
                      <a:pt x="253" y="289"/>
                    </a:cubicBezTo>
                    <a:cubicBezTo>
                      <a:pt x="247" y="292"/>
                      <a:pt x="241" y="297"/>
                      <a:pt x="235" y="298"/>
                    </a:cubicBezTo>
                    <a:cubicBezTo>
                      <a:pt x="221" y="306"/>
                      <a:pt x="195" y="327"/>
                      <a:pt x="174" y="333"/>
                    </a:cubicBezTo>
                    <a:cubicBezTo>
                      <a:pt x="155" y="332"/>
                      <a:pt x="130" y="336"/>
                      <a:pt x="111" y="334"/>
                    </a:cubicBezTo>
                    <a:cubicBezTo>
                      <a:pt x="105" y="333"/>
                      <a:pt x="98" y="325"/>
                      <a:pt x="91" y="324"/>
                    </a:cubicBezTo>
                    <a:cubicBezTo>
                      <a:pt x="87" y="321"/>
                      <a:pt x="82" y="318"/>
                      <a:pt x="78" y="315"/>
                    </a:cubicBezTo>
                    <a:cubicBezTo>
                      <a:pt x="75" y="309"/>
                      <a:pt x="73" y="306"/>
                      <a:pt x="67" y="303"/>
                    </a:cubicBezTo>
                    <a:cubicBezTo>
                      <a:pt x="63" y="297"/>
                      <a:pt x="54" y="295"/>
                      <a:pt x="48" y="291"/>
                    </a:cubicBezTo>
                    <a:cubicBezTo>
                      <a:pt x="41" y="284"/>
                      <a:pt x="29" y="275"/>
                      <a:pt x="21" y="267"/>
                    </a:cubicBezTo>
                    <a:cubicBezTo>
                      <a:pt x="16" y="260"/>
                      <a:pt x="13" y="243"/>
                      <a:pt x="6" y="238"/>
                    </a:cubicBezTo>
                    <a:cubicBezTo>
                      <a:pt x="3" y="233"/>
                      <a:pt x="1" y="229"/>
                      <a:pt x="0" y="223"/>
                    </a:cubicBezTo>
                    <a:cubicBezTo>
                      <a:pt x="0" y="214"/>
                      <a:pt x="0" y="204"/>
                      <a:pt x="1" y="195"/>
                    </a:cubicBezTo>
                    <a:cubicBezTo>
                      <a:pt x="1" y="193"/>
                      <a:pt x="2" y="200"/>
                      <a:pt x="3" y="202"/>
                    </a:cubicBezTo>
                    <a:cubicBezTo>
                      <a:pt x="4" y="204"/>
                      <a:pt x="10" y="205"/>
                      <a:pt x="12" y="205"/>
                    </a:cubicBezTo>
                    <a:cubicBezTo>
                      <a:pt x="19" y="208"/>
                      <a:pt x="23" y="204"/>
                      <a:pt x="30" y="207"/>
                    </a:cubicBezTo>
                    <a:cubicBezTo>
                      <a:pt x="31" y="241"/>
                      <a:pt x="26" y="235"/>
                      <a:pt x="54" y="241"/>
                    </a:cubicBezTo>
                    <a:cubicBezTo>
                      <a:pt x="58" y="265"/>
                      <a:pt x="62" y="264"/>
                      <a:pt x="87" y="267"/>
                    </a:cubicBezTo>
                    <a:cubicBezTo>
                      <a:pt x="88" y="281"/>
                      <a:pt x="87" y="290"/>
                      <a:pt x="100" y="297"/>
                    </a:cubicBezTo>
                    <a:cubicBezTo>
                      <a:pt x="104" y="302"/>
                      <a:pt x="107" y="303"/>
                      <a:pt x="112" y="306"/>
                    </a:cubicBezTo>
                    <a:cubicBezTo>
                      <a:pt x="136" y="305"/>
                      <a:pt x="148" y="303"/>
                      <a:pt x="168" y="300"/>
                    </a:cubicBezTo>
                    <a:cubicBezTo>
                      <a:pt x="171" y="299"/>
                      <a:pt x="174" y="299"/>
                      <a:pt x="177" y="297"/>
                    </a:cubicBezTo>
                    <a:cubicBezTo>
                      <a:pt x="181" y="294"/>
                      <a:pt x="183" y="288"/>
                      <a:pt x="187" y="285"/>
                    </a:cubicBezTo>
                    <a:cubicBezTo>
                      <a:pt x="191" y="278"/>
                      <a:pt x="195" y="280"/>
                      <a:pt x="201" y="276"/>
                    </a:cubicBezTo>
                    <a:cubicBezTo>
                      <a:pt x="204" y="271"/>
                      <a:pt x="213" y="264"/>
                      <a:pt x="213" y="264"/>
                    </a:cubicBezTo>
                    <a:cubicBezTo>
                      <a:pt x="221" y="251"/>
                      <a:pt x="222" y="238"/>
                      <a:pt x="240" y="234"/>
                    </a:cubicBezTo>
                    <a:cubicBezTo>
                      <a:pt x="249" y="227"/>
                      <a:pt x="255" y="218"/>
                      <a:pt x="267" y="216"/>
                    </a:cubicBezTo>
                    <a:cubicBezTo>
                      <a:pt x="268" y="215"/>
                      <a:pt x="270" y="215"/>
                      <a:pt x="271" y="214"/>
                    </a:cubicBezTo>
                    <a:cubicBezTo>
                      <a:pt x="284" y="203"/>
                      <a:pt x="262" y="177"/>
                      <a:pt x="253" y="169"/>
                    </a:cubicBezTo>
                    <a:cubicBezTo>
                      <a:pt x="250" y="166"/>
                      <a:pt x="247" y="165"/>
                      <a:pt x="244" y="163"/>
                    </a:cubicBezTo>
                    <a:cubicBezTo>
                      <a:pt x="239" y="152"/>
                      <a:pt x="230" y="145"/>
                      <a:pt x="220" y="139"/>
                    </a:cubicBezTo>
                    <a:cubicBezTo>
                      <a:pt x="216" y="134"/>
                      <a:pt x="213" y="132"/>
                      <a:pt x="208" y="129"/>
                    </a:cubicBezTo>
                    <a:cubicBezTo>
                      <a:pt x="198" y="122"/>
                      <a:pt x="175" y="114"/>
                      <a:pt x="162" y="108"/>
                    </a:cubicBezTo>
                    <a:cubicBezTo>
                      <a:pt x="149" y="109"/>
                      <a:pt x="100" y="106"/>
                      <a:pt x="130" y="91"/>
                    </a:cubicBezTo>
                    <a:cubicBezTo>
                      <a:pt x="133" y="85"/>
                      <a:pt x="144" y="77"/>
                      <a:pt x="151" y="76"/>
                    </a:cubicBezTo>
                    <a:cubicBezTo>
                      <a:pt x="163" y="74"/>
                      <a:pt x="185" y="74"/>
                      <a:pt x="201" y="79"/>
                    </a:cubicBezTo>
                    <a:cubicBezTo>
                      <a:pt x="219" y="88"/>
                      <a:pt x="232" y="95"/>
                      <a:pt x="249" y="105"/>
                    </a:cubicBezTo>
                    <a:cubicBezTo>
                      <a:pt x="265" y="113"/>
                      <a:pt x="289" y="134"/>
                      <a:pt x="297" y="142"/>
                    </a:cubicBezTo>
                    <a:cubicBezTo>
                      <a:pt x="307" y="154"/>
                      <a:pt x="310" y="163"/>
                      <a:pt x="312" y="171"/>
                    </a:cubicBezTo>
                    <a:cubicBezTo>
                      <a:pt x="314" y="179"/>
                      <a:pt x="310" y="185"/>
                      <a:pt x="312" y="189"/>
                    </a:cubicBezTo>
                    <a:cubicBezTo>
                      <a:pt x="316" y="194"/>
                      <a:pt x="317" y="196"/>
                      <a:pt x="324" y="195"/>
                    </a:cubicBezTo>
                    <a:cubicBezTo>
                      <a:pt x="331" y="186"/>
                      <a:pt x="341" y="180"/>
                      <a:pt x="351" y="174"/>
                    </a:cubicBezTo>
                    <a:cubicBezTo>
                      <a:pt x="355" y="169"/>
                      <a:pt x="364" y="162"/>
                      <a:pt x="364" y="162"/>
                    </a:cubicBezTo>
                    <a:cubicBezTo>
                      <a:pt x="368" y="155"/>
                      <a:pt x="374" y="152"/>
                      <a:pt x="381" y="147"/>
                    </a:cubicBezTo>
                    <a:cubicBezTo>
                      <a:pt x="382" y="146"/>
                      <a:pt x="385" y="144"/>
                      <a:pt x="385" y="144"/>
                    </a:cubicBezTo>
                    <a:cubicBezTo>
                      <a:pt x="388" y="138"/>
                      <a:pt x="390" y="136"/>
                      <a:pt x="396" y="133"/>
                    </a:cubicBezTo>
                    <a:cubicBezTo>
                      <a:pt x="401" y="126"/>
                      <a:pt x="404" y="122"/>
                      <a:pt x="411" y="118"/>
                    </a:cubicBezTo>
                    <a:cubicBezTo>
                      <a:pt x="412" y="109"/>
                      <a:pt x="411" y="105"/>
                      <a:pt x="406" y="97"/>
                    </a:cubicBezTo>
                    <a:cubicBezTo>
                      <a:pt x="404" y="85"/>
                      <a:pt x="405" y="73"/>
                      <a:pt x="393" y="67"/>
                    </a:cubicBezTo>
                    <a:cubicBezTo>
                      <a:pt x="388" y="57"/>
                      <a:pt x="380" y="48"/>
                      <a:pt x="370" y="42"/>
                    </a:cubicBezTo>
                    <a:cubicBezTo>
                      <a:pt x="366" y="36"/>
                      <a:pt x="365" y="34"/>
                      <a:pt x="358" y="33"/>
                    </a:cubicBezTo>
                    <a:cubicBezTo>
                      <a:pt x="351" y="29"/>
                      <a:pt x="347" y="24"/>
                      <a:pt x="339" y="22"/>
                    </a:cubicBezTo>
                    <a:cubicBezTo>
                      <a:pt x="332" y="18"/>
                      <a:pt x="330" y="14"/>
                      <a:pt x="322" y="12"/>
                    </a:cubicBezTo>
                    <a:cubicBezTo>
                      <a:pt x="329" y="9"/>
                      <a:pt x="335" y="4"/>
                      <a:pt x="343" y="3"/>
                    </a:cubicBezTo>
                    <a:cubicBezTo>
                      <a:pt x="349" y="0"/>
                      <a:pt x="354" y="1"/>
                      <a:pt x="361" y="0"/>
                    </a:cubicBezTo>
                    <a:cubicBezTo>
                      <a:pt x="372" y="7"/>
                      <a:pt x="400" y="35"/>
                      <a:pt x="409" y="45"/>
                    </a:cubicBezTo>
                    <a:cubicBezTo>
                      <a:pt x="421" y="58"/>
                      <a:pt x="426" y="84"/>
                      <a:pt x="432" y="91"/>
                    </a:cubicBezTo>
                    <a:cubicBezTo>
                      <a:pt x="438" y="98"/>
                      <a:pt x="438" y="90"/>
                      <a:pt x="444" y="87"/>
                    </a:cubicBezTo>
                    <a:cubicBezTo>
                      <a:pt x="450" y="80"/>
                      <a:pt x="458" y="74"/>
                      <a:pt x="466" y="70"/>
                    </a:cubicBezTo>
                    <a:cubicBezTo>
                      <a:pt x="469" y="65"/>
                      <a:pt x="473" y="63"/>
                      <a:pt x="478" y="60"/>
                    </a:cubicBezTo>
                    <a:cubicBezTo>
                      <a:pt x="482" y="50"/>
                      <a:pt x="473" y="38"/>
                      <a:pt x="463" y="36"/>
                    </a:cubicBezTo>
                    <a:cubicBezTo>
                      <a:pt x="458" y="32"/>
                      <a:pt x="456" y="28"/>
                      <a:pt x="451" y="25"/>
                    </a:cubicBezTo>
                    <a:cubicBezTo>
                      <a:pt x="442" y="14"/>
                      <a:pt x="443" y="19"/>
                      <a:pt x="447" y="9"/>
                    </a:cubicBezTo>
                    <a:close/>
                  </a:path>
                </a:pathLst>
              </a:custGeom>
              <a:solidFill>
                <a:srgbClr val="FF990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867" name="Freeform 395"/>
              <p:cNvSpPr>
                <a:spLocks/>
              </p:cNvSpPr>
              <p:nvPr/>
            </p:nvSpPr>
            <p:spPr bwMode="auto">
              <a:xfrm>
                <a:off x="3550" y="3734"/>
                <a:ext cx="28" cy="129"/>
              </a:xfrm>
              <a:custGeom>
                <a:avLst/>
                <a:gdLst>
                  <a:gd name="T0" fmla="*/ 26 w 28"/>
                  <a:gd name="T1" fmla="*/ 0 h 129"/>
                  <a:gd name="T2" fmla="*/ 20 w 28"/>
                  <a:gd name="T3" fmla="*/ 114 h 129"/>
                  <a:gd name="T4" fmla="*/ 14 w 28"/>
                  <a:gd name="T5" fmla="*/ 129 h 129"/>
                  <a:gd name="T6" fmla="*/ 17 w 28"/>
                  <a:gd name="T7" fmla="*/ 51 h 129"/>
                  <a:gd name="T8" fmla="*/ 26 w 28"/>
                  <a:gd name="T9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29">
                    <a:moveTo>
                      <a:pt x="26" y="0"/>
                    </a:moveTo>
                    <a:cubicBezTo>
                      <a:pt x="26" y="38"/>
                      <a:pt x="28" y="77"/>
                      <a:pt x="20" y="114"/>
                    </a:cubicBezTo>
                    <a:cubicBezTo>
                      <a:pt x="13" y="103"/>
                      <a:pt x="15" y="124"/>
                      <a:pt x="14" y="129"/>
                    </a:cubicBezTo>
                    <a:cubicBezTo>
                      <a:pt x="1" y="122"/>
                      <a:pt x="0" y="63"/>
                      <a:pt x="17" y="51"/>
                    </a:cubicBezTo>
                    <a:cubicBezTo>
                      <a:pt x="18" y="42"/>
                      <a:pt x="19" y="0"/>
                      <a:pt x="2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868" name="Freeform 396"/>
              <p:cNvSpPr>
                <a:spLocks/>
              </p:cNvSpPr>
              <p:nvPr/>
            </p:nvSpPr>
            <p:spPr bwMode="auto">
              <a:xfrm>
                <a:off x="3147" y="3995"/>
                <a:ext cx="64" cy="50"/>
              </a:xfrm>
              <a:custGeom>
                <a:avLst/>
                <a:gdLst>
                  <a:gd name="T0" fmla="*/ 63 w 64"/>
                  <a:gd name="T1" fmla="*/ 1 h 50"/>
                  <a:gd name="T2" fmla="*/ 62 w 64"/>
                  <a:gd name="T3" fmla="*/ 7 h 50"/>
                  <a:gd name="T4" fmla="*/ 50 w 64"/>
                  <a:gd name="T5" fmla="*/ 9 h 50"/>
                  <a:gd name="T6" fmla="*/ 23 w 64"/>
                  <a:gd name="T7" fmla="*/ 27 h 50"/>
                  <a:gd name="T8" fmla="*/ 15 w 64"/>
                  <a:gd name="T9" fmla="*/ 39 h 50"/>
                  <a:gd name="T10" fmla="*/ 17 w 64"/>
                  <a:gd name="T11" fmla="*/ 33 h 50"/>
                  <a:gd name="T12" fmla="*/ 27 w 64"/>
                  <a:gd name="T13" fmla="*/ 18 h 50"/>
                  <a:gd name="T14" fmla="*/ 39 w 64"/>
                  <a:gd name="T15" fmla="*/ 9 h 50"/>
                  <a:gd name="T16" fmla="*/ 63 w 64"/>
                  <a:gd name="T1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50">
                    <a:moveTo>
                      <a:pt x="63" y="1"/>
                    </a:moveTo>
                    <a:cubicBezTo>
                      <a:pt x="63" y="3"/>
                      <a:pt x="64" y="6"/>
                      <a:pt x="62" y="7"/>
                    </a:cubicBezTo>
                    <a:cubicBezTo>
                      <a:pt x="59" y="9"/>
                      <a:pt x="54" y="8"/>
                      <a:pt x="50" y="9"/>
                    </a:cubicBezTo>
                    <a:cubicBezTo>
                      <a:pt x="41" y="12"/>
                      <a:pt x="30" y="22"/>
                      <a:pt x="23" y="27"/>
                    </a:cubicBezTo>
                    <a:cubicBezTo>
                      <a:pt x="20" y="33"/>
                      <a:pt x="22" y="36"/>
                      <a:pt x="15" y="39"/>
                    </a:cubicBezTo>
                    <a:cubicBezTo>
                      <a:pt x="7" y="50"/>
                      <a:pt x="0" y="36"/>
                      <a:pt x="17" y="33"/>
                    </a:cubicBezTo>
                    <a:cubicBezTo>
                      <a:pt x="19" y="25"/>
                      <a:pt x="19" y="19"/>
                      <a:pt x="27" y="18"/>
                    </a:cubicBezTo>
                    <a:cubicBezTo>
                      <a:pt x="30" y="11"/>
                      <a:pt x="32" y="10"/>
                      <a:pt x="39" y="9"/>
                    </a:cubicBezTo>
                    <a:cubicBezTo>
                      <a:pt x="52" y="4"/>
                      <a:pt x="46" y="0"/>
                      <a:pt x="6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869" name="Freeform 397"/>
              <p:cNvSpPr>
                <a:spLocks/>
              </p:cNvSpPr>
              <p:nvPr/>
            </p:nvSpPr>
            <p:spPr bwMode="auto">
              <a:xfrm>
                <a:off x="3206" y="4035"/>
                <a:ext cx="85" cy="74"/>
              </a:xfrm>
              <a:custGeom>
                <a:avLst/>
                <a:gdLst>
                  <a:gd name="T0" fmla="*/ 85 w 85"/>
                  <a:gd name="T1" fmla="*/ 6 h 74"/>
                  <a:gd name="T2" fmla="*/ 55 w 85"/>
                  <a:gd name="T3" fmla="*/ 15 h 74"/>
                  <a:gd name="T4" fmla="*/ 39 w 85"/>
                  <a:gd name="T5" fmla="*/ 24 h 74"/>
                  <a:gd name="T6" fmla="*/ 24 w 85"/>
                  <a:gd name="T7" fmla="*/ 39 h 74"/>
                  <a:gd name="T8" fmla="*/ 16 w 85"/>
                  <a:gd name="T9" fmla="*/ 51 h 74"/>
                  <a:gd name="T10" fmla="*/ 6 w 85"/>
                  <a:gd name="T11" fmla="*/ 66 h 74"/>
                  <a:gd name="T12" fmla="*/ 16 w 85"/>
                  <a:gd name="T13" fmla="*/ 32 h 74"/>
                  <a:gd name="T14" fmla="*/ 48 w 85"/>
                  <a:gd name="T15" fmla="*/ 9 h 74"/>
                  <a:gd name="T16" fmla="*/ 81 w 85"/>
                  <a:gd name="T17" fmla="*/ 3 h 74"/>
                  <a:gd name="T18" fmla="*/ 85 w 85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5" h="74">
                    <a:moveTo>
                      <a:pt x="85" y="6"/>
                    </a:moveTo>
                    <a:cubicBezTo>
                      <a:pt x="72" y="13"/>
                      <a:pt x="72" y="14"/>
                      <a:pt x="55" y="15"/>
                    </a:cubicBezTo>
                    <a:cubicBezTo>
                      <a:pt x="54" y="22"/>
                      <a:pt x="46" y="23"/>
                      <a:pt x="39" y="24"/>
                    </a:cubicBezTo>
                    <a:cubicBezTo>
                      <a:pt x="31" y="27"/>
                      <a:pt x="29" y="32"/>
                      <a:pt x="24" y="39"/>
                    </a:cubicBezTo>
                    <a:cubicBezTo>
                      <a:pt x="22" y="46"/>
                      <a:pt x="23" y="50"/>
                      <a:pt x="16" y="51"/>
                    </a:cubicBezTo>
                    <a:cubicBezTo>
                      <a:pt x="8" y="57"/>
                      <a:pt x="16" y="74"/>
                      <a:pt x="6" y="66"/>
                    </a:cubicBezTo>
                    <a:cubicBezTo>
                      <a:pt x="0" y="54"/>
                      <a:pt x="9" y="41"/>
                      <a:pt x="16" y="32"/>
                    </a:cubicBezTo>
                    <a:cubicBezTo>
                      <a:pt x="22" y="15"/>
                      <a:pt x="31" y="13"/>
                      <a:pt x="48" y="9"/>
                    </a:cubicBezTo>
                    <a:cubicBezTo>
                      <a:pt x="66" y="0"/>
                      <a:pt x="47" y="2"/>
                      <a:pt x="81" y="3"/>
                    </a:cubicBezTo>
                    <a:cubicBezTo>
                      <a:pt x="84" y="9"/>
                      <a:pt x="83" y="10"/>
                      <a:pt x="85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870" name="Freeform 398"/>
              <p:cNvSpPr>
                <a:spLocks/>
              </p:cNvSpPr>
              <p:nvPr/>
            </p:nvSpPr>
            <p:spPr bwMode="auto">
              <a:xfrm>
                <a:off x="3166" y="4017"/>
                <a:ext cx="73" cy="72"/>
              </a:xfrm>
              <a:custGeom>
                <a:avLst/>
                <a:gdLst>
                  <a:gd name="T0" fmla="*/ 73 w 73"/>
                  <a:gd name="T1" fmla="*/ 0 h 72"/>
                  <a:gd name="T2" fmla="*/ 65 w 73"/>
                  <a:gd name="T3" fmla="*/ 11 h 72"/>
                  <a:gd name="T4" fmla="*/ 43 w 73"/>
                  <a:gd name="T5" fmla="*/ 23 h 72"/>
                  <a:gd name="T6" fmla="*/ 32 w 73"/>
                  <a:gd name="T7" fmla="*/ 33 h 72"/>
                  <a:gd name="T8" fmla="*/ 19 w 73"/>
                  <a:gd name="T9" fmla="*/ 41 h 72"/>
                  <a:gd name="T10" fmla="*/ 2 w 73"/>
                  <a:gd name="T11" fmla="*/ 54 h 72"/>
                  <a:gd name="T12" fmla="*/ 16 w 73"/>
                  <a:gd name="T13" fmla="*/ 47 h 72"/>
                  <a:gd name="T14" fmla="*/ 17 w 73"/>
                  <a:gd name="T15" fmla="*/ 42 h 72"/>
                  <a:gd name="T16" fmla="*/ 31 w 73"/>
                  <a:gd name="T17" fmla="*/ 33 h 72"/>
                  <a:gd name="T18" fmla="*/ 65 w 73"/>
                  <a:gd name="T19" fmla="*/ 12 h 72"/>
                  <a:gd name="T20" fmla="*/ 73 w 73"/>
                  <a:gd name="T2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72">
                    <a:moveTo>
                      <a:pt x="73" y="0"/>
                    </a:moveTo>
                    <a:cubicBezTo>
                      <a:pt x="66" y="3"/>
                      <a:pt x="64" y="3"/>
                      <a:pt x="65" y="11"/>
                    </a:cubicBezTo>
                    <a:cubicBezTo>
                      <a:pt x="51" y="12"/>
                      <a:pt x="56" y="19"/>
                      <a:pt x="43" y="23"/>
                    </a:cubicBezTo>
                    <a:cubicBezTo>
                      <a:pt x="36" y="27"/>
                      <a:pt x="40" y="31"/>
                      <a:pt x="32" y="33"/>
                    </a:cubicBezTo>
                    <a:cubicBezTo>
                      <a:pt x="28" y="36"/>
                      <a:pt x="23" y="38"/>
                      <a:pt x="19" y="41"/>
                    </a:cubicBezTo>
                    <a:cubicBezTo>
                      <a:pt x="16" y="72"/>
                      <a:pt x="23" y="57"/>
                      <a:pt x="2" y="54"/>
                    </a:cubicBezTo>
                    <a:cubicBezTo>
                      <a:pt x="6" y="41"/>
                      <a:pt x="0" y="54"/>
                      <a:pt x="16" y="47"/>
                    </a:cubicBezTo>
                    <a:cubicBezTo>
                      <a:pt x="18" y="46"/>
                      <a:pt x="16" y="43"/>
                      <a:pt x="17" y="42"/>
                    </a:cubicBezTo>
                    <a:cubicBezTo>
                      <a:pt x="19" y="39"/>
                      <a:pt x="28" y="35"/>
                      <a:pt x="31" y="33"/>
                    </a:cubicBezTo>
                    <a:cubicBezTo>
                      <a:pt x="38" y="23"/>
                      <a:pt x="53" y="15"/>
                      <a:pt x="65" y="12"/>
                    </a:cubicBezTo>
                    <a:cubicBezTo>
                      <a:pt x="68" y="7"/>
                      <a:pt x="71" y="5"/>
                      <a:pt x="7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871" name="Freeform 399"/>
              <p:cNvSpPr>
                <a:spLocks/>
              </p:cNvSpPr>
              <p:nvPr/>
            </p:nvSpPr>
            <p:spPr bwMode="auto">
              <a:xfrm>
                <a:off x="3126" y="3711"/>
                <a:ext cx="405" cy="320"/>
              </a:xfrm>
              <a:custGeom>
                <a:avLst/>
                <a:gdLst>
                  <a:gd name="T0" fmla="*/ 405 w 405"/>
                  <a:gd name="T1" fmla="*/ 0 h 320"/>
                  <a:gd name="T2" fmla="*/ 398 w 405"/>
                  <a:gd name="T3" fmla="*/ 66 h 320"/>
                  <a:gd name="T4" fmla="*/ 398 w 405"/>
                  <a:gd name="T5" fmla="*/ 102 h 320"/>
                  <a:gd name="T6" fmla="*/ 356 w 405"/>
                  <a:gd name="T7" fmla="*/ 120 h 320"/>
                  <a:gd name="T8" fmla="*/ 321 w 405"/>
                  <a:gd name="T9" fmla="*/ 134 h 320"/>
                  <a:gd name="T10" fmla="*/ 290 w 405"/>
                  <a:gd name="T11" fmla="*/ 147 h 320"/>
                  <a:gd name="T12" fmla="*/ 267 w 405"/>
                  <a:gd name="T13" fmla="*/ 159 h 320"/>
                  <a:gd name="T14" fmla="*/ 234 w 405"/>
                  <a:gd name="T15" fmla="*/ 167 h 320"/>
                  <a:gd name="T16" fmla="*/ 225 w 405"/>
                  <a:gd name="T17" fmla="*/ 177 h 320"/>
                  <a:gd name="T18" fmla="*/ 209 w 405"/>
                  <a:gd name="T19" fmla="*/ 183 h 320"/>
                  <a:gd name="T20" fmla="*/ 195 w 405"/>
                  <a:gd name="T21" fmla="*/ 200 h 320"/>
                  <a:gd name="T22" fmla="*/ 171 w 405"/>
                  <a:gd name="T23" fmla="*/ 195 h 320"/>
                  <a:gd name="T24" fmla="*/ 149 w 405"/>
                  <a:gd name="T25" fmla="*/ 201 h 320"/>
                  <a:gd name="T26" fmla="*/ 134 w 405"/>
                  <a:gd name="T27" fmla="*/ 209 h 320"/>
                  <a:gd name="T28" fmla="*/ 123 w 405"/>
                  <a:gd name="T29" fmla="*/ 222 h 320"/>
                  <a:gd name="T30" fmla="*/ 116 w 405"/>
                  <a:gd name="T31" fmla="*/ 231 h 320"/>
                  <a:gd name="T32" fmla="*/ 104 w 405"/>
                  <a:gd name="T33" fmla="*/ 233 h 320"/>
                  <a:gd name="T34" fmla="*/ 87 w 405"/>
                  <a:gd name="T35" fmla="*/ 248 h 320"/>
                  <a:gd name="T36" fmla="*/ 75 w 405"/>
                  <a:gd name="T37" fmla="*/ 260 h 320"/>
                  <a:gd name="T38" fmla="*/ 56 w 405"/>
                  <a:gd name="T39" fmla="*/ 261 h 320"/>
                  <a:gd name="T40" fmla="*/ 30 w 405"/>
                  <a:gd name="T41" fmla="*/ 276 h 320"/>
                  <a:gd name="T42" fmla="*/ 12 w 405"/>
                  <a:gd name="T43" fmla="*/ 291 h 320"/>
                  <a:gd name="T44" fmla="*/ 0 w 405"/>
                  <a:gd name="T45" fmla="*/ 32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5" h="320">
                    <a:moveTo>
                      <a:pt x="405" y="0"/>
                    </a:moveTo>
                    <a:cubicBezTo>
                      <a:pt x="396" y="12"/>
                      <a:pt x="399" y="49"/>
                      <a:pt x="398" y="66"/>
                    </a:cubicBezTo>
                    <a:cubicBezTo>
                      <a:pt x="397" y="83"/>
                      <a:pt x="405" y="93"/>
                      <a:pt x="398" y="102"/>
                    </a:cubicBezTo>
                    <a:cubicBezTo>
                      <a:pt x="391" y="111"/>
                      <a:pt x="369" y="115"/>
                      <a:pt x="356" y="120"/>
                    </a:cubicBezTo>
                    <a:cubicBezTo>
                      <a:pt x="343" y="125"/>
                      <a:pt x="332" y="130"/>
                      <a:pt x="321" y="134"/>
                    </a:cubicBezTo>
                    <a:cubicBezTo>
                      <a:pt x="310" y="138"/>
                      <a:pt x="299" y="143"/>
                      <a:pt x="290" y="147"/>
                    </a:cubicBezTo>
                    <a:cubicBezTo>
                      <a:pt x="282" y="150"/>
                      <a:pt x="276" y="157"/>
                      <a:pt x="267" y="159"/>
                    </a:cubicBezTo>
                    <a:cubicBezTo>
                      <a:pt x="257" y="166"/>
                      <a:pt x="246" y="166"/>
                      <a:pt x="234" y="167"/>
                    </a:cubicBezTo>
                    <a:cubicBezTo>
                      <a:pt x="230" y="173"/>
                      <a:pt x="232" y="176"/>
                      <a:pt x="225" y="177"/>
                    </a:cubicBezTo>
                    <a:cubicBezTo>
                      <a:pt x="220" y="181"/>
                      <a:pt x="215" y="182"/>
                      <a:pt x="209" y="183"/>
                    </a:cubicBezTo>
                    <a:cubicBezTo>
                      <a:pt x="204" y="185"/>
                      <a:pt x="201" y="198"/>
                      <a:pt x="195" y="200"/>
                    </a:cubicBezTo>
                    <a:cubicBezTo>
                      <a:pt x="189" y="202"/>
                      <a:pt x="179" y="195"/>
                      <a:pt x="171" y="195"/>
                    </a:cubicBezTo>
                    <a:cubicBezTo>
                      <a:pt x="163" y="201"/>
                      <a:pt x="160" y="200"/>
                      <a:pt x="149" y="201"/>
                    </a:cubicBezTo>
                    <a:cubicBezTo>
                      <a:pt x="142" y="204"/>
                      <a:pt x="141" y="207"/>
                      <a:pt x="134" y="209"/>
                    </a:cubicBezTo>
                    <a:cubicBezTo>
                      <a:pt x="129" y="212"/>
                      <a:pt x="128" y="219"/>
                      <a:pt x="123" y="222"/>
                    </a:cubicBezTo>
                    <a:cubicBezTo>
                      <a:pt x="119" y="225"/>
                      <a:pt x="119" y="229"/>
                      <a:pt x="116" y="231"/>
                    </a:cubicBezTo>
                    <a:cubicBezTo>
                      <a:pt x="113" y="233"/>
                      <a:pt x="109" y="230"/>
                      <a:pt x="104" y="233"/>
                    </a:cubicBezTo>
                    <a:cubicBezTo>
                      <a:pt x="99" y="236"/>
                      <a:pt x="92" y="243"/>
                      <a:pt x="87" y="248"/>
                    </a:cubicBezTo>
                    <a:cubicBezTo>
                      <a:pt x="82" y="252"/>
                      <a:pt x="79" y="258"/>
                      <a:pt x="75" y="260"/>
                    </a:cubicBezTo>
                    <a:cubicBezTo>
                      <a:pt x="70" y="262"/>
                      <a:pt x="61" y="260"/>
                      <a:pt x="56" y="261"/>
                    </a:cubicBezTo>
                    <a:cubicBezTo>
                      <a:pt x="49" y="264"/>
                      <a:pt x="38" y="271"/>
                      <a:pt x="30" y="276"/>
                    </a:cubicBezTo>
                    <a:cubicBezTo>
                      <a:pt x="25" y="281"/>
                      <a:pt x="17" y="284"/>
                      <a:pt x="12" y="291"/>
                    </a:cubicBezTo>
                    <a:cubicBezTo>
                      <a:pt x="7" y="298"/>
                      <a:pt x="2" y="314"/>
                      <a:pt x="0" y="32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872" name="Freeform 400"/>
              <p:cNvSpPr>
                <a:spLocks/>
              </p:cNvSpPr>
              <p:nvPr/>
            </p:nvSpPr>
            <p:spPr bwMode="auto">
              <a:xfrm>
                <a:off x="3227" y="3958"/>
                <a:ext cx="156" cy="173"/>
              </a:xfrm>
              <a:custGeom>
                <a:avLst/>
                <a:gdLst>
                  <a:gd name="T0" fmla="*/ 40 w 156"/>
                  <a:gd name="T1" fmla="*/ 2 h 173"/>
                  <a:gd name="T2" fmla="*/ 66 w 156"/>
                  <a:gd name="T3" fmla="*/ 7 h 173"/>
                  <a:gd name="T4" fmla="*/ 78 w 156"/>
                  <a:gd name="T5" fmla="*/ 17 h 173"/>
                  <a:gd name="T6" fmla="*/ 100 w 156"/>
                  <a:gd name="T7" fmla="*/ 32 h 173"/>
                  <a:gd name="T8" fmla="*/ 129 w 156"/>
                  <a:gd name="T9" fmla="*/ 56 h 173"/>
                  <a:gd name="T10" fmla="*/ 144 w 156"/>
                  <a:gd name="T11" fmla="*/ 73 h 173"/>
                  <a:gd name="T12" fmla="*/ 118 w 156"/>
                  <a:gd name="T13" fmla="*/ 94 h 173"/>
                  <a:gd name="T14" fmla="*/ 102 w 156"/>
                  <a:gd name="T15" fmla="*/ 113 h 173"/>
                  <a:gd name="T16" fmla="*/ 61 w 156"/>
                  <a:gd name="T17" fmla="*/ 140 h 173"/>
                  <a:gd name="T18" fmla="*/ 43 w 156"/>
                  <a:gd name="T19" fmla="*/ 149 h 173"/>
                  <a:gd name="T20" fmla="*/ 60 w 156"/>
                  <a:gd name="T21" fmla="*/ 116 h 173"/>
                  <a:gd name="T22" fmla="*/ 46 w 156"/>
                  <a:gd name="T23" fmla="*/ 110 h 173"/>
                  <a:gd name="T24" fmla="*/ 18 w 156"/>
                  <a:gd name="T25" fmla="*/ 110 h 173"/>
                  <a:gd name="T26" fmla="*/ 0 w 156"/>
                  <a:gd name="T27" fmla="*/ 145 h 173"/>
                  <a:gd name="T28" fmla="*/ 15 w 156"/>
                  <a:gd name="T29" fmla="*/ 170 h 173"/>
                  <a:gd name="T30" fmla="*/ 54 w 156"/>
                  <a:gd name="T31" fmla="*/ 170 h 173"/>
                  <a:gd name="T32" fmla="*/ 64 w 156"/>
                  <a:gd name="T33" fmla="*/ 161 h 173"/>
                  <a:gd name="T34" fmla="*/ 82 w 156"/>
                  <a:gd name="T35" fmla="*/ 140 h 173"/>
                  <a:gd name="T36" fmla="*/ 96 w 156"/>
                  <a:gd name="T37" fmla="*/ 130 h 173"/>
                  <a:gd name="T38" fmla="*/ 100 w 156"/>
                  <a:gd name="T39" fmla="*/ 127 h 173"/>
                  <a:gd name="T40" fmla="*/ 109 w 156"/>
                  <a:gd name="T41" fmla="*/ 116 h 173"/>
                  <a:gd name="T42" fmla="*/ 120 w 156"/>
                  <a:gd name="T43" fmla="*/ 106 h 173"/>
                  <a:gd name="T44" fmla="*/ 156 w 156"/>
                  <a:gd name="T45" fmla="*/ 91 h 173"/>
                  <a:gd name="T46" fmla="*/ 145 w 156"/>
                  <a:gd name="T47" fmla="*/ 55 h 173"/>
                  <a:gd name="T48" fmla="*/ 109 w 156"/>
                  <a:gd name="T49" fmla="*/ 31 h 173"/>
                  <a:gd name="T50" fmla="*/ 96 w 156"/>
                  <a:gd name="T51" fmla="*/ 25 h 173"/>
                  <a:gd name="T52" fmla="*/ 60 w 156"/>
                  <a:gd name="T53" fmla="*/ 4 h 173"/>
                  <a:gd name="T54" fmla="*/ 40 w 156"/>
                  <a:gd name="T55" fmla="*/ 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6" h="173">
                    <a:moveTo>
                      <a:pt x="40" y="2"/>
                    </a:moveTo>
                    <a:cubicBezTo>
                      <a:pt x="49" y="4"/>
                      <a:pt x="66" y="7"/>
                      <a:pt x="66" y="7"/>
                    </a:cubicBezTo>
                    <a:cubicBezTo>
                      <a:pt x="74" y="17"/>
                      <a:pt x="69" y="15"/>
                      <a:pt x="78" y="17"/>
                    </a:cubicBezTo>
                    <a:cubicBezTo>
                      <a:pt x="86" y="21"/>
                      <a:pt x="93" y="27"/>
                      <a:pt x="100" y="32"/>
                    </a:cubicBezTo>
                    <a:cubicBezTo>
                      <a:pt x="106" y="42"/>
                      <a:pt x="117" y="54"/>
                      <a:pt x="129" y="56"/>
                    </a:cubicBezTo>
                    <a:cubicBezTo>
                      <a:pt x="139" y="61"/>
                      <a:pt x="139" y="62"/>
                      <a:pt x="144" y="73"/>
                    </a:cubicBezTo>
                    <a:cubicBezTo>
                      <a:pt x="147" y="90"/>
                      <a:pt x="130" y="91"/>
                      <a:pt x="118" y="94"/>
                    </a:cubicBezTo>
                    <a:cubicBezTo>
                      <a:pt x="111" y="99"/>
                      <a:pt x="109" y="108"/>
                      <a:pt x="102" y="113"/>
                    </a:cubicBezTo>
                    <a:cubicBezTo>
                      <a:pt x="96" y="123"/>
                      <a:pt x="73" y="138"/>
                      <a:pt x="61" y="140"/>
                    </a:cubicBezTo>
                    <a:cubicBezTo>
                      <a:pt x="54" y="143"/>
                      <a:pt x="50" y="148"/>
                      <a:pt x="43" y="149"/>
                    </a:cubicBezTo>
                    <a:cubicBezTo>
                      <a:pt x="40" y="131"/>
                      <a:pt x="49" y="127"/>
                      <a:pt x="60" y="116"/>
                    </a:cubicBezTo>
                    <a:cubicBezTo>
                      <a:pt x="57" y="107"/>
                      <a:pt x="54" y="109"/>
                      <a:pt x="46" y="110"/>
                    </a:cubicBezTo>
                    <a:cubicBezTo>
                      <a:pt x="40" y="113"/>
                      <a:pt x="24" y="108"/>
                      <a:pt x="18" y="110"/>
                    </a:cubicBezTo>
                    <a:cubicBezTo>
                      <a:pt x="12" y="117"/>
                      <a:pt x="6" y="138"/>
                      <a:pt x="0" y="145"/>
                    </a:cubicBezTo>
                    <a:cubicBezTo>
                      <a:pt x="2" y="158"/>
                      <a:pt x="2" y="167"/>
                      <a:pt x="15" y="170"/>
                    </a:cubicBezTo>
                    <a:cubicBezTo>
                      <a:pt x="21" y="173"/>
                      <a:pt x="48" y="167"/>
                      <a:pt x="54" y="170"/>
                    </a:cubicBezTo>
                    <a:cubicBezTo>
                      <a:pt x="61" y="169"/>
                      <a:pt x="57" y="163"/>
                      <a:pt x="64" y="161"/>
                    </a:cubicBezTo>
                    <a:cubicBezTo>
                      <a:pt x="71" y="159"/>
                      <a:pt x="76" y="144"/>
                      <a:pt x="82" y="140"/>
                    </a:cubicBezTo>
                    <a:cubicBezTo>
                      <a:pt x="96" y="131"/>
                      <a:pt x="74" y="147"/>
                      <a:pt x="96" y="130"/>
                    </a:cubicBezTo>
                    <a:cubicBezTo>
                      <a:pt x="97" y="129"/>
                      <a:pt x="100" y="127"/>
                      <a:pt x="100" y="127"/>
                    </a:cubicBezTo>
                    <a:cubicBezTo>
                      <a:pt x="103" y="122"/>
                      <a:pt x="104" y="119"/>
                      <a:pt x="109" y="116"/>
                    </a:cubicBezTo>
                    <a:cubicBezTo>
                      <a:pt x="112" y="111"/>
                      <a:pt x="115" y="109"/>
                      <a:pt x="120" y="106"/>
                    </a:cubicBezTo>
                    <a:cubicBezTo>
                      <a:pt x="128" y="92"/>
                      <a:pt x="140" y="92"/>
                      <a:pt x="156" y="91"/>
                    </a:cubicBezTo>
                    <a:cubicBezTo>
                      <a:pt x="155" y="77"/>
                      <a:pt x="156" y="64"/>
                      <a:pt x="145" y="55"/>
                    </a:cubicBezTo>
                    <a:cubicBezTo>
                      <a:pt x="139" y="45"/>
                      <a:pt x="121" y="33"/>
                      <a:pt x="109" y="31"/>
                    </a:cubicBezTo>
                    <a:cubicBezTo>
                      <a:pt x="104" y="29"/>
                      <a:pt x="100" y="28"/>
                      <a:pt x="96" y="25"/>
                    </a:cubicBezTo>
                    <a:cubicBezTo>
                      <a:pt x="89" y="13"/>
                      <a:pt x="74" y="5"/>
                      <a:pt x="60" y="4"/>
                    </a:cubicBezTo>
                    <a:cubicBezTo>
                      <a:pt x="50" y="0"/>
                      <a:pt x="57" y="2"/>
                      <a:pt x="40" y="2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873" name="Freeform 401"/>
              <p:cNvSpPr>
                <a:spLocks/>
              </p:cNvSpPr>
              <p:nvPr/>
            </p:nvSpPr>
            <p:spPr bwMode="auto">
              <a:xfrm>
                <a:off x="3364" y="3869"/>
                <a:ext cx="165" cy="137"/>
              </a:xfrm>
              <a:custGeom>
                <a:avLst/>
                <a:gdLst>
                  <a:gd name="T0" fmla="*/ 10 w 165"/>
                  <a:gd name="T1" fmla="*/ 39 h 137"/>
                  <a:gd name="T2" fmla="*/ 28 w 165"/>
                  <a:gd name="T3" fmla="*/ 48 h 137"/>
                  <a:gd name="T4" fmla="*/ 85 w 165"/>
                  <a:gd name="T5" fmla="*/ 88 h 137"/>
                  <a:gd name="T6" fmla="*/ 92 w 165"/>
                  <a:gd name="T7" fmla="*/ 102 h 137"/>
                  <a:gd name="T8" fmla="*/ 115 w 165"/>
                  <a:gd name="T9" fmla="*/ 87 h 137"/>
                  <a:gd name="T10" fmla="*/ 119 w 165"/>
                  <a:gd name="T11" fmla="*/ 84 h 137"/>
                  <a:gd name="T12" fmla="*/ 127 w 165"/>
                  <a:gd name="T13" fmla="*/ 82 h 137"/>
                  <a:gd name="T14" fmla="*/ 143 w 165"/>
                  <a:gd name="T15" fmla="*/ 69 h 137"/>
                  <a:gd name="T16" fmla="*/ 131 w 165"/>
                  <a:gd name="T17" fmla="*/ 54 h 137"/>
                  <a:gd name="T18" fmla="*/ 127 w 165"/>
                  <a:gd name="T19" fmla="*/ 51 h 137"/>
                  <a:gd name="T20" fmla="*/ 110 w 165"/>
                  <a:gd name="T21" fmla="*/ 37 h 137"/>
                  <a:gd name="T22" fmla="*/ 97 w 165"/>
                  <a:gd name="T23" fmla="*/ 27 h 137"/>
                  <a:gd name="T24" fmla="*/ 79 w 165"/>
                  <a:gd name="T25" fmla="*/ 7 h 137"/>
                  <a:gd name="T26" fmla="*/ 56 w 165"/>
                  <a:gd name="T27" fmla="*/ 13 h 137"/>
                  <a:gd name="T28" fmla="*/ 76 w 165"/>
                  <a:gd name="T29" fmla="*/ 0 h 137"/>
                  <a:gd name="T30" fmla="*/ 112 w 165"/>
                  <a:gd name="T31" fmla="*/ 4 h 137"/>
                  <a:gd name="T32" fmla="*/ 121 w 165"/>
                  <a:gd name="T33" fmla="*/ 7 h 137"/>
                  <a:gd name="T34" fmla="*/ 136 w 165"/>
                  <a:gd name="T35" fmla="*/ 30 h 137"/>
                  <a:gd name="T36" fmla="*/ 160 w 165"/>
                  <a:gd name="T37" fmla="*/ 64 h 137"/>
                  <a:gd name="T38" fmla="*/ 134 w 165"/>
                  <a:gd name="T39" fmla="*/ 109 h 137"/>
                  <a:gd name="T40" fmla="*/ 119 w 165"/>
                  <a:gd name="T41" fmla="*/ 117 h 137"/>
                  <a:gd name="T42" fmla="*/ 101 w 165"/>
                  <a:gd name="T43" fmla="*/ 126 h 137"/>
                  <a:gd name="T44" fmla="*/ 91 w 165"/>
                  <a:gd name="T45" fmla="*/ 132 h 137"/>
                  <a:gd name="T46" fmla="*/ 56 w 165"/>
                  <a:gd name="T47" fmla="*/ 88 h 137"/>
                  <a:gd name="T48" fmla="*/ 23 w 165"/>
                  <a:gd name="T49" fmla="*/ 61 h 137"/>
                  <a:gd name="T50" fmla="*/ 5 w 165"/>
                  <a:gd name="T51" fmla="*/ 51 h 137"/>
                  <a:gd name="T52" fmla="*/ 10 w 165"/>
                  <a:gd name="T53" fmla="*/ 3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5" h="137">
                    <a:moveTo>
                      <a:pt x="10" y="39"/>
                    </a:moveTo>
                    <a:cubicBezTo>
                      <a:pt x="16" y="43"/>
                      <a:pt x="22" y="45"/>
                      <a:pt x="28" y="48"/>
                    </a:cubicBezTo>
                    <a:cubicBezTo>
                      <a:pt x="40" y="64"/>
                      <a:pt x="67" y="77"/>
                      <a:pt x="85" y="88"/>
                    </a:cubicBezTo>
                    <a:cubicBezTo>
                      <a:pt x="86" y="94"/>
                      <a:pt x="89" y="97"/>
                      <a:pt x="92" y="102"/>
                    </a:cubicBezTo>
                    <a:cubicBezTo>
                      <a:pt x="100" y="97"/>
                      <a:pt x="105" y="89"/>
                      <a:pt x="115" y="87"/>
                    </a:cubicBezTo>
                    <a:cubicBezTo>
                      <a:pt x="116" y="86"/>
                      <a:pt x="117" y="85"/>
                      <a:pt x="119" y="84"/>
                    </a:cubicBezTo>
                    <a:cubicBezTo>
                      <a:pt x="122" y="83"/>
                      <a:pt x="125" y="83"/>
                      <a:pt x="127" y="82"/>
                    </a:cubicBezTo>
                    <a:cubicBezTo>
                      <a:pt x="132" y="79"/>
                      <a:pt x="138" y="73"/>
                      <a:pt x="143" y="69"/>
                    </a:cubicBezTo>
                    <a:cubicBezTo>
                      <a:pt x="141" y="58"/>
                      <a:pt x="144" y="64"/>
                      <a:pt x="131" y="54"/>
                    </a:cubicBezTo>
                    <a:cubicBezTo>
                      <a:pt x="130" y="53"/>
                      <a:pt x="127" y="51"/>
                      <a:pt x="127" y="51"/>
                    </a:cubicBezTo>
                    <a:cubicBezTo>
                      <a:pt x="123" y="44"/>
                      <a:pt x="116" y="42"/>
                      <a:pt x="110" y="37"/>
                    </a:cubicBezTo>
                    <a:cubicBezTo>
                      <a:pt x="106" y="34"/>
                      <a:pt x="97" y="27"/>
                      <a:pt x="97" y="27"/>
                    </a:cubicBezTo>
                    <a:cubicBezTo>
                      <a:pt x="92" y="18"/>
                      <a:pt x="88" y="12"/>
                      <a:pt x="79" y="7"/>
                    </a:cubicBezTo>
                    <a:cubicBezTo>
                      <a:pt x="73" y="18"/>
                      <a:pt x="69" y="15"/>
                      <a:pt x="56" y="13"/>
                    </a:cubicBezTo>
                    <a:cubicBezTo>
                      <a:pt x="61" y="7"/>
                      <a:pt x="68" y="2"/>
                      <a:pt x="76" y="0"/>
                    </a:cubicBezTo>
                    <a:cubicBezTo>
                      <a:pt x="95" y="1"/>
                      <a:pt x="97" y="2"/>
                      <a:pt x="112" y="4"/>
                    </a:cubicBezTo>
                    <a:cubicBezTo>
                      <a:pt x="115" y="5"/>
                      <a:pt x="118" y="5"/>
                      <a:pt x="121" y="7"/>
                    </a:cubicBezTo>
                    <a:cubicBezTo>
                      <a:pt x="128" y="12"/>
                      <a:pt x="131" y="24"/>
                      <a:pt x="136" y="30"/>
                    </a:cubicBezTo>
                    <a:cubicBezTo>
                      <a:pt x="145" y="40"/>
                      <a:pt x="152" y="53"/>
                      <a:pt x="160" y="64"/>
                    </a:cubicBezTo>
                    <a:cubicBezTo>
                      <a:pt x="165" y="87"/>
                      <a:pt x="153" y="97"/>
                      <a:pt x="134" y="109"/>
                    </a:cubicBezTo>
                    <a:cubicBezTo>
                      <a:pt x="129" y="115"/>
                      <a:pt x="126" y="115"/>
                      <a:pt x="119" y="117"/>
                    </a:cubicBezTo>
                    <a:cubicBezTo>
                      <a:pt x="114" y="121"/>
                      <a:pt x="107" y="124"/>
                      <a:pt x="101" y="126"/>
                    </a:cubicBezTo>
                    <a:cubicBezTo>
                      <a:pt x="97" y="131"/>
                      <a:pt x="98" y="137"/>
                      <a:pt x="91" y="132"/>
                    </a:cubicBezTo>
                    <a:cubicBezTo>
                      <a:pt x="84" y="115"/>
                      <a:pt x="72" y="97"/>
                      <a:pt x="56" y="88"/>
                    </a:cubicBezTo>
                    <a:cubicBezTo>
                      <a:pt x="50" y="81"/>
                      <a:pt x="32" y="66"/>
                      <a:pt x="23" y="61"/>
                    </a:cubicBezTo>
                    <a:cubicBezTo>
                      <a:pt x="18" y="55"/>
                      <a:pt x="12" y="52"/>
                      <a:pt x="5" y="51"/>
                    </a:cubicBezTo>
                    <a:cubicBezTo>
                      <a:pt x="0" y="43"/>
                      <a:pt x="6" y="47"/>
                      <a:pt x="10" y="39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105874" name="Freeform 402"/>
            <p:cNvSpPr>
              <a:spLocks/>
            </p:cNvSpPr>
            <p:nvPr/>
          </p:nvSpPr>
          <p:spPr bwMode="auto">
            <a:xfrm>
              <a:off x="850" y="1552"/>
              <a:ext cx="814" cy="641"/>
            </a:xfrm>
            <a:custGeom>
              <a:avLst/>
              <a:gdLst>
                <a:gd name="T0" fmla="*/ 729 w 814"/>
                <a:gd name="T1" fmla="*/ 39 h 641"/>
                <a:gd name="T2" fmla="*/ 720 w 814"/>
                <a:gd name="T3" fmla="*/ 117 h 641"/>
                <a:gd name="T4" fmla="*/ 696 w 814"/>
                <a:gd name="T5" fmla="*/ 207 h 641"/>
                <a:gd name="T6" fmla="*/ 726 w 814"/>
                <a:gd name="T7" fmla="*/ 414 h 641"/>
                <a:gd name="T8" fmla="*/ 741 w 814"/>
                <a:gd name="T9" fmla="*/ 444 h 641"/>
                <a:gd name="T10" fmla="*/ 777 w 814"/>
                <a:gd name="T11" fmla="*/ 516 h 641"/>
                <a:gd name="T12" fmla="*/ 798 w 814"/>
                <a:gd name="T13" fmla="*/ 564 h 641"/>
                <a:gd name="T14" fmla="*/ 810 w 814"/>
                <a:gd name="T15" fmla="*/ 582 h 641"/>
                <a:gd name="T16" fmla="*/ 729 w 814"/>
                <a:gd name="T17" fmla="*/ 615 h 641"/>
                <a:gd name="T18" fmla="*/ 483 w 814"/>
                <a:gd name="T19" fmla="*/ 630 h 641"/>
                <a:gd name="T20" fmla="*/ 345 w 814"/>
                <a:gd name="T21" fmla="*/ 612 h 641"/>
                <a:gd name="T22" fmla="*/ 120 w 814"/>
                <a:gd name="T23" fmla="*/ 624 h 641"/>
                <a:gd name="T24" fmla="*/ 0 w 814"/>
                <a:gd name="T25" fmla="*/ 606 h 641"/>
                <a:gd name="T26" fmla="*/ 6 w 814"/>
                <a:gd name="T27" fmla="*/ 579 h 641"/>
                <a:gd name="T28" fmla="*/ 36 w 814"/>
                <a:gd name="T29" fmla="*/ 540 h 641"/>
                <a:gd name="T30" fmla="*/ 54 w 814"/>
                <a:gd name="T31" fmla="*/ 501 h 641"/>
                <a:gd name="T32" fmla="*/ 81 w 814"/>
                <a:gd name="T33" fmla="*/ 477 h 641"/>
                <a:gd name="T34" fmla="*/ 99 w 814"/>
                <a:gd name="T35" fmla="*/ 465 h 641"/>
                <a:gd name="T36" fmla="*/ 132 w 814"/>
                <a:gd name="T37" fmla="*/ 420 h 641"/>
                <a:gd name="T38" fmla="*/ 159 w 814"/>
                <a:gd name="T39" fmla="*/ 357 h 641"/>
                <a:gd name="T40" fmla="*/ 147 w 814"/>
                <a:gd name="T41" fmla="*/ 267 h 641"/>
                <a:gd name="T42" fmla="*/ 123 w 814"/>
                <a:gd name="T43" fmla="*/ 237 h 641"/>
                <a:gd name="T44" fmla="*/ 129 w 814"/>
                <a:gd name="T45" fmla="*/ 213 h 641"/>
                <a:gd name="T46" fmla="*/ 99 w 814"/>
                <a:gd name="T47" fmla="*/ 186 h 641"/>
                <a:gd name="T48" fmla="*/ 87 w 814"/>
                <a:gd name="T49" fmla="*/ 132 h 641"/>
                <a:gd name="T50" fmla="*/ 93 w 814"/>
                <a:gd name="T51" fmla="*/ 57 h 641"/>
                <a:gd name="T52" fmla="*/ 120 w 814"/>
                <a:gd name="T53" fmla="*/ 36 h 641"/>
                <a:gd name="T54" fmla="*/ 129 w 814"/>
                <a:gd name="T55" fmla="*/ 30 h 641"/>
                <a:gd name="T56" fmla="*/ 141 w 814"/>
                <a:gd name="T57" fmla="*/ 9 h 641"/>
                <a:gd name="T58" fmla="*/ 168 w 814"/>
                <a:gd name="T59" fmla="*/ 0 h 641"/>
                <a:gd name="T60" fmla="*/ 213 w 814"/>
                <a:gd name="T61" fmla="*/ 30 h 641"/>
                <a:gd name="T62" fmla="*/ 279 w 814"/>
                <a:gd name="T63" fmla="*/ 72 h 641"/>
                <a:gd name="T64" fmla="*/ 333 w 814"/>
                <a:gd name="T65" fmla="*/ 84 h 641"/>
                <a:gd name="T66" fmla="*/ 486 w 814"/>
                <a:gd name="T67" fmla="*/ 78 h 641"/>
                <a:gd name="T68" fmla="*/ 585 w 814"/>
                <a:gd name="T69" fmla="*/ 57 h 641"/>
                <a:gd name="T70" fmla="*/ 729 w 814"/>
                <a:gd name="T71" fmla="*/ 39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4" h="641">
                  <a:moveTo>
                    <a:pt x="729" y="39"/>
                  </a:moveTo>
                  <a:cubicBezTo>
                    <a:pt x="727" y="68"/>
                    <a:pt x="729" y="91"/>
                    <a:pt x="720" y="117"/>
                  </a:cubicBezTo>
                  <a:cubicBezTo>
                    <a:pt x="716" y="148"/>
                    <a:pt x="704" y="177"/>
                    <a:pt x="696" y="207"/>
                  </a:cubicBezTo>
                  <a:cubicBezTo>
                    <a:pt x="694" y="271"/>
                    <a:pt x="683" y="357"/>
                    <a:pt x="726" y="414"/>
                  </a:cubicBezTo>
                  <a:cubicBezTo>
                    <a:pt x="734" y="437"/>
                    <a:pt x="728" y="427"/>
                    <a:pt x="741" y="444"/>
                  </a:cubicBezTo>
                  <a:cubicBezTo>
                    <a:pt x="748" y="470"/>
                    <a:pt x="762" y="494"/>
                    <a:pt x="777" y="516"/>
                  </a:cubicBezTo>
                  <a:cubicBezTo>
                    <a:pt x="780" y="538"/>
                    <a:pt x="779" y="551"/>
                    <a:pt x="798" y="564"/>
                  </a:cubicBezTo>
                  <a:cubicBezTo>
                    <a:pt x="800" y="571"/>
                    <a:pt x="809" y="575"/>
                    <a:pt x="810" y="582"/>
                  </a:cubicBezTo>
                  <a:cubicBezTo>
                    <a:pt x="814" y="610"/>
                    <a:pt x="746" y="613"/>
                    <a:pt x="729" y="615"/>
                  </a:cubicBezTo>
                  <a:cubicBezTo>
                    <a:pt x="652" y="641"/>
                    <a:pt x="556" y="629"/>
                    <a:pt x="483" y="630"/>
                  </a:cubicBezTo>
                  <a:cubicBezTo>
                    <a:pt x="442" y="629"/>
                    <a:pt x="384" y="638"/>
                    <a:pt x="345" y="612"/>
                  </a:cubicBezTo>
                  <a:cubicBezTo>
                    <a:pt x="286" y="610"/>
                    <a:pt x="177" y="625"/>
                    <a:pt x="120" y="624"/>
                  </a:cubicBezTo>
                  <a:cubicBezTo>
                    <a:pt x="63" y="623"/>
                    <a:pt x="19" y="614"/>
                    <a:pt x="0" y="606"/>
                  </a:cubicBezTo>
                  <a:cubicBezTo>
                    <a:pt x="3" y="597"/>
                    <a:pt x="3" y="588"/>
                    <a:pt x="6" y="579"/>
                  </a:cubicBezTo>
                  <a:cubicBezTo>
                    <a:pt x="12" y="562"/>
                    <a:pt x="24" y="552"/>
                    <a:pt x="36" y="540"/>
                  </a:cubicBezTo>
                  <a:cubicBezTo>
                    <a:pt x="46" y="530"/>
                    <a:pt x="50" y="513"/>
                    <a:pt x="54" y="501"/>
                  </a:cubicBezTo>
                  <a:cubicBezTo>
                    <a:pt x="57" y="491"/>
                    <a:pt x="73" y="483"/>
                    <a:pt x="81" y="477"/>
                  </a:cubicBezTo>
                  <a:cubicBezTo>
                    <a:pt x="87" y="473"/>
                    <a:pt x="99" y="465"/>
                    <a:pt x="99" y="465"/>
                  </a:cubicBezTo>
                  <a:cubicBezTo>
                    <a:pt x="105" y="447"/>
                    <a:pt x="123" y="438"/>
                    <a:pt x="132" y="420"/>
                  </a:cubicBezTo>
                  <a:cubicBezTo>
                    <a:pt x="142" y="401"/>
                    <a:pt x="144" y="372"/>
                    <a:pt x="159" y="357"/>
                  </a:cubicBezTo>
                  <a:cubicBezTo>
                    <a:pt x="166" y="335"/>
                    <a:pt x="161" y="289"/>
                    <a:pt x="147" y="267"/>
                  </a:cubicBezTo>
                  <a:cubicBezTo>
                    <a:pt x="140" y="256"/>
                    <a:pt x="129" y="249"/>
                    <a:pt x="123" y="237"/>
                  </a:cubicBezTo>
                  <a:cubicBezTo>
                    <a:pt x="117" y="228"/>
                    <a:pt x="133" y="221"/>
                    <a:pt x="129" y="213"/>
                  </a:cubicBezTo>
                  <a:cubicBezTo>
                    <a:pt x="125" y="205"/>
                    <a:pt x="106" y="199"/>
                    <a:pt x="99" y="186"/>
                  </a:cubicBezTo>
                  <a:cubicBezTo>
                    <a:pt x="95" y="168"/>
                    <a:pt x="91" y="150"/>
                    <a:pt x="87" y="132"/>
                  </a:cubicBezTo>
                  <a:cubicBezTo>
                    <a:pt x="88" y="118"/>
                    <a:pt x="83" y="72"/>
                    <a:pt x="93" y="57"/>
                  </a:cubicBezTo>
                  <a:cubicBezTo>
                    <a:pt x="99" y="49"/>
                    <a:pt x="113" y="41"/>
                    <a:pt x="120" y="36"/>
                  </a:cubicBezTo>
                  <a:cubicBezTo>
                    <a:pt x="123" y="34"/>
                    <a:pt x="129" y="30"/>
                    <a:pt x="129" y="30"/>
                  </a:cubicBezTo>
                  <a:cubicBezTo>
                    <a:pt x="133" y="23"/>
                    <a:pt x="135" y="14"/>
                    <a:pt x="141" y="9"/>
                  </a:cubicBezTo>
                  <a:cubicBezTo>
                    <a:pt x="149" y="3"/>
                    <a:pt x="168" y="0"/>
                    <a:pt x="168" y="0"/>
                  </a:cubicBezTo>
                  <a:cubicBezTo>
                    <a:pt x="181" y="13"/>
                    <a:pt x="200" y="17"/>
                    <a:pt x="213" y="30"/>
                  </a:cubicBezTo>
                  <a:cubicBezTo>
                    <a:pt x="228" y="45"/>
                    <a:pt x="258" y="66"/>
                    <a:pt x="279" y="72"/>
                  </a:cubicBezTo>
                  <a:cubicBezTo>
                    <a:pt x="297" y="77"/>
                    <a:pt x="315" y="78"/>
                    <a:pt x="333" y="84"/>
                  </a:cubicBezTo>
                  <a:cubicBezTo>
                    <a:pt x="351" y="84"/>
                    <a:pt x="447" y="83"/>
                    <a:pt x="486" y="78"/>
                  </a:cubicBezTo>
                  <a:cubicBezTo>
                    <a:pt x="520" y="74"/>
                    <a:pt x="549" y="60"/>
                    <a:pt x="585" y="57"/>
                  </a:cubicBezTo>
                  <a:cubicBezTo>
                    <a:pt x="627" y="43"/>
                    <a:pt x="684" y="39"/>
                    <a:pt x="729" y="39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75" name="Freeform 403"/>
            <p:cNvSpPr>
              <a:spLocks/>
            </p:cNvSpPr>
            <p:nvPr/>
          </p:nvSpPr>
          <p:spPr bwMode="auto">
            <a:xfrm>
              <a:off x="880" y="1486"/>
              <a:ext cx="741" cy="281"/>
            </a:xfrm>
            <a:custGeom>
              <a:avLst/>
              <a:gdLst>
                <a:gd name="T0" fmla="*/ 735 w 741"/>
                <a:gd name="T1" fmla="*/ 63 h 281"/>
                <a:gd name="T2" fmla="*/ 705 w 741"/>
                <a:gd name="T3" fmla="*/ 95 h 281"/>
                <a:gd name="T4" fmla="*/ 665 w 741"/>
                <a:gd name="T5" fmla="*/ 143 h 281"/>
                <a:gd name="T6" fmla="*/ 627 w 741"/>
                <a:gd name="T7" fmla="*/ 165 h 281"/>
                <a:gd name="T8" fmla="*/ 483 w 741"/>
                <a:gd name="T9" fmla="*/ 266 h 281"/>
                <a:gd name="T10" fmla="*/ 210 w 741"/>
                <a:gd name="T11" fmla="*/ 255 h 281"/>
                <a:gd name="T12" fmla="*/ 126 w 741"/>
                <a:gd name="T13" fmla="*/ 210 h 281"/>
                <a:gd name="T14" fmla="*/ 110 w 741"/>
                <a:gd name="T15" fmla="*/ 194 h 281"/>
                <a:gd name="T16" fmla="*/ 6 w 741"/>
                <a:gd name="T17" fmla="*/ 90 h 281"/>
                <a:gd name="T18" fmla="*/ 3 w 741"/>
                <a:gd name="T19" fmla="*/ 66 h 281"/>
                <a:gd name="T20" fmla="*/ 24 w 741"/>
                <a:gd name="T21" fmla="*/ 69 h 281"/>
                <a:gd name="T22" fmla="*/ 69 w 741"/>
                <a:gd name="T23" fmla="*/ 54 h 281"/>
                <a:gd name="T24" fmla="*/ 132 w 741"/>
                <a:gd name="T25" fmla="*/ 33 h 281"/>
                <a:gd name="T26" fmla="*/ 159 w 741"/>
                <a:gd name="T27" fmla="*/ 12 h 281"/>
                <a:gd name="T28" fmla="*/ 198 w 741"/>
                <a:gd name="T29" fmla="*/ 0 h 281"/>
                <a:gd name="T30" fmla="*/ 243 w 741"/>
                <a:gd name="T31" fmla="*/ 24 h 281"/>
                <a:gd name="T32" fmla="*/ 344 w 741"/>
                <a:gd name="T33" fmla="*/ 56 h 281"/>
                <a:gd name="T34" fmla="*/ 489 w 741"/>
                <a:gd name="T35" fmla="*/ 54 h 281"/>
                <a:gd name="T36" fmla="*/ 525 w 741"/>
                <a:gd name="T37" fmla="*/ 27 h 281"/>
                <a:gd name="T38" fmla="*/ 603 w 741"/>
                <a:gd name="T39" fmla="*/ 41 h 281"/>
                <a:gd name="T40" fmla="*/ 708 w 741"/>
                <a:gd name="T41" fmla="*/ 54 h 281"/>
                <a:gd name="T42" fmla="*/ 735 w 741"/>
                <a:gd name="T43" fmla="*/ 63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41" h="281">
                  <a:moveTo>
                    <a:pt x="735" y="63"/>
                  </a:moveTo>
                  <a:cubicBezTo>
                    <a:pt x="721" y="84"/>
                    <a:pt x="721" y="90"/>
                    <a:pt x="705" y="95"/>
                  </a:cubicBezTo>
                  <a:cubicBezTo>
                    <a:pt x="693" y="108"/>
                    <a:pt x="678" y="131"/>
                    <a:pt x="665" y="143"/>
                  </a:cubicBezTo>
                  <a:cubicBezTo>
                    <a:pt x="652" y="155"/>
                    <a:pt x="657" y="144"/>
                    <a:pt x="627" y="165"/>
                  </a:cubicBezTo>
                  <a:cubicBezTo>
                    <a:pt x="599" y="189"/>
                    <a:pt x="508" y="247"/>
                    <a:pt x="483" y="266"/>
                  </a:cubicBezTo>
                  <a:cubicBezTo>
                    <a:pt x="414" y="281"/>
                    <a:pt x="269" y="264"/>
                    <a:pt x="210" y="255"/>
                  </a:cubicBezTo>
                  <a:cubicBezTo>
                    <a:pt x="187" y="242"/>
                    <a:pt x="143" y="220"/>
                    <a:pt x="126" y="210"/>
                  </a:cubicBezTo>
                  <a:cubicBezTo>
                    <a:pt x="112" y="189"/>
                    <a:pt x="126" y="199"/>
                    <a:pt x="110" y="194"/>
                  </a:cubicBezTo>
                  <a:cubicBezTo>
                    <a:pt x="90" y="174"/>
                    <a:pt x="23" y="110"/>
                    <a:pt x="6" y="90"/>
                  </a:cubicBezTo>
                  <a:cubicBezTo>
                    <a:pt x="5" y="86"/>
                    <a:pt x="0" y="70"/>
                    <a:pt x="3" y="66"/>
                  </a:cubicBezTo>
                  <a:cubicBezTo>
                    <a:pt x="6" y="62"/>
                    <a:pt x="13" y="71"/>
                    <a:pt x="24" y="69"/>
                  </a:cubicBezTo>
                  <a:cubicBezTo>
                    <a:pt x="40" y="65"/>
                    <a:pt x="51" y="57"/>
                    <a:pt x="69" y="54"/>
                  </a:cubicBezTo>
                  <a:cubicBezTo>
                    <a:pt x="88" y="42"/>
                    <a:pt x="113" y="45"/>
                    <a:pt x="132" y="33"/>
                  </a:cubicBezTo>
                  <a:cubicBezTo>
                    <a:pt x="141" y="27"/>
                    <a:pt x="149" y="17"/>
                    <a:pt x="159" y="12"/>
                  </a:cubicBezTo>
                  <a:cubicBezTo>
                    <a:pt x="171" y="6"/>
                    <a:pt x="185" y="4"/>
                    <a:pt x="198" y="0"/>
                  </a:cubicBezTo>
                  <a:cubicBezTo>
                    <a:pt x="215" y="6"/>
                    <a:pt x="227" y="19"/>
                    <a:pt x="243" y="24"/>
                  </a:cubicBezTo>
                  <a:cubicBezTo>
                    <a:pt x="277" y="35"/>
                    <a:pt x="311" y="45"/>
                    <a:pt x="344" y="56"/>
                  </a:cubicBezTo>
                  <a:cubicBezTo>
                    <a:pt x="406" y="54"/>
                    <a:pt x="434" y="58"/>
                    <a:pt x="489" y="54"/>
                  </a:cubicBezTo>
                  <a:cubicBezTo>
                    <a:pt x="522" y="49"/>
                    <a:pt x="504" y="41"/>
                    <a:pt x="525" y="27"/>
                  </a:cubicBezTo>
                  <a:cubicBezTo>
                    <a:pt x="545" y="24"/>
                    <a:pt x="573" y="37"/>
                    <a:pt x="603" y="41"/>
                  </a:cubicBezTo>
                  <a:cubicBezTo>
                    <a:pt x="633" y="45"/>
                    <a:pt x="686" y="50"/>
                    <a:pt x="708" y="54"/>
                  </a:cubicBezTo>
                  <a:cubicBezTo>
                    <a:pt x="713" y="55"/>
                    <a:pt x="741" y="69"/>
                    <a:pt x="735" y="63"/>
                  </a:cubicBezTo>
                  <a:close/>
                </a:path>
              </a:pathLst>
            </a:custGeom>
            <a:solidFill>
              <a:srgbClr val="FF99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76" name="Freeform 404"/>
            <p:cNvSpPr>
              <a:spLocks/>
            </p:cNvSpPr>
            <p:nvPr/>
          </p:nvSpPr>
          <p:spPr bwMode="auto">
            <a:xfrm>
              <a:off x="930" y="1498"/>
              <a:ext cx="660" cy="224"/>
            </a:xfrm>
            <a:custGeom>
              <a:avLst/>
              <a:gdLst>
                <a:gd name="T0" fmla="*/ 598 w 660"/>
                <a:gd name="T1" fmla="*/ 98 h 224"/>
                <a:gd name="T2" fmla="*/ 565 w 660"/>
                <a:gd name="T3" fmla="*/ 125 h 224"/>
                <a:gd name="T4" fmla="*/ 535 w 660"/>
                <a:gd name="T5" fmla="*/ 144 h 224"/>
                <a:gd name="T6" fmla="*/ 495 w 660"/>
                <a:gd name="T7" fmla="*/ 177 h 224"/>
                <a:gd name="T8" fmla="*/ 423 w 660"/>
                <a:gd name="T9" fmla="*/ 221 h 224"/>
                <a:gd name="T10" fmla="*/ 405 w 660"/>
                <a:gd name="T11" fmla="*/ 224 h 224"/>
                <a:gd name="T12" fmla="*/ 217 w 660"/>
                <a:gd name="T13" fmla="*/ 218 h 224"/>
                <a:gd name="T14" fmla="*/ 181 w 660"/>
                <a:gd name="T15" fmla="*/ 210 h 224"/>
                <a:gd name="T16" fmla="*/ 169 w 660"/>
                <a:gd name="T17" fmla="*/ 200 h 224"/>
                <a:gd name="T18" fmla="*/ 145 w 660"/>
                <a:gd name="T19" fmla="*/ 179 h 224"/>
                <a:gd name="T20" fmla="*/ 133 w 660"/>
                <a:gd name="T21" fmla="*/ 167 h 224"/>
                <a:gd name="T22" fmla="*/ 112 w 660"/>
                <a:gd name="T23" fmla="*/ 150 h 224"/>
                <a:gd name="T24" fmla="*/ 97 w 660"/>
                <a:gd name="T25" fmla="*/ 138 h 224"/>
                <a:gd name="T26" fmla="*/ 37 w 660"/>
                <a:gd name="T27" fmla="*/ 96 h 224"/>
                <a:gd name="T28" fmla="*/ 9 w 660"/>
                <a:gd name="T29" fmla="*/ 66 h 224"/>
                <a:gd name="T30" fmla="*/ 0 w 660"/>
                <a:gd name="T31" fmla="*/ 54 h 224"/>
                <a:gd name="T32" fmla="*/ 24 w 660"/>
                <a:gd name="T33" fmla="*/ 41 h 224"/>
                <a:gd name="T34" fmla="*/ 45 w 660"/>
                <a:gd name="T35" fmla="*/ 35 h 224"/>
                <a:gd name="T36" fmla="*/ 60 w 660"/>
                <a:gd name="T37" fmla="*/ 29 h 224"/>
                <a:gd name="T38" fmla="*/ 90 w 660"/>
                <a:gd name="T39" fmla="*/ 15 h 224"/>
                <a:gd name="T40" fmla="*/ 103 w 660"/>
                <a:gd name="T41" fmla="*/ 9 h 224"/>
                <a:gd name="T42" fmla="*/ 141 w 660"/>
                <a:gd name="T43" fmla="*/ 9 h 224"/>
                <a:gd name="T44" fmla="*/ 160 w 660"/>
                <a:gd name="T45" fmla="*/ 23 h 224"/>
                <a:gd name="T46" fmla="*/ 174 w 660"/>
                <a:gd name="T47" fmla="*/ 41 h 224"/>
                <a:gd name="T48" fmla="*/ 258 w 660"/>
                <a:gd name="T49" fmla="*/ 86 h 224"/>
                <a:gd name="T50" fmla="*/ 306 w 660"/>
                <a:gd name="T51" fmla="*/ 104 h 224"/>
                <a:gd name="T52" fmla="*/ 333 w 660"/>
                <a:gd name="T53" fmla="*/ 98 h 224"/>
                <a:gd name="T54" fmla="*/ 357 w 660"/>
                <a:gd name="T55" fmla="*/ 92 h 224"/>
                <a:gd name="T56" fmla="*/ 408 w 660"/>
                <a:gd name="T57" fmla="*/ 77 h 224"/>
                <a:gd name="T58" fmla="*/ 439 w 660"/>
                <a:gd name="T59" fmla="*/ 71 h 224"/>
                <a:gd name="T60" fmla="*/ 471 w 660"/>
                <a:gd name="T61" fmla="*/ 65 h 224"/>
                <a:gd name="T62" fmla="*/ 498 w 660"/>
                <a:gd name="T63" fmla="*/ 38 h 224"/>
                <a:gd name="T64" fmla="*/ 513 w 660"/>
                <a:gd name="T65" fmla="*/ 23 h 224"/>
                <a:gd name="T66" fmla="*/ 580 w 660"/>
                <a:gd name="T67" fmla="*/ 30 h 224"/>
                <a:gd name="T68" fmla="*/ 619 w 660"/>
                <a:gd name="T69" fmla="*/ 36 h 224"/>
                <a:gd name="T70" fmla="*/ 628 w 660"/>
                <a:gd name="T71" fmla="*/ 38 h 224"/>
                <a:gd name="T72" fmla="*/ 654 w 660"/>
                <a:gd name="T73" fmla="*/ 38 h 224"/>
                <a:gd name="T74" fmla="*/ 649 w 660"/>
                <a:gd name="T75" fmla="*/ 48 h 224"/>
                <a:gd name="T76" fmla="*/ 598 w 660"/>
                <a:gd name="T77" fmla="*/ 98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60" h="224">
                  <a:moveTo>
                    <a:pt x="598" y="98"/>
                  </a:moveTo>
                  <a:cubicBezTo>
                    <a:pt x="590" y="111"/>
                    <a:pt x="579" y="119"/>
                    <a:pt x="565" y="125"/>
                  </a:cubicBezTo>
                  <a:cubicBezTo>
                    <a:pt x="557" y="133"/>
                    <a:pt x="546" y="142"/>
                    <a:pt x="535" y="144"/>
                  </a:cubicBezTo>
                  <a:cubicBezTo>
                    <a:pt x="528" y="155"/>
                    <a:pt x="507" y="171"/>
                    <a:pt x="495" y="177"/>
                  </a:cubicBezTo>
                  <a:cubicBezTo>
                    <a:pt x="476" y="190"/>
                    <a:pt x="438" y="213"/>
                    <a:pt x="423" y="221"/>
                  </a:cubicBezTo>
                  <a:cubicBezTo>
                    <a:pt x="417" y="222"/>
                    <a:pt x="405" y="224"/>
                    <a:pt x="405" y="224"/>
                  </a:cubicBezTo>
                  <a:cubicBezTo>
                    <a:pt x="343" y="223"/>
                    <a:pt x="279" y="224"/>
                    <a:pt x="217" y="218"/>
                  </a:cubicBezTo>
                  <a:cubicBezTo>
                    <a:pt x="204" y="215"/>
                    <a:pt x="193" y="215"/>
                    <a:pt x="181" y="210"/>
                  </a:cubicBezTo>
                  <a:cubicBezTo>
                    <a:pt x="176" y="205"/>
                    <a:pt x="176" y="201"/>
                    <a:pt x="169" y="200"/>
                  </a:cubicBezTo>
                  <a:cubicBezTo>
                    <a:pt x="162" y="192"/>
                    <a:pt x="154" y="184"/>
                    <a:pt x="145" y="179"/>
                  </a:cubicBezTo>
                  <a:cubicBezTo>
                    <a:pt x="142" y="173"/>
                    <a:pt x="139" y="170"/>
                    <a:pt x="133" y="167"/>
                  </a:cubicBezTo>
                  <a:cubicBezTo>
                    <a:pt x="129" y="160"/>
                    <a:pt x="120" y="153"/>
                    <a:pt x="112" y="150"/>
                  </a:cubicBezTo>
                  <a:cubicBezTo>
                    <a:pt x="108" y="145"/>
                    <a:pt x="102" y="141"/>
                    <a:pt x="97" y="138"/>
                  </a:cubicBezTo>
                  <a:cubicBezTo>
                    <a:pt x="85" y="129"/>
                    <a:pt x="49" y="105"/>
                    <a:pt x="37" y="96"/>
                  </a:cubicBezTo>
                  <a:cubicBezTo>
                    <a:pt x="22" y="84"/>
                    <a:pt x="15" y="73"/>
                    <a:pt x="9" y="66"/>
                  </a:cubicBezTo>
                  <a:cubicBezTo>
                    <a:pt x="7" y="61"/>
                    <a:pt x="3" y="59"/>
                    <a:pt x="0" y="54"/>
                  </a:cubicBezTo>
                  <a:cubicBezTo>
                    <a:pt x="7" y="49"/>
                    <a:pt x="16" y="43"/>
                    <a:pt x="24" y="41"/>
                  </a:cubicBezTo>
                  <a:cubicBezTo>
                    <a:pt x="30" y="38"/>
                    <a:pt x="38" y="36"/>
                    <a:pt x="45" y="35"/>
                  </a:cubicBezTo>
                  <a:cubicBezTo>
                    <a:pt x="50" y="32"/>
                    <a:pt x="54" y="30"/>
                    <a:pt x="60" y="29"/>
                  </a:cubicBezTo>
                  <a:cubicBezTo>
                    <a:pt x="70" y="24"/>
                    <a:pt x="81" y="22"/>
                    <a:pt x="90" y="15"/>
                  </a:cubicBezTo>
                  <a:cubicBezTo>
                    <a:pt x="93" y="8"/>
                    <a:pt x="97" y="13"/>
                    <a:pt x="103" y="9"/>
                  </a:cubicBezTo>
                  <a:cubicBezTo>
                    <a:pt x="108" y="0"/>
                    <a:pt x="132" y="8"/>
                    <a:pt x="141" y="9"/>
                  </a:cubicBezTo>
                  <a:cubicBezTo>
                    <a:pt x="146" y="16"/>
                    <a:pt x="153" y="18"/>
                    <a:pt x="160" y="23"/>
                  </a:cubicBezTo>
                  <a:cubicBezTo>
                    <a:pt x="163" y="34"/>
                    <a:pt x="162" y="38"/>
                    <a:pt x="174" y="41"/>
                  </a:cubicBezTo>
                  <a:cubicBezTo>
                    <a:pt x="187" y="53"/>
                    <a:pt x="244" y="76"/>
                    <a:pt x="258" y="86"/>
                  </a:cubicBezTo>
                  <a:cubicBezTo>
                    <a:pt x="280" y="96"/>
                    <a:pt x="294" y="102"/>
                    <a:pt x="306" y="104"/>
                  </a:cubicBezTo>
                  <a:cubicBezTo>
                    <a:pt x="316" y="102"/>
                    <a:pt x="324" y="100"/>
                    <a:pt x="333" y="98"/>
                  </a:cubicBezTo>
                  <a:cubicBezTo>
                    <a:pt x="340" y="94"/>
                    <a:pt x="357" y="92"/>
                    <a:pt x="357" y="92"/>
                  </a:cubicBezTo>
                  <a:cubicBezTo>
                    <a:pt x="369" y="89"/>
                    <a:pt x="394" y="80"/>
                    <a:pt x="408" y="77"/>
                  </a:cubicBezTo>
                  <a:cubicBezTo>
                    <a:pt x="417" y="72"/>
                    <a:pt x="429" y="72"/>
                    <a:pt x="439" y="71"/>
                  </a:cubicBezTo>
                  <a:cubicBezTo>
                    <a:pt x="449" y="68"/>
                    <a:pt x="460" y="66"/>
                    <a:pt x="471" y="65"/>
                  </a:cubicBezTo>
                  <a:cubicBezTo>
                    <a:pt x="481" y="60"/>
                    <a:pt x="491" y="45"/>
                    <a:pt x="498" y="38"/>
                  </a:cubicBezTo>
                  <a:cubicBezTo>
                    <a:pt x="503" y="31"/>
                    <a:pt x="506" y="27"/>
                    <a:pt x="513" y="23"/>
                  </a:cubicBezTo>
                  <a:cubicBezTo>
                    <a:pt x="535" y="27"/>
                    <a:pt x="557" y="29"/>
                    <a:pt x="580" y="30"/>
                  </a:cubicBezTo>
                  <a:cubicBezTo>
                    <a:pt x="593" y="35"/>
                    <a:pt x="605" y="35"/>
                    <a:pt x="619" y="36"/>
                  </a:cubicBezTo>
                  <a:cubicBezTo>
                    <a:pt x="622" y="37"/>
                    <a:pt x="625" y="38"/>
                    <a:pt x="628" y="38"/>
                  </a:cubicBezTo>
                  <a:cubicBezTo>
                    <a:pt x="639" y="39"/>
                    <a:pt x="643" y="36"/>
                    <a:pt x="654" y="38"/>
                  </a:cubicBezTo>
                  <a:cubicBezTo>
                    <a:pt x="660" y="39"/>
                    <a:pt x="649" y="48"/>
                    <a:pt x="649" y="48"/>
                  </a:cubicBezTo>
                  <a:cubicBezTo>
                    <a:pt x="640" y="57"/>
                    <a:pt x="612" y="85"/>
                    <a:pt x="598" y="98"/>
                  </a:cubicBezTo>
                  <a:close/>
                </a:path>
              </a:pathLst>
            </a:custGeom>
            <a:solidFill>
              <a:srgbClr val="993300">
                <a:alpha val="50000"/>
              </a:srgb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77" name="Freeform 405"/>
            <p:cNvSpPr>
              <a:spLocks/>
            </p:cNvSpPr>
            <p:nvPr/>
          </p:nvSpPr>
          <p:spPr bwMode="auto">
            <a:xfrm>
              <a:off x="624" y="146"/>
              <a:ext cx="1273" cy="1429"/>
            </a:xfrm>
            <a:custGeom>
              <a:avLst/>
              <a:gdLst>
                <a:gd name="T0" fmla="*/ 1271 w 1273"/>
                <a:gd name="T1" fmla="*/ 828 h 1429"/>
                <a:gd name="T2" fmla="*/ 1211 w 1273"/>
                <a:gd name="T3" fmla="*/ 902 h 1429"/>
                <a:gd name="T4" fmla="*/ 1131 w 1273"/>
                <a:gd name="T5" fmla="*/ 968 h 1429"/>
                <a:gd name="T6" fmla="*/ 1027 w 1273"/>
                <a:gd name="T7" fmla="*/ 1042 h 1429"/>
                <a:gd name="T8" fmla="*/ 947 w 1273"/>
                <a:gd name="T9" fmla="*/ 1118 h 1429"/>
                <a:gd name="T10" fmla="*/ 889 w 1273"/>
                <a:gd name="T11" fmla="*/ 1270 h 1429"/>
                <a:gd name="T12" fmla="*/ 873 w 1273"/>
                <a:gd name="T13" fmla="*/ 1320 h 1429"/>
                <a:gd name="T14" fmla="*/ 835 w 1273"/>
                <a:gd name="T15" fmla="*/ 1414 h 1429"/>
                <a:gd name="T16" fmla="*/ 799 w 1273"/>
                <a:gd name="T17" fmla="*/ 1410 h 1429"/>
                <a:gd name="T18" fmla="*/ 771 w 1273"/>
                <a:gd name="T19" fmla="*/ 1350 h 1429"/>
                <a:gd name="T20" fmla="*/ 765 w 1273"/>
                <a:gd name="T21" fmla="*/ 1304 h 1429"/>
                <a:gd name="T22" fmla="*/ 779 w 1273"/>
                <a:gd name="T23" fmla="*/ 1266 h 1429"/>
                <a:gd name="T24" fmla="*/ 785 w 1273"/>
                <a:gd name="T25" fmla="*/ 1146 h 1429"/>
                <a:gd name="T26" fmla="*/ 791 w 1273"/>
                <a:gd name="T27" fmla="*/ 894 h 1429"/>
                <a:gd name="T28" fmla="*/ 799 w 1273"/>
                <a:gd name="T29" fmla="*/ 750 h 1429"/>
                <a:gd name="T30" fmla="*/ 815 w 1273"/>
                <a:gd name="T31" fmla="*/ 626 h 1429"/>
                <a:gd name="T32" fmla="*/ 827 w 1273"/>
                <a:gd name="T33" fmla="*/ 586 h 1429"/>
                <a:gd name="T34" fmla="*/ 839 w 1273"/>
                <a:gd name="T35" fmla="*/ 474 h 1429"/>
                <a:gd name="T36" fmla="*/ 847 w 1273"/>
                <a:gd name="T37" fmla="*/ 450 h 1429"/>
                <a:gd name="T38" fmla="*/ 851 w 1273"/>
                <a:gd name="T39" fmla="*/ 346 h 1429"/>
                <a:gd name="T40" fmla="*/ 793 w 1273"/>
                <a:gd name="T41" fmla="*/ 302 h 1429"/>
                <a:gd name="T42" fmla="*/ 679 w 1273"/>
                <a:gd name="T43" fmla="*/ 306 h 1429"/>
                <a:gd name="T44" fmla="*/ 545 w 1273"/>
                <a:gd name="T45" fmla="*/ 312 h 1429"/>
                <a:gd name="T46" fmla="*/ 437 w 1273"/>
                <a:gd name="T47" fmla="*/ 326 h 1429"/>
                <a:gd name="T48" fmla="*/ 429 w 1273"/>
                <a:gd name="T49" fmla="*/ 416 h 1429"/>
                <a:gd name="T50" fmla="*/ 421 w 1273"/>
                <a:gd name="T51" fmla="*/ 606 h 1429"/>
                <a:gd name="T52" fmla="*/ 427 w 1273"/>
                <a:gd name="T53" fmla="*/ 744 h 1429"/>
                <a:gd name="T54" fmla="*/ 423 w 1273"/>
                <a:gd name="T55" fmla="*/ 1004 h 1429"/>
                <a:gd name="T56" fmla="*/ 447 w 1273"/>
                <a:gd name="T57" fmla="*/ 1170 h 1429"/>
                <a:gd name="T58" fmla="*/ 463 w 1273"/>
                <a:gd name="T59" fmla="*/ 1296 h 1429"/>
                <a:gd name="T60" fmla="*/ 473 w 1273"/>
                <a:gd name="T61" fmla="*/ 1368 h 1429"/>
                <a:gd name="T62" fmla="*/ 459 w 1273"/>
                <a:gd name="T63" fmla="*/ 1416 h 1429"/>
                <a:gd name="T64" fmla="*/ 409 w 1273"/>
                <a:gd name="T65" fmla="*/ 1424 h 1429"/>
                <a:gd name="T66" fmla="*/ 369 w 1273"/>
                <a:gd name="T67" fmla="*/ 1360 h 1429"/>
                <a:gd name="T68" fmla="*/ 339 w 1273"/>
                <a:gd name="T69" fmla="*/ 1274 h 1429"/>
                <a:gd name="T70" fmla="*/ 303 w 1273"/>
                <a:gd name="T71" fmla="*/ 1154 h 1429"/>
                <a:gd name="T72" fmla="*/ 247 w 1273"/>
                <a:gd name="T73" fmla="*/ 1046 h 1429"/>
                <a:gd name="T74" fmla="*/ 185 w 1273"/>
                <a:gd name="T75" fmla="*/ 978 h 1429"/>
                <a:gd name="T76" fmla="*/ 147 w 1273"/>
                <a:gd name="T77" fmla="*/ 962 h 1429"/>
                <a:gd name="T78" fmla="*/ 73 w 1273"/>
                <a:gd name="T79" fmla="*/ 918 h 1429"/>
                <a:gd name="T80" fmla="*/ 27 w 1273"/>
                <a:gd name="T81" fmla="*/ 894 h 1429"/>
                <a:gd name="T82" fmla="*/ 7 w 1273"/>
                <a:gd name="T83" fmla="*/ 884 h 1429"/>
                <a:gd name="T84" fmla="*/ 5 w 1273"/>
                <a:gd name="T85" fmla="*/ 822 h 1429"/>
                <a:gd name="T86" fmla="*/ 55 w 1273"/>
                <a:gd name="T87" fmla="*/ 708 h 1429"/>
                <a:gd name="T88" fmla="*/ 143 w 1273"/>
                <a:gd name="T89" fmla="*/ 512 h 1429"/>
                <a:gd name="T90" fmla="*/ 261 w 1273"/>
                <a:gd name="T91" fmla="*/ 244 h 1429"/>
                <a:gd name="T92" fmla="*/ 315 w 1273"/>
                <a:gd name="T93" fmla="*/ 128 h 1429"/>
                <a:gd name="T94" fmla="*/ 393 w 1273"/>
                <a:gd name="T95" fmla="*/ 92 h 1429"/>
                <a:gd name="T96" fmla="*/ 487 w 1273"/>
                <a:gd name="T97" fmla="*/ 52 h 1429"/>
                <a:gd name="T98" fmla="*/ 577 w 1273"/>
                <a:gd name="T99" fmla="*/ 12 h 1429"/>
                <a:gd name="T100" fmla="*/ 701 w 1273"/>
                <a:gd name="T101" fmla="*/ 4 h 1429"/>
                <a:gd name="T102" fmla="*/ 809 w 1273"/>
                <a:gd name="T103" fmla="*/ 34 h 1429"/>
                <a:gd name="T104" fmla="*/ 839 w 1273"/>
                <a:gd name="T105" fmla="*/ 46 h 1429"/>
                <a:gd name="T106" fmla="*/ 941 w 1273"/>
                <a:gd name="T107" fmla="*/ 80 h 1429"/>
                <a:gd name="T108" fmla="*/ 997 w 1273"/>
                <a:gd name="T109" fmla="*/ 210 h 1429"/>
                <a:gd name="T110" fmla="*/ 1075 w 1273"/>
                <a:gd name="T111" fmla="*/ 418 h 1429"/>
                <a:gd name="T112" fmla="*/ 1171 w 1273"/>
                <a:gd name="T113" fmla="*/ 640 h 1429"/>
                <a:gd name="T114" fmla="*/ 1219 w 1273"/>
                <a:gd name="T115" fmla="*/ 732 h 1429"/>
                <a:gd name="T116" fmla="*/ 1271 w 1273"/>
                <a:gd name="T117" fmla="*/ 828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3" h="1429">
                  <a:moveTo>
                    <a:pt x="1271" y="828"/>
                  </a:moveTo>
                  <a:cubicBezTo>
                    <a:pt x="1269" y="856"/>
                    <a:pt x="1234" y="879"/>
                    <a:pt x="1211" y="902"/>
                  </a:cubicBezTo>
                  <a:cubicBezTo>
                    <a:pt x="1188" y="925"/>
                    <a:pt x="1162" y="945"/>
                    <a:pt x="1131" y="968"/>
                  </a:cubicBezTo>
                  <a:cubicBezTo>
                    <a:pt x="1100" y="991"/>
                    <a:pt x="1058" y="1017"/>
                    <a:pt x="1027" y="1042"/>
                  </a:cubicBezTo>
                  <a:cubicBezTo>
                    <a:pt x="1000" y="1069"/>
                    <a:pt x="981" y="1101"/>
                    <a:pt x="947" y="1118"/>
                  </a:cubicBezTo>
                  <a:cubicBezTo>
                    <a:pt x="921" y="1156"/>
                    <a:pt x="903" y="1237"/>
                    <a:pt x="889" y="1270"/>
                  </a:cubicBezTo>
                  <a:cubicBezTo>
                    <a:pt x="887" y="1286"/>
                    <a:pt x="874" y="1304"/>
                    <a:pt x="873" y="1320"/>
                  </a:cubicBezTo>
                  <a:cubicBezTo>
                    <a:pt x="868" y="1388"/>
                    <a:pt x="882" y="1398"/>
                    <a:pt x="835" y="1414"/>
                  </a:cubicBezTo>
                  <a:cubicBezTo>
                    <a:pt x="823" y="1413"/>
                    <a:pt x="809" y="1416"/>
                    <a:pt x="799" y="1410"/>
                  </a:cubicBezTo>
                  <a:cubicBezTo>
                    <a:pt x="786" y="1402"/>
                    <a:pt x="794" y="1365"/>
                    <a:pt x="771" y="1350"/>
                  </a:cubicBezTo>
                  <a:cubicBezTo>
                    <a:pt x="766" y="1337"/>
                    <a:pt x="764" y="1318"/>
                    <a:pt x="765" y="1304"/>
                  </a:cubicBezTo>
                  <a:cubicBezTo>
                    <a:pt x="766" y="1290"/>
                    <a:pt x="776" y="1292"/>
                    <a:pt x="779" y="1266"/>
                  </a:cubicBezTo>
                  <a:cubicBezTo>
                    <a:pt x="782" y="1243"/>
                    <a:pt x="781" y="1210"/>
                    <a:pt x="785" y="1146"/>
                  </a:cubicBezTo>
                  <a:cubicBezTo>
                    <a:pt x="787" y="1084"/>
                    <a:pt x="789" y="960"/>
                    <a:pt x="791" y="894"/>
                  </a:cubicBezTo>
                  <a:cubicBezTo>
                    <a:pt x="793" y="828"/>
                    <a:pt x="795" y="795"/>
                    <a:pt x="799" y="750"/>
                  </a:cubicBezTo>
                  <a:cubicBezTo>
                    <a:pt x="804" y="708"/>
                    <a:pt x="805" y="667"/>
                    <a:pt x="815" y="626"/>
                  </a:cubicBezTo>
                  <a:cubicBezTo>
                    <a:pt x="821" y="602"/>
                    <a:pt x="817" y="615"/>
                    <a:pt x="827" y="586"/>
                  </a:cubicBezTo>
                  <a:cubicBezTo>
                    <a:pt x="831" y="561"/>
                    <a:pt x="836" y="497"/>
                    <a:pt x="839" y="474"/>
                  </a:cubicBezTo>
                  <a:cubicBezTo>
                    <a:pt x="840" y="466"/>
                    <a:pt x="847" y="450"/>
                    <a:pt x="847" y="450"/>
                  </a:cubicBezTo>
                  <a:cubicBezTo>
                    <a:pt x="848" y="415"/>
                    <a:pt x="849" y="381"/>
                    <a:pt x="851" y="346"/>
                  </a:cubicBezTo>
                  <a:cubicBezTo>
                    <a:pt x="854" y="291"/>
                    <a:pt x="855" y="304"/>
                    <a:pt x="793" y="302"/>
                  </a:cubicBezTo>
                  <a:cubicBezTo>
                    <a:pt x="765" y="293"/>
                    <a:pt x="717" y="308"/>
                    <a:pt x="679" y="306"/>
                  </a:cubicBezTo>
                  <a:cubicBezTo>
                    <a:pt x="638" y="308"/>
                    <a:pt x="585" y="309"/>
                    <a:pt x="545" y="312"/>
                  </a:cubicBezTo>
                  <a:cubicBezTo>
                    <a:pt x="507" y="325"/>
                    <a:pt x="456" y="309"/>
                    <a:pt x="437" y="326"/>
                  </a:cubicBezTo>
                  <a:cubicBezTo>
                    <a:pt x="418" y="343"/>
                    <a:pt x="432" y="369"/>
                    <a:pt x="429" y="416"/>
                  </a:cubicBezTo>
                  <a:cubicBezTo>
                    <a:pt x="426" y="463"/>
                    <a:pt x="421" y="551"/>
                    <a:pt x="421" y="606"/>
                  </a:cubicBezTo>
                  <a:cubicBezTo>
                    <a:pt x="421" y="661"/>
                    <a:pt x="427" y="678"/>
                    <a:pt x="427" y="744"/>
                  </a:cubicBezTo>
                  <a:cubicBezTo>
                    <a:pt x="427" y="810"/>
                    <a:pt x="420" y="933"/>
                    <a:pt x="423" y="1004"/>
                  </a:cubicBezTo>
                  <a:cubicBezTo>
                    <a:pt x="426" y="1075"/>
                    <a:pt x="440" y="1121"/>
                    <a:pt x="447" y="1170"/>
                  </a:cubicBezTo>
                  <a:cubicBezTo>
                    <a:pt x="451" y="1254"/>
                    <a:pt x="451" y="1237"/>
                    <a:pt x="463" y="1296"/>
                  </a:cubicBezTo>
                  <a:cubicBezTo>
                    <a:pt x="462" y="1321"/>
                    <a:pt x="479" y="1343"/>
                    <a:pt x="473" y="1368"/>
                  </a:cubicBezTo>
                  <a:cubicBezTo>
                    <a:pt x="472" y="1375"/>
                    <a:pt x="463" y="1411"/>
                    <a:pt x="459" y="1416"/>
                  </a:cubicBezTo>
                  <a:cubicBezTo>
                    <a:pt x="448" y="1429"/>
                    <a:pt x="433" y="1428"/>
                    <a:pt x="409" y="1424"/>
                  </a:cubicBezTo>
                  <a:cubicBezTo>
                    <a:pt x="387" y="1402"/>
                    <a:pt x="378" y="1388"/>
                    <a:pt x="369" y="1360"/>
                  </a:cubicBezTo>
                  <a:cubicBezTo>
                    <a:pt x="361" y="1338"/>
                    <a:pt x="349" y="1306"/>
                    <a:pt x="339" y="1274"/>
                  </a:cubicBezTo>
                  <a:cubicBezTo>
                    <a:pt x="327" y="1242"/>
                    <a:pt x="318" y="1192"/>
                    <a:pt x="303" y="1154"/>
                  </a:cubicBezTo>
                  <a:cubicBezTo>
                    <a:pt x="288" y="1116"/>
                    <a:pt x="267" y="1075"/>
                    <a:pt x="247" y="1046"/>
                  </a:cubicBezTo>
                  <a:cubicBezTo>
                    <a:pt x="225" y="1017"/>
                    <a:pt x="202" y="992"/>
                    <a:pt x="185" y="978"/>
                  </a:cubicBezTo>
                  <a:cubicBezTo>
                    <a:pt x="177" y="973"/>
                    <a:pt x="147" y="962"/>
                    <a:pt x="147" y="962"/>
                  </a:cubicBezTo>
                  <a:cubicBezTo>
                    <a:pt x="129" y="935"/>
                    <a:pt x="102" y="931"/>
                    <a:pt x="73" y="918"/>
                  </a:cubicBezTo>
                  <a:cubicBezTo>
                    <a:pt x="73" y="918"/>
                    <a:pt x="33" y="896"/>
                    <a:pt x="27" y="894"/>
                  </a:cubicBezTo>
                  <a:cubicBezTo>
                    <a:pt x="23" y="893"/>
                    <a:pt x="7" y="884"/>
                    <a:pt x="7" y="884"/>
                  </a:cubicBezTo>
                  <a:cubicBezTo>
                    <a:pt x="0" y="877"/>
                    <a:pt x="6" y="832"/>
                    <a:pt x="5" y="822"/>
                  </a:cubicBezTo>
                  <a:cubicBezTo>
                    <a:pt x="1" y="808"/>
                    <a:pt x="33" y="759"/>
                    <a:pt x="55" y="708"/>
                  </a:cubicBezTo>
                  <a:cubicBezTo>
                    <a:pt x="78" y="656"/>
                    <a:pt x="109" y="589"/>
                    <a:pt x="143" y="512"/>
                  </a:cubicBezTo>
                  <a:cubicBezTo>
                    <a:pt x="179" y="432"/>
                    <a:pt x="219" y="314"/>
                    <a:pt x="261" y="244"/>
                  </a:cubicBezTo>
                  <a:cubicBezTo>
                    <a:pt x="290" y="180"/>
                    <a:pt x="293" y="153"/>
                    <a:pt x="315" y="128"/>
                  </a:cubicBezTo>
                  <a:cubicBezTo>
                    <a:pt x="337" y="103"/>
                    <a:pt x="364" y="105"/>
                    <a:pt x="393" y="92"/>
                  </a:cubicBezTo>
                  <a:cubicBezTo>
                    <a:pt x="422" y="79"/>
                    <a:pt x="456" y="65"/>
                    <a:pt x="487" y="52"/>
                  </a:cubicBezTo>
                  <a:cubicBezTo>
                    <a:pt x="516" y="42"/>
                    <a:pt x="541" y="20"/>
                    <a:pt x="577" y="12"/>
                  </a:cubicBezTo>
                  <a:cubicBezTo>
                    <a:pt x="613" y="4"/>
                    <a:pt x="662" y="0"/>
                    <a:pt x="701" y="4"/>
                  </a:cubicBezTo>
                  <a:cubicBezTo>
                    <a:pt x="737" y="28"/>
                    <a:pt x="767" y="26"/>
                    <a:pt x="809" y="34"/>
                  </a:cubicBezTo>
                  <a:cubicBezTo>
                    <a:pt x="846" y="52"/>
                    <a:pt x="811" y="39"/>
                    <a:pt x="839" y="46"/>
                  </a:cubicBezTo>
                  <a:cubicBezTo>
                    <a:pt x="859" y="59"/>
                    <a:pt x="923" y="62"/>
                    <a:pt x="941" y="80"/>
                  </a:cubicBezTo>
                  <a:cubicBezTo>
                    <a:pt x="968" y="107"/>
                    <a:pt x="975" y="154"/>
                    <a:pt x="997" y="210"/>
                  </a:cubicBezTo>
                  <a:cubicBezTo>
                    <a:pt x="1012" y="253"/>
                    <a:pt x="1048" y="344"/>
                    <a:pt x="1075" y="418"/>
                  </a:cubicBezTo>
                  <a:cubicBezTo>
                    <a:pt x="1092" y="475"/>
                    <a:pt x="1146" y="591"/>
                    <a:pt x="1171" y="640"/>
                  </a:cubicBezTo>
                  <a:cubicBezTo>
                    <a:pt x="1195" y="692"/>
                    <a:pt x="1202" y="701"/>
                    <a:pt x="1219" y="732"/>
                  </a:cubicBezTo>
                  <a:cubicBezTo>
                    <a:pt x="1236" y="763"/>
                    <a:pt x="1273" y="800"/>
                    <a:pt x="1271" y="828"/>
                  </a:cubicBezTo>
                  <a:close/>
                </a:path>
              </a:pathLst>
            </a:custGeom>
            <a:solidFill>
              <a:srgbClr val="0000FF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78" name="Freeform 406"/>
            <p:cNvSpPr>
              <a:spLocks/>
            </p:cNvSpPr>
            <p:nvPr/>
          </p:nvSpPr>
          <p:spPr bwMode="auto">
            <a:xfrm>
              <a:off x="1072" y="198"/>
              <a:ext cx="101" cy="203"/>
            </a:xfrm>
            <a:custGeom>
              <a:avLst/>
              <a:gdLst>
                <a:gd name="T0" fmla="*/ 90 w 101"/>
                <a:gd name="T1" fmla="*/ 195 h 203"/>
                <a:gd name="T2" fmla="*/ 42 w 101"/>
                <a:gd name="T3" fmla="*/ 192 h 203"/>
                <a:gd name="T4" fmla="*/ 36 w 101"/>
                <a:gd name="T5" fmla="*/ 132 h 203"/>
                <a:gd name="T6" fmla="*/ 26 w 101"/>
                <a:gd name="T7" fmla="*/ 90 h 203"/>
                <a:gd name="T8" fmla="*/ 24 w 101"/>
                <a:gd name="T9" fmla="*/ 55 h 203"/>
                <a:gd name="T10" fmla="*/ 14 w 101"/>
                <a:gd name="T11" fmla="*/ 54 h 203"/>
                <a:gd name="T12" fmla="*/ 5 w 101"/>
                <a:gd name="T13" fmla="*/ 16 h 203"/>
                <a:gd name="T14" fmla="*/ 32 w 101"/>
                <a:gd name="T15" fmla="*/ 13 h 203"/>
                <a:gd name="T16" fmla="*/ 38 w 101"/>
                <a:gd name="T17" fmla="*/ 4 h 203"/>
                <a:gd name="T18" fmla="*/ 60 w 101"/>
                <a:gd name="T19" fmla="*/ 6 h 203"/>
                <a:gd name="T20" fmla="*/ 62 w 101"/>
                <a:gd name="T21" fmla="*/ 31 h 203"/>
                <a:gd name="T22" fmla="*/ 66 w 101"/>
                <a:gd name="T23" fmla="*/ 33 h 203"/>
                <a:gd name="T24" fmla="*/ 68 w 101"/>
                <a:gd name="T25" fmla="*/ 70 h 203"/>
                <a:gd name="T26" fmla="*/ 74 w 101"/>
                <a:gd name="T27" fmla="*/ 69 h 203"/>
                <a:gd name="T28" fmla="*/ 77 w 101"/>
                <a:gd name="T29" fmla="*/ 73 h 203"/>
                <a:gd name="T30" fmla="*/ 92 w 101"/>
                <a:gd name="T31" fmla="*/ 120 h 203"/>
                <a:gd name="T32" fmla="*/ 86 w 101"/>
                <a:gd name="T33" fmla="*/ 135 h 203"/>
                <a:gd name="T34" fmla="*/ 87 w 101"/>
                <a:gd name="T35" fmla="*/ 171 h 203"/>
                <a:gd name="T36" fmla="*/ 89 w 101"/>
                <a:gd name="T37" fmla="*/ 166 h 203"/>
                <a:gd name="T38" fmla="*/ 93 w 101"/>
                <a:gd name="T39" fmla="*/ 175 h 203"/>
                <a:gd name="T40" fmla="*/ 90 w 101"/>
                <a:gd name="T41" fmla="*/ 19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1" h="203">
                  <a:moveTo>
                    <a:pt x="90" y="195"/>
                  </a:moveTo>
                  <a:cubicBezTo>
                    <a:pt x="74" y="194"/>
                    <a:pt x="54" y="203"/>
                    <a:pt x="42" y="192"/>
                  </a:cubicBezTo>
                  <a:cubicBezTo>
                    <a:pt x="34" y="185"/>
                    <a:pt x="56" y="135"/>
                    <a:pt x="36" y="132"/>
                  </a:cubicBezTo>
                  <a:cubicBezTo>
                    <a:pt x="35" y="120"/>
                    <a:pt x="39" y="97"/>
                    <a:pt x="26" y="90"/>
                  </a:cubicBezTo>
                  <a:cubicBezTo>
                    <a:pt x="25" y="78"/>
                    <a:pt x="28" y="66"/>
                    <a:pt x="24" y="55"/>
                  </a:cubicBezTo>
                  <a:cubicBezTo>
                    <a:pt x="23" y="52"/>
                    <a:pt x="15" y="57"/>
                    <a:pt x="14" y="54"/>
                  </a:cubicBezTo>
                  <a:cubicBezTo>
                    <a:pt x="0" y="12"/>
                    <a:pt x="26" y="22"/>
                    <a:pt x="5" y="16"/>
                  </a:cubicBezTo>
                  <a:cubicBezTo>
                    <a:pt x="14" y="15"/>
                    <a:pt x="24" y="16"/>
                    <a:pt x="32" y="13"/>
                  </a:cubicBezTo>
                  <a:cubicBezTo>
                    <a:pt x="35" y="12"/>
                    <a:pt x="35" y="6"/>
                    <a:pt x="38" y="4"/>
                  </a:cubicBezTo>
                  <a:cubicBezTo>
                    <a:pt x="45" y="5"/>
                    <a:pt x="55" y="0"/>
                    <a:pt x="60" y="6"/>
                  </a:cubicBezTo>
                  <a:cubicBezTo>
                    <a:pt x="66" y="12"/>
                    <a:pt x="60" y="23"/>
                    <a:pt x="62" y="31"/>
                  </a:cubicBezTo>
                  <a:cubicBezTo>
                    <a:pt x="62" y="32"/>
                    <a:pt x="65" y="32"/>
                    <a:pt x="66" y="33"/>
                  </a:cubicBezTo>
                  <a:cubicBezTo>
                    <a:pt x="67" y="45"/>
                    <a:pt x="65" y="58"/>
                    <a:pt x="68" y="70"/>
                  </a:cubicBezTo>
                  <a:cubicBezTo>
                    <a:pt x="68" y="72"/>
                    <a:pt x="72" y="68"/>
                    <a:pt x="74" y="69"/>
                  </a:cubicBezTo>
                  <a:cubicBezTo>
                    <a:pt x="76" y="70"/>
                    <a:pt x="76" y="72"/>
                    <a:pt x="77" y="73"/>
                  </a:cubicBezTo>
                  <a:cubicBezTo>
                    <a:pt x="81" y="95"/>
                    <a:pt x="73" y="109"/>
                    <a:pt x="92" y="120"/>
                  </a:cubicBezTo>
                  <a:cubicBezTo>
                    <a:pt x="93" y="128"/>
                    <a:pt x="93" y="130"/>
                    <a:pt x="86" y="135"/>
                  </a:cubicBezTo>
                  <a:cubicBezTo>
                    <a:pt x="86" y="147"/>
                    <a:pt x="86" y="159"/>
                    <a:pt x="87" y="171"/>
                  </a:cubicBezTo>
                  <a:cubicBezTo>
                    <a:pt x="87" y="173"/>
                    <a:pt x="87" y="166"/>
                    <a:pt x="89" y="166"/>
                  </a:cubicBezTo>
                  <a:cubicBezTo>
                    <a:pt x="92" y="166"/>
                    <a:pt x="91" y="172"/>
                    <a:pt x="93" y="175"/>
                  </a:cubicBezTo>
                  <a:cubicBezTo>
                    <a:pt x="94" y="185"/>
                    <a:pt x="101" y="195"/>
                    <a:pt x="90" y="195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79" name="Freeform 407"/>
            <p:cNvSpPr>
              <a:spLocks/>
            </p:cNvSpPr>
            <p:nvPr/>
          </p:nvSpPr>
          <p:spPr bwMode="auto">
            <a:xfrm>
              <a:off x="1209" y="144"/>
              <a:ext cx="75" cy="130"/>
            </a:xfrm>
            <a:custGeom>
              <a:avLst/>
              <a:gdLst>
                <a:gd name="T0" fmla="*/ 75 w 75"/>
                <a:gd name="T1" fmla="*/ 123 h 130"/>
                <a:gd name="T2" fmla="*/ 70 w 75"/>
                <a:gd name="T3" fmla="*/ 102 h 130"/>
                <a:gd name="T4" fmla="*/ 61 w 75"/>
                <a:gd name="T5" fmla="*/ 90 h 130"/>
                <a:gd name="T6" fmla="*/ 60 w 75"/>
                <a:gd name="T7" fmla="*/ 43 h 130"/>
                <a:gd name="T8" fmla="*/ 24 w 75"/>
                <a:gd name="T9" fmla="*/ 13 h 130"/>
                <a:gd name="T10" fmla="*/ 12 w 75"/>
                <a:gd name="T11" fmla="*/ 61 h 130"/>
                <a:gd name="T12" fmla="*/ 16 w 75"/>
                <a:gd name="T13" fmla="*/ 63 h 130"/>
                <a:gd name="T14" fmla="*/ 24 w 75"/>
                <a:gd name="T15" fmla="*/ 100 h 130"/>
                <a:gd name="T16" fmla="*/ 30 w 75"/>
                <a:gd name="T17" fmla="*/ 130 h 130"/>
                <a:gd name="T18" fmla="*/ 75 w 75"/>
                <a:gd name="T19" fmla="*/ 12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130">
                  <a:moveTo>
                    <a:pt x="75" y="123"/>
                  </a:moveTo>
                  <a:cubicBezTo>
                    <a:pt x="68" y="120"/>
                    <a:pt x="71" y="111"/>
                    <a:pt x="70" y="102"/>
                  </a:cubicBezTo>
                  <a:cubicBezTo>
                    <a:pt x="68" y="74"/>
                    <a:pt x="73" y="85"/>
                    <a:pt x="61" y="90"/>
                  </a:cubicBezTo>
                  <a:cubicBezTo>
                    <a:pt x="62" y="72"/>
                    <a:pt x="63" y="60"/>
                    <a:pt x="60" y="43"/>
                  </a:cubicBezTo>
                  <a:cubicBezTo>
                    <a:pt x="57" y="3"/>
                    <a:pt x="62" y="12"/>
                    <a:pt x="24" y="13"/>
                  </a:cubicBezTo>
                  <a:cubicBezTo>
                    <a:pt x="0" y="27"/>
                    <a:pt x="4" y="0"/>
                    <a:pt x="12" y="61"/>
                  </a:cubicBezTo>
                  <a:cubicBezTo>
                    <a:pt x="12" y="62"/>
                    <a:pt x="15" y="62"/>
                    <a:pt x="16" y="63"/>
                  </a:cubicBezTo>
                  <a:cubicBezTo>
                    <a:pt x="16" y="73"/>
                    <a:pt x="9" y="98"/>
                    <a:pt x="24" y="100"/>
                  </a:cubicBezTo>
                  <a:cubicBezTo>
                    <a:pt x="29" y="109"/>
                    <a:pt x="29" y="120"/>
                    <a:pt x="30" y="130"/>
                  </a:cubicBezTo>
                  <a:cubicBezTo>
                    <a:pt x="48" y="121"/>
                    <a:pt x="48" y="123"/>
                    <a:pt x="75" y="123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80" name="Freeform 408"/>
            <p:cNvSpPr>
              <a:spLocks/>
            </p:cNvSpPr>
            <p:nvPr/>
          </p:nvSpPr>
          <p:spPr bwMode="auto">
            <a:xfrm>
              <a:off x="1359" y="169"/>
              <a:ext cx="64" cy="121"/>
            </a:xfrm>
            <a:custGeom>
              <a:avLst/>
              <a:gdLst>
                <a:gd name="T0" fmla="*/ 51 w 64"/>
                <a:gd name="T1" fmla="*/ 17 h 121"/>
                <a:gd name="T2" fmla="*/ 43 w 64"/>
                <a:gd name="T3" fmla="*/ 30 h 121"/>
                <a:gd name="T4" fmla="*/ 48 w 64"/>
                <a:gd name="T5" fmla="*/ 65 h 121"/>
                <a:gd name="T6" fmla="*/ 34 w 64"/>
                <a:gd name="T7" fmla="*/ 116 h 121"/>
                <a:gd name="T8" fmla="*/ 3 w 64"/>
                <a:gd name="T9" fmla="*/ 105 h 121"/>
                <a:gd name="T10" fmla="*/ 4 w 64"/>
                <a:gd name="T11" fmla="*/ 39 h 121"/>
                <a:gd name="T12" fmla="*/ 6 w 64"/>
                <a:gd name="T13" fmla="*/ 5 h 121"/>
                <a:gd name="T14" fmla="*/ 24 w 64"/>
                <a:gd name="T15" fmla="*/ 6 h 121"/>
                <a:gd name="T16" fmla="*/ 51 w 64"/>
                <a:gd name="T17" fmla="*/ 1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121">
                  <a:moveTo>
                    <a:pt x="51" y="17"/>
                  </a:moveTo>
                  <a:cubicBezTo>
                    <a:pt x="49" y="23"/>
                    <a:pt x="46" y="24"/>
                    <a:pt x="43" y="30"/>
                  </a:cubicBezTo>
                  <a:cubicBezTo>
                    <a:pt x="42" y="45"/>
                    <a:pt x="43" y="51"/>
                    <a:pt x="48" y="65"/>
                  </a:cubicBezTo>
                  <a:cubicBezTo>
                    <a:pt x="40" y="90"/>
                    <a:pt x="64" y="121"/>
                    <a:pt x="34" y="116"/>
                  </a:cubicBezTo>
                  <a:cubicBezTo>
                    <a:pt x="24" y="108"/>
                    <a:pt x="15" y="107"/>
                    <a:pt x="3" y="105"/>
                  </a:cubicBezTo>
                  <a:cubicBezTo>
                    <a:pt x="3" y="83"/>
                    <a:pt x="3" y="61"/>
                    <a:pt x="4" y="39"/>
                  </a:cubicBezTo>
                  <a:cubicBezTo>
                    <a:pt x="4" y="28"/>
                    <a:pt x="0" y="15"/>
                    <a:pt x="6" y="5"/>
                  </a:cubicBezTo>
                  <a:cubicBezTo>
                    <a:pt x="9" y="0"/>
                    <a:pt x="18" y="6"/>
                    <a:pt x="24" y="6"/>
                  </a:cubicBezTo>
                  <a:cubicBezTo>
                    <a:pt x="34" y="11"/>
                    <a:pt x="41" y="13"/>
                    <a:pt x="51" y="17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81" name="Freeform 409"/>
            <p:cNvSpPr>
              <a:spLocks/>
            </p:cNvSpPr>
            <p:nvPr/>
          </p:nvSpPr>
          <p:spPr bwMode="auto">
            <a:xfrm>
              <a:off x="1465" y="209"/>
              <a:ext cx="84" cy="196"/>
            </a:xfrm>
            <a:custGeom>
              <a:avLst/>
              <a:gdLst>
                <a:gd name="T0" fmla="*/ 84 w 84"/>
                <a:gd name="T1" fmla="*/ 19 h 196"/>
                <a:gd name="T2" fmla="*/ 75 w 84"/>
                <a:gd name="T3" fmla="*/ 52 h 196"/>
                <a:gd name="T4" fmla="*/ 66 w 84"/>
                <a:gd name="T5" fmla="*/ 103 h 196"/>
                <a:gd name="T6" fmla="*/ 57 w 84"/>
                <a:gd name="T7" fmla="*/ 140 h 196"/>
                <a:gd name="T8" fmla="*/ 45 w 84"/>
                <a:gd name="T9" fmla="*/ 182 h 196"/>
                <a:gd name="T10" fmla="*/ 0 w 84"/>
                <a:gd name="T11" fmla="*/ 178 h 196"/>
                <a:gd name="T12" fmla="*/ 11 w 84"/>
                <a:gd name="T13" fmla="*/ 157 h 196"/>
                <a:gd name="T14" fmla="*/ 20 w 84"/>
                <a:gd name="T15" fmla="*/ 113 h 196"/>
                <a:gd name="T16" fmla="*/ 21 w 84"/>
                <a:gd name="T17" fmla="*/ 97 h 196"/>
                <a:gd name="T18" fmla="*/ 23 w 84"/>
                <a:gd name="T19" fmla="*/ 2 h 196"/>
                <a:gd name="T20" fmla="*/ 65 w 84"/>
                <a:gd name="T21" fmla="*/ 4 h 196"/>
                <a:gd name="T22" fmla="*/ 66 w 84"/>
                <a:gd name="T23" fmla="*/ 14 h 196"/>
                <a:gd name="T24" fmla="*/ 78 w 84"/>
                <a:gd name="T25" fmla="*/ 16 h 196"/>
                <a:gd name="T26" fmla="*/ 84 w 84"/>
                <a:gd name="T27" fmla="*/ 1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4" h="196">
                  <a:moveTo>
                    <a:pt x="84" y="19"/>
                  </a:moveTo>
                  <a:cubicBezTo>
                    <a:pt x="77" y="28"/>
                    <a:pt x="79" y="41"/>
                    <a:pt x="75" y="52"/>
                  </a:cubicBezTo>
                  <a:cubicBezTo>
                    <a:pt x="73" y="69"/>
                    <a:pt x="75" y="88"/>
                    <a:pt x="66" y="103"/>
                  </a:cubicBezTo>
                  <a:cubicBezTo>
                    <a:pt x="65" y="114"/>
                    <a:pt x="64" y="131"/>
                    <a:pt x="57" y="140"/>
                  </a:cubicBezTo>
                  <a:cubicBezTo>
                    <a:pt x="56" y="196"/>
                    <a:pt x="66" y="169"/>
                    <a:pt x="45" y="182"/>
                  </a:cubicBezTo>
                  <a:cubicBezTo>
                    <a:pt x="25" y="181"/>
                    <a:pt x="18" y="179"/>
                    <a:pt x="0" y="178"/>
                  </a:cubicBezTo>
                  <a:cubicBezTo>
                    <a:pt x="2" y="169"/>
                    <a:pt x="7" y="165"/>
                    <a:pt x="11" y="157"/>
                  </a:cubicBezTo>
                  <a:cubicBezTo>
                    <a:pt x="11" y="147"/>
                    <a:pt x="8" y="120"/>
                    <a:pt x="20" y="113"/>
                  </a:cubicBezTo>
                  <a:cubicBezTo>
                    <a:pt x="26" y="105"/>
                    <a:pt x="21" y="114"/>
                    <a:pt x="21" y="97"/>
                  </a:cubicBezTo>
                  <a:cubicBezTo>
                    <a:pt x="21" y="65"/>
                    <a:pt x="22" y="34"/>
                    <a:pt x="23" y="2"/>
                  </a:cubicBezTo>
                  <a:cubicBezTo>
                    <a:pt x="37" y="3"/>
                    <a:pt x="51" y="0"/>
                    <a:pt x="65" y="4"/>
                  </a:cubicBezTo>
                  <a:cubicBezTo>
                    <a:pt x="68" y="5"/>
                    <a:pt x="64" y="12"/>
                    <a:pt x="66" y="14"/>
                  </a:cubicBezTo>
                  <a:cubicBezTo>
                    <a:pt x="69" y="17"/>
                    <a:pt x="74" y="15"/>
                    <a:pt x="78" y="16"/>
                  </a:cubicBezTo>
                  <a:cubicBezTo>
                    <a:pt x="81" y="21"/>
                    <a:pt x="79" y="20"/>
                    <a:pt x="84" y="19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82" name="Freeform 410"/>
            <p:cNvSpPr>
              <a:spLocks/>
            </p:cNvSpPr>
            <p:nvPr/>
          </p:nvSpPr>
          <p:spPr bwMode="auto">
            <a:xfrm>
              <a:off x="1521" y="271"/>
              <a:ext cx="56" cy="188"/>
            </a:xfrm>
            <a:custGeom>
              <a:avLst/>
              <a:gdLst>
                <a:gd name="T0" fmla="*/ 54 w 56"/>
                <a:gd name="T1" fmla="*/ 2 h 188"/>
                <a:gd name="T2" fmla="*/ 46 w 56"/>
                <a:gd name="T3" fmla="*/ 21 h 188"/>
                <a:gd name="T4" fmla="*/ 39 w 56"/>
                <a:gd name="T5" fmla="*/ 78 h 188"/>
                <a:gd name="T6" fmla="*/ 33 w 56"/>
                <a:gd name="T7" fmla="*/ 98 h 188"/>
                <a:gd name="T8" fmla="*/ 25 w 56"/>
                <a:gd name="T9" fmla="*/ 117 h 188"/>
                <a:gd name="T10" fmla="*/ 16 w 56"/>
                <a:gd name="T11" fmla="*/ 188 h 188"/>
                <a:gd name="T12" fmla="*/ 19 w 56"/>
                <a:gd name="T13" fmla="*/ 131 h 188"/>
                <a:gd name="T14" fmla="*/ 13 w 56"/>
                <a:gd name="T15" fmla="*/ 117 h 188"/>
                <a:gd name="T16" fmla="*/ 24 w 56"/>
                <a:gd name="T17" fmla="*/ 84 h 188"/>
                <a:gd name="T18" fmla="*/ 34 w 56"/>
                <a:gd name="T19" fmla="*/ 47 h 188"/>
                <a:gd name="T20" fmla="*/ 43 w 56"/>
                <a:gd name="T21" fmla="*/ 20 h 188"/>
                <a:gd name="T22" fmla="*/ 51 w 56"/>
                <a:gd name="T23" fmla="*/ 0 h 188"/>
                <a:gd name="T24" fmla="*/ 54 w 56"/>
                <a:gd name="T25" fmla="*/ 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188">
                  <a:moveTo>
                    <a:pt x="54" y="2"/>
                  </a:moveTo>
                  <a:cubicBezTo>
                    <a:pt x="50" y="10"/>
                    <a:pt x="56" y="19"/>
                    <a:pt x="46" y="21"/>
                  </a:cubicBezTo>
                  <a:cubicBezTo>
                    <a:pt x="44" y="40"/>
                    <a:pt x="41" y="59"/>
                    <a:pt x="39" y="78"/>
                  </a:cubicBezTo>
                  <a:cubicBezTo>
                    <a:pt x="37" y="97"/>
                    <a:pt x="42" y="93"/>
                    <a:pt x="33" y="98"/>
                  </a:cubicBezTo>
                  <a:cubicBezTo>
                    <a:pt x="29" y="104"/>
                    <a:pt x="28" y="111"/>
                    <a:pt x="25" y="117"/>
                  </a:cubicBezTo>
                  <a:cubicBezTo>
                    <a:pt x="27" y="162"/>
                    <a:pt x="26" y="157"/>
                    <a:pt x="16" y="188"/>
                  </a:cubicBezTo>
                  <a:cubicBezTo>
                    <a:pt x="0" y="176"/>
                    <a:pt x="6" y="144"/>
                    <a:pt x="19" y="131"/>
                  </a:cubicBezTo>
                  <a:cubicBezTo>
                    <a:pt x="22" y="124"/>
                    <a:pt x="24" y="110"/>
                    <a:pt x="13" y="117"/>
                  </a:cubicBezTo>
                  <a:cubicBezTo>
                    <a:pt x="15" y="105"/>
                    <a:pt x="16" y="93"/>
                    <a:pt x="24" y="84"/>
                  </a:cubicBezTo>
                  <a:cubicBezTo>
                    <a:pt x="26" y="72"/>
                    <a:pt x="27" y="56"/>
                    <a:pt x="34" y="47"/>
                  </a:cubicBezTo>
                  <a:cubicBezTo>
                    <a:pt x="31" y="33"/>
                    <a:pt x="27" y="22"/>
                    <a:pt x="43" y="20"/>
                  </a:cubicBezTo>
                  <a:cubicBezTo>
                    <a:pt x="45" y="10"/>
                    <a:pt x="43" y="5"/>
                    <a:pt x="51" y="0"/>
                  </a:cubicBezTo>
                  <a:cubicBezTo>
                    <a:pt x="55" y="2"/>
                    <a:pt x="56" y="2"/>
                    <a:pt x="54" y="2"/>
                  </a:cubicBezTo>
                  <a:close/>
                </a:path>
              </a:pathLst>
            </a:custGeom>
            <a:solidFill>
              <a:srgbClr val="000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83" name="Freeform 411"/>
            <p:cNvSpPr>
              <a:spLocks/>
            </p:cNvSpPr>
            <p:nvPr/>
          </p:nvSpPr>
          <p:spPr bwMode="auto">
            <a:xfrm>
              <a:off x="963" y="251"/>
              <a:ext cx="83" cy="154"/>
            </a:xfrm>
            <a:custGeom>
              <a:avLst/>
              <a:gdLst>
                <a:gd name="T0" fmla="*/ 51 w 83"/>
                <a:gd name="T1" fmla="*/ 1 h 154"/>
                <a:gd name="T2" fmla="*/ 52 w 83"/>
                <a:gd name="T3" fmla="*/ 41 h 154"/>
                <a:gd name="T4" fmla="*/ 54 w 83"/>
                <a:gd name="T5" fmla="*/ 37 h 154"/>
                <a:gd name="T6" fmla="*/ 60 w 83"/>
                <a:gd name="T7" fmla="*/ 38 h 154"/>
                <a:gd name="T8" fmla="*/ 75 w 83"/>
                <a:gd name="T9" fmla="*/ 80 h 154"/>
                <a:gd name="T10" fmla="*/ 78 w 83"/>
                <a:gd name="T11" fmla="*/ 151 h 154"/>
                <a:gd name="T12" fmla="*/ 40 w 83"/>
                <a:gd name="T13" fmla="*/ 148 h 154"/>
                <a:gd name="T14" fmla="*/ 30 w 83"/>
                <a:gd name="T15" fmla="*/ 121 h 154"/>
                <a:gd name="T16" fmla="*/ 22 w 83"/>
                <a:gd name="T17" fmla="*/ 83 h 154"/>
                <a:gd name="T18" fmla="*/ 12 w 83"/>
                <a:gd name="T19" fmla="*/ 49 h 154"/>
                <a:gd name="T20" fmla="*/ 0 w 83"/>
                <a:gd name="T21" fmla="*/ 16 h 154"/>
                <a:gd name="T22" fmla="*/ 28 w 83"/>
                <a:gd name="T23" fmla="*/ 8 h 154"/>
                <a:gd name="T24" fmla="*/ 37 w 83"/>
                <a:gd name="T25" fmla="*/ 1 h 154"/>
                <a:gd name="T26" fmla="*/ 48 w 83"/>
                <a:gd name="T27" fmla="*/ 2 h 154"/>
                <a:gd name="T28" fmla="*/ 51 w 83"/>
                <a:gd name="T29" fmla="*/ 1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154">
                  <a:moveTo>
                    <a:pt x="51" y="1"/>
                  </a:moveTo>
                  <a:cubicBezTo>
                    <a:pt x="51" y="14"/>
                    <a:pt x="51" y="28"/>
                    <a:pt x="52" y="41"/>
                  </a:cubicBezTo>
                  <a:cubicBezTo>
                    <a:pt x="52" y="42"/>
                    <a:pt x="53" y="38"/>
                    <a:pt x="54" y="37"/>
                  </a:cubicBezTo>
                  <a:cubicBezTo>
                    <a:pt x="56" y="36"/>
                    <a:pt x="58" y="38"/>
                    <a:pt x="60" y="38"/>
                  </a:cubicBezTo>
                  <a:cubicBezTo>
                    <a:pt x="61" y="91"/>
                    <a:pt x="49" y="77"/>
                    <a:pt x="75" y="80"/>
                  </a:cubicBezTo>
                  <a:cubicBezTo>
                    <a:pt x="76" y="126"/>
                    <a:pt x="83" y="120"/>
                    <a:pt x="78" y="151"/>
                  </a:cubicBezTo>
                  <a:cubicBezTo>
                    <a:pt x="65" y="150"/>
                    <a:pt x="51" y="154"/>
                    <a:pt x="40" y="148"/>
                  </a:cubicBezTo>
                  <a:cubicBezTo>
                    <a:pt x="32" y="143"/>
                    <a:pt x="38" y="127"/>
                    <a:pt x="30" y="121"/>
                  </a:cubicBezTo>
                  <a:cubicBezTo>
                    <a:pt x="27" y="108"/>
                    <a:pt x="28" y="95"/>
                    <a:pt x="22" y="83"/>
                  </a:cubicBezTo>
                  <a:cubicBezTo>
                    <a:pt x="20" y="69"/>
                    <a:pt x="27" y="55"/>
                    <a:pt x="12" y="49"/>
                  </a:cubicBezTo>
                  <a:cubicBezTo>
                    <a:pt x="10" y="36"/>
                    <a:pt x="17" y="19"/>
                    <a:pt x="0" y="16"/>
                  </a:cubicBezTo>
                  <a:cubicBezTo>
                    <a:pt x="2" y="6"/>
                    <a:pt x="28" y="8"/>
                    <a:pt x="28" y="8"/>
                  </a:cubicBezTo>
                  <a:cubicBezTo>
                    <a:pt x="31" y="6"/>
                    <a:pt x="33" y="2"/>
                    <a:pt x="37" y="1"/>
                  </a:cubicBezTo>
                  <a:cubicBezTo>
                    <a:pt x="41" y="0"/>
                    <a:pt x="44" y="2"/>
                    <a:pt x="48" y="2"/>
                  </a:cubicBezTo>
                  <a:cubicBezTo>
                    <a:pt x="49" y="2"/>
                    <a:pt x="50" y="1"/>
                    <a:pt x="51" y="1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84" name="Freeform 412"/>
            <p:cNvSpPr>
              <a:spLocks/>
            </p:cNvSpPr>
            <p:nvPr/>
          </p:nvSpPr>
          <p:spPr bwMode="auto">
            <a:xfrm>
              <a:off x="947" y="286"/>
              <a:ext cx="56" cy="203"/>
            </a:xfrm>
            <a:custGeom>
              <a:avLst/>
              <a:gdLst>
                <a:gd name="T0" fmla="*/ 38 w 56"/>
                <a:gd name="T1" fmla="*/ 128 h 203"/>
                <a:gd name="T2" fmla="*/ 37 w 56"/>
                <a:gd name="T3" fmla="*/ 153 h 203"/>
                <a:gd name="T4" fmla="*/ 44 w 56"/>
                <a:gd name="T5" fmla="*/ 188 h 203"/>
                <a:gd name="T6" fmla="*/ 56 w 56"/>
                <a:gd name="T7" fmla="*/ 198 h 203"/>
                <a:gd name="T8" fmla="*/ 32 w 56"/>
                <a:gd name="T9" fmla="*/ 192 h 203"/>
                <a:gd name="T10" fmla="*/ 28 w 56"/>
                <a:gd name="T11" fmla="*/ 126 h 203"/>
                <a:gd name="T12" fmla="*/ 13 w 56"/>
                <a:gd name="T13" fmla="*/ 87 h 203"/>
                <a:gd name="T14" fmla="*/ 5 w 56"/>
                <a:gd name="T15" fmla="*/ 47 h 203"/>
                <a:gd name="T16" fmla="*/ 7 w 56"/>
                <a:gd name="T17" fmla="*/ 21 h 203"/>
                <a:gd name="T18" fmla="*/ 16 w 56"/>
                <a:gd name="T19" fmla="*/ 39 h 203"/>
                <a:gd name="T20" fmla="*/ 29 w 56"/>
                <a:gd name="T21" fmla="*/ 87 h 203"/>
                <a:gd name="T22" fmla="*/ 38 w 56"/>
                <a:gd name="T23" fmla="*/ 12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203">
                  <a:moveTo>
                    <a:pt x="38" y="128"/>
                  </a:moveTo>
                  <a:cubicBezTo>
                    <a:pt x="30" y="134"/>
                    <a:pt x="33" y="144"/>
                    <a:pt x="37" y="153"/>
                  </a:cubicBezTo>
                  <a:cubicBezTo>
                    <a:pt x="32" y="166"/>
                    <a:pt x="29" y="184"/>
                    <a:pt x="44" y="188"/>
                  </a:cubicBezTo>
                  <a:cubicBezTo>
                    <a:pt x="47" y="194"/>
                    <a:pt x="52" y="192"/>
                    <a:pt x="56" y="198"/>
                  </a:cubicBezTo>
                  <a:cubicBezTo>
                    <a:pt x="46" y="203"/>
                    <a:pt x="36" y="203"/>
                    <a:pt x="32" y="192"/>
                  </a:cubicBezTo>
                  <a:cubicBezTo>
                    <a:pt x="29" y="170"/>
                    <a:pt x="32" y="148"/>
                    <a:pt x="28" y="126"/>
                  </a:cubicBezTo>
                  <a:cubicBezTo>
                    <a:pt x="6" y="133"/>
                    <a:pt x="33" y="96"/>
                    <a:pt x="13" y="87"/>
                  </a:cubicBezTo>
                  <a:cubicBezTo>
                    <a:pt x="6" y="73"/>
                    <a:pt x="23" y="51"/>
                    <a:pt x="5" y="47"/>
                  </a:cubicBezTo>
                  <a:cubicBezTo>
                    <a:pt x="4" y="40"/>
                    <a:pt x="0" y="0"/>
                    <a:pt x="7" y="21"/>
                  </a:cubicBezTo>
                  <a:cubicBezTo>
                    <a:pt x="8" y="31"/>
                    <a:pt x="6" y="37"/>
                    <a:pt x="16" y="39"/>
                  </a:cubicBezTo>
                  <a:cubicBezTo>
                    <a:pt x="25" y="55"/>
                    <a:pt x="8" y="84"/>
                    <a:pt x="29" y="87"/>
                  </a:cubicBezTo>
                  <a:cubicBezTo>
                    <a:pt x="32" y="139"/>
                    <a:pt x="28" y="107"/>
                    <a:pt x="38" y="128"/>
                  </a:cubicBezTo>
                  <a:close/>
                </a:path>
              </a:pathLst>
            </a:custGeom>
            <a:solidFill>
              <a:srgbClr val="000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85" name="Freeform 413"/>
            <p:cNvSpPr>
              <a:spLocks/>
            </p:cNvSpPr>
            <p:nvPr/>
          </p:nvSpPr>
          <p:spPr bwMode="auto">
            <a:xfrm>
              <a:off x="976" y="267"/>
              <a:ext cx="565" cy="217"/>
            </a:xfrm>
            <a:custGeom>
              <a:avLst/>
              <a:gdLst>
                <a:gd name="T0" fmla="*/ 565 w 565"/>
                <a:gd name="T1" fmla="*/ 139 h 217"/>
                <a:gd name="T2" fmla="*/ 557 w 565"/>
                <a:gd name="T3" fmla="*/ 185 h 217"/>
                <a:gd name="T4" fmla="*/ 495 w 565"/>
                <a:gd name="T5" fmla="*/ 183 h 217"/>
                <a:gd name="T6" fmla="*/ 483 w 565"/>
                <a:gd name="T7" fmla="*/ 179 h 217"/>
                <a:gd name="T8" fmla="*/ 253 w 565"/>
                <a:gd name="T9" fmla="*/ 185 h 217"/>
                <a:gd name="T10" fmla="*/ 135 w 565"/>
                <a:gd name="T11" fmla="*/ 193 h 217"/>
                <a:gd name="T12" fmla="*/ 89 w 565"/>
                <a:gd name="T13" fmla="*/ 197 h 217"/>
                <a:gd name="T14" fmla="*/ 79 w 565"/>
                <a:gd name="T15" fmla="*/ 207 h 217"/>
                <a:gd name="T16" fmla="*/ 9 w 565"/>
                <a:gd name="T17" fmla="*/ 203 h 217"/>
                <a:gd name="T18" fmla="*/ 3 w 565"/>
                <a:gd name="T19" fmla="*/ 175 h 217"/>
                <a:gd name="T20" fmla="*/ 67 w 565"/>
                <a:gd name="T21" fmla="*/ 143 h 217"/>
                <a:gd name="T22" fmla="*/ 163 w 565"/>
                <a:gd name="T23" fmla="*/ 129 h 217"/>
                <a:gd name="T24" fmla="*/ 245 w 565"/>
                <a:gd name="T25" fmla="*/ 131 h 217"/>
                <a:gd name="T26" fmla="*/ 271 w 565"/>
                <a:gd name="T27" fmla="*/ 127 h 217"/>
                <a:gd name="T28" fmla="*/ 273 w 565"/>
                <a:gd name="T29" fmla="*/ 103 h 217"/>
                <a:gd name="T30" fmla="*/ 253 w 565"/>
                <a:gd name="T31" fmla="*/ 91 h 217"/>
                <a:gd name="T32" fmla="*/ 223 w 565"/>
                <a:gd name="T33" fmla="*/ 85 h 217"/>
                <a:gd name="T34" fmla="*/ 195 w 565"/>
                <a:gd name="T35" fmla="*/ 71 h 217"/>
                <a:gd name="T36" fmla="*/ 193 w 565"/>
                <a:gd name="T37" fmla="*/ 43 h 217"/>
                <a:gd name="T38" fmla="*/ 233 w 565"/>
                <a:gd name="T39" fmla="*/ 19 h 217"/>
                <a:gd name="T40" fmla="*/ 251 w 565"/>
                <a:gd name="T41" fmla="*/ 11 h 217"/>
                <a:gd name="T42" fmla="*/ 273 w 565"/>
                <a:gd name="T43" fmla="*/ 5 h 217"/>
                <a:gd name="T44" fmla="*/ 317 w 565"/>
                <a:gd name="T45" fmla="*/ 1 h 217"/>
                <a:gd name="T46" fmla="*/ 401 w 565"/>
                <a:gd name="T47" fmla="*/ 13 h 217"/>
                <a:gd name="T48" fmla="*/ 439 w 565"/>
                <a:gd name="T49" fmla="*/ 25 h 217"/>
                <a:gd name="T50" fmla="*/ 359 w 565"/>
                <a:gd name="T51" fmla="*/ 103 h 217"/>
                <a:gd name="T52" fmla="*/ 353 w 565"/>
                <a:gd name="T53" fmla="*/ 119 h 217"/>
                <a:gd name="T54" fmla="*/ 437 w 565"/>
                <a:gd name="T55" fmla="*/ 121 h 217"/>
                <a:gd name="T56" fmla="*/ 543 w 565"/>
                <a:gd name="T57" fmla="*/ 127 h 217"/>
                <a:gd name="T58" fmla="*/ 561 w 565"/>
                <a:gd name="T59" fmla="*/ 133 h 217"/>
                <a:gd name="T60" fmla="*/ 565 w 565"/>
                <a:gd name="T61" fmla="*/ 13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5" h="217">
                  <a:moveTo>
                    <a:pt x="565" y="139"/>
                  </a:moveTo>
                  <a:cubicBezTo>
                    <a:pt x="559" y="165"/>
                    <a:pt x="562" y="150"/>
                    <a:pt x="557" y="185"/>
                  </a:cubicBezTo>
                  <a:cubicBezTo>
                    <a:pt x="536" y="184"/>
                    <a:pt x="516" y="185"/>
                    <a:pt x="495" y="183"/>
                  </a:cubicBezTo>
                  <a:cubicBezTo>
                    <a:pt x="491" y="183"/>
                    <a:pt x="483" y="179"/>
                    <a:pt x="483" y="179"/>
                  </a:cubicBezTo>
                  <a:cubicBezTo>
                    <a:pt x="444" y="179"/>
                    <a:pt x="314" y="183"/>
                    <a:pt x="253" y="185"/>
                  </a:cubicBezTo>
                  <a:cubicBezTo>
                    <a:pt x="195" y="187"/>
                    <a:pt x="162" y="191"/>
                    <a:pt x="135" y="193"/>
                  </a:cubicBezTo>
                  <a:cubicBezTo>
                    <a:pt x="69" y="195"/>
                    <a:pt x="98" y="195"/>
                    <a:pt x="89" y="197"/>
                  </a:cubicBezTo>
                  <a:cubicBezTo>
                    <a:pt x="80" y="199"/>
                    <a:pt x="92" y="206"/>
                    <a:pt x="79" y="207"/>
                  </a:cubicBezTo>
                  <a:cubicBezTo>
                    <a:pt x="55" y="202"/>
                    <a:pt x="29" y="217"/>
                    <a:pt x="9" y="203"/>
                  </a:cubicBezTo>
                  <a:cubicBezTo>
                    <a:pt x="8" y="193"/>
                    <a:pt x="4" y="185"/>
                    <a:pt x="3" y="175"/>
                  </a:cubicBezTo>
                  <a:cubicBezTo>
                    <a:pt x="0" y="137"/>
                    <a:pt x="41" y="147"/>
                    <a:pt x="67" y="143"/>
                  </a:cubicBezTo>
                  <a:cubicBezTo>
                    <a:pt x="98" y="133"/>
                    <a:pt x="130" y="132"/>
                    <a:pt x="163" y="129"/>
                  </a:cubicBezTo>
                  <a:cubicBezTo>
                    <a:pt x="190" y="130"/>
                    <a:pt x="218" y="131"/>
                    <a:pt x="245" y="131"/>
                  </a:cubicBezTo>
                  <a:cubicBezTo>
                    <a:pt x="255" y="131"/>
                    <a:pt x="265" y="135"/>
                    <a:pt x="271" y="127"/>
                  </a:cubicBezTo>
                  <a:cubicBezTo>
                    <a:pt x="277" y="122"/>
                    <a:pt x="276" y="109"/>
                    <a:pt x="273" y="103"/>
                  </a:cubicBezTo>
                  <a:cubicBezTo>
                    <a:pt x="270" y="97"/>
                    <a:pt x="261" y="94"/>
                    <a:pt x="253" y="91"/>
                  </a:cubicBezTo>
                  <a:cubicBezTo>
                    <a:pt x="239" y="86"/>
                    <a:pt x="249" y="89"/>
                    <a:pt x="223" y="85"/>
                  </a:cubicBezTo>
                  <a:cubicBezTo>
                    <a:pt x="215" y="81"/>
                    <a:pt x="200" y="78"/>
                    <a:pt x="195" y="71"/>
                  </a:cubicBezTo>
                  <a:cubicBezTo>
                    <a:pt x="190" y="64"/>
                    <a:pt x="187" y="52"/>
                    <a:pt x="193" y="43"/>
                  </a:cubicBezTo>
                  <a:cubicBezTo>
                    <a:pt x="199" y="24"/>
                    <a:pt x="217" y="30"/>
                    <a:pt x="233" y="19"/>
                  </a:cubicBezTo>
                  <a:cubicBezTo>
                    <a:pt x="238" y="15"/>
                    <a:pt x="251" y="11"/>
                    <a:pt x="251" y="11"/>
                  </a:cubicBezTo>
                  <a:cubicBezTo>
                    <a:pt x="256" y="8"/>
                    <a:pt x="262" y="7"/>
                    <a:pt x="273" y="5"/>
                  </a:cubicBezTo>
                  <a:cubicBezTo>
                    <a:pt x="284" y="3"/>
                    <a:pt x="296" y="0"/>
                    <a:pt x="317" y="1"/>
                  </a:cubicBezTo>
                  <a:cubicBezTo>
                    <a:pt x="351" y="2"/>
                    <a:pt x="367" y="11"/>
                    <a:pt x="401" y="13"/>
                  </a:cubicBezTo>
                  <a:cubicBezTo>
                    <a:pt x="412" y="20"/>
                    <a:pt x="426" y="22"/>
                    <a:pt x="439" y="25"/>
                  </a:cubicBezTo>
                  <a:cubicBezTo>
                    <a:pt x="456" y="92"/>
                    <a:pt x="409" y="100"/>
                    <a:pt x="359" y="103"/>
                  </a:cubicBezTo>
                  <a:cubicBezTo>
                    <a:pt x="357" y="104"/>
                    <a:pt x="343" y="118"/>
                    <a:pt x="353" y="119"/>
                  </a:cubicBezTo>
                  <a:cubicBezTo>
                    <a:pt x="381" y="122"/>
                    <a:pt x="409" y="120"/>
                    <a:pt x="437" y="121"/>
                  </a:cubicBezTo>
                  <a:cubicBezTo>
                    <a:pt x="481" y="130"/>
                    <a:pt x="417" y="120"/>
                    <a:pt x="543" y="127"/>
                  </a:cubicBezTo>
                  <a:cubicBezTo>
                    <a:pt x="550" y="127"/>
                    <a:pt x="561" y="133"/>
                    <a:pt x="561" y="133"/>
                  </a:cubicBezTo>
                  <a:cubicBezTo>
                    <a:pt x="563" y="140"/>
                    <a:pt x="561" y="139"/>
                    <a:pt x="565" y="139"/>
                  </a:cubicBezTo>
                  <a:close/>
                </a:path>
              </a:pathLst>
            </a:custGeom>
            <a:solidFill>
              <a:srgbClr val="FF9900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86" name="Freeform 414"/>
            <p:cNvSpPr>
              <a:spLocks/>
            </p:cNvSpPr>
            <p:nvPr/>
          </p:nvSpPr>
          <p:spPr bwMode="auto">
            <a:xfrm>
              <a:off x="1264" y="365"/>
              <a:ext cx="25" cy="63"/>
            </a:xfrm>
            <a:custGeom>
              <a:avLst/>
              <a:gdLst>
                <a:gd name="T0" fmla="*/ 23 w 25"/>
                <a:gd name="T1" fmla="*/ 19 h 63"/>
                <a:gd name="T2" fmla="*/ 21 w 25"/>
                <a:gd name="T3" fmla="*/ 53 h 63"/>
                <a:gd name="T4" fmla="*/ 11 w 25"/>
                <a:gd name="T5" fmla="*/ 55 h 63"/>
                <a:gd name="T6" fmla="*/ 9 w 25"/>
                <a:gd name="T7" fmla="*/ 63 h 63"/>
                <a:gd name="T8" fmla="*/ 9 w 25"/>
                <a:gd name="T9" fmla="*/ 19 h 63"/>
                <a:gd name="T10" fmla="*/ 15 w 25"/>
                <a:gd name="T11" fmla="*/ 11 h 63"/>
                <a:gd name="T12" fmla="*/ 23 w 25"/>
                <a:gd name="T13" fmla="*/ 1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63">
                  <a:moveTo>
                    <a:pt x="23" y="19"/>
                  </a:moveTo>
                  <a:cubicBezTo>
                    <a:pt x="22" y="30"/>
                    <a:pt x="25" y="42"/>
                    <a:pt x="21" y="53"/>
                  </a:cubicBezTo>
                  <a:cubicBezTo>
                    <a:pt x="20" y="56"/>
                    <a:pt x="14" y="53"/>
                    <a:pt x="11" y="55"/>
                  </a:cubicBezTo>
                  <a:cubicBezTo>
                    <a:pt x="9" y="57"/>
                    <a:pt x="10" y="60"/>
                    <a:pt x="9" y="63"/>
                  </a:cubicBezTo>
                  <a:cubicBezTo>
                    <a:pt x="0" y="50"/>
                    <a:pt x="5" y="34"/>
                    <a:pt x="9" y="19"/>
                  </a:cubicBezTo>
                  <a:cubicBezTo>
                    <a:pt x="6" y="11"/>
                    <a:pt x="4" y="0"/>
                    <a:pt x="15" y="11"/>
                  </a:cubicBezTo>
                  <a:cubicBezTo>
                    <a:pt x="16" y="15"/>
                    <a:pt x="18" y="28"/>
                    <a:pt x="2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87" name="Freeform 415"/>
            <p:cNvSpPr>
              <a:spLocks/>
            </p:cNvSpPr>
            <p:nvPr/>
          </p:nvSpPr>
          <p:spPr bwMode="auto">
            <a:xfrm>
              <a:off x="1005" y="437"/>
              <a:ext cx="70" cy="30"/>
            </a:xfrm>
            <a:custGeom>
              <a:avLst/>
              <a:gdLst>
                <a:gd name="T0" fmla="*/ 70 w 70"/>
                <a:gd name="T1" fmla="*/ 3 h 30"/>
                <a:gd name="T2" fmla="*/ 24 w 70"/>
                <a:gd name="T3" fmla="*/ 13 h 30"/>
                <a:gd name="T4" fmla="*/ 22 w 70"/>
                <a:gd name="T5" fmla="*/ 19 h 30"/>
                <a:gd name="T6" fmla="*/ 26 w 70"/>
                <a:gd name="T7" fmla="*/ 25 h 30"/>
                <a:gd name="T8" fmla="*/ 10 w 70"/>
                <a:gd name="T9" fmla="*/ 29 h 30"/>
                <a:gd name="T10" fmla="*/ 6 w 70"/>
                <a:gd name="T11" fmla="*/ 11 h 30"/>
                <a:gd name="T12" fmla="*/ 0 w 70"/>
                <a:gd name="T13" fmla="*/ 7 h 30"/>
                <a:gd name="T14" fmla="*/ 36 w 70"/>
                <a:gd name="T15" fmla="*/ 5 h 30"/>
                <a:gd name="T16" fmla="*/ 70 w 70"/>
                <a:gd name="T1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30">
                  <a:moveTo>
                    <a:pt x="70" y="3"/>
                  </a:moveTo>
                  <a:cubicBezTo>
                    <a:pt x="62" y="15"/>
                    <a:pt x="36" y="12"/>
                    <a:pt x="24" y="13"/>
                  </a:cubicBezTo>
                  <a:cubicBezTo>
                    <a:pt x="23" y="15"/>
                    <a:pt x="22" y="17"/>
                    <a:pt x="22" y="19"/>
                  </a:cubicBezTo>
                  <a:cubicBezTo>
                    <a:pt x="22" y="21"/>
                    <a:pt x="27" y="23"/>
                    <a:pt x="26" y="25"/>
                  </a:cubicBezTo>
                  <a:cubicBezTo>
                    <a:pt x="25" y="30"/>
                    <a:pt x="15" y="28"/>
                    <a:pt x="10" y="29"/>
                  </a:cubicBezTo>
                  <a:cubicBezTo>
                    <a:pt x="7" y="21"/>
                    <a:pt x="3" y="19"/>
                    <a:pt x="6" y="11"/>
                  </a:cubicBezTo>
                  <a:cubicBezTo>
                    <a:pt x="4" y="10"/>
                    <a:pt x="0" y="9"/>
                    <a:pt x="0" y="7"/>
                  </a:cubicBezTo>
                  <a:cubicBezTo>
                    <a:pt x="0" y="0"/>
                    <a:pt x="12" y="3"/>
                    <a:pt x="36" y="5"/>
                  </a:cubicBezTo>
                  <a:cubicBezTo>
                    <a:pt x="53" y="9"/>
                    <a:pt x="41" y="7"/>
                    <a:pt x="7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88" name="Freeform 416"/>
            <p:cNvSpPr>
              <a:spLocks/>
            </p:cNvSpPr>
            <p:nvPr/>
          </p:nvSpPr>
          <p:spPr bwMode="auto">
            <a:xfrm>
              <a:off x="1219" y="292"/>
              <a:ext cx="140" cy="59"/>
            </a:xfrm>
            <a:custGeom>
              <a:avLst/>
              <a:gdLst>
                <a:gd name="T0" fmla="*/ 140 w 140"/>
                <a:gd name="T1" fmla="*/ 22 h 59"/>
                <a:gd name="T2" fmla="*/ 94 w 140"/>
                <a:gd name="T3" fmla="*/ 42 h 59"/>
                <a:gd name="T4" fmla="*/ 54 w 140"/>
                <a:gd name="T5" fmla="*/ 36 h 59"/>
                <a:gd name="T6" fmla="*/ 34 w 140"/>
                <a:gd name="T7" fmla="*/ 32 h 59"/>
                <a:gd name="T8" fmla="*/ 4 w 140"/>
                <a:gd name="T9" fmla="*/ 40 h 59"/>
                <a:gd name="T10" fmla="*/ 20 w 140"/>
                <a:gd name="T11" fmla="*/ 10 h 59"/>
                <a:gd name="T12" fmla="*/ 78 w 140"/>
                <a:gd name="T13" fmla="*/ 10 h 59"/>
                <a:gd name="T14" fmla="*/ 80 w 140"/>
                <a:gd name="T15" fmla="*/ 4 h 59"/>
                <a:gd name="T16" fmla="*/ 92 w 140"/>
                <a:gd name="T17" fmla="*/ 0 h 59"/>
                <a:gd name="T18" fmla="*/ 128 w 140"/>
                <a:gd name="T19" fmla="*/ 6 h 59"/>
                <a:gd name="T20" fmla="*/ 140 w 140"/>
                <a:gd name="T21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0" h="59">
                  <a:moveTo>
                    <a:pt x="140" y="22"/>
                  </a:moveTo>
                  <a:cubicBezTo>
                    <a:pt x="134" y="59"/>
                    <a:pt x="130" y="51"/>
                    <a:pt x="94" y="42"/>
                  </a:cubicBezTo>
                  <a:cubicBezTo>
                    <a:pt x="81" y="29"/>
                    <a:pt x="76" y="34"/>
                    <a:pt x="54" y="36"/>
                  </a:cubicBezTo>
                  <a:cubicBezTo>
                    <a:pt x="45" y="39"/>
                    <a:pt x="41" y="37"/>
                    <a:pt x="34" y="32"/>
                  </a:cubicBezTo>
                  <a:cubicBezTo>
                    <a:pt x="29" y="47"/>
                    <a:pt x="20" y="41"/>
                    <a:pt x="4" y="40"/>
                  </a:cubicBezTo>
                  <a:cubicBezTo>
                    <a:pt x="6" y="18"/>
                    <a:pt x="0" y="13"/>
                    <a:pt x="20" y="10"/>
                  </a:cubicBezTo>
                  <a:cubicBezTo>
                    <a:pt x="42" y="14"/>
                    <a:pt x="43" y="16"/>
                    <a:pt x="78" y="10"/>
                  </a:cubicBezTo>
                  <a:cubicBezTo>
                    <a:pt x="80" y="10"/>
                    <a:pt x="78" y="5"/>
                    <a:pt x="80" y="4"/>
                  </a:cubicBezTo>
                  <a:cubicBezTo>
                    <a:pt x="83" y="2"/>
                    <a:pt x="92" y="0"/>
                    <a:pt x="92" y="0"/>
                  </a:cubicBezTo>
                  <a:cubicBezTo>
                    <a:pt x="104" y="2"/>
                    <a:pt x="116" y="2"/>
                    <a:pt x="128" y="6"/>
                  </a:cubicBezTo>
                  <a:cubicBezTo>
                    <a:pt x="133" y="13"/>
                    <a:pt x="140" y="13"/>
                    <a:pt x="140" y="22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89" name="Freeform 417"/>
            <p:cNvSpPr>
              <a:spLocks/>
            </p:cNvSpPr>
            <p:nvPr/>
          </p:nvSpPr>
          <p:spPr bwMode="auto">
            <a:xfrm>
              <a:off x="1261" y="306"/>
              <a:ext cx="20" cy="26"/>
            </a:xfrm>
            <a:custGeom>
              <a:avLst/>
              <a:gdLst>
                <a:gd name="T0" fmla="*/ 4 w 20"/>
                <a:gd name="T1" fmla="*/ 0 h 26"/>
                <a:gd name="T2" fmla="*/ 4 w 20"/>
                <a:gd name="T3" fmla="*/ 22 h 26"/>
                <a:gd name="T4" fmla="*/ 20 w 20"/>
                <a:gd name="T5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4" y="0"/>
                  </a:moveTo>
                  <a:cubicBezTo>
                    <a:pt x="5" y="3"/>
                    <a:pt x="0" y="18"/>
                    <a:pt x="4" y="22"/>
                  </a:cubicBezTo>
                  <a:cubicBezTo>
                    <a:pt x="7" y="26"/>
                    <a:pt x="17" y="22"/>
                    <a:pt x="20" y="22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90" name="Freeform 418"/>
            <p:cNvSpPr>
              <a:spLocks/>
            </p:cNvSpPr>
            <p:nvPr/>
          </p:nvSpPr>
          <p:spPr bwMode="auto">
            <a:xfrm>
              <a:off x="1297" y="306"/>
              <a:ext cx="18" cy="15"/>
            </a:xfrm>
            <a:custGeom>
              <a:avLst/>
              <a:gdLst>
                <a:gd name="T0" fmla="*/ 18 w 18"/>
                <a:gd name="T1" fmla="*/ 3 h 15"/>
                <a:gd name="T2" fmla="*/ 0 w 18"/>
                <a:gd name="T3" fmla="*/ 10 h 15"/>
                <a:gd name="T4" fmla="*/ 18 w 18"/>
                <a:gd name="T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8" y="3"/>
                  </a:moveTo>
                  <a:cubicBezTo>
                    <a:pt x="16" y="15"/>
                    <a:pt x="11" y="12"/>
                    <a:pt x="0" y="10"/>
                  </a:cubicBezTo>
                  <a:cubicBezTo>
                    <a:pt x="3" y="0"/>
                    <a:pt x="8" y="3"/>
                    <a:pt x="18" y="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91" name="Freeform 419"/>
            <p:cNvSpPr>
              <a:spLocks/>
            </p:cNvSpPr>
            <p:nvPr/>
          </p:nvSpPr>
          <p:spPr bwMode="auto">
            <a:xfrm>
              <a:off x="1346" y="361"/>
              <a:ext cx="58" cy="39"/>
            </a:xfrm>
            <a:custGeom>
              <a:avLst/>
              <a:gdLst>
                <a:gd name="T0" fmla="*/ 58 w 58"/>
                <a:gd name="T1" fmla="*/ 0 h 39"/>
                <a:gd name="T2" fmla="*/ 10 w 58"/>
                <a:gd name="T3" fmla="*/ 23 h 39"/>
                <a:gd name="T4" fmla="*/ 34 w 58"/>
                <a:gd name="T5" fmla="*/ 8 h 39"/>
                <a:gd name="T6" fmla="*/ 58 w 58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39">
                  <a:moveTo>
                    <a:pt x="58" y="0"/>
                  </a:moveTo>
                  <a:cubicBezTo>
                    <a:pt x="55" y="39"/>
                    <a:pt x="45" y="24"/>
                    <a:pt x="10" y="23"/>
                  </a:cubicBezTo>
                  <a:cubicBezTo>
                    <a:pt x="0" y="6"/>
                    <a:pt x="23" y="9"/>
                    <a:pt x="34" y="8"/>
                  </a:cubicBezTo>
                  <a:cubicBezTo>
                    <a:pt x="39" y="0"/>
                    <a:pt x="49" y="0"/>
                    <a:pt x="58" y="0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92" name="Freeform 420"/>
            <p:cNvSpPr>
              <a:spLocks/>
            </p:cNvSpPr>
            <p:nvPr/>
          </p:nvSpPr>
          <p:spPr bwMode="auto">
            <a:xfrm>
              <a:off x="1533" y="358"/>
              <a:ext cx="111" cy="80"/>
            </a:xfrm>
            <a:custGeom>
              <a:avLst/>
              <a:gdLst>
                <a:gd name="T0" fmla="*/ 97 w 111"/>
                <a:gd name="T1" fmla="*/ 18 h 80"/>
                <a:gd name="T2" fmla="*/ 105 w 111"/>
                <a:gd name="T3" fmla="*/ 50 h 80"/>
                <a:gd name="T4" fmla="*/ 102 w 111"/>
                <a:gd name="T5" fmla="*/ 68 h 80"/>
                <a:gd name="T6" fmla="*/ 6 w 111"/>
                <a:gd name="T7" fmla="*/ 60 h 80"/>
                <a:gd name="T8" fmla="*/ 3 w 111"/>
                <a:gd name="T9" fmla="*/ 35 h 80"/>
                <a:gd name="T10" fmla="*/ 16 w 111"/>
                <a:gd name="T11" fmla="*/ 14 h 80"/>
                <a:gd name="T12" fmla="*/ 61 w 111"/>
                <a:gd name="T13" fmla="*/ 9 h 80"/>
                <a:gd name="T14" fmla="*/ 97 w 111"/>
                <a:gd name="T15" fmla="*/ 1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80">
                  <a:moveTo>
                    <a:pt x="97" y="18"/>
                  </a:moveTo>
                  <a:cubicBezTo>
                    <a:pt x="99" y="29"/>
                    <a:pt x="99" y="40"/>
                    <a:pt x="105" y="50"/>
                  </a:cubicBezTo>
                  <a:cubicBezTo>
                    <a:pt x="106" y="58"/>
                    <a:pt x="111" y="64"/>
                    <a:pt x="102" y="68"/>
                  </a:cubicBezTo>
                  <a:cubicBezTo>
                    <a:pt x="74" y="66"/>
                    <a:pt x="18" y="80"/>
                    <a:pt x="6" y="60"/>
                  </a:cubicBezTo>
                  <a:cubicBezTo>
                    <a:pt x="8" y="50"/>
                    <a:pt x="12" y="42"/>
                    <a:pt x="3" y="35"/>
                  </a:cubicBezTo>
                  <a:cubicBezTo>
                    <a:pt x="5" y="22"/>
                    <a:pt x="0" y="16"/>
                    <a:pt x="16" y="14"/>
                  </a:cubicBezTo>
                  <a:cubicBezTo>
                    <a:pt x="24" y="0"/>
                    <a:pt x="48" y="9"/>
                    <a:pt x="61" y="9"/>
                  </a:cubicBezTo>
                  <a:cubicBezTo>
                    <a:pt x="71" y="10"/>
                    <a:pt x="88" y="11"/>
                    <a:pt x="97" y="18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93" name="Freeform 421"/>
            <p:cNvSpPr>
              <a:spLocks/>
            </p:cNvSpPr>
            <p:nvPr/>
          </p:nvSpPr>
          <p:spPr bwMode="auto">
            <a:xfrm>
              <a:off x="855" y="385"/>
              <a:ext cx="127" cy="64"/>
            </a:xfrm>
            <a:custGeom>
              <a:avLst/>
              <a:gdLst>
                <a:gd name="T0" fmla="*/ 120 w 127"/>
                <a:gd name="T1" fmla="*/ 48 h 64"/>
                <a:gd name="T2" fmla="*/ 40 w 127"/>
                <a:gd name="T3" fmla="*/ 50 h 64"/>
                <a:gd name="T4" fmla="*/ 21 w 127"/>
                <a:gd name="T5" fmla="*/ 39 h 64"/>
                <a:gd name="T6" fmla="*/ 28 w 127"/>
                <a:gd name="T7" fmla="*/ 20 h 64"/>
                <a:gd name="T8" fmla="*/ 39 w 127"/>
                <a:gd name="T9" fmla="*/ 0 h 64"/>
                <a:gd name="T10" fmla="*/ 115 w 127"/>
                <a:gd name="T11" fmla="*/ 6 h 64"/>
                <a:gd name="T12" fmla="*/ 120 w 127"/>
                <a:gd name="T13" fmla="*/ 23 h 64"/>
                <a:gd name="T14" fmla="*/ 127 w 127"/>
                <a:gd name="T15" fmla="*/ 44 h 64"/>
                <a:gd name="T16" fmla="*/ 120 w 127"/>
                <a:gd name="T17" fmla="*/ 4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64">
                  <a:moveTo>
                    <a:pt x="120" y="48"/>
                  </a:moveTo>
                  <a:cubicBezTo>
                    <a:pt x="93" y="49"/>
                    <a:pt x="63" y="64"/>
                    <a:pt x="40" y="50"/>
                  </a:cubicBezTo>
                  <a:cubicBezTo>
                    <a:pt x="22" y="63"/>
                    <a:pt x="0" y="52"/>
                    <a:pt x="21" y="39"/>
                  </a:cubicBezTo>
                  <a:cubicBezTo>
                    <a:pt x="12" y="37"/>
                    <a:pt x="22" y="24"/>
                    <a:pt x="28" y="20"/>
                  </a:cubicBezTo>
                  <a:cubicBezTo>
                    <a:pt x="33" y="12"/>
                    <a:pt x="31" y="5"/>
                    <a:pt x="39" y="0"/>
                  </a:cubicBezTo>
                  <a:cubicBezTo>
                    <a:pt x="60" y="6"/>
                    <a:pt x="94" y="5"/>
                    <a:pt x="115" y="6"/>
                  </a:cubicBezTo>
                  <a:cubicBezTo>
                    <a:pt x="113" y="14"/>
                    <a:pt x="112" y="20"/>
                    <a:pt x="120" y="23"/>
                  </a:cubicBezTo>
                  <a:cubicBezTo>
                    <a:pt x="121" y="42"/>
                    <a:pt x="125" y="31"/>
                    <a:pt x="127" y="44"/>
                  </a:cubicBezTo>
                  <a:cubicBezTo>
                    <a:pt x="126" y="45"/>
                    <a:pt x="120" y="54"/>
                    <a:pt x="120" y="48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94" name="Freeform 422"/>
            <p:cNvSpPr>
              <a:spLocks/>
            </p:cNvSpPr>
            <p:nvPr/>
          </p:nvSpPr>
          <p:spPr bwMode="auto">
            <a:xfrm>
              <a:off x="814" y="518"/>
              <a:ext cx="241" cy="51"/>
            </a:xfrm>
            <a:custGeom>
              <a:avLst/>
              <a:gdLst>
                <a:gd name="T0" fmla="*/ 237 w 241"/>
                <a:gd name="T1" fmla="*/ 4 h 51"/>
                <a:gd name="T2" fmla="*/ 230 w 241"/>
                <a:gd name="T3" fmla="*/ 44 h 51"/>
                <a:gd name="T4" fmla="*/ 159 w 241"/>
                <a:gd name="T5" fmla="*/ 46 h 51"/>
                <a:gd name="T6" fmla="*/ 0 w 241"/>
                <a:gd name="T7" fmla="*/ 44 h 51"/>
                <a:gd name="T8" fmla="*/ 8 w 241"/>
                <a:gd name="T9" fmla="*/ 22 h 51"/>
                <a:gd name="T10" fmla="*/ 27 w 241"/>
                <a:gd name="T11" fmla="*/ 2 h 51"/>
                <a:gd name="T12" fmla="*/ 198 w 241"/>
                <a:gd name="T13" fmla="*/ 1 h 51"/>
                <a:gd name="T14" fmla="*/ 234 w 241"/>
                <a:gd name="T15" fmla="*/ 2 h 51"/>
                <a:gd name="T16" fmla="*/ 237 w 241"/>
                <a:gd name="T17" fmla="*/ 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1" h="51">
                  <a:moveTo>
                    <a:pt x="237" y="4"/>
                  </a:moveTo>
                  <a:cubicBezTo>
                    <a:pt x="237" y="18"/>
                    <a:pt x="241" y="36"/>
                    <a:pt x="230" y="44"/>
                  </a:cubicBezTo>
                  <a:cubicBezTo>
                    <a:pt x="219" y="51"/>
                    <a:pt x="180" y="46"/>
                    <a:pt x="159" y="46"/>
                  </a:cubicBezTo>
                  <a:cubicBezTo>
                    <a:pt x="106" y="45"/>
                    <a:pt x="53" y="45"/>
                    <a:pt x="0" y="44"/>
                  </a:cubicBezTo>
                  <a:cubicBezTo>
                    <a:pt x="5" y="37"/>
                    <a:pt x="3" y="29"/>
                    <a:pt x="8" y="22"/>
                  </a:cubicBezTo>
                  <a:cubicBezTo>
                    <a:pt x="11" y="9"/>
                    <a:pt x="13" y="4"/>
                    <a:pt x="27" y="2"/>
                  </a:cubicBezTo>
                  <a:cubicBezTo>
                    <a:pt x="84" y="5"/>
                    <a:pt x="141" y="4"/>
                    <a:pt x="198" y="1"/>
                  </a:cubicBezTo>
                  <a:cubicBezTo>
                    <a:pt x="210" y="1"/>
                    <a:pt x="222" y="0"/>
                    <a:pt x="234" y="2"/>
                  </a:cubicBezTo>
                  <a:cubicBezTo>
                    <a:pt x="238" y="3"/>
                    <a:pt x="234" y="12"/>
                    <a:pt x="237" y="4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95" name="Freeform 423"/>
            <p:cNvSpPr>
              <a:spLocks/>
            </p:cNvSpPr>
            <p:nvPr/>
          </p:nvSpPr>
          <p:spPr bwMode="auto">
            <a:xfrm>
              <a:off x="1420" y="498"/>
              <a:ext cx="274" cy="69"/>
            </a:xfrm>
            <a:custGeom>
              <a:avLst/>
              <a:gdLst>
                <a:gd name="T0" fmla="*/ 269 w 274"/>
                <a:gd name="T1" fmla="*/ 58 h 69"/>
                <a:gd name="T2" fmla="*/ 78 w 274"/>
                <a:gd name="T3" fmla="*/ 54 h 69"/>
                <a:gd name="T4" fmla="*/ 60 w 274"/>
                <a:gd name="T5" fmla="*/ 55 h 69"/>
                <a:gd name="T6" fmla="*/ 59 w 274"/>
                <a:gd name="T7" fmla="*/ 51 h 69"/>
                <a:gd name="T8" fmla="*/ 60 w 274"/>
                <a:gd name="T9" fmla="*/ 7 h 69"/>
                <a:gd name="T10" fmla="*/ 86 w 274"/>
                <a:gd name="T11" fmla="*/ 10 h 69"/>
                <a:gd name="T12" fmla="*/ 167 w 274"/>
                <a:gd name="T13" fmla="*/ 9 h 69"/>
                <a:gd name="T14" fmla="*/ 246 w 274"/>
                <a:gd name="T15" fmla="*/ 13 h 69"/>
                <a:gd name="T16" fmla="*/ 261 w 274"/>
                <a:gd name="T17" fmla="*/ 28 h 69"/>
                <a:gd name="T18" fmla="*/ 272 w 274"/>
                <a:gd name="T19" fmla="*/ 57 h 69"/>
                <a:gd name="T20" fmla="*/ 269 w 274"/>
                <a:gd name="T21" fmla="*/ 5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" h="69">
                  <a:moveTo>
                    <a:pt x="269" y="58"/>
                  </a:moveTo>
                  <a:cubicBezTo>
                    <a:pt x="0" y="57"/>
                    <a:pt x="152" y="69"/>
                    <a:pt x="78" y="54"/>
                  </a:cubicBezTo>
                  <a:cubicBezTo>
                    <a:pt x="72" y="55"/>
                    <a:pt x="66" y="54"/>
                    <a:pt x="60" y="55"/>
                  </a:cubicBezTo>
                  <a:cubicBezTo>
                    <a:pt x="54" y="58"/>
                    <a:pt x="51" y="53"/>
                    <a:pt x="59" y="51"/>
                  </a:cubicBezTo>
                  <a:cubicBezTo>
                    <a:pt x="61" y="46"/>
                    <a:pt x="56" y="14"/>
                    <a:pt x="60" y="7"/>
                  </a:cubicBezTo>
                  <a:cubicBezTo>
                    <a:pt x="64" y="0"/>
                    <a:pt x="68" y="10"/>
                    <a:pt x="86" y="10"/>
                  </a:cubicBezTo>
                  <a:cubicBezTo>
                    <a:pt x="104" y="10"/>
                    <a:pt x="140" y="8"/>
                    <a:pt x="167" y="9"/>
                  </a:cubicBezTo>
                  <a:cubicBezTo>
                    <a:pt x="196" y="12"/>
                    <a:pt x="209" y="12"/>
                    <a:pt x="246" y="13"/>
                  </a:cubicBezTo>
                  <a:cubicBezTo>
                    <a:pt x="262" y="18"/>
                    <a:pt x="252" y="16"/>
                    <a:pt x="261" y="28"/>
                  </a:cubicBezTo>
                  <a:cubicBezTo>
                    <a:pt x="263" y="43"/>
                    <a:pt x="265" y="46"/>
                    <a:pt x="272" y="57"/>
                  </a:cubicBezTo>
                  <a:cubicBezTo>
                    <a:pt x="273" y="65"/>
                    <a:pt x="274" y="65"/>
                    <a:pt x="269" y="58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96" name="Freeform 424"/>
            <p:cNvSpPr>
              <a:spLocks/>
            </p:cNvSpPr>
            <p:nvPr/>
          </p:nvSpPr>
          <p:spPr bwMode="auto">
            <a:xfrm>
              <a:off x="1456" y="653"/>
              <a:ext cx="295" cy="58"/>
            </a:xfrm>
            <a:custGeom>
              <a:avLst/>
              <a:gdLst>
                <a:gd name="T0" fmla="*/ 287 w 295"/>
                <a:gd name="T1" fmla="*/ 52 h 58"/>
                <a:gd name="T2" fmla="*/ 234 w 295"/>
                <a:gd name="T3" fmla="*/ 58 h 58"/>
                <a:gd name="T4" fmla="*/ 5 w 295"/>
                <a:gd name="T5" fmla="*/ 55 h 58"/>
                <a:gd name="T6" fmla="*/ 5 w 295"/>
                <a:gd name="T7" fmla="*/ 31 h 58"/>
                <a:gd name="T8" fmla="*/ 14 w 295"/>
                <a:gd name="T9" fmla="*/ 4 h 58"/>
                <a:gd name="T10" fmla="*/ 128 w 295"/>
                <a:gd name="T11" fmla="*/ 8 h 58"/>
                <a:gd name="T12" fmla="*/ 269 w 295"/>
                <a:gd name="T13" fmla="*/ 8 h 58"/>
                <a:gd name="T14" fmla="*/ 278 w 295"/>
                <a:gd name="T15" fmla="*/ 17 h 58"/>
                <a:gd name="T16" fmla="*/ 290 w 295"/>
                <a:gd name="T17" fmla="*/ 46 h 58"/>
                <a:gd name="T18" fmla="*/ 287 w 295"/>
                <a:gd name="T19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5" h="58">
                  <a:moveTo>
                    <a:pt x="287" y="52"/>
                  </a:moveTo>
                  <a:cubicBezTo>
                    <a:pt x="265" y="53"/>
                    <a:pt x="253" y="54"/>
                    <a:pt x="234" y="58"/>
                  </a:cubicBezTo>
                  <a:cubicBezTo>
                    <a:pt x="95" y="56"/>
                    <a:pt x="110" y="52"/>
                    <a:pt x="5" y="55"/>
                  </a:cubicBezTo>
                  <a:cubicBezTo>
                    <a:pt x="0" y="47"/>
                    <a:pt x="3" y="40"/>
                    <a:pt x="5" y="31"/>
                  </a:cubicBezTo>
                  <a:cubicBezTo>
                    <a:pt x="6" y="14"/>
                    <a:pt x="2" y="11"/>
                    <a:pt x="14" y="4"/>
                  </a:cubicBezTo>
                  <a:cubicBezTo>
                    <a:pt x="151" y="5"/>
                    <a:pt x="81" y="0"/>
                    <a:pt x="128" y="8"/>
                  </a:cubicBezTo>
                  <a:cubicBezTo>
                    <a:pt x="171" y="7"/>
                    <a:pt x="227" y="0"/>
                    <a:pt x="269" y="8"/>
                  </a:cubicBezTo>
                  <a:cubicBezTo>
                    <a:pt x="295" y="11"/>
                    <a:pt x="275" y="11"/>
                    <a:pt x="278" y="17"/>
                  </a:cubicBezTo>
                  <a:cubicBezTo>
                    <a:pt x="281" y="23"/>
                    <a:pt x="289" y="40"/>
                    <a:pt x="290" y="46"/>
                  </a:cubicBezTo>
                  <a:cubicBezTo>
                    <a:pt x="290" y="48"/>
                    <a:pt x="288" y="50"/>
                    <a:pt x="287" y="52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97" name="Freeform 425"/>
            <p:cNvSpPr>
              <a:spLocks/>
            </p:cNvSpPr>
            <p:nvPr/>
          </p:nvSpPr>
          <p:spPr bwMode="auto">
            <a:xfrm>
              <a:off x="740" y="652"/>
              <a:ext cx="309" cy="55"/>
            </a:xfrm>
            <a:custGeom>
              <a:avLst/>
              <a:gdLst>
                <a:gd name="T0" fmla="*/ 304 w 309"/>
                <a:gd name="T1" fmla="*/ 54 h 55"/>
                <a:gd name="T2" fmla="*/ 259 w 309"/>
                <a:gd name="T3" fmla="*/ 41 h 55"/>
                <a:gd name="T4" fmla="*/ 242 w 309"/>
                <a:gd name="T5" fmla="*/ 48 h 55"/>
                <a:gd name="T6" fmla="*/ 37 w 309"/>
                <a:gd name="T7" fmla="*/ 50 h 55"/>
                <a:gd name="T8" fmla="*/ 20 w 309"/>
                <a:gd name="T9" fmla="*/ 41 h 55"/>
                <a:gd name="T10" fmla="*/ 49 w 309"/>
                <a:gd name="T11" fmla="*/ 2 h 55"/>
                <a:gd name="T12" fmla="*/ 305 w 309"/>
                <a:gd name="T13" fmla="*/ 12 h 55"/>
                <a:gd name="T14" fmla="*/ 302 w 309"/>
                <a:gd name="T15" fmla="*/ 12 h 55"/>
                <a:gd name="T16" fmla="*/ 304 w 309"/>
                <a:gd name="T17" fmla="*/ 36 h 55"/>
                <a:gd name="T18" fmla="*/ 304 w 309"/>
                <a:gd name="T19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55">
                  <a:moveTo>
                    <a:pt x="304" y="54"/>
                  </a:moveTo>
                  <a:cubicBezTo>
                    <a:pt x="265" y="52"/>
                    <a:pt x="278" y="55"/>
                    <a:pt x="259" y="41"/>
                  </a:cubicBezTo>
                  <a:cubicBezTo>
                    <a:pt x="248" y="50"/>
                    <a:pt x="255" y="48"/>
                    <a:pt x="242" y="48"/>
                  </a:cubicBezTo>
                  <a:cubicBezTo>
                    <a:pt x="205" y="52"/>
                    <a:pt x="74" y="51"/>
                    <a:pt x="37" y="50"/>
                  </a:cubicBezTo>
                  <a:cubicBezTo>
                    <a:pt x="0" y="49"/>
                    <a:pt x="18" y="49"/>
                    <a:pt x="20" y="41"/>
                  </a:cubicBezTo>
                  <a:cubicBezTo>
                    <a:pt x="24" y="24"/>
                    <a:pt x="30" y="5"/>
                    <a:pt x="49" y="2"/>
                  </a:cubicBezTo>
                  <a:cubicBezTo>
                    <a:pt x="130" y="3"/>
                    <a:pt x="224" y="0"/>
                    <a:pt x="305" y="12"/>
                  </a:cubicBezTo>
                  <a:cubicBezTo>
                    <a:pt x="309" y="19"/>
                    <a:pt x="300" y="4"/>
                    <a:pt x="302" y="12"/>
                  </a:cubicBezTo>
                  <a:cubicBezTo>
                    <a:pt x="301" y="18"/>
                    <a:pt x="305" y="30"/>
                    <a:pt x="304" y="36"/>
                  </a:cubicBezTo>
                  <a:cubicBezTo>
                    <a:pt x="305" y="41"/>
                    <a:pt x="304" y="54"/>
                    <a:pt x="304" y="54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98" name="Freeform 426"/>
            <p:cNvSpPr>
              <a:spLocks/>
            </p:cNvSpPr>
            <p:nvPr/>
          </p:nvSpPr>
          <p:spPr bwMode="auto">
            <a:xfrm>
              <a:off x="1430" y="777"/>
              <a:ext cx="385" cy="71"/>
            </a:xfrm>
            <a:custGeom>
              <a:avLst/>
              <a:gdLst>
                <a:gd name="T0" fmla="*/ 380 w 385"/>
                <a:gd name="T1" fmla="*/ 61 h 71"/>
                <a:gd name="T2" fmla="*/ 37 w 385"/>
                <a:gd name="T3" fmla="*/ 63 h 71"/>
                <a:gd name="T4" fmla="*/ 8 w 385"/>
                <a:gd name="T5" fmla="*/ 64 h 71"/>
                <a:gd name="T6" fmla="*/ 7 w 385"/>
                <a:gd name="T7" fmla="*/ 18 h 71"/>
                <a:gd name="T8" fmla="*/ 16 w 385"/>
                <a:gd name="T9" fmla="*/ 18 h 71"/>
                <a:gd name="T10" fmla="*/ 104 w 385"/>
                <a:gd name="T11" fmla="*/ 13 h 71"/>
                <a:gd name="T12" fmla="*/ 212 w 385"/>
                <a:gd name="T13" fmla="*/ 12 h 71"/>
                <a:gd name="T14" fmla="*/ 367 w 385"/>
                <a:gd name="T15" fmla="*/ 16 h 71"/>
                <a:gd name="T16" fmla="*/ 373 w 385"/>
                <a:gd name="T17" fmla="*/ 30 h 71"/>
                <a:gd name="T18" fmla="*/ 379 w 385"/>
                <a:gd name="T19" fmla="*/ 43 h 71"/>
                <a:gd name="T20" fmla="*/ 385 w 385"/>
                <a:gd name="T21" fmla="*/ 58 h 71"/>
                <a:gd name="T22" fmla="*/ 380 w 385"/>
                <a:gd name="T23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5" h="71">
                  <a:moveTo>
                    <a:pt x="380" y="61"/>
                  </a:moveTo>
                  <a:cubicBezTo>
                    <a:pt x="271" y="70"/>
                    <a:pt x="143" y="62"/>
                    <a:pt x="37" y="63"/>
                  </a:cubicBezTo>
                  <a:cubicBezTo>
                    <a:pt x="29" y="62"/>
                    <a:pt x="11" y="71"/>
                    <a:pt x="8" y="64"/>
                  </a:cubicBezTo>
                  <a:cubicBezTo>
                    <a:pt x="2" y="59"/>
                    <a:pt x="6" y="26"/>
                    <a:pt x="7" y="18"/>
                  </a:cubicBezTo>
                  <a:cubicBezTo>
                    <a:pt x="8" y="10"/>
                    <a:pt x="0" y="19"/>
                    <a:pt x="16" y="18"/>
                  </a:cubicBezTo>
                  <a:cubicBezTo>
                    <a:pt x="40" y="0"/>
                    <a:pt x="28" y="14"/>
                    <a:pt x="104" y="13"/>
                  </a:cubicBezTo>
                  <a:cubicBezTo>
                    <a:pt x="140" y="12"/>
                    <a:pt x="176" y="12"/>
                    <a:pt x="212" y="12"/>
                  </a:cubicBezTo>
                  <a:cubicBezTo>
                    <a:pt x="259" y="13"/>
                    <a:pt x="320" y="10"/>
                    <a:pt x="367" y="16"/>
                  </a:cubicBezTo>
                  <a:cubicBezTo>
                    <a:pt x="369" y="25"/>
                    <a:pt x="366" y="26"/>
                    <a:pt x="373" y="30"/>
                  </a:cubicBezTo>
                  <a:cubicBezTo>
                    <a:pt x="376" y="34"/>
                    <a:pt x="377" y="38"/>
                    <a:pt x="379" y="43"/>
                  </a:cubicBezTo>
                  <a:cubicBezTo>
                    <a:pt x="380" y="49"/>
                    <a:pt x="381" y="53"/>
                    <a:pt x="385" y="58"/>
                  </a:cubicBezTo>
                  <a:cubicBezTo>
                    <a:pt x="383" y="64"/>
                    <a:pt x="384" y="64"/>
                    <a:pt x="380" y="61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899" name="Freeform 427"/>
            <p:cNvSpPr>
              <a:spLocks/>
            </p:cNvSpPr>
            <p:nvPr/>
          </p:nvSpPr>
          <p:spPr bwMode="auto">
            <a:xfrm>
              <a:off x="690" y="792"/>
              <a:ext cx="369" cy="56"/>
            </a:xfrm>
            <a:custGeom>
              <a:avLst/>
              <a:gdLst>
                <a:gd name="T0" fmla="*/ 343 w 369"/>
                <a:gd name="T1" fmla="*/ 6 h 56"/>
                <a:gd name="T2" fmla="*/ 351 w 369"/>
                <a:gd name="T3" fmla="*/ 10 h 56"/>
                <a:gd name="T4" fmla="*/ 352 w 369"/>
                <a:gd name="T5" fmla="*/ 37 h 56"/>
                <a:gd name="T6" fmla="*/ 355 w 369"/>
                <a:gd name="T7" fmla="*/ 49 h 56"/>
                <a:gd name="T8" fmla="*/ 328 w 369"/>
                <a:gd name="T9" fmla="*/ 54 h 56"/>
                <a:gd name="T10" fmla="*/ 204 w 369"/>
                <a:gd name="T11" fmla="*/ 49 h 56"/>
                <a:gd name="T12" fmla="*/ 190 w 369"/>
                <a:gd name="T13" fmla="*/ 48 h 56"/>
                <a:gd name="T14" fmla="*/ 31 w 369"/>
                <a:gd name="T15" fmla="*/ 49 h 56"/>
                <a:gd name="T16" fmla="*/ 6 w 369"/>
                <a:gd name="T17" fmla="*/ 43 h 56"/>
                <a:gd name="T18" fmla="*/ 15 w 369"/>
                <a:gd name="T19" fmla="*/ 16 h 56"/>
                <a:gd name="T20" fmla="*/ 30 w 369"/>
                <a:gd name="T21" fmla="*/ 3 h 56"/>
                <a:gd name="T22" fmla="*/ 202 w 369"/>
                <a:gd name="T23" fmla="*/ 3 h 56"/>
                <a:gd name="T24" fmla="*/ 343 w 369"/>
                <a:gd name="T25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9" h="56">
                  <a:moveTo>
                    <a:pt x="343" y="6"/>
                  </a:moveTo>
                  <a:cubicBezTo>
                    <a:pt x="369" y="8"/>
                    <a:pt x="350" y="5"/>
                    <a:pt x="351" y="10"/>
                  </a:cubicBezTo>
                  <a:cubicBezTo>
                    <a:pt x="352" y="15"/>
                    <a:pt x="351" y="31"/>
                    <a:pt x="352" y="37"/>
                  </a:cubicBezTo>
                  <a:cubicBezTo>
                    <a:pt x="353" y="43"/>
                    <a:pt x="359" y="46"/>
                    <a:pt x="355" y="49"/>
                  </a:cubicBezTo>
                  <a:cubicBezTo>
                    <a:pt x="351" y="56"/>
                    <a:pt x="336" y="54"/>
                    <a:pt x="328" y="54"/>
                  </a:cubicBezTo>
                  <a:cubicBezTo>
                    <a:pt x="229" y="50"/>
                    <a:pt x="311" y="54"/>
                    <a:pt x="204" y="49"/>
                  </a:cubicBezTo>
                  <a:cubicBezTo>
                    <a:pt x="197" y="48"/>
                    <a:pt x="196" y="45"/>
                    <a:pt x="190" y="48"/>
                  </a:cubicBezTo>
                  <a:cubicBezTo>
                    <a:pt x="162" y="50"/>
                    <a:pt x="62" y="51"/>
                    <a:pt x="31" y="49"/>
                  </a:cubicBezTo>
                  <a:cubicBezTo>
                    <a:pt x="0" y="48"/>
                    <a:pt x="9" y="48"/>
                    <a:pt x="6" y="43"/>
                  </a:cubicBezTo>
                  <a:cubicBezTo>
                    <a:pt x="8" y="35"/>
                    <a:pt x="11" y="23"/>
                    <a:pt x="15" y="16"/>
                  </a:cubicBezTo>
                  <a:cubicBezTo>
                    <a:pt x="16" y="10"/>
                    <a:pt x="23" y="4"/>
                    <a:pt x="30" y="3"/>
                  </a:cubicBezTo>
                  <a:cubicBezTo>
                    <a:pt x="61" y="0"/>
                    <a:pt x="148" y="3"/>
                    <a:pt x="202" y="3"/>
                  </a:cubicBezTo>
                  <a:cubicBezTo>
                    <a:pt x="254" y="3"/>
                    <a:pt x="317" y="4"/>
                    <a:pt x="343" y="6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00" name="Freeform 428"/>
            <p:cNvSpPr>
              <a:spLocks/>
            </p:cNvSpPr>
            <p:nvPr/>
          </p:nvSpPr>
          <p:spPr bwMode="auto">
            <a:xfrm>
              <a:off x="1418" y="930"/>
              <a:ext cx="483" cy="77"/>
            </a:xfrm>
            <a:custGeom>
              <a:avLst/>
              <a:gdLst>
                <a:gd name="T0" fmla="*/ 461 w 483"/>
                <a:gd name="T1" fmla="*/ 12 h 77"/>
                <a:gd name="T2" fmla="*/ 469 w 483"/>
                <a:gd name="T3" fmla="*/ 28 h 77"/>
                <a:gd name="T4" fmla="*/ 467 w 483"/>
                <a:gd name="T5" fmla="*/ 60 h 77"/>
                <a:gd name="T6" fmla="*/ 448 w 483"/>
                <a:gd name="T7" fmla="*/ 66 h 77"/>
                <a:gd name="T8" fmla="*/ 259 w 483"/>
                <a:gd name="T9" fmla="*/ 58 h 77"/>
                <a:gd name="T10" fmla="*/ 79 w 483"/>
                <a:gd name="T11" fmla="*/ 58 h 77"/>
                <a:gd name="T12" fmla="*/ 4 w 483"/>
                <a:gd name="T13" fmla="*/ 52 h 77"/>
                <a:gd name="T14" fmla="*/ 55 w 483"/>
                <a:gd name="T15" fmla="*/ 4 h 77"/>
                <a:gd name="T16" fmla="*/ 74 w 483"/>
                <a:gd name="T17" fmla="*/ 3 h 77"/>
                <a:gd name="T18" fmla="*/ 403 w 483"/>
                <a:gd name="T19" fmla="*/ 13 h 77"/>
                <a:gd name="T20" fmla="*/ 461 w 483"/>
                <a:gd name="T21" fmla="*/ 1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3" h="77">
                  <a:moveTo>
                    <a:pt x="461" y="12"/>
                  </a:moveTo>
                  <a:cubicBezTo>
                    <a:pt x="463" y="19"/>
                    <a:pt x="465" y="23"/>
                    <a:pt x="469" y="28"/>
                  </a:cubicBezTo>
                  <a:cubicBezTo>
                    <a:pt x="468" y="37"/>
                    <a:pt x="471" y="54"/>
                    <a:pt x="467" y="60"/>
                  </a:cubicBezTo>
                  <a:cubicBezTo>
                    <a:pt x="463" y="66"/>
                    <a:pt x="483" y="66"/>
                    <a:pt x="448" y="66"/>
                  </a:cubicBezTo>
                  <a:cubicBezTo>
                    <a:pt x="413" y="66"/>
                    <a:pt x="320" y="59"/>
                    <a:pt x="259" y="58"/>
                  </a:cubicBezTo>
                  <a:cubicBezTo>
                    <a:pt x="199" y="58"/>
                    <a:pt x="139" y="58"/>
                    <a:pt x="79" y="58"/>
                  </a:cubicBezTo>
                  <a:cubicBezTo>
                    <a:pt x="6" y="58"/>
                    <a:pt x="19" y="77"/>
                    <a:pt x="4" y="52"/>
                  </a:cubicBezTo>
                  <a:cubicBezTo>
                    <a:pt x="5" y="0"/>
                    <a:pt x="0" y="7"/>
                    <a:pt x="55" y="4"/>
                  </a:cubicBezTo>
                  <a:cubicBezTo>
                    <a:pt x="61" y="4"/>
                    <a:pt x="68" y="3"/>
                    <a:pt x="74" y="3"/>
                  </a:cubicBezTo>
                  <a:cubicBezTo>
                    <a:pt x="184" y="4"/>
                    <a:pt x="293" y="11"/>
                    <a:pt x="403" y="13"/>
                  </a:cubicBezTo>
                  <a:cubicBezTo>
                    <a:pt x="431" y="15"/>
                    <a:pt x="432" y="16"/>
                    <a:pt x="461" y="12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01" name="Freeform 429"/>
            <p:cNvSpPr>
              <a:spLocks/>
            </p:cNvSpPr>
            <p:nvPr/>
          </p:nvSpPr>
          <p:spPr bwMode="auto">
            <a:xfrm>
              <a:off x="630" y="936"/>
              <a:ext cx="422" cy="48"/>
            </a:xfrm>
            <a:custGeom>
              <a:avLst/>
              <a:gdLst>
                <a:gd name="T0" fmla="*/ 417 w 422"/>
                <a:gd name="T1" fmla="*/ 7 h 48"/>
                <a:gd name="T2" fmla="*/ 411 w 422"/>
                <a:gd name="T3" fmla="*/ 48 h 48"/>
                <a:gd name="T4" fmla="*/ 334 w 422"/>
                <a:gd name="T5" fmla="*/ 46 h 48"/>
                <a:gd name="T6" fmla="*/ 123 w 422"/>
                <a:gd name="T7" fmla="*/ 43 h 48"/>
                <a:gd name="T8" fmla="*/ 3 w 422"/>
                <a:gd name="T9" fmla="*/ 43 h 48"/>
                <a:gd name="T10" fmla="*/ 9 w 422"/>
                <a:gd name="T11" fmla="*/ 15 h 48"/>
                <a:gd name="T12" fmla="*/ 21 w 422"/>
                <a:gd name="T13" fmla="*/ 3 h 48"/>
                <a:gd name="T14" fmla="*/ 90 w 422"/>
                <a:gd name="T15" fmla="*/ 0 h 48"/>
                <a:gd name="T16" fmla="*/ 267 w 422"/>
                <a:gd name="T17" fmla="*/ 4 h 48"/>
                <a:gd name="T18" fmla="*/ 390 w 422"/>
                <a:gd name="T19" fmla="*/ 7 h 48"/>
                <a:gd name="T20" fmla="*/ 417 w 422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2" h="48">
                  <a:moveTo>
                    <a:pt x="417" y="7"/>
                  </a:moveTo>
                  <a:cubicBezTo>
                    <a:pt x="416" y="18"/>
                    <a:pt x="422" y="40"/>
                    <a:pt x="411" y="48"/>
                  </a:cubicBezTo>
                  <a:cubicBezTo>
                    <a:pt x="386" y="47"/>
                    <a:pt x="360" y="44"/>
                    <a:pt x="334" y="46"/>
                  </a:cubicBezTo>
                  <a:cubicBezTo>
                    <a:pt x="284" y="46"/>
                    <a:pt x="178" y="43"/>
                    <a:pt x="123" y="43"/>
                  </a:cubicBezTo>
                  <a:cubicBezTo>
                    <a:pt x="68" y="43"/>
                    <a:pt x="22" y="48"/>
                    <a:pt x="3" y="43"/>
                  </a:cubicBezTo>
                  <a:cubicBezTo>
                    <a:pt x="0" y="31"/>
                    <a:pt x="2" y="24"/>
                    <a:pt x="9" y="15"/>
                  </a:cubicBezTo>
                  <a:cubicBezTo>
                    <a:pt x="14" y="7"/>
                    <a:pt x="8" y="5"/>
                    <a:pt x="21" y="3"/>
                  </a:cubicBezTo>
                  <a:cubicBezTo>
                    <a:pt x="34" y="1"/>
                    <a:pt x="49" y="0"/>
                    <a:pt x="90" y="0"/>
                  </a:cubicBezTo>
                  <a:cubicBezTo>
                    <a:pt x="149" y="1"/>
                    <a:pt x="208" y="3"/>
                    <a:pt x="267" y="4"/>
                  </a:cubicBezTo>
                  <a:cubicBezTo>
                    <a:pt x="324" y="10"/>
                    <a:pt x="261" y="4"/>
                    <a:pt x="390" y="7"/>
                  </a:cubicBezTo>
                  <a:cubicBezTo>
                    <a:pt x="417" y="8"/>
                    <a:pt x="409" y="15"/>
                    <a:pt x="417" y="7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02" name="Freeform 430"/>
            <p:cNvSpPr>
              <a:spLocks/>
            </p:cNvSpPr>
            <p:nvPr/>
          </p:nvSpPr>
          <p:spPr bwMode="auto">
            <a:xfrm>
              <a:off x="714" y="1061"/>
              <a:ext cx="331" cy="52"/>
            </a:xfrm>
            <a:custGeom>
              <a:avLst/>
              <a:gdLst>
                <a:gd name="T0" fmla="*/ 331 w 331"/>
                <a:gd name="T1" fmla="*/ 5 h 52"/>
                <a:gd name="T2" fmla="*/ 328 w 331"/>
                <a:gd name="T3" fmla="*/ 50 h 52"/>
                <a:gd name="T4" fmla="*/ 73 w 331"/>
                <a:gd name="T5" fmla="*/ 50 h 52"/>
                <a:gd name="T6" fmla="*/ 70 w 331"/>
                <a:gd name="T7" fmla="*/ 46 h 52"/>
                <a:gd name="T8" fmla="*/ 64 w 331"/>
                <a:gd name="T9" fmla="*/ 44 h 52"/>
                <a:gd name="T10" fmla="*/ 46 w 331"/>
                <a:gd name="T11" fmla="*/ 31 h 52"/>
                <a:gd name="T12" fmla="*/ 25 w 331"/>
                <a:gd name="T13" fmla="*/ 16 h 52"/>
                <a:gd name="T14" fmla="*/ 1 w 331"/>
                <a:gd name="T15" fmla="*/ 10 h 52"/>
                <a:gd name="T16" fmla="*/ 64 w 331"/>
                <a:gd name="T17" fmla="*/ 2 h 52"/>
                <a:gd name="T18" fmla="*/ 223 w 331"/>
                <a:gd name="T19" fmla="*/ 2 h 52"/>
                <a:gd name="T20" fmla="*/ 313 w 331"/>
                <a:gd name="T21" fmla="*/ 5 h 52"/>
                <a:gd name="T22" fmla="*/ 331 w 331"/>
                <a:gd name="T23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1" h="52">
                  <a:moveTo>
                    <a:pt x="331" y="5"/>
                  </a:moveTo>
                  <a:cubicBezTo>
                    <a:pt x="328" y="20"/>
                    <a:pt x="330" y="34"/>
                    <a:pt x="328" y="50"/>
                  </a:cubicBezTo>
                  <a:cubicBezTo>
                    <a:pt x="244" y="49"/>
                    <a:pt x="157" y="52"/>
                    <a:pt x="73" y="50"/>
                  </a:cubicBezTo>
                  <a:cubicBezTo>
                    <a:pt x="71" y="50"/>
                    <a:pt x="71" y="47"/>
                    <a:pt x="70" y="46"/>
                  </a:cubicBezTo>
                  <a:cubicBezTo>
                    <a:pt x="68" y="45"/>
                    <a:pt x="66" y="45"/>
                    <a:pt x="64" y="44"/>
                  </a:cubicBezTo>
                  <a:cubicBezTo>
                    <a:pt x="58" y="39"/>
                    <a:pt x="52" y="36"/>
                    <a:pt x="46" y="31"/>
                  </a:cubicBezTo>
                  <a:cubicBezTo>
                    <a:pt x="41" y="23"/>
                    <a:pt x="34" y="18"/>
                    <a:pt x="25" y="16"/>
                  </a:cubicBezTo>
                  <a:cubicBezTo>
                    <a:pt x="17" y="10"/>
                    <a:pt x="13" y="11"/>
                    <a:pt x="1" y="10"/>
                  </a:cubicBezTo>
                  <a:cubicBezTo>
                    <a:pt x="0" y="3"/>
                    <a:pt x="27" y="3"/>
                    <a:pt x="64" y="2"/>
                  </a:cubicBezTo>
                  <a:cubicBezTo>
                    <a:pt x="101" y="1"/>
                    <a:pt x="182" y="2"/>
                    <a:pt x="223" y="2"/>
                  </a:cubicBezTo>
                  <a:cubicBezTo>
                    <a:pt x="264" y="0"/>
                    <a:pt x="295" y="5"/>
                    <a:pt x="313" y="5"/>
                  </a:cubicBezTo>
                  <a:cubicBezTo>
                    <a:pt x="331" y="5"/>
                    <a:pt x="327" y="5"/>
                    <a:pt x="331" y="5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03" name="Freeform 431"/>
            <p:cNvSpPr>
              <a:spLocks/>
            </p:cNvSpPr>
            <p:nvPr/>
          </p:nvSpPr>
          <p:spPr bwMode="auto">
            <a:xfrm>
              <a:off x="1413" y="1058"/>
              <a:ext cx="399" cy="58"/>
            </a:xfrm>
            <a:custGeom>
              <a:avLst/>
              <a:gdLst>
                <a:gd name="T0" fmla="*/ 392 w 399"/>
                <a:gd name="T1" fmla="*/ 6 h 58"/>
                <a:gd name="T2" fmla="*/ 360 w 399"/>
                <a:gd name="T3" fmla="*/ 36 h 58"/>
                <a:gd name="T4" fmla="*/ 330 w 399"/>
                <a:gd name="T5" fmla="*/ 54 h 58"/>
                <a:gd name="T6" fmla="*/ 298 w 399"/>
                <a:gd name="T7" fmla="*/ 52 h 58"/>
                <a:gd name="T8" fmla="*/ 194 w 399"/>
                <a:gd name="T9" fmla="*/ 54 h 58"/>
                <a:gd name="T10" fmla="*/ 36 w 399"/>
                <a:gd name="T11" fmla="*/ 54 h 58"/>
                <a:gd name="T12" fmla="*/ 10 w 399"/>
                <a:gd name="T13" fmla="*/ 48 h 58"/>
                <a:gd name="T14" fmla="*/ 4 w 399"/>
                <a:gd name="T15" fmla="*/ 30 h 58"/>
                <a:gd name="T16" fmla="*/ 8 w 399"/>
                <a:gd name="T17" fmla="*/ 4 h 58"/>
                <a:gd name="T18" fmla="*/ 48 w 399"/>
                <a:gd name="T19" fmla="*/ 8 h 58"/>
                <a:gd name="T20" fmla="*/ 140 w 399"/>
                <a:gd name="T21" fmla="*/ 2 h 58"/>
                <a:gd name="T22" fmla="*/ 316 w 399"/>
                <a:gd name="T23" fmla="*/ 8 h 58"/>
                <a:gd name="T24" fmla="*/ 392 w 399"/>
                <a:gd name="T25" fmla="*/ 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9" h="58">
                  <a:moveTo>
                    <a:pt x="392" y="6"/>
                  </a:moveTo>
                  <a:cubicBezTo>
                    <a:pt x="399" y="10"/>
                    <a:pt x="370" y="28"/>
                    <a:pt x="360" y="36"/>
                  </a:cubicBezTo>
                  <a:cubicBezTo>
                    <a:pt x="344" y="52"/>
                    <a:pt x="355" y="46"/>
                    <a:pt x="330" y="54"/>
                  </a:cubicBezTo>
                  <a:cubicBezTo>
                    <a:pt x="320" y="58"/>
                    <a:pt x="321" y="52"/>
                    <a:pt x="298" y="52"/>
                  </a:cubicBezTo>
                  <a:cubicBezTo>
                    <a:pt x="275" y="52"/>
                    <a:pt x="238" y="54"/>
                    <a:pt x="194" y="54"/>
                  </a:cubicBezTo>
                  <a:cubicBezTo>
                    <a:pt x="114" y="53"/>
                    <a:pt x="114" y="56"/>
                    <a:pt x="36" y="54"/>
                  </a:cubicBezTo>
                  <a:cubicBezTo>
                    <a:pt x="0" y="52"/>
                    <a:pt x="15" y="52"/>
                    <a:pt x="10" y="48"/>
                  </a:cubicBezTo>
                  <a:cubicBezTo>
                    <a:pt x="5" y="44"/>
                    <a:pt x="4" y="37"/>
                    <a:pt x="4" y="30"/>
                  </a:cubicBezTo>
                  <a:cubicBezTo>
                    <a:pt x="4" y="23"/>
                    <a:pt x="1" y="8"/>
                    <a:pt x="8" y="4"/>
                  </a:cubicBezTo>
                  <a:cubicBezTo>
                    <a:pt x="15" y="0"/>
                    <a:pt x="26" y="8"/>
                    <a:pt x="48" y="8"/>
                  </a:cubicBezTo>
                  <a:cubicBezTo>
                    <a:pt x="70" y="8"/>
                    <a:pt x="95" y="2"/>
                    <a:pt x="140" y="2"/>
                  </a:cubicBezTo>
                  <a:cubicBezTo>
                    <a:pt x="185" y="2"/>
                    <a:pt x="274" y="7"/>
                    <a:pt x="316" y="8"/>
                  </a:cubicBezTo>
                  <a:cubicBezTo>
                    <a:pt x="358" y="9"/>
                    <a:pt x="378" y="6"/>
                    <a:pt x="392" y="6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04" name="Freeform 432"/>
            <p:cNvSpPr>
              <a:spLocks/>
            </p:cNvSpPr>
            <p:nvPr/>
          </p:nvSpPr>
          <p:spPr bwMode="auto">
            <a:xfrm>
              <a:off x="882" y="1196"/>
              <a:ext cx="179" cy="52"/>
            </a:xfrm>
            <a:custGeom>
              <a:avLst/>
              <a:gdLst>
                <a:gd name="T0" fmla="*/ 165 w 179"/>
                <a:gd name="T1" fmla="*/ 2 h 52"/>
                <a:gd name="T2" fmla="*/ 135 w 179"/>
                <a:gd name="T3" fmla="*/ 46 h 52"/>
                <a:gd name="T4" fmla="*/ 67 w 179"/>
                <a:gd name="T5" fmla="*/ 52 h 52"/>
                <a:gd name="T6" fmla="*/ 25 w 179"/>
                <a:gd name="T7" fmla="*/ 50 h 52"/>
                <a:gd name="T8" fmla="*/ 9 w 179"/>
                <a:gd name="T9" fmla="*/ 26 h 52"/>
                <a:gd name="T10" fmla="*/ 91 w 179"/>
                <a:gd name="T11" fmla="*/ 14 h 52"/>
                <a:gd name="T12" fmla="*/ 149 w 179"/>
                <a:gd name="T13" fmla="*/ 8 h 52"/>
                <a:gd name="T14" fmla="*/ 165 w 179"/>
                <a:gd name="T15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52">
                  <a:moveTo>
                    <a:pt x="165" y="2"/>
                  </a:moveTo>
                  <a:cubicBezTo>
                    <a:pt x="179" y="44"/>
                    <a:pt x="172" y="44"/>
                    <a:pt x="135" y="46"/>
                  </a:cubicBezTo>
                  <a:cubicBezTo>
                    <a:pt x="121" y="51"/>
                    <a:pt x="72" y="52"/>
                    <a:pt x="67" y="52"/>
                  </a:cubicBezTo>
                  <a:cubicBezTo>
                    <a:pt x="46" y="51"/>
                    <a:pt x="41" y="45"/>
                    <a:pt x="25" y="50"/>
                  </a:cubicBezTo>
                  <a:cubicBezTo>
                    <a:pt x="19" y="41"/>
                    <a:pt x="17" y="34"/>
                    <a:pt x="9" y="26"/>
                  </a:cubicBezTo>
                  <a:cubicBezTo>
                    <a:pt x="0" y="0"/>
                    <a:pt x="63" y="15"/>
                    <a:pt x="91" y="14"/>
                  </a:cubicBezTo>
                  <a:cubicBezTo>
                    <a:pt x="112" y="11"/>
                    <a:pt x="127" y="9"/>
                    <a:pt x="149" y="8"/>
                  </a:cubicBezTo>
                  <a:cubicBezTo>
                    <a:pt x="159" y="3"/>
                    <a:pt x="154" y="5"/>
                    <a:pt x="165" y="2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05" name="Freeform 433"/>
            <p:cNvSpPr>
              <a:spLocks/>
            </p:cNvSpPr>
            <p:nvPr/>
          </p:nvSpPr>
          <p:spPr bwMode="auto">
            <a:xfrm>
              <a:off x="1404" y="1179"/>
              <a:ext cx="241" cy="59"/>
            </a:xfrm>
            <a:custGeom>
              <a:avLst/>
              <a:gdLst>
                <a:gd name="T0" fmla="*/ 241 w 241"/>
                <a:gd name="T1" fmla="*/ 9 h 59"/>
                <a:gd name="T2" fmla="*/ 223 w 241"/>
                <a:gd name="T3" fmla="*/ 31 h 59"/>
                <a:gd name="T4" fmla="*/ 181 w 241"/>
                <a:gd name="T5" fmla="*/ 55 h 59"/>
                <a:gd name="T6" fmla="*/ 107 w 241"/>
                <a:gd name="T7" fmla="*/ 55 h 59"/>
                <a:gd name="T8" fmla="*/ 13 w 241"/>
                <a:gd name="T9" fmla="*/ 53 h 59"/>
                <a:gd name="T10" fmla="*/ 11 w 241"/>
                <a:gd name="T11" fmla="*/ 25 h 59"/>
                <a:gd name="T12" fmla="*/ 25 w 241"/>
                <a:gd name="T13" fmla="*/ 3 h 59"/>
                <a:gd name="T14" fmla="*/ 157 w 241"/>
                <a:gd name="T15" fmla="*/ 7 h 59"/>
                <a:gd name="T16" fmla="*/ 241 w 241"/>
                <a:gd name="T17" fmla="*/ 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1" h="59">
                  <a:moveTo>
                    <a:pt x="241" y="9"/>
                  </a:moveTo>
                  <a:cubicBezTo>
                    <a:pt x="232" y="15"/>
                    <a:pt x="228" y="22"/>
                    <a:pt x="223" y="31"/>
                  </a:cubicBezTo>
                  <a:cubicBezTo>
                    <a:pt x="209" y="41"/>
                    <a:pt x="216" y="51"/>
                    <a:pt x="181" y="55"/>
                  </a:cubicBezTo>
                  <a:cubicBezTo>
                    <a:pt x="162" y="59"/>
                    <a:pt x="135" y="55"/>
                    <a:pt x="107" y="55"/>
                  </a:cubicBezTo>
                  <a:cubicBezTo>
                    <a:pt x="79" y="55"/>
                    <a:pt x="29" y="58"/>
                    <a:pt x="13" y="53"/>
                  </a:cubicBezTo>
                  <a:cubicBezTo>
                    <a:pt x="0" y="49"/>
                    <a:pt x="8" y="35"/>
                    <a:pt x="11" y="25"/>
                  </a:cubicBezTo>
                  <a:cubicBezTo>
                    <a:pt x="13" y="15"/>
                    <a:pt x="1" y="6"/>
                    <a:pt x="25" y="3"/>
                  </a:cubicBezTo>
                  <a:cubicBezTo>
                    <a:pt x="49" y="0"/>
                    <a:pt x="121" y="6"/>
                    <a:pt x="157" y="7"/>
                  </a:cubicBezTo>
                  <a:cubicBezTo>
                    <a:pt x="177" y="8"/>
                    <a:pt x="222" y="17"/>
                    <a:pt x="241" y="9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06" name="Freeform 434"/>
            <p:cNvSpPr>
              <a:spLocks/>
            </p:cNvSpPr>
            <p:nvPr/>
          </p:nvSpPr>
          <p:spPr bwMode="auto">
            <a:xfrm>
              <a:off x="933" y="1319"/>
              <a:ext cx="146" cy="61"/>
            </a:xfrm>
            <a:custGeom>
              <a:avLst/>
              <a:gdLst>
                <a:gd name="T0" fmla="*/ 134 w 146"/>
                <a:gd name="T1" fmla="*/ 15 h 61"/>
                <a:gd name="T2" fmla="*/ 126 w 146"/>
                <a:gd name="T3" fmla="*/ 55 h 61"/>
                <a:gd name="T4" fmla="*/ 82 w 146"/>
                <a:gd name="T5" fmla="*/ 55 h 61"/>
                <a:gd name="T6" fmla="*/ 16 w 146"/>
                <a:gd name="T7" fmla="*/ 55 h 61"/>
                <a:gd name="T8" fmla="*/ 8 w 146"/>
                <a:gd name="T9" fmla="*/ 17 h 61"/>
                <a:gd name="T10" fmla="*/ 0 w 146"/>
                <a:gd name="T11" fmla="*/ 5 h 61"/>
                <a:gd name="T12" fmla="*/ 40 w 146"/>
                <a:gd name="T13" fmla="*/ 13 h 61"/>
                <a:gd name="T14" fmla="*/ 134 w 146"/>
                <a:gd name="T15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6" h="61">
                  <a:moveTo>
                    <a:pt x="134" y="15"/>
                  </a:moveTo>
                  <a:cubicBezTo>
                    <a:pt x="135" y="27"/>
                    <a:pt x="146" y="60"/>
                    <a:pt x="126" y="55"/>
                  </a:cubicBezTo>
                  <a:cubicBezTo>
                    <a:pt x="117" y="61"/>
                    <a:pt x="100" y="55"/>
                    <a:pt x="82" y="55"/>
                  </a:cubicBezTo>
                  <a:cubicBezTo>
                    <a:pt x="64" y="55"/>
                    <a:pt x="28" y="61"/>
                    <a:pt x="16" y="55"/>
                  </a:cubicBezTo>
                  <a:cubicBezTo>
                    <a:pt x="15" y="40"/>
                    <a:pt x="13" y="31"/>
                    <a:pt x="8" y="17"/>
                  </a:cubicBezTo>
                  <a:cubicBezTo>
                    <a:pt x="6" y="12"/>
                    <a:pt x="0" y="5"/>
                    <a:pt x="0" y="5"/>
                  </a:cubicBezTo>
                  <a:cubicBezTo>
                    <a:pt x="14" y="0"/>
                    <a:pt x="28" y="5"/>
                    <a:pt x="40" y="13"/>
                  </a:cubicBezTo>
                  <a:cubicBezTo>
                    <a:pt x="122" y="11"/>
                    <a:pt x="91" y="6"/>
                    <a:pt x="134" y="15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07" name="Freeform 435"/>
            <p:cNvSpPr>
              <a:spLocks/>
            </p:cNvSpPr>
            <p:nvPr/>
          </p:nvSpPr>
          <p:spPr bwMode="auto">
            <a:xfrm>
              <a:off x="1407" y="1329"/>
              <a:ext cx="131" cy="51"/>
            </a:xfrm>
            <a:custGeom>
              <a:avLst/>
              <a:gdLst>
                <a:gd name="T0" fmla="*/ 128 w 131"/>
                <a:gd name="T1" fmla="*/ 15 h 51"/>
                <a:gd name="T2" fmla="*/ 124 w 131"/>
                <a:gd name="T3" fmla="*/ 27 h 51"/>
                <a:gd name="T4" fmla="*/ 110 w 131"/>
                <a:gd name="T5" fmla="*/ 51 h 51"/>
                <a:gd name="T6" fmla="*/ 6 w 131"/>
                <a:gd name="T7" fmla="*/ 47 h 51"/>
                <a:gd name="T8" fmla="*/ 2 w 131"/>
                <a:gd name="T9" fmla="*/ 7 h 51"/>
                <a:gd name="T10" fmla="*/ 8 w 131"/>
                <a:gd name="T11" fmla="*/ 5 h 51"/>
                <a:gd name="T12" fmla="*/ 102 w 131"/>
                <a:gd name="T13" fmla="*/ 9 h 51"/>
                <a:gd name="T14" fmla="*/ 128 w 131"/>
                <a:gd name="T15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51">
                  <a:moveTo>
                    <a:pt x="128" y="15"/>
                  </a:moveTo>
                  <a:cubicBezTo>
                    <a:pt x="131" y="18"/>
                    <a:pt x="126" y="21"/>
                    <a:pt x="124" y="27"/>
                  </a:cubicBezTo>
                  <a:cubicBezTo>
                    <a:pt x="121" y="33"/>
                    <a:pt x="130" y="48"/>
                    <a:pt x="110" y="51"/>
                  </a:cubicBezTo>
                  <a:cubicBezTo>
                    <a:pt x="70" y="47"/>
                    <a:pt x="47" y="48"/>
                    <a:pt x="6" y="47"/>
                  </a:cubicBezTo>
                  <a:cubicBezTo>
                    <a:pt x="7" y="39"/>
                    <a:pt x="0" y="15"/>
                    <a:pt x="2" y="7"/>
                  </a:cubicBezTo>
                  <a:cubicBezTo>
                    <a:pt x="4" y="0"/>
                    <a:pt x="8" y="5"/>
                    <a:pt x="8" y="5"/>
                  </a:cubicBezTo>
                  <a:cubicBezTo>
                    <a:pt x="52" y="11"/>
                    <a:pt x="6" y="5"/>
                    <a:pt x="102" y="9"/>
                  </a:cubicBezTo>
                  <a:cubicBezTo>
                    <a:pt x="129" y="10"/>
                    <a:pt x="128" y="2"/>
                    <a:pt x="128" y="15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08" name="Freeform 436"/>
            <p:cNvSpPr>
              <a:spLocks/>
            </p:cNvSpPr>
            <p:nvPr/>
          </p:nvSpPr>
          <p:spPr bwMode="auto">
            <a:xfrm>
              <a:off x="987" y="1462"/>
              <a:ext cx="114" cy="54"/>
            </a:xfrm>
            <a:custGeom>
              <a:avLst/>
              <a:gdLst>
                <a:gd name="T0" fmla="*/ 104 w 114"/>
                <a:gd name="T1" fmla="*/ 10 h 54"/>
                <a:gd name="T2" fmla="*/ 100 w 114"/>
                <a:gd name="T3" fmla="*/ 54 h 54"/>
                <a:gd name="T4" fmla="*/ 56 w 114"/>
                <a:gd name="T5" fmla="*/ 46 h 54"/>
                <a:gd name="T6" fmla="*/ 50 w 114"/>
                <a:gd name="T7" fmla="*/ 44 h 54"/>
                <a:gd name="T8" fmla="*/ 8 w 114"/>
                <a:gd name="T9" fmla="*/ 40 h 54"/>
                <a:gd name="T10" fmla="*/ 4 w 114"/>
                <a:gd name="T11" fmla="*/ 22 h 54"/>
                <a:gd name="T12" fmla="*/ 0 w 114"/>
                <a:gd name="T13" fmla="*/ 10 h 54"/>
                <a:gd name="T14" fmla="*/ 86 w 114"/>
                <a:gd name="T15" fmla="*/ 0 h 54"/>
                <a:gd name="T16" fmla="*/ 100 w 114"/>
                <a:gd name="T17" fmla="*/ 4 h 54"/>
                <a:gd name="T18" fmla="*/ 104 w 114"/>
                <a:gd name="T19" fmla="*/ 10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4" h="54">
                  <a:moveTo>
                    <a:pt x="104" y="10"/>
                  </a:moveTo>
                  <a:cubicBezTo>
                    <a:pt x="105" y="21"/>
                    <a:pt x="114" y="49"/>
                    <a:pt x="100" y="54"/>
                  </a:cubicBezTo>
                  <a:cubicBezTo>
                    <a:pt x="85" y="44"/>
                    <a:pt x="78" y="47"/>
                    <a:pt x="56" y="46"/>
                  </a:cubicBezTo>
                  <a:cubicBezTo>
                    <a:pt x="54" y="45"/>
                    <a:pt x="52" y="44"/>
                    <a:pt x="50" y="44"/>
                  </a:cubicBezTo>
                  <a:cubicBezTo>
                    <a:pt x="36" y="42"/>
                    <a:pt x="22" y="43"/>
                    <a:pt x="8" y="40"/>
                  </a:cubicBezTo>
                  <a:cubicBezTo>
                    <a:pt x="2" y="39"/>
                    <a:pt x="5" y="28"/>
                    <a:pt x="4" y="22"/>
                  </a:cubicBezTo>
                  <a:cubicBezTo>
                    <a:pt x="3" y="18"/>
                    <a:pt x="0" y="10"/>
                    <a:pt x="0" y="10"/>
                  </a:cubicBezTo>
                  <a:cubicBezTo>
                    <a:pt x="29" y="0"/>
                    <a:pt x="75" y="32"/>
                    <a:pt x="86" y="0"/>
                  </a:cubicBezTo>
                  <a:cubicBezTo>
                    <a:pt x="86" y="0"/>
                    <a:pt x="99" y="3"/>
                    <a:pt x="100" y="4"/>
                  </a:cubicBezTo>
                  <a:cubicBezTo>
                    <a:pt x="107" y="11"/>
                    <a:pt x="98" y="10"/>
                    <a:pt x="104" y="10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09" name="Freeform 437"/>
            <p:cNvSpPr>
              <a:spLocks/>
            </p:cNvSpPr>
            <p:nvPr/>
          </p:nvSpPr>
          <p:spPr bwMode="auto">
            <a:xfrm>
              <a:off x="1391" y="1454"/>
              <a:ext cx="107" cy="61"/>
            </a:xfrm>
            <a:custGeom>
              <a:avLst/>
              <a:gdLst>
                <a:gd name="T0" fmla="*/ 106 w 107"/>
                <a:gd name="T1" fmla="*/ 10 h 61"/>
                <a:gd name="T2" fmla="*/ 94 w 107"/>
                <a:gd name="T3" fmla="*/ 54 h 61"/>
                <a:gd name="T4" fmla="*/ 34 w 107"/>
                <a:gd name="T5" fmla="*/ 52 h 61"/>
                <a:gd name="T6" fmla="*/ 18 w 107"/>
                <a:gd name="T7" fmla="*/ 50 h 61"/>
                <a:gd name="T8" fmla="*/ 16 w 107"/>
                <a:gd name="T9" fmla="*/ 44 h 61"/>
                <a:gd name="T10" fmla="*/ 10 w 107"/>
                <a:gd name="T11" fmla="*/ 40 h 61"/>
                <a:gd name="T12" fmla="*/ 2 w 107"/>
                <a:gd name="T13" fmla="*/ 22 h 61"/>
                <a:gd name="T14" fmla="*/ 0 w 107"/>
                <a:gd name="T15" fmla="*/ 16 h 61"/>
                <a:gd name="T16" fmla="*/ 44 w 107"/>
                <a:gd name="T17" fmla="*/ 12 h 61"/>
                <a:gd name="T18" fmla="*/ 106 w 107"/>
                <a:gd name="T19" fmla="*/ 1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7" h="61">
                  <a:moveTo>
                    <a:pt x="106" y="10"/>
                  </a:moveTo>
                  <a:cubicBezTo>
                    <a:pt x="105" y="25"/>
                    <a:pt x="107" y="48"/>
                    <a:pt x="94" y="54"/>
                  </a:cubicBezTo>
                  <a:cubicBezTo>
                    <a:pt x="82" y="61"/>
                    <a:pt x="47" y="53"/>
                    <a:pt x="34" y="52"/>
                  </a:cubicBezTo>
                  <a:cubicBezTo>
                    <a:pt x="21" y="51"/>
                    <a:pt x="21" y="51"/>
                    <a:pt x="18" y="50"/>
                  </a:cubicBezTo>
                  <a:cubicBezTo>
                    <a:pt x="16" y="50"/>
                    <a:pt x="17" y="46"/>
                    <a:pt x="16" y="44"/>
                  </a:cubicBezTo>
                  <a:cubicBezTo>
                    <a:pt x="14" y="42"/>
                    <a:pt x="12" y="41"/>
                    <a:pt x="10" y="40"/>
                  </a:cubicBezTo>
                  <a:cubicBezTo>
                    <a:pt x="4" y="30"/>
                    <a:pt x="7" y="36"/>
                    <a:pt x="2" y="22"/>
                  </a:cubicBezTo>
                  <a:cubicBezTo>
                    <a:pt x="1" y="20"/>
                    <a:pt x="0" y="16"/>
                    <a:pt x="0" y="16"/>
                  </a:cubicBezTo>
                  <a:cubicBezTo>
                    <a:pt x="5" y="0"/>
                    <a:pt x="32" y="12"/>
                    <a:pt x="44" y="12"/>
                  </a:cubicBezTo>
                  <a:cubicBezTo>
                    <a:pt x="65" y="12"/>
                    <a:pt x="85" y="11"/>
                    <a:pt x="106" y="10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10" name="Freeform 438"/>
            <p:cNvSpPr>
              <a:spLocks/>
            </p:cNvSpPr>
            <p:nvPr/>
          </p:nvSpPr>
          <p:spPr bwMode="auto">
            <a:xfrm>
              <a:off x="896" y="445"/>
              <a:ext cx="687" cy="1108"/>
            </a:xfrm>
            <a:custGeom>
              <a:avLst/>
              <a:gdLst>
                <a:gd name="T0" fmla="*/ 579 w 687"/>
                <a:gd name="T1" fmla="*/ 25 h 1108"/>
                <a:gd name="T2" fmla="*/ 551 w 687"/>
                <a:gd name="T3" fmla="*/ 287 h 1108"/>
                <a:gd name="T4" fmla="*/ 545 w 687"/>
                <a:gd name="T5" fmla="*/ 377 h 1108"/>
                <a:gd name="T6" fmla="*/ 573 w 687"/>
                <a:gd name="T7" fmla="*/ 357 h 1108"/>
                <a:gd name="T8" fmla="*/ 624 w 687"/>
                <a:gd name="T9" fmla="*/ 342 h 1108"/>
                <a:gd name="T10" fmla="*/ 655 w 687"/>
                <a:gd name="T11" fmla="*/ 353 h 1108"/>
                <a:gd name="T12" fmla="*/ 685 w 687"/>
                <a:gd name="T13" fmla="*/ 397 h 1108"/>
                <a:gd name="T14" fmla="*/ 642 w 687"/>
                <a:gd name="T15" fmla="*/ 479 h 1108"/>
                <a:gd name="T16" fmla="*/ 573 w 687"/>
                <a:gd name="T17" fmla="*/ 483 h 1108"/>
                <a:gd name="T18" fmla="*/ 531 w 687"/>
                <a:gd name="T19" fmla="*/ 479 h 1108"/>
                <a:gd name="T20" fmla="*/ 525 w 687"/>
                <a:gd name="T21" fmla="*/ 567 h 1108"/>
                <a:gd name="T22" fmla="*/ 513 w 687"/>
                <a:gd name="T23" fmla="*/ 803 h 1108"/>
                <a:gd name="T24" fmla="*/ 496 w 687"/>
                <a:gd name="T25" fmla="*/ 906 h 1108"/>
                <a:gd name="T26" fmla="*/ 499 w 687"/>
                <a:gd name="T27" fmla="*/ 1045 h 1108"/>
                <a:gd name="T28" fmla="*/ 511 w 687"/>
                <a:gd name="T29" fmla="*/ 1075 h 1108"/>
                <a:gd name="T30" fmla="*/ 491 w 687"/>
                <a:gd name="T31" fmla="*/ 1091 h 1108"/>
                <a:gd name="T32" fmla="*/ 471 w 687"/>
                <a:gd name="T33" fmla="*/ 1089 h 1108"/>
                <a:gd name="T34" fmla="*/ 424 w 687"/>
                <a:gd name="T35" fmla="*/ 1106 h 1108"/>
                <a:gd name="T36" fmla="*/ 233 w 687"/>
                <a:gd name="T37" fmla="*/ 1079 h 1108"/>
                <a:gd name="T38" fmla="*/ 175 w 687"/>
                <a:gd name="T39" fmla="*/ 929 h 1108"/>
                <a:gd name="T40" fmla="*/ 151 w 687"/>
                <a:gd name="T41" fmla="*/ 703 h 1108"/>
                <a:gd name="T42" fmla="*/ 151 w 687"/>
                <a:gd name="T43" fmla="*/ 481 h 1108"/>
                <a:gd name="T44" fmla="*/ 133 w 687"/>
                <a:gd name="T45" fmla="*/ 470 h 1108"/>
                <a:gd name="T46" fmla="*/ 114 w 687"/>
                <a:gd name="T47" fmla="*/ 488 h 1108"/>
                <a:gd name="T48" fmla="*/ 17 w 687"/>
                <a:gd name="T49" fmla="*/ 477 h 1108"/>
                <a:gd name="T50" fmla="*/ 7 w 687"/>
                <a:gd name="T51" fmla="*/ 409 h 1108"/>
                <a:gd name="T52" fmla="*/ 45 w 687"/>
                <a:gd name="T53" fmla="*/ 355 h 1108"/>
                <a:gd name="T54" fmla="*/ 115 w 687"/>
                <a:gd name="T55" fmla="*/ 365 h 1108"/>
                <a:gd name="T56" fmla="*/ 149 w 687"/>
                <a:gd name="T57" fmla="*/ 393 h 1108"/>
                <a:gd name="T58" fmla="*/ 149 w 687"/>
                <a:gd name="T59" fmla="*/ 289 h 1108"/>
                <a:gd name="T60" fmla="*/ 155 w 687"/>
                <a:gd name="T61" fmla="*/ 103 h 1108"/>
                <a:gd name="T62" fmla="*/ 167 w 687"/>
                <a:gd name="T63" fmla="*/ 21 h 1108"/>
                <a:gd name="T64" fmla="*/ 278 w 687"/>
                <a:gd name="T65" fmla="*/ 15 h 1108"/>
                <a:gd name="T66" fmla="*/ 525 w 687"/>
                <a:gd name="T67" fmla="*/ 3 h 1108"/>
                <a:gd name="T68" fmla="*/ 581 w 687"/>
                <a:gd name="T69" fmla="*/ 7 h 1108"/>
                <a:gd name="T70" fmla="*/ 579 w 687"/>
                <a:gd name="T71" fmla="*/ 25 h 1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87" h="1108">
                  <a:moveTo>
                    <a:pt x="579" y="25"/>
                  </a:moveTo>
                  <a:cubicBezTo>
                    <a:pt x="575" y="74"/>
                    <a:pt x="557" y="228"/>
                    <a:pt x="551" y="287"/>
                  </a:cubicBezTo>
                  <a:cubicBezTo>
                    <a:pt x="549" y="347"/>
                    <a:pt x="541" y="365"/>
                    <a:pt x="545" y="377"/>
                  </a:cubicBezTo>
                  <a:cubicBezTo>
                    <a:pt x="549" y="389"/>
                    <a:pt x="560" y="363"/>
                    <a:pt x="573" y="357"/>
                  </a:cubicBezTo>
                  <a:cubicBezTo>
                    <a:pt x="586" y="351"/>
                    <a:pt x="610" y="343"/>
                    <a:pt x="624" y="342"/>
                  </a:cubicBezTo>
                  <a:cubicBezTo>
                    <a:pt x="644" y="344"/>
                    <a:pt x="645" y="344"/>
                    <a:pt x="655" y="353"/>
                  </a:cubicBezTo>
                  <a:cubicBezTo>
                    <a:pt x="665" y="362"/>
                    <a:pt x="687" y="376"/>
                    <a:pt x="685" y="397"/>
                  </a:cubicBezTo>
                  <a:cubicBezTo>
                    <a:pt x="683" y="418"/>
                    <a:pt x="661" y="465"/>
                    <a:pt x="642" y="479"/>
                  </a:cubicBezTo>
                  <a:cubicBezTo>
                    <a:pt x="641" y="480"/>
                    <a:pt x="595" y="478"/>
                    <a:pt x="573" y="483"/>
                  </a:cubicBezTo>
                  <a:cubicBezTo>
                    <a:pt x="554" y="494"/>
                    <a:pt x="539" y="457"/>
                    <a:pt x="531" y="479"/>
                  </a:cubicBezTo>
                  <a:cubicBezTo>
                    <a:pt x="523" y="493"/>
                    <a:pt x="528" y="513"/>
                    <a:pt x="525" y="567"/>
                  </a:cubicBezTo>
                  <a:cubicBezTo>
                    <a:pt x="522" y="621"/>
                    <a:pt x="518" y="747"/>
                    <a:pt x="513" y="803"/>
                  </a:cubicBezTo>
                  <a:cubicBezTo>
                    <a:pt x="508" y="859"/>
                    <a:pt x="498" y="866"/>
                    <a:pt x="496" y="906"/>
                  </a:cubicBezTo>
                  <a:cubicBezTo>
                    <a:pt x="492" y="948"/>
                    <a:pt x="500" y="1016"/>
                    <a:pt x="499" y="1045"/>
                  </a:cubicBezTo>
                  <a:cubicBezTo>
                    <a:pt x="501" y="1073"/>
                    <a:pt x="512" y="1067"/>
                    <a:pt x="511" y="1075"/>
                  </a:cubicBezTo>
                  <a:cubicBezTo>
                    <a:pt x="510" y="1083"/>
                    <a:pt x="498" y="1089"/>
                    <a:pt x="491" y="1091"/>
                  </a:cubicBezTo>
                  <a:cubicBezTo>
                    <a:pt x="484" y="1093"/>
                    <a:pt x="482" y="1087"/>
                    <a:pt x="471" y="1089"/>
                  </a:cubicBezTo>
                  <a:cubicBezTo>
                    <a:pt x="460" y="1091"/>
                    <a:pt x="464" y="1108"/>
                    <a:pt x="424" y="1106"/>
                  </a:cubicBezTo>
                  <a:cubicBezTo>
                    <a:pt x="349" y="1100"/>
                    <a:pt x="303" y="1091"/>
                    <a:pt x="233" y="1079"/>
                  </a:cubicBezTo>
                  <a:cubicBezTo>
                    <a:pt x="179" y="1044"/>
                    <a:pt x="186" y="988"/>
                    <a:pt x="175" y="929"/>
                  </a:cubicBezTo>
                  <a:cubicBezTo>
                    <a:pt x="166" y="869"/>
                    <a:pt x="155" y="778"/>
                    <a:pt x="151" y="703"/>
                  </a:cubicBezTo>
                  <a:cubicBezTo>
                    <a:pt x="147" y="628"/>
                    <a:pt x="154" y="520"/>
                    <a:pt x="151" y="481"/>
                  </a:cubicBezTo>
                  <a:cubicBezTo>
                    <a:pt x="148" y="442"/>
                    <a:pt x="139" y="469"/>
                    <a:pt x="133" y="470"/>
                  </a:cubicBezTo>
                  <a:cubicBezTo>
                    <a:pt x="127" y="476"/>
                    <a:pt x="123" y="487"/>
                    <a:pt x="114" y="488"/>
                  </a:cubicBezTo>
                  <a:cubicBezTo>
                    <a:pt x="81" y="491"/>
                    <a:pt x="37" y="503"/>
                    <a:pt x="17" y="477"/>
                  </a:cubicBezTo>
                  <a:cubicBezTo>
                    <a:pt x="0" y="465"/>
                    <a:pt x="2" y="429"/>
                    <a:pt x="7" y="409"/>
                  </a:cubicBezTo>
                  <a:cubicBezTo>
                    <a:pt x="12" y="389"/>
                    <a:pt x="21" y="373"/>
                    <a:pt x="45" y="355"/>
                  </a:cubicBezTo>
                  <a:cubicBezTo>
                    <a:pt x="63" y="348"/>
                    <a:pt x="98" y="359"/>
                    <a:pt x="115" y="365"/>
                  </a:cubicBezTo>
                  <a:cubicBezTo>
                    <a:pt x="132" y="371"/>
                    <a:pt x="143" y="406"/>
                    <a:pt x="149" y="393"/>
                  </a:cubicBezTo>
                  <a:cubicBezTo>
                    <a:pt x="158" y="382"/>
                    <a:pt x="148" y="337"/>
                    <a:pt x="149" y="289"/>
                  </a:cubicBezTo>
                  <a:cubicBezTo>
                    <a:pt x="150" y="241"/>
                    <a:pt x="152" y="148"/>
                    <a:pt x="155" y="103"/>
                  </a:cubicBezTo>
                  <a:cubicBezTo>
                    <a:pt x="157" y="58"/>
                    <a:pt x="147" y="36"/>
                    <a:pt x="167" y="21"/>
                  </a:cubicBezTo>
                  <a:cubicBezTo>
                    <a:pt x="187" y="6"/>
                    <a:pt x="218" y="18"/>
                    <a:pt x="278" y="15"/>
                  </a:cubicBezTo>
                  <a:cubicBezTo>
                    <a:pt x="360" y="7"/>
                    <a:pt x="443" y="11"/>
                    <a:pt x="525" y="3"/>
                  </a:cubicBezTo>
                  <a:cubicBezTo>
                    <a:pt x="574" y="0"/>
                    <a:pt x="572" y="3"/>
                    <a:pt x="581" y="7"/>
                  </a:cubicBezTo>
                  <a:cubicBezTo>
                    <a:pt x="590" y="11"/>
                    <a:pt x="579" y="21"/>
                    <a:pt x="579" y="25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11" name="Freeform 439"/>
            <p:cNvSpPr>
              <a:spLocks/>
            </p:cNvSpPr>
            <p:nvPr/>
          </p:nvSpPr>
          <p:spPr bwMode="auto">
            <a:xfrm>
              <a:off x="1028" y="455"/>
              <a:ext cx="551" cy="1068"/>
            </a:xfrm>
            <a:custGeom>
              <a:avLst/>
              <a:gdLst>
                <a:gd name="T0" fmla="*/ 65 w 551"/>
                <a:gd name="T1" fmla="*/ 77 h 1068"/>
                <a:gd name="T2" fmla="*/ 131 w 551"/>
                <a:gd name="T3" fmla="*/ 95 h 1068"/>
                <a:gd name="T4" fmla="*/ 158 w 551"/>
                <a:gd name="T5" fmla="*/ 101 h 1068"/>
                <a:gd name="T6" fmla="*/ 212 w 551"/>
                <a:gd name="T7" fmla="*/ 152 h 1068"/>
                <a:gd name="T8" fmla="*/ 203 w 551"/>
                <a:gd name="T9" fmla="*/ 266 h 1068"/>
                <a:gd name="T10" fmla="*/ 203 w 551"/>
                <a:gd name="T11" fmla="*/ 284 h 1068"/>
                <a:gd name="T12" fmla="*/ 212 w 551"/>
                <a:gd name="T13" fmla="*/ 335 h 1068"/>
                <a:gd name="T14" fmla="*/ 209 w 551"/>
                <a:gd name="T15" fmla="*/ 380 h 1068"/>
                <a:gd name="T16" fmla="*/ 200 w 551"/>
                <a:gd name="T17" fmla="*/ 515 h 1068"/>
                <a:gd name="T18" fmla="*/ 149 w 551"/>
                <a:gd name="T19" fmla="*/ 524 h 1068"/>
                <a:gd name="T20" fmla="*/ 104 w 551"/>
                <a:gd name="T21" fmla="*/ 515 h 1068"/>
                <a:gd name="T22" fmla="*/ 80 w 551"/>
                <a:gd name="T23" fmla="*/ 500 h 1068"/>
                <a:gd name="T24" fmla="*/ 65 w 551"/>
                <a:gd name="T25" fmla="*/ 473 h 1068"/>
                <a:gd name="T26" fmla="*/ 74 w 551"/>
                <a:gd name="T27" fmla="*/ 512 h 1068"/>
                <a:gd name="T28" fmla="*/ 167 w 551"/>
                <a:gd name="T29" fmla="*/ 548 h 1068"/>
                <a:gd name="T30" fmla="*/ 200 w 551"/>
                <a:gd name="T31" fmla="*/ 533 h 1068"/>
                <a:gd name="T32" fmla="*/ 131 w 551"/>
                <a:gd name="T33" fmla="*/ 575 h 1068"/>
                <a:gd name="T34" fmla="*/ 269 w 551"/>
                <a:gd name="T35" fmla="*/ 575 h 1068"/>
                <a:gd name="T36" fmla="*/ 263 w 551"/>
                <a:gd name="T37" fmla="*/ 590 h 1068"/>
                <a:gd name="T38" fmla="*/ 248 w 551"/>
                <a:gd name="T39" fmla="*/ 620 h 1068"/>
                <a:gd name="T40" fmla="*/ 239 w 551"/>
                <a:gd name="T41" fmla="*/ 656 h 1068"/>
                <a:gd name="T42" fmla="*/ 218 w 551"/>
                <a:gd name="T43" fmla="*/ 803 h 1068"/>
                <a:gd name="T44" fmla="*/ 170 w 551"/>
                <a:gd name="T45" fmla="*/ 770 h 1068"/>
                <a:gd name="T46" fmla="*/ 176 w 551"/>
                <a:gd name="T47" fmla="*/ 728 h 1068"/>
                <a:gd name="T48" fmla="*/ 188 w 551"/>
                <a:gd name="T49" fmla="*/ 608 h 1068"/>
                <a:gd name="T50" fmla="*/ 95 w 551"/>
                <a:gd name="T51" fmla="*/ 590 h 1068"/>
                <a:gd name="T52" fmla="*/ 65 w 551"/>
                <a:gd name="T53" fmla="*/ 785 h 1068"/>
                <a:gd name="T54" fmla="*/ 80 w 551"/>
                <a:gd name="T55" fmla="*/ 848 h 1068"/>
                <a:gd name="T56" fmla="*/ 131 w 551"/>
                <a:gd name="T57" fmla="*/ 1049 h 1068"/>
                <a:gd name="T58" fmla="*/ 317 w 551"/>
                <a:gd name="T59" fmla="*/ 1058 h 1068"/>
                <a:gd name="T60" fmla="*/ 353 w 551"/>
                <a:gd name="T61" fmla="*/ 881 h 1068"/>
                <a:gd name="T62" fmla="*/ 365 w 551"/>
                <a:gd name="T63" fmla="*/ 797 h 1068"/>
                <a:gd name="T64" fmla="*/ 383 w 551"/>
                <a:gd name="T65" fmla="*/ 446 h 1068"/>
                <a:gd name="T66" fmla="*/ 422 w 551"/>
                <a:gd name="T67" fmla="*/ 452 h 1068"/>
                <a:gd name="T68" fmla="*/ 509 w 551"/>
                <a:gd name="T69" fmla="*/ 461 h 1068"/>
                <a:gd name="T70" fmla="*/ 548 w 551"/>
                <a:gd name="T71" fmla="*/ 386 h 1068"/>
                <a:gd name="T72" fmla="*/ 458 w 551"/>
                <a:gd name="T73" fmla="*/ 356 h 1068"/>
                <a:gd name="T74" fmla="*/ 422 w 551"/>
                <a:gd name="T75" fmla="*/ 380 h 1068"/>
                <a:gd name="T76" fmla="*/ 407 w 551"/>
                <a:gd name="T77" fmla="*/ 392 h 1068"/>
                <a:gd name="T78" fmla="*/ 434 w 551"/>
                <a:gd name="T79" fmla="*/ 5 h 1068"/>
                <a:gd name="T80" fmla="*/ 323 w 551"/>
                <a:gd name="T81" fmla="*/ 11 h 1068"/>
                <a:gd name="T82" fmla="*/ 323 w 551"/>
                <a:gd name="T83" fmla="*/ 173 h 1068"/>
                <a:gd name="T84" fmla="*/ 308 w 551"/>
                <a:gd name="T85" fmla="*/ 380 h 1068"/>
                <a:gd name="T86" fmla="*/ 272 w 551"/>
                <a:gd name="T87" fmla="*/ 338 h 1068"/>
                <a:gd name="T88" fmla="*/ 284 w 551"/>
                <a:gd name="T89" fmla="*/ 332 h 1068"/>
                <a:gd name="T90" fmla="*/ 269 w 551"/>
                <a:gd name="T91" fmla="*/ 266 h 1068"/>
                <a:gd name="T92" fmla="*/ 254 w 551"/>
                <a:gd name="T93" fmla="*/ 92 h 1068"/>
                <a:gd name="T94" fmla="*/ 269 w 551"/>
                <a:gd name="T95" fmla="*/ 59 h 1068"/>
                <a:gd name="T96" fmla="*/ 299 w 551"/>
                <a:gd name="T97" fmla="*/ 14 h 1068"/>
                <a:gd name="T98" fmla="*/ 47 w 551"/>
                <a:gd name="T99" fmla="*/ 29 h 1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51" h="1068">
                  <a:moveTo>
                    <a:pt x="47" y="29"/>
                  </a:moveTo>
                  <a:cubicBezTo>
                    <a:pt x="89" y="37"/>
                    <a:pt x="26" y="20"/>
                    <a:pt x="65" y="77"/>
                  </a:cubicBezTo>
                  <a:cubicBezTo>
                    <a:pt x="71" y="85"/>
                    <a:pt x="85" y="79"/>
                    <a:pt x="95" y="80"/>
                  </a:cubicBezTo>
                  <a:cubicBezTo>
                    <a:pt x="110" y="85"/>
                    <a:pt x="125" y="78"/>
                    <a:pt x="131" y="95"/>
                  </a:cubicBezTo>
                  <a:cubicBezTo>
                    <a:pt x="138" y="94"/>
                    <a:pt x="145" y="90"/>
                    <a:pt x="152" y="92"/>
                  </a:cubicBezTo>
                  <a:cubicBezTo>
                    <a:pt x="156" y="93"/>
                    <a:pt x="155" y="99"/>
                    <a:pt x="158" y="101"/>
                  </a:cubicBezTo>
                  <a:cubicBezTo>
                    <a:pt x="164" y="106"/>
                    <a:pt x="177" y="110"/>
                    <a:pt x="185" y="113"/>
                  </a:cubicBezTo>
                  <a:cubicBezTo>
                    <a:pt x="198" y="133"/>
                    <a:pt x="186" y="147"/>
                    <a:pt x="212" y="152"/>
                  </a:cubicBezTo>
                  <a:cubicBezTo>
                    <a:pt x="208" y="181"/>
                    <a:pt x="209" y="215"/>
                    <a:pt x="200" y="242"/>
                  </a:cubicBezTo>
                  <a:cubicBezTo>
                    <a:pt x="201" y="250"/>
                    <a:pt x="200" y="259"/>
                    <a:pt x="203" y="266"/>
                  </a:cubicBezTo>
                  <a:cubicBezTo>
                    <a:pt x="206" y="273"/>
                    <a:pt x="228" y="265"/>
                    <a:pt x="200" y="272"/>
                  </a:cubicBezTo>
                  <a:cubicBezTo>
                    <a:pt x="201" y="276"/>
                    <a:pt x="200" y="281"/>
                    <a:pt x="203" y="284"/>
                  </a:cubicBezTo>
                  <a:cubicBezTo>
                    <a:pt x="206" y="287"/>
                    <a:pt x="214" y="283"/>
                    <a:pt x="215" y="287"/>
                  </a:cubicBezTo>
                  <a:cubicBezTo>
                    <a:pt x="218" y="303"/>
                    <a:pt x="214" y="319"/>
                    <a:pt x="212" y="335"/>
                  </a:cubicBezTo>
                  <a:cubicBezTo>
                    <a:pt x="211" y="341"/>
                    <a:pt x="206" y="353"/>
                    <a:pt x="206" y="353"/>
                  </a:cubicBezTo>
                  <a:cubicBezTo>
                    <a:pt x="207" y="362"/>
                    <a:pt x="207" y="371"/>
                    <a:pt x="209" y="380"/>
                  </a:cubicBezTo>
                  <a:cubicBezTo>
                    <a:pt x="210" y="386"/>
                    <a:pt x="215" y="398"/>
                    <a:pt x="215" y="398"/>
                  </a:cubicBezTo>
                  <a:cubicBezTo>
                    <a:pt x="214" y="422"/>
                    <a:pt x="233" y="493"/>
                    <a:pt x="200" y="515"/>
                  </a:cubicBezTo>
                  <a:cubicBezTo>
                    <a:pt x="193" y="525"/>
                    <a:pt x="188" y="529"/>
                    <a:pt x="176" y="533"/>
                  </a:cubicBezTo>
                  <a:cubicBezTo>
                    <a:pt x="160" y="509"/>
                    <a:pt x="176" y="515"/>
                    <a:pt x="149" y="524"/>
                  </a:cubicBezTo>
                  <a:cubicBezTo>
                    <a:pt x="137" y="523"/>
                    <a:pt x="125" y="523"/>
                    <a:pt x="113" y="521"/>
                  </a:cubicBezTo>
                  <a:cubicBezTo>
                    <a:pt x="109" y="520"/>
                    <a:pt x="107" y="516"/>
                    <a:pt x="104" y="515"/>
                  </a:cubicBezTo>
                  <a:cubicBezTo>
                    <a:pt x="98" y="512"/>
                    <a:pt x="86" y="509"/>
                    <a:pt x="86" y="509"/>
                  </a:cubicBezTo>
                  <a:cubicBezTo>
                    <a:pt x="84" y="506"/>
                    <a:pt x="82" y="503"/>
                    <a:pt x="80" y="500"/>
                  </a:cubicBezTo>
                  <a:cubicBezTo>
                    <a:pt x="79" y="497"/>
                    <a:pt x="79" y="494"/>
                    <a:pt x="77" y="491"/>
                  </a:cubicBezTo>
                  <a:cubicBezTo>
                    <a:pt x="73" y="485"/>
                    <a:pt x="65" y="473"/>
                    <a:pt x="65" y="473"/>
                  </a:cubicBezTo>
                  <a:cubicBezTo>
                    <a:pt x="58" y="493"/>
                    <a:pt x="63" y="471"/>
                    <a:pt x="71" y="491"/>
                  </a:cubicBezTo>
                  <a:cubicBezTo>
                    <a:pt x="74" y="498"/>
                    <a:pt x="72" y="505"/>
                    <a:pt x="74" y="512"/>
                  </a:cubicBezTo>
                  <a:cubicBezTo>
                    <a:pt x="79" y="528"/>
                    <a:pt x="100" y="530"/>
                    <a:pt x="113" y="533"/>
                  </a:cubicBezTo>
                  <a:cubicBezTo>
                    <a:pt x="153" y="530"/>
                    <a:pt x="157" y="519"/>
                    <a:pt x="167" y="548"/>
                  </a:cubicBezTo>
                  <a:cubicBezTo>
                    <a:pt x="167" y="548"/>
                    <a:pt x="190" y="545"/>
                    <a:pt x="194" y="542"/>
                  </a:cubicBezTo>
                  <a:cubicBezTo>
                    <a:pt x="197" y="540"/>
                    <a:pt x="203" y="532"/>
                    <a:pt x="200" y="533"/>
                  </a:cubicBezTo>
                  <a:cubicBezTo>
                    <a:pt x="195" y="534"/>
                    <a:pt x="162" y="552"/>
                    <a:pt x="155" y="557"/>
                  </a:cubicBezTo>
                  <a:cubicBezTo>
                    <a:pt x="148" y="567"/>
                    <a:pt x="143" y="571"/>
                    <a:pt x="131" y="575"/>
                  </a:cubicBezTo>
                  <a:cubicBezTo>
                    <a:pt x="149" y="581"/>
                    <a:pt x="169" y="582"/>
                    <a:pt x="185" y="593"/>
                  </a:cubicBezTo>
                  <a:cubicBezTo>
                    <a:pt x="234" y="590"/>
                    <a:pt x="233" y="587"/>
                    <a:pt x="269" y="575"/>
                  </a:cubicBezTo>
                  <a:cubicBezTo>
                    <a:pt x="288" y="546"/>
                    <a:pt x="290" y="565"/>
                    <a:pt x="269" y="572"/>
                  </a:cubicBezTo>
                  <a:cubicBezTo>
                    <a:pt x="267" y="578"/>
                    <a:pt x="267" y="585"/>
                    <a:pt x="263" y="590"/>
                  </a:cubicBezTo>
                  <a:cubicBezTo>
                    <a:pt x="259" y="596"/>
                    <a:pt x="251" y="608"/>
                    <a:pt x="251" y="608"/>
                  </a:cubicBezTo>
                  <a:cubicBezTo>
                    <a:pt x="250" y="612"/>
                    <a:pt x="245" y="617"/>
                    <a:pt x="248" y="620"/>
                  </a:cubicBezTo>
                  <a:cubicBezTo>
                    <a:pt x="252" y="625"/>
                    <a:pt x="266" y="626"/>
                    <a:pt x="266" y="626"/>
                  </a:cubicBezTo>
                  <a:cubicBezTo>
                    <a:pt x="260" y="635"/>
                    <a:pt x="248" y="650"/>
                    <a:pt x="239" y="656"/>
                  </a:cubicBezTo>
                  <a:cubicBezTo>
                    <a:pt x="226" y="675"/>
                    <a:pt x="228" y="698"/>
                    <a:pt x="221" y="719"/>
                  </a:cubicBezTo>
                  <a:cubicBezTo>
                    <a:pt x="220" y="747"/>
                    <a:pt x="224" y="776"/>
                    <a:pt x="218" y="803"/>
                  </a:cubicBezTo>
                  <a:cubicBezTo>
                    <a:pt x="217" y="808"/>
                    <a:pt x="207" y="803"/>
                    <a:pt x="203" y="800"/>
                  </a:cubicBezTo>
                  <a:cubicBezTo>
                    <a:pt x="185" y="786"/>
                    <a:pt x="191" y="781"/>
                    <a:pt x="170" y="770"/>
                  </a:cubicBezTo>
                  <a:cubicBezTo>
                    <a:pt x="171" y="759"/>
                    <a:pt x="171" y="748"/>
                    <a:pt x="173" y="737"/>
                  </a:cubicBezTo>
                  <a:cubicBezTo>
                    <a:pt x="173" y="734"/>
                    <a:pt x="173" y="728"/>
                    <a:pt x="176" y="728"/>
                  </a:cubicBezTo>
                  <a:cubicBezTo>
                    <a:pt x="182" y="727"/>
                    <a:pt x="194" y="734"/>
                    <a:pt x="194" y="734"/>
                  </a:cubicBezTo>
                  <a:cubicBezTo>
                    <a:pt x="207" y="694"/>
                    <a:pt x="211" y="643"/>
                    <a:pt x="188" y="608"/>
                  </a:cubicBezTo>
                  <a:cubicBezTo>
                    <a:pt x="176" y="590"/>
                    <a:pt x="144" y="606"/>
                    <a:pt x="122" y="605"/>
                  </a:cubicBezTo>
                  <a:cubicBezTo>
                    <a:pt x="112" y="602"/>
                    <a:pt x="95" y="590"/>
                    <a:pt x="95" y="590"/>
                  </a:cubicBezTo>
                  <a:cubicBezTo>
                    <a:pt x="88" y="579"/>
                    <a:pt x="80" y="578"/>
                    <a:pt x="71" y="569"/>
                  </a:cubicBezTo>
                  <a:cubicBezTo>
                    <a:pt x="44" y="609"/>
                    <a:pt x="61" y="728"/>
                    <a:pt x="65" y="785"/>
                  </a:cubicBezTo>
                  <a:cubicBezTo>
                    <a:pt x="66" y="797"/>
                    <a:pt x="72" y="819"/>
                    <a:pt x="74" y="830"/>
                  </a:cubicBezTo>
                  <a:cubicBezTo>
                    <a:pt x="75" y="836"/>
                    <a:pt x="80" y="848"/>
                    <a:pt x="80" y="848"/>
                  </a:cubicBezTo>
                  <a:cubicBezTo>
                    <a:pt x="79" y="899"/>
                    <a:pt x="44" y="1021"/>
                    <a:pt x="122" y="1031"/>
                  </a:cubicBezTo>
                  <a:cubicBezTo>
                    <a:pt x="126" y="1037"/>
                    <a:pt x="127" y="1044"/>
                    <a:pt x="131" y="1049"/>
                  </a:cubicBezTo>
                  <a:cubicBezTo>
                    <a:pt x="142" y="1063"/>
                    <a:pt x="172" y="1062"/>
                    <a:pt x="188" y="1067"/>
                  </a:cubicBezTo>
                  <a:cubicBezTo>
                    <a:pt x="230" y="1064"/>
                    <a:pt x="277" y="1068"/>
                    <a:pt x="317" y="1058"/>
                  </a:cubicBezTo>
                  <a:cubicBezTo>
                    <a:pt x="333" y="1034"/>
                    <a:pt x="321" y="1055"/>
                    <a:pt x="326" y="998"/>
                  </a:cubicBezTo>
                  <a:cubicBezTo>
                    <a:pt x="329" y="967"/>
                    <a:pt x="343" y="911"/>
                    <a:pt x="353" y="881"/>
                  </a:cubicBezTo>
                  <a:cubicBezTo>
                    <a:pt x="357" y="832"/>
                    <a:pt x="353" y="855"/>
                    <a:pt x="362" y="812"/>
                  </a:cubicBezTo>
                  <a:cubicBezTo>
                    <a:pt x="363" y="807"/>
                    <a:pt x="365" y="797"/>
                    <a:pt x="365" y="797"/>
                  </a:cubicBezTo>
                  <a:cubicBezTo>
                    <a:pt x="368" y="723"/>
                    <a:pt x="368" y="648"/>
                    <a:pt x="380" y="575"/>
                  </a:cubicBezTo>
                  <a:cubicBezTo>
                    <a:pt x="381" y="532"/>
                    <a:pt x="379" y="489"/>
                    <a:pt x="383" y="446"/>
                  </a:cubicBezTo>
                  <a:cubicBezTo>
                    <a:pt x="384" y="439"/>
                    <a:pt x="395" y="428"/>
                    <a:pt x="395" y="428"/>
                  </a:cubicBezTo>
                  <a:cubicBezTo>
                    <a:pt x="411" y="433"/>
                    <a:pt x="407" y="447"/>
                    <a:pt x="422" y="452"/>
                  </a:cubicBezTo>
                  <a:cubicBezTo>
                    <a:pt x="434" y="456"/>
                    <a:pt x="426" y="457"/>
                    <a:pt x="443" y="455"/>
                  </a:cubicBezTo>
                  <a:cubicBezTo>
                    <a:pt x="457" y="456"/>
                    <a:pt x="496" y="463"/>
                    <a:pt x="509" y="461"/>
                  </a:cubicBezTo>
                  <a:cubicBezTo>
                    <a:pt x="522" y="459"/>
                    <a:pt x="518" y="452"/>
                    <a:pt x="524" y="440"/>
                  </a:cubicBezTo>
                  <a:cubicBezTo>
                    <a:pt x="528" y="430"/>
                    <a:pt x="551" y="402"/>
                    <a:pt x="548" y="386"/>
                  </a:cubicBezTo>
                  <a:cubicBezTo>
                    <a:pt x="545" y="370"/>
                    <a:pt x="521" y="346"/>
                    <a:pt x="506" y="341"/>
                  </a:cubicBezTo>
                  <a:cubicBezTo>
                    <a:pt x="469" y="345"/>
                    <a:pt x="484" y="338"/>
                    <a:pt x="458" y="356"/>
                  </a:cubicBezTo>
                  <a:cubicBezTo>
                    <a:pt x="452" y="360"/>
                    <a:pt x="440" y="368"/>
                    <a:pt x="440" y="368"/>
                  </a:cubicBezTo>
                  <a:cubicBezTo>
                    <a:pt x="434" y="387"/>
                    <a:pt x="443" y="368"/>
                    <a:pt x="422" y="380"/>
                  </a:cubicBezTo>
                  <a:cubicBezTo>
                    <a:pt x="419" y="382"/>
                    <a:pt x="419" y="387"/>
                    <a:pt x="416" y="389"/>
                  </a:cubicBezTo>
                  <a:cubicBezTo>
                    <a:pt x="414" y="391"/>
                    <a:pt x="410" y="391"/>
                    <a:pt x="407" y="392"/>
                  </a:cubicBezTo>
                  <a:cubicBezTo>
                    <a:pt x="409" y="345"/>
                    <a:pt x="424" y="168"/>
                    <a:pt x="428" y="104"/>
                  </a:cubicBezTo>
                  <a:cubicBezTo>
                    <a:pt x="430" y="65"/>
                    <a:pt x="431" y="42"/>
                    <a:pt x="434" y="5"/>
                  </a:cubicBezTo>
                  <a:cubicBezTo>
                    <a:pt x="416" y="0"/>
                    <a:pt x="426" y="1"/>
                    <a:pt x="404" y="8"/>
                  </a:cubicBezTo>
                  <a:cubicBezTo>
                    <a:pt x="378" y="17"/>
                    <a:pt x="350" y="10"/>
                    <a:pt x="323" y="11"/>
                  </a:cubicBezTo>
                  <a:cubicBezTo>
                    <a:pt x="310" y="24"/>
                    <a:pt x="315" y="29"/>
                    <a:pt x="323" y="44"/>
                  </a:cubicBezTo>
                  <a:cubicBezTo>
                    <a:pt x="320" y="88"/>
                    <a:pt x="314" y="129"/>
                    <a:pt x="323" y="173"/>
                  </a:cubicBezTo>
                  <a:cubicBezTo>
                    <a:pt x="322" y="251"/>
                    <a:pt x="323" y="329"/>
                    <a:pt x="320" y="407"/>
                  </a:cubicBezTo>
                  <a:cubicBezTo>
                    <a:pt x="320" y="417"/>
                    <a:pt x="315" y="387"/>
                    <a:pt x="308" y="380"/>
                  </a:cubicBezTo>
                  <a:cubicBezTo>
                    <a:pt x="305" y="377"/>
                    <a:pt x="302" y="376"/>
                    <a:pt x="299" y="374"/>
                  </a:cubicBezTo>
                  <a:cubicBezTo>
                    <a:pt x="292" y="363"/>
                    <a:pt x="278" y="350"/>
                    <a:pt x="272" y="338"/>
                  </a:cubicBezTo>
                  <a:cubicBezTo>
                    <a:pt x="271" y="335"/>
                    <a:pt x="266" y="330"/>
                    <a:pt x="269" y="329"/>
                  </a:cubicBezTo>
                  <a:cubicBezTo>
                    <a:pt x="274" y="327"/>
                    <a:pt x="279" y="331"/>
                    <a:pt x="284" y="332"/>
                  </a:cubicBezTo>
                  <a:cubicBezTo>
                    <a:pt x="294" y="346"/>
                    <a:pt x="321" y="348"/>
                    <a:pt x="299" y="326"/>
                  </a:cubicBezTo>
                  <a:cubicBezTo>
                    <a:pt x="291" y="305"/>
                    <a:pt x="283" y="284"/>
                    <a:pt x="269" y="266"/>
                  </a:cubicBezTo>
                  <a:cubicBezTo>
                    <a:pt x="252" y="244"/>
                    <a:pt x="234" y="224"/>
                    <a:pt x="227" y="197"/>
                  </a:cubicBezTo>
                  <a:cubicBezTo>
                    <a:pt x="228" y="175"/>
                    <a:pt x="216" y="105"/>
                    <a:pt x="254" y="92"/>
                  </a:cubicBezTo>
                  <a:cubicBezTo>
                    <a:pt x="261" y="85"/>
                    <a:pt x="281" y="77"/>
                    <a:pt x="281" y="77"/>
                  </a:cubicBezTo>
                  <a:cubicBezTo>
                    <a:pt x="290" y="63"/>
                    <a:pt x="282" y="63"/>
                    <a:pt x="269" y="59"/>
                  </a:cubicBezTo>
                  <a:cubicBezTo>
                    <a:pt x="262" y="39"/>
                    <a:pt x="275" y="41"/>
                    <a:pt x="293" y="38"/>
                  </a:cubicBezTo>
                  <a:cubicBezTo>
                    <a:pt x="301" y="35"/>
                    <a:pt x="307" y="16"/>
                    <a:pt x="299" y="14"/>
                  </a:cubicBezTo>
                  <a:cubicBezTo>
                    <a:pt x="271" y="8"/>
                    <a:pt x="241" y="16"/>
                    <a:pt x="212" y="17"/>
                  </a:cubicBezTo>
                  <a:cubicBezTo>
                    <a:pt x="167" y="26"/>
                    <a:pt x="0" y="6"/>
                    <a:pt x="47" y="29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12" name="Freeform 440"/>
            <p:cNvSpPr>
              <a:spLocks/>
            </p:cNvSpPr>
            <p:nvPr/>
          </p:nvSpPr>
          <p:spPr bwMode="auto">
            <a:xfrm>
              <a:off x="919" y="814"/>
              <a:ext cx="130" cy="105"/>
            </a:xfrm>
            <a:custGeom>
              <a:avLst/>
              <a:gdLst>
                <a:gd name="T0" fmla="*/ 123 w 130"/>
                <a:gd name="T1" fmla="*/ 51 h 105"/>
                <a:gd name="T2" fmla="*/ 96 w 130"/>
                <a:gd name="T3" fmla="*/ 93 h 105"/>
                <a:gd name="T4" fmla="*/ 69 w 130"/>
                <a:gd name="T5" fmla="*/ 105 h 105"/>
                <a:gd name="T6" fmla="*/ 39 w 130"/>
                <a:gd name="T7" fmla="*/ 102 h 105"/>
                <a:gd name="T8" fmla="*/ 12 w 130"/>
                <a:gd name="T9" fmla="*/ 93 h 105"/>
                <a:gd name="T10" fmla="*/ 0 w 130"/>
                <a:gd name="T11" fmla="*/ 66 h 105"/>
                <a:gd name="T12" fmla="*/ 33 w 130"/>
                <a:gd name="T13" fmla="*/ 3 h 105"/>
                <a:gd name="T14" fmla="*/ 75 w 130"/>
                <a:gd name="T15" fmla="*/ 0 h 105"/>
                <a:gd name="T16" fmla="*/ 120 w 130"/>
                <a:gd name="T17" fmla="*/ 24 h 105"/>
                <a:gd name="T18" fmla="*/ 126 w 130"/>
                <a:gd name="T19" fmla="*/ 33 h 105"/>
                <a:gd name="T20" fmla="*/ 123 w 130"/>
                <a:gd name="T21" fmla="*/ 45 h 105"/>
                <a:gd name="T22" fmla="*/ 123 w 130"/>
                <a:gd name="T23" fmla="*/ 5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105">
                  <a:moveTo>
                    <a:pt x="123" y="51"/>
                  </a:moveTo>
                  <a:cubicBezTo>
                    <a:pt x="118" y="105"/>
                    <a:pt x="125" y="64"/>
                    <a:pt x="96" y="93"/>
                  </a:cubicBezTo>
                  <a:cubicBezTo>
                    <a:pt x="89" y="100"/>
                    <a:pt x="69" y="105"/>
                    <a:pt x="69" y="105"/>
                  </a:cubicBezTo>
                  <a:cubicBezTo>
                    <a:pt x="59" y="104"/>
                    <a:pt x="49" y="104"/>
                    <a:pt x="39" y="102"/>
                  </a:cubicBezTo>
                  <a:cubicBezTo>
                    <a:pt x="30" y="100"/>
                    <a:pt x="12" y="93"/>
                    <a:pt x="12" y="93"/>
                  </a:cubicBezTo>
                  <a:cubicBezTo>
                    <a:pt x="7" y="85"/>
                    <a:pt x="0" y="66"/>
                    <a:pt x="0" y="66"/>
                  </a:cubicBezTo>
                  <a:cubicBezTo>
                    <a:pt x="4" y="45"/>
                    <a:pt x="9" y="11"/>
                    <a:pt x="33" y="3"/>
                  </a:cubicBezTo>
                  <a:cubicBezTo>
                    <a:pt x="47" y="8"/>
                    <a:pt x="61" y="5"/>
                    <a:pt x="75" y="0"/>
                  </a:cubicBezTo>
                  <a:cubicBezTo>
                    <a:pt x="85" y="15"/>
                    <a:pt x="103" y="18"/>
                    <a:pt x="120" y="24"/>
                  </a:cubicBezTo>
                  <a:cubicBezTo>
                    <a:pt x="122" y="27"/>
                    <a:pt x="125" y="29"/>
                    <a:pt x="126" y="33"/>
                  </a:cubicBezTo>
                  <a:cubicBezTo>
                    <a:pt x="127" y="37"/>
                    <a:pt x="123" y="41"/>
                    <a:pt x="123" y="45"/>
                  </a:cubicBezTo>
                  <a:cubicBezTo>
                    <a:pt x="123" y="52"/>
                    <a:pt x="130" y="65"/>
                    <a:pt x="123" y="51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13" name="Freeform 441"/>
            <p:cNvSpPr>
              <a:spLocks/>
            </p:cNvSpPr>
            <p:nvPr/>
          </p:nvSpPr>
          <p:spPr bwMode="auto">
            <a:xfrm>
              <a:off x="1072" y="673"/>
              <a:ext cx="174" cy="335"/>
            </a:xfrm>
            <a:custGeom>
              <a:avLst/>
              <a:gdLst>
                <a:gd name="T0" fmla="*/ 99 w 174"/>
                <a:gd name="T1" fmla="*/ 36 h 335"/>
                <a:gd name="T2" fmla="*/ 81 w 174"/>
                <a:gd name="T3" fmla="*/ 69 h 335"/>
                <a:gd name="T4" fmla="*/ 69 w 174"/>
                <a:gd name="T5" fmla="*/ 96 h 335"/>
                <a:gd name="T6" fmla="*/ 69 w 174"/>
                <a:gd name="T7" fmla="*/ 213 h 335"/>
                <a:gd name="T8" fmla="*/ 81 w 174"/>
                <a:gd name="T9" fmla="*/ 252 h 335"/>
                <a:gd name="T10" fmla="*/ 66 w 174"/>
                <a:gd name="T11" fmla="*/ 291 h 335"/>
                <a:gd name="T12" fmla="*/ 33 w 174"/>
                <a:gd name="T13" fmla="*/ 264 h 335"/>
                <a:gd name="T14" fmla="*/ 15 w 174"/>
                <a:gd name="T15" fmla="*/ 216 h 335"/>
                <a:gd name="T16" fmla="*/ 6 w 174"/>
                <a:gd name="T17" fmla="*/ 219 h 335"/>
                <a:gd name="T18" fmla="*/ 9 w 174"/>
                <a:gd name="T19" fmla="*/ 210 h 335"/>
                <a:gd name="T20" fmla="*/ 12 w 174"/>
                <a:gd name="T21" fmla="*/ 195 h 335"/>
                <a:gd name="T22" fmla="*/ 30 w 174"/>
                <a:gd name="T23" fmla="*/ 312 h 335"/>
                <a:gd name="T24" fmla="*/ 57 w 174"/>
                <a:gd name="T25" fmla="*/ 327 h 335"/>
                <a:gd name="T26" fmla="*/ 108 w 174"/>
                <a:gd name="T27" fmla="*/ 303 h 335"/>
                <a:gd name="T28" fmla="*/ 129 w 174"/>
                <a:gd name="T29" fmla="*/ 273 h 335"/>
                <a:gd name="T30" fmla="*/ 138 w 174"/>
                <a:gd name="T31" fmla="*/ 312 h 335"/>
                <a:gd name="T32" fmla="*/ 159 w 174"/>
                <a:gd name="T33" fmla="*/ 291 h 335"/>
                <a:gd name="T34" fmla="*/ 174 w 174"/>
                <a:gd name="T35" fmla="*/ 255 h 335"/>
                <a:gd name="T36" fmla="*/ 165 w 174"/>
                <a:gd name="T37" fmla="*/ 150 h 335"/>
                <a:gd name="T38" fmla="*/ 168 w 174"/>
                <a:gd name="T39" fmla="*/ 123 h 335"/>
                <a:gd name="T40" fmla="*/ 174 w 174"/>
                <a:gd name="T41" fmla="*/ 105 h 335"/>
                <a:gd name="T42" fmla="*/ 147 w 174"/>
                <a:gd name="T43" fmla="*/ 0 h 335"/>
                <a:gd name="T44" fmla="*/ 129 w 174"/>
                <a:gd name="T45" fmla="*/ 12 h 335"/>
                <a:gd name="T46" fmla="*/ 120 w 174"/>
                <a:gd name="T47" fmla="*/ 18 h 335"/>
                <a:gd name="T48" fmla="*/ 117 w 174"/>
                <a:gd name="T49" fmla="*/ 30 h 335"/>
                <a:gd name="T50" fmla="*/ 99 w 174"/>
                <a:gd name="T51" fmla="*/ 3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4" h="335">
                  <a:moveTo>
                    <a:pt x="99" y="36"/>
                  </a:moveTo>
                  <a:cubicBezTo>
                    <a:pt x="93" y="53"/>
                    <a:pt x="95" y="60"/>
                    <a:pt x="81" y="69"/>
                  </a:cubicBezTo>
                  <a:cubicBezTo>
                    <a:pt x="76" y="77"/>
                    <a:pt x="69" y="96"/>
                    <a:pt x="69" y="96"/>
                  </a:cubicBezTo>
                  <a:cubicBezTo>
                    <a:pt x="66" y="154"/>
                    <a:pt x="64" y="151"/>
                    <a:pt x="69" y="213"/>
                  </a:cubicBezTo>
                  <a:cubicBezTo>
                    <a:pt x="70" y="227"/>
                    <a:pt x="81" y="252"/>
                    <a:pt x="81" y="252"/>
                  </a:cubicBezTo>
                  <a:cubicBezTo>
                    <a:pt x="79" y="272"/>
                    <a:pt x="82" y="281"/>
                    <a:pt x="66" y="291"/>
                  </a:cubicBezTo>
                  <a:cubicBezTo>
                    <a:pt x="39" y="286"/>
                    <a:pt x="52" y="277"/>
                    <a:pt x="33" y="264"/>
                  </a:cubicBezTo>
                  <a:cubicBezTo>
                    <a:pt x="28" y="248"/>
                    <a:pt x="20" y="232"/>
                    <a:pt x="15" y="216"/>
                  </a:cubicBezTo>
                  <a:cubicBezTo>
                    <a:pt x="12" y="217"/>
                    <a:pt x="8" y="221"/>
                    <a:pt x="6" y="219"/>
                  </a:cubicBezTo>
                  <a:cubicBezTo>
                    <a:pt x="4" y="217"/>
                    <a:pt x="8" y="213"/>
                    <a:pt x="9" y="210"/>
                  </a:cubicBezTo>
                  <a:cubicBezTo>
                    <a:pt x="10" y="205"/>
                    <a:pt x="12" y="195"/>
                    <a:pt x="12" y="195"/>
                  </a:cubicBezTo>
                  <a:cubicBezTo>
                    <a:pt x="9" y="242"/>
                    <a:pt x="0" y="275"/>
                    <a:pt x="30" y="312"/>
                  </a:cubicBezTo>
                  <a:cubicBezTo>
                    <a:pt x="36" y="319"/>
                    <a:pt x="50" y="322"/>
                    <a:pt x="57" y="327"/>
                  </a:cubicBezTo>
                  <a:cubicBezTo>
                    <a:pt x="88" y="325"/>
                    <a:pt x="114" y="335"/>
                    <a:pt x="108" y="303"/>
                  </a:cubicBezTo>
                  <a:cubicBezTo>
                    <a:pt x="111" y="291"/>
                    <a:pt x="129" y="273"/>
                    <a:pt x="129" y="273"/>
                  </a:cubicBezTo>
                  <a:cubicBezTo>
                    <a:pt x="136" y="228"/>
                    <a:pt x="133" y="163"/>
                    <a:pt x="138" y="312"/>
                  </a:cubicBezTo>
                  <a:cubicBezTo>
                    <a:pt x="149" y="305"/>
                    <a:pt x="148" y="298"/>
                    <a:pt x="159" y="291"/>
                  </a:cubicBezTo>
                  <a:cubicBezTo>
                    <a:pt x="164" y="273"/>
                    <a:pt x="171" y="276"/>
                    <a:pt x="174" y="255"/>
                  </a:cubicBezTo>
                  <a:cubicBezTo>
                    <a:pt x="172" y="221"/>
                    <a:pt x="173" y="183"/>
                    <a:pt x="165" y="150"/>
                  </a:cubicBezTo>
                  <a:cubicBezTo>
                    <a:pt x="166" y="141"/>
                    <a:pt x="166" y="132"/>
                    <a:pt x="168" y="123"/>
                  </a:cubicBezTo>
                  <a:cubicBezTo>
                    <a:pt x="169" y="117"/>
                    <a:pt x="174" y="105"/>
                    <a:pt x="174" y="105"/>
                  </a:cubicBezTo>
                  <a:cubicBezTo>
                    <a:pt x="171" y="76"/>
                    <a:pt x="174" y="18"/>
                    <a:pt x="147" y="0"/>
                  </a:cubicBezTo>
                  <a:cubicBezTo>
                    <a:pt x="141" y="4"/>
                    <a:pt x="135" y="8"/>
                    <a:pt x="129" y="12"/>
                  </a:cubicBezTo>
                  <a:cubicBezTo>
                    <a:pt x="126" y="14"/>
                    <a:pt x="120" y="18"/>
                    <a:pt x="120" y="18"/>
                  </a:cubicBezTo>
                  <a:cubicBezTo>
                    <a:pt x="119" y="22"/>
                    <a:pt x="120" y="27"/>
                    <a:pt x="117" y="30"/>
                  </a:cubicBezTo>
                  <a:cubicBezTo>
                    <a:pt x="115" y="32"/>
                    <a:pt x="99" y="41"/>
                    <a:pt x="99" y="36"/>
                  </a:cubicBezTo>
                  <a:close/>
                </a:path>
              </a:pathLst>
            </a:custGeom>
            <a:solidFill>
              <a:srgbClr val="F69E34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14" name="Freeform 442"/>
            <p:cNvSpPr>
              <a:spLocks/>
            </p:cNvSpPr>
            <p:nvPr/>
          </p:nvSpPr>
          <p:spPr bwMode="auto">
            <a:xfrm>
              <a:off x="1210" y="1077"/>
              <a:ext cx="99" cy="163"/>
            </a:xfrm>
            <a:custGeom>
              <a:avLst/>
              <a:gdLst>
                <a:gd name="T0" fmla="*/ 99 w 99"/>
                <a:gd name="T1" fmla="*/ 10 h 163"/>
                <a:gd name="T2" fmla="*/ 24 w 99"/>
                <a:gd name="T3" fmla="*/ 97 h 163"/>
                <a:gd name="T4" fmla="*/ 15 w 99"/>
                <a:gd name="T5" fmla="*/ 127 h 163"/>
                <a:gd name="T6" fmla="*/ 15 w 99"/>
                <a:gd name="T7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163">
                  <a:moveTo>
                    <a:pt x="99" y="10"/>
                  </a:moveTo>
                  <a:cubicBezTo>
                    <a:pt x="5" y="14"/>
                    <a:pt x="28" y="0"/>
                    <a:pt x="24" y="97"/>
                  </a:cubicBezTo>
                  <a:cubicBezTo>
                    <a:pt x="0" y="89"/>
                    <a:pt x="14" y="115"/>
                    <a:pt x="15" y="127"/>
                  </a:cubicBezTo>
                  <a:cubicBezTo>
                    <a:pt x="16" y="139"/>
                    <a:pt x="15" y="151"/>
                    <a:pt x="15" y="163"/>
                  </a:cubicBez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15" name="Freeform 443"/>
            <p:cNvSpPr>
              <a:spLocks/>
            </p:cNvSpPr>
            <p:nvPr/>
          </p:nvSpPr>
          <p:spPr bwMode="auto">
            <a:xfrm>
              <a:off x="948" y="833"/>
              <a:ext cx="86" cy="56"/>
            </a:xfrm>
            <a:custGeom>
              <a:avLst/>
              <a:gdLst>
                <a:gd name="T0" fmla="*/ 76 w 86"/>
                <a:gd name="T1" fmla="*/ 35 h 56"/>
                <a:gd name="T2" fmla="*/ 58 w 86"/>
                <a:gd name="T3" fmla="*/ 47 h 56"/>
                <a:gd name="T4" fmla="*/ 34 w 86"/>
                <a:gd name="T5" fmla="*/ 38 h 56"/>
                <a:gd name="T6" fmla="*/ 10 w 86"/>
                <a:gd name="T7" fmla="*/ 29 h 56"/>
                <a:gd name="T8" fmla="*/ 79 w 86"/>
                <a:gd name="T9" fmla="*/ 20 h 56"/>
                <a:gd name="T10" fmla="*/ 85 w 86"/>
                <a:gd name="T11" fmla="*/ 29 h 56"/>
                <a:gd name="T12" fmla="*/ 76 w 86"/>
                <a:gd name="T13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56">
                  <a:moveTo>
                    <a:pt x="76" y="35"/>
                  </a:moveTo>
                  <a:cubicBezTo>
                    <a:pt x="58" y="23"/>
                    <a:pt x="23" y="24"/>
                    <a:pt x="58" y="47"/>
                  </a:cubicBezTo>
                  <a:cubicBezTo>
                    <a:pt x="44" y="56"/>
                    <a:pt x="47" y="46"/>
                    <a:pt x="34" y="38"/>
                  </a:cubicBezTo>
                  <a:cubicBezTo>
                    <a:pt x="30" y="16"/>
                    <a:pt x="28" y="24"/>
                    <a:pt x="10" y="29"/>
                  </a:cubicBezTo>
                  <a:cubicBezTo>
                    <a:pt x="0" y="0"/>
                    <a:pt x="77" y="20"/>
                    <a:pt x="79" y="20"/>
                  </a:cubicBezTo>
                  <a:cubicBezTo>
                    <a:pt x="81" y="23"/>
                    <a:pt x="86" y="25"/>
                    <a:pt x="85" y="29"/>
                  </a:cubicBezTo>
                  <a:cubicBezTo>
                    <a:pt x="84" y="33"/>
                    <a:pt x="76" y="35"/>
                    <a:pt x="76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16" name="Freeform 444"/>
            <p:cNvSpPr>
              <a:spLocks/>
            </p:cNvSpPr>
            <p:nvPr/>
          </p:nvSpPr>
          <p:spPr bwMode="auto">
            <a:xfrm>
              <a:off x="1449" y="832"/>
              <a:ext cx="76" cy="54"/>
            </a:xfrm>
            <a:custGeom>
              <a:avLst/>
              <a:gdLst>
                <a:gd name="T0" fmla="*/ 76 w 76"/>
                <a:gd name="T1" fmla="*/ 21 h 54"/>
                <a:gd name="T2" fmla="*/ 49 w 76"/>
                <a:gd name="T3" fmla="*/ 24 h 54"/>
                <a:gd name="T4" fmla="*/ 31 w 76"/>
                <a:gd name="T5" fmla="*/ 54 h 54"/>
                <a:gd name="T6" fmla="*/ 40 w 76"/>
                <a:gd name="T7" fmla="*/ 30 h 54"/>
                <a:gd name="T8" fmla="*/ 7 w 76"/>
                <a:gd name="T9" fmla="*/ 21 h 54"/>
                <a:gd name="T10" fmla="*/ 1 w 76"/>
                <a:gd name="T11" fmla="*/ 12 h 54"/>
                <a:gd name="T12" fmla="*/ 28 w 76"/>
                <a:gd name="T13" fmla="*/ 0 h 54"/>
                <a:gd name="T14" fmla="*/ 76 w 76"/>
                <a:gd name="T15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54">
                  <a:moveTo>
                    <a:pt x="76" y="21"/>
                  </a:moveTo>
                  <a:cubicBezTo>
                    <a:pt x="65" y="25"/>
                    <a:pt x="60" y="20"/>
                    <a:pt x="49" y="24"/>
                  </a:cubicBezTo>
                  <a:cubicBezTo>
                    <a:pt x="46" y="40"/>
                    <a:pt x="44" y="45"/>
                    <a:pt x="31" y="54"/>
                  </a:cubicBezTo>
                  <a:cubicBezTo>
                    <a:pt x="26" y="40"/>
                    <a:pt x="36" y="43"/>
                    <a:pt x="40" y="30"/>
                  </a:cubicBezTo>
                  <a:cubicBezTo>
                    <a:pt x="34" y="13"/>
                    <a:pt x="24" y="19"/>
                    <a:pt x="7" y="21"/>
                  </a:cubicBezTo>
                  <a:cubicBezTo>
                    <a:pt x="5" y="18"/>
                    <a:pt x="0" y="15"/>
                    <a:pt x="1" y="12"/>
                  </a:cubicBezTo>
                  <a:cubicBezTo>
                    <a:pt x="1" y="12"/>
                    <a:pt x="22" y="2"/>
                    <a:pt x="28" y="0"/>
                  </a:cubicBezTo>
                  <a:cubicBezTo>
                    <a:pt x="42" y="9"/>
                    <a:pt x="60" y="16"/>
                    <a:pt x="76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17" name="Freeform 445"/>
            <p:cNvSpPr>
              <a:spLocks/>
            </p:cNvSpPr>
            <p:nvPr/>
          </p:nvSpPr>
          <p:spPr bwMode="auto">
            <a:xfrm>
              <a:off x="1324" y="877"/>
              <a:ext cx="30" cy="147"/>
            </a:xfrm>
            <a:custGeom>
              <a:avLst/>
              <a:gdLst>
                <a:gd name="T0" fmla="*/ 18 w 30"/>
                <a:gd name="T1" fmla="*/ 0 h 147"/>
                <a:gd name="T2" fmla="*/ 30 w 30"/>
                <a:gd name="T3" fmla="*/ 36 h 147"/>
                <a:gd name="T4" fmla="*/ 18 w 30"/>
                <a:gd name="T5" fmla="*/ 75 h 147"/>
                <a:gd name="T6" fmla="*/ 0 w 30"/>
                <a:gd name="T7" fmla="*/ 147 h 147"/>
                <a:gd name="T8" fmla="*/ 6 w 30"/>
                <a:gd name="T9" fmla="*/ 105 h 147"/>
                <a:gd name="T10" fmla="*/ 9 w 30"/>
                <a:gd name="T11" fmla="*/ 66 h 147"/>
                <a:gd name="T12" fmla="*/ 12 w 30"/>
                <a:gd name="T13" fmla="*/ 33 h 147"/>
                <a:gd name="T14" fmla="*/ 18 w 30"/>
                <a:gd name="T1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47">
                  <a:moveTo>
                    <a:pt x="18" y="0"/>
                  </a:moveTo>
                  <a:cubicBezTo>
                    <a:pt x="21" y="16"/>
                    <a:pt x="22" y="23"/>
                    <a:pt x="30" y="36"/>
                  </a:cubicBezTo>
                  <a:cubicBezTo>
                    <a:pt x="28" y="53"/>
                    <a:pt x="27" y="61"/>
                    <a:pt x="18" y="75"/>
                  </a:cubicBezTo>
                  <a:cubicBezTo>
                    <a:pt x="15" y="124"/>
                    <a:pt x="12" y="112"/>
                    <a:pt x="0" y="147"/>
                  </a:cubicBezTo>
                  <a:cubicBezTo>
                    <a:pt x="0" y="147"/>
                    <a:pt x="2" y="118"/>
                    <a:pt x="6" y="105"/>
                  </a:cubicBezTo>
                  <a:cubicBezTo>
                    <a:pt x="8" y="91"/>
                    <a:pt x="13" y="79"/>
                    <a:pt x="9" y="66"/>
                  </a:cubicBezTo>
                  <a:cubicBezTo>
                    <a:pt x="12" y="53"/>
                    <a:pt x="16" y="45"/>
                    <a:pt x="12" y="33"/>
                  </a:cubicBezTo>
                  <a:cubicBezTo>
                    <a:pt x="16" y="8"/>
                    <a:pt x="13" y="19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18" name="Freeform 446"/>
            <p:cNvSpPr>
              <a:spLocks/>
            </p:cNvSpPr>
            <p:nvPr/>
          </p:nvSpPr>
          <p:spPr bwMode="auto">
            <a:xfrm>
              <a:off x="1060" y="699"/>
              <a:ext cx="275" cy="335"/>
            </a:xfrm>
            <a:custGeom>
              <a:avLst/>
              <a:gdLst>
                <a:gd name="T0" fmla="*/ 273 w 275"/>
                <a:gd name="T1" fmla="*/ 246 h 335"/>
                <a:gd name="T2" fmla="*/ 231 w 275"/>
                <a:gd name="T3" fmla="*/ 249 h 335"/>
                <a:gd name="T4" fmla="*/ 197 w 275"/>
                <a:gd name="T5" fmla="*/ 270 h 335"/>
                <a:gd name="T6" fmla="*/ 144 w 275"/>
                <a:gd name="T7" fmla="*/ 307 h 335"/>
                <a:gd name="T8" fmla="*/ 122 w 275"/>
                <a:gd name="T9" fmla="*/ 318 h 335"/>
                <a:gd name="T10" fmla="*/ 54 w 275"/>
                <a:gd name="T11" fmla="*/ 309 h 335"/>
                <a:gd name="T12" fmla="*/ 35 w 275"/>
                <a:gd name="T13" fmla="*/ 297 h 335"/>
                <a:gd name="T14" fmla="*/ 21 w 275"/>
                <a:gd name="T15" fmla="*/ 279 h 335"/>
                <a:gd name="T16" fmla="*/ 12 w 275"/>
                <a:gd name="T17" fmla="*/ 249 h 335"/>
                <a:gd name="T18" fmla="*/ 17 w 275"/>
                <a:gd name="T19" fmla="*/ 210 h 335"/>
                <a:gd name="T20" fmla="*/ 23 w 275"/>
                <a:gd name="T21" fmla="*/ 163 h 335"/>
                <a:gd name="T22" fmla="*/ 29 w 275"/>
                <a:gd name="T23" fmla="*/ 148 h 335"/>
                <a:gd name="T24" fmla="*/ 42 w 275"/>
                <a:gd name="T25" fmla="*/ 123 h 335"/>
                <a:gd name="T26" fmla="*/ 53 w 275"/>
                <a:gd name="T27" fmla="*/ 93 h 335"/>
                <a:gd name="T28" fmla="*/ 62 w 275"/>
                <a:gd name="T29" fmla="*/ 75 h 335"/>
                <a:gd name="T30" fmla="*/ 71 w 275"/>
                <a:gd name="T31" fmla="*/ 57 h 335"/>
                <a:gd name="T32" fmla="*/ 90 w 275"/>
                <a:gd name="T33" fmla="*/ 27 h 335"/>
                <a:gd name="T34" fmla="*/ 98 w 275"/>
                <a:gd name="T35" fmla="*/ 12 h 335"/>
                <a:gd name="T36" fmla="*/ 90 w 275"/>
                <a:gd name="T37" fmla="*/ 10 h 335"/>
                <a:gd name="T38" fmla="*/ 81 w 275"/>
                <a:gd name="T39" fmla="*/ 22 h 335"/>
                <a:gd name="T40" fmla="*/ 57 w 275"/>
                <a:gd name="T41" fmla="*/ 31 h 335"/>
                <a:gd name="T42" fmla="*/ 21 w 275"/>
                <a:gd name="T43" fmla="*/ 52 h 335"/>
                <a:gd name="T44" fmla="*/ 50 w 275"/>
                <a:gd name="T45" fmla="*/ 42 h 335"/>
                <a:gd name="T46" fmla="*/ 72 w 275"/>
                <a:gd name="T47" fmla="*/ 39 h 335"/>
                <a:gd name="T48" fmla="*/ 68 w 275"/>
                <a:gd name="T49" fmla="*/ 51 h 335"/>
                <a:gd name="T50" fmla="*/ 50 w 275"/>
                <a:gd name="T51" fmla="*/ 72 h 335"/>
                <a:gd name="T52" fmla="*/ 45 w 275"/>
                <a:gd name="T53" fmla="*/ 88 h 335"/>
                <a:gd name="T54" fmla="*/ 38 w 275"/>
                <a:gd name="T55" fmla="*/ 106 h 335"/>
                <a:gd name="T56" fmla="*/ 27 w 275"/>
                <a:gd name="T57" fmla="*/ 139 h 335"/>
                <a:gd name="T58" fmla="*/ 15 w 275"/>
                <a:gd name="T59" fmla="*/ 166 h 335"/>
                <a:gd name="T60" fmla="*/ 9 w 275"/>
                <a:gd name="T61" fmla="*/ 195 h 335"/>
                <a:gd name="T62" fmla="*/ 3 w 275"/>
                <a:gd name="T63" fmla="*/ 217 h 335"/>
                <a:gd name="T64" fmla="*/ 11 w 275"/>
                <a:gd name="T65" fmla="*/ 270 h 335"/>
                <a:gd name="T66" fmla="*/ 17 w 275"/>
                <a:gd name="T67" fmla="*/ 289 h 335"/>
                <a:gd name="T68" fmla="*/ 30 w 275"/>
                <a:gd name="T69" fmla="*/ 309 h 335"/>
                <a:gd name="T70" fmla="*/ 42 w 275"/>
                <a:gd name="T71" fmla="*/ 319 h 335"/>
                <a:gd name="T72" fmla="*/ 95 w 275"/>
                <a:gd name="T73" fmla="*/ 331 h 335"/>
                <a:gd name="T74" fmla="*/ 161 w 275"/>
                <a:gd name="T75" fmla="*/ 322 h 335"/>
                <a:gd name="T76" fmla="*/ 170 w 275"/>
                <a:gd name="T77" fmla="*/ 315 h 335"/>
                <a:gd name="T78" fmla="*/ 171 w 275"/>
                <a:gd name="T79" fmla="*/ 310 h 335"/>
                <a:gd name="T80" fmla="*/ 180 w 275"/>
                <a:gd name="T81" fmla="*/ 303 h 335"/>
                <a:gd name="T82" fmla="*/ 195 w 275"/>
                <a:gd name="T83" fmla="*/ 291 h 335"/>
                <a:gd name="T84" fmla="*/ 212 w 275"/>
                <a:gd name="T85" fmla="*/ 279 h 335"/>
                <a:gd name="T86" fmla="*/ 225 w 275"/>
                <a:gd name="T87" fmla="*/ 270 h 335"/>
                <a:gd name="T88" fmla="*/ 236 w 275"/>
                <a:gd name="T89" fmla="*/ 264 h 335"/>
                <a:gd name="T90" fmla="*/ 240 w 275"/>
                <a:gd name="T91" fmla="*/ 255 h 335"/>
                <a:gd name="T92" fmla="*/ 273 w 275"/>
                <a:gd name="T93" fmla="*/ 24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5" h="335">
                  <a:moveTo>
                    <a:pt x="273" y="246"/>
                  </a:moveTo>
                  <a:cubicBezTo>
                    <a:pt x="251" y="245"/>
                    <a:pt x="246" y="240"/>
                    <a:pt x="231" y="249"/>
                  </a:cubicBezTo>
                  <a:cubicBezTo>
                    <a:pt x="226" y="258"/>
                    <a:pt x="207" y="263"/>
                    <a:pt x="197" y="270"/>
                  </a:cubicBezTo>
                  <a:cubicBezTo>
                    <a:pt x="189" y="286"/>
                    <a:pt x="162" y="304"/>
                    <a:pt x="144" y="307"/>
                  </a:cubicBezTo>
                  <a:cubicBezTo>
                    <a:pt x="138" y="318"/>
                    <a:pt x="137" y="316"/>
                    <a:pt x="122" y="318"/>
                  </a:cubicBezTo>
                  <a:cubicBezTo>
                    <a:pt x="92" y="316"/>
                    <a:pt x="81" y="310"/>
                    <a:pt x="54" y="309"/>
                  </a:cubicBezTo>
                  <a:cubicBezTo>
                    <a:pt x="49" y="303"/>
                    <a:pt x="42" y="302"/>
                    <a:pt x="35" y="297"/>
                  </a:cubicBezTo>
                  <a:cubicBezTo>
                    <a:pt x="31" y="290"/>
                    <a:pt x="27" y="284"/>
                    <a:pt x="21" y="279"/>
                  </a:cubicBezTo>
                  <a:cubicBezTo>
                    <a:pt x="19" y="269"/>
                    <a:pt x="21" y="251"/>
                    <a:pt x="12" y="249"/>
                  </a:cubicBezTo>
                  <a:cubicBezTo>
                    <a:pt x="9" y="234"/>
                    <a:pt x="11" y="223"/>
                    <a:pt x="17" y="210"/>
                  </a:cubicBezTo>
                  <a:cubicBezTo>
                    <a:pt x="20" y="194"/>
                    <a:pt x="14" y="177"/>
                    <a:pt x="23" y="163"/>
                  </a:cubicBezTo>
                  <a:cubicBezTo>
                    <a:pt x="24" y="157"/>
                    <a:pt x="26" y="154"/>
                    <a:pt x="29" y="148"/>
                  </a:cubicBezTo>
                  <a:cubicBezTo>
                    <a:pt x="31" y="138"/>
                    <a:pt x="36" y="131"/>
                    <a:pt x="42" y="123"/>
                  </a:cubicBezTo>
                  <a:cubicBezTo>
                    <a:pt x="44" y="112"/>
                    <a:pt x="46" y="102"/>
                    <a:pt x="53" y="93"/>
                  </a:cubicBezTo>
                  <a:cubicBezTo>
                    <a:pt x="54" y="86"/>
                    <a:pt x="58" y="81"/>
                    <a:pt x="62" y="75"/>
                  </a:cubicBezTo>
                  <a:cubicBezTo>
                    <a:pt x="63" y="69"/>
                    <a:pt x="67" y="62"/>
                    <a:pt x="71" y="57"/>
                  </a:cubicBezTo>
                  <a:cubicBezTo>
                    <a:pt x="72" y="47"/>
                    <a:pt x="82" y="35"/>
                    <a:pt x="90" y="27"/>
                  </a:cubicBezTo>
                  <a:cubicBezTo>
                    <a:pt x="92" y="22"/>
                    <a:pt x="94" y="17"/>
                    <a:pt x="98" y="12"/>
                  </a:cubicBezTo>
                  <a:cubicBezTo>
                    <a:pt x="95" y="0"/>
                    <a:pt x="94" y="2"/>
                    <a:pt x="90" y="10"/>
                  </a:cubicBezTo>
                  <a:cubicBezTo>
                    <a:pt x="89" y="17"/>
                    <a:pt x="85" y="17"/>
                    <a:pt x="81" y="22"/>
                  </a:cubicBezTo>
                  <a:cubicBezTo>
                    <a:pt x="79" y="32"/>
                    <a:pt x="66" y="29"/>
                    <a:pt x="57" y="31"/>
                  </a:cubicBezTo>
                  <a:cubicBezTo>
                    <a:pt x="53" y="38"/>
                    <a:pt x="30" y="50"/>
                    <a:pt x="21" y="52"/>
                  </a:cubicBezTo>
                  <a:cubicBezTo>
                    <a:pt x="34" y="60"/>
                    <a:pt x="38" y="44"/>
                    <a:pt x="50" y="42"/>
                  </a:cubicBezTo>
                  <a:cubicBezTo>
                    <a:pt x="52" y="32"/>
                    <a:pt x="51" y="29"/>
                    <a:pt x="72" y="39"/>
                  </a:cubicBezTo>
                  <a:cubicBezTo>
                    <a:pt x="75" y="40"/>
                    <a:pt x="69" y="50"/>
                    <a:pt x="68" y="51"/>
                  </a:cubicBezTo>
                  <a:cubicBezTo>
                    <a:pt x="61" y="58"/>
                    <a:pt x="56" y="64"/>
                    <a:pt x="50" y="72"/>
                  </a:cubicBezTo>
                  <a:cubicBezTo>
                    <a:pt x="48" y="77"/>
                    <a:pt x="48" y="83"/>
                    <a:pt x="45" y="88"/>
                  </a:cubicBezTo>
                  <a:cubicBezTo>
                    <a:pt x="44" y="95"/>
                    <a:pt x="43" y="101"/>
                    <a:pt x="38" y="106"/>
                  </a:cubicBezTo>
                  <a:cubicBezTo>
                    <a:pt x="34" y="117"/>
                    <a:pt x="34" y="129"/>
                    <a:pt x="27" y="139"/>
                  </a:cubicBezTo>
                  <a:cubicBezTo>
                    <a:pt x="25" y="149"/>
                    <a:pt x="21" y="158"/>
                    <a:pt x="15" y="166"/>
                  </a:cubicBezTo>
                  <a:cubicBezTo>
                    <a:pt x="14" y="177"/>
                    <a:pt x="13" y="185"/>
                    <a:pt x="9" y="195"/>
                  </a:cubicBezTo>
                  <a:cubicBezTo>
                    <a:pt x="8" y="202"/>
                    <a:pt x="6" y="211"/>
                    <a:pt x="3" y="217"/>
                  </a:cubicBezTo>
                  <a:cubicBezTo>
                    <a:pt x="4" y="230"/>
                    <a:pt x="0" y="263"/>
                    <a:pt x="11" y="270"/>
                  </a:cubicBezTo>
                  <a:cubicBezTo>
                    <a:pt x="12" y="278"/>
                    <a:pt x="12" y="283"/>
                    <a:pt x="17" y="289"/>
                  </a:cubicBezTo>
                  <a:cubicBezTo>
                    <a:pt x="18" y="301"/>
                    <a:pt x="19" y="304"/>
                    <a:pt x="30" y="309"/>
                  </a:cubicBezTo>
                  <a:cubicBezTo>
                    <a:pt x="34" y="314"/>
                    <a:pt x="38" y="315"/>
                    <a:pt x="42" y="319"/>
                  </a:cubicBezTo>
                  <a:cubicBezTo>
                    <a:pt x="48" y="335"/>
                    <a:pt x="81" y="330"/>
                    <a:pt x="95" y="331"/>
                  </a:cubicBezTo>
                  <a:cubicBezTo>
                    <a:pt x="125" y="330"/>
                    <a:pt x="136" y="328"/>
                    <a:pt x="161" y="322"/>
                  </a:cubicBezTo>
                  <a:cubicBezTo>
                    <a:pt x="164" y="319"/>
                    <a:pt x="168" y="318"/>
                    <a:pt x="170" y="315"/>
                  </a:cubicBezTo>
                  <a:cubicBezTo>
                    <a:pt x="171" y="314"/>
                    <a:pt x="170" y="311"/>
                    <a:pt x="171" y="310"/>
                  </a:cubicBezTo>
                  <a:cubicBezTo>
                    <a:pt x="173" y="307"/>
                    <a:pt x="180" y="303"/>
                    <a:pt x="180" y="303"/>
                  </a:cubicBezTo>
                  <a:cubicBezTo>
                    <a:pt x="183" y="295"/>
                    <a:pt x="186" y="292"/>
                    <a:pt x="195" y="291"/>
                  </a:cubicBezTo>
                  <a:cubicBezTo>
                    <a:pt x="203" y="288"/>
                    <a:pt x="203" y="281"/>
                    <a:pt x="212" y="279"/>
                  </a:cubicBezTo>
                  <a:cubicBezTo>
                    <a:pt x="214" y="271"/>
                    <a:pt x="217" y="271"/>
                    <a:pt x="225" y="270"/>
                  </a:cubicBezTo>
                  <a:cubicBezTo>
                    <a:pt x="226" y="270"/>
                    <a:pt x="235" y="265"/>
                    <a:pt x="236" y="264"/>
                  </a:cubicBezTo>
                  <a:cubicBezTo>
                    <a:pt x="237" y="262"/>
                    <a:pt x="236" y="256"/>
                    <a:pt x="240" y="255"/>
                  </a:cubicBezTo>
                  <a:cubicBezTo>
                    <a:pt x="275" y="249"/>
                    <a:pt x="270" y="264"/>
                    <a:pt x="273" y="246"/>
                  </a:cubicBez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19" name="Freeform 447"/>
            <p:cNvSpPr>
              <a:spLocks/>
            </p:cNvSpPr>
            <p:nvPr/>
          </p:nvSpPr>
          <p:spPr bwMode="auto">
            <a:xfrm>
              <a:off x="1251" y="706"/>
              <a:ext cx="96" cy="95"/>
            </a:xfrm>
            <a:custGeom>
              <a:avLst/>
              <a:gdLst>
                <a:gd name="T0" fmla="*/ 96 w 96"/>
                <a:gd name="T1" fmla="*/ 95 h 95"/>
                <a:gd name="T2" fmla="*/ 67 w 96"/>
                <a:gd name="T3" fmla="*/ 83 h 95"/>
                <a:gd name="T4" fmla="*/ 55 w 96"/>
                <a:gd name="T5" fmla="*/ 72 h 95"/>
                <a:gd name="T6" fmla="*/ 37 w 96"/>
                <a:gd name="T7" fmla="*/ 56 h 95"/>
                <a:gd name="T8" fmla="*/ 22 w 96"/>
                <a:gd name="T9" fmla="*/ 38 h 95"/>
                <a:gd name="T10" fmla="*/ 12 w 96"/>
                <a:gd name="T11" fmla="*/ 12 h 95"/>
                <a:gd name="T12" fmla="*/ 9 w 96"/>
                <a:gd name="T13" fmla="*/ 0 h 95"/>
                <a:gd name="T14" fmla="*/ 22 w 96"/>
                <a:gd name="T15" fmla="*/ 8 h 95"/>
                <a:gd name="T16" fmla="*/ 33 w 96"/>
                <a:gd name="T17" fmla="*/ 15 h 95"/>
                <a:gd name="T18" fmla="*/ 40 w 96"/>
                <a:gd name="T19" fmla="*/ 30 h 95"/>
                <a:gd name="T20" fmla="*/ 48 w 96"/>
                <a:gd name="T21" fmla="*/ 51 h 95"/>
                <a:gd name="T22" fmla="*/ 57 w 96"/>
                <a:gd name="T23" fmla="*/ 57 h 95"/>
                <a:gd name="T24" fmla="*/ 67 w 96"/>
                <a:gd name="T25" fmla="*/ 74 h 95"/>
                <a:gd name="T26" fmla="*/ 78 w 96"/>
                <a:gd name="T27" fmla="*/ 84 h 95"/>
                <a:gd name="T28" fmla="*/ 96 w 96"/>
                <a:gd name="T2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6" h="95">
                  <a:moveTo>
                    <a:pt x="96" y="95"/>
                  </a:moveTo>
                  <a:cubicBezTo>
                    <a:pt x="75" y="92"/>
                    <a:pt x="84" y="85"/>
                    <a:pt x="67" y="83"/>
                  </a:cubicBezTo>
                  <a:cubicBezTo>
                    <a:pt x="64" y="77"/>
                    <a:pt x="61" y="75"/>
                    <a:pt x="55" y="72"/>
                  </a:cubicBezTo>
                  <a:cubicBezTo>
                    <a:pt x="48" y="63"/>
                    <a:pt x="45" y="63"/>
                    <a:pt x="37" y="56"/>
                  </a:cubicBezTo>
                  <a:cubicBezTo>
                    <a:pt x="33" y="49"/>
                    <a:pt x="27" y="45"/>
                    <a:pt x="22" y="38"/>
                  </a:cubicBezTo>
                  <a:cubicBezTo>
                    <a:pt x="20" y="30"/>
                    <a:pt x="18" y="17"/>
                    <a:pt x="12" y="12"/>
                  </a:cubicBezTo>
                  <a:cubicBezTo>
                    <a:pt x="9" y="2"/>
                    <a:pt x="0" y="9"/>
                    <a:pt x="9" y="0"/>
                  </a:cubicBezTo>
                  <a:cubicBezTo>
                    <a:pt x="17" y="2"/>
                    <a:pt x="15" y="5"/>
                    <a:pt x="22" y="8"/>
                  </a:cubicBezTo>
                  <a:cubicBezTo>
                    <a:pt x="25" y="14"/>
                    <a:pt x="27" y="14"/>
                    <a:pt x="33" y="15"/>
                  </a:cubicBezTo>
                  <a:cubicBezTo>
                    <a:pt x="41" y="21"/>
                    <a:pt x="43" y="18"/>
                    <a:pt x="40" y="30"/>
                  </a:cubicBezTo>
                  <a:cubicBezTo>
                    <a:pt x="41" y="39"/>
                    <a:pt x="39" y="49"/>
                    <a:pt x="48" y="51"/>
                  </a:cubicBezTo>
                  <a:cubicBezTo>
                    <a:pt x="50" y="54"/>
                    <a:pt x="55" y="54"/>
                    <a:pt x="57" y="57"/>
                  </a:cubicBezTo>
                  <a:cubicBezTo>
                    <a:pt x="63" y="66"/>
                    <a:pt x="56" y="66"/>
                    <a:pt x="67" y="74"/>
                  </a:cubicBezTo>
                  <a:cubicBezTo>
                    <a:pt x="71" y="82"/>
                    <a:pt x="67" y="83"/>
                    <a:pt x="78" y="84"/>
                  </a:cubicBezTo>
                  <a:cubicBezTo>
                    <a:pt x="87" y="87"/>
                    <a:pt x="87" y="95"/>
                    <a:pt x="96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105920" name="Group 448"/>
            <p:cNvGrpSpPr>
              <a:grpSpLocks/>
            </p:cNvGrpSpPr>
            <p:nvPr/>
          </p:nvGrpSpPr>
          <p:grpSpPr bwMode="auto">
            <a:xfrm rot="137743">
              <a:off x="991" y="484"/>
              <a:ext cx="217" cy="289"/>
              <a:chOff x="4728" y="543"/>
              <a:chExt cx="217" cy="289"/>
            </a:xfrm>
          </p:grpSpPr>
          <p:sp>
            <p:nvSpPr>
              <p:cNvPr id="105921" name="Freeform 449"/>
              <p:cNvSpPr>
                <a:spLocks/>
              </p:cNvSpPr>
              <p:nvPr/>
            </p:nvSpPr>
            <p:spPr bwMode="auto">
              <a:xfrm>
                <a:off x="4728" y="543"/>
                <a:ext cx="217" cy="289"/>
              </a:xfrm>
              <a:custGeom>
                <a:avLst/>
                <a:gdLst>
                  <a:gd name="T0" fmla="*/ 203 w 217"/>
                  <a:gd name="T1" fmla="*/ 56 h 289"/>
                  <a:gd name="T2" fmla="*/ 129 w 217"/>
                  <a:gd name="T3" fmla="*/ 14 h 289"/>
                  <a:gd name="T4" fmla="*/ 47 w 217"/>
                  <a:gd name="T5" fmla="*/ 14 h 289"/>
                  <a:gd name="T6" fmla="*/ 8 w 217"/>
                  <a:gd name="T7" fmla="*/ 100 h 289"/>
                  <a:gd name="T8" fmla="*/ 6 w 217"/>
                  <a:gd name="T9" fmla="*/ 166 h 289"/>
                  <a:gd name="T10" fmla="*/ 44 w 217"/>
                  <a:gd name="T11" fmla="*/ 251 h 289"/>
                  <a:gd name="T12" fmla="*/ 96 w 217"/>
                  <a:gd name="T13" fmla="*/ 287 h 289"/>
                  <a:gd name="T14" fmla="*/ 132 w 217"/>
                  <a:gd name="T15" fmla="*/ 264 h 289"/>
                  <a:gd name="T16" fmla="*/ 160 w 217"/>
                  <a:gd name="T17" fmla="*/ 184 h 289"/>
                  <a:gd name="T18" fmla="*/ 200 w 217"/>
                  <a:gd name="T19" fmla="*/ 104 h 289"/>
                  <a:gd name="T20" fmla="*/ 203 w 217"/>
                  <a:gd name="T21" fmla="*/ 56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7" h="289">
                    <a:moveTo>
                      <a:pt x="203" y="56"/>
                    </a:moveTo>
                    <a:cubicBezTo>
                      <a:pt x="189" y="45"/>
                      <a:pt x="155" y="23"/>
                      <a:pt x="129" y="14"/>
                    </a:cubicBezTo>
                    <a:cubicBezTo>
                      <a:pt x="112" y="15"/>
                      <a:pt x="64" y="0"/>
                      <a:pt x="47" y="14"/>
                    </a:cubicBezTo>
                    <a:cubicBezTo>
                      <a:pt x="41" y="27"/>
                      <a:pt x="14" y="78"/>
                      <a:pt x="8" y="100"/>
                    </a:cubicBezTo>
                    <a:cubicBezTo>
                      <a:pt x="8" y="114"/>
                      <a:pt x="0" y="141"/>
                      <a:pt x="6" y="166"/>
                    </a:cubicBezTo>
                    <a:cubicBezTo>
                      <a:pt x="12" y="191"/>
                      <a:pt x="29" y="231"/>
                      <a:pt x="44" y="251"/>
                    </a:cubicBezTo>
                    <a:cubicBezTo>
                      <a:pt x="59" y="276"/>
                      <a:pt x="79" y="283"/>
                      <a:pt x="96" y="287"/>
                    </a:cubicBezTo>
                    <a:cubicBezTo>
                      <a:pt x="114" y="289"/>
                      <a:pt x="114" y="282"/>
                      <a:pt x="132" y="264"/>
                    </a:cubicBezTo>
                    <a:cubicBezTo>
                      <a:pt x="141" y="247"/>
                      <a:pt x="150" y="204"/>
                      <a:pt x="160" y="184"/>
                    </a:cubicBezTo>
                    <a:cubicBezTo>
                      <a:pt x="162" y="172"/>
                      <a:pt x="193" y="114"/>
                      <a:pt x="200" y="104"/>
                    </a:cubicBezTo>
                    <a:cubicBezTo>
                      <a:pt x="199" y="84"/>
                      <a:pt x="217" y="77"/>
                      <a:pt x="203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922" name="Freeform 450"/>
              <p:cNvSpPr>
                <a:spLocks/>
              </p:cNvSpPr>
              <p:nvPr/>
            </p:nvSpPr>
            <p:spPr bwMode="auto">
              <a:xfrm>
                <a:off x="4872" y="639"/>
                <a:ext cx="53" cy="57"/>
              </a:xfrm>
              <a:custGeom>
                <a:avLst/>
                <a:gdLst>
                  <a:gd name="T0" fmla="*/ 49 w 53"/>
                  <a:gd name="T1" fmla="*/ 33 h 57"/>
                  <a:gd name="T2" fmla="*/ 37 w 53"/>
                  <a:gd name="T3" fmla="*/ 57 h 57"/>
                  <a:gd name="T4" fmla="*/ 12 w 53"/>
                  <a:gd name="T5" fmla="*/ 53 h 57"/>
                  <a:gd name="T6" fmla="*/ 9 w 53"/>
                  <a:gd name="T7" fmla="*/ 47 h 57"/>
                  <a:gd name="T8" fmla="*/ 4 w 53"/>
                  <a:gd name="T9" fmla="*/ 45 h 57"/>
                  <a:gd name="T10" fmla="*/ 0 w 53"/>
                  <a:gd name="T11" fmla="*/ 35 h 57"/>
                  <a:gd name="T12" fmla="*/ 13 w 53"/>
                  <a:gd name="T13" fmla="*/ 12 h 57"/>
                  <a:gd name="T14" fmla="*/ 36 w 53"/>
                  <a:gd name="T15" fmla="*/ 5 h 57"/>
                  <a:gd name="T16" fmla="*/ 31 w 53"/>
                  <a:gd name="T17" fmla="*/ 6 h 57"/>
                  <a:gd name="T18" fmla="*/ 24 w 53"/>
                  <a:gd name="T19" fmla="*/ 32 h 57"/>
                  <a:gd name="T20" fmla="*/ 49 w 53"/>
                  <a:gd name="T21" fmla="*/ 3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3" h="57">
                    <a:moveTo>
                      <a:pt x="49" y="33"/>
                    </a:moveTo>
                    <a:cubicBezTo>
                      <a:pt x="48" y="54"/>
                      <a:pt x="53" y="54"/>
                      <a:pt x="37" y="57"/>
                    </a:cubicBezTo>
                    <a:cubicBezTo>
                      <a:pt x="28" y="56"/>
                      <a:pt x="22" y="54"/>
                      <a:pt x="12" y="53"/>
                    </a:cubicBezTo>
                    <a:cubicBezTo>
                      <a:pt x="11" y="51"/>
                      <a:pt x="11" y="49"/>
                      <a:pt x="9" y="47"/>
                    </a:cubicBezTo>
                    <a:cubicBezTo>
                      <a:pt x="8" y="46"/>
                      <a:pt x="5" y="46"/>
                      <a:pt x="4" y="45"/>
                    </a:cubicBezTo>
                    <a:cubicBezTo>
                      <a:pt x="2" y="42"/>
                      <a:pt x="2" y="38"/>
                      <a:pt x="0" y="35"/>
                    </a:cubicBezTo>
                    <a:cubicBezTo>
                      <a:pt x="4" y="28"/>
                      <a:pt x="7" y="15"/>
                      <a:pt x="13" y="12"/>
                    </a:cubicBezTo>
                    <a:cubicBezTo>
                      <a:pt x="22" y="0"/>
                      <a:pt x="12" y="2"/>
                      <a:pt x="36" y="5"/>
                    </a:cubicBezTo>
                    <a:cubicBezTo>
                      <a:pt x="36" y="5"/>
                      <a:pt x="33" y="6"/>
                      <a:pt x="31" y="6"/>
                    </a:cubicBezTo>
                    <a:cubicBezTo>
                      <a:pt x="19" y="12"/>
                      <a:pt x="17" y="15"/>
                      <a:pt x="24" y="32"/>
                    </a:cubicBezTo>
                    <a:cubicBezTo>
                      <a:pt x="25" y="34"/>
                      <a:pt x="42" y="33"/>
                      <a:pt x="49" y="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923" name="Freeform 451"/>
              <p:cNvSpPr>
                <a:spLocks/>
              </p:cNvSpPr>
              <p:nvPr/>
            </p:nvSpPr>
            <p:spPr bwMode="auto">
              <a:xfrm>
                <a:off x="4752" y="573"/>
                <a:ext cx="164" cy="234"/>
              </a:xfrm>
              <a:custGeom>
                <a:avLst/>
                <a:gdLst>
                  <a:gd name="T0" fmla="*/ 153 w 164"/>
                  <a:gd name="T1" fmla="*/ 36 h 234"/>
                  <a:gd name="T2" fmla="*/ 69 w 164"/>
                  <a:gd name="T3" fmla="*/ 0 h 234"/>
                  <a:gd name="T4" fmla="*/ 18 w 164"/>
                  <a:gd name="T5" fmla="*/ 78 h 234"/>
                  <a:gd name="T6" fmla="*/ 39 w 164"/>
                  <a:gd name="T7" fmla="*/ 156 h 234"/>
                  <a:gd name="T8" fmla="*/ 57 w 164"/>
                  <a:gd name="T9" fmla="*/ 210 h 234"/>
                  <a:gd name="T10" fmla="*/ 69 w 164"/>
                  <a:gd name="T11" fmla="*/ 231 h 234"/>
                  <a:gd name="T12" fmla="*/ 81 w 164"/>
                  <a:gd name="T13" fmla="*/ 195 h 234"/>
                  <a:gd name="T14" fmla="*/ 102 w 164"/>
                  <a:gd name="T15" fmla="*/ 159 h 234"/>
                  <a:gd name="T16" fmla="*/ 102 w 164"/>
                  <a:gd name="T17" fmla="*/ 129 h 234"/>
                  <a:gd name="T18" fmla="*/ 99 w 164"/>
                  <a:gd name="T19" fmla="*/ 120 h 234"/>
                  <a:gd name="T20" fmla="*/ 123 w 164"/>
                  <a:gd name="T21" fmla="*/ 60 h 234"/>
                  <a:gd name="T22" fmla="*/ 147 w 164"/>
                  <a:gd name="T23" fmla="*/ 63 h 234"/>
                  <a:gd name="T24" fmla="*/ 153 w 164"/>
                  <a:gd name="T25" fmla="*/ 72 h 234"/>
                  <a:gd name="T26" fmla="*/ 153 w 164"/>
                  <a:gd name="T27" fmla="*/ 36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4" h="234">
                    <a:moveTo>
                      <a:pt x="153" y="36"/>
                    </a:moveTo>
                    <a:cubicBezTo>
                      <a:pt x="136" y="11"/>
                      <a:pt x="97" y="3"/>
                      <a:pt x="69" y="0"/>
                    </a:cubicBezTo>
                    <a:cubicBezTo>
                      <a:pt x="32" y="7"/>
                      <a:pt x="41" y="55"/>
                      <a:pt x="18" y="78"/>
                    </a:cubicBezTo>
                    <a:cubicBezTo>
                      <a:pt x="2" y="127"/>
                      <a:pt x="0" y="143"/>
                      <a:pt x="39" y="156"/>
                    </a:cubicBezTo>
                    <a:cubicBezTo>
                      <a:pt x="42" y="197"/>
                      <a:pt x="40" y="185"/>
                      <a:pt x="57" y="210"/>
                    </a:cubicBezTo>
                    <a:cubicBezTo>
                      <a:pt x="57" y="212"/>
                      <a:pt x="58" y="234"/>
                      <a:pt x="69" y="231"/>
                    </a:cubicBezTo>
                    <a:cubicBezTo>
                      <a:pt x="71" y="230"/>
                      <a:pt x="74" y="205"/>
                      <a:pt x="81" y="195"/>
                    </a:cubicBezTo>
                    <a:cubicBezTo>
                      <a:pt x="85" y="179"/>
                      <a:pt x="88" y="169"/>
                      <a:pt x="102" y="159"/>
                    </a:cubicBezTo>
                    <a:cubicBezTo>
                      <a:pt x="111" y="141"/>
                      <a:pt x="109" y="151"/>
                      <a:pt x="102" y="129"/>
                    </a:cubicBezTo>
                    <a:cubicBezTo>
                      <a:pt x="101" y="126"/>
                      <a:pt x="99" y="120"/>
                      <a:pt x="99" y="120"/>
                    </a:cubicBezTo>
                    <a:cubicBezTo>
                      <a:pt x="101" y="88"/>
                      <a:pt x="94" y="70"/>
                      <a:pt x="123" y="60"/>
                    </a:cubicBezTo>
                    <a:cubicBezTo>
                      <a:pt x="131" y="61"/>
                      <a:pt x="140" y="60"/>
                      <a:pt x="147" y="63"/>
                    </a:cubicBezTo>
                    <a:cubicBezTo>
                      <a:pt x="150" y="64"/>
                      <a:pt x="149" y="72"/>
                      <a:pt x="153" y="72"/>
                    </a:cubicBezTo>
                    <a:cubicBezTo>
                      <a:pt x="164" y="72"/>
                      <a:pt x="157" y="55"/>
                      <a:pt x="153" y="36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5924" name="Group 452"/>
            <p:cNvGrpSpPr>
              <a:grpSpLocks/>
            </p:cNvGrpSpPr>
            <p:nvPr/>
          </p:nvGrpSpPr>
          <p:grpSpPr bwMode="auto">
            <a:xfrm>
              <a:off x="1231" y="484"/>
              <a:ext cx="218" cy="289"/>
              <a:chOff x="5016" y="543"/>
              <a:chExt cx="218" cy="289"/>
            </a:xfrm>
          </p:grpSpPr>
          <p:sp>
            <p:nvSpPr>
              <p:cNvPr id="105925" name="Freeform 453"/>
              <p:cNvSpPr>
                <a:spLocks/>
              </p:cNvSpPr>
              <p:nvPr/>
            </p:nvSpPr>
            <p:spPr bwMode="auto">
              <a:xfrm flipH="1">
                <a:off x="5016" y="543"/>
                <a:ext cx="218" cy="289"/>
              </a:xfrm>
              <a:custGeom>
                <a:avLst/>
                <a:gdLst>
                  <a:gd name="T0" fmla="*/ 203 w 218"/>
                  <a:gd name="T1" fmla="*/ 56 h 289"/>
                  <a:gd name="T2" fmla="*/ 129 w 218"/>
                  <a:gd name="T3" fmla="*/ 14 h 289"/>
                  <a:gd name="T4" fmla="*/ 47 w 218"/>
                  <a:gd name="T5" fmla="*/ 14 h 289"/>
                  <a:gd name="T6" fmla="*/ 8 w 218"/>
                  <a:gd name="T7" fmla="*/ 100 h 289"/>
                  <a:gd name="T8" fmla="*/ 6 w 218"/>
                  <a:gd name="T9" fmla="*/ 166 h 289"/>
                  <a:gd name="T10" fmla="*/ 44 w 218"/>
                  <a:gd name="T11" fmla="*/ 251 h 289"/>
                  <a:gd name="T12" fmla="*/ 96 w 218"/>
                  <a:gd name="T13" fmla="*/ 287 h 289"/>
                  <a:gd name="T14" fmla="*/ 152 w 218"/>
                  <a:gd name="T15" fmla="*/ 260 h 289"/>
                  <a:gd name="T16" fmla="*/ 203 w 218"/>
                  <a:gd name="T17" fmla="*/ 176 h 289"/>
                  <a:gd name="T18" fmla="*/ 218 w 218"/>
                  <a:gd name="T19" fmla="*/ 118 h 289"/>
                  <a:gd name="T20" fmla="*/ 203 w 218"/>
                  <a:gd name="T21" fmla="*/ 56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8" h="289">
                    <a:moveTo>
                      <a:pt x="203" y="56"/>
                    </a:moveTo>
                    <a:cubicBezTo>
                      <a:pt x="189" y="45"/>
                      <a:pt x="155" y="23"/>
                      <a:pt x="129" y="14"/>
                    </a:cubicBezTo>
                    <a:cubicBezTo>
                      <a:pt x="112" y="15"/>
                      <a:pt x="64" y="0"/>
                      <a:pt x="47" y="14"/>
                    </a:cubicBezTo>
                    <a:cubicBezTo>
                      <a:pt x="41" y="27"/>
                      <a:pt x="14" y="78"/>
                      <a:pt x="8" y="100"/>
                    </a:cubicBezTo>
                    <a:cubicBezTo>
                      <a:pt x="8" y="114"/>
                      <a:pt x="0" y="141"/>
                      <a:pt x="6" y="166"/>
                    </a:cubicBezTo>
                    <a:cubicBezTo>
                      <a:pt x="12" y="191"/>
                      <a:pt x="29" y="231"/>
                      <a:pt x="44" y="251"/>
                    </a:cubicBezTo>
                    <a:cubicBezTo>
                      <a:pt x="59" y="276"/>
                      <a:pt x="79" y="283"/>
                      <a:pt x="96" y="287"/>
                    </a:cubicBezTo>
                    <a:cubicBezTo>
                      <a:pt x="114" y="289"/>
                      <a:pt x="134" y="278"/>
                      <a:pt x="152" y="260"/>
                    </a:cubicBezTo>
                    <a:cubicBezTo>
                      <a:pt x="161" y="243"/>
                      <a:pt x="193" y="196"/>
                      <a:pt x="203" y="176"/>
                    </a:cubicBezTo>
                    <a:cubicBezTo>
                      <a:pt x="205" y="164"/>
                      <a:pt x="211" y="128"/>
                      <a:pt x="218" y="118"/>
                    </a:cubicBezTo>
                    <a:cubicBezTo>
                      <a:pt x="217" y="98"/>
                      <a:pt x="217" y="77"/>
                      <a:pt x="203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926" name="Freeform 454"/>
              <p:cNvSpPr>
                <a:spLocks/>
              </p:cNvSpPr>
              <p:nvPr/>
            </p:nvSpPr>
            <p:spPr bwMode="auto">
              <a:xfrm>
                <a:off x="5064" y="639"/>
                <a:ext cx="56" cy="60"/>
              </a:xfrm>
              <a:custGeom>
                <a:avLst/>
                <a:gdLst>
                  <a:gd name="T0" fmla="*/ 51 w 56"/>
                  <a:gd name="T1" fmla="*/ 38 h 60"/>
                  <a:gd name="T2" fmla="*/ 55 w 56"/>
                  <a:gd name="T3" fmla="*/ 52 h 60"/>
                  <a:gd name="T4" fmla="*/ 15 w 56"/>
                  <a:gd name="T5" fmla="*/ 53 h 60"/>
                  <a:gd name="T6" fmla="*/ 0 w 56"/>
                  <a:gd name="T7" fmla="*/ 38 h 60"/>
                  <a:gd name="T8" fmla="*/ 9 w 56"/>
                  <a:gd name="T9" fmla="*/ 23 h 60"/>
                  <a:gd name="T10" fmla="*/ 19 w 56"/>
                  <a:gd name="T11" fmla="*/ 7 h 60"/>
                  <a:gd name="T12" fmla="*/ 46 w 56"/>
                  <a:gd name="T13" fmla="*/ 20 h 60"/>
                  <a:gd name="T14" fmla="*/ 16 w 56"/>
                  <a:gd name="T15" fmla="*/ 17 h 60"/>
                  <a:gd name="T16" fmla="*/ 21 w 56"/>
                  <a:gd name="T17" fmla="*/ 29 h 60"/>
                  <a:gd name="T18" fmla="*/ 36 w 56"/>
                  <a:gd name="T19" fmla="*/ 35 h 60"/>
                  <a:gd name="T20" fmla="*/ 51 w 56"/>
                  <a:gd name="T21" fmla="*/ 38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60">
                    <a:moveTo>
                      <a:pt x="51" y="38"/>
                    </a:moveTo>
                    <a:cubicBezTo>
                      <a:pt x="52" y="43"/>
                      <a:pt x="54" y="47"/>
                      <a:pt x="55" y="52"/>
                    </a:cubicBezTo>
                    <a:cubicBezTo>
                      <a:pt x="45" y="60"/>
                      <a:pt x="26" y="54"/>
                      <a:pt x="15" y="53"/>
                    </a:cubicBezTo>
                    <a:cubicBezTo>
                      <a:pt x="6" y="51"/>
                      <a:pt x="7" y="43"/>
                      <a:pt x="0" y="38"/>
                    </a:cubicBezTo>
                    <a:cubicBezTo>
                      <a:pt x="1" y="29"/>
                      <a:pt x="5" y="30"/>
                      <a:pt x="9" y="23"/>
                    </a:cubicBezTo>
                    <a:cubicBezTo>
                      <a:pt x="10" y="6"/>
                      <a:pt x="9" y="14"/>
                      <a:pt x="19" y="7"/>
                    </a:cubicBezTo>
                    <a:cubicBezTo>
                      <a:pt x="53" y="8"/>
                      <a:pt x="56" y="0"/>
                      <a:pt x="46" y="20"/>
                    </a:cubicBezTo>
                    <a:cubicBezTo>
                      <a:pt x="37" y="11"/>
                      <a:pt x="28" y="15"/>
                      <a:pt x="16" y="17"/>
                    </a:cubicBezTo>
                    <a:cubicBezTo>
                      <a:pt x="15" y="24"/>
                      <a:pt x="13" y="27"/>
                      <a:pt x="21" y="29"/>
                    </a:cubicBezTo>
                    <a:cubicBezTo>
                      <a:pt x="26" y="32"/>
                      <a:pt x="30" y="34"/>
                      <a:pt x="36" y="35"/>
                    </a:cubicBezTo>
                    <a:cubicBezTo>
                      <a:pt x="43" y="38"/>
                      <a:pt x="43" y="41"/>
                      <a:pt x="51" y="3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5927" name="Freeform 455"/>
              <p:cNvSpPr>
                <a:spLocks/>
              </p:cNvSpPr>
              <p:nvPr/>
            </p:nvSpPr>
            <p:spPr bwMode="auto">
              <a:xfrm>
                <a:off x="5070" y="588"/>
                <a:ext cx="140" cy="201"/>
              </a:xfrm>
              <a:custGeom>
                <a:avLst/>
                <a:gdLst>
                  <a:gd name="T0" fmla="*/ 18 w 140"/>
                  <a:gd name="T1" fmla="*/ 39 h 201"/>
                  <a:gd name="T2" fmla="*/ 45 w 140"/>
                  <a:gd name="T3" fmla="*/ 27 h 201"/>
                  <a:gd name="T4" fmla="*/ 69 w 140"/>
                  <a:gd name="T5" fmla="*/ 36 h 201"/>
                  <a:gd name="T6" fmla="*/ 87 w 140"/>
                  <a:gd name="T7" fmla="*/ 42 h 201"/>
                  <a:gd name="T8" fmla="*/ 99 w 140"/>
                  <a:gd name="T9" fmla="*/ 69 h 201"/>
                  <a:gd name="T10" fmla="*/ 84 w 140"/>
                  <a:gd name="T11" fmla="*/ 93 h 201"/>
                  <a:gd name="T12" fmla="*/ 63 w 140"/>
                  <a:gd name="T13" fmla="*/ 129 h 201"/>
                  <a:gd name="T14" fmla="*/ 39 w 140"/>
                  <a:gd name="T15" fmla="*/ 153 h 201"/>
                  <a:gd name="T16" fmla="*/ 63 w 140"/>
                  <a:gd name="T17" fmla="*/ 201 h 201"/>
                  <a:gd name="T18" fmla="*/ 81 w 140"/>
                  <a:gd name="T19" fmla="*/ 177 h 201"/>
                  <a:gd name="T20" fmla="*/ 108 w 140"/>
                  <a:gd name="T21" fmla="*/ 144 h 201"/>
                  <a:gd name="T22" fmla="*/ 129 w 140"/>
                  <a:gd name="T23" fmla="*/ 102 h 201"/>
                  <a:gd name="T24" fmla="*/ 138 w 140"/>
                  <a:gd name="T25" fmla="*/ 84 h 201"/>
                  <a:gd name="T26" fmla="*/ 117 w 140"/>
                  <a:gd name="T27" fmla="*/ 36 h 201"/>
                  <a:gd name="T28" fmla="*/ 99 w 140"/>
                  <a:gd name="T29" fmla="*/ 18 h 201"/>
                  <a:gd name="T30" fmla="*/ 87 w 140"/>
                  <a:gd name="T31" fmla="*/ 0 h 201"/>
                  <a:gd name="T32" fmla="*/ 0 w 140"/>
                  <a:gd name="T33" fmla="*/ 18 h 201"/>
                  <a:gd name="T34" fmla="*/ 18 w 140"/>
                  <a:gd name="T35" fmla="*/ 39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0" h="201">
                    <a:moveTo>
                      <a:pt x="18" y="39"/>
                    </a:moveTo>
                    <a:cubicBezTo>
                      <a:pt x="28" y="36"/>
                      <a:pt x="35" y="30"/>
                      <a:pt x="45" y="27"/>
                    </a:cubicBezTo>
                    <a:cubicBezTo>
                      <a:pt x="81" y="34"/>
                      <a:pt x="44" y="25"/>
                      <a:pt x="69" y="36"/>
                    </a:cubicBezTo>
                    <a:cubicBezTo>
                      <a:pt x="75" y="39"/>
                      <a:pt x="87" y="42"/>
                      <a:pt x="87" y="42"/>
                    </a:cubicBezTo>
                    <a:cubicBezTo>
                      <a:pt x="90" y="52"/>
                      <a:pt x="96" y="59"/>
                      <a:pt x="99" y="69"/>
                    </a:cubicBezTo>
                    <a:cubicBezTo>
                      <a:pt x="30" y="73"/>
                      <a:pt x="50" y="70"/>
                      <a:pt x="84" y="93"/>
                    </a:cubicBezTo>
                    <a:cubicBezTo>
                      <a:pt x="90" y="111"/>
                      <a:pt x="79" y="124"/>
                      <a:pt x="63" y="129"/>
                    </a:cubicBezTo>
                    <a:cubicBezTo>
                      <a:pt x="51" y="141"/>
                      <a:pt x="56" y="149"/>
                      <a:pt x="39" y="153"/>
                    </a:cubicBezTo>
                    <a:cubicBezTo>
                      <a:pt x="70" y="163"/>
                      <a:pt x="59" y="151"/>
                      <a:pt x="63" y="201"/>
                    </a:cubicBezTo>
                    <a:cubicBezTo>
                      <a:pt x="70" y="190"/>
                      <a:pt x="70" y="184"/>
                      <a:pt x="81" y="177"/>
                    </a:cubicBezTo>
                    <a:cubicBezTo>
                      <a:pt x="86" y="162"/>
                      <a:pt x="95" y="153"/>
                      <a:pt x="108" y="144"/>
                    </a:cubicBezTo>
                    <a:cubicBezTo>
                      <a:pt x="114" y="127"/>
                      <a:pt x="114" y="112"/>
                      <a:pt x="129" y="102"/>
                    </a:cubicBezTo>
                    <a:cubicBezTo>
                      <a:pt x="131" y="96"/>
                      <a:pt x="137" y="91"/>
                      <a:pt x="138" y="84"/>
                    </a:cubicBezTo>
                    <a:cubicBezTo>
                      <a:pt x="140" y="67"/>
                      <a:pt x="131" y="45"/>
                      <a:pt x="117" y="36"/>
                    </a:cubicBezTo>
                    <a:cubicBezTo>
                      <a:pt x="97" y="7"/>
                      <a:pt x="129" y="51"/>
                      <a:pt x="99" y="18"/>
                    </a:cubicBezTo>
                    <a:cubicBezTo>
                      <a:pt x="94" y="13"/>
                      <a:pt x="87" y="0"/>
                      <a:pt x="87" y="0"/>
                    </a:cubicBezTo>
                    <a:cubicBezTo>
                      <a:pt x="58" y="6"/>
                      <a:pt x="29" y="11"/>
                      <a:pt x="0" y="18"/>
                    </a:cubicBezTo>
                    <a:cubicBezTo>
                      <a:pt x="6" y="26"/>
                      <a:pt x="27" y="48"/>
                      <a:pt x="18" y="39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105928" name="Freeform 456"/>
            <p:cNvSpPr>
              <a:spLocks/>
            </p:cNvSpPr>
            <p:nvPr/>
          </p:nvSpPr>
          <p:spPr bwMode="auto">
            <a:xfrm>
              <a:off x="967" y="1543"/>
              <a:ext cx="44" cy="38"/>
            </a:xfrm>
            <a:custGeom>
              <a:avLst/>
              <a:gdLst>
                <a:gd name="T0" fmla="*/ 39 w 44"/>
                <a:gd name="T1" fmla="*/ 8 h 38"/>
                <a:gd name="T2" fmla="*/ 27 w 44"/>
                <a:gd name="T3" fmla="*/ 36 h 38"/>
                <a:gd name="T4" fmla="*/ 0 w 44"/>
                <a:gd name="T5" fmla="*/ 27 h 38"/>
                <a:gd name="T6" fmla="*/ 12 w 44"/>
                <a:gd name="T7" fmla="*/ 9 h 38"/>
                <a:gd name="T8" fmla="*/ 33 w 44"/>
                <a:gd name="T9" fmla="*/ 6 h 38"/>
                <a:gd name="T10" fmla="*/ 39 w 44"/>
                <a:gd name="T1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8">
                  <a:moveTo>
                    <a:pt x="39" y="8"/>
                  </a:moveTo>
                  <a:cubicBezTo>
                    <a:pt x="38" y="32"/>
                    <a:pt x="44" y="33"/>
                    <a:pt x="27" y="36"/>
                  </a:cubicBezTo>
                  <a:cubicBezTo>
                    <a:pt x="12" y="35"/>
                    <a:pt x="7" y="38"/>
                    <a:pt x="0" y="27"/>
                  </a:cubicBezTo>
                  <a:cubicBezTo>
                    <a:pt x="3" y="6"/>
                    <a:pt x="0" y="15"/>
                    <a:pt x="12" y="9"/>
                  </a:cubicBezTo>
                  <a:cubicBezTo>
                    <a:pt x="18" y="0"/>
                    <a:pt x="24" y="4"/>
                    <a:pt x="33" y="6"/>
                  </a:cubicBezTo>
                  <a:cubicBezTo>
                    <a:pt x="38" y="8"/>
                    <a:pt x="36" y="8"/>
                    <a:pt x="39" y="8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29" name="Freeform 457"/>
            <p:cNvSpPr>
              <a:spLocks/>
            </p:cNvSpPr>
            <p:nvPr/>
          </p:nvSpPr>
          <p:spPr bwMode="auto">
            <a:xfrm>
              <a:off x="1242" y="1617"/>
              <a:ext cx="54" cy="42"/>
            </a:xfrm>
            <a:custGeom>
              <a:avLst/>
              <a:gdLst>
                <a:gd name="T0" fmla="*/ 54 w 54"/>
                <a:gd name="T1" fmla="*/ 16 h 42"/>
                <a:gd name="T2" fmla="*/ 43 w 54"/>
                <a:gd name="T3" fmla="*/ 28 h 42"/>
                <a:gd name="T4" fmla="*/ 18 w 54"/>
                <a:gd name="T5" fmla="*/ 42 h 42"/>
                <a:gd name="T6" fmla="*/ 0 w 54"/>
                <a:gd name="T7" fmla="*/ 28 h 42"/>
                <a:gd name="T8" fmla="*/ 9 w 54"/>
                <a:gd name="T9" fmla="*/ 9 h 42"/>
                <a:gd name="T10" fmla="*/ 21 w 54"/>
                <a:gd name="T11" fmla="*/ 0 h 42"/>
                <a:gd name="T12" fmla="*/ 54 w 54"/>
                <a:gd name="T13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42">
                  <a:moveTo>
                    <a:pt x="54" y="16"/>
                  </a:moveTo>
                  <a:cubicBezTo>
                    <a:pt x="52" y="25"/>
                    <a:pt x="52" y="26"/>
                    <a:pt x="43" y="28"/>
                  </a:cubicBezTo>
                  <a:cubicBezTo>
                    <a:pt x="26" y="37"/>
                    <a:pt x="51" y="38"/>
                    <a:pt x="18" y="42"/>
                  </a:cubicBezTo>
                  <a:cubicBezTo>
                    <a:pt x="11" y="26"/>
                    <a:pt x="17" y="31"/>
                    <a:pt x="0" y="28"/>
                  </a:cubicBezTo>
                  <a:cubicBezTo>
                    <a:pt x="1" y="17"/>
                    <a:pt x="3" y="17"/>
                    <a:pt x="9" y="9"/>
                  </a:cubicBezTo>
                  <a:cubicBezTo>
                    <a:pt x="11" y="1"/>
                    <a:pt x="15" y="4"/>
                    <a:pt x="21" y="0"/>
                  </a:cubicBezTo>
                  <a:cubicBezTo>
                    <a:pt x="31" y="0"/>
                    <a:pt x="54" y="3"/>
                    <a:pt x="54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30" name="Freeform 458"/>
            <p:cNvSpPr>
              <a:spLocks/>
            </p:cNvSpPr>
            <p:nvPr/>
          </p:nvSpPr>
          <p:spPr bwMode="auto">
            <a:xfrm>
              <a:off x="1480" y="1553"/>
              <a:ext cx="49" cy="43"/>
            </a:xfrm>
            <a:custGeom>
              <a:avLst/>
              <a:gdLst>
                <a:gd name="T0" fmla="*/ 44 w 49"/>
                <a:gd name="T1" fmla="*/ 8 h 43"/>
                <a:gd name="T2" fmla="*/ 0 w 49"/>
                <a:gd name="T3" fmla="*/ 29 h 43"/>
                <a:gd name="T4" fmla="*/ 20 w 49"/>
                <a:gd name="T5" fmla="*/ 4 h 43"/>
                <a:gd name="T6" fmla="*/ 33 w 49"/>
                <a:gd name="T7" fmla="*/ 4 h 43"/>
                <a:gd name="T8" fmla="*/ 44 w 49"/>
                <a:gd name="T9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3">
                  <a:moveTo>
                    <a:pt x="44" y="8"/>
                  </a:moveTo>
                  <a:cubicBezTo>
                    <a:pt x="41" y="43"/>
                    <a:pt x="44" y="32"/>
                    <a:pt x="0" y="29"/>
                  </a:cubicBezTo>
                  <a:cubicBezTo>
                    <a:pt x="2" y="18"/>
                    <a:pt x="8" y="6"/>
                    <a:pt x="20" y="4"/>
                  </a:cubicBezTo>
                  <a:cubicBezTo>
                    <a:pt x="26" y="1"/>
                    <a:pt x="28" y="0"/>
                    <a:pt x="33" y="4"/>
                  </a:cubicBezTo>
                  <a:cubicBezTo>
                    <a:pt x="37" y="5"/>
                    <a:pt x="49" y="4"/>
                    <a:pt x="44" y="8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31" name="Freeform 459"/>
            <p:cNvSpPr>
              <a:spLocks/>
            </p:cNvSpPr>
            <p:nvPr/>
          </p:nvSpPr>
          <p:spPr bwMode="auto">
            <a:xfrm>
              <a:off x="928" y="1588"/>
              <a:ext cx="964" cy="598"/>
            </a:xfrm>
            <a:custGeom>
              <a:avLst/>
              <a:gdLst>
                <a:gd name="T0" fmla="*/ 702 w 964"/>
                <a:gd name="T1" fmla="*/ 83 h 598"/>
                <a:gd name="T2" fmla="*/ 744 w 964"/>
                <a:gd name="T3" fmla="*/ 165 h 598"/>
                <a:gd name="T4" fmla="*/ 902 w 964"/>
                <a:gd name="T5" fmla="*/ 411 h 598"/>
                <a:gd name="T6" fmla="*/ 951 w 964"/>
                <a:gd name="T7" fmla="*/ 483 h 598"/>
                <a:gd name="T8" fmla="*/ 936 w 964"/>
                <a:gd name="T9" fmla="*/ 573 h 598"/>
                <a:gd name="T10" fmla="*/ 888 w 964"/>
                <a:gd name="T11" fmla="*/ 597 h 598"/>
                <a:gd name="T12" fmla="*/ 837 w 964"/>
                <a:gd name="T13" fmla="*/ 581 h 598"/>
                <a:gd name="T14" fmla="*/ 774 w 964"/>
                <a:gd name="T15" fmla="*/ 564 h 598"/>
                <a:gd name="T16" fmla="*/ 605 w 964"/>
                <a:gd name="T17" fmla="*/ 509 h 598"/>
                <a:gd name="T18" fmla="*/ 525 w 964"/>
                <a:gd name="T19" fmla="*/ 477 h 598"/>
                <a:gd name="T20" fmla="*/ 437 w 964"/>
                <a:gd name="T21" fmla="*/ 446 h 598"/>
                <a:gd name="T22" fmla="*/ 396 w 964"/>
                <a:gd name="T23" fmla="*/ 420 h 598"/>
                <a:gd name="T24" fmla="*/ 264 w 964"/>
                <a:gd name="T25" fmla="*/ 381 h 598"/>
                <a:gd name="T26" fmla="*/ 189 w 964"/>
                <a:gd name="T27" fmla="*/ 375 h 598"/>
                <a:gd name="T28" fmla="*/ 81 w 964"/>
                <a:gd name="T29" fmla="*/ 323 h 598"/>
                <a:gd name="T30" fmla="*/ 0 w 964"/>
                <a:gd name="T31" fmla="*/ 204 h 598"/>
                <a:gd name="T32" fmla="*/ 51 w 964"/>
                <a:gd name="T33" fmla="*/ 164 h 598"/>
                <a:gd name="T34" fmla="*/ 59 w 964"/>
                <a:gd name="T35" fmla="*/ 141 h 598"/>
                <a:gd name="T36" fmla="*/ 108 w 964"/>
                <a:gd name="T37" fmla="*/ 128 h 598"/>
                <a:gd name="T38" fmla="*/ 72 w 964"/>
                <a:gd name="T39" fmla="*/ 60 h 598"/>
                <a:gd name="T40" fmla="*/ 135 w 964"/>
                <a:gd name="T41" fmla="*/ 30 h 598"/>
                <a:gd name="T42" fmla="*/ 183 w 964"/>
                <a:gd name="T43" fmla="*/ 69 h 598"/>
                <a:gd name="T44" fmla="*/ 198 w 964"/>
                <a:gd name="T45" fmla="*/ 81 h 598"/>
                <a:gd name="T46" fmla="*/ 234 w 964"/>
                <a:gd name="T47" fmla="*/ 114 h 598"/>
                <a:gd name="T48" fmla="*/ 261 w 964"/>
                <a:gd name="T49" fmla="*/ 102 h 598"/>
                <a:gd name="T50" fmla="*/ 336 w 964"/>
                <a:gd name="T51" fmla="*/ 120 h 598"/>
                <a:gd name="T52" fmla="*/ 351 w 964"/>
                <a:gd name="T53" fmla="*/ 222 h 598"/>
                <a:gd name="T54" fmla="*/ 444 w 964"/>
                <a:gd name="T55" fmla="*/ 359 h 598"/>
                <a:gd name="T56" fmla="*/ 588 w 964"/>
                <a:gd name="T57" fmla="*/ 372 h 598"/>
                <a:gd name="T58" fmla="*/ 714 w 964"/>
                <a:gd name="T59" fmla="*/ 339 h 598"/>
                <a:gd name="T60" fmla="*/ 681 w 964"/>
                <a:gd name="T61" fmla="*/ 203 h 598"/>
                <a:gd name="T62" fmla="*/ 651 w 964"/>
                <a:gd name="T63" fmla="*/ 135 h 598"/>
                <a:gd name="T64" fmla="*/ 648 w 964"/>
                <a:gd name="T65" fmla="*/ 74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4" h="598">
                  <a:moveTo>
                    <a:pt x="663" y="3"/>
                  </a:moveTo>
                  <a:cubicBezTo>
                    <a:pt x="669" y="17"/>
                    <a:pt x="693" y="64"/>
                    <a:pt x="702" y="83"/>
                  </a:cubicBezTo>
                  <a:cubicBezTo>
                    <a:pt x="704" y="97"/>
                    <a:pt x="712" y="99"/>
                    <a:pt x="717" y="114"/>
                  </a:cubicBezTo>
                  <a:cubicBezTo>
                    <a:pt x="721" y="127"/>
                    <a:pt x="737" y="153"/>
                    <a:pt x="744" y="165"/>
                  </a:cubicBezTo>
                  <a:cubicBezTo>
                    <a:pt x="760" y="193"/>
                    <a:pt x="800" y="252"/>
                    <a:pt x="825" y="293"/>
                  </a:cubicBezTo>
                  <a:cubicBezTo>
                    <a:pt x="851" y="334"/>
                    <a:pt x="884" y="384"/>
                    <a:pt x="902" y="411"/>
                  </a:cubicBezTo>
                  <a:cubicBezTo>
                    <a:pt x="922" y="441"/>
                    <a:pt x="937" y="462"/>
                    <a:pt x="945" y="474"/>
                  </a:cubicBezTo>
                  <a:cubicBezTo>
                    <a:pt x="947" y="477"/>
                    <a:pt x="951" y="483"/>
                    <a:pt x="951" y="483"/>
                  </a:cubicBezTo>
                  <a:cubicBezTo>
                    <a:pt x="952" y="495"/>
                    <a:pt x="964" y="537"/>
                    <a:pt x="962" y="552"/>
                  </a:cubicBezTo>
                  <a:cubicBezTo>
                    <a:pt x="960" y="567"/>
                    <a:pt x="944" y="566"/>
                    <a:pt x="936" y="573"/>
                  </a:cubicBezTo>
                  <a:cubicBezTo>
                    <a:pt x="928" y="579"/>
                    <a:pt x="922" y="590"/>
                    <a:pt x="914" y="594"/>
                  </a:cubicBezTo>
                  <a:cubicBezTo>
                    <a:pt x="906" y="598"/>
                    <a:pt x="897" y="597"/>
                    <a:pt x="888" y="597"/>
                  </a:cubicBezTo>
                  <a:cubicBezTo>
                    <a:pt x="879" y="596"/>
                    <a:pt x="870" y="593"/>
                    <a:pt x="861" y="591"/>
                  </a:cubicBezTo>
                  <a:cubicBezTo>
                    <a:pt x="852" y="589"/>
                    <a:pt x="847" y="584"/>
                    <a:pt x="837" y="581"/>
                  </a:cubicBezTo>
                  <a:cubicBezTo>
                    <a:pt x="827" y="578"/>
                    <a:pt x="808" y="573"/>
                    <a:pt x="798" y="570"/>
                  </a:cubicBezTo>
                  <a:cubicBezTo>
                    <a:pt x="790" y="568"/>
                    <a:pt x="774" y="564"/>
                    <a:pt x="774" y="564"/>
                  </a:cubicBezTo>
                  <a:cubicBezTo>
                    <a:pt x="758" y="553"/>
                    <a:pt x="739" y="551"/>
                    <a:pt x="720" y="549"/>
                  </a:cubicBezTo>
                  <a:cubicBezTo>
                    <a:pt x="690" y="540"/>
                    <a:pt x="635" y="519"/>
                    <a:pt x="605" y="509"/>
                  </a:cubicBezTo>
                  <a:cubicBezTo>
                    <a:pt x="580" y="500"/>
                    <a:pt x="583" y="497"/>
                    <a:pt x="570" y="492"/>
                  </a:cubicBezTo>
                  <a:cubicBezTo>
                    <a:pt x="557" y="487"/>
                    <a:pt x="534" y="481"/>
                    <a:pt x="525" y="477"/>
                  </a:cubicBezTo>
                  <a:cubicBezTo>
                    <a:pt x="509" y="472"/>
                    <a:pt x="489" y="466"/>
                    <a:pt x="474" y="459"/>
                  </a:cubicBezTo>
                  <a:cubicBezTo>
                    <a:pt x="461" y="455"/>
                    <a:pt x="450" y="450"/>
                    <a:pt x="437" y="446"/>
                  </a:cubicBezTo>
                  <a:cubicBezTo>
                    <a:pt x="424" y="442"/>
                    <a:pt x="402" y="441"/>
                    <a:pt x="395" y="437"/>
                  </a:cubicBezTo>
                  <a:cubicBezTo>
                    <a:pt x="381" y="433"/>
                    <a:pt x="409" y="426"/>
                    <a:pt x="396" y="420"/>
                  </a:cubicBezTo>
                  <a:cubicBezTo>
                    <a:pt x="374" y="411"/>
                    <a:pt x="350" y="408"/>
                    <a:pt x="327" y="402"/>
                  </a:cubicBezTo>
                  <a:cubicBezTo>
                    <a:pt x="306" y="397"/>
                    <a:pt x="285" y="388"/>
                    <a:pt x="264" y="381"/>
                  </a:cubicBezTo>
                  <a:cubicBezTo>
                    <a:pt x="250" y="376"/>
                    <a:pt x="239" y="365"/>
                    <a:pt x="225" y="360"/>
                  </a:cubicBezTo>
                  <a:cubicBezTo>
                    <a:pt x="179" y="366"/>
                    <a:pt x="217" y="366"/>
                    <a:pt x="189" y="375"/>
                  </a:cubicBezTo>
                  <a:cubicBezTo>
                    <a:pt x="173" y="372"/>
                    <a:pt x="162" y="365"/>
                    <a:pt x="147" y="360"/>
                  </a:cubicBezTo>
                  <a:cubicBezTo>
                    <a:pt x="128" y="352"/>
                    <a:pt x="103" y="334"/>
                    <a:pt x="81" y="323"/>
                  </a:cubicBezTo>
                  <a:cubicBezTo>
                    <a:pt x="59" y="312"/>
                    <a:pt x="31" y="311"/>
                    <a:pt x="18" y="291"/>
                  </a:cubicBezTo>
                  <a:cubicBezTo>
                    <a:pt x="1" y="266"/>
                    <a:pt x="9" y="232"/>
                    <a:pt x="0" y="204"/>
                  </a:cubicBezTo>
                  <a:cubicBezTo>
                    <a:pt x="5" y="189"/>
                    <a:pt x="12" y="179"/>
                    <a:pt x="24" y="171"/>
                  </a:cubicBezTo>
                  <a:cubicBezTo>
                    <a:pt x="31" y="163"/>
                    <a:pt x="45" y="167"/>
                    <a:pt x="51" y="164"/>
                  </a:cubicBezTo>
                  <a:cubicBezTo>
                    <a:pt x="57" y="161"/>
                    <a:pt x="59" y="154"/>
                    <a:pt x="60" y="150"/>
                  </a:cubicBezTo>
                  <a:cubicBezTo>
                    <a:pt x="62" y="147"/>
                    <a:pt x="57" y="149"/>
                    <a:pt x="59" y="141"/>
                  </a:cubicBezTo>
                  <a:cubicBezTo>
                    <a:pt x="62" y="136"/>
                    <a:pt x="70" y="119"/>
                    <a:pt x="78" y="117"/>
                  </a:cubicBezTo>
                  <a:cubicBezTo>
                    <a:pt x="86" y="115"/>
                    <a:pt x="108" y="130"/>
                    <a:pt x="108" y="128"/>
                  </a:cubicBezTo>
                  <a:cubicBezTo>
                    <a:pt x="108" y="126"/>
                    <a:pt x="81" y="113"/>
                    <a:pt x="75" y="102"/>
                  </a:cubicBezTo>
                  <a:cubicBezTo>
                    <a:pt x="60" y="92"/>
                    <a:pt x="58" y="74"/>
                    <a:pt x="72" y="60"/>
                  </a:cubicBezTo>
                  <a:cubicBezTo>
                    <a:pt x="83" y="49"/>
                    <a:pt x="103" y="47"/>
                    <a:pt x="117" y="42"/>
                  </a:cubicBezTo>
                  <a:cubicBezTo>
                    <a:pt x="124" y="40"/>
                    <a:pt x="135" y="30"/>
                    <a:pt x="135" y="30"/>
                  </a:cubicBezTo>
                  <a:cubicBezTo>
                    <a:pt x="161" y="37"/>
                    <a:pt x="156" y="36"/>
                    <a:pt x="165" y="63"/>
                  </a:cubicBezTo>
                  <a:cubicBezTo>
                    <a:pt x="167" y="69"/>
                    <a:pt x="183" y="69"/>
                    <a:pt x="183" y="69"/>
                  </a:cubicBezTo>
                  <a:cubicBezTo>
                    <a:pt x="185" y="72"/>
                    <a:pt x="186" y="76"/>
                    <a:pt x="189" y="78"/>
                  </a:cubicBezTo>
                  <a:cubicBezTo>
                    <a:pt x="191" y="80"/>
                    <a:pt x="196" y="78"/>
                    <a:pt x="198" y="81"/>
                  </a:cubicBezTo>
                  <a:cubicBezTo>
                    <a:pt x="202" y="86"/>
                    <a:pt x="202" y="93"/>
                    <a:pt x="204" y="99"/>
                  </a:cubicBezTo>
                  <a:cubicBezTo>
                    <a:pt x="208" y="110"/>
                    <a:pt x="225" y="111"/>
                    <a:pt x="234" y="114"/>
                  </a:cubicBezTo>
                  <a:cubicBezTo>
                    <a:pt x="241" y="116"/>
                    <a:pt x="244" y="100"/>
                    <a:pt x="248" y="98"/>
                  </a:cubicBezTo>
                  <a:cubicBezTo>
                    <a:pt x="252" y="96"/>
                    <a:pt x="249" y="99"/>
                    <a:pt x="261" y="102"/>
                  </a:cubicBezTo>
                  <a:cubicBezTo>
                    <a:pt x="280" y="105"/>
                    <a:pt x="299" y="109"/>
                    <a:pt x="318" y="114"/>
                  </a:cubicBezTo>
                  <a:cubicBezTo>
                    <a:pt x="324" y="116"/>
                    <a:pt x="336" y="120"/>
                    <a:pt x="336" y="120"/>
                  </a:cubicBezTo>
                  <a:cubicBezTo>
                    <a:pt x="358" y="113"/>
                    <a:pt x="353" y="175"/>
                    <a:pt x="354" y="186"/>
                  </a:cubicBezTo>
                  <a:cubicBezTo>
                    <a:pt x="353" y="198"/>
                    <a:pt x="353" y="210"/>
                    <a:pt x="351" y="222"/>
                  </a:cubicBezTo>
                  <a:cubicBezTo>
                    <a:pt x="347" y="248"/>
                    <a:pt x="327" y="249"/>
                    <a:pt x="309" y="261"/>
                  </a:cubicBezTo>
                  <a:cubicBezTo>
                    <a:pt x="327" y="283"/>
                    <a:pt x="405" y="341"/>
                    <a:pt x="444" y="359"/>
                  </a:cubicBezTo>
                  <a:cubicBezTo>
                    <a:pt x="470" y="363"/>
                    <a:pt x="519" y="366"/>
                    <a:pt x="545" y="368"/>
                  </a:cubicBezTo>
                  <a:cubicBezTo>
                    <a:pt x="561" y="369"/>
                    <a:pt x="562" y="370"/>
                    <a:pt x="588" y="372"/>
                  </a:cubicBezTo>
                  <a:cubicBezTo>
                    <a:pt x="615" y="374"/>
                    <a:pt x="680" y="376"/>
                    <a:pt x="701" y="371"/>
                  </a:cubicBezTo>
                  <a:cubicBezTo>
                    <a:pt x="722" y="366"/>
                    <a:pt x="715" y="357"/>
                    <a:pt x="714" y="339"/>
                  </a:cubicBezTo>
                  <a:cubicBezTo>
                    <a:pt x="710" y="305"/>
                    <a:pt x="703" y="291"/>
                    <a:pt x="693" y="261"/>
                  </a:cubicBezTo>
                  <a:cubicBezTo>
                    <a:pt x="687" y="240"/>
                    <a:pt x="687" y="220"/>
                    <a:pt x="681" y="203"/>
                  </a:cubicBezTo>
                  <a:cubicBezTo>
                    <a:pt x="675" y="186"/>
                    <a:pt x="664" y="172"/>
                    <a:pt x="659" y="161"/>
                  </a:cubicBezTo>
                  <a:cubicBezTo>
                    <a:pt x="654" y="150"/>
                    <a:pt x="654" y="145"/>
                    <a:pt x="651" y="135"/>
                  </a:cubicBezTo>
                  <a:cubicBezTo>
                    <a:pt x="648" y="125"/>
                    <a:pt x="639" y="112"/>
                    <a:pt x="639" y="102"/>
                  </a:cubicBezTo>
                  <a:cubicBezTo>
                    <a:pt x="639" y="92"/>
                    <a:pt x="645" y="91"/>
                    <a:pt x="648" y="74"/>
                  </a:cubicBezTo>
                  <a:cubicBezTo>
                    <a:pt x="651" y="57"/>
                    <a:pt x="658" y="15"/>
                    <a:pt x="660" y="0"/>
                  </a:cubicBezTo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32" name="Freeform 460"/>
            <p:cNvSpPr>
              <a:spLocks/>
            </p:cNvSpPr>
            <p:nvPr/>
          </p:nvSpPr>
          <p:spPr bwMode="auto">
            <a:xfrm>
              <a:off x="666" y="1608"/>
              <a:ext cx="954" cy="600"/>
            </a:xfrm>
            <a:custGeom>
              <a:avLst/>
              <a:gdLst>
                <a:gd name="T0" fmla="*/ 207 w 954"/>
                <a:gd name="T1" fmla="*/ 103 h 600"/>
                <a:gd name="T2" fmla="*/ 51 w 954"/>
                <a:gd name="T3" fmla="*/ 415 h 600"/>
                <a:gd name="T4" fmla="*/ 0 w 954"/>
                <a:gd name="T5" fmla="*/ 549 h 600"/>
                <a:gd name="T6" fmla="*/ 73 w 954"/>
                <a:gd name="T7" fmla="*/ 597 h 600"/>
                <a:gd name="T8" fmla="*/ 179 w 954"/>
                <a:gd name="T9" fmla="*/ 544 h 600"/>
                <a:gd name="T10" fmla="*/ 337 w 954"/>
                <a:gd name="T11" fmla="*/ 478 h 600"/>
                <a:gd name="T12" fmla="*/ 428 w 954"/>
                <a:gd name="T13" fmla="*/ 457 h 600"/>
                <a:gd name="T14" fmla="*/ 516 w 954"/>
                <a:gd name="T15" fmla="*/ 426 h 600"/>
                <a:gd name="T16" fmla="*/ 557 w 954"/>
                <a:gd name="T17" fmla="*/ 400 h 600"/>
                <a:gd name="T18" fmla="*/ 689 w 954"/>
                <a:gd name="T19" fmla="*/ 361 h 600"/>
                <a:gd name="T20" fmla="*/ 754 w 954"/>
                <a:gd name="T21" fmla="*/ 349 h 600"/>
                <a:gd name="T22" fmla="*/ 937 w 954"/>
                <a:gd name="T23" fmla="*/ 244 h 600"/>
                <a:gd name="T24" fmla="*/ 929 w 954"/>
                <a:gd name="T25" fmla="*/ 151 h 600"/>
                <a:gd name="T26" fmla="*/ 886 w 954"/>
                <a:gd name="T27" fmla="*/ 120 h 600"/>
                <a:gd name="T28" fmla="*/ 853 w 954"/>
                <a:gd name="T29" fmla="*/ 85 h 600"/>
                <a:gd name="T30" fmla="*/ 850 w 954"/>
                <a:gd name="T31" fmla="*/ 76 h 600"/>
                <a:gd name="T32" fmla="*/ 826 w 954"/>
                <a:gd name="T33" fmla="*/ 4 h 600"/>
                <a:gd name="T34" fmla="*/ 765 w 954"/>
                <a:gd name="T35" fmla="*/ 28 h 600"/>
                <a:gd name="T36" fmla="*/ 705 w 954"/>
                <a:gd name="T37" fmla="*/ 78 h 600"/>
                <a:gd name="T38" fmla="*/ 643 w 954"/>
                <a:gd name="T39" fmla="*/ 106 h 600"/>
                <a:gd name="T40" fmla="*/ 693 w 954"/>
                <a:gd name="T41" fmla="*/ 63 h 600"/>
                <a:gd name="T42" fmla="*/ 622 w 954"/>
                <a:gd name="T43" fmla="*/ 72 h 600"/>
                <a:gd name="T44" fmla="*/ 571 w 954"/>
                <a:gd name="T45" fmla="*/ 174 h 600"/>
                <a:gd name="T46" fmla="*/ 628 w 954"/>
                <a:gd name="T47" fmla="*/ 228 h 600"/>
                <a:gd name="T48" fmla="*/ 509 w 954"/>
                <a:gd name="T49" fmla="*/ 339 h 600"/>
                <a:gd name="T50" fmla="*/ 406 w 954"/>
                <a:gd name="T51" fmla="*/ 352 h 600"/>
                <a:gd name="T52" fmla="*/ 252 w 954"/>
                <a:gd name="T53" fmla="*/ 385 h 600"/>
                <a:gd name="T54" fmla="*/ 237 w 954"/>
                <a:gd name="T55" fmla="*/ 412 h 600"/>
                <a:gd name="T56" fmla="*/ 196 w 954"/>
                <a:gd name="T57" fmla="*/ 396 h 600"/>
                <a:gd name="T58" fmla="*/ 220 w 954"/>
                <a:gd name="T59" fmla="*/ 268 h 600"/>
                <a:gd name="T60" fmla="*/ 277 w 954"/>
                <a:gd name="T61" fmla="*/ 46 h 600"/>
                <a:gd name="T62" fmla="*/ 252 w 954"/>
                <a:gd name="T63" fmla="*/ 1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54" h="600">
                  <a:moveTo>
                    <a:pt x="244" y="19"/>
                  </a:moveTo>
                  <a:cubicBezTo>
                    <a:pt x="236" y="36"/>
                    <a:pt x="226" y="61"/>
                    <a:pt x="207" y="103"/>
                  </a:cubicBezTo>
                  <a:cubicBezTo>
                    <a:pt x="187" y="147"/>
                    <a:pt x="154" y="225"/>
                    <a:pt x="128" y="273"/>
                  </a:cubicBezTo>
                  <a:cubicBezTo>
                    <a:pt x="102" y="314"/>
                    <a:pt x="69" y="388"/>
                    <a:pt x="51" y="415"/>
                  </a:cubicBezTo>
                  <a:cubicBezTo>
                    <a:pt x="33" y="452"/>
                    <a:pt x="25" y="461"/>
                    <a:pt x="16" y="483"/>
                  </a:cubicBezTo>
                  <a:cubicBezTo>
                    <a:pt x="7" y="505"/>
                    <a:pt x="0" y="532"/>
                    <a:pt x="0" y="549"/>
                  </a:cubicBezTo>
                  <a:cubicBezTo>
                    <a:pt x="0" y="566"/>
                    <a:pt x="9" y="584"/>
                    <a:pt x="15" y="588"/>
                  </a:cubicBezTo>
                  <a:cubicBezTo>
                    <a:pt x="27" y="596"/>
                    <a:pt x="52" y="600"/>
                    <a:pt x="73" y="597"/>
                  </a:cubicBezTo>
                  <a:cubicBezTo>
                    <a:pt x="88" y="592"/>
                    <a:pt x="123" y="576"/>
                    <a:pt x="141" y="567"/>
                  </a:cubicBezTo>
                  <a:cubicBezTo>
                    <a:pt x="149" y="565"/>
                    <a:pt x="179" y="544"/>
                    <a:pt x="179" y="544"/>
                  </a:cubicBezTo>
                  <a:cubicBezTo>
                    <a:pt x="195" y="533"/>
                    <a:pt x="214" y="531"/>
                    <a:pt x="233" y="529"/>
                  </a:cubicBezTo>
                  <a:cubicBezTo>
                    <a:pt x="253" y="523"/>
                    <a:pt x="312" y="488"/>
                    <a:pt x="337" y="478"/>
                  </a:cubicBezTo>
                  <a:cubicBezTo>
                    <a:pt x="361" y="469"/>
                    <a:pt x="364" y="480"/>
                    <a:pt x="379" y="477"/>
                  </a:cubicBezTo>
                  <a:cubicBezTo>
                    <a:pt x="394" y="474"/>
                    <a:pt x="412" y="463"/>
                    <a:pt x="428" y="457"/>
                  </a:cubicBezTo>
                  <a:cubicBezTo>
                    <a:pt x="444" y="452"/>
                    <a:pt x="464" y="446"/>
                    <a:pt x="479" y="439"/>
                  </a:cubicBezTo>
                  <a:cubicBezTo>
                    <a:pt x="492" y="435"/>
                    <a:pt x="503" y="430"/>
                    <a:pt x="516" y="426"/>
                  </a:cubicBezTo>
                  <a:cubicBezTo>
                    <a:pt x="529" y="422"/>
                    <a:pt x="551" y="421"/>
                    <a:pt x="558" y="417"/>
                  </a:cubicBezTo>
                  <a:cubicBezTo>
                    <a:pt x="572" y="413"/>
                    <a:pt x="544" y="406"/>
                    <a:pt x="557" y="400"/>
                  </a:cubicBezTo>
                  <a:cubicBezTo>
                    <a:pt x="579" y="391"/>
                    <a:pt x="603" y="388"/>
                    <a:pt x="626" y="382"/>
                  </a:cubicBezTo>
                  <a:cubicBezTo>
                    <a:pt x="647" y="377"/>
                    <a:pt x="668" y="368"/>
                    <a:pt x="689" y="361"/>
                  </a:cubicBezTo>
                  <a:cubicBezTo>
                    <a:pt x="703" y="356"/>
                    <a:pt x="714" y="345"/>
                    <a:pt x="728" y="340"/>
                  </a:cubicBezTo>
                  <a:cubicBezTo>
                    <a:pt x="774" y="346"/>
                    <a:pt x="726" y="340"/>
                    <a:pt x="754" y="349"/>
                  </a:cubicBezTo>
                  <a:cubicBezTo>
                    <a:pt x="770" y="346"/>
                    <a:pt x="814" y="320"/>
                    <a:pt x="829" y="315"/>
                  </a:cubicBezTo>
                  <a:cubicBezTo>
                    <a:pt x="859" y="302"/>
                    <a:pt x="916" y="266"/>
                    <a:pt x="937" y="244"/>
                  </a:cubicBezTo>
                  <a:cubicBezTo>
                    <a:pt x="954" y="219"/>
                    <a:pt x="942" y="226"/>
                    <a:pt x="951" y="198"/>
                  </a:cubicBezTo>
                  <a:cubicBezTo>
                    <a:pt x="946" y="183"/>
                    <a:pt x="941" y="159"/>
                    <a:pt x="929" y="151"/>
                  </a:cubicBezTo>
                  <a:cubicBezTo>
                    <a:pt x="922" y="143"/>
                    <a:pt x="908" y="147"/>
                    <a:pt x="902" y="144"/>
                  </a:cubicBezTo>
                  <a:cubicBezTo>
                    <a:pt x="895" y="139"/>
                    <a:pt x="890" y="127"/>
                    <a:pt x="886" y="120"/>
                  </a:cubicBezTo>
                  <a:cubicBezTo>
                    <a:pt x="881" y="112"/>
                    <a:pt x="881" y="109"/>
                    <a:pt x="876" y="103"/>
                  </a:cubicBezTo>
                  <a:cubicBezTo>
                    <a:pt x="871" y="97"/>
                    <a:pt x="864" y="85"/>
                    <a:pt x="853" y="85"/>
                  </a:cubicBezTo>
                  <a:cubicBezTo>
                    <a:pt x="842" y="85"/>
                    <a:pt x="811" y="104"/>
                    <a:pt x="811" y="105"/>
                  </a:cubicBezTo>
                  <a:cubicBezTo>
                    <a:pt x="811" y="106"/>
                    <a:pt x="843" y="88"/>
                    <a:pt x="850" y="76"/>
                  </a:cubicBezTo>
                  <a:cubicBezTo>
                    <a:pt x="857" y="64"/>
                    <a:pt x="859" y="42"/>
                    <a:pt x="855" y="30"/>
                  </a:cubicBezTo>
                  <a:cubicBezTo>
                    <a:pt x="851" y="18"/>
                    <a:pt x="839" y="8"/>
                    <a:pt x="826" y="4"/>
                  </a:cubicBezTo>
                  <a:cubicBezTo>
                    <a:pt x="816" y="2"/>
                    <a:pt x="784" y="0"/>
                    <a:pt x="774" y="4"/>
                  </a:cubicBezTo>
                  <a:cubicBezTo>
                    <a:pt x="764" y="8"/>
                    <a:pt x="772" y="20"/>
                    <a:pt x="765" y="28"/>
                  </a:cubicBezTo>
                  <a:cubicBezTo>
                    <a:pt x="762" y="37"/>
                    <a:pt x="733" y="46"/>
                    <a:pt x="730" y="54"/>
                  </a:cubicBezTo>
                  <a:cubicBezTo>
                    <a:pt x="720" y="62"/>
                    <a:pt x="711" y="73"/>
                    <a:pt x="705" y="78"/>
                  </a:cubicBezTo>
                  <a:cubicBezTo>
                    <a:pt x="697" y="85"/>
                    <a:pt x="692" y="89"/>
                    <a:pt x="682" y="94"/>
                  </a:cubicBezTo>
                  <a:cubicBezTo>
                    <a:pt x="674" y="96"/>
                    <a:pt x="651" y="106"/>
                    <a:pt x="643" y="106"/>
                  </a:cubicBezTo>
                  <a:cubicBezTo>
                    <a:pt x="644" y="103"/>
                    <a:pt x="682" y="82"/>
                    <a:pt x="690" y="75"/>
                  </a:cubicBezTo>
                  <a:cubicBezTo>
                    <a:pt x="698" y="68"/>
                    <a:pt x="699" y="66"/>
                    <a:pt x="693" y="63"/>
                  </a:cubicBezTo>
                  <a:cubicBezTo>
                    <a:pt x="687" y="60"/>
                    <a:pt x="666" y="57"/>
                    <a:pt x="654" y="58"/>
                  </a:cubicBezTo>
                  <a:cubicBezTo>
                    <a:pt x="648" y="60"/>
                    <a:pt x="622" y="72"/>
                    <a:pt x="622" y="72"/>
                  </a:cubicBezTo>
                  <a:cubicBezTo>
                    <a:pt x="613" y="83"/>
                    <a:pt x="545" y="99"/>
                    <a:pt x="541" y="115"/>
                  </a:cubicBezTo>
                  <a:cubicBezTo>
                    <a:pt x="533" y="132"/>
                    <a:pt x="561" y="160"/>
                    <a:pt x="571" y="174"/>
                  </a:cubicBezTo>
                  <a:cubicBezTo>
                    <a:pt x="572" y="186"/>
                    <a:pt x="600" y="190"/>
                    <a:pt x="602" y="202"/>
                  </a:cubicBezTo>
                  <a:cubicBezTo>
                    <a:pt x="612" y="214"/>
                    <a:pt x="618" y="216"/>
                    <a:pt x="628" y="228"/>
                  </a:cubicBezTo>
                  <a:cubicBezTo>
                    <a:pt x="635" y="242"/>
                    <a:pt x="663" y="268"/>
                    <a:pt x="643" y="286"/>
                  </a:cubicBezTo>
                  <a:cubicBezTo>
                    <a:pt x="625" y="308"/>
                    <a:pt x="548" y="321"/>
                    <a:pt x="509" y="339"/>
                  </a:cubicBezTo>
                  <a:cubicBezTo>
                    <a:pt x="480" y="348"/>
                    <a:pt x="492" y="344"/>
                    <a:pt x="475" y="345"/>
                  </a:cubicBezTo>
                  <a:cubicBezTo>
                    <a:pt x="458" y="347"/>
                    <a:pt x="423" y="349"/>
                    <a:pt x="406" y="352"/>
                  </a:cubicBezTo>
                  <a:cubicBezTo>
                    <a:pt x="390" y="353"/>
                    <a:pt x="396" y="359"/>
                    <a:pt x="370" y="361"/>
                  </a:cubicBezTo>
                  <a:cubicBezTo>
                    <a:pt x="343" y="371"/>
                    <a:pt x="276" y="376"/>
                    <a:pt x="252" y="385"/>
                  </a:cubicBezTo>
                  <a:cubicBezTo>
                    <a:pt x="230" y="390"/>
                    <a:pt x="242" y="389"/>
                    <a:pt x="240" y="393"/>
                  </a:cubicBezTo>
                  <a:cubicBezTo>
                    <a:pt x="238" y="397"/>
                    <a:pt x="239" y="408"/>
                    <a:pt x="237" y="412"/>
                  </a:cubicBezTo>
                  <a:cubicBezTo>
                    <a:pt x="235" y="416"/>
                    <a:pt x="235" y="418"/>
                    <a:pt x="228" y="415"/>
                  </a:cubicBezTo>
                  <a:cubicBezTo>
                    <a:pt x="221" y="412"/>
                    <a:pt x="202" y="400"/>
                    <a:pt x="196" y="396"/>
                  </a:cubicBezTo>
                  <a:cubicBezTo>
                    <a:pt x="190" y="392"/>
                    <a:pt x="186" y="409"/>
                    <a:pt x="190" y="388"/>
                  </a:cubicBezTo>
                  <a:cubicBezTo>
                    <a:pt x="194" y="367"/>
                    <a:pt x="211" y="300"/>
                    <a:pt x="220" y="268"/>
                  </a:cubicBezTo>
                  <a:cubicBezTo>
                    <a:pt x="229" y="236"/>
                    <a:pt x="237" y="233"/>
                    <a:pt x="246" y="196"/>
                  </a:cubicBezTo>
                  <a:cubicBezTo>
                    <a:pt x="255" y="159"/>
                    <a:pt x="272" y="75"/>
                    <a:pt x="277" y="46"/>
                  </a:cubicBezTo>
                  <a:cubicBezTo>
                    <a:pt x="282" y="17"/>
                    <a:pt x="278" y="26"/>
                    <a:pt x="274" y="19"/>
                  </a:cubicBezTo>
                  <a:cubicBezTo>
                    <a:pt x="270" y="12"/>
                    <a:pt x="257" y="1"/>
                    <a:pt x="252" y="1"/>
                  </a:cubicBezTo>
                  <a:cubicBezTo>
                    <a:pt x="247" y="1"/>
                    <a:pt x="246" y="15"/>
                    <a:pt x="244" y="19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33" name="Freeform 461"/>
            <p:cNvSpPr>
              <a:spLocks/>
            </p:cNvSpPr>
            <p:nvPr/>
          </p:nvSpPr>
          <p:spPr bwMode="auto">
            <a:xfrm>
              <a:off x="1565" y="1602"/>
              <a:ext cx="28" cy="60"/>
            </a:xfrm>
            <a:custGeom>
              <a:avLst/>
              <a:gdLst>
                <a:gd name="T0" fmla="*/ 28 w 28"/>
                <a:gd name="T1" fmla="*/ 9 h 60"/>
                <a:gd name="T2" fmla="*/ 23 w 28"/>
                <a:gd name="T3" fmla="*/ 6 h 60"/>
                <a:gd name="T4" fmla="*/ 22 w 28"/>
                <a:gd name="T5" fmla="*/ 1 h 60"/>
                <a:gd name="T6" fmla="*/ 5 w 28"/>
                <a:gd name="T7" fmla="*/ 4 h 60"/>
                <a:gd name="T8" fmla="*/ 5 w 28"/>
                <a:gd name="T9" fmla="*/ 34 h 60"/>
                <a:gd name="T10" fmla="*/ 2 w 28"/>
                <a:gd name="T11" fmla="*/ 43 h 60"/>
                <a:gd name="T12" fmla="*/ 7 w 28"/>
                <a:gd name="T13" fmla="*/ 42 h 60"/>
                <a:gd name="T14" fmla="*/ 17 w 28"/>
                <a:gd name="T15" fmla="*/ 60 h 60"/>
                <a:gd name="T16" fmla="*/ 28 w 28"/>
                <a:gd name="T17" fmla="*/ 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0">
                  <a:moveTo>
                    <a:pt x="28" y="9"/>
                  </a:moveTo>
                  <a:cubicBezTo>
                    <a:pt x="26" y="8"/>
                    <a:pt x="24" y="8"/>
                    <a:pt x="23" y="6"/>
                  </a:cubicBezTo>
                  <a:cubicBezTo>
                    <a:pt x="22" y="5"/>
                    <a:pt x="24" y="1"/>
                    <a:pt x="22" y="1"/>
                  </a:cubicBezTo>
                  <a:cubicBezTo>
                    <a:pt x="16" y="0"/>
                    <a:pt x="5" y="4"/>
                    <a:pt x="5" y="4"/>
                  </a:cubicBezTo>
                  <a:cubicBezTo>
                    <a:pt x="9" y="17"/>
                    <a:pt x="8" y="9"/>
                    <a:pt x="5" y="34"/>
                  </a:cubicBezTo>
                  <a:cubicBezTo>
                    <a:pt x="5" y="37"/>
                    <a:pt x="0" y="41"/>
                    <a:pt x="2" y="43"/>
                  </a:cubicBezTo>
                  <a:cubicBezTo>
                    <a:pt x="3" y="44"/>
                    <a:pt x="5" y="42"/>
                    <a:pt x="7" y="42"/>
                  </a:cubicBezTo>
                  <a:cubicBezTo>
                    <a:pt x="15" y="36"/>
                    <a:pt x="16" y="53"/>
                    <a:pt x="17" y="60"/>
                  </a:cubicBezTo>
                  <a:cubicBezTo>
                    <a:pt x="27" y="44"/>
                    <a:pt x="26" y="28"/>
                    <a:pt x="28" y="9"/>
                  </a:cubicBezTo>
                  <a:close/>
                </a:path>
              </a:pathLst>
            </a:custGeom>
            <a:solidFill>
              <a:srgbClr val="FAB46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34" name="Freeform 462"/>
            <p:cNvSpPr>
              <a:spLocks/>
            </p:cNvSpPr>
            <p:nvPr/>
          </p:nvSpPr>
          <p:spPr bwMode="auto">
            <a:xfrm>
              <a:off x="922" y="1629"/>
              <a:ext cx="38" cy="47"/>
            </a:xfrm>
            <a:custGeom>
              <a:avLst/>
              <a:gdLst>
                <a:gd name="T0" fmla="*/ 27 w 38"/>
                <a:gd name="T1" fmla="*/ 43 h 47"/>
                <a:gd name="T2" fmla="*/ 12 w 38"/>
                <a:gd name="T3" fmla="*/ 30 h 47"/>
                <a:gd name="T4" fmla="*/ 17 w 38"/>
                <a:gd name="T5" fmla="*/ 6 h 47"/>
                <a:gd name="T6" fmla="*/ 35 w 38"/>
                <a:gd name="T7" fmla="*/ 25 h 47"/>
                <a:gd name="T8" fmla="*/ 32 w 38"/>
                <a:gd name="T9" fmla="*/ 43 h 47"/>
                <a:gd name="T10" fmla="*/ 27 w 38"/>
                <a:gd name="T11" fmla="*/ 4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7">
                  <a:moveTo>
                    <a:pt x="27" y="43"/>
                  </a:moveTo>
                  <a:cubicBezTo>
                    <a:pt x="33" y="32"/>
                    <a:pt x="20" y="31"/>
                    <a:pt x="12" y="30"/>
                  </a:cubicBezTo>
                  <a:cubicBezTo>
                    <a:pt x="14" y="7"/>
                    <a:pt x="0" y="0"/>
                    <a:pt x="17" y="6"/>
                  </a:cubicBezTo>
                  <a:cubicBezTo>
                    <a:pt x="20" y="10"/>
                    <a:pt x="33" y="20"/>
                    <a:pt x="35" y="25"/>
                  </a:cubicBezTo>
                  <a:cubicBezTo>
                    <a:pt x="34" y="31"/>
                    <a:pt x="38" y="41"/>
                    <a:pt x="32" y="43"/>
                  </a:cubicBezTo>
                  <a:cubicBezTo>
                    <a:pt x="26" y="45"/>
                    <a:pt x="27" y="47"/>
                    <a:pt x="27" y="43"/>
                  </a:cubicBezTo>
                  <a:close/>
                </a:path>
              </a:pathLst>
            </a:custGeom>
            <a:solidFill>
              <a:srgbClr val="FAB46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35" name="Freeform 463"/>
            <p:cNvSpPr>
              <a:spLocks/>
            </p:cNvSpPr>
            <p:nvPr/>
          </p:nvSpPr>
          <p:spPr bwMode="auto">
            <a:xfrm>
              <a:off x="948" y="1707"/>
              <a:ext cx="313" cy="232"/>
            </a:xfrm>
            <a:custGeom>
              <a:avLst/>
              <a:gdLst>
                <a:gd name="T0" fmla="*/ 157 w 313"/>
                <a:gd name="T1" fmla="*/ 0 h 232"/>
                <a:gd name="T2" fmla="*/ 133 w 313"/>
                <a:gd name="T3" fmla="*/ 27 h 232"/>
                <a:gd name="T4" fmla="*/ 97 w 313"/>
                <a:gd name="T5" fmla="*/ 73 h 232"/>
                <a:gd name="T6" fmla="*/ 88 w 313"/>
                <a:gd name="T7" fmla="*/ 84 h 232"/>
                <a:gd name="T8" fmla="*/ 63 w 313"/>
                <a:gd name="T9" fmla="*/ 96 h 232"/>
                <a:gd name="T10" fmla="*/ 49 w 313"/>
                <a:gd name="T11" fmla="*/ 109 h 232"/>
                <a:gd name="T12" fmla="*/ 25 w 313"/>
                <a:gd name="T13" fmla="*/ 121 h 232"/>
                <a:gd name="T14" fmla="*/ 13 w 313"/>
                <a:gd name="T15" fmla="*/ 132 h 232"/>
                <a:gd name="T16" fmla="*/ 0 w 313"/>
                <a:gd name="T17" fmla="*/ 141 h 232"/>
                <a:gd name="T18" fmla="*/ 22 w 313"/>
                <a:gd name="T19" fmla="*/ 163 h 232"/>
                <a:gd name="T20" fmla="*/ 36 w 313"/>
                <a:gd name="T21" fmla="*/ 172 h 232"/>
                <a:gd name="T22" fmla="*/ 54 w 313"/>
                <a:gd name="T23" fmla="*/ 178 h 232"/>
                <a:gd name="T24" fmla="*/ 81 w 313"/>
                <a:gd name="T25" fmla="*/ 190 h 232"/>
                <a:gd name="T26" fmla="*/ 120 w 313"/>
                <a:gd name="T27" fmla="*/ 211 h 232"/>
                <a:gd name="T28" fmla="*/ 135 w 313"/>
                <a:gd name="T29" fmla="*/ 223 h 232"/>
                <a:gd name="T30" fmla="*/ 148 w 313"/>
                <a:gd name="T31" fmla="*/ 232 h 232"/>
                <a:gd name="T32" fmla="*/ 177 w 313"/>
                <a:gd name="T33" fmla="*/ 219 h 232"/>
                <a:gd name="T34" fmla="*/ 201 w 313"/>
                <a:gd name="T35" fmla="*/ 213 h 232"/>
                <a:gd name="T36" fmla="*/ 219 w 313"/>
                <a:gd name="T37" fmla="*/ 211 h 232"/>
                <a:gd name="T38" fmla="*/ 247 w 313"/>
                <a:gd name="T39" fmla="*/ 171 h 232"/>
                <a:gd name="T40" fmla="*/ 276 w 313"/>
                <a:gd name="T41" fmla="*/ 141 h 232"/>
                <a:gd name="T42" fmla="*/ 300 w 313"/>
                <a:gd name="T43" fmla="*/ 117 h 232"/>
                <a:gd name="T44" fmla="*/ 313 w 313"/>
                <a:gd name="T45" fmla="*/ 102 h 232"/>
                <a:gd name="T46" fmla="*/ 289 w 313"/>
                <a:gd name="T47" fmla="*/ 87 h 232"/>
                <a:gd name="T48" fmla="*/ 262 w 313"/>
                <a:gd name="T49" fmla="*/ 64 h 232"/>
                <a:gd name="T50" fmla="*/ 246 w 313"/>
                <a:gd name="T51" fmla="*/ 49 h 232"/>
                <a:gd name="T52" fmla="*/ 238 w 313"/>
                <a:gd name="T53" fmla="*/ 42 h 232"/>
                <a:gd name="T54" fmla="*/ 219 w 313"/>
                <a:gd name="T55" fmla="*/ 24 h 232"/>
                <a:gd name="T56" fmla="*/ 195 w 313"/>
                <a:gd name="T57" fmla="*/ 12 h 232"/>
                <a:gd name="T58" fmla="*/ 174 w 313"/>
                <a:gd name="T59" fmla="*/ 1 h 232"/>
                <a:gd name="T60" fmla="*/ 157 w 313"/>
                <a:gd name="T6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3" h="232">
                  <a:moveTo>
                    <a:pt x="157" y="0"/>
                  </a:moveTo>
                  <a:cubicBezTo>
                    <a:pt x="150" y="10"/>
                    <a:pt x="142" y="18"/>
                    <a:pt x="133" y="27"/>
                  </a:cubicBezTo>
                  <a:cubicBezTo>
                    <a:pt x="129" y="49"/>
                    <a:pt x="110" y="56"/>
                    <a:pt x="97" y="73"/>
                  </a:cubicBezTo>
                  <a:cubicBezTo>
                    <a:pt x="96" y="80"/>
                    <a:pt x="94" y="81"/>
                    <a:pt x="88" y="84"/>
                  </a:cubicBezTo>
                  <a:cubicBezTo>
                    <a:pt x="81" y="91"/>
                    <a:pt x="72" y="92"/>
                    <a:pt x="63" y="96"/>
                  </a:cubicBezTo>
                  <a:cubicBezTo>
                    <a:pt x="58" y="103"/>
                    <a:pt x="58" y="107"/>
                    <a:pt x="49" y="109"/>
                  </a:cubicBezTo>
                  <a:cubicBezTo>
                    <a:pt x="42" y="113"/>
                    <a:pt x="33" y="119"/>
                    <a:pt x="25" y="121"/>
                  </a:cubicBezTo>
                  <a:cubicBezTo>
                    <a:pt x="19" y="124"/>
                    <a:pt x="16" y="125"/>
                    <a:pt x="13" y="132"/>
                  </a:cubicBezTo>
                  <a:cubicBezTo>
                    <a:pt x="12" y="141"/>
                    <a:pt x="8" y="138"/>
                    <a:pt x="0" y="141"/>
                  </a:cubicBezTo>
                  <a:cubicBezTo>
                    <a:pt x="4" y="153"/>
                    <a:pt x="9" y="161"/>
                    <a:pt x="22" y="163"/>
                  </a:cubicBezTo>
                  <a:cubicBezTo>
                    <a:pt x="28" y="165"/>
                    <a:pt x="32" y="167"/>
                    <a:pt x="36" y="172"/>
                  </a:cubicBezTo>
                  <a:cubicBezTo>
                    <a:pt x="23" y="177"/>
                    <a:pt x="53" y="178"/>
                    <a:pt x="54" y="178"/>
                  </a:cubicBezTo>
                  <a:cubicBezTo>
                    <a:pt x="62" y="182"/>
                    <a:pt x="72" y="188"/>
                    <a:pt x="81" y="190"/>
                  </a:cubicBezTo>
                  <a:cubicBezTo>
                    <a:pt x="94" y="197"/>
                    <a:pt x="106" y="205"/>
                    <a:pt x="120" y="211"/>
                  </a:cubicBezTo>
                  <a:cubicBezTo>
                    <a:pt x="124" y="217"/>
                    <a:pt x="127" y="221"/>
                    <a:pt x="135" y="223"/>
                  </a:cubicBezTo>
                  <a:cubicBezTo>
                    <a:pt x="139" y="226"/>
                    <a:pt x="144" y="229"/>
                    <a:pt x="148" y="232"/>
                  </a:cubicBezTo>
                  <a:cubicBezTo>
                    <a:pt x="178" y="230"/>
                    <a:pt x="159" y="230"/>
                    <a:pt x="177" y="219"/>
                  </a:cubicBezTo>
                  <a:cubicBezTo>
                    <a:pt x="184" y="225"/>
                    <a:pt x="192" y="214"/>
                    <a:pt x="201" y="213"/>
                  </a:cubicBezTo>
                  <a:cubicBezTo>
                    <a:pt x="203" y="225"/>
                    <a:pt x="212" y="214"/>
                    <a:pt x="219" y="211"/>
                  </a:cubicBezTo>
                  <a:cubicBezTo>
                    <a:pt x="229" y="198"/>
                    <a:pt x="235" y="183"/>
                    <a:pt x="247" y="171"/>
                  </a:cubicBezTo>
                  <a:cubicBezTo>
                    <a:pt x="252" y="158"/>
                    <a:pt x="265" y="149"/>
                    <a:pt x="276" y="141"/>
                  </a:cubicBezTo>
                  <a:cubicBezTo>
                    <a:pt x="282" y="131"/>
                    <a:pt x="290" y="123"/>
                    <a:pt x="300" y="117"/>
                  </a:cubicBezTo>
                  <a:cubicBezTo>
                    <a:pt x="301" y="111"/>
                    <a:pt x="308" y="106"/>
                    <a:pt x="313" y="102"/>
                  </a:cubicBezTo>
                  <a:cubicBezTo>
                    <a:pt x="309" y="95"/>
                    <a:pt x="296" y="91"/>
                    <a:pt x="289" y="87"/>
                  </a:cubicBezTo>
                  <a:cubicBezTo>
                    <a:pt x="281" y="81"/>
                    <a:pt x="271" y="70"/>
                    <a:pt x="262" y="64"/>
                  </a:cubicBezTo>
                  <a:cubicBezTo>
                    <a:pt x="256" y="56"/>
                    <a:pt x="254" y="55"/>
                    <a:pt x="246" y="49"/>
                  </a:cubicBezTo>
                  <a:cubicBezTo>
                    <a:pt x="243" y="43"/>
                    <a:pt x="246" y="39"/>
                    <a:pt x="238" y="42"/>
                  </a:cubicBezTo>
                  <a:cubicBezTo>
                    <a:pt x="223" y="36"/>
                    <a:pt x="241" y="27"/>
                    <a:pt x="219" y="24"/>
                  </a:cubicBezTo>
                  <a:cubicBezTo>
                    <a:pt x="210" y="20"/>
                    <a:pt x="206" y="14"/>
                    <a:pt x="195" y="12"/>
                  </a:cubicBezTo>
                  <a:cubicBezTo>
                    <a:pt x="187" y="9"/>
                    <a:pt x="183" y="3"/>
                    <a:pt x="174" y="1"/>
                  </a:cubicBezTo>
                  <a:cubicBezTo>
                    <a:pt x="158" y="3"/>
                    <a:pt x="162" y="7"/>
                    <a:pt x="157" y="0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36" name="Freeform 464"/>
            <p:cNvSpPr>
              <a:spLocks/>
            </p:cNvSpPr>
            <p:nvPr/>
          </p:nvSpPr>
          <p:spPr bwMode="auto">
            <a:xfrm>
              <a:off x="681" y="1633"/>
              <a:ext cx="501" cy="566"/>
            </a:xfrm>
            <a:custGeom>
              <a:avLst/>
              <a:gdLst>
                <a:gd name="T0" fmla="*/ 480 w 501"/>
                <a:gd name="T1" fmla="*/ 387 h 566"/>
                <a:gd name="T2" fmla="*/ 447 w 501"/>
                <a:gd name="T3" fmla="*/ 402 h 566"/>
                <a:gd name="T4" fmla="*/ 394 w 501"/>
                <a:gd name="T5" fmla="*/ 423 h 566"/>
                <a:gd name="T6" fmla="*/ 309 w 501"/>
                <a:gd name="T7" fmla="*/ 443 h 566"/>
                <a:gd name="T8" fmla="*/ 261 w 501"/>
                <a:gd name="T9" fmla="*/ 468 h 566"/>
                <a:gd name="T10" fmla="*/ 198 w 501"/>
                <a:gd name="T11" fmla="*/ 492 h 566"/>
                <a:gd name="T12" fmla="*/ 135 w 501"/>
                <a:gd name="T13" fmla="*/ 519 h 566"/>
                <a:gd name="T14" fmla="*/ 76 w 501"/>
                <a:gd name="T15" fmla="*/ 549 h 566"/>
                <a:gd name="T16" fmla="*/ 45 w 501"/>
                <a:gd name="T17" fmla="*/ 566 h 566"/>
                <a:gd name="T18" fmla="*/ 4 w 501"/>
                <a:gd name="T19" fmla="*/ 534 h 566"/>
                <a:gd name="T20" fmla="*/ 13 w 501"/>
                <a:gd name="T21" fmla="*/ 501 h 566"/>
                <a:gd name="T22" fmla="*/ 27 w 501"/>
                <a:gd name="T23" fmla="*/ 468 h 566"/>
                <a:gd name="T24" fmla="*/ 45 w 501"/>
                <a:gd name="T25" fmla="*/ 431 h 566"/>
                <a:gd name="T26" fmla="*/ 69 w 501"/>
                <a:gd name="T27" fmla="*/ 398 h 566"/>
                <a:gd name="T28" fmla="*/ 85 w 501"/>
                <a:gd name="T29" fmla="*/ 375 h 566"/>
                <a:gd name="T30" fmla="*/ 132 w 501"/>
                <a:gd name="T31" fmla="*/ 368 h 566"/>
                <a:gd name="T32" fmla="*/ 151 w 501"/>
                <a:gd name="T33" fmla="*/ 344 h 566"/>
                <a:gd name="T34" fmla="*/ 123 w 501"/>
                <a:gd name="T35" fmla="*/ 335 h 566"/>
                <a:gd name="T36" fmla="*/ 132 w 501"/>
                <a:gd name="T37" fmla="*/ 296 h 566"/>
                <a:gd name="T38" fmla="*/ 157 w 501"/>
                <a:gd name="T39" fmla="*/ 270 h 566"/>
                <a:gd name="T40" fmla="*/ 141 w 501"/>
                <a:gd name="T41" fmla="*/ 260 h 566"/>
                <a:gd name="T42" fmla="*/ 138 w 501"/>
                <a:gd name="T43" fmla="*/ 242 h 566"/>
                <a:gd name="T44" fmla="*/ 159 w 501"/>
                <a:gd name="T45" fmla="*/ 213 h 566"/>
                <a:gd name="T46" fmla="*/ 183 w 501"/>
                <a:gd name="T47" fmla="*/ 164 h 566"/>
                <a:gd name="T48" fmla="*/ 204 w 501"/>
                <a:gd name="T49" fmla="*/ 131 h 566"/>
                <a:gd name="T50" fmla="*/ 219 w 501"/>
                <a:gd name="T51" fmla="*/ 77 h 566"/>
                <a:gd name="T52" fmla="*/ 243 w 501"/>
                <a:gd name="T53" fmla="*/ 20 h 566"/>
                <a:gd name="T54" fmla="*/ 246 w 501"/>
                <a:gd name="T55" fmla="*/ 2 h 566"/>
                <a:gd name="T56" fmla="*/ 225 w 501"/>
                <a:gd name="T57" fmla="*/ 158 h 566"/>
                <a:gd name="T58" fmla="*/ 193 w 501"/>
                <a:gd name="T59" fmla="*/ 272 h 566"/>
                <a:gd name="T60" fmla="*/ 172 w 501"/>
                <a:gd name="T61" fmla="*/ 330 h 566"/>
                <a:gd name="T62" fmla="*/ 178 w 501"/>
                <a:gd name="T63" fmla="*/ 392 h 566"/>
                <a:gd name="T64" fmla="*/ 228 w 501"/>
                <a:gd name="T65" fmla="*/ 399 h 566"/>
                <a:gd name="T66" fmla="*/ 261 w 501"/>
                <a:gd name="T67" fmla="*/ 375 h 566"/>
                <a:gd name="T68" fmla="*/ 330 w 501"/>
                <a:gd name="T69" fmla="*/ 360 h 566"/>
                <a:gd name="T70" fmla="*/ 330 w 501"/>
                <a:gd name="T71" fmla="*/ 357 h 566"/>
                <a:gd name="T72" fmla="*/ 450 w 501"/>
                <a:gd name="T73" fmla="*/ 341 h 566"/>
                <a:gd name="T74" fmla="*/ 457 w 501"/>
                <a:gd name="T75" fmla="*/ 368 h 566"/>
                <a:gd name="T76" fmla="*/ 496 w 501"/>
                <a:gd name="T77" fmla="*/ 363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01" h="566">
                  <a:moveTo>
                    <a:pt x="498" y="368"/>
                  </a:moveTo>
                  <a:cubicBezTo>
                    <a:pt x="493" y="385"/>
                    <a:pt x="501" y="386"/>
                    <a:pt x="480" y="387"/>
                  </a:cubicBezTo>
                  <a:cubicBezTo>
                    <a:pt x="473" y="390"/>
                    <a:pt x="468" y="392"/>
                    <a:pt x="460" y="393"/>
                  </a:cubicBezTo>
                  <a:cubicBezTo>
                    <a:pt x="453" y="398"/>
                    <a:pt x="457" y="401"/>
                    <a:pt x="447" y="402"/>
                  </a:cubicBezTo>
                  <a:cubicBezTo>
                    <a:pt x="437" y="407"/>
                    <a:pt x="430" y="413"/>
                    <a:pt x="418" y="414"/>
                  </a:cubicBezTo>
                  <a:cubicBezTo>
                    <a:pt x="411" y="420"/>
                    <a:pt x="403" y="422"/>
                    <a:pt x="394" y="423"/>
                  </a:cubicBezTo>
                  <a:cubicBezTo>
                    <a:pt x="385" y="427"/>
                    <a:pt x="376" y="436"/>
                    <a:pt x="367" y="438"/>
                  </a:cubicBezTo>
                  <a:cubicBezTo>
                    <a:pt x="350" y="447"/>
                    <a:pt x="309" y="443"/>
                    <a:pt x="309" y="443"/>
                  </a:cubicBezTo>
                  <a:cubicBezTo>
                    <a:pt x="304" y="447"/>
                    <a:pt x="301" y="449"/>
                    <a:pt x="295" y="450"/>
                  </a:cubicBezTo>
                  <a:cubicBezTo>
                    <a:pt x="282" y="456"/>
                    <a:pt x="276" y="466"/>
                    <a:pt x="261" y="468"/>
                  </a:cubicBezTo>
                  <a:cubicBezTo>
                    <a:pt x="257" y="478"/>
                    <a:pt x="234" y="483"/>
                    <a:pt x="223" y="485"/>
                  </a:cubicBezTo>
                  <a:cubicBezTo>
                    <a:pt x="215" y="489"/>
                    <a:pt x="207" y="491"/>
                    <a:pt x="198" y="492"/>
                  </a:cubicBezTo>
                  <a:cubicBezTo>
                    <a:pt x="186" y="497"/>
                    <a:pt x="176" y="502"/>
                    <a:pt x="163" y="504"/>
                  </a:cubicBezTo>
                  <a:cubicBezTo>
                    <a:pt x="153" y="509"/>
                    <a:pt x="146" y="517"/>
                    <a:pt x="135" y="519"/>
                  </a:cubicBezTo>
                  <a:cubicBezTo>
                    <a:pt x="122" y="524"/>
                    <a:pt x="109" y="535"/>
                    <a:pt x="97" y="537"/>
                  </a:cubicBezTo>
                  <a:cubicBezTo>
                    <a:pt x="92" y="544"/>
                    <a:pt x="85" y="548"/>
                    <a:pt x="76" y="549"/>
                  </a:cubicBezTo>
                  <a:cubicBezTo>
                    <a:pt x="70" y="552"/>
                    <a:pt x="64" y="554"/>
                    <a:pt x="58" y="555"/>
                  </a:cubicBezTo>
                  <a:cubicBezTo>
                    <a:pt x="53" y="561"/>
                    <a:pt x="49" y="559"/>
                    <a:pt x="45" y="566"/>
                  </a:cubicBezTo>
                  <a:cubicBezTo>
                    <a:pt x="35" y="564"/>
                    <a:pt x="26" y="559"/>
                    <a:pt x="16" y="557"/>
                  </a:cubicBezTo>
                  <a:cubicBezTo>
                    <a:pt x="15" y="549"/>
                    <a:pt x="11" y="538"/>
                    <a:pt x="4" y="534"/>
                  </a:cubicBezTo>
                  <a:cubicBezTo>
                    <a:pt x="7" y="524"/>
                    <a:pt x="8" y="524"/>
                    <a:pt x="0" y="518"/>
                  </a:cubicBezTo>
                  <a:cubicBezTo>
                    <a:pt x="1" y="512"/>
                    <a:pt x="8" y="505"/>
                    <a:pt x="13" y="501"/>
                  </a:cubicBezTo>
                  <a:cubicBezTo>
                    <a:pt x="16" y="495"/>
                    <a:pt x="19" y="489"/>
                    <a:pt x="21" y="483"/>
                  </a:cubicBezTo>
                  <a:cubicBezTo>
                    <a:pt x="22" y="477"/>
                    <a:pt x="24" y="474"/>
                    <a:pt x="27" y="468"/>
                  </a:cubicBezTo>
                  <a:cubicBezTo>
                    <a:pt x="28" y="455"/>
                    <a:pt x="26" y="451"/>
                    <a:pt x="36" y="443"/>
                  </a:cubicBezTo>
                  <a:cubicBezTo>
                    <a:pt x="39" y="438"/>
                    <a:pt x="43" y="436"/>
                    <a:pt x="45" y="431"/>
                  </a:cubicBezTo>
                  <a:cubicBezTo>
                    <a:pt x="46" y="426"/>
                    <a:pt x="51" y="416"/>
                    <a:pt x="51" y="416"/>
                  </a:cubicBezTo>
                  <a:cubicBezTo>
                    <a:pt x="53" y="408"/>
                    <a:pt x="61" y="400"/>
                    <a:pt x="69" y="398"/>
                  </a:cubicBezTo>
                  <a:cubicBezTo>
                    <a:pt x="72" y="396"/>
                    <a:pt x="76" y="395"/>
                    <a:pt x="78" y="392"/>
                  </a:cubicBezTo>
                  <a:cubicBezTo>
                    <a:pt x="82" y="384"/>
                    <a:pt x="77" y="381"/>
                    <a:pt x="85" y="375"/>
                  </a:cubicBezTo>
                  <a:cubicBezTo>
                    <a:pt x="92" y="376"/>
                    <a:pt x="99" y="377"/>
                    <a:pt x="106" y="377"/>
                  </a:cubicBezTo>
                  <a:cubicBezTo>
                    <a:pt x="181" y="376"/>
                    <a:pt x="161" y="370"/>
                    <a:pt x="132" y="368"/>
                  </a:cubicBezTo>
                  <a:cubicBezTo>
                    <a:pt x="119" y="363"/>
                    <a:pt x="134" y="352"/>
                    <a:pt x="115" y="350"/>
                  </a:cubicBezTo>
                  <a:cubicBezTo>
                    <a:pt x="121" y="334"/>
                    <a:pt x="113" y="349"/>
                    <a:pt x="151" y="344"/>
                  </a:cubicBezTo>
                  <a:cubicBezTo>
                    <a:pt x="153" y="344"/>
                    <a:pt x="147" y="342"/>
                    <a:pt x="145" y="341"/>
                  </a:cubicBezTo>
                  <a:cubicBezTo>
                    <a:pt x="138" y="338"/>
                    <a:pt x="131" y="336"/>
                    <a:pt x="123" y="335"/>
                  </a:cubicBezTo>
                  <a:cubicBezTo>
                    <a:pt x="118" y="326"/>
                    <a:pt x="122" y="319"/>
                    <a:pt x="114" y="311"/>
                  </a:cubicBezTo>
                  <a:cubicBezTo>
                    <a:pt x="118" y="304"/>
                    <a:pt x="125" y="300"/>
                    <a:pt x="132" y="296"/>
                  </a:cubicBezTo>
                  <a:cubicBezTo>
                    <a:pt x="134" y="287"/>
                    <a:pt x="135" y="279"/>
                    <a:pt x="136" y="270"/>
                  </a:cubicBezTo>
                  <a:cubicBezTo>
                    <a:pt x="138" y="270"/>
                    <a:pt x="154" y="275"/>
                    <a:pt x="157" y="270"/>
                  </a:cubicBezTo>
                  <a:cubicBezTo>
                    <a:pt x="158" y="268"/>
                    <a:pt x="153" y="268"/>
                    <a:pt x="151" y="267"/>
                  </a:cubicBezTo>
                  <a:cubicBezTo>
                    <a:pt x="148" y="265"/>
                    <a:pt x="144" y="262"/>
                    <a:pt x="141" y="260"/>
                  </a:cubicBezTo>
                  <a:cubicBezTo>
                    <a:pt x="142" y="253"/>
                    <a:pt x="147" y="250"/>
                    <a:pt x="139" y="248"/>
                  </a:cubicBezTo>
                  <a:cubicBezTo>
                    <a:pt x="139" y="246"/>
                    <a:pt x="137" y="244"/>
                    <a:pt x="138" y="242"/>
                  </a:cubicBezTo>
                  <a:cubicBezTo>
                    <a:pt x="140" y="238"/>
                    <a:pt x="148" y="234"/>
                    <a:pt x="148" y="234"/>
                  </a:cubicBezTo>
                  <a:cubicBezTo>
                    <a:pt x="152" y="227"/>
                    <a:pt x="155" y="220"/>
                    <a:pt x="159" y="213"/>
                  </a:cubicBezTo>
                  <a:cubicBezTo>
                    <a:pt x="161" y="200"/>
                    <a:pt x="162" y="184"/>
                    <a:pt x="174" y="176"/>
                  </a:cubicBezTo>
                  <a:cubicBezTo>
                    <a:pt x="177" y="172"/>
                    <a:pt x="182" y="169"/>
                    <a:pt x="183" y="164"/>
                  </a:cubicBezTo>
                  <a:cubicBezTo>
                    <a:pt x="187" y="148"/>
                    <a:pt x="179" y="146"/>
                    <a:pt x="195" y="143"/>
                  </a:cubicBezTo>
                  <a:cubicBezTo>
                    <a:pt x="199" y="141"/>
                    <a:pt x="204" y="131"/>
                    <a:pt x="204" y="131"/>
                  </a:cubicBezTo>
                  <a:cubicBezTo>
                    <a:pt x="206" y="123"/>
                    <a:pt x="210" y="127"/>
                    <a:pt x="214" y="120"/>
                  </a:cubicBezTo>
                  <a:cubicBezTo>
                    <a:pt x="215" y="109"/>
                    <a:pt x="213" y="89"/>
                    <a:pt x="219" y="77"/>
                  </a:cubicBezTo>
                  <a:cubicBezTo>
                    <a:pt x="221" y="67"/>
                    <a:pt x="221" y="53"/>
                    <a:pt x="229" y="47"/>
                  </a:cubicBezTo>
                  <a:cubicBezTo>
                    <a:pt x="233" y="36"/>
                    <a:pt x="235" y="28"/>
                    <a:pt x="243" y="20"/>
                  </a:cubicBezTo>
                  <a:cubicBezTo>
                    <a:pt x="244" y="13"/>
                    <a:pt x="248" y="11"/>
                    <a:pt x="252" y="5"/>
                  </a:cubicBezTo>
                  <a:cubicBezTo>
                    <a:pt x="251" y="3"/>
                    <a:pt x="247" y="0"/>
                    <a:pt x="246" y="2"/>
                  </a:cubicBezTo>
                  <a:cubicBezTo>
                    <a:pt x="239" y="23"/>
                    <a:pt x="239" y="49"/>
                    <a:pt x="229" y="69"/>
                  </a:cubicBezTo>
                  <a:cubicBezTo>
                    <a:pt x="228" y="91"/>
                    <a:pt x="234" y="124"/>
                    <a:pt x="225" y="158"/>
                  </a:cubicBezTo>
                  <a:cubicBezTo>
                    <a:pt x="222" y="185"/>
                    <a:pt x="209" y="211"/>
                    <a:pt x="204" y="230"/>
                  </a:cubicBezTo>
                  <a:cubicBezTo>
                    <a:pt x="199" y="249"/>
                    <a:pt x="196" y="261"/>
                    <a:pt x="193" y="272"/>
                  </a:cubicBezTo>
                  <a:cubicBezTo>
                    <a:pt x="192" y="279"/>
                    <a:pt x="190" y="287"/>
                    <a:pt x="187" y="294"/>
                  </a:cubicBezTo>
                  <a:cubicBezTo>
                    <a:pt x="185" y="305"/>
                    <a:pt x="184" y="328"/>
                    <a:pt x="172" y="330"/>
                  </a:cubicBezTo>
                  <a:cubicBezTo>
                    <a:pt x="155" y="317"/>
                    <a:pt x="164" y="356"/>
                    <a:pt x="165" y="374"/>
                  </a:cubicBezTo>
                  <a:cubicBezTo>
                    <a:pt x="160" y="381"/>
                    <a:pt x="171" y="389"/>
                    <a:pt x="178" y="392"/>
                  </a:cubicBezTo>
                  <a:cubicBezTo>
                    <a:pt x="187" y="402"/>
                    <a:pt x="197" y="408"/>
                    <a:pt x="210" y="411"/>
                  </a:cubicBezTo>
                  <a:cubicBezTo>
                    <a:pt x="221" y="409"/>
                    <a:pt x="218" y="402"/>
                    <a:pt x="228" y="399"/>
                  </a:cubicBezTo>
                  <a:cubicBezTo>
                    <a:pt x="239" y="391"/>
                    <a:pt x="235" y="395"/>
                    <a:pt x="240" y="387"/>
                  </a:cubicBezTo>
                  <a:cubicBezTo>
                    <a:pt x="242" y="373"/>
                    <a:pt x="243" y="377"/>
                    <a:pt x="261" y="375"/>
                  </a:cubicBezTo>
                  <a:cubicBezTo>
                    <a:pt x="264" y="359"/>
                    <a:pt x="304" y="365"/>
                    <a:pt x="321" y="363"/>
                  </a:cubicBezTo>
                  <a:cubicBezTo>
                    <a:pt x="324" y="362"/>
                    <a:pt x="328" y="362"/>
                    <a:pt x="330" y="360"/>
                  </a:cubicBezTo>
                  <a:cubicBezTo>
                    <a:pt x="332" y="358"/>
                    <a:pt x="321" y="362"/>
                    <a:pt x="321" y="354"/>
                  </a:cubicBezTo>
                  <a:cubicBezTo>
                    <a:pt x="321" y="351"/>
                    <a:pt x="327" y="356"/>
                    <a:pt x="330" y="357"/>
                  </a:cubicBezTo>
                  <a:cubicBezTo>
                    <a:pt x="356" y="355"/>
                    <a:pt x="375" y="351"/>
                    <a:pt x="402" y="350"/>
                  </a:cubicBezTo>
                  <a:cubicBezTo>
                    <a:pt x="407" y="341"/>
                    <a:pt x="439" y="342"/>
                    <a:pt x="450" y="341"/>
                  </a:cubicBezTo>
                  <a:cubicBezTo>
                    <a:pt x="465" y="336"/>
                    <a:pt x="450" y="351"/>
                    <a:pt x="447" y="356"/>
                  </a:cubicBezTo>
                  <a:cubicBezTo>
                    <a:pt x="452" y="360"/>
                    <a:pt x="452" y="364"/>
                    <a:pt x="457" y="368"/>
                  </a:cubicBezTo>
                  <a:cubicBezTo>
                    <a:pt x="466" y="366"/>
                    <a:pt x="469" y="363"/>
                    <a:pt x="477" y="360"/>
                  </a:cubicBezTo>
                  <a:cubicBezTo>
                    <a:pt x="483" y="361"/>
                    <a:pt x="490" y="360"/>
                    <a:pt x="496" y="363"/>
                  </a:cubicBezTo>
                  <a:cubicBezTo>
                    <a:pt x="498" y="364"/>
                    <a:pt x="498" y="368"/>
                    <a:pt x="498" y="368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37" name="Freeform 465"/>
            <p:cNvSpPr>
              <a:spLocks/>
            </p:cNvSpPr>
            <p:nvPr/>
          </p:nvSpPr>
          <p:spPr bwMode="auto">
            <a:xfrm>
              <a:off x="1243" y="1613"/>
              <a:ext cx="362" cy="337"/>
            </a:xfrm>
            <a:custGeom>
              <a:avLst/>
              <a:gdLst>
                <a:gd name="T0" fmla="*/ 330 w 362"/>
                <a:gd name="T1" fmla="*/ 247 h 337"/>
                <a:gd name="T2" fmla="*/ 273 w 362"/>
                <a:gd name="T3" fmla="*/ 284 h 337"/>
                <a:gd name="T4" fmla="*/ 219 w 362"/>
                <a:gd name="T5" fmla="*/ 311 h 337"/>
                <a:gd name="T6" fmla="*/ 185 w 362"/>
                <a:gd name="T7" fmla="*/ 319 h 337"/>
                <a:gd name="T8" fmla="*/ 170 w 362"/>
                <a:gd name="T9" fmla="*/ 317 h 337"/>
                <a:gd name="T10" fmla="*/ 135 w 362"/>
                <a:gd name="T11" fmla="*/ 328 h 337"/>
                <a:gd name="T12" fmla="*/ 89 w 362"/>
                <a:gd name="T13" fmla="*/ 295 h 337"/>
                <a:gd name="T14" fmla="*/ 104 w 362"/>
                <a:gd name="T15" fmla="*/ 292 h 337"/>
                <a:gd name="T16" fmla="*/ 101 w 362"/>
                <a:gd name="T17" fmla="*/ 277 h 337"/>
                <a:gd name="T18" fmla="*/ 126 w 362"/>
                <a:gd name="T19" fmla="*/ 290 h 337"/>
                <a:gd name="T20" fmla="*/ 114 w 362"/>
                <a:gd name="T21" fmla="*/ 280 h 337"/>
                <a:gd name="T22" fmla="*/ 63 w 362"/>
                <a:gd name="T23" fmla="*/ 218 h 337"/>
                <a:gd name="T24" fmla="*/ 24 w 362"/>
                <a:gd name="T25" fmla="*/ 160 h 337"/>
                <a:gd name="T26" fmla="*/ 24 w 362"/>
                <a:gd name="T27" fmla="*/ 136 h 337"/>
                <a:gd name="T28" fmla="*/ 135 w 362"/>
                <a:gd name="T29" fmla="*/ 91 h 337"/>
                <a:gd name="T30" fmla="*/ 158 w 362"/>
                <a:gd name="T31" fmla="*/ 67 h 337"/>
                <a:gd name="T32" fmla="*/ 188 w 362"/>
                <a:gd name="T33" fmla="*/ 46 h 337"/>
                <a:gd name="T34" fmla="*/ 245 w 362"/>
                <a:gd name="T35" fmla="*/ 13 h 337"/>
                <a:gd name="T36" fmla="*/ 269 w 362"/>
                <a:gd name="T37" fmla="*/ 35 h 337"/>
                <a:gd name="T38" fmla="*/ 237 w 362"/>
                <a:gd name="T39" fmla="*/ 76 h 337"/>
                <a:gd name="T40" fmla="*/ 222 w 362"/>
                <a:gd name="T41" fmla="*/ 91 h 337"/>
                <a:gd name="T42" fmla="*/ 231 w 362"/>
                <a:gd name="T43" fmla="*/ 112 h 337"/>
                <a:gd name="T44" fmla="*/ 237 w 362"/>
                <a:gd name="T45" fmla="*/ 116 h 337"/>
                <a:gd name="T46" fmla="*/ 216 w 362"/>
                <a:gd name="T47" fmla="*/ 92 h 337"/>
                <a:gd name="T48" fmla="*/ 200 w 362"/>
                <a:gd name="T49" fmla="*/ 76 h 337"/>
                <a:gd name="T50" fmla="*/ 230 w 362"/>
                <a:gd name="T51" fmla="*/ 124 h 337"/>
                <a:gd name="T52" fmla="*/ 230 w 362"/>
                <a:gd name="T53" fmla="*/ 137 h 337"/>
                <a:gd name="T54" fmla="*/ 266 w 362"/>
                <a:gd name="T55" fmla="*/ 167 h 337"/>
                <a:gd name="T56" fmla="*/ 305 w 362"/>
                <a:gd name="T57" fmla="*/ 188 h 337"/>
                <a:gd name="T58" fmla="*/ 282 w 362"/>
                <a:gd name="T59" fmla="*/ 160 h 337"/>
                <a:gd name="T60" fmla="*/ 254 w 362"/>
                <a:gd name="T61" fmla="*/ 130 h 337"/>
                <a:gd name="T62" fmla="*/ 270 w 362"/>
                <a:gd name="T63" fmla="*/ 94 h 337"/>
                <a:gd name="T64" fmla="*/ 296 w 362"/>
                <a:gd name="T65" fmla="*/ 119 h 337"/>
                <a:gd name="T66" fmla="*/ 312 w 362"/>
                <a:gd name="T67" fmla="*/ 140 h 337"/>
                <a:gd name="T68" fmla="*/ 335 w 362"/>
                <a:gd name="T69" fmla="*/ 148 h 337"/>
                <a:gd name="T70" fmla="*/ 353 w 362"/>
                <a:gd name="T71" fmla="*/ 167 h 337"/>
                <a:gd name="T72" fmla="*/ 362 w 362"/>
                <a:gd name="T73" fmla="*/ 196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2" h="337">
                  <a:moveTo>
                    <a:pt x="362" y="196"/>
                  </a:moveTo>
                  <a:cubicBezTo>
                    <a:pt x="359" y="227"/>
                    <a:pt x="359" y="237"/>
                    <a:pt x="330" y="247"/>
                  </a:cubicBezTo>
                  <a:cubicBezTo>
                    <a:pt x="318" y="256"/>
                    <a:pt x="309" y="269"/>
                    <a:pt x="294" y="272"/>
                  </a:cubicBezTo>
                  <a:cubicBezTo>
                    <a:pt x="287" y="277"/>
                    <a:pt x="279" y="279"/>
                    <a:pt x="273" y="284"/>
                  </a:cubicBezTo>
                  <a:cubicBezTo>
                    <a:pt x="266" y="290"/>
                    <a:pt x="259" y="300"/>
                    <a:pt x="249" y="302"/>
                  </a:cubicBezTo>
                  <a:cubicBezTo>
                    <a:pt x="240" y="306"/>
                    <a:pt x="228" y="309"/>
                    <a:pt x="219" y="311"/>
                  </a:cubicBezTo>
                  <a:cubicBezTo>
                    <a:pt x="213" y="314"/>
                    <a:pt x="210" y="316"/>
                    <a:pt x="203" y="317"/>
                  </a:cubicBezTo>
                  <a:cubicBezTo>
                    <a:pt x="197" y="320"/>
                    <a:pt x="192" y="320"/>
                    <a:pt x="185" y="319"/>
                  </a:cubicBezTo>
                  <a:cubicBezTo>
                    <a:pt x="183" y="320"/>
                    <a:pt x="182" y="322"/>
                    <a:pt x="180" y="322"/>
                  </a:cubicBezTo>
                  <a:cubicBezTo>
                    <a:pt x="176" y="322"/>
                    <a:pt x="170" y="317"/>
                    <a:pt x="170" y="317"/>
                  </a:cubicBezTo>
                  <a:cubicBezTo>
                    <a:pt x="177" y="328"/>
                    <a:pt x="169" y="326"/>
                    <a:pt x="159" y="325"/>
                  </a:cubicBezTo>
                  <a:cubicBezTo>
                    <a:pt x="150" y="326"/>
                    <a:pt x="143" y="329"/>
                    <a:pt x="135" y="328"/>
                  </a:cubicBezTo>
                  <a:cubicBezTo>
                    <a:pt x="124" y="322"/>
                    <a:pt x="128" y="332"/>
                    <a:pt x="119" y="337"/>
                  </a:cubicBezTo>
                  <a:cubicBezTo>
                    <a:pt x="99" y="329"/>
                    <a:pt x="100" y="310"/>
                    <a:pt x="89" y="295"/>
                  </a:cubicBezTo>
                  <a:cubicBezTo>
                    <a:pt x="92" y="294"/>
                    <a:pt x="95" y="294"/>
                    <a:pt x="98" y="293"/>
                  </a:cubicBezTo>
                  <a:cubicBezTo>
                    <a:pt x="100" y="293"/>
                    <a:pt x="105" y="294"/>
                    <a:pt x="104" y="292"/>
                  </a:cubicBezTo>
                  <a:cubicBezTo>
                    <a:pt x="101" y="289"/>
                    <a:pt x="92" y="286"/>
                    <a:pt x="92" y="286"/>
                  </a:cubicBezTo>
                  <a:cubicBezTo>
                    <a:pt x="95" y="283"/>
                    <a:pt x="97" y="278"/>
                    <a:pt x="101" y="277"/>
                  </a:cubicBezTo>
                  <a:cubicBezTo>
                    <a:pt x="104" y="277"/>
                    <a:pt x="111" y="288"/>
                    <a:pt x="114" y="289"/>
                  </a:cubicBezTo>
                  <a:cubicBezTo>
                    <a:pt x="118" y="290"/>
                    <a:pt x="122" y="290"/>
                    <a:pt x="126" y="290"/>
                  </a:cubicBezTo>
                  <a:cubicBezTo>
                    <a:pt x="137" y="295"/>
                    <a:pt x="140" y="291"/>
                    <a:pt x="128" y="284"/>
                  </a:cubicBezTo>
                  <a:cubicBezTo>
                    <a:pt x="124" y="282"/>
                    <a:pt x="119" y="282"/>
                    <a:pt x="114" y="280"/>
                  </a:cubicBezTo>
                  <a:cubicBezTo>
                    <a:pt x="109" y="276"/>
                    <a:pt x="104" y="272"/>
                    <a:pt x="98" y="269"/>
                  </a:cubicBezTo>
                  <a:cubicBezTo>
                    <a:pt x="92" y="258"/>
                    <a:pt x="73" y="224"/>
                    <a:pt x="63" y="218"/>
                  </a:cubicBezTo>
                  <a:cubicBezTo>
                    <a:pt x="55" y="208"/>
                    <a:pt x="47" y="191"/>
                    <a:pt x="36" y="185"/>
                  </a:cubicBezTo>
                  <a:cubicBezTo>
                    <a:pt x="30" y="178"/>
                    <a:pt x="30" y="168"/>
                    <a:pt x="24" y="160"/>
                  </a:cubicBezTo>
                  <a:cubicBezTo>
                    <a:pt x="22" y="148"/>
                    <a:pt x="12" y="141"/>
                    <a:pt x="0" y="139"/>
                  </a:cubicBezTo>
                  <a:cubicBezTo>
                    <a:pt x="8" y="134"/>
                    <a:pt x="16" y="132"/>
                    <a:pt x="24" y="136"/>
                  </a:cubicBezTo>
                  <a:cubicBezTo>
                    <a:pt x="40" y="134"/>
                    <a:pt x="53" y="129"/>
                    <a:pt x="69" y="127"/>
                  </a:cubicBezTo>
                  <a:cubicBezTo>
                    <a:pt x="85" y="111"/>
                    <a:pt x="112" y="93"/>
                    <a:pt x="135" y="91"/>
                  </a:cubicBezTo>
                  <a:cubicBezTo>
                    <a:pt x="142" y="89"/>
                    <a:pt x="143" y="86"/>
                    <a:pt x="149" y="82"/>
                  </a:cubicBezTo>
                  <a:cubicBezTo>
                    <a:pt x="150" y="80"/>
                    <a:pt x="157" y="67"/>
                    <a:pt x="158" y="67"/>
                  </a:cubicBezTo>
                  <a:cubicBezTo>
                    <a:pt x="161" y="64"/>
                    <a:pt x="170" y="61"/>
                    <a:pt x="170" y="61"/>
                  </a:cubicBezTo>
                  <a:cubicBezTo>
                    <a:pt x="175" y="55"/>
                    <a:pt x="181" y="50"/>
                    <a:pt x="188" y="46"/>
                  </a:cubicBezTo>
                  <a:cubicBezTo>
                    <a:pt x="194" y="36"/>
                    <a:pt x="204" y="33"/>
                    <a:pt x="210" y="23"/>
                  </a:cubicBezTo>
                  <a:cubicBezTo>
                    <a:pt x="207" y="0"/>
                    <a:pt x="189" y="10"/>
                    <a:pt x="245" y="13"/>
                  </a:cubicBezTo>
                  <a:cubicBezTo>
                    <a:pt x="246" y="24"/>
                    <a:pt x="247" y="24"/>
                    <a:pt x="257" y="26"/>
                  </a:cubicBezTo>
                  <a:cubicBezTo>
                    <a:pt x="259" y="34"/>
                    <a:pt x="262" y="34"/>
                    <a:pt x="269" y="35"/>
                  </a:cubicBezTo>
                  <a:cubicBezTo>
                    <a:pt x="270" y="54"/>
                    <a:pt x="275" y="60"/>
                    <a:pt x="257" y="64"/>
                  </a:cubicBezTo>
                  <a:cubicBezTo>
                    <a:pt x="252" y="74"/>
                    <a:pt x="248" y="73"/>
                    <a:pt x="237" y="76"/>
                  </a:cubicBezTo>
                  <a:cubicBezTo>
                    <a:pt x="252" y="78"/>
                    <a:pt x="244" y="79"/>
                    <a:pt x="237" y="82"/>
                  </a:cubicBezTo>
                  <a:cubicBezTo>
                    <a:pt x="233" y="87"/>
                    <a:pt x="228" y="88"/>
                    <a:pt x="222" y="91"/>
                  </a:cubicBezTo>
                  <a:cubicBezTo>
                    <a:pt x="225" y="97"/>
                    <a:pt x="229" y="102"/>
                    <a:pt x="233" y="107"/>
                  </a:cubicBezTo>
                  <a:cubicBezTo>
                    <a:pt x="232" y="109"/>
                    <a:pt x="232" y="111"/>
                    <a:pt x="231" y="112"/>
                  </a:cubicBezTo>
                  <a:cubicBezTo>
                    <a:pt x="229" y="113"/>
                    <a:pt x="225" y="111"/>
                    <a:pt x="225" y="113"/>
                  </a:cubicBezTo>
                  <a:cubicBezTo>
                    <a:pt x="225" y="114"/>
                    <a:pt x="237" y="116"/>
                    <a:pt x="237" y="116"/>
                  </a:cubicBezTo>
                  <a:cubicBezTo>
                    <a:pt x="243" y="118"/>
                    <a:pt x="249" y="114"/>
                    <a:pt x="242" y="119"/>
                  </a:cubicBezTo>
                  <a:cubicBezTo>
                    <a:pt x="228" y="117"/>
                    <a:pt x="223" y="103"/>
                    <a:pt x="216" y="92"/>
                  </a:cubicBezTo>
                  <a:cubicBezTo>
                    <a:pt x="215" y="80"/>
                    <a:pt x="217" y="78"/>
                    <a:pt x="206" y="74"/>
                  </a:cubicBezTo>
                  <a:cubicBezTo>
                    <a:pt x="204" y="75"/>
                    <a:pt x="200" y="74"/>
                    <a:pt x="200" y="76"/>
                  </a:cubicBezTo>
                  <a:cubicBezTo>
                    <a:pt x="198" y="83"/>
                    <a:pt x="215" y="92"/>
                    <a:pt x="215" y="92"/>
                  </a:cubicBezTo>
                  <a:cubicBezTo>
                    <a:pt x="218" y="109"/>
                    <a:pt x="210" y="120"/>
                    <a:pt x="230" y="124"/>
                  </a:cubicBezTo>
                  <a:cubicBezTo>
                    <a:pt x="229" y="125"/>
                    <a:pt x="224" y="131"/>
                    <a:pt x="225" y="133"/>
                  </a:cubicBezTo>
                  <a:cubicBezTo>
                    <a:pt x="226" y="135"/>
                    <a:pt x="228" y="135"/>
                    <a:pt x="230" y="137"/>
                  </a:cubicBezTo>
                  <a:cubicBezTo>
                    <a:pt x="239" y="146"/>
                    <a:pt x="240" y="153"/>
                    <a:pt x="255" y="155"/>
                  </a:cubicBezTo>
                  <a:cubicBezTo>
                    <a:pt x="259" y="162"/>
                    <a:pt x="262" y="159"/>
                    <a:pt x="266" y="167"/>
                  </a:cubicBezTo>
                  <a:cubicBezTo>
                    <a:pt x="268" y="176"/>
                    <a:pt x="273" y="175"/>
                    <a:pt x="281" y="176"/>
                  </a:cubicBezTo>
                  <a:cubicBezTo>
                    <a:pt x="288" y="181"/>
                    <a:pt x="297" y="187"/>
                    <a:pt x="305" y="188"/>
                  </a:cubicBezTo>
                  <a:cubicBezTo>
                    <a:pt x="312" y="191"/>
                    <a:pt x="313" y="197"/>
                    <a:pt x="315" y="187"/>
                  </a:cubicBezTo>
                  <a:cubicBezTo>
                    <a:pt x="306" y="176"/>
                    <a:pt x="294" y="167"/>
                    <a:pt x="282" y="160"/>
                  </a:cubicBezTo>
                  <a:cubicBezTo>
                    <a:pt x="278" y="155"/>
                    <a:pt x="269" y="148"/>
                    <a:pt x="269" y="148"/>
                  </a:cubicBezTo>
                  <a:cubicBezTo>
                    <a:pt x="265" y="141"/>
                    <a:pt x="260" y="135"/>
                    <a:pt x="254" y="130"/>
                  </a:cubicBezTo>
                  <a:cubicBezTo>
                    <a:pt x="251" y="123"/>
                    <a:pt x="250" y="116"/>
                    <a:pt x="246" y="109"/>
                  </a:cubicBezTo>
                  <a:cubicBezTo>
                    <a:pt x="257" y="102"/>
                    <a:pt x="253" y="96"/>
                    <a:pt x="270" y="94"/>
                  </a:cubicBezTo>
                  <a:cubicBezTo>
                    <a:pt x="278" y="95"/>
                    <a:pt x="281" y="94"/>
                    <a:pt x="284" y="101"/>
                  </a:cubicBezTo>
                  <a:cubicBezTo>
                    <a:pt x="285" y="115"/>
                    <a:pt x="286" y="111"/>
                    <a:pt x="296" y="119"/>
                  </a:cubicBezTo>
                  <a:cubicBezTo>
                    <a:pt x="305" y="134"/>
                    <a:pt x="302" y="119"/>
                    <a:pt x="305" y="149"/>
                  </a:cubicBezTo>
                  <a:cubicBezTo>
                    <a:pt x="322" y="146"/>
                    <a:pt x="300" y="152"/>
                    <a:pt x="312" y="140"/>
                  </a:cubicBezTo>
                  <a:cubicBezTo>
                    <a:pt x="313" y="139"/>
                    <a:pt x="315" y="141"/>
                    <a:pt x="317" y="142"/>
                  </a:cubicBezTo>
                  <a:cubicBezTo>
                    <a:pt x="323" y="145"/>
                    <a:pt x="329" y="146"/>
                    <a:pt x="335" y="148"/>
                  </a:cubicBezTo>
                  <a:cubicBezTo>
                    <a:pt x="340" y="151"/>
                    <a:pt x="342" y="155"/>
                    <a:pt x="347" y="158"/>
                  </a:cubicBezTo>
                  <a:cubicBezTo>
                    <a:pt x="349" y="170"/>
                    <a:pt x="345" y="156"/>
                    <a:pt x="353" y="167"/>
                  </a:cubicBezTo>
                  <a:cubicBezTo>
                    <a:pt x="357" y="173"/>
                    <a:pt x="355" y="183"/>
                    <a:pt x="359" y="190"/>
                  </a:cubicBezTo>
                  <a:cubicBezTo>
                    <a:pt x="360" y="197"/>
                    <a:pt x="358" y="196"/>
                    <a:pt x="362" y="196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38" name="Freeform 466"/>
            <p:cNvSpPr>
              <a:spLocks/>
            </p:cNvSpPr>
            <p:nvPr/>
          </p:nvSpPr>
          <p:spPr bwMode="auto">
            <a:xfrm>
              <a:off x="1359" y="1614"/>
              <a:ext cx="520" cy="553"/>
            </a:xfrm>
            <a:custGeom>
              <a:avLst/>
              <a:gdLst>
                <a:gd name="T0" fmla="*/ 507 w 520"/>
                <a:gd name="T1" fmla="*/ 532 h 553"/>
                <a:gd name="T2" fmla="*/ 462 w 520"/>
                <a:gd name="T3" fmla="*/ 550 h 553"/>
                <a:gd name="T4" fmla="*/ 423 w 520"/>
                <a:gd name="T5" fmla="*/ 543 h 553"/>
                <a:gd name="T6" fmla="*/ 346 w 520"/>
                <a:gd name="T7" fmla="*/ 525 h 553"/>
                <a:gd name="T8" fmla="*/ 312 w 520"/>
                <a:gd name="T9" fmla="*/ 510 h 553"/>
                <a:gd name="T10" fmla="*/ 256 w 520"/>
                <a:gd name="T11" fmla="*/ 498 h 553"/>
                <a:gd name="T12" fmla="*/ 213 w 520"/>
                <a:gd name="T13" fmla="*/ 483 h 553"/>
                <a:gd name="T14" fmla="*/ 177 w 520"/>
                <a:gd name="T15" fmla="*/ 463 h 553"/>
                <a:gd name="T16" fmla="*/ 124 w 520"/>
                <a:gd name="T17" fmla="*/ 448 h 553"/>
                <a:gd name="T18" fmla="*/ 85 w 520"/>
                <a:gd name="T19" fmla="*/ 429 h 553"/>
                <a:gd name="T20" fmla="*/ 48 w 520"/>
                <a:gd name="T21" fmla="*/ 417 h 553"/>
                <a:gd name="T22" fmla="*/ 6 w 520"/>
                <a:gd name="T23" fmla="*/ 400 h 553"/>
                <a:gd name="T24" fmla="*/ 0 w 520"/>
                <a:gd name="T25" fmla="*/ 385 h 553"/>
                <a:gd name="T26" fmla="*/ 10 w 520"/>
                <a:gd name="T27" fmla="*/ 370 h 553"/>
                <a:gd name="T28" fmla="*/ 25 w 520"/>
                <a:gd name="T29" fmla="*/ 343 h 553"/>
                <a:gd name="T30" fmla="*/ 72 w 520"/>
                <a:gd name="T31" fmla="*/ 354 h 553"/>
                <a:gd name="T32" fmla="*/ 144 w 520"/>
                <a:gd name="T33" fmla="*/ 367 h 553"/>
                <a:gd name="T34" fmla="*/ 183 w 520"/>
                <a:gd name="T35" fmla="*/ 403 h 553"/>
                <a:gd name="T36" fmla="*/ 234 w 520"/>
                <a:gd name="T37" fmla="*/ 426 h 553"/>
                <a:gd name="T38" fmla="*/ 307 w 520"/>
                <a:gd name="T39" fmla="*/ 435 h 553"/>
                <a:gd name="T40" fmla="*/ 259 w 520"/>
                <a:gd name="T41" fmla="*/ 442 h 553"/>
                <a:gd name="T42" fmla="*/ 313 w 520"/>
                <a:gd name="T43" fmla="*/ 454 h 553"/>
                <a:gd name="T44" fmla="*/ 438 w 520"/>
                <a:gd name="T45" fmla="*/ 472 h 553"/>
                <a:gd name="T46" fmla="*/ 423 w 520"/>
                <a:gd name="T47" fmla="*/ 447 h 553"/>
                <a:gd name="T48" fmla="*/ 393 w 520"/>
                <a:gd name="T49" fmla="*/ 421 h 553"/>
                <a:gd name="T50" fmla="*/ 364 w 520"/>
                <a:gd name="T51" fmla="*/ 385 h 553"/>
                <a:gd name="T52" fmla="*/ 360 w 520"/>
                <a:gd name="T53" fmla="*/ 355 h 553"/>
                <a:gd name="T54" fmla="*/ 349 w 520"/>
                <a:gd name="T55" fmla="*/ 336 h 553"/>
                <a:gd name="T56" fmla="*/ 348 w 520"/>
                <a:gd name="T57" fmla="*/ 313 h 553"/>
                <a:gd name="T58" fmla="*/ 339 w 520"/>
                <a:gd name="T59" fmla="*/ 309 h 553"/>
                <a:gd name="T60" fmla="*/ 316 w 520"/>
                <a:gd name="T61" fmla="*/ 267 h 553"/>
                <a:gd name="T62" fmla="*/ 300 w 520"/>
                <a:gd name="T63" fmla="*/ 217 h 553"/>
                <a:gd name="T64" fmla="*/ 295 w 520"/>
                <a:gd name="T65" fmla="*/ 208 h 553"/>
                <a:gd name="T66" fmla="*/ 283 w 520"/>
                <a:gd name="T67" fmla="*/ 249 h 553"/>
                <a:gd name="T68" fmla="*/ 253 w 520"/>
                <a:gd name="T69" fmla="*/ 163 h 553"/>
                <a:gd name="T70" fmla="*/ 228 w 520"/>
                <a:gd name="T71" fmla="*/ 106 h 553"/>
                <a:gd name="T72" fmla="*/ 229 w 520"/>
                <a:gd name="T73" fmla="*/ 64 h 553"/>
                <a:gd name="T74" fmla="*/ 210 w 520"/>
                <a:gd name="T75" fmla="*/ 27 h 553"/>
                <a:gd name="T76" fmla="*/ 192 w 520"/>
                <a:gd name="T77" fmla="*/ 78 h 553"/>
                <a:gd name="T78" fmla="*/ 189 w 520"/>
                <a:gd name="T79" fmla="*/ 30 h 553"/>
                <a:gd name="T80" fmla="*/ 219 w 520"/>
                <a:gd name="T81" fmla="*/ 0 h 553"/>
                <a:gd name="T82" fmla="*/ 241 w 520"/>
                <a:gd name="T83" fmla="*/ 31 h 553"/>
                <a:gd name="T84" fmla="*/ 271 w 520"/>
                <a:gd name="T85" fmla="*/ 100 h 553"/>
                <a:gd name="T86" fmla="*/ 291 w 520"/>
                <a:gd name="T87" fmla="*/ 121 h 553"/>
                <a:gd name="T88" fmla="*/ 319 w 520"/>
                <a:gd name="T89" fmla="*/ 177 h 553"/>
                <a:gd name="T90" fmla="*/ 333 w 520"/>
                <a:gd name="T91" fmla="*/ 211 h 553"/>
                <a:gd name="T92" fmla="*/ 372 w 520"/>
                <a:gd name="T93" fmla="*/ 262 h 553"/>
                <a:gd name="T94" fmla="*/ 394 w 520"/>
                <a:gd name="T95" fmla="*/ 307 h 553"/>
                <a:gd name="T96" fmla="*/ 456 w 520"/>
                <a:gd name="T97" fmla="*/ 393 h 553"/>
                <a:gd name="T98" fmla="*/ 520 w 520"/>
                <a:gd name="T99" fmla="*/ 493 h 553"/>
                <a:gd name="T100" fmla="*/ 517 w 520"/>
                <a:gd name="T101" fmla="*/ 516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20" h="553">
                  <a:moveTo>
                    <a:pt x="517" y="516"/>
                  </a:moveTo>
                  <a:cubicBezTo>
                    <a:pt x="516" y="527"/>
                    <a:pt x="518" y="530"/>
                    <a:pt x="507" y="532"/>
                  </a:cubicBezTo>
                  <a:cubicBezTo>
                    <a:pt x="498" y="537"/>
                    <a:pt x="491" y="542"/>
                    <a:pt x="481" y="544"/>
                  </a:cubicBezTo>
                  <a:cubicBezTo>
                    <a:pt x="475" y="548"/>
                    <a:pt x="469" y="549"/>
                    <a:pt x="462" y="550"/>
                  </a:cubicBezTo>
                  <a:cubicBezTo>
                    <a:pt x="454" y="553"/>
                    <a:pt x="451" y="553"/>
                    <a:pt x="442" y="552"/>
                  </a:cubicBezTo>
                  <a:cubicBezTo>
                    <a:pt x="436" y="547"/>
                    <a:pt x="431" y="544"/>
                    <a:pt x="423" y="543"/>
                  </a:cubicBezTo>
                  <a:cubicBezTo>
                    <a:pt x="411" y="538"/>
                    <a:pt x="415" y="538"/>
                    <a:pt x="397" y="537"/>
                  </a:cubicBezTo>
                  <a:cubicBezTo>
                    <a:pt x="379" y="528"/>
                    <a:pt x="368" y="526"/>
                    <a:pt x="346" y="525"/>
                  </a:cubicBezTo>
                  <a:cubicBezTo>
                    <a:pt x="341" y="524"/>
                    <a:pt x="335" y="524"/>
                    <a:pt x="330" y="522"/>
                  </a:cubicBezTo>
                  <a:cubicBezTo>
                    <a:pt x="324" y="520"/>
                    <a:pt x="317" y="511"/>
                    <a:pt x="312" y="510"/>
                  </a:cubicBezTo>
                  <a:cubicBezTo>
                    <a:pt x="304" y="508"/>
                    <a:pt x="296" y="509"/>
                    <a:pt x="288" y="508"/>
                  </a:cubicBezTo>
                  <a:cubicBezTo>
                    <a:pt x="277" y="501"/>
                    <a:pt x="269" y="500"/>
                    <a:pt x="256" y="498"/>
                  </a:cubicBezTo>
                  <a:cubicBezTo>
                    <a:pt x="250" y="495"/>
                    <a:pt x="247" y="493"/>
                    <a:pt x="240" y="492"/>
                  </a:cubicBezTo>
                  <a:cubicBezTo>
                    <a:pt x="229" y="488"/>
                    <a:pt x="225" y="484"/>
                    <a:pt x="213" y="483"/>
                  </a:cubicBezTo>
                  <a:cubicBezTo>
                    <a:pt x="205" y="478"/>
                    <a:pt x="198" y="470"/>
                    <a:pt x="190" y="466"/>
                  </a:cubicBezTo>
                  <a:cubicBezTo>
                    <a:pt x="186" y="464"/>
                    <a:pt x="181" y="465"/>
                    <a:pt x="177" y="463"/>
                  </a:cubicBezTo>
                  <a:cubicBezTo>
                    <a:pt x="171" y="461"/>
                    <a:pt x="166" y="456"/>
                    <a:pt x="160" y="454"/>
                  </a:cubicBezTo>
                  <a:cubicBezTo>
                    <a:pt x="149" y="450"/>
                    <a:pt x="136" y="451"/>
                    <a:pt x="124" y="448"/>
                  </a:cubicBezTo>
                  <a:cubicBezTo>
                    <a:pt x="116" y="443"/>
                    <a:pt x="113" y="437"/>
                    <a:pt x="103" y="435"/>
                  </a:cubicBezTo>
                  <a:cubicBezTo>
                    <a:pt x="91" y="429"/>
                    <a:pt x="97" y="430"/>
                    <a:pt x="85" y="429"/>
                  </a:cubicBezTo>
                  <a:cubicBezTo>
                    <a:pt x="79" y="426"/>
                    <a:pt x="71" y="424"/>
                    <a:pt x="64" y="423"/>
                  </a:cubicBezTo>
                  <a:cubicBezTo>
                    <a:pt x="59" y="419"/>
                    <a:pt x="55" y="418"/>
                    <a:pt x="48" y="417"/>
                  </a:cubicBezTo>
                  <a:cubicBezTo>
                    <a:pt x="41" y="411"/>
                    <a:pt x="34" y="410"/>
                    <a:pt x="25" y="408"/>
                  </a:cubicBezTo>
                  <a:cubicBezTo>
                    <a:pt x="18" y="405"/>
                    <a:pt x="12" y="405"/>
                    <a:pt x="6" y="400"/>
                  </a:cubicBezTo>
                  <a:cubicBezTo>
                    <a:pt x="10" y="399"/>
                    <a:pt x="23" y="398"/>
                    <a:pt x="10" y="396"/>
                  </a:cubicBezTo>
                  <a:cubicBezTo>
                    <a:pt x="5" y="392"/>
                    <a:pt x="1" y="392"/>
                    <a:pt x="0" y="385"/>
                  </a:cubicBezTo>
                  <a:cubicBezTo>
                    <a:pt x="7" y="382"/>
                    <a:pt x="14" y="381"/>
                    <a:pt x="22" y="379"/>
                  </a:cubicBezTo>
                  <a:cubicBezTo>
                    <a:pt x="18" y="374"/>
                    <a:pt x="16" y="372"/>
                    <a:pt x="10" y="370"/>
                  </a:cubicBezTo>
                  <a:cubicBezTo>
                    <a:pt x="17" y="369"/>
                    <a:pt x="21" y="367"/>
                    <a:pt x="27" y="366"/>
                  </a:cubicBezTo>
                  <a:cubicBezTo>
                    <a:pt x="37" y="361"/>
                    <a:pt x="30" y="351"/>
                    <a:pt x="25" y="343"/>
                  </a:cubicBezTo>
                  <a:cubicBezTo>
                    <a:pt x="41" y="340"/>
                    <a:pt x="44" y="341"/>
                    <a:pt x="57" y="349"/>
                  </a:cubicBezTo>
                  <a:cubicBezTo>
                    <a:pt x="62" y="356"/>
                    <a:pt x="64" y="355"/>
                    <a:pt x="72" y="354"/>
                  </a:cubicBezTo>
                  <a:cubicBezTo>
                    <a:pt x="85" y="338"/>
                    <a:pt x="154" y="355"/>
                    <a:pt x="180" y="358"/>
                  </a:cubicBezTo>
                  <a:cubicBezTo>
                    <a:pt x="211" y="368"/>
                    <a:pt x="167" y="367"/>
                    <a:pt x="144" y="367"/>
                  </a:cubicBezTo>
                  <a:cubicBezTo>
                    <a:pt x="150" y="376"/>
                    <a:pt x="141" y="380"/>
                    <a:pt x="135" y="387"/>
                  </a:cubicBezTo>
                  <a:cubicBezTo>
                    <a:pt x="143" y="401"/>
                    <a:pt x="168" y="402"/>
                    <a:pt x="183" y="403"/>
                  </a:cubicBezTo>
                  <a:cubicBezTo>
                    <a:pt x="188" y="406"/>
                    <a:pt x="206" y="422"/>
                    <a:pt x="208" y="423"/>
                  </a:cubicBezTo>
                  <a:cubicBezTo>
                    <a:pt x="216" y="425"/>
                    <a:pt x="225" y="425"/>
                    <a:pt x="234" y="426"/>
                  </a:cubicBezTo>
                  <a:cubicBezTo>
                    <a:pt x="264" y="448"/>
                    <a:pt x="391" y="428"/>
                    <a:pt x="334" y="433"/>
                  </a:cubicBezTo>
                  <a:cubicBezTo>
                    <a:pt x="325" y="434"/>
                    <a:pt x="316" y="434"/>
                    <a:pt x="307" y="435"/>
                  </a:cubicBezTo>
                  <a:cubicBezTo>
                    <a:pt x="303" y="435"/>
                    <a:pt x="299" y="436"/>
                    <a:pt x="295" y="436"/>
                  </a:cubicBezTo>
                  <a:cubicBezTo>
                    <a:pt x="283" y="440"/>
                    <a:pt x="271" y="440"/>
                    <a:pt x="259" y="442"/>
                  </a:cubicBezTo>
                  <a:cubicBezTo>
                    <a:pt x="264" y="455"/>
                    <a:pt x="280" y="452"/>
                    <a:pt x="292" y="454"/>
                  </a:cubicBezTo>
                  <a:cubicBezTo>
                    <a:pt x="297" y="463"/>
                    <a:pt x="305" y="457"/>
                    <a:pt x="313" y="454"/>
                  </a:cubicBezTo>
                  <a:cubicBezTo>
                    <a:pt x="347" y="456"/>
                    <a:pt x="369" y="462"/>
                    <a:pt x="402" y="466"/>
                  </a:cubicBezTo>
                  <a:cubicBezTo>
                    <a:pt x="414" y="469"/>
                    <a:pt x="426" y="470"/>
                    <a:pt x="438" y="472"/>
                  </a:cubicBezTo>
                  <a:cubicBezTo>
                    <a:pt x="440" y="463"/>
                    <a:pt x="436" y="462"/>
                    <a:pt x="444" y="456"/>
                  </a:cubicBezTo>
                  <a:cubicBezTo>
                    <a:pt x="439" y="448"/>
                    <a:pt x="431" y="450"/>
                    <a:pt x="423" y="447"/>
                  </a:cubicBezTo>
                  <a:cubicBezTo>
                    <a:pt x="412" y="440"/>
                    <a:pt x="409" y="437"/>
                    <a:pt x="421" y="429"/>
                  </a:cubicBezTo>
                  <a:cubicBezTo>
                    <a:pt x="412" y="422"/>
                    <a:pt x="403" y="424"/>
                    <a:pt x="393" y="421"/>
                  </a:cubicBezTo>
                  <a:cubicBezTo>
                    <a:pt x="387" y="417"/>
                    <a:pt x="382" y="416"/>
                    <a:pt x="381" y="409"/>
                  </a:cubicBezTo>
                  <a:cubicBezTo>
                    <a:pt x="395" y="387"/>
                    <a:pt x="390" y="390"/>
                    <a:pt x="364" y="385"/>
                  </a:cubicBezTo>
                  <a:cubicBezTo>
                    <a:pt x="356" y="381"/>
                    <a:pt x="350" y="379"/>
                    <a:pt x="346" y="370"/>
                  </a:cubicBezTo>
                  <a:cubicBezTo>
                    <a:pt x="349" y="361"/>
                    <a:pt x="352" y="360"/>
                    <a:pt x="360" y="355"/>
                  </a:cubicBezTo>
                  <a:cubicBezTo>
                    <a:pt x="364" y="350"/>
                    <a:pt x="367" y="348"/>
                    <a:pt x="373" y="346"/>
                  </a:cubicBezTo>
                  <a:cubicBezTo>
                    <a:pt x="378" y="335"/>
                    <a:pt x="357" y="337"/>
                    <a:pt x="349" y="336"/>
                  </a:cubicBezTo>
                  <a:cubicBezTo>
                    <a:pt x="356" y="335"/>
                    <a:pt x="364" y="337"/>
                    <a:pt x="370" y="333"/>
                  </a:cubicBezTo>
                  <a:cubicBezTo>
                    <a:pt x="378" y="328"/>
                    <a:pt x="358" y="318"/>
                    <a:pt x="348" y="313"/>
                  </a:cubicBezTo>
                  <a:cubicBezTo>
                    <a:pt x="343" y="314"/>
                    <a:pt x="338" y="317"/>
                    <a:pt x="334" y="315"/>
                  </a:cubicBezTo>
                  <a:cubicBezTo>
                    <a:pt x="332" y="314"/>
                    <a:pt x="339" y="312"/>
                    <a:pt x="339" y="309"/>
                  </a:cubicBezTo>
                  <a:cubicBezTo>
                    <a:pt x="340" y="296"/>
                    <a:pt x="332" y="283"/>
                    <a:pt x="322" y="277"/>
                  </a:cubicBezTo>
                  <a:cubicBezTo>
                    <a:pt x="318" y="256"/>
                    <a:pt x="325" y="286"/>
                    <a:pt x="316" y="267"/>
                  </a:cubicBezTo>
                  <a:cubicBezTo>
                    <a:pt x="309" y="252"/>
                    <a:pt x="312" y="236"/>
                    <a:pt x="301" y="222"/>
                  </a:cubicBezTo>
                  <a:cubicBezTo>
                    <a:pt x="301" y="220"/>
                    <a:pt x="300" y="219"/>
                    <a:pt x="300" y="217"/>
                  </a:cubicBezTo>
                  <a:lnTo>
                    <a:pt x="295" y="208"/>
                  </a:lnTo>
                  <a:cubicBezTo>
                    <a:pt x="295" y="208"/>
                    <a:pt x="295" y="208"/>
                    <a:pt x="295" y="208"/>
                  </a:cubicBezTo>
                  <a:cubicBezTo>
                    <a:pt x="291" y="214"/>
                    <a:pt x="293" y="211"/>
                    <a:pt x="289" y="217"/>
                  </a:cubicBezTo>
                  <a:cubicBezTo>
                    <a:pt x="287" y="228"/>
                    <a:pt x="284" y="237"/>
                    <a:pt x="283" y="249"/>
                  </a:cubicBezTo>
                  <a:cubicBezTo>
                    <a:pt x="282" y="235"/>
                    <a:pt x="285" y="200"/>
                    <a:pt x="270" y="193"/>
                  </a:cubicBezTo>
                  <a:cubicBezTo>
                    <a:pt x="268" y="174"/>
                    <a:pt x="266" y="174"/>
                    <a:pt x="253" y="163"/>
                  </a:cubicBezTo>
                  <a:cubicBezTo>
                    <a:pt x="251" y="147"/>
                    <a:pt x="248" y="133"/>
                    <a:pt x="238" y="120"/>
                  </a:cubicBezTo>
                  <a:cubicBezTo>
                    <a:pt x="237" y="113"/>
                    <a:pt x="232" y="111"/>
                    <a:pt x="228" y="106"/>
                  </a:cubicBezTo>
                  <a:cubicBezTo>
                    <a:pt x="226" y="90"/>
                    <a:pt x="222" y="87"/>
                    <a:pt x="231" y="75"/>
                  </a:cubicBezTo>
                  <a:cubicBezTo>
                    <a:pt x="232" y="68"/>
                    <a:pt x="237" y="67"/>
                    <a:pt x="229" y="64"/>
                  </a:cubicBezTo>
                  <a:cubicBezTo>
                    <a:pt x="232" y="56"/>
                    <a:pt x="229" y="53"/>
                    <a:pt x="225" y="46"/>
                  </a:cubicBezTo>
                  <a:cubicBezTo>
                    <a:pt x="223" y="26"/>
                    <a:pt x="227" y="23"/>
                    <a:pt x="210" y="27"/>
                  </a:cubicBezTo>
                  <a:cubicBezTo>
                    <a:pt x="206" y="39"/>
                    <a:pt x="207" y="53"/>
                    <a:pt x="192" y="55"/>
                  </a:cubicBezTo>
                  <a:cubicBezTo>
                    <a:pt x="194" y="64"/>
                    <a:pt x="194" y="68"/>
                    <a:pt x="192" y="78"/>
                  </a:cubicBezTo>
                  <a:cubicBezTo>
                    <a:pt x="187" y="73"/>
                    <a:pt x="183" y="73"/>
                    <a:pt x="177" y="69"/>
                  </a:cubicBezTo>
                  <a:cubicBezTo>
                    <a:pt x="172" y="56"/>
                    <a:pt x="173" y="33"/>
                    <a:pt x="189" y="30"/>
                  </a:cubicBezTo>
                  <a:cubicBezTo>
                    <a:pt x="190" y="22"/>
                    <a:pt x="193" y="19"/>
                    <a:pt x="201" y="18"/>
                  </a:cubicBezTo>
                  <a:cubicBezTo>
                    <a:pt x="209" y="14"/>
                    <a:pt x="211" y="5"/>
                    <a:pt x="219" y="0"/>
                  </a:cubicBezTo>
                  <a:cubicBezTo>
                    <a:pt x="229" y="1"/>
                    <a:pt x="228" y="6"/>
                    <a:pt x="235" y="13"/>
                  </a:cubicBezTo>
                  <a:cubicBezTo>
                    <a:pt x="237" y="20"/>
                    <a:pt x="237" y="25"/>
                    <a:pt x="241" y="31"/>
                  </a:cubicBezTo>
                  <a:cubicBezTo>
                    <a:pt x="245" y="43"/>
                    <a:pt x="254" y="58"/>
                    <a:pt x="261" y="69"/>
                  </a:cubicBezTo>
                  <a:cubicBezTo>
                    <a:pt x="262" y="75"/>
                    <a:pt x="267" y="94"/>
                    <a:pt x="271" y="100"/>
                  </a:cubicBezTo>
                  <a:cubicBezTo>
                    <a:pt x="273" y="104"/>
                    <a:pt x="280" y="109"/>
                    <a:pt x="280" y="109"/>
                  </a:cubicBezTo>
                  <a:cubicBezTo>
                    <a:pt x="283" y="115"/>
                    <a:pt x="285" y="117"/>
                    <a:pt x="291" y="121"/>
                  </a:cubicBezTo>
                  <a:cubicBezTo>
                    <a:pt x="300" y="136"/>
                    <a:pt x="298" y="153"/>
                    <a:pt x="309" y="166"/>
                  </a:cubicBezTo>
                  <a:cubicBezTo>
                    <a:pt x="310" y="173"/>
                    <a:pt x="313" y="174"/>
                    <a:pt x="319" y="177"/>
                  </a:cubicBezTo>
                  <a:cubicBezTo>
                    <a:pt x="323" y="184"/>
                    <a:pt x="320" y="189"/>
                    <a:pt x="315" y="195"/>
                  </a:cubicBezTo>
                  <a:cubicBezTo>
                    <a:pt x="323" y="200"/>
                    <a:pt x="327" y="203"/>
                    <a:pt x="333" y="211"/>
                  </a:cubicBezTo>
                  <a:cubicBezTo>
                    <a:pt x="335" y="221"/>
                    <a:pt x="341" y="227"/>
                    <a:pt x="351" y="229"/>
                  </a:cubicBezTo>
                  <a:cubicBezTo>
                    <a:pt x="357" y="241"/>
                    <a:pt x="366" y="250"/>
                    <a:pt x="372" y="262"/>
                  </a:cubicBezTo>
                  <a:cubicBezTo>
                    <a:pt x="373" y="272"/>
                    <a:pt x="375" y="285"/>
                    <a:pt x="381" y="294"/>
                  </a:cubicBezTo>
                  <a:cubicBezTo>
                    <a:pt x="384" y="299"/>
                    <a:pt x="394" y="307"/>
                    <a:pt x="394" y="307"/>
                  </a:cubicBezTo>
                  <a:cubicBezTo>
                    <a:pt x="399" y="320"/>
                    <a:pt x="409" y="334"/>
                    <a:pt x="420" y="343"/>
                  </a:cubicBezTo>
                  <a:cubicBezTo>
                    <a:pt x="430" y="363"/>
                    <a:pt x="440" y="377"/>
                    <a:pt x="456" y="393"/>
                  </a:cubicBezTo>
                  <a:cubicBezTo>
                    <a:pt x="468" y="421"/>
                    <a:pt x="470" y="434"/>
                    <a:pt x="496" y="454"/>
                  </a:cubicBezTo>
                  <a:cubicBezTo>
                    <a:pt x="501" y="468"/>
                    <a:pt x="511" y="481"/>
                    <a:pt x="520" y="493"/>
                  </a:cubicBezTo>
                  <a:cubicBezTo>
                    <a:pt x="520" y="499"/>
                    <a:pt x="520" y="504"/>
                    <a:pt x="519" y="510"/>
                  </a:cubicBezTo>
                  <a:cubicBezTo>
                    <a:pt x="517" y="527"/>
                    <a:pt x="517" y="518"/>
                    <a:pt x="517" y="516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39" name="Freeform 467"/>
            <p:cNvSpPr>
              <a:spLocks/>
            </p:cNvSpPr>
            <p:nvPr/>
          </p:nvSpPr>
          <p:spPr bwMode="auto">
            <a:xfrm>
              <a:off x="876" y="2024"/>
              <a:ext cx="762" cy="142"/>
            </a:xfrm>
            <a:custGeom>
              <a:avLst/>
              <a:gdLst>
                <a:gd name="T0" fmla="*/ 421 w 762"/>
                <a:gd name="T1" fmla="*/ 47 h 142"/>
                <a:gd name="T2" fmla="*/ 402 w 762"/>
                <a:gd name="T3" fmla="*/ 64 h 142"/>
                <a:gd name="T4" fmla="*/ 352 w 762"/>
                <a:gd name="T5" fmla="*/ 67 h 142"/>
                <a:gd name="T6" fmla="*/ 283 w 762"/>
                <a:gd name="T7" fmla="*/ 52 h 142"/>
                <a:gd name="T8" fmla="*/ 240 w 762"/>
                <a:gd name="T9" fmla="*/ 68 h 142"/>
                <a:gd name="T10" fmla="*/ 178 w 762"/>
                <a:gd name="T11" fmla="*/ 86 h 142"/>
                <a:gd name="T12" fmla="*/ 109 w 762"/>
                <a:gd name="T13" fmla="*/ 106 h 142"/>
                <a:gd name="T14" fmla="*/ 52 w 762"/>
                <a:gd name="T15" fmla="*/ 133 h 142"/>
                <a:gd name="T16" fmla="*/ 1 w 762"/>
                <a:gd name="T17" fmla="*/ 133 h 142"/>
                <a:gd name="T18" fmla="*/ 27 w 762"/>
                <a:gd name="T19" fmla="*/ 121 h 142"/>
                <a:gd name="T20" fmla="*/ 63 w 762"/>
                <a:gd name="T21" fmla="*/ 112 h 142"/>
                <a:gd name="T22" fmla="*/ 102 w 762"/>
                <a:gd name="T23" fmla="*/ 97 h 142"/>
                <a:gd name="T24" fmla="*/ 151 w 762"/>
                <a:gd name="T25" fmla="*/ 76 h 142"/>
                <a:gd name="T26" fmla="*/ 192 w 762"/>
                <a:gd name="T27" fmla="*/ 64 h 142"/>
                <a:gd name="T28" fmla="*/ 253 w 762"/>
                <a:gd name="T29" fmla="*/ 38 h 142"/>
                <a:gd name="T30" fmla="*/ 295 w 762"/>
                <a:gd name="T31" fmla="*/ 16 h 142"/>
                <a:gd name="T32" fmla="*/ 396 w 762"/>
                <a:gd name="T33" fmla="*/ 4 h 142"/>
                <a:gd name="T34" fmla="*/ 478 w 762"/>
                <a:gd name="T35" fmla="*/ 17 h 142"/>
                <a:gd name="T36" fmla="*/ 528 w 762"/>
                <a:gd name="T37" fmla="*/ 28 h 142"/>
                <a:gd name="T38" fmla="*/ 553 w 762"/>
                <a:gd name="T39" fmla="*/ 37 h 142"/>
                <a:gd name="T40" fmla="*/ 585 w 762"/>
                <a:gd name="T41" fmla="*/ 58 h 142"/>
                <a:gd name="T42" fmla="*/ 612 w 762"/>
                <a:gd name="T43" fmla="*/ 77 h 142"/>
                <a:gd name="T44" fmla="*/ 634 w 762"/>
                <a:gd name="T45" fmla="*/ 86 h 142"/>
                <a:gd name="T46" fmla="*/ 684 w 762"/>
                <a:gd name="T47" fmla="*/ 92 h 142"/>
                <a:gd name="T48" fmla="*/ 732 w 762"/>
                <a:gd name="T49" fmla="*/ 116 h 142"/>
                <a:gd name="T50" fmla="*/ 762 w 762"/>
                <a:gd name="T51" fmla="*/ 130 h 142"/>
                <a:gd name="T52" fmla="*/ 646 w 762"/>
                <a:gd name="T53" fmla="*/ 125 h 142"/>
                <a:gd name="T54" fmla="*/ 385 w 762"/>
                <a:gd name="T55" fmla="*/ 133 h 142"/>
                <a:gd name="T56" fmla="*/ 519 w 762"/>
                <a:gd name="T57" fmla="*/ 124 h 142"/>
                <a:gd name="T58" fmla="*/ 543 w 762"/>
                <a:gd name="T59" fmla="*/ 94 h 142"/>
                <a:gd name="T60" fmla="*/ 534 w 762"/>
                <a:gd name="T61" fmla="*/ 61 h 142"/>
                <a:gd name="T62" fmla="*/ 445 w 762"/>
                <a:gd name="T63" fmla="*/ 35 h 142"/>
                <a:gd name="T64" fmla="*/ 439 w 762"/>
                <a:gd name="T65" fmla="*/ 4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2" h="142">
                  <a:moveTo>
                    <a:pt x="439" y="41"/>
                  </a:moveTo>
                  <a:cubicBezTo>
                    <a:pt x="433" y="44"/>
                    <a:pt x="427" y="46"/>
                    <a:pt x="421" y="47"/>
                  </a:cubicBezTo>
                  <a:cubicBezTo>
                    <a:pt x="416" y="49"/>
                    <a:pt x="411" y="50"/>
                    <a:pt x="406" y="52"/>
                  </a:cubicBezTo>
                  <a:cubicBezTo>
                    <a:pt x="404" y="56"/>
                    <a:pt x="404" y="60"/>
                    <a:pt x="402" y="64"/>
                  </a:cubicBezTo>
                  <a:cubicBezTo>
                    <a:pt x="397" y="72"/>
                    <a:pt x="380" y="79"/>
                    <a:pt x="372" y="80"/>
                  </a:cubicBezTo>
                  <a:cubicBezTo>
                    <a:pt x="359" y="79"/>
                    <a:pt x="357" y="78"/>
                    <a:pt x="352" y="67"/>
                  </a:cubicBezTo>
                  <a:cubicBezTo>
                    <a:pt x="349" y="54"/>
                    <a:pt x="348" y="46"/>
                    <a:pt x="334" y="43"/>
                  </a:cubicBezTo>
                  <a:cubicBezTo>
                    <a:pt x="316" y="46"/>
                    <a:pt x="300" y="48"/>
                    <a:pt x="283" y="52"/>
                  </a:cubicBezTo>
                  <a:cubicBezTo>
                    <a:pt x="276" y="59"/>
                    <a:pt x="273" y="59"/>
                    <a:pt x="262" y="61"/>
                  </a:cubicBezTo>
                  <a:cubicBezTo>
                    <a:pt x="255" y="65"/>
                    <a:pt x="248" y="67"/>
                    <a:pt x="240" y="68"/>
                  </a:cubicBezTo>
                  <a:cubicBezTo>
                    <a:pt x="228" y="72"/>
                    <a:pt x="220" y="76"/>
                    <a:pt x="207" y="77"/>
                  </a:cubicBezTo>
                  <a:cubicBezTo>
                    <a:pt x="197" y="83"/>
                    <a:pt x="190" y="85"/>
                    <a:pt x="178" y="86"/>
                  </a:cubicBezTo>
                  <a:cubicBezTo>
                    <a:pt x="163" y="89"/>
                    <a:pt x="150" y="94"/>
                    <a:pt x="135" y="95"/>
                  </a:cubicBezTo>
                  <a:cubicBezTo>
                    <a:pt x="127" y="99"/>
                    <a:pt x="118" y="103"/>
                    <a:pt x="109" y="106"/>
                  </a:cubicBezTo>
                  <a:cubicBezTo>
                    <a:pt x="103" y="112"/>
                    <a:pt x="96" y="114"/>
                    <a:pt x="88" y="116"/>
                  </a:cubicBezTo>
                  <a:cubicBezTo>
                    <a:pt x="77" y="122"/>
                    <a:pt x="64" y="130"/>
                    <a:pt x="52" y="133"/>
                  </a:cubicBezTo>
                  <a:cubicBezTo>
                    <a:pt x="47" y="139"/>
                    <a:pt x="45" y="137"/>
                    <a:pt x="39" y="133"/>
                  </a:cubicBezTo>
                  <a:cubicBezTo>
                    <a:pt x="29" y="134"/>
                    <a:pt x="10" y="135"/>
                    <a:pt x="1" y="133"/>
                  </a:cubicBezTo>
                  <a:cubicBezTo>
                    <a:pt x="0" y="133"/>
                    <a:pt x="10" y="128"/>
                    <a:pt x="10" y="128"/>
                  </a:cubicBezTo>
                  <a:cubicBezTo>
                    <a:pt x="16" y="125"/>
                    <a:pt x="20" y="122"/>
                    <a:pt x="27" y="121"/>
                  </a:cubicBezTo>
                  <a:cubicBezTo>
                    <a:pt x="32" y="120"/>
                    <a:pt x="42" y="118"/>
                    <a:pt x="42" y="118"/>
                  </a:cubicBezTo>
                  <a:cubicBezTo>
                    <a:pt x="49" y="114"/>
                    <a:pt x="56" y="116"/>
                    <a:pt x="63" y="112"/>
                  </a:cubicBezTo>
                  <a:cubicBezTo>
                    <a:pt x="67" y="105"/>
                    <a:pt x="68" y="104"/>
                    <a:pt x="75" y="103"/>
                  </a:cubicBezTo>
                  <a:cubicBezTo>
                    <a:pt x="84" y="91"/>
                    <a:pt x="75" y="100"/>
                    <a:pt x="102" y="97"/>
                  </a:cubicBezTo>
                  <a:cubicBezTo>
                    <a:pt x="113" y="96"/>
                    <a:pt x="121" y="84"/>
                    <a:pt x="133" y="82"/>
                  </a:cubicBezTo>
                  <a:cubicBezTo>
                    <a:pt x="140" y="78"/>
                    <a:pt x="142" y="77"/>
                    <a:pt x="151" y="76"/>
                  </a:cubicBezTo>
                  <a:cubicBezTo>
                    <a:pt x="158" y="73"/>
                    <a:pt x="165" y="71"/>
                    <a:pt x="172" y="70"/>
                  </a:cubicBezTo>
                  <a:cubicBezTo>
                    <a:pt x="179" y="66"/>
                    <a:pt x="184" y="65"/>
                    <a:pt x="192" y="64"/>
                  </a:cubicBezTo>
                  <a:cubicBezTo>
                    <a:pt x="201" y="61"/>
                    <a:pt x="210" y="57"/>
                    <a:pt x="219" y="55"/>
                  </a:cubicBezTo>
                  <a:cubicBezTo>
                    <a:pt x="228" y="48"/>
                    <a:pt x="242" y="41"/>
                    <a:pt x="253" y="38"/>
                  </a:cubicBezTo>
                  <a:cubicBezTo>
                    <a:pt x="259" y="35"/>
                    <a:pt x="263" y="32"/>
                    <a:pt x="270" y="31"/>
                  </a:cubicBezTo>
                  <a:cubicBezTo>
                    <a:pt x="278" y="25"/>
                    <a:pt x="288" y="23"/>
                    <a:pt x="295" y="16"/>
                  </a:cubicBezTo>
                  <a:cubicBezTo>
                    <a:pt x="320" y="19"/>
                    <a:pt x="344" y="15"/>
                    <a:pt x="370" y="14"/>
                  </a:cubicBezTo>
                  <a:cubicBezTo>
                    <a:pt x="380" y="12"/>
                    <a:pt x="387" y="6"/>
                    <a:pt x="396" y="4"/>
                  </a:cubicBezTo>
                  <a:cubicBezTo>
                    <a:pt x="405" y="0"/>
                    <a:pt x="414" y="3"/>
                    <a:pt x="423" y="5"/>
                  </a:cubicBezTo>
                  <a:cubicBezTo>
                    <a:pt x="434" y="13"/>
                    <a:pt x="464" y="15"/>
                    <a:pt x="478" y="17"/>
                  </a:cubicBezTo>
                  <a:cubicBezTo>
                    <a:pt x="487" y="21"/>
                    <a:pt x="497" y="21"/>
                    <a:pt x="507" y="23"/>
                  </a:cubicBezTo>
                  <a:cubicBezTo>
                    <a:pt x="514" y="26"/>
                    <a:pt x="521" y="25"/>
                    <a:pt x="528" y="28"/>
                  </a:cubicBezTo>
                  <a:cubicBezTo>
                    <a:pt x="530" y="29"/>
                    <a:pt x="535" y="33"/>
                    <a:pt x="538" y="34"/>
                  </a:cubicBezTo>
                  <a:cubicBezTo>
                    <a:pt x="543" y="35"/>
                    <a:pt x="553" y="37"/>
                    <a:pt x="553" y="37"/>
                  </a:cubicBezTo>
                  <a:cubicBezTo>
                    <a:pt x="556" y="44"/>
                    <a:pt x="566" y="48"/>
                    <a:pt x="573" y="52"/>
                  </a:cubicBezTo>
                  <a:cubicBezTo>
                    <a:pt x="577" y="54"/>
                    <a:pt x="585" y="58"/>
                    <a:pt x="585" y="58"/>
                  </a:cubicBezTo>
                  <a:cubicBezTo>
                    <a:pt x="589" y="63"/>
                    <a:pt x="592" y="65"/>
                    <a:pt x="598" y="67"/>
                  </a:cubicBezTo>
                  <a:cubicBezTo>
                    <a:pt x="609" y="75"/>
                    <a:pt x="604" y="72"/>
                    <a:pt x="612" y="77"/>
                  </a:cubicBezTo>
                  <a:cubicBezTo>
                    <a:pt x="617" y="85"/>
                    <a:pt x="624" y="87"/>
                    <a:pt x="633" y="89"/>
                  </a:cubicBezTo>
                  <a:cubicBezTo>
                    <a:pt x="643" y="94"/>
                    <a:pt x="632" y="89"/>
                    <a:pt x="634" y="86"/>
                  </a:cubicBezTo>
                  <a:cubicBezTo>
                    <a:pt x="636" y="84"/>
                    <a:pt x="639" y="84"/>
                    <a:pt x="642" y="83"/>
                  </a:cubicBezTo>
                  <a:cubicBezTo>
                    <a:pt x="653" y="89"/>
                    <a:pt x="671" y="91"/>
                    <a:pt x="684" y="92"/>
                  </a:cubicBezTo>
                  <a:cubicBezTo>
                    <a:pt x="694" y="97"/>
                    <a:pt x="704" y="102"/>
                    <a:pt x="715" y="104"/>
                  </a:cubicBezTo>
                  <a:cubicBezTo>
                    <a:pt x="720" y="109"/>
                    <a:pt x="724" y="114"/>
                    <a:pt x="732" y="116"/>
                  </a:cubicBezTo>
                  <a:cubicBezTo>
                    <a:pt x="737" y="119"/>
                    <a:pt x="743" y="119"/>
                    <a:pt x="748" y="121"/>
                  </a:cubicBezTo>
                  <a:cubicBezTo>
                    <a:pt x="752" y="126"/>
                    <a:pt x="756" y="128"/>
                    <a:pt x="762" y="130"/>
                  </a:cubicBezTo>
                  <a:cubicBezTo>
                    <a:pt x="728" y="131"/>
                    <a:pt x="698" y="139"/>
                    <a:pt x="663" y="140"/>
                  </a:cubicBezTo>
                  <a:cubicBezTo>
                    <a:pt x="635" y="137"/>
                    <a:pt x="673" y="134"/>
                    <a:pt x="646" y="125"/>
                  </a:cubicBezTo>
                  <a:cubicBezTo>
                    <a:pt x="640" y="120"/>
                    <a:pt x="641" y="127"/>
                    <a:pt x="634" y="131"/>
                  </a:cubicBezTo>
                  <a:cubicBezTo>
                    <a:pt x="558" y="120"/>
                    <a:pt x="460" y="132"/>
                    <a:pt x="385" y="133"/>
                  </a:cubicBezTo>
                  <a:cubicBezTo>
                    <a:pt x="336" y="132"/>
                    <a:pt x="190" y="136"/>
                    <a:pt x="238" y="125"/>
                  </a:cubicBezTo>
                  <a:cubicBezTo>
                    <a:pt x="330" y="142"/>
                    <a:pt x="426" y="131"/>
                    <a:pt x="519" y="124"/>
                  </a:cubicBezTo>
                  <a:cubicBezTo>
                    <a:pt x="526" y="110"/>
                    <a:pt x="525" y="113"/>
                    <a:pt x="543" y="109"/>
                  </a:cubicBezTo>
                  <a:cubicBezTo>
                    <a:pt x="537" y="103"/>
                    <a:pt x="529" y="97"/>
                    <a:pt x="543" y="94"/>
                  </a:cubicBezTo>
                  <a:cubicBezTo>
                    <a:pt x="545" y="85"/>
                    <a:pt x="539" y="84"/>
                    <a:pt x="547" y="76"/>
                  </a:cubicBezTo>
                  <a:cubicBezTo>
                    <a:pt x="552" y="62"/>
                    <a:pt x="553" y="62"/>
                    <a:pt x="534" y="61"/>
                  </a:cubicBezTo>
                  <a:cubicBezTo>
                    <a:pt x="521" y="56"/>
                    <a:pt x="514" y="50"/>
                    <a:pt x="499" y="49"/>
                  </a:cubicBezTo>
                  <a:cubicBezTo>
                    <a:pt x="471" y="51"/>
                    <a:pt x="470" y="39"/>
                    <a:pt x="445" y="35"/>
                  </a:cubicBezTo>
                  <a:cubicBezTo>
                    <a:pt x="437" y="32"/>
                    <a:pt x="432" y="28"/>
                    <a:pt x="427" y="35"/>
                  </a:cubicBezTo>
                  <a:cubicBezTo>
                    <a:pt x="430" y="42"/>
                    <a:pt x="431" y="44"/>
                    <a:pt x="439" y="41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40" name="Freeform 468"/>
            <p:cNvSpPr>
              <a:spLocks/>
            </p:cNvSpPr>
            <p:nvPr/>
          </p:nvSpPr>
          <p:spPr bwMode="auto">
            <a:xfrm>
              <a:off x="1219" y="2070"/>
              <a:ext cx="56" cy="39"/>
            </a:xfrm>
            <a:custGeom>
              <a:avLst/>
              <a:gdLst>
                <a:gd name="T0" fmla="*/ 32 w 56"/>
                <a:gd name="T1" fmla="*/ 1 h 39"/>
                <a:gd name="T2" fmla="*/ 24 w 56"/>
                <a:gd name="T3" fmla="*/ 13 h 39"/>
                <a:gd name="T4" fmla="*/ 39 w 56"/>
                <a:gd name="T5" fmla="*/ 9 h 39"/>
                <a:gd name="T6" fmla="*/ 24 w 56"/>
                <a:gd name="T7" fmla="*/ 31 h 39"/>
                <a:gd name="T8" fmla="*/ 11 w 56"/>
                <a:gd name="T9" fmla="*/ 22 h 39"/>
                <a:gd name="T10" fmla="*/ 6 w 56"/>
                <a:gd name="T11" fmla="*/ 0 h 39"/>
                <a:gd name="T12" fmla="*/ 14 w 56"/>
                <a:gd name="T13" fmla="*/ 25 h 39"/>
                <a:gd name="T14" fmla="*/ 23 w 56"/>
                <a:gd name="T15" fmla="*/ 39 h 39"/>
                <a:gd name="T16" fmla="*/ 50 w 56"/>
                <a:gd name="T17" fmla="*/ 30 h 39"/>
                <a:gd name="T18" fmla="*/ 42 w 56"/>
                <a:gd name="T19" fmla="*/ 0 h 39"/>
                <a:gd name="T20" fmla="*/ 32 w 56"/>
                <a:gd name="T21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9">
                  <a:moveTo>
                    <a:pt x="32" y="1"/>
                  </a:moveTo>
                  <a:cubicBezTo>
                    <a:pt x="23" y="4"/>
                    <a:pt x="11" y="3"/>
                    <a:pt x="24" y="13"/>
                  </a:cubicBezTo>
                  <a:cubicBezTo>
                    <a:pt x="29" y="6"/>
                    <a:pt x="31" y="7"/>
                    <a:pt x="39" y="9"/>
                  </a:cubicBezTo>
                  <a:cubicBezTo>
                    <a:pt x="37" y="22"/>
                    <a:pt x="38" y="29"/>
                    <a:pt x="24" y="31"/>
                  </a:cubicBezTo>
                  <a:cubicBezTo>
                    <a:pt x="21" y="27"/>
                    <a:pt x="11" y="22"/>
                    <a:pt x="11" y="22"/>
                  </a:cubicBezTo>
                  <a:cubicBezTo>
                    <a:pt x="7" y="15"/>
                    <a:pt x="10" y="7"/>
                    <a:pt x="6" y="0"/>
                  </a:cubicBezTo>
                  <a:cubicBezTo>
                    <a:pt x="0" y="8"/>
                    <a:pt x="2" y="24"/>
                    <a:pt x="14" y="25"/>
                  </a:cubicBezTo>
                  <a:cubicBezTo>
                    <a:pt x="15" y="34"/>
                    <a:pt x="15" y="36"/>
                    <a:pt x="23" y="39"/>
                  </a:cubicBezTo>
                  <a:cubicBezTo>
                    <a:pt x="34" y="37"/>
                    <a:pt x="38" y="31"/>
                    <a:pt x="50" y="30"/>
                  </a:cubicBezTo>
                  <a:cubicBezTo>
                    <a:pt x="51" y="19"/>
                    <a:pt x="56" y="2"/>
                    <a:pt x="42" y="0"/>
                  </a:cubicBezTo>
                  <a:cubicBezTo>
                    <a:pt x="34" y="1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41" name="Freeform 469"/>
            <p:cNvSpPr>
              <a:spLocks/>
            </p:cNvSpPr>
            <p:nvPr/>
          </p:nvSpPr>
          <p:spPr bwMode="auto">
            <a:xfrm>
              <a:off x="1624" y="1926"/>
              <a:ext cx="131" cy="62"/>
            </a:xfrm>
            <a:custGeom>
              <a:avLst/>
              <a:gdLst>
                <a:gd name="T0" fmla="*/ 117 w 131"/>
                <a:gd name="T1" fmla="*/ 62 h 62"/>
                <a:gd name="T2" fmla="*/ 103 w 131"/>
                <a:gd name="T3" fmla="*/ 48 h 62"/>
                <a:gd name="T4" fmla="*/ 29 w 131"/>
                <a:gd name="T5" fmla="*/ 36 h 62"/>
                <a:gd name="T6" fmla="*/ 19 w 131"/>
                <a:gd name="T7" fmla="*/ 22 h 62"/>
                <a:gd name="T8" fmla="*/ 53 w 131"/>
                <a:gd name="T9" fmla="*/ 18 h 62"/>
                <a:gd name="T10" fmla="*/ 99 w 131"/>
                <a:gd name="T11" fmla="*/ 16 h 62"/>
                <a:gd name="T12" fmla="*/ 63 w 131"/>
                <a:gd name="T13" fmla="*/ 18 h 62"/>
                <a:gd name="T14" fmla="*/ 87 w 131"/>
                <a:gd name="T15" fmla="*/ 34 h 62"/>
                <a:gd name="T16" fmla="*/ 103 w 131"/>
                <a:gd name="T17" fmla="*/ 40 h 62"/>
                <a:gd name="T18" fmla="*/ 109 w 131"/>
                <a:gd name="T19" fmla="*/ 58 h 62"/>
                <a:gd name="T20" fmla="*/ 117 w 131"/>
                <a:gd name="T2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62">
                  <a:moveTo>
                    <a:pt x="117" y="62"/>
                  </a:moveTo>
                  <a:cubicBezTo>
                    <a:pt x="102" y="57"/>
                    <a:pt x="106" y="62"/>
                    <a:pt x="103" y="48"/>
                  </a:cubicBezTo>
                  <a:cubicBezTo>
                    <a:pt x="43" y="52"/>
                    <a:pt x="96" y="40"/>
                    <a:pt x="29" y="36"/>
                  </a:cubicBezTo>
                  <a:cubicBezTo>
                    <a:pt x="18" y="39"/>
                    <a:pt x="0" y="28"/>
                    <a:pt x="19" y="22"/>
                  </a:cubicBezTo>
                  <a:cubicBezTo>
                    <a:pt x="34" y="17"/>
                    <a:pt x="23" y="20"/>
                    <a:pt x="53" y="18"/>
                  </a:cubicBezTo>
                  <a:cubicBezTo>
                    <a:pt x="65" y="0"/>
                    <a:pt x="131" y="13"/>
                    <a:pt x="99" y="16"/>
                  </a:cubicBezTo>
                  <a:cubicBezTo>
                    <a:pt x="87" y="17"/>
                    <a:pt x="75" y="17"/>
                    <a:pt x="63" y="18"/>
                  </a:cubicBezTo>
                  <a:cubicBezTo>
                    <a:pt x="52" y="34"/>
                    <a:pt x="77" y="33"/>
                    <a:pt x="87" y="34"/>
                  </a:cubicBezTo>
                  <a:cubicBezTo>
                    <a:pt x="92" y="37"/>
                    <a:pt x="99" y="36"/>
                    <a:pt x="103" y="40"/>
                  </a:cubicBezTo>
                  <a:cubicBezTo>
                    <a:pt x="107" y="44"/>
                    <a:pt x="103" y="56"/>
                    <a:pt x="109" y="58"/>
                  </a:cubicBezTo>
                  <a:cubicBezTo>
                    <a:pt x="116" y="60"/>
                    <a:pt x="114" y="59"/>
                    <a:pt x="117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42" name="Freeform 470"/>
            <p:cNvSpPr>
              <a:spLocks/>
            </p:cNvSpPr>
            <p:nvPr/>
          </p:nvSpPr>
          <p:spPr bwMode="auto">
            <a:xfrm>
              <a:off x="803" y="1982"/>
              <a:ext cx="64" cy="39"/>
            </a:xfrm>
            <a:custGeom>
              <a:avLst/>
              <a:gdLst>
                <a:gd name="T0" fmla="*/ 64 w 64"/>
                <a:gd name="T1" fmla="*/ 30 h 39"/>
                <a:gd name="T2" fmla="*/ 2 w 64"/>
                <a:gd name="T3" fmla="*/ 36 h 39"/>
                <a:gd name="T4" fmla="*/ 38 w 64"/>
                <a:gd name="T5" fmla="*/ 32 h 39"/>
                <a:gd name="T6" fmla="*/ 34 w 64"/>
                <a:gd name="T7" fmla="*/ 20 h 39"/>
                <a:gd name="T8" fmla="*/ 12 w 64"/>
                <a:gd name="T9" fmla="*/ 10 h 39"/>
                <a:gd name="T10" fmla="*/ 0 w 64"/>
                <a:gd name="T11" fmla="*/ 6 h 39"/>
                <a:gd name="T12" fmla="*/ 12 w 64"/>
                <a:gd name="T13" fmla="*/ 0 h 39"/>
                <a:gd name="T14" fmla="*/ 30 w 64"/>
                <a:gd name="T15" fmla="*/ 6 h 39"/>
                <a:gd name="T16" fmla="*/ 42 w 64"/>
                <a:gd name="T17" fmla="*/ 22 h 39"/>
                <a:gd name="T18" fmla="*/ 64 w 64"/>
                <a:gd name="T19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39">
                  <a:moveTo>
                    <a:pt x="64" y="30"/>
                  </a:moveTo>
                  <a:cubicBezTo>
                    <a:pt x="18" y="34"/>
                    <a:pt x="60" y="39"/>
                    <a:pt x="2" y="36"/>
                  </a:cubicBezTo>
                  <a:cubicBezTo>
                    <a:pt x="13" y="32"/>
                    <a:pt x="27" y="38"/>
                    <a:pt x="38" y="32"/>
                  </a:cubicBezTo>
                  <a:cubicBezTo>
                    <a:pt x="42" y="30"/>
                    <a:pt x="36" y="24"/>
                    <a:pt x="34" y="20"/>
                  </a:cubicBezTo>
                  <a:cubicBezTo>
                    <a:pt x="27" y="10"/>
                    <a:pt x="24" y="13"/>
                    <a:pt x="12" y="10"/>
                  </a:cubicBezTo>
                  <a:cubicBezTo>
                    <a:pt x="8" y="9"/>
                    <a:pt x="0" y="6"/>
                    <a:pt x="0" y="6"/>
                  </a:cubicBezTo>
                  <a:cubicBezTo>
                    <a:pt x="2" y="4"/>
                    <a:pt x="8" y="0"/>
                    <a:pt x="12" y="0"/>
                  </a:cubicBezTo>
                  <a:cubicBezTo>
                    <a:pt x="18" y="1"/>
                    <a:pt x="30" y="6"/>
                    <a:pt x="30" y="6"/>
                  </a:cubicBezTo>
                  <a:cubicBezTo>
                    <a:pt x="34" y="13"/>
                    <a:pt x="39" y="14"/>
                    <a:pt x="42" y="22"/>
                  </a:cubicBezTo>
                  <a:cubicBezTo>
                    <a:pt x="64" y="18"/>
                    <a:pt x="53" y="30"/>
                    <a:pt x="64" y="30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43" name="Freeform 471"/>
            <p:cNvSpPr>
              <a:spLocks/>
            </p:cNvSpPr>
            <p:nvPr/>
          </p:nvSpPr>
          <p:spPr bwMode="auto">
            <a:xfrm>
              <a:off x="969" y="1746"/>
              <a:ext cx="10" cy="55"/>
            </a:xfrm>
            <a:custGeom>
              <a:avLst/>
              <a:gdLst>
                <a:gd name="T0" fmla="*/ 10 w 10"/>
                <a:gd name="T1" fmla="*/ 0 h 55"/>
                <a:gd name="T2" fmla="*/ 8 w 10"/>
                <a:gd name="T3" fmla="*/ 26 h 55"/>
                <a:gd name="T4" fmla="*/ 2 w 10"/>
                <a:gd name="T5" fmla="*/ 28 h 55"/>
                <a:gd name="T6" fmla="*/ 0 w 10"/>
                <a:gd name="T7" fmla="*/ 48 h 55"/>
                <a:gd name="T8" fmla="*/ 10 w 10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5">
                  <a:moveTo>
                    <a:pt x="10" y="0"/>
                  </a:moveTo>
                  <a:cubicBezTo>
                    <a:pt x="9" y="9"/>
                    <a:pt x="10" y="18"/>
                    <a:pt x="8" y="26"/>
                  </a:cubicBezTo>
                  <a:cubicBezTo>
                    <a:pt x="7" y="28"/>
                    <a:pt x="3" y="26"/>
                    <a:pt x="2" y="28"/>
                  </a:cubicBezTo>
                  <a:cubicBezTo>
                    <a:pt x="0" y="34"/>
                    <a:pt x="0" y="55"/>
                    <a:pt x="0" y="48"/>
                  </a:cubicBezTo>
                  <a:cubicBezTo>
                    <a:pt x="0" y="7"/>
                    <a:pt x="10" y="39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44" name="Freeform 472"/>
            <p:cNvSpPr>
              <a:spLocks/>
            </p:cNvSpPr>
            <p:nvPr/>
          </p:nvSpPr>
          <p:spPr bwMode="auto">
            <a:xfrm>
              <a:off x="1539" y="1726"/>
              <a:ext cx="20" cy="38"/>
            </a:xfrm>
            <a:custGeom>
              <a:avLst/>
              <a:gdLst>
                <a:gd name="T0" fmla="*/ 8 w 20"/>
                <a:gd name="T1" fmla="*/ 0 h 38"/>
                <a:gd name="T2" fmla="*/ 14 w 20"/>
                <a:gd name="T3" fmla="*/ 38 h 38"/>
                <a:gd name="T4" fmla="*/ 20 w 20"/>
                <a:gd name="T5" fmla="*/ 18 h 38"/>
                <a:gd name="T6" fmla="*/ 8 w 20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38">
                  <a:moveTo>
                    <a:pt x="8" y="0"/>
                  </a:moveTo>
                  <a:cubicBezTo>
                    <a:pt x="7" y="11"/>
                    <a:pt x="0" y="33"/>
                    <a:pt x="14" y="38"/>
                  </a:cubicBezTo>
                  <a:cubicBezTo>
                    <a:pt x="11" y="28"/>
                    <a:pt x="11" y="24"/>
                    <a:pt x="20" y="18"/>
                  </a:cubicBezTo>
                  <a:cubicBezTo>
                    <a:pt x="12" y="13"/>
                    <a:pt x="10" y="9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45" name="Freeform 473"/>
            <p:cNvSpPr>
              <a:spLocks/>
            </p:cNvSpPr>
            <p:nvPr/>
          </p:nvSpPr>
          <p:spPr bwMode="auto">
            <a:xfrm>
              <a:off x="1441" y="1686"/>
              <a:ext cx="120" cy="120"/>
            </a:xfrm>
            <a:custGeom>
              <a:avLst/>
              <a:gdLst>
                <a:gd name="T0" fmla="*/ 120 w 120"/>
                <a:gd name="T1" fmla="*/ 120 h 120"/>
                <a:gd name="T2" fmla="*/ 100 w 120"/>
                <a:gd name="T3" fmla="*/ 102 h 120"/>
                <a:gd name="T4" fmla="*/ 58 w 120"/>
                <a:gd name="T5" fmla="*/ 76 h 120"/>
                <a:gd name="T6" fmla="*/ 36 w 120"/>
                <a:gd name="T7" fmla="*/ 62 h 120"/>
                <a:gd name="T8" fmla="*/ 26 w 120"/>
                <a:gd name="T9" fmla="*/ 48 h 120"/>
                <a:gd name="T10" fmla="*/ 10 w 120"/>
                <a:gd name="T11" fmla="*/ 22 h 120"/>
                <a:gd name="T12" fmla="*/ 4 w 120"/>
                <a:gd name="T13" fmla="*/ 6 h 120"/>
                <a:gd name="T14" fmla="*/ 2 w 120"/>
                <a:gd name="T15" fmla="*/ 0 h 120"/>
                <a:gd name="T16" fmla="*/ 12 w 120"/>
                <a:gd name="T17" fmla="*/ 8 h 120"/>
                <a:gd name="T18" fmla="*/ 22 w 120"/>
                <a:gd name="T19" fmla="*/ 26 h 120"/>
                <a:gd name="T20" fmla="*/ 42 w 120"/>
                <a:gd name="T21" fmla="*/ 48 h 120"/>
                <a:gd name="T22" fmla="*/ 52 w 120"/>
                <a:gd name="T23" fmla="*/ 68 h 120"/>
                <a:gd name="T24" fmla="*/ 42 w 120"/>
                <a:gd name="T25" fmla="*/ 54 h 120"/>
                <a:gd name="T26" fmla="*/ 64 w 120"/>
                <a:gd name="T27" fmla="*/ 64 h 120"/>
                <a:gd name="T28" fmla="*/ 82 w 120"/>
                <a:gd name="T29" fmla="*/ 78 h 120"/>
                <a:gd name="T30" fmla="*/ 104 w 120"/>
                <a:gd name="T31" fmla="*/ 92 h 120"/>
                <a:gd name="T32" fmla="*/ 120 w 120"/>
                <a:gd name="T3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120">
                  <a:moveTo>
                    <a:pt x="120" y="120"/>
                  </a:moveTo>
                  <a:cubicBezTo>
                    <a:pt x="115" y="113"/>
                    <a:pt x="108" y="105"/>
                    <a:pt x="100" y="102"/>
                  </a:cubicBezTo>
                  <a:cubicBezTo>
                    <a:pt x="86" y="88"/>
                    <a:pt x="77" y="79"/>
                    <a:pt x="58" y="76"/>
                  </a:cubicBezTo>
                  <a:cubicBezTo>
                    <a:pt x="53" y="69"/>
                    <a:pt x="45" y="65"/>
                    <a:pt x="36" y="62"/>
                  </a:cubicBezTo>
                  <a:cubicBezTo>
                    <a:pt x="31" y="48"/>
                    <a:pt x="36" y="51"/>
                    <a:pt x="26" y="48"/>
                  </a:cubicBezTo>
                  <a:cubicBezTo>
                    <a:pt x="21" y="40"/>
                    <a:pt x="17" y="27"/>
                    <a:pt x="10" y="22"/>
                  </a:cubicBezTo>
                  <a:cubicBezTo>
                    <a:pt x="3" y="12"/>
                    <a:pt x="7" y="20"/>
                    <a:pt x="4" y="6"/>
                  </a:cubicBezTo>
                  <a:cubicBezTo>
                    <a:pt x="3" y="4"/>
                    <a:pt x="0" y="0"/>
                    <a:pt x="2" y="0"/>
                  </a:cubicBezTo>
                  <a:cubicBezTo>
                    <a:pt x="6" y="0"/>
                    <a:pt x="8" y="7"/>
                    <a:pt x="12" y="8"/>
                  </a:cubicBezTo>
                  <a:cubicBezTo>
                    <a:pt x="15" y="16"/>
                    <a:pt x="14" y="21"/>
                    <a:pt x="22" y="26"/>
                  </a:cubicBezTo>
                  <a:cubicBezTo>
                    <a:pt x="32" y="41"/>
                    <a:pt x="20" y="45"/>
                    <a:pt x="42" y="48"/>
                  </a:cubicBezTo>
                  <a:cubicBezTo>
                    <a:pt x="44" y="58"/>
                    <a:pt x="42" y="65"/>
                    <a:pt x="52" y="68"/>
                  </a:cubicBezTo>
                  <a:cubicBezTo>
                    <a:pt x="47" y="54"/>
                    <a:pt x="52" y="57"/>
                    <a:pt x="42" y="54"/>
                  </a:cubicBezTo>
                  <a:cubicBezTo>
                    <a:pt x="46" y="65"/>
                    <a:pt x="53" y="62"/>
                    <a:pt x="64" y="64"/>
                  </a:cubicBezTo>
                  <a:cubicBezTo>
                    <a:pt x="67" y="76"/>
                    <a:pt x="70" y="76"/>
                    <a:pt x="82" y="78"/>
                  </a:cubicBezTo>
                  <a:cubicBezTo>
                    <a:pt x="88" y="86"/>
                    <a:pt x="96" y="87"/>
                    <a:pt x="104" y="92"/>
                  </a:cubicBezTo>
                  <a:cubicBezTo>
                    <a:pt x="110" y="100"/>
                    <a:pt x="113" y="113"/>
                    <a:pt x="120" y="12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46" name="Freeform 474"/>
            <p:cNvSpPr>
              <a:spLocks/>
            </p:cNvSpPr>
            <p:nvPr/>
          </p:nvSpPr>
          <p:spPr bwMode="auto">
            <a:xfrm>
              <a:off x="951" y="1712"/>
              <a:ext cx="139" cy="128"/>
            </a:xfrm>
            <a:custGeom>
              <a:avLst/>
              <a:gdLst>
                <a:gd name="T0" fmla="*/ 136 w 139"/>
                <a:gd name="T1" fmla="*/ 6 h 128"/>
                <a:gd name="T2" fmla="*/ 120 w 139"/>
                <a:gd name="T3" fmla="*/ 16 h 128"/>
                <a:gd name="T4" fmla="*/ 112 w 139"/>
                <a:gd name="T5" fmla="*/ 30 h 128"/>
                <a:gd name="T6" fmla="*/ 86 w 139"/>
                <a:gd name="T7" fmla="*/ 40 h 128"/>
                <a:gd name="T8" fmla="*/ 68 w 139"/>
                <a:gd name="T9" fmla="*/ 66 h 128"/>
                <a:gd name="T10" fmla="*/ 54 w 139"/>
                <a:gd name="T11" fmla="*/ 80 h 128"/>
                <a:gd name="T12" fmla="*/ 32 w 139"/>
                <a:gd name="T13" fmla="*/ 100 h 128"/>
                <a:gd name="T14" fmla="*/ 12 w 139"/>
                <a:gd name="T15" fmla="*/ 122 h 128"/>
                <a:gd name="T16" fmla="*/ 26 w 139"/>
                <a:gd name="T17" fmla="*/ 102 h 128"/>
                <a:gd name="T18" fmla="*/ 42 w 139"/>
                <a:gd name="T19" fmla="*/ 88 h 128"/>
                <a:gd name="T20" fmla="*/ 52 w 139"/>
                <a:gd name="T21" fmla="*/ 62 h 128"/>
                <a:gd name="T22" fmla="*/ 64 w 139"/>
                <a:gd name="T23" fmla="*/ 56 h 128"/>
                <a:gd name="T24" fmla="*/ 74 w 139"/>
                <a:gd name="T25" fmla="*/ 46 h 128"/>
                <a:gd name="T26" fmla="*/ 76 w 139"/>
                <a:gd name="T27" fmla="*/ 34 h 128"/>
                <a:gd name="T28" fmla="*/ 88 w 139"/>
                <a:gd name="T29" fmla="*/ 30 h 128"/>
                <a:gd name="T30" fmla="*/ 110 w 139"/>
                <a:gd name="T31" fmla="*/ 14 h 128"/>
                <a:gd name="T32" fmla="*/ 120 w 139"/>
                <a:gd name="T33" fmla="*/ 4 h 128"/>
                <a:gd name="T34" fmla="*/ 132 w 139"/>
                <a:gd name="T35" fmla="*/ 0 h 128"/>
                <a:gd name="T36" fmla="*/ 136 w 139"/>
                <a:gd name="T37" fmla="*/ 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9" h="128">
                  <a:moveTo>
                    <a:pt x="136" y="6"/>
                  </a:moveTo>
                  <a:cubicBezTo>
                    <a:pt x="126" y="8"/>
                    <a:pt x="116" y="5"/>
                    <a:pt x="120" y="16"/>
                  </a:cubicBezTo>
                  <a:cubicBezTo>
                    <a:pt x="116" y="20"/>
                    <a:pt x="116" y="27"/>
                    <a:pt x="112" y="30"/>
                  </a:cubicBezTo>
                  <a:cubicBezTo>
                    <a:pt x="109" y="33"/>
                    <a:pt x="90" y="39"/>
                    <a:pt x="86" y="40"/>
                  </a:cubicBezTo>
                  <a:cubicBezTo>
                    <a:pt x="83" y="49"/>
                    <a:pt x="76" y="63"/>
                    <a:pt x="68" y="66"/>
                  </a:cubicBezTo>
                  <a:cubicBezTo>
                    <a:pt x="65" y="75"/>
                    <a:pt x="59" y="72"/>
                    <a:pt x="54" y="80"/>
                  </a:cubicBezTo>
                  <a:cubicBezTo>
                    <a:pt x="51" y="96"/>
                    <a:pt x="47" y="96"/>
                    <a:pt x="32" y="100"/>
                  </a:cubicBezTo>
                  <a:cubicBezTo>
                    <a:pt x="27" y="128"/>
                    <a:pt x="18" y="100"/>
                    <a:pt x="12" y="122"/>
                  </a:cubicBezTo>
                  <a:cubicBezTo>
                    <a:pt x="0" y="114"/>
                    <a:pt x="17" y="104"/>
                    <a:pt x="26" y="102"/>
                  </a:cubicBezTo>
                  <a:cubicBezTo>
                    <a:pt x="33" y="98"/>
                    <a:pt x="35" y="92"/>
                    <a:pt x="42" y="88"/>
                  </a:cubicBezTo>
                  <a:cubicBezTo>
                    <a:pt x="44" y="85"/>
                    <a:pt x="51" y="62"/>
                    <a:pt x="52" y="62"/>
                  </a:cubicBezTo>
                  <a:cubicBezTo>
                    <a:pt x="60" y="59"/>
                    <a:pt x="56" y="61"/>
                    <a:pt x="64" y="56"/>
                  </a:cubicBezTo>
                  <a:cubicBezTo>
                    <a:pt x="67" y="52"/>
                    <a:pt x="72" y="50"/>
                    <a:pt x="74" y="46"/>
                  </a:cubicBezTo>
                  <a:cubicBezTo>
                    <a:pt x="76" y="42"/>
                    <a:pt x="73" y="37"/>
                    <a:pt x="76" y="34"/>
                  </a:cubicBezTo>
                  <a:cubicBezTo>
                    <a:pt x="79" y="31"/>
                    <a:pt x="88" y="30"/>
                    <a:pt x="88" y="30"/>
                  </a:cubicBezTo>
                  <a:cubicBezTo>
                    <a:pt x="94" y="22"/>
                    <a:pt x="101" y="17"/>
                    <a:pt x="110" y="14"/>
                  </a:cubicBezTo>
                  <a:cubicBezTo>
                    <a:pt x="114" y="9"/>
                    <a:pt x="114" y="7"/>
                    <a:pt x="120" y="4"/>
                  </a:cubicBezTo>
                  <a:cubicBezTo>
                    <a:pt x="124" y="2"/>
                    <a:pt x="132" y="0"/>
                    <a:pt x="132" y="0"/>
                  </a:cubicBezTo>
                  <a:cubicBezTo>
                    <a:pt x="139" y="2"/>
                    <a:pt x="139" y="0"/>
                    <a:pt x="136" y="6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47" name="Freeform 475"/>
            <p:cNvSpPr>
              <a:spLocks/>
            </p:cNvSpPr>
            <p:nvPr/>
          </p:nvSpPr>
          <p:spPr bwMode="auto">
            <a:xfrm>
              <a:off x="1140" y="1843"/>
              <a:ext cx="268" cy="219"/>
            </a:xfrm>
            <a:custGeom>
              <a:avLst/>
              <a:gdLst>
                <a:gd name="T0" fmla="*/ 264 w 268"/>
                <a:gd name="T1" fmla="*/ 116 h 219"/>
                <a:gd name="T2" fmla="*/ 265 w 268"/>
                <a:gd name="T3" fmla="*/ 141 h 219"/>
                <a:gd name="T4" fmla="*/ 244 w 268"/>
                <a:gd name="T5" fmla="*/ 147 h 219"/>
                <a:gd name="T6" fmla="*/ 222 w 268"/>
                <a:gd name="T7" fmla="*/ 158 h 219"/>
                <a:gd name="T8" fmla="*/ 205 w 268"/>
                <a:gd name="T9" fmla="*/ 192 h 219"/>
                <a:gd name="T10" fmla="*/ 187 w 268"/>
                <a:gd name="T11" fmla="*/ 213 h 219"/>
                <a:gd name="T12" fmla="*/ 160 w 268"/>
                <a:gd name="T13" fmla="*/ 198 h 219"/>
                <a:gd name="T14" fmla="*/ 151 w 268"/>
                <a:gd name="T15" fmla="*/ 192 h 219"/>
                <a:gd name="T16" fmla="*/ 120 w 268"/>
                <a:gd name="T17" fmla="*/ 203 h 219"/>
                <a:gd name="T18" fmla="*/ 106 w 268"/>
                <a:gd name="T19" fmla="*/ 201 h 219"/>
                <a:gd name="T20" fmla="*/ 91 w 268"/>
                <a:gd name="T21" fmla="*/ 219 h 219"/>
                <a:gd name="T22" fmla="*/ 61 w 268"/>
                <a:gd name="T23" fmla="*/ 213 h 219"/>
                <a:gd name="T24" fmla="*/ 52 w 268"/>
                <a:gd name="T25" fmla="*/ 195 h 219"/>
                <a:gd name="T26" fmla="*/ 34 w 268"/>
                <a:gd name="T27" fmla="*/ 183 h 219"/>
                <a:gd name="T28" fmla="*/ 22 w 268"/>
                <a:gd name="T29" fmla="*/ 153 h 219"/>
                <a:gd name="T30" fmla="*/ 1 w 268"/>
                <a:gd name="T31" fmla="*/ 105 h 219"/>
                <a:gd name="T32" fmla="*/ 4 w 268"/>
                <a:gd name="T33" fmla="*/ 90 h 219"/>
                <a:gd name="T34" fmla="*/ 22 w 268"/>
                <a:gd name="T35" fmla="*/ 84 h 219"/>
                <a:gd name="T36" fmla="*/ 61 w 268"/>
                <a:gd name="T37" fmla="*/ 45 h 219"/>
                <a:gd name="T38" fmla="*/ 82 w 268"/>
                <a:gd name="T39" fmla="*/ 24 h 219"/>
                <a:gd name="T40" fmla="*/ 130 w 268"/>
                <a:gd name="T41" fmla="*/ 15 h 219"/>
                <a:gd name="T42" fmla="*/ 121 w 268"/>
                <a:gd name="T43" fmla="*/ 21 h 219"/>
                <a:gd name="T44" fmla="*/ 172 w 268"/>
                <a:gd name="T45" fmla="*/ 30 h 219"/>
                <a:gd name="T46" fmla="*/ 181 w 268"/>
                <a:gd name="T47" fmla="*/ 36 h 219"/>
                <a:gd name="T48" fmla="*/ 184 w 268"/>
                <a:gd name="T49" fmla="*/ 45 h 219"/>
                <a:gd name="T50" fmla="*/ 193 w 268"/>
                <a:gd name="T51" fmla="*/ 48 h 219"/>
                <a:gd name="T52" fmla="*/ 201 w 268"/>
                <a:gd name="T53" fmla="*/ 74 h 219"/>
                <a:gd name="T54" fmla="*/ 234 w 268"/>
                <a:gd name="T55" fmla="*/ 117 h 219"/>
                <a:gd name="T56" fmla="*/ 252 w 268"/>
                <a:gd name="T57" fmla="*/ 132 h 219"/>
                <a:gd name="T58" fmla="*/ 264 w 268"/>
                <a:gd name="T59" fmla="*/ 116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8" h="219">
                  <a:moveTo>
                    <a:pt x="264" y="116"/>
                  </a:moveTo>
                  <a:cubicBezTo>
                    <a:pt x="264" y="117"/>
                    <a:pt x="268" y="136"/>
                    <a:pt x="265" y="141"/>
                  </a:cubicBezTo>
                  <a:cubicBezTo>
                    <a:pt x="262" y="146"/>
                    <a:pt x="251" y="144"/>
                    <a:pt x="244" y="147"/>
                  </a:cubicBezTo>
                  <a:cubicBezTo>
                    <a:pt x="239" y="150"/>
                    <a:pt x="222" y="158"/>
                    <a:pt x="222" y="158"/>
                  </a:cubicBezTo>
                  <a:cubicBezTo>
                    <a:pt x="213" y="172"/>
                    <a:pt x="221" y="187"/>
                    <a:pt x="205" y="192"/>
                  </a:cubicBezTo>
                  <a:cubicBezTo>
                    <a:pt x="198" y="203"/>
                    <a:pt x="199" y="209"/>
                    <a:pt x="187" y="213"/>
                  </a:cubicBezTo>
                  <a:cubicBezTo>
                    <a:pt x="171" y="208"/>
                    <a:pt x="181" y="212"/>
                    <a:pt x="160" y="198"/>
                  </a:cubicBezTo>
                  <a:cubicBezTo>
                    <a:pt x="157" y="196"/>
                    <a:pt x="151" y="192"/>
                    <a:pt x="151" y="192"/>
                  </a:cubicBezTo>
                  <a:cubicBezTo>
                    <a:pt x="144" y="192"/>
                    <a:pt x="127" y="202"/>
                    <a:pt x="120" y="203"/>
                  </a:cubicBezTo>
                  <a:cubicBezTo>
                    <a:pt x="113" y="204"/>
                    <a:pt x="111" y="198"/>
                    <a:pt x="106" y="201"/>
                  </a:cubicBezTo>
                  <a:cubicBezTo>
                    <a:pt x="101" y="204"/>
                    <a:pt x="98" y="217"/>
                    <a:pt x="91" y="219"/>
                  </a:cubicBezTo>
                  <a:cubicBezTo>
                    <a:pt x="81" y="217"/>
                    <a:pt x="70" y="218"/>
                    <a:pt x="61" y="213"/>
                  </a:cubicBezTo>
                  <a:cubicBezTo>
                    <a:pt x="50" y="207"/>
                    <a:pt x="59" y="202"/>
                    <a:pt x="52" y="195"/>
                  </a:cubicBezTo>
                  <a:cubicBezTo>
                    <a:pt x="47" y="190"/>
                    <a:pt x="34" y="183"/>
                    <a:pt x="34" y="183"/>
                  </a:cubicBezTo>
                  <a:cubicBezTo>
                    <a:pt x="30" y="172"/>
                    <a:pt x="29" y="163"/>
                    <a:pt x="22" y="153"/>
                  </a:cubicBezTo>
                  <a:cubicBezTo>
                    <a:pt x="18" y="137"/>
                    <a:pt x="11" y="119"/>
                    <a:pt x="1" y="105"/>
                  </a:cubicBezTo>
                  <a:cubicBezTo>
                    <a:pt x="2" y="100"/>
                    <a:pt x="0" y="92"/>
                    <a:pt x="4" y="90"/>
                  </a:cubicBezTo>
                  <a:cubicBezTo>
                    <a:pt x="19" y="82"/>
                    <a:pt x="52" y="91"/>
                    <a:pt x="22" y="84"/>
                  </a:cubicBezTo>
                  <a:cubicBezTo>
                    <a:pt x="40" y="78"/>
                    <a:pt x="45" y="56"/>
                    <a:pt x="61" y="45"/>
                  </a:cubicBezTo>
                  <a:cubicBezTo>
                    <a:pt x="64" y="36"/>
                    <a:pt x="82" y="24"/>
                    <a:pt x="82" y="24"/>
                  </a:cubicBezTo>
                  <a:cubicBezTo>
                    <a:pt x="88" y="0"/>
                    <a:pt x="110" y="12"/>
                    <a:pt x="130" y="15"/>
                  </a:cubicBezTo>
                  <a:cubicBezTo>
                    <a:pt x="127" y="17"/>
                    <a:pt x="121" y="17"/>
                    <a:pt x="121" y="21"/>
                  </a:cubicBezTo>
                  <a:cubicBezTo>
                    <a:pt x="121" y="29"/>
                    <a:pt x="146" y="28"/>
                    <a:pt x="172" y="30"/>
                  </a:cubicBezTo>
                  <a:cubicBezTo>
                    <a:pt x="165" y="50"/>
                    <a:pt x="169" y="31"/>
                    <a:pt x="181" y="36"/>
                  </a:cubicBezTo>
                  <a:cubicBezTo>
                    <a:pt x="184" y="37"/>
                    <a:pt x="182" y="43"/>
                    <a:pt x="184" y="45"/>
                  </a:cubicBezTo>
                  <a:cubicBezTo>
                    <a:pt x="186" y="47"/>
                    <a:pt x="190" y="47"/>
                    <a:pt x="193" y="48"/>
                  </a:cubicBezTo>
                  <a:cubicBezTo>
                    <a:pt x="195" y="54"/>
                    <a:pt x="196" y="69"/>
                    <a:pt x="201" y="74"/>
                  </a:cubicBezTo>
                  <a:cubicBezTo>
                    <a:pt x="208" y="85"/>
                    <a:pt x="222" y="107"/>
                    <a:pt x="234" y="117"/>
                  </a:cubicBezTo>
                  <a:cubicBezTo>
                    <a:pt x="243" y="127"/>
                    <a:pt x="247" y="132"/>
                    <a:pt x="252" y="132"/>
                  </a:cubicBezTo>
                  <a:cubicBezTo>
                    <a:pt x="257" y="132"/>
                    <a:pt x="264" y="115"/>
                    <a:pt x="264" y="116"/>
                  </a:cubicBezTo>
                  <a:close/>
                </a:path>
              </a:pathLst>
            </a:custGeom>
            <a:solidFill>
              <a:srgbClr val="FF99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48" name="Freeform 476"/>
            <p:cNvSpPr>
              <a:spLocks/>
            </p:cNvSpPr>
            <p:nvPr/>
          </p:nvSpPr>
          <p:spPr bwMode="auto">
            <a:xfrm>
              <a:off x="1167" y="1887"/>
              <a:ext cx="150" cy="43"/>
            </a:xfrm>
            <a:custGeom>
              <a:avLst/>
              <a:gdLst>
                <a:gd name="T0" fmla="*/ 150 w 150"/>
                <a:gd name="T1" fmla="*/ 0 h 43"/>
                <a:gd name="T2" fmla="*/ 130 w 150"/>
                <a:gd name="T3" fmla="*/ 4 h 43"/>
                <a:gd name="T4" fmla="*/ 120 w 150"/>
                <a:gd name="T5" fmla="*/ 10 h 43"/>
                <a:gd name="T6" fmla="*/ 118 w 150"/>
                <a:gd name="T7" fmla="*/ 15 h 43"/>
                <a:gd name="T8" fmla="*/ 112 w 150"/>
                <a:gd name="T9" fmla="*/ 16 h 43"/>
                <a:gd name="T10" fmla="*/ 91 w 150"/>
                <a:gd name="T11" fmla="*/ 21 h 43"/>
                <a:gd name="T12" fmla="*/ 61 w 150"/>
                <a:gd name="T13" fmla="*/ 31 h 43"/>
                <a:gd name="T14" fmla="*/ 54 w 150"/>
                <a:gd name="T15" fmla="*/ 36 h 43"/>
                <a:gd name="T16" fmla="*/ 28 w 150"/>
                <a:gd name="T17" fmla="*/ 42 h 43"/>
                <a:gd name="T18" fmla="*/ 0 w 150"/>
                <a:gd name="T19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0" h="43">
                  <a:moveTo>
                    <a:pt x="150" y="0"/>
                  </a:moveTo>
                  <a:cubicBezTo>
                    <a:pt x="142" y="2"/>
                    <a:pt x="139" y="3"/>
                    <a:pt x="130" y="4"/>
                  </a:cubicBezTo>
                  <a:cubicBezTo>
                    <a:pt x="134" y="15"/>
                    <a:pt x="132" y="5"/>
                    <a:pt x="120" y="10"/>
                  </a:cubicBezTo>
                  <a:cubicBezTo>
                    <a:pt x="118" y="11"/>
                    <a:pt x="119" y="14"/>
                    <a:pt x="118" y="15"/>
                  </a:cubicBezTo>
                  <a:cubicBezTo>
                    <a:pt x="116" y="16"/>
                    <a:pt x="114" y="16"/>
                    <a:pt x="112" y="16"/>
                  </a:cubicBezTo>
                  <a:cubicBezTo>
                    <a:pt x="105" y="19"/>
                    <a:pt x="98" y="18"/>
                    <a:pt x="91" y="21"/>
                  </a:cubicBezTo>
                  <a:cubicBezTo>
                    <a:pt x="83" y="32"/>
                    <a:pt x="69" y="20"/>
                    <a:pt x="61" y="31"/>
                  </a:cubicBezTo>
                  <a:cubicBezTo>
                    <a:pt x="54" y="33"/>
                    <a:pt x="59" y="34"/>
                    <a:pt x="54" y="36"/>
                  </a:cubicBezTo>
                  <a:cubicBezTo>
                    <a:pt x="49" y="38"/>
                    <a:pt x="37" y="41"/>
                    <a:pt x="28" y="42"/>
                  </a:cubicBezTo>
                  <a:cubicBezTo>
                    <a:pt x="19" y="43"/>
                    <a:pt x="6" y="40"/>
                    <a:pt x="0" y="4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49" name="Freeform 477"/>
            <p:cNvSpPr>
              <a:spLocks/>
            </p:cNvSpPr>
            <p:nvPr/>
          </p:nvSpPr>
          <p:spPr bwMode="auto">
            <a:xfrm>
              <a:off x="1165" y="1925"/>
              <a:ext cx="81" cy="118"/>
            </a:xfrm>
            <a:custGeom>
              <a:avLst/>
              <a:gdLst>
                <a:gd name="T0" fmla="*/ 81 w 81"/>
                <a:gd name="T1" fmla="*/ 118 h 118"/>
                <a:gd name="T2" fmla="*/ 68 w 81"/>
                <a:gd name="T3" fmla="*/ 100 h 118"/>
                <a:gd name="T4" fmla="*/ 54 w 81"/>
                <a:gd name="T5" fmla="*/ 83 h 118"/>
                <a:gd name="T6" fmla="*/ 41 w 81"/>
                <a:gd name="T7" fmla="*/ 68 h 118"/>
                <a:gd name="T8" fmla="*/ 33 w 81"/>
                <a:gd name="T9" fmla="*/ 59 h 118"/>
                <a:gd name="T10" fmla="*/ 23 w 81"/>
                <a:gd name="T11" fmla="*/ 38 h 118"/>
                <a:gd name="T12" fmla="*/ 21 w 81"/>
                <a:gd name="T13" fmla="*/ 20 h 118"/>
                <a:gd name="T14" fmla="*/ 15 w 81"/>
                <a:gd name="T15" fmla="*/ 19 h 118"/>
                <a:gd name="T16" fmla="*/ 0 w 81"/>
                <a:gd name="T1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18">
                  <a:moveTo>
                    <a:pt x="81" y="118"/>
                  </a:moveTo>
                  <a:cubicBezTo>
                    <a:pt x="80" y="107"/>
                    <a:pt x="80" y="101"/>
                    <a:pt x="68" y="100"/>
                  </a:cubicBezTo>
                  <a:cubicBezTo>
                    <a:pt x="66" y="93"/>
                    <a:pt x="60" y="87"/>
                    <a:pt x="54" y="83"/>
                  </a:cubicBezTo>
                  <a:cubicBezTo>
                    <a:pt x="49" y="76"/>
                    <a:pt x="50" y="72"/>
                    <a:pt x="41" y="68"/>
                  </a:cubicBezTo>
                  <a:cubicBezTo>
                    <a:pt x="39" y="65"/>
                    <a:pt x="35" y="63"/>
                    <a:pt x="33" y="59"/>
                  </a:cubicBezTo>
                  <a:cubicBezTo>
                    <a:pt x="28" y="49"/>
                    <a:pt x="36" y="42"/>
                    <a:pt x="23" y="38"/>
                  </a:cubicBezTo>
                  <a:cubicBezTo>
                    <a:pt x="22" y="32"/>
                    <a:pt x="23" y="26"/>
                    <a:pt x="21" y="20"/>
                  </a:cubicBezTo>
                  <a:cubicBezTo>
                    <a:pt x="20" y="18"/>
                    <a:pt x="16" y="21"/>
                    <a:pt x="15" y="19"/>
                  </a:cubicBezTo>
                  <a:cubicBezTo>
                    <a:pt x="6" y="0"/>
                    <a:pt x="26" y="5"/>
                    <a:pt x="0" y="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50" name="Freeform 478"/>
            <p:cNvSpPr>
              <a:spLocks/>
            </p:cNvSpPr>
            <p:nvPr/>
          </p:nvSpPr>
          <p:spPr bwMode="auto">
            <a:xfrm>
              <a:off x="1293" y="1908"/>
              <a:ext cx="66" cy="91"/>
            </a:xfrm>
            <a:custGeom>
              <a:avLst/>
              <a:gdLst>
                <a:gd name="T0" fmla="*/ 66 w 66"/>
                <a:gd name="T1" fmla="*/ 91 h 91"/>
                <a:gd name="T2" fmla="*/ 54 w 66"/>
                <a:gd name="T3" fmla="*/ 84 h 91"/>
                <a:gd name="T4" fmla="*/ 42 w 66"/>
                <a:gd name="T5" fmla="*/ 70 h 91"/>
                <a:gd name="T6" fmla="*/ 31 w 66"/>
                <a:gd name="T7" fmla="*/ 60 h 91"/>
                <a:gd name="T8" fmla="*/ 19 w 66"/>
                <a:gd name="T9" fmla="*/ 39 h 91"/>
                <a:gd name="T10" fmla="*/ 18 w 66"/>
                <a:gd name="T11" fmla="*/ 27 h 91"/>
                <a:gd name="T12" fmla="*/ 9 w 66"/>
                <a:gd name="T13" fmla="*/ 25 h 91"/>
                <a:gd name="T14" fmla="*/ 0 w 66"/>
                <a:gd name="T1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91">
                  <a:moveTo>
                    <a:pt x="66" y="91"/>
                  </a:moveTo>
                  <a:cubicBezTo>
                    <a:pt x="57" y="89"/>
                    <a:pt x="64" y="86"/>
                    <a:pt x="54" y="84"/>
                  </a:cubicBezTo>
                  <a:cubicBezTo>
                    <a:pt x="52" y="78"/>
                    <a:pt x="47" y="73"/>
                    <a:pt x="42" y="70"/>
                  </a:cubicBezTo>
                  <a:cubicBezTo>
                    <a:pt x="39" y="65"/>
                    <a:pt x="36" y="63"/>
                    <a:pt x="31" y="60"/>
                  </a:cubicBezTo>
                  <a:cubicBezTo>
                    <a:pt x="25" y="49"/>
                    <a:pt x="34" y="41"/>
                    <a:pt x="19" y="39"/>
                  </a:cubicBezTo>
                  <a:cubicBezTo>
                    <a:pt x="19" y="35"/>
                    <a:pt x="20" y="30"/>
                    <a:pt x="18" y="27"/>
                  </a:cubicBezTo>
                  <a:cubicBezTo>
                    <a:pt x="16" y="24"/>
                    <a:pt x="10" y="28"/>
                    <a:pt x="9" y="25"/>
                  </a:cubicBezTo>
                  <a:cubicBezTo>
                    <a:pt x="5" y="16"/>
                    <a:pt x="14" y="0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51" name="Freeform 479"/>
            <p:cNvSpPr>
              <a:spLocks/>
            </p:cNvSpPr>
            <p:nvPr/>
          </p:nvSpPr>
          <p:spPr bwMode="auto">
            <a:xfrm>
              <a:off x="1233" y="1871"/>
              <a:ext cx="31" cy="40"/>
            </a:xfrm>
            <a:custGeom>
              <a:avLst/>
              <a:gdLst>
                <a:gd name="T0" fmla="*/ 31 w 31"/>
                <a:gd name="T1" fmla="*/ 1 h 40"/>
                <a:gd name="T2" fmla="*/ 22 w 31"/>
                <a:gd name="T3" fmla="*/ 7 h 40"/>
                <a:gd name="T4" fmla="*/ 12 w 31"/>
                <a:gd name="T5" fmla="*/ 25 h 40"/>
                <a:gd name="T6" fmla="*/ 15 w 31"/>
                <a:gd name="T7" fmla="*/ 29 h 40"/>
                <a:gd name="T8" fmla="*/ 10 w 31"/>
                <a:gd name="T9" fmla="*/ 31 h 40"/>
                <a:gd name="T10" fmla="*/ 0 w 31"/>
                <a:gd name="T1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0">
                  <a:moveTo>
                    <a:pt x="31" y="1"/>
                  </a:moveTo>
                  <a:cubicBezTo>
                    <a:pt x="26" y="2"/>
                    <a:pt x="13" y="0"/>
                    <a:pt x="22" y="7"/>
                  </a:cubicBezTo>
                  <a:cubicBezTo>
                    <a:pt x="20" y="27"/>
                    <a:pt x="19" y="13"/>
                    <a:pt x="12" y="25"/>
                  </a:cubicBezTo>
                  <a:cubicBezTo>
                    <a:pt x="13" y="26"/>
                    <a:pt x="16" y="27"/>
                    <a:pt x="15" y="29"/>
                  </a:cubicBezTo>
                  <a:cubicBezTo>
                    <a:pt x="14" y="31"/>
                    <a:pt x="12" y="30"/>
                    <a:pt x="10" y="31"/>
                  </a:cubicBezTo>
                  <a:cubicBezTo>
                    <a:pt x="6" y="33"/>
                    <a:pt x="4" y="37"/>
                    <a:pt x="0" y="4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52" name="Freeform 480"/>
            <p:cNvSpPr>
              <a:spLocks/>
            </p:cNvSpPr>
            <p:nvPr/>
          </p:nvSpPr>
          <p:spPr bwMode="auto">
            <a:xfrm>
              <a:off x="1100" y="1016"/>
              <a:ext cx="708" cy="684"/>
            </a:xfrm>
            <a:custGeom>
              <a:avLst/>
              <a:gdLst>
                <a:gd name="T0" fmla="*/ 7 w 708"/>
                <a:gd name="T1" fmla="*/ 628 h 684"/>
                <a:gd name="T2" fmla="*/ 13 w 708"/>
                <a:gd name="T3" fmla="*/ 646 h 684"/>
                <a:gd name="T4" fmla="*/ 27 w 708"/>
                <a:gd name="T5" fmla="*/ 662 h 684"/>
                <a:gd name="T6" fmla="*/ 53 w 708"/>
                <a:gd name="T7" fmla="*/ 680 h 684"/>
                <a:gd name="T8" fmla="*/ 71 w 708"/>
                <a:gd name="T9" fmla="*/ 676 h 684"/>
                <a:gd name="T10" fmla="*/ 105 w 708"/>
                <a:gd name="T11" fmla="*/ 632 h 684"/>
                <a:gd name="T12" fmla="*/ 125 w 708"/>
                <a:gd name="T13" fmla="*/ 606 h 684"/>
                <a:gd name="T14" fmla="*/ 179 w 708"/>
                <a:gd name="T15" fmla="*/ 536 h 684"/>
                <a:gd name="T16" fmla="*/ 249 w 708"/>
                <a:gd name="T17" fmla="*/ 440 h 684"/>
                <a:gd name="T18" fmla="*/ 303 w 708"/>
                <a:gd name="T19" fmla="*/ 382 h 684"/>
                <a:gd name="T20" fmla="*/ 329 w 708"/>
                <a:gd name="T21" fmla="*/ 362 h 684"/>
                <a:gd name="T22" fmla="*/ 369 w 708"/>
                <a:gd name="T23" fmla="*/ 326 h 684"/>
                <a:gd name="T24" fmla="*/ 427 w 708"/>
                <a:gd name="T25" fmla="*/ 320 h 684"/>
                <a:gd name="T26" fmla="*/ 489 w 708"/>
                <a:gd name="T27" fmla="*/ 332 h 684"/>
                <a:gd name="T28" fmla="*/ 561 w 708"/>
                <a:gd name="T29" fmla="*/ 326 h 684"/>
                <a:gd name="T30" fmla="*/ 641 w 708"/>
                <a:gd name="T31" fmla="*/ 296 h 684"/>
                <a:gd name="T32" fmla="*/ 689 w 708"/>
                <a:gd name="T33" fmla="*/ 242 h 684"/>
                <a:gd name="T34" fmla="*/ 707 w 708"/>
                <a:gd name="T35" fmla="*/ 176 h 684"/>
                <a:gd name="T36" fmla="*/ 697 w 708"/>
                <a:gd name="T37" fmla="*/ 130 h 684"/>
                <a:gd name="T38" fmla="*/ 677 w 708"/>
                <a:gd name="T39" fmla="*/ 96 h 684"/>
                <a:gd name="T40" fmla="*/ 665 w 708"/>
                <a:gd name="T41" fmla="*/ 76 h 684"/>
                <a:gd name="T42" fmla="*/ 617 w 708"/>
                <a:gd name="T43" fmla="*/ 26 h 684"/>
                <a:gd name="T44" fmla="*/ 561 w 708"/>
                <a:gd name="T45" fmla="*/ 6 h 684"/>
                <a:gd name="T46" fmla="*/ 493 w 708"/>
                <a:gd name="T47" fmla="*/ 2 h 684"/>
                <a:gd name="T48" fmla="*/ 413 w 708"/>
                <a:gd name="T49" fmla="*/ 16 h 684"/>
                <a:gd name="T50" fmla="*/ 379 w 708"/>
                <a:gd name="T51" fmla="*/ 30 h 684"/>
                <a:gd name="T52" fmla="*/ 365 w 708"/>
                <a:gd name="T53" fmla="*/ 40 h 684"/>
                <a:gd name="T54" fmla="*/ 337 w 708"/>
                <a:gd name="T55" fmla="*/ 70 h 684"/>
                <a:gd name="T56" fmla="*/ 317 w 708"/>
                <a:gd name="T57" fmla="*/ 92 h 684"/>
                <a:gd name="T58" fmla="*/ 317 w 708"/>
                <a:gd name="T59" fmla="*/ 116 h 684"/>
                <a:gd name="T60" fmla="*/ 341 w 708"/>
                <a:gd name="T61" fmla="*/ 128 h 684"/>
                <a:gd name="T62" fmla="*/ 363 w 708"/>
                <a:gd name="T63" fmla="*/ 150 h 684"/>
                <a:gd name="T64" fmla="*/ 375 w 708"/>
                <a:gd name="T65" fmla="*/ 136 h 684"/>
                <a:gd name="T66" fmla="*/ 397 w 708"/>
                <a:gd name="T67" fmla="*/ 110 h 684"/>
                <a:gd name="T68" fmla="*/ 413 w 708"/>
                <a:gd name="T69" fmla="*/ 96 h 684"/>
                <a:gd name="T70" fmla="*/ 429 w 708"/>
                <a:gd name="T71" fmla="*/ 80 h 684"/>
                <a:gd name="T72" fmla="*/ 439 w 708"/>
                <a:gd name="T73" fmla="*/ 70 h 684"/>
                <a:gd name="T74" fmla="*/ 451 w 708"/>
                <a:gd name="T75" fmla="*/ 66 h 684"/>
                <a:gd name="T76" fmla="*/ 533 w 708"/>
                <a:gd name="T77" fmla="*/ 70 h 684"/>
                <a:gd name="T78" fmla="*/ 587 w 708"/>
                <a:gd name="T79" fmla="*/ 92 h 684"/>
                <a:gd name="T80" fmla="*/ 635 w 708"/>
                <a:gd name="T81" fmla="*/ 166 h 684"/>
                <a:gd name="T82" fmla="*/ 573 w 708"/>
                <a:gd name="T83" fmla="*/ 262 h 684"/>
                <a:gd name="T84" fmla="*/ 537 w 708"/>
                <a:gd name="T85" fmla="*/ 272 h 684"/>
                <a:gd name="T86" fmla="*/ 465 w 708"/>
                <a:gd name="T87" fmla="*/ 268 h 684"/>
                <a:gd name="T88" fmla="*/ 387 w 708"/>
                <a:gd name="T89" fmla="*/ 254 h 684"/>
                <a:gd name="T90" fmla="*/ 309 w 708"/>
                <a:gd name="T91" fmla="*/ 264 h 684"/>
                <a:gd name="T92" fmla="*/ 269 w 708"/>
                <a:gd name="T93" fmla="*/ 306 h 684"/>
                <a:gd name="T94" fmla="*/ 221 w 708"/>
                <a:gd name="T95" fmla="*/ 378 h 684"/>
                <a:gd name="T96" fmla="*/ 207 w 708"/>
                <a:gd name="T97" fmla="*/ 394 h 684"/>
                <a:gd name="T98" fmla="*/ 123 w 708"/>
                <a:gd name="T99" fmla="*/ 496 h 684"/>
                <a:gd name="T100" fmla="*/ 51 w 708"/>
                <a:gd name="T101" fmla="*/ 572 h 684"/>
                <a:gd name="T102" fmla="*/ 37 w 708"/>
                <a:gd name="T103" fmla="*/ 590 h 684"/>
                <a:gd name="T104" fmla="*/ 25 w 708"/>
                <a:gd name="T105" fmla="*/ 602 h 684"/>
                <a:gd name="T106" fmla="*/ 7 w 708"/>
                <a:gd name="T107" fmla="*/ 628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08" h="684">
                  <a:moveTo>
                    <a:pt x="7" y="628"/>
                  </a:moveTo>
                  <a:cubicBezTo>
                    <a:pt x="0" y="639"/>
                    <a:pt x="0" y="642"/>
                    <a:pt x="13" y="646"/>
                  </a:cubicBezTo>
                  <a:cubicBezTo>
                    <a:pt x="16" y="655"/>
                    <a:pt x="22" y="655"/>
                    <a:pt x="27" y="662"/>
                  </a:cubicBezTo>
                  <a:cubicBezTo>
                    <a:pt x="30" y="676"/>
                    <a:pt x="41" y="684"/>
                    <a:pt x="53" y="680"/>
                  </a:cubicBezTo>
                  <a:cubicBezTo>
                    <a:pt x="64" y="684"/>
                    <a:pt x="59" y="679"/>
                    <a:pt x="71" y="676"/>
                  </a:cubicBezTo>
                  <a:cubicBezTo>
                    <a:pt x="87" y="665"/>
                    <a:pt x="90" y="642"/>
                    <a:pt x="105" y="632"/>
                  </a:cubicBezTo>
                  <a:cubicBezTo>
                    <a:pt x="107" y="625"/>
                    <a:pt x="118" y="610"/>
                    <a:pt x="125" y="606"/>
                  </a:cubicBezTo>
                  <a:cubicBezTo>
                    <a:pt x="139" y="589"/>
                    <a:pt x="161" y="557"/>
                    <a:pt x="179" y="536"/>
                  </a:cubicBezTo>
                  <a:cubicBezTo>
                    <a:pt x="200" y="508"/>
                    <a:pt x="228" y="466"/>
                    <a:pt x="249" y="440"/>
                  </a:cubicBezTo>
                  <a:cubicBezTo>
                    <a:pt x="259" y="427"/>
                    <a:pt x="292" y="396"/>
                    <a:pt x="303" y="382"/>
                  </a:cubicBezTo>
                  <a:cubicBezTo>
                    <a:pt x="307" y="369"/>
                    <a:pt x="320" y="371"/>
                    <a:pt x="329" y="362"/>
                  </a:cubicBezTo>
                  <a:cubicBezTo>
                    <a:pt x="342" y="349"/>
                    <a:pt x="351" y="332"/>
                    <a:pt x="369" y="326"/>
                  </a:cubicBezTo>
                  <a:cubicBezTo>
                    <a:pt x="381" y="309"/>
                    <a:pt x="411" y="319"/>
                    <a:pt x="427" y="320"/>
                  </a:cubicBezTo>
                  <a:cubicBezTo>
                    <a:pt x="448" y="319"/>
                    <a:pt x="466" y="332"/>
                    <a:pt x="489" y="332"/>
                  </a:cubicBezTo>
                  <a:cubicBezTo>
                    <a:pt x="511" y="333"/>
                    <a:pt x="542" y="330"/>
                    <a:pt x="561" y="326"/>
                  </a:cubicBezTo>
                  <a:cubicBezTo>
                    <a:pt x="586" y="320"/>
                    <a:pt x="620" y="310"/>
                    <a:pt x="641" y="296"/>
                  </a:cubicBezTo>
                  <a:cubicBezTo>
                    <a:pt x="655" y="285"/>
                    <a:pt x="678" y="259"/>
                    <a:pt x="689" y="242"/>
                  </a:cubicBezTo>
                  <a:cubicBezTo>
                    <a:pt x="700" y="222"/>
                    <a:pt x="706" y="195"/>
                    <a:pt x="707" y="176"/>
                  </a:cubicBezTo>
                  <a:cubicBezTo>
                    <a:pt x="708" y="157"/>
                    <a:pt x="702" y="143"/>
                    <a:pt x="697" y="130"/>
                  </a:cubicBezTo>
                  <a:cubicBezTo>
                    <a:pt x="694" y="114"/>
                    <a:pt x="687" y="108"/>
                    <a:pt x="677" y="96"/>
                  </a:cubicBezTo>
                  <a:cubicBezTo>
                    <a:pt x="672" y="90"/>
                    <a:pt x="670" y="82"/>
                    <a:pt x="665" y="76"/>
                  </a:cubicBezTo>
                  <a:cubicBezTo>
                    <a:pt x="647" y="55"/>
                    <a:pt x="639" y="41"/>
                    <a:pt x="617" y="26"/>
                  </a:cubicBezTo>
                  <a:cubicBezTo>
                    <a:pt x="611" y="17"/>
                    <a:pt x="571" y="9"/>
                    <a:pt x="561" y="6"/>
                  </a:cubicBezTo>
                  <a:cubicBezTo>
                    <a:pt x="544" y="4"/>
                    <a:pt x="518" y="0"/>
                    <a:pt x="493" y="2"/>
                  </a:cubicBezTo>
                  <a:cubicBezTo>
                    <a:pt x="468" y="4"/>
                    <a:pt x="432" y="11"/>
                    <a:pt x="413" y="16"/>
                  </a:cubicBezTo>
                  <a:cubicBezTo>
                    <a:pt x="401" y="19"/>
                    <a:pt x="391" y="26"/>
                    <a:pt x="379" y="30"/>
                  </a:cubicBezTo>
                  <a:cubicBezTo>
                    <a:pt x="367" y="48"/>
                    <a:pt x="387" y="21"/>
                    <a:pt x="365" y="40"/>
                  </a:cubicBezTo>
                  <a:cubicBezTo>
                    <a:pt x="354" y="49"/>
                    <a:pt x="352" y="65"/>
                    <a:pt x="337" y="70"/>
                  </a:cubicBezTo>
                  <a:cubicBezTo>
                    <a:pt x="329" y="81"/>
                    <a:pt x="328" y="86"/>
                    <a:pt x="317" y="92"/>
                  </a:cubicBezTo>
                  <a:cubicBezTo>
                    <a:pt x="312" y="108"/>
                    <a:pt x="312" y="100"/>
                    <a:pt x="317" y="116"/>
                  </a:cubicBezTo>
                  <a:cubicBezTo>
                    <a:pt x="320" y="124"/>
                    <a:pt x="341" y="128"/>
                    <a:pt x="341" y="128"/>
                  </a:cubicBezTo>
                  <a:cubicBezTo>
                    <a:pt x="347" y="137"/>
                    <a:pt x="353" y="145"/>
                    <a:pt x="363" y="150"/>
                  </a:cubicBezTo>
                  <a:cubicBezTo>
                    <a:pt x="371" y="147"/>
                    <a:pt x="370" y="143"/>
                    <a:pt x="375" y="136"/>
                  </a:cubicBezTo>
                  <a:cubicBezTo>
                    <a:pt x="379" y="120"/>
                    <a:pt x="383" y="117"/>
                    <a:pt x="397" y="110"/>
                  </a:cubicBezTo>
                  <a:cubicBezTo>
                    <a:pt x="401" y="101"/>
                    <a:pt x="404" y="99"/>
                    <a:pt x="413" y="96"/>
                  </a:cubicBezTo>
                  <a:cubicBezTo>
                    <a:pt x="418" y="89"/>
                    <a:pt x="422" y="85"/>
                    <a:pt x="429" y="80"/>
                  </a:cubicBezTo>
                  <a:cubicBezTo>
                    <a:pt x="433" y="75"/>
                    <a:pt x="433" y="73"/>
                    <a:pt x="439" y="70"/>
                  </a:cubicBezTo>
                  <a:cubicBezTo>
                    <a:pt x="443" y="68"/>
                    <a:pt x="451" y="66"/>
                    <a:pt x="451" y="66"/>
                  </a:cubicBezTo>
                  <a:cubicBezTo>
                    <a:pt x="478" y="67"/>
                    <a:pt x="507" y="62"/>
                    <a:pt x="533" y="70"/>
                  </a:cubicBezTo>
                  <a:cubicBezTo>
                    <a:pt x="551" y="76"/>
                    <a:pt x="568" y="88"/>
                    <a:pt x="587" y="92"/>
                  </a:cubicBezTo>
                  <a:cubicBezTo>
                    <a:pt x="606" y="106"/>
                    <a:pt x="637" y="138"/>
                    <a:pt x="635" y="166"/>
                  </a:cubicBezTo>
                  <a:cubicBezTo>
                    <a:pt x="632" y="209"/>
                    <a:pt x="618" y="251"/>
                    <a:pt x="573" y="262"/>
                  </a:cubicBezTo>
                  <a:cubicBezTo>
                    <a:pt x="560" y="272"/>
                    <a:pt x="556" y="270"/>
                    <a:pt x="537" y="272"/>
                  </a:cubicBezTo>
                  <a:cubicBezTo>
                    <a:pt x="504" y="280"/>
                    <a:pt x="498" y="272"/>
                    <a:pt x="465" y="268"/>
                  </a:cubicBezTo>
                  <a:cubicBezTo>
                    <a:pt x="452" y="265"/>
                    <a:pt x="400" y="256"/>
                    <a:pt x="387" y="254"/>
                  </a:cubicBezTo>
                  <a:cubicBezTo>
                    <a:pt x="366" y="253"/>
                    <a:pt x="331" y="257"/>
                    <a:pt x="309" y="264"/>
                  </a:cubicBezTo>
                  <a:cubicBezTo>
                    <a:pt x="297" y="271"/>
                    <a:pt x="287" y="288"/>
                    <a:pt x="269" y="306"/>
                  </a:cubicBezTo>
                  <a:cubicBezTo>
                    <a:pt x="254" y="321"/>
                    <a:pt x="233" y="365"/>
                    <a:pt x="221" y="378"/>
                  </a:cubicBezTo>
                  <a:cubicBezTo>
                    <a:pt x="214" y="385"/>
                    <a:pt x="223" y="374"/>
                    <a:pt x="207" y="394"/>
                  </a:cubicBezTo>
                  <a:cubicBezTo>
                    <a:pt x="192" y="412"/>
                    <a:pt x="140" y="475"/>
                    <a:pt x="123" y="496"/>
                  </a:cubicBezTo>
                  <a:cubicBezTo>
                    <a:pt x="97" y="526"/>
                    <a:pt x="65" y="556"/>
                    <a:pt x="51" y="572"/>
                  </a:cubicBezTo>
                  <a:cubicBezTo>
                    <a:pt x="46" y="578"/>
                    <a:pt x="42" y="584"/>
                    <a:pt x="37" y="590"/>
                  </a:cubicBezTo>
                  <a:lnTo>
                    <a:pt x="25" y="602"/>
                  </a:lnTo>
                  <a:cubicBezTo>
                    <a:pt x="20" y="608"/>
                    <a:pt x="9" y="621"/>
                    <a:pt x="7" y="628"/>
                  </a:cubicBezTo>
                  <a:close/>
                </a:path>
              </a:pathLst>
            </a:custGeom>
            <a:solidFill>
              <a:srgbClr val="0000FF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53" name="Freeform 481"/>
            <p:cNvSpPr>
              <a:spLocks/>
            </p:cNvSpPr>
            <p:nvPr/>
          </p:nvSpPr>
          <p:spPr bwMode="auto">
            <a:xfrm>
              <a:off x="893" y="1878"/>
              <a:ext cx="118" cy="108"/>
            </a:xfrm>
            <a:custGeom>
              <a:avLst/>
              <a:gdLst>
                <a:gd name="T0" fmla="*/ 118 w 118"/>
                <a:gd name="T1" fmla="*/ 38 h 108"/>
                <a:gd name="T2" fmla="*/ 94 w 118"/>
                <a:gd name="T3" fmla="*/ 70 h 108"/>
                <a:gd name="T4" fmla="*/ 84 w 118"/>
                <a:gd name="T5" fmla="*/ 96 h 108"/>
                <a:gd name="T6" fmla="*/ 0 w 118"/>
                <a:gd name="T7" fmla="*/ 108 h 108"/>
                <a:gd name="T8" fmla="*/ 4 w 118"/>
                <a:gd name="T9" fmla="*/ 96 h 108"/>
                <a:gd name="T10" fmla="*/ 18 w 118"/>
                <a:gd name="T11" fmla="*/ 82 h 108"/>
                <a:gd name="T12" fmla="*/ 30 w 118"/>
                <a:gd name="T13" fmla="*/ 58 h 108"/>
                <a:gd name="T14" fmla="*/ 52 w 118"/>
                <a:gd name="T15" fmla="*/ 0 h 108"/>
                <a:gd name="T16" fmla="*/ 72 w 118"/>
                <a:gd name="T17" fmla="*/ 16 h 108"/>
                <a:gd name="T18" fmla="*/ 98 w 118"/>
                <a:gd name="T19" fmla="*/ 28 h 108"/>
                <a:gd name="T20" fmla="*/ 118 w 118"/>
                <a:gd name="T21" fmla="*/ 3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08">
                  <a:moveTo>
                    <a:pt x="118" y="38"/>
                  </a:moveTo>
                  <a:cubicBezTo>
                    <a:pt x="116" y="47"/>
                    <a:pt x="102" y="59"/>
                    <a:pt x="94" y="70"/>
                  </a:cubicBezTo>
                  <a:cubicBezTo>
                    <a:pt x="90" y="76"/>
                    <a:pt x="90" y="92"/>
                    <a:pt x="84" y="96"/>
                  </a:cubicBezTo>
                  <a:cubicBezTo>
                    <a:pt x="70" y="107"/>
                    <a:pt x="19" y="106"/>
                    <a:pt x="0" y="108"/>
                  </a:cubicBezTo>
                  <a:cubicBezTo>
                    <a:pt x="1" y="104"/>
                    <a:pt x="3" y="100"/>
                    <a:pt x="4" y="96"/>
                  </a:cubicBezTo>
                  <a:cubicBezTo>
                    <a:pt x="6" y="90"/>
                    <a:pt x="18" y="82"/>
                    <a:pt x="18" y="82"/>
                  </a:cubicBezTo>
                  <a:cubicBezTo>
                    <a:pt x="22" y="71"/>
                    <a:pt x="22" y="66"/>
                    <a:pt x="30" y="58"/>
                  </a:cubicBezTo>
                  <a:cubicBezTo>
                    <a:pt x="37" y="38"/>
                    <a:pt x="48" y="20"/>
                    <a:pt x="52" y="0"/>
                  </a:cubicBezTo>
                  <a:cubicBezTo>
                    <a:pt x="61" y="6"/>
                    <a:pt x="63" y="13"/>
                    <a:pt x="72" y="16"/>
                  </a:cubicBezTo>
                  <a:cubicBezTo>
                    <a:pt x="81" y="27"/>
                    <a:pt x="83" y="26"/>
                    <a:pt x="98" y="28"/>
                  </a:cubicBezTo>
                  <a:cubicBezTo>
                    <a:pt x="106" y="31"/>
                    <a:pt x="112" y="41"/>
                    <a:pt x="118" y="38"/>
                  </a:cubicBezTo>
                  <a:close/>
                </a:path>
              </a:pathLst>
            </a:custGeom>
            <a:solidFill>
              <a:srgbClr val="0000FF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54" name="Freeform 482"/>
            <p:cNvSpPr>
              <a:spLocks/>
            </p:cNvSpPr>
            <p:nvPr/>
          </p:nvSpPr>
          <p:spPr bwMode="auto">
            <a:xfrm>
              <a:off x="937" y="1888"/>
              <a:ext cx="68" cy="44"/>
            </a:xfrm>
            <a:custGeom>
              <a:avLst/>
              <a:gdLst>
                <a:gd name="T0" fmla="*/ 68 w 68"/>
                <a:gd name="T1" fmla="*/ 26 h 44"/>
                <a:gd name="T2" fmla="*/ 50 w 68"/>
                <a:gd name="T3" fmla="*/ 44 h 44"/>
                <a:gd name="T4" fmla="*/ 30 w 68"/>
                <a:gd name="T5" fmla="*/ 28 h 44"/>
                <a:gd name="T6" fmla="*/ 0 w 68"/>
                <a:gd name="T7" fmla="*/ 20 h 44"/>
                <a:gd name="T8" fmla="*/ 2 w 68"/>
                <a:gd name="T9" fmla="*/ 14 h 44"/>
                <a:gd name="T10" fmla="*/ 8 w 68"/>
                <a:gd name="T11" fmla="*/ 12 h 44"/>
                <a:gd name="T12" fmla="*/ 12 w 68"/>
                <a:gd name="T13" fmla="*/ 0 h 44"/>
                <a:gd name="T14" fmla="*/ 46 w 68"/>
                <a:gd name="T15" fmla="*/ 18 h 44"/>
                <a:gd name="T16" fmla="*/ 68 w 68"/>
                <a:gd name="T17" fmla="*/ 2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4">
                  <a:moveTo>
                    <a:pt x="68" y="26"/>
                  </a:moveTo>
                  <a:cubicBezTo>
                    <a:pt x="62" y="35"/>
                    <a:pt x="61" y="40"/>
                    <a:pt x="50" y="44"/>
                  </a:cubicBezTo>
                  <a:cubicBezTo>
                    <a:pt x="39" y="40"/>
                    <a:pt x="39" y="33"/>
                    <a:pt x="30" y="28"/>
                  </a:cubicBezTo>
                  <a:cubicBezTo>
                    <a:pt x="21" y="24"/>
                    <a:pt x="10" y="23"/>
                    <a:pt x="0" y="20"/>
                  </a:cubicBezTo>
                  <a:cubicBezTo>
                    <a:pt x="1" y="18"/>
                    <a:pt x="1" y="15"/>
                    <a:pt x="2" y="14"/>
                  </a:cubicBezTo>
                  <a:cubicBezTo>
                    <a:pt x="3" y="13"/>
                    <a:pt x="7" y="14"/>
                    <a:pt x="8" y="12"/>
                  </a:cubicBezTo>
                  <a:cubicBezTo>
                    <a:pt x="10" y="9"/>
                    <a:pt x="12" y="0"/>
                    <a:pt x="12" y="0"/>
                  </a:cubicBezTo>
                  <a:cubicBezTo>
                    <a:pt x="20" y="11"/>
                    <a:pt x="33" y="16"/>
                    <a:pt x="46" y="18"/>
                  </a:cubicBezTo>
                  <a:cubicBezTo>
                    <a:pt x="53" y="23"/>
                    <a:pt x="60" y="26"/>
                    <a:pt x="68" y="26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55" name="Freeform 483"/>
            <p:cNvSpPr>
              <a:spLocks/>
            </p:cNvSpPr>
            <p:nvPr/>
          </p:nvSpPr>
          <p:spPr bwMode="auto">
            <a:xfrm>
              <a:off x="1130" y="1573"/>
              <a:ext cx="97" cy="81"/>
            </a:xfrm>
            <a:custGeom>
              <a:avLst/>
              <a:gdLst>
                <a:gd name="T0" fmla="*/ 97 w 97"/>
                <a:gd name="T1" fmla="*/ 41 h 81"/>
                <a:gd name="T2" fmla="*/ 95 w 97"/>
                <a:gd name="T3" fmla="*/ 47 h 81"/>
                <a:gd name="T4" fmla="*/ 89 w 97"/>
                <a:gd name="T5" fmla="*/ 51 h 81"/>
                <a:gd name="T6" fmla="*/ 63 w 97"/>
                <a:gd name="T7" fmla="*/ 81 h 81"/>
                <a:gd name="T8" fmla="*/ 33 w 97"/>
                <a:gd name="T9" fmla="*/ 75 h 81"/>
                <a:gd name="T10" fmla="*/ 15 w 97"/>
                <a:gd name="T11" fmla="*/ 63 h 81"/>
                <a:gd name="T12" fmla="*/ 3 w 97"/>
                <a:gd name="T13" fmla="*/ 55 h 81"/>
                <a:gd name="T14" fmla="*/ 5 w 97"/>
                <a:gd name="T15" fmla="*/ 45 h 81"/>
                <a:gd name="T16" fmla="*/ 21 w 97"/>
                <a:gd name="T17" fmla="*/ 23 h 81"/>
                <a:gd name="T18" fmla="*/ 45 w 97"/>
                <a:gd name="T19" fmla="*/ 3 h 81"/>
                <a:gd name="T20" fmla="*/ 55 w 97"/>
                <a:gd name="T21" fmla="*/ 5 h 81"/>
                <a:gd name="T22" fmla="*/ 73 w 97"/>
                <a:gd name="T23" fmla="*/ 23 h 81"/>
                <a:gd name="T24" fmla="*/ 97 w 97"/>
                <a:gd name="T25" fmla="*/ 4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81">
                  <a:moveTo>
                    <a:pt x="97" y="41"/>
                  </a:moveTo>
                  <a:cubicBezTo>
                    <a:pt x="96" y="43"/>
                    <a:pt x="96" y="45"/>
                    <a:pt x="95" y="47"/>
                  </a:cubicBezTo>
                  <a:cubicBezTo>
                    <a:pt x="93" y="49"/>
                    <a:pt x="90" y="49"/>
                    <a:pt x="89" y="51"/>
                  </a:cubicBezTo>
                  <a:cubicBezTo>
                    <a:pt x="84" y="57"/>
                    <a:pt x="72" y="77"/>
                    <a:pt x="63" y="81"/>
                  </a:cubicBezTo>
                  <a:cubicBezTo>
                    <a:pt x="49" y="79"/>
                    <a:pt x="47" y="77"/>
                    <a:pt x="33" y="75"/>
                  </a:cubicBezTo>
                  <a:cubicBezTo>
                    <a:pt x="27" y="71"/>
                    <a:pt x="21" y="67"/>
                    <a:pt x="15" y="63"/>
                  </a:cubicBezTo>
                  <a:cubicBezTo>
                    <a:pt x="11" y="60"/>
                    <a:pt x="3" y="55"/>
                    <a:pt x="3" y="55"/>
                  </a:cubicBezTo>
                  <a:cubicBezTo>
                    <a:pt x="0" y="52"/>
                    <a:pt x="2" y="50"/>
                    <a:pt x="5" y="45"/>
                  </a:cubicBezTo>
                  <a:cubicBezTo>
                    <a:pt x="8" y="40"/>
                    <a:pt x="14" y="30"/>
                    <a:pt x="21" y="23"/>
                  </a:cubicBezTo>
                  <a:cubicBezTo>
                    <a:pt x="28" y="15"/>
                    <a:pt x="39" y="6"/>
                    <a:pt x="45" y="3"/>
                  </a:cubicBezTo>
                  <a:cubicBezTo>
                    <a:pt x="51" y="0"/>
                    <a:pt x="50" y="2"/>
                    <a:pt x="55" y="5"/>
                  </a:cubicBezTo>
                  <a:cubicBezTo>
                    <a:pt x="63" y="17"/>
                    <a:pt x="61" y="15"/>
                    <a:pt x="73" y="23"/>
                  </a:cubicBezTo>
                  <a:cubicBezTo>
                    <a:pt x="79" y="32"/>
                    <a:pt x="86" y="37"/>
                    <a:pt x="97" y="41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56" name="Freeform 484"/>
            <p:cNvSpPr>
              <a:spLocks/>
            </p:cNvSpPr>
            <p:nvPr/>
          </p:nvSpPr>
          <p:spPr bwMode="auto">
            <a:xfrm>
              <a:off x="1257" y="1444"/>
              <a:ext cx="76" cy="68"/>
            </a:xfrm>
            <a:custGeom>
              <a:avLst/>
              <a:gdLst>
                <a:gd name="T0" fmla="*/ 76 w 76"/>
                <a:gd name="T1" fmla="*/ 28 h 68"/>
                <a:gd name="T2" fmla="*/ 54 w 76"/>
                <a:gd name="T3" fmla="*/ 14 h 68"/>
                <a:gd name="T4" fmla="*/ 32 w 76"/>
                <a:gd name="T5" fmla="*/ 0 h 68"/>
                <a:gd name="T6" fmla="*/ 26 w 76"/>
                <a:gd name="T7" fmla="*/ 4 h 68"/>
                <a:gd name="T8" fmla="*/ 0 w 76"/>
                <a:gd name="T9" fmla="*/ 34 h 68"/>
                <a:gd name="T10" fmla="*/ 28 w 76"/>
                <a:gd name="T11" fmla="*/ 54 h 68"/>
                <a:gd name="T12" fmla="*/ 44 w 76"/>
                <a:gd name="T13" fmla="*/ 68 h 68"/>
                <a:gd name="T14" fmla="*/ 58 w 76"/>
                <a:gd name="T15" fmla="*/ 56 h 68"/>
                <a:gd name="T16" fmla="*/ 76 w 76"/>
                <a:gd name="T17" fmla="*/ 2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68">
                  <a:moveTo>
                    <a:pt x="76" y="28"/>
                  </a:moveTo>
                  <a:cubicBezTo>
                    <a:pt x="73" y="19"/>
                    <a:pt x="63" y="17"/>
                    <a:pt x="54" y="14"/>
                  </a:cubicBezTo>
                  <a:cubicBezTo>
                    <a:pt x="50" y="3"/>
                    <a:pt x="40" y="8"/>
                    <a:pt x="32" y="0"/>
                  </a:cubicBezTo>
                  <a:cubicBezTo>
                    <a:pt x="25" y="2"/>
                    <a:pt x="33" y="2"/>
                    <a:pt x="26" y="4"/>
                  </a:cubicBezTo>
                  <a:cubicBezTo>
                    <a:pt x="22" y="10"/>
                    <a:pt x="1" y="27"/>
                    <a:pt x="0" y="34"/>
                  </a:cubicBezTo>
                  <a:cubicBezTo>
                    <a:pt x="2" y="42"/>
                    <a:pt x="20" y="48"/>
                    <a:pt x="28" y="54"/>
                  </a:cubicBezTo>
                  <a:cubicBezTo>
                    <a:pt x="35" y="58"/>
                    <a:pt x="37" y="64"/>
                    <a:pt x="44" y="68"/>
                  </a:cubicBezTo>
                  <a:cubicBezTo>
                    <a:pt x="52" y="65"/>
                    <a:pt x="51" y="61"/>
                    <a:pt x="58" y="56"/>
                  </a:cubicBezTo>
                  <a:cubicBezTo>
                    <a:pt x="65" y="45"/>
                    <a:pt x="72" y="41"/>
                    <a:pt x="76" y="28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57" name="Freeform 485"/>
            <p:cNvSpPr>
              <a:spLocks/>
            </p:cNvSpPr>
            <p:nvPr/>
          </p:nvSpPr>
          <p:spPr bwMode="auto">
            <a:xfrm>
              <a:off x="1351" y="1292"/>
              <a:ext cx="121" cy="100"/>
            </a:xfrm>
            <a:custGeom>
              <a:avLst/>
              <a:gdLst>
                <a:gd name="T0" fmla="*/ 80 w 121"/>
                <a:gd name="T1" fmla="*/ 26 h 100"/>
                <a:gd name="T2" fmla="*/ 94 w 121"/>
                <a:gd name="T3" fmla="*/ 40 h 100"/>
                <a:gd name="T4" fmla="*/ 110 w 121"/>
                <a:gd name="T5" fmla="*/ 52 h 100"/>
                <a:gd name="T6" fmla="*/ 104 w 121"/>
                <a:gd name="T7" fmla="*/ 52 h 100"/>
                <a:gd name="T8" fmla="*/ 80 w 121"/>
                <a:gd name="T9" fmla="*/ 78 h 100"/>
                <a:gd name="T10" fmla="*/ 44 w 121"/>
                <a:gd name="T11" fmla="*/ 100 h 100"/>
                <a:gd name="T12" fmla="*/ 24 w 121"/>
                <a:gd name="T13" fmla="*/ 84 h 100"/>
                <a:gd name="T14" fmla="*/ 0 w 121"/>
                <a:gd name="T15" fmla="*/ 68 h 100"/>
                <a:gd name="T16" fmla="*/ 14 w 121"/>
                <a:gd name="T17" fmla="*/ 42 h 100"/>
                <a:gd name="T18" fmla="*/ 50 w 121"/>
                <a:gd name="T19" fmla="*/ 0 h 100"/>
                <a:gd name="T20" fmla="*/ 68 w 121"/>
                <a:gd name="T21" fmla="*/ 14 h 100"/>
                <a:gd name="T22" fmla="*/ 80 w 121"/>
                <a:gd name="T23" fmla="*/ 2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" h="100">
                  <a:moveTo>
                    <a:pt x="80" y="26"/>
                  </a:moveTo>
                  <a:cubicBezTo>
                    <a:pt x="89" y="29"/>
                    <a:pt x="86" y="35"/>
                    <a:pt x="94" y="40"/>
                  </a:cubicBezTo>
                  <a:cubicBezTo>
                    <a:pt x="100" y="49"/>
                    <a:pt x="121" y="48"/>
                    <a:pt x="110" y="52"/>
                  </a:cubicBezTo>
                  <a:cubicBezTo>
                    <a:pt x="110" y="56"/>
                    <a:pt x="109" y="48"/>
                    <a:pt x="104" y="52"/>
                  </a:cubicBezTo>
                  <a:cubicBezTo>
                    <a:pt x="99" y="56"/>
                    <a:pt x="90" y="70"/>
                    <a:pt x="80" y="78"/>
                  </a:cubicBezTo>
                  <a:cubicBezTo>
                    <a:pt x="70" y="86"/>
                    <a:pt x="53" y="99"/>
                    <a:pt x="44" y="100"/>
                  </a:cubicBezTo>
                  <a:cubicBezTo>
                    <a:pt x="33" y="96"/>
                    <a:pt x="33" y="90"/>
                    <a:pt x="24" y="84"/>
                  </a:cubicBezTo>
                  <a:cubicBezTo>
                    <a:pt x="20" y="72"/>
                    <a:pt x="12" y="72"/>
                    <a:pt x="0" y="68"/>
                  </a:cubicBezTo>
                  <a:cubicBezTo>
                    <a:pt x="5" y="60"/>
                    <a:pt x="6" y="47"/>
                    <a:pt x="14" y="42"/>
                  </a:cubicBezTo>
                  <a:cubicBezTo>
                    <a:pt x="21" y="21"/>
                    <a:pt x="35" y="15"/>
                    <a:pt x="50" y="0"/>
                  </a:cubicBezTo>
                  <a:cubicBezTo>
                    <a:pt x="61" y="4"/>
                    <a:pt x="58" y="11"/>
                    <a:pt x="68" y="14"/>
                  </a:cubicBezTo>
                  <a:cubicBezTo>
                    <a:pt x="71" y="16"/>
                    <a:pt x="84" y="22"/>
                    <a:pt x="80" y="26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58" name="Freeform 486"/>
            <p:cNvSpPr>
              <a:spLocks/>
            </p:cNvSpPr>
            <p:nvPr/>
          </p:nvSpPr>
          <p:spPr bwMode="auto">
            <a:xfrm>
              <a:off x="1540" y="1283"/>
              <a:ext cx="71" cy="64"/>
            </a:xfrm>
            <a:custGeom>
              <a:avLst/>
              <a:gdLst>
                <a:gd name="T0" fmla="*/ 71 w 71"/>
                <a:gd name="T1" fmla="*/ 9 h 64"/>
                <a:gd name="T2" fmla="*/ 69 w 71"/>
                <a:gd name="T3" fmla="*/ 55 h 64"/>
                <a:gd name="T4" fmla="*/ 57 w 71"/>
                <a:gd name="T5" fmla="*/ 59 h 64"/>
                <a:gd name="T6" fmla="*/ 31 w 71"/>
                <a:gd name="T7" fmla="*/ 59 h 64"/>
                <a:gd name="T8" fmla="*/ 5 w 71"/>
                <a:gd name="T9" fmla="*/ 53 h 64"/>
                <a:gd name="T10" fmla="*/ 11 w 71"/>
                <a:gd name="T11" fmla="*/ 23 h 64"/>
                <a:gd name="T12" fmla="*/ 5 w 71"/>
                <a:gd name="T13" fmla="*/ 3 h 64"/>
                <a:gd name="T14" fmla="*/ 23 w 71"/>
                <a:gd name="T15" fmla="*/ 5 h 64"/>
                <a:gd name="T16" fmla="*/ 29 w 71"/>
                <a:gd name="T17" fmla="*/ 7 h 64"/>
                <a:gd name="T18" fmla="*/ 55 w 71"/>
                <a:gd name="T19" fmla="*/ 11 h 64"/>
                <a:gd name="T20" fmla="*/ 71 w 71"/>
                <a:gd name="T21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64">
                  <a:moveTo>
                    <a:pt x="71" y="9"/>
                  </a:moveTo>
                  <a:cubicBezTo>
                    <a:pt x="70" y="24"/>
                    <a:pt x="66" y="40"/>
                    <a:pt x="69" y="55"/>
                  </a:cubicBezTo>
                  <a:cubicBezTo>
                    <a:pt x="66" y="64"/>
                    <a:pt x="65" y="59"/>
                    <a:pt x="57" y="59"/>
                  </a:cubicBezTo>
                  <a:cubicBezTo>
                    <a:pt x="51" y="60"/>
                    <a:pt x="40" y="60"/>
                    <a:pt x="31" y="59"/>
                  </a:cubicBezTo>
                  <a:cubicBezTo>
                    <a:pt x="25" y="56"/>
                    <a:pt x="5" y="53"/>
                    <a:pt x="5" y="53"/>
                  </a:cubicBezTo>
                  <a:cubicBezTo>
                    <a:pt x="6" y="41"/>
                    <a:pt x="0" y="27"/>
                    <a:pt x="11" y="23"/>
                  </a:cubicBezTo>
                  <a:cubicBezTo>
                    <a:pt x="6" y="8"/>
                    <a:pt x="8" y="15"/>
                    <a:pt x="5" y="3"/>
                  </a:cubicBezTo>
                  <a:cubicBezTo>
                    <a:pt x="15" y="0"/>
                    <a:pt x="9" y="0"/>
                    <a:pt x="23" y="5"/>
                  </a:cubicBezTo>
                  <a:cubicBezTo>
                    <a:pt x="25" y="6"/>
                    <a:pt x="29" y="7"/>
                    <a:pt x="29" y="7"/>
                  </a:cubicBezTo>
                  <a:cubicBezTo>
                    <a:pt x="34" y="7"/>
                    <a:pt x="48" y="11"/>
                    <a:pt x="55" y="11"/>
                  </a:cubicBezTo>
                  <a:cubicBezTo>
                    <a:pt x="62" y="11"/>
                    <a:pt x="68" y="9"/>
                    <a:pt x="71" y="9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59" name="Freeform 487"/>
            <p:cNvSpPr>
              <a:spLocks/>
            </p:cNvSpPr>
            <p:nvPr/>
          </p:nvSpPr>
          <p:spPr bwMode="auto">
            <a:xfrm>
              <a:off x="1695" y="1218"/>
              <a:ext cx="94" cy="96"/>
            </a:xfrm>
            <a:custGeom>
              <a:avLst/>
              <a:gdLst>
                <a:gd name="T0" fmla="*/ 94 w 94"/>
                <a:gd name="T1" fmla="*/ 32 h 96"/>
                <a:gd name="T2" fmla="*/ 84 w 94"/>
                <a:gd name="T3" fmla="*/ 44 h 96"/>
                <a:gd name="T4" fmla="*/ 58 w 94"/>
                <a:gd name="T5" fmla="*/ 78 h 96"/>
                <a:gd name="T6" fmla="*/ 28 w 94"/>
                <a:gd name="T7" fmla="*/ 96 h 96"/>
                <a:gd name="T8" fmla="*/ 0 w 94"/>
                <a:gd name="T9" fmla="*/ 60 h 96"/>
                <a:gd name="T10" fmla="*/ 24 w 94"/>
                <a:gd name="T11" fmla="*/ 32 h 96"/>
                <a:gd name="T12" fmla="*/ 42 w 94"/>
                <a:gd name="T13" fmla="*/ 0 h 96"/>
                <a:gd name="T14" fmla="*/ 94 w 94"/>
                <a:gd name="T15" fmla="*/ 3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96">
                  <a:moveTo>
                    <a:pt x="94" y="32"/>
                  </a:moveTo>
                  <a:cubicBezTo>
                    <a:pt x="91" y="40"/>
                    <a:pt x="91" y="39"/>
                    <a:pt x="84" y="44"/>
                  </a:cubicBezTo>
                  <a:cubicBezTo>
                    <a:pt x="78" y="53"/>
                    <a:pt x="67" y="70"/>
                    <a:pt x="58" y="78"/>
                  </a:cubicBezTo>
                  <a:cubicBezTo>
                    <a:pt x="55" y="82"/>
                    <a:pt x="34" y="92"/>
                    <a:pt x="28" y="96"/>
                  </a:cubicBezTo>
                  <a:cubicBezTo>
                    <a:pt x="13" y="91"/>
                    <a:pt x="6" y="73"/>
                    <a:pt x="0" y="60"/>
                  </a:cubicBezTo>
                  <a:cubicBezTo>
                    <a:pt x="3" y="47"/>
                    <a:pt x="14" y="39"/>
                    <a:pt x="24" y="32"/>
                  </a:cubicBezTo>
                  <a:cubicBezTo>
                    <a:pt x="31" y="22"/>
                    <a:pt x="30" y="0"/>
                    <a:pt x="42" y="0"/>
                  </a:cubicBezTo>
                  <a:cubicBezTo>
                    <a:pt x="53" y="3"/>
                    <a:pt x="87" y="25"/>
                    <a:pt x="94" y="32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60" name="Freeform 488"/>
            <p:cNvSpPr>
              <a:spLocks/>
            </p:cNvSpPr>
            <p:nvPr/>
          </p:nvSpPr>
          <p:spPr bwMode="auto">
            <a:xfrm>
              <a:off x="1690" y="1074"/>
              <a:ext cx="81" cy="72"/>
            </a:xfrm>
            <a:custGeom>
              <a:avLst/>
              <a:gdLst>
                <a:gd name="T0" fmla="*/ 81 w 81"/>
                <a:gd name="T1" fmla="*/ 46 h 72"/>
                <a:gd name="T2" fmla="*/ 65 w 81"/>
                <a:gd name="T3" fmla="*/ 52 h 72"/>
                <a:gd name="T4" fmla="*/ 47 w 81"/>
                <a:gd name="T5" fmla="*/ 58 h 72"/>
                <a:gd name="T6" fmla="*/ 37 w 81"/>
                <a:gd name="T7" fmla="*/ 68 h 72"/>
                <a:gd name="T8" fmla="*/ 9 w 81"/>
                <a:gd name="T9" fmla="*/ 36 h 72"/>
                <a:gd name="T10" fmla="*/ 11 w 81"/>
                <a:gd name="T11" fmla="*/ 28 h 72"/>
                <a:gd name="T12" fmla="*/ 51 w 81"/>
                <a:gd name="T13" fmla="*/ 0 h 72"/>
                <a:gd name="T14" fmla="*/ 81 w 81"/>
                <a:gd name="T15" fmla="*/ 4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72">
                  <a:moveTo>
                    <a:pt x="81" y="46"/>
                  </a:moveTo>
                  <a:cubicBezTo>
                    <a:pt x="70" y="42"/>
                    <a:pt x="75" y="49"/>
                    <a:pt x="65" y="52"/>
                  </a:cubicBezTo>
                  <a:cubicBezTo>
                    <a:pt x="59" y="54"/>
                    <a:pt x="47" y="58"/>
                    <a:pt x="47" y="58"/>
                  </a:cubicBezTo>
                  <a:cubicBezTo>
                    <a:pt x="42" y="72"/>
                    <a:pt x="47" y="71"/>
                    <a:pt x="37" y="68"/>
                  </a:cubicBezTo>
                  <a:cubicBezTo>
                    <a:pt x="30" y="57"/>
                    <a:pt x="20" y="43"/>
                    <a:pt x="9" y="36"/>
                  </a:cubicBezTo>
                  <a:cubicBezTo>
                    <a:pt x="0" y="23"/>
                    <a:pt x="6" y="35"/>
                    <a:pt x="11" y="28"/>
                  </a:cubicBezTo>
                  <a:cubicBezTo>
                    <a:pt x="18" y="22"/>
                    <a:pt x="41" y="3"/>
                    <a:pt x="51" y="0"/>
                  </a:cubicBezTo>
                  <a:cubicBezTo>
                    <a:pt x="63" y="3"/>
                    <a:pt x="79" y="37"/>
                    <a:pt x="81" y="46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61" name="Freeform 489"/>
            <p:cNvSpPr>
              <a:spLocks/>
            </p:cNvSpPr>
            <p:nvPr/>
          </p:nvSpPr>
          <p:spPr bwMode="auto">
            <a:xfrm>
              <a:off x="1536" y="1020"/>
              <a:ext cx="99" cy="68"/>
            </a:xfrm>
            <a:custGeom>
              <a:avLst/>
              <a:gdLst>
                <a:gd name="T0" fmla="*/ 83 w 99"/>
                <a:gd name="T1" fmla="*/ 60 h 68"/>
                <a:gd name="T2" fmla="*/ 29 w 99"/>
                <a:gd name="T3" fmla="*/ 36 h 68"/>
                <a:gd name="T4" fmla="*/ 23 w 99"/>
                <a:gd name="T5" fmla="*/ 8 h 68"/>
                <a:gd name="T6" fmla="*/ 99 w 99"/>
                <a:gd name="T7" fmla="*/ 6 h 68"/>
                <a:gd name="T8" fmla="*/ 89 w 99"/>
                <a:gd name="T9" fmla="*/ 38 h 68"/>
                <a:gd name="T10" fmla="*/ 83 w 99"/>
                <a:gd name="T11" fmla="*/ 6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68">
                  <a:moveTo>
                    <a:pt x="83" y="60"/>
                  </a:moveTo>
                  <a:cubicBezTo>
                    <a:pt x="0" y="57"/>
                    <a:pt x="51" y="68"/>
                    <a:pt x="29" y="36"/>
                  </a:cubicBezTo>
                  <a:cubicBezTo>
                    <a:pt x="28" y="26"/>
                    <a:pt x="25" y="18"/>
                    <a:pt x="23" y="8"/>
                  </a:cubicBezTo>
                  <a:cubicBezTo>
                    <a:pt x="47" y="0"/>
                    <a:pt x="74" y="4"/>
                    <a:pt x="99" y="6"/>
                  </a:cubicBezTo>
                  <a:cubicBezTo>
                    <a:pt x="97" y="17"/>
                    <a:pt x="95" y="29"/>
                    <a:pt x="89" y="38"/>
                  </a:cubicBezTo>
                  <a:cubicBezTo>
                    <a:pt x="87" y="57"/>
                    <a:pt x="89" y="54"/>
                    <a:pt x="83" y="60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62" name="Freeform 490"/>
            <p:cNvSpPr>
              <a:spLocks/>
            </p:cNvSpPr>
            <p:nvPr/>
          </p:nvSpPr>
          <p:spPr bwMode="auto">
            <a:xfrm>
              <a:off x="1415" y="1058"/>
              <a:ext cx="93" cy="102"/>
            </a:xfrm>
            <a:custGeom>
              <a:avLst/>
              <a:gdLst>
                <a:gd name="T0" fmla="*/ 88 w 93"/>
                <a:gd name="T1" fmla="*/ 62 h 102"/>
                <a:gd name="T2" fmla="*/ 70 w 93"/>
                <a:gd name="T3" fmla="*/ 70 h 102"/>
                <a:gd name="T4" fmla="*/ 46 w 93"/>
                <a:gd name="T5" fmla="*/ 102 h 102"/>
                <a:gd name="T6" fmla="*/ 26 w 93"/>
                <a:gd name="T7" fmla="*/ 82 h 102"/>
                <a:gd name="T8" fmla="*/ 14 w 93"/>
                <a:gd name="T9" fmla="*/ 78 h 102"/>
                <a:gd name="T10" fmla="*/ 0 w 93"/>
                <a:gd name="T11" fmla="*/ 64 h 102"/>
                <a:gd name="T12" fmla="*/ 10 w 93"/>
                <a:gd name="T13" fmla="*/ 54 h 102"/>
                <a:gd name="T14" fmla="*/ 20 w 93"/>
                <a:gd name="T15" fmla="*/ 40 h 102"/>
                <a:gd name="T16" fmla="*/ 32 w 93"/>
                <a:gd name="T17" fmla="*/ 30 h 102"/>
                <a:gd name="T18" fmla="*/ 40 w 93"/>
                <a:gd name="T19" fmla="*/ 18 h 102"/>
                <a:gd name="T20" fmla="*/ 50 w 93"/>
                <a:gd name="T21" fmla="*/ 26 h 102"/>
                <a:gd name="T22" fmla="*/ 66 w 93"/>
                <a:gd name="T23" fmla="*/ 40 h 102"/>
                <a:gd name="T24" fmla="*/ 84 w 93"/>
                <a:gd name="T25" fmla="*/ 54 h 102"/>
                <a:gd name="T26" fmla="*/ 92 w 93"/>
                <a:gd name="T27" fmla="*/ 56 h 102"/>
                <a:gd name="T28" fmla="*/ 88 w 93"/>
                <a:gd name="T29" fmla="*/ 6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3" h="102">
                  <a:moveTo>
                    <a:pt x="88" y="62"/>
                  </a:moveTo>
                  <a:cubicBezTo>
                    <a:pt x="82" y="64"/>
                    <a:pt x="75" y="67"/>
                    <a:pt x="70" y="70"/>
                  </a:cubicBezTo>
                  <a:cubicBezTo>
                    <a:pt x="63" y="77"/>
                    <a:pt x="53" y="100"/>
                    <a:pt x="46" y="102"/>
                  </a:cubicBezTo>
                  <a:cubicBezTo>
                    <a:pt x="40" y="93"/>
                    <a:pt x="37" y="86"/>
                    <a:pt x="26" y="82"/>
                  </a:cubicBezTo>
                  <a:cubicBezTo>
                    <a:pt x="22" y="81"/>
                    <a:pt x="14" y="78"/>
                    <a:pt x="14" y="78"/>
                  </a:cubicBezTo>
                  <a:cubicBezTo>
                    <a:pt x="9" y="71"/>
                    <a:pt x="5" y="71"/>
                    <a:pt x="0" y="64"/>
                  </a:cubicBezTo>
                  <a:cubicBezTo>
                    <a:pt x="3" y="60"/>
                    <a:pt x="8" y="58"/>
                    <a:pt x="10" y="54"/>
                  </a:cubicBezTo>
                  <a:cubicBezTo>
                    <a:pt x="20" y="38"/>
                    <a:pt x="7" y="44"/>
                    <a:pt x="20" y="40"/>
                  </a:cubicBezTo>
                  <a:cubicBezTo>
                    <a:pt x="24" y="36"/>
                    <a:pt x="29" y="34"/>
                    <a:pt x="32" y="30"/>
                  </a:cubicBezTo>
                  <a:cubicBezTo>
                    <a:pt x="35" y="26"/>
                    <a:pt x="40" y="18"/>
                    <a:pt x="40" y="18"/>
                  </a:cubicBezTo>
                  <a:cubicBezTo>
                    <a:pt x="44" y="0"/>
                    <a:pt x="39" y="18"/>
                    <a:pt x="50" y="26"/>
                  </a:cubicBezTo>
                  <a:cubicBezTo>
                    <a:pt x="54" y="37"/>
                    <a:pt x="55" y="38"/>
                    <a:pt x="66" y="40"/>
                  </a:cubicBezTo>
                  <a:cubicBezTo>
                    <a:pt x="72" y="44"/>
                    <a:pt x="77" y="51"/>
                    <a:pt x="84" y="54"/>
                  </a:cubicBezTo>
                  <a:cubicBezTo>
                    <a:pt x="87" y="55"/>
                    <a:pt x="91" y="54"/>
                    <a:pt x="92" y="56"/>
                  </a:cubicBezTo>
                  <a:cubicBezTo>
                    <a:pt x="93" y="58"/>
                    <a:pt x="89" y="60"/>
                    <a:pt x="88" y="62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63" name="Freeform 491"/>
            <p:cNvSpPr>
              <a:spLocks/>
            </p:cNvSpPr>
            <p:nvPr/>
          </p:nvSpPr>
          <p:spPr bwMode="auto">
            <a:xfrm rot="504736">
              <a:off x="929" y="3173"/>
              <a:ext cx="206" cy="212"/>
            </a:xfrm>
            <a:custGeom>
              <a:avLst/>
              <a:gdLst>
                <a:gd name="T0" fmla="*/ 207 w 317"/>
                <a:gd name="T1" fmla="*/ 389 h 427"/>
                <a:gd name="T2" fmla="*/ 186 w 317"/>
                <a:gd name="T3" fmla="*/ 305 h 427"/>
                <a:gd name="T4" fmla="*/ 192 w 317"/>
                <a:gd name="T5" fmla="*/ 278 h 427"/>
                <a:gd name="T6" fmla="*/ 162 w 317"/>
                <a:gd name="T7" fmla="*/ 230 h 427"/>
                <a:gd name="T8" fmla="*/ 171 w 317"/>
                <a:gd name="T9" fmla="*/ 200 h 427"/>
                <a:gd name="T10" fmla="*/ 150 w 317"/>
                <a:gd name="T11" fmla="*/ 170 h 427"/>
                <a:gd name="T12" fmla="*/ 129 w 317"/>
                <a:gd name="T13" fmla="*/ 155 h 427"/>
                <a:gd name="T14" fmla="*/ 135 w 317"/>
                <a:gd name="T15" fmla="*/ 131 h 427"/>
                <a:gd name="T16" fmla="*/ 192 w 317"/>
                <a:gd name="T17" fmla="*/ 143 h 427"/>
                <a:gd name="T18" fmla="*/ 300 w 317"/>
                <a:gd name="T19" fmla="*/ 170 h 427"/>
                <a:gd name="T20" fmla="*/ 264 w 317"/>
                <a:gd name="T21" fmla="*/ 170 h 427"/>
                <a:gd name="T22" fmla="*/ 129 w 317"/>
                <a:gd name="T23" fmla="*/ 104 h 427"/>
                <a:gd name="T24" fmla="*/ 114 w 317"/>
                <a:gd name="T25" fmla="*/ 77 h 427"/>
                <a:gd name="T26" fmla="*/ 258 w 317"/>
                <a:gd name="T27" fmla="*/ 23 h 427"/>
                <a:gd name="T28" fmla="*/ 270 w 317"/>
                <a:gd name="T29" fmla="*/ 53 h 427"/>
                <a:gd name="T30" fmla="*/ 258 w 317"/>
                <a:gd name="T31" fmla="*/ 86 h 427"/>
                <a:gd name="T32" fmla="*/ 303 w 317"/>
                <a:gd name="T33" fmla="*/ 95 h 427"/>
                <a:gd name="T34" fmla="*/ 294 w 317"/>
                <a:gd name="T35" fmla="*/ 128 h 427"/>
                <a:gd name="T36" fmla="*/ 303 w 317"/>
                <a:gd name="T37" fmla="*/ 131 h 427"/>
                <a:gd name="T38" fmla="*/ 255 w 317"/>
                <a:gd name="T39" fmla="*/ 11 h 427"/>
                <a:gd name="T40" fmla="*/ 150 w 317"/>
                <a:gd name="T41" fmla="*/ 23 h 427"/>
                <a:gd name="T42" fmla="*/ 108 w 317"/>
                <a:gd name="T43" fmla="*/ 68 h 427"/>
                <a:gd name="T44" fmla="*/ 87 w 317"/>
                <a:gd name="T45" fmla="*/ 86 h 427"/>
                <a:gd name="T46" fmla="*/ 69 w 317"/>
                <a:gd name="T47" fmla="*/ 113 h 427"/>
                <a:gd name="T48" fmla="*/ 48 w 317"/>
                <a:gd name="T49" fmla="*/ 164 h 427"/>
                <a:gd name="T50" fmla="*/ 21 w 317"/>
                <a:gd name="T51" fmla="*/ 194 h 427"/>
                <a:gd name="T52" fmla="*/ 9 w 317"/>
                <a:gd name="T53" fmla="*/ 218 h 427"/>
                <a:gd name="T54" fmla="*/ 36 w 317"/>
                <a:gd name="T55" fmla="*/ 194 h 427"/>
                <a:gd name="T56" fmla="*/ 93 w 317"/>
                <a:gd name="T57" fmla="*/ 110 h 427"/>
                <a:gd name="T58" fmla="*/ 129 w 317"/>
                <a:gd name="T59" fmla="*/ 110 h 427"/>
                <a:gd name="T60" fmla="*/ 171 w 317"/>
                <a:gd name="T61" fmla="*/ 224 h 427"/>
                <a:gd name="T62" fmla="*/ 198 w 317"/>
                <a:gd name="T63" fmla="*/ 404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427">
                  <a:moveTo>
                    <a:pt x="219" y="413"/>
                  </a:moveTo>
                  <a:cubicBezTo>
                    <a:pt x="211" y="402"/>
                    <a:pt x="202" y="403"/>
                    <a:pt x="207" y="389"/>
                  </a:cubicBezTo>
                  <a:cubicBezTo>
                    <a:pt x="206" y="359"/>
                    <a:pt x="211" y="328"/>
                    <a:pt x="204" y="299"/>
                  </a:cubicBezTo>
                  <a:cubicBezTo>
                    <a:pt x="202" y="293"/>
                    <a:pt x="186" y="305"/>
                    <a:pt x="186" y="305"/>
                  </a:cubicBezTo>
                  <a:cubicBezTo>
                    <a:pt x="187" y="299"/>
                    <a:pt x="188" y="293"/>
                    <a:pt x="189" y="287"/>
                  </a:cubicBezTo>
                  <a:cubicBezTo>
                    <a:pt x="190" y="284"/>
                    <a:pt x="194" y="280"/>
                    <a:pt x="192" y="278"/>
                  </a:cubicBezTo>
                  <a:cubicBezTo>
                    <a:pt x="188" y="274"/>
                    <a:pt x="174" y="272"/>
                    <a:pt x="174" y="272"/>
                  </a:cubicBezTo>
                  <a:cubicBezTo>
                    <a:pt x="165" y="259"/>
                    <a:pt x="167" y="245"/>
                    <a:pt x="162" y="230"/>
                  </a:cubicBezTo>
                  <a:cubicBezTo>
                    <a:pt x="163" y="223"/>
                    <a:pt x="163" y="216"/>
                    <a:pt x="165" y="209"/>
                  </a:cubicBezTo>
                  <a:cubicBezTo>
                    <a:pt x="166" y="206"/>
                    <a:pt x="173" y="203"/>
                    <a:pt x="171" y="200"/>
                  </a:cubicBezTo>
                  <a:cubicBezTo>
                    <a:pt x="167" y="195"/>
                    <a:pt x="153" y="194"/>
                    <a:pt x="153" y="194"/>
                  </a:cubicBezTo>
                  <a:cubicBezTo>
                    <a:pt x="157" y="178"/>
                    <a:pt x="169" y="175"/>
                    <a:pt x="150" y="170"/>
                  </a:cubicBezTo>
                  <a:cubicBezTo>
                    <a:pt x="149" y="167"/>
                    <a:pt x="150" y="163"/>
                    <a:pt x="147" y="161"/>
                  </a:cubicBezTo>
                  <a:cubicBezTo>
                    <a:pt x="142" y="157"/>
                    <a:pt x="129" y="155"/>
                    <a:pt x="129" y="155"/>
                  </a:cubicBezTo>
                  <a:cubicBezTo>
                    <a:pt x="130" y="152"/>
                    <a:pt x="133" y="149"/>
                    <a:pt x="132" y="146"/>
                  </a:cubicBezTo>
                  <a:cubicBezTo>
                    <a:pt x="125" y="125"/>
                    <a:pt x="107" y="125"/>
                    <a:pt x="135" y="131"/>
                  </a:cubicBezTo>
                  <a:cubicBezTo>
                    <a:pt x="141" y="150"/>
                    <a:pt x="147" y="131"/>
                    <a:pt x="150" y="122"/>
                  </a:cubicBezTo>
                  <a:cubicBezTo>
                    <a:pt x="163" y="131"/>
                    <a:pt x="177" y="139"/>
                    <a:pt x="192" y="143"/>
                  </a:cubicBezTo>
                  <a:cubicBezTo>
                    <a:pt x="198" y="168"/>
                    <a:pt x="201" y="169"/>
                    <a:pt x="228" y="173"/>
                  </a:cubicBezTo>
                  <a:cubicBezTo>
                    <a:pt x="251" y="181"/>
                    <a:pt x="277" y="178"/>
                    <a:pt x="300" y="170"/>
                  </a:cubicBezTo>
                  <a:cubicBezTo>
                    <a:pt x="304" y="157"/>
                    <a:pt x="301" y="153"/>
                    <a:pt x="288" y="149"/>
                  </a:cubicBezTo>
                  <a:cubicBezTo>
                    <a:pt x="276" y="153"/>
                    <a:pt x="273" y="161"/>
                    <a:pt x="264" y="170"/>
                  </a:cubicBezTo>
                  <a:cubicBezTo>
                    <a:pt x="240" y="146"/>
                    <a:pt x="238" y="143"/>
                    <a:pt x="201" y="140"/>
                  </a:cubicBezTo>
                  <a:cubicBezTo>
                    <a:pt x="193" y="117"/>
                    <a:pt x="152" y="109"/>
                    <a:pt x="129" y="104"/>
                  </a:cubicBezTo>
                  <a:cubicBezTo>
                    <a:pt x="124" y="83"/>
                    <a:pt x="115" y="89"/>
                    <a:pt x="120" y="104"/>
                  </a:cubicBezTo>
                  <a:cubicBezTo>
                    <a:pt x="129" y="91"/>
                    <a:pt x="127" y="85"/>
                    <a:pt x="114" y="77"/>
                  </a:cubicBezTo>
                  <a:cubicBezTo>
                    <a:pt x="136" y="70"/>
                    <a:pt x="136" y="49"/>
                    <a:pt x="159" y="41"/>
                  </a:cubicBezTo>
                  <a:cubicBezTo>
                    <a:pt x="168" y="4"/>
                    <a:pt x="231" y="24"/>
                    <a:pt x="258" y="23"/>
                  </a:cubicBezTo>
                  <a:cubicBezTo>
                    <a:pt x="259" y="32"/>
                    <a:pt x="258" y="42"/>
                    <a:pt x="261" y="50"/>
                  </a:cubicBezTo>
                  <a:cubicBezTo>
                    <a:pt x="262" y="53"/>
                    <a:pt x="269" y="50"/>
                    <a:pt x="270" y="53"/>
                  </a:cubicBezTo>
                  <a:cubicBezTo>
                    <a:pt x="271" y="56"/>
                    <a:pt x="266" y="59"/>
                    <a:pt x="264" y="62"/>
                  </a:cubicBezTo>
                  <a:cubicBezTo>
                    <a:pt x="261" y="68"/>
                    <a:pt x="259" y="80"/>
                    <a:pt x="258" y="86"/>
                  </a:cubicBezTo>
                  <a:cubicBezTo>
                    <a:pt x="261" y="88"/>
                    <a:pt x="263" y="91"/>
                    <a:pt x="267" y="92"/>
                  </a:cubicBezTo>
                  <a:cubicBezTo>
                    <a:pt x="279" y="94"/>
                    <a:pt x="292" y="91"/>
                    <a:pt x="303" y="95"/>
                  </a:cubicBezTo>
                  <a:cubicBezTo>
                    <a:pt x="306" y="96"/>
                    <a:pt x="301" y="101"/>
                    <a:pt x="300" y="104"/>
                  </a:cubicBezTo>
                  <a:cubicBezTo>
                    <a:pt x="293" y="133"/>
                    <a:pt x="301" y="107"/>
                    <a:pt x="294" y="128"/>
                  </a:cubicBezTo>
                  <a:cubicBezTo>
                    <a:pt x="293" y="135"/>
                    <a:pt x="284" y="147"/>
                    <a:pt x="291" y="149"/>
                  </a:cubicBezTo>
                  <a:cubicBezTo>
                    <a:pt x="298" y="151"/>
                    <a:pt x="303" y="131"/>
                    <a:pt x="303" y="131"/>
                  </a:cubicBezTo>
                  <a:cubicBezTo>
                    <a:pt x="307" y="103"/>
                    <a:pt x="317" y="81"/>
                    <a:pt x="282" y="74"/>
                  </a:cubicBezTo>
                  <a:cubicBezTo>
                    <a:pt x="274" y="49"/>
                    <a:pt x="292" y="18"/>
                    <a:pt x="255" y="11"/>
                  </a:cubicBezTo>
                  <a:cubicBezTo>
                    <a:pt x="243" y="9"/>
                    <a:pt x="231" y="9"/>
                    <a:pt x="219" y="8"/>
                  </a:cubicBezTo>
                  <a:cubicBezTo>
                    <a:pt x="191" y="10"/>
                    <a:pt x="165" y="0"/>
                    <a:pt x="150" y="23"/>
                  </a:cubicBezTo>
                  <a:cubicBezTo>
                    <a:pt x="145" y="47"/>
                    <a:pt x="137" y="39"/>
                    <a:pt x="120" y="50"/>
                  </a:cubicBezTo>
                  <a:cubicBezTo>
                    <a:pt x="116" y="56"/>
                    <a:pt x="112" y="62"/>
                    <a:pt x="108" y="68"/>
                  </a:cubicBezTo>
                  <a:cubicBezTo>
                    <a:pt x="106" y="71"/>
                    <a:pt x="108" y="77"/>
                    <a:pt x="105" y="80"/>
                  </a:cubicBezTo>
                  <a:cubicBezTo>
                    <a:pt x="100" y="84"/>
                    <a:pt x="87" y="86"/>
                    <a:pt x="87" y="86"/>
                  </a:cubicBezTo>
                  <a:cubicBezTo>
                    <a:pt x="90" y="95"/>
                    <a:pt x="97" y="111"/>
                    <a:pt x="87" y="119"/>
                  </a:cubicBezTo>
                  <a:cubicBezTo>
                    <a:pt x="82" y="123"/>
                    <a:pt x="69" y="113"/>
                    <a:pt x="69" y="113"/>
                  </a:cubicBezTo>
                  <a:cubicBezTo>
                    <a:pt x="51" y="117"/>
                    <a:pt x="52" y="122"/>
                    <a:pt x="48" y="140"/>
                  </a:cubicBezTo>
                  <a:cubicBezTo>
                    <a:pt x="52" y="152"/>
                    <a:pt x="52" y="148"/>
                    <a:pt x="48" y="164"/>
                  </a:cubicBezTo>
                  <a:cubicBezTo>
                    <a:pt x="46" y="170"/>
                    <a:pt x="42" y="182"/>
                    <a:pt x="42" y="182"/>
                  </a:cubicBezTo>
                  <a:cubicBezTo>
                    <a:pt x="38" y="222"/>
                    <a:pt x="41" y="208"/>
                    <a:pt x="21" y="194"/>
                  </a:cubicBezTo>
                  <a:cubicBezTo>
                    <a:pt x="10" y="201"/>
                    <a:pt x="12" y="208"/>
                    <a:pt x="0" y="212"/>
                  </a:cubicBezTo>
                  <a:cubicBezTo>
                    <a:pt x="3" y="214"/>
                    <a:pt x="5" y="218"/>
                    <a:pt x="9" y="218"/>
                  </a:cubicBezTo>
                  <a:cubicBezTo>
                    <a:pt x="15" y="218"/>
                    <a:pt x="27" y="212"/>
                    <a:pt x="27" y="212"/>
                  </a:cubicBezTo>
                  <a:cubicBezTo>
                    <a:pt x="29" y="206"/>
                    <a:pt x="35" y="201"/>
                    <a:pt x="36" y="194"/>
                  </a:cubicBezTo>
                  <a:cubicBezTo>
                    <a:pt x="45" y="139"/>
                    <a:pt x="27" y="161"/>
                    <a:pt x="48" y="140"/>
                  </a:cubicBezTo>
                  <a:cubicBezTo>
                    <a:pt x="57" y="112"/>
                    <a:pt x="59" y="113"/>
                    <a:pt x="93" y="110"/>
                  </a:cubicBezTo>
                  <a:cubicBezTo>
                    <a:pt x="99" y="108"/>
                    <a:pt x="104" y="101"/>
                    <a:pt x="111" y="101"/>
                  </a:cubicBezTo>
                  <a:cubicBezTo>
                    <a:pt x="118" y="101"/>
                    <a:pt x="123" y="108"/>
                    <a:pt x="129" y="110"/>
                  </a:cubicBezTo>
                  <a:cubicBezTo>
                    <a:pt x="139" y="120"/>
                    <a:pt x="146" y="130"/>
                    <a:pt x="156" y="140"/>
                  </a:cubicBezTo>
                  <a:cubicBezTo>
                    <a:pt x="163" y="169"/>
                    <a:pt x="147" y="200"/>
                    <a:pt x="171" y="224"/>
                  </a:cubicBezTo>
                  <a:cubicBezTo>
                    <a:pt x="174" y="234"/>
                    <a:pt x="177" y="244"/>
                    <a:pt x="180" y="254"/>
                  </a:cubicBezTo>
                  <a:cubicBezTo>
                    <a:pt x="180" y="262"/>
                    <a:pt x="170" y="395"/>
                    <a:pt x="198" y="404"/>
                  </a:cubicBezTo>
                  <a:cubicBezTo>
                    <a:pt x="202" y="422"/>
                    <a:pt x="205" y="427"/>
                    <a:pt x="219" y="41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64" name="Freeform 492"/>
            <p:cNvSpPr>
              <a:spLocks/>
            </p:cNvSpPr>
            <p:nvPr/>
          </p:nvSpPr>
          <p:spPr bwMode="auto">
            <a:xfrm rot="504736">
              <a:off x="1051" y="3493"/>
              <a:ext cx="64" cy="287"/>
            </a:xfrm>
            <a:custGeom>
              <a:avLst/>
              <a:gdLst>
                <a:gd name="T0" fmla="*/ 95 w 99"/>
                <a:gd name="T1" fmla="*/ 564 h 580"/>
                <a:gd name="T2" fmla="*/ 68 w 99"/>
                <a:gd name="T3" fmla="*/ 576 h 580"/>
                <a:gd name="T4" fmla="*/ 59 w 99"/>
                <a:gd name="T5" fmla="*/ 579 h 580"/>
                <a:gd name="T6" fmla="*/ 53 w 99"/>
                <a:gd name="T7" fmla="*/ 564 h 580"/>
                <a:gd name="T8" fmla="*/ 47 w 99"/>
                <a:gd name="T9" fmla="*/ 549 h 580"/>
                <a:gd name="T10" fmla="*/ 50 w 99"/>
                <a:gd name="T11" fmla="*/ 534 h 580"/>
                <a:gd name="T12" fmla="*/ 53 w 99"/>
                <a:gd name="T13" fmla="*/ 543 h 580"/>
                <a:gd name="T14" fmla="*/ 56 w 99"/>
                <a:gd name="T15" fmla="*/ 534 h 580"/>
                <a:gd name="T16" fmla="*/ 74 w 99"/>
                <a:gd name="T17" fmla="*/ 492 h 580"/>
                <a:gd name="T18" fmla="*/ 83 w 99"/>
                <a:gd name="T19" fmla="*/ 450 h 580"/>
                <a:gd name="T20" fmla="*/ 71 w 99"/>
                <a:gd name="T21" fmla="*/ 420 h 580"/>
                <a:gd name="T22" fmla="*/ 59 w 99"/>
                <a:gd name="T23" fmla="*/ 219 h 580"/>
                <a:gd name="T24" fmla="*/ 56 w 99"/>
                <a:gd name="T25" fmla="*/ 177 h 580"/>
                <a:gd name="T26" fmla="*/ 50 w 99"/>
                <a:gd name="T27" fmla="*/ 195 h 580"/>
                <a:gd name="T28" fmla="*/ 38 w 99"/>
                <a:gd name="T29" fmla="*/ 84 h 580"/>
                <a:gd name="T30" fmla="*/ 14 w 99"/>
                <a:gd name="T31" fmla="*/ 60 h 580"/>
                <a:gd name="T32" fmla="*/ 11 w 99"/>
                <a:gd name="T33" fmla="*/ 0 h 580"/>
                <a:gd name="T34" fmla="*/ 20 w 99"/>
                <a:gd name="T35" fmla="*/ 21 h 580"/>
                <a:gd name="T36" fmla="*/ 32 w 99"/>
                <a:gd name="T37" fmla="*/ 57 h 580"/>
                <a:gd name="T38" fmla="*/ 35 w 99"/>
                <a:gd name="T39" fmla="*/ 102 h 580"/>
                <a:gd name="T40" fmla="*/ 53 w 99"/>
                <a:gd name="T41" fmla="*/ 108 h 580"/>
                <a:gd name="T42" fmla="*/ 71 w 99"/>
                <a:gd name="T43" fmla="*/ 210 h 580"/>
                <a:gd name="T44" fmla="*/ 68 w 99"/>
                <a:gd name="T45" fmla="*/ 366 h 580"/>
                <a:gd name="T46" fmla="*/ 65 w 99"/>
                <a:gd name="T47" fmla="*/ 504 h 580"/>
                <a:gd name="T48" fmla="*/ 68 w 99"/>
                <a:gd name="T49" fmla="*/ 495 h 580"/>
                <a:gd name="T50" fmla="*/ 65 w 99"/>
                <a:gd name="T51" fmla="*/ 516 h 580"/>
                <a:gd name="T52" fmla="*/ 68 w 99"/>
                <a:gd name="T53" fmla="*/ 528 h 580"/>
                <a:gd name="T54" fmla="*/ 92 w 99"/>
                <a:gd name="T55" fmla="*/ 531 h 580"/>
                <a:gd name="T56" fmla="*/ 95 w 99"/>
                <a:gd name="T57" fmla="*/ 564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580">
                  <a:moveTo>
                    <a:pt x="95" y="564"/>
                  </a:moveTo>
                  <a:cubicBezTo>
                    <a:pt x="81" y="574"/>
                    <a:pt x="89" y="569"/>
                    <a:pt x="68" y="576"/>
                  </a:cubicBezTo>
                  <a:cubicBezTo>
                    <a:pt x="65" y="577"/>
                    <a:pt x="59" y="579"/>
                    <a:pt x="59" y="579"/>
                  </a:cubicBezTo>
                  <a:cubicBezTo>
                    <a:pt x="28" y="574"/>
                    <a:pt x="48" y="580"/>
                    <a:pt x="53" y="564"/>
                  </a:cubicBezTo>
                  <a:cubicBezTo>
                    <a:pt x="43" y="561"/>
                    <a:pt x="30" y="555"/>
                    <a:pt x="47" y="549"/>
                  </a:cubicBezTo>
                  <a:cubicBezTo>
                    <a:pt x="48" y="544"/>
                    <a:pt x="46" y="538"/>
                    <a:pt x="50" y="534"/>
                  </a:cubicBezTo>
                  <a:cubicBezTo>
                    <a:pt x="52" y="532"/>
                    <a:pt x="50" y="543"/>
                    <a:pt x="53" y="543"/>
                  </a:cubicBezTo>
                  <a:cubicBezTo>
                    <a:pt x="56" y="543"/>
                    <a:pt x="55" y="537"/>
                    <a:pt x="56" y="534"/>
                  </a:cubicBezTo>
                  <a:cubicBezTo>
                    <a:pt x="59" y="510"/>
                    <a:pt x="56" y="504"/>
                    <a:pt x="74" y="492"/>
                  </a:cubicBezTo>
                  <a:cubicBezTo>
                    <a:pt x="77" y="478"/>
                    <a:pt x="78" y="464"/>
                    <a:pt x="83" y="450"/>
                  </a:cubicBezTo>
                  <a:cubicBezTo>
                    <a:pt x="79" y="439"/>
                    <a:pt x="74" y="431"/>
                    <a:pt x="71" y="420"/>
                  </a:cubicBezTo>
                  <a:cubicBezTo>
                    <a:pt x="73" y="374"/>
                    <a:pt x="96" y="231"/>
                    <a:pt x="59" y="219"/>
                  </a:cubicBezTo>
                  <a:cubicBezTo>
                    <a:pt x="58" y="205"/>
                    <a:pt x="61" y="190"/>
                    <a:pt x="56" y="177"/>
                  </a:cubicBezTo>
                  <a:cubicBezTo>
                    <a:pt x="54" y="171"/>
                    <a:pt x="50" y="195"/>
                    <a:pt x="50" y="195"/>
                  </a:cubicBezTo>
                  <a:cubicBezTo>
                    <a:pt x="34" y="162"/>
                    <a:pt x="42" y="121"/>
                    <a:pt x="38" y="84"/>
                  </a:cubicBezTo>
                  <a:cubicBezTo>
                    <a:pt x="18" y="104"/>
                    <a:pt x="33" y="73"/>
                    <a:pt x="14" y="60"/>
                  </a:cubicBezTo>
                  <a:cubicBezTo>
                    <a:pt x="0" y="103"/>
                    <a:pt x="8" y="84"/>
                    <a:pt x="11" y="0"/>
                  </a:cubicBezTo>
                  <a:cubicBezTo>
                    <a:pt x="13" y="7"/>
                    <a:pt x="19" y="14"/>
                    <a:pt x="20" y="21"/>
                  </a:cubicBezTo>
                  <a:cubicBezTo>
                    <a:pt x="28" y="59"/>
                    <a:pt x="11" y="50"/>
                    <a:pt x="32" y="57"/>
                  </a:cubicBezTo>
                  <a:cubicBezTo>
                    <a:pt x="33" y="72"/>
                    <a:pt x="29" y="88"/>
                    <a:pt x="35" y="102"/>
                  </a:cubicBezTo>
                  <a:cubicBezTo>
                    <a:pt x="37" y="108"/>
                    <a:pt x="53" y="108"/>
                    <a:pt x="53" y="108"/>
                  </a:cubicBezTo>
                  <a:cubicBezTo>
                    <a:pt x="58" y="249"/>
                    <a:pt x="40" y="164"/>
                    <a:pt x="71" y="210"/>
                  </a:cubicBezTo>
                  <a:cubicBezTo>
                    <a:pt x="80" y="261"/>
                    <a:pt x="85" y="316"/>
                    <a:pt x="68" y="366"/>
                  </a:cubicBezTo>
                  <a:cubicBezTo>
                    <a:pt x="67" y="412"/>
                    <a:pt x="65" y="458"/>
                    <a:pt x="65" y="504"/>
                  </a:cubicBezTo>
                  <a:cubicBezTo>
                    <a:pt x="65" y="507"/>
                    <a:pt x="68" y="492"/>
                    <a:pt x="68" y="495"/>
                  </a:cubicBezTo>
                  <a:cubicBezTo>
                    <a:pt x="68" y="502"/>
                    <a:pt x="66" y="509"/>
                    <a:pt x="65" y="516"/>
                  </a:cubicBezTo>
                  <a:cubicBezTo>
                    <a:pt x="66" y="520"/>
                    <a:pt x="64" y="526"/>
                    <a:pt x="68" y="528"/>
                  </a:cubicBezTo>
                  <a:cubicBezTo>
                    <a:pt x="75" y="532"/>
                    <a:pt x="87" y="525"/>
                    <a:pt x="92" y="531"/>
                  </a:cubicBezTo>
                  <a:cubicBezTo>
                    <a:pt x="99" y="540"/>
                    <a:pt x="94" y="553"/>
                    <a:pt x="95" y="56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65" name="Freeform 493"/>
            <p:cNvSpPr>
              <a:spLocks/>
            </p:cNvSpPr>
            <p:nvPr/>
          </p:nvSpPr>
          <p:spPr bwMode="auto">
            <a:xfrm rot="504736">
              <a:off x="1102" y="3548"/>
              <a:ext cx="102" cy="223"/>
            </a:xfrm>
            <a:custGeom>
              <a:avLst/>
              <a:gdLst>
                <a:gd name="T0" fmla="*/ 154 w 159"/>
                <a:gd name="T1" fmla="*/ 451 h 451"/>
                <a:gd name="T2" fmla="*/ 109 w 159"/>
                <a:gd name="T3" fmla="*/ 436 h 451"/>
                <a:gd name="T4" fmla="*/ 79 w 159"/>
                <a:gd name="T5" fmla="*/ 358 h 451"/>
                <a:gd name="T6" fmla="*/ 67 w 159"/>
                <a:gd name="T7" fmla="*/ 241 h 451"/>
                <a:gd name="T8" fmla="*/ 40 w 159"/>
                <a:gd name="T9" fmla="*/ 226 h 451"/>
                <a:gd name="T10" fmla="*/ 34 w 159"/>
                <a:gd name="T11" fmla="*/ 40 h 451"/>
                <a:gd name="T12" fmla="*/ 19 w 159"/>
                <a:gd name="T13" fmla="*/ 37 h 451"/>
                <a:gd name="T14" fmla="*/ 10 w 159"/>
                <a:gd name="T15" fmla="*/ 31 h 451"/>
                <a:gd name="T16" fmla="*/ 1 w 159"/>
                <a:gd name="T17" fmla="*/ 13 h 451"/>
                <a:gd name="T18" fmla="*/ 4 w 159"/>
                <a:gd name="T19" fmla="*/ 1 h 451"/>
                <a:gd name="T20" fmla="*/ 10 w 159"/>
                <a:gd name="T21" fmla="*/ 10 h 451"/>
                <a:gd name="T22" fmla="*/ 13 w 159"/>
                <a:gd name="T23" fmla="*/ 37 h 451"/>
                <a:gd name="T24" fmla="*/ 40 w 159"/>
                <a:gd name="T25" fmla="*/ 55 h 451"/>
                <a:gd name="T26" fmla="*/ 49 w 159"/>
                <a:gd name="T27" fmla="*/ 256 h 451"/>
                <a:gd name="T28" fmla="*/ 88 w 159"/>
                <a:gd name="T29" fmla="*/ 268 h 451"/>
                <a:gd name="T30" fmla="*/ 97 w 159"/>
                <a:gd name="T31" fmla="*/ 352 h 451"/>
                <a:gd name="T32" fmla="*/ 112 w 159"/>
                <a:gd name="T33" fmla="*/ 367 h 451"/>
                <a:gd name="T34" fmla="*/ 115 w 159"/>
                <a:gd name="T35" fmla="*/ 406 h 451"/>
                <a:gd name="T36" fmla="*/ 151 w 159"/>
                <a:gd name="T37" fmla="*/ 424 h 451"/>
                <a:gd name="T38" fmla="*/ 154 w 159"/>
                <a:gd name="T39" fmla="*/ 45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9" h="451">
                  <a:moveTo>
                    <a:pt x="154" y="451"/>
                  </a:moveTo>
                  <a:cubicBezTo>
                    <a:pt x="139" y="446"/>
                    <a:pt x="124" y="441"/>
                    <a:pt x="109" y="436"/>
                  </a:cubicBezTo>
                  <a:cubicBezTo>
                    <a:pt x="131" y="370"/>
                    <a:pt x="130" y="363"/>
                    <a:pt x="79" y="358"/>
                  </a:cubicBezTo>
                  <a:cubicBezTo>
                    <a:pt x="73" y="306"/>
                    <a:pt x="70" y="316"/>
                    <a:pt x="67" y="241"/>
                  </a:cubicBezTo>
                  <a:cubicBezTo>
                    <a:pt x="47" y="254"/>
                    <a:pt x="59" y="232"/>
                    <a:pt x="40" y="226"/>
                  </a:cubicBezTo>
                  <a:cubicBezTo>
                    <a:pt x="38" y="164"/>
                    <a:pt x="41" y="102"/>
                    <a:pt x="34" y="40"/>
                  </a:cubicBezTo>
                  <a:cubicBezTo>
                    <a:pt x="33" y="35"/>
                    <a:pt x="24" y="39"/>
                    <a:pt x="19" y="37"/>
                  </a:cubicBezTo>
                  <a:cubicBezTo>
                    <a:pt x="16" y="36"/>
                    <a:pt x="13" y="33"/>
                    <a:pt x="10" y="31"/>
                  </a:cubicBezTo>
                  <a:cubicBezTo>
                    <a:pt x="34" y="23"/>
                    <a:pt x="14" y="16"/>
                    <a:pt x="1" y="13"/>
                  </a:cubicBezTo>
                  <a:cubicBezTo>
                    <a:pt x="2" y="9"/>
                    <a:pt x="0" y="2"/>
                    <a:pt x="4" y="1"/>
                  </a:cubicBezTo>
                  <a:cubicBezTo>
                    <a:pt x="7" y="0"/>
                    <a:pt x="9" y="7"/>
                    <a:pt x="10" y="10"/>
                  </a:cubicBezTo>
                  <a:cubicBezTo>
                    <a:pt x="12" y="19"/>
                    <a:pt x="11" y="28"/>
                    <a:pt x="13" y="37"/>
                  </a:cubicBezTo>
                  <a:cubicBezTo>
                    <a:pt x="16" y="49"/>
                    <a:pt x="30" y="52"/>
                    <a:pt x="40" y="55"/>
                  </a:cubicBezTo>
                  <a:cubicBezTo>
                    <a:pt x="44" y="122"/>
                    <a:pt x="47" y="188"/>
                    <a:pt x="49" y="256"/>
                  </a:cubicBezTo>
                  <a:cubicBezTo>
                    <a:pt x="69" y="243"/>
                    <a:pt x="73" y="258"/>
                    <a:pt x="88" y="268"/>
                  </a:cubicBezTo>
                  <a:cubicBezTo>
                    <a:pt x="83" y="294"/>
                    <a:pt x="60" y="377"/>
                    <a:pt x="97" y="352"/>
                  </a:cubicBezTo>
                  <a:cubicBezTo>
                    <a:pt x="101" y="358"/>
                    <a:pt x="110" y="360"/>
                    <a:pt x="112" y="367"/>
                  </a:cubicBezTo>
                  <a:cubicBezTo>
                    <a:pt x="115" y="380"/>
                    <a:pt x="112" y="393"/>
                    <a:pt x="115" y="406"/>
                  </a:cubicBezTo>
                  <a:cubicBezTo>
                    <a:pt x="117" y="412"/>
                    <a:pt x="145" y="422"/>
                    <a:pt x="151" y="424"/>
                  </a:cubicBezTo>
                  <a:cubicBezTo>
                    <a:pt x="154" y="434"/>
                    <a:pt x="159" y="441"/>
                    <a:pt x="154" y="451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66" name="Freeform 494"/>
            <p:cNvSpPr>
              <a:spLocks/>
            </p:cNvSpPr>
            <p:nvPr/>
          </p:nvSpPr>
          <p:spPr bwMode="auto">
            <a:xfrm rot="504736">
              <a:off x="895" y="3231"/>
              <a:ext cx="321" cy="506"/>
            </a:xfrm>
            <a:custGeom>
              <a:avLst/>
              <a:gdLst>
                <a:gd name="T0" fmla="*/ 479 w 494"/>
                <a:gd name="T1" fmla="*/ 1014 h 1020"/>
                <a:gd name="T2" fmla="*/ 455 w 494"/>
                <a:gd name="T3" fmla="*/ 978 h 1020"/>
                <a:gd name="T4" fmla="*/ 449 w 494"/>
                <a:gd name="T5" fmla="*/ 960 h 1020"/>
                <a:gd name="T6" fmla="*/ 425 w 494"/>
                <a:gd name="T7" fmla="*/ 924 h 1020"/>
                <a:gd name="T8" fmla="*/ 413 w 494"/>
                <a:gd name="T9" fmla="*/ 906 h 1020"/>
                <a:gd name="T10" fmla="*/ 395 w 494"/>
                <a:gd name="T11" fmla="*/ 888 h 1020"/>
                <a:gd name="T12" fmla="*/ 383 w 494"/>
                <a:gd name="T13" fmla="*/ 870 h 1020"/>
                <a:gd name="T14" fmla="*/ 365 w 494"/>
                <a:gd name="T15" fmla="*/ 864 h 1020"/>
                <a:gd name="T16" fmla="*/ 365 w 494"/>
                <a:gd name="T17" fmla="*/ 786 h 1020"/>
                <a:gd name="T18" fmla="*/ 383 w 494"/>
                <a:gd name="T19" fmla="*/ 804 h 1020"/>
                <a:gd name="T20" fmla="*/ 377 w 494"/>
                <a:gd name="T21" fmla="*/ 768 h 1020"/>
                <a:gd name="T22" fmla="*/ 407 w 494"/>
                <a:gd name="T23" fmla="*/ 726 h 1020"/>
                <a:gd name="T24" fmla="*/ 389 w 494"/>
                <a:gd name="T25" fmla="*/ 726 h 1020"/>
                <a:gd name="T26" fmla="*/ 371 w 494"/>
                <a:gd name="T27" fmla="*/ 720 h 1020"/>
                <a:gd name="T28" fmla="*/ 353 w 494"/>
                <a:gd name="T29" fmla="*/ 720 h 1020"/>
                <a:gd name="T30" fmla="*/ 359 w 494"/>
                <a:gd name="T31" fmla="*/ 702 h 1020"/>
                <a:gd name="T32" fmla="*/ 377 w 494"/>
                <a:gd name="T33" fmla="*/ 606 h 1020"/>
                <a:gd name="T34" fmla="*/ 371 w 494"/>
                <a:gd name="T35" fmla="*/ 582 h 1020"/>
                <a:gd name="T36" fmla="*/ 353 w 494"/>
                <a:gd name="T37" fmla="*/ 564 h 1020"/>
                <a:gd name="T38" fmla="*/ 359 w 494"/>
                <a:gd name="T39" fmla="*/ 678 h 1020"/>
                <a:gd name="T40" fmla="*/ 371 w 494"/>
                <a:gd name="T41" fmla="*/ 714 h 1020"/>
                <a:gd name="T42" fmla="*/ 401 w 494"/>
                <a:gd name="T43" fmla="*/ 954 h 1020"/>
                <a:gd name="T44" fmla="*/ 329 w 494"/>
                <a:gd name="T45" fmla="*/ 1020 h 1020"/>
                <a:gd name="T46" fmla="*/ 353 w 494"/>
                <a:gd name="T47" fmla="*/ 912 h 1020"/>
                <a:gd name="T48" fmla="*/ 335 w 494"/>
                <a:gd name="T49" fmla="*/ 870 h 1020"/>
                <a:gd name="T50" fmla="*/ 317 w 494"/>
                <a:gd name="T51" fmla="*/ 684 h 1020"/>
                <a:gd name="T52" fmla="*/ 293 w 494"/>
                <a:gd name="T53" fmla="*/ 684 h 1020"/>
                <a:gd name="T54" fmla="*/ 251 w 494"/>
                <a:gd name="T55" fmla="*/ 546 h 1020"/>
                <a:gd name="T56" fmla="*/ 209 w 494"/>
                <a:gd name="T57" fmla="*/ 414 h 1020"/>
                <a:gd name="T58" fmla="*/ 203 w 494"/>
                <a:gd name="T59" fmla="*/ 258 h 1020"/>
                <a:gd name="T60" fmla="*/ 179 w 494"/>
                <a:gd name="T61" fmla="*/ 162 h 1020"/>
                <a:gd name="T62" fmla="*/ 125 w 494"/>
                <a:gd name="T63" fmla="*/ 54 h 1020"/>
                <a:gd name="T64" fmla="*/ 107 w 494"/>
                <a:gd name="T65" fmla="*/ 60 h 1020"/>
                <a:gd name="T66" fmla="*/ 95 w 494"/>
                <a:gd name="T67" fmla="*/ 96 h 1020"/>
                <a:gd name="T68" fmla="*/ 59 w 494"/>
                <a:gd name="T69" fmla="*/ 114 h 1020"/>
                <a:gd name="T70" fmla="*/ 5 w 494"/>
                <a:gd name="T71" fmla="*/ 126 h 1020"/>
                <a:gd name="T72" fmla="*/ 11 w 494"/>
                <a:gd name="T73" fmla="*/ 108 h 1020"/>
                <a:gd name="T74" fmla="*/ 35 w 494"/>
                <a:gd name="T75" fmla="*/ 24 h 1020"/>
                <a:gd name="T76" fmla="*/ 71 w 494"/>
                <a:gd name="T77" fmla="*/ 0 h 1020"/>
                <a:gd name="T78" fmla="*/ 47 w 494"/>
                <a:gd name="T79" fmla="*/ 48 h 1020"/>
                <a:gd name="T80" fmla="*/ 35 w 494"/>
                <a:gd name="T81" fmla="*/ 96 h 1020"/>
                <a:gd name="T82" fmla="*/ 65 w 494"/>
                <a:gd name="T83" fmla="*/ 90 h 1020"/>
                <a:gd name="T84" fmla="*/ 119 w 494"/>
                <a:gd name="T85" fmla="*/ 42 h 1020"/>
                <a:gd name="T86" fmla="*/ 161 w 494"/>
                <a:gd name="T87" fmla="*/ 90 h 1020"/>
                <a:gd name="T88" fmla="*/ 185 w 494"/>
                <a:gd name="T89" fmla="*/ 84 h 1020"/>
                <a:gd name="T90" fmla="*/ 203 w 494"/>
                <a:gd name="T91" fmla="*/ 72 h 1020"/>
                <a:gd name="T92" fmla="*/ 221 w 494"/>
                <a:gd name="T93" fmla="*/ 84 h 1020"/>
                <a:gd name="T94" fmla="*/ 275 w 494"/>
                <a:gd name="T95" fmla="*/ 96 h 1020"/>
                <a:gd name="T96" fmla="*/ 353 w 494"/>
                <a:gd name="T97" fmla="*/ 48 h 1020"/>
                <a:gd name="T98" fmla="*/ 359 w 494"/>
                <a:gd name="T99" fmla="*/ 120 h 1020"/>
                <a:gd name="T100" fmla="*/ 365 w 494"/>
                <a:gd name="T101" fmla="*/ 312 h 1020"/>
                <a:gd name="T102" fmla="*/ 383 w 494"/>
                <a:gd name="T103" fmla="*/ 522 h 1020"/>
                <a:gd name="T104" fmla="*/ 377 w 494"/>
                <a:gd name="T105" fmla="*/ 630 h 1020"/>
                <a:gd name="T106" fmla="*/ 395 w 494"/>
                <a:gd name="T107" fmla="*/ 642 h 1020"/>
                <a:gd name="T108" fmla="*/ 401 w 494"/>
                <a:gd name="T109" fmla="*/ 660 h 1020"/>
                <a:gd name="T110" fmla="*/ 413 w 494"/>
                <a:gd name="T111" fmla="*/ 798 h 1020"/>
                <a:gd name="T112" fmla="*/ 443 w 494"/>
                <a:gd name="T113" fmla="*/ 924 h 1020"/>
                <a:gd name="T114" fmla="*/ 479 w 494"/>
                <a:gd name="T115" fmla="*/ 1014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1020">
                  <a:moveTo>
                    <a:pt x="479" y="1014"/>
                  </a:moveTo>
                  <a:cubicBezTo>
                    <a:pt x="471" y="1002"/>
                    <a:pt x="460" y="992"/>
                    <a:pt x="455" y="978"/>
                  </a:cubicBezTo>
                  <a:cubicBezTo>
                    <a:pt x="453" y="972"/>
                    <a:pt x="452" y="966"/>
                    <a:pt x="449" y="960"/>
                  </a:cubicBezTo>
                  <a:cubicBezTo>
                    <a:pt x="442" y="947"/>
                    <a:pt x="433" y="936"/>
                    <a:pt x="425" y="924"/>
                  </a:cubicBezTo>
                  <a:cubicBezTo>
                    <a:pt x="421" y="918"/>
                    <a:pt x="413" y="906"/>
                    <a:pt x="413" y="906"/>
                  </a:cubicBezTo>
                  <a:cubicBezTo>
                    <a:pt x="425" y="857"/>
                    <a:pt x="423" y="897"/>
                    <a:pt x="395" y="888"/>
                  </a:cubicBezTo>
                  <a:cubicBezTo>
                    <a:pt x="388" y="886"/>
                    <a:pt x="389" y="875"/>
                    <a:pt x="383" y="870"/>
                  </a:cubicBezTo>
                  <a:cubicBezTo>
                    <a:pt x="378" y="866"/>
                    <a:pt x="371" y="866"/>
                    <a:pt x="365" y="864"/>
                  </a:cubicBezTo>
                  <a:cubicBezTo>
                    <a:pt x="347" y="838"/>
                    <a:pt x="360" y="819"/>
                    <a:pt x="365" y="786"/>
                  </a:cubicBezTo>
                  <a:cubicBezTo>
                    <a:pt x="371" y="792"/>
                    <a:pt x="375" y="804"/>
                    <a:pt x="383" y="804"/>
                  </a:cubicBezTo>
                  <a:cubicBezTo>
                    <a:pt x="405" y="804"/>
                    <a:pt x="383" y="778"/>
                    <a:pt x="377" y="768"/>
                  </a:cubicBezTo>
                  <a:cubicBezTo>
                    <a:pt x="383" y="738"/>
                    <a:pt x="374" y="715"/>
                    <a:pt x="407" y="726"/>
                  </a:cubicBezTo>
                  <a:cubicBezTo>
                    <a:pt x="384" y="796"/>
                    <a:pt x="404" y="753"/>
                    <a:pt x="389" y="726"/>
                  </a:cubicBezTo>
                  <a:cubicBezTo>
                    <a:pt x="386" y="721"/>
                    <a:pt x="377" y="722"/>
                    <a:pt x="371" y="720"/>
                  </a:cubicBezTo>
                  <a:cubicBezTo>
                    <a:pt x="370" y="724"/>
                    <a:pt x="361" y="767"/>
                    <a:pt x="353" y="720"/>
                  </a:cubicBezTo>
                  <a:cubicBezTo>
                    <a:pt x="352" y="714"/>
                    <a:pt x="357" y="708"/>
                    <a:pt x="359" y="702"/>
                  </a:cubicBezTo>
                  <a:cubicBezTo>
                    <a:pt x="356" y="661"/>
                    <a:pt x="335" y="620"/>
                    <a:pt x="377" y="606"/>
                  </a:cubicBezTo>
                  <a:cubicBezTo>
                    <a:pt x="391" y="563"/>
                    <a:pt x="400" y="563"/>
                    <a:pt x="371" y="582"/>
                  </a:cubicBezTo>
                  <a:cubicBezTo>
                    <a:pt x="357" y="540"/>
                    <a:pt x="363" y="534"/>
                    <a:pt x="353" y="564"/>
                  </a:cubicBezTo>
                  <a:cubicBezTo>
                    <a:pt x="355" y="602"/>
                    <a:pt x="354" y="640"/>
                    <a:pt x="359" y="678"/>
                  </a:cubicBezTo>
                  <a:cubicBezTo>
                    <a:pt x="361" y="691"/>
                    <a:pt x="371" y="714"/>
                    <a:pt x="371" y="714"/>
                  </a:cubicBezTo>
                  <a:cubicBezTo>
                    <a:pt x="373" y="762"/>
                    <a:pt x="359" y="912"/>
                    <a:pt x="401" y="954"/>
                  </a:cubicBezTo>
                  <a:cubicBezTo>
                    <a:pt x="389" y="990"/>
                    <a:pt x="364" y="1008"/>
                    <a:pt x="329" y="1020"/>
                  </a:cubicBezTo>
                  <a:cubicBezTo>
                    <a:pt x="321" y="988"/>
                    <a:pt x="334" y="940"/>
                    <a:pt x="353" y="912"/>
                  </a:cubicBezTo>
                  <a:cubicBezTo>
                    <a:pt x="349" y="897"/>
                    <a:pt x="336" y="885"/>
                    <a:pt x="335" y="870"/>
                  </a:cubicBezTo>
                  <a:cubicBezTo>
                    <a:pt x="316" y="676"/>
                    <a:pt x="362" y="751"/>
                    <a:pt x="317" y="684"/>
                  </a:cubicBezTo>
                  <a:cubicBezTo>
                    <a:pt x="313" y="635"/>
                    <a:pt x="309" y="731"/>
                    <a:pt x="293" y="684"/>
                  </a:cubicBezTo>
                  <a:cubicBezTo>
                    <a:pt x="291" y="662"/>
                    <a:pt x="254" y="568"/>
                    <a:pt x="251" y="546"/>
                  </a:cubicBezTo>
                  <a:cubicBezTo>
                    <a:pt x="237" y="526"/>
                    <a:pt x="223" y="449"/>
                    <a:pt x="209" y="414"/>
                  </a:cubicBezTo>
                  <a:cubicBezTo>
                    <a:pt x="197" y="387"/>
                    <a:pt x="208" y="300"/>
                    <a:pt x="203" y="258"/>
                  </a:cubicBezTo>
                  <a:cubicBezTo>
                    <a:pt x="198" y="212"/>
                    <a:pt x="202" y="196"/>
                    <a:pt x="179" y="162"/>
                  </a:cubicBezTo>
                  <a:cubicBezTo>
                    <a:pt x="166" y="112"/>
                    <a:pt x="180" y="72"/>
                    <a:pt x="125" y="54"/>
                  </a:cubicBezTo>
                  <a:cubicBezTo>
                    <a:pt x="119" y="56"/>
                    <a:pt x="111" y="55"/>
                    <a:pt x="107" y="60"/>
                  </a:cubicBezTo>
                  <a:cubicBezTo>
                    <a:pt x="100" y="70"/>
                    <a:pt x="107" y="92"/>
                    <a:pt x="95" y="96"/>
                  </a:cubicBezTo>
                  <a:cubicBezTo>
                    <a:pt x="70" y="104"/>
                    <a:pt x="82" y="98"/>
                    <a:pt x="59" y="114"/>
                  </a:cubicBezTo>
                  <a:cubicBezTo>
                    <a:pt x="51" y="139"/>
                    <a:pt x="52" y="153"/>
                    <a:pt x="5" y="126"/>
                  </a:cubicBezTo>
                  <a:cubicBezTo>
                    <a:pt x="0" y="123"/>
                    <a:pt x="9" y="114"/>
                    <a:pt x="11" y="108"/>
                  </a:cubicBezTo>
                  <a:cubicBezTo>
                    <a:pt x="14" y="95"/>
                    <a:pt x="27" y="30"/>
                    <a:pt x="35" y="24"/>
                  </a:cubicBezTo>
                  <a:cubicBezTo>
                    <a:pt x="47" y="16"/>
                    <a:pt x="71" y="0"/>
                    <a:pt x="71" y="0"/>
                  </a:cubicBezTo>
                  <a:cubicBezTo>
                    <a:pt x="58" y="78"/>
                    <a:pt x="79" y="9"/>
                    <a:pt x="47" y="48"/>
                  </a:cubicBezTo>
                  <a:cubicBezTo>
                    <a:pt x="42" y="54"/>
                    <a:pt x="35" y="95"/>
                    <a:pt x="35" y="96"/>
                  </a:cubicBezTo>
                  <a:cubicBezTo>
                    <a:pt x="47" y="132"/>
                    <a:pt x="57" y="114"/>
                    <a:pt x="65" y="90"/>
                  </a:cubicBezTo>
                  <a:cubicBezTo>
                    <a:pt x="72" y="41"/>
                    <a:pt x="71" y="32"/>
                    <a:pt x="119" y="42"/>
                  </a:cubicBezTo>
                  <a:cubicBezTo>
                    <a:pt x="127" y="66"/>
                    <a:pt x="140" y="76"/>
                    <a:pt x="161" y="90"/>
                  </a:cubicBezTo>
                  <a:cubicBezTo>
                    <a:pt x="169" y="88"/>
                    <a:pt x="177" y="87"/>
                    <a:pt x="185" y="84"/>
                  </a:cubicBezTo>
                  <a:cubicBezTo>
                    <a:pt x="192" y="81"/>
                    <a:pt x="196" y="72"/>
                    <a:pt x="203" y="72"/>
                  </a:cubicBezTo>
                  <a:cubicBezTo>
                    <a:pt x="210" y="72"/>
                    <a:pt x="214" y="82"/>
                    <a:pt x="221" y="84"/>
                  </a:cubicBezTo>
                  <a:cubicBezTo>
                    <a:pt x="238" y="90"/>
                    <a:pt x="258" y="90"/>
                    <a:pt x="275" y="96"/>
                  </a:cubicBezTo>
                  <a:cubicBezTo>
                    <a:pt x="324" y="86"/>
                    <a:pt x="317" y="72"/>
                    <a:pt x="353" y="48"/>
                  </a:cubicBezTo>
                  <a:cubicBezTo>
                    <a:pt x="362" y="74"/>
                    <a:pt x="350" y="94"/>
                    <a:pt x="359" y="120"/>
                  </a:cubicBezTo>
                  <a:cubicBezTo>
                    <a:pt x="361" y="179"/>
                    <a:pt x="362" y="227"/>
                    <a:pt x="365" y="312"/>
                  </a:cubicBezTo>
                  <a:cubicBezTo>
                    <a:pt x="369" y="379"/>
                    <a:pt x="381" y="469"/>
                    <a:pt x="383" y="522"/>
                  </a:cubicBezTo>
                  <a:cubicBezTo>
                    <a:pt x="385" y="575"/>
                    <a:pt x="375" y="610"/>
                    <a:pt x="377" y="630"/>
                  </a:cubicBezTo>
                  <a:cubicBezTo>
                    <a:pt x="377" y="637"/>
                    <a:pt x="390" y="636"/>
                    <a:pt x="395" y="642"/>
                  </a:cubicBezTo>
                  <a:cubicBezTo>
                    <a:pt x="399" y="647"/>
                    <a:pt x="399" y="654"/>
                    <a:pt x="401" y="660"/>
                  </a:cubicBezTo>
                  <a:cubicBezTo>
                    <a:pt x="407" y="699"/>
                    <a:pt x="384" y="769"/>
                    <a:pt x="413" y="798"/>
                  </a:cubicBezTo>
                  <a:cubicBezTo>
                    <a:pt x="428" y="843"/>
                    <a:pt x="458" y="880"/>
                    <a:pt x="443" y="924"/>
                  </a:cubicBezTo>
                  <a:cubicBezTo>
                    <a:pt x="475" y="935"/>
                    <a:pt x="494" y="984"/>
                    <a:pt x="479" y="1014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67" name="Freeform 495"/>
            <p:cNvSpPr>
              <a:spLocks/>
            </p:cNvSpPr>
            <p:nvPr/>
          </p:nvSpPr>
          <p:spPr bwMode="auto">
            <a:xfrm rot="20869667" flipH="1">
              <a:off x="1388" y="3162"/>
              <a:ext cx="206" cy="212"/>
            </a:xfrm>
            <a:custGeom>
              <a:avLst/>
              <a:gdLst>
                <a:gd name="T0" fmla="*/ 207 w 317"/>
                <a:gd name="T1" fmla="*/ 389 h 427"/>
                <a:gd name="T2" fmla="*/ 186 w 317"/>
                <a:gd name="T3" fmla="*/ 305 h 427"/>
                <a:gd name="T4" fmla="*/ 192 w 317"/>
                <a:gd name="T5" fmla="*/ 278 h 427"/>
                <a:gd name="T6" fmla="*/ 162 w 317"/>
                <a:gd name="T7" fmla="*/ 230 h 427"/>
                <a:gd name="T8" fmla="*/ 171 w 317"/>
                <a:gd name="T9" fmla="*/ 200 h 427"/>
                <a:gd name="T10" fmla="*/ 150 w 317"/>
                <a:gd name="T11" fmla="*/ 170 h 427"/>
                <a:gd name="T12" fmla="*/ 129 w 317"/>
                <a:gd name="T13" fmla="*/ 155 h 427"/>
                <a:gd name="T14" fmla="*/ 135 w 317"/>
                <a:gd name="T15" fmla="*/ 131 h 427"/>
                <a:gd name="T16" fmla="*/ 192 w 317"/>
                <a:gd name="T17" fmla="*/ 143 h 427"/>
                <a:gd name="T18" fmla="*/ 300 w 317"/>
                <a:gd name="T19" fmla="*/ 170 h 427"/>
                <a:gd name="T20" fmla="*/ 264 w 317"/>
                <a:gd name="T21" fmla="*/ 170 h 427"/>
                <a:gd name="T22" fmla="*/ 129 w 317"/>
                <a:gd name="T23" fmla="*/ 104 h 427"/>
                <a:gd name="T24" fmla="*/ 114 w 317"/>
                <a:gd name="T25" fmla="*/ 77 h 427"/>
                <a:gd name="T26" fmla="*/ 258 w 317"/>
                <a:gd name="T27" fmla="*/ 23 h 427"/>
                <a:gd name="T28" fmla="*/ 270 w 317"/>
                <a:gd name="T29" fmla="*/ 53 h 427"/>
                <a:gd name="T30" fmla="*/ 258 w 317"/>
                <a:gd name="T31" fmla="*/ 86 h 427"/>
                <a:gd name="T32" fmla="*/ 303 w 317"/>
                <a:gd name="T33" fmla="*/ 95 h 427"/>
                <a:gd name="T34" fmla="*/ 294 w 317"/>
                <a:gd name="T35" fmla="*/ 128 h 427"/>
                <a:gd name="T36" fmla="*/ 303 w 317"/>
                <a:gd name="T37" fmla="*/ 131 h 427"/>
                <a:gd name="T38" fmla="*/ 255 w 317"/>
                <a:gd name="T39" fmla="*/ 11 h 427"/>
                <a:gd name="T40" fmla="*/ 150 w 317"/>
                <a:gd name="T41" fmla="*/ 23 h 427"/>
                <a:gd name="T42" fmla="*/ 108 w 317"/>
                <a:gd name="T43" fmla="*/ 68 h 427"/>
                <a:gd name="T44" fmla="*/ 87 w 317"/>
                <a:gd name="T45" fmla="*/ 86 h 427"/>
                <a:gd name="T46" fmla="*/ 69 w 317"/>
                <a:gd name="T47" fmla="*/ 113 h 427"/>
                <a:gd name="T48" fmla="*/ 48 w 317"/>
                <a:gd name="T49" fmla="*/ 164 h 427"/>
                <a:gd name="T50" fmla="*/ 21 w 317"/>
                <a:gd name="T51" fmla="*/ 194 h 427"/>
                <a:gd name="T52" fmla="*/ 9 w 317"/>
                <a:gd name="T53" fmla="*/ 218 h 427"/>
                <a:gd name="T54" fmla="*/ 36 w 317"/>
                <a:gd name="T55" fmla="*/ 194 h 427"/>
                <a:gd name="T56" fmla="*/ 93 w 317"/>
                <a:gd name="T57" fmla="*/ 110 h 427"/>
                <a:gd name="T58" fmla="*/ 129 w 317"/>
                <a:gd name="T59" fmla="*/ 110 h 427"/>
                <a:gd name="T60" fmla="*/ 171 w 317"/>
                <a:gd name="T61" fmla="*/ 224 h 427"/>
                <a:gd name="T62" fmla="*/ 198 w 317"/>
                <a:gd name="T63" fmla="*/ 404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427">
                  <a:moveTo>
                    <a:pt x="219" y="413"/>
                  </a:moveTo>
                  <a:cubicBezTo>
                    <a:pt x="211" y="402"/>
                    <a:pt x="202" y="403"/>
                    <a:pt x="207" y="389"/>
                  </a:cubicBezTo>
                  <a:cubicBezTo>
                    <a:pt x="206" y="359"/>
                    <a:pt x="211" y="328"/>
                    <a:pt x="204" y="299"/>
                  </a:cubicBezTo>
                  <a:cubicBezTo>
                    <a:pt x="202" y="293"/>
                    <a:pt x="186" y="305"/>
                    <a:pt x="186" y="305"/>
                  </a:cubicBezTo>
                  <a:cubicBezTo>
                    <a:pt x="187" y="299"/>
                    <a:pt x="188" y="293"/>
                    <a:pt x="189" y="287"/>
                  </a:cubicBezTo>
                  <a:cubicBezTo>
                    <a:pt x="190" y="284"/>
                    <a:pt x="194" y="280"/>
                    <a:pt x="192" y="278"/>
                  </a:cubicBezTo>
                  <a:cubicBezTo>
                    <a:pt x="188" y="274"/>
                    <a:pt x="174" y="272"/>
                    <a:pt x="174" y="272"/>
                  </a:cubicBezTo>
                  <a:cubicBezTo>
                    <a:pt x="165" y="259"/>
                    <a:pt x="167" y="245"/>
                    <a:pt x="162" y="230"/>
                  </a:cubicBezTo>
                  <a:cubicBezTo>
                    <a:pt x="163" y="223"/>
                    <a:pt x="163" y="216"/>
                    <a:pt x="165" y="209"/>
                  </a:cubicBezTo>
                  <a:cubicBezTo>
                    <a:pt x="166" y="206"/>
                    <a:pt x="173" y="203"/>
                    <a:pt x="171" y="200"/>
                  </a:cubicBezTo>
                  <a:cubicBezTo>
                    <a:pt x="167" y="195"/>
                    <a:pt x="153" y="194"/>
                    <a:pt x="153" y="194"/>
                  </a:cubicBezTo>
                  <a:cubicBezTo>
                    <a:pt x="157" y="178"/>
                    <a:pt x="169" y="175"/>
                    <a:pt x="150" y="170"/>
                  </a:cubicBezTo>
                  <a:cubicBezTo>
                    <a:pt x="149" y="167"/>
                    <a:pt x="150" y="163"/>
                    <a:pt x="147" y="161"/>
                  </a:cubicBezTo>
                  <a:cubicBezTo>
                    <a:pt x="142" y="157"/>
                    <a:pt x="129" y="155"/>
                    <a:pt x="129" y="155"/>
                  </a:cubicBezTo>
                  <a:cubicBezTo>
                    <a:pt x="130" y="152"/>
                    <a:pt x="133" y="149"/>
                    <a:pt x="132" y="146"/>
                  </a:cubicBezTo>
                  <a:cubicBezTo>
                    <a:pt x="125" y="125"/>
                    <a:pt x="107" y="125"/>
                    <a:pt x="135" y="131"/>
                  </a:cubicBezTo>
                  <a:cubicBezTo>
                    <a:pt x="141" y="150"/>
                    <a:pt x="147" y="131"/>
                    <a:pt x="150" y="122"/>
                  </a:cubicBezTo>
                  <a:cubicBezTo>
                    <a:pt x="163" y="131"/>
                    <a:pt x="177" y="139"/>
                    <a:pt x="192" y="143"/>
                  </a:cubicBezTo>
                  <a:cubicBezTo>
                    <a:pt x="198" y="168"/>
                    <a:pt x="201" y="169"/>
                    <a:pt x="228" y="173"/>
                  </a:cubicBezTo>
                  <a:cubicBezTo>
                    <a:pt x="251" y="181"/>
                    <a:pt x="277" y="178"/>
                    <a:pt x="300" y="170"/>
                  </a:cubicBezTo>
                  <a:cubicBezTo>
                    <a:pt x="304" y="157"/>
                    <a:pt x="301" y="153"/>
                    <a:pt x="288" y="149"/>
                  </a:cubicBezTo>
                  <a:cubicBezTo>
                    <a:pt x="276" y="153"/>
                    <a:pt x="273" y="161"/>
                    <a:pt x="264" y="170"/>
                  </a:cubicBezTo>
                  <a:cubicBezTo>
                    <a:pt x="240" y="146"/>
                    <a:pt x="238" y="143"/>
                    <a:pt x="201" y="140"/>
                  </a:cubicBezTo>
                  <a:cubicBezTo>
                    <a:pt x="193" y="117"/>
                    <a:pt x="152" y="109"/>
                    <a:pt x="129" y="104"/>
                  </a:cubicBezTo>
                  <a:cubicBezTo>
                    <a:pt x="124" y="83"/>
                    <a:pt x="115" y="89"/>
                    <a:pt x="120" y="104"/>
                  </a:cubicBezTo>
                  <a:cubicBezTo>
                    <a:pt x="129" y="91"/>
                    <a:pt x="127" y="85"/>
                    <a:pt x="114" y="77"/>
                  </a:cubicBezTo>
                  <a:cubicBezTo>
                    <a:pt x="136" y="70"/>
                    <a:pt x="136" y="49"/>
                    <a:pt x="159" y="41"/>
                  </a:cubicBezTo>
                  <a:cubicBezTo>
                    <a:pt x="168" y="4"/>
                    <a:pt x="231" y="24"/>
                    <a:pt x="258" y="23"/>
                  </a:cubicBezTo>
                  <a:cubicBezTo>
                    <a:pt x="259" y="32"/>
                    <a:pt x="258" y="42"/>
                    <a:pt x="261" y="50"/>
                  </a:cubicBezTo>
                  <a:cubicBezTo>
                    <a:pt x="262" y="53"/>
                    <a:pt x="269" y="50"/>
                    <a:pt x="270" y="53"/>
                  </a:cubicBezTo>
                  <a:cubicBezTo>
                    <a:pt x="271" y="56"/>
                    <a:pt x="266" y="59"/>
                    <a:pt x="264" y="62"/>
                  </a:cubicBezTo>
                  <a:cubicBezTo>
                    <a:pt x="261" y="68"/>
                    <a:pt x="259" y="80"/>
                    <a:pt x="258" y="86"/>
                  </a:cubicBezTo>
                  <a:cubicBezTo>
                    <a:pt x="261" y="88"/>
                    <a:pt x="263" y="91"/>
                    <a:pt x="267" y="92"/>
                  </a:cubicBezTo>
                  <a:cubicBezTo>
                    <a:pt x="279" y="94"/>
                    <a:pt x="292" y="91"/>
                    <a:pt x="303" y="95"/>
                  </a:cubicBezTo>
                  <a:cubicBezTo>
                    <a:pt x="306" y="96"/>
                    <a:pt x="301" y="101"/>
                    <a:pt x="300" y="104"/>
                  </a:cubicBezTo>
                  <a:cubicBezTo>
                    <a:pt x="293" y="133"/>
                    <a:pt x="301" y="107"/>
                    <a:pt x="294" y="128"/>
                  </a:cubicBezTo>
                  <a:cubicBezTo>
                    <a:pt x="293" y="135"/>
                    <a:pt x="284" y="147"/>
                    <a:pt x="291" y="149"/>
                  </a:cubicBezTo>
                  <a:cubicBezTo>
                    <a:pt x="298" y="151"/>
                    <a:pt x="303" y="131"/>
                    <a:pt x="303" y="131"/>
                  </a:cubicBezTo>
                  <a:cubicBezTo>
                    <a:pt x="307" y="103"/>
                    <a:pt x="317" y="81"/>
                    <a:pt x="282" y="74"/>
                  </a:cubicBezTo>
                  <a:cubicBezTo>
                    <a:pt x="274" y="49"/>
                    <a:pt x="292" y="18"/>
                    <a:pt x="255" y="11"/>
                  </a:cubicBezTo>
                  <a:cubicBezTo>
                    <a:pt x="243" y="9"/>
                    <a:pt x="231" y="9"/>
                    <a:pt x="219" y="8"/>
                  </a:cubicBezTo>
                  <a:cubicBezTo>
                    <a:pt x="191" y="10"/>
                    <a:pt x="165" y="0"/>
                    <a:pt x="150" y="23"/>
                  </a:cubicBezTo>
                  <a:cubicBezTo>
                    <a:pt x="145" y="47"/>
                    <a:pt x="137" y="39"/>
                    <a:pt x="120" y="50"/>
                  </a:cubicBezTo>
                  <a:cubicBezTo>
                    <a:pt x="116" y="56"/>
                    <a:pt x="112" y="62"/>
                    <a:pt x="108" y="68"/>
                  </a:cubicBezTo>
                  <a:cubicBezTo>
                    <a:pt x="106" y="71"/>
                    <a:pt x="108" y="77"/>
                    <a:pt x="105" y="80"/>
                  </a:cubicBezTo>
                  <a:cubicBezTo>
                    <a:pt x="100" y="84"/>
                    <a:pt x="87" y="86"/>
                    <a:pt x="87" y="86"/>
                  </a:cubicBezTo>
                  <a:cubicBezTo>
                    <a:pt x="90" y="95"/>
                    <a:pt x="97" y="111"/>
                    <a:pt x="87" y="119"/>
                  </a:cubicBezTo>
                  <a:cubicBezTo>
                    <a:pt x="82" y="123"/>
                    <a:pt x="69" y="113"/>
                    <a:pt x="69" y="113"/>
                  </a:cubicBezTo>
                  <a:cubicBezTo>
                    <a:pt x="51" y="117"/>
                    <a:pt x="52" y="122"/>
                    <a:pt x="48" y="140"/>
                  </a:cubicBezTo>
                  <a:cubicBezTo>
                    <a:pt x="52" y="152"/>
                    <a:pt x="52" y="148"/>
                    <a:pt x="48" y="164"/>
                  </a:cubicBezTo>
                  <a:cubicBezTo>
                    <a:pt x="46" y="170"/>
                    <a:pt x="42" y="182"/>
                    <a:pt x="42" y="182"/>
                  </a:cubicBezTo>
                  <a:cubicBezTo>
                    <a:pt x="38" y="222"/>
                    <a:pt x="41" y="208"/>
                    <a:pt x="21" y="194"/>
                  </a:cubicBezTo>
                  <a:cubicBezTo>
                    <a:pt x="10" y="201"/>
                    <a:pt x="12" y="208"/>
                    <a:pt x="0" y="212"/>
                  </a:cubicBezTo>
                  <a:cubicBezTo>
                    <a:pt x="3" y="214"/>
                    <a:pt x="5" y="218"/>
                    <a:pt x="9" y="218"/>
                  </a:cubicBezTo>
                  <a:cubicBezTo>
                    <a:pt x="15" y="218"/>
                    <a:pt x="27" y="212"/>
                    <a:pt x="27" y="212"/>
                  </a:cubicBezTo>
                  <a:cubicBezTo>
                    <a:pt x="29" y="206"/>
                    <a:pt x="35" y="201"/>
                    <a:pt x="36" y="194"/>
                  </a:cubicBezTo>
                  <a:cubicBezTo>
                    <a:pt x="45" y="139"/>
                    <a:pt x="27" y="161"/>
                    <a:pt x="48" y="140"/>
                  </a:cubicBezTo>
                  <a:cubicBezTo>
                    <a:pt x="57" y="112"/>
                    <a:pt x="59" y="113"/>
                    <a:pt x="93" y="110"/>
                  </a:cubicBezTo>
                  <a:cubicBezTo>
                    <a:pt x="99" y="108"/>
                    <a:pt x="104" y="101"/>
                    <a:pt x="111" y="101"/>
                  </a:cubicBezTo>
                  <a:cubicBezTo>
                    <a:pt x="118" y="101"/>
                    <a:pt x="123" y="108"/>
                    <a:pt x="129" y="110"/>
                  </a:cubicBezTo>
                  <a:cubicBezTo>
                    <a:pt x="139" y="120"/>
                    <a:pt x="146" y="130"/>
                    <a:pt x="156" y="140"/>
                  </a:cubicBezTo>
                  <a:cubicBezTo>
                    <a:pt x="163" y="169"/>
                    <a:pt x="147" y="200"/>
                    <a:pt x="171" y="224"/>
                  </a:cubicBezTo>
                  <a:cubicBezTo>
                    <a:pt x="174" y="234"/>
                    <a:pt x="177" y="244"/>
                    <a:pt x="180" y="254"/>
                  </a:cubicBezTo>
                  <a:cubicBezTo>
                    <a:pt x="180" y="262"/>
                    <a:pt x="170" y="395"/>
                    <a:pt x="198" y="404"/>
                  </a:cubicBezTo>
                  <a:cubicBezTo>
                    <a:pt x="202" y="422"/>
                    <a:pt x="205" y="427"/>
                    <a:pt x="219" y="41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68" name="Freeform 496"/>
            <p:cNvSpPr>
              <a:spLocks/>
            </p:cNvSpPr>
            <p:nvPr/>
          </p:nvSpPr>
          <p:spPr bwMode="auto">
            <a:xfrm rot="20869667" flipH="1">
              <a:off x="1432" y="3484"/>
              <a:ext cx="64" cy="287"/>
            </a:xfrm>
            <a:custGeom>
              <a:avLst/>
              <a:gdLst>
                <a:gd name="T0" fmla="*/ 95 w 99"/>
                <a:gd name="T1" fmla="*/ 564 h 580"/>
                <a:gd name="T2" fmla="*/ 68 w 99"/>
                <a:gd name="T3" fmla="*/ 576 h 580"/>
                <a:gd name="T4" fmla="*/ 59 w 99"/>
                <a:gd name="T5" fmla="*/ 579 h 580"/>
                <a:gd name="T6" fmla="*/ 53 w 99"/>
                <a:gd name="T7" fmla="*/ 564 h 580"/>
                <a:gd name="T8" fmla="*/ 47 w 99"/>
                <a:gd name="T9" fmla="*/ 549 h 580"/>
                <a:gd name="T10" fmla="*/ 50 w 99"/>
                <a:gd name="T11" fmla="*/ 534 h 580"/>
                <a:gd name="T12" fmla="*/ 53 w 99"/>
                <a:gd name="T13" fmla="*/ 543 h 580"/>
                <a:gd name="T14" fmla="*/ 56 w 99"/>
                <a:gd name="T15" fmla="*/ 534 h 580"/>
                <a:gd name="T16" fmla="*/ 74 w 99"/>
                <a:gd name="T17" fmla="*/ 492 h 580"/>
                <a:gd name="T18" fmla="*/ 83 w 99"/>
                <a:gd name="T19" fmla="*/ 450 h 580"/>
                <a:gd name="T20" fmla="*/ 71 w 99"/>
                <a:gd name="T21" fmla="*/ 420 h 580"/>
                <a:gd name="T22" fmla="*/ 59 w 99"/>
                <a:gd name="T23" fmla="*/ 219 h 580"/>
                <a:gd name="T24" fmla="*/ 56 w 99"/>
                <a:gd name="T25" fmla="*/ 177 h 580"/>
                <a:gd name="T26" fmla="*/ 50 w 99"/>
                <a:gd name="T27" fmla="*/ 195 h 580"/>
                <a:gd name="T28" fmla="*/ 38 w 99"/>
                <a:gd name="T29" fmla="*/ 84 h 580"/>
                <a:gd name="T30" fmla="*/ 14 w 99"/>
                <a:gd name="T31" fmla="*/ 60 h 580"/>
                <a:gd name="T32" fmla="*/ 11 w 99"/>
                <a:gd name="T33" fmla="*/ 0 h 580"/>
                <a:gd name="T34" fmla="*/ 20 w 99"/>
                <a:gd name="T35" fmla="*/ 21 h 580"/>
                <a:gd name="T36" fmla="*/ 32 w 99"/>
                <a:gd name="T37" fmla="*/ 57 h 580"/>
                <a:gd name="T38" fmla="*/ 35 w 99"/>
                <a:gd name="T39" fmla="*/ 102 h 580"/>
                <a:gd name="T40" fmla="*/ 53 w 99"/>
                <a:gd name="T41" fmla="*/ 108 h 580"/>
                <a:gd name="T42" fmla="*/ 71 w 99"/>
                <a:gd name="T43" fmla="*/ 210 h 580"/>
                <a:gd name="T44" fmla="*/ 68 w 99"/>
                <a:gd name="T45" fmla="*/ 366 h 580"/>
                <a:gd name="T46" fmla="*/ 65 w 99"/>
                <a:gd name="T47" fmla="*/ 504 h 580"/>
                <a:gd name="T48" fmla="*/ 68 w 99"/>
                <a:gd name="T49" fmla="*/ 495 h 580"/>
                <a:gd name="T50" fmla="*/ 65 w 99"/>
                <a:gd name="T51" fmla="*/ 516 h 580"/>
                <a:gd name="T52" fmla="*/ 68 w 99"/>
                <a:gd name="T53" fmla="*/ 528 h 580"/>
                <a:gd name="T54" fmla="*/ 92 w 99"/>
                <a:gd name="T55" fmla="*/ 531 h 580"/>
                <a:gd name="T56" fmla="*/ 95 w 99"/>
                <a:gd name="T57" fmla="*/ 564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580">
                  <a:moveTo>
                    <a:pt x="95" y="564"/>
                  </a:moveTo>
                  <a:cubicBezTo>
                    <a:pt x="81" y="574"/>
                    <a:pt x="89" y="569"/>
                    <a:pt x="68" y="576"/>
                  </a:cubicBezTo>
                  <a:cubicBezTo>
                    <a:pt x="65" y="577"/>
                    <a:pt x="59" y="579"/>
                    <a:pt x="59" y="579"/>
                  </a:cubicBezTo>
                  <a:cubicBezTo>
                    <a:pt x="28" y="574"/>
                    <a:pt x="48" y="580"/>
                    <a:pt x="53" y="564"/>
                  </a:cubicBezTo>
                  <a:cubicBezTo>
                    <a:pt x="43" y="561"/>
                    <a:pt x="30" y="555"/>
                    <a:pt x="47" y="549"/>
                  </a:cubicBezTo>
                  <a:cubicBezTo>
                    <a:pt x="48" y="544"/>
                    <a:pt x="46" y="538"/>
                    <a:pt x="50" y="534"/>
                  </a:cubicBezTo>
                  <a:cubicBezTo>
                    <a:pt x="52" y="532"/>
                    <a:pt x="50" y="543"/>
                    <a:pt x="53" y="543"/>
                  </a:cubicBezTo>
                  <a:cubicBezTo>
                    <a:pt x="56" y="543"/>
                    <a:pt x="55" y="537"/>
                    <a:pt x="56" y="534"/>
                  </a:cubicBezTo>
                  <a:cubicBezTo>
                    <a:pt x="59" y="510"/>
                    <a:pt x="56" y="504"/>
                    <a:pt x="74" y="492"/>
                  </a:cubicBezTo>
                  <a:cubicBezTo>
                    <a:pt x="77" y="478"/>
                    <a:pt x="78" y="464"/>
                    <a:pt x="83" y="450"/>
                  </a:cubicBezTo>
                  <a:cubicBezTo>
                    <a:pt x="79" y="439"/>
                    <a:pt x="74" y="431"/>
                    <a:pt x="71" y="420"/>
                  </a:cubicBezTo>
                  <a:cubicBezTo>
                    <a:pt x="73" y="374"/>
                    <a:pt x="96" y="231"/>
                    <a:pt x="59" y="219"/>
                  </a:cubicBezTo>
                  <a:cubicBezTo>
                    <a:pt x="58" y="205"/>
                    <a:pt x="61" y="190"/>
                    <a:pt x="56" y="177"/>
                  </a:cubicBezTo>
                  <a:cubicBezTo>
                    <a:pt x="54" y="171"/>
                    <a:pt x="50" y="195"/>
                    <a:pt x="50" y="195"/>
                  </a:cubicBezTo>
                  <a:cubicBezTo>
                    <a:pt x="34" y="162"/>
                    <a:pt x="42" y="121"/>
                    <a:pt x="38" y="84"/>
                  </a:cubicBezTo>
                  <a:cubicBezTo>
                    <a:pt x="18" y="104"/>
                    <a:pt x="33" y="73"/>
                    <a:pt x="14" y="60"/>
                  </a:cubicBezTo>
                  <a:cubicBezTo>
                    <a:pt x="0" y="103"/>
                    <a:pt x="8" y="84"/>
                    <a:pt x="11" y="0"/>
                  </a:cubicBezTo>
                  <a:cubicBezTo>
                    <a:pt x="13" y="7"/>
                    <a:pt x="19" y="14"/>
                    <a:pt x="20" y="21"/>
                  </a:cubicBezTo>
                  <a:cubicBezTo>
                    <a:pt x="28" y="59"/>
                    <a:pt x="11" y="50"/>
                    <a:pt x="32" y="57"/>
                  </a:cubicBezTo>
                  <a:cubicBezTo>
                    <a:pt x="33" y="72"/>
                    <a:pt x="29" y="88"/>
                    <a:pt x="35" y="102"/>
                  </a:cubicBezTo>
                  <a:cubicBezTo>
                    <a:pt x="37" y="108"/>
                    <a:pt x="53" y="108"/>
                    <a:pt x="53" y="108"/>
                  </a:cubicBezTo>
                  <a:cubicBezTo>
                    <a:pt x="58" y="249"/>
                    <a:pt x="40" y="164"/>
                    <a:pt x="71" y="210"/>
                  </a:cubicBezTo>
                  <a:cubicBezTo>
                    <a:pt x="80" y="261"/>
                    <a:pt x="85" y="316"/>
                    <a:pt x="68" y="366"/>
                  </a:cubicBezTo>
                  <a:cubicBezTo>
                    <a:pt x="67" y="412"/>
                    <a:pt x="65" y="458"/>
                    <a:pt x="65" y="504"/>
                  </a:cubicBezTo>
                  <a:cubicBezTo>
                    <a:pt x="65" y="507"/>
                    <a:pt x="68" y="492"/>
                    <a:pt x="68" y="495"/>
                  </a:cubicBezTo>
                  <a:cubicBezTo>
                    <a:pt x="68" y="502"/>
                    <a:pt x="66" y="509"/>
                    <a:pt x="65" y="516"/>
                  </a:cubicBezTo>
                  <a:cubicBezTo>
                    <a:pt x="66" y="520"/>
                    <a:pt x="64" y="526"/>
                    <a:pt x="68" y="528"/>
                  </a:cubicBezTo>
                  <a:cubicBezTo>
                    <a:pt x="75" y="532"/>
                    <a:pt x="87" y="525"/>
                    <a:pt x="92" y="531"/>
                  </a:cubicBezTo>
                  <a:cubicBezTo>
                    <a:pt x="99" y="540"/>
                    <a:pt x="94" y="553"/>
                    <a:pt x="95" y="56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69" name="Freeform 497"/>
            <p:cNvSpPr>
              <a:spLocks/>
            </p:cNvSpPr>
            <p:nvPr/>
          </p:nvSpPr>
          <p:spPr bwMode="auto">
            <a:xfrm rot="20869667" flipH="1">
              <a:off x="1344" y="3544"/>
              <a:ext cx="102" cy="223"/>
            </a:xfrm>
            <a:custGeom>
              <a:avLst/>
              <a:gdLst>
                <a:gd name="T0" fmla="*/ 154 w 159"/>
                <a:gd name="T1" fmla="*/ 451 h 451"/>
                <a:gd name="T2" fmla="*/ 109 w 159"/>
                <a:gd name="T3" fmla="*/ 436 h 451"/>
                <a:gd name="T4" fmla="*/ 79 w 159"/>
                <a:gd name="T5" fmla="*/ 358 h 451"/>
                <a:gd name="T6" fmla="*/ 67 w 159"/>
                <a:gd name="T7" fmla="*/ 241 h 451"/>
                <a:gd name="T8" fmla="*/ 40 w 159"/>
                <a:gd name="T9" fmla="*/ 226 h 451"/>
                <a:gd name="T10" fmla="*/ 34 w 159"/>
                <a:gd name="T11" fmla="*/ 40 h 451"/>
                <a:gd name="T12" fmla="*/ 19 w 159"/>
                <a:gd name="T13" fmla="*/ 37 h 451"/>
                <a:gd name="T14" fmla="*/ 10 w 159"/>
                <a:gd name="T15" fmla="*/ 31 h 451"/>
                <a:gd name="T16" fmla="*/ 1 w 159"/>
                <a:gd name="T17" fmla="*/ 13 h 451"/>
                <a:gd name="T18" fmla="*/ 4 w 159"/>
                <a:gd name="T19" fmla="*/ 1 h 451"/>
                <a:gd name="T20" fmla="*/ 10 w 159"/>
                <a:gd name="T21" fmla="*/ 10 h 451"/>
                <a:gd name="T22" fmla="*/ 13 w 159"/>
                <a:gd name="T23" fmla="*/ 37 h 451"/>
                <a:gd name="T24" fmla="*/ 40 w 159"/>
                <a:gd name="T25" fmla="*/ 55 h 451"/>
                <a:gd name="T26" fmla="*/ 49 w 159"/>
                <a:gd name="T27" fmla="*/ 256 h 451"/>
                <a:gd name="T28" fmla="*/ 88 w 159"/>
                <a:gd name="T29" fmla="*/ 268 h 451"/>
                <a:gd name="T30" fmla="*/ 97 w 159"/>
                <a:gd name="T31" fmla="*/ 352 h 451"/>
                <a:gd name="T32" fmla="*/ 112 w 159"/>
                <a:gd name="T33" fmla="*/ 367 h 451"/>
                <a:gd name="T34" fmla="*/ 115 w 159"/>
                <a:gd name="T35" fmla="*/ 406 h 451"/>
                <a:gd name="T36" fmla="*/ 151 w 159"/>
                <a:gd name="T37" fmla="*/ 424 h 451"/>
                <a:gd name="T38" fmla="*/ 154 w 159"/>
                <a:gd name="T39" fmla="*/ 45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9" h="451">
                  <a:moveTo>
                    <a:pt x="154" y="451"/>
                  </a:moveTo>
                  <a:cubicBezTo>
                    <a:pt x="139" y="446"/>
                    <a:pt x="124" y="441"/>
                    <a:pt x="109" y="436"/>
                  </a:cubicBezTo>
                  <a:cubicBezTo>
                    <a:pt x="131" y="370"/>
                    <a:pt x="130" y="363"/>
                    <a:pt x="79" y="358"/>
                  </a:cubicBezTo>
                  <a:cubicBezTo>
                    <a:pt x="73" y="306"/>
                    <a:pt x="70" y="316"/>
                    <a:pt x="67" y="241"/>
                  </a:cubicBezTo>
                  <a:cubicBezTo>
                    <a:pt x="47" y="254"/>
                    <a:pt x="59" y="232"/>
                    <a:pt x="40" y="226"/>
                  </a:cubicBezTo>
                  <a:cubicBezTo>
                    <a:pt x="38" y="164"/>
                    <a:pt x="41" y="102"/>
                    <a:pt x="34" y="40"/>
                  </a:cubicBezTo>
                  <a:cubicBezTo>
                    <a:pt x="33" y="35"/>
                    <a:pt x="24" y="39"/>
                    <a:pt x="19" y="37"/>
                  </a:cubicBezTo>
                  <a:cubicBezTo>
                    <a:pt x="16" y="36"/>
                    <a:pt x="13" y="33"/>
                    <a:pt x="10" y="31"/>
                  </a:cubicBezTo>
                  <a:cubicBezTo>
                    <a:pt x="34" y="23"/>
                    <a:pt x="14" y="16"/>
                    <a:pt x="1" y="13"/>
                  </a:cubicBezTo>
                  <a:cubicBezTo>
                    <a:pt x="2" y="9"/>
                    <a:pt x="0" y="2"/>
                    <a:pt x="4" y="1"/>
                  </a:cubicBezTo>
                  <a:cubicBezTo>
                    <a:pt x="7" y="0"/>
                    <a:pt x="9" y="7"/>
                    <a:pt x="10" y="10"/>
                  </a:cubicBezTo>
                  <a:cubicBezTo>
                    <a:pt x="12" y="19"/>
                    <a:pt x="11" y="28"/>
                    <a:pt x="13" y="37"/>
                  </a:cubicBezTo>
                  <a:cubicBezTo>
                    <a:pt x="16" y="49"/>
                    <a:pt x="30" y="52"/>
                    <a:pt x="40" y="55"/>
                  </a:cubicBezTo>
                  <a:cubicBezTo>
                    <a:pt x="44" y="122"/>
                    <a:pt x="47" y="188"/>
                    <a:pt x="49" y="256"/>
                  </a:cubicBezTo>
                  <a:cubicBezTo>
                    <a:pt x="69" y="243"/>
                    <a:pt x="73" y="258"/>
                    <a:pt x="88" y="268"/>
                  </a:cubicBezTo>
                  <a:cubicBezTo>
                    <a:pt x="83" y="294"/>
                    <a:pt x="60" y="377"/>
                    <a:pt x="97" y="352"/>
                  </a:cubicBezTo>
                  <a:cubicBezTo>
                    <a:pt x="101" y="358"/>
                    <a:pt x="110" y="360"/>
                    <a:pt x="112" y="367"/>
                  </a:cubicBezTo>
                  <a:cubicBezTo>
                    <a:pt x="115" y="380"/>
                    <a:pt x="112" y="393"/>
                    <a:pt x="115" y="406"/>
                  </a:cubicBezTo>
                  <a:cubicBezTo>
                    <a:pt x="117" y="412"/>
                    <a:pt x="145" y="422"/>
                    <a:pt x="151" y="424"/>
                  </a:cubicBezTo>
                  <a:cubicBezTo>
                    <a:pt x="154" y="434"/>
                    <a:pt x="159" y="441"/>
                    <a:pt x="154" y="451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70" name="Freeform 498"/>
            <p:cNvSpPr>
              <a:spLocks/>
            </p:cNvSpPr>
            <p:nvPr/>
          </p:nvSpPr>
          <p:spPr bwMode="auto">
            <a:xfrm rot="20869667" flipH="1">
              <a:off x="1321" y="3221"/>
              <a:ext cx="321" cy="506"/>
            </a:xfrm>
            <a:custGeom>
              <a:avLst/>
              <a:gdLst>
                <a:gd name="T0" fmla="*/ 479 w 494"/>
                <a:gd name="T1" fmla="*/ 1014 h 1020"/>
                <a:gd name="T2" fmla="*/ 455 w 494"/>
                <a:gd name="T3" fmla="*/ 978 h 1020"/>
                <a:gd name="T4" fmla="*/ 449 w 494"/>
                <a:gd name="T5" fmla="*/ 960 h 1020"/>
                <a:gd name="T6" fmla="*/ 425 w 494"/>
                <a:gd name="T7" fmla="*/ 924 h 1020"/>
                <a:gd name="T8" fmla="*/ 413 w 494"/>
                <a:gd name="T9" fmla="*/ 906 h 1020"/>
                <a:gd name="T10" fmla="*/ 395 w 494"/>
                <a:gd name="T11" fmla="*/ 888 h 1020"/>
                <a:gd name="T12" fmla="*/ 383 w 494"/>
                <a:gd name="T13" fmla="*/ 870 h 1020"/>
                <a:gd name="T14" fmla="*/ 365 w 494"/>
                <a:gd name="T15" fmla="*/ 864 h 1020"/>
                <a:gd name="T16" fmla="*/ 365 w 494"/>
                <a:gd name="T17" fmla="*/ 786 h 1020"/>
                <a:gd name="T18" fmla="*/ 383 w 494"/>
                <a:gd name="T19" fmla="*/ 804 h 1020"/>
                <a:gd name="T20" fmla="*/ 377 w 494"/>
                <a:gd name="T21" fmla="*/ 768 h 1020"/>
                <a:gd name="T22" fmla="*/ 407 w 494"/>
                <a:gd name="T23" fmla="*/ 726 h 1020"/>
                <a:gd name="T24" fmla="*/ 389 w 494"/>
                <a:gd name="T25" fmla="*/ 726 h 1020"/>
                <a:gd name="T26" fmla="*/ 371 w 494"/>
                <a:gd name="T27" fmla="*/ 720 h 1020"/>
                <a:gd name="T28" fmla="*/ 353 w 494"/>
                <a:gd name="T29" fmla="*/ 720 h 1020"/>
                <a:gd name="T30" fmla="*/ 359 w 494"/>
                <a:gd name="T31" fmla="*/ 702 h 1020"/>
                <a:gd name="T32" fmla="*/ 377 w 494"/>
                <a:gd name="T33" fmla="*/ 606 h 1020"/>
                <a:gd name="T34" fmla="*/ 371 w 494"/>
                <a:gd name="T35" fmla="*/ 582 h 1020"/>
                <a:gd name="T36" fmla="*/ 353 w 494"/>
                <a:gd name="T37" fmla="*/ 564 h 1020"/>
                <a:gd name="T38" fmla="*/ 359 w 494"/>
                <a:gd name="T39" fmla="*/ 678 h 1020"/>
                <a:gd name="T40" fmla="*/ 371 w 494"/>
                <a:gd name="T41" fmla="*/ 714 h 1020"/>
                <a:gd name="T42" fmla="*/ 401 w 494"/>
                <a:gd name="T43" fmla="*/ 954 h 1020"/>
                <a:gd name="T44" fmla="*/ 329 w 494"/>
                <a:gd name="T45" fmla="*/ 1020 h 1020"/>
                <a:gd name="T46" fmla="*/ 353 w 494"/>
                <a:gd name="T47" fmla="*/ 912 h 1020"/>
                <a:gd name="T48" fmla="*/ 335 w 494"/>
                <a:gd name="T49" fmla="*/ 870 h 1020"/>
                <a:gd name="T50" fmla="*/ 317 w 494"/>
                <a:gd name="T51" fmla="*/ 684 h 1020"/>
                <a:gd name="T52" fmla="*/ 293 w 494"/>
                <a:gd name="T53" fmla="*/ 684 h 1020"/>
                <a:gd name="T54" fmla="*/ 251 w 494"/>
                <a:gd name="T55" fmla="*/ 546 h 1020"/>
                <a:gd name="T56" fmla="*/ 209 w 494"/>
                <a:gd name="T57" fmla="*/ 414 h 1020"/>
                <a:gd name="T58" fmla="*/ 203 w 494"/>
                <a:gd name="T59" fmla="*/ 258 h 1020"/>
                <a:gd name="T60" fmla="*/ 179 w 494"/>
                <a:gd name="T61" fmla="*/ 162 h 1020"/>
                <a:gd name="T62" fmla="*/ 125 w 494"/>
                <a:gd name="T63" fmla="*/ 54 h 1020"/>
                <a:gd name="T64" fmla="*/ 107 w 494"/>
                <a:gd name="T65" fmla="*/ 60 h 1020"/>
                <a:gd name="T66" fmla="*/ 95 w 494"/>
                <a:gd name="T67" fmla="*/ 96 h 1020"/>
                <a:gd name="T68" fmla="*/ 59 w 494"/>
                <a:gd name="T69" fmla="*/ 114 h 1020"/>
                <a:gd name="T70" fmla="*/ 5 w 494"/>
                <a:gd name="T71" fmla="*/ 126 h 1020"/>
                <a:gd name="T72" fmla="*/ 11 w 494"/>
                <a:gd name="T73" fmla="*/ 108 h 1020"/>
                <a:gd name="T74" fmla="*/ 35 w 494"/>
                <a:gd name="T75" fmla="*/ 24 h 1020"/>
                <a:gd name="T76" fmla="*/ 71 w 494"/>
                <a:gd name="T77" fmla="*/ 0 h 1020"/>
                <a:gd name="T78" fmla="*/ 47 w 494"/>
                <a:gd name="T79" fmla="*/ 48 h 1020"/>
                <a:gd name="T80" fmla="*/ 35 w 494"/>
                <a:gd name="T81" fmla="*/ 96 h 1020"/>
                <a:gd name="T82" fmla="*/ 65 w 494"/>
                <a:gd name="T83" fmla="*/ 90 h 1020"/>
                <a:gd name="T84" fmla="*/ 119 w 494"/>
                <a:gd name="T85" fmla="*/ 42 h 1020"/>
                <a:gd name="T86" fmla="*/ 161 w 494"/>
                <a:gd name="T87" fmla="*/ 90 h 1020"/>
                <a:gd name="T88" fmla="*/ 185 w 494"/>
                <a:gd name="T89" fmla="*/ 84 h 1020"/>
                <a:gd name="T90" fmla="*/ 203 w 494"/>
                <a:gd name="T91" fmla="*/ 72 h 1020"/>
                <a:gd name="T92" fmla="*/ 221 w 494"/>
                <a:gd name="T93" fmla="*/ 84 h 1020"/>
                <a:gd name="T94" fmla="*/ 275 w 494"/>
                <a:gd name="T95" fmla="*/ 96 h 1020"/>
                <a:gd name="T96" fmla="*/ 353 w 494"/>
                <a:gd name="T97" fmla="*/ 48 h 1020"/>
                <a:gd name="T98" fmla="*/ 359 w 494"/>
                <a:gd name="T99" fmla="*/ 120 h 1020"/>
                <a:gd name="T100" fmla="*/ 365 w 494"/>
                <a:gd name="T101" fmla="*/ 312 h 1020"/>
                <a:gd name="T102" fmla="*/ 383 w 494"/>
                <a:gd name="T103" fmla="*/ 522 h 1020"/>
                <a:gd name="T104" fmla="*/ 377 w 494"/>
                <a:gd name="T105" fmla="*/ 630 h 1020"/>
                <a:gd name="T106" fmla="*/ 395 w 494"/>
                <a:gd name="T107" fmla="*/ 642 h 1020"/>
                <a:gd name="T108" fmla="*/ 401 w 494"/>
                <a:gd name="T109" fmla="*/ 660 h 1020"/>
                <a:gd name="T110" fmla="*/ 413 w 494"/>
                <a:gd name="T111" fmla="*/ 798 h 1020"/>
                <a:gd name="T112" fmla="*/ 443 w 494"/>
                <a:gd name="T113" fmla="*/ 924 h 1020"/>
                <a:gd name="T114" fmla="*/ 479 w 494"/>
                <a:gd name="T115" fmla="*/ 1014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1020">
                  <a:moveTo>
                    <a:pt x="479" y="1014"/>
                  </a:moveTo>
                  <a:cubicBezTo>
                    <a:pt x="471" y="1002"/>
                    <a:pt x="460" y="992"/>
                    <a:pt x="455" y="978"/>
                  </a:cubicBezTo>
                  <a:cubicBezTo>
                    <a:pt x="453" y="972"/>
                    <a:pt x="452" y="966"/>
                    <a:pt x="449" y="960"/>
                  </a:cubicBezTo>
                  <a:cubicBezTo>
                    <a:pt x="442" y="947"/>
                    <a:pt x="433" y="936"/>
                    <a:pt x="425" y="924"/>
                  </a:cubicBezTo>
                  <a:cubicBezTo>
                    <a:pt x="421" y="918"/>
                    <a:pt x="413" y="906"/>
                    <a:pt x="413" y="906"/>
                  </a:cubicBezTo>
                  <a:cubicBezTo>
                    <a:pt x="425" y="857"/>
                    <a:pt x="423" y="897"/>
                    <a:pt x="395" y="888"/>
                  </a:cubicBezTo>
                  <a:cubicBezTo>
                    <a:pt x="388" y="886"/>
                    <a:pt x="389" y="875"/>
                    <a:pt x="383" y="870"/>
                  </a:cubicBezTo>
                  <a:cubicBezTo>
                    <a:pt x="378" y="866"/>
                    <a:pt x="371" y="866"/>
                    <a:pt x="365" y="864"/>
                  </a:cubicBezTo>
                  <a:cubicBezTo>
                    <a:pt x="347" y="838"/>
                    <a:pt x="360" y="819"/>
                    <a:pt x="365" y="786"/>
                  </a:cubicBezTo>
                  <a:cubicBezTo>
                    <a:pt x="371" y="792"/>
                    <a:pt x="375" y="804"/>
                    <a:pt x="383" y="804"/>
                  </a:cubicBezTo>
                  <a:cubicBezTo>
                    <a:pt x="405" y="804"/>
                    <a:pt x="383" y="778"/>
                    <a:pt x="377" y="768"/>
                  </a:cubicBezTo>
                  <a:cubicBezTo>
                    <a:pt x="383" y="738"/>
                    <a:pt x="374" y="715"/>
                    <a:pt x="407" y="726"/>
                  </a:cubicBezTo>
                  <a:cubicBezTo>
                    <a:pt x="384" y="796"/>
                    <a:pt x="404" y="753"/>
                    <a:pt x="389" y="726"/>
                  </a:cubicBezTo>
                  <a:cubicBezTo>
                    <a:pt x="386" y="721"/>
                    <a:pt x="377" y="722"/>
                    <a:pt x="371" y="720"/>
                  </a:cubicBezTo>
                  <a:cubicBezTo>
                    <a:pt x="370" y="724"/>
                    <a:pt x="361" y="767"/>
                    <a:pt x="353" y="720"/>
                  </a:cubicBezTo>
                  <a:cubicBezTo>
                    <a:pt x="352" y="714"/>
                    <a:pt x="357" y="708"/>
                    <a:pt x="359" y="702"/>
                  </a:cubicBezTo>
                  <a:cubicBezTo>
                    <a:pt x="356" y="661"/>
                    <a:pt x="335" y="620"/>
                    <a:pt x="377" y="606"/>
                  </a:cubicBezTo>
                  <a:cubicBezTo>
                    <a:pt x="391" y="563"/>
                    <a:pt x="400" y="563"/>
                    <a:pt x="371" y="582"/>
                  </a:cubicBezTo>
                  <a:cubicBezTo>
                    <a:pt x="357" y="540"/>
                    <a:pt x="363" y="534"/>
                    <a:pt x="353" y="564"/>
                  </a:cubicBezTo>
                  <a:cubicBezTo>
                    <a:pt x="355" y="602"/>
                    <a:pt x="354" y="640"/>
                    <a:pt x="359" y="678"/>
                  </a:cubicBezTo>
                  <a:cubicBezTo>
                    <a:pt x="361" y="691"/>
                    <a:pt x="371" y="714"/>
                    <a:pt x="371" y="714"/>
                  </a:cubicBezTo>
                  <a:cubicBezTo>
                    <a:pt x="373" y="762"/>
                    <a:pt x="359" y="912"/>
                    <a:pt x="401" y="954"/>
                  </a:cubicBezTo>
                  <a:cubicBezTo>
                    <a:pt x="389" y="990"/>
                    <a:pt x="364" y="1008"/>
                    <a:pt x="329" y="1020"/>
                  </a:cubicBezTo>
                  <a:cubicBezTo>
                    <a:pt x="321" y="988"/>
                    <a:pt x="334" y="940"/>
                    <a:pt x="353" y="912"/>
                  </a:cubicBezTo>
                  <a:cubicBezTo>
                    <a:pt x="349" y="897"/>
                    <a:pt x="336" y="885"/>
                    <a:pt x="335" y="870"/>
                  </a:cubicBezTo>
                  <a:cubicBezTo>
                    <a:pt x="316" y="676"/>
                    <a:pt x="362" y="751"/>
                    <a:pt x="317" y="684"/>
                  </a:cubicBezTo>
                  <a:cubicBezTo>
                    <a:pt x="313" y="635"/>
                    <a:pt x="309" y="731"/>
                    <a:pt x="293" y="684"/>
                  </a:cubicBezTo>
                  <a:cubicBezTo>
                    <a:pt x="291" y="662"/>
                    <a:pt x="254" y="568"/>
                    <a:pt x="251" y="546"/>
                  </a:cubicBezTo>
                  <a:cubicBezTo>
                    <a:pt x="237" y="526"/>
                    <a:pt x="223" y="449"/>
                    <a:pt x="209" y="414"/>
                  </a:cubicBezTo>
                  <a:cubicBezTo>
                    <a:pt x="197" y="387"/>
                    <a:pt x="208" y="300"/>
                    <a:pt x="203" y="258"/>
                  </a:cubicBezTo>
                  <a:cubicBezTo>
                    <a:pt x="198" y="212"/>
                    <a:pt x="202" y="196"/>
                    <a:pt x="179" y="162"/>
                  </a:cubicBezTo>
                  <a:cubicBezTo>
                    <a:pt x="166" y="112"/>
                    <a:pt x="180" y="72"/>
                    <a:pt x="125" y="54"/>
                  </a:cubicBezTo>
                  <a:cubicBezTo>
                    <a:pt x="119" y="56"/>
                    <a:pt x="111" y="55"/>
                    <a:pt x="107" y="60"/>
                  </a:cubicBezTo>
                  <a:cubicBezTo>
                    <a:pt x="100" y="70"/>
                    <a:pt x="107" y="92"/>
                    <a:pt x="95" y="96"/>
                  </a:cubicBezTo>
                  <a:cubicBezTo>
                    <a:pt x="70" y="104"/>
                    <a:pt x="82" y="98"/>
                    <a:pt x="59" y="114"/>
                  </a:cubicBezTo>
                  <a:cubicBezTo>
                    <a:pt x="51" y="139"/>
                    <a:pt x="52" y="153"/>
                    <a:pt x="5" y="126"/>
                  </a:cubicBezTo>
                  <a:cubicBezTo>
                    <a:pt x="0" y="123"/>
                    <a:pt x="9" y="114"/>
                    <a:pt x="11" y="108"/>
                  </a:cubicBezTo>
                  <a:cubicBezTo>
                    <a:pt x="14" y="95"/>
                    <a:pt x="27" y="30"/>
                    <a:pt x="35" y="24"/>
                  </a:cubicBezTo>
                  <a:cubicBezTo>
                    <a:pt x="47" y="16"/>
                    <a:pt x="71" y="0"/>
                    <a:pt x="71" y="0"/>
                  </a:cubicBezTo>
                  <a:cubicBezTo>
                    <a:pt x="58" y="78"/>
                    <a:pt x="79" y="9"/>
                    <a:pt x="47" y="48"/>
                  </a:cubicBezTo>
                  <a:cubicBezTo>
                    <a:pt x="42" y="54"/>
                    <a:pt x="35" y="95"/>
                    <a:pt x="35" y="96"/>
                  </a:cubicBezTo>
                  <a:cubicBezTo>
                    <a:pt x="47" y="132"/>
                    <a:pt x="57" y="114"/>
                    <a:pt x="65" y="90"/>
                  </a:cubicBezTo>
                  <a:cubicBezTo>
                    <a:pt x="72" y="41"/>
                    <a:pt x="71" y="32"/>
                    <a:pt x="119" y="42"/>
                  </a:cubicBezTo>
                  <a:cubicBezTo>
                    <a:pt x="127" y="66"/>
                    <a:pt x="140" y="76"/>
                    <a:pt x="161" y="90"/>
                  </a:cubicBezTo>
                  <a:cubicBezTo>
                    <a:pt x="169" y="88"/>
                    <a:pt x="177" y="87"/>
                    <a:pt x="185" y="84"/>
                  </a:cubicBezTo>
                  <a:cubicBezTo>
                    <a:pt x="192" y="81"/>
                    <a:pt x="196" y="72"/>
                    <a:pt x="203" y="72"/>
                  </a:cubicBezTo>
                  <a:cubicBezTo>
                    <a:pt x="210" y="72"/>
                    <a:pt x="214" y="82"/>
                    <a:pt x="221" y="84"/>
                  </a:cubicBezTo>
                  <a:cubicBezTo>
                    <a:pt x="238" y="90"/>
                    <a:pt x="258" y="90"/>
                    <a:pt x="275" y="96"/>
                  </a:cubicBezTo>
                  <a:cubicBezTo>
                    <a:pt x="324" y="86"/>
                    <a:pt x="317" y="72"/>
                    <a:pt x="353" y="48"/>
                  </a:cubicBezTo>
                  <a:cubicBezTo>
                    <a:pt x="362" y="74"/>
                    <a:pt x="350" y="94"/>
                    <a:pt x="359" y="120"/>
                  </a:cubicBezTo>
                  <a:cubicBezTo>
                    <a:pt x="361" y="179"/>
                    <a:pt x="362" y="227"/>
                    <a:pt x="365" y="312"/>
                  </a:cubicBezTo>
                  <a:cubicBezTo>
                    <a:pt x="369" y="379"/>
                    <a:pt x="381" y="469"/>
                    <a:pt x="383" y="522"/>
                  </a:cubicBezTo>
                  <a:cubicBezTo>
                    <a:pt x="385" y="575"/>
                    <a:pt x="375" y="610"/>
                    <a:pt x="377" y="630"/>
                  </a:cubicBezTo>
                  <a:cubicBezTo>
                    <a:pt x="377" y="637"/>
                    <a:pt x="390" y="636"/>
                    <a:pt x="395" y="642"/>
                  </a:cubicBezTo>
                  <a:cubicBezTo>
                    <a:pt x="399" y="647"/>
                    <a:pt x="399" y="654"/>
                    <a:pt x="401" y="660"/>
                  </a:cubicBezTo>
                  <a:cubicBezTo>
                    <a:pt x="407" y="699"/>
                    <a:pt x="384" y="769"/>
                    <a:pt x="413" y="798"/>
                  </a:cubicBezTo>
                  <a:cubicBezTo>
                    <a:pt x="428" y="843"/>
                    <a:pt x="458" y="880"/>
                    <a:pt x="443" y="924"/>
                  </a:cubicBezTo>
                  <a:cubicBezTo>
                    <a:pt x="475" y="935"/>
                    <a:pt x="494" y="984"/>
                    <a:pt x="479" y="1014"/>
                  </a:cubicBezTo>
                  <a:close/>
                </a:path>
              </a:pathLst>
            </a:custGeom>
            <a:solidFill>
              <a:srgbClr val="F69E34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71" name="Freeform 499"/>
            <p:cNvSpPr>
              <a:spLocks/>
            </p:cNvSpPr>
            <p:nvPr/>
          </p:nvSpPr>
          <p:spPr bwMode="auto">
            <a:xfrm>
              <a:off x="788" y="2139"/>
              <a:ext cx="1040" cy="1719"/>
            </a:xfrm>
            <a:custGeom>
              <a:avLst/>
              <a:gdLst>
                <a:gd name="T0" fmla="*/ 824 w 1040"/>
                <a:gd name="T1" fmla="*/ 33 h 1719"/>
                <a:gd name="T2" fmla="*/ 883 w 1040"/>
                <a:gd name="T3" fmla="*/ 18 h 1719"/>
                <a:gd name="T4" fmla="*/ 974 w 1040"/>
                <a:gd name="T5" fmla="*/ 136 h 1719"/>
                <a:gd name="T6" fmla="*/ 968 w 1040"/>
                <a:gd name="T7" fmla="*/ 246 h 1719"/>
                <a:gd name="T8" fmla="*/ 910 w 1040"/>
                <a:gd name="T9" fmla="*/ 378 h 1719"/>
                <a:gd name="T10" fmla="*/ 893 w 1040"/>
                <a:gd name="T11" fmla="*/ 414 h 1719"/>
                <a:gd name="T12" fmla="*/ 922 w 1040"/>
                <a:gd name="T13" fmla="*/ 427 h 1719"/>
                <a:gd name="T14" fmla="*/ 935 w 1040"/>
                <a:gd name="T15" fmla="*/ 453 h 1719"/>
                <a:gd name="T16" fmla="*/ 911 w 1040"/>
                <a:gd name="T17" fmla="*/ 466 h 1719"/>
                <a:gd name="T18" fmla="*/ 905 w 1040"/>
                <a:gd name="T19" fmla="*/ 484 h 1719"/>
                <a:gd name="T20" fmla="*/ 901 w 1040"/>
                <a:gd name="T21" fmla="*/ 598 h 1719"/>
                <a:gd name="T22" fmla="*/ 914 w 1040"/>
                <a:gd name="T23" fmla="*/ 613 h 1719"/>
                <a:gd name="T24" fmla="*/ 919 w 1040"/>
                <a:gd name="T25" fmla="*/ 669 h 1719"/>
                <a:gd name="T26" fmla="*/ 916 w 1040"/>
                <a:gd name="T27" fmla="*/ 711 h 1719"/>
                <a:gd name="T28" fmla="*/ 925 w 1040"/>
                <a:gd name="T29" fmla="*/ 741 h 1719"/>
                <a:gd name="T30" fmla="*/ 919 w 1040"/>
                <a:gd name="T31" fmla="*/ 825 h 1719"/>
                <a:gd name="T32" fmla="*/ 922 w 1040"/>
                <a:gd name="T33" fmla="*/ 985 h 1719"/>
                <a:gd name="T34" fmla="*/ 959 w 1040"/>
                <a:gd name="T35" fmla="*/ 1085 h 1719"/>
                <a:gd name="T36" fmla="*/ 979 w 1040"/>
                <a:gd name="T37" fmla="*/ 1233 h 1719"/>
                <a:gd name="T38" fmla="*/ 1011 w 1040"/>
                <a:gd name="T39" fmla="*/ 1361 h 1719"/>
                <a:gd name="T40" fmla="*/ 1023 w 1040"/>
                <a:gd name="T41" fmla="*/ 1653 h 1719"/>
                <a:gd name="T42" fmla="*/ 907 w 1040"/>
                <a:gd name="T43" fmla="*/ 1685 h 1719"/>
                <a:gd name="T44" fmla="*/ 831 w 1040"/>
                <a:gd name="T45" fmla="*/ 1685 h 1719"/>
                <a:gd name="T46" fmla="*/ 747 w 1040"/>
                <a:gd name="T47" fmla="*/ 1701 h 1719"/>
                <a:gd name="T48" fmla="*/ 439 w 1040"/>
                <a:gd name="T49" fmla="*/ 1689 h 1719"/>
                <a:gd name="T50" fmla="*/ 87 w 1040"/>
                <a:gd name="T51" fmla="*/ 1705 h 1719"/>
                <a:gd name="T52" fmla="*/ 23 w 1040"/>
                <a:gd name="T53" fmla="*/ 1689 h 1719"/>
                <a:gd name="T54" fmla="*/ 3 w 1040"/>
                <a:gd name="T55" fmla="*/ 1621 h 1719"/>
                <a:gd name="T56" fmla="*/ 15 w 1040"/>
                <a:gd name="T57" fmla="*/ 1525 h 1719"/>
                <a:gd name="T58" fmla="*/ 23 w 1040"/>
                <a:gd name="T59" fmla="*/ 1285 h 1719"/>
                <a:gd name="T60" fmla="*/ 47 w 1040"/>
                <a:gd name="T61" fmla="*/ 1145 h 1719"/>
                <a:gd name="T62" fmla="*/ 112 w 1040"/>
                <a:gd name="T63" fmla="*/ 984 h 1719"/>
                <a:gd name="T64" fmla="*/ 116 w 1040"/>
                <a:gd name="T65" fmla="*/ 873 h 1719"/>
                <a:gd name="T66" fmla="*/ 125 w 1040"/>
                <a:gd name="T67" fmla="*/ 763 h 1719"/>
                <a:gd name="T68" fmla="*/ 115 w 1040"/>
                <a:gd name="T69" fmla="*/ 701 h 1719"/>
                <a:gd name="T70" fmla="*/ 116 w 1040"/>
                <a:gd name="T71" fmla="*/ 664 h 1719"/>
                <a:gd name="T72" fmla="*/ 110 w 1040"/>
                <a:gd name="T73" fmla="*/ 594 h 1719"/>
                <a:gd name="T74" fmla="*/ 103 w 1040"/>
                <a:gd name="T75" fmla="*/ 556 h 1719"/>
                <a:gd name="T76" fmla="*/ 111 w 1040"/>
                <a:gd name="T77" fmla="*/ 529 h 1719"/>
                <a:gd name="T78" fmla="*/ 103 w 1040"/>
                <a:gd name="T79" fmla="*/ 511 h 1719"/>
                <a:gd name="T80" fmla="*/ 77 w 1040"/>
                <a:gd name="T81" fmla="*/ 501 h 1719"/>
                <a:gd name="T82" fmla="*/ 79 w 1040"/>
                <a:gd name="T83" fmla="*/ 481 h 1719"/>
                <a:gd name="T84" fmla="*/ 87 w 1040"/>
                <a:gd name="T85" fmla="*/ 437 h 1719"/>
                <a:gd name="T86" fmla="*/ 46 w 1040"/>
                <a:gd name="T87" fmla="*/ 354 h 1719"/>
                <a:gd name="T88" fmla="*/ 22 w 1040"/>
                <a:gd name="T89" fmla="*/ 307 h 1719"/>
                <a:gd name="T90" fmla="*/ 19 w 1040"/>
                <a:gd name="T91" fmla="*/ 205 h 1719"/>
                <a:gd name="T92" fmla="*/ 58 w 1040"/>
                <a:gd name="T93" fmla="*/ 99 h 1719"/>
                <a:gd name="T94" fmla="*/ 88 w 1040"/>
                <a:gd name="T95" fmla="*/ 37 h 1719"/>
                <a:gd name="T96" fmla="*/ 175 w 1040"/>
                <a:gd name="T97" fmla="*/ 43 h 1719"/>
                <a:gd name="T98" fmla="*/ 322 w 1040"/>
                <a:gd name="T99" fmla="*/ 30 h 1719"/>
                <a:gd name="T100" fmla="*/ 422 w 1040"/>
                <a:gd name="T101" fmla="*/ 33 h 1719"/>
                <a:gd name="T102" fmla="*/ 595 w 1040"/>
                <a:gd name="T103" fmla="*/ 43 h 1719"/>
                <a:gd name="T104" fmla="*/ 679 w 1040"/>
                <a:gd name="T105" fmla="*/ 37 h 1719"/>
                <a:gd name="T106" fmla="*/ 827 w 1040"/>
                <a:gd name="T107" fmla="*/ 36 h 1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40" h="1719">
                  <a:moveTo>
                    <a:pt x="824" y="33"/>
                  </a:moveTo>
                  <a:cubicBezTo>
                    <a:pt x="837" y="32"/>
                    <a:pt x="855" y="0"/>
                    <a:pt x="883" y="18"/>
                  </a:cubicBezTo>
                  <a:cubicBezTo>
                    <a:pt x="913" y="31"/>
                    <a:pt x="960" y="98"/>
                    <a:pt x="974" y="136"/>
                  </a:cubicBezTo>
                  <a:cubicBezTo>
                    <a:pt x="988" y="174"/>
                    <a:pt x="979" y="206"/>
                    <a:pt x="968" y="246"/>
                  </a:cubicBezTo>
                  <a:cubicBezTo>
                    <a:pt x="967" y="262"/>
                    <a:pt x="908" y="362"/>
                    <a:pt x="910" y="378"/>
                  </a:cubicBezTo>
                  <a:cubicBezTo>
                    <a:pt x="899" y="403"/>
                    <a:pt x="891" y="406"/>
                    <a:pt x="893" y="414"/>
                  </a:cubicBezTo>
                  <a:cubicBezTo>
                    <a:pt x="895" y="422"/>
                    <a:pt x="915" y="421"/>
                    <a:pt x="922" y="427"/>
                  </a:cubicBezTo>
                  <a:cubicBezTo>
                    <a:pt x="928" y="440"/>
                    <a:pt x="932" y="438"/>
                    <a:pt x="935" y="453"/>
                  </a:cubicBezTo>
                  <a:cubicBezTo>
                    <a:pt x="937" y="460"/>
                    <a:pt x="916" y="461"/>
                    <a:pt x="911" y="466"/>
                  </a:cubicBezTo>
                  <a:cubicBezTo>
                    <a:pt x="906" y="471"/>
                    <a:pt x="907" y="462"/>
                    <a:pt x="905" y="484"/>
                  </a:cubicBezTo>
                  <a:cubicBezTo>
                    <a:pt x="903" y="498"/>
                    <a:pt x="900" y="577"/>
                    <a:pt x="901" y="598"/>
                  </a:cubicBezTo>
                  <a:cubicBezTo>
                    <a:pt x="902" y="619"/>
                    <a:pt x="911" y="601"/>
                    <a:pt x="914" y="613"/>
                  </a:cubicBezTo>
                  <a:cubicBezTo>
                    <a:pt x="917" y="625"/>
                    <a:pt x="919" y="653"/>
                    <a:pt x="919" y="669"/>
                  </a:cubicBezTo>
                  <a:cubicBezTo>
                    <a:pt x="920" y="699"/>
                    <a:pt x="915" y="699"/>
                    <a:pt x="916" y="711"/>
                  </a:cubicBezTo>
                  <a:cubicBezTo>
                    <a:pt x="917" y="723"/>
                    <a:pt x="925" y="722"/>
                    <a:pt x="925" y="741"/>
                  </a:cubicBezTo>
                  <a:cubicBezTo>
                    <a:pt x="925" y="760"/>
                    <a:pt x="919" y="784"/>
                    <a:pt x="919" y="825"/>
                  </a:cubicBezTo>
                  <a:cubicBezTo>
                    <a:pt x="919" y="878"/>
                    <a:pt x="915" y="942"/>
                    <a:pt x="922" y="985"/>
                  </a:cubicBezTo>
                  <a:cubicBezTo>
                    <a:pt x="929" y="1028"/>
                    <a:pt x="949" y="1044"/>
                    <a:pt x="959" y="1085"/>
                  </a:cubicBezTo>
                  <a:cubicBezTo>
                    <a:pt x="965" y="1146"/>
                    <a:pt x="970" y="1187"/>
                    <a:pt x="979" y="1233"/>
                  </a:cubicBezTo>
                  <a:cubicBezTo>
                    <a:pt x="988" y="1279"/>
                    <a:pt x="1004" y="1291"/>
                    <a:pt x="1011" y="1361"/>
                  </a:cubicBezTo>
                  <a:cubicBezTo>
                    <a:pt x="1016" y="1416"/>
                    <a:pt x="1040" y="1599"/>
                    <a:pt x="1023" y="1653"/>
                  </a:cubicBezTo>
                  <a:cubicBezTo>
                    <a:pt x="1006" y="1668"/>
                    <a:pt x="939" y="1680"/>
                    <a:pt x="907" y="1685"/>
                  </a:cubicBezTo>
                  <a:cubicBezTo>
                    <a:pt x="884" y="1719"/>
                    <a:pt x="859" y="1663"/>
                    <a:pt x="831" y="1685"/>
                  </a:cubicBezTo>
                  <a:cubicBezTo>
                    <a:pt x="795" y="1713"/>
                    <a:pt x="818" y="1695"/>
                    <a:pt x="747" y="1701"/>
                  </a:cubicBezTo>
                  <a:cubicBezTo>
                    <a:pt x="682" y="1703"/>
                    <a:pt x="549" y="1688"/>
                    <a:pt x="439" y="1689"/>
                  </a:cubicBezTo>
                  <a:cubicBezTo>
                    <a:pt x="329" y="1690"/>
                    <a:pt x="156" y="1705"/>
                    <a:pt x="87" y="1705"/>
                  </a:cubicBezTo>
                  <a:cubicBezTo>
                    <a:pt x="68" y="1692"/>
                    <a:pt x="46" y="1692"/>
                    <a:pt x="23" y="1689"/>
                  </a:cubicBezTo>
                  <a:cubicBezTo>
                    <a:pt x="8" y="1667"/>
                    <a:pt x="18" y="1643"/>
                    <a:pt x="3" y="1621"/>
                  </a:cubicBezTo>
                  <a:cubicBezTo>
                    <a:pt x="0" y="1594"/>
                    <a:pt x="12" y="1581"/>
                    <a:pt x="15" y="1525"/>
                  </a:cubicBezTo>
                  <a:cubicBezTo>
                    <a:pt x="18" y="1469"/>
                    <a:pt x="18" y="1348"/>
                    <a:pt x="23" y="1285"/>
                  </a:cubicBezTo>
                  <a:cubicBezTo>
                    <a:pt x="26" y="1229"/>
                    <a:pt x="30" y="1195"/>
                    <a:pt x="47" y="1145"/>
                  </a:cubicBezTo>
                  <a:cubicBezTo>
                    <a:pt x="51" y="1105"/>
                    <a:pt x="101" y="1029"/>
                    <a:pt x="112" y="984"/>
                  </a:cubicBezTo>
                  <a:cubicBezTo>
                    <a:pt x="123" y="939"/>
                    <a:pt x="114" y="910"/>
                    <a:pt x="116" y="873"/>
                  </a:cubicBezTo>
                  <a:cubicBezTo>
                    <a:pt x="118" y="836"/>
                    <a:pt x="125" y="792"/>
                    <a:pt x="125" y="763"/>
                  </a:cubicBezTo>
                  <a:cubicBezTo>
                    <a:pt x="125" y="710"/>
                    <a:pt x="116" y="717"/>
                    <a:pt x="115" y="701"/>
                  </a:cubicBezTo>
                  <a:cubicBezTo>
                    <a:pt x="114" y="685"/>
                    <a:pt x="117" y="682"/>
                    <a:pt x="116" y="664"/>
                  </a:cubicBezTo>
                  <a:cubicBezTo>
                    <a:pt x="115" y="646"/>
                    <a:pt x="112" y="612"/>
                    <a:pt x="110" y="594"/>
                  </a:cubicBezTo>
                  <a:cubicBezTo>
                    <a:pt x="108" y="576"/>
                    <a:pt x="103" y="567"/>
                    <a:pt x="103" y="556"/>
                  </a:cubicBezTo>
                  <a:cubicBezTo>
                    <a:pt x="103" y="545"/>
                    <a:pt x="111" y="536"/>
                    <a:pt x="111" y="529"/>
                  </a:cubicBezTo>
                  <a:cubicBezTo>
                    <a:pt x="111" y="522"/>
                    <a:pt x="109" y="516"/>
                    <a:pt x="103" y="511"/>
                  </a:cubicBezTo>
                  <a:cubicBezTo>
                    <a:pt x="97" y="506"/>
                    <a:pt x="81" y="506"/>
                    <a:pt x="77" y="501"/>
                  </a:cubicBezTo>
                  <a:cubicBezTo>
                    <a:pt x="73" y="496"/>
                    <a:pt x="77" y="492"/>
                    <a:pt x="79" y="481"/>
                  </a:cubicBezTo>
                  <a:cubicBezTo>
                    <a:pt x="71" y="466"/>
                    <a:pt x="92" y="458"/>
                    <a:pt x="87" y="437"/>
                  </a:cubicBezTo>
                  <a:cubicBezTo>
                    <a:pt x="82" y="416"/>
                    <a:pt x="57" y="376"/>
                    <a:pt x="46" y="354"/>
                  </a:cubicBezTo>
                  <a:cubicBezTo>
                    <a:pt x="35" y="332"/>
                    <a:pt x="26" y="332"/>
                    <a:pt x="22" y="307"/>
                  </a:cubicBezTo>
                  <a:cubicBezTo>
                    <a:pt x="18" y="282"/>
                    <a:pt x="13" y="240"/>
                    <a:pt x="19" y="205"/>
                  </a:cubicBezTo>
                  <a:cubicBezTo>
                    <a:pt x="20" y="168"/>
                    <a:pt x="48" y="126"/>
                    <a:pt x="58" y="99"/>
                  </a:cubicBezTo>
                  <a:cubicBezTo>
                    <a:pt x="69" y="71"/>
                    <a:pt x="69" y="46"/>
                    <a:pt x="88" y="37"/>
                  </a:cubicBezTo>
                  <a:cubicBezTo>
                    <a:pt x="107" y="28"/>
                    <a:pt x="136" y="44"/>
                    <a:pt x="175" y="43"/>
                  </a:cubicBezTo>
                  <a:cubicBezTo>
                    <a:pt x="214" y="42"/>
                    <a:pt x="281" y="32"/>
                    <a:pt x="322" y="30"/>
                  </a:cubicBezTo>
                  <a:cubicBezTo>
                    <a:pt x="377" y="31"/>
                    <a:pt x="377" y="31"/>
                    <a:pt x="422" y="33"/>
                  </a:cubicBezTo>
                  <a:cubicBezTo>
                    <a:pt x="467" y="35"/>
                    <a:pt x="552" y="42"/>
                    <a:pt x="595" y="43"/>
                  </a:cubicBezTo>
                  <a:cubicBezTo>
                    <a:pt x="656" y="42"/>
                    <a:pt x="640" y="38"/>
                    <a:pt x="679" y="37"/>
                  </a:cubicBezTo>
                  <a:cubicBezTo>
                    <a:pt x="718" y="36"/>
                    <a:pt x="810" y="37"/>
                    <a:pt x="827" y="36"/>
                  </a:cubicBezTo>
                </a:path>
              </a:pathLst>
            </a:custGeom>
            <a:solidFill>
              <a:srgbClr val="C9C09B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72" name="Freeform 500"/>
            <p:cNvSpPr>
              <a:spLocks/>
            </p:cNvSpPr>
            <p:nvPr/>
          </p:nvSpPr>
          <p:spPr bwMode="auto">
            <a:xfrm>
              <a:off x="815" y="2164"/>
              <a:ext cx="1002" cy="1679"/>
            </a:xfrm>
            <a:custGeom>
              <a:avLst/>
              <a:gdLst>
                <a:gd name="T0" fmla="*/ 809 w 1002"/>
                <a:gd name="T1" fmla="*/ 195 h 1679"/>
                <a:gd name="T2" fmla="*/ 809 w 1002"/>
                <a:gd name="T3" fmla="*/ 222 h 1679"/>
                <a:gd name="T4" fmla="*/ 713 w 1002"/>
                <a:gd name="T5" fmla="*/ 171 h 1679"/>
                <a:gd name="T6" fmla="*/ 791 w 1002"/>
                <a:gd name="T7" fmla="*/ 222 h 1679"/>
                <a:gd name="T8" fmla="*/ 794 w 1002"/>
                <a:gd name="T9" fmla="*/ 273 h 1679"/>
                <a:gd name="T10" fmla="*/ 743 w 1002"/>
                <a:gd name="T11" fmla="*/ 339 h 1679"/>
                <a:gd name="T12" fmla="*/ 707 w 1002"/>
                <a:gd name="T13" fmla="*/ 333 h 1679"/>
                <a:gd name="T14" fmla="*/ 749 w 1002"/>
                <a:gd name="T15" fmla="*/ 360 h 1679"/>
                <a:gd name="T16" fmla="*/ 746 w 1002"/>
                <a:gd name="T17" fmla="*/ 465 h 1679"/>
                <a:gd name="T18" fmla="*/ 713 w 1002"/>
                <a:gd name="T19" fmla="*/ 492 h 1679"/>
                <a:gd name="T20" fmla="*/ 722 w 1002"/>
                <a:gd name="T21" fmla="*/ 636 h 1679"/>
                <a:gd name="T22" fmla="*/ 677 w 1002"/>
                <a:gd name="T23" fmla="*/ 618 h 1679"/>
                <a:gd name="T24" fmla="*/ 728 w 1002"/>
                <a:gd name="T25" fmla="*/ 672 h 1679"/>
                <a:gd name="T26" fmla="*/ 707 w 1002"/>
                <a:gd name="T27" fmla="*/ 732 h 1679"/>
                <a:gd name="T28" fmla="*/ 647 w 1002"/>
                <a:gd name="T29" fmla="*/ 693 h 1679"/>
                <a:gd name="T30" fmla="*/ 686 w 1002"/>
                <a:gd name="T31" fmla="*/ 822 h 1679"/>
                <a:gd name="T32" fmla="*/ 665 w 1002"/>
                <a:gd name="T33" fmla="*/ 867 h 1679"/>
                <a:gd name="T34" fmla="*/ 608 w 1002"/>
                <a:gd name="T35" fmla="*/ 852 h 1679"/>
                <a:gd name="T36" fmla="*/ 557 w 1002"/>
                <a:gd name="T37" fmla="*/ 819 h 1679"/>
                <a:gd name="T38" fmla="*/ 551 w 1002"/>
                <a:gd name="T39" fmla="*/ 825 h 1679"/>
                <a:gd name="T40" fmla="*/ 611 w 1002"/>
                <a:gd name="T41" fmla="*/ 969 h 1679"/>
                <a:gd name="T42" fmla="*/ 344 w 1002"/>
                <a:gd name="T43" fmla="*/ 1398 h 1679"/>
                <a:gd name="T44" fmla="*/ 167 w 1002"/>
                <a:gd name="T45" fmla="*/ 1494 h 1679"/>
                <a:gd name="T46" fmla="*/ 20 w 1002"/>
                <a:gd name="T47" fmla="*/ 1353 h 1679"/>
                <a:gd name="T48" fmla="*/ 14 w 1002"/>
                <a:gd name="T49" fmla="*/ 1641 h 1679"/>
                <a:gd name="T50" fmla="*/ 191 w 1002"/>
                <a:gd name="T51" fmla="*/ 1659 h 1679"/>
                <a:gd name="T52" fmla="*/ 743 w 1002"/>
                <a:gd name="T53" fmla="*/ 1662 h 1679"/>
                <a:gd name="T54" fmla="*/ 857 w 1002"/>
                <a:gd name="T55" fmla="*/ 1644 h 1679"/>
                <a:gd name="T56" fmla="*/ 980 w 1002"/>
                <a:gd name="T57" fmla="*/ 1587 h 1679"/>
                <a:gd name="T58" fmla="*/ 947 w 1002"/>
                <a:gd name="T59" fmla="*/ 1251 h 1679"/>
                <a:gd name="T60" fmla="*/ 908 w 1002"/>
                <a:gd name="T61" fmla="*/ 1029 h 1679"/>
                <a:gd name="T62" fmla="*/ 878 w 1002"/>
                <a:gd name="T63" fmla="*/ 666 h 1679"/>
                <a:gd name="T64" fmla="*/ 866 w 1002"/>
                <a:gd name="T65" fmla="*/ 474 h 1679"/>
                <a:gd name="T66" fmla="*/ 866 w 1002"/>
                <a:gd name="T67" fmla="*/ 402 h 1679"/>
                <a:gd name="T68" fmla="*/ 896 w 1002"/>
                <a:gd name="T69" fmla="*/ 318 h 1679"/>
                <a:gd name="T70" fmla="*/ 920 w 1002"/>
                <a:gd name="T71" fmla="*/ 90 h 1679"/>
                <a:gd name="T72" fmla="*/ 857 w 1002"/>
                <a:gd name="T73" fmla="*/ 0 h 1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2" h="1679">
                  <a:moveTo>
                    <a:pt x="824" y="12"/>
                  </a:moveTo>
                  <a:cubicBezTo>
                    <a:pt x="821" y="149"/>
                    <a:pt x="833" y="124"/>
                    <a:pt x="809" y="195"/>
                  </a:cubicBezTo>
                  <a:cubicBezTo>
                    <a:pt x="811" y="198"/>
                    <a:pt x="815" y="200"/>
                    <a:pt x="815" y="204"/>
                  </a:cubicBezTo>
                  <a:cubicBezTo>
                    <a:pt x="815" y="210"/>
                    <a:pt x="809" y="222"/>
                    <a:pt x="809" y="222"/>
                  </a:cubicBezTo>
                  <a:cubicBezTo>
                    <a:pt x="793" y="217"/>
                    <a:pt x="788" y="213"/>
                    <a:pt x="770" y="210"/>
                  </a:cubicBezTo>
                  <a:cubicBezTo>
                    <a:pt x="751" y="197"/>
                    <a:pt x="733" y="181"/>
                    <a:pt x="713" y="171"/>
                  </a:cubicBezTo>
                  <a:cubicBezTo>
                    <a:pt x="702" y="204"/>
                    <a:pt x="741" y="206"/>
                    <a:pt x="764" y="213"/>
                  </a:cubicBezTo>
                  <a:cubicBezTo>
                    <a:pt x="773" y="216"/>
                    <a:pt x="791" y="222"/>
                    <a:pt x="791" y="222"/>
                  </a:cubicBezTo>
                  <a:cubicBezTo>
                    <a:pt x="799" y="234"/>
                    <a:pt x="808" y="233"/>
                    <a:pt x="818" y="243"/>
                  </a:cubicBezTo>
                  <a:cubicBezTo>
                    <a:pt x="805" y="253"/>
                    <a:pt x="801" y="259"/>
                    <a:pt x="794" y="273"/>
                  </a:cubicBezTo>
                  <a:cubicBezTo>
                    <a:pt x="792" y="295"/>
                    <a:pt x="796" y="348"/>
                    <a:pt x="770" y="357"/>
                  </a:cubicBezTo>
                  <a:cubicBezTo>
                    <a:pt x="757" y="353"/>
                    <a:pt x="753" y="347"/>
                    <a:pt x="743" y="339"/>
                  </a:cubicBezTo>
                  <a:cubicBezTo>
                    <a:pt x="737" y="334"/>
                    <a:pt x="729" y="333"/>
                    <a:pt x="722" y="330"/>
                  </a:cubicBezTo>
                  <a:cubicBezTo>
                    <a:pt x="717" y="331"/>
                    <a:pt x="710" y="329"/>
                    <a:pt x="707" y="333"/>
                  </a:cubicBezTo>
                  <a:cubicBezTo>
                    <a:pt x="705" y="336"/>
                    <a:pt x="710" y="339"/>
                    <a:pt x="713" y="342"/>
                  </a:cubicBezTo>
                  <a:cubicBezTo>
                    <a:pt x="723" y="352"/>
                    <a:pt x="738" y="352"/>
                    <a:pt x="749" y="360"/>
                  </a:cubicBezTo>
                  <a:cubicBezTo>
                    <a:pt x="753" y="371"/>
                    <a:pt x="760" y="376"/>
                    <a:pt x="764" y="387"/>
                  </a:cubicBezTo>
                  <a:cubicBezTo>
                    <a:pt x="761" y="415"/>
                    <a:pt x="758" y="440"/>
                    <a:pt x="746" y="465"/>
                  </a:cubicBezTo>
                  <a:cubicBezTo>
                    <a:pt x="742" y="472"/>
                    <a:pt x="747" y="485"/>
                    <a:pt x="740" y="489"/>
                  </a:cubicBezTo>
                  <a:cubicBezTo>
                    <a:pt x="732" y="494"/>
                    <a:pt x="722" y="491"/>
                    <a:pt x="713" y="492"/>
                  </a:cubicBezTo>
                  <a:cubicBezTo>
                    <a:pt x="719" y="511"/>
                    <a:pt x="726" y="510"/>
                    <a:pt x="746" y="513"/>
                  </a:cubicBezTo>
                  <a:cubicBezTo>
                    <a:pt x="743" y="547"/>
                    <a:pt x="743" y="605"/>
                    <a:pt x="722" y="636"/>
                  </a:cubicBezTo>
                  <a:cubicBezTo>
                    <a:pt x="718" y="624"/>
                    <a:pt x="714" y="619"/>
                    <a:pt x="704" y="612"/>
                  </a:cubicBezTo>
                  <a:cubicBezTo>
                    <a:pt x="695" y="614"/>
                    <a:pt x="680" y="609"/>
                    <a:pt x="677" y="618"/>
                  </a:cubicBezTo>
                  <a:cubicBezTo>
                    <a:pt x="673" y="628"/>
                    <a:pt x="698" y="641"/>
                    <a:pt x="704" y="645"/>
                  </a:cubicBezTo>
                  <a:cubicBezTo>
                    <a:pt x="711" y="658"/>
                    <a:pt x="718" y="662"/>
                    <a:pt x="728" y="672"/>
                  </a:cubicBezTo>
                  <a:cubicBezTo>
                    <a:pt x="732" y="684"/>
                    <a:pt x="718" y="705"/>
                    <a:pt x="710" y="717"/>
                  </a:cubicBezTo>
                  <a:cubicBezTo>
                    <a:pt x="709" y="722"/>
                    <a:pt x="711" y="729"/>
                    <a:pt x="707" y="732"/>
                  </a:cubicBezTo>
                  <a:cubicBezTo>
                    <a:pt x="702" y="735"/>
                    <a:pt x="693" y="718"/>
                    <a:pt x="692" y="717"/>
                  </a:cubicBezTo>
                  <a:cubicBezTo>
                    <a:pt x="678" y="705"/>
                    <a:pt x="662" y="703"/>
                    <a:pt x="647" y="693"/>
                  </a:cubicBezTo>
                  <a:cubicBezTo>
                    <a:pt x="662" y="715"/>
                    <a:pt x="685" y="731"/>
                    <a:pt x="701" y="753"/>
                  </a:cubicBezTo>
                  <a:cubicBezTo>
                    <a:pt x="699" y="788"/>
                    <a:pt x="707" y="801"/>
                    <a:pt x="686" y="822"/>
                  </a:cubicBezTo>
                  <a:cubicBezTo>
                    <a:pt x="681" y="837"/>
                    <a:pt x="682" y="849"/>
                    <a:pt x="668" y="858"/>
                  </a:cubicBezTo>
                  <a:cubicBezTo>
                    <a:pt x="667" y="861"/>
                    <a:pt x="668" y="865"/>
                    <a:pt x="665" y="867"/>
                  </a:cubicBezTo>
                  <a:cubicBezTo>
                    <a:pt x="660" y="871"/>
                    <a:pt x="647" y="873"/>
                    <a:pt x="647" y="873"/>
                  </a:cubicBezTo>
                  <a:cubicBezTo>
                    <a:pt x="630" y="867"/>
                    <a:pt x="622" y="862"/>
                    <a:pt x="608" y="852"/>
                  </a:cubicBezTo>
                  <a:cubicBezTo>
                    <a:pt x="601" y="841"/>
                    <a:pt x="593" y="838"/>
                    <a:pt x="581" y="834"/>
                  </a:cubicBezTo>
                  <a:cubicBezTo>
                    <a:pt x="571" y="820"/>
                    <a:pt x="578" y="826"/>
                    <a:pt x="557" y="819"/>
                  </a:cubicBezTo>
                  <a:cubicBezTo>
                    <a:pt x="554" y="818"/>
                    <a:pt x="548" y="816"/>
                    <a:pt x="548" y="816"/>
                  </a:cubicBezTo>
                  <a:cubicBezTo>
                    <a:pt x="506" y="822"/>
                    <a:pt x="536" y="820"/>
                    <a:pt x="551" y="825"/>
                  </a:cubicBezTo>
                  <a:cubicBezTo>
                    <a:pt x="579" y="846"/>
                    <a:pt x="613" y="868"/>
                    <a:pt x="647" y="879"/>
                  </a:cubicBezTo>
                  <a:cubicBezTo>
                    <a:pt x="656" y="905"/>
                    <a:pt x="666" y="842"/>
                    <a:pt x="611" y="969"/>
                  </a:cubicBezTo>
                  <a:cubicBezTo>
                    <a:pt x="582" y="1016"/>
                    <a:pt x="520" y="1090"/>
                    <a:pt x="476" y="1161"/>
                  </a:cubicBezTo>
                  <a:cubicBezTo>
                    <a:pt x="432" y="1232"/>
                    <a:pt x="387" y="1346"/>
                    <a:pt x="344" y="1398"/>
                  </a:cubicBezTo>
                  <a:cubicBezTo>
                    <a:pt x="301" y="1450"/>
                    <a:pt x="244" y="1457"/>
                    <a:pt x="215" y="1473"/>
                  </a:cubicBezTo>
                  <a:cubicBezTo>
                    <a:pt x="186" y="1489"/>
                    <a:pt x="186" y="1497"/>
                    <a:pt x="167" y="1494"/>
                  </a:cubicBezTo>
                  <a:cubicBezTo>
                    <a:pt x="148" y="1491"/>
                    <a:pt x="125" y="1478"/>
                    <a:pt x="101" y="1455"/>
                  </a:cubicBezTo>
                  <a:cubicBezTo>
                    <a:pt x="77" y="1432"/>
                    <a:pt x="36" y="1336"/>
                    <a:pt x="20" y="1353"/>
                  </a:cubicBezTo>
                  <a:cubicBezTo>
                    <a:pt x="4" y="1370"/>
                    <a:pt x="3" y="1509"/>
                    <a:pt x="2" y="1557"/>
                  </a:cubicBezTo>
                  <a:cubicBezTo>
                    <a:pt x="1" y="1605"/>
                    <a:pt x="0" y="1623"/>
                    <a:pt x="14" y="1641"/>
                  </a:cubicBezTo>
                  <a:cubicBezTo>
                    <a:pt x="28" y="1659"/>
                    <a:pt x="57" y="1662"/>
                    <a:pt x="86" y="1665"/>
                  </a:cubicBezTo>
                  <a:cubicBezTo>
                    <a:pt x="115" y="1668"/>
                    <a:pt x="111" y="1662"/>
                    <a:pt x="191" y="1659"/>
                  </a:cubicBezTo>
                  <a:cubicBezTo>
                    <a:pt x="271" y="1656"/>
                    <a:pt x="474" y="1650"/>
                    <a:pt x="566" y="1650"/>
                  </a:cubicBezTo>
                  <a:cubicBezTo>
                    <a:pt x="658" y="1650"/>
                    <a:pt x="702" y="1664"/>
                    <a:pt x="743" y="1662"/>
                  </a:cubicBezTo>
                  <a:cubicBezTo>
                    <a:pt x="784" y="1660"/>
                    <a:pt x="793" y="1644"/>
                    <a:pt x="812" y="1641"/>
                  </a:cubicBezTo>
                  <a:cubicBezTo>
                    <a:pt x="831" y="1638"/>
                    <a:pt x="834" y="1646"/>
                    <a:pt x="857" y="1644"/>
                  </a:cubicBezTo>
                  <a:cubicBezTo>
                    <a:pt x="880" y="1642"/>
                    <a:pt x="930" y="1635"/>
                    <a:pt x="950" y="1626"/>
                  </a:cubicBezTo>
                  <a:cubicBezTo>
                    <a:pt x="970" y="1617"/>
                    <a:pt x="977" y="1636"/>
                    <a:pt x="980" y="1587"/>
                  </a:cubicBezTo>
                  <a:cubicBezTo>
                    <a:pt x="1002" y="1679"/>
                    <a:pt x="973" y="1388"/>
                    <a:pt x="968" y="1332"/>
                  </a:cubicBezTo>
                  <a:cubicBezTo>
                    <a:pt x="963" y="1276"/>
                    <a:pt x="955" y="1290"/>
                    <a:pt x="947" y="1251"/>
                  </a:cubicBezTo>
                  <a:cubicBezTo>
                    <a:pt x="939" y="1212"/>
                    <a:pt x="923" y="1132"/>
                    <a:pt x="917" y="1095"/>
                  </a:cubicBezTo>
                  <a:cubicBezTo>
                    <a:pt x="911" y="1058"/>
                    <a:pt x="914" y="1055"/>
                    <a:pt x="908" y="1029"/>
                  </a:cubicBezTo>
                  <a:cubicBezTo>
                    <a:pt x="902" y="1003"/>
                    <a:pt x="886" y="999"/>
                    <a:pt x="881" y="939"/>
                  </a:cubicBezTo>
                  <a:cubicBezTo>
                    <a:pt x="879" y="848"/>
                    <a:pt x="880" y="757"/>
                    <a:pt x="878" y="666"/>
                  </a:cubicBezTo>
                  <a:cubicBezTo>
                    <a:pt x="876" y="599"/>
                    <a:pt x="890" y="612"/>
                    <a:pt x="863" y="594"/>
                  </a:cubicBezTo>
                  <a:cubicBezTo>
                    <a:pt x="859" y="568"/>
                    <a:pt x="861" y="501"/>
                    <a:pt x="866" y="474"/>
                  </a:cubicBezTo>
                  <a:cubicBezTo>
                    <a:pt x="871" y="447"/>
                    <a:pt x="896" y="444"/>
                    <a:pt x="896" y="432"/>
                  </a:cubicBezTo>
                  <a:cubicBezTo>
                    <a:pt x="892" y="416"/>
                    <a:pt x="879" y="413"/>
                    <a:pt x="866" y="402"/>
                  </a:cubicBezTo>
                  <a:cubicBezTo>
                    <a:pt x="860" y="396"/>
                    <a:pt x="860" y="381"/>
                    <a:pt x="860" y="381"/>
                  </a:cubicBezTo>
                  <a:cubicBezTo>
                    <a:pt x="865" y="367"/>
                    <a:pt x="882" y="350"/>
                    <a:pt x="896" y="318"/>
                  </a:cubicBezTo>
                  <a:cubicBezTo>
                    <a:pt x="907" y="292"/>
                    <a:pt x="932" y="199"/>
                    <a:pt x="941" y="171"/>
                  </a:cubicBezTo>
                  <a:cubicBezTo>
                    <a:pt x="945" y="133"/>
                    <a:pt x="926" y="114"/>
                    <a:pt x="920" y="90"/>
                  </a:cubicBezTo>
                  <a:cubicBezTo>
                    <a:pt x="908" y="72"/>
                    <a:pt x="913" y="69"/>
                    <a:pt x="902" y="51"/>
                  </a:cubicBezTo>
                  <a:cubicBezTo>
                    <a:pt x="898" y="35"/>
                    <a:pt x="874" y="6"/>
                    <a:pt x="857" y="0"/>
                  </a:cubicBezTo>
                  <a:cubicBezTo>
                    <a:pt x="848" y="2"/>
                    <a:pt x="802" y="5"/>
                    <a:pt x="824" y="12"/>
                  </a:cubicBezTo>
                  <a:close/>
                </a:path>
              </a:pathLst>
            </a:custGeom>
            <a:solidFill>
              <a:srgbClr val="978A51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73" name="Freeform 501"/>
            <p:cNvSpPr>
              <a:spLocks/>
            </p:cNvSpPr>
            <p:nvPr/>
          </p:nvSpPr>
          <p:spPr bwMode="auto">
            <a:xfrm>
              <a:off x="798" y="2165"/>
              <a:ext cx="703" cy="1666"/>
            </a:xfrm>
            <a:custGeom>
              <a:avLst/>
              <a:gdLst>
                <a:gd name="T0" fmla="*/ 91 w 703"/>
                <a:gd name="T1" fmla="*/ 56 h 1666"/>
                <a:gd name="T2" fmla="*/ 67 w 703"/>
                <a:gd name="T3" fmla="*/ 137 h 1666"/>
                <a:gd name="T4" fmla="*/ 232 w 703"/>
                <a:gd name="T5" fmla="*/ 152 h 1666"/>
                <a:gd name="T6" fmla="*/ 79 w 703"/>
                <a:gd name="T7" fmla="*/ 293 h 1666"/>
                <a:gd name="T8" fmla="*/ 199 w 703"/>
                <a:gd name="T9" fmla="*/ 293 h 1666"/>
                <a:gd name="T10" fmla="*/ 259 w 703"/>
                <a:gd name="T11" fmla="*/ 278 h 1666"/>
                <a:gd name="T12" fmla="*/ 244 w 703"/>
                <a:gd name="T13" fmla="*/ 293 h 1666"/>
                <a:gd name="T14" fmla="*/ 100 w 703"/>
                <a:gd name="T15" fmla="*/ 353 h 1666"/>
                <a:gd name="T16" fmla="*/ 169 w 703"/>
                <a:gd name="T17" fmla="*/ 488 h 1666"/>
                <a:gd name="T18" fmla="*/ 301 w 703"/>
                <a:gd name="T19" fmla="*/ 440 h 1666"/>
                <a:gd name="T20" fmla="*/ 364 w 703"/>
                <a:gd name="T21" fmla="*/ 371 h 1666"/>
                <a:gd name="T22" fmla="*/ 457 w 703"/>
                <a:gd name="T23" fmla="*/ 260 h 1666"/>
                <a:gd name="T24" fmla="*/ 415 w 703"/>
                <a:gd name="T25" fmla="*/ 329 h 1666"/>
                <a:gd name="T26" fmla="*/ 280 w 703"/>
                <a:gd name="T27" fmla="*/ 461 h 1666"/>
                <a:gd name="T28" fmla="*/ 142 w 703"/>
                <a:gd name="T29" fmla="*/ 572 h 1666"/>
                <a:gd name="T30" fmla="*/ 169 w 703"/>
                <a:gd name="T31" fmla="*/ 713 h 1666"/>
                <a:gd name="T32" fmla="*/ 274 w 703"/>
                <a:gd name="T33" fmla="*/ 650 h 1666"/>
                <a:gd name="T34" fmla="*/ 397 w 703"/>
                <a:gd name="T35" fmla="*/ 548 h 1666"/>
                <a:gd name="T36" fmla="*/ 457 w 703"/>
                <a:gd name="T37" fmla="*/ 476 h 1666"/>
                <a:gd name="T38" fmla="*/ 508 w 703"/>
                <a:gd name="T39" fmla="*/ 368 h 1666"/>
                <a:gd name="T40" fmla="*/ 406 w 703"/>
                <a:gd name="T41" fmla="*/ 557 h 1666"/>
                <a:gd name="T42" fmla="*/ 343 w 703"/>
                <a:gd name="T43" fmla="*/ 611 h 1666"/>
                <a:gd name="T44" fmla="*/ 199 w 703"/>
                <a:gd name="T45" fmla="*/ 710 h 1666"/>
                <a:gd name="T46" fmla="*/ 148 w 703"/>
                <a:gd name="T47" fmla="*/ 746 h 1666"/>
                <a:gd name="T48" fmla="*/ 139 w 703"/>
                <a:gd name="T49" fmla="*/ 839 h 1666"/>
                <a:gd name="T50" fmla="*/ 211 w 703"/>
                <a:gd name="T51" fmla="*/ 818 h 1666"/>
                <a:gd name="T52" fmla="*/ 292 w 703"/>
                <a:gd name="T53" fmla="*/ 785 h 1666"/>
                <a:gd name="T54" fmla="*/ 331 w 703"/>
                <a:gd name="T55" fmla="*/ 764 h 1666"/>
                <a:gd name="T56" fmla="*/ 379 w 703"/>
                <a:gd name="T57" fmla="*/ 731 h 1666"/>
                <a:gd name="T58" fmla="*/ 457 w 703"/>
                <a:gd name="T59" fmla="*/ 647 h 1666"/>
                <a:gd name="T60" fmla="*/ 526 w 703"/>
                <a:gd name="T61" fmla="*/ 515 h 1666"/>
                <a:gd name="T62" fmla="*/ 460 w 703"/>
                <a:gd name="T63" fmla="*/ 638 h 1666"/>
                <a:gd name="T64" fmla="*/ 265 w 703"/>
                <a:gd name="T65" fmla="*/ 824 h 1666"/>
                <a:gd name="T66" fmla="*/ 238 w 703"/>
                <a:gd name="T67" fmla="*/ 899 h 1666"/>
                <a:gd name="T68" fmla="*/ 631 w 703"/>
                <a:gd name="T69" fmla="*/ 653 h 1666"/>
                <a:gd name="T70" fmla="*/ 610 w 703"/>
                <a:gd name="T71" fmla="*/ 743 h 1666"/>
                <a:gd name="T72" fmla="*/ 265 w 703"/>
                <a:gd name="T73" fmla="*/ 950 h 1666"/>
                <a:gd name="T74" fmla="*/ 136 w 703"/>
                <a:gd name="T75" fmla="*/ 1451 h 1666"/>
                <a:gd name="T76" fmla="*/ 376 w 703"/>
                <a:gd name="T77" fmla="*/ 1601 h 1666"/>
                <a:gd name="T78" fmla="*/ 142 w 703"/>
                <a:gd name="T79" fmla="*/ 1664 h 1666"/>
                <a:gd name="T80" fmla="*/ 16 w 703"/>
                <a:gd name="T81" fmla="*/ 1541 h 1666"/>
                <a:gd name="T82" fmla="*/ 22 w 703"/>
                <a:gd name="T83" fmla="*/ 1301 h 1666"/>
                <a:gd name="T84" fmla="*/ 109 w 703"/>
                <a:gd name="T85" fmla="*/ 983 h 1666"/>
                <a:gd name="T86" fmla="*/ 112 w 703"/>
                <a:gd name="T87" fmla="*/ 671 h 1666"/>
                <a:gd name="T88" fmla="*/ 112 w 703"/>
                <a:gd name="T89" fmla="*/ 521 h 1666"/>
                <a:gd name="T90" fmla="*/ 94 w 703"/>
                <a:gd name="T91" fmla="*/ 416 h 1666"/>
                <a:gd name="T92" fmla="*/ 58 w 703"/>
                <a:gd name="T93" fmla="*/ 359 h 1666"/>
                <a:gd name="T94" fmla="*/ 61 w 703"/>
                <a:gd name="T95" fmla="*/ 56 h 1666"/>
                <a:gd name="T96" fmla="*/ 133 w 703"/>
                <a:gd name="T97" fmla="*/ 11 h 1666"/>
                <a:gd name="T98" fmla="*/ 223 w 703"/>
                <a:gd name="T99" fmla="*/ 26 h 1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03" h="1666">
                  <a:moveTo>
                    <a:pt x="223" y="26"/>
                  </a:moveTo>
                  <a:cubicBezTo>
                    <a:pt x="191" y="37"/>
                    <a:pt x="139" y="34"/>
                    <a:pt x="109" y="35"/>
                  </a:cubicBezTo>
                  <a:cubicBezTo>
                    <a:pt x="86" y="41"/>
                    <a:pt x="109" y="42"/>
                    <a:pt x="91" y="56"/>
                  </a:cubicBezTo>
                  <a:cubicBezTo>
                    <a:pt x="85" y="60"/>
                    <a:pt x="73" y="68"/>
                    <a:pt x="73" y="68"/>
                  </a:cubicBezTo>
                  <a:cubicBezTo>
                    <a:pt x="77" y="87"/>
                    <a:pt x="74" y="96"/>
                    <a:pt x="58" y="107"/>
                  </a:cubicBezTo>
                  <a:cubicBezTo>
                    <a:pt x="70" y="125"/>
                    <a:pt x="48" y="143"/>
                    <a:pt x="67" y="137"/>
                  </a:cubicBezTo>
                  <a:cubicBezTo>
                    <a:pt x="135" y="138"/>
                    <a:pt x="203" y="138"/>
                    <a:pt x="271" y="140"/>
                  </a:cubicBezTo>
                  <a:cubicBezTo>
                    <a:pt x="276" y="140"/>
                    <a:pt x="290" y="139"/>
                    <a:pt x="286" y="143"/>
                  </a:cubicBezTo>
                  <a:cubicBezTo>
                    <a:pt x="280" y="149"/>
                    <a:pt x="236" y="152"/>
                    <a:pt x="232" y="152"/>
                  </a:cubicBezTo>
                  <a:cubicBezTo>
                    <a:pt x="199" y="155"/>
                    <a:pt x="171" y="158"/>
                    <a:pt x="139" y="164"/>
                  </a:cubicBezTo>
                  <a:cubicBezTo>
                    <a:pt x="115" y="180"/>
                    <a:pt x="93" y="183"/>
                    <a:pt x="64" y="185"/>
                  </a:cubicBezTo>
                  <a:cubicBezTo>
                    <a:pt x="65" y="217"/>
                    <a:pt x="59" y="263"/>
                    <a:pt x="79" y="293"/>
                  </a:cubicBezTo>
                  <a:cubicBezTo>
                    <a:pt x="80" y="299"/>
                    <a:pt x="77" y="308"/>
                    <a:pt x="82" y="311"/>
                  </a:cubicBezTo>
                  <a:cubicBezTo>
                    <a:pt x="87" y="314"/>
                    <a:pt x="94" y="307"/>
                    <a:pt x="100" y="305"/>
                  </a:cubicBezTo>
                  <a:cubicBezTo>
                    <a:pt x="128" y="296"/>
                    <a:pt x="171" y="295"/>
                    <a:pt x="199" y="293"/>
                  </a:cubicBezTo>
                  <a:cubicBezTo>
                    <a:pt x="203" y="292"/>
                    <a:pt x="209" y="294"/>
                    <a:pt x="211" y="290"/>
                  </a:cubicBezTo>
                  <a:cubicBezTo>
                    <a:pt x="213" y="287"/>
                    <a:pt x="202" y="282"/>
                    <a:pt x="205" y="281"/>
                  </a:cubicBezTo>
                  <a:cubicBezTo>
                    <a:pt x="222" y="277"/>
                    <a:pt x="241" y="279"/>
                    <a:pt x="259" y="278"/>
                  </a:cubicBezTo>
                  <a:cubicBezTo>
                    <a:pt x="263" y="276"/>
                    <a:pt x="267" y="274"/>
                    <a:pt x="271" y="272"/>
                  </a:cubicBezTo>
                  <a:cubicBezTo>
                    <a:pt x="274" y="271"/>
                    <a:pt x="280" y="266"/>
                    <a:pt x="280" y="269"/>
                  </a:cubicBezTo>
                  <a:cubicBezTo>
                    <a:pt x="280" y="273"/>
                    <a:pt x="249" y="290"/>
                    <a:pt x="244" y="293"/>
                  </a:cubicBezTo>
                  <a:cubicBezTo>
                    <a:pt x="202" y="314"/>
                    <a:pt x="162" y="326"/>
                    <a:pt x="118" y="341"/>
                  </a:cubicBezTo>
                  <a:cubicBezTo>
                    <a:pt x="115" y="344"/>
                    <a:pt x="113" y="348"/>
                    <a:pt x="109" y="350"/>
                  </a:cubicBezTo>
                  <a:cubicBezTo>
                    <a:pt x="106" y="352"/>
                    <a:pt x="100" y="350"/>
                    <a:pt x="100" y="353"/>
                  </a:cubicBezTo>
                  <a:cubicBezTo>
                    <a:pt x="100" y="361"/>
                    <a:pt x="121" y="369"/>
                    <a:pt x="127" y="371"/>
                  </a:cubicBezTo>
                  <a:cubicBezTo>
                    <a:pt x="140" y="410"/>
                    <a:pt x="131" y="455"/>
                    <a:pt x="136" y="497"/>
                  </a:cubicBezTo>
                  <a:cubicBezTo>
                    <a:pt x="161" y="480"/>
                    <a:pt x="120" y="506"/>
                    <a:pt x="169" y="488"/>
                  </a:cubicBezTo>
                  <a:cubicBezTo>
                    <a:pt x="173" y="487"/>
                    <a:pt x="174" y="481"/>
                    <a:pt x="178" y="479"/>
                  </a:cubicBezTo>
                  <a:cubicBezTo>
                    <a:pt x="200" y="469"/>
                    <a:pt x="230" y="468"/>
                    <a:pt x="253" y="464"/>
                  </a:cubicBezTo>
                  <a:cubicBezTo>
                    <a:pt x="271" y="455"/>
                    <a:pt x="282" y="446"/>
                    <a:pt x="301" y="440"/>
                  </a:cubicBezTo>
                  <a:cubicBezTo>
                    <a:pt x="306" y="435"/>
                    <a:pt x="314" y="433"/>
                    <a:pt x="319" y="428"/>
                  </a:cubicBezTo>
                  <a:cubicBezTo>
                    <a:pt x="325" y="422"/>
                    <a:pt x="329" y="409"/>
                    <a:pt x="337" y="401"/>
                  </a:cubicBezTo>
                  <a:cubicBezTo>
                    <a:pt x="341" y="388"/>
                    <a:pt x="351" y="375"/>
                    <a:pt x="364" y="371"/>
                  </a:cubicBezTo>
                  <a:cubicBezTo>
                    <a:pt x="375" y="355"/>
                    <a:pt x="376" y="350"/>
                    <a:pt x="394" y="344"/>
                  </a:cubicBezTo>
                  <a:cubicBezTo>
                    <a:pt x="401" y="333"/>
                    <a:pt x="410" y="330"/>
                    <a:pt x="421" y="323"/>
                  </a:cubicBezTo>
                  <a:cubicBezTo>
                    <a:pt x="425" y="310"/>
                    <a:pt x="447" y="270"/>
                    <a:pt x="457" y="260"/>
                  </a:cubicBezTo>
                  <a:cubicBezTo>
                    <a:pt x="458" y="256"/>
                    <a:pt x="465" y="231"/>
                    <a:pt x="469" y="245"/>
                  </a:cubicBezTo>
                  <a:cubicBezTo>
                    <a:pt x="472" y="255"/>
                    <a:pt x="461" y="264"/>
                    <a:pt x="457" y="272"/>
                  </a:cubicBezTo>
                  <a:cubicBezTo>
                    <a:pt x="446" y="294"/>
                    <a:pt x="436" y="315"/>
                    <a:pt x="415" y="329"/>
                  </a:cubicBezTo>
                  <a:cubicBezTo>
                    <a:pt x="409" y="353"/>
                    <a:pt x="368" y="395"/>
                    <a:pt x="346" y="410"/>
                  </a:cubicBezTo>
                  <a:cubicBezTo>
                    <a:pt x="339" y="421"/>
                    <a:pt x="328" y="433"/>
                    <a:pt x="316" y="437"/>
                  </a:cubicBezTo>
                  <a:cubicBezTo>
                    <a:pt x="305" y="448"/>
                    <a:pt x="293" y="452"/>
                    <a:pt x="280" y="461"/>
                  </a:cubicBezTo>
                  <a:cubicBezTo>
                    <a:pt x="263" y="486"/>
                    <a:pt x="221" y="477"/>
                    <a:pt x="196" y="491"/>
                  </a:cubicBezTo>
                  <a:cubicBezTo>
                    <a:pt x="177" y="501"/>
                    <a:pt x="162" y="517"/>
                    <a:pt x="142" y="524"/>
                  </a:cubicBezTo>
                  <a:cubicBezTo>
                    <a:pt x="132" y="539"/>
                    <a:pt x="140" y="555"/>
                    <a:pt x="142" y="572"/>
                  </a:cubicBezTo>
                  <a:cubicBezTo>
                    <a:pt x="141" y="601"/>
                    <a:pt x="149" y="685"/>
                    <a:pt x="148" y="710"/>
                  </a:cubicBezTo>
                  <a:cubicBezTo>
                    <a:pt x="147" y="735"/>
                    <a:pt x="136" y="722"/>
                    <a:pt x="139" y="722"/>
                  </a:cubicBezTo>
                  <a:cubicBezTo>
                    <a:pt x="159" y="708"/>
                    <a:pt x="134" y="724"/>
                    <a:pt x="169" y="713"/>
                  </a:cubicBezTo>
                  <a:cubicBezTo>
                    <a:pt x="180" y="710"/>
                    <a:pt x="185" y="696"/>
                    <a:pt x="196" y="692"/>
                  </a:cubicBezTo>
                  <a:cubicBezTo>
                    <a:pt x="210" y="687"/>
                    <a:pt x="224" y="682"/>
                    <a:pt x="238" y="677"/>
                  </a:cubicBezTo>
                  <a:cubicBezTo>
                    <a:pt x="247" y="664"/>
                    <a:pt x="259" y="654"/>
                    <a:pt x="274" y="650"/>
                  </a:cubicBezTo>
                  <a:cubicBezTo>
                    <a:pt x="287" y="637"/>
                    <a:pt x="299" y="633"/>
                    <a:pt x="316" y="629"/>
                  </a:cubicBezTo>
                  <a:cubicBezTo>
                    <a:pt x="340" y="613"/>
                    <a:pt x="349" y="585"/>
                    <a:pt x="373" y="569"/>
                  </a:cubicBezTo>
                  <a:cubicBezTo>
                    <a:pt x="378" y="555"/>
                    <a:pt x="387" y="557"/>
                    <a:pt x="397" y="548"/>
                  </a:cubicBezTo>
                  <a:cubicBezTo>
                    <a:pt x="409" y="538"/>
                    <a:pt x="420" y="524"/>
                    <a:pt x="430" y="512"/>
                  </a:cubicBezTo>
                  <a:cubicBezTo>
                    <a:pt x="436" y="504"/>
                    <a:pt x="438" y="493"/>
                    <a:pt x="445" y="485"/>
                  </a:cubicBezTo>
                  <a:cubicBezTo>
                    <a:pt x="448" y="481"/>
                    <a:pt x="454" y="480"/>
                    <a:pt x="457" y="476"/>
                  </a:cubicBezTo>
                  <a:cubicBezTo>
                    <a:pt x="462" y="471"/>
                    <a:pt x="469" y="458"/>
                    <a:pt x="469" y="458"/>
                  </a:cubicBezTo>
                  <a:cubicBezTo>
                    <a:pt x="475" y="435"/>
                    <a:pt x="475" y="409"/>
                    <a:pt x="496" y="395"/>
                  </a:cubicBezTo>
                  <a:cubicBezTo>
                    <a:pt x="499" y="385"/>
                    <a:pt x="505" y="378"/>
                    <a:pt x="508" y="368"/>
                  </a:cubicBezTo>
                  <a:cubicBezTo>
                    <a:pt x="514" y="391"/>
                    <a:pt x="496" y="405"/>
                    <a:pt x="487" y="425"/>
                  </a:cubicBezTo>
                  <a:cubicBezTo>
                    <a:pt x="472" y="458"/>
                    <a:pt x="461" y="486"/>
                    <a:pt x="439" y="515"/>
                  </a:cubicBezTo>
                  <a:cubicBezTo>
                    <a:pt x="427" y="530"/>
                    <a:pt x="422" y="546"/>
                    <a:pt x="406" y="557"/>
                  </a:cubicBezTo>
                  <a:cubicBezTo>
                    <a:pt x="394" y="575"/>
                    <a:pt x="380" y="580"/>
                    <a:pt x="367" y="596"/>
                  </a:cubicBezTo>
                  <a:cubicBezTo>
                    <a:pt x="365" y="599"/>
                    <a:pt x="364" y="603"/>
                    <a:pt x="361" y="605"/>
                  </a:cubicBezTo>
                  <a:cubicBezTo>
                    <a:pt x="356" y="608"/>
                    <a:pt x="348" y="607"/>
                    <a:pt x="343" y="611"/>
                  </a:cubicBezTo>
                  <a:cubicBezTo>
                    <a:pt x="337" y="615"/>
                    <a:pt x="325" y="623"/>
                    <a:pt x="325" y="623"/>
                  </a:cubicBezTo>
                  <a:cubicBezTo>
                    <a:pt x="301" y="659"/>
                    <a:pt x="279" y="683"/>
                    <a:pt x="235" y="689"/>
                  </a:cubicBezTo>
                  <a:cubicBezTo>
                    <a:pt x="225" y="699"/>
                    <a:pt x="212" y="706"/>
                    <a:pt x="199" y="710"/>
                  </a:cubicBezTo>
                  <a:cubicBezTo>
                    <a:pt x="191" y="723"/>
                    <a:pt x="180" y="729"/>
                    <a:pt x="166" y="734"/>
                  </a:cubicBezTo>
                  <a:cubicBezTo>
                    <a:pt x="164" y="737"/>
                    <a:pt x="163" y="741"/>
                    <a:pt x="160" y="743"/>
                  </a:cubicBezTo>
                  <a:cubicBezTo>
                    <a:pt x="157" y="745"/>
                    <a:pt x="151" y="743"/>
                    <a:pt x="148" y="746"/>
                  </a:cubicBezTo>
                  <a:cubicBezTo>
                    <a:pt x="142" y="753"/>
                    <a:pt x="142" y="764"/>
                    <a:pt x="139" y="773"/>
                  </a:cubicBezTo>
                  <a:cubicBezTo>
                    <a:pt x="138" y="776"/>
                    <a:pt x="136" y="782"/>
                    <a:pt x="136" y="782"/>
                  </a:cubicBezTo>
                  <a:cubicBezTo>
                    <a:pt x="137" y="801"/>
                    <a:pt x="131" y="822"/>
                    <a:pt x="139" y="839"/>
                  </a:cubicBezTo>
                  <a:cubicBezTo>
                    <a:pt x="142" y="846"/>
                    <a:pt x="150" y="828"/>
                    <a:pt x="157" y="827"/>
                  </a:cubicBezTo>
                  <a:cubicBezTo>
                    <a:pt x="188" y="823"/>
                    <a:pt x="173" y="825"/>
                    <a:pt x="202" y="821"/>
                  </a:cubicBezTo>
                  <a:cubicBezTo>
                    <a:pt x="205" y="820"/>
                    <a:pt x="208" y="819"/>
                    <a:pt x="211" y="818"/>
                  </a:cubicBezTo>
                  <a:cubicBezTo>
                    <a:pt x="215" y="817"/>
                    <a:pt x="219" y="816"/>
                    <a:pt x="223" y="815"/>
                  </a:cubicBezTo>
                  <a:cubicBezTo>
                    <a:pt x="229" y="813"/>
                    <a:pt x="241" y="809"/>
                    <a:pt x="241" y="809"/>
                  </a:cubicBezTo>
                  <a:cubicBezTo>
                    <a:pt x="246" y="793"/>
                    <a:pt x="275" y="789"/>
                    <a:pt x="292" y="785"/>
                  </a:cubicBezTo>
                  <a:cubicBezTo>
                    <a:pt x="295" y="783"/>
                    <a:pt x="298" y="780"/>
                    <a:pt x="301" y="779"/>
                  </a:cubicBezTo>
                  <a:cubicBezTo>
                    <a:pt x="305" y="777"/>
                    <a:pt x="309" y="778"/>
                    <a:pt x="313" y="776"/>
                  </a:cubicBezTo>
                  <a:cubicBezTo>
                    <a:pt x="344" y="758"/>
                    <a:pt x="303" y="773"/>
                    <a:pt x="331" y="764"/>
                  </a:cubicBezTo>
                  <a:cubicBezTo>
                    <a:pt x="335" y="752"/>
                    <a:pt x="349" y="747"/>
                    <a:pt x="361" y="743"/>
                  </a:cubicBezTo>
                  <a:cubicBezTo>
                    <a:pt x="364" y="740"/>
                    <a:pt x="366" y="736"/>
                    <a:pt x="370" y="734"/>
                  </a:cubicBezTo>
                  <a:cubicBezTo>
                    <a:pt x="373" y="732"/>
                    <a:pt x="377" y="733"/>
                    <a:pt x="379" y="731"/>
                  </a:cubicBezTo>
                  <a:cubicBezTo>
                    <a:pt x="390" y="722"/>
                    <a:pt x="382" y="715"/>
                    <a:pt x="397" y="710"/>
                  </a:cubicBezTo>
                  <a:cubicBezTo>
                    <a:pt x="407" y="695"/>
                    <a:pt x="412" y="677"/>
                    <a:pt x="430" y="671"/>
                  </a:cubicBezTo>
                  <a:cubicBezTo>
                    <a:pt x="439" y="662"/>
                    <a:pt x="448" y="656"/>
                    <a:pt x="457" y="647"/>
                  </a:cubicBezTo>
                  <a:cubicBezTo>
                    <a:pt x="463" y="629"/>
                    <a:pt x="467" y="606"/>
                    <a:pt x="487" y="599"/>
                  </a:cubicBezTo>
                  <a:cubicBezTo>
                    <a:pt x="492" y="583"/>
                    <a:pt x="504" y="570"/>
                    <a:pt x="511" y="554"/>
                  </a:cubicBezTo>
                  <a:cubicBezTo>
                    <a:pt x="517" y="540"/>
                    <a:pt x="518" y="528"/>
                    <a:pt x="526" y="515"/>
                  </a:cubicBezTo>
                  <a:cubicBezTo>
                    <a:pt x="527" y="518"/>
                    <a:pt x="530" y="521"/>
                    <a:pt x="529" y="524"/>
                  </a:cubicBezTo>
                  <a:cubicBezTo>
                    <a:pt x="525" y="533"/>
                    <a:pt x="511" y="548"/>
                    <a:pt x="511" y="548"/>
                  </a:cubicBezTo>
                  <a:cubicBezTo>
                    <a:pt x="503" y="580"/>
                    <a:pt x="489" y="619"/>
                    <a:pt x="460" y="638"/>
                  </a:cubicBezTo>
                  <a:cubicBezTo>
                    <a:pt x="435" y="675"/>
                    <a:pt x="403" y="753"/>
                    <a:pt x="358" y="764"/>
                  </a:cubicBezTo>
                  <a:cubicBezTo>
                    <a:pt x="342" y="774"/>
                    <a:pt x="330" y="791"/>
                    <a:pt x="316" y="803"/>
                  </a:cubicBezTo>
                  <a:cubicBezTo>
                    <a:pt x="302" y="815"/>
                    <a:pt x="282" y="818"/>
                    <a:pt x="265" y="824"/>
                  </a:cubicBezTo>
                  <a:cubicBezTo>
                    <a:pt x="226" y="837"/>
                    <a:pt x="192" y="850"/>
                    <a:pt x="151" y="854"/>
                  </a:cubicBezTo>
                  <a:cubicBezTo>
                    <a:pt x="125" y="860"/>
                    <a:pt x="170" y="866"/>
                    <a:pt x="172" y="893"/>
                  </a:cubicBezTo>
                  <a:cubicBezTo>
                    <a:pt x="194" y="895"/>
                    <a:pt x="212" y="905"/>
                    <a:pt x="238" y="899"/>
                  </a:cubicBezTo>
                  <a:cubicBezTo>
                    <a:pt x="264" y="893"/>
                    <a:pt x="293" y="871"/>
                    <a:pt x="328" y="857"/>
                  </a:cubicBezTo>
                  <a:cubicBezTo>
                    <a:pt x="363" y="843"/>
                    <a:pt x="397" y="846"/>
                    <a:pt x="448" y="812"/>
                  </a:cubicBezTo>
                  <a:cubicBezTo>
                    <a:pt x="499" y="778"/>
                    <a:pt x="590" y="702"/>
                    <a:pt x="631" y="653"/>
                  </a:cubicBezTo>
                  <a:cubicBezTo>
                    <a:pt x="672" y="604"/>
                    <a:pt x="691" y="521"/>
                    <a:pt x="697" y="518"/>
                  </a:cubicBezTo>
                  <a:cubicBezTo>
                    <a:pt x="703" y="515"/>
                    <a:pt x="684" y="595"/>
                    <a:pt x="670" y="632"/>
                  </a:cubicBezTo>
                  <a:cubicBezTo>
                    <a:pt x="656" y="669"/>
                    <a:pt x="624" y="719"/>
                    <a:pt x="610" y="743"/>
                  </a:cubicBezTo>
                  <a:cubicBezTo>
                    <a:pt x="596" y="767"/>
                    <a:pt x="607" y="757"/>
                    <a:pt x="583" y="779"/>
                  </a:cubicBezTo>
                  <a:cubicBezTo>
                    <a:pt x="559" y="801"/>
                    <a:pt x="516" y="847"/>
                    <a:pt x="463" y="875"/>
                  </a:cubicBezTo>
                  <a:cubicBezTo>
                    <a:pt x="410" y="903"/>
                    <a:pt x="317" y="932"/>
                    <a:pt x="265" y="950"/>
                  </a:cubicBezTo>
                  <a:cubicBezTo>
                    <a:pt x="213" y="968"/>
                    <a:pt x="185" y="929"/>
                    <a:pt x="151" y="986"/>
                  </a:cubicBezTo>
                  <a:cubicBezTo>
                    <a:pt x="117" y="1043"/>
                    <a:pt x="66" y="1218"/>
                    <a:pt x="64" y="1295"/>
                  </a:cubicBezTo>
                  <a:cubicBezTo>
                    <a:pt x="62" y="1372"/>
                    <a:pt x="113" y="1414"/>
                    <a:pt x="136" y="1451"/>
                  </a:cubicBezTo>
                  <a:cubicBezTo>
                    <a:pt x="159" y="1488"/>
                    <a:pt x="171" y="1499"/>
                    <a:pt x="202" y="1517"/>
                  </a:cubicBezTo>
                  <a:cubicBezTo>
                    <a:pt x="233" y="1535"/>
                    <a:pt x="293" y="1548"/>
                    <a:pt x="322" y="1562"/>
                  </a:cubicBezTo>
                  <a:cubicBezTo>
                    <a:pt x="351" y="1576"/>
                    <a:pt x="348" y="1588"/>
                    <a:pt x="376" y="1601"/>
                  </a:cubicBezTo>
                  <a:cubicBezTo>
                    <a:pt x="404" y="1614"/>
                    <a:pt x="512" y="1634"/>
                    <a:pt x="490" y="1643"/>
                  </a:cubicBezTo>
                  <a:cubicBezTo>
                    <a:pt x="468" y="1652"/>
                    <a:pt x="299" y="1655"/>
                    <a:pt x="241" y="1658"/>
                  </a:cubicBezTo>
                  <a:cubicBezTo>
                    <a:pt x="183" y="1661"/>
                    <a:pt x="176" y="1665"/>
                    <a:pt x="142" y="1664"/>
                  </a:cubicBezTo>
                  <a:cubicBezTo>
                    <a:pt x="108" y="1663"/>
                    <a:pt x="56" y="1666"/>
                    <a:pt x="34" y="1652"/>
                  </a:cubicBezTo>
                  <a:cubicBezTo>
                    <a:pt x="0" y="1642"/>
                    <a:pt x="13" y="1595"/>
                    <a:pt x="10" y="1577"/>
                  </a:cubicBezTo>
                  <a:cubicBezTo>
                    <a:pt x="7" y="1559"/>
                    <a:pt x="15" y="1556"/>
                    <a:pt x="16" y="1541"/>
                  </a:cubicBezTo>
                  <a:cubicBezTo>
                    <a:pt x="17" y="1526"/>
                    <a:pt x="15" y="1512"/>
                    <a:pt x="16" y="1487"/>
                  </a:cubicBezTo>
                  <a:cubicBezTo>
                    <a:pt x="17" y="1462"/>
                    <a:pt x="18" y="1422"/>
                    <a:pt x="19" y="1391"/>
                  </a:cubicBezTo>
                  <a:cubicBezTo>
                    <a:pt x="20" y="1360"/>
                    <a:pt x="21" y="1332"/>
                    <a:pt x="22" y="1301"/>
                  </a:cubicBezTo>
                  <a:cubicBezTo>
                    <a:pt x="23" y="1270"/>
                    <a:pt x="22" y="1241"/>
                    <a:pt x="28" y="1205"/>
                  </a:cubicBezTo>
                  <a:cubicBezTo>
                    <a:pt x="34" y="1169"/>
                    <a:pt x="47" y="1119"/>
                    <a:pt x="61" y="1082"/>
                  </a:cubicBezTo>
                  <a:cubicBezTo>
                    <a:pt x="75" y="1045"/>
                    <a:pt x="101" y="1017"/>
                    <a:pt x="109" y="983"/>
                  </a:cubicBezTo>
                  <a:cubicBezTo>
                    <a:pt x="117" y="949"/>
                    <a:pt x="109" y="915"/>
                    <a:pt x="112" y="875"/>
                  </a:cubicBezTo>
                  <a:cubicBezTo>
                    <a:pt x="115" y="829"/>
                    <a:pt x="122" y="786"/>
                    <a:pt x="127" y="740"/>
                  </a:cubicBezTo>
                  <a:cubicBezTo>
                    <a:pt x="125" y="714"/>
                    <a:pt x="126" y="692"/>
                    <a:pt x="112" y="671"/>
                  </a:cubicBezTo>
                  <a:cubicBezTo>
                    <a:pt x="109" y="652"/>
                    <a:pt x="113" y="646"/>
                    <a:pt x="112" y="623"/>
                  </a:cubicBezTo>
                  <a:cubicBezTo>
                    <a:pt x="111" y="600"/>
                    <a:pt x="106" y="547"/>
                    <a:pt x="106" y="530"/>
                  </a:cubicBezTo>
                  <a:cubicBezTo>
                    <a:pt x="106" y="513"/>
                    <a:pt x="112" y="528"/>
                    <a:pt x="112" y="521"/>
                  </a:cubicBezTo>
                  <a:cubicBezTo>
                    <a:pt x="112" y="514"/>
                    <a:pt x="110" y="495"/>
                    <a:pt x="105" y="485"/>
                  </a:cubicBezTo>
                  <a:cubicBezTo>
                    <a:pt x="100" y="475"/>
                    <a:pt x="81" y="472"/>
                    <a:pt x="79" y="461"/>
                  </a:cubicBezTo>
                  <a:cubicBezTo>
                    <a:pt x="73" y="443"/>
                    <a:pt x="84" y="431"/>
                    <a:pt x="94" y="416"/>
                  </a:cubicBezTo>
                  <a:cubicBezTo>
                    <a:pt x="96" y="413"/>
                    <a:pt x="100" y="407"/>
                    <a:pt x="100" y="407"/>
                  </a:cubicBezTo>
                  <a:cubicBezTo>
                    <a:pt x="90" y="400"/>
                    <a:pt x="86" y="393"/>
                    <a:pt x="76" y="386"/>
                  </a:cubicBezTo>
                  <a:cubicBezTo>
                    <a:pt x="72" y="374"/>
                    <a:pt x="64" y="369"/>
                    <a:pt x="58" y="359"/>
                  </a:cubicBezTo>
                  <a:cubicBezTo>
                    <a:pt x="47" y="341"/>
                    <a:pt x="46" y="323"/>
                    <a:pt x="31" y="308"/>
                  </a:cubicBezTo>
                  <a:cubicBezTo>
                    <a:pt x="25" y="285"/>
                    <a:pt x="20" y="262"/>
                    <a:pt x="16" y="239"/>
                  </a:cubicBezTo>
                  <a:cubicBezTo>
                    <a:pt x="19" y="177"/>
                    <a:pt x="25" y="110"/>
                    <a:pt x="61" y="56"/>
                  </a:cubicBezTo>
                  <a:cubicBezTo>
                    <a:pt x="65" y="40"/>
                    <a:pt x="72" y="22"/>
                    <a:pt x="82" y="8"/>
                  </a:cubicBezTo>
                  <a:cubicBezTo>
                    <a:pt x="89" y="0"/>
                    <a:pt x="99" y="17"/>
                    <a:pt x="107" y="17"/>
                  </a:cubicBezTo>
                  <a:cubicBezTo>
                    <a:pt x="115" y="17"/>
                    <a:pt x="128" y="11"/>
                    <a:pt x="133" y="11"/>
                  </a:cubicBezTo>
                  <a:cubicBezTo>
                    <a:pt x="136" y="12"/>
                    <a:pt x="134" y="18"/>
                    <a:pt x="136" y="20"/>
                  </a:cubicBezTo>
                  <a:cubicBezTo>
                    <a:pt x="139" y="23"/>
                    <a:pt x="144" y="22"/>
                    <a:pt x="148" y="23"/>
                  </a:cubicBezTo>
                  <a:cubicBezTo>
                    <a:pt x="173" y="19"/>
                    <a:pt x="200" y="14"/>
                    <a:pt x="223" y="26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74" name="Freeform 502"/>
            <p:cNvSpPr>
              <a:spLocks/>
            </p:cNvSpPr>
            <p:nvPr/>
          </p:nvSpPr>
          <p:spPr bwMode="auto">
            <a:xfrm>
              <a:off x="853" y="2224"/>
              <a:ext cx="396" cy="96"/>
            </a:xfrm>
            <a:custGeom>
              <a:avLst/>
              <a:gdLst>
                <a:gd name="T0" fmla="*/ 396 w 396"/>
                <a:gd name="T1" fmla="*/ 0 h 96"/>
                <a:gd name="T2" fmla="*/ 345 w 396"/>
                <a:gd name="T3" fmla="*/ 21 h 96"/>
                <a:gd name="T4" fmla="*/ 282 w 396"/>
                <a:gd name="T5" fmla="*/ 48 h 96"/>
                <a:gd name="T6" fmla="*/ 156 w 396"/>
                <a:gd name="T7" fmla="*/ 78 h 96"/>
                <a:gd name="T8" fmla="*/ 0 w 396"/>
                <a:gd name="T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96">
                  <a:moveTo>
                    <a:pt x="396" y="0"/>
                  </a:moveTo>
                  <a:cubicBezTo>
                    <a:pt x="378" y="6"/>
                    <a:pt x="362" y="15"/>
                    <a:pt x="345" y="21"/>
                  </a:cubicBezTo>
                  <a:cubicBezTo>
                    <a:pt x="325" y="28"/>
                    <a:pt x="313" y="39"/>
                    <a:pt x="282" y="48"/>
                  </a:cubicBezTo>
                  <a:cubicBezTo>
                    <a:pt x="251" y="57"/>
                    <a:pt x="203" y="70"/>
                    <a:pt x="156" y="78"/>
                  </a:cubicBezTo>
                  <a:cubicBezTo>
                    <a:pt x="113" y="86"/>
                    <a:pt x="30" y="91"/>
                    <a:pt x="0" y="96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75" name="Freeform 503"/>
            <p:cNvSpPr>
              <a:spLocks/>
            </p:cNvSpPr>
            <p:nvPr/>
          </p:nvSpPr>
          <p:spPr bwMode="auto">
            <a:xfrm>
              <a:off x="913" y="2215"/>
              <a:ext cx="417" cy="247"/>
            </a:xfrm>
            <a:custGeom>
              <a:avLst/>
              <a:gdLst>
                <a:gd name="T0" fmla="*/ 417 w 417"/>
                <a:gd name="T1" fmla="*/ 0 h 247"/>
                <a:gd name="T2" fmla="*/ 345 w 417"/>
                <a:gd name="T3" fmla="*/ 90 h 247"/>
                <a:gd name="T4" fmla="*/ 249 w 417"/>
                <a:gd name="T5" fmla="*/ 174 h 247"/>
                <a:gd name="T6" fmla="*/ 21 w 417"/>
                <a:gd name="T7" fmla="*/ 243 h 247"/>
                <a:gd name="T8" fmla="*/ 0 w 417"/>
                <a:gd name="T9" fmla="*/ 246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7" h="247">
                  <a:moveTo>
                    <a:pt x="417" y="0"/>
                  </a:moveTo>
                  <a:cubicBezTo>
                    <a:pt x="408" y="11"/>
                    <a:pt x="375" y="61"/>
                    <a:pt x="345" y="90"/>
                  </a:cubicBezTo>
                  <a:cubicBezTo>
                    <a:pt x="319" y="114"/>
                    <a:pt x="287" y="150"/>
                    <a:pt x="249" y="174"/>
                  </a:cubicBezTo>
                  <a:cubicBezTo>
                    <a:pt x="190" y="204"/>
                    <a:pt x="62" y="231"/>
                    <a:pt x="21" y="243"/>
                  </a:cubicBezTo>
                  <a:cubicBezTo>
                    <a:pt x="8" y="247"/>
                    <a:pt x="15" y="246"/>
                    <a:pt x="0" y="246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76" name="Freeform 504"/>
            <p:cNvSpPr>
              <a:spLocks/>
            </p:cNvSpPr>
            <p:nvPr/>
          </p:nvSpPr>
          <p:spPr bwMode="auto">
            <a:xfrm>
              <a:off x="916" y="2323"/>
              <a:ext cx="414" cy="354"/>
            </a:xfrm>
            <a:custGeom>
              <a:avLst/>
              <a:gdLst>
                <a:gd name="T0" fmla="*/ 414 w 414"/>
                <a:gd name="T1" fmla="*/ 0 h 354"/>
                <a:gd name="T2" fmla="*/ 321 w 414"/>
                <a:gd name="T3" fmla="*/ 123 h 354"/>
                <a:gd name="T4" fmla="*/ 276 w 414"/>
                <a:gd name="T5" fmla="*/ 180 h 354"/>
                <a:gd name="T6" fmla="*/ 207 w 414"/>
                <a:gd name="T7" fmla="*/ 252 h 354"/>
                <a:gd name="T8" fmla="*/ 153 w 414"/>
                <a:gd name="T9" fmla="*/ 291 h 354"/>
                <a:gd name="T10" fmla="*/ 0 w 414"/>
                <a:gd name="T11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4" h="354">
                  <a:moveTo>
                    <a:pt x="414" y="0"/>
                  </a:moveTo>
                  <a:cubicBezTo>
                    <a:pt x="397" y="21"/>
                    <a:pt x="357" y="80"/>
                    <a:pt x="321" y="123"/>
                  </a:cubicBezTo>
                  <a:cubicBezTo>
                    <a:pt x="297" y="154"/>
                    <a:pt x="295" y="159"/>
                    <a:pt x="276" y="180"/>
                  </a:cubicBezTo>
                  <a:cubicBezTo>
                    <a:pt x="257" y="201"/>
                    <a:pt x="228" y="233"/>
                    <a:pt x="207" y="252"/>
                  </a:cubicBezTo>
                  <a:cubicBezTo>
                    <a:pt x="198" y="265"/>
                    <a:pt x="164" y="280"/>
                    <a:pt x="153" y="291"/>
                  </a:cubicBezTo>
                  <a:cubicBezTo>
                    <a:pt x="119" y="308"/>
                    <a:pt x="29" y="342"/>
                    <a:pt x="0" y="35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77" name="Freeform 505"/>
            <p:cNvSpPr>
              <a:spLocks/>
            </p:cNvSpPr>
            <p:nvPr/>
          </p:nvSpPr>
          <p:spPr bwMode="auto">
            <a:xfrm>
              <a:off x="949" y="2281"/>
              <a:ext cx="459" cy="606"/>
            </a:xfrm>
            <a:custGeom>
              <a:avLst/>
              <a:gdLst>
                <a:gd name="T0" fmla="*/ 459 w 459"/>
                <a:gd name="T1" fmla="*/ 0 h 606"/>
                <a:gd name="T2" fmla="*/ 408 w 459"/>
                <a:gd name="T3" fmla="*/ 132 h 606"/>
                <a:gd name="T4" fmla="*/ 321 w 459"/>
                <a:gd name="T5" fmla="*/ 321 h 606"/>
                <a:gd name="T6" fmla="*/ 218 w 459"/>
                <a:gd name="T7" fmla="*/ 450 h 606"/>
                <a:gd name="T8" fmla="*/ 119 w 459"/>
                <a:gd name="T9" fmla="*/ 537 h 606"/>
                <a:gd name="T10" fmla="*/ 54 w 459"/>
                <a:gd name="T11" fmla="*/ 579 h 606"/>
                <a:gd name="T12" fmla="*/ 0 w 459"/>
                <a:gd name="T13" fmla="*/ 60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9" h="606">
                  <a:moveTo>
                    <a:pt x="459" y="0"/>
                  </a:moveTo>
                  <a:cubicBezTo>
                    <a:pt x="450" y="22"/>
                    <a:pt x="431" y="79"/>
                    <a:pt x="408" y="132"/>
                  </a:cubicBezTo>
                  <a:cubicBezTo>
                    <a:pt x="387" y="200"/>
                    <a:pt x="353" y="268"/>
                    <a:pt x="321" y="321"/>
                  </a:cubicBezTo>
                  <a:cubicBezTo>
                    <a:pt x="289" y="374"/>
                    <a:pt x="252" y="414"/>
                    <a:pt x="218" y="450"/>
                  </a:cubicBezTo>
                  <a:cubicBezTo>
                    <a:pt x="182" y="489"/>
                    <a:pt x="156" y="515"/>
                    <a:pt x="119" y="537"/>
                  </a:cubicBezTo>
                  <a:cubicBezTo>
                    <a:pt x="92" y="559"/>
                    <a:pt x="74" y="568"/>
                    <a:pt x="54" y="579"/>
                  </a:cubicBezTo>
                  <a:cubicBezTo>
                    <a:pt x="26" y="588"/>
                    <a:pt x="9" y="601"/>
                    <a:pt x="0" y="606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78" name="Freeform 506"/>
            <p:cNvSpPr>
              <a:spLocks/>
            </p:cNvSpPr>
            <p:nvPr/>
          </p:nvSpPr>
          <p:spPr bwMode="auto">
            <a:xfrm>
              <a:off x="959" y="2278"/>
              <a:ext cx="482" cy="713"/>
            </a:xfrm>
            <a:custGeom>
              <a:avLst/>
              <a:gdLst>
                <a:gd name="T0" fmla="*/ 482 w 482"/>
                <a:gd name="T1" fmla="*/ 0 h 713"/>
                <a:gd name="T2" fmla="*/ 470 w 482"/>
                <a:gd name="T3" fmla="*/ 108 h 713"/>
                <a:gd name="T4" fmla="*/ 446 w 482"/>
                <a:gd name="T5" fmla="*/ 216 h 713"/>
                <a:gd name="T6" fmla="*/ 374 w 482"/>
                <a:gd name="T7" fmla="*/ 408 h 713"/>
                <a:gd name="T8" fmla="*/ 272 w 482"/>
                <a:gd name="T9" fmla="*/ 567 h 713"/>
                <a:gd name="T10" fmla="*/ 173 w 482"/>
                <a:gd name="T11" fmla="*/ 654 h 713"/>
                <a:gd name="T12" fmla="*/ 89 w 482"/>
                <a:gd name="T13" fmla="*/ 684 h 713"/>
                <a:gd name="T14" fmla="*/ 53 w 482"/>
                <a:gd name="T15" fmla="*/ 699 h 713"/>
                <a:gd name="T16" fmla="*/ 11 w 482"/>
                <a:gd name="T17" fmla="*/ 708 h 713"/>
                <a:gd name="T18" fmla="*/ 5 w 482"/>
                <a:gd name="T19" fmla="*/ 708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2" h="713">
                  <a:moveTo>
                    <a:pt x="482" y="0"/>
                  </a:moveTo>
                  <a:cubicBezTo>
                    <a:pt x="481" y="17"/>
                    <a:pt x="476" y="72"/>
                    <a:pt x="470" y="108"/>
                  </a:cubicBezTo>
                  <a:cubicBezTo>
                    <a:pt x="464" y="144"/>
                    <a:pt x="462" y="166"/>
                    <a:pt x="446" y="216"/>
                  </a:cubicBezTo>
                  <a:cubicBezTo>
                    <a:pt x="425" y="284"/>
                    <a:pt x="403" y="350"/>
                    <a:pt x="374" y="408"/>
                  </a:cubicBezTo>
                  <a:cubicBezTo>
                    <a:pt x="345" y="466"/>
                    <a:pt x="305" y="526"/>
                    <a:pt x="272" y="567"/>
                  </a:cubicBezTo>
                  <a:cubicBezTo>
                    <a:pt x="236" y="606"/>
                    <a:pt x="203" y="635"/>
                    <a:pt x="173" y="654"/>
                  </a:cubicBezTo>
                  <a:cubicBezTo>
                    <a:pt x="143" y="673"/>
                    <a:pt x="109" y="676"/>
                    <a:pt x="89" y="684"/>
                  </a:cubicBezTo>
                  <a:cubicBezTo>
                    <a:pt x="79" y="699"/>
                    <a:pt x="71" y="696"/>
                    <a:pt x="53" y="699"/>
                  </a:cubicBezTo>
                  <a:cubicBezTo>
                    <a:pt x="39" y="704"/>
                    <a:pt x="26" y="706"/>
                    <a:pt x="11" y="708"/>
                  </a:cubicBezTo>
                  <a:cubicBezTo>
                    <a:pt x="1" y="711"/>
                    <a:pt x="0" y="713"/>
                    <a:pt x="5" y="708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79" name="Freeform 507"/>
            <p:cNvSpPr>
              <a:spLocks/>
            </p:cNvSpPr>
            <p:nvPr/>
          </p:nvSpPr>
          <p:spPr bwMode="auto">
            <a:xfrm>
              <a:off x="898" y="2185"/>
              <a:ext cx="599" cy="928"/>
            </a:xfrm>
            <a:custGeom>
              <a:avLst/>
              <a:gdLst>
                <a:gd name="T0" fmla="*/ 597 w 599"/>
                <a:gd name="T1" fmla="*/ 0 h 928"/>
                <a:gd name="T2" fmla="*/ 588 w 599"/>
                <a:gd name="T3" fmla="*/ 417 h 928"/>
                <a:gd name="T4" fmla="*/ 561 w 599"/>
                <a:gd name="T5" fmla="*/ 567 h 928"/>
                <a:gd name="T6" fmla="*/ 534 w 599"/>
                <a:gd name="T7" fmla="*/ 639 h 928"/>
                <a:gd name="T8" fmla="*/ 525 w 599"/>
                <a:gd name="T9" fmla="*/ 678 h 928"/>
                <a:gd name="T10" fmla="*/ 507 w 599"/>
                <a:gd name="T11" fmla="*/ 690 h 928"/>
                <a:gd name="T12" fmla="*/ 498 w 599"/>
                <a:gd name="T13" fmla="*/ 696 h 928"/>
                <a:gd name="T14" fmla="*/ 492 w 599"/>
                <a:gd name="T15" fmla="*/ 705 h 928"/>
                <a:gd name="T16" fmla="*/ 483 w 599"/>
                <a:gd name="T17" fmla="*/ 708 h 928"/>
                <a:gd name="T18" fmla="*/ 453 w 599"/>
                <a:gd name="T19" fmla="*/ 756 h 928"/>
                <a:gd name="T20" fmla="*/ 438 w 599"/>
                <a:gd name="T21" fmla="*/ 759 h 928"/>
                <a:gd name="T22" fmla="*/ 411 w 599"/>
                <a:gd name="T23" fmla="*/ 780 h 928"/>
                <a:gd name="T24" fmla="*/ 393 w 599"/>
                <a:gd name="T25" fmla="*/ 792 h 928"/>
                <a:gd name="T26" fmla="*/ 348 w 599"/>
                <a:gd name="T27" fmla="*/ 819 h 928"/>
                <a:gd name="T28" fmla="*/ 288 w 599"/>
                <a:gd name="T29" fmla="*/ 840 h 928"/>
                <a:gd name="T30" fmla="*/ 252 w 599"/>
                <a:gd name="T31" fmla="*/ 855 h 928"/>
                <a:gd name="T32" fmla="*/ 234 w 599"/>
                <a:gd name="T33" fmla="*/ 870 h 928"/>
                <a:gd name="T34" fmla="*/ 192 w 599"/>
                <a:gd name="T35" fmla="*/ 879 h 928"/>
                <a:gd name="T36" fmla="*/ 159 w 599"/>
                <a:gd name="T37" fmla="*/ 891 h 928"/>
                <a:gd name="T38" fmla="*/ 72 w 599"/>
                <a:gd name="T39" fmla="*/ 915 h 928"/>
                <a:gd name="T40" fmla="*/ 18 w 599"/>
                <a:gd name="T41" fmla="*/ 924 h 928"/>
                <a:gd name="T42" fmla="*/ 0 w 599"/>
                <a:gd name="T43" fmla="*/ 927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9" h="928">
                  <a:moveTo>
                    <a:pt x="597" y="0"/>
                  </a:moveTo>
                  <a:cubicBezTo>
                    <a:pt x="596" y="139"/>
                    <a:pt x="599" y="278"/>
                    <a:pt x="588" y="417"/>
                  </a:cubicBezTo>
                  <a:cubicBezTo>
                    <a:pt x="588" y="421"/>
                    <a:pt x="597" y="555"/>
                    <a:pt x="561" y="567"/>
                  </a:cubicBezTo>
                  <a:cubicBezTo>
                    <a:pt x="556" y="590"/>
                    <a:pt x="555" y="625"/>
                    <a:pt x="534" y="639"/>
                  </a:cubicBezTo>
                  <a:cubicBezTo>
                    <a:pt x="530" y="650"/>
                    <a:pt x="532" y="670"/>
                    <a:pt x="525" y="678"/>
                  </a:cubicBezTo>
                  <a:cubicBezTo>
                    <a:pt x="520" y="683"/>
                    <a:pt x="513" y="686"/>
                    <a:pt x="507" y="690"/>
                  </a:cubicBezTo>
                  <a:cubicBezTo>
                    <a:pt x="504" y="692"/>
                    <a:pt x="498" y="696"/>
                    <a:pt x="498" y="696"/>
                  </a:cubicBezTo>
                  <a:cubicBezTo>
                    <a:pt x="496" y="699"/>
                    <a:pt x="495" y="703"/>
                    <a:pt x="492" y="705"/>
                  </a:cubicBezTo>
                  <a:cubicBezTo>
                    <a:pt x="490" y="707"/>
                    <a:pt x="485" y="705"/>
                    <a:pt x="483" y="708"/>
                  </a:cubicBezTo>
                  <a:cubicBezTo>
                    <a:pt x="471" y="725"/>
                    <a:pt x="481" y="750"/>
                    <a:pt x="453" y="756"/>
                  </a:cubicBezTo>
                  <a:cubicBezTo>
                    <a:pt x="448" y="757"/>
                    <a:pt x="443" y="758"/>
                    <a:pt x="438" y="759"/>
                  </a:cubicBezTo>
                  <a:cubicBezTo>
                    <a:pt x="424" y="773"/>
                    <a:pt x="433" y="766"/>
                    <a:pt x="411" y="780"/>
                  </a:cubicBezTo>
                  <a:cubicBezTo>
                    <a:pt x="405" y="784"/>
                    <a:pt x="393" y="792"/>
                    <a:pt x="393" y="792"/>
                  </a:cubicBezTo>
                  <a:cubicBezTo>
                    <a:pt x="381" y="809"/>
                    <a:pt x="367" y="814"/>
                    <a:pt x="348" y="819"/>
                  </a:cubicBezTo>
                  <a:cubicBezTo>
                    <a:pt x="330" y="831"/>
                    <a:pt x="307" y="830"/>
                    <a:pt x="288" y="840"/>
                  </a:cubicBezTo>
                  <a:cubicBezTo>
                    <a:pt x="276" y="846"/>
                    <a:pt x="265" y="851"/>
                    <a:pt x="252" y="855"/>
                  </a:cubicBezTo>
                  <a:cubicBezTo>
                    <a:pt x="235" y="861"/>
                    <a:pt x="251" y="862"/>
                    <a:pt x="234" y="870"/>
                  </a:cubicBezTo>
                  <a:cubicBezTo>
                    <a:pt x="223" y="875"/>
                    <a:pt x="204" y="876"/>
                    <a:pt x="192" y="879"/>
                  </a:cubicBezTo>
                  <a:cubicBezTo>
                    <a:pt x="179" y="882"/>
                    <a:pt x="172" y="888"/>
                    <a:pt x="159" y="891"/>
                  </a:cubicBezTo>
                  <a:cubicBezTo>
                    <a:pt x="135" y="907"/>
                    <a:pt x="100" y="911"/>
                    <a:pt x="72" y="915"/>
                  </a:cubicBezTo>
                  <a:cubicBezTo>
                    <a:pt x="43" y="925"/>
                    <a:pt x="60" y="920"/>
                    <a:pt x="18" y="924"/>
                  </a:cubicBezTo>
                  <a:cubicBezTo>
                    <a:pt x="6" y="928"/>
                    <a:pt x="12" y="927"/>
                    <a:pt x="0" y="927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80" name="Freeform 508"/>
            <p:cNvSpPr>
              <a:spLocks/>
            </p:cNvSpPr>
            <p:nvPr/>
          </p:nvSpPr>
          <p:spPr bwMode="auto">
            <a:xfrm>
              <a:off x="844" y="2156"/>
              <a:ext cx="803" cy="1506"/>
            </a:xfrm>
            <a:custGeom>
              <a:avLst/>
              <a:gdLst>
                <a:gd name="T0" fmla="*/ 789 w 803"/>
                <a:gd name="T1" fmla="*/ 32 h 1506"/>
                <a:gd name="T2" fmla="*/ 786 w 803"/>
                <a:gd name="T3" fmla="*/ 98 h 1506"/>
                <a:gd name="T4" fmla="*/ 696 w 803"/>
                <a:gd name="T5" fmla="*/ 80 h 1506"/>
                <a:gd name="T6" fmla="*/ 696 w 803"/>
                <a:gd name="T7" fmla="*/ 89 h 1506"/>
                <a:gd name="T8" fmla="*/ 717 w 803"/>
                <a:gd name="T9" fmla="*/ 101 h 1506"/>
                <a:gd name="T10" fmla="*/ 753 w 803"/>
                <a:gd name="T11" fmla="*/ 116 h 1506"/>
                <a:gd name="T12" fmla="*/ 789 w 803"/>
                <a:gd name="T13" fmla="*/ 128 h 1506"/>
                <a:gd name="T14" fmla="*/ 783 w 803"/>
                <a:gd name="T15" fmla="*/ 167 h 1506"/>
                <a:gd name="T16" fmla="*/ 789 w 803"/>
                <a:gd name="T17" fmla="*/ 185 h 1506"/>
                <a:gd name="T18" fmla="*/ 780 w 803"/>
                <a:gd name="T19" fmla="*/ 224 h 1506"/>
                <a:gd name="T20" fmla="*/ 753 w 803"/>
                <a:gd name="T21" fmla="*/ 188 h 1506"/>
                <a:gd name="T22" fmla="*/ 687 w 803"/>
                <a:gd name="T23" fmla="*/ 191 h 1506"/>
                <a:gd name="T24" fmla="*/ 693 w 803"/>
                <a:gd name="T25" fmla="*/ 200 h 1506"/>
                <a:gd name="T26" fmla="*/ 705 w 803"/>
                <a:gd name="T27" fmla="*/ 215 h 1506"/>
                <a:gd name="T28" fmla="*/ 762 w 803"/>
                <a:gd name="T29" fmla="*/ 257 h 1506"/>
                <a:gd name="T30" fmla="*/ 780 w 803"/>
                <a:gd name="T31" fmla="*/ 263 h 1506"/>
                <a:gd name="T32" fmla="*/ 756 w 803"/>
                <a:gd name="T33" fmla="*/ 290 h 1506"/>
                <a:gd name="T34" fmla="*/ 732 w 803"/>
                <a:gd name="T35" fmla="*/ 380 h 1506"/>
                <a:gd name="T36" fmla="*/ 711 w 803"/>
                <a:gd name="T37" fmla="*/ 422 h 1506"/>
                <a:gd name="T38" fmla="*/ 675 w 803"/>
                <a:gd name="T39" fmla="*/ 491 h 1506"/>
                <a:gd name="T40" fmla="*/ 708 w 803"/>
                <a:gd name="T41" fmla="*/ 533 h 1506"/>
                <a:gd name="T42" fmla="*/ 702 w 803"/>
                <a:gd name="T43" fmla="*/ 653 h 1506"/>
                <a:gd name="T44" fmla="*/ 693 w 803"/>
                <a:gd name="T45" fmla="*/ 650 h 1506"/>
                <a:gd name="T46" fmla="*/ 687 w 803"/>
                <a:gd name="T47" fmla="*/ 641 h 1506"/>
                <a:gd name="T48" fmla="*/ 669 w 803"/>
                <a:gd name="T49" fmla="*/ 635 h 1506"/>
                <a:gd name="T50" fmla="*/ 654 w 803"/>
                <a:gd name="T51" fmla="*/ 638 h 1506"/>
                <a:gd name="T52" fmla="*/ 657 w 803"/>
                <a:gd name="T53" fmla="*/ 650 h 1506"/>
                <a:gd name="T54" fmla="*/ 705 w 803"/>
                <a:gd name="T55" fmla="*/ 680 h 1506"/>
                <a:gd name="T56" fmla="*/ 681 w 803"/>
                <a:gd name="T57" fmla="*/ 761 h 1506"/>
                <a:gd name="T58" fmla="*/ 654 w 803"/>
                <a:gd name="T59" fmla="*/ 764 h 1506"/>
                <a:gd name="T60" fmla="*/ 678 w 803"/>
                <a:gd name="T61" fmla="*/ 797 h 1506"/>
                <a:gd name="T62" fmla="*/ 654 w 803"/>
                <a:gd name="T63" fmla="*/ 854 h 1506"/>
                <a:gd name="T64" fmla="*/ 624 w 803"/>
                <a:gd name="T65" fmla="*/ 887 h 1506"/>
                <a:gd name="T66" fmla="*/ 513 w 803"/>
                <a:gd name="T67" fmla="*/ 1076 h 1506"/>
                <a:gd name="T68" fmla="*/ 468 w 803"/>
                <a:gd name="T69" fmla="*/ 1133 h 1506"/>
                <a:gd name="T70" fmla="*/ 420 w 803"/>
                <a:gd name="T71" fmla="*/ 1202 h 1506"/>
                <a:gd name="T72" fmla="*/ 357 w 803"/>
                <a:gd name="T73" fmla="*/ 1322 h 1506"/>
                <a:gd name="T74" fmla="*/ 297 w 803"/>
                <a:gd name="T75" fmla="*/ 1415 h 1506"/>
                <a:gd name="T76" fmla="*/ 138 w 803"/>
                <a:gd name="T77" fmla="*/ 1496 h 1506"/>
                <a:gd name="T78" fmla="*/ 60 w 803"/>
                <a:gd name="T79" fmla="*/ 1475 h 1506"/>
                <a:gd name="T80" fmla="*/ 21 w 803"/>
                <a:gd name="T81" fmla="*/ 1394 h 1506"/>
                <a:gd name="T82" fmla="*/ 186 w 803"/>
                <a:gd name="T83" fmla="*/ 1337 h 1506"/>
                <a:gd name="T84" fmla="*/ 180 w 803"/>
                <a:gd name="T85" fmla="*/ 1220 h 1506"/>
                <a:gd name="T86" fmla="*/ 435 w 803"/>
                <a:gd name="T87" fmla="*/ 923 h 1506"/>
                <a:gd name="T88" fmla="*/ 531 w 803"/>
                <a:gd name="T89" fmla="*/ 824 h 1506"/>
                <a:gd name="T90" fmla="*/ 546 w 803"/>
                <a:gd name="T91" fmla="*/ 800 h 1506"/>
                <a:gd name="T92" fmla="*/ 552 w 803"/>
                <a:gd name="T93" fmla="*/ 791 h 1506"/>
                <a:gd name="T94" fmla="*/ 561 w 803"/>
                <a:gd name="T95" fmla="*/ 788 h 1506"/>
                <a:gd name="T96" fmla="*/ 573 w 803"/>
                <a:gd name="T97" fmla="*/ 770 h 1506"/>
                <a:gd name="T98" fmla="*/ 606 w 803"/>
                <a:gd name="T99" fmla="*/ 734 h 1506"/>
                <a:gd name="T100" fmla="*/ 624 w 803"/>
                <a:gd name="T101" fmla="*/ 713 h 1506"/>
                <a:gd name="T102" fmla="*/ 636 w 803"/>
                <a:gd name="T103" fmla="*/ 647 h 1506"/>
                <a:gd name="T104" fmla="*/ 666 w 803"/>
                <a:gd name="T105" fmla="*/ 554 h 1506"/>
                <a:gd name="T106" fmla="*/ 675 w 803"/>
                <a:gd name="T107" fmla="*/ 503 h 1506"/>
                <a:gd name="T108" fmla="*/ 669 w 803"/>
                <a:gd name="T109" fmla="*/ 173 h 1506"/>
                <a:gd name="T110" fmla="*/ 666 w 803"/>
                <a:gd name="T111" fmla="*/ 26 h 1506"/>
                <a:gd name="T112" fmla="*/ 699 w 803"/>
                <a:gd name="T113" fmla="*/ 26 h 1506"/>
                <a:gd name="T114" fmla="*/ 738 w 803"/>
                <a:gd name="T115" fmla="*/ 20 h 1506"/>
                <a:gd name="T116" fmla="*/ 789 w 803"/>
                <a:gd name="T117" fmla="*/ 32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03" h="1506">
                  <a:moveTo>
                    <a:pt x="789" y="32"/>
                  </a:moveTo>
                  <a:cubicBezTo>
                    <a:pt x="788" y="54"/>
                    <a:pt x="803" y="84"/>
                    <a:pt x="786" y="98"/>
                  </a:cubicBezTo>
                  <a:cubicBezTo>
                    <a:pt x="734" y="140"/>
                    <a:pt x="726" y="90"/>
                    <a:pt x="696" y="80"/>
                  </a:cubicBezTo>
                  <a:cubicBezTo>
                    <a:pt x="671" y="85"/>
                    <a:pt x="682" y="80"/>
                    <a:pt x="696" y="89"/>
                  </a:cubicBezTo>
                  <a:cubicBezTo>
                    <a:pt x="720" y="104"/>
                    <a:pt x="689" y="94"/>
                    <a:pt x="717" y="101"/>
                  </a:cubicBezTo>
                  <a:cubicBezTo>
                    <a:pt x="726" y="115"/>
                    <a:pt x="737" y="113"/>
                    <a:pt x="753" y="116"/>
                  </a:cubicBezTo>
                  <a:cubicBezTo>
                    <a:pt x="765" y="121"/>
                    <a:pt x="776" y="125"/>
                    <a:pt x="789" y="128"/>
                  </a:cubicBezTo>
                  <a:cubicBezTo>
                    <a:pt x="783" y="144"/>
                    <a:pt x="778" y="150"/>
                    <a:pt x="783" y="167"/>
                  </a:cubicBezTo>
                  <a:cubicBezTo>
                    <a:pt x="785" y="173"/>
                    <a:pt x="789" y="185"/>
                    <a:pt x="789" y="185"/>
                  </a:cubicBezTo>
                  <a:cubicBezTo>
                    <a:pt x="781" y="210"/>
                    <a:pt x="784" y="197"/>
                    <a:pt x="780" y="224"/>
                  </a:cubicBezTo>
                  <a:cubicBezTo>
                    <a:pt x="755" y="207"/>
                    <a:pt x="765" y="219"/>
                    <a:pt x="753" y="188"/>
                  </a:cubicBezTo>
                  <a:cubicBezTo>
                    <a:pt x="731" y="189"/>
                    <a:pt x="709" y="187"/>
                    <a:pt x="687" y="191"/>
                  </a:cubicBezTo>
                  <a:cubicBezTo>
                    <a:pt x="683" y="192"/>
                    <a:pt x="692" y="197"/>
                    <a:pt x="693" y="200"/>
                  </a:cubicBezTo>
                  <a:cubicBezTo>
                    <a:pt x="700" y="216"/>
                    <a:pt x="690" y="210"/>
                    <a:pt x="705" y="215"/>
                  </a:cubicBezTo>
                  <a:cubicBezTo>
                    <a:pt x="713" y="231"/>
                    <a:pt x="745" y="251"/>
                    <a:pt x="762" y="257"/>
                  </a:cubicBezTo>
                  <a:cubicBezTo>
                    <a:pt x="768" y="259"/>
                    <a:pt x="780" y="263"/>
                    <a:pt x="780" y="263"/>
                  </a:cubicBezTo>
                  <a:cubicBezTo>
                    <a:pt x="769" y="270"/>
                    <a:pt x="766" y="280"/>
                    <a:pt x="756" y="290"/>
                  </a:cubicBezTo>
                  <a:cubicBezTo>
                    <a:pt x="746" y="319"/>
                    <a:pt x="749" y="354"/>
                    <a:pt x="732" y="380"/>
                  </a:cubicBezTo>
                  <a:cubicBezTo>
                    <a:pt x="727" y="416"/>
                    <a:pt x="721" y="393"/>
                    <a:pt x="711" y="422"/>
                  </a:cubicBezTo>
                  <a:cubicBezTo>
                    <a:pt x="708" y="463"/>
                    <a:pt x="716" y="484"/>
                    <a:pt x="675" y="491"/>
                  </a:cubicBezTo>
                  <a:cubicBezTo>
                    <a:pt x="689" y="512"/>
                    <a:pt x="680" y="526"/>
                    <a:pt x="708" y="533"/>
                  </a:cubicBezTo>
                  <a:cubicBezTo>
                    <a:pt x="721" y="553"/>
                    <a:pt x="710" y="630"/>
                    <a:pt x="702" y="653"/>
                  </a:cubicBezTo>
                  <a:cubicBezTo>
                    <a:pt x="699" y="652"/>
                    <a:pt x="695" y="652"/>
                    <a:pt x="693" y="650"/>
                  </a:cubicBezTo>
                  <a:cubicBezTo>
                    <a:pt x="690" y="648"/>
                    <a:pt x="690" y="643"/>
                    <a:pt x="687" y="641"/>
                  </a:cubicBezTo>
                  <a:cubicBezTo>
                    <a:pt x="682" y="638"/>
                    <a:pt x="669" y="635"/>
                    <a:pt x="669" y="635"/>
                  </a:cubicBezTo>
                  <a:cubicBezTo>
                    <a:pt x="664" y="636"/>
                    <a:pt x="657" y="634"/>
                    <a:pt x="654" y="638"/>
                  </a:cubicBezTo>
                  <a:cubicBezTo>
                    <a:pt x="651" y="641"/>
                    <a:pt x="654" y="647"/>
                    <a:pt x="657" y="650"/>
                  </a:cubicBezTo>
                  <a:cubicBezTo>
                    <a:pt x="666" y="661"/>
                    <a:pt x="692" y="674"/>
                    <a:pt x="705" y="680"/>
                  </a:cubicBezTo>
                  <a:cubicBezTo>
                    <a:pt x="701" y="707"/>
                    <a:pt x="688" y="733"/>
                    <a:pt x="681" y="761"/>
                  </a:cubicBezTo>
                  <a:cubicBezTo>
                    <a:pt x="666" y="754"/>
                    <a:pt x="659" y="745"/>
                    <a:pt x="654" y="764"/>
                  </a:cubicBezTo>
                  <a:cubicBezTo>
                    <a:pt x="657" y="777"/>
                    <a:pt x="678" y="797"/>
                    <a:pt x="678" y="797"/>
                  </a:cubicBezTo>
                  <a:cubicBezTo>
                    <a:pt x="667" y="813"/>
                    <a:pt x="660" y="835"/>
                    <a:pt x="654" y="854"/>
                  </a:cubicBezTo>
                  <a:cubicBezTo>
                    <a:pt x="650" y="867"/>
                    <a:pt x="632" y="875"/>
                    <a:pt x="624" y="887"/>
                  </a:cubicBezTo>
                  <a:cubicBezTo>
                    <a:pt x="596" y="926"/>
                    <a:pt x="537" y="1042"/>
                    <a:pt x="513" y="1076"/>
                  </a:cubicBezTo>
                  <a:cubicBezTo>
                    <a:pt x="487" y="1117"/>
                    <a:pt x="483" y="1112"/>
                    <a:pt x="468" y="1133"/>
                  </a:cubicBezTo>
                  <a:cubicBezTo>
                    <a:pt x="453" y="1154"/>
                    <a:pt x="439" y="1170"/>
                    <a:pt x="420" y="1202"/>
                  </a:cubicBezTo>
                  <a:cubicBezTo>
                    <a:pt x="401" y="1234"/>
                    <a:pt x="377" y="1287"/>
                    <a:pt x="357" y="1322"/>
                  </a:cubicBezTo>
                  <a:cubicBezTo>
                    <a:pt x="337" y="1357"/>
                    <a:pt x="333" y="1386"/>
                    <a:pt x="297" y="1415"/>
                  </a:cubicBezTo>
                  <a:cubicBezTo>
                    <a:pt x="261" y="1444"/>
                    <a:pt x="177" y="1486"/>
                    <a:pt x="138" y="1496"/>
                  </a:cubicBezTo>
                  <a:cubicBezTo>
                    <a:pt x="99" y="1506"/>
                    <a:pt x="79" y="1492"/>
                    <a:pt x="60" y="1475"/>
                  </a:cubicBezTo>
                  <a:cubicBezTo>
                    <a:pt x="41" y="1458"/>
                    <a:pt x="0" y="1417"/>
                    <a:pt x="21" y="1394"/>
                  </a:cubicBezTo>
                  <a:cubicBezTo>
                    <a:pt x="42" y="1371"/>
                    <a:pt x="160" y="1366"/>
                    <a:pt x="186" y="1337"/>
                  </a:cubicBezTo>
                  <a:cubicBezTo>
                    <a:pt x="234" y="1279"/>
                    <a:pt x="139" y="1289"/>
                    <a:pt x="180" y="1220"/>
                  </a:cubicBezTo>
                  <a:cubicBezTo>
                    <a:pt x="221" y="1151"/>
                    <a:pt x="377" y="989"/>
                    <a:pt x="435" y="923"/>
                  </a:cubicBezTo>
                  <a:cubicBezTo>
                    <a:pt x="493" y="857"/>
                    <a:pt x="512" y="845"/>
                    <a:pt x="531" y="824"/>
                  </a:cubicBezTo>
                  <a:cubicBezTo>
                    <a:pt x="578" y="742"/>
                    <a:pt x="543" y="805"/>
                    <a:pt x="546" y="800"/>
                  </a:cubicBezTo>
                  <a:cubicBezTo>
                    <a:pt x="548" y="797"/>
                    <a:pt x="549" y="793"/>
                    <a:pt x="552" y="791"/>
                  </a:cubicBezTo>
                  <a:cubicBezTo>
                    <a:pt x="554" y="789"/>
                    <a:pt x="559" y="790"/>
                    <a:pt x="561" y="788"/>
                  </a:cubicBezTo>
                  <a:cubicBezTo>
                    <a:pt x="566" y="783"/>
                    <a:pt x="573" y="770"/>
                    <a:pt x="573" y="770"/>
                  </a:cubicBezTo>
                  <a:cubicBezTo>
                    <a:pt x="577" y="754"/>
                    <a:pt x="589" y="740"/>
                    <a:pt x="606" y="734"/>
                  </a:cubicBezTo>
                  <a:cubicBezTo>
                    <a:pt x="613" y="723"/>
                    <a:pt x="612" y="717"/>
                    <a:pt x="624" y="713"/>
                  </a:cubicBezTo>
                  <a:cubicBezTo>
                    <a:pt x="631" y="692"/>
                    <a:pt x="632" y="668"/>
                    <a:pt x="636" y="647"/>
                  </a:cubicBezTo>
                  <a:cubicBezTo>
                    <a:pt x="641" y="616"/>
                    <a:pt x="656" y="584"/>
                    <a:pt x="666" y="554"/>
                  </a:cubicBezTo>
                  <a:cubicBezTo>
                    <a:pt x="672" y="537"/>
                    <a:pt x="669" y="520"/>
                    <a:pt x="675" y="503"/>
                  </a:cubicBezTo>
                  <a:cubicBezTo>
                    <a:pt x="677" y="420"/>
                    <a:pt x="703" y="223"/>
                    <a:pt x="669" y="173"/>
                  </a:cubicBezTo>
                  <a:cubicBezTo>
                    <a:pt x="669" y="169"/>
                    <a:pt x="655" y="38"/>
                    <a:pt x="666" y="26"/>
                  </a:cubicBezTo>
                  <a:cubicBezTo>
                    <a:pt x="671" y="0"/>
                    <a:pt x="687" y="27"/>
                    <a:pt x="699" y="26"/>
                  </a:cubicBezTo>
                  <a:cubicBezTo>
                    <a:pt x="711" y="25"/>
                    <a:pt x="723" y="19"/>
                    <a:pt x="738" y="20"/>
                  </a:cubicBezTo>
                  <a:cubicBezTo>
                    <a:pt x="759" y="13"/>
                    <a:pt x="797" y="2"/>
                    <a:pt x="789" y="32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81" name="Freeform 509"/>
            <p:cNvSpPr>
              <a:spLocks/>
            </p:cNvSpPr>
            <p:nvPr/>
          </p:nvSpPr>
          <p:spPr bwMode="auto">
            <a:xfrm>
              <a:off x="1309" y="2965"/>
              <a:ext cx="396" cy="171"/>
            </a:xfrm>
            <a:custGeom>
              <a:avLst/>
              <a:gdLst>
                <a:gd name="T0" fmla="*/ 396 w 396"/>
                <a:gd name="T1" fmla="*/ 171 h 171"/>
                <a:gd name="T2" fmla="*/ 282 w 396"/>
                <a:gd name="T3" fmla="*/ 159 h 171"/>
                <a:gd name="T4" fmla="*/ 252 w 396"/>
                <a:gd name="T5" fmla="*/ 147 h 171"/>
                <a:gd name="T6" fmla="*/ 243 w 396"/>
                <a:gd name="T7" fmla="*/ 138 h 171"/>
                <a:gd name="T8" fmla="*/ 207 w 396"/>
                <a:gd name="T9" fmla="*/ 120 h 171"/>
                <a:gd name="T10" fmla="*/ 174 w 396"/>
                <a:gd name="T11" fmla="*/ 111 h 171"/>
                <a:gd name="T12" fmla="*/ 111 w 396"/>
                <a:gd name="T13" fmla="*/ 87 h 171"/>
                <a:gd name="T14" fmla="*/ 84 w 396"/>
                <a:gd name="T15" fmla="*/ 69 h 171"/>
                <a:gd name="T16" fmla="*/ 66 w 396"/>
                <a:gd name="T17" fmla="*/ 63 h 171"/>
                <a:gd name="T18" fmla="*/ 12 w 396"/>
                <a:gd name="T19" fmla="*/ 24 h 171"/>
                <a:gd name="T20" fmla="*/ 0 w 396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6" h="171">
                  <a:moveTo>
                    <a:pt x="396" y="171"/>
                  </a:moveTo>
                  <a:cubicBezTo>
                    <a:pt x="346" y="166"/>
                    <a:pt x="348" y="162"/>
                    <a:pt x="282" y="159"/>
                  </a:cubicBezTo>
                  <a:cubicBezTo>
                    <a:pt x="269" y="139"/>
                    <a:pt x="285" y="159"/>
                    <a:pt x="252" y="147"/>
                  </a:cubicBezTo>
                  <a:cubicBezTo>
                    <a:pt x="248" y="146"/>
                    <a:pt x="246" y="141"/>
                    <a:pt x="243" y="138"/>
                  </a:cubicBezTo>
                  <a:cubicBezTo>
                    <a:pt x="234" y="131"/>
                    <a:pt x="218" y="124"/>
                    <a:pt x="207" y="120"/>
                  </a:cubicBezTo>
                  <a:cubicBezTo>
                    <a:pt x="196" y="116"/>
                    <a:pt x="174" y="111"/>
                    <a:pt x="174" y="111"/>
                  </a:cubicBezTo>
                  <a:cubicBezTo>
                    <a:pt x="162" y="93"/>
                    <a:pt x="131" y="94"/>
                    <a:pt x="111" y="87"/>
                  </a:cubicBezTo>
                  <a:cubicBezTo>
                    <a:pt x="103" y="79"/>
                    <a:pt x="94" y="74"/>
                    <a:pt x="84" y="69"/>
                  </a:cubicBezTo>
                  <a:cubicBezTo>
                    <a:pt x="78" y="66"/>
                    <a:pt x="66" y="63"/>
                    <a:pt x="66" y="63"/>
                  </a:cubicBezTo>
                  <a:cubicBezTo>
                    <a:pt x="50" y="47"/>
                    <a:pt x="31" y="37"/>
                    <a:pt x="12" y="24"/>
                  </a:cubicBezTo>
                  <a:cubicBezTo>
                    <a:pt x="5" y="3"/>
                    <a:pt x="10" y="10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82" name="Freeform 510"/>
            <p:cNvSpPr>
              <a:spLocks/>
            </p:cNvSpPr>
            <p:nvPr/>
          </p:nvSpPr>
          <p:spPr bwMode="auto">
            <a:xfrm>
              <a:off x="1456" y="2851"/>
              <a:ext cx="201" cy="174"/>
            </a:xfrm>
            <a:custGeom>
              <a:avLst/>
              <a:gdLst>
                <a:gd name="T0" fmla="*/ 201 w 201"/>
                <a:gd name="T1" fmla="*/ 174 h 174"/>
                <a:gd name="T2" fmla="*/ 126 w 201"/>
                <a:gd name="T3" fmla="*/ 141 h 174"/>
                <a:gd name="T4" fmla="*/ 90 w 201"/>
                <a:gd name="T5" fmla="*/ 120 h 174"/>
                <a:gd name="T6" fmla="*/ 42 w 201"/>
                <a:gd name="T7" fmla="*/ 63 h 174"/>
                <a:gd name="T8" fmla="*/ 0 w 201"/>
                <a:gd name="T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74">
                  <a:moveTo>
                    <a:pt x="201" y="174"/>
                  </a:moveTo>
                  <a:cubicBezTo>
                    <a:pt x="176" y="157"/>
                    <a:pt x="155" y="151"/>
                    <a:pt x="126" y="141"/>
                  </a:cubicBezTo>
                  <a:cubicBezTo>
                    <a:pt x="107" y="132"/>
                    <a:pt x="103" y="129"/>
                    <a:pt x="90" y="120"/>
                  </a:cubicBezTo>
                  <a:cubicBezTo>
                    <a:pt x="80" y="113"/>
                    <a:pt x="57" y="83"/>
                    <a:pt x="42" y="63"/>
                  </a:cubicBezTo>
                  <a:cubicBezTo>
                    <a:pt x="30" y="45"/>
                    <a:pt x="8" y="14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83" name="Freeform 511"/>
            <p:cNvSpPr>
              <a:spLocks/>
            </p:cNvSpPr>
            <p:nvPr/>
          </p:nvSpPr>
          <p:spPr bwMode="auto">
            <a:xfrm>
              <a:off x="1468" y="2765"/>
              <a:ext cx="195" cy="104"/>
            </a:xfrm>
            <a:custGeom>
              <a:avLst/>
              <a:gdLst>
                <a:gd name="T0" fmla="*/ 195 w 195"/>
                <a:gd name="T1" fmla="*/ 104 h 104"/>
                <a:gd name="T2" fmla="*/ 126 w 195"/>
                <a:gd name="T3" fmla="*/ 86 h 104"/>
                <a:gd name="T4" fmla="*/ 48 w 195"/>
                <a:gd name="T5" fmla="*/ 41 h 104"/>
                <a:gd name="T6" fmla="*/ 0 w 195"/>
                <a:gd name="T7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5" h="104">
                  <a:moveTo>
                    <a:pt x="195" y="104"/>
                  </a:moveTo>
                  <a:cubicBezTo>
                    <a:pt x="170" y="87"/>
                    <a:pt x="155" y="96"/>
                    <a:pt x="126" y="86"/>
                  </a:cubicBezTo>
                  <a:cubicBezTo>
                    <a:pt x="100" y="76"/>
                    <a:pt x="69" y="52"/>
                    <a:pt x="48" y="41"/>
                  </a:cubicBezTo>
                  <a:cubicBezTo>
                    <a:pt x="36" y="23"/>
                    <a:pt x="9" y="0"/>
                    <a:pt x="0" y="2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84" name="Freeform 512"/>
            <p:cNvSpPr>
              <a:spLocks/>
            </p:cNvSpPr>
            <p:nvPr/>
          </p:nvSpPr>
          <p:spPr bwMode="auto">
            <a:xfrm>
              <a:off x="1509" y="2653"/>
              <a:ext cx="127" cy="48"/>
            </a:xfrm>
            <a:custGeom>
              <a:avLst/>
              <a:gdLst>
                <a:gd name="T0" fmla="*/ 127 w 127"/>
                <a:gd name="T1" fmla="*/ 48 h 48"/>
                <a:gd name="T2" fmla="*/ 55 w 127"/>
                <a:gd name="T3" fmla="*/ 36 h 48"/>
                <a:gd name="T4" fmla="*/ 10 w 127"/>
                <a:gd name="T5" fmla="*/ 6 h 48"/>
                <a:gd name="T6" fmla="*/ 1 w 12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48">
                  <a:moveTo>
                    <a:pt x="127" y="48"/>
                  </a:moveTo>
                  <a:cubicBezTo>
                    <a:pt x="98" y="45"/>
                    <a:pt x="85" y="39"/>
                    <a:pt x="55" y="36"/>
                  </a:cubicBezTo>
                  <a:cubicBezTo>
                    <a:pt x="41" y="26"/>
                    <a:pt x="27" y="12"/>
                    <a:pt x="10" y="6"/>
                  </a:cubicBezTo>
                  <a:cubicBezTo>
                    <a:pt x="0" y="3"/>
                    <a:pt x="1" y="6"/>
                    <a:pt x="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85" name="Freeform 513"/>
            <p:cNvSpPr>
              <a:spLocks/>
            </p:cNvSpPr>
            <p:nvPr/>
          </p:nvSpPr>
          <p:spPr bwMode="auto">
            <a:xfrm>
              <a:off x="1522" y="2503"/>
              <a:ext cx="123" cy="67"/>
            </a:xfrm>
            <a:custGeom>
              <a:avLst/>
              <a:gdLst>
                <a:gd name="T0" fmla="*/ 123 w 123"/>
                <a:gd name="T1" fmla="*/ 63 h 67"/>
                <a:gd name="T2" fmla="*/ 66 w 123"/>
                <a:gd name="T3" fmla="*/ 51 h 67"/>
                <a:gd name="T4" fmla="*/ 60 w 123"/>
                <a:gd name="T5" fmla="*/ 42 h 67"/>
                <a:gd name="T6" fmla="*/ 42 w 123"/>
                <a:gd name="T7" fmla="*/ 36 h 67"/>
                <a:gd name="T8" fmla="*/ 0 w 123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7">
                  <a:moveTo>
                    <a:pt x="123" y="63"/>
                  </a:moveTo>
                  <a:cubicBezTo>
                    <a:pt x="83" y="67"/>
                    <a:pt x="101" y="58"/>
                    <a:pt x="66" y="51"/>
                  </a:cubicBezTo>
                  <a:cubicBezTo>
                    <a:pt x="64" y="48"/>
                    <a:pt x="63" y="44"/>
                    <a:pt x="60" y="42"/>
                  </a:cubicBezTo>
                  <a:cubicBezTo>
                    <a:pt x="55" y="39"/>
                    <a:pt x="42" y="36"/>
                    <a:pt x="42" y="36"/>
                  </a:cubicBezTo>
                  <a:cubicBezTo>
                    <a:pt x="28" y="22"/>
                    <a:pt x="13" y="13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86" name="Freeform 514"/>
            <p:cNvSpPr>
              <a:spLocks/>
            </p:cNvSpPr>
            <p:nvPr/>
          </p:nvSpPr>
          <p:spPr bwMode="auto">
            <a:xfrm>
              <a:off x="1516" y="2356"/>
              <a:ext cx="138" cy="45"/>
            </a:xfrm>
            <a:custGeom>
              <a:avLst/>
              <a:gdLst>
                <a:gd name="T0" fmla="*/ 138 w 138"/>
                <a:gd name="T1" fmla="*/ 45 h 45"/>
                <a:gd name="T2" fmla="*/ 54 w 138"/>
                <a:gd name="T3" fmla="*/ 33 h 45"/>
                <a:gd name="T4" fmla="*/ 51 w 138"/>
                <a:gd name="T5" fmla="*/ 24 h 45"/>
                <a:gd name="T6" fmla="*/ 33 w 138"/>
                <a:gd name="T7" fmla="*/ 18 h 45"/>
                <a:gd name="T8" fmla="*/ 24 w 138"/>
                <a:gd name="T9" fmla="*/ 15 h 45"/>
                <a:gd name="T10" fmla="*/ 0 w 138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" h="45">
                  <a:moveTo>
                    <a:pt x="138" y="45"/>
                  </a:moveTo>
                  <a:cubicBezTo>
                    <a:pt x="104" y="42"/>
                    <a:pt x="89" y="36"/>
                    <a:pt x="54" y="33"/>
                  </a:cubicBezTo>
                  <a:cubicBezTo>
                    <a:pt x="53" y="30"/>
                    <a:pt x="54" y="26"/>
                    <a:pt x="51" y="24"/>
                  </a:cubicBezTo>
                  <a:cubicBezTo>
                    <a:pt x="46" y="20"/>
                    <a:pt x="39" y="20"/>
                    <a:pt x="33" y="18"/>
                  </a:cubicBezTo>
                  <a:cubicBezTo>
                    <a:pt x="30" y="17"/>
                    <a:pt x="27" y="17"/>
                    <a:pt x="24" y="15"/>
                  </a:cubicBezTo>
                  <a:cubicBezTo>
                    <a:pt x="4" y="2"/>
                    <a:pt x="12" y="6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87" name="Freeform 515"/>
            <p:cNvSpPr>
              <a:spLocks/>
            </p:cNvSpPr>
            <p:nvPr/>
          </p:nvSpPr>
          <p:spPr bwMode="auto">
            <a:xfrm>
              <a:off x="1519" y="2239"/>
              <a:ext cx="129" cy="36"/>
            </a:xfrm>
            <a:custGeom>
              <a:avLst/>
              <a:gdLst>
                <a:gd name="T0" fmla="*/ 129 w 129"/>
                <a:gd name="T1" fmla="*/ 36 h 36"/>
                <a:gd name="T2" fmla="*/ 36 w 129"/>
                <a:gd name="T3" fmla="*/ 24 h 36"/>
                <a:gd name="T4" fmla="*/ 9 w 129"/>
                <a:gd name="T5" fmla="*/ 9 h 36"/>
                <a:gd name="T6" fmla="*/ 0 w 129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" h="36">
                  <a:moveTo>
                    <a:pt x="129" y="36"/>
                  </a:moveTo>
                  <a:cubicBezTo>
                    <a:pt x="87" y="34"/>
                    <a:pt x="74" y="27"/>
                    <a:pt x="36" y="24"/>
                  </a:cubicBezTo>
                  <a:cubicBezTo>
                    <a:pt x="27" y="18"/>
                    <a:pt x="17" y="16"/>
                    <a:pt x="9" y="9"/>
                  </a:cubicBezTo>
                  <a:cubicBezTo>
                    <a:pt x="6" y="6"/>
                    <a:pt x="0" y="0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88" name="Freeform 516"/>
            <p:cNvSpPr>
              <a:spLocks/>
            </p:cNvSpPr>
            <p:nvPr/>
          </p:nvSpPr>
          <p:spPr bwMode="auto">
            <a:xfrm>
              <a:off x="802" y="2145"/>
              <a:ext cx="966" cy="967"/>
            </a:xfrm>
            <a:custGeom>
              <a:avLst/>
              <a:gdLst>
                <a:gd name="T0" fmla="*/ 774 w 966"/>
                <a:gd name="T1" fmla="*/ 43 h 967"/>
                <a:gd name="T2" fmla="*/ 833 w 966"/>
                <a:gd name="T3" fmla="*/ 27 h 967"/>
                <a:gd name="T4" fmla="*/ 869 w 966"/>
                <a:gd name="T5" fmla="*/ 15 h 967"/>
                <a:gd name="T6" fmla="*/ 951 w 966"/>
                <a:gd name="T7" fmla="*/ 117 h 967"/>
                <a:gd name="T8" fmla="*/ 961 w 966"/>
                <a:gd name="T9" fmla="*/ 183 h 967"/>
                <a:gd name="T10" fmla="*/ 933 w 966"/>
                <a:gd name="T11" fmla="*/ 269 h 967"/>
                <a:gd name="T12" fmla="*/ 787 w 966"/>
                <a:gd name="T13" fmla="*/ 239 h 967"/>
                <a:gd name="T14" fmla="*/ 715 w 966"/>
                <a:gd name="T15" fmla="*/ 241 h 967"/>
                <a:gd name="T16" fmla="*/ 618 w 966"/>
                <a:gd name="T17" fmla="*/ 253 h 967"/>
                <a:gd name="T18" fmla="*/ 618 w 966"/>
                <a:gd name="T19" fmla="*/ 280 h 967"/>
                <a:gd name="T20" fmla="*/ 639 w 966"/>
                <a:gd name="T21" fmla="*/ 337 h 967"/>
                <a:gd name="T22" fmla="*/ 690 w 966"/>
                <a:gd name="T23" fmla="*/ 472 h 967"/>
                <a:gd name="T24" fmla="*/ 717 w 966"/>
                <a:gd name="T25" fmla="*/ 526 h 967"/>
                <a:gd name="T26" fmla="*/ 789 w 966"/>
                <a:gd name="T27" fmla="*/ 691 h 967"/>
                <a:gd name="T28" fmla="*/ 823 w 966"/>
                <a:gd name="T29" fmla="*/ 783 h 967"/>
                <a:gd name="T30" fmla="*/ 847 w 966"/>
                <a:gd name="T31" fmla="*/ 833 h 967"/>
                <a:gd name="T32" fmla="*/ 843 w 966"/>
                <a:gd name="T33" fmla="*/ 832 h 967"/>
                <a:gd name="T34" fmla="*/ 831 w 966"/>
                <a:gd name="T35" fmla="*/ 835 h 967"/>
                <a:gd name="T36" fmla="*/ 780 w 966"/>
                <a:gd name="T37" fmla="*/ 856 h 967"/>
                <a:gd name="T38" fmla="*/ 735 w 966"/>
                <a:gd name="T39" fmla="*/ 874 h 967"/>
                <a:gd name="T40" fmla="*/ 663 w 966"/>
                <a:gd name="T41" fmla="*/ 919 h 967"/>
                <a:gd name="T42" fmla="*/ 618 w 966"/>
                <a:gd name="T43" fmla="*/ 943 h 967"/>
                <a:gd name="T44" fmla="*/ 612 w 966"/>
                <a:gd name="T45" fmla="*/ 934 h 967"/>
                <a:gd name="T46" fmla="*/ 609 w 966"/>
                <a:gd name="T47" fmla="*/ 925 h 967"/>
                <a:gd name="T48" fmla="*/ 597 w 966"/>
                <a:gd name="T49" fmla="*/ 907 h 967"/>
                <a:gd name="T50" fmla="*/ 591 w 966"/>
                <a:gd name="T51" fmla="*/ 874 h 967"/>
                <a:gd name="T52" fmla="*/ 585 w 966"/>
                <a:gd name="T53" fmla="*/ 856 h 967"/>
                <a:gd name="T54" fmla="*/ 576 w 966"/>
                <a:gd name="T55" fmla="*/ 718 h 967"/>
                <a:gd name="T56" fmla="*/ 543 w 966"/>
                <a:gd name="T57" fmla="*/ 589 h 967"/>
                <a:gd name="T58" fmla="*/ 522 w 966"/>
                <a:gd name="T59" fmla="*/ 457 h 967"/>
                <a:gd name="T60" fmla="*/ 511 w 966"/>
                <a:gd name="T61" fmla="*/ 401 h 967"/>
                <a:gd name="T62" fmla="*/ 503 w 966"/>
                <a:gd name="T63" fmla="*/ 363 h 967"/>
                <a:gd name="T64" fmla="*/ 465 w 966"/>
                <a:gd name="T65" fmla="*/ 357 h 967"/>
                <a:gd name="T66" fmla="*/ 435 w 966"/>
                <a:gd name="T67" fmla="*/ 363 h 967"/>
                <a:gd name="T68" fmla="*/ 435 w 966"/>
                <a:gd name="T69" fmla="*/ 415 h 967"/>
                <a:gd name="T70" fmla="*/ 420 w 966"/>
                <a:gd name="T71" fmla="*/ 703 h 967"/>
                <a:gd name="T72" fmla="*/ 417 w 966"/>
                <a:gd name="T73" fmla="*/ 958 h 967"/>
                <a:gd name="T74" fmla="*/ 395 w 966"/>
                <a:gd name="T75" fmla="*/ 951 h 967"/>
                <a:gd name="T76" fmla="*/ 349 w 966"/>
                <a:gd name="T77" fmla="*/ 931 h 967"/>
                <a:gd name="T78" fmla="*/ 205 w 966"/>
                <a:gd name="T79" fmla="*/ 885 h 967"/>
                <a:gd name="T80" fmla="*/ 159 w 966"/>
                <a:gd name="T81" fmla="*/ 873 h 967"/>
                <a:gd name="T82" fmla="*/ 171 w 966"/>
                <a:gd name="T83" fmla="*/ 844 h 967"/>
                <a:gd name="T84" fmla="*/ 195 w 966"/>
                <a:gd name="T85" fmla="*/ 749 h 967"/>
                <a:gd name="T86" fmla="*/ 247 w 966"/>
                <a:gd name="T87" fmla="*/ 603 h 967"/>
                <a:gd name="T88" fmla="*/ 270 w 966"/>
                <a:gd name="T89" fmla="*/ 496 h 967"/>
                <a:gd name="T90" fmla="*/ 291 w 966"/>
                <a:gd name="T91" fmla="*/ 421 h 967"/>
                <a:gd name="T92" fmla="*/ 323 w 966"/>
                <a:gd name="T93" fmla="*/ 269 h 967"/>
                <a:gd name="T94" fmla="*/ 165 w 966"/>
                <a:gd name="T95" fmla="*/ 265 h 967"/>
                <a:gd name="T96" fmla="*/ 126 w 966"/>
                <a:gd name="T97" fmla="*/ 268 h 967"/>
                <a:gd name="T98" fmla="*/ 19 w 966"/>
                <a:gd name="T99" fmla="*/ 267 h 967"/>
                <a:gd name="T100" fmla="*/ 9 w 966"/>
                <a:gd name="T101" fmla="*/ 211 h 967"/>
                <a:gd name="T102" fmla="*/ 19 w 966"/>
                <a:gd name="T103" fmla="*/ 163 h 967"/>
                <a:gd name="T104" fmla="*/ 41 w 966"/>
                <a:gd name="T105" fmla="*/ 103 h 967"/>
                <a:gd name="T106" fmla="*/ 69 w 966"/>
                <a:gd name="T107" fmla="*/ 53 h 967"/>
                <a:gd name="T108" fmla="*/ 125 w 966"/>
                <a:gd name="T109" fmla="*/ 59 h 967"/>
                <a:gd name="T110" fmla="*/ 169 w 966"/>
                <a:gd name="T111" fmla="*/ 49 h 967"/>
                <a:gd name="T112" fmla="*/ 231 w 966"/>
                <a:gd name="T113" fmla="*/ 52 h 967"/>
                <a:gd name="T114" fmla="*/ 594 w 966"/>
                <a:gd name="T115" fmla="*/ 49 h 967"/>
                <a:gd name="T116" fmla="*/ 726 w 966"/>
                <a:gd name="T117" fmla="*/ 46 h 967"/>
                <a:gd name="T118" fmla="*/ 774 w 966"/>
                <a:gd name="T119" fmla="*/ 43 h 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6" h="967">
                  <a:moveTo>
                    <a:pt x="774" y="43"/>
                  </a:moveTo>
                  <a:cubicBezTo>
                    <a:pt x="789" y="39"/>
                    <a:pt x="817" y="32"/>
                    <a:pt x="833" y="27"/>
                  </a:cubicBezTo>
                  <a:cubicBezTo>
                    <a:pt x="849" y="22"/>
                    <a:pt x="849" y="0"/>
                    <a:pt x="869" y="15"/>
                  </a:cubicBezTo>
                  <a:cubicBezTo>
                    <a:pt x="889" y="30"/>
                    <a:pt x="936" y="89"/>
                    <a:pt x="951" y="117"/>
                  </a:cubicBezTo>
                  <a:cubicBezTo>
                    <a:pt x="966" y="145"/>
                    <a:pt x="964" y="158"/>
                    <a:pt x="961" y="183"/>
                  </a:cubicBezTo>
                  <a:cubicBezTo>
                    <a:pt x="958" y="208"/>
                    <a:pt x="962" y="260"/>
                    <a:pt x="933" y="269"/>
                  </a:cubicBezTo>
                  <a:cubicBezTo>
                    <a:pt x="904" y="278"/>
                    <a:pt x="823" y="244"/>
                    <a:pt x="787" y="239"/>
                  </a:cubicBezTo>
                  <a:cubicBezTo>
                    <a:pt x="751" y="234"/>
                    <a:pt x="743" y="239"/>
                    <a:pt x="715" y="241"/>
                  </a:cubicBezTo>
                  <a:cubicBezTo>
                    <a:pt x="687" y="243"/>
                    <a:pt x="634" y="247"/>
                    <a:pt x="618" y="253"/>
                  </a:cubicBezTo>
                  <a:cubicBezTo>
                    <a:pt x="598" y="260"/>
                    <a:pt x="601" y="272"/>
                    <a:pt x="618" y="280"/>
                  </a:cubicBezTo>
                  <a:cubicBezTo>
                    <a:pt x="621" y="293"/>
                    <a:pt x="627" y="305"/>
                    <a:pt x="639" y="337"/>
                  </a:cubicBezTo>
                  <a:cubicBezTo>
                    <a:pt x="649" y="366"/>
                    <a:pt x="677" y="440"/>
                    <a:pt x="690" y="472"/>
                  </a:cubicBezTo>
                  <a:cubicBezTo>
                    <a:pt x="695" y="493"/>
                    <a:pt x="707" y="508"/>
                    <a:pt x="717" y="526"/>
                  </a:cubicBezTo>
                  <a:cubicBezTo>
                    <a:pt x="740" y="571"/>
                    <a:pt x="769" y="649"/>
                    <a:pt x="789" y="691"/>
                  </a:cubicBezTo>
                  <a:cubicBezTo>
                    <a:pt x="793" y="703"/>
                    <a:pt x="819" y="771"/>
                    <a:pt x="823" y="783"/>
                  </a:cubicBezTo>
                  <a:cubicBezTo>
                    <a:pt x="833" y="807"/>
                    <a:pt x="844" y="825"/>
                    <a:pt x="847" y="833"/>
                  </a:cubicBezTo>
                  <a:cubicBezTo>
                    <a:pt x="845" y="843"/>
                    <a:pt x="848" y="823"/>
                    <a:pt x="843" y="832"/>
                  </a:cubicBezTo>
                  <a:cubicBezTo>
                    <a:pt x="841" y="836"/>
                    <a:pt x="835" y="834"/>
                    <a:pt x="831" y="835"/>
                  </a:cubicBezTo>
                  <a:cubicBezTo>
                    <a:pt x="813" y="842"/>
                    <a:pt x="799" y="852"/>
                    <a:pt x="780" y="856"/>
                  </a:cubicBezTo>
                  <a:cubicBezTo>
                    <a:pt x="766" y="863"/>
                    <a:pt x="750" y="870"/>
                    <a:pt x="735" y="874"/>
                  </a:cubicBezTo>
                  <a:cubicBezTo>
                    <a:pt x="711" y="890"/>
                    <a:pt x="692" y="913"/>
                    <a:pt x="663" y="919"/>
                  </a:cubicBezTo>
                  <a:cubicBezTo>
                    <a:pt x="649" y="929"/>
                    <a:pt x="632" y="933"/>
                    <a:pt x="618" y="943"/>
                  </a:cubicBezTo>
                  <a:cubicBezTo>
                    <a:pt x="616" y="940"/>
                    <a:pt x="614" y="937"/>
                    <a:pt x="612" y="934"/>
                  </a:cubicBezTo>
                  <a:cubicBezTo>
                    <a:pt x="611" y="931"/>
                    <a:pt x="611" y="928"/>
                    <a:pt x="609" y="925"/>
                  </a:cubicBezTo>
                  <a:cubicBezTo>
                    <a:pt x="605" y="919"/>
                    <a:pt x="597" y="907"/>
                    <a:pt x="597" y="907"/>
                  </a:cubicBezTo>
                  <a:cubicBezTo>
                    <a:pt x="595" y="892"/>
                    <a:pt x="595" y="887"/>
                    <a:pt x="591" y="874"/>
                  </a:cubicBezTo>
                  <a:cubicBezTo>
                    <a:pt x="589" y="868"/>
                    <a:pt x="585" y="856"/>
                    <a:pt x="585" y="856"/>
                  </a:cubicBezTo>
                  <a:cubicBezTo>
                    <a:pt x="581" y="837"/>
                    <a:pt x="583" y="762"/>
                    <a:pt x="576" y="718"/>
                  </a:cubicBezTo>
                  <a:cubicBezTo>
                    <a:pt x="569" y="674"/>
                    <a:pt x="552" y="632"/>
                    <a:pt x="543" y="589"/>
                  </a:cubicBezTo>
                  <a:cubicBezTo>
                    <a:pt x="538" y="544"/>
                    <a:pt x="533" y="501"/>
                    <a:pt x="522" y="457"/>
                  </a:cubicBezTo>
                  <a:cubicBezTo>
                    <a:pt x="518" y="425"/>
                    <a:pt x="514" y="417"/>
                    <a:pt x="511" y="401"/>
                  </a:cubicBezTo>
                  <a:cubicBezTo>
                    <a:pt x="508" y="385"/>
                    <a:pt x="511" y="370"/>
                    <a:pt x="503" y="363"/>
                  </a:cubicBezTo>
                  <a:cubicBezTo>
                    <a:pt x="494" y="345"/>
                    <a:pt x="476" y="357"/>
                    <a:pt x="465" y="357"/>
                  </a:cubicBezTo>
                  <a:cubicBezTo>
                    <a:pt x="454" y="357"/>
                    <a:pt x="440" y="353"/>
                    <a:pt x="435" y="363"/>
                  </a:cubicBezTo>
                  <a:cubicBezTo>
                    <a:pt x="430" y="373"/>
                    <a:pt x="437" y="358"/>
                    <a:pt x="435" y="415"/>
                  </a:cubicBezTo>
                  <a:cubicBezTo>
                    <a:pt x="433" y="472"/>
                    <a:pt x="423" y="613"/>
                    <a:pt x="420" y="703"/>
                  </a:cubicBezTo>
                  <a:cubicBezTo>
                    <a:pt x="419" y="788"/>
                    <a:pt x="422" y="873"/>
                    <a:pt x="417" y="958"/>
                  </a:cubicBezTo>
                  <a:cubicBezTo>
                    <a:pt x="416" y="967"/>
                    <a:pt x="403" y="955"/>
                    <a:pt x="395" y="951"/>
                  </a:cubicBezTo>
                  <a:cubicBezTo>
                    <a:pt x="382" y="944"/>
                    <a:pt x="364" y="936"/>
                    <a:pt x="349" y="931"/>
                  </a:cubicBezTo>
                  <a:cubicBezTo>
                    <a:pt x="316" y="924"/>
                    <a:pt x="236" y="895"/>
                    <a:pt x="205" y="885"/>
                  </a:cubicBezTo>
                  <a:cubicBezTo>
                    <a:pt x="174" y="875"/>
                    <a:pt x="165" y="880"/>
                    <a:pt x="159" y="873"/>
                  </a:cubicBezTo>
                  <a:cubicBezTo>
                    <a:pt x="153" y="866"/>
                    <a:pt x="165" y="865"/>
                    <a:pt x="171" y="844"/>
                  </a:cubicBezTo>
                  <a:cubicBezTo>
                    <a:pt x="183" y="820"/>
                    <a:pt x="188" y="777"/>
                    <a:pt x="195" y="749"/>
                  </a:cubicBezTo>
                  <a:cubicBezTo>
                    <a:pt x="206" y="709"/>
                    <a:pt x="235" y="645"/>
                    <a:pt x="247" y="603"/>
                  </a:cubicBezTo>
                  <a:cubicBezTo>
                    <a:pt x="259" y="561"/>
                    <a:pt x="263" y="526"/>
                    <a:pt x="270" y="496"/>
                  </a:cubicBezTo>
                  <a:cubicBezTo>
                    <a:pt x="278" y="469"/>
                    <a:pt x="283" y="455"/>
                    <a:pt x="291" y="421"/>
                  </a:cubicBezTo>
                  <a:cubicBezTo>
                    <a:pt x="299" y="368"/>
                    <a:pt x="306" y="320"/>
                    <a:pt x="323" y="269"/>
                  </a:cubicBezTo>
                  <a:cubicBezTo>
                    <a:pt x="297" y="252"/>
                    <a:pt x="205" y="268"/>
                    <a:pt x="165" y="265"/>
                  </a:cubicBezTo>
                  <a:cubicBezTo>
                    <a:pt x="151" y="263"/>
                    <a:pt x="129" y="282"/>
                    <a:pt x="126" y="268"/>
                  </a:cubicBezTo>
                  <a:cubicBezTo>
                    <a:pt x="111" y="263"/>
                    <a:pt x="38" y="283"/>
                    <a:pt x="19" y="267"/>
                  </a:cubicBezTo>
                  <a:cubicBezTo>
                    <a:pt x="0" y="258"/>
                    <a:pt x="9" y="228"/>
                    <a:pt x="9" y="211"/>
                  </a:cubicBezTo>
                  <a:cubicBezTo>
                    <a:pt x="9" y="194"/>
                    <a:pt x="14" y="181"/>
                    <a:pt x="19" y="163"/>
                  </a:cubicBezTo>
                  <a:cubicBezTo>
                    <a:pt x="24" y="145"/>
                    <a:pt x="33" y="121"/>
                    <a:pt x="41" y="103"/>
                  </a:cubicBezTo>
                  <a:cubicBezTo>
                    <a:pt x="49" y="85"/>
                    <a:pt x="55" y="60"/>
                    <a:pt x="69" y="53"/>
                  </a:cubicBezTo>
                  <a:cubicBezTo>
                    <a:pt x="83" y="46"/>
                    <a:pt x="108" y="60"/>
                    <a:pt x="125" y="59"/>
                  </a:cubicBezTo>
                  <a:cubicBezTo>
                    <a:pt x="137" y="58"/>
                    <a:pt x="151" y="50"/>
                    <a:pt x="169" y="49"/>
                  </a:cubicBezTo>
                  <a:cubicBezTo>
                    <a:pt x="187" y="48"/>
                    <a:pt x="160" y="52"/>
                    <a:pt x="231" y="52"/>
                  </a:cubicBezTo>
                  <a:cubicBezTo>
                    <a:pt x="352" y="50"/>
                    <a:pt x="473" y="50"/>
                    <a:pt x="594" y="49"/>
                  </a:cubicBezTo>
                  <a:cubicBezTo>
                    <a:pt x="638" y="48"/>
                    <a:pt x="682" y="48"/>
                    <a:pt x="726" y="46"/>
                  </a:cubicBezTo>
                  <a:cubicBezTo>
                    <a:pt x="742" y="45"/>
                    <a:pt x="785" y="32"/>
                    <a:pt x="774" y="43"/>
                  </a:cubicBezTo>
                  <a:close/>
                </a:path>
              </a:pathLst>
            </a:custGeom>
            <a:solidFill>
              <a:srgbClr val="FF99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89" name="Freeform 517"/>
            <p:cNvSpPr>
              <a:spLocks/>
            </p:cNvSpPr>
            <p:nvPr/>
          </p:nvSpPr>
          <p:spPr bwMode="auto">
            <a:xfrm>
              <a:off x="1139" y="2330"/>
              <a:ext cx="39" cy="131"/>
            </a:xfrm>
            <a:custGeom>
              <a:avLst/>
              <a:gdLst>
                <a:gd name="T0" fmla="*/ 22 w 39"/>
                <a:gd name="T1" fmla="*/ 8 h 131"/>
                <a:gd name="T2" fmla="*/ 20 w 39"/>
                <a:gd name="T3" fmla="*/ 35 h 131"/>
                <a:gd name="T4" fmla="*/ 34 w 39"/>
                <a:gd name="T5" fmla="*/ 91 h 131"/>
                <a:gd name="T6" fmla="*/ 20 w 39"/>
                <a:gd name="T7" fmla="*/ 115 h 131"/>
                <a:gd name="T8" fmla="*/ 8 w 39"/>
                <a:gd name="T9" fmla="*/ 98 h 131"/>
                <a:gd name="T10" fmla="*/ 2 w 39"/>
                <a:gd name="T11" fmla="*/ 82 h 131"/>
                <a:gd name="T12" fmla="*/ 8 w 39"/>
                <a:gd name="T13" fmla="*/ 44 h 131"/>
                <a:gd name="T14" fmla="*/ 10 w 39"/>
                <a:gd name="T15" fmla="*/ 22 h 131"/>
                <a:gd name="T16" fmla="*/ 22 w 39"/>
                <a:gd name="T17" fmla="*/ 8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131">
                  <a:moveTo>
                    <a:pt x="22" y="8"/>
                  </a:moveTo>
                  <a:cubicBezTo>
                    <a:pt x="23" y="17"/>
                    <a:pt x="24" y="26"/>
                    <a:pt x="20" y="35"/>
                  </a:cubicBezTo>
                  <a:cubicBezTo>
                    <a:pt x="39" y="46"/>
                    <a:pt x="29" y="71"/>
                    <a:pt x="34" y="91"/>
                  </a:cubicBezTo>
                  <a:cubicBezTo>
                    <a:pt x="30" y="131"/>
                    <a:pt x="39" y="118"/>
                    <a:pt x="20" y="115"/>
                  </a:cubicBezTo>
                  <a:cubicBezTo>
                    <a:pt x="14" y="111"/>
                    <a:pt x="11" y="105"/>
                    <a:pt x="8" y="98"/>
                  </a:cubicBezTo>
                  <a:cubicBezTo>
                    <a:pt x="7" y="92"/>
                    <a:pt x="2" y="82"/>
                    <a:pt x="2" y="82"/>
                  </a:cubicBezTo>
                  <a:cubicBezTo>
                    <a:pt x="0" y="69"/>
                    <a:pt x="3" y="56"/>
                    <a:pt x="8" y="44"/>
                  </a:cubicBezTo>
                  <a:cubicBezTo>
                    <a:pt x="9" y="37"/>
                    <a:pt x="7" y="29"/>
                    <a:pt x="10" y="22"/>
                  </a:cubicBezTo>
                  <a:cubicBezTo>
                    <a:pt x="11" y="19"/>
                    <a:pt x="22" y="0"/>
                    <a:pt x="22" y="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90" name="Freeform 518"/>
            <p:cNvSpPr>
              <a:spLocks/>
            </p:cNvSpPr>
            <p:nvPr/>
          </p:nvSpPr>
          <p:spPr bwMode="auto">
            <a:xfrm>
              <a:off x="1292" y="2296"/>
              <a:ext cx="101" cy="163"/>
            </a:xfrm>
            <a:custGeom>
              <a:avLst/>
              <a:gdLst>
                <a:gd name="T0" fmla="*/ 29 w 101"/>
                <a:gd name="T1" fmla="*/ 29 h 163"/>
                <a:gd name="T2" fmla="*/ 43 w 101"/>
                <a:gd name="T3" fmla="*/ 60 h 163"/>
                <a:gd name="T4" fmla="*/ 49 w 101"/>
                <a:gd name="T5" fmla="*/ 75 h 163"/>
                <a:gd name="T6" fmla="*/ 55 w 101"/>
                <a:gd name="T7" fmla="*/ 93 h 163"/>
                <a:gd name="T8" fmla="*/ 47 w 101"/>
                <a:gd name="T9" fmla="*/ 111 h 163"/>
                <a:gd name="T10" fmla="*/ 59 w 101"/>
                <a:gd name="T11" fmla="*/ 134 h 163"/>
                <a:gd name="T12" fmla="*/ 64 w 101"/>
                <a:gd name="T13" fmla="*/ 144 h 163"/>
                <a:gd name="T14" fmla="*/ 67 w 101"/>
                <a:gd name="T15" fmla="*/ 161 h 163"/>
                <a:gd name="T16" fmla="*/ 73 w 101"/>
                <a:gd name="T17" fmla="*/ 152 h 163"/>
                <a:gd name="T18" fmla="*/ 83 w 101"/>
                <a:gd name="T19" fmla="*/ 147 h 163"/>
                <a:gd name="T20" fmla="*/ 94 w 101"/>
                <a:gd name="T21" fmla="*/ 122 h 163"/>
                <a:gd name="T22" fmla="*/ 101 w 101"/>
                <a:gd name="T23" fmla="*/ 96 h 163"/>
                <a:gd name="T24" fmla="*/ 94 w 101"/>
                <a:gd name="T25" fmla="*/ 83 h 163"/>
                <a:gd name="T26" fmla="*/ 80 w 101"/>
                <a:gd name="T27" fmla="*/ 45 h 163"/>
                <a:gd name="T28" fmla="*/ 53 w 101"/>
                <a:gd name="T29" fmla="*/ 17 h 163"/>
                <a:gd name="T30" fmla="*/ 40 w 101"/>
                <a:gd name="T31" fmla="*/ 12 h 163"/>
                <a:gd name="T32" fmla="*/ 20 w 101"/>
                <a:gd name="T33" fmla="*/ 2 h 163"/>
                <a:gd name="T34" fmla="*/ 13 w 101"/>
                <a:gd name="T35" fmla="*/ 3 h 163"/>
                <a:gd name="T36" fmla="*/ 28 w 101"/>
                <a:gd name="T37" fmla="*/ 21 h 163"/>
                <a:gd name="T38" fmla="*/ 29 w 101"/>
                <a:gd name="T39" fmla="*/ 2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163">
                  <a:moveTo>
                    <a:pt x="29" y="29"/>
                  </a:moveTo>
                  <a:cubicBezTo>
                    <a:pt x="31" y="45"/>
                    <a:pt x="24" y="58"/>
                    <a:pt x="43" y="60"/>
                  </a:cubicBezTo>
                  <a:cubicBezTo>
                    <a:pt x="40" y="68"/>
                    <a:pt x="39" y="73"/>
                    <a:pt x="49" y="75"/>
                  </a:cubicBezTo>
                  <a:cubicBezTo>
                    <a:pt x="53" y="81"/>
                    <a:pt x="52" y="87"/>
                    <a:pt x="55" y="93"/>
                  </a:cubicBezTo>
                  <a:cubicBezTo>
                    <a:pt x="52" y="110"/>
                    <a:pt x="52" y="101"/>
                    <a:pt x="47" y="111"/>
                  </a:cubicBezTo>
                  <a:cubicBezTo>
                    <a:pt x="52" y="119"/>
                    <a:pt x="54" y="126"/>
                    <a:pt x="59" y="134"/>
                  </a:cubicBezTo>
                  <a:cubicBezTo>
                    <a:pt x="61" y="137"/>
                    <a:pt x="64" y="144"/>
                    <a:pt x="64" y="144"/>
                  </a:cubicBezTo>
                  <a:cubicBezTo>
                    <a:pt x="65" y="150"/>
                    <a:pt x="63" y="157"/>
                    <a:pt x="67" y="161"/>
                  </a:cubicBezTo>
                  <a:cubicBezTo>
                    <a:pt x="68" y="163"/>
                    <a:pt x="72" y="152"/>
                    <a:pt x="73" y="152"/>
                  </a:cubicBezTo>
                  <a:cubicBezTo>
                    <a:pt x="76" y="150"/>
                    <a:pt x="83" y="147"/>
                    <a:pt x="83" y="147"/>
                  </a:cubicBezTo>
                  <a:cubicBezTo>
                    <a:pt x="86" y="138"/>
                    <a:pt x="90" y="131"/>
                    <a:pt x="94" y="122"/>
                  </a:cubicBezTo>
                  <a:cubicBezTo>
                    <a:pt x="95" y="104"/>
                    <a:pt x="94" y="107"/>
                    <a:pt x="101" y="96"/>
                  </a:cubicBezTo>
                  <a:cubicBezTo>
                    <a:pt x="100" y="89"/>
                    <a:pt x="99" y="87"/>
                    <a:pt x="94" y="83"/>
                  </a:cubicBezTo>
                  <a:cubicBezTo>
                    <a:pt x="89" y="73"/>
                    <a:pt x="91" y="49"/>
                    <a:pt x="80" y="45"/>
                  </a:cubicBezTo>
                  <a:cubicBezTo>
                    <a:pt x="71" y="33"/>
                    <a:pt x="71" y="20"/>
                    <a:pt x="53" y="17"/>
                  </a:cubicBezTo>
                  <a:cubicBezTo>
                    <a:pt x="49" y="15"/>
                    <a:pt x="44" y="14"/>
                    <a:pt x="40" y="12"/>
                  </a:cubicBezTo>
                  <a:cubicBezTo>
                    <a:pt x="35" y="6"/>
                    <a:pt x="28" y="3"/>
                    <a:pt x="20" y="2"/>
                  </a:cubicBezTo>
                  <a:cubicBezTo>
                    <a:pt x="16" y="0"/>
                    <a:pt x="0" y="0"/>
                    <a:pt x="13" y="3"/>
                  </a:cubicBezTo>
                  <a:cubicBezTo>
                    <a:pt x="19" y="7"/>
                    <a:pt x="23" y="15"/>
                    <a:pt x="28" y="21"/>
                  </a:cubicBezTo>
                  <a:cubicBezTo>
                    <a:pt x="29" y="27"/>
                    <a:pt x="29" y="24"/>
                    <a:pt x="29" y="29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91" name="Freeform 519"/>
            <p:cNvSpPr>
              <a:spLocks/>
            </p:cNvSpPr>
            <p:nvPr/>
          </p:nvSpPr>
          <p:spPr bwMode="auto">
            <a:xfrm>
              <a:off x="1197" y="2365"/>
              <a:ext cx="120" cy="110"/>
            </a:xfrm>
            <a:custGeom>
              <a:avLst/>
              <a:gdLst>
                <a:gd name="T0" fmla="*/ 120 w 120"/>
                <a:gd name="T1" fmla="*/ 63 h 110"/>
                <a:gd name="T2" fmla="*/ 117 w 120"/>
                <a:gd name="T3" fmla="*/ 69 h 110"/>
                <a:gd name="T4" fmla="*/ 97 w 120"/>
                <a:gd name="T5" fmla="*/ 90 h 110"/>
                <a:gd name="T6" fmla="*/ 91 w 120"/>
                <a:gd name="T7" fmla="*/ 93 h 110"/>
                <a:gd name="T8" fmla="*/ 78 w 120"/>
                <a:gd name="T9" fmla="*/ 96 h 110"/>
                <a:gd name="T10" fmla="*/ 69 w 120"/>
                <a:gd name="T11" fmla="*/ 96 h 110"/>
                <a:gd name="T12" fmla="*/ 54 w 120"/>
                <a:gd name="T13" fmla="*/ 93 h 110"/>
                <a:gd name="T14" fmla="*/ 34 w 120"/>
                <a:gd name="T15" fmla="*/ 89 h 110"/>
                <a:gd name="T16" fmla="*/ 24 w 120"/>
                <a:gd name="T17" fmla="*/ 74 h 110"/>
                <a:gd name="T18" fmla="*/ 13 w 120"/>
                <a:gd name="T19" fmla="*/ 69 h 110"/>
                <a:gd name="T20" fmla="*/ 9 w 120"/>
                <a:gd name="T21" fmla="*/ 59 h 110"/>
                <a:gd name="T22" fmla="*/ 13 w 120"/>
                <a:gd name="T23" fmla="*/ 41 h 110"/>
                <a:gd name="T24" fmla="*/ 13 w 120"/>
                <a:gd name="T25" fmla="*/ 29 h 110"/>
                <a:gd name="T26" fmla="*/ 1 w 120"/>
                <a:gd name="T27" fmla="*/ 18 h 110"/>
                <a:gd name="T28" fmla="*/ 1 w 120"/>
                <a:gd name="T29" fmla="*/ 6 h 110"/>
                <a:gd name="T30" fmla="*/ 4 w 120"/>
                <a:gd name="T31" fmla="*/ 2 h 110"/>
                <a:gd name="T32" fmla="*/ 1 w 120"/>
                <a:gd name="T33" fmla="*/ 8 h 110"/>
                <a:gd name="T34" fmla="*/ 12 w 120"/>
                <a:gd name="T35" fmla="*/ 24 h 110"/>
                <a:gd name="T36" fmla="*/ 19 w 120"/>
                <a:gd name="T37" fmla="*/ 41 h 110"/>
                <a:gd name="T38" fmla="*/ 27 w 120"/>
                <a:gd name="T39" fmla="*/ 60 h 110"/>
                <a:gd name="T40" fmla="*/ 37 w 120"/>
                <a:gd name="T41" fmla="*/ 71 h 110"/>
                <a:gd name="T42" fmla="*/ 57 w 120"/>
                <a:gd name="T43" fmla="*/ 75 h 110"/>
                <a:gd name="T44" fmla="*/ 102 w 120"/>
                <a:gd name="T45" fmla="*/ 71 h 110"/>
                <a:gd name="T46" fmla="*/ 120 w 120"/>
                <a:gd name="T47" fmla="*/ 6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0" h="110">
                  <a:moveTo>
                    <a:pt x="120" y="63"/>
                  </a:moveTo>
                  <a:cubicBezTo>
                    <a:pt x="115" y="66"/>
                    <a:pt x="106" y="67"/>
                    <a:pt x="117" y="69"/>
                  </a:cubicBezTo>
                  <a:cubicBezTo>
                    <a:pt x="113" y="78"/>
                    <a:pt x="105" y="84"/>
                    <a:pt x="97" y="90"/>
                  </a:cubicBezTo>
                  <a:cubicBezTo>
                    <a:pt x="95" y="98"/>
                    <a:pt x="97" y="110"/>
                    <a:pt x="91" y="93"/>
                  </a:cubicBezTo>
                  <a:cubicBezTo>
                    <a:pt x="84" y="95"/>
                    <a:pt x="84" y="101"/>
                    <a:pt x="78" y="96"/>
                  </a:cubicBezTo>
                  <a:cubicBezTo>
                    <a:pt x="75" y="104"/>
                    <a:pt x="71" y="105"/>
                    <a:pt x="69" y="96"/>
                  </a:cubicBezTo>
                  <a:cubicBezTo>
                    <a:pt x="61" y="99"/>
                    <a:pt x="58" y="102"/>
                    <a:pt x="54" y="93"/>
                  </a:cubicBezTo>
                  <a:cubicBezTo>
                    <a:pt x="47" y="96"/>
                    <a:pt x="42" y="91"/>
                    <a:pt x="34" y="89"/>
                  </a:cubicBezTo>
                  <a:cubicBezTo>
                    <a:pt x="28" y="84"/>
                    <a:pt x="25" y="82"/>
                    <a:pt x="24" y="74"/>
                  </a:cubicBezTo>
                  <a:cubicBezTo>
                    <a:pt x="7" y="76"/>
                    <a:pt x="25" y="74"/>
                    <a:pt x="13" y="69"/>
                  </a:cubicBezTo>
                  <a:cubicBezTo>
                    <a:pt x="6" y="55"/>
                    <a:pt x="23" y="61"/>
                    <a:pt x="9" y="59"/>
                  </a:cubicBezTo>
                  <a:cubicBezTo>
                    <a:pt x="15" y="51"/>
                    <a:pt x="6" y="51"/>
                    <a:pt x="13" y="41"/>
                  </a:cubicBezTo>
                  <a:cubicBezTo>
                    <a:pt x="6" y="38"/>
                    <a:pt x="9" y="34"/>
                    <a:pt x="13" y="29"/>
                  </a:cubicBezTo>
                  <a:cubicBezTo>
                    <a:pt x="7" y="26"/>
                    <a:pt x="4" y="25"/>
                    <a:pt x="1" y="18"/>
                  </a:cubicBezTo>
                  <a:cubicBezTo>
                    <a:pt x="10" y="12"/>
                    <a:pt x="4" y="15"/>
                    <a:pt x="1" y="6"/>
                  </a:cubicBezTo>
                  <a:cubicBezTo>
                    <a:pt x="2" y="5"/>
                    <a:pt x="4" y="0"/>
                    <a:pt x="4" y="2"/>
                  </a:cubicBezTo>
                  <a:cubicBezTo>
                    <a:pt x="4" y="4"/>
                    <a:pt x="1" y="6"/>
                    <a:pt x="1" y="8"/>
                  </a:cubicBezTo>
                  <a:cubicBezTo>
                    <a:pt x="0" y="18"/>
                    <a:pt x="5" y="20"/>
                    <a:pt x="12" y="24"/>
                  </a:cubicBezTo>
                  <a:cubicBezTo>
                    <a:pt x="13" y="34"/>
                    <a:pt x="17" y="32"/>
                    <a:pt x="19" y="41"/>
                  </a:cubicBezTo>
                  <a:cubicBezTo>
                    <a:pt x="18" y="52"/>
                    <a:pt x="16" y="58"/>
                    <a:pt x="27" y="60"/>
                  </a:cubicBezTo>
                  <a:cubicBezTo>
                    <a:pt x="32" y="63"/>
                    <a:pt x="34" y="66"/>
                    <a:pt x="37" y="71"/>
                  </a:cubicBezTo>
                  <a:cubicBezTo>
                    <a:pt x="44" y="68"/>
                    <a:pt x="53" y="67"/>
                    <a:pt x="57" y="75"/>
                  </a:cubicBezTo>
                  <a:cubicBezTo>
                    <a:pt x="79" y="74"/>
                    <a:pt x="84" y="73"/>
                    <a:pt x="102" y="71"/>
                  </a:cubicBezTo>
                  <a:cubicBezTo>
                    <a:pt x="109" y="67"/>
                    <a:pt x="113" y="68"/>
                    <a:pt x="120" y="6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92" name="Freeform 520"/>
            <p:cNvSpPr>
              <a:spLocks/>
            </p:cNvSpPr>
            <p:nvPr/>
          </p:nvSpPr>
          <p:spPr bwMode="auto">
            <a:xfrm>
              <a:off x="1177" y="2289"/>
              <a:ext cx="117" cy="46"/>
            </a:xfrm>
            <a:custGeom>
              <a:avLst/>
              <a:gdLst>
                <a:gd name="T0" fmla="*/ 117 w 117"/>
                <a:gd name="T1" fmla="*/ 7 h 46"/>
                <a:gd name="T2" fmla="*/ 93 w 117"/>
                <a:gd name="T3" fmla="*/ 9 h 46"/>
                <a:gd name="T4" fmla="*/ 98 w 117"/>
                <a:gd name="T5" fmla="*/ 10 h 46"/>
                <a:gd name="T6" fmla="*/ 78 w 117"/>
                <a:gd name="T7" fmla="*/ 19 h 46"/>
                <a:gd name="T8" fmla="*/ 71 w 117"/>
                <a:gd name="T9" fmla="*/ 31 h 46"/>
                <a:gd name="T10" fmla="*/ 51 w 117"/>
                <a:gd name="T11" fmla="*/ 28 h 46"/>
                <a:gd name="T12" fmla="*/ 39 w 117"/>
                <a:gd name="T13" fmla="*/ 37 h 46"/>
                <a:gd name="T14" fmla="*/ 51 w 117"/>
                <a:gd name="T15" fmla="*/ 46 h 46"/>
                <a:gd name="T16" fmla="*/ 39 w 117"/>
                <a:gd name="T17" fmla="*/ 40 h 46"/>
                <a:gd name="T18" fmla="*/ 32 w 117"/>
                <a:gd name="T19" fmla="*/ 31 h 46"/>
                <a:gd name="T20" fmla="*/ 9 w 117"/>
                <a:gd name="T21" fmla="*/ 25 h 46"/>
                <a:gd name="T22" fmla="*/ 20 w 117"/>
                <a:gd name="T23" fmla="*/ 21 h 46"/>
                <a:gd name="T24" fmla="*/ 33 w 117"/>
                <a:gd name="T25" fmla="*/ 16 h 46"/>
                <a:gd name="T26" fmla="*/ 50 w 117"/>
                <a:gd name="T27" fmla="*/ 9 h 46"/>
                <a:gd name="T28" fmla="*/ 86 w 117"/>
                <a:gd name="T29" fmla="*/ 3 h 46"/>
                <a:gd name="T30" fmla="*/ 117 w 117"/>
                <a:gd name="T31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46">
                  <a:moveTo>
                    <a:pt x="117" y="7"/>
                  </a:moveTo>
                  <a:cubicBezTo>
                    <a:pt x="109" y="8"/>
                    <a:pt x="101" y="8"/>
                    <a:pt x="93" y="9"/>
                  </a:cubicBezTo>
                  <a:cubicBezTo>
                    <a:pt x="91" y="9"/>
                    <a:pt x="98" y="8"/>
                    <a:pt x="98" y="10"/>
                  </a:cubicBezTo>
                  <a:cubicBezTo>
                    <a:pt x="98" y="12"/>
                    <a:pt x="80" y="19"/>
                    <a:pt x="78" y="19"/>
                  </a:cubicBezTo>
                  <a:cubicBezTo>
                    <a:pt x="77" y="25"/>
                    <a:pt x="76" y="27"/>
                    <a:pt x="71" y="31"/>
                  </a:cubicBezTo>
                  <a:cubicBezTo>
                    <a:pt x="66" y="21"/>
                    <a:pt x="61" y="27"/>
                    <a:pt x="51" y="28"/>
                  </a:cubicBezTo>
                  <a:cubicBezTo>
                    <a:pt x="45" y="30"/>
                    <a:pt x="42" y="31"/>
                    <a:pt x="39" y="37"/>
                  </a:cubicBezTo>
                  <a:cubicBezTo>
                    <a:pt x="42" y="44"/>
                    <a:pt x="45" y="42"/>
                    <a:pt x="51" y="46"/>
                  </a:cubicBezTo>
                  <a:cubicBezTo>
                    <a:pt x="51" y="46"/>
                    <a:pt x="43" y="42"/>
                    <a:pt x="39" y="40"/>
                  </a:cubicBezTo>
                  <a:cubicBezTo>
                    <a:pt x="30" y="36"/>
                    <a:pt x="39" y="37"/>
                    <a:pt x="32" y="31"/>
                  </a:cubicBezTo>
                  <a:cubicBezTo>
                    <a:pt x="27" y="27"/>
                    <a:pt x="15" y="27"/>
                    <a:pt x="9" y="25"/>
                  </a:cubicBezTo>
                  <a:cubicBezTo>
                    <a:pt x="0" y="32"/>
                    <a:pt x="13" y="22"/>
                    <a:pt x="20" y="21"/>
                  </a:cubicBezTo>
                  <a:cubicBezTo>
                    <a:pt x="24" y="19"/>
                    <a:pt x="29" y="18"/>
                    <a:pt x="33" y="16"/>
                  </a:cubicBezTo>
                  <a:cubicBezTo>
                    <a:pt x="36" y="9"/>
                    <a:pt x="43" y="10"/>
                    <a:pt x="50" y="9"/>
                  </a:cubicBezTo>
                  <a:cubicBezTo>
                    <a:pt x="62" y="0"/>
                    <a:pt x="68" y="4"/>
                    <a:pt x="86" y="3"/>
                  </a:cubicBezTo>
                  <a:cubicBezTo>
                    <a:pt x="96" y="4"/>
                    <a:pt x="107" y="4"/>
                    <a:pt x="117" y="7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93" name="Freeform 521"/>
            <p:cNvSpPr>
              <a:spLocks/>
            </p:cNvSpPr>
            <p:nvPr/>
          </p:nvSpPr>
          <p:spPr bwMode="auto">
            <a:xfrm>
              <a:off x="1162" y="2323"/>
              <a:ext cx="186" cy="166"/>
            </a:xfrm>
            <a:custGeom>
              <a:avLst/>
              <a:gdLst>
                <a:gd name="T0" fmla="*/ 171 w 186"/>
                <a:gd name="T1" fmla="*/ 80 h 166"/>
                <a:gd name="T2" fmla="*/ 174 w 186"/>
                <a:gd name="T3" fmla="*/ 105 h 166"/>
                <a:gd name="T4" fmla="*/ 173 w 186"/>
                <a:gd name="T5" fmla="*/ 123 h 166"/>
                <a:gd name="T6" fmla="*/ 185 w 186"/>
                <a:gd name="T7" fmla="*/ 141 h 166"/>
                <a:gd name="T8" fmla="*/ 141 w 186"/>
                <a:gd name="T9" fmla="*/ 164 h 166"/>
                <a:gd name="T10" fmla="*/ 129 w 186"/>
                <a:gd name="T11" fmla="*/ 156 h 166"/>
                <a:gd name="T12" fmla="*/ 114 w 186"/>
                <a:gd name="T13" fmla="*/ 161 h 166"/>
                <a:gd name="T14" fmla="*/ 75 w 186"/>
                <a:gd name="T15" fmla="*/ 159 h 166"/>
                <a:gd name="T16" fmla="*/ 72 w 186"/>
                <a:gd name="T17" fmla="*/ 161 h 166"/>
                <a:gd name="T18" fmla="*/ 45 w 186"/>
                <a:gd name="T19" fmla="*/ 147 h 166"/>
                <a:gd name="T20" fmla="*/ 18 w 186"/>
                <a:gd name="T21" fmla="*/ 125 h 166"/>
                <a:gd name="T22" fmla="*/ 27 w 186"/>
                <a:gd name="T23" fmla="*/ 126 h 166"/>
                <a:gd name="T24" fmla="*/ 23 w 186"/>
                <a:gd name="T25" fmla="*/ 105 h 166"/>
                <a:gd name="T26" fmla="*/ 9 w 186"/>
                <a:gd name="T27" fmla="*/ 87 h 166"/>
                <a:gd name="T28" fmla="*/ 11 w 186"/>
                <a:gd name="T29" fmla="*/ 66 h 166"/>
                <a:gd name="T30" fmla="*/ 6 w 186"/>
                <a:gd name="T31" fmla="*/ 45 h 166"/>
                <a:gd name="T32" fmla="*/ 9 w 186"/>
                <a:gd name="T33" fmla="*/ 36 h 166"/>
                <a:gd name="T34" fmla="*/ 5 w 186"/>
                <a:gd name="T35" fmla="*/ 27 h 166"/>
                <a:gd name="T36" fmla="*/ 24 w 186"/>
                <a:gd name="T37" fmla="*/ 0 h 166"/>
                <a:gd name="T38" fmla="*/ 63 w 186"/>
                <a:gd name="T39" fmla="*/ 21 h 166"/>
                <a:gd name="T40" fmla="*/ 51 w 186"/>
                <a:gd name="T41" fmla="*/ 39 h 166"/>
                <a:gd name="T42" fmla="*/ 27 w 186"/>
                <a:gd name="T43" fmla="*/ 36 h 166"/>
                <a:gd name="T44" fmla="*/ 27 w 186"/>
                <a:gd name="T45" fmla="*/ 56 h 166"/>
                <a:gd name="T46" fmla="*/ 35 w 186"/>
                <a:gd name="T47" fmla="*/ 74 h 166"/>
                <a:gd name="T48" fmla="*/ 30 w 186"/>
                <a:gd name="T49" fmla="*/ 86 h 166"/>
                <a:gd name="T50" fmla="*/ 44 w 186"/>
                <a:gd name="T51" fmla="*/ 114 h 166"/>
                <a:gd name="T52" fmla="*/ 65 w 186"/>
                <a:gd name="T53" fmla="*/ 131 h 166"/>
                <a:gd name="T54" fmla="*/ 86 w 186"/>
                <a:gd name="T55" fmla="*/ 144 h 166"/>
                <a:gd name="T56" fmla="*/ 117 w 186"/>
                <a:gd name="T57" fmla="*/ 146 h 166"/>
                <a:gd name="T58" fmla="*/ 143 w 186"/>
                <a:gd name="T59" fmla="*/ 141 h 166"/>
                <a:gd name="T60" fmla="*/ 161 w 186"/>
                <a:gd name="T61" fmla="*/ 126 h 166"/>
                <a:gd name="T62" fmla="*/ 167 w 186"/>
                <a:gd name="T63" fmla="*/ 99 h 166"/>
                <a:gd name="T64" fmla="*/ 176 w 186"/>
                <a:gd name="T65" fmla="*/ 6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6" h="166">
                  <a:moveTo>
                    <a:pt x="176" y="68"/>
                  </a:moveTo>
                  <a:cubicBezTo>
                    <a:pt x="173" y="77"/>
                    <a:pt x="181" y="77"/>
                    <a:pt x="171" y="80"/>
                  </a:cubicBezTo>
                  <a:cubicBezTo>
                    <a:pt x="173" y="87"/>
                    <a:pt x="170" y="88"/>
                    <a:pt x="173" y="95"/>
                  </a:cubicBezTo>
                  <a:cubicBezTo>
                    <a:pt x="170" y="102"/>
                    <a:pt x="164" y="103"/>
                    <a:pt x="174" y="105"/>
                  </a:cubicBezTo>
                  <a:cubicBezTo>
                    <a:pt x="176" y="112"/>
                    <a:pt x="186" y="124"/>
                    <a:pt x="174" y="122"/>
                  </a:cubicBezTo>
                  <a:cubicBezTo>
                    <a:pt x="169" y="119"/>
                    <a:pt x="162" y="127"/>
                    <a:pt x="173" y="123"/>
                  </a:cubicBezTo>
                  <a:cubicBezTo>
                    <a:pt x="174" y="132"/>
                    <a:pt x="186" y="144"/>
                    <a:pt x="171" y="135"/>
                  </a:cubicBezTo>
                  <a:cubicBezTo>
                    <a:pt x="163" y="147"/>
                    <a:pt x="175" y="142"/>
                    <a:pt x="185" y="141"/>
                  </a:cubicBezTo>
                  <a:cubicBezTo>
                    <a:pt x="180" y="149"/>
                    <a:pt x="174" y="152"/>
                    <a:pt x="165" y="153"/>
                  </a:cubicBezTo>
                  <a:cubicBezTo>
                    <a:pt x="156" y="158"/>
                    <a:pt x="152" y="160"/>
                    <a:pt x="141" y="164"/>
                  </a:cubicBezTo>
                  <a:cubicBezTo>
                    <a:pt x="140" y="158"/>
                    <a:pt x="140" y="156"/>
                    <a:pt x="134" y="153"/>
                  </a:cubicBezTo>
                  <a:cubicBezTo>
                    <a:pt x="132" y="154"/>
                    <a:pt x="129" y="154"/>
                    <a:pt x="129" y="156"/>
                  </a:cubicBezTo>
                  <a:cubicBezTo>
                    <a:pt x="129" y="158"/>
                    <a:pt x="136" y="158"/>
                    <a:pt x="134" y="159"/>
                  </a:cubicBezTo>
                  <a:cubicBezTo>
                    <a:pt x="128" y="161"/>
                    <a:pt x="121" y="160"/>
                    <a:pt x="114" y="161"/>
                  </a:cubicBezTo>
                  <a:cubicBezTo>
                    <a:pt x="103" y="159"/>
                    <a:pt x="101" y="154"/>
                    <a:pt x="92" y="161"/>
                  </a:cubicBezTo>
                  <a:cubicBezTo>
                    <a:pt x="85" y="159"/>
                    <a:pt x="82" y="158"/>
                    <a:pt x="75" y="159"/>
                  </a:cubicBezTo>
                  <a:cubicBezTo>
                    <a:pt x="75" y="161"/>
                    <a:pt x="76" y="164"/>
                    <a:pt x="74" y="165"/>
                  </a:cubicBezTo>
                  <a:cubicBezTo>
                    <a:pt x="73" y="166"/>
                    <a:pt x="73" y="162"/>
                    <a:pt x="72" y="161"/>
                  </a:cubicBezTo>
                  <a:cubicBezTo>
                    <a:pt x="69" y="158"/>
                    <a:pt x="60" y="158"/>
                    <a:pt x="57" y="158"/>
                  </a:cubicBezTo>
                  <a:cubicBezTo>
                    <a:pt x="51" y="153"/>
                    <a:pt x="48" y="155"/>
                    <a:pt x="45" y="147"/>
                  </a:cubicBezTo>
                  <a:cubicBezTo>
                    <a:pt x="48" y="137"/>
                    <a:pt x="44" y="136"/>
                    <a:pt x="35" y="138"/>
                  </a:cubicBezTo>
                  <a:cubicBezTo>
                    <a:pt x="31" y="148"/>
                    <a:pt x="26" y="132"/>
                    <a:pt x="18" y="125"/>
                  </a:cubicBezTo>
                  <a:cubicBezTo>
                    <a:pt x="20" y="124"/>
                    <a:pt x="21" y="123"/>
                    <a:pt x="23" y="123"/>
                  </a:cubicBezTo>
                  <a:cubicBezTo>
                    <a:pt x="25" y="123"/>
                    <a:pt x="26" y="127"/>
                    <a:pt x="27" y="126"/>
                  </a:cubicBezTo>
                  <a:cubicBezTo>
                    <a:pt x="30" y="123"/>
                    <a:pt x="22" y="113"/>
                    <a:pt x="20" y="111"/>
                  </a:cubicBezTo>
                  <a:cubicBezTo>
                    <a:pt x="8" y="118"/>
                    <a:pt x="20" y="107"/>
                    <a:pt x="23" y="105"/>
                  </a:cubicBezTo>
                  <a:cubicBezTo>
                    <a:pt x="17" y="104"/>
                    <a:pt x="9" y="109"/>
                    <a:pt x="15" y="101"/>
                  </a:cubicBezTo>
                  <a:cubicBezTo>
                    <a:pt x="14" y="95"/>
                    <a:pt x="11" y="92"/>
                    <a:pt x="9" y="87"/>
                  </a:cubicBezTo>
                  <a:cubicBezTo>
                    <a:pt x="14" y="77"/>
                    <a:pt x="10" y="89"/>
                    <a:pt x="5" y="81"/>
                  </a:cubicBezTo>
                  <a:cubicBezTo>
                    <a:pt x="3" y="78"/>
                    <a:pt x="10" y="69"/>
                    <a:pt x="11" y="66"/>
                  </a:cubicBezTo>
                  <a:cubicBezTo>
                    <a:pt x="1" y="60"/>
                    <a:pt x="14" y="55"/>
                    <a:pt x="3" y="51"/>
                  </a:cubicBezTo>
                  <a:cubicBezTo>
                    <a:pt x="4" y="49"/>
                    <a:pt x="6" y="47"/>
                    <a:pt x="6" y="45"/>
                  </a:cubicBezTo>
                  <a:cubicBezTo>
                    <a:pt x="6" y="43"/>
                    <a:pt x="4" y="41"/>
                    <a:pt x="5" y="39"/>
                  </a:cubicBezTo>
                  <a:cubicBezTo>
                    <a:pt x="6" y="37"/>
                    <a:pt x="11" y="37"/>
                    <a:pt x="9" y="36"/>
                  </a:cubicBezTo>
                  <a:cubicBezTo>
                    <a:pt x="7" y="35"/>
                    <a:pt x="4" y="37"/>
                    <a:pt x="2" y="38"/>
                  </a:cubicBezTo>
                  <a:cubicBezTo>
                    <a:pt x="6" y="32"/>
                    <a:pt x="11" y="32"/>
                    <a:pt x="5" y="27"/>
                  </a:cubicBezTo>
                  <a:cubicBezTo>
                    <a:pt x="0" y="18"/>
                    <a:pt x="12" y="23"/>
                    <a:pt x="6" y="12"/>
                  </a:cubicBezTo>
                  <a:cubicBezTo>
                    <a:pt x="18" y="5"/>
                    <a:pt x="6" y="5"/>
                    <a:pt x="24" y="0"/>
                  </a:cubicBezTo>
                  <a:cubicBezTo>
                    <a:pt x="30" y="10"/>
                    <a:pt x="28" y="13"/>
                    <a:pt x="41" y="15"/>
                  </a:cubicBezTo>
                  <a:cubicBezTo>
                    <a:pt x="53" y="6"/>
                    <a:pt x="54" y="20"/>
                    <a:pt x="63" y="21"/>
                  </a:cubicBezTo>
                  <a:cubicBezTo>
                    <a:pt x="62" y="25"/>
                    <a:pt x="62" y="29"/>
                    <a:pt x="60" y="32"/>
                  </a:cubicBezTo>
                  <a:cubicBezTo>
                    <a:pt x="58" y="35"/>
                    <a:pt x="51" y="39"/>
                    <a:pt x="51" y="39"/>
                  </a:cubicBezTo>
                  <a:cubicBezTo>
                    <a:pt x="47" y="34"/>
                    <a:pt x="46" y="32"/>
                    <a:pt x="39" y="33"/>
                  </a:cubicBezTo>
                  <a:cubicBezTo>
                    <a:pt x="44" y="45"/>
                    <a:pt x="33" y="38"/>
                    <a:pt x="27" y="36"/>
                  </a:cubicBezTo>
                  <a:cubicBezTo>
                    <a:pt x="22" y="42"/>
                    <a:pt x="20" y="43"/>
                    <a:pt x="24" y="50"/>
                  </a:cubicBezTo>
                  <a:cubicBezTo>
                    <a:pt x="17" y="60"/>
                    <a:pt x="23" y="48"/>
                    <a:pt x="27" y="56"/>
                  </a:cubicBezTo>
                  <a:cubicBezTo>
                    <a:pt x="29" y="59"/>
                    <a:pt x="23" y="62"/>
                    <a:pt x="21" y="65"/>
                  </a:cubicBezTo>
                  <a:cubicBezTo>
                    <a:pt x="24" y="74"/>
                    <a:pt x="27" y="71"/>
                    <a:pt x="35" y="74"/>
                  </a:cubicBezTo>
                  <a:cubicBezTo>
                    <a:pt x="39" y="72"/>
                    <a:pt x="46" y="67"/>
                    <a:pt x="42" y="75"/>
                  </a:cubicBezTo>
                  <a:cubicBezTo>
                    <a:pt x="41" y="82"/>
                    <a:pt x="36" y="83"/>
                    <a:pt x="30" y="86"/>
                  </a:cubicBezTo>
                  <a:cubicBezTo>
                    <a:pt x="36" y="90"/>
                    <a:pt x="41" y="91"/>
                    <a:pt x="33" y="96"/>
                  </a:cubicBezTo>
                  <a:cubicBezTo>
                    <a:pt x="43" y="100"/>
                    <a:pt x="30" y="111"/>
                    <a:pt x="44" y="114"/>
                  </a:cubicBezTo>
                  <a:cubicBezTo>
                    <a:pt x="45" y="123"/>
                    <a:pt x="49" y="122"/>
                    <a:pt x="57" y="123"/>
                  </a:cubicBezTo>
                  <a:cubicBezTo>
                    <a:pt x="60" y="130"/>
                    <a:pt x="57" y="136"/>
                    <a:pt x="65" y="131"/>
                  </a:cubicBezTo>
                  <a:cubicBezTo>
                    <a:pt x="68" y="133"/>
                    <a:pt x="72" y="133"/>
                    <a:pt x="74" y="135"/>
                  </a:cubicBezTo>
                  <a:cubicBezTo>
                    <a:pt x="79" y="140"/>
                    <a:pt x="73" y="141"/>
                    <a:pt x="86" y="144"/>
                  </a:cubicBezTo>
                  <a:cubicBezTo>
                    <a:pt x="94" y="143"/>
                    <a:pt x="95" y="145"/>
                    <a:pt x="99" y="152"/>
                  </a:cubicBezTo>
                  <a:cubicBezTo>
                    <a:pt x="111" y="138"/>
                    <a:pt x="99" y="160"/>
                    <a:pt x="117" y="146"/>
                  </a:cubicBezTo>
                  <a:cubicBezTo>
                    <a:pt x="124" y="147"/>
                    <a:pt x="125" y="144"/>
                    <a:pt x="131" y="143"/>
                  </a:cubicBezTo>
                  <a:cubicBezTo>
                    <a:pt x="138" y="144"/>
                    <a:pt x="140" y="149"/>
                    <a:pt x="143" y="141"/>
                  </a:cubicBezTo>
                  <a:cubicBezTo>
                    <a:pt x="154" y="146"/>
                    <a:pt x="146" y="132"/>
                    <a:pt x="152" y="128"/>
                  </a:cubicBezTo>
                  <a:cubicBezTo>
                    <a:pt x="155" y="127"/>
                    <a:pt x="158" y="127"/>
                    <a:pt x="161" y="126"/>
                  </a:cubicBezTo>
                  <a:cubicBezTo>
                    <a:pt x="157" y="120"/>
                    <a:pt x="157" y="117"/>
                    <a:pt x="164" y="116"/>
                  </a:cubicBezTo>
                  <a:cubicBezTo>
                    <a:pt x="159" y="108"/>
                    <a:pt x="158" y="105"/>
                    <a:pt x="167" y="99"/>
                  </a:cubicBezTo>
                  <a:cubicBezTo>
                    <a:pt x="164" y="90"/>
                    <a:pt x="160" y="87"/>
                    <a:pt x="164" y="77"/>
                  </a:cubicBezTo>
                  <a:cubicBezTo>
                    <a:pt x="166" y="71"/>
                    <a:pt x="171" y="57"/>
                    <a:pt x="176" y="68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94" name="Freeform 522"/>
            <p:cNvSpPr>
              <a:spLocks/>
            </p:cNvSpPr>
            <p:nvPr/>
          </p:nvSpPr>
          <p:spPr bwMode="auto">
            <a:xfrm>
              <a:off x="1236" y="2368"/>
              <a:ext cx="67" cy="66"/>
            </a:xfrm>
            <a:custGeom>
              <a:avLst/>
              <a:gdLst>
                <a:gd name="T0" fmla="*/ 66 w 67"/>
                <a:gd name="T1" fmla="*/ 20 h 66"/>
                <a:gd name="T2" fmla="*/ 49 w 67"/>
                <a:gd name="T3" fmla="*/ 29 h 66"/>
                <a:gd name="T4" fmla="*/ 66 w 67"/>
                <a:gd name="T5" fmla="*/ 35 h 66"/>
                <a:gd name="T6" fmla="*/ 55 w 67"/>
                <a:gd name="T7" fmla="*/ 42 h 66"/>
                <a:gd name="T8" fmla="*/ 37 w 67"/>
                <a:gd name="T9" fmla="*/ 47 h 66"/>
                <a:gd name="T10" fmla="*/ 43 w 67"/>
                <a:gd name="T11" fmla="*/ 36 h 66"/>
                <a:gd name="T12" fmla="*/ 31 w 67"/>
                <a:gd name="T13" fmla="*/ 32 h 66"/>
                <a:gd name="T14" fmla="*/ 27 w 67"/>
                <a:gd name="T15" fmla="*/ 33 h 66"/>
                <a:gd name="T16" fmla="*/ 24 w 67"/>
                <a:gd name="T17" fmla="*/ 41 h 66"/>
                <a:gd name="T18" fmla="*/ 22 w 67"/>
                <a:gd name="T19" fmla="*/ 48 h 66"/>
                <a:gd name="T20" fmla="*/ 30 w 67"/>
                <a:gd name="T21" fmla="*/ 33 h 66"/>
                <a:gd name="T22" fmla="*/ 16 w 67"/>
                <a:gd name="T23" fmla="*/ 30 h 66"/>
                <a:gd name="T24" fmla="*/ 16 w 67"/>
                <a:gd name="T25" fmla="*/ 26 h 66"/>
                <a:gd name="T26" fmla="*/ 0 w 67"/>
                <a:gd name="T27" fmla="*/ 26 h 66"/>
                <a:gd name="T28" fmla="*/ 10 w 67"/>
                <a:gd name="T29" fmla="*/ 21 h 66"/>
                <a:gd name="T30" fmla="*/ 3 w 67"/>
                <a:gd name="T31" fmla="*/ 18 h 66"/>
                <a:gd name="T32" fmla="*/ 9 w 67"/>
                <a:gd name="T33" fmla="*/ 15 h 66"/>
                <a:gd name="T34" fmla="*/ 15 w 67"/>
                <a:gd name="T35" fmla="*/ 6 h 66"/>
                <a:gd name="T36" fmla="*/ 22 w 67"/>
                <a:gd name="T37" fmla="*/ 5 h 66"/>
                <a:gd name="T38" fmla="*/ 21 w 67"/>
                <a:gd name="T39" fmla="*/ 12 h 66"/>
                <a:gd name="T40" fmla="*/ 19 w 67"/>
                <a:gd name="T41" fmla="*/ 18 h 66"/>
                <a:gd name="T42" fmla="*/ 42 w 67"/>
                <a:gd name="T43" fmla="*/ 17 h 66"/>
                <a:gd name="T44" fmla="*/ 45 w 67"/>
                <a:gd name="T45" fmla="*/ 12 h 66"/>
                <a:gd name="T46" fmla="*/ 45 w 67"/>
                <a:gd name="T47" fmla="*/ 9 h 66"/>
                <a:gd name="T48" fmla="*/ 61 w 67"/>
                <a:gd name="T49" fmla="*/ 6 h 66"/>
                <a:gd name="T50" fmla="*/ 66 w 67"/>
                <a:gd name="T51" fmla="*/ 2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7" h="66">
                  <a:moveTo>
                    <a:pt x="66" y="20"/>
                  </a:moveTo>
                  <a:cubicBezTo>
                    <a:pt x="57" y="21"/>
                    <a:pt x="52" y="21"/>
                    <a:pt x="49" y="29"/>
                  </a:cubicBezTo>
                  <a:cubicBezTo>
                    <a:pt x="56" y="30"/>
                    <a:pt x="60" y="32"/>
                    <a:pt x="66" y="35"/>
                  </a:cubicBezTo>
                  <a:cubicBezTo>
                    <a:pt x="63" y="41"/>
                    <a:pt x="61" y="41"/>
                    <a:pt x="55" y="42"/>
                  </a:cubicBezTo>
                  <a:cubicBezTo>
                    <a:pt x="49" y="45"/>
                    <a:pt x="43" y="45"/>
                    <a:pt x="37" y="47"/>
                  </a:cubicBezTo>
                  <a:cubicBezTo>
                    <a:pt x="29" y="41"/>
                    <a:pt x="37" y="39"/>
                    <a:pt x="43" y="36"/>
                  </a:cubicBezTo>
                  <a:cubicBezTo>
                    <a:pt x="50" y="27"/>
                    <a:pt x="37" y="33"/>
                    <a:pt x="31" y="32"/>
                  </a:cubicBezTo>
                  <a:cubicBezTo>
                    <a:pt x="28" y="30"/>
                    <a:pt x="16" y="26"/>
                    <a:pt x="27" y="33"/>
                  </a:cubicBezTo>
                  <a:cubicBezTo>
                    <a:pt x="30" y="50"/>
                    <a:pt x="27" y="27"/>
                    <a:pt x="24" y="41"/>
                  </a:cubicBezTo>
                  <a:cubicBezTo>
                    <a:pt x="22" y="48"/>
                    <a:pt x="29" y="66"/>
                    <a:pt x="22" y="48"/>
                  </a:cubicBezTo>
                  <a:cubicBezTo>
                    <a:pt x="24" y="42"/>
                    <a:pt x="27" y="38"/>
                    <a:pt x="30" y="33"/>
                  </a:cubicBezTo>
                  <a:cubicBezTo>
                    <a:pt x="24" y="32"/>
                    <a:pt x="23" y="29"/>
                    <a:pt x="16" y="30"/>
                  </a:cubicBezTo>
                  <a:cubicBezTo>
                    <a:pt x="14" y="43"/>
                    <a:pt x="18" y="31"/>
                    <a:pt x="16" y="26"/>
                  </a:cubicBezTo>
                  <a:cubicBezTo>
                    <a:pt x="10" y="32"/>
                    <a:pt x="6" y="31"/>
                    <a:pt x="0" y="26"/>
                  </a:cubicBezTo>
                  <a:cubicBezTo>
                    <a:pt x="7" y="23"/>
                    <a:pt x="8" y="30"/>
                    <a:pt x="10" y="21"/>
                  </a:cubicBezTo>
                  <a:cubicBezTo>
                    <a:pt x="8" y="20"/>
                    <a:pt x="3" y="21"/>
                    <a:pt x="3" y="18"/>
                  </a:cubicBezTo>
                  <a:cubicBezTo>
                    <a:pt x="3" y="16"/>
                    <a:pt x="7" y="16"/>
                    <a:pt x="9" y="15"/>
                  </a:cubicBezTo>
                  <a:cubicBezTo>
                    <a:pt x="12" y="13"/>
                    <a:pt x="12" y="8"/>
                    <a:pt x="15" y="6"/>
                  </a:cubicBezTo>
                  <a:cubicBezTo>
                    <a:pt x="17" y="5"/>
                    <a:pt x="20" y="5"/>
                    <a:pt x="22" y="5"/>
                  </a:cubicBezTo>
                  <a:cubicBezTo>
                    <a:pt x="37" y="0"/>
                    <a:pt x="33" y="10"/>
                    <a:pt x="21" y="12"/>
                  </a:cubicBezTo>
                  <a:cubicBezTo>
                    <a:pt x="25" y="18"/>
                    <a:pt x="26" y="17"/>
                    <a:pt x="19" y="18"/>
                  </a:cubicBezTo>
                  <a:cubicBezTo>
                    <a:pt x="28" y="33"/>
                    <a:pt x="33" y="18"/>
                    <a:pt x="42" y="17"/>
                  </a:cubicBezTo>
                  <a:cubicBezTo>
                    <a:pt x="43" y="15"/>
                    <a:pt x="46" y="14"/>
                    <a:pt x="45" y="12"/>
                  </a:cubicBezTo>
                  <a:cubicBezTo>
                    <a:pt x="44" y="8"/>
                    <a:pt x="33" y="14"/>
                    <a:pt x="45" y="9"/>
                  </a:cubicBezTo>
                  <a:cubicBezTo>
                    <a:pt x="31" y="1"/>
                    <a:pt x="60" y="6"/>
                    <a:pt x="61" y="6"/>
                  </a:cubicBezTo>
                  <a:cubicBezTo>
                    <a:pt x="67" y="8"/>
                    <a:pt x="66" y="13"/>
                    <a:pt x="66" y="2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95" name="Freeform 523"/>
            <p:cNvSpPr>
              <a:spLocks/>
            </p:cNvSpPr>
            <p:nvPr/>
          </p:nvSpPr>
          <p:spPr bwMode="auto">
            <a:xfrm>
              <a:off x="1219" y="2361"/>
              <a:ext cx="101" cy="75"/>
            </a:xfrm>
            <a:custGeom>
              <a:avLst/>
              <a:gdLst>
                <a:gd name="T0" fmla="*/ 54 w 101"/>
                <a:gd name="T1" fmla="*/ 75 h 75"/>
                <a:gd name="T2" fmla="*/ 5 w 101"/>
                <a:gd name="T3" fmla="*/ 43 h 75"/>
                <a:gd name="T4" fmla="*/ 12 w 101"/>
                <a:gd name="T5" fmla="*/ 15 h 75"/>
                <a:gd name="T6" fmla="*/ 33 w 101"/>
                <a:gd name="T7" fmla="*/ 1 h 75"/>
                <a:gd name="T8" fmla="*/ 84 w 101"/>
                <a:gd name="T9" fmla="*/ 7 h 75"/>
                <a:gd name="T10" fmla="*/ 101 w 101"/>
                <a:gd name="T11" fmla="*/ 34 h 75"/>
                <a:gd name="T12" fmla="*/ 83 w 101"/>
                <a:gd name="T13" fmla="*/ 64 h 75"/>
                <a:gd name="T14" fmla="*/ 54 w 101"/>
                <a:gd name="T1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75">
                  <a:moveTo>
                    <a:pt x="54" y="75"/>
                  </a:moveTo>
                  <a:cubicBezTo>
                    <a:pt x="17" y="70"/>
                    <a:pt x="14" y="70"/>
                    <a:pt x="5" y="43"/>
                  </a:cubicBezTo>
                  <a:cubicBezTo>
                    <a:pt x="6" y="28"/>
                    <a:pt x="0" y="24"/>
                    <a:pt x="12" y="15"/>
                  </a:cubicBezTo>
                  <a:cubicBezTo>
                    <a:pt x="20" y="9"/>
                    <a:pt x="33" y="1"/>
                    <a:pt x="33" y="1"/>
                  </a:cubicBezTo>
                  <a:cubicBezTo>
                    <a:pt x="56" y="4"/>
                    <a:pt x="64" y="0"/>
                    <a:pt x="84" y="7"/>
                  </a:cubicBezTo>
                  <a:cubicBezTo>
                    <a:pt x="87" y="12"/>
                    <a:pt x="101" y="28"/>
                    <a:pt x="101" y="34"/>
                  </a:cubicBezTo>
                  <a:cubicBezTo>
                    <a:pt x="101" y="42"/>
                    <a:pt x="91" y="57"/>
                    <a:pt x="83" y="64"/>
                  </a:cubicBezTo>
                  <a:cubicBezTo>
                    <a:pt x="75" y="71"/>
                    <a:pt x="60" y="73"/>
                    <a:pt x="54" y="75"/>
                  </a:cubicBezTo>
                  <a:close/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96" name="Freeform 524"/>
            <p:cNvSpPr>
              <a:spLocks/>
            </p:cNvSpPr>
            <p:nvPr/>
          </p:nvSpPr>
          <p:spPr bwMode="auto">
            <a:xfrm>
              <a:off x="1228" y="2365"/>
              <a:ext cx="74" cy="60"/>
            </a:xfrm>
            <a:custGeom>
              <a:avLst/>
              <a:gdLst>
                <a:gd name="T0" fmla="*/ 74 w 74"/>
                <a:gd name="T1" fmla="*/ 33 h 60"/>
                <a:gd name="T2" fmla="*/ 56 w 74"/>
                <a:gd name="T3" fmla="*/ 29 h 60"/>
                <a:gd name="T4" fmla="*/ 56 w 74"/>
                <a:gd name="T5" fmla="*/ 33 h 60"/>
                <a:gd name="T6" fmla="*/ 51 w 74"/>
                <a:gd name="T7" fmla="*/ 35 h 60"/>
                <a:gd name="T8" fmla="*/ 50 w 74"/>
                <a:gd name="T9" fmla="*/ 41 h 60"/>
                <a:gd name="T10" fmla="*/ 42 w 74"/>
                <a:gd name="T11" fmla="*/ 42 h 60"/>
                <a:gd name="T12" fmla="*/ 50 w 74"/>
                <a:gd name="T13" fmla="*/ 54 h 60"/>
                <a:gd name="T14" fmla="*/ 60 w 74"/>
                <a:gd name="T15" fmla="*/ 51 h 60"/>
                <a:gd name="T16" fmla="*/ 63 w 74"/>
                <a:gd name="T17" fmla="*/ 56 h 60"/>
                <a:gd name="T18" fmla="*/ 56 w 74"/>
                <a:gd name="T19" fmla="*/ 54 h 60"/>
                <a:gd name="T20" fmla="*/ 39 w 74"/>
                <a:gd name="T21" fmla="*/ 59 h 60"/>
                <a:gd name="T22" fmla="*/ 30 w 74"/>
                <a:gd name="T23" fmla="*/ 57 h 60"/>
                <a:gd name="T24" fmla="*/ 26 w 74"/>
                <a:gd name="T25" fmla="*/ 53 h 60"/>
                <a:gd name="T26" fmla="*/ 50 w 74"/>
                <a:gd name="T27" fmla="*/ 56 h 60"/>
                <a:gd name="T28" fmla="*/ 36 w 74"/>
                <a:gd name="T29" fmla="*/ 42 h 60"/>
                <a:gd name="T30" fmla="*/ 23 w 74"/>
                <a:gd name="T31" fmla="*/ 47 h 60"/>
                <a:gd name="T32" fmla="*/ 15 w 74"/>
                <a:gd name="T33" fmla="*/ 45 h 60"/>
                <a:gd name="T34" fmla="*/ 17 w 74"/>
                <a:gd name="T35" fmla="*/ 39 h 60"/>
                <a:gd name="T36" fmla="*/ 12 w 74"/>
                <a:gd name="T37" fmla="*/ 38 h 60"/>
                <a:gd name="T38" fmla="*/ 12 w 74"/>
                <a:gd name="T39" fmla="*/ 18 h 60"/>
                <a:gd name="T40" fmla="*/ 17 w 74"/>
                <a:gd name="T41" fmla="*/ 29 h 60"/>
                <a:gd name="T42" fmla="*/ 33 w 74"/>
                <a:gd name="T43" fmla="*/ 33 h 60"/>
                <a:gd name="T44" fmla="*/ 47 w 74"/>
                <a:gd name="T45" fmla="*/ 38 h 60"/>
                <a:gd name="T46" fmla="*/ 42 w 74"/>
                <a:gd name="T47" fmla="*/ 27 h 60"/>
                <a:gd name="T48" fmla="*/ 41 w 74"/>
                <a:gd name="T49" fmla="*/ 24 h 60"/>
                <a:gd name="T50" fmla="*/ 38 w 74"/>
                <a:gd name="T51" fmla="*/ 11 h 60"/>
                <a:gd name="T52" fmla="*/ 38 w 74"/>
                <a:gd name="T53" fmla="*/ 14 h 60"/>
                <a:gd name="T54" fmla="*/ 50 w 74"/>
                <a:gd name="T55" fmla="*/ 11 h 60"/>
                <a:gd name="T56" fmla="*/ 42 w 74"/>
                <a:gd name="T57" fmla="*/ 2 h 60"/>
                <a:gd name="T58" fmla="*/ 48 w 74"/>
                <a:gd name="T59" fmla="*/ 3 h 60"/>
                <a:gd name="T60" fmla="*/ 54 w 74"/>
                <a:gd name="T61" fmla="*/ 5 h 60"/>
                <a:gd name="T62" fmla="*/ 42 w 74"/>
                <a:gd name="T63" fmla="*/ 17 h 60"/>
                <a:gd name="T64" fmla="*/ 53 w 74"/>
                <a:gd name="T65" fmla="*/ 27 h 60"/>
                <a:gd name="T66" fmla="*/ 74 w 74"/>
                <a:gd name="T67" fmla="*/ 3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60">
                  <a:moveTo>
                    <a:pt x="74" y="33"/>
                  </a:moveTo>
                  <a:cubicBezTo>
                    <a:pt x="66" y="32"/>
                    <a:pt x="61" y="35"/>
                    <a:pt x="56" y="29"/>
                  </a:cubicBezTo>
                  <a:cubicBezTo>
                    <a:pt x="43" y="32"/>
                    <a:pt x="56" y="28"/>
                    <a:pt x="56" y="33"/>
                  </a:cubicBezTo>
                  <a:cubicBezTo>
                    <a:pt x="56" y="35"/>
                    <a:pt x="53" y="34"/>
                    <a:pt x="51" y="35"/>
                  </a:cubicBezTo>
                  <a:cubicBezTo>
                    <a:pt x="51" y="37"/>
                    <a:pt x="52" y="40"/>
                    <a:pt x="50" y="41"/>
                  </a:cubicBezTo>
                  <a:cubicBezTo>
                    <a:pt x="48" y="43"/>
                    <a:pt x="43" y="40"/>
                    <a:pt x="42" y="42"/>
                  </a:cubicBezTo>
                  <a:cubicBezTo>
                    <a:pt x="36" y="54"/>
                    <a:pt x="45" y="53"/>
                    <a:pt x="50" y="54"/>
                  </a:cubicBezTo>
                  <a:cubicBezTo>
                    <a:pt x="53" y="53"/>
                    <a:pt x="57" y="50"/>
                    <a:pt x="60" y="51"/>
                  </a:cubicBezTo>
                  <a:cubicBezTo>
                    <a:pt x="62" y="52"/>
                    <a:pt x="65" y="55"/>
                    <a:pt x="63" y="56"/>
                  </a:cubicBezTo>
                  <a:cubicBezTo>
                    <a:pt x="61" y="57"/>
                    <a:pt x="58" y="55"/>
                    <a:pt x="56" y="54"/>
                  </a:cubicBezTo>
                  <a:cubicBezTo>
                    <a:pt x="50" y="56"/>
                    <a:pt x="45" y="57"/>
                    <a:pt x="39" y="59"/>
                  </a:cubicBezTo>
                  <a:cubicBezTo>
                    <a:pt x="36" y="58"/>
                    <a:pt x="33" y="58"/>
                    <a:pt x="30" y="57"/>
                  </a:cubicBezTo>
                  <a:cubicBezTo>
                    <a:pt x="28" y="56"/>
                    <a:pt x="26" y="53"/>
                    <a:pt x="26" y="53"/>
                  </a:cubicBezTo>
                  <a:cubicBezTo>
                    <a:pt x="39" y="55"/>
                    <a:pt x="34" y="60"/>
                    <a:pt x="50" y="56"/>
                  </a:cubicBezTo>
                  <a:cubicBezTo>
                    <a:pt x="44" y="51"/>
                    <a:pt x="40" y="49"/>
                    <a:pt x="36" y="42"/>
                  </a:cubicBezTo>
                  <a:cubicBezTo>
                    <a:pt x="27" y="46"/>
                    <a:pt x="29" y="36"/>
                    <a:pt x="23" y="47"/>
                  </a:cubicBezTo>
                  <a:cubicBezTo>
                    <a:pt x="20" y="46"/>
                    <a:pt x="17" y="47"/>
                    <a:pt x="15" y="45"/>
                  </a:cubicBezTo>
                  <a:cubicBezTo>
                    <a:pt x="14" y="43"/>
                    <a:pt x="18" y="41"/>
                    <a:pt x="17" y="39"/>
                  </a:cubicBezTo>
                  <a:cubicBezTo>
                    <a:pt x="16" y="37"/>
                    <a:pt x="14" y="38"/>
                    <a:pt x="12" y="38"/>
                  </a:cubicBezTo>
                  <a:cubicBezTo>
                    <a:pt x="7" y="30"/>
                    <a:pt x="0" y="24"/>
                    <a:pt x="12" y="18"/>
                  </a:cubicBezTo>
                  <a:cubicBezTo>
                    <a:pt x="8" y="25"/>
                    <a:pt x="6" y="35"/>
                    <a:pt x="17" y="29"/>
                  </a:cubicBezTo>
                  <a:cubicBezTo>
                    <a:pt x="0" y="19"/>
                    <a:pt x="32" y="33"/>
                    <a:pt x="33" y="33"/>
                  </a:cubicBezTo>
                  <a:cubicBezTo>
                    <a:pt x="36" y="42"/>
                    <a:pt x="37" y="36"/>
                    <a:pt x="47" y="38"/>
                  </a:cubicBezTo>
                  <a:cubicBezTo>
                    <a:pt x="51" y="31"/>
                    <a:pt x="52" y="25"/>
                    <a:pt x="42" y="27"/>
                  </a:cubicBezTo>
                  <a:cubicBezTo>
                    <a:pt x="36" y="32"/>
                    <a:pt x="34" y="27"/>
                    <a:pt x="41" y="24"/>
                  </a:cubicBezTo>
                  <a:cubicBezTo>
                    <a:pt x="47" y="18"/>
                    <a:pt x="46" y="15"/>
                    <a:pt x="38" y="11"/>
                  </a:cubicBezTo>
                  <a:cubicBezTo>
                    <a:pt x="33" y="12"/>
                    <a:pt x="19" y="16"/>
                    <a:pt x="38" y="14"/>
                  </a:cubicBezTo>
                  <a:cubicBezTo>
                    <a:pt x="42" y="12"/>
                    <a:pt x="47" y="14"/>
                    <a:pt x="50" y="11"/>
                  </a:cubicBezTo>
                  <a:cubicBezTo>
                    <a:pt x="53" y="8"/>
                    <a:pt x="42" y="6"/>
                    <a:pt x="42" y="2"/>
                  </a:cubicBezTo>
                  <a:cubicBezTo>
                    <a:pt x="42" y="0"/>
                    <a:pt x="46" y="3"/>
                    <a:pt x="48" y="3"/>
                  </a:cubicBezTo>
                  <a:cubicBezTo>
                    <a:pt x="50" y="4"/>
                    <a:pt x="52" y="4"/>
                    <a:pt x="54" y="5"/>
                  </a:cubicBezTo>
                  <a:cubicBezTo>
                    <a:pt x="51" y="12"/>
                    <a:pt x="48" y="13"/>
                    <a:pt x="42" y="17"/>
                  </a:cubicBezTo>
                  <a:cubicBezTo>
                    <a:pt x="49" y="21"/>
                    <a:pt x="45" y="25"/>
                    <a:pt x="53" y="27"/>
                  </a:cubicBezTo>
                  <a:cubicBezTo>
                    <a:pt x="58" y="31"/>
                    <a:pt x="74" y="31"/>
                    <a:pt x="74" y="33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97" name="Freeform 525"/>
            <p:cNvSpPr>
              <a:spLocks/>
            </p:cNvSpPr>
            <p:nvPr/>
          </p:nvSpPr>
          <p:spPr bwMode="auto">
            <a:xfrm>
              <a:off x="1183" y="2307"/>
              <a:ext cx="146" cy="79"/>
            </a:xfrm>
            <a:custGeom>
              <a:avLst/>
              <a:gdLst>
                <a:gd name="T0" fmla="*/ 144 w 146"/>
                <a:gd name="T1" fmla="*/ 72 h 79"/>
                <a:gd name="T2" fmla="*/ 132 w 146"/>
                <a:gd name="T3" fmla="*/ 51 h 79"/>
                <a:gd name="T4" fmla="*/ 131 w 146"/>
                <a:gd name="T5" fmla="*/ 37 h 79"/>
                <a:gd name="T6" fmla="*/ 129 w 146"/>
                <a:gd name="T7" fmla="*/ 42 h 79"/>
                <a:gd name="T8" fmla="*/ 128 w 146"/>
                <a:gd name="T9" fmla="*/ 37 h 79"/>
                <a:gd name="T10" fmla="*/ 122 w 146"/>
                <a:gd name="T11" fmla="*/ 45 h 79"/>
                <a:gd name="T12" fmla="*/ 116 w 146"/>
                <a:gd name="T13" fmla="*/ 25 h 79"/>
                <a:gd name="T14" fmla="*/ 120 w 146"/>
                <a:gd name="T15" fmla="*/ 10 h 79"/>
                <a:gd name="T16" fmla="*/ 110 w 146"/>
                <a:gd name="T17" fmla="*/ 24 h 79"/>
                <a:gd name="T18" fmla="*/ 105 w 146"/>
                <a:gd name="T19" fmla="*/ 34 h 79"/>
                <a:gd name="T20" fmla="*/ 93 w 146"/>
                <a:gd name="T21" fmla="*/ 42 h 79"/>
                <a:gd name="T22" fmla="*/ 96 w 146"/>
                <a:gd name="T23" fmla="*/ 31 h 79"/>
                <a:gd name="T24" fmla="*/ 87 w 146"/>
                <a:gd name="T25" fmla="*/ 31 h 79"/>
                <a:gd name="T26" fmla="*/ 74 w 146"/>
                <a:gd name="T27" fmla="*/ 39 h 79"/>
                <a:gd name="T28" fmla="*/ 75 w 146"/>
                <a:gd name="T29" fmla="*/ 45 h 79"/>
                <a:gd name="T30" fmla="*/ 74 w 146"/>
                <a:gd name="T31" fmla="*/ 40 h 79"/>
                <a:gd name="T32" fmla="*/ 63 w 146"/>
                <a:gd name="T33" fmla="*/ 48 h 79"/>
                <a:gd name="T34" fmla="*/ 59 w 146"/>
                <a:gd name="T35" fmla="*/ 40 h 79"/>
                <a:gd name="T36" fmla="*/ 57 w 146"/>
                <a:gd name="T37" fmla="*/ 36 h 79"/>
                <a:gd name="T38" fmla="*/ 51 w 146"/>
                <a:gd name="T39" fmla="*/ 37 h 79"/>
                <a:gd name="T40" fmla="*/ 50 w 146"/>
                <a:gd name="T41" fmla="*/ 43 h 79"/>
                <a:gd name="T42" fmla="*/ 47 w 146"/>
                <a:gd name="T43" fmla="*/ 48 h 79"/>
                <a:gd name="T44" fmla="*/ 48 w 146"/>
                <a:gd name="T45" fmla="*/ 43 h 79"/>
                <a:gd name="T46" fmla="*/ 50 w 146"/>
                <a:gd name="T47" fmla="*/ 37 h 79"/>
                <a:gd name="T48" fmla="*/ 41 w 146"/>
                <a:gd name="T49" fmla="*/ 46 h 79"/>
                <a:gd name="T50" fmla="*/ 36 w 146"/>
                <a:gd name="T51" fmla="*/ 48 h 79"/>
                <a:gd name="T52" fmla="*/ 32 w 146"/>
                <a:gd name="T53" fmla="*/ 43 h 79"/>
                <a:gd name="T54" fmla="*/ 29 w 146"/>
                <a:gd name="T55" fmla="*/ 57 h 79"/>
                <a:gd name="T56" fmla="*/ 18 w 146"/>
                <a:gd name="T57" fmla="*/ 42 h 79"/>
                <a:gd name="T58" fmla="*/ 20 w 146"/>
                <a:gd name="T59" fmla="*/ 46 h 79"/>
                <a:gd name="T60" fmla="*/ 15 w 146"/>
                <a:gd name="T61" fmla="*/ 43 h 79"/>
                <a:gd name="T62" fmla="*/ 12 w 146"/>
                <a:gd name="T63" fmla="*/ 48 h 79"/>
                <a:gd name="T64" fmla="*/ 6 w 146"/>
                <a:gd name="T65" fmla="*/ 49 h 79"/>
                <a:gd name="T66" fmla="*/ 3 w 146"/>
                <a:gd name="T67" fmla="*/ 39 h 79"/>
                <a:gd name="T68" fmla="*/ 6 w 146"/>
                <a:gd name="T69" fmla="*/ 33 h 79"/>
                <a:gd name="T70" fmla="*/ 0 w 146"/>
                <a:gd name="T71" fmla="*/ 31 h 79"/>
                <a:gd name="T72" fmla="*/ 15 w 146"/>
                <a:gd name="T73" fmla="*/ 27 h 79"/>
                <a:gd name="T74" fmla="*/ 26 w 146"/>
                <a:gd name="T75" fmla="*/ 28 h 79"/>
                <a:gd name="T76" fmla="*/ 41 w 146"/>
                <a:gd name="T77" fmla="*/ 34 h 79"/>
                <a:gd name="T78" fmla="*/ 51 w 146"/>
                <a:gd name="T79" fmla="*/ 25 h 79"/>
                <a:gd name="T80" fmla="*/ 54 w 146"/>
                <a:gd name="T81" fmla="*/ 30 h 79"/>
                <a:gd name="T82" fmla="*/ 63 w 146"/>
                <a:gd name="T83" fmla="*/ 25 h 79"/>
                <a:gd name="T84" fmla="*/ 63 w 146"/>
                <a:gd name="T85" fmla="*/ 28 h 79"/>
                <a:gd name="T86" fmla="*/ 66 w 146"/>
                <a:gd name="T87" fmla="*/ 31 h 79"/>
                <a:gd name="T88" fmla="*/ 77 w 146"/>
                <a:gd name="T89" fmla="*/ 30 h 79"/>
                <a:gd name="T90" fmla="*/ 86 w 146"/>
                <a:gd name="T91" fmla="*/ 15 h 79"/>
                <a:gd name="T92" fmla="*/ 81 w 146"/>
                <a:gd name="T93" fmla="*/ 28 h 79"/>
                <a:gd name="T94" fmla="*/ 93 w 146"/>
                <a:gd name="T95" fmla="*/ 21 h 79"/>
                <a:gd name="T96" fmla="*/ 104 w 146"/>
                <a:gd name="T97" fmla="*/ 16 h 79"/>
                <a:gd name="T98" fmla="*/ 107 w 146"/>
                <a:gd name="T99" fmla="*/ 24 h 79"/>
                <a:gd name="T100" fmla="*/ 108 w 146"/>
                <a:gd name="T101" fmla="*/ 18 h 79"/>
                <a:gd name="T102" fmla="*/ 116 w 146"/>
                <a:gd name="T103" fmla="*/ 12 h 79"/>
                <a:gd name="T104" fmla="*/ 123 w 146"/>
                <a:gd name="T105" fmla="*/ 24 h 79"/>
                <a:gd name="T106" fmla="*/ 125 w 146"/>
                <a:gd name="T107" fmla="*/ 30 h 79"/>
                <a:gd name="T108" fmla="*/ 128 w 146"/>
                <a:gd name="T109" fmla="*/ 34 h 79"/>
                <a:gd name="T110" fmla="*/ 132 w 146"/>
                <a:gd name="T111" fmla="*/ 31 h 79"/>
                <a:gd name="T112" fmla="*/ 134 w 146"/>
                <a:gd name="T113" fmla="*/ 36 h 79"/>
                <a:gd name="T114" fmla="*/ 141 w 146"/>
                <a:gd name="T115" fmla="*/ 43 h 79"/>
                <a:gd name="T116" fmla="*/ 146 w 146"/>
                <a:gd name="T117" fmla="*/ 55 h 79"/>
                <a:gd name="T118" fmla="*/ 144 w 146"/>
                <a:gd name="T119" fmla="*/ 7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6" h="79">
                  <a:moveTo>
                    <a:pt x="144" y="72"/>
                  </a:moveTo>
                  <a:cubicBezTo>
                    <a:pt x="143" y="63"/>
                    <a:pt x="141" y="53"/>
                    <a:pt x="132" y="51"/>
                  </a:cubicBezTo>
                  <a:cubicBezTo>
                    <a:pt x="135" y="45"/>
                    <a:pt x="137" y="42"/>
                    <a:pt x="131" y="37"/>
                  </a:cubicBezTo>
                  <a:cubicBezTo>
                    <a:pt x="130" y="39"/>
                    <a:pt x="131" y="42"/>
                    <a:pt x="129" y="42"/>
                  </a:cubicBezTo>
                  <a:cubicBezTo>
                    <a:pt x="127" y="42"/>
                    <a:pt x="130" y="37"/>
                    <a:pt x="128" y="37"/>
                  </a:cubicBezTo>
                  <a:cubicBezTo>
                    <a:pt x="125" y="37"/>
                    <a:pt x="125" y="43"/>
                    <a:pt x="122" y="45"/>
                  </a:cubicBezTo>
                  <a:cubicBezTo>
                    <a:pt x="119" y="37"/>
                    <a:pt x="125" y="30"/>
                    <a:pt x="116" y="25"/>
                  </a:cubicBezTo>
                  <a:cubicBezTo>
                    <a:pt x="117" y="20"/>
                    <a:pt x="119" y="15"/>
                    <a:pt x="120" y="10"/>
                  </a:cubicBezTo>
                  <a:cubicBezTo>
                    <a:pt x="110" y="3"/>
                    <a:pt x="118" y="18"/>
                    <a:pt x="110" y="24"/>
                  </a:cubicBezTo>
                  <a:cubicBezTo>
                    <a:pt x="111" y="31"/>
                    <a:pt x="114" y="38"/>
                    <a:pt x="105" y="34"/>
                  </a:cubicBezTo>
                  <a:cubicBezTo>
                    <a:pt x="99" y="37"/>
                    <a:pt x="100" y="40"/>
                    <a:pt x="93" y="42"/>
                  </a:cubicBezTo>
                  <a:cubicBezTo>
                    <a:pt x="97" y="36"/>
                    <a:pt x="105" y="35"/>
                    <a:pt x="96" y="31"/>
                  </a:cubicBezTo>
                  <a:cubicBezTo>
                    <a:pt x="89" y="34"/>
                    <a:pt x="92" y="41"/>
                    <a:pt x="87" y="31"/>
                  </a:cubicBezTo>
                  <a:cubicBezTo>
                    <a:pt x="83" y="34"/>
                    <a:pt x="78" y="36"/>
                    <a:pt x="74" y="39"/>
                  </a:cubicBezTo>
                  <a:cubicBezTo>
                    <a:pt x="74" y="41"/>
                    <a:pt x="75" y="43"/>
                    <a:pt x="75" y="45"/>
                  </a:cubicBezTo>
                  <a:cubicBezTo>
                    <a:pt x="75" y="47"/>
                    <a:pt x="76" y="41"/>
                    <a:pt x="74" y="40"/>
                  </a:cubicBezTo>
                  <a:cubicBezTo>
                    <a:pt x="70" y="39"/>
                    <a:pt x="66" y="45"/>
                    <a:pt x="63" y="48"/>
                  </a:cubicBezTo>
                  <a:cubicBezTo>
                    <a:pt x="68" y="37"/>
                    <a:pt x="61" y="51"/>
                    <a:pt x="59" y="40"/>
                  </a:cubicBezTo>
                  <a:cubicBezTo>
                    <a:pt x="59" y="40"/>
                    <a:pt x="58" y="37"/>
                    <a:pt x="57" y="36"/>
                  </a:cubicBezTo>
                  <a:cubicBezTo>
                    <a:pt x="55" y="36"/>
                    <a:pt x="52" y="36"/>
                    <a:pt x="51" y="37"/>
                  </a:cubicBezTo>
                  <a:cubicBezTo>
                    <a:pt x="50" y="38"/>
                    <a:pt x="51" y="41"/>
                    <a:pt x="50" y="43"/>
                  </a:cubicBezTo>
                  <a:cubicBezTo>
                    <a:pt x="49" y="45"/>
                    <a:pt x="47" y="50"/>
                    <a:pt x="47" y="48"/>
                  </a:cubicBezTo>
                  <a:cubicBezTo>
                    <a:pt x="47" y="46"/>
                    <a:pt x="48" y="45"/>
                    <a:pt x="48" y="43"/>
                  </a:cubicBezTo>
                  <a:cubicBezTo>
                    <a:pt x="49" y="41"/>
                    <a:pt x="49" y="39"/>
                    <a:pt x="50" y="37"/>
                  </a:cubicBezTo>
                  <a:cubicBezTo>
                    <a:pt x="42" y="35"/>
                    <a:pt x="42" y="39"/>
                    <a:pt x="41" y="46"/>
                  </a:cubicBezTo>
                  <a:cubicBezTo>
                    <a:pt x="33" y="35"/>
                    <a:pt x="43" y="47"/>
                    <a:pt x="36" y="48"/>
                  </a:cubicBezTo>
                  <a:cubicBezTo>
                    <a:pt x="34" y="48"/>
                    <a:pt x="33" y="45"/>
                    <a:pt x="32" y="43"/>
                  </a:cubicBezTo>
                  <a:cubicBezTo>
                    <a:pt x="25" y="46"/>
                    <a:pt x="30" y="48"/>
                    <a:pt x="29" y="57"/>
                  </a:cubicBezTo>
                  <a:cubicBezTo>
                    <a:pt x="25" y="51"/>
                    <a:pt x="25" y="43"/>
                    <a:pt x="18" y="42"/>
                  </a:cubicBezTo>
                  <a:cubicBezTo>
                    <a:pt x="19" y="43"/>
                    <a:pt x="21" y="46"/>
                    <a:pt x="20" y="46"/>
                  </a:cubicBezTo>
                  <a:cubicBezTo>
                    <a:pt x="18" y="47"/>
                    <a:pt x="17" y="43"/>
                    <a:pt x="15" y="43"/>
                  </a:cubicBezTo>
                  <a:cubicBezTo>
                    <a:pt x="13" y="43"/>
                    <a:pt x="14" y="47"/>
                    <a:pt x="12" y="48"/>
                  </a:cubicBezTo>
                  <a:cubicBezTo>
                    <a:pt x="10" y="49"/>
                    <a:pt x="8" y="49"/>
                    <a:pt x="6" y="49"/>
                  </a:cubicBezTo>
                  <a:cubicBezTo>
                    <a:pt x="14" y="44"/>
                    <a:pt x="10" y="42"/>
                    <a:pt x="3" y="39"/>
                  </a:cubicBezTo>
                  <a:cubicBezTo>
                    <a:pt x="4" y="37"/>
                    <a:pt x="5" y="35"/>
                    <a:pt x="6" y="33"/>
                  </a:cubicBezTo>
                  <a:cubicBezTo>
                    <a:pt x="7" y="31"/>
                    <a:pt x="0" y="31"/>
                    <a:pt x="0" y="31"/>
                  </a:cubicBezTo>
                  <a:cubicBezTo>
                    <a:pt x="3" y="21"/>
                    <a:pt x="6" y="24"/>
                    <a:pt x="15" y="27"/>
                  </a:cubicBezTo>
                  <a:cubicBezTo>
                    <a:pt x="28" y="37"/>
                    <a:pt x="13" y="20"/>
                    <a:pt x="26" y="28"/>
                  </a:cubicBezTo>
                  <a:cubicBezTo>
                    <a:pt x="36" y="21"/>
                    <a:pt x="35" y="26"/>
                    <a:pt x="41" y="34"/>
                  </a:cubicBezTo>
                  <a:cubicBezTo>
                    <a:pt x="43" y="44"/>
                    <a:pt x="44" y="29"/>
                    <a:pt x="51" y="25"/>
                  </a:cubicBezTo>
                  <a:cubicBezTo>
                    <a:pt x="62" y="10"/>
                    <a:pt x="59" y="18"/>
                    <a:pt x="54" y="30"/>
                  </a:cubicBezTo>
                  <a:cubicBezTo>
                    <a:pt x="58" y="38"/>
                    <a:pt x="58" y="29"/>
                    <a:pt x="63" y="25"/>
                  </a:cubicBezTo>
                  <a:cubicBezTo>
                    <a:pt x="67" y="12"/>
                    <a:pt x="66" y="25"/>
                    <a:pt x="63" y="28"/>
                  </a:cubicBezTo>
                  <a:cubicBezTo>
                    <a:pt x="62" y="34"/>
                    <a:pt x="60" y="34"/>
                    <a:pt x="66" y="31"/>
                  </a:cubicBezTo>
                  <a:cubicBezTo>
                    <a:pt x="69" y="39"/>
                    <a:pt x="71" y="34"/>
                    <a:pt x="77" y="30"/>
                  </a:cubicBezTo>
                  <a:cubicBezTo>
                    <a:pt x="78" y="22"/>
                    <a:pt x="76" y="9"/>
                    <a:pt x="86" y="15"/>
                  </a:cubicBezTo>
                  <a:cubicBezTo>
                    <a:pt x="84" y="19"/>
                    <a:pt x="83" y="24"/>
                    <a:pt x="81" y="28"/>
                  </a:cubicBezTo>
                  <a:cubicBezTo>
                    <a:pt x="89" y="31"/>
                    <a:pt x="89" y="28"/>
                    <a:pt x="93" y="21"/>
                  </a:cubicBezTo>
                  <a:cubicBezTo>
                    <a:pt x="97" y="29"/>
                    <a:pt x="101" y="21"/>
                    <a:pt x="104" y="16"/>
                  </a:cubicBezTo>
                  <a:cubicBezTo>
                    <a:pt x="106" y="2"/>
                    <a:pt x="104" y="15"/>
                    <a:pt x="107" y="24"/>
                  </a:cubicBezTo>
                  <a:cubicBezTo>
                    <a:pt x="108" y="26"/>
                    <a:pt x="107" y="20"/>
                    <a:pt x="108" y="18"/>
                  </a:cubicBezTo>
                  <a:cubicBezTo>
                    <a:pt x="110" y="11"/>
                    <a:pt x="109" y="13"/>
                    <a:pt x="116" y="12"/>
                  </a:cubicBezTo>
                  <a:cubicBezTo>
                    <a:pt x="123" y="0"/>
                    <a:pt x="123" y="20"/>
                    <a:pt x="123" y="24"/>
                  </a:cubicBezTo>
                  <a:cubicBezTo>
                    <a:pt x="132" y="19"/>
                    <a:pt x="126" y="24"/>
                    <a:pt x="125" y="30"/>
                  </a:cubicBezTo>
                  <a:cubicBezTo>
                    <a:pt x="126" y="31"/>
                    <a:pt x="126" y="34"/>
                    <a:pt x="128" y="34"/>
                  </a:cubicBezTo>
                  <a:cubicBezTo>
                    <a:pt x="130" y="34"/>
                    <a:pt x="130" y="30"/>
                    <a:pt x="132" y="31"/>
                  </a:cubicBezTo>
                  <a:cubicBezTo>
                    <a:pt x="134" y="32"/>
                    <a:pt x="133" y="35"/>
                    <a:pt x="134" y="36"/>
                  </a:cubicBezTo>
                  <a:cubicBezTo>
                    <a:pt x="136" y="39"/>
                    <a:pt x="139" y="40"/>
                    <a:pt x="141" y="43"/>
                  </a:cubicBezTo>
                  <a:cubicBezTo>
                    <a:pt x="132" y="49"/>
                    <a:pt x="137" y="54"/>
                    <a:pt x="146" y="55"/>
                  </a:cubicBezTo>
                  <a:cubicBezTo>
                    <a:pt x="144" y="73"/>
                    <a:pt x="144" y="79"/>
                    <a:pt x="144" y="72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98" name="Freeform 526"/>
            <p:cNvSpPr>
              <a:spLocks/>
            </p:cNvSpPr>
            <p:nvPr/>
          </p:nvSpPr>
          <p:spPr bwMode="auto">
            <a:xfrm>
              <a:off x="1095" y="2457"/>
              <a:ext cx="128" cy="208"/>
            </a:xfrm>
            <a:custGeom>
              <a:avLst/>
              <a:gdLst>
                <a:gd name="T0" fmla="*/ 99 w 128"/>
                <a:gd name="T1" fmla="*/ 46 h 208"/>
                <a:gd name="T2" fmla="*/ 118 w 128"/>
                <a:gd name="T3" fmla="*/ 58 h 208"/>
                <a:gd name="T4" fmla="*/ 111 w 128"/>
                <a:gd name="T5" fmla="*/ 63 h 208"/>
                <a:gd name="T6" fmla="*/ 115 w 128"/>
                <a:gd name="T7" fmla="*/ 88 h 208"/>
                <a:gd name="T8" fmla="*/ 114 w 128"/>
                <a:gd name="T9" fmla="*/ 121 h 208"/>
                <a:gd name="T10" fmla="*/ 114 w 128"/>
                <a:gd name="T11" fmla="*/ 181 h 208"/>
                <a:gd name="T12" fmla="*/ 87 w 128"/>
                <a:gd name="T13" fmla="*/ 198 h 208"/>
                <a:gd name="T14" fmla="*/ 12 w 128"/>
                <a:gd name="T15" fmla="*/ 166 h 208"/>
                <a:gd name="T16" fmla="*/ 4 w 128"/>
                <a:gd name="T17" fmla="*/ 147 h 208"/>
                <a:gd name="T18" fmla="*/ 39 w 128"/>
                <a:gd name="T19" fmla="*/ 153 h 208"/>
                <a:gd name="T20" fmla="*/ 81 w 128"/>
                <a:gd name="T21" fmla="*/ 165 h 208"/>
                <a:gd name="T22" fmla="*/ 114 w 128"/>
                <a:gd name="T23" fmla="*/ 175 h 208"/>
                <a:gd name="T24" fmla="*/ 100 w 128"/>
                <a:gd name="T25" fmla="*/ 172 h 208"/>
                <a:gd name="T26" fmla="*/ 70 w 128"/>
                <a:gd name="T27" fmla="*/ 151 h 208"/>
                <a:gd name="T28" fmla="*/ 28 w 128"/>
                <a:gd name="T29" fmla="*/ 136 h 208"/>
                <a:gd name="T30" fmla="*/ 51 w 128"/>
                <a:gd name="T31" fmla="*/ 142 h 208"/>
                <a:gd name="T32" fmla="*/ 79 w 128"/>
                <a:gd name="T33" fmla="*/ 142 h 208"/>
                <a:gd name="T34" fmla="*/ 78 w 128"/>
                <a:gd name="T35" fmla="*/ 139 h 208"/>
                <a:gd name="T36" fmla="*/ 91 w 128"/>
                <a:gd name="T37" fmla="*/ 136 h 208"/>
                <a:gd name="T38" fmla="*/ 99 w 128"/>
                <a:gd name="T39" fmla="*/ 127 h 208"/>
                <a:gd name="T40" fmla="*/ 75 w 128"/>
                <a:gd name="T41" fmla="*/ 112 h 208"/>
                <a:gd name="T42" fmla="*/ 69 w 128"/>
                <a:gd name="T43" fmla="*/ 120 h 208"/>
                <a:gd name="T44" fmla="*/ 63 w 128"/>
                <a:gd name="T45" fmla="*/ 117 h 208"/>
                <a:gd name="T46" fmla="*/ 58 w 128"/>
                <a:gd name="T47" fmla="*/ 97 h 208"/>
                <a:gd name="T48" fmla="*/ 49 w 128"/>
                <a:gd name="T49" fmla="*/ 102 h 208"/>
                <a:gd name="T50" fmla="*/ 46 w 128"/>
                <a:gd name="T51" fmla="*/ 94 h 208"/>
                <a:gd name="T52" fmla="*/ 66 w 128"/>
                <a:gd name="T53" fmla="*/ 97 h 208"/>
                <a:gd name="T54" fmla="*/ 94 w 128"/>
                <a:gd name="T55" fmla="*/ 105 h 208"/>
                <a:gd name="T56" fmla="*/ 99 w 128"/>
                <a:gd name="T57" fmla="*/ 100 h 208"/>
                <a:gd name="T58" fmla="*/ 102 w 128"/>
                <a:gd name="T59" fmla="*/ 79 h 208"/>
                <a:gd name="T60" fmla="*/ 81 w 128"/>
                <a:gd name="T61" fmla="*/ 94 h 208"/>
                <a:gd name="T62" fmla="*/ 87 w 128"/>
                <a:gd name="T63" fmla="*/ 73 h 208"/>
                <a:gd name="T64" fmla="*/ 103 w 128"/>
                <a:gd name="T65" fmla="*/ 58 h 208"/>
                <a:gd name="T66" fmla="*/ 94 w 128"/>
                <a:gd name="T67" fmla="*/ 55 h 208"/>
                <a:gd name="T68" fmla="*/ 90 w 128"/>
                <a:gd name="T69" fmla="*/ 37 h 208"/>
                <a:gd name="T70" fmla="*/ 81 w 128"/>
                <a:gd name="T71" fmla="*/ 57 h 208"/>
                <a:gd name="T72" fmla="*/ 58 w 128"/>
                <a:gd name="T73" fmla="*/ 36 h 208"/>
                <a:gd name="T74" fmla="*/ 63 w 128"/>
                <a:gd name="T75" fmla="*/ 25 h 208"/>
                <a:gd name="T76" fmla="*/ 52 w 128"/>
                <a:gd name="T77" fmla="*/ 33 h 208"/>
                <a:gd name="T78" fmla="*/ 33 w 128"/>
                <a:gd name="T79" fmla="*/ 46 h 208"/>
                <a:gd name="T80" fmla="*/ 49 w 128"/>
                <a:gd name="T81" fmla="*/ 0 h 208"/>
                <a:gd name="T82" fmla="*/ 61 w 128"/>
                <a:gd name="T83" fmla="*/ 22 h 208"/>
                <a:gd name="T84" fmla="*/ 85 w 128"/>
                <a:gd name="T85" fmla="*/ 30 h 208"/>
                <a:gd name="T86" fmla="*/ 126 w 128"/>
                <a:gd name="T87" fmla="*/ 46 h 208"/>
                <a:gd name="T88" fmla="*/ 108 w 128"/>
                <a:gd name="T89" fmla="*/ 39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8" h="208">
                  <a:moveTo>
                    <a:pt x="118" y="49"/>
                  </a:moveTo>
                  <a:cubicBezTo>
                    <a:pt x="110" y="48"/>
                    <a:pt x="107" y="45"/>
                    <a:pt x="99" y="46"/>
                  </a:cubicBezTo>
                  <a:cubicBezTo>
                    <a:pt x="107" y="49"/>
                    <a:pt x="112" y="49"/>
                    <a:pt x="103" y="55"/>
                  </a:cubicBezTo>
                  <a:cubicBezTo>
                    <a:pt x="108" y="56"/>
                    <a:pt x="113" y="57"/>
                    <a:pt x="118" y="58"/>
                  </a:cubicBezTo>
                  <a:cubicBezTo>
                    <a:pt x="121" y="59"/>
                    <a:pt x="128" y="58"/>
                    <a:pt x="126" y="60"/>
                  </a:cubicBezTo>
                  <a:cubicBezTo>
                    <a:pt x="122" y="63"/>
                    <a:pt x="111" y="63"/>
                    <a:pt x="111" y="63"/>
                  </a:cubicBezTo>
                  <a:cubicBezTo>
                    <a:pt x="108" y="69"/>
                    <a:pt x="109" y="72"/>
                    <a:pt x="115" y="75"/>
                  </a:cubicBezTo>
                  <a:cubicBezTo>
                    <a:pt x="114" y="84"/>
                    <a:pt x="120" y="81"/>
                    <a:pt x="115" y="88"/>
                  </a:cubicBezTo>
                  <a:cubicBezTo>
                    <a:pt x="117" y="94"/>
                    <a:pt x="121" y="97"/>
                    <a:pt x="118" y="103"/>
                  </a:cubicBezTo>
                  <a:cubicBezTo>
                    <a:pt x="121" y="118"/>
                    <a:pt x="116" y="108"/>
                    <a:pt x="114" y="121"/>
                  </a:cubicBezTo>
                  <a:cubicBezTo>
                    <a:pt x="116" y="133"/>
                    <a:pt x="124" y="115"/>
                    <a:pt x="117" y="129"/>
                  </a:cubicBezTo>
                  <a:cubicBezTo>
                    <a:pt x="114" y="149"/>
                    <a:pt x="115" y="161"/>
                    <a:pt x="114" y="181"/>
                  </a:cubicBezTo>
                  <a:cubicBezTo>
                    <a:pt x="120" y="191"/>
                    <a:pt x="117" y="195"/>
                    <a:pt x="115" y="208"/>
                  </a:cubicBezTo>
                  <a:cubicBezTo>
                    <a:pt x="106" y="199"/>
                    <a:pt x="99" y="199"/>
                    <a:pt x="87" y="198"/>
                  </a:cubicBezTo>
                  <a:cubicBezTo>
                    <a:pt x="80" y="194"/>
                    <a:pt x="74" y="190"/>
                    <a:pt x="66" y="189"/>
                  </a:cubicBezTo>
                  <a:cubicBezTo>
                    <a:pt x="42" y="180"/>
                    <a:pt x="40" y="170"/>
                    <a:pt x="12" y="166"/>
                  </a:cubicBezTo>
                  <a:cubicBezTo>
                    <a:pt x="9" y="160"/>
                    <a:pt x="6" y="159"/>
                    <a:pt x="0" y="157"/>
                  </a:cubicBezTo>
                  <a:cubicBezTo>
                    <a:pt x="2" y="154"/>
                    <a:pt x="16" y="142"/>
                    <a:pt x="4" y="147"/>
                  </a:cubicBezTo>
                  <a:cubicBezTo>
                    <a:pt x="9" y="133"/>
                    <a:pt x="11" y="143"/>
                    <a:pt x="21" y="145"/>
                  </a:cubicBezTo>
                  <a:cubicBezTo>
                    <a:pt x="27" y="150"/>
                    <a:pt x="31" y="151"/>
                    <a:pt x="39" y="153"/>
                  </a:cubicBezTo>
                  <a:cubicBezTo>
                    <a:pt x="45" y="158"/>
                    <a:pt x="53" y="159"/>
                    <a:pt x="61" y="160"/>
                  </a:cubicBezTo>
                  <a:cubicBezTo>
                    <a:pt x="68" y="163"/>
                    <a:pt x="75" y="162"/>
                    <a:pt x="81" y="165"/>
                  </a:cubicBezTo>
                  <a:cubicBezTo>
                    <a:pt x="90" y="170"/>
                    <a:pt x="98" y="177"/>
                    <a:pt x="106" y="183"/>
                  </a:cubicBezTo>
                  <a:cubicBezTo>
                    <a:pt x="108" y="180"/>
                    <a:pt x="114" y="179"/>
                    <a:pt x="114" y="175"/>
                  </a:cubicBezTo>
                  <a:cubicBezTo>
                    <a:pt x="114" y="173"/>
                    <a:pt x="111" y="174"/>
                    <a:pt x="109" y="174"/>
                  </a:cubicBezTo>
                  <a:cubicBezTo>
                    <a:pt x="106" y="173"/>
                    <a:pt x="103" y="173"/>
                    <a:pt x="100" y="172"/>
                  </a:cubicBezTo>
                  <a:cubicBezTo>
                    <a:pt x="103" y="165"/>
                    <a:pt x="97" y="169"/>
                    <a:pt x="91" y="168"/>
                  </a:cubicBezTo>
                  <a:cubicBezTo>
                    <a:pt x="89" y="159"/>
                    <a:pt x="79" y="154"/>
                    <a:pt x="70" y="151"/>
                  </a:cubicBezTo>
                  <a:cubicBezTo>
                    <a:pt x="61" y="142"/>
                    <a:pt x="49" y="143"/>
                    <a:pt x="37" y="141"/>
                  </a:cubicBezTo>
                  <a:cubicBezTo>
                    <a:pt x="29" y="135"/>
                    <a:pt x="26" y="148"/>
                    <a:pt x="28" y="136"/>
                  </a:cubicBezTo>
                  <a:cubicBezTo>
                    <a:pt x="20" y="135"/>
                    <a:pt x="8" y="128"/>
                    <a:pt x="30" y="132"/>
                  </a:cubicBezTo>
                  <a:cubicBezTo>
                    <a:pt x="35" y="139"/>
                    <a:pt x="43" y="141"/>
                    <a:pt x="51" y="142"/>
                  </a:cubicBezTo>
                  <a:cubicBezTo>
                    <a:pt x="62" y="147"/>
                    <a:pt x="63" y="148"/>
                    <a:pt x="75" y="145"/>
                  </a:cubicBezTo>
                  <a:cubicBezTo>
                    <a:pt x="82" y="148"/>
                    <a:pt x="88" y="157"/>
                    <a:pt x="79" y="142"/>
                  </a:cubicBezTo>
                  <a:cubicBezTo>
                    <a:pt x="92" y="139"/>
                    <a:pt x="72" y="141"/>
                    <a:pt x="70" y="141"/>
                  </a:cubicBezTo>
                  <a:cubicBezTo>
                    <a:pt x="73" y="140"/>
                    <a:pt x="75" y="139"/>
                    <a:pt x="78" y="139"/>
                  </a:cubicBezTo>
                  <a:cubicBezTo>
                    <a:pt x="81" y="139"/>
                    <a:pt x="85" y="142"/>
                    <a:pt x="88" y="141"/>
                  </a:cubicBezTo>
                  <a:cubicBezTo>
                    <a:pt x="90" y="141"/>
                    <a:pt x="89" y="137"/>
                    <a:pt x="91" y="136"/>
                  </a:cubicBezTo>
                  <a:cubicBezTo>
                    <a:pt x="95" y="135"/>
                    <a:pt x="99" y="135"/>
                    <a:pt x="103" y="135"/>
                  </a:cubicBezTo>
                  <a:cubicBezTo>
                    <a:pt x="97" y="131"/>
                    <a:pt x="90" y="132"/>
                    <a:pt x="99" y="127"/>
                  </a:cubicBezTo>
                  <a:cubicBezTo>
                    <a:pt x="101" y="112"/>
                    <a:pt x="93" y="110"/>
                    <a:pt x="84" y="103"/>
                  </a:cubicBezTo>
                  <a:cubicBezTo>
                    <a:pt x="77" y="105"/>
                    <a:pt x="69" y="105"/>
                    <a:pt x="75" y="112"/>
                  </a:cubicBezTo>
                  <a:cubicBezTo>
                    <a:pt x="74" y="114"/>
                    <a:pt x="74" y="116"/>
                    <a:pt x="73" y="118"/>
                  </a:cubicBezTo>
                  <a:cubicBezTo>
                    <a:pt x="72" y="119"/>
                    <a:pt x="69" y="119"/>
                    <a:pt x="69" y="120"/>
                  </a:cubicBezTo>
                  <a:cubicBezTo>
                    <a:pt x="68" y="126"/>
                    <a:pt x="78" y="128"/>
                    <a:pt x="67" y="124"/>
                  </a:cubicBezTo>
                  <a:cubicBezTo>
                    <a:pt x="58" y="127"/>
                    <a:pt x="58" y="123"/>
                    <a:pt x="63" y="117"/>
                  </a:cubicBezTo>
                  <a:cubicBezTo>
                    <a:pt x="73" y="119"/>
                    <a:pt x="78" y="115"/>
                    <a:pt x="69" y="108"/>
                  </a:cubicBezTo>
                  <a:cubicBezTo>
                    <a:pt x="65" y="101"/>
                    <a:pt x="66" y="100"/>
                    <a:pt x="58" y="97"/>
                  </a:cubicBezTo>
                  <a:cubicBezTo>
                    <a:pt x="69" y="90"/>
                    <a:pt x="56" y="88"/>
                    <a:pt x="49" y="87"/>
                  </a:cubicBezTo>
                  <a:cubicBezTo>
                    <a:pt x="48" y="96"/>
                    <a:pt x="48" y="91"/>
                    <a:pt x="49" y="102"/>
                  </a:cubicBezTo>
                  <a:cubicBezTo>
                    <a:pt x="50" y="107"/>
                    <a:pt x="51" y="123"/>
                    <a:pt x="51" y="118"/>
                  </a:cubicBezTo>
                  <a:cubicBezTo>
                    <a:pt x="51" y="101"/>
                    <a:pt x="52" y="103"/>
                    <a:pt x="46" y="94"/>
                  </a:cubicBezTo>
                  <a:cubicBezTo>
                    <a:pt x="45" y="87"/>
                    <a:pt x="42" y="80"/>
                    <a:pt x="51" y="84"/>
                  </a:cubicBezTo>
                  <a:cubicBezTo>
                    <a:pt x="64" y="77"/>
                    <a:pt x="60" y="91"/>
                    <a:pt x="66" y="97"/>
                  </a:cubicBezTo>
                  <a:cubicBezTo>
                    <a:pt x="67" y="98"/>
                    <a:pt x="76" y="100"/>
                    <a:pt x="78" y="100"/>
                  </a:cubicBezTo>
                  <a:cubicBezTo>
                    <a:pt x="85" y="103"/>
                    <a:pt x="87" y="110"/>
                    <a:pt x="94" y="105"/>
                  </a:cubicBezTo>
                  <a:cubicBezTo>
                    <a:pt x="97" y="105"/>
                    <a:pt x="103" y="109"/>
                    <a:pt x="103" y="106"/>
                  </a:cubicBezTo>
                  <a:cubicBezTo>
                    <a:pt x="103" y="102"/>
                    <a:pt x="86" y="92"/>
                    <a:pt x="99" y="100"/>
                  </a:cubicBezTo>
                  <a:cubicBezTo>
                    <a:pt x="111" y="98"/>
                    <a:pt x="102" y="94"/>
                    <a:pt x="96" y="93"/>
                  </a:cubicBezTo>
                  <a:cubicBezTo>
                    <a:pt x="93" y="85"/>
                    <a:pt x="95" y="83"/>
                    <a:pt x="102" y="79"/>
                  </a:cubicBezTo>
                  <a:cubicBezTo>
                    <a:pt x="95" y="78"/>
                    <a:pt x="95" y="75"/>
                    <a:pt x="88" y="79"/>
                  </a:cubicBezTo>
                  <a:cubicBezTo>
                    <a:pt x="84" y="88"/>
                    <a:pt x="87" y="97"/>
                    <a:pt x="81" y="94"/>
                  </a:cubicBezTo>
                  <a:cubicBezTo>
                    <a:pt x="83" y="78"/>
                    <a:pt x="93" y="86"/>
                    <a:pt x="82" y="67"/>
                  </a:cubicBezTo>
                  <a:cubicBezTo>
                    <a:pt x="76" y="79"/>
                    <a:pt x="77" y="65"/>
                    <a:pt x="87" y="73"/>
                  </a:cubicBezTo>
                  <a:cubicBezTo>
                    <a:pt x="92" y="69"/>
                    <a:pt x="99" y="66"/>
                    <a:pt x="105" y="64"/>
                  </a:cubicBezTo>
                  <a:cubicBezTo>
                    <a:pt x="104" y="62"/>
                    <a:pt x="105" y="59"/>
                    <a:pt x="103" y="58"/>
                  </a:cubicBezTo>
                  <a:cubicBezTo>
                    <a:pt x="101" y="57"/>
                    <a:pt x="98" y="59"/>
                    <a:pt x="97" y="57"/>
                  </a:cubicBezTo>
                  <a:cubicBezTo>
                    <a:pt x="95" y="53"/>
                    <a:pt x="106" y="48"/>
                    <a:pt x="94" y="55"/>
                  </a:cubicBezTo>
                  <a:cubicBezTo>
                    <a:pt x="81" y="53"/>
                    <a:pt x="94" y="49"/>
                    <a:pt x="99" y="48"/>
                  </a:cubicBezTo>
                  <a:cubicBezTo>
                    <a:pt x="108" y="43"/>
                    <a:pt x="95" y="39"/>
                    <a:pt x="90" y="37"/>
                  </a:cubicBezTo>
                  <a:cubicBezTo>
                    <a:pt x="82" y="40"/>
                    <a:pt x="87" y="42"/>
                    <a:pt x="91" y="48"/>
                  </a:cubicBezTo>
                  <a:cubicBezTo>
                    <a:pt x="69" y="50"/>
                    <a:pt x="83" y="45"/>
                    <a:pt x="81" y="57"/>
                  </a:cubicBezTo>
                  <a:cubicBezTo>
                    <a:pt x="77" y="35"/>
                    <a:pt x="77" y="49"/>
                    <a:pt x="73" y="58"/>
                  </a:cubicBezTo>
                  <a:cubicBezTo>
                    <a:pt x="72" y="51"/>
                    <a:pt x="63" y="43"/>
                    <a:pt x="58" y="36"/>
                  </a:cubicBezTo>
                  <a:cubicBezTo>
                    <a:pt x="64" y="33"/>
                    <a:pt x="65" y="36"/>
                    <a:pt x="72" y="37"/>
                  </a:cubicBezTo>
                  <a:cubicBezTo>
                    <a:pt x="70" y="32"/>
                    <a:pt x="66" y="30"/>
                    <a:pt x="63" y="25"/>
                  </a:cubicBezTo>
                  <a:cubicBezTo>
                    <a:pt x="59" y="32"/>
                    <a:pt x="61" y="32"/>
                    <a:pt x="58" y="25"/>
                  </a:cubicBezTo>
                  <a:cubicBezTo>
                    <a:pt x="55" y="27"/>
                    <a:pt x="54" y="36"/>
                    <a:pt x="52" y="33"/>
                  </a:cubicBezTo>
                  <a:cubicBezTo>
                    <a:pt x="50" y="29"/>
                    <a:pt x="49" y="19"/>
                    <a:pt x="49" y="19"/>
                  </a:cubicBezTo>
                  <a:cubicBezTo>
                    <a:pt x="43" y="28"/>
                    <a:pt x="41" y="38"/>
                    <a:pt x="33" y="46"/>
                  </a:cubicBezTo>
                  <a:cubicBezTo>
                    <a:pt x="34" y="39"/>
                    <a:pt x="35" y="34"/>
                    <a:pt x="39" y="28"/>
                  </a:cubicBezTo>
                  <a:cubicBezTo>
                    <a:pt x="40" y="18"/>
                    <a:pt x="38" y="2"/>
                    <a:pt x="49" y="0"/>
                  </a:cubicBezTo>
                  <a:cubicBezTo>
                    <a:pt x="63" y="2"/>
                    <a:pt x="51" y="13"/>
                    <a:pt x="69" y="16"/>
                  </a:cubicBezTo>
                  <a:cubicBezTo>
                    <a:pt x="77" y="22"/>
                    <a:pt x="67" y="21"/>
                    <a:pt x="61" y="22"/>
                  </a:cubicBezTo>
                  <a:cubicBezTo>
                    <a:pt x="71" y="24"/>
                    <a:pt x="80" y="26"/>
                    <a:pt x="90" y="28"/>
                  </a:cubicBezTo>
                  <a:cubicBezTo>
                    <a:pt x="88" y="29"/>
                    <a:pt x="85" y="28"/>
                    <a:pt x="85" y="30"/>
                  </a:cubicBezTo>
                  <a:cubicBezTo>
                    <a:pt x="85" y="30"/>
                    <a:pt x="103" y="36"/>
                    <a:pt x="111" y="39"/>
                  </a:cubicBezTo>
                  <a:cubicBezTo>
                    <a:pt x="116" y="43"/>
                    <a:pt x="120" y="45"/>
                    <a:pt x="126" y="46"/>
                  </a:cubicBezTo>
                  <a:cubicBezTo>
                    <a:pt x="124" y="47"/>
                    <a:pt x="123" y="48"/>
                    <a:pt x="121" y="48"/>
                  </a:cubicBezTo>
                  <a:cubicBezTo>
                    <a:pt x="120" y="48"/>
                    <a:pt x="98" y="39"/>
                    <a:pt x="108" y="39"/>
                  </a:cubicBezTo>
                  <a:lnTo>
                    <a:pt x="88" y="43"/>
                  </a:lnTo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5999" name="Freeform 527"/>
            <p:cNvSpPr>
              <a:spLocks/>
            </p:cNvSpPr>
            <p:nvPr/>
          </p:nvSpPr>
          <p:spPr bwMode="auto">
            <a:xfrm>
              <a:off x="1047" y="2620"/>
              <a:ext cx="163" cy="242"/>
            </a:xfrm>
            <a:custGeom>
              <a:avLst/>
              <a:gdLst>
                <a:gd name="T0" fmla="*/ 159 w 163"/>
                <a:gd name="T1" fmla="*/ 222 h 242"/>
                <a:gd name="T2" fmla="*/ 154 w 163"/>
                <a:gd name="T3" fmla="*/ 242 h 242"/>
                <a:gd name="T4" fmla="*/ 132 w 163"/>
                <a:gd name="T5" fmla="*/ 234 h 242"/>
                <a:gd name="T6" fmla="*/ 112 w 163"/>
                <a:gd name="T7" fmla="*/ 224 h 242"/>
                <a:gd name="T8" fmla="*/ 88 w 163"/>
                <a:gd name="T9" fmla="*/ 215 h 242"/>
                <a:gd name="T10" fmla="*/ 55 w 163"/>
                <a:gd name="T11" fmla="*/ 198 h 242"/>
                <a:gd name="T12" fmla="*/ 34 w 163"/>
                <a:gd name="T13" fmla="*/ 191 h 242"/>
                <a:gd name="T14" fmla="*/ 10 w 163"/>
                <a:gd name="T15" fmla="*/ 179 h 242"/>
                <a:gd name="T16" fmla="*/ 9 w 163"/>
                <a:gd name="T17" fmla="*/ 156 h 242"/>
                <a:gd name="T18" fmla="*/ 18 w 163"/>
                <a:gd name="T19" fmla="*/ 113 h 242"/>
                <a:gd name="T20" fmla="*/ 27 w 163"/>
                <a:gd name="T21" fmla="*/ 90 h 242"/>
                <a:gd name="T22" fmla="*/ 36 w 163"/>
                <a:gd name="T23" fmla="*/ 44 h 242"/>
                <a:gd name="T24" fmla="*/ 45 w 163"/>
                <a:gd name="T25" fmla="*/ 24 h 242"/>
                <a:gd name="T26" fmla="*/ 48 w 163"/>
                <a:gd name="T27" fmla="*/ 2 h 242"/>
                <a:gd name="T28" fmla="*/ 46 w 163"/>
                <a:gd name="T29" fmla="*/ 8 h 242"/>
                <a:gd name="T30" fmla="*/ 40 w 163"/>
                <a:gd name="T31" fmla="*/ 23 h 242"/>
                <a:gd name="T32" fmla="*/ 28 w 163"/>
                <a:gd name="T33" fmla="*/ 68 h 242"/>
                <a:gd name="T34" fmla="*/ 19 w 163"/>
                <a:gd name="T35" fmla="*/ 113 h 242"/>
                <a:gd name="T36" fmla="*/ 13 w 163"/>
                <a:gd name="T37" fmla="*/ 152 h 242"/>
                <a:gd name="T38" fmla="*/ 33 w 163"/>
                <a:gd name="T39" fmla="*/ 164 h 242"/>
                <a:gd name="T40" fmla="*/ 52 w 163"/>
                <a:gd name="T41" fmla="*/ 173 h 242"/>
                <a:gd name="T42" fmla="*/ 63 w 163"/>
                <a:gd name="T43" fmla="*/ 182 h 242"/>
                <a:gd name="T44" fmla="*/ 64 w 163"/>
                <a:gd name="T45" fmla="*/ 188 h 242"/>
                <a:gd name="T46" fmla="*/ 69 w 163"/>
                <a:gd name="T47" fmla="*/ 185 h 242"/>
                <a:gd name="T48" fmla="*/ 102 w 163"/>
                <a:gd name="T49" fmla="*/ 192 h 242"/>
                <a:gd name="T50" fmla="*/ 126 w 163"/>
                <a:gd name="T51" fmla="*/ 204 h 242"/>
                <a:gd name="T52" fmla="*/ 147 w 163"/>
                <a:gd name="T53" fmla="*/ 213 h 242"/>
                <a:gd name="T54" fmla="*/ 159 w 163"/>
                <a:gd name="T55" fmla="*/ 221 h 242"/>
                <a:gd name="T56" fmla="*/ 159 w 163"/>
                <a:gd name="T57" fmla="*/ 22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242">
                  <a:moveTo>
                    <a:pt x="159" y="222"/>
                  </a:moveTo>
                  <a:cubicBezTo>
                    <a:pt x="156" y="228"/>
                    <a:pt x="156" y="235"/>
                    <a:pt x="154" y="242"/>
                  </a:cubicBezTo>
                  <a:cubicBezTo>
                    <a:pt x="146" y="238"/>
                    <a:pt x="140" y="236"/>
                    <a:pt x="132" y="234"/>
                  </a:cubicBezTo>
                  <a:cubicBezTo>
                    <a:pt x="126" y="229"/>
                    <a:pt x="120" y="226"/>
                    <a:pt x="112" y="224"/>
                  </a:cubicBezTo>
                  <a:cubicBezTo>
                    <a:pt x="103" y="219"/>
                    <a:pt x="99" y="216"/>
                    <a:pt x="88" y="215"/>
                  </a:cubicBezTo>
                  <a:cubicBezTo>
                    <a:pt x="75" y="211"/>
                    <a:pt x="68" y="201"/>
                    <a:pt x="55" y="198"/>
                  </a:cubicBezTo>
                  <a:cubicBezTo>
                    <a:pt x="49" y="194"/>
                    <a:pt x="41" y="192"/>
                    <a:pt x="34" y="191"/>
                  </a:cubicBezTo>
                  <a:cubicBezTo>
                    <a:pt x="26" y="185"/>
                    <a:pt x="20" y="181"/>
                    <a:pt x="10" y="179"/>
                  </a:cubicBezTo>
                  <a:cubicBezTo>
                    <a:pt x="0" y="172"/>
                    <a:pt x="3" y="165"/>
                    <a:pt x="9" y="156"/>
                  </a:cubicBezTo>
                  <a:cubicBezTo>
                    <a:pt x="10" y="142"/>
                    <a:pt x="14" y="127"/>
                    <a:pt x="18" y="113"/>
                  </a:cubicBezTo>
                  <a:cubicBezTo>
                    <a:pt x="19" y="103"/>
                    <a:pt x="22" y="99"/>
                    <a:pt x="27" y="90"/>
                  </a:cubicBezTo>
                  <a:cubicBezTo>
                    <a:pt x="29" y="76"/>
                    <a:pt x="28" y="54"/>
                    <a:pt x="36" y="44"/>
                  </a:cubicBezTo>
                  <a:cubicBezTo>
                    <a:pt x="38" y="18"/>
                    <a:pt x="39" y="39"/>
                    <a:pt x="45" y="24"/>
                  </a:cubicBezTo>
                  <a:cubicBezTo>
                    <a:pt x="46" y="17"/>
                    <a:pt x="48" y="9"/>
                    <a:pt x="48" y="2"/>
                  </a:cubicBezTo>
                  <a:cubicBezTo>
                    <a:pt x="48" y="0"/>
                    <a:pt x="47" y="6"/>
                    <a:pt x="46" y="8"/>
                  </a:cubicBezTo>
                  <a:cubicBezTo>
                    <a:pt x="44" y="14"/>
                    <a:pt x="43" y="17"/>
                    <a:pt x="40" y="23"/>
                  </a:cubicBezTo>
                  <a:cubicBezTo>
                    <a:pt x="39" y="40"/>
                    <a:pt x="33" y="52"/>
                    <a:pt x="28" y="68"/>
                  </a:cubicBezTo>
                  <a:cubicBezTo>
                    <a:pt x="27" y="82"/>
                    <a:pt x="30" y="102"/>
                    <a:pt x="19" y="113"/>
                  </a:cubicBezTo>
                  <a:cubicBezTo>
                    <a:pt x="18" y="126"/>
                    <a:pt x="15" y="139"/>
                    <a:pt x="13" y="152"/>
                  </a:cubicBezTo>
                  <a:cubicBezTo>
                    <a:pt x="16" y="158"/>
                    <a:pt x="26" y="162"/>
                    <a:pt x="33" y="164"/>
                  </a:cubicBezTo>
                  <a:cubicBezTo>
                    <a:pt x="38" y="168"/>
                    <a:pt x="46" y="171"/>
                    <a:pt x="52" y="173"/>
                  </a:cubicBezTo>
                  <a:cubicBezTo>
                    <a:pt x="55" y="178"/>
                    <a:pt x="58" y="179"/>
                    <a:pt x="63" y="182"/>
                  </a:cubicBezTo>
                  <a:cubicBezTo>
                    <a:pt x="63" y="184"/>
                    <a:pt x="62" y="187"/>
                    <a:pt x="64" y="188"/>
                  </a:cubicBezTo>
                  <a:cubicBezTo>
                    <a:pt x="66" y="189"/>
                    <a:pt x="67" y="185"/>
                    <a:pt x="69" y="185"/>
                  </a:cubicBezTo>
                  <a:cubicBezTo>
                    <a:pt x="78" y="185"/>
                    <a:pt x="92" y="191"/>
                    <a:pt x="102" y="192"/>
                  </a:cubicBezTo>
                  <a:cubicBezTo>
                    <a:pt x="103" y="199"/>
                    <a:pt x="118" y="203"/>
                    <a:pt x="126" y="204"/>
                  </a:cubicBezTo>
                  <a:cubicBezTo>
                    <a:pt x="133" y="209"/>
                    <a:pt x="139" y="212"/>
                    <a:pt x="147" y="213"/>
                  </a:cubicBezTo>
                  <a:cubicBezTo>
                    <a:pt x="153" y="216"/>
                    <a:pt x="156" y="214"/>
                    <a:pt x="159" y="221"/>
                  </a:cubicBezTo>
                  <a:cubicBezTo>
                    <a:pt x="163" y="214"/>
                    <a:pt x="163" y="214"/>
                    <a:pt x="159" y="222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00" name="Freeform 528"/>
            <p:cNvSpPr>
              <a:spLocks/>
            </p:cNvSpPr>
            <p:nvPr/>
          </p:nvSpPr>
          <p:spPr bwMode="auto">
            <a:xfrm>
              <a:off x="1108" y="2920"/>
              <a:ext cx="98" cy="174"/>
            </a:xfrm>
            <a:custGeom>
              <a:avLst/>
              <a:gdLst>
                <a:gd name="T0" fmla="*/ 89 w 98"/>
                <a:gd name="T1" fmla="*/ 0 h 174"/>
                <a:gd name="T2" fmla="*/ 93 w 98"/>
                <a:gd name="T3" fmla="*/ 62 h 174"/>
                <a:gd name="T4" fmla="*/ 95 w 98"/>
                <a:gd name="T5" fmla="*/ 144 h 174"/>
                <a:gd name="T6" fmla="*/ 72 w 98"/>
                <a:gd name="T7" fmla="*/ 152 h 174"/>
                <a:gd name="T8" fmla="*/ 57 w 98"/>
                <a:gd name="T9" fmla="*/ 146 h 174"/>
                <a:gd name="T10" fmla="*/ 68 w 98"/>
                <a:gd name="T11" fmla="*/ 147 h 174"/>
                <a:gd name="T12" fmla="*/ 78 w 98"/>
                <a:gd name="T13" fmla="*/ 152 h 174"/>
                <a:gd name="T14" fmla="*/ 74 w 98"/>
                <a:gd name="T15" fmla="*/ 150 h 174"/>
                <a:gd name="T16" fmla="*/ 63 w 98"/>
                <a:gd name="T17" fmla="*/ 144 h 174"/>
                <a:gd name="T18" fmla="*/ 57 w 98"/>
                <a:gd name="T19" fmla="*/ 143 h 174"/>
                <a:gd name="T20" fmla="*/ 36 w 98"/>
                <a:gd name="T21" fmla="*/ 134 h 174"/>
                <a:gd name="T22" fmla="*/ 21 w 98"/>
                <a:gd name="T23" fmla="*/ 126 h 174"/>
                <a:gd name="T24" fmla="*/ 14 w 98"/>
                <a:gd name="T25" fmla="*/ 126 h 174"/>
                <a:gd name="T26" fmla="*/ 14 w 98"/>
                <a:gd name="T27" fmla="*/ 134 h 174"/>
                <a:gd name="T28" fmla="*/ 26 w 98"/>
                <a:gd name="T29" fmla="*/ 122 h 174"/>
                <a:gd name="T30" fmla="*/ 14 w 98"/>
                <a:gd name="T31" fmla="*/ 111 h 174"/>
                <a:gd name="T32" fmla="*/ 29 w 98"/>
                <a:gd name="T33" fmla="*/ 108 h 174"/>
                <a:gd name="T34" fmla="*/ 26 w 98"/>
                <a:gd name="T35" fmla="*/ 104 h 174"/>
                <a:gd name="T36" fmla="*/ 30 w 98"/>
                <a:gd name="T37" fmla="*/ 99 h 174"/>
                <a:gd name="T38" fmla="*/ 44 w 98"/>
                <a:gd name="T39" fmla="*/ 83 h 174"/>
                <a:gd name="T40" fmla="*/ 63 w 98"/>
                <a:gd name="T41" fmla="*/ 75 h 174"/>
                <a:gd name="T42" fmla="*/ 74 w 98"/>
                <a:gd name="T43" fmla="*/ 59 h 174"/>
                <a:gd name="T44" fmla="*/ 72 w 98"/>
                <a:gd name="T45" fmla="*/ 65 h 174"/>
                <a:gd name="T46" fmla="*/ 74 w 98"/>
                <a:gd name="T47" fmla="*/ 60 h 174"/>
                <a:gd name="T48" fmla="*/ 65 w 98"/>
                <a:gd name="T49" fmla="*/ 62 h 174"/>
                <a:gd name="T50" fmla="*/ 51 w 98"/>
                <a:gd name="T51" fmla="*/ 71 h 174"/>
                <a:gd name="T52" fmla="*/ 33 w 98"/>
                <a:gd name="T53" fmla="*/ 81 h 174"/>
                <a:gd name="T54" fmla="*/ 21 w 98"/>
                <a:gd name="T55" fmla="*/ 93 h 174"/>
                <a:gd name="T56" fmla="*/ 17 w 98"/>
                <a:gd name="T57" fmla="*/ 98 h 174"/>
                <a:gd name="T58" fmla="*/ 38 w 98"/>
                <a:gd name="T59" fmla="*/ 81 h 174"/>
                <a:gd name="T60" fmla="*/ 47 w 98"/>
                <a:gd name="T61" fmla="*/ 74 h 174"/>
                <a:gd name="T62" fmla="*/ 65 w 98"/>
                <a:gd name="T63" fmla="*/ 65 h 174"/>
                <a:gd name="T64" fmla="*/ 65 w 98"/>
                <a:gd name="T65" fmla="*/ 51 h 174"/>
                <a:gd name="T66" fmla="*/ 84 w 98"/>
                <a:gd name="T67" fmla="*/ 36 h 174"/>
                <a:gd name="T68" fmla="*/ 78 w 98"/>
                <a:gd name="T69" fmla="*/ 20 h 174"/>
                <a:gd name="T70" fmla="*/ 89 w 98"/>
                <a:gd name="T7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74">
                  <a:moveTo>
                    <a:pt x="89" y="0"/>
                  </a:moveTo>
                  <a:cubicBezTo>
                    <a:pt x="90" y="21"/>
                    <a:pt x="90" y="42"/>
                    <a:pt x="93" y="62"/>
                  </a:cubicBezTo>
                  <a:cubicBezTo>
                    <a:pt x="92" y="91"/>
                    <a:pt x="94" y="113"/>
                    <a:pt x="95" y="144"/>
                  </a:cubicBezTo>
                  <a:cubicBezTo>
                    <a:pt x="92" y="174"/>
                    <a:pt x="98" y="154"/>
                    <a:pt x="72" y="152"/>
                  </a:cubicBezTo>
                  <a:cubicBezTo>
                    <a:pt x="67" y="149"/>
                    <a:pt x="62" y="149"/>
                    <a:pt x="57" y="146"/>
                  </a:cubicBezTo>
                  <a:cubicBezTo>
                    <a:pt x="51" y="135"/>
                    <a:pt x="63" y="146"/>
                    <a:pt x="68" y="147"/>
                  </a:cubicBezTo>
                  <a:cubicBezTo>
                    <a:pt x="71" y="149"/>
                    <a:pt x="75" y="150"/>
                    <a:pt x="78" y="152"/>
                  </a:cubicBezTo>
                  <a:cubicBezTo>
                    <a:pt x="79" y="153"/>
                    <a:pt x="75" y="151"/>
                    <a:pt x="74" y="150"/>
                  </a:cubicBezTo>
                  <a:cubicBezTo>
                    <a:pt x="70" y="148"/>
                    <a:pt x="68" y="146"/>
                    <a:pt x="63" y="144"/>
                  </a:cubicBezTo>
                  <a:cubicBezTo>
                    <a:pt x="61" y="143"/>
                    <a:pt x="59" y="143"/>
                    <a:pt x="57" y="143"/>
                  </a:cubicBezTo>
                  <a:cubicBezTo>
                    <a:pt x="49" y="139"/>
                    <a:pt x="44" y="135"/>
                    <a:pt x="36" y="134"/>
                  </a:cubicBezTo>
                  <a:cubicBezTo>
                    <a:pt x="31" y="130"/>
                    <a:pt x="26" y="129"/>
                    <a:pt x="21" y="126"/>
                  </a:cubicBezTo>
                  <a:cubicBezTo>
                    <a:pt x="5" y="131"/>
                    <a:pt x="26" y="117"/>
                    <a:pt x="14" y="126"/>
                  </a:cubicBezTo>
                  <a:cubicBezTo>
                    <a:pt x="0" y="124"/>
                    <a:pt x="8" y="130"/>
                    <a:pt x="14" y="134"/>
                  </a:cubicBezTo>
                  <a:cubicBezTo>
                    <a:pt x="16" y="124"/>
                    <a:pt x="15" y="123"/>
                    <a:pt x="26" y="122"/>
                  </a:cubicBezTo>
                  <a:cubicBezTo>
                    <a:pt x="23" y="116"/>
                    <a:pt x="19" y="115"/>
                    <a:pt x="14" y="111"/>
                  </a:cubicBezTo>
                  <a:cubicBezTo>
                    <a:pt x="19" y="110"/>
                    <a:pt x="25" y="111"/>
                    <a:pt x="29" y="108"/>
                  </a:cubicBezTo>
                  <a:cubicBezTo>
                    <a:pt x="30" y="107"/>
                    <a:pt x="26" y="106"/>
                    <a:pt x="26" y="104"/>
                  </a:cubicBezTo>
                  <a:cubicBezTo>
                    <a:pt x="26" y="102"/>
                    <a:pt x="29" y="101"/>
                    <a:pt x="30" y="99"/>
                  </a:cubicBezTo>
                  <a:cubicBezTo>
                    <a:pt x="33" y="90"/>
                    <a:pt x="35" y="85"/>
                    <a:pt x="44" y="83"/>
                  </a:cubicBezTo>
                  <a:cubicBezTo>
                    <a:pt x="51" y="80"/>
                    <a:pt x="56" y="77"/>
                    <a:pt x="63" y="75"/>
                  </a:cubicBezTo>
                  <a:cubicBezTo>
                    <a:pt x="67" y="70"/>
                    <a:pt x="70" y="64"/>
                    <a:pt x="74" y="59"/>
                  </a:cubicBezTo>
                  <a:cubicBezTo>
                    <a:pt x="73" y="61"/>
                    <a:pt x="72" y="63"/>
                    <a:pt x="72" y="65"/>
                  </a:cubicBezTo>
                  <a:cubicBezTo>
                    <a:pt x="72" y="67"/>
                    <a:pt x="76" y="61"/>
                    <a:pt x="74" y="60"/>
                  </a:cubicBezTo>
                  <a:cubicBezTo>
                    <a:pt x="71" y="59"/>
                    <a:pt x="68" y="61"/>
                    <a:pt x="65" y="62"/>
                  </a:cubicBezTo>
                  <a:cubicBezTo>
                    <a:pt x="60" y="65"/>
                    <a:pt x="57" y="69"/>
                    <a:pt x="51" y="71"/>
                  </a:cubicBezTo>
                  <a:cubicBezTo>
                    <a:pt x="46" y="76"/>
                    <a:pt x="40" y="80"/>
                    <a:pt x="33" y="81"/>
                  </a:cubicBezTo>
                  <a:cubicBezTo>
                    <a:pt x="29" y="87"/>
                    <a:pt x="28" y="92"/>
                    <a:pt x="21" y="93"/>
                  </a:cubicBezTo>
                  <a:cubicBezTo>
                    <a:pt x="17" y="99"/>
                    <a:pt x="5" y="100"/>
                    <a:pt x="17" y="98"/>
                  </a:cubicBezTo>
                  <a:cubicBezTo>
                    <a:pt x="25" y="92"/>
                    <a:pt x="31" y="87"/>
                    <a:pt x="38" y="81"/>
                  </a:cubicBezTo>
                  <a:cubicBezTo>
                    <a:pt x="41" y="79"/>
                    <a:pt x="47" y="74"/>
                    <a:pt x="47" y="74"/>
                  </a:cubicBezTo>
                  <a:cubicBezTo>
                    <a:pt x="51" y="68"/>
                    <a:pt x="58" y="66"/>
                    <a:pt x="65" y="65"/>
                  </a:cubicBezTo>
                  <a:cubicBezTo>
                    <a:pt x="69" y="59"/>
                    <a:pt x="71" y="56"/>
                    <a:pt x="65" y="51"/>
                  </a:cubicBezTo>
                  <a:cubicBezTo>
                    <a:pt x="72" y="46"/>
                    <a:pt x="76" y="40"/>
                    <a:pt x="84" y="36"/>
                  </a:cubicBezTo>
                  <a:cubicBezTo>
                    <a:pt x="88" y="28"/>
                    <a:pt x="87" y="22"/>
                    <a:pt x="78" y="20"/>
                  </a:cubicBezTo>
                  <a:cubicBezTo>
                    <a:pt x="89" y="14"/>
                    <a:pt x="90" y="14"/>
                    <a:pt x="89" y="0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01" name="Freeform 529"/>
            <p:cNvSpPr>
              <a:spLocks/>
            </p:cNvSpPr>
            <p:nvPr/>
          </p:nvSpPr>
          <p:spPr bwMode="auto">
            <a:xfrm>
              <a:off x="1090" y="2429"/>
              <a:ext cx="47" cy="193"/>
            </a:xfrm>
            <a:custGeom>
              <a:avLst/>
              <a:gdLst>
                <a:gd name="T0" fmla="*/ 47 w 47"/>
                <a:gd name="T1" fmla="*/ 31 h 193"/>
                <a:gd name="T2" fmla="*/ 39 w 47"/>
                <a:gd name="T3" fmla="*/ 28 h 193"/>
                <a:gd name="T4" fmla="*/ 42 w 47"/>
                <a:gd name="T5" fmla="*/ 37 h 193"/>
                <a:gd name="T6" fmla="*/ 41 w 47"/>
                <a:gd name="T7" fmla="*/ 52 h 193"/>
                <a:gd name="T8" fmla="*/ 30 w 47"/>
                <a:gd name="T9" fmla="*/ 80 h 193"/>
                <a:gd name="T10" fmla="*/ 23 w 47"/>
                <a:gd name="T11" fmla="*/ 107 h 193"/>
                <a:gd name="T12" fmla="*/ 15 w 47"/>
                <a:gd name="T13" fmla="*/ 143 h 193"/>
                <a:gd name="T14" fmla="*/ 5 w 47"/>
                <a:gd name="T15" fmla="*/ 170 h 193"/>
                <a:gd name="T16" fmla="*/ 3 w 47"/>
                <a:gd name="T17" fmla="*/ 176 h 193"/>
                <a:gd name="T18" fmla="*/ 9 w 47"/>
                <a:gd name="T19" fmla="*/ 161 h 193"/>
                <a:gd name="T20" fmla="*/ 12 w 47"/>
                <a:gd name="T21" fmla="*/ 146 h 193"/>
                <a:gd name="T22" fmla="*/ 3 w 47"/>
                <a:gd name="T23" fmla="*/ 149 h 193"/>
                <a:gd name="T24" fmla="*/ 15 w 47"/>
                <a:gd name="T25" fmla="*/ 140 h 193"/>
                <a:gd name="T26" fmla="*/ 20 w 47"/>
                <a:gd name="T27" fmla="*/ 113 h 193"/>
                <a:gd name="T28" fmla="*/ 21 w 47"/>
                <a:gd name="T29" fmla="*/ 103 h 193"/>
                <a:gd name="T30" fmla="*/ 24 w 47"/>
                <a:gd name="T31" fmla="*/ 89 h 193"/>
                <a:gd name="T32" fmla="*/ 27 w 47"/>
                <a:gd name="T33" fmla="*/ 85 h 193"/>
                <a:gd name="T34" fmla="*/ 26 w 47"/>
                <a:gd name="T35" fmla="*/ 83 h 193"/>
                <a:gd name="T36" fmla="*/ 30 w 47"/>
                <a:gd name="T37" fmla="*/ 74 h 193"/>
                <a:gd name="T38" fmla="*/ 35 w 47"/>
                <a:gd name="T39" fmla="*/ 55 h 193"/>
                <a:gd name="T40" fmla="*/ 38 w 47"/>
                <a:gd name="T41" fmla="*/ 37 h 193"/>
                <a:gd name="T42" fmla="*/ 35 w 47"/>
                <a:gd name="T43" fmla="*/ 26 h 193"/>
                <a:gd name="T44" fmla="*/ 41 w 47"/>
                <a:gd name="T45" fmla="*/ 13 h 193"/>
                <a:gd name="T46" fmla="*/ 41 w 47"/>
                <a:gd name="T47" fmla="*/ 5 h 193"/>
                <a:gd name="T48" fmla="*/ 47 w 47"/>
                <a:gd name="T49" fmla="*/ 3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7" h="193">
                  <a:moveTo>
                    <a:pt x="47" y="31"/>
                  </a:moveTo>
                  <a:cubicBezTo>
                    <a:pt x="45" y="25"/>
                    <a:pt x="42" y="19"/>
                    <a:pt x="39" y="28"/>
                  </a:cubicBezTo>
                  <a:cubicBezTo>
                    <a:pt x="45" y="36"/>
                    <a:pt x="33" y="33"/>
                    <a:pt x="42" y="37"/>
                  </a:cubicBezTo>
                  <a:cubicBezTo>
                    <a:pt x="41" y="44"/>
                    <a:pt x="38" y="46"/>
                    <a:pt x="41" y="52"/>
                  </a:cubicBezTo>
                  <a:cubicBezTo>
                    <a:pt x="36" y="62"/>
                    <a:pt x="37" y="71"/>
                    <a:pt x="30" y="80"/>
                  </a:cubicBezTo>
                  <a:cubicBezTo>
                    <a:pt x="28" y="89"/>
                    <a:pt x="28" y="100"/>
                    <a:pt x="23" y="107"/>
                  </a:cubicBezTo>
                  <a:cubicBezTo>
                    <a:pt x="21" y="119"/>
                    <a:pt x="22" y="133"/>
                    <a:pt x="15" y="143"/>
                  </a:cubicBezTo>
                  <a:cubicBezTo>
                    <a:pt x="13" y="152"/>
                    <a:pt x="13" y="164"/>
                    <a:pt x="5" y="170"/>
                  </a:cubicBezTo>
                  <a:cubicBezTo>
                    <a:pt x="3" y="187"/>
                    <a:pt x="0" y="193"/>
                    <a:pt x="3" y="176"/>
                  </a:cubicBezTo>
                  <a:cubicBezTo>
                    <a:pt x="1" y="164"/>
                    <a:pt x="0" y="168"/>
                    <a:pt x="9" y="161"/>
                  </a:cubicBezTo>
                  <a:cubicBezTo>
                    <a:pt x="9" y="159"/>
                    <a:pt x="12" y="146"/>
                    <a:pt x="12" y="146"/>
                  </a:cubicBezTo>
                  <a:cubicBezTo>
                    <a:pt x="10" y="144"/>
                    <a:pt x="6" y="148"/>
                    <a:pt x="3" y="149"/>
                  </a:cubicBezTo>
                  <a:cubicBezTo>
                    <a:pt x="7" y="144"/>
                    <a:pt x="10" y="143"/>
                    <a:pt x="15" y="140"/>
                  </a:cubicBezTo>
                  <a:cubicBezTo>
                    <a:pt x="14" y="132"/>
                    <a:pt x="17" y="121"/>
                    <a:pt x="20" y="113"/>
                  </a:cubicBezTo>
                  <a:cubicBezTo>
                    <a:pt x="15" y="104"/>
                    <a:pt x="26" y="112"/>
                    <a:pt x="21" y="103"/>
                  </a:cubicBezTo>
                  <a:cubicBezTo>
                    <a:pt x="25" y="97"/>
                    <a:pt x="27" y="96"/>
                    <a:pt x="24" y="89"/>
                  </a:cubicBezTo>
                  <a:cubicBezTo>
                    <a:pt x="25" y="88"/>
                    <a:pt x="28" y="86"/>
                    <a:pt x="27" y="85"/>
                  </a:cubicBezTo>
                  <a:cubicBezTo>
                    <a:pt x="25" y="83"/>
                    <a:pt x="14" y="90"/>
                    <a:pt x="26" y="83"/>
                  </a:cubicBezTo>
                  <a:cubicBezTo>
                    <a:pt x="18" y="77"/>
                    <a:pt x="23" y="77"/>
                    <a:pt x="30" y="74"/>
                  </a:cubicBezTo>
                  <a:cubicBezTo>
                    <a:pt x="33" y="58"/>
                    <a:pt x="31" y="64"/>
                    <a:pt x="35" y="55"/>
                  </a:cubicBezTo>
                  <a:cubicBezTo>
                    <a:pt x="32" y="49"/>
                    <a:pt x="35" y="43"/>
                    <a:pt x="38" y="37"/>
                  </a:cubicBezTo>
                  <a:cubicBezTo>
                    <a:pt x="35" y="30"/>
                    <a:pt x="42" y="29"/>
                    <a:pt x="35" y="26"/>
                  </a:cubicBezTo>
                  <a:cubicBezTo>
                    <a:pt x="38" y="22"/>
                    <a:pt x="39" y="18"/>
                    <a:pt x="41" y="13"/>
                  </a:cubicBezTo>
                  <a:cubicBezTo>
                    <a:pt x="44" y="0"/>
                    <a:pt x="29" y="10"/>
                    <a:pt x="41" y="5"/>
                  </a:cubicBezTo>
                  <a:cubicBezTo>
                    <a:pt x="43" y="14"/>
                    <a:pt x="44" y="22"/>
                    <a:pt x="47" y="31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02" name="Freeform 530"/>
            <p:cNvSpPr>
              <a:spLocks/>
            </p:cNvSpPr>
            <p:nvPr/>
          </p:nvSpPr>
          <p:spPr bwMode="auto">
            <a:xfrm>
              <a:off x="1368" y="2690"/>
              <a:ext cx="180" cy="158"/>
            </a:xfrm>
            <a:custGeom>
              <a:avLst/>
              <a:gdLst>
                <a:gd name="T0" fmla="*/ 174 w 180"/>
                <a:gd name="T1" fmla="*/ 79 h 158"/>
                <a:gd name="T2" fmla="*/ 154 w 180"/>
                <a:gd name="T3" fmla="*/ 83 h 158"/>
                <a:gd name="T4" fmla="*/ 132 w 180"/>
                <a:gd name="T5" fmla="*/ 94 h 158"/>
                <a:gd name="T6" fmla="*/ 93 w 180"/>
                <a:gd name="T7" fmla="*/ 113 h 158"/>
                <a:gd name="T8" fmla="*/ 70 w 180"/>
                <a:gd name="T9" fmla="*/ 128 h 158"/>
                <a:gd name="T10" fmla="*/ 58 w 180"/>
                <a:gd name="T11" fmla="*/ 137 h 158"/>
                <a:gd name="T12" fmla="*/ 24 w 180"/>
                <a:gd name="T13" fmla="*/ 146 h 158"/>
                <a:gd name="T14" fmla="*/ 15 w 180"/>
                <a:gd name="T15" fmla="*/ 158 h 158"/>
                <a:gd name="T16" fmla="*/ 18 w 180"/>
                <a:gd name="T17" fmla="*/ 151 h 158"/>
                <a:gd name="T18" fmla="*/ 16 w 180"/>
                <a:gd name="T19" fmla="*/ 140 h 158"/>
                <a:gd name="T20" fmla="*/ 25 w 180"/>
                <a:gd name="T21" fmla="*/ 133 h 158"/>
                <a:gd name="T22" fmla="*/ 51 w 180"/>
                <a:gd name="T23" fmla="*/ 113 h 158"/>
                <a:gd name="T24" fmla="*/ 75 w 180"/>
                <a:gd name="T25" fmla="*/ 103 h 158"/>
                <a:gd name="T26" fmla="*/ 96 w 180"/>
                <a:gd name="T27" fmla="*/ 94 h 158"/>
                <a:gd name="T28" fmla="*/ 111 w 180"/>
                <a:gd name="T29" fmla="*/ 89 h 158"/>
                <a:gd name="T30" fmla="*/ 126 w 180"/>
                <a:gd name="T31" fmla="*/ 79 h 158"/>
                <a:gd name="T32" fmla="*/ 148 w 180"/>
                <a:gd name="T33" fmla="*/ 71 h 158"/>
                <a:gd name="T34" fmla="*/ 162 w 180"/>
                <a:gd name="T35" fmla="*/ 62 h 158"/>
                <a:gd name="T36" fmla="*/ 172 w 180"/>
                <a:gd name="T37" fmla="*/ 52 h 158"/>
                <a:gd name="T38" fmla="*/ 162 w 180"/>
                <a:gd name="T39" fmla="*/ 47 h 158"/>
                <a:gd name="T40" fmla="*/ 144 w 180"/>
                <a:gd name="T41" fmla="*/ 10 h 158"/>
                <a:gd name="T42" fmla="*/ 145 w 180"/>
                <a:gd name="T43" fmla="*/ 2 h 158"/>
                <a:gd name="T44" fmla="*/ 157 w 180"/>
                <a:gd name="T45" fmla="*/ 26 h 158"/>
                <a:gd name="T46" fmla="*/ 171 w 180"/>
                <a:gd name="T47" fmla="*/ 44 h 158"/>
                <a:gd name="T48" fmla="*/ 174 w 180"/>
                <a:gd name="T49" fmla="*/ 79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0" h="158">
                  <a:moveTo>
                    <a:pt x="174" y="79"/>
                  </a:moveTo>
                  <a:cubicBezTo>
                    <a:pt x="166" y="81"/>
                    <a:pt x="163" y="82"/>
                    <a:pt x="154" y="83"/>
                  </a:cubicBezTo>
                  <a:cubicBezTo>
                    <a:pt x="150" y="89"/>
                    <a:pt x="140" y="91"/>
                    <a:pt x="132" y="94"/>
                  </a:cubicBezTo>
                  <a:cubicBezTo>
                    <a:pt x="124" y="104"/>
                    <a:pt x="105" y="112"/>
                    <a:pt x="93" y="113"/>
                  </a:cubicBezTo>
                  <a:cubicBezTo>
                    <a:pt x="85" y="118"/>
                    <a:pt x="80" y="126"/>
                    <a:pt x="70" y="128"/>
                  </a:cubicBezTo>
                  <a:cubicBezTo>
                    <a:pt x="66" y="134"/>
                    <a:pt x="65" y="136"/>
                    <a:pt x="58" y="137"/>
                  </a:cubicBezTo>
                  <a:cubicBezTo>
                    <a:pt x="48" y="142"/>
                    <a:pt x="35" y="144"/>
                    <a:pt x="24" y="146"/>
                  </a:cubicBezTo>
                  <a:cubicBezTo>
                    <a:pt x="22" y="152"/>
                    <a:pt x="20" y="154"/>
                    <a:pt x="15" y="158"/>
                  </a:cubicBezTo>
                  <a:cubicBezTo>
                    <a:pt x="0" y="156"/>
                    <a:pt x="12" y="156"/>
                    <a:pt x="18" y="151"/>
                  </a:cubicBezTo>
                  <a:cubicBezTo>
                    <a:pt x="19" y="147"/>
                    <a:pt x="15" y="144"/>
                    <a:pt x="16" y="140"/>
                  </a:cubicBezTo>
                  <a:cubicBezTo>
                    <a:pt x="17" y="136"/>
                    <a:pt x="23" y="136"/>
                    <a:pt x="25" y="133"/>
                  </a:cubicBezTo>
                  <a:cubicBezTo>
                    <a:pt x="32" y="124"/>
                    <a:pt x="39" y="117"/>
                    <a:pt x="51" y="113"/>
                  </a:cubicBezTo>
                  <a:cubicBezTo>
                    <a:pt x="61" y="105"/>
                    <a:pt x="63" y="104"/>
                    <a:pt x="75" y="103"/>
                  </a:cubicBezTo>
                  <a:cubicBezTo>
                    <a:pt x="86" y="95"/>
                    <a:pt x="77" y="95"/>
                    <a:pt x="96" y="94"/>
                  </a:cubicBezTo>
                  <a:cubicBezTo>
                    <a:pt x="101" y="92"/>
                    <a:pt x="106" y="91"/>
                    <a:pt x="111" y="89"/>
                  </a:cubicBezTo>
                  <a:cubicBezTo>
                    <a:pt x="121" y="79"/>
                    <a:pt x="116" y="81"/>
                    <a:pt x="126" y="79"/>
                  </a:cubicBezTo>
                  <a:cubicBezTo>
                    <a:pt x="132" y="71"/>
                    <a:pt x="139" y="75"/>
                    <a:pt x="148" y="71"/>
                  </a:cubicBezTo>
                  <a:cubicBezTo>
                    <a:pt x="151" y="65"/>
                    <a:pt x="156" y="65"/>
                    <a:pt x="162" y="62"/>
                  </a:cubicBezTo>
                  <a:cubicBezTo>
                    <a:pt x="173" y="66"/>
                    <a:pt x="180" y="63"/>
                    <a:pt x="172" y="52"/>
                  </a:cubicBezTo>
                  <a:cubicBezTo>
                    <a:pt x="170" y="43"/>
                    <a:pt x="169" y="50"/>
                    <a:pt x="162" y="47"/>
                  </a:cubicBezTo>
                  <a:cubicBezTo>
                    <a:pt x="157" y="35"/>
                    <a:pt x="154" y="20"/>
                    <a:pt x="144" y="10"/>
                  </a:cubicBezTo>
                  <a:cubicBezTo>
                    <a:pt x="141" y="4"/>
                    <a:pt x="135" y="0"/>
                    <a:pt x="145" y="2"/>
                  </a:cubicBezTo>
                  <a:cubicBezTo>
                    <a:pt x="150" y="10"/>
                    <a:pt x="151" y="18"/>
                    <a:pt x="157" y="26"/>
                  </a:cubicBezTo>
                  <a:cubicBezTo>
                    <a:pt x="160" y="38"/>
                    <a:pt x="158" y="42"/>
                    <a:pt x="171" y="44"/>
                  </a:cubicBezTo>
                  <a:cubicBezTo>
                    <a:pt x="173" y="56"/>
                    <a:pt x="160" y="79"/>
                    <a:pt x="174" y="79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03" name="Freeform 531"/>
            <p:cNvSpPr>
              <a:spLocks/>
            </p:cNvSpPr>
            <p:nvPr/>
          </p:nvSpPr>
          <p:spPr bwMode="auto">
            <a:xfrm>
              <a:off x="1403" y="2422"/>
              <a:ext cx="106" cy="263"/>
            </a:xfrm>
            <a:custGeom>
              <a:avLst/>
              <a:gdLst>
                <a:gd name="T0" fmla="*/ 104 w 106"/>
                <a:gd name="T1" fmla="*/ 263 h 263"/>
                <a:gd name="T2" fmla="*/ 88 w 106"/>
                <a:gd name="T3" fmla="*/ 230 h 263"/>
                <a:gd name="T4" fmla="*/ 80 w 106"/>
                <a:gd name="T5" fmla="*/ 209 h 263"/>
                <a:gd name="T6" fmla="*/ 68 w 106"/>
                <a:gd name="T7" fmla="*/ 185 h 263"/>
                <a:gd name="T8" fmla="*/ 62 w 106"/>
                <a:gd name="T9" fmla="*/ 161 h 263"/>
                <a:gd name="T10" fmla="*/ 50 w 106"/>
                <a:gd name="T11" fmla="*/ 144 h 263"/>
                <a:gd name="T12" fmla="*/ 38 w 106"/>
                <a:gd name="T13" fmla="*/ 107 h 263"/>
                <a:gd name="T14" fmla="*/ 29 w 106"/>
                <a:gd name="T15" fmla="*/ 89 h 263"/>
                <a:gd name="T16" fmla="*/ 20 w 106"/>
                <a:gd name="T17" fmla="*/ 57 h 263"/>
                <a:gd name="T18" fmla="*/ 16 w 106"/>
                <a:gd name="T19" fmla="*/ 36 h 263"/>
                <a:gd name="T20" fmla="*/ 2 w 106"/>
                <a:gd name="T21" fmla="*/ 20 h 263"/>
                <a:gd name="T22" fmla="*/ 4 w 106"/>
                <a:gd name="T23" fmla="*/ 0 h 263"/>
                <a:gd name="T24" fmla="*/ 16 w 106"/>
                <a:gd name="T25" fmla="*/ 48 h 263"/>
                <a:gd name="T26" fmla="*/ 28 w 106"/>
                <a:gd name="T27" fmla="*/ 65 h 263"/>
                <a:gd name="T28" fmla="*/ 43 w 106"/>
                <a:gd name="T29" fmla="*/ 102 h 263"/>
                <a:gd name="T30" fmla="*/ 53 w 106"/>
                <a:gd name="T31" fmla="*/ 135 h 263"/>
                <a:gd name="T32" fmla="*/ 67 w 106"/>
                <a:gd name="T33" fmla="*/ 158 h 263"/>
                <a:gd name="T34" fmla="*/ 68 w 106"/>
                <a:gd name="T35" fmla="*/ 165 h 263"/>
                <a:gd name="T36" fmla="*/ 73 w 106"/>
                <a:gd name="T37" fmla="*/ 168 h 263"/>
                <a:gd name="T38" fmla="*/ 79 w 106"/>
                <a:gd name="T39" fmla="*/ 183 h 263"/>
                <a:gd name="T40" fmla="*/ 88 w 106"/>
                <a:gd name="T41" fmla="*/ 206 h 263"/>
                <a:gd name="T42" fmla="*/ 94 w 106"/>
                <a:gd name="T43" fmla="*/ 225 h 263"/>
                <a:gd name="T44" fmla="*/ 103 w 106"/>
                <a:gd name="T45" fmla="*/ 236 h 263"/>
                <a:gd name="T46" fmla="*/ 106 w 106"/>
                <a:gd name="T47" fmla="*/ 251 h 263"/>
                <a:gd name="T48" fmla="*/ 100 w 106"/>
                <a:gd name="T49" fmla="*/ 260 h 263"/>
                <a:gd name="T50" fmla="*/ 104 w 106"/>
                <a:gd name="T51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6" h="263">
                  <a:moveTo>
                    <a:pt x="104" y="263"/>
                  </a:moveTo>
                  <a:cubicBezTo>
                    <a:pt x="98" y="253"/>
                    <a:pt x="95" y="240"/>
                    <a:pt x="88" y="230"/>
                  </a:cubicBezTo>
                  <a:cubicBezTo>
                    <a:pt x="86" y="223"/>
                    <a:pt x="85" y="215"/>
                    <a:pt x="80" y="209"/>
                  </a:cubicBezTo>
                  <a:cubicBezTo>
                    <a:pt x="78" y="199"/>
                    <a:pt x="74" y="193"/>
                    <a:pt x="68" y="185"/>
                  </a:cubicBezTo>
                  <a:cubicBezTo>
                    <a:pt x="67" y="177"/>
                    <a:pt x="66" y="168"/>
                    <a:pt x="62" y="161"/>
                  </a:cubicBezTo>
                  <a:cubicBezTo>
                    <a:pt x="61" y="155"/>
                    <a:pt x="55" y="147"/>
                    <a:pt x="50" y="144"/>
                  </a:cubicBezTo>
                  <a:cubicBezTo>
                    <a:pt x="53" y="127"/>
                    <a:pt x="48" y="120"/>
                    <a:pt x="38" y="107"/>
                  </a:cubicBezTo>
                  <a:cubicBezTo>
                    <a:pt x="37" y="100"/>
                    <a:pt x="29" y="89"/>
                    <a:pt x="29" y="89"/>
                  </a:cubicBezTo>
                  <a:cubicBezTo>
                    <a:pt x="28" y="73"/>
                    <a:pt x="25" y="71"/>
                    <a:pt x="20" y="57"/>
                  </a:cubicBezTo>
                  <a:cubicBezTo>
                    <a:pt x="18" y="44"/>
                    <a:pt x="13" y="52"/>
                    <a:pt x="16" y="36"/>
                  </a:cubicBezTo>
                  <a:cubicBezTo>
                    <a:pt x="4" y="34"/>
                    <a:pt x="13" y="22"/>
                    <a:pt x="2" y="20"/>
                  </a:cubicBezTo>
                  <a:cubicBezTo>
                    <a:pt x="0" y="10"/>
                    <a:pt x="1" y="10"/>
                    <a:pt x="4" y="0"/>
                  </a:cubicBezTo>
                  <a:cubicBezTo>
                    <a:pt x="5" y="15"/>
                    <a:pt x="7" y="36"/>
                    <a:pt x="16" y="48"/>
                  </a:cubicBezTo>
                  <a:cubicBezTo>
                    <a:pt x="17" y="55"/>
                    <a:pt x="24" y="59"/>
                    <a:pt x="28" y="65"/>
                  </a:cubicBezTo>
                  <a:cubicBezTo>
                    <a:pt x="29" y="80"/>
                    <a:pt x="29" y="94"/>
                    <a:pt x="43" y="102"/>
                  </a:cubicBezTo>
                  <a:cubicBezTo>
                    <a:pt x="44" y="112"/>
                    <a:pt x="47" y="127"/>
                    <a:pt x="53" y="135"/>
                  </a:cubicBezTo>
                  <a:cubicBezTo>
                    <a:pt x="55" y="144"/>
                    <a:pt x="59" y="153"/>
                    <a:pt x="67" y="158"/>
                  </a:cubicBezTo>
                  <a:cubicBezTo>
                    <a:pt x="67" y="160"/>
                    <a:pt x="67" y="163"/>
                    <a:pt x="68" y="165"/>
                  </a:cubicBezTo>
                  <a:cubicBezTo>
                    <a:pt x="69" y="167"/>
                    <a:pt x="72" y="166"/>
                    <a:pt x="73" y="168"/>
                  </a:cubicBezTo>
                  <a:cubicBezTo>
                    <a:pt x="80" y="185"/>
                    <a:pt x="68" y="176"/>
                    <a:pt x="79" y="183"/>
                  </a:cubicBezTo>
                  <a:cubicBezTo>
                    <a:pt x="82" y="197"/>
                    <a:pt x="82" y="196"/>
                    <a:pt x="88" y="206"/>
                  </a:cubicBezTo>
                  <a:cubicBezTo>
                    <a:pt x="89" y="215"/>
                    <a:pt x="89" y="218"/>
                    <a:pt x="94" y="225"/>
                  </a:cubicBezTo>
                  <a:cubicBezTo>
                    <a:pt x="96" y="233"/>
                    <a:pt x="99" y="229"/>
                    <a:pt x="103" y="236"/>
                  </a:cubicBezTo>
                  <a:cubicBezTo>
                    <a:pt x="104" y="241"/>
                    <a:pt x="106" y="246"/>
                    <a:pt x="106" y="251"/>
                  </a:cubicBezTo>
                  <a:cubicBezTo>
                    <a:pt x="106" y="254"/>
                    <a:pt x="100" y="259"/>
                    <a:pt x="100" y="260"/>
                  </a:cubicBezTo>
                  <a:cubicBezTo>
                    <a:pt x="100" y="262"/>
                    <a:pt x="103" y="262"/>
                    <a:pt x="104" y="263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04" name="Freeform 532"/>
            <p:cNvSpPr>
              <a:spLocks/>
            </p:cNvSpPr>
            <p:nvPr/>
          </p:nvSpPr>
          <p:spPr bwMode="auto">
            <a:xfrm>
              <a:off x="796" y="2325"/>
              <a:ext cx="356" cy="40"/>
            </a:xfrm>
            <a:custGeom>
              <a:avLst/>
              <a:gdLst>
                <a:gd name="T0" fmla="*/ 348 w 356"/>
                <a:gd name="T1" fmla="*/ 6 h 40"/>
                <a:gd name="T2" fmla="*/ 291 w 356"/>
                <a:gd name="T3" fmla="*/ 6 h 40"/>
                <a:gd name="T4" fmla="*/ 159 w 356"/>
                <a:gd name="T5" fmla="*/ 9 h 40"/>
                <a:gd name="T6" fmla="*/ 26 w 356"/>
                <a:gd name="T7" fmla="*/ 13 h 40"/>
                <a:gd name="T8" fmla="*/ 17 w 356"/>
                <a:gd name="T9" fmla="*/ 37 h 40"/>
                <a:gd name="T10" fmla="*/ 21 w 356"/>
                <a:gd name="T11" fmla="*/ 34 h 40"/>
                <a:gd name="T12" fmla="*/ 110 w 356"/>
                <a:gd name="T13" fmla="*/ 36 h 40"/>
                <a:gd name="T14" fmla="*/ 149 w 356"/>
                <a:gd name="T15" fmla="*/ 33 h 40"/>
                <a:gd name="T16" fmla="*/ 188 w 356"/>
                <a:gd name="T17" fmla="*/ 31 h 40"/>
                <a:gd name="T18" fmla="*/ 270 w 356"/>
                <a:gd name="T19" fmla="*/ 27 h 40"/>
                <a:gd name="T20" fmla="*/ 347 w 356"/>
                <a:gd name="T21" fmla="*/ 25 h 40"/>
                <a:gd name="T22" fmla="*/ 348 w 356"/>
                <a:gd name="T23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6" h="40">
                  <a:moveTo>
                    <a:pt x="348" y="6"/>
                  </a:moveTo>
                  <a:cubicBezTo>
                    <a:pt x="323" y="0"/>
                    <a:pt x="345" y="5"/>
                    <a:pt x="291" y="6"/>
                  </a:cubicBezTo>
                  <a:cubicBezTo>
                    <a:pt x="247" y="7"/>
                    <a:pt x="159" y="9"/>
                    <a:pt x="159" y="9"/>
                  </a:cubicBezTo>
                  <a:cubicBezTo>
                    <a:pt x="151" y="10"/>
                    <a:pt x="34" y="12"/>
                    <a:pt x="26" y="13"/>
                  </a:cubicBezTo>
                  <a:cubicBezTo>
                    <a:pt x="0" y="18"/>
                    <a:pt x="18" y="34"/>
                    <a:pt x="17" y="37"/>
                  </a:cubicBezTo>
                  <a:cubicBezTo>
                    <a:pt x="16" y="40"/>
                    <a:pt x="6" y="34"/>
                    <a:pt x="21" y="34"/>
                  </a:cubicBezTo>
                  <a:cubicBezTo>
                    <a:pt x="36" y="34"/>
                    <a:pt x="89" y="36"/>
                    <a:pt x="110" y="36"/>
                  </a:cubicBezTo>
                  <a:cubicBezTo>
                    <a:pt x="131" y="36"/>
                    <a:pt x="136" y="34"/>
                    <a:pt x="149" y="33"/>
                  </a:cubicBezTo>
                  <a:cubicBezTo>
                    <a:pt x="167" y="29"/>
                    <a:pt x="167" y="33"/>
                    <a:pt x="188" y="31"/>
                  </a:cubicBezTo>
                  <a:cubicBezTo>
                    <a:pt x="214" y="27"/>
                    <a:pt x="243" y="28"/>
                    <a:pt x="270" y="27"/>
                  </a:cubicBezTo>
                  <a:cubicBezTo>
                    <a:pt x="289" y="19"/>
                    <a:pt x="324" y="27"/>
                    <a:pt x="347" y="25"/>
                  </a:cubicBezTo>
                  <a:cubicBezTo>
                    <a:pt x="348" y="16"/>
                    <a:pt x="356" y="8"/>
                    <a:pt x="348" y="6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05" name="Freeform 533"/>
            <p:cNvSpPr>
              <a:spLocks/>
            </p:cNvSpPr>
            <p:nvPr/>
          </p:nvSpPr>
          <p:spPr bwMode="auto">
            <a:xfrm>
              <a:off x="927" y="2356"/>
              <a:ext cx="218" cy="71"/>
            </a:xfrm>
            <a:custGeom>
              <a:avLst/>
              <a:gdLst>
                <a:gd name="T0" fmla="*/ 124 w 218"/>
                <a:gd name="T1" fmla="*/ 3 h 71"/>
                <a:gd name="T2" fmla="*/ 111 w 218"/>
                <a:gd name="T3" fmla="*/ 12 h 71"/>
                <a:gd name="T4" fmla="*/ 106 w 218"/>
                <a:gd name="T5" fmla="*/ 14 h 71"/>
                <a:gd name="T6" fmla="*/ 111 w 218"/>
                <a:gd name="T7" fmla="*/ 15 h 71"/>
                <a:gd name="T8" fmla="*/ 105 w 218"/>
                <a:gd name="T9" fmla="*/ 17 h 71"/>
                <a:gd name="T10" fmla="*/ 97 w 218"/>
                <a:gd name="T11" fmla="*/ 29 h 71"/>
                <a:gd name="T12" fmla="*/ 88 w 218"/>
                <a:gd name="T13" fmla="*/ 27 h 71"/>
                <a:gd name="T14" fmla="*/ 93 w 218"/>
                <a:gd name="T15" fmla="*/ 30 h 71"/>
                <a:gd name="T16" fmla="*/ 85 w 218"/>
                <a:gd name="T17" fmla="*/ 29 h 71"/>
                <a:gd name="T18" fmla="*/ 72 w 218"/>
                <a:gd name="T19" fmla="*/ 30 h 71"/>
                <a:gd name="T20" fmla="*/ 55 w 218"/>
                <a:gd name="T21" fmla="*/ 38 h 71"/>
                <a:gd name="T22" fmla="*/ 93 w 218"/>
                <a:gd name="T23" fmla="*/ 36 h 71"/>
                <a:gd name="T24" fmla="*/ 151 w 218"/>
                <a:gd name="T25" fmla="*/ 35 h 71"/>
                <a:gd name="T26" fmla="*/ 193 w 218"/>
                <a:gd name="T27" fmla="*/ 39 h 71"/>
                <a:gd name="T28" fmla="*/ 124 w 218"/>
                <a:gd name="T29" fmla="*/ 41 h 71"/>
                <a:gd name="T30" fmla="*/ 99 w 218"/>
                <a:gd name="T31" fmla="*/ 30 h 71"/>
                <a:gd name="T32" fmla="*/ 69 w 218"/>
                <a:gd name="T33" fmla="*/ 38 h 71"/>
                <a:gd name="T34" fmla="*/ 46 w 218"/>
                <a:gd name="T35" fmla="*/ 42 h 71"/>
                <a:gd name="T36" fmla="*/ 36 w 218"/>
                <a:gd name="T37" fmla="*/ 47 h 71"/>
                <a:gd name="T38" fmla="*/ 31 w 218"/>
                <a:gd name="T39" fmla="*/ 45 h 71"/>
                <a:gd name="T40" fmla="*/ 48 w 218"/>
                <a:gd name="T41" fmla="*/ 50 h 71"/>
                <a:gd name="T42" fmla="*/ 157 w 218"/>
                <a:gd name="T43" fmla="*/ 51 h 71"/>
                <a:gd name="T44" fmla="*/ 4 w 218"/>
                <a:gd name="T45" fmla="*/ 57 h 71"/>
                <a:gd name="T46" fmla="*/ 43 w 218"/>
                <a:gd name="T47" fmla="*/ 44 h 71"/>
                <a:gd name="T48" fmla="*/ 57 w 218"/>
                <a:gd name="T49" fmla="*/ 35 h 71"/>
                <a:gd name="T50" fmla="*/ 69 w 218"/>
                <a:gd name="T51" fmla="*/ 26 h 71"/>
                <a:gd name="T52" fmla="*/ 64 w 218"/>
                <a:gd name="T53" fmla="*/ 20 h 71"/>
                <a:gd name="T54" fmla="*/ 51 w 218"/>
                <a:gd name="T55" fmla="*/ 27 h 71"/>
                <a:gd name="T56" fmla="*/ 51 w 218"/>
                <a:gd name="T57" fmla="*/ 11 h 71"/>
                <a:gd name="T58" fmla="*/ 57 w 218"/>
                <a:gd name="T59" fmla="*/ 6 h 71"/>
                <a:gd name="T60" fmla="*/ 73 w 218"/>
                <a:gd name="T61" fmla="*/ 5 h 71"/>
                <a:gd name="T62" fmla="*/ 91 w 218"/>
                <a:gd name="T63" fmla="*/ 5 h 71"/>
                <a:gd name="T64" fmla="*/ 78 w 218"/>
                <a:gd name="T65" fmla="*/ 15 h 71"/>
                <a:gd name="T66" fmla="*/ 79 w 218"/>
                <a:gd name="T67" fmla="*/ 24 h 71"/>
                <a:gd name="T68" fmla="*/ 81 w 218"/>
                <a:gd name="T69" fmla="*/ 14 h 71"/>
                <a:gd name="T70" fmla="*/ 85 w 218"/>
                <a:gd name="T71" fmla="*/ 18 h 71"/>
                <a:gd name="T72" fmla="*/ 88 w 218"/>
                <a:gd name="T73" fmla="*/ 14 h 71"/>
                <a:gd name="T74" fmla="*/ 102 w 218"/>
                <a:gd name="T75" fmla="*/ 14 h 71"/>
                <a:gd name="T76" fmla="*/ 124 w 218"/>
                <a:gd name="T77" fmla="*/ 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8" h="71">
                  <a:moveTo>
                    <a:pt x="124" y="3"/>
                  </a:moveTo>
                  <a:cubicBezTo>
                    <a:pt x="118" y="4"/>
                    <a:pt x="107" y="4"/>
                    <a:pt x="111" y="12"/>
                  </a:cubicBezTo>
                  <a:cubicBezTo>
                    <a:pt x="109" y="13"/>
                    <a:pt x="106" y="12"/>
                    <a:pt x="106" y="14"/>
                  </a:cubicBezTo>
                  <a:cubicBezTo>
                    <a:pt x="106" y="16"/>
                    <a:pt x="112" y="13"/>
                    <a:pt x="111" y="15"/>
                  </a:cubicBezTo>
                  <a:cubicBezTo>
                    <a:pt x="110" y="17"/>
                    <a:pt x="107" y="16"/>
                    <a:pt x="105" y="17"/>
                  </a:cubicBezTo>
                  <a:cubicBezTo>
                    <a:pt x="102" y="23"/>
                    <a:pt x="103" y="25"/>
                    <a:pt x="97" y="29"/>
                  </a:cubicBezTo>
                  <a:cubicBezTo>
                    <a:pt x="95" y="27"/>
                    <a:pt x="88" y="24"/>
                    <a:pt x="88" y="27"/>
                  </a:cubicBezTo>
                  <a:cubicBezTo>
                    <a:pt x="88" y="29"/>
                    <a:pt x="95" y="29"/>
                    <a:pt x="93" y="30"/>
                  </a:cubicBezTo>
                  <a:cubicBezTo>
                    <a:pt x="91" y="31"/>
                    <a:pt x="88" y="29"/>
                    <a:pt x="85" y="29"/>
                  </a:cubicBezTo>
                  <a:cubicBezTo>
                    <a:pt x="80" y="33"/>
                    <a:pt x="78" y="34"/>
                    <a:pt x="72" y="30"/>
                  </a:cubicBezTo>
                  <a:cubicBezTo>
                    <a:pt x="64" y="33"/>
                    <a:pt x="58" y="30"/>
                    <a:pt x="55" y="38"/>
                  </a:cubicBezTo>
                  <a:cubicBezTo>
                    <a:pt x="63" y="43"/>
                    <a:pt x="85" y="36"/>
                    <a:pt x="93" y="36"/>
                  </a:cubicBezTo>
                  <a:cubicBezTo>
                    <a:pt x="112" y="35"/>
                    <a:pt x="132" y="35"/>
                    <a:pt x="151" y="35"/>
                  </a:cubicBezTo>
                  <a:cubicBezTo>
                    <a:pt x="166" y="36"/>
                    <a:pt x="178" y="38"/>
                    <a:pt x="193" y="39"/>
                  </a:cubicBezTo>
                  <a:cubicBezTo>
                    <a:pt x="179" y="46"/>
                    <a:pt x="133" y="41"/>
                    <a:pt x="124" y="41"/>
                  </a:cubicBezTo>
                  <a:cubicBezTo>
                    <a:pt x="107" y="39"/>
                    <a:pt x="102" y="44"/>
                    <a:pt x="99" y="30"/>
                  </a:cubicBezTo>
                  <a:cubicBezTo>
                    <a:pt x="93" y="40"/>
                    <a:pt x="81" y="37"/>
                    <a:pt x="69" y="38"/>
                  </a:cubicBezTo>
                  <a:cubicBezTo>
                    <a:pt x="60" y="40"/>
                    <a:pt x="57" y="41"/>
                    <a:pt x="46" y="42"/>
                  </a:cubicBezTo>
                  <a:cubicBezTo>
                    <a:pt x="43" y="44"/>
                    <a:pt x="39" y="48"/>
                    <a:pt x="36" y="47"/>
                  </a:cubicBezTo>
                  <a:cubicBezTo>
                    <a:pt x="34" y="46"/>
                    <a:pt x="29" y="45"/>
                    <a:pt x="31" y="45"/>
                  </a:cubicBezTo>
                  <a:cubicBezTo>
                    <a:pt x="36" y="45"/>
                    <a:pt x="43" y="50"/>
                    <a:pt x="48" y="50"/>
                  </a:cubicBezTo>
                  <a:cubicBezTo>
                    <a:pt x="84" y="51"/>
                    <a:pt x="121" y="51"/>
                    <a:pt x="157" y="51"/>
                  </a:cubicBezTo>
                  <a:cubicBezTo>
                    <a:pt x="218" y="71"/>
                    <a:pt x="49" y="30"/>
                    <a:pt x="4" y="57"/>
                  </a:cubicBezTo>
                  <a:cubicBezTo>
                    <a:pt x="0" y="34"/>
                    <a:pt x="12" y="45"/>
                    <a:pt x="43" y="44"/>
                  </a:cubicBezTo>
                  <a:cubicBezTo>
                    <a:pt x="46" y="35"/>
                    <a:pt x="48" y="36"/>
                    <a:pt x="57" y="35"/>
                  </a:cubicBezTo>
                  <a:cubicBezTo>
                    <a:pt x="61" y="29"/>
                    <a:pt x="62" y="27"/>
                    <a:pt x="69" y="26"/>
                  </a:cubicBezTo>
                  <a:cubicBezTo>
                    <a:pt x="77" y="22"/>
                    <a:pt x="68" y="21"/>
                    <a:pt x="64" y="20"/>
                  </a:cubicBezTo>
                  <a:cubicBezTo>
                    <a:pt x="58" y="21"/>
                    <a:pt x="45" y="18"/>
                    <a:pt x="51" y="27"/>
                  </a:cubicBezTo>
                  <a:cubicBezTo>
                    <a:pt x="58" y="20"/>
                    <a:pt x="59" y="17"/>
                    <a:pt x="51" y="11"/>
                  </a:cubicBezTo>
                  <a:cubicBezTo>
                    <a:pt x="70" y="5"/>
                    <a:pt x="40" y="8"/>
                    <a:pt x="57" y="6"/>
                  </a:cubicBezTo>
                  <a:cubicBezTo>
                    <a:pt x="62" y="5"/>
                    <a:pt x="68" y="5"/>
                    <a:pt x="73" y="5"/>
                  </a:cubicBezTo>
                  <a:cubicBezTo>
                    <a:pt x="73" y="5"/>
                    <a:pt x="91" y="0"/>
                    <a:pt x="91" y="5"/>
                  </a:cubicBezTo>
                  <a:cubicBezTo>
                    <a:pt x="91" y="10"/>
                    <a:pt x="78" y="15"/>
                    <a:pt x="78" y="15"/>
                  </a:cubicBezTo>
                  <a:cubicBezTo>
                    <a:pt x="78" y="15"/>
                    <a:pt x="79" y="21"/>
                    <a:pt x="79" y="24"/>
                  </a:cubicBezTo>
                  <a:cubicBezTo>
                    <a:pt x="80" y="21"/>
                    <a:pt x="79" y="16"/>
                    <a:pt x="81" y="14"/>
                  </a:cubicBezTo>
                  <a:cubicBezTo>
                    <a:pt x="82" y="13"/>
                    <a:pt x="83" y="18"/>
                    <a:pt x="85" y="18"/>
                  </a:cubicBezTo>
                  <a:cubicBezTo>
                    <a:pt x="87" y="18"/>
                    <a:pt x="87" y="15"/>
                    <a:pt x="88" y="14"/>
                  </a:cubicBezTo>
                  <a:cubicBezTo>
                    <a:pt x="94" y="18"/>
                    <a:pt x="97" y="20"/>
                    <a:pt x="102" y="14"/>
                  </a:cubicBezTo>
                  <a:cubicBezTo>
                    <a:pt x="105" y="1"/>
                    <a:pt x="112" y="3"/>
                    <a:pt x="124" y="3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06" name="Freeform 534"/>
            <p:cNvSpPr>
              <a:spLocks/>
            </p:cNvSpPr>
            <p:nvPr/>
          </p:nvSpPr>
          <p:spPr bwMode="auto">
            <a:xfrm>
              <a:off x="1375" y="2308"/>
              <a:ext cx="404" cy="32"/>
            </a:xfrm>
            <a:custGeom>
              <a:avLst/>
              <a:gdLst>
                <a:gd name="T0" fmla="*/ 221 w 404"/>
                <a:gd name="T1" fmla="*/ 21 h 32"/>
                <a:gd name="T2" fmla="*/ 197 w 404"/>
                <a:gd name="T3" fmla="*/ 27 h 32"/>
                <a:gd name="T4" fmla="*/ 168 w 404"/>
                <a:gd name="T5" fmla="*/ 23 h 32"/>
                <a:gd name="T6" fmla="*/ 62 w 404"/>
                <a:gd name="T7" fmla="*/ 29 h 32"/>
                <a:gd name="T8" fmla="*/ 24 w 404"/>
                <a:gd name="T9" fmla="*/ 29 h 32"/>
                <a:gd name="T10" fmla="*/ 9 w 404"/>
                <a:gd name="T11" fmla="*/ 24 h 32"/>
                <a:gd name="T12" fmla="*/ 0 w 404"/>
                <a:gd name="T13" fmla="*/ 15 h 32"/>
                <a:gd name="T14" fmla="*/ 42 w 404"/>
                <a:gd name="T15" fmla="*/ 9 h 32"/>
                <a:gd name="T16" fmla="*/ 108 w 404"/>
                <a:gd name="T17" fmla="*/ 0 h 32"/>
                <a:gd name="T18" fmla="*/ 209 w 404"/>
                <a:gd name="T19" fmla="*/ 5 h 32"/>
                <a:gd name="T20" fmla="*/ 375 w 404"/>
                <a:gd name="T21" fmla="*/ 8 h 32"/>
                <a:gd name="T22" fmla="*/ 384 w 404"/>
                <a:gd name="T23" fmla="*/ 9 h 32"/>
                <a:gd name="T24" fmla="*/ 377 w 404"/>
                <a:gd name="T25" fmla="*/ 27 h 32"/>
                <a:gd name="T26" fmla="*/ 221 w 404"/>
                <a:gd name="T27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4" h="32">
                  <a:moveTo>
                    <a:pt x="221" y="21"/>
                  </a:moveTo>
                  <a:cubicBezTo>
                    <a:pt x="213" y="24"/>
                    <a:pt x="205" y="26"/>
                    <a:pt x="197" y="27"/>
                  </a:cubicBezTo>
                  <a:cubicBezTo>
                    <a:pt x="187" y="26"/>
                    <a:pt x="178" y="24"/>
                    <a:pt x="168" y="23"/>
                  </a:cubicBezTo>
                  <a:cubicBezTo>
                    <a:pt x="132" y="25"/>
                    <a:pt x="98" y="26"/>
                    <a:pt x="62" y="29"/>
                  </a:cubicBezTo>
                  <a:cubicBezTo>
                    <a:pt x="49" y="31"/>
                    <a:pt x="38" y="32"/>
                    <a:pt x="24" y="29"/>
                  </a:cubicBezTo>
                  <a:cubicBezTo>
                    <a:pt x="15" y="30"/>
                    <a:pt x="14" y="30"/>
                    <a:pt x="9" y="24"/>
                  </a:cubicBezTo>
                  <a:cubicBezTo>
                    <a:pt x="6" y="21"/>
                    <a:pt x="0" y="15"/>
                    <a:pt x="0" y="15"/>
                  </a:cubicBezTo>
                  <a:cubicBezTo>
                    <a:pt x="12" y="8"/>
                    <a:pt x="42" y="9"/>
                    <a:pt x="42" y="9"/>
                  </a:cubicBezTo>
                  <a:cubicBezTo>
                    <a:pt x="54" y="2"/>
                    <a:pt x="90" y="2"/>
                    <a:pt x="108" y="0"/>
                  </a:cubicBezTo>
                  <a:cubicBezTo>
                    <a:pt x="145" y="4"/>
                    <a:pt x="161" y="4"/>
                    <a:pt x="209" y="5"/>
                  </a:cubicBezTo>
                  <a:cubicBezTo>
                    <a:pt x="243" y="6"/>
                    <a:pt x="346" y="7"/>
                    <a:pt x="375" y="8"/>
                  </a:cubicBezTo>
                  <a:cubicBezTo>
                    <a:pt x="404" y="9"/>
                    <a:pt x="384" y="6"/>
                    <a:pt x="384" y="9"/>
                  </a:cubicBezTo>
                  <a:cubicBezTo>
                    <a:pt x="387" y="12"/>
                    <a:pt x="404" y="25"/>
                    <a:pt x="377" y="27"/>
                  </a:cubicBezTo>
                  <a:cubicBezTo>
                    <a:pt x="350" y="29"/>
                    <a:pt x="253" y="22"/>
                    <a:pt x="221" y="21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07" name="Freeform 535"/>
            <p:cNvSpPr>
              <a:spLocks/>
            </p:cNvSpPr>
            <p:nvPr/>
          </p:nvSpPr>
          <p:spPr bwMode="auto">
            <a:xfrm>
              <a:off x="1045" y="2358"/>
              <a:ext cx="81" cy="31"/>
            </a:xfrm>
            <a:custGeom>
              <a:avLst/>
              <a:gdLst>
                <a:gd name="T0" fmla="*/ 81 w 81"/>
                <a:gd name="T1" fmla="*/ 0 h 31"/>
                <a:gd name="T2" fmla="*/ 56 w 81"/>
                <a:gd name="T3" fmla="*/ 3 h 31"/>
                <a:gd name="T4" fmla="*/ 60 w 81"/>
                <a:gd name="T5" fmla="*/ 6 h 31"/>
                <a:gd name="T6" fmla="*/ 51 w 81"/>
                <a:gd name="T7" fmla="*/ 19 h 31"/>
                <a:gd name="T8" fmla="*/ 41 w 81"/>
                <a:gd name="T9" fmla="*/ 16 h 31"/>
                <a:gd name="T10" fmla="*/ 41 w 81"/>
                <a:gd name="T11" fmla="*/ 10 h 31"/>
                <a:gd name="T12" fmla="*/ 20 w 81"/>
                <a:gd name="T13" fmla="*/ 19 h 31"/>
                <a:gd name="T14" fmla="*/ 0 w 81"/>
                <a:gd name="T15" fmla="*/ 28 h 31"/>
                <a:gd name="T16" fmla="*/ 20 w 81"/>
                <a:gd name="T17" fmla="*/ 24 h 31"/>
                <a:gd name="T18" fmla="*/ 35 w 81"/>
                <a:gd name="T19" fmla="*/ 25 h 31"/>
                <a:gd name="T20" fmla="*/ 27 w 81"/>
                <a:gd name="T21" fmla="*/ 27 h 31"/>
                <a:gd name="T22" fmla="*/ 33 w 81"/>
                <a:gd name="T23" fmla="*/ 28 h 31"/>
                <a:gd name="T24" fmla="*/ 62 w 81"/>
                <a:gd name="T25" fmla="*/ 27 h 31"/>
                <a:gd name="T26" fmla="*/ 57 w 81"/>
                <a:gd name="T27" fmla="*/ 30 h 31"/>
                <a:gd name="T28" fmla="*/ 80 w 81"/>
                <a:gd name="T29" fmla="*/ 27 h 31"/>
                <a:gd name="T30" fmla="*/ 81 w 81"/>
                <a:gd name="T3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31">
                  <a:moveTo>
                    <a:pt x="81" y="0"/>
                  </a:moveTo>
                  <a:cubicBezTo>
                    <a:pt x="64" y="1"/>
                    <a:pt x="56" y="0"/>
                    <a:pt x="56" y="3"/>
                  </a:cubicBezTo>
                  <a:cubicBezTo>
                    <a:pt x="56" y="5"/>
                    <a:pt x="59" y="5"/>
                    <a:pt x="60" y="6"/>
                  </a:cubicBezTo>
                  <a:cubicBezTo>
                    <a:pt x="52" y="17"/>
                    <a:pt x="59" y="22"/>
                    <a:pt x="51" y="19"/>
                  </a:cubicBezTo>
                  <a:cubicBezTo>
                    <a:pt x="36" y="21"/>
                    <a:pt x="36" y="25"/>
                    <a:pt x="41" y="16"/>
                  </a:cubicBezTo>
                  <a:cubicBezTo>
                    <a:pt x="26" y="13"/>
                    <a:pt x="53" y="19"/>
                    <a:pt x="41" y="10"/>
                  </a:cubicBezTo>
                  <a:cubicBezTo>
                    <a:pt x="7" y="15"/>
                    <a:pt x="50" y="16"/>
                    <a:pt x="20" y="19"/>
                  </a:cubicBezTo>
                  <a:cubicBezTo>
                    <a:pt x="33" y="26"/>
                    <a:pt x="6" y="27"/>
                    <a:pt x="0" y="28"/>
                  </a:cubicBezTo>
                  <a:cubicBezTo>
                    <a:pt x="8" y="31"/>
                    <a:pt x="13" y="29"/>
                    <a:pt x="20" y="24"/>
                  </a:cubicBezTo>
                  <a:cubicBezTo>
                    <a:pt x="25" y="24"/>
                    <a:pt x="30" y="23"/>
                    <a:pt x="35" y="25"/>
                  </a:cubicBezTo>
                  <a:cubicBezTo>
                    <a:pt x="38" y="26"/>
                    <a:pt x="29" y="25"/>
                    <a:pt x="27" y="27"/>
                  </a:cubicBezTo>
                  <a:cubicBezTo>
                    <a:pt x="26" y="29"/>
                    <a:pt x="31" y="28"/>
                    <a:pt x="33" y="28"/>
                  </a:cubicBezTo>
                  <a:cubicBezTo>
                    <a:pt x="47" y="26"/>
                    <a:pt x="44" y="25"/>
                    <a:pt x="62" y="27"/>
                  </a:cubicBezTo>
                  <a:cubicBezTo>
                    <a:pt x="60" y="28"/>
                    <a:pt x="55" y="30"/>
                    <a:pt x="57" y="30"/>
                  </a:cubicBezTo>
                  <a:cubicBezTo>
                    <a:pt x="65" y="30"/>
                    <a:pt x="80" y="27"/>
                    <a:pt x="80" y="27"/>
                  </a:cubicBezTo>
                  <a:cubicBezTo>
                    <a:pt x="75" y="8"/>
                    <a:pt x="77" y="18"/>
                    <a:pt x="81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08" name="Freeform 536"/>
            <p:cNvSpPr>
              <a:spLocks/>
            </p:cNvSpPr>
            <p:nvPr/>
          </p:nvSpPr>
          <p:spPr bwMode="auto">
            <a:xfrm>
              <a:off x="842" y="2201"/>
              <a:ext cx="496" cy="62"/>
            </a:xfrm>
            <a:custGeom>
              <a:avLst/>
              <a:gdLst>
                <a:gd name="T0" fmla="*/ 170 w 496"/>
                <a:gd name="T1" fmla="*/ 20 h 62"/>
                <a:gd name="T2" fmla="*/ 193 w 496"/>
                <a:gd name="T3" fmla="*/ 34 h 62"/>
                <a:gd name="T4" fmla="*/ 217 w 496"/>
                <a:gd name="T5" fmla="*/ 31 h 62"/>
                <a:gd name="T6" fmla="*/ 224 w 496"/>
                <a:gd name="T7" fmla="*/ 47 h 62"/>
                <a:gd name="T8" fmla="*/ 211 w 496"/>
                <a:gd name="T9" fmla="*/ 38 h 62"/>
                <a:gd name="T10" fmla="*/ 187 w 496"/>
                <a:gd name="T11" fmla="*/ 34 h 62"/>
                <a:gd name="T12" fmla="*/ 179 w 496"/>
                <a:gd name="T13" fmla="*/ 32 h 62"/>
                <a:gd name="T14" fmla="*/ 172 w 496"/>
                <a:gd name="T15" fmla="*/ 52 h 62"/>
                <a:gd name="T16" fmla="*/ 250 w 496"/>
                <a:gd name="T17" fmla="*/ 43 h 62"/>
                <a:gd name="T18" fmla="*/ 259 w 496"/>
                <a:gd name="T19" fmla="*/ 49 h 62"/>
                <a:gd name="T20" fmla="*/ 325 w 496"/>
                <a:gd name="T21" fmla="*/ 40 h 62"/>
                <a:gd name="T22" fmla="*/ 317 w 496"/>
                <a:gd name="T23" fmla="*/ 28 h 62"/>
                <a:gd name="T24" fmla="*/ 323 w 496"/>
                <a:gd name="T25" fmla="*/ 26 h 62"/>
                <a:gd name="T26" fmla="*/ 439 w 496"/>
                <a:gd name="T27" fmla="*/ 16 h 62"/>
                <a:gd name="T28" fmla="*/ 442 w 496"/>
                <a:gd name="T29" fmla="*/ 32 h 62"/>
                <a:gd name="T30" fmla="*/ 467 w 496"/>
                <a:gd name="T31" fmla="*/ 17 h 62"/>
                <a:gd name="T32" fmla="*/ 488 w 496"/>
                <a:gd name="T33" fmla="*/ 37 h 62"/>
                <a:gd name="T34" fmla="*/ 446 w 496"/>
                <a:gd name="T35" fmla="*/ 43 h 62"/>
                <a:gd name="T36" fmla="*/ 244 w 496"/>
                <a:gd name="T37" fmla="*/ 55 h 62"/>
                <a:gd name="T38" fmla="*/ 199 w 496"/>
                <a:gd name="T39" fmla="*/ 58 h 62"/>
                <a:gd name="T40" fmla="*/ 128 w 496"/>
                <a:gd name="T41" fmla="*/ 61 h 62"/>
                <a:gd name="T42" fmla="*/ 71 w 496"/>
                <a:gd name="T43" fmla="*/ 59 h 62"/>
                <a:gd name="T44" fmla="*/ 14 w 496"/>
                <a:gd name="T45" fmla="*/ 46 h 62"/>
                <a:gd name="T46" fmla="*/ 41 w 496"/>
                <a:gd name="T47" fmla="*/ 5 h 62"/>
                <a:gd name="T48" fmla="*/ 98 w 496"/>
                <a:gd name="T49" fmla="*/ 14 h 62"/>
                <a:gd name="T50" fmla="*/ 142 w 496"/>
                <a:gd name="T51" fmla="*/ 8 h 62"/>
                <a:gd name="T52" fmla="*/ 154 w 496"/>
                <a:gd name="T53" fmla="*/ 14 h 62"/>
                <a:gd name="T54" fmla="*/ 160 w 496"/>
                <a:gd name="T55" fmla="*/ 7 h 62"/>
                <a:gd name="T56" fmla="*/ 193 w 496"/>
                <a:gd name="T57" fmla="*/ 10 h 62"/>
                <a:gd name="T58" fmla="*/ 217 w 496"/>
                <a:gd name="T59" fmla="*/ 4 h 62"/>
                <a:gd name="T60" fmla="*/ 250 w 496"/>
                <a:gd name="T61" fmla="*/ 13 h 62"/>
                <a:gd name="T62" fmla="*/ 212 w 496"/>
                <a:gd name="T63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6" h="62">
                  <a:moveTo>
                    <a:pt x="212" y="16"/>
                  </a:moveTo>
                  <a:cubicBezTo>
                    <a:pt x="197" y="19"/>
                    <a:pt x="187" y="19"/>
                    <a:pt x="170" y="20"/>
                  </a:cubicBezTo>
                  <a:cubicBezTo>
                    <a:pt x="178" y="25"/>
                    <a:pt x="184" y="17"/>
                    <a:pt x="179" y="28"/>
                  </a:cubicBezTo>
                  <a:cubicBezTo>
                    <a:pt x="201" y="30"/>
                    <a:pt x="188" y="44"/>
                    <a:pt x="193" y="34"/>
                  </a:cubicBezTo>
                  <a:cubicBezTo>
                    <a:pt x="196" y="19"/>
                    <a:pt x="189" y="39"/>
                    <a:pt x="202" y="31"/>
                  </a:cubicBezTo>
                  <a:cubicBezTo>
                    <a:pt x="212" y="38"/>
                    <a:pt x="198" y="27"/>
                    <a:pt x="217" y="31"/>
                  </a:cubicBezTo>
                  <a:cubicBezTo>
                    <a:pt x="218" y="38"/>
                    <a:pt x="222" y="48"/>
                    <a:pt x="212" y="44"/>
                  </a:cubicBezTo>
                  <a:cubicBezTo>
                    <a:pt x="215" y="51"/>
                    <a:pt x="218" y="52"/>
                    <a:pt x="224" y="47"/>
                  </a:cubicBezTo>
                  <a:cubicBezTo>
                    <a:pt x="220" y="54"/>
                    <a:pt x="216" y="53"/>
                    <a:pt x="208" y="52"/>
                  </a:cubicBezTo>
                  <a:cubicBezTo>
                    <a:pt x="205" y="45"/>
                    <a:pt x="207" y="44"/>
                    <a:pt x="211" y="38"/>
                  </a:cubicBezTo>
                  <a:cubicBezTo>
                    <a:pt x="207" y="31"/>
                    <a:pt x="205" y="39"/>
                    <a:pt x="194" y="32"/>
                  </a:cubicBezTo>
                  <a:cubicBezTo>
                    <a:pt x="192" y="33"/>
                    <a:pt x="188" y="32"/>
                    <a:pt x="187" y="34"/>
                  </a:cubicBezTo>
                  <a:cubicBezTo>
                    <a:pt x="186" y="36"/>
                    <a:pt x="190" y="40"/>
                    <a:pt x="188" y="40"/>
                  </a:cubicBezTo>
                  <a:cubicBezTo>
                    <a:pt x="184" y="40"/>
                    <a:pt x="183" y="33"/>
                    <a:pt x="179" y="32"/>
                  </a:cubicBezTo>
                  <a:cubicBezTo>
                    <a:pt x="178" y="39"/>
                    <a:pt x="164" y="42"/>
                    <a:pt x="179" y="44"/>
                  </a:cubicBezTo>
                  <a:cubicBezTo>
                    <a:pt x="192" y="49"/>
                    <a:pt x="175" y="39"/>
                    <a:pt x="172" y="52"/>
                  </a:cubicBezTo>
                  <a:cubicBezTo>
                    <a:pt x="199" y="56"/>
                    <a:pt x="289" y="61"/>
                    <a:pt x="250" y="50"/>
                  </a:cubicBezTo>
                  <a:cubicBezTo>
                    <a:pt x="262" y="48"/>
                    <a:pt x="254" y="49"/>
                    <a:pt x="250" y="43"/>
                  </a:cubicBezTo>
                  <a:cubicBezTo>
                    <a:pt x="260" y="38"/>
                    <a:pt x="244" y="36"/>
                    <a:pt x="256" y="34"/>
                  </a:cubicBezTo>
                  <a:cubicBezTo>
                    <a:pt x="247" y="18"/>
                    <a:pt x="245" y="58"/>
                    <a:pt x="259" y="49"/>
                  </a:cubicBezTo>
                  <a:cubicBezTo>
                    <a:pt x="279" y="52"/>
                    <a:pt x="299" y="50"/>
                    <a:pt x="319" y="49"/>
                  </a:cubicBezTo>
                  <a:cubicBezTo>
                    <a:pt x="334" y="45"/>
                    <a:pt x="318" y="49"/>
                    <a:pt x="325" y="40"/>
                  </a:cubicBezTo>
                  <a:cubicBezTo>
                    <a:pt x="320" y="38"/>
                    <a:pt x="306" y="36"/>
                    <a:pt x="319" y="34"/>
                  </a:cubicBezTo>
                  <a:cubicBezTo>
                    <a:pt x="318" y="32"/>
                    <a:pt x="316" y="30"/>
                    <a:pt x="317" y="28"/>
                  </a:cubicBezTo>
                  <a:cubicBezTo>
                    <a:pt x="318" y="26"/>
                    <a:pt x="321" y="28"/>
                    <a:pt x="322" y="26"/>
                  </a:cubicBezTo>
                  <a:cubicBezTo>
                    <a:pt x="322" y="25"/>
                    <a:pt x="313" y="16"/>
                    <a:pt x="323" y="26"/>
                  </a:cubicBezTo>
                  <a:cubicBezTo>
                    <a:pt x="330" y="22"/>
                    <a:pt x="336" y="22"/>
                    <a:pt x="326" y="17"/>
                  </a:cubicBezTo>
                  <a:cubicBezTo>
                    <a:pt x="364" y="16"/>
                    <a:pt x="402" y="12"/>
                    <a:pt x="439" y="16"/>
                  </a:cubicBezTo>
                  <a:cubicBezTo>
                    <a:pt x="432" y="25"/>
                    <a:pt x="444" y="17"/>
                    <a:pt x="440" y="28"/>
                  </a:cubicBezTo>
                  <a:cubicBezTo>
                    <a:pt x="441" y="29"/>
                    <a:pt x="441" y="32"/>
                    <a:pt x="442" y="32"/>
                  </a:cubicBezTo>
                  <a:cubicBezTo>
                    <a:pt x="448" y="32"/>
                    <a:pt x="446" y="20"/>
                    <a:pt x="446" y="14"/>
                  </a:cubicBezTo>
                  <a:cubicBezTo>
                    <a:pt x="458" y="19"/>
                    <a:pt x="496" y="13"/>
                    <a:pt x="467" y="17"/>
                  </a:cubicBezTo>
                  <a:cubicBezTo>
                    <a:pt x="480" y="20"/>
                    <a:pt x="470" y="24"/>
                    <a:pt x="467" y="34"/>
                  </a:cubicBezTo>
                  <a:cubicBezTo>
                    <a:pt x="474" y="38"/>
                    <a:pt x="480" y="35"/>
                    <a:pt x="488" y="37"/>
                  </a:cubicBezTo>
                  <a:cubicBezTo>
                    <a:pt x="482" y="38"/>
                    <a:pt x="476" y="40"/>
                    <a:pt x="470" y="41"/>
                  </a:cubicBezTo>
                  <a:cubicBezTo>
                    <a:pt x="461" y="45"/>
                    <a:pt x="457" y="44"/>
                    <a:pt x="446" y="43"/>
                  </a:cubicBezTo>
                  <a:cubicBezTo>
                    <a:pt x="408" y="44"/>
                    <a:pt x="369" y="47"/>
                    <a:pt x="331" y="49"/>
                  </a:cubicBezTo>
                  <a:cubicBezTo>
                    <a:pt x="302" y="54"/>
                    <a:pt x="273" y="54"/>
                    <a:pt x="244" y="55"/>
                  </a:cubicBezTo>
                  <a:cubicBezTo>
                    <a:pt x="233" y="56"/>
                    <a:pt x="228" y="58"/>
                    <a:pt x="218" y="55"/>
                  </a:cubicBezTo>
                  <a:cubicBezTo>
                    <a:pt x="210" y="56"/>
                    <a:pt x="207" y="59"/>
                    <a:pt x="199" y="58"/>
                  </a:cubicBezTo>
                  <a:cubicBezTo>
                    <a:pt x="192" y="55"/>
                    <a:pt x="192" y="59"/>
                    <a:pt x="185" y="59"/>
                  </a:cubicBezTo>
                  <a:cubicBezTo>
                    <a:pt x="166" y="60"/>
                    <a:pt x="147" y="60"/>
                    <a:pt x="128" y="61"/>
                  </a:cubicBezTo>
                  <a:cubicBezTo>
                    <a:pt x="121" y="62"/>
                    <a:pt x="117" y="59"/>
                    <a:pt x="110" y="58"/>
                  </a:cubicBezTo>
                  <a:cubicBezTo>
                    <a:pt x="101" y="58"/>
                    <a:pt x="87" y="59"/>
                    <a:pt x="71" y="59"/>
                  </a:cubicBezTo>
                  <a:cubicBezTo>
                    <a:pt x="55" y="59"/>
                    <a:pt x="25" y="60"/>
                    <a:pt x="16" y="58"/>
                  </a:cubicBezTo>
                  <a:cubicBezTo>
                    <a:pt x="0" y="56"/>
                    <a:pt x="26" y="53"/>
                    <a:pt x="14" y="46"/>
                  </a:cubicBezTo>
                  <a:cubicBezTo>
                    <a:pt x="14" y="43"/>
                    <a:pt x="24" y="19"/>
                    <a:pt x="25" y="16"/>
                  </a:cubicBezTo>
                  <a:cubicBezTo>
                    <a:pt x="30" y="11"/>
                    <a:pt x="28" y="5"/>
                    <a:pt x="41" y="5"/>
                  </a:cubicBezTo>
                  <a:cubicBezTo>
                    <a:pt x="54" y="5"/>
                    <a:pt x="94" y="16"/>
                    <a:pt x="103" y="17"/>
                  </a:cubicBezTo>
                  <a:cubicBezTo>
                    <a:pt x="103" y="15"/>
                    <a:pt x="96" y="15"/>
                    <a:pt x="98" y="14"/>
                  </a:cubicBezTo>
                  <a:cubicBezTo>
                    <a:pt x="104" y="12"/>
                    <a:pt x="110" y="13"/>
                    <a:pt x="116" y="13"/>
                  </a:cubicBezTo>
                  <a:cubicBezTo>
                    <a:pt x="124" y="10"/>
                    <a:pt x="133" y="9"/>
                    <a:pt x="142" y="8"/>
                  </a:cubicBezTo>
                  <a:cubicBezTo>
                    <a:pt x="142" y="8"/>
                    <a:pt x="146" y="14"/>
                    <a:pt x="149" y="16"/>
                  </a:cubicBezTo>
                  <a:cubicBezTo>
                    <a:pt x="151" y="15"/>
                    <a:pt x="153" y="16"/>
                    <a:pt x="154" y="14"/>
                  </a:cubicBezTo>
                  <a:cubicBezTo>
                    <a:pt x="155" y="12"/>
                    <a:pt x="151" y="12"/>
                    <a:pt x="151" y="10"/>
                  </a:cubicBezTo>
                  <a:cubicBezTo>
                    <a:pt x="151" y="8"/>
                    <a:pt x="160" y="7"/>
                    <a:pt x="160" y="7"/>
                  </a:cubicBezTo>
                  <a:cubicBezTo>
                    <a:pt x="166" y="4"/>
                    <a:pt x="172" y="8"/>
                    <a:pt x="181" y="5"/>
                  </a:cubicBezTo>
                  <a:cubicBezTo>
                    <a:pt x="187" y="0"/>
                    <a:pt x="186" y="6"/>
                    <a:pt x="193" y="10"/>
                  </a:cubicBezTo>
                  <a:cubicBezTo>
                    <a:pt x="198" y="6"/>
                    <a:pt x="202" y="8"/>
                    <a:pt x="208" y="7"/>
                  </a:cubicBezTo>
                  <a:cubicBezTo>
                    <a:pt x="226" y="10"/>
                    <a:pt x="204" y="8"/>
                    <a:pt x="217" y="4"/>
                  </a:cubicBezTo>
                  <a:cubicBezTo>
                    <a:pt x="223" y="2"/>
                    <a:pt x="269" y="8"/>
                    <a:pt x="269" y="8"/>
                  </a:cubicBezTo>
                  <a:cubicBezTo>
                    <a:pt x="264" y="16"/>
                    <a:pt x="259" y="14"/>
                    <a:pt x="250" y="13"/>
                  </a:cubicBezTo>
                  <a:cubicBezTo>
                    <a:pt x="237" y="14"/>
                    <a:pt x="224" y="16"/>
                    <a:pt x="212" y="11"/>
                  </a:cubicBezTo>
                  <a:cubicBezTo>
                    <a:pt x="207" y="14"/>
                    <a:pt x="207" y="12"/>
                    <a:pt x="212" y="16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09" name="Freeform 537"/>
            <p:cNvSpPr>
              <a:spLocks/>
            </p:cNvSpPr>
            <p:nvPr/>
          </p:nvSpPr>
          <p:spPr bwMode="auto">
            <a:xfrm>
              <a:off x="1363" y="2170"/>
              <a:ext cx="359" cy="74"/>
            </a:xfrm>
            <a:custGeom>
              <a:avLst/>
              <a:gdLst>
                <a:gd name="T0" fmla="*/ 216 w 359"/>
                <a:gd name="T1" fmla="*/ 74 h 74"/>
                <a:gd name="T2" fmla="*/ 204 w 359"/>
                <a:gd name="T3" fmla="*/ 65 h 74"/>
                <a:gd name="T4" fmla="*/ 185 w 359"/>
                <a:gd name="T5" fmla="*/ 63 h 74"/>
                <a:gd name="T6" fmla="*/ 167 w 359"/>
                <a:gd name="T7" fmla="*/ 69 h 74"/>
                <a:gd name="T8" fmla="*/ 54 w 359"/>
                <a:gd name="T9" fmla="*/ 74 h 74"/>
                <a:gd name="T10" fmla="*/ 105 w 359"/>
                <a:gd name="T11" fmla="*/ 69 h 74"/>
                <a:gd name="T12" fmla="*/ 119 w 359"/>
                <a:gd name="T13" fmla="*/ 66 h 74"/>
                <a:gd name="T14" fmla="*/ 137 w 359"/>
                <a:gd name="T15" fmla="*/ 66 h 74"/>
                <a:gd name="T16" fmla="*/ 153 w 359"/>
                <a:gd name="T17" fmla="*/ 62 h 74"/>
                <a:gd name="T18" fmla="*/ 155 w 359"/>
                <a:gd name="T19" fmla="*/ 57 h 74"/>
                <a:gd name="T20" fmla="*/ 129 w 359"/>
                <a:gd name="T21" fmla="*/ 54 h 74"/>
                <a:gd name="T22" fmla="*/ 120 w 359"/>
                <a:gd name="T23" fmla="*/ 50 h 74"/>
                <a:gd name="T24" fmla="*/ 108 w 359"/>
                <a:gd name="T25" fmla="*/ 45 h 74"/>
                <a:gd name="T26" fmla="*/ 93 w 359"/>
                <a:gd name="T27" fmla="*/ 50 h 74"/>
                <a:gd name="T28" fmla="*/ 87 w 359"/>
                <a:gd name="T29" fmla="*/ 51 h 74"/>
                <a:gd name="T30" fmla="*/ 83 w 359"/>
                <a:gd name="T31" fmla="*/ 54 h 74"/>
                <a:gd name="T32" fmla="*/ 95 w 359"/>
                <a:gd name="T33" fmla="*/ 45 h 74"/>
                <a:gd name="T34" fmla="*/ 71 w 359"/>
                <a:gd name="T35" fmla="*/ 53 h 74"/>
                <a:gd name="T36" fmla="*/ 62 w 359"/>
                <a:gd name="T37" fmla="*/ 59 h 74"/>
                <a:gd name="T38" fmla="*/ 59 w 359"/>
                <a:gd name="T39" fmla="*/ 54 h 74"/>
                <a:gd name="T40" fmla="*/ 63 w 359"/>
                <a:gd name="T41" fmla="*/ 56 h 74"/>
                <a:gd name="T42" fmla="*/ 62 w 359"/>
                <a:gd name="T43" fmla="*/ 51 h 74"/>
                <a:gd name="T44" fmla="*/ 57 w 359"/>
                <a:gd name="T45" fmla="*/ 50 h 74"/>
                <a:gd name="T46" fmla="*/ 54 w 359"/>
                <a:gd name="T47" fmla="*/ 47 h 74"/>
                <a:gd name="T48" fmla="*/ 54 w 359"/>
                <a:gd name="T49" fmla="*/ 53 h 74"/>
                <a:gd name="T50" fmla="*/ 38 w 359"/>
                <a:gd name="T51" fmla="*/ 59 h 74"/>
                <a:gd name="T52" fmla="*/ 38 w 359"/>
                <a:gd name="T53" fmla="*/ 44 h 74"/>
                <a:gd name="T54" fmla="*/ 33 w 359"/>
                <a:gd name="T55" fmla="*/ 38 h 74"/>
                <a:gd name="T56" fmla="*/ 36 w 359"/>
                <a:gd name="T57" fmla="*/ 38 h 74"/>
                <a:gd name="T58" fmla="*/ 0 w 359"/>
                <a:gd name="T59" fmla="*/ 33 h 74"/>
                <a:gd name="T60" fmla="*/ 102 w 359"/>
                <a:gd name="T61" fmla="*/ 35 h 74"/>
                <a:gd name="T62" fmla="*/ 107 w 359"/>
                <a:gd name="T63" fmla="*/ 32 h 74"/>
                <a:gd name="T64" fmla="*/ 116 w 359"/>
                <a:gd name="T65" fmla="*/ 33 h 74"/>
                <a:gd name="T66" fmla="*/ 153 w 359"/>
                <a:gd name="T67" fmla="*/ 33 h 74"/>
                <a:gd name="T68" fmla="*/ 138 w 359"/>
                <a:gd name="T69" fmla="*/ 39 h 74"/>
                <a:gd name="T70" fmla="*/ 143 w 359"/>
                <a:gd name="T71" fmla="*/ 38 h 74"/>
                <a:gd name="T72" fmla="*/ 158 w 359"/>
                <a:gd name="T73" fmla="*/ 32 h 74"/>
                <a:gd name="T74" fmla="*/ 204 w 359"/>
                <a:gd name="T75" fmla="*/ 24 h 74"/>
                <a:gd name="T76" fmla="*/ 243 w 359"/>
                <a:gd name="T77" fmla="*/ 20 h 74"/>
                <a:gd name="T78" fmla="*/ 275 w 359"/>
                <a:gd name="T79" fmla="*/ 12 h 74"/>
                <a:gd name="T80" fmla="*/ 300 w 359"/>
                <a:gd name="T81" fmla="*/ 2 h 74"/>
                <a:gd name="T82" fmla="*/ 326 w 359"/>
                <a:gd name="T83" fmla="*/ 21 h 74"/>
                <a:gd name="T84" fmla="*/ 351 w 359"/>
                <a:gd name="T85" fmla="*/ 54 h 74"/>
                <a:gd name="T86" fmla="*/ 278 w 359"/>
                <a:gd name="T87" fmla="*/ 62 h 74"/>
                <a:gd name="T88" fmla="*/ 212 w 359"/>
                <a:gd name="T89" fmla="*/ 65 h 74"/>
                <a:gd name="T90" fmla="*/ 216 w 359"/>
                <a:gd name="T91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9" h="74">
                  <a:moveTo>
                    <a:pt x="216" y="74"/>
                  </a:moveTo>
                  <a:cubicBezTo>
                    <a:pt x="212" y="68"/>
                    <a:pt x="211" y="66"/>
                    <a:pt x="204" y="65"/>
                  </a:cubicBezTo>
                  <a:cubicBezTo>
                    <a:pt x="197" y="66"/>
                    <a:pt x="191" y="66"/>
                    <a:pt x="185" y="63"/>
                  </a:cubicBezTo>
                  <a:cubicBezTo>
                    <a:pt x="179" y="66"/>
                    <a:pt x="173" y="65"/>
                    <a:pt x="167" y="69"/>
                  </a:cubicBezTo>
                  <a:cubicBezTo>
                    <a:pt x="133" y="63"/>
                    <a:pt x="89" y="72"/>
                    <a:pt x="54" y="74"/>
                  </a:cubicBezTo>
                  <a:cubicBezTo>
                    <a:pt x="3" y="67"/>
                    <a:pt x="99" y="69"/>
                    <a:pt x="105" y="69"/>
                  </a:cubicBezTo>
                  <a:cubicBezTo>
                    <a:pt x="111" y="68"/>
                    <a:pt x="112" y="65"/>
                    <a:pt x="119" y="66"/>
                  </a:cubicBezTo>
                  <a:cubicBezTo>
                    <a:pt x="123" y="60"/>
                    <a:pt x="129" y="65"/>
                    <a:pt x="137" y="66"/>
                  </a:cubicBezTo>
                  <a:cubicBezTo>
                    <a:pt x="144" y="61"/>
                    <a:pt x="144" y="60"/>
                    <a:pt x="153" y="62"/>
                  </a:cubicBezTo>
                  <a:cubicBezTo>
                    <a:pt x="162" y="67"/>
                    <a:pt x="160" y="61"/>
                    <a:pt x="155" y="57"/>
                  </a:cubicBezTo>
                  <a:cubicBezTo>
                    <a:pt x="147" y="60"/>
                    <a:pt x="137" y="57"/>
                    <a:pt x="129" y="54"/>
                  </a:cubicBezTo>
                  <a:cubicBezTo>
                    <a:pt x="122" y="57"/>
                    <a:pt x="109" y="42"/>
                    <a:pt x="120" y="50"/>
                  </a:cubicBezTo>
                  <a:cubicBezTo>
                    <a:pt x="125" y="60"/>
                    <a:pt x="113" y="47"/>
                    <a:pt x="108" y="45"/>
                  </a:cubicBezTo>
                  <a:cubicBezTo>
                    <a:pt x="102" y="48"/>
                    <a:pt x="100" y="51"/>
                    <a:pt x="93" y="50"/>
                  </a:cubicBezTo>
                  <a:cubicBezTo>
                    <a:pt x="91" y="50"/>
                    <a:pt x="89" y="50"/>
                    <a:pt x="87" y="51"/>
                  </a:cubicBezTo>
                  <a:cubicBezTo>
                    <a:pt x="85" y="52"/>
                    <a:pt x="84" y="55"/>
                    <a:pt x="83" y="54"/>
                  </a:cubicBezTo>
                  <a:cubicBezTo>
                    <a:pt x="81" y="52"/>
                    <a:pt x="95" y="45"/>
                    <a:pt x="95" y="45"/>
                  </a:cubicBezTo>
                  <a:cubicBezTo>
                    <a:pt x="81" y="37"/>
                    <a:pt x="87" y="50"/>
                    <a:pt x="71" y="53"/>
                  </a:cubicBezTo>
                  <a:cubicBezTo>
                    <a:pt x="68" y="55"/>
                    <a:pt x="65" y="60"/>
                    <a:pt x="62" y="59"/>
                  </a:cubicBezTo>
                  <a:cubicBezTo>
                    <a:pt x="60" y="58"/>
                    <a:pt x="58" y="56"/>
                    <a:pt x="59" y="54"/>
                  </a:cubicBezTo>
                  <a:cubicBezTo>
                    <a:pt x="59" y="53"/>
                    <a:pt x="62" y="55"/>
                    <a:pt x="63" y="56"/>
                  </a:cubicBezTo>
                  <a:cubicBezTo>
                    <a:pt x="63" y="54"/>
                    <a:pt x="63" y="52"/>
                    <a:pt x="62" y="51"/>
                  </a:cubicBezTo>
                  <a:cubicBezTo>
                    <a:pt x="61" y="50"/>
                    <a:pt x="58" y="52"/>
                    <a:pt x="57" y="50"/>
                  </a:cubicBezTo>
                  <a:cubicBezTo>
                    <a:pt x="55" y="45"/>
                    <a:pt x="66" y="42"/>
                    <a:pt x="54" y="47"/>
                  </a:cubicBezTo>
                  <a:cubicBezTo>
                    <a:pt x="53" y="51"/>
                    <a:pt x="47" y="62"/>
                    <a:pt x="54" y="53"/>
                  </a:cubicBezTo>
                  <a:cubicBezTo>
                    <a:pt x="47" y="49"/>
                    <a:pt x="26" y="69"/>
                    <a:pt x="38" y="59"/>
                  </a:cubicBezTo>
                  <a:cubicBezTo>
                    <a:pt x="35" y="52"/>
                    <a:pt x="39" y="52"/>
                    <a:pt x="38" y="44"/>
                  </a:cubicBezTo>
                  <a:cubicBezTo>
                    <a:pt x="20" y="46"/>
                    <a:pt x="37" y="50"/>
                    <a:pt x="33" y="38"/>
                  </a:cubicBezTo>
                  <a:cubicBezTo>
                    <a:pt x="21" y="40"/>
                    <a:pt x="32" y="41"/>
                    <a:pt x="36" y="38"/>
                  </a:cubicBezTo>
                  <a:cubicBezTo>
                    <a:pt x="33" y="25"/>
                    <a:pt x="8" y="33"/>
                    <a:pt x="0" y="33"/>
                  </a:cubicBezTo>
                  <a:cubicBezTo>
                    <a:pt x="31" y="38"/>
                    <a:pt x="71" y="34"/>
                    <a:pt x="102" y="35"/>
                  </a:cubicBezTo>
                  <a:cubicBezTo>
                    <a:pt x="102" y="35"/>
                    <a:pt x="105" y="33"/>
                    <a:pt x="107" y="32"/>
                  </a:cubicBezTo>
                  <a:cubicBezTo>
                    <a:pt x="112" y="23"/>
                    <a:pt x="108" y="31"/>
                    <a:pt x="116" y="33"/>
                  </a:cubicBezTo>
                  <a:cubicBezTo>
                    <a:pt x="127" y="25"/>
                    <a:pt x="175" y="29"/>
                    <a:pt x="153" y="33"/>
                  </a:cubicBezTo>
                  <a:cubicBezTo>
                    <a:pt x="148" y="37"/>
                    <a:pt x="144" y="38"/>
                    <a:pt x="138" y="39"/>
                  </a:cubicBezTo>
                  <a:cubicBezTo>
                    <a:pt x="138" y="39"/>
                    <a:pt x="141" y="38"/>
                    <a:pt x="143" y="38"/>
                  </a:cubicBezTo>
                  <a:cubicBezTo>
                    <a:pt x="148" y="34"/>
                    <a:pt x="152" y="33"/>
                    <a:pt x="158" y="32"/>
                  </a:cubicBezTo>
                  <a:cubicBezTo>
                    <a:pt x="168" y="29"/>
                    <a:pt x="192" y="25"/>
                    <a:pt x="204" y="24"/>
                  </a:cubicBezTo>
                  <a:cubicBezTo>
                    <a:pt x="218" y="22"/>
                    <a:pt x="231" y="22"/>
                    <a:pt x="243" y="20"/>
                  </a:cubicBezTo>
                  <a:cubicBezTo>
                    <a:pt x="259" y="17"/>
                    <a:pt x="266" y="15"/>
                    <a:pt x="275" y="12"/>
                  </a:cubicBezTo>
                  <a:cubicBezTo>
                    <a:pt x="284" y="9"/>
                    <a:pt x="292" y="0"/>
                    <a:pt x="300" y="2"/>
                  </a:cubicBezTo>
                  <a:cubicBezTo>
                    <a:pt x="308" y="4"/>
                    <a:pt x="318" y="12"/>
                    <a:pt x="326" y="21"/>
                  </a:cubicBezTo>
                  <a:cubicBezTo>
                    <a:pt x="334" y="30"/>
                    <a:pt x="359" y="47"/>
                    <a:pt x="351" y="54"/>
                  </a:cubicBezTo>
                  <a:cubicBezTo>
                    <a:pt x="356" y="59"/>
                    <a:pt x="301" y="60"/>
                    <a:pt x="278" y="62"/>
                  </a:cubicBezTo>
                  <a:cubicBezTo>
                    <a:pt x="255" y="64"/>
                    <a:pt x="222" y="63"/>
                    <a:pt x="212" y="65"/>
                  </a:cubicBezTo>
                  <a:cubicBezTo>
                    <a:pt x="213" y="70"/>
                    <a:pt x="218" y="74"/>
                    <a:pt x="216" y="7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10" name="Freeform 538"/>
            <p:cNvSpPr>
              <a:spLocks/>
            </p:cNvSpPr>
            <p:nvPr/>
          </p:nvSpPr>
          <p:spPr bwMode="auto">
            <a:xfrm>
              <a:off x="1033" y="2276"/>
              <a:ext cx="201" cy="62"/>
            </a:xfrm>
            <a:custGeom>
              <a:avLst/>
              <a:gdLst>
                <a:gd name="T0" fmla="*/ 153 w 201"/>
                <a:gd name="T1" fmla="*/ 4 h 62"/>
                <a:gd name="T2" fmla="*/ 126 w 201"/>
                <a:gd name="T3" fmla="*/ 8 h 62"/>
                <a:gd name="T4" fmla="*/ 119 w 201"/>
                <a:gd name="T5" fmla="*/ 19 h 62"/>
                <a:gd name="T6" fmla="*/ 131 w 201"/>
                <a:gd name="T7" fmla="*/ 23 h 62"/>
                <a:gd name="T8" fmla="*/ 119 w 201"/>
                <a:gd name="T9" fmla="*/ 26 h 62"/>
                <a:gd name="T10" fmla="*/ 117 w 201"/>
                <a:gd name="T11" fmla="*/ 31 h 62"/>
                <a:gd name="T12" fmla="*/ 117 w 201"/>
                <a:gd name="T13" fmla="*/ 34 h 62"/>
                <a:gd name="T14" fmla="*/ 116 w 201"/>
                <a:gd name="T15" fmla="*/ 40 h 62"/>
                <a:gd name="T16" fmla="*/ 111 w 201"/>
                <a:gd name="T17" fmla="*/ 41 h 62"/>
                <a:gd name="T18" fmla="*/ 107 w 201"/>
                <a:gd name="T19" fmla="*/ 50 h 62"/>
                <a:gd name="T20" fmla="*/ 71 w 201"/>
                <a:gd name="T21" fmla="*/ 53 h 62"/>
                <a:gd name="T22" fmla="*/ 33 w 201"/>
                <a:gd name="T23" fmla="*/ 47 h 62"/>
                <a:gd name="T24" fmla="*/ 24 w 201"/>
                <a:gd name="T25" fmla="*/ 40 h 62"/>
                <a:gd name="T26" fmla="*/ 30 w 201"/>
                <a:gd name="T27" fmla="*/ 31 h 62"/>
                <a:gd name="T28" fmla="*/ 41 w 201"/>
                <a:gd name="T29" fmla="*/ 22 h 62"/>
                <a:gd name="T30" fmla="*/ 15 w 201"/>
                <a:gd name="T31" fmla="*/ 10 h 62"/>
                <a:gd name="T32" fmla="*/ 165 w 201"/>
                <a:gd name="T33" fmla="*/ 2 h 62"/>
                <a:gd name="T34" fmla="*/ 176 w 201"/>
                <a:gd name="T35" fmla="*/ 2 h 62"/>
                <a:gd name="T36" fmla="*/ 195 w 201"/>
                <a:gd name="T37" fmla="*/ 1 h 62"/>
                <a:gd name="T38" fmla="*/ 170 w 201"/>
                <a:gd name="T39" fmla="*/ 2 h 62"/>
                <a:gd name="T40" fmla="*/ 153 w 201"/>
                <a:gd name="T41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1" h="62">
                  <a:moveTo>
                    <a:pt x="153" y="4"/>
                  </a:moveTo>
                  <a:cubicBezTo>
                    <a:pt x="143" y="5"/>
                    <a:pt x="137" y="7"/>
                    <a:pt x="126" y="8"/>
                  </a:cubicBezTo>
                  <a:cubicBezTo>
                    <a:pt x="134" y="13"/>
                    <a:pt x="126" y="16"/>
                    <a:pt x="119" y="19"/>
                  </a:cubicBezTo>
                  <a:cubicBezTo>
                    <a:pt x="127" y="23"/>
                    <a:pt x="128" y="17"/>
                    <a:pt x="131" y="23"/>
                  </a:cubicBezTo>
                  <a:cubicBezTo>
                    <a:pt x="128" y="31"/>
                    <a:pt x="127" y="25"/>
                    <a:pt x="119" y="26"/>
                  </a:cubicBezTo>
                  <a:cubicBezTo>
                    <a:pt x="118" y="28"/>
                    <a:pt x="116" y="29"/>
                    <a:pt x="117" y="31"/>
                  </a:cubicBezTo>
                  <a:cubicBezTo>
                    <a:pt x="119" y="34"/>
                    <a:pt x="129" y="29"/>
                    <a:pt x="117" y="34"/>
                  </a:cubicBezTo>
                  <a:cubicBezTo>
                    <a:pt x="117" y="36"/>
                    <a:pt x="117" y="38"/>
                    <a:pt x="116" y="40"/>
                  </a:cubicBezTo>
                  <a:cubicBezTo>
                    <a:pt x="115" y="41"/>
                    <a:pt x="112" y="40"/>
                    <a:pt x="111" y="41"/>
                  </a:cubicBezTo>
                  <a:cubicBezTo>
                    <a:pt x="109" y="43"/>
                    <a:pt x="109" y="47"/>
                    <a:pt x="107" y="50"/>
                  </a:cubicBezTo>
                  <a:cubicBezTo>
                    <a:pt x="109" y="62"/>
                    <a:pt x="71" y="53"/>
                    <a:pt x="71" y="53"/>
                  </a:cubicBezTo>
                  <a:cubicBezTo>
                    <a:pt x="51" y="49"/>
                    <a:pt x="0" y="56"/>
                    <a:pt x="33" y="47"/>
                  </a:cubicBezTo>
                  <a:cubicBezTo>
                    <a:pt x="37" y="40"/>
                    <a:pt x="30" y="41"/>
                    <a:pt x="24" y="40"/>
                  </a:cubicBezTo>
                  <a:cubicBezTo>
                    <a:pt x="31" y="36"/>
                    <a:pt x="47" y="34"/>
                    <a:pt x="30" y="31"/>
                  </a:cubicBezTo>
                  <a:cubicBezTo>
                    <a:pt x="21" y="26"/>
                    <a:pt x="36" y="23"/>
                    <a:pt x="41" y="22"/>
                  </a:cubicBezTo>
                  <a:cubicBezTo>
                    <a:pt x="36" y="9"/>
                    <a:pt x="27" y="12"/>
                    <a:pt x="15" y="10"/>
                  </a:cubicBezTo>
                  <a:cubicBezTo>
                    <a:pt x="66" y="8"/>
                    <a:pt x="114" y="4"/>
                    <a:pt x="165" y="2"/>
                  </a:cubicBezTo>
                  <a:cubicBezTo>
                    <a:pt x="177" y="0"/>
                    <a:pt x="162" y="2"/>
                    <a:pt x="176" y="2"/>
                  </a:cubicBezTo>
                  <a:cubicBezTo>
                    <a:pt x="182" y="2"/>
                    <a:pt x="201" y="1"/>
                    <a:pt x="195" y="1"/>
                  </a:cubicBezTo>
                  <a:cubicBezTo>
                    <a:pt x="187" y="1"/>
                    <a:pt x="178" y="2"/>
                    <a:pt x="170" y="2"/>
                  </a:cubicBezTo>
                  <a:cubicBezTo>
                    <a:pt x="164" y="5"/>
                    <a:pt x="160" y="5"/>
                    <a:pt x="153" y="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11" name="Freeform 539"/>
            <p:cNvSpPr>
              <a:spLocks/>
            </p:cNvSpPr>
            <p:nvPr/>
          </p:nvSpPr>
          <p:spPr bwMode="auto">
            <a:xfrm>
              <a:off x="1234" y="2260"/>
              <a:ext cx="206" cy="59"/>
            </a:xfrm>
            <a:custGeom>
              <a:avLst/>
              <a:gdLst>
                <a:gd name="T0" fmla="*/ 179 w 206"/>
                <a:gd name="T1" fmla="*/ 53 h 59"/>
                <a:gd name="T2" fmla="*/ 152 w 206"/>
                <a:gd name="T3" fmla="*/ 59 h 59"/>
                <a:gd name="T4" fmla="*/ 137 w 206"/>
                <a:gd name="T5" fmla="*/ 44 h 59"/>
                <a:gd name="T6" fmla="*/ 119 w 206"/>
                <a:gd name="T7" fmla="*/ 32 h 59"/>
                <a:gd name="T8" fmla="*/ 102 w 206"/>
                <a:gd name="T9" fmla="*/ 24 h 59"/>
                <a:gd name="T10" fmla="*/ 84 w 206"/>
                <a:gd name="T11" fmla="*/ 23 h 59"/>
                <a:gd name="T12" fmla="*/ 81 w 206"/>
                <a:gd name="T13" fmla="*/ 17 h 59"/>
                <a:gd name="T14" fmla="*/ 66 w 206"/>
                <a:gd name="T15" fmla="*/ 14 h 59"/>
                <a:gd name="T16" fmla="*/ 0 w 206"/>
                <a:gd name="T17" fmla="*/ 15 h 59"/>
                <a:gd name="T18" fmla="*/ 44 w 206"/>
                <a:gd name="T19" fmla="*/ 14 h 59"/>
                <a:gd name="T20" fmla="*/ 95 w 206"/>
                <a:gd name="T21" fmla="*/ 11 h 59"/>
                <a:gd name="T22" fmla="*/ 167 w 206"/>
                <a:gd name="T23" fmla="*/ 8 h 59"/>
                <a:gd name="T24" fmla="*/ 173 w 206"/>
                <a:gd name="T25" fmla="*/ 9 h 59"/>
                <a:gd name="T26" fmla="*/ 182 w 206"/>
                <a:gd name="T27" fmla="*/ 3 h 59"/>
                <a:gd name="T28" fmla="*/ 206 w 206"/>
                <a:gd name="T29" fmla="*/ 8 h 59"/>
                <a:gd name="T30" fmla="*/ 174 w 206"/>
                <a:gd name="T31" fmla="*/ 11 h 59"/>
                <a:gd name="T32" fmla="*/ 173 w 206"/>
                <a:gd name="T33" fmla="*/ 17 h 59"/>
                <a:gd name="T34" fmla="*/ 165 w 206"/>
                <a:gd name="T35" fmla="*/ 18 h 59"/>
                <a:gd name="T36" fmla="*/ 171 w 206"/>
                <a:gd name="T37" fmla="*/ 32 h 59"/>
                <a:gd name="T38" fmla="*/ 179 w 206"/>
                <a:gd name="T39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6" h="59">
                  <a:moveTo>
                    <a:pt x="179" y="53"/>
                  </a:moveTo>
                  <a:cubicBezTo>
                    <a:pt x="170" y="55"/>
                    <a:pt x="161" y="57"/>
                    <a:pt x="152" y="59"/>
                  </a:cubicBezTo>
                  <a:cubicBezTo>
                    <a:pt x="137" y="56"/>
                    <a:pt x="147" y="46"/>
                    <a:pt x="137" y="44"/>
                  </a:cubicBezTo>
                  <a:cubicBezTo>
                    <a:pt x="131" y="41"/>
                    <a:pt x="123" y="33"/>
                    <a:pt x="119" y="32"/>
                  </a:cubicBezTo>
                  <a:cubicBezTo>
                    <a:pt x="113" y="29"/>
                    <a:pt x="108" y="25"/>
                    <a:pt x="102" y="24"/>
                  </a:cubicBezTo>
                  <a:cubicBezTo>
                    <a:pt x="97" y="16"/>
                    <a:pt x="93" y="26"/>
                    <a:pt x="84" y="23"/>
                  </a:cubicBezTo>
                  <a:cubicBezTo>
                    <a:pt x="81" y="21"/>
                    <a:pt x="83" y="18"/>
                    <a:pt x="81" y="17"/>
                  </a:cubicBezTo>
                  <a:cubicBezTo>
                    <a:pt x="76" y="15"/>
                    <a:pt x="66" y="14"/>
                    <a:pt x="66" y="14"/>
                  </a:cubicBezTo>
                  <a:cubicBezTo>
                    <a:pt x="44" y="15"/>
                    <a:pt x="22" y="18"/>
                    <a:pt x="0" y="15"/>
                  </a:cubicBezTo>
                  <a:cubicBezTo>
                    <a:pt x="15" y="15"/>
                    <a:pt x="29" y="15"/>
                    <a:pt x="44" y="14"/>
                  </a:cubicBezTo>
                  <a:cubicBezTo>
                    <a:pt x="61" y="13"/>
                    <a:pt x="95" y="11"/>
                    <a:pt x="95" y="11"/>
                  </a:cubicBezTo>
                  <a:cubicBezTo>
                    <a:pt x="106" y="5"/>
                    <a:pt x="167" y="8"/>
                    <a:pt x="167" y="8"/>
                  </a:cubicBezTo>
                  <a:cubicBezTo>
                    <a:pt x="178" y="0"/>
                    <a:pt x="165" y="8"/>
                    <a:pt x="173" y="9"/>
                  </a:cubicBezTo>
                  <a:cubicBezTo>
                    <a:pt x="177" y="10"/>
                    <a:pt x="179" y="5"/>
                    <a:pt x="182" y="3"/>
                  </a:cubicBezTo>
                  <a:cubicBezTo>
                    <a:pt x="190" y="6"/>
                    <a:pt x="206" y="8"/>
                    <a:pt x="206" y="8"/>
                  </a:cubicBezTo>
                  <a:cubicBezTo>
                    <a:pt x="195" y="10"/>
                    <a:pt x="184" y="8"/>
                    <a:pt x="174" y="11"/>
                  </a:cubicBezTo>
                  <a:cubicBezTo>
                    <a:pt x="172" y="12"/>
                    <a:pt x="175" y="16"/>
                    <a:pt x="173" y="17"/>
                  </a:cubicBezTo>
                  <a:cubicBezTo>
                    <a:pt x="171" y="19"/>
                    <a:pt x="168" y="18"/>
                    <a:pt x="165" y="18"/>
                  </a:cubicBezTo>
                  <a:cubicBezTo>
                    <a:pt x="167" y="23"/>
                    <a:pt x="170" y="26"/>
                    <a:pt x="171" y="32"/>
                  </a:cubicBezTo>
                  <a:cubicBezTo>
                    <a:pt x="169" y="42"/>
                    <a:pt x="167" y="49"/>
                    <a:pt x="179" y="5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12" name="Freeform 540"/>
            <p:cNvSpPr>
              <a:spLocks/>
            </p:cNvSpPr>
            <p:nvPr/>
          </p:nvSpPr>
          <p:spPr bwMode="auto">
            <a:xfrm>
              <a:off x="1380" y="2230"/>
              <a:ext cx="360" cy="84"/>
            </a:xfrm>
            <a:custGeom>
              <a:avLst/>
              <a:gdLst>
                <a:gd name="T0" fmla="*/ 205 w 360"/>
                <a:gd name="T1" fmla="*/ 30 h 84"/>
                <a:gd name="T2" fmla="*/ 186 w 360"/>
                <a:gd name="T3" fmla="*/ 35 h 84"/>
                <a:gd name="T4" fmla="*/ 190 w 360"/>
                <a:gd name="T5" fmla="*/ 47 h 84"/>
                <a:gd name="T6" fmla="*/ 193 w 360"/>
                <a:gd name="T7" fmla="*/ 62 h 84"/>
                <a:gd name="T8" fmla="*/ 193 w 360"/>
                <a:gd name="T9" fmla="*/ 74 h 84"/>
                <a:gd name="T10" fmla="*/ 181 w 360"/>
                <a:gd name="T11" fmla="*/ 78 h 84"/>
                <a:gd name="T12" fmla="*/ 136 w 360"/>
                <a:gd name="T13" fmla="*/ 71 h 84"/>
                <a:gd name="T14" fmla="*/ 103 w 360"/>
                <a:gd name="T15" fmla="*/ 68 h 84"/>
                <a:gd name="T16" fmla="*/ 69 w 360"/>
                <a:gd name="T17" fmla="*/ 69 h 84"/>
                <a:gd name="T18" fmla="*/ 88 w 360"/>
                <a:gd name="T19" fmla="*/ 72 h 84"/>
                <a:gd name="T20" fmla="*/ 148 w 360"/>
                <a:gd name="T21" fmla="*/ 71 h 84"/>
                <a:gd name="T22" fmla="*/ 165 w 360"/>
                <a:gd name="T23" fmla="*/ 68 h 84"/>
                <a:gd name="T24" fmla="*/ 159 w 360"/>
                <a:gd name="T25" fmla="*/ 62 h 84"/>
                <a:gd name="T26" fmla="*/ 144 w 360"/>
                <a:gd name="T27" fmla="*/ 59 h 84"/>
                <a:gd name="T28" fmla="*/ 123 w 360"/>
                <a:gd name="T29" fmla="*/ 60 h 84"/>
                <a:gd name="T30" fmla="*/ 72 w 360"/>
                <a:gd name="T31" fmla="*/ 63 h 84"/>
                <a:gd name="T32" fmla="*/ 55 w 360"/>
                <a:gd name="T33" fmla="*/ 65 h 84"/>
                <a:gd name="T34" fmla="*/ 34 w 360"/>
                <a:gd name="T35" fmla="*/ 65 h 84"/>
                <a:gd name="T36" fmla="*/ 126 w 360"/>
                <a:gd name="T37" fmla="*/ 60 h 84"/>
                <a:gd name="T38" fmla="*/ 135 w 360"/>
                <a:gd name="T39" fmla="*/ 60 h 84"/>
                <a:gd name="T40" fmla="*/ 145 w 360"/>
                <a:gd name="T41" fmla="*/ 56 h 84"/>
                <a:gd name="T42" fmla="*/ 141 w 360"/>
                <a:gd name="T43" fmla="*/ 48 h 84"/>
                <a:gd name="T44" fmla="*/ 129 w 360"/>
                <a:gd name="T45" fmla="*/ 45 h 84"/>
                <a:gd name="T46" fmla="*/ 120 w 360"/>
                <a:gd name="T47" fmla="*/ 48 h 84"/>
                <a:gd name="T48" fmla="*/ 100 w 360"/>
                <a:gd name="T49" fmla="*/ 47 h 84"/>
                <a:gd name="T50" fmla="*/ 87 w 360"/>
                <a:gd name="T51" fmla="*/ 47 h 84"/>
                <a:gd name="T52" fmla="*/ 90 w 360"/>
                <a:gd name="T53" fmla="*/ 51 h 84"/>
                <a:gd name="T54" fmla="*/ 82 w 360"/>
                <a:gd name="T55" fmla="*/ 42 h 84"/>
                <a:gd name="T56" fmla="*/ 66 w 360"/>
                <a:gd name="T57" fmla="*/ 41 h 84"/>
                <a:gd name="T58" fmla="*/ 52 w 360"/>
                <a:gd name="T59" fmla="*/ 45 h 84"/>
                <a:gd name="T60" fmla="*/ 51 w 360"/>
                <a:gd name="T61" fmla="*/ 50 h 84"/>
                <a:gd name="T62" fmla="*/ 46 w 360"/>
                <a:gd name="T63" fmla="*/ 47 h 84"/>
                <a:gd name="T64" fmla="*/ 31 w 360"/>
                <a:gd name="T65" fmla="*/ 53 h 84"/>
                <a:gd name="T66" fmla="*/ 43 w 360"/>
                <a:gd name="T67" fmla="*/ 47 h 84"/>
                <a:gd name="T68" fmla="*/ 73 w 360"/>
                <a:gd name="T69" fmla="*/ 39 h 84"/>
                <a:gd name="T70" fmla="*/ 103 w 360"/>
                <a:gd name="T71" fmla="*/ 36 h 84"/>
                <a:gd name="T72" fmla="*/ 123 w 360"/>
                <a:gd name="T73" fmla="*/ 39 h 84"/>
                <a:gd name="T74" fmla="*/ 132 w 360"/>
                <a:gd name="T75" fmla="*/ 38 h 84"/>
                <a:gd name="T76" fmla="*/ 150 w 360"/>
                <a:gd name="T77" fmla="*/ 35 h 84"/>
                <a:gd name="T78" fmla="*/ 159 w 360"/>
                <a:gd name="T79" fmla="*/ 39 h 84"/>
                <a:gd name="T80" fmla="*/ 162 w 360"/>
                <a:gd name="T81" fmla="*/ 33 h 84"/>
                <a:gd name="T82" fmla="*/ 148 w 360"/>
                <a:gd name="T83" fmla="*/ 36 h 84"/>
                <a:gd name="T84" fmla="*/ 117 w 360"/>
                <a:gd name="T85" fmla="*/ 32 h 84"/>
                <a:gd name="T86" fmla="*/ 91 w 360"/>
                <a:gd name="T87" fmla="*/ 33 h 84"/>
                <a:gd name="T88" fmla="*/ 28 w 360"/>
                <a:gd name="T89" fmla="*/ 38 h 84"/>
                <a:gd name="T90" fmla="*/ 6 w 360"/>
                <a:gd name="T91" fmla="*/ 36 h 84"/>
                <a:gd name="T92" fmla="*/ 7 w 360"/>
                <a:gd name="T93" fmla="*/ 30 h 84"/>
                <a:gd name="T94" fmla="*/ 4 w 360"/>
                <a:gd name="T95" fmla="*/ 18 h 84"/>
                <a:gd name="T96" fmla="*/ 12 w 360"/>
                <a:gd name="T97" fmla="*/ 20 h 84"/>
                <a:gd name="T98" fmla="*/ 60 w 360"/>
                <a:gd name="T99" fmla="*/ 17 h 84"/>
                <a:gd name="T100" fmla="*/ 177 w 360"/>
                <a:gd name="T101" fmla="*/ 9 h 84"/>
                <a:gd name="T102" fmla="*/ 349 w 360"/>
                <a:gd name="T103" fmla="*/ 5 h 84"/>
                <a:gd name="T104" fmla="*/ 360 w 360"/>
                <a:gd name="T105" fmla="*/ 20 h 84"/>
                <a:gd name="T106" fmla="*/ 205 w 360"/>
                <a:gd name="T107" fmla="*/ 3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0" h="84">
                  <a:moveTo>
                    <a:pt x="205" y="30"/>
                  </a:moveTo>
                  <a:cubicBezTo>
                    <a:pt x="198" y="31"/>
                    <a:pt x="192" y="32"/>
                    <a:pt x="186" y="35"/>
                  </a:cubicBezTo>
                  <a:cubicBezTo>
                    <a:pt x="192" y="39"/>
                    <a:pt x="194" y="40"/>
                    <a:pt x="190" y="47"/>
                  </a:cubicBezTo>
                  <a:cubicBezTo>
                    <a:pt x="197" y="51"/>
                    <a:pt x="202" y="57"/>
                    <a:pt x="193" y="62"/>
                  </a:cubicBezTo>
                  <a:cubicBezTo>
                    <a:pt x="196" y="68"/>
                    <a:pt x="202" y="76"/>
                    <a:pt x="193" y="74"/>
                  </a:cubicBezTo>
                  <a:cubicBezTo>
                    <a:pt x="187" y="69"/>
                    <a:pt x="185" y="73"/>
                    <a:pt x="181" y="78"/>
                  </a:cubicBezTo>
                  <a:cubicBezTo>
                    <a:pt x="166" y="75"/>
                    <a:pt x="146" y="84"/>
                    <a:pt x="136" y="71"/>
                  </a:cubicBezTo>
                  <a:cubicBezTo>
                    <a:pt x="125" y="73"/>
                    <a:pt x="113" y="73"/>
                    <a:pt x="103" y="68"/>
                  </a:cubicBezTo>
                  <a:cubicBezTo>
                    <a:pt x="92" y="68"/>
                    <a:pt x="80" y="68"/>
                    <a:pt x="69" y="69"/>
                  </a:cubicBezTo>
                  <a:cubicBezTo>
                    <a:pt x="54" y="70"/>
                    <a:pt x="54" y="74"/>
                    <a:pt x="88" y="72"/>
                  </a:cubicBezTo>
                  <a:cubicBezTo>
                    <a:pt x="111" y="68"/>
                    <a:pt x="116" y="70"/>
                    <a:pt x="148" y="71"/>
                  </a:cubicBezTo>
                  <a:cubicBezTo>
                    <a:pt x="156" y="70"/>
                    <a:pt x="179" y="75"/>
                    <a:pt x="165" y="68"/>
                  </a:cubicBezTo>
                  <a:cubicBezTo>
                    <a:pt x="153" y="70"/>
                    <a:pt x="169" y="70"/>
                    <a:pt x="159" y="62"/>
                  </a:cubicBezTo>
                  <a:cubicBezTo>
                    <a:pt x="151" y="67"/>
                    <a:pt x="153" y="60"/>
                    <a:pt x="144" y="59"/>
                  </a:cubicBezTo>
                  <a:cubicBezTo>
                    <a:pt x="132" y="54"/>
                    <a:pt x="134" y="59"/>
                    <a:pt x="123" y="60"/>
                  </a:cubicBezTo>
                  <a:cubicBezTo>
                    <a:pt x="106" y="62"/>
                    <a:pt x="89" y="62"/>
                    <a:pt x="72" y="63"/>
                  </a:cubicBezTo>
                  <a:cubicBezTo>
                    <a:pt x="64" y="65"/>
                    <a:pt x="60" y="71"/>
                    <a:pt x="55" y="65"/>
                  </a:cubicBezTo>
                  <a:cubicBezTo>
                    <a:pt x="46" y="66"/>
                    <a:pt x="42" y="62"/>
                    <a:pt x="34" y="65"/>
                  </a:cubicBezTo>
                  <a:cubicBezTo>
                    <a:pt x="55" y="69"/>
                    <a:pt x="111" y="61"/>
                    <a:pt x="126" y="60"/>
                  </a:cubicBezTo>
                  <a:cubicBezTo>
                    <a:pt x="136" y="53"/>
                    <a:pt x="123" y="60"/>
                    <a:pt x="135" y="60"/>
                  </a:cubicBezTo>
                  <a:cubicBezTo>
                    <a:pt x="139" y="60"/>
                    <a:pt x="141" y="57"/>
                    <a:pt x="145" y="56"/>
                  </a:cubicBezTo>
                  <a:cubicBezTo>
                    <a:pt x="163" y="58"/>
                    <a:pt x="147" y="50"/>
                    <a:pt x="141" y="48"/>
                  </a:cubicBezTo>
                  <a:cubicBezTo>
                    <a:pt x="137" y="40"/>
                    <a:pt x="136" y="48"/>
                    <a:pt x="129" y="45"/>
                  </a:cubicBezTo>
                  <a:cubicBezTo>
                    <a:pt x="125" y="38"/>
                    <a:pt x="123" y="43"/>
                    <a:pt x="120" y="48"/>
                  </a:cubicBezTo>
                  <a:cubicBezTo>
                    <a:pt x="113" y="47"/>
                    <a:pt x="107" y="48"/>
                    <a:pt x="100" y="47"/>
                  </a:cubicBezTo>
                  <a:cubicBezTo>
                    <a:pt x="95" y="40"/>
                    <a:pt x="93" y="42"/>
                    <a:pt x="87" y="47"/>
                  </a:cubicBezTo>
                  <a:cubicBezTo>
                    <a:pt x="88" y="48"/>
                    <a:pt x="91" y="50"/>
                    <a:pt x="90" y="51"/>
                  </a:cubicBezTo>
                  <a:cubicBezTo>
                    <a:pt x="88" y="54"/>
                    <a:pt x="86" y="44"/>
                    <a:pt x="82" y="42"/>
                  </a:cubicBezTo>
                  <a:cubicBezTo>
                    <a:pt x="77" y="40"/>
                    <a:pt x="71" y="41"/>
                    <a:pt x="66" y="41"/>
                  </a:cubicBezTo>
                  <a:cubicBezTo>
                    <a:pt x="62" y="47"/>
                    <a:pt x="59" y="44"/>
                    <a:pt x="52" y="45"/>
                  </a:cubicBezTo>
                  <a:cubicBezTo>
                    <a:pt x="52" y="47"/>
                    <a:pt x="53" y="49"/>
                    <a:pt x="51" y="50"/>
                  </a:cubicBezTo>
                  <a:cubicBezTo>
                    <a:pt x="49" y="51"/>
                    <a:pt x="48" y="47"/>
                    <a:pt x="46" y="47"/>
                  </a:cubicBezTo>
                  <a:cubicBezTo>
                    <a:pt x="44" y="47"/>
                    <a:pt x="33" y="52"/>
                    <a:pt x="31" y="53"/>
                  </a:cubicBezTo>
                  <a:cubicBezTo>
                    <a:pt x="28" y="38"/>
                    <a:pt x="25" y="39"/>
                    <a:pt x="43" y="47"/>
                  </a:cubicBezTo>
                  <a:cubicBezTo>
                    <a:pt x="56" y="42"/>
                    <a:pt x="52" y="42"/>
                    <a:pt x="73" y="39"/>
                  </a:cubicBezTo>
                  <a:cubicBezTo>
                    <a:pt x="85" y="43"/>
                    <a:pt x="93" y="43"/>
                    <a:pt x="103" y="36"/>
                  </a:cubicBezTo>
                  <a:cubicBezTo>
                    <a:pt x="113" y="40"/>
                    <a:pt x="110" y="41"/>
                    <a:pt x="123" y="39"/>
                  </a:cubicBezTo>
                  <a:cubicBezTo>
                    <a:pt x="125" y="48"/>
                    <a:pt x="125" y="39"/>
                    <a:pt x="132" y="38"/>
                  </a:cubicBezTo>
                  <a:cubicBezTo>
                    <a:pt x="139" y="39"/>
                    <a:pt x="143" y="36"/>
                    <a:pt x="150" y="35"/>
                  </a:cubicBezTo>
                  <a:cubicBezTo>
                    <a:pt x="151" y="36"/>
                    <a:pt x="156" y="41"/>
                    <a:pt x="159" y="39"/>
                  </a:cubicBezTo>
                  <a:cubicBezTo>
                    <a:pt x="161" y="38"/>
                    <a:pt x="164" y="34"/>
                    <a:pt x="162" y="33"/>
                  </a:cubicBezTo>
                  <a:cubicBezTo>
                    <a:pt x="158" y="30"/>
                    <a:pt x="153" y="35"/>
                    <a:pt x="148" y="36"/>
                  </a:cubicBezTo>
                  <a:cubicBezTo>
                    <a:pt x="143" y="32"/>
                    <a:pt x="124" y="32"/>
                    <a:pt x="117" y="32"/>
                  </a:cubicBezTo>
                  <a:cubicBezTo>
                    <a:pt x="106" y="34"/>
                    <a:pt x="103" y="35"/>
                    <a:pt x="91" y="33"/>
                  </a:cubicBezTo>
                  <a:cubicBezTo>
                    <a:pt x="74" y="34"/>
                    <a:pt x="44" y="32"/>
                    <a:pt x="28" y="38"/>
                  </a:cubicBezTo>
                  <a:cubicBezTo>
                    <a:pt x="21" y="37"/>
                    <a:pt x="13" y="39"/>
                    <a:pt x="6" y="36"/>
                  </a:cubicBezTo>
                  <a:cubicBezTo>
                    <a:pt x="4" y="35"/>
                    <a:pt x="7" y="32"/>
                    <a:pt x="7" y="30"/>
                  </a:cubicBezTo>
                  <a:cubicBezTo>
                    <a:pt x="7" y="26"/>
                    <a:pt x="0" y="20"/>
                    <a:pt x="4" y="18"/>
                  </a:cubicBezTo>
                  <a:cubicBezTo>
                    <a:pt x="6" y="17"/>
                    <a:pt x="9" y="19"/>
                    <a:pt x="12" y="20"/>
                  </a:cubicBezTo>
                  <a:cubicBezTo>
                    <a:pt x="35" y="18"/>
                    <a:pt x="40" y="15"/>
                    <a:pt x="60" y="17"/>
                  </a:cubicBezTo>
                  <a:cubicBezTo>
                    <a:pt x="103" y="14"/>
                    <a:pt x="132" y="10"/>
                    <a:pt x="177" y="9"/>
                  </a:cubicBezTo>
                  <a:cubicBezTo>
                    <a:pt x="184" y="10"/>
                    <a:pt x="344" y="0"/>
                    <a:pt x="349" y="5"/>
                  </a:cubicBezTo>
                  <a:cubicBezTo>
                    <a:pt x="354" y="9"/>
                    <a:pt x="352" y="17"/>
                    <a:pt x="360" y="20"/>
                  </a:cubicBezTo>
                  <a:cubicBezTo>
                    <a:pt x="358" y="30"/>
                    <a:pt x="205" y="35"/>
                    <a:pt x="205" y="30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13" name="Freeform 541"/>
            <p:cNvSpPr>
              <a:spLocks/>
            </p:cNvSpPr>
            <p:nvPr/>
          </p:nvSpPr>
          <p:spPr bwMode="auto">
            <a:xfrm>
              <a:off x="792" y="2331"/>
              <a:ext cx="354" cy="14"/>
            </a:xfrm>
            <a:custGeom>
              <a:avLst/>
              <a:gdLst>
                <a:gd name="T0" fmla="*/ 354 w 354"/>
                <a:gd name="T1" fmla="*/ 3 h 14"/>
                <a:gd name="T2" fmla="*/ 340 w 354"/>
                <a:gd name="T3" fmla="*/ 4 h 14"/>
                <a:gd name="T4" fmla="*/ 322 w 354"/>
                <a:gd name="T5" fmla="*/ 4 h 14"/>
                <a:gd name="T6" fmla="*/ 304 w 354"/>
                <a:gd name="T7" fmla="*/ 7 h 14"/>
                <a:gd name="T8" fmla="*/ 292 w 354"/>
                <a:gd name="T9" fmla="*/ 7 h 14"/>
                <a:gd name="T10" fmla="*/ 271 w 354"/>
                <a:gd name="T11" fmla="*/ 9 h 14"/>
                <a:gd name="T12" fmla="*/ 259 w 354"/>
                <a:gd name="T13" fmla="*/ 10 h 14"/>
                <a:gd name="T14" fmla="*/ 229 w 354"/>
                <a:gd name="T15" fmla="*/ 12 h 14"/>
                <a:gd name="T16" fmla="*/ 217 w 354"/>
                <a:gd name="T17" fmla="*/ 12 h 14"/>
                <a:gd name="T18" fmla="*/ 201 w 354"/>
                <a:gd name="T19" fmla="*/ 9 h 14"/>
                <a:gd name="T20" fmla="*/ 172 w 354"/>
                <a:gd name="T21" fmla="*/ 13 h 14"/>
                <a:gd name="T22" fmla="*/ 144 w 354"/>
                <a:gd name="T23" fmla="*/ 12 h 14"/>
                <a:gd name="T24" fmla="*/ 79 w 354"/>
                <a:gd name="T25" fmla="*/ 13 h 14"/>
                <a:gd name="T26" fmla="*/ 49 w 354"/>
                <a:gd name="T27" fmla="*/ 13 h 14"/>
                <a:gd name="T28" fmla="*/ 25 w 354"/>
                <a:gd name="T29" fmla="*/ 9 h 14"/>
                <a:gd name="T30" fmla="*/ 199 w 354"/>
                <a:gd name="T31" fmla="*/ 4 h 14"/>
                <a:gd name="T32" fmla="*/ 267 w 354"/>
                <a:gd name="T33" fmla="*/ 0 h 14"/>
                <a:gd name="T34" fmla="*/ 354 w 354"/>
                <a:gd name="T3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4" h="14">
                  <a:moveTo>
                    <a:pt x="354" y="3"/>
                  </a:moveTo>
                  <a:cubicBezTo>
                    <a:pt x="351" y="10"/>
                    <a:pt x="346" y="6"/>
                    <a:pt x="340" y="4"/>
                  </a:cubicBezTo>
                  <a:cubicBezTo>
                    <a:pt x="330" y="9"/>
                    <a:pt x="332" y="8"/>
                    <a:pt x="322" y="4"/>
                  </a:cubicBezTo>
                  <a:cubicBezTo>
                    <a:pt x="317" y="8"/>
                    <a:pt x="311" y="6"/>
                    <a:pt x="304" y="7"/>
                  </a:cubicBezTo>
                  <a:cubicBezTo>
                    <a:pt x="295" y="12"/>
                    <a:pt x="302" y="1"/>
                    <a:pt x="292" y="7"/>
                  </a:cubicBezTo>
                  <a:cubicBezTo>
                    <a:pt x="282" y="6"/>
                    <a:pt x="280" y="3"/>
                    <a:pt x="271" y="9"/>
                  </a:cubicBezTo>
                  <a:cubicBezTo>
                    <a:pt x="265" y="6"/>
                    <a:pt x="263" y="4"/>
                    <a:pt x="259" y="10"/>
                  </a:cubicBezTo>
                  <a:cubicBezTo>
                    <a:pt x="250" y="3"/>
                    <a:pt x="238" y="6"/>
                    <a:pt x="229" y="12"/>
                  </a:cubicBezTo>
                  <a:cubicBezTo>
                    <a:pt x="225" y="5"/>
                    <a:pt x="224" y="8"/>
                    <a:pt x="217" y="12"/>
                  </a:cubicBezTo>
                  <a:cubicBezTo>
                    <a:pt x="212" y="8"/>
                    <a:pt x="208" y="10"/>
                    <a:pt x="201" y="9"/>
                  </a:cubicBezTo>
                  <a:cubicBezTo>
                    <a:pt x="194" y="13"/>
                    <a:pt x="182" y="11"/>
                    <a:pt x="172" y="13"/>
                  </a:cubicBezTo>
                  <a:cubicBezTo>
                    <a:pt x="162" y="12"/>
                    <a:pt x="153" y="14"/>
                    <a:pt x="144" y="12"/>
                  </a:cubicBezTo>
                  <a:cubicBezTo>
                    <a:pt x="136" y="12"/>
                    <a:pt x="99" y="13"/>
                    <a:pt x="79" y="13"/>
                  </a:cubicBezTo>
                  <a:cubicBezTo>
                    <a:pt x="63" y="13"/>
                    <a:pt x="58" y="14"/>
                    <a:pt x="49" y="13"/>
                  </a:cubicBezTo>
                  <a:cubicBezTo>
                    <a:pt x="40" y="12"/>
                    <a:pt x="0" y="11"/>
                    <a:pt x="25" y="9"/>
                  </a:cubicBezTo>
                  <a:cubicBezTo>
                    <a:pt x="50" y="7"/>
                    <a:pt x="159" y="5"/>
                    <a:pt x="199" y="4"/>
                  </a:cubicBezTo>
                  <a:cubicBezTo>
                    <a:pt x="222" y="7"/>
                    <a:pt x="245" y="4"/>
                    <a:pt x="267" y="0"/>
                  </a:cubicBezTo>
                  <a:cubicBezTo>
                    <a:pt x="300" y="5"/>
                    <a:pt x="272" y="1"/>
                    <a:pt x="354" y="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14" name="Freeform 542"/>
            <p:cNvSpPr>
              <a:spLocks/>
            </p:cNvSpPr>
            <p:nvPr/>
          </p:nvSpPr>
          <p:spPr bwMode="auto">
            <a:xfrm>
              <a:off x="1378" y="2313"/>
              <a:ext cx="389" cy="19"/>
            </a:xfrm>
            <a:custGeom>
              <a:avLst/>
              <a:gdLst>
                <a:gd name="T0" fmla="*/ 0 w 389"/>
                <a:gd name="T1" fmla="*/ 9 h 19"/>
                <a:gd name="T2" fmla="*/ 27 w 389"/>
                <a:gd name="T3" fmla="*/ 15 h 19"/>
                <a:gd name="T4" fmla="*/ 59 w 389"/>
                <a:gd name="T5" fmla="*/ 9 h 19"/>
                <a:gd name="T6" fmla="*/ 122 w 389"/>
                <a:gd name="T7" fmla="*/ 6 h 19"/>
                <a:gd name="T8" fmla="*/ 159 w 389"/>
                <a:gd name="T9" fmla="*/ 4 h 19"/>
                <a:gd name="T10" fmla="*/ 272 w 389"/>
                <a:gd name="T11" fmla="*/ 6 h 19"/>
                <a:gd name="T12" fmla="*/ 384 w 389"/>
                <a:gd name="T13" fmla="*/ 6 h 19"/>
                <a:gd name="T14" fmla="*/ 302 w 389"/>
                <a:gd name="T15" fmla="*/ 0 h 19"/>
                <a:gd name="T16" fmla="*/ 114 w 389"/>
                <a:gd name="T17" fmla="*/ 4 h 19"/>
                <a:gd name="T18" fmla="*/ 14 w 389"/>
                <a:gd name="T19" fmla="*/ 9 h 19"/>
                <a:gd name="T20" fmla="*/ 0 w 389"/>
                <a:gd name="T2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9" h="19">
                  <a:moveTo>
                    <a:pt x="0" y="9"/>
                  </a:moveTo>
                  <a:cubicBezTo>
                    <a:pt x="14" y="17"/>
                    <a:pt x="1" y="16"/>
                    <a:pt x="27" y="15"/>
                  </a:cubicBezTo>
                  <a:cubicBezTo>
                    <a:pt x="37" y="11"/>
                    <a:pt x="48" y="10"/>
                    <a:pt x="59" y="9"/>
                  </a:cubicBezTo>
                  <a:cubicBezTo>
                    <a:pt x="78" y="5"/>
                    <a:pt x="104" y="6"/>
                    <a:pt x="122" y="6"/>
                  </a:cubicBezTo>
                  <a:cubicBezTo>
                    <a:pt x="134" y="6"/>
                    <a:pt x="148" y="10"/>
                    <a:pt x="159" y="4"/>
                  </a:cubicBezTo>
                  <a:cubicBezTo>
                    <a:pt x="186" y="4"/>
                    <a:pt x="235" y="6"/>
                    <a:pt x="272" y="6"/>
                  </a:cubicBezTo>
                  <a:cubicBezTo>
                    <a:pt x="309" y="6"/>
                    <a:pt x="379" y="7"/>
                    <a:pt x="384" y="6"/>
                  </a:cubicBezTo>
                  <a:cubicBezTo>
                    <a:pt x="389" y="5"/>
                    <a:pt x="347" y="0"/>
                    <a:pt x="302" y="0"/>
                  </a:cubicBezTo>
                  <a:cubicBezTo>
                    <a:pt x="257" y="0"/>
                    <a:pt x="162" y="3"/>
                    <a:pt x="114" y="4"/>
                  </a:cubicBezTo>
                  <a:cubicBezTo>
                    <a:pt x="84" y="19"/>
                    <a:pt x="47" y="8"/>
                    <a:pt x="14" y="9"/>
                  </a:cubicBezTo>
                  <a:cubicBezTo>
                    <a:pt x="9" y="10"/>
                    <a:pt x="0" y="17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15" name="Freeform 543"/>
            <p:cNvSpPr>
              <a:spLocks/>
            </p:cNvSpPr>
            <p:nvPr/>
          </p:nvSpPr>
          <p:spPr bwMode="auto">
            <a:xfrm>
              <a:off x="1392" y="2338"/>
              <a:ext cx="32" cy="39"/>
            </a:xfrm>
            <a:custGeom>
              <a:avLst/>
              <a:gdLst>
                <a:gd name="T0" fmla="*/ 27 w 32"/>
                <a:gd name="T1" fmla="*/ 38 h 39"/>
                <a:gd name="T2" fmla="*/ 9 w 32"/>
                <a:gd name="T3" fmla="*/ 20 h 39"/>
                <a:gd name="T4" fmla="*/ 0 w 32"/>
                <a:gd name="T5" fmla="*/ 6 h 39"/>
                <a:gd name="T6" fmla="*/ 9 w 32"/>
                <a:gd name="T7" fmla="*/ 0 h 39"/>
                <a:gd name="T8" fmla="*/ 24 w 32"/>
                <a:gd name="T9" fmla="*/ 3 h 39"/>
                <a:gd name="T10" fmla="*/ 19 w 32"/>
                <a:gd name="T11" fmla="*/ 11 h 39"/>
                <a:gd name="T12" fmla="*/ 27 w 3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9">
                  <a:moveTo>
                    <a:pt x="27" y="38"/>
                  </a:moveTo>
                  <a:cubicBezTo>
                    <a:pt x="11" y="39"/>
                    <a:pt x="16" y="32"/>
                    <a:pt x="9" y="20"/>
                  </a:cubicBezTo>
                  <a:cubicBezTo>
                    <a:pt x="10" y="13"/>
                    <a:pt x="1" y="13"/>
                    <a:pt x="0" y="6"/>
                  </a:cubicBezTo>
                  <a:cubicBezTo>
                    <a:pt x="1" y="5"/>
                    <a:pt x="8" y="0"/>
                    <a:pt x="9" y="0"/>
                  </a:cubicBezTo>
                  <a:cubicBezTo>
                    <a:pt x="14" y="0"/>
                    <a:pt x="24" y="3"/>
                    <a:pt x="24" y="3"/>
                  </a:cubicBezTo>
                  <a:cubicBezTo>
                    <a:pt x="32" y="7"/>
                    <a:pt x="24" y="8"/>
                    <a:pt x="19" y="11"/>
                  </a:cubicBezTo>
                  <a:cubicBezTo>
                    <a:pt x="21" y="14"/>
                    <a:pt x="27" y="38"/>
                    <a:pt x="27" y="3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16" name="Freeform 544"/>
            <p:cNvSpPr>
              <a:spLocks/>
            </p:cNvSpPr>
            <p:nvPr/>
          </p:nvSpPr>
          <p:spPr bwMode="auto">
            <a:xfrm>
              <a:off x="1403" y="2332"/>
              <a:ext cx="202" cy="60"/>
            </a:xfrm>
            <a:custGeom>
              <a:avLst/>
              <a:gdLst>
                <a:gd name="T0" fmla="*/ 202 w 202"/>
                <a:gd name="T1" fmla="*/ 54 h 60"/>
                <a:gd name="T2" fmla="*/ 160 w 202"/>
                <a:gd name="T3" fmla="*/ 53 h 60"/>
                <a:gd name="T4" fmla="*/ 164 w 202"/>
                <a:gd name="T5" fmla="*/ 50 h 60"/>
                <a:gd name="T6" fmla="*/ 160 w 202"/>
                <a:gd name="T7" fmla="*/ 48 h 60"/>
                <a:gd name="T8" fmla="*/ 155 w 202"/>
                <a:gd name="T9" fmla="*/ 47 h 60"/>
                <a:gd name="T10" fmla="*/ 140 w 202"/>
                <a:gd name="T11" fmla="*/ 45 h 60"/>
                <a:gd name="T12" fmla="*/ 127 w 202"/>
                <a:gd name="T13" fmla="*/ 50 h 60"/>
                <a:gd name="T14" fmla="*/ 116 w 202"/>
                <a:gd name="T15" fmla="*/ 47 h 60"/>
                <a:gd name="T16" fmla="*/ 103 w 202"/>
                <a:gd name="T17" fmla="*/ 53 h 60"/>
                <a:gd name="T18" fmla="*/ 83 w 202"/>
                <a:gd name="T19" fmla="*/ 51 h 60"/>
                <a:gd name="T20" fmla="*/ 68 w 202"/>
                <a:gd name="T21" fmla="*/ 51 h 60"/>
                <a:gd name="T22" fmla="*/ 64 w 202"/>
                <a:gd name="T23" fmla="*/ 47 h 60"/>
                <a:gd name="T24" fmla="*/ 68 w 202"/>
                <a:gd name="T25" fmla="*/ 50 h 60"/>
                <a:gd name="T26" fmla="*/ 58 w 202"/>
                <a:gd name="T27" fmla="*/ 56 h 60"/>
                <a:gd name="T28" fmla="*/ 46 w 202"/>
                <a:gd name="T29" fmla="*/ 54 h 60"/>
                <a:gd name="T30" fmla="*/ 25 w 202"/>
                <a:gd name="T31" fmla="*/ 51 h 60"/>
                <a:gd name="T32" fmla="*/ 14 w 202"/>
                <a:gd name="T33" fmla="*/ 48 h 60"/>
                <a:gd name="T34" fmla="*/ 20 w 202"/>
                <a:gd name="T35" fmla="*/ 50 h 60"/>
                <a:gd name="T36" fmla="*/ 14 w 202"/>
                <a:gd name="T37" fmla="*/ 47 h 60"/>
                <a:gd name="T38" fmla="*/ 17 w 202"/>
                <a:gd name="T39" fmla="*/ 33 h 60"/>
                <a:gd name="T40" fmla="*/ 31 w 202"/>
                <a:gd name="T41" fmla="*/ 41 h 60"/>
                <a:gd name="T42" fmla="*/ 23 w 202"/>
                <a:gd name="T43" fmla="*/ 33 h 60"/>
                <a:gd name="T44" fmla="*/ 19 w 202"/>
                <a:gd name="T45" fmla="*/ 24 h 60"/>
                <a:gd name="T46" fmla="*/ 23 w 202"/>
                <a:gd name="T47" fmla="*/ 26 h 60"/>
                <a:gd name="T48" fmla="*/ 34 w 202"/>
                <a:gd name="T49" fmla="*/ 20 h 60"/>
                <a:gd name="T50" fmla="*/ 32 w 202"/>
                <a:gd name="T51" fmla="*/ 32 h 60"/>
                <a:gd name="T52" fmla="*/ 34 w 202"/>
                <a:gd name="T53" fmla="*/ 36 h 60"/>
                <a:gd name="T54" fmla="*/ 31 w 202"/>
                <a:gd name="T55" fmla="*/ 50 h 60"/>
                <a:gd name="T56" fmla="*/ 41 w 202"/>
                <a:gd name="T57" fmla="*/ 38 h 60"/>
                <a:gd name="T58" fmla="*/ 41 w 202"/>
                <a:gd name="T59" fmla="*/ 26 h 60"/>
                <a:gd name="T60" fmla="*/ 43 w 202"/>
                <a:gd name="T61" fmla="*/ 32 h 60"/>
                <a:gd name="T62" fmla="*/ 67 w 202"/>
                <a:gd name="T63" fmla="*/ 45 h 60"/>
                <a:gd name="T64" fmla="*/ 59 w 202"/>
                <a:gd name="T65" fmla="*/ 20 h 60"/>
                <a:gd name="T66" fmla="*/ 70 w 202"/>
                <a:gd name="T67" fmla="*/ 24 h 60"/>
                <a:gd name="T68" fmla="*/ 62 w 202"/>
                <a:gd name="T69" fmla="*/ 38 h 60"/>
                <a:gd name="T70" fmla="*/ 79 w 202"/>
                <a:gd name="T71" fmla="*/ 47 h 60"/>
                <a:gd name="T72" fmla="*/ 83 w 202"/>
                <a:gd name="T73" fmla="*/ 51 h 60"/>
                <a:gd name="T74" fmla="*/ 77 w 202"/>
                <a:gd name="T75" fmla="*/ 30 h 60"/>
                <a:gd name="T76" fmla="*/ 67 w 202"/>
                <a:gd name="T77" fmla="*/ 17 h 60"/>
                <a:gd name="T78" fmla="*/ 76 w 202"/>
                <a:gd name="T79" fmla="*/ 15 h 60"/>
                <a:gd name="T80" fmla="*/ 79 w 202"/>
                <a:gd name="T81" fmla="*/ 29 h 60"/>
                <a:gd name="T82" fmla="*/ 83 w 202"/>
                <a:gd name="T83" fmla="*/ 50 h 60"/>
                <a:gd name="T84" fmla="*/ 85 w 202"/>
                <a:gd name="T85" fmla="*/ 21 h 60"/>
                <a:gd name="T86" fmla="*/ 80 w 202"/>
                <a:gd name="T87" fmla="*/ 8 h 60"/>
                <a:gd name="T88" fmla="*/ 85 w 202"/>
                <a:gd name="T89" fmla="*/ 9 h 60"/>
                <a:gd name="T90" fmla="*/ 91 w 202"/>
                <a:gd name="T91" fmla="*/ 23 h 60"/>
                <a:gd name="T92" fmla="*/ 94 w 202"/>
                <a:gd name="T93" fmla="*/ 18 h 60"/>
                <a:gd name="T94" fmla="*/ 100 w 202"/>
                <a:gd name="T95" fmla="*/ 17 h 60"/>
                <a:gd name="T96" fmla="*/ 118 w 202"/>
                <a:gd name="T97" fmla="*/ 8 h 60"/>
                <a:gd name="T98" fmla="*/ 125 w 202"/>
                <a:gd name="T99" fmla="*/ 6 h 60"/>
                <a:gd name="T100" fmla="*/ 119 w 202"/>
                <a:gd name="T101" fmla="*/ 3 h 60"/>
                <a:gd name="T102" fmla="*/ 137 w 202"/>
                <a:gd name="T103" fmla="*/ 5 h 60"/>
                <a:gd name="T104" fmla="*/ 163 w 202"/>
                <a:gd name="T105" fmla="*/ 11 h 60"/>
                <a:gd name="T106" fmla="*/ 163 w 202"/>
                <a:gd name="T107" fmla="*/ 12 h 60"/>
                <a:gd name="T108" fmla="*/ 161 w 202"/>
                <a:gd name="T109" fmla="*/ 6 h 60"/>
                <a:gd name="T110" fmla="*/ 187 w 202"/>
                <a:gd name="T111" fmla="*/ 17 h 60"/>
                <a:gd name="T112" fmla="*/ 193 w 202"/>
                <a:gd name="T113" fmla="*/ 44 h 60"/>
                <a:gd name="T114" fmla="*/ 196 w 202"/>
                <a:gd name="T115" fmla="*/ 30 h 60"/>
                <a:gd name="T116" fmla="*/ 202 w 202"/>
                <a:gd name="T117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2" h="60">
                  <a:moveTo>
                    <a:pt x="202" y="54"/>
                  </a:moveTo>
                  <a:cubicBezTo>
                    <a:pt x="188" y="54"/>
                    <a:pt x="174" y="54"/>
                    <a:pt x="160" y="53"/>
                  </a:cubicBezTo>
                  <a:cubicBezTo>
                    <a:pt x="158" y="53"/>
                    <a:pt x="164" y="52"/>
                    <a:pt x="164" y="50"/>
                  </a:cubicBezTo>
                  <a:cubicBezTo>
                    <a:pt x="164" y="49"/>
                    <a:pt x="161" y="48"/>
                    <a:pt x="160" y="48"/>
                  </a:cubicBezTo>
                  <a:cubicBezTo>
                    <a:pt x="158" y="47"/>
                    <a:pt x="157" y="47"/>
                    <a:pt x="155" y="47"/>
                  </a:cubicBezTo>
                  <a:cubicBezTo>
                    <a:pt x="146" y="49"/>
                    <a:pt x="149" y="43"/>
                    <a:pt x="140" y="45"/>
                  </a:cubicBezTo>
                  <a:cubicBezTo>
                    <a:pt x="138" y="53"/>
                    <a:pt x="134" y="51"/>
                    <a:pt x="127" y="50"/>
                  </a:cubicBezTo>
                  <a:cubicBezTo>
                    <a:pt x="119" y="52"/>
                    <a:pt x="119" y="56"/>
                    <a:pt x="116" y="47"/>
                  </a:cubicBezTo>
                  <a:cubicBezTo>
                    <a:pt x="111" y="53"/>
                    <a:pt x="109" y="48"/>
                    <a:pt x="103" y="53"/>
                  </a:cubicBezTo>
                  <a:cubicBezTo>
                    <a:pt x="95" y="48"/>
                    <a:pt x="91" y="47"/>
                    <a:pt x="83" y="51"/>
                  </a:cubicBezTo>
                  <a:cubicBezTo>
                    <a:pt x="78" y="59"/>
                    <a:pt x="77" y="53"/>
                    <a:pt x="68" y="51"/>
                  </a:cubicBezTo>
                  <a:cubicBezTo>
                    <a:pt x="67" y="50"/>
                    <a:pt x="64" y="49"/>
                    <a:pt x="64" y="47"/>
                  </a:cubicBezTo>
                  <a:cubicBezTo>
                    <a:pt x="64" y="45"/>
                    <a:pt x="69" y="48"/>
                    <a:pt x="68" y="50"/>
                  </a:cubicBezTo>
                  <a:cubicBezTo>
                    <a:pt x="67" y="54"/>
                    <a:pt x="61" y="54"/>
                    <a:pt x="58" y="56"/>
                  </a:cubicBezTo>
                  <a:cubicBezTo>
                    <a:pt x="48" y="50"/>
                    <a:pt x="54" y="60"/>
                    <a:pt x="46" y="54"/>
                  </a:cubicBezTo>
                  <a:cubicBezTo>
                    <a:pt x="48" y="44"/>
                    <a:pt x="35" y="50"/>
                    <a:pt x="25" y="51"/>
                  </a:cubicBezTo>
                  <a:cubicBezTo>
                    <a:pt x="21" y="50"/>
                    <a:pt x="18" y="49"/>
                    <a:pt x="14" y="48"/>
                  </a:cubicBezTo>
                  <a:cubicBezTo>
                    <a:pt x="12" y="48"/>
                    <a:pt x="20" y="52"/>
                    <a:pt x="20" y="50"/>
                  </a:cubicBezTo>
                  <a:cubicBezTo>
                    <a:pt x="20" y="48"/>
                    <a:pt x="16" y="48"/>
                    <a:pt x="14" y="47"/>
                  </a:cubicBezTo>
                  <a:cubicBezTo>
                    <a:pt x="20" y="37"/>
                    <a:pt x="0" y="31"/>
                    <a:pt x="17" y="33"/>
                  </a:cubicBezTo>
                  <a:cubicBezTo>
                    <a:pt x="29" y="32"/>
                    <a:pt x="26" y="32"/>
                    <a:pt x="31" y="41"/>
                  </a:cubicBezTo>
                  <a:cubicBezTo>
                    <a:pt x="33" y="33"/>
                    <a:pt x="31" y="32"/>
                    <a:pt x="23" y="33"/>
                  </a:cubicBezTo>
                  <a:cubicBezTo>
                    <a:pt x="16" y="29"/>
                    <a:pt x="9" y="29"/>
                    <a:pt x="19" y="24"/>
                  </a:cubicBezTo>
                  <a:cubicBezTo>
                    <a:pt x="19" y="24"/>
                    <a:pt x="22" y="25"/>
                    <a:pt x="23" y="26"/>
                  </a:cubicBezTo>
                  <a:cubicBezTo>
                    <a:pt x="26" y="19"/>
                    <a:pt x="27" y="17"/>
                    <a:pt x="34" y="20"/>
                  </a:cubicBezTo>
                  <a:cubicBezTo>
                    <a:pt x="33" y="24"/>
                    <a:pt x="32" y="28"/>
                    <a:pt x="32" y="32"/>
                  </a:cubicBezTo>
                  <a:cubicBezTo>
                    <a:pt x="32" y="33"/>
                    <a:pt x="34" y="35"/>
                    <a:pt x="34" y="36"/>
                  </a:cubicBezTo>
                  <a:cubicBezTo>
                    <a:pt x="34" y="41"/>
                    <a:pt x="31" y="50"/>
                    <a:pt x="31" y="50"/>
                  </a:cubicBezTo>
                  <a:cubicBezTo>
                    <a:pt x="40" y="45"/>
                    <a:pt x="47" y="50"/>
                    <a:pt x="41" y="38"/>
                  </a:cubicBezTo>
                  <a:cubicBezTo>
                    <a:pt x="43" y="33"/>
                    <a:pt x="38" y="15"/>
                    <a:pt x="41" y="26"/>
                  </a:cubicBezTo>
                  <a:cubicBezTo>
                    <a:pt x="42" y="28"/>
                    <a:pt x="42" y="30"/>
                    <a:pt x="43" y="32"/>
                  </a:cubicBezTo>
                  <a:cubicBezTo>
                    <a:pt x="45" y="55"/>
                    <a:pt x="48" y="48"/>
                    <a:pt x="67" y="45"/>
                  </a:cubicBezTo>
                  <a:cubicBezTo>
                    <a:pt x="65" y="36"/>
                    <a:pt x="68" y="25"/>
                    <a:pt x="59" y="20"/>
                  </a:cubicBezTo>
                  <a:cubicBezTo>
                    <a:pt x="59" y="20"/>
                    <a:pt x="66" y="23"/>
                    <a:pt x="70" y="24"/>
                  </a:cubicBezTo>
                  <a:cubicBezTo>
                    <a:pt x="68" y="29"/>
                    <a:pt x="65" y="33"/>
                    <a:pt x="62" y="38"/>
                  </a:cubicBezTo>
                  <a:cubicBezTo>
                    <a:pt x="65" y="48"/>
                    <a:pt x="71" y="44"/>
                    <a:pt x="79" y="47"/>
                  </a:cubicBezTo>
                  <a:cubicBezTo>
                    <a:pt x="71" y="52"/>
                    <a:pt x="61" y="54"/>
                    <a:pt x="83" y="51"/>
                  </a:cubicBezTo>
                  <a:cubicBezTo>
                    <a:pt x="87" y="43"/>
                    <a:pt x="80" y="37"/>
                    <a:pt x="77" y="30"/>
                  </a:cubicBezTo>
                  <a:cubicBezTo>
                    <a:pt x="76" y="25"/>
                    <a:pt x="67" y="17"/>
                    <a:pt x="67" y="17"/>
                  </a:cubicBezTo>
                  <a:cubicBezTo>
                    <a:pt x="67" y="17"/>
                    <a:pt x="73" y="16"/>
                    <a:pt x="76" y="15"/>
                  </a:cubicBezTo>
                  <a:cubicBezTo>
                    <a:pt x="73" y="22"/>
                    <a:pt x="75" y="23"/>
                    <a:pt x="79" y="29"/>
                  </a:cubicBezTo>
                  <a:cubicBezTo>
                    <a:pt x="80" y="37"/>
                    <a:pt x="82" y="41"/>
                    <a:pt x="83" y="50"/>
                  </a:cubicBezTo>
                  <a:cubicBezTo>
                    <a:pt x="84" y="40"/>
                    <a:pt x="85" y="31"/>
                    <a:pt x="85" y="21"/>
                  </a:cubicBezTo>
                  <a:cubicBezTo>
                    <a:pt x="85" y="16"/>
                    <a:pt x="77" y="12"/>
                    <a:pt x="80" y="8"/>
                  </a:cubicBezTo>
                  <a:cubicBezTo>
                    <a:pt x="81" y="7"/>
                    <a:pt x="83" y="9"/>
                    <a:pt x="85" y="9"/>
                  </a:cubicBezTo>
                  <a:cubicBezTo>
                    <a:pt x="97" y="15"/>
                    <a:pt x="77" y="4"/>
                    <a:pt x="91" y="23"/>
                  </a:cubicBezTo>
                  <a:cubicBezTo>
                    <a:pt x="92" y="25"/>
                    <a:pt x="92" y="19"/>
                    <a:pt x="94" y="18"/>
                  </a:cubicBezTo>
                  <a:cubicBezTo>
                    <a:pt x="96" y="17"/>
                    <a:pt x="98" y="17"/>
                    <a:pt x="100" y="17"/>
                  </a:cubicBezTo>
                  <a:cubicBezTo>
                    <a:pt x="105" y="8"/>
                    <a:pt x="107" y="9"/>
                    <a:pt x="118" y="8"/>
                  </a:cubicBezTo>
                  <a:cubicBezTo>
                    <a:pt x="120" y="7"/>
                    <a:pt x="125" y="8"/>
                    <a:pt x="125" y="6"/>
                  </a:cubicBezTo>
                  <a:cubicBezTo>
                    <a:pt x="125" y="4"/>
                    <a:pt x="117" y="3"/>
                    <a:pt x="119" y="3"/>
                  </a:cubicBezTo>
                  <a:cubicBezTo>
                    <a:pt x="125" y="2"/>
                    <a:pt x="131" y="4"/>
                    <a:pt x="137" y="5"/>
                  </a:cubicBezTo>
                  <a:cubicBezTo>
                    <a:pt x="148" y="3"/>
                    <a:pt x="157" y="0"/>
                    <a:pt x="163" y="11"/>
                  </a:cubicBezTo>
                  <a:cubicBezTo>
                    <a:pt x="165" y="24"/>
                    <a:pt x="164" y="14"/>
                    <a:pt x="163" y="12"/>
                  </a:cubicBezTo>
                  <a:cubicBezTo>
                    <a:pt x="162" y="10"/>
                    <a:pt x="162" y="8"/>
                    <a:pt x="161" y="6"/>
                  </a:cubicBezTo>
                  <a:cubicBezTo>
                    <a:pt x="182" y="2"/>
                    <a:pt x="178" y="2"/>
                    <a:pt x="187" y="17"/>
                  </a:cubicBezTo>
                  <a:cubicBezTo>
                    <a:pt x="185" y="28"/>
                    <a:pt x="180" y="39"/>
                    <a:pt x="193" y="44"/>
                  </a:cubicBezTo>
                  <a:cubicBezTo>
                    <a:pt x="197" y="37"/>
                    <a:pt x="191" y="14"/>
                    <a:pt x="196" y="30"/>
                  </a:cubicBezTo>
                  <a:cubicBezTo>
                    <a:pt x="197" y="55"/>
                    <a:pt x="189" y="51"/>
                    <a:pt x="202" y="5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17" name="Freeform 545"/>
            <p:cNvSpPr>
              <a:spLocks/>
            </p:cNvSpPr>
            <p:nvPr/>
          </p:nvSpPr>
          <p:spPr bwMode="auto">
            <a:xfrm>
              <a:off x="1194" y="2190"/>
              <a:ext cx="208" cy="60"/>
            </a:xfrm>
            <a:custGeom>
              <a:avLst/>
              <a:gdLst>
                <a:gd name="T0" fmla="*/ 195 w 208"/>
                <a:gd name="T1" fmla="*/ 54 h 60"/>
                <a:gd name="T2" fmla="*/ 157 w 208"/>
                <a:gd name="T3" fmla="*/ 58 h 60"/>
                <a:gd name="T4" fmla="*/ 129 w 208"/>
                <a:gd name="T5" fmla="*/ 60 h 60"/>
                <a:gd name="T6" fmla="*/ 111 w 208"/>
                <a:gd name="T7" fmla="*/ 55 h 60"/>
                <a:gd name="T8" fmla="*/ 121 w 208"/>
                <a:gd name="T9" fmla="*/ 48 h 60"/>
                <a:gd name="T10" fmla="*/ 117 w 208"/>
                <a:gd name="T11" fmla="*/ 40 h 60"/>
                <a:gd name="T12" fmla="*/ 111 w 208"/>
                <a:gd name="T13" fmla="*/ 31 h 60"/>
                <a:gd name="T14" fmla="*/ 118 w 208"/>
                <a:gd name="T15" fmla="*/ 24 h 60"/>
                <a:gd name="T16" fmla="*/ 121 w 208"/>
                <a:gd name="T17" fmla="*/ 19 h 60"/>
                <a:gd name="T18" fmla="*/ 126 w 208"/>
                <a:gd name="T19" fmla="*/ 22 h 60"/>
                <a:gd name="T20" fmla="*/ 102 w 208"/>
                <a:gd name="T21" fmla="*/ 24 h 60"/>
                <a:gd name="T22" fmla="*/ 90 w 208"/>
                <a:gd name="T23" fmla="*/ 37 h 60"/>
                <a:gd name="T24" fmla="*/ 49 w 208"/>
                <a:gd name="T25" fmla="*/ 27 h 60"/>
                <a:gd name="T26" fmla="*/ 0 w 208"/>
                <a:gd name="T27" fmla="*/ 25 h 60"/>
                <a:gd name="T28" fmla="*/ 9 w 208"/>
                <a:gd name="T29" fmla="*/ 21 h 60"/>
                <a:gd name="T30" fmla="*/ 61 w 208"/>
                <a:gd name="T31" fmla="*/ 18 h 60"/>
                <a:gd name="T32" fmla="*/ 105 w 208"/>
                <a:gd name="T33" fmla="*/ 16 h 60"/>
                <a:gd name="T34" fmla="*/ 100 w 208"/>
                <a:gd name="T35" fmla="*/ 15 h 60"/>
                <a:gd name="T36" fmla="*/ 105 w 208"/>
                <a:gd name="T37" fmla="*/ 13 h 60"/>
                <a:gd name="T38" fmla="*/ 105 w 208"/>
                <a:gd name="T39" fmla="*/ 12 h 60"/>
                <a:gd name="T40" fmla="*/ 79 w 208"/>
                <a:gd name="T41" fmla="*/ 7 h 60"/>
                <a:gd name="T42" fmla="*/ 84 w 208"/>
                <a:gd name="T43" fmla="*/ 9 h 60"/>
                <a:gd name="T44" fmla="*/ 88 w 208"/>
                <a:gd name="T45" fmla="*/ 7 h 60"/>
                <a:gd name="T46" fmla="*/ 84 w 208"/>
                <a:gd name="T47" fmla="*/ 4 h 60"/>
                <a:gd name="T48" fmla="*/ 99 w 208"/>
                <a:gd name="T49" fmla="*/ 7 h 60"/>
                <a:gd name="T50" fmla="*/ 103 w 208"/>
                <a:gd name="T51" fmla="*/ 6 h 60"/>
                <a:gd name="T52" fmla="*/ 105 w 208"/>
                <a:gd name="T53" fmla="*/ 3 h 60"/>
                <a:gd name="T54" fmla="*/ 145 w 208"/>
                <a:gd name="T55" fmla="*/ 3 h 60"/>
                <a:gd name="T56" fmla="*/ 196 w 208"/>
                <a:gd name="T57" fmla="*/ 6 h 60"/>
                <a:gd name="T58" fmla="*/ 144 w 208"/>
                <a:gd name="T59" fmla="*/ 7 h 60"/>
                <a:gd name="T60" fmla="*/ 118 w 208"/>
                <a:gd name="T61" fmla="*/ 13 h 60"/>
                <a:gd name="T62" fmla="*/ 153 w 208"/>
                <a:gd name="T63" fmla="*/ 13 h 60"/>
                <a:gd name="T64" fmla="*/ 163 w 208"/>
                <a:gd name="T65" fmla="*/ 19 h 60"/>
                <a:gd name="T66" fmla="*/ 190 w 208"/>
                <a:gd name="T67" fmla="*/ 31 h 60"/>
                <a:gd name="T68" fmla="*/ 196 w 208"/>
                <a:gd name="T69" fmla="*/ 33 h 60"/>
                <a:gd name="T70" fmla="*/ 195 w 208"/>
                <a:gd name="T71" fmla="*/ 42 h 60"/>
                <a:gd name="T72" fmla="*/ 204 w 208"/>
                <a:gd name="T73" fmla="*/ 37 h 60"/>
                <a:gd name="T74" fmla="*/ 202 w 208"/>
                <a:gd name="T75" fmla="*/ 40 h 60"/>
                <a:gd name="T76" fmla="*/ 195 w 208"/>
                <a:gd name="T77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8" h="60">
                  <a:moveTo>
                    <a:pt x="195" y="54"/>
                  </a:moveTo>
                  <a:cubicBezTo>
                    <a:pt x="174" y="55"/>
                    <a:pt x="172" y="55"/>
                    <a:pt x="157" y="58"/>
                  </a:cubicBezTo>
                  <a:cubicBezTo>
                    <a:pt x="148" y="56"/>
                    <a:pt x="138" y="56"/>
                    <a:pt x="129" y="60"/>
                  </a:cubicBezTo>
                  <a:cubicBezTo>
                    <a:pt x="123" y="58"/>
                    <a:pt x="117" y="58"/>
                    <a:pt x="111" y="55"/>
                  </a:cubicBezTo>
                  <a:cubicBezTo>
                    <a:pt x="105" y="42"/>
                    <a:pt x="138" y="51"/>
                    <a:pt x="121" y="48"/>
                  </a:cubicBezTo>
                  <a:cubicBezTo>
                    <a:pt x="111" y="43"/>
                    <a:pt x="127" y="47"/>
                    <a:pt x="117" y="40"/>
                  </a:cubicBezTo>
                  <a:cubicBezTo>
                    <a:pt x="122" y="33"/>
                    <a:pt x="116" y="35"/>
                    <a:pt x="111" y="31"/>
                  </a:cubicBezTo>
                  <a:cubicBezTo>
                    <a:pt x="117" y="30"/>
                    <a:pt x="123" y="31"/>
                    <a:pt x="118" y="24"/>
                  </a:cubicBezTo>
                  <a:cubicBezTo>
                    <a:pt x="119" y="22"/>
                    <a:pt x="119" y="19"/>
                    <a:pt x="121" y="19"/>
                  </a:cubicBezTo>
                  <a:cubicBezTo>
                    <a:pt x="123" y="19"/>
                    <a:pt x="128" y="22"/>
                    <a:pt x="126" y="22"/>
                  </a:cubicBezTo>
                  <a:cubicBezTo>
                    <a:pt x="118" y="24"/>
                    <a:pt x="110" y="23"/>
                    <a:pt x="102" y="24"/>
                  </a:cubicBezTo>
                  <a:cubicBezTo>
                    <a:pt x="91" y="26"/>
                    <a:pt x="91" y="25"/>
                    <a:pt x="90" y="37"/>
                  </a:cubicBezTo>
                  <a:cubicBezTo>
                    <a:pt x="86" y="13"/>
                    <a:pt x="69" y="23"/>
                    <a:pt x="49" y="27"/>
                  </a:cubicBezTo>
                  <a:cubicBezTo>
                    <a:pt x="33" y="22"/>
                    <a:pt x="17" y="24"/>
                    <a:pt x="0" y="25"/>
                  </a:cubicBezTo>
                  <a:cubicBezTo>
                    <a:pt x="0" y="25"/>
                    <a:pt x="6" y="21"/>
                    <a:pt x="9" y="21"/>
                  </a:cubicBezTo>
                  <a:cubicBezTo>
                    <a:pt x="26" y="20"/>
                    <a:pt x="44" y="19"/>
                    <a:pt x="61" y="18"/>
                  </a:cubicBezTo>
                  <a:cubicBezTo>
                    <a:pt x="76" y="17"/>
                    <a:pt x="90" y="17"/>
                    <a:pt x="105" y="16"/>
                  </a:cubicBezTo>
                  <a:cubicBezTo>
                    <a:pt x="103" y="16"/>
                    <a:pt x="100" y="17"/>
                    <a:pt x="100" y="15"/>
                  </a:cubicBezTo>
                  <a:cubicBezTo>
                    <a:pt x="100" y="13"/>
                    <a:pt x="103" y="13"/>
                    <a:pt x="105" y="13"/>
                  </a:cubicBezTo>
                  <a:cubicBezTo>
                    <a:pt x="107" y="13"/>
                    <a:pt x="114" y="19"/>
                    <a:pt x="105" y="12"/>
                  </a:cubicBezTo>
                  <a:cubicBezTo>
                    <a:pt x="93" y="13"/>
                    <a:pt x="89" y="11"/>
                    <a:pt x="79" y="7"/>
                  </a:cubicBezTo>
                  <a:cubicBezTo>
                    <a:pt x="72" y="10"/>
                    <a:pt x="58" y="11"/>
                    <a:pt x="84" y="9"/>
                  </a:cubicBezTo>
                  <a:cubicBezTo>
                    <a:pt x="85" y="8"/>
                    <a:pt x="88" y="8"/>
                    <a:pt x="88" y="7"/>
                  </a:cubicBezTo>
                  <a:cubicBezTo>
                    <a:pt x="88" y="5"/>
                    <a:pt x="82" y="5"/>
                    <a:pt x="84" y="4"/>
                  </a:cubicBezTo>
                  <a:cubicBezTo>
                    <a:pt x="89" y="2"/>
                    <a:pt x="94" y="7"/>
                    <a:pt x="99" y="7"/>
                  </a:cubicBezTo>
                  <a:cubicBezTo>
                    <a:pt x="115" y="4"/>
                    <a:pt x="120" y="0"/>
                    <a:pt x="103" y="6"/>
                  </a:cubicBezTo>
                  <a:cubicBezTo>
                    <a:pt x="95" y="12"/>
                    <a:pt x="100" y="4"/>
                    <a:pt x="105" y="3"/>
                  </a:cubicBezTo>
                  <a:cubicBezTo>
                    <a:pt x="112" y="1"/>
                    <a:pt x="130" y="3"/>
                    <a:pt x="145" y="3"/>
                  </a:cubicBezTo>
                  <a:cubicBezTo>
                    <a:pt x="160" y="3"/>
                    <a:pt x="196" y="7"/>
                    <a:pt x="196" y="6"/>
                  </a:cubicBezTo>
                  <a:cubicBezTo>
                    <a:pt x="179" y="7"/>
                    <a:pt x="161" y="7"/>
                    <a:pt x="144" y="7"/>
                  </a:cubicBezTo>
                  <a:cubicBezTo>
                    <a:pt x="136" y="10"/>
                    <a:pt x="118" y="13"/>
                    <a:pt x="118" y="13"/>
                  </a:cubicBezTo>
                  <a:cubicBezTo>
                    <a:pt x="130" y="18"/>
                    <a:pt x="140" y="14"/>
                    <a:pt x="153" y="13"/>
                  </a:cubicBezTo>
                  <a:cubicBezTo>
                    <a:pt x="208" y="16"/>
                    <a:pt x="187" y="18"/>
                    <a:pt x="163" y="19"/>
                  </a:cubicBezTo>
                  <a:cubicBezTo>
                    <a:pt x="183" y="24"/>
                    <a:pt x="208" y="7"/>
                    <a:pt x="190" y="31"/>
                  </a:cubicBezTo>
                  <a:cubicBezTo>
                    <a:pt x="192" y="32"/>
                    <a:pt x="194" y="32"/>
                    <a:pt x="196" y="33"/>
                  </a:cubicBezTo>
                  <a:cubicBezTo>
                    <a:pt x="204" y="39"/>
                    <a:pt x="191" y="35"/>
                    <a:pt x="195" y="42"/>
                  </a:cubicBezTo>
                  <a:cubicBezTo>
                    <a:pt x="197" y="45"/>
                    <a:pt x="201" y="38"/>
                    <a:pt x="204" y="37"/>
                  </a:cubicBezTo>
                  <a:cubicBezTo>
                    <a:pt x="206" y="23"/>
                    <a:pt x="204" y="37"/>
                    <a:pt x="202" y="40"/>
                  </a:cubicBezTo>
                  <a:cubicBezTo>
                    <a:pt x="201" y="47"/>
                    <a:pt x="196" y="47"/>
                    <a:pt x="195" y="5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18" name="Freeform 546"/>
            <p:cNvSpPr>
              <a:spLocks/>
            </p:cNvSpPr>
            <p:nvPr/>
          </p:nvSpPr>
          <p:spPr bwMode="auto">
            <a:xfrm>
              <a:off x="1030" y="2213"/>
              <a:ext cx="161" cy="53"/>
            </a:xfrm>
            <a:custGeom>
              <a:avLst/>
              <a:gdLst>
                <a:gd name="T0" fmla="*/ 161 w 161"/>
                <a:gd name="T1" fmla="*/ 7 h 53"/>
                <a:gd name="T2" fmla="*/ 150 w 161"/>
                <a:gd name="T3" fmla="*/ 5 h 53"/>
                <a:gd name="T4" fmla="*/ 147 w 161"/>
                <a:gd name="T5" fmla="*/ 1 h 53"/>
                <a:gd name="T6" fmla="*/ 132 w 161"/>
                <a:gd name="T7" fmla="*/ 8 h 53"/>
                <a:gd name="T8" fmla="*/ 129 w 161"/>
                <a:gd name="T9" fmla="*/ 23 h 53"/>
                <a:gd name="T10" fmla="*/ 120 w 161"/>
                <a:gd name="T11" fmla="*/ 38 h 53"/>
                <a:gd name="T12" fmla="*/ 108 w 161"/>
                <a:gd name="T13" fmla="*/ 41 h 53"/>
                <a:gd name="T14" fmla="*/ 66 w 161"/>
                <a:gd name="T15" fmla="*/ 49 h 53"/>
                <a:gd name="T16" fmla="*/ 0 w 161"/>
                <a:gd name="T17" fmla="*/ 46 h 53"/>
                <a:gd name="T18" fmla="*/ 12 w 161"/>
                <a:gd name="T19" fmla="*/ 41 h 53"/>
                <a:gd name="T20" fmla="*/ 30 w 161"/>
                <a:gd name="T21" fmla="*/ 44 h 53"/>
                <a:gd name="T22" fmla="*/ 33 w 161"/>
                <a:gd name="T23" fmla="*/ 47 h 53"/>
                <a:gd name="T24" fmla="*/ 47 w 161"/>
                <a:gd name="T25" fmla="*/ 40 h 53"/>
                <a:gd name="T26" fmla="*/ 60 w 161"/>
                <a:gd name="T27" fmla="*/ 38 h 53"/>
                <a:gd name="T28" fmla="*/ 72 w 161"/>
                <a:gd name="T29" fmla="*/ 37 h 53"/>
                <a:gd name="T30" fmla="*/ 77 w 161"/>
                <a:gd name="T31" fmla="*/ 31 h 53"/>
                <a:gd name="T32" fmla="*/ 72 w 161"/>
                <a:gd name="T33" fmla="*/ 23 h 53"/>
                <a:gd name="T34" fmla="*/ 75 w 161"/>
                <a:gd name="T35" fmla="*/ 11 h 53"/>
                <a:gd name="T36" fmla="*/ 47 w 161"/>
                <a:gd name="T37" fmla="*/ 8 h 53"/>
                <a:gd name="T38" fmla="*/ 39 w 161"/>
                <a:gd name="T39" fmla="*/ 10 h 53"/>
                <a:gd name="T40" fmla="*/ 120 w 161"/>
                <a:gd name="T41" fmla="*/ 2 h 53"/>
                <a:gd name="T42" fmla="*/ 134 w 161"/>
                <a:gd name="T43" fmla="*/ 7 h 53"/>
                <a:gd name="T44" fmla="*/ 161 w 161"/>
                <a:gd name="T45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1" h="53">
                  <a:moveTo>
                    <a:pt x="161" y="7"/>
                  </a:moveTo>
                  <a:cubicBezTo>
                    <a:pt x="157" y="6"/>
                    <a:pt x="153" y="6"/>
                    <a:pt x="150" y="5"/>
                  </a:cubicBezTo>
                  <a:cubicBezTo>
                    <a:pt x="148" y="4"/>
                    <a:pt x="149" y="1"/>
                    <a:pt x="147" y="1"/>
                  </a:cubicBezTo>
                  <a:cubicBezTo>
                    <a:pt x="145" y="1"/>
                    <a:pt x="135" y="8"/>
                    <a:pt x="132" y="8"/>
                  </a:cubicBezTo>
                  <a:cubicBezTo>
                    <a:pt x="127" y="12"/>
                    <a:pt x="133" y="14"/>
                    <a:pt x="129" y="23"/>
                  </a:cubicBezTo>
                  <a:cubicBezTo>
                    <a:pt x="133" y="32"/>
                    <a:pt x="129" y="36"/>
                    <a:pt x="120" y="38"/>
                  </a:cubicBezTo>
                  <a:cubicBezTo>
                    <a:pt x="118" y="49"/>
                    <a:pt x="116" y="46"/>
                    <a:pt x="108" y="41"/>
                  </a:cubicBezTo>
                  <a:cubicBezTo>
                    <a:pt x="93" y="52"/>
                    <a:pt x="93" y="47"/>
                    <a:pt x="66" y="49"/>
                  </a:cubicBezTo>
                  <a:cubicBezTo>
                    <a:pt x="46" y="45"/>
                    <a:pt x="21" y="47"/>
                    <a:pt x="0" y="46"/>
                  </a:cubicBezTo>
                  <a:cubicBezTo>
                    <a:pt x="3" y="45"/>
                    <a:pt x="25" y="38"/>
                    <a:pt x="12" y="41"/>
                  </a:cubicBezTo>
                  <a:cubicBezTo>
                    <a:pt x="18" y="43"/>
                    <a:pt x="25" y="41"/>
                    <a:pt x="30" y="44"/>
                  </a:cubicBezTo>
                  <a:cubicBezTo>
                    <a:pt x="36" y="47"/>
                    <a:pt x="21" y="53"/>
                    <a:pt x="33" y="47"/>
                  </a:cubicBezTo>
                  <a:cubicBezTo>
                    <a:pt x="37" y="41"/>
                    <a:pt x="40" y="41"/>
                    <a:pt x="47" y="40"/>
                  </a:cubicBezTo>
                  <a:cubicBezTo>
                    <a:pt x="53" y="44"/>
                    <a:pt x="54" y="41"/>
                    <a:pt x="60" y="38"/>
                  </a:cubicBezTo>
                  <a:cubicBezTo>
                    <a:pt x="64" y="40"/>
                    <a:pt x="86" y="40"/>
                    <a:pt x="72" y="37"/>
                  </a:cubicBezTo>
                  <a:cubicBezTo>
                    <a:pt x="65" y="32"/>
                    <a:pt x="71" y="32"/>
                    <a:pt x="77" y="31"/>
                  </a:cubicBezTo>
                  <a:cubicBezTo>
                    <a:pt x="84" y="26"/>
                    <a:pt x="78" y="26"/>
                    <a:pt x="72" y="23"/>
                  </a:cubicBezTo>
                  <a:cubicBezTo>
                    <a:pt x="64" y="8"/>
                    <a:pt x="80" y="25"/>
                    <a:pt x="75" y="11"/>
                  </a:cubicBezTo>
                  <a:cubicBezTo>
                    <a:pt x="61" y="13"/>
                    <a:pt x="57" y="15"/>
                    <a:pt x="47" y="8"/>
                  </a:cubicBezTo>
                  <a:cubicBezTo>
                    <a:pt x="39" y="11"/>
                    <a:pt x="43" y="21"/>
                    <a:pt x="39" y="10"/>
                  </a:cubicBezTo>
                  <a:cubicBezTo>
                    <a:pt x="53" y="1"/>
                    <a:pt x="109" y="2"/>
                    <a:pt x="120" y="2"/>
                  </a:cubicBezTo>
                  <a:cubicBezTo>
                    <a:pt x="128" y="5"/>
                    <a:pt x="125" y="8"/>
                    <a:pt x="134" y="7"/>
                  </a:cubicBezTo>
                  <a:cubicBezTo>
                    <a:pt x="143" y="0"/>
                    <a:pt x="151" y="2"/>
                    <a:pt x="161" y="7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19" name="Freeform 547"/>
            <p:cNvSpPr>
              <a:spLocks/>
            </p:cNvSpPr>
            <p:nvPr/>
          </p:nvSpPr>
          <p:spPr bwMode="auto">
            <a:xfrm>
              <a:off x="811" y="2245"/>
              <a:ext cx="579" cy="90"/>
            </a:xfrm>
            <a:custGeom>
              <a:avLst/>
              <a:gdLst>
                <a:gd name="T0" fmla="*/ 579 w 579"/>
                <a:gd name="T1" fmla="*/ 24 h 90"/>
                <a:gd name="T2" fmla="*/ 491 w 579"/>
                <a:gd name="T3" fmla="*/ 27 h 90"/>
                <a:gd name="T4" fmla="*/ 369 w 579"/>
                <a:gd name="T5" fmla="*/ 35 h 90"/>
                <a:gd name="T6" fmla="*/ 324 w 579"/>
                <a:gd name="T7" fmla="*/ 38 h 90"/>
                <a:gd name="T8" fmla="*/ 251 w 579"/>
                <a:gd name="T9" fmla="*/ 39 h 90"/>
                <a:gd name="T10" fmla="*/ 174 w 579"/>
                <a:gd name="T11" fmla="*/ 42 h 90"/>
                <a:gd name="T12" fmla="*/ 168 w 579"/>
                <a:gd name="T13" fmla="*/ 44 h 90"/>
                <a:gd name="T14" fmla="*/ 173 w 579"/>
                <a:gd name="T15" fmla="*/ 41 h 90"/>
                <a:gd name="T16" fmla="*/ 188 w 579"/>
                <a:gd name="T17" fmla="*/ 45 h 90"/>
                <a:gd name="T18" fmla="*/ 254 w 579"/>
                <a:gd name="T19" fmla="*/ 51 h 90"/>
                <a:gd name="T20" fmla="*/ 240 w 579"/>
                <a:gd name="T21" fmla="*/ 42 h 90"/>
                <a:gd name="T22" fmla="*/ 228 w 579"/>
                <a:gd name="T23" fmla="*/ 50 h 90"/>
                <a:gd name="T24" fmla="*/ 240 w 579"/>
                <a:gd name="T25" fmla="*/ 54 h 90"/>
                <a:gd name="T26" fmla="*/ 236 w 579"/>
                <a:gd name="T27" fmla="*/ 62 h 90"/>
                <a:gd name="T28" fmla="*/ 218 w 579"/>
                <a:gd name="T29" fmla="*/ 50 h 90"/>
                <a:gd name="T30" fmla="*/ 218 w 579"/>
                <a:gd name="T31" fmla="*/ 54 h 90"/>
                <a:gd name="T32" fmla="*/ 206 w 579"/>
                <a:gd name="T33" fmla="*/ 57 h 90"/>
                <a:gd name="T34" fmla="*/ 204 w 579"/>
                <a:gd name="T35" fmla="*/ 53 h 90"/>
                <a:gd name="T36" fmla="*/ 200 w 579"/>
                <a:gd name="T37" fmla="*/ 56 h 90"/>
                <a:gd name="T38" fmla="*/ 215 w 579"/>
                <a:gd name="T39" fmla="*/ 63 h 90"/>
                <a:gd name="T40" fmla="*/ 209 w 579"/>
                <a:gd name="T41" fmla="*/ 68 h 90"/>
                <a:gd name="T42" fmla="*/ 209 w 579"/>
                <a:gd name="T43" fmla="*/ 71 h 90"/>
                <a:gd name="T44" fmla="*/ 215 w 579"/>
                <a:gd name="T45" fmla="*/ 72 h 90"/>
                <a:gd name="T46" fmla="*/ 213 w 579"/>
                <a:gd name="T47" fmla="*/ 78 h 90"/>
                <a:gd name="T48" fmla="*/ 210 w 579"/>
                <a:gd name="T49" fmla="*/ 81 h 90"/>
                <a:gd name="T50" fmla="*/ 194 w 579"/>
                <a:gd name="T51" fmla="*/ 72 h 90"/>
                <a:gd name="T52" fmla="*/ 180 w 579"/>
                <a:gd name="T53" fmla="*/ 74 h 90"/>
                <a:gd name="T54" fmla="*/ 162 w 579"/>
                <a:gd name="T55" fmla="*/ 66 h 90"/>
                <a:gd name="T56" fmla="*/ 162 w 579"/>
                <a:gd name="T57" fmla="*/ 74 h 90"/>
                <a:gd name="T58" fmla="*/ 152 w 579"/>
                <a:gd name="T59" fmla="*/ 62 h 90"/>
                <a:gd name="T60" fmla="*/ 141 w 579"/>
                <a:gd name="T61" fmla="*/ 72 h 90"/>
                <a:gd name="T62" fmla="*/ 144 w 579"/>
                <a:gd name="T63" fmla="*/ 59 h 90"/>
                <a:gd name="T64" fmla="*/ 141 w 579"/>
                <a:gd name="T65" fmla="*/ 50 h 90"/>
                <a:gd name="T66" fmla="*/ 149 w 579"/>
                <a:gd name="T67" fmla="*/ 65 h 90"/>
                <a:gd name="T68" fmla="*/ 173 w 579"/>
                <a:gd name="T69" fmla="*/ 63 h 90"/>
                <a:gd name="T70" fmla="*/ 156 w 579"/>
                <a:gd name="T71" fmla="*/ 56 h 90"/>
                <a:gd name="T72" fmla="*/ 174 w 579"/>
                <a:gd name="T73" fmla="*/ 51 h 90"/>
                <a:gd name="T74" fmla="*/ 188 w 579"/>
                <a:gd name="T75" fmla="*/ 60 h 90"/>
                <a:gd name="T76" fmla="*/ 177 w 579"/>
                <a:gd name="T77" fmla="*/ 50 h 90"/>
                <a:gd name="T78" fmla="*/ 167 w 579"/>
                <a:gd name="T79" fmla="*/ 39 h 90"/>
                <a:gd name="T80" fmla="*/ 120 w 579"/>
                <a:gd name="T81" fmla="*/ 47 h 90"/>
                <a:gd name="T82" fmla="*/ 57 w 579"/>
                <a:gd name="T83" fmla="*/ 44 h 90"/>
                <a:gd name="T84" fmla="*/ 17 w 579"/>
                <a:gd name="T85" fmla="*/ 47 h 90"/>
                <a:gd name="T86" fmla="*/ 24 w 579"/>
                <a:gd name="T87" fmla="*/ 24 h 90"/>
                <a:gd name="T88" fmla="*/ 161 w 579"/>
                <a:gd name="T89" fmla="*/ 23 h 90"/>
                <a:gd name="T90" fmla="*/ 266 w 579"/>
                <a:gd name="T91" fmla="*/ 18 h 90"/>
                <a:gd name="T92" fmla="*/ 339 w 579"/>
                <a:gd name="T93" fmla="*/ 12 h 90"/>
                <a:gd name="T94" fmla="*/ 434 w 579"/>
                <a:gd name="T95" fmla="*/ 9 h 90"/>
                <a:gd name="T96" fmla="*/ 504 w 579"/>
                <a:gd name="T97" fmla="*/ 5 h 90"/>
                <a:gd name="T98" fmla="*/ 524 w 579"/>
                <a:gd name="T99" fmla="*/ 0 h 90"/>
                <a:gd name="T100" fmla="*/ 578 w 579"/>
                <a:gd name="T101" fmla="*/ 5 h 90"/>
                <a:gd name="T102" fmla="*/ 579 w 579"/>
                <a:gd name="T103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9" h="90">
                  <a:moveTo>
                    <a:pt x="579" y="24"/>
                  </a:moveTo>
                  <a:cubicBezTo>
                    <a:pt x="550" y="19"/>
                    <a:pt x="520" y="27"/>
                    <a:pt x="491" y="27"/>
                  </a:cubicBezTo>
                  <a:cubicBezTo>
                    <a:pt x="448" y="28"/>
                    <a:pt x="410" y="30"/>
                    <a:pt x="369" y="35"/>
                  </a:cubicBezTo>
                  <a:cubicBezTo>
                    <a:pt x="355" y="28"/>
                    <a:pt x="338" y="31"/>
                    <a:pt x="324" y="38"/>
                  </a:cubicBezTo>
                  <a:cubicBezTo>
                    <a:pt x="305" y="32"/>
                    <a:pt x="271" y="38"/>
                    <a:pt x="251" y="39"/>
                  </a:cubicBezTo>
                  <a:cubicBezTo>
                    <a:pt x="228" y="44"/>
                    <a:pt x="198" y="41"/>
                    <a:pt x="174" y="42"/>
                  </a:cubicBezTo>
                  <a:cubicBezTo>
                    <a:pt x="172" y="43"/>
                    <a:pt x="169" y="45"/>
                    <a:pt x="168" y="44"/>
                  </a:cubicBezTo>
                  <a:cubicBezTo>
                    <a:pt x="167" y="43"/>
                    <a:pt x="171" y="41"/>
                    <a:pt x="173" y="41"/>
                  </a:cubicBezTo>
                  <a:cubicBezTo>
                    <a:pt x="178" y="41"/>
                    <a:pt x="183" y="45"/>
                    <a:pt x="188" y="45"/>
                  </a:cubicBezTo>
                  <a:cubicBezTo>
                    <a:pt x="202" y="44"/>
                    <a:pt x="294" y="44"/>
                    <a:pt x="254" y="51"/>
                  </a:cubicBezTo>
                  <a:cubicBezTo>
                    <a:pt x="250" y="46"/>
                    <a:pt x="246" y="44"/>
                    <a:pt x="240" y="42"/>
                  </a:cubicBezTo>
                  <a:cubicBezTo>
                    <a:pt x="234" y="45"/>
                    <a:pt x="231" y="43"/>
                    <a:pt x="228" y="50"/>
                  </a:cubicBezTo>
                  <a:cubicBezTo>
                    <a:pt x="234" y="51"/>
                    <a:pt x="244" y="46"/>
                    <a:pt x="240" y="54"/>
                  </a:cubicBezTo>
                  <a:cubicBezTo>
                    <a:pt x="249" y="58"/>
                    <a:pt x="241" y="58"/>
                    <a:pt x="236" y="62"/>
                  </a:cubicBezTo>
                  <a:cubicBezTo>
                    <a:pt x="230" y="58"/>
                    <a:pt x="224" y="54"/>
                    <a:pt x="218" y="50"/>
                  </a:cubicBezTo>
                  <a:cubicBezTo>
                    <a:pt x="208" y="52"/>
                    <a:pt x="215" y="50"/>
                    <a:pt x="218" y="54"/>
                  </a:cubicBezTo>
                  <a:cubicBezTo>
                    <a:pt x="226" y="64"/>
                    <a:pt x="206" y="57"/>
                    <a:pt x="206" y="57"/>
                  </a:cubicBezTo>
                  <a:cubicBezTo>
                    <a:pt x="205" y="56"/>
                    <a:pt x="205" y="53"/>
                    <a:pt x="204" y="53"/>
                  </a:cubicBezTo>
                  <a:cubicBezTo>
                    <a:pt x="202" y="53"/>
                    <a:pt x="200" y="54"/>
                    <a:pt x="200" y="56"/>
                  </a:cubicBezTo>
                  <a:cubicBezTo>
                    <a:pt x="200" y="61"/>
                    <a:pt x="212" y="63"/>
                    <a:pt x="215" y="63"/>
                  </a:cubicBezTo>
                  <a:cubicBezTo>
                    <a:pt x="210" y="65"/>
                    <a:pt x="199" y="64"/>
                    <a:pt x="209" y="68"/>
                  </a:cubicBezTo>
                  <a:cubicBezTo>
                    <a:pt x="215" y="63"/>
                    <a:pt x="218" y="68"/>
                    <a:pt x="209" y="71"/>
                  </a:cubicBezTo>
                  <a:cubicBezTo>
                    <a:pt x="211" y="71"/>
                    <a:pt x="214" y="70"/>
                    <a:pt x="215" y="72"/>
                  </a:cubicBezTo>
                  <a:cubicBezTo>
                    <a:pt x="216" y="74"/>
                    <a:pt x="213" y="76"/>
                    <a:pt x="213" y="78"/>
                  </a:cubicBezTo>
                  <a:cubicBezTo>
                    <a:pt x="213" y="84"/>
                    <a:pt x="219" y="85"/>
                    <a:pt x="210" y="81"/>
                  </a:cubicBezTo>
                  <a:cubicBezTo>
                    <a:pt x="208" y="69"/>
                    <a:pt x="207" y="71"/>
                    <a:pt x="194" y="72"/>
                  </a:cubicBezTo>
                  <a:cubicBezTo>
                    <a:pt x="206" y="81"/>
                    <a:pt x="183" y="75"/>
                    <a:pt x="180" y="74"/>
                  </a:cubicBezTo>
                  <a:cubicBezTo>
                    <a:pt x="173" y="75"/>
                    <a:pt x="169" y="70"/>
                    <a:pt x="162" y="66"/>
                  </a:cubicBezTo>
                  <a:cubicBezTo>
                    <a:pt x="155" y="69"/>
                    <a:pt x="154" y="71"/>
                    <a:pt x="162" y="74"/>
                  </a:cubicBezTo>
                  <a:cubicBezTo>
                    <a:pt x="159" y="69"/>
                    <a:pt x="157" y="66"/>
                    <a:pt x="152" y="62"/>
                  </a:cubicBezTo>
                  <a:cubicBezTo>
                    <a:pt x="145" y="63"/>
                    <a:pt x="143" y="65"/>
                    <a:pt x="141" y="72"/>
                  </a:cubicBezTo>
                  <a:cubicBezTo>
                    <a:pt x="139" y="90"/>
                    <a:pt x="146" y="74"/>
                    <a:pt x="144" y="59"/>
                  </a:cubicBezTo>
                  <a:cubicBezTo>
                    <a:pt x="152" y="54"/>
                    <a:pt x="149" y="51"/>
                    <a:pt x="141" y="50"/>
                  </a:cubicBezTo>
                  <a:cubicBezTo>
                    <a:pt x="145" y="58"/>
                    <a:pt x="146" y="53"/>
                    <a:pt x="149" y="65"/>
                  </a:cubicBezTo>
                  <a:cubicBezTo>
                    <a:pt x="159" y="62"/>
                    <a:pt x="162" y="62"/>
                    <a:pt x="173" y="63"/>
                  </a:cubicBezTo>
                  <a:cubicBezTo>
                    <a:pt x="182" y="56"/>
                    <a:pt x="162" y="57"/>
                    <a:pt x="156" y="56"/>
                  </a:cubicBezTo>
                  <a:cubicBezTo>
                    <a:pt x="162" y="54"/>
                    <a:pt x="168" y="54"/>
                    <a:pt x="174" y="51"/>
                  </a:cubicBezTo>
                  <a:cubicBezTo>
                    <a:pt x="191" y="55"/>
                    <a:pt x="176" y="65"/>
                    <a:pt x="188" y="60"/>
                  </a:cubicBezTo>
                  <a:cubicBezTo>
                    <a:pt x="186" y="53"/>
                    <a:pt x="184" y="51"/>
                    <a:pt x="177" y="50"/>
                  </a:cubicBezTo>
                  <a:cubicBezTo>
                    <a:pt x="169" y="46"/>
                    <a:pt x="168" y="50"/>
                    <a:pt x="167" y="39"/>
                  </a:cubicBezTo>
                  <a:cubicBezTo>
                    <a:pt x="152" y="48"/>
                    <a:pt x="140" y="46"/>
                    <a:pt x="120" y="47"/>
                  </a:cubicBezTo>
                  <a:cubicBezTo>
                    <a:pt x="104" y="49"/>
                    <a:pt x="72" y="43"/>
                    <a:pt x="57" y="44"/>
                  </a:cubicBezTo>
                  <a:cubicBezTo>
                    <a:pt x="40" y="44"/>
                    <a:pt x="22" y="50"/>
                    <a:pt x="17" y="47"/>
                  </a:cubicBezTo>
                  <a:cubicBezTo>
                    <a:pt x="12" y="44"/>
                    <a:pt x="0" y="28"/>
                    <a:pt x="24" y="24"/>
                  </a:cubicBezTo>
                  <a:cubicBezTo>
                    <a:pt x="48" y="20"/>
                    <a:pt x="121" y="24"/>
                    <a:pt x="161" y="23"/>
                  </a:cubicBezTo>
                  <a:cubicBezTo>
                    <a:pt x="191" y="14"/>
                    <a:pt x="233" y="20"/>
                    <a:pt x="266" y="18"/>
                  </a:cubicBezTo>
                  <a:cubicBezTo>
                    <a:pt x="288" y="14"/>
                    <a:pt x="316" y="13"/>
                    <a:pt x="339" y="12"/>
                  </a:cubicBezTo>
                  <a:cubicBezTo>
                    <a:pt x="371" y="11"/>
                    <a:pt x="434" y="9"/>
                    <a:pt x="434" y="9"/>
                  </a:cubicBezTo>
                  <a:cubicBezTo>
                    <a:pt x="458" y="5"/>
                    <a:pt x="479" y="6"/>
                    <a:pt x="504" y="5"/>
                  </a:cubicBezTo>
                  <a:cubicBezTo>
                    <a:pt x="511" y="2"/>
                    <a:pt x="517" y="3"/>
                    <a:pt x="524" y="0"/>
                  </a:cubicBezTo>
                  <a:cubicBezTo>
                    <a:pt x="542" y="4"/>
                    <a:pt x="560" y="1"/>
                    <a:pt x="578" y="5"/>
                  </a:cubicBezTo>
                  <a:cubicBezTo>
                    <a:pt x="579" y="23"/>
                    <a:pt x="579" y="17"/>
                    <a:pt x="579" y="2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20" name="Freeform 548"/>
            <p:cNvSpPr>
              <a:spLocks/>
            </p:cNvSpPr>
            <p:nvPr/>
          </p:nvSpPr>
          <p:spPr bwMode="auto">
            <a:xfrm>
              <a:off x="1027" y="2349"/>
              <a:ext cx="129" cy="76"/>
            </a:xfrm>
            <a:custGeom>
              <a:avLst/>
              <a:gdLst>
                <a:gd name="T0" fmla="*/ 107 w 129"/>
                <a:gd name="T1" fmla="*/ 0 h 76"/>
                <a:gd name="T2" fmla="*/ 89 w 129"/>
                <a:gd name="T3" fmla="*/ 4 h 76"/>
                <a:gd name="T4" fmla="*/ 12 w 129"/>
                <a:gd name="T5" fmla="*/ 7 h 76"/>
                <a:gd name="T6" fmla="*/ 17 w 129"/>
                <a:gd name="T7" fmla="*/ 9 h 76"/>
                <a:gd name="T8" fmla="*/ 12 w 129"/>
                <a:gd name="T9" fmla="*/ 10 h 76"/>
                <a:gd name="T10" fmla="*/ 18 w 129"/>
                <a:gd name="T11" fmla="*/ 12 h 76"/>
                <a:gd name="T12" fmla="*/ 15 w 129"/>
                <a:gd name="T13" fmla="*/ 16 h 76"/>
                <a:gd name="T14" fmla="*/ 6 w 129"/>
                <a:gd name="T15" fmla="*/ 22 h 76"/>
                <a:gd name="T16" fmla="*/ 6 w 129"/>
                <a:gd name="T17" fmla="*/ 22 h 76"/>
                <a:gd name="T18" fmla="*/ 11 w 129"/>
                <a:gd name="T19" fmla="*/ 18 h 76"/>
                <a:gd name="T20" fmla="*/ 14 w 129"/>
                <a:gd name="T21" fmla="*/ 13 h 76"/>
                <a:gd name="T22" fmla="*/ 17 w 129"/>
                <a:gd name="T23" fmla="*/ 19 h 76"/>
                <a:gd name="T24" fmla="*/ 17 w 129"/>
                <a:gd name="T25" fmla="*/ 24 h 76"/>
                <a:gd name="T26" fmla="*/ 15 w 129"/>
                <a:gd name="T27" fmla="*/ 30 h 76"/>
                <a:gd name="T28" fmla="*/ 18 w 129"/>
                <a:gd name="T29" fmla="*/ 25 h 76"/>
                <a:gd name="T30" fmla="*/ 29 w 129"/>
                <a:gd name="T31" fmla="*/ 16 h 76"/>
                <a:gd name="T32" fmla="*/ 33 w 129"/>
                <a:gd name="T33" fmla="*/ 19 h 76"/>
                <a:gd name="T34" fmla="*/ 27 w 129"/>
                <a:gd name="T35" fmla="*/ 27 h 76"/>
                <a:gd name="T36" fmla="*/ 35 w 129"/>
                <a:gd name="T37" fmla="*/ 19 h 76"/>
                <a:gd name="T38" fmla="*/ 18 w 129"/>
                <a:gd name="T39" fmla="*/ 34 h 76"/>
                <a:gd name="T40" fmla="*/ 5 w 129"/>
                <a:gd name="T41" fmla="*/ 40 h 76"/>
                <a:gd name="T42" fmla="*/ 2 w 129"/>
                <a:gd name="T43" fmla="*/ 45 h 76"/>
                <a:gd name="T44" fmla="*/ 3 w 129"/>
                <a:gd name="T45" fmla="*/ 40 h 76"/>
                <a:gd name="T46" fmla="*/ 9 w 129"/>
                <a:gd name="T47" fmla="*/ 42 h 76"/>
                <a:gd name="T48" fmla="*/ 29 w 129"/>
                <a:gd name="T49" fmla="*/ 43 h 76"/>
                <a:gd name="T50" fmla="*/ 50 w 129"/>
                <a:gd name="T51" fmla="*/ 40 h 76"/>
                <a:gd name="T52" fmla="*/ 54 w 129"/>
                <a:gd name="T53" fmla="*/ 43 h 76"/>
                <a:gd name="T54" fmla="*/ 95 w 129"/>
                <a:gd name="T55" fmla="*/ 43 h 76"/>
                <a:gd name="T56" fmla="*/ 101 w 129"/>
                <a:gd name="T57" fmla="*/ 13 h 76"/>
                <a:gd name="T58" fmla="*/ 107 w 129"/>
                <a:gd name="T5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9" h="76">
                  <a:moveTo>
                    <a:pt x="107" y="0"/>
                  </a:moveTo>
                  <a:cubicBezTo>
                    <a:pt x="100" y="1"/>
                    <a:pt x="96" y="3"/>
                    <a:pt x="89" y="4"/>
                  </a:cubicBezTo>
                  <a:cubicBezTo>
                    <a:pt x="67" y="17"/>
                    <a:pt x="38" y="7"/>
                    <a:pt x="12" y="7"/>
                  </a:cubicBezTo>
                  <a:cubicBezTo>
                    <a:pt x="14" y="8"/>
                    <a:pt x="17" y="7"/>
                    <a:pt x="17" y="9"/>
                  </a:cubicBezTo>
                  <a:cubicBezTo>
                    <a:pt x="17" y="11"/>
                    <a:pt x="11" y="8"/>
                    <a:pt x="12" y="10"/>
                  </a:cubicBezTo>
                  <a:cubicBezTo>
                    <a:pt x="13" y="12"/>
                    <a:pt x="16" y="11"/>
                    <a:pt x="18" y="12"/>
                  </a:cubicBezTo>
                  <a:cubicBezTo>
                    <a:pt x="17" y="13"/>
                    <a:pt x="16" y="15"/>
                    <a:pt x="15" y="16"/>
                  </a:cubicBezTo>
                  <a:lnTo>
                    <a:pt x="6" y="22"/>
                  </a:lnTo>
                  <a:cubicBezTo>
                    <a:pt x="6" y="22"/>
                    <a:pt x="6" y="22"/>
                    <a:pt x="6" y="22"/>
                  </a:cubicBezTo>
                  <a:cubicBezTo>
                    <a:pt x="8" y="21"/>
                    <a:pt x="9" y="19"/>
                    <a:pt x="11" y="18"/>
                  </a:cubicBezTo>
                  <a:cubicBezTo>
                    <a:pt x="12" y="16"/>
                    <a:pt x="13" y="14"/>
                    <a:pt x="14" y="13"/>
                  </a:cubicBezTo>
                  <a:cubicBezTo>
                    <a:pt x="20" y="6"/>
                    <a:pt x="19" y="12"/>
                    <a:pt x="17" y="19"/>
                  </a:cubicBezTo>
                  <a:cubicBezTo>
                    <a:pt x="16" y="23"/>
                    <a:pt x="6" y="33"/>
                    <a:pt x="17" y="24"/>
                  </a:cubicBezTo>
                  <a:cubicBezTo>
                    <a:pt x="25" y="10"/>
                    <a:pt x="15" y="29"/>
                    <a:pt x="15" y="30"/>
                  </a:cubicBezTo>
                  <a:cubicBezTo>
                    <a:pt x="15" y="32"/>
                    <a:pt x="17" y="27"/>
                    <a:pt x="18" y="25"/>
                  </a:cubicBezTo>
                  <a:cubicBezTo>
                    <a:pt x="21" y="20"/>
                    <a:pt x="23" y="18"/>
                    <a:pt x="29" y="16"/>
                  </a:cubicBezTo>
                  <a:cubicBezTo>
                    <a:pt x="30" y="17"/>
                    <a:pt x="33" y="17"/>
                    <a:pt x="33" y="19"/>
                  </a:cubicBezTo>
                  <a:cubicBezTo>
                    <a:pt x="33" y="22"/>
                    <a:pt x="24" y="27"/>
                    <a:pt x="27" y="27"/>
                  </a:cubicBezTo>
                  <a:cubicBezTo>
                    <a:pt x="31" y="27"/>
                    <a:pt x="32" y="21"/>
                    <a:pt x="35" y="19"/>
                  </a:cubicBezTo>
                  <a:cubicBezTo>
                    <a:pt x="48" y="25"/>
                    <a:pt x="23" y="34"/>
                    <a:pt x="18" y="34"/>
                  </a:cubicBezTo>
                  <a:cubicBezTo>
                    <a:pt x="13" y="36"/>
                    <a:pt x="9" y="37"/>
                    <a:pt x="5" y="40"/>
                  </a:cubicBezTo>
                  <a:cubicBezTo>
                    <a:pt x="4" y="42"/>
                    <a:pt x="4" y="45"/>
                    <a:pt x="2" y="45"/>
                  </a:cubicBezTo>
                  <a:cubicBezTo>
                    <a:pt x="0" y="45"/>
                    <a:pt x="1" y="41"/>
                    <a:pt x="3" y="40"/>
                  </a:cubicBezTo>
                  <a:cubicBezTo>
                    <a:pt x="5" y="39"/>
                    <a:pt x="7" y="42"/>
                    <a:pt x="9" y="42"/>
                  </a:cubicBezTo>
                  <a:cubicBezTo>
                    <a:pt x="16" y="43"/>
                    <a:pt x="22" y="43"/>
                    <a:pt x="29" y="43"/>
                  </a:cubicBezTo>
                  <a:cubicBezTo>
                    <a:pt x="36" y="37"/>
                    <a:pt x="40" y="39"/>
                    <a:pt x="50" y="40"/>
                  </a:cubicBezTo>
                  <a:cubicBezTo>
                    <a:pt x="51" y="41"/>
                    <a:pt x="52" y="43"/>
                    <a:pt x="54" y="43"/>
                  </a:cubicBezTo>
                  <a:cubicBezTo>
                    <a:pt x="129" y="46"/>
                    <a:pt x="70" y="76"/>
                    <a:pt x="95" y="43"/>
                  </a:cubicBezTo>
                  <a:cubicBezTo>
                    <a:pt x="103" y="38"/>
                    <a:pt x="99" y="20"/>
                    <a:pt x="101" y="13"/>
                  </a:cubicBezTo>
                  <a:cubicBezTo>
                    <a:pt x="103" y="6"/>
                    <a:pt x="106" y="3"/>
                    <a:pt x="107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21" name="Freeform 549"/>
            <p:cNvSpPr>
              <a:spLocks/>
            </p:cNvSpPr>
            <p:nvPr/>
          </p:nvSpPr>
          <p:spPr bwMode="auto">
            <a:xfrm>
              <a:off x="1095" y="2586"/>
              <a:ext cx="122" cy="75"/>
            </a:xfrm>
            <a:custGeom>
              <a:avLst/>
              <a:gdLst>
                <a:gd name="T0" fmla="*/ 120 w 122"/>
                <a:gd name="T1" fmla="*/ 61 h 75"/>
                <a:gd name="T2" fmla="*/ 103 w 122"/>
                <a:gd name="T3" fmla="*/ 63 h 75"/>
                <a:gd name="T4" fmla="*/ 84 w 122"/>
                <a:gd name="T5" fmla="*/ 52 h 75"/>
                <a:gd name="T6" fmla="*/ 67 w 122"/>
                <a:gd name="T7" fmla="*/ 46 h 75"/>
                <a:gd name="T8" fmla="*/ 52 w 122"/>
                <a:gd name="T9" fmla="*/ 37 h 75"/>
                <a:gd name="T10" fmla="*/ 37 w 122"/>
                <a:gd name="T11" fmla="*/ 34 h 75"/>
                <a:gd name="T12" fmla="*/ 25 w 122"/>
                <a:gd name="T13" fmla="*/ 22 h 75"/>
                <a:gd name="T14" fmla="*/ 10 w 122"/>
                <a:gd name="T15" fmla="*/ 21 h 75"/>
                <a:gd name="T16" fmla="*/ 3 w 122"/>
                <a:gd name="T17" fmla="*/ 12 h 75"/>
                <a:gd name="T18" fmla="*/ 16 w 122"/>
                <a:gd name="T19" fmla="*/ 16 h 75"/>
                <a:gd name="T20" fmla="*/ 51 w 122"/>
                <a:gd name="T21" fmla="*/ 25 h 75"/>
                <a:gd name="T22" fmla="*/ 63 w 122"/>
                <a:gd name="T23" fmla="*/ 37 h 75"/>
                <a:gd name="T24" fmla="*/ 84 w 122"/>
                <a:gd name="T25" fmla="*/ 46 h 75"/>
                <a:gd name="T26" fmla="*/ 99 w 122"/>
                <a:gd name="T27" fmla="*/ 52 h 75"/>
                <a:gd name="T28" fmla="*/ 117 w 122"/>
                <a:gd name="T29" fmla="*/ 58 h 75"/>
                <a:gd name="T30" fmla="*/ 120 w 122"/>
                <a:gd name="T31" fmla="*/ 6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2" h="75">
                  <a:moveTo>
                    <a:pt x="120" y="61"/>
                  </a:moveTo>
                  <a:cubicBezTo>
                    <a:pt x="115" y="75"/>
                    <a:pt x="112" y="64"/>
                    <a:pt x="103" y="63"/>
                  </a:cubicBezTo>
                  <a:cubicBezTo>
                    <a:pt x="97" y="59"/>
                    <a:pt x="90" y="57"/>
                    <a:pt x="84" y="52"/>
                  </a:cubicBezTo>
                  <a:cubicBezTo>
                    <a:pt x="77" y="56"/>
                    <a:pt x="75" y="49"/>
                    <a:pt x="67" y="46"/>
                  </a:cubicBezTo>
                  <a:cubicBezTo>
                    <a:pt x="62" y="40"/>
                    <a:pt x="60" y="39"/>
                    <a:pt x="52" y="37"/>
                  </a:cubicBezTo>
                  <a:cubicBezTo>
                    <a:pt x="46" y="33"/>
                    <a:pt x="44" y="36"/>
                    <a:pt x="37" y="34"/>
                  </a:cubicBezTo>
                  <a:cubicBezTo>
                    <a:pt x="31" y="26"/>
                    <a:pt x="23" y="34"/>
                    <a:pt x="25" y="22"/>
                  </a:cubicBezTo>
                  <a:cubicBezTo>
                    <a:pt x="20" y="16"/>
                    <a:pt x="17" y="19"/>
                    <a:pt x="10" y="21"/>
                  </a:cubicBezTo>
                  <a:cubicBezTo>
                    <a:pt x="5" y="18"/>
                    <a:pt x="0" y="19"/>
                    <a:pt x="3" y="12"/>
                  </a:cubicBezTo>
                  <a:cubicBezTo>
                    <a:pt x="5" y="0"/>
                    <a:pt x="8" y="15"/>
                    <a:pt x="16" y="16"/>
                  </a:cubicBezTo>
                  <a:cubicBezTo>
                    <a:pt x="32" y="22"/>
                    <a:pt x="29" y="24"/>
                    <a:pt x="51" y="25"/>
                  </a:cubicBezTo>
                  <a:cubicBezTo>
                    <a:pt x="60" y="28"/>
                    <a:pt x="58" y="30"/>
                    <a:pt x="63" y="37"/>
                  </a:cubicBezTo>
                  <a:cubicBezTo>
                    <a:pt x="65" y="48"/>
                    <a:pt x="73" y="45"/>
                    <a:pt x="84" y="46"/>
                  </a:cubicBezTo>
                  <a:cubicBezTo>
                    <a:pt x="89" y="50"/>
                    <a:pt x="93" y="51"/>
                    <a:pt x="99" y="52"/>
                  </a:cubicBezTo>
                  <a:cubicBezTo>
                    <a:pt x="105" y="55"/>
                    <a:pt x="111" y="57"/>
                    <a:pt x="117" y="58"/>
                  </a:cubicBezTo>
                  <a:cubicBezTo>
                    <a:pt x="122" y="62"/>
                    <a:pt x="120" y="73"/>
                    <a:pt x="120" y="61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22" name="Freeform 550"/>
            <p:cNvSpPr>
              <a:spLocks/>
            </p:cNvSpPr>
            <p:nvPr/>
          </p:nvSpPr>
          <p:spPr bwMode="auto">
            <a:xfrm>
              <a:off x="1095" y="2608"/>
              <a:ext cx="118" cy="67"/>
            </a:xfrm>
            <a:custGeom>
              <a:avLst/>
              <a:gdLst>
                <a:gd name="T0" fmla="*/ 118 w 118"/>
                <a:gd name="T1" fmla="*/ 56 h 67"/>
                <a:gd name="T2" fmla="*/ 109 w 118"/>
                <a:gd name="T3" fmla="*/ 56 h 67"/>
                <a:gd name="T4" fmla="*/ 85 w 118"/>
                <a:gd name="T5" fmla="*/ 44 h 67"/>
                <a:gd name="T6" fmla="*/ 61 w 118"/>
                <a:gd name="T7" fmla="*/ 32 h 67"/>
                <a:gd name="T8" fmla="*/ 48 w 118"/>
                <a:gd name="T9" fmla="*/ 27 h 67"/>
                <a:gd name="T10" fmla="*/ 34 w 118"/>
                <a:gd name="T11" fmla="*/ 20 h 67"/>
                <a:gd name="T12" fmla="*/ 1 w 118"/>
                <a:gd name="T13" fmla="*/ 9 h 67"/>
                <a:gd name="T14" fmla="*/ 21 w 118"/>
                <a:gd name="T15" fmla="*/ 9 h 67"/>
                <a:gd name="T16" fmla="*/ 39 w 118"/>
                <a:gd name="T17" fmla="*/ 15 h 67"/>
                <a:gd name="T18" fmla="*/ 48 w 118"/>
                <a:gd name="T19" fmla="*/ 23 h 67"/>
                <a:gd name="T20" fmla="*/ 75 w 118"/>
                <a:gd name="T21" fmla="*/ 29 h 67"/>
                <a:gd name="T22" fmla="*/ 87 w 118"/>
                <a:gd name="T23" fmla="*/ 35 h 67"/>
                <a:gd name="T24" fmla="*/ 102 w 118"/>
                <a:gd name="T25" fmla="*/ 45 h 67"/>
                <a:gd name="T26" fmla="*/ 118 w 118"/>
                <a:gd name="T2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67">
                  <a:moveTo>
                    <a:pt x="118" y="56"/>
                  </a:moveTo>
                  <a:cubicBezTo>
                    <a:pt x="116" y="67"/>
                    <a:pt x="117" y="58"/>
                    <a:pt x="109" y="56"/>
                  </a:cubicBezTo>
                  <a:cubicBezTo>
                    <a:pt x="100" y="51"/>
                    <a:pt x="96" y="46"/>
                    <a:pt x="85" y="44"/>
                  </a:cubicBezTo>
                  <a:cubicBezTo>
                    <a:pt x="77" y="40"/>
                    <a:pt x="70" y="34"/>
                    <a:pt x="61" y="32"/>
                  </a:cubicBezTo>
                  <a:cubicBezTo>
                    <a:pt x="57" y="30"/>
                    <a:pt x="52" y="29"/>
                    <a:pt x="48" y="27"/>
                  </a:cubicBezTo>
                  <a:cubicBezTo>
                    <a:pt x="44" y="21"/>
                    <a:pt x="41" y="21"/>
                    <a:pt x="34" y="20"/>
                  </a:cubicBezTo>
                  <a:cubicBezTo>
                    <a:pt x="25" y="13"/>
                    <a:pt x="12" y="13"/>
                    <a:pt x="1" y="9"/>
                  </a:cubicBezTo>
                  <a:cubicBezTo>
                    <a:pt x="0" y="0"/>
                    <a:pt x="0" y="8"/>
                    <a:pt x="21" y="9"/>
                  </a:cubicBezTo>
                  <a:cubicBezTo>
                    <a:pt x="26" y="13"/>
                    <a:pt x="39" y="15"/>
                    <a:pt x="39" y="15"/>
                  </a:cubicBezTo>
                  <a:cubicBezTo>
                    <a:pt x="41" y="23"/>
                    <a:pt x="40" y="24"/>
                    <a:pt x="48" y="23"/>
                  </a:cubicBezTo>
                  <a:cubicBezTo>
                    <a:pt x="57" y="25"/>
                    <a:pt x="66" y="27"/>
                    <a:pt x="75" y="29"/>
                  </a:cubicBezTo>
                  <a:cubicBezTo>
                    <a:pt x="87" y="23"/>
                    <a:pt x="70" y="38"/>
                    <a:pt x="87" y="35"/>
                  </a:cubicBezTo>
                  <a:cubicBezTo>
                    <a:pt x="94" y="44"/>
                    <a:pt x="86" y="44"/>
                    <a:pt x="102" y="45"/>
                  </a:cubicBezTo>
                  <a:cubicBezTo>
                    <a:pt x="104" y="55"/>
                    <a:pt x="114" y="49"/>
                    <a:pt x="118" y="56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23" name="Freeform 551"/>
            <p:cNvSpPr>
              <a:spLocks/>
            </p:cNvSpPr>
            <p:nvPr/>
          </p:nvSpPr>
          <p:spPr bwMode="auto">
            <a:xfrm>
              <a:off x="1050" y="2775"/>
              <a:ext cx="153" cy="79"/>
            </a:xfrm>
            <a:custGeom>
              <a:avLst/>
              <a:gdLst>
                <a:gd name="T0" fmla="*/ 153 w 153"/>
                <a:gd name="T1" fmla="*/ 67 h 79"/>
                <a:gd name="T2" fmla="*/ 142 w 153"/>
                <a:gd name="T3" fmla="*/ 72 h 79"/>
                <a:gd name="T4" fmla="*/ 124 w 153"/>
                <a:gd name="T5" fmla="*/ 61 h 79"/>
                <a:gd name="T6" fmla="*/ 111 w 153"/>
                <a:gd name="T7" fmla="*/ 55 h 79"/>
                <a:gd name="T8" fmla="*/ 97 w 153"/>
                <a:gd name="T9" fmla="*/ 51 h 79"/>
                <a:gd name="T10" fmla="*/ 87 w 153"/>
                <a:gd name="T11" fmla="*/ 48 h 79"/>
                <a:gd name="T12" fmla="*/ 76 w 153"/>
                <a:gd name="T13" fmla="*/ 37 h 79"/>
                <a:gd name="T14" fmla="*/ 60 w 153"/>
                <a:gd name="T15" fmla="*/ 37 h 79"/>
                <a:gd name="T16" fmla="*/ 40 w 153"/>
                <a:gd name="T17" fmla="*/ 24 h 79"/>
                <a:gd name="T18" fmla="*/ 25 w 153"/>
                <a:gd name="T19" fmla="*/ 19 h 79"/>
                <a:gd name="T20" fmla="*/ 12 w 153"/>
                <a:gd name="T21" fmla="*/ 13 h 79"/>
                <a:gd name="T22" fmla="*/ 12 w 153"/>
                <a:gd name="T23" fmla="*/ 0 h 79"/>
                <a:gd name="T24" fmla="*/ 18 w 153"/>
                <a:gd name="T25" fmla="*/ 1 h 79"/>
                <a:gd name="T26" fmla="*/ 19 w 153"/>
                <a:gd name="T27" fmla="*/ 6 h 79"/>
                <a:gd name="T28" fmla="*/ 31 w 153"/>
                <a:gd name="T29" fmla="*/ 9 h 79"/>
                <a:gd name="T30" fmla="*/ 42 w 153"/>
                <a:gd name="T31" fmla="*/ 13 h 79"/>
                <a:gd name="T32" fmla="*/ 48 w 153"/>
                <a:gd name="T33" fmla="*/ 19 h 79"/>
                <a:gd name="T34" fmla="*/ 69 w 153"/>
                <a:gd name="T35" fmla="*/ 28 h 79"/>
                <a:gd name="T36" fmla="*/ 90 w 153"/>
                <a:gd name="T37" fmla="*/ 33 h 79"/>
                <a:gd name="T38" fmla="*/ 135 w 153"/>
                <a:gd name="T39" fmla="*/ 57 h 79"/>
                <a:gd name="T40" fmla="*/ 153 w 153"/>
                <a:gd name="T41" fmla="*/ 6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3" h="79">
                  <a:moveTo>
                    <a:pt x="153" y="67"/>
                  </a:moveTo>
                  <a:cubicBezTo>
                    <a:pt x="150" y="79"/>
                    <a:pt x="151" y="74"/>
                    <a:pt x="142" y="72"/>
                  </a:cubicBezTo>
                  <a:cubicBezTo>
                    <a:pt x="138" y="65"/>
                    <a:pt x="131" y="65"/>
                    <a:pt x="124" y="61"/>
                  </a:cubicBezTo>
                  <a:cubicBezTo>
                    <a:pt x="119" y="55"/>
                    <a:pt x="117" y="60"/>
                    <a:pt x="111" y="55"/>
                  </a:cubicBezTo>
                  <a:cubicBezTo>
                    <a:pt x="108" y="49"/>
                    <a:pt x="104" y="52"/>
                    <a:pt x="97" y="51"/>
                  </a:cubicBezTo>
                  <a:cubicBezTo>
                    <a:pt x="96" y="44"/>
                    <a:pt x="93" y="44"/>
                    <a:pt x="87" y="48"/>
                  </a:cubicBezTo>
                  <a:cubicBezTo>
                    <a:pt x="81" y="45"/>
                    <a:pt x="79" y="43"/>
                    <a:pt x="76" y="37"/>
                  </a:cubicBezTo>
                  <a:cubicBezTo>
                    <a:pt x="69" y="39"/>
                    <a:pt x="66" y="41"/>
                    <a:pt x="60" y="37"/>
                  </a:cubicBezTo>
                  <a:cubicBezTo>
                    <a:pt x="56" y="30"/>
                    <a:pt x="48" y="26"/>
                    <a:pt x="40" y="24"/>
                  </a:cubicBezTo>
                  <a:cubicBezTo>
                    <a:pt x="36" y="17"/>
                    <a:pt x="33" y="18"/>
                    <a:pt x="25" y="19"/>
                  </a:cubicBezTo>
                  <a:cubicBezTo>
                    <a:pt x="18" y="14"/>
                    <a:pt x="22" y="12"/>
                    <a:pt x="12" y="13"/>
                  </a:cubicBezTo>
                  <a:cubicBezTo>
                    <a:pt x="4" y="8"/>
                    <a:pt x="0" y="2"/>
                    <a:pt x="12" y="0"/>
                  </a:cubicBezTo>
                  <a:cubicBezTo>
                    <a:pt x="14" y="0"/>
                    <a:pt x="16" y="0"/>
                    <a:pt x="18" y="1"/>
                  </a:cubicBezTo>
                  <a:cubicBezTo>
                    <a:pt x="19" y="2"/>
                    <a:pt x="18" y="5"/>
                    <a:pt x="19" y="6"/>
                  </a:cubicBezTo>
                  <a:cubicBezTo>
                    <a:pt x="22" y="9"/>
                    <a:pt x="27" y="8"/>
                    <a:pt x="31" y="9"/>
                  </a:cubicBezTo>
                  <a:cubicBezTo>
                    <a:pt x="34" y="11"/>
                    <a:pt x="39" y="10"/>
                    <a:pt x="42" y="13"/>
                  </a:cubicBezTo>
                  <a:cubicBezTo>
                    <a:pt x="52" y="21"/>
                    <a:pt x="33" y="16"/>
                    <a:pt x="48" y="19"/>
                  </a:cubicBezTo>
                  <a:cubicBezTo>
                    <a:pt x="52" y="26"/>
                    <a:pt x="61" y="27"/>
                    <a:pt x="69" y="28"/>
                  </a:cubicBezTo>
                  <a:cubicBezTo>
                    <a:pt x="76" y="31"/>
                    <a:pt x="83" y="30"/>
                    <a:pt x="90" y="33"/>
                  </a:cubicBezTo>
                  <a:cubicBezTo>
                    <a:pt x="92" y="45"/>
                    <a:pt x="123" y="55"/>
                    <a:pt x="135" y="57"/>
                  </a:cubicBezTo>
                  <a:cubicBezTo>
                    <a:pt x="141" y="62"/>
                    <a:pt x="148" y="60"/>
                    <a:pt x="153" y="67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24" name="Freeform 552"/>
            <p:cNvSpPr>
              <a:spLocks/>
            </p:cNvSpPr>
            <p:nvPr/>
          </p:nvSpPr>
          <p:spPr bwMode="auto">
            <a:xfrm>
              <a:off x="1045" y="2780"/>
              <a:ext cx="165" cy="84"/>
            </a:xfrm>
            <a:custGeom>
              <a:avLst/>
              <a:gdLst>
                <a:gd name="T0" fmla="*/ 156 w 165"/>
                <a:gd name="T1" fmla="*/ 79 h 84"/>
                <a:gd name="T2" fmla="*/ 138 w 165"/>
                <a:gd name="T3" fmla="*/ 74 h 84"/>
                <a:gd name="T4" fmla="*/ 117 w 165"/>
                <a:gd name="T5" fmla="*/ 61 h 84"/>
                <a:gd name="T6" fmla="*/ 96 w 165"/>
                <a:gd name="T7" fmla="*/ 55 h 84"/>
                <a:gd name="T8" fmla="*/ 78 w 165"/>
                <a:gd name="T9" fmla="*/ 46 h 84"/>
                <a:gd name="T10" fmla="*/ 45 w 165"/>
                <a:gd name="T11" fmla="*/ 34 h 84"/>
                <a:gd name="T12" fmla="*/ 33 w 165"/>
                <a:gd name="T13" fmla="*/ 23 h 84"/>
                <a:gd name="T14" fmla="*/ 9 w 165"/>
                <a:gd name="T15" fmla="*/ 16 h 84"/>
                <a:gd name="T16" fmla="*/ 29 w 165"/>
                <a:gd name="T17" fmla="*/ 17 h 84"/>
                <a:gd name="T18" fmla="*/ 44 w 165"/>
                <a:gd name="T19" fmla="*/ 23 h 84"/>
                <a:gd name="T20" fmla="*/ 59 w 165"/>
                <a:gd name="T21" fmla="*/ 32 h 84"/>
                <a:gd name="T22" fmla="*/ 74 w 165"/>
                <a:gd name="T23" fmla="*/ 38 h 84"/>
                <a:gd name="T24" fmla="*/ 96 w 165"/>
                <a:gd name="T25" fmla="*/ 49 h 84"/>
                <a:gd name="T26" fmla="*/ 111 w 165"/>
                <a:gd name="T27" fmla="*/ 55 h 84"/>
                <a:gd name="T28" fmla="*/ 126 w 165"/>
                <a:gd name="T29" fmla="*/ 64 h 84"/>
                <a:gd name="T30" fmla="*/ 141 w 165"/>
                <a:gd name="T31" fmla="*/ 71 h 84"/>
                <a:gd name="T32" fmla="*/ 156 w 165"/>
                <a:gd name="T33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5" h="84">
                  <a:moveTo>
                    <a:pt x="156" y="79"/>
                  </a:moveTo>
                  <a:cubicBezTo>
                    <a:pt x="149" y="84"/>
                    <a:pt x="145" y="78"/>
                    <a:pt x="138" y="74"/>
                  </a:cubicBezTo>
                  <a:cubicBezTo>
                    <a:pt x="133" y="68"/>
                    <a:pt x="124" y="62"/>
                    <a:pt x="117" y="61"/>
                  </a:cubicBezTo>
                  <a:cubicBezTo>
                    <a:pt x="110" y="58"/>
                    <a:pt x="103" y="56"/>
                    <a:pt x="96" y="55"/>
                  </a:cubicBezTo>
                  <a:cubicBezTo>
                    <a:pt x="90" y="52"/>
                    <a:pt x="85" y="47"/>
                    <a:pt x="78" y="46"/>
                  </a:cubicBezTo>
                  <a:cubicBezTo>
                    <a:pt x="67" y="41"/>
                    <a:pt x="57" y="35"/>
                    <a:pt x="45" y="34"/>
                  </a:cubicBezTo>
                  <a:cubicBezTo>
                    <a:pt x="40" y="30"/>
                    <a:pt x="38" y="26"/>
                    <a:pt x="33" y="23"/>
                  </a:cubicBezTo>
                  <a:cubicBezTo>
                    <a:pt x="27" y="15"/>
                    <a:pt x="18" y="17"/>
                    <a:pt x="9" y="16"/>
                  </a:cubicBezTo>
                  <a:cubicBezTo>
                    <a:pt x="0" y="0"/>
                    <a:pt x="24" y="16"/>
                    <a:pt x="29" y="17"/>
                  </a:cubicBezTo>
                  <a:cubicBezTo>
                    <a:pt x="34" y="20"/>
                    <a:pt x="38" y="22"/>
                    <a:pt x="44" y="23"/>
                  </a:cubicBezTo>
                  <a:cubicBezTo>
                    <a:pt x="49" y="29"/>
                    <a:pt x="51" y="31"/>
                    <a:pt x="59" y="32"/>
                  </a:cubicBezTo>
                  <a:cubicBezTo>
                    <a:pt x="64" y="35"/>
                    <a:pt x="68" y="37"/>
                    <a:pt x="74" y="38"/>
                  </a:cubicBezTo>
                  <a:cubicBezTo>
                    <a:pt x="83" y="43"/>
                    <a:pt x="84" y="47"/>
                    <a:pt x="96" y="49"/>
                  </a:cubicBezTo>
                  <a:cubicBezTo>
                    <a:pt x="103" y="58"/>
                    <a:pt x="93" y="47"/>
                    <a:pt x="111" y="55"/>
                  </a:cubicBezTo>
                  <a:cubicBezTo>
                    <a:pt x="118" y="58"/>
                    <a:pt x="115" y="62"/>
                    <a:pt x="126" y="64"/>
                  </a:cubicBezTo>
                  <a:cubicBezTo>
                    <a:pt x="131" y="67"/>
                    <a:pt x="136" y="67"/>
                    <a:pt x="141" y="71"/>
                  </a:cubicBezTo>
                  <a:cubicBezTo>
                    <a:pt x="145" y="81"/>
                    <a:pt x="165" y="73"/>
                    <a:pt x="156" y="79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25" name="Freeform 553"/>
            <p:cNvSpPr>
              <a:spLocks/>
            </p:cNvSpPr>
            <p:nvPr/>
          </p:nvSpPr>
          <p:spPr bwMode="auto">
            <a:xfrm>
              <a:off x="1388" y="2760"/>
              <a:ext cx="152" cy="84"/>
            </a:xfrm>
            <a:custGeom>
              <a:avLst/>
              <a:gdLst>
                <a:gd name="T0" fmla="*/ 152 w 152"/>
                <a:gd name="T1" fmla="*/ 0 h 84"/>
                <a:gd name="T2" fmla="*/ 140 w 152"/>
                <a:gd name="T3" fmla="*/ 10 h 84"/>
                <a:gd name="T4" fmla="*/ 110 w 152"/>
                <a:gd name="T5" fmla="*/ 22 h 84"/>
                <a:gd name="T6" fmla="*/ 91 w 152"/>
                <a:gd name="T7" fmla="*/ 30 h 84"/>
                <a:gd name="T8" fmla="*/ 68 w 152"/>
                <a:gd name="T9" fmla="*/ 46 h 84"/>
                <a:gd name="T10" fmla="*/ 53 w 152"/>
                <a:gd name="T11" fmla="*/ 52 h 84"/>
                <a:gd name="T12" fmla="*/ 5 w 152"/>
                <a:gd name="T13" fmla="*/ 84 h 84"/>
                <a:gd name="T14" fmla="*/ 19 w 152"/>
                <a:gd name="T15" fmla="*/ 72 h 84"/>
                <a:gd name="T16" fmla="*/ 37 w 152"/>
                <a:gd name="T17" fmla="*/ 60 h 84"/>
                <a:gd name="T18" fmla="*/ 43 w 152"/>
                <a:gd name="T19" fmla="*/ 52 h 84"/>
                <a:gd name="T20" fmla="*/ 62 w 152"/>
                <a:gd name="T21" fmla="*/ 48 h 84"/>
                <a:gd name="T22" fmla="*/ 77 w 152"/>
                <a:gd name="T23" fmla="*/ 40 h 84"/>
                <a:gd name="T24" fmla="*/ 91 w 152"/>
                <a:gd name="T25" fmla="*/ 31 h 84"/>
                <a:gd name="T26" fmla="*/ 104 w 152"/>
                <a:gd name="T27" fmla="*/ 24 h 84"/>
                <a:gd name="T28" fmla="*/ 127 w 152"/>
                <a:gd name="T29" fmla="*/ 12 h 84"/>
                <a:gd name="T30" fmla="*/ 152 w 152"/>
                <a:gd name="T3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2" h="84">
                  <a:moveTo>
                    <a:pt x="152" y="0"/>
                  </a:moveTo>
                  <a:cubicBezTo>
                    <a:pt x="144" y="10"/>
                    <a:pt x="149" y="8"/>
                    <a:pt x="140" y="10"/>
                  </a:cubicBezTo>
                  <a:cubicBezTo>
                    <a:pt x="126" y="17"/>
                    <a:pt x="129" y="18"/>
                    <a:pt x="110" y="22"/>
                  </a:cubicBezTo>
                  <a:cubicBezTo>
                    <a:pt x="103" y="27"/>
                    <a:pt x="100" y="28"/>
                    <a:pt x="91" y="30"/>
                  </a:cubicBezTo>
                  <a:cubicBezTo>
                    <a:pt x="82" y="35"/>
                    <a:pt x="78" y="44"/>
                    <a:pt x="68" y="46"/>
                  </a:cubicBezTo>
                  <a:cubicBezTo>
                    <a:pt x="63" y="50"/>
                    <a:pt x="59" y="51"/>
                    <a:pt x="53" y="52"/>
                  </a:cubicBezTo>
                  <a:cubicBezTo>
                    <a:pt x="38" y="63"/>
                    <a:pt x="21" y="74"/>
                    <a:pt x="5" y="84"/>
                  </a:cubicBezTo>
                  <a:cubicBezTo>
                    <a:pt x="0" y="76"/>
                    <a:pt x="11" y="73"/>
                    <a:pt x="19" y="72"/>
                  </a:cubicBezTo>
                  <a:cubicBezTo>
                    <a:pt x="23" y="65"/>
                    <a:pt x="28" y="61"/>
                    <a:pt x="37" y="60"/>
                  </a:cubicBezTo>
                  <a:cubicBezTo>
                    <a:pt x="40" y="58"/>
                    <a:pt x="40" y="54"/>
                    <a:pt x="43" y="52"/>
                  </a:cubicBezTo>
                  <a:cubicBezTo>
                    <a:pt x="46" y="49"/>
                    <a:pt x="58" y="49"/>
                    <a:pt x="62" y="48"/>
                  </a:cubicBezTo>
                  <a:cubicBezTo>
                    <a:pt x="66" y="41"/>
                    <a:pt x="69" y="42"/>
                    <a:pt x="77" y="40"/>
                  </a:cubicBezTo>
                  <a:cubicBezTo>
                    <a:pt x="87" y="32"/>
                    <a:pt x="82" y="34"/>
                    <a:pt x="91" y="31"/>
                  </a:cubicBezTo>
                  <a:cubicBezTo>
                    <a:pt x="95" y="26"/>
                    <a:pt x="97" y="25"/>
                    <a:pt x="104" y="24"/>
                  </a:cubicBezTo>
                  <a:cubicBezTo>
                    <a:pt x="113" y="20"/>
                    <a:pt x="116" y="14"/>
                    <a:pt x="127" y="12"/>
                  </a:cubicBezTo>
                  <a:cubicBezTo>
                    <a:pt x="138" y="7"/>
                    <a:pt x="138" y="3"/>
                    <a:pt x="152" y="0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26" name="Freeform 554"/>
            <p:cNvSpPr>
              <a:spLocks/>
            </p:cNvSpPr>
            <p:nvPr/>
          </p:nvSpPr>
          <p:spPr bwMode="auto">
            <a:xfrm>
              <a:off x="1412" y="2965"/>
              <a:ext cx="97" cy="88"/>
            </a:xfrm>
            <a:custGeom>
              <a:avLst/>
              <a:gdLst>
                <a:gd name="T0" fmla="*/ 97 w 97"/>
                <a:gd name="T1" fmla="*/ 20 h 88"/>
                <a:gd name="T2" fmla="*/ 80 w 97"/>
                <a:gd name="T3" fmla="*/ 24 h 88"/>
                <a:gd name="T4" fmla="*/ 76 w 97"/>
                <a:gd name="T5" fmla="*/ 26 h 88"/>
                <a:gd name="T6" fmla="*/ 80 w 97"/>
                <a:gd name="T7" fmla="*/ 29 h 88"/>
                <a:gd name="T8" fmla="*/ 73 w 97"/>
                <a:gd name="T9" fmla="*/ 30 h 88"/>
                <a:gd name="T10" fmla="*/ 70 w 97"/>
                <a:gd name="T11" fmla="*/ 39 h 88"/>
                <a:gd name="T12" fmla="*/ 74 w 97"/>
                <a:gd name="T13" fmla="*/ 42 h 88"/>
                <a:gd name="T14" fmla="*/ 62 w 97"/>
                <a:gd name="T15" fmla="*/ 51 h 88"/>
                <a:gd name="T16" fmla="*/ 47 w 97"/>
                <a:gd name="T17" fmla="*/ 63 h 88"/>
                <a:gd name="T18" fmla="*/ 29 w 97"/>
                <a:gd name="T19" fmla="*/ 81 h 88"/>
                <a:gd name="T20" fmla="*/ 14 w 97"/>
                <a:gd name="T21" fmla="*/ 86 h 88"/>
                <a:gd name="T22" fmla="*/ 8 w 97"/>
                <a:gd name="T23" fmla="*/ 65 h 88"/>
                <a:gd name="T24" fmla="*/ 14 w 97"/>
                <a:gd name="T25" fmla="*/ 38 h 88"/>
                <a:gd name="T26" fmla="*/ 2 w 97"/>
                <a:gd name="T27" fmla="*/ 27 h 88"/>
                <a:gd name="T28" fmla="*/ 5 w 97"/>
                <a:gd name="T29" fmla="*/ 23 h 88"/>
                <a:gd name="T30" fmla="*/ 10 w 97"/>
                <a:gd name="T31" fmla="*/ 24 h 88"/>
                <a:gd name="T32" fmla="*/ 2 w 97"/>
                <a:gd name="T33" fmla="*/ 18 h 88"/>
                <a:gd name="T34" fmla="*/ 4 w 97"/>
                <a:gd name="T35" fmla="*/ 0 h 88"/>
                <a:gd name="T36" fmla="*/ 25 w 97"/>
                <a:gd name="T37" fmla="*/ 8 h 88"/>
                <a:gd name="T38" fmla="*/ 11 w 97"/>
                <a:gd name="T39" fmla="*/ 12 h 88"/>
                <a:gd name="T40" fmla="*/ 52 w 97"/>
                <a:gd name="T41" fmla="*/ 18 h 88"/>
                <a:gd name="T42" fmla="*/ 65 w 97"/>
                <a:gd name="T43" fmla="*/ 18 h 88"/>
                <a:gd name="T44" fmla="*/ 73 w 97"/>
                <a:gd name="T45" fmla="*/ 24 h 88"/>
                <a:gd name="T46" fmla="*/ 88 w 97"/>
                <a:gd name="T47" fmla="*/ 17 h 88"/>
                <a:gd name="T48" fmla="*/ 76 w 97"/>
                <a:gd name="T49" fmla="*/ 17 h 88"/>
                <a:gd name="T50" fmla="*/ 71 w 97"/>
                <a:gd name="T51" fmla="*/ 15 h 88"/>
                <a:gd name="T52" fmla="*/ 97 w 97"/>
                <a:gd name="T53" fmla="*/ 2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7" h="88">
                  <a:moveTo>
                    <a:pt x="97" y="20"/>
                  </a:moveTo>
                  <a:cubicBezTo>
                    <a:pt x="94" y="26"/>
                    <a:pt x="87" y="23"/>
                    <a:pt x="80" y="24"/>
                  </a:cubicBezTo>
                  <a:cubicBezTo>
                    <a:pt x="79" y="25"/>
                    <a:pt x="76" y="25"/>
                    <a:pt x="76" y="26"/>
                  </a:cubicBezTo>
                  <a:cubicBezTo>
                    <a:pt x="76" y="28"/>
                    <a:pt x="81" y="28"/>
                    <a:pt x="80" y="29"/>
                  </a:cubicBezTo>
                  <a:cubicBezTo>
                    <a:pt x="79" y="31"/>
                    <a:pt x="75" y="30"/>
                    <a:pt x="73" y="30"/>
                  </a:cubicBezTo>
                  <a:cubicBezTo>
                    <a:pt x="76" y="46"/>
                    <a:pt x="56" y="30"/>
                    <a:pt x="70" y="39"/>
                  </a:cubicBezTo>
                  <a:cubicBezTo>
                    <a:pt x="71" y="40"/>
                    <a:pt x="73" y="41"/>
                    <a:pt x="74" y="42"/>
                  </a:cubicBezTo>
                  <a:cubicBezTo>
                    <a:pt x="79" y="50"/>
                    <a:pt x="69" y="50"/>
                    <a:pt x="62" y="51"/>
                  </a:cubicBezTo>
                  <a:cubicBezTo>
                    <a:pt x="61" y="58"/>
                    <a:pt x="54" y="62"/>
                    <a:pt x="47" y="63"/>
                  </a:cubicBezTo>
                  <a:cubicBezTo>
                    <a:pt x="45" y="71"/>
                    <a:pt x="36" y="77"/>
                    <a:pt x="29" y="81"/>
                  </a:cubicBezTo>
                  <a:cubicBezTo>
                    <a:pt x="25" y="88"/>
                    <a:pt x="22" y="87"/>
                    <a:pt x="14" y="86"/>
                  </a:cubicBezTo>
                  <a:cubicBezTo>
                    <a:pt x="17" y="76"/>
                    <a:pt x="14" y="73"/>
                    <a:pt x="8" y="65"/>
                  </a:cubicBezTo>
                  <a:cubicBezTo>
                    <a:pt x="7" y="54"/>
                    <a:pt x="0" y="40"/>
                    <a:pt x="14" y="38"/>
                  </a:cubicBezTo>
                  <a:cubicBezTo>
                    <a:pt x="9" y="32"/>
                    <a:pt x="6" y="34"/>
                    <a:pt x="2" y="27"/>
                  </a:cubicBezTo>
                  <a:cubicBezTo>
                    <a:pt x="3" y="26"/>
                    <a:pt x="3" y="24"/>
                    <a:pt x="5" y="23"/>
                  </a:cubicBezTo>
                  <a:cubicBezTo>
                    <a:pt x="7" y="22"/>
                    <a:pt x="9" y="25"/>
                    <a:pt x="10" y="24"/>
                  </a:cubicBezTo>
                  <a:cubicBezTo>
                    <a:pt x="12" y="21"/>
                    <a:pt x="5" y="19"/>
                    <a:pt x="2" y="18"/>
                  </a:cubicBezTo>
                  <a:cubicBezTo>
                    <a:pt x="5" y="12"/>
                    <a:pt x="2" y="7"/>
                    <a:pt x="4" y="0"/>
                  </a:cubicBezTo>
                  <a:cubicBezTo>
                    <a:pt x="11" y="3"/>
                    <a:pt x="18" y="5"/>
                    <a:pt x="25" y="8"/>
                  </a:cubicBezTo>
                  <a:cubicBezTo>
                    <a:pt x="20" y="9"/>
                    <a:pt x="16" y="11"/>
                    <a:pt x="11" y="12"/>
                  </a:cubicBezTo>
                  <a:cubicBezTo>
                    <a:pt x="58" y="15"/>
                    <a:pt x="68" y="6"/>
                    <a:pt x="52" y="18"/>
                  </a:cubicBezTo>
                  <a:cubicBezTo>
                    <a:pt x="59" y="21"/>
                    <a:pt x="60" y="22"/>
                    <a:pt x="65" y="18"/>
                  </a:cubicBezTo>
                  <a:cubicBezTo>
                    <a:pt x="68" y="19"/>
                    <a:pt x="70" y="24"/>
                    <a:pt x="73" y="24"/>
                  </a:cubicBezTo>
                  <a:cubicBezTo>
                    <a:pt x="75" y="24"/>
                    <a:pt x="85" y="17"/>
                    <a:pt x="88" y="17"/>
                  </a:cubicBezTo>
                  <a:cubicBezTo>
                    <a:pt x="76" y="12"/>
                    <a:pt x="91" y="17"/>
                    <a:pt x="76" y="17"/>
                  </a:cubicBezTo>
                  <a:cubicBezTo>
                    <a:pt x="74" y="17"/>
                    <a:pt x="69" y="15"/>
                    <a:pt x="71" y="15"/>
                  </a:cubicBezTo>
                  <a:cubicBezTo>
                    <a:pt x="89" y="15"/>
                    <a:pt x="86" y="15"/>
                    <a:pt x="97" y="2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27" name="Freeform 555"/>
            <p:cNvSpPr>
              <a:spLocks/>
            </p:cNvSpPr>
            <p:nvPr/>
          </p:nvSpPr>
          <p:spPr bwMode="auto">
            <a:xfrm>
              <a:off x="1398" y="2773"/>
              <a:ext cx="179" cy="110"/>
            </a:xfrm>
            <a:custGeom>
              <a:avLst/>
              <a:gdLst>
                <a:gd name="T0" fmla="*/ 175 w 179"/>
                <a:gd name="T1" fmla="*/ 65 h 110"/>
                <a:gd name="T2" fmla="*/ 163 w 179"/>
                <a:gd name="T3" fmla="*/ 66 h 110"/>
                <a:gd name="T4" fmla="*/ 153 w 179"/>
                <a:gd name="T5" fmla="*/ 68 h 110"/>
                <a:gd name="T6" fmla="*/ 142 w 179"/>
                <a:gd name="T7" fmla="*/ 72 h 110"/>
                <a:gd name="T8" fmla="*/ 132 w 179"/>
                <a:gd name="T9" fmla="*/ 72 h 110"/>
                <a:gd name="T10" fmla="*/ 112 w 179"/>
                <a:gd name="T11" fmla="*/ 75 h 110"/>
                <a:gd name="T12" fmla="*/ 99 w 179"/>
                <a:gd name="T13" fmla="*/ 77 h 110"/>
                <a:gd name="T14" fmla="*/ 79 w 179"/>
                <a:gd name="T15" fmla="*/ 71 h 110"/>
                <a:gd name="T16" fmla="*/ 64 w 179"/>
                <a:gd name="T17" fmla="*/ 71 h 110"/>
                <a:gd name="T18" fmla="*/ 84 w 179"/>
                <a:gd name="T19" fmla="*/ 78 h 110"/>
                <a:gd name="T20" fmla="*/ 61 w 179"/>
                <a:gd name="T21" fmla="*/ 81 h 110"/>
                <a:gd name="T22" fmla="*/ 72 w 179"/>
                <a:gd name="T23" fmla="*/ 98 h 110"/>
                <a:gd name="T24" fmla="*/ 58 w 179"/>
                <a:gd name="T25" fmla="*/ 89 h 110"/>
                <a:gd name="T26" fmla="*/ 40 w 179"/>
                <a:gd name="T27" fmla="*/ 99 h 110"/>
                <a:gd name="T28" fmla="*/ 30 w 179"/>
                <a:gd name="T29" fmla="*/ 99 h 110"/>
                <a:gd name="T30" fmla="*/ 52 w 179"/>
                <a:gd name="T31" fmla="*/ 93 h 110"/>
                <a:gd name="T32" fmla="*/ 39 w 179"/>
                <a:gd name="T33" fmla="*/ 81 h 110"/>
                <a:gd name="T34" fmla="*/ 30 w 179"/>
                <a:gd name="T35" fmla="*/ 83 h 110"/>
                <a:gd name="T36" fmla="*/ 25 w 179"/>
                <a:gd name="T37" fmla="*/ 80 h 110"/>
                <a:gd name="T38" fmla="*/ 25 w 179"/>
                <a:gd name="T39" fmla="*/ 77 h 110"/>
                <a:gd name="T40" fmla="*/ 18 w 179"/>
                <a:gd name="T41" fmla="*/ 69 h 110"/>
                <a:gd name="T42" fmla="*/ 12 w 179"/>
                <a:gd name="T43" fmla="*/ 69 h 110"/>
                <a:gd name="T44" fmla="*/ 24 w 179"/>
                <a:gd name="T45" fmla="*/ 66 h 110"/>
                <a:gd name="T46" fmla="*/ 39 w 179"/>
                <a:gd name="T47" fmla="*/ 53 h 110"/>
                <a:gd name="T48" fmla="*/ 49 w 179"/>
                <a:gd name="T49" fmla="*/ 45 h 110"/>
                <a:gd name="T50" fmla="*/ 81 w 179"/>
                <a:gd name="T51" fmla="*/ 33 h 110"/>
                <a:gd name="T52" fmla="*/ 96 w 179"/>
                <a:gd name="T53" fmla="*/ 26 h 110"/>
                <a:gd name="T54" fmla="*/ 112 w 179"/>
                <a:gd name="T55" fmla="*/ 14 h 110"/>
                <a:gd name="T56" fmla="*/ 132 w 179"/>
                <a:gd name="T57" fmla="*/ 5 h 110"/>
                <a:gd name="T58" fmla="*/ 148 w 179"/>
                <a:gd name="T59" fmla="*/ 8 h 110"/>
                <a:gd name="T60" fmla="*/ 165 w 179"/>
                <a:gd name="T61" fmla="*/ 33 h 110"/>
                <a:gd name="T62" fmla="*/ 175 w 179"/>
                <a:gd name="T63" fmla="*/ 6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9" h="110">
                  <a:moveTo>
                    <a:pt x="175" y="65"/>
                  </a:moveTo>
                  <a:cubicBezTo>
                    <a:pt x="159" y="81"/>
                    <a:pt x="179" y="75"/>
                    <a:pt x="163" y="66"/>
                  </a:cubicBezTo>
                  <a:cubicBezTo>
                    <a:pt x="154" y="78"/>
                    <a:pt x="163" y="63"/>
                    <a:pt x="153" y="68"/>
                  </a:cubicBezTo>
                  <a:cubicBezTo>
                    <a:pt x="150" y="78"/>
                    <a:pt x="151" y="70"/>
                    <a:pt x="142" y="72"/>
                  </a:cubicBezTo>
                  <a:cubicBezTo>
                    <a:pt x="132" y="77"/>
                    <a:pt x="141" y="65"/>
                    <a:pt x="132" y="72"/>
                  </a:cubicBezTo>
                  <a:cubicBezTo>
                    <a:pt x="124" y="70"/>
                    <a:pt x="119" y="74"/>
                    <a:pt x="112" y="75"/>
                  </a:cubicBezTo>
                  <a:cubicBezTo>
                    <a:pt x="106" y="71"/>
                    <a:pt x="104" y="73"/>
                    <a:pt x="99" y="77"/>
                  </a:cubicBezTo>
                  <a:cubicBezTo>
                    <a:pt x="91" y="72"/>
                    <a:pt x="89" y="72"/>
                    <a:pt x="79" y="71"/>
                  </a:cubicBezTo>
                  <a:cubicBezTo>
                    <a:pt x="73" y="75"/>
                    <a:pt x="71" y="72"/>
                    <a:pt x="64" y="71"/>
                  </a:cubicBezTo>
                  <a:cubicBezTo>
                    <a:pt x="35" y="75"/>
                    <a:pt x="76" y="78"/>
                    <a:pt x="84" y="78"/>
                  </a:cubicBezTo>
                  <a:cubicBezTo>
                    <a:pt x="76" y="83"/>
                    <a:pt x="69" y="79"/>
                    <a:pt x="61" y="81"/>
                  </a:cubicBezTo>
                  <a:cubicBezTo>
                    <a:pt x="62" y="83"/>
                    <a:pt x="74" y="97"/>
                    <a:pt x="72" y="98"/>
                  </a:cubicBezTo>
                  <a:cubicBezTo>
                    <a:pt x="71" y="99"/>
                    <a:pt x="59" y="90"/>
                    <a:pt x="58" y="89"/>
                  </a:cubicBezTo>
                  <a:cubicBezTo>
                    <a:pt x="40" y="92"/>
                    <a:pt x="51" y="97"/>
                    <a:pt x="40" y="99"/>
                  </a:cubicBezTo>
                  <a:cubicBezTo>
                    <a:pt x="44" y="110"/>
                    <a:pt x="34" y="102"/>
                    <a:pt x="30" y="99"/>
                  </a:cubicBezTo>
                  <a:cubicBezTo>
                    <a:pt x="42" y="98"/>
                    <a:pt x="42" y="96"/>
                    <a:pt x="52" y="93"/>
                  </a:cubicBezTo>
                  <a:cubicBezTo>
                    <a:pt x="61" y="86"/>
                    <a:pt x="47" y="83"/>
                    <a:pt x="39" y="81"/>
                  </a:cubicBezTo>
                  <a:cubicBezTo>
                    <a:pt x="26" y="73"/>
                    <a:pt x="42" y="80"/>
                    <a:pt x="30" y="83"/>
                  </a:cubicBezTo>
                  <a:cubicBezTo>
                    <a:pt x="28" y="83"/>
                    <a:pt x="25" y="80"/>
                    <a:pt x="25" y="80"/>
                  </a:cubicBezTo>
                  <a:cubicBezTo>
                    <a:pt x="35" y="76"/>
                    <a:pt x="29" y="80"/>
                    <a:pt x="25" y="77"/>
                  </a:cubicBezTo>
                  <a:cubicBezTo>
                    <a:pt x="22" y="75"/>
                    <a:pt x="21" y="71"/>
                    <a:pt x="18" y="69"/>
                  </a:cubicBezTo>
                  <a:cubicBezTo>
                    <a:pt x="17" y="69"/>
                    <a:pt x="0" y="77"/>
                    <a:pt x="12" y="69"/>
                  </a:cubicBezTo>
                  <a:cubicBezTo>
                    <a:pt x="15" y="67"/>
                    <a:pt x="20" y="67"/>
                    <a:pt x="24" y="66"/>
                  </a:cubicBezTo>
                  <a:cubicBezTo>
                    <a:pt x="28" y="58"/>
                    <a:pt x="30" y="55"/>
                    <a:pt x="39" y="53"/>
                  </a:cubicBezTo>
                  <a:cubicBezTo>
                    <a:pt x="44" y="51"/>
                    <a:pt x="44" y="47"/>
                    <a:pt x="49" y="45"/>
                  </a:cubicBezTo>
                  <a:cubicBezTo>
                    <a:pt x="54" y="34"/>
                    <a:pt x="70" y="37"/>
                    <a:pt x="81" y="33"/>
                  </a:cubicBezTo>
                  <a:cubicBezTo>
                    <a:pt x="86" y="29"/>
                    <a:pt x="89" y="27"/>
                    <a:pt x="96" y="26"/>
                  </a:cubicBezTo>
                  <a:cubicBezTo>
                    <a:pt x="103" y="21"/>
                    <a:pt x="102" y="16"/>
                    <a:pt x="112" y="14"/>
                  </a:cubicBezTo>
                  <a:cubicBezTo>
                    <a:pt x="119" y="10"/>
                    <a:pt x="124" y="6"/>
                    <a:pt x="132" y="5"/>
                  </a:cubicBezTo>
                  <a:cubicBezTo>
                    <a:pt x="141" y="0"/>
                    <a:pt x="140" y="4"/>
                    <a:pt x="148" y="8"/>
                  </a:cubicBezTo>
                  <a:cubicBezTo>
                    <a:pt x="150" y="21"/>
                    <a:pt x="154" y="26"/>
                    <a:pt x="165" y="33"/>
                  </a:cubicBezTo>
                  <a:cubicBezTo>
                    <a:pt x="165" y="36"/>
                    <a:pt x="163" y="65"/>
                    <a:pt x="175" y="65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28" name="Freeform 556"/>
            <p:cNvSpPr>
              <a:spLocks/>
            </p:cNvSpPr>
            <p:nvPr/>
          </p:nvSpPr>
          <p:spPr bwMode="auto">
            <a:xfrm>
              <a:off x="1375" y="2746"/>
              <a:ext cx="258" cy="340"/>
            </a:xfrm>
            <a:custGeom>
              <a:avLst/>
              <a:gdLst>
                <a:gd name="T0" fmla="*/ 234 w 258"/>
                <a:gd name="T1" fmla="*/ 224 h 340"/>
                <a:gd name="T2" fmla="*/ 198 w 258"/>
                <a:gd name="T3" fmla="*/ 239 h 340"/>
                <a:gd name="T4" fmla="*/ 147 w 258"/>
                <a:gd name="T5" fmla="*/ 258 h 340"/>
                <a:gd name="T6" fmla="*/ 111 w 258"/>
                <a:gd name="T7" fmla="*/ 276 h 340"/>
                <a:gd name="T8" fmla="*/ 65 w 258"/>
                <a:gd name="T9" fmla="*/ 303 h 340"/>
                <a:gd name="T10" fmla="*/ 48 w 258"/>
                <a:gd name="T11" fmla="*/ 318 h 340"/>
                <a:gd name="T12" fmla="*/ 57 w 258"/>
                <a:gd name="T13" fmla="*/ 306 h 340"/>
                <a:gd name="T14" fmla="*/ 29 w 258"/>
                <a:gd name="T15" fmla="*/ 234 h 340"/>
                <a:gd name="T16" fmla="*/ 26 w 258"/>
                <a:gd name="T17" fmla="*/ 215 h 340"/>
                <a:gd name="T18" fmla="*/ 21 w 258"/>
                <a:gd name="T19" fmla="*/ 191 h 340"/>
                <a:gd name="T20" fmla="*/ 17 w 258"/>
                <a:gd name="T21" fmla="*/ 168 h 340"/>
                <a:gd name="T22" fmla="*/ 18 w 258"/>
                <a:gd name="T23" fmla="*/ 155 h 340"/>
                <a:gd name="T24" fmla="*/ 17 w 258"/>
                <a:gd name="T25" fmla="*/ 132 h 340"/>
                <a:gd name="T26" fmla="*/ 14 w 258"/>
                <a:gd name="T27" fmla="*/ 101 h 340"/>
                <a:gd name="T28" fmla="*/ 41 w 258"/>
                <a:gd name="T29" fmla="*/ 117 h 340"/>
                <a:gd name="T30" fmla="*/ 53 w 258"/>
                <a:gd name="T31" fmla="*/ 117 h 340"/>
                <a:gd name="T32" fmla="*/ 66 w 258"/>
                <a:gd name="T33" fmla="*/ 114 h 340"/>
                <a:gd name="T34" fmla="*/ 60 w 258"/>
                <a:gd name="T35" fmla="*/ 128 h 340"/>
                <a:gd name="T36" fmla="*/ 66 w 258"/>
                <a:gd name="T37" fmla="*/ 138 h 340"/>
                <a:gd name="T38" fmla="*/ 90 w 258"/>
                <a:gd name="T39" fmla="*/ 125 h 340"/>
                <a:gd name="T40" fmla="*/ 93 w 258"/>
                <a:gd name="T41" fmla="*/ 111 h 340"/>
                <a:gd name="T42" fmla="*/ 141 w 258"/>
                <a:gd name="T43" fmla="*/ 108 h 340"/>
                <a:gd name="T44" fmla="*/ 185 w 258"/>
                <a:gd name="T45" fmla="*/ 98 h 340"/>
                <a:gd name="T46" fmla="*/ 219 w 258"/>
                <a:gd name="T47" fmla="*/ 144 h 340"/>
                <a:gd name="T48" fmla="*/ 239 w 258"/>
                <a:gd name="T49" fmla="*/ 215 h 340"/>
                <a:gd name="T50" fmla="*/ 198 w 258"/>
                <a:gd name="T51" fmla="*/ 231 h 340"/>
                <a:gd name="T52" fmla="*/ 135 w 258"/>
                <a:gd name="T53" fmla="*/ 252 h 340"/>
                <a:gd name="T54" fmla="*/ 105 w 258"/>
                <a:gd name="T55" fmla="*/ 270 h 340"/>
                <a:gd name="T56" fmla="*/ 107 w 258"/>
                <a:gd name="T57" fmla="*/ 269 h 340"/>
                <a:gd name="T58" fmla="*/ 137 w 258"/>
                <a:gd name="T59" fmla="*/ 245 h 340"/>
                <a:gd name="T60" fmla="*/ 93 w 258"/>
                <a:gd name="T61" fmla="*/ 242 h 340"/>
                <a:gd name="T62" fmla="*/ 71 w 258"/>
                <a:gd name="T63" fmla="*/ 233 h 340"/>
                <a:gd name="T64" fmla="*/ 62 w 258"/>
                <a:gd name="T65" fmla="*/ 221 h 340"/>
                <a:gd name="T66" fmla="*/ 39 w 258"/>
                <a:gd name="T67" fmla="*/ 161 h 340"/>
                <a:gd name="T68" fmla="*/ 39 w 258"/>
                <a:gd name="T69" fmla="*/ 188 h 340"/>
                <a:gd name="T70" fmla="*/ 51 w 258"/>
                <a:gd name="T71" fmla="*/ 297 h 340"/>
                <a:gd name="T72" fmla="*/ 119 w 258"/>
                <a:gd name="T73" fmla="*/ 273 h 340"/>
                <a:gd name="T74" fmla="*/ 170 w 258"/>
                <a:gd name="T75" fmla="*/ 239 h 340"/>
                <a:gd name="T76" fmla="*/ 218 w 258"/>
                <a:gd name="T77" fmla="*/ 227 h 340"/>
                <a:gd name="T78" fmla="*/ 236 w 258"/>
                <a:gd name="T79" fmla="*/ 201 h 340"/>
                <a:gd name="T80" fmla="*/ 224 w 258"/>
                <a:gd name="T81" fmla="*/ 158 h 340"/>
                <a:gd name="T82" fmla="*/ 204 w 258"/>
                <a:gd name="T83" fmla="*/ 104 h 340"/>
                <a:gd name="T84" fmla="*/ 189 w 258"/>
                <a:gd name="T85" fmla="*/ 66 h 340"/>
                <a:gd name="T86" fmla="*/ 180 w 258"/>
                <a:gd name="T87" fmla="*/ 36 h 340"/>
                <a:gd name="T88" fmla="*/ 167 w 258"/>
                <a:gd name="T89" fmla="*/ 18 h 340"/>
                <a:gd name="T90" fmla="*/ 191 w 258"/>
                <a:gd name="T91" fmla="*/ 51 h 340"/>
                <a:gd name="T92" fmla="*/ 209 w 258"/>
                <a:gd name="T93" fmla="*/ 93 h 340"/>
                <a:gd name="T94" fmla="*/ 221 w 258"/>
                <a:gd name="T95" fmla="*/ 125 h 340"/>
                <a:gd name="T96" fmla="*/ 245 w 258"/>
                <a:gd name="T97" fmla="*/ 183 h 340"/>
                <a:gd name="T98" fmla="*/ 258 w 258"/>
                <a:gd name="T99" fmla="*/ 218 h 340"/>
                <a:gd name="T100" fmla="*/ 251 w 258"/>
                <a:gd name="T101" fmla="*/ 213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8" h="340">
                  <a:moveTo>
                    <a:pt x="251" y="213"/>
                  </a:moveTo>
                  <a:cubicBezTo>
                    <a:pt x="248" y="222"/>
                    <a:pt x="242" y="221"/>
                    <a:pt x="234" y="224"/>
                  </a:cubicBezTo>
                  <a:cubicBezTo>
                    <a:pt x="229" y="228"/>
                    <a:pt x="226" y="230"/>
                    <a:pt x="219" y="231"/>
                  </a:cubicBezTo>
                  <a:cubicBezTo>
                    <a:pt x="213" y="236"/>
                    <a:pt x="205" y="237"/>
                    <a:pt x="198" y="239"/>
                  </a:cubicBezTo>
                  <a:cubicBezTo>
                    <a:pt x="191" y="235"/>
                    <a:pt x="191" y="239"/>
                    <a:pt x="185" y="243"/>
                  </a:cubicBezTo>
                  <a:cubicBezTo>
                    <a:pt x="173" y="250"/>
                    <a:pt x="161" y="256"/>
                    <a:pt x="147" y="258"/>
                  </a:cubicBezTo>
                  <a:cubicBezTo>
                    <a:pt x="139" y="262"/>
                    <a:pt x="131" y="263"/>
                    <a:pt x="123" y="266"/>
                  </a:cubicBezTo>
                  <a:cubicBezTo>
                    <a:pt x="122" y="274"/>
                    <a:pt x="119" y="275"/>
                    <a:pt x="111" y="276"/>
                  </a:cubicBezTo>
                  <a:cubicBezTo>
                    <a:pt x="101" y="281"/>
                    <a:pt x="95" y="287"/>
                    <a:pt x="83" y="290"/>
                  </a:cubicBezTo>
                  <a:cubicBezTo>
                    <a:pt x="75" y="295"/>
                    <a:pt x="74" y="301"/>
                    <a:pt x="65" y="303"/>
                  </a:cubicBezTo>
                  <a:cubicBezTo>
                    <a:pt x="58" y="306"/>
                    <a:pt x="56" y="307"/>
                    <a:pt x="57" y="314"/>
                  </a:cubicBezTo>
                  <a:cubicBezTo>
                    <a:pt x="46" y="322"/>
                    <a:pt x="60" y="313"/>
                    <a:pt x="48" y="318"/>
                  </a:cubicBezTo>
                  <a:cubicBezTo>
                    <a:pt x="46" y="319"/>
                    <a:pt x="45" y="322"/>
                    <a:pt x="44" y="321"/>
                  </a:cubicBezTo>
                  <a:cubicBezTo>
                    <a:pt x="44" y="321"/>
                    <a:pt x="55" y="310"/>
                    <a:pt x="57" y="306"/>
                  </a:cubicBezTo>
                  <a:cubicBezTo>
                    <a:pt x="48" y="304"/>
                    <a:pt x="48" y="301"/>
                    <a:pt x="41" y="296"/>
                  </a:cubicBezTo>
                  <a:cubicBezTo>
                    <a:pt x="35" y="279"/>
                    <a:pt x="44" y="245"/>
                    <a:pt x="29" y="234"/>
                  </a:cubicBezTo>
                  <a:cubicBezTo>
                    <a:pt x="37" y="229"/>
                    <a:pt x="36" y="226"/>
                    <a:pt x="27" y="224"/>
                  </a:cubicBezTo>
                  <a:cubicBezTo>
                    <a:pt x="16" y="226"/>
                    <a:pt x="22" y="220"/>
                    <a:pt x="26" y="215"/>
                  </a:cubicBezTo>
                  <a:cubicBezTo>
                    <a:pt x="12" y="210"/>
                    <a:pt x="34" y="208"/>
                    <a:pt x="18" y="201"/>
                  </a:cubicBezTo>
                  <a:cubicBezTo>
                    <a:pt x="21" y="195"/>
                    <a:pt x="26" y="197"/>
                    <a:pt x="21" y="191"/>
                  </a:cubicBezTo>
                  <a:cubicBezTo>
                    <a:pt x="20" y="183"/>
                    <a:pt x="13" y="181"/>
                    <a:pt x="23" y="179"/>
                  </a:cubicBezTo>
                  <a:cubicBezTo>
                    <a:pt x="27" y="172"/>
                    <a:pt x="24" y="171"/>
                    <a:pt x="17" y="168"/>
                  </a:cubicBezTo>
                  <a:cubicBezTo>
                    <a:pt x="25" y="157"/>
                    <a:pt x="27" y="161"/>
                    <a:pt x="18" y="156"/>
                  </a:cubicBezTo>
                  <a:cubicBezTo>
                    <a:pt x="13" y="158"/>
                    <a:pt x="0" y="157"/>
                    <a:pt x="18" y="155"/>
                  </a:cubicBezTo>
                  <a:cubicBezTo>
                    <a:pt x="14" y="149"/>
                    <a:pt x="8" y="144"/>
                    <a:pt x="17" y="141"/>
                  </a:cubicBezTo>
                  <a:cubicBezTo>
                    <a:pt x="9" y="130"/>
                    <a:pt x="28" y="140"/>
                    <a:pt x="17" y="132"/>
                  </a:cubicBezTo>
                  <a:cubicBezTo>
                    <a:pt x="18" y="125"/>
                    <a:pt x="17" y="120"/>
                    <a:pt x="15" y="113"/>
                  </a:cubicBezTo>
                  <a:cubicBezTo>
                    <a:pt x="15" y="109"/>
                    <a:pt x="14" y="101"/>
                    <a:pt x="14" y="101"/>
                  </a:cubicBezTo>
                  <a:cubicBezTo>
                    <a:pt x="19" y="98"/>
                    <a:pt x="22" y="107"/>
                    <a:pt x="30" y="108"/>
                  </a:cubicBezTo>
                  <a:cubicBezTo>
                    <a:pt x="25" y="117"/>
                    <a:pt x="34" y="113"/>
                    <a:pt x="41" y="117"/>
                  </a:cubicBezTo>
                  <a:cubicBezTo>
                    <a:pt x="35" y="127"/>
                    <a:pt x="41" y="117"/>
                    <a:pt x="48" y="122"/>
                  </a:cubicBezTo>
                  <a:cubicBezTo>
                    <a:pt x="50" y="120"/>
                    <a:pt x="52" y="119"/>
                    <a:pt x="53" y="117"/>
                  </a:cubicBezTo>
                  <a:cubicBezTo>
                    <a:pt x="54" y="115"/>
                    <a:pt x="52" y="112"/>
                    <a:pt x="54" y="111"/>
                  </a:cubicBezTo>
                  <a:cubicBezTo>
                    <a:pt x="58" y="109"/>
                    <a:pt x="62" y="113"/>
                    <a:pt x="66" y="114"/>
                  </a:cubicBezTo>
                  <a:cubicBezTo>
                    <a:pt x="71" y="115"/>
                    <a:pt x="80" y="117"/>
                    <a:pt x="80" y="117"/>
                  </a:cubicBezTo>
                  <a:cubicBezTo>
                    <a:pt x="71" y="120"/>
                    <a:pt x="68" y="122"/>
                    <a:pt x="60" y="128"/>
                  </a:cubicBezTo>
                  <a:cubicBezTo>
                    <a:pt x="64" y="137"/>
                    <a:pt x="47" y="130"/>
                    <a:pt x="63" y="132"/>
                  </a:cubicBezTo>
                  <a:cubicBezTo>
                    <a:pt x="64" y="134"/>
                    <a:pt x="64" y="137"/>
                    <a:pt x="66" y="138"/>
                  </a:cubicBezTo>
                  <a:cubicBezTo>
                    <a:pt x="69" y="139"/>
                    <a:pt x="67" y="131"/>
                    <a:pt x="69" y="129"/>
                  </a:cubicBezTo>
                  <a:cubicBezTo>
                    <a:pt x="73" y="125"/>
                    <a:pt x="85" y="125"/>
                    <a:pt x="90" y="125"/>
                  </a:cubicBezTo>
                  <a:cubicBezTo>
                    <a:pt x="103" y="120"/>
                    <a:pt x="86" y="117"/>
                    <a:pt x="81" y="116"/>
                  </a:cubicBezTo>
                  <a:cubicBezTo>
                    <a:pt x="70" y="108"/>
                    <a:pt x="83" y="119"/>
                    <a:pt x="93" y="111"/>
                  </a:cubicBezTo>
                  <a:cubicBezTo>
                    <a:pt x="95" y="109"/>
                    <a:pt x="87" y="108"/>
                    <a:pt x="84" y="107"/>
                  </a:cubicBezTo>
                  <a:cubicBezTo>
                    <a:pt x="107" y="105"/>
                    <a:pt x="120" y="105"/>
                    <a:pt x="141" y="108"/>
                  </a:cubicBezTo>
                  <a:cubicBezTo>
                    <a:pt x="149" y="106"/>
                    <a:pt x="157" y="107"/>
                    <a:pt x="165" y="105"/>
                  </a:cubicBezTo>
                  <a:cubicBezTo>
                    <a:pt x="172" y="103"/>
                    <a:pt x="176" y="99"/>
                    <a:pt x="185" y="98"/>
                  </a:cubicBezTo>
                  <a:cubicBezTo>
                    <a:pt x="194" y="91"/>
                    <a:pt x="196" y="100"/>
                    <a:pt x="203" y="104"/>
                  </a:cubicBezTo>
                  <a:cubicBezTo>
                    <a:pt x="212" y="116"/>
                    <a:pt x="203" y="142"/>
                    <a:pt x="219" y="144"/>
                  </a:cubicBezTo>
                  <a:cubicBezTo>
                    <a:pt x="224" y="155"/>
                    <a:pt x="220" y="172"/>
                    <a:pt x="230" y="180"/>
                  </a:cubicBezTo>
                  <a:cubicBezTo>
                    <a:pt x="236" y="191"/>
                    <a:pt x="233" y="204"/>
                    <a:pt x="239" y="215"/>
                  </a:cubicBezTo>
                  <a:cubicBezTo>
                    <a:pt x="235" y="224"/>
                    <a:pt x="229" y="221"/>
                    <a:pt x="219" y="222"/>
                  </a:cubicBezTo>
                  <a:cubicBezTo>
                    <a:pt x="211" y="226"/>
                    <a:pt x="208" y="229"/>
                    <a:pt x="198" y="231"/>
                  </a:cubicBezTo>
                  <a:cubicBezTo>
                    <a:pt x="191" y="234"/>
                    <a:pt x="183" y="235"/>
                    <a:pt x="176" y="236"/>
                  </a:cubicBezTo>
                  <a:cubicBezTo>
                    <a:pt x="164" y="243"/>
                    <a:pt x="149" y="250"/>
                    <a:pt x="135" y="252"/>
                  </a:cubicBezTo>
                  <a:cubicBezTo>
                    <a:pt x="130" y="256"/>
                    <a:pt x="125" y="257"/>
                    <a:pt x="120" y="260"/>
                  </a:cubicBezTo>
                  <a:lnTo>
                    <a:pt x="105" y="270"/>
                  </a:lnTo>
                  <a:cubicBezTo>
                    <a:pt x="105" y="270"/>
                    <a:pt x="96" y="273"/>
                    <a:pt x="96" y="273"/>
                  </a:cubicBezTo>
                  <a:cubicBezTo>
                    <a:pt x="99" y="271"/>
                    <a:pt x="103" y="270"/>
                    <a:pt x="107" y="269"/>
                  </a:cubicBezTo>
                  <a:cubicBezTo>
                    <a:pt x="119" y="259"/>
                    <a:pt x="113" y="261"/>
                    <a:pt x="126" y="260"/>
                  </a:cubicBezTo>
                  <a:cubicBezTo>
                    <a:pt x="125" y="255"/>
                    <a:pt x="132" y="252"/>
                    <a:pt x="137" y="245"/>
                  </a:cubicBezTo>
                  <a:cubicBezTo>
                    <a:pt x="129" y="242"/>
                    <a:pt x="103" y="235"/>
                    <a:pt x="110" y="249"/>
                  </a:cubicBezTo>
                  <a:cubicBezTo>
                    <a:pt x="100" y="255"/>
                    <a:pt x="102" y="244"/>
                    <a:pt x="93" y="242"/>
                  </a:cubicBezTo>
                  <a:cubicBezTo>
                    <a:pt x="86" y="238"/>
                    <a:pt x="84" y="239"/>
                    <a:pt x="83" y="230"/>
                  </a:cubicBezTo>
                  <a:cubicBezTo>
                    <a:pt x="79" y="236"/>
                    <a:pt x="77" y="239"/>
                    <a:pt x="71" y="233"/>
                  </a:cubicBezTo>
                  <a:cubicBezTo>
                    <a:pt x="69" y="226"/>
                    <a:pt x="66" y="227"/>
                    <a:pt x="63" y="221"/>
                  </a:cubicBezTo>
                  <a:cubicBezTo>
                    <a:pt x="68" y="208"/>
                    <a:pt x="63" y="221"/>
                    <a:pt x="62" y="221"/>
                  </a:cubicBezTo>
                  <a:cubicBezTo>
                    <a:pt x="60" y="221"/>
                    <a:pt x="60" y="217"/>
                    <a:pt x="59" y="215"/>
                  </a:cubicBezTo>
                  <a:cubicBezTo>
                    <a:pt x="56" y="196"/>
                    <a:pt x="45" y="179"/>
                    <a:pt x="39" y="161"/>
                  </a:cubicBezTo>
                  <a:cubicBezTo>
                    <a:pt x="36" y="168"/>
                    <a:pt x="31" y="178"/>
                    <a:pt x="41" y="180"/>
                  </a:cubicBezTo>
                  <a:cubicBezTo>
                    <a:pt x="40" y="183"/>
                    <a:pt x="39" y="185"/>
                    <a:pt x="39" y="188"/>
                  </a:cubicBezTo>
                  <a:cubicBezTo>
                    <a:pt x="40" y="192"/>
                    <a:pt x="44" y="198"/>
                    <a:pt x="44" y="198"/>
                  </a:cubicBezTo>
                  <a:cubicBezTo>
                    <a:pt x="46" y="340"/>
                    <a:pt x="47" y="270"/>
                    <a:pt x="51" y="297"/>
                  </a:cubicBezTo>
                  <a:cubicBezTo>
                    <a:pt x="66" y="295"/>
                    <a:pt x="79" y="288"/>
                    <a:pt x="95" y="287"/>
                  </a:cubicBezTo>
                  <a:cubicBezTo>
                    <a:pt x="97" y="277"/>
                    <a:pt x="111" y="277"/>
                    <a:pt x="119" y="273"/>
                  </a:cubicBezTo>
                  <a:cubicBezTo>
                    <a:pt x="124" y="266"/>
                    <a:pt x="127" y="261"/>
                    <a:pt x="135" y="260"/>
                  </a:cubicBezTo>
                  <a:cubicBezTo>
                    <a:pt x="145" y="256"/>
                    <a:pt x="160" y="241"/>
                    <a:pt x="170" y="239"/>
                  </a:cubicBezTo>
                  <a:cubicBezTo>
                    <a:pt x="178" y="237"/>
                    <a:pt x="186" y="237"/>
                    <a:pt x="194" y="236"/>
                  </a:cubicBezTo>
                  <a:cubicBezTo>
                    <a:pt x="200" y="231"/>
                    <a:pt x="210" y="228"/>
                    <a:pt x="218" y="227"/>
                  </a:cubicBezTo>
                  <a:cubicBezTo>
                    <a:pt x="227" y="223"/>
                    <a:pt x="230" y="217"/>
                    <a:pt x="240" y="215"/>
                  </a:cubicBezTo>
                  <a:cubicBezTo>
                    <a:pt x="238" y="207"/>
                    <a:pt x="233" y="209"/>
                    <a:pt x="236" y="201"/>
                  </a:cubicBezTo>
                  <a:cubicBezTo>
                    <a:pt x="235" y="191"/>
                    <a:pt x="236" y="179"/>
                    <a:pt x="231" y="170"/>
                  </a:cubicBezTo>
                  <a:cubicBezTo>
                    <a:pt x="230" y="164"/>
                    <a:pt x="229" y="162"/>
                    <a:pt x="224" y="158"/>
                  </a:cubicBezTo>
                  <a:cubicBezTo>
                    <a:pt x="222" y="148"/>
                    <a:pt x="221" y="140"/>
                    <a:pt x="215" y="132"/>
                  </a:cubicBezTo>
                  <a:cubicBezTo>
                    <a:pt x="212" y="118"/>
                    <a:pt x="210" y="116"/>
                    <a:pt x="204" y="104"/>
                  </a:cubicBezTo>
                  <a:cubicBezTo>
                    <a:pt x="202" y="96"/>
                    <a:pt x="200" y="90"/>
                    <a:pt x="195" y="83"/>
                  </a:cubicBezTo>
                  <a:cubicBezTo>
                    <a:pt x="194" y="75"/>
                    <a:pt x="192" y="73"/>
                    <a:pt x="189" y="66"/>
                  </a:cubicBezTo>
                  <a:cubicBezTo>
                    <a:pt x="188" y="60"/>
                    <a:pt x="187" y="55"/>
                    <a:pt x="183" y="50"/>
                  </a:cubicBezTo>
                  <a:cubicBezTo>
                    <a:pt x="181" y="40"/>
                    <a:pt x="175" y="46"/>
                    <a:pt x="180" y="36"/>
                  </a:cubicBezTo>
                  <a:cubicBezTo>
                    <a:pt x="174" y="30"/>
                    <a:pt x="173" y="23"/>
                    <a:pt x="168" y="17"/>
                  </a:cubicBezTo>
                  <a:cubicBezTo>
                    <a:pt x="166" y="0"/>
                    <a:pt x="165" y="14"/>
                    <a:pt x="167" y="18"/>
                  </a:cubicBezTo>
                  <a:cubicBezTo>
                    <a:pt x="175" y="12"/>
                    <a:pt x="178" y="25"/>
                    <a:pt x="183" y="30"/>
                  </a:cubicBezTo>
                  <a:cubicBezTo>
                    <a:pt x="186" y="38"/>
                    <a:pt x="186" y="44"/>
                    <a:pt x="191" y="51"/>
                  </a:cubicBezTo>
                  <a:cubicBezTo>
                    <a:pt x="193" y="80"/>
                    <a:pt x="196" y="58"/>
                    <a:pt x="198" y="77"/>
                  </a:cubicBezTo>
                  <a:cubicBezTo>
                    <a:pt x="197" y="86"/>
                    <a:pt x="201" y="88"/>
                    <a:pt x="209" y="93"/>
                  </a:cubicBezTo>
                  <a:cubicBezTo>
                    <a:pt x="210" y="99"/>
                    <a:pt x="213" y="102"/>
                    <a:pt x="215" y="107"/>
                  </a:cubicBezTo>
                  <a:cubicBezTo>
                    <a:pt x="216" y="116"/>
                    <a:pt x="218" y="117"/>
                    <a:pt x="221" y="125"/>
                  </a:cubicBezTo>
                  <a:cubicBezTo>
                    <a:pt x="223" y="136"/>
                    <a:pt x="223" y="156"/>
                    <a:pt x="234" y="161"/>
                  </a:cubicBezTo>
                  <a:cubicBezTo>
                    <a:pt x="238" y="169"/>
                    <a:pt x="237" y="181"/>
                    <a:pt x="245" y="183"/>
                  </a:cubicBezTo>
                  <a:cubicBezTo>
                    <a:pt x="247" y="195"/>
                    <a:pt x="240" y="201"/>
                    <a:pt x="254" y="204"/>
                  </a:cubicBezTo>
                  <a:cubicBezTo>
                    <a:pt x="255" y="209"/>
                    <a:pt x="257" y="213"/>
                    <a:pt x="258" y="218"/>
                  </a:cubicBezTo>
                  <a:cubicBezTo>
                    <a:pt x="256" y="239"/>
                    <a:pt x="252" y="232"/>
                    <a:pt x="251" y="222"/>
                  </a:cubicBezTo>
                  <a:cubicBezTo>
                    <a:pt x="251" y="219"/>
                    <a:pt x="251" y="216"/>
                    <a:pt x="251" y="213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29" name="Freeform 557"/>
            <p:cNvSpPr>
              <a:spLocks/>
            </p:cNvSpPr>
            <p:nvPr/>
          </p:nvSpPr>
          <p:spPr bwMode="auto">
            <a:xfrm>
              <a:off x="1392" y="2749"/>
              <a:ext cx="139" cy="80"/>
            </a:xfrm>
            <a:custGeom>
              <a:avLst/>
              <a:gdLst>
                <a:gd name="T0" fmla="*/ 139 w 139"/>
                <a:gd name="T1" fmla="*/ 0 h 80"/>
                <a:gd name="T2" fmla="*/ 126 w 139"/>
                <a:gd name="T3" fmla="*/ 17 h 80"/>
                <a:gd name="T4" fmla="*/ 111 w 139"/>
                <a:gd name="T5" fmla="*/ 21 h 80"/>
                <a:gd name="T6" fmla="*/ 90 w 139"/>
                <a:gd name="T7" fmla="*/ 30 h 80"/>
                <a:gd name="T8" fmla="*/ 78 w 139"/>
                <a:gd name="T9" fmla="*/ 38 h 80"/>
                <a:gd name="T10" fmla="*/ 55 w 139"/>
                <a:gd name="T11" fmla="*/ 48 h 80"/>
                <a:gd name="T12" fmla="*/ 34 w 139"/>
                <a:gd name="T13" fmla="*/ 57 h 80"/>
                <a:gd name="T14" fmla="*/ 24 w 139"/>
                <a:gd name="T15" fmla="*/ 65 h 80"/>
                <a:gd name="T16" fmla="*/ 13 w 139"/>
                <a:gd name="T17" fmla="*/ 72 h 80"/>
                <a:gd name="T18" fmla="*/ 0 w 139"/>
                <a:gd name="T19" fmla="*/ 80 h 80"/>
                <a:gd name="T20" fmla="*/ 12 w 139"/>
                <a:gd name="T21" fmla="*/ 71 h 80"/>
                <a:gd name="T22" fmla="*/ 33 w 139"/>
                <a:gd name="T23" fmla="*/ 59 h 80"/>
                <a:gd name="T24" fmla="*/ 52 w 139"/>
                <a:gd name="T25" fmla="*/ 50 h 80"/>
                <a:gd name="T26" fmla="*/ 69 w 139"/>
                <a:gd name="T27" fmla="*/ 39 h 80"/>
                <a:gd name="T28" fmla="*/ 87 w 139"/>
                <a:gd name="T29" fmla="*/ 29 h 80"/>
                <a:gd name="T30" fmla="*/ 111 w 139"/>
                <a:gd name="T31" fmla="*/ 17 h 80"/>
                <a:gd name="T32" fmla="*/ 129 w 139"/>
                <a:gd name="T33" fmla="*/ 8 h 80"/>
                <a:gd name="T34" fmla="*/ 139 w 139"/>
                <a:gd name="T3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9" h="80">
                  <a:moveTo>
                    <a:pt x="139" y="0"/>
                  </a:moveTo>
                  <a:cubicBezTo>
                    <a:pt x="138" y="8"/>
                    <a:pt x="133" y="12"/>
                    <a:pt x="126" y="17"/>
                  </a:cubicBezTo>
                  <a:cubicBezTo>
                    <a:pt x="118" y="14"/>
                    <a:pt x="120" y="20"/>
                    <a:pt x="111" y="21"/>
                  </a:cubicBezTo>
                  <a:cubicBezTo>
                    <a:pt x="102" y="25"/>
                    <a:pt x="102" y="29"/>
                    <a:pt x="90" y="30"/>
                  </a:cubicBezTo>
                  <a:cubicBezTo>
                    <a:pt x="87" y="37"/>
                    <a:pt x="84" y="35"/>
                    <a:pt x="78" y="38"/>
                  </a:cubicBezTo>
                  <a:cubicBezTo>
                    <a:pt x="73" y="45"/>
                    <a:pt x="55" y="48"/>
                    <a:pt x="55" y="48"/>
                  </a:cubicBezTo>
                  <a:cubicBezTo>
                    <a:pt x="41" y="55"/>
                    <a:pt x="60" y="55"/>
                    <a:pt x="34" y="57"/>
                  </a:cubicBezTo>
                  <a:cubicBezTo>
                    <a:pt x="33" y="64"/>
                    <a:pt x="30" y="62"/>
                    <a:pt x="24" y="65"/>
                  </a:cubicBezTo>
                  <a:cubicBezTo>
                    <a:pt x="21" y="71"/>
                    <a:pt x="19" y="71"/>
                    <a:pt x="13" y="72"/>
                  </a:cubicBezTo>
                  <a:cubicBezTo>
                    <a:pt x="9" y="75"/>
                    <a:pt x="4" y="77"/>
                    <a:pt x="0" y="80"/>
                  </a:cubicBezTo>
                  <a:cubicBezTo>
                    <a:pt x="2" y="72"/>
                    <a:pt x="5" y="72"/>
                    <a:pt x="12" y="71"/>
                  </a:cubicBezTo>
                  <a:cubicBezTo>
                    <a:pt x="19" y="66"/>
                    <a:pt x="25" y="61"/>
                    <a:pt x="33" y="59"/>
                  </a:cubicBezTo>
                  <a:cubicBezTo>
                    <a:pt x="39" y="55"/>
                    <a:pt x="45" y="51"/>
                    <a:pt x="52" y="50"/>
                  </a:cubicBezTo>
                  <a:cubicBezTo>
                    <a:pt x="59" y="47"/>
                    <a:pt x="62" y="42"/>
                    <a:pt x="69" y="39"/>
                  </a:cubicBezTo>
                  <a:cubicBezTo>
                    <a:pt x="74" y="33"/>
                    <a:pt x="80" y="30"/>
                    <a:pt x="87" y="29"/>
                  </a:cubicBezTo>
                  <a:cubicBezTo>
                    <a:pt x="94" y="24"/>
                    <a:pt x="103" y="18"/>
                    <a:pt x="111" y="17"/>
                  </a:cubicBezTo>
                  <a:cubicBezTo>
                    <a:pt x="117" y="13"/>
                    <a:pt x="122" y="9"/>
                    <a:pt x="129" y="8"/>
                  </a:cubicBezTo>
                  <a:cubicBezTo>
                    <a:pt x="133" y="6"/>
                    <a:pt x="137" y="5"/>
                    <a:pt x="139" y="0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30" name="Freeform 558"/>
            <p:cNvSpPr>
              <a:spLocks/>
            </p:cNvSpPr>
            <p:nvPr/>
          </p:nvSpPr>
          <p:spPr bwMode="auto">
            <a:xfrm>
              <a:off x="1350" y="2620"/>
              <a:ext cx="176" cy="195"/>
            </a:xfrm>
            <a:custGeom>
              <a:avLst/>
              <a:gdLst>
                <a:gd name="T0" fmla="*/ 174 w 176"/>
                <a:gd name="T1" fmla="*/ 119 h 195"/>
                <a:gd name="T2" fmla="*/ 154 w 176"/>
                <a:gd name="T3" fmla="*/ 132 h 195"/>
                <a:gd name="T4" fmla="*/ 133 w 176"/>
                <a:gd name="T5" fmla="*/ 141 h 195"/>
                <a:gd name="T6" fmla="*/ 120 w 176"/>
                <a:gd name="T7" fmla="*/ 152 h 195"/>
                <a:gd name="T8" fmla="*/ 109 w 176"/>
                <a:gd name="T9" fmla="*/ 155 h 195"/>
                <a:gd name="T10" fmla="*/ 94 w 176"/>
                <a:gd name="T11" fmla="*/ 165 h 195"/>
                <a:gd name="T12" fmla="*/ 76 w 176"/>
                <a:gd name="T13" fmla="*/ 171 h 195"/>
                <a:gd name="T14" fmla="*/ 60 w 176"/>
                <a:gd name="T15" fmla="*/ 183 h 195"/>
                <a:gd name="T16" fmla="*/ 45 w 176"/>
                <a:gd name="T17" fmla="*/ 192 h 195"/>
                <a:gd name="T18" fmla="*/ 37 w 176"/>
                <a:gd name="T19" fmla="*/ 185 h 195"/>
                <a:gd name="T20" fmla="*/ 34 w 176"/>
                <a:gd name="T21" fmla="*/ 167 h 195"/>
                <a:gd name="T22" fmla="*/ 36 w 176"/>
                <a:gd name="T23" fmla="*/ 158 h 195"/>
                <a:gd name="T24" fmla="*/ 40 w 176"/>
                <a:gd name="T25" fmla="*/ 149 h 195"/>
                <a:gd name="T26" fmla="*/ 46 w 176"/>
                <a:gd name="T27" fmla="*/ 146 h 195"/>
                <a:gd name="T28" fmla="*/ 76 w 176"/>
                <a:gd name="T29" fmla="*/ 140 h 195"/>
                <a:gd name="T30" fmla="*/ 87 w 176"/>
                <a:gd name="T31" fmla="*/ 144 h 195"/>
                <a:gd name="T32" fmla="*/ 100 w 176"/>
                <a:gd name="T33" fmla="*/ 146 h 195"/>
                <a:gd name="T34" fmla="*/ 99 w 176"/>
                <a:gd name="T35" fmla="*/ 135 h 195"/>
                <a:gd name="T36" fmla="*/ 124 w 176"/>
                <a:gd name="T37" fmla="*/ 129 h 195"/>
                <a:gd name="T38" fmla="*/ 100 w 176"/>
                <a:gd name="T39" fmla="*/ 122 h 195"/>
                <a:gd name="T40" fmla="*/ 88 w 176"/>
                <a:gd name="T41" fmla="*/ 120 h 195"/>
                <a:gd name="T42" fmla="*/ 79 w 176"/>
                <a:gd name="T43" fmla="*/ 108 h 195"/>
                <a:gd name="T44" fmla="*/ 64 w 176"/>
                <a:gd name="T45" fmla="*/ 104 h 195"/>
                <a:gd name="T46" fmla="*/ 43 w 176"/>
                <a:gd name="T47" fmla="*/ 83 h 195"/>
                <a:gd name="T48" fmla="*/ 36 w 176"/>
                <a:gd name="T49" fmla="*/ 81 h 195"/>
                <a:gd name="T50" fmla="*/ 22 w 176"/>
                <a:gd name="T51" fmla="*/ 77 h 195"/>
                <a:gd name="T52" fmla="*/ 19 w 176"/>
                <a:gd name="T53" fmla="*/ 87 h 195"/>
                <a:gd name="T54" fmla="*/ 10 w 176"/>
                <a:gd name="T55" fmla="*/ 59 h 195"/>
                <a:gd name="T56" fmla="*/ 9 w 176"/>
                <a:gd name="T57" fmla="*/ 47 h 195"/>
                <a:gd name="T58" fmla="*/ 1 w 176"/>
                <a:gd name="T59" fmla="*/ 45 h 195"/>
                <a:gd name="T60" fmla="*/ 15 w 176"/>
                <a:gd name="T61" fmla="*/ 38 h 195"/>
                <a:gd name="T62" fmla="*/ 33 w 176"/>
                <a:gd name="T63" fmla="*/ 30 h 195"/>
                <a:gd name="T64" fmla="*/ 42 w 176"/>
                <a:gd name="T65" fmla="*/ 26 h 195"/>
                <a:gd name="T66" fmla="*/ 43 w 176"/>
                <a:gd name="T67" fmla="*/ 21 h 195"/>
                <a:gd name="T68" fmla="*/ 63 w 176"/>
                <a:gd name="T69" fmla="*/ 11 h 195"/>
                <a:gd name="T70" fmla="*/ 73 w 176"/>
                <a:gd name="T71" fmla="*/ 8 h 195"/>
                <a:gd name="T72" fmla="*/ 81 w 176"/>
                <a:gd name="T73" fmla="*/ 2 h 195"/>
                <a:gd name="T74" fmla="*/ 67 w 176"/>
                <a:gd name="T75" fmla="*/ 11 h 195"/>
                <a:gd name="T76" fmla="*/ 55 w 176"/>
                <a:gd name="T77" fmla="*/ 20 h 195"/>
                <a:gd name="T78" fmla="*/ 78 w 176"/>
                <a:gd name="T79" fmla="*/ 24 h 195"/>
                <a:gd name="T80" fmla="*/ 82 w 176"/>
                <a:gd name="T81" fmla="*/ 26 h 195"/>
                <a:gd name="T82" fmla="*/ 82 w 176"/>
                <a:gd name="T83" fmla="*/ 23 h 195"/>
                <a:gd name="T84" fmla="*/ 73 w 176"/>
                <a:gd name="T85" fmla="*/ 18 h 195"/>
                <a:gd name="T86" fmla="*/ 82 w 176"/>
                <a:gd name="T87" fmla="*/ 23 h 195"/>
                <a:gd name="T88" fmla="*/ 93 w 176"/>
                <a:gd name="T89" fmla="*/ 27 h 195"/>
                <a:gd name="T90" fmla="*/ 99 w 176"/>
                <a:gd name="T91" fmla="*/ 27 h 195"/>
                <a:gd name="T92" fmla="*/ 91 w 176"/>
                <a:gd name="T93" fmla="*/ 18 h 195"/>
                <a:gd name="T94" fmla="*/ 90 w 176"/>
                <a:gd name="T95" fmla="*/ 8 h 195"/>
                <a:gd name="T96" fmla="*/ 102 w 176"/>
                <a:gd name="T97" fmla="*/ 15 h 195"/>
                <a:gd name="T98" fmla="*/ 105 w 176"/>
                <a:gd name="T99" fmla="*/ 23 h 195"/>
                <a:gd name="T100" fmla="*/ 117 w 176"/>
                <a:gd name="T101" fmla="*/ 32 h 195"/>
                <a:gd name="T102" fmla="*/ 114 w 176"/>
                <a:gd name="T103" fmla="*/ 39 h 195"/>
                <a:gd name="T104" fmla="*/ 123 w 176"/>
                <a:gd name="T105" fmla="*/ 51 h 195"/>
                <a:gd name="T106" fmla="*/ 136 w 176"/>
                <a:gd name="T107" fmla="*/ 45 h 195"/>
                <a:gd name="T108" fmla="*/ 141 w 176"/>
                <a:gd name="T109" fmla="*/ 36 h 195"/>
                <a:gd name="T110" fmla="*/ 154 w 176"/>
                <a:gd name="T111" fmla="*/ 71 h 195"/>
                <a:gd name="T112" fmla="*/ 159 w 176"/>
                <a:gd name="T113" fmla="*/ 84 h 195"/>
                <a:gd name="T114" fmla="*/ 174 w 176"/>
                <a:gd name="T115" fmla="*/ 11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6" h="195">
                  <a:moveTo>
                    <a:pt x="174" y="119"/>
                  </a:moveTo>
                  <a:cubicBezTo>
                    <a:pt x="171" y="125"/>
                    <a:pt x="161" y="131"/>
                    <a:pt x="154" y="132"/>
                  </a:cubicBezTo>
                  <a:cubicBezTo>
                    <a:pt x="147" y="137"/>
                    <a:pt x="142" y="140"/>
                    <a:pt x="133" y="141"/>
                  </a:cubicBezTo>
                  <a:cubicBezTo>
                    <a:pt x="128" y="143"/>
                    <a:pt x="126" y="151"/>
                    <a:pt x="120" y="152"/>
                  </a:cubicBezTo>
                  <a:cubicBezTo>
                    <a:pt x="113" y="153"/>
                    <a:pt x="117" y="152"/>
                    <a:pt x="109" y="155"/>
                  </a:cubicBezTo>
                  <a:cubicBezTo>
                    <a:pt x="103" y="160"/>
                    <a:pt x="102" y="163"/>
                    <a:pt x="94" y="165"/>
                  </a:cubicBezTo>
                  <a:cubicBezTo>
                    <a:pt x="88" y="168"/>
                    <a:pt x="82" y="170"/>
                    <a:pt x="76" y="171"/>
                  </a:cubicBezTo>
                  <a:cubicBezTo>
                    <a:pt x="70" y="174"/>
                    <a:pt x="65" y="179"/>
                    <a:pt x="60" y="183"/>
                  </a:cubicBezTo>
                  <a:cubicBezTo>
                    <a:pt x="57" y="191"/>
                    <a:pt x="54" y="191"/>
                    <a:pt x="45" y="192"/>
                  </a:cubicBezTo>
                  <a:cubicBezTo>
                    <a:pt x="37" y="195"/>
                    <a:pt x="40" y="191"/>
                    <a:pt x="37" y="185"/>
                  </a:cubicBezTo>
                  <a:cubicBezTo>
                    <a:pt x="40" y="179"/>
                    <a:pt x="37" y="173"/>
                    <a:pt x="34" y="167"/>
                  </a:cubicBezTo>
                  <a:cubicBezTo>
                    <a:pt x="45" y="163"/>
                    <a:pt x="32" y="167"/>
                    <a:pt x="36" y="158"/>
                  </a:cubicBezTo>
                  <a:cubicBezTo>
                    <a:pt x="34" y="153"/>
                    <a:pt x="31" y="143"/>
                    <a:pt x="40" y="149"/>
                  </a:cubicBezTo>
                  <a:cubicBezTo>
                    <a:pt x="43" y="144"/>
                    <a:pt x="44" y="135"/>
                    <a:pt x="46" y="146"/>
                  </a:cubicBezTo>
                  <a:cubicBezTo>
                    <a:pt x="50" y="144"/>
                    <a:pt x="71" y="140"/>
                    <a:pt x="76" y="140"/>
                  </a:cubicBezTo>
                  <a:cubicBezTo>
                    <a:pt x="79" y="146"/>
                    <a:pt x="81" y="147"/>
                    <a:pt x="87" y="144"/>
                  </a:cubicBezTo>
                  <a:cubicBezTo>
                    <a:pt x="94" y="149"/>
                    <a:pt x="93" y="142"/>
                    <a:pt x="100" y="146"/>
                  </a:cubicBezTo>
                  <a:cubicBezTo>
                    <a:pt x="92" y="133"/>
                    <a:pt x="107" y="148"/>
                    <a:pt x="99" y="135"/>
                  </a:cubicBezTo>
                  <a:cubicBezTo>
                    <a:pt x="106" y="130"/>
                    <a:pt x="116" y="130"/>
                    <a:pt x="124" y="129"/>
                  </a:cubicBezTo>
                  <a:cubicBezTo>
                    <a:pt x="117" y="125"/>
                    <a:pt x="108" y="124"/>
                    <a:pt x="100" y="122"/>
                  </a:cubicBezTo>
                  <a:cubicBezTo>
                    <a:pt x="96" y="115"/>
                    <a:pt x="95" y="119"/>
                    <a:pt x="88" y="120"/>
                  </a:cubicBezTo>
                  <a:cubicBezTo>
                    <a:pt x="84" y="114"/>
                    <a:pt x="81" y="115"/>
                    <a:pt x="79" y="108"/>
                  </a:cubicBezTo>
                  <a:cubicBezTo>
                    <a:pt x="73" y="111"/>
                    <a:pt x="67" y="111"/>
                    <a:pt x="64" y="104"/>
                  </a:cubicBezTo>
                  <a:cubicBezTo>
                    <a:pt x="63" y="98"/>
                    <a:pt x="50" y="84"/>
                    <a:pt x="43" y="83"/>
                  </a:cubicBezTo>
                  <a:cubicBezTo>
                    <a:pt x="35" y="79"/>
                    <a:pt x="38" y="92"/>
                    <a:pt x="36" y="81"/>
                  </a:cubicBezTo>
                  <a:cubicBezTo>
                    <a:pt x="28" y="84"/>
                    <a:pt x="30" y="79"/>
                    <a:pt x="22" y="77"/>
                  </a:cubicBezTo>
                  <a:cubicBezTo>
                    <a:pt x="18" y="82"/>
                    <a:pt x="25" y="98"/>
                    <a:pt x="19" y="87"/>
                  </a:cubicBezTo>
                  <a:cubicBezTo>
                    <a:pt x="18" y="78"/>
                    <a:pt x="15" y="66"/>
                    <a:pt x="10" y="59"/>
                  </a:cubicBezTo>
                  <a:cubicBezTo>
                    <a:pt x="10" y="55"/>
                    <a:pt x="11" y="50"/>
                    <a:pt x="9" y="47"/>
                  </a:cubicBezTo>
                  <a:cubicBezTo>
                    <a:pt x="8" y="45"/>
                    <a:pt x="2" y="47"/>
                    <a:pt x="1" y="45"/>
                  </a:cubicBezTo>
                  <a:cubicBezTo>
                    <a:pt x="0" y="44"/>
                    <a:pt x="14" y="38"/>
                    <a:pt x="15" y="38"/>
                  </a:cubicBezTo>
                  <a:cubicBezTo>
                    <a:pt x="24" y="33"/>
                    <a:pt x="20" y="32"/>
                    <a:pt x="33" y="30"/>
                  </a:cubicBezTo>
                  <a:cubicBezTo>
                    <a:pt x="36" y="28"/>
                    <a:pt x="40" y="28"/>
                    <a:pt x="42" y="26"/>
                  </a:cubicBezTo>
                  <a:cubicBezTo>
                    <a:pt x="43" y="25"/>
                    <a:pt x="42" y="22"/>
                    <a:pt x="43" y="21"/>
                  </a:cubicBezTo>
                  <a:cubicBezTo>
                    <a:pt x="46" y="17"/>
                    <a:pt x="58" y="12"/>
                    <a:pt x="63" y="11"/>
                  </a:cubicBezTo>
                  <a:cubicBezTo>
                    <a:pt x="66" y="9"/>
                    <a:pt x="70" y="10"/>
                    <a:pt x="73" y="8"/>
                  </a:cubicBezTo>
                  <a:cubicBezTo>
                    <a:pt x="85" y="0"/>
                    <a:pt x="67" y="5"/>
                    <a:pt x="81" y="2"/>
                  </a:cubicBezTo>
                  <a:cubicBezTo>
                    <a:pt x="77" y="7"/>
                    <a:pt x="72" y="8"/>
                    <a:pt x="67" y="11"/>
                  </a:cubicBezTo>
                  <a:cubicBezTo>
                    <a:pt x="63" y="16"/>
                    <a:pt x="61" y="18"/>
                    <a:pt x="55" y="20"/>
                  </a:cubicBezTo>
                  <a:cubicBezTo>
                    <a:pt x="66" y="21"/>
                    <a:pt x="69" y="22"/>
                    <a:pt x="78" y="24"/>
                  </a:cubicBezTo>
                  <a:cubicBezTo>
                    <a:pt x="79" y="25"/>
                    <a:pt x="81" y="26"/>
                    <a:pt x="82" y="26"/>
                  </a:cubicBezTo>
                  <a:cubicBezTo>
                    <a:pt x="90" y="29"/>
                    <a:pt x="87" y="27"/>
                    <a:pt x="82" y="23"/>
                  </a:cubicBezTo>
                  <a:cubicBezTo>
                    <a:pt x="81" y="22"/>
                    <a:pt x="73" y="19"/>
                    <a:pt x="73" y="18"/>
                  </a:cubicBezTo>
                  <a:cubicBezTo>
                    <a:pt x="73" y="15"/>
                    <a:pt x="79" y="21"/>
                    <a:pt x="82" y="23"/>
                  </a:cubicBezTo>
                  <a:cubicBezTo>
                    <a:pt x="88" y="27"/>
                    <a:pt x="86" y="26"/>
                    <a:pt x="93" y="27"/>
                  </a:cubicBezTo>
                  <a:cubicBezTo>
                    <a:pt x="96" y="28"/>
                    <a:pt x="109" y="34"/>
                    <a:pt x="99" y="27"/>
                  </a:cubicBezTo>
                  <a:cubicBezTo>
                    <a:pt x="112" y="25"/>
                    <a:pt x="96" y="20"/>
                    <a:pt x="91" y="18"/>
                  </a:cubicBezTo>
                  <a:cubicBezTo>
                    <a:pt x="87" y="14"/>
                    <a:pt x="81" y="10"/>
                    <a:pt x="90" y="8"/>
                  </a:cubicBezTo>
                  <a:cubicBezTo>
                    <a:pt x="105" y="10"/>
                    <a:pt x="89" y="13"/>
                    <a:pt x="102" y="15"/>
                  </a:cubicBezTo>
                  <a:cubicBezTo>
                    <a:pt x="110" y="19"/>
                    <a:pt x="103" y="14"/>
                    <a:pt x="105" y="23"/>
                  </a:cubicBezTo>
                  <a:cubicBezTo>
                    <a:pt x="106" y="27"/>
                    <a:pt x="114" y="30"/>
                    <a:pt x="117" y="32"/>
                  </a:cubicBezTo>
                  <a:cubicBezTo>
                    <a:pt x="122" y="39"/>
                    <a:pt x="130" y="37"/>
                    <a:pt x="114" y="39"/>
                  </a:cubicBezTo>
                  <a:cubicBezTo>
                    <a:pt x="120" y="42"/>
                    <a:pt x="121" y="45"/>
                    <a:pt x="123" y="51"/>
                  </a:cubicBezTo>
                  <a:cubicBezTo>
                    <a:pt x="131" y="50"/>
                    <a:pt x="134" y="54"/>
                    <a:pt x="136" y="45"/>
                  </a:cubicBezTo>
                  <a:cubicBezTo>
                    <a:pt x="135" y="38"/>
                    <a:pt x="132" y="31"/>
                    <a:pt x="141" y="36"/>
                  </a:cubicBezTo>
                  <a:cubicBezTo>
                    <a:pt x="148" y="48"/>
                    <a:pt x="142" y="62"/>
                    <a:pt x="154" y="71"/>
                  </a:cubicBezTo>
                  <a:cubicBezTo>
                    <a:pt x="156" y="75"/>
                    <a:pt x="157" y="80"/>
                    <a:pt x="159" y="84"/>
                  </a:cubicBezTo>
                  <a:cubicBezTo>
                    <a:pt x="161" y="98"/>
                    <a:pt x="176" y="105"/>
                    <a:pt x="174" y="119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31" name="Freeform 559"/>
            <p:cNvSpPr>
              <a:spLocks/>
            </p:cNvSpPr>
            <p:nvPr/>
          </p:nvSpPr>
          <p:spPr bwMode="auto">
            <a:xfrm>
              <a:off x="1342" y="2670"/>
              <a:ext cx="66" cy="151"/>
            </a:xfrm>
            <a:custGeom>
              <a:avLst/>
              <a:gdLst>
                <a:gd name="T0" fmla="*/ 45 w 66"/>
                <a:gd name="T1" fmla="*/ 151 h 151"/>
                <a:gd name="T2" fmla="*/ 42 w 66"/>
                <a:gd name="T3" fmla="*/ 126 h 151"/>
                <a:gd name="T4" fmla="*/ 36 w 66"/>
                <a:gd name="T5" fmla="*/ 96 h 151"/>
                <a:gd name="T6" fmla="*/ 30 w 66"/>
                <a:gd name="T7" fmla="*/ 63 h 151"/>
                <a:gd name="T8" fmla="*/ 24 w 66"/>
                <a:gd name="T9" fmla="*/ 25 h 151"/>
                <a:gd name="T10" fmla="*/ 26 w 66"/>
                <a:gd name="T11" fmla="*/ 40 h 151"/>
                <a:gd name="T12" fmla="*/ 38 w 66"/>
                <a:gd name="T13" fmla="*/ 79 h 151"/>
                <a:gd name="T14" fmla="*/ 56 w 66"/>
                <a:gd name="T15" fmla="*/ 84 h 151"/>
                <a:gd name="T16" fmla="*/ 56 w 66"/>
                <a:gd name="T17" fmla="*/ 82 h 151"/>
                <a:gd name="T18" fmla="*/ 44 w 66"/>
                <a:gd name="T19" fmla="*/ 75 h 151"/>
                <a:gd name="T20" fmla="*/ 35 w 66"/>
                <a:gd name="T21" fmla="*/ 60 h 151"/>
                <a:gd name="T22" fmla="*/ 38 w 66"/>
                <a:gd name="T23" fmla="*/ 61 h 151"/>
                <a:gd name="T24" fmla="*/ 18 w 66"/>
                <a:gd name="T25" fmla="*/ 22 h 151"/>
                <a:gd name="T26" fmla="*/ 5 w 66"/>
                <a:gd name="T27" fmla="*/ 3 h 151"/>
                <a:gd name="T28" fmla="*/ 12 w 66"/>
                <a:gd name="T29" fmla="*/ 13 h 151"/>
                <a:gd name="T30" fmla="*/ 11 w 66"/>
                <a:gd name="T31" fmla="*/ 18 h 151"/>
                <a:gd name="T32" fmla="*/ 18 w 66"/>
                <a:gd name="T33" fmla="*/ 19 h 151"/>
                <a:gd name="T34" fmla="*/ 12 w 66"/>
                <a:gd name="T35" fmla="*/ 25 h 151"/>
                <a:gd name="T36" fmla="*/ 17 w 66"/>
                <a:gd name="T37" fmla="*/ 28 h 151"/>
                <a:gd name="T38" fmla="*/ 20 w 66"/>
                <a:gd name="T39" fmla="*/ 42 h 151"/>
                <a:gd name="T40" fmla="*/ 18 w 66"/>
                <a:gd name="T41" fmla="*/ 48 h 151"/>
                <a:gd name="T42" fmla="*/ 29 w 66"/>
                <a:gd name="T43" fmla="*/ 55 h 151"/>
                <a:gd name="T44" fmla="*/ 15 w 66"/>
                <a:gd name="T45" fmla="*/ 69 h 151"/>
                <a:gd name="T46" fmla="*/ 27 w 66"/>
                <a:gd name="T47" fmla="*/ 93 h 151"/>
                <a:gd name="T48" fmla="*/ 30 w 66"/>
                <a:gd name="T49" fmla="*/ 112 h 151"/>
                <a:gd name="T50" fmla="*/ 35 w 66"/>
                <a:gd name="T51" fmla="*/ 135 h 151"/>
                <a:gd name="T52" fmla="*/ 45 w 66"/>
                <a:gd name="T5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151">
                  <a:moveTo>
                    <a:pt x="45" y="151"/>
                  </a:moveTo>
                  <a:cubicBezTo>
                    <a:pt x="47" y="142"/>
                    <a:pt x="46" y="135"/>
                    <a:pt x="42" y="126"/>
                  </a:cubicBezTo>
                  <a:cubicBezTo>
                    <a:pt x="41" y="116"/>
                    <a:pt x="39" y="105"/>
                    <a:pt x="36" y="96"/>
                  </a:cubicBezTo>
                  <a:cubicBezTo>
                    <a:pt x="35" y="85"/>
                    <a:pt x="32" y="74"/>
                    <a:pt x="30" y="63"/>
                  </a:cubicBezTo>
                  <a:cubicBezTo>
                    <a:pt x="29" y="50"/>
                    <a:pt x="26" y="38"/>
                    <a:pt x="24" y="25"/>
                  </a:cubicBezTo>
                  <a:cubicBezTo>
                    <a:pt x="23" y="31"/>
                    <a:pt x="23" y="35"/>
                    <a:pt x="26" y="40"/>
                  </a:cubicBezTo>
                  <a:cubicBezTo>
                    <a:pt x="26" y="43"/>
                    <a:pt x="35" y="77"/>
                    <a:pt x="38" y="79"/>
                  </a:cubicBezTo>
                  <a:cubicBezTo>
                    <a:pt x="43" y="82"/>
                    <a:pt x="51" y="82"/>
                    <a:pt x="56" y="84"/>
                  </a:cubicBezTo>
                  <a:cubicBezTo>
                    <a:pt x="66" y="92"/>
                    <a:pt x="44" y="87"/>
                    <a:pt x="56" y="82"/>
                  </a:cubicBezTo>
                  <a:cubicBezTo>
                    <a:pt x="50" y="81"/>
                    <a:pt x="38" y="84"/>
                    <a:pt x="44" y="75"/>
                  </a:cubicBezTo>
                  <a:cubicBezTo>
                    <a:pt x="41" y="69"/>
                    <a:pt x="40" y="65"/>
                    <a:pt x="35" y="60"/>
                  </a:cubicBezTo>
                  <a:cubicBezTo>
                    <a:pt x="39" y="58"/>
                    <a:pt x="51" y="59"/>
                    <a:pt x="38" y="61"/>
                  </a:cubicBezTo>
                  <a:cubicBezTo>
                    <a:pt x="40" y="49"/>
                    <a:pt x="24" y="33"/>
                    <a:pt x="18" y="22"/>
                  </a:cubicBezTo>
                  <a:cubicBezTo>
                    <a:pt x="17" y="6"/>
                    <a:pt x="21" y="0"/>
                    <a:pt x="5" y="3"/>
                  </a:cubicBezTo>
                  <a:cubicBezTo>
                    <a:pt x="14" y="5"/>
                    <a:pt x="16" y="3"/>
                    <a:pt x="12" y="13"/>
                  </a:cubicBezTo>
                  <a:cubicBezTo>
                    <a:pt x="12" y="15"/>
                    <a:pt x="10" y="17"/>
                    <a:pt x="11" y="18"/>
                  </a:cubicBezTo>
                  <a:cubicBezTo>
                    <a:pt x="13" y="20"/>
                    <a:pt x="16" y="17"/>
                    <a:pt x="18" y="19"/>
                  </a:cubicBezTo>
                  <a:cubicBezTo>
                    <a:pt x="23" y="24"/>
                    <a:pt x="12" y="25"/>
                    <a:pt x="12" y="25"/>
                  </a:cubicBezTo>
                  <a:cubicBezTo>
                    <a:pt x="3" y="29"/>
                    <a:pt x="13" y="30"/>
                    <a:pt x="17" y="28"/>
                  </a:cubicBezTo>
                  <a:cubicBezTo>
                    <a:pt x="21" y="35"/>
                    <a:pt x="17" y="35"/>
                    <a:pt x="20" y="42"/>
                  </a:cubicBezTo>
                  <a:cubicBezTo>
                    <a:pt x="14" y="43"/>
                    <a:pt x="0" y="50"/>
                    <a:pt x="18" y="48"/>
                  </a:cubicBezTo>
                  <a:cubicBezTo>
                    <a:pt x="24" y="49"/>
                    <a:pt x="26" y="49"/>
                    <a:pt x="29" y="55"/>
                  </a:cubicBezTo>
                  <a:cubicBezTo>
                    <a:pt x="25" y="69"/>
                    <a:pt x="26" y="65"/>
                    <a:pt x="15" y="69"/>
                  </a:cubicBezTo>
                  <a:cubicBezTo>
                    <a:pt x="32" y="73"/>
                    <a:pt x="30" y="77"/>
                    <a:pt x="27" y="93"/>
                  </a:cubicBezTo>
                  <a:cubicBezTo>
                    <a:pt x="37" y="95"/>
                    <a:pt x="35" y="105"/>
                    <a:pt x="30" y="112"/>
                  </a:cubicBezTo>
                  <a:cubicBezTo>
                    <a:pt x="40" y="117"/>
                    <a:pt x="40" y="126"/>
                    <a:pt x="35" y="135"/>
                  </a:cubicBezTo>
                  <a:cubicBezTo>
                    <a:pt x="47" y="137"/>
                    <a:pt x="37" y="143"/>
                    <a:pt x="45" y="151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32" name="Freeform 560"/>
            <p:cNvSpPr>
              <a:spLocks/>
            </p:cNvSpPr>
            <p:nvPr/>
          </p:nvSpPr>
          <p:spPr bwMode="auto">
            <a:xfrm>
              <a:off x="1450" y="2607"/>
              <a:ext cx="35" cy="48"/>
            </a:xfrm>
            <a:custGeom>
              <a:avLst/>
              <a:gdLst>
                <a:gd name="T0" fmla="*/ 33 w 35"/>
                <a:gd name="T1" fmla="*/ 48 h 48"/>
                <a:gd name="T2" fmla="*/ 24 w 35"/>
                <a:gd name="T3" fmla="*/ 25 h 48"/>
                <a:gd name="T4" fmla="*/ 15 w 35"/>
                <a:gd name="T5" fmla="*/ 4 h 48"/>
                <a:gd name="T6" fmla="*/ 9 w 35"/>
                <a:gd name="T7" fmla="*/ 13 h 48"/>
                <a:gd name="T8" fmla="*/ 18 w 35"/>
                <a:gd name="T9" fmla="*/ 18 h 48"/>
                <a:gd name="T10" fmla="*/ 12 w 35"/>
                <a:gd name="T11" fmla="*/ 16 h 48"/>
                <a:gd name="T12" fmla="*/ 0 w 35"/>
                <a:gd name="T13" fmla="*/ 6 h 48"/>
                <a:gd name="T14" fmla="*/ 14 w 35"/>
                <a:gd name="T15" fmla="*/ 0 h 48"/>
                <a:gd name="T16" fmla="*/ 20 w 35"/>
                <a:gd name="T17" fmla="*/ 12 h 48"/>
                <a:gd name="T18" fmla="*/ 32 w 35"/>
                <a:gd name="T19" fmla="*/ 28 h 48"/>
                <a:gd name="T20" fmla="*/ 33 w 35"/>
                <a:gd name="T2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8">
                  <a:moveTo>
                    <a:pt x="33" y="48"/>
                  </a:moveTo>
                  <a:cubicBezTo>
                    <a:pt x="32" y="38"/>
                    <a:pt x="29" y="34"/>
                    <a:pt x="24" y="25"/>
                  </a:cubicBezTo>
                  <a:cubicBezTo>
                    <a:pt x="30" y="17"/>
                    <a:pt x="23" y="7"/>
                    <a:pt x="15" y="4"/>
                  </a:cubicBezTo>
                  <a:cubicBezTo>
                    <a:pt x="5" y="9"/>
                    <a:pt x="20" y="6"/>
                    <a:pt x="9" y="13"/>
                  </a:cubicBezTo>
                  <a:cubicBezTo>
                    <a:pt x="14" y="15"/>
                    <a:pt x="20" y="17"/>
                    <a:pt x="18" y="18"/>
                  </a:cubicBezTo>
                  <a:cubicBezTo>
                    <a:pt x="16" y="19"/>
                    <a:pt x="14" y="17"/>
                    <a:pt x="12" y="16"/>
                  </a:cubicBezTo>
                  <a:cubicBezTo>
                    <a:pt x="10" y="5"/>
                    <a:pt x="12" y="3"/>
                    <a:pt x="0" y="6"/>
                  </a:cubicBezTo>
                  <a:cubicBezTo>
                    <a:pt x="5" y="3"/>
                    <a:pt x="8" y="1"/>
                    <a:pt x="14" y="0"/>
                  </a:cubicBezTo>
                  <a:cubicBezTo>
                    <a:pt x="23" y="1"/>
                    <a:pt x="21" y="4"/>
                    <a:pt x="20" y="12"/>
                  </a:cubicBezTo>
                  <a:cubicBezTo>
                    <a:pt x="24" y="18"/>
                    <a:pt x="29" y="21"/>
                    <a:pt x="32" y="28"/>
                  </a:cubicBezTo>
                  <a:cubicBezTo>
                    <a:pt x="34" y="37"/>
                    <a:pt x="35" y="38"/>
                    <a:pt x="33" y="4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33" name="Freeform 561"/>
            <p:cNvSpPr>
              <a:spLocks/>
            </p:cNvSpPr>
            <p:nvPr/>
          </p:nvSpPr>
          <p:spPr bwMode="auto">
            <a:xfrm>
              <a:off x="1417" y="2613"/>
              <a:ext cx="75" cy="64"/>
            </a:xfrm>
            <a:custGeom>
              <a:avLst/>
              <a:gdLst>
                <a:gd name="T0" fmla="*/ 75 w 75"/>
                <a:gd name="T1" fmla="*/ 64 h 64"/>
                <a:gd name="T2" fmla="*/ 57 w 75"/>
                <a:gd name="T3" fmla="*/ 54 h 64"/>
                <a:gd name="T4" fmla="*/ 35 w 75"/>
                <a:gd name="T5" fmla="*/ 43 h 64"/>
                <a:gd name="T6" fmla="*/ 63 w 75"/>
                <a:gd name="T7" fmla="*/ 51 h 64"/>
                <a:gd name="T8" fmla="*/ 50 w 75"/>
                <a:gd name="T9" fmla="*/ 31 h 64"/>
                <a:gd name="T10" fmla="*/ 45 w 75"/>
                <a:gd name="T11" fmla="*/ 30 h 64"/>
                <a:gd name="T12" fmla="*/ 44 w 75"/>
                <a:gd name="T13" fmla="*/ 33 h 64"/>
                <a:gd name="T14" fmla="*/ 30 w 75"/>
                <a:gd name="T15" fmla="*/ 24 h 64"/>
                <a:gd name="T16" fmla="*/ 14 w 75"/>
                <a:gd name="T17" fmla="*/ 25 h 64"/>
                <a:gd name="T18" fmla="*/ 29 w 75"/>
                <a:gd name="T19" fmla="*/ 28 h 64"/>
                <a:gd name="T20" fmla="*/ 39 w 75"/>
                <a:gd name="T21" fmla="*/ 24 h 64"/>
                <a:gd name="T22" fmla="*/ 53 w 75"/>
                <a:gd name="T23" fmla="*/ 31 h 64"/>
                <a:gd name="T24" fmla="*/ 26 w 75"/>
                <a:gd name="T25" fmla="*/ 13 h 64"/>
                <a:gd name="T26" fmla="*/ 41 w 75"/>
                <a:gd name="T27" fmla="*/ 24 h 64"/>
                <a:gd name="T28" fmla="*/ 47 w 75"/>
                <a:gd name="T29" fmla="*/ 15 h 64"/>
                <a:gd name="T30" fmla="*/ 39 w 75"/>
                <a:gd name="T31" fmla="*/ 6 h 64"/>
                <a:gd name="T32" fmla="*/ 35 w 75"/>
                <a:gd name="T33" fmla="*/ 6 h 64"/>
                <a:gd name="T34" fmla="*/ 53 w 75"/>
                <a:gd name="T35" fmla="*/ 1 h 64"/>
                <a:gd name="T36" fmla="*/ 65 w 75"/>
                <a:gd name="T37" fmla="*/ 24 h 64"/>
                <a:gd name="T38" fmla="*/ 72 w 75"/>
                <a:gd name="T39" fmla="*/ 63 h 64"/>
                <a:gd name="T40" fmla="*/ 75 w 75"/>
                <a:gd name="T41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5" h="64">
                  <a:moveTo>
                    <a:pt x="75" y="64"/>
                  </a:moveTo>
                  <a:cubicBezTo>
                    <a:pt x="70" y="57"/>
                    <a:pt x="65" y="55"/>
                    <a:pt x="57" y="54"/>
                  </a:cubicBezTo>
                  <a:cubicBezTo>
                    <a:pt x="50" y="50"/>
                    <a:pt x="43" y="47"/>
                    <a:pt x="35" y="43"/>
                  </a:cubicBezTo>
                  <a:cubicBezTo>
                    <a:pt x="41" y="52"/>
                    <a:pt x="52" y="50"/>
                    <a:pt x="63" y="51"/>
                  </a:cubicBezTo>
                  <a:cubicBezTo>
                    <a:pt x="60" y="41"/>
                    <a:pt x="60" y="36"/>
                    <a:pt x="50" y="31"/>
                  </a:cubicBezTo>
                  <a:cubicBezTo>
                    <a:pt x="50" y="31"/>
                    <a:pt x="47" y="30"/>
                    <a:pt x="45" y="30"/>
                  </a:cubicBezTo>
                  <a:cubicBezTo>
                    <a:pt x="34" y="25"/>
                    <a:pt x="47" y="30"/>
                    <a:pt x="44" y="33"/>
                  </a:cubicBezTo>
                  <a:cubicBezTo>
                    <a:pt x="44" y="33"/>
                    <a:pt x="31" y="25"/>
                    <a:pt x="30" y="24"/>
                  </a:cubicBezTo>
                  <a:cubicBezTo>
                    <a:pt x="34" y="36"/>
                    <a:pt x="24" y="28"/>
                    <a:pt x="14" y="25"/>
                  </a:cubicBezTo>
                  <a:cubicBezTo>
                    <a:pt x="0" y="17"/>
                    <a:pt x="26" y="27"/>
                    <a:pt x="29" y="28"/>
                  </a:cubicBezTo>
                  <a:cubicBezTo>
                    <a:pt x="18" y="22"/>
                    <a:pt x="30" y="28"/>
                    <a:pt x="39" y="24"/>
                  </a:cubicBezTo>
                  <a:cubicBezTo>
                    <a:pt x="27" y="18"/>
                    <a:pt x="49" y="30"/>
                    <a:pt x="53" y="31"/>
                  </a:cubicBezTo>
                  <a:cubicBezTo>
                    <a:pt x="46" y="22"/>
                    <a:pt x="37" y="17"/>
                    <a:pt x="26" y="13"/>
                  </a:cubicBezTo>
                  <a:cubicBezTo>
                    <a:pt x="31" y="18"/>
                    <a:pt x="34" y="21"/>
                    <a:pt x="41" y="24"/>
                  </a:cubicBezTo>
                  <a:cubicBezTo>
                    <a:pt x="47" y="20"/>
                    <a:pt x="54" y="22"/>
                    <a:pt x="47" y="15"/>
                  </a:cubicBezTo>
                  <a:cubicBezTo>
                    <a:pt x="52" y="7"/>
                    <a:pt x="46" y="7"/>
                    <a:pt x="39" y="6"/>
                  </a:cubicBezTo>
                  <a:cubicBezTo>
                    <a:pt x="35" y="9"/>
                    <a:pt x="22" y="8"/>
                    <a:pt x="35" y="6"/>
                  </a:cubicBezTo>
                  <a:cubicBezTo>
                    <a:pt x="42" y="1"/>
                    <a:pt x="43" y="0"/>
                    <a:pt x="53" y="1"/>
                  </a:cubicBezTo>
                  <a:cubicBezTo>
                    <a:pt x="54" y="14"/>
                    <a:pt x="54" y="18"/>
                    <a:pt x="65" y="24"/>
                  </a:cubicBezTo>
                  <a:cubicBezTo>
                    <a:pt x="66" y="52"/>
                    <a:pt x="70" y="36"/>
                    <a:pt x="72" y="63"/>
                  </a:cubicBezTo>
                  <a:cubicBezTo>
                    <a:pt x="75" y="56"/>
                    <a:pt x="74" y="56"/>
                    <a:pt x="75" y="6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34" name="Freeform 562"/>
            <p:cNvSpPr>
              <a:spLocks/>
            </p:cNvSpPr>
            <p:nvPr/>
          </p:nvSpPr>
          <p:spPr bwMode="auto">
            <a:xfrm>
              <a:off x="1351" y="2592"/>
              <a:ext cx="113" cy="72"/>
            </a:xfrm>
            <a:custGeom>
              <a:avLst/>
              <a:gdLst>
                <a:gd name="T0" fmla="*/ 113 w 113"/>
                <a:gd name="T1" fmla="*/ 0 h 72"/>
                <a:gd name="T2" fmla="*/ 95 w 113"/>
                <a:gd name="T3" fmla="*/ 19 h 72"/>
                <a:gd name="T4" fmla="*/ 63 w 113"/>
                <a:gd name="T5" fmla="*/ 37 h 72"/>
                <a:gd name="T6" fmla="*/ 39 w 113"/>
                <a:gd name="T7" fmla="*/ 48 h 72"/>
                <a:gd name="T8" fmla="*/ 12 w 113"/>
                <a:gd name="T9" fmla="*/ 64 h 72"/>
                <a:gd name="T10" fmla="*/ 0 w 113"/>
                <a:gd name="T11" fmla="*/ 66 h 72"/>
                <a:gd name="T12" fmla="*/ 24 w 113"/>
                <a:gd name="T13" fmla="*/ 52 h 72"/>
                <a:gd name="T14" fmla="*/ 42 w 113"/>
                <a:gd name="T15" fmla="*/ 40 h 72"/>
                <a:gd name="T16" fmla="*/ 57 w 113"/>
                <a:gd name="T17" fmla="*/ 34 h 72"/>
                <a:gd name="T18" fmla="*/ 66 w 113"/>
                <a:gd name="T19" fmla="*/ 22 h 72"/>
                <a:gd name="T20" fmla="*/ 93 w 113"/>
                <a:gd name="T21" fmla="*/ 16 h 72"/>
                <a:gd name="T22" fmla="*/ 113 w 113"/>
                <a:gd name="T2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3" h="72">
                  <a:moveTo>
                    <a:pt x="113" y="0"/>
                  </a:moveTo>
                  <a:cubicBezTo>
                    <a:pt x="111" y="11"/>
                    <a:pt x="106" y="17"/>
                    <a:pt x="95" y="19"/>
                  </a:cubicBezTo>
                  <a:cubicBezTo>
                    <a:pt x="93" y="23"/>
                    <a:pt x="69" y="36"/>
                    <a:pt x="63" y="37"/>
                  </a:cubicBezTo>
                  <a:cubicBezTo>
                    <a:pt x="55" y="43"/>
                    <a:pt x="48" y="45"/>
                    <a:pt x="39" y="48"/>
                  </a:cubicBezTo>
                  <a:cubicBezTo>
                    <a:pt x="31" y="54"/>
                    <a:pt x="22" y="62"/>
                    <a:pt x="12" y="64"/>
                  </a:cubicBezTo>
                  <a:cubicBezTo>
                    <a:pt x="7" y="68"/>
                    <a:pt x="5" y="72"/>
                    <a:pt x="0" y="66"/>
                  </a:cubicBezTo>
                  <a:cubicBezTo>
                    <a:pt x="5" y="54"/>
                    <a:pt x="13" y="55"/>
                    <a:pt x="24" y="52"/>
                  </a:cubicBezTo>
                  <a:cubicBezTo>
                    <a:pt x="29" y="42"/>
                    <a:pt x="32" y="43"/>
                    <a:pt x="42" y="40"/>
                  </a:cubicBezTo>
                  <a:cubicBezTo>
                    <a:pt x="47" y="37"/>
                    <a:pt x="52" y="37"/>
                    <a:pt x="57" y="34"/>
                  </a:cubicBezTo>
                  <a:cubicBezTo>
                    <a:pt x="61" y="29"/>
                    <a:pt x="65" y="29"/>
                    <a:pt x="66" y="22"/>
                  </a:cubicBezTo>
                  <a:cubicBezTo>
                    <a:pt x="74" y="25"/>
                    <a:pt x="85" y="18"/>
                    <a:pt x="93" y="16"/>
                  </a:cubicBezTo>
                  <a:cubicBezTo>
                    <a:pt x="96" y="10"/>
                    <a:pt x="107" y="6"/>
                    <a:pt x="113" y="0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35" name="Freeform 563"/>
            <p:cNvSpPr>
              <a:spLocks/>
            </p:cNvSpPr>
            <p:nvPr/>
          </p:nvSpPr>
          <p:spPr bwMode="auto">
            <a:xfrm>
              <a:off x="1348" y="2580"/>
              <a:ext cx="113" cy="69"/>
            </a:xfrm>
            <a:custGeom>
              <a:avLst/>
              <a:gdLst>
                <a:gd name="T0" fmla="*/ 108 w 113"/>
                <a:gd name="T1" fmla="*/ 0 h 69"/>
                <a:gd name="T2" fmla="*/ 105 w 113"/>
                <a:gd name="T3" fmla="*/ 13 h 69"/>
                <a:gd name="T4" fmla="*/ 72 w 113"/>
                <a:gd name="T5" fmla="*/ 27 h 69"/>
                <a:gd name="T6" fmla="*/ 53 w 113"/>
                <a:gd name="T7" fmla="*/ 40 h 69"/>
                <a:gd name="T8" fmla="*/ 39 w 113"/>
                <a:gd name="T9" fmla="*/ 46 h 69"/>
                <a:gd name="T10" fmla="*/ 20 w 113"/>
                <a:gd name="T11" fmla="*/ 60 h 69"/>
                <a:gd name="T12" fmla="*/ 14 w 113"/>
                <a:gd name="T13" fmla="*/ 61 h 69"/>
                <a:gd name="T14" fmla="*/ 0 w 113"/>
                <a:gd name="T15" fmla="*/ 64 h 69"/>
                <a:gd name="T16" fmla="*/ 18 w 113"/>
                <a:gd name="T17" fmla="*/ 54 h 69"/>
                <a:gd name="T18" fmla="*/ 42 w 113"/>
                <a:gd name="T19" fmla="*/ 43 h 69"/>
                <a:gd name="T20" fmla="*/ 53 w 113"/>
                <a:gd name="T21" fmla="*/ 36 h 69"/>
                <a:gd name="T22" fmla="*/ 71 w 113"/>
                <a:gd name="T23" fmla="*/ 28 h 69"/>
                <a:gd name="T24" fmla="*/ 98 w 113"/>
                <a:gd name="T25" fmla="*/ 12 h 69"/>
                <a:gd name="T26" fmla="*/ 108 w 113"/>
                <a:gd name="T2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3" h="69">
                  <a:moveTo>
                    <a:pt x="108" y="0"/>
                  </a:moveTo>
                  <a:cubicBezTo>
                    <a:pt x="112" y="6"/>
                    <a:pt x="113" y="11"/>
                    <a:pt x="105" y="13"/>
                  </a:cubicBezTo>
                  <a:cubicBezTo>
                    <a:pt x="94" y="21"/>
                    <a:pt x="85" y="24"/>
                    <a:pt x="72" y="27"/>
                  </a:cubicBezTo>
                  <a:cubicBezTo>
                    <a:pt x="63" y="34"/>
                    <a:pt x="64" y="39"/>
                    <a:pt x="53" y="40"/>
                  </a:cubicBezTo>
                  <a:cubicBezTo>
                    <a:pt x="48" y="43"/>
                    <a:pt x="45" y="45"/>
                    <a:pt x="39" y="46"/>
                  </a:cubicBezTo>
                  <a:cubicBezTo>
                    <a:pt x="33" y="49"/>
                    <a:pt x="26" y="56"/>
                    <a:pt x="20" y="60"/>
                  </a:cubicBezTo>
                  <a:cubicBezTo>
                    <a:pt x="16" y="69"/>
                    <a:pt x="21" y="61"/>
                    <a:pt x="14" y="61"/>
                  </a:cubicBezTo>
                  <a:cubicBezTo>
                    <a:pt x="9" y="61"/>
                    <a:pt x="0" y="64"/>
                    <a:pt x="0" y="64"/>
                  </a:cubicBezTo>
                  <a:cubicBezTo>
                    <a:pt x="3" y="57"/>
                    <a:pt x="11" y="55"/>
                    <a:pt x="18" y="54"/>
                  </a:cubicBezTo>
                  <a:cubicBezTo>
                    <a:pt x="26" y="49"/>
                    <a:pt x="33" y="45"/>
                    <a:pt x="42" y="43"/>
                  </a:cubicBezTo>
                  <a:cubicBezTo>
                    <a:pt x="45" y="37"/>
                    <a:pt x="47" y="37"/>
                    <a:pt x="53" y="36"/>
                  </a:cubicBezTo>
                  <a:cubicBezTo>
                    <a:pt x="59" y="33"/>
                    <a:pt x="65" y="32"/>
                    <a:pt x="71" y="28"/>
                  </a:cubicBezTo>
                  <a:cubicBezTo>
                    <a:pt x="80" y="22"/>
                    <a:pt x="87" y="14"/>
                    <a:pt x="98" y="12"/>
                  </a:cubicBezTo>
                  <a:cubicBezTo>
                    <a:pt x="104" y="8"/>
                    <a:pt x="107" y="8"/>
                    <a:pt x="108" y="0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36" name="Freeform 564"/>
            <p:cNvSpPr>
              <a:spLocks/>
            </p:cNvSpPr>
            <p:nvPr/>
          </p:nvSpPr>
          <p:spPr bwMode="auto">
            <a:xfrm>
              <a:off x="1341" y="2553"/>
              <a:ext cx="94" cy="84"/>
            </a:xfrm>
            <a:custGeom>
              <a:avLst/>
              <a:gdLst>
                <a:gd name="T0" fmla="*/ 85 w 94"/>
                <a:gd name="T1" fmla="*/ 30 h 84"/>
                <a:gd name="T2" fmla="*/ 79 w 94"/>
                <a:gd name="T3" fmla="*/ 43 h 84"/>
                <a:gd name="T4" fmla="*/ 52 w 94"/>
                <a:gd name="T5" fmla="*/ 58 h 84"/>
                <a:gd name="T6" fmla="*/ 34 w 94"/>
                <a:gd name="T7" fmla="*/ 67 h 84"/>
                <a:gd name="T8" fmla="*/ 25 w 94"/>
                <a:gd name="T9" fmla="*/ 70 h 84"/>
                <a:gd name="T10" fmla="*/ 13 w 94"/>
                <a:gd name="T11" fmla="*/ 84 h 84"/>
                <a:gd name="T12" fmla="*/ 9 w 94"/>
                <a:gd name="T13" fmla="*/ 67 h 84"/>
                <a:gd name="T14" fmla="*/ 3 w 94"/>
                <a:gd name="T15" fmla="*/ 46 h 84"/>
                <a:gd name="T16" fmla="*/ 15 w 94"/>
                <a:gd name="T17" fmla="*/ 10 h 84"/>
                <a:gd name="T18" fmla="*/ 10 w 94"/>
                <a:gd name="T19" fmla="*/ 7 h 84"/>
                <a:gd name="T20" fmla="*/ 24 w 94"/>
                <a:gd name="T21" fmla="*/ 16 h 84"/>
                <a:gd name="T22" fmla="*/ 36 w 94"/>
                <a:gd name="T23" fmla="*/ 25 h 84"/>
                <a:gd name="T24" fmla="*/ 37 w 94"/>
                <a:gd name="T25" fmla="*/ 30 h 84"/>
                <a:gd name="T26" fmla="*/ 40 w 94"/>
                <a:gd name="T27" fmla="*/ 25 h 84"/>
                <a:gd name="T28" fmla="*/ 42 w 94"/>
                <a:gd name="T29" fmla="*/ 33 h 84"/>
                <a:gd name="T30" fmla="*/ 48 w 94"/>
                <a:gd name="T31" fmla="*/ 34 h 84"/>
                <a:gd name="T32" fmla="*/ 57 w 94"/>
                <a:gd name="T33" fmla="*/ 43 h 84"/>
                <a:gd name="T34" fmla="*/ 52 w 94"/>
                <a:gd name="T35" fmla="*/ 31 h 84"/>
                <a:gd name="T36" fmla="*/ 52 w 94"/>
                <a:gd name="T37" fmla="*/ 27 h 84"/>
                <a:gd name="T38" fmla="*/ 66 w 94"/>
                <a:gd name="T39" fmla="*/ 43 h 84"/>
                <a:gd name="T40" fmla="*/ 67 w 94"/>
                <a:gd name="T41" fmla="*/ 37 h 84"/>
                <a:gd name="T42" fmla="*/ 66 w 94"/>
                <a:gd name="T43" fmla="*/ 27 h 84"/>
                <a:gd name="T44" fmla="*/ 64 w 94"/>
                <a:gd name="T45" fmla="*/ 22 h 84"/>
                <a:gd name="T46" fmla="*/ 76 w 94"/>
                <a:gd name="T47" fmla="*/ 34 h 84"/>
                <a:gd name="T48" fmla="*/ 85 w 94"/>
                <a:gd name="T49" fmla="*/ 3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84">
                  <a:moveTo>
                    <a:pt x="85" y="30"/>
                  </a:moveTo>
                  <a:cubicBezTo>
                    <a:pt x="94" y="35"/>
                    <a:pt x="87" y="42"/>
                    <a:pt x="79" y="43"/>
                  </a:cubicBezTo>
                  <a:cubicBezTo>
                    <a:pt x="72" y="48"/>
                    <a:pt x="61" y="56"/>
                    <a:pt x="52" y="58"/>
                  </a:cubicBezTo>
                  <a:cubicBezTo>
                    <a:pt x="47" y="62"/>
                    <a:pt x="40" y="66"/>
                    <a:pt x="34" y="67"/>
                  </a:cubicBezTo>
                  <a:cubicBezTo>
                    <a:pt x="31" y="68"/>
                    <a:pt x="27" y="68"/>
                    <a:pt x="25" y="70"/>
                  </a:cubicBezTo>
                  <a:cubicBezTo>
                    <a:pt x="19" y="76"/>
                    <a:pt x="26" y="79"/>
                    <a:pt x="13" y="84"/>
                  </a:cubicBezTo>
                  <a:cubicBezTo>
                    <a:pt x="11" y="76"/>
                    <a:pt x="18" y="74"/>
                    <a:pt x="9" y="67"/>
                  </a:cubicBezTo>
                  <a:cubicBezTo>
                    <a:pt x="10" y="57"/>
                    <a:pt x="8" y="54"/>
                    <a:pt x="3" y="46"/>
                  </a:cubicBezTo>
                  <a:cubicBezTo>
                    <a:pt x="4" y="16"/>
                    <a:pt x="4" y="28"/>
                    <a:pt x="15" y="10"/>
                  </a:cubicBezTo>
                  <a:cubicBezTo>
                    <a:pt x="13" y="9"/>
                    <a:pt x="12" y="8"/>
                    <a:pt x="10" y="7"/>
                  </a:cubicBezTo>
                  <a:cubicBezTo>
                    <a:pt x="0" y="0"/>
                    <a:pt x="21" y="15"/>
                    <a:pt x="24" y="16"/>
                  </a:cubicBezTo>
                  <a:cubicBezTo>
                    <a:pt x="28" y="22"/>
                    <a:pt x="29" y="24"/>
                    <a:pt x="36" y="25"/>
                  </a:cubicBezTo>
                  <a:cubicBezTo>
                    <a:pt x="36" y="27"/>
                    <a:pt x="35" y="30"/>
                    <a:pt x="37" y="30"/>
                  </a:cubicBezTo>
                  <a:cubicBezTo>
                    <a:pt x="39" y="30"/>
                    <a:pt x="38" y="24"/>
                    <a:pt x="40" y="25"/>
                  </a:cubicBezTo>
                  <a:cubicBezTo>
                    <a:pt x="42" y="26"/>
                    <a:pt x="40" y="31"/>
                    <a:pt x="42" y="33"/>
                  </a:cubicBezTo>
                  <a:cubicBezTo>
                    <a:pt x="43" y="35"/>
                    <a:pt x="46" y="34"/>
                    <a:pt x="48" y="34"/>
                  </a:cubicBezTo>
                  <a:cubicBezTo>
                    <a:pt x="45" y="43"/>
                    <a:pt x="49" y="42"/>
                    <a:pt x="57" y="43"/>
                  </a:cubicBezTo>
                  <a:cubicBezTo>
                    <a:pt x="62" y="37"/>
                    <a:pt x="58" y="35"/>
                    <a:pt x="52" y="31"/>
                  </a:cubicBezTo>
                  <a:cubicBezTo>
                    <a:pt x="51" y="24"/>
                    <a:pt x="40" y="17"/>
                    <a:pt x="52" y="27"/>
                  </a:cubicBezTo>
                  <a:cubicBezTo>
                    <a:pt x="56" y="36"/>
                    <a:pt x="55" y="41"/>
                    <a:pt x="66" y="43"/>
                  </a:cubicBezTo>
                  <a:cubicBezTo>
                    <a:pt x="80" y="50"/>
                    <a:pt x="76" y="43"/>
                    <a:pt x="67" y="37"/>
                  </a:cubicBezTo>
                  <a:cubicBezTo>
                    <a:pt x="67" y="34"/>
                    <a:pt x="67" y="30"/>
                    <a:pt x="66" y="27"/>
                  </a:cubicBezTo>
                  <a:cubicBezTo>
                    <a:pt x="66" y="25"/>
                    <a:pt x="62" y="22"/>
                    <a:pt x="64" y="22"/>
                  </a:cubicBezTo>
                  <a:cubicBezTo>
                    <a:pt x="66" y="22"/>
                    <a:pt x="74" y="32"/>
                    <a:pt x="76" y="34"/>
                  </a:cubicBezTo>
                  <a:cubicBezTo>
                    <a:pt x="83" y="33"/>
                    <a:pt x="80" y="34"/>
                    <a:pt x="85" y="3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37" name="Freeform 565"/>
            <p:cNvSpPr>
              <a:spLocks/>
            </p:cNvSpPr>
            <p:nvPr/>
          </p:nvSpPr>
          <p:spPr bwMode="auto">
            <a:xfrm>
              <a:off x="1325" y="2433"/>
              <a:ext cx="133" cy="147"/>
            </a:xfrm>
            <a:custGeom>
              <a:avLst/>
              <a:gdLst>
                <a:gd name="T0" fmla="*/ 133 w 133"/>
                <a:gd name="T1" fmla="*/ 147 h 147"/>
                <a:gd name="T2" fmla="*/ 124 w 133"/>
                <a:gd name="T3" fmla="*/ 136 h 147"/>
                <a:gd name="T4" fmla="*/ 116 w 133"/>
                <a:gd name="T5" fmla="*/ 115 h 147"/>
                <a:gd name="T6" fmla="*/ 110 w 133"/>
                <a:gd name="T7" fmla="*/ 99 h 147"/>
                <a:gd name="T8" fmla="*/ 97 w 133"/>
                <a:gd name="T9" fmla="*/ 72 h 147"/>
                <a:gd name="T10" fmla="*/ 91 w 133"/>
                <a:gd name="T11" fmla="*/ 57 h 147"/>
                <a:gd name="T12" fmla="*/ 83 w 133"/>
                <a:gd name="T13" fmla="*/ 36 h 147"/>
                <a:gd name="T14" fmla="*/ 59 w 133"/>
                <a:gd name="T15" fmla="*/ 40 h 147"/>
                <a:gd name="T16" fmla="*/ 80 w 133"/>
                <a:gd name="T17" fmla="*/ 48 h 147"/>
                <a:gd name="T18" fmla="*/ 70 w 133"/>
                <a:gd name="T19" fmla="*/ 54 h 147"/>
                <a:gd name="T20" fmla="*/ 56 w 133"/>
                <a:gd name="T21" fmla="*/ 48 h 147"/>
                <a:gd name="T22" fmla="*/ 43 w 133"/>
                <a:gd name="T23" fmla="*/ 52 h 147"/>
                <a:gd name="T24" fmla="*/ 29 w 133"/>
                <a:gd name="T25" fmla="*/ 61 h 147"/>
                <a:gd name="T26" fmla="*/ 13 w 133"/>
                <a:gd name="T27" fmla="*/ 66 h 147"/>
                <a:gd name="T28" fmla="*/ 22 w 133"/>
                <a:gd name="T29" fmla="*/ 57 h 147"/>
                <a:gd name="T30" fmla="*/ 40 w 133"/>
                <a:gd name="T31" fmla="*/ 46 h 147"/>
                <a:gd name="T32" fmla="*/ 58 w 133"/>
                <a:gd name="T33" fmla="*/ 27 h 147"/>
                <a:gd name="T34" fmla="*/ 70 w 133"/>
                <a:gd name="T35" fmla="*/ 10 h 147"/>
                <a:gd name="T36" fmla="*/ 79 w 133"/>
                <a:gd name="T37" fmla="*/ 10 h 147"/>
                <a:gd name="T38" fmla="*/ 91 w 133"/>
                <a:gd name="T39" fmla="*/ 40 h 147"/>
                <a:gd name="T40" fmla="*/ 98 w 133"/>
                <a:gd name="T41" fmla="*/ 57 h 147"/>
                <a:gd name="T42" fmla="*/ 106 w 133"/>
                <a:gd name="T43" fmla="*/ 78 h 147"/>
                <a:gd name="T44" fmla="*/ 115 w 133"/>
                <a:gd name="T45" fmla="*/ 109 h 147"/>
                <a:gd name="T46" fmla="*/ 122 w 133"/>
                <a:gd name="T47" fmla="*/ 129 h 147"/>
                <a:gd name="T48" fmla="*/ 133 w 133"/>
                <a:gd name="T49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3" h="147">
                  <a:moveTo>
                    <a:pt x="133" y="147"/>
                  </a:moveTo>
                  <a:cubicBezTo>
                    <a:pt x="130" y="142"/>
                    <a:pt x="129" y="139"/>
                    <a:pt x="124" y="136"/>
                  </a:cubicBezTo>
                  <a:cubicBezTo>
                    <a:pt x="131" y="131"/>
                    <a:pt x="120" y="122"/>
                    <a:pt x="116" y="115"/>
                  </a:cubicBezTo>
                  <a:cubicBezTo>
                    <a:pt x="115" y="109"/>
                    <a:pt x="114" y="104"/>
                    <a:pt x="110" y="99"/>
                  </a:cubicBezTo>
                  <a:cubicBezTo>
                    <a:pt x="108" y="87"/>
                    <a:pt x="104" y="81"/>
                    <a:pt x="97" y="72"/>
                  </a:cubicBezTo>
                  <a:cubicBezTo>
                    <a:pt x="95" y="66"/>
                    <a:pt x="95" y="62"/>
                    <a:pt x="91" y="57"/>
                  </a:cubicBezTo>
                  <a:cubicBezTo>
                    <a:pt x="89" y="50"/>
                    <a:pt x="86" y="43"/>
                    <a:pt x="83" y="36"/>
                  </a:cubicBezTo>
                  <a:cubicBezTo>
                    <a:pt x="74" y="37"/>
                    <a:pt x="68" y="39"/>
                    <a:pt x="59" y="40"/>
                  </a:cubicBezTo>
                  <a:cubicBezTo>
                    <a:pt x="46" y="46"/>
                    <a:pt x="78" y="48"/>
                    <a:pt x="80" y="48"/>
                  </a:cubicBezTo>
                  <a:cubicBezTo>
                    <a:pt x="86" y="57"/>
                    <a:pt x="76" y="55"/>
                    <a:pt x="70" y="54"/>
                  </a:cubicBezTo>
                  <a:cubicBezTo>
                    <a:pt x="65" y="52"/>
                    <a:pt x="62" y="49"/>
                    <a:pt x="56" y="48"/>
                  </a:cubicBezTo>
                  <a:cubicBezTo>
                    <a:pt x="50" y="45"/>
                    <a:pt x="51" y="51"/>
                    <a:pt x="43" y="52"/>
                  </a:cubicBezTo>
                  <a:cubicBezTo>
                    <a:pt x="37" y="55"/>
                    <a:pt x="36" y="60"/>
                    <a:pt x="29" y="61"/>
                  </a:cubicBezTo>
                  <a:cubicBezTo>
                    <a:pt x="24" y="64"/>
                    <a:pt x="18" y="63"/>
                    <a:pt x="13" y="66"/>
                  </a:cubicBezTo>
                  <a:cubicBezTo>
                    <a:pt x="0" y="62"/>
                    <a:pt x="16" y="58"/>
                    <a:pt x="22" y="57"/>
                  </a:cubicBezTo>
                  <a:cubicBezTo>
                    <a:pt x="27" y="53"/>
                    <a:pt x="34" y="48"/>
                    <a:pt x="40" y="46"/>
                  </a:cubicBezTo>
                  <a:cubicBezTo>
                    <a:pt x="46" y="38"/>
                    <a:pt x="48" y="33"/>
                    <a:pt x="58" y="27"/>
                  </a:cubicBezTo>
                  <a:cubicBezTo>
                    <a:pt x="62" y="21"/>
                    <a:pt x="64" y="14"/>
                    <a:pt x="70" y="10"/>
                  </a:cubicBezTo>
                  <a:cubicBezTo>
                    <a:pt x="77" y="1"/>
                    <a:pt x="72" y="0"/>
                    <a:pt x="79" y="10"/>
                  </a:cubicBezTo>
                  <a:cubicBezTo>
                    <a:pt x="80" y="17"/>
                    <a:pt x="88" y="33"/>
                    <a:pt x="91" y="40"/>
                  </a:cubicBezTo>
                  <a:cubicBezTo>
                    <a:pt x="92" y="49"/>
                    <a:pt x="90" y="53"/>
                    <a:pt x="98" y="57"/>
                  </a:cubicBezTo>
                  <a:cubicBezTo>
                    <a:pt x="102" y="65"/>
                    <a:pt x="99" y="71"/>
                    <a:pt x="106" y="78"/>
                  </a:cubicBezTo>
                  <a:cubicBezTo>
                    <a:pt x="108" y="88"/>
                    <a:pt x="111" y="100"/>
                    <a:pt x="115" y="109"/>
                  </a:cubicBezTo>
                  <a:cubicBezTo>
                    <a:pt x="117" y="117"/>
                    <a:pt x="114" y="125"/>
                    <a:pt x="122" y="129"/>
                  </a:cubicBezTo>
                  <a:cubicBezTo>
                    <a:pt x="127" y="136"/>
                    <a:pt x="126" y="143"/>
                    <a:pt x="133" y="147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38" name="Freeform 566"/>
            <p:cNvSpPr>
              <a:spLocks/>
            </p:cNvSpPr>
            <p:nvPr/>
          </p:nvSpPr>
          <p:spPr bwMode="auto">
            <a:xfrm>
              <a:off x="1132" y="2284"/>
              <a:ext cx="267" cy="220"/>
            </a:xfrm>
            <a:custGeom>
              <a:avLst/>
              <a:gdLst>
                <a:gd name="T0" fmla="*/ 157 w 267"/>
                <a:gd name="T1" fmla="*/ 216 h 220"/>
                <a:gd name="T2" fmla="*/ 92 w 267"/>
                <a:gd name="T3" fmla="*/ 213 h 220"/>
                <a:gd name="T4" fmla="*/ 29 w 267"/>
                <a:gd name="T5" fmla="*/ 180 h 220"/>
                <a:gd name="T6" fmla="*/ 2 w 267"/>
                <a:gd name="T7" fmla="*/ 117 h 220"/>
                <a:gd name="T8" fmla="*/ 42 w 267"/>
                <a:gd name="T9" fmla="*/ 26 h 220"/>
                <a:gd name="T10" fmla="*/ 153 w 267"/>
                <a:gd name="T11" fmla="*/ 0 h 220"/>
                <a:gd name="T12" fmla="*/ 233 w 267"/>
                <a:gd name="T13" fmla="*/ 29 h 220"/>
                <a:gd name="T14" fmla="*/ 267 w 267"/>
                <a:gd name="T15" fmla="*/ 101 h 220"/>
                <a:gd name="T16" fmla="*/ 240 w 267"/>
                <a:gd name="T17" fmla="*/ 181 h 220"/>
                <a:gd name="T18" fmla="*/ 157 w 267"/>
                <a:gd name="T19" fmla="*/ 21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7" h="220">
                  <a:moveTo>
                    <a:pt x="157" y="216"/>
                  </a:moveTo>
                  <a:cubicBezTo>
                    <a:pt x="133" y="220"/>
                    <a:pt x="113" y="219"/>
                    <a:pt x="92" y="213"/>
                  </a:cubicBezTo>
                  <a:cubicBezTo>
                    <a:pt x="71" y="207"/>
                    <a:pt x="44" y="196"/>
                    <a:pt x="29" y="180"/>
                  </a:cubicBezTo>
                  <a:cubicBezTo>
                    <a:pt x="14" y="164"/>
                    <a:pt x="0" y="143"/>
                    <a:pt x="2" y="117"/>
                  </a:cubicBezTo>
                  <a:cubicBezTo>
                    <a:pt x="5" y="69"/>
                    <a:pt x="8" y="55"/>
                    <a:pt x="42" y="26"/>
                  </a:cubicBezTo>
                  <a:cubicBezTo>
                    <a:pt x="65" y="7"/>
                    <a:pt x="153" y="0"/>
                    <a:pt x="153" y="0"/>
                  </a:cubicBezTo>
                  <a:cubicBezTo>
                    <a:pt x="219" y="10"/>
                    <a:pt x="175" y="7"/>
                    <a:pt x="233" y="29"/>
                  </a:cubicBezTo>
                  <a:cubicBezTo>
                    <a:pt x="241" y="45"/>
                    <a:pt x="267" y="82"/>
                    <a:pt x="267" y="101"/>
                  </a:cubicBezTo>
                  <a:cubicBezTo>
                    <a:pt x="267" y="126"/>
                    <a:pt x="258" y="162"/>
                    <a:pt x="240" y="181"/>
                  </a:cubicBezTo>
                  <a:cubicBezTo>
                    <a:pt x="222" y="200"/>
                    <a:pt x="181" y="212"/>
                    <a:pt x="157" y="216"/>
                  </a:cubicBezTo>
                  <a:close/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39" name="Freeform 567"/>
            <p:cNvSpPr>
              <a:spLocks/>
            </p:cNvSpPr>
            <p:nvPr/>
          </p:nvSpPr>
          <p:spPr bwMode="auto">
            <a:xfrm>
              <a:off x="1308" y="2482"/>
              <a:ext cx="162" cy="191"/>
            </a:xfrm>
            <a:custGeom>
              <a:avLst/>
              <a:gdLst>
                <a:gd name="T0" fmla="*/ 133 w 162"/>
                <a:gd name="T1" fmla="*/ 132 h 191"/>
                <a:gd name="T2" fmla="*/ 81 w 162"/>
                <a:gd name="T3" fmla="*/ 159 h 191"/>
                <a:gd name="T4" fmla="*/ 34 w 162"/>
                <a:gd name="T5" fmla="*/ 183 h 191"/>
                <a:gd name="T6" fmla="*/ 39 w 162"/>
                <a:gd name="T7" fmla="*/ 165 h 191"/>
                <a:gd name="T8" fmla="*/ 39 w 162"/>
                <a:gd name="T9" fmla="*/ 165 h 191"/>
                <a:gd name="T10" fmla="*/ 37 w 162"/>
                <a:gd name="T11" fmla="*/ 152 h 191"/>
                <a:gd name="T12" fmla="*/ 25 w 162"/>
                <a:gd name="T13" fmla="*/ 90 h 191"/>
                <a:gd name="T14" fmla="*/ 22 w 162"/>
                <a:gd name="T15" fmla="*/ 92 h 191"/>
                <a:gd name="T16" fmla="*/ 21 w 162"/>
                <a:gd name="T17" fmla="*/ 74 h 191"/>
                <a:gd name="T18" fmla="*/ 13 w 162"/>
                <a:gd name="T19" fmla="*/ 81 h 191"/>
                <a:gd name="T20" fmla="*/ 21 w 162"/>
                <a:gd name="T21" fmla="*/ 66 h 191"/>
                <a:gd name="T22" fmla="*/ 15 w 162"/>
                <a:gd name="T23" fmla="*/ 45 h 191"/>
                <a:gd name="T24" fmla="*/ 0 w 162"/>
                <a:gd name="T25" fmla="*/ 39 h 191"/>
                <a:gd name="T26" fmla="*/ 28 w 162"/>
                <a:gd name="T27" fmla="*/ 20 h 191"/>
                <a:gd name="T28" fmla="*/ 61 w 162"/>
                <a:gd name="T29" fmla="*/ 8 h 191"/>
                <a:gd name="T30" fmla="*/ 70 w 162"/>
                <a:gd name="T31" fmla="*/ 5 h 191"/>
                <a:gd name="T32" fmla="*/ 105 w 162"/>
                <a:gd name="T33" fmla="*/ 18 h 191"/>
                <a:gd name="T34" fmla="*/ 133 w 162"/>
                <a:gd name="T35" fmla="*/ 65 h 191"/>
                <a:gd name="T36" fmla="*/ 141 w 162"/>
                <a:gd name="T37" fmla="*/ 99 h 191"/>
                <a:gd name="T38" fmla="*/ 115 w 162"/>
                <a:gd name="T39" fmla="*/ 99 h 191"/>
                <a:gd name="T40" fmla="*/ 105 w 162"/>
                <a:gd name="T41" fmla="*/ 96 h 191"/>
                <a:gd name="T42" fmla="*/ 99 w 162"/>
                <a:gd name="T43" fmla="*/ 108 h 191"/>
                <a:gd name="T44" fmla="*/ 81 w 162"/>
                <a:gd name="T45" fmla="*/ 110 h 191"/>
                <a:gd name="T46" fmla="*/ 81 w 162"/>
                <a:gd name="T47" fmla="*/ 87 h 191"/>
                <a:gd name="T48" fmla="*/ 84 w 162"/>
                <a:gd name="T49" fmla="*/ 99 h 191"/>
                <a:gd name="T50" fmla="*/ 61 w 162"/>
                <a:gd name="T51" fmla="*/ 95 h 191"/>
                <a:gd name="T52" fmla="*/ 48 w 162"/>
                <a:gd name="T53" fmla="*/ 89 h 191"/>
                <a:gd name="T54" fmla="*/ 30 w 162"/>
                <a:gd name="T55" fmla="*/ 92 h 191"/>
                <a:gd name="T56" fmla="*/ 45 w 162"/>
                <a:gd name="T57" fmla="*/ 150 h 191"/>
                <a:gd name="T58" fmla="*/ 82 w 162"/>
                <a:gd name="T59" fmla="*/ 138 h 191"/>
                <a:gd name="T60" fmla="*/ 120 w 162"/>
                <a:gd name="T61" fmla="*/ 120 h 191"/>
                <a:gd name="T62" fmla="*/ 130 w 162"/>
                <a:gd name="T63" fmla="*/ 111 h 191"/>
                <a:gd name="T64" fmla="*/ 162 w 162"/>
                <a:gd name="T65" fmla="*/ 12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2" h="191">
                  <a:moveTo>
                    <a:pt x="160" y="120"/>
                  </a:moveTo>
                  <a:cubicBezTo>
                    <a:pt x="149" y="122"/>
                    <a:pt x="144" y="130"/>
                    <a:pt x="133" y="132"/>
                  </a:cubicBezTo>
                  <a:cubicBezTo>
                    <a:pt x="124" y="138"/>
                    <a:pt x="116" y="145"/>
                    <a:pt x="105" y="147"/>
                  </a:cubicBezTo>
                  <a:cubicBezTo>
                    <a:pt x="96" y="150"/>
                    <a:pt x="90" y="157"/>
                    <a:pt x="81" y="159"/>
                  </a:cubicBezTo>
                  <a:cubicBezTo>
                    <a:pt x="75" y="162"/>
                    <a:pt x="72" y="164"/>
                    <a:pt x="66" y="165"/>
                  </a:cubicBezTo>
                  <a:cubicBezTo>
                    <a:pt x="54" y="170"/>
                    <a:pt x="49" y="181"/>
                    <a:pt x="34" y="183"/>
                  </a:cubicBezTo>
                  <a:cubicBezTo>
                    <a:pt x="24" y="191"/>
                    <a:pt x="38" y="184"/>
                    <a:pt x="40" y="182"/>
                  </a:cubicBezTo>
                  <a:cubicBezTo>
                    <a:pt x="43" y="175"/>
                    <a:pt x="40" y="172"/>
                    <a:pt x="39" y="165"/>
                  </a:cubicBezTo>
                  <a:cubicBezTo>
                    <a:pt x="37" y="166"/>
                    <a:pt x="32" y="168"/>
                    <a:pt x="34" y="167"/>
                  </a:cubicBezTo>
                  <a:cubicBezTo>
                    <a:pt x="36" y="166"/>
                    <a:pt x="37" y="166"/>
                    <a:pt x="39" y="165"/>
                  </a:cubicBezTo>
                  <a:cubicBezTo>
                    <a:pt x="40" y="157"/>
                    <a:pt x="45" y="153"/>
                    <a:pt x="39" y="149"/>
                  </a:cubicBezTo>
                  <a:cubicBezTo>
                    <a:pt x="35" y="150"/>
                    <a:pt x="24" y="159"/>
                    <a:pt x="37" y="152"/>
                  </a:cubicBezTo>
                  <a:cubicBezTo>
                    <a:pt x="35" y="143"/>
                    <a:pt x="38" y="132"/>
                    <a:pt x="30" y="126"/>
                  </a:cubicBezTo>
                  <a:cubicBezTo>
                    <a:pt x="32" y="113"/>
                    <a:pt x="32" y="102"/>
                    <a:pt x="25" y="90"/>
                  </a:cubicBezTo>
                  <a:cubicBezTo>
                    <a:pt x="25" y="92"/>
                    <a:pt x="26" y="95"/>
                    <a:pt x="24" y="96"/>
                  </a:cubicBezTo>
                  <a:cubicBezTo>
                    <a:pt x="23" y="97"/>
                    <a:pt x="22" y="93"/>
                    <a:pt x="22" y="92"/>
                  </a:cubicBezTo>
                  <a:cubicBezTo>
                    <a:pt x="22" y="87"/>
                    <a:pt x="23" y="83"/>
                    <a:pt x="24" y="78"/>
                  </a:cubicBezTo>
                  <a:cubicBezTo>
                    <a:pt x="23" y="77"/>
                    <a:pt x="23" y="73"/>
                    <a:pt x="21" y="74"/>
                  </a:cubicBezTo>
                  <a:cubicBezTo>
                    <a:pt x="19" y="75"/>
                    <a:pt x="21" y="79"/>
                    <a:pt x="19" y="80"/>
                  </a:cubicBezTo>
                  <a:cubicBezTo>
                    <a:pt x="17" y="81"/>
                    <a:pt x="11" y="81"/>
                    <a:pt x="13" y="81"/>
                  </a:cubicBezTo>
                  <a:cubicBezTo>
                    <a:pt x="17" y="81"/>
                    <a:pt x="20" y="80"/>
                    <a:pt x="24" y="80"/>
                  </a:cubicBezTo>
                  <a:cubicBezTo>
                    <a:pt x="17" y="76"/>
                    <a:pt x="17" y="74"/>
                    <a:pt x="21" y="66"/>
                  </a:cubicBezTo>
                  <a:cubicBezTo>
                    <a:pt x="17" y="59"/>
                    <a:pt x="8" y="67"/>
                    <a:pt x="18" y="59"/>
                  </a:cubicBezTo>
                  <a:cubicBezTo>
                    <a:pt x="20" y="49"/>
                    <a:pt x="27" y="51"/>
                    <a:pt x="15" y="45"/>
                  </a:cubicBezTo>
                  <a:cubicBezTo>
                    <a:pt x="5" y="51"/>
                    <a:pt x="15" y="50"/>
                    <a:pt x="18" y="41"/>
                  </a:cubicBezTo>
                  <a:cubicBezTo>
                    <a:pt x="11" y="38"/>
                    <a:pt x="7" y="41"/>
                    <a:pt x="0" y="39"/>
                  </a:cubicBezTo>
                  <a:cubicBezTo>
                    <a:pt x="8" y="38"/>
                    <a:pt x="14" y="40"/>
                    <a:pt x="16" y="30"/>
                  </a:cubicBezTo>
                  <a:cubicBezTo>
                    <a:pt x="3" y="20"/>
                    <a:pt x="19" y="21"/>
                    <a:pt x="28" y="20"/>
                  </a:cubicBezTo>
                  <a:cubicBezTo>
                    <a:pt x="33" y="18"/>
                    <a:pt x="37" y="19"/>
                    <a:pt x="42" y="17"/>
                  </a:cubicBezTo>
                  <a:cubicBezTo>
                    <a:pt x="49" y="15"/>
                    <a:pt x="53" y="9"/>
                    <a:pt x="61" y="8"/>
                  </a:cubicBezTo>
                  <a:cubicBezTo>
                    <a:pt x="61" y="6"/>
                    <a:pt x="59" y="3"/>
                    <a:pt x="60" y="2"/>
                  </a:cubicBezTo>
                  <a:cubicBezTo>
                    <a:pt x="62" y="0"/>
                    <a:pt x="68" y="5"/>
                    <a:pt x="70" y="5"/>
                  </a:cubicBezTo>
                  <a:cubicBezTo>
                    <a:pt x="76" y="6"/>
                    <a:pt x="82" y="6"/>
                    <a:pt x="88" y="6"/>
                  </a:cubicBezTo>
                  <a:cubicBezTo>
                    <a:pt x="107" y="9"/>
                    <a:pt x="99" y="6"/>
                    <a:pt x="105" y="18"/>
                  </a:cubicBezTo>
                  <a:cubicBezTo>
                    <a:pt x="106" y="25"/>
                    <a:pt x="113" y="30"/>
                    <a:pt x="117" y="36"/>
                  </a:cubicBezTo>
                  <a:cubicBezTo>
                    <a:pt x="119" y="49"/>
                    <a:pt x="127" y="54"/>
                    <a:pt x="133" y="65"/>
                  </a:cubicBezTo>
                  <a:cubicBezTo>
                    <a:pt x="135" y="81"/>
                    <a:pt x="137" y="75"/>
                    <a:pt x="141" y="86"/>
                  </a:cubicBezTo>
                  <a:cubicBezTo>
                    <a:pt x="142" y="91"/>
                    <a:pt x="149" y="103"/>
                    <a:pt x="141" y="99"/>
                  </a:cubicBezTo>
                  <a:cubicBezTo>
                    <a:pt x="136" y="101"/>
                    <a:pt x="131" y="102"/>
                    <a:pt x="126" y="104"/>
                  </a:cubicBezTo>
                  <a:cubicBezTo>
                    <a:pt x="119" y="101"/>
                    <a:pt x="118" y="107"/>
                    <a:pt x="115" y="99"/>
                  </a:cubicBezTo>
                  <a:cubicBezTo>
                    <a:pt x="111" y="106"/>
                    <a:pt x="118" y="112"/>
                    <a:pt x="109" y="108"/>
                  </a:cubicBezTo>
                  <a:cubicBezTo>
                    <a:pt x="104" y="101"/>
                    <a:pt x="101" y="105"/>
                    <a:pt x="105" y="96"/>
                  </a:cubicBezTo>
                  <a:cubicBezTo>
                    <a:pt x="98" y="90"/>
                    <a:pt x="97" y="93"/>
                    <a:pt x="94" y="101"/>
                  </a:cubicBezTo>
                  <a:cubicBezTo>
                    <a:pt x="98" y="104"/>
                    <a:pt x="114" y="112"/>
                    <a:pt x="99" y="108"/>
                  </a:cubicBezTo>
                  <a:cubicBezTo>
                    <a:pt x="86" y="97"/>
                    <a:pt x="95" y="115"/>
                    <a:pt x="91" y="117"/>
                  </a:cubicBezTo>
                  <a:cubicBezTo>
                    <a:pt x="91" y="117"/>
                    <a:pt x="82" y="111"/>
                    <a:pt x="81" y="110"/>
                  </a:cubicBezTo>
                  <a:cubicBezTo>
                    <a:pt x="92" y="108"/>
                    <a:pt x="95" y="104"/>
                    <a:pt x="84" y="99"/>
                  </a:cubicBezTo>
                  <a:cubicBezTo>
                    <a:pt x="83" y="95"/>
                    <a:pt x="83" y="91"/>
                    <a:pt x="81" y="87"/>
                  </a:cubicBezTo>
                  <a:cubicBezTo>
                    <a:pt x="80" y="85"/>
                    <a:pt x="77" y="79"/>
                    <a:pt x="76" y="81"/>
                  </a:cubicBezTo>
                  <a:cubicBezTo>
                    <a:pt x="74" y="84"/>
                    <a:pt x="82" y="96"/>
                    <a:pt x="84" y="99"/>
                  </a:cubicBezTo>
                  <a:cubicBezTo>
                    <a:pt x="81" y="111"/>
                    <a:pt x="79" y="106"/>
                    <a:pt x="76" y="98"/>
                  </a:cubicBezTo>
                  <a:cubicBezTo>
                    <a:pt x="62" y="105"/>
                    <a:pt x="75" y="90"/>
                    <a:pt x="61" y="95"/>
                  </a:cubicBezTo>
                  <a:cubicBezTo>
                    <a:pt x="65" y="108"/>
                    <a:pt x="61" y="99"/>
                    <a:pt x="63" y="93"/>
                  </a:cubicBezTo>
                  <a:cubicBezTo>
                    <a:pt x="56" y="89"/>
                    <a:pt x="56" y="86"/>
                    <a:pt x="48" y="89"/>
                  </a:cubicBezTo>
                  <a:cubicBezTo>
                    <a:pt x="50" y="80"/>
                    <a:pt x="44" y="82"/>
                    <a:pt x="40" y="87"/>
                  </a:cubicBezTo>
                  <a:cubicBezTo>
                    <a:pt x="34" y="81"/>
                    <a:pt x="31" y="84"/>
                    <a:pt x="30" y="92"/>
                  </a:cubicBezTo>
                  <a:cubicBezTo>
                    <a:pt x="35" y="99"/>
                    <a:pt x="33" y="108"/>
                    <a:pt x="36" y="116"/>
                  </a:cubicBezTo>
                  <a:cubicBezTo>
                    <a:pt x="37" y="128"/>
                    <a:pt x="33" y="143"/>
                    <a:pt x="45" y="150"/>
                  </a:cubicBezTo>
                  <a:cubicBezTo>
                    <a:pt x="41" y="159"/>
                    <a:pt x="48" y="153"/>
                    <a:pt x="54" y="152"/>
                  </a:cubicBezTo>
                  <a:cubicBezTo>
                    <a:pt x="65" y="144"/>
                    <a:pt x="67" y="141"/>
                    <a:pt x="82" y="138"/>
                  </a:cubicBezTo>
                  <a:cubicBezTo>
                    <a:pt x="87" y="135"/>
                    <a:pt x="90" y="132"/>
                    <a:pt x="96" y="131"/>
                  </a:cubicBezTo>
                  <a:cubicBezTo>
                    <a:pt x="98" y="122"/>
                    <a:pt x="112" y="123"/>
                    <a:pt x="120" y="120"/>
                  </a:cubicBezTo>
                  <a:cubicBezTo>
                    <a:pt x="124" y="117"/>
                    <a:pt x="128" y="116"/>
                    <a:pt x="133" y="113"/>
                  </a:cubicBezTo>
                  <a:cubicBezTo>
                    <a:pt x="139" y="109"/>
                    <a:pt x="141" y="110"/>
                    <a:pt x="130" y="111"/>
                  </a:cubicBezTo>
                  <a:cubicBezTo>
                    <a:pt x="140" y="103"/>
                    <a:pt x="135" y="105"/>
                    <a:pt x="144" y="102"/>
                  </a:cubicBezTo>
                  <a:cubicBezTo>
                    <a:pt x="149" y="104"/>
                    <a:pt x="162" y="115"/>
                    <a:pt x="162" y="122"/>
                  </a:cubicBezTo>
                  <a:cubicBezTo>
                    <a:pt x="162" y="123"/>
                    <a:pt x="161" y="121"/>
                    <a:pt x="160" y="120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40" name="Freeform 568"/>
            <p:cNvSpPr>
              <a:spLocks/>
            </p:cNvSpPr>
            <p:nvPr/>
          </p:nvSpPr>
          <p:spPr bwMode="auto">
            <a:xfrm>
              <a:off x="989" y="2797"/>
              <a:ext cx="208" cy="204"/>
            </a:xfrm>
            <a:custGeom>
              <a:avLst/>
              <a:gdLst>
                <a:gd name="T0" fmla="*/ 208 w 208"/>
                <a:gd name="T1" fmla="*/ 69 h 204"/>
                <a:gd name="T2" fmla="*/ 191 w 208"/>
                <a:gd name="T3" fmla="*/ 65 h 204"/>
                <a:gd name="T4" fmla="*/ 176 w 208"/>
                <a:gd name="T5" fmla="*/ 59 h 204"/>
                <a:gd name="T6" fmla="*/ 143 w 208"/>
                <a:gd name="T7" fmla="*/ 41 h 204"/>
                <a:gd name="T8" fmla="*/ 139 w 208"/>
                <a:gd name="T9" fmla="*/ 44 h 204"/>
                <a:gd name="T10" fmla="*/ 133 w 208"/>
                <a:gd name="T11" fmla="*/ 45 h 204"/>
                <a:gd name="T12" fmla="*/ 119 w 208"/>
                <a:gd name="T13" fmla="*/ 54 h 204"/>
                <a:gd name="T14" fmla="*/ 106 w 208"/>
                <a:gd name="T15" fmla="*/ 62 h 204"/>
                <a:gd name="T16" fmla="*/ 109 w 208"/>
                <a:gd name="T17" fmla="*/ 66 h 204"/>
                <a:gd name="T18" fmla="*/ 107 w 208"/>
                <a:gd name="T19" fmla="*/ 62 h 204"/>
                <a:gd name="T20" fmla="*/ 122 w 208"/>
                <a:gd name="T21" fmla="*/ 57 h 204"/>
                <a:gd name="T22" fmla="*/ 130 w 208"/>
                <a:gd name="T23" fmla="*/ 50 h 204"/>
                <a:gd name="T24" fmla="*/ 131 w 208"/>
                <a:gd name="T25" fmla="*/ 45 h 204"/>
                <a:gd name="T26" fmla="*/ 136 w 208"/>
                <a:gd name="T27" fmla="*/ 42 h 204"/>
                <a:gd name="T28" fmla="*/ 124 w 208"/>
                <a:gd name="T29" fmla="*/ 33 h 204"/>
                <a:gd name="T30" fmla="*/ 116 w 208"/>
                <a:gd name="T31" fmla="*/ 48 h 204"/>
                <a:gd name="T32" fmla="*/ 95 w 208"/>
                <a:gd name="T33" fmla="*/ 48 h 204"/>
                <a:gd name="T34" fmla="*/ 100 w 208"/>
                <a:gd name="T35" fmla="*/ 78 h 204"/>
                <a:gd name="T36" fmla="*/ 94 w 208"/>
                <a:gd name="T37" fmla="*/ 63 h 204"/>
                <a:gd name="T38" fmla="*/ 97 w 208"/>
                <a:gd name="T39" fmla="*/ 57 h 204"/>
                <a:gd name="T40" fmla="*/ 91 w 208"/>
                <a:gd name="T41" fmla="*/ 56 h 204"/>
                <a:gd name="T42" fmla="*/ 77 w 208"/>
                <a:gd name="T43" fmla="*/ 50 h 204"/>
                <a:gd name="T44" fmla="*/ 82 w 208"/>
                <a:gd name="T45" fmla="*/ 47 h 204"/>
                <a:gd name="T46" fmla="*/ 64 w 208"/>
                <a:gd name="T47" fmla="*/ 48 h 204"/>
                <a:gd name="T48" fmla="*/ 85 w 208"/>
                <a:gd name="T49" fmla="*/ 47 h 204"/>
                <a:gd name="T50" fmla="*/ 92 w 208"/>
                <a:gd name="T51" fmla="*/ 39 h 204"/>
                <a:gd name="T52" fmla="*/ 116 w 208"/>
                <a:gd name="T53" fmla="*/ 42 h 204"/>
                <a:gd name="T54" fmla="*/ 119 w 208"/>
                <a:gd name="T55" fmla="*/ 29 h 204"/>
                <a:gd name="T56" fmla="*/ 107 w 208"/>
                <a:gd name="T57" fmla="*/ 26 h 204"/>
                <a:gd name="T58" fmla="*/ 86 w 208"/>
                <a:gd name="T59" fmla="*/ 20 h 204"/>
                <a:gd name="T60" fmla="*/ 74 w 208"/>
                <a:gd name="T61" fmla="*/ 9 h 204"/>
                <a:gd name="T62" fmla="*/ 56 w 208"/>
                <a:gd name="T63" fmla="*/ 32 h 204"/>
                <a:gd name="T64" fmla="*/ 58 w 208"/>
                <a:gd name="T65" fmla="*/ 45 h 204"/>
                <a:gd name="T66" fmla="*/ 49 w 208"/>
                <a:gd name="T67" fmla="*/ 57 h 204"/>
                <a:gd name="T68" fmla="*/ 41 w 208"/>
                <a:gd name="T69" fmla="*/ 78 h 204"/>
                <a:gd name="T70" fmla="*/ 23 w 208"/>
                <a:gd name="T71" fmla="*/ 113 h 204"/>
                <a:gd name="T72" fmla="*/ 14 w 208"/>
                <a:gd name="T73" fmla="*/ 150 h 204"/>
                <a:gd name="T74" fmla="*/ 2 w 208"/>
                <a:gd name="T75" fmla="*/ 204 h 204"/>
                <a:gd name="T76" fmla="*/ 7 w 208"/>
                <a:gd name="T77" fmla="*/ 170 h 204"/>
                <a:gd name="T78" fmla="*/ 16 w 208"/>
                <a:gd name="T79" fmla="*/ 149 h 204"/>
                <a:gd name="T80" fmla="*/ 22 w 208"/>
                <a:gd name="T81" fmla="*/ 117 h 204"/>
                <a:gd name="T82" fmla="*/ 32 w 208"/>
                <a:gd name="T83" fmla="*/ 99 h 204"/>
                <a:gd name="T84" fmla="*/ 34 w 208"/>
                <a:gd name="T85" fmla="*/ 90 h 204"/>
                <a:gd name="T86" fmla="*/ 40 w 208"/>
                <a:gd name="T87" fmla="*/ 75 h 204"/>
                <a:gd name="T88" fmla="*/ 43 w 208"/>
                <a:gd name="T89" fmla="*/ 62 h 204"/>
                <a:gd name="T90" fmla="*/ 50 w 208"/>
                <a:gd name="T91" fmla="*/ 32 h 204"/>
                <a:gd name="T92" fmla="*/ 58 w 208"/>
                <a:gd name="T93" fmla="*/ 14 h 204"/>
                <a:gd name="T94" fmla="*/ 67 w 208"/>
                <a:gd name="T95" fmla="*/ 2 h 204"/>
                <a:gd name="T96" fmla="*/ 74 w 208"/>
                <a:gd name="T97" fmla="*/ 8 h 204"/>
                <a:gd name="T98" fmla="*/ 88 w 208"/>
                <a:gd name="T99" fmla="*/ 11 h 204"/>
                <a:gd name="T100" fmla="*/ 115 w 208"/>
                <a:gd name="T101" fmla="*/ 21 h 204"/>
                <a:gd name="T102" fmla="*/ 139 w 208"/>
                <a:gd name="T103" fmla="*/ 33 h 204"/>
                <a:gd name="T104" fmla="*/ 160 w 208"/>
                <a:gd name="T105" fmla="*/ 39 h 204"/>
                <a:gd name="T106" fmla="*/ 178 w 208"/>
                <a:gd name="T107" fmla="*/ 51 h 204"/>
                <a:gd name="T108" fmla="*/ 208 w 208"/>
                <a:gd name="T109" fmla="*/ 69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8" h="204">
                  <a:moveTo>
                    <a:pt x="208" y="69"/>
                  </a:moveTo>
                  <a:cubicBezTo>
                    <a:pt x="201" y="68"/>
                    <a:pt x="197" y="66"/>
                    <a:pt x="191" y="65"/>
                  </a:cubicBezTo>
                  <a:cubicBezTo>
                    <a:pt x="186" y="61"/>
                    <a:pt x="182" y="60"/>
                    <a:pt x="176" y="59"/>
                  </a:cubicBezTo>
                  <a:cubicBezTo>
                    <a:pt x="171" y="51"/>
                    <a:pt x="153" y="43"/>
                    <a:pt x="143" y="41"/>
                  </a:cubicBezTo>
                  <a:cubicBezTo>
                    <a:pt x="142" y="42"/>
                    <a:pt x="141" y="43"/>
                    <a:pt x="139" y="44"/>
                  </a:cubicBezTo>
                  <a:cubicBezTo>
                    <a:pt x="137" y="45"/>
                    <a:pt x="135" y="44"/>
                    <a:pt x="133" y="45"/>
                  </a:cubicBezTo>
                  <a:cubicBezTo>
                    <a:pt x="127" y="49"/>
                    <a:pt x="128" y="52"/>
                    <a:pt x="119" y="54"/>
                  </a:cubicBezTo>
                  <a:cubicBezTo>
                    <a:pt x="114" y="56"/>
                    <a:pt x="110" y="59"/>
                    <a:pt x="106" y="62"/>
                  </a:cubicBezTo>
                  <a:cubicBezTo>
                    <a:pt x="107" y="63"/>
                    <a:pt x="107" y="66"/>
                    <a:pt x="109" y="66"/>
                  </a:cubicBezTo>
                  <a:cubicBezTo>
                    <a:pt x="110" y="66"/>
                    <a:pt x="106" y="63"/>
                    <a:pt x="107" y="62"/>
                  </a:cubicBezTo>
                  <a:cubicBezTo>
                    <a:pt x="108" y="59"/>
                    <a:pt x="121" y="57"/>
                    <a:pt x="122" y="57"/>
                  </a:cubicBezTo>
                  <a:cubicBezTo>
                    <a:pt x="127" y="41"/>
                    <a:pt x="119" y="59"/>
                    <a:pt x="130" y="50"/>
                  </a:cubicBezTo>
                  <a:cubicBezTo>
                    <a:pt x="131" y="49"/>
                    <a:pt x="130" y="46"/>
                    <a:pt x="131" y="45"/>
                  </a:cubicBezTo>
                  <a:cubicBezTo>
                    <a:pt x="132" y="43"/>
                    <a:pt x="134" y="43"/>
                    <a:pt x="136" y="42"/>
                  </a:cubicBezTo>
                  <a:cubicBezTo>
                    <a:pt x="131" y="39"/>
                    <a:pt x="129" y="35"/>
                    <a:pt x="124" y="33"/>
                  </a:cubicBezTo>
                  <a:cubicBezTo>
                    <a:pt x="121" y="45"/>
                    <a:pt x="120" y="40"/>
                    <a:pt x="116" y="48"/>
                  </a:cubicBezTo>
                  <a:cubicBezTo>
                    <a:pt x="111" y="41"/>
                    <a:pt x="103" y="47"/>
                    <a:pt x="95" y="48"/>
                  </a:cubicBezTo>
                  <a:cubicBezTo>
                    <a:pt x="106" y="55"/>
                    <a:pt x="101" y="65"/>
                    <a:pt x="100" y="78"/>
                  </a:cubicBezTo>
                  <a:cubicBezTo>
                    <a:pt x="98" y="72"/>
                    <a:pt x="95" y="69"/>
                    <a:pt x="94" y="63"/>
                  </a:cubicBezTo>
                  <a:cubicBezTo>
                    <a:pt x="96" y="49"/>
                    <a:pt x="79" y="61"/>
                    <a:pt x="97" y="57"/>
                  </a:cubicBezTo>
                  <a:cubicBezTo>
                    <a:pt x="90" y="56"/>
                    <a:pt x="87" y="63"/>
                    <a:pt x="91" y="56"/>
                  </a:cubicBezTo>
                  <a:cubicBezTo>
                    <a:pt x="86" y="53"/>
                    <a:pt x="83" y="51"/>
                    <a:pt x="77" y="50"/>
                  </a:cubicBezTo>
                  <a:cubicBezTo>
                    <a:pt x="79" y="49"/>
                    <a:pt x="84" y="47"/>
                    <a:pt x="82" y="47"/>
                  </a:cubicBezTo>
                  <a:cubicBezTo>
                    <a:pt x="76" y="46"/>
                    <a:pt x="58" y="48"/>
                    <a:pt x="64" y="48"/>
                  </a:cubicBezTo>
                  <a:cubicBezTo>
                    <a:pt x="71" y="48"/>
                    <a:pt x="78" y="47"/>
                    <a:pt x="85" y="47"/>
                  </a:cubicBezTo>
                  <a:cubicBezTo>
                    <a:pt x="80" y="38"/>
                    <a:pt x="85" y="42"/>
                    <a:pt x="92" y="39"/>
                  </a:cubicBezTo>
                  <a:cubicBezTo>
                    <a:pt x="96" y="46"/>
                    <a:pt x="106" y="41"/>
                    <a:pt x="116" y="42"/>
                  </a:cubicBezTo>
                  <a:cubicBezTo>
                    <a:pt x="124" y="40"/>
                    <a:pt x="128" y="35"/>
                    <a:pt x="119" y="29"/>
                  </a:cubicBezTo>
                  <a:cubicBezTo>
                    <a:pt x="117" y="28"/>
                    <a:pt x="110" y="27"/>
                    <a:pt x="107" y="26"/>
                  </a:cubicBezTo>
                  <a:cubicBezTo>
                    <a:pt x="101" y="23"/>
                    <a:pt x="93" y="21"/>
                    <a:pt x="86" y="20"/>
                  </a:cubicBezTo>
                  <a:cubicBezTo>
                    <a:pt x="81" y="16"/>
                    <a:pt x="79" y="12"/>
                    <a:pt x="74" y="9"/>
                  </a:cubicBezTo>
                  <a:cubicBezTo>
                    <a:pt x="59" y="13"/>
                    <a:pt x="67" y="25"/>
                    <a:pt x="56" y="32"/>
                  </a:cubicBezTo>
                  <a:cubicBezTo>
                    <a:pt x="55" y="40"/>
                    <a:pt x="51" y="41"/>
                    <a:pt x="58" y="45"/>
                  </a:cubicBezTo>
                  <a:cubicBezTo>
                    <a:pt x="56" y="51"/>
                    <a:pt x="53" y="52"/>
                    <a:pt x="49" y="57"/>
                  </a:cubicBezTo>
                  <a:cubicBezTo>
                    <a:pt x="47" y="64"/>
                    <a:pt x="44" y="71"/>
                    <a:pt x="41" y="78"/>
                  </a:cubicBezTo>
                  <a:cubicBezTo>
                    <a:pt x="38" y="92"/>
                    <a:pt x="36" y="105"/>
                    <a:pt x="23" y="113"/>
                  </a:cubicBezTo>
                  <a:cubicBezTo>
                    <a:pt x="21" y="126"/>
                    <a:pt x="22" y="139"/>
                    <a:pt x="14" y="150"/>
                  </a:cubicBezTo>
                  <a:cubicBezTo>
                    <a:pt x="11" y="166"/>
                    <a:pt x="12" y="191"/>
                    <a:pt x="2" y="204"/>
                  </a:cubicBezTo>
                  <a:cubicBezTo>
                    <a:pt x="0" y="193"/>
                    <a:pt x="2" y="180"/>
                    <a:pt x="7" y="170"/>
                  </a:cubicBezTo>
                  <a:cubicBezTo>
                    <a:pt x="8" y="162"/>
                    <a:pt x="12" y="157"/>
                    <a:pt x="16" y="149"/>
                  </a:cubicBezTo>
                  <a:cubicBezTo>
                    <a:pt x="17" y="138"/>
                    <a:pt x="18" y="127"/>
                    <a:pt x="22" y="117"/>
                  </a:cubicBezTo>
                  <a:cubicBezTo>
                    <a:pt x="23" y="109"/>
                    <a:pt x="26" y="104"/>
                    <a:pt x="32" y="99"/>
                  </a:cubicBezTo>
                  <a:cubicBezTo>
                    <a:pt x="37" y="89"/>
                    <a:pt x="23" y="97"/>
                    <a:pt x="34" y="90"/>
                  </a:cubicBezTo>
                  <a:cubicBezTo>
                    <a:pt x="38" y="85"/>
                    <a:pt x="38" y="81"/>
                    <a:pt x="40" y="75"/>
                  </a:cubicBezTo>
                  <a:cubicBezTo>
                    <a:pt x="37" y="69"/>
                    <a:pt x="39" y="67"/>
                    <a:pt x="43" y="62"/>
                  </a:cubicBezTo>
                  <a:cubicBezTo>
                    <a:pt x="45" y="52"/>
                    <a:pt x="44" y="40"/>
                    <a:pt x="50" y="32"/>
                  </a:cubicBezTo>
                  <a:cubicBezTo>
                    <a:pt x="52" y="25"/>
                    <a:pt x="54" y="20"/>
                    <a:pt x="58" y="14"/>
                  </a:cubicBezTo>
                  <a:cubicBezTo>
                    <a:pt x="59" y="7"/>
                    <a:pt x="61" y="6"/>
                    <a:pt x="67" y="2"/>
                  </a:cubicBezTo>
                  <a:cubicBezTo>
                    <a:pt x="83" y="5"/>
                    <a:pt x="66" y="0"/>
                    <a:pt x="74" y="8"/>
                  </a:cubicBezTo>
                  <a:cubicBezTo>
                    <a:pt x="77" y="11"/>
                    <a:pt x="83" y="10"/>
                    <a:pt x="88" y="11"/>
                  </a:cubicBezTo>
                  <a:cubicBezTo>
                    <a:pt x="96" y="21"/>
                    <a:pt x="102" y="20"/>
                    <a:pt x="115" y="21"/>
                  </a:cubicBezTo>
                  <a:cubicBezTo>
                    <a:pt x="123" y="25"/>
                    <a:pt x="130" y="31"/>
                    <a:pt x="139" y="33"/>
                  </a:cubicBezTo>
                  <a:cubicBezTo>
                    <a:pt x="145" y="36"/>
                    <a:pt x="153" y="38"/>
                    <a:pt x="160" y="39"/>
                  </a:cubicBezTo>
                  <a:cubicBezTo>
                    <a:pt x="163" y="44"/>
                    <a:pt x="172" y="50"/>
                    <a:pt x="178" y="51"/>
                  </a:cubicBezTo>
                  <a:cubicBezTo>
                    <a:pt x="183" y="54"/>
                    <a:pt x="205" y="65"/>
                    <a:pt x="208" y="69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41" name="Freeform 569"/>
            <p:cNvSpPr>
              <a:spLocks/>
            </p:cNvSpPr>
            <p:nvPr/>
          </p:nvSpPr>
          <p:spPr bwMode="auto">
            <a:xfrm>
              <a:off x="982" y="2809"/>
              <a:ext cx="225" cy="241"/>
            </a:xfrm>
            <a:custGeom>
              <a:avLst/>
              <a:gdLst>
                <a:gd name="T0" fmla="*/ 56 w 225"/>
                <a:gd name="T1" fmla="*/ 33 h 241"/>
                <a:gd name="T2" fmla="*/ 50 w 225"/>
                <a:gd name="T3" fmla="*/ 71 h 241"/>
                <a:gd name="T4" fmla="*/ 9 w 225"/>
                <a:gd name="T5" fmla="*/ 171 h 241"/>
                <a:gd name="T6" fmla="*/ 65 w 225"/>
                <a:gd name="T7" fmla="*/ 216 h 241"/>
                <a:gd name="T8" fmla="*/ 120 w 225"/>
                <a:gd name="T9" fmla="*/ 234 h 241"/>
                <a:gd name="T10" fmla="*/ 134 w 225"/>
                <a:gd name="T11" fmla="*/ 207 h 241"/>
                <a:gd name="T12" fmla="*/ 167 w 225"/>
                <a:gd name="T13" fmla="*/ 179 h 241"/>
                <a:gd name="T14" fmla="*/ 206 w 225"/>
                <a:gd name="T15" fmla="*/ 140 h 241"/>
                <a:gd name="T16" fmla="*/ 182 w 225"/>
                <a:gd name="T17" fmla="*/ 137 h 241"/>
                <a:gd name="T18" fmla="*/ 159 w 225"/>
                <a:gd name="T19" fmla="*/ 141 h 241"/>
                <a:gd name="T20" fmla="*/ 192 w 225"/>
                <a:gd name="T21" fmla="*/ 137 h 241"/>
                <a:gd name="T22" fmla="*/ 191 w 225"/>
                <a:gd name="T23" fmla="*/ 134 h 241"/>
                <a:gd name="T24" fmla="*/ 117 w 225"/>
                <a:gd name="T25" fmla="*/ 135 h 241"/>
                <a:gd name="T26" fmla="*/ 116 w 225"/>
                <a:gd name="T27" fmla="*/ 135 h 241"/>
                <a:gd name="T28" fmla="*/ 80 w 225"/>
                <a:gd name="T29" fmla="*/ 129 h 241"/>
                <a:gd name="T30" fmla="*/ 47 w 225"/>
                <a:gd name="T31" fmla="*/ 135 h 241"/>
                <a:gd name="T32" fmla="*/ 36 w 225"/>
                <a:gd name="T33" fmla="*/ 125 h 241"/>
                <a:gd name="T34" fmla="*/ 56 w 225"/>
                <a:gd name="T35" fmla="*/ 114 h 241"/>
                <a:gd name="T36" fmla="*/ 86 w 225"/>
                <a:gd name="T37" fmla="*/ 122 h 241"/>
                <a:gd name="T38" fmla="*/ 191 w 225"/>
                <a:gd name="T39" fmla="*/ 129 h 241"/>
                <a:gd name="T40" fmla="*/ 213 w 225"/>
                <a:gd name="T41" fmla="*/ 95 h 241"/>
                <a:gd name="T42" fmla="*/ 186 w 225"/>
                <a:gd name="T43" fmla="*/ 53 h 241"/>
                <a:gd name="T44" fmla="*/ 165 w 225"/>
                <a:gd name="T45" fmla="*/ 69 h 241"/>
                <a:gd name="T46" fmla="*/ 168 w 225"/>
                <a:gd name="T47" fmla="*/ 60 h 241"/>
                <a:gd name="T48" fmla="*/ 144 w 225"/>
                <a:gd name="T49" fmla="*/ 63 h 241"/>
                <a:gd name="T50" fmla="*/ 132 w 225"/>
                <a:gd name="T51" fmla="*/ 75 h 241"/>
                <a:gd name="T52" fmla="*/ 116 w 225"/>
                <a:gd name="T53" fmla="*/ 75 h 241"/>
                <a:gd name="T54" fmla="*/ 101 w 225"/>
                <a:gd name="T55" fmla="*/ 54 h 241"/>
                <a:gd name="T56" fmla="*/ 102 w 225"/>
                <a:gd name="T57" fmla="*/ 78 h 241"/>
                <a:gd name="T58" fmla="*/ 95 w 225"/>
                <a:gd name="T59" fmla="*/ 72 h 241"/>
                <a:gd name="T60" fmla="*/ 98 w 225"/>
                <a:gd name="T61" fmla="*/ 81 h 241"/>
                <a:gd name="T62" fmla="*/ 90 w 225"/>
                <a:gd name="T63" fmla="*/ 84 h 241"/>
                <a:gd name="T64" fmla="*/ 77 w 225"/>
                <a:gd name="T65" fmla="*/ 92 h 241"/>
                <a:gd name="T66" fmla="*/ 59 w 225"/>
                <a:gd name="T67" fmla="*/ 99 h 241"/>
                <a:gd name="T68" fmla="*/ 84 w 225"/>
                <a:gd name="T69" fmla="*/ 105 h 241"/>
                <a:gd name="T70" fmla="*/ 53 w 225"/>
                <a:gd name="T71" fmla="*/ 101 h 241"/>
                <a:gd name="T72" fmla="*/ 65 w 225"/>
                <a:gd name="T73" fmla="*/ 72 h 241"/>
                <a:gd name="T74" fmla="*/ 68 w 225"/>
                <a:gd name="T75" fmla="*/ 45 h 241"/>
                <a:gd name="T76" fmla="*/ 93 w 225"/>
                <a:gd name="T77" fmla="*/ 29 h 241"/>
                <a:gd name="T78" fmla="*/ 84 w 225"/>
                <a:gd name="T79" fmla="*/ 18 h 241"/>
                <a:gd name="T80" fmla="*/ 120 w 225"/>
                <a:gd name="T81" fmla="*/ 24 h 241"/>
                <a:gd name="T82" fmla="*/ 155 w 225"/>
                <a:gd name="T83" fmla="*/ 36 h 241"/>
                <a:gd name="T84" fmla="*/ 177 w 225"/>
                <a:gd name="T85" fmla="*/ 48 h 241"/>
                <a:gd name="T86" fmla="*/ 105 w 225"/>
                <a:gd name="T87" fmla="*/ 9 h 241"/>
                <a:gd name="T88" fmla="*/ 78 w 225"/>
                <a:gd name="T89" fmla="*/ 2 h 241"/>
                <a:gd name="T90" fmla="*/ 69 w 225"/>
                <a:gd name="T9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5" h="241">
                  <a:moveTo>
                    <a:pt x="69" y="0"/>
                  </a:moveTo>
                  <a:cubicBezTo>
                    <a:pt x="68" y="13"/>
                    <a:pt x="66" y="23"/>
                    <a:pt x="56" y="33"/>
                  </a:cubicBezTo>
                  <a:cubicBezTo>
                    <a:pt x="64" y="37"/>
                    <a:pt x="59" y="55"/>
                    <a:pt x="53" y="60"/>
                  </a:cubicBezTo>
                  <a:cubicBezTo>
                    <a:pt x="47" y="69"/>
                    <a:pt x="58" y="65"/>
                    <a:pt x="50" y="71"/>
                  </a:cubicBezTo>
                  <a:cubicBezTo>
                    <a:pt x="47" y="96"/>
                    <a:pt x="39" y="113"/>
                    <a:pt x="21" y="131"/>
                  </a:cubicBezTo>
                  <a:cubicBezTo>
                    <a:pt x="18" y="147"/>
                    <a:pt x="19" y="158"/>
                    <a:pt x="9" y="171"/>
                  </a:cubicBezTo>
                  <a:cubicBezTo>
                    <a:pt x="8" y="188"/>
                    <a:pt x="0" y="198"/>
                    <a:pt x="17" y="201"/>
                  </a:cubicBezTo>
                  <a:cubicBezTo>
                    <a:pt x="33" y="209"/>
                    <a:pt x="47" y="215"/>
                    <a:pt x="65" y="216"/>
                  </a:cubicBezTo>
                  <a:cubicBezTo>
                    <a:pt x="75" y="224"/>
                    <a:pt x="95" y="224"/>
                    <a:pt x="108" y="225"/>
                  </a:cubicBezTo>
                  <a:cubicBezTo>
                    <a:pt x="121" y="229"/>
                    <a:pt x="110" y="241"/>
                    <a:pt x="120" y="234"/>
                  </a:cubicBezTo>
                  <a:cubicBezTo>
                    <a:pt x="124" y="227"/>
                    <a:pt x="122" y="219"/>
                    <a:pt x="125" y="212"/>
                  </a:cubicBezTo>
                  <a:cubicBezTo>
                    <a:pt x="127" y="209"/>
                    <a:pt x="131" y="209"/>
                    <a:pt x="134" y="207"/>
                  </a:cubicBezTo>
                  <a:cubicBezTo>
                    <a:pt x="142" y="202"/>
                    <a:pt x="145" y="192"/>
                    <a:pt x="155" y="189"/>
                  </a:cubicBezTo>
                  <a:cubicBezTo>
                    <a:pt x="160" y="186"/>
                    <a:pt x="162" y="182"/>
                    <a:pt x="167" y="179"/>
                  </a:cubicBezTo>
                  <a:cubicBezTo>
                    <a:pt x="176" y="167"/>
                    <a:pt x="184" y="157"/>
                    <a:pt x="197" y="153"/>
                  </a:cubicBezTo>
                  <a:cubicBezTo>
                    <a:pt x="198" y="145"/>
                    <a:pt x="202" y="146"/>
                    <a:pt x="206" y="140"/>
                  </a:cubicBezTo>
                  <a:cubicBezTo>
                    <a:pt x="209" y="127"/>
                    <a:pt x="194" y="138"/>
                    <a:pt x="188" y="140"/>
                  </a:cubicBezTo>
                  <a:cubicBezTo>
                    <a:pt x="186" y="139"/>
                    <a:pt x="184" y="137"/>
                    <a:pt x="182" y="137"/>
                  </a:cubicBezTo>
                  <a:cubicBezTo>
                    <a:pt x="177" y="137"/>
                    <a:pt x="173" y="137"/>
                    <a:pt x="168" y="138"/>
                  </a:cubicBezTo>
                  <a:cubicBezTo>
                    <a:pt x="165" y="139"/>
                    <a:pt x="156" y="141"/>
                    <a:pt x="159" y="141"/>
                  </a:cubicBezTo>
                  <a:cubicBezTo>
                    <a:pt x="172" y="141"/>
                    <a:pt x="185" y="140"/>
                    <a:pt x="198" y="140"/>
                  </a:cubicBezTo>
                  <a:cubicBezTo>
                    <a:pt x="196" y="139"/>
                    <a:pt x="192" y="139"/>
                    <a:pt x="192" y="137"/>
                  </a:cubicBezTo>
                  <a:cubicBezTo>
                    <a:pt x="192" y="135"/>
                    <a:pt x="198" y="137"/>
                    <a:pt x="197" y="135"/>
                  </a:cubicBezTo>
                  <a:cubicBezTo>
                    <a:pt x="196" y="133"/>
                    <a:pt x="193" y="134"/>
                    <a:pt x="191" y="134"/>
                  </a:cubicBezTo>
                  <a:cubicBezTo>
                    <a:pt x="177" y="136"/>
                    <a:pt x="153" y="135"/>
                    <a:pt x="143" y="135"/>
                  </a:cubicBezTo>
                  <a:cubicBezTo>
                    <a:pt x="133" y="139"/>
                    <a:pt x="129" y="137"/>
                    <a:pt x="117" y="135"/>
                  </a:cubicBezTo>
                  <a:cubicBezTo>
                    <a:pt x="119" y="135"/>
                    <a:pt x="125" y="134"/>
                    <a:pt x="123" y="134"/>
                  </a:cubicBezTo>
                  <a:cubicBezTo>
                    <a:pt x="121" y="134"/>
                    <a:pt x="116" y="135"/>
                    <a:pt x="116" y="135"/>
                  </a:cubicBezTo>
                  <a:cubicBezTo>
                    <a:pt x="109" y="138"/>
                    <a:pt x="109" y="141"/>
                    <a:pt x="101" y="138"/>
                  </a:cubicBezTo>
                  <a:cubicBezTo>
                    <a:pt x="89" y="129"/>
                    <a:pt x="96" y="132"/>
                    <a:pt x="80" y="129"/>
                  </a:cubicBezTo>
                  <a:cubicBezTo>
                    <a:pt x="70" y="123"/>
                    <a:pt x="59" y="136"/>
                    <a:pt x="48" y="140"/>
                  </a:cubicBezTo>
                  <a:cubicBezTo>
                    <a:pt x="48" y="138"/>
                    <a:pt x="47" y="137"/>
                    <a:pt x="47" y="135"/>
                  </a:cubicBezTo>
                  <a:cubicBezTo>
                    <a:pt x="47" y="133"/>
                    <a:pt x="51" y="132"/>
                    <a:pt x="50" y="131"/>
                  </a:cubicBezTo>
                  <a:cubicBezTo>
                    <a:pt x="47" y="127"/>
                    <a:pt x="40" y="128"/>
                    <a:pt x="36" y="125"/>
                  </a:cubicBezTo>
                  <a:cubicBezTo>
                    <a:pt x="43" y="121"/>
                    <a:pt x="55" y="124"/>
                    <a:pt x="65" y="122"/>
                  </a:cubicBezTo>
                  <a:cubicBezTo>
                    <a:pt x="61" y="120"/>
                    <a:pt x="52" y="114"/>
                    <a:pt x="56" y="114"/>
                  </a:cubicBezTo>
                  <a:cubicBezTo>
                    <a:pt x="58" y="114"/>
                    <a:pt x="58" y="118"/>
                    <a:pt x="60" y="119"/>
                  </a:cubicBezTo>
                  <a:cubicBezTo>
                    <a:pt x="67" y="123"/>
                    <a:pt x="77" y="121"/>
                    <a:pt x="86" y="122"/>
                  </a:cubicBezTo>
                  <a:cubicBezTo>
                    <a:pt x="103" y="130"/>
                    <a:pt x="86" y="129"/>
                    <a:pt x="117" y="128"/>
                  </a:cubicBezTo>
                  <a:cubicBezTo>
                    <a:pt x="136" y="122"/>
                    <a:pt x="175" y="129"/>
                    <a:pt x="191" y="129"/>
                  </a:cubicBezTo>
                  <a:cubicBezTo>
                    <a:pt x="196" y="123"/>
                    <a:pt x="202" y="120"/>
                    <a:pt x="209" y="119"/>
                  </a:cubicBezTo>
                  <a:cubicBezTo>
                    <a:pt x="218" y="114"/>
                    <a:pt x="215" y="103"/>
                    <a:pt x="213" y="95"/>
                  </a:cubicBezTo>
                  <a:cubicBezTo>
                    <a:pt x="215" y="82"/>
                    <a:pt x="225" y="64"/>
                    <a:pt x="206" y="62"/>
                  </a:cubicBezTo>
                  <a:cubicBezTo>
                    <a:pt x="199" y="56"/>
                    <a:pt x="195" y="54"/>
                    <a:pt x="186" y="53"/>
                  </a:cubicBezTo>
                  <a:cubicBezTo>
                    <a:pt x="169" y="48"/>
                    <a:pt x="185" y="66"/>
                    <a:pt x="171" y="69"/>
                  </a:cubicBezTo>
                  <a:cubicBezTo>
                    <a:pt x="167" y="74"/>
                    <a:pt x="159" y="85"/>
                    <a:pt x="165" y="69"/>
                  </a:cubicBezTo>
                  <a:cubicBezTo>
                    <a:pt x="162" y="54"/>
                    <a:pt x="167" y="70"/>
                    <a:pt x="158" y="65"/>
                  </a:cubicBezTo>
                  <a:cubicBezTo>
                    <a:pt x="156" y="64"/>
                    <a:pt x="161" y="62"/>
                    <a:pt x="168" y="60"/>
                  </a:cubicBezTo>
                  <a:cubicBezTo>
                    <a:pt x="164" y="54"/>
                    <a:pt x="160" y="54"/>
                    <a:pt x="153" y="53"/>
                  </a:cubicBezTo>
                  <a:cubicBezTo>
                    <a:pt x="149" y="59"/>
                    <a:pt x="151" y="62"/>
                    <a:pt x="144" y="63"/>
                  </a:cubicBezTo>
                  <a:cubicBezTo>
                    <a:pt x="163" y="68"/>
                    <a:pt x="141" y="64"/>
                    <a:pt x="134" y="68"/>
                  </a:cubicBezTo>
                  <a:cubicBezTo>
                    <a:pt x="130" y="77"/>
                    <a:pt x="145" y="73"/>
                    <a:pt x="132" y="75"/>
                  </a:cubicBezTo>
                  <a:cubicBezTo>
                    <a:pt x="120" y="81"/>
                    <a:pt x="135" y="75"/>
                    <a:pt x="129" y="72"/>
                  </a:cubicBezTo>
                  <a:cubicBezTo>
                    <a:pt x="125" y="70"/>
                    <a:pt x="120" y="74"/>
                    <a:pt x="116" y="75"/>
                  </a:cubicBezTo>
                  <a:cubicBezTo>
                    <a:pt x="112" y="77"/>
                    <a:pt x="103" y="83"/>
                    <a:pt x="107" y="74"/>
                  </a:cubicBezTo>
                  <a:cubicBezTo>
                    <a:pt x="109" y="65"/>
                    <a:pt x="106" y="62"/>
                    <a:pt x="101" y="54"/>
                  </a:cubicBezTo>
                  <a:cubicBezTo>
                    <a:pt x="102" y="63"/>
                    <a:pt x="103" y="66"/>
                    <a:pt x="105" y="74"/>
                  </a:cubicBezTo>
                  <a:cubicBezTo>
                    <a:pt x="104" y="75"/>
                    <a:pt x="104" y="78"/>
                    <a:pt x="102" y="78"/>
                  </a:cubicBezTo>
                  <a:cubicBezTo>
                    <a:pt x="100" y="78"/>
                    <a:pt x="98" y="76"/>
                    <a:pt x="96" y="75"/>
                  </a:cubicBezTo>
                  <a:cubicBezTo>
                    <a:pt x="95" y="74"/>
                    <a:pt x="94" y="71"/>
                    <a:pt x="95" y="72"/>
                  </a:cubicBezTo>
                  <a:cubicBezTo>
                    <a:pt x="98" y="75"/>
                    <a:pt x="105" y="80"/>
                    <a:pt x="105" y="80"/>
                  </a:cubicBezTo>
                  <a:cubicBezTo>
                    <a:pt x="103" y="80"/>
                    <a:pt x="99" y="79"/>
                    <a:pt x="98" y="81"/>
                  </a:cubicBezTo>
                  <a:cubicBezTo>
                    <a:pt x="97" y="83"/>
                    <a:pt x="103" y="85"/>
                    <a:pt x="101" y="86"/>
                  </a:cubicBezTo>
                  <a:cubicBezTo>
                    <a:pt x="98" y="87"/>
                    <a:pt x="94" y="85"/>
                    <a:pt x="90" y="84"/>
                  </a:cubicBezTo>
                  <a:cubicBezTo>
                    <a:pt x="84" y="76"/>
                    <a:pt x="89" y="81"/>
                    <a:pt x="86" y="86"/>
                  </a:cubicBezTo>
                  <a:cubicBezTo>
                    <a:pt x="84" y="89"/>
                    <a:pt x="80" y="90"/>
                    <a:pt x="77" y="92"/>
                  </a:cubicBezTo>
                  <a:cubicBezTo>
                    <a:pt x="69" y="90"/>
                    <a:pt x="64" y="84"/>
                    <a:pt x="62" y="92"/>
                  </a:cubicBezTo>
                  <a:cubicBezTo>
                    <a:pt x="65" y="96"/>
                    <a:pt x="67" y="103"/>
                    <a:pt x="59" y="99"/>
                  </a:cubicBezTo>
                  <a:cubicBezTo>
                    <a:pt x="68" y="97"/>
                    <a:pt x="66" y="102"/>
                    <a:pt x="74" y="104"/>
                  </a:cubicBezTo>
                  <a:cubicBezTo>
                    <a:pt x="77" y="105"/>
                    <a:pt x="87" y="105"/>
                    <a:pt x="84" y="105"/>
                  </a:cubicBezTo>
                  <a:cubicBezTo>
                    <a:pt x="80" y="105"/>
                    <a:pt x="76" y="104"/>
                    <a:pt x="72" y="104"/>
                  </a:cubicBezTo>
                  <a:cubicBezTo>
                    <a:pt x="62" y="105"/>
                    <a:pt x="62" y="103"/>
                    <a:pt x="53" y="101"/>
                  </a:cubicBezTo>
                  <a:cubicBezTo>
                    <a:pt x="44" y="95"/>
                    <a:pt x="53" y="94"/>
                    <a:pt x="59" y="90"/>
                  </a:cubicBezTo>
                  <a:cubicBezTo>
                    <a:pt x="56" y="80"/>
                    <a:pt x="54" y="76"/>
                    <a:pt x="65" y="72"/>
                  </a:cubicBezTo>
                  <a:cubicBezTo>
                    <a:pt x="54" y="70"/>
                    <a:pt x="61" y="63"/>
                    <a:pt x="65" y="57"/>
                  </a:cubicBezTo>
                  <a:cubicBezTo>
                    <a:pt x="60" y="51"/>
                    <a:pt x="62" y="49"/>
                    <a:pt x="68" y="45"/>
                  </a:cubicBezTo>
                  <a:cubicBezTo>
                    <a:pt x="69" y="41"/>
                    <a:pt x="66" y="36"/>
                    <a:pt x="68" y="33"/>
                  </a:cubicBezTo>
                  <a:cubicBezTo>
                    <a:pt x="70" y="30"/>
                    <a:pt x="91" y="29"/>
                    <a:pt x="93" y="29"/>
                  </a:cubicBezTo>
                  <a:cubicBezTo>
                    <a:pt x="103" y="23"/>
                    <a:pt x="93" y="24"/>
                    <a:pt x="87" y="23"/>
                  </a:cubicBezTo>
                  <a:cubicBezTo>
                    <a:pt x="68" y="26"/>
                    <a:pt x="76" y="24"/>
                    <a:pt x="84" y="18"/>
                  </a:cubicBezTo>
                  <a:cubicBezTo>
                    <a:pt x="92" y="21"/>
                    <a:pt x="90" y="15"/>
                    <a:pt x="98" y="20"/>
                  </a:cubicBezTo>
                  <a:cubicBezTo>
                    <a:pt x="107" y="16"/>
                    <a:pt x="110" y="23"/>
                    <a:pt x="120" y="24"/>
                  </a:cubicBezTo>
                  <a:cubicBezTo>
                    <a:pt x="127" y="26"/>
                    <a:pt x="131" y="29"/>
                    <a:pt x="138" y="30"/>
                  </a:cubicBezTo>
                  <a:cubicBezTo>
                    <a:pt x="144" y="32"/>
                    <a:pt x="149" y="35"/>
                    <a:pt x="155" y="36"/>
                  </a:cubicBezTo>
                  <a:cubicBezTo>
                    <a:pt x="162" y="39"/>
                    <a:pt x="162" y="42"/>
                    <a:pt x="164" y="50"/>
                  </a:cubicBezTo>
                  <a:cubicBezTo>
                    <a:pt x="166" y="42"/>
                    <a:pt x="170" y="47"/>
                    <a:pt x="177" y="48"/>
                  </a:cubicBezTo>
                  <a:cubicBezTo>
                    <a:pt x="166" y="37"/>
                    <a:pt x="147" y="29"/>
                    <a:pt x="132" y="26"/>
                  </a:cubicBezTo>
                  <a:cubicBezTo>
                    <a:pt x="126" y="19"/>
                    <a:pt x="114" y="14"/>
                    <a:pt x="105" y="9"/>
                  </a:cubicBezTo>
                  <a:cubicBezTo>
                    <a:pt x="101" y="16"/>
                    <a:pt x="100" y="13"/>
                    <a:pt x="93" y="9"/>
                  </a:cubicBezTo>
                  <a:cubicBezTo>
                    <a:pt x="86" y="13"/>
                    <a:pt x="95" y="4"/>
                    <a:pt x="78" y="2"/>
                  </a:cubicBezTo>
                  <a:cubicBezTo>
                    <a:pt x="82" y="10"/>
                    <a:pt x="79" y="13"/>
                    <a:pt x="72" y="17"/>
                  </a:cubicBezTo>
                  <a:cubicBezTo>
                    <a:pt x="74" y="8"/>
                    <a:pt x="81" y="0"/>
                    <a:pt x="69" y="0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42" name="Freeform 570"/>
            <p:cNvSpPr>
              <a:spLocks/>
            </p:cNvSpPr>
            <p:nvPr/>
          </p:nvSpPr>
          <p:spPr bwMode="auto">
            <a:xfrm>
              <a:off x="1060" y="2609"/>
              <a:ext cx="73" cy="178"/>
            </a:xfrm>
            <a:custGeom>
              <a:avLst/>
              <a:gdLst>
                <a:gd name="T0" fmla="*/ 35 w 73"/>
                <a:gd name="T1" fmla="*/ 178 h 178"/>
                <a:gd name="T2" fmla="*/ 18 w 73"/>
                <a:gd name="T3" fmla="*/ 169 h 178"/>
                <a:gd name="T4" fmla="*/ 6 w 73"/>
                <a:gd name="T5" fmla="*/ 160 h 178"/>
                <a:gd name="T6" fmla="*/ 2 w 73"/>
                <a:gd name="T7" fmla="*/ 155 h 178"/>
                <a:gd name="T8" fmla="*/ 8 w 73"/>
                <a:gd name="T9" fmla="*/ 131 h 178"/>
                <a:gd name="T10" fmla="*/ 18 w 73"/>
                <a:gd name="T11" fmla="*/ 86 h 178"/>
                <a:gd name="T12" fmla="*/ 30 w 73"/>
                <a:gd name="T13" fmla="*/ 35 h 178"/>
                <a:gd name="T14" fmla="*/ 32 w 73"/>
                <a:gd name="T15" fmla="*/ 20 h 178"/>
                <a:gd name="T16" fmla="*/ 30 w 73"/>
                <a:gd name="T17" fmla="*/ 56 h 178"/>
                <a:gd name="T18" fmla="*/ 35 w 73"/>
                <a:gd name="T19" fmla="*/ 59 h 178"/>
                <a:gd name="T20" fmla="*/ 36 w 73"/>
                <a:gd name="T21" fmla="*/ 68 h 178"/>
                <a:gd name="T22" fmla="*/ 41 w 73"/>
                <a:gd name="T23" fmla="*/ 70 h 178"/>
                <a:gd name="T24" fmla="*/ 45 w 73"/>
                <a:gd name="T25" fmla="*/ 68 h 178"/>
                <a:gd name="T26" fmla="*/ 50 w 73"/>
                <a:gd name="T27" fmla="*/ 70 h 178"/>
                <a:gd name="T28" fmla="*/ 42 w 73"/>
                <a:gd name="T29" fmla="*/ 77 h 178"/>
                <a:gd name="T30" fmla="*/ 47 w 73"/>
                <a:gd name="T31" fmla="*/ 73 h 178"/>
                <a:gd name="T32" fmla="*/ 66 w 73"/>
                <a:gd name="T33" fmla="*/ 83 h 178"/>
                <a:gd name="T34" fmla="*/ 62 w 73"/>
                <a:gd name="T35" fmla="*/ 67 h 178"/>
                <a:gd name="T36" fmla="*/ 66 w 73"/>
                <a:gd name="T37" fmla="*/ 79 h 178"/>
                <a:gd name="T38" fmla="*/ 63 w 73"/>
                <a:gd name="T39" fmla="*/ 86 h 178"/>
                <a:gd name="T40" fmla="*/ 62 w 73"/>
                <a:gd name="T41" fmla="*/ 97 h 178"/>
                <a:gd name="T42" fmla="*/ 59 w 73"/>
                <a:gd name="T43" fmla="*/ 101 h 178"/>
                <a:gd name="T44" fmla="*/ 54 w 73"/>
                <a:gd name="T45" fmla="*/ 115 h 178"/>
                <a:gd name="T46" fmla="*/ 66 w 73"/>
                <a:gd name="T47" fmla="*/ 139 h 178"/>
                <a:gd name="T48" fmla="*/ 51 w 73"/>
                <a:gd name="T49" fmla="*/ 145 h 178"/>
                <a:gd name="T50" fmla="*/ 41 w 73"/>
                <a:gd name="T51" fmla="*/ 157 h 178"/>
                <a:gd name="T52" fmla="*/ 36 w 73"/>
                <a:gd name="T53" fmla="*/ 173 h 178"/>
                <a:gd name="T54" fmla="*/ 35 w 73"/>
                <a:gd name="T5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178">
                  <a:moveTo>
                    <a:pt x="35" y="178"/>
                  </a:moveTo>
                  <a:cubicBezTo>
                    <a:pt x="32" y="171"/>
                    <a:pt x="25" y="170"/>
                    <a:pt x="18" y="169"/>
                  </a:cubicBezTo>
                  <a:cubicBezTo>
                    <a:pt x="13" y="167"/>
                    <a:pt x="11" y="163"/>
                    <a:pt x="6" y="160"/>
                  </a:cubicBezTo>
                  <a:cubicBezTo>
                    <a:pt x="0" y="168"/>
                    <a:pt x="0" y="160"/>
                    <a:pt x="2" y="155"/>
                  </a:cubicBezTo>
                  <a:cubicBezTo>
                    <a:pt x="3" y="147"/>
                    <a:pt x="5" y="138"/>
                    <a:pt x="8" y="131"/>
                  </a:cubicBezTo>
                  <a:cubicBezTo>
                    <a:pt x="10" y="117"/>
                    <a:pt x="11" y="98"/>
                    <a:pt x="18" y="86"/>
                  </a:cubicBezTo>
                  <a:cubicBezTo>
                    <a:pt x="19" y="76"/>
                    <a:pt x="20" y="40"/>
                    <a:pt x="30" y="35"/>
                  </a:cubicBezTo>
                  <a:cubicBezTo>
                    <a:pt x="31" y="30"/>
                    <a:pt x="31" y="25"/>
                    <a:pt x="32" y="20"/>
                  </a:cubicBezTo>
                  <a:cubicBezTo>
                    <a:pt x="37" y="0"/>
                    <a:pt x="35" y="47"/>
                    <a:pt x="30" y="56"/>
                  </a:cubicBezTo>
                  <a:cubicBezTo>
                    <a:pt x="27" y="70"/>
                    <a:pt x="29" y="53"/>
                    <a:pt x="35" y="59"/>
                  </a:cubicBezTo>
                  <a:cubicBezTo>
                    <a:pt x="37" y="61"/>
                    <a:pt x="35" y="65"/>
                    <a:pt x="36" y="68"/>
                  </a:cubicBezTo>
                  <a:cubicBezTo>
                    <a:pt x="37" y="70"/>
                    <a:pt x="39" y="69"/>
                    <a:pt x="41" y="70"/>
                  </a:cubicBezTo>
                  <a:cubicBezTo>
                    <a:pt x="42" y="69"/>
                    <a:pt x="44" y="68"/>
                    <a:pt x="45" y="68"/>
                  </a:cubicBezTo>
                  <a:cubicBezTo>
                    <a:pt x="47" y="68"/>
                    <a:pt x="49" y="68"/>
                    <a:pt x="50" y="70"/>
                  </a:cubicBezTo>
                  <a:cubicBezTo>
                    <a:pt x="51" y="73"/>
                    <a:pt x="42" y="81"/>
                    <a:pt x="42" y="77"/>
                  </a:cubicBezTo>
                  <a:cubicBezTo>
                    <a:pt x="42" y="75"/>
                    <a:pt x="45" y="74"/>
                    <a:pt x="47" y="73"/>
                  </a:cubicBezTo>
                  <a:cubicBezTo>
                    <a:pt x="54" y="74"/>
                    <a:pt x="66" y="83"/>
                    <a:pt x="66" y="83"/>
                  </a:cubicBezTo>
                  <a:cubicBezTo>
                    <a:pt x="64" y="73"/>
                    <a:pt x="59" y="78"/>
                    <a:pt x="62" y="67"/>
                  </a:cubicBezTo>
                  <a:cubicBezTo>
                    <a:pt x="68" y="71"/>
                    <a:pt x="69" y="72"/>
                    <a:pt x="66" y="79"/>
                  </a:cubicBezTo>
                  <a:cubicBezTo>
                    <a:pt x="72" y="96"/>
                    <a:pt x="68" y="77"/>
                    <a:pt x="63" y="86"/>
                  </a:cubicBezTo>
                  <a:cubicBezTo>
                    <a:pt x="61" y="89"/>
                    <a:pt x="63" y="93"/>
                    <a:pt x="62" y="97"/>
                  </a:cubicBezTo>
                  <a:cubicBezTo>
                    <a:pt x="62" y="99"/>
                    <a:pt x="60" y="100"/>
                    <a:pt x="59" y="101"/>
                  </a:cubicBezTo>
                  <a:cubicBezTo>
                    <a:pt x="73" y="106"/>
                    <a:pt x="63" y="113"/>
                    <a:pt x="54" y="115"/>
                  </a:cubicBezTo>
                  <a:cubicBezTo>
                    <a:pt x="62" y="121"/>
                    <a:pt x="56" y="131"/>
                    <a:pt x="66" y="139"/>
                  </a:cubicBezTo>
                  <a:cubicBezTo>
                    <a:pt x="61" y="143"/>
                    <a:pt x="57" y="143"/>
                    <a:pt x="51" y="145"/>
                  </a:cubicBezTo>
                  <a:cubicBezTo>
                    <a:pt x="50" y="153"/>
                    <a:pt x="47" y="153"/>
                    <a:pt x="41" y="157"/>
                  </a:cubicBezTo>
                  <a:cubicBezTo>
                    <a:pt x="38" y="166"/>
                    <a:pt x="35" y="163"/>
                    <a:pt x="36" y="173"/>
                  </a:cubicBezTo>
                  <a:cubicBezTo>
                    <a:pt x="31" y="176"/>
                    <a:pt x="31" y="174"/>
                    <a:pt x="35" y="17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43" name="Freeform 571"/>
            <p:cNvSpPr>
              <a:spLocks/>
            </p:cNvSpPr>
            <p:nvPr/>
          </p:nvSpPr>
          <p:spPr bwMode="auto">
            <a:xfrm>
              <a:off x="1091" y="2629"/>
              <a:ext cx="125" cy="207"/>
            </a:xfrm>
            <a:custGeom>
              <a:avLst/>
              <a:gdLst>
                <a:gd name="T0" fmla="*/ 109 w 125"/>
                <a:gd name="T1" fmla="*/ 42 h 207"/>
                <a:gd name="T2" fmla="*/ 121 w 125"/>
                <a:gd name="T3" fmla="*/ 98 h 207"/>
                <a:gd name="T4" fmla="*/ 118 w 125"/>
                <a:gd name="T5" fmla="*/ 143 h 207"/>
                <a:gd name="T6" fmla="*/ 110 w 125"/>
                <a:gd name="T7" fmla="*/ 186 h 207"/>
                <a:gd name="T8" fmla="*/ 109 w 125"/>
                <a:gd name="T9" fmla="*/ 189 h 207"/>
                <a:gd name="T10" fmla="*/ 104 w 125"/>
                <a:gd name="T11" fmla="*/ 167 h 207"/>
                <a:gd name="T12" fmla="*/ 95 w 125"/>
                <a:gd name="T13" fmla="*/ 182 h 207"/>
                <a:gd name="T14" fmla="*/ 82 w 125"/>
                <a:gd name="T15" fmla="*/ 185 h 207"/>
                <a:gd name="T16" fmla="*/ 70 w 125"/>
                <a:gd name="T17" fmla="*/ 174 h 207"/>
                <a:gd name="T18" fmla="*/ 67 w 125"/>
                <a:gd name="T19" fmla="*/ 170 h 207"/>
                <a:gd name="T20" fmla="*/ 77 w 125"/>
                <a:gd name="T21" fmla="*/ 165 h 207"/>
                <a:gd name="T22" fmla="*/ 61 w 125"/>
                <a:gd name="T23" fmla="*/ 158 h 207"/>
                <a:gd name="T24" fmla="*/ 34 w 125"/>
                <a:gd name="T25" fmla="*/ 167 h 207"/>
                <a:gd name="T26" fmla="*/ 35 w 125"/>
                <a:gd name="T27" fmla="*/ 173 h 207"/>
                <a:gd name="T28" fmla="*/ 20 w 125"/>
                <a:gd name="T29" fmla="*/ 162 h 207"/>
                <a:gd name="T30" fmla="*/ 31 w 125"/>
                <a:gd name="T31" fmla="*/ 150 h 207"/>
                <a:gd name="T32" fmla="*/ 55 w 125"/>
                <a:gd name="T33" fmla="*/ 131 h 207"/>
                <a:gd name="T34" fmla="*/ 50 w 125"/>
                <a:gd name="T35" fmla="*/ 135 h 207"/>
                <a:gd name="T36" fmla="*/ 38 w 125"/>
                <a:gd name="T37" fmla="*/ 129 h 207"/>
                <a:gd name="T38" fmla="*/ 59 w 125"/>
                <a:gd name="T39" fmla="*/ 126 h 207"/>
                <a:gd name="T40" fmla="*/ 56 w 125"/>
                <a:gd name="T41" fmla="*/ 119 h 207"/>
                <a:gd name="T42" fmla="*/ 79 w 125"/>
                <a:gd name="T43" fmla="*/ 129 h 207"/>
                <a:gd name="T44" fmla="*/ 104 w 125"/>
                <a:gd name="T45" fmla="*/ 128 h 207"/>
                <a:gd name="T46" fmla="*/ 112 w 125"/>
                <a:gd name="T47" fmla="*/ 123 h 207"/>
                <a:gd name="T48" fmla="*/ 107 w 125"/>
                <a:gd name="T49" fmla="*/ 113 h 207"/>
                <a:gd name="T50" fmla="*/ 118 w 125"/>
                <a:gd name="T51" fmla="*/ 110 h 207"/>
                <a:gd name="T52" fmla="*/ 86 w 125"/>
                <a:gd name="T53" fmla="*/ 104 h 207"/>
                <a:gd name="T54" fmla="*/ 89 w 125"/>
                <a:gd name="T55" fmla="*/ 111 h 207"/>
                <a:gd name="T56" fmla="*/ 77 w 125"/>
                <a:gd name="T57" fmla="*/ 114 h 207"/>
                <a:gd name="T58" fmla="*/ 70 w 125"/>
                <a:gd name="T59" fmla="*/ 117 h 207"/>
                <a:gd name="T60" fmla="*/ 62 w 125"/>
                <a:gd name="T61" fmla="*/ 104 h 207"/>
                <a:gd name="T62" fmla="*/ 46 w 125"/>
                <a:gd name="T63" fmla="*/ 90 h 207"/>
                <a:gd name="T64" fmla="*/ 67 w 125"/>
                <a:gd name="T65" fmla="*/ 101 h 207"/>
                <a:gd name="T66" fmla="*/ 92 w 125"/>
                <a:gd name="T67" fmla="*/ 101 h 207"/>
                <a:gd name="T68" fmla="*/ 110 w 125"/>
                <a:gd name="T69" fmla="*/ 101 h 207"/>
                <a:gd name="T70" fmla="*/ 113 w 125"/>
                <a:gd name="T71" fmla="*/ 99 h 207"/>
                <a:gd name="T72" fmla="*/ 86 w 125"/>
                <a:gd name="T73" fmla="*/ 89 h 207"/>
                <a:gd name="T74" fmla="*/ 88 w 125"/>
                <a:gd name="T75" fmla="*/ 81 h 207"/>
                <a:gd name="T76" fmla="*/ 68 w 125"/>
                <a:gd name="T77" fmla="*/ 78 h 207"/>
                <a:gd name="T78" fmla="*/ 109 w 125"/>
                <a:gd name="T79" fmla="*/ 87 h 207"/>
                <a:gd name="T80" fmla="*/ 115 w 125"/>
                <a:gd name="T81" fmla="*/ 78 h 207"/>
                <a:gd name="T82" fmla="*/ 116 w 125"/>
                <a:gd name="T83" fmla="*/ 57 h 207"/>
                <a:gd name="T84" fmla="*/ 91 w 125"/>
                <a:gd name="T85" fmla="*/ 41 h 207"/>
                <a:gd name="T86" fmla="*/ 53 w 125"/>
                <a:gd name="T87" fmla="*/ 26 h 207"/>
                <a:gd name="T88" fmla="*/ 26 w 125"/>
                <a:gd name="T89" fmla="*/ 12 h 207"/>
                <a:gd name="T90" fmla="*/ 17 w 125"/>
                <a:gd name="T91" fmla="*/ 8 h 207"/>
                <a:gd name="T92" fmla="*/ 16 w 125"/>
                <a:gd name="T93" fmla="*/ 9 h 207"/>
                <a:gd name="T94" fmla="*/ 43 w 125"/>
                <a:gd name="T95" fmla="*/ 9 h 207"/>
                <a:gd name="T96" fmla="*/ 73 w 125"/>
                <a:gd name="T97" fmla="*/ 24 h 207"/>
                <a:gd name="T98" fmla="*/ 97 w 125"/>
                <a:gd name="T99" fmla="*/ 32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5" h="207">
                  <a:moveTo>
                    <a:pt x="97" y="32"/>
                  </a:moveTo>
                  <a:cubicBezTo>
                    <a:pt x="101" y="38"/>
                    <a:pt x="101" y="41"/>
                    <a:pt x="109" y="42"/>
                  </a:cubicBezTo>
                  <a:cubicBezTo>
                    <a:pt x="119" y="49"/>
                    <a:pt x="124" y="45"/>
                    <a:pt x="116" y="59"/>
                  </a:cubicBezTo>
                  <a:cubicBezTo>
                    <a:pt x="121" y="66"/>
                    <a:pt x="120" y="92"/>
                    <a:pt x="121" y="98"/>
                  </a:cubicBezTo>
                  <a:cubicBezTo>
                    <a:pt x="120" y="107"/>
                    <a:pt x="114" y="117"/>
                    <a:pt x="119" y="119"/>
                  </a:cubicBezTo>
                  <a:cubicBezTo>
                    <a:pt x="118" y="128"/>
                    <a:pt x="115" y="135"/>
                    <a:pt x="118" y="143"/>
                  </a:cubicBezTo>
                  <a:cubicBezTo>
                    <a:pt x="116" y="149"/>
                    <a:pt x="115" y="155"/>
                    <a:pt x="113" y="161"/>
                  </a:cubicBezTo>
                  <a:cubicBezTo>
                    <a:pt x="112" y="170"/>
                    <a:pt x="114" y="178"/>
                    <a:pt x="110" y="186"/>
                  </a:cubicBezTo>
                  <a:cubicBezTo>
                    <a:pt x="113" y="193"/>
                    <a:pt x="110" y="199"/>
                    <a:pt x="109" y="207"/>
                  </a:cubicBezTo>
                  <a:cubicBezTo>
                    <a:pt x="106" y="183"/>
                    <a:pt x="101" y="193"/>
                    <a:pt x="109" y="189"/>
                  </a:cubicBezTo>
                  <a:cubicBezTo>
                    <a:pt x="100" y="187"/>
                    <a:pt x="106" y="185"/>
                    <a:pt x="109" y="179"/>
                  </a:cubicBezTo>
                  <a:cubicBezTo>
                    <a:pt x="106" y="171"/>
                    <a:pt x="112" y="172"/>
                    <a:pt x="104" y="167"/>
                  </a:cubicBezTo>
                  <a:cubicBezTo>
                    <a:pt x="102" y="179"/>
                    <a:pt x="97" y="181"/>
                    <a:pt x="91" y="191"/>
                  </a:cubicBezTo>
                  <a:cubicBezTo>
                    <a:pt x="85" y="182"/>
                    <a:pt x="75" y="184"/>
                    <a:pt x="95" y="182"/>
                  </a:cubicBezTo>
                  <a:cubicBezTo>
                    <a:pt x="114" y="167"/>
                    <a:pt x="79" y="174"/>
                    <a:pt x="73" y="174"/>
                  </a:cubicBezTo>
                  <a:cubicBezTo>
                    <a:pt x="75" y="182"/>
                    <a:pt x="88" y="181"/>
                    <a:pt x="82" y="185"/>
                  </a:cubicBezTo>
                  <a:cubicBezTo>
                    <a:pt x="79" y="187"/>
                    <a:pt x="75" y="181"/>
                    <a:pt x="71" y="180"/>
                  </a:cubicBezTo>
                  <a:cubicBezTo>
                    <a:pt x="79" y="176"/>
                    <a:pt x="85" y="172"/>
                    <a:pt x="70" y="174"/>
                  </a:cubicBezTo>
                  <a:cubicBezTo>
                    <a:pt x="60" y="178"/>
                    <a:pt x="62" y="181"/>
                    <a:pt x="52" y="174"/>
                  </a:cubicBezTo>
                  <a:cubicBezTo>
                    <a:pt x="58" y="168"/>
                    <a:pt x="60" y="171"/>
                    <a:pt x="67" y="170"/>
                  </a:cubicBezTo>
                  <a:cubicBezTo>
                    <a:pt x="72" y="166"/>
                    <a:pt x="75" y="168"/>
                    <a:pt x="82" y="167"/>
                  </a:cubicBezTo>
                  <a:cubicBezTo>
                    <a:pt x="80" y="166"/>
                    <a:pt x="75" y="166"/>
                    <a:pt x="77" y="165"/>
                  </a:cubicBezTo>
                  <a:cubicBezTo>
                    <a:pt x="83" y="163"/>
                    <a:pt x="95" y="162"/>
                    <a:pt x="95" y="162"/>
                  </a:cubicBezTo>
                  <a:cubicBezTo>
                    <a:pt x="82" y="158"/>
                    <a:pt x="75" y="156"/>
                    <a:pt x="61" y="158"/>
                  </a:cubicBezTo>
                  <a:cubicBezTo>
                    <a:pt x="55" y="162"/>
                    <a:pt x="48" y="164"/>
                    <a:pt x="41" y="165"/>
                  </a:cubicBezTo>
                  <a:cubicBezTo>
                    <a:pt x="37" y="167"/>
                    <a:pt x="19" y="170"/>
                    <a:pt x="34" y="167"/>
                  </a:cubicBezTo>
                  <a:cubicBezTo>
                    <a:pt x="35" y="168"/>
                    <a:pt x="43" y="173"/>
                    <a:pt x="40" y="176"/>
                  </a:cubicBezTo>
                  <a:cubicBezTo>
                    <a:pt x="39" y="177"/>
                    <a:pt x="37" y="174"/>
                    <a:pt x="35" y="173"/>
                  </a:cubicBezTo>
                  <a:cubicBezTo>
                    <a:pt x="30" y="170"/>
                    <a:pt x="31" y="171"/>
                    <a:pt x="26" y="170"/>
                  </a:cubicBezTo>
                  <a:cubicBezTo>
                    <a:pt x="21" y="166"/>
                    <a:pt x="0" y="160"/>
                    <a:pt x="20" y="162"/>
                  </a:cubicBezTo>
                  <a:cubicBezTo>
                    <a:pt x="26" y="161"/>
                    <a:pt x="42" y="160"/>
                    <a:pt x="23" y="158"/>
                  </a:cubicBezTo>
                  <a:cubicBezTo>
                    <a:pt x="44" y="156"/>
                    <a:pt x="44" y="156"/>
                    <a:pt x="31" y="150"/>
                  </a:cubicBezTo>
                  <a:cubicBezTo>
                    <a:pt x="28" y="144"/>
                    <a:pt x="24" y="140"/>
                    <a:pt x="34" y="143"/>
                  </a:cubicBezTo>
                  <a:cubicBezTo>
                    <a:pt x="40" y="140"/>
                    <a:pt x="49" y="131"/>
                    <a:pt x="55" y="131"/>
                  </a:cubicBezTo>
                  <a:cubicBezTo>
                    <a:pt x="55" y="131"/>
                    <a:pt x="46" y="136"/>
                    <a:pt x="46" y="137"/>
                  </a:cubicBezTo>
                  <a:cubicBezTo>
                    <a:pt x="46" y="138"/>
                    <a:pt x="49" y="136"/>
                    <a:pt x="50" y="135"/>
                  </a:cubicBezTo>
                  <a:cubicBezTo>
                    <a:pt x="43" y="132"/>
                    <a:pt x="38" y="134"/>
                    <a:pt x="32" y="131"/>
                  </a:cubicBezTo>
                  <a:cubicBezTo>
                    <a:pt x="30" y="130"/>
                    <a:pt x="36" y="129"/>
                    <a:pt x="38" y="129"/>
                  </a:cubicBezTo>
                  <a:cubicBezTo>
                    <a:pt x="44" y="128"/>
                    <a:pt x="49" y="128"/>
                    <a:pt x="55" y="128"/>
                  </a:cubicBezTo>
                  <a:cubicBezTo>
                    <a:pt x="56" y="127"/>
                    <a:pt x="59" y="127"/>
                    <a:pt x="59" y="126"/>
                  </a:cubicBezTo>
                  <a:cubicBezTo>
                    <a:pt x="59" y="119"/>
                    <a:pt x="48" y="119"/>
                    <a:pt x="50" y="117"/>
                  </a:cubicBezTo>
                  <a:cubicBezTo>
                    <a:pt x="51" y="116"/>
                    <a:pt x="54" y="119"/>
                    <a:pt x="56" y="119"/>
                  </a:cubicBezTo>
                  <a:cubicBezTo>
                    <a:pt x="57" y="119"/>
                    <a:pt x="53" y="117"/>
                    <a:pt x="53" y="117"/>
                  </a:cubicBezTo>
                  <a:cubicBezTo>
                    <a:pt x="63" y="121"/>
                    <a:pt x="68" y="128"/>
                    <a:pt x="79" y="129"/>
                  </a:cubicBezTo>
                  <a:cubicBezTo>
                    <a:pt x="85" y="131"/>
                    <a:pt x="90" y="131"/>
                    <a:pt x="95" y="134"/>
                  </a:cubicBezTo>
                  <a:cubicBezTo>
                    <a:pt x="99" y="128"/>
                    <a:pt x="98" y="123"/>
                    <a:pt x="104" y="128"/>
                  </a:cubicBezTo>
                  <a:cubicBezTo>
                    <a:pt x="123" y="123"/>
                    <a:pt x="103" y="129"/>
                    <a:pt x="97" y="126"/>
                  </a:cubicBezTo>
                  <a:cubicBezTo>
                    <a:pt x="104" y="125"/>
                    <a:pt x="105" y="122"/>
                    <a:pt x="112" y="123"/>
                  </a:cubicBezTo>
                  <a:cubicBezTo>
                    <a:pt x="122" y="128"/>
                    <a:pt x="113" y="119"/>
                    <a:pt x="110" y="117"/>
                  </a:cubicBezTo>
                  <a:cubicBezTo>
                    <a:pt x="109" y="116"/>
                    <a:pt x="106" y="114"/>
                    <a:pt x="107" y="113"/>
                  </a:cubicBezTo>
                  <a:cubicBezTo>
                    <a:pt x="108" y="111"/>
                    <a:pt x="111" y="112"/>
                    <a:pt x="113" y="111"/>
                  </a:cubicBezTo>
                  <a:cubicBezTo>
                    <a:pt x="115" y="111"/>
                    <a:pt x="120" y="110"/>
                    <a:pt x="118" y="110"/>
                  </a:cubicBezTo>
                  <a:cubicBezTo>
                    <a:pt x="116" y="110"/>
                    <a:pt x="114" y="111"/>
                    <a:pt x="112" y="111"/>
                  </a:cubicBezTo>
                  <a:cubicBezTo>
                    <a:pt x="102" y="109"/>
                    <a:pt x="98" y="106"/>
                    <a:pt x="86" y="104"/>
                  </a:cubicBezTo>
                  <a:cubicBezTo>
                    <a:pt x="77" y="115"/>
                    <a:pt x="94" y="105"/>
                    <a:pt x="94" y="113"/>
                  </a:cubicBezTo>
                  <a:cubicBezTo>
                    <a:pt x="94" y="115"/>
                    <a:pt x="91" y="112"/>
                    <a:pt x="89" y="111"/>
                  </a:cubicBezTo>
                  <a:cubicBezTo>
                    <a:pt x="80" y="107"/>
                    <a:pt x="86" y="108"/>
                    <a:pt x="76" y="107"/>
                  </a:cubicBezTo>
                  <a:cubicBezTo>
                    <a:pt x="63" y="109"/>
                    <a:pt x="65" y="112"/>
                    <a:pt x="77" y="114"/>
                  </a:cubicBezTo>
                  <a:cubicBezTo>
                    <a:pt x="95" y="120"/>
                    <a:pt x="89" y="118"/>
                    <a:pt x="76" y="116"/>
                  </a:cubicBezTo>
                  <a:cubicBezTo>
                    <a:pt x="73" y="115"/>
                    <a:pt x="58" y="115"/>
                    <a:pt x="70" y="117"/>
                  </a:cubicBezTo>
                  <a:cubicBezTo>
                    <a:pt x="63" y="113"/>
                    <a:pt x="53" y="118"/>
                    <a:pt x="62" y="114"/>
                  </a:cubicBezTo>
                  <a:cubicBezTo>
                    <a:pt x="52" y="112"/>
                    <a:pt x="57" y="109"/>
                    <a:pt x="62" y="104"/>
                  </a:cubicBezTo>
                  <a:cubicBezTo>
                    <a:pt x="57" y="101"/>
                    <a:pt x="53" y="99"/>
                    <a:pt x="47" y="98"/>
                  </a:cubicBezTo>
                  <a:cubicBezTo>
                    <a:pt x="41" y="95"/>
                    <a:pt x="39" y="93"/>
                    <a:pt x="46" y="90"/>
                  </a:cubicBezTo>
                  <a:cubicBezTo>
                    <a:pt x="51" y="93"/>
                    <a:pt x="55" y="95"/>
                    <a:pt x="61" y="96"/>
                  </a:cubicBezTo>
                  <a:cubicBezTo>
                    <a:pt x="70" y="100"/>
                    <a:pt x="56" y="108"/>
                    <a:pt x="67" y="101"/>
                  </a:cubicBezTo>
                  <a:cubicBezTo>
                    <a:pt x="76" y="112"/>
                    <a:pt x="65" y="110"/>
                    <a:pt x="82" y="107"/>
                  </a:cubicBezTo>
                  <a:cubicBezTo>
                    <a:pt x="90" y="103"/>
                    <a:pt x="111" y="105"/>
                    <a:pt x="92" y="101"/>
                  </a:cubicBezTo>
                  <a:cubicBezTo>
                    <a:pt x="105" y="93"/>
                    <a:pt x="83" y="99"/>
                    <a:pt x="97" y="93"/>
                  </a:cubicBezTo>
                  <a:cubicBezTo>
                    <a:pt x="99" y="104"/>
                    <a:pt x="102" y="95"/>
                    <a:pt x="110" y="101"/>
                  </a:cubicBezTo>
                  <a:cubicBezTo>
                    <a:pt x="111" y="103"/>
                    <a:pt x="110" y="109"/>
                    <a:pt x="112" y="108"/>
                  </a:cubicBezTo>
                  <a:cubicBezTo>
                    <a:pt x="115" y="106"/>
                    <a:pt x="115" y="101"/>
                    <a:pt x="113" y="99"/>
                  </a:cubicBezTo>
                  <a:cubicBezTo>
                    <a:pt x="110" y="96"/>
                    <a:pt x="105" y="97"/>
                    <a:pt x="101" y="96"/>
                  </a:cubicBezTo>
                  <a:cubicBezTo>
                    <a:pt x="121" y="84"/>
                    <a:pt x="62" y="93"/>
                    <a:pt x="86" y="89"/>
                  </a:cubicBezTo>
                  <a:cubicBezTo>
                    <a:pt x="95" y="90"/>
                    <a:pt x="104" y="96"/>
                    <a:pt x="109" y="87"/>
                  </a:cubicBezTo>
                  <a:cubicBezTo>
                    <a:pt x="102" y="85"/>
                    <a:pt x="95" y="83"/>
                    <a:pt x="88" y="81"/>
                  </a:cubicBezTo>
                  <a:cubicBezTo>
                    <a:pt x="82" y="76"/>
                    <a:pt x="75" y="72"/>
                    <a:pt x="68" y="71"/>
                  </a:cubicBezTo>
                  <a:cubicBezTo>
                    <a:pt x="59" y="67"/>
                    <a:pt x="65" y="76"/>
                    <a:pt x="68" y="78"/>
                  </a:cubicBezTo>
                  <a:cubicBezTo>
                    <a:pt x="71" y="80"/>
                    <a:pt x="76" y="80"/>
                    <a:pt x="79" y="81"/>
                  </a:cubicBezTo>
                  <a:cubicBezTo>
                    <a:pt x="88" y="86"/>
                    <a:pt x="99" y="85"/>
                    <a:pt x="109" y="87"/>
                  </a:cubicBezTo>
                  <a:cubicBezTo>
                    <a:pt x="125" y="85"/>
                    <a:pt x="118" y="81"/>
                    <a:pt x="109" y="80"/>
                  </a:cubicBezTo>
                  <a:cubicBezTo>
                    <a:pt x="93" y="74"/>
                    <a:pt x="106" y="76"/>
                    <a:pt x="115" y="78"/>
                  </a:cubicBezTo>
                  <a:cubicBezTo>
                    <a:pt x="117" y="68"/>
                    <a:pt x="107" y="71"/>
                    <a:pt x="100" y="66"/>
                  </a:cubicBezTo>
                  <a:cubicBezTo>
                    <a:pt x="114" y="65"/>
                    <a:pt x="107" y="64"/>
                    <a:pt x="116" y="57"/>
                  </a:cubicBezTo>
                  <a:cubicBezTo>
                    <a:pt x="109" y="56"/>
                    <a:pt x="105" y="53"/>
                    <a:pt x="98" y="51"/>
                  </a:cubicBezTo>
                  <a:cubicBezTo>
                    <a:pt x="101" y="42"/>
                    <a:pt x="98" y="46"/>
                    <a:pt x="91" y="41"/>
                  </a:cubicBezTo>
                  <a:cubicBezTo>
                    <a:pt x="89" y="37"/>
                    <a:pt x="75" y="33"/>
                    <a:pt x="68" y="29"/>
                  </a:cubicBezTo>
                  <a:cubicBezTo>
                    <a:pt x="52" y="37"/>
                    <a:pt x="66" y="22"/>
                    <a:pt x="53" y="26"/>
                  </a:cubicBezTo>
                  <a:cubicBezTo>
                    <a:pt x="52" y="19"/>
                    <a:pt x="45" y="15"/>
                    <a:pt x="38" y="14"/>
                  </a:cubicBezTo>
                  <a:cubicBezTo>
                    <a:pt x="34" y="12"/>
                    <a:pt x="29" y="14"/>
                    <a:pt x="26" y="12"/>
                  </a:cubicBezTo>
                  <a:cubicBezTo>
                    <a:pt x="21" y="9"/>
                    <a:pt x="22" y="3"/>
                    <a:pt x="16" y="0"/>
                  </a:cubicBezTo>
                  <a:cubicBezTo>
                    <a:pt x="16" y="3"/>
                    <a:pt x="19" y="6"/>
                    <a:pt x="17" y="8"/>
                  </a:cubicBezTo>
                  <a:cubicBezTo>
                    <a:pt x="15" y="11"/>
                    <a:pt x="5" y="6"/>
                    <a:pt x="7" y="3"/>
                  </a:cubicBezTo>
                  <a:cubicBezTo>
                    <a:pt x="9" y="0"/>
                    <a:pt x="13" y="8"/>
                    <a:pt x="16" y="9"/>
                  </a:cubicBezTo>
                  <a:cubicBezTo>
                    <a:pt x="22" y="11"/>
                    <a:pt x="35" y="12"/>
                    <a:pt x="35" y="12"/>
                  </a:cubicBezTo>
                  <a:cubicBezTo>
                    <a:pt x="26" y="5"/>
                    <a:pt x="39" y="8"/>
                    <a:pt x="43" y="9"/>
                  </a:cubicBezTo>
                  <a:cubicBezTo>
                    <a:pt x="48" y="11"/>
                    <a:pt x="52" y="12"/>
                    <a:pt x="56" y="15"/>
                  </a:cubicBezTo>
                  <a:cubicBezTo>
                    <a:pt x="60" y="21"/>
                    <a:pt x="66" y="23"/>
                    <a:pt x="73" y="24"/>
                  </a:cubicBezTo>
                  <a:cubicBezTo>
                    <a:pt x="78" y="27"/>
                    <a:pt x="82" y="29"/>
                    <a:pt x="86" y="33"/>
                  </a:cubicBezTo>
                  <a:cubicBezTo>
                    <a:pt x="102" y="32"/>
                    <a:pt x="106" y="32"/>
                    <a:pt x="97" y="32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44" name="Freeform 572"/>
            <p:cNvSpPr>
              <a:spLocks/>
            </p:cNvSpPr>
            <p:nvPr/>
          </p:nvSpPr>
          <p:spPr bwMode="auto">
            <a:xfrm>
              <a:off x="1103" y="2442"/>
              <a:ext cx="44" cy="145"/>
            </a:xfrm>
            <a:custGeom>
              <a:avLst/>
              <a:gdLst>
                <a:gd name="T0" fmla="*/ 32 w 44"/>
                <a:gd name="T1" fmla="*/ 12 h 145"/>
                <a:gd name="T2" fmla="*/ 29 w 44"/>
                <a:gd name="T3" fmla="*/ 24 h 145"/>
                <a:gd name="T4" fmla="*/ 20 w 44"/>
                <a:gd name="T5" fmla="*/ 70 h 145"/>
                <a:gd name="T6" fmla="*/ 8 w 44"/>
                <a:gd name="T7" fmla="*/ 108 h 145"/>
                <a:gd name="T8" fmla="*/ 1 w 44"/>
                <a:gd name="T9" fmla="*/ 135 h 145"/>
                <a:gd name="T10" fmla="*/ 2 w 44"/>
                <a:gd name="T11" fmla="*/ 144 h 145"/>
                <a:gd name="T12" fmla="*/ 4 w 44"/>
                <a:gd name="T13" fmla="*/ 139 h 145"/>
                <a:gd name="T14" fmla="*/ 7 w 44"/>
                <a:gd name="T15" fmla="*/ 129 h 145"/>
                <a:gd name="T16" fmla="*/ 19 w 44"/>
                <a:gd name="T17" fmla="*/ 81 h 145"/>
                <a:gd name="T18" fmla="*/ 28 w 44"/>
                <a:gd name="T19" fmla="*/ 67 h 145"/>
                <a:gd name="T20" fmla="*/ 28 w 44"/>
                <a:gd name="T21" fmla="*/ 57 h 145"/>
                <a:gd name="T22" fmla="*/ 34 w 44"/>
                <a:gd name="T23" fmla="*/ 22 h 145"/>
                <a:gd name="T24" fmla="*/ 34 w 44"/>
                <a:gd name="T25" fmla="*/ 6 h 145"/>
                <a:gd name="T26" fmla="*/ 32 w 44"/>
                <a:gd name="T27" fmla="*/ 15 h 145"/>
                <a:gd name="T28" fmla="*/ 23 w 44"/>
                <a:gd name="T29" fmla="*/ 13 h 145"/>
                <a:gd name="T30" fmla="*/ 25 w 44"/>
                <a:gd name="T31" fmla="*/ 9 h 145"/>
                <a:gd name="T32" fmla="*/ 17 w 44"/>
                <a:gd name="T33" fmla="*/ 4 h 145"/>
                <a:gd name="T34" fmla="*/ 26 w 44"/>
                <a:gd name="T35" fmla="*/ 15 h 145"/>
                <a:gd name="T36" fmla="*/ 28 w 44"/>
                <a:gd name="T37" fmla="*/ 25 h 145"/>
                <a:gd name="T38" fmla="*/ 32 w 44"/>
                <a:gd name="T39" fmla="*/ 1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145">
                  <a:moveTo>
                    <a:pt x="32" y="12"/>
                  </a:moveTo>
                  <a:cubicBezTo>
                    <a:pt x="27" y="17"/>
                    <a:pt x="22" y="19"/>
                    <a:pt x="29" y="24"/>
                  </a:cubicBezTo>
                  <a:cubicBezTo>
                    <a:pt x="28" y="38"/>
                    <a:pt x="27" y="57"/>
                    <a:pt x="20" y="70"/>
                  </a:cubicBezTo>
                  <a:cubicBezTo>
                    <a:pt x="18" y="82"/>
                    <a:pt x="18" y="102"/>
                    <a:pt x="8" y="108"/>
                  </a:cubicBezTo>
                  <a:cubicBezTo>
                    <a:pt x="2" y="115"/>
                    <a:pt x="1" y="135"/>
                    <a:pt x="1" y="135"/>
                  </a:cubicBezTo>
                  <a:cubicBezTo>
                    <a:pt x="1" y="138"/>
                    <a:pt x="0" y="142"/>
                    <a:pt x="2" y="144"/>
                  </a:cubicBezTo>
                  <a:cubicBezTo>
                    <a:pt x="3" y="145"/>
                    <a:pt x="4" y="141"/>
                    <a:pt x="4" y="139"/>
                  </a:cubicBezTo>
                  <a:cubicBezTo>
                    <a:pt x="7" y="128"/>
                    <a:pt x="3" y="137"/>
                    <a:pt x="7" y="129"/>
                  </a:cubicBezTo>
                  <a:cubicBezTo>
                    <a:pt x="9" y="115"/>
                    <a:pt x="10" y="92"/>
                    <a:pt x="19" y="81"/>
                  </a:cubicBezTo>
                  <a:cubicBezTo>
                    <a:pt x="21" y="73"/>
                    <a:pt x="20" y="70"/>
                    <a:pt x="28" y="67"/>
                  </a:cubicBezTo>
                  <a:cubicBezTo>
                    <a:pt x="18" y="65"/>
                    <a:pt x="24" y="63"/>
                    <a:pt x="28" y="57"/>
                  </a:cubicBezTo>
                  <a:cubicBezTo>
                    <a:pt x="27" y="46"/>
                    <a:pt x="22" y="29"/>
                    <a:pt x="34" y="22"/>
                  </a:cubicBezTo>
                  <a:cubicBezTo>
                    <a:pt x="36" y="13"/>
                    <a:pt x="44" y="13"/>
                    <a:pt x="34" y="6"/>
                  </a:cubicBezTo>
                  <a:cubicBezTo>
                    <a:pt x="33" y="9"/>
                    <a:pt x="35" y="13"/>
                    <a:pt x="32" y="15"/>
                  </a:cubicBezTo>
                  <a:cubicBezTo>
                    <a:pt x="29" y="17"/>
                    <a:pt x="25" y="15"/>
                    <a:pt x="23" y="13"/>
                  </a:cubicBezTo>
                  <a:cubicBezTo>
                    <a:pt x="22" y="12"/>
                    <a:pt x="24" y="10"/>
                    <a:pt x="25" y="9"/>
                  </a:cubicBezTo>
                  <a:cubicBezTo>
                    <a:pt x="27" y="1"/>
                    <a:pt x="24" y="0"/>
                    <a:pt x="17" y="4"/>
                  </a:cubicBezTo>
                  <a:cubicBezTo>
                    <a:pt x="23" y="14"/>
                    <a:pt x="10" y="11"/>
                    <a:pt x="26" y="15"/>
                  </a:cubicBezTo>
                  <a:cubicBezTo>
                    <a:pt x="29" y="21"/>
                    <a:pt x="28" y="18"/>
                    <a:pt x="28" y="25"/>
                  </a:cubicBezTo>
                  <a:lnTo>
                    <a:pt x="32" y="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45" name="Freeform 573"/>
            <p:cNvSpPr>
              <a:spLocks/>
            </p:cNvSpPr>
            <p:nvPr/>
          </p:nvSpPr>
          <p:spPr bwMode="auto">
            <a:xfrm>
              <a:off x="1204" y="1938"/>
              <a:ext cx="138" cy="87"/>
            </a:xfrm>
            <a:custGeom>
              <a:avLst/>
              <a:gdLst>
                <a:gd name="T0" fmla="*/ 116 w 138"/>
                <a:gd name="T1" fmla="*/ 24 h 87"/>
                <a:gd name="T2" fmla="*/ 99 w 138"/>
                <a:gd name="T3" fmla="*/ 42 h 87"/>
                <a:gd name="T4" fmla="*/ 84 w 138"/>
                <a:gd name="T5" fmla="*/ 45 h 87"/>
                <a:gd name="T6" fmla="*/ 72 w 138"/>
                <a:gd name="T7" fmla="*/ 46 h 87"/>
                <a:gd name="T8" fmla="*/ 59 w 138"/>
                <a:gd name="T9" fmla="*/ 52 h 87"/>
                <a:gd name="T10" fmla="*/ 44 w 138"/>
                <a:gd name="T11" fmla="*/ 57 h 87"/>
                <a:gd name="T12" fmla="*/ 45 w 138"/>
                <a:gd name="T13" fmla="*/ 48 h 87"/>
                <a:gd name="T14" fmla="*/ 38 w 138"/>
                <a:gd name="T15" fmla="*/ 49 h 87"/>
                <a:gd name="T16" fmla="*/ 38 w 138"/>
                <a:gd name="T17" fmla="*/ 39 h 87"/>
                <a:gd name="T18" fmla="*/ 48 w 138"/>
                <a:gd name="T19" fmla="*/ 28 h 87"/>
                <a:gd name="T20" fmla="*/ 50 w 138"/>
                <a:gd name="T21" fmla="*/ 33 h 87"/>
                <a:gd name="T22" fmla="*/ 78 w 138"/>
                <a:gd name="T23" fmla="*/ 21 h 87"/>
                <a:gd name="T24" fmla="*/ 92 w 138"/>
                <a:gd name="T25" fmla="*/ 7 h 87"/>
                <a:gd name="T26" fmla="*/ 90 w 138"/>
                <a:gd name="T27" fmla="*/ 1 h 87"/>
                <a:gd name="T28" fmla="*/ 89 w 138"/>
                <a:gd name="T29" fmla="*/ 6 h 87"/>
                <a:gd name="T30" fmla="*/ 84 w 138"/>
                <a:gd name="T31" fmla="*/ 10 h 87"/>
                <a:gd name="T32" fmla="*/ 66 w 138"/>
                <a:gd name="T33" fmla="*/ 19 h 87"/>
                <a:gd name="T34" fmla="*/ 0 w 138"/>
                <a:gd name="T35" fmla="*/ 33 h 87"/>
                <a:gd name="T36" fmla="*/ 5 w 138"/>
                <a:gd name="T37" fmla="*/ 36 h 87"/>
                <a:gd name="T38" fmla="*/ 15 w 138"/>
                <a:gd name="T39" fmla="*/ 37 h 87"/>
                <a:gd name="T40" fmla="*/ 17 w 138"/>
                <a:gd name="T41" fmla="*/ 42 h 87"/>
                <a:gd name="T42" fmla="*/ 33 w 138"/>
                <a:gd name="T43" fmla="*/ 55 h 87"/>
                <a:gd name="T44" fmla="*/ 41 w 138"/>
                <a:gd name="T45" fmla="*/ 69 h 87"/>
                <a:gd name="T46" fmla="*/ 42 w 138"/>
                <a:gd name="T47" fmla="*/ 79 h 87"/>
                <a:gd name="T48" fmla="*/ 36 w 138"/>
                <a:gd name="T49" fmla="*/ 78 h 87"/>
                <a:gd name="T50" fmla="*/ 45 w 138"/>
                <a:gd name="T51" fmla="*/ 84 h 87"/>
                <a:gd name="T52" fmla="*/ 59 w 138"/>
                <a:gd name="T53" fmla="*/ 85 h 87"/>
                <a:gd name="T54" fmla="*/ 81 w 138"/>
                <a:gd name="T55" fmla="*/ 87 h 87"/>
                <a:gd name="T56" fmla="*/ 95 w 138"/>
                <a:gd name="T57" fmla="*/ 72 h 87"/>
                <a:gd name="T58" fmla="*/ 111 w 138"/>
                <a:gd name="T59" fmla="*/ 61 h 87"/>
                <a:gd name="T60" fmla="*/ 114 w 138"/>
                <a:gd name="T61" fmla="*/ 66 h 87"/>
                <a:gd name="T62" fmla="*/ 125 w 138"/>
                <a:gd name="T63" fmla="*/ 60 h 87"/>
                <a:gd name="T64" fmla="*/ 123 w 138"/>
                <a:gd name="T65" fmla="*/ 45 h 87"/>
                <a:gd name="T66" fmla="*/ 116 w 138"/>
                <a:gd name="T67" fmla="*/ 2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8" h="87">
                  <a:moveTo>
                    <a:pt x="116" y="24"/>
                  </a:moveTo>
                  <a:cubicBezTo>
                    <a:pt x="112" y="32"/>
                    <a:pt x="107" y="39"/>
                    <a:pt x="99" y="42"/>
                  </a:cubicBezTo>
                  <a:cubicBezTo>
                    <a:pt x="93" y="39"/>
                    <a:pt x="90" y="42"/>
                    <a:pt x="84" y="45"/>
                  </a:cubicBezTo>
                  <a:cubicBezTo>
                    <a:pt x="79" y="52"/>
                    <a:pt x="80" y="44"/>
                    <a:pt x="72" y="46"/>
                  </a:cubicBezTo>
                  <a:cubicBezTo>
                    <a:pt x="67" y="50"/>
                    <a:pt x="66" y="55"/>
                    <a:pt x="59" y="52"/>
                  </a:cubicBezTo>
                  <a:cubicBezTo>
                    <a:pt x="53" y="56"/>
                    <a:pt x="52" y="58"/>
                    <a:pt x="44" y="57"/>
                  </a:cubicBezTo>
                  <a:cubicBezTo>
                    <a:pt x="46" y="49"/>
                    <a:pt x="54" y="53"/>
                    <a:pt x="45" y="48"/>
                  </a:cubicBezTo>
                  <a:cubicBezTo>
                    <a:pt x="49" y="37"/>
                    <a:pt x="42" y="46"/>
                    <a:pt x="38" y="49"/>
                  </a:cubicBezTo>
                  <a:cubicBezTo>
                    <a:pt x="30" y="44"/>
                    <a:pt x="26" y="41"/>
                    <a:pt x="38" y="39"/>
                  </a:cubicBezTo>
                  <a:cubicBezTo>
                    <a:pt x="43" y="35"/>
                    <a:pt x="47" y="35"/>
                    <a:pt x="48" y="28"/>
                  </a:cubicBezTo>
                  <a:cubicBezTo>
                    <a:pt x="49" y="30"/>
                    <a:pt x="48" y="32"/>
                    <a:pt x="50" y="33"/>
                  </a:cubicBezTo>
                  <a:cubicBezTo>
                    <a:pt x="53" y="34"/>
                    <a:pt x="58" y="23"/>
                    <a:pt x="78" y="21"/>
                  </a:cubicBezTo>
                  <a:cubicBezTo>
                    <a:pt x="85" y="17"/>
                    <a:pt x="89" y="15"/>
                    <a:pt x="92" y="7"/>
                  </a:cubicBezTo>
                  <a:cubicBezTo>
                    <a:pt x="91" y="5"/>
                    <a:pt x="92" y="2"/>
                    <a:pt x="90" y="1"/>
                  </a:cubicBezTo>
                  <a:cubicBezTo>
                    <a:pt x="88" y="0"/>
                    <a:pt x="90" y="5"/>
                    <a:pt x="89" y="6"/>
                  </a:cubicBezTo>
                  <a:cubicBezTo>
                    <a:pt x="88" y="8"/>
                    <a:pt x="86" y="9"/>
                    <a:pt x="84" y="10"/>
                  </a:cubicBezTo>
                  <a:cubicBezTo>
                    <a:pt x="79" y="14"/>
                    <a:pt x="72" y="18"/>
                    <a:pt x="66" y="19"/>
                  </a:cubicBezTo>
                  <a:cubicBezTo>
                    <a:pt x="43" y="30"/>
                    <a:pt x="28" y="31"/>
                    <a:pt x="0" y="33"/>
                  </a:cubicBezTo>
                  <a:cubicBezTo>
                    <a:pt x="2" y="34"/>
                    <a:pt x="3" y="35"/>
                    <a:pt x="5" y="36"/>
                  </a:cubicBezTo>
                  <a:cubicBezTo>
                    <a:pt x="8" y="37"/>
                    <a:pt x="12" y="36"/>
                    <a:pt x="15" y="37"/>
                  </a:cubicBezTo>
                  <a:cubicBezTo>
                    <a:pt x="17" y="38"/>
                    <a:pt x="16" y="41"/>
                    <a:pt x="17" y="42"/>
                  </a:cubicBezTo>
                  <a:cubicBezTo>
                    <a:pt x="21" y="47"/>
                    <a:pt x="28" y="51"/>
                    <a:pt x="33" y="55"/>
                  </a:cubicBezTo>
                  <a:cubicBezTo>
                    <a:pt x="36" y="62"/>
                    <a:pt x="34" y="65"/>
                    <a:pt x="41" y="69"/>
                  </a:cubicBezTo>
                  <a:cubicBezTo>
                    <a:pt x="41" y="72"/>
                    <a:pt x="44" y="76"/>
                    <a:pt x="42" y="79"/>
                  </a:cubicBezTo>
                  <a:cubicBezTo>
                    <a:pt x="41" y="81"/>
                    <a:pt x="37" y="77"/>
                    <a:pt x="36" y="78"/>
                  </a:cubicBezTo>
                  <a:cubicBezTo>
                    <a:pt x="33" y="81"/>
                    <a:pt x="42" y="83"/>
                    <a:pt x="45" y="84"/>
                  </a:cubicBezTo>
                  <a:cubicBezTo>
                    <a:pt x="51" y="81"/>
                    <a:pt x="52" y="84"/>
                    <a:pt x="59" y="85"/>
                  </a:cubicBezTo>
                  <a:cubicBezTo>
                    <a:pt x="69" y="84"/>
                    <a:pt x="75" y="80"/>
                    <a:pt x="81" y="87"/>
                  </a:cubicBezTo>
                  <a:cubicBezTo>
                    <a:pt x="83" y="82"/>
                    <a:pt x="90" y="79"/>
                    <a:pt x="95" y="72"/>
                  </a:cubicBezTo>
                  <a:cubicBezTo>
                    <a:pt x="97" y="61"/>
                    <a:pt x="98" y="63"/>
                    <a:pt x="111" y="61"/>
                  </a:cubicBezTo>
                  <a:cubicBezTo>
                    <a:pt x="112" y="63"/>
                    <a:pt x="113" y="65"/>
                    <a:pt x="114" y="66"/>
                  </a:cubicBezTo>
                  <a:cubicBezTo>
                    <a:pt x="122" y="74"/>
                    <a:pt x="116" y="62"/>
                    <a:pt x="125" y="60"/>
                  </a:cubicBezTo>
                  <a:cubicBezTo>
                    <a:pt x="136" y="52"/>
                    <a:pt x="138" y="54"/>
                    <a:pt x="123" y="45"/>
                  </a:cubicBezTo>
                  <a:cubicBezTo>
                    <a:pt x="122" y="38"/>
                    <a:pt x="121" y="30"/>
                    <a:pt x="116" y="2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46" name="Freeform 574"/>
            <p:cNvSpPr>
              <a:spLocks/>
            </p:cNvSpPr>
            <p:nvPr/>
          </p:nvSpPr>
          <p:spPr bwMode="auto">
            <a:xfrm>
              <a:off x="1183" y="1909"/>
              <a:ext cx="114" cy="44"/>
            </a:xfrm>
            <a:custGeom>
              <a:avLst/>
              <a:gdLst>
                <a:gd name="T0" fmla="*/ 114 w 114"/>
                <a:gd name="T1" fmla="*/ 8 h 44"/>
                <a:gd name="T2" fmla="*/ 104 w 114"/>
                <a:gd name="T3" fmla="*/ 12 h 44"/>
                <a:gd name="T4" fmla="*/ 105 w 114"/>
                <a:gd name="T5" fmla="*/ 20 h 44"/>
                <a:gd name="T6" fmla="*/ 77 w 114"/>
                <a:gd name="T7" fmla="*/ 27 h 44"/>
                <a:gd name="T8" fmla="*/ 35 w 114"/>
                <a:gd name="T9" fmla="*/ 30 h 44"/>
                <a:gd name="T10" fmla="*/ 47 w 114"/>
                <a:gd name="T11" fmla="*/ 42 h 44"/>
                <a:gd name="T12" fmla="*/ 42 w 114"/>
                <a:gd name="T13" fmla="*/ 41 h 44"/>
                <a:gd name="T14" fmla="*/ 18 w 114"/>
                <a:gd name="T15" fmla="*/ 39 h 44"/>
                <a:gd name="T16" fmla="*/ 8 w 114"/>
                <a:gd name="T17" fmla="*/ 35 h 44"/>
                <a:gd name="T18" fmla="*/ 44 w 114"/>
                <a:gd name="T19" fmla="*/ 27 h 44"/>
                <a:gd name="T20" fmla="*/ 44 w 114"/>
                <a:gd name="T21" fmla="*/ 24 h 44"/>
                <a:gd name="T22" fmla="*/ 62 w 114"/>
                <a:gd name="T23" fmla="*/ 20 h 44"/>
                <a:gd name="T24" fmla="*/ 68 w 114"/>
                <a:gd name="T25" fmla="*/ 12 h 44"/>
                <a:gd name="T26" fmla="*/ 89 w 114"/>
                <a:gd name="T27" fmla="*/ 8 h 44"/>
                <a:gd name="T28" fmla="*/ 110 w 114"/>
                <a:gd name="T29" fmla="*/ 17 h 44"/>
                <a:gd name="T30" fmla="*/ 96 w 114"/>
                <a:gd name="T31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4" h="44">
                  <a:moveTo>
                    <a:pt x="114" y="8"/>
                  </a:moveTo>
                  <a:cubicBezTo>
                    <a:pt x="113" y="20"/>
                    <a:pt x="112" y="18"/>
                    <a:pt x="104" y="12"/>
                  </a:cubicBezTo>
                  <a:cubicBezTo>
                    <a:pt x="88" y="16"/>
                    <a:pt x="98" y="15"/>
                    <a:pt x="105" y="20"/>
                  </a:cubicBezTo>
                  <a:cubicBezTo>
                    <a:pt x="75" y="22"/>
                    <a:pt x="97" y="25"/>
                    <a:pt x="77" y="27"/>
                  </a:cubicBezTo>
                  <a:cubicBezTo>
                    <a:pt x="61" y="37"/>
                    <a:pt x="64" y="32"/>
                    <a:pt x="35" y="30"/>
                  </a:cubicBezTo>
                  <a:cubicBezTo>
                    <a:pt x="49" y="41"/>
                    <a:pt x="49" y="40"/>
                    <a:pt x="47" y="42"/>
                  </a:cubicBezTo>
                  <a:cubicBezTo>
                    <a:pt x="46" y="43"/>
                    <a:pt x="44" y="41"/>
                    <a:pt x="42" y="41"/>
                  </a:cubicBezTo>
                  <a:cubicBezTo>
                    <a:pt x="33" y="35"/>
                    <a:pt x="28" y="37"/>
                    <a:pt x="18" y="39"/>
                  </a:cubicBezTo>
                  <a:cubicBezTo>
                    <a:pt x="12" y="44"/>
                    <a:pt x="14" y="39"/>
                    <a:pt x="8" y="35"/>
                  </a:cubicBezTo>
                  <a:cubicBezTo>
                    <a:pt x="0" y="22"/>
                    <a:pt x="41" y="27"/>
                    <a:pt x="44" y="27"/>
                  </a:cubicBezTo>
                  <a:cubicBezTo>
                    <a:pt x="38" y="22"/>
                    <a:pt x="37" y="23"/>
                    <a:pt x="44" y="24"/>
                  </a:cubicBezTo>
                  <a:cubicBezTo>
                    <a:pt x="56" y="22"/>
                    <a:pt x="50" y="17"/>
                    <a:pt x="62" y="20"/>
                  </a:cubicBezTo>
                  <a:cubicBezTo>
                    <a:pt x="84" y="17"/>
                    <a:pt x="78" y="19"/>
                    <a:pt x="68" y="12"/>
                  </a:cubicBezTo>
                  <a:cubicBezTo>
                    <a:pt x="77" y="11"/>
                    <a:pt x="81" y="10"/>
                    <a:pt x="89" y="8"/>
                  </a:cubicBezTo>
                  <a:cubicBezTo>
                    <a:pt x="102" y="10"/>
                    <a:pt x="110" y="0"/>
                    <a:pt x="110" y="17"/>
                  </a:cubicBezTo>
                  <a:lnTo>
                    <a:pt x="96" y="15"/>
                  </a:lnTo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47" name="Freeform 575"/>
            <p:cNvSpPr>
              <a:spLocks/>
            </p:cNvSpPr>
            <p:nvPr/>
          </p:nvSpPr>
          <p:spPr bwMode="auto">
            <a:xfrm>
              <a:off x="1150" y="1942"/>
              <a:ext cx="34" cy="73"/>
            </a:xfrm>
            <a:custGeom>
              <a:avLst/>
              <a:gdLst>
                <a:gd name="T0" fmla="*/ 29 w 34"/>
                <a:gd name="T1" fmla="*/ 14 h 73"/>
                <a:gd name="T2" fmla="*/ 33 w 34"/>
                <a:gd name="T3" fmla="*/ 32 h 73"/>
                <a:gd name="T4" fmla="*/ 24 w 34"/>
                <a:gd name="T5" fmla="*/ 41 h 73"/>
                <a:gd name="T6" fmla="*/ 33 w 34"/>
                <a:gd name="T7" fmla="*/ 54 h 73"/>
                <a:gd name="T8" fmla="*/ 27 w 34"/>
                <a:gd name="T9" fmla="*/ 56 h 73"/>
                <a:gd name="T10" fmla="*/ 18 w 34"/>
                <a:gd name="T11" fmla="*/ 44 h 73"/>
                <a:gd name="T12" fmla="*/ 9 w 34"/>
                <a:gd name="T13" fmla="*/ 35 h 73"/>
                <a:gd name="T14" fmla="*/ 0 w 34"/>
                <a:gd name="T15" fmla="*/ 11 h 73"/>
                <a:gd name="T16" fmla="*/ 17 w 34"/>
                <a:gd name="T17" fmla="*/ 3 h 73"/>
                <a:gd name="T18" fmla="*/ 29 w 34"/>
                <a:gd name="T19" fmla="*/ 1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73">
                  <a:moveTo>
                    <a:pt x="29" y="14"/>
                  </a:moveTo>
                  <a:cubicBezTo>
                    <a:pt x="30" y="20"/>
                    <a:pt x="32" y="26"/>
                    <a:pt x="33" y="32"/>
                  </a:cubicBezTo>
                  <a:cubicBezTo>
                    <a:pt x="21" y="34"/>
                    <a:pt x="34" y="35"/>
                    <a:pt x="24" y="41"/>
                  </a:cubicBezTo>
                  <a:cubicBezTo>
                    <a:pt x="32" y="43"/>
                    <a:pt x="28" y="48"/>
                    <a:pt x="33" y="54"/>
                  </a:cubicBezTo>
                  <a:cubicBezTo>
                    <a:pt x="31" y="73"/>
                    <a:pt x="32" y="63"/>
                    <a:pt x="27" y="56"/>
                  </a:cubicBezTo>
                  <a:cubicBezTo>
                    <a:pt x="26" y="49"/>
                    <a:pt x="24" y="48"/>
                    <a:pt x="18" y="44"/>
                  </a:cubicBezTo>
                  <a:cubicBezTo>
                    <a:pt x="14" y="37"/>
                    <a:pt x="17" y="32"/>
                    <a:pt x="9" y="35"/>
                  </a:cubicBezTo>
                  <a:cubicBezTo>
                    <a:pt x="8" y="27"/>
                    <a:pt x="9" y="13"/>
                    <a:pt x="0" y="11"/>
                  </a:cubicBezTo>
                  <a:cubicBezTo>
                    <a:pt x="4" y="0"/>
                    <a:pt x="4" y="2"/>
                    <a:pt x="17" y="3"/>
                  </a:cubicBezTo>
                  <a:cubicBezTo>
                    <a:pt x="18" y="14"/>
                    <a:pt x="18" y="20"/>
                    <a:pt x="29" y="1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48" name="Freeform 576"/>
            <p:cNvSpPr>
              <a:spLocks/>
            </p:cNvSpPr>
            <p:nvPr/>
          </p:nvSpPr>
          <p:spPr bwMode="auto">
            <a:xfrm>
              <a:off x="1176" y="1858"/>
              <a:ext cx="82" cy="67"/>
            </a:xfrm>
            <a:custGeom>
              <a:avLst/>
              <a:gdLst>
                <a:gd name="T0" fmla="*/ 76 w 82"/>
                <a:gd name="T1" fmla="*/ 15 h 67"/>
                <a:gd name="T2" fmla="*/ 60 w 82"/>
                <a:gd name="T3" fmla="*/ 21 h 67"/>
                <a:gd name="T4" fmla="*/ 58 w 82"/>
                <a:gd name="T5" fmla="*/ 35 h 67"/>
                <a:gd name="T6" fmla="*/ 48 w 82"/>
                <a:gd name="T7" fmla="*/ 33 h 67"/>
                <a:gd name="T8" fmla="*/ 49 w 82"/>
                <a:gd name="T9" fmla="*/ 47 h 67"/>
                <a:gd name="T10" fmla="*/ 34 w 82"/>
                <a:gd name="T11" fmla="*/ 47 h 67"/>
                <a:gd name="T12" fmla="*/ 12 w 82"/>
                <a:gd name="T13" fmla="*/ 60 h 67"/>
                <a:gd name="T14" fmla="*/ 15 w 82"/>
                <a:gd name="T15" fmla="*/ 54 h 67"/>
                <a:gd name="T16" fmla="*/ 30 w 82"/>
                <a:gd name="T17" fmla="*/ 41 h 67"/>
                <a:gd name="T18" fmla="*/ 45 w 82"/>
                <a:gd name="T19" fmla="*/ 23 h 67"/>
                <a:gd name="T20" fmla="*/ 57 w 82"/>
                <a:gd name="T21" fmla="*/ 12 h 67"/>
                <a:gd name="T22" fmla="*/ 76 w 82"/>
                <a:gd name="T23" fmla="*/ 1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67">
                  <a:moveTo>
                    <a:pt x="76" y="15"/>
                  </a:moveTo>
                  <a:cubicBezTo>
                    <a:pt x="70" y="17"/>
                    <a:pt x="65" y="17"/>
                    <a:pt x="60" y="21"/>
                  </a:cubicBezTo>
                  <a:cubicBezTo>
                    <a:pt x="57" y="28"/>
                    <a:pt x="61" y="28"/>
                    <a:pt x="58" y="35"/>
                  </a:cubicBezTo>
                  <a:cubicBezTo>
                    <a:pt x="56" y="23"/>
                    <a:pt x="55" y="28"/>
                    <a:pt x="48" y="33"/>
                  </a:cubicBezTo>
                  <a:cubicBezTo>
                    <a:pt x="45" y="39"/>
                    <a:pt x="48" y="40"/>
                    <a:pt x="49" y="47"/>
                  </a:cubicBezTo>
                  <a:cubicBezTo>
                    <a:pt x="43" y="51"/>
                    <a:pt x="41" y="48"/>
                    <a:pt x="34" y="47"/>
                  </a:cubicBezTo>
                  <a:cubicBezTo>
                    <a:pt x="25" y="59"/>
                    <a:pt x="46" y="58"/>
                    <a:pt x="12" y="60"/>
                  </a:cubicBezTo>
                  <a:cubicBezTo>
                    <a:pt x="0" y="67"/>
                    <a:pt x="13" y="58"/>
                    <a:pt x="15" y="54"/>
                  </a:cubicBezTo>
                  <a:cubicBezTo>
                    <a:pt x="16" y="46"/>
                    <a:pt x="22" y="43"/>
                    <a:pt x="30" y="41"/>
                  </a:cubicBezTo>
                  <a:cubicBezTo>
                    <a:pt x="32" y="30"/>
                    <a:pt x="33" y="24"/>
                    <a:pt x="45" y="23"/>
                  </a:cubicBezTo>
                  <a:cubicBezTo>
                    <a:pt x="47" y="14"/>
                    <a:pt x="47" y="14"/>
                    <a:pt x="57" y="12"/>
                  </a:cubicBezTo>
                  <a:cubicBezTo>
                    <a:pt x="59" y="0"/>
                    <a:pt x="82" y="2"/>
                    <a:pt x="76" y="15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49" name="Freeform 577"/>
            <p:cNvSpPr>
              <a:spLocks/>
            </p:cNvSpPr>
            <p:nvPr/>
          </p:nvSpPr>
          <p:spPr bwMode="auto">
            <a:xfrm>
              <a:off x="1299" y="2008"/>
              <a:ext cx="60" cy="26"/>
            </a:xfrm>
            <a:custGeom>
              <a:avLst/>
              <a:gdLst>
                <a:gd name="T0" fmla="*/ 60 w 60"/>
                <a:gd name="T1" fmla="*/ 0 h 26"/>
                <a:gd name="T2" fmla="*/ 42 w 60"/>
                <a:gd name="T3" fmla="*/ 3 h 26"/>
                <a:gd name="T4" fmla="*/ 40 w 60"/>
                <a:gd name="T5" fmla="*/ 8 h 26"/>
                <a:gd name="T6" fmla="*/ 22 w 60"/>
                <a:gd name="T7" fmla="*/ 12 h 26"/>
                <a:gd name="T8" fmla="*/ 0 w 60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6">
                  <a:moveTo>
                    <a:pt x="60" y="0"/>
                  </a:moveTo>
                  <a:cubicBezTo>
                    <a:pt x="54" y="1"/>
                    <a:pt x="47" y="0"/>
                    <a:pt x="42" y="3"/>
                  </a:cubicBezTo>
                  <a:cubicBezTo>
                    <a:pt x="40" y="4"/>
                    <a:pt x="41" y="7"/>
                    <a:pt x="40" y="8"/>
                  </a:cubicBezTo>
                  <a:cubicBezTo>
                    <a:pt x="37" y="10"/>
                    <a:pt x="26" y="11"/>
                    <a:pt x="22" y="12"/>
                  </a:cubicBezTo>
                  <a:cubicBezTo>
                    <a:pt x="20" y="26"/>
                    <a:pt x="14" y="24"/>
                    <a:pt x="0" y="2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50" name="Freeform 578"/>
            <p:cNvSpPr>
              <a:spLocks/>
            </p:cNvSpPr>
            <p:nvPr/>
          </p:nvSpPr>
          <p:spPr bwMode="auto">
            <a:xfrm>
              <a:off x="1527" y="1881"/>
              <a:ext cx="164" cy="211"/>
            </a:xfrm>
            <a:custGeom>
              <a:avLst/>
              <a:gdLst>
                <a:gd name="T0" fmla="*/ 0 w 164"/>
                <a:gd name="T1" fmla="*/ 35 h 211"/>
                <a:gd name="T2" fmla="*/ 22 w 164"/>
                <a:gd name="T3" fmla="*/ 71 h 211"/>
                <a:gd name="T4" fmla="*/ 38 w 164"/>
                <a:gd name="T5" fmla="*/ 93 h 211"/>
                <a:gd name="T6" fmla="*/ 60 w 164"/>
                <a:gd name="T7" fmla="*/ 129 h 211"/>
                <a:gd name="T8" fmla="*/ 82 w 164"/>
                <a:gd name="T9" fmla="*/ 165 h 211"/>
                <a:gd name="T10" fmla="*/ 120 w 164"/>
                <a:gd name="T11" fmla="*/ 209 h 211"/>
                <a:gd name="T12" fmla="*/ 148 w 164"/>
                <a:gd name="T13" fmla="*/ 205 h 211"/>
                <a:gd name="T14" fmla="*/ 160 w 164"/>
                <a:gd name="T15" fmla="*/ 189 h 211"/>
                <a:gd name="T16" fmla="*/ 154 w 164"/>
                <a:gd name="T17" fmla="*/ 149 h 211"/>
                <a:gd name="T18" fmla="*/ 114 w 164"/>
                <a:gd name="T19" fmla="*/ 105 h 211"/>
                <a:gd name="T20" fmla="*/ 76 w 164"/>
                <a:gd name="T21" fmla="*/ 43 h 211"/>
                <a:gd name="T22" fmla="*/ 48 w 164"/>
                <a:gd name="T23" fmla="*/ 1 h 211"/>
                <a:gd name="T24" fmla="*/ 32 w 164"/>
                <a:gd name="T25" fmla="*/ 7 h 211"/>
                <a:gd name="T26" fmla="*/ 20 w 164"/>
                <a:gd name="T27" fmla="*/ 11 h 211"/>
                <a:gd name="T28" fmla="*/ 0 w 164"/>
                <a:gd name="T29" fmla="*/ 35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211">
                  <a:moveTo>
                    <a:pt x="0" y="35"/>
                  </a:moveTo>
                  <a:cubicBezTo>
                    <a:pt x="8" y="47"/>
                    <a:pt x="10" y="63"/>
                    <a:pt x="22" y="71"/>
                  </a:cubicBezTo>
                  <a:cubicBezTo>
                    <a:pt x="26" y="83"/>
                    <a:pt x="27" y="86"/>
                    <a:pt x="38" y="93"/>
                  </a:cubicBezTo>
                  <a:cubicBezTo>
                    <a:pt x="44" y="103"/>
                    <a:pt x="53" y="117"/>
                    <a:pt x="60" y="129"/>
                  </a:cubicBezTo>
                  <a:cubicBezTo>
                    <a:pt x="64" y="142"/>
                    <a:pt x="74" y="154"/>
                    <a:pt x="82" y="165"/>
                  </a:cubicBezTo>
                  <a:cubicBezTo>
                    <a:pt x="91" y="179"/>
                    <a:pt x="102" y="203"/>
                    <a:pt x="120" y="209"/>
                  </a:cubicBezTo>
                  <a:cubicBezTo>
                    <a:pt x="131" y="208"/>
                    <a:pt x="138" y="211"/>
                    <a:pt x="148" y="205"/>
                  </a:cubicBezTo>
                  <a:cubicBezTo>
                    <a:pt x="154" y="202"/>
                    <a:pt x="153" y="193"/>
                    <a:pt x="160" y="189"/>
                  </a:cubicBezTo>
                  <a:cubicBezTo>
                    <a:pt x="164" y="177"/>
                    <a:pt x="164" y="156"/>
                    <a:pt x="154" y="149"/>
                  </a:cubicBezTo>
                  <a:cubicBezTo>
                    <a:pt x="146" y="135"/>
                    <a:pt x="127" y="124"/>
                    <a:pt x="114" y="105"/>
                  </a:cubicBezTo>
                  <a:cubicBezTo>
                    <a:pt x="102" y="89"/>
                    <a:pt x="86" y="60"/>
                    <a:pt x="76" y="43"/>
                  </a:cubicBezTo>
                  <a:cubicBezTo>
                    <a:pt x="65" y="26"/>
                    <a:pt x="55" y="7"/>
                    <a:pt x="48" y="1"/>
                  </a:cubicBezTo>
                  <a:cubicBezTo>
                    <a:pt x="24" y="6"/>
                    <a:pt x="49" y="0"/>
                    <a:pt x="32" y="7"/>
                  </a:cubicBezTo>
                  <a:cubicBezTo>
                    <a:pt x="28" y="9"/>
                    <a:pt x="20" y="11"/>
                    <a:pt x="20" y="11"/>
                  </a:cubicBezTo>
                  <a:cubicBezTo>
                    <a:pt x="15" y="16"/>
                    <a:pt x="0" y="25"/>
                    <a:pt x="0" y="35"/>
                  </a:cubicBezTo>
                  <a:close/>
                </a:path>
              </a:pathLst>
            </a:custGeom>
            <a:solidFill>
              <a:srgbClr val="99CC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51" name="Freeform 579"/>
            <p:cNvSpPr>
              <a:spLocks/>
            </p:cNvSpPr>
            <p:nvPr/>
          </p:nvSpPr>
          <p:spPr bwMode="auto">
            <a:xfrm>
              <a:off x="1613" y="2018"/>
              <a:ext cx="70" cy="64"/>
            </a:xfrm>
            <a:custGeom>
              <a:avLst/>
              <a:gdLst>
                <a:gd name="T0" fmla="*/ 48 w 70"/>
                <a:gd name="T1" fmla="*/ 0 h 64"/>
                <a:gd name="T2" fmla="*/ 62 w 70"/>
                <a:gd name="T3" fmla="*/ 24 h 64"/>
                <a:gd name="T4" fmla="*/ 32 w 70"/>
                <a:gd name="T5" fmla="*/ 28 h 64"/>
                <a:gd name="T6" fmla="*/ 20 w 70"/>
                <a:gd name="T7" fmla="*/ 24 h 64"/>
                <a:gd name="T8" fmla="*/ 2 w 70"/>
                <a:gd name="T9" fmla="*/ 14 h 64"/>
                <a:gd name="T10" fmla="*/ 8 w 70"/>
                <a:gd name="T11" fmla="*/ 16 h 64"/>
                <a:gd name="T12" fmla="*/ 30 w 70"/>
                <a:gd name="T13" fmla="*/ 64 h 64"/>
                <a:gd name="T14" fmla="*/ 56 w 70"/>
                <a:gd name="T15" fmla="*/ 58 h 64"/>
                <a:gd name="T16" fmla="*/ 62 w 70"/>
                <a:gd name="T17" fmla="*/ 56 h 64"/>
                <a:gd name="T18" fmla="*/ 70 w 70"/>
                <a:gd name="T19" fmla="*/ 38 h 64"/>
                <a:gd name="T20" fmla="*/ 54 w 70"/>
                <a:gd name="T21" fmla="*/ 12 h 64"/>
                <a:gd name="T22" fmla="*/ 48 w 70"/>
                <a:gd name="T2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64">
                  <a:moveTo>
                    <a:pt x="48" y="0"/>
                  </a:moveTo>
                  <a:cubicBezTo>
                    <a:pt x="51" y="25"/>
                    <a:pt x="52" y="9"/>
                    <a:pt x="62" y="24"/>
                  </a:cubicBezTo>
                  <a:cubicBezTo>
                    <a:pt x="58" y="37"/>
                    <a:pt x="43" y="31"/>
                    <a:pt x="32" y="28"/>
                  </a:cubicBezTo>
                  <a:cubicBezTo>
                    <a:pt x="28" y="27"/>
                    <a:pt x="20" y="24"/>
                    <a:pt x="20" y="24"/>
                  </a:cubicBezTo>
                  <a:cubicBezTo>
                    <a:pt x="11" y="15"/>
                    <a:pt x="17" y="19"/>
                    <a:pt x="2" y="14"/>
                  </a:cubicBezTo>
                  <a:cubicBezTo>
                    <a:pt x="0" y="13"/>
                    <a:pt x="8" y="16"/>
                    <a:pt x="8" y="16"/>
                  </a:cubicBezTo>
                  <a:cubicBezTo>
                    <a:pt x="10" y="28"/>
                    <a:pt x="17" y="60"/>
                    <a:pt x="30" y="64"/>
                  </a:cubicBezTo>
                  <a:cubicBezTo>
                    <a:pt x="48" y="61"/>
                    <a:pt x="40" y="63"/>
                    <a:pt x="56" y="58"/>
                  </a:cubicBezTo>
                  <a:cubicBezTo>
                    <a:pt x="58" y="57"/>
                    <a:pt x="62" y="56"/>
                    <a:pt x="62" y="56"/>
                  </a:cubicBezTo>
                  <a:cubicBezTo>
                    <a:pt x="66" y="51"/>
                    <a:pt x="70" y="38"/>
                    <a:pt x="70" y="38"/>
                  </a:cubicBezTo>
                  <a:cubicBezTo>
                    <a:pt x="66" y="27"/>
                    <a:pt x="66" y="16"/>
                    <a:pt x="54" y="12"/>
                  </a:cubicBezTo>
                  <a:cubicBezTo>
                    <a:pt x="53" y="8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52" name="Freeform 580"/>
            <p:cNvSpPr>
              <a:spLocks/>
            </p:cNvSpPr>
            <p:nvPr/>
          </p:nvSpPr>
          <p:spPr bwMode="auto">
            <a:xfrm>
              <a:off x="1535" y="1881"/>
              <a:ext cx="88" cy="172"/>
            </a:xfrm>
            <a:custGeom>
              <a:avLst/>
              <a:gdLst>
                <a:gd name="T0" fmla="*/ 48 w 88"/>
                <a:gd name="T1" fmla="*/ 29 h 172"/>
                <a:gd name="T2" fmla="*/ 10 w 88"/>
                <a:gd name="T3" fmla="*/ 41 h 172"/>
                <a:gd name="T4" fmla="*/ 6 w 88"/>
                <a:gd name="T5" fmla="*/ 47 h 172"/>
                <a:gd name="T6" fmla="*/ 12 w 88"/>
                <a:gd name="T7" fmla="*/ 49 h 172"/>
                <a:gd name="T8" fmla="*/ 24 w 88"/>
                <a:gd name="T9" fmla="*/ 63 h 172"/>
                <a:gd name="T10" fmla="*/ 46 w 88"/>
                <a:gd name="T11" fmla="*/ 91 h 172"/>
                <a:gd name="T12" fmla="*/ 56 w 88"/>
                <a:gd name="T13" fmla="*/ 101 h 172"/>
                <a:gd name="T14" fmla="*/ 66 w 88"/>
                <a:gd name="T15" fmla="*/ 125 h 172"/>
                <a:gd name="T16" fmla="*/ 86 w 88"/>
                <a:gd name="T17" fmla="*/ 167 h 172"/>
                <a:gd name="T18" fmla="*/ 78 w 88"/>
                <a:gd name="T19" fmla="*/ 155 h 172"/>
                <a:gd name="T20" fmla="*/ 66 w 88"/>
                <a:gd name="T21" fmla="*/ 145 h 172"/>
                <a:gd name="T22" fmla="*/ 38 w 88"/>
                <a:gd name="T23" fmla="*/ 93 h 172"/>
                <a:gd name="T24" fmla="*/ 28 w 88"/>
                <a:gd name="T25" fmla="*/ 79 h 172"/>
                <a:gd name="T26" fmla="*/ 24 w 88"/>
                <a:gd name="T27" fmla="*/ 73 h 172"/>
                <a:gd name="T28" fmla="*/ 18 w 88"/>
                <a:gd name="T29" fmla="*/ 69 h 172"/>
                <a:gd name="T30" fmla="*/ 0 w 88"/>
                <a:gd name="T31" fmla="*/ 39 h 172"/>
                <a:gd name="T32" fmla="*/ 32 w 88"/>
                <a:gd name="T33" fmla="*/ 9 h 172"/>
                <a:gd name="T34" fmla="*/ 48 w 88"/>
                <a:gd name="T35" fmla="*/ 7 h 172"/>
                <a:gd name="T36" fmla="*/ 48 w 88"/>
                <a:gd name="T37" fmla="*/ 2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" h="172">
                  <a:moveTo>
                    <a:pt x="48" y="29"/>
                  </a:moveTo>
                  <a:cubicBezTo>
                    <a:pt x="36" y="37"/>
                    <a:pt x="24" y="39"/>
                    <a:pt x="10" y="41"/>
                  </a:cubicBezTo>
                  <a:cubicBezTo>
                    <a:pt x="9" y="43"/>
                    <a:pt x="5" y="45"/>
                    <a:pt x="6" y="47"/>
                  </a:cubicBezTo>
                  <a:cubicBezTo>
                    <a:pt x="7" y="49"/>
                    <a:pt x="10" y="48"/>
                    <a:pt x="12" y="49"/>
                  </a:cubicBezTo>
                  <a:cubicBezTo>
                    <a:pt x="20" y="55"/>
                    <a:pt x="14" y="60"/>
                    <a:pt x="24" y="63"/>
                  </a:cubicBezTo>
                  <a:cubicBezTo>
                    <a:pt x="29" y="74"/>
                    <a:pt x="34" y="87"/>
                    <a:pt x="46" y="91"/>
                  </a:cubicBezTo>
                  <a:cubicBezTo>
                    <a:pt x="51" y="105"/>
                    <a:pt x="46" y="104"/>
                    <a:pt x="56" y="101"/>
                  </a:cubicBezTo>
                  <a:cubicBezTo>
                    <a:pt x="61" y="86"/>
                    <a:pt x="62" y="119"/>
                    <a:pt x="66" y="125"/>
                  </a:cubicBezTo>
                  <a:cubicBezTo>
                    <a:pt x="74" y="137"/>
                    <a:pt x="81" y="153"/>
                    <a:pt x="86" y="167"/>
                  </a:cubicBezTo>
                  <a:cubicBezTo>
                    <a:pt x="88" y="172"/>
                    <a:pt x="82" y="158"/>
                    <a:pt x="78" y="155"/>
                  </a:cubicBezTo>
                  <a:cubicBezTo>
                    <a:pt x="70" y="149"/>
                    <a:pt x="74" y="153"/>
                    <a:pt x="66" y="145"/>
                  </a:cubicBezTo>
                  <a:cubicBezTo>
                    <a:pt x="62" y="132"/>
                    <a:pt x="49" y="100"/>
                    <a:pt x="38" y="93"/>
                  </a:cubicBezTo>
                  <a:cubicBezTo>
                    <a:pt x="33" y="79"/>
                    <a:pt x="38" y="82"/>
                    <a:pt x="28" y="79"/>
                  </a:cubicBezTo>
                  <a:cubicBezTo>
                    <a:pt x="27" y="77"/>
                    <a:pt x="26" y="75"/>
                    <a:pt x="24" y="73"/>
                  </a:cubicBezTo>
                  <a:cubicBezTo>
                    <a:pt x="22" y="71"/>
                    <a:pt x="20" y="71"/>
                    <a:pt x="18" y="69"/>
                  </a:cubicBezTo>
                  <a:cubicBezTo>
                    <a:pt x="10" y="60"/>
                    <a:pt x="7" y="49"/>
                    <a:pt x="0" y="39"/>
                  </a:cubicBezTo>
                  <a:cubicBezTo>
                    <a:pt x="4" y="11"/>
                    <a:pt x="10" y="16"/>
                    <a:pt x="32" y="9"/>
                  </a:cubicBezTo>
                  <a:cubicBezTo>
                    <a:pt x="34" y="4"/>
                    <a:pt x="46" y="0"/>
                    <a:pt x="48" y="7"/>
                  </a:cubicBezTo>
                  <a:cubicBezTo>
                    <a:pt x="50" y="14"/>
                    <a:pt x="48" y="22"/>
                    <a:pt x="48" y="29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53" name="Freeform 581"/>
            <p:cNvSpPr>
              <a:spLocks/>
            </p:cNvSpPr>
            <p:nvPr/>
          </p:nvSpPr>
          <p:spPr bwMode="auto">
            <a:xfrm>
              <a:off x="682" y="1108"/>
              <a:ext cx="729" cy="578"/>
            </a:xfrm>
            <a:custGeom>
              <a:avLst/>
              <a:gdLst>
                <a:gd name="T0" fmla="*/ 729 w 729"/>
                <a:gd name="T1" fmla="*/ 538 h 578"/>
                <a:gd name="T2" fmla="*/ 689 w 729"/>
                <a:gd name="T3" fmla="*/ 562 h 578"/>
                <a:gd name="T4" fmla="*/ 665 w 729"/>
                <a:gd name="T5" fmla="*/ 544 h 578"/>
                <a:gd name="T6" fmla="*/ 627 w 729"/>
                <a:gd name="T7" fmla="*/ 500 h 578"/>
                <a:gd name="T8" fmla="*/ 599 w 729"/>
                <a:gd name="T9" fmla="*/ 458 h 578"/>
                <a:gd name="T10" fmla="*/ 575 w 729"/>
                <a:gd name="T11" fmla="*/ 420 h 578"/>
                <a:gd name="T12" fmla="*/ 447 w 729"/>
                <a:gd name="T13" fmla="*/ 262 h 578"/>
                <a:gd name="T14" fmla="*/ 427 w 729"/>
                <a:gd name="T15" fmla="*/ 242 h 578"/>
                <a:gd name="T16" fmla="*/ 381 w 729"/>
                <a:gd name="T17" fmla="*/ 196 h 578"/>
                <a:gd name="T18" fmla="*/ 365 w 729"/>
                <a:gd name="T19" fmla="*/ 182 h 578"/>
                <a:gd name="T20" fmla="*/ 365 w 729"/>
                <a:gd name="T21" fmla="*/ 184 h 578"/>
                <a:gd name="T22" fmla="*/ 315 w 729"/>
                <a:gd name="T23" fmla="*/ 148 h 578"/>
                <a:gd name="T24" fmla="*/ 285 w 729"/>
                <a:gd name="T25" fmla="*/ 128 h 578"/>
                <a:gd name="T26" fmla="*/ 153 w 729"/>
                <a:gd name="T27" fmla="*/ 90 h 578"/>
                <a:gd name="T28" fmla="*/ 115 w 729"/>
                <a:gd name="T29" fmla="*/ 78 h 578"/>
                <a:gd name="T30" fmla="*/ 95 w 729"/>
                <a:gd name="T31" fmla="*/ 88 h 578"/>
                <a:gd name="T32" fmla="*/ 75 w 729"/>
                <a:gd name="T33" fmla="*/ 108 h 578"/>
                <a:gd name="T34" fmla="*/ 17 w 729"/>
                <a:gd name="T35" fmla="*/ 102 h 578"/>
                <a:gd name="T36" fmla="*/ 3 w 729"/>
                <a:gd name="T37" fmla="*/ 88 h 578"/>
                <a:gd name="T38" fmla="*/ 1 w 729"/>
                <a:gd name="T39" fmla="*/ 50 h 578"/>
                <a:gd name="T40" fmla="*/ 9 w 729"/>
                <a:gd name="T41" fmla="*/ 22 h 578"/>
                <a:gd name="T42" fmla="*/ 33 w 729"/>
                <a:gd name="T43" fmla="*/ 0 h 578"/>
                <a:gd name="T44" fmla="*/ 85 w 729"/>
                <a:gd name="T45" fmla="*/ 14 h 578"/>
                <a:gd name="T46" fmla="*/ 159 w 729"/>
                <a:gd name="T47" fmla="*/ 32 h 578"/>
                <a:gd name="T48" fmla="*/ 201 w 729"/>
                <a:gd name="T49" fmla="*/ 38 h 578"/>
                <a:gd name="T50" fmla="*/ 285 w 729"/>
                <a:gd name="T51" fmla="*/ 70 h 578"/>
                <a:gd name="T52" fmla="*/ 385 w 729"/>
                <a:gd name="T53" fmla="*/ 120 h 578"/>
                <a:gd name="T54" fmla="*/ 465 w 729"/>
                <a:gd name="T55" fmla="*/ 200 h 578"/>
                <a:gd name="T56" fmla="*/ 537 w 729"/>
                <a:gd name="T57" fmla="*/ 286 h 578"/>
                <a:gd name="T58" fmla="*/ 601 w 729"/>
                <a:gd name="T59" fmla="*/ 354 h 578"/>
                <a:gd name="T60" fmla="*/ 651 w 729"/>
                <a:gd name="T61" fmla="*/ 424 h 578"/>
                <a:gd name="T62" fmla="*/ 687 w 729"/>
                <a:gd name="T63" fmla="*/ 472 h 578"/>
                <a:gd name="T64" fmla="*/ 699 w 729"/>
                <a:gd name="T65" fmla="*/ 488 h 578"/>
                <a:gd name="T66" fmla="*/ 717 w 729"/>
                <a:gd name="T67" fmla="*/ 506 h 578"/>
                <a:gd name="T68" fmla="*/ 729 w 729"/>
                <a:gd name="T69" fmla="*/ 530 h 578"/>
                <a:gd name="T70" fmla="*/ 729 w 729"/>
                <a:gd name="T71" fmla="*/ 538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29" h="578">
                  <a:moveTo>
                    <a:pt x="729" y="538"/>
                  </a:moveTo>
                  <a:cubicBezTo>
                    <a:pt x="721" y="550"/>
                    <a:pt x="703" y="557"/>
                    <a:pt x="689" y="562"/>
                  </a:cubicBezTo>
                  <a:cubicBezTo>
                    <a:pt x="684" y="578"/>
                    <a:pt x="672" y="549"/>
                    <a:pt x="665" y="544"/>
                  </a:cubicBezTo>
                  <a:cubicBezTo>
                    <a:pt x="655" y="534"/>
                    <a:pt x="638" y="514"/>
                    <a:pt x="627" y="500"/>
                  </a:cubicBezTo>
                  <a:cubicBezTo>
                    <a:pt x="620" y="493"/>
                    <a:pt x="608" y="471"/>
                    <a:pt x="599" y="458"/>
                  </a:cubicBezTo>
                  <a:cubicBezTo>
                    <a:pt x="595" y="449"/>
                    <a:pt x="600" y="455"/>
                    <a:pt x="575" y="420"/>
                  </a:cubicBezTo>
                  <a:cubicBezTo>
                    <a:pt x="551" y="386"/>
                    <a:pt x="472" y="292"/>
                    <a:pt x="447" y="262"/>
                  </a:cubicBezTo>
                  <a:cubicBezTo>
                    <a:pt x="442" y="255"/>
                    <a:pt x="434" y="247"/>
                    <a:pt x="427" y="242"/>
                  </a:cubicBezTo>
                  <a:cubicBezTo>
                    <a:pt x="423" y="230"/>
                    <a:pt x="392" y="203"/>
                    <a:pt x="381" y="196"/>
                  </a:cubicBezTo>
                  <a:cubicBezTo>
                    <a:pt x="373" y="191"/>
                    <a:pt x="374" y="185"/>
                    <a:pt x="365" y="182"/>
                  </a:cubicBezTo>
                  <a:cubicBezTo>
                    <a:pt x="362" y="180"/>
                    <a:pt x="373" y="190"/>
                    <a:pt x="365" y="184"/>
                  </a:cubicBezTo>
                  <a:cubicBezTo>
                    <a:pt x="357" y="178"/>
                    <a:pt x="328" y="157"/>
                    <a:pt x="315" y="148"/>
                  </a:cubicBezTo>
                  <a:cubicBezTo>
                    <a:pt x="308" y="141"/>
                    <a:pt x="294" y="131"/>
                    <a:pt x="285" y="128"/>
                  </a:cubicBezTo>
                  <a:cubicBezTo>
                    <a:pt x="255" y="98"/>
                    <a:pt x="192" y="93"/>
                    <a:pt x="153" y="90"/>
                  </a:cubicBezTo>
                  <a:cubicBezTo>
                    <a:pt x="124" y="83"/>
                    <a:pt x="125" y="78"/>
                    <a:pt x="115" y="78"/>
                  </a:cubicBezTo>
                  <a:cubicBezTo>
                    <a:pt x="105" y="78"/>
                    <a:pt x="102" y="83"/>
                    <a:pt x="95" y="88"/>
                  </a:cubicBezTo>
                  <a:cubicBezTo>
                    <a:pt x="90" y="95"/>
                    <a:pt x="82" y="103"/>
                    <a:pt x="75" y="108"/>
                  </a:cubicBezTo>
                  <a:cubicBezTo>
                    <a:pt x="60" y="131"/>
                    <a:pt x="33" y="113"/>
                    <a:pt x="17" y="102"/>
                  </a:cubicBezTo>
                  <a:cubicBezTo>
                    <a:pt x="6" y="98"/>
                    <a:pt x="6" y="97"/>
                    <a:pt x="3" y="88"/>
                  </a:cubicBezTo>
                  <a:cubicBezTo>
                    <a:pt x="0" y="79"/>
                    <a:pt x="0" y="61"/>
                    <a:pt x="1" y="50"/>
                  </a:cubicBezTo>
                  <a:cubicBezTo>
                    <a:pt x="2" y="39"/>
                    <a:pt x="4" y="30"/>
                    <a:pt x="9" y="22"/>
                  </a:cubicBezTo>
                  <a:cubicBezTo>
                    <a:pt x="14" y="8"/>
                    <a:pt x="22" y="7"/>
                    <a:pt x="33" y="0"/>
                  </a:cubicBezTo>
                  <a:cubicBezTo>
                    <a:pt x="54" y="2"/>
                    <a:pt x="66" y="8"/>
                    <a:pt x="85" y="14"/>
                  </a:cubicBezTo>
                  <a:cubicBezTo>
                    <a:pt x="96" y="46"/>
                    <a:pt x="112" y="31"/>
                    <a:pt x="159" y="32"/>
                  </a:cubicBezTo>
                  <a:cubicBezTo>
                    <a:pt x="173" y="34"/>
                    <a:pt x="188" y="34"/>
                    <a:pt x="201" y="38"/>
                  </a:cubicBezTo>
                  <a:cubicBezTo>
                    <a:pt x="221" y="45"/>
                    <a:pt x="254" y="56"/>
                    <a:pt x="285" y="70"/>
                  </a:cubicBezTo>
                  <a:cubicBezTo>
                    <a:pt x="316" y="84"/>
                    <a:pt x="355" y="98"/>
                    <a:pt x="385" y="120"/>
                  </a:cubicBezTo>
                  <a:cubicBezTo>
                    <a:pt x="407" y="135"/>
                    <a:pt x="446" y="183"/>
                    <a:pt x="465" y="200"/>
                  </a:cubicBezTo>
                  <a:cubicBezTo>
                    <a:pt x="490" y="228"/>
                    <a:pt x="515" y="263"/>
                    <a:pt x="537" y="286"/>
                  </a:cubicBezTo>
                  <a:cubicBezTo>
                    <a:pt x="552" y="299"/>
                    <a:pt x="589" y="340"/>
                    <a:pt x="601" y="354"/>
                  </a:cubicBezTo>
                  <a:cubicBezTo>
                    <a:pt x="620" y="377"/>
                    <a:pt x="636" y="402"/>
                    <a:pt x="651" y="424"/>
                  </a:cubicBezTo>
                  <a:cubicBezTo>
                    <a:pt x="658" y="434"/>
                    <a:pt x="679" y="461"/>
                    <a:pt x="687" y="472"/>
                  </a:cubicBezTo>
                  <a:cubicBezTo>
                    <a:pt x="690" y="480"/>
                    <a:pt x="692" y="483"/>
                    <a:pt x="699" y="488"/>
                  </a:cubicBezTo>
                  <a:cubicBezTo>
                    <a:pt x="705" y="497"/>
                    <a:pt x="706" y="502"/>
                    <a:pt x="717" y="506"/>
                  </a:cubicBezTo>
                  <a:cubicBezTo>
                    <a:pt x="720" y="514"/>
                    <a:pt x="724" y="523"/>
                    <a:pt x="729" y="530"/>
                  </a:cubicBezTo>
                  <a:cubicBezTo>
                    <a:pt x="727" y="537"/>
                    <a:pt x="726" y="535"/>
                    <a:pt x="729" y="538"/>
                  </a:cubicBezTo>
                  <a:close/>
                </a:path>
              </a:pathLst>
            </a:custGeom>
            <a:solidFill>
              <a:srgbClr val="99CC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54" name="Freeform 582"/>
            <p:cNvSpPr>
              <a:spLocks/>
            </p:cNvSpPr>
            <p:nvPr/>
          </p:nvSpPr>
          <p:spPr bwMode="auto">
            <a:xfrm>
              <a:off x="787" y="1160"/>
              <a:ext cx="308" cy="158"/>
            </a:xfrm>
            <a:custGeom>
              <a:avLst/>
              <a:gdLst>
                <a:gd name="T0" fmla="*/ 308 w 308"/>
                <a:gd name="T1" fmla="*/ 158 h 158"/>
                <a:gd name="T2" fmla="*/ 294 w 308"/>
                <a:gd name="T3" fmla="*/ 144 h 158"/>
                <a:gd name="T4" fmla="*/ 274 w 308"/>
                <a:gd name="T5" fmla="*/ 124 h 158"/>
                <a:gd name="T6" fmla="*/ 200 w 308"/>
                <a:gd name="T7" fmla="*/ 62 h 158"/>
                <a:gd name="T8" fmla="*/ 130 w 308"/>
                <a:gd name="T9" fmla="*/ 24 h 158"/>
                <a:gd name="T10" fmla="*/ 38 w 308"/>
                <a:gd name="T11" fmla="*/ 8 h 158"/>
                <a:gd name="T12" fmla="*/ 4 w 308"/>
                <a:gd name="T13" fmla="*/ 0 h 158"/>
                <a:gd name="T14" fmla="*/ 14 w 308"/>
                <a:gd name="T15" fmla="*/ 16 h 158"/>
                <a:gd name="T16" fmla="*/ 64 w 308"/>
                <a:gd name="T17" fmla="*/ 34 h 158"/>
                <a:gd name="T18" fmla="*/ 170 w 308"/>
                <a:gd name="T19" fmla="*/ 58 h 158"/>
                <a:gd name="T20" fmla="*/ 238 w 308"/>
                <a:gd name="T21" fmla="*/ 108 h 158"/>
                <a:gd name="T22" fmla="*/ 268 w 308"/>
                <a:gd name="T23" fmla="*/ 120 h 158"/>
                <a:gd name="T24" fmla="*/ 274 w 308"/>
                <a:gd name="T25" fmla="*/ 124 h 158"/>
                <a:gd name="T26" fmla="*/ 298 w 308"/>
                <a:gd name="T27" fmla="*/ 144 h 158"/>
                <a:gd name="T28" fmla="*/ 308 w 308"/>
                <a:gd name="T2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8" h="158">
                  <a:moveTo>
                    <a:pt x="308" y="158"/>
                  </a:moveTo>
                  <a:cubicBezTo>
                    <a:pt x="299" y="144"/>
                    <a:pt x="305" y="148"/>
                    <a:pt x="294" y="144"/>
                  </a:cubicBezTo>
                  <a:cubicBezTo>
                    <a:pt x="289" y="137"/>
                    <a:pt x="281" y="129"/>
                    <a:pt x="274" y="124"/>
                  </a:cubicBezTo>
                  <a:cubicBezTo>
                    <a:pt x="258" y="110"/>
                    <a:pt x="224" y="79"/>
                    <a:pt x="200" y="62"/>
                  </a:cubicBezTo>
                  <a:cubicBezTo>
                    <a:pt x="181" y="50"/>
                    <a:pt x="162" y="37"/>
                    <a:pt x="130" y="24"/>
                  </a:cubicBezTo>
                  <a:cubicBezTo>
                    <a:pt x="96" y="13"/>
                    <a:pt x="78" y="10"/>
                    <a:pt x="38" y="8"/>
                  </a:cubicBezTo>
                  <a:cubicBezTo>
                    <a:pt x="26" y="4"/>
                    <a:pt x="15" y="7"/>
                    <a:pt x="4" y="0"/>
                  </a:cubicBezTo>
                  <a:cubicBezTo>
                    <a:pt x="0" y="12"/>
                    <a:pt x="2" y="14"/>
                    <a:pt x="14" y="16"/>
                  </a:cubicBezTo>
                  <a:cubicBezTo>
                    <a:pt x="28" y="25"/>
                    <a:pt x="48" y="33"/>
                    <a:pt x="64" y="34"/>
                  </a:cubicBezTo>
                  <a:cubicBezTo>
                    <a:pt x="90" y="41"/>
                    <a:pt x="141" y="46"/>
                    <a:pt x="170" y="58"/>
                  </a:cubicBezTo>
                  <a:cubicBezTo>
                    <a:pt x="190" y="69"/>
                    <a:pt x="222" y="98"/>
                    <a:pt x="238" y="108"/>
                  </a:cubicBezTo>
                  <a:cubicBezTo>
                    <a:pt x="254" y="118"/>
                    <a:pt x="262" y="117"/>
                    <a:pt x="268" y="120"/>
                  </a:cubicBezTo>
                  <a:cubicBezTo>
                    <a:pt x="270" y="121"/>
                    <a:pt x="272" y="123"/>
                    <a:pt x="274" y="124"/>
                  </a:cubicBezTo>
                  <a:cubicBezTo>
                    <a:pt x="277" y="132"/>
                    <a:pt x="289" y="140"/>
                    <a:pt x="298" y="144"/>
                  </a:cubicBezTo>
                  <a:cubicBezTo>
                    <a:pt x="304" y="148"/>
                    <a:pt x="308" y="151"/>
                    <a:pt x="308" y="158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55" name="Freeform 583"/>
            <p:cNvSpPr>
              <a:spLocks/>
            </p:cNvSpPr>
            <p:nvPr/>
          </p:nvSpPr>
          <p:spPr bwMode="auto">
            <a:xfrm>
              <a:off x="680" y="1116"/>
              <a:ext cx="104" cy="107"/>
            </a:xfrm>
            <a:custGeom>
              <a:avLst/>
              <a:gdLst>
                <a:gd name="T0" fmla="*/ 87 w 104"/>
                <a:gd name="T1" fmla="*/ 18 h 107"/>
                <a:gd name="T2" fmla="*/ 83 w 104"/>
                <a:gd name="T3" fmla="*/ 48 h 107"/>
                <a:gd name="T4" fmla="*/ 77 w 104"/>
                <a:gd name="T5" fmla="*/ 44 h 107"/>
                <a:gd name="T6" fmla="*/ 83 w 104"/>
                <a:gd name="T7" fmla="*/ 50 h 107"/>
                <a:gd name="T8" fmla="*/ 69 w 104"/>
                <a:gd name="T9" fmla="*/ 70 h 107"/>
                <a:gd name="T10" fmla="*/ 59 w 104"/>
                <a:gd name="T11" fmla="*/ 80 h 107"/>
                <a:gd name="T12" fmla="*/ 47 w 104"/>
                <a:gd name="T13" fmla="*/ 84 h 107"/>
                <a:gd name="T14" fmla="*/ 19 w 104"/>
                <a:gd name="T15" fmla="*/ 76 h 107"/>
                <a:gd name="T16" fmla="*/ 11 w 104"/>
                <a:gd name="T17" fmla="*/ 52 h 107"/>
                <a:gd name="T18" fmla="*/ 13 w 104"/>
                <a:gd name="T19" fmla="*/ 32 h 107"/>
                <a:gd name="T20" fmla="*/ 17 w 104"/>
                <a:gd name="T21" fmla="*/ 18 h 107"/>
                <a:gd name="T22" fmla="*/ 5 w 104"/>
                <a:gd name="T23" fmla="*/ 36 h 107"/>
                <a:gd name="T24" fmla="*/ 21 w 104"/>
                <a:gd name="T25" fmla="*/ 80 h 107"/>
                <a:gd name="T26" fmla="*/ 35 w 104"/>
                <a:gd name="T27" fmla="*/ 96 h 107"/>
                <a:gd name="T28" fmla="*/ 81 w 104"/>
                <a:gd name="T29" fmla="*/ 82 h 107"/>
                <a:gd name="T30" fmla="*/ 87 w 104"/>
                <a:gd name="T31" fmla="*/ 78 h 107"/>
                <a:gd name="T32" fmla="*/ 83 w 104"/>
                <a:gd name="T33" fmla="*/ 12 h 107"/>
                <a:gd name="T34" fmla="*/ 67 w 104"/>
                <a:gd name="T35" fmla="*/ 0 h 107"/>
                <a:gd name="T36" fmla="*/ 65 w 104"/>
                <a:gd name="T37" fmla="*/ 28 h 107"/>
                <a:gd name="T38" fmla="*/ 81 w 104"/>
                <a:gd name="T39" fmla="*/ 20 h 107"/>
                <a:gd name="T40" fmla="*/ 87 w 104"/>
                <a:gd name="T41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07">
                  <a:moveTo>
                    <a:pt x="87" y="18"/>
                  </a:moveTo>
                  <a:cubicBezTo>
                    <a:pt x="85" y="28"/>
                    <a:pt x="88" y="39"/>
                    <a:pt x="83" y="48"/>
                  </a:cubicBezTo>
                  <a:cubicBezTo>
                    <a:pt x="82" y="50"/>
                    <a:pt x="77" y="42"/>
                    <a:pt x="77" y="44"/>
                  </a:cubicBezTo>
                  <a:cubicBezTo>
                    <a:pt x="77" y="47"/>
                    <a:pt x="81" y="48"/>
                    <a:pt x="83" y="50"/>
                  </a:cubicBezTo>
                  <a:cubicBezTo>
                    <a:pt x="77" y="59"/>
                    <a:pt x="79" y="67"/>
                    <a:pt x="69" y="70"/>
                  </a:cubicBezTo>
                  <a:cubicBezTo>
                    <a:pt x="65" y="75"/>
                    <a:pt x="65" y="77"/>
                    <a:pt x="59" y="80"/>
                  </a:cubicBezTo>
                  <a:cubicBezTo>
                    <a:pt x="55" y="82"/>
                    <a:pt x="47" y="84"/>
                    <a:pt x="47" y="84"/>
                  </a:cubicBezTo>
                  <a:cubicBezTo>
                    <a:pt x="37" y="81"/>
                    <a:pt x="29" y="78"/>
                    <a:pt x="19" y="76"/>
                  </a:cubicBezTo>
                  <a:cubicBezTo>
                    <a:pt x="16" y="67"/>
                    <a:pt x="16" y="60"/>
                    <a:pt x="11" y="52"/>
                  </a:cubicBezTo>
                  <a:cubicBezTo>
                    <a:pt x="12" y="45"/>
                    <a:pt x="12" y="39"/>
                    <a:pt x="13" y="32"/>
                  </a:cubicBezTo>
                  <a:cubicBezTo>
                    <a:pt x="14" y="22"/>
                    <a:pt x="19" y="18"/>
                    <a:pt x="17" y="18"/>
                  </a:cubicBezTo>
                  <a:cubicBezTo>
                    <a:pt x="12" y="18"/>
                    <a:pt x="6" y="32"/>
                    <a:pt x="5" y="36"/>
                  </a:cubicBezTo>
                  <a:cubicBezTo>
                    <a:pt x="6" y="58"/>
                    <a:pt x="0" y="73"/>
                    <a:pt x="21" y="80"/>
                  </a:cubicBezTo>
                  <a:cubicBezTo>
                    <a:pt x="30" y="94"/>
                    <a:pt x="25" y="89"/>
                    <a:pt x="35" y="96"/>
                  </a:cubicBezTo>
                  <a:cubicBezTo>
                    <a:pt x="81" y="94"/>
                    <a:pt x="73" y="107"/>
                    <a:pt x="81" y="82"/>
                  </a:cubicBezTo>
                  <a:cubicBezTo>
                    <a:pt x="82" y="80"/>
                    <a:pt x="85" y="79"/>
                    <a:pt x="87" y="78"/>
                  </a:cubicBezTo>
                  <a:cubicBezTo>
                    <a:pt x="100" y="59"/>
                    <a:pt x="104" y="26"/>
                    <a:pt x="83" y="12"/>
                  </a:cubicBezTo>
                  <a:cubicBezTo>
                    <a:pt x="78" y="5"/>
                    <a:pt x="75" y="3"/>
                    <a:pt x="67" y="0"/>
                  </a:cubicBezTo>
                  <a:cubicBezTo>
                    <a:pt x="57" y="3"/>
                    <a:pt x="64" y="18"/>
                    <a:pt x="65" y="28"/>
                  </a:cubicBezTo>
                  <a:cubicBezTo>
                    <a:pt x="69" y="15"/>
                    <a:pt x="68" y="11"/>
                    <a:pt x="81" y="20"/>
                  </a:cubicBezTo>
                  <a:cubicBezTo>
                    <a:pt x="87" y="28"/>
                    <a:pt x="84" y="28"/>
                    <a:pt x="87" y="18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56" name="Freeform 584"/>
            <p:cNvSpPr>
              <a:spLocks/>
            </p:cNvSpPr>
            <p:nvPr/>
          </p:nvSpPr>
          <p:spPr bwMode="auto">
            <a:xfrm>
              <a:off x="684" y="1118"/>
              <a:ext cx="75" cy="64"/>
            </a:xfrm>
            <a:custGeom>
              <a:avLst/>
              <a:gdLst>
                <a:gd name="T0" fmla="*/ 63 w 75"/>
                <a:gd name="T1" fmla="*/ 24 h 64"/>
                <a:gd name="T2" fmla="*/ 57 w 75"/>
                <a:gd name="T3" fmla="*/ 26 h 64"/>
                <a:gd name="T4" fmla="*/ 61 w 75"/>
                <a:gd name="T5" fmla="*/ 38 h 64"/>
                <a:gd name="T6" fmla="*/ 47 w 75"/>
                <a:gd name="T7" fmla="*/ 54 h 64"/>
                <a:gd name="T8" fmla="*/ 33 w 75"/>
                <a:gd name="T9" fmla="*/ 64 h 64"/>
                <a:gd name="T10" fmla="*/ 17 w 75"/>
                <a:gd name="T11" fmla="*/ 52 h 64"/>
                <a:gd name="T12" fmla="*/ 37 w 75"/>
                <a:gd name="T13" fmla="*/ 2 h 64"/>
                <a:gd name="T14" fmla="*/ 55 w 75"/>
                <a:gd name="T15" fmla="*/ 4 h 64"/>
                <a:gd name="T16" fmla="*/ 63 w 75"/>
                <a:gd name="T17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64">
                  <a:moveTo>
                    <a:pt x="63" y="24"/>
                  </a:moveTo>
                  <a:cubicBezTo>
                    <a:pt x="61" y="25"/>
                    <a:pt x="57" y="24"/>
                    <a:pt x="57" y="26"/>
                  </a:cubicBezTo>
                  <a:cubicBezTo>
                    <a:pt x="56" y="30"/>
                    <a:pt x="61" y="38"/>
                    <a:pt x="61" y="38"/>
                  </a:cubicBezTo>
                  <a:cubicBezTo>
                    <a:pt x="52" y="52"/>
                    <a:pt x="57" y="47"/>
                    <a:pt x="47" y="54"/>
                  </a:cubicBezTo>
                  <a:cubicBezTo>
                    <a:pt x="38" y="51"/>
                    <a:pt x="36" y="56"/>
                    <a:pt x="33" y="64"/>
                  </a:cubicBezTo>
                  <a:cubicBezTo>
                    <a:pt x="26" y="60"/>
                    <a:pt x="25" y="55"/>
                    <a:pt x="17" y="52"/>
                  </a:cubicBezTo>
                  <a:cubicBezTo>
                    <a:pt x="0" y="27"/>
                    <a:pt x="15" y="8"/>
                    <a:pt x="37" y="2"/>
                  </a:cubicBezTo>
                  <a:cubicBezTo>
                    <a:pt x="43" y="3"/>
                    <a:pt x="51" y="0"/>
                    <a:pt x="55" y="4"/>
                  </a:cubicBezTo>
                  <a:cubicBezTo>
                    <a:pt x="75" y="26"/>
                    <a:pt x="45" y="24"/>
                    <a:pt x="63" y="2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57" name="Freeform 585"/>
            <p:cNvSpPr>
              <a:spLocks/>
            </p:cNvSpPr>
            <p:nvPr/>
          </p:nvSpPr>
          <p:spPr bwMode="auto">
            <a:xfrm>
              <a:off x="784" y="1148"/>
              <a:ext cx="265" cy="80"/>
            </a:xfrm>
            <a:custGeom>
              <a:avLst/>
              <a:gdLst>
                <a:gd name="T0" fmla="*/ 265 w 265"/>
                <a:gd name="T1" fmla="*/ 80 h 80"/>
                <a:gd name="T2" fmla="*/ 229 w 265"/>
                <a:gd name="T3" fmla="*/ 68 h 80"/>
                <a:gd name="T4" fmla="*/ 217 w 265"/>
                <a:gd name="T5" fmla="*/ 64 h 80"/>
                <a:gd name="T6" fmla="*/ 147 w 265"/>
                <a:gd name="T7" fmla="*/ 38 h 80"/>
                <a:gd name="T8" fmla="*/ 55 w 265"/>
                <a:gd name="T9" fmla="*/ 14 h 80"/>
                <a:gd name="T10" fmla="*/ 7 w 265"/>
                <a:gd name="T11" fmla="*/ 6 h 80"/>
                <a:gd name="T12" fmla="*/ 1 w 265"/>
                <a:gd name="T13" fmla="*/ 4 h 80"/>
                <a:gd name="T14" fmla="*/ 13 w 265"/>
                <a:gd name="T15" fmla="*/ 0 h 80"/>
                <a:gd name="T16" fmla="*/ 53 w 265"/>
                <a:gd name="T17" fmla="*/ 4 h 80"/>
                <a:gd name="T18" fmla="*/ 127 w 265"/>
                <a:gd name="T19" fmla="*/ 14 h 80"/>
                <a:gd name="T20" fmla="*/ 159 w 265"/>
                <a:gd name="T21" fmla="*/ 26 h 80"/>
                <a:gd name="T22" fmla="*/ 191 w 265"/>
                <a:gd name="T23" fmla="*/ 38 h 80"/>
                <a:gd name="T24" fmla="*/ 229 w 265"/>
                <a:gd name="T25" fmla="*/ 58 h 80"/>
                <a:gd name="T26" fmla="*/ 265 w 265"/>
                <a:gd name="T2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5" h="80">
                  <a:moveTo>
                    <a:pt x="265" y="80"/>
                  </a:moveTo>
                  <a:cubicBezTo>
                    <a:pt x="246" y="68"/>
                    <a:pt x="258" y="73"/>
                    <a:pt x="229" y="68"/>
                  </a:cubicBezTo>
                  <a:cubicBezTo>
                    <a:pt x="225" y="67"/>
                    <a:pt x="217" y="64"/>
                    <a:pt x="217" y="64"/>
                  </a:cubicBezTo>
                  <a:cubicBezTo>
                    <a:pt x="207" y="49"/>
                    <a:pt x="165" y="40"/>
                    <a:pt x="147" y="38"/>
                  </a:cubicBezTo>
                  <a:cubicBezTo>
                    <a:pt x="119" y="19"/>
                    <a:pt x="89" y="17"/>
                    <a:pt x="55" y="14"/>
                  </a:cubicBezTo>
                  <a:cubicBezTo>
                    <a:pt x="34" y="7"/>
                    <a:pt x="34" y="8"/>
                    <a:pt x="7" y="6"/>
                  </a:cubicBezTo>
                  <a:cubicBezTo>
                    <a:pt x="5" y="5"/>
                    <a:pt x="0" y="5"/>
                    <a:pt x="1" y="4"/>
                  </a:cubicBezTo>
                  <a:cubicBezTo>
                    <a:pt x="4" y="1"/>
                    <a:pt x="13" y="0"/>
                    <a:pt x="13" y="0"/>
                  </a:cubicBezTo>
                  <a:cubicBezTo>
                    <a:pt x="30" y="2"/>
                    <a:pt x="38" y="6"/>
                    <a:pt x="53" y="4"/>
                  </a:cubicBezTo>
                  <a:cubicBezTo>
                    <a:pt x="79" y="9"/>
                    <a:pt x="98" y="13"/>
                    <a:pt x="127" y="14"/>
                  </a:cubicBezTo>
                  <a:cubicBezTo>
                    <a:pt x="138" y="18"/>
                    <a:pt x="148" y="23"/>
                    <a:pt x="159" y="26"/>
                  </a:cubicBezTo>
                  <a:cubicBezTo>
                    <a:pt x="163" y="42"/>
                    <a:pt x="177" y="35"/>
                    <a:pt x="191" y="38"/>
                  </a:cubicBezTo>
                  <a:cubicBezTo>
                    <a:pt x="202" y="45"/>
                    <a:pt x="216" y="54"/>
                    <a:pt x="229" y="58"/>
                  </a:cubicBezTo>
                  <a:cubicBezTo>
                    <a:pt x="232" y="67"/>
                    <a:pt x="255" y="75"/>
                    <a:pt x="265" y="8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58" name="Freeform 586"/>
            <p:cNvSpPr>
              <a:spLocks/>
            </p:cNvSpPr>
            <p:nvPr/>
          </p:nvSpPr>
          <p:spPr bwMode="auto">
            <a:xfrm>
              <a:off x="759" y="1137"/>
              <a:ext cx="102" cy="74"/>
            </a:xfrm>
            <a:custGeom>
              <a:avLst/>
              <a:gdLst>
                <a:gd name="T0" fmla="*/ 16 w 102"/>
                <a:gd name="T1" fmla="*/ 1 h 74"/>
                <a:gd name="T2" fmla="*/ 22 w 102"/>
                <a:gd name="T3" fmla="*/ 17 h 74"/>
                <a:gd name="T4" fmla="*/ 60 w 102"/>
                <a:gd name="T5" fmla="*/ 51 h 74"/>
                <a:gd name="T6" fmla="*/ 102 w 102"/>
                <a:gd name="T7" fmla="*/ 61 h 74"/>
                <a:gd name="T8" fmla="*/ 54 w 102"/>
                <a:gd name="T9" fmla="*/ 57 h 74"/>
                <a:gd name="T10" fmla="*/ 38 w 102"/>
                <a:gd name="T11" fmla="*/ 47 h 74"/>
                <a:gd name="T12" fmla="*/ 10 w 102"/>
                <a:gd name="T13" fmla="*/ 9 h 74"/>
                <a:gd name="T14" fmla="*/ 16 w 102"/>
                <a:gd name="T15" fmla="*/ 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74">
                  <a:moveTo>
                    <a:pt x="16" y="1"/>
                  </a:moveTo>
                  <a:cubicBezTo>
                    <a:pt x="14" y="10"/>
                    <a:pt x="12" y="14"/>
                    <a:pt x="22" y="17"/>
                  </a:cubicBezTo>
                  <a:cubicBezTo>
                    <a:pt x="26" y="74"/>
                    <a:pt x="18" y="23"/>
                    <a:pt x="60" y="51"/>
                  </a:cubicBezTo>
                  <a:cubicBezTo>
                    <a:pt x="78" y="48"/>
                    <a:pt x="89" y="48"/>
                    <a:pt x="102" y="61"/>
                  </a:cubicBezTo>
                  <a:cubicBezTo>
                    <a:pt x="84" y="63"/>
                    <a:pt x="71" y="63"/>
                    <a:pt x="54" y="57"/>
                  </a:cubicBezTo>
                  <a:cubicBezTo>
                    <a:pt x="51" y="52"/>
                    <a:pt x="38" y="47"/>
                    <a:pt x="38" y="47"/>
                  </a:cubicBezTo>
                  <a:cubicBezTo>
                    <a:pt x="0" y="52"/>
                    <a:pt x="28" y="36"/>
                    <a:pt x="10" y="9"/>
                  </a:cubicBezTo>
                  <a:cubicBezTo>
                    <a:pt x="12" y="0"/>
                    <a:pt x="9" y="1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59" name="Freeform 587"/>
            <p:cNvSpPr>
              <a:spLocks/>
            </p:cNvSpPr>
            <p:nvPr/>
          </p:nvSpPr>
          <p:spPr bwMode="auto">
            <a:xfrm>
              <a:off x="626" y="1209"/>
              <a:ext cx="300" cy="813"/>
            </a:xfrm>
            <a:custGeom>
              <a:avLst/>
              <a:gdLst>
                <a:gd name="T0" fmla="*/ 147 w 300"/>
                <a:gd name="T1" fmla="*/ 55 h 813"/>
                <a:gd name="T2" fmla="*/ 169 w 300"/>
                <a:gd name="T3" fmla="*/ 119 h 813"/>
                <a:gd name="T4" fmla="*/ 225 w 300"/>
                <a:gd name="T5" fmla="*/ 267 h 813"/>
                <a:gd name="T6" fmla="*/ 247 w 300"/>
                <a:gd name="T7" fmla="*/ 437 h 813"/>
                <a:gd name="T8" fmla="*/ 255 w 300"/>
                <a:gd name="T9" fmla="*/ 587 h 813"/>
                <a:gd name="T10" fmla="*/ 291 w 300"/>
                <a:gd name="T11" fmla="*/ 721 h 813"/>
                <a:gd name="T12" fmla="*/ 269 w 300"/>
                <a:gd name="T13" fmla="*/ 805 h 813"/>
                <a:gd name="T14" fmla="*/ 237 w 300"/>
                <a:gd name="T15" fmla="*/ 795 h 813"/>
                <a:gd name="T16" fmla="*/ 241 w 300"/>
                <a:gd name="T17" fmla="*/ 651 h 813"/>
                <a:gd name="T18" fmla="*/ 221 w 300"/>
                <a:gd name="T19" fmla="*/ 499 h 813"/>
                <a:gd name="T20" fmla="*/ 197 w 300"/>
                <a:gd name="T21" fmla="*/ 383 h 813"/>
                <a:gd name="T22" fmla="*/ 173 w 300"/>
                <a:gd name="T23" fmla="*/ 333 h 813"/>
                <a:gd name="T24" fmla="*/ 143 w 300"/>
                <a:gd name="T25" fmla="*/ 225 h 813"/>
                <a:gd name="T26" fmla="*/ 153 w 300"/>
                <a:gd name="T27" fmla="*/ 391 h 813"/>
                <a:gd name="T28" fmla="*/ 153 w 300"/>
                <a:gd name="T29" fmla="*/ 521 h 813"/>
                <a:gd name="T30" fmla="*/ 143 w 300"/>
                <a:gd name="T31" fmla="*/ 587 h 813"/>
                <a:gd name="T32" fmla="*/ 153 w 300"/>
                <a:gd name="T33" fmla="*/ 719 h 813"/>
                <a:gd name="T34" fmla="*/ 141 w 300"/>
                <a:gd name="T35" fmla="*/ 811 h 813"/>
                <a:gd name="T36" fmla="*/ 119 w 300"/>
                <a:gd name="T37" fmla="*/ 795 h 813"/>
                <a:gd name="T38" fmla="*/ 97 w 300"/>
                <a:gd name="T39" fmla="*/ 733 h 813"/>
                <a:gd name="T40" fmla="*/ 115 w 300"/>
                <a:gd name="T41" fmla="*/ 647 h 813"/>
                <a:gd name="T42" fmla="*/ 129 w 300"/>
                <a:gd name="T43" fmla="*/ 587 h 813"/>
                <a:gd name="T44" fmla="*/ 105 w 300"/>
                <a:gd name="T45" fmla="*/ 527 h 813"/>
                <a:gd name="T46" fmla="*/ 109 w 300"/>
                <a:gd name="T47" fmla="*/ 315 h 813"/>
                <a:gd name="T48" fmla="*/ 121 w 300"/>
                <a:gd name="T49" fmla="*/ 241 h 813"/>
                <a:gd name="T50" fmla="*/ 91 w 300"/>
                <a:gd name="T51" fmla="*/ 205 h 813"/>
                <a:gd name="T52" fmla="*/ 89 w 300"/>
                <a:gd name="T53" fmla="*/ 391 h 813"/>
                <a:gd name="T54" fmla="*/ 85 w 300"/>
                <a:gd name="T55" fmla="*/ 463 h 813"/>
                <a:gd name="T56" fmla="*/ 71 w 300"/>
                <a:gd name="T57" fmla="*/ 539 h 813"/>
                <a:gd name="T58" fmla="*/ 63 w 300"/>
                <a:gd name="T59" fmla="*/ 593 h 813"/>
                <a:gd name="T60" fmla="*/ 59 w 300"/>
                <a:gd name="T61" fmla="*/ 743 h 813"/>
                <a:gd name="T62" fmla="*/ 25 w 300"/>
                <a:gd name="T63" fmla="*/ 797 h 813"/>
                <a:gd name="T64" fmla="*/ 7 w 300"/>
                <a:gd name="T65" fmla="*/ 777 h 813"/>
                <a:gd name="T66" fmla="*/ 3 w 300"/>
                <a:gd name="T67" fmla="*/ 675 h 813"/>
                <a:gd name="T68" fmla="*/ 29 w 300"/>
                <a:gd name="T69" fmla="*/ 611 h 813"/>
                <a:gd name="T70" fmla="*/ 41 w 300"/>
                <a:gd name="T71" fmla="*/ 573 h 813"/>
                <a:gd name="T72" fmla="*/ 27 w 300"/>
                <a:gd name="T73" fmla="*/ 543 h 813"/>
                <a:gd name="T74" fmla="*/ 31 w 300"/>
                <a:gd name="T75" fmla="*/ 453 h 813"/>
                <a:gd name="T76" fmla="*/ 37 w 300"/>
                <a:gd name="T77" fmla="*/ 369 h 813"/>
                <a:gd name="T78" fmla="*/ 59 w 300"/>
                <a:gd name="T79" fmla="*/ 231 h 813"/>
                <a:gd name="T80" fmla="*/ 73 w 300"/>
                <a:gd name="T81" fmla="*/ 171 h 813"/>
                <a:gd name="T82" fmla="*/ 75 w 300"/>
                <a:gd name="T83" fmla="*/ 127 h 813"/>
                <a:gd name="T84" fmla="*/ 91 w 300"/>
                <a:gd name="T85" fmla="*/ 25 h 813"/>
                <a:gd name="T86" fmla="*/ 133 w 300"/>
                <a:gd name="T87" fmla="*/ 1 h 813"/>
                <a:gd name="T88" fmla="*/ 143 w 300"/>
                <a:gd name="T89" fmla="*/ 9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813">
                  <a:moveTo>
                    <a:pt x="141" y="13"/>
                  </a:moveTo>
                  <a:cubicBezTo>
                    <a:pt x="141" y="19"/>
                    <a:pt x="141" y="45"/>
                    <a:pt x="147" y="55"/>
                  </a:cubicBezTo>
                  <a:cubicBezTo>
                    <a:pt x="150" y="59"/>
                    <a:pt x="155" y="67"/>
                    <a:pt x="155" y="67"/>
                  </a:cubicBezTo>
                  <a:cubicBezTo>
                    <a:pt x="158" y="78"/>
                    <a:pt x="165" y="103"/>
                    <a:pt x="169" y="119"/>
                  </a:cubicBezTo>
                  <a:cubicBezTo>
                    <a:pt x="173" y="135"/>
                    <a:pt x="172" y="138"/>
                    <a:pt x="181" y="163"/>
                  </a:cubicBezTo>
                  <a:cubicBezTo>
                    <a:pt x="193" y="196"/>
                    <a:pt x="216" y="225"/>
                    <a:pt x="225" y="267"/>
                  </a:cubicBezTo>
                  <a:cubicBezTo>
                    <a:pt x="226" y="322"/>
                    <a:pt x="237" y="348"/>
                    <a:pt x="239" y="403"/>
                  </a:cubicBezTo>
                  <a:cubicBezTo>
                    <a:pt x="239" y="410"/>
                    <a:pt x="245" y="430"/>
                    <a:pt x="247" y="437"/>
                  </a:cubicBezTo>
                  <a:cubicBezTo>
                    <a:pt x="249" y="444"/>
                    <a:pt x="253" y="459"/>
                    <a:pt x="253" y="459"/>
                  </a:cubicBezTo>
                  <a:cubicBezTo>
                    <a:pt x="254" y="502"/>
                    <a:pt x="253" y="544"/>
                    <a:pt x="255" y="587"/>
                  </a:cubicBezTo>
                  <a:cubicBezTo>
                    <a:pt x="256" y="613"/>
                    <a:pt x="281" y="635"/>
                    <a:pt x="285" y="661"/>
                  </a:cubicBezTo>
                  <a:cubicBezTo>
                    <a:pt x="289" y="717"/>
                    <a:pt x="283" y="698"/>
                    <a:pt x="291" y="721"/>
                  </a:cubicBezTo>
                  <a:cubicBezTo>
                    <a:pt x="291" y="735"/>
                    <a:pt x="300" y="783"/>
                    <a:pt x="279" y="797"/>
                  </a:cubicBezTo>
                  <a:cubicBezTo>
                    <a:pt x="272" y="808"/>
                    <a:pt x="279" y="799"/>
                    <a:pt x="269" y="805"/>
                  </a:cubicBezTo>
                  <a:cubicBezTo>
                    <a:pt x="265" y="807"/>
                    <a:pt x="257" y="813"/>
                    <a:pt x="257" y="813"/>
                  </a:cubicBezTo>
                  <a:cubicBezTo>
                    <a:pt x="248" y="810"/>
                    <a:pt x="245" y="801"/>
                    <a:pt x="237" y="795"/>
                  </a:cubicBezTo>
                  <a:cubicBezTo>
                    <a:pt x="231" y="786"/>
                    <a:pt x="231" y="777"/>
                    <a:pt x="229" y="767"/>
                  </a:cubicBezTo>
                  <a:cubicBezTo>
                    <a:pt x="232" y="631"/>
                    <a:pt x="224" y="703"/>
                    <a:pt x="241" y="651"/>
                  </a:cubicBezTo>
                  <a:cubicBezTo>
                    <a:pt x="240" y="617"/>
                    <a:pt x="251" y="586"/>
                    <a:pt x="233" y="559"/>
                  </a:cubicBezTo>
                  <a:cubicBezTo>
                    <a:pt x="232" y="529"/>
                    <a:pt x="242" y="513"/>
                    <a:pt x="221" y="499"/>
                  </a:cubicBezTo>
                  <a:cubicBezTo>
                    <a:pt x="219" y="458"/>
                    <a:pt x="218" y="473"/>
                    <a:pt x="209" y="447"/>
                  </a:cubicBezTo>
                  <a:cubicBezTo>
                    <a:pt x="204" y="430"/>
                    <a:pt x="202" y="400"/>
                    <a:pt x="197" y="383"/>
                  </a:cubicBezTo>
                  <a:cubicBezTo>
                    <a:pt x="192" y="366"/>
                    <a:pt x="181" y="353"/>
                    <a:pt x="177" y="345"/>
                  </a:cubicBezTo>
                  <a:cubicBezTo>
                    <a:pt x="176" y="341"/>
                    <a:pt x="173" y="333"/>
                    <a:pt x="173" y="333"/>
                  </a:cubicBezTo>
                  <a:cubicBezTo>
                    <a:pt x="171" y="316"/>
                    <a:pt x="164" y="304"/>
                    <a:pt x="159" y="289"/>
                  </a:cubicBezTo>
                  <a:cubicBezTo>
                    <a:pt x="157" y="267"/>
                    <a:pt x="147" y="247"/>
                    <a:pt x="143" y="225"/>
                  </a:cubicBezTo>
                  <a:cubicBezTo>
                    <a:pt x="145" y="254"/>
                    <a:pt x="137" y="258"/>
                    <a:pt x="157" y="265"/>
                  </a:cubicBezTo>
                  <a:cubicBezTo>
                    <a:pt x="175" y="319"/>
                    <a:pt x="156" y="255"/>
                    <a:pt x="153" y="391"/>
                  </a:cubicBezTo>
                  <a:cubicBezTo>
                    <a:pt x="153" y="402"/>
                    <a:pt x="160" y="468"/>
                    <a:pt x="151" y="487"/>
                  </a:cubicBezTo>
                  <a:cubicBezTo>
                    <a:pt x="146" y="496"/>
                    <a:pt x="156" y="512"/>
                    <a:pt x="153" y="521"/>
                  </a:cubicBezTo>
                  <a:cubicBezTo>
                    <a:pt x="154" y="542"/>
                    <a:pt x="137" y="554"/>
                    <a:pt x="139" y="575"/>
                  </a:cubicBezTo>
                  <a:cubicBezTo>
                    <a:pt x="139" y="579"/>
                    <a:pt x="143" y="587"/>
                    <a:pt x="143" y="587"/>
                  </a:cubicBezTo>
                  <a:cubicBezTo>
                    <a:pt x="146" y="608"/>
                    <a:pt x="149" y="630"/>
                    <a:pt x="151" y="651"/>
                  </a:cubicBezTo>
                  <a:cubicBezTo>
                    <a:pt x="155" y="682"/>
                    <a:pt x="155" y="692"/>
                    <a:pt x="153" y="719"/>
                  </a:cubicBezTo>
                  <a:cubicBezTo>
                    <a:pt x="154" y="743"/>
                    <a:pt x="159" y="780"/>
                    <a:pt x="157" y="795"/>
                  </a:cubicBezTo>
                  <a:cubicBezTo>
                    <a:pt x="155" y="810"/>
                    <a:pt x="145" y="810"/>
                    <a:pt x="141" y="811"/>
                  </a:cubicBezTo>
                  <a:cubicBezTo>
                    <a:pt x="134" y="800"/>
                    <a:pt x="141" y="809"/>
                    <a:pt x="131" y="803"/>
                  </a:cubicBezTo>
                  <a:cubicBezTo>
                    <a:pt x="127" y="801"/>
                    <a:pt x="119" y="795"/>
                    <a:pt x="119" y="795"/>
                  </a:cubicBezTo>
                  <a:cubicBezTo>
                    <a:pt x="115" y="788"/>
                    <a:pt x="110" y="787"/>
                    <a:pt x="107" y="779"/>
                  </a:cubicBezTo>
                  <a:cubicBezTo>
                    <a:pt x="105" y="752"/>
                    <a:pt x="104" y="753"/>
                    <a:pt x="97" y="733"/>
                  </a:cubicBezTo>
                  <a:cubicBezTo>
                    <a:pt x="96" y="722"/>
                    <a:pt x="89" y="700"/>
                    <a:pt x="103" y="695"/>
                  </a:cubicBezTo>
                  <a:cubicBezTo>
                    <a:pt x="106" y="639"/>
                    <a:pt x="99" y="670"/>
                    <a:pt x="115" y="647"/>
                  </a:cubicBezTo>
                  <a:cubicBezTo>
                    <a:pt x="117" y="633"/>
                    <a:pt x="115" y="617"/>
                    <a:pt x="121" y="605"/>
                  </a:cubicBezTo>
                  <a:cubicBezTo>
                    <a:pt x="124" y="599"/>
                    <a:pt x="129" y="587"/>
                    <a:pt x="129" y="587"/>
                  </a:cubicBezTo>
                  <a:cubicBezTo>
                    <a:pt x="126" y="564"/>
                    <a:pt x="127" y="573"/>
                    <a:pt x="117" y="559"/>
                  </a:cubicBezTo>
                  <a:cubicBezTo>
                    <a:pt x="116" y="543"/>
                    <a:pt x="120" y="532"/>
                    <a:pt x="105" y="527"/>
                  </a:cubicBezTo>
                  <a:cubicBezTo>
                    <a:pt x="103" y="498"/>
                    <a:pt x="106" y="418"/>
                    <a:pt x="107" y="383"/>
                  </a:cubicBezTo>
                  <a:cubicBezTo>
                    <a:pt x="108" y="360"/>
                    <a:pt x="107" y="338"/>
                    <a:pt x="109" y="315"/>
                  </a:cubicBezTo>
                  <a:cubicBezTo>
                    <a:pt x="109" y="311"/>
                    <a:pt x="113" y="303"/>
                    <a:pt x="113" y="303"/>
                  </a:cubicBezTo>
                  <a:cubicBezTo>
                    <a:pt x="114" y="293"/>
                    <a:pt x="122" y="265"/>
                    <a:pt x="121" y="241"/>
                  </a:cubicBezTo>
                  <a:cubicBezTo>
                    <a:pt x="120" y="217"/>
                    <a:pt x="112" y="167"/>
                    <a:pt x="107" y="161"/>
                  </a:cubicBezTo>
                  <a:cubicBezTo>
                    <a:pt x="106" y="175"/>
                    <a:pt x="108" y="199"/>
                    <a:pt x="91" y="205"/>
                  </a:cubicBezTo>
                  <a:cubicBezTo>
                    <a:pt x="87" y="236"/>
                    <a:pt x="91" y="306"/>
                    <a:pt x="91" y="339"/>
                  </a:cubicBezTo>
                  <a:cubicBezTo>
                    <a:pt x="91" y="370"/>
                    <a:pt x="88" y="379"/>
                    <a:pt x="89" y="391"/>
                  </a:cubicBezTo>
                  <a:cubicBezTo>
                    <a:pt x="90" y="403"/>
                    <a:pt x="96" y="401"/>
                    <a:pt x="95" y="413"/>
                  </a:cubicBezTo>
                  <a:cubicBezTo>
                    <a:pt x="91" y="425"/>
                    <a:pt x="88" y="451"/>
                    <a:pt x="85" y="463"/>
                  </a:cubicBezTo>
                  <a:cubicBezTo>
                    <a:pt x="84" y="468"/>
                    <a:pt x="81" y="479"/>
                    <a:pt x="81" y="479"/>
                  </a:cubicBezTo>
                  <a:cubicBezTo>
                    <a:pt x="80" y="498"/>
                    <a:pt x="89" y="527"/>
                    <a:pt x="71" y="539"/>
                  </a:cubicBezTo>
                  <a:cubicBezTo>
                    <a:pt x="67" y="545"/>
                    <a:pt x="55" y="553"/>
                    <a:pt x="55" y="553"/>
                  </a:cubicBezTo>
                  <a:cubicBezTo>
                    <a:pt x="53" y="568"/>
                    <a:pt x="58" y="579"/>
                    <a:pt x="63" y="593"/>
                  </a:cubicBezTo>
                  <a:cubicBezTo>
                    <a:pt x="62" y="621"/>
                    <a:pt x="62" y="649"/>
                    <a:pt x="61" y="677"/>
                  </a:cubicBezTo>
                  <a:cubicBezTo>
                    <a:pt x="60" y="699"/>
                    <a:pt x="63" y="721"/>
                    <a:pt x="59" y="743"/>
                  </a:cubicBezTo>
                  <a:cubicBezTo>
                    <a:pt x="58" y="747"/>
                    <a:pt x="47" y="747"/>
                    <a:pt x="47" y="747"/>
                  </a:cubicBezTo>
                  <a:cubicBezTo>
                    <a:pt x="45" y="771"/>
                    <a:pt x="45" y="784"/>
                    <a:pt x="25" y="797"/>
                  </a:cubicBezTo>
                  <a:cubicBezTo>
                    <a:pt x="14" y="793"/>
                    <a:pt x="20" y="797"/>
                    <a:pt x="11" y="783"/>
                  </a:cubicBezTo>
                  <a:cubicBezTo>
                    <a:pt x="10" y="781"/>
                    <a:pt x="7" y="777"/>
                    <a:pt x="7" y="777"/>
                  </a:cubicBezTo>
                  <a:cubicBezTo>
                    <a:pt x="0" y="749"/>
                    <a:pt x="3" y="752"/>
                    <a:pt x="1" y="705"/>
                  </a:cubicBezTo>
                  <a:cubicBezTo>
                    <a:pt x="2" y="695"/>
                    <a:pt x="1" y="685"/>
                    <a:pt x="3" y="675"/>
                  </a:cubicBezTo>
                  <a:cubicBezTo>
                    <a:pt x="4" y="670"/>
                    <a:pt x="11" y="663"/>
                    <a:pt x="11" y="663"/>
                  </a:cubicBezTo>
                  <a:cubicBezTo>
                    <a:pt x="12" y="652"/>
                    <a:pt x="19" y="618"/>
                    <a:pt x="29" y="611"/>
                  </a:cubicBezTo>
                  <a:cubicBezTo>
                    <a:pt x="33" y="580"/>
                    <a:pt x="27" y="608"/>
                    <a:pt x="35" y="591"/>
                  </a:cubicBezTo>
                  <a:cubicBezTo>
                    <a:pt x="38" y="585"/>
                    <a:pt x="41" y="573"/>
                    <a:pt x="41" y="573"/>
                  </a:cubicBezTo>
                  <a:cubicBezTo>
                    <a:pt x="37" y="568"/>
                    <a:pt x="34" y="561"/>
                    <a:pt x="31" y="555"/>
                  </a:cubicBezTo>
                  <a:cubicBezTo>
                    <a:pt x="29" y="551"/>
                    <a:pt x="27" y="543"/>
                    <a:pt x="27" y="543"/>
                  </a:cubicBezTo>
                  <a:cubicBezTo>
                    <a:pt x="22" y="511"/>
                    <a:pt x="23" y="519"/>
                    <a:pt x="27" y="465"/>
                  </a:cubicBezTo>
                  <a:cubicBezTo>
                    <a:pt x="27" y="461"/>
                    <a:pt x="31" y="453"/>
                    <a:pt x="31" y="453"/>
                  </a:cubicBezTo>
                  <a:cubicBezTo>
                    <a:pt x="32" y="447"/>
                    <a:pt x="28" y="413"/>
                    <a:pt x="29" y="399"/>
                  </a:cubicBezTo>
                  <a:cubicBezTo>
                    <a:pt x="30" y="385"/>
                    <a:pt x="34" y="387"/>
                    <a:pt x="37" y="369"/>
                  </a:cubicBezTo>
                  <a:cubicBezTo>
                    <a:pt x="38" y="345"/>
                    <a:pt x="32" y="313"/>
                    <a:pt x="47" y="291"/>
                  </a:cubicBezTo>
                  <a:cubicBezTo>
                    <a:pt x="48" y="279"/>
                    <a:pt x="49" y="241"/>
                    <a:pt x="59" y="231"/>
                  </a:cubicBezTo>
                  <a:cubicBezTo>
                    <a:pt x="73" y="217"/>
                    <a:pt x="68" y="224"/>
                    <a:pt x="75" y="213"/>
                  </a:cubicBezTo>
                  <a:cubicBezTo>
                    <a:pt x="71" y="196"/>
                    <a:pt x="69" y="194"/>
                    <a:pt x="73" y="171"/>
                  </a:cubicBezTo>
                  <a:cubicBezTo>
                    <a:pt x="74" y="167"/>
                    <a:pt x="77" y="159"/>
                    <a:pt x="77" y="159"/>
                  </a:cubicBezTo>
                  <a:cubicBezTo>
                    <a:pt x="78" y="153"/>
                    <a:pt x="75" y="145"/>
                    <a:pt x="75" y="127"/>
                  </a:cubicBezTo>
                  <a:cubicBezTo>
                    <a:pt x="75" y="109"/>
                    <a:pt x="74" y="68"/>
                    <a:pt x="77" y="51"/>
                  </a:cubicBezTo>
                  <a:cubicBezTo>
                    <a:pt x="77" y="47"/>
                    <a:pt x="91" y="25"/>
                    <a:pt x="91" y="25"/>
                  </a:cubicBezTo>
                  <a:cubicBezTo>
                    <a:pt x="95" y="5"/>
                    <a:pt x="88" y="21"/>
                    <a:pt x="117" y="13"/>
                  </a:cubicBezTo>
                  <a:cubicBezTo>
                    <a:pt x="121" y="12"/>
                    <a:pt x="127" y="3"/>
                    <a:pt x="133" y="1"/>
                  </a:cubicBezTo>
                  <a:cubicBezTo>
                    <a:pt x="138" y="2"/>
                    <a:pt x="145" y="0"/>
                    <a:pt x="149" y="3"/>
                  </a:cubicBezTo>
                  <a:cubicBezTo>
                    <a:pt x="151" y="5"/>
                    <a:pt x="145" y="7"/>
                    <a:pt x="143" y="9"/>
                  </a:cubicBezTo>
                  <a:cubicBezTo>
                    <a:pt x="141" y="12"/>
                    <a:pt x="141" y="18"/>
                    <a:pt x="141" y="13"/>
                  </a:cubicBezTo>
                  <a:close/>
                </a:path>
              </a:pathLst>
            </a:custGeom>
            <a:solidFill>
              <a:srgbClr val="99CC00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60" name="Freeform 588"/>
            <p:cNvSpPr>
              <a:spLocks/>
            </p:cNvSpPr>
            <p:nvPr/>
          </p:nvSpPr>
          <p:spPr bwMode="auto">
            <a:xfrm>
              <a:off x="759" y="1280"/>
              <a:ext cx="102" cy="384"/>
            </a:xfrm>
            <a:custGeom>
              <a:avLst/>
              <a:gdLst>
                <a:gd name="T0" fmla="*/ 8 w 102"/>
                <a:gd name="T1" fmla="*/ 48 h 384"/>
                <a:gd name="T2" fmla="*/ 28 w 102"/>
                <a:gd name="T3" fmla="*/ 136 h 384"/>
                <a:gd name="T4" fmla="*/ 36 w 102"/>
                <a:gd name="T5" fmla="*/ 148 h 384"/>
                <a:gd name="T6" fmla="*/ 40 w 102"/>
                <a:gd name="T7" fmla="*/ 160 h 384"/>
                <a:gd name="T8" fmla="*/ 64 w 102"/>
                <a:gd name="T9" fmla="*/ 224 h 384"/>
                <a:gd name="T10" fmla="*/ 54 w 102"/>
                <a:gd name="T11" fmla="*/ 144 h 384"/>
                <a:gd name="T12" fmla="*/ 36 w 102"/>
                <a:gd name="T13" fmla="*/ 116 h 384"/>
                <a:gd name="T14" fmla="*/ 26 w 102"/>
                <a:gd name="T15" fmla="*/ 100 h 384"/>
                <a:gd name="T16" fmla="*/ 16 w 102"/>
                <a:gd name="T17" fmla="*/ 74 h 384"/>
                <a:gd name="T18" fmla="*/ 6 w 102"/>
                <a:gd name="T19" fmla="*/ 34 h 384"/>
                <a:gd name="T20" fmla="*/ 8 w 102"/>
                <a:gd name="T21" fmla="*/ 2 h 384"/>
                <a:gd name="T22" fmla="*/ 10 w 102"/>
                <a:gd name="T23" fmla="*/ 8 h 384"/>
                <a:gd name="T24" fmla="*/ 16 w 102"/>
                <a:gd name="T25" fmla="*/ 20 h 384"/>
                <a:gd name="T26" fmla="*/ 30 w 102"/>
                <a:gd name="T27" fmla="*/ 50 h 384"/>
                <a:gd name="T28" fmla="*/ 38 w 102"/>
                <a:gd name="T29" fmla="*/ 62 h 384"/>
                <a:gd name="T30" fmla="*/ 50 w 102"/>
                <a:gd name="T31" fmla="*/ 112 h 384"/>
                <a:gd name="T32" fmla="*/ 62 w 102"/>
                <a:gd name="T33" fmla="*/ 148 h 384"/>
                <a:gd name="T34" fmla="*/ 76 w 102"/>
                <a:gd name="T35" fmla="*/ 164 h 384"/>
                <a:gd name="T36" fmla="*/ 82 w 102"/>
                <a:gd name="T37" fmla="*/ 182 h 384"/>
                <a:gd name="T38" fmla="*/ 76 w 102"/>
                <a:gd name="T39" fmla="*/ 270 h 384"/>
                <a:gd name="T40" fmla="*/ 86 w 102"/>
                <a:gd name="T41" fmla="*/ 300 h 384"/>
                <a:gd name="T42" fmla="*/ 92 w 102"/>
                <a:gd name="T43" fmla="*/ 340 h 384"/>
                <a:gd name="T44" fmla="*/ 100 w 102"/>
                <a:gd name="T45" fmla="*/ 372 h 384"/>
                <a:gd name="T46" fmla="*/ 98 w 102"/>
                <a:gd name="T47" fmla="*/ 384 h 384"/>
                <a:gd name="T48" fmla="*/ 90 w 102"/>
                <a:gd name="T49" fmla="*/ 372 h 384"/>
                <a:gd name="T50" fmla="*/ 72 w 102"/>
                <a:gd name="T51" fmla="*/ 342 h 384"/>
                <a:gd name="T52" fmla="*/ 60 w 102"/>
                <a:gd name="T53" fmla="*/ 304 h 384"/>
                <a:gd name="T54" fmla="*/ 38 w 102"/>
                <a:gd name="T55" fmla="*/ 222 h 384"/>
                <a:gd name="T56" fmla="*/ 30 w 102"/>
                <a:gd name="T57" fmla="*/ 204 h 384"/>
                <a:gd name="T58" fmla="*/ 18 w 102"/>
                <a:gd name="T59" fmla="*/ 154 h 384"/>
                <a:gd name="T60" fmla="*/ 14 w 102"/>
                <a:gd name="T61" fmla="*/ 130 h 384"/>
                <a:gd name="T62" fmla="*/ 6 w 102"/>
                <a:gd name="T63" fmla="*/ 118 h 384"/>
                <a:gd name="T64" fmla="*/ 2 w 102"/>
                <a:gd name="T65" fmla="*/ 44 h 384"/>
                <a:gd name="T66" fmla="*/ 8 w 102"/>
                <a:gd name="T67" fmla="*/ 4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2" h="384">
                  <a:moveTo>
                    <a:pt x="8" y="48"/>
                  </a:moveTo>
                  <a:cubicBezTo>
                    <a:pt x="9" y="66"/>
                    <a:pt x="9" y="123"/>
                    <a:pt x="28" y="136"/>
                  </a:cubicBezTo>
                  <a:cubicBezTo>
                    <a:pt x="31" y="140"/>
                    <a:pt x="34" y="143"/>
                    <a:pt x="36" y="148"/>
                  </a:cubicBezTo>
                  <a:cubicBezTo>
                    <a:pt x="37" y="152"/>
                    <a:pt x="40" y="160"/>
                    <a:pt x="40" y="160"/>
                  </a:cubicBezTo>
                  <a:cubicBezTo>
                    <a:pt x="43" y="187"/>
                    <a:pt x="58" y="198"/>
                    <a:pt x="64" y="224"/>
                  </a:cubicBezTo>
                  <a:cubicBezTo>
                    <a:pt x="73" y="211"/>
                    <a:pt x="70" y="155"/>
                    <a:pt x="54" y="144"/>
                  </a:cubicBezTo>
                  <a:cubicBezTo>
                    <a:pt x="50" y="133"/>
                    <a:pt x="45" y="122"/>
                    <a:pt x="36" y="116"/>
                  </a:cubicBezTo>
                  <a:cubicBezTo>
                    <a:pt x="31" y="102"/>
                    <a:pt x="36" y="106"/>
                    <a:pt x="26" y="100"/>
                  </a:cubicBezTo>
                  <a:cubicBezTo>
                    <a:pt x="21" y="92"/>
                    <a:pt x="18" y="83"/>
                    <a:pt x="16" y="74"/>
                  </a:cubicBezTo>
                  <a:cubicBezTo>
                    <a:pt x="15" y="56"/>
                    <a:pt x="20" y="43"/>
                    <a:pt x="6" y="34"/>
                  </a:cubicBezTo>
                  <a:cubicBezTo>
                    <a:pt x="7" y="23"/>
                    <a:pt x="6" y="13"/>
                    <a:pt x="8" y="2"/>
                  </a:cubicBezTo>
                  <a:cubicBezTo>
                    <a:pt x="8" y="0"/>
                    <a:pt x="9" y="6"/>
                    <a:pt x="10" y="8"/>
                  </a:cubicBezTo>
                  <a:cubicBezTo>
                    <a:pt x="14" y="17"/>
                    <a:pt x="14" y="11"/>
                    <a:pt x="16" y="20"/>
                  </a:cubicBezTo>
                  <a:cubicBezTo>
                    <a:pt x="19" y="35"/>
                    <a:pt x="21" y="38"/>
                    <a:pt x="30" y="50"/>
                  </a:cubicBezTo>
                  <a:cubicBezTo>
                    <a:pt x="33" y="54"/>
                    <a:pt x="38" y="62"/>
                    <a:pt x="38" y="62"/>
                  </a:cubicBezTo>
                  <a:cubicBezTo>
                    <a:pt x="39" y="79"/>
                    <a:pt x="40" y="97"/>
                    <a:pt x="50" y="112"/>
                  </a:cubicBezTo>
                  <a:cubicBezTo>
                    <a:pt x="52" y="125"/>
                    <a:pt x="50" y="140"/>
                    <a:pt x="62" y="148"/>
                  </a:cubicBezTo>
                  <a:cubicBezTo>
                    <a:pt x="66" y="154"/>
                    <a:pt x="73" y="157"/>
                    <a:pt x="76" y="164"/>
                  </a:cubicBezTo>
                  <a:cubicBezTo>
                    <a:pt x="79" y="170"/>
                    <a:pt x="82" y="182"/>
                    <a:pt x="82" y="182"/>
                  </a:cubicBezTo>
                  <a:cubicBezTo>
                    <a:pt x="83" y="201"/>
                    <a:pt x="93" y="258"/>
                    <a:pt x="76" y="270"/>
                  </a:cubicBezTo>
                  <a:cubicBezTo>
                    <a:pt x="73" y="280"/>
                    <a:pt x="78" y="294"/>
                    <a:pt x="86" y="300"/>
                  </a:cubicBezTo>
                  <a:cubicBezTo>
                    <a:pt x="90" y="313"/>
                    <a:pt x="88" y="327"/>
                    <a:pt x="92" y="340"/>
                  </a:cubicBezTo>
                  <a:cubicBezTo>
                    <a:pt x="94" y="359"/>
                    <a:pt x="95" y="358"/>
                    <a:pt x="100" y="372"/>
                  </a:cubicBezTo>
                  <a:cubicBezTo>
                    <a:pt x="99" y="376"/>
                    <a:pt x="102" y="384"/>
                    <a:pt x="98" y="384"/>
                  </a:cubicBezTo>
                  <a:cubicBezTo>
                    <a:pt x="93" y="384"/>
                    <a:pt x="93" y="376"/>
                    <a:pt x="90" y="372"/>
                  </a:cubicBezTo>
                  <a:cubicBezTo>
                    <a:pt x="83" y="362"/>
                    <a:pt x="78" y="352"/>
                    <a:pt x="72" y="342"/>
                  </a:cubicBezTo>
                  <a:cubicBezTo>
                    <a:pt x="70" y="320"/>
                    <a:pt x="75" y="314"/>
                    <a:pt x="60" y="304"/>
                  </a:cubicBezTo>
                  <a:cubicBezTo>
                    <a:pt x="52" y="280"/>
                    <a:pt x="62" y="238"/>
                    <a:pt x="38" y="222"/>
                  </a:cubicBezTo>
                  <a:cubicBezTo>
                    <a:pt x="33" y="208"/>
                    <a:pt x="36" y="214"/>
                    <a:pt x="30" y="204"/>
                  </a:cubicBezTo>
                  <a:cubicBezTo>
                    <a:pt x="26" y="187"/>
                    <a:pt x="23" y="170"/>
                    <a:pt x="18" y="154"/>
                  </a:cubicBezTo>
                  <a:cubicBezTo>
                    <a:pt x="18" y="151"/>
                    <a:pt x="17" y="136"/>
                    <a:pt x="14" y="130"/>
                  </a:cubicBezTo>
                  <a:cubicBezTo>
                    <a:pt x="12" y="126"/>
                    <a:pt x="6" y="118"/>
                    <a:pt x="6" y="118"/>
                  </a:cubicBezTo>
                  <a:cubicBezTo>
                    <a:pt x="3" y="81"/>
                    <a:pt x="0" y="88"/>
                    <a:pt x="2" y="44"/>
                  </a:cubicBezTo>
                  <a:cubicBezTo>
                    <a:pt x="7" y="51"/>
                    <a:pt x="4" y="52"/>
                    <a:pt x="8" y="48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61" name="Freeform 589"/>
            <p:cNvSpPr>
              <a:spLocks/>
            </p:cNvSpPr>
            <p:nvPr/>
          </p:nvSpPr>
          <p:spPr bwMode="auto">
            <a:xfrm>
              <a:off x="859" y="1842"/>
              <a:ext cx="58" cy="164"/>
            </a:xfrm>
            <a:custGeom>
              <a:avLst/>
              <a:gdLst>
                <a:gd name="T0" fmla="*/ 26 w 58"/>
                <a:gd name="T1" fmla="*/ 0 h 164"/>
                <a:gd name="T2" fmla="*/ 38 w 58"/>
                <a:gd name="T3" fmla="*/ 48 h 164"/>
                <a:gd name="T4" fmla="*/ 28 w 58"/>
                <a:gd name="T5" fmla="*/ 120 h 164"/>
                <a:gd name="T6" fmla="*/ 10 w 58"/>
                <a:gd name="T7" fmla="*/ 108 h 164"/>
                <a:gd name="T8" fmla="*/ 16 w 58"/>
                <a:gd name="T9" fmla="*/ 146 h 164"/>
                <a:gd name="T10" fmla="*/ 26 w 58"/>
                <a:gd name="T11" fmla="*/ 164 h 164"/>
                <a:gd name="T12" fmla="*/ 44 w 58"/>
                <a:gd name="T13" fmla="*/ 158 h 164"/>
                <a:gd name="T14" fmla="*/ 50 w 58"/>
                <a:gd name="T15" fmla="*/ 132 h 164"/>
                <a:gd name="T16" fmla="*/ 26 w 58"/>
                <a:gd name="T1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64">
                  <a:moveTo>
                    <a:pt x="26" y="0"/>
                  </a:moveTo>
                  <a:cubicBezTo>
                    <a:pt x="29" y="38"/>
                    <a:pt x="35" y="11"/>
                    <a:pt x="38" y="48"/>
                  </a:cubicBezTo>
                  <a:cubicBezTo>
                    <a:pt x="34" y="71"/>
                    <a:pt x="56" y="129"/>
                    <a:pt x="28" y="120"/>
                  </a:cubicBezTo>
                  <a:cubicBezTo>
                    <a:pt x="18" y="123"/>
                    <a:pt x="21" y="112"/>
                    <a:pt x="10" y="108"/>
                  </a:cubicBezTo>
                  <a:cubicBezTo>
                    <a:pt x="6" y="121"/>
                    <a:pt x="0" y="141"/>
                    <a:pt x="16" y="146"/>
                  </a:cubicBezTo>
                  <a:cubicBezTo>
                    <a:pt x="25" y="160"/>
                    <a:pt x="22" y="153"/>
                    <a:pt x="26" y="164"/>
                  </a:cubicBezTo>
                  <a:cubicBezTo>
                    <a:pt x="33" y="157"/>
                    <a:pt x="35" y="155"/>
                    <a:pt x="44" y="158"/>
                  </a:cubicBezTo>
                  <a:cubicBezTo>
                    <a:pt x="46" y="149"/>
                    <a:pt x="47" y="141"/>
                    <a:pt x="50" y="132"/>
                  </a:cubicBezTo>
                  <a:cubicBezTo>
                    <a:pt x="48" y="50"/>
                    <a:pt x="58" y="49"/>
                    <a:pt x="26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62" name="Freeform 590"/>
            <p:cNvSpPr>
              <a:spLocks/>
            </p:cNvSpPr>
            <p:nvPr/>
          </p:nvSpPr>
          <p:spPr bwMode="auto">
            <a:xfrm>
              <a:off x="726" y="1232"/>
              <a:ext cx="46" cy="518"/>
            </a:xfrm>
            <a:custGeom>
              <a:avLst/>
              <a:gdLst>
                <a:gd name="T0" fmla="*/ 27 w 46"/>
                <a:gd name="T1" fmla="*/ 10 h 518"/>
                <a:gd name="T2" fmla="*/ 27 w 46"/>
                <a:gd name="T3" fmla="*/ 148 h 518"/>
                <a:gd name="T4" fmla="*/ 37 w 46"/>
                <a:gd name="T5" fmla="*/ 202 h 518"/>
                <a:gd name="T6" fmla="*/ 45 w 46"/>
                <a:gd name="T7" fmla="*/ 268 h 518"/>
                <a:gd name="T8" fmla="*/ 43 w 46"/>
                <a:gd name="T9" fmla="*/ 416 h 518"/>
                <a:gd name="T10" fmla="*/ 41 w 46"/>
                <a:gd name="T11" fmla="*/ 432 h 518"/>
                <a:gd name="T12" fmla="*/ 33 w 46"/>
                <a:gd name="T13" fmla="*/ 496 h 518"/>
                <a:gd name="T14" fmla="*/ 29 w 46"/>
                <a:gd name="T15" fmla="*/ 514 h 518"/>
                <a:gd name="T16" fmla="*/ 35 w 46"/>
                <a:gd name="T17" fmla="*/ 380 h 518"/>
                <a:gd name="T18" fmla="*/ 29 w 46"/>
                <a:gd name="T19" fmla="*/ 352 h 518"/>
                <a:gd name="T20" fmla="*/ 33 w 46"/>
                <a:gd name="T21" fmla="*/ 264 h 518"/>
                <a:gd name="T22" fmla="*/ 17 w 46"/>
                <a:gd name="T23" fmla="*/ 176 h 518"/>
                <a:gd name="T24" fmla="*/ 21 w 46"/>
                <a:gd name="T25" fmla="*/ 144 h 518"/>
                <a:gd name="T26" fmla="*/ 17 w 46"/>
                <a:gd name="T27" fmla="*/ 132 h 518"/>
                <a:gd name="T28" fmla="*/ 7 w 46"/>
                <a:gd name="T29" fmla="*/ 18 h 518"/>
                <a:gd name="T30" fmla="*/ 27 w 46"/>
                <a:gd name="T31" fmla="*/ 10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518">
                  <a:moveTo>
                    <a:pt x="27" y="10"/>
                  </a:moveTo>
                  <a:cubicBezTo>
                    <a:pt x="13" y="53"/>
                    <a:pt x="0" y="107"/>
                    <a:pt x="27" y="148"/>
                  </a:cubicBezTo>
                  <a:cubicBezTo>
                    <a:pt x="31" y="202"/>
                    <a:pt x="15" y="195"/>
                    <a:pt x="37" y="202"/>
                  </a:cubicBezTo>
                  <a:cubicBezTo>
                    <a:pt x="45" y="225"/>
                    <a:pt x="25" y="298"/>
                    <a:pt x="45" y="268"/>
                  </a:cubicBezTo>
                  <a:cubicBezTo>
                    <a:pt x="44" y="317"/>
                    <a:pt x="44" y="367"/>
                    <a:pt x="43" y="416"/>
                  </a:cubicBezTo>
                  <a:cubicBezTo>
                    <a:pt x="43" y="421"/>
                    <a:pt x="41" y="427"/>
                    <a:pt x="41" y="432"/>
                  </a:cubicBezTo>
                  <a:cubicBezTo>
                    <a:pt x="39" y="462"/>
                    <a:pt x="46" y="476"/>
                    <a:pt x="33" y="496"/>
                  </a:cubicBezTo>
                  <a:cubicBezTo>
                    <a:pt x="39" y="515"/>
                    <a:pt x="11" y="518"/>
                    <a:pt x="29" y="514"/>
                  </a:cubicBezTo>
                  <a:cubicBezTo>
                    <a:pt x="31" y="471"/>
                    <a:pt x="25" y="421"/>
                    <a:pt x="35" y="380"/>
                  </a:cubicBezTo>
                  <a:cubicBezTo>
                    <a:pt x="33" y="370"/>
                    <a:pt x="30" y="362"/>
                    <a:pt x="29" y="352"/>
                  </a:cubicBezTo>
                  <a:cubicBezTo>
                    <a:pt x="46" y="327"/>
                    <a:pt x="28" y="293"/>
                    <a:pt x="33" y="264"/>
                  </a:cubicBezTo>
                  <a:cubicBezTo>
                    <a:pt x="33" y="253"/>
                    <a:pt x="39" y="191"/>
                    <a:pt x="17" y="176"/>
                  </a:cubicBezTo>
                  <a:cubicBezTo>
                    <a:pt x="30" y="167"/>
                    <a:pt x="25" y="173"/>
                    <a:pt x="21" y="144"/>
                  </a:cubicBezTo>
                  <a:cubicBezTo>
                    <a:pt x="20" y="140"/>
                    <a:pt x="17" y="132"/>
                    <a:pt x="17" y="132"/>
                  </a:cubicBezTo>
                  <a:cubicBezTo>
                    <a:pt x="16" y="104"/>
                    <a:pt x="15" y="41"/>
                    <a:pt x="7" y="18"/>
                  </a:cubicBezTo>
                  <a:cubicBezTo>
                    <a:pt x="10" y="0"/>
                    <a:pt x="5" y="5"/>
                    <a:pt x="27" y="1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63" name="Freeform 591"/>
            <p:cNvSpPr>
              <a:spLocks/>
            </p:cNvSpPr>
            <p:nvPr/>
          </p:nvSpPr>
          <p:spPr bwMode="auto">
            <a:xfrm>
              <a:off x="742" y="1844"/>
              <a:ext cx="45" cy="162"/>
            </a:xfrm>
            <a:custGeom>
              <a:avLst/>
              <a:gdLst>
                <a:gd name="T0" fmla="*/ 15 w 45"/>
                <a:gd name="T1" fmla="*/ 2 h 162"/>
                <a:gd name="T2" fmla="*/ 17 w 45"/>
                <a:gd name="T3" fmla="*/ 22 h 162"/>
                <a:gd name="T4" fmla="*/ 21 w 45"/>
                <a:gd name="T5" fmla="*/ 30 h 162"/>
                <a:gd name="T6" fmla="*/ 7 w 45"/>
                <a:gd name="T7" fmla="*/ 50 h 162"/>
                <a:gd name="T8" fmla="*/ 5 w 45"/>
                <a:gd name="T9" fmla="*/ 110 h 162"/>
                <a:gd name="T10" fmla="*/ 11 w 45"/>
                <a:gd name="T11" fmla="*/ 126 h 162"/>
                <a:gd name="T12" fmla="*/ 9 w 45"/>
                <a:gd name="T13" fmla="*/ 140 h 162"/>
                <a:gd name="T14" fmla="*/ 3 w 45"/>
                <a:gd name="T15" fmla="*/ 138 h 162"/>
                <a:gd name="T16" fmla="*/ 9 w 45"/>
                <a:gd name="T17" fmla="*/ 150 h 162"/>
                <a:gd name="T18" fmla="*/ 13 w 45"/>
                <a:gd name="T19" fmla="*/ 162 h 162"/>
                <a:gd name="T20" fmla="*/ 23 w 45"/>
                <a:gd name="T21" fmla="*/ 130 h 162"/>
                <a:gd name="T22" fmla="*/ 27 w 45"/>
                <a:gd name="T23" fmla="*/ 118 h 162"/>
                <a:gd name="T24" fmla="*/ 17 w 45"/>
                <a:gd name="T25" fmla="*/ 96 h 162"/>
                <a:gd name="T26" fmla="*/ 19 w 45"/>
                <a:gd name="T27" fmla="*/ 68 h 162"/>
                <a:gd name="T28" fmla="*/ 27 w 45"/>
                <a:gd name="T29" fmla="*/ 66 h 162"/>
                <a:gd name="T30" fmla="*/ 29 w 45"/>
                <a:gd name="T31" fmla="*/ 60 h 162"/>
                <a:gd name="T32" fmla="*/ 15 w 45"/>
                <a:gd name="T33" fmla="*/ 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62">
                  <a:moveTo>
                    <a:pt x="15" y="2"/>
                  </a:moveTo>
                  <a:cubicBezTo>
                    <a:pt x="16" y="9"/>
                    <a:pt x="15" y="16"/>
                    <a:pt x="17" y="22"/>
                  </a:cubicBezTo>
                  <a:cubicBezTo>
                    <a:pt x="22" y="35"/>
                    <a:pt x="27" y="12"/>
                    <a:pt x="21" y="30"/>
                  </a:cubicBezTo>
                  <a:cubicBezTo>
                    <a:pt x="18" y="62"/>
                    <a:pt x="24" y="44"/>
                    <a:pt x="7" y="50"/>
                  </a:cubicBezTo>
                  <a:cubicBezTo>
                    <a:pt x="0" y="70"/>
                    <a:pt x="4" y="88"/>
                    <a:pt x="5" y="110"/>
                  </a:cubicBezTo>
                  <a:cubicBezTo>
                    <a:pt x="21" y="106"/>
                    <a:pt x="17" y="117"/>
                    <a:pt x="11" y="126"/>
                  </a:cubicBezTo>
                  <a:cubicBezTo>
                    <a:pt x="10" y="131"/>
                    <a:pt x="12" y="136"/>
                    <a:pt x="9" y="140"/>
                  </a:cubicBezTo>
                  <a:cubicBezTo>
                    <a:pt x="8" y="142"/>
                    <a:pt x="4" y="137"/>
                    <a:pt x="3" y="138"/>
                  </a:cubicBezTo>
                  <a:cubicBezTo>
                    <a:pt x="1" y="140"/>
                    <a:pt x="9" y="150"/>
                    <a:pt x="9" y="150"/>
                  </a:cubicBezTo>
                  <a:cubicBezTo>
                    <a:pt x="11" y="154"/>
                    <a:pt x="13" y="162"/>
                    <a:pt x="13" y="162"/>
                  </a:cubicBezTo>
                  <a:cubicBezTo>
                    <a:pt x="20" y="152"/>
                    <a:pt x="20" y="142"/>
                    <a:pt x="23" y="130"/>
                  </a:cubicBezTo>
                  <a:cubicBezTo>
                    <a:pt x="24" y="126"/>
                    <a:pt x="27" y="118"/>
                    <a:pt x="27" y="118"/>
                  </a:cubicBezTo>
                  <a:cubicBezTo>
                    <a:pt x="23" y="92"/>
                    <a:pt x="23" y="113"/>
                    <a:pt x="17" y="96"/>
                  </a:cubicBezTo>
                  <a:cubicBezTo>
                    <a:pt x="18" y="87"/>
                    <a:pt x="16" y="77"/>
                    <a:pt x="19" y="68"/>
                  </a:cubicBezTo>
                  <a:cubicBezTo>
                    <a:pt x="20" y="65"/>
                    <a:pt x="25" y="68"/>
                    <a:pt x="27" y="66"/>
                  </a:cubicBezTo>
                  <a:cubicBezTo>
                    <a:pt x="29" y="65"/>
                    <a:pt x="28" y="62"/>
                    <a:pt x="29" y="60"/>
                  </a:cubicBezTo>
                  <a:cubicBezTo>
                    <a:pt x="27" y="0"/>
                    <a:pt x="45" y="7"/>
                    <a:pt x="15" y="2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64" name="Freeform 592"/>
            <p:cNvSpPr>
              <a:spLocks/>
            </p:cNvSpPr>
            <p:nvPr/>
          </p:nvSpPr>
          <p:spPr bwMode="auto">
            <a:xfrm>
              <a:off x="655" y="1442"/>
              <a:ext cx="58" cy="320"/>
            </a:xfrm>
            <a:custGeom>
              <a:avLst/>
              <a:gdLst>
                <a:gd name="T0" fmla="*/ 58 w 58"/>
                <a:gd name="T1" fmla="*/ 4 h 320"/>
                <a:gd name="T2" fmla="*/ 46 w 58"/>
                <a:gd name="T3" fmla="*/ 66 h 320"/>
                <a:gd name="T4" fmla="*/ 34 w 58"/>
                <a:gd name="T5" fmla="*/ 62 h 320"/>
                <a:gd name="T6" fmla="*/ 36 w 58"/>
                <a:gd name="T7" fmla="*/ 98 h 320"/>
                <a:gd name="T8" fmla="*/ 34 w 58"/>
                <a:gd name="T9" fmla="*/ 108 h 320"/>
                <a:gd name="T10" fmla="*/ 40 w 58"/>
                <a:gd name="T11" fmla="*/ 234 h 320"/>
                <a:gd name="T12" fmla="*/ 38 w 58"/>
                <a:gd name="T13" fmla="*/ 270 h 320"/>
                <a:gd name="T14" fmla="*/ 36 w 58"/>
                <a:gd name="T15" fmla="*/ 262 h 320"/>
                <a:gd name="T16" fmla="*/ 32 w 58"/>
                <a:gd name="T17" fmla="*/ 268 h 320"/>
                <a:gd name="T18" fmla="*/ 18 w 58"/>
                <a:gd name="T19" fmla="*/ 284 h 320"/>
                <a:gd name="T20" fmla="*/ 14 w 58"/>
                <a:gd name="T21" fmla="*/ 290 h 320"/>
                <a:gd name="T22" fmla="*/ 16 w 58"/>
                <a:gd name="T23" fmla="*/ 314 h 320"/>
                <a:gd name="T24" fmla="*/ 22 w 58"/>
                <a:gd name="T25" fmla="*/ 318 h 320"/>
                <a:gd name="T26" fmla="*/ 30 w 58"/>
                <a:gd name="T27" fmla="*/ 290 h 320"/>
                <a:gd name="T28" fmla="*/ 42 w 58"/>
                <a:gd name="T29" fmla="*/ 276 h 320"/>
                <a:gd name="T30" fmla="*/ 48 w 58"/>
                <a:gd name="T31" fmla="*/ 220 h 320"/>
                <a:gd name="T32" fmla="*/ 50 w 58"/>
                <a:gd name="T33" fmla="*/ 182 h 320"/>
                <a:gd name="T34" fmla="*/ 54 w 58"/>
                <a:gd name="T35" fmla="*/ 170 h 320"/>
                <a:gd name="T36" fmla="*/ 50 w 58"/>
                <a:gd name="T37" fmla="*/ 70 h 320"/>
                <a:gd name="T38" fmla="*/ 58 w 58"/>
                <a:gd name="T39" fmla="*/ 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320">
                  <a:moveTo>
                    <a:pt x="58" y="4"/>
                  </a:moveTo>
                  <a:cubicBezTo>
                    <a:pt x="46" y="0"/>
                    <a:pt x="48" y="52"/>
                    <a:pt x="46" y="66"/>
                  </a:cubicBezTo>
                  <a:cubicBezTo>
                    <a:pt x="41" y="50"/>
                    <a:pt x="50" y="73"/>
                    <a:pt x="34" y="62"/>
                  </a:cubicBezTo>
                  <a:cubicBezTo>
                    <a:pt x="38" y="78"/>
                    <a:pt x="38" y="78"/>
                    <a:pt x="36" y="98"/>
                  </a:cubicBezTo>
                  <a:cubicBezTo>
                    <a:pt x="23" y="90"/>
                    <a:pt x="32" y="102"/>
                    <a:pt x="34" y="108"/>
                  </a:cubicBezTo>
                  <a:cubicBezTo>
                    <a:pt x="39" y="148"/>
                    <a:pt x="0" y="221"/>
                    <a:pt x="40" y="234"/>
                  </a:cubicBezTo>
                  <a:cubicBezTo>
                    <a:pt x="39" y="246"/>
                    <a:pt x="40" y="258"/>
                    <a:pt x="38" y="270"/>
                  </a:cubicBezTo>
                  <a:cubicBezTo>
                    <a:pt x="38" y="273"/>
                    <a:pt x="39" y="263"/>
                    <a:pt x="36" y="262"/>
                  </a:cubicBezTo>
                  <a:cubicBezTo>
                    <a:pt x="34" y="261"/>
                    <a:pt x="33" y="266"/>
                    <a:pt x="32" y="268"/>
                  </a:cubicBezTo>
                  <a:cubicBezTo>
                    <a:pt x="18" y="259"/>
                    <a:pt x="29" y="277"/>
                    <a:pt x="18" y="284"/>
                  </a:cubicBezTo>
                  <a:cubicBezTo>
                    <a:pt x="9" y="282"/>
                    <a:pt x="3" y="286"/>
                    <a:pt x="14" y="290"/>
                  </a:cubicBezTo>
                  <a:cubicBezTo>
                    <a:pt x="15" y="298"/>
                    <a:pt x="14" y="306"/>
                    <a:pt x="16" y="314"/>
                  </a:cubicBezTo>
                  <a:cubicBezTo>
                    <a:pt x="17" y="316"/>
                    <a:pt x="21" y="320"/>
                    <a:pt x="22" y="318"/>
                  </a:cubicBezTo>
                  <a:cubicBezTo>
                    <a:pt x="33" y="287"/>
                    <a:pt x="14" y="295"/>
                    <a:pt x="30" y="290"/>
                  </a:cubicBezTo>
                  <a:cubicBezTo>
                    <a:pt x="33" y="282"/>
                    <a:pt x="34" y="279"/>
                    <a:pt x="42" y="276"/>
                  </a:cubicBezTo>
                  <a:cubicBezTo>
                    <a:pt x="43" y="255"/>
                    <a:pt x="42" y="239"/>
                    <a:pt x="48" y="220"/>
                  </a:cubicBezTo>
                  <a:cubicBezTo>
                    <a:pt x="49" y="207"/>
                    <a:pt x="48" y="195"/>
                    <a:pt x="50" y="182"/>
                  </a:cubicBezTo>
                  <a:cubicBezTo>
                    <a:pt x="51" y="178"/>
                    <a:pt x="54" y="170"/>
                    <a:pt x="54" y="170"/>
                  </a:cubicBezTo>
                  <a:cubicBezTo>
                    <a:pt x="53" y="137"/>
                    <a:pt x="50" y="103"/>
                    <a:pt x="50" y="70"/>
                  </a:cubicBezTo>
                  <a:cubicBezTo>
                    <a:pt x="50" y="37"/>
                    <a:pt x="58" y="28"/>
                    <a:pt x="58" y="4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65" name="Freeform 593"/>
            <p:cNvSpPr>
              <a:spLocks/>
            </p:cNvSpPr>
            <p:nvPr/>
          </p:nvSpPr>
          <p:spPr bwMode="auto">
            <a:xfrm>
              <a:off x="646" y="1838"/>
              <a:ext cx="41" cy="137"/>
            </a:xfrm>
            <a:custGeom>
              <a:avLst/>
              <a:gdLst>
                <a:gd name="T0" fmla="*/ 31 w 41"/>
                <a:gd name="T1" fmla="*/ 0 h 137"/>
                <a:gd name="T2" fmla="*/ 19 w 41"/>
                <a:gd name="T3" fmla="*/ 24 h 137"/>
                <a:gd name="T4" fmla="*/ 9 w 41"/>
                <a:gd name="T5" fmla="*/ 58 h 137"/>
                <a:gd name="T6" fmla="*/ 17 w 41"/>
                <a:gd name="T7" fmla="*/ 104 h 137"/>
                <a:gd name="T8" fmla="*/ 31 w 41"/>
                <a:gd name="T9" fmla="*/ 40 h 137"/>
                <a:gd name="T10" fmla="*/ 27 w 41"/>
                <a:gd name="T11" fmla="*/ 66 h 137"/>
                <a:gd name="T12" fmla="*/ 21 w 41"/>
                <a:gd name="T13" fmla="*/ 86 h 137"/>
                <a:gd name="T14" fmla="*/ 25 w 41"/>
                <a:gd name="T15" fmla="*/ 118 h 137"/>
                <a:gd name="T16" fmla="*/ 17 w 41"/>
                <a:gd name="T17" fmla="*/ 136 h 137"/>
                <a:gd name="T18" fmla="*/ 7 w 41"/>
                <a:gd name="T19" fmla="*/ 128 h 137"/>
                <a:gd name="T20" fmla="*/ 5 w 41"/>
                <a:gd name="T21" fmla="*/ 102 h 137"/>
                <a:gd name="T22" fmla="*/ 3 w 41"/>
                <a:gd name="T23" fmla="*/ 96 h 137"/>
                <a:gd name="T24" fmla="*/ 17 w 41"/>
                <a:gd name="T25" fmla="*/ 20 h 137"/>
                <a:gd name="T26" fmla="*/ 31 w 41"/>
                <a:gd name="T2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137">
                  <a:moveTo>
                    <a:pt x="31" y="0"/>
                  </a:moveTo>
                  <a:cubicBezTo>
                    <a:pt x="26" y="8"/>
                    <a:pt x="24" y="16"/>
                    <a:pt x="19" y="24"/>
                  </a:cubicBezTo>
                  <a:cubicBezTo>
                    <a:pt x="17" y="39"/>
                    <a:pt x="13" y="45"/>
                    <a:pt x="9" y="58"/>
                  </a:cubicBezTo>
                  <a:cubicBezTo>
                    <a:pt x="11" y="102"/>
                    <a:pt x="6" y="137"/>
                    <a:pt x="17" y="104"/>
                  </a:cubicBezTo>
                  <a:cubicBezTo>
                    <a:pt x="18" y="92"/>
                    <a:pt x="17" y="49"/>
                    <a:pt x="31" y="40"/>
                  </a:cubicBezTo>
                  <a:cubicBezTo>
                    <a:pt x="41" y="24"/>
                    <a:pt x="30" y="61"/>
                    <a:pt x="27" y="66"/>
                  </a:cubicBezTo>
                  <a:cubicBezTo>
                    <a:pt x="25" y="73"/>
                    <a:pt x="21" y="86"/>
                    <a:pt x="21" y="86"/>
                  </a:cubicBezTo>
                  <a:cubicBezTo>
                    <a:pt x="25" y="101"/>
                    <a:pt x="30" y="99"/>
                    <a:pt x="25" y="118"/>
                  </a:cubicBezTo>
                  <a:cubicBezTo>
                    <a:pt x="23" y="124"/>
                    <a:pt x="17" y="136"/>
                    <a:pt x="17" y="136"/>
                  </a:cubicBezTo>
                  <a:cubicBezTo>
                    <a:pt x="15" y="132"/>
                    <a:pt x="8" y="132"/>
                    <a:pt x="7" y="128"/>
                  </a:cubicBezTo>
                  <a:cubicBezTo>
                    <a:pt x="5" y="120"/>
                    <a:pt x="6" y="111"/>
                    <a:pt x="5" y="102"/>
                  </a:cubicBezTo>
                  <a:cubicBezTo>
                    <a:pt x="5" y="100"/>
                    <a:pt x="4" y="98"/>
                    <a:pt x="3" y="96"/>
                  </a:cubicBezTo>
                  <a:cubicBezTo>
                    <a:pt x="4" y="83"/>
                    <a:pt x="0" y="31"/>
                    <a:pt x="17" y="20"/>
                  </a:cubicBezTo>
                  <a:cubicBezTo>
                    <a:pt x="20" y="12"/>
                    <a:pt x="26" y="7"/>
                    <a:pt x="31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66" name="Freeform 594"/>
            <p:cNvSpPr>
              <a:spLocks/>
            </p:cNvSpPr>
            <p:nvPr/>
          </p:nvSpPr>
          <p:spPr bwMode="auto">
            <a:xfrm>
              <a:off x="655" y="1340"/>
              <a:ext cx="62" cy="406"/>
            </a:xfrm>
            <a:custGeom>
              <a:avLst/>
              <a:gdLst>
                <a:gd name="T0" fmla="*/ 56 w 62"/>
                <a:gd name="T1" fmla="*/ 0 h 406"/>
                <a:gd name="T2" fmla="*/ 56 w 62"/>
                <a:gd name="T3" fmla="*/ 56 h 406"/>
                <a:gd name="T4" fmla="*/ 54 w 62"/>
                <a:gd name="T5" fmla="*/ 90 h 406"/>
                <a:gd name="T6" fmla="*/ 44 w 62"/>
                <a:gd name="T7" fmla="*/ 98 h 406"/>
                <a:gd name="T8" fmla="*/ 36 w 62"/>
                <a:gd name="T9" fmla="*/ 144 h 406"/>
                <a:gd name="T10" fmla="*/ 42 w 62"/>
                <a:gd name="T11" fmla="*/ 170 h 406"/>
                <a:gd name="T12" fmla="*/ 30 w 62"/>
                <a:gd name="T13" fmla="*/ 180 h 406"/>
                <a:gd name="T14" fmla="*/ 24 w 62"/>
                <a:gd name="T15" fmla="*/ 262 h 406"/>
                <a:gd name="T16" fmla="*/ 22 w 62"/>
                <a:gd name="T17" fmla="*/ 252 h 406"/>
                <a:gd name="T18" fmla="*/ 16 w 62"/>
                <a:gd name="T19" fmla="*/ 270 h 406"/>
                <a:gd name="T20" fmla="*/ 12 w 62"/>
                <a:gd name="T21" fmla="*/ 262 h 406"/>
                <a:gd name="T22" fmla="*/ 24 w 62"/>
                <a:gd name="T23" fmla="*/ 256 h 406"/>
                <a:gd name="T24" fmla="*/ 26 w 62"/>
                <a:gd name="T25" fmla="*/ 174 h 406"/>
                <a:gd name="T26" fmla="*/ 34 w 62"/>
                <a:gd name="T27" fmla="*/ 118 h 406"/>
                <a:gd name="T28" fmla="*/ 42 w 62"/>
                <a:gd name="T29" fmla="*/ 106 h 406"/>
                <a:gd name="T30" fmla="*/ 56 w 62"/>
                <a:gd name="T31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2" h="406">
                  <a:moveTo>
                    <a:pt x="56" y="0"/>
                  </a:moveTo>
                  <a:cubicBezTo>
                    <a:pt x="61" y="19"/>
                    <a:pt x="62" y="37"/>
                    <a:pt x="56" y="56"/>
                  </a:cubicBezTo>
                  <a:cubicBezTo>
                    <a:pt x="55" y="67"/>
                    <a:pt x="57" y="79"/>
                    <a:pt x="54" y="90"/>
                  </a:cubicBezTo>
                  <a:cubicBezTo>
                    <a:pt x="53" y="94"/>
                    <a:pt x="45" y="94"/>
                    <a:pt x="44" y="98"/>
                  </a:cubicBezTo>
                  <a:cubicBezTo>
                    <a:pt x="47" y="114"/>
                    <a:pt x="41" y="129"/>
                    <a:pt x="36" y="144"/>
                  </a:cubicBezTo>
                  <a:cubicBezTo>
                    <a:pt x="47" y="160"/>
                    <a:pt x="45" y="151"/>
                    <a:pt x="42" y="170"/>
                  </a:cubicBezTo>
                  <a:cubicBezTo>
                    <a:pt x="33" y="167"/>
                    <a:pt x="33" y="172"/>
                    <a:pt x="30" y="180"/>
                  </a:cubicBezTo>
                  <a:cubicBezTo>
                    <a:pt x="28" y="207"/>
                    <a:pt x="29" y="235"/>
                    <a:pt x="24" y="262"/>
                  </a:cubicBezTo>
                  <a:cubicBezTo>
                    <a:pt x="23" y="259"/>
                    <a:pt x="25" y="251"/>
                    <a:pt x="22" y="252"/>
                  </a:cubicBezTo>
                  <a:cubicBezTo>
                    <a:pt x="16" y="254"/>
                    <a:pt x="16" y="270"/>
                    <a:pt x="16" y="270"/>
                  </a:cubicBezTo>
                  <a:cubicBezTo>
                    <a:pt x="14" y="358"/>
                    <a:pt x="0" y="406"/>
                    <a:pt x="12" y="262"/>
                  </a:cubicBezTo>
                  <a:cubicBezTo>
                    <a:pt x="12" y="259"/>
                    <a:pt x="22" y="257"/>
                    <a:pt x="24" y="256"/>
                  </a:cubicBezTo>
                  <a:cubicBezTo>
                    <a:pt x="15" y="229"/>
                    <a:pt x="21" y="201"/>
                    <a:pt x="26" y="174"/>
                  </a:cubicBezTo>
                  <a:cubicBezTo>
                    <a:pt x="27" y="159"/>
                    <a:pt x="29" y="133"/>
                    <a:pt x="34" y="118"/>
                  </a:cubicBezTo>
                  <a:cubicBezTo>
                    <a:pt x="35" y="113"/>
                    <a:pt x="42" y="106"/>
                    <a:pt x="42" y="106"/>
                  </a:cubicBezTo>
                  <a:cubicBezTo>
                    <a:pt x="49" y="70"/>
                    <a:pt x="54" y="37"/>
                    <a:pt x="56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67" name="Freeform 595"/>
            <p:cNvSpPr>
              <a:spLocks/>
            </p:cNvSpPr>
            <p:nvPr/>
          </p:nvSpPr>
          <p:spPr bwMode="auto">
            <a:xfrm>
              <a:off x="628" y="1827"/>
              <a:ext cx="41" cy="165"/>
            </a:xfrm>
            <a:custGeom>
              <a:avLst/>
              <a:gdLst>
                <a:gd name="T0" fmla="*/ 41 w 41"/>
                <a:gd name="T1" fmla="*/ 3 h 165"/>
                <a:gd name="T2" fmla="*/ 21 w 41"/>
                <a:gd name="T3" fmla="*/ 29 h 165"/>
                <a:gd name="T4" fmla="*/ 11 w 41"/>
                <a:gd name="T5" fmla="*/ 81 h 165"/>
                <a:gd name="T6" fmla="*/ 21 w 41"/>
                <a:gd name="T7" fmla="*/ 137 h 165"/>
                <a:gd name="T8" fmla="*/ 19 w 41"/>
                <a:gd name="T9" fmla="*/ 163 h 165"/>
                <a:gd name="T10" fmla="*/ 15 w 41"/>
                <a:gd name="T11" fmla="*/ 157 h 165"/>
                <a:gd name="T12" fmla="*/ 9 w 41"/>
                <a:gd name="T13" fmla="*/ 137 h 165"/>
                <a:gd name="T14" fmla="*/ 15 w 41"/>
                <a:gd name="T15" fmla="*/ 59 h 165"/>
                <a:gd name="T16" fmla="*/ 25 w 41"/>
                <a:gd name="T17" fmla="*/ 3 h 165"/>
                <a:gd name="T18" fmla="*/ 41 w 41"/>
                <a:gd name="T19" fmla="*/ 3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165">
                  <a:moveTo>
                    <a:pt x="41" y="3"/>
                  </a:moveTo>
                  <a:cubicBezTo>
                    <a:pt x="25" y="7"/>
                    <a:pt x="36" y="24"/>
                    <a:pt x="21" y="29"/>
                  </a:cubicBezTo>
                  <a:cubicBezTo>
                    <a:pt x="20" y="44"/>
                    <a:pt x="19" y="69"/>
                    <a:pt x="11" y="81"/>
                  </a:cubicBezTo>
                  <a:cubicBezTo>
                    <a:pt x="11" y="87"/>
                    <a:pt x="7" y="132"/>
                    <a:pt x="21" y="137"/>
                  </a:cubicBezTo>
                  <a:cubicBezTo>
                    <a:pt x="20" y="146"/>
                    <a:pt x="21" y="155"/>
                    <a:pt x="19" y="163"/>
                  </a:cubicBezTo>
                  <a:cubicBezTo>
                    <a:pt x="18" y="165"/>
                    <a:pt x="16" y="159"/>
                    <a:pt x="15" y="157"/>
                  </a:cubicBezTo>
                  <a:cubicBezTo>
                    <a:pt x="8" y="134"/>
                    <a:pt x="18" y="151"/>
                    <a:pt x="9" y="137"/>
                  </a:cubicBezTo>
                  <a:cubicBezTo>
                    <a:pt x="8" y="110"/>
                    <a:pt x="0" y="82"/>
                    <a:pt x="15" y="59"/>
                  </a:cubicBezTo>
                  <a:cubicBezTo>
                    <a:pt x="15" y="59"/>
                    <a:pt x="24" y="4"/>
                    <a:pt x="25" y="3"/>
                  </a:cubicBezTo>
                  <a:cubicBezTo>
                    <a:pt x="30" y="0"/>
                    <a:pt x="36" y="3"/>
                    <a:pt x="41" y="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68" name="Freeform 596"/>
            <p:cNvSpPr>
              <a:spLocks/>
            </p:cNvSpPr>
            <p:nvPr/>
          </p:nvSpPr>
          <p:spPr bwMode="auto">
            <a:xfrm>
              <a:off x="850" y="1840"/>
              <a:ext cx="52" cy="172"/>
            </a:xfrm>
            <a:custGeom>
              <a:avLst/>
              <a:gdLst>
                <a:gd name="T0" fmla="*/ 29 w 52"/>
                <a:gd name="T1" fmla="*/ 0 h 172"/>
                <a:gd name="T2" fmla="*/ 19 w 52"/>
                <a:gd name="T3" fmla="*/ 74 h 172"/>
                <a:gd name="T4" fmla="*/ 21 w 52"/>
                <a:gd name="T5" fmla="*/ 94 h 172"/>
                <a:gd name="T6" fmla="*/ 37 w 52"/>
                <a:gd name="T7" fmla="*/ 164 h 172"/>
                <a:gd name="T8" fmla="*/ 51 w 52"/>
                <a:gd name="T9" fmla="*/ 144 h 172"/>
                <a:gd name="T10" fmla="*/ 49 w 52"/>
                <a:gd name="T11" fmla="*/ 152 h 172"/>
                <a:gd name="T12" fmla="*/ 41 w 52"/>
                <a:gd name="T13" fmla="*/ 172 h 172"/>
                <a:gd name="T14" fmla="*/ 19 w 52"/>
                <a:gd name="T15" fmla="*/ 152 h 172"/>
                <a:gd name="T16" fmla="*/ 13 w 52"/>
                <a:gd name="T17" fmla="*/ 110 h 172"/>
                <a:gd name="T18" fmla="*/ 21 w 52"/>
                <a:gd name="T19" fmla="*/ 40 h 172"/>
                <a:gd name="T20" fmla="*/ 29 w 52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172">
                  <a:moveTo>
                    <a:pt x="29" y="0"/>
                  </a:moveTo>
                  <a:cubicBezTo>
                    <a:pt x="27" y="23"/>
                    <a:pt x="26" y="52"/>
                    <a:pt x="19" y="74"/>
                  </a:cubicBezTo>
                  <a:cubicBezTo>
                    <a:pt x="24" y="89"/>
                    <a:pt x="24" y="82"/>
                    <a:pt x="21" y="94"/>
                  </a:cubicBezTo>
                  <a:cubicBezTo>
                    <a:pt x="28" y="115"/>
                    <a:pt x="8" y="154"/>
                    <a:pt x="37" y="164"/>
                  </a:cubicBezTo>
                  <a:cubicBezTo>
                    <a:pt x="49" y="161"/>
                    <a:pt x="47" y="155"/>
                    <a:pt x="51" y="144"/>
                  </a:cubicBezTo>
                  <a:cubicBezTo>
                    <a:pt x="52" y="141"/>
                    <a:pt x="49" y="149"/>
                    <a:pt x="49" y="152"/>
                  </a:cubicBezTo>
                  <a:cubicBezTo>
                    <a:pt x="46" y="171"/>
                    <a:pt x="52" y="165"/>
                    <a:pt x="41" y="172"/>
                  </a:cubicBezTo>
                  <a:cubicBezTo>
                    <a:pt x="32" y="166"/>
                    <a:pt x="28" y="158"/>
                    <a:pt x="19" y="152"/>
                  </a:cubicBezTo>
                  <a:cubicBezTo>
                    <a:pt x="14" y="138"/>
                    <a:pt x="18" y="124"/>
                    <a:pt x="13" y="110"/>
                  </a:cubicBezTo>
                  <a:cubicBezTo>
                    <a:pt x="12" y="94"/>
                    <a:pt x="0" y="45"/>
                    <a:pt x="21" y="40"/>
                  </a:cubicBezTo>
                  <a:cubicBezTo>
                    <a:pt x="23" y="2"/>
                    <a:pt x="13" y="11"/>
                    <a:pt x="29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69" name="Freeform 597"/>
            <p:cNvSpPr>
              <a:spLocks/>
            </p:cNvSpPr>
            <p:nvPr/>
          </p:nvSpPr>
          <p:spPr bwMode="auto">
            <a:xfrm>
              <a:off x="728" y="1335"/>
              <a:ext cx="38" cy="367"/>
            </a:xfrm>
            <a:custGeom>
              <a:avLst/>
              <a:gdLst>
                <a:gd name="T0" fmla="*/ 11 w 38"/>
                <a:gd name="T1" fmla="*/ 5 h 367"/>
                <a:gd name="T2" fmla="*/ 13 w 38"/>
                <a:gd name="T3" fmla="*/ 53 h 367"/>
                <a:gd name="T4" fmla="*/ 19 w 38"/>
                <a:gd name="T5" fmla="*/ 55 h 367"/>
                <a:gd name="T6" fmla="*/ 21 w 38"/>
                <a:gd name="T7" fmla="*/ 61 h 367"/>
                <a:gd name="T8" fmla="*/ 31 w 38"/>
                <a:gd name="T9" fmla="*/ 85 h 367"/>
                <a:gd name="T10" fmla="*/ 25 w 38"/>
                <a:gd name="T11" fmla="*/ 189 h 367"/>
                <a:gd name="T12" fmla="*/ 19 w 38"/>
                <a:gd name="T13" fmla="*/ 223 h 367"/>
                <a:gd name="T14" fmla="*/ 23 w 38"/>
                <a:gd name="T15" fmla="*/ 349 h 367"/>
                <a:gd name="T16" fmla="*/ 15 w 38"/>
                <a:gd name="T17" fmla="*/ 355 h 367"/>
                <a:gd name="T18" fmla="*/ 13 w 38"/>
                <a:gd name="T19" fmla="*/ 289 h 367"/>
                <a:gd name="T20" fmla="*/ 15 w 38"/>
                <a:gd name="T21" fmla="*/ 221 h 367"/>
                <a:gd name="T22" fmla="*/ 21 w 38"/>
                <a:gd name="T23" fmla="*/ 203 h 367"/>
                <a:gd name="T24" fmla="*/ 17 w 38"/>
                <a:gd name="T25" fmla="*/ 197 h 367"/>
                <a:gd name="T26" fmla="*/ 25 w 38"/>
                <a:gd name="T27" fmla="*/ 185 h 367"/>
                <a:gd name="T28" fmla="*/ 15 w 38"/>
                <a:gd name="T29" fmla="*/ 57 h 367"/>
                <a:gd name="T30" fmla="*/ 13 w 38"/>
                <a:gd name="T31" fmla="*/ 17 h 367"/>
                <a:gd name="T32" fmla="*/ 11 w 38"/>
                <a:gd name="T33" fmla="*/ 5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7">
                  <a:moveTo>
                    <a:pt x="11" y="5"/>
                  </a:moveTo>
                  <a:cubicBezTo>
                    <a:pt x="12" y="21"/>
                    <a:pt x="10" y="37"/>
                    <a:pt x="13" y="53"/>
                  </a:cubicBezTo>
                  <a:cubicBezTo>
                    <a:pt x="13" y="55"/>
                    <a:pt x="18" y="54"/>
                    <a:pt x="19" y="55"/>
                  </a:cubicBezTo>
                  <a:cubicBezTo>
                    <a:pt x="20" y="56"/>
                    <a:pt x="20" y="59"/>
                    <a:pt x="21" y="61"/>
                  </a:cubicBezTo>
                  <a:cubicBezTo>
                    <a:pt x="25" y="91"/>
                    <a:pt x="25" y="66"/>
                    <a:pt x="31" y="85"/>
                  </a:cubicBezTo>
                  <a:cubicBezTo>
                    <a:pt x="29" y="153"/>
                    <a:pt x="30" y="126"/>
                    <a:pt x="25" y="189"/>
                  </a:cubicBezTo>
                  <a:cubicBezTo>
                    <a:pt x="24" y="200"/>
                    <a:pt x="19" y="223"/>
                    <a:pt x="19" y="223"/>
                  </a:cubicBezTo>
                  <a:cubicBezTo>
                    <a:pt x="18" y="265"/>
                    <a:pt x="0" y="314"/>
                    <a:pt x="23" y="349"/>
                  </a:cubicBezTo>
                  <a:cubicBezTo>
                    <a:pt x="21" y="355"/>
                    <a:pt x="19" y="367"/>
                    <a:pt x="15" y="355"/>
                  </a:cubicBezTo>
                  <a:cubicBezTo>
                    <a:pt x="14" y="333"/>
                    <a:pt x="13" y="311"/>
                    <a:pt x="13" y="289"/>
                  </a:cubicBezTo>
                  <a:cubicBezTo>
                    <a:pt x="13" y="266"/>
                    <a:pt x="13" y="244"/>
                    <a:pt x="15" y="221"/>
                  </a:cubicBezTo>
                  <a:cubicBezTo>
                    <a:pt x="15" y="215"/>
                    <a:pt x="21" y="203"/>
                    <a:pt x="21" y="203"/>
                  </a:cubicBezTo>
                  <a:cubicBezTo>
                    <a:pt x="20" y="201"/>
                    <a:pt x="16" y="199"/>
                    <a:pt x="17" y="197"/>
                  </a:cubicBezTo>
                  <a:cubicBezTo>
                    <a:pt x="18" y="192"/>
                    <a:pt x="25" y="185"/>
                    <a:pt x="25" y="185"/>
                  </a:cubicBezTo>
                  <a:cubicBezTo>
                    <a:pt x="24" y="157"/>
                    <a:pt x="38" y="92"/>
                    <a:pt x="15" y="57"/>
                  </a:cubicBezTo>
                  <a:cubicBezTo>
                    <a:pt x="14" y="44"/>
                    <a:pt x="15" y="30"/>
                    <a:pt x="13" y="17"/>
                  </a:cubicBezTo>
                  <a:cubicBezTo>
                    <a:pt x="11" y="0"/>
                    <a:pt x="6" y="21"/>
                    <a:pt x="11" y="5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70" name="Freeform 598"/>
            <p:cNvSpPr>
              <a:spLocks/>
            </p:cNvSpPr>
            <p:nvPr/>
          </p:nvSpPr>
          <p:spPr bwMode="auto">
            <a:xfrm>
              <a:off x="630" y="1772"/>
              <a:ext cx="67" cy="58"/>
            </a:xfrm>
            <a:custGeom>
              <a:avLst/>
              <a:gdLst>
                <a:gd name="T0" fmla="*/ 53 w 67"/>
                <a:gd name="T1" fmla="*/ 2 h 58"/>
                <a:gd name="T2" fmla="*/ 67 w 67"/>
                <a:gd name="T3" fmla="*/ 26 h 58"/>
                <a:gd name="T4" fmla="*/ 55 w 67"/>
                <a:gd name="T5" fmla="*/ 54 h 58"/>
                <a:gd name="T6" fmla="*/ 25 w 67"/>
                <a:gd name="T7" fmla="*/ 50 h 58"/>
                <a:gd name="T8" fmla="*/ 13 w 67"/>
                <a:gd name="T9" fmla="*/ 40 h 58"/>
                <a:gd name="T10" fmla="*/ 21 w 67"/>
                <a:gd name="T11" fmla="*/ 0 h 58"/>
                <a:gd name="T12" fmla="*/ 53 w 67"/>
                <a:gd name="T1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8">
                  <a:moveTo>
                    <a:pt x="53" y="2"/>
                  </a:moveTo>
                  <a:cubicBezTo>
                    <a:pt x="67" y="7"/>
                    <a:pt x="65" y="12"/>
                    <a:pt x="67" y="26"/>
                  </a:cubicBezTo>
                  <a:cubicBezTo>
                    <a:pt x="65" y="42"/>
                    <a:pt x="67" y="46"/>
                    <a:pt x="55" y="54"/>
                  </a:cubicBezTo>
                  <a:cubicBezTo>
                    <a:pt x="49" y="58"/>
                    <a:pt x="32" y="52"/>
                    <a:pt x="25" y="50"/>
                  </a:cubicBezTo>
                  <a:cubicBezTo>
                    <a:pt x="18" y="48"/>
                    <a:pt x="14" y="48"/>
                    <a:pt x="13" y="40"/>
                  </a:cubicBezTo>
                  <a:cubicBezTo>
                    <a:pt x="8" y="24"/>
                    <a:pt x="0" y="7"/>
                    <a:pt x="21" y="0"/>
                  </a:cubicBezTo>
                  <a:cubicBezTo>
                    <a:pt x="50" y="2"/>
                    <a:pt x="40" y="2"/>
                    <a:pt x="53" y="2"/>
                  </a:cubicBezTo>
                  <a:close/>
                </a:path>
              </a:pathLst>
            </a:custGeom>
            <a:solidFill>
              <a:srgbClr val="333399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71" name="Freeform 599"/>
            <p:cNvSpPr>
              <a:spLocks/>
            </p:cNvSpPr>
            <p:nvPr/>
          </p:nvSpPr>
          <p:spPr bwMode="auto">
            <a:xfrm>
              <a:off x="729" y="1784"/>
              <a:ext cx="61" cy="53"/>
            </a:xfrm>
            <a:custGeom>
              <a:avLst/>
              <a:gdLst>
                <a:gd name="T0" fmla="*/ 54 w 61"/>
                <a:gd name="T1" fmla="*/ 52 h 53"/>
                <a:gd name="T2" fmla="*/ 4 w 61"/>
                <a:gd name="T3" fmla="*/ 38 h 53"/>
                <a:gd name="T4" fmla="*/ 4 w 61"/>
                <a:gd name="T5" fmla="*/ 12 h 53"/>
                <a:gd name="T6" fmla="*/ 20 w 61"/>
                <a:gd name="T7" fmla="*/ 0 h 53"/>
                <a:gd name="T8" fmla="*/ 50 w 61"/>
                <a:gd name="T9" fmla="*/ 8 h 53"/>
                <a:gd name="T10" fmla="*/ 60 w 61"/>
                <a:gd name="T11" fmla="*/ 30 h 53"/>
                <a:gd name="T12" fmla="*/ 54 w 61"/>
                <a:gd name="T13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53">
                  <a:moveTo>
                    <a:pt x="54" y="52"/>
                  </a:moveTo>
                  <a:cubicBezTo>
                    <a:pt x="12" y="50"/>
                    <a:pt x="27" y="53"/>
                    <a:pt x="4" y="38"/>
                  </a:cubicBezTo>
                  <a:cubicBezTo>
                    <a:pt x="0" y="27"/>
                    <a:pt x="0" y="31"/>
                    <a:pt x="4" y="12"/>
                  </a:cubicBezTo>
                  <a:cubicBezTo>
                    <a:pt x="5" y="6"/>
                    <a:pt x="20" y="0"/>
                    <a:pt x="20" y="0"/>
                  </a:cubicBezTo>
                  <a:cubicBezTo>
                    <a:pt x="32" y="2"/>
                    <a:pt x="40" y="1"/>
                    <a:pt x="50" y="8"/>
                  </a:cubicBezTo>
                  <a:cubicBezTo>
                    <a:pt x="56" y="13"/>
                    <a:pt x="59" y="23"/>
                    <a:pt x="60" y="30"/>
                  </a:cubicBezTo>
                  <a:cubicBezTo>
                    <a:pt x="61" y="37"/>
                    <a:pt x="55" y="48"/>
                    <a:pt x="54" y="52"/>
                  </a:cubicBezTo>
                  <a:close/>
                </a:path>
              </a:pathLst>
            </a:custGeom>
            <a:solidFill>
              <a:srgbClr val="333399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72" name="Freeform 600"/>
            <p:cNvSpPr>
              <a:spLocks/>
            </p:cNvSpPr>
            <p:nvPr/>
          </p:nvSpPr>
          <p:spPr bwMode="auto">
            <a:xfrm>
              <a:off x="845" y="1771"/>
              <a:ext cx="58" cy="53"/>
            </a:xfrm>
            <a:custGeom>
              <a:avLst/>
              <a:gdLst>
                <a:gd name="T0" fmla="*/ 54 w 58"/>
                <a:gd name="T1" fmla="*/ 17 h 53"/>
                <a:gd name="T2" fmla="*/ 44 w 58"/>
                <a:gd name="T3" fmla="*/ 49 h 53"/>
                <a:gd name="T4" fmla="*/ 14 w 58"/>
                <a:gd name="T5" fmla="*/ 43 h 53"/>
                <a:gd name="T6" fmla="*/ 20 w 58"/>
                <a:gd name="T7" fmla="*/ 3 h 53"/>
                <a:gd name="T8" fmla="*/ 54 w 58"/>
                <a:gd name="T9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3">
                  <a:moveTo>
                    <a:pt x="54" y="17"/>
                  </a:moveTo>
                  <a:cubicBezTo>
                    <a:pt x="58" y="22"/>
                    <a:pt x="51" y="45"/>
                    <a:pt x="44" y="49"/>
                  </a:cubicBezTo>
                  <a:cubicBezTo>
                    <a:pt x="37" y="53"/>
                    <a:pt x="18" y="51"/>
                    <a:pt x="14" y="43"/>
                  </a:cubicBezTo>
                  <a:cubicBezTo>
                    <a:pt x="0" y="39"/>
                    <a:pt x="11" y="9"/>
                    <a:pt x="20" y="3"/>
                  </a:cubicBezTo>
                  <a:cubicBezTo>
                    <a:pt x="31" y="4"/>
                    <a:pt x="54" y="0"/>
                    <a:pt x="54" y="17"/>
                  </a:cubicBezTo>
                  <a:close/>
                </a:path>
              </a:pathLst>
            </a:custGeom>
            <a:solidFill>
              <a:srgbClr val="333399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sp>
        <p:nvSpPr>
          <p:cNvPr id="106073" name="Freeform 601"/>
          <p:cNvSpPr>
            <a:spLocks/>
          </p:cNvSpPr>
          <p:nvPr/>
        </p:nvSpPr>
        <p:spPr bwMode="auto">
          <a:xfrm>
            <a:off x="49213" y="93663"/>
            <a:ext cx="4845050" cy="6738937"/>
          </a:xfrm>
          <a:custGeom>
            <a:avLst/>
            <a:gdLst>
              <a:gd name="T0" fmla="*/ 3052 w 3052"/>
              <a:gd name="T1" fmla="*/ 105 h 4245"/>
              <a:gd name="T2" fmla="*/ 2998 w 3052"/>
              <a:gd name="T3" fmla="*/ 141 h 4245"/>
              <a:gd name="T4" fmla="*/ 2980 w 3052"/>
              <a:gd name="T5" fmla="*/ 168 h 4245"/>
              <a:gd name="T6" fmla="*/ 2952 w 3052"/>
              <a:gd name="T7" fmla="*/ 177 h 4245"/>
              <a:gd name="T8" fmla="*/ 2798 w 3052"/>
              <a:gd name="T9" fmla="*/ 350 h 4245"/>
              <a:gd name="T10" fmla="*/ 2816 w 3052"/>
              <a:gd name="T11" fmla="*/ 650 h 4245"/>
              <a:gd name="T12" fmla="*/ 2843 w 3052"/>
              <a:gd name="T13" fmla="*/ 877 h 4245"/>
              <a:gd name="T14" fmla="*/ 2898 w 3052"/>
              <a:gd name="T15" fmla="*/ 1205 h 4245"/>
              <a:gd name="T16" fmla="*/ 2916 w 3052"/>
              <a:gd name="T17" fmla="*/ 1305 h 4245"/>
              <a:gd name="T18" fmla="*/ 2943 w 3052"/>
              <a:gd name="T19" fmla="*/ 1350 h 4245"/>
              <a:gd name="T20" fmla="*/ 2962 w 3052"/>
              <a:gd name="T21" fmla="*/ 1396 h 4245"/>
              <a:gd name="T22" fmla="*/ 3007 w 3052"/>
              <a:gd name="T23" fmla="*/ 1477 h 4245"/>
              <a:gd name="T24" fmla="*/ 2971 w 3052"/>
              <a:gd name="T25" fmla="*/ 1787 h 4245"/>
              <a:gd name="T26" fmla="*/ 2925 w 3052"/>
              <a:gd name="T27" fmla="*/ 1868 h 4245"/>
              <a:gd name="T28" fmla="*/ 2971 w 3052"/>
              <a:gd name="T29" fmla="*/ 2214 h 4245"/>
              <a:gd name="T30" fmla="*/ 3052 w 3052"/>
              <a:gd name="T31" fmla="*/ 2305 h 4245"/>
              <a:gd name="T32" fmla="*/ 3043 w 3052"/>
              <a:gd name="T33" fmla="*/ 2432 h 4245"/>
              <a:gd name="T34" fmla="*/ 3034 w 3052"/>
              <a:gd name="T35" fmla="*/ 2459 h 4245"/>
              <a:gd name="T36" fmla="*/ 2980 w 3052"/>
              <a:gd name="T37" fmla="*/ 2496 h 4245"/>
              <a:gd name="T38" fmla="*/ 2934 w 3052"/>
              <a:gd name="T39" fmla="*/ 2550 h 4245"/>
              <a:gd name="T40" fmla="*/ 2843 w 3052"/>
              <a:gd name="T41" fmla="*/ 2596 h 4245"/>
              <a:gd name="T42" fmla="*/ 2743 w 3052"/>
              <a:gd name="T43" fmla="*/ 2687 h 4245"/>
              <a:gd name="T44" fmla="*/ 2652 w 3052"/>
              <a:gd name="T45" fmla="*/ 2750 h 4245"/>
              <a:gd name="T46" fmla="*/ 2562 w 3052"/>
              <a:gd name="T47" fmla="*/ 2823 h 4245"/>
              <a:gd name="T48" fmla="*/ 2516 w 3052"/>
              <a:gd name="T49" fmla="*/ 2905 h 4245"/>
              <a:gd name="T50" fmla="*/ 2498 w 3052"/>
              <a:gd name="T51" fmla="*/ 2932 h 4245"/>
              <a:gd name="T52" fmla="*/ 2480 w 3052"/>
              <a:gd name="T53" fmla="*/ 2959 h 4245"/>
              <a:gd name="T54" fmla="*/ 2471 w 3052"/>
              <a:gd name="T55" fmla="*/ 3159 h 4245"/>
              <a:gd name="T56" fmla="*/ 2507 w 3052"/>
              <a:gd name="T57" fmla="*/ 3241 h 4245"/>
              <a:gd name="T58" fmla="*/ 2571 w 3052"/>
              <a:gd name="T59" fmla="*/ 3478 h 4245"/>
              <a:gd name="T60" fmla="*/ 2643 w 3052"/>
              <a:gd name="T61" fmla="*/ 3623 h 4245"/>
              <a:gd name="T62" fmla="*/ 2671 w 3052"/>
              <a:gd name="T63" fmla="*/ 3669 h 4245"/>
              <a:gd name="T64" fmla="*/ 2743 w 3052"/>
              <a:gd name="T65" fmla="*/ 3887 h 4245"/>
              <a:gd name="T66" fmla="*/ 2789 w 3052"/>
              <a:gd name="T67" fmla="*/ 4023 h 4245"/>
              <a:gd name="T68" fmla="*/ 2762 w 3052"/>
              <a:gd name="T69" fmla="*/ 4205 h 4245"/>
              <a:gd name="T70" fmla="*/ 2280 w 3052"/>
              <a:gd name="T71" fmla="*/ 4232 h 4245"/>
              <a:gd name="T72" fmla="*/ 1816 w 3052"/>
              <a:gd name="T73" fmla="*/ 4214 h 4245"/>
              <a:gd name="T74" fmla="*/ 989 w 3052"/>
              <a:gd name="T75" fmla="*/ 4214 h 4245"/>
              <a:gd name="T76" fmla="*/ 407 w 3052"/>
              <a:gd name="T77" fmla="*/ 4214 h 4245"/>
              <a:gd name="T78" fmla="*/ 53 w 3052"/>
              <a:gd name="T79" fmla="*/ 4213 h 4245"/>
              <a:gd name="T80" fmla="*/ 89 w 3052"/>
              <a:gd name="T81" fmla="*/ 4021 h 4245"/>
              <a:gd name="T82" fmla="*/ 77 w 3052"/>
              <a:gd name="T83" fmla="*/ 3625 h 4245"/>
              <a:gd name="T84" fmla="*/ 65 w 3052"/>
              <a:gd name="T85" fmla="*/ 3061 h 4245"/>
              <a:gd name="T86" fmla="*/ 53 w 3052"/>
              <a:gd name="T87" fmla="*/ 2557 h 4245"/>
              <a:gd name="T88" fmla="*/ 100 w 3052"/>
              <a:gd name="T89" fmla="*/ 1117 h 4245"/>
              <a:gd name="T90" fmla="*/ 76 w 3052"/>
              <a:gd name="T91" fmla="*/ 241 h 4245"/>
              <a:gd name="T92" fmla="*/ 124 w 3052"/>
              <a:gd name="T93" fmla="*/ 61 h 4245"/>
              <a:gd name="T94" fmla="*/ 737 w 3052"/>
              <a:gd name="T95" fmla="*/ 37 h 4245"/>
              <a:gd name="T96" fmla="*/ 1361 w 3052"/>
              <a:gd name="T97" fmla="*/ 25 h 4245"/>
              <a:gd name="T98" fmla="*/ 2309 w 3052"/>
              <a:gd name="T99" fmla="*/ 13 h 4245"/>
              <a:gd name="T100" fmla="*/ 3052 w 3052"/>
              <a:gd name="T101" fmla="*/ 105 h 42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3052" h="4245">
                <a:moveTo>
                  <a:pt x="3052" y="105"/>
                </a:moveTo>
                <a:cubicBezTo>
                  <a:pt x="3034" y="117"/>
                  <a:pt x="3010" y="123"/>
                  <a:pt x="2998" y="141"/>
                </a:cubicBezTo>
                <a:cubicBezTo>
                  <a:pt x="2992" y="150"/>
                  <a:pt x="2989" y="161"/>
                  <a:pt x="2980" y="168"/>
                </a:cubicBezTo>
                <a:cubicBezTo>
                  <a:pt x="2972" y="174"/>
                  <a:pt x="2961" y="174"/>
                  <a:pt x="2952" y="177"/>
                </a:cubicBezTo>
                <a:cubicBezTo>
                  <a:pt x="2898" y="232"/>
                  <a:pt x="2852" y="296"/>
                  <a:pt x="2798" y="350"/>
                </a:cubicBezTo>
                <a:cubicBezTo>
                  <a:pt x="2767" y="444"/>
                  <a:pt x="2806" y="554"/>
                  <a:pt x="2816" y="650"/>
                </a:cubicBezTo>
                <a:cubicBezTo>
                  <a:pt x="2840" y="874"/>
                  <a:pt x="2812" y="784"/>
                  <a:pt x="2843" y="877"/>
                </a:cubicBezTo>
                <a:cubicBezTo>
                  <a:pt x="2850" y="1003"/>
                  <a:pt x="2861" y="1089"/>
                  <a:pt x="2898" y="1205"/>
                </a:cubicBezTo>
                <a:cubicBezTo>
                  <a:pt x="2900" y="1217"/>
                  <a:pt x="2907" y="1285"/>
                  <a:pt x="2916" y="1305"/>
                </a:cubicBezTo>
                <a:cubicBezTo>
                  <a:pt x="2923" y="1321"/>
                  <a:pt x="2935" y="1334"/>
                  <a:pt x="2943" y="1350"/>
                </a:cubicBezTo>
                <a:cubicBezTo>
                  <a:pt x="2950" y="1365"/>
                  <a:pt x="2956" y="1381"/>
                  <a:pt x="2962" y="1396"/>
                </a:cubicBezTo>
                <a:cubicBezTo>
                  <a:pt x="2973" y="1425"/>
                  <a:pt x="3007" y="1477"/>
                  <a:pt x="3007" y="1477"/>
                </a:cubicBezTo>
                <a:cubicBezTo>
                  <a:pt x="3021" y="1575"/>
                  <a:pt x="3045" y="1709"/>
                  <a:pt x="2971" y="1787"/>
                </a:cubicBezTo>
                <a:cubicBezTo>
                  <a:pt x="2961" y="1816"/>
                  <a:pt x="2925" y="1868"/>
                  <a:pt x="2925" y="1868"/>
                </a:cubicBezTo>
                <a:cubicBezTo>
                  <a:pt x="2912" y="1982"/>
                  <a:pt x="2880" y="2128"/>
                  <a:pt x="2971" y="2214"/>
                </a:cubicBezTo>
                <a:cubicBezTo>
                  <a:pt x="2985" y="2257"/>
                  <a:pt x="3016" y="2281"/>
                  <a:pt x="3052" y="2305"/>
                </a:cubicBezTo>
                <a:cubicBezTo>
                  <a:pt x="3049" y="2347"/>
                  <a:pt x="3048" y="2390"/>
                  <a:pt x="3043" y="2432"/>
                </a:cubicBezTo>
                <a:cubicBezTo>
                  <a:pt x="3042" y="2441"/>
                  <a:pt x="3041" y="2452"/>
                  <a:pt x="3034" y="2459"/>
                </a:cubicBezTo>
                <a:cubicBezTo>
                  <a:pt x="3019" y="2475"/>
                  <a:pt x="2996" y="2481"/>
                  <a:pt x="2980" y="2496"/>
                </a:cubicBezTo>
                <a:cubicBezTo>
                  <a:pt x="2963" y="2512"/>
                  <a:pt x="2952" y="2535"/>
                  <a:pt x="2934" y="2550"/>
                </a:cubicBezTo>
                <a:cubicBezTo>
                  <a:pt x="2915" y="2565"/>
                  <a:pt x="2868" y="2580"/>
                  <a:pt x="2843" y="2596"/>
                </a:cubicBezTo>
                <a:cubicBezTo>
                  <a:pt x="2810" y="2646"/>
                  <a:pt x="2784" y="2646"/>
                  <a:pt x="2743" y="2687"/>
                </a:cubicBezTo>
                <a:cubicBezTo>
                  <a:pt x="2711" y="2719"/>
                  <a:pt x="2694" y="2737"/>
                  <a:pt x="2652" y="2750"/>
                </a:cubicBezTo>
                <a:cubicBezTo>
                  <a:pt x="2624" y="2779"/>
                  <a:pt x="2594" y="2799"/>
                  <a:pt x="2562" y="2823"/>
                </a:cubicBezTo>
                <a:cubicBezTo>
                  <a:pt x="2545" y="2870"/>
                  <a:pt x="2557" y="2843"/>
                  <a:pt x="2516" y="2905"/>
                </a:cubicBezTo>
                <a:cubicBezTo>
                  <a:pt x="2510" y="2914"/>
                  <a:pt x="2504" y="2923"/>
                  <a:pt x="2498" y="2932"/>
                </a:cubicBezTo>
                <a:cubicBezTo>
                  <a:pt x="2492" y="2941"/>
                  <a:pt x="2480" y="2959"/>
                  <a:pt x="2480" y="2959"/>
                </a:cubicBezTo>
                <a:cubicBezTo>
                  <a:pt x="2449" y="3054"/>
                  <a:pt x="2456" y="3011"/>
                  <a:pt x="2471" y="3159"/>
                </a:cubicBezTo>
                <a:cubicBezTo>
                  <a:pt x="2474" y="3189"/>
                  <a:pt x="2498" y="3213"/>
                  <a:pt x="2507" y="3241"/>
                </a:cubicBezTo>
                <a:cubicBezTo>
                  <a:pt x="2515" y="3304"/>
                  <a:pt x="2524" y="3431"/>
                  <a:pt x="2571" y="3478"/>
                </a:cubicBezTo>
                <a:cubicBezTo>
                  <a:pt x="2585" y="3535"/>
                  <a:pt x="2610" y="3574"/>
                  <a:pt x="2643" y="3623"/>
                </a:cubicBezTo>
                <a:cubicBezTo>
                  <a:pt x="2690" y="3694"/>
                  <a:pt x="2612" y="3610"/>
                  <a:pt x="2671" y="3669"/>
                </a:cubicBezTo>
                <a:cubicBezTo>
                  <a:pt x="2686" y="3745"/>
                  <a:pt x="2719" y="3813"/>
                  <a:pt x="2743" y="3887"/>
                </a:cubicBezTo>
                <a:cubicBezTo>
                  <a:pt x="2759" y="3934"/>
                  <a:pt x="2761" y="3980"/>
                  <a:pt x="2789" y="4023"/>
                </a:cubicBezTo>
                <a:cubicBezTo>
                  <a:pt x="2799" y="4086"/>
                  <a:pt x="2823" y="4164"/>
                  <a:pt x="2762" y="4205"/>
                </a:cubicBezTo>
                <a:cubicBezTo>
                  <a:pt x="2676" y="4237"/>
                  <a:pt x="2438" y="4231"/>
                  <a:pt x="2280" y="4232"/>
                </a:cubicBezTo>
                <a:cubicBezTo>
                  <a:pt x="2122" y="4233"/>
                  <a:pt x="2031" y="4217"/>
                  <a:pt x="1816" y="4214"/>
                </a:cubicBezTo>
                <a:cubicBezTo>
                  <a:pt x="1601" y="4211"/>
                  <a:pt x="1224" y="4214"/>
                  <a:pt x="989" y="4214"/>
                </a:cubicBezTo>
                <a:cubicBezTo>
                  <a:pt x="754" y="4214"/>
                  <a:pt x="563" y="4214"/>
                  <a:pt x="407" y="4214"/>
                </a:cubicBezTo>
                <a:cubicBezTo>
                  <a:pt x="251" y="4214"/>
                  <a:pt x="106" y="4245"/>
                  <a:pt x="53" y="4213"/>
                </a:cubicBezTo>
                <a:cubicBezTo>
                  <a:pt x="0" y="4181"/>
                  <a:pt x="85" y="4119"/>
                  <a:pt x="89" y="4021"/>
                </a:cubicBezTo>
                <a:cubicBezTo>
                  <a:pt x="93" y="3923"/>
                  <a:pt x="81" y="3785"/>
                  <a:pt x="77" y="3625"/>
                </a:cubicBezTo>
                <a:cubicBezTo>
                  <a:pt x="57" y="3501"/>
                  <a:pt x="69" y="3239"/>
                  <a:pt x="65" y="3061"/>
                </a:cubicBezTo>
                <a:cubicBezTo>
                  <a:pt x="61" y="2883"/>
                  <a:pt x="47" y="2881"/>
                  <a:pt x="53" y="2557"/>
                </a:cubicBezTo>
                <a:cubicBezTo>
                  <a:pt x="59" y="2233"/>
                  <a:pt x="96" y="1503"/>
                  <a:pt x="100" y="1117"/>
                </a:cubicBezTo>
                <a:cubicBezTo>
                  <a:pt x="104" y="731"/>
                  <a:pt x="72" y="417"/>
                  <a:pt x="76" y="241"/>
                </a:cubicBezTo>
                <a:cubicBezTo>
                  <a:pt x="78" y="91"/>
                  <a:pt x="10" y="79"/>
                  <a:pt x="124" y="61"/>
                </a:cubicBezTo>
                <a:cubicBezTo>
                  <a:pt x="234" y="27"/>
                  <a:pt x="531" y="43"/>
                  <a:pt x="737" y="37"/>
                </a:cubicBezTo>
                <a:cubicBezTo>
                  <a:pt x="943" y="31"/>
                  <a:pt x="1099" y="29"/>
                  <a:pt x="1361" y="25"/>
                </a:cubicBezTo>
                <a:cubicBezTo>
                  <a:pt x="1623" y="21"/>
                  <a:pt x="2027" y="0"/>
                  <a:pt x="2309" y="13"/>
                </a:cubicBezTo>
                <a:cubicBezTo>
                  <a:pt x="2691" y="8"/>
                  <a:pt x="2913" y="103"/>
                  <a:pt x="3052" y="105"/>
                </a:cubicBezTo>
                <a:close/>
              </a:path>
            </a:pathLst>
          </a:cu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>
            <a:outerShdw dist="76200" algn="ctr" rotWithShape="0">
              <a:srgbClr val="FCCB40"/>
            </a:outerShdw>
          </a:effectLst>
        </p:spPr>
        <p:txBody>
          <a:bodyPr wrap="none" anchor="ctr"/>
          <a:lstStyle/>
          <a:p>
            <a:endParaRPr lang="nl-NL"/>
          </a:p>
        </p:txBody>
      </p:sp>
      <p:sp>
        <p:nvSpPr>
          <p:cNvPr id="106077" name="Text Box 605"/>
          <p:cNvSpPr txBox="1">
            <a:spLocks noChangeArrowheads="1"/>
          </p:cNvSpPr>
          <p:nvPr/>
        </p:nvSpPr>
        <p:spPr bwMode="auto">
          <a:xfrm>
            <a:off x="304800" y="982236"/>
            <a:ext cx="4038600" cy="1631216"/>
          </a:xfrm>
          <a:prstGeom prst="rect">
            <a:avLst/>
          </a:prstGeom>
          <a:noFill/>
          <a:ln>
            <a:noFill/>
          </a:ln>
          <a:effectLst>
            <a:outerShdw dist="53882" dir="2700000" algn="ctr" rotWithShape="0">
              <a:srgbClr val="FCCB4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>
            <a:spAutoFit/>
          </a:bodyPr>
          <a:lstStyle/>
          <a:p>
            <a:pPr algn="ctr"/>
            <a:r>
              <a:rPr lang="nl-NL" sz="44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omic Sans MS" pitchFamily="66" charset="0"/>
              </a:rPr>
              <a:t>DUISTERNIS</a:t>
            </a:r>
            <a:endParaRPr lang="nl-NL" sz="4400" b="1" dirty="0">
              <a:solidFill>
                <a:schemeClr val="bg1"/>
              </a:solidFill>
              <a:effectLst>
                <a:outerShdw blurRad="38100" dist="38100" dir="2700000" algn="tl">
                  <a:srgbClr val="808080"/>
                </a:outerShdw>
              </a:effectLst>
              <a:latin typeface="Comic Sans MS" pitchFamily="66" charset="0"/>
            </a:endParaRPr>
          </a:p>
          <a:p>
            <a:pPr algn="ctr"/>
            <a:endParaRPr lang="nl-NL" b="1" dirty="0">
              <a:solidFill>
                <a:schemeClr val="bg1"/>
              </a:solidFill>
              <a:effectLst>
                <a:outerShdw blurRad="38100" dist="38100" dir="2700000" algn="tl">
                  <a:srgbClr val="808080"/>
                </a:outerShdw>
              </a:effectLst>
              <a:latin typeface="Comic Sans MS" pitchFamily="66" charset="0"/>
            </a:endParaRPr>
          </a:p>
          <a:p>
            <a:pPr algn="ctr"/>
            <a:r>
              <a:rPr lang="nl-NL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omic Sans MS" pitchFamily="66" charset="0"/>
              </a:rPr>
              <a:t>3 </a:t>
            </a:r>
            <a:r>
              <a:rPr lang="nl-NL" sz="3200" b="1" dirty="0" smtClean="0">
                <a:solidFill>
                  <a:schemeClr val="bg1"/>
                </a:solidFill>
                <a:effectLst>
                  <a:outerShdw blurRad="38100" dist="38100" dir="2700000" algn="tl">
                    <a:srgbClr val="808080"/>
                  </a:outerShdw>
                </a:effectLst>
                <a:latin typeface="Comic Sans MS" pitchFamily="66" charset="0"/>
              </a:rPr>
              <a:t>LANGE DAGEN</a:t>
            </a:r>
            <a:endParaRPr lang="nl-NL" b="1" dirty="0">
              <a:solidFill>
                <a:schemeClr val="bg1"/>
              </a:solidFill>
              <a:effectLst>
                <a:outerShdw blurRad="38100" dist="38100" dir="2700000" algn="tl">
                  <a:srgbClr val="808080"/>
                </a:outerShdw>
              </a:effectLst>
            </a:endParaRPr>
          </a:p>
        </p:txBody>
      </p:sp>
      <p:grpSp>
        <p:nvGrpSpPr>
          <p:cNvPr id="106078" name="Group 606"/>
          <p:cNvGrpSpPr>
            <a:grpSpLocks/>
          </p:cNvGrpSpPr>
          <p:nvPr/>
        </p:nvGrpSpPr>
        <p:grpSpPr bwMode="auto">
          <a:xfrm>
            <a:off x="609600" y="3200400"/>
            <a:ext cx="2386013" cy="3124200"/>
            <a:chOff x="384" y="2016"/>
            <a:chExt cx="1503" cy="1968"/>
          </a:xfrm>
        </p:grpSpPr>
        <p:sp>
          <p:nvSpPr>
            <p:cNvPr id="106079" name="Freeform 607"/>
            <p:cNvSpPr>
              <a:spLocks/>
            </p:cNvSpPr>
            <p:nvPr/>
          </p:nvSpPr>
          <p:spPr bwMode="auto">
            <a:xfrm rot="279606">
              <a:off x="835" y="3684"/>
              <a:ext cx="239" cy="220"/>
            </a:xfrm>
            <a:custGeom>
              <a:avLst/>
              <a:gdLst>
                <a:gd name="T0" fmla="*/ 443 w 486"/>
                <a:gd name="T1" fmla="*/ 65 h 457"/>
                <a:gd name="T2" fmla="*/ 440 w 486"/>
                <a:gd name="T3" fmla="*/ 137 h 457"/>
                <a:gd name="T4" fmla="*/ 457 w 486"/>
                <a:gd name="T5" fmla="*/ 158 h 457"/>
                <a:gd name="T6" fmla="*/ 469 w 486"/>
                <a:gd name="T7" fmla="*/ 168 h 457"/>
                <a:gd name="T8" fmla="*/ 484 w 486"/>
                <a:gd name="T9" fmla="*/ 186 h 457"/>
                <a:gd name="T10" fmla="*/ 470 w 486"/>
                <a:gd name="T11" fmla="*/ 210 h 457"/>
                <a:gd name="T12" fmla="*/ 449 w 486"/>
                <a:gd name="T13" fmla="*/ 219 h 457"/>
                <a:gd name="T14" fmla="*/ 428 w 486"/>
                <a:gd name="T15" fmla="*/ 233 h 457"/>
                <a:gd name="T16" fmla="*/ 416 w 486"/>
                <a:gd name="T17" fmla="*/ 245 h 457"/>
                <a:gd name="T18" fmla="*/ 395 w 486"/>
                <a:gd name="T19" fmla="*/ 276 h 457"/>
                <a:gd name="T20" fmla="*/ 383 w 486"/>
                <a:gd name="T21" fmla="*/ 288 h 457"/>
                <a:gd name="T22" fmla="*/ 359 w 486"/>
                <a:gd name="T23" fmla="*/ 317 h 457"/>
                <a:gd name="T24" fmla="*/ 338 w 486"/>
                <a:gd name="T25" fmla="*/ 336 h 457"/>
                <a:gd name="T26" fmla="*/ 257 w 486"/>
                <a:gd name="T27" fmla="*/ 389 h 457"/>
                <a:gd name="T28" fmla="*/ 235 w 486"/>
                <a:gd name="T29" fmla="*/ 402 h 457"/>
                <a:gd name="T30" fmla="*/ 170 w 486"/>
                <a:gd name="T31" fmla="*/ 447 h 457"/>
                <a:gd name="T32" fmla="*/ 103 w 486"/>
                <a:gd name="T33" fmla="*/ 449 h 457"/>
                <a:gd name="T34" fmla="*/ 77 w 486"/>
                <a:gd name="T35" fmla="*/ 432 h 457"/>
                <a:gd name="T36" fmla="*/ 56 w 486"/>
                <a:gd name="T37" fmla="*/ 416 h 457"/>
                <a:gd name="T38" fmla="*/ 29 w 486"/>
                <a:gd name="T39" fmla="*/ 389 h 457"/>
                <a:gd name="T40" fmla="*/ 5 w 486"/>
                <a:gd name="T41" fmla="*/ 353 h 457"/>
                <a:gd name="T42" fmla="*/ 28 w 486"/>
                <a:gd name="T43" fmla="*/ 294 h 457"/>
                <a:gd name="T44" fmla="*/ 53 w 486"/>
                <a:gd name="T45" fmla="*/ 284 h 457"/>
                <a:gd name="T46" fmla="*/ 110 w 486"/>
                <a:gd name="T47" fmla="*/ 246 h 457"/>
                <a:gd name="T48" fmla="*/ 127 w 486"/>
                <a:gd name="T49" fmla="*/ 243 h 457"/>
                <a:gd name="T50" fmla="*/ 152 w 486"/>
                <a:gd name="T51" fmla="*/ 219 h 457"/>
                <a:gd name="T52" fmla="*/ 184 w 486"/>
                <a:gd name="T53" fmla="*/ 222 h 457"/>
                <a:gd name="T54" fmla="*/ 199 w 486"/>
                <a:gd name="T55" fmla="*/ 210 h 457"/>
                <a:gd name="T56" fmla="*/ 245 w 486"/>
                <a:gd name="T57" fmla="*/ 185 h 457"/>
                <a:gd name="T58" fmla="*/ 283 w 486"/>
                <a:gd name="T59" fmla="*/ 171 h 457"/>
                <a:gd name="T60" fmla="*/ 305 w 486"/>
                <a:gd name="T61" fmla="*/ 164 h 457"/>
                <a:gd name="T62" fmla="*/ 317 w 486"/>
                <a:gd name="T63" fmla="*/ 155 h 457"/>
                <a:gd name="T64" fmla="*/ 325 w 486"/>
                <a:gd name="T65" fmla="*/ 158 h 457"/>
                <a:gd name="T66" fmla="*/ 346 w 486"/>
                <a:gd name="T67" fmla="*/ 146 h 457"/>
                <a:gd name="T68" fmla="*/ 391 w 486"/>
                <a:gd name="T69" fmla="*/ 128 h 457"/>
                <a:gd name="T70" fmla="*/ 400 w 486"/>
                <a:gd name="T71" fmla="*/ 114 h 457"/>
                <a:gd name="T72" fmla="*/ 392 w 486"/>
                <a:gd name="T73" fmla="*/ 0 h 457"/>
                <a:gd name="T74" fmla="*/ 445 w 486"/>
                <a:gd name="T75" fmla="*/ 32 h 457"/>
                <a:gd name="T76" fmla="*/ 443 w 486"/>
                <a:gd name="T77" fmla="*/ 6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6" h="457">
                  <a:moveTo>
                    <a:pt x="443" y="65"/>
                  </a:moveTo>
                  <a:cubicBezTo>
                    <a:pt x="442" y="82"/>
                    <a:pt x="438" y="122"/>
                    <a:pt x="440" y="137"/>
                  </a:cubicBezTo>
                  <a:cubicBezTo>
                    <a:pt x="442" y="152"/>
                    <a:pt x="452" y="153"/>
                    <a:pt x="457" y="158"/>
                  </a:cubicBezTo>
                  <a:cubicBezTo>
                    <a:pt x="461" y="163"/>
                    <a:pt x="464" y="165"/>
                    <a:pt x="469" y="168"/>
                  </a:cubicBezTo>
                  <a:cubicBezTo>
                    <a:pt x="474" y="174"/>
                    <a:pt x="479" y="180"/>
                    <a:pt x="484" y="186"/>
                  </a:cubicBezTo>
                  <a:cubicBezTo>
                    <a:pt x="486" y="195"/>
                    <a:pt x="478" y="205"/>
                    <a:pt x="470" y="210"/>
                  </a:cubicBezTo>
                  <a:cubicBezTo>
                    <a:pt x="465" y="216"/>
                    <a:pt x="456" y="218"/>
                    <a:pt x="449" y="219"/>
                  </a:cubicBezTo>
                  <a:cubicBezTo>
                    <a:pt x="442" y="224"/>
                    <a:pt x="436" y="230"/>
                    <a:pt x="428" y="233"/>
                  </a:cubicBezTo>
                  <a:cubicBezTo>
                    <a:pt x="423" y="238"/>
                    <a:pt x="422" y="242"/>
                    <a:pt x="416" y="245"/>
                  </a:cubicBezTo>
                  <a:cubicBezTo>
                    <a:pt x="409" y="255"/>
                    <a:pt x="403" y="267"/>
                    <a:pt x="395" y="276"/>
                  </a:cubicBezTo>
                  <a:cubicBezTo>
                    <a:pt x="391" y="280"/>
                    <a:pt x="386" y="283"/>
                    <a:pt x="383" y="288"/>
                  </a:cubicBezTo>
                  <a:cubicBezTo>
                    <a:pt x="376" y="298"/>
                    <a:pt x="370" y="311"/>
                    <a:pt x="359" y="317"/>
                  </a:cubicBezTo>
                  <a:cubicBezTo>
                    <a:pt x="353" y="324"/>
                    <a:pt x="346" y="331"/>
                    <a:pt x="338" y="336"/>
                  </a:cubicBezTo>
                  <a:cubicBezTo>
                    <a:pt x="326" y="351"/>
                    <a:pt x="275" y="383"/>
                    <a:pt x="257" y="389"/>
                  </a:cubicBezTo>
                  <a:cubicBezTo>
                    <a:pt x="250" y="394"/>
                    <a:pt x="242" y="396"/>
                    <a:pt x="235" y="402"/>
                  </a:cubicBezTo>
                  <a:cubicBezTo>
                    <a:pt x="217" y="418"/>
                    <a:pt x="195" y="443"/>
                    <a:pt x="170" y="447"/>
                  </a:cubicBezTo>
                  <a:cubicBezTo>
                    <a:pt x="151" y="457"/>
                    <a:pt x="117" y="449"/>
                    <a:pt x="103" y="449"/>
                  </a:cubicBezTo>
                  <a:cubicBezTo>
                    <a:pt x="94" y="444"/>
                    <a:pt x="86" y="436"/>
                    <a:pt x="77" y="432"/>
                  </a:cubicBezTo>
                  <a:cubicBezTo>
                    <a:pt x="72" y="425"/>
                    <a:pt x="63" y="420"/>
                    <a:pt x="56" y="416"/>
                  </a:cubicBezTo>
                  <a:cubicBezTo>
                    <a:pt x="49" y="407"/>
                    <a:pt x="39" y="395"/>
                    <a:pt x="29" y="389"/>
                  </a:cubicBezTo>
                  <a:cubicBezTo>
                    <a:pt x="22" y="377"/>
                    <a:pt x="13" y="364"/>
                    <a:pt x="5" y="353"/>
                  </a:cubicBezTo>
                  <a:cubicBezTo>
                    <a:pt x="0" y="327"/>
                    <a:pt x="7" y="307"/>
                    <a:pt x="28" y="294"/>
                  </a:cubicBezTo>
                  <a:cubicBezTo>
                    <a:pt x="36" y="283"/>
                    <a:pt x="42" y="284"/>
                    <a:pt x="53" y="284"/>
                  </a:cubicBezTo>
                  <a:cubicBezTo>
                    <a:pt x="67" y="278"/>
                    <a:pt x="100" y="253"/>
                    <a:pt x="110" y="246"/>
                  </a:cubicBezTo>
                  <a:cubicBezTo>
                    <a:pt x="111" y="238"/>
                    <a:pt x="120" y="246"/>
                    <a:pt x="127" y="243"/>
                  </a:cubicBezTo>
                  <a:cubicBezTo>
                    <a:pt x="134" y="236"/>
                    <a:pt x="142" y="221"/>
                    <a:pt x="152" y="219"/>
                  </a:cubicBezTo>
                  <a:cubicBezTo>
                    <a:pt x="162" y="215"/>
                    <a:pt x="176" y="223"/>
                    <a:pt x="184" y="222"/>
                  </a:cubicBezTo>
                  <a:cubicBezTo>
                    <a:pt x="188" y="217"/>
                    <a:pt x="193" y="212"/>
                    <a:pt x="199" y="210"/>
                  </a:cubicBezTo>
                  <a:cubicBezTo>
                    <a:pt x="208" y="205"/>
                    <a:pt x="231" y="191"/>
                    <a:pt x="245" y="185"/>
                  </a:cubicBezTo>
                  <a:cubicBezTo>
                    <a:pt x="259" y="179"/>
                    <a:pt x="273" y="174"/>
                    <a:pt x="283" y="171"/>
                  </a:cubicBezTo>
                  <a:cubicBezTo>
                    <a:pt x="289" y="166"/>
                    <a:pt x="297" y="165"/>
                    <a:pt x="305" y="164"/>
                  </a:cubicBezTo>
                  <a:cubicBezTo>
                    <a:pt x="310" y="162"/>
                    <a:pt x="314" y="156"/>
                    <a:pt x="317" y="155"/>
                  </a:cubicBezTo>
                  <a:cubicBezTo>
                    <a:pt x="320" y="154"/>
                    <a:pt x="320" y="159"/>
                    <a:pt x="325" y="158"/>
                  </a:cubicBezTo>
                  <a:cubicBezTo>
                    <a:pt x="327" y="150"/>
                    <a:pt x="338" y="148"/>
                    <a:pt x="346" y="146"/>
                  </a:cubicBezTo>
                  <a:cubicBezTo>
                    <a:pt x="361" y="138"/>
                    <a:pt x="373" y="129"/>
                    <a:pt x="391" y="128"/>
                  </a:cubicBezTo>
                  <a:cubicBezTo>
                    <a:pt x="392" y="120"/>
                    <a:pt x="396" y="121"/>
                    <a:pt x="400" y="114"/>
                  </a:cubicBezTo>
                  <a:cubicBezTo>
                    <a:pt x="387" y="69"/>
                    <a:pt x="392" y="82"/>
                    <a:pt x="392" y="0"/>
                  </a:cubicBezTo>
                  <a:cubicBezTo>
                    <a:pt x="415" y="40"/>
                    <a:pt x="415" y="72"/>
                    <a:pt x="445" y="32"/>
                  </a:cubicBezTo>
                  <a:cubicBezTo>
                    <a:pt x="454" y="43"/>
                    <a:pt x="443" y="54"/>
                    <a:pt x="443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80" name="Freeform 608"/>
            <p:cNvSpPr>
              <a:spLocks/>
            </p:cNvSpPr>
            <p:nvPr/>
          </p:nvSpPr>
          <p:spPr bwMode="auto">
            <a:xfrm rot="279606">
              <a:off x="831" y="3753"/>
              <a:ext cx="244" cy="162"/>
            </a:xfrm>
            <a:custGeom>
              <a:avLst/>
              <a:gdLst>
                <a:gd name="T0" fmla="*/ 454 w 496"/>
                <a:gd name="T1" fmla="*/ 10 h 336"/>
                <a:gd name="T2" fmla="*/ 468 w 496"/>
                <a:gd name="T3" fmla="*/ 18 h 336"/>
                <a:gd name="T4" fmla="*/ 492 w 496"/>
                <a:gd name="T5" fmla="*/ 43 h 336"/>
                <a:gd name="T6" fmla="*/ 438 w 496"/>
                <a:gd name="T7" fmla="*/ 142 h 336"/>
                <a:gd name="T8" fmla="*/ 253 w 496"/>
                <a:gd name="T9" fmla="*/ 289 h 336"/>
                <a:gd name="T10" fmla="*/ 174 w 496"/>
                <a:gd name="T11" fmla="*/ 333 h 336"/>
                <a:gd name="T12" fmla="*/ 91 w 496"/>
                <a:gd name="T13" fmla="*/ 324 h 336"/>
                <a:gd name="T14" fmla="*/ 67 w 496"/>
                <a:gd name="T15" fmla="*/ 303 h 336"/>
                <a:gd name="T16" fmla="*/ 21 w 496"/>
                <a:gd name="T17" fmla="*/ 267 h 336"/>
                <a:gd name="T18" fmla="*/ 0 w 496"/>
                <a:gd name="T19" fmla="*/ 223 h 336"/>
                <a:gd name="T20" fmla="*/ 3 w 496"/>
                <a:gd name="T21" fmla="*/ 202 h 336"/>
                <a:gd name="T22" fmla="*/ 30 w 496"/>
                <a:gd name="T23" fmla="*/ 207 h 336"/>
                <a:gd name="T24" fmla="*/ 87 w 496"/>
                <a:gd name="T25" fmla="*/ 267 h 336"/>
                <a:gd name="T26" fmla="*/ 112 w 496"/>
                <a:gd name="T27" fmla="*/ 306 h 336"/>
                <a:gd name="T28" fmla="*/ 177 w 496"/>
                <a:gd name="T29" fmla="*/ 297 h 336"/>
                <a:gd name="T30" fmla="*/ 201 w 496"/>
                <a:gd name="T31" fmla="*/ 276 h 336"/>
                <a:gd name="T32" fmla="*/ 240 w 496"/>
                <a:gd name="T33" fmla="*/ 234 h 336"/>
                <a:gd name="T34" fmla="*/ 271 w 496"/>
                <a:gd name="T35" fmla="*/ 214 h 336"/>
                <a:gd name="T36" fmla="*/ 244 w 496"/>
                <a:gd name="T37" fmla="*/ 163 h 336"/>
                <a:gd name="T38" fmla="*/ 208 w 496"/>
                <a:gd name="T39" fmla="*/ 129 h 336"/>
                <a:gd name="T40" fmla="*/ 130 w 496"/>
                <a:gd name="T41" fmla="*/ 91 h 336"/>
                <a:gd name="T42" fmla="*/ 201 w 496"/>
                <a:gd name="T43" fmla="*/ 79 h 336"/>
                <a:gd name="T44" fmla="*/ 297 w 496"/>
                <a:gd name="T45" fmla="*/ 142 h 336"/>
                <a:gd name="T46" fmla="*/ 312 w 496"/>
                <a:gd name="T47" fmla="*/ 189 h 336"/>
                <a:gd name="T48" fmla="*/ 351 w 496"/>
                <a:gd name="T49" fmla="*/ 174 h 336"/>
                <a:gd name="T50" fmla="*/ 381 w 496"/>
                <a:gd name="T51" fmla="*/ 147 h 336"/>
                <a:gd name="T52" fmla="*/ 396 w 496"/>
                <a:gd name="T53" fmla="*/ 133 h 336"/>
                <a:gd name="T54" fmla="*/ 406 w 496"/>
                <a:gd name="T55" fmla="*/ 97 h 336"/>
                <a:gd name="T56" fmla="*/ 370 w 496"/>
                <a:gd name="T57" fmla="*/ 42 h 336"/>
                <a:gd name="T58" fmla="*/ 339 w 496"/>
                <a:gd name="T59" fmla="*/ 22 h 336"/>
                <a:gd name="T60" fmla="*/ 343 w 496"/>
                <a:gd name="T61" fmla="*/ 3 h 336"/>
                <a:gd name="T62" fmla="*/ 409 w 496"/>
                <a:gd name="T63" fmla="*/ 45 h 336"/>
                <a:gd name="T64" fmla="*/ 444 w 496"/>
                <a:gd name="T65" fmla="*/ 87 h 336"/>
                <a:gd name="T66" fmla="*/ 478 w 496"/>
                <a:gd name="T67" fmla="*/ 60 h 336"/>
                <a:gd name="T68" fmla="*/ 451 w 496"/>
                <a:gd name="T69" fmla="*/ 25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6" h="336">
                  <a:moveTo>
                    <a:pt x="447" y="9"/>
                  </a:moveTo>
                  <a:cubicBezTo>
                    <a:pt x="449" y="9"/>
                    <a:pt x="452" y="9"/>
                    <a:pt x="454" y="10"/>
                  </a:cubicBezTo>
                  <a:cubicBezTo>
                    <a:pt x="455" y="11"/>
                    <a:pt x="455" y="14"/>
                    <a:pt x="456" y="15"/>
                  </a:cubicBezTo>
                  <a:cubicBezTo>
                    <a:pt x="459" y="17"/>
                    <a:pt x="464" y="17"/>
                    <a:pt x="468" y="18"/>
                  </a:cubicBezTo>
                  <a:cubicBezTo>
                    <a:pt x="472" y="23"/>
                    <a:pt x="477" y="30"/>
                    <a:pt x="483" y="31"/>
                  </a:cubicBezTo>
                  <a:cubicBezTo>
                    <a:pt x="486" y="36"/>
                    <a:pt x="490" y="38"/>
                    <a:pt x="492" y="43"/>
                  </a:cubicBezTo>
                  <a:cubicBezTo>
                    <a:pt x="495" y="59"/>
                    <a:pt x="496" y="60"/>
                    <a:pt x="492" y="88"/>
                  </a:cubicBezTo>
                  <a:cubicBezTo>
                    <a:pt x="483" y="104"/>
                    <a:pt x="456" y="124"/>
                    <a:pt x="438" y="142"/>
                  </a:cubicBezTo>
                  <a:cubicBezTo>
                    <a:pt x="408" y="167"/>
                    <a:pt x="355" y="216"/>
                    <a:pt x="324" y="240"/>
                  </a:cubicBezTo>
                  <a:cubicBezTo>
                    <a:pt x="293" y="264"/>
                    <a:pt x="268" y="279"/>
                    <a:pt x="253" y="289"/>
                  </a:cubicBezTo>
                  <a:cubicBezTo>
                    <a:pt x="247" y="292"/>
                    <a:pt x="241" y="297"/>
                    <a:pt x="235" y="298"/>
                  </a:cubicBezTo>
                  <a:cubicBezTo>
                    <a:pt x="221" y="306"/>
                    <a:pt x="195" y="327"/>
                    <a:pt x="174" y="333"/>
                  </a:cubicBezTo>
                  <a:cubicBezTo>
                    <a:pt x="155" y="332"/>
                    <a:pt x="130" y="336"/>
                    <a:pt x="111" y="334"/>
                  </a:cubicBezTo>
                  <a:cubicBezTo>
                    <a:pt x="105" y="333"/>
                    <a:pt x="98" y="325"/>
                    <a:pt x="91" y="324"/>
                  </a:cubicBezTo>
                  <a:cubicBezTo>
                    <a:pt x="87" y="321"/>
                    <a:pt x="82" y="318"/>
                    <a:pt x="78" y="315"/>
                  </a:cubicBezTo>
                  <a:cubicBezTo>
                    <a:pt x="75" y="309"/>
                    <a:pt x="73" y="306"/>
                    <a:pt x="67" y="303"/>
                  </a:cubicBezTo>
                  <a:cubicBezTo>
                    <a:pt x="63" y="297"/>
                    <a:pt x="54" y="295"/>
                    <a:pt x="48" y="291"/>
                  </a:cubicBezTo>
                  <a:cubicBezTo>
                    <a:pt x="41" y="284"/>
                    <a:pt x="29" y="275"/>
                    <a:pt x="21" y="267"/>
                  </a:cubicBezTo>
                  <a:cubicBezTo>
                    <a:pt x="16" y="260"/>
                    <a:pt x="13" y="243"/>
                    <a:pt x="6" y="238"/>
                  </a:cubicBezTo>
                  <a:cubicBezTo>
                    <a:pt x="3" y="233"/>
                    <a:pt x="1" y="229"/>
                    <a:pt x="0" y="223"/>
                  </a:cubicBezTo>
                  <a:cubicBezTo>
                    <a:pt x="0" y="214"/>
                    <a:pt x="0" y="204"/>
                    <a:pt x="1" y="195"/>
                  </a:cubicBezTo>
                  <a:cubicBezTo>
                    <a:pt x="1" y="193"/>
                    <a:pt x="2" y="200"/>
                    <a:pt x="3" y="202"/>
                  </a:cubicBezTo>
                  <a:cubicBezTo>
                    <a:pt x="4" y="204"/>
                    <a:pt x="10" y="205"/>
                    <a:pt x="12" y="205"/>
                  </a:cubicBezTo>
                  <a:cubicBezTo>
                    <a:pt x="19" y="208"/>
                    <a:pt x="23" y="204"/>
                    <a:pt x="30" y="207"/>
                  </a:cubicBezTo>
                  <a:cubicBezTo>
                    <a:pt x="31" y="241"/>
                    <a:pt x="26" y="235"/>
                    <a:pt x="54" y="241"/>
                  </a:cubicBezTo>
                  <a:cubicBezTo>
                    <a:pt x="58" y="265"/>
                    <a:pt x="62" y="264"/>
                    <a:pt x="87" y="267"/>
                  </a:cubicBezTo>
                  <a:cubicBezTo>
                    <a:pt x="88" y="281"/>
                    <a:pt x="87" y="290"/>
                    <a:pt x="100" y="297"/>
                  </a:cubicBezTo>
                  <a:cubicBezTo>
                    <a:pt x="104" y="302"/>
                    <a:pt x="107" y="303"/>
                    <a:pt x="112" y="306"/>
                  </a:cubicBezTo>
                  <a:cubicBezTo>
                    <a:pt x="136" y="305"/>
                    <a:pt x="148" y="303"/>
                    <a:pt x="168" y="300"/>
                  </a:cubicBezTo>
                  <a:cubicBezTo>
                    <a:pt x="171" y="299"/>
                    <a:pt x="174" y="299"/>
                    <a:pt x="177" y="297"/>
                  </a:cubicBezTo>
                  <a:cubicBezTo>
                    <a:pt x="181" y="294"/>
                    <a:pt x="183" y="288"/>
                    <a:pt x="187" y="285"/>
                  </a:cubicBezTo>
                  <a:cubicBezTo>
                    <a:pt x="191" y="278"/>
                    <a:pt x="195" y="280"/>
                    <a:pt x="201" y="276"/>
                  </a:cubicBezTo>
                  <a:cubicBezTo>
                    <a:pt x="204" y="271"/>
                    <a:pt x="213" y="264"/>
                    <a:pt x="213" y="264"/>
                  </a:cubicBezTo>
                  <a:cubicBezTo>
                    <a:pt x="221" y="251"/>
                    <a:pt x="222" y="238"/>
                    <a:pt x="240" y="234"/>
                  </a:cubicBezTo>
                  <a:cubicBezTo>
                    <a:pt x="249" y="227"/>
                    <a:pt x="255" y="218"/>
                    <a:pt x="267" y="216"/>
                  </a:cubicBezTo>
                  <a:cubicBezTo>
                    <a:pt x="268" y="215"/>
                    <a:pt x="270" y="215"/>
                    <a:pt x="271" y="214"/>
                  </a:cubicBezTo>
                  <a:cubicBezTo>
                    <a:pt x="284" y="203"/>
                    <a:pt x="262" y="177"/>
                    <a:pt x="253" y="169"/>
                  </a:cubicBezTo>
                  <a:cubicBezTo>
                    <a:pt x="250" y="166"/>
                    <a:pt x="247" y="165"/>
                    <a:pt x="244" y="163"/>
                  </a:cubicBezTo>
                  <a:cubicBezTo>
                    <a:pt x="239" y="152"/>
                    <a:pt x="230" y="145"/>
                    <a:pt x="220" y="139"/>
                  </a:cubicBezTo>
                  <a:cubicBezTo>
                    <a:pt x="216" y="134"/>
                    <a:pt x="213" y="132"/>
                    <a:pt x="208" y="129"/>
                  </a:cubicBezTo>
                  <a:cubicBezTo>
                    <a:pt x="198" y="122"/>
                    <a:pt x="175" y="114"/>
                    <a:pt x="162" y="108"/>
                  </a:cubicBezTo>
                  <a:cubicBezTo>
                    <a:pt x="149" y="109"/>
                    <a:pt x="100" y="106"/>
                    <a:pt x="130" y="91"/>
                  </a:cubicBezTo>
                  <a:cubicBezTo>
                    <a:pt x="133" y="85"/>
                    <a:pt x="144" y="77"/>
                    <a:pt x="151" y="76"/>
                  </a:cubicBezTo>
                  <a:cubicBezTo>
                    <a:pt x="163" y="74"/>
                    <a:pt x="185" y="74"/>
                    <a:pt x="201" y="79"/>
                  </a:cubicBezTo>
                  <a:cubicBezTo>
                    <a:pt x="219" y="88"/>
                    <a:pt x="232" y="95"/>
                    <a:pt x="249" y="105"/>
                  </a:cubicBezTo>
                  <a:cubicBezTo>
                    <a:pt x="265" y="113"/>
                    <a:pt x="289" y="134"/>
                    <a:pt x="297" y="142"/>
                  </a:cubicBezTo>
                  <a:cubicBezTo>
                    <a:pt x="307" y="154"/>
                    <a:pt x="310" y="163"/>
                    <a:pt x="312" y="171"/>
                  </a:cubicBezTo>
                  <a:cubicBezTo>
                    <a:pt x="314" y="179"/>
                    <a:pt x="310" y="185"/>
                    <a:pt x="312" y="189"/>
                  </a:cubicBezTo>
                  <a:cubicBezTo>
                    <a:pt x="316" y="194"/>
                    <a:pt x="317" y="196"/>
                    <a:pt x="324" y="195"/>
                  </a:cubicBezTo>
                  <a:cubicBezTo>
                    <a:pt x="331" y="186"/>
                    <a:pt x="341" y="180"/>
                    <a:pt x="351" y="174"/>
                  </a:cubicBezTo>
                  <a:cubicBezTo>
                    <a:pt x="355" y="169"/>
                    <a:pt x="364" y="162"/>
                    <a:pt x="364" y="162"/>
                  </a:cubicBezTo>
                  <a:cubicBezTo>
                    <a:pt x="368" y="155"/>
                    <a:pt x="374" y="152"/>
                    <a:pt x="381" y="147"/>
                  </a:cubicBezTo>
                  <a:cubicBezTo>
                    <a:pt x="382" y="146"/>
                    <a:pt x="385" y="144"/>
                    <a:pt x="385" y="144"/>
                  </a:cubicBezTo>
                  <a:cubicBezTo>
                    <a:pt x="388" y="138"/>
                    <a:pt x="390" y="136"/>
                    <a:pt x="396" y="133"/>
                  </a:cubicBezTo>
                  <a:cubicBezTo>
                    <a:pt x="401" y="126"/>
                    <a:pt x="404" y="122"/>
                    <a:pt x="411" y="118"/>
                  </a:cubicBezTo>
                  <a:cubicBezTo>
                    <a:pt x="412" y="109"/>
                    <a:pt x="411" y="105"/>
                    <a:pt x="406" y="97"/>
                  </a:cubicBezTo>
                  <a:cubicBezTo>
                    <a:pt x="404" y="85"/>
                    <a:pt x="405" y="73"/>
                    <a:pt x="393" y="67"/>
                  </a:cubicBezTo>
                  <a:cubicBezTo>
                    <a:pt x="388" y="57"/>
                    <a:pt x="380" y="48"/>
                    <a:pt x="370" y="42"/>
                  </a:cubicBezTo>
                  <a:cubicBezTo>
                    <a:pt x="366" y="36"/>
                    <a:pt x="365" y="34"/>
                    <a:pt x="358" y="33"/>
                  </a:cubicBezTo>
                  <a:cubicBezTo>
                    <a:pt x="351" y="29"/>
                    <a:pt x="347" y="24"/>
                    <a:pt x="339" y="22"/>
                  </a:cubicBezTo>
                  <a:cubicBezTo>
                    <a:pt x="332" y="18"/>
                    <a:pt x="330" y="14"/>
                    <a:pt x="322" y="12"/>
                  </a:cubicBezTo>
                  <a:cubicBezTo>
                    <a:pt x="329" y="9"/>
                    <a:pt x="335" y="4"/>
                    <a:pt x="343" y="3"/>
                  </a:cubicBezTo>
                  <a:cubicBezTo>
                    <a:pt x="349" y="0"/>
                    <a:pt x="354" y="1"/>
                    <a:pt x="361" y="0"/>
                  </a:cubicBezTo>
                  <a:cubicBezTo>
                    <a:pt x="372" y="7"/>
                    <a:pt x="400" y="35"/>
                    <a:pt x="409" y="45"/>
                  </a:cubicBezTo>
                  <a:cubicBezTo>
                    <a:pt x="421" y="58"/>
                    <a:pt x="426" y="84"/>
                    <a:pt x="432" y="91"/>
                  </a:cubicBezTo>
                  <a:cubicBezTo>
                    <a:pt x="438" y="98"/>
                    <a:pt x="438" y="90"/>
                    <a:pt x="444" y="87"/>
                  </a:cubicBezTo>
                  <a:cubicBezTo>
                    <a:pt x="450" y="80"/>
                    <a:pt x="458" y="74"/>
                    <a:pt x="466" y="70"/>
                  </a:cubicBezTo>
                  <a:cubicBezTo>
                    <a:pt x="469" y="65"/>
                    <a:pt x="473" y="63"/>
                    <a:pt x="478" y="60"/>
                  </a:cubicBezTo>
                  <a:cubicBezTo>
                    <a:pt x="482" y="50"/>
                    <a:pt x="473" y="38"/>
                    <a:pt x="463" y="36"/>
                  </a:cubicBezTo>
                  <a:cubicBezTo>
                    <a:pt x="458" y="32"/>
                    <a:pt x="456" y="28"/>
                    <a:pt x="451" y="25"/>
                  </a:cubicBezTo>
                  <a:cubicBezTo>
                    <a:pt x="442" y="14"/>
                    <a:pt x="443" y="19"/>
                    <a:pt x="447" y="9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81" name="Freeform 609"/>
            <p:cNvSpPr>
              <a:spLocks/>
            </p:cNvSpPr>
            <p:nvPr/>
          </p:nvSpPr>
          <p:spPr bwMode="auto">
            <a:xfrm rot="279606">
              <a:off x="1047" y="3711"/>
              <a:ext cx="14" cy="63"/>
            </a:xfrm>
            <a:custGeom>
              <a:avLst/>
              <a:gdLst>
                <a:gd name="T0" fmla="*/ 26 w 28"/>
                <a:gd name="T1" fmla="*/ 0 h 129"/>
                <a:gd name="T2" fmla="*/ 20 w 28"/>
                <a:gd name="T3" fmla="*/ 114 h 129"/>
                <a:gd name="T4" fmla="*/ 14 w 28"/>
                <a:gd name="T5" fmla="*/ 129 h 129"/>
                <a:gd name="T6" fmla="*/ 17 w 28"/>
                <a:gd name="T7" fmla="*/ 51 h 129"/>
                <a:gd name="T8" fmla="*/ 26 w 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29">
                  <a:moveTo>
                    <a:pt x="26" y="0"/>
                  </a:moveTo>
                  <a:cubicBezTo>
                    <a:pt x="26" y="38"/>
                    <a:pt x="28" y="77"/>
                    <a:pt x="20" y="114"/>
                  </a:cubicBezTo>
                  <a:cubicBezTo>
                    <a:pt x="13" y="103"/>
                    <a:pt x="15" y="124"/>
                    <a:pt x="14" y="129"/>
                  </a:cubicBezTo>
                  <a:cubicBezTo>
                    <a:pt x="1" y="122"/>
                    <a:pt x="0" y="63"/>
                    <a:pt x="17" y="51"/>
                  </a:cubicBezTo>
                  <a:cubicBezTo>
                    <a:pt x="18" y="42"/>
                    <a:pt x="19" y="0"/>
                    <a:pt x="26" y="0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82" name="Freeform 610"/>
            <p:cNvSpPr>
              <a:spLocks/>
            </p:cNvSpPr>
            <p:nvPr/>
          </p:nvSpPr>
          <p:spPr bwMode="auto">
            <a:xfrm rot="279606">
              <a:off x="840" y="3822"/>
              <a:ext cx="32" cy="24"/>
            </a:xfrm>
            <a:custGeom>
              <a:avLst/>
              <a:gdLst>
                <a:gd name="T0" fmla="*/ 63 w 64"/>
                <a:gd name="T1" fmla="*/ 1 h 50"/>
                <a:gd name="T2" fmla="*/ 62 w 64"/>
                <a:gd name="T3" fmla="*/ 7 h 50"/>
                <a:gd name="T4" fmla="*/ 50 w 64"/>
                <a:gd name="T5" fmla="*/ 9 h 50"/>
                <a:gd name="T6" fmla="*/ 23 w 64"/>
                <a:gd name="T7" fmla="*/ 27 h 50"/>
                <a:gd name="T8" fmla="*/ 15 w 64"/>
                <a:gd name="T9" fmla="*/ 39 h 50"/>
                <a:gd name="T10" fmla="*/ 17 w 64"/>
                <a:gd name="T11" fmla="*/ 33 h 50"/>
                <a:gd name="T12" fmla="*/ 27 w 64"/>
                <a:gd name="T13" fmla="*/ 18 h 50"/>
                <a:gd name="T14" fmla="*/ 39 w 64"/>
                <a:gd name="T15" fmla="*/ 9 h 50"/>
                <a:gd name="T16" fmla="*/ 63 w 64"/>
                <a:gd name="T1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50">
                  <a:moveTo>
                    <a:pt x="63" y="1"/>
                  </a:moveTo>
                  <a:cubicBezTo>
                    <a:pt x="63" y="3"/>
                    <a:pt x="64" y="6"/>
                    <a:pt x="62" y="7"/>
                  </a:cubicBezTo>
                  <a:cubicBezTo>
                    <a:pt x="59" y="9"/>
                    <a:pt x="54" y="8"/>
                    <a:pt x="50" y="9"/>
                  </a:cubicBezTo>
                  <a:cubicBezTo>
                    <a:pt x="41" y="12"/>
                    <a:pt x="30" y="22"/>
                    <a:pt x="23" y="27"/>
                  </a:cubicBezTo>
                  <a:cubicBezTo>
                    <a:pt x="20" y="33"/>
                    <a:pt x="22" y="36"/>
                    <a:pt x="15" y="39"/>
                  </a:cubicBezTo>
                  <a:cubicBezTo>
                    <a:pt x="7" y="50"/>
                    <a:pt x="0" y="36"/>
                    <a:pt x="17" y="33"/>
                  </a:cubicBezTo>
                  <a:cubicBezTo>
                    <a:pt x="19" y="25"/>
                    <a:pt x="19" y="19"/>
                    <a:pt x="27" y="18"/>
                  </a:cubicBezTo>
                  <a:cubicBezTo>
                    <a:pt x="30" y="11"/>
                    <a:pt x="32" y="10"/>
                    <a:pt x="39" y="9"/>
                  </a:cubicBezTo>
                  <a:cubicBezTo>
                    <a:pt x="52" y="4"/>
                    <a:pt x="46" y="0"/>
                    <a:pt x="63" y="1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83" name="Freeform 611"/>
            <p:cNvSpPr>
              <a:spLocks/>
            </p:cNvSpPr>
            <p:nvPr/>
          </p:nvSpPr>
          <p:spPr bwMode="auto">
            <a:xfrm rot="279606">
              <a:off x="867" y="3844"/>
              <a:ext cx="42" cy="36"/>
            </a:xfrm>
            <a:custGeom>
              <a:avLst/>
              <a:gdLst>
                <a:gd name="T0" fmla="*/ 85 w 85"/>
                <a:gd name="T1" fmla="*/ 6 h 74"/>
                <a:gd name="T2" fmla="*/ 55 w 85"/>
                <a:gd name="T3" fmla="*/ 15 h 74"/>
                <a:gd name="T4" fmla="*/ 39 w 85"/>
                <a:gd name="T5" fmla="*/ 24 h 74"/>
                <a:gd name="T6" fmla="*/ 24 w 85"/>
                <a:gd name="T7" fmla="*/ 39 h 74"/>
                <a:gd name="T8" fmla="*/ 16 w 85"/>
                <a:gd name="T9" fmla="*/ 51 h 74"/>
                <a:gd name="T10" fmla="*/ 6 w 85"/>
                <a:gd name="T11" fmla="*/ 66 h 74"/>
                <a:gd name="T12" fmla="*/ 16 w 85"/>
                <a:gd name="T13" fmla="*/ 32 h 74"/>
                <a:gd name="T14" fmla="*/ 48 w 85"/>
                <a:gd name="T15" fmla="*/ 9 h 74"/>
                <a:gd name="T16" fmla="*/ 81 w 85"/>
                <a:gd name="T17" fmla="*/ 3 h 74"/>
                <a:gd name="T18" fmla="*/ 85 w 85"/>
                <a:gd name="T19" fmla="*/ 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74">
                  <a:moveTo>
                    <a:pt x="85" y="6"/>
                  </a:moveTo>
                  <a:cubicBezTo>
                    <a:pt x="72" y="13"/>
                    <a:pt x="72" y="14"/>
                    <a:pt x="55" y="15"/>
                  </a:cubicBezTo>
                  <a:cubicBezTo>
                    <a:pt x="54" y="22"/>
                    <a:pt x="46" y="23"/>
                    <a:pt x="39" y="24"/>
                  </a:cubicBezTo>
                  <a:cubicBezTo>
                    <a:pt x="31" y="27"/>
                    <a:pt x="29" y="32"/>
                    <a:pt x="24" y="39"/>
                  </a:cubicBezTo>
                  <a:cubicBezTo>
                    <a:pt x="22" y="46"/>
                    <a:pt x="23" y="50"/>
                    <a:pt x="16" y="51"/>
                  </a:cubicBezTo>
                  <a:cubicBezTo>
                    <a:pt x="8" y="57"/>
                    <a:pt x="16" y="74"/>
                    <a:pt x="6" y="66"/>
                  </a:cubicBezTo>
                  <a:cubicBezTo>
                    <a:pt x="0" y="54"/>
                    <a:pt x="9" y="41"/>
                    <a:pt x="16" y="32"/>
                  </a:cubicBezTo>
                  <a:cubicBezTo>
                    <a:pt x="22" y="15"/>
                    <a:pt x="31" y="13"/>
                    <a:pt x="48" y="9"/>
                  </a:cubicBezTo>
                  <a:cubicBezTo>
                    <a:pt x="66" y="0"/>
                    <a:pt x="47" y="2"/>
                    <a:pt x="81" y="3"/>
                  </a:cubicBezTo>
                  <a:cubicBezTo>
                    <a:pt x="84" y="9"/>
                    <a:pt x="83" y="10"/>
                    <a:pt x="85" y="6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84" name="Freeform 612"/>
            <p:cNvSpPr>
              <a:spLocks/>
            </p:cNvSpPr>
            <p:nvPr/>
          </p:nvSpPr>
          <p:spPr bwMode="auto">
            <a:xfrm rot="279606">
              <a:off x="848" y="3833"/>
              <a:ext cx="36" cy="35"/>
            </a:xfrm>
            <a:custGeom>
              <a:avLst/>
              <a:gdLst>
                <a:gd name="T0" fmla="*/ 73 w 73"/>
                <a:gd name="T1" fmla="*/ 0 h 72"/>
                <a:gd name="T2" fmla="*/ 65 w 73"/>
                <a:gd name="T3" fmla="*/ 11 h 72"/>
                <a:gd name="T4" fmla="*/ 43 w 73"/>
                <a:gd name="T5" fmla="*/ 23 h 72"/>
                <a:gd name="T6" fmla="*/ 32 w 73"/>
                <a:gd name="T7" fmla="*/ 33 h 72"/>
                <a:gd name="T8" fmla="*/ 19 w 73"/>
                <a:gd name="T9" fmla="*/ 41 h 72"/>
                <a:gd name="T10" fmla="*/ 2 w 73"/>
                <a:gd name="T11" fmla="*/ 54 h 72"/>
                <a:gd name="T12" fmla="*/ 16 w 73"/>
                <a:gd name="T13" fmla="*/ 47 h 72"/>
                <a:gd name="T14" fmla="*/ 17 w 73"/>
                <a:gd name="T15" fmla="*/ 42 h 72"/>
                <a:gd name="T16" fmla="*/ 31 w 73"/>
                <a:gd name="T17" fmla="*/ 33 h 72"/>
                <a:gd name="T18" fmla="*/ 65 w 73"/>
                <a:gd name="T19" fmla="*/ 12 h 72"/>
                <a:gd name="T20" fmla="*/ 73 w 73"/>
                <a:gd name="T2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72">
                  <a:moveTo>
                    <a:pt x="73" y="0"/>
                  </a:moveTo>
                  <a:cubicBezTo>
                    <a:pt x="66" y="3"/>
                    <a:pt x="64" y="3"/>
                    <a:pt x="65" y="11"/>
                  </a:cubicBezTo>
                  <a:cubicBezTo>
                    <a:pt x="51" y="12"/>
                    <a:pt x="56" y="19"/>
                    <a:pt x="43" y="23"/>
                  </a:cubicBezTo>
                  <a:cubicBezTo>
                    <a:pt x="36" y="27"/>
                    <a:pt x="40" y="31"/>
                    <a:pt x="32" y="33"/>
                  </a:cubicBezTo>
                  <a:cubicBezTo>
                    <a:pt x="28" y="36"/>
                    <a:pt x="23" y="38"/>
                    <a:pt x="19" y="41"/>
                  </a:cubicBezTo>
                  <a:cubicBezTo>
                    <a:pt x="16" y="72"/>
                    <a:pt x="23" y="57"/>
                    <a:pt x="2" y="54"/>
                  </a:cubicBezTo>
                  <a:cubicBezTo>
                    <a:pt x="6" y="41"/>
                    <a:pt x="0" y="54"/>
                    <a:pt x="16" y="47"/>
                  </a:cubicBezTo>
                  <a:cubicBezTo>
                    <a:pt x="18" y="46"/>
                    <a:pt x="16" y="43"/>
                    <a:pt x="17" y="42"/>
                  </a:cubicBezTo>
                  <a:cubicBezTo>
                    <a:pt x="19" y="39"/>
                    <a:pt x="28" y="35"/>
                    <a:pt x="31" y="33"/>
                  </a:cubicBezTo>
                  <a:cubicBezTo>
                    <a:pt x="38" y="23"/>
                    <a:pt x="53" y="15"/>
                    <a:pt x="65" y="12"/>
                  </a:cubicBezTo>
                  <a:cubicBezTo>
                    <a:pt x="68" y="7"/>
                    <a:pt x="71" y="5"/>
                    <a:pt x="73" y="0"/>
                  </a:cubicBez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85" name="Freeform 613"/>
            <p:cNvSpPr>
              <a:spLocks/>
            </p:cNvSpPr>
            <p:nvPr/>
          </p:nvSpPr>
          <p:spPr bwMode="auto">
            <a:xfrm rot="279606">
              <a:off x="836" y="3691"/>
              <a:ext cx="199" cy="154"/>
            </a:xfrm>
            <a:custGeom>
              <a:avLst/>
              <a:gdLst>
                <a:gd name="T0" fmla="*/ 405 w 405"/>
                <a:gd name="T1" fmla="*/ 0 h 320"/>
                <a:gd name="T2" fmla="*/ 398 w 405"/>
                <a:gd name="T3" fmla="*/ 66 h 320"/>
                <a:gd name="T4" fmla="*/ 398 w 405"/>
                <a:gd name="T5" fmla="*/ 102 h 320"/>
                <a:gd name="T6" fmla="*/ 356 w 405"/>
                <a:gd name="T7" fmla="*/ 120 h 320"/>
                <a:gd name="T8" fmla="*/ 321 w 405"/>
                <a:gd name="T9" fmla="*/ 134 h 320"/>
                <a:gd name="T10" fmla="*/ 290 w 405"/>
                <a:gd name="T11" fmla="*/ 147 h 320"/>
                <a:gd name="T12" fmla="*/ 267 w 405"/>
                <a:gd name="T13" fmla="*/ 159 h 320"/>
                <a:gd name="T14" fmla="*/ 234 w 405"/>
                <a:gd name="T15" fmla="*/ 167 h 320"/>
                <a:gd name="T16" fmla="*/ 225 w 405"/>
                <a:gd name="T17" fmla="*/ 177 h 320"/>
                <a:gd name="T18" fmla="*/ 209 w 405"/>
                <a:gd name="T19" fmla="*/ 183 h 320"/>
                <a:gd name="T20" fmla="*/ 195 w 405"/>
                <a:gd name="T21" fmla="*/ 200 h 320"/>
                <a:gd name="T22" fmla="*/ 171 w 405"/>
                <a:gd name="T23" fmla="*/ 195 h 320"/>
                <a:gd name="T24" fmla="*/ 149 w 405"/>
                <a:gd name="T25" fmla="*/ 201 h 320"/>
                <a:gd name="T26" fmla="*/ 134 w 405"/>
                <a:gd name="T27" fmla="*/ 209 h 320"/>
                <a:gd name="T28" fmla="*/ 123 w 405"/>
                <a:gd name="T29" fmla="*/ 222 h 320"/>
                <a:gd name="T30" fmla="*/ 116 w 405"/>
                <a:gd name="T31" fmla="*/ 231 h 320"/>
                <a:gd name="T32" fmla="*/ 104 w 405"/>
                <a:gd name="T33" fmla="*/ 233 h 320"/>
                <a:gd name="T34" fmla="*/ 87 w 405"/>
                <a:gd name="T35" fmla="*/ 248 h 320"/>
                <a:gd name="T36" fmla="*/ 75 w 405"/>
                <a:gd name="T37" fmla="*/ 260 h 320"/>
                <a:gd name="T38" fmla="*/ 56 w 405"/>
                <a:gd name="T39" fmla="*/ 261 h 320"/>
                <a:gd name="T40" fmla="*/ 30 w 405"/>
                <a:gd name="T41" fmla="*/ 276 h 320"/>
                <a:gd name="T42" fmla="*/ 12 w 405"/>
                <a:gd name="T43" fmla="*/ 291 h 320"/>
                <a:gd name="T44" fmla="*/ 0 w 405"/>
                <a:gd name="T45" fmla="*/ 32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5" h="320">
                  <a:moveTo>
                    <a:pt x="405" y="0"/>
                  </a:moveTo>
                  <a:cubicBezTo>
                    <a:pt x="396" y="12"/>
                    <a:pt x="399" y="49"/>
                    <a:pt x="398" y="66"/>
                  </a:cubicBezTo>
                  <a:cubicBezTo>
                    <a:pt x="397" y="83"/>
                    <a:pt x="405" y="93"/>
                    <a:pt x="398" y="102"/>
                  </a:cubicBezTo>
                  <a:cubicBezTo>
                    <a:pt x="391" y="111"/>
                    <a:pt x="369" y="115"/>
                    <a:pt x="356" y="120"/>
                  </a:cubicBezTo>
                  <a:cubicBezTo>
                    <a:pt x="343" y="125"/>
                    <a:pt x="332" y="130"/>
                    <a:pt x="321" y="134"/>
                  </a:cubicBezTo>
                  <a:cubicBezTo>
                    <a:pt x="310" y="138"/>
                    <a:pt x="299" y="143"/>
                    <a:pt x="290" y="147"/>
                  </a:cubicBezTo>
                  <a:cubicBezTo>
                    <a:pt x="282" y="150"/>
                    <a:pt x="276" y="157"/>
                    <a:pt x="267" y="159"/>
                  </a:cubicBezTo>
                  <a:cubicBezTo>
                    <a:pt x="257" y="166"/>
                    <a:pt x="246" y="166"/>
                    <a:pt x="234" y="167"/>
                  </a:cubicBezTo>
                  <a:cubicBezTo>
                    <a:pt x="230" y="173"/>
                    <a:pt x="232" y="176"/>
                    <a:pt x="225" y="177"/>
                  </a:cubicBezTo>
                  <a:cubicBezTo>
                    <a:pt x="220" y="181"/>
                    <a:pt x="215" y="182"/>
                    <a:pt x="209" y="183"/>
                  </a:cubicBezTo>
                  <a:cubicBezTo>
                    <a:pt x="204" y="185"/>
                    <a:pt x="201" y="198"/>
                    <a:pt x="195" y="200"/>
                  </a:cubicBezTo>
                  <a:cubicBezTo>
                    <a:pt x="189" y="202"/>
                    <a:pt x="179" y="195"/>
                    <a:pt x="171" y="195"/>
                  </a:cubicBezTo>
                  <a:cubicBezTo>
                    <a:pt x="163" y="201"/>
                    <a:pt x="160" y="200"/>
                    <a:pt x="149" y="201"/>
                  </a:cubicBezTo>
                  <a:cubicBezTo>
                    <a:pt x="142" y="204"/>
                    <a:pt x="141" y="207"/>
                    <a:pt x="134" y="209"/>
                  </a:cubicBezTo>
                  <a:cubicBezTo>
                    <a:pt x="129" y="212"/>
                    <a:pt x="128" y="219"/>
                    <a:pt x="123" y="222"/>
                  </a:cubicBezTo>
                  <a:cubicBezTo>
                    <a:pt x="119" y="225"/>
                    <a:pt x="119" y="229"/>
                    <a:pt x="116" y="231"/>
                  </a:cubicBezTo>
                  <a:cubicBezTo>
                    <a:pt x="113" y="233"/>
                    <a:pt x="109" y="230"/>
                    <a:pt x="104" y="233"/>
                  </a:cubicBezTo>
                  <a:cubicBezTo>
                    <a:pt x="99" y="236"/>
                    <a:pt x="92" y="243"/>
                    <a:pt x="87" y="248"/>
                  </a:cubicBezTo>
                  <a:cubicBezTo>
                    <a:pt x="82" y="252"/>
                    <a:pt x="79" y="258"/>
                    <a:pt x="75" y="260"/>
                  </a:cubicBezTo>
                  <a:cubicBezTo>
                    <a:pt x="70" y="262"/>
                    <a:pt x="61" y="260"/>
                    <a:pt x="56" y="261"/>
                  </a:cubicBezTo>
                  <a:cubicBezTo>
                    <a:pt x="49" y="264"/>
                    <a:pt x="38" y="271"/>
                    <a:pt x="30" y="276"/>
                  </a:cubicBezTo>
                  <a:cubicBezTo>
                    <a:pt x="25" y="281"/>
                    <a:pt x="17" y="284"/>
                    <a:pt x="12" y="291"/>
                  </a:cubicBezTo>
                  <a:cubicBezTo>
                    <a:pt x="7" y="298"/>
                    <a:pt x="2" y="314"/>
                    <a:pt x="0" y="32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86" name="Freeform 614"/>
            <p:cNvSpPr>
              <a:spLocks/>
            </p:cNvSpPr>
            <p:nvPr/>
          </p:nvSpPr>
          <p:spPr bwMode="auto">
            <a:xfrm rot="279606">
              <a:off x="878" y="3809"/>
              <a:ext cx="77" cy="83"/>
            </a:xfrm>
            <a:custGeom>
              <a:avLst/>
              <a:gdLst>
                <a:gd name="T0" fmla="*/ 40 w 156"/>
                <a:gd name="T1" fmla="*/ 2 h 173"/>
                <a:gd name="T2" fmla="*/ 66 w 156"/>
                <a:gd name="T3" fmla="*/ 7 h 173"/>
                <a:gd name="T4" fmla="*/ 78 w 156"/>
                <a:gd name="T5" fmla="*/ 17 h 173"/>
                <a:gd name="T6" fmla="*/ 100 w 156"/>
                <a:gd name="T7" fmla="*/ 32 h 173"/>
                <a:gd name="T8" fmla="*/ 129 w 156"/>
                <a:gd name="T9" fmla="*/ 56 h 173"/>
                <a:gd name="T10" fmla="*/ 144 w 156"/>
                <a:gd name="T11" fmla="*/ 73 h 173"/>
                <a:gd name="T12" fmla="*/ 118 w 156"/>
                <a:gd name="T13" fmla="*/ 94 h 173"/>
                <a:gd name="T14" fmla="*/ 102 w 156"/>
                <a:gd name="T15" fmla="*/ 113 h 173"/>
                <a:gd name="T16" fmla="*/ 61 w 156"/>
                <a:gd name="T17" fmla="*/ 140 h 173"/>
                <a:gd name="T18" fmla="*/ 43 w 156"/>
                <a:gd name="T19" fmla="*/ 149 h 173"/>
                <a:gd name="T20" fmla="*/ 60 w 156"/>
                <a:gd name="T21" fmla="*/ 116 h 173"/>
                <a:gd name="T22" fmla="*/ 46 w 156"/>
                <a:gd name="T23" fmla="*/ 110 h 173"/>
                <a:gd name="T24" fmla="*/ 18 w 156"/>
                <a:gd name="T25" fmla="*/ 110 h 173"/>
                <a:gd name="T26" fmla="*/ 0 w 156"/>
                <a:gd name="T27" fmla="*/ 145 h 173"/>
                <a:gd name="T28" fmla="*/ 15 w 156"/>
                <a:gd name="T29" fmla="*/ 170 h 173"/>
                <a:gd name="T30" fmla="*/ 54 w 156"/>
                <a:gd name="T31" fmla="*/ 170 h 173"/>
                <a:gd name="T32" fmla="*/ 64 w 156"/>
                <a:gd name="T33" fmla="*/ 161 h 173"/>
                <a:gd name="T34" fmla="*/ 82 w 156"/>
                <a:gd name="T35" fmla="*/ 140 h 173"/>
                <a:gd name="T36" fmla="*/ 96 w 156"/>
                <a:gd name="T37" fmla="*/ 130 h 173"/>
                <a:gd name="T38" fmla="*/ 100 w 156"/>
                <a:gd name="T39" fmla="*/ 127 h 173"/>
                <a:gd name="T40" fmla="*/ 109 w 156"/>
                <a:gd name="T41" fmla="*/ 116 h 173"/>
                <a:gd name="T42" fmla="*/ 120 w 156"/>
                <a:gd name="T43" fmla="*/ 106 h 173"/>
                <a:gd name="T44" fmla="*/ 156 w 156"/>
                <a:gd name="T45" fmla="*/ 91 h 173"/>
                <a:gd name="T46" fmla="*/ 145 w 156"/>
                <a:gd name="T47" fmla="*/ 55 h 173"/>
                <a:gd name="T48" fmla="*/ 109 w 156"/>
                <a:gd name="T49" fmla="*/ 31 h 173"/>
                <a:gd name="T50" fmla="*/ 96 w 156"/>
                <a:gd name="T51" fmla="*/ 25 h 173"/>
                <a:gd name="T52" fmla="*/ 60 w 156"/>
                <a:gd name="T53" fmla="*/ 4 h 173"/>
                <a:gd name="T54" fmla="*/ 40 w 156"/>
                <a:gd name="T55" fmla="*/ 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6" h="173">
                  <a:moveTo>
                    <a:pt x="40" y="2"/>
                  </a:moveTo>
                  <a:cubicBezTo>
                    <a:pt x="49" y="4"/>
                    <a:pt x="66" y="7"/>
                    <a:pt x="66" y="7"/>
                  </a:cubicBezTo>
                  <a:cubicBezTo>
                    <a:pt x="74" y="17"/>
                    <a:pt x="69" y="15"/>
                    <a:pt x="78" y="17"/>
                  </a:cubicBezTo>
                  <a:cubicBezTo>
                    <a:pt x="86" y="21"/>
                    <a:pt x="93" y="27"/>
                    <a:pt x="100" y="32"/>
                  </a:cubicBezTo>
                  <a:cubicBezTo>
                    <a:pt x="106" y="42"/>
                    <a:pt x="117" y="54"/>
                    <a:pt x="129" y="56"/>
                  </a:cubicBezTo>
                  <a:cubicBezTo>
                    <a:pt x="139" y="61"/>
                    <a:pt x="139" y="62"/>
                    <a:pt x="144" y="73"/>
                  </a:cubicBezTo>
                  <a:cubicBezTo>
                    <a:pt x="147" y="90"/>
                    <a:pt x="130" y="91"/>
                    <a:pt x="118" y="94"/>
                  </a:cubicBezTo>
                  <a:cubicBezTo>
                    <a:pt x="111" y="99"/>
                    <a:pt x="109" y="108"/>
                    <a:pt x="102" y="113"/>
                  </a:cubicBezTo>
                  <a:cubicBezTo>
                    <a:pt x="96" y="123"/>
                    <a:pt x="73" y="138"/>
                    <a:pt x="61" y="140"/>
                  </a:cubicBezTo>
                  <a:cubicBezTo>
                    <a:pt x="54" y="143"/>
                    <a:pt x="50" y="148"/>
                    <a:pt x="43" y="149"/>
                  </a:cubicBezTo>
                  <a:cubicBezTo>
                    <a:pt x="40" y="131"/>
                    <a:pt x="49" y="127"/>
                    <a:pt x="60" y="116"/>
                  </a:cubicBezTo>
                  <a:cubicBezTo>
                    <a:pt x="57" y="107"/>
                    <a:pt x="54" y="109"/>
                    <a:pt x="46" y="110"/>
                  </a:cubicBezTo>
                  <a:cubicBezTo>
                    <a:pt x="40" y="113"/>
                    <a:pt x="24" y="108"/>
                    <a:pt x="18" y="110"/>
                  </a:cubicBezTo>
                  <a:cubicBezTo>
                    <a:pt x="12" y="117"/>
                    <a:pt x="6" y="138"/>
                    <a:pt x="0" y="145"/>
                  </a:cubicBezTo>
                  <a:cubicBezTo>
                    <a:pt x="2" y="158"/>
                    <a:pt x="2" y="167"/>
                    <a:pt x="15" y="170"/>
                  </a:cubicBezTo>
                  <a:cubicBezTo>
                    <a:pt x="21" y="173"/>
                    <a:pt x="48" y="167"/>
                    <a:pt x="54" y="170"/>
                  </a:cubicBezTo>
                  <a:cubicBezTo>
                    <a:pt x="61" y="169"/>
                    <a:pt x="57" y="163"/>
                    <a:pt x="64" y="161"/>
                  </a:cubicBezTo>
                  <a:cubicBezTo>
                    <a:pt x="71" y="159"/>
                    <a:pt x="76" y="144"/>
                    <a:pt x="82" y="140"/>
                  </a:cubicBezTo>
                  <a:cubicBezTo>
                    <a:pt x="96" y="131"/>
                    <a:pt x="74" y="147"/>
                    <a:pt x="96" y="130"/>
                  </a:cubicBezTo>
                  <a:cubicBezTo>
                    <a:pt x="97" y="129"/>
                    <a:pt x="100" y="127"/>
                    <a:pt x="100" y="127"/>
                  </a:cubicBezTo>
                  <a:cubicBezTo>
                    <a:pt x="103" y="122"/>
                    <a:pt x="104" y="119"/>
                    <a:pt x="109" y="116"/>
                  </a:cubicBezTo>
                  <a:cubicBezTo>
                    <a:pt x="112" y="111"/>
                    <a:pt x="115" y="109"/>
                    <a:pt x="120" y="106"/>
                  </a:cubicBezTo>
                  <a:cubicBezTo>
                    <a:pt x="128" y="92"/>
                    <a:pt x="140" y="92"/>
                    <a:pt x="156" y="91"/>
                  </a:cubicBezTo>
                  <a:cubicBezTo>
                    <a:pt x="155" y="77"/>
                    <a:pt x="156" y="64"/>
                    <a:pt x="145" y="55"/>
                  </a:cubicBezTo>
                  <a:cubicBezTo>
                    <a:pt x="139" y="45"/>
                    <a:pt x="121" y="33"/>
                    <a:pt x="109" y="31"/>
                  </a:cubicBezTo>
                  <a:cubicBezTo>
                    <a:pt x="104" y="29"/>
                    <a:pt x="100" y="28"/>
                    <a:pt x="96" y="25"/>
                  </a:cubicBezTo>
                  <a:cubicBezTo>
                    <a:pt x="89" y="13"/>
                    <a:pt x="74" y="5"/>
                    <a:pt x="60" y="4"/>
                  </a:cubicBezTo>
                  <a:cubicBezTo>
                    <a:pt x="50" y="0"/>
                    <a:pt x="57" y="2"/>
                    <a:pt x="40" y="2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87" name="Freeform 615"/>
            <p:cNvSpPr>
              <a:spLocks/>
            </p:cNvSpPr>
            <p:nvPr/>
          </p:nvSpPr>
          <p:spPr bwMode="auto">
            <a:xfrm rot="279606">
              <a:off x="950" y="3772"/>
              <a:ext cx="81" cy="66"/>
            </a:xfrm>
            <a:custGeom>
              <a:avLst/>
              <a:gdLst>
                <a:gd name="T0" fmla="*/ 10 w 165"/>
                <a:gd name="T1" fmla="*/ 39 h 137"/>
                <a:gd name="T2" fmla="*/ 28 w 165"/>
                <a:gd name="T3" fmla="*/ 48 h 137"/>
                <a:gd name="T4" fmla="*/ 85 w 165"/>
                <a:gd name="T5" fmla="*/ 88 h 137"/>
                <a:gd name="T6" fmla="*/ 92 w 165"/>
                <a:gd name="T7" fmla="*/ 102 h 137"/>
                <a:gd name="T8" fmla="*/ 115 w 165"/>
                <a:gd name="T9" fmla="*/ 87 h 137"/>
                <a:gd name="T10" fmla="*/ 119 w 165"/>
                <a:gd name="T11" fmla="*/ 84 h 137"/>
                <a:gd name="T12" fmla="*/ 127 w 165"/>
                <a:gd name="T13" fmla="*/ 82 h 137"/>
                <a:gd name="T14" fmla="*/ 143 w 165"/>
                <a:gd name="T15" fmla="*/ 69 h 137"/>
                <a:gd name="T16" fmla="*/ 131 w 165"/>
                <a:gd name="T17" fmla="*/ 54 h 137"/>
                <a:gd name="T18" fmla="*/ 127 w 165"/>
                <a:gd name="T19" fmla="*/ 51 h 137"/>
                <a:gd name="T20" fmla="*/ 110 w 165"/>
                <a:gd name="T21" fmla="*/ 37 h 137"/>
                <a:gd name="T22" fmla="*/ 97 w 165"/>
                <a:gd name="T23" fmla="*/ 27 h 137"/>
                <a:gd name="T24" fmla="*/ 79 w 165"/>
                <a:gd name="T25" fmla="*/ 7 h 137"/>
                <a:gd name="T26" fmla="*/ 56 w 165"/>
                <a:gd name="T27" fmla="*/ 13 h 137"/>
                <a:gd name="T28" fmla="*/ 76 w 165"/>
                <a:gd name="T29" fmla="*/ 0 h 137"/>
                <a:gd name="T30" fmla="*/ 112 w 165"/>
                <a:gd name="T31" fmla="*/ 4 h 137"/>
                <a:gd name="T32" fmla="*/ 121 w 165"/>
                <a:gd name="T33" fmla="*/ 7 h 137"/>
                <a:gd name="T34" fmla="*/ 136 w 165"/>
                <a:gd name="T35" fmla="*/ 30 h 137"/>
                <a:gd name="T36" fmla="*/ 160 w 165"/>
                <a:gd name="T37" fmla="*/ 64 h 137"/>
                <a:gd name="T38" fmla="*/ 134 w 165"/>
                <a:gd name="T39" fmla="*/ 109 h 137"/>
                <a:gd name="T40" fmla="*/ 119 w 165"/>
                <a:gd name="T41" fmla="*/ 117 h 137"/>
                <a:gd name="T42" fmla="*/ 101 w 165"/>
                <a:gd name="T43" fmla="*/ 126 h 137"/>
                <a:gd name="T44" fmla="*/ 91 w 165"/>
                <a:gd name="T45" fmla="*/ 132 h 137"/>
                <a:gd name="T46" fmla="*/ 56 w 165"/>
                <a:gd name="T47" fmla="*/ 88 h 137"/>
                <a:gd name="T48" fmla="*/ 23 w 165"/>
                <a:gd name="T49" fmla="*/ 61 h 137"/>
                <a:gd name="T50" fmla="*/ 5 w 165"/>
                <a:gd name="T51" fmla="*/ 51 h 137"/>
                <a:gd name="T52" fmla="*/ 10 w 165"/>
                <a:gd name="T53" fmla="*/ 3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37">
                  <a:moveTo>
                    <a:pt x="10" y="39"/>
                  </a:moveTo>
                  <a:cubicBezTo>
                    <a:pt x="16" y="43"/>
                    <a:pt x="22" y="45"/>
                    <a:pt x="28" y="48"/>
                  </a:cubicBezTo>
                  <a:cubicBezTo>
                    <a:pt x="40" y="64"/>
                    <a:pt x="67" y="77"/>
                    <a:pt x="85" y="88"/>
                  </a:cubicBezTo>
                  <a:cubicBezTo>
                    <a:pt x="86" y="94"/>
                    <a:pt x="89" y="97"/>
                    <a:pt x="92" y="102"/>
                  </a:cubicBezTo>
                  <a:cubicBezTo>
                    <a:pt x="100" y="97"/>
                    <a:pt x="105" y="89"/>
                    <a:pt x="115" y="87"/>
                  </a:cubicBezTo>
                  <a:cubicBezTo>
                    <a:pt x="116" y="86"/>
                    <a:pt x="117" y="85"/>
                    <a:pt x="119" y="84"/>
                  </a:cubicBezTo>
                  <a:cubicBezTo>
                    <a:pt x="122" y="83"/>
                    <a:pt x="125" y="83"/>
                    <a:pt x="127" y="82"/>
                  </a:cubicBezTo>
                  <a:cubicBezTo>
                    <a:pt x="132" y="79"/>
                    <a:pt x="138" y="73"/>
                    <a:pt x="143" y="69"/>
                  </a:cubicBezTo>
                  <a:cubicBezTo>
                    <a:pt x="141" y="58"/>
                    <a:pt x="144" y="64"/>
                    <a:pt x="131" y="54"/>
                  </a:cubicBezTo>
                  <a:cubicBezTo>
                    <a:pt x="130" y="53"/>
                    <a:pt x="127" y="51"/>
                    <a:pt x="127" y="51"/>
                  </a:cubicBezTo>
                  <a:cubicBezTo>
                    <a:pt x="123" y="44"/>
                    <a:pt x="116" y="42"/>
                    <a:pt x="110" y="37"/>
                  </a:cubicBezTo>
                  <a:cubicBezTo>
                    <a:pt x="106" y="34"/>
                    <a:pt x="97" y="27"/>
                    <a:pt x="97" y="27"/>
                  </a:cubicBezTo>
                  <a:cubicBezTo>
                    <a:pt x="92" y="18"/>
                    <a:pt x="88" y="12"/>
                    <a:pt x="79" y="7"/>
                  </a:cubicBezTo>
                  <a:cubicBezTo>
                    <a:pt x="73" y="18"/>
                    <a:pt x="69" y="15"/>
                    <a:pt x="56" y="13"/>
                  </a:cubicBezTo>
                  <a:cubicBezTo>
                    <a:pt x="61" y="7"/>
                    <a:pt x="68" y="2"/>
                    <a:pt x="76" y="0"/>
                  </a:cubicBezTo>
                  <a:cubicBezTo>
                    <a:pt x="95" y="1"/>
                    <a:pt x="97" y="2"/>
                    <a:pt x="112" y="4"/>
                  </a:cubicBezTo>
                  <a:cubicBezTo>
                    <a:pt x="115" y="5"/>
                    <a:pt x="118" y="5"/>
                    <a:pt x="121" y="7"/>
                  </a:cubicBezTo>
                  <a:cubicBezTo>
                    <a:pt x="128" y="12"/>
                    <a:pt x="131" y="24"/>
                    <a:pt x="136" y="30"/>
                  </a:cubicBezTo>
                  <a:cubicBezTo>
                    <a:pt x="145" y="40"/>
                    <a:pt x="152" y="53"/>
                    <a:pt x="160" y="64"/>
                  </a:cubicBezTo>
                  <a:cubicBezTo>
                    <a:pt x="165" y="87"/>
                    <a:pt x="153" y="97"/>
                    <a:pt x="134" y="109"/>
                  </a:cubicBezTo>
                  <a:cubicBezTo>
                    <a:pt x="129" y="115"/>
                    <a:pt x="126" y="115"/>
                    <a:pt x="119" y="117"/>
                  </a:cubicBezTo>
                  <a:cubicBezTo>
                    <a:pt x="114" y="121"/>
                    <a:pt x="107" y="124"/>
                    <a:pt x="101" y="126"/>
                  </a:cubicBezTo>
                  <a:cubicBezTo>
                    <a:pt x="97" y="131"/>
                    <a:pt x="98" y="137"/>
                    <a:pt x="91" y="132"/>
                  </a:cubicBezTo>
                  <a:cubicBezTo>
                    <a:pt x="84" y="115"/>
                    <a:pt x="72" y="97"/>
                    <a:pt x="56" y="88"/>
                  </a:cubicBezTo>
                  <a:cubicBezTo>
                    <a:pt x="50" y="81"/>
                    <a:pt x="32" y="66"/>
                    <a:pt x="23" y="61"/>
                  </a:cubicBezTo>
                  <a:cubicBezTo>
                    <a:pt x="18" y="55"/>
                    <a:pt x="12" y="52"/>
                    <a:pt x="5" y="51"/>
                  </a:cubicBezTo>
                  <a:cubicBezTo>
                    <a:pt x="0" y="43"/>
                    <a:pt x="6" y="47"/>
                    <a:pt x="10" y="39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88" name="Freeform 616"/>
            <p:cNvSpPr>
              <a:spLocks/>
            </p:cNvSpPr>
            <p:nvPr/>
          </p:nvSpPr>
          <p:spPr bwMode="auto">
            <a:xfrm rot="21320394" flipH="1">
              <a:off x="1096" y="3684"/>
              <a:ext cx="240" cy="220"/>
            </a:xfrm>
            <a:custGeom>
              <a:avLst/>
              <a:gdLst>
                <a:gd name="T0" fmla="*/ 443 w 486"/>
                <a:gd name="T1" fmla="*/ 65 h 457"/>
                <a:gd name="T2" fmla="*/ 440 w 486"/>
                <a:gd name="T3" fmla="*/ 137 h 457"/>
                <a:gd name="T4" fmla="*/ 457 w 486"/>
                <a:gd name="T5" fmla="*/ 158 h 457"/>
                <a:gd name="T6" fmla="*/ 469 w 486"/>
                <a:gd name="T7" fmla="*/ 168 h 457"/>
                <a:gd name="T8" fmla="*/ 484 w 486"/>
                <a:gd name="T9" fmla="*/ 186 h 457"/>
                <a:gd name="T10" fmla="*/ 470 w 486"/>
                <a:gd name="T11" fmla="*/ 210 h 457"/>
                <a:gd name="T12" fmla="*/ 449 w 486"/>
                <a:gd name="T13" fmla="*/ 219 h 457"/>
                <a:gd name="T14" fmla="*/ 428 w 486"/>
                <a:gd name="T15" fmla="*/ 233 h 457"/>
                <a:gd name="T16" fmla="*/ 416 w 486"/>
                <a:gd name="T17" fmla="*/ 245 h 457"/>
                <a:gd name="T18" fmla="*/ 395 w 486"/>
                <a:gd name="T19" fmla="*/ 276 h 457"/>
                <a:gd name="T20" fmla="*/ 383 w 486"/>
                <a:gd name="T21" fmla="*/ 288 h 457"/>
                <a:gd name="T22" fmla="*/ 359 w 486"/>
                <a:gd name="T23" fmla="*/ 317 h 457"/>
                <a:gd name="T24" fmla="*/ 338 w 486"/>
                <a:gd name="T25" fmla="*/ 336 h 457"/>
                <a:gd name="T26" fmla="*/ 257 w 486"/>
                <a:gd name="T27" fmla="*/ 389 h 457"/>
                <a:gd name="T28" fmla="*/ 235 w 486"/>
                <a:gd name="T29" fmla="*/ 402 h 457"/>
                <a:gd name="T30" fmla="*/ 170 w 486"/>
                <a:gd name="T31" fmla="*/ 447 h 457"/>
                <a:gd name="T32" fmla="*/ 103 w 486"/>
                <a:gd name="T33" fmla="*/ 449 h 457"/>
                <a:gd name="T34" fmla="*/ 77 w 486"/>
                <a:gd name="T35" fmla="*/ 432 h 457"/>
                <a:gd name="T36" fmla="*/ 56 w 486"/>
                <a:gd name="T37" fmla="*/ 416 h 457"/>
                <a:gd name="T38" fmla="*/ 29 w 486"/>
                <a:gd name="T39" fmla="*/ 389 h 457"/>
                <a:gd name="T40" fmla="*/ 5 w 486"/>
                <a:gd name="T41" fmla="*/ 353 h 457"/>
                <a:gd name="T42" fmla="*/ 28 w 486"/>
                <a:gd name="T43" fmla="*/ 294 h 457"/>
                <a:gd name="T44" fmla="*/ 53 w 486"/>
                <a:gd name="T45" fmla="*/ 284 h 457"/>
                <a:gd name="T46" fmla="*/ 110 w 486"/>
                <a:gd name="T47" fmla="*/ 246 h 457"/>
                <a:gd name="T48" fmla="*/ 127 w 486"/>
                <a:gd name="T49" fmla="*/ 243 h 457"/>
                <a:gd name="T50" fmla="*/ 152 w 486"/>
                <a:gd name="T51" fmla="*/ 219 h 457"/>
                <a:gd name="T52" fmla="*/ 184 w 486"/>
                <a:gd name="T53" fmla="*/ 222 h 457"/>
                <a:gd name="T54" fmla="*/ 199 w 486"/>
                <a:gd name="T55" fmla="*/ 210 h 457"/>
                <a:gd name="T56" fmla="*/ 245 w 486"/>
                <a:gd name="T57" fmla="*/ 185 h 457"/>
                <a:gd name="T58" fmla="*/ 283 w 486"/>
                <a:gd name="T59" fmla="*/ 171 h 457"/>
                <a:gd name="T60" fmla="*/ 305 w 486"/>
                <a:gd name="T61" fmla="*/ 164 h 457"/>
                <a:gd name="T62" fmla="*/ 317 w 486"/>
                <a:gd name="T63" fmla="*/ 155 h 457"/>
                <a:gd name="T64" fmla="*/ 325 w 486"/>
                <a:gd name="T65" fmla="*/ 158 h 457"/>
                <a:gd name="T66" fmla="*/ 346 w 486"/>
                <a:gd name="T67" fmla="*/ 146 h 457"/>
                <a:gd name="T68" fmla="*/ 391 w 486"/>
                <a:gd name="T69" fmla="*/ 128 h 457"/>
                <a:gd name="T70" fmla="*/ 400 w 486"/>
                <a:gd name="T71" fmla="*/ 114 h 457"/>
                <a:gd name="T72" fmla="*/ 392 w 486"/>
                <a:gd name="T73" fmla="*/ 0 h 457"/>
                <a:gd name="T74" fmla="*/ 445 w 486"/>
                <a:gd name="T75" fmla="*/ 32 h 457"/>
                <a:gd name="T76" fmla="*/ 443 w 486"/>
                <a:gd name="T77" fmla="*/ 6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6" h="457">
                  <a:moveTo>
                    <a:pt x="443" y="65"/>
                  </a:moveTo>
                  <a:cubicBezTo>
                    <a:pt x="442" y="82"/>
                    <a:pt x="438" y="122"/>
                    <a:pt x="440" y="137"/>
                  </a:cubicBezTo>
                  <a:cubicBezTo>
                    <a:pt x="442" y="152"/>
                    <a:pt x="452" y="153"/>
                    <a:pt x="457" y="158"/>
                  </a:cubicBezTo>
                  <a:cubicBezTo>
                    <a:pt x="461" y="163"/>
                    <a:pt x="464" y="165"/>
                    <a:pt x="469" y="168"/>
                  </a:cubicBezTo>
                  <a:cubicBezTo>
                    <a:pt x="474" y="174"/>
                    <a:pt x="479" y="180"/>
                    <a:pt x="484" y="186"/>
                  </a:cubicBezTo>
                  <a:cubicBezTo>
                    <a:pt x="486" y="195"/>
                    <a:pt x="478" y="205"/>
                    <a:pt x="470" y="210"/>
                  </a:cubicBezTo>
                  <a:cubicBezTo>
                    <a:pt x="465" y="216"/>
                    <a:pt x="456" y="218"/>
                    <a:pt x="449" y="219"/>
                  </a:cubicBezTo>
                  <a:cubicBezTo>
                    <a:pt x="442" y="224"/>
                    <a:pt x="436" y="230"/>
                    <a:pt x="428" y="233"/>
                  </a:cubicBezTo>
                  <a:cubicBezTo>
                    <a:pt x="423" y="238"/>
                    <a:pt x="422" y="242"/>
                    <a:pt x="416" y="245"/>
                  </a:cubicBezTo>
                  <a:cubicBezTo>
                    <a:pt x="409" y="255"/>
                    <a:pt x="403" y="267"/>
                    <a:pt x="395" y="276"/>
                  </a:cubicBezTo>
                  <a:cubicBezTo>
                    <a:pt x="391" y="280"/>
                    <a:pt x="386" y="283"/>
                    <a:pt x="383" y="288"/>
                  </a:cubicBezTo>
                  <a:cubicBezTo>
                    <a:pt x="376" y="298"/>
                    <a:pt x="370" y="311"/>
                    <a:pt x="359" y="317"/>
                  </a:cubicBezTo>
                  <a:cubicBezTo>
                    <a:pt x="353" y="324"/>
                    <a:pt x="346" y="331"/>
                    <a:pt x="338" y="336"/>
                  </a:cubicBezTo>
                  <a:cubicBezTo>
                    <a:pt x="326" y="351"/>
                    <a:pt x="275" y="383"/>
                    <a:pt x="257" y="389"/>
                  </a:cubicBezTo>
                  <a:cubicBezTo>
                    <a:pt x="250" y="394"/>
                    <a:pt x="242" y="396"/>
                    <a:pt x="235" y="402"/>
                  </a:cubicBezTo>
                  <a:cubicBezTo>
                    <a:pt x="217" y="418"/>
                    <a:pt x="195" y="443"/>
                    <a:pt x="170" y="447"/>
                  </a:cubicBezTo>
                  <a:cubicBezTo>
                    <a:pt x="151" y="457"/>
                    <a:pt x="117" y="449"/>
                    <a:pt x="103" y="449"/>
                  </a:cubicBezTo>
                  <a:cubicBezTo>
                    <a:pt x="94" y="444"/>
                    <a:pt x="86" y="436"/>
                    <a:pt x="77" y="432"/>
                  </a:cubicBezTo>
                  <a:cubicBezTo>
                    <a:pt x="72" y="425"/>
                    <a:pt x="63" y="420"/>
                    <a:pt x="56" y="416"/>
                  </a:cubicBezTo>
                  <a:cubicBezTo>
                    <a:pt x="49" y="407"/>
                    <a:pt x="39" y="395"/>
                    <a:pt x="29" y="389"/>
                  </a:cubicBezTo>
                  <a:cubicBezTo>
                    <a:pt x="22" y="377"/>
                    <a:pt x="13" y="364"/>
                    <a:pt x="5" y="353"/>
                  </a:cubicBezTo>
                  <a:cubicBezTo>
                    <a:pt x="0" y="327"/>
                    <a:pt x="7" y="307"/>
                    <a:pt x="28" y="294"/>
                  </a:cubicBezTo>
                  <a:cubicBezTo>
                    <a:pt x="36" y="283"/>
                    <a:pt x="42" y="284"/>
                    <a:pt x="53" y="284"/>
                  </a:cubicBezTo>
                  <a:cubicBezTo>
                    <a:pt x="67" y="278"/>
                    <a:pt x="100" y="253"/>
                    <a:pt x="110" y="246"/>
                  </a:cubicBezTo>
                  <a:cubicBezTo>
                    <a:pt x="111" y="238"/>
                    <a:pt x="120" y="246"/>
                    <a:pt x="127" y="243"/>
                  </a:cubicBezTo>
                  <a:cubicBezTo>
                    <a:pt x="134" y="236"/>
                    <a:pt x="142" y="221"/>
                    <a:pt x="152" y="219"/>
                  </a:cubicBezTo>
                  <a:cubicBezTo>
                    <a:pt x="162" y="215"/>
                    <a:pt x="176" y="223"/>
                    <a:pt x="184" y="222"/>
                  </a:cubicBezTo>
                  <a:cubicBezTo>
                    <a:pt x="188" y="217"/>
                    <a:pt x="193" y="212"/>
                    <a:pt x="199" y="210"/>
                  </a:cubicBezTo>
                  <a:cubicBezTo>
                    <a:pt x="208" y="205"/>
                    <a:pt x="231" y="191"/>
                    <a:pt x="245" y="185"/>
                  </a:cubicBezTo>
                  <a:cubicBezTo>
                    <a:pt x="259" y="179"/>
                    <a:pt x="273" y="174"/>
                    <a:pt x="283" y="171"/>
                  </a:cubicBezTo>
                  <a:cubicBezTo>
                    <a:pt x="289" y="166"/>
                    <a:pt x="297" y="165"/>
                    <a:pt x="305" y="164"/>
                  </a:cubicBezTo>
                  <a:cubicBezTo>
                    <a:pt x="310" y="162"/>
                    <a:pt x="314" y="156"/>
                    <a:pt x="317" y="155"/>
                  </a:cubicBezTo>
                  <a:cubicBezTo>
                    <a:pt x="320" y="154"/>
                    <a:pt x="320" y="159"/>
                    <a:pt x="325" y="158"/>
                  </a:cubicBezTo>
                  <a:cubicBezTo>
                    <a:pt x="327" y="150"/>
                    <a:pt x="338" y="148"/>
                    <a:pt x="346" y="146"/>
                  </a:cubicBezTo>
                  <a:cubicBezTo>
                    <a:pt x="361" y="138"/>
                    <a:pt x="373" y="129"/>
                    <a:pt x="391" y="128"/>
                  </a:cubicBezTo>
                  <a:cubicBezTo>
                    <a:pt x="392" y="120"/>
                    <a:pt x="396" y="121"/>
                    <a:pt x="400" y="114"/>
                  </a:cubicBezTo>
                  <a:cubicBezTo>
                    <a:pt x="387" y="69"/>
                    <a:pt x="392" y="82"/>
                    <a:pt x="392" y="0"/>
                  </a:cubicBezTo>
                  <a:cubicBezTo>
                    <a:pt x="415" y="40"/>
                    <a:pt x="415" y="72"/>
                    <a:pt x="445" y="32"/>
                  </a:cubicBezTo>
                  <a:cubicBezTo>
                    <a:pt x="454" y="43"/>
                    <a:pt x="443" y="54"/>
                    <a:pt x="443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89" name="Freeform 617"/>
            <p:cNvSpPr>
              <a:spLocks/>
            </p:cNvSpPr>
            <p:nvPr/>
          </p:nvSpPr>
          <p:spPr bwMode="auto">
            <a:xfrm rot="21320394" flipH="1">
              <a:off x="1096" y="3753"/>
              <a:ext cx="244" cy="162"/>
            </a:xfrm>
            <a:custGeom>
              <a:avLst/>
              <a:gdLst>
                <a:gd name="T0" fmla="*/ 454 w 496"/>
                <a:gd name="T1" fmla="*/ 10 h 336"/>
                <a:gd name="T2" fmla="*/ 468 w 496"/>
                <a:gd name="T3" fmla="*/ 18 h 336"/>
                <a:gd name="T4" fmla="*/ 492 w 496"/>
                <a:gd name="T5" fmla="*/ 43 h 336"/>
                <a:gd name="T6" fmla="*/ 438 w 496"/>
                <a:gd name="T7" fmla="*/ 142 h 336"/>
                <a:gd name="T8" fmla="*/ 253 w 496"/>
                <a:gd name="T9" fmla="*/ 289 h 336"/>
                <a:gd name="T10" fmla="*/ 174 w 496"/>
                <a:gd name="T11" fmla="*/ 333 h 336"/>
                <a:gd name="T12" fmla="*/ 91 w 496"/>
                <a:gd name="T13" fmla="*/ 324 h 336"/>
                <a:gd name="T14" fmla="*/ 67 w 496"/>
                <a:gd name="T15" fmla="*/ 303 h 336"/>
                <a:gd name="T16" fmla="*/ 21 w 496"/>
                <a:gd name="T17" fmla="*/ 267 h 336"/>
                <a:gd name="T18" fmla="*/ 0 w 496"/>
                <a:gd name="T19" fmla="*/ 223 h 336"/>
                <a:gd name="T20" fmla="*/ 3 w 496"/>
                <a:gd name="T21" fmla="*/ 202 h 336"/>
                <a:gd name="T22" fmla="*/ 30 w 496"/>
                <a:gd name="T23" fmla="*/ 207 h 336"/>
                <a:gd name="T24" fmla="*/ 87 w 496"/>
                <a:gd name="T25" fmla="*/ 267 h 336"/>
                <a:gd name="T26" fmla="*/ 112 w 496"/>
                <a:gd name="T27" fmla="*/ 306 h 336"/>
                <a:gd name="T28" fmla="*/ 177 w 496"/>
                <a:gd name="T29" fmla="*/ 297 h 336"/>
                <a:gd name="T30" fmla="*/ 201 w 496"/>
                <a:gd name="T31" fmla="*/ 276 h 336"/>
                <a:gd name="T32" fmla="*/ 240 w 496"/>
                <a:gd name="T33" fmla="*/ 234 h 336"/>
                <a:gd name="T34" fmla="*/ 271 w 496"/>
                <a:gd name="T35" fmla="*/ 214 h 336"/>
                <a:gd name="T36" fmla="*/ 244 w 496"/>
                <a:gd name="T37" fmla="*/ 163 h 336"/>
                <a:gd name="T38" fmla="*/ 208 w 496"/>
                <a:gd name="T39" fmla="*/ 129 h 336"/>
                <a:gd name="T40" fmla="*/ 130 w 496"/>
                <a:gd name="T41" fmla="*/ 91 h 336"/>
                <a:gd name="T42" fmla="*/ 201 w 496"/>
                <a:gd name="T43" fmla="*/ 79 h 336"/>
                <a:gd name="T44" fmla="*/ 297 w 496"/>
                <a:gd name="T45" fmla="*/ 142 h 336"/>
                <a:gd name="T46" fmla="*/ 312 w 496"/>
                <a:gd name="T47" fmla="*/ 189 h 336"/>
                <a:gd name="T48" fmla="*/ 351 w 496"/>
                <a:gd name="T49" fmla="*/ 174 h 336"/>
                <a:gd name="T50" fmla="*/ 381 w 496"/>
                <a:gd name="T51" fmla="*/ 147 h 336"/>
                <a:gd name="T52" fmla="*/ 396 w 496"/>
                <a:gd name="T53" fmla="*/ 133 h 336"/>
                <a:gd name="T54" fmla="*/ 406 w 496"/>
                <a:gd name="T55" fmla="*/ 97 h 336"/>
                <a:gd name="T56" fmla="*/ 370 w 496"/>
                <a:gd name="T57" fmla="*/ 42 h 336"/>
                <a:gd name="T58" fmla="*/ 339 w 496"/>
                <a:gd name="T59" fmla="*/ 22 h 336"/>
                <a:gd name="T60" fmla="*/ 343 w 496"/>
                <a:gd name="T61" fmla="*/ 3 h 336"/>
                <a:gd name="T62" fmla="*/ 409 w 496"/>
                <a:gd name="T63" fmla="*/ 45 h 336"/>
                <a:gd name="T64" fmla="*/ 444 w 496"/>
                <a:gd name="T65" fmla="*/ 87 h 336"/>
                <a:gd name="T66" fmla="*/ 478 w 496"/>
                <a:gd name="T67" fmla="*/ 60 h 336"/>
                <a:gd name="T68" fmla="*/ 451 w 496"/>
                <a:gd name="T69" fmla="*/ 25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6" h="336">
                  <a:moveTo>
                    <a:pt x="447" y="9"/>
                  </a:moveTo>
                  <a:cubicBezTo>
                    <a:pt x="449" y="9"/>
                    <a:pt x="452" y="9"/>
                    <a:pt x="454" y="10"/>
                  </a:cubicBezTo>
                  <a:cubicBezTo>
                    <a:pt x="455" y="11"/>
                    <a:pt x="455" y="14"/>
                    <a:pt x="456" y="15"/>
                  </a:cubicBezTo>
                  <a:cubicBezTo>
                    <a:pt x="459" y="17"/>
                    <a:pt x="464" y="17"/>
                    <a:pt x="468" y="18"/>
                  </a:cubicBezTo>
                  <a:cubicBezTo>
                    <a:pt x="472" y="23"/>
                    <a:pt x="477" y="30"/>
                    <a:pt x="483" y="31"/>
                  </a:cubicBezTo>
                  <a:cubicBezTo>
                    <a:pt x="486" y="36"/>
                    <a:pt x="490" y="38"/>
                    <a:pt x="492" y="43"/>
                  </a:cubicBezTo>
                  <a:cubicBezTo>
                    <a:pt x="495" y="59"/>
                    <a:pt x="496" y="60"/>
                    <a:pt x="492" y="88"/>
                  </a:cubicBezTo>
                  <a:cubicBezTo>
                    <a:pt x="483" y="104"/>
                    <a:pt x="456" y="124"/>
                    <a:pt x="438" y="142"/>
                  </a:cubicBezTo>
                  <a:cubicBezTo>
                    <a:pt x="408" y="167"/>
                    <a:pt x="355" y="216"/>
                    <a:pt x="324" y="240"/>
                  </a:cubicBezTo>
                  <a:cubicBezTo>
                    <a:pt x="293" y="264"/>
                    <a:pt x="268" y="279"/>
                    <a:pt x="253" y="289"/>
                  </a:cubicBezTo>
                  <a:cubicBezTo>
                    <a:pt x="247" y="292"/>
                    <a:pt x="241" y="297"/>
                    <a:pt x="235" y="298"/>
                  </a:cubicBezTo>
                  <a:cubicBezTo>
                    <a:pt x="221" y="306"/>
                    <a:pt x="195" y="327"/>
                    <a:pt x="174" y="333"/>
                  </a:cubicBezTo>
                  <a:cubicBezTo>
                    <a:pt x="155" y="332"/>
                    <a:pt x="130" y="336"/>
                    <a:pt x="111" y="334"/>
                  </a:cubicBezTo>
                  <a:cubicBezTo>
                    <a:pt x="105" y="333"/>
                    <a:pt x="98" y="325"/>
                    <a:pt x="91" y="324"/>
                  </a:cubicBezTo>
                  <a:cubicBezTo>
                    <a:pt x="87" y="321"/>
                    <a:pt x="82" y="318"/>
                    <a:pt x="78" y="315"/>
                  </a:cubicBezTo>
                  <a:cubicBezTo>
                    <a:pt x="75" y="309"/>
                    <a:pt x="73" y="306"/>
                    <a:pt x="67" y="303"/>
                  </a:cubicBezTo>
                  <a:cubicBezTo>
                    <a:pt x="63" y="297"/>
                    <a:pt x="54" y="295"/>
                    <a:pt x="48" y="291"/>
                  </a:cubicBezTo>
                  <a:cubicBezTo>
                    <a:pt x="41" y="284"/>
                    <a:pt x="29" y="275"/>
                    <a:pt x="21" y="267"/>
                  </a:cubicBezTo>
                  <a:cubicBezTo>
                    <a:pt x="16" y="260"/>
                    <a:pt x="13" y="243"/>
                    <a:pt x="6" y="238"/>
                  </a:cubicBezTo>
                  <a:cubicBezTo>
                    <a:pt x="3" y="233"/>
                    <a:pt x="1" y="229"/>
                    <a:pt x="0" y="223"/>
                  </a:cubicBezTo>
                  <a:cubicBezTo>
                    <a:pt x="0" y="214"/>
                    <a:pt x="0" y="204"/>
                    <a:pt x="1" y="195"/>
                  </a:cubicBezTo>
                  <a:cubicBezTo>
                    <a:pt x="1" y="193"/>
                    <a:pt x="2" y="200"/>
                    <a:pt x="3" y="202"/>
                  </a:cubicBezTo>
                  <a:cubicBezTo>
                    <a:pt x="4" y="204"/>
                    <a:pt x="10" y="205"/>
                    <a:pt x="12" y="205"/>
                  </a:cubicBezTo>
                  <a:cubicBezTo>
                    <a:pt x="19" y="208"/>
                    <a:pt x="23" y="204"/>
                    <a:pt x="30" y="207"/>
                  </a:cubicBezTo>
                  <a:cubicBezTo>
                    <a:pt x="31" y="241"/>
                    <a:pt x="26" y="235"/>
                    <a:pt x="54" y="241"/>
                  </a:cubicBezTo>
                  <a:cubicBezTo>
                    <a:pt x="58" y="265"/>
                    <a:pt x="62" y="264"/>
                    <a:pt x="87" y="267"/>
                  </a:cubicBezTo>
                  <a:cubicBezTo>
                    <a:pt x="88" y="281"/>
                    <a:pt x="87" y="290"/>
                    <a:pt x="100" y="297"/>
                  </a:cubicBezTo>
                  <a:cubicBezTo>
                    <a:pt x="104" y="302"/>
                    <a:pt x="107" y="303"/>
                    <a:pt x="112" y="306"/>
                  </a:cubicBezTo>
                  <a:cubicBezTo>
                    <a:pt x="136" y="305"/>
                    <a:pt x="148" y="303"/>
                    <a:pt x="168" y="300"/>
                  </a:cubicBezTo>
                  <a:cubicBezTo>
                    <a:pt x="171" y="299"/>
                    <a:pt x="174" y="299"/>
                    <a:pt x="177" y="297"/>
                  </a:cubicBezTo>
                  <a:cubicBezTo>
                    <a:pt x="181" y="294"/>
                    <a:pt x="183" y="288"/>
                    <a:pt x="187" y="285"/>
                  </a:cubicBezTo>
                  <a:cubicBezTo>
                    <a:pt x="191" y="278"/>
                    <a:pt x="195" y="280"/>
                    <a:pt x="201" y="276"/>
                  </a:cubicBezTo>
                  <a:cubicBezTo>
                    <a:pt x="204" y="271"/>
                    <a:pt x="213" y="264"/>
                    <a:pt x="213" y="264"/>
                  </a:cubicBezTo>
                  <a:cubicBezTo>
                    <a:pt x="221" y="251"/>
                    <a:pt x="222" y="238"/>
                    <a:pt x="240" y="234"/>
                  </a:cubicBezTo>
                  <a:cubicBezTo>
                    <a:pt x="249" y="227"/>
                    <a:pt x="255" y="218"/>
                    <a:pt x="267" y="216"/>
                  </a:cubicBezTo>
                  <a:cubicBezTo>
                    <a:pt x="268" y="215"/>
                    <a:pt x="270" y="215"/>
                    <a:pt x="271" y="214"/>
                  </a:cubicBezTo>
                  <a:cubicBezTo>
                    <a:pt x="284" y="203"/>
                    <a:pt x="262" y="177"/>
                    <a:pt x="253" y="169"/>
                  </a:cubicBezTo>
                  <a:cubicBezTo>
                    <a:pt x="250" y="166"/>
                    <a:pt x="247" y="165"/>
                    <a:pt x="244" y="163"/>
                  </a:cubicBezTo>
                  <a:cubicBezTo>
                    <a:pt x="239" y="152"/>
                    <a:pt x="230" y="145"/>
                    <a:pt x="220" y="139"/>
                  </a:cubicBezTo>
                  <a:cubicBezTo>
                    <a:pt x="216" y="134"/>
                    <a:pt x="213" y="132"/>
                    <a:pt x="208" y="129"/>
                  </a:cubicBezTo>
                  <a:cubicBezTo>
                    <a:pt x="198" y="122"/>
                    <a:pt x="175" y="114"/>
                    <a:pt x="162" y="108"/>
                  </a:cubicBezTo>
                  <a:cubicBezTo>
                    <a:pt x="149" y="109"/>
                    <a:pt x="100" y="106"/>
                    <a:pt x="130" y="91"/>
                  </a:cubicBezTo>
                  <a:cubicBezTo>
                    <a:pt x="133" y="85"/>
                    <a:pt x="144" y="77"/>
                    <a:pt x="151" y="76"/>
                  </a:cubicBezTo>
                  <a:cubicBezTo>
                    <a:pt x="163" y="74"/>
                    <a:pt x="185" y="74"/>
                    <a:pt x="201" y="79"/>
                  </a:cubicBezTo>
                  <a:cubicBezTo>
                    <a:pt x="219" y="88"/>
                    <a:pt x="232" y="95"/>
                    <a:pt x="249" y="105"/>
                  </a:cubicBezTo>
                  <a:cubicBezTo>
                    <a:pt x="265" y="113"/>
                    <a:pt x="289" y="134"/>
                    <a:pt x="297" y="142"/>
                  </a:cubicBezTo>
                  <a:cubicBezTo>
                    <a:pt x="307" y="154"/>
                    <a:pt x="310" y="163"/>
                    <a:pt x="312" y="171"/>
                  </a:cubicBezTo>
                  <a:cubicBezTo>
                    <a:pt x="314" y="179"/>
                    <a:pt x="310" y="185"/>
                    <a:pt x="312" y="189"/>
                  </a:cubicBezTo>
                  <a:cubicBezTo>
                    <a:pt x="316" y="194"/>
                    <a:pt x="317" y="196"/>
                    <a:pt x="324" y="195"/>
                  </a:cubicBezTo>
                  <a:cubicBezTo>
                    <a:pt x="331" y="186"/>
                    <a:pt x="341" y="180"/>
                    <a:pt x="351" y="174"/>
                  </a:cubicBezTo>
                  <a:cubicBezTo>
                    <a:pt x="355" y="169"/>
                    <a:pt x="364" y="162"/>
                    <a:pt x="364" y="162"/>
                  </a:cubicBezTo>
                  <a:cubicBezTo>
                    <a:pt x="368" y="155"/>
                    <a:pt x="374" y="152"/>
                    <a:pt x="381" y="147"/>
                  </a:cubicBezTo>
                  <a:cubicBezTo>
                    <a:pt x="382" y="146"/>
                    <a:pt x="385" y="144"/>
                    <a:pt x="385" y="144"/>
                  </a:cubicBezTo>
                  <a:cubicBezTo>
                    <a:pt x="388" y="138"/>
                    <a:pt x="390" y="136"/>
                    <a:pt x="396" y="133"/>
                  </a:cubicBezTo>
                  <a:cubicBezTo>
                    <a:pt x="401" y="126"/>
                    <a:pt x="404" y="122"/>
                    <a:pt x="411" y="118"/>
                  </a:cubicBezTo>
                  <a:cubicBezTo>
                    <a:pt x="412" y="109"/>
                    <a:pt x="411" y="105"/>
                    <a:pt x="406" y="97"/>
                  </a:cubicBezTo>
                  <a:cubicBezTo>
                    <a:pt x="404" y="85"/>
                    <a:pt x="405" y="73"/>
                    <a:pt x="393" y="67"/>
                  </a:cubicBezTo>
                  <a:cubicBezTo>
                    <a:pt x="388" y="57"/>
                    <a:pt x="380" y="48"/>
                    <a:pt x="370" y="42"/>
                  </a:cubicBezTo>
                  <a:cubicBezTo>
                    <a:pt x="366" y="36"/>
                    <a:pt x="365" y="34"/>
                    <a:pt x="358" y="33"/>
                  </a:cubicBezTo>
                  <a:cubicBezTo>
                    <a:pt x="351" y="29"/>
                    <a:pt x="347" y="24"/>
                    <a:pt x="339" y="22"/>
                  </a:cubicBezTo>
                  <a:cubicBezTo>
                    <a:pt x="332" y="18"/>
                    <a:pt x="330" y="14"/>
                    <a:pt x="322" y="12"/>
                  </a:cubicBezTo>
                  <a:cubicBezTo>
                    <a:pt x="329" y="9"/>
                    <a:pt x="335" y="4"/>
                    <a:pt x="343" y="3"/>
                  </a:cubicBezTo>
                  <a:cubicBezTo>
                    <a:pt x="349" y="0"/>
                    <a:pt x="354" y="1"/>
                    <a:pt x="361" y="0"/>
                  </a:cubicBezTo>
                  <a:cubicBezTo>
                    <a:pt x="372" y="7"/>
                    <a:pt x="400" y="35"/>
                    <a:pt x="409" y="45"/>
                  </a:cubicBezTo>
                  <a:cubicBezTo>
                    <a:pt x="421" y="58"/>
                    <a:pt x="426" y="84"/>
                    <a:pt x="432" y="91"/>
                  </a:cubicBezTo>
                  <a:cubicBezTo>
                    <a:pt x="438" y="98"/>
                    <a:pt x="438" y="90"/>
                    <a:pt x="444" y="87"/>
                  </a:cubicBezTo>
                  <a:cubicBezTo>
                    <a:pt x="450" y="80"/>
                    <a:pt x="458" y="74"/>
                    <a:pt x="466" y="70"/>
                  </a:cubicBezTo>
                  <a:cubicBezTo>
                    <a:pt x="469" y="65"/>
                    <a:pt x="473" y="63"/>
                    <a:pt x="478" y="60"/>
                  </a:cubicBezTo>
                  <a:cubicBezTo>
                    <a:pt x="482" y="50"/>
                    <a:pt x="473" y="38"/>
                    <a:pt x="463" y="36"/>
                  </a:cubicBezTo>
                  <a:cubicBezTo>
                    <a:pt x="458" y="32"/>
                    <a:pt x="456" y="28"/>
                    <a:pt x="451" y="25"/>
                  </a:cubicBezTo>
                  <a:cubicBezTo>
                    <a:pt x="442" y="14"/>
                    <a:pt x="443" y="19"/>
                    <a:pt x="447" y="9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90" name="Freeform 618"/>
            <p:cNvSpPr>
              <a:spLocks/>
            </p:cNvSpPr>
            <p:nvPr/>
          </p:nvSpPr>
          <p:spPr bwMode="auto">
            <a:xfrm rot="21320394" flipH="1">
              <a:off x="1110" y="3711"/>
              <a:ext cx="14" cy="63"/>
            </a:xfrm>
            <a:custGeom>
              <a:avLst/>
              <a:gdLst>
                <a:gd name="T0" fmla="*/ 26 w 28"/>
                <a:gd name="T1" fmla="*/ 0 h 129"/>
                <a:gd name="T2" fmla="*/ 20 w 28"/>
                <a:gd name="T3" fmla="*/ 114 h 129"/>
                <a:gd name="T4" fmla="*/ 14 w 28"/>
                <a:gd name="T5" fmla="*/ 129 h 129"/>
                <a:gd name="T6" fmla="*/ 17 w 28"/>
                <a:gd name="T7" fmla="*/ 51 h 129"/>
                <a:gd name="T8" fmla="*/ 26 w 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29">
                  <a:moveTo>
                    <a:pt x="26" y="0"/>
                  </a:moveTo>
                  <a:cubicBezTo>
                    <a:pt x="26" y="38"/>
                    <a:pt x="28" y="77"/>
                    <a:pt x="20" y="114"/>
                  </a:cubicBezTo>
                  <a:cubicBezTo>
                    <a:pt x="13" y="103"/>
                    <a:pt x="15" y="124"/>
                    <a:pt x="14" y="129"/>
                  </a:cubicBezTo>
                  <a:cubicBezTo>
                    <a:pt x="1" y="122"/>
                    <a:pt x="0" y="63"/>
                    <a:pt x="17" y="51"/>
                  </a:cubicBezTo>
                  <a:cubicBezTo>
                    <a:pt x="18" y="42"/>
                    <a:pt x="19" y="0"/>
                    <a:pt x="26" y="0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91" name="Freeform 619"/>
            <p:cNvSpPr>
              <a:spLocks/>
            </p:cNvSpPr>
            <p:nvPr/>
          </p:nvSpPr>
          <p:spPr bwMode="auto">
            <a:xfrm rot="21320394" flipH="1">
              <a:off x="1299" y="3822"/>
              <a:ext cx="32" cy="24"/>
            </a:xfrm>
            <a:custGeom>
              <a:avLst/>
              <a:gdLst>
                <a:gd name="T0" fmla="*/ 63 w 64"/>
                <a:gd name="T1" fmla="*/ 1 h 50"/>
                <a:gd name="T2" fmla="*/ 62 w 64"/>
                <a:gd name="T3" fmla="*/ 7 h 50"/>
                <a:gd name="T4" fmla="*/ 50 w 64"/>
                <a:gd name="T5" fmla="*/ 9 h 50"/>
                <a:gd name="T6" fmla="*/ 23 w 64"/>
                <a:gd name="T7" fmla="*/ 27 h 50"/>
                <a:gd name="T8" fmla="*/ 15 w 64"/>
                <a:gd name="T9" fmla="*/ 39 h 50"/>
                <a:gd name="T10" fmla="*/ 17 w 64"/>
                <a:gd name="T11" fmla="*/ 33 h 50"/>
                <a:gd name="T12" fmla="*/ 27 w 64"/>
                <a:gd name="T13" fmla="*/ 18 h 50"/>
                <a:gd name="T14" fmla="*/ 39 w 64"/>
                <a:gd name="T15" fmla="*/ 9 h 50"/>
                <a:gd name="T16" fmla="*/ 63 w 64"/>
                <a:gd name="T1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50">
                  <a:moveTo>
                    <a:pt x="63" y="1"/>
                  </a:moveTo>
                  <a:cubicBezTo>
                    <a:pt x="63" y="3"/>
                    <a:pt x="64" y="6"/>
                    <a:pt x="62" y="7"/>
                  </a:cubicBezTo>
                  <a:cubicBezTo>
                    <a:pt x="59" y="9"/>
                    <a:pt x="54" y="8"/>
                    <a:pt x="50" y="9"/>
                  </a:cubicBezTo>
                  <a:cubicBezTo>
                    <a:pt x="41" y="12"/>
                    <a:pt x="30" y="22"/>
                    <a:pt x="23" y="27"/>
                  </a:cubicBezTo>
                  <a:cubicBezTo>
                    <a:pt x="20" y="33"/>
                    <a:pt x="22" y="36"/>
                    <a:pt x="15" y="39"/>
                  </a:cubicBezTo>
                  <a:cubicBezTo>
                    <a:pt x="7" y="50"/>
                    <a:pt x="0" y="36"/>
                    <a:pt x="17" y="33"/>
                  </a:cubicBezTo>
                  <a:cubicBezTo>
                    <a:pt x="19" y="25"/>
                    <a:pt x="19" y="19"/>
                    <a:pt x="27" y="18"/>
                  </a:cubicBezTo>
                  <a:cubicBezTo>
                    <a:pt x="30" y="11"/>
                    <a:pt x="32" y="10"/>
                    <a:pt x="39" y="9"/>
                  </a:cubicBezTo>
                  <a:cubicBezTo>
                    <a:pt x="52" y="4"/>
                    <a:pt x="46" y="0"/>
                    <a:pt x="63" y="1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92" name="Freeform 620"/>
            <p:cNvSpPr>
              <a:spLocks/>
            </p:cNvSpPr>
            <p:nvPr/>
          </p:nvSpPr>
          <p:spPr bwMode="auto">
            <a:xfrm rot="21320394" flipH="1">
              <a:off x="1262" y="3844"/>
              <a:ext cx="42" cy="36"/>
            </a:xfrm>
            <a:custGeom>
              <a:avLst/>
              <a:gdLst>
                <a:gd name="T0" fmla="*/ 85 w 85"/>
                <a:gd name="T1" fmla="*/ 6 h 74"/>
                <a:gd name="T2" fmla="*/ 55 w 85"/>
                <a:gd name="T3" fmla="*/ 15 h 74"/>
                <a:gd name="T4" fmla="*/ 39 w 85"/>
                <a:gd name="T5" fmla="*/ 24 h 74"/>
                <a:gd name="T6" fmla="*/ 24 w 85"/>
                <a:gd name="T7" fmla="*/ 39 h 74"/>
                <a:gd name="T8" fmla="*/ 16 w 85"/>
                <a:gd name="T9" fmla="*/ 51 h 74"/>
                <a:gd name="T10" fmla="*/ 6 w 85"/>
                <a:gd name="T11" fmla="*/ 66 h 74"/>
                <a:gd name="T12" fmla="*/ 16 w 85"/>
                <a:gd name="T13" fmla="*/ 32 h 74"/>
                <a:gd name="T14" fmla="*/ 48 w 85"/>
                <a:gd name="T15" fmla="*/ 9 h 74"/>
                <a:gd name="T16" fmla="*/ 81 w 85"/>
                <a:gd name="T17" fmla="*/ 3 h 74"/>
                <a:gd name="T18" fmla="*/ 85 w 85"/>
                <a:gd name="T19" fmla="*/ 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74">
                  <a:moveTo>
                    <a:pt x="85" y="6"/>
                  </a:moveTo>
                  <a:cubicBezTo>
                    <a:pt x="72" y="13"/>
                    <a:pt x="72" y="14"/>
                    <a:pt x="55" y="15"/>
                  </a:cubicBezTo>
                  <a:cubicBezTo>
                    <a:pt x="54" y="22"/>
                    <a:pt x="46" y="23"/>
                    <a:pt x="39" y="24"/>
                  </a:cubicBezTo>
                  <a:cubicBezTo>
                    <a:pt x="31" y="27"/>
                    <a:pt x="29" y="32"/>
                    <a:pt x="24" y="39"/>
                  </a:cubicBezTo>
                  <a:cubicBezTo>
                    <a:pt x="22" y="46"/>
                    <a:pt x="23" y="50"/>
                    <a:pt x="16" y="51"/>
                  </a:cubicBezTo>
                  <a:cubicBezTo>
                    <a:pt x="8" y="57"/>
                    <a:pt x="16" y="74"/>
                    <a:pt x="6" y="66"/>
                  </a:cubicBezTo>
                  <a:cubicBezTo>
                    <a:pt x="0" y="54"/>
                    <a:pt x="9" y="41"/>
                    <a:pt x="16" y="32"/>
                  </a:cubicBezTo>
                  <a:cubicBezTo>
                    <a:pt x="22" y="15"/>
                    <a:pt x="31" y="13"/>
                    <a:pt x="48" y="9"/>
                  </a:cubicBezTo>
                  <a:cubicBezTo>
                    <a:pt x="66" y="0"/>
                    <a:pt x="47" y="2"/>
                    <a:pt x="81" y="3"/>
                  </a:cubicBezTo>
                  <a:cubicBezTo>
                    <a:pt x="84" y="9"/>
                    <a:pt x="83" y="10"/>
                    <a:pt x="85" y="6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93" name="Freeform 621"/>
            <p:cNvSpPr>
              <a:spLocks/>
            </p:cNvSpPr>
            <p:nvPr/>
          </p:nvSpPr>
          <p:spPr bwMode="auto">
            <a:xfrm rot="21320394" flipH="1">
              <a:off x="1287" y="3833"/>
              <a:ext cx="36" cy="35"/>
            </a:xfrm>
            <a:custGeom>
              <a:avLst/>
              <a:gdLst>
                <a:gd name="T0" fmla="*/ 73 w 73"/>
                <a:gd name="T1" fmla="*/ 0 h 72"/>
                <a:gd name="T2" fmla="*/ 65 w 73"/>
                <a:gd name="T3" fmla="*/ 11 h 72"/>
                <a:gd name="T4" fmla="*/ 43 w 73"/>
                <a:gd name="T5" fmla="*/ 23 h 72"/>
                <a:gd name="T6" fmla="*/ 32 w 73"/>
                <a:gd name="T7" fmla="*/ 33 h 72"/>
                <a:gd name="T8" fmla="*/ 19 w 73"/>
                <a:gd name="T9" fmla="*/ 41 h 72"/>
                <a:gd name="T10" fmla="*/ 2 w 73"/>
                <a:gd name="T11" fmla="*/ 54 h 72"/>
                <a:gd name="T12" fmla="*/ 16 w 73"/>
                <a:gd name="T13" fmla="*/ 47 h 72"/>
                <a:gd name="T14" fmla="*/ 17 w 73"/>
                <a:gd name="T15" fmla="*/ 42 h 72"/>
                <a:gd name="T16" fmla="*/ 31 w 73"/>
                <a:gd name="T17" fmla="*/ 33 h 72"/>
                <a:gd name="T18" fmla="*/ 65 w 73"/>
                <a:gd name="T19" fmla="*/ 12 h 72"/>
                <a:gd name="T20" fmla="*/ 73 w 73"/>
                <a:gd name="T2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72">
                  <a:moveTo>
                    <a:pt x="73" y="0"/>
                  </a:moveTo>
                  <a:cubicBezTo>
                    <a:pt x="66" y="3"/>
                    <a:pt x="64" y="3"/>
                    <a:pt x="65" y="11"/>
                  </a:cubicBezTo>
                  <a:cubicBezTo>
                    <a:pt x="51" y="12"/>
                    <a:pt x="56" y="19"/>
                    <a:pt x="43" y="23"/>
                  </a:cubicBezTo>
                  <a:cubicBezTo>
                    <a:pt x="36" y="27"/>
                    <a:pt x="40" y="31"/>
                    <a:pt x="32" y="33"/>
                  </a:cubicBezTo>
                  <a:cubicBezTo>
                    <a:pt x="28" y="36"/>
                    <a:pt x="23" y="38"/>
                    <a:pt x="19" y="41"/>
                  </a:cubicBezTo>
                  <a:cubicBezTo>
                    <a:pt x="16" y="72"/>
                    <a:pt x="23" y="57"/>
                    <a:pt x="2" y="54"/>
                  </a:cubicBezTo>
                  <a:cubicBezTo>
                    <a:pt x="6" y="41"/>
                    <a:pt x="0" y="54"/>
                    <a:pt x="16" y="47"/>
                  </a:cubicBezTo>
                  <a:cubicBezTo>
                    <a:pt x="18" y="46"/>
                    <a:pt x="16" y="43"/>
                    <a:pt x="17" y="42"/>
                  </a:cubicBezTo>
                  <a:cubicBezTo>
                    <a:pt x="19" y="39"/>
                    <a:pt x="28" y="35"/>
                    <a:pt x="31" y="33"/>
                  </a:cubicBezTo>
                  <a:cubicBezTo>
                    <a:pt x="38" y="23"/>
                    <a:pt x="53" y="15"/>
                    <a:pt x="65" y="12"/>
                  </a:cubicBezTo>
                  <a:cubicBezTo>
                    <a:pt x="68" y="7"/>
                    <a:pt x="71" y="5"/>
                    <a:pt x="73" y="0"/>
                  </a:cubicBez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94" name="Freeform 622"/>
            <p:cNvSpPr>
              <a:spLocks/>
            </p:cNvSpPr>
            <p:nvPr/>
          </p:nvSpPr>
          <p:spPr bwMode="auto">
            <a:xfrm rot="21320394" flipH="1">
              <a:off x="1136" y="3691"/>
              <a:ext cx="199" cy="154"/>
            </a:xfrm>
            <a:custGeom>
              <a:avLst/>
              <a:gdLst>
                <a:gd name="T0" fmla="*/ 405 w 405"/>
                <a:gd name="T1" fmla="*/ 0 h 320"/>
                <a:gd name="T2" fmla="*/ 398 w 405"/>
                <a:gd name="T3" fmla="*/ 66 h 320"/>
                <a:gd name="T4" fmla="*/ 398 w 405"/>
                <a:gd name="T5" fmla="*/ 102 h 320"/>
                <a:gd name="T6" fmla="*/ 356 w 405"/>
                <a:gd name="T7" fmla="*/ 120 h 320"/>
                <a:gd name="T8" fmla="*/ 321 w 405"/>
                <a:gd name="T9" fmla="*/ 134 h 320"/>
                <a:gd name="T10" fmla="*/ 290 w 405"/>
                <a:gd name="T11" fmla="*/ 147 h 320"/>
                <a:gd name="T12" fmla="*/ 267 w 405"/>
                <a:gd name="T13" fmla="*/ 159 h 320"/>
                <a:gd name="T14" fmla="*/ 234 w 405"/>
                <a:gd name="T15" fmla="*/ 167 h 320"/>
                <a:gd name="T16" fmla="*/ 225 w 405"/>
                <a:gd name="T17" fmla="*/ 177 h 320"/>
                <a:gd name="T18" fmla="*/ 209 w 405"/>
                <a:gd name="T19" fmla="*/ 183 h 320"/>
                <a:gd name="T20" fmla="*/ 195 w 405"/>
                <a:gd name="T21" fmla="*/ 200 h 320"/>
                <a:gd name="T22" fmla="*/ 171 w 405"/>
                <a:gd name="T23" fmla="*/ 195 h 320"/>
                <a:gd name="T24" fmla="*/ 149 w 405"/>
                <a:gd name="T25" fmla="*/ 201 h 320"/>
                <a:gd name="T26" fmla="*/ 134 w 405"/>
                <a:gd name="T27" fmla="*/ 209 h 320"/>
                <a:gd name="T28" fmla="*/ 123 w 405"/>
                <a:gd name="T29" fmla="*/ 222 h 320"/>
                <a:gd name="T30" fmla="*/ 116 w 405"/>
                <a:gd name="T31" fmla="*/ 231 h 320"/>
                <a:gd name="T32" fmla="*/ 104 w 405"/>
                <a:gd name="T33" fmla="*/ 233 h 320"/>
                <a:gd name="T34" fmla="*/ 87 w 405"/>
                <a:gd name="T35" fmla="*/ 248 h 320"/>
                <a:gd name="T36" fmla="*/ 75 w 405"/>
                <a:gd name="T37" fmla="*/ 260 h 320"/>
                <a:gd name="T38" fmla="*/ 56 w 405"/>
                <a:gd name="T39" fmla="*/ 261 h 320"/>
                <a:gd name="T40" fmla="*/ 30 w 405"/>
                <a:gd name="T41" fmla="*/ 276 h 320"/>
                <a:gd name="T42" fmla="*/ 12 w 405"/>
                <a:gd name="T43" fmla="*/ 291 h 320"/>
                <a:gd name="T44" fmla="*/ 0 w 405"/>
                <a:gd name="T45" fmla="*/ 32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5" h="320">
                  <a:moveTo>
                    <a:pt x="405" y="0"/>
                  </a:moveTo>
                  <a:cubicBezTo>
                    <a:pt x="396" y="12"/>
                    <a:pt x="399" y="49"/>
                    <a:pt x="398" y="66"/>
                  </a:cubicBezTo>
                  <a:cubicBezTo>
                    <a:pt x="397" y="83"/>
                    <a:pt x="405" y="93"/>
                    <a:pt x="398" y="102"/>
                  </a:cubicBezTo>
                  <a:cubicBezTo>
                    <a:pt x="391" y="111"/>
                    <a:pt x="369" y="115"/>
                    <a:pt x="356" y="120"/>
                  </a:cubicBezTo>
                  <a:cubicBezTo>
                    <a:pt x="343" y="125"/>
                    <a:pt x="332" y="130"/>
                    <a:pt x="321" y="134"/>
                  </a:cubicBezTo>
                  <a:cubicBezTo>
                    <a:pt x="310" y="138"/>
                    <a:pt x="299" y="143"/>
                    <a:pt x="290" y="147"/>
                  </a:cubicBezTo>
                  <a:cubicBezTo>
                    <a:pt x="282" y="150"/>
                    <a:pt x="276" y="157"/>
                    <a:pt x="267" y="159"/>
                  </a:cubicBezTo>
                  <a:cubicBezTo>
                    <a:pt x="257" y="166"/>
                    <a:pt x="246" y="166"/>
                    <a:pt x="234" y="167"/>
                  </a:cubicBezTo>
                  <a:cubicBezTo>
                    <a:pt x="230" y="173"/>
                    <a:pt x="232" y="176"/>
                    <a:pt x="225" y="177"/>
                  </a:cubicBezTo>
                  <a:cubicBezTo>
                    <a:pt x="220" y="181"/>
                    <a:pt x="215" y="182"/>
                    <a:pt x="209" y="183"/>
                  </a:cubicBezTo>
                  <a:cubicBezTo>
                    <a:pt x="204" y="185"/>
                    <a:pt x="201" y="198"/>
                    <a:pt x="195" y="200"/>
                  </a:cubicBezTo>
                  <a:cubicBezTo>
                    <a:pt x="189" y="202"/>
                    <a:pt x="179" y="195"/>
                    <a:pt x="171" y="195"/>
                  </a:cubicBezTo>
                  <a:cubicBezTo>
                    <a:pt x="163" y="201"/>
                    <a:pt x="160" y="200"/>
                    <a:pt x="149" y="201"/>
                  </a:cubicBezTo>
                  <a:cubicBezTo>
                    <a:pt x="142" y="204"/>
                    <a:pt x="141" y="207"/>
                    <a:pt x="134" y="209"/>
                  </a:cubicBezTo>
                  <a:cubicBezTo>
                    <a:pt x="129" y="212"/>
                    <a:pt x="128" y="219"/>
                    <a:pt x="123" y="222"/>
                  </a:cubicBezTo>
                  <a:cubicBezTo>
                    <a:pt x="119" y="225"/>
                    <a:pt x="119" y="229"/>
                    <a:pt x="116" y="231"/>
                  </a:cubicBezTo>
                  <a:cubicBezTo>
                    <a:pt x="113" y="233"/>
                    <a:pt x="109" y="230"/>
                    <a:pt x="104" y="233"/>
                  </a:cubicBezTo>
                  <a:cubicBezTo>
                    <a:pt x="99" y="236"/>
                    <a:pt x="92" y="243"/>
                    <a:pt x="87" y="248"/>
                  </a:cubicBezTo>
                  <a:cubicBezTo>
                    <a:pt x="82" y="252"/>
                    <a:pt x="79" y="258"/>
                    <a:pt x="75" y="260"/>
                  </a:cubicBezTo>
                  <a:cubicBezTo>
                    <a:pt x="70" y="262"/>
                    <a:pt x="61" y="260"/>
                    <a:pt x="56" y="261"/>
                  </a:cubicBezTo>
                  <a:cubicBezTo>
                    <a:pt x="49" y="264"/>
                    <a:pt x="38" y="271"/>
                    <a:pt x="30" y="276"/>
                  </a:cubicBezTo>
                  <a:cubicBezTo>
                    <a:pt x="25" y="281"/>
                    <a:pt x="17" y="284"/>
                    <a:pt x="12" y="291"/>
                  </a:cubicBezTo>
                  <a:cubicBezTo>
                    <a:pt x="7" y="298"/>
                    <a:pt x="2" y="314"/>
                    <a:pt x="0" y="32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95" name="Freeform 623"/>
            <p:cNvSpPr>
              <a:spLocks/>
            </p:cNvSpPr>
            <p:nvPr/>
          </p:nvSpPr>
          <p:spPr bwMode="auto">
            <a:xfrm rot="21320394" flipH="1">
              <a:off x="1216" y="3809"/>
              <a:ext cx="76" cy="83"/>
            </a:xfrm>
            <a:custGeom>
              <a:avLst/>
              <a:gdLst>
                <a:gd name="T0" fmla="*/ 40 w 156"/>
                <a:gd name="T1" fmla="*/ 2 h 173"/>
                <a:gd name="T2" fmla="*/ 66 w 156"/>
                <a:gd name="T3" fmla="*/ 7 h 173"/>
                <a:gd name="T4" fmla="*/ 78 w 156"/>
                <a:gd name="T5" fmla="*/ 17 h 173"/>
                <a:gd name="T6" fmla="*/ 100 w 156"/>
                <a:gd name="T7" fmla="*/ 32 h 173"/>
                <a:gd name="T8" fmla="*/ 129 w 156"/>
                <a:gd name="T9" fmla="*/ 56 h 173"/>
                <a:gd name="T10" fmla="*/ 144 w 156"/>
                <a:gd name="T11" fmla="*/ 73 h 173"/>
                <a:gd name="T12" fmla="*/ 118 w 156"/>
                <a:gd name="T13" fmla="*/ 94 h 173"/>
                <a:gd name="T14" fmla="*/ 102 w 156"/>
                <a:gd name="T15" fmla="*/ 113 h 173"/>
                <a:gd name="T16" fmla="*/ 61 w 156"/>
                <a:gd name="T17" fmla="*/ 140 h 173"/>
                <a:gd name="T18" fmla="*/ 43 w 156"/>
                <a:gd name="T19" fmla="*/ 149 h 173"/>
                <a:gd name="T20" fmla="*/ 60 w 156"/>
                <a:gd name="T21" fmla="*/ 116 h 173"/>
                <a:gd name="T22" fmla="*/ 46 w 156"/>
                <a:gd name="T23" fmla="*/ 110 h 173"/>
                <a:gd name="T24" fmla="*/ 18 w 156"/>
                <a:gd name="T25" fmla="*/ 110 h 173"/>
                <a:gd name="T26" fmla="*/ 0 w 156"/>
                <a:gd name="T27" fmla="*/ 145 h 173"/>
                <a:gd name="T28" fmla="*/ 15 w 156"/>
                <a:gd name="T29" fmla="*/ 170 h 173"/>
                <a:gd name="T30" fmla="*/ 54 w 156"/>
                <a:gd name="T31" fmla="*/ 170 h 173"/>
                <a:gd name="T32" fmla="*/ 64 w 156"/>
                <a:gd name="T33" fmla="*/ 161 h 173"/>
                <a:gd name="T34" fmla="*/ 82 w 156"/>
                <a:gd name="T35" fmla="*/ 140 h 173"/>
                <a:gd name="T36" fmla="*/ 96 w 156"/>
                <a:gd name="T37" fmla="*/ 130 h 173"/>
                <a:gd name="T38" fmla="*/ 100 w 156"/>
                <a:gd name="T39" fmla="*/ 127 h 173"/>
                <a:gd name="T40" fmla="*/ 109 w 156"/>
                <a:gd name="T41" fmla="*/ 116 h 173"/>
                <a:gd name="T42" fmla="*/ 120 w 156"/>
                <a:gd name="T43" fmla="*/ 106 h 173"/>
                <a:gd name="T44" fmla="*/ 156 w 156"/>
                <a:gd name="T45" fmla="*/ 91 h 173"/>
                <a:gd name="T46" fmla="*/ 145 w 156"/>
                <a:gd name="T47" fmla="*/ 55 h 173"/>
                <a:gd name="T48" fmla="*/ 109 w 156"/>
                <a:gd name="T49" fmla="*/ 31 h 173"/>
                <a:gd name="T50" fmla="*/ 96 w 156"/>
                <a:gd name="T51" fmla="*/ 25 h 173"/>
                <a:gd name="T52" fmla="*/ 60 w 156"/>
                <a:gd name="T53" fmla="*/ 4 h 173"/>
                <a:gd name="T54" fmla="*/ 40 w 156"/>
                <a:gd name="T55" fmla="*/ 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6" h="173">
                  <a:moveTo>
                    <a:pt x="40" y="2"/>
                  </a:moveTo>
                  <a:cubicBezTo>
                    <a:pt x="49" y="4"/>
                    <a:pt x="66" y="7"/>
                    <a:pt x="66" y="7"/>
                  </a:cubicBezTo>
                  <a:cubicBezTo>
                    <a:pt x="74" y="17"/>
                    <a:pt x="69" y="15"/>
                    <a:pt x="78" y="17"/>
                  </a:cubicBezTo>
                  <a:cubicBezTo>
                    <a:pt x="86" y="21"/>
                    <a:pt x="93" y="27"/>
                    <a:pt x="100" y="32"/>
                  </a:cubicBezTo>
                  <a:cubicBezTo>
                    <a:pt x="106" y="42"/>
                    <a:pt x="117" y="54"/>
                    <a:pt x="129" y="56"/>
                  </a:cubicBezTo>
                  <a:cubicBezTo>
                    <a:pt x="139" y="61"/>
                    <a:pt x="139" y="62"/>
                    <a:pt x="144" y="73"/>
                  </a:cubicBezTo>
                  <a:cubicBezTo>
                    <a:pt x="147" y="90"/>
                    <a:pt x="130" y="91"/>
                    <a:pt x="118" y="94"/>
                  </a:cubicBezTo>
                  <a:cubicBezTo>
                    <a:pt x="111" y="99"/>
                    <a:pt x="109" y="108"/>
                    <a:pt x="102" y="113"/>
                  </a:cubicBezTo>
                  <a:cubicBezTo>
                    <a:pt x="96" y="123"/>
                    <a:pt x="73" y="138"/>
                    <a:pt x="61" y="140"/>
                  </a:cubicBezTo>
                  <a:cubicBezTo>
                    <a:pt x="54" y="143"/>
                    <a:pt x="50" y="148"/>
                    <a:pt x="43" y="149"/>
                  </a:cubicBezTo>
                  <a:cubicBezTo>
                    <a:pt x="40" y="131"/>
                    <a:pt x="49" y="127"/>
                    <a:pt x="60" y="116"/>
                  </a:cubicBezTo>
                  <a:cubicBezTo>
                    <a:pt x="57" y="107"/>
                    <a:pt x="54" y="109"/>
                    <a:pt x="46" y="110"/>
                  </a:cubicBezTo>
                  <a:cubicBezTo>
                    <a:pt x="40" y="113"/>
                    <a:pt x="24" y="108"/>
                    <a:pt x="18" y="110"/>
                  </a:cubicBezTo>
                  <a:cubicBezTo>
                    <a:pt x="12" y="117"/>
                    <a:pt x="6" y="138"/>
                    <a:pt x="0" y="145"/>
                  </a:cubicBezTo>
                  <a:cubicBezTo>
                    <a:pt x="2" y="158"/>
                    <a:pt x="2" y="167"/>
                    <a:pt x="15" y="170"/>
                  </a:cubicBezTo>
                  <a:cubicBezTo>
                    <a:pt x="21" y="173"/>
                    <a:pt x="48" y="167"/>
                    <a:pt x="54" y="170"/>
                  </a:cubicBezTo>
                  <a:cubicBezTo>
                    <a:pt x="61" y="169"/>
                    <a:pt x="57" y="163"/>
                    <a:pt x="64" y="161"/>
                  </a:cubicBezTo>
                  <a:cubicBezTo>
                    <a:pt x="71" y="159"/>
                    <a:pt x="76" y="144"/>
                    <a:pt x="82" y="140"/>
                  </a:cubicBezTo>
                  <a:cubicBezTo>
                    <a:pt x="96" y="131"/>
                    <a:pt x="74" y="147"/>
                    <a:pt x="96" y="130"/>
                  </a:cubicBezTo>
                  <a:cubicBezTo>
                    <a:pt x="97" y="129"/>
                    <a:pt x="100" y="127"/>
                    <a:pt x="100" y="127"/>
                  </a:cubicBezTo>
                  <a:cubicBezTo>
                    <a:pt x="103" y="122"/>
                    <a:pt x="104" y="119"/>
                    <a:pt x="109" y="116"/>
                  </a:cubicBezTo>
                  <a:cubicBezTo>
                    <a:pt x="112" y="111"/>
                    <a:pt x="115" y="109"/>
                    <a:pt x="120" y="106"/>
                  </a:cubicBezTo>
                  <a:cubicBezTo>
                    <a:pt x="128" y="92"/>
                    <a:pt x="140" y="92"/>
                    <a:pt x="156" y="91"/>
                  </a:cubicBezTo>
                  <a:cubicBezTo>
                    <a:pt x="155" y="77"/>
                    <a:pt x="156" y="64"/>
                    <a:pt x="145" y="55"/>
                  </a:cubicBezTo>
                  <a:cubicBezTo>
                    <a:pt x="139" y="45"/>
                    <a:pt x="121" y="33"/>
                    <a:pt x="109" y="31"/>
                  </a:cubicBezTo>
                  <a:cubicBezTo>
                    <a:pt x="104" y="29"/>
                    <a:pt x="100" y="28"/>
                    <a:pt x="96" y="25"/>
                  </a:cubicBezTo>
                  <a:cubicBezTo>
                    <a:pt x="89" y="13"/>
                    <a:pt x="74" y="5"/>
                    <a:pt x="60" y="4"/>
                  </a:cubicBezTo>
                  <a:cubicBezTo>
                    <a:pt x="50" y="0"/>
                    <a:pt x="57" y="2"/>
                    <a:pt x="40" y="2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96" name="Freeform 624"/>
            <p:cNvSpPr>
              <a:spLocks/>
            </p:cNvSpPr>
            <p:nvPr/>
          </p:nvSpPr>
          <p:spPr bwMode="auto">
            <a:xfrm rot="21320394" flipH="1">
              <a:off x="1140" y="3772"/>
              <a:ext cx="81" cy="66"/>
            </a:xfrm>
            <a:custGeom>
              <a:avLst/>
              <a:gdLst>
                <a:gd name="T0" fmla="*/ 10 w 165"/>
                <a:gd name="T1" fmla="*/ 39 h 137"/>
                <a:gd name="T2" fmla="*/ 28 w 165"/>
                <a:gd name="T3" fmla="*/ 48 h 137"/>
                <a:gd name="T4" fmla="*/ 85 w 165"/>
                <a:gd name="T5" fmla="*/ 88 h 137"/>
                <a:gd name="T6" fmla="*/ 92 w 165"/>
                <a:gd name="T7" fmla="*/ 102 h 137"/>
                <a:gd name="T8" fmla="*/ 115 w 165"/>
                <a:gd name="T9" fmla="*/ 87 h 137"/>
                <a:gd name="T10" fmla="*/ 119 w 165"/>
                <a:gd name="T11" fmla="*/ 84 h 137"/>
                <a:gd name="T12" fmla="*/ 127 w 165"/>
                <a:gd name="T13" fmla="*/ 82 h 137"/>
                <a:gd name="T14" fmla="*/ 143 w 165"/>
                <a:gd name="T15" fmla="*/ 69 h 137"/>
                <a:gd name="T16" fmla="*/ 131 w 165"/>
                <a:gd name="T17" fmla="*/ 54 h 137"/>
                <a:gd name="T18" fmla="*/ 127 w 165"/>
                <a:gd name="T19" fmla="*/ 51 h 137"/>
                <a:gd name="T20" fmla="*/ 110 w 165"/>
                <a:gd name="T21" fmla="*/ 37 h 137"/>
                <a:gd name="T22" fmla="*/ 97 w 165"/>
                <a:gd name="T23" fmla="*/ 27 h 137"/>
                <a:gd name="T24" fmla="*/ 79 w 165"/>
                <a:gd name="T25" fmla="*/ 7 h 137"/>
                <a:gd name="T26" fmla="*/ 56 w 165"/>
                <a:gd name="T27" fmla="*/ 13 h 137"/>
                <a:gd name="T28" fmla="*/ 76 w 165"/>
                <a:gd name="T29" fmla="*/ 0 h 137"/>
                <a:gd name="T30" fmla="*/ 112 w 165"/>
                <a:gd name="T31" fmla="*/ 4 h 137"/>
                <a:gd name="T32" fmla="*/ 121 w 165"/>
                <a:gd name="T33" fmla="*/ 7 h 137"/>
                <a:gd name="T34" fmla="*/ 136 w 165"/>
                <a:gd name="T35" fmla="*/ 30 h 137"/>
                <a:gd name="T36" fmla="*/ 160 w 165"/>
                <a:gd name="T37" fmla="*/ 64 h 137"/>
                <a:gd name="T38" fmla="*/ 134 w 165"/>
                <a:gd name="T39" fmla="*/ 109 h 137"/>
                <a:gd name="T40" fmla="*/ 119 w 165"/>
                <a:gd name="T41" fmla="*/ 117 h 137"/>
                <a:gd name="T42" fmla="*/ 101 w 165"/>
                <a:gd name="T43" fmla="*/ 126 h 137"/>
                <a:gd name="T44" fmla="*/ 91 w 165"/>
                <a:gd name="T45" fmla="*/ 132 h 137"/>
                <a:gd name="T46" fmla="*/ 56 w 165"/>
                <a:gd name="T47" fmla="*/ 88 h 137"/>
                <a:gd name="T48" fmla="*/ 23 w 165"/>
                <a:gd name="T49" fmla="*/ 61 h 137"/>
                <a:gd name="T50" fmla="*/ 5 w 165"/>
                <a:gd name="T51" fmla="*/ 51 h 137"/>
                <a:gd name="T52" fmla="*/ 10 w 165"/>
                <a:gd name="T53" fmla="*/ 3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37">
                  <a:moveTo>
                    <a:pt x="10" y="39"/>
                  </a:moveTo>
                  <a:cubicBezTo>
                    <a:pt x="16" y="43"/>
                    <a:pt x="22" y="45"/>
                    <a:pt x="28" y="48"/>
                  </a:cubicBezTo>
                  <a:cubicBezTo>
                    <a:pt x="40" y="64"/>
                    <a:pt x="67" y="77"/>
                    <a:pt x="85" y="88"/>
                  </a:cubicBezTo>
                  <a:cubicBezTo>
                    <a:pt x="86" y="94"/>
                    <a:pt x="89" y="97"/>
                    <a:pt x="92" y="102"/>
                  </a:cubicBezTo>
                  <a:cubicBezTo>
                    <a:pt x="100" y="97"/>
                    <a:pt x="105" y="89"/>
                    <a:pt x="115" y="87"/>
                  </a:cubicBezTo>
                  <a:cubicBezTo>
                    <a:pt x="116" y="86"/>
                    <a:pt x="117" y="85"/>
                    <a:pt x="119" y="84"/>
                  </a:cubicBezTo>
                  <a:cubicBezTo>
                    <a:pt x="122" y="83"/>
                    <a:pt x="125" y="83"/>
                    <a:pt x="127" y="82"/>
                  </a:cubicBezTo>
                  <a:cubicBezTo>
                    <a:pt x="132" y="79"/>
                    <a:pt x="138" y="73"/>
                    <a:pt x="143" y="69"/>
                  </a:cubicBezTo>
                  <a:cubicBezTo>
                    <a:pt x="141" y="58"/>
                    <a:pt x="144" y="64"/>
                    <a:pt x="131" y="54"/>
                  </a:cubicBezTo>
                  <a:cubicBezTo>
                    <a:pt x="130" y="53"/>
                    <a:pt x="127" y="51"/>
                    <a:pt x="127" y="51"/>
                  </a:cubicBezTo>
                  <a:cubicBezTo>
                    <a:pt x="123" y="44"/>
                    <a:pt x="116" y="42"/>
                    <a:pt x="110" y="37"/>
                  </a:cubicBezTo>
                  <a:cubicBezTo>
                    <a:pt x="106" y="34"/>
                    <a:pt x="97" y="27"/>
                    <a:pt x="97" y="27"/>
                  </a:cubicBezTo>
                  <a:cubicBezTo>
                    <a:pt x="92" y="18"/>
                    <a:pt x="88" y="12"/>
                    <a:pt x="79" y="7"/>
                  </a:cubicBezTo>
                  <a:cubicBezTo>
                    <a:pt x="73" y="18"/>
                    <a:pt x="69" y="15"/>
                    <a:pt x="56" y="13"/>
                  </a:cubicBezTo>
                  <a:cubicBezTo>
                    <a:pt x="61" y="7"/>
                    <a:pt x="68" y="2"/>
                    <a:pt x="76" y="0"/>
                  </a:cubicBezTo>
                  <a:cubicBezTo>
                    <a:pt x="95" y="1"/>
                    <a:pt x="97" y="2"/>
                    <a:pt x="112" y="4"/>
                  </a:cubicBezTo>
                  <a:cubicBezTo>
                    <a:pt x="115" y="5"/>
                    <a:pt x="118" y="5"/>
                    <a:pt x="121" y="7"/>
                  </a:cubicBezTo>
                  <a:cubicBezTo>
                    <a:pt x="128" y="12"/>
                    <a:pt x="131" y="24"/>
                    <a:pt x="136" y="30"/>
                  </a:cubicBezTo>
                  <a:cubicBezTo>
                    <a:pt x="145" y="40"/>
                    <a:pt x="152" y="53"/>
                    <a:pt x="160" y="64"/>
                  </a:cubicBezTo>
                  <a:cubicBezTo>
                    <a:pt x="165" y="87"/>
                    <a:pt x="153" y="97"/>
                    <a:pt x="134" y="109"/>
                  </a:cubicBezTo>
                  <a:cubicBezTo>
                    <a:pt x="129" y="115"/>
                    <a:pt x="126" y="115"/>
                    <a:pt x="119" y="117"/>
                  </a:cubicBezTo>
                  <a:cubicBezTo>
                    <a:pt x="114" y="121"/>
                    <a:pt x="107" y="124"/>
                    <a:pt x="101" y="126"/>
                  </a:cubicBezTo>
                  <a:cubicBezTo>
                    <a:pt x="97" y="131"/>
                    <a:pt x="98" y="137"/>
                    <a:pt x="91" y="132"/>
                  </a:cubicBezTo>
                  <a:cubicBezTo>
                    <a:pt x="84" y="115"/>
                    <a:pt x="72" y="97"/>
                    <a:pt x="56" y="88"/>
                  </a:cubicBezTo>
                  <a:cubicBezTo>
                    <a:pt x="50" y="81"/>
                    <a:pt x="32" y="66"/>
                    <a:pt x="23" y="61"/>
                  </a:cubicBezTo>
                  <a:cubicBezTo>
                    <a:pt x="18" y="55"/>
                    <a:pt x="12" y="52"/>
                    <a:pt x="5" y="51"/>
                  </a:cubicBezTo>
                  <a:cubicBezTo>
                    <a:pt x="0" y="43"/>
                    <a:pt x="6" y="47"/>
                    <a:pt x="10" y="39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97" name="Freeform 625"/>
            <p:cNvSpPr>
              <a:spLocks/>
            </p:cNvSpPr>
            <p:nvPr/>
          </p:nvSpPr>
          <p:spPr bwMode="auto">
            <a:xfrm>
              <a:off x="874" y="2649"/>
              <a:ext cx="400" cy="310"/>
            </a:xfrm>
            <a:custGeom>
              <a:avLst/>
              <a:gdLst>
                <a:gd name="T0" fmla="*/ 729 w 814"/>
                <a:gd name="T1" fmla="*/ 39 h 641"/>
                <a:gd name="T2" fmla="*/ 720 w 814"/>
                <a:gd name="T3" fmla="*/ 117 h 641"/>
                <a:gd name="T4" fmla="*/ 696 w 814"/>
                <a:gd name="T5" fmla="*/ 207 h 641"/>
                <a:gd name="T6" fmla="*/ 726 w 814"/>
                <a:gd name="T7" fmla="*/ 414 h 641"/>
                <a:gd name="T8" fmla="*/ 741 w 814"/>
                <a:gd name="T9" fmla="*/ 444 h 641"/>
                <a:gd name="T10" fmla="*/ 777 w 814"/>
                <a:gd name="T11" fmla="*/ 516 h 641"/>
                <a:gd name="T12" fmla="*/ 798 w 814"/>
                <a:gd name="T13" fmla="*/ 564 h 641"/>
                <a:gd name="T14" fmla="*/ 810 w 814"/>
                <a:gd name="T15" fmla="*/ 582 h 641"/>
                <a:gd name="T16" fmla="*/ 729 w 814"/>
                <a:gd name="T17" fmla="*/ 615 h 641"/>
                <a:gd name="T18" fmla="*/ 483 w 814"/>
                <a:gd name="T19" fmla="*/ 630 h 641"/>
                <a:gd name="T20" fmla="*/ 345 w 814"/>
                <a:gd name="T21" fmla="*/ 612 h 641"/>
                <a:gd name="T22" fmla="*/ 120 w 814"/>
                <a:gd name="T23" fmla="*/ 624 h 641"/>
                <a:gd name="T24" fmla="*/ 0 w 814"/>
                <a:gd name="T25" fmla="*/ 606 h 641"/>
                <a:gd name="T26" fmla="*/ 6 w 814"/>
                <a:gd name="T27" fmla="*/ 579 h 641"/>
                <a:gd name="T28" fmla="*/ 36 w 814"/>
                <a:gd name="T29" fmla="*/ 540 h 641"/>
                <a:gd name="T30" fmla="*/ 54 w 814"/>
                <a:gd name="T31" fmla="*/ 501 h 641"/>
                <a:gd name="T32" fmla="*/ 81 w 814"/>
                <a:gd name="T33" fmla="*/ 477 h 641"/>
                <a:gd name="T34" fmla="*/ 99 w 814"/>
                <a:gd name="T35" fmla="*/ 465 h 641"/>
                <a:gd name="T36" fmla="*/ 132 w 814"/>
                <a:gd name="T37" fmla="*/ 420 h 641"/>
                <a:gd name="T38" fmla="*/ 159 w 814"/>
                <a:gd name="T39" fmla="*/ 357 h 641"/>
                <a:gd name="T40" fmla="*/ 147 w 814"/>
                <a:gd name="T41" fmla="*/ 267 h 641"/>
                <a:gd name="T42" fmla="*/ 123 w 814"/>
                <a:gd name="T43" fmla="*/ 237 h 641"/>
                <a:gd name="T44" fmla="*/ 129 w 814"/>
                <a:gd name="T45" fmla="*/ 213 h 641"/>
                <a:gd name="T46" fmla="*/ 99 w 814"/>
                <a:gd name="T47" fmla="*/ 186 h 641"/>
                <a:gd name="T48" fmla="*/ 87 w 814"/>
                <a:gd name="T49" fmla="*/ 132 h 641"/>
                <a:gd name="T50" fmla="*/ 93 w 814"/>
                <a:gd name="T51" fmla="*/ 57 h 641"/>
                <a:gd name="T52" fmla="*/ 120 w 814"/>
                <a:gd name="T53" fmla="*/ 36 h 641"/>
                <a:gd name="T54" fmla="*/ 129 w 814"/>
                <a:gd name="T55" fmla="*/ 30 h 641"/>
                <a:gd name="T56" fmla="*/ 141 w 814"/>
                <a:gd name="T57" fmla="*/ 9 h 641"/>
                <a:gd name="T58" fmla="*/ 168 w 814"/>
                <a:gd name="T59" fmla="*/ 0 h 641"/>
                <a:gd name="T60" fmla="*/ 213 w 814"/>
                <a:gd name="T61" fmla="*/ 30 h 641"/>
                <a:gd name="T62" fmla="*/ 279 w 814"/>
                <a:gd name="T63" fmla="*/ 72 h 641"/>
                <a:gd name="T64" fmla="*/ 333 w 814"/>
                <a:gd name="T65" fmla="*/ 84 h 641"/>
                <a:gd name="T66" fmla="*/ 486 w 814"/>
                <a:gd name="T67" fmla="*/ 78 h 641"/>
                <a:gd name="T68" fmla="*/ 585 w 814"/>
                <a:gd name="T69" fmla="*/ 57 h 641"/>
                <a:gd name="T70" fmla="*/ 729 w 814"/>
                <a:gd name="T71" fmla="*/ 39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4" h="641">
                  <a:moveTo>
                    <a:pt x="729" y="39"/>
                  </a:moveTo>
                  <a:cubicBezTo>
                    <a:pt x="727" y="68"/>
                    <a:pt x="729" y="91"/>
                    <a:pt x="720" y="117"/>
                  </a:cubicBezTo>
                  <a:cubicBezTo>
                    <a:pt x="716" y="148"/>
                    <a:pt x="704" y="177"/>
                    <a:pt x="696" y="207"/>
                  </a:cubicBezTo>
                  <a:cubicBezTo>
                    <a:pt x="694" y="271"/>
                    <a:pt x="683" y="357"/>
                    <a:pt x="726" y="414"/>
                  </a:cubicBezTo>
                  <a:cubicBezTo>
                    <a:pt x="734" y="437"/>
                    <a:pt x="728" y="427"/>
                    <a:pt x="741" y="444"/>
                  </a:cubicBezTo>
                  <a:cubicBezTo>
                    <a:pt x="748" y="470"/>
                    <a:pt x="762" y="494"/>
                    <a:pt x="777" y="516"/>
                  </a:cubicBezTo>
                  <a:cubicBezTo>
                    <a:pt x="780" y="538"/>
                    <a:pt x="779" y="551"/>
                    <a:pt x="798" y="564"/>
                  </a:cubicBezTo>
                  <a:cubicBezTo>
                    <a:pt x="800" y="571"/>
                    <a:pt x="809" y="575"/>
                    <a:pt x="810" y="582"/>
                  </a:cubicBezTo>
                  <a:cubicBezTo>
                    <a:pt x="814" y="610"/>
                    <a:pt x="746" y="613"/>
                    <a:pt x="729" y="615"/>
                  </a:cubicBezTo>
                  <a:cubicBezTo>
                    <a:pt x="652" y="641"/>
                    <a:pt x="556" y="629"/>
                    <a:pt x="483" y="630"/>
                  </a:cubicBezTo>
                  <a:cubicBezTo>
                    <a:pt x="442" y="629"/>
                    <a:pt x="384" y="638"/>
                    <a:pt x="345" y="612"/>
                  </a:cubicBezTo>
                  <a:cubicBezTo>
                    <a:pt x="286" y="610"/>
                    <a:pt x="177" y="625"/>
                    <a:pt x="120" y="624"/>
                  </a:cubicBezTo>
                  <a:cubicBezTo>
                    <a:pt x="63" y="623"/>
                    <a:pt x="19" y="614"/>
                    <a:pt x="0" y="606"/>
                  </a:cubicBezTo>
                  <a:cubicBezTo>
                    <a:pt x="3" y="597"/>
                    <a:pt x="3" y="588"/>
                    <a:pt x="6" y="579"/>
                  </a:cubicBezTo>
                  <a:cubicBezTo>
                    <a:pt x="12" y="562"/>
                    <a:pt x="24" y="552"/>
                    <a:pt x="36" y="540"/>
                  </a:cubicBezTo>
                  <a:cubicBezTo>
                    <a:pt x="46" y="530"/>
                    <a:pt x="50" y="513"/>
                    <a:pt x="54" y="501"/>
                  </a:cubicBezTo>
                  <a:cubicBezTo>
                    <a:pt x="57" y="491"/>
                    <a:pt x="73" y="483"/>
                    <a:pt x="81" y="477"/>
                  </a:cubicBezTo>
                  <a:cubicBezTo>
                    <a:pt x="87" y="473"/>
                    <a:pt x="99" y="465"/>
                    <a:pt x="99" y="465"/>
                  </a:cubicBezTo>
                  <a:cubicBezTo>
                    <a:pt x="105" y="447"/>
                    <a:pt x="123" y="438"/>
                    <a:pt x="132" y="420"/>
                  </a:cubicBezTo>
                  <a:cubicBezTo>
                    <a:pt x="142" y="401"/>
                    <a:pt x="144" y="372"/>
                    <a:pt x="159" y="357"/>
                  </a:cubicBezTo>
                  <a:cubicBezTo>
                    <a:pt x="166" y="335"/>
                    <a:pt x="161" y="289"/>
                    <a:pt x="147" y="267"/>
                  </a:cubicBezTo>
                  <a:cubicBezTo>
                    <a:pt x="140" y="256"/>
                    <a:pt x="129" y="249"/>
                    <a:pt x="123" y="237"/>
                  </a:cubicBezTo>
                  <a:cubicBezTo>
                    <a:pt x="117" y="228"/>
                    <a:pt x="133" y="221"/>
                    <a:pt x="129" y="213"/>
                  </a:cubicBezTo>
                  <a:cubicBezTo>
                    <a:pt x="125" y="205"/>
                    <a:pt x="106" y="199"/>
                    <a:pt x="99" y="186"/>
                  </a:cubicBezTo>
                  <a:cubicBezTo>
                    <a:pt x="95" y="168"/>
                    <a:pt x="91" y="150"/>
                    <a:pt x="87" y="132"/>
                  </a:cubicBezTo>
                  <a:cubicBezTo>
                    <a:pt x="88" y="118"/>
                    <a:pt x="83" y="72"/>
                    <a:pt x="93" y="57"/>
                  </a:cubicBezTo>
                  <a:cubicBezTo>
                    <a:pt x="99" y="49"/>
                    <a:pt x="113" y="41"/>
                    <a:pt x="120" y="36"/>
                  </a:cubicBezTo>
                  <a:cubicBezTo>
                    <a:pt x="123" y="34"/>
                    <a:pt x="129" y="30"/>
                    <a:pt x="129" y="30"/>
                  </a:cubicBezTo>
                  <a:cubicBezTo>
                    <a:pt x="133" y="23"/>
                    <a:pt x="135" y="14"/>
                    <a:pt x="141" y="9"/>
                  </a:cubicBezTo>
                  <a:cubicBezTo>
                    <a:pt x="149" y="3"/>
                    <a:pt x="168" y="0"/>
                    <a:pt x="168" y="0"/>
                  </a:cubicBezTo>
                  <a:cubicBezTo>
                    <a:pt x="181" y="13"/>
                    <a:pt x="200" y="17"/>
                    <a:pt x="213" y="30"/>
                  </a:cubicBezTo>
                  <a:cubicBezTo>
                    <a:pt x="228" y="45"/>
                    <a:pt x="258" y="66"/>
                    <a:pt x="279" y="72"/>
                  </a:cubicBezTo>
                  <a:cubicBezTo>
                    <a:pt x="297" y="77"/>
                    <a:pt x="315" y="78"/>
                    <a:pt x="333" y="84"/>
                  </a:cubicBezTo>
                  <a:cubicBezTo>
                    <a:pt x="351" y="84"/>
                    <a:pt x="447" y="83"/>
                    <a:pt x="486" y="78"/>
                  </a:cubicBezTo>
                  <a:cubicBezTo>
                    <a:pt x="520" y="74"/>
                    <a:pt x="549" y="60"/>
                    <a:pt x="585" y="57"/>
                  </a:cubicBezTo>
                  <a:cubicBezTo>
                    <a:pt x="627" y="43"/>
                    <a:pt x="684" y="39"/>
                    <a:pt x="729" y="39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98" name="Freeform 626"/>
            <p:cNvSpPr>
              <a:spLocks/>
            </p:cNvSpPr>
            <p:nvPr/>
          </p:nvSpPr>
          <p:spPr bwMode="auto">
            <a:xfrm>
              <a:off x="888" y="2617"/>
              <a:ext cx="365" cy="136"/>
            </a:xfrm>
            <a:custGeom>
              <a:avLst/>
              <a:gdLst>
                <a:gd name="T0" fmla="*/ 735 w 741"/>
                <a:gd name="T1" fmla="*/ 63 h 281"/>
                <a:gd name="T2" fmla="*/ 705 w 741"/>
                <a:gd name="T3" fmla="*/ 95 h 281"/>
                <a:gd name="T4" fmla="*/ 665 w 741"/>
                <a:gd name="T5" fmla="*/ 143 h 281"/>
                <a:gd name="T6" fmla="*/ 627 w 741"/>
                <a:gd name="T7" fmla="*/ 165 h 281"/>
                <a:gd name="T8" fmla="*/ 483 w 741"/>
                <a:gd name="T9" fmla="*/ 266 h 281"/>
                <a:gd name="T10" fmla="*/ 210 w 741"/>
                <a:gd name="T11" fmla="*/ 255 h 281"/>
                <a:gd name="T12" fmla="*/ 126 w 741"/>
                <a:gd name="T13" fmla="*/ 210 h 281"/>
                <a:gd name="T14" fmla="*/ 110 w 741"/>
                <a:gd name="T15" fmla="*/ 194 h 281"/>
                <a:gd name="T16" fmla="*/ 6 w 741"/>
                <a:gd name="T17" fmla="*/ 90 h 281"/>
                <a:gd name="T18" fmla="*/ 3 w 741"/>
                <a:gd name="T19" fmla="*/ 66 h 281"/>
                <a:gd name="T20" fmla="*/ 24 w 741"/>
                <a:gd name="T21" fmla="*/ 69 h 281"/>
                <a:gd name="T22" fmla="*/ 69 w 741"/>
                <a:gd name="T23" fmla="*/ 54 h 281"/>
                <a:gd name="T24" fmla="*/ 132 w 741"/>
                <a:gd name="T25" fmla="*/ 33 h 281"/>
                <a:gd name="T26" fmla="*/ 159 w 741"/>
                <a:gd name="T27" fmla="*/ 12 h 281"/>
                <a:gd name="T28" fmla="*/ 198 w 741"/>
                <a:gd name="T29" fmla="*/ 0 h 281"/>
                <a:gd name="T30" fmla="*/ 243 w 741"/>
                <a:gd name="T31" fmla="*/ 24 h 281"/>
                <a:gd name="T32" fmla="*/ 344 w 741"/>
                <a:gd name="T33" fmla="*/ 56 h 281"/>
                <a:gd name="T34" fmla="*/ 489 w 741"/>
                <a:gd name="T35" fmla="*/ 54 h 281"/>
                <a:gd name="T36" fmla="*/ 525 w 741"/>
                <a:gd name="T37" fmla="*/ 27 h 281"/>
                <a:gd name="T38" fmla="*/ 603 w 741"/>
                <a:gd name="T39" fmla="*/ 41 h 281"/>
                <a:gd name="T40" fmla="*/ 708 w 741"/>
                <a:gd name="T41" fmla="*/ 54 h 281"/>
                <a:gd name="T42" fmla="*/ 735 w 741"/>
                <a:gd name="T43" fmla="*/ 63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41" h="281">
                  <a:moveTo>
                    <a:pt x="735" y="63"/>
                  </a:moveTo>
                  <a:cubicBezTo>
                    <a:pt x="721" y="84"/>
                    <a:pt x="721" y="90"/>
                    <a:pt x="705" y="95"/>
                  </a:cubicBezTo>
                  <a:cubicBezTo>
                    <a:pt x="693" y="108"/>
                    <a:pt x="678" y="131"/>
                    <a:pt x="665" y="143"/>
                  </a:cubicBezTo>
                  <a:cubicBezTo>
                    <a:pt x="652" y="155"/>
                    <a:pt x="657" y="144"/>
                    <a:pt x="627" y="165"/>
                  </a:cubicBezTo>
                  <a:cubicBezTo>
                    <a:pt x="599" y="189"/>
                    <a:pt x="508" y="247"/>
                    <a:pt x="483" y="266"/>
                  </a:cubicBezTo>
                  <a:cubicBezTo>
                    <a:pt x="414" y="281"/>
                    <a:pt x="269" y="264"/>
                    <a:pt x="210" y="255"/>
                  </a:cubicBezTo>
                  <a:cubicBezTo>
                    <a:pt x="187" y="242"/>
                    <a:pt x="143" y="220"/>
                    <a:pt x="126" y="210"/>
                  </a:cubicBezTo>
                  <a:cubicBezTo>
                    <a:pt x="112" y="189"/>
                    <a:pt x="126" y="199"/>
                    <a:pt x="110" y="194"/>
                  </a:cubicBezTo>
                  <a:cubicBezTo>
                    <a:pt x="90" y="174"/>
                    <a:pt x="23" y="110"/>
                    <a:pt x="6" y="90"/>
                  </a:cubicBezTo>
                  <a:cubicBezTo>
                    <a:pt x="5" y="86"/>
                    <a:pt x="0" y="70"/>
                    <a:pt x="3" y="66"/>
                  </a:cubicBezTo>
                  <a:cubicBezTo>
                    <a:pt x="6" y="62"/>
                    <a:pt x="13" y="71"/>
                    <a:pt x="24" y="69"/>
                  </a:cubicBezTo>
                  <a:cubicBezTo>
                    <a:pt x="40" y="65"/>
                    <a:pt x="51" y="57"/>
                    <a:pt x="69" y="54"/>
                  </a:cubicBezTo>
                  <a:cubicBezTo>
                    <a:pt x="88" y="42"/>
                    <a:pt x="113" y="45"/>
                    <a:pt x="132" y="33"/>
                  </a:cubicBezTo>
                  <a:cubicBezTo>
                    <a:pt x="141" y="27"/>
                    <a:pt x="149" y="17"/>
                    <a:pt x="159" y="12"/>
                  </a:cubicBezTo>
                  <a:cubicBezTo>
                    <a:pt x="171" y="6"/>
                    <a:pt x="185" y="4"/>
                    <a:pt x="198" y="0"/>
                  </a:cubicBezTo>
                  <a:cubicBezTo>
                    <a:pt x="215" y="6"/>
                    <a:pt x="227" y="19"/>
                    <a:pt x="243" y="24"/>
                  </a:cubicBezTo>
                  <a:cubicBezTo>
                    <a:pt x="277" y="35"/>
                    <a:pt x="311" y="45"/>
                    <a:pt x="344" y="56"/>
                  </a:cubicBezTo>
                  <a:cubicBezTo>
                    <a:pt x="406" y="54"/>
                    <a:pt x="434" y="58"/>
                    <a:pt x="489" y="54"/>
                  </a:cubicBezTo>
                  <a:cubicBezTo>
                    <a:pt x="522" y="49"/>
                    <a:pt x="504" y="41"/>
                    <a:pt x="525" y="27"/>
                  </a:cubicBezTo>
                  <a:cubicBezTo>
                    <a:pt x="545" y="24"/>
                    <a:pt x="573" y="37"/>
                    <a:pt x="603" y="41"/>
                  </a:cubicBezTo>
                  <a:cubicBezTo>
                    <a:pt x="633" y="45"/>
                    <a:pt x="686" y="50"/>
                    <a:pt x="708" y="54"/>
                  </a:cubicBezTo>
                  <a:cubicBezTo>
                    <a:pt x="713" y="55"/>
                    <a:pt x="741" y="69"/>
                    <a:pt x="735" y="63"/>
                  </a:cubicBezTo>
                  <a:close/>
                </a:path>
              </a:pathLst>
            </a:custGeom>
            <a:solidFill>
              <a:srgbClr val="C0C0C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099" name="Freeform 627"/>
            <p:cNvSpPr>
              <a:spLocks/>
            </p:cNvSpPr>
            <p:nvPr/>
          </p:nvSpPr>
          <p:spPr bwMode="auto">
            <a:xfrm>
              <a:off x="913" y="2623"/>
              <a:ext cx="325" cy="108"/>
            </a:xfrm>
            <a:custGeom>
              <a:avLst/>
              <a:gdLst>
                <a:gd name="T0" fmla="*/ 598 w 660"/>
                <a:gd name="T1" fmla="*/ 98 h 224"/>
                <a:gd name="T2" fmla="*/ 565 w 660"/>
                <a:gd name="T3" fmla="*/ 125 h 224"/>
                <a:gd name="T4" fmla="*/ 535 w 660"/>
                <a:gd name="T5" fmla="*/ 144 h 224"/>
                <a:gd name="T6" fmla="*/ 495 w 660"/>
                <a:gd name="T7" fmla="*/ 177 h 224"/>
                <a:gd name="T8" fmla="*/ 423 w 660"/>
                <a:gd name="T9" fmla="*/ 221 h 224"/>
                <a:gd name="T10" fmla="*/ 405 w 660"/>
                <a:gd name="T11" fmla="*/ 224 h 224"/>
                <a:gd name="T12" fmla="*/ 217 w 660"/>
                <a:gd name="T13" fmla="*/ 218 h 224"/>
                <a:gd name="T14" fmla="*/ 181 w 660"/>
                <a:gd name="T15" fmla="*/ 210 h 224"/>
                <a:gd name="T16" fmla="*/ 169 w 660"/>
                <a:gd name="T17" fmla="*/ 200 h 224"/>
                <a:gd name="T18" fmla="*/ 145 w 660"/>
                <a:gd name="T19" fmla="*/ 179 h 224"/>
                <a:gd name="T20" fmla="*/ 133 w 660"/>
                <a:gd name="T21" fmla="*/ 167 h 224"/>
                <a:gd name="T22" fmla="*/ 112 w 660"/>
                <a:gd name="T23" fmla="*/ 150 h 224"/>
                <a:gd name="T24" fmla="*/ 97 w 660"/>
                <a:gd name="T25" fmla="*/ 138 h 224"/>
                <a:gd name="T26" fmla="*/ 37 w 660"/>
                <a:gd name="T27" fmla="*/ 96 h 224"/>
                <a:gd name="T28" fmla="*/ 9 w 660"/>
                <a:gd name="T29" fmla="*/ 66 h 224"/>
                <a:gd name="T30" fmla="*/ 0 w 660"/>
                <a:gd name="T31" fmla="*/ 54 h 224"/>
                <a:gd name="T32" fmla="*/ 24 w 660"/>
                <a:gd name="T33" fmla="*/ 41 h 224"/>
                <a:gd name="T34" fmla="*/ 45 w 660"/>
                <a:gd name="T35" fmla="*/ 35 h 224"/>
                <a:gd name="T36" fmla="*/ 60 w 660"/>
                <a:gd name="T37" fmla="*/ 29 h 224"/>
                <a:gd name="T38" fmla="*/ 90 w 660"/>
                <a:gd name="T39" fmla="*/ 15 h 224"/>
                <a:gd name="T40" fmla="*/ 103 w 660"/>
                <a:gd name="T41" fmla="*/ 9 h 224"/>
                <a:gd name="T42" fmla="*/ 141 w 660"/>
                <a:gd name="T43" fmla="*/ 9 h 224"/>
                <a:gd name="T44" fmla="*/ 160 w 660"/>
                <a:gd name="T45" fmla="*/ 23 h 224"/>
                <a:gd name="T46" fmla="*/ 174 w 660"/>
                <a:gd name="T47" fmla="*/ 41 h 224"/>
                <a:gd name="T48" fmla="*/ 258 w 660"/>
                <a:gd name="T49" fmla="*/ 86 h 224"/>
                <a:gd name="T50" fmla="*/ 306 w 660"/>
                <a:gd name="T51" fmla="*/ 104 h 224"/>
                <a:gd name="T52" fmla="*/ 333 w 660"/>
                <a:gd name="T53" fmla="*/ 98 h 224"/>
                <a:gd name="T54" fmla="*/ 357 w 660"/>
                <a:gd name="T55" fmla="*/ 92 h 224"/>
                <a:gd name="T56" fmla="*/ 408 w 660"/>
                <a:gd name="T57" fmla="*/ 77 h 224"/>
                <a:gd name="T58" fmla="*/ 439 w 660"/>
                <a:gd name="T59" fmla="*/ 71 h 224"/>
                <a:gd name="T60" fmla="*/ 471 w 660"/>
                <a:gd name="T61" fmla="*/ 65 h 224"/>
                <a:gd name="T62" fmla="*/ 498 w 660"/>
                <a:gd name="T63" fmla="*/ 38 h 224"/>
                <a:gd name="T64" fmla="*/ 513 w 660"/>
                <a:gd name="T65" fmla="*/ 23 h 224"/>
                <a:gd name="T66" fmla="*/ 580 w 660"/>
                <a:gd name="T67" fmla="*/ 30 h 224"/>
                <a:gd name="T68" fmla="*/ 619 w 660"/>
                <a:gd name="T69" fmla="*/ 36 h 224"/>
                <a:gd name="T70" fmla="*/ 628 w 660"/>
                <a:gd name="T71" fmla="*/ 38 h 224"/>
                <a:gd name="T72" fmla="*/ 654 w 660"/>
                <a:gd name="T73" fmla="*/ 38 h 224"/>
                <a:gd name="T74" fmla="*/ 649 w 660"/>
                <a:gd name="T75" fmla="*/ 48 h 224"/>
                <a:gd name="T76" fmla="*/ 598 w 660"/>
                <a:gd name="T77" fmla="*/ 98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60" h="224">
                  <a:moveTo>
                    <a:pt x="598" y="98"/>
                  </a:moveTo>
                  <a:cubicBezTo>
                    <a:pt x="590" y="111"/>
                    <a:pt x="579" y="119"/>
                    <a:pt x="565" y="125"/>
                  </a:cubicBezTo>
                  <a:cubicBezTo>
                    <a:pt x="557" y="133"/>
                    <a:pt x="546" y="142"/>
                    <a:pt x="535" y="144"/>
                  </a:cubicBezTo>
                  <a:cubicBezTo>
                    <a:pt x="528" y="155"/>
                    <a:pt x="507" y="171"/>
                    <a:pt x="495" y="177"/>
                  </a:cubicBezTo>
                  <a:cubicBezTo>
                    <a:pt x="476" y="190"/>
                    <a:pt x="438" y="213"/>
                    <a:pt x="423" y="221"/>
                  </a:cubicBezTo>
                  <a:cubicBezTo>
                    <a:pt x="417" y="222"/>
                    <a:pt x="405" y="224"/>
                    <a:pt x="405" y="224"/>
                  </a:cubicBezTo>
                  <a:cubicBezTo>
                    <a:pt x="343" y="223"/>
                    <a:pt x="279" y="224"/>
                    <a:pt x="217" y="218"/>
                  </a:cubicBezTo>
                  <a:cubicBezTo>
                    <a:pt x="204" y="215"/>
                    <a:pt x="193" y="215"/>
                    <a:pt x="181" y="210"/>
                  </a:cubicBezTo>
                  <a:cubicBezTo>
                    <a:pt x="176" y="205"/>
                    <a:pt x="176" y="201"/>
                    <a:pt x="169" y="200"/>
                  </a:cubicBezTo>
                  <a:cubicBezTo>
                    <a:pt x="162" y="192"/>
                    <a:pt x="154" y="184"/>
                    <a:pt x="145" y="179"/>
                  </a:cubicBezTo>
                  <a:cubicBezTo>
                    <a:pt x="142" y="173"/>
                    <a:pt x="139" y="170"/>
                    <a:pt x="133" y="167"/>
                  </a:cubicBezTo>
                  <a:cubicBezTo>
                    <a:pt x="129" y="160"/>
                    <a:pt x="120" y="153"/>
                    <a:pt x="112" y="150"/>
                  </a:cubicBezTo>
                  <a:cubicBezTo>
                    <a:pt x="108" y="145"/>
                    <a:pt x="102" y="141"/>
                    <a:pt x="97" y="138"/>
                  </a:cubicBezTo>
                  <a:cubicBezTo>
                    <a:pt x="85" y="129"/>
                    <a:pt x="49" y="105"/>
                    <a:pt x="37" y="96"/>
                  </a:cubicBezTo>
                  <a:cubicBezTo>
                    <a:pt x="22" y="84"/>
                    <a:pt x="15" y="73"/>
                    <a:pt x="9" y="66"/>
                  </a:cubicBezTo>
                  <a:cubicBezTo>
                    <a:pt x="7" y="61"/>
                    <a:pt x="3" y="59"/>
                    <a:pt x="0" y="54"/>
                  </a:cubicBezTo>
                  <a:cubicBezTo>
                    <a:pt x="7" y="49"/>
                    <a:pt x="16" y="43"/>
                    <a:pt x="24" y="41"/>
                  </a:cubicBezTo>
                  <a:cubicBezTo>
                    <a:pt x="30" y="38"/>
                    <a:pt x="38" y="36"/>
                    <a:pt x="45" y="35"/>
                  </a:cubicBezTo>
                  <a:cubicBezTo>
                    <a:pt x="50" y="32"/>
                    <a:pt x="54" y="30"/>
                    <a:pt x="60" y="29"/>
                  </a:cubicBezTo>
                  <a:cubicBezTo>
                    <a:pt x="70" y="24"/>
                    <a:pt x="81" y="22"/>
                    <a:pt x="90" y="15"/>
                  </a:cubicBezTo>
                  <a:cubicBezTo>
                    <a:pt x="93" y="8"/>
                    <a:pt x="97" y="13"/>
                    <a:pt x="103" y="9"/>
                  </a:cubicBezTo>
                  <a:cubicBezTo>
                    <a:pt x="108" y="0"/>
                    <a:pt x="132" y="8"/>
                    <a:pt x="141" y="9"/>
                  </a:cubicBezTo>
                  <a:cubicBezTo>
                    <a:pt x="146" y="16"/>
                    <a:pt x="153" y="18"/>
                    <a:pt x="160" y="23"/>
                  </a:cubicBezTo>
                  <a:cubicBezTo>
                    <a:pt x="163" y="34"/>
                    <a:pt x="162" y="38"/>
                    <a:pt x="174" y="41"/>
                  </a:cubicBezTo>
                  <a:cubicBezTo>
                    <a:pt x="187" y="53"/>
                    <a:pt x="244" y="76"/>
                    <a:pt x="258" y="86"/>
                  </a:cubicBezTo>
                  <a:cubicBezTo>
                    <a:pt x="280" y="96"/>
                    <a:pt x="294" y="102"/>
                    <a:pt x="306" y="104"/>
                  </a:cubicBezTo>
                  <a:cubicBezTo>
                    <a:pt x="316" y="102"/>
                    <a:pt x="324" y="100"/>
                    <a:pt x="333" y="98"/>
                  </a:cubicBezTo>
                  <a:cubicBezTo>
                    <a:pt x="340" y="94"/>
                    <a:pt x="357" y="92"/>
                    <a:pt x="357" y="92"/>
                  </a:cubicBezTo>
                  <a:cubicBezTo>
                    <a:pt x="369" y="89"/>
                    <a:pt x="394" y="80"/>
                    <a:pt x="408" y="77"/>
                  </a:cubicBezTo>
                  <a:cubicBezTo>
                    <a:pt x="417" y="72"/>
                    <a:pt x="429" y="72"/>
                    <a:pt x="439" y="71"/>
                  </a:cubicBezTo>
                  <a:cubicBezTo>
                    <a:pt x="449" y="68"/>
                    <a:pt x="460" y="66"/>
                    <a:pt x="471" y="65"/>
                  </a:cubicBezTo>
                  <a:cubicBezTo>
                    <a:pt x="481" y="60"/>
                    <a:pt x="491" y="45"/>
                    <a:pt x="498" y="38"/>
                  </a:cubicBezTo>
                  <a:cubicBezTo>
                    <a:pt x="503" y="31"/>
                    <a:pt x="506" y="27"/>
                    <a:pt x="513" y="23"/>
                  </a:cubicBezTo>
                  <a:cubicBezTo>
                    <a:pt x="535" y="27"/>
                    <a:pt x="557" y="29"/>
                    <a:pt x="580" y="30"/>
                  </a:cubicBezTo>
                  <a:cubicBezTo>
                    <a:pt x="593" y="35"/>
                    <a:pt x="605" y="35"/>
                    <a:pt x="619" y="36"/>
                  </a:cubicBezTo>
                  <a:cubicBezTo>
                    <a:pt x="622" y="37"/>
                    <a:pt x="625" y="38"/>
                    <a:pt x="628" y="38"/>
                  </a:cubicBezTo>
                  <a:cubicBezTo>
                    <a:pt x="639" y="39"/>
                    <a:pt x="643" y="36"/>
                    <a:pt x="654" y="38"/>
                  </a:cubicBezTo>
                  <a:cubicBezTo>
                    <a:pt x="660" y="39"/>
                    <a:pt x="649" y="48"/>
                    <a:pt x="649" y="48"/>
                  </a:cubicBezTo>
                  <a:cubicBezTo>
                    <a:pt x="640" y="57"/>
                    <a:pt x="612" y="85"/>
                    <a:pt x="598" y="9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00" name="Freeform 628"/>
            <p:cNvSpPr>
              <a:spLocks/>
            </p:cNvSpPr>
            <p:nvPr/>
          </p:nvSpPr>
          <p:spPr bwMode="auto">
            <a:xfrm>
              <a:off x="783" y="2676"/>
              <a:ext cx="470" cy="290"/>
            </a:xfrm>
            <a:custGeom>
              <a:avLst/>
              <a:gdLst>
                <a:gd name="T0" fmla="*/ 207 w 954"/>
                <a:gd name="T1" fmla="*/ 103 h 600"/>
                <a:gd name="T2" fmla="*/ 51 w 954"/>
                <a:gd name="T3" fmla="*/ 415 h 600"/>
                <a:gd name="T4" fmla="*/ 0 w 954"/>
                <a:gd name="T5" fmla="*/ 549 h 600"/>
                <a:gd name="T6" fmla="*/ 73 w 954"/>
                <a:gd name="T7" fmla="*/ 597 h 600"/>
                <a:gd name="T8" fmla="*/ 179 w 954"/>
                <a:gd name="T9" fmla="*/ 544 h 600"/>
                <a:gd name="T10" fmla="*/ 337 w 954"/>
                <a:gd name="T11" fmla="*/ 478 h 600"/>
                <a:gd name="T12" fmla="*/ 428 w 954"/>
                <a:gd name="T13" fmla="*/ 457 h 600"/>
                <a:gd name="T14" fmla="*/ 516 w 954"/>
                <a:gd name="T15" fmla="*/ 426 h 600"/>
                <a:gd name="T16" fmla="*/ 557 w 954"/>
                <a:gd name="T17" fmla="*/ 400 h 600"/>
                <a:gd name="T18" fmla="*/ 689 w 954"/>
                <a:gd name="T19" fmla="*/ 361 h 600"/>
                <a:gd name="T20" fmla="*/ 754 w 954"/>
                <a:gd name="T21" fmla="*/ 349 h 600"/>
                <a:gd name="T22" fmla="*/ 937 w 954"/>
                <a:gd name="T23" fmla="*/ 244 h 600"/>
                <a:gd name="T24" fmla="*/ 929 w 954"/>
                <a:gd name="T25" fmla="*/ 151 h 600"/>
                <a:gd name="T26" fmla="*/ 886 w 954"/>
                <a:gd name="T27" fmla="*/ 120 h 600"/>
                <a:gd name="T28" fmla="*/ 853 w 954"/>
                <a:gd name="T29" fmla="*/ 85 h 600"/>
                <a:gd name="T30" fmla="*/ 850 w 954"/>
                <a:gd name="T31" fmla="*/ 76 h 600"/>
                <a:gd name="T32" fmla="*/ 826 w 954"/>
                <a:gd name="T33" fmla="*/ 4 h 600"/>
                <a:gd name="T34" fmla="*/ 765 w 954"/>
                <a:gd name="T35" fmla="*/ 28 h 600"/>
                <a:gd name="T36" fmla="*/ 705 w 954"/>
                <a:gd name="T37" fmla="*/ 78 h 600"/>
                <a:gd name="T38" fmla="*/ 643 w 954"/>
                <a:gd name="T39" fmla="*/ 106 h 600"/>
                <a:gd name="T40" fmla="*/ 693 w 954"/>
                <a:gd name="T41" fmla="*/ 63 h 600"/>
                <a:gd name="T42" fmla="*/ 622 w 954"/>
                <a:gd name="T43" fmla="*/ 72 h 600"/>
                <a:gd name="T44" fmla="*/ 571 w 954"/>
                <a:gd name="T45" fmla="*/ 174 h 600"/>
                <a:gd name="T46" fmla="*/ 628 w 954"/>
                <a:gd name="T47" fmla="*/ 228 h 600"/>
                <a:gd name="T48" fmla="*/ 509 w 954"/>
                <a:gd name="T49" fmla="*/ 339 h 600"/>
                <a:gd name="T50" fmla="*/ 406 w 954"/>
                <a:gd name="T51" fmla="*/ 352 h 600"/>
                <a:gd name="T52" fmla="*/ 252 w 954"/>
                <a:gd name="T53" fmla="*/ 385 h 600"/>
                <a:gd name="T54" fmla="*/ 237 w 954"/>
                <a:gd name="T55" fmla="*/ 412 h 600"/>
                <a:gd name="T56" fmla="*/ 196 w 954"/>
                <a:gd name="T57" fmla="*/ 396 h 600"/>
                <a:gd name="T58" fmla="*/ 220 w 954"/>
                <a:gd name="T59" fmla="*/ 268 h 600"/>
                <a:gd name="T60" fmla="*/ 277 w 954"/>
                <a:gd name="T61" fmla="*/ 46 h 600"/>
                <a:gd name="T62" fmla="*/ 252 w 954"/>
                <a:gd name="T63" fmla="*/ 1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54" h="600">
                  <a:moveTo>
                    <a:pt x="244" y="19"/>
                  </a:moveTo>
                  <a:cubicBezTo>
                    <a:pt x="236" y="36"/>
                    <a:pt x="226" y="61"/>
                    <a:pt x="207" y="103"/>
                  </a:cubicBezTo>
                  <a:cubicBezTo>
                    <a:pt x="187" y="147"/>
                    <a:pt x="154" y="225"/>
                    <a:pt x="128" y="273"/>
                  </a:cubicBezTo>
                  <a:cubicBezTo>
                    <a:pt x="102" y="314"/>
                    <a:pt x="69" y="388"/>
                    <a:pt x="51" y="415"/>
                  </a:cubicBezTo>
                  <a:cubicBezTo>
                    <a:pt x="33" y="452"/>
                    <a:pt x="25" y="461"/>
                    <a:pt x="16" y="483"/>
                  </a:cubicBezTo>
                  <a:cubicBezTo>
                    <a:pt x="7" y="505"/>
                    <a:pt x="0" y="532"/>
                    <a:pt x="0" y="549"/>
                  </a:cubicBezTo>
                  <a:cubicBezTo>
                    <a:pt x="0" y="566"/>
                    <a:pt x="9" y="584"/>
                    <a:pt x="15" y="588"/>
                  </a:cubicBezTo>
                  <a:cubicBezTo>
                    <a:pt x="27" y="596"/>
                    <a:pt x="52" y="600"/>
                    <a:pt x="73" y="597"/>
                  </a:cubicBezTo>
                  <a:cubicBezTo>
                    <a:pt x="88" y="592"/>
                    <a:pt x="123" y="576"/>
                    <a:pt x="141" y="567"/>
                  </a:cubicBezTo>
                  <a:cubicBezTo>
                    <a:pt x="149" y="565"/>
                    <a:pt x="179" y="544"/>
                    <a:pt x="179" y="544"/>
                  </a:cubicBezTo>
                  <a:cubicBezTo>
                    <a:pt x="195" y="533"/>
                    <a:pt x="214" y="531"/>
                    <a:pt x="233" y="529"/>
                  </a:cubicBezTo>
                  <a:cubicBezTo>
                    <a:pt x="253" y="523"/>
                    <a:pt x="312" y="488"/>
                    <a:pt x="337" y="478"/>
                  </a:cubicBezTo>
                  <a:cubicBezTo>
                    <a:pt x="361" y="469"/>
                    <a:pt x="364" y="480"/>
                    <a:pt x="379" y="477"/>
                  </a:cubicBezTo>
                  <a:cubicBezTo>
                    <a:pt x="394" y="474"/>
                    <a:pt x="412" y="463"/>
                    <a:pt x="428" y="457"/>
                  </a:cubicBezTo>
                  <a:cubicBezTo>
                    <a:pt x="444" y="452"/>
                    <a:pt x="464" y="446"/>
                    <a:pt x="479" y="439"/>
                  </a:cubicBezTo>
                  <a:cubicBezTo>
                    <a:pt x="492" y="435"/>
                    <a:pt x="503" y="430"/>
                    <a:pt x="516" y="426"/>
                  </a:cubicBezTo>
                  <a:cubicBezTo>
                    <a:pt x="529" y="422"/>
                    <a:pt x="551" y="421"/>
                    <a:pt x="558" y="417"/>
                  </a:cubicBezTo>
                  <a:cubicBezTo>
                    <a:pt x="572" y="413"/>
                    <a:pt x="544" y="406"/>
                    <a:pt x="557" y="400"/>
                  </a:cubicBezTo>
                  <a:cubicBezTo>
                    <a:pt x="579" y="391"/>
                    <a:pt x="603" y="388"/>
                    <a:pt x="626" y="382"/>
                  </a:cubicBezTo>
                  <a:cubicBezTo>
                    <a:pt x="647" y="377"/>
                    <a:pt x="668" y="368"/>
                    <a:pt x="689" y="361"/>
                  </a:cubicBezTo>
                  <a:cubicBezTo>
                    <a:pt x="703" y="356"/>
                    <a:pt x="714" y="345"/>
                    <a:pt x="728" y="340"/>
                  </a:cubicBezTo>
                  <a:cubicBezTo>
                    <a:pt x="774" y="346"/>
                    <a:pt x="726" y="340"/>
                    <a:pt x="754" y="349"/>
                  </a:cubicBezTo>
                  <a:cubicBezTo>
                    <a:pt x="770" y="346"/>
                    <a:pt x="814" y="320"/>
                    <a:pt x="829" y="315"/>
                  </a:cubicBezTo>
                  <a:cubicBezTo>
                    <a:pt x="859" y="302"/>
                    <a:pt x="916" y="266"/>
                    <a:pt x="937" y="244"/>
                  </a:cubicBezTo>
                  <a:cubicBezTo>
                    <a:pt x="954" y="219"/>
                    <a:pt x="942" y="226"/>
                    <a:pt x="951" y="198"/>
                  </a:cubicBezTo>
                  <a:cubicBezTo>
                    <a:pt x="946" y="183"/>
                    <a:pt x="941" y="159"/>
                    <a:pt x="929" y="151"/>
                  </a:cubicBezTo>
                  <a:cubicBezTo>
                    <a:pt x="922" y="143"/>
                    <a:pt x="908" y="147"/>
                    <a:pt x="902" y="144"/>
                  </a:cubicBezTo>
                  <a:cubicBezTo>
                    <a:pt x="895" y="139"/>
                    <a:pt x="890" y="127"/>
                    <a:pt x="886" y="120"/>
                  </a:cubicBezTo>
                  <a:cubicBezTo>
                    <a:pt x="881" y="112"/>
                    <a:pt x="881" y="109"/>
                    <a:pt x="876" y="103"/>
                  </a:cubicBezTo>
                  <a:cubicBezTo>
                    <a:pt x="871" y="97"/>
                    <a:pt x="864" y="85"/>
                    <a:pt x="853" y="85"/>
                  </a:cubicBezTo>
                  <a:cubicBezTo>
                    <a:pt x="842" y="85"/>
                    <a:pt x="811" y="104"/>
                    <a:pt x="811" y="105"/>
                  </a:cubicBezTo>
                  <a:cubicBezTo>
                    <a:pt x="811" y="106"/>
                    <a:pt x="843" y="88"/>
                    <a:pt x="850" y="76"/>
                  </a:cubicBezTo>
                  <a:cubicBezTo>
                    <a:pt x="857" y="64"/>
                    <a:pt x="859" y="42"/>
                    <a:pt x="855" y="30"/>
                  </a:cubicBezTo>
                  <a:cubicBezTo>
                    <a:pt x="851" y="18"/>
                    <a:pt x="839" y="8"/>
                    <a:pt x="826" y="4"/>
                  </a:cubicBezTo>
                  <a:cubicBezTo>
                    <a:pt x="816" y="2"/>
                    <a:pt x="784" y="0"/>
                    <a:pt x="774" y="4"/>
                  </a:cubicBezTo>
                  <a:cubicBezTo>
                    <a:pt x="764" y="8"/>
                    <a:pt x="772" y="20"/>
                    <a:pt x="765" y="28"/>
                  </a:cubicBezTo>
                  <a:cubicBezTo>
                    <a:pt x="762" y="37"/>
                    <a:pt x="733" y="46"/>
                    <a:pt x="730" y="54"/>
                  </a:cubicBezTo>
                  <a:cubicBezTo>
                    <a:pt x="720" y="62"/>
                    <a:pt x="711" y="73"/>
                    <a:pt x="705" y="78"/>
                  </a:cubicBezTo>
                  <a:cubicBezTo>
                    <a:pt x="697" y="85"/>
                    <a:pt x="692" y="89"/>
                    <a:pt x="682" y="94"/>
                  </a:cubicBezTo>
                  <a:cubicBezTo>
                    <a:pt x="674" y="96"/>
                    <a:pt x="651" y="106"/>
                    <a:pt x="643" y="106"/>
                  </a:cubicBezTo>
                  <a:cubicBezTo>
                    <a:pt x="644" y="103"/>
                    <a:pt x="682" y="82"/>
                    <a:pt x="690" y="75"/>
                  </a:cubicBezTo>
                  <a:cubicBezTo>
                    <a:pt x="698" y="68"/>
                    <a:pt x="699" y="66"/>
                    <a:pt x="693" y="63"/>
                  </a:cubicBezTo>
                  <a:cubicBezTo>
                    <a:pt x="687" y="60"/>
                    <a:pt x="666" y="57"/>
                    <a:pt x="654" y="58"/>
                  </a:cubicBezTo>
                  <a:cubicBezTo>
                    <a:pt x="648" y="60"/>
                    <a:pt x="622" y="72"/>
                    <a:pt x="622" y="72"/>
                  </a:cubicBezTo>
                  <a:cubicBezTo>
                    <a:pt x="613" y="83"/>
                    <a:pt x="545" y="99"/>
                    <a:pt x="541" y="115"/>
                  </a:cubicBezTo>
                  <a:cubicBezTo>
                    <a:pt x="533" y="132"/>
                    <a:pt x="561" y="160"/>
                    <a:pt x="571" y="174"/>
                  </a:cubicBezTo>
                  <a:cubicBezTo>
                    <a:pt x="572" y="186"/>
                    <a:pt x="600" y="190"/>
                    <a:pt x="602" y="202"/>
                  </a:cubicBezTo>
                  <a:cubicBezTo>
                    <a:pt x="612" y="214"/>
                    <a:pt x="618" y="216"/>
                    <a:pt x="628" y="228"/>
                  </a:cubicBezTo>
                  <a:cubicBezTo>
                    <a:pt x="635" y="242"/>
                    <a:pt x="663" y="268"/>
                    <a:pt x="643" y="286"/>
                  </a:cubicBezTo>
                  <a:cubicBezTo>
                    <a:pt x="625" y="308"/>
                    <a:pt x="548" y="321"/>
                    <a:pt x="509" y="339"/>
                  </a:cubicBezTo>
                  <a:cubicBezTo>
                    <a:pt x="480" y="348"/>
                    <a:pt x="492" y="344"/>
                    <a:pt x="475" y="345"/>
                  </a:cubicBezTo>
                  <a:cubicBezTo>
                    <a:pt x="458" y="347"/>
                    <a:pt x="423" y="349"/>
                    <a:pt x="406" y="352"/>
                  </a:cubicBezTo>
                  <a:cubicBezTo>
                    <a:pt x="390" y="353"/>
                    <a:pt x="396" y="359"/>
                    <a:pt x="370" y="361"/>
                  </a:cubicBezTo>
                  <a:cubicBezTo>
                    <a:pt x="343" y="371"/>
                    <a:pt x="276" y="376"/>
                    <a:pt x="252" y="385"/>
                  </a:cubicBezTo>
                  <a:cubicBezTo>
                    <a:pt x="230" y="390"/>
                    <a:pt x="242" y="389"/>
                    <a:pt x="240" y="393"/>
                  </a:cubicBezTo>
                  <a:cubicBezTo>
                    <a:pt x="238" y="397"/>
                    <a:pt x="239" y="408"/>
                    <a:pt x="237" y="412"/>
                  </a:cubicBezTo>
                  <a:cubicBezTo>
                    <a:pt x="235" y="416"/>
                    <a:pt x="235" y="418"/>
                    <a:pt x="228" y="415"/>
                  </a:cubicBezTo>
                  <a:cubicBezTo>
                    <a:pt x="221" y="412"/>
                    <a:pt x="202" y="400"/>
                    <a:pt x="196" y="396"/>
                  </a:cubicBezTo>
                  <a:cubicBezTo>
                    <a:pt x="190" y="392"/>
                    <a:pt x="186" y="409"/>
                    <a:pt x="190" y="388"/>
                  </a:cubicBezTo>
                  <a:cubicBezTo>
                    <a:pt x="194" y="367"/>
                    <a:pt x="211" y="300"/>
                    <a:pt x="220" y="268"/>
                  </a:cubicBezTo>
                  <a:cubicBezTo>
                    <a:pt x="229" y="236"/>
                    <a:pt x="237" y="233"/>
                    <a:pt x="246" y="196"/>
                  </a:cubicBezTo>
                  <a:cubicBezTo>
                    <a:pt x="255" y="159"/>
                    <a:pt x="272" y="75"/>
                    <a:pt x="277" y="46"/>
                  </a:cubicBezTo>
                  <a:cubicBezTo>
                    <a:pt x="282" y="17"/>
                    <a:pt x="278" y="26"/>
                    <a:pt x="274" y="19"/>
                  </a:cubicBezTo>
                  <a:cubicBezTo>
                    <a:pt x="270" y="12"/>
                    <a:pt x="257" y="1"/>
                    <a:pt x="252" y="1"/>
                  </a:cubicBezTo>
                  <a:cubicBezTo>
                    <a:pt x="247" y="1"/>
                    <a:pt x="246" y="15"/>
                    <a:pt x="244" y="19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01" name="Freeform 629"/>
            <p:cNvSpPr>
              <a:spLocks/>
            </p:cNvSpPr>
            <p:nvPr/>
          </p:nvSpPr>
          <p:spPr bwMode="auto">
            <a:xfrm>
              <a:off x="790" y="2688"/>
              <a:ext cx="247" cy="274"/>
            </a:xfrm>
            <a:custGeom>
              <a:avLst/>
              <a:gdLst>
                <a:gd name="T0" fmla="*/ 480 w 501"/>
                <a:gd name="T1" fmla="*/ 387 h 566"/>
                <a:gd name="T2" fmla="*/ 447 w 501"/>
                <a:gd name="T3" fmla="*/ 402 h 566"/>
                <a:gd name="T4" fmla="*/ 394 w 501"/>
                <a:gd name="T5" fmla="*/ 423 h 566"/>
                <a:gd name="T6" fmla="*/ 309 w 501"/>
                <a:gd name="T7" fmla="*/ 443 h 566"/>
                <a:gd name="T8" fmla="*/ 261 w 501"/>
                <a:gd name="T9" fmla="*/ 468 h 566"/>
                <a:gd name="T10" fmla="*/ 198 w 501"/>
                <a:gd name="T11" fmla="*/ 492 h 566"/>
                <a:gd name="T12" fmla="*/ 135 w 501"/>
                <a:gd name="T13" fmla="*/ 519 h 566"/>
                <a:gd name="T14" fmla="*/ 76 w 501"/>
                <a:gd name="T15" fmla="*/ 549 h 566"/>
                <a:gd name="T16" fmla="*/ 45 w 501"/>
                <a:gd name="T17" fmla="*/ 566 h 566"/>
                <a:gd name="T18" fmla="*/ 4 w 501"/>
                <a:gd name="T19" fmla="*/ 534 h 566"/>
                <a:gd name="T20" fmla="*/ 13 w 501"/>
                <a:gd name="T21" fmla="*/ 501 h 566"/>
                <a:gd name="T22" fmla="*/ 27 w 501"/>
                <a:gd name="T23" fmla="*/ 468 h 566"/>
                <a:gd name="T24" fmla="*/ 45 w 501"/>
                <a:gd name="T25" fmla="*/ 431 h 566"/>
                <a:gd name="T26" fmla="*/ 69 w 501"/>
                <a:gd name="T27" fmla="*/ 398 h 566"/>
                <a:gd name="T28" fmla="*/ 85 w 501"/>
                <a:gd name="T29" fmla="*/ 375 h 566"/>
                <a:gd name="T30" fmla="*/ 132 w 501"/>
                <a:gd name="T31" fmla="*/ 368 h 566"/>
                <a:gd name="T32" fmla="*/ 151 w 501"/>
                <a:gd name="T33" fmla="*/ 344 h 566"/>
                <a:gd name="T34" fmla="*/ 123 w 501"/>
                <a:gd name="T35" fmla="*/ 335 h 566"/>
                <a:gd name="T36" fmla="*/ 132 w 501"/>
                <a:gd name="T37" fmla="*/ 296 h 566"/>
                <a:gd name="T38" fmla="*/ 157 w 501"/>
                <a:gd name="T39" fmla="*/ 270 h 566"/>
                <a:gd name="T40" fmla="*/ 141 w 501"/>
                <a:gd name="T41" fmla="*/ 260 h 566"/>
                <a:gd name="T42" fmla="*/ 138 w 501"/>
                <a:gd name="T43" fmla="*/ 242 h 566"/>
                <a:gd name="T44" fmla="*/ 159 w 501"/>
                <a:gd name="T45" fmla="*/ 213 h 566"/>
                <a:gd name="T46" fmla="*/ 183 w 501"/>
                <a:gd name="T47" fmla="*/ 164 h 566"/>
                <a:gd name="T48" fmla="*/ 204 w 501"/>
                <a:gd name="T49" fmla="*/ 131 h 566"/>
                <a:gd name="T50" fmla="*/ 219 w 501"/>
                <a:gd name="T51" fmla="*/ 77 h 566"/>
                <a:gd name="T52" fmla="*/ 243 w 501"/>
                <a:gd name="T53" fmla="*/ 20 h 566"/>
                <a:gd name="T54" fmla="*/ 246 w 501"/>
                <a:gd name="T55" fmla="*/ 2 h 566"/>
                <a:gd name="T56" fmla="*/ 225 w 501"/>
                <a:gd name="T57" fmla="*/ 158 h 566"/>
                <a:gd name="T58" fmla="*/ 193 w 501"/>
                <a:gd name="T59" fmla="*/ 272 h 566"/>
                <a:gd name="T60" fmla="*/ 172 w 501"/>
                <a:gd name="T61" fmla="*/ 330 h 566"/>
                <a:gd name="T62" fmla="*/ 178 w 501"/>
                <a:gd name="T63" fmla="*/ 392 h 566"/>
                <a:gd name="T64" fmla="*/ 228 w 501"/>
                <a:gd name="T65" fmla="*/ 399 h 566"/>
                <a:gd name="T66" fmla="*/ 261 w 501"/>
                <a:gd name="T67" fmla="*/ 375 h 566"/>
                <a:gd name="T68" fmla="*/ 330 w 501"/>
                <a:gd name="T69" fmla="*/ 360 h 566"/>
                <a:gd name="T70" fmla="*/ 330 w 501"/>
                <a:gd name="T71" fmla="*/ 357 h 566"/>
                <a:gd name="T72" fmla="*/ 450 w 501"/>
                <a:gd name="T73" fmla="*/ 341 h 566"/>
                <a:gd name="T74" fmla="*/ 457 w 501"/>
                <a:gd name="T75" fmla="*/ 368 h 566"/>
                <a:gd name="T76" fmla="*/ 496 w 501"/>
                <a:gd name="T77" fmla="*/ 363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01" h="566">
                  <a:moveTo>
                    <a:pt x="498" y="368"/>
                  </a:moveTo>
                  <a:cubicBezTo>
                    <a:pt x="493" y="385"/>
                    <a:pt x="501" y="386"/>
                    <a:pt x="480" y="387"/>
                  </a:cubicBezTo>
                  <a:cubicBezTo>
                    <a:pt x="473" y="390"/>
                    <a:pt x="468" y="392"/>
                    <a:pt x="460" y="393"/>
                  </a:cubicBezTo>
                  <a:cubicBezTo>
                    <a:pt x="453" y="398"/>
                    <a:pt x="457" y="401"/>
                    <a:pt x="447" y="402"/>
                  </a:cubicBezTo>
                  <a:cubicBezTo>
                    <a:pt x="437" y="407"/>
                    <a:pt x="430" y="413"/>
                    <a:pt x="418" y="414"/>
                  </a:cubicBezTo>
                  <a:cubicBezTo>
                    <a:pt x="411" y="420"/>
                    <a:pt x="403" y="422"/>
                    <a:pt x="394" y="423"/>
                  </a:cubicBezTo>
                  <a:cubicBezTo>
                    <a:pt x="385" y="427"/>
                    <a:pt x="376" y="436"/>
                    <a:pt x="367" y="438"/>
                  </a:cubicBezTo>
                  <a:cubicBezTo>
                    <a:pt x="350" y="447"/>
                    <a:pt x="309" y="443"/>
                    <a:pt x="309" y="443"/>
                  </a:cubicBezTo>
                  <a:cubicBezTo>
                    <a:pt x="304" y="447"/>
                    <a:pt x="301" y="449"/>
                    <a:pt x="295" y="450"/>
                  </a:cubicBezTo>
                  <a:cubicBezTo>
                    <a:pt x="282" y="456"/>
                    <a:pt x="276" y="466"/>
                    <a:pt x="261" y="468"/>
                  </a:cubicBezTo>
                  <a:cubicBezTo>
                    <a:pt x="257" y="478"/>
                    <a:pt x="234" y="483"/>
                    <a:pt x="223" y="485"/>
                  </a:cubicBezTo>
                  <a:cubicBezTo>
                    <a:pt x="215" y="489"/>
                    <a:pt x="207" y="491"/>
                    <a:pt x="198" y="492"/>
                  </a:cubicBezTo>
                  <a:cubicBezTo>
                    <a:pt x="186" y="497"/>
                    <a:pt x="176" y="502"/>
                    <a:pt x="163" y="504"/>
                  </a:cubicBezTo>
                  <a:cubicBezTo>
                    <a:pt x="153" y="509"/>
                    <a:pt x="146" y="517"/>
                    <a:pt x="135" y="519"/>
                  </a:cubicBezTo>
                  <a:cubicBezTo>
                    <a:pt x="122" y="524"/>
                    <a:pt x="109" y="535"/>
                    <a:pt x="97" y="537"/>
                  </a:cubicBezTo>
                  <a:cubicBezTo>
                    <a:pt x="92" y="544"/>
                    <a:pt x="85" y="548"/>
                    <a:pt x="76" y="549"/>
                  </a:cubicBezTo>
                  <a:cubicBezTo>
                    <a:pt x="70" y="552"/>
                    <a:pt x="64" y="554"/>
                    <a:pt x="58" y="555"/>
                  </a:cubicBezTo>
                  <a:cubicBezTo>
                    <a:pt x="53" y="561"/>
                    <a:pt x="49" y="559"/>
                    <a:pt x="45" y="566"/>
                  </a:cubicBezTo>
                  <a:cubicBezTo>
                    <a:pt x="35" y="564"/>
                    <a:pt x="26" y="559"/>
                    <a:pt x="16" y="557"/>
                  </a:cubicBezTo>
                  <a:cubicBezTo>
                    <a:pt x="15" y="549"/>
                    <a:pt x="11" y="538"/>
                    <a:pt x="4" y="534"/>
                  </a:cubicBezTo>
                  <a:cubicBezTo>
                    <a:pt x="7" y="524"/>
                    <a:pt x="8" y="524"/>
                    <a:pt x="0" y="518"/>
                  </a:cubicBezTo>
                  <a:cubicBezTo>
                    <a:pt x="1" y="512"/>
                    <a:pt x="8" y="505"/>
                    <a:pt x="13" y="501"/>
                  </a:cubicBezTo>
                  <a:cubicBezTo>
                    <a:pt x="16" y="495"/>
                    <a:pt x="19" y="489"/>
                    <a:pt x="21" y="483"/>
                  </a:cubicBezTo>
                  <a:cubicBezTo>
                    <a:pt x="22" y="477"/>
                    <a:pt x="24" y="474"/>
                    <a:pt x="27" y="468"/>
                  </a:cubicBezTo>
                  <a:cubicBezTo>
                    <a:pt x="28" y="455"/>
                    <a:pt x="26" y="451"/>
                    <a:pt x="36" y="443"/>
                  </a:cubicBezTo>
                  <a:cubicBezTo>
                    <a:pt x="39" y="438"/>
                    <a:pt x="43" y="436"/>
                    <a:pt x="45" y="431"/>
                  </a:cubicBezTo>
                  <a:cubicBezTo>
                    <a:pt x="46" y="426"/>
                    <a:pt x="51" y="416"/>
                    <a:pt x="51" y="416"/>
                  </a:cubicBezTo>
                  <a:cubicBezTo>
                    <a:pt x="53" y="408"/>
                    <a:pt x="61" y="400"/>
                    <a:pt x="69" y="398"/>
                  </a:cubicBezTo>
                  <a:cubicBezTo>
                    <a:pt x="72" y="396"/>
                    <a:pt x="76" y="395"/>
                    <a:pt x="78" y="392"/>
                  </a:cubicBezTo>
                  <a:cubicBezTo>
                    <a:pt x="82" y="384"/>
                    <a:pt x="77" y="381"/>
                    <a:pt x="85" y="375"/>
                  </a:cubicBezTo>
                  <a:cubicBezTo>
                    <a:pt x="92" y="376"/>
                    <a:pt x="99" y="377"/>
                    <a:pt x="106" y="377"/>
                  </a:cubicBezTo>
                  <a:cubicBezTo>
                    <a:pt x="181" y="376"/>
                    <a:pt x="161" y="370"/>
                    <a:pt x="132" y="368"/>
                  </a:cubicBezTo>
                  <a:cubicBezTo>
                    <a:pt x="119" y="363"/>
                    <a:pt x="134" y="352"/>
                    <a:pt x="115" y="350"/>
                  </a:cubicBezTo>
                  <a:cubicBezTo>
                    <a:pt x="121" y="334"/>
                    <a:pt x="113" y="349"/>
                    <a:pt x="151" y="344"/>
                  </a:cubicBezTo>
                  <a:cubicBezTo>
                    <a:pt x="153" y="344"/>
                    <a:pt x="147" y="342"/>
                    <a:pt x="145" y="341"/>
                  </a:cubicBezTo>
                  <a:cubicBezTo>
                    <a:pt x="138" y="338"/>
                    <a:pt x="131" y="336"/>
                    <a:pt x="123" y="335"/>
                  </a:cubicBezTo>
                  <a:cubicBezTo>
                    <a:pt x="118" y="326"/>
                    <a:pt x="122" y="319"/>
                    <a:pt x="114" y="311"/>
                  </a:cubicBezTo>
                  <a:cubicBezTo>
                    <a:pt x="118" y="304"/>
                    <a:pt x="125" y="300"/>
                    <a:pt x="132" y="296"/>
                  </a:cubicBezTo>
                  <a:cubicBezTo>
                    <a:pt x="134" y="287"/>
                    <a:pt x="135" y="279"/>
                    <a:pt x="136" y="270"/>
                  </a:cubicBezTo>
                  <a:cubicBezTo>
                    <a:pt x="138" y="270"/>
                    <a:pt x="154" y="275"/>
                    <a:pt x="157" y="270"/>
                  </a:cubicBezTo>
                  <a:cubicBezTo>
                    <a:pt x="158" y="268"/>
                    <a:pt x="153" y="268"/>
                    <a:pt x="151" y="267"/>
                  </a:cubicBezTo>
                  <a:cubicBezTo>
                    <a:pt x="148" y="265"/>
                    <a:pt x="144" y="262"/>
                    <a:pt x="141" y="260"/>
                  </a:cubicBezTo>
                  <a:cubicBezTo>
                    <a:pt x="142" y="253"/>
                    <a:pt x="147" y="250"/>
                    <a:pt x="139" y="248"/>
                  </a:cubicBezTo>
                  <a:cubicBezTo>
                    <a:pt x="139" y="246"/>
                    <a:pt x="137" y="244"/>
                    <a:pt x="138" y="242"/>
                  </a:cubicBezTo>
                  <a:cubicBezTo>
                    <a:pt x="140" y="238"/>
                    <a:pt x="148" y="234"/>
                    <a:pt x="148" y="234"/>
                  </a:cubicBezTo>
                  <a:cubicBezTo>
                    <a:pt x="152" y="227"/>
                    <a:pt x="155" y="220"/>
                    <a:pt x="159" y="213"/>
                  </a:cubicBezTo>
                  <a:cubicBezTo>
                    <a:pt x="161" y="200"/>
                    <a:pt x="162" y="184"/>
                    <a:pt x="174" y="176"/>
                  </a:cubicBezTo>
                  <a:cubicBezTo>
                    <a:pt x="177" y="172"/>
                    <a:pt x="182" y="169"/>
                    <a:pt x="183" y="164"/>
                  </a:cubicBezTo>
                  <a:cubicBezTo>
                    <a:pt x="187" y="148"/>
                    <a:pt x="179" y="146"/>
                    <a:pt x="195" y="143"/>
                  </a:cubicBezTo>
                  <a:cubicBezTo>
                    <a:pt x="199" y="141"/>
                    <a:pt x="204" y="131"/>
                    <a:pt x="204" y="131"/>
                  </a:cubicBezTo>
                  <a:cubicBezTo>
                    <a:pt x="206" y="123"/>
                    <a:pt x="210" y="127"/>
                    <a:pt x="214" y="120"/>
                  </a:cubicBezTo>
                  <a:cubicBezTo>
                    <a:pt x="215" y="109"/>
                    <a:pt x="213" y="89"/>
                    <a:pt x="219" y="77"/>
                  </a:cubicBezTo>
                  <a:cubicBezTo>
                    <a:pt x="221" y="67"/>
                    <a:pt x="221" y="53"/>
                    <a:pt x="229" y="47"/>
                  </a:cubicBezTo>
                  <a:cubicBezTo>
                    <a:pt x="233" y="36"/>
                    <a:pt x="235" y="28"/>
                    <a:pt x="243" y="20"/>
                  </a:cubicBezTo>
                  <a:cubicBezTo>
                    <a:pt x="244" y="13"/>
                    <a:pt x="248" y="11"/>
                    <a:pt x="252" y="5"/>
                  </a:cubicBezTo>
                  <a:cubicBezTo>
                    <a:pt x="251" y="3"/>
                    <a:pt x="247" y="0"/>
                    <a:pt x="246" y="2"/>
                  </a:cubicBezTo>
                  <a:cubicBezTo>
                    <a:pt x="239" y="23"/>
                    <a:pt x="239" y="49"/>
                    <a:pt x="229" y="69"/>
                  </a:cubicBezTo>
                  <a:cubicBezTo>
                    <a:pt x="228" y="91"/>
                    <a:pt x="234" y="124"/>
                    <a:pt x="225" y="158"/>
                  </a:cubicBezTo>
                  <a:cubicBezTo>
                    <a:pt x="222" y="185"/>
                    <a:pt x="209" y="211"/>
                    <a:pt x="204" y="230"/>
                  </a:cubicBezTo>
                  <a:cubicBezTo>
                    <a:pt x="199" y="249"/>
                    <a:pt x="196" y="261"/>
                    <a:pt x="193" y="272"/>
                  </a:cubicBezTo>
                  <a:cubicBezTo>
                    <a:pt x="192" y="279"/>
                    <a:pt x="190" y="287"/>
                    <a:pt x="187" y="294"/>
                  </a:cubicBezTo>
                  <a:cubicBezTo>
                    <a:pt x="185" y="305"/>
                    <a:pt x="184" y="328"/>
                    <a:pt x="172" y="330"/>
                  </a:cubicBezTo>
                  <a:cubicBezTo>
                    <a:pt x="155" y="317"/>
                    <a:pt x="164" y="356"/>
                    <a:pt x="165" y="374"/>
                  </a:cubicBezTo>
                  <a:cubicBezTo>
                    <a:pt x="160" y="381"/>
                    <a:pt x="171" y="389"/>
                    <a:pt x="178" y="392"/>
                  </a:cubicBezTo>
                  <a:cubicBezTo>
                    <a:pt x="187" y="402"/>
                    <a:pt x="197" y="408"/>
                    <a:pt x="210" y="411"/>
                  </a:cubicBezTo>
                  <a:cubicBezTo>
                    <a:pt x="221" y="409"/>
                    <a:pt x="218" y="402"/>
                    <a:pt x="228" y="399"/>
                  </a:cubicBezTo>
                  <a:cubicBezTo>
                    <a:pt x="239" y="391"/>
                    <a:pt x="235" y="395"/>
                    <a:pt x="240" y="387"/>
                  </a:cubicBezTo>
                  <a:cubicBezTo>
                    <a:pt x="242" y="373"/>
                    <a:pt x="243" y="377"/>
                    <a:pt x="261" y="375"/>
                  </a:cubicBezTo>
                  <a:cubicBezTo>
                    <a:pt x="264" y="359"/>
                    <a:pt x="304" y="365"/>
                    <a:pt x="321" y="363"/>
                  </a:cubicBezTo>
                  <a:cubicBezTo>
                    <a:pt x="324" y="362"/>
                    <a:pt x="328" y="362"/>
                    <a:pt x="330" y="360"/>
                  </a:cubicBezTo>
                  <a:cubicBezTo>
                    <a:pt x="332" y="358"/>
                    <a:pt x="321" y="362"/>
                    <a:pt x="321" y="354"/>
                  </a:cubicBezTo>
                  <a:cubicBezTo>
                    <a:pt x="321" y="351"/>
                    <a:pt x="327" y="356"/>
                    <a:pt x="330" y="357"/>
                  </a:cubicBezTo>
                  <a:cubicBezTo>
                    <a:pt x="356" y="355"/>
                    <a:pt x="375" y="351"/>
                    <a:pt x="402" y="350"/>
                  </a:cubicBezTo>
                  <a:cubicBezTo>
                    <a:pt x="407" y="341"/>
                    <a:pt x="439" y="342"/>
                    <a:pt x="450" y="341"/>
                  </a:cubicBezTo>
                  <a:cubicBezTo>
                    <a:pt x="465" y="336"/>
                    <a:pt x="450" y="351"/>
                    <a:pt x="447" y="356"/>
                  </a:cubicBezTo>
                  <a:cubicBezTo>
                    <a:pt x="452" y="360"/>
                    <a:pt x="452" y="364"/>
                    <a:pt x="457" y="368"/>
                  </a:cubicBezTo>
                  <a:cubicBezTo>
                    <a:pt x="466" y="366"/>
                    <a:pt x="469" y="363"/>
                    <a:pt x="477" y="360"/>
                  </a:cubicBezTo>
                  <a:cubicBezTo>
                    <a:pt x="483" y="361"/>
                    <a:pt x="490" y="360"/>
                    <a:pt x="496" y="363"/>
                  </a:cubicBezTo>
                  <a:cubicBezTo>
                    <a:pt x="498" y="364"/>
                    <a:pt x="498" y="368"/>
                    <a:pt x="498" y="368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02" name="Freeform 630"/>
            <p:cNvSpPr>
              <a:spLocks/>
            </p:cNvSpPr>
            <p:nvPr/>
          </p:nvSpPr>
          <p:spPr bwMode="auto">
            <a:xfrm>
              <a:off x="1067" y="2679"/>
              <a:ext cx="178" cy="162"/>
            </a:xfrm>
            <a:custGeom>
              <a:avLst/>
              <a:gdLst>
                <a:gd name="T0" fmla="*/ 330 w 362"/>
                <a:gd name="T1" fmla="*/ 247 h 337"/>
                <a:gd name="T2" fmla="*/ 273 w 362"/>
                <a:gd name="T3" fmla="*/ 284 h 337"/>
                <a:gd name="T4" fmla="*/ 219 w 362"/>
                <a:gd name="T5" fmla="*/ 311 h 337"/>
                <a:gd name="T6" fmla="*/ 185 w 362"/>
                <a:gd name="T7" fmla="*/ 319 h 337"/>
                <a:gd name="T8" fmla="*/ 170 w 362"/>
                <a:gd name="T9" fmla="*/ 317 h 337"/>
                <a:gd name="T10" fmla="*/ 135 w 362"/>
                <a:gd name="T11" fmla="*/ 328 h 337"/>
                <a:gd name="T12" fmla="*/ 89 w 362"/>
                <a:gd name="T13" fmla="*/ 295 h 337"/>
                <a:gd name="T14" fmla="*/ 104 w 362"/>
                <a:gd name="T15" fmla="*/ 292 h 337"/>
                <a:gd name="T16" fmla="*/ 101 w 362"/>
                <a:gd name="T17" fmla="*/ 277 h 337"/>
                <a:gd name="T18" fmla="*/ 126 w 362"/>
                <a:gd name="T19" fmla="*/ 290 h 337"/>
                <a:gd name="T20" fmla="*/ 114 w 362"/>
                <a:gd name="T21" fmla="*/ 280 h 337"/>
                <a:gd name="T22" fmla="*/ 63 w 362"/>
                <a:gd name="T23" fmla="*/ 218 h 337"/>
                <a:gd name="T24" fmla="*/ 24 w 362"/>
                <a:gd name="T25" fmla="*/ 160 h 337"/>
                <a:gd name="T26" fmla="*/ 24 w 362"/>
                <a:gd name="T27" fmla="*/ 136 h 337"/>
                <a:gd name="T28" fmla="*/ 135 w 362"/>
                <a:gd name="T29" fmla="*/ 91 h 337"/>
                <a:gd name="T30" fmla="*/ 158 w 362"/>
                <a:gd name="T31" fmla="*/ 67 h 337"/>
                <a:gd name="T32" fmla="*/ 188 w 362"/>
                <a:gd name="T33" fmla="*/ 46 h 337"/>
                <a:gd name="T34" fmla="*/ 245 w 362"/>
                <a:gd name="T35" fmla="*/ 13 h 337"/>
                <a:gd name="T36" fmla="*/ 269 w 362"/>
                <a:gd name="T37" fmla="*/ 35 h 337"/>
                <a:gd name="T38" fmla="*/ 237 w 362"/>
                <a:gd name="T39" fmla="*/ 76 h 337"/>
                <a:gd name="T40" fmla="*/ 222 w 362"/>
                <a:gd name="T41" fmla="*/ 91 h 337"/>
                <a:gd name="T42" fmla="*/ 231 w 362"/>
                <a:gd name="T43" fmla="*/ 112 h 337"/>
                <a:gd name="T44" fmla="*/ 237 w 362"/>
                <a:gd name="T45" fmla="*/ 116 h 337"/>
                <a:gd name="T46" fmla="*/ 216 w 362"/>
                <a:gd name="T47" fmla="*/ 92 h 337"/>
                <a:gd name="T48" fmla="*/ 200 w 362"/>
                <a:gd name="T49" fmla="*/ 76 h 337"/>
                <a:gd name="T50" fmla="*/ 230 w 362"/>
                <a:gd name="T51" fmla="*/ 124 h 337"/>
                <a:gd name="T52" fmla="*/ 230 w 362"/>
                <a:gd name="T53" fmla="*/ 137 h 337"/>
                <a:gd name="T54" fmla="*/ 266 w 362"/>
                <a:gd name="T55" fmla="*/ 167 h 337"/>
                <a:gd name="T56" fmla="*/ 305 w 362"/>
                <a:gd name="T57" fmla="*/ 188 h 337"/>
                <a:gd name="T58" fmla="*/ 282 w 362"/>
                <a:gd name="T59" fmla="*/ 160 h 337"/>
                <a:gd name="T60" fmla="*/ 254 w 362"/>
                <a:gd name="T61" fmla="*/ 130 h 337"/>
                <a:gd name="T62" fmla="*/ 270 w 362"/>
                <a:gd name="T63" fmla="*/ 94 h 337"/>
                <a:gd name="T64" fmla="*/ 296 w 362"/>
                <a:gd name="T65" fmla="*/ 119 h 337"/>
                <a:gd name="T66" fmla="*/ 312 w 362"/>
                <a:gd name="T67" fmla="*/ 140 h 337"/>
                <a:gd name="T68" fmla="*/ 335 w 362"/>
                <a:gd name="T69" fmla="*/ 148 h 337"/>
                <a:gd name="T70" fmla="*/ 353 w 362"/>
                <a:gd name="T71" fmla="*/ 167 h 337"/>
                <a:gd name="T72" fmla="*/ 362 w 362"/>
                <a:gd name="T73" fmla="*/ 196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2" h="337">
                  <a:moveTo>
                    <a:pt x="362" y="196"/>
                  </a:moveTo>
                  <a:cubicBezTo>
                    <a:pt x="359" y="227"/>
                    <a:pt x="359" y="237"/>
                    <a:pt x="330" y="247"/>
                  </a:cubicBezTo>
                  <a:cubicBezTo>
                    <a:pt x="318" y="256"/>
                    <a:pt x="309" y="269"/>
                    <a:pt x="294" y="272"/>
                  </a:cubicBezTo>
                  <a:cubicBezTo>
                    <a:pt x="287" y="277"/>
                    <a:pt x="279" y="279"/>
                    <a:pt x="273" y="284"/>
                  </a:cubicBezTo>
                  <a:cubicBezTo>
                    <a:pt x="266" y="290"/>
                    <a:pt x="259" y="300"/>
                    <a:pt x="249" y="302"/>
                  </a:cubicBezTo>
                  <a:cubicBezTo>
                    <a:pt x="240" y="306"/>
                    <a:pt x="228" y="309"/>
                    <a:pt x="219" y="311"/>
                  </a:cubicBezTo>
                  <a:cubicBezTo>
                    <a:pt x="213" y="314"/>
                    <a:pt x="210" y="316"/>
                    <a:pt x="203" y="317"/>
                  </a:cubicBezTo>
                  <a:cubicBezTo>
                    <a:pt x="197" y="320"/>
                    <a:pt x="192" y="320"/>
                    <a:pt x="185" y="319"/>
                  </a:cubicBezTo>
                  <a:cubicBezTo>
                    <a:pt x="183" y="320"/>
                    <a:pt x="182" y="322"/>
                    <a:pt x="180" y="322"/>
                  </a:cubicBezTo>
                  <a:cubicBezTo>
                    <a:pt x="176" y="322"/>
                    <a:pt x="170" y="317"/>
                    <a:pt x="170" y="317"/>
                  </a:cubicBezTo>
                  <a:cubicBezTo>
                    <a:pt x="177" y="328"/>
                    <a:pt x="169" y="326"/>
                    <a:pt x="159" y="325"/>
                  </a:cubicBezTo>
                  <a:cubicBezTo>
                    <a:pt x="150" y="326"/>
                    <a:pt x="143" y="329"/>
                    <a:pt x="135" y="328"/>
                  </a:cubicBezTo>
                  <a:cubicBezTo>
                    <a:pt x="124" y="322"/>
                    <a:pt x="128" y="332"/>
                    <a:pt x="119" y="337"/>
                  </a:cubicBezTo>
                  <a:cubicBezTo>
                    <a:pt x="99" y="329"/>
                    <a:pt x="100" y="310"/>
                    <a:pt x="89" y="295"/>
                  </a:cubicBezTo>
                  <a:cubicBezTo>
                    <a:pt x="92" y="294"/>
                    <a:pt x="95" y="294"/>
                    <a:pt x="98" y="293"/>
                  </a:cubicBezTo>
                  <a:cubicBezTo>
                    <a:pt x="100" y="293"/>
                    <a:pt x="105" y="294"/>
                    <a:pt x="104" y="292"/>
                  </a:cubicBezTo>
                  <a:cubicBezTo>
                    <a:pt x="101" y="289"/>
                    <a:pt x="92" y="286"/>
                    <a:pt x="92" y="286"/>
                  </a:cubicBezTo>
                  <a:cubicBezTo>
                    <a:pt x="95" y="283"/>
                    <a:pt x="97" y="278"/>
                    <a:pt x="101" y="277"/>
                  </a:cubicBezTo>
                  <a:cubicBezTo>
                    <a:pt x="104" y="277"/>
                    <a:pt x="111" y="288"/>
                    <a:pt x="114" y="289"/>
                  </a:cubicBezTo>
                  <a:cubicBezTo>
                    <a:pt x="118" y="290"/>
                    <a:pt x="122" y="290"/>
                    <a:pt x="126" y="290"/>
                  </a:cubicBezTo>
                  <a:cubicBezTo>
                    <a:pt x="137" y="295"/>
                    <a:pt x="140" y="291"/>
                    <a:pt x="128" y="284"/>
                  </a:cubicBezTo>
                  <a:cubicBezTo>
                    <a:pt x="124" y="282"/>
                    <a:pt x="119" y="282"/>
                    <a:pt x="114" y="280"/>
                  </a:cubicBezTo>
                  <a:cubicBezTo>
                    <a:pt x="109" y="276"/>
                    <a:pt x="104" y="272"/>
                    <a:pt x="98" y="269"/>
                  </a:cubicBezTo>
                  <a:cubicBezTo>
                    <a:pt x="92" y="258"/>
                    <a:pt x="73" y="224"/>
                    <a:pt x="63" y="218"/>
                  </a:cubicBezTo>
                  <a:cubicBezTo>
                    <a:pt x="55" y="208"/>
                    <a:pt x="47" y="191"/>
                    <a:pt x="36" y="185"/>
                  </a:cubicBezTo>
                  <a:cubicBezTo>
                    <a:pt x="30" y="178"/>
                    <a:pt x="30" y="168"/>
                    <a:pt x="24" y="160"/>
                  </a:cubicBezTo>
                  <a:cubicBezTo>
                    <a:pt x="22" y="148"/>
                    <a:pt x="12" y="141"/>
                    <a:pt x="0" y="139"/>
                  </a:cubicBezTo>
                  <a:cubicBezTo>
                    <a:pt x="8" y="134"/>
                    <a:pt x="16" y="132"/>
                    <a:pt x="24" y="136"/>
                  </a:cubicBezTo>
                  <a:cubicBezTo>
                    <a:pt x="40" y="134"/>
                    <a:pt x="53" y="129"/>
                    <a:pt x="69" y="127"/>
                  </a:cubicBezTo>
                  <a:cubicBezTo>
                    <a:pt x="85" y="111"/>
                    <a:pt x="112" y="93"/>
                    <a:pt x="135" y="91"/>
                  </a:cubicBezTo>
                  <a:cubicBezTo>
                    <a:pt x="142" y="89"/>
                    <a:pt x="143" y="86"/>
                    <a:pt x="149" y="82"/>
                  </a:cubicBezTo>
                  <a:cubicBezTo>
                    <a:pt x="150" y="80"/>
                    <a:pt x="157" y="67"/>
                    <a:pt x="158" y="67"/>
                  </a:cubicBezTo>
                  <a:cubicBezTo>
                    <a:pt x="161" y="64"/>
                    <a:pt x="170" y="61"/>
                    <a:pt x="170" y="61"/>
                  </a:cubicBezTo>
                  <a:cubicBezTo>
                    <a:pt x="175" y="55"/>
                    <a:pt x="181" y="50"/>
                    <a:pt x="188" y="46"/>
                  </a:cubicBezTo>
                  <a:cubicBezTo>
                    <a:pt x="194" y="36"/>
                    <a:pt x="204" y="33"/>
                    <a:pt x="210" y="23"/>
                  </a:cubicBezTo>
                  <a:cubicBezTo>
                    <a:pt x="207" y="0"/>
                    <a:pt x="189" y="10"/>
                    <a:pt x="245" y="13"/>
                  </a:cubicBezTo>
                  <a:cubicBezTo>
                    <a:pt x="246" y="24"/>
                    <a:pt x="247" y="24"/>
                    <a:pt x="257" y="26"/>
                  </a:cubicBezTo>
                  <a:cubicBezTo>
                    <a:pt x="259" y="34"/>
                    <a:pt x="262" y="34"/>
                    <a:pt x="269" y="35"/>
                  </a:cubicBezTo>
                  <a:cubicBezTo>
                    <a:pt x="270" y="54"/>
                    <a:pt x="275" y="60"/>
                    <a:pt x="257" y="64"/>
                  </a:cubicBezTo>
                  <a:cubicBezTo>
                    <a:pt x="252" y="74"/>
                    <a:pt x="248" y="73"/>
                    <a:pt x="237" y="76"/>
                  </a:cubicBezTo>
                  <a:cubicBezTo>
                    <a:pt x="252" y="78"/>
                    <a:pt x="244" y="79"/>
                    <a:pt x="237" y="82"/>
                  </a:cubicBezTo>
                  <a:cubicBezTo>
                    <a:pt x="233" y="87"/>
                    <a:pt x="228" y="88"/>
                    <a:pt x="222" y="91"/>
                  </a:cubicBezTo>
                  <a:cubicBezTo>
                    <a:pt x="225" y="97"/>
                    <a:pt x="229" y="102"/>
                    <a:pt x="233" y="107"/>
                  </a:cubicBezTo>
                  <a:cubicBezTo>
                    <a:pt x="232" y="109"/>
                    <a:pt x="232" y="111"/>
                    <a:pt x="231" y="112"/>
                  </a:cubicBezTo>
                  <a:cubicBezTo>
                    <a:pt x="229" y="113"/>
                    <a:pt x="225" y="111"/>
                    <a:pt x="225" y="113"/>
                  </a:cubicBezTo>
                  <a:cubicBezTo>
                    <a:pt x="225" y="114"/>
                    <a:pt x="237" y="116"/>
                    <a:pt x="237" y="116"/>
                  </a:cubicBezTo>
                  <a:cubicBezTo>
                    <a:pt x="243" y="118"/>
                    <a:pt x="249" y="114"/>
                    <a:pt x="242" y="119"/>
                  </a:cubicBezTo>
                  <a:cubicBezTo>
                    <a:pt x="228" y="117"/>
                    <a:pt x="223" y="103"/>
                    <a:pt x="216" y="92"/>
                  </a:cubicBezTo>
                  <a:cubicBezTo>
                    <a:pt x="215" y="80"/>
                    <a:pt x="217" y="78"/>
                    <a:pt x="206" y="74"/>
                  </a:cubicBezTo>
                  <a:cubicBezTo>
                    <a:pt x="204" y="75"/>
                    <a:pt x="200" y="74"/>
                    <a:pt x="200" y="76"/>
                  </a:cubicBezTo>
                  <a:cubicBezTo>
                    <a:pt x="198" y="83"/>
                    <a:pt x="215" y="92"/>
                    <a:pt x="215" y="92"/>
                  </a:cubicBezTo>
                  <a:cubicBezTo>
                    <a:pt x="218" y="109"/>
                    <a:pt x="210" y="120"/>
                    <a:pt x="230" y="124"/>
                  </a:cubicBezTo>
                  <a:cubicBezTo>
                    <a:pt x="229" y="125"/>
                    <a:pt x="224" y="131"/>
                    <a:pt x="225" y="133"/>
                  </a:cubicBezTo>
                  <a:cubicBezTo>
                    <a:pt x="226" y="135"/>
                    <a:pt x="228" y="135"/>
                    <a:pt x="230" y="137"/>
                  </a:cubicBezTo>
                  <a:cubicBezTo>
                    <a:pt x="239" y="146"/>
                    <a:pt x="240" y="153"/>
                    <a:pt x="255" y="155"/>
                  </a:cubicBezTo>
                  <a:cubicBezTo>
                    <a:pt x="259" y="162"/>
                    <a:pt x="262" y="159"/>
                    <a:pt x="266" y="167"/>
                  </a:cubicBezTo>
                  <a:cubicBezTo>
                    <a:pt x="268" y="176"/>
                    <a:pt x="273" y="175"/>
                    <a:pt x="281" y="176"/>
                  </a:cubicBezTo>
                  <a:cubicBezTo>
                    <a:pt x="288" y="181"/>
                    <a:pt x="297" y="187"/>
                    <a:pt x="305" y="188"/>
                  </a:cubicBezTo>
                  <a:cubicBezTo>
                    <a:pt x="312" y="191"/>
                    <a:pt x="313" y="197"/>
                    <a:pt x="315" y="187"/>
                  </a:cubicBezTo>
                  <a:cubicBezTo>
                    <a:pt x="306" y="176"/>
                    <a:pt x="294" y="167"/>
                    <a:pt x="282" y="160"/>
                  </a:cubicBezTo>
                  <a:cubicBezTo>
                    <a:pt x="278" y="155"/>
                    <a:pt x="269" y="148"/>
                    <a:pt x="269" y="148"/>
                  </a:cubicBezTo>
                  <a:cubicBezTo>
                    <a:pt x="265" y="141"/>
                    <a:pt x="260" y="135"/>
                    <a:pt x="254" y="130"/>
                  </a:cubicBezTo>
                  <a:cubicBezTo>
                    <a:pt x="251" y="123"/>
                    <a:pt x="250" y="116"/>
                    <a:pt x="246" y="109"/>
                  </a:cubicBezTo>
                  <a:cubicBezTo>
                    <a:pt x="257" y="102"/>
                    <a:pt x="253" y="96"/>
                    <a:pt x="270" y="94"/>
                  </a:cubicBezTo>
                  <a:cubicBezTo>
                    <a:pt x="278" y="95"/>
                    <a:pt x="281" y="94"/>
                    <a:pt x="284" y="101"/>
                  </a:cubicBezTo>
                  <a:cubicBezTo>
                    <a:pt x="285" y="115"/>
                    <a:pt x="286" y="111"/>
                    <a:pt x="296" y="119"/>
                  </a:cubicBezTo>
                  <a:cubicBezTo>
                    <a:pt x="305" y="134"/>
                    <a:pt x="302" y="119"/>
                    <a:pt x="305" y="149"/>
                  </a:cubicBezTo>
                  <a:cubicBezTo>
                    <a:pt x="322" y="146"/>
                    <a:pt x="300" y="152"/>
                    <a:pt x="312" y="140"/>
                  </a:cubicBezTo>
                  <a:cubicBezTo>
                    <a:pt x="313" y="139"/>
                    <a:pt x="315" y="141"/>
                    <a:pt x="317" y="142"/>
                  </a:cubicBezTo>
                  <a:cubicBezTo>
                    <a:pt x="323" y="145"/>
                    <a:pt x="329" y="146"/>
                    <a:pt x="335" y="148"/>
                  </a:cubicBezTo>
                  <a:cubicBezTo>
                    <a:pt x="340" y="151"/>
                    <a:pt x="342" y="155"/>
                    <a:pt x="347" y="158"/>
                  </a:cubicBezTo>
                  <a:cubicBezTo>
                    <a:pt x="349" y="170"/>
                    <a:pt x="345" y="156"/>
                    <a:pt x="353" y="167"/>
                  </a:cubicBezTo>
                  <a:cubicBezTo>
                    <a:pt x="357" y="173"/>
                    <a:pt x="355" y="183"/>
                    <a:pt x="359" y="190"/>
                  </a:cubicBezTo>
                  <a:cubicBezTo>
                    <a:pt x="360" y="197"/>
                    <a:pt x="358" y="196"/>
                    <a:pt x="362" y="196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03" name="Freeform 631"/>
            <p:cNvSpPr>
              <a:spLocks/>
            </p:cNvSpPr>
            <p:nvPr/>
          </p:nvSpPr>
          <p:spPr bwMode="auto">
            <a:xfrm>
              <a:off x="1164" y="2714"/>
              <a:ext cx="59" cy="58"/>
            </a:xfrm>
            <a:custGeom>
              <a:avLst/>
              <a:gdLst>
                <a:gd name="T0" fmla="*/ 120 w 120"/>
                <a:gd name="T1" fmla="*/ 120 h 120"/>
                <a:gd name="T2" fmla="*/ 100 w 120"/>
                <a:gd name="T3" fmla="*/ 102 h 120"/>
                <a:gd name="T4" fmla="*/ 58 w 120"/>
                <a:gd name="T5" fmla="*/ 76 h 120"/>
                <a:gd name="T6" fmla="*/ 36 w 120"/>
                <a:gd name="T7" fmla="*/ 62 h 120"/>
                <a:gd name="T8" fmla="*/ 26 w 120"/>
                <a:gd name="T9" fmla="*/ 48 h 120"/>
                <a:gd name="T10" fmla="*/ 10 w 120"/>
                <a:gd name="T11" fmla="*/ 22 h 120"/>
                <a:gd name="T12" fmla="*/ 4 w 120"/>
                <a:gd name="T13" fmla="*/ 6 h 120"/>
                <a:gd name="T14" fmla="*/ 2 w 120"/>
                <a:gd name="T15" fmla="*/ 0 h 120"/>
                <a:gd name="T16" fmla="*/ 12 w 120"/>
                <a:gd name="T17" fmla="*/ 8 h 120"/>
                <a:gd name="T18" fmla="*/ 22 w 120"/>
                <a:gd name="T19" fmla="*/ 26 h 120"/>
                <a:gd name="T20" fmla="*/ 42 w 120"/>
                <a:gd name="T21" fmla="*/ 48 h 120"/>
                <a:gd name="T22" fmla="*/ 52 w 120"/>
                <a:gd name="T23" fmla="*/ 68 h 120"/>
                <a:gd name="T24" fmla="*/ 42 w 120"/>
                <a:gd name="T25" fmla="*/ 54 h 120"/>
                <a:gd name="T26" fmla="*/ 64 w 120"/>
                <a:gd name="T27" fmla="*/ 64 h 120"/>
                <a:gd name="T28" fmla="*/ 82 w 120"/>
                <a:gd name="T29" fmla="*/ 78 h 120"/>
                <a:gd name="T30" fmla="*/ 104 w 120"/>
                <a:gd name="T31" fmla="*/ 92 h 120"/>
                <a:gd name="T32" fmla="*/ 120 w 120"/>
                <a:gd name="T3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120">
                  <a:moveTo>
                    <a:pt x="120" y="120"/>
                  </a:moveTo>
                  <a:cubicBezTo>
                    <a:pt x="115" y="113"/>
                    <a:pt x="108" y="105"/>
                    <a:pt x="100" y="102"/>
                  </a:cubicBezTo>
                  <a:cubicBezTo>
                    <a:pt x="86" y="88"/>
                    <a:pt x="77" y="79"/>
                    <a:pt x="58" y="76"/>
                  </a:cubicBezTo>
                  <a:cubicBezTo>
                    <a:pt x="53" y="69"/>
                    <a:pt x="45" y="65"/>
                    <a:pt x="36" y="62"/>
                  </a:cubicBezTo>
                  <a:cubicBezTo>
                    <a:pt x="31" y="48"/>
                    <a:pt x="36" y="51"/>
                    <a:pt x="26" y="48"/>
                  </a:cubicBezTo>
                  <a:cubicBezTo>
                    <a:pt x="21" y="40"/>
                    <a:pt x="17" y="27"/>
                    <a:pt x="10" y="22"/>
                  </a:cubicBezTo>
                  <a:cubicBezTo>
                    <a:pt x="3" y="12"/>
                    <a:pt x="7" y="20"/>
                    <a:pt x="4" y="6"/>
                  </a:cubicBezTo>
                  <a:cubicBezTo>
                    <a:pt x="3" y="4"/>
                    <a:pt x="0" y="0"/>
                    <a:pt x="2" y="0"/>
                  </a:cubicBezTo>
                  <a:cubicBezTo>
                    <a:pt x="6" y="0"/>
                    <a:pt x="8" y="7"/>
                    <a:pt x="12" y="8"/>
                  </a:cubicBezTo>
                  <a:cubicBezTo>
                    <a:pt x="15" y="16"/>
                    <a:pt x="14" y="21"/>
                    <a:pt x="22" y="26"/>
                  </a:cubicBezTo>
                  <a:cubicBezTo>
                    <a:pt x="32" y="41"/>
                    <a:pt x="20" y="45"/>
                    <a:pt x="42" y="48"/>
                  </a:cubicBezTo>
                  <a:cubicBezTo>
                    <a:pt x="44" y="58"/>
                    <a:pt x="42" y="65"/>
                    <a:pt x="52" y="68"/>
                  </a:cubicBezTo>
                  <a:cubicBezTo>
                    <a:pt x="47" y="54"/>
                    <a:pt x="52" y="57"/>
                    <a:pt x="42" y="54"/>
                  </a:cubicBezTo>
                  <a:cubicBezTo>
                    <a:pt x="46" y="65"/>
                    <a:pt x="53" y="62"/>
                    <a:pt x="64" y="64"/>
                  </a:cubicBezTo>
                  <a:cubicBezTo>
                    <a:pt x="67" y="76"/>
                    <a:pt x="70" y="76"/>
                    <a:pt x="82" y="78"/>
                  </a:cubicBezTo>
                  <a:cubicBezTo>
                    <a:pt x="88" y="86"/>
                    <a:pt x="96" y="87"/>
                    <a:pt x="104" y="92"/>
                  </a:cubicBezTo>
                  <a:cubicBezTo>
                    <a:pt x="110" y="100"/>
                    <a:pt x="113" y="113"/>
                    <a:pt x="120" y="12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04" name="Freeform 632"/>
            <p:cNvSpPr>
              <a:spLocks/>
            </p:cNvSpPr>
            <p:nvPr/>
          </p:nvSpPr>
          <p:spPr bwMode="auto">
            <a:xfrm rot="504736">
              <a:off x="912" y="3432"/>
              <a:ext cx="102" cy="102"/>
            </a:xfrm>
            <a:custGeom>
              <a:avLst/>
              <a:gdLst>
                <a:gd name="T0" fmla="*/ 207 w 317"/>
                <a:gd name="T1" fmla="*/ 389 h 427"/>
                <a:gd name="T2" fmla="*/ 186 w 317"/>
                <a:gd name="T3" fmla="*/ 305 h 427"/>
                <a:gd name="T4" fmla="*/ 192 w 317"/>
                <a:gd name="T5" fmla="*/ 278 h 427"/>
                <a:gd name="T6" fmla="*/ 162 w 317"/>
                <a:gd name="T7" fmla="*/ 230 h 427"/>
                <a:gd name="T8" fmla="*/ 171 w 317"/>
                <a:gd name="T9" fmla="*/ 200 h 427"/>
                <a:gd name="T10" fmla="*/ 150 w 317"/>
                <a:gd name="T11" fmla="*/ 170 h 427"/>
                <a:gd name="T12" fmla="*/ 129 w 317"/>
                <a:gd name="T13" fmla="*/ 155 h 427"/>
                <a:gd name="T14" fmla="*/ 135 w 317"/>
                <a:gd name="T15" fmla="*/ 131 h 427"/>
                <a:gd name="T16" fmla="*/ 192 w 317"/>
                <a:gd name="T17" fmla="*/ 143 h 427"/>
                <a:gd name="T18" fmla="*/ 300 w 317"/>
                <a:gd name="T19" fmla="*/ 170 h 427"/>
                <a:gd name="T20" fmla="*/ 264 w 317"/>
                <a:gd name="T21" fmla="*/ 170 h 427"/>
                <a:gd name="T22" fmla="*/ 129 w 317"/>
                <a:gd name="T23" fmla="*/ 104 h 427"/>
                <a:gd name="T24" fmla="*/ 114 w 317"/>
                <a:gd name="T25" fmla="*/ 77 h 427"/>
                <a:gd name="T26" fmla="*/ 258 w 317"/>
                <a:gd name="T27" fmla="*/ 23 h 427"/>
                <a:gd name="T28" fmla="*/ 270 w 317"/>
                <a:gd name="T29" fmla="*/ 53 h 427"/>
                <a:gd name="T30" fmla="*/ 258 w 317"/>
                <a:gd name="T31" fmla="*/ 86 h 427"/>
                <a:gd name="T32" fmla="*/ 303 w 317"/>
                <a:gd name="T33" fmla="*/ 95 h 427"/>
                <a:gd name="T34" fmla="*/ 294 w 317"/>
                <a:gd name="T35" fmla="*/ 128 h 427"/>
                <a:gd name="T36" fmla="*/ 303 w 317"/>
                <a:gd name="T37" fmla="*/ 131 h 427"/>
                <a:gd name="T38" fmla="*/ 255 w 317"/>
                <a:gd name="T39" fmla="*/ 11 h 427"/>
                <a:gd name="T40" fmla="*/ 150 w 317"/>
                <a:gd name="T41" fmla="*/ 23 h 427"/>
                <a:gd name="T42" fmla="*/ 108 w 317"/>
                <a:gd name="T43" fmla="*/ 68 h 427"/>
                <a:gd name="T44" fmla="*/ 87 w 317"/>
                <a:gd name="T45" fmla="*/ 86 h 427"/>
                <a:gd name="T46" fmla="*/ 69 w 317"/>
                <a:gd name="T47" fmla="*/ 113 h 427"/>
                <a:gd name="T48" fmla="*/ 48 w 317"/>
                <a:gd name="T49" fmla="*/ 164 h 427"/>
                <a:gd name="T50" fmla="*/ 21 w 317"/>
                <a:gd name="T51" fmla="*/ 194 h 427"/>
                <a:gd name="T52" fmla="*/ 9 w 317"/>
                <a:gd name="T53" fmla="*/ 218 h 427"/>
                <a:gd name="T54" fmla="*/ 36 w 317"/>
                <a:gd name="T55" fmla="*/ 194 h 427"/>
                <a:gd name="T56" fmla="*/ 93 w 317"/>
                <a:gd name="T57" fmla="*/ 110 h 427"/>
                <a:gd name="T58" fmla="*/ 129 w 317"/>
                <a:gd name="T59" fmla="*/ 110 h 427"/>
                <a:gd name="T60" fmla="*/ 171 w 317"/>
                <a:gd name="T61" fmla="*/ 224 h 427"/>
                <a:gd name="T62" fmla="*/ 198 w 317"/>
                <a:gd name="T63" fmla="*/ 404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427">
                  <a:moveTo>
                    <a:pt x="219" y="413"/>
                  </a:moveTo>
                  <a:cubicBezTo>
                    <a:pt x="211" y="402"/>
                    <a:pt x="202" y="403"/>
                    <a:pt x="207" y="389"/>
                  </a:cubicBezTo>
                  <a:cubicBezTo>
                    <a:pt x="206" y="359"/>
                    <a:pt x="211" y="328"/>
                    <a:pt x="204" y="299"/>
                  </a:cubicBezTo>
                  <a:cubicBezTo>
                    <a:pt x="202" y="293"/>
                    <a:pt x="186" y="305"/>
                    <a:pt x="186" y="305"/>
                  </a:cubicBezTo>
                  <a:cubicBezTo>
                    <a:pt x="187" y="299"/>
                    <a:pt x="188" y="293"/>
                    <a:pt x="189" y="287"/>
                  </a:cubicBezTo>
                  <a:cubicBezTo>
                    <a:pt x="190" y="284"/>
                    <a:pt x="194" y="280"/>
                    <a:pt x="192" y="278"/>
                  </a:cubicBezTo>
                  <a:cubicBezTo>
                    <a:pt x="188" y="274"/>
                    <a:pt x="174" y="272"/>
                    <a:pt x="174" y="272"/>
                  </a:cubicBezTo>
                  <a:cubicBezTo>
                    <a:pt x="165" y="259"/>
                    <a:pt x="167" y="245"/>
                    <a:pt x="162" y="230"/>
                  </a:cubicBezTo>
                  <a:cubicBezTo>
                    <a:pt x="163" y="223"/>
                    <a:pt x="163" y="216"/>
                    <a:pt x="165" y="209"/>
                  </a:cubicBezTo>
                  <a:cubicBezTo>
                    <a:pt x="166" y="206"/>
                    <a:pt x="173" y="203"/>
                    <a:pt x="171" y="200"/>
                  </a:cubicBezTo>
                  <a:cubicBezTo>
                    <a:pt x="167" y="195"/>
                    <a:pt x="153" y="194"/>
                    <a:pt x="153" y="194"/>
                  </a:cubicBezTo>
                  <a:cubicBezTo>
                    <a:pt x="157" y="178"/>
                    <a:pt x="169" y="175"/>
                    <a:pt x="150" y="170"/>
                  </a:cubicBezTo>
                  <a:cubicBezTo>
                    <a:pt x="149" y="167"/>
                    <a:pt x="150" y="163"/>
                    <a:pt x="147" y="161"/>
                  </a:cubicBezTo>
                  <a:cubicBezTo>
                    <a:pt x="142" y="157"/>
                    <a:pt x="129" y="155"/>
                    <a:pt x="129" y="155"/>
                  </a:cubicBezTo>
                  <a:cubicBezTo>
                    <a:pt x="130" y="152"/>
                    <a:pt x="133" y="149"/>
                    <a:pt x="132" y="146"/>
                  </a:cubicBezTo>
                  <a:cubicBezTo>
                    <a:pt x="125" y="125"/>
                    <a:pt x="107" y="125"/>
                    <a:pt x="135" y="131"/>
                  </a:cubicBezTo>
                  <a:cubicBezTo>
                    <a:pt x="141" y="150"/>
                    <a:pt x="147" y="131"/>
                    <a:pt x="150" y="122"/>
                  </a:cubicBezTo>
                  <a:cubicBezTo>
                    <a:pt x="163" y="131"/>
                    <a:pt x="177" y="139"/>
                    <a:pt x="192" y="143"/>
                  </a:cubicBezTo>
                  <a:cubicBezTo>
                    <a:pt x="198" y="168"/>
                    <a:pt x="201" y="169"/>
                    <a:pt x="228" y="173"/>
                  </a:cubicBezTo>
                  <a:cubicBezTo>
                    <a:pt x="251" y="181"/>
                    <a:pt x="277" y="178"/>
                    <a:pt x="300" y="170"/>
                  </a:cubicBezTo>
                  <a:cubicBezTo>
                    <a:pt x="304" y="157"/>
                    <a:pt x="301" y="153"/>
                    <a:pt x="288" y="149"/>
                  </a:cubicBezTo>
                  <a:cubicBezTo>
                    <a:pt x="276" y="153"/>
                    <a:pt x="273" y="161"/>
                    <a:pt x="264" y="170"/>
                  </a:cubicBezTo>
                  <a:cubicBezTo>
                    <a:pt x="240" y="146"/>
                    <a:pt x="238" y="143"/>
                    <a:pt x="201" y="140"/>
                  </a:cubicBezTo>
                  <a:cubicBezTo>
                    <a:pt x="193" y="117"/>
                    <a:pt x="152" y="109"/>
                    <a:pt x="129" y="104"/>
                  </a:cubicBezTo>
                  <a:cubicBezTo>
                    <a:pt x="124" y="83"/>
                    <a:pt x="115" y="89"/>
                    <a:pt x="120" y="104"/>
                  </a:cubicBezTo>
                  <a:cubicBezTo>
                    <a:pt x="129" y="91"/>
                    <a:pt x="127" y="85"/>
                    <a:pt x="114" y="77"/>
                  </a:cubicBezTo>
                  <a:cubicBezTo>
                    <a:pt x="136" y="70"/>
                    <a:pt x="136" y="49"/>
                    <a:pt x="159" y="41"/>
                  </a:cubicBezTo>
                  <a:cubicBezTo>
                    <a:pt x="168" y="4"/>
                    <a:pt x="231" y="24"/>
                    <a:pt x="258" y="23"/>
                  </a:cubicBezTo>
                  <a:cubicBezTo>
                    <a:pt x="259" y="32"/>
                    <a:pt x="258" y="42"/>
                    <a:pt x="261" y="50"/>
                  </a:cubicBezTo>
                  <a:cubicBezTo>
                    <a:pt x="262" y="53"/>
                    <a:pt x="269" y="50"/>
                    <a:pt x="270" y="53"/>
                  </a:cubicBezTo>
                  <a:cubicBezTo>
                    <a:pt x="271" y="56"/>
                    <a:pt x="266" y="59"/>
                    <a:pt x="264" y="62"/>
                  </a:cubicBezTo>
                  <a:cubicBezTo>
                    <a:pt x="261" y="68"/>
                    <a:pt x="259" y="80"/>
                    <a:pt x="258" y="86"/>
                  </a:cubicBezTo>
                  <a:cubicBezTo>
                    <a:pt x="261" y="88"/>
                    <a:pt x="263" y="91"/>
                    <a:pt x="267" y="92"/>
                  </a:cubicBezTo>
                  <a:cubicBezTo>
                    <a:pt x="279" y="94"/>
                    <a:pt x="292" y="91"/>
                    <a:pt x="303" y="95"/>
                  </a:cubicBezTo>
                  <a:cubicBezTo>
                    <a:pt x="306" y="96"/>
                    <a:pt x="301" y="101"/>
                    <a:pt x="300" y="104"/>
                  </a:cubicBezTo>
                  <a:cubicBezTo>
                    <a:pt x="293" y="133"/>
                    <a:pt x="301" y="107"/>
                    <a:pt x="294" y="128"/>
                  </a:cubicBezTo>
                  <a:cubicBezTo>
                    <a:pt x="293" y="135"/>
                    <a:pt x="284" y="147"/>
                    <a:pt x="291" y="149"/>
                  </a:cubicBezTo>
                  <a:cubicBezTo>
                    <a:pt x="298" y="151"/>
                    <a:pt x="303" y="131"/>
                    <a:pt x="303" y="131"/>
                  </a:cubicBezTo>
                  <a:cubicBezTo>
                    <a:pt x="307" y="103"/>
                    <a:pt x="317" y="81"/>
                    <a:pt x="282" y="74"/>
                  </a:cubicBezTo>
                  <a:cubicBezTo>
                    <a:pt x="274" y="49"/>
                    <a:pt x="292" y="18"/>
                    <a:pt x="255" y="11"/>
                  </a:cubicBezTo>
                  <a:cubicBezTo>
                    <a:pt x="243" y="9"/>
                    <a:pt x="231" y="9"/>
                    <a:pt x="219" y="8"/>
                  </a:cubicBezTo>
                  <a:cubicBezTo>
                    <a:pt x="191" y="10"/>
                    <a:pt x="165" y="0"/>
                    <a:pt x="150" y="23"/>
                  </a:cubicBezTo>
                  <a:cubicBezTo>
                    <a:pt x="145" y="47"/>
                    <a:pt x="137" y="39"/>
                    <a:pt x="120" y="50"/>
                  </a:cubicBezTo>
                  <a:cubicBezTo>
                    <a:pt x="116" y="56"/>
                    <a:pt x="112" y="62"/>
                    <a:pt x="108" y="68"/>
                  </a:cubicBezTo>
                  <a:cubicBezTo>
                    <a:pt x="106" y="71"/>
                    <a:pt x="108" y="77"/>
                    <a:pt x="105" y="80"/>
                  </a:cubicBezTo>
                  <a:cubicBezTo>
                    <a:pt x="100" y="84"/>
                    <a:pt x="87" y="86"/>
                    <a:pt x="87" y="86"/>
                  </a:cubicBezTo>
                  <a:cubicBezTo>
                    <a:pt x="90" y="95"/>
                    <a:pt x="97" y="111"/>
                    <a:pt x="87" y="119"/>
                  </a:cubicBezTo>
                  <a:cubicBezTo>
                    <a:pt x="82" y="123"/>
                    <a:pt x="69" y="113"/>
                    <a:pt x="69" y="113"/>
                  </a:cubicBezTo>
                  <a:cubicBezTo>
                    <a:pt x="51" y="117"/>
                    <a:pt x="52" y="122"/>
                    <a:pt x="48" y="140"/>
                  </a:cubicBezTo>
                  <a:cubicBezTo>
                    <a:pt x="52" y="152"/>
                    <a:pt x="52" y="148"/>
                    <a:pt x="48" y="164"/>
                  </a:cubicBezTo>
                  <a:cubicBezTo>
                    <a:pt x="46" y="170"/>
                    <a:pt x="42" y="182"/>
                    <a:pt x="42" y="182"/>
                  </a:cubicBezTo>
                  <a:cubicBezTo>
                    <a:pt x="38" y="222"/>
                    <a:pt x="41" y="208"/>
                    <a:pt x="21" y="194"/>
                  </a:cubicBezTo>
                  <a:cubicBezTo>
                    <a:pt x="10" y="201"/>
                    <a:pt x="12" y="208"/>
                    <a:pt x="0" y="212"/>
                  </a:cubicBezTo>
                  <a:cubicBezTo>
                    <a:pt x="3" y="214"/>
                    <a:pt x="5" y="218"/>
                    <a:pt x="9" y="218"/>
                  </a:cubicBezTo>
                  <a:cubicBezTo>
                    <a:pt x="15" y="218"/>
                    <a:pt x="27" y="212"/>
                    <a:pt x="27" y="212"/>
                  </a:cubicBezTo>
                  <a:cubicBezTo>
                    <a:pt x="29" y="206"/>
                    <a:pt x="35" y="201"/>
                    <a:pt x="36" y="194"/>
                  </a:cubicBezTo>
                  <a:cubicBezTo>
                    <a:pt x="45" y="139"/>
                    <a:pt x="27" y="161"/>
                    <a:pt x="48" y="140"/>
                  </a:cubicBezTo>
                  <a:cubicBezTo>
                    <a:pt x="57" y="112"/>
                    <a:pt x="59" y="113"/>
                    <a:pt x="93" y="110"/>
                  </a:cubicBezTo>
                  <a:cubicBezTo>
                    <a:pt x="99" y="108"/>
                    <a:pt x="104" y="101"/>
                    <a:pt x="111" y="101"/>
                  </a:cubicBezTo>
                  <a:cubicBezTo>
                    <a:pt x="118" y="101"/>
                    <a:pt x="123" y="108"/>
                    <a:pt x="129" y="110"/>
                  </a:cubicBezTo>
                  <a:cubicBezTo>
                    <a:pt x="139" y="120"/>
                    <a:pt x="146" y="130"/>
                    <a:pt x="156" y="140"/>
                  </a:cubicBezTo>
                  <a:cubicBezTo>
                    <a:pt x="163" y="169"/>
                    <a:pt x="147" y="200"/>
                    <a:pt x="171" y="224"/>
                  </a:cubicBezTo>
                  <a:cubicBezTo>
                    <a:pt x="174" y="234"/>
                    <a:pt x="177" y="244"/>
                    <a:pt x="180" y="254"/>
                  </a:cubicBezTo>
                  <a:cubicBezTo>
                    <a:pt x="180" y="262"/>
                    <a:pt x="170" y="395"/>
                    <a:pt x="198" y="404"/>
                  </a:cubicBezTo>
                  <a:cubicBezTo>
                    <a:pt x="202" y="422"/>
                    <a:pt x="205" y="427"/>
                    <a:pt x="219" y="41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05" name="Freeform 633"/>
            <p:cNvSpPr>
              <a:spLocks/>
            </p:cNvSpPr>
            <p:nvPr/>
          </p:nvSpPr>
          <p:spPr bwMode="auto">
            <a:xfrm rot="504736">
              <a:off x="972" y="3586"/>
              <a:ext cx="32" cy="139"/>
            </a:xfrm>
            <a:custGeom>
              <a:avLst/>
              <a:gdLst>
                <a:gd name="T0" fmla="*/ 95 w 99"/>
                <a:gd name="T1" fmla="*/ 564 h 580"/>
                <a:gd name="T2" fmla="*/ 68 w 99"/>
                <a:gd name="T3" fmla="*/ 576 h 580"/>
                <a:gd name="T4" fmla="*/ 59 w 99"/>
                <a:gd name="T5" fmla="*/ 579 h 580"/>
                <a:gd name="T6" fmla="*/ 53 w 99"/>
                <a:gd name="T7" fmla="*/ 564 h 580"/>
                <a:gd name="T8" fmla="*/ 47 w 99"/>
                <a:gd name="T9" fmla="*/ 549 h 580"/>
                <a:gd name="T10" fmla="*/ 50 w 99"/>
                <a:gd name="T11" fmla="*/ 534 h 580"/>
                <a:gd name="T12" fmla="*/ 53 w 99"/>
                <a:gd name="T13" fmla="*/ 543 h 580"/>
                <a:gd name="T14" fmla="*/ 56 w 99"/>
                <a:gd name="T15" fmla="*/ 534 h 580"/>
                <a:gd name="T16" fmla="*/ 74 w 99"/>
                <a:gd name="T17" fmla="*/ 492 h 580"/>
                <a:gd name="T18" fmla="*/ 83 w 99"/>
                <a:gd name="T19" fmla="*/ 450 h 580"/>
                <a:gd name="T20" fmla="*/ 71 w 99"/>
                <a:gd name="T21" fmla="*/ 420 h 580"/>
                <a:gd name="T22" fmla="*/ 59 w 99"/>
                <a:gd name="T23" fmla="*/ 219 h 580"/>
                <a:gd name="T24" fmla="*/ 56 w 99"/>
                <a:gd name="T25" fmla="*/ 177 h 580"/>
                <a:gd name="T26" fmla="*/ 50 w 99"/>
                <a:gd name="T27" fmla="*/ 195 h 580"/>
                <a:gd name="T28" fmla="*/ 38 w 99"/>
                <a:gd name="T29" fmla="*/ 84 h 580"/>
                <a:gd name="T30" fmla="*/ 14 w 99"/>
                <a:gd name="T31" fmla="*/ 60 h 580"/>
                <a:gd name="T32" fmla="*/ 11 w 99"/>
                <a:gd name="T33" fmla="*/ 0 h 580"/>
                <a:gd name="T34" fmla="*/ 20 w 99"/>
                <a:gd name="T35" fmla="*/ 21 h 580"/>
                <a:gd name="T36" fmla="*/ 32 w 99"/>
                <a:gd name="T37" fmla="*/ 57 h 580"/>
                <a:gd name="T38" fmla="*/ 35 w 99"/>
                <a:gd name="T39" fmla="*/ 102 h 580"/>
                <a:gd name="T40" fmla="*/ 53 w 99"/>
                <a:gd name="T41" fmla="*/ 108 h 580"/>
                <a:gd name="T42" fmla="*/ 71 w 99"/>
                <a:gd name="T43" fmla="*/ 210 h 580"/>
                <a:gd name="T44" fmla="*/ 68 w 99"/>
                <a:gd name="T45" fmla="*/ 366 h 580"/>
                <a:gd name="T46" fmla="*/ 65 w 99"/>
                <a:gd name="T47" fmla="*/ 504 h 580"/>
                <a:gd name="T48" fmla="*/ 68 w 99"/>
                <a:gd name="T49" fmla="*/ 495 h 580"/>
                <a:gd name="T50" fmla="*/ 65 w 99"/>
                <a:gd name="T51" fmla="*/ 516 h 580"/>
                <a:gd name="T52" fmla="*/ 68 w 99"/>
                <a:gd name="T53" fmla="*/ 528 h 580"/>
                <a:gd name="T54" fmla="*/ 92 w 99"/>
                <a:gd name="T55" fmla="*/ 531 h 580"/>
                <a:gd name="T56" fmla="*/ 95 w 99"/>
                <a:gd name="T57" fmla="*/ 564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580">
                  <a:moveTo>
                    <a:pt x="95" y="564"/>
                  </a:moveTo>
                  <a:cubicBezTo>
                    <a:pt x="81" y="574"/>
                    <a:pt x="89" y="569"/>
                    <a:pt x="68" y="576"/>
                  </a:cubicBezTo>
                  <a:cubicBezTo>
                    <a:pt x="65" y="577"/>
                    <a:pt x="59" y="579"/>
                    <a:pt x="59" y="579"/>
                  </a:cubicBezTo>
                  <a:cubicBezTo>
                    <a:pt x="28" y="574"/>
                    <a:pt x="48" y="580"/>
                    <a:pt x="53" y="564"/>
                  </a:cubicBezTo>
                  <a:cubicBezTo>
                    <a:pt x="43" y="561"/>
                    <a:pt x="30" y="555"/>
                    <a:pt x="47" y="549"/>
                  </a:cubicBezTo>
                  <a:cubicBezTo>
                    <a:pt x="48" y="544"/>
                    <a:pt x="46" y="538"/>
                    <a:pt x="50" y="534"/>
                  </a:cubicBezTo>
                  <a:cubicBezTo>
                    <a:pt x="52" y="532"/>
                    <a:pt x="50" y="543"/>
                    <a:pt x="53" y="543"/>
                  </a:cubicBezTo>
                  <a:cubicBezTo>
                    <a:pt x="56" y="543"/>
                    <a:pt x="55" y="537"/>
                    <a:pt x="56" y="534"/>
                  </a:cubicBezTo>
                  <a:cubicBezTo>
                    <a:pt x="59" y="510"/>
                    <a:pt x="56" y="504"/>
                    <a:pt x="74" y="492"/>
                  </a:cubicBezTo>
                  <a:cubicBezTo>
                    <a:pt x="77" y="478"/>
                    <a:pt x="78" y="464"/>
                    <a:pt x="83" y="450"/>
                  </a:cubicBezTo>
                  <a:cubicBezTo>
                    <a:pt x="79" y="439"/>
                    <a:pt x="74" y="431"/>
                    <a:pt x="71" y="420"/>
                  </a:cubicBezTo>
                  <a:cubicBezTo>
                    <a:pt x="73" y="374"/>
                    <a:pt x="96" y="231"/>
                    <a:pt x="59" y="219"/>
                  </a:cubicBezTo>
                  <a:cubicBezTo>
                    <a:pt x="58" y="205"/>
                    <a:pt x="61" y="190"/>
                    <a:pt x="56" y="177"/>
                  </a:cubicBezTo>
                  <a:cubicBezTo>
                    <a:pt x="54" y="171"/>
                    <a:pt x="50" y="195"/>
                    <a:pt x="50" y="195"/>
                  </a:cubicBezTo>
                  <a:cubicBezTo>
                    <a:pt x="34" y="162"/>
                    <a:pt x="42" y="121"/>
                    <a:pt x="38" y="84"/>
                  </a:cubicBezTo>
                  <a:cubicBezTo>
                    <a:pt x="18" y="104"/>
                    <a:pt x="33" y="73"/>
                    <a:pt x="14" y="60"/>
                  </a:cubicBezTo>
                  <a:cubicBezTo>
                    <a:pt x="0" y="103"/>
                    <a:pt x="8" y="84"/>
                    <a:pt x="11" y="0"/>
                  </a:cubicBezTo>
                  <a:cubicBezTo>
                    <a:pt x="13" y="7"/>
                    <a:pt x="19" y="14"/>
                    <a:pt x="20" y="21"/>
                  </a:cubicBezTo>
                  <a:cubicBezTo>
                    <a:pt x="28" y="59"/>
                    <a:pt x="11" y="50"/>
                    <a:pt x="32" y="57"/>
                  </a:cubicBezTo>
                  <a:cubicBezTo>
                    <a:pt x="33" y="72"/>
                    <a:pt x="29" y="88"/>
                    <a:pt x="35" y="102"/>
                  </a:cubicBezTo>
                  <a:cubicBezTo>
                    <a:pt x="37" y="108"/>
                    <a:pt x="53" y="108"/>
                    <a:pt x="53" y="108"/>
                  </a:cubicBezTo>
                  <a:cubicBezTo>
                    <a:pt x="58" y="249"/>
                    <a:pt x="40" y="164"/>
                    <a:pt x="71" y="210"/>
                  </a:cubicBezTo>
                  <a:cubicBezTo>
                    <a:pt x="80" y="261"/>
                    <a:pt x="85" y="316"/>
                    <a:pt x="68" y="366"/>
                  </a:cubicBezTo>
                  <a:cubicBezTo>
                    <a:pt x="67" y="412"/>
                    <a:pt x="65" y="458"/>
                    <a:pt x="65" y="504"/>
                  </a:cubicBezTo>
                  <a:cubicBezTo>
                    <a:pt x="65" y="507"/>
                    <a:pt x="68" y="492"/>
                    <a:pt x="68" y="495"/>
                  </a:cubicBezTo>
                  <a:cubicBezTo>
                    <a:pt x="68" y="502"/>
                    <a:pt x="66" y="509"/>
                    <a:pt x="65" y="516"/>
                  </a:cubicBezTo>
                  <a:cubicBezTo>
                    <a:pt x="66" y="520"/>
                    <a:pt x="64" y="526"/>
                    <a:pt x="68" y="528"/>
                  </a:cubicBezTo>
                  <a:cubicBezTo>
                    <a:pt x="75" y="532"/>
                    <a:pt x="87" y="525"/>
                    <a:pt x="92" y="531"/>
                  </a:cubicBezTo>
                  <a:cubicBezTo>
                    <a:pt x="99" y="540"/>
                    <a:pt x="94" y="553"/>
                    <a:pt x="95" y="56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06" name="Freeform 634"/>
            <p:cNvSpPr>
              <a:spLocks/>
            </p:cNvSpPr>
            <p:nvPr/>
          </p:nvSpPr>
          <p:spPr bwMode="auto">
            <a:xfrm rot="504736">
              <a:off x="998" y="3613"/>
              <a:ext cx="50" cy="107"/>
            </a:xfrm>
            <a:custGeom>
              <a:avLst/>
              <a:gdLst>
                <a:gd name="T0" fmla="*/ 154 w 159"/>
                <a:gd name="T1" fmla="*/ 451 h 451"/>
                <a:gd name="T2" fmla="*/ 109 w 159"/>
                <a:gd name="T3" fmla="*/ 436 h 451"/>
                <a:gd name="T4" fmla="*/ 79 w 159"/>
                <a:gd name="T5" fmla="*/ 358 h 451"/>
                <a:gd name="T6" fmla="*/ 67 w 159"/>
                <a:gd name="T7" fmla="*/ 241 h 451"/>
                <a:gd name="T8" fmla="*/ 40 w 159"/>
                <a:gd name="T9" fmla="*/ 226 h 451"/>
                <a:gd name="T10" fmla="*/ 34 w 159"/>
                <a:gd name="T11" fmla="*/ 40 h 451"/>
                <a:gd name="T12" fmla="*/ 19 w 159"/>
                <a:gd name="T13" fmla="*/ 37 h 451"/>
                <a:gd name="T14" fmla="*/ 10 w 159"/>
                <a:gd name="T15" fmla="*/ 31 h 451"/>
                <a:gd name="T16" fmla="*/ 1 w 159"/>
                <a:gd name="T17" fmla="*/ 13 h 451"/>
                <a:gd name="T18" fmla="*/ 4 w 159"/>
                <a:gd name="T19" fmla="*/ 1 h 451"/>
                <a:gd name="T20" fmla="*/ 10 w 159"/>
                <a:gd name="T21" fmla="*/ 10 h 451"/>
                <a:gd name="T22" fmla="*/ 13 w 159"/>
                <a:gd name="T23" fmla="*/ 37 h 451"/>
                <a:gd name="T24" fmla="*/ 40 w 159"/>
                <a:gd name="T25" fmla="*/ 55 h 451"/>
                <a:gd name="T26" fmla="*/ 49 w 159"/>
                <a:gd name="T27" fmla="*/ 256 h 451"/>
                <a:gd name="T28" fmla="*/ 88 w 159"/>
                <a:gd name="T29" fmla="*/ 268 h 451"/>
                <a:gd name="T30" fmla="*/ 97 w 159"/>
                <a:gd name="T31" fmla="*/ 352 h 451"/>
                <a:gd name="T32" fmla="*/ 112 w 159"/>
                <a:gd name="T33" fmla="*/ 367 h 451"/>
                <a:gd name="T34" fmla="*/ 115 w 159"/>
                <a:gd name="T35" fmla="*/ 406 h 451"/>
                <a:gd name="T36" fmla="*/ 151 w 159"/>
                <a:gd name="T37" fmla="*/ 424 h 451"/>
                <a:gd name="T38" fmla="*/ 154 w 159"/>
                <a:gd name="T39" fmla="*/ 45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9" h="451">
                  <a:moveTo>
                    <a:pt x="154" y="451"/>
                  </a:moveTo>
                  <a:cubicBezTo>
                    <a:pt x="139" y="446"/>
                    <a:pt x="124" y="441"/>
                    <a:pt x="109" y="436"/>
                  </a:cubicBezTo>
                  <a:cubicBezTo>
                    <a:pt x="131" y="370"/>
                    <a:pt x="130" y="363"/>
                    <a:pt x="79" y="358"/>
                  </a:cubicBezTo>
                  <a:cubicBezTo>
                    <a:pt x="73" y="306"/>
                    <a:pt x="70" y="316"/>
                    <a:pt x="67" y="241"/>
                  </a:cubicBezTo>
                  <a:cubicBezTo>
                    <a:pt x="47" y="254"/>
                    <a:pt x="59" y="232"/>
                    <a:pt x="40" y="226"/>
                  </a:cubicBezTo>
                  <a:cubicBezTo>
                    <a:pt x="38" y="164"/>
                    <a:pt x="41" y="102"/>
                    <a:pt x="34" y="40"/>
                  </a:cubicBezTo>
                  <a:cubicBezTo>
                    <a:pt x="33" y="35"/>
                    <a:pt x="24" y="39"/>
                    <a:pt x="19" y="37"/>
                  </a:cubicBezTo>
                  <a:cubicBezTo>
                    <a:pt x="16" y="36"/>
                    <a:pt x="13" y="33"/>
                    <a:pt x="10" y="31"/>
                  </a:cubicBezTo>
                  <a:cubicBezTo>
                    <a:pt x="34" y="23"/>
                    <a:pt x="14" y="16"/>
                    <a:pt x="1" y="13"/>
                  </a:cubicBezTo>
                  <a:cubicBezTo>
                    <a:pt x="2" y="9"/>
                    <a:pt x="0" y="2"/>
                    <a:pt x="4" y="1"/>
                  </a:cubicBezTo>
                  <a:cubicBezTo>
                    <a:pt x="7" y="0"/>
                    <a:pt x="9" y="7"/>
                    <a:pt x="10" y="10"/>
                  </a:cubicBezTo>
                  <a:cubicBezTo>
                    <a:pt x="12" y="19"/>
                    <a:pt x="11" y="28"/>
                    <a:pt x="13" y="37"/>
                  </a:cubicBezTo>
                  <a:cubicBezTo>
                    <a:pt x="16" y="49"/>
                    <a:pt x="30" y="52"/>
                    <a:pt x="40" y="55"/>
                  </a:cubicBezTo>
                  <a:cubicBezTo>
                    <a:pt x="44" y="122"/>
                    <a:pt x="47" y="188"/>
                    <a:pt x="49" y="256"/>
                  </a:cubicBezTo>
                  <a:cubicBezTo>
                    <a:pt x="69" y="243"/>
                    <a:pt x="73" y="258"/>
                    <a:pt x="88" y="268"/>
                  </a:cubicBezTo>
                  <a:cubicBezTo>
                    <a:pt x="83" y="294"/>
                    <a:pt x="60" y="377"/>
                    <a:pt x="97" y="352"/>
                  </a:cubicBezTo>
                  <a:cubicBezTo>
                    <a:pt x="101" y="358"/>
                    <a:pt x="110" y="360"/>
                    <a:pt x="112" y="367"/>
                  </a:cubicBezTo>
                  <a:cubicBezTo>
                    <a:pt x="115" y="380"/>
                    <a:pt x="112" y="393"/>
                    <a:pt x="115" y="406"/>
                  </a:cubicBezTo>
                  <a:cubicBezTo>
                    <a:pt x="117" y="412"/>
                    <a:pt x="145" y="422"/>
                    <a:pt x="151" y="424"/>
                  </a:cubicBezTo>
                  <a:cubicBezTo>
                    <a:pt x="154" y="434"/>
                    <a:pt x="159" y="441"/>
                    <a:pt x="154" y="451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07" name="Freeform 635"/>
            <p:cNvSpPr>
              <a:spLocks/>
            </p:cNvSpPr>
            <p:nvPr/>
          </p:nvSpPr>
          <p:spPr bwMode="auto">
            <a:xfrm rot="504736">
              <a:off x="896" y="3460"/>
              <a:ext cx="158" cy="244"/>
            </a:xfrm>
            <a:custGeom>
              <a:avLst/>
              <a:gdLst>
                <a:gd name="T0" fmla="*/ 479 w 494"/>
                <a:gd name="T1" fmla="*/ 1014 h 1020"/>
                <a:gd name="T2" fmla="*/ 455 w 494"/>
                <a:gd name="T3" fmla="*/ 978 h 1020"/>
                <a:gd name="T4" fmla="*/ 449 w 494"/>
                <a:gd name="T5" fmla="*/ 960 h 1020"/>
                <a:gd name="T6" fmla="*/ 425 w 494"/>
                <a:gd name="T7" fmla="*/ 924 h 1020"/>
                <a:gd name="T8" fmla="*/ 413 w 494"/>
                <a:gd name="T9" fmla="*/ 906 h 1020"/>
                <a:gd name="T10" fmla="*/ 395 w 494"/>
                <a:gd name="T11" fmla="*/ 888 h 1020"/>
                <a:gd name="T12" fmla="*/ 383 w 494"/>
                <a:gd name="T13" fmla="*/ 870 h 1020"/>
                <a:gd name="T14" fmla="*/ 365 w 494"/>
                <a:gd name="T15" fmla="*/ 864 h 1020"/>
                <a:gd name="T16" fmla="*/ 365 w 494"/>
                <a:gd name="T17" fmla="*/ 786 h 1020"/>
                <a:gd name="T18" fmla="*/ 383 w 494"/>
                <a:gd name="T19" fmla="*/ 804 h 1020"/>
                <a:gd name="T20" fmla="*/ 377 w 494"/>
                <a:gd name="T21" fmla="*/ 768 h 1020"/>
                <a:gd name="T22" fmla="*/ 407 w 494"/>
                <a:gd name="T23" fmla="*/ 726 h 1020"/>
                <a:gd name="T24" fmla="*/ 389 w 494"/>
                <a:gd name="T25" fmla="*/ 726 h 1020"/>
                <a:gd name="T26" fmla="*/ 371 w 494"/>
                <a:gd name="T27" fmla="*/ 720 h 1020"/>
                <a:gd name="T28" fmla="*/ 353 w 494"/>
                <a:gd name="T29" fmla="*/ 720 h 1020"/>
                <a:gd name="T30" fmla="*/ 359 w 494"/>
                <a:gd name="T31" fmla="*/ 702 h 1020"/>
                <a:gd name="T32" fmla="*/ 377 w 494"/>
                <a:gd name="T33" fmla="*/ 606 h 1020"/>
                <a:gd name="T34" fmla="*/ 371 w 494"/>
                <a:gd name="T35" fmla="*/ 582 h 1020"/>
                <a:gd name="T36" fmla="*/ 353 w 494"/>
                <a:gd name="T37" fmla="*/ 564 h 1020"/>
                <a:gd name="T38" fmla="*/ 359 w 494"/>
                <a:gd name="T39" fmla="*/ 678 h 1020"/>
                <a:gd name="T40" fmla="*/ 371 w 494"/>
                <a:gd name="T41" fmla="*/ 714 h 1020"/>
                <a:gd name="T42" fmla="*/ 401 w 494"/>
                <a:gd name="T43" fmla="*/ 954 h 1020"/>
                <a:gd name="T44" fmla="*/ 329 w 494"/>
                <a:gd name="T45" fmla="*/ 1020 h 1020"/>
                <a:gd name="T46" fmla="*/ 353 w 494"/>
                <a:gd name="T47" fmla="*/ 912 h 1020"/>
                <a:gd name="T48" fmla="*/ 335 w 494"/>
                <a:gd name="T49" fmla="*/ 870 h 1020"/>
                <a:gd name="T50" fmla="*/ 317 w 494"/>
                <a:gd name="T51" fmla="*/ 684 h 1020"/>
                <a:gd name="T52" fmla="*/ 293 w 494"/>
                <a:gd name="T53" fmla="*/ 684 h 1020"/>
                <a:gd name="T54" fmla="*/ 251 w 494"/>
                <a:gd name="T55" fmla="*/ 546 h 1020"/>
                <a:gd name="T56" fmla="*/ 209 w 494"/>
                <a:gd name="T57" fmla="*/ 414 h 1020"/>
                <a:gd name="T58" fmla="*/ 203 w 494"/>
                <a:gd name="T59" fmla="*/ 258 h 1020"/>
                <a:gd name="T60" fmla="*/ 179 w 494"/>
                <a:gd name="T61" fmla="*/ 162 h 1020"/>
                <a:gd name="T62" fmla="*/ 125 w 494"/>
                <a:gd name="T63" fmla="*/ 54 h 1020"/>
                <a:gd name="T64" fmla="*/ 107 w 494"/>
                <a:gd name="T65" fmla="*/ 60 h 1020"/>
                <a:gd name="T66" fmla="*/ 95 w 494"/>
                <a:gd name="T67" fmla="*/ 96 h 1020"/>
                <a:gd name="T68" fmla="*/ 59 w 494"/>
                <a:gd name="T69" fmla="*/ 114 h 1020"/>
                <a:gd name="T70" fmla="*/ 5 w 494"/>
                <a:gd name="T71" fmla="*/ 126 h 1020"/>
                <a:gd name="T72" fmla="*/ 11 w 494"/>
                <a:gd name="T73" fmla="*/ 108 h 1020"/>
                <a:gd name="T74" fmla="*/ 35 w 494"/>
                <a:gd name="T75" fmla="*/ 24 h 1020"/>
                <a:gd name="T76" fmla="*/ 71 w 494"/>
                <a:gd name="T77" fmla="*/ 0 h 1020"/>
                <a:gd name="T78" fmla="*/ 47 w 494"/>
                <a:gd name="T79" fmla="*/ 48 h 1020"/>
                <a:gd name="T80" fmla="*/ 35 w 494"/>
                <a:gd name="T81" fmla="*/ 96 h 1020"/>
                <a:gd name="T82" fmla="*/ 65 w 494"/>
                <a:gd name="T83" fmla="*/ 90 h 1020"/>
                <a:gd name="T84" fmla="*/ 119 w 494"/>
                <a:gd name="T85" fmla="*/ 42 h 1020"/>
                <a:gd name="T86" fmla="*/ 161 w 494"/>
                <a:gd name="T87" fmla="*/ 90 h 1020"/>
                <a:gd name="T88" fmla="*/ 185 w 494"/>
                <a:gd name="T89" fmla="*/ 84 h 1020"/>
                <a:gd name="T90" fmla="*/ 203 w 494"/>
                <a:gd name="T91" fmla="*/ 72 h 1020"/>
                <a:gd name="T92" fmla="*/ 221 w 494"/>
                <a:gd name="T93" fmla="*/ 84 h 1020"/>
                <a:gd name="T94" fmla="*/ 275 w 494"/>
                <a:gd name="T95" fmla="*/ 96 h 1020"/>
                <a:gd name="T96" fmla="*/ 353 w 494"/>
                <a:gd name="T97" fmla="*/ 48 h 1020"/>
                <a:gd name="T98" fmla="*/ 359 w 494"/>
                <a:gd name="T99" fmla="*/ 120 h 1020"/>
                <a:gd name="T100" fmla="*/ 365 w 494"/>
                <a:gd name="T101" fmla="*/ 312 h 1020"/>
                <a:gd name="T102" fmla="*/ 383 w 494"/>
                <a:gd name="T103" fmla="*/ 522 h 1020"/>
                <a:gd name="T104" fmla="*/ 377 w 494"/>
                <a:gd name="T105" fmla="*/ 630 h 1020"/>
                <a:gd name="T106" fmla="*/ 395 w 494"/>
                <a:gd name="T107" fmla="*/ 642 h 1020"/>
                <a:gd name="T108" fmla="*/ 401 w 494"/>
                <a:gd name="T109" fmla="*/ 660 h 1020"/>
                <a:gd name="T110" fmla="*/ 413 w 494"/>
                <a:gd name="T111" fmla="*/ 798 h 1020"/>
                <a:gd name="T112" fmla="*/ 443 w 494"/>
                <a:gd name="T113" fmla="*/ 924 h 1020"/>
                <a:gd name="T114" fmla="*/ 479 w 494"/>
                <a:gd name="T115" fmla="*/ 1014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1020">
                  <a:moveTo>
                    <a:pt x="479" y="1014"/>
                  </a:moveTo>
                  <a:cubicBezTo>
                    <a:pt x="471" y="1002"/>
                    <a:pt x="460" y="992"/>
                    <a:pt x="455" y="978"/>
                  </a:cubicBezTo>
                  <a:cubicBezTo>
                    <a:pt x="453" y="972"/>
                    <a:pt x="452" y="966"/>
                    <a:pt x="449" y="960"/>
                  </a:cubicBezTo>
                  <a:cubicBezTo>
                    <a:pt x="442" y="947"/>
                    <a:pt x="433" y="936"/>
                    <a:pt x="425" y="924"/>
                  </a:cubicBezTo>
                  <a:cubicBezTo>
                    <a:pt x="421" y="918"/>
                    <a:pt x="413" y="906"/>
                    <a:pt x="413" y="906"/>
                  </a:cubicBezTo>
                  <a:cubicBezTo>
                    <a:pt x="425" y="857"/>
                    <a:pt x="423" y="897"/>
                    <a:pt x="395" y="888"/>
                  </a:cubicBezTo>
                  <a:cubicBezTo>
                    <a:pt x="388" y="886"/>
                    <a:pt x="389" y="875"/>
                    <a:pt x="383" y="870"/>
                  </a:cubicBezTo>
                  <a:cubicBezTo>
                    <a:pt x="378" y="866"/>
                    <a:pt x="371" y="866"/>
                    <a:pt x="365" y="864"/>
                  </a:cubicBezTo>
                  <a:cubicBezTo>
                    <a:pt x="347" y="838"/>
                    <a:pt x="360" y="819"/>
                    <a:pt x="365" y="786"/>
                  </a:cubicBezTo>
                  <a:cubicBezTo>
                    <a:pt x="371" y="792"/>
                    <a:pt x="375" y="804"/>
                    <a:pt x="383" y="804"/>
                  </a:cubicBezTo>
                  <a:cubicBezTo>
                    <a:pt x="405" y="804"/>
                    <a:pt x="383" y="778"/>
                    <a:pt x="377" y="768"/>
                  </a:cubicBezTo>
                  <a:cubicBezTo>
                    <a:pt x="383" y="738"/>
                    <a:pt x="374" y="715"/>
                    <a:pt x="407" y="726"/>
                  </a:cubicBezTo>
                  <a:cubicBezTo>
                    <a:pt x="384" y="796"/>
                    <a:pt x="404" y="753"/>
                    <a:pt x="389" y="726"/>
                  </a:cubicBezTo>
                  <a:cubicBezTo>
                    <a:pt x="386" y="721"/>
                    <a:pt x="377" y="722"/>
                    <a:pt x="371" y="720"/>
                  </a:cubicBezTo>
                  <a:cubicBezTo>
                    <a:pt x="370" y="724"/>
                    <a:pt x="361" y="767"/>
                    <a:pt x="353" y="720"/>
                  </a:cubicBezTo>
                  <a:cubicBezTo>
                    <a:pt x="352" y="714"/>
                    <a:pt x="357" y="708"/>
                    <a:pt x="359" y="702"/>
                  </a:cubicBezTo>
                  <a:cubicBezTo>
                    <a:pt x="356" y="661"/>
                    <a:pt x="335" y="620"/>
                    <a:pt x="377" y="606"/>
                  </a:cubicBezTo>
                  <a:cubicBezTo>
                    <a:pt x="391" y="563"/>
                    <a:pt x="400" y="563"/>
                    <a:pt x="371" y="582"/>
                  </a:cubicBezTo>
                  <a:cubicBezTo>
                    <a:pt x="357" y="540"/>
                    <a:pt x="363" y="534"/>
                    <a:pt x="353" y="564"/>
                  </a:cubicBezTo>
                  <a:cubicBezTo>
                    <a:pt x="355" y="602"/>
                    <a:pt x="354" y="640"/>
                    <a:pt x="359" y="678"/>
                  </a:cubicBezTo>
                  <a:cubicBezTo>
                    <a:pt x="361" y="691"/>
                    <a:pt x="371" y="714"/>
                    <a:pt x="371" y="714"/>
                  </a:cubicBezTo>
                  <a:cubicBezTo>
                    <a:pt x="373" y="762"/>
                    <a:pt x="359" y="912"/>
                    <a:pt x="401" y="954"/>
                  </a:cubicBezTo>
                  <a:cubicBezTo>
                    <a:pt x="389" y="990"/>
                    <a:pt x="364" y="1008"/>
                    <a:pt x="329" y="1020"/>
                  </a:cubicBezTo>
                  <a:cubicBezTo>
                    <a:pt x="321" y="988"/>
                    <a:pt x="334" y="940"/>
                    <a:pt x="353" y="912"/>
                  </a:cubicBezTo>
                  <a:cubicBezTo>
                    <a:pt x="349" y="897"/>
                    <a:pt x="336" y="885"/>
                    <a:pt x="335" y="870"/>
                  </a:cubicBezTo>
                  <a:cubicBezTo>
                    <a:pt x="316" y="676"/>
                    <a:pt x="362" y="751"/>
                    <a:pt x="317" y="684"/>
                  </a:cubicBezTo>
                  <a:cubicBezTo>
                    <a:pt x="313" y="635"/>
                    <a:pt x="309" y="731"/>
                    <a:pt x="293" y="684"/>
                  </a:cubicBezTo>
                  <a:cubicBezTo>
                    <a:pt x="291" y="662"/>
                    <a:pt x="254" y="568"/>
                    <a:pt x="251" y="546"/>
                  </a:cubicBezTo>
                  <a:cubicBezTo>
                    <a:pt x="237" y="526"/>
                    <a:pt x="223" y="449"/>
                    <a:pt x="209" y="414"/>
                  </a:cubicBezTo>
                  <a:cubicBezTo>
                    <a:pt x="197" y="387"/>
                    <a:pt x="208" y="300"/>
                    <a:pt x="203" y="258"/>
                  </a:cubicBezTo>
                  <a:cubicBezTo>
                    <a:pt x="198" y="212"/>
                    <a:pt x="202" y="196"/>
                    <a:pt x="179" y="162"/>
                  </a:cubicBezTo>
                  <a:cubicBezTo>
                    <a:pt x="166" y="112"/>
                    <a:pt x="180" y="72"/>
                    <a:pt x="125" y="54"/>
                  </a:cubicBezTo>
                  <a:cubicBezTo>
                    <a:pt x="119" y="56"/>
                    <a:pt x="111" y="55"/>
                    <a:pt x="107" y="60"/>
                  </a:cubicBezTo>
                  <a:cubicBezTo>
                    <a:pt x="100" y="70"/>
                    <a:pt x="107" y="92"/>
                    <a:pt x="95" y="96"/>
                  </a:cubicBezTo>
                  <a:cubicBezTo>
                    <a:pt x="70" y="104"/>
                    <a:pt x="82" y="98"/>
                    <a:pt x="59" y="114"/>
                  </a:cubicBezTo>
                  <a:cubicBezTo>
                    <a:pt x="51" y="139"/>
                    <a:pt x="52" y="153"/>
                    <a:pt x="5" y="126"/>
                  </a:cubicBezTo>
                  <a:cubicBezTo>
                    <a:pt x="0" y="123"/>
                    <a:pt x="9" y="114"/>
                    <a:pt x="11" y="108"/>
                  </a:cubicBezTo>
                  <a:cubicBezTo>
                    <a:pt x="14" y="95"/>
                    <a:pt x="27" y="30"/>
                    <a:pt x="35" y="24"/>
                  </a:cubicBezTo>
                  <a:cubicBezTo>
                    <a:pt x="47" y="16"/>
                    <a:pt x="71" y="0"/>
                    <a:pt x="71" y="0"/>
                  </a:cubicBezTo>
                  <a:cubicBezTo>
                    <a:pt x="58" y="78"/>
                    <a:pt x="79" y="9"/>
                    <a:pt x="47" y="48"/>
                  </a:cubicBezTo>
                  <a:cubicBezTo>
                    <a:pt x="42" y="54"/>
                    <a:pt x="35" y="95"/>
                    <a:pt x="35" y="96"/>
                  </a:cubicBezTo>
                  <a:cubicBezTo>
                    <a:pt x="47" y="132"/>
                    <a:pt x="57" y="114"/>
                    <a:pt x="65" y="90"/>
                  </a:cubicBezTo>
                  <a:cubicBezTo>
                    <a:pt x="72" y="41"/>
                    <a:pt x="71" y="32"/>
                    <a:pt x="119" y="42"/>
                  </a:cubicBezTo>
                  <a:cubicBezTo>
                    <a:pt x="127" y="66"/>
                    <a:pt x="140" y="76"/>
                    <a:pt x="161" y="90"/>
                  </a:cubicBezTo>
                  <a:cubicBezTo>
                    <a:pt x="169" y="88"/>
                    <a:pt x="177" y="87"/>
                    <a:pt x="185" y="84"/>
                  </a:cubicBezTo>
                  <a:cubicBezTo>
                    <a:pt x="192" y="81"/>
                    <a:pt x="196" y="72"/>
                    <a:pt x="203" y="72"/>
                  </a:cubicBezTo>
                  <a:cubicBezTo>
                    <a:pt x="210" y="72"/>
                    <a:pt x="214" y="82"/>
                    <a:pt x="221" y="84"/>
                  </a:cubicBezTo>
                  <a:cubicBezTo>
                    <a:pt x="238" y="90"/>
                    <a:pt x="258" y="90"/>
                    <a:pt x="275" y="96"/>
                  </a:cubicBezTo>
                  <a:cubicBezTo>
                    <a:pt x="324" y="86"/>
                    <a:pt x="317" y="72"/>
                    <a:pt x="353" y="48"/>
                  </a:cubicBezTo>
                  <a:cubicBezTo>
                    <a:pt x="362" y="74"/>
                    <a:pt x="350" y="94"/>
                    <a:pt x="359" y="120"/>
                  </a:cubicBezTo>
                  <a:cubicBezTo>
                    <a:pt x="361" y="179"/>
                    <a:pt x="362" y="227"/>
                    <a:pt x="365" y="312"/>
                  </a:cubicBezTo>
                  <a:cubicBezTo>
                    <a:pt x="369" y="379"/>
                    <a:pt x="381" y="469"/>
                    <a:pt x="383" y="522"/>
                  </a:cubicBezTo>
                  <a:cubicBezTo>
                    <a:pt x="385" y="575"/>
                    <a:pt x="375" y="610"/>
                    <a:pt x="377" y="630"/>
                  </a:cubicBezTo>
                  <a:cubicBezTo>
                    <a:pt x="377" y="637"/>
                    <a:pt x="390" y="636"/>
                    <a:pt x="395" y="642"/>
                  </a:cubicBezTo>
                  <a:cubicBezTo>
                    <a:pt x="399" y="647"/>
                    <a:pt x="399" y="654"/>
                    <a:pt x="401" y="660"/>
                  </a:cubicBezTo>
                  <a:cubicBezTo>
                    <a:pt x="407" y="699"/>
                    <a:pt x="384" y="769"/>
                    <a:pt x="413" y="798"/>
                  </a:cubicBezTo>
                  <a:cubicBezTo>
                    <a:pt x="428" y="843"/>
                    <a:pt x="458" y="880"/>
                    <a:pt x="443" y="924"/>
                  </a:cubicBezTo>
                  <a:cubicBezTo>
                    <a:pt x="475" y="935"/>
                    <a:pt x="494" y="984"/>
                    <a:pt x="479" y="1014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08" name="Freeform 636"/>
            <p:cNvSpPr>
              <a:spLocks/>
            </p:cNvSpPr>
            <p:nvPr/>
          </p:nvSpPr>
          <p:spPr bwMode="auto">
            <a:xfrm rot="20869667" flipH="1">
              <a:off x="1138" y="3426"/>
              <a:ext cx="102" cy="103"/>
            </a:xfrm>
            <a:custGeom>
              <a:avLst/>
              <a:gdLst>
                <a:gd name="T0" fmla="*/ 207 w 317"/>
                <a:gd name="T1" fmla="*/ 389 h 427"/>
                <a:gd name="T2" fmla="*/ 186 w 317"/>
                <a:gd name="T3" fmla="*/ 305 h 427"/>
                <a:gd name="T4" fmla="*/ 192 w 317"/>
                <a:gd name="T5" fmla="*/ 278 h 427"/>
                <a:gd name="T6" fmla="*/ 162 w 317"/>
                <a:gd name="T7" fmla="*/ 230 h 427"/>
                <a:gd name="T8" fmla="*/ 171 w 317"/>
                <a:gd name="T9" fmla="*/ 200 h 427"/>
                <a:gd name="T10" fmla="*/ 150 w 317"/>
                <a:gd name="T11" fmla="*/ 170 h 427"/>
                <a:gd name="T12" fmla="*/ 129 w 317"/>
                <a:gd name="T13" fmla="*/ 155 h 427"/>
                <a:gd name="T14" fmla="*/ 135 w 317"/>
                <a:gd name="T15" fmla="*/ 131 h 427"/>
                <a:gd name="T16" fmla="*/ 192 w 317"/>
                <a:gd name="T17" fmla="*/ 143 h 427"/>
                <a:gd name="T18" fmla="*/ 300 w 317"/>
                <a:gd name="T19" fmla="*/ 170 h 427"/>
                <a:gd name="T20" fmla="*/ 264 w 317"/>
                <a:gd name="T21" fmla="*/ 170 h 427"/>
                <a:gd name="T22" fmla="*/ 129 w 317"/>
                <a:gd name="T23" fmla="*/ 104 h 427"/>
                <a:gd name="T24" fmla="*/ 114 w 317"/>
                <a:gd name="T25" fmla="*/ 77 h 427"/>
                <a:gd name="T26" fmla="*/ 258 w 317"/>
                <a:gd name="T27" fmla="*/ 23 h 427"/>
                <a:gd name="T28" fmla="*/ 270 w 317"/>
                <a:gd name="T29" fmla="*/ 53 h 427"/>
                <a:gd name="T30" fmla="*/ 258 w 317"/>
                <a:gd name="T31" fmla="*/ 86 h 427"/>
                <a:gd name="T32" fmla="*/ 303 w 317"/>
                <a:gd name="T33" fmla="*/ 95 h 427"/>
                <a:gd name="T34" fmla="*/ 294 w 317"/>
                <a:gd name="T35" fmla="*/ 128 h 427"/>
                <a:gd name="T36" fmla="*/ 303 w 317"/>
                <a:gd name="T37" fmla="*/ 131 h 427"/>
                <a:gd name="T38" fmla="*/ 255 w 317"/>
                <a:gd name="T39" fmla="*/ 11 h 427"/>
                <a:gd name="T40" fmla="*/ 150 w 317"/>
                <a:gd name="T41" fmla="*/ 23 h 427"/>
                <a:gd name="T42" fmla="*/ 108 w 317"/>
                <a:gd name="T43" fmla="*/ 68 h 427"/>
                <a:gd name="T44" fmla="*/ 87 w 317"/>
                <a:gd name="T45" fmla="*/ 86 h 427"/>
                <a:gd name="T46" fmla="*/ 69 w 317"/>
                <a:gd name="T47" fmla="*/ 113 h 427"/>
                <a:gd name="T48" fmla="*/ 48 w 317"/>
                <a:gd name="T49" fmla="*/ 164 h 427"/>
                <a:gd name="T50" fmla="*/ 21 w 317"/>
                <a:gd name="T51" fmla="*/ 194 h 427"/>
                <a:gd name="T52" fmla="*/ 9 w 317"/>
                <a:gd name="T53" fmla="*/ 218 h 427"/>
                <a:gd name="T54" fmla="*/ 36 w 317"/>
                <a:gd name="T55" fmla="*/ 194 h 427"/>
                <a:gd name="T56" fmla="*/ 93 w 317"/>
                <a:gd name="T57" fmla="*/ 110 h 427"/>
                <a:gd name="T58" fmla="*/ 129 w 317"/>
                <a:gd name="T59" fmla="*/ 110 h 427"/>
                <a:gd name="T60" fmla="*/ 171 w 317"/>
                <a:gd name="T61" fmla="*/ 224 h 427"/>
                <a:gd name="T62" fmla="*/ 198 w 317"/>
                <a:gd name="T63" fmla="*/ 404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427">
                  <a:moveTo>
                    <a:pt x="219" y="413"/>
                  </a:moveTo>
                  <a:cubicBezTo>
                    <a:pt x="211" y="402"/>
                    <a:pt x="202" y="403"/>
                    <a:pt x="207" y="389"/>
                  </a:cubicBezTo>
                  <a:cubicBezTo>
                    <a:pt x="206" y="359"/>
                    <a:pt x="211" y="328"/>
                    <a:pt x="204" y="299"/>
                  </a:cubicBezTo>
                  <a:cubicBezTo>
                    <a:pt x="202" y="293"/>
                    <a:pt x="186" y="305"/>
                    <a:pt x="186" y="305"/>
                  </a:cubicBezTo>
                  <a:cubicBezTo>
                    <a:pt x="187" y="299"/>
                    <a:pt x="188" y="293"/>
                    <a:pt x="189" y="287"/>
                  </a:cubicBezTo>
                  <a:cubicBezTo>
                    <a:pt x="190" y="284"/>
                    <a:pt x="194" y="280"/>
                    <a:pt x="192" y="278"/>
                  </a:cubicBezTo>
                  <a:cubicBezTo>
                    <a:pt x="188" y="274"/>
                    <a:pt x="174" y="272"/>
                    <a:pt x="174" y="272"/>
                  </a:cubicBezTo>
                  <a:cubicBezTo>
                    <a:pt x="165" y="259"/>
                    <a:pt x="167" y="245"/>
                    <a:pt x="162" y="230"/>
                  </a:cubicBezTo>
                  <a:cubicBezTo>
                    <a:pt x="163" y="223"/>
                    <a:pt x="163" y="216"/>
                    <a:pt x="165" y="209"/>
                  </a:cubicBezTo>
                  <a:cubicBezTo>
                    <a:pt x="166" y="206"/>
                    <a:pt x="173" y="203"/>
                    <a:pt x="171" y="200"/>
                  </a:cubicBezTo>
                  <a:cubicBezTo>
                    <a:pt x="167" y="195"/>
                    <a:pt x="153" y="194"/>
                    <a:pt x="153" y="194"/>
                  </a:cubicBezTo>
                  <a:cubicBezTo>
                    <a:pt x="157" y="178"/>
                    <a:pt x="169" y="175"/>
                    <a:pt x="150" y="170"/>
                  </a:cubicBezTo>
                  <a:cubicBezTo>
                    <a:pt x="149" y="167"/>
                    <a:pt x="150" y="163"/>
                    <a:pt x="147" y="161"/>
                  </a:cubicBezTo>
                  <a:cubicBezTo>
                    <a:pt x="142" y="157"/>
                    <a:pt x="129" y="155"/>
                    <a:pt x="129" y="155"/>
                  </a:cubicBezTo>
                  <a:cubicBezTo>
                    <a:pt x="130" y="152"/>
                    <a:pt x="133" y="149"/>
                    <a:pt x="132" y="146"/>
                  </a:cubicBezTo>
                  <a:cubicBezTo>
                    <a:pt x="125" y="125"/>
                    <a:pt x="107" y="125"/>
                    <a:pt x="135" y="131"/>
                  </a:cubicBezTo>
                  <a:cubicBezTo>
                    <a:pt x="141" y="150"/>
                    <a:pt x="147" y="131"/>
                    <a:pt x="150" y="122"/>
                  </a:cubicBezTo>
                  <a:cubicBezTo>
                    <a:pt x="163" y="131"/>
                    <a:pt x="177" y="139"/>
                    <a:pt x="192" y="143"/>
                  </a:cubicBezTo>
                  <a:cubicBezTo>
                    <a:pt x="198" y="168"/>
                    <a:pt x="201" y="169"/>
                    <a:pt x="228" y="173"/>
                  </a:cubicBezTo>
                  <a:cubicBezTo>
                    <a:pt x="251" y="181"/>
                    <a:pt x="277" y="178"/>
                    <a:pt x="300" y="170"/>
                  </a:cubicBezTo>
                  <a:cubicBezTo>
                    <a:pt x="304" y="157"/>
                    <a:pt x="301" y="153"/>
                    <a:pt x="288" y="149"/>
                  </a:cubicBezTo>
                  <a:cubicBezTo>
                    <a:pt x="276" y="153"/>
                    <a:pt x="273" y="161"/>
                    <a:pt x="264" y="170"/>
                  </a:cubicBezTo>
                  <a:cubicBezTo>
                    <a:pt x="240" y="146"/>
                    <a:pt x="238" y="143"/>
                    <a:pt x="201" y="140"/>
                  </a:cubicBezTo>
                  <a:cubicBezTo>
                    <a:pt x="193" y="117"/>
                    <a:pt x="152" y="109"/>
                    <a:pt x="129" y="104"/>
                  </a:cubicBezTo>
                  <a:cubicBezTo>
                    <a:pt x="124" y="83"/>
                    <a:pt x="115" y="89"/>
                    <a:pt x="120" y="104"/>
                  </a:cubicBezTo>
                  <a:cubicBezTo>
                    <a:pt x="129" y="91"/>
                    <a:pt x="127" y="85"/>
                    <a:pt x="114" y="77"/>
                  </a:cubicBezTo>
                  <a:cubicBezTo>
                    <a:pt x="136" y="70"/>
                    <a:pt x="136" y="49"/>
                    <a:pt x="159" y="41"/>
                  </a:cubicBezTo>
                  <a:cubicBezTo>
                    <a:pt x="168" y="4"/>
                    <a:pt x="231" y="24"/>
                    <a:pt x="258" y="23"/>
                  </a:cubicBezTo>
                  <a:cubicBezTo>
                    <a:pt x="259" y="32"/>
                    <a:pt x="258" y="42"/>
                    <a:pt x="261" y="50"/>
                  </a:cubicBezTo>
                  <a:cubicBezTo>
                    <a:pt x="262" y="53"/>
                    <a:pt x="269" y="50"/>
                    <a:pt x="270" y="53"/>
                  </a:cubicBezTo>
                  <a:cubicBezTo>
                    <a:pt x="271" y="56"/>
                    <a:pt x="266" y="59"/>
                    <a:pt x="264" y="62"/>
                  </a:cubicBezTo>
                  <a:cubicBezTo>
                    <a:pt x="261" y="68"/>
                    <a:pt x="259" y="80"/>
                    <a:pt x="258" y="86"/>
                  </a:cubicBezTo>
                  <a:cubicBezTo>
                    <a:pt x="261" y="88"/>
                    <a:pt x="263" y="91"/>
                    <a:pt x="267" y="92"/>
                  </a:cubicBezTo>
                  <a:cubicBezTo>
                    <a:pt x="279" y="94"/>
                    <a:pt x="292" y="91"/>
                    <a:pt x="303" y="95"/>
                  </a:cubicBezTo>
                  <a:cubicBezTo>
                    <a:pt x="306" y="96"/>
                    <a:pt x="301" y="101"/>
                    <a:pt x="300" y="104"/>
                  </a:cubicBezTo>
                  <a:cubicBezTo>
                    <a:pt x="293" y="133"/>
                    <a:pt x="301" y="107"/>
                    <a:pt x="294" y="128"/>
                  </a:cubicBezTo>
                  <a:cubicBezTo>
                    <a:pt x="293" y="135"/>
                    <a:pt x="284" y="147"/>
                    <a:pt x="291" y="149"/>
                  </a:cubicBezTo>
                  <a:cubicBezTo>
                    <a:pt x="298" y="151"/>
                    <a:pt x="303" y="131"/>
                    <a:pt x="303" y="131"/>
                  </a:cubicBezTo>
                  <a:cubicBezTo>
                    <a:pt x="307" y="103"/>
                    <a:pt x="317" y="81"/>
                    <a:pt x="282" y="74"/>
                  </a:cubicBezTo>
                  <a:cubicBezTo>
                    <a:pt x="274" y="49"/>
                    <a:pt x="292" y="18"/>
                    <a:pt x="255" y="11"/>
                  </a:cubicBezTo>
                  <a:cubicBezTo>
                    <a:pt x="243" y="9"/>
                    <a:pt x="231" y="9"/>
                    <a:pt x="219" y="8"/>
                  </a:cubicBezTo>
                  <a:cubicBezTo>
                    <a:pt x="191" y="10"/>
                    <a:pt x="165" y="0"/>
                    <a:pt x="150" y="23"/>
                  </a:cubicBezTo>
                  <a:cubicBezTo>
                    <a:pt x="145" y="47"/>
                    <a:pt x="137" y="39"/>
                    <a:pt x="120" y="50"/>
                  </a:cubicBezTo>
                  <a:cubicBezTo>
                    <a:pt x="116" y="56"/>
                    <a:pt x="112" y="62"/>
                    <a:pt x="108" y="68"/>
                  </a:cubicBezTo>
                  <a:cubicBezTo>
                    <a:pt x="106" y="71"/>
                    <a:pt x="108" y="77"/>
                    <a:pt x="105" y="80"/>
                  </a:cubicBezTo>
                  <a:cubicBezTo>
                    <a:pt x="100" y="84"/>
                    <a:pt x="87" y="86"/>
                    <a:pt x="87" y="86"/>
                  </a:cubicBezTo>
                  <a:cubicBezTo>
                    <a:pt x="90" y="95"/>
                    <a:pt x="97" y="111"/>
                    <a:pt x="87" y="119"/>
                  </a:cubicBezTo>
                  <a:cubicBezTo>
                    <a:pt x="82" y="123"/>
                    <a:pt x="69" y="113"/>
                    <a:pt x="69" y="113"/>
                  </a:cubicBezTo>
                  <a:cubicBezTo>
                    <a:pt x="51" y="117"/>
                    <a:pt x="52" y="122"/>
                    <a:pt x="48" y="140"/>
                  </a:cubicBezTo>
                  <a:cubicBezTo>
                    <a:pt x="52" y="152"/>
                    <a:pt x="52" y="148"/>
                    <a:pt x="48" y="164"/>
                  </a:cubicBezTo>
                  <a:cubicBezTo>
                    <a:pt x="46" y="170"/>
                    <a:pt x="42" y="182"/>
                    <a:pt x="42" y="182"/>
                  </a:cubicBezTo>
                  <a:cubicBezTo>
                    <a:pt x="38" y="222"/>
                    <a:pt x="41" y="208"/>
                    <a:pt x="21" y="194"/>
                  </a:cubicBezTo>
                  <a:cubicBezTo>
                    <a:pt x="10" y="201"/>
                    <a:pt x="12" y="208"/>
                    <a:pt x="0" y="212"/>
                  </a:cubicBezTo>
                  <a:cubicBezTo>
                    <a:pt x="3" y="214"/>
                    <a:pt x="5" y="218"/>
                    <a:pt x="9" y="218"/>
                  </a:cubicBezTo>
                  <a:cubicBezTo>
                    <a:pt x="15" y="218"/>
                    <a:pt x="27" y="212"/>
                    <a:pt x="27" y="212"/>
                  </a:cubicBezTo>
                  <a:cubicBezTo>
                    <a:pt x="29" y="206"/>
                    <a:pt x="35" y="201"/>
                    <a:pt x="36" y="194"/>
                  </a:cubicBezTo>
                  <a:cubicBezTo>
                    <a:pt x="45" y="139"/>
                    <a:pt x="27" y="161"/>
                    <a:pt x="48" y="140"/>
                  </a:cubicBezTo>
                  <a:cubicBezTo>
                    <a:pt x="57" y="112"/>
                    <a:pt x="59" y="113"/>
                    <a:pt x="93" y="110"/>
                  </a:cubicBezTo>
                  <a:cubicBezTo>
                    <a:pt x="99" y="108"/>
                    <a:pt x="104" y="101"/>
                    <a:pt x="111" y="101"/>
                  </a:cubicBezTo>
                  <a:cubicBezTo>
                    <a:pt x="118" y="101"/>
                    <a:pt x="123" y="108"/>
                    <a:pt x="129" y="110"/>
                  </a:cubicBezTo>
                  <a:cubicBezTo>
                    <a:pt x="139" y="120"/>
                    <a:pt x="146" y="130"/>
                    <a:pt x="156" y="140"/>
                  </a:cubicBezTo>
                  <a:cubicBezTo>
                    <a:pt x="163" y="169"/>
                    <a:pt x="147" y="200"/>
                    <a:pt x="171" y="224"/>
                  </a:cubicBezTo>
                  <a:cubicBezTo>
                    <a:pt x="174" y="234"/>
                    <a:pt x="177" y="244"/>
                    <a:pt x="180" y="254"/>
                  </a:cubicBezTo>
                  <a:cubicBezTo>
                    <a:pt x="180" y="262"/>
                    <a:pt x="170" y="395"/>
                    <a:pt x="198" y="404"/>
                  </a:cubicBezTo>
                  <a:cubicBezTo>
                    <a:pt x="202" y="422"/>
                    <a:pt x="205" y="427"/>
                    <a:pt x="219" y="41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09" name="Freeform 637"/>
            <p:cNvSpPr>
              <a:spLocks/>
            </p:cNvSpPr>
            <p:nvPr/>
          </p:nvSpPr>
          <p:spPr bwMode="auto">
            <a:xfrm rot="20869667" flipH="1">
              <a:off x="1160" y="3582"/>
              <a:ext cx="31" cy="138"/>
            </a:xfrm>
            <a:custGeom>
              <a:avLst/>
              <a:gdLst>
                <a:gd name="T0" fmla="*/ 95 w 99"/>
                <a:gd name="T1" fmla="*/ 564 h 580"/>
                <a:gd name="T2" fmla="*/ 68 w 99"/>
                <a:gd name="T3" fmla="*/ 576 h 580"/>
                <a:gd name="T4" fmla="*/ 59 w 99"/>
                <a:gd name="T5" fmla="*/ 579 h 580"/>
                <a:gd name="T6" fmla="*/ 53 w 99"/>
                <a:gd name="T7" fmla="*/ 564 h 580"/>
                <a:gd name="T8" fmla="*/ 47 w 99"/>
                <a:gd name="T9" fmla="*/ 549 h 580"/>
                <a:gd name="T10" fmla="*/ 50 w 99"/>
                <a:gd name="T11" fmla="*/ 534 h 580"/>
                <a:gd name="T12" fmla="*/ 53 w 99"/>
                <a:gd name="T13" fmla="*/ 543 h 580"/>
                <a:gd name="T14" fmla="*/ 56 w 99"/>
                <a:gd name="T15" fmla="*/ 534 h 580"/>
                <a:gd name="T16" fmla="*/ 74 w 99"/>
                <a:gd name="T17" fmla="*/ 492 h 580"/>
                <a:gd name="T18" fmla="*/ 83 w 99"/>
                <a:gd name="T19" fmla="*/ 450 h 580"/>
                <a:gd name="T20" fmla="*/ 71 w 99"/>
                <a:gd name="T21" fmla="*/ 420 h 580"/>
                <a:gd name="T22" fmla="*/ 59 w 99"/>
                <a:gd name="T23" fmla="*/ 219 h 580"/>
                <a:gd name="T24" fmla="*/ 56 w 99"/>
                <a:gd name="T25" fmla="*/ 177 h 580"/>
                <a:gd name="T26" fmla="*/ 50 w 99"/>
                <a:gd name="T27" fmla="*/ 195 h 580"/>
                <a:gd name="T28" fmla="*/ 38 w 99"/>
                <a:gd name="T29" fmla="*/ 84 h 580"/>
                <a:gd name="T30" fmla="*/ 14 w 99"/>
                <a:gd name="T31" fmla="*/ 60 h 580"/>
                <a:gd name="T32" fmla="*/ 11 w 99"/>
                <a:gd name="T33" fmla="*/ 0 h 580"/>
                <a:gd name="T34" fmla="*/ 20 w 99"/>
                <a:gd name="T35" fmla="*/ 21 h 580"/>
                <a:gd name="T36" fmla="*/ 32 w 99"/>
                <a:gd name="T37" fmla="*/ 57 h 580"/>
                <a:gd name="T38" fmla="*/ 35 w 99"/>
                <a:gd name="T39" fmla="*/ 102 h 580"/>
                <a:gd name="T40" fmla="*/ 53 w 99"/>
                <a:gd name="T41" fmla="*/ 108 h 580"/>
                <a:gd name="T42" fmla="*/ 71 w 99"/>
                <a:gd name="T43" fmla="*/ 210 h 580"/>
                <a:gd name="T44" fmla="*/ 68 w 99"/>
                <a:gd name="T45" fmla="*/ 366 h 580"/>
                <a:gd name="T46" fmla="*/ 65 w 99"/>
                <a:gd name="T47" fmla="*/ 504 h 580"/>
                <a:gd name="T48" fmla="*/ 68 w 99"/>
                <a:gd name="T49" fmla="*/ 495 h 580"/>
                <a:gd name="T50" fmla="*/ 65 w 99"/>
                <a:gd name="T51" fmla="*/ 516 h 580"/>
                <a:gd name="T52" fmla="*/ 68 w 99"/>
                <a:gd name="T53" fmla="*/ 528 h 580"/>
                <a:gd name="T54" fmla="*/ 92 w 99"/>
                <a:gd name="T55" fmla="*/ 531 h 580"/>
                <a:gd name="T56" fmla="*/ 95 w 99"/>
                <a:gd name="T57" fmla="*/ 564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580">
                  <a:moveTo>
                    <a:pt x="95" y="564"/>
                  </a:moveTo>
                  <a:cubicBezTo>
                    <a:pt x="81" y="574"/>
                    <a:pt x="89" y="569"/>
                    <a:pt x="68" y="576"/>
                  </a:cubicBezTo>
                  <a:cubicBezTo>
                    <a:pt x="65" y="577"/>
                    <a:pt x="59" y="579"/>
                    <a:pt x="59" y="579"/>
                  </a:cubicBezTo>
                  <a:cubicBezTo>
                    <a:pt x="28" y="574"/>
                    <a:pt x="48" y="580"/>
                    <a:pt x="53" y="564"/>
                  </a:cubicBezTo>
                  <a:cubicBezTo>
                    <a:pt x="43" y="561"/>
                    <a:pt x="30" y="555"/>
                    <a:pt x="47" y="549"/>
                  </a:cubicBezTo>
                  <a:cubicBezTo>
                    <a:pt x="48" y="544"/>
                    <a:pt x="46" y="538"/>
                    <a:pt x="50" y="534"/>
                  </a:cubicBezTo>
                  <a:cubicBezTo>
                    <a:pt x="52" y="532"/>
                    <a:pt x="50" y="543"/>
                    <a:pt x="53" y="543"/>
                  </a:cubicBezTo>
                  <a:cubicBezTo>
                    <a:pt x="56" y="543"/>
                    <a:pt x="55" y="537"/>
                    <a:pt x="56" y="534"/>
                  </a:cubicBezTo>
                  <a:cubicBezTo>
                    <a:pt x="59" y="510"/>
                    <a:pt x="56" y="504"/>
                    <a:pt x="74" y="492"/>
                  </a:cubicBezTo>
                  <a:cubicBezTo>
                    <a:pt x="77" y="478"/>
                    <a:pt x="78" y="464"/>
                    <a:pt x="83" y="450"/>
                  </a:cubicBezTo>
                  <a:cubicBezTo>
                    <a:pt x="79" y="439"/>
                    <a:pt x="74" y="431"/>
                    <a:pt x="71" y="420"/>
                  </a:cubicBezTo>
                  <a:cubicBezTo>
                    <a:pt x="73" y="374"/>
                    <a:pt x="96" y="231"/>
                    <a:pt x="59" y="219"/>
                  </a:cubicBezTo>
                  <a:cubicBezTo>
                    <a:pt x="58" y="205"/>
                    <a:pt x="61" y="190"/>
                    <a:pt x="56" y="177"/>
                  </a:cubicBezTo>
                  <a:cubicBezTo>
                    <a:pt x="54" y="171"/>
                    <a:pt x="50" y="195"/>
                    <a:pt x="50" y="195"/>
                  </a:cubicBezTo>
                  <a:cubicBezTo>
                    <a:pt x="34" y="162"/>
                    <a:pt x="42" y="121"/>
                    <a:pt x="38" y="84"/>
                  </a:cubicBezTo>
                  <a:cubicBezTo>
                    <a:pt x="18" y="104"/>
                    <a:pt x="33" y="73"/>
                    <a:pt x="14" y="60"/>
                  </a:cubicBezTo>
                  <a:cubicBezTo>
                    <a:pt x="0" y="103"/>
                    <a:pt x="8" y="84"/>
                    <a:pt x="11" y="0"/>
                  </a:cubicBezTo>
                  <a:cubicBezTo>
                    <a:pt x="13" y="7"/>
                    <a:pt x="19" y="14"/>
                    <a:pt x="20" y="21"/>
                  </a:cubicBezTo>
                  <a:cubicBezTo>
                    <a:pt x="28" y="59"/>
                    <a:pt x="11" y="50"/>
                    <a:pt x="32" y="57"/>
                  </a:cubicBezTo>
                  <a:cubicBezTo>
                    <a:pt x="33" y="72"/>
                    <a:pt x="29" y="88"/>
                    <a:pt x="35" y="102"/>
                  </a:cubicBezTo>
                  <a:cubicBezTo>
                    <a:pt x="37" y="108"/>
                    <a:pt x="53" y="108"/>
                    <a:pt x="53" y="108"/>
                  </a:cubicBezTo>
                  <a:cubicBezTo>
                    <a:pt x="58" y="249"/>
                    <a:pt x="40" y="164"/>
                    <a:pt x="71" y="210"/>
                  </a:cubicBezTo>
                  <a:cubicBezTo>
                    <a:pt x="80" y="261"/>
                    <a:pt x="85" y="316"/>
                    <a:pt x="68" y="366"/>
                  </a:cubicBezTo>
                  <a:cubicBezTo>
                    <a:pt x="67" y="412"/>
                    <a:pt x="65" y="458"/>
                    <a:pt x="65" y="504"/>
                  </a:cubicBezTo>
                  <a:cubicBezTo>
                    <a:pt x="65" y="507"/>
                    <a:pt x="68" y="492"/>
                    <a:pt x="68" y="495"/>
                  </a:cubicBezTo>
                  <a:cubicBezTo>
                    <a:pt x="68" y="502"/>
                    <a:pt x="66" y="509"/>
                    <a:pt x="65" y="516"/>
                  </a:cubicBezTo>
                  <a:cubicBezTo>
                    <a:pt x="66" y="520"/>
                    <a:pt x="64" y="526"/>
                    <a:pt x="68" y="528"/>
                  </a:cubicBezTo>
                  <a:cubicBezTo>
                    <a:pt x="75" y="532"/>
                    <a:pt x="87" y="525"/>
                    <a:pt x="92" y="531"/>
                  </a:cubicBezTo>
                  <a:cubicBezTo>
                    <a:pt x="99" y="540"/>
                    <a:pt x="94" y="553"/>
                    <a:pt x="95" y="56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10" name="Freeform 638"/>
            <p:cNvSpPr>
              <a:spLocks/>
            </p:cNvSpPr>
            <p:nvPr/>
          </p:nvSpPr>
          <p:spPr bwMode="auto">
            <a:xfrm rot="20869667" flipH="1">
              <a:off x="1117" y="3611"/>
              <a:ext cx="50" cy="108"/>
            </a:xfrm>
            <a:custGeom>
              <a:avLst/>
              <a:gdLst>
                <a:gd name="T0" fmla="*/ 154 w 159"/>
                <a:gd name="T1" fmla="*/ 451 h 451"/>
                <a:gd name="T2" fmla="*/ 109 w 159"/>
                <a:gd name="T3" fmla="*/ 436 h 451"/>
                <a:gd name="T4" fmla="*/ 79 w 159"/>
                <a:gd name="T5" fmla="*/ 358 h 451"/>
                <a:gd name="T6" fmla="*/ 67 w 159"/>
                <a:gd name="T7" fmla="*/ 241 h 451"/>
                <a:gd name="T8" fmla="*/ 40 w 159"/>
                <a:gd name="T9" fmla="*/ 226 h 451"/>
                <a:gd name="T10" fmla="*/ 34 w 159"/>
                <a:gd name="T11" fmla="*/ 40 h 451"/>
                <a:gd name="T12" fmla="*/ 19 w 159"/>
                <a:gd name="T13" fmla="*/ 37 h 451"/>
                <a:gd name="T14" fmla="*/ 10 w 159"/>
                <a:gd name="T15" fmla="*/ 31 h 451"/>
                <a:gd name="T16" fmla="*/ 1 w 159"/>
                <a:gd name="T17" fmla="*/ 13 h 451"/>
                <a:gd name="T18" fmla="*/ 4 w 159"/>
                <a:gd name="T19" fmla="*/ 1 h 451"/>
                <a:gd name="T20" fmla="*/ 10 w 159"/>
                <a:gd name="T21" fmla="*/ 10 h 451"/>
                <a:gd name="T22" fmla="*/ 13 w 159"/>
                <a:gd name="T23" fmla="*/ 37 h 451"/>
                <a:gd name="T24" fmla="*/ 40 w 159"/>
                <a:gd name="T25" fmla="*/ 55 h 451"/>
                <a:gd name="T26" fmla="*/ 49 w 159"/>
                <a:gd name="T27" fmla="*/ 256 h 451"/>
                <a:gd name="T28" fmla="*/ 88 w 159"/>
                <a:gd name="T29" fmla="*/ 268 h 451"/>
                <a:gd name="T30" fmla="*/ 97 w 159"/>
                <a:gd name="T31" fmla="*/ 352 h 451"/>
                <a:gd name="T32" fmla="*/ 112 w 159"/>
                <a:gd name="T33" fmla="*/ 367 h 451"/>
                <a:gd name="T34" fmla="*/ 115 w 159"/>
                <a:gd name="T35" fmla="*/ 406 h 451"/>
                <a:gd name="T36" fmla="*/ 151 w 159"/>
                <a:gd name="T37" fmla="*/ 424 h 451"/>
                <a:gd name="T38" fmla="*/ 154 w 159"/>
                <a:gd name="T39" fmla="*/ 45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9" h="451">
                  <a:moveTo>
                    <a:pt x="154" y="451"/>
                  </a:moveTo>
                  <a:cubicBezTo>
                    <a:pt x="139" y="446"/>
                    <a:pt x="124" y="441"/>
                    <a:pt x="109" y="436"/>
                  </a:cubicBezTo>
                  <a:cubicBezTo>
                    <a:pt x="131" y="370"/>
                    <a:pt x="130" y="363"/>
                    <a:pt x="79" y="358"/>
                  </a:cubicBezTo>
                  <a:cubicBezTo>
                    <a:pt x="73" y="306"/>
                    <a:pt x="70" y="316"/>
                    <a:pt x="67" y="241"/>
                  </a:cubicBezTo>
                  <a:cubicBezTo>
                    <a:pt x="47" y="254"/>
                    <a:pt x="59" y="232"/>
                    <a:pt x="40" y="226"/>
                  </a:cubicBezTo>
                  <a:cubicBezTo>
                    <a:pt x="38" y="164"/>
                    <a:pt x="41" y="102"/>
                    <a:pt x="34" y="40"/>
                  </a:cubicBezTo>
                  <a:cubicBezTo>
                    <a:pt x="33" y="35"/>
                    <a:pt x="24" y="39"/>
                    <a:pt x="19" y="37"/>
                  </a:cubicBezTo>
                  <a:cubicBezTo>
                    <a:pt x="16" y="36"/>
                    <a:pt x="13" y="33"/>
                    <a:pt x="10" y="31"/>
                  </a:cubicBezTo>
                  <a:cubicBezTo>
                    <a:pt x="34" y="23"/>
                    <a:pt x="14" y="16"/>
                    <a:pt x="1" y="13"/>
                  </a:cubicBezTo>
                  <a:cubicBezTo>
                    <a:pt x="2" y="9"/>
                    <a:pt x="0" y="2"/>
                    <a:pt x="4" y="1"/>
                  </a:cubicBezTo>
                  <a:cubicBezTo>
                    <a:pt x="7" y="0"/>
                    <a:pt x="9" y="7"/>
                    <a:pt x="10" y="10"/>
                  </a:cubicBezTo>
                  <a:cubicBezTo>
                    <a:pt x="12" y="19"/>
                    <a:pt x="11" y="28"/>
                    <a:pt x="13" y="37"/>
                  </a:cubicBezTo>
                  <a:cubicBezTo>
                    <a:pt x="16" y="49"/>
                    <a:pt x="30" y="52"/>
                    <a:pt x="40" y="55"/>
                  </a:cubicBezTo>
                  <a:cubicBezTo>
                    <a:pt x="44" y="122"/>
                    <a:pt x="47" y="188"/>
                    <a:pt x="49" y="256"/>
                  </a:cubicBezTo>
                  <a:cubicBezTo>
                    <a:pt x="69" y="243"/>
                    <a:pt x="73" y="258"/>
                    <a:pt x="88" y="268"/>
                  </a:cubicBezTo>
                  <a:cubicBezTo>
                    <a:pt x="83" y="294"/>
                    <a:pt x="60" y="377"/>
                    <a:pt x="97" y="352"/>
                  </a:cubicBezTo>
                  <a:cubicBezTo>
                    <a:pt x="101" y="358"/>
                    <a:pt x="110" y="360"/>
                    <a:pt x="112" y="367"/>
                  </a:cubicBezTo>
                  <a:cubicBezTo>
                    <a:pt x="115" y="380"/>
                    <a:pt x="112" y="393"/>
                    <a:pt x="115" y="406"/>
                  </a:cubicBezTo>
                  <a:cubicBezTo>
                    <a:pt x="117" y="412"/>
                    <a:pt x="145" y="422"/>
                    <a:pt x="151" y="424"/>
                  </a:cubicBezTo>
                  <a:cubicBezTo>
                    <a:pt x="154" y="434"/>
                    <a:pt x="159" y="441"/>
                    <a:pt x="154" y="451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11" name="Freeform 639"/>
            <p:cNvSpPr>
              <a:spLocks/>
            </p:cNvSpPr>
            <p:nvPr/>
          </p:nvSpPr>
          <p:spPr bwMode="auto">
            <a:xfrm rot="20869667" flipH="1">
              <a:off x="1105" y="3455"/>
              <a:ext cx="158" cy="244"/>
            </a:xfrm>
            <a:custGeom>
              <a:avLst/>
              <a:gdLst>
                <a:gd name="T0" fmla="*/ 479 w 494"/>
                <a:gd name="T1" fmla="*/ 1014 h 1020"/>
                <a:gd name="T2" fmla="*/ 455 w 494"/>
                <a:gd name="T3" fmla="*/ 978 h 1020"/>
                <a:gd name="T4" fmla="*/ 449 w 494"/>
                <a:gd name="T5" fmla="*/ 960 h 1020"/>
                <a:gd name="T6" fmla="*/ 425 w 494"/>
                <a:gd name="T7" fmla="*/ 924 h 1020"/>
                <a:gd name="T8" fmla="*/ 413 w 494"/>
                <a:gd name="T9" fmla="*/ 906 h 1020"/>
                <a:gd name="T10" fmla="*/ 395 w 494"/>
                <a:gd name="T11" fmla="*/ 888 h 1020"/>
                <a:gd name="T12" fmla="*/ 383 w 494"/>
                <a:gd name="T13" fmla="*/ 870 h 1020"/>
                <a:gd name="T14" fmla="*/ 365 w 494"/>
                <a:gd name="T15" fmla="*/ 864 h 1020"/>
                <a:gd name="T16" fmla="*/ 365 w 494"/>
                <a:gd name="T17" fmla="*/ 786 h 1020"/>
                <a:gd name="T18" fmla="*/ 383 w 494"/>
                <a:gd name="T19" fmla="*/ 804 h 1020"/>
                <a:gd name="T20" fmla="*/ 377 w 494"/>
                <a:gd name="T21" fmla="*/ 768 h 1020"/>
                <a:gd name="T22" fmla="*/ 407 w 494"/>
                <a:gd name="T23" fmla="*/ 726 h 1020"/>
                <a:gd name="T24" fmla="*/ 389 w 494"/>
                <a:gd name="T25" fmla="*/ 726 h 1020"/>
                <a:gd name="T26" fmla="*/ 371 w 494"/>
                <a:gd name="T27" fmla="*/ 720 h 1020"/>
                <a:gd name="T28" fmla="*/ 353 w 494"/>
                <a:gd name="T29" fmla="*/ 720 h 1020"/>
                <a:gd name="T30" fmla="*/ 359 w 494"/>
                <a:gd name="T31" fmla="*/ 702 h 1020"/>
                <a:gd name="T32" fmla="*/ 377 w 494"/>
                <a:gd name="T33" fmla="*/ 606 h 1020"/>
                <a:gd name="T34" fmla="*/ 371 w 494"/>
                <a:gd name="T35" fmla="*/ 582 h 1020"/>
                <a:gd name="T36" fmla="*/ 353 w 494"/>
                <a:gd name="T37" fmla="*/ 564 h 1020"/>
                <a:gd name="T38" fmla="*/ 359 w 494"/>
                <a:gd name="T39" fmla="*/ 678 h 1020"/>
                <a:gd name="T40" fmla="*/ 371 w 494"/>
                <a:gd name="T41" fmla="*/ 714 h 1020"/>
                <a:gd name="T42" fmla="*/ 401 w 494"/>
                <a:gd name="T43" fmla="*/ 954 h 1020"/>
                <a:gd name="T44" fmla="*/ 329 w 494"/>
                <a:gd name="T45" fmla="*/ 1020 h 1020"/>
                <a:gd name="T46" fmla="*/ 353 w 494"/>
                <a:gd name="T47" fmla="*/ 912 h 1020"/>
                <a:gd name="T48" fmla="*/ 335 w 494"/>
                <a:gd name="T49" fmla="*/ 870 h 1020"/>
                <a:gd name="T50" fmla="*/ 317 w 494"/>
                <a:gd name="T51" fmla="*/ 684 h 1020"/>
                <a:gd name="T52" fmla="*/ 293 w 494"/>
                <a:gd name="T53" fmla="*/ 684 h 1020"/>
                <a:gd name="T54" fmla="*/ 251 w 494"/>
                <a:gd name="T55" fmla="*/ 546 h 1020"/>
                <a:gd name="T56" fmla="*/ 209 w 494"/>
                <a:gd name="T57" fmla="*/ 414 h 1020"/>
                <a:gd name="T58" fmla="*/ 203 w 494"/>
                <a:gd name="T59" fmla="*/ 258 h 1020"/>
                <a:gd name="T60" fmla="*/ 179 w 494"/>
                <a:gd name="T61" fmla="*/ 162 h 1020"/>
                <a:gd name="T62" fmla="*/ 125 w 494"/>
                <a:gd name="T63" fmla="*/ 54 h 1020"/>
                <a:gd name="T64" fmla="*/ 107 w 494"/>
                <a:gd name="T65" fmla="*/ 60 h 1020"/>
                <a:gd name="T66" fmla="*/ 95 w 494"/>
                <a:gd name="T67" fmla="*/ 96 h 1020"/>
                <a:gd name="T68" fmla="*/ 59 w 494"/>
                <a:gd name="T69" fmla="*/ 114 h 1020"/>
                <a:gd name="T70" fmla="*/ 5 w 494"/>
                <a:gd name="T71" fmla="*/ 126 h 1020"/>
                <a:gd name="T72" fmla="*/ 11 w 494"/>
                <a:gd name="T73" fmla="*/ 108 h 1020"/>
                <a:gd name="T74" fmla="*/ 35 w 494"/>
                <a:gd name="T75" fmla="*/ 24 h 1020"/>
                <a:gd name="T76" fmla="*/ 71 w 494"/>
                <a:gd name="T77" fmla="*/ 0 h 1020"/>
                <a:gd name="T78" fmla="*/ 47 w 494"/>
                <a:gd name="T79" fmla="*/ 48 h 1020"/>
                <a:gd name="T80" fmla="*/ 35 w 494"/>
                <a:gd name="T81" fmla="*/ 96 h 1020"/>
                <a:gd name="T82" fmla="*/ 65 w 494"/>
                <a:gd name="T83" fmla="*/ 90 h 1020"/>
                <a:gd name="T84" fmla="*/ 119 w 494"/>
                <a:gd name="T85" fmla="*/ 42 h 1020"/>
                <a:gd name="T86" fmla="*/ 161 w 494"/>
                <a:gd name="T87" fmla="*/ 90 h 1020"/>
                <a:gd name="T88" fmla="*/ 185 w 494"/>
                <a:gd name="T89" fmla="*/ 84 h 1020"/>
                <a:gd name="T90" fmla="*/ 203 w 494"/>
                <a:gd name="T91" fmla="*/ 72 h 1020"/>
                <a:gd name="T92" fmla="*/ 221 w 494"/>
                <a:gd name="T93" fmla="*/ 84 h 1020"/>
                <a:gd name="T94" fmla="*/ 275 w 494"/>
                <a:gd name="T95" fmla="*/ 96 h 1020"/>
                <a:gd name="T96" fmla="*/ 353 w 494"/>
                <a:gd name="T97" fmla="*/ 48 h 1020"/>
                <a:gd name="T98" fmla="*/ 359 w 494"/>
                <a:gd name="T99" fmla="*/ 120 h 1020"/>
                <a:gd name="T100" fmla="*/ 365 w 494"/>
                <a:gd name="T101" fmla="*/ 312 h 1020"/>
                <a:gd name="T102" fmla="*/ 383 w 494"/>
                <a:gd name="T103" fmla="*/ 522 h 1020"/>
                <a:gd name="T104" fmla="*/ 377 w 494"/>
                <a:gd name="T105" fmla="*/ 630 h 1020"/>
                <a:gd name="T106" fmla="*/ 395 w 494"/>
                <a:gd name="T107" fmla="*/ 642 h 1020"/>
                <a:gd name="T108" fmla="*/ 401 w 494"/>
                <a:gd name="T109" fmla="*/ 660 h 1020"/>
                <a:gd name="T110" fmla="*/ 413 w 494"/>
                <a:gd name="T111" fmla="*/ 798 h 1020"/>
                <a:gd name="T112" fmla="*/ 443 w 494"/>
                <a:gd name="T113" fmla="*/ 924 h 1020"/>
                <a:gd name="T114" fmla="*/ 479 w 494"/>
                <a:gd name="T115" fmla="*/ 1014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1020">
                  <a:moveTo>
                    <a:pt x="479" y="1014"/>
                  </a:moveTo>
                  <a:cubicBezTo>
                    <a:pt x="471" y="1002"/>
                    <a:pt x="460" y="992"/>
                    <a:pt x="455" y="978"/>
                  </a:cubicBezTo>
                  <a:cubicBezTo>
                    <a:pt x="453" y="972"/>
                    <a:pt x="452" y="966"/>
                    <a:pt x="449" y="960"/>
                  </a:cubicBezTo>
                  <a:cubicBezTo>
                    <a:pt x="442" y="947"/>
                    <a:pt x="433" y="936"/>
                    <a:pt x="425" y="924"/>
                  </a:cubicBezTo>
                  <a:cubicBezTo>
                    <a:pt x="421" y="918"/>
                    <a:pt x="413" y="906"/>
                    <a:pt x="413" y="906"/>
                  </a:cubicBezTo>
                  <a:cubicBezTo>
                    <a:pt x="425" y="857"/>
                    <a:pt x="423" y="897"/>
                    <a:pt x="395" y="888"/>
                  </a:cubicBezTo>
                  <a:cubicBezTo>
                    <a:pt x="388" y="886"/>
                    <a:pt x="389" y="875"/>
                    <a:pt x="383" y="870"/>
                  </a:cubicBezTo>
                  <a:cubicBezTo>
                    <a:pt x="378" y="866"/>
                    <a:pt x="371" y="866"/>
                    <a:pt x="365" y="864"/>
                  </a:cubicBezTo>
                  <a:cubicBezTo>
                    <a:pt x="347" y="838"/>
                    <a:pt x="360" y="819"/>
                    <a:pt x="365" y="786"/>
                  </a:cubicBezTo>
                  <a:cubicBezTo>
                    <a:pt x="371" y="792"/>
                    <a:pt x="375" y="804"/>
                    <a:pt x="383" y="804"/>
                  </a:cubicBezTo>
                  <a:cubicBezTo>
                    <a:pt x="405" y="804"/>
                    <a:pt x="383" y="778"/>
                    <a:pt x="377" y="768"/>
                  </a:cubicBezTo>
                  <a:cubicBezTo>
                    <a:pt x="383" y="738"/>
                    <a:pt x="374" y="715"/>
                    <a:pt x="407" y="726"/>
                  </a:cubicBezTo>
                  <a:cubicBezTo>
                    <a:pt x="384" y="796"/>
                    <a:pt x="404" y="753"/>
                    <a:pt x="389" y="726"/>
                  </a:cubicBezTo>
                  <a:cubicBezTo>
                    <a:pt x="386" y="721"/>
                    <a:pt x="377" y="722"/>
                    <a:pt x="371" y="720"/>
                  </a:cubicBezTo>
                  <a:cubicBezTo>
                    <a:pt x="370" y="724"/>
                    <a:pt x="361" y="767"/>
                    <a:pt x="353" y="720"/>
                  </a:cubicBezTo>
                  <a:cubicBezTo>
                    <a:pt x="352" y="714"/>
                    <a:pt x="357" y="708"/>
                    <a:pt x="359" y="702"/>
                  </a:cubicBezTo>
                  <a:cubicBezTo>
                    <a:pt x="356" y="661"/>
                    <a:pt x="335" y="620"/>
                    <a:pt x="377" y="606"/>
                  </a:cubicBezTo>
                  <a:cubicBezTo>
                    <a:pt x="391" y="563"/>
                    <a:pt x="400" y="563"/>
                    <a:pt x="371" y="582"/>
                  </a:cubicBezTo>
                  <a:cubicBezTo>
                    <a:pt x="357" y="540"/>
                    <a:pt x="363" y="534"/>
                    <a:pt x="353" y="564"/>
                  </a:cubicBezTo>
                  <a:cubicBezTo>
                    <a:pt x="355" y="602"/>
                    <a:pt x="354" y="640"/>
                    <a:pt x="359" y="678"/>
                  </a:cubicBezTo>
                  <a:cubicBezTo>
                    <a:pt x="361" y="691"/>
                    <a:pt x="371" y="714"/>
                    <a:pt x="371" y="714"/>
                  </a:cubicBezTo>
                  <a:cubicBezTo>
                    <a:pt x="373" y="762"/>
                    <a:pt x="359" y="912"/>
                    <a:pt x="401" y="954"/>
                  </a:cubicBezTo>
                  <a:cubicBezTo>
                    <a:pt x="389" y="990"/>
                    <a:pt x="364" y="1008"/>
                    <a:pt x="329" y="1020"/>
                  </a:cubicBezTo>
                  <a:cubicBezTo>
                    <a:pt x="321" y="988"/>
                    <a:pt x="334" y="940"/>
                    <a:pt x="353" y="912"/>
                  </a:cubicBezTo>
                  <a:cubicBezTo>
                    <a:pt x="349" y="897"/>
                    <a:pt x="336" y="885"/>
                    <a:pt x="335" y="870"/>
                  </a:cubicBezTo>
                  <a:cubicBezTo>
                    <a:pt x="316" y="676"/>
                    <a:pt x="362" y="751"/>
                    <a:pt x="317" y="684"/>
                  </a:cubicBezTo>
                  <a:cubicBezTo>
                    <a:pt x="313" y="635"/>
                    <a:pt x="309" y="731"/>
                    <a:pt x="293" y="684"/>
                  </a:cubicBezTo>
                  <a:cubicBezTo>
                    <a:pt x="291" y="662"/>
                    <a:pt x="254" y="568"/>
                    <a:pt x="251" y="546"/>
                  </a:cubicBezTo>
                  <a:cubicBezTo>
                    <a:pt x="237" y="526"/>
                    <a:pt x="223" y="449"/>
                    <a:pt x="209" y="414"/>
                  </a:cubicBezTo>
                  <a:cubicBezTo>
                    <a:pt x="197" y="387"/>
                    <a:pt x="208" y="300"/>
                    <a:pt x="203" y="258"/>
                  </a:cubicBezTo>
                  <a:cubicBezTo>
                    <a:pt x="198" y="212"/>
                    <a:pt x="202" y="196"/>
                    <a:pt x="179" y="162"/>
                  </a:cubicBezTo>
                  <a:cubicBezTo>
                    <a:pt x="166" y="112"/>
                    <a:pt x="180" y="72"/>
                    <a:pt x="125" y="54"/>
                  </a:cubicBezTo>
                  <a:cubicBezTo>
                    <a:pt x="119" y="56"/>
                    <a:pt x="111" y="55"/>
                    <a:pt x="107" y="60"/>
                  </a:cubicBezTo>
                  <a:cubicBezTo>
                    <a:pt x="100" y="70"/>
                    <a:pt x="107" y="92"/>
                    <a:pt x="95" y="96"/>
                  </a:cubicBezTo>
                  <a:cubicBezTo>
                    <a:pt x="70" y="104"/>
                    <a:pt x="82" y="98"/>
                    <a:pt x="59" y="114"/>
                  </a:cubicBezTo>
                  <a:cubicBezTo>
                    <a:pt x="51" y="139"/>
                    <a:pt x="52" y="153"/>
                    <a:pt x="5" y="126"/>
                  </a:cubicBezTo>
                  <a:cubicBezTo>
                    <a:pt x="0" y="123"/>
                    <a:pt x="9" y="114"/>
                    <a:pt x="11" y="108"/>
                  </a:cubicBezTo>
                  <a:cubicBezTo>
                    <a:pt x="14" y="95"/>
                    <a:pt x="27" y="30"/>
                    <a:pt x="35" y="24"/>
                  </a:cubicBezTo>
                  <a:cubicBezTo>
                    <a:pt x="47" y="16"/>
                    <a:pt x="71" y="0"/>
                    <a:pt x="71" y="0"/>
                  </a:cubicBezTo>
                  <a:cubicBezTo>
                    <a:pt x="58" y="78"/>
                    <a:pt x="79" y="9"/>
                    <a:pt x="47" y="48"/>
                  </a:cubicBezTo>
                  <a:cubicBezTo>
                    <a:pt x="42" y="54"/>
                    <a:pt x="35" y="95"/>
                    <a:pt x="35" y="96"/>
                  </a:cubicBezTo>
                  <a:cubicBezTo>
                    <a:pt x="47" y="132"/>
                    <a:pt x="57" y="114"/>
                    <a:pt x="65" y="90"/>
                  </a:cubicBezTo>
                  <a:cubicBezTo>
                    <a:pt x="72" y="41"/>
                    <a:pt x="71" y="32"/>
                    <a:pt x="119" y="42"/>
                  </a:cubicBezTo>
                  <a:cubicBezTo>
                    <a:pt x="127" y="66"/>
                    <a:pt x="140" y="76"/>
                    <a:pt x="161" y="90"/>
                  </a:cubicBezTo>
                  <a:cubicBezTo>
                    <a:pt x="169" y="88"/>
                    <a:pt x="177" y="87"/>
                    <a:pt x="185" y="84"/>
                  </a:cubicBezTo>
                  <a:cubicBezTo>
                    <a:pt x="192" y="81"/>
                    <a:pt x="196" y="72"/>
                    <a:pt x="203" y="72"/>
                  </a:cubicBezTo>
                  <a:cubicBezTo>
                    <a:pt x="210" y="72"/>
                    <a:pt x="214" y="82"/>
                    <a:pt x="221" y="84"/>
                  </a:cubicBezTo>
                  <a:cubicBezTo>
                    <a:pt x="238" y="90"/>
                    <a:pt x="258" y="90"/>
                    <a:pt x="275" y="96"/>
                  </a:cubicBezTo>
                  <a:cubicBezTo>
                    <a:pt x="324" y="86"/>
                    <a:pt x="317" y="72"/>
                    <a:pt x="353" y="48"/>
                  </a:cubicBezTo>
                  <a:cubicBezTo>
                    <a:pt x="362" y="74"/>
                    <a:pt x="350" y="94"/>
                    <a:pt x="359" y="120"/>
                  </a:cubicBezTo>
                  <a:cubicBezTo>
                    <a:pt x="361" y="179"/>
                    <a:pt x="362" y="227"/>
                    <a:pt x="365" y="312"/>
                  </a:cubicBezTo>
                  <a:cubicBezTo>
                    <a:pt x="369" y="379"/>
                    <a:pt x="381" y="469"/>
                    <a:pt x="383" y="522"/>
                  </a:cubicBezTo>
                  <a:cubicBezTo>
                    <a:pt x="385" y="575"/>
                    <a:pt x="375" y="610"/>
                    <a:pt x="377" y="630"/>
                  </a:cubicBezTo>
                  <a:cubicBezTo>
                    <a:pt x="377" y="637"/>
                    <a:pt x="390" y="636"/>
                    <a:pt x="395" y="642"/>
                  </a:cubicBezTo>
                  <a:cubicBezTo>
                    <a:pt x="399" y="647"/>
                    <a:pt x="399" y="654"/>
                    <a:pt x="401" y="660"/>
                  </a:cubicBezTo>
                  <a:cubicBezTo>
                    <a:pt x="407" y="699"/>
                    <a:pt x="384" y="769"/>
                    <a:pt x="413" y="798"/>
                  </a:cubicBezTo>
                  <a:cubicBezTo>
                    <a:pt x="428" y="843"/>
                    <a:pt x="458" y="880"/>
                    <a:pt x="443" y="924"/>
                  </a:cubicBezTo>
                  <a:cubicBezTo>
                    <a:pt x="475" y="935"/>
                    <a:pt x="494" y="984"/>
                    <a:pt x="479" y="1014"/>
                  </a:cubicBezTo>
                  <a:close/>
                </a:path>
              </a:pathLst>
            </a:custGeom>
            <a:solidFill>
              <a:srgbClr val="F69E34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12" name="Freeform 640"/>
            <p:cNvSpPr>
              <a:spLocks/>
            </p:cNvSpPr>
            <p:nvPr/>
          </p:nvSpPr>
          <p:spPr bwMode="auto">
            <a:xfrm>
              <a:off x="849" y="2736"/>
              <a:ext cx="480" cy="1100"/>
            </a:xfrm>
            <a:custGeom>
              <a:avLst/>
              <a:gdLst>
                <a:gd name="T0" fmla="*/ 870 w 975"/>
                <a:gd name="T1" fmla="*/ 425 h 2278"/>
                <a:gd name="T2" fmla="*/ 955 w 975"/>
                <a:gd name="T3" fmla="*/ 653 h 2278"/>
                <a:gd name="T4" fmla="*/ 880 w 975"/>
                <a:gd name="T5" fmla="*/ 821 h 2278"/>
                <a:gd name="T6" fmla="*/ 922 w 975"/>
                <a:gd name="T7" fmla="*/ 860 h 2278"/>
                <a:gd name="T8" fmla="*/ 892 w 975"/>
                <a:gd name="T9" fmla="*/ 891 h 2278"/>
                <a:gd name="T10" fmla="*/ 901 w 975"/>
                <a:gd name="T11" fmla="*/ 1020 h 2278"/>
                <a:gd name="T12" fmla="*/ 903 w 975"/>
                <a:gd name="T13" fmla="*/ 1118 h 2278"/>
                <a:gd name="T14" fmla="*/ 906 w 975"/>
                <a:gd name="T15" fmla="*/ 1232 h 2278"/>
                <a:gd name="T16" fmla="*/ 915 w 975"/>
                <a:gd name="T17" fmla="*/ 1538 h 2278"/>
                <a:gd name="T18" fmla="*/ 936 w 975"/>
                <a:gd name="T19" fmla="*/ 2060 h 2278"/>
                <a:gd name="T20" fmla="*/ 840 w 975"/>
                <a:gd name="T21" fmla="*/ 2258 h 2278"/>
                <a:gd name="T22" fmla="*/ 612 w 975"/>
                <a:gd name="T23" fmla="*/ 1991 h 2278"/>
                <a:gd name="T24" fmla="*/ 123 w 975"/>
                <a:gd name="T25" fmla="*/ 2105 h 2278"/>
                <a:gd name="T26" fmla="*/ 27 w 975"/>
                <a:gd name="T27" fmla="*/ 1700 h 2278"/>
                <a:gd name="T28" fmla="*/ 99 w 975"/>
                <a:gd name="T29" fmla="*/ 1391 h 2278"/>
                <a:gd name="T30" fmla="*/ 112 w 975"/>
                <a:gd name="T31" fmla="*/ 1170 h 2278"/>
                <a:gd name="T32" fmla="*/ 103 w 975"/>
                <a:gd name="T33" fmla="*/ 1071 h 2278"/>
                <a:gd name="T34" fmla="*/ 90 w 975"/>
                <a:gd name="T35" fmla="*/ 963 h 2278"/>
                <a:gd name="T36" fmla="*/ 90 w 975"/>
                <a:gd name="T37" fmla="*/ 918 h 2278"/>
                <a:gd name="T38" fmla="*/ 66 w 975"/>
                <a:gd name="T39" fmla="*/ 888 h 2278"/>
                <a:gd name="T40" fmla="*/ 33 w 975"/>
                <a:gd name="T41" fmla="*/ 761 h 2278"/>
                <a:gd name="T42" fmla="*/ 6 w 975"/>
                <a:gd name="T43" fmla="*/ 612 h 2278"/>
                <a:gd name="T44" fmla="*/ 75 w 975"/>
                <a:gd name="T45" fmla="*/ 444 h 2278"/>
                <a:gd name="T46" fmla="*/ 225 w 975"/>
                <a:gd name="T47" fmla="*/ 386 h 2278"/>
                <a:gd name="T48" fmla="*/ 281 w 975"/>
                <a:gd name="T49" fmla="*/ 336 h 2278"/>
                <a:gd name="T50" fmla="*/ 395 w 975"/>
                <a:gd name="T51" fmla="*/ 314 h 2278"/>
                <a:gd name="T52" fmla="*/ 369 w 975"/>
                <a:gd name="T53" fmla="*/ 268 h 2278"/>
                <a:gd name="T54" fmla="*/ 337 w 975"/>
                <a:gd name="T55" fmla="*/ 208 h 2278"/>
                <a:gd name="T56" fmla="*/ 411 w 975"/>
                <a:gd name="T57" fmla="*/ 26 h 2278"/>
                <a:gd name="T58" fmla="*/ 493 w 975"/>
                <a:gd name="T59" fmla="*/ 98 h 2278"/>
                <a:gd name="T60" fmla="*/ 619 w 975"/>
                <a:gd name="T61" fmla="*/ 222 h 2278"/>
                <a:gd name="T62" fmla="*/ 765 w 975"/>
                <a:gd name="T63" fmla="*/ 202 h 2278"/>
                <a:gd name="T64" fmla="*/ 815 w 975"/>
                <a:gd name="T65" fmla="*/ 326 h 2278"/>
                <a:gd name="T66" fmla="*/ 814 w 975"/>
                <a:gd name="T67" fmla="*/ 443 h 22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75" h="2278">
                  <a:moveTo>
                    <a:pt x="811" y="440"/>
                  </a:moveTo>
                  <a:cubicBezTo>
                    <a:pt x="824" y="439"/>
                    <a:pt x="842" y="407"/>
                    <a:pt x="870" y="425"/>
                  </a:cubicBezTo>
                  <a:cubicBezTo>
                    <a:pt x="900" y="438"/>
                    <a:pt x="947" y="505"/>
                    <a:pt x="961" y="543"/>
                  </a:cubicBezTo>
                  <a:cubicBezTo>
                    <a:pt x="975" y="581"/>
                    <a:pt x="966" y="613"/>
                    <a:pt x="955" y="653"/>
                  </a:cubicBezTo>
                  <a:cubicBezTo>
                    <a:pt x="954" y="669"/>
                    <a:pt x="895" y="769"/>
                    <a:pt x="897" y="785"/>
                  </a:cubicBezTo>
                  <a:cubicBezTo>
                    <a:pt x="886" y="810"/>
                    <a:pt x="878" y="813"/>
                    <a:pt x="880" y="821"/>
                  </a:cubicBezTo>
                  <a:cubicBezTo>
                    <a:pt x="882" y="829"/>
                    <a:pt x="902" y="828"/>
                    <a:pt x="909" y="834"/>
                  </a:cubicBezTo>
                  <a:cubicBezTo>
                    <a:pt x="915" y="847"/>
                    <a:pt x="919" y="845"/>
                    <a:pt x="922" y="860"/>
                  </a:cubicBezTo>
                  <a:cubicBezTo>
                    <a:pt x="924" y="867"/>
                    <a:pt x="903" y="868"/>
                    <a:pt x="898" y="873"/>
                  </a:cubicBezTo>
                  <a:cubicBezTo>
                    <a:pt x="893" y="878"/>
                    <a:pt x="894" y="869"/>
                    <a:pt x="892" y="891"/>
                  </a:cubicBezTo>
                  <a:cubicBezTo>
                    <a:pt x="890" y="905"/>
                    <a:pt x="887" y="984"/>
                    <a:pt x="888" y="1005"/>
                  </a:cubicBezTo>
                  <a:cubicBezTo>
                    <a:pt x="889" y="1026"/>
                    <a:pt x="898" y="1008"/>
                    <a:pt x="901" y="1020"/>
                  </a:cubicBezTo>
                  <a:cubicBezTo>
                    <a:pt x="904" y="1032"/>
                    <a:pt x="906" y="1060"/>
                    <a:pt x="906" y="1076"/>
                  </a:cubicBezTo>
                  <a:cubicBezTo>
                    <a:pt x="907" y="1106"/>
                    <a:pt x="902" y="1106"/>
                    <a:pt x="903" y="1118"/>
                  </a:cubicBezTo>
                  <a:cubicBezTo>
                    <a:pt x="904" y="1130"/>
                    <a:pt x="912" y="1129"/>
                    <a:pt x="912" y="1148"/>
                  </a:cubicBezTo>
                  <a:cubicBezTo>
                    <a:pt x="912" y="1167"/>
                    <a:pt x="906" y="1191"/>
                    <a:pt x="906" y="1232"/>
                  </a:cubicBezTo>
                  <a:cubicBezTo>
                    <a:pt x="906" y="1285"/>
                    <a:pt x="905" y="1297"/>
                    <a:pt x="909" y="1392"/>
                  </a:cubicBezTo>
                  <a:cubicBezTo>
                    <a:pt x="911" y="1443"/>
                    <a:pt x="911" y="1470"/>
                    <a:pt x="915" y="1538"/>
                  </a:cubicBezTo>
                  <a:cubicBezTo>
                    <a:pt x="919" y="1606"/>
                    <a:pt x="927" y="1715"/>
                    <a:pt x="930" y="1802"/>
                  </a:cubicBezTo>
                  <a:cubicBezTo>
                    <a:pt x="935" y="1857"/>
                    <a:pt x="953" y="2006"/>
                    <a:pt x="936" y="2060"/>
                  </a:cubicBezTo>
                  <a:cubicBezTo>
                    <a:pt x="931" y="2133"/>
                    <a:pt x="916" y="2210"/>
                    <a:pt x="900" y="2243"/>
                  </a:cubicBezTo>
                  <a:cubicBezTo>
                    <a:pt x="887" y="2256"/>
                    <a:pt x="853" y="2260"/>
                    <a:pt x="840" y="2258"/>
                  </a:cubicBezTo>
                  <a:cubicBezTo>
                    <a:pt x="827" y="2256"/>
                    <a:pt x="860" y="2278"/>
                    <a:pt x="822" y="2234"/>
                  </a:cubicBezTo>
                  <a:cubicBezTo>
                    <a:pt x="786" y="2262"/>
                    <a:pt x="683" y="1985"/>
                    <a:pt x="612" y="1991"/>
                  </a:cubicBezTo>
                  <a:cubicBezTo>
                    <a:pt x="547" y="1993"/>
                    <a:pt x="518" y="2082"/>
                    <a:pt x="426" y="2096"/>
                  </a:cubicBezTo>
                  <a:cubicBezTo>
                    <a:pt x="345" y="2115"/>
                    <a:pt x="186" y="2131"/>
                    <a:pt x="123" y="2105"/>
                  </a:cubicBezTo>
                  <a:cubicBezTo>
                    <a:pt x="60" y="2079"/>
                    <a:pt x="61" y="2004"/>
                    <a:pt x="45" y="1937"/>
                  </a:cubicBezTo>
                  <a:cubicBezTo>
                    <a:pt x="37" y="1873"/>
                    <a:pt x="20" y="1779"/>
                    <a:pt x="27" y="1700"/>
                  </a:cubicBezTo>
                  <a:cubicBezTo>
                    <a:pt x="30" y="1644"/>
                    <a:pt x="40" y="1603"/>
                    <a:pt x="57" y="1553"/>
                  </a:cubicBezTo>
                  <a:cubicBezTo>
                    <a:pt x="61" y="1513"/>
                    <a:pt x="91" y="1436"/>
                    <a:pt x="99" y="1391"/>
                  </a:cubicBezTo>
                  <a:cubicBezTo>
                    <a:pt x="107" y="1346"/>
                    <a:pt x="101" y="1317"/>
                    <a:pt x="103" y="1280"/>
                  </a:cubicBezTo>
                  <a:cubicBezTo>
                    <a:pt x="105" y="1243"/>
                    <a:pt x="112" y="1199"/>
                    <a:pt x="112" y="1170"/>
                  </a:cubicBezTo>
                  <a:cubicBezTo>
                    <a:pt x="112" y="1117"/>
                    <a:pt x="103" y="1124"/>
                    <a:pt x="102" y="1108"/>
                  </a:cubicBezTo>
                  <a:cubicBezTo>
                    <a:pt x="101" y="1092"/>
                    <a:pt x="104" y="1089"/>
                    <a:pt x="103" y="1071"/>
                  </a:cubicBezTo>
                  <a:cubicBezTo>
                    <a:pt x="102" y="1053"/>
                    <a:pt x="99" y="1019"/>
                    <a:pt x="97" y="1001"/>
                  </a:cubicBezTo>
                  <a:cubicBezTo>
                    <a:pt x="95" y="983"/>
                    <a:pt x="90" y="974"/>
                    <a:pt x="90" y="963"/>
                  </a:cubicBezTo>
                  <a:cubicBezTo>
                    <a:pt x="90" y="952"/>
                    <a:pt x="98" y="943"/>
                    <a:pt x="98" y="936"/>
                  </a:cubicBezTo>
                  <a:cubicBezTo>
                    <a:pt x="98" y="929"/>
                    <a:pt x="96" y="923"/>
                    <a:pt x="90" y="918"/>
                  </a:cubicBezTo>
                  <a:cubicBezTo>
                    <a:pt x="84" y="913"/>
                    <a:pt x="68" y="913"/>
                    <a:pt x="64" y="908"/>
                  </a:cubicBezTo>
                  <a:cubicBezTo>
                    <a:pt x="60" y="903"/>
                    <a:pt x="64" y="899"/>
                    <a:pt x="66" y="888"/>
                  </a:cubicBezTo>
                  <a:cubicBezTo>
                    <a:pt x="58" y="873"/>
                    <a:pt x="79" y="865"/>
                    <a:pt x="74" y="844"/>
                  </a:cubicBezTo>
                  <a:cubicBezTo>
                    <a:pt x="69" y="823"/>
                    <a:pt x="44" y="783"/>
                    <a:pt x="33" y="761"/>
                  </a:cubicBezTo>
                  <a:cubicBezTo>
                    <a:pt x="22" y="739"/>
                    <a:pt x="13" y="739"/>
                    <a:pt x="9" y="714"/>
                  </a:cubicBezTo>
                  <a:cubicBezTo>
                    <a:pt x="5" y="689"/>
                    <a:pt x="0" y="647"/>
                    <a:pt x="6" y="612"/>
                  </a:cubicBezTo>
                  <a:cubicBezTo>
                    <a:pt x="7" y="575"/>
                    <a:pt x="35" y="533"/>
                    <a:pt x="45" y="506"/>
                  </a:cubicBezTo>
                  <a:cubicBezTo>
                    <a:pt x="56" y="478"/>
                    <a:pt x="56" y="453"/>
                    <a:pt x="75" y="444"/>
                  </a:cubicBezTo>
                  <a:cubicBezTo>
                    <a:pt x="94" y="435"/>
                    <a:pt x="137" y="460"/>
                    <a:pt x="162" y="450"/>
                  </a:cubicBezTo>
                  <a:cubicBezTo>
                    <a:pt x="187" y="440"/>
                    <a:pt x="212" y="402"/>
                    <a:pt x="225" y="386"/>
                  </a:cubicBezTo>
                  <a:cubicBezTo>
                    <a:pt x="238" y="372"/>
                    <a:pt x="234" y="364"/>
                    <a:pt x="243" y="356"/>
                  </a:cubicBezTo>
                  <a:cubicBezTo>
                    <a:pt x="252" y="348"/>
                    <a:pt x="259" y="345"/>
                    <a:pt x="281" y="336"/>
                  </a:cubicBezTo>
                  <a:cubicBezTo>
                    <a:pt x="303" y="327"/>
                    <a:pt x="356" y="308"/>
                    <a:pt x="375" y="304"/>
                  </a:cubicBezTo>
                  <a:cubicBezTo>
                    <a:pt x="394" y="300"/>
                    <a:pt x="397" y="316"/>
                    <a:pt x="395" y="314"/>
                  </a:cubicBezTo>
                  <a:cubicBezTo>
                    <a:pt x="393" y="312"/>
                    <a:pt x="365" y="302"/>
                    <a:pt x="361" y="294"/>
                  </a:cubicBezTo>
                  <a:cubicBezTo>
                    <a:pt x="357" y="286"/>
                    <a:pt x="372" y="280"/>
                    <a:pt x="369" y="268"/>
                  </a:cubicBezTo>
                  <a:cubicBezTo>
                    <a:pt x="366" y="256"/>
                    <a:pt x="350" y="232"/>
                    <a:pt x="345" y="222"/>
                  </a:cubicBezTo>
                  <a:cubicBezTo>
                    <a:pt x="340" y="212"/>
                    <a:pt x="329" y="240"/>
                    <a:pt x="337" y="208"/>
                  </a:cubicBezTo>
                  <a:cubicBezTo>
                    <a:pt x="345" y="176"/>
                    <a:pt x="383" y="60"/>
                    <a:pt x="395" y="30"/>
                  </a:cubicBezTo>
                  <a:cubicBezTo>
                    <a:pt x="407" y="0"/>
                    <a:pt x="401" y="19"/>
                    <a:pt x="411" y="26"/>
                  </a:cubicBezTo>
                  <a:cubicBezTo>
                    <a:pt x="421" y="33"/>
                    <a:pt x="441" y="60"/>
                    <a:pt x="455" y="72"/>
                  </a:cubicBezTo>
                  <a:cubicBezTo>
                    <a:pt x="469" y="84"/>
                    <a:pt x="469" y="70"/>
                    <a:pt x="493" y="98"/>
                  </a:cubicBezTo>
                  <a:cubicBezTo>
                    <a:pt x="517" y="126"/>
                    <a:pt x="576" y="217"/>
                    <a:pt x="597" y="238"/>
                  </a:cubicBezTo>
                  <a:cubicBezTo>
                    <a:pt x="618" y="259"/>
                    <a:pt x="595" y="233"/>
                    <a:pt x="619" y="222"/>
                  </a:cubicBezTo>
                  <a:cubicBezTo>
                    <a:pt x="643" y="211"/>
                    <a:pt x="717" y="173"/>
                    <a:pt x="741" y="170"/>
                  </a:cubicBezTo>
                  <a:cubicBezTo>
                    <a:pt x="765" y="167"/>
                    <a:pt x="760" y="192"/>
                    <a:pt x="765" y="202"/>
                  </a:cubicBezTo>
                  <a:cubicBezTo>
                    <a:pt x="770" y="212"/>
                    <a:pt x="761" y="209"/>
                    <a:pt x="769" y="230"/>
                  </a:cubicBezTo>
                  <a:cubicBezTo>
                    <a:pt x="763" y="252"/>
                    <a:pt x="832" y="290"/>
                    <a:pt x="815" y="326"/>
                  </a:cubicBezTo>
                  <a:cubicBezTo>
                    <a:pt x="798" y="362"/>
                    <a:pt x="666" y="425"/>
                    <a:pt x="666" y="444"/>
                  </a:cubicBezTo>
                  <a:cubicBezTo>
                    <a:pt x="666" y="463"/>
                    <a:pt x="797" y="444"/>
                    <a:pt x="814" y="443"/>
                  </a:cubicBezTo>
                </a:path>
              </a:pathLst>
            </a:custGeom>
            <a:solidFill>
              <a:srgbClr val="333333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13" name="Freeform 641"/>
            <p:cNvSpPr>
              <a:spLocks/>
            </p:cNvSpPr>
            <p:nvPr/>
          </p:nvSpPr>
          <p:spPr bwMode="auto">
            <a:xfrm>
              <a:off x="859" y="2826"/>
              <a:ext cx="462" cy="991"/>
            </a:xfrm>
            <a:custGeom>
              <a:avLst/>
              <a:gdLst>
                <a:gd name="T0" fmla="*/ 803 w 939"/>
                <a:gd name="T1" fmla="*/ 441 h 2054"/>
                <a:gd name="T2" fmla="*/ 803 w 939"/>
                <a:gd name="T3" fmla="*/ 468 h 2054"/>
                <a:gd name="T4" fmla="*/ 707 w 939"/>
                <a:gd name="T5" fmla="*/ 417 h 2054"/>
                <a:gd name="T6" fmla="*/ 785 w 939"/>
                <a:gd name="T7" fmla="*/ 468 h 2054"/>
                <a:gd name="T8" fmla="*/ 788 w 939"/>
                <a:gd name="T9" fmla="*/ 519 h 2054"/>
                <a:gd name="T10" fmla="*/ 737 w 939"/>
                <a:gd name="T11" fmla="*/ 585 h 2054"/>
                <a:gd name="T12" fmla="*/ 701 w 939"/>
                <a:gd name="T13" fmla="*/ 579 h 2054"/>
                <a:gd name="T14" fmla="*/ 743 w 939"/>
                <a:gd name="T15" fmla="*/ 606 h 2054"/>
                <a:gd name="T16" fmla="*/ 740 w 939"/>
                <a:gd name="T17" fmla="*/ 711 h 2054"/>
                <a:gd name="T18" fmla="*/ 707 w 939"/>
                <a:gd name="T19" fmla="*/ 738 h 2054"/>
                <a:gd name="T20" fmla="*/ 716 w 939"/>
                <a:gd name="T21" fmla="*/ 882 h 2054"/>
                <a:gd name="T22" fmla="*/ 671 w 939"/>
                <a:gd name="T23" fmla="*/ 864 h 2054"/>
                <a:gd name="T24" fmla="*/ 722 w 939"/>
                <a:gd name="T25" fmla="*/ 918 h 2054"/>
                <a:gd name="T26" fmla="*/ 701 w 939"/>
                <a:gd name="T27" fmla="*/ 978 h 2054"/>
                <a:gd name="T28" fmla="*/ 641 w 939"/>
                <a:gd name="T29" fmla="*/ 939 h 2054"/>
                <a:gd name="T30" fmla="*/ 680 w 939"/>
                <a:gd name="T31" fmla="*/ 1068 h 2054"/>
                <a:gd name="T32" fmla="*/ 659 w 939"/>
                <a:gd name="T33" fmla="*/ 1113 h 2054"/>
                <a:gd name="T34" fmla="*/ 602 w 939"/>
                <a:gd name="T35" fmla="*/ 1098 h 2054"/>
                <a:gd name="T36" fmla="*/ 551 w 939"/>
                <a:gd name="T37" fmla="*/ 1065 h 2054"/>
                <a:gd name="T38" fmla="*/ 545 w 939"/>
                <a:gd name="T39" fmla="*/ 1071 h 2054"/>
                <a:gd name="T40" fmla="*/ 605 w 939"/>
                <a:gd name="T41" fmla="*/ 1215 h 2054"/>
                <a:gd name="T42" fmla="*/ 338 w 939"/>
                <a:gd name="T43" fmla="*/ 1644 h 2054"/>
                <a:gd name="T44" fmla="*/ 161 w 939"/>
                <a:gd name="T45" fmla="*/ 1740 h 2054"/>
                <a:gd name="T46" fmla="*/ 7 w 939"/>
                <a:gd name="T47" fmla="*/ 1538 h 2054"/>
                <a:gd name="T48" fmla="*/ 79 w 939"/>
                <a:gd name="T49" fmla="*/ 1892 h 2054"/>
                <a:gd name="T50" fmla="*/ 415 w 939"/>
                <a:gd name="T51" fmla="*/ 1886 h 2054"/>
                <a:gd name="T52" fmla="*/ 712 w 939"/>
                <a:gd name="T53" fmla="*/ 1898 h 2054"/>
                <a:gd name="T54" fmla="*/ 862 w 939"/>
                <a:gd name="T55" fmla="*/ 2048 h 2054"/>
                <a:gd name="T56" fmla="*/ 904 w 939"/>
                <a:gd name="T57" fmla="*/ 1814 h 2054"/>
                <a:gd name="T58" fmla="*/ 880 w 939"/>
                <a:gd name="T59" fmla="*/ 1349 h 2054"/>
                <a:gd name="T60" fmla="*/ 872 w 939"/>
                <a:gd name="T61" fmla="*/ 912 h 2054"/>
                <a:gd name="T62" fmla="*/ 860 w 939"/>
                <a:gd name="T63" fmla="*/ 720 h 2054"/>
                <a:gd name="T64" fmla="*/ 860 w 939"/>
                <a:gd name="T65" fmla="*/ 648 h 2054"/>
                <a:gd name="T66" fmla="*/ 890 w 939"/>
                <a:gd name="T67" fmla="*/ 564 h 2054"/>
                <a:gd name="T68" fmla="*/ 914 w 939"/>
                <a:gd name="T69" fmla="*/ 336 h 2054"/>
                <a:gd name="T70" fmla="*/ 851 w 939"/>
                <a:gd name="T71" fmla="*/ 246 h 2054"/>
                <a:gd name="T72" fmla="*/ 743 w 939"/>
                <a:gd name="T73" fmla="*/ 50 h 2054"/>
                <a:gd name="T74" fmla="*/ 595 w 939"/>
                <a:gd name="T75" fmla="*/ 52 h 20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939" h="2054">
                  <a:moveTo>
                    <a:pt x="595" y="52"/>
                  </a:moveTo>
                  <a:cubicBezTo>
                    <a:pt x="592" y="189"/>
                    <a:pt x="827" y="370"/>
                    <a:pt x="803" y="441"/>
                  </a:cubicBezTo>
                  <a:cubicBezTo>
                    <a:pt x="805" y="444"/>
                    <a:pt x="809" y="446"/>
                    <a:pt x="809" y="450"/>
                  </a:cubicBezTo>
                  <a:cubicBezTo>
                    <a:pt x="809" y="456"/>
                    <a:pt x="803" y="468"/>
                    <a:pt x="803" y="468"/>
                  </a:cubicBezTo>
                  <a:cubicBezTo>
                    <a:pt x="787" y="463"/>
                    <a:pt x="782" y="459"/>
                    <a:pt x="764" y="456"/>
                  </a:cubicBezTo>
                  <a:cubicBezTo>
                    <a:pt x="745" y="443"/>
                    <a:pt x="727" y="427"/>
                    <a:pt x="707" y="417"/>
                  </a:cubicBezTo>
                  <a:cubicBezTo>
                    <a:pt x="696" y="450"/>
                    <a:pt x="735" y="452"/>
                    <a:pt x="758" y="459"/>
                  </a:cubicBezTo>
                  <a:cubicBezTo>
                    <a:pt x="767" y="462"/>
                    <a:pt x="785" y="468"/>
                    <a:pt x="785" y="468"/>
                  </a:cubicBezTo>
                  <a:cubicBezTo>
                    <a:pt x="793" y="480"/>
                    <a:pt x="802" y="479"/>
                    <a:pt x="812" y="489"/>
                  </a:cubicBezTo>
                  <a:cubicBezTo>
                    <a:pt x="799" y="499"/>
                    <a:pt x="795" y="505"/>
                    <a:pt x="788" y="519"/>
                  </a:cubicBezTo>
                  <a:cubicBezTo>
                    <a:pt x="786" y="541"/>
                    <a:pt x="790" y="594"/>
                    <a:pt x="764" y="603"/>
                  </a:cubicBezTo>
                  <a:cubicBezTo>
                    <a:pt x="751" y="599"/>
                    <a:pt x="747" y="593"/>
                    <a:pt x="737" y="585"/>
                  </a:cubicBezTo>
                  <a:cubicBezTo>
                    <a:pt x="731" y="580"/>
                    <a:pt x="723" y="579"/>
                    <a:pt x="716" y="576"/>
                  </a:cubicBezTo>
                  <a:cubicBezTo>
                    <a:pt x="711" y="577"/>
                    <a:pt x="704" y="575"/>
                    <a:pt x="701" y="579"/>
                  </a:cubicBezTo>
                  <a:cubicBezTo>
                    <a:pt x="699" y="582"/>
                    <a:pt x="704" y="585"/>
                    <a:pt x="707" y="588"/>
                  </a:cubicBezTo>
                  <a:cubicBezTo>
                    <a:pt x="717" y="598"/>
                    <a:pt x="732" y="598"/>
                    <a:pt x="743" y="606"/>
                  </a:cubicBezTo>
                  <a:cubicBezTo>
                    <a:pt x="747" y="617"/>
                    <a:pt x="754" y="622"/>
                    <a:pt x="758" y="633"/>
                  </a:cubicBezTo>
                  <a:cubicBezTo>
                    <a:pt x="755" y="661"/>
                    <a:pt x="752" y="686"/>
                    <a:pt x="740" y="711"/>
                  </a:cubicBezTo>
                  <a:cubicBezTo>
                    <a:pt x="736" y="718"/>
                    <a:pt x="741" y="731"/>
                    <a:pt x="734" y="735"/>
                  </a:cubicBezTo>
                  <a:cubicBezTo>
                    <a:pt x="726" y="740"/>
                    <a:pt x="716" y="737"/>
                    <a:pt x="707" y="738"/>
                  </a:cubicBezTo>
                  <a:cubicBezTo>
                    <a:pt x="713" y="757"/>
                    <a:pt x="720" y="756"/>
                    <a:pt x="740" y="759"/>
                  </a:cubicBezTo>
                  <a:cubicBezTo>
                    <a:pt x="737" y="793"/>
                    <a:pt x="737" y="851"/>
                    <a:pt x="716" y="882"/>
                  </a:cubicBezTo>
                  <a:cubicBezTo>
                    <a:pt x="712" y="870"/>
                    <a:pt x="708" y="865"/>
                    <a:pt x="698" y="858"/>
                  </a:cubicBezTo>
                  <a:cubicBezTo>
                    <a:pt x="689" y="860"/>
                    <a:pt x="674" y="855"/>
                    <a:pt x="671" y="864"/>
                  </a:cubicBezTo>
                  <a:cubicBezTo>
                    <a:pt x="667" y="874"/>
                    <a:pt x="692" y="887"/>
                    <a:pt x="698" y="891"/>
                  </a:cubicBezTo>
                  <a:cubicBezTo>
                    <a:pt x="705" y="904"/>
                    <a:pt x="712" y="908"/>
                    <a:pt x="722" y="918"/>
                  </a:cubicBezTo>
                  <a:cubicBezTo>
                    <a:pt x="726" y="930"/>
                    <a:pt x="712" y="951"/>
                    <a:pt x="704" y="963"/>
                  </a:cubicBezTo>
                  <a:cubicBezTo>
                    <a:pt x="703" y="968"/>
                    <a:pt x="705" y="975"/>
                    <a:pt x="701" y="978"/>
                  </a:cubicBezTo>
                  <a:cubicBezTo>
                    <a:pt x="696" y="981"/>
                    <a:pt x="687" y="964"/>
                    <a:pt x="686" y="963"/>
                  </a:cubicBezTo>
                  <a:cubicBezTo>
                    <a:pt x="672" y="951"/>
                    <a:pt x="656" y="949"/>
                    <a:pt x="641" y="939"/>
                  </a:cubicBezTo>
                  <a:cubicBezTo>
                    <a:pt x="656" y="961"/>
                    <a:pt x="679" y="977"/>
                    <a:pt x="695" y="999"/>
                  </a:cubicBezTo>
                  <a:cubicBezTo>
                    <a:pt x="693" y="1034"/>
                    <a:pt x="701" y="1047"/>
                    <a:pt x="680" y="1068"/>
                  </a:cubicBezTo>
                  <a:cubicBezTo>
                    <a:pt x="675" y="1083"/>
                    <a:pt x="676" y="1095"/>
                    <a:pt x="662" y="1104"/>
                  </a:cubicBezTo>
                  <a:cubicBezTo>
                    <a:pt x="661" y="1107"/>
                    <a:pt x="662" y="1111"/>
                    <a:pt x="659" y="1113"/>
                  </a:cubicBezTo>
                  <a:cubicBezTo>
                    <a:pt x="654" y="1117"/>
                    <a:pt x="641" y="1119"/>
                    <a:pt x="641" y="1119"/>
                  </a:cubicBezTo>
                  <a:cubicBezTo>
                    <a:pt x="624" y="1113"/>
                    <a:pt x="616" y="1108"/>
                    <a:pt x="602" y="1098"/>
                  </a:cubicBezTo>
                  <a:cubicBezTo>
                    <a:pt x="595" y="1087"/>
                    <a:pt x="587" y="1084"/>
                    <a:pt x="575" y="1080"/>
                  </a:cubicBezTo>
                  <a:cubicBezTo>
                    <a:pt x="565" y="1066"/>
                    <a:pt x="572" y="1072"/>
                    <a:pt x="551" y="1065"/>
                  </a:cubicBezTo>
                  <a:cubicBezTo>
                    <a:pt x="548" y="1064"/>
                    <a:pt x="542" y="1062"/>
                    <a:pt x="542" y="1062"/>
                  </a:cubicBezTo>
                  <a:cubicBezTo>
                    <a:pt x="500" y="1068"/>
                    <a:pt x="530" y="1066"/>
                    <a:pt x="545" y="1071"/>
                  </a:cubicBezTo>
                  <a:cubicBezTo>
                    <a:pt x="573" y="1092"/>
                    <a:pt x="607" y="1114"/>
                    <a:pt x="641" y="1125"/>
                  </a:cubicBezTo>
                  <a:cubicBezTo>
                    <a:pt x="650" y="1151"/>
                    <a:pt x="660" y="1088"/>
                    <a:pt x="605" y="1215"/>
                  </a:cubicBezTo>
                  <a:cubicBezTo>
                    <a:pt x="576" y="1262"/>
                    <a:pt x="514" y="1336"/>
                    <a:pt x="470" y="1407"/>
                  </a:cubicBezTo>
                  <a:cubicBezTo>
                    <a:pt x="426" y="1478"/>
                    <a:pt x="381" y="1592"/>
                    <a:pt x="338" y="1644"/>
                  </a:cubicBezTo>
                  <a:cubicBezTo>
                    <a:pt x="295" y="1696"/>
                    <a:pt x="238" y="1703"/>
                    <a:pt x="209" y="1719"/>
                  </a:cubicBezTo>
                  <a:cubicBezTo>
                    <a:pt x="180" y="1735"/>
                    <a:pt x="180" y="1743"/>
                    <a:pt x="161" y="1740"/>
                  </a:cubicBezTo>
                  <a:cubicBezTo>
                    <a:pt x="142" y="1737"/>
                    <a:pt x="121" y="1735"/>
                    <a:pt x="95" y="1701"/>
                  </a:cubicBezTo>
                  <a:cubicBezTo>
                    <a:pt x="69" y="1667"/>
                    <a:pt x="14" y="1516"/>
                    <a:pt x="7" y="1538"/>
                  </a:cubicBezTo>
                  <a:cubicBezTo>
                    <a:pt x="0" y="1560"/>
                    <a:pt x="40" y="1773"/>
                    <a:pt x="52" y="1832"/>
                  </a:cubicBezTo>
                  <a:cubicBezTo>
                    <a:pt x="64" y="1891"/>
                    <a:pt x="57" y="1880"/>
                    <a:pt x="79" y="1892"/>
                  </a:cubicBezTo>
                  <a:cubicBezTo>
                    <a:pt x="101" y="1904"/>
                    <a:pt x="129" y="1906"/>
                    <a:pt x="185" y="1905"/>
                  </a:cubicBezTo>
                  <a:cubicBezTo>
                    <a:pt x="241" y="1904"/>
                    <a:pt x="346" y="1906"/>
                    <a:pt x="415" y="1886"/>
                  </a:cubicBezTo>
                  <a:cubicBezTo>
                    <a:pt x="484" y="1866"/>
                    <a:pt x="549" y="1785"/>
                    <a:pt x="598" y="1787"/>
                  </a:cubicBezTo>
                  <a:cubicBezTo>
                    <a:pt x="647" y="1789"/>
                    <a:pt x="681" y="1858"/>
                    <a:pt x="712" y="1898"/>
                  </a:cubicBezTo>
                  <a:cubicBezTo>
                    <a:pt x="743" y="1938"/>
                    <a:pt x="762" y="2002"/>
                    <a:pt x="787" y="2027"/>
                  </a:cubicBezTo>
                  <a:cubicBezTo>
                    <a:pt x="812" y="2052"/>
                    <a:pt x="846" y="2054"/>
                    <a:pt x="862" y="2048"/>
                  </a:cubicBezTo>
                  <a:cubicBezTo>
                    <a:pt x="878" y="2042"/>
                    <a:pt x="879" y="2030"/>
                    <a:pt x="886" y="1991"/>
                  </a:cubicBezTo>
                  <a:cubicBezTo>
                    <a:pt x="893" y="1952"/>
                    <a:pt x="901" y="1883"/>
                    <a:pt x="904" y="1814"/>
                  </a:cubicBezTo>
                  <a:cubicBezTo>
                    <a:pt x="926" y="1906"/>
                    <a:pt x="900" y="1656"/>
                    <a:pt x="901" y="1577"/>
                  </a:cubicBezTo>
                  <a:cubicBezTo>
                    <a:pt x="897" y="1500"/>
                    <a:pt x="884" y="1414"/>
                    <a:pt x="880" y="1349"/>
                  </a:cubicBezTo>
                  <a:cubicBezTo>
                    <a:pt x="876" y="1284"/>
                    <a:pt x="876" y="1258"/>
                    <a:pt x="875" y="1185"/>
                  </a:cubicBezTo>
                  <a:cubicBezTo>
                    <a:pt x="873" y="1094"/>
                    <a:pt x="874" y="1003"/>
                    <a:pt x="872" y="912"/>
                  </a:cubicBezTo>
                  <a:cubicBezTo>
                    <a:pt x="870" y="845"/>
                    <a:pt x="884" y="858"/>
                    <a:pt x="857" y="840"/>
                  </a:cubicBezTo>
                  <a:cubicBezTo>
                    <a:pt x="853" y="814"/>
                    <a:pt x="855" y="747"/>
                    <a:pt x="860" y="720"/>
                  </a:cubicBezTo>
                  <a:cubicBezTo>
                    <a:pt x="865" y="693"/>
                    <a:pt x="890" y="690"/>
                    <a:pt x="890" y="678"/>
                  </a:cubicBezTo>
                  <a:cubicBezTo>
                    <a:pt x="886" y="662"/>
                    <a:pt x="873" y="659"/>
                    <a:pt x="860" y="648"/>
                  </a:cubicBezTo>
                  <a:cubicBezTo>
                    <a:pt x="854" y="642"/>
                    <a:pt x="854" y="627"/>
                    <a:pt x="854" y="627"/>
                  </a:cubicBezTo>
                  <a:cubicBezTo>
                    <a:pt x="859" y="613"/>
                    <a:pt x="876" y="596"/>
                    <a:pt x="890" y="564"/>
                  </a:cubicBezTo>
                  <a:cubicBezTo>
                    <a:pt x="901" y="538"/>
                    <a:pt x="926" y="445"/>
                    <a:pt x="935" y="417"/>
                  </a:cubicBezTo>
                  <a:cubicBezTo>
                    <a:pt x="939" y="379"/>
                    <a:pt x="920" y="360"/>
                    <a:pt x="914" y="336"/>
                  </a:cubicBezTo>
                  <a:cubicBezTo>
                    <a:pt x="902" y="318"/>
                    <a:pt x="907" y="315"/>
                    <a:pt x="896" y="297"/>
                  </a:cubicBezTo>
                  <a:cubicBezTo>
                    <a:pt x="892" y="281"/>
                    <a:pt x="868" y="252"/>
                    <a:pt x="851" y="246"/>
                  </a:cubicBezTo>
                  <a:cubicBezTo>
                    <a:pt x="831" y="215"/>
                    <a:pt x="793" y="141"/>
                    <a:pt x="775" y="108"/>
                  </a:cubicBezTo>
                  <a:cubicBezTo>
                    <a:pt x="757" y="75"/>
                    <a:pt x="751" y="68"/>
                    <a:pt x="743" y="50"/>
                  </a:cubicBezTo>
                  <a:cubicBezTo>
                    <a:pt x="735" y="32"/>
                    <a:pt x="754" y="0"/>
                    <a:pt x="729" y="0"/>
                  </a:cubicBezTo>
                  <a:cubicBezTo>
                    <a:pt x="704" y="0"/>
                    <a:pt x="623" y="41"/>
                    <a:pt x="595" y="5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14" name="Freeform 642"/>
            <p:cNvSpPr>
              <a:spLocks/>
            </p:cNvSpPr>
            <p:nvPr/>
          </p:nvSpPr>
          <p:spPr bwMode="auto">
            <a:xfrm>
              <a:off x="856" y="2945"/>
              <a:ext cx="338" cy="807"/>
            </a:xfrm>
            <a:custGeom>
              <a:avLst/>
              <a:gdLst>
                <a:gd name="T0" fmla="*/ 75 w 687"/>
                <a:gd name="T1" fmla="*/ 56 h 1671"/>
                <a:gd name="T2" fmla="*/ 51 w 687"/>
                <a:gd name="T3" fmla="*/ 137 h 1671"/>
                <a:gd name="T4" fmla="*/ 216 w 687"/>
                <a:gd name="T5" fmla="*/ 152 h 1671"/>
                <a:gd name="T6" fmla="*/ 63 w 687"/>
                <a:gd name="T7" fmla="*/ 293 h 1671"/>
                <a:gd name="T8" fmla="*/ 183 w 687"/>
                <a:gd name="T9" fmla="*/ 293 h 1671"/>
                <a:gd name="T10" fmla="*/ 243 w 687"/>
                <a:gd name="T11" fmla="*/ 278 h 1671"/>
                <a:gd name="T12" fmla="*/ 228 w 687"/>
                <a:gd name="T13" fmla="*/ 293 h 1671"/>
                <a:gd name="T14" fmla="*/ 84 w 687"/>
                <a:gd name="T15" fmla="*/ 353 h 1671"/>
                <a:gd name="T16" fmla="*/ 153 w 687"/>
                <a:gd name="T17" fmla="*/ 488 h 1671"/>
                <a:gd name="T18" fmla="*/ 285 w 687"/>
                <a:gd name="T19" fmla="*/ 440 h 1671"/>
                <a:gd name="T20" fmla="*/ 348 w 687"/>
                <a:gd name="T21" fmla="*/ 371 h 1671"/>
                <a:gd name="T22" fmla="*/ 441 w 687"/>
                <a:gd name="T23" fmla="*/ 260 h 1671"/>
                <a:gd name="T24" fmla="*/ 399 w 687"/>
                <a:gd name="T25" fmla="*/ 329 h 1671"/>
                <a:gd name="T26" fmla="*/ 264 w 687"/>
                <a:gd name="T27" fmla="*/ 461 h 1671"/>
                <a:gd name="T28" fmla="*/ 126 w 687"/>
                <a:gd name="T29" fmla="*/ 572 h 1671"/>
                <a:gd name="T30" fmla="*/ 153 w 687"/>
                <a:gd name="T31" fmla="*/ 713 h 1671"/>
                <a:gd name="T32" fmla="*/ 258 w 687"/>
                <a:gd name="T33" fmla="*/ 650 h 1671"/>
                <a:gd name="T34" fmla="*/ 381 w 687"/>
                <a:gd name="T35" fmla="*/ 548 h 1671"/>
                <a:gd name="T36" fmla="*/ 441 w 687"/>
                <a:gd name="T37" fmla="*/ 476 h 1671"/>
                <a:gd name="T38" fmla="*/ 492 w 687"/>
                <a:gd name="T39" fmla="*/ 368 h 1671"/>
                <a:gd name="T40" fmla="*/ 390 w 687"/>
                <a:gd name="T41" fmla="*/ 557 h 1671"/>
                <a:gd name="T42" fmla="*/ 327 w 687"/>
                <a:gd name="T43" fmla="*/ 611 h 1671"/>
                <a:gd name="T44" fmla="*/ 183 w 687"/>
                <a:gd name="T45" fmla="*/ 710 h 1671"/>
                <a:gd name="T46" fmla="*/ 132 w 687"/>
                <a:gd name="T47" fmla="*/ 746 h 1671"/>
                <a:gd name="T48" fmla="*/ 123 w 687"/>
                <a:gd name="T49" fmla="*/ 839 h 1671"/>
                <a:gd name="T50" fmla="*/ 195 w 687"/>
                <a:gd name="T51" fmla="*/ 818 h 1671"/>
                <a:gd name="T52" fmla="*/ 276 w 687"/>
                <a:gd name="T53" fmla="*/ 785 h 1671"/>
                <a:gd name="T54" fmla="*/ 315 w 687"/>
                <a:gd name="T55" fmla="*/ 764 h 1671"/>
                <a:gd name="T56" fmla="*/ 363 w 687"/>
                <a:gd name="T57" fmla="*/ 731 h 1671"/>
                <a:gd name="T58" fmla="*/ 441 w 687"/>
                <a:gd name="T59" fmla="*/ 647 h 1671"/>
                <a:gd name="T60" fmla="*/ 510 w 687"/>
                <a:gd name="T61" fmla="*/ 515 h 1671"/>
                <a:gd name="T62" fmla="*/ 444 w 687"/>
                <a:gd name="T63" fmla="*/ 638 h 1671"/>
                <a:gd name="T64" fmla="*/ 249 w 687"/>
                <a:gd name="T65" fmla="*/ 824 h 1671"/>
                <a:gd name="T66" fmla="*/ 222 w 687"/>
                <a:gd name="T67" fmla="*/ 899 h 1671"/>
                <a:gd name="T68" fmla="*/ 615 w 687"/>
                <a:gd name="T69" fmla="*/ 653 h 1671"/>
                <a:gd name="T70" fmla="*/ 594 w 687"/>
                <a:gd name="T71" fmla="*/ 743 h 1671"/>
                <a:gd name="T72" fmla="*/ 249 w 687"/>
                <a:gd name="T73" fmla="*/ 950 h 1671"/>
                <a:gd name="T74" fmla="*/ 120 w 687"/>
                <a:gd name="T75" fmla="*/ 1451 h 1671"/>
                <a:gd name="T76" fmla="*/ 360 w 687"/>
                <a:gd name="T77" fmla="*/ 1601 h 1671"/>
                <a:gd name="T78" fmla="*/ 126 w 687"/>
                <a:gd name="T79" fmla="*/ 1664 h 1671"/>
                <a:gd name="T80" fmla="*/ 32 w 687"/>
                <a:gd name="T81" fmla="*/ 1441 h 1671"/>
                <a:gd name="T82" fmla="*/ 17 w 687"/>
                <a:gd name="T83" fmla="*/ 1252 h 1671"/>
                <a:gd name="T84" fmla="*/ 96 w 687"/>
                <a:gd name="T85" fmla="*/ 875 h 1671"/>
                <a:gd name="T86" fmla="*/ 96 w 687"/>
                <a:gd name="T87" fmla="*/ 623 h 1671"/>
                <a:gd name="T88" fmla="*/ 89 w 687"/>
                <a:gd name="T89" fmla="*/ 485 h 1671"/>
                <a:gd name="T90" fmla="*/ 84 w 687"/>
                <a:gd name="T91" fmla="*/ 407 h 1671"/>
                <a:gd name="T92" fmla="*/ 15 w 687"/>
                <a:gd name="T93" fmla="*/ 308 h 1671"/>
                <a:gd name="T94" fmla="*/ 66 w 687"/>
                <a:gd name="T95" fmla="*/ 8 h 1671"/>
                <a:gd name="T96" fmla="*/ 120 w 687"/>
                <a:gd name="T97" fmla="*/ 20 h 1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87" h="1671">
                  <a:moveTo>
                    <a:pt x="207" y="26"/>
                  </a:moveTo>
                  <a:cubicBezTo>
                    <a:pt x="175" y="37"/>
                    <a:pt x="123" y="34"/>
                    <a:pt x="93" y="35"/>
                  </a:cubicBezTo>
                  <a:cubicBezTo>
                    <a:pt x="70" y="41"/>
                    <a:pt x="93" y="42"/>
                    <a:pt x="75" y="56"/>
                  </a:cubicBezTo>
                  <a:cubicBezTo>
                    <a:pt x="69" y="60"/>
                    <a:pt x="57" y="68"/>
                    <a:pt x="57" y="68"/>
                  </a:cubicBezTo>
                  <a:cubicBezTo>
                    <a:pt x="61" y="87"/>
                    <a:pt x="58" y="96"/>
                    <a:pt x="42" y="107"/>
                  </a:cubicBezTo>
                  <a:cubicBezTo>
                    <a:pt x="54" y="125"/>
                    <a:pt x="32" y="143"/>
                    <a:pt x="51" y="137"/>
                  </a:cubicBezTo>
                  <a:cubicBezTo>
                    <a:pt x="119" y="138"/>
                    <a:pt x="187" y="138"/>
                    <a:pt x="255" y="140"/>
                  </a:cubicBezTo>
                  <a:cubicBezTo>
                    <a:pt x="260" y="140"/>
                    <a:pt x="274" y="139"/>
                    <a:pt x="270" y="143"/>
                  </a:cubicBezTo>
                  <a:cubicBezTo>
                    <a:pt x="264" y="149"/>
                    <a:pt x="220" y="152"/>
                    <a:pt x="216" y="152"/>
                  </a:cubicBezTo>
                  <a:cubicBezTo>
                    <a:pt x="183" y="155"/>
                    <a:pt x="155" y="158"/>
                    <a:pt x="123" y="164"/>
                  </a:cubicBezTo>
                  <a:cubicBezTo>
                    <a:pt x="99" y="180"/>
                    <a:pt x="77" y="183"/>
                    <a:pt x="48" y="185"/>
                  </a:cubicBezTo>
                  <a:cubicBezTo>
                    <a:pt x="49" y="217"/>
                    <a:pt x="43" y="263"/>
                    <a:pt x="63" y="293"/>
                  </a:cubicBezTo>
                  <a:cubicBezTo>
                    <a:pt x="64" y="299"/>
                    <a:pt x="61" y="308"/>
                    <a:pt x="66" y="311"/>
                  </a:cubicBezTo>
                  <a:cubicBezTo>
                    <a:pt x="71" y="314"/>
                    <a:pt x="78" y="307"/>
                    <a:pt x="84" y="305"/>
                  </a:cubicBezTo>
                  <a:cubicBezTo>
                    <a:pt x="112" y="296"/>
                    <a:pt x="155" y="295"/>
                    <a:pt x="183" y="293"/>
                  </a:cubicBezTo>
                  <a:cubicBezTo>
                    <a:pt x="187" y="292"/>
                    <a:pt x="193" y="294"/>
                    <a:pt x="195" y="290"/>
                  </a:cubicBezTo>
                  <a:cubicBezTo>
                    <a:pt x="197" y="287"/>
                    <a:pt x="186" y="282"/>
                    <a:pt x="189" y="281"/>
                  </a:cubicBezTo>
                  <a:cubicBezTo>
                    <a:pt x="206" y="277"/>
                    <a:pt x="225" y="279"/>
                    <a:pt x="243" y="278"/>
                  </a:cubicBezTo>
                  <a:cubicBezTo>
                    <a:pt x="247" y="276"/>
                    <a:pt x="251" y="274"/>
                    <a:pt x="255" y="272"/>
                  </a:cubicBezTo>
                  <a:cubicBezTo>
                    <a:pt x="258" y="271"/>
                    <a:pt x="264" y="266"/>
                    <a:pt x="264" y="269"/>
                  </a:cubicBezTo>
                  <a:cubicBezTo>
                    <a:pt x="264" y="273"/>
                    <a:pt x="233" y="290"/>
                    <a:pt x="228" y="293"/>
                  </a:cubicBezTo>
                  <a:cubicBezTo>
                    <a:pt x="186" y="314"/>
                    <a:pt x="146" y="326"/>
                    <a:pt x="102" y="341"/>
                  </a:cubicBezTo>
                  <a:cubicBezTo>
                    <a:pt x="99" y="344"/>
                    <a:pt x="97" y="348"/>
                    <a:pt x="93" y="350"/>
                  </a:cubicBezTo>
                  <a:cubicBezTo>
                    <a:pt x="90" y="352"/>
                    <a:pt x="84" y="350"/>
                    <a:pt x="84" y="353"/>
                  </a:cubicBezTo>
                  <a:cubicBezTo>
                    <a:pt x="84" y="361"/>
                    <a:pt x="105" y="369"/>
                    <a:pt x="111" y="371"/>
                  </a:cubicBezTo>
                  <a:cubicBezTo>
                    <a:pt x="124" y="410"/>
                    <a:pt x="115" y="455"/>
                    <a:pt x="120" y="497"/>
                  </a:cubicBezTo>
                  <a:cubicBezTo>
                    <a:pt x="145" y="480"/>
                    <a:pt x="104" y="506"/>
                    <a:pt x="153" y="488"/>
                  </a:cubicBezTo>
                  <a:cubicBezTo>
                    <a:pt x="157" y="487"/>
                    <a:pt x="158" y="481"/>
                    <a:pt x="162" y="479"/>
                  </a:cubicBezTo>
                  <a:cubicBezTo>
                    <a:pt x="184" y="469"/>
                    <a:pt x="214" y="468"/>
                    <a:pt x="237" y="464"/>
                  </a:cubicBezTo>
                  <a:cubicBezTo>
                    <a:pt x="255" y="455"/>
                    <a:pt x="266" y="446"/>
                    <a:pt x="285" y="440"/>
                  </a:cubicBezTo>
                  <a:cubicBezTo>
                    <a:pt x="290" y="435"/>
                    <a:pt x="298" y="433"/>
                    <a:pt x="303" y="428"/>
                  </a:cubicBezTo>
                  <a:cubicBezTo>
                    <a:pt x="309" y="422"/>
                    <a:pt x="313" y="409"/>
                    <a:pt x="321" y="401"/>
                  </a:cubicBezTo>
                  <a:cubicBezTo>
                    <a:pt x="325" y="388"/>
                    <a:pt x="335" y="375"/>
                    <a:pt x="348" y="371"/>
                  </a:cubicBezTo>
                  <a:cubicBezTo>
                    <a:pt x="359" y="355"/>
                    <a:pt x="360" y="350"/>
                    <a:pt x="378" y="344"/>
                  </a:cubicBezTo>
                  <a:cubicBezTo>
                    <a:pt x="385" y="333"/>
                    <a:pt x="394" y="330"/>
                    <a:pt x="405" y="323"/>
                  </a:cubicBezTo>
                  <a:cubicBezTo>
                    <a:pt x="409" y="310"/>
                    <a:pt x="431" y="270"/>
                    <a:pt x="441" y="260"/>
                  </a:cubicBezTo>
                  <a:cubicBezTo>
                    <a:pt x="442" y="256"/>
                    <a:pt x="449" y="231"/>
                    <a:pt x="453" y="245"/>
                  </a:cubicBezTo>
                  <a:cubicBezTo>
                    <a:pt x="456" y="255"/>
                    <a:pt x="445" y="264"/>
                    <a:pt x="441" y="272"/>
                  </a:cubicBezTo>
                  <a:cubicBezTo>
                    <a:pt x="430" y="294"/>
                    <a:pt x="420" y="315"/>
                    <a:pt x="399" y="329"/>
                  </a:cubicBezTo>
                  <a:cubicBezTo>
                    <a:pt x="393" y="353"/>
                    <a:pt x="352" y="395"/>
                    <a:pt x="330" y="410"/>
                  </a:cubicBezTo>
                  <a:cubicBezTo>
                    <a:pt x="323" y="421"/>
                    <a:pt x="312" y="433"/>
                    <a:pt x="300" y="437"/>
                  </a:cubicBezTo>
                  <a:cubicBezTo>
                    <a:pt x="289" y="448"/>
                    <a:pt x="277" y="452"/>
                    <a:pt x="264" y="461"/>
                  </a:cubicBezTo>
                  <a:cubicBezTo>
                    <a:pt x="247" y="486"/>
                    <a:pt x="205" y="477"/>
                    <a:pt x="180" y="491"/>
                  </a:cubicBezTo>
                  <a:cubicBezTo>
                    <a:pt x="161" y="501"/>
                    <a:pt x="146" y="517"/>
                    <a:pt x="126" y="524"/>
                  </a:cubicBezTo>
                  <a:cubicBezTo>
                    <a:pt x="116" y="539"/>
                    <a:pt x="124" y="555"/>
                    <a:pt x="126" y="572"/>
                  </a:cubicBezTo>
                  <a:cubicBezTo>
                    <a:pt x="125" y="601"/>
                    <a:pt x="133" y="685"/>
                    <a:pt x="132" y="710"/>
                  </a:cubicBezTo>
                  <a:cubicBezTo>
                    <a:pt x="131" y="735"/>
                    <a:pt x="120" y="722"/>
                    <a:pt x="123" y="722"/>
                  </a:cubicBezTo>
                  <a:cubicBezTo>
                    <a:pt x="143" y="708"/>
                    <a:pt x="118" y="724"/>
                    <a:pt x="153" y="713"/>
                  </a:cubicBezTo>
                  <a:cubicBezTo>
                    <a:pt x="164" y="710"/>
                    <a:pt x="169" y="696"/>
                    <a:pt x="180" y="692"/>
                  </a:cubicBezTo>
                  <a:cubicBezTo>
                    <a:pt x="194" y="687"/>
                    <a:pt x="208" y="682"/>
                    <a:pt x="222" y="677"/>
                  </a:cubicBezTo>
                  <a:cubicBezTo>
                    <a:pt x="231" y="664"/>
                    <a:pt x="243" y="654"/>
                    <a:pt x="258" y="650"/>
                  </a:cubicBezTo>
                  <a:cubicBezTo>
                    <a:pt x="271" y="637"/>
                    <a:pt x="283" y="633"/>
                    <a:pt x="300" y="629"/>
                  </a:cubicBezTo>
                  <a:cubicBezTo>
                    <a:pt x="324" y="613"/>
                    <a:pt x="333" y="585"/>
                    <a:pt x="357" y="569"/>
                  </a:cubicBezTo>
                  <a:cubicBezTo>
                    <a:pt x="362" y="555"/>
                    <a:pt x="371" y="557"/>
                    <a:pt x="381" y="548"/>
                  </a:cubicBezTo>
                  <a:cubicBezTo>
                    <a:pt x="393" y="538"/>
                    <a:pt x="404" y="524"/>
                    <a:pt x="414" y="512"/>
                  </a:cubicBezTo>
                  <a:cubicBezTo>
                    <a:pt x="420" y="504"/>
                    <a:pt x="422" y="493"/>
                    <a:pt x="429" y="485"/>
                  </a:cubicBezTo>
                  <a:cubicBezTo>
                    <a:pt x="432" y="481"/>
                    <a:pt x="438" y="480"/>
                    <a:pt x="441" y="476"/>
                  </a:cubicBezTo>
                  <a:cubicBezTo>
                    <a:pt x="446" y="471"/>
                    <a:pt x="453" y="458"/>
                    <a:pt x="453" y="458"/>
                  </a:cubicBezTo>
                  <a:cubicBezTo>
                    <a:pt x="459" y="435"/>
                    <a:pt x="459" y="409"/>
                    <a:pt x="480" y="395"/>
                  </a:cubicBezTo>
                  <a:cubicBezTo>
                    <a:pt x="483" y="385"/>
                    <a:pt x="489" y="378"/>
                    <a:pt x="492" y="368"/>
                  </a:cubicBezTo>
                  <a:cubicBezTo>
                    <a:pt x="498" y="391"/>
                    <a:pt x="480" y="405"/>
                    <a:pt x="471" y="425"/>
                  </a:cubicBezTo>
                  <a:cubicBezTo>
                    <a:pt x="456" y="458"/>
                    <a:pt x="445" y="486"/>
                    <a:pt x="423" y="515"/>
                  </a:cubicBezTo>
                  <a:cubicBezTo>
                    <a:pt x="411" y="530"/>
                    <a:pt x="406" y="546"/>
                    <a:pt x="390" y="557"/>
                  </a:cubicBezTo>
                  <a:cubicBezTo>
                    <a:pt x="378" y="575"/>
                    <a:pt x="364" y="580"/>
                    <a:pt x="351" y="596"/>
                  </a:cubicBezTo>
                  <a:cubicBezTo>
                    <a:pt x="349" y="599"/>
                    <a:pt x="348" y="603"/>
                    <a:pt x="345" y="605"/>
                  </a:cubicBezTo>
                  <a:cubicBezTo>
                    <a:pt x="340" y="608"/>
                    <a:pt x="332" y="607"/>
                    <a:pt x="327" y="611"/>
                  </a:cubicBezTo>
                  <a:cubicBezTo>
                    <a:pt x="321" y="615"/>
                    <a:pt x="309" y="623"/>
                    <a:pt x="309" y="623"/>
                  </a:cubicBezTo>
                  <a:cubicBezTo>
                    <a:pt x="285" y="659"/>
                    <a:pt x="263" y="683"/>
                    <a:pt x="219" y="689"/>
                  </a:cubicBezTo>
                  <a:cubicBezTo>
                    <a:pt x="209" y="699"/>
                    <a:pt x="196" y="706"/>
                    <a:pt x="183" y="710"/>
                  </a:cubicBezTo>
                  <a:cubicBezTo>
                    <a:pt x="175" y="723"/>
                    <a:pt x="164" y="729"/>
                    <a:pt x="150" y="734"/>
                  </a:cubicBezTo>
                  <a:cubicBezTo>
                    <a:pt x="148" y="737"/>
                    <a:pt x="147" y="741"/>
                    <a:pt x="144" y="743"/>
                  </a:cubicBezTo>
                  <a:cubicBezTo>
                    <a:pt x="141" y="745"/>
                    <a:pt x="135" y="743"/>
                    <a:pt x="132" y="746"/>
                  </a:cubicBezTo>
                  <a:cubicBezTo>
                    <a:pt x="126" y="753"/>
                    <a:pt x="126" y="764"/>
                    <a:pt x="123" y="773"/>
                  </a:cubicBezTo>
                  <a:cubicBezTo>
                    <a:pt x="122" y="776"/>
                    <a:pt x="120" y="782"/>
                    <a:pt x="120" y="782"/>
                  </a:cubicBezTo>
                  <a:cubicBezTo>
                    <a:pt x="121" y="801"/>
                    <a:pt x="115" y="822"/>
                    <a:pt x="123" y="839"/>
                  </a:cubicBezTo>
                  <a:cubicBezTo>
                    <a:pt x="126" y="846"/>
                    <a:pt x="134" y="828"/>
                    <a:pt x="141" y="827"/>
                  </a:cubicBezTo>
                  <a:cubicBezTo>
                    <a:pt x="172" y="823"/>
                    <a:pt x="157" y="825"/>
                    <a:pt x="186" y="821"/>
                  </a:cubicBezTo>
                  <a:cubicBezTo>
                    <a:pt x="189" y="820"/>
                    <a:pt x="192" y="819"/>
                    <a:pt x="195" y="818"/>
                  </a:cubicBezTo>
                  <a:cubicBezTo>
                    <a:pt x="199" y="817"/>
                    <a:pt x="203" y="816"/>
                    <a:pt x="207" y="815"/>
                  </a:cubicBezTo>
                  <a:cubicBezTo>
                    <a:pt x="213" y="813"/>
                    <a:pt x="225" y="809"/>
                    <a:pt x="225" y="809"/>
                  </a:cubicBezTo>
                  <a:cubicBezTo>
                    <a:pt x="230" y="793"/>
                    <a:pt x="259" y="789"/>
                    <a:pt x="276" y="785"/>
                  </a:cubicBezTo>
                  <a:cubicBezTo>
                    <a:pt x="279" y="783"/>
                    <a:pt x="282" y="780"/>
                    <a:pt x="285" y="779"/>
                  </a:cubicBezTo>
                  <a:cubicBezTo>
                    <a:pt x="289" y="777"/>
                    <a:pt x="293" y="778"/>
                    <a:pt x="297" y="776"/>
                  </a:cubicBezTo>
                  <a:cubicBezTo>
                    <a:pt x="328" y="758"/>
                    <a:pt x="287" y="773"/>
                    <a:pt x="315" y="764"/>
                  </a:cubicBezTo>
                  <a:cubicBezTo>
                    <a:pt x="319" y="752"/>
                    <a:pt x="333" y="747"/>
                    <a:pt x="345" y="743"/>
                  </a:cubicBezTo>
                  <a:cubicBezTo>
                    <a:pt x="348" y="740"/>
                    <a:pt x="350" y="736"/>
                    <a:pt x="354" y="734"/>
                  </a:cubicBezTo>
                  <a:cubicBezTo>
                    <a:pt x="357" y="732"/>
                    <a:pt x="361" y="733"/>
                    <a:pt x="363" y="731"/>
                  </a:cubicBezTo>
                  <a:cubicBezTo>
                    <a:pt x="374" y="722"/>
                    <a:pt x="366" y="715"/>
                    <a:pt x="381" y="710"/>
                  </a:cubicBezTo>
                  <a:cubicBezTo>
                    <a:pt x="391" y="695"/>
                    <a:pt x="396" y="677"/>
                    <a:pt x="414" y="671"/>
                  </a:cubicBezTo>
                  <a:cubicBezTo>
                    <a:pt x="423" y="662"/>
                    <a:pt x="432" y="656"/>
                    <a:pt x="441" y="647"/>
                  </a:cubicBezTo>
                  <a:cubicBezTo>
                    <a:pt x="447" y="629"/>
                    <a:pt x="451" y="606"/>
                    <a:pt x="471" y="599"/>
                  </a:cubicBezTo>
                  <a:cubicBezTo>
                    <a:pt x="476" y="583"/>
                    <a:pt x="488" y="570"/>
                    <a:pt x="495" y="554"/>
                  </a:cubicBezTo>
                  <a:cubicBezTo>
                    <a:pt x="501" y="540"/>
                    <a:pt x="502" y="528"/>
                    <a:pt x="510" y="515"/>
                  </a:cubicBezTo>
                  <a:cubicBezTo>
                    <a:pt x="511" y="518"/>
                    <a:pt x="514" y="521"/>
                    <a:pt x="513" y="524"/>
                  </a:cubicBezTo>
                  <a:cubicBezTo>
                    <a:pt x="509" y="533"/>
                    <a:pt x="495" y="548"/>
                    <a:pt x="495" y="548"/>
                  </a:cubicBezTo>
                  <a:cubicBezTo>
                    <a:pt x="487" y="580"/>
                    <a:pt x="473" y="619"/>
                    <a:pt x="444" y="638"/>
                  </a:cubicBezTo>
                  <a:cubicBezTo>
                    <a:pt x="419" y="675"/>
                    <a:pt x="387" y="753"/>
                    <a:pt x="342" y="764"/>
                  </a:cubicBezTo>
                  <a:cubicBezTo>
                    <a:pt x="326" y="774"/>
                    <a:pt x="314" y="791"/>
                    <a:pt x="300" y="803"/>
                  </a:cubicBezTo>
                  <a:cubicBezTo>
                    <a:pt x="286" y="815"/>
                    <a:pt x="266" y="818"/>
                    <a:pt x="249" y="824"/>
                  </a:cubicBezTo>
                  <a:cubicBezTo>
                    <a:pt x="210" y="837"/>
                    <a:pt x="176" y="850"/>
                    <a:pt x="135" y="854"/>
                  </a:cubicBezTo>
                  <a:cubicBezTo>
                    <a:pt x="109" y="860"/>
                    <a:pt x="154" y="866"/>
                    <a:pt x="156" y="893"/>
                  </a:cubicBezTo>
                  <a:cubicBezTo>
                    <a:pt x="178" y="895"/>
                    <a:pt x="196" y="905"/>
                    <a:pt x="222" y="899"/>
                  </a:cubicBezTo>
                  <a:cubicBezTo>
                    <a:pt x="248" y="893"/>
                    <a:pt x="277" y="871"/>
                    <a:pt x="312" y="857"/>
                  </a:cubicBezTo>
                  <a:cubicBezTo>
                    <a:pt x="347" y="843"/>
                    <a:pt x="381" y="846"/>
                    <a:pt x="432" y="812"/>
                  </a:cubicBezTo>
                  <a:cubicBezTo>
                    <a:pt x="483" y="778"/>
                    <a:pt x="574" y="702"/>
                    <a:pt x="615" y="653"/>
                  </a:cubicBezTo>
                  <a:cubicBezTo>
                    <a:pt x="656" y="604"/>
                    <a:pt x="675" y="521"/>
                    <a:pt x="681" y="518"/>
                  </a:cubicBezTo>
                  <a:cubicBezTo>
                    <a:pt x="687" y="515"/>
                    <a:pt x="668" y="595"/>
                    <a:pt x="654" y="632"/>
                  </a:cubicBezTo>
                  <a:cubicBezTo>
                    <a:pt x="640" y="669"/>
                    <a:pt x="608" y="719"/>
                    <a:pt x="594" y="743"/>
                  </a:cubicBezTo>
                  <a:cubicBezTo>
                    <a:pt x="580" y="767"/>
                    <a:pt x="591" y="757"/>
                    <a:pt x="567" y="779"/>
                  </a:cubicBezTo>
                  <a:cubicBezTo>
                    <a:pt x="543" y="801"/>
                    <a:pt x="500" y="847"/>
                    <a:pt x="447" y="875"/>
                  </a:cubicBezTo>
                  <a:cubicBezTo>
                    <a:pt x="394" y="903"/>
                    <a:pt x="301" y="932"/>
                    <a:pt x="249" y="950"/>
                  </a:cubicBezTo>
                  <a:cubicBezTo>
                    <a:pt x="197" y="968"/>
                    <a:pt x="169" y="929"/>
                    <a:pt x="135" y="986"/>
                  </a:cubicBezTo>
                  <a:cubicBezTo>
                    <a:pt x="101" y="1043"/>
                    <a:pt x="50" y="1218"/>
                    <a:pt x="48" y="1295"/>
                  </a:cubicBezTo>
                  <a:cubicBezTo>
                    <a:pt x="46" y="1372"/>
                    <a:pt x="97" y="1414"/>
                    <a:pt x="120" y="1451"/>
                  </a:cubicBezTo>
                  <a:cubicBezTo>
                    <a:pt x="143" y="1488"/>
                    <a:pt x="155" y="1499"/>
                    <a:pt x="186" y="1517"/>
                  </a:cubicBezTo>
                  <a:cubicBezTo>
                    <a:pt x="217" y="1535"/>
                    <a:pt x="277" y="1548"/>
                    <a:pt x="306" y="1562"/>
                  </a:cubicBezTo>
                  <a:cubicBezTo>
                    <a:pt x="335" y="1576"/>
                    <a:pt x="332" y="1588"/>
                    <a:pt x="360" y="1601"/>
                  </a:cubicBezTo>
                  <a:cubicBezTo>
                    <a:pt x="388" y="1614"/>
                    <a:pt x="496" y="1634"/>
                    <a:pt x="474" y="1643"/>
                  </a:cubicBezTo>
                  <a:cubicBezTo>
                    <a:pt x="452" y="1652"/>
                    <a:pt x="283" y="1655"/>
                    <a:pt x="225" y="1658"/>
                  </a:cubicBezTo>
                  <a:cubicBezTo>
                    <a:pt x="167" y="1661"/>
                    <a:pt x="151" y="1671"/>
                    <a:pt x="126" y="1664"/>
                  </a:cubicBezTo>
                  <a:cubicBezTo>
                    <a:pt x="101" y="1657"/>
                    <a:pt x="87" y="1636"/>
                    <a:pt x="74" y="1615"/>
                  </a:cubicBezTo>
                  <a:cubicBezTo>
                    <a:pt x="53" y="1595"/>
                    <a:pt x="54" y="1569"/>
                    <a:pt x="47" y="1540"/>
                  </a:cubicBezTo>
                  <a:cubicBezTo>
                    <a:pt x="40" y="1511"/>
                    <a:pt x="36" y="1472"/>
                    <a:pt x="32" y="1441"/>
                  </a:cubicBezTo>
                  <a:cubicBezTo>
                    <a:pt x="28" y="1410"/>
                    <a:pt x="21" y="1373"/>
                    <a:pt x="20" y="1354"/>
                  </a:cubicBezTo>
                  <a:cubicBezTo>
                    <a:pt x="19" y="1335"/>
                    <a:pt x="26" y="1341"/>
                    <a:pt x="26" y="1324"/>
                  </a:cubicBezTo>
                  <a:cubicBezTo>
                    <a:pt x="26" y="1307"/>
                    <a:pt x="14" y="1286"/>
                    <a:pt x="17" y="1252"/>
                  </a:cubicBezTo>
                  <a:cubicBezTo>
                    <a:pt x="20" y="1218"/>
                    <a:pt x="34" y="1165"/>
                    <a:pt x="47" y="1120"/>
                  </a:cubicBezTo>
                  <a:cubicBezTo>
                    <a:pt x="60" y="1075"/>
                    <a:pt x="85" y="1024"/>
                    <a:pt x="93" y="983"/>
                  </a:cubicBezTo>
                  <a:cubicBezTo>
                    <a:pt x="101" y="942"/>
                    <a:pt x="93" y="915"/>
                    <a:pt x="96" y="875"/>
                  </a:cubicBezTo>
                  <a:cubicBezTo>
                    <a:pt x="99" y="829"/>
                    <a:pt x="106" y="786"/>
                    <a:pt x="111" y="740"/>
                  </a:cubicBezTo>
                  <a:cubicBezTo>
                    <a:pt x="109" y="714"/>
                    <a:pt x="110" y="692"/>
                    <a:pt x="96" y="671"/>
                  </a:cubicBezTo>
                  <a:cubicBezTo>
                    <a:pt x="93" y="652"/>
                    <a:pt x="97" y="646"/>
                    <a:pt x="96" y="623"/>
                  </a:cubicBezTo>
                  <a:cubicBezTo>
                    <a:pt x="95" y="600"/>
                    <a:pt x="90" y="547"/>
                    <a:pt x="90" y="530"/>
                  </a:cubicBezTo>
                  <a:cubicBezTo>
                    <a:pt x="90" y="513"/>
                    <a:pt x="96" y="528"/>
                    <a:pt x="96" y="521"/>
                  </a:cubicBezTo>
                  <a:cubicBezTo>
                    <a:pt x="96" y="514"/>
                    <a:pt x="94" y="495"/>
                    <a:pt x="89" y="485"/>
                  </a:cubicBezTo>
                  <a:cubicBezTo>
                    <a:pt x="84" y="475"/>
                    <a:pt x="65" y="472"/>
                    <a:pt x="63" y="461"/>
                  </a:cubicBezTo>
                  <a:cubicBezTo>
                    <a:pt x="57" y="443"/>
                    <a:pt x="68" y="431"/>
                    <a:pt x="78" y="416"/>
                  </a:cubicBezTo>
                  <a:cubicBezTo>
                    <a:pt x="80" y="413"/>
                    <a:pt x="84" y="407"/>
                    <a:pt x="84" y="407"/>
                  </a:cubicBezTo>
                  <a:cubicBezTo>
                    <a:pt x="74" y="400"/>
                    <a:pt x="70" y="393"/>
                    <a:pt x="60" y="386"/>
                  </a:cubicBezTo>
                  <a:cubicBezTo>
                    <a:pt x="56" y="374"/>
                    <a:pt x="48" y="369"/>
                    <a:pt x="42" y="359"/>
                  </a:cubicBezTo>
                  <a:cubicBezTo>
                    <a:pt x="31" y="341"/>
                    <a:pt x="30" y="323"/>
                    <a:pt x="15" y="308"/>
                  </a:cubicBezTo>
                  <a:cubicBezTo>
                    <a:pt x="9" y="285"/>
                    <a:pt x="4" y="262"/>
                    <a:pt x="0" y="239"/>
                  </a:cubicBezTo>
                  <a:cubicBezTo>
                    <a:pt x="3" y="177"/>
                    <a:pt x="9" y="110"/>
                    <a:pt x="45" y="56"/>
                  </a:cubicBezTo>
                  <a:cubicBezTo>
                    <a:pt x="49" y="40"/>
                    <a:pt x="56" y="22"/>
                    <a:pt x="66" y="8"/>
                  </a:cubicBezTo>
                  <a:cubicBezTo>
                    <a:pt x="73" y="0"/>
                    <a:pt x="83" y="17"/>
                    <a:pt x="91" y="17"/>
                  </a:cubicBezTo>
                  <a:cubicBezTo>
                    <a:pt x="99" y="17"/>
                    <a:pt x="112" y="11"/>
                    <a:pt x="117" y="11"/>
                  </a:cubicBezTo>
                  <a:cubicBezTo>
                    <a:pt x="120" y="12"/>
                    <a:pt x="118" y="18"/>
                    <a:pt x="120" y="20"/>
                  </a:cubicBezTo>
                  <a:cubicBezTo>
                    <a:pt x="123" y="23"/>
                    <a:pt x="128" y="22"/>
                    <a:pt x="132" y="23"/>
                  </a:cubicBezTo>
                  <a:cubicBezTo>
                    <a:pt x="157" y="19"/>
                    <a:pt x="184" y="14"/>
                    <a:pt x="207" y="26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15" name="Freeform 643"/>
            <p:cNvSpPr>
              <a:spLocks/>
            </p:cNvSpPr>
            <p:nvPr/>
          </p:nvSpPr>
          <p:spPr bwMode="auto">
            <a:xfrm>
              <a:off x="875" y="2974"/>
              <a:ext cx="195" cy="46"/>
            </a:xfrm>
            <a:custGeom>
              <a:avLst/>
              <a:gdLst>
                <a:gd name="T0" fmla="*/ 396 w 396"/>
                <a:gd name="T1" fmla="*/ 0 h 96"/>
                <a:gd name="T2" fmla="*/ 345 w 396"/>
                <a:gd name="T3" fmla="*/ 21 h 96"/>
                <a:gd name="T4" fmla="*/ 282 w 396"/>
                <a:gd name="T5" fmla="*/ 48 h 96"/>
                <a:gd name="T6" fmla="*/ 156 w 396"/>
                <a:gd name="T7" fmla="*/ 78 h 96"/>
                <a:gd name="T8" fmla="*/ 0 w 396"/>
                <a:gd name="T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96">
                  <a:moveTo>
                    <a:pt x="396" y="0"/>
                  </a:moveTo>
                  <a:cubicBezTo>
                    <a:pt x="378" y="6"/>
                    <a:pt x="362" y="15"/>
                    <a:pt x="345" y="21"/>
                  </a:cubicBezTo>
                  <a:cubicBezTo>
                    <a:pt x="325" y="28"/>
                    <a:pt x="313" y="39"/>
                    <a:pt x="282" y="48"/>
                  </a:cubicBezTo>
                  <a:cubicBezTo>
                    <a:pt x="251" y="57"/>
                    <a:pt x="203" y="70"/>
                    <a:pt x="156" y="78"/>
                  </a:cubicBezTo>
                  <a:cubicBezTo>
                    <a:pt x="113" y="86"/>
                    <a:pt x="30" y="91"/>
                    <a:pt x="0" y="96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16" name="Freeform 644"/>
            <p:cNvSpPr>
              <a:spLocks/>
            </p:cNvSpPr>
            <p:nvPr/>
          </p:nvSpPr>
          <p:spPr bwMode="auto">
            <a:xfrm>
              <a:off x="905" y="2969"/>
              <a:ext cx="205" cy="120"/>
            </a:xfrm>
            <a:custGeom>
              <a:avLst/>
              <a:gdLst>
                <a:gd name="T0" fmla="*/ 417 w 417"/>
                <a:gd name="T1" fmla="*/ 0 h 247"/>
                <a:gd name="T2" fmla="*/ 345 w 417"/>
                <a:gd name="T3" fmla="*/ 90 h 247"/>
                <a:gd name="T4" fmla="*/ 249 w 417"/>
                <a:gd name="T5" fmla="*/ 174 h 247"/>
                <a:gd name="T6" fmla="*/ 21 w 417"/>
                <a:gd name="T7" fmla="*/ 243 h 247"/>
                <a:gd name="T8" fmla="*/ 0 w 417"/>
                <a:gd name="T9" fmla="*/ 246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7" h="247">
                  <a:moveTo>
                    <a:pt x="417" y="0"/>
                  </a:moveTo>
                  <a:cubicBezTo>
                    <a:pt x="408" y="11"/>
                    <a:pt x="375" y="61"/>
                    <a:pt x="345" y="90"/>
                  </a:cubicBezTo>
                  <a:cubicBezTo>
                    <a:pt x="319" y="114"/>
                    <a:pt x="287" y="150"/>
                    <a:pt x="249" y="174"/>
                  </a:cubicBezTo>
                  <a:cubicBezTo>
                    <a:pt x="190" y="204"/>
                    <a:pt x="62" y="231"/>
                    <a:pt x="21" y="243"/>
                  </a:cubicBezTo>
                  <a:cubicBezTo>
                    <a:pt x="8" y="247"/>
                    <a:pt x="15" y="246"/>
                    <a:pt x="0" y="246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17" name="Freeform 645"/>
            <p:cNvSpPr>
              <a:spLocks/>
            </p:cNvSpPr>
            <p:nvPr/>
          </p:nvSpPr>
          <p:spPr bwMode="auto">
            <a:xfrm>
              <a:off x="906" y="3021"/>
              <a:ext cx="204" cy="171"/>
            </a:xfrm>
            <a:custGeom>
              <a:avLst/>
              <a:gdLst>
                <a:gd name="T0" fmla="*/ 414 w 414"/>
                <a:gd name="T1" fmla="*/ 0 h 354"/>
                <a:gd name="T2" fmla="*/ 321 w 414"/>
                <a:gd name="T3" fmla="*/ 123 h 354"/>
                <a:gd name="T4" fmla="*/ 276 w 414"/>
                <a:gd name="T5" fmla="*/ 180 h 354"/>
                <a:gd name="T6" fmla="*/ 207 w 414"/>
                <a:gd name="T7" fmla="*/ 252 h 354"/>
                <a:gd name="T8" fmla="*/ 153 w 414"/>
                <a:gd name="T9" fmla="*/ 291 h 354"/>
                <a:gd name="T10" fmla="*/ 0 w 414"/>
                <a:gd name="T11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4" h="354">
                  <a:moveTo>
                    <a:pt x="414" y="0"/>
                  </a:moveTo>
                  <a:cubicBezTo>
                    <a:pt x="397" y="21"/>
                    <a:pt x="357" y="80"/>
                    <a:pt x="321" y="123"/>
                  </a:cubicBezTo>
                  <a:cubicBezTo>
                    <a:pt x="297" y="154"/>
                    <a:pt x="295" y="159"/>
                    <a:pt x="276" y="180"/>
                  </a:cubicBezTo>
                  <a:cubicBezTo>
                    <a:pt x="257" y="201"/>
                    <a:pt x="228" y="233"/>
                    <a:pt x="207" y="252"/>
                  </a:cubicBezTo>
                  <a:cubicBezTo>
                    <a:pt x="198" y="265"/>
                    <a:pt x="164" y="280"/>
                    <a:pt x="153" y="291"/>
                  </a:cubicBezTo>
                  <a:cubicBezTo>
                    <a:pt x="119" y="308"/>
                    <a:pt x="29" y="342"/>
                    <a:pt x="0" y="35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18" name="Freeform 646"/>
            <p:cNvSpPr>
              <a:spLocks/>
            </p:cNvSpPr>
            <p:nvPr/>
          </p:nvSpPr>
          <p:spPr bwMode="auto">
            <a:xfrm>
              <a:off x="922" y="3001"/>
              <a:ext cx="226" cy="293"/>
            </a:xfrm>
            <a:custGeom>
              <a:avLst/>
              <a:gdLst>
                <a:gd name="T0" fmla="*/ 459 w 459"/>
                <a:gd name="T1" fmla="*/ 0 h 606"/>
                <a:gd name="T2" fmla="*/ 408 w 459"/>
                <a:gd name="T3" fmla="*/ 132 h 606"/>
                <a:gd name="T4" fmla="*/ 321 w 459"/>
                <a:gd name="T5" fmla="*/ 321 h 606"/>
                <a:gd name="T6" fmla="*/ 218 w 459"/>
                <a:gd name="T7" fmla="*/ 450 h 606"/>
                <a:gd name="T8" fmla="*/ 119 w 459"/>
                <a:gd name="T9" fmla="*/ 537 h 606"/>
                <a:gd name="T10" fmla="*/ 54 w 459"/>
                <a:gd name="T11" fmla="*/ 579 h 606"/>
                <a:gd name="T12" fmla="*/ 0 w 459"/>
                <a:gd name="T13" fmla="*/ 60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9" h="606">
                  <a:moveTo>
                    <a:pt x="459" y="0"/>
                  </a:moveTo>
                  <a:cubicBezTo>
                    <a:pt x="450" y="22"/>
                    <a:pt x="431" y="79"/>
                    <a:pt x="408" y="132"/>
                  </a:cubicBezTo>
                  <a:cubicBezTo>
                    <a:pt x="387" y="200"/>
                    <a:pt x="353" y="268"/>
                    <a:pt x="321" y="321"/>
                  </a:cubicBezTo>
                  <a:cubicBezTo>
                    <a:pt x="289" y="374"/>
                    <a:pt x="252" y="414"/>
                    <a:pt x="218" y="450"/>
                  </a:cubicBezTo>
                  <a:cubicBezTo>
                    <a:pt x="182" y="489"/>
                    <a:pt x="156" y="515"/>
                    <a:pt x="119" y="537"/>
                  </a:cubicBezTo>
                  <a:cubicBezTo>
                    <a:pt x="92" y="559"/>
                    <a:pt x="74" y="568"/>
                    <a:pt x="54" y="579"/>
                  </a:cubicBezTo>
                  <a:cubicBezTo>
                    <a:pt x="26" y="588"/>
                    <a:pt x="9" y="601"/>
                    <a:pt x="0" y="606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19" name="Freeform 647"/>
            <p:cNvSpPr>
              <a:spLocks/>
            </p:cNvSpPr>
            <p:nvPr/>
          </p:nvSpPr>
          <p:spPr bwMode="auto">
            <a:xfrm>
              <a:off x="927" y="3000"/>
              <a:ext cx="237" cy="344"/>
            </a:xfrm>
            <a:custGeom>
              <a:avLst/>
              <a:gdLst>
                <a:gd name="T0" fmla="*/ 482 w 482"/>
                <a:gd name="T1" fmla="*/ 0 h 713"/>
                <a:gd name="T2" fmla="*/ 470 w 482"/>
                <a:gd name="T3" fmla="*/ 108 h 713"/>
                <a:gd name="T4" fmla="*/ 446 w 482"/>
                <a:gd name="T5" fmla="*/ 216 h 713"/>
                <a:gd name="T6" fmla="*/ 374 w 482"/>
                <a:gd name="T7" fmla="*/ 408 h 713"/>
                <a:gd name="T8" fmla="*/ 272 w 482"/>
                <a:gd name="T9" fmla="*/ 567 h 713"/>
                <a:gd name="T10" fmla="*/ 173 w 482"/>
                <a:gd name="T11" fmla="*/ 654 h 713"/>
                <a:gd name="T12" fmla="*/ 89 w 482"/>
                <a:gd name="T13" fmla="*/ 684 h 713"/>
                <a:gd name="T14" fmla="*/ 53 w 482"/>
                <a:gd name="T15" fmla="*/ 699 h 713"/>
                <a:gd name="T16" fmla="*/ 11 w 482"/>
                <a:gd name="T17" fmla="*/ 708 h 713"/>
                <a:gd name="T18" fmla="*/ 5 w 482"/>
                <a:gd name="T19" fmla="*/ 708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2" h="713">
                  <a:moveTo>
                    <a:pt x="482" y="0"/>
                  </a:moveTo>
                  <a:cubicBezTo>
                    <a:pt x="481" y="17"/>
                    <a:pt x="476" y="72"/>
                    <a:pt x="470" y="108"/>
                  </a:cubicBezTo>
                  <a:cubicBezTo>
                    <a:pt x="464" y="144"/>
                    <a:pt x="462" y="166"/>
                    <a:pt x="446" y="216"/>
                  </a:cubicBezTo>
                  <a:cubicBezTo>
                    <a:pt x="425" y="284"/>
                    <a:pt x="403" y="350"/>
                    <a:pt x="374" y="408"/>
                  </a:cubicBezTo>
                  <a:cubicBezTo>
                    <a:pt x="345" y="466"/>
                    <a:pt x="305" y="526"/>
                    <a:pt x="272" y="567"/>
                  </a:cubicBezTo>
                  <a:cubicBezTo>
                    <a:pt x="236" y="606"/>
                    <a:pt x="203" y="635"/>
                    <a:pt x="173" y="654"/>
                  </a:cubicBezTo>
                  <a:cubicBezTo>
                    <a:pt x="143" y="673"/>
                    <a:pt x="109" y="676"/>
                    <a:pt x="89" y="684"/>
                  </a:cubicBezTo>
                  <a:cubicBezTo>
                    <a:pt x="79" y="699"/>
                    <a:pt x="71" y="696"/>
                    <a:pt x="53" y="699"/>
                  </a:cubicBezTo>
                  <a:cubicBezTo>
                    <a:pt x="39" y="704"/>
                    <a:pt x="26" y="706"/>
                    <a:pt x="11" y="708"/>
                  </a:cubicBezTo>
                  <a:cubicBezTo>
                    <a:pt x="1" y="711"/>
                    <a:pt x="0" y="713"/>
                    <a:pt x="5" y="708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20" name="Freeform 648"/>
            <p:cNvSpPr>
              <a:spLocks/>
            </p:cNvSpPr>
            <p:nvPr/>
          </p:nvSpPr>
          <p:spPr bwMode="auto">
            <a:xfrm>
              <a:off x="897" y="2955"/>
              <a:ext cx="295" cy="448"/>
            </a:xfrm>
            <a:custGeom>
              <a:avLst/>
              <a:gdLst>
                <a:gd name="T0" fmla="*/ 597 w 599"/>
                <a:gd name="T1" fmla="*/ 0 h 928"/>
                <a:gd name="T2" fmla="*/ 588 w 599"/>
                <a:gd name="T3" fmla="*/ 417 h 928"/>
                <a:gd name="T4" fmla="*/ 561 w 599"/>
                <a:gd name="T5" fmla="*/ 567 h 928"/>
                <a:gd name="T6" fmla="*/ 534 w 599"/>
                <a:gd name="T7" fmla="*/ 639 h 928"/>
                <a:gd name="T8" fmla="*/ 525 w 599"/>
                <a:gd name="T9" fmla="*/ 678 h 928"/>
                <a:gd name="T10" fmla="*/ 507 w 599"/>
                <a:gd name="T11" fmla="*/ 690 h 928"/>
                <a:gd name="T12" fmla="*/ 498 w 599"/>
                <a:gd name="T13" fmla="*/ 696 h 928"/>
                <a:gd name="T14" fmla="*/ 492 w 599"/>
                <a:gd name="T15" fmla="*/ 705 h 928"/>
                <a:gd name="T16" fmla="*/ 483 w 599"/>
                <a:gd name="T17" fmla="*/ 708 h 928"/>
                <a:gd name="T18" fmla="*/ 453 w 599"/>
                <a:gd name="T19" fmla="*/ 756 h 928"/>
                <a:gd name="T20" fmla="*/ 438 w 599"/>
                <a:gd name="T21" fmla="*/ 759 h 928"/>
                <a:gd name="T22" fmla="*/ 411 w 599"/>
                <a:gd name="T23" fmla="*/ 780 h 928"/>
                <a:gd name="T24" fmla="*/ 393 w 599"/>
                <a:gd name="T25" fmla="*/ 792 h 928"/>
                <a:gd name="T26" fmla="*/ 348 w 599"/>
                <a:gd name="T27" fmla="*/ 819 h 928"/>
                <a:gd name="T28" fmla="*/ 288 w 599"/>
                <a:gd name="T29" fmla="*/ 840 h 928"/>
                <a:gd name="T30" fmla="*/ 252 w 599"/>
                <a:gd name="T31" fmla="*/ 855 h 928"/>
                <a:gd name="T32" fmla="*/ 234 w 599"/>
                <a:gd name="T33" fmla="*/ 870 h 928"/>
                <a:gd name="T34" fmla="*/ 192 w 599"/>
                <a:gd name="T35" fmla="*/ 879 h 928"/>
                <a:gd name="T36" fmla="*/ 159 w 599"/>
                <a:gd name="T37" fmla="*/ 891 h 928"/>
                <a:gd name="T38" fmla="*/ 72 w 599"/>
                <a:gd name="T39" fmla="*/ 915 h 928"/>
                <a:gd name="T40" fmla="*/ 18 w 599"/>
                <a:gd name="T41" fmla="*/ 924 h 928"/>
                <a:gd name="T42" fmla="*/ 0 w 599"/>
                <a:gd name="T43" fmla="*/ 927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9" h="928">
                  <a:moveTo>
                    <a:pt x="597" y="0"/>
                  </a:moveTo>
                  <a:cubicBezTo>
                    <a:pt x="596" y="139"/>
                    <a:pt x="599" y="278"/>
                    <a:pt x="588" y="417"/>
                  </a:cubicBezTo>
                  <a:cubicBezTo>
                    <a:pt x="588" y="421"/>
                    <a:pt x="597" y="555"/>
                    <a:pt x="561" y="567"/>
                  </a:cubicBezTo>
                  <a:cubicBezTo>
                    <a:pt x="556" y="590"/>
                    <a:pt x="555" y="625"/>
                    <a:pt x="534" y="639"/>
                  </a:cubicBezTo>
                  <a:cubicBezTo>
                    <a:pt x="530" y="650"/>
                    <a:pt x="532" y="670"/>
                    <a:pt x="525" y="678"/>
                  </a:cubicBezTo>
                  <a:cubicBezTo>
                    <a:pt x="520" y="683"/>
                    <a:pt x="513" y="686"/>
                    <a:pt x="507" y="690"/>
                  </a:cubicBezTo>
                  <a:cubicBezTo>
                    <a:pt x="504" y="692"/>
                    <a:pt x="498" y="696"/>
                    <a:pt x="498" y="696"/>
                  </a:cubicBezTo>
                  <a:cubicBezTo>
                    <a:pt x="496" y="699"/>
                    <a:pt x="495" y="703"/>
                    <a:pt x="492" y="705"/>
                  </a:cubicBezTo>
                  <a:cubicBezTo>
                    <a:pt x="490" y="707"/>
                    <a:pt x="485" y="705"/>
                    <a:pt x="483" y="708"/>
                  </a:cubicBezTo>
                  <a:cubicBezTo>
                    <a:pt x="471" y="725"/>
                    <a:pt x="481" y="750"/>
                    <a:pt x="453" y="756"/>
                  </a:cubicBezTo>
                  <a:cubicBezTo>
                    <a:pt x="448" y="757"/>
                    <a:pt x="443" y="758"/>
                    <a:pt x="438" y="759"/>
                  </a:cubicBezTo>
                  <a:cubicBezTo>
                    <a:pt x="424" y="773"/>
                    <a:pt x="433" y="766"/>
                    <a:pt x="411" y="780"/>
                  </a:cubicBezTo>
                  <a:cubicBezTo>
                    <a:pt x="405" y="784"/>
                    <a:pt x="393" y="792"/>
                    <a:pt x="393" y="792"/>
                  </a:cubicBezTo>
                  <a:cubicBezTo>
                    <a:pt x="381" y="809"/>
                    <a:pt x="367" y="814"/>
                    <a:pt x="348" y="819"/>
                  </a:cubicBezTo>
                  <a:cubicBezTo>
                    <a:pt x="330" y="831"/>
                    <a:pt x="307" y="830"/>
                    <a:pt x="288" y="840"/>
                  </a:cubicBezTo>
                  <a:cubicBezTo>
                    <a:pt x="276" y="846"/>
                    <a:pt x="265" y="851"/>
                    <a:pt x="252" y="855"/>
                  </a:cubicBezTo>
                  <a:cubicBezTo>
                    <a:pt x="235" y="861"/>
                    <a:pt x="251" y="862"/>
                    <a:pt x="234" y="870"/>
                  </a:cubicBezTo>
                  <a:cubicBezTo>
                    <a:pt x="223" y="875"/>
                    <a:pt x="204" y="876"/>
                    <a:pt x="192" y="879"/>
                  </a:cubicBezTo>
                  <a:cubicBezTo>
                    <a:pt x="179" y="882"/>
                    <a:pt x="172" y="888"/>
                    <a:pt x="159" y="891"/>
                  </a:cubicBezTo>
                  <a:cubicBezTo>
                    <a:pt x="135" y="907"/>
                    <a:pt x="100" y="911"/>
                    <a:pt x="72" y="915"/>
                  </a:cubicBezTo>
                  <a:cubicBezTo>
                    <a:pt x="43" y="925"/>
                    <a:pt x="60" y="920"/>
                    <a:pt x="18" y="924"/>
                  </a:cubicBezTo>
                  <a:cubicBezTo>
                    <a:pt x="6" y="928"/>
                    <a:pt x="12" y="927"/>
                    <a:pt x="0" y="927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21" name="Freeform 649"/>
            <p:cNvSpPr>
              <a:spLocks/>
            </p:cNvSpPr>
            <p:nvPr/>
          </p:nvSpPr>
          <p:spPr bwMode="auto">
            <a:xfrm>
              <a:off x="871" y="2820"/>
              <a:ext cx="395" cy="848"/>
            </a:xfrm>
            <a:custGeom>
              <a:avLst/>
              <a:gdLst>
                <a:gd name="T0" fmla="*/ 789 w 803"/>
                <a:gd name="T1" fmla="*/ 282 h 1756"/>
                <a:gd name="T2" fmla="*/ 786 w 803"/>
                <a:gd name="T3" fmla="*/ 348 h 1756"/>
                <a:gd name="T4" fmla="*/ 696 w 803"/>
                <a:gd name="T5" fmla="*/ 330 h 1756"/>
                <a:gd name="T6" fmla="*/ 696 w 803"/>
                <a:gd name="T7" fmla="*/ 339 h 1756"/>
                <a:gd name="T8" fmla="*/ 717 w 803"/>
                <a:gd name="T9" fmla="*/ 351 h 1756"/>
                <a:gd name="T10" fmla="*/ 753 w 803"/>
                <a:gd name="T11" fmla="*/ 366 h 1756"/>
                <a:gd name="T12" fmla="*/ 789 w 803"/>
                <a:gd name="T13" fmla="*/ 378 h 1756"/>
                <a:gd name="T14" fmla="*/ 783 w 803"/>
                <a:gd name="T15" fmla="*/ 417 h 1756"/>
                <a:gd name="T16" fmla="*/ 789 w 803"/>
                <a:gd name="T17" fmla="*/ 435 h 1756"/>
                <a:gd name="T18" fmla="*/ 780 w 803"/>
                <a:gd name="T19" fmla="*/ 474 h 1756"/>
                <a:gd name="T20" fmla="*/ 753 w 803"/>
                <a:gd name="T21" fmla="*/ 438 h 1756"/>
                <a:gd name="T22" fmla="*/ 687 w 803"/>
                <a:gd name="T23" fmla="*/ 441 h 1756"/>
                <a:gd name="T24" fmla="*/ 693 w 803"/>
                <a:gd name="T25" fmla="*/ 450 h 1756"/>
                <a:gd name="T26" fmla="*/ 705 w 803"/>
                <a:gd name="T27" fmla="*/ 465 h 1756"/>
                <a:gd name="T28" fmla="*/ 762 w 803"/>
                <a:gd name="T29" fmla="*/ 507 h 1756"/>
                <a:gd name="T30" fmla="*/ 780 w 803"/>
                <a:gd name="T31" fmla="*/ 513 h 1756"/>
                <a:gd name="T32" fmla="*/ 756 w 803"/>
                <a:gd name="T33" fmla="*/ 540 h 1756"/>
                <a:gd name="T34" fmla="*/ 732 w 803"/>
                <a:gd name="T35" fmla="*/ 630 h 1756"/>
                <a:gd name="T36" fmla="*/ 711 w 803"/>
                <a:gd name="T37" fmla="*/ 672 h 1756"/>
                <a:gd name="T38" fmla="*/ 675 w 803"/>
                <a:gd name="T39" fmla="*/ 741 h 1756"/>
                <a:gd name="T40" fmla="*/ 708 w 803"/>
                <a:gd name="T41" fmla="*/ 783 h 1756"/>
                <a:gd name="T42" fmla="*/ 702 w 803"/>
                <a:gd name="T43" fmla="*/ 903 h 1756"/>
                <a:gd name="T44" fmla="*/ 693 w 803"/>
                <a:gd name="T45" fmla="*/ 900 h 1756"/>
                <a:gd name="T46" fmla="*/ 687 w 803"/>
                <a:gd name="T47" fmla="*/ 891 h 1756"/>
                <a:gd name="T48" fmla="*/ 669 w 803"/>
                <a:gd name="T49" fmla="*/ 885 h 1756"/>
                <a:gd name="T50" fmla="*/ 654 w 803"/>
                <a:gd name="T51" fmla="*/ 888 h 1756"/>
                <a:gd name="T52" fmla="*/ 657 w 803"/>
                <a:gd name="T53" fmla="*/ 900 h 1756"/>
                <a:gd name="T54" fmla="*/ 705 w 803"/>
                <a:gd name="T55" fmla="*/ 930 h 1756"/>
                <a:gd name="T56" fmla="*/ 681 w 803"/>
                <a:gd name="T57" fmla="*/ 1011 h 1756"/>
                <a:gd name="T58" fmla="*/ 654 w 803"/>
                <a:gd name="T59" fmla="*/ 1014 h 1756"/>
                <a:gd name="T60" fmla="*/ 678 w 803"/>
                <a:gd name="T61" fmla="*/ 1047 h 1756"/>
                <a:gd name="T62" fmla="*/ 654 w 803"/>
                <a:gd name="T63" fmla="*/ 1104 h 1756"/>
                <a:gd name="T64" fmla="*/ 624 w 803"/>
                <a:gd name="T65" fmla="*/ 1137 h 1756"/>
                <a:gd name="T66" fmla="*/ 513 w 803"/>
                <a:gd name="T67" fmla="*/ 1326 h 1756"/>
                <a:gd name="T68" fmla="*/ 468 w 803"/>
                <a:gd name="T69" fmla="*/ 1383 h 1756"/>
                <a:gd name="T70" fmla="*/ 420 w 803"/>
                <a:gd name="T71" fmla="*/ 1452 h 1756"/>
                <a:gd name="T72" fmla="*/ 357 w 803"/>
                <a:gd name="T73" fmla="*/ 1572 h 1756"/>
                <a:gd name="T74" fmla="*/ 297 w 803"/>
                <a:gd name="T75" fmla="*/ 1665 h 1756"/>
                <a:gd name="T76" fmla="*/ 138 w 803"/>
                <a:gd name="T77" fmla="*/ 1746 h 1756"/>
                <a:gd name="T78" fmla="*/ 60 w 803"/>
                <a:gd name="T79" fmla="*/ 1725 h 1756"/>
                <a:gd name="T80" fmla="*/ 21 w 803"/>
                <a:gd name="T81" fmla="*/ 1644 h 1756"/>
                <a:gd name="T82" fmla="*/ 186 w 803"/>
                <a:gd name="T83" fmla="*/ 1587 h 1756"/>
                <a:gd name="T84" fmla="*/ 180 w 803"/>
                <a:gd name="T85" fmla="*/ 1470 h 1756"/>
                <a:gd name="T86" fmla="*/ 435 w 803"/>
                <a:gd name="T87" fmla="*/ 1173 h 1756"/>
                <a:gd name="T88" fmla="*/ 531 w 803"/>
                <a:gd name="T89" fmla="*/ 1074 h 1756"/>
                <a:gd name="T90" fmla="*/ 546 w 803"/>
                <a:gd name="T91" fmla="*/ 1050 h 1756"/>
                <a:gd name="T92" fmla="*/ 552 w 803"/>
                <a:gd name="T93" fmla="*/ 1041 h 1756"/>
                <a:gd name="T94" fmla="*/ 561 w 803"/>
                <a:gd name="T95" fmla="*/ 1038 h 1756"/>
                <a:gd name="T96" fmla="*/ 573 w 803"/>
                <a:gd name="T97" fmla="*/ 1020 h 1756"/>
                <a:gd name="T98" fmla="*/ 606 w 803"/>
                <a:gd name="T99" fmla="*/ 984 h 1756"/>
                <a:gd name="T100" fmla="*/ 624 w 803"/>
                <a:gd name="T101" fmla="*/ 963 h 1756"/>
                <a:gd name="T102" fmla="*/ 636 w 803"/>
                <a:gd name="T103" fmla="*/ 897 h 1756"/>
                <a:gd name="T104" fmla="*/ 666 w 803"/>
                <a:gd name="T105" fmla="*/ 804 h 1756"/>
                <a:gd name="T106" fmla="*/ 675 w 803"/>
                <a:gd name="T107" fmla="*/ 753 h 1756"/>
                <a:gd name="T108" fmla="*/ 669 w 803"/>
                <a:gd name="T109" fmla="*/ 423 h 1756"/>
                <a:gd name="T110" fmla="*/ 610 w 803"/>
                <a:gd name="T111" fmla="*/ 248 h 1756"/>
                <a:gd name="T112" fmla="*/ 562 w 803"/>
                <a:gd name="T113" fmla="*/ 100 h 1756"/>
                <a:gd name="T114" fmla="*/ 694 w 803"/>
                <a:gd name="T115" fmla="*/ 30 h 1756"/>
                <a:gd name="T116" fmla="*/ 789 w 803"/>
                <a:gd name="T117" fmla="*/ 282 h 1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03" h="1756">
                  <a:moveTo>
                    <a:pt x="789" y="282"/>
                  </a:moveTo>
                  <a:cubicBezTo>
                    <a:pt x="788" y="304"/>
                    <a:pt x="803" y="334"/>
                    <a:pt x="786" y="348"/>
                  </a:cubicBezTo>
                  <a:cubicBezTo>
                    <a:pt x="734" y="390"/>
                    <a:pt x="726" y="340"/>
                    <a:pt x="696" y="330"/>
                  </a:cubicBezTo>
                  <a:cubicBezTo>
                    <a:pt x="671" y="335"/>
                    <a:pt x="682" y="330"/>
                    <a:pt x="696" y="339"/>
                  </a:cubicBezTo>
                  <a:cubicBezTo>
                    <a:pt x="720" y="354"/>
                    <a:pt x="689" y="344"/>
                    <a:pt x="717" y="351"/>
                  </a:cubicBezTo>
                  <a:cubicBezTo>
                    <a:pt x="726" y="365"/>
                    <a:pt x="737" y="363"/>
                    <a:pt x="753" y="366"/>
                  </a:cubicBezTo>
                  <a:cubicBezTo>
                    <a:pt x="765" y="371"/>
                    <a:pt x="776" y="375"/>
                    <a:pt x="789" y="378"/>
                  </a:cubicBezTo>
                  <a:cubicBezTo>
                    <a:pt x="783" y="394"/>
                    <a:pt x="778" y="400"/>
                    <a:pt x="783" y="417"/>
                  </a:cubicBezTo>
                  <a:cubicBezTo>
                    <a:pt x="785" y="423"/>
                    <a:pt x="789" y="435"/>
                    <a:pt x="789" y="435"/>
                  </a:cubicBezTo>
                  <a:cubicBezTo>
                    <a:pt x="781" y="460"/>
                    <a:pt x="784" y="447"/>
                    <a:pt x="780" y="474"/>
                  </a:cubicBezTo>
                  <a:cubicBezTo>
                    <a:pt x="755" y="457"/>
                    <a:pt x="765" y="469"/>
                    <a:pt x="753" y="438"/>
                  </a:cubicBezTo>
                  <a:cubicBezTo>
                    <a:pt x="731" y="439"/>
                    <a:pt x="709" y="437"/>
                    <a:pt x="687" y="441"/>
                  </a:cubicBezTo>
                  <a:cubicBezTo>
                    <a:pt x="683" y="442"/>
                    <a:pt x="692" y="447"/>
                    <a:pt x="693" y="450"/>
                  </a:cubicBezTo>
                  <a:cubicBezTo>
                    <a:pt x="700" y="466"/>
                    <a:pt x="690" y="460"/>
                    <a:pt x="705" y="465"/>
                  </a:cubicBezTo>
                  <a:cubicBezTo>
                    <a:pt x="713" y="481"/>
                    <a:pt x="745" y="501"/>
                    <a:pt x="762" y="507"/>
                  </a:cubicBezTo>
                  <a:cubicBezTo>
                    <a:pt x="768" y="509"/>
                    <a:pt x="780" y="513"/>
                    <a:pt x="780" y="513"/>
                  </a:cubicBezTo>
                  <a:cubicBezTo>
                    <a:pt x="769" y="520"/>
                    <a:pt x="766" y="530"/>
                    <a:pt x="756" y="540"/>
                  </a:cubicBezTo>
                  <a:cubicBezTo>
                    <a:pt x="746" y="569"/>
                    <a:pt x="749" y="604"/>
                    <a:pt x="732" y="630"/>
                  </a:cubicBezTo>
                  <a:cubicBezTo>
                    <a:pt x="727" y="666"/>
                    <a:pt x="721" y="643"/>
                    <a:pt x="711" y="672"/>
                  </a:cubicBezTo>
                  <a:cubicBezTo>
                    <a:pt x="708" y="713"/>
                    <a:pt x="716" y="734"/>
                    <a:pt x="675" y="741"/>
                  </a:cubicBezTo>
                  <a:cubicBezTo>
                    <a:pt x="689" y="762"/>
                    <a:pt x="680" y="776"/>
                    <a:pt x="708" y="783"/>
                  </a:cubicBezTo>
                  <a:cubicBezTo>
                    <a:pt x="721" y="803"/>
                    <a:pt x="710" y="880"/>
                    <a:pt x="702" y="903"/>
                  </a:cubicBezTo>
                  <a:cubicBezTo>
                    <a:pt x="699" y="902"/>
                    <a:pt x="695" y="902"/>
                    <a:pt x="693" y="900"/>
                  </a:cubicBezTo>
                  <a:cubicBezTo>
                    <a:pt x="690" y="898"/>
                    <a:pt x="690" y="893"/>
                    <a:pt x="687" y="891"/>
                  </a:cubicBezTo>
                  <a:cubicBezTo>
                    <a:pt x="682" y="888"/>
                    <a:pt x="669" y="885"/>
                    <a:pt x="669" y="885"/>
                  </a:cubicBezTo>
                  <a:cubicBezTo>
                    <a:pt x="664" y="886"/>
                    <a:pt x="657" y="884"/>
                    <a:pt x="654" y="888"/>
                  </a:cubicBezTo>
                  <a:cubicBezTo>
                    <a:pt x="651" y="891"/>
                    <a:pt x="654" y="897"/>
                    <a:pt x="657" y="900"/>
                  </a:cubicBezTo>
                  <a:cubicBezTo>
                    <a:pt x="666" y="911"/>
                    <a:pt x="692" y="924"/>
                    <a:pt x="705" y="930"/>
                  </a:cubicBezTo>
                  <a:cubicBezTo>
                    <a:pt x="701" y="957"/>
                    <a:pt x="688" y="983"/>
                    <a:pt x="681" y="1011"/>
                  </a:cubicBezTo>
                  <a:cubicBezTo>
                    <a:pt x="666" y="1004"/>
                    <a:pt x="659" y="995"/>
                    <a:pt x="654" y="1014"/>
                  </a:cubicBezTo>
                  <a:cubicBezTo>
                    <a:pt x="657" y="1027"/>
                    <a:pt x="678" y="1047"/>
                    <a:pt x="678" y="1047"/>
                  </a:cubicBezTo>
                  <a:cubicBezTo>
                    <a:pt x="667" y="1063"/>
                    <a:pt x="660" y="1085"/>
                    <a:pt x="654" y="1104"/>
                  </a:cubicBezTo>
                  <a:cubicBezTo>
                    <a:pt x="650" y="1117"/>
                    <a:pt x="632" y="1125"/>
                    <a:pt x="624" y="1137"/>
                  </a:cubicBezTo>
                  <a:cubicBezTo>
                    <a:pt x="596" y="1176"/>
                    <a:pt x="537" y="1292"/>
                    <a:pt x="513" y="1326"/>
                  </a:cubicBezTo>
                  <a:cubicBezTo>
                    <a:pt x="487" y="1367"/>
                    <a:pt x="483" y="1362"/>
                    <a:pt x="468" y="1383"/>
                  </a:cubicBezTo>
                  <a:cubicBezTo>
                    <a:pt x="453" y="1404"/>
                    <a:pt x="439" y="1420"/>
                    <a:pt x="420" y="1452"/>
                  </a:cubicBezTo>
                  <a:cubicBezTo>
                    <a:pt x="401" y="1484"/>
                    <a:pt x="377" y="1537"/>
                    <a:pt x="357" y="1572"/>
                  </a:cubicBezTo>
                  <a:cubicBezTo>
                    <a:pt x="337" y="1607"/>
                    <a:pt x="333" y="1636"/>
                    <a:pt x="297" y="1665"/>
                  </a:cubicBezTo>
                  <a:cubicBezTo>
                    <a:pt x="261" y="1694"/>
                    <a:pt x="177" y="1736"/>
                    <a:pt x="138" y="1746"/>
                  </a:cubicBezTo>
                  <a:cubicBezTo>
                    <a:pt x="99" y="1756"/>
                    <a:pt x="79" y="1742"/>
                    <a:pt x="60" y="1725"/>
                  </a:cubicBezTo>
                  <a:cubicBezTo>
                    <a:pt x="41" y="1708"/>
                    <a:pt x="0" y="1667"/>
                    <a:pt x="21" y="1644"/>
                  </a:cubicBezTo>
                  <a:cubicBezTo>
                    <a:pt x="42" y="1621"/>
                    <a:pt x="160" y="1616"/>
                    <a:pt x="186" y="1587"/>
                  </a:cubicBezTo>
                  <a:cubicBezTo>
                    <a:pt x="234" y="1529"/>
                    <a:pt x="139" y="1539"/>
                    <a:pt x="180" y="1470"/>
                  </a:cubicBezTo>
                  <a:cubicBezTo>
                    <a:pt x="221" y="1401"/>
                    <a:pt x="377" y="1239"/>
                    <a:pt x="435" y="1173"/>
                  </a:cubicBezTo>
                  <a:cubicBezTo>
                    <a:pt x="493" y="1107"/>
                    <a:pt x="512" y="1095"/>
                    <a:pt x="531" y="1074"/>
                  </a:cubicBezTo>
                  <a:cubicBezTo>
                    <a:pt x="578" y="992"/>
                    <a:pt x="543" y="1055"/>
                    <a:pt x="546" y="1050"/>
                  </a:cubicBezTo>
                  <a:cubicBezTo>
                    <a:pt x="548" y="1047"/>
                    <a:pt x="549" y="1043"/>
                    <a:pt x="552" y="1041"/>
                  </a:cubicBezTo>
                  <a:cubicBezTo>
                    <a:pt x="554" y="1039"/>
                    <a:pt x="559" y="1040"/>
                    <a:pt x="561" y="1038"/>
                  </a:cubicBezTo>
                  <a:cubicBezTo>
                    <a:pt x="566" y="1033"/>
                    <a:pt x="573" y="1020"/>
                    <a:pt x="573" y="1020"/>
                  </a:cubicBezTo>
                  <a:cubicBezTo>
                    <a:pt x="577" y="1004"/>
                    <a:pt x="589" y="990"/>
                    <a:pt x="606" y="984"/>
                  </a:cubicBezTo>
                  <a:cubicBezTo>
                    <a:pt x="613" y="973"/>
                    <a:pt x="612" y="967"/>
                    <a:pt x="624" y="963"/>
                  </a:cubicBezTo>
                  <a:cubicBezTo>
                    <a:pt x="631" y="942"/>
                    <a:pt x="632" y="918"/>
                    <a:pt x="636" y="897"/>
                  </a:cubicBezTo>
                  <a:cubicBezTo>
                    <a:pt x="641" y="866"/>
                    <a:pt x="656" y="834"/>
                    <a:pt x="666" y="804"/>
                  </a:cubicBezTo>
                  <a:cubicBezTo>
                    <a:pt x="672" y="787"/>
                    <a:pt x="669" y="770"/>
                    <a:pt x="675" y="753"/>
                  </a:cubicBezTo>
                  <a:cubicBezTo>
                    <a:pt x="677" y="670"/>
                    <a:pt x="703" y="473"/>
                    <a:pt x="669" y="423"/>
                  </a:cubicBezTo>
                  <a:cubicBezTo>
                    <a:pt x="669" y="419"/>
                    <a:pt x="599" y="260"/>
                    <a:pt x="610" y="248"/>
                  </a:cubicBezTo>
                  <a:cubicBezTo>
                    <a:pt x="615" y="222"/>
                    <a:pt x="548" y="136"/>
                    <a:pt x="562" y="100"/>
                  </a:cubicBezTo>
                  <a:cubicBezTo>
                    <a:pt x="576" y="64"/>
                    <a:pt x="656" y="0"/>
                    <a:pt x="694" y="30"/>
                  </a:cubicBezTo>
                  <a:cubicBezTo>
                    <a:pt x="715" y="23"/>
                    <a:pt x="797" y="252"/>
                    <a:pt x="789" y="282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22" name="Freeform 650"/>
            <p:cNvSpPr>
              <a:spLocks/>
            </p:cNvSpPr>
            <p:nvPr/>
          </p:nvSpPr>
          <p:spPr bwMode="auto">
            <a:xfrm>
              <a:off x="1099" y="3331"/>
              <a:ext cx="195" cy="83"/>
            </a:xfrm>
            <a:custGeom>
              <a:avLst/>
              <a:gdLst>
                <a:gd name="T0" fmla="*/ 396 w 396"/>
                <a:gd name="T1" fmla="*/ 171 h 171"/>
                <a:gd name="T2" fmla="*/ 282 w 396"/>
                <a:gd name="T3" fmla="*/ 159 h 171"/>
                <a:gd name="T4" fmla="*/ 252 w 396"/>
                <a:gd name="T5" fmla="*/ 147 h 171"/>
                <a:gd name="T6" fmla="*/ 243 w 396"/>
                <a:gd name="T7" fmla="*/ 138 h 171"/>
                <a:gd name="T8" fmla="*/ 207 w 396"/>
                <a:gd name="T9" fmla="*/ 120 h 171"/>
                <a:gd name="T10" fmla="*/ 174 w 396"/>
                <a:gd name="T11" fmla="*/ 111 h 171"/>
                <a:gd name="T12" fmla="*/ 111 w 396"/>
                <a:gd name="T13" fmla="*/ 87 h 171"/>
                <a:gd name="T14" fmla="*/ 84 w 396"/>
                <a:gd name="T15" fmla="*/ 69 h 171"/>
                <a:gd name="T16" fmla="*/ 66 w 396"/>
                <a:gd name="T17" fmla="*/ 63 h 171"/>
                <a:gd name="T18" fmla="*/ 12 w 396"/>
                <a:gd name="T19" fmla="*/ 24 h 171"/>
                <a:gd name="T20" fmla="*/ 0 w 396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6" h="171">
                  <a:moveTo>
                    <a:pt x="396" y="171"/>
                  </a:moveTo>
                  <a:cubicBezTo>
                    <a:pt x="346" y="166"/>
                    <a:pt x="348" y="162"/>
                    <a:pt x="282" y="159"/>
                  </a:cubicBezTo>
                  <a:cubicBezTo>
                    <a:pt x="269" y="139"/>
                    <a:pt x="285" y="159"/>
                    <a:pt x="252" y="147"/>
                  </a:cubicBezTo>
                  <a:cubicBezTo>
                    <a:pt x="248" y="146"/>
                    <a:pt x="246" y="141"/>
                    <a:pt x="243" y="138"/>
                  </a:cubicBezTo>
                  <a:cubicBezTo>
                    <a:pt x="234" y="131"/>
                    <a:pt x="218" y="124"/>
                    <a:pt x="207" y="120"/>
                  </a:cubicBezTo>
                  <a:cubicBezTo>
                    <a:pt x="196" y="116"/>
                    <a:pt x="174" y="111"/>
                    <a:pt x="174" y="111"/>
                  </a:cubicBezTo>
                  <a:cubicBezTo>
                    <a:pt x="162" y="93"/>
                    <a:pt x="131" y="94"/>
                    <a:pt x="111" y="87"/>
                  </a:cubicBezTo>
                  <a:cubicBezTo>
                    <a:pt x="103" y="79"/>
                    <a:pt x="94" y="74"/>
                    <a:pt x="84" y="69"/>
                  </a:cubicBezTo>
                  <a:cubicBezTo>
                    <a:pt x="78" y="66"/>
                    <a:pt x="66" y="63"/>
                    <a:pt x="66" y="63"/>
                  </a:cubicBezTo>
                  <a:cubicBezTo>
                    <a:pt x="50" y="47"/>
                    <a:pt x="31" y="37"/>
                    <a:pt x="12" y="24"/>
                  </a:cubicBezTo>
                  <a:cubicBezTo>
                    <a:pt x="5" y="3"/>
                    <a:pt x="10" y="10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23" name="Freeform 651"/>
            <p:cNvSpPr>
              <a:spLocks/>
            </p:cNvSpPr>
            <p:nvPr/>
          </p:nvSpPr>
          <p:spPr bwMode="auto">
            <a:xfrm>
              <a:off x="1172" y="3276"/>
              <a:ext cx="99" cy="84"/>
            </a:xfrm>
            <a:custGeom>
              <a:avLst/>
              <a:gdLst>
                <a:gd name="T0" fmla="*/ 201 w 201"/>
                <a:gd name="T1" fmla="*/ 174 h 174"/>
                <a:gd name="T2" fmla="*/ 126 w 201"/>
                <a:gd name="T3" fmla="*/ 141 h 174"/>
                <a:gd name="T4" fmla="*/ 90 w 201"/>
                <a:gd name="T5" fmla="*/ 120 h 174"/>
                <a:gd name="T6" fmla="*/ 42 w 201"/>
                <a:gd name="T7" fmla="*/ 63 h 174"/>
                <a:gd name="T8" fmla="*/ 0 w 201"/>
                <a:gd name="T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74">
                  <a:moveTo>
                    <a:pt x="201" y="174"/>
                  </a:moveTo>
                  <a:cubicBezTo>
                    <a:pt x="176" y="157"/>
                    <a:pt x="155" y="151"/>
                    <a:pt x="126" y="141"/>
                  </a:cubicBezTo>
                  <a:cubicBezTo>
                    <a:pt x="107" y="132"/>
                    <a:pt x="103" y="129"/>
                    <a:pt x="90" y="120"/>
                  </a:cubicBezTo>
                  <a:cubicBezTo>
                    <a:pt x="80" y="113"/>
                    <a:pt x="57" y="83"/>
                    <a:pt x="42" y="63"/>
                  </a:cubicBezTo>
                  <a:cubicBezTo>
                    <a:pt x="30" y="45"/>
                    <a:pt x="8" y="14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24" name="Freeform 652"/>
            <p:cNvSpPr>
              <a:spLocks/>
            </p:cNvSpPr>
            <p:nvPr/>
          </p:nvSpPr>
          <p:spPr bwMode="auto">
            <a:xfrm>
              <a:off x="1178" y="3235"/>
              <a:ext cx="96" cy="50"/>
            </a:xfrm>
            <a:custGeom>
              <a:avLst/>
              <a:gdLst>
                <a:gd name="T0" fmla="*/ 195 w 195"/>
                <a:gd name="T1" fmla="*/ 104 h 104"/>
                <a:gd name="T2" fmla="*/ 126 w 195"/>
                <a:gd name="T3" fmla="*/ 86 h 104"/>
                <a:gd name="T4" fmla="*/ 48 w 195"/>
                <a:gd name="T5" fmla="*/ 41 h 104"/>
                <a:gd name="T6" fmla="*/ 0 w 195"/>
                <a:gd name="T7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5" h="104">
                  <a:moveTo>
                    <a:pt x="195" y="104"/>
                  </a:moveTo>
                  <a:cubicBezTo>
                    <a:pt x="170" y="87"/>
                    <a:pt x="155" y="96"/>
                    <a:pt x="126" y="86"/>
                  </a:cubicBezTo>
                  <a:cubicBezTo>
                    <a:pt x="100" y="76"/>
                    <a:pt x="69" y="52"/>
                    <a:pt x="48" y="41"/>
                  </a:cubicBezTo>
                  <a:cubicBezTo>
                    <a:pt x="36" y="23"/>
                    <a:pt x="9" y="0"/>
                    <a:pt x="0" y="2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25" name="Freeform 653"/>
            <p:cNvSpPr>
              <a:spLocks/>
            </p:cNvSpPr>
            <p:nvPr/>
          </p:nvSpPr>
          <p:spPr bwMode="auto">
            <a:xfrm>
              <a:off x="1198" y="3181"/>
              <a:ext cx="62" cy="23"/>
            </a:xfrm>
            <a:custGeom>
              <a:avLst/>
              <a:gdLst>
                <a:gd name="T0" fmla="*/ 127 w 127"/>
                <a:gd name="T1" fmla="*/ 48 h 48"/>
                <a:gd name="T2" fmla="*/ 55 w 127"/>
                <a:gd name="T3" fmla="*/ 36 h 48"/>
                <a:gd name="T4" fmla="*/ 10 w 127"/>
                <a:gd name="T5" fmla="*/ 6 h 48"/>
                <a:gd name="T6" fmla="*/ 1 w 12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48">
                  <a:moveTo>
                    <a:pt x="127" y="48"/>
                  </a:moveTo>
                  <a:cubicBezTo>
                    <a:pt x="98" y="45"/>
                    <a:pt x="85" y="39"/>
                    <a:pt x="55" y="36"/>
                  </a:cubicBezTo>
                  <a:cubicBezTo>
                    <a:pt x="41" y="26"/>
                    <a:pt x="27" y="12"/>
                    <a:pt x="10" y="6"/>
                  </a:cubicBezTo>
                  <a:cubicBezTo>
                    <a:pt x="0" y="3"/>
                    <a:pt x="1" y="6"/>
                    <a:pt x="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26" name="Freeform 654"/>
            <p:cNvSpPr>
              <a:spLocks/>
            </p:cNvSpPr>
            <p:nvPr/>
          </p:nvSpPr>
          <p:spPr bwMode="auto">
            <a:xfrm>
              <a:off x="1204" y="3108"/>
              <a:ext cx="61" cy="33"/>
            </a:xfrm>
            <a:custGeom>
              <a:avLst/>
              <a:gdLst>
                <a:gd name="T0" fmla="*/ 123 w 123"/>
                <a:gd name="T1" fmla="*/ 63 h 67"/>
                <a:gd name="T2" fmla="*/ 66 w 123"/>
                <a:gd name="T3" fmla="*/ 51 h 67"/>
                <a:gd name="T4" fmla="*/ 60 w 123"/>
                <a:gd name="T5" fmla="*/ 42 h 67"/>
                <a:gd name="T6" fmla="*/ 42 w 123"/>
                <a:gd name="T7" fmla="*/ 36 h 67"/>
                <a:gd name="T8" fmla="*/ 0 w 123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7">
                  <a:moveTo>
                    <a:pt x="123" y="63"/>
                  </a:moveTo>
                  <a:cubicBezTo>
                    <a:pt x="83" y="67"/>
                    <a:pt x="101" y="58"/>
                    <a:pt x="66" y="51"/>
                  </a:cubicBezTo>
                  <a:cubicBezTo>
                    <a:pt x="64" y="48"/>
                    <a:pt x="63" y="44"/>
                    <a:pt x="60" y="42"/>
                  </a:cubicBezTo>
                  <a:cubicBezTo>
                    <a:pt x="55" y="39"/>
                    <a:pt x="42" y="36"/>
                    <a:pt x="42" y="36"/>
                  </a:cubicBezTo>
                  <a:cubicBezTo>
                    <a:pt x="28" y="22"/>
                    <a:pt x="13" y="13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27" name="Freeform 655"/>
            <p:cNvSpPr>
              <a:spLocks/>
            </p:cNvSpPr>
            <p:nvPr/>
          </p:nvSpPr>
          <p:spPr bwMode="auto">
            <a:xfrm>
              <a:off x="1201" y="3037"/>
              <a:ext cx="68" cy="22"/>
            </a:xfrm>
            <a:custGeom>
              <a:avLst/>
              <a:gdLst>
                <a:gd name="T0" fmla="*/ 138 w 138"/>
                <a:gd name="T1" fmla="*/ 45 h 45"/>
                <a:gd name="T2" fmla="*/ 54 w 138"/>
                <a:gd name="T3" fmla="*/ 33 h 45"/>
                <a:gd name="T4" fmla="*/ 51 w 138"/>
                <a:gd name="T5" fmla="*/ 24 h 45"/>
                <a:gd name="T6" fmla="*/ 33 w 138"/>
                <a:gd name="T7" fmla="*/ 18 h 45"/>
                <a:gd name="T8" fmla="*/ 24 w 138"/>
                <a:gd name="T9" fmla="*/ 15 h 45"/>
                <a:gd name="T10" fmla="*/ 0 w 138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" h="45">
                  <a:moveTo>
                    <a:pt x="138" y="45"/>
                  </a:moveTo>
                  <a:cubicBezTo>
                    <a:pt x="104" y="42"/>
                    <a:pt x="89" y="36"/>
                    <a:pt x="54" y="33"/>
                  </a:cubicBezTo>
                  <a:cubicBezTo>
                    <a:pt x="53" y="30"/>
                    <a:pt x="54" y="26"/>
                    <a:pt x="51" y="24"/>
                  </a:cubicBezTo>
                  <a:cubicBezTo>
                    <a:pt x="46" y="20"/>
                    <a:pt x="39" y="20"/>
                    <a:pt x="33" y="18"/>
                  </a:cubicBezTo>
                  <a:cubicBezTo>
                    <a:pt x="30" y="17"/>
                    <a:pt x="27" y="17"/>
                    <a:pt x="24" y="15"/>
                  </a:cubicBezTo>
                  <a:cubicBezTo>
                    <a:pt x="4" y="2"/>
                    <a:pt x="12" y="6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28" name="Freeform 656"/>
            <p:cNvSpPr>
              <a:spLocks/>
            </p:cNvSpPr>
            <p:nvPr/>
          </p:nvSpPr>
          <p:spPr bwMode="auto">
            <a:xfrm>
              <a:off x="1203" y="2981"/>
              <a:ext cx="63" cy="17"/>
            </a:xfrm>
            <a:custGeom>
              <a:avLst/>
              <a:gdLst>
                <a:gd name="T0" fmla="*/ 129 w 129"/>
                <a:gd name="T1" fmla="*/ 36 h 36"/>
                <a:gd name="T2" fmla="*/ 36 w 129"/>
                <a:gd name="T3" fmla="*/ 24 h 36"/>
                <a:gd name="T4" fmla="*/ 9 w 129"/>
                <a:gd name="T5" fmla="*/ 9 h 36"/>
                <a:gd name="T6" fmla="*/ 0 w 129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" h="36">
                  <a:moveTo>
                    <a:pt x="129" y="36"/>
                  </a:moveTo>
                  <a:cubicBezTo>
                    <a:pt x="87" y="34"/>
                    <a:pt x="74" y="27"/>
                    <a:pt x="36" y="24"/>
                  </a:cubicBezTo>
                  <a:cubicBezTo>
                    <a:pt x="27" y="18"/>
                    <a:pt x="17" y="16"/>
                    <a:pt x="9" y="9"/>
                  </a:cubicBezTo>
                  <a:cubicBezTo>
                    <a:pt x="6" y="6"/>
                    <a:pt x="0" y="0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29" name="Freeform 657"/>
            <p:cNvSpPr>
              <a:spLocks/>
            </p:cNvSpPr>
            <p:nvPr/>
          </p:nvSpPr>
          <p:spPr bwMode="auto">
            <a:xfrm>
              <a:off x="850" y="2935"/>
              <a:ext cx="475" cy="467"/>
            </a:xfrm>
            <a:custGeom>
              <a:avLst/>
              <a:gdLst>
                <a:gd name="T0" fmla="*/ 774 w 966"/>
                <a:gd name="T1" fmla="*/ 43 h 967"/>
                <a:gd name="T2" fmla="*/ 833 w 966"/>
                <a:gd name="T3" fmla="*/ 27 h 967"/>
                <a:gd name="T4" fmla="*/ 869 w 966"/>
                <a:gd name="T5" fmla="*/ 15 h 967"/>
                <a:gd name="T6" fmla="*/ 951 w 966"/>
                <a:gd name="T7" fmla="*/ 117 h 967"/>
                <a:gd name="T8" fmla="*/ 961 w 966"/>
                <a:gd name="T9" fmla="*/ 183 h 967"/>
                <a:gd name="T10" fmla="*/ 933 w 966"/>
                <a:gd name="T11" fmla="*/ 269 h 967"/>
                <a:gd name="T12" fmla="*/ 787 w 966"/>
                <a:gd name="T13" fmla="*/ 239 h 967"/>
                <a:gd name="T14" fmla="*/ 715 w 966"/>
                <a:gd name="T15" fmla="*/ 241 h 967"/>
                <a:gd name="T16" fmla="*/ 618 w 966"/>
                <a:gd name="T17" fmla="*/ 253 h 967"/>
                <a:gd name="T18" fmla="*/ 618 w 966"/>
                <a:gd name="T19" fmla="*/ 280 h 967"/>
                <a:gd name="T20" fmla="*/ 639 w 966"/>
                <a:gd name="T21" fmla="*/ 337 h 967"/>
                <a:gd name="T22" fmla="*/ 690 w 966"/>
                <a:gd name="T23" fmla="*/ 472 h 967"/>
                <a:gd name="T24" fmla="*/ 717 w 966"/>
                <a:gd name="T25" fmla="*/ 526 h 967"/>
                <a:gd name="T26" fmla="*/ 789 w 966"/>
                <a:gd name="T27" fmla="*/ 691 h 967"/>
                <a:gd name="T28" fmla="*/ 823 w 966"/>
                <a:gd name="T29" fmla="*/ 783 h 967"/>
                <a:gd name="T30" fmla="*/ 847 w 966"/>
                <a:gd name="T31" fmla="*/ 833 h 967"/>
                <a:gd name="T32" fmla="*/ 843 w 966"/>
                <a:gd name="T33" fmla="*/ 832 h 967"/>
                <a:gd name="T34" fmla="*/ 831 w 966"/>
                <a:gd name="T35" fmla="*/ 835 h 967"/>
                <a:gd name="T36" fmla="*/ 780 w 966"/>
                <a:gd name="T37" fmla="*/ 856 h 967"/>
                <a:gd name="T38" fmla="*/ 735 w 966"/>
                <a:gd name="T39" fmla="*/ 874 h 967"/>
                <a:gd name="T40" fmla="*/ 663 w 966"/>
                <a:gd name="T41" fmla="*/ 919 h 967"/>
                <a:gd name="T42" fmla="*/ 618 w 966"/>
                <a:gd name="T43" fmla="*/ 943 h 967"/>
                <a:gd name="T44" fmla="*/ 612 w 966"/>
                <a:gd name="T45" fmla="*/ 934 h 967"/>
                <a:gd name="T46" fmla="*/ 609 w 966"/>
                <a:gd name="T47" fmla="*/ 925 h 967"/>
                <a:gd name="T48" fmla="*/ 597 w 966"/>
                <a:gd name="T49" fmla="*/ 907 h 967"/>
                <a:gd name="T50" fmla="*/ 591 w 966"/>
                <a:gd name="T51" fmla="*/ 874 h 967"/>
                <a:gd name="T52" fmla="*/ 585 w 966"/>
                <a:gd name="T53" fmla="*/ 856 h 967"/>
                <a:gd name="T54" fmla="*/ 576 w 966"/>
                <a:gd name="T55" fmla="*/ 718 h 967"/>
                <a:gd name="T56" fmla="*/ 543 w 966"/>
                <a:gd name="T57" fmla="*/ 589 h 967"/>
                <a:gd name="T58" fmla="*/ 522 w 966"/>
                <a:gd name="T59" fmla="*/ 457 h 967"/>
                <a:gd name="T60" fmla="*/ 511 w 966"/>
                <a:gd name="T61" fmla="*/ 401 h 967"/>
                <a:gd name="T62" fmla="*/ 503 w 966"/>
                <a:gd name="T63" fmla="*/ 363 h 967"/>
                <a:gd name="T64" fmla="*/ 465 w 966"/>
                <a:gd name="T65" fmla="*/ 357 h 967"/>
                <a:gd name="T66" fmla="*/ 435 w 966"/>
                <a:gd name="T67" fmla="*/ 363 h 967"/>
                <a:gd name="T68" fmla="*/ 435 w 966"/>
                <a:gd name="T69" fmla="*/ 415 h 967"/>
                <a:gd name="T70" fmla="*/ 420 w 966"/>
                <a:gd name="T71" fmla="*/ 703 h 967"/>
                <a:gd name="T72" fmla="*/ 417 w 966"/>
                <a:gd name="T73" fmla="*/ 958 h 967"/>
                <a:gd name="T74" fmla="*/ 395 w 966"/>
                <a:gd name="T75" fmla="*/ 951 h 967"/>
                <a:gd name="T76" fmla="*/ 349 w 966"/>
                <a:gd name="T77" fmla="*/ 931 h 967"/>
                <a:gd name="T78" fmla="*/ 205 w 966"/>
                <a:gd name="T79" fmla="*/ 885 h 967"/>
                <a:gd name="T80" fmla="*/ 159 w 966"/>
                <a:gd name="T81" fmla="*/ 873 h 967"/>
                <a:gd name="T82" fmla="*/ 171 w 966"/>
                <a:gd name="T83" fmla="*/ 844 h 967"/>
                <a:gd name="T84" fmla="*/ 195 w 966"/>
                <a:gd name="T85" fmla="*/ 749 h 967"/>
                <a:gd name="T86" fmla="*/ 247 w 966"/>
                <a:gd name="T87" fmla="*/ 603 h 967"/>
                <a:gd name="T88" fmla="*/ 270 w 966"/>
                <a:gd name="T89" fmla="*/ 496 h 967"/>
                <a:gd name="T90" fmla="*/ 291 w 966"/>
                <a:gd name="T91" fmla="*/ 421 h 967"/>
                <a:gd name="T92" fmla="*/ 323 w 966"/>
                <a:gd name="T93" fmla="*/ 269 h 967"/>
                <a:gd name="T94" fmla="*/ 165 w 966"/>
                <a:gd name="T95" fmla="*/ 265 h 967"/>
                <a:gd name="T96" fmla="*/ 126 w 966"/>
                <a:gd name="T97" fmla="*/ 268 h 967"/>
                <a:gd name="T98" fmla="*/ 19 w 966"/>
                <a:gd name="T99" fmla="*/ 267 h 967"/>
                <a:gd name="T100" fmla="*/ 9 w 966"/>
                <a:gd name="T101" fmla="*/ 211 h 967"/>
                <a:gd name="T102" fmla="*/ 19 w 966"/>
                <a:gd name="T103" fmla="*/ 163 h 967"/>
                <a:gd name="T104" fmla="*/ 41 w 966"/>
                <a:gd name="T105" fmla="*/ 103 h 967"/>
                <a:gd name="T106" fmla="*/ 69 w 966"/>
                <a:gd name="T107" fmla="*/ 53 h 967"/>
                <a:gd name="T108" fmla="*/ 125 w 966"/>
                <a:gd name="T109" fmla="*/ 59 h 967"/>
                <a:gd name="T110" fmla="*/ 169 w 966"/>
                <a:gd name="T111" fmla="*/ 49 h 967"/>
                <a:gd name="T112" fmla="*/ 231 w 966"/>
                <a:gd name="T113" fmla="*/ 52 h 967"/>
                <a:gd name="T114" fmla="*/ 594 w 966"/>
                <a:gd name="T115" fmla="*/ 49 h 967"/>
                <a:gd name="T116" fmla="*/ 726 w 966"/>
                <a:gd name="T117" fmla="*/ 46 h 967"/>
                <a:gd name="T118" fmla="*/ 774 w 966"/>
                <a:gd name="T119" fmla="*/ 43 h 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6" h="967">
                  <a:moveTo>
                    <a:pt x="774" y="43"/>
                  </a:moveTo>
                  <a:cubicBezTo>
                    <a:pt x="789" y="39"/>
                    <a:pt x="817" y="32"/>
                    <a:pt x="833" y="27"/>
                  </a:cubicBezTo>
                  <a:cubicBezTo>
                    <a:pt x="849" y="22"/>
                    <a:pt x="849" y="0"/>
                    <a:pt x="869" y="15"/>
                  </a:cubicBezTo>
                  <a:cubicBezTo>
                    <a:pt x="889" y="30"/>
                    <a:pt x="936" y="89"/>
                    <a:pt x="951" y="117"/>
                  </a:cubicBezTo>
                  <a:cubicBezTo>
                    <a:pt x="966" y="145"/>
                    <a:pt x="964" y="158"/>
                    <a:pt x="961" y="183"/>
                  </a:cubicBezTo>
                  <a:cubicBezTo>
                    <a:pt x="958" y="208"/>
                    <a:pt x="962" y="260"/>
                    <a:pt x="933" y="269"/>
                  </a:cubicBezTo>
                  <a:cubicBezTo>
                    <a:pt x="904" y="278"/>
                    <a:pt x="823" y="244"/>
                    <a:pt x="787" y="239"/>
                  </a:cubicBezTo>
                  <a:cubicBezTo>
                    <a:pt x="751" y="234"/>
                    <a:pt x="743" y="239"/>
                    <a:pt x="715" y="241"/>
                  </a:cubicBezTo>
                  <a:cubicBezTo>
                    <a:pt x="687" y="243"/>
                    <a:pt x="634" y="247"/>
                    <a:pt x="618" y="253"/>
                  </a:cubicBezTo>
                  <a:cubicBezTo>
                    <a:pt x="598" y="260"/>
                    <a:pt x="601" y="272"/>
                    <a:pt x="618" y="280"/>
                  </a:cubicBezTo>
                  <a:cubicBezTo>
                    <a:pt x="621" y="293"/>
                    <a:pt x="627" y="305"/>
                    <a:pt x="639" y="337"/>
                  </a:cubicBezTo>
                  <a:cubicBezTo>
                    <a:pt x="649" y="366"/>
                    <a:pt x="677" y="440"/>
                    <a:pt x="690" y="472"/>
                  </a:cubicBezTo>
                  <a:cubicBezTo>
                    <a:pt x="695" y="493"/>
                    <a:pt x="707" y="508"/>
                    <a:pt x="717" y="526"/>
                  </a:cubicBezTo>
                  <a:cubicBezTo>
                    <a:pt x="740" y="571"/>
                    <a:pt x="769" y="649"/>
                    <a:pt x="789" y="691"/>
                  </a:cubicBezTo>
                  <a:cubicBezTo>
                    <a:pt x="793" y="703"/>
                    <a:pt x="819" y="771"/>
                    <a:pt x="823" y="783"/>
                  </a:cubicBezTo>
                  <a:cubicBezTo>
                    <a:pt x="833" y="807"/>
                    <a:pt x="844" y="825"/>
                    <a:pt x="847" y="833"/>
                  </a:cubicBezTo>
                  <a:cubicBezTo>
                    <a:pt x="845" y="843"/>
                    <a:pt x="848" y="823"/>
                    <a:pt x="843" y="832"/>
                  </a:cubicBezTo>
                  <a:cubicBezTo>
                    <a:pt x="841" y="836"/>
                    <a:pt x="835" y="834"/>
                    <a:pt x="831" y="835"/>
                  </a:cubicBezTo>
                  <a:cubicBezTo>
                    <a:pt x="813" y="842"/>
                    <a:pt x="799" y="852"/>
                    <a:pt x="780" y="856"/>
                  </a:cubicBezTo>
                  <a:cubicBezTo>
                    <a:pt x="766" y="863"/>
                    <a:pt x="750" y="870"/>
                    <a:pt x="735" y="874"/>
                  </a:cubicBezTo>
                  <a:cubicBezTo>
                    <a:pt x="711" y="890"/>
                    <a:pt x="692" y="913"/>
                    <a:pt x="663" y="919"/>
                  </a:cubicBezTo>
                  <a:cubicBezTo>
                    <a:pt x="649" y="929"/>
                    <a:pt x="632" y="933"/>
                    <a:pt x="618" y="943"/>
                  </a:cubicBezTo>
                  <a:cubicBezTo>
                    <a:pt x="616" y="940"/>
                    <a:pt x="614" y="937"/>
                    <a:pt x="612" y="934"/>
                  </a:cubicBezTo>
                  <a:cubicBezTo>
                    <a:pt x="611" y="931"/>
                    <a:pt x="611" y="928"/>
                    <a:pt x="609" y="925"/>
                  </a:cubicBezTo>
                  <a:cubicBezTo>
                    <a:pt x="605" y="919"/>
                    <a:pt x="597" y="907"/>
                    <a:pt x="597" y="907"/>
                  </a:cubicBezTo>
                  <a:cubicBezTo>
                    <a:pt x="595" y="892"/>
                    <a:pt x="595" y="887"/>
                    <a:pt x="591" y="874"/>
                  </a:cubicBezTo>
                  <a:cubicBezTo>
                    <a:pt x="589" y="868"/>
                    <a:pt x="585" y="856"/>
                    <a:pt x="585" y="856"/>
                  </a:cubicBezTo>
                  <a:cubicBezTo>
                    <a:pt x="581" y="837"/>
                    <a:pt x="583" y="762"/>
                    <a:pt x="576" y="718"/>
                  </a:cubicBezTo>
                  <a:cubicBezTo>
                    <a:pt x="569" y="674"/>
                    <a:pt x="552" y="632"/>
                    <a:pt x="543" y="589"/>
                  </a:cubicBezTo>
                  <a:cubicBezTo>
                    <a:pt x="538" y="544"/>
                    <a:pt x="533" y="501"/>
                    <a:pt x="522" y="457"/>
                  </a:cubicBezTo>
                  <a:cubicBezTo>
                    <a:pt x="518" y="425"/>
                    <a:pt x="514" y="417"/>
                    <a:pt x="511" y="401"/>
                  </a:cubicBezTo>
                  <a:cubicBezTo>
                    <a:pt x="508" y="385"/>
                    <a:pt x="511" y="370"/>
                    <a:pt x="503" y="363"/>
                  </a:cubicBezTo>
                  <a:cubicBezTo>
                    <a:pt x="494" y="345"/>
                    <a:pt x="476" y="357"/>
                    <a:pt x="465" y="357"/>
                  </a:cubicBezTo>
                  <a:cubicBezTo>
                    <a:pt x="454" y="357"/>
                    <a:pt x="440" y="353"/>
                    <a:pt x="435" y="363"/>
                  </a:cubicBezTo>
                  <a:cubicBezTo>
                    <a:pt x="430" y="373"/>
                    <a:pt x="437" y="358"/>
                    <a:pt x="435" y="415"/>
                  </a:cubicBezTo>
                  <a:cubicBezTo>
                    <a:pt x="433" y="472"/>
                    <a:pt x="423" y="613"/>
                    <a:pt x="420" y="703"/>
                  </a:cubicBezTo>
                  <a:cubicBezTo>
                    <a:pt x="419" y="788"/>
                    <a:pt x="422" y="873"/>
                    <a:pt x="417" y="958"/>
                  </a:cubicBezTo>
                  <a:cubicBezTo>
                    <a:pt x="416" y="967"/>
                    <a:pt x="403" y="955"/>
                    <a:pt x="395" y="951"/>
                  </a:cubicBezTo>
                  <a:cubicBezTo>
                    <a:pt x="382" y="944"/>
                    <a:pt x="364" y="936"/>
                    <a:pt x="349" y="931"/>
                  </a:cubicBezTo>
                  <a:cubicBezTo>
                    <a:pt x="316" y="924"/>
                    <a:pt x="236" y="895"/>
                    <a:pt x="205" y="885"/>
                  </a:cubicBezTo>
                  <a:cubicBezTo>
                    <a:pt x="174" y="875"/>
                    <a:pt x="165" y="880"/>
                    <a:pt x="159" y="873"/>
                  </a:cubicBezTo>
                  <a:cubicBezTo>
                    <a:pt x="153" y="866"/>
                    <a:pt x="165" y="865"/>
                    <a:pt x="171" y="844"/>
                  </a:cubicBezTo>
                  <a:cubicBezTo>
                    <a:pt x="183" y="820"/>
                    <a:pt x="188" y="777"/>
                    <a:pt x="195" y="749"/>
                  </a:cubicBezTo>
                  <a:cubicBezTo>
                    <a:pt x="206" y="709"/>
                    <a:pt x="235" y="645"/>
                    <a:pt x="247" y="603"/>
                  </a:cubicBezTo>
                  <a:cubicBezTo>
                    <a:pt x="259" y="561"/>
                    <a:pt x="263" y="526"/>
                    <a:pt x="270" y="496"/>
                  </a:cubicBezTo>
                  <a:cubicBezTo>
                    <a:pt x="278" y="469"/>
                    <a:pt x="283" y="455"/>
                    <a:pt x="291" y="421"/>
                  </a:cubicBezTo>
                  <a:cubicBezTo>
                    <a:pt x="299" y="368"/>
                    <a:pt x="306" y="320"/>
                    <a:pt x="323" y="269"/>
                  </a:cubicBezTo>
                  <a:cubicBezTo>
                    <a:pt x="297" y="252"/>
                    <a:pt x="205" y="268"/>
                    <a:pt x="165" y="265"/>
                  </a:cubicBezTo>
                  <a:cubicBezTo>
                    <a:pt x="151" y="263"/>
                    <a:pt x="129" y="282"/>
                    <a:pt x="126" y="268"/>
                  </a:cubicBezTo>
                  <a:cubicBezTo>
                    <a:pt x="111" y="263"/>
                    <a:pt x="38" y="283"/>
                    <a:pt x="19" y="267"/>
                  </a:cubicBezTo>
                  <a:cubicBezTo>
                    <a:pt x="0" y="258"/>
                    <a:pt x="9" y="228"/>
                    <a:pt x="9" y="211"/>
                  </a:cubicBezTo>
                  <a:cubicBezTo>
                    <a:pt x="9" y="194"/>
                    <a:pt x="14" y="181"/>
                    <a:pt x="19" y="163"/>
                  </a:cubicBezTo>
                  <a:cubicBezTo>
                    <a:pt x="24" y="145"/>
                    <a:pt x="33" y="121"/>
                    <a:pt x="41" y="103"/>
                  </a:cubicBezTo>
                  <a:cubicBezTo>
                    <a:pt x="49" y="85"/>
                    <a:pt x="55" y="60"/>
                    <a:pt x="69" y="53"/>
                  </a:cubicBezTo>
                  <a:cubicBezTo>
                    <a:pt x="83" y="46"/>
                    <a:pt x="108" y="60"/>
                    <a:pt x="125" y="59"/>
                  </a:cubicBezTo>
                  <a:cubicBezTo>
                    <a:pt x="137" y="58"/>
                    <a:pt x="151" y="50"/>
                    <a:pt x="169" y="49"/>
                  </a:cubicBezTo>
                  <a:cubicBezTo>
                    <a:pt x="187" y="48"/>
                    <a:pt x="160" y="52"/>
                    <a:pt x="231" y="52"/>
                  </a:cubicBezTo>
                  <a:cubicBezTo>
                    <a:pt x="352" y="50"/>
                    <a:pt x="473" y="50"/>
                    <a:pt x="594" y="49"/>
                  </a:cubicBezTo>
                  <a:cubicBezTo>
                    <a:pt x="638" y="48"/>
                    <a:pt x="682" y="48"/>
                    <a:pt x="726" y="46"/>
                  </a:cubicBezTo>
                  <a:cubicBezTo>
                    <a:pt x="742" y="45"/>
                    <a:pt x="785" y="32"/>
                    <a:pt x="774" y="43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30" name="Freeform 658"/>
            <p:cNvSpPr>
              <a:spLocks/>
            </p:cNvSpPr>
            <p:nvPr/>
          </p:nvSpPr>
          <p:spPr bwMode="auto">
            <a:xfrm>
              <a:off x="920" y="2908"/>
              <a:ext cx="88" cy="113"/>
            </a:xfrm>
            <a:custGeom>
              <a:avLst/>
              <a:gdLst>
                <a:gd name="T0" fmla="*/ 0 w 179"/>
                <a:gd name="T1" fmla="*/ 29 h 235"/>
                <a:gd name="T2" fmla="*/ 37 w 179"/>
                <a:gd name="T3" fmla="*/ 95 h 235"/>
                <a:gd name="T4" fmla="*/ 53 w 179"/>
                <a:gd name="T5" fmla="*/ 117 h 235"/>
                <a:gd name="T6" fmla="*/ 75 w 179"/>
                <a:gd name="T7" fmla="*/ 153 h 235"/>
                <a:gd name="T8" fmla="*/ 97 w 179"/>
                <a:gd name="T9" fmla="*/ 189 h 235"/>
                <a:gd name="T10" fmla="*/ 135 w 179"/>
                <a:gd name="T11" fmla="*/ 233 h 235"/>
                <a:gd name="T12" fmla="*/ 163 w 179"/>
                <a:gd name="T13" fmla="*/ 229 h 235"/>
                <a:gd name="T14" fmla="*/ 175 w 179"/>
                <a:gd name="T15" fmla="*/ 213 h 235"/>
                <a:gd name="T16" fmla="*/ 169 w 179"/>
                <a:gd name="T17" fmla="*/ 173 h 235"/>
                <a:gd name="T18" fmla="*/ 129 w 179"/>
                <a:gd name="T19" fmla="*/ 129 h 235"/>
                <a:gd name="T20" fmla="*/ 91 w 179"/>
                <a:gd name="T21" fmla="*/ 67 h 235"/>
                <a:gd name="T22" fmla="*/ 47 w 179"/>
                <a:gd name="T23" fmla="*/ 5 h 235"/>
                <a:gd name="T24" fmla="*/ 21 w 179"/>
                <a:gd name="T25" fmla="*/ 17 h 235"/>
                <a:gd name="T26" fmla="*/ 0 w 179"/>
                <a:gd name="T27" fmla="*/ 2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79" h="235">
                  <a:moveTo>
                    <a:pt x="0" y="29"/>
                  </a:moveTo>
                  <a:cubicBezTo>
                    <a:pt x="8" y="41"/>
                    <a:pt x="25" y="87"/>
                    <a:pt x="37" y="95"/>
                  </a:cubicBezTo>
                  <a:cubicBezTo>
                    <a:pt x="41" y="107"/>
                    <a:pt x="42" y="110"/>
                    <a:pt x="53" y="117"/>
                  </a:cubicBezTo>
                  <a:cubicBezTo>
                    <a:pt x="59" y="127"/>
                    <a:pt x="68" y="141"/>
                    <a:pt x="75" y="153"/>
                  </a:cubicBezTo>
                  <a:cubicBezTo>
                    <a:pt x="79" y="166"/>
                    <a:pt x="89" y="178"/>
                    <a:pt x="97" y="189"/>
                  </a:cubicBezTo>
                  <a:cubicBezTo>
                    <a:pt x="106" y="203"/>
                    <a:pt x="117" y="227"/>
                    <a:pt x="135" y="233"/>
                  </a:cubicBezTo>
                  <a:cubicBezTo>
                    <a:pt x="146" y="232"/>
                    <a:pt x="153" y="235"/>
                    <a:pt x="163" y="229"/>
                  </a:cubicBezTo>
                  <a:cubicBezTo>
                    <a:pt x="169" y="226"/>
                    <a:pt x="168" y="217"/>
                    <a:pt x="175" y="213"/>
                  </a:cubicBezTo>
                  <a:cubicBezTo>
                    <a:pt x="179" y="201"/>
                    <a:pt x="179" y="180"/>
                    <a:pt x="169" y="173"/>
                  </a:cubicBezTo>
                  <a:cubicBezTo>
                    <a:pt x="161" y="159"/>
                    <a:pt x="142" y="148"/>
                    <a:pt x="129" y="129"/>
                  </a:cubicBezTo>
                  <a:cubicBezTo>
                    <a:pt x="117" y="113"/>
                    <a:pt x="101" y="84"/>
                    <a:pt x="91" y="67"/>
                  </a:cubicBezTo>
                  <a:cubicBezTo>
                    <a:pt x="80" y="50"/>
                    <a:pt x="54" y="11"/>
                    <a:pt x="47" y="5"/>
                  </a:cubicBezTo>
                  <a:cubicBezTo>
                    <a:pt x="38" y="0"/>
                    <a:pt x="27" y="8"/>
                    <a:pt x="21" y="17"/>
                  </a:cubicBezTo>
                  <a:cubicBezTo>
                    <a:pt x="16" y="22"/>
                    <a:pt x="0" y="19"/>
                    <a:pt x="0" y="29"/>
                  </a:cubicBezTo>
                  <a:close/>
                </a:path>
              </a:pathLst>
            </a:custGeom>
            <a:solidFill>
              <a:srgbClr val="8F5A19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31" name="Freeform 659"/>
            <p:cNvSpPr>
              <a:spLocks/>
            </p:cNvSpPr>
            <p:nvPr/>
          </p:nvSpPr>
          <p:spPr bwMode="auto">
            <a:xfrm>
              <a:off x="970" y="2986"/>
              <a:ext cx="34" cy="31"/>
            </a:xfrm>
            <a:custGeom>
              <a:avLst/>
              <a:gdLst>
                <a:gd name="T0" fmla="*/ 48 w 70"/>
                <a:gd name="T1" fmla="*/ 0 h 64"/>
                <a:gd name="T2" fmla="*/ 62 w 70"/>
                <a:gd name="T3" fmla="*/ 24 h 64"/>
                <a:gd name="T4" fmla="*/ 32 w 70"/>
                <a:gd name="T5" fmla="*/ 28 h 64"/>
                <a:gd name="T6" fmla="*/ 20 w 70"/>
                <a:gd name="T7" fmla="*/ 24 h 64"/>
                <a:gd name="T8" fmla="*/ 2 w 70"/>
                <a:gd name="T9" fmla="*/ 14 h 64"/>
                <a:gd name="T10" fmla="*/ 8 w 70"/>
                <a:gd name="T11" fmla="*/ 16 h 64"/>
                <a:gd name="T12" fmla="*/ 30 w 70"/>
                <a:gd name="T13" fmla="*/ 64 h 64"/>
                <a:gd name="T14" fmla="*/ 56 w 70"/>
                <a:gd name="T15" fmla="*/ 58 h 64"/>
                <a:gd name="T16" fmla="*/ 62 w 70"/>
                <a:gd name="T17" fmla="*/ 56 h 64"/>
                <a:gd name="T18" fmla="*/ 70 w 70"/>
                <a:gd name="T19" fmla="*/ 38 h 64"/>
                <a:gd name="T20" fmla="*/ 54 w 70"/>
                <a:gd name="T21" fmla="*/ 12 h 64"/>
                <a:gd name="T22" fmla="*/ 48 w 70"/>
                <a:gd name="T2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64">
                  <a:moveTo>
                    <a:pt x="48" y="0"/>
                  </a:moveTo>
                  <a:cubicBezTo>
                    <a:pt x="51" y="25"/>
                    <a:pt x="52" y="9"/>
                    <a:pt x="62" y="24"/>
                  </a:cubicBezTo>
                  <a:cubicBezTo>
                    <a:pt x="58" y="37"/>
                    <a:pt x="43" y="31"/>
                    <a:pt x="32" y="28"/>
                  </a:cubicBezTo>
                  <a:cubicBezTo>
                    <a:pt x="28" y="27"/>
                    <a:pt x="20" y="24"/>
                    <a:pt x="20" y="24"/>
                  </a:cubicBezTo>
                  <a:cubicBezTo>
                    <a:pt x="11" y="15"/>
                    <a:pt x="17" y="19"/>
                    <a:pt x="2" y="14"/>
                  </a:cubicBezTo>
                  <a:cubicBezTo>
                    <a:pt x="0" y="13"/>
                    <a:pt x="8" y="16"/>
                    <a:pt x="8" y="16"/>
                  </a:cubicBezTo>
                  <a:cubicBezTo>
                    <a:pt x="10" y="28"/>
                    <a:pt x="17" y="60"/>
                    <a:pt x="30" y="64"/>
                  </a:cubicBezTo>
                  <a:cubicBezTo>
                    <a:pt x="48" y="61"/>
                    <a:pt x="40" y="63"/>
                    <a:pt x="56" y="58"/>
                  </a:cubicBezTo>
                  <a:cubicBezTo>
                    <a:pt x="58" y="57"/>
                    <a:pt x="62" y="56"/>
                    <a:pt x="62" y="56"/>
                  </a:cubicBezTo>
                  <a:cubicBezTo>
                    <a:pt x="66" y="51"/>
                    <a:pt x="70" y="38"/>
                    <a:pt x="70" y="38"/>
                  </a:cubicBezTo>
                  <a:cubicBezTo>
                    <a:pt x="66" y="27"/>
                    <a:pt x="66" y="16"/>
                    <a:pt x="54" y="12"/>
                  </a:cubicBezTo>
                  <a:cubicBezTo>
                    <a:pt x="53" y="8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32" name="Freeform 660"/>
            <p:cNvSpPr>
              <a:spLocks/>
            </p:cNvSpPr>
            <p:nvPr/>
          </p:nvSpPr>
          <p:spPr bwMode="auto">
            <a:xfrm>
              <a:off x="924" y="2914"/>
              <a:ext cx="51" cy="89"/>
            </a:xfrm>
            <a:custGeom>
              <a:avLst/>
              <a:gdLst>
                <a:gd name="T0" fmla="*/ 64 w 104"/>
                <a:gd name="T1" fmla="*/ 40 h 183"/>
                <a:gd name="T2" fmla="*/ 26 w 104"/>
                <a:gd name="T3" fmla="*/ 52 h 183"/>
                <a:gd name="T4" fmla="*/ 22 w 104"/>
                <a:gd name="T5" fmla="*/ 58 h 183"/>
                <a:gd name="T6" fmla="*/ 28 w 104"/>
                <a:gd name="T7" fmla="*/ 60 h 183"/>
                <a:gd name="T8" fmla="*/ 40 w 104"/>
                <a:gd name="T9" fmla="*/ 74 h 183"/>
                <a:gd name="T10" fmla="*/ 62 w 104"/>
                <a:gd name="T11" fmla="*/ 102 h 183"/>
                <a:gd name="T12" fmla="*/ 72 w 104"/>
                <a:gd name="T13" fmla="*/ 112 h 183"/>
                <a:gd name="T14" fmla="*/ 82 w 104"/>
                <a:gd name="T15" fmla="*/ 136 h 183"/>
                <a:gd name="T16" fmla="*/ 102 w 104"/>
                <a:gd name="T17" fmla="*/ 178 h 183"/>
                <a:gd name="T18" fmla="*/ 94 w 104"/>
                <a:gd name="T19" fmla="*/ 166 h 183"/>
                <a:gd name="T20" fmla="*/ 82 w 104"/>
                <a:gd name="T21" fmla="*/ 156 h 183"/>
                <a:gd name="T22" fmla="*/ 54 w 104"/>
                <a:gd name="T23" fmla="*/ 104 h 183"/>
                <a:gd name="T24" fmla="*/ 44 w 104"/>
                <a:gd name="T25" fmla="*/ 90 h 183"/>
                <a:gd name="T26" fmla="*/ 40 w 104"/>
                <a:gd name="T27" fmla="*/ 84 h 183"/>
                <a:gd name="T28" fmla="*/ 34 w 104"/>
                <a:gd name="T29" fmla="*/ 80 h 183"/>
                <a:gd name="T30" fmla="*/ 16 w 104"/>
                <a:gd name="T31" fmla="*/ 50 h 183"/>
                <a:gd name="T32" fmla="*/ 5 w 104"/>
                <a:gd name="T33" fmla="*/ 14 h 183"/>
                <a:gd name="T34" fmla="*/ 37 w 104"/>
                <a:gd name="T35" fmla="*/ 1 h 183"/>
                <a:gd name="T36" fmla="*/ 48 w 104"/>
                <a:gd name="T37" fmla="*/ 20 h 183"/>
                <a:gd name="T38" fmla="*/ 64 w 104"/>
                <a:gd name="T39" fmla="*/ 18 h 183"/>
                <a:gd name="T40" fmla="*/ 64 w 104"/>
                <a:gd name="T41" fmla="*/ 40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83">
                  <a:moveTo>
                    <a:pt x="64" y="40"/>
                  </a:moveTo>
                  <a:cubicBezTo>
                    <a:pt x="52" y="48"/>
                    <a:pt x="40" y="50"/>
                    <a:pt x="26" y="52"/>
                  </a:cubicBezTo>
                  <a:cubicBezTo>
                    <a:pt x="25" y="54"/>
                    <a:pt x="21" y="56"/>
                    <a:pt x="22" y="58"/>
                  </a:cubicBezTo>
                  <a:cubicBezTo>
                    <a:pt x="23" y="60"/>
                    <a:pt x="26" y="59"/>
                    <a:pt x="28" y="60"/>
                  </a:cubicBezTo>
                  <a:cubicBezTo>
                    <a:pt x="36" y="66"/>
                    <a:pt x="30" y="71"/>
                    <a:pt x="40" y="74"/>
                  </a:cubicBezTo>
                  <a:cubicBezTo>
                    <a:pt x="45" y="85"/>
                    <a:pt x="50" y="98"/>
                    <a:pt x="62" y="102"/>
                  </a:cubicBezTo>
                  <a:cubicBezTo>
                    <a:pt x="67" y="116"/>
                    <a:pt x="62" y="115"/>
                    <a:pt x="72" y="112"/>
                  </a:cubicBezTo>
                  <a:cubicBezTo>
                    <a:pt x="77" y="97"/>
                    <a:pt x="78" y="130"/>
                    <a:pt x="82" y="136"/>
                  </a:cubicBezTo>
                  <a:cubicBezTo>
                    <a:pt x="90" y="148"/>
                    <a:pt x="97" y="164"/>
                    <a:pt x="102" y="178"/>
                  </a:cubicBezTo>
                  <a:cubicBezTo>
                    <a:pt x="104" y="183"/>
                    <a:pt x="98" y="169"/>
                    <a:pt x="94" y="166"/>
                  </a:cubicBezTo>
                  <a:cubicBezTo>
                    <a:pt x="86" y="160"/>
                    <a:pt x="90" y="164"/>
                    <a:pt x="82" y="156"/>
                  </a:cubicBezTo>
                  <a:cubicBezTo>
                    <a:pt x="78" y="143"/>
                    <a:pt x="65" y="111"/>
                    <a:pt x="54" y="104"/>
                  </a:cubicBezTo>
                  <a:cubicBezTo>
                    <a:pt x="49" y="90"/>
                    <a:pt x="54" y="93"/>
                    <a:pt x="44" y="90"/>
                  </a:cubicBezTo>
                  <a:cubicBezTo>
                    <a:pt x="43" y="88"/>
                    <a:pt x="42" y="86"/>
                    <a:pt x="40" y="84"/>
                  </a:cubicBezTo>
                  <a:cubicBezTo>
                    <a:pt x="38" y="82"/>
                    <a:pt x="36" y="82"/>
                    <a:pt x="34" y="80"/>
                  </a:cubicBezTo>
                  <a:cubicBezTo>
                    <a:pt x="26" y="71"/>
                    <a:pt x="23" y="60"/>
                    <a:pt x="16" y="50"/>
                  </a:cubicBezTo>
                  <a:cubicBezTo>
                    <a:pt x="15" y="41"/>
                    <a:pt x="0" y="19"/>
                    <a:pt x="5" y="14"/>
                  </a:cubicBezTo>
                  <a:cubicBezTo>
                    <a:pt x="8" y="6"/>
                    <a:pt x="30" y="0"/>
                    <a:pt x="37" y="1"/>
                  </a:cubicBezTo>
                  <a:cubicBezTo>
                    <a:pt x="44" y="2"/>
                    <a:pt x="44" y="17"/>
                    <a:pt x="48" y="20"/>
                  </a:cubicBezTo>
                  <a:cubicBezTo>
                    <a:pt x="50" y="15"/>
                    <a:pt x="62" y="11"/>
                    <a:pt x="64" y="18"/>
                  </a:cubicBezTo>
                  <a:cubicBezTo>
                    <a:pt x="66" y="25"/>
                    <a:pt x="64" y="33"/>
                    <a:pt x="64" y="4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33" name="Freeform 661"/>
            <p:cNvSpPr>
              <a:spLocks/>
            </p:cNvSpPr>
            <p:nvPr/>
          </p:nvSpPr>
          <p:spPr bwMode="auto">
            <a:xfrm>
              <a:off x="1016" y="3025"/>
              <a:ext cx="19" cy="63"/>
            </a:xfrm>
            <a:custGeom>
              <a:avLst/>
              <a:gdLst>
                <a:gd name="T0" fmla="*/ 22 w 39"/>
                <a:gd name="T1" fmla="*/ 8 h 131"/>
                <a:gd name="T2" fmla="*/ 20 w 39"/>
                <a:gd name="T3" fmla="*/ 35 h 131"/>
                <a:gd name="T4" fmla="*/ 34 w 39"/>
                <a:gd name="T5" fmla="*/ 91 h 131"/>
                <a:gd name="T6" fmla="*/ 20 w 39"/>
                <a:gd name="T7" fmla="*/ 115 h 131"/>
                <a:gd name="T8" fmla="*/ 8 w 39"/>
                <a:gd name="T9" fmla="*/ 98 h 131"/>
                <a:gd name="T10" fmla="*/ 2 w 39"/>
                <a:gd name="T11" fmla="*/ 82 h 131"/>
                <a:gd name="T12" fmla="*/ 8 w 39"/>
                <a:gd name="T13" fmla="*/ 44 h 131"/>
                <a:gd name="T14" fmla="*/ 10 w 39"/>
                <a:gd name="T15" fmla="*/ 22 h 131"/>
                <a:gd name="T16" fmla="*/ 22 w 39"/>
                <a:gd name="T17" fmla="*/ 8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131">
                  <a:moveTo>
                    <a:pt x="22" y="8"/>
                  </a:moveTo>
                  <a:cubicBezTo>
                    <a:pt x="23" y="17"/>
                    <a:pt x="24" y="26"/>
                    <a:pt x="20" y="35"/>
                  </a:cubicBezTo>
                  <a:cubicBezTo>
                    <a:pt x="39" y="46"/>
                    <a:pt x="29" y="71"/>
                    <a:pt x="34" y="91"/>
                  </a:cubicBezTo>
                  <a:cubicBezTo>
                    <a:pt x="30" y="131"/>
                    <a:pt x="39" y="118"/>
                    <a:pt x="20" y="115"/>
                  </a:cubicBezTo>
                  <a:cubicBezTo>
                    <a:pt x="14" y="111"/>
                    <a:pt x="11" y="105"/>
                    <a:pt x="8" y="98"/>
                  </a:cubicBezTo>
                  <a:cubicBezTo>
                    <a:pt x="7" y="92"/>
                    <a:pt x="2" y="82"/>
                    <a:pt x="2" y="82"/>
                  </a:cubicBezTo>
                  <a:cubicBezTo>
                    <a:pt x="0" y="69"/>
                    <a:pt x="3" y="56"/>
                    <a:pt x="8" y="44"/>
                  </a:cubicBezTo>
                  <a:cubicBezTo>
                    <a:pt x="9" y="37"/>
                    <a:pt x="7" y="29"/>
                    <a:pt x="10" y="22"/>
                  </a:cubicBezTo>
                  <a:cubicBezTo>
                    <a:pt x="11" y="19"/>
                    <a:pt x="22" y="0"/>
                    <a:pt x="22" y="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34" name="Freeform 662"/>
            <p:cNvSpPr>
              <a:spLocks/>
            </p:cNvSpPr>
            <p:nvPr/>
          </p:nvSpPr>
          <p:spPr bwMode="auto">
            <a:xfrm>
              <a:off x="1091" y="3008"/>
              <a:ext cx="50" cy="79"/>
            </a:xfrm>
            <a:custGeom>
              <a:avLst/>
              <a:gdLst>
                <a:gd name="T0" fmla="*/ 29 w 101"/>
                <a:gd name="T1" fmla="*/ 29 h 163"/>
                <a:gd name="T2" fmla="*/ 43 w 101"/>
                <a:gd name="T3" fmla="*/ 60 h 163"/>
                <a:gd name="T4" fmla="*/ 49 w 101"/>
                <a:gd name="T5" fmla="*/ 75 h 163"/>
                <a:gd name="T6" fmla="*/ 55 w 101"/>
                <a:gd name="T7" fmla="*/ 93 h 163"/>
                <a:gd name="T8" fmla="*/ 47 w 101"/>
                <a:gd name="T9" fmla="*/ 111 h 163"/>
                <a:gd name="T10" fmla="*/ 59 w 101"/>
                <a:gd name="T11" fmla="*/ 134 h 163"/>
                <a:gd name="T12" fmla="*/ 64 w 101"/>
                <a:gd name="T13" fmla="*/ 144 h 163"/>
                <a:gd name="T14" fmla="*/ 67 w 101"/>
                <a:gd name="T15" fmla="*/ 161 h 163"/>
                <a:gd name="T16" fmla="*/ 73 w 101"/>
                <a:gd name="T17" fmla="*/ 152 h 163"/>
                <a:gd name="T18" fmla="*/ 83 w 101"/>
                <a:gd name="T19" fmla="*/ 147 h 163"/>
                <a:gd name="T20" fmla="*/ 94 w 101"/>
                <a:gd name="T21" fmla="*/ 122 h 163"/>
                <a:gd name="T22" fmla="*/ 101 w 101"/>
                <a:gd name="T23" fmla="*/ 96 h 163"/>
                <a:gd name="T24" fmla="*/ 94 w 101"/>
                <a:gd name="T25" fmla="*/ 83 h 163"/>
                <a:gd name="T26" fmla="*/ 80 w 101"/>
                <a:gd name="T27" fmla="*/ 45 h 163"/>
                <a:gd name="T28" fmla="*/ 53 w 101"/>
                <a:gd name="T29" fmla="*/ 17 h 163"/>
                <a:gd name="T30" fmla="*/ 40 w 101"/>
                <a:gd name="T31" fmla="*/ 12 h 163"/>
                <a:gd name="T32" fmla="*/ 20 w 101"/>
                <a:gd name="T33" fmla="*/ 2 h 163"/>
                <a:gd name="T34" fmla="*/ 13 w 101"/>
                <a:gd name="T35" fmla="*/ 3 h 163"/>
                <a:gd name="T36" fmla="*/ 28 w 101"/>
                <a:gd name="T37" fmla="*/ 21 h 163"/>
                <a:gd name="T38" fmla="*/ 29 w 101"/>
                <a:gd name="T39" fmla="*/ 2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163">
                  <a:moveTo>
                    <a:pt x="29" y="29"/>
                  </a:moveTo>
                  <a:cubicBezTo>
                    <a:pt x="31" y="45"/>
                    <a:pt x="24" y="58"/>
                    <a:pt x="43" y="60"/>
                  </a:cubicBezTo>
                  <a:cubicBezTo>
                    <a:pt x="40" y="68"/>
                    <a:pt x="39" y="73"/>
                    <a:pt x="49" y="75"/>
                  </a:cubicBezTo>
                  <a:cubicBezTo>
                    <a:pt x="53" y="81"/>
                    <a:pt x="52" y="87"/>
                    <a:pt x="55" y="93"/>
                  </a:cubicBezTo>
                  <a:cubicBezTo>
                    <a:pt x="52" y="110"/>
                    <a:pt x="52" y="101"/>
                    <a:pt x="47" y="111"/>
                  </a:cubicBezTo>
                  <a:cubicBezTo>
                    <a:pt x="52" y="119"/>
                    <a:pt x="54" y="126"/>
                    <a:pt x="59" y="134"/>
                  </a:cubicBezTo>
                  <a:cubicBezTo>
                    <a:pt x="61" y="137"/>
                    <a:pt x="64" y="144"/>
                    <a:pt x="64" y="144"/>
                  </a:cubicBezTo>
                  <a:cubicBezTo>
                    <a:pt x="65" y="150"/>
                    <a:pt x="63" y="157"/>
                    <a:pt x="67" y="161"/>
                  </a:cubicBezTo>
                  <a:cubicBezTo>
                    <a:pt x="68" y="163"/>
                    <a:pt x="72" y="152"/>
                    <a:pt x="73" y="152"/>
                  </a:cubicBezTo>
                  <a:cubicBezTo>
                    <a:pt x="76" y="150"/>
                    <a:pt x="83" y="147"/>
                    <a:pt x="83" y="147"/>
                  </a:cubicBezTo>
                  <a:cubicBezTo>
                    <a:pt x="86" y="138"/>
                    <a:pt x="90" y="131"/>
                    <a:pt x="94" y="122"/>
                  </a:cubicBezTo>
                  <a:cubicBezTo>
                    <a:pt x="95" y="104"/>
                    <a:pt x="94" y="107"/>
                    <a:pt x="101" y="96"/>
                  </a:cubicBezTo>
                  <a:cubicBezTo>
                    <a:pt x="100" y="89"/>
                    <a:pt x="99" y="87"/>
                    <a:pt x="94" y="83"/>
                  </a:cubicBezTo>
                  <a:cubicBezTo>
                    <a:pt x="89" y="73"/>
                    <a:pt x="91" y="49"/>
                    <a:pt x="80" y="45"/>
                  </a:cubicBezTo>
                  <a:cubicBezTo>
                    <a:pt x="71" y="33"/>
                    <a:pt x="71" y="20"/>
                    <a:pt x="53" y="17"/>
                  </a:cubicBezTo>
                  <a:cubicBezTo>
                    <a:pt x="49" y="15"/>
                    <a:pt x="44" y="14"/>
                    <a:pt x="40" y="12"/>
                  </a:cubicBezTo>
                  <a:cubicBezTo>
                    <a:pt x="35" y="6"/>
                    <a:pt x="28" y="3"/>
                    <a:pt x="20" y="2"/>
                  </a:cubicBezTo>
                  <a:cubicBezTo>
                    <a:pt x="16" y="0"/>
                    <a:pt x="0" y="0"/>
                    <a:pt x="13" y="3"/>
                  </a:cubicBezTo>
                  <a:cubicBezTo>
                    <a:pt x="19" y="7"/>
                    <a:pt x="23" y="15"/>
                    <a:pt x="28" y="21"/>
                  </a:cubicBezTo>
                  <a:cubicBezTo>
                    <a:pt x="29" y="27"/>
                    <a:pt x="29" y="24"/>
                    <a:pt x="29" y="29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35" name="Freeform 663"/>
            <p:cNvSpPr>
              <a:spLocks/>
            </p:cNvSpPr>
            <p:nvPr/>
          </p:nvSpPr>
          <p:spPr bwMode="auto">
            <a:xfrm>
              <a:off x="1044" y="3042"/>
              <a:ext cx="59" cy="53"/>
            </a:xfrm>
            <a:custGeom>
              <a:avLst/>
              <a:gdLst>
                <a:gd name="T0" fmla="*/ 120 w 120"/>
                <a:gd name="T1" fmla="*/ 63 h 110"/>
                <a:gd name="T2" fmla="*/ 117 w 120"/>
                <a:gd name="T3" fmla="*/ 69 h 110"/>
                <a:gd name="T4" fmla="*/ 97 w 120"/>
                <a:gd name="T5" fmla="*/ 90 h 110"/>
                <a:gd name="T6" fmla="*/ 91 w 120"/>
                <a:gd name="T7" fmla="*/ 93 h 110"/>
                <a:gd name="T8" fmla="*/ 78 w 120"/>
                <a:gd name="T9" fmla="*/ 96 h 110"/>
                <a:gd name="T10" fmla="*/ 69 w 120"/>
                <a:gd name="T11" fmla="*/ 96 h 110"/>
                <a:gd name="T12" fmla="*/ 54 w 120"/>
                <a:gd name="T13" fmla="*/ 93 h 110"/>
                <a:gd name="T14" fmla="*/ 34 w 120"/>
                <a:gd name="T15" fmla="*/ 89 h 110"/>
                <a:gd name="T16" fmla="*/ 24 w 120"/>
                <a:gd name="T17" fmla="*/ 74 h 110"/>
                <a:gd name="T18" fmla="*/ 13 w 120"/>
                <a:gd name="T19" fmla="*/ 69 h 110"/>
                <a:gd name="T20" fmla="*/ 9 w 120"/>
                <a:gd name="T21" fmla="*/ 59 h 110"/>
                <a:gd name="T22" fmla="*/ 13 w 120"/>
                <a:gd name="T23" fmla="*/ 41 h 110"/>
                <a:gd name="T24" fmla="*/ 13 w 120"/>
                <a:gd name="T25" fmla="*/ 29 h 110"/>
                <a:gd name="T26" fmla="*/ 1 w 120"/>
                <a:gd name="T27" fmla="*/ 18 h 110"/>
                <a:gd name="T28" fmla="*/ 1 w 120"/>
                <a:gd name="T29" fmla="*/ 6 h 110"/>
                <a:gd name="T30" fmla="*/ 4 w 120"/>
                <a:gd name="T31" fmla="*/ 2 h 110"/>
                <a:gd name="T32" fmla="*/ 1 w 120"/>
                <a:gd name="T33" fmla="*/ 8 h 110"/>
                <a:gd name="T34" fmla="*/ 12 w 120"/>
                <a:gd name="T35" fmla="*/ 24 h 110"/>
                <a:gd name="T36" fmla="*/ 19 w 120"/>
                <a:gd name="T37" fmla="*/ 41 h 110"/>
                <a:gd name="T38" fmla="*/ 27 w 120"/>
                <a:gd name="T39" fmla="*/ 60 h 110"/>
                <a:gd name="T40" fmla="*/ 37 w 120"/>
                <a:gd name="T41" fmla="*/ 71 h 110"/>
                <a:gd name="T42" fmla="*/ 57 w 120"/>
                <a:gd name="T43" fmla="*/ 75 h 110"/>
                <a:gd name="T44" fmla="*/ 102 w 120"/>
                <a:gd name="T45" fmla="*/ 71 h 110"/>
                <a:gd name="T46" fmla="*/ 120 w 120"/>
                <a:gd name="T47" fmla="*/ 6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0" h="110">
                  <a:moveTo>
                    <a:pt x="120" y="63"/>
                  </a:moveTo>
                  <a:cubicBezTo>
                    <a:pt x="115" y="66"/>
                    <a:pt x="106" y="67"/>
                    <a:pt x="117" y="69"/>
                  </a:cubicBezTo>
                  <a:cubicBezTo>
                    <a:pt x="113" y="78"/>
                    <a:pt x="105" y="84"/>
                    <a:pt x="97" y="90"/>
                  </a:cubicBezTo>
                  <a:cubicBezTo>
                    <a:pt x="95" y="98"/>
                    <a:pt x="97" y="110"/>
                    <a:pt x="91" y="93"/>
                  </a:cubicBezTo>
                  <a:cubicBezTo>
                    <a:pt x="84" y="95"/>
                    <a:pt x="84" y="101"/>
                    <a:pt x="78" y="96"/>
                  </a:cubicBezTo>
                  <a:cubicBezTo>
                    <a:pt x="75" y="104"/>
                    <a:pt x="71" y="105"/>
                    <a:pt x="69" y="96"/>
                  </a:cubicBezTo>
                  <a:cubicBezTo>
                    <a:pt x="61" y="99"/>
                    <a:pt x="58" y="102"/>
                    <a:pt x="54" y="93"/>
                  </a:cubicBezTo>
                  <a:cubicBezTo>
                    <a:pt x="47" y="96"/>
                    <a:pt x="42" y="91"/>
                    <a:pt x="34" y="89"/>
                  </a:cubicBezTo>
                  <a:cubicBezTo>
                    <a:pt x="28" y="84"/>
                    <a:pt x="25" y="82"/>
                    <a:pt x="24" y="74"/>
                  </a:cubicBezTo>
                  <a:cubicBezTo>
                    <a:pt x="7" y="76"/>
                    <a:pt x="25" y="74"/>
                    <a:pt x="13" y="69"/>
                  </a:cubicBezTo>
                  <a:cubicBezTo>
                    <a:pt x="6" y="55"/>
                    <a:pt x="23" y="61"/>
                    <a:pt x="9" y="59"/>
                  </a:cubicBezTo>
                  <a:cubicBezTo>
                    <a:pt x="15" y="51"/>
                    <a:pt x="6" y="51"/>
                    <a:pt x="13" y="41"/>
                  </a:cubicBezTo>
                  <a:cubicBezTo>
                    <a:pt x="6" y="38"/>
                    <a:pt x="9" y="34"/>
                    <a:pt x="13" y="29"/>
                  </a:cubicBezTo>
                  <a:cubicBezTo>
                    <a:pt x="7" y="26"/>
                    <a:pt x="4" y="25"/>
                    <a:pt x="1" y="18"/>
                  </a:cubicBezTo>
                  <a:cubicBezTo>
                    <a:pt x="10" y="12"/>
                    <a:pt x="4" y="15"/>
                    <a:pt x="1" y="6"/>
                  </a:cubicBezTo>
                  <a:cubicBezTo>
                    <a:pt x="2" y="5"/>
                    <a:pt x="4" y="0"/>
                    <a:pt x="4" y="2"/>
                  </a:cubicBezTo>
                  <a:cubicBezTo>
                    <a:pt x="4" y="4"/>
                    <a:pt x="1" y="6"/>
                    <a:pt x="1" y="8"/>
                  </a:cubicBezTo>
                  <a:cubicBezTo>
                    <a:pt x="0" y="18"/>
                    <a:pt x="5" y="20"/>
                    <a:pt x="12" y="24"/>
                  </a:cubicBezTo>
                  <a:cubicBezTo>
                    <a:pt x="13" y="34"/>
                    <a:pt x="17" y="32"/>
                    <a:pt x="19" y="41"/>
                  </a:cubicBezTo>
                  <a:cubicBezTo>
                    <a:pt x="18" y="52"/>
                    <a:pt x="16" y="58"/>
                    <a:pt x="27" y="60"/>
                  </a:cubicBezTo>
                  <a:cubicBezTo>
                    <a:pt x="32" y="63"/>
                    <a:pt x="34" y="66"/>
                    <a:pt x="37" y="71"/>
                  </a:cubicBezTo>
                  <a:cubicBezTo>
                    <a:pt x="44" y="68"/>
                    <a:pt x="53" y="67"/>
                    <a:pt x="57" y="75"/>
                  </a:cubicBezTo>
                  <a:cubicBezTo>
                    <a:pt x="79" y="74"/>
                    <a:pt x="84" y="73"/>
                    <a:pt x="102" y="71"/>
                  </a:cubicBezTo>
                  <a:cubicBezTo>
                    <a:pt x="109" y="67"/>
                    <a:pt x="113" y="68"/>
                    <a:pt x="120" y="6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36" name="Freeform 664"/>
            <p:cNvSpPr>
              <a:spLocks/>
            </p:cNvSpPr>
            <p:nvPr/>
          </p:nvSpPr>
          <p:spPr bwMode="auto">
            <a:xfrm>
              <a:off x="1034" y="3005"/>
              <a:ext cx="58" cy="22"/>
            </a:xfrm>
            <a:custGeom>
              <a:avLst/>
              <a:gdLst>
                <a:gd name="T0" fmla="*/ 117 w 117"/>
                <a:gd name="T1" fmla="*/ 7 h 46"/>
                <a:gd name="T2" fmla="*/ 93 w 117"/>
                <a:gd name="T3" fmla="*/ 9 h 46"/>
                <a:gd name="T4" fmla="*/ 98 w 117"/>
                <a:gd name="T5" fmla="*/ 10 h 46"/>
                <a:gd name="T6" fmla="*/ 78 w 117"/>
                <a:gd name="T7" fmla="*/ 19 h 46"/>
                <a:gd name="T8" fmla="*/ 71 w 117"/>
                <a:gd name="T9" fmla="*/ 31 h 46"/>
                <a:gd name="T10" fmla="*/ 51 w 117"/>
                <a:gd name="T11" fmla="*/ 28 h 46"/>
                <a:gd name="T12" fmla="*/ 39 w 117"/>
                <a:gd name="T13" fmla="*/ 37 h 46"/>
                <a:gd name="T14" fmla="*/ 51 w 117"/>
                <a:gd name="T15" fmla="*/ 46 h 46"/>
                <a:gd name="T16" fmla="*/ 39 w 117"/>
                <a:gd name="T17" fmla="*/ 40 h 46"/>
                <a:gd name="T18" fmla="*/ 32 w 117"/>
                <a:gd name="T19" fmla="*/ 31 h 46"/>
                <a:gd name="T20" fmla="*/ 9 w 117"/>
                <a:gd name="T21" fmla="*/ 25 h 46"/>
                <a:gd name="T22" fmla="*/ 20 w 117"/>
                <a:gd name="T23" fmla="*/ 21 h 46"/>
                <a:gd name="T24" fmla="*/ 33 w 117"/>
                <a:gd name="T25" fmla="*/ 16 h 46"/>
                <a:gd name="T26" fmla="*/ 50 w 117"/>
                <a:gd name="T27" fmla="*/ 9 h 46"/>
                <a:gd name="T28" fmla="*/ 86 w 117"/>
                <a:gd name="T29" fmla="*/ 3 h 46"/>
                <a:gd name="T30" fmla="*/ 117 w 117"/>
                <a:gd name="T31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46">
                  <a:moveTo>
                    <a:pt x="117" y="7"/>
                  </a:moveTo>
                  <a:cubicBezTo>
                    <a:pt x="109" y="8"/>
                    <a:pt x="101" y="8"/>
                    <a:pt x="93" y="9"/>
                  </a:cubicBezTo>
                  <a:cubicBezTo>
                    <a:pt x="91" y="9"/>
                    <a:pt x="98" y="8"/>
                    <a:pt x="98" y="10"/>
                  </a:cubicBezTo>
                  <a:cubicBezTo>
                    <a:pt x="98" y="12"/>
                    <a:pt x="80" y="19"/>
                    <a:pt x="78" y="19"/>
                  </a:cubicBezTo>
                  <a:cubicBezTo>
                    <a:pt x="77" y="25"/>
                    <a:pt x="76" y="27"/>
                    <a:pt x="71" y="31"/>
                  </a:cubicBezTo>
                  <a:cubicBezTo>
                    <a:pt x="66" y="21"/>
                    <a:pt x="61" y="27"/>
                    <a:pt x="51" y="28"/>
                  </a:cubicBezTo>
                  <a:cubicBezTo>
                    <a:pt x="45" y="30"/>
                    <a:pt x="42" y="31"/>
                    <a:pt x="39" y="37"/>
                  </a:cubicBezTo>
                  <a:cubicBezTo>
                    <a:pt x="42" y="44"/>
                    <a:pt x="45" y="42"/>
                    <a:pt x="51" y="46"/>
                  </a:cubicBezTo>
                  <a:cubicBezTo>
                    <a:pt x="51" y="46"/>
                    <a:pt x="43" y="42"/>
                    <a:pt x="39" y="40"/>
                  </a:cubicBezTo>
                  <a:cubicBezTo>
                    <a:pt x="30" y="36"/>
                    <a:pt x="39" y="37"/>
                    <a:pt x="32" y="31"/>
                  </a:cubicBezTo>
                  <a:cubicBezTo>
                    <a:pt x="27" y="27"/>
                    <a:pt x="15" y="27"/>
                    <a:pt x="9" y="25"/>
                  </a:cubicBezTo>
                  <a:cubicBezTo>
                    <a:pt x="0" y="32"/>
                    <a:pt x="13" y="22"/>
                    <a:pt x="20" y="21"/>
                  </a:cubicBezTo>
                  <a:cubicBezTo>
                    <a:pt x="24" y="19"/>
                    <a:pt x="29" y="18"/>
                    <a:pt x="33" y="16"/>
                  </a:cubicBezTo>
                  <a:cubicBezTo>
                    <a:pt x="36" y="9"/>
                    <a:pt x="43" y="10"/>
                    <a:pt x="50" y="9"/>
                  </a:cubicBezTo>
                  <a:cubicBezTo>
                    <a:pt x="62" y="0"/>
                    <a:pt x="68" y="4"/>
                    <a:pt x="86" y="3"/>
                  </a:cubicBezTo>
                  <a:cubicBezTo>
                    <a:pt x="96" y="4"/>
                    <a:pt x="107" y="4"/>
                    <a:pt x="117" y="7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37" name="Freeform 665"/>
            <p:cNvSpPr>
              <a:spLocks/>
            </p:cNvSpPr>
            <p:nvPr/>
          </p:nvSpPr>
          <p:spPr bwMode="auto">
            <a:xfrm>
              <a:off x="1027" y="3021"/>
              <a:ext cx="92" cy="81"/>
            </a:xfrm>
            <a:custGeom>
              <a:avLst/>
              <a:gdLst>
                <a:gd name="T0" fmla="*/ 171 w 186"/>
                <a:gd name="T1" fmla="*/ 80 h 166"/>
                <a:gd name="T2" fmla="*/ 174 w 186"/>
                <a:gd name="T3" fmla="*/ 105 h 166"/>
                <a:gd name="T4" fmla="*/ 173 w 186"/>
                <a:gd name="T5" fmla="*/ 123 h 166"/>
                <a:gd name="T6" fmla="*/ 185 w 186"/>
                <a:gd name="T7" fmla="*/ 141 h 166"/>
                <a:gd name="T8" fmla="*/ 141 w 186"/>
                <a:gd name="T9" fmla="*/ 164 h 166"/>
                <a:gd name="T10" fmla="*/ 129 w 186"/>
                <a:gd name="T11" fmla="*/ 156 h 166"/>
                <a:gd name="T12" fmla="*/ 114 w 186"/>
                <a:gd name="T13" fmla="*/ 161 h 166"/>
                <a:gd name="T14" fmla="*/ 75 w 186"/>
                <a:gd name="T15" fmla="*/ 159 h 166"/>
                <a:gd name="T16" fmla="*/ 72 w 186"/>
                <a:gd name="T17" fmla="*/ 161 h 166"/>
                <a:gd name="T18" fmla="*/ 45 w 186"/>
                <a:gd name="T19" fmla="*/ 147 h 166"/>
                <a:gd name="T20" fmla="*/ 18 w 186"/>
                <a:gd name="T21" fmla="*/ 125 h 166"/>
                <a:gd name="T22" fmla="*/ 27 w 186"/>
                <a:gd name="T23" fmla="*/ 126 h 166"/>
                <a:gd name="T24" fmla="*/ 23 w 186"/>
                <a:gd name="T25" fmla="*/ 105 h 166"/>
                <a:gd name="T26" fmla="*/ 9 w 186"/>
                <a:gd name="T27" fmla="*/ 87 h 166"/>
                <a:gd name="T28" fmla="*/ 11 w 186"/>
                <a:gd name="T29" fmla="*/ 66 h 166"/>
                <a:gd name="T30" fmla="*/ 6 w 186"/>
                <a:gd name="T31" fmla="*/ 45 h 166"/>
                <a:gd name="T32" fmla="*/ 9 w 186"/>
                <a:gd name="T33" fmla="*/ 36 h 166"/>
                <a:gd name="T34" fmla="*/ 5 w 186"/>
                <a:gd name="T35" fmla="*/ 27 h 166"/>
                <a:gd name="T36" fmla="*/ 24 w 186"/>
                <a:gd name="T37" fmla="*/ 0 h 166"/>
                <a:gd name="T38" fmla="*/ 63 w 186"/>
                <a:gd name="T39" fmla="*/ 21 h 166"/>
                <a:gd name="T40" fmla="*/ 51 w 186"/>
                <a:gd name="T41" fmla="*/ 39 h 166"/>
                <a:gd name="T42" fmla="*/ 27 w 186"/>
                <a:gd name="T43" fmla="*/ 36 h 166"/>
                <a:gd name="T44" fmla="*/ 27 w 186"/>
                <a:gd name="T45" fmla="*/ 56 h 166"/>
                <a:gd name="T46" fmla="*/ 35 w 186"/>
                <a:gd name="T47" fmla="*/ 74 h 166"/>
                <a:gd name="T48" fmla="*/ 30 w 186"/>
                <a:gd name="T49" fmla="*/ 86 h 166"/>
                <a:gd name="T50" fmla="*/ 44 w 186"/>
                <a:gd name="T51" fmla="*/ 114 h 166"/>
                <a:gd name="T52" fmla="*/ 65 w 186"/>
                <a:gd name="T53" fmla="*/ 131 h 166"/>
                <a:gd name="T54" fmla="*/ 86 w 186"/>
                <a:gd name="T55" fmla="*/ 144 h 166"/>
                <a:gd name="T56" fmla="*/ 117 w 186"/>
                <a:gd name="T57" fmla="*/ 146 h 166"/>
                <a:gd name="T58" fmla="*/ 143 w 186"/>
                <a:gd name="T59" fmla="*/ 141 h 166"/>
                <a:gd name="T60" fmla="*/ 161 w 186"/>
                <a:gd name="T61" fmla="*/ 126 h 166"/>
                <a:gd name="T62" fmla="*/ 167 w 186"/>
                <a:gd name="T63" fmla="*/ 99 h 166"/>
                <a:gd name="T64" fmla="*/ 176 w 186"/>
                <a:gd name="T65" fmla="*/ 6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6" h="166">
                  <a:moveTo>
                    <a:pt x="176" y="68"/>
                  </a:moveTo>
                  <a:cubicBezTo>
                    <a:pt x="173" y="77"/>
                    <a:pt x="181" y="77"/>
                    <a:pt x="171" y="80"/>
                  </a:cubicBezTo>
                  <a:cubicBezTo>
                    <a:pt x="173" y="87"/>
                    <a:pt x="170" y="88"/>
                    <a:pt x="173" y="95"/>
                  </a:cubicBezTo>
                  <a:cubicBezTo>
                    <a:pt x="170" y="102"/>
                    <a:pt x="164" y="103"/>
                    <a:pt x="174" y="105"/>
                  </a:cubicBezTo>
                  <a:cubicBezTo>
                    <a:pt x="176" y="112"/>
                    <a:pt x="186" y="124"/>
                    <a:pt x="174" y="122"/>
                  </a:cubicBezTo>
                  <a:cubicBezTo>
                    <a:pt x="169" y="119"/>
                    <a:pt x="162" y="127"/>
                    <a:pt x="173" y="123"/>
                  </a:cubicBezTo>
                  <a:cubicBezTo>
                    <a:pt x="174" y="132"/>
                    <a:pt x="186" y="144"/>
                    <a:pt x="171" y="135"/>
                  </a:cubicBezTo>
                  <a:cubicBezTo>
                    <a:pt x="163" y="147"/>
                    <a:pt x="175" y="142"/>
                    <a:pt x="185" y="141"/>
                  </a:cubicBezTo>
                  <a:cubicBezTo>
                    <a:pt x="180" y="149"/>
                    <a:pt x="174" y="152"/>
                    <a:pt x="165" y="153"/>
                  </a:cubicBezTo>
                  <a:cubicBezTo>
                    <a:pt x="156" y="158"/>
                    <a:pt x="152" y="160"/>
                    <a:pt x="141" y="164"/>
                  </a:cubicBezTo>
                  <a:cubicBezTo>
                    <a:pt x="140" y="158"/>
                    <a:pt x="140" y="156"/>
                    <a:pt x="134" y="153"/>
                  </a:cubicBezTo>
                  <a:cubicBezTo>
                    <a:pt x="132" y="154"/>
                    <a:pt x="129" y="154"/>
                    <a:pt x="129" y="156"/>
                  </a:cubicBezTo>
                  <a:cubicBezTo>
                    <a:pt x="129" y="158"/>
                    <a:pt x="136" y="158"/>
                    <a:pt x="134" y="159"/>
                  </a:cubicBezTo>
                  <a:cubicBezTo>
                    <a:pt x="128" y="161"/>
                    <a:pt x="121" y="160"/>
                    <a:pt x="114" y="161"/>
                  </a:cubicBezTo>
                  <a:cubicBezTo>
                    <a:pt x="103" y="159"/>
                    <a:pt x="101" y="154"/>
                    <a:pt x="92" y="161"/>
                  </a:cubicBezTo>
                  <a:cubicBezTo>
                    <a:pt x="85" y="159"/>
                    <a:pt x="82" y="158"/>
                    <a:pt x="75" y="159"/>
                  </a:cubicBezTo>
                  <a:cubicBezTo>
                    <a:pt x="75" y="161"/>
                    <a:pt x="76" y="164"/>
                    <a:pt x="74" y="165"/>
                  </a:cubicBezTo>
                  <a:cubicBezTo>
                    <a:pt x="73" y="166"/>
                    <a:pt x="73" y="162"/>
                    <a:pt x="72" y="161"/>
                  </a:cubicBezTo>
                  <a:cubicBezTo>
                    <a:pt x="69" y="158"/>
                    <a:pt x="60" y="158"/>
                    <a:pt x="57" y="158"/>
                  </a:cubicBezTo>
                  <a:cubicBezTo>
                    <a:pt x="51" y="153"/>
                    <a:pt x="48" y="155"/>
                    <a:pt x="45" y="147"/>
                  </a:cubicBezTo>
                  <a:cubicBezTo>
                    <a:pt x="48" y="137"/>
                    <a:pt x="44" y="136"/>
                    <a:pt x="35" y="138"/>
                  </a:cubicBezTo>
                  <a:cubicBezTo>
                    <a:pt x="31" y="148"/>
                    <a:pt x="26" y="132"/>
                    <a:pt x="18" y="125"/>
                  </a:cubicBezTo>
                  <a:cubicBezTo>
                    <a:pt x="20" y="124"/>
                    <a:pt x="21" y="123"/>
                    <a:pt x="23" y="123"/>
                  </a:cubicBezTo>
                  <a:cubicBezTo>
                    <a:pt x="25" y="123"/>
                    <a:pt x="26" y="127"/>
                    <a:pt x="27" y="126"/>
                  </a:cubicBezTo>
                  <a:cubicBezTo>
                    <a:pt x="30" y="123"/>
                    <a:pt x="22" y="113"/>
                    <a:pt x="20" y="111"/>
                  </a:cubicBezTo>
                  <a:cubicBezTo>
                    <a:pt x="8" y="118"/>
                    <a:pt x="20" y="107"/>
                    <a:pt x="23" y="105"/>
                  </a:cubicBezTo>
                  <a:cubicBezTo>
                    <a:pt x="17" y="104"/>
                    <a:pt x="9" y="109"/>
                    <a:pt x="15" y="101"/>
                  </a:cubicBezTo>
                  <a:cubicBezTo>
                    <a:pt x="14" y="95"/>
                    <a:pt x="11" y="92"/>
                    <a:pt x="9" y="87"/>
                  </a:cubicBezTo>
                  <a:cubicBezTo>
                    <a:pt x="14" y="77"/>
                    <a:pt x="10" y="89"/>
                    <a:pt x="5" y="81"/>
                  </a:cubicBezTo>
                  <a:cubicBezTo>
                    <a:pt x="3" y="78"/>
                    <a:pt x="10" y="69"/>
                    <a:pt x="11" y="66"/>
                  </a:cubicBezTo>
                  <a:cubicBezTo>
                    <a:pt x="1" y="60"/>
                    <a:pt x="14" y="55"/>
                    <a:pt x="3" y="51"/>
                  </a:cubicBezTo>
                  <a:cubicBezTo>
                    <a:pt x="4" y="49"/>
                    <a:pt x="6" y="47"/>
                    <a:pt x="6" y="45"/>
                  </a:cubicBezTo>
                  <a:cubicBezTo>
                    <a:pt x="6" y="43"/>
                    <a:pt x="4" y="41"/>
                    <a:pt x="5" y="39"/>
                  </a:cubicBezTo>
                  <a:cubicBezTo>
                    <a:pt x="6" y="37"/>
                    <a:pt x="11" y="37"/>
                    <a:pt x="9" y="36"/>
                  </a:cubicBezTo>
                  <a:cubicBezTo>
                    <a:pt x="7" y="35"/>
                    <a:pt x="4" y="37"/>
                    <a:pt x="2" y="38"/>
                  </a:cubicBezTo>
                  <a:cubicBezTo>
                    <a:pt x="6" y="32"/>
                    <a:pt x="11" y="32"/>
                    <a:pt x="5" y="27"/>
                  </a:cubicBezTo>
                  <a:cubicBezTo>
                    <a:pt x="0" y="18"/>
                    <a:pt x="12" y="23"/>
                    <a:pt x="6" y="12"/>
                  </a:cubicBezTo>
                  <a:cubicBezTo>
                    <a:pt x="18" y="5"/>
                    <a:pt x="6" y="5"/>
                    <a:pt x="24" y="0"/>
                  </a:cubicBezTo>
                  <a:cubicBezTo>
                    <a:pt x="30" y="10"/>
                    <a:pt x="28" y="13"/>
                    <a:pt x="41" y="15"/>
                  </a:cubicBezTo>
                  <a:cubicBezTo>
                    <a:pt x="53" y="6"/>
                    <a:pt x="54" y="20"/>
                    <a:pt x="63" y="21"/>
                  </a:cubicBezTo>
                  <a:cubicBezTo>
                    <a:pt x="62" y="25"/>
                    <a:pt x="62" y="29"/>
                    <a:pt x="60" y="32"/>
                  </a:cubicBezTo>
                  <a:cubicBezTo>
                    <a:pt x="58" y="35"/>
                    <a:pt x="51" y="39"/>
                    <a:pt x="51" y="39"/>
                  </a:cubicBezTo>
                  <a:cubicBezTo>
                    <a:pt x="47" y="34"/>
                    <a:pt x="46" y="32"/>
                    <a:pt x="39" y="33"/>
                  </a:cubicBezTo>
                  <a:cubicBezTo>
                    <a:pt x="44" y="45"/>
                    <a:pt x="33" y="38"/>
                    <a:pt x="27" y="36"/>
                  </a:cubicBezTo>
                  <a:cubicBezTo>
                    <a:pt x="22" y="42"/>
                    <a:pt x="20" y="43"/>
                    <a:pt x="24" y="50"/>
                  </a:cubicBezTo>
                  <a:cubicBezTo>
                    <a:pt x="17" y="60"/>
                    <a:pt x="23" y="48"/>
                    <a:pt x="27" y="56"/>
                  </a:cubicBezTo>
                  <a:cubicBezTo>
                    <a:pt x="29" y="59"/>
                    <a:pt x="23" y="62"/>
                    <a:pt x="21" y="65"/>
                  </a:cubicBezTo>
                  <a:cubicBezTo>
                    <a:pt x="24" y="74"/>
                    <a:pt x="27" y="71"/>
                    <a:pt x="35" y="74"/>
                  </a:cubicBezTo>
                  <a:cubicBezTo>
                    <a:pt x="39" y="72"/>
                    <a:pt x="46" y="67"/>
                    <a:pt x="42" y="75"/>
                  </a:cubicBezTo>
                  <a:cubicBezTo>
                    <a:pt x="41" y="82"/>
                    <a:pt x="36" y="83"/>
                    <a:pt x="30" y="86"/>
                  </a:cubicBezTo>
                  <a:cubicBezTo>
                    <a:pt x="36" y="90"/>
                    <a:pt x="41" y="91"/>
                    <a:pt x="33" y="96"/>
                  </a:cubicBezTo>
                  <a:cubicBezTo>
                    <a:pt x="43" y="100"/>
                    <a:pt x="30" y="111"/>
                    <a:pt x="44" y="114"/>
                  </a:cubicBezTo>
                  <a:cubicBezTo>
                    <a:pt x="45" y="123"/>
                    <a:pt x="49" y="122"/>
                    <a:pt x="57" y="123"/>
                  </a:cubicBezTo>
                  <a:cubicBezTo>
                    <a:pt x="60" y="130"/>
                    <a:pt x="57" y="136"/>
                    <a:pt x="65" y="131"/>
                  </a:cubicBezTo>
                  <a:cubicBezTo>
                    <a:pt x="68" y="133"/>
                    <a:pt x="72" y="133"/>
                    <a:pt x="74" y="135"/>
                  </a:cubicBezTo>
                  <a:cubicBezTo>
                    <a:pt x="79" y="140"/>
                    <a:pt x="73" y="141"/>
                    <a:pt x="86" y="144"/>
                  </a:cubicBezTo>
                  <a:cubicBezTo>
                    <a:pt x="94" y="143"/>
                    <a:pt x="95" y="145"/>
                    <a:pt x="99" y="152"/>
                  </a:cubicBezTo>
                  <a:cubicBezTo>
                    <a:pt x="111" y="138"/>
                    <a:pt x="99" y="160"/>
                    <a:pt x="117" y="146"/>
                  </a:cubicBezTo>
                  <a:cubicBezTo>
                    <a:pt x="124" y="147"/>
                    <a:pt x="125" y="144"/>
                    <a:pt x="131" y="143"/>
                  </a:cubicBezTo>
                  <a:cubicBezTo>
                    <a:pt x="138" y="144"/>
                    <a:pt x="140" y="149"/>
                    <a:pt x="143" y="141"/>
                  </a:cubicBezTo>
                  <a:cubicBezTo>
                    <a:pt x="154" y="146"/>
                    <a:pt x="146" y="132"/>
                    <a:pt x="152" y="128"/>
                  </a:cubicBezTo>
                  <a:cubicBezTo>
                    <a:pt x="155" y="127"/>
                    <a:pt x="158" y="127"/>
                    <a:pt x="161" y="126"/>
                  </a:cubicBezTo>
                  <a:cubicBezTo>
                    <a:pt x="157" y="120"/>
                    <a:pt x="157" y="117"/>
                    <a:pt x="164" y="116"/>
                  </a:cubicBezTo>
                  <a:cubicBezTo>
                    <a:pt x="159" y="108"/>
                    <a:pt x="158" y="105"/>
                    <a:pt x="167" y="99"/>
                  </a:cubicBezTo>
                  <a:cubicBezTo>
                    <a:pt x="164" y="90"/>
                    <a:pt x="160" y="87"/>
                    <a:pt x="164" y="77"/>
                  </a:cubicBezTo>
                  <a:cubicBezTo>
                    <a:pt x="166" y="71"/>
                    <a:pt x="171" y="57"/>
                    <a:pt x="176" y="68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38" name="Freeform 666"/>
            <p:cNvSpPr>
              <a:spLocks/>
            </p:cNvSpPr>
            <p:nvPr/>
          </p:nvSpPr>
          <p:spPr bwMode="auto">
            <a:xfrm>
              <a:off x="1064" y="3043"/>
              <a:ext cx="32" cy="32"/>
            </a:xfrm>
            <a:custGeom>
              <a:avLst/>
              <a:gdLst>
                <a:gd name="T0" fmla="*/ 66 w 67"/>
                <a:gd name="T1" fmla="*/ 20 h 66"/>
                <a:gd name="T2" fmla="*/ 49 w 67"/>
                <a:gd name="T3" fmla="*/ 29 h 66"/>
                <a:gd name="T4" fmla="*/ 66 w 67"/>
                <a:gd name="T5" fmla="*/ 35 h 66"/>
                <a:gd name="T6" fmla="*/ 55 w 67"/>
                <a:gd name="T7" fmla="*/ 42 h 66"/>
                <a:gd name="T8" fmla="*/ 37 w 67"/>
                <a:gd name="T9" fmla="*/ 47 h 66"/>
                <a:gd name="T10" fmla="*/ 43 w 67"/>
                <a:gd name="T11" fmla="*/ 36 h 66"/>
                <a:gd name="T12" fmla="*/ 31 w 67"/>
                <a:gd name="T13" fmla="*/ 32 h 66"/>
                <a:gd name="T14" fmla="*/ 27 w 67"/>
                <a:gd name="T15" fmla="*/ 33 h 66"/>
                <a:gd name="T16" fmla="*/ 24 w 67"/>
                <a:gd name="T17" fmla="*/ 41 h 66"/>
                <a:gd name="T18" fmla="*/ 22 w 67"/>
                <a:gd name="T19" fmla="*/ 48 h 66"/>
                <a:gd name="T20" fmla="*/ 30 w 67"/>
                <a:gd name="T21" fmla="*/ 33 h 66"/>
                <a:gd name="T22" fmla="*/ 16 w 67"/>
                <a:gd name="T23" fmla="*/ 30 h 66"/>
                <a:gd name="T24" fmla="*/ 16 w 67"/>
                <a:gd name="T25" fmla="*/ 26 h 66"/>
                <a:gd name="T26" fmla="*/ 0 w 67"/>
                <a:gd name="T27" fmla="*/ 26 h 66"/>
                <a:gd name="T28" fmla="*/ 10 w 67"/>
                <a:gd name="T29" fmla="*/ 21 h 66"/>
                <a:gd name="T30" fmla="*/ 3 w 67"/>
                <a:gd name="T31" fmla="*/ 18 h 66"/>
                <a:gd name="T32" fmla="*/ 9 w 67"/>
                <a:gd name="T33" fmla="*/ 15 h 66"/>
                <a:gd name="T34" fmla="*/ 15 w 67"/>
                <a:gd name="T35" fmla="*/ 6 h 66"/>
                <a:gd name="T36" fmla="*/ 22 w 67"/>
                <a:gd name="T37" fmla="*/ 5 h 66"/>
                <a:gd name="T38" fmla="*/ 21 w 67"/>
                <a:gd name="T39" fmla="*/ 12 h 66"/>
                <a:gd name="T40" fmla="*/ 19 w 67"/>
                <a:gd name="T41" fmla="*/ 18 h 66"/>
                <a:gd name="T42" fmla="*/ 42 w 67"/>
                <a:gd name="T43" fmla="*/ 17 h 66"/>
                <a:gd name="T44" fmla="*/ 45 w 67"/>
                <a:gd name="T45" fmla="*/ 12 h 66"/>
                <a:gd name="T46" fmla="*/ 45 w 67"/>
                <a:gd name="T47" fmla="*/ 9 h 66"/>
                <a:gd name="T48" fmla="*/ 61 w 67"/>
                <a:gd name="T49" fmla="*/ 6 h 66"/>
                <a:gd name="T50" fmla="*/ 66 w 67"/>
                <a:gd name="T51" fmla="*/ 2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7" h="66">
                  <a:moveTo>
                    <a:pt x="66" y="20"/>
                  </a:moveTo>
                  <a:cubicBezTo>
                    <a:pt x="57" y="21"/>
                    <a:pt x="52" y="21"/>
                    <a:pt x="49" y="29"/>
                  </a:cubicBezTo>
                  <a:cubicBezTo>
                    <a:pt x="56" y="30"/>
                    <a:pt x="60" y="32"/>
                    <a:pt x="66" y="35"/>
                  </a:cubicBezTo>
                  <a:cubicBezTo>
                    <a:pt x="63" y="41"/>
                    <a:pt x="61" y="41"/>
                    <a:pt x="55" y="42"/>
                  </a:cubicBezTo>
                  <a:cubicBezTo>
                    <a:pt x="49" y="45"/>
                    <a:pt x="43" y="45"/>
                    <a:pt x="37" y="47"/>
                  </a:cubicBezTo>
                  <a:cubicBezTo>
                    <a:pt x="29" y="41"/>
                    <a:pt x="37" y="39"/>
                    <a:pt x="43" y="36"/>
                  </a:cubicBezTo>
                  <a:cubicBezTo>
                    <a:pt x="50" y="27"/>
                    <a:pt x="37" y="33"/>
                    <a:pt x="31" y="32"/>
                  </a:cubicBezTo>
                  <a:cubicBezTo>
                    <a:pt x="28" y="30"/>
                    <a:pt x="16" y="26"/>
                    <a:pt x="27" y="33"/>
                  </a:cubicBezTo>
                  <a:cubicBezTo>
                    <a:pt x="30" y="50"/>
                    <a:pt x="27" y="27"/>
                    <a:pt x="24" y="41"/>
                  </a:cubicBezTo>
                  <a:cubicBezTo>
                    <a:pt x="22" y="48"/>
                    <a:pt x="29" y="66"/>
                    <a:pt x="22" y="48"/>
                  </a:cubicBezTo>
                  <a:cubicBezTo>
                    <a:pt x="24" y="42"/>
                    <a:pt x="27" y="38"/>
                    <a:pt x="30" y="33"/>
                  </a:cubicBezTo>
                  <a:cubicBezTo>
                    <a:pt x="24" y="32"/>
                    <a:pt x="23" y="29"/>
                    <a:pt x="16" y="30"/>
                  </a:cubicBezTo>
                  <a:cubicBezTo>
                    <a:pt x="14" y="43"/>
                    <a:pt x="18" y="31"/>
                    <a:pt x="16" y="26"/>
                  </a:cubicBezTo>
                  <a:cubicBezTo>
                    <a:pt x="10" y="32"/>
                    <a:pt x="6" y="31"/>
                    <a:pt x="0" y="26"/>
                  </a:cubicBezTo>
                  <a:cubicBezTo>
                    <a:pt x="7" y="23"/>
                    <a:pt x="8" y="30"/>
                    <a:pt x="10" y="21"/>
                  </a:cubicBezTo>
                  <a:cubicBezTo>
                    <a:pt x="8" y="20"/>
                    <a:pt x="3" y="21"/>
                    <a:pt x="3" y="18"/>
                  </a:cubicBezTo>
                  <a:cubicBezTo>
                    <a:pt x="3" y="16"/>
                    <a:pt x="7" y="16"/>
                    <a:pt x="9" y="15"/>
                  </a:cubicBezTo>
                  <a:cubicBezTo>
                    <a:pt x="12" y="13"/>
                    <a:pt x="12" y="8"/>
                    <a:pt x="15" y="6"/>
                  </a:cubicBezTo>
                  <a:cubicBezTo>
                    <a:pt x="17" y="5"/>
                    <a:pt x="20" y="5"/>
                    <a:pt x="22" y="5"/>
                  </a:cubicBezTo>
                  <a:cubicBezTo>
                    <a:pt x="37" y="0"/>
                    <a:pt x="33" y="10"/>
                    <a:pt x="21" y="12"/>
                  </a:cubicBezTo>
                  <a:cubicBezTo>
                    <a:pt x="25" y="18"/>
                    <a:pt x="26" y="17"/>
                    <a:pt x="19" y="18"/>
                  </a:cubicBezTo>
                  <a:cubicBezTo>
                    <a:pt x="28" y="33"/>
                    <a:pt x="33" y="18"/>
                    <a:pt x="42" y="17"/>
                  </a:cubicBezTo>
                  <a:cubicBezTo>
                    <a:pt x="43" y="15"/>
                    <a:pt x="46" y="14"/>
                    <a:pt x="45" y="12"/>
                  </a:cubicBezTo>
                  <a:cubicBezTo>
                    <a:pt x="44" y="8"/>
                    <a:pt x="33" y="14"/>
                    <a:pt x="45" y="9"/>
                  </a:cubicBezTo>
                  <a:cubicBezTo>
                    <a:pt x="31" y="1"/>
                    <a:pt x="60" y="6"/>
                    <a:pt x="61" y="6"/>
                  </a:cubicBezTo>
                  <a:cubicBezTo>
                    <a:pt x="67" y="8"/>
                    <a:pt x="66" y="13"/>
                    <a:pt x="66" y="2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39" name="Freeform 667"/>
            <p:cNvSpPr>
              <a:spLocks/>
            </p:cNvSpPr>
            <p:nvPr/>
          </p:nvSpPr>
          <p:spPr bwMode="auto">
            <a:xfrm>
              <a:off x="1055" y="3040"/>
              <a:ext cx="50" cy="36"/>
            </a:xfrm>
            <a:custGeom>
              <a:avLst/>
              <a:gdLst>
                <a:gd name="T0" fmla="*/ 54 w 101"/>
                <a:gd name="T1" fmla="*/ 75 h 75"/>
                <a:gd name="T2" fmla="*/ 5 w 101"/>
                <a:gd name="T3" fmla="*/ 43 h 75"/>
                <a:gd name="T4" fmla="*/ 12 w 101"/>
                <a:gd name="T5" fmla="*/ 15 h 75"/>
                <a:gd name="T6" fmla="*/ 33 w 101"/>
                <a:gd name="T7" fmla="*/ 1 h 75"/>
                <a:gd name="T8" fmla="*/ 84 w 101"/>
                <a:gd name="T9" fmla="*/ 7 h 75"/>
                <a:gd name="T10" fmla="*/ 101 w 101"/>
                <a:gd name="T11" fmla="*/ 34 h 75"/>
                <a:gd name="T12" fmla="*/ 83 w 101"/>
                <a:gd name="T13" fmla="*/ 64 h 75"/>
                <a:gd name="T14" fmla="*/ 54 w 101"/>
                <a:gd name="T1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75">
                  <a:moveTo>
                    <a:pt x="54" y="75"/>
                  </a:moveTo>
                  <a:cubicBezTo>
                    <a:pt x="17" y="70"/>
                    <a:pt x="14" y="70"/>
                    <a:pt x="5" y="43"/>
                  </a:cubicBezTo>
                  <a:cubicBezTo>
                    <a:pt x="6" y="28"/>
                    <a:pt x="0" y="24"/>
                    <a:pt x="12" y="15"/>
                  </a:cubicBezTo>
                  <a:cubicBezTo>
                    <a:pt x="20" y="9"/>
                    <a:pt x="33" y="1"/>
                    <a:pt x="33" y="1"/>
                  </a:cubicBezTo>
                  <a:cubicBezTo>
                    <a:pt x="56" y="4"/>
                    <a:pt x="64" y="0"/>
                    <a:pt x="84" y="7"/>
                  </a:cubicBezTo>
                  <a:cubicBezTo>
                    <a:pt x="87" y="12"/>
                    <a:pt x="101" y="28"/>
                    <a:pt x="101" y="34"/>
                  </a:cubicBezTo>
                  <a:cubicBezTo>
                    <a:pt x="101" y="42"/>
                    <a:pt x="91" y="57"/>
                    <a:pt x="83" y="64"/>
                  </a:cubicBezTo>
                  <a:cubicBezTo>
                    <a:pt x="75" y="71"/>
                    <a:pt x="60" y="73"/>
                    <a:pt x="54" y="75"/>
                  </a:cubicBezTo>
                  <a:close/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40" name="Freeform 668"/>
            <p:cNvSpPr>
              <a:spLocks/>
            </p:cNvSpPr>
            <p:nvPr/>
          </p:nvSpPr>
          <p:spPr bwMode="auto">
            <a:xfrm>
              <a:off x="1060" y="3042"/>
              <a:ext cx="36" cy="29"/>
            </a:xfrm>
            <a:custGeom>
              <a:avLst/>
              <a:gdLst>
                <a:gd name="T0" fmla="*/ 74 w 74"/>
                <a:gd name="T1" fmla="*/ 33 h 60"/>
                <a:gd name="T2" fmla="*/ 56 w 74"/>
                <a:gd name="T3" fmla="*/ 29 h 60"/>
                <a:gd name="T4" fmla="*/ 56 w 74"/>
                <a:gd name="T5" fmla="*/ 33 h 60"/>
                <a:gd name="T6" fmla="*/ 51 w 74"/>
                <a:gd name="T7" fmla="*/ 35 h 60"/>
                <a:gd name="T8" fmla="*/ 50 w 74"/>
                <a:gd name="T9" fmla="*/ 41 h 60"/>
                <a:gd name="T10" fmla="*/ 42 w 74"/>
                <a:gd name="T11" fmla="*/ 42 h 60"/>
                <a:gd name="T12" fmla="*/ 50 w 74"/>
                <a:gd name="T13" fmla="*/ 54 h 60"/>
                <a:gd name="T14" fmla="*/ 60 w 74"/>
                <a:gd name="T15" fmla="*/ 51 h 60"/>
                <a:gd name="T16" fmla="*/ 63 w 74"/>
                <a:gd name="T17" fmla="*/ 56 h 60"/>
                <a:gd name="T18" fmla="*/ 56 w 74"/>
                <a:gd name="T19" fmla="*/ 54 h 60"/>
                <a:gd name="T20" fmla="*/ 39 w 74"/>
                <a:gd name="T21" fmla="*/ 59 h 60"/>
                <a:gd name="T22" fmla="*/ 30 w 74"/>
                <a:gd name="T23" fmla="*/ 57 h 60"/>
                <a:gd name="T24" fmla="*/ 26 w 74"/>
                <a:gd name="T25" fmla="*/ 53 h 60"/>
                <a:gd name="T26" fmla="*/ 50 w 74"/>
                <a:gd name="T27" fmla="*/ 56 h 60"/>
                <a:gd name="T28" fmla="*/ 36 w 74"/>
                <a:gd name="T29" fmla="*/ 42 h 60"/>
                <a:gd name="T30" fmla="*/ 23 w 74"/>
                <a:gd name="T31" fmla="*/ 47 h 60"/>
                <a:gd name="T32" fmla="*/ 15 w 74"/>
                <a:gd name="T33" fmla="*/ 45 h 60"/>
                <a:gd name="T34" fmla="*/ 17 w 74"/>
                <a:gd name="T35" fmla="*/ 39 h 60"/>
                <a:gd name="T36" fmla="*/ 12 w 74"/>
                <a:gd name="T37" fmla="*/ 38 h 60"/>
                <a:gd name="T38" fmla="*/ 12 w 74"/>
                <a:gd name="T39" fmla="*/ 18 h 60"/>
                <a:gd name="T40" fmla="*/ 17 w 74"/>
                <a:gd name="T41" fmla="*/ 29 h 60"/>
                <a:gd name="T42" fmla="*/ 33 w 74"/>
                <a:gd name="T43" fmla="*/ 33 h 60"/>
                <a:gd name="T44" fmla="*/ 47 w 74"/>
                <a:gd name="T45" fmla="*/ 38 h 60"/>
                <a:gd name="T46" fmla="*/ 42 w 74"/>
                <a:gd name="T47" fmla="*/ 27 h 60"/>
                <a:gd name="T48" fmla="*/ 41 w 74"/>
                <a:gd name="T49" fmla="*/ 24 h 60"/>
                <a:gd name="T50" fmla="*/ 38 w 74"/>
                <a:gd name="T51" fmla="*/ 11 h 60"/>
                <a:gd name="T52" fmla="*/ 38 w 74"/>
                <a:gd name="T53" fmla="*/ 14 h 60"/>
                <a:gd name="T54" fmla="*/ 50 w 74"/>
                <a:gd name="T55" fmla="*/ 11 h 60"/>
                <a:gd name="T56" fmla="*/ 42 w 74"/>
                <a:gd name="T57" fmla="*/ 2 h 60"/>
                <a:gd name="T58" fmla="*/ 48 w 74"/>
                <a:gd name="T59" fmla="*/ 3 h 60"/>
                <a:gd name="T60" fmla="*/ 54 w 74"/>
                <a:gd name="T61" fmla="*/ 5 h 60"/>
                <a:gd name="T62" fmla="*/ 42 w 74"/>
                <a:gd name="T63" fmla="*/ 17 h 60"/>
                <a:gd name="T64" fmla="*/ 53 w 74"/>
                <a:gd name="T65" fmla="*/ 27 h 60"/>
                <a:gd name="T66" fmla="*/ 74 w 74"/>
                <a:gd name="T67" fmla="*/ 3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60">
                  <a:moveTo>
                    <a:pt x="74" y="33"/>
                  </a:moveTo>
                  <a:cubicBezTo>
                    <a:pt x="66" y="32"/>
                    <a:pt x="61" y="35"/>
                    <a:pt x="56" y="29"/>
                  </a:cubicBezTo>
                  <a:cubicBezTo>
                    <a:pt x="43" y="32"/>
                    <a:pt x="56" y="28"/>
                    <a:pt x="56" y="33"/>
                  </a:cubicBezTo>
                  <a:cubicBezTo>
                    <a:pt x="56" y="35"/>
                    <a:pt x="53" y="34"/>
                    <a:pt x="51" y="35"/>
                  </a:cubicBezTo>
                  <a:cubicBezTo>
                    <a:pt x="51" y="37"/>
                    <a:pt x="52" y="40"/>
                    <a:pt x="50" y="41"/>
                  </a:cubicBezTo>
                  <a:cubicBezTo>
                    <a:pt x="48" y="43"/>
                    <a:pt x="43" y="40"/>
                    <a:pt x="42" y="42"/>
                  </a:cubicBezTo>
                  <a:cubicBezTo>
                    <a:pt x="36" y="54"/>
                    <a:pt x="45" y="53"/>
                    <a:pt x="50" y="54"/>
                  </a:cubicBezTo>
                  <a:cubicBezTo>
                    <a:pt x="53" y="53"/>
                    <a:pt x="57" y="50"/>
                    <a:pt x="60" y="51"/>
                  </a:cubicBezTo>
                  <a:cubicBezTo>
                    <a:pt x="62" y="52"/>
                    <a:pt x="65" y="55"/>
                    <a:pt x="63" y="56"/>
                  </a:cubicBezTo>
                  <a:cubicBezTo>
                    <a:pt x="61" y="57"/>
                    <a:pt x="58" y="55"/>
                    <a:pt x="56" y="54"/>
                  </a:cubicBezTo>
                  <a:cubicBezTo>
                    <a:pt x="50" y="56"/>
                    <a:pt x="45" y="57"/>
                    <a:pt x="39" y="59"/>
                  </a:cubicBezTo>
                  <a:cubicBezTo>
                    <a:pt x="36" y="58"/>
                    <a:pt x="33" y="58"/>
                    <a:pt x="30" y="57"/>
                  </a:cubicBezTo>
                  <a:cubicBezTo>
                    <a:pt x="28" y="56"/>
                    <a:pt x="26" y="53"/>
                    <a:pt x="26" y="53"/>
                  </a:cubicBezTo>
                  <a:cubicBezTo>
                    <a:pt x="39" y="55"/>
                    <a:pt x="34" y="60"/>
                    <a:pt x="50" y="56"/>
                  </a:cubicBezTo>
                  <a:cubicBezTo>
                    <a:pt x="44" y="51"/>
                    <a:pt x="40" y="49"/>
                    <a:pt x="36" y="42"/>
                  </a:cubicBezTo>
                  <a:cubicBezTo>
                    <a:pt x="27" y="46"/>
                    <a:pt x="29" y="36"/>
                    <a:pt x="23" y="47"/>
                  </a:cubicBezTo>
                  <a:cubicBezTo>
                    <a:pt x="20" y="46"/>
                    <a:pt x="17" y="47"/>
                    <a:pt x="15" y="45"/>
                  </a:cubicBezTo>
                  <a:cubicBezTo>
                    <a:pt x="14" y="43"/>
                    <a:pt x="18" y="41"/>
                    <a:pt x="17" y="39"/>
                  </a:cubicBezTo>
                  <a:cubicBezTo>
                    <a:pt x="16" y="37"/>
                    <a:pt x="14" y="38"/>
                    <a:pt x="12" y="38"/>
                  </a:cubicBezTo>
                  <a:cubicBezTo>
                    <a:pt x="7" y="30"/>
                    <a:pt x="0" y="24"/>
                    <a:pt x="12" y="18"/>
                  </a:cubicBezTo>
                  <a:cubicBezTo>
                    <a:pt x="8" y="25"/>
                    <a:pt x="6" y="35"/>
                    <a:pt x="17" y="29"/>
                  </a:cubicBezTo>
                  <a:cubicBezTo>
                    <a:pt x="0" y="19"/>
                    <a:pt x="32" y="33"/>
                    <a:pt x="33" y="33"/>
                  </a:cubicBezTo>
                  <a:cubicBezTo>
                    <a:pt x="36" y="42"/>
                    <a:pt x="37" y="36"/>
                    <a:pt x="47" y="38"/>
                  </a:cubicBezTo>
                  <a:cubicBezTo>
                    <a:pt x="51" y="31"/>
                    <a:pt x="52" y="25"/>
                    <a:pt x="42" y="27"/>
                  </a:cubicBezTo>
                  <a:cubicBezTo>
                    <a:pt x="36" y="32"/>
                    <a:pt x="34" y="27"/>
                    <a:pt x="41" y="24"/>
                  </a:cubicBezTo>
                  <a:cubicBezTo>
                    <a:pt x="47" y="18"/>
                    <a:pt x="46" y="15"/>
                    <a:pt x="38" y="11"/>
                  </a:cubicBezTo>
                  <a:cubicBezTo>
                    <a:pt x="33" y="12"/>
                    <a:pt x="19" y="16"/>
                    <a:pt x="38" y="14"/>
                  </a:cubicBezTo>
                  <a:cubicBezTo>
                    <a:pt x="42" y="12"/>
                    <a:pt x="47" y="14"/>
                    <a:pt x="50" y="11"/>
                  </a:cubicBezTo>
                  <a:cubicBezTo>
                    <a:pt x="53" y="8"/>
                    <a:pt x="42" y="6"/>
                    <a:pt x="42" y="2"/>
                  </a:cubicBezTo>
                  <a:cubicBezTo>
                    <a:pt x="42" y="0"/>
                    <a:pt x="46" y="3"/>
                    <a:pt x="48" y="3"/>
                  </a:cubicBezTo>
                  <a:cubicBezTo>
                    <a:pt x="50" y="4"/>
                    <a:pt x="52" y="4"/>
                    <a:pt x="54" y="5"/>
                  </a:cubicBezTo>
                  <a:cubicBezTo>
                    <a:pt x="51" y="12"/>
                    <a:pt x="48" y="13"/>
                    <a:pt x="42" y="17"/>
                  </a:cubicBezTo>
                  <a:cubicBezTo>
                    <a:pt x="49" y="21"/>
                    <a:pt x="45" y="25"/>
                    <a:pt x="53" y="27"/>
                  </a:cubicBezTo>
                  <a:cubicBezTo>
                    <a:pt x="58" y="31"/>
                    <a:pt x="74" y="31"/>
                    <a:pt x="74" y="33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41" name="Freeform 669"/>
            <p:cNvSpPr>
              <a:spLocks/>
            </p:cNvSpPr>
            <p:nvPr/>
          </p:nvSpPr>
          <p:spPr bwMode="auto">
            <a:xfrm>
              <a:off x="1037" y="3014"/>
              <a:ext cx="72" cy="38"/>
            </a:xfrm>
            <a:custGeom>
              <a:avLst/>
              <a:gdLst>
                <a:gd name="T0" fmla="*/ 144 w 146"/>
                <a:gd name="T1" fmla="*/ 72 h 79"/>
                <a:gd name="T2" fmla="*/ 132 w 146"/>
                <a:gd name="T3" fmla="*/ 51 h 79"/>
                <a:gd name="T4" fmla="*/ 131 w 146"/>
                <a:gd name="T5" fmla="*/ 37 h 79"/>
                <a:gd name="T6" fmla="*/ 129 w 146"/>
                <a:gd name="T7" fmla="*/ 42 h 79"/>
                <a:gd name="T8" fmla="*/ 128 w 146"/>
                <a:gd name="T9" fmla="*/ 37 h 79"/>
                <a:gd name="T10" fmla="*/ 122 w 146"/>
                <a:gd name="T11" fmla="*/ 45 h 79"/>
                <a:gd name="T12" fmla="*/ 116 w 146"/>
                <a:gd name="T13" fmla="*/ 25 h 79"/>
                <a:gd name="T14" fmla="*/ 120 w 146"/>
                <a:gd name="T15" fmla="*/ 10 h 79"/>
                <a:gd name="T16" fmla="*/ 110 w 146"/>
                <a:gd name="T17" fmla="*/ 24 h 79"/>
                <a:gd name="T18" fmla="*/ 105 w 146"/>
                <a:gd name="T19" fmla="*/ 34 h 79"/>
                <a:gd name="T20" fmla="*/ 93 w 146"/>
                <a:gd name="T21" fmla="*/ 42 h 79"/>
                <a:gd name="T22" fmla="*/ 96 w 146"/>
                <a:gd name="T23" fmla="*/ 31 h 79"/>
                <a:gd name="T24" fmla="*/ 87 w 146"/>
                <a:gd name="T25" fmla="*/ 31 h 79"/>
                <a:gd name="T26" fmla="*/ 74 w 146"/>
                <a:gd name="T27" fmla="*/ 39 h 79"/>
                <a:gd name="T28" fmla="*/ 75 w 146"/>
                <a:gd name="T29" fmla="*/ 45 h 79"/>
                <a:gd name="T30" fmla="*/ 74 w 146"/>
                <a:gd name="T31" fmla="*/ 40 h 79"/>
                <a:gd name="T32" fmla="*/ 63 w 146"/>
                <a:gd name="T33" fmla="*/ 48 h 79"/>
                <a:gd name="T34" fmla="*/ 59 w 146"/>
                <a:gd name="T35" fmla="*/ 40 h 79"/>
                <a:gd name="T36" fmla="*/ 57 w 146"/>
                <a:gd name="T37" fmla="*/ 36 h 79"/>
                <a:gd name="T38" fmla="*/ 51 w 146"/>
                <a:gd name="T39" fmla="*/ 37 h 79"/>
                <a:gd name="T40" fmla="*/ 50 w 146"/>
                <a:gd name="T41" fmla="*/ 43 h 79"/>
                <a:gd name="T42" fmla="*/ 47 w 146"/>
                <a:gd name="T43" fmla="*/ 48 h 79"/>
                <a:gd name="T44" fmla="*/ 48 w 146"/>
                <a:gd name="T45" fmla="*/ 43 h 79"/>
                <a:gd name="T46" fmla="*/ 50 w 146"/>
                <a:gd name="T47" fmla="*/ 37 h 79"/>
                <a:gd name="T48" fmla="*/ 41 w 146"/>
                <a:gd name="T49" fmla="*/ 46 h 79"/>
                <a:gd name="T50" fmla="*/ 36 w 146"/>
                <a:gd name="T51" fmla="*/ 48 h 79"/>
                <a:gd name="T52" fmla="*/ 32 w 146"/>
                <a:gd name="T53" fmla="*/ 43 h 79"/>
                <a:gd name="T54" fmla="*/ 29 w 146"/>
                <a:gd name="T55" fmla="*/ 57 h 79"/>
                <a:gd name="T56" fmla="*/ 18 w 146"/>
                <a:gd name="T57" fmla="*/ 42 h 79"/>
                <a:gd name="T58" fmla="*/ 20 w 146"/>
                <a:gd name="T59" fmla="*/ 46 h 79"/>
                <a:gd name="T60" fmla="*/ 15 w 146"/>
                <a:gd name="T61" fmla="*/ 43 h 79"/>
                <a:gd name="T62" fmla="*/ 12 w 146"/>
                <a:gd name="T63" fmla="*/ 48 h 79"/>
                <a:gd name="T64" fmla="*/ 6 w 146"/>
                <a:gd name="T65" fmla="*/ 49 h 79"/>
                <a:gd name="T66" fmla="*/ 3 w 146"/>
                <a:gd name="T67" fmla="*/ 39 h 79"/>
                <a:gd name="T68" fmla="*/ 6 w 146"/>
                <a:gd name="T69" fmla="*/ 33 h 79"/>
                <a:gd name="T70" fmla="*/ 0 w 146"/>
                <a:gd name="T71" fmla="*/ 31 h 79"/>
                <a:gd name="T72" fmla="*/ 15 w 146"/>
                <a:gd name="T73" fmla="*/ 27 h 79"/>
                <a:gd name="T74" fmla="*/ 26 w 146"/>
                <a:gd name="T75" fmla="*/ 28 h 79"/>
                <a:gd name="T76" fmla="*/ 41 w 146"/>
                <a:gd name="T77" fmla="*/ 34 h 79"/>
                <a:gd name="T78" fmla="*/ 51 w 146"/>
                <a:gd name="T79" fmla="*/ 25 h 79"/>
                <a:gd name="T80" fmla="*/ 54 w 146"/>
                <a:gd name="T81" fmla="*/ 30 h 79"/>
                <a:gd name="T82" fmla="*/ 63 w 146"/>
                <a:gd name="T83" fmla="*/ 25 h 79"/>
                <a:gd name="T84" fmla="*/ 63 w 146"/>
                <a:gd name="T85" fmla="*/ 28 h 79"/>
                <a:gd name="T86" fmla="*/ 66 w 146"/>
                <a:gd name="T87" fmla="*/ 31 h 79"/>
                <a:gd name="T88" fmla="*/ 77 w 146"/>
                <a:gd name="T89" fmla="*/ 30 h 79"/>
                <a:gd name="T90" fmla="*/ 86 w 146"/>
                <a:gd name="T91" fmla="*/ 15 h 79"/>
                <a:gd name="T92" fmla="*/ 81 w 146"/>
                <a:gd name="T93" fmla="*/ 28 h 79"/>
                <a:gd name="T94" fmla="*/ 93 w 146"/>
                <a:gd name="T95" fmla="*/ 21 h 79"/>
                <a:gd name="T96" fmla="*/ 104 w 146"/>
                <a:gd name="T97" fmla="*/ 16 h 79"/>
                <a:gd name="T98" fmla="*/ 107 w 146"/>
                <a:gd name="T99" fmla="*/ 24 h 79"/>
                <a:gd name="T100" fmla="*/ 108 w 146"/>
                <a:gd name="T101" fmla="*/ 18 h 79"/>
                <a:gd name="T102" fmla="*/ 116 w 146"/>
                <a:gd name="T103" fmla="*/ 12 h 79"/>
                <a:gd name="T104" fmla="*/ 123 w 146"/>
                <a:gd name="T105" fmla="*/ 24 h 79"/>
                <a:gd name="T106" fmla="*/ 125 w 146"/>
                <a:gd name="T107" fmla="*/ 30 h 79"/>
                <a:gd name="T108" fmla="*/ 128 w 146"/>
                <a:gd name="T109" fmla="*/ 34 h 79"/>
                <a:gd name="T110" fmla="*/ 132 w 146"/>
                <a:gd name="T111" fmla="*/ 31 h 79"/>
                <a:gd name="T112" fmla="*/ 134 w 146"/>
                <a:gd name="T113" fmla="*/ 36 h 79"/>
                <a:gd name="T114" fmla="*/ 141 w 146"/>
                <a:gd name="T115" fmla="*/ 43 h 79"/>
                <a:gd name="T116" fmla="*/ 146 w 146"/>
                <a:gd name="T117" fmla="*/ 55 h 79"/>
                <a:gd name="T118" fmla="*/ 144 w 146"/>
                <a:gd name="T119" fmla="*/ 7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6" h="79">
                  <a:moveTo>
                    <a:pt x="144" y="72"/>
                  </a:moveTo>
                  <a:cubicBezTo>
                    <a:pt x="143" y="63"/>
                    <a:pt x="141" y="53"/>
                    <a:pt x="132" y="51"/>
                  </a:cubicBezTo>
                  <a:cubicBezTo>
                    <a:pt x="135" y="45"/>
                    <a:pt x="137" y="42"/>
                    <a:pt x="131" y="37"/>
                  </a:cubicBezTo>
                  <a:cubicBezTo>
                    <a:pt x="130" y="39"/>
                    <a:pt x="131" y="42"/>
                    <a:pt x="129" y="42"/>
                  </a:cubicBezTo>
                  <a:cubicBezTo>
                    <a:pt x="127" y="42"/>
                    <a:pt x="130" y="37"/>
                    <a:pt x="128" y="37"/>
                  </a:cubicBezTo>
                  <a:cubicBezTo>
                    <a:pt x="125" y="37"/>
                    <a:pt x="125" y="43"/>
                    <a:pt x="122" y="45"/>
                  </a:cubicBezTo>
                  <a:cubicBezTo>
                    <a:pt x="119" y="37"/>
                    <a:pt x="125" y="30"/>
                    <a:pt x="116" y="25"/>
                  </a:cubicBezTo>
                  <a:cubicBezTo>
                    <a:pt x="117" y="20"/>
                    <a:pt x="119" y="15"/>
                    <a:pt x="120" y="10"/>
                  </a:cubicBezTo>
                  <a:cubicBezTo>
                    <a:pt x="110" y="3"/>
                    <a:pt x="118" y="18"/>
                    <a:pt x="110" y="24"/>
                  </a:cubicBezTo>
                  <a:cubicBezTo>
                    <a:pt x="111" y="31"/>
                    <a:pt x="114" y="38"/>
                    <a:pt x="105" y="34"/>
                  </a:cubicBezTo>
                  <a:cubicBezTo>
                    <a:pt x="99" y="37"/>
                    <a:pt x="100" y="40"/>
                    <a:pt x="93" y="42"/>
                  </a:cubicBezTo>
                  <a:cubicBezTo>
                    <a:pt x="97" y="36"/>
                    <a:pt x="105" y="35"/>
                    <a:pt x="96" y="31"/>
                  </a:cubicBezTo>
                  <a:cubicBezTo>
                    <a:pt x="89" y="34"/>
                    <a:pt x="92" y="41"/>
                    <a:pt x="87" y="31"/>
                  </a:cubicBezTo>
                  <a:cubicBezTo>
                    <a:pt x="83" y="34"/>
                    <a:pt x="78" y="36"/>
                    <a:pt x="74" y="39"/>
                  </a:cubicBezTo>
                  <a:cubicBezTo>
                    <a:pt x="74" y="41"/>
                    <a:pt x="75" y="43"/>
                    <a:pt x="75" y="45"/>
                  </a:cubicBezTo>
                  <a:cubicBezTo>
                    <a:pt x="75" y="47"/>
                    <a:pt x="76" y="41"/>
                    <a:pt x="74" y="40"/>
                  </a:cubicBezTo>
                  <a:cubicBezTo>
                    <a:pt x="70" y="39"/>
                    <a:pt x="66" y="45"/>
                    <a:pt x="63" y="48"/>
                  </a:cubicBezTo>
                  <a:cubicBezTo>
                    <a:pt x="68" y="37"/>
                    <a:pt x="61" y="51"/>
                    <a:pt x="59" y="40"/>
                  </a:cubicBezTo>
                  <a:cubicBezTo>
                    <a:pt x="59" y="40"/>
                    <a:pt x="58" y="37"/>
                    <a:pt x="57" y="36"/>
                  </a:cubicBezTo>
                  <a:cubicBezTo>
                    <a:pt x="55" y="36"/>
                    <a:pt x="52" y="36"/>
                    <a:pt x="51" y="37"/>
                  </a:cubicBezTo>
                  <a:cubicBezTo>
                    <a:pt x="50" y="38"/>
                    <a:pt x="51" y="41"/>
                    <a:pt x="50" y="43"/>
                  </a:cubicBezTo>
                  <a:cubicBezTo>
                    <a:pt x="49" y="45"/>
                    <a:pt x="47" y="50"/>
                    <a:pt x="47" y="48"/>
                  </a:cubicBezTo>
                  <a:cubicBezTo>
                    <a:pt x="47" y="46"/>
                    <a:pt x="48" y="45"/>
                    <a:pt x="48" y="43"/>
                  </a:cubicBezTo>
                  <a:cubicBezTo>
                    <a:pt x="49" y="41"/>
                    <a:pt x="49" y="39"/>
                    <a:pt x="50" y="37"/>
                  </a:cubicBezTo>
                  <a:cubicBezTo>
                    <a:pt x="42" y="35"/>
                    <a:pt x="42" y="39"/>
                    <a:pt x="41" y="46"/>
                  </a:cubicBezTo>
                  <a:cubicBezTo>
                    <a:pt x="33" y="35"/>
                    <a:pt x="43" y="47"/>
                    <a:pt x="36" y="48"/>
                  </a:cubicBezTo>
                  <a:cubicBezTo>
                    <a:pt x="34" y="48"/>
                    <a:pt x="33" y="45"/>
                    <a:pt x="32" y="43"/>
                  </a:cubicBezTo>
                  <a:cubicBezTo>
                    <a:pt x="25" y="46"/>
                    <a:pt x="30" y="48"/>
                    <a:pt x="29" y="57"/>
                  </a:cubicBezTo>
                  <a:cubicBezTo>
                    <a:pt x="25" y="51"/>
                    <a:pt x="25" y="43"/>
                    <a:pt x="18" y="42"/>
                  </a:cubicBezTo>
                  <a:cubicBezTo>
                    <a:pt x="19" y="43"/>
                    <a:pt x="21" y="46"/>
                    <a:pt x="20" y="46"/>
                  </a:cubicBezTo>
                  <a:cubicBezTo>
                    <a:pt x="18" y="47"/>
                    <a:pt x="17" y="43"/>
                    <a:pt x="15" y="43"/>
                  </a:cubicBezTo>
                  <a:cubicBezTo>
                    <a:pt x="13" y="43"/>
                    <a:pt x="14" y="47"/>
                    <a:pt x="12" y="48"/>
                  </a:cubicBezTo>
                  <a:cubicBezTo>
                    <a:pt x="10" y="49"/>
                    <a:pt x="8" y="49"/>
                    <a:pt x="6" y="49"/>
                  </a:cubicBezTo>
                  <a:cubicBezTo>
                    <a:pt x="14" y="44"/>
                    <a:pt x="10" y="42"/>
                    <a:pt x="3" y="39"/>
                  </a:cubicBezTo>
                  <a:cubicBezTo>
                    <a:pt x="4" y="37"/>
                    <a:pt x="5" y="35"/>
                    <a:pt x="6" y="33"/>
                  </a:cubicBezTo>
                  <a:cubicBezTo>
                    <a:pt x="7" y="31"/>
                    <a:pt x="0" y="31"/>
                    <a:pt x="0" y="31"/>
                  </a:cubicBezTo>
                  <a:cubicBezTo>
                    <a:pt x="3" y="21"/>
                    <a:pt x="6" y="24"/>
                    <a:pt x="15" y="27"/>
                  </a:cubicBezTo>
                  <a:cubicBezTo>
                    <a:pt x="28" y="37"/>
                    <a:pt x="13" y="20"/>
                    <a:pt x="26" y="28"/>
                  </a:cubicBezTo>
                  <a:cubicBezTo>
                    <a:pt x="36" y="21"/>
                    <a:pt x="35" y="26"/>
                    <a:pt x="41" y="34"/>
                  </a:cubicBezTo>
                  <a:cubicBezTo>
                    <a:pt x="43" y="44"/>
                    <a:pt x="44" y="29"/>
                    <a:pt x="51" y="25"/>
                  </a:cubicBezTo>
                  <a:cubicBezTo>
                    <a:pt x="62" y="10"/>
                    <a:pt x="59" y="18"/>
                    <a:pt x="54" y="30"/>
                  </a:cubicBezTo>
                  <a:cubicBezTo>
                    <a:pt x="58" y="38"/>
                    <a:pt x="58" y="29"/>
                    <a:pt x="63" y="25"/>
                  </a:cubicBezTo>
                  <a:cubicBezTo>
                    <a:pt x="67" y="12"/>
                    <a:pt x="66" y="25"/>
                    <a:pt x="63" y="28"/>
                  </a:cubicBezTo>
                  <a:cubicBezTo>
                    <a:pt x="62" y="34"/>
                    <a:pt x="60" y="34"/>
                    <a:pt x="66" y="31"/>
                  </a:cubicBezTo>
                  <a:cubicBezTo>
                    <a:pt x="69" y="39"/>
                    <a:pt x="71" y="34"/>
                    <a:pt x="77" y="30"/>
                  </a:cubicBezTo>
                  <a:cubicBezTo>
                    <a:pt x="78" y="22"/>
                    <a:pt x="76" y="9"/>
                    <a:pt x="86" y="15"/>
                  </a:cubicBezTo>
                  <a:cubicBezTo>
                    <a:pt x="84" y="19"/>
                    <a:pt x="83" y="24"/>
                    <a:pt x="81" y="28"/>
                  </a:cubicBezTo>
                  <a:cubicBezTo>
                    <a:pt x="89" y="31"/>
                    <a:pt x="89" y="28"/>
                    <a:pt x="93" y="21"/>
                  </a:cubicBezTo>
                  <a:cubicBezTo>
                    <a:pt x="97" y="29"/>
                    <a:pt x="101" y="21"/>
                    <a:pt x="104" y="16"/>
                  </a:cubicBezTo>
                  <a:cubicBezTo>
                    <a:pt x="106" y="2"/>
                    <a:pt x="104" y="15"/>
                    <a:pt x="107" y="24"/>
                  </a:cubicBezTo>
                  <a:cubicBezTo>
                    <a:pt x="108" y="26"/>
                    <a:pt x="107" y="20"/>
                    <a:pt x="108" y="18"/>
                  </a:cubicBezTo>
                  <a:cubicBezTo>
                    <a:pt x="110" y="11"/>
                    <a:pt x="109" y="13"/>
                    <a:pt x="116" y="12"/>
                  </a:cubicBezTo>
                  <a:cubicBezTo>
                    <a:pt x="123" y="0"/>
                    <a:pt x="123" y="20"/>
                    <a:pt x="123" y="24"/>
                  </a:cubicBezTo>
                  <a:cubicBezTo>
                    <a:pt x="132" y="19"/>
                    <a:pt x="126" y="24"/>
                    <a:pt x="125" y="30"/>
                  </a:cubicBezTo>
                  <a:cubicBezTo>
                    <a:pt x="126" y="31"/>
                    <a:pt x="126" y="34"/>
                    <a:pt x="128" y="34"/>
                  </a:cubicBezTo>
                  <a:cubicBezTo>
                    <a:pt x="130" y="34"/>
                    <a:pt x="130" y="30"/>
                    <a:pt x="132" y="31"/>
                  </a:cubicBezTo>
                  <a:cubicBezTo>
                    <a:pt x="134" y="32"/>
                    <a:pt x="133" y="35"/>
                    <a:pt x="134" y="36"/>
                  </a:cubicBezTo>
                  <a:cubicBezTo>
                    <a:pt x="136" y="39"/>
                    <a:pt x="139" y="40"/>
                    <a:pt x="141" y="43"/>
                  </a:cubicBezTo>
                  <a:cubicBezTo>
                    <a:pt x="132" y="49"/>
                    <a:pt x="137" y="54"/>
                    <a:pt x="146" y="55"/>
                  </a:cubicBezTo>
                  <a:cubicBezTo>
                    <a:pt x="144" y="73"/>
                    <a:pt x="144" y="79"/>
                    <a:pt x="144" y="72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42" name="Freeform 670"/>
            <p:cNvSpPr>
              <a:spLocks/>
            </p:cNvSpPr>
            <p:nvPr/>
          </p:nvSpPr>
          <p:spPr bwMode="auto">
            <a:xfrm>
              <a:off x="994" y="3086"/>
              <a:ext cx="63" cy="101"/>
            </a:xfrm>
            <a:custGeom>
              <a:avLst/>
              <a:gdLst>
                <a:gd name="T0" fmla="*/ 99 w 128"/>
                <a:gd name="T1" fmla="*/ 46 h 208"/>
                <a:gd name="T2" fmla="*/ 118 w 128"/>
                <a:gd name="T3" fmla="*/ 58 h 208"/>
                <a:gd name="T4" fmla="*/ 111 w 128"/>
                <a:gd name="T5" fmla="*/ 63 h 208"/>
                <a:gd name="T6" fmla="*/ 115 w 128"/>
                <a:gd name="T7" fmla="*/ 88 h 208"/>
                <a:gd name="T8" fmla="*/ 114 w 128"/>
                <a:gd name="T9" fmla="*/ 121 h 208"/>
                <a:gd name="T10" fmla="*/ 114 w 128"/>
                <a:gd name="T11" fmla="*/ 181 h 208"/>
                <a:gd name="T12" fmla="*/ 87 w 128"/>
                <a:gd name="T13" fmla="*/ 198 h 208"/>
                <a:gd name="T14" fmla="*/ 12 w 128"/>
                <a:gd name="T15" fmla="*/ 166 h 208"/>
                <a:gd name="T16" fmla="*/ 4 w 128"/>
                <a:gd name="T17" fmla="*/ 147 h 208"/>
                <a:gd name="T18" fmla="*/ 39 w 128"/>
                <a:gd name="T19" fmla="*/ 153 h 208"/>
                <a:gd name="T20" fmla="*/ 81 w 128"/>
                <a:gd name="T21" fmla="*/ 165 h 208"/>
                <a:gd name="T22" fmla="*/ 114 w 128"/>
                <a:gd name="T23" fmla="*/ 175 h 208"/>
                <a:gd name="T24" fmla="*/ 100 w 128"/>
                <a:gd name="T25" fmla="*/ 172 h 208"/>
                <a:gd name="T26" fmla="*/ 70 w 128"/>
                <a:gd name="T27" fmla="*/ 151 h 208"/>
                <a:gd name="T28" fmla="*/ 28 w 128"/>
                <a:gd name="T29" fmla="*/ 136 h 208"/>
                <a:gd name="T30" fmla="*/ 51 w 128"/>
                <a:gd name="T31" fmla="*/ 142 h 208"/>
                <a:gd name="T32" fmla="*/ 79 w 128"/>
                <a:gd name="T33" fmla="*/ 142 h 208"/>
                <a:gd name="T34" fmla="*/ 78 w 128"/>
                <a:gd name="T35" fmla="*/ 139 h 208"/>
                <a:gd name="T36" fmla="*/ 91 w 128"/>
                <a:gd name="T37" fmla="*/ 136 h 208"/>
                <a:gd name="T38" fmla="*/ 99 w 128"/>
                <a:gd name="T39" fmla="*/ 127 h 208"/>
                <a:gd name="T40" fmla="*/ 75 w 128"/>
                <a:gd name="T41" fmla="*/ 112 h 208"/>
                <a:gd name="T42" fmla="*/ 69 w 128"/>
                <a:gd name="T43" fmla="*/ 120 h 208"/>
                <a:gd name="T44" fmla="*/ 63 w 128"/>
                <a:gd name="T45" fmla="*/ 117 h 208"/>
                <a:gd name="T46" fmla="*/ 58 w 128"/>
                <a:gd name="T47" fmla="*/ 97 h 208"/>
                <a:gd name="T48" fmla="*/ 49 w 128"/>
                <a:gd name="T49" fmla="*/ 102 h 208"/>
                <a:gd name="T50" fmla="*/ 46 w 128"/>
                <a:gd name="T51" fmla="*/ 94 h 208"/>
                <a:gd name="T52" fmla="*/ 66 w 128"/>
                <a:gd name="T53" fmla="*/ 97 h 208"/>
                <a:gd name="T54" fmla="*/ 94 w 128"/>
                <a:gd name="T55" fmla="*/ 105 h 208"/>
                <a:gd name="T56" fmla="*/ 99 w 128"/>
                <a:gd name="T57" fmla="*/ 100 h 208"/>
                <a:gd name="T58" fmla="*/ 102 w 128"/>
                <a:gd name="T59" fmla="*/ 79 h 208"/>
                <a:gd name="T60" fmla="*/ 81 w 128"/>
                <a:gd name="T61" fmla="*/ 94 h 208"/>
                <a:gd name="T62" fmla="*/ 87 w 128"/>
                <a:gd name="T63" fmla="*/ 73 h 208"/>
                <a:gd name="T64" fmla="*/ 103 w 128"/>
                <a:gd name="T65" fmla="*/ 58 h 208"/>
                <a:gd name="T66" fmla="*/ 94 w 128"/>
                <a:gd name="T67" fmla="*/ 55 h 208"/>
                <a:gd name="T68" fmla="*/ 90 w 128"/>
                <a:gd name="T69" fmla="*/ 37 h 208"/>
                <a:gd name="T70" fmla="*/ 81 w 128"/>
                <a:gd name="T71" fmla="*/ 57 h 208"/>
                <a:gd name="T72" fmla="*/ 58 w 128"/>
                <a:gd name="T73" fmla="*/ 36 h 208"/>
                <a:gd name="T74" fmla="*/ 63 w 128"/>
                <a:gd name="T75" fmla="*/ 25 h 208"/>
                <a:gd name="T76" fmla="*/ 52 w 128"/>
                <a:gd name="T77" fmla="*/ 33 h 208"/>
                <a:gd name="T78" fmla="*/ 33 w 128"/>
                <a:gd name="T79" fmla="*/ 46 h 208"/>
                <a:gd name="T80" fmla="*/ 49 w 128"/>
                <a:gd name="T81" fmla="*/ 0 h 208"/>
                <a:gd name="T82" fmla="*/ 61 w 128"/>
                <a:gd name="T83" fmla="*/ 22 h 208"/>
                <a:gd name="T84" fmla="*/ 85 w 128"/>
                <a:gd name="T85" fmla="*/ 30 h 208"/>
                <a:gd name="T86" fmla="*/ 126 w 128"/>
                <a:gd name="T87" fmla="*/ 46 h 208"/>
                <a:gd name="T88" fmla="*/ 108 w 128"/>
                <a:gd name="T89" fmla="*/ 39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8" h="208">
                  <a:moveTo>
                    <a:pt x="118" y="49"/>
                  </a:moveTo>
                  <a:cubicBezTo>
                    <a:pt x="110" y="48"/>
                    <a:pt x="107" y="45"/>
                    <a:pt x="99" y="46"/>
                  </a:cubicBezTo>
                  <a:cubicBezTo>
                    <a:pt x="107" y="49"/>
                    <a:pt x="112" y="49"/>
                    <a:pt x="103" y="55"/>
                  </a:cubicBezTo>
                  <a:cubicBezTo>
                    <a:pt x="108" y="56"/>
                    <a:pt x="113" y="57"/>
                    <a:pt x="118" y="58"/>
                  </a:cubicBezTo>
                  <a:cubicBezTo>
                    <a:pt x="121" y="59"/>
                    <a:pt x="128" y="58"/>
                    <a:pt x="126" y="60"/>
                  </a:cubicBezTo>
                  <a:cubicBezTo>
                    <a:pt x="122" y="63"/>
                    <a:pt x="111" y="63"/>
                    <a:pt x="111" y="63"/>
                  </a:cubicBezTo>
                  <a:cubicBezTo>
                    <a:pt x="108" y="69"/>
                    <a:pt x="109" y="72"/>
                    <a:pt x="115" y="75"/>
                  </a:cubicBezTo>
                  <a:cubicBezTo>
                    <a:pt x="114" y="84"/>
                    <a:pt x="120" y="81"/>
                    <a:pt x="115" y="88"/>
                  </a:cubicBezTo>
                  <a:cubicBezTo>
                    <a:pt x="117" y="94"/>
                    <a:pt x="121" y="97"/>
                    <a:pt x="118" y="103"/>
                  </a:cubicBezTo>
                  <a:cubicBezTo>
                    <a:pt x="121" y="118"/>
                    <a:pt x="116" y="108"/>
                    <a:pt x="114" y="121"/>
                  </a:cubicBezTo>
                  <a:cubicBezTo>
                    <a:pt x="116" y="133"/>
                    <a:pt x="124" y="115"/>
                    <a:pt x="117" y="129"/>
                  </a:cubicBezTo>
                  <a:cubicBezTo>
                    <a:pt x="114" y="149"/>
                    <a:pt x="115" y="161"/>
                    <a:pt x="114" y="181"/>
                  </a:cubicBezTo>
                  <a:cubicBezTo>
                    <a:pt x="120" y="191"/>
                    <a:pt x="117" y="195"/>
                    <a:pt x="115" y="208"/>
                  </a:cubicBezTo>
                  <a:cubicBezTo>
                    <a:pt x="106" y="199"/>
                    <a:pt x="99" y="199"/>
                    <a:pt x="87" y="198"/>
                  </a:cubicBezTo>
                  <a:cubicBezTo>
                    <a:pt x="80" y="194"/>
                    <a:pt x="74" y="190"/>
                    <a:pt x="66" y="189"/>
                  </a:cubicBezTo>
                  <a:cubicBezTo>
                    <a:pt x="42" y="180"/>
                    <a:pt x="40" y="170"/>
                    <a:pt x="12" y="166"/>
                  </a:cubicBezTo>
                  <a:cubicBezTo>
                    <a:pt x="9" y="160"/>
                    <a:pt x="6" y="159"/>
                    <a:pt x="0" y="157"/>
                  </a:cubicBezTo>
                  <a:cubicBezTo>
                    <a:pt x="2" y="154"/>
                    <a:pt x="16" y="142"/>
                    <a:pt x="4" y="147"/>
                  </a:cubicBezTo>
                  <a:cubicBezTo>
                    <a:pt x="9" y="133"/>
                    <a:pt x="11" y="143"/>
                    <a:pt x="21" y="145"/>
                  </a:cubicBezTo>
                  <a:cubicBezTo>
                    <a:pt x="27" y="150"/>
                    <a:pt x="31" y="151"/>
                    <a:pt x="39" y="153"/>
                  </a:cubicBezTo>
                  <a:cubicBezTo>
                    <a:pt x="45" y="158"/>
                    <a:pt x="53" y="159"/>
                    <a:pt x="61" y="160"/>
                  </a:cubicBezTo>
                  <a:cubicBezTo>
                    <a:pt x="68" y="163"/>
                    <a:pt x="75" y="162"/>
                    <a:pt x="81" y="165"/>
                  </a:cubicBezTo>
                  <a:cubicBezTo>
                    <a:pt x="90" y="170"/>
                    <a:pt x="98" y="177"/>
                    <a:pt x="106" y="183"/>
                  </a:cubicBezTo>
                  <a:cubicBezTo>
                    <a:pt x="108" y="180"/>
                    <a:pt x="114" y="179"/>
                    <a:pt x="114" y="175"/>
                  </a:cubicBezTo>
                  <a:cubicBezTo>
                    <a:pt x="114" y="173"/>
                    <a:pt x="111" y="174"/>
                    <a:pt x="109" y="174"/>
                  </a:cubicBezTo>
                  <a:cubicBezTo>
                    <a:pt x="106" y="173"/>
                    <a:pt x="103" y="173"/>
                    <a:pt x="100" y="172"/>
                  </a:cubicBezTo>
                  <a:cubicBezTo>
                    <a:pt x="103" y="165"/>
                    <a:pt x="97" y="169"/>
                    <a:pt x="91" y="168"/>
                  </a:cubicBezTo>
                  <a:cubicBezTo>
                    <a:pt x="89" y="159"/>
                    <a:pt x="79" y="154"/>
                    <a:pt x="70" y="151"/>
                  </a:cubicBezTo>
                  <a:cubicBezTo>
                    <a:pt x="61" y="142"/>
                    <a:pt x="49" y="143"/>
                    <a:pt x="37" y="141"/>
                  </a:cubicBezTo>
                  <a:cubicBezTo>
                    <a:pt x="29" y="135"/>
                    <a:pt x="26" y="148"/>
                    <a:pt x="28" y="136"/>
                  </a:cubicBezTo>
                  <a:cubicBezTo>
                    <a:pt x="20" y="135"/>
                    <a:pt x="8" y="128"/>
                    <a:pt x="30" y="132"/>
                  </a:cubicBezTo>
                  <a:cubicBezTo>
                    <a:pt x="35" y="139"/>
                    <a:pt x="43" y="141"/>
                    <a:pt x="51" y="142"/>
                  </a:cubicBezTo>
                  <a:cubicBezTo>
                    <a:pt x="62" y="147"/>
                    <a:pt x="63" y="148"/>
                    <a:pt x="75" y="145"/>
                  </a:cubicBezTo>
                  <a:cubicBezTo>
                    <a:pt x="82" y="148"/>
                    <a:pt x="88" y="157"/>
                    <a:pt x="79" y="142"/>
                  </a:cubicBezTo>
                  <a:cubicBezTo>
                    <a:pt x="92" y="139"/>
                    <a:pt x="72" y="141"/>
                    <a:pt x="70" y="141"/>
                  </a:cubicBezTo>
                  <a:cubicBezTo>
                    <a:pt x="73" y="140"/>
                    <a:pt x="75" y="139"/>
                    <a:pt x="78" y="139"/>
                  </a:cubicBezTo>
                  <a:cubicBezTo>
                    <a:pt x="81" y="139"/>
                    <a:pt x="85" y="142"/>
                    <a:pt x="88" y="141"/>
                  </a:cubicBezTo>
                  <a:cubicBezTo>
                    <a:pt x="90" y="141"/>
                    <a:pt x="89" y="137"/>
                    <a:pt x="91" y="136"/>
                  </a:cubicBezTo>
                  <a:cubicBezTo>
                    <a:pt x="95" y="135"/>
                    <a:pt x="99" y="135"/>
                    <a:pt x="103" y="135"/>
                  </a:cubicBezTo>
                  <a:cubicBezTo>
                    <a:pt x="97" y="131"/>
                    <a:pt x="90" y="132"/>
                    <a:pt x="99" y="127"/>
                  </a:cubicBezTo>
                  <a:cubicBezTo>
                    <a:pt x="101" y="112"/>
                    <a:pt x="93" y="110"/>
                    <a:pt x="84" y="103"/>
                  </a:cubicBezTo>
                  <a:cubicBezTo>
                    <a:pt x="77" y="105"/>
                    <a:pt x="69" y="105"/>
                    <a:pt x="75" y="112"/>
                  </a:cubicBezTo>
                  <a:cubicBezTo>
                    <a:pt x="74" y="114"/>
                    <a:pt x="74" y="116"/>
                    <a:pt x="73" y="118"/>
                  </a:cubicBezTo>
                  <a:cubicBezTo>
                    <a:pt x="72" y="119"/>
                    <a:pt x="69" y="119"/>
                    <a:pt x="69" y="120"/>
                  </a:cubicBezTo>
                  <a:cubicBezTo>
                    <a:pt x="68" y="126"/>
                    <a:pt x="78" y="128"/>
                    <a:pt x="67" y="124"/>
                  </a:cubicBezTo>
                  <a:cubicBezTo>
                    <a:pt x="58" y="127"/>
                    <a:pt x="58" y="123"/>
                    <a:pt x="63" y="117"/>
                  </a:cubicBezTo>
                  <a:cubicBezTo>
                    <a:pt x="73" y="119"/>
                    <a:pt x="78" y="115"/>
                    <a:pt x="69" y="108"/>
                  </a:cubicBezTo>
                  <a:cubicBezTo>
                    <a:pt x="65" y="101"/>
                    <a:pt x="66" y="100"/>
                    <a:pt x="58" y="97"/>
                  </a:cubicBezTo>
                  <a:cubicBezTo>
                    <a:pt x="69" y="90"/>
                    <a:pt x="56" y="88"/>
                    <a:pt x="49" y="87"/>
                  </a:cubicBezTo>
                  <a:cubicBezTo>
                    <a:pt x="48" y="96"/>
                    <a:pt x="48" y="91"/>
                    <a:pt x="49" y="102"/>
                  </a:cubicBezTo>
                  <a:cubicBezTo>
                    <a:pt x="50" y="107"/>
                    <a:pt x="51" y="123"/>
                    <a:pt x="51" y="118"/>
                  </a:cubicBezTo>
                  <a:cubicBezTo>
                    <a:pt x="51" y="101"/>
                    <a:pt x="52" y="103"/>
                    <a:pt x="46" y="94"/>
                  </a:cubicBezTo>
                  <a:cubicBezTo>
                    <a:pt x="45" y="87"/>
                    <a:pt x="42" y="80"/>
                    <a:pt x="51" y="84"/>
                  </a:cubicBezTo>
                  <a:cubicBezTo>
                    <a:pt x="64" y="77"/>
                    <a:pt x="60" y="91"/>
                    <a:pt x="66" y="97"/>
                  </a:cubicBezTo>
                  <a:cubicBezTo>
                    <a:pt x="67" y="98"/>
                    <a:pt x="76" y="100"/>
                    <a:pt x="78" y="100"/>
                  </a:cubicBezTo>
                  <a:cubicBezTo>
                    <a:pt x="85" y="103"/>
                    <a:pt x="87" y="110"/>
                    <a:pt x="94" y="105"/>
                  </a:cubicBezTo>
                  <a:cubicBezTo>
                    <a:pt x="97" y="105"/>
                    <a:pt x="103" y="109"/>
                    <a:pt x="103" y="106"/>
                  </a:cubicBezTo>
                  <a:cubicBezTo>
                    <a:pt x="103" y="102"/>
                    <a:pt x="86" y="92"/>
                    <a:pt x="99" y="100"/>
                  </a:cubicBezTo>
                  <a:cubicBezTo>
                    <a:pt x="111" y="98"/>
                    <a:pt x="102" y="94"/>
                    <a:pt x="96" y="93"/>
                  </a:cubicBezTo>
                  <a:cubicBezTo>
                    <a:pt x="93" y="85"/>
                    <a:pt x="95" y="83"/>
                    <a:pt x="102" y="79"/>
                  </a:cubicBezTo>
                  <a:cubicBezTo>
                    <a:pt x="95" y="78"/>
                    <a:pt x="95" y="75"/>
                    <a:pt x="88" y="79"/>
                  </a:cubicBezTo>
                  <a:cubicBezTo>
                    <a:pt x="84" y="88"/>
                    <a:pt x="87" y="97"/>
                    <a:pt x="81" y="94"/>
                  </a:cubicBezTo>
                  <a:cubicBezTo>
                    <a:pt x="83" y="78"/>
                    <a:pt x="93" y="86"/>
                    <a:pt x="82" y="67"/>
                  </a:cubicBezTo>
                  <a:cubicBezTo>
                    <a:pt x="76" y="79"/>
                    <a:pt x="77" y="65"/>
                    <a:pt x="87" y="73"/>
                  </a:cubicBezTo>
                  <a:cubicBezTo>
                    <a:pt x="92" y="69"/>
                    <a:pt x="99" y="66"/>
                    <a:pt x="105" y="64"/>
                  </a:cubicBezTo>
                  <a:cubicBezTo>
                    <a:pt x="104" y="62"/>
                    <a:pt x="105" y="59"/>
                    <a:pt x="103" y="58"/>
                  </a:cubicBezTo>
                  <a:cubicBezTo>
                    <a:pt x="101" y="57"/>
                    <a:pt x="98" y="59"/>
                    <a:pt x="97" y="57"/>
                  </a:cubicBezTo>
                  <a:cubicBezTo>
                    <a:pt x="95" y="53"/>
                    <a:pt x="106" y="48"/>
                    <a:pt x="94" y="55"/>
                  </a:cubicBezTo>
                  <a:cubicBezTo>
                    <a:pt x="81" y="53"/>
                    <a:pt x="94" y="49"/>
                    <a:pt x="99" y="48"/>
                  </a:cubicBezTo>
                  <a:cubicBezTo>
                    <a:pt x="108" y="43"/>
                    <a:pt x="95" y="39"/>
                    <a:pt x="90" y="37"/>
                  </a:cubicBezTo>
                  <a:cubicBezTo>
                    <a:pt x="82" y="40"/>
                    <a:pt x="87" y="42"/>
                    <a:pt x="91" y="48"/>
                  </a:cubicBezTo>
                  <a:cubicBezTo>
                    <a:pt x="69" y="50"/>
                    <a:pt x="83" y="45"/>
                    <a:pt x="81" y="57"/>
                  </a:cubicBezTo>
                  <a:cubicBezTo>
                    <a:pt x="77" y="35"/>
                    <a:pt x="77" y="49"/>
                    <a:pt x="73" y="58"/>
                  </a:cubicBezTo>
                  <a:cubicBezTo>
                    <a:pt x="72" y="51"/>
                    <a:pt x="63" y="43"/>
                    <a:pt x="58" y="36"/>
                  </a:cubicBezTo>
                  <a:cubicBezTo>
                    <a:pt x="64" y="33"/>
                    <a:pt x="65" y="36"/>
                    <a:pt x="72" y="37"/>
                  </a:cubicBezTo>
                  <a:cubicBezTo>
                    <a:pt x="70" y="32"/>
                    <a:pt x="66" y="30"/>
                    <a:pt x="63" y="25"/>
                  </a:cubicBezTo>
                  <a:cubicBezTo>
                    <a:pt x="59" y="32"/>
                    <a:pt x="61" y="32"/>
                    <a:pt x="58" y="25"/>
                  </a:cubicBezTo>
                  <a:cubicBezTo>
                    <a:pt x="55" y="27"/>
                    <a:pt x="54" y="36"/>
                    <a:pt x="52" y="33"/>
                  </a:cubicBezTo>
                  <a:cubicBezTo>
                    <a:pt x="50" y="29"/>
                    <a:pt x="49" y="19"/>
                    <a:pt x="49" y="19"/>
                  </a:cubicBezTo>
                  <a:cubicBezTo>
                    <a:pt x="43" y="28"/>
                    <a:pt x="41" y="38"/>
                    <a:pt x="33" y="46"/>
                  </a:cubicBezTo>
                  <a:cubicBezTo>
                    <a:pt x="34" y="39"/>
                    <a:pt x="35" y="34"/>
                    <a:pt x="39" y="28"/>
                  </a:cubicBezTo>
                  <a:cubicBezTo>
                    <a:pt x="40" y="18"/>
                    <a:pt x="38" y="2"/>
                    <a:pt x="49" y="0"/>
                  </a:cubicBezTo>
                  <a:cubicBezTo>
                    <a:pt x="63" y="2"/>
                    <a:pt x="51" y="13"/>
                    <a:pt x="69" y="16"/>
                  </a:cubicBezTo>
                  <a:cubicBezTo>
                    <a:pt x="77" y="22"/>
                    <a:pt x="67" y="21"/>
                    <a:pt x="61" y="22"/>
                  </a:cubicBezTo>
                  <a:cubicBezTo>
                    <a:pt x="71" y="24"/>
                    <a:pt x="80" y="26"/>
                    <a:pt x="90" y="28"/>
                  </a:cubicBezTo>
                  <a:cubicBezTo>
                    <a:pt x="88" y="29"/>
                    <a:pt x="85" y="28"/>
                    <a:pt x="85" y="30"/>
                  </a:cubicBezTo>
                  <a:cubicBezTo>
                    <a:pt x="85" y="30"/>
                    <a:pt x="103" y="36"/>
                    <a:pt x="111" y="39"/>
                  </a:cubicBezTo>
                  <a:cubicBezTo>
                    <a:pt x="116" y="43"/>
                    <a:pt x="120" y="45"/>
                    <a:pt x="126" y="46"/>
                  </a:cubicBezTo>
                  <a:cubicBezTo>
                    <a:pt x="124" y="47"/>
                    <a:pt x="123" y="48"/>
                    <a:pt x="121" y="48"/>
                  </a:cubicBezTo>
                  <a:cubicBezTo>
                    <a:pt x="120" y="48"/>
                    <a:pt x="98" y="39"/>
                    <a:pt x="108" y="39"/>
                  </a:cubicBezTo>
                  <a:lnTo>
                    <a:pt x="88" y="43"/>
                  </a:lnTo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43" name="Freeform 671"/>
            <p:cNvSpPr>
              <a:spLocks/>
            </p:cNvSpPr>
            <p:nvPr/>
          </p:nvSpPr>
          <p:spPr bwMode="auto">
            <a:xfrm>
              <a:off x="970" y="3165"/>
              <a:ext cx="81" cy="117"/>
            </a:xfrm>
            <a:custGeom>
              <a:avLst/>
              <a:gdLst>
                <a:gd name="T0" fmla="*/ 159 w 163"/>
                <a:gd name="T1" fmla="*/ 222 h 242"/>
                <a:gd name="T2" fmla="*/ 154 w 163"/>
                <a:gd name="T3" fmla="*/ 242 h 242"/>
                <a:gd name="T4" fmla="*/ 132 w 163"/>
                <a:gd name="T5" fmla="*/ 234 h 242"/>
                <a:gd name="T6" fmla="*/ 112 w 163"/>
                <a:gd name="T7" fmla="*/ 224 h 242"/>
                <a:gd name="T8" fmla="*/ 88 w 163"/>
                <a:gd name="T9" fmla="*/ 215 h 242"/>
                <a:gd name="T10" fmla="*/ 55 w 163"/>
                <a:gd name="T11" fmla="*/ 198 h 242"/>
                <a:gd name="T12" fmla="*/ 34 w 163"/>
                <a:gd name="T13" fmla="*/ 191 h 242"/>
                <a:gd name="T14" fmla="*/ 10 w 163"/>
                <a:gd name="T15" fmla="*/ 179 h 242"/>
                <a:gd name="T16" fmla="*/ 9 w 163"/>
                <a:gd name="T17" fmla="*/ 156 h 242"/>
                <a:gd name="T18" fmla="*/ 18 w 163"/>
                <a:gd name="T19" fmla="*/ 113 h 242"/>
                <a:gd name="T20" fmla="*/ 27 w 163"/>
                <a:gd name="T21" fmla="*/ 90 h 242"/>
                <a:gd name="T22" fmla="*/ 36 w 163"/>
                <a:gd name="T23" fmla="*/ 44 h 242"/>
                <a:gd name="T24" fmla="*/ 45 w 163"/>
                <a:gd name="T25" fmla="*/ 24 h 242"/>
                <a:gd name="T26" fmla="*/ 48 w 163"/>
                <a:gd name="T27" fmla="*/ 2 h 242"/>
                <a:gd name="T28" fmla="*/ 46 w 163"/>
                <a:gd name="T29" fmla="*/ 8 h 242"/>
                <a:gd name="T30" fmla="*/ 40 w 163"/>
                <a:gd name="T31" fmla="*/ 23 h 242"/>
                <a:gd name="T32" fmla="*/ 28 w 163"/>
                <a:gd name="T33" fmla="*/ 68 h 242"/>
                <a:gd name="T34" fmla="*/ 19 w 163"/>
                <a:gd name="T35" fmla="*/ 113 h 242"/>
                <a:gd name="T36" fmla="*/ 13 w 163"/>
                <a:gd name="T37" fmla="*/ 152 h 242"/>
                <a:gd name="T38" fmla="*/ 33 w 163"/>
                <a:gd name="T39" fmla="*/ 164 h 242"/>
                <a:gd name="T40" fmla="*/ 52 w 163"/>
                <a:gd name="T41" fmla="*/ 173 h 242"/>
                <a:gd name="T42" fmla="*/ 63 w 163"/>
                <a:gd name="T43" fmla="*/ 182 h 242"/>
                <a:gd name="T44" fmla="*/ 64 w 163"/>
                <a:gd name="T45" fmla="*/ 188 h 242"/>
                <a:gd name="T46" fmla="*/ 69 w 163"/>
                <a:gd name="T47" fmla="*/ 185 h 242"/>
                <a:gd name="T48" fmla="*/ 102 w 163"/>
                <a:gd name="T49" fmla="*/ 192 h 242"/>
                <a:gd name="T50" fmla="*/ 126 w 163"/>
                <a:gd name="T51" fmla="*/ 204 h 242"/>
                <a:gd name="T52" fmla="*/ 147 w 163"/>
                <a:gd name="T53" fmla="*/ 213 h 242"/>
                <a:gd name="T54" fmla="*/ 159 w 163"/>
                <a:gd name="T55" fmla="*/ 221 h 242"/>
                <a:gd name="T56" fmla="*/ 159 w 163"/>
                <a:gd name="T57" fmla="*/ 22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242">
                  <a:moveTo>
                    <a:pt x="159" y="222"/>
                  </a:moveTo>
                  <a:cubicBezTo>
                    <a:pt x="156" y="228"/>
                    <a:pt x="156" y="235"/>
                    <a:pt x="154" y="242"/>
                  </a:cubicBezTo>
                  <a:cubicBezTo>
                    <a:pt x="146" y="238"/>
                    <a:pt x="140" y="236"/>
                    <a:pt x="132" y="234"/>
                  </a:cubicBezTo>
                  <a:cubicBezTo>
                    <a:pt x="126" y="229"/>
                    <a:pt x="120" y="226"/>
                    <a:pt x="112" y="224"/>
                  </a:cubicBezTo>
                  <a:cubicBezTo>
                    <a:pt x="103" y="219"/>
                    <a:pt x="99" y="216"/>
                    <a:pt x="88" y="215"/>
                  </a:cubicBezTo>
                  <a:cubicBezTo>
                    <a:pt x="75" y="211"/>
                    <a:pt x="68" y="201"/>
                    <a:pt x="55" y="198"/>
                  </a:cubicBezTo>
                  <a:cubicBezTo>
                    <a:pt x="49" y="194"/>
                    <a:pt x="41" y="192"/>
                    <a:pt x="34" y="191"/>
                  </a:cubicBezTo>
                  <a:cubicBezTo>
                    <a:pt x="26" y="185"/>
                    <a:pt x="20" y="181"/>
                    <a:pt x="10" y="179"/>
                  </a:cubicBezTo>
                  <a:cubicBezTo>
                    <a:pt x="0" y="172"/>
                    <a:pt x="3" y="165"/>
                    <a:pt x="9" y="156"/>
                  </a:cubicBezTo>
                  <a:cubicBezTo>
                    <a:pt x="10" y="142"/>
                    <a:pt x="14" y="127"/>
                    <a:pt x="18" y="113"/>
                  </a:cubicBezTo>
                  <a:cubicBezTo>
                    <a:pt x="19" y="103"/>
                    <a:pt x="22" y="99"/>
                    <a:pt x="27" y="90"/>
                  </a:cubicBezTo>
                  <a:cubicBezTo>
                    <a:pt x="29" y="76"/>
                    <a:pt x="28" y="54"/>
                    <a:pt x="36" y="44"/>
                  </a:cubicBezTo>
                  <a:cubicBezTo>
                    <a:pt x="38" y="18"/>
                    <a:pt x="39" y="39"/>
                    <a:pt x="45" y="24"/>
                  </a:cubicBezTo>
                  <a:cubicBezTo>
                    <a:pt x="46" y="17"/>
                    <a:pt x="48" y="9"/>
                    <a:pt x="48" y="2"/>
                  </a:cubicBezTo>
                  <a:cubicBezTo>
                    <a:pt x="48" y="0"/>
                    <a:pt x="47" y="6"/>
                    <a:pt x="46" y="8"/>
                  </a:cubicBezTo>
                  <a:cubicBezTo>
                    <a:pt x="44" y="14"/>
                    <a:pt x="43" y="17"/>
                    <a:pt x="40" y="23"/>
                  </a:cubicBezTo>
                  <a:cubicBezTo>
                    <a:pt x="39" y="40"/>
                    <a:pt x="33" y="52"/>
                    <a:pt x="28" y="68"/>
                  </a:cubicBezTo>
                  <a:cubicBezTo>
                    <a:pt x="27" y="82"/>
                    <a:pt x="30" y="102"/>
                    <a:pt x="19" y="113"/>
                  </a:cubicBezTo>
                  <a:cubicBezTo>
                    <a:pt x="18" y="126"/>
                    <a:pt x="15" y="139"/>
                    <a:pt x="13" y="152"/>
                  </a:cubicBezTo>
                  <a:cubicBezTo>
                    <a:pt x="16" y="158"/>
                    <a:pt x="26" y="162"/>
                    <a:pt x="33" y="164"/>
                  </a:cubicBezTo>
                  <a:cubicBezTo>
                    <a:pt x="38" y="168"/>
                    <a:pt x="46" y="171"/>
                    <a:pt x="52" y="173"/>
                  </a:cubicBezTo>
                  <a:cubicBezTo>
                    <a:pt x="55" y="178"/>
                    <a:pt x="58" y="179"/>
                    <a:pt x="63" y="182"/>
                  </a:cubicBezTo>
                  <a:cubicBezTo>
                    <a:pt x="63" y="184"/>
                    <a:pt x="62" y="187"/>
                    <a:pt x="64" y="188"/>
                  </a:cubicBezTo>
                  <a:cubicBezTo>
                    <a:pt x="66" y="189"/>
                    <a:pt x="67" y="185"/>
                    <a:pt x="69" y="185"/>
                  </a:cubicBezTo>
                  <a:cubicBezTo>
                    <a:pt x="78" y="185"/>
                    <a:pt x="92" y="191"/>
                    <a:pt x="102" y="192"/>
                  </a:cubicBezTo>
                  <a:cubicBezTo>
                    <a:pt x="103" y="199"/>
                    <a:pt x="118" y="203"/>
                    <a:pt x="126" y="204"/>
                  </a:cubicBezTo>
                  <a:cubicBezTo>
                    <a:pt x="133" y="209"/>
                    <a:pt x="139" y="212"/>
                    <a:pt x="147" y="213"/>
                  </a:cubicBezTo>
                  <a:cubicBezTo>
                    <a:pt x="153" y="216"/>
                    <a:pt x="156" y="214"/>
                    <a:pt x="159" y="221"/>
                  </a:cubicBezTo>
                  <a:cubicBezTo>
                    <a:pt x="163" y="214"/>
                    <a:pt x="163" y="214"/>
                    <a:pt x="159" y="222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44" name="Freeform 672"/>
            <p:cNvSpPr>
              <a:spLocks/>
            </p:cNvSpPr>
            <p:nvPr/>
          </p:nvSpPr>
          <p:spPr bwMode="auto">
            <a:xfrm>
              <a:off x="1001" y="3310"/>
              <a:ext cx="48" cy="84"/>
            </a:xfrm>
            <a:custGeom>
              <a:avLst/>
              <a:gdLst>
                <a:gd name="T0" fmla="*/ 89 w 98"/>
                <a:gd name="T1" fmla="*/ 0 h 174"/>
                <a:gd name="T2" fmla="*/ 93 w 98"/>
                <a:gd name="T3" fmla="*/ 62 h 174"/>
                <a:gd name="T4" fmla="*/ 95 w 98"/>
                <a:gd name="T5" fmla="*/ 144 h 174"/>
                <a:gd name="T6" fmla="*/ 72 w 98"/>
                <a:gd name="T7" fmla="*/ 152 h 174"/>
                <a:gd name="T8" fmla="*/ 57 w 98"/>
                <a:gd name="T9" fmla="*/ 146 h 174"/>
                <a:gd name="T10" fmla="*/ 68 w 98"/>
                <a:gd name="T11" fmla="*/ 147 h 174"/>
                <a:gd name="T12" fmla="*/ 78 w 98"/>
                <a:gd name="T13" fmla="*/ 152 h 174"/>
                <a:gd name="T14" fmla="*/ 74 w 98"/>
                <a:gd name="T15" fmla="*/ 150 h 174"/>
                <a:gd name="T16" fmla="*/ 63 w 98"/>
                <a:gd name="T17" fmla="*/ 144 h 174"/>
                <a:gd name="T18" fmla="*/ 57 w 98"/>
                <a:gd name="T19" fmla="*/ 143 h 174"/>
                <a:gd name="T20" fmla="*/ 36 w 98"/>
                <a:gd name="T21" fmla="*/ 134 h 174"/>
                <a:gd name="T22" fmla="*/ 21 w 98"/>
                <a:gd name="T23" fmla="*/ 126 h 174"/>
                <a:gd name="T24" fmla="*/ 14 w 98"/>
                <a:gd name="T25" fmla="*/ 126 h 174"/>
                <a:gd name="T26" fmla="*/ 14 w 98"/>
                <a:gd name="T27" fmla="*/ 134 h 174"/>
                <a:gd name="T28" fmla="*/ 26 w 98"/>
                <a:gd name="T29" fmla="*/ 122 h 174"/>
                <a:gd name="T30" fmla="*/ 14 w 98"/>
                <a:gd name="T31" fmla="*/ 111 h 174"/>
                <a:gd name="T32" fmla="*/ 29 w 98"/>
                <a:gd name="T33" fmla="*/ 108 h 174"/>
                <a:gd name="T34" fmla="*/ 26 w 98"/>
                <a:gd name="T35" fmla="*/ 104 h 174"/>
                <a:gd name="T36" fmla="*/ 30 w 98"/>
                <a:gd name="T37" fmla="*/ 99 h 174"/>
                <a:gd name="T38" fmla="*/ 44 w 98"/>
                <a:gd name="T39" fmla="*/ 83 h 174"/>
                <a:gd name="T40" fmla="*/ 63 w 98"/>
                <a:gd name="T41" fmla="*/ 75 h 174"/>
                <a:gd name="T42" fmla="*/ 74 w 98"/>
                <a:gd name="T43" fmla="*/ 59 h 174"/>
                <a:gd name="T44" fmla="*/ 72 w 98"/>
                <a:gd name="T45" fmla="*/ 65 h 174"/>
                <a:gd name="T46" fmla="*/ 74 w 98"/>
                <a:gd name="T47" fmla="*/ 60 h 174"/>
                <a:gd name="T48" fmla="*/ 65 w 98"/>
                <a:gd name="T49" fmla="*/ 62 h 174"/>
                <a:gd name="T50" fmla="*/ 51 w 98"/>
                <a:gd name="T51" fmla="*/ 71 h 174"/>
                <a:gd name="T52" fmla="*/ 33 w 98"/>
                <a:gd name="T53" fmla="*/ 81 h 174"/>
                <a:gd name="T54" fmla="*/ 21 w 98"/>
                <a:gd name="T55" fmla="*/ 93 h 174"/>
                <a:gd name="T56" fmla="*/ 17 w 98"/>
                <a:gd name="T57" fmla="*/ 98 h 174"/>
                <a:gd name="T58" fmla="*/ 38 w 98"/>
                <a:gd name="T59" fmla="*/ 81 h 174"/>
                <a:gd name="T60" fmla="*/ 47 w 98"/>
                <a:gd name="T61" fmla="*/ 74 h 174"/>
                <a:gd name="T62" fmla="*/ 65 w 98"/>
                <a:gd name="T63" fmla="*/ 65 h 174"/>
                <a:gd name="T64" fmla="*/ 65 w 98"/>
                <a:gd name="T65" fmla="*/ 51 h 174"/>
                <a:gd name="T66" fmla="*/ 84 w 98"/>
                <a:gd name="T67" fmla="*/ 36 h 174"/>
                <a:gd name="T68" fmla="*/ 78 w 98"/>
                <a:gd name="T69" fmla="*/ 20 h 174"/>
                <a:gd name="T70" fmla="*/ 89 w 98"/>
                <a:gd name="T7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74">
                  <a:moveTo>
                    <a:pt x="89" y="0"/>
                  </a:moveTo>
                  <a:cubicBezTo>
                    <a:pt x="90" y="21"/>
                    <a:pt x="90" y="42"/>
                    <a:pt x="93" y="62"/>
                  </a:cubicBezTo>
                  <a:cubicBezTo>
                    <a:pt x="92" y="91"/>
                    <a:pt x="94" y="113"/>
                    <a:pt x="95" y="144"/>
                  </a:cubicBezTo>
                  <a:cubicBezTo>
                    <a:pt x="92" y="174"/>
                    <a:pt x="98" y="154"/>
                    <a:pt x="72" y="152"/>
                  </a:cubicBezTo>
                  <a:cubicBezTo>
                    <a:pt x="67" y="149"/>
                    <a:pt x="62" y="149"/>
                    <a:pt x="57" y="146"/>
                  </a:cubicBezTo>
                  <a:cubicBezTo>
                    <a:pt x="51" y="135"/>
                    <a:pt x="63" y="146"/>
                    <a:pt x="68" y="147"/>
                  </a:cubicBezTo>
                  <a:cubicBezTo>
                    <a:pt x="71" y="149"/>
                    <a:pt x="75" y="150"/>
                    <a:pt x="78" y="152"/>
                  </a:cubicBezTo>
                  <a:cubicBezTo>
                    <a:pt x="79" y="153"/>
                    <a:pt x="75" y="151"/>
                    <a:pt x="74" y="150"/>
                  </a:cubicBezTo>
                  <a:cubicBezTo>
                    <a:pt x="70" y="148"/>
                    <a:pt x="68" y="146"/>
                    <a:pt x="63" y="144"/>
                  </a:cubicBezTo>
                  <a:cubicBezTo>
                    <a:pt x="61" y="143"/>
                    <a:pt x="59" y="143"/>
                    <a:pt x="57" y="143"/>
                  </a:cubicBezTo>
                  <a:cubicBezTo>
                    <a:pt x="49" y="139"/>
                    <a:pt x="44" y="135"/>
                    <a:pt x="36" y="134"/>
                  </a:cubicBezTo>
                  <a:cubicBezTo>
                    <a:pt x="31" y="130"/>
                    <a:pt x="26" y="129"/>
                    <a:pt x="21" y="126"/>
                  </a:cubicBezTo>
                  <a:cubicBezTo>
                    <a:pt x="5" y="131"/>
                    <a:pt x="26" y="117"/>
                    <a:pt x="14" y="126"/>
                  </a:cubicBezTo>
                  <a:cubicBezTo>
                    <a:pt x="0" y="124"/>
                    <a:pt x="8" y="130"/>
                    <a:pt x="14" y="134"/>
                  </a:cubicBezTo>
                  <a:cubicBezTo>
                    <a:pt x="16" y="124"/>
                    <a:pt x="15" y="123"/>
                    <a:pt x="26" y="122"/>
                  </a:cubicBezTo>
                  <a:cubicBezTo>
                    <a:pt x="23" y="116"/>
                    <a:pt x="19" y="115"/>
                    <a:pt x="14" y="111"/>
                  </a:cubicBezTo>
                  <a:cubicBezTo>
                    <a:pt x="19" y="110"/>
                    <a:pt x="25" y="111"/>
                    <a:pt x="29" y="108"/>
                  </a:cubicBezTo>
                  <a:cubicBezTo>
                    <a:pt x="30" y="107"/>
                    <a:pt x="26" y="106"/>
                    <a:pt x="26" y="104"/>
                  </a:cubicBezTo>
                  <a:cubicBezTo>
                    <a:pt x="26" y="102"/>
                    <a:pt x="29" y="101"/>
                    <a:pt x="30" y="99"/>
                  </a:cubicBezTo>
                  <a:cubicBezTo>
                    <a:pt x="33" y="90"/>
                    <a:pt x="35" y="85"/>
                    <a:pt x="44" y="83"/>
                  </a:cubicBezTo>
                  <a:cubicBezTo>
                    <a:pt x="51" y="80"/>
                    <a:pt x="56" y="77"/>
                    <a:pt x="63" y="75"/>
                  </a:cubicBezTo>
                  <a:cubicBezTo>
                    <a:pt x="67" y="70"/>
                    <a:pt x="70" y="64"/>
                    <a:pt x="74" y="59"/>
                  </a:cubicBezTo>
                  <a:cubicBezTo>
                    <a:pt x="73" y="61"/>
                    <a:pt x="72" y="63"/>
                    <a:pt x="72" y="65"/>
                  </a:cubicBezTo>
                  <a:cubicBezTo>
                    <a:pt x="72" y="67"/>
                    <a:pt x="76" y="61"/>
                    <a:pt x="74" y="60"/>
                  </a:cubicBezTo>
                  <a:cubicBezTo>
                    <a:pt x="71" y="59"/>
                    <a:pt x="68" y="61"/>
                    <a:pt x="65" y="62"/>
                  </a:cubicBezTo>
                  <a:cubicBezTo>
                    <a:pt x="60" y="65"/>
                    <a:pt x="57" y="69"/>
                    <a:pt x="51" y="71"/>
                  </a:cubicBezTo>
                  <a:cubicBezTo>
                    <a:pt x="46" y="76"/>
                    <a:pt x="40" y="80"/>
                    <a:pt x="33" y="81"/>
                  </a:cubicBezTo>
                  <a:cubicBezTo>
                    <a:pt x="29" y="87"/>
                    <a:pt x="28" y="92"/>
                    <a:pt x="21" y="93"/>
                  </a:cubicBezTo>
                  <a:cubicBezTo>
                    <a:pt x="17" y="99"/>
                    <a:pt x="5" y="100"/>
                    <a:pt x="17" y="98"/>
                  </a:cubicBezTo>
                  <a:cubicBezTo>
                    <a:pt x="25" y="92"/>
                    <a:pt x="31" y="87"/>
                    <a:pt x="38" y="81"/>
                  </a:cubicBezTo>
                  <a:cubicBezTo>
                    <a:pt x="41" y="79"/>
                    <a:pt x="47" y="74"/>
                    <a:pt x="47" y="74"/>
                  </a:cubicBezTo>
                  <a:cubicBezTo>
                    <a:pt x="51" y="68"/>
                    <a:pt x="58" y="66"/>
                    <a:pt x="65" y="65"/>
                  </a:cubicBezTo>
                  <a:cubicBezTo>
                    <a:pt x="69" y="59"/>
                    <a:pt x="71" y="56"/>
                    <a:pt x="65" y="51"/>
                  </a:cubicBezTo>
                  <a:cubicBezTo>
                    <a:pt x="72" y="46"/>
                    <a:pt x="76" y="40"/>
                    <a:pt x="84" y="36"/>
                  </a:cubicBezTo>
                  <a:cubicBezTo>
                    <a:pt x="88" y="28"/>
                    <a:pt x="87" y="22"/>
                    <a:pt x="78" y="20"/>
                  </a:cubicBezTo>
                  <a:cubicBezTo>
                    <a:pt x="89" y="14"/>
                    <a:pt x="90" y="14"/>
                    <a:pt x="89" y="0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45" name="Freeform 673"/>
            <p:cNvSpPr>
              <a:spLocks/>
            </p:cNvSpPr>
            <p:nvPr/>
          </p:nvSpPr>
          <p:spPr bwMode="auto">
            <a:xfrm>
              <a:off x="992" y="3073"/>
              <a:ext cx="23" cy="93"/>
            </a:xfrm>
            <a:custGeom>
              <a:avLst/>
              <a:gdLst>
                <a:gd name="T0" fmla="*/ 47 w 47"/>
                <a:gd name="T1" fmla="*/ 31 h 193"/>
                <a:gd name="T2" fmla="*/ 39 w 47"/>
                <a:gd name="T3" fmla="*/ 28 h 193"/>
                <a:gd name="T4" fmla="*/ 42 w 47"/>
                <a:gd name="T5" fmla="*/ 37 h 193"/>
                <a:gd name="T6" fmla="*/ 41 w 47"/>
                <a:gd name="T7" fmla="*/ 52 h 193"/>
                <a:gd name="T8" fmla="*/ 30 w 47"/>
                <a:gd name="T9" fmla="*/ 80 h 193"/>
                <a:gd name="T10" fmla="*/ 23 w 47"/>
                <a:gd name="T11" fmla="*/ 107 h 193"/>
                <a:gd name="T12" fmla="*/ 15 w 47"/>
                <a:gd name="T13" fmla="*/ 143 h 193"/>
                <a:gd name="T14" fmla="*/ 5 w 47"/>
                <a:gd name="T15" fmla="*/ 170 h 193"/>
                <a:gd name="T16" fmla="*/ 3 w 47"/>
                <a:gd name="T17" fmla="*/ 176 h 193"/>
                <a:gd name="T18" fmla="*/ 9 w 47"/>
                <a:gd name="T19" fmla="*/ 161 h 193"/>
                <a:gd name="T20" fmla="*/ 12 w 47"/>
                <a:gd name="T21" fmla="*/ 146 h 193"/>
                <a:gd name="T22" fmla="*/ 3 w 47"/>
                <a:gd name="T23" fmla="*/ 149 h 193"/>
                <a:gd name="T24" fmla="*/ 15 w 47"/>
                <a:gd name="T25" fmla="*/ 140 h 193"/>
                <a:gd name="T26" fmla="*/ 20 w 47"/>
                <a:gd name="T27" fmla="*/ 113 h 193"/>
                <a:gd name="T28" fmla="*/ 21 w 47"/>
                <a:gd name="T29" fmla="*/ 103 h 193"/>
                <a:gd name="T30" fmla="*/ 24 w 47"/>
                <a:gd name="T31" fmla="*/ 89 h 193"/>
                <a:gd name="T32" fmla="*/ 27 w 47"/>
                <a:gd name="T33" fmla="*/ 85 h 193"/>
                <a:gd name="T34" fmla="*/ 26 w 47"/>
                <a:gd name="T35" fmla="*/ 83 h 193"/>
                <a:gd name="T36" fmla="*/ 30 w 47"/>
                <a:gd name="T37" fmla="*/ 74 h 193"/>
                <a:gd name="T38" fmla="*/ 35 w 47"/>
                <a:gd name="T39" fmla="*/ 55 h 193"/>
                <a:gd name="T40" fmla="*/ 38 w 47"/>
                <a:gd name="T41" fmla="*/ 37 h 193"/>
                <a:gd name="T42" fmla="*/ 35 w 47"/>
                <a:gd name="T43" fmla="*/ 26 h 193"/>
                <a:gd name="T44" fmla="*/ 41 w 47"/>
                <a:gd name="T45" fmla="*/ 13 h 193"/>
                <a:gd name="T46" fmla="*/ 41 w 47"/>
                <a:gd name="T47" fmla="*/ 5 h 193"/>
                <a:gd name="T48" fmla="*/ 47 w 47"/>
                <a:gd name="T49" fmla="*/ 3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7" h="193">
                  <a:moveTo>
                    <a:pt x="47" y="31"/>
                  </a:moveTo>
                  <a:cubicBezTo>
                    <a:pt x="45" y="25"/>
                    <a:pt x="42" y="19"/>
                    <a:pt x="39" y="28"/>
                  </a:cubicBezTo>
                  <a:cubicBezTo>
                    <a:pt x="45" y="36"/>
                    <a:pt x="33" y="33"/>
                    <a:pt x="42" y="37"/>
                  </a:cubicBezTo>
                  <a:cubicBezTo>
                    <a:pt x="41" y="44"/>
                    <a:pt x="38" y="46"/>
                    <a:pt x="41" y="52"/>
                  </a:cubicBezTo>
                  <a:cubicBezTo>
                    <a:pt x="36" y="62"/>
                    <a:pt x="37" y="71"/>
                    <a:pt x="30" y="80"/>
                  </a:cubicBezTo>
                  <a:cubicBezTo>
                    <a:pt x="28" y="89"/>
                    <a:pt x="28" y="100"/>
                    <a:pt x="23" y="107"/>
                  </a:cubicBezTo>
                  <a:cubicBezTo>
                    <a:pt x="21" y="119"/>
                    <a:pt x="22" y="133"/>
                    <a:pt x="15" y="143"/>
                  </a:cubicBezTo>
                  <a:cubicBezTo>
                    <a:pt x="13" y="152"/>
                    <a:pt x="13" y="164"/>
                    <a:pt x="5" y="170"/>
                  </a:cubicBezTo>
                  <a:cubicBezTo>
                    <a:pt x="3" y="187"/>
                    <a:pt x="0" y="193"/>
                    <a:pt x="3" y="176"/>
                  </a:cubicBezTo>
                  <a:cubicBezTo>
                    <a:pt x="1" y="164"/>
                    <a:pt x="0" y="168"/>
                    <a:pt x="9" y="161"/>
                  </a:cubicBezTo>
                  <a:cubicBezTo>
                    <a:pt x="9" y="159"/>
                    <a:pt x="12" y="146"/>
                    <a:pt x="12" y="146"/>
                  </a:cubicBezTo>
                  <a:cubicBezTo>
                    <a:pt x="10" y="144"/>
                    <a:pt x="6" y="148"/>
                    <a:pt x="3" y="149"/>
                  </a:cubicBezTo>
                  <a:cubicBezTo>
                    <a:pt x="7" y="144"/>
                    <a:pt x="10" y="143"/>
                    <a:pt x="15" y="140"/>
                  </a:cubicBezTo>
                  <a:cubicBezTo>
                    <a:pt x="14" y="132"/>
                    <a:pt x="17" y="121"/>
                    <a:pt x="20" y="113"/>
                  </a:cubicBezTo>
                  <a:cubicBezTo>
                    <a:pt x="15" y="104"/>
                    <a:pt x="26" y="112"/>
                    <a:pt x="21" y="103"/>
                  </a:cubicBezTo>
                  <a:cubicBezTo>
                    <a:pt x="25" y="97"/>
                    <a:pt x="27" y="96"/>
                    <a:pt x="24" y="89"/>
                  </a:cubicBezTo>
                  <a:cubicBezTo>
                    <a:pt x="25" y="88"/>
                    <a:pt x="28" y="86"/>
                    <a:pt x="27" y="85"/>
                  </a:cubicBezTo>
                  <a:cubicBezTo>
                    <a:pt x="25" y="83"/>
                    <a:pt x="14" y="90"/>
                    <a:pt x="26" y="83"/>
                  </a:cubicBezTo>
                  <a:cubicBezTo>
                    <a:pt x="18" y="77"/>
                    <a:pt x="23" y="77"/>
                    <a:pt x="30" y="74"/>
                  </a:cubicBezTo>
                  <a:cubicBezTo>
                    <a:pt x="33" y="58"/>
                    <a:pt x="31" y="64"/>
                    <a:pt x="35" y="55"/>
                  </a:cubicBezTo>
                  <a:cubicBezTo>
                    <a:pt x="32" y="49"/>
                    <a:pt x="35" y="43"/>
                    <a:pt x="38" y="37"/>
                  </a:cubicBezTo>
                  <a:cubicBezTo>
                    <a:pt x="35" y="30"/>
                    <a:pt x="42" y="29"/>
                    <a:pt x="35" y="26"/>
                  </a:cubicBezTo>
                  <a:cubicBezTo>
                    <a:pt x="38" y="22"/>
                    <a:pt x="39" y="18"/>
                    <a:pt x="41" y="13"/>
                  </a:cubicBezTo>
                  <a:cubicBezTo>
                    <a:pt x="44" y="0"/>
                    <a:pt x="29" y="10"/>
                    <a:pt x="41" y="5"/>
                  </a:cubicBezTo>
                  <a:cubicBezTo>
                    <a:pt x="43" y="14"/>
                    <a:pt x="44" y="22"/>
                    <a:pt x="47" y="31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46" name="Freeform 674"/>
            <p:cNvSpPr>
              <a:spLocks/>
            </p:cNvSpPr>
            <p:nvPr/>
          </p:nvSpPr>
          <p:spPr bwMode="auto">
            <a:xfrm>
              <a:off x="1128" y="3199"/>
              <a:ext cx="89" cy="76"/>
            </a:xfrm>
            <a:custGeom>
              <a:avLst/>
              <a:gdLst>
                <a:gd name="T0" fmla="*/ 174 w 180"/>
                <a:gd name="T1" fmla="*/ 79 h 158"/>
                <a:gd name="T2" fmla="*/ 154 w 180"/>
                <a:gd name="T3" fmla="*/ 83 h 158"/>
                <a:gd name="T4" fmla="*/ 132 w 180"/>
                <a:gd name="T5" fmla="*/ 94 h 158"/>
                <a:gd name="T6" fmla="*/ 93 w 180"/>
                <a:gd name="T7" fmla="*/ 113 h 158"/>
                <a:gd name="T8" fmla="*/ 70 w 180"/>
                <a:gd name="T9" fmla="*/ 128 h 158"/>
                <a:gd name="T10" fmla="*/ 58 w 180"/>
                <a:gd name="T11" fmla="*/ 137 h 158"/>
                <a:gd name="T12" fmla="*/ 24 w 180"/>
                <a:gd name="T13" fmla="*/ 146 h 158"/>
                <a:gd name="T14" fmla="*/ 15 w 180"/>
                <a:gd name="T15" fmla="*/ 158 h 158"/>
                <a:gd name="T16" fmla="*/ 18 w 180"/>
                <a:gd name="T17" fmla="*/ 151 h 158"/>
                <a:gd name="T18" fmla="*/ 16 w 180"/>
                <a:gd name="T19" fmla="*/ 140 h 158"/>
                <a:gd name="T20" fmla="*/ 25 w 180"/>
                <a:gd name="T21" fmla="*/ 133 h 158"/>
                <a:gd name="T22" fmla="*/ 51 w 180"/>
                <a:gd name="T23" fmla="*/ 113 h 158"/>
                <a:gd name="T24" fmla="*/ 75 w 180"/>
                <a:gd name="T25" fmla="*/ 103 h 158"/>
                <a:gd name="T26" fmla="*/ 96 w 180"/>
                <a:gd name="T27" fmla="*/ 94 h 158"/>
                <a:gd name="T28" fmla="*/ 111 w 180"/>
                <a:gd name="T29" fmla="*/ 89 h 158"/>
                <a:gd name="T30" fmla="*/ 126 w 180"/>
                <a:gd name="T31" fmla="*/ 79 h 158"/>
                <a:gd name="T32" fmla="*/ 148 w 180"/>
                <a:gd name="T33" fmla="*/ 71 h 158"/>
                <a:gd name="T34" fmla="*/ 162 w 180"/>
                <a:gd name="T35" fmla="*/ 62 h 158"/>
                <a:gd name="T36" fmla="*/ 172 w 180"/>
                <a:gd name="T37" fmla="*/ 52 h 158"/>
                <a:gd name="T38" fmla="*/ 162 w 180"/>
                <a:gd name="T39" fmla="*/ 47 h 158"/>
                <a:gd name="T40" fmla="*/ 144 w 180"/>
                <a:gd name="T41" fmla="*/ 10 h 158"/>
                <a:gd name="T42" fmla="*/ 145 w 180"/>
                <a:gd name="T43" fmla="*/ 2 h 158"/>
                <a:gd name="T44" fmla="*/ 157 w 180"/>
                <a:gd name="T45" fmla="*/ 26 h 158"/>
                <a:gd name="T46" fmla="*/ 171 w 180"/>
                <a:gd name="T47" fmla="*/ 44 h 158"/>
                <a:gd name="T48" fmla="*/ 174 w 180"/>
                <a:gd name="T49" fmla="*/ 79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0" h="158">
                  <a:moveTo>
                    <a:pt x="174" y="79"/>
                  </a:moveTo>
                  <a:cubicBezTo>
                    <a:pt x="166" y="81"/>
                    <a:pt x="163" y="82"/>
                    <a:pt x="154" y="83"/>
                  </a:cubicBezTo>
                  <a:cubicBezTo>
                    <a:pt x="150" y="89"/>
                    <a:pt x="140" y="91"/>
                    <a:pt x="132" y="94"/>
                  </a:cubicBezTo>
                  <a:cubicBezTo>
                    <a:pt x="124" y="104"/>
                    <a:pt x="105" y="112"/>
                    <a:pt x="93" y="113"/>
                  </a:cubicBezTo>
                  <a:cubicBezTo>
                    <a:pt x="85" y="118"/>
                    <a:pt x="80" y="126"/>
                    <a:pt x="70" y="128"/>
                  </a:cubicBezTo>
                  <a:cubicBezTo>
                    <a:pt x="66" y="134"/>
                    <a:pt x="65" y="136"/>
                    <a:pt x="58" y="137"/>
                  </a:cubicBezTo>
                  <a:cubicBezTo>
                    <a:pt x="48" y="142"/>
                    <a:pt x="35" y="144"/>
                    <a:pt x="24" y="146"/>
                  </a:cubicBezTo>
                  <a:cubicBezTo>
                    <a:pt x="22" y="152"/>
                    <a:pt x="20" y="154"/>
                    <a:pt x="15" y="158"/>
                  </a:cubicBezTo>
                  <a:cubicBezTo>
                    <a:pt x="0" y="156"/>
                    <a:pt x="12" y="156"/>
                    <a:pt x="18" y="151"/>
                  </a:cubicBezTo>
                  <a:cubicBezTo>
                    <a:pt x="19" y="147"/>
                    <a:pt x="15" y="144"/>
                    <a:pt x="16" y="140"/>
                  </a:cubicBezTo>
                  <a:cubicBezTo>
                    <a:pt x="17" y="136"/>
                    <a:pt x="23" y="136"/>
                    <a:pt x="25" y="133"/>
                  </a:cubicBezTo>
                  <a:cubicBezTo>
                    <a:pt x="32" y="124"/>
                    <a:pt x="39" y="117"/>
                    <a:pt x="51" y="113"/>
                  </a:cubicBezTo>
                  <a:cubicBezTo>
                    <a:pt x="61" y="105"/>
                    <a:pt x="63" y="104"/>
                    <a:pt x="75" y="103"/>
                  </a:cubicBezTo>
                  <a:cubicBezTo>
                    <a:pt x="86" y="95"/>
                    <a:pt x="77" y="95"/>
                    <a:pt x="96" y="94"/>
                  </a:cubicBezTo>
                  <a:cubicBezTo>
                    <a:pt x="101" y="92"/>
                    <a:pt x="106" y="91"/>
                    <a:pt x="111" y="89"/>
                  </a:cubicBezTo>
                  <a:cubicBezTo>
                    <a:pt x="121" y="79"/>
                    <a:pt x="116" y="81"/>
                    <a:pt x="126" y="79"/>
                  </a:cubicBezTo>
                  <a:cubicBezTo>
                    <a:pt x="132" y="71"/>
                    <a:pt x="139" y="75"/>
                    <a:pt x="148" y="71"/>
                  </a:cubicBezTo>
                  <a:cubicBezTo>
                    <a:pt x="151" y="65"/>
                    <a:pt x="156" y="65"/>
                    <a:pt x="162" y="62"/>
                  </a:cubicBezTo>
                  <a:cubicBezTo>
                    <a:pt x="173" y="66"/>
                    <a:pt x="180" y="63"/>
                    <a:pt x="172" y="52"/>
                  </a:cubicBezTo>
                  <a:cubicBezTo>
                    <a:pt x="170" y="43"/>
                    <a:pt x="169" y="50"/>
                    <a:pt x="162" y="47"/>
                  </a:cubicBezTo>
                  <a:cubicBezTo>
                    <a:pt x="157" y="35"/>
                    <a:pt x="154" y="20"/>
                    <a:pt x="144" y="10"/>
                  </a:cubicBezTo>
                  <a:cubicBezTo>
                    <a:pt x="141" y="4"/>
                    <a:pt x="135" y="0"/>
                    <a:pt x="145" y="2"/>
                  </a:cubicBezTo>
                  <a:cubicBezTo>
                    <a:pt x="150" y="10"/>
                    <a:pt x="151" y="18"/>
                    <a:pt x="157" y="26"/>
                  </a:cubicBezTo>
                  <a:cubicBezTo>
                    <a:pt x="160" y="38"/>
                    <a:pt x="158" y="42"/>
                    <a:pt x="171" y="44"/>
                  </a:cubicBezTo>
                  <a:cubicBezTo>
                    <a:pt x="173" y="56"/>
                    <a:pt x="160" y="79"/>
                    <a:pt x="174" y="79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47" name="Freeform 675"/>
            <p:cNvSpPr>
              <a:spLocks/>
            </p:cNvSpPr>
            <p:nvPr/>
          </p:nvSpPr>
          <p:spPr bwMode="auto">
            <a:xfrm>
              <a:off x="1146" y="3069"/>
              <a:ext cx="52" cy="127"/>
            </a:xfrm>
            <a:custGeom>
              <a:avLst/>
              <a:gdLst>
                <a:gd name="T0" fmla="*/ 104 w 106"/>
                <a:gd name="T1" fmla="*/ 263 h 263"/>
                <a:gd name="T2" fmla="*/ 88 w 106"/>
                <a:gd name="T3" fmla="*/ 230 h 263"/>
                <a:gd name="T4" fmla="*/ 80 w 106"/>
                <a:gd name="T5" fmla="*/ 209 h 263"/>
                <a:gd name="T6" fmla="*/ 68 w 106"/>
                <a:gd name="T7" fmla="*/ 185 h 263"/>
                <a:gd name="T8" fmla="*/ 62 w 106"/>
                <a:gd name="T9" fmla="*/ 161 h 263"/>
                <a:gd name="T10" fmla="*/ 50 w 106"/>
                <a:gd name="T11" fmla="*/ 144 h 263"/>
                <a:gd name="T12" fmla="*/ 38 w 106"/>
                <a:gd name="T13" fmla="*/ 107 h 263"/>
                <a:gd name="T14" fmla="*/ 29 w 106"/>
                <a:gd name="T15" fmla="*/ 89 h 263"/>
                <a:gd name="T16" fmla="*/ 20 w 106"/>
                <a:gd name="T17" fmla="*/ 57 h 263"/>
                <a:gd name="T18" fmla="*/ 16 w 106"/>
                <a:gd name="T19" fmla="*/ 36 h 263"/>
                <a:gd name="T20" fmla="*/ 2 w 106"/>
                <a:gd name="T21" fmla="*/ 20 h 263"/>
                <a:gd name="T22" fmla="*/ 4 w 106"/>
                <a:gd name="T23" fmla="*/ 0 h 263"/>
                <a:gd name="T24" fmla="*/ 16 w 106"/>
                <a:gd name="T25" fmla="*/ 48 h 263"/>
                <a:gd name="T26" fmla="*/ 28 w 106"/>
                <a:gd name="T27" fmla="*/ 65 h 263"/>
                <a:gd name="T28" fmla="*/ 43 w 106"/>
                <a:gd name="T29" fmla="*/ 102 h 263"/>
                <a:gd name="T30" fmla="*/ 53 w 106"/>
                <a:gd name="T31" fmla="*/ 135 h 263"/>
                <a:gd name="T32" fmla="*/ 67 w 106"/>
                <a:gd name="T33" fmla="*/ 158 h 263"/>
                <a:gd name="T34" fmla="*/ 68 w 106"/>
                <a:gd name="T35" fmla="*/ 165 h 263"/>
                <a:gd name="T36" fmla="*/ 73 w 106"/>
                <a:gd name="T37" fmla="*/ 168 h 263"/>
                <a:gd name="T38" fmla="*/ 79 w 106"/>
                <a:gd name="T39" fmla="*/ 183 h 263"/>
                <a:gd name="T40" fmla="*/ 88 w 106"/>
                <a:gd name="T41" fmla="*/ 206 h 263"/>
                <a:gd name="T42" fmla="*/ 94 w 106"/>
                <a:gd name="T43" fmla="*/ 225 h 263"/>
                <a:gd name="T44" fmla="*/ 103 w 106"/>
                <a:gd name="T45" fmla="*/ 236 h 263"/>
                <a:gd name="T46" fmla="*/ 106 w 106"/>
                <a:gd name="T47" fmla="*/ 251 h 263"/>
                <a:gd name="T48" fmla="*/ 100 w 106"/>
                <a:gd name="T49" fmla="*/ 260 h 263"/>
                <a:gd name="T50" fmla="*/ 104 w 106"/>
                <a:gd name="T51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6" h="263">
                  <a:moveTo>
                    <a:pt x="104" y="263"/>
                  </a:moveTo>
                  <a:cubicBezTo>
                    <a:pt x="98" y="253"/>
                    <a:pt x="95" y="240"/>
                    <a:pt x="88" y="230"/>
                  </a:cubicBezTo>
                  <a:cubicBezTo>
                    <a:pt x="86" y="223"/>
                    <a:pt x="85" y="215"/>
                    <a:pt x="80" y="209"/>
                  </a:cubicBezTo>
                  <a:cubicBezTo>
                    <a:pt x="78" y="199"/>
                    <a:pt x="74" y="193"/>
                    <a:pt x="68" y="185"/>
                  </a:cubicBezTo>
                  <a:cubicBezTo>
                    <a:pt x="67" y="177"/>
                    <a:pt x="66" y="168"/>
                    <a:pt x="62" y="161"/>
                  </a:cubicBezTo>
                  <a:cubicBezTo>
                    <a:pt x="61" y="155"/>
                    <a:pt x="55" y="147"/>
                    <a:pt x="50" y="144"/>
                  </a:cubicBezTo>
                  <a:cubicBezTo>
                    <a:pt x="53" y="127"/>
                    <a:pt x="48" y="120"/>
                    <a:pt x="38" y="107"/>
                  </a:cubicBezTo>
                  <a:cubicBezTo>
                    <a:pt x="37" y="100"/>
                    <a:pt x="29" y="89"/>
                    <a:pt x="29" y="89"/>
                  </a:cubicBezTo>
                  <a:cubicBezTo>
                    <a:pt x="28" y="73"/>
                    <a:pt x="25" y="71"/>
                    <a:pt x="20" y="57"/>
                  </a:cubicBezTo>
                  <a:cubicBezTo>
                    <a:pt x="18" y="44"/>
                    <a:pt x="13" y="52"/>
                    <a:pt x="16" y="36"/>
                  </a:cubicBezTo>
                  <a:cubicBezTo>
                    <a:pt x="4" y="34"/>
                    <a:pt x="13" y="22"/>
                    <a:pt x="2" y="20"/>
                  </a:cubicBezTo>
                  <a:cubicBezTo>
                    <a:pt x="0" y="10"/>
                    <a:pt x="1" y="10"/>
                    <a:pt x="4" y="0"/>
                  </a:cubicBezTo>
                  <a:cubicBezTo>
                    <a:pt x="5" y="15"/>
                    <a:pt x="7" y="36"/>
                    <a:pt x="16" y="48"/>
                  </a:cubicBezTo>
                  <a:cubicBezTo>
                    <a:pt x="17" y="55"/>
                    <a:pt x="24" y="59"/>
                    <a:pt x="28" y="65"/>
                  </a:cubicBezTo>
                  <a:cubicBezTo>
                    <a:pt x="29" y="80"/>
                    <a:pt x="29" y="94"/>
                    <a:pt x="43" y="102"/>
                  </a:cubicBezTo>
                  <a:cubicBezTo>
                    <a:pt x="44" y="112"/>
                    <a:pt x="47" y="127"/>
                    <a:pt x="53" y="135"/>
                  </a:cubicBezTo>
                  <a:cubicBezTo>
                    <a:pt x="55" y="144"/>
                    <a:pt x="59" y="153"/>
                    <a:pt x="67" y="158"/>
                  </a:cubicBezTo>
                  <a:cubicBezTo>
                    <a:pt x="67" y="160"/>
                    <a:pt x="67" y="163"/>
                    <a:pt x="68" y="165"/>
                  </a:cubicBezTo>
                  <a:cubicBezTo>
                    <a:pt x="69" y="167"/>
                    <a:pt x="72" y="166"/>
                    <a:pt x="73" y="168"/>
                  </a:cubicBezTo>
                  <a:cubicBezTo>
                    <a:pt x="80" y="185"/>
                    <a:pt x="68" y="176"/>
                    <a:pt x="79" y="183"/>
                  </a:cubicBezTo>
                  <a:cubicBezTo>
                    <a:pt x="82" y="197"/>
                    <a:pt x="82" y="196"/>
                    <a:pt x="88" y="206"/>
                  </a:cubicBezTo>
                  <a:cubicBezTo>
                    <a:pt x="89" y="215"/>
                    <a:pt x="89" y="218"/>
                    <a:pt x="94" y="225"/>
                  </a:cubicBezTo>
                  <a:cubicBezTo>
                    <a:pt x="96" y="233"/>
                    <a:pt x="99" y="229"/>
                    <a:pt x="103" y="236"/>
                  </a:cubicBezTo>
                  <a:cubicBezTo>
                    <a:pt x="104" y="241"/>
                    <a:pt x="106" y="246"/>
                    <a:pt x="106" y="251"/>
                  </a:cubicBezTo>
                  <a:cubicBezTo>
                    <a:pt x="106" y="254"/>
                    <a:pt x="100" y="259"/>
                    <a:pt x="100" y="260"/>
                  </a:cubicBezTo>
                  <a:cubicBezTo>
                    <a:pt x="100" y="262"/>
                    <a:pt x="103" y="262"/>
                    <a:pt x="104" y="263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48" name="Freeform 676"/>
            <p:cNvSpPr>
              <a:spLocks/>
            </p:cNvSpPr>
            <p:nvPr/>
          </p:nvSpPr>
          <p:spPr bwMode="auto">
            <a:xfrm>
              <a:off x="847" y="3022"/>
              <a:ext cx="175" cy="20"/>
            </a:xfrm>
            <a:custGeom>
              <a:avLst/>
              <a:gdLst>
                <a:gd name="T0" fmla="*/ 348 w 356"/>
                <a:gd name="T1" fmla="*/ 6 h 40"/>
                <a:gd name="T2" fmla="*/ 291 w 356"/>
                <a:gd name="T3" fmla="*/ 6 h 40"/>
                <a:gd name="T4" fmla="*/ 159 w 356"/>
                <a:gd name="T5" fmla="*/ 9 h 40"/>
                <a:gd name="T6" fmla="*/ 26 w 356"/>
                <a:gd name="T7" fmla="*/ 13 h 40"/>
                <a:gd name="T8" fmla="*/ 17 w 356"/>
                <a:gd name="T9" fmla="*/ 37 h 40"/>
                <a:gd name="T10" fmla="*/ 21 w 356"/>
                <a:gd name="T11" fmla="*/ 34 h 40"/>
                <a:gd name="T12" fmla="*/ 110 w 356"/>
                <a:gd name="T13" fmla="*/ 36 h 40"/>
                <a:gd name="T14" fmla="*/ 149 w 356"/>
                <a:gd name="T15" fmla="*/ 33 h 40"/>
                <a:gd name="T16" fmla="*/ 188 w 356"/>
                <a:gd name="T17" fmla="*/ 31 h 40"/>
                <a:gd name="T18" fmla="*/ 270 w 356"/>
                <a:gd name="T19" fmla="*/ 27 h 40"/>
                <a:gd name="T20" fmla="*/ 347 w 356"/>
                <a:gd name="T21" fmla="*/ 25 h 40"/>
                <a:gd name="T22" fmla="*/ 348 w 356"/>
                <a:gd name="T23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6" h="40">
                  <a:moveTo>
                    <a:pt x="348" y="6"/>
                  </a:moveTo>
                  <a:cubicBezTo>
                    <a:pt x="323" y="0"/>
                    <a:pt x="345" y="5"/>
                    <a:pt x="291" y="6"/>
                  </a:cubicBezTo>
                  <a:cubicBezTo>
                    <a:pt x="247" y="7"/>
                    <a:pt x="159" y="9"/>
                    <a:pt x="159" y="9"/>
                  </a:cubicBezTo>
                  <a:cubicBezTo>
                    <a:pt x="151" y="10"/>
                    <a:pt x="34" y="12"/>
                    <a:pt x="26" y="13"/>
                  </a:cubicBezTo>
                  <a:cubicBezTo>
                    <a:pt x="0" y="18"/>
                    <a:pt x="18" y="34"/>
                    <a:pt x="17" y="37"/>
                  </a:cubicBezTo>
                  <a:cubicBezTo>
                    <a:pt x="16" y="40"/>
                    <a:pt x="6" y="34"/>
                    <a:pt x="21" y="34"/>
                  </a:cubicBezTo>
                  <a:cubicBezTo>
                    <a:pt x="36" y="34"/>
                    <a:pt x="89" y="36"/>
                    <a:pt x="110" y="36"/>
                  </a:cubicBezTo>
                  <a:cubicBezTo>
                    <a:pt x="131" y="36"/>
                    <a:pt x="136" y="34"/>
                    <a:pt x="149" y="33"/>
                  </a:cubicBezTo>
                  <a:cubicBezTo>
                    <a:pt x="167" y="29"/>
                    <a:pt x="167" y="33"/>
                    <a:pt x="188" y="31"/>
                  </a:cubicBezTo>
                  <a:cubicBezTo>
                    <a:pt x="214" y="27"/>
                    <a:pt x="243" y="28"/>
                    <a:pt x="270" y="27"/>
                  </a:cubicBezTo>
                  <a:cubicBezTo>
                    <a:pt x="289" y="19"/>
                    <a:pt x="324" y="27"/>
                    <a:pt x="347" y="25"/>
                  </a:cubicBezTo>
                  <a:cubicBezTo>
                    <a:pt x="348" y="16"/>
                    <a:pt x="356" y="8"/>
                    <a:pt x="348" y="6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49" name="Freeform 677"/>
            <p:cNvSpPr>
              <a:spLocks/>
            </p:cNvSpPr>
            <p:nvPr/>
          </p:nvSpPr>
          <p:spPr bwMode="auto">
            <a:xfrm>
              <a:off x="911" y="3037"/>
              <a:ext cx="108" cy="35"/>
            </a:xfrm>
            <a:custGeom>
              <a:avLst/>
              <a:gdLst>
                <a:gd name="T0" fmla="*/ 124 w 218"/>
                <a:gd name="T1" fmla="*/ 3 h 71"/>
                <a:gd name="T2" fmla="*/ 111 w 218"/>
                <a:gd name="T3" fmla="*/ 12 h 71"/>
                <a:gd name="T4" fmla="*/ 106 w 218"/>
                <a:gd name="T5" fmla="*/ 14 h 71"/>
                <a:gd name="T6" fmla="*/ 111 w 218"/>
                <a:gd name="T7" fmla="*/ 15 h 71"/>
                <a:gd name="T8" fmla="*/ 105 w 218"/>
                <a:gd name="T9" fmla="*/ 17 h 71"/>
                <a:gd name="T10" fmla="*/ 97 w 218"/>
                <a:gd name="T11" fmla="*/ 29 h 71"/>
                <a:gd name="T12" fmla="*/ 88 w 218"/>
                <a:gd name="T13" fmla="*/ 27 h 71"/>
                <a:gd name="T14" fmla="*/ 93 w 218"/>
                <a:gd name="T15" fmla="*/ 30 h 71"/>
                <a:gd name="T16" fmla="*/ 85 w 218"/>
                <a:gd name="T17" fmla="*/ 29 h 71"/>
                <a:gd name="T18" fmla="*/ 72 w 218"/>
                <a:gd name="T19" fmla="*/ 30 h 71"/>
                <a:gd name="T20" fmla="*/ 55 w 218"/>
                <a:gd name="T21" fmla="*/ 38 h 71"/>
                <a:gd name="T22" fmla="*/ 93 w 218"/>
                <a:gd name="T23" fmla="*/ 36 h 71"/>
                <a:gd name="T24" fmla="*/ 151 w 218"/>
                <a:gd name="T25" fmla="*/ 35 h 71"/>
                <a:gd name="T26" fmla="*/ 193 w 218"/>
                <a:gd name="T27" fmla="*/ 39 h 71"/>
                <a:gd name="T28" fmla="*/ 124 w 218"/>
                <a:gd name="T29" fmla="*/ 41 h 71"/>
                <a:gd name="T30" fmla="*/ 99 w 218"/>
                <a:gd name="T31" fmla="*/ 30 h 71"/>
                <a:gd name="T32" fmla="*/ 69 w 218"/>
                <a:gd name="T33" fmla="*/ 38 h 71"/>
                <a:gd name="T34" fmla="*/ 46 w 218"/>
                <a:gd name="T35" fmla="*/ 42 h 71"/>
                <a:gd name="T36" fmla="*/ 36 w 218"/>
                <a:gd name="T37" fmla="*/ 47 h 71"/>
                <a:gd name="T38" fmla="*/ 31 w 218"/>
                <a:gd name="T39" fmla="*/ 45 h 71"/>
                <a:gd name="T40" fmla="*/ 48 w 218"/>
                <a:gd name="T41" fmla="*/ 50 h 71"/>
                <a:gd name="T42" fmla="*/ 157 w 218"/>
                <a:gd name="T43" fmla="*/ 51 h 71"/>
                <a:gd name="T44" fmla="*/ 4 w 218"/>
                <a:gd name="T45" fmla="*/ 57 h 71"/>
                <a:gd name="T46" fmla="*/ 43 w 218"/>
                <a:gd name="T47" fmla="*/ 44 h 71"/>
                <a:gd name="T48" fmla="*/ 57 w 218"/>
                <a:gd name="T49" fmla="*/ 35 h 71"/>
                <a:gd name="T50" fmla="*/ 69 w 218"/>
                <a:gd name="T51" fmla="*/ 26 h 71"/>
                <a:gd name="T52" fmla="*/ 64 w 218"/>
                <a:gd name="T53" fmla="*/ 20 h 71"/>
                <a:gd name="T54" fmla="*/ 51 w 218"/>
                <a:gd name="T55" fmla="*/ 27 h 71"/>
                <a:gd name="T56" fmla="*/ 51 w 218"/>
                <a:gd name="T57" fmla="*/ 11 h 71"/>
                <a:gd name="T58" fmla="*/ 57 w 218"/>
                <a:gd name="T59" fmla="*/ 6 h 71"/>
                <a:gd name="T60" fmla="*/ 73 w 218"/>
                <a:gd name="T61" fmla="*/ 5 h 71"/>
                <a:gd name="T62" fmla="*/ 91 w 218"/>
                <a:gd name="T63" fmla="*/ 5 h 71"/>
                <a:gd name="T64" fmla="*/ 78 w 218"/>
                <a:gd name="T65" fmla="*/ 15 h 71"/>
                <a:gd name="T66" fmla="*/ 79 w 218"/>
                <a:gd name="T67" fmla="*/ 24 h 71"/>
                <a:gd name="T68" fmla="*/ 81 w 218"/>
                <a:gd name="T69" fmla="*/ 14 h 71"/>
                <a:gd name="T70" fmla="*/ 85 w 218"/>
                <a:gd name="T71" fmla="*/ 18 h 71"/>
                <a:gd name="T72" fmla="*/ 88 w 218"/>
                <a:gd name="T73" fmla="*/ 14 h 71"/>
                <a:gd name="T74" fmla="*/ 102 w 218"/>
                <a:gd name="T75" fmla="*/ 14 h 71"/>
                <a:gd name="T76" fmla="*/ 124 w 218"/>
                <a:gd name="T77" fmla="*/ 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8" h="71">
                  <a:moveTo>
                    <a:pt x="124" y="3"/>
                  </a:moveTo>
                  <a:cubicBezTo>
                    <a:pt x="118" y="4"/>
                    <a:pt x="107" y="4"/>
                    <a:pt x="111" y="12"/>
                  </a:cubicBezTo>
                  <a:cubicBezTo>
                    <a:pt x="109" y="13"/>
                    <a:pt x="106" y="12"/>
                    <a:pt x="106" y="14"/>
                  </a:cubicBezTo>
                  <a:cubicBezTo>
                    <a:pt x="106" y="16"/>
                    <a:pt x="112" y="13"/>
                    <a:pt x="111" y="15"/>
                  </a:cubicBezTo>
                  <a:cubicBezTo>
                    <a:pt x="110" y="17"/>
                    <a:pt x="107" y="16"/>
                    <a:pt x="105" y="17"/>
                  </a:cubicBezTo>
                  <a:cubicBezTo>
                    <a:pt x="102" y="23"/>
                    <a:pt x="103" y="25"/>
                    <a:pt x="97" y="29"/>
                  </a:cubicBezTo>
                  <a:cubicBezTo>
                    <a:pt x="95" y="27"/>
                    <a:pt x="88" y="24"/>
                    <a:pt x="88" y="27"/>
                  </a:cubicBezTo>
                  <a:cubicBezTo>
                    <a:pt x="88" y="29"/>
                    <a:pt x="95" y="29"/>
                    <a:pt x="93" y="30"/>
                  </a:cubicBezTo>
                  <a:cubicBezTo>
                    <a:pt x="91" y="31"/>
                    <a:pt x="88" y="29"/>
                    <a:pt x="85" y="29"/>
                  </a:cubicBezTo>
                  <a:cubicBezTo>
                    <a:pt x="80" y="33"/>
                    <a:pt x="78" y="34"/>
                    <a:pt x="72" y="30"/>
                  </a:cubicBezTo>
                  <a:cubicBezTo>
                    <a:pt x="64" y="33"/>
                    <a:pt x="58" y="30"/>
                    <a:pt x="55" y="38"/>
                  </a:cubicBezTo>
                  <a:cubicBezTo>
                    <a:pt x="63" y="43"/>
                    <a:pt x="85" y="36"/>
                    <a:pt x="93" y="36"/>
                  </a:cubicBezTo>
                  <a:cubicBezTo>
                    <a:pt x="112" y="35"/>
                    <a:pt x="132" y="35"/>
                    <a:pt x="151" y="35"/>
                  </a:cubicBezTo>
                  <a:cubicBezTo>
                    <a:pt x="166" y="36"/>
                    <a:pt x="178" y="38"/>
                    <a:pt x="193" y="39"/>
                  </a:cubicBezTo>
                  <a:cubicBezTo>
                    <a:pt x="179" y="46"/>
                    <a:pt x="133" y="41"/>
                    <a:pt x="124" y="41"/>
                  </a:cubicBezTo>
                  <a:cubicBezTo>
                    <a:pt x="107" y="39"/>
                    <a:pt x="102" y="44"/>
                    <a:pt x="99" y="30"/>
                  </a:cubicBezTo>
                  <a:cubicBezTo>
                    <a:pt x="93" y="40"/>
                    <a:pt x="81" y="37"/>
                    <a:pt x="69" y="38"/>
                  </a:cubicBezTo>
                  <a:cubicBezTo>
                    <a:pt x="60" y="40"/>
                    <a:pt x="57" y="41"/>
                    <a:pt x="46" y="42"/>
                  </a:cubicBezTo>
                  <a:cubicBezTo>
                    <a:pt x="43" y="44"/>
                    <a:pt x="39" y="48"/>
                    <a:pt x="36" y="47"/>
                  </a:cubicBezTo>
                  <a:cubicBezTo>
                    <a:pt x="34" y="46"/>
                    <a:pt x="29" y="45"/>
                    <a:pt x="31" y="45"/>
                  </a:cubicBezTo>
                  <a:cubicBezTo>
                    <a:pt x="36" y="45"/>
                    <a:pt x="43" y="50"/>
                    <a:pt x="48" y="50"/>
                  </a:cubicBezTo>
                  <a:cubicBezTo>
                    <a:pt x="84" y="51"/>
                    <a:pt x="121" y="51"/>
                    <a:pt x="157" y="51"/>
                  </a:cubicBezTo>
                  <a:cubicBezTo>
                    <a:pt x="218" y="71"/>
                    <a:pt x="49" y="30"/>
                    <a:pt x="4" y="57"/>
                  </a:cubicBezTo>
                  <a:cubicBezTo>
                    <a:pt x="0" y="34"/>
                    <a:pt x="12" y="45"/>
                    <a:pt x="43" y="44"/>
                  </a:cubicBezTo>
                  <a:cubicBezTo>
                    <a:pt x="46" y="35"/>
                    <a:pt x="48" y="36"/>
                    <a:pt x="57" y="35"/>
                  </a:cubicBezTo>
                  <a:cubicBezTo>
                    <a:pt x="61" y="29"/>
                    <a:pt x="62" y="27"/>
                    <a:pt x="69" y="26"/>
                  </a:cubicBezTo>
                  <a:cubicBezTo>
                    <a:pt x="77" y="22"/>
                    <a:pt x="68" y="21"/>
                    <a:pt x="64" y="20"/>
                  </a:cubicBezTo>
                  <a:cubicBezTo>
                    <a:pt x="58" y="21"/>
                    <a:pt x="45" y="18"/>
                    <a:pt x="51" y="27"/>
                  </a:cubicBezTo>
                  <a:cubicBezTo>
                    <a:pt x="58" y="20"/>
                    <a:pt x="59" y="17"/>
                    <a:pt x="51" y="11"/>
                  </a:cubicBezTo>
                  <a:cubicBezTo>
                    <a:pt x="70" y="5"/>
                    <a:pt x="40" y="8"/>
                    <a:pt x="57" y="6"/>
                  </a:cubicBezTo>
                  <a:cubicBezTo>
                    <a:pt x="62" y="5"/>
                    <a:pt x="68" y="5"/>
                    <a:pt x="73" y="5"/>
                  </a:cubicBezTo>
                  <a:cubicBezTo>
                    <a:pt x="73" y="5"/>
                    <a:pt x="91" y="0"/>
                    <a:pt x="91" y="5"/>
                  </a:cubicBezTo>
                  <a:cubicBezTo>
                    <a:pt x="91" y="10"/>
                    <a:pt x="78" y="15"/>
                    <a:pt x="78" y="15"/>
                  </a:cubicBezTo>
                  <a:cubicBezTo>
                    <a:pt x="78" y="15"/>
                    <a:pt x="79" y="21"/>
                    <a:pt x="79" y="24"/>
                  </a:cubicBezTo>
                  <a:cubicBezTo>
                    <a:pt x="80" y="21"/>
                    <a:pt x="79" y="16"/>
                    <a:pt x="81" y="14"/>
                  </a:cubicBezTo>
                  <a:cubicBezTo>
                    <a:pt x="82" y="13"/>
                    <a:pt x="83" y="18"/>
                    <a:pt x="85" y="18"/>
                  </a:cubicBezTo>
                  <a:cubicBezTo>
                    <a:pt x="87" y="18"/>
                    <a:pt x="87" y="15"/>
                    <a:pt x="88" y="14"/>
                  </a:cubicBezTo>
                  <a:cubicBezTo>
                    <a:pt x="94" y="18"/>
                    <a:pt x="97" y="20"/>
                    <a:pt x="102" y="14"/>
                  </a:cubicBezTo>
                  <a:cubicBezTo>
                    <a:pt x="105" y="1"/>
                    <a:pt x="112" y="3"/>
                    <a:pt x="124" y="3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50" name="Freeform 678"/>
            <p:cNvSpPr>
              <a:spLocks/>
            </p:cNvSpPr>
            <p:nvPr/>
          </p:nvSpPr>
          <p:spPr bwMode="auto">
            <a:xfrm>
              <a:off x="1132" y="3014"/>
              <a:ext cx="199" cy="16"/>
            </a:xfrm>
            <a:custGeom>
              <a:avLst/>
              <a:gdLst>
                <a:gd name="T0" fmla="*/ 221 w 404"/>
                <a:gd name="T1" fmla="*/ 21 h 32"/>
                <a:gd name="T2" fmla="*/ 197 w 404"/>
                <a:gd name="T3" fmla="*/ 27 h 32"/>
                <a:gd name="T4" fmla="*/ 168 w 404"/>
                <a:gd name="T5" fmla="*/ 23 h 32"/>
                <a:gd name="T6" fmla="*/ 62 w 404"/>
                <a:gd name="T7" fmla="*/ 29 h 32"/>
                <a:gd name="T8" fmla="*/ 24 w 404"/>
                <a:gd name="T9" fmla="*/ 29 h 32"/>
                <a:gd name="T10" fmla="*/ 9 w 404"/>
                <a:gd name="T11" fmla="*/ 24 h 32"/>
                <a:gd name="T12" fmla="*/ 0 w 404"/>
                <a:gd name="T13" fmla="*/ 15 h 32"/>
                <a:gd name="T14" fmla="*/ 42 w 404"/>
                <a:gd name="T15" fmla="*/ 9 h 32"/>
                <a:gd name="T16" fmla="*/ 108 w 404"/>
                <a:gd name="T17" fmla="*/ 0 h 32"/>
                <a:gd name="T18" fmla="*/ 209 w 404"/>
                <a:gd name="T19" fmla="*/ 5 h 32"/>
                <a:gd name="T20" fmla="*/ 375 w 404"/>
                <a:gd name="T21" fmla="*/ 8 h 32"/>
                <a:gd name="T22" fmla="*/ 384 w 404"/>
                <a:gd name="T23" fmla="*/ 9 h 32"/>
                <a:gd name="T24" fmla="*/ 377 w 404"/>
                <a:gd name="T25" fmla="*/ 27 h 32"/>
                <a:gd name="T26" fmla="*/ 221 w 404"/>
                <a:gd name="T27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4" h="32">
                  <a:moveTo>
                    <a:pt x="221" y="21"/>
                  </a:moveTo>
                  <a:cubicBezTo>
                    <a:pt x="213" y="24"/>
                    <a:pt x="205" y="26"/>
                    <a:pt x="197" y="27"/>
                  </a:cubicBezTo>
                  <a:cubicBezTo>
                    <a:pt x="187" y="26"/>
                    <a:pt x="178" y="24"/>
                    <a:pt x="168" y="23"/>
                  </a:cubicBezTo>
                  <a:cubicBezTo>
                    <a:pt x="132" y="25"/>
                    <a:pt x="98" y="26"/>
                    <a:pt x="62" y="29"/>
                  </a:cubicBezTo>
                  <a:cubicBezTo>
                    <a:pt x="49" y="31"/>
                    <a:pt x="38" y="32"/>
                    <a:pt x="24" y="29"/>
                  </a:cubicBezTo>
                  <a:cubicBezTo>
                    <a:pt x="15" y="30"/>
                    <a:pt x="14" y="30"/>
                    <a:pt x="9" y="24"/>
                  </a:cubicBezTo>
                  <a:cubicBezTo>
                    <a:pt x="6" y="21"/>
                    <a:pt x="0" y="15"/>
                    <a:pt x="0" y="15"/>
                  </a:cubicBezTo>
                  <a:cubicBezTo>
                    <a:pt x="12" y="8"/>
                    <a:pt x="42" y="9"/>
                    <a:pt x="42" y="9"/>
                  </a:cubicBezTo>
                  <a:cubicBezTo>
                    <a:pt x="54" y="2"/>
                    <a:pt x="90" y="2"/>
                    <a:pt x="108" y="0"/>
                  </a:cubicBezTo>
                  <a:cubicBezTo>
                    <a:pt x="145" y="4"/>
                    <a:pt x="161" y="4"/>
                    <a:pt x="209" y="5"/>
                  </a:cubicBezTo>
                  <a:cubicBezTo>
                    <a:pt x="243" y="6"/>
                    <a:pt x="346" y="7"/>
                    <a:pt x="375" y="8"/>
                  </a:cubicBezTo>
                  <a:cubicBezTo>
                    <a:pt x="404" y="9"/>
                    <a:pt x="384" y="6"/>
                    <a:pt x="384" y="9"/>
                  </a:cubicBezTo>
                  <a:cubicBezTo>
                    <a:pt x="387" y="12"/>
                    <a:pt x="404" y="25"/>
                    <a:pt x="377" y="27"/>
                  </a:cubicBezTo>
                  <a:cubicBezTo>
                    <a:pt x="350" y="29"/>
                    <a:pt x="253" y="22"/>
                    <a:pt x="221" y="21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51" name="Freeform 679"/>
            <p:cNvSpPr>
              <a:spLocks/>
            </p:cNvSpPr>
            <p:nvPr/>
          </p:nvSpPr>
          <p:spPr bwMode="auto">
            <a:xfrm>
              <a:off x="969" y="3038"/>
              <a:ext cx="40" cy="15"/>
            </a:xfrm>
            <a:custGeom>
              <a:avLst/>
              <a:gdLst>
                <a:gd name="T0" fmla="*/ 81 w 81"/>
                <a:gd name="T1" fmla="*/ 0 h 31"/>
                <a:gd name="T2" fmla="*/ 56 w 81"/>
                <a:gd name="T3" fmla="*/ 3 h 31"/>
                <a:gd name="T4" fmla="*/ 60 w 81"/>
                <a:gd name="T5" fmla="*/ 6 h 31"/>
                <a:gd name="T6" fmla="*/ 51 w 81"/>
                <a:gd name="T7" fmla="*/ 19 h 31"/>
                <a:gd name="T8" fmla="*/ 41 w 81"/>
                <a:gd name="T9" fmla="*/ 16 h 31"/>
                <a:gd name="T10" fmla="*/ 41 w 81"/>
                <a:gd name="T11" fmla="*/ 10 h 31"/>
                <a:gd name="T12" fmla="*/ 20 w 81"/>
                <a:gd name="T13" fmla="*/ 19 h 31"/>
                <a:gd name="T14" fmla="*/ 0 w 81"/>
                <a:gd name="T15" fmla="*/ 28 h 31"/>
                <a:gd name="T16" fmla="*/ 20 w 81"/>
                <a:gd name="T17" fmla="*/ 24 h 31"/>
                <a:gd name="T18" fmla="*/ 35 w 81"/>
                <a:gd name="T19" fmla="*/ 25 h 31"/>
                <a:gd name="T20" fmla="*/ 27 w 81"/>
                <a:gd name="T21" fmla="*/ 27 h 31"/>
                <a:gd name="T22" fmla="*/ 33 w 81"/>
                <a:gd name="T23" fmla="*/ 28 h 31"/>
                <a:gd name="T24" fmla="*/ 62 w 81"/>
                <a:gd name="T25" fmla="*/ 27 h 31"/>
                <a:gd name="T26" fmla="*/ 57 w 81"/>
                <a:gd name="T27" fmla="*/ 30 h 31"/>
                <a:gd name="T28" fmla="*/ 80 w 81"/>
                <a:gd name="T29" fmla="*/ 27 h 31"/>
                <a:gd name="T30" fmla="*/ 81 w 81"/>
                <a:gd name="T3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31">
                  <a:moveTo>
                    <a:pt x="81" y="0"/>
                  </a:moveTo>
                  <a:cubicBezTo>
                    <a:pt x="64" y="1"/>
                    <a:pt x="56" y="0"/>
                    <a:pt x="56" y="3"/>
                  </a:cubicBezTo>
                  <a:cubicBezTo>
                    <a:pt x="56" y="5"/>
                    <a:pt x="59" y="5"/>
                    <a:pt x="60" y="6"/>
                  </a:cubicBezTo>
                  <a:cubicBezTo>
                    <a:pt x="52" y="17"/>
                    <a:pt x="59" y="22"/>
                    <a:pt x="51" y="19"/>
                  </a:cubicBezTo>
                  <a:cubicBezTo>
                    <a:pt x="36" y="21"/>
                    <a:pt x="36" y="25"/>
                    <a:pt x="41" y="16"/>
                  </a:cubicBezTo>
                  <a:cubicBezTo>
                    <a:pt x="26" y="13"/>
                    <a:pt x="53" y="19"/>
                    <a:pt x="41" y="10"/>
                  </a:cubicBezTo>
                  <a:cubicBezTo>
                    <a:pt x="7" y="15"/>
                    <a:pt x="50" y="16"/>
                    <a:pt x="20" y="19"/>
                  </a:cubicBezTo>
                  <a:cubicBezTo>
                    <a:pt x="33" y="26"/>
                    <a:pt x="6" y="27"/>
                    <a:pt x="0" y="28"/>
                  </a:cubicBezTo>
                  <a:cubicBezTo>
                    <a:pt x="8" y="31"/>
                    <a:pt x="13" y="29"/>
                    <a:pt x="20" y="24"/>
                  </a:cubicBezTo>
                  <a:cubicBezTo>
                    <a:pt x="25" y="24"/>
                    <a:pt x="30" y="23"/>
                    <a:pt x="35" y="25"/>
                  </a:cubicBezTo>
                  <a:cubicBezTo>
                    <a:pt x="38" y="26"/>
                    <a:pt x="29" y="25"/>
                    <a:pt x="27" y="27"/>
                  </a:cubicBezTo>
                  <a:cubicBezTo>
                    <a:pt x="26" y="29"/>
                    <a:pt x="31" y="28"/>
                    <a:pt x="33" y="28"/>
                  </a:cubicBezTo>
                  <a:cubicBezTo>
                    <a:pt x="47" y="26"/>
                    <a:pt x="44" y="25"/>
                    <a:pt x="62" y="27"/>
                  </a:cubicBezTo>
                  <a:cubicBezTo>
                    <a:pt x="60" y="28"/>
                    <a:pt x="55" y="30"/>
                    <a:pt x="57" y="30"/>
                  </a:cubicBezTo>
                  <a:cubicBezTo>
                    <a:pt x="65" y="30"/>
                    <a:pt x="80" y="27"/>
                    <a:pt x="80" y="27"/>
                  </a:cubicBezTo>
                  <a:cubicBezTo>
                    <a:pt x="75" y="8"/>
                    <a:pt x="77" y="18"/>
                    <a:pt x="81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52" name="Freeform 680"/>
            <p:cNvSpPr>
              <a:spLocks/>
            </p:cNvSpPr>
            <p:nvPr/>
          </p:nvSpPr>
          <p:spPr bwMode="auto">
            <a:xfrm>
              <a:off x="870" y="2963"/>
              <a:ext cx="244" cy="29"/>
            </a:xfrm>
            <a:custGeom>
              <a:avLst/>
              <a:gdLst>
                <a:gd name="T0" fmla="*/ 170 w 496"/>
                <a:gd name="T1" fmla="*/ 20 h 62"/>
                <a:gd name="T2" fmla="*/ 193 w 496"/>
                <a:gd name="T3" fmla="*/ 34 h 62"/>
                <a:gd name="T4" fmla="*/ 217 w 496"/>
                <a:gd name="T5" fmla="*/ 31 h 62"/>
                <a:gd name="T6" fmla="*/ 224 w 496"/>
                <a:gd name="T7" fmla="*/ 47 h 62"/>
                <a:gd name="T8" fmla="*/ 211 w 496"/>
                <a:gd name="T9" fmla="*/ 38 h 62"/>
                <a:gd name="T10" fmla="*/ 187 w 496"/>
                <a:gd name="T11" fmla="*/ 34 h 62"/>
                <a:gd name="T12" fmla="*/ 179 w 496"/>
                <a:gd name="T13" fmla="*/ 32 h 62"/>
                <a:gd name="T14" fmla="*/ 172 w 496"/>
                <a:gd name="T15" fmla="*/ 52 h 62"/>
                <a:gd name="T16" fmla="*/ 250 w 496"/>
                <a:gd name="T17" fmla="*/ 43 h 62"/>
                <a:gd name="T18" fmla="*/ 259 w 496"/>
                <a:gd name="T19" fmla="*/ 49 h 62"/>
                <a:gd name="T20" fmla="*/ 325 w 496"/>
                <a:gd name="T21" fmla="*/ 40 h 62"/>
                <a:gd name="T22" fmla="*/ 317 w 496"/>
                <a:gd name="T23" fmla="*/ 28 h 62"/>
                <a:gd name="T24" fmla="*/ 323 w 496"/>
                <a:gd name="T25" fmla="*/ 26 h 62"/>
                <a:gd name="T26" fmla="*/ 439 w 496"/>
                <a:gd name="T27" fmla="*/ 16 h 62"/>
                <a:gd name="T28" fmla="*/ 442 w 496"/>
                <a:gd name="T29" fmla="*/ 32 h 62"/>
                <a:gd name="T30" fmla="*/ 467 w 496"/>
                <a:gd name="T31" fmla="*/ 17 h 62"/>
                <a:gd name="T32" fmla="*/ 488 w 496"/>
                <a:gd name="T33" fmla="*/ 37 h 62"/>
                <a:gd name="T34" fmla="*/ 446 w 496"/>
                <a:gd name="T35" fmla="*/ 43 h 62"/>
                <a:gd name="T36" fmla="*/ 244 w 496"/>
                <a:gd name="T37" fmla="*/ 55 h 62"/>
                <a:gd name="T38" fmla="*/ 199 w 496"/>
                <a:gd name="T39" fmla="*/ 58 h 62"/>
                <a:gd name="T40" fmla="*/ 128 w 496"/>
                <a:gd name="T41" fmla="*/ 61 h 62"/>
                <a:gd name="T42" fmla="*/ 71 w 496"/>
                <a:gd name="T43" fmla="*/ 59 h 62"/>
                <a:gd name="T44" fmla="*/ 14 w 496"/>
                <a:gd name="T45" fmla="*/ 46 h 62"/>
                <a:gd name="T46" fmla="*/ 41 w 496"/>
                <a:gd name="T47" fmla="*/ 5 h 62"/>
                <a:gd name="T48" fmla="*/ 98 w 496"/>
                <a:gd name="T49" fmla="*/ 14 h 62"/>
                <a:gd name="T50" fmla="*/ 142 w 496"/>
                <a:gd name="T51" fmla="*/ 8 h 62"/>
                <a:gd name="T52" fmla="*/ 154 w 496"/>
                <a:gd name="T53" fmla="*/ 14 h 62"/>
                <a:gd name="T54" fmla="*/ 160 w 496"/>
                <a:gd name="T55" fmla="*/ 7 h 62"/>
                <a:gd name="T56" fmla="*/ 193 w 496"/>
                <a:gd name="T57" fmla="*/ 10 h 62"/>
                <a:gd name="T58" fmla="*/ 217 w 496"/>
                <a:gd name="T59" fmla="*/ 4 h 62"/>
                <a:gd name="T60" fmla="*/ 250 w 496"/>
                <a:gd name="T61" fmla="*/ 13 h 62"/>
                <a:gd name="T62" fmla="*/ 212 w 496"/>
                <a:gd name="T63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6" h="62">
                  <a:moveTo>
                    <a:pt x="212" y="16"/>
                  </a:moveTo>
                  <a:cubicBezTo>
                    <a:pt x="197" y="19"/>
                    <a:pt x="187" y="19"/>
                    <a:pt x="170" y="20"/>
                  </a:cubicBezTo>
                  <a:cubicBezTo>
                    <a:pt x="178" y="25"/>
                    <a:pt x="184" y="17"/>
                    <a:pt x="179" y="28"/>
                  </a:cubicBezTo>
                  <a:cubicBezTo>
                    <a:pt x="201" y="30"/>
                    <a:pt x="188" y="44"/>
                    <a:pt x="193" y="34"/>
                  </a:cubicBezTo>
                  <a:cubicBezTo>
                    <a:pt x="196" y="19"/>
                    <a:pt x="189" y="39"/>
                    <a:pt x="202" y="31"/>
                  </a:cubicBezTo>
                  <a:cubicBezTo>
                    <a:pt x="212" y="38"/>
                    <a:pt x="198" y="27"/>
                    <a:pt x="217" y="31"/>
                  </a:cubicBezTo>
                  <a:cubicBezTo>
                    <a:pt x="218" y="38"/>
                    <a:pt x="222" y="48"/>
                    <a:pt x="212" y="44"/>
                  </a:cubicBezTo>
                  <a:cubicBezTo>
                    <a:pt x="215" y="51"/>
                    <a:pt x="218" y="52"/>
                    <a:pt x="224" y="47"/>
                  </a:cubicBezTo>
                  <a:cubicBezTo>
                    <a:pt x="220" y="54"/>
                    <a:pt x="216" y="53"/>
                    <a:pt x="208" y="52"/>
                  </a:cubicBezTo>
                  <a:cubicBezTo>
                    <a:pt x="205" y="45"/>
                    <a:pt x="207" y="44"/>
                    <a:pt x="211" y="38"/>
                  </a:cubicBezTo>
                  <a:cubicBezTo>
                    <a:pt x="207" y="31"/>
                    <a:pt x="205" y="39"/>
                    <a:pt x="194" y="32"/>
                  </a:cubicBezTo>
                  <a:cubicBezTo>
                    <a:pt x="192" y="33"/>
                    <a:pt x="188" y="32"/>
                    <a:pt x="187" y="34"/>
                  </a:cubicBezTo>
                  <a:cubicBezTo>
                    <a:pt x="186" y="36"/>
                    <a:pt x="190" y="40"/>
                    <a:pt x="188" y="40"/>
                  </a:cubicBezTo>
                  <a:cubicBezTo>
                    <a:pt x="184" y="40"/>
                    <a:pt x="183" y="33"/>
                    <a:pt x="179" y="32"/>
                  </a:cubicBezTo>
                  <a:cubicBezTo>
                    <a:pt x="178" y="39"/>
                    <a:pt x="164" y="42"/>
                    <a:pt x="179" y="44"/>
                  </a:cubicBezTo>
                  <a:cubicBezTo>
                    <a:pt x="192" y="49"/>
                    <a:pt x="175" y="39"/>
                    <a:pt x="172" y="52"/>
                  </a:cubicBezTo>
                  <a:cubicBezTo>
                    <a:pt x="199" y="56"/>
                    <a:pt x="289" y="61"/>
                    <a:pt x="250" y="50"/>
                  </a:cubicBezTo>
                  <a:cubicBezTo>
                    <a:pt x="262" y="48"/>
                    <a:pt x="254" y="49"/>
                    <a:pt x="250" y="43"/>
                  </a:cubicBezTo>
                  <a:cubicBezTo>
                    <a:pt x="260" y="38"/>
                    <a:pt x="244" y="36"/>
                    <a:pt x="256" y="34"/>
                  </a:cubicBezTo>
                  <a:cubicBezTo>
                    <a:pt x="247" y="18"/>
                    <a:pt x="245" y="58"/>
                    <a:pt x="259" y="49"/>
                  </a:cubicBezTo>
                  <a:cubicBezTo>
                    <a:pt x="279" y="52"/>
                    <a:pt x="299" y="50"/>
                    <a:pt x="319" y="49"/>
                  </a:cubicBezTo>
                  <a:cubicBezTo>
                    <a:pt x="334" y="45"/>
                    <a:pt x="318" y="49"/>
                    <a:pt x="325" y="40"/>
                  </a:cubicBezTo>
                  <a:cubicBezTo>
                    <a:pt x="320" y="38"/>
                    <a:pt x="306" y="36"/>
                    <a:pt x="319" y="34"/>
                  </a:cubicBezTo>
                  <a:cubicBezTo>
                    <a:pt x="318" y="32"/>
                    <a:pt x="316" y="30"/>
                    <a:pt x="317" y="28"/>
                  </a:cubicBezTo>
                  <a:cubicBezTo>
                    <a:pt x="318" y="26"/>
                    <a:pt x="321" y="28"/>
                    <a:pt x="322" y="26"/>
                  </a:cubicBezTo>
                  <a:cubicBezTo>
                    <a:pt x="322" y="25"/>
                    <a:pt x="313" y="16"/>
                    <a:pt x="323" y="26"/>
                  </a:cubicBezTo>
                  <a:cubicBezTo>
                    <a:pt x="330" y="22"/>
                    <a:pt x="336" y="22"/>
                    <a:pt x="326" y="17"/>
                  </a:cubicBezTo>
                  <a:cubicBezTo>
                    <a:pt x="364" y="16"/>
                    <a:pt x="402" y="12"/>
                    <a:pt x="439" y="16"/>
                  </a:cubicBezTo>
                  <a:cubicBezTo>
                    <a:pt x="432" y="25"/>
                    <a:pt x="444" y="17"/>
                    <a:pt x="440" y="28"/>
                  </a:cubicBezTo>
                  <a:cubicBezTo>
                    <a:pt x="441" y="29"/>
                    <a:pt x="441" y="32"/>
                    <a:pt x="442" y="32"/>
                  </a:cubicBezTo>
                  <a:cubicBezTo>
                    <a:pt x="448" y="32"/>
                    <a:pt x="446" y="20"/>
                    <a:pt x="446" y="14"/>
                  </a:cubicBezTo>
                  <a:cubicBezTo>
                    <a:pt x="458" y="19"/>
                    <a:pt x="496" y="13"/>
                    <a:pt x="467" y="17"/>
                  </a:cubicBezTo>
                  <a:cubicBezTo>
                    <a:pt x="480" y="20"/>
                    <a:pt x="470" y="24"/>
                    <a:pt x="467" y="34"/>
                  </a:cubicBezTo>
                  <a:cubicBezTo>
                    <a:pt x="474" y="38"/>
                    <a:pt x="480" y="35"/>
                    <a:pt x="488" y="37"/>
                  </a:cubicBezTo>
                  <a:cubicBezTo>
                    <a:pt x="482" y="38"/>
                    <a:pt x="476" y="40"/>
                    <a:pt x="470" y="41"/>
                  </a:cubicBezTo>
                  <a:cubicBezTo>
                    <a:pt x="461" y="45"/>
                    <a:pt x="457" y="44"/>
                    <a:pt x="446" y="43"/>
                  </a:cubicBezTo>
                  <a:cubicBezTo>
                    <a:pt x="408" y="44"/>
                    <a:pt x="369" y="47"/>
                    <a:pt x="331" y="49"/>
                  </a:cubicBezTo>
                  <a:cubicBezTo>
                    <a:pt x="302" y="54"/>
                    <a:pt x="273" y="54"/>
                    <a:pt x="244" y="55"/>
                  </a:cubicBezTo>
                  <a:cubicBezTo>
                    <a:pt x="233" y="56"/>
                    <a:pt x="228" y="58"/>
                    <a:pt x="218" y="55"/>
                  </a:cubicBezTo>
                  <a:cubicBezTo>
                    <a:pt x="210" y="56"/>
                    <a:pt x="207" y="59"/>
                    <a:pt x="199" y="58"/>
                  </a:cubicBezTo>
                  <a:cubicBezTo>
                    <a:pt x="192" y="55"/>
                    <a:pt x="192" y="59"/>
                    <a:pt x="185" y="59"/>
                  </a:cubicBezTo>
                  <a:cubicBezTo>
                    <a:pt x="166" y="60"/>
                    <a:pt x="147" y="60"/>
                    <a:pt x="128" y="61"/>
                  </a:cubicBezTo>
                  <a:cubicBezTo>
                    <a:pt x="121" y="62"/>
                    <a:pt x="117" y="59"/>
                    <a:pt x="110" y="58"/>
                  </a:cubicBezTo>
                  <a:cubicBezTo>
                    <a:pt x="101" y="58"/>
                    <a:pt x="87" y="59"/>
                    <a:pt x="71" y="59"/>
                  </a:cubicBezTo>
                  <a:cubicBezTo>
                    <a:pt x="55" y="59"/>
                    <a:pt x="25" y="60"/>
                    <a:pt x="16" y="58"/>
                  </a:cubicBezTo>
                  <a:cubicBezTo>
                    <a:pt x="0" y="56"/>
                    <a:pt x="26" y="53"/>
                    <a:pt x="14" y="46"/>
                  </a:cubicBezTo>
                  <a:cubicBezTo>
                    <a:pt x="14" y="43"/>
                    <a:pt x="24" y="19"/>
                    <a:pt x="25" y="16"/>
                  </a:cubicBezTo>
                  <a:cubicBezTo>
                    <a:pt x="30" y="11"/>
                    <a:pt x="28" y="5"/>
                    <a:pt x="41" y="5"/>
                  </a:cubicBezTo>
                  <a:cubicBezTo>
                    <a:pt x="54" y="5"/>
                    <a:pt x="94" y="16"/>
                    <a:pt x="103" y="17"/>
                  </a:cubicBezTo>
                  <a:cubicBezTo>
                    <a:pt x="103" y="15"/>
                    <a:pt x="96" y="15"/>
                    <a:pt x="98" y="14"/>
                  </a:cubicBezTo>
                  <a:cubicBezTo>
                    <a:pt x="104" y="12"/>
                    <a:pt x="110" y="13"/>
                    <a:pt x="116" y="13"/>
                  </a:cubicBezTo>
                  <a:cubicBezTo>
                    <a:pt x="124" y="10"/>
                    <a:pt x="133" y="9"/>
                    <a:pt x="142" y="8"/>
                  </a:cubicBezTo>
                  <a:cubicBezTo>
                    <a:pt x="142" y="8"/>
                    <a:pt x="146" y="14"/>
                    <a:pt x="149" y="16"/>
                  </a:cubicBezTo>
                  <a:cubicBezTo>
                    <a:pt x="151" y="15"/>
                    <a:pt x="153" y="16"/>
                    <a:pt x="154" y="14"/>
                  </a:cubicBezTo>
                  <a:cubicBezTo>
                    <a:pt x="155" y="12"/>
                    <a:pt x="151" y="12"/>
                    <a:pt x="151" y="10"/>
                  </a:cubicBezTo>
                  <a:cubicBezTo>
                    <a:pt x="151" y="8"/>
                    <a:pt x="160" y="7"/>
                    <a:pt x="160" y="7"/>
                  </a:cubicBezTo>
                  <a:cubicBezTo>
                    <a:pt x="166" y="4"/>
                    <a:pt x="172" y="8"/>
                    <a:pt x="181" y="5"/>
                  </a:cubicBezTo>
                  <a:cubicBezTo>
                    <a:pt x="187" y="0"/>
                    <a:pt x="186" y="6"/>
                    <a:pt x="193" y="10"/>
                  </a:cubicBezTo>
                  <a:cubicBezTo>
                    <a:pt x="198" y="6"/>
                    <a:pt x="202" y="8"/>
                    <a:pt x="208" y="7"/>
                  </a:cubicBezTo>
                  <a:cubicBezTo>
                    <a:pt x="226" y="10"/>
                    <a:pt x="204" y="8"/>
                    <a:pt x="217" y="4"/>
                  </a:cubicBezTo>
                  <a:cubicBezTo>
                    <a:pt x="223" y="2"/>
                    <a:pt x="269" y="8"/>
                    <a:pt x="269" y="8"/>
                  </a:cubicBezTo>
                  <a:cubicBezTo>
                    <a:pt x="264" y="16"/>
                    <a:pt x="259" y="14"/>
                    <a:pt x="250" y="13"/>
                  </a:cubicBezTo>
                  <a:cubicBezTo>
                    <a:pt x="237" y="14"/>
                    <a:pt x="224" y="16"/>
                    <a:pt x="212" y="11"/>
                  </a:cubicBezTo>
                  <a:cubicBezTo>
                    <a:pt x="207" y="14"/>
                    <a:pt x="207" y="12"/>
                    <a:pt x="212" y="16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53" name="Freeform 681"/>
            <p:cNvSpPr>
              <a:spLocks/>
            </p:cNvSpPr>
            <p:nvPr/>
          </p:nvSpPr>
          <p:spPr bwMode="auto">
            <a:xfrm>
              <a:off x="1126" y="2948"/>
              <a:ext cx="177" cy="35"/>
            </a:xfrm>
            <a:custGeom>
              <a:avLst/>
              <a:gdLst>
                <a:gd name="T0" fmla="*/ 216 w 359"/>
                <a:gd name="T1" fmla="*/ 74 h 74"/>
                <a:gd name="T2" fmla="*/ 204 w 359"/>
                <a:gd name="T3" fmla="*/ 65 h 74"/>
                <a:gd name="T4" fmla="*/ 185 w 359"/>
                <a:gd name="T5" fmla="*/ 63 h 74"/>
                <a:gd name="T6" fmla="*/ 167 w 359"/>
                <a:gd name="T7" fmla="*/ 69 h 74"/>
                <a:gd name="T8" fmla="*/ 54 w 359"/>
                <a:gd name="T9" fmla="*/ 74 h 74"/>
                <a:gd name="T10" fmla="*/ 105 w 359"/>
                <a:gd name="T11" fmla="*/ 69 h 74"/>
                <a:gd name="T12" fmla="*/ 119 w 359"/>
                <a:gd name="T13" fmla="*/ 66 h 74"/>
                <a:gd name="T14" fmla="*/ 137 w 359"/>
                <a:gd name="T15" fmla="*/ 66 h 74"/>
                <a:gd name="T16" fmla="*/ 153 w 359"/>
                <a:gd name="T17" fmla="*/ 62 h 74"/>
                <a:gd name="T18" fmla="*/ 155 w 359"/>
                <a:gd name="T19" fmla="*/ 57 h 74"/>
                <a:gd name="T20" fmla="*/ 129 w 359"/>
                <a:gd name="T21" fmla="*/ 54 h 74"/>
                <a:gd name="T22" fmla="*/ 120 w 359"/>
                <a:gd name="T23" fmla="*/ 50 h 74"/>
                <a:gd name="T24" fmla="*/ 108 w 359"/>
                <a:gd name="T25" fmla="*/ 45 h 74"/>
                <a:gd name="T26" fmla="*/ 93 w 359"/>
                <a:gd name="T27" fmla="*/ 50 h 74"/>
                <a:gd name="T28" fmla="*/ 87 w 359"/>
                <a:gd name="T29" fmla="*/ 51 h 74"/>
                <a:gd name="T30" fmla="*/ 83 w 359"/>
                <a:gd name="T31" fmla="*/ 54 h 74"/>
                <a:gd name="T32" fmla="*/ 95 w 359"/>
                <a:gd name="T33" fmla="*/ 45 h 74"/>
                <a:gd name="T34" fmla="*/ 71 w 359"/>
                <a:gd name="T35" fmla="*/ 53 h 74"/>
                <a:gd name="T36" fmla="*/ 62 w 359"/>
                <a:gd name="T37" fmla="*/ 59 h 74"/>
                <a:gd name="T38" fmla="*/ 59 w 359"/>
                <a:gd name="T39" fmla="*/ 54 h 74"/>
                <a:gd name="T40" fmla="*/ 63 w 359"/>
                <a:gd name="T41" fmla="*/ 56 h 74"/>
                <a:gd name="T42" fmla="*/ 62 w 359"/>
                <a:gd name="T43" fmla="*/ 51 h 74"/>
                <a:gd name="T44" fmla="*/ 57 w 359"/>
                <a:gd name="T45" fmla="*/ 50 h 74"/>
                <a:gd name="T46" fmla="*/ 54 w 359"/>
                <a:gd name="T47" fmla="*/ 47 h 74"/>
                <a:gd name="T48" fmla="*/ 54 w 359"/>
                <a:gd name="T49" fmla="*/ 53 h 74"/>
                <a:gd name="T50" fmla="*/ 38 w 359"/>
                <a:gd name="T51" fmla="*/ 59 h 74"/>
                <a:gd name="T52" fmla="*/ 38 w 359"/>
                <a:gd name="T53" fmla="*/ 44 h 74"/>
                <a:gd name="T54" fmla="*/ 33 w 359"/>
                <a:gd name="T55" fmla="*/ 38 h 74"/>
                <a:gd name="T56" fmla="*/ 36 w 359"/>
                <a:gd name="T57" fmla="*/ 38 h 74"/>
                <a:gd name="T58" fmla="*/ 0 w 359"/>
                <a:gd name="T59" fmla="*/ 33 h 74"/>
                <a:gd name="T60" fmla="*/ 102 w 359"/>
                <a:gd name="T61" fmla="*/ 35 h 74"/>
                <a:gd name="T62" fmla="*/ 107 w 359"/>
                <a:gd name="T63" fmla="*/ 32 h 74"/>
                <a:gd name="T64" fmla="*/ 116 w 359"/>
                <a:gd name="T65" fmla="*/ 33 h 74"/>
                <a:gd name="T66" fmla="*/ 153 w 359"/>
                <a:gd name="T67" fmla="*/ 33 h 74"/>
                <a:gd name="T68" fmla="*/ 138 w 359"/>
                <a:gd name="T69" fmla="*/ 39 h 74"/>
                <a:gd name="T70" fmla="*/ 143 w 359"/>
                <a:gd name="T71" fmla="*/ 38 h 74"/>
                <a:gd name="T72" fmla="*/ 158 w 359"/>
                <a:gd name="T73" fmla="*/ 32 h 74"/>
                <a:gd name="T74" fmla="*/ 204 w 359"/>
                <a:gd name="T75" fmla="*/ 24 h 74"/>
                <a:gd name="T76" fmla="*/ 243 w 359"/>
                <a:gd name="T77" fmla="*/ 20 h 74"/>
                <a:gd name="T78" fmla="*/ 275 w 359"/>
                <a:gd name="T79" fmla="*/ 12 h 74"/>
                <a:gd name="T80" fmla="*/ 300 w 359"/>
                <a:gd name="T81" fmla="*/ 2 h 74"/>
                <a:gd name="T82" fmla="*/ 326 w 359"/>
                <a:gd name="T83" fmla="*/ 21 h 74"/>
                <a:gd name="T84" fmla="*/ 351 w 359"/>
                <a:gd name="T85" fmla="*/ 54 h 74"/>
                <a:gd name="T86" fmla="*/ 278 w 359"/>
                <a:gd name="T87" fmla="*/ 62 h 74"/>
                <a:gd name="T88" fmla="*/ 212 w 359"/>
                <a:gd name="T89" fmla="*/ 65 h 74"/>
                <a:gd name="T90" fmla="*/ 216 w 359"/>
                <a:gd name="T91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9" h="74">
                  <a:moveTo>
                    <a:pt x="216" y="74"/>
                  </a:moveTo>
                  <a:cubicBezTo>
                    <a:pt x="212" y="68"/>
                    <a:pt x="211" y="66"/>
                    <a:pt x="204" y="65"/>
                  </a:cubicBezTo>
                  <a:cubicBezTo>
                    <a:pt x="197" y="66"/>
                    <a:pt x="191" y="66"/>
                    <a:pt x="185" y="63"/>
                  </a:cubicBezTo>
                  <a:cubicBezTo>
                    <a:pt x="179" y="66"/>
                    <a:pt x="173" y="65"/>
                    <a:pt x="167" y="69"/>
                  </a:cubicBezTo>
                  <a:cubicBezTo>
                    <a:pt x="133" y="63"/>
                    <a:pt x="89" y="72"/>
                    <a:pt x="54" y="74"/>
                  </a:cubicBezTo>
                  <a:cubicBezTo>
                    <a:pt x="3" y="67"/>
                    <a:pt x="99" y="69"/>
                    <a:pt x="105" y="69"/>
                  </a:cubicBezTo>
                  <a:cubicBezTo>
                    <a:pt x="111" y="68"/>
                    <a:pt x="112" y="65"/>
                    <a:pt x="119" y="66"/>
                  </a:cubicBezTo>
                  <a:cubicBezTo>
                    <a:pt x="123" y="60"/>
                    <a:pt x="129" y="65"/>
                    <a:pt x="137" y="66"/>
                  </a:cubicBezTo>
                  <a:cubicBezTo>
                    <a:pt x="144" y="61"/>
                    <a:pt x="144" y="60"/>
                    <a:pt x="153" y="62"/>
                  </a:cubicBezTo>
                  <a:cubicBezTo>
                    <a:pt x="162" y="67"/>
                    <a:pt x="160" y="61"/>
                    <a:pt x="155" y="57"/>
                  </a:cubicBezTo>
                  <a:cubicBezTo>
                    <a:pt x="147" y="60"/>
                    <a:pt x="137" y="57"/>
                    <a:pt x="129" y="54"/>
                  </a:cubicBezTo>
                  <a:cubicBezTo>
                    <a:pt x="122" y="57"/>
                    <a:pt x="109" y="42"/>
                    <a:pt x="120" y="50"/>
                  </a:cubicBezTo>
                  <a:cubicBezTo>
                    <a:pt x="125" y="60"/>
                    <a:pt x="113" y="47"/>
                    <a:pt x="108" y="45"/>
                  </a:cubicBezTo>
                  <a:cubicBezTo>
                    <a:pt x="102" y="48"/>
                    <a:pt x="100" y="51"/>
                    <a:pt x="93" y="50"/>
                  </a:cubicBezTo>
                  <a:cubicBezTo>
                    <a:pt x="91" y="50"/>
                    <a:pt x="89" y="50"/>
                    <a:pt x="87" y="51"/>
                  </a:cubicBezTo>
                  <a:cubicBezTo>
                    <a:pt x="85" y="52"/>
                    <a:pt x="84" y="55"/>
                    <a:pt x="83" y="54"/>
                  </a:cubicBezTo>
                  <a:cubicBezTo>
                    <a:pt x="81" y="52"/>
                    <a:pt x="95" y="45"/>
                    <a:pt x="95" y="45"/>
                  </a:cubicBezTo>
                  <a:cubicBezTo>
                    <a:pt x="81" y="37"/>
                    <a:pt x="87" y="50"/>
                    <a:pt x="71" y="53"/>
                  </a:cubicBezTo>
                  <a:cubicBezTo>
                    <a:pt x="68" y="55"/>
                    <a:pt x="65" y="60"/>
                    <a:pt x="62" y="59"/>
                  </a:cubicBezTo>
                  <a:cubicBezTo>
                    <a:pt x="60" y="58"/>
                    <a:pt x="58" y="56"/>
                    <a:pt x="59" y="54"/>
                  </a:cubicBezTo>
                  <a:cubicBezTo>
                    <a:pt x="59" y="53"/>
                    <a:pt x="62" y="55"/>
                    <a:pt x="63" y="56"/>
                  </a:cubicBezTo>
                  <a:cubicBezTo>
                    <a:pt x="63" y="54"/>
                    <a:pt x="63" y="52"/>
                    <a:pt x="62" y="51"/>
                  </a:cubicBezTo>
                  <a:cubicBezTo>
                    <a:pt x="61" y="50"/>
                    <a:pt x="58" y="52"/>
                    <a:pt x="57" y="50"/>
                  </a:cubicBezTo>
                  <a:cubicBezTo>
                    <a:pt x="55" y="45"/>
                    <a:pt x="66" y="42"/>
                    <a:pt x="54" y="47"/>
                  </a:cubicBezTo>
                  <a:cubicBezTo>
                    <a:pt x="53" y="51"/>
                    <a:pt x="47" y="62"/>
                    <a:pt x="54" y="53"/>
                  </a:cubicBezTo>
                  <a:cubicBezTo>
                    <a:pt x="47" y="49"/>
                    <a:pt x="26" y="69"/>
                    <a:pt x="38" y="59"/>
                  </a:cubicBezTo>
                  <a:cubicBezTo>
                    <a:pt x="35" y="52"/>
                    <a:pt x="39" y="52"/>
                    <a:pt x="38" y="44"/>
                  </a:cubicBezTo>
                  <a:cubicBezTo>
                    <a:pt x="20" y="46"/>
                    <a:pt x="37" y="50"/>
                    <a:pt x="33" y="38"/>
                  </a:cubicBezTo>
                  <a:cubicBezTo>
                    <a:pt x="21" y="40"/>
                    <a:pt x="32" y="41"/>
                    <a:pt x="36" y="38"/>
                  </a:cubicBezTo>
                  <a:cubicBezTo>
                    <a:pt x="33" y="25"/>
                    <a:pt x="8" y="33"/>
                    <a:pt x="0" y="33"/>
                  </a:cubicBezTo>
                  <a:cubicBezTo>
                    <a:pt x="31" y="38"/>
                    <a:pt x="71" y="34"/>
                    <a:pt x="102" y="35"/>
                  </a:cubicBezTo>
                  <a:cubicBezTo>
                    <a:pt x="102" y="35"/>
                    <a:pt x="105" y="33"/>
                    <a:pt x="107" y="32"/>
                  </a:cubicBezTo>
                  <a:cubicBezTo>
                    <a:pt x="112" y="23"/>
                    <a:pt x="108" y="31"/>
                    <a:pt x="116" y="33"/>
                  </a:cubicBezTo>
                  <a:cubicBezTo>
                    <a:pt x="127" y="25"/>
                    <a:pt x="175" y="29"/>
                    <a:pt x="153" y="33"/>
                  </a:cubicBezTo>
                  <a:cubicBezTo>
                    <a:pt x="148" y="37"/>
                    <a:pt x="144" y="38"/>
                    <a:pt x="138" y="39"/>
                  </a:cubicBezTo>
                  <a:cubicBezTo>
                    <a:pt x="138" y="39"/>
                    <a:pt x="141" y="38"/>
                    <a:pt x="143" y="38"/>
                  </a:cubicBezTo>
                  <a:cubicBezTo>
                    <a:pt x="148" y="34"/>
                    <a:pt x="152" y="33"/>
                    <a:pt x="158" y="32"/>
                  </a:cubicBezTo>
                  <a:cubicBezTo>
                    <a:pt x="168" y="29"/>
                    <a:pt x="192" y="25"/>
                    <a:pt x="204" y="24"/>
                  </a:cubicBezTo>
                  <a:cubicBezTo>
                    <a:pt x="218" y="22"/>
                    <a:pt x="231" y="22"/>
                    <a:pt x="243" y="20"/>
                  </a:cubicBezTo>
                  <a:cubicBezTo>
                    <a:pt x="259" y="17"/>
                    <a:pt x="266" y="15"/>
                    <a:pt x="275" y="12"/>
                  </a:cubicBezTo>
                  <a:cubicBezTo>
                    <a:pt x="284" y="9"/>
                    <a:pt x="292" y="0"/>
                    <a:pt x="300" y="2"/>
                  </a:cubicBezTo>
                  <a:cubicBezTo>
                    <a:pt x="308" y="4"/>
                    <a:pt x="318" y="12"/>
                    <a:pt x="326" y="21"/>
                  </a:cubicBezTo>
                  <a:cubicBezTo>
                    <a:pt x="334" y="30"/>
                    <a:pt x="359" y="47"/>
                    <a:pt x="351" y="54"/>
                  </a:cubicBezTo>
                  <a:cubicBezTo>
                    <a:pt x="356" y="59"/>
                    <a:pt x="301" y="60"/>
                    <a:pt x="278" y="62"/>
                  </a:cubicBezTo>
                  <a:cubicBezTo>
                    <a:pt x="255" y="64"/>
                    <a:pt x="222" y="63"/>
                    <a:pt x="212" y="65"/>
                  </a:cubicBezTo>
                  <a:cubicBezTo>
                    <a:pt x="213" y="70"/>
                    <a:pt x="218" y="74"/>
                    <a:pt x="216" y="7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54" name="Freeform 682"/>
            <p:cNvSpPr>
              <a:spLocks/>
            </p:cNvSpPr>
            <p:nvPr/>
          </p:nvSpPr>
          <p:spPr bwMode="auto">
            <a:xfrm>
              <a:off x="964" y="2999"/>
              <a:ext cx="99" cy="30"/>
            </a:xfrm>
            <a:custGeom>
              <a:avLst/>
              <a:gdLst>
                <a:gd name="T0" fmla="*/ 153 w 201"/>
                <a:gd name="T1" fmla="*/ 4 h 62"/>
                <a:gd name="T2" fmla="*/ 126 w 201"/>
                <a:gd name="T3" fmla="*/ 8 h 62"/>
                <a:gd name="T4" fmla="*/ 119 w 201"/>
                <a:gd name="T5" fmla="*/ 19 h 62"/>
                <a:gd name="T6" fmla="*/ 131 w 201"/>
                <a:gd name="T7" fmla="*/ 23 h 62"/>
                <a:gd name="T8" fmla="*/ 119 w 201"/>
                <a:gd name="T9" fmla="*/ 26 h 62"/>
                <a:gd name="T10" fmla="*/ 117 w 201"/>
                <a:gd name="T11" fmla="*/ 31 h 62"/>
                <a:gd name="T12" fmla="*/ 117 w 201"/>
                <a:gd name="T13" fmla="*/ 34 h 62"/>
                <a:gd name="T14" fmla="*/ 116 w 201"/>
                <a:gd name="T15" fmla="*/ 40 h 62"/>
                <a:gd name="T16" fmla="*/ 111 w 201"/>
                <a:gd name="T17" fmla="*/ 41 h 62"/>
                <a:gd name="T18" fmla="*/ 107 w 201"/>
                <a:gd name="T19" fmla="*/ 50 h 62"/>
                <a:gd name="T20" fmla="*/ 71 w 201"/>
                <a:gd name="T21" fmla="*/ 53 h 62"/>
                <a:gd name="T22" fmla="*/ 33 w 201"/>
                <a:gd name="T23" fmla="*/ 47 h 62"/>
                <a:gd name="T24" fmla="*/ 24 w 201"/>
                <a:gd name="T25" fmla="*/ 40 h 62"/>
                <a:gd name="T26" fmla="*/ 30 w 201"/>
                <a:gd name="T27" fmla="*/ 31 h 62"/>
                <a:gd name="T28" fmla="*/ 41 w 201"/>
                <a:gd name="T29" fmla="*/ 22 h 62"/>
                <a:gd name="T30" fmla="*/ 15 w 201"/>
                <a:gd name="T31" fmla="*/ 10 h 62"/>
                <a:gd name="T32" fmla="*/ 165 w 201"/>
                <a:gd name="T33" fmla="*/ 2 h 62"/>
                <a:gd name="T34" fmla="*/ 176 w 201"/>
                <a:gd name="T35" fmla="*/ 2 h 62"/>
                <a:gd name="T36" fmla="*/ 195 w 201"/>
                <a:gd name="T37" fmla="*/ 1 h 62"/>
                <a:gd name="T38" fmla="*/ 170 w 201"/>
                <a:gd name="T39" fmla="*/ 2 h 62"/>
                <a:gd name="T40" fmla="*/ 153 w 201"/>
                <a:gd name="T41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1" h="62">
                  <a:moveTo>
                    <a:pt x="153" y="4"/>
                  </a:moveTo>
                  <a:cubicBezTo>
                    <a:pt x="143" y="5"/>
                    <a:pt x="137" y="7"/>
                    <a:pt x="126" y="8"/>
                  </a:cubicBezTo>
                  <a:cubicBezTo>
                    <a:pt x="134" y="13"/>
                    <a:pt x="126" y="16"/>
                    <a:pt x="119" y="19"/>
                  </a:cubicBezTo>
                  <a:cubicBezTo>
                    <a:pt x="127" y="23"/>
                    <a:pt x="128" y="17"/>
                    <a:pt x="131" y="23"/>
                  </a:cubicBezTo>
                  <a:cubicBezTo>
                    <a:pt x="128" y="31"/>
                    <a:pt x="127" y="25"/>
                    <a:pt x="119" y="26"/>
                  </a:cubicBezTo>
                  <a:cubicBezTo>
                    <a:pt x="118" y="28"/>
                    <a:pt x="116" y="29"/>
                    <a:pt x="117" y="31"/>
                  </a:cubicBezTo>
                  <a:cubicBezTo>
                    <a:pt x="119" y="34"/>
                    <a:pt x="129" y="29"/>
                    <a:pt x="117" y="34"/>
                  </a:cubicBezTo>
                  <a:cubicBezTo>
                    <a:pt x="117" y="36"/>
                    <a:pt x="117" y="38"/>
                    <a:pt x="116" y="40"/>
                  </a:cubicBezTo>
                  <a:cubicBezTo>
                    <a:pt x="115" y="41"/>
                    <a:pt x="112" y="40"/>
                    <a:pt x="111" y="41"/>
                  </a:cubicBezTo>
                  <a:cubicBezTo>
                    <a:pt x="109" y="43"/>
                    <a:pt x="109" y="47"/>
                    <a:pt x="107" y="50"/>
                  </a:cubicBezTo>
                  <a:cubicBezTo>
                    <a:pt x="109" y="62"/>
                    <a:pt x="71" y="53"/>
                    <a:pt x="71" y="53"/>
                  </a:cubicBezTo>
                  <a:cubicBezTo>
                    <a:pt x="51" y="49"/>
                    <a:pt x="0" y="56"/>
                    <a:pt x="33" y="47"/>
                  </a:cubicBezTo>
                  <a:cubicBezTo>
                    <a:pt x="37" y="40"/>
                    <a:pt x="30" y="41"/>
                    <a:pt x="24" y="40"/>
                  </a:cubicBezTo>
                  <a:cubicBezTo>
                    <a:pt x="31" y="36"/>
                    <a:pt x="47" y="34"/>
                    <a:pt x="30" y="31"/>
                  </a:cubicBezTo>
                  <a:cubicBezTo>
                    <a:pt x="21" y="26"/>
                    <a:pt x="36" y="23"/>
                    <a:pt x="41" y="22"/>
                  </a:cubicBezTo>
                  <a:cubicBezTo>
                    <a:pt x="36" y="9"/>
                    <a:pt x="27" y="12"/>
                    <a:pt x="15" y="10"/>
                  </a:cubicBezTo>
                  <a:cubicBezTo>
                    <a:pt x="66" y="8"/>
                    <a:pt x="114" y="4"/>
                    <a:pt x="165" y="2"/>
                  </a:cubicBezTo>
                  <a:cubicBezTo>
                    <a:pt x="177" y="0"/>
                    <a:pt x="162" y="2"/>
                    <a:pt x="176" y="2"/>
                  </a:cubicBezTo>
                  <a:cubicBezTo>
                    <a:pt x="182" y="2"/>
                    <a:pt x="201" y="1"/>
                    <a:pt x="195" y="1"/>
                  </a:cubicBezTo>
                  <a:cubicBezTo>
                    <a:pt x="187" y="1"/>
                    <a:pt x="178" y="2"/>
                    <a:pt x="170" y="2"/>
                  </a:cubicBezTo>
                  <a:cubicBezTo>
                    <a:pt x="164" y="5"/>
                    <a:pt x="160" y="5"/>
                    <a:pt x="153" y="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55" name="Freeform 683"/>
            <p:cNvSpPr>
              <a:spLocks/>
            </p:cNvSpPr>
            <p:nvPr/>
          </p:nvSpPr>
          <p:spPr bwMode="auto">
            <a:xfrm>
              <a:off x="1063" y="2991"/>
              <a:ext cx="101" cy="28"/>
            </a:xfrm>
            <a:custGeom>
              <a:avLst/>
              <a:gdLst>
                <a:gd name="T0" fmla="*/ 179 w 206"/>
                <a:gd name="T1" fmla="*/ 53 h 59"/>
                <a:gd name="T2" fmla="*/ 152 w 206"/>
                <a:gd name="T3" fmla="*/ 59 h 59"/>
                <a:gd name="T4" fmla="*/ 137 w 206"/>
                <a:gd name="T5" fmla="*/ 44 h 59"/>
                <a:gd name="T6" fmla="*/ 119 w 206"/>
                <a:gd name="T7" fmla="*/ 32 h 59"/>
                <a:gd name="T8" fmla="*/ 102 w 206"/>
                <a:gd name="T9" fmla="*/ 24 h 59"/>
                <a:gd name="T10" fmla="*/ 84 w 206"/>
                <a:gd name="T11" fmla="*/ 23 h 59"/>
                <a:gd name="T12" fmla="*/ 81 w 206"/>
                <a:gd name="T13" fmla="*/ 17 h 59"/>
                <a:gd name="T14" fmla="*/ 66 w 206"/>
                <a:gd name="T15" fmla="*/ 14 h 59"/>
                <a:gd name="T16" fmla="*/ 0 w 206"/>
                <a:gd name="T17" fmla="*/ 15 h 59"/>
                <a:gd name="T18" fmla="*/ 44 w 206"/>
                <a:gd name="T19" fmla="*/ 14 h 59"/>
                <a:gd name="T20" fmla="*/ 95 w 206"/>
                <a:gd name="T21" fmla="*/ 11 h 59"/>
                <a:gd name="T22" fmla="*/ 167 w 206"/>
                <a:gd name="T23" fmla="*/ 8 h 59"/>
                <a:gd name="T24" fmla="*/ 173 w 206"/>
                <a:gd name="T25" fmla="*/ 9 h 59"/>
                <a:gd name="T26" fmla="*/ 182 w 206"/>
                <a:gd name="T27" fmla="*/ 3 h 59"/>
                <a:gd name="T28" fmla="*/ 206 w 206"/>
                <a:gd name="T29" fmla="*/ 8 h 59"/>
                <a:gd name="T30" fmla="*/ 174 w 206"/>
                <a:gd name="T31" fmla="*/ 11 h 59"/>
                <a:gd name="T32" fmla="*/ 173 w 206"/>
                <a:gd name="T33" fmla="*/ 17 h 59"/>
                <a:gd name="T34" fmla="*/ 165 w 206"/>
                <a:gd name="T35" fmla="*/ 18 h 59"/>
                <a:gd name="T36" fmla="*/ 171 w 206"/>
                <a:gd name="T37" fmla="*/ 32 h 59"/>
                <a:gd name="T38" fmla="*/ 179 w 206"/>
                <a:gd name="T39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6" h="59">
                  <a:moveTo>
                    <a:pt x="179" y="53"/>
                  </a:moveTo>
                  <a:cubicBezTo>
                    <a:pt x="170" y="55"/>
                    <a:pt x="161" y="57"/>
                    <a:pt x="152" y="59"/>
                  </a:cubicBezTo>
                  <a:cubicBezTo>
                    <a:pt x="137" y="56"/>
                    <a:pt x="147" y="46"/>
                    <a:pt x="137" y="44"/>
                  </a:cubicBezTo>
                  <a:cubicBezTo>
                    <a:pt x="131" y="41"/>
                    <a:pt x="123" y="33"/>
                    <a:pt x="119" y="32"/>
                  </a:cubicBezTo>
                  <a:cubicBezTo>
                    <a:pt x="113" y="29"/>
                    <a:pt x="108" y="25"/>
                    <a:pt x="102" y="24"/>
                  </a:cubicBezTo>
                  <a:cubicBezTo>
                    <a:pt x="97" y="16"/>
                    <a:pt x="93" y="26"/>
                    <a:pt x="84" y="23"/>
                  </a:cubicBezTo>
                  <a:cubicBezTo>
                    <a:pt x="81" y="21"/>
                    <a:pt x="83" y="18"/>
                    <a:pt x="81" y="17"/>
                  </a:cubicBezTo>
                  <a:cubicBezTo>
                    <a:pt x="76" y="15"/>
                    <a:pt x="66" y="14"/>
                    <a:pt x="66" y="14"/>
                  </a:cubicBezTo>
                  <a:cubicBezTo>
                    <a:pt x="44" y="15"/>
                    <a:pt x="22" y="18"/>
                    <a:pt x="0" y="15"/>
                  </a:cubicBezTo>
                  <a:cubicBezTo>
                    <a:pt x="15" y="15"/>
                    <a:pt x="29" y="15"/>
                    <a:pt x="44" y="14"/>
                  </a:cubicBezTo>
                  <a:cubicBezTo>
                    <a:pt x="61" y="13"/>
                    <a:pt x="95" y="11"/>
                    <a:pt x="95" y="11"/>
                  </a:cubicBezTo>
                  <a:cubicBezTo>
                    <a:pt x="106" y="5"/>
                    <a:pt x="167" y="8"/>
                    <a:pt x="167" y="8"/>
                  </a:cubicBezTo>
                  <a:cubicBezTo>
                    <a:pt x="178" y="0"/>
                    <a:pt x="165" y="8"/>
                    <a:pt x="173" y="9"/>
                  </a:cubicBezTo>
                  <a:cubicBezTo>
                    <a:pt x="177" y="10"/>
                    <a:pt x="179" y="5"/>
                    <a:pt x="182" y="3"/>
                  </a:cubicBezTo>
                  <a:cubicBezTo>
                    <a:pt x="190" y="6"/>
                    <a:pt x="206" y="8"/>
                    <a:pt x="206" y="8"/>
                  </a:cubicBezTo>
                  <a:cubicBezTo>
                    <a:pt x="195" y="10"/>
                    <a:pt x="184" y="8"/>
                    <a:pt x="174" y="11"/>
                  </a:cubicBezTo>
                  <a:cubicBezTo>
                    <a:pt x="172" y="12"/>
                    <a:pt x="175" y="16"/>
                    <a:pt x="173" y="17"/>
                  </a:cubicBezTo>
                  <a:cubicBezTo>
                    <a:pt x="171" y="19"/>
                    <a:pt x="168" y="18"/>
                    <a:pt x="165" y="18"/>
                  </a:cubicBezTo>
                  <a:cubicBezTo>
                    <a:pt x="167" y="23"/>
                    <a:pt x="170" y="26"/>
                    <a:pt x="171" y="32"/>
                  </a:cubicBezTo>
                  <a:cubicBezTo>
                    <a:pt x="169" y="42"/>
                    <a:pt x="167" y="49"/>
                    <a:pt x="179" y="5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56" name="Freeform 684"/>
            <p:cNvSpPr>
              <a:spLocks/>
            </p:cNvSpPr>
            <p:nvPr/>
          </p:nvSpPr>
          <p:spPr bwMode="auto">
            <a:xfrm>
              <a:off x="1134" y="2977"/>
              <a:ext cx="178" cy="40"/>
            </a:xfrm>
            <a:custGeom>
              <a:avLst/>
              <a:gdLst>
                <a:gd name="T0" fmla="*/ 205 w 360"/>
                <a:gd name="T1" fmla="*/ 30 h 84"/>
                <a:gd name="T2" fmla="*/ 186 w 360"/>
                <a:gd name="T3" fmla="*/ 35 h 84"/>
                <a:gd name="T4" fmla="*/ 190 w 360"/>
                <a:gd name="T5" fmla="*/ 47 h 84"/>
                <a:gd name="T6" fmla="*/ 193 w 360"/>
                <a:gd name="T7" fmla="*/ 62 h 84"/>
                <a:gd name="T8" fmla="*/ 193 w 360"/>
                <a:gd name="T9" fmla="*/ 74 h 84"/>
                <a:gd name="T10" fmla="*/ 181 w 360"/>
                <a:gd name="T11" fmla="*/ 78 h 84"/>
                <a:gd name="T12" fmla="*/ 136 w 360"/>
                <a:gd name="T13" fmla="*/ 71 h 84"/>
                <a:gd name="T14" fmla="*/ 103 w 360"/>
                <a:gd name="T15" fmla="*/ 68 h 84"/>
                <a:gd name="T16" fmla="*/ 69 w 360"/>
                <a:gd name="T17" fmla="*/ 69 h 84"/>
                <a:gd name="T18" fmla="*/ 88 w 360"/>
                <a:gd name="T19" fmla="*/ 72 h 84"/>
                <a:gd name="T20" fmla="*/ 148 w 360"/>
                <a:gd name="T21" fmla="*/ 71 h 84"/>
                <a:gd name="T22" fmla="*/ 165 w 360"/>
                <a:gd name="T23" fmla="*/ 68 h 84"/>
                <a:gd name="T24" fmla="*/ 159 w 360"/>
                <a:gd name="T25" fmla="*/ 62 h 84"/>
                <a:gd name="T26" fmla="*/ 144 w 360"/>
                <a:gd name="T27" fmla="*/ 59 h 84"/>
                <a:gd name="T28" fmla="*/ 123 w 360"/>
                <a:gd name="T29" fmla="*/ 60 h 84"/>
                <a:gd name="T30" fmla="*/ 72 w 360"/>
                <a:gd name="T31" fmla="*/ 63 h 84"/>
                <a:gd name="T32" fmla="*/ 55 w 360"/>
                <a:gd name="T33" fmla="*/ 65 h 84"/>
                <a:gd name="T34" fmla="*/ 34 w 360"/>
                <a:gd name="T35" fmla="*/ 65 h 84"/>
                <a:gd name="T36" fmla="*/ 126 w 360"/>
                <a:gd name="T37" fmla="*/ 60 h 84"/>
                <a:gd name="T38" fmla="*/ 135 w 360"/>
                <a:gd name="T39" fmla="*/ 60 h 84"/>
                <a:gd name="T40" fmla="*/ 145 w 360"/>
                <a:gd name="T41" fmla="*/ 56 h 84"/>
                <a:gd name="T42" fmla="*/ 141 w 360"/>
                <a:gd name="T43" fmla="*/ 48 h 84"/>
                <a:gd name="T44" fmla="*/ 129 w 360"/>
                <a:gd name="T45" fmla="*/ 45 h 84"/>
                <a:gd name="T46" fmla="*/ 120 w 360"/>
                <a:gd name="T47" fmla="*/ 48 h 84"/>
                <a:gd name="T48" fmla="*/ 100 w 360"/>
                <a:gd name="T49" fmla="*/ 47 h 84"/>
                <a:gd name="T50" fmla="*/ 87 w 360"/>
                <a:gd name="T51" fmla="*/ 47 h 84"/>
                <a:gd name="T52" fmla="*/ 90 w 360"/>
                <a:gd name="T53" fmla="*/ 51 h 84"/>
                <a:gd name="T54" fmla="*/ 82 w 360"/>
                <a:gd name="T55" fmla="*/ 42 h 84"/>
                <a:gd name="T56" fmla="*/ 66 w 360"/>
                <a:gd name="T57" fmla="*/ 41 h 84"/>
                <a:gd name="T58" fmla="*/ 52 w 360"/>
                <a:gd name="T59" fmla="*/ 45 h 84"/>
                <a:gd name="T60" fmla="*/ 51 w 360"/>
                <a:gd name="T61" fmla="*/ 50 h 84"/>
                <a:gd name="T62" fmla="*/ 46 w 360"/>
                <a:gd name="T63" fmla="*/ 47 h 84"/>
                <a:gd name="T64" fmla="*/ 31 w 360"/>
                <a:gd name="T65" fmla="*/ 53 h 84"/>
                <a:gd name="T66" fmla="*/ 43 w 360"/>
                <a:gd name="T67" fmla="*/ 47 h 84"/>
                <a:gd name="T68" fmla="*/ 73 w 360"/>
                <a:gd name="T69" fmla="*/ 39 h 84"/>
                <a:gd name="T70" fmla="*/ 103 w 360"/>
                <a:gd name="T71" fmla="*/ 36 h 84"/>
                <a:gd name="T72" fmla="*/ 123 w 360"/>
                <a:gd name="T73" fmla="*/ 39 h 84"/>
                <a:gd name="T74" fmla="*/ 132 w 360"/>
                <a:gd name="T75" fmla="*/ 38 h 84"/>
                <a:gd name="T76" fmla="*/ 150 w 360"/>
                <a:gd name="T77" fmla="*/ 35 h 84"/>
                <a:gd name="T78" fmla="*/ 159 w 360"/>
                <a:gd name="T79" fmla="*/ 39 h 84"/>
                <a:gd name="T80" fmla="*/ 162 w 360"/>
                <a:gd name="T81" fmla="*/ 33 h 84"/>
                <a:gd name="T82" fmla="*/ 148 w 360"/>
                <a:gd name="T83" fmla="*/ 36 h 84"/>
                <a:gd name="T84" fmla="*/ 117 w 360"/>
                <a:gd name="T85" fmla="*/ 32 h 84"/>
                <a:gd name="T86" fmla="*/ 91 w 360"/>
                <a:gd name="T87" fmla="*/ 33 h 84"/>
                <a:gd name="T88" fmla="*/ 28 w 360"/>
                <a:gd name="T89" fmla="*/ 38 h 84"/>
                <a:gd name="T90" fmla="*/ 6 w 360"/>
                <a:gd name="T91" fmla="*/ 36 h 84"/>
                <a:gd name="T92" fmla="*/ 7 w 360"/>
                <a:gd name="T93" fmla="*/ 30 h 84"/>
                <a:gd name="T94" fmla="*/ 4 w 360"/>
                <a:gd name="T95" fmla="*/ 18 h 84"/>
                <a:gd name="T96" fmla="*/ 12 w 360"/>
                <a:gd name="T97" fmla="*/ 20 h 84"/>
                <a:gd name="T98" fmla="*/ 60 w 360"/>
                <a:gd name="T99" fmla="*/ 17 h 84"/>
                <a:gd name="T100" fmla="*/ 177 w 360"/>
                <a:gd name="T101" fmla="*/ 9 h 84"/>
                <a:gd name="T102" fmla="*/ 349 w 360"/>
                <a:gd name="T103" fmla="*/ 5 h 84"/>
                <a:gd name="T104" fmla="*/ 360 w 360"/>
                <a:gd name="T105" fmla="*/ 20 h 84"/>
                <a:gd name="T106" fmla="*/ 205 w 360"/>
                <a:gd name="T107" fmla="*/ 3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0" h="84">
                  <a:moveTo>
                    <a:pt x="205" y="30"/>
                  </a:moveTo>
                  <a:cubicBezTo>
                    <a:pt x="198" y="31"/>
                    <a:pt x="192" y="32"/>
                    <a:pt x="186" y="35"/>
                  </a:cubicBezTo>
                  <a:cubicBezTo>
                    <a:pt x="192" y="39"/>
                    <a:pt x="194" y="40"/>
                    <a:pt x="190" y="47"/>
                  </a:cubicBezTo>
                  <a:cubicBezTo>
                    <a:pt x="197" y="51"/>
                    <a:pt x="202" y="57"/>
                    <a:pt x="193" y="62"/>
                  </a:cubicBezTo>
                  <a:cubicBezTo>
                    <a:pt x="196" y="68"/>
                    <a:pt x="202" y="76"/>
                    <a:pt x="193" y="74"/>
                  </a:cubicBezTo>
                  <a:cubicBezTo>
                    <a:pt x="187" y="69"/>
                    <a:pt x="185" y="73"/>
                    <a:pt x="181" y="78"/>
                  </a:cubicBezTo>
                  <a:cubicBezTo>
                    <a:pt x="166" y="75"/>
                    <a:pt x="146" y="84"/>
                    <a:pt x="136" y="71"/>
                  </a:cubicBezTo>
                  <a:cubicBezTo>
                    <a:pt x="125" y="73"/>
                    <a:pt x="113" y="73"/>
                    <a:pt x="103" y="68"/>
                  </a:cubicBezTo>
                  <a:cubicBezTo>
                    <a:pt x="92" y="68"/>
                    <a:pt x="80" y="68"/>
                    <a:pt x="69" y="69"/>
                  </a:cubicBezTo>
                  <a:cubicBezTo>
                    <a:pt x="54" y="70"/>
                    <a:pt x="54" y="74"/>
                    <a:pt x="88" y="72"/>
                  </a:cubicBezTo>
                  <a:cubicBezTo>
                    <a:pt x="111" y="68"/>
                    <a:pt x="116" y="70"/>
                    <a:pt x="148" y="71"/>
                  </a:cubicBezTo>
                  <a:cubicBezTo>
                    <a:pt x="156" y="70"/>
                    <a:pt x="179" y="75"/>
                    <a:pt x="165" y="68"/>
                  </a:cubicBezTo>
                  <a:cubicBezTo>
                    <a:pt x="153" y="70"/>
                    <a:pt x="169" y="70"/>
                    <a:pt x="159" y="62"/>
                  </a:cubicBezTo>
                  <a:cubicBezTo>
                    <a:pt x="151" y="67"/>
                    <a:pt x="153" y="60"/>
                    <a:pt x="144" y="59"/>
                  </a:cubicBezTo>
                  <a:cubicBezTo>
                    <a:pt x="132" y="54"/>
                    <a:pt x="134" y="59"/>
                    <a:pt x="123" y="60"/>
                  </a:cubicBezTo>
                  <a:cubicBezTo>
                    <a:pt x="106" y="62"/>
                    <a:pt x="89" y="62"/>
                    <a:pt x="72" y="63"/>
                  </a:cubicBezTo>
                  <a:cubicBezTo>
                    <a:pt x="64" y="65"/>
                    <a:pt x="60" y="71"/>
                    <a:pt x="55" y="65"/>
                  </a:cubicBezTo>
                  <a:cubicBezTo>
                    <a:pt x="46" y="66"/>
                    <a:pt x="42" y="62"/>
                    <a:pt x="34" y="65"/>
                  </a:cubicBezTo>
                  <a:cubicBezTo>
                    <a:pt x="55" y="69"/>
                    <a:pt x="111" y="61"/>
                    <a:pt x="126" y="60"/>
                  </a:cubicBezTo>
                  <a:cubicBezTo>
                    <a:pt x="136" y="53"/>
                    <a:pt x="123" y="60"/>
                    <a:pt x="135" y="60"/>
                  </a:cubicBezTo>
                  <a:cubicBezTo>
                    <a:pt x="139" y="60"/>
                    <a:pt x="141" y="57"/>
                    <a:pt x="145" y="56"/>
                  </a:cubicBezTo>
                  <a:cubicBezTo>
                    <a:pt x="163" y="58"/>
                    <a:pt x="147" y="50"/>
                    <a:pt x="141" y="48"/>
                  </a:cubicBezTo>
                  <a:cubicBezTo>
                    <a:pt x="137" y="40"/>
                    <a:pt x="136" y="48"/>
                    <a:pt x="129" y="45"/>
                  </a:cubicBezTo>
                  <a:cubicBezTo>
                    <a:pt x="125" y="38"/>
                    <a:pt x="123" y="43"/>
                    <a:pt x="120" y="48"/>
                  </a:cubicBezTo>
                  <a:cubicBezTo>
                    <a:pt x="113" y="47"/>
                    <a:pt x="107" y="48"/>
                    <a:pt x="100" y="47"/>
                  </a:cubicBezTo>
                  <a:cubicBezTo>
                    <a:pt x="95" y="40"/>
                    <a:pt x="93" y="42"/>
                    <a:pt x="87" y="47"/>
                  </a:cubicBezTo>
                  <a:cubicBezTo>
                    <a:pt x="88" y="48"/>
                    <a:pt x="91" y="50"/>
                    <a:pt x="90" y="51"/>
                  </a:cubicBezTo>
                  <a:cubicBezTo>
                    <a:pt x="88" y="54"/>
                    <a:pt x="86" y="44"/>
                    <a:pt x="82" y="42"/>
                  </a:cubicBezTo>
                  <a:cubicBezTo>
                    <a:pt x="77" y="40"/>
                    <a:pt x="71" y="41"/>
                    <a:pt x="66" y="41"/>
                  </a:cubicBezTo>
                  <a:cubicBezTo>
                    <a:pt x="62" y="47"/>
                    <a:pt x="59" y="44"/>
                    <a:pt x="52" y="45"/>
                  </a:cubicBezTo>
                  <a:cubicBezTo>
                    <a:pt x="52" y="47"/>
                    <a:pt x="53" y="49"/>
                    <a:pt x="51" y="50"/>
                  </a:cubicBezTo>
                  <a:cubicBezTo>
                    <a:pt x="49" y="51"/>
                    <a:pt x="48" y="47"/>
                    <a:pt x="46" y="47"/>
                  </a:cubicBezTo>
                  <a:cubicBezTo>
                    <a:pt x="44" y="47"/>
                    <a:pt x="33" y="52"/>
                    <a:pt x="31" y="53"/>
                  </a:cubicBezTo>
                  <a:cubicBezTo>
                    <a:pt x="28" y="38"/>
                    <a:pt x="25" y="39"/>
                    <a:pt x="43" y="47"/>
                  </a:cubicBezTo>
                  <a:cubicBezTo>
                    <a:pt x="56" y="42"/>
                    <a:pt x="52" y="42"/>
                    <a:pt x="73" y="39"/>
                  </a:cubicBezTo>
                  <a:cubicBezTo>
                    <a:pt x="85" y="43"/>
                    <a:pt x="93" y="43"/>
                    <a:pt x="103" y="36"/>
                  </a:cubicBezTo>
                  <a:cubicBezTo>
                    <a:pt x="113" y="40"/>
                    <a:pt x="110" y="41"/>
                    <a:pt x="123" y="39"/>
                  </a:cubicBezTo>
                  <a:cubicBezTo>
                    <a:pt x="125" y="48"/>
                    <a:pt x="125" y="39"/>
                    <a:pt x="132" y="38"/>
                  </a:cubicBezTo>
                  <a:cubicBezTo>
                    <a:pt x="139" y="39"/>
                    <a:pt x="143" y="36"/>
                    <a:pt x="150" y="35"/>
                  </a:cubicBezTo>
                  <a:cubicBezTo>
                    <a:pt x="151" y="36"/>
                    <a:pt x="156" y="41"/>
                    <a:pt x="159" y="39"/>
                  </a:cubicBezTo>
                  <a:cubicBezTo>
                    <a:pt x="161" y="38"/>
                    <a:pt x="164" y="34"/>
                    <a:pt x="162" y="33"/>
                  </a:cubicBezTo>
                  <a:cubicBezTo>
                    <a:pt x="158" y="30"/>
                    <a:pt x="153" y="35"/>
                    <a:pt x="148" y="36"/>
                  </a:cubicBezTo>
                  <a:cubicBezTo>
                    <a:pt x="143" y="32"/>
                    <a:pt x="124" y="32"/>
                    <a:pt x="117" y="32"/>
                  </a:cubicBezTo>
                  <a:cubicBezTo>
                    <a:pt x="106" y="34"/>
                    <a:pt x="103" y="35"/>
                    <a:pt x="91" y="33"/>
                  </a:cubicBezTo>
                  <a:cubicBezTo>
                    <a:pt x="74" y="34"/>
                    <a:pt x="44" y="32"/>
                    <a:pt x="28" y="38"/>
                  </a:cubicBezTo>
                  <a:cubicBezTo>
                    <a:pt x="21" y="37"/>
                    <a:pt x="13" y="39"/>
                    <a:pt x="6" y="36"/>
                  </a:cubicBezTo>
                  <a:cubicBezTo>
                    <a:pt x="4" y="35"/>
                    <a:pt x="7" y="32"/>
                    <a:pt x="7" y="30"/>
                  </a:cubicBezTo>
                  <a:cubicBezTo>
                    <a:pt x="7" y="26"/>
                    <a:pt x="0" y="20"/>
                    <a:pt x="4" y="18"/>
                  </a:cubicBezTo>
                  <a:cubicBezTo>
                    <a:pt x="6" y="17"/>
                    <a:pt x="9" y="19"/>
                    <a:pt x="12" y="20"/>
                  </a:cubicBezTo>
                  <a:cubicBezTo>
                    <a:pt x="35" y="18"/>
                    <a:pt x="40" y="15"/>
                    <a:pt x="60" y="17"/>
                  </a:cubicBezTo>
                  <a:cubicBezTo>
                    <a:pt x="103" y="14"/>
                    <a:pt x="132" y="10"/>
                    <a:pt x="177" y="9"/>
                  </a:cubicBezTo>
                  <a:cubicBezTo>
                    <a:pt x="184" y="10"/>
                    <a:pt x="344" y="0"/>
                    <a:pt x="349" y="5"/>
                  </a:cubicBezTo>
                  <a:cubicBezTo>
                    <a:pt x="354" y="9"/>
                    <a:pt x="352" y="17"/>
                    <a:pt x="360" y="20"/>
                  </a:cubicBezTo>
                  <a:cubicBezTo>
                    <a:pt x="358" y="30"/>
                    <a:pt x="205" y="35"/>
                    <a:pt x="205" y="30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57" name="Freeform 685"/>
            <p:cNvSpPr>
              <a:spLocks/>
            </p:cNvSpPr>
            <p:nvPr/>
          </p:nvSpPr>
          <p:spPr bwMode="auto">
            <a:xfrm>
              <a:off x="845" y="3025"/>
              <a:ext cx="174" cy="7"/>
            </a:xfrm>
            <a:custGeom>
              <a:avLst/>
              <a:gdLst>
                <a:gd name="T0" fmla="*/ 354 w 354"/>
                <a:gd name="T1" fmla="*/ 3 h 14"/>
                <a:gd name="T2" fmla="*/ 340 w 354"/>
                <a:gd name="T3" fmla="*/ 4 h 14"/>
                <a:gd name="T4" fmla="*/ 322 w 354"/>
                <a:gd name="T5" fmla="*/ 4 h 14"/>
                <a:gd name="T6" fmla="*/ 304 w 354"/>
                <a:gd name="T7" fmla="*/ 7 h 14"/>
                <a:gd name="T8" fmla="*/ 292 w 354"/>
                <a:gd name="T9" fmla="*/ 7 h 14"/>
                <a:gd name="T10" fmla="*/ 271 w 354"/>
                <a:gd name="T11" fmla="*/ 9 h 14"/>
                <a:gd name="T12" fmla="*/ 259 w 354"/>
                <a:gd name="T13" fmla="*/ 10 h 14"/>
                <a:gd name="T14" fmla="*/ 229 w 354"/>
                <a:gd name="T15" fmla="*/ 12 h 14"/>
                <a:gd name="T16" fmla="*/ 217 w 354"/>
                <a:gd name="T17" fmla="*/ 12 h 14"/>
                <a:gd name="T18" fmla="*/ 201 w 354"/>
                <a:gd name="T19" fmla="*/ 9 h 14"/>
                <a:gd name="T20" fmla="*/ 172 w 354"/>
                <a:gd name="T21" fmla="*/ 13 h 14"/>
                <a:gd name="T22" fmla="*/ 144 w 354"/>
                <a:gd name="T23" fmla="*/ 12 h 14"/>
                <a:gd name="T24" fmla="*/ 79 w 354"/>
                <a:gd name="T25" fmla="*/ 13 h 14"/>
                <a:gd name="T26" fmla="*/ 49 w 354"/>
                <a:gd name="T27" fmla="*/ 13 h 14"/>
                <a:gd name="T28" fmla="*/ 25 w 354"/>
                <a:gd name="T29" fmla="*/ 9 h 14"/>
                <a:gd name="T30" fmla="*/ 199 w 354"/>
                <a:gd name="T31" fmla="*/ 4 h 14"/>
                <a:gd name="T32" fmla="*/ 267 w 354"/>
                <a:gd name="T33" fmla="*/ 0 h 14"/>
                <a:gd name="T34" fmla="*/ 354 w 354"/>
                <a:gd name="T3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4" h="14">
                  <a:moveTo>
                    <a:pt x="354" y="3"/>
                  </a:moveTo>
                  <a:cubicBezTo>
                    <a:pt x="351" y="10"/>
                    <a:pt x="346" y="6"/>
                    <a:pt x="340" y="4"/>
                  </a:cubicBezTo>
                  <a:cubicBezTo>
                    <a:pt x="330" y="9"/>
                    <a:pt x="332" y="8"/>
                    <a:pt x="322" y="4"/>
                  </a:cubicBezTo>
                  <a:cubicBezTo>
                    <a:pt x="317" y="8"/>
                    <a:pt x="311" y="6"/>
                    <a:pt x="304" y="7"/>
                  </a:cubicBezTo>
                  <a:cubicBezTo>
                    <a:pt x="295" y="12"/>
                    <a:pt x="302" y="1"/>
                    <a:pt x="292" y="7"/>
                  </a:cubicBezTo>
                  <a:cubicBezTo>
                    <a:pt x="282" y="6"/>
                    <a:pt x="280" y="3"/>
                    <a:pt x="271" y="9"/>
                  </a:cubicBezTo>
                  <a:cubicBezTo>
                    <a:pt x="265" y="6"/>
                    <a:pt x="263" y="4"/>
                    <a:pt x="259" y="10"/>
                  </a:cubicBezTo>
                  <a:cubicBezTo>
                    <a:pt x="250" y="3"/>
                    <a:pt x="238" y="6"/>
                    <a:pt x="229" y="12"/>
                  </a:cubicBezTo>
                  <a:cubicBezTo>
                    <a:pt x="225" y="5"/>
                    <a:pt x="224" y="8"/>
                    <a:pt x="217" y="12"/>
                  </a:cubicBezTo>
                  <a:cubicBezTo>
                    <a:pt x="212" y="8"/>
                    <a:pt x="208" y="10"/>
                    <a:pt x="201" y="9"/>
                  </a:cubicBezTo>
                  <a:cubicBezTo>
                    <a:pt x="194" y="13"/>
                    <a:pt x="182" y="11"/>
                    <a:pt x="172" y="13"/>
                  </a:cubicBezTo>
                  <a:cubicBezTo>
                    <a:pt x="162" y="12"/>
                    <a:pt x="153" y="14"/>
                    <a:pt x="144" y="12"/>
                  </a:cubicBezTo>
                  <a:cubicBezTo>
                    <a:pt x="136" y="12"/>
                    <a:pt x="99" y="13"/>
                    <a:pt x="79" y="13"/>
                  </a:cubicBezTo>
                  <a:cubicBezTo>
                    <a:pt x="63" y="13"/>
                    <a:pt x="58" y="14"/>
                    <a:pt x="49" y="13"/>
                  </a:cubicBezTo>
                  <a:cubicBezTo>
                    <a:pt x="40" y="12"/>
                    <a:pt x="0" y="11"/>
                    <a:pt x="25" y="9"/>
                  </a:cubicBezTo>
                  <a:cubicBezTo>
                    <a:pt x="50" y="7"/>
                    <a:pt x="159" y="5"/>
                    <a:pt x="199" y="4"/>
                  </a:cubicBezTo>
                  <a:cubicBezTo>
                    <a:pt x="222" y="7"/>
                    <a:pt x="245" y="4"/>
                    <a:pt x="267" y="0"/>
                  </a:cubicBezTo>
                  <a:cubicBezTo>
                    <a:pt x="300" y="5"/>
                    <a:pt x="272" y="1"/>
                    <a:pt x="354" y="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58" name="Freeform 686"/>
            <p:cNvSpPr>
              <a:spLocks/>
            </p:cNvSpPr>
            <p:nvPr/>
          </p:nvSpPr>
          <p:spPr bwMode="auto">
            <a:xfrm>
              <a:off x="1133" y="3017"/>
              <a:ext cx="192" cy="9"/>
            </a:xfrm>
            <a:custGeom>
              <a:avLst/>
              <a:gdLst>
                <a:gd name="T0" fmla="*/ 0 w 389"/>
                <a:gd name="T1" fmla="*/ 9 h 19"/>
                <a:gd name="T2" fmla="*/ 27 w 389"/>
                <a:gd name="T3" fmla="*/ 15 h 19"/>
                <a:gd name="T4" fmla="*/ 59 w 389"/>
                <a:gd name="T5" fmla="*/ 9 h 19"/>
                <a:gd name="T6" fmla="*/ 122 w 389"/>
                <a:gd name="T7" fmla="*/ 6 h 19"/>
                <a:gd name="T8" fmla="*/ 159 w 389"/>
                <a:gd name="T9" fmla="*/ 4 h 19"/>
                <a:gd name="T10" fmla="*/ 272 w 389"/>
                <a:gd name="T11" fmla="*/ 6 h 19"/>
                <a:gd name="T12" fmla="*/ 384 w 389"/>
                <a:gd name="T13" fmla="*/ 6 h 19"/>
                <a:gd name="T14" fmla="*/ 302 w 389"/>
                <a:gd name="T15" fmla="*/ 0 h 19"/>
                <a:gd name="T16" fmla="*/ 114 w 389"/>
                <a:gd name="T17" fmla="*/ 4 h 19"/>
                <a:gd name="T18" fmla="*/ 14 w 389"/>
                <a:gd name="T19" fmla="*/ 9 h 19"/>
                <a:gd name="T20" fmla="*/ 0 w 389"/>
                <a:gd name="T2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9" h="19">
                  <a:moveTo>
                    <a:pt x="0" y="9"/>
                  </a:moveTo>
                  <a:cubicBezTo>
                    <a:pt x="14" y="17"/>
                    <a:pt x="1" y="16"/>
                    <a:pt x="27" y="15"/>
                  </a:cubicBezTo>
                  <a:cubicBezTo>
                    <a:pt x="37" y="11"/>
                    <a:pt x="48" y="10"/>
                    <a:pt x="59" y="9"/>
                  </a:cubicBezTo>
                  <a:cubicBezTo>
                    <a:pt x="78" y="5"/>
                    <a:pt x="104" y="6"/>
                    <a:pt x="122" y="6"/>
                  </a:cubicBezTo>
                  <a:cubicBezTo>
                    <a:pt x="134" y="6"/>
                    <a:pt x="148" y="10"/>
                    <a:pt x="159" y="4"/>
                  </a:cubicBezTo>
                  <a:cubicBezTo>
                    <a:pt x="186" y="4"/>
                    <a:pt x="235" y="6"/>
                    <a:pt x="272" y="6"/>
                  </a:cubicBezTo>
                  <a:cubicBezTo>
                    <a:pt x="309" y="6"/>
                    <a:pt x="379" y="7"/>
                    <a:pt x="384" y="6"/>
                  </a:cubicBezTo>
                  <a:cubicBezTo>
                    <a:pt x="389" y="5"/>
                    <a:pt x="347" y="0"/>
                    <a:pt x="302" y="0"/>
                  </a:cubicBezTo>
                  <a:cubicBezTo>
                    <a:pt x="257" y="0"/>
                    <a:pt x="162" y="3"/>
                    <a:pt x="114" y="4"/>
                  </a:cubicBezTo>
                  <a:cubicBezTo>
                    <a:pt x="84" y="19"/>
                    <a:pt x="47" y="8"/>
                    <a:pt x="14" y="9"/>
                  </a:cubicBezTo>
                  <a:cubicBezTo>
                    <a:pt x="9" y="10"/>
                    <a:pt x="0" y="17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59" name="Freeform 687"/>
            <p:cNvSpPr>
              <a:spLocks/>
            </p:cNvSpPr>
            <p:nvPr/>
          </p:nvSpPr>
          <p:spPr bwMode="auto">
            <a:xfrm>
              <a:off x="1140" y="3029"/>
              <a:ext cx="16" cy="18"/>
            </a:xfrm>
            <a:custGeom>
              <a:avLst/>
              <a:gdLst>
                <a:gd name="T0" fmla="*/ 27 w 32"/>
                <a:gd name="T1" fmla="*/ 38 h 39"/>
                <a:gd name="T2" fmla="*/ 9 w 32"/>
                <a:gd name="T3" fmla="*/ 20 h 39"/>
                <a:gd name="T4" fmla="*/ 0 w 32"/>
                <a:gd name="T5" fmla="*/ 6 h 39"/>
                <a:gd name="T6" fmla="*/ 9 w 32"/>
                <a:gd name="T7" fmla="*/ 0 h 39"/>
                <a:gd name="T8" fmla="*/ 24 w 32"/>
                <a:gd name="T9" fmla="*/ 3 h 39"/>
                <a:gd name="T10" fmla="*/ 19 w 32"/>
                <a:gd name="T11" fmla="*/ 11 h 39"/>
                <a:gd name="T12" fmla="*/ 27 w 3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9">
                  <a:moveTo>
                    <a:pt x="27" y="38"/>
                  </a:moveTo>
                  <a:cubicBezTo>
                    <a:pt x="11" y="39"/>
                    <a:pt x="16" y="32"/>
                    <a:pt x="9" y="20"/>
                  </a:cubicBezTo>
                  <a:cubicBezTo>
                    <a:pt x="10" y="13"/>
                    <a:pt x="1" y="13"/>
                    <a:pt x="0" y="6"/>
                  </a:cubicBezTo>
                  <a:cubicBezTo>
                    <a:pt x="1" y="5"/>
                    <a:pt x="8" y="0"/>
                    <a:pt x="9" y="0"/>
                  </a:cubicBezTo>
                  <a:cubicBezTo>
                    <a:pt x="14" y="0"/>
                    <a:pt x="24" y="3"/>
                    <a:pt x="24" y="3"/>
                  </a:cubicBezTo>
                  <a:cubicBezTo>
                    <a:pt x="32" y="7"/>
                    <a:pt x="24" y="8"/>
                    <a:pt x="19" y="11"/>
                  </a:cubicBezTo>
                  <a:cubicBezTo>
                    <a:pt x="21" y="14"/>
                    <a:pt x="27" y="38"/>
                    <a:pt x="27" y="3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60" name="Freeform 688"/>
            <p:cNvSpPr>
              <a:spLocks/>
            </p:cNvSpPr>
            <p:nvPr/>
          </p:nvSpPr>
          <p:spPr bwMode="auto">
            <a:xfrm>
              <a:off x="1146" y="3026"/>
              <a:ext cx="99" cy="29"/>
            </a:xfrm>
            <a:custGeom>
              <a:avLst/>
              <a:gdLst>
                <a:gd name="T0" fmla="*/ 202 w 202"/>
                <a:gd name="T1" fmla="*/ 54 h 60"/>
                <a:gd name="T2" fmla="*/ 160 w 202"/>
                <a:gd name="T3" fmla="*/ 53 h 60"/>
                <a:gd name="T4" fmla="*/ 164 w 202"/>
                <a:gd name="T5" fmla="*/ 50 h 60"/>
                <a:gd name="T6" fmla="*/ 160 w 202"/>
                <a:gd name="T7" fmla="*/ 48 h 60"/>
                <a:gd name="T8" fmla="*/ 155 w 202"/>
                <a:gd name="T9" fmla="*/ 47 h 60"/>
                <a:gd name="T10" fmla="*/ 140 w 202"/>
                <a:gd name="T11" fmla="*/ 45 h 60"/>
                <a:gd name="T12" fmla="*/ 127 w 202"/>
                <a:gd name="T13" fmla="*/ 50 h 60"/>
                <a:gd name="T14" fmla="*/ 116 w 202"/>
                <a:gd name="T15" fmla="*/ 47 h 60"/>
                <a:gd name="T16" fmla="*/ 103 w 202"/>
                <a:gd name="T17" fmla="*/ 53 h 60"/>
                <a:gd name="T18" fmla="*/ 83 w 202"/>
                <a:gd name="T19" fmla="*/ 51 h 60"/>
                <a:gd name="T20" fmla="*/ 68 w 202"/>
                <a:gd name="T21" fmla="*/ 51 h 60"/>
                <a:gd name="T22" fmla="*/ 64 w 202"/>
                <a:gd name="T23" fmla="*/ 47 h 60"/>
                <a:gd name="T24" fmla="*/ 68 w 202"/>
                <a:gd name="T25" fmla="*/ 50 h 60"/>
                <a:gd name="T26" fmla="*/ 58 w 202"/>
                <a:gd name="T27" fmla="*/ 56 h 60"/>
                <a:gd name="T28" fmla="*/ 46 w 202"/>
                <a:gd name="T29" fmla="*/ 54 h 60"/>
                <a:gd name="T30" fmla="*/ 25 w 202"/>
                <a:gd name="T31" fmla="*/ 51 h 60"/>
                <a:gd name="T32" fmla="*/ 14 w 202"/>
                <a:gd name="T33" fmla="*/ 48 h 60"/>
                <a:gd name="T34" fmla="*/ 20 w 202"/>
                <a:gd name="T35" fmla="*/ 50 h 60"/>
                <a:gd name="T36" fmla="*/ 14 w 202"/>
                <a:gd name="T37" fmla="*/ 47 h 60"/>
                <a:gd name="T38" fmla="*/ 17 w 202"/>
                <a:gd name="T39" fmla="*/ 33 h 60"/>
                <a:gd name="T40" fmla="*/ 31 w 202"/>
                <a:gd name="T41" fmla="*/ 41 h 60"/>
                <a:gd name="T42" fmla="*/ 23 w 202"/>
                <a:gd name="T43" fmla="*/ 33 h 60"/>
                <a:gd name="T44" fmla="*/ 19 w 202"/>
                <a:gd name="T45" fmla="*/ 24 h 60"/>
                <a:gd name="T46" fmla="*/ 23 w 202"/>
                <a:gd name="T47" fmla="*/ 26 h 60"/>
                <a:gd name="T48" fmla="*/ 34 w 202"/>
                <a:gd name="T49" fmla="*/ 20 h 60"/>
                <a:gd name="T50" fmla="*/ 32 w 202"/>
                <a:gd name="T51" fmla="*/ 32 h 60"/>
                <a:gd name="T52" fmla="*/ 34 w 202"/>
                <a:gd name="T53" fmla="*/ 36 h 60"/>
                <a:gd name="T54" fmla="*/ 31 w 202"/>
                <a:gd name="T55" fmla="*/ 50 h 60"/>
                <a:gd name="T56" fmla="*/ 41 w 202"/>
                <a:gd name="T57" fmla="*/ 38 h 60"/>
                <a:gd name="T58" fmla="*/ 41 w 202"/>
                <a:gd name="T59" fmla="*/ 26 h 60"/>
                <a:gd name="T60" fmla="*/ 43 w 202"/>
                <a:gd name="T61" fmla="*/ 32 h 60"/>
                <a:gd name="T62" fmla="*/ 67 w 202"/>
                <a:gd name="T63" fmla="*/ 45 h 60"/>
                <a:gd name="T64" fmla="*/ 59 w 202"/>
                <a:gd name="T65" fmla="*/ 20 h 60"/>
                <a:gd name="T66" fmla="*/ 70 w 202"/>
                <a:gd name="T67" fmla="*/ 24 h 60"/>
                <a:gd name="T68" fmla="*/ 62 w 202"/>
                <a:gd name="T69" fmla="*/ 38 h 60"/>
                <a:gd name="T70" fmla="*/ 79 w 202"/>
                <a:gd name="T71" fmla="*/ 47 h 60"/>
                <a:gd name="T72" fmla="*/ 83 w 202"/>
                <a:gd name="T73" fmla="*/ 51 h 60"/>
                <a:gd name="T74" fmla="*/ 77 w 202"/>
                <a:gd name="T75" fmla="*/ 30 h 60"/>
                <a:gd name="T76" fmla="*/ 67 w 202"/>
                <a:gd name="T77" fmla="*/ 17 h 60"/>
                <a:gd name="T78" fmla="*/ 76 w 202"/>
                <a:gd name="T79" fmla="*/ 15 h 60"/>
                <a:gd name="T80" fmla="*/ 79 w 202"/>
                <a:gd name="T81" fmla="*/ 29 h 60"/>
                <a:gd name="T82" fmla="*/ 83 w 202"/>
                <a:gd name="T83" fmla="*/ 50 h 60"/>
                <a:gd name="T84" fmla="*/ 85 w 202"/>
                <a:gd name="T85" fmla="*/ 21 h 60"/>
                <a:gd name="T86" fmla="*/ 80 w 202"/>
                <a:gd name="T87" fmla="*/ 8 h 60"/>
                <a:gd name="T88" fmla="*/ 85 w 202"/>
                <a:gd name="T89" fmla="*/ 9 h 60"/>
                <a:gd name="T90" fmla="*/ 91 w 202"/>
                <a:gd name="T91" fmla="*/ 23 h 60"/>
                <a:gd name="T92" fmla="*/ 94 w 202"/>
                <a:gd name="T93" fmla="*/ 18 h 60"/>
                <a:gd name="T94" fmla="*/ 100 w 202"/>
                <a:gd name="T95" fmla="*/ 17 h 60"/>
                <a:gd name="T96" fmla="*/ 118 w 202"/>
                <a:gd name="T97" fmla="*/ 8 h 60"/>
                <a:gd name="T98" fmla="*/ 125 w 202"/>
                <a:gd name="T99" fmla="*/ 6 h 60"/>
                <a:gd name="T100" fmla="*/ 119 w 202"/>
                <a:gd name="T101" fmla="*/ 3 h 60"/>
                <a:gd name="T102" fmla="*/ 137 w 202"/>
                <a:gd name="T103" fmla="*/ 5 h 60"/>
                <a:gd name="T104" fmla="*/ 163 w 202"/>
                <a:gd name="T105" fmla="*/ 11 h 60"/>
                <a:gd name="T106" fmla="*/ 163 w 202"/>
                <a:gd name="T107" fmla="*/ 12 h 60"/>
                <a:gd name="T108" fmla="*/ 161 w 202"/>
                <a:gd name="T109" fmla="*/ 6 h 60"/>
                <a:gd name="T110" fmla="*/ 187 w 202"/>
                <a:gd name="T111" fmla="*/ 17 h 60"/>
                <a:gd name="T112" fmla="*/ 193 w 202"/>
                <a:gd name="T113" fmla="*/ 44 h 60"/>
                <a:gd name="T114" fmla="*/ 196 w 202"/>
                <a:gd name="T115" fmla="*/ 30 h 60"/>
                <a:gd name="T116" fmla="*/ 202 w 202"/>
                <a:gd name="T117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2" h="60">
                  <a:moveTo>
                    <a:pt x="202" y="54"/>
                  </a:moveTo>
                  <a:cubicBezTo>
                    <a:pt x="188" y="54"/>
                    <a:pt x="174" y="54"/>
                    <a:pt x="160" y="53"/>
                  </a:cubicBezTo>
                  <a:cubicBezTo>
                    <a:pt x="158" y="53"/>
                    <a:pt x="164" y="52"/>
                    <a:pt x="164" y="50"/>
                  </a:cubicBezTo>
                  <a:cubicBezTo>
                    <a:pt x="164" y="49"/>
                    <a:pt x="161" y="48"/>
                    <a:pt x="160" y="48"/>
                  </a:cubicBezTo>
                  <a:cubicBezTo>
                    <a:pt x="158" y="47"/>
                    <a:pt x="157" y="47"/>
                    <a:pt x="155" y="47"/>
                  </a:cubicBezTo>
                  <a:cubicBezTo>
                    <a:pt x="146" y="49"/>
                    <a:pt x="149" y="43"/>
                    <a:pt x="140" y="45"/>
                  </a:cubicBezTo>
                  <a:cubicBezTo>
                    <a:pt x="138" y="53"/>
                    <a:pt x="134" y="51"/>
                    <a:pt x="127" y="50"/>
                  </a:cubicBezTo>
                  <a:cubicBezTo>
                    <a:pt x="119" y="52"/>
                    <a:pt x="119" y="56"/>
                    <a:pt x="116" y="47"/>
                  </a:cubicBezTo>
                  <a:cubicBezTo>
                    <a:pt x="111" y="53"/>
                    <a:pt x="109" y="48"/>
                    <a:pt x="103" y="53"/>
                  </a:cubicBezTo>
                  <a:cubicBezTo>
                    <a:pt x="95" y="48"/>
                    <a:pt x="91" y="47"/>
                    <a:pt x="83" y="51"/>
                  </a:cubicBezTo>
                  <a:cubicBezTo>
                    <a:pt x="78" y="59"/>
                    <a:pt x="77" y="53"/>
                    <a:pt x="68" y="51"/>
                  </a:cubicBezTo>
                  <a:cubicBezTo>
                    <a:pt x="67" y="50"/>
                    <a:pt x="64" y="49"/>
                    <a:pt x="64" y="47"/>
                  </a:cubicBezTo>
                  <a:cubicBezTo>
                    <a:pt x="64" y="45"/>
                    <a:pt x="69" y="48"/>
                    <a:pt x="68" y="50"/>
                  </a:cubicBezTo>
                  <a:cubicBezTo>
                    <a:pt x="67" y="54"/>
                    <a:pt x="61" y="54"/>
                    <a:pt x="58" y="56"/>
                  </a:cubicBezTo>
                  <a:cubicBezTo>
                    <a:pt x="48" y="50"/>
                    <a:pt x="54" y="60"/>
                    <a:pt x="46" y="54"/>
                  </a:cubicBezTo>
                  <a:cubicBezTo>
                    <a:pt x="48" y="44"/>
                    <a:pt x="35" y="50"/>
                    <a:pt x="25" y="51"/>
                  </a:cubicBezTo>
                  <a:cubicBezTo>
                    <a:pt x="21" y="50"/>
                    <a:pt x="18" y="49"/>
                    <a:pt x="14" y="48"/>
                  </a:cubicBezTo>
                  <a:cubicBezTo>
                    <a:pt x="12" y="48"/>
                    <a:pt x="20" y="52"/>
                    <a:pt x="20" y="50"/>
                  </a:cubicBezTo>
                  <a:cubicBezTo>
                    <a:pt x="20" y="48"/>
                    <a:pt x="16" y="48"/>
                    <a:pt x="14" y="47"/>
                  </a:cubicBezTo>
                  <a:cubicBezTo>
                    <a:pt x="20" y="37"/>
                    <a:pt x="0" y="31"/>
                    <a:pt x="17" y="33"/>
                  </a:cubicBezTo>
                  <a:cubicBezTo>
                    <a:pt x="29" y="32"/>
                    <a:pt x="26" y="32"/>
                    <a:pt x="31" y="41"/>
                  </a:cubicBezTo>
                  <a:cubicBezTo>
                    <a:pt x="33" y="33"/>
                    <a:pt x="31" y="32"/>
                    <a:pt x="23" y="33"/>
                  </a:cubicBezTo>
                  <a:cubicBezTo>
                    <a:pt x="16" y="29"/>
                    <a:pt x="9" y="29"/>
                    <a:pt x="19" y="24"/>
                  </a:cubicBezTo>
                  <a:cubicBezTo>
                    <a:pt x="19" y="24"/>
                    <a:pt x="22" y="25"/>
                    <a:pt x="23" y="26"/>
                  </a:cubicBezTo>
                  <a:cubicBezTo>
                    <a:pt x="26" y="19"/>
                    <a:pt x="27" y="17"/>
                    <a:pt x="34" y="20"/>
                  </a:cubicBezTo>
                  <a:cubicBezTo>
                    <a:pt x="33" y="24"/>
                    <a:pt x="32" y="28"/>
                    <a:pt x="32" y="32"/>
                  </a:cubicBezTo>
                  <a:cubicBezTo>
                    <a:pt x="32" y="33"/>
                    <a:pt x="34" y="35"/>
                    <a:pt x="34" y="36"/>
                  </a:cubicBezTo>
                  <a:cubicBezTo>
                    <a:pt x="34" y="41"/>
                    <a:pt x="31" y="50"/>
                    <a:pt x="31" y="50"/>
                  </a:cubicBezTo>
                  <a:cubicBezTo>
                    <a:pt x="40" y="45"/>
                    <a:pt x="47" y="50"/>
                    <a:pt x="41" y="38"/>
                  </a:cubicBezTo>
                  <a:cubicBezTo>
                    <a:pt x="43" y="33"/>
                    <a:pt x="38" y="15"/>
                    <a:pt x="41" y="26"/>
                  </a:cubicBezTo>
                  <a:cubicBezTo>
                    <a:pt x="42" y="28"/>
                    <a:pt x="42" y="30"/>
                    <a:pt x="43" y="32"/>
                  </a:cubicBezTo>
                  <a:cubicBezTo>
                    <a:pt x="45" y="55"/>
                    <a:pt x="48" y="48"/>
                    <a:pt x="67" y="45"/>
                  </a:cubicBezTo>
                  <a:cubicBezTo>
                    <a:pt x="65" y="36"/>
                    <a:pt x="68" y="25"/>
                    <a:pt x="59" y="20"/>
                  </a:cubicBezTo>
                  <a:cubicBezTo>
                    <a:pt x="59" y="20"/>
                    <a:pt x="66" y="23"/>
                    <a:pt x="70" y="24"/>
                  </a:cubicBezTo>
                  <a:cubicBezTo>
                    <a:pt x="68" y="29"/>
                    <a:pt x="65" y="33"/>
                    <a:pt x="62" y="38"/>
                  </a:cubicBezTo>
                  <a:cubicBezTo>
                    <a:pt x="65" y="48"/>
                    <a:pt x="71" y="44"/>
                    <a:pt x="79" y="47"/>
                  </a:cubicBezTo>
                  <a:cubicBezTo>
                    <a:pt x="71" y="52"/>
                    <a:pt x="61" y="54"/>
                    <a:pt x="83" y="51"/>
                  </a:cubicBezTo>
                  <a:cubicBezTo>
                    <a:pt x="87" y="43"/>
                    <a:pt x="80" y="37"/>
                    <a:pt x="77" y="30"/>
                  </a:cubicBezTo>
                  <a:cubicBezTo>
                    <a:pt x="76" y="25"/>
                    <a:pt x="67" y="17"/>
                    <a:pt x="67" y="17"/>
                  </a:cubicBezTo>
                  <a:cubicBezTo>
                    <a:pt x="67" y="17"/>
                    <a:pt x="73" y="16"/>
                    <a:pt x="76" y="15"/>
                  </a:cubicBezTo>
                  <a:cubicBezTo>
                    <a:pt x="73" y="22"/>
                    <a:pt x="75" y="23"/>
                    <a:pt x="79" y="29"/>
                  </a:cubicBezTo>
                  <a:cubicBezTo>
                    <a:pt x="80" y="37"/>
                    <a:pt x="82" y="41"/>
                    <a:pt x="83" y="50"/>
                  </a:cubicBezTo>
                  <a:cubicBezTo>
                    <a:pt x="84" y="40"/>
                    <a:pt x="85" y="31"/>
                    <a:pt x="85" y="21"/>
                  </a:cubicBezTo>
                  <a:cubicBezTo>
                    <a:pt x="85" y="16"/>
                    <a:pt x="77" y="12"/>
                    <a:pt x="80" y="8"/>
                  </a:cubicBezTo>
                  <a:cubicBezTo>
                    <a:pt x="81" y="7"/>
                    <a:pt x="83" y="9"/>
                    <a:pt x="85" y="9"/>
                  </a:cubicBezTo>
                  <a:cubicBezTo>
                    <a:pt x="97" y="15"/>
                    <a:pt x="77" y="4"/>
                    <a:pt x="91" y="23"/>
                  </a:cubicBezTo>
                  <a:cubicBezTo>
                    <a:pt x="92" y="25"/>
                    <a:pt x="92" y="19"/>
                    <a:pt x="94" y="18"/>
                  </a:cubicBezTo>
                  <a:cubicBezTo>
                    <a:pt x="96" y="17"/>
                    <a:pt x="98" y="17"/>
                    <a:pt x="100" y="17"/>
                  </a:cubicBezTo>
                  <a:cubicBezTo>
                    <a:pt x="105" y="8"/>
                    <a:pt x="107" y="9"/>
                    <a:pt x="118" y="8"/>
                  </a:cubicBezTo>
                  <a:cubicBezTo>
                    <a:pt x="120" y="7"/>
                    <a:pt x="125" y="8"/>
                    <a:pt x="125" y="6"/>
                  </a:cubicBezTo>
                  <a:cubicBezTo>
                    <a:pt x="125" y="4"/>
                    <a:pt x="117" y="3"/>
                    <a:pt x="119" y="3"/>
                  </a:cubicBezTo>
                  <a:cubicBezTo>
                    <a:pt x="125" y="2"/>
                    <a:pt x="131" y="4"/>
                    <a:pt x="137" y="5"/>
                  </a:cubicBezTo>
                  <a:cubicBezTo>
                    <a:pt x="148" y="3"/>
                    <a:pt x="157" y="0"/>
                    <a:pt x="163" y="11"/>
                  </a:cubicBezTo>
                  <a:cubicBezTo>
                    <a:pt x="165" y="24"/>
                    <a:pt x="164" y="14"/>
                    <a:pt x="163" y="12"/>
                  </a:cubicBezTo>
                  <a:cubicBezTo>
                    <a:pt x="162" y="10"/>
                    <a:pt x="162" y="8"/>
                    <a:pt x="161" y="6"/>
                  </a:cubicBezTo>
                  <a:cubicBezTo>
                    <a:pt x="182" y="2"/>
                    <a:pt x="178" y="2"/>
                    <a:pt x="187" y="17"/>
                  </a:cubicBezTo>
                  <a:cubicBezTo>
                    <a:pt x="185" y="28"/>
                    <a:pt x="180" y="39"/>
                    <a:pt x="193" y="44"/>
                  </a:cubicBezTo>
                  <a:cubicBezTo>
                    <a:pt x="197" y="37"/>
                    <a:pt x="191" y="14"/>
                    <a:pt x="196" y="30"/>
                  </a:cubicBezTo>
                  <a:cubicBezTo>
                    <a:pt x="197" y="55"/>
                    <a:pt x="189" y="51"/>
                    <a:pt x="202" y="5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61" name="Freeform 689"/>
            <p:cNvSpPr>
              <a:spLocks/>
            </p:cNvSpPr>
            <p:nvPr/>
          </p:nvSpPr>
          <p:spPr bwMode="auto">
            <a:xfrm>
              <a:off x="1043" y="2957"/>
              <a:ext cx="102" cy="29"/>
            </a:xfrm>
            <a:custGeom>
              <a:avLst/>
              <a:gdLst>
                <a:gd name="T0" fmla="*/ 195 w 208"/>
                <a:gd name="T1" fmla="*/ 54 h 60"/>
                <a:gd name="T2" fmla="*/ 157 w 208"/>
                <a:gd name="T3" fmla="*/ 58 h 60"/>
                <a:gd name="T4" fmla="*/ 129 w 208"/>
                <a:gd name="T5" fmla="*/ 60 h 60"/>
                <a:gd name="T6" fmla="*/ 111 w 208"/>
                <a:gd name="T7" fmla="*/ 55 h 60"/>
                <a:gd name="T8" fmla="*/ 121 w 208"/>
                <a:gd name="T9" fmla="*/ 48 h 60"/>
                <a:gd name="T10" fmla="*/ 117 w 208"/>
                <a:gd name="T11" fmla="*/ 40 h 60"/>
                <a:gd name="T12" fmla="*/ 111 w 208"/>
                <a:gd name="T13" fmla="*/ 31 h 60"/>
                <a:gd name="T14" fmla="*/ 118 w 208"/>
                <a:gd name="T15" fmla="*/ 24 h 60"/>
                <a:gd name="T16" fmla="*/ 121 w 208"/>
                <a:gd name="T17" fmla="*/ 19 h 60"/>
                <a:gd name="T18" fmla="*/ 126 w 208"/>
                <a:gd name="T19" fmla="*/ 22 h 60"/>
                <a:gd name="T20" fmla="*/ 102 w 208"/>
                <a:gd name="T21" fmla="*/ 24 h 60"/>
                <a:gd name="T22" fmla="*/ 90 w 208"/>
                <a:gd name="T23" fmla="*/ 37 h 60"/>
                <a:gd name="T24" fmla="*/ 49 w 208"/>
                <a:gd name="T25" fmla="*/ 27 h 60"/>
                <a:gd name="T26" fmla="*/ 0 w 208"/>
                <a:gd name="T27" fmla="*/ 25 h 60"/>
                <a:gd name="T28" fmla="*/ 9 w 208"/>
                <a:gd name="T29" fmla="*/ 21 h 60"/>
                <a:gd name="T30" fmla="*/ 61 w 208"/>
                <a:gd name="T31" fmla="*/ 18 h 60"/>
                <a:gd name="T32" fmla="*/ 105 w 208"/>
                <a:gd name="T33" fmla="*/ 16 h 60"/>
                <a:gd name="T34" fmla="*/ 100 w 208"/>
                <a:gd name="T35" fmla="*/ 15 h 60"/>
                <a:gd name="T36" fmla="*/ 105 w 208"/>
                <a:gd name="T37" fmla="*/ 13 h 60"/>
                <a:gd name="T38" fmla="*/ 105 w 208"/>
                <a:gd name="T39" fmla="*/ 12 h 60"/>
                <a:gd name="T40" fmla="*/ 79 w 208"/>
                <a:gd name="T41" fmla="*/ 7 h 60"/>
                <a:gd name="T42" fmla="*/ 84 w 208"/>
                <a:gd name="T43" fmla="*/ 9 h 60"/>
                <a:gd name="T44" fmla="*/ 88 w 208"/>
                <a:gd name="T45" fmla="*/ 7 h 60"/>
                <a:gd name="T46" fmla="*/ 84 w 208"/>
                <a:gd name="T47" fmla="*/ 4 h 60"/>
                <a:gd name="T48" fmla="*/ 99 w 208"/>
                <a:gd name="T49" fmla="*/ 7 h 60"/>
                <a:gd name="T50" fmla="*/ 103 w 208"/>
                <a:gd name="T51" fmla="*/ 6 h 60"/>
                <a:gd name="T52" fmla="*/ 105 w 208"/>
                <a:gd name="T53" fmla="*/ 3 h 60"/>
                <a:gd name="T54" fmla="*/ 145 w 208"/>
                <a:gd name="T55" fmla="*/ 3 h 60"/>
                <a:gd name="T56" fmla="*/ 196 w 208"/>
                <a:gd name="T57" fmla="*/ 6 h 60"/>
                <a:gd name="T58" fmla="*/ 144 w 208"/>
                <a:gd name="T59" fmla="*/ 7 h 60"/>
                <a:gd name="T60" fmla="*/ 118 w 208"/>
                <a:gd name="T61" fmla="*/ 13 h 60"/>
                <a:gd name="T62" fmla="*/ 153 w 208"/>
                <a:gd name="T63" fmla="*/ 13 h 60"/>
                <a:gd name="T64" fmla="*/ 163 w 208"/>
                <a:gd name="T65" fmla="*/ 19 h 60"/>
                <a:gd name="T66" fmla="*/ 190 w 208"/>
                <a:gd name="T67" fmla="*/ 31 h 60"/>
                <a:gd name="T68" fmla="*/ 196 w 208"/>
                <a:gd name="T69" fmla="*/ 33 h 60"/>
                <a:gd name="T70" fmla="*/ 195 w 208"/>
                <a:gd name="T71" fmla="*/ 42 h 60"/>
                <a:gd name="T72" fmla="*/ 204 w 208"/>
                <a:gd name="T73" fmla="*/ 37 h 60"/>
                <a:gd name="T74" fmla="*/ 202 w 208"/>
                <a:gd name="T75" fmla="*/ 40 h 60"/>
                <a:gd name="T76" fmla="*/ 195 w 208"/>
                <a:gd name="T77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8" h="60">
                  <a:moveTo>
                    <a:pt x="195" y="54"/>
                  </a:moveTo>
                  <a:cubicBezTo>
                    <a:pt x="174" y="55"/>
                    <a:pt x="172" y="55"/>
                    <a:pt x="157" y="58"/>
                  </a:cubicBezTo>
                  <a:cubicBezTo>
                    <a:pt x="148" y="56"/>
                    <a:pt x="138" y="56"/>
                    <a:pt x="129" y="60"/>
                  </a:cubicBezTo>
                  <a:cubicBezTo>
                    <a:pt x="123" y="58"/>
                    <a:pt x="117" y="58"/>
                    <a:pt x="111" y="55"/>
                  </a:cubicBezTo>
                  <a:cubicBezTo>
                    <a:pt x="105" y="42"/>
                    <a:pt x="138" y="51"/>
                    <a:pt x="121" y="48"/>
                  </a:cubicBezTo>
                  <a:cubicBezTo>
                    <a:pt x="111" y="43"/>
                    <a:pt x="127" y="47"/>
                    <a:pt x="117" y="40"/>
                  </a:cubicBezTo>
                  <a:cubicBezTo>
                    <a:pt x="122" y="33"/>
                    <a:pt x="116" y="35"/>
                    <a:pt x="111" y="31"/>
                  </a:cubicBezTo>
                  <a:cubicBezTo>
                    <a:pt x="117" y="30"/>
                    <a:pt x="123" y="31"/>
                    <a:pt x="118" y="24"/>
                  </a:cubicBezTo>
                  <a:cubicBezTo>
                    <a:pt x="119" y="22"/>
                    <a:pt x="119" y="19"/>
                    <a:pt x="121" y="19"/>
                  </a:cubicBezTo>
                  <a:cubicBezTo>
                    <a:pt x="123" y="19"/>
                    <a:pt x="128" y="22"/>
                    <a:pt x="126" y="22"/>
                  </a:cubicBezTo>
                  <a:cubicBezTo>
                    <a:pt x="118" y="24"/>
                    <a:pt x="110" y="23"/>
                    <a:pt x="102" y="24"/>
                  </a:cubicBezTo>
                  <a:cubicBezTo>
                    <a:pt x="91" y="26"/>
                    <a:pt x="91" y="25"/>
                    <a:pt x="90" y="37"/>
                  </a:cubicBezTo>
                  <a:cubicBezTo>
                    <a:pt x="86" y="13"/>
                    <a:pt x="69" y="23"/>
                    <a:pt x="49" y="27"/>
                  </a:cubicBezTo>
                  <a:cubicBezTo>
                    <a:pt x="33" y="22"/>
                    <a:pt x="17" y="24"/>
                    <a:pt x="0" y="25"/>
                  </a:cubicBezTo>
                  <a:cubicBezTo>
                    <a:pt x="0" y="25"/>
                    <a:pt x="6" y="21"/>
                    <a:pt x="9" y="21"/>
                  </a:cubicBezTo>
                  <a:cubicBezTo>
                    <a:pt x="26" y="20"/>
                    <a:pt x="44" y="19"/>
                    <a:pt x="61" y="18"/>
                  </a:cubicBezTo>
                  <a:cubicBezTo>
                    <a:pt x="76" y="17"/>
                    <a:pt x="90" y="17"/>
                    <a:pt x="105" y="16"/>
                  </a:cubicBezTo>
                  <a:cubicBezTo>
                    <a:pt x="103" y="16"/>
                    <a:pt x="100" y="17"/>
                    <a:pt x="100" y="15"/>
                  </a:cubicBezTo>
                  <a:cubicBezTo>
                    <a:pt x="100" y="13"/>
                    <a:pt x="103" y="13"/>
                    <a:pt x="105" y="13"/>
                  </a:cubicBezTo>
                  <a:cubicBezTo>
                    <a:pt x="107" y="13"/>
                    <a:pt x="114" y="19"/>
                    <a:pt x="105" y="12"/>
                  </a:cubicBezTo>
                  <a:cubicBezTo>
                    <a:pt x="93" y="13"/>
                    <a:pt x="89" y="11"/>
                    <a:pt x="79" y="7"/>
                  </a:cubicBezTo>
                  <a:cubicBezTo>
                    <a:pt x="72" y="10"/>
                    <a:pt x="58" y="11"/>
                    <a:pt x="84" y="9"/>
                  </a:cubicBezTo>
                  <a:cubicBezTo>
                    <a:pt x="85" y="8"/>
                    <a:pt x="88" y="8"/>
                    <a:pt x="88" y="7"/>
                  </a:cubicBezTo>
                  <a:cubicBezTo>
                    <a:pt x="88" y="5"/>
                    <a:pt x="82" y="5"/>
                    <a:pt x="84" y="4"/>
                  </a:cubicBezTo>
                  <a:cubicBezTo>
                    <a:pt x="89" y="2"/>
                    <a:pt x="94" y="7"/>
                    <a:pt x="99" y="7"/>
                  </a:cubicBezTo>
                  <a:cubicBezTo>
                    <a:pt x="115" y="4"/>
                    <a:pt x="120" y="0"/>
                    <a:pt x="103" y="6"/>
                  </a:cubicBezTo>
                  <a:cubicBezTo>
                    <a:pt x="95" y="12"/>
                    <a:pt x="100" y="4"/>
                    <a:pt x="105" y="3"/>
                  </a:cubicBezTo>
                  <a:cubicBezTo>
                    <a:pt x="112" y="1"/>
                    <a:pt x="130" y="3"/>
                    <a:pt x="145" y="3"/>
                  </a:cubicBezTo>
                  <a:cubicBezTo>
                    <a:pt x="160" y="3"/>
                    <a:pt x="196" y="7"/>
                    <a:pt x="196" y="6"/>
                  </a:cubicBezTo>
                  <a:cubicBezTo>
                    <a:pt x="179" y="7"/>
                    <a:pt x="161" y="7"/>
                    <a:pt x="144" y="7"/>
                  </a:cubicBezTo>
                  <a:cubicBezTo>
                    <a:pt x="136" y="10"/>
                    <a:pt x="118" y="13"/>
                    <a:pt x="118" y="13"/>
                  </a:cubicBezTo>
                  <a:cubicBezTo>
                    <a:pt x="130" y="18"/>
                    <a:pt x="140" y="14"/>
                    <a:pt x="153" y="13"/>
                  </a:cubicBezTo>
                  <a:cubicBezTo>
                    <a:pt x="208" y="16"/>
                    <a:pt x="187" y="18"/>
                    <a:pt x="163" y="19"/>
                  </a:cubicBezTo>
                  <a:cubicBezTo>
                    <a:pt x="183" y="24"/>
                    <a:pt x="208" y="7"/>
                    <a:pt x="190" y="31"/>
                  </a:cubicBezTo>
                  <a:cubicBezTo>
                    <a:pt x="192" y="32"/>
                    <a:pt x="194" y="32"/>
                    <a:pt x="196" y="33"/>
                  </a:cubicBezTo>
                  <a:cubicBezTo>
                    <a:pt x="204" y="39"/>
                    <a:pt x="191" y="35"/>
                    <a:pt x="195" y="42"/>
                  </a:cubicBezTo>
                  <a:cubicBezTo>
                    <a:pt x="197" y="45"/>
                    <a:pt x="201" y="38"/>
                    <a:pt x="204" y="37"/>
                  </a:cubicBezTo>
                  <a:cubicBezTo>
                    <a:pt x="206" y="23"/>
                    <a:pt x="204" y="37"/>
                    <a:pt x="202" y="40"/>
                  </a:cubicBezTo>
                  <a:cubicBezTo>
                    <a:pt x="201" y="47"/>
                    <a:pt x="196" y="47"/>
                    <a:pt x="195" y="5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62" name="Freeform 690"/>
            <p:cNvSpPr>
              <a:spLocks/>
            </p:cNvSpPr>
            <p:nvPr/>
          </p:nvSpPr>
          <p:spPr bwMode="auto">
            <a:xfrm>
              <a:off x="962" y="2968"/>
              <a:ext cx="79" cy="26"/>
            </a:xfrm>
            <a:custGeom>
              <a:avLst/>
              <a:gdLst>
                <a:gd name="T0" fmla="*/ 161 w 161"/>
                <a:gd name="T1" fmla="*/ 7 h 53"/>
                <a:gd name="T2" fmla="*/ 150 w 161"/>
                <a:gd name="T3" fmla="*/ 5 h 53"/>
                <a:gd name="T4" fmla="*/ 147 w 161"/>
                <a:gd name="T5" fmla="*/ 1 h 53"/>
                <a:gd name="T6" fmla="*/ 132 w 161"/>
                <a:gd name="T7" fmla="*/ 8 h 53"/>
                <a:gd name="T8" fmla="*/ 129 w 161"/>
                <a:gd name="T9" fmla="*/ 23 h 53"/>
                <a:gd name="T10" fmla="*/ 120 w 161"/>
                <a:gd name="T11" fmla="*/ 38 h 53"/>
                <a:gd name="T12" fmla="*/ 108 w 161"/>
                <a:gd name="T13" fmla="*/ 41 h 53"/>
                <a:gd name="T14" fmla="*/ 66 w 161"/>
                <a:gd name="T15" fmla="*/ 49 h 53"/>
                <a:gd name="T16" fmla="*/ 0 w 161"/>
                <a:gd name="T17" fmla="*/ 46 h 53"/>
                <a:gd name="T18" fmla="*/ 12 w 161"/>
                <a:gd name="T19" fmla="*/ 41 h 53"/>
                <a:gd name="T20" fmla="*/ 30 w 161"/>
                <a:gd name="T21" fmla="*/ 44 h 53"/>
                <a:gd name="T22" fmla="*/ 33 w 161"/>
                <a:gd name="T23" fmla="*/ 47 h 53"/>
                <a:gd name="T24" fmla="*/ 47 w 161"/>
                <a:gd name="T25" fmla="*/ 40 h 53"/>
                <a:gd name="T26" fmla="*/ 60 w 161"/>
                <a:gd name="T27" fmla="*/ 38 h 53"/>
                <a:gd name="T28" fmla="*/ 72 w 161"/>
                <a:gd name="T29" fmla="*/ 37 h 53"/>
                <a:gd name="T30" fmla="*/ 77 w 161"/>
                <a:gd name="T31" fmla="*/ 31 h 53"/>
                <a:gd name="T32" fmla="*/ 72 w 161"/>
                <a:gd name="T33" fmla="*/ 23 h 53"/>
                <a:gd name="T34" fmla="*/ 75 w 161"/>
                <a:gd name="T35" fmla="*/ 11 h 53"/>
                <a:gd name="T36" fmla="*/ 47 w 161"/>
                <a:gd name="T37" fmla="*/ 8 h 53"/>
                <a:gd name="T38" fmla="*/ 39 w 161"/>
                <a:gd name="T39" fmla="*/ 10 h 53"/>
                <a:gd name="T40" fmla="*/ 120 w 161"/>
                <a:gd name="T41" fmla="*/ 2 h 53"/>
                <a:gd name="T42" fmla="*/ 134 w 161"/>
                <a:gd name="T43" fmla="*/ 7 h 53"/>
                <a:gd name="T44" fmla="*/ 161 w 161"/>
                <a:gd name="T45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1" h="53">
                  <a:moveTo>
                    <a:pt x="161" y="7"/>
                  </a:moveTo>
                  <a:cubicBezTo>
                    <a:pt x="157" y="6"/>
                    <a:pt x="153" y="6"/>
                    <a:pt x="150" y="5"/>
                  </a:cubicBezTo>
                  <a:cubicBezTo>
                    <a:pt x="148" y="4"/>
                    <a:pt x="149" y="1"/>
                    <a:pt x="147" y="1"/>
                  </a:cubicBezTo>
                  <a:cubicBezTo>
                    <a:pt x="145" y="1"/>
                    <a:pt x="135" y="8"/>
                    <a:pt x="132" y="8"/>
                  </a:cubicBezTo>
                  <a:cubicBezTo>
                    <a:pt x="127" y="12"/>
                    <a:pt x="133" y="14"/>
                    <a:pt x="129" y="23"/>
                  </a:cubicBezTo>
                  <a:cubicBezTo>
                    <a:pt x="133" y="32"/>
                    <a:pt x="129" y="36"/>
                    <a:pt x="120" y="38"/>
                  </a:cubicBezTo>
                  <a:cubicBezTo>
                    <a:pt x="118" y="49"/>
                    <a:pt x="116" y="46"/>
                    <a:pt x="108" y="41"/>
                  </a:cubicBezTo>
                  <a:cubicBezTo>
                    <a:pt x="93" y="52"/>
                    <a:pt x="93" y="47"/>
                    <a:pt x="66" y="49"/>
                  </a:cubicBezTo>
                  <a:cubicBezTo>
                    <a:pt x="46" y="45"/>
                    <a:pt x="21" y="47"/>
                    <a:pt x="0" y="46"/>
                  </a:cubicBezTo>
                  <a:cubicBezTo>
                    <a:pt x="3" y="45"/>
                    <a:pt x="25" y="38"/>
                    <a:pt x="12" y="41"/>
                  </a:cubicBezTo>
                  <a:cubicBezTo>
                    <a:pt x="18" y="43"/>
                    <a:pt x="25" y="41"/>
                    <a:pt x="30" y="44"/>
                  </a:cubicBezTo>
                  <a:cubicBezTo>
                    <a:pt x="36" y="47"/>
                    <a:pt x="21" y="53"/>
                    <a:pt x="33" y="47"/>
                  </a:cubicBezTo>
                  <a:cubicBezTo>
                    <a:pt x="37" y="41"/>
                    <a:pt x="40" y="41"/>
                    <a:pt x="47" y="40"/>
                  </a:cubicBezTo>
                  <a:cubicBezTo>
                    <a:pt x="53" y="44"/>
                    <a:pt x="54" y="41"/>
                    <a:pt x="60" y="38"/>
                  </a:cubicBezTo>
                  <a:cubicBezTo>
                    <a:pt x="64" y="40"/>
                    <a:pt x="86" y="40"/>
                    <a:pt x="72" y="37"/>
                  </a:cubicBezTo>
                  <a:cubicBezTo>
                    <a:pt x="65" y="32"/>
                    <a:pt x="71" y="32"/>
                    <a:pt x="77" y="31"/>
                  </a:cubicBezTo>
                  <a:cubicBezTo>
                    <a:pt x="84" y="26"/>
                    <a:pt x="78" y="26"/>
                    <a:pt x="72" y="23"/>
                  </a:cubicBezTo>
                  <a:cubicBezTo>
                    <a:pt x="64" y="8"/>
                    <a:pt x="80" y="25"/>
                    <a:pt x="75" y="11"/>
                  </a:cubicBezTo>
                  <a:cubicBezTo>
                    <a:pt x="61" y="13"/>
                    <a:pt x="57" y="15"/>
                    <a:pt x="47" y="8"/>
                  </a:cubicBezTo>
                  <a:cubicBezTo>
                    <a:pt x="39" y="11"/>
                    <a:pt x="43" y="21"/>
                    <a:pt x="39" y="10"/>
                  </a:cubicBezTo>
                  <a:cubicBezTo>
                    <a:pt x="53" y="1"/>
                    <a:pt x="109" y="2"/>
                    <a:pt x="120" y="2"/>
                  </a:cubicBezTo>
                  <a:cubicBezTo>
                    <a:pt x="128" y="5"/>
                    <a:pt x="125" y="8"/>
                    <a:pt x="134" y="7"/>
                  </a:cubicBezTo>
                  <a:cubicBezTo>
                    <a:pt x="143" y="0"/>
                    <a:pt x="151" y="2"/>
                    <a:pt x="161" y="7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63" name="Freeform 691"/>
            <p:cNvSpPr>
              <a:spLocks/>
            </p:cNvSpPr>
            <p:nvPr/>
          </p:nvSpPr>
          <p:spPr bwMode="auto">
            <a:xfrm>
              <a:off x="854" y="2984"/>
              <a:ext cx="285" cy="43"/>
            </a:xfrm>
            <a:custGeom>
              <a:avLst/>
              <a:gdLst>
                <a:gd name="T0" fmla="*/ 579 w 579"/>
                <a:gd name="T1" fmla="*/ 24 h 90"/>
                <a:gd name="T2" fmla="*/ 491 w 579"/>
                <a:gd name="T3" fmla="*/ 27 h 90"/>
                <a:gd name="T4" fmla="*/ 369 w 579"/>
                <a:gd name="T5" fmla="*/ 35 h 90"/>
                <a:gd name="T6" fmla="*/ 324 w 579"/>
                <a:gd name="T7" fmla="*/ 38 h 90"/>
                <a:gd name="T8" fmla="*/ 251 w 579"/>
                <a:gd name="T9" fmla="*/ 39 h 90"/>
                <a:gd name="T10" fmla="*/ 174 w 579"/>
                <a:gd name="T11" fmla="*/ 42 h 90"/>
                <a:gd name="T12" fmla="*/ 168 w 579"/>
                <a:gd name="T13" fmla="*/ 44 h 90"/>
                <a:gd name="T14" fmla="*/ 173 w 579"/>
                <a:gd name="T15" fmla="*/ 41 h 90"/>
                <a:gd name="T16" fmla="*/ 188 w 579"/>
                <a:gd name="T17" fmla="*/ 45 h 90"/>
                <a:gd name="T18" fmla="*/ 254 w 579"/>
                <a:gd name="T19" fmla="*/ 51 h 90"/>
                <a:gd name="T20" fmla="*/ 240 w 579"/>
                <a:gd name="T21" fmla="*/ 42 h 90"/>
                <a:gd name="T22" fmla="*/ 228 w 579"/>
                <a:gd name="T23" fmla="*/ 50 h 90"/>
                <a:gd name="T24" fmla="*/ 240 w 579"/>
                <a:gd name="T25" fmla="*/ 54 h 90"/>
                <a:gd name="T26" fmla="*/ 236 w 579"/>
                <a:gd name="T27" fmla="*/ 62 h 90"/>
                <a:gd name="T28" fmla="*/ 218 w 579"/>
                <a:gd name="T29" fmla="*/ 50 h 90"/>
                <a:gd name="T30" fmla="*/ 218 w 579"/>
                <a:gd name="T31" fmla="*/ 54 h 90"/>
                <a:gd name="T32" fmla="*/ 206 w 579"/>
                <a:gd name="T33" fmla="*/ 57 h 90"/>
                <a:gd name="T34" fmla="*/ 204 w 579"/>
                <a:gd name="T35" fmla="*/ 53 h 90"/>
                <a:gd name="T36" fmla="*/ 200 w 579"/>
                <a:gd name="T37" fmla="*/ 56 h 90"/>
                <a:gd name="T38" fmla="*/ 215 w 579"/>
                <a:gd name="T39" fmla="*/ 63 h 90"/>
                <a:gd name="T40" fmla="*/ 209 w 579"/>
                <a:gd name="T41" fmla="*/ 68 h 90"/>
                <a:gd name="T42" fmla="*/ 209 w 579"/>
                <a:gd name="T43" fmla="*/ 71 h 90"/>
                <a:gd name="T44" fmla="*/ 215 w 579"/>
                <a:gd name="T45" fmla="*/ 72 h 90"/>
                <a:gd name="T46" fmla="*/ 213 w 579"/>
                <a:gd name="T47" fmla="*/ 78 h 90"/>
                <a:gd name="T48" fmla="*/ 210 w 579"/>
                <a:gd name="T49" fmla="*/ 81 h 90"/>
                <a:gd name="T50" fmla="*/ 194 w 579"/>
                <a:gd name="T51" fmla="*/ 72 h 90"/>
                <a:gd name="T52" fmla="*/ 180 w 579"/>
                <a:gd name="T53" fmla="*/ 74 h 90"/>
                <a:gd name="T54" fmla="*/ 162 w 579"/>
                <a:gd name="T55" fmla="*/ 66 h 90"/>
                <a:gd name="T56" fmla="*/ 162 w 579"/>
                <a:gd name="T57" fmla="*/ 74 h 90"/>
                <a:gd name="T58" fmla="*/ 152 w 579"/>
                <a:gd name="T59" fmla="*/ 62 h 90"/>
                <a:gd name="T60" fmla="*/ 141 w 579"/>
                <a:gd name="T61" fmla="*/ 72 h 90"/>
                <a:gd name="T62" fmla="*/ 144 w 579"/>
                <a:gd name="T63" fmla="*/ 59 h 90"/>
                <a:gd name="T64" fmla="*/ 141 w 579"/>
                <a:gd name="T65" fmla="*/ 50 h 90"/>
                <a:gd name="T66" fmla="*/ 149 w 579"/>
                <a:gd name="T67" fmla="*/ 65 h 90"/>
                <a:gd name="T68" fmla="*/ 173 w 579"/>
                <a:gd name="T69" fmla="*/ 63 h 90"/>
                <a:gd name="T70" fmla="*/ 156 w 579"/>
                <a:gd name="T71" fmla="*/ 56 h 90"/>
                <a:gd name="T72" fmla="*/ 174 w 579"/>
                <a:gd name="T73" fmla="*/ 51 h 90"/>
                <a:gd name="T74" fmla="*/ 188 w 579"/>
                <a:gd name="T75" fmla="*/ 60 h 90"/>
                <a:gd name="T76" fmla="*/ 177 w 579"/>
                <a:gd name="T77" fmla="*/ 50 h 90"/>
                <a:gd name="T78" fmla="*/ 167 w 579"/>
                <a:gd name="T79" fmla="*/ 39 h 90"/>
                <a:gd name="T80" fmla="*/ 120 w 579"/>
                <a:gd name="T81" fmla="*/ 47 h 90"/>
                <a:gd name="T82" fmla="*/ 57 w 579"/>
                <a:gd name="T83" fmla="*/ 44 h 90"/>
                <a:gd name="T84" fmla="*/ 17 w 579"/>
                <a:gd name="T85" fmla="*/ 47 h 90"/>
                <a:gd name="T86" fmla="*/ 24 w 579"/>
                <a:gd name="T87" fmla="*/ 24 h 90"/>
                <a:gd name="T88" fmla="*/ 161 w 579"/>
                <a:gd name="T89" fmla="*/ 23 h 90"/>
                <a:gd name="T90" fmla="*/ 266 w 579"/>
                <a:gd name="T91" fmla="*/ 18 h 90"/>
                <a:gd name="T92" fmla="*/ 339 w 579"/>
                <a:gd name="T93" fmla="*/ 12 h 90"/>
                <a:gd name="T94" fmla="*/ 434 w 579"/>
                <a:gd name="T95" fmla="*/ 9 h 90"/>
                <a:gd name="T96" fmla="*/ 504 w 579"/>
                <a:gd name="T97" fmla="*/ 5 h 90"/>
                <a:gd name="T98" fmla="*/ 524 w 579"/>
                <a:gd name="T99" fmla="*/ 0 h 90"/>
                <a:gd name="T100" fmla="*/ 578 w 579"/>
                <a:gd name="T101" fmla="*/ 5 h 90"/>
                <a:gd name="T102" fmla="*/ 579 w 579"/>
                <a:gd name="T103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9" h="90">
                  <a:moveTo>
                    <a:pt x="579" y="24"/>
                  </a:moveTo>
                  <a:cubicBezTo>
                    <a:pt x="550" y="19"/>
                    <a:pt x="520" y="27"/>
                    <a:pt x="491" y="27"/>
                  </a:cubicBezTo>
                  <a:cubicBezTo>
                    <a:pt x="448" y="28"/>
                    <a:pt x="410" y="30"/>
                    <a:pt x="369" y="35"/>
                  </a:cubicBezTo>
                  <a:cubicBezTo>
                    <a:pt x="355" y="28"/>
                    <a:pt x="338" y="31"/>
                    <a:pt x="324" y="38"/>
                  </a:cubicBezTo>
                  <a:cubicBezTo>
                    <a:pt x="305" y="32"/>
                    <a:pt x="271" y="38"/>
                    <a:pt x="251" y="39"/>
                  </a:cubicBezTo>
                  <a:cubicBezTo>
                    <a:pt x="228" y="44"/>
                    <a:pt x="198" y="41"/>
                    <a:pt x="174" y="42"/>
                  </a:cubicBezTo>
                  <a:cubicBezTo>
                    <a:pt x="172" y="43"/>
                    <a:pt x="169" y="45"/>
                    <a:pt x="168" y="44"/>
                  </a:cubicBezTo>
                  <a:cubicBezTo>
                    <a:pt x="167" y="43"/>
                    <a:pt x="171" y="41"/>
                    <a:pt x="173" y="41"/>
                  </a:cubicBezTo>
                  <a:cubicBezTo>
                    <a:pt x="178" y="41"/>
                    <a:pt x="183" y="45"/>
                    <a:pt x="188" y="45"/>
                  </a:cubicBezTo>
                  <a:cubicBezTo>
                    <a:pt x="202" y="44"/>
                    <a:pt x="294" y="44"/>
                    <a:pt x="254" y="51"/>
                  </a:cubicBezTo>
                  <a:cubicBezTo>
                    <a:pt x="250" y="46"/>
                    <a:pt x="246" y="44"/>
                    <a:pt x="240" y="42"/>
                  </a:cubicBezTo>
                  <a:cubicBezTo>
                    <a:pt x="234" y="45"/>
                    <a:pt x="231" y="43"/>
                    <a:pt x="228" y="50"/>
                  </a:cubicBezTo>
                  <a:cubicBezTo>
                    <a:pt x="234" y="51"/>
                    <a:pt x="244" y="46"/>
                    <a:pt x="240" y="54"/>
                  </a:cubicBezTo>
                  <a:cubicBezTo>
                    <a:pt x="249" y="58"/>
                    <a:pt x="241" y="58"/>
                    <a:pt x="236" y="62"/>
                  </a:cubicBezTo>
                  <a:cubicBezTo>
                    <a:pt x="230" y="58"/>
                    <a:pt x="224" y="54"/>
                    <a:pt x="218" y="50"/>
                  </a:cubicBezTo>
                  <a:cubicBezTo>
                    <a:pt x="208" y="52"/>
                    <a:pt x="215" y="50"/>
                    <a:pt x="218" y="54"/>
                  </a:cubicBezTo>
                  <a:cubicBezTo>
                    <a:pt x="226" y="64"/>
                    <a:pt x="206" y="57"/>
                    <a:pt x="206" y="57"/>
                  </a:cubicBezTo>
                  <a:cubicBezTo>
                    <a:pt x="205" y="56"/>
                    <a:pt x="205" y="53"/>
                    <a:pt x="204" y="53"/>
                  </a:cubicBezTo>
                  <a:cubicBezTo>
                    <a:pt x="202" y="53"/>
                    <a:pt x="200" y="54"/>
                    <a:pt x="200" y="56"/>
                  </a:cubicBezTo>
                  <a:cubicBezTo>
                    <a:pt x="200" y="61"/>
                    <a:pt x="212" y="63"/>
                    <a:pt x="215" y="63"/>
                  </a:cubicBezTo>
                  <a:cubicBezTo>
                    <a:pt x="210" y="65"/>
                    <a:pt x="199" y="64"/>
                    <a:pt x="209" y="68"/>
                  </a:cubicBezTo>
                  <a:cubicBezTo>
                    <a:pt x="215" y="63"/>
                    <a:pt x="218" y="68"/>
                    <a:pt x="209" y="71"/>
                  </a:cubicBezTo>
                  <a:cubicBezTo>
                    <a:pt x="211" y="71"/>
                    <a:pt x="214" y="70"/>
                    <a:pt x="215" y="72"/>
                  </a:cubicBezTo>
                  <a:cubicBezTo>
                    <a:pt x="216" y="74"/>
                    <a:pt x="213" y="76"/>
                    <a:pt x="213" y="78"/>
                  </a:cubicBezTo>
                  <a:cubicBezTo>
                    <a:pt x="213" y="84"/>
                    <a:pt x="219" y="85"/>
                    <a:pt x="210" y="81"/>
                  </a:cubicBezTo>
                  <a:cubicBezTo>
                    <a:pt x="208" y="69"/>
                    <a:pt x="207" y="71"/>
                    <a:pt x="194" y="72"/>
                  </a:cubicBezTo>
                  <a:cubicBezTo>
                    <a:pt x="206" y="81"/>
                    <a:pt x="183" y="75"/>
                    <a:pt x="180" y="74"/>
                  </a:cubicBezTo>
                  <a:cubicBezTo>
                    <a:pt x="173" y="75"/>
                    <a:pt x="169" y="70"/>
                    <a:pt x="162" y="66"/>
                  </a:cubicBezTo>
                  <a:cubicBezTo>
                    <a:pt x="155" y="69"/>
                    <a:pt x="154" y="71"/>
                    <a:pt x="162" y="74"/>
                  </a:cubicBezTo>
                  <a:cubicBezTo>
                    <a:pt x="159" y="69"/>
                    <a:pt x="157" y="66"/>
                    <a:pt x="152" y="62"/>
                  </a:cubicBezTo>
                  <a:cubicBezTo>
                    <a:pt x="145" y="63"/>
                    <a:pt x="143" y="65"/>
                    <a:pt x="141" y="72"/>
                  </a:cubicBezTo>
                  <a:cubicBezTo>
                    <a:pt x="139" y="90"/>
                    <a:pt x="146" y="74"/>
                    <a:pt x="144" y="59"/>
                  </a:cubicBezTo>
                  <a:cubicBezTo>
                    <a:pt x="152" y="54"/>
                    <a:pt x="149" y="51"/>
                    <a:pt x="141" y="50"/>
                  </a:cubicBezTo>
                  <a:cubicBezTo>
                    <a:pt x="145" y="58"/>
                    <a:pt x="146" y="53"/>
                    <a:pt x="149" y="65"/>
                  </a:cubicBezTo>
                  <a:cubicBezTo>
                    <a:pt x="159" y="62"/>
                    <a:pt x="162" y="62"/>
                    <a:pt x="173" y="63"/>
                  </a:cubicBezTo>
                  <a:cubicBezTo>
                    <a:pt x="182" y="56"/>
                    <a:pt x="162" y="57"/>
                    <a:pt x="156" y="56"/>
                  </a:cubicBezTo>
                  <a:cubicBezTo>
                    <a:pt x="162" y="54"/>
                    <a:pt x="168" y="54"/>
                    <a:pt x="174" y="51"/>
                  </a:cubicBezTo>
                  <a:cubicBezTo>
                    <a:pt x="191" y="55"/>
                    <a:pt x="176" y="65"/>
                    <a:pt x="188" y="60"/>
                  </a:cubicBezTo>
                  <a:cubicBezTo>
                    <a:pt x="186" y="53"/>
                    <a:pt x="184" y="51"/>
                    <a:pt x="177" y="50"/>
                  </a:cubicBezTo>
                  <a:cubicBezTo>
                    <a:pt x="169" y="46"/>
                    <a:pt x="168" y="50"/>
                    <a:pt x="167" y="39"/>
                  </a:cubicBezTo>
                  <a:cubicBezTo>
                    <a:pt x="152" y="48"/>
                    <a:pt x="140" y="46"/>
                    <a:pt x="120" y="47"/>
                  </a:cubicBezTo>
                  <a:cubicBezTo>
                    <a:pt x="104" y="49"/>
                    <a:pt x="72" y="43"/>
                    <a:pt x="57" y="44"/>
                  </a:cubicBezTo>
                  <a:cubicBezTo>
                    <a:pt x="40" y="44"/>
                    <a:pt x="22" y="50"/>
                    <a:pt x="17" y="47"/>
                  </a:cubicBezTo>
                  <a:cubicBezTo>
                    <a:pt x="12" y="44"/>
                    <a:pt x="0" y="28"/>
                    <a:pt x="24" y="24"/>
                  </a:cubicBezTo>
                  <a:cubicBezTo>
                    <a:pt x="48" y="20"/>
                    <a:pt x="121" y="24"/>
                    <a:pt x="161" y="23"/>
                  </a:cubicBezTo>
                  <a:cubicBezTo>
                    <a:pt x="191" y="14"/>
                    <a:pt x="233" y="20"/>
                    <a:pt x="266" y="18"/>
                  </a:cubicBezTo>
                  <a:cubicBezTo>
                    <a:pt x="288" y="14"/>
                    <a:pt x="316" y="13"/>
                    <a:pt x="339" y="12"/>
                  </a:cubicBezTo>
                  <a:cubicBezTo>
                    <a:pt x="371" y="11"/>
                    <a:pt x="434" y="9"/>
                    <a:pt x="434" y="9"/>
                  </a:cubicBezTo>
                  <a:cubicBezTo>
                    <a:pt x="458" y="5"/>
                    <a:pt x="479" y="6"/>
                    <a:pt x="504" y="5"/>
                  </a:cubicBezTo>
                  <a:cubicBezTo>
                    <a:pt x="511" y="2"/>
                    <a:pt x="517" y="3"/>
                    <a:pt x="524" y="0"/>
                  </a:cubicBezTo>
                  <a:cubicBezTo>
                    <a:pt x="542" y="4"/>
                    <a:pt x="560" y="1"/>
                    <a:pt x="578" y="5"/>
                  </a:cubicBezTo>
                  <a:cubicBezTo>
                    <a:pt x="579" y="23"/>
                    <a:pt x="579" y="17"/>
                    <a:pt x="579" y="2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64" name="Freeform 692"/>
            <p:cNvSpPr>
              <a:spLocks/>
            </p:cNvSpPr>
            <p:nvPr/>
          </p:nvSpPr>
          <p:spPr bwMode="auto">
            <a:xfrm>
              <a:off x="961" y="3034"/>
              <a:ext cx="63" cy="37"/>
            </a:xfrm>
            <a:custGeom>
              <a:avLst/>
              <a:gdLst>
                <a:gd name="T0" fmla="*/ 107 w 129"/>
                <a:gd name="T1" fmla="*/ 0 h 76"/>
                <a:gd name="T2" fmla="*/ 89 w 129"/>
                <a:gd name="T3" fmla="*/ 4 h 76"/>
                <a:gd name="T4" fmla="*/ 12 w 129"/>
                <a:gd name="T5" fmla="*/ 7 h 76"/>
                <a:gd name="T6" fmla="*/ 17 w 129"/>
                <a:gd name="T7" fmla="*/ 9 h 76"/>
                <a:gd name="T8" fmla="*/ 12 w 129"/>
                <a:gd name="T9" fmla="*/ 10 h 76"/>
                <a:gd name="T10" fmla="*/ 18 w 129"/>
                <a:gd name="T11" fmla="*/ 12 h 76"/>
                <a:gd name="T12" fmla="*/ 15 w 129"/>
                <a:gd name="T13" fmla="*/ 16 h 76"/>
                <a:gd name="T14" fmla="*/ 6 w 129"/>
                <a:gd name="T15" fmla="*/ 22 h 76"/>
                <a:gd name="T16" fmla="*/ 6 w 129"/>
                <a:gd name="T17" fmla="*/ 22 h 76"/>
                <a:gd name="T18" fmla="*/ 11 w 129"/>
                <a:gd name="T19" fmla="*/ 18 h 76"/>
                <a:gd name="T20" fmla="*/ 14 w 129"/>
                <a:gd name="T21" fmla="*/ 13 h 76"/>
                <a:gd name="T22" fmla="*/ 17 w 129"/>
                <a:gd name="T23" fmla="*/ 19 h 76"/>
                <a:gd name="T24" fmla="*/ 17 w 129"/>
                <a:gd name="T25" fmla="*/ 24 h 76"/>
                <a:gd name="T26" fmla="*/ 15 w 129"/>
                <a:gd name="T27" fmla="*/ 30 h 76"/>
                <a:gd name="T28" fmla="*/ 18 w 129"/>
                <a:gd name="T29" fmla="*/ 25 h 76"/>
                <a:gd name="T30" fmla="*/ 29 w 129"/>
                <a:gd name="T31" fmla="*/ 16 h 76"/>
                <a:gd name="T32" fmla="*/ 33 w 129"/>
                <a:gd name="T33" fmla="*/ 19 h 76"/>
                <a:gd name="T34" fmla="*/ 27 w 129"/>
                <a:gd name="T35" fmla="*/ 27 h 76"/>
                <a:gd name="T36" fmla="*/ 35 w 129"/>
                <a:gd name="T37" fmla="*/ 19 h 76"/>
                <a:gd name="T38" fmla="*/ 18 w 129"/>
                <a:gd name="T39" fmla="*/ 34 h 76"/>
                <a:gd name="T40" fmla="*/ 5 w 129"/>
                <a:gd name="T41" fmla="*/ 40 h 76"/>
                <a:gd name="T42" fmla="*/ 2 w 129"/>
                <a:gd name="T43" fmla="*/ 45 h 76"/>
                <a:gd name="T44" fmla="*/ 3 w 129"/>
                <a:gd name="T45" fmla="*/ 40 h 76"/>
                <a:gd name="T46" fmla="*/ 9 w 129"/>
                <a:gd name="T47" fmla="*/ 42 h 76"/>
                <a:gd name="T48" fmla="*/ 29 w 129"/>
                <a:gd name="T49" fmla="*/ 43 h 76"/>
                <a:gd name="T50" fmla="*/ 50 w 129"/>
                <a:gd name="T51" fmla="*/ 40 h 76"/>
                <a:gd name="T52" fmla="*/ 54 w 129"/>
                <a:gd name="T53" fmla="*/ 43 h 76"/>
                <a:gd name="T54" fmla="*/ 95 w 129"/>
                <a:gd name="T55" fmla="*/ 43 h 76"/>
                <a:gd name="T56" fmla="*/ 101 w 129"/>
                <a:gd name="T57" fmla="*/ 13 h 76"/>
                <a:gd name="T58" fmla="*/ 107 w 129"/>
                <a:gd name="T5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9" h="76">
                  <a:moveTo>
                    <a:pt x="107" y="0"/>
                  </a:moveTo>
                  <a:cubicBezTo>
                    <a:pt x="100" y="1"/>
                    <a:pt x="96" y="3"/>
                    <a:pt x="89" y="4"/>
                  </a:cubicBezTo>
                  <a:cubicBezTo>
                    <a:pt x="67" y="17"/>
                    <a:pt x="38" y="7"/>
                    <a:pt x="12" y="7"/>
                  </a:cubicBezTo>
                  <a:cubicBezTo>
                    <a:pt x="14" y="8"/>
                    <a:pt x="17" y="7"/>
                    <a:pt x="17" y="9"/>
                  </a:cubicBezTo>
                  <a:cubicBezTo>
                    <a:pt x="17" y="11"/>
                    <a:pt x="11" y="8"/>
                    <a:pt x="12" y="10"/>
                  </a:cubicBezTo>
                  <a:cubicBezTo>
                    <a:pt x="13" y="12"/>
                    <a:pt x="16" y="11"/>
                    <a:pt x="18" y="12"/>
                  </a:cubicBezTo>
                  <a:cubicBezTo>
                    <a:pt x="17" y="13"/>
                    <a:pt x="16" y="15"/>
                    <a:pt x="15" y="16"/>
                  </a:cubicBezTo>
                  <a:lnTo>
                    <a:pt x="6" y="22"/>
                  </a:lnTo>
                  <a:cubicBezTo>
                    <a:pt x="6" y="22"/>
                    <a:pt x="6" y="22"/>
                    <a:pt x="6" y="22"/>
                  </a:cubicBezTo>
                  <a:cubicBezTo>
                    <a:pt x="8" y="21"/>
                    <a:pt x="9" y="19"/>
                    <a:pt x="11" y="18"/>
                  </a:cubicBezTo>
                  <a:cubicBezTo>
                    <a:pt x="12" y="16"/>
                    <a:pt x="13" y="14"/>
                    <a:pt x="14" y="13"/>
                  </a:cubicBezTo>
                  <a:cubicBezTo>
                    <a:pt x="20" y="6"/>
                    <a:pt x="19" y="12"/>
                    <a:pt x="17" y="19"/>
                  </a:cubicBezTo>
                  <a:cubicBezTo>
                    <a:pt x="16" y="23"/>
                    <a:pt x="6" y="33"/>
                    <a:pt x="17" y="24"/>
                  </a:cubicBezTo>
                  <a:cubicBezTo>
                    <a:pt x="25" y="10"/>
                    <a:pt x="15" y="29"/>
                    <a:pt x="15" y="30"/>
                  </a:cubicBezTo>
                  <a:cubicBezTo>
                    <a:pt x="15" y="32"/>
                    <a:pt x="17" y="27"/>
                    <a:pt x="18" y="25"/>
                  </a:cubicBezTo>
                  <a:cubicBezTo>
                    <a:pt x="21" y="20"/>
                    <a:pt x="23" y="18"/>
                    <a:pt x="29" y="16"/>
                  </a:cubicBezTo>
                  <a:cubicBezTo>
                    <a:pt x="30" y="17"/>
                    <a:pt x="33" y="17"/>
                    <a:pt x="33" y="19"/>
                  </a:cubicBezTo>
                  <a:cubicBezTo>
                    <a:pt x="33" y="22"/>
                    <a:pt x="24" y="27"/>
                    <a:pt x="27" y="27"/>
                  </a:cubicBezTo>
                  <a:cubicBezTo>
                    <a:pt x="31" y="27"/>
                    <a:pt x="32" y="21"/>
                    <a:pt x="35" y="19"/>
                  </a:cubicBezTo>
                  <a:cubicBezTo>
                    <a:pt x="48" y="25"/>
                    <a:pt x="23" y="34"/>
                    <a:pt x="18" y="34"/>
                  </a:cubicBezTo>
                  <a:cubicBezTo>
                    <a:pt x="13" y="36"/>
                    <a:pt x="9" y="37"/>
                    <a:pt x="5" y="40"/>
                  </a:cubicBezTo>
                  <a:cubicBezTo>
                    <a:pt x="4" y="42"/>
                    <a:pt x="4" y="45"/>
                    <a:pt x="2" y="45"/>
                  </a:cubicBezTo>
                  <a:cubicBezTo>
                    <a:pt x="0" y="45"/>
                    <a:pt x="1" y="41"/>
                    <a:pt x="3" y="40"/>
                  </a:cubicBezTo>
                  <a:cubicBezTo>
                    <a:pt x="5" y="39"/>
                    <a:pt x="7" y="42"/>
                    <a:pt x="9" y="42"/>
                  </a:cubicBezTo>
                  <a:cubicBezTo>
                    <a:pt x="16" y="43"/>
                    <a:pt x="22" y="43"/>
                    <a:pt x="29" y="43"/>
                  </a:cubicBezTo>
                  <a:cubicBezTo>
                    <a:pt x="36" y="37"/>
                    <a:pt x="40" y="39"/>
                    <a:pt x="50" y="40"/>
                  </a:cubicBezTo>
                  <a:cubicBezTo>
                    <a:pt x="51" y="41"/>
                    <a:pt x="52" y="43"/>
                    <a:pt x="54" y="43"/>
                  </a:cubicBezTo>
                  <a:cubicBezTo>
                    <a:pt x="129" y="46"/>
                    <a:pt x="70" y="76"/>
                    <a:pt x="95" y="43"/>
                  </a:cubicBezTo>
                  <a:cubicBezTo>
                    <a:pt x="103" y="38"/>
                    <a:pt x="99" y="20"/>
                    <a:pt x="101" y="13"/>
                  </a:cubicBezTo>
                  <a:cubicBezTo>
                    <a:pt x="103" y="6"/>
                    <a:pt x="106" y="3"/>
                    <a:pt x="107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65" name="Freeform 693"/>
            <p:cNvSpPr>
              <a:spLocks/>
            </p:cNvSpPr>
            <p:nvPr/>
          </p:nvSpPr>
          <p:spPr bwMode="auto">
            <a:xfrm>
              <a:off x="994" y="3148"/>
              <a:ext cx="60" cy="37"/>
            </a:xfrm>
            <a:custGeom>
              <a:avLst/>
              <a:gdLst>
                <a:gd name="T0" fmla="*/ 120 w 122"/>
                <a:gd name="T1" fmla="*/ 61 h 75"/>
                <a:gd name="T2" fmla="*/ 103 w 122"/>
                <a:gd name="T3" fmla="*/ 63 h 75"/>
                <a:gd name="T4" fmla="*/ 84 w 122"/>
                <a:gd name="T5" fmla="*/ 52 h 75"/>
                <a:gd name="T6" fmla="*/ 67 w 122"/>
                <a:gd name="T7" fmla="*/ 46 h 75"/>
                <a:gd name="T8" fmla="*/ 52 w 122"/>
                <a:gd name="T9" fmla="*/ 37 h 75"/>
                <a:gd name="T10" fmla="*/ 37 w 122"/>
                <a:gd name="T11" fmla="*/ 34 h 75"/>
                <a:gd name="T12" fmla="*/ 25 w 122"/>
                <a:gd name="T13" fmla="*/ 22 h 75"/>
                <a:gd name="T14" fmla="*/ 10 w 122"/>
                <a:gd name="T15" fmla="*/ 21 h 75"/>
                <a:gd name="T16" fmla="*/ 3 w 122"/>
                <a:gd name="T17" fmla="*/ 12 h 75"/>
                <a:gd name="T18" fmla="*/ 16 w 122"/>
                <a:gd name="T19" fmla="*/ 16 h 75"/>
                <a:gd name="T20" fmla="*/ 51 w 122"/>
                <a:gd name="T21" fmla="*/ 25 h 75"/>
                <a:gd name="T22" fmla="*/ 63 w 122"/>
                <a:gd name="T23" fmla="*/ 37 h 75"/>
                <a:gd name="T24" fmla="*/ 84 w 122"/>
                <a:gd name="T25" fmla="*/ 46 h 75"/>
                <a:gd name="T26" fmla="*/ 99 w 122"/>
                <a:gd name="T27" fmla="*/ 52 h 75"/>
                <a:gd name="T28" fmla="*/ 117 w 122"/>
                <a:gd name="T29" fmla="*/ 58 h 75"/>
                <a:gd name="T30" fmla="*/ 120 w 122"/>
                <a:gd name="T31" fmla="*/ 6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2" h="75">
                  <a:moveTo>
                    <a:pt x="120" y="61"/>
                  </a:moveTo>
                  <a:cubicBezTo>
                    <a:pt x="115" y="75"/>
                    <a:pt x="112" y="64"/>
                    <a:pt x="103" y="63"/>
                  </a:cubicBezTo>
                  <a:cubicBezTo>
                    <a:pt x="97" y="59"/>
                    <a:pt x="90" y="57"/>
                    <a:pt x="84" y="52"/>
                  </a:cubicBezTo>
                  <a:cubicBezTo>
                    <a:pt x="77" y="56"/>
                    <a:pt x="75" y="49"/>
                    <a:pt x="67" y="46"/>
                  </a:cubicBezTo>
                  <a:cubicBezTo>
                    <a:pt x="62" y="40"/>
                    <a:pt x="60" y="39"/>
                    <a:pt x="52" y="37"/>
                  </a:cubicBezTo>
                  <a:cubicBezTo>
                    <a:pt x="46" y="33"/>
                    <a:pt x="44" y="36"/>
                    <a:pt x="37" y="34"/>
                  </a:cubicBezTo>
                  <a:cubicBezTo>
                    <a:pt x="31" y="26"/>
                    <a:pt x="23" y="34"/>
                    <a:pt x="25" y="22"/>
                  </a:cubicBezTo>
                  <a:cubicBezTo>
                    <a:pt x="20" y="16"/>
                    <a:pt x="17" y="19"/>
                    <a:pt x="10" y="21"/>
                  </a:cubicBezTo>
                  <a:cubicBezTo>
                    <a:pt x="5" y="18"/>
                    <a:pt x="0" y="19"/>
                    <a:pt x="3" y="12"/>
                  </a:cubicBezTo>
                  <a:cubicBezTo>
                    <a:pt x="5" y="0"/>
                    <a:pt x="8" y="15"/>
                    <a:pt x="16" y="16"/>
                  </a:cubicBezTo>
                  <a:cubicBezTo>
                    <a:pt x="32" y="22"/>
                    <a:pt x="29" y="24"/>
                    <a:pt x="51" y="25"/>
                  </a:cubicBezTo>
                  <a:cubicBezTo>
                    <a:pt x="60" y="28"/>
                    <a:pt x="58" y="30"/>
                    <a:pt x="63" y="37"/>
                  </a:cubicBezTo>
                  <a:cubicBezTo>
                    <a:pt x="65" y="48"/>
                    <a:pt x="73" y="45"/>
                    <a:pt x="84" y="46"/>
                  </a:cubicBezTo>
                  <a:cubicBezTo>
                    <a:pt x="89" y="50"/>
                    <a:pt x="93" y="51"/>
                    <a:pt x="99" y="52"/>
                  </a:cubicBezTo>
                  <a:cubicBezTo>
                    <a:pt x="105" y="55"/>
                    <a:pt x="111" y="57"/>
                    <a:pt x="117" y="58"/>
                  </a:cubicBezTo>
                  <a:cubicBezTo>
                    <a:pt x="122" y="62"/>
                    <a:pt x="120" y="73"/>
                    <a:pt x="120" y="61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66" name="Freeform 694"/>
            <p:cNvSpPr>
              <a:spLocks/>
            </p:cNvSpPr>
            <p:nvPr/>
          </p:nvSpPr>
          <p:spPr bwMode="auto">
            <a:xfrm>
              <a:off x="994" y="3159"/>
              <a:ext cx="58" cy="32"/>
            </a:xfrm>
            <a:custGeom>
              <a:avLst/>
              <a:gdLst>
                <a:gd name="T0" fmla="*/ 118 w 118"/>
                <a:gd name="T1" fmla="*/ 56 h 67"/>
                <a:gd name="T2" fmla="*/ 109 w 118"/>
                <a:gd name="T3" fmla="*/ 56 h 67"/>
                <a:gd name="T4" fmla="*/ 85 w 118"/>
                <a:gd name="T5" fmla="*/ 44 h 67"/>
                <a:gd name="T6" fmla="*/ 61 w 118"/>
                <a:gd name="T7" fmla="*/ 32 h 67"/>
                <a:gd name="T8" fmla="*/ 48 w 118"/>
                <a:gd name="T9" fmla="*/ 27 h 67"/>
                <a:gd name="T10" fmla="*/ 34 w 118"/>
                <a:gd name="T11" fmla="*/ 20 h 67"/>
                <a:gd name="T12" fmla="*/ 1 w 118"/>
                <a:gd name="T13" fmla="*/ 9 h 67"/>
                <a:gd name="T14" fmla="*/ 21 w 118"/>
                <a:gd name="T15" fmla="*/ 9 h 67"/>
                <a:gd name="T16" fmla="*/ 39 w 118"/>
                <a:gd name="T17" fmla="*/ 15 h 67"/>
                <a:gd name="T18" fmla="*/ 48 w 118"/>
                <a:gd name="T19" fmla="*/ 23 h 67"/>
                <a:gd name="T20" fmla="*/ 75 w 118"/>
                <a:gd name="T21" fmla="*/ 29 h 67"/>
                <a:gd name="T22" fmla="*/ 87 w 118"/>
                <a:gd name="T23" fmla="*/ 35 h 67"/>
                <a:gd name="T24" fmla="*/ 102 w 118"/>
                <a:gd name="T25" fmla="*/ 45 h 67"/>
                <a:gd name="T26" fmla="*/ 118 w 118"/>
                <a:gd name="T2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67">
                  <a:moveTo>
                    <a:pt x="118" y="56"/>
                  </a:moveTo>
                  <a:cubicBezTo>
                    <a:pt x="116" y="67"/>
                    <a:pt x="117" y="58"/>
                    <a:pt x="109" y="56"/>
                  </a:cubicBezTo>
                  <a:cubicBezTo>
                    <a:pt x="100" y="51"/>
                    <a:pt x="96" y="46"/>
                    <a:pt x="85" y="44"/>
                  </a:cubicBezTo>
                  <a:cubicBezTo>
                    <a:pt x="77" y="40"/>
                    <a:pt x="70" y="34"/>
                    <a:pt x="61" y="32"/>
                  </a:cubicBezTo>
                  <a:cubicBezTo>
                    <a:pt x="57" y="30"/>
                    <a:pt x="52" y="29"/>
                    <a:pt x="48" y="27"/>
                  </a:cubicBezTo>
                  <a:cubicBezTo>
                    <a:pt x="44" y="21"/>
                    <a:pt x="41" y="21"/>
                    <a:pt x="34" y="20"/>
                  </a:cubicBezTo>
                  <a:cubicBezTo>
                    <a:pt x="25" y="13"/>
                    <a:pt x="12" y="13"/>
                    <a:pt x="1" y="9"/>
                  </a:cubicBezTo>
                  <a:cubicBezTo>
                    <a:pt x="0" y="0"/>
                    <a:pt x="0" y="8"/>
                    <a:pt x="21" y="9"/>
                  </a:cubicBezTo>
                  <a:cubicBezTo>
                    <a:pt x="26" y="13"/>
                    <a:pt x="39" y="15"/>
                    <a:pt x="39" y="15"/>
                  </a:cubicBezTo>
                  <a:cubicBezTo>
                    <a:pt x="41" y="23"/>
                    <a:pt x="40" y="24"/>
                    <a:pt x="48" y="23"/>
                  </a:cubicBezTo>
                  <a:cubicBezTo>
                    <a:pt x="57" y="25"/>
                    <a:pt x="66" y="27"/>
                    <a:pt x="75" y="29"/>
                  </a:cubicBezTo>
                  <a:cubicBezTo>
                    <a:pt x="87" y="23"/>
                    <a:pt x="70" y="38"/>
                    <a:pt x="87" y="35"/>
                  </a:cubicBezTo>
                  <a:cubicBezTo>
                    <a:pt x="94" y="44"/>
                    <a:pt x="86" y="44"/>
                    <a:pt x="102" y="45"/>
                  </a:cubicBezTo>
                  <a:cubicBezTo>
                    <a:pt x="104" y="55"/>
                    <a:pt x="114" y="49"/>
                    <a:pt x="118" y="56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67" name="Freeform 695"/>
            <p:cNvSpPr>
              <a:spLocks/>
            </p:cNvSpPr>
            <p:nvPr/>
          </p:nvSpPr>
          <p:spPr bwMode="auto">
            <a:xfrm>
              <a:off x="972" y="3240"/>
              <a:ext cx="75" cy="38"/>
            </a:xfrm>
            <a:custGeom>
              <a:avLst/>
              <a:gdLst>
                <a:gd name="T0" fmla="*/ 153 w 153"/>
                <a:gd name="T1" fmla="*/ 67 h 79"/>
                <a:gd name="T2" fmla="*/ 142 w 153"/>
                <a:gd name="T3" fmla="*/ 72 h 79"/>
                <a:gd name="T4" fmla="*/ 124 w 153"/>
                <a:gd name="T5" fmla="*/ 61 h 79"/>
                <a:gd name="T6" fmla="*/ 111 w 153"/>
                <a:gd name="T7" fmla="*/ 55 h 79"/>
                <a:gd name="T8" fmla="*/ 97 w 153"/>
                <a:gd name="T9" fmla="*/ 51 h 79"/>
                <a:gd name="T10" fmla="*/ 87 w 153"/>
                <a:gd name="T11" fmla="*/ 48 h 79"/>
                <a:gd name="T12" fmla="*/ 76 w 153"/>
                <a:gd name="T13" fmla="*/ 37 h 79"/>
                <a:gd name="T14" fmla="*/ 60 w 153"/>
                <a:gd name="T15" fmla="*/ 37 h 79"/>
                <a:gd name="T16" fmla="*/ 40 w 153"/>
                <a:gd name="T17" fmla="*/ 24 h 79"/>
                <a:gd name="T18" fmla="*/ 25 w 153"/>
                <a:gd name="T19" fmla="*/ 19 h 79"/>
                <a:gd name="T20" fmla="*/ 12 w 153"/>
                <a:gd name="T21" fmla="*/ 13 h 79"/>
                <a:gd name="T22" fmla="*/ 12 w 153"/>
                <a:gd name="T23" fmla="*/ 0 h 79"/>
                <a:gd name="T24" fmla="*/ 18 w 153"/>
                <a:gd name="T25" fmla="*/ 1 h 79"/>
                <a:gd name="T26" fmla="*/ 19 w 153"/>
                <a:gd name="T27" fmla="*/ 6 h 79"/>
                <a:gd name="T28" fmla="*/ 31 w 153"/>
                <a:gd name="T29" fmla="*/ 9 h 79"/>
                <a:gd name="T30" fmla="*/ 42 w 153"/>
                <a:gd name="T31" fmla="*/ 13 h 79"/>
                <a:gd name="T32" fmla="*/ 48 w 153"/>
                <a:gd name="T33" fmla="*/ 19 h 79"/>
                <a:gd name="T34" fmla="*/ 69 w 153"/>
                <a:gd name="T35" fmla="*/ 28 h 79"/>
                <a:gd name="T36" fmla="*/ 90 w 153"/>
                <a:gd name="T37" fmla="*/ 33 h 79"/>
                <a:gd name="T38" fmla="*/ 135 w 153"/>
                <a:gd name="T39" fmla="*/ 57 h 79"/>
                <a:gd name="T40" fmla="*/ 153 w 153"/>
                <a:gd name="T41" fmla="*/ 6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3" h="79">
                  <a:moveTo>
                    <a:pt x="153" y="67"/>
                  </a:moveTo>
                  <a:cubicBezTo>
                    <a:pt x="150" y="79"/>
                    <a:pt x="151" y="74"/>
                    <a:pt x="142" y="72"/>
                  </a:cubicBezTo>
                  <a:cubicBezTo>
                    <a:pt x="138" y="65"/>
                    <a:pt x="131" y="65"/>
                    <a:pt x="124" y="61"/>
                  </a:cubicBezTo>
                  <a:cubicBezTo>
                    <a:pt x="119" y="55"/>
                    <a:pt x="117" y="60"/>
                    <a:pt x="111" y="55"/>
                  </a:cubicBezTo>
                  <a:cubicBezTo>
                    <a:pt x="108" y="49"/>
                    <a:pt x="104" y="52"/>
                    <a:pt x="97" y="51"/>
                  </a:cubicBezTo>
                  <a:cubicBezTo>
                    <a:pt x="96" y="44"/>
                    <a:pt x="93" y="44"/>
                    <a:pt x="87" y="48"/>
                  </a:cubicBezTo>
                  <a:cubicBezTo>
                    <a:pt x="81" y="45"/>
                    <a:pt x="79" y="43"/>
                    <a:pt x="76" y="37"/>
                  </a:cubicBezTo>
                  <a:cubicBezTo>
                    <a:pt x="69" y="39"/>
                    <a:pt x="66" y="41"/>
                    <a:pt x="60" y="37"/>
                  </a:cubicBezTo>
                  <a:cubicBezTo>
                    <a:pt x="56" y="30"/>
                    <a:pt x="48" y="26"/>
                    <a:pt x="40" y="24"/>
                  </a:cubicBezTo>
                  <a:cubicBezTo>
                    <a:pt x="36" y="17"/>
                    <a:pt x="33" y="18"/>
                    <a:pt x="25" y="19"/>
                  </a:cubicBezTo>
                  <a:cubicBezTo>
                    <a:pt x="18" y="14"/>
                    <a:pt x="22" y="12"/>
                    <a:pt x="12" y="13"/>
                  </a:cubicBezTo>
                  <a:cubicBezTo>
                    <a:pt x="4" y="8"/>
                    <a:pt x="0" y="2"/>
                    <a:pt x="12" y="0"/>
                  </a:cubicBezTo>
                  <a:cubicBezTo>
                    <a:pt x="14" y="0"/>
                    <a:pt x="16" y="0"/>
                    <a:pt x="18" y="1"/>
                  </a:cubicBezTo>
                  <a:cubicBezTo>
                    <a:pt x="19" y="2"/>
                    <a:pt x="18" y="5"/>
                    <a:pt x="19" y="6"/>
                  </a:cubicBezTo>
                  <a:cubicBezTo>
                    <a:pt x="22" y="9"/>
                    <a:pt x="27" y="8"/>
                    <a:pt x="31" y="9"/>
                  </a:cubicBezTo>
                  <a:cubicBezTo>
                    <a:pt x="34" y="11"/>
                    <a:pt x="39" y="10"/>
                    <a:pt x="42" y="13"/>
                  </a:cubicBezTo>
                  <a:cubicBezTo>
                    <a:pt x="52" y="21"/>
                    <a:pt x="33" y="16"/>
                    <a:pt x="48" y="19"/>
                  </a:cubicBezTo>
                  <a:cubicBezTo>
                    <a:pt x="52" y="26"/>
                    <a:pt x="61" y="27"/>
                    <a:pt x="69" y="28"/>
                  </a:cubicBezTo>
                  <a:cubicBezTo>
                    <a:pt x="76" y="31"/>
                    <a:pt x="83" y="30"/>
                    <a:pt x="90" y="33"/>
                  </a:cubicBezTo>
                  <a:cubicBezTo>
                    <a:pt x="92" y="45"/>
                    <a:pt x="123" y="55"/>
                    <a:pt x="135" y="57"/>
                  </a:cubicBezTo>
                  <a:cubicBezTo>
                    <a:pt x="141" y="62"/>
                    <a:pt x="148" y="60"/>
                    <a:pt x="153" y="67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68" name="Freeform 696"/>
            <p:cNvSpPr>
              <a:spLocks/>
            </p:cNvSpPr>
            <p:nvPr/>
          </p:nvSpPr>
          <p:spPr bwMode="auto">
            <a:xfrm>
              <a:off x="969" y="3242"/>
              <a:ext cx="82" cy="41"/>
            </a:xfrm>
            <a:custGeom>
              <a:avLst/>
              <a:gdLst>
                <a:gd name="T0" fmla="*/ 156 w 165"/>
                <a:gd name="T1" fmla="*/ 79 h 84"/>
                <a:gd name="T2" fmla="*/ 138 w 165"/>
                <a:gd name="T3" fmla="*/ 74 h 84"/>
                <a:gd name="T4" fmla="*/ 117 w 165"/>
                <a:gd name="T5" fmla="*/ 61 h 84"/>
                <a:gd name="T6" fmla="*/ 96 w 165"/>
                <a:gd name="T7" fmla="*/ 55 h 84"/>
                <a:gd name="T8" fmla="*/ 78 w 165"/>
                <a:gd name="T9" fmla="*/ 46 h 84"/>
                <a:gd name="T10" fmla="*/ 45 w 165"/>
                <a:gd name="T11" fmla="*/ 34 h 84"/>
                <a:gd name="T12" fmla="*/ 33 w 165"/>
                <a:gd name="T13" fmla="*/ 23 h 84"/>
                <a:gd name="T14" fmla="*/ 9 w 165"/>
                <a:gd name="T15" fmla="*/ 16 h 84"/>
                <a:gd name="T16" fmla="*/ 29 w 165"/>
                <a:gd name="T17" fmla="*/ 17 h 84"/>
                <a:gd name="T18" fmla="*/ 44 w 165"/>
                <a:gd name="T19" fmla="*/ 23 h 84"/>
                <a:gd name="T20" fmla="*/ 59 w 165"/>
                <a:gd name="T21" fmla="*/ 32 h 84"/>
                <a:gd name="T22" fmla="*/ 74 w 165"/>
                <a:gd name="T23" fmla="*/ 38 h 84"/>
                <a:gd name="T24" fmla="*/ 96 w 165"/>
                <a:gd name="T25" fmla="*/ 49 h 84"/>
                <a:gd name="T26" fmla="*/ 111 w 165"/>
                <a:gd name="T27" fmla="*/ 55 h 84"/>
                <a:gd name="T28" fmla="*/ 126 w 165"/>
                <a:gd name="T29" fmla="*/ 64 h 84"/>
                <a:gd name="T30" fmla="*/ 141 w 165"/>
                <a:gd name="T31" fmla="*/ 71 h 84"/>
                <a:gd name="T32" fmla="*/ 156 w 165"/>
                <a:gd name="T33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5" h="84">
                  <a:moveTo>
                    <a:pt x="156" y="79"/>
                  </a:moveTo>
                  <a:cubicBezTo>
                    <a:pt x="149" y="84"/>
                    <a:pt x="145" y="78"/>
                    <a:pt x="138" y="74"/>
                  </a:cubicBezTo>
                  <a:cubicBezTo>
                    <a:pt x="133" y="68"/>
                    <a:pt x="124" y="62"/>
                    <a:pt x="117" y="61"/>
                  </a:cubicBezTo>
                  <a:cubicBezTo>
                    <a:pt x="110" y="58"/>
                    <a:pt x="103" y="56"/>
                    <a:pt x="96" y="55"/>
                  </a:cubicBezTo>
                  <a:cubicBezTo>
                    <a:pt x="90" y="52"/>
                    <a:pt x="85" y="47"/>
                    <a:pt x="78" y="46"/>
                  </a:cubicBezTo>
                  <a:cubicBezTo>
                    <a:pt x="67" y="41"/>
                    <a:pt x="57" y="35"/>
                    <a:pt x="45" y="34"/>
                  </a:cubicBezTo>
                  <a:cubicBezTo>
                    <a:pt x="40" y="30"/>
                    <a:pt x="38" y="26"/>
                    <a:pt x="33" y="23"/>
                  </a:cubicBezTo>
                  <a:cubicBezTo>
                    <a:pt x="27" y="15"/>
                    <a:pt x="18" y="17"/>
                    <a:pt x="9" y="16"/>
                  </a:cubicBezTo>
                  <a:cubicBezTo>
                    <a:pt x="0" y="0"/>
                    <a:pt x="24" y="16"/>
                    <a:pt x="29" y="17"/>
                  </a:cubicBezTo>
                  <a:cubicBezTo>
                    <a:pt x="34" y="20"/>
                    <a:pt x="38" y="22"/>
                    <a:pt x="44" y="23"/>
                  </a:cubicBezTo>
                  <a:cubicBezTo>
                    <a:pt x="49" y="29"/>
                    <a:pt x="51" y="31"/>
                    <a:pt x="59" y="32"/>
                  </a:cubicBezTo>
                  <a:cubicBezTo>
                    <a:pt x="64" y="35"/>
                    <a:pt x="68" y="37"/>
                    <a:pt x="74" y="38"/>
                  </a:cubicBezTo>
                  <a:cubicBezTo>
                    <a:pt x="83" y="43"/>
                    <a:pt x="84" y="47"/>
                    <a:pt x="96" y="49"/>
                  </a:cubicBezTo>
                  <a:cubicBezTo>
                    <a:pt x="103" y="58"/>
                    <a:pt x="93" y="47"/>
                    <a:pt x="111" y="55"/>
                  </a:cubicBezTo>
                  <a:cubicBezTo>
                    <a:pt x="118" y="58"/>
                    <a:pt x="115" y="62"/>
                    <a:pt x="126" y="64"/>
                  </a:cubicBezTo>
                  <a:cubicBezTo>
                    <a:pt x="131" y="67"/>
                    <a:pt x="136" y="67"/>
                    <a:pt x="141" y="71"/>
                  </a:cubicBezTo>
                  <a:cubicBezTo>
                    <a:pt x="145" y="81"/>
                    <a:pt x="165" y="73"/>
                    <a:pt x="156" y="79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69" name="Freeform 697"/>
            <p:cNvSpPr>
              <a:spLocks/>
            </p:cNvSpPr>
            <p:nvPr/>
          </p:nvSpPr>
          <p:spPr bwMode="auto">
            <a:xfrm>
              <a:off x="1138" y="3232"/>
              <a:ext cx="75" cy="41"/>
            </a:xfrm>
            <a:custGeom>
              <a:avLst/>
              <a:gdLst>
                <a:gd name="T0" fmla="*/ 152 w 152"/>
                <a:gd name="T1" fmla="*/ 0 h 84"/>
                <a:gd name="T2" fmla="*/ 140 w 152"/>
                <a:gd name="T3" fmla="*/ 10 h 84"/>
                <a:gd name="T4" fmla="*/ 110 w 152"/>
                <a:gd name="T5" fmla="*/ 22 h 84"/>
                <a:gd name="T6" fmla="*/ 91 w 152"/>
                <a:gd name="T7" fmla="*/ 30 h 84"/>
                <a:gd name="T8" fmla="*/ 68 w 152"/>
                <a:gd name="T9" fmla="*/ 46 h 84"/>
                <a:gd name="T10" fmla="*/ 53 w 152"/>
                <a:gd name="T11" fmla="*/ 52 h 84"/>
                <a:gd name="T12" fmla="*/ 5 w 152"/>
                <a:gd name="T13" fmla="*/ 84 h 84"/>
                <a:gd name="T14" fmla="*/ 19 w 152"/>
                <a:gd name="T15" fmla="*/ 72 h 84"/>
                <a:gd name="T16" fmla="*/ 37 w 152"/>
                <a:gd name="T17" fmla="*/ 60 h 84"/>
                <a:gd name="T18" fmla="*/ 43 w 152"/>
                <a:gd name="T19" fmla="*/ 52 h 84"/>
                <a:gd name="T20" fmla="*/ 62 w 152"/>
                <a:gd name="T21" fmla="*/ 48 h 84"/>
                <a:gd name="T22" fmla="*/ 77 w 152"/>
                <a:gd name="T23" fmla="*/ 40 h 84"/>
                <a:gd name="T24" fmla="*/ 91 w 152"/>
                <a:gd name="T25" fmla="*/ 31 h 84"/>
                <a:gd name="T26" fmla="*/ 104 w 152"/>
                <a:gd name="T27" fmla="*/ 24 h 84"/>
                <a:gd name="T28" fmla="*/ 127 w 152"/>
                <a:gd name="T29" fmla="*/ 12 h 84"/>
                <a:gd name="T30" fmla="*/ 152 w 152"/>
                <a:gd name="T3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2" h="84">
                  <a:moveTo>
                    <a:pt x="152" y="0"/>
                  </a:moveTo>
                  <a:cubicBezTo>
                    <a:pt x="144" y="10"/>
                    <a:pt x="149" y="8"/>
                    <a:pt x="140" y="10"/>
                  </a:cubicBezTo>
                  <a:cubicBezTo>
                    <a:pt x="126" y="17"/>
                    <a:pt x="129" y="18"/>
                    <a:pt x="110" y="22"/>
                  </a:cubicBezTo>
                  <a:cubicBezTo>
                    <a:pt x="103" y="27"/>
                    <a:pt x="100" y="28"/>
                    <a:pt x="91" y="30"/>
                  </a:cubicBezTo>
                  <a:cubicBezTo>
                    <a:pt x="82" y="35"/>
                    <a:pt x="78" y="44"/>
                    <a:pt x="68" y="46"/>
                  </a:cubicBezTo>
                  <a:cubicBezTo>
                    <a:pt x="63" y="50"/>
                    <a:pt x="59" y="51"/>
                    <a:pt x="53" y="52"/>
                  </a:cubicBezTo>
                  <a:cubicBezTo>
                    <a:pt x="38" y="63"/>
                    <a:pt x="21" y="74"/>
                    <a:pt x="5" y="84"/>
                  </a:cubicBezTo>
                  <a:cubicBezTo>
                    <a:pt x="0" y="76"/>
                    <a:pt x="11" y="73"/>
                    <a:pt x="19" y="72"/>
                  </a:cubicBezTo>
                  <a:cubicBezTo>
                    <a:pt x="23" y="65"/>
                    <a:pt x="28" y="61"/>
                    <a:pt x="37" y="60"/>
                  </a:cubicBezTo>
                  <a:cubicBezTo>
                    <a:pt x="40" y="58"/>
                    <a:pt x="40" y="54"/>
                    <a:pt x="43" y="52"/>
                  </a:cubicBezTo>
                  <a:cubicBezTo>
                    <a:pt x="46" y="49"/>
                    <a:pt x="58" y="49"/>
                    <a:pt x="62" y="48"/>
                  </a:cubicBezTo>
                  <a:cubicBezTo>
                    <a:pt x="66" y="41"/>
                    <a:pt x="69" y="42"/>
                    <a:pt x="77" y="40"/>
                  </a:cubicBezTo>
                  <a:cubicBezTo>
                    <a:pt x="87" y="32"/>
                    <a:pt x="82" y="34"/>
                    <a:pt x="91" y="31"/>
                  </a:cubicBezTo>
                  <a:cubicBezTo>
                    <a:pt x="95" y="26"/>
                    <a:pt x="97" y="25"/>
                    <a:pt x="104" y="24"/>
                  </a:cubicBezTo>
                  <a:cubicBezTo>
                    <a:pt x="113" y="20"/>
                    <a:pt x="116" y="14"/>
                    <a:pt x="127" y="12"/>
                  </a:cubicBezTo>
                  <a:cubicBezTo>
                    <a:pt x="138" y="7"/>
                    <a:pt x="138" y="3"/>
                    <a:pt x="152" y="0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70" name="Freeform 698"/>
            <p:cNvSpPr>
              <a:spLocks/>
            </p:cNvSpPr>
            <p:nvPr/>
          </p:nvSpPr>
          <p:spPr bwMode="auto">
            <a:xfrm>
              <a:off x="1150" y="3331"/>
              <a:ext cx="48" cy="43"/>
            </a:xfrm>
            <a:custGeom>
              <a:avLst/>
              <a:gdLst>
                <a:gd name="T0" fmla="*/ 97 w 97"/>
                <a:gd name="T1" fmla="*/ 20 h 88"/>
                <a:gd name="T2" fmla="*/ 80 w 97"/>
                <a:gd name="T3" fmla="*/ 24 h 88"/>
                <a:gd name="T4" fmla="*/ 76 w 97"/>
                <a:gd name="T5" fmla="*/ 26 h 88"/>
                <a:gd name="T6" fmla="*/ 80 w 97"/>
                <a:gd name="T7" fmla="*/ 29 h 88"/>
                <a:gd name="T8" fmla="*/ 73 w 97"/>
                <a:gd name="T9" fmla="*/ 30 h 88"/>
                <a:gd name="T10" fmla="*/ 70 w 97"/>
                <a:gd name="T11" fmla="*/ 39 h 88"/>
                <a:gd name="T12" fmla="*/ 74 w 97"/>
                <a:gd name="T13" fmla="*/ 42 h 88"/>
                <a:gd name="T14" fmla="*/ 62 w 97"/>
                <a:gd name="T15" fmla="*/ 51 h 88"/>
                <a:gd name="T16" fmla="*/ 47 w 97"/>
                <a:gd name="T17" fmla="*/ 63 h 88"/>
                <a:gd name="T18" fmla="*/ 29 w 97"/>
                <a:gd name="T19" fmla="*/ 81 h 88"/>
                <a:gd name="T20" fmla="*/ 14 w 97"/>
                <a:gd name="T21" fmla="*/ 86 h 88"/>
                <a:gd name="T22" fmla="*/ 8 w 97"/>
                <a:gd name="T23" fmla="*/ 65 h 88"/>
                <a:gd name="T24" fmla="*/ 14 w 97"/>
                <a:gd name="T25" fmla="*/ 38 h 88"/>
                <a:gd name="T26" fmla="*/ 2 w 97"/>
                <a:gd name="T27" fmla="*/ 27 h 88"/>
                <a:gd name="T28" fmla="*/ 5 w 97"/>
                <a:gd name="T29" fmla="*/ 23 h 88"/>
                <a:gd name="T30" fmla="*/ 10 w 97"/>
                <a:gd name="T31" fmla="*/ 24 h 88"/>
                <a:gd name="T32" fmla="*/ 2 w 97"/>
                <a:gd name="T33" fmla="*/ 18 h 88"/>
                <a:gd name="T34" fmla="*/ 4 w 97"/>
                <a:gd name="T35" fmla="*/ 0 h 88"/>
                <a:gd name="T36" fmla="*/ 25 w 97"/>
                <a:gd name="T37" fmla="*/ 8 h 88"/>
                <a:gd name="T38" fmla="*/ 11 w 97"/>
                <a:gd name="T39" fmla="*/ 12 h 88"/>
                <a:gd name="T40" fmla="*/ 52 w 97"/>
                <a:gd name="T41" fmla="*/ 18 h 88"/>
                <a:gd name="T42" fmla="*/ 65 w 97"/>
                <a:gd name="T43" fmla="*/ 18 h 88"/>
                <a:gd name="T44" fmla="*/ 73 w 97"/>
                <a:gd name="T45" fmla="*/ 24 h 88"/>
                <a:gd name="T46" fmla="*/ 88 w 97"/>
                <a:gd name="T47" fmla="*/ 17 h 88"/>
                <a:gd name="T48" fmla="*/ 76 w 97"/>
                <a:gd name="T49" fmla="*/ 17 h 88"/>
                <a:gd name="T50" fmla="*/ 71 w 97"/>
                <a:gd name="T51" fmla="*/ 15 h 88"/>
                <a:gd name="T52" fmla="*/ 97 w 97"/>
                <a:gd name="T53" fmla="*/ 2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7" h="88">
                  <a:moveTo>
                    <a:pt x="97" y="20"/>
                  </a:moveTo>
                  <a:cubicBezTo>
                    <a:pt x="94" y="26"/>
                    <a:pt x="87" y="23"/>
                    <a:pt x="80" y="24"/>
                  </a:cubicBezTo>
                  <a:cubicBezTo>
                    <a:pt x="79" y="25"/>
                    <a:pt x="76" y="25"/>
                    <a:pt x="76" y="26"/>
                  </a:cubicBezTo>
                  <a:cubicBezTo>
                    <a:pt x="76" y="28"/>
                    <a:pt x="81" y="28"/>
                    <a:pt x="80" y="29"/>
                  </a:cubicBezTo>
                  <a:cubicBezTo>
                    <a:pt x="79" y="31"/>
                    <a:pt x="75" y="30"/>
                    <a:pt x="73" y="30"/>
                  </a:cubicBezTo>
                  <a:cubicBezTo>
                    <a:pt x="76" y="46"/>
                    <a:pt x="56" y="30"/>
                    <a:pt x="70" y="39"/>
                  </a:cubicBezTo>
                  <a:cubicBezTo>
                    <a:pt x="71" y="40"/>
                    <a:pt x="73" y="41"/>
                    <a:pt x="74" y="42"/>
                  </a:cubicBezTo>
                  <a:cubicBezTo>
                    <a:pt x="79" y="50"/>
                    <a:pt x="69" y="50"/>
                    <a:pt x="62" y="51"/>
                  </a:cubicBezTo>
                  <a:cubicBezTo>
                    <a:pt x="61" y="58"/>
                    <a:pt x="54" y="62"/>
                    <a:pt x="47" y="63"/>
                  </a:cubicBezTo>
                  <a:cubicBezTo>
                    <a:pt x="45" y="71"/>
                    <a:pt x="36" y="77"/>
                    <a:pt x="29" y="81"/>
                  </a:cubicBezTo>
                  <a:cubicBezTo>
                    <a:pt x="25" y="88"/>
                    <a:pt x="22" y="87"/>
                    <a:pt x="14" y="86"/>
                  </a:cubicBezTo>
                  <a:cubicBezTo>
                    <a:pt x="17" y="76"/>
                    <a:pt x="14" y="73"/>
                    <a:pt x="8" y="65"/>
                  </a:cubicBezTo>
                  <a:cubicBezTo>
                    <a:pt x="7" y="54"/>
                    <a:pt x="0" y="40"/>
                    <a:pt x="14" y="38"/>
                  </a:cubicBezTo>
                  <a:cubicBezTo>
                    <a:pt x="9" y="32"/>
                    <a:pt x="6" y="34"/>
                    <a:pt x="2" y="27"/>
                  </a:cubicBezTo>
                  <a:cubicBezTo>
                    <a:pt x="3" y="26"/>
                    <a:pt x="3" y="24"/>
                    <a:pt x="5" y="23"/>
                  </a:cubicBezTo>
                  <a:cubicBezTo>
                    <a:pt x="7" y="22"/>
                    <a:pt x="9" y="25"/>
                    <a:pt x="10" y="24"/>
                  </a:cubicBezTo>
                  <a:cubicBezTo>
                    <a:pt x="12" y="21"/>
                    <a:pt x="5" y="19"/>
                    <a:pt x="2" y="18"/>
                  </a:cubicBezTo>
                  <a:cubicBezTo>
                    <a:pt x="5" y="12"/>
                    <a:pt x="2" y="7"/>
                    <a:pt x="4" y="0"/>
                  </a:cubicBezTo>
                  <a:cubicBezTo>
                    <a:pt x="11" y="3"/>
                    <a:pt x="18" y="5"/>
                    <a:pt x="25" y="8"/>
                  </a:cubicBezTo>
                  <a:cubicBezTo>
                    <a:pt x="20" y="9"/>
                    <a:pt x="16" y="11"/>
                    <a:pt x="11" y="12"/>
                  </a:cubicBezTo>
                  <a:cubicBezTo>
                    <a:pt x="58" y="15"/>
                    <a:pt x="68" y="6"/>
                    <a:pt x="52" y="18"/>
                  </a:cubicBezTo>
                  <a:cubicBezTo>
                    <a:pt x="59" y="21"/>
                    <a:pt x="60" y="22"/>
                    <a:pt x="65" y="18"/>
                  </a:cubicBezTo>
                  <a:cubicBezTo>
                    <a:pt x="68" y="19"/>
                    <a:pt x="70" y="24"/>
                    <a:pt x="73" y="24"/>
                  </a:cubicBezTo>
                  <a:cubicBezTo>
                    <a:pt x="75" y="24"/>
                    <a:pt x="85" y="17"/>
                    <a:pt x="88" y="17"/>
                  </a:cubicBezTo>
                  <a:cubicBezTo>
                    <a:pt x="76" y="12"/>
                    <a:pt x="91" y="17"/>
                    <a:pt x="76" y="17"/>
                  </a:cubicBezTo>
                  <a:cubicBezTo>
                    <a:pt x="74" y="17"/>
                    <a:pt x="69" y="15"/>
                    <a:pt x="71" y="15"/>
                  </a:cubicBezTo>
                  <a:cubicBezTo>
                    <a:pt x="89" y="15"/>
                    <a:pt x="86" y="15"/>
                    <a:pt x="97" y="2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71" name="Freeform 699"/>
            <p:cNvSpPr>
              <a:spLocks/>
            </p:cNvSpPr>
            <p:nvPr/>
          </p:nvSpPr>
          <p:spPr bwMode="auto">
            <a:xfrm>
              <a:off x="1143" y="3239"/>
              <a:ext cx="88" cy="53"/>
            </a:xfrm>
            <a:custGeom>
              <a:avLst/>
              <a:gdLst>
                <a:gd name="T0" fmla="*/ 175 w 179"/>
                <a:gd name="T1" fmla="*/ 65 h 110"/>
                <a:gd name="T2" fmla="*/ 163 w 179"/>
                <a:gd name="T3" fmla="*/ 66 h 110"/>
                <a:gd name="T4" fmla="*/ 153 w 179"/>
                <a:gd name="T5" fmla="*/ 68 h 110"/>
                <a:gd name="T6" fmla="*/ 142 w 179"/>
                <a:gd name="T7" fmla="*/ 72 h 110"/>
                <a:gd name="T8" fmla="*/ 132 w 179"/>
                <a:gd name="T9" fmla="*/ 72 h 110"/>
                <a:gd name="T10" fmla="*/ 112 w 179"/>
                <a:gd name="T11" fmla="*/ 75 h 110"/>
                <a:gd name="T12" fmla="*/ 99 w 179"/>
                <a:gd name="T13" fmla="*/ 77 h 110"/>
                <a:gd name="T14" fmla="*/ 79 w 179"/>
                <a:gd name="T15" fmla="*/ 71 h 110"/>
                <a:gd name="T16" fmla="*/ 64 w 179"/>
                <a:gd name="T17" fmla="*/ 71 h 110"/>
                <a:gd name="T18" fmla="*/ 84 w 179"/>
                <a:gd name="T19" fmla="*/ 78 h 110"/>
                <a:gd name="T20" fmla="*/ 61 w 179"/>
                <a:gd name="T21" fmla="*/ 81 h 110"/>
                <a:gd name="T22" fmla="*/ 72 w 179"/>
                <a:gd name="T23" fmla="*/ 98 h 110"/>
                <a:gd name="T24" fmla="*/ 58 w 179"/>
                <a:gd name="T25" fmla="*/ 89 h 110"/>
                <a:gd name="T26" fmla="*/ 40 w 179"/>
                <a:gd name="T27" fmla="*/ 99 h 110"/>
                <a:gd name="T28" fmla="*/ 30 w 179"/>
                <a:gd name="T29" fmla="*/ 99 h 110"/>
                <a:gd name="T30" fmla="*/ 52 w 179"/>
                <a:gd name="T31" fmla="*/ 93 h 110"/>
                <a:gd name="T32" fmla="*/ 39 w 179"/>
                <a:gd name="T33" fmla="*/ 81 h 110"/>
                <a:gd name="T34" fmla="*/ 30 w 179"/>
                <a:gd name="T35" fmla="*/ 83 h 110"/>
                <a:gd name="T36" fmla="*/ 25 w 179"/>
                <a:gd name="T37" fmla="*/ 80 h 110"/>
                <a:gd name="T38" fmla="*/ 25 w 179"/>
                <a:gd name="T39" fmla="*/ 77 h 110"/>
                <a:gd name="T40" fmla="*/ 18 w 179"/>
                <a:gd name="T41" fmla="*/ 69 h 110"/>
                <a:gd name="T42" fmla="*/ 12 w 179"/>
                <a:gd name="T43" fmla="*/ 69 h 110"/>
                <a:gd name="T44" fmla="*/ 24 w 179"/>
                <a:gd name="T45" fmla="*/ 66 h 110"/>
                <a:gd name="T46" fmla="*/ 39 w 179"/>
                <a:gd name="T47" fmla="*/ 53 h 110"/>
                <a:gd name="T48" fmla="*/ 49 w 179"/>
                <a:gd name="T49" fmla="*/ 45 h 110"/>
                <a:gd name="T50" fmla="*/ 81 w 179"/>
                <a:gd name="T51" fmla="*/ 33 h 110"/>
                <a:gd name="T52" fmla="*/ 96 w 179"/>
                <a:gd name="T53" fmla="*/ 26 h 110"/>
                <a:gd name="T54" fmla="*/ 112 w 179"/>
                <a:gd name="T55" fmla="*/ 14 h 110"/>
                <a:gd name="T56" fmla="*/ 132 w 179"/>
                <a:gd name="T57" fmla="*/ 5 h 110"/>
                <a:gd name="T58" fmla="*/ 148 w 179"/>
                <a:gd name="T59" fmla="*/ 8 h 110"/>
                <a:gd name="T60" fmla="*/ 165 w 179"/>
                <a:gd name="T61" fmla="*/ 33 h 110"/>
                <a:gd name="T62" fmla="*/ 175 w 179"/>
                <a:gd name="T63" fmla="*/ 6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9" h="110">
                  <a:moveTo>
                    <a:pt x="175" y="65"/>
                  </a:moveTo>
                  <a:cubicBezTo>
                    <a:pt x="159" y="81"/>
                    <a:pt x="179" y="75"/>
                    <a:pt x="163" y="66"/>
                  </a:cubicBezTo>
                  <a:cubicBezTo>
                    <a:pt x="154" y="78"/>
                    <a:pt x="163" y="63"/>
                    <a:pt x="153" y="68"/>
                  </a:cubicBezTo>
                  <a:cubicBezTo>
                    <a:pt x="150" y="78"/>
                    <a:pt x="151" y="70"/>
                    <a:pt x="142" y="72"/>
                  </a:cubicBezTo>
                  <a:cubicBezTo>
                    <a:pt x="132" y="77"/>
                    <a:pt x="141" y="65"/>
                    <a:pt x="132" y="72"/>
                  </a:cubicBezTo>
                  <a:cubicBezTo>
                    <a:pt x="124" y="70"/>
                    <a:pt x="119" y="74"/>
                    <a:pt x="112" y="75"/>
                  </a:cubicBezTo>
                  <a:cubicBezTo>
                    <a:pt x="106" y="71"/>
                    <a:pt x="104" y="73"/>
                    <a:pt x="99" y="77"/>
                  </a:cubicBezTo>
                  <a:cubicBezTo>
                    <a:pt x="91" y="72"/>
                    <a:pt x="89" y="72"/>
                    <a:pt x="79" y="71"/>
                  </a:cubicBezTo>
                  <a:cubicBezTo>
                    <a:pt x="73" y="75"/>
                    <a:pt x="71" y="72"/>
                    <a:pt x="64" y="71"/>
                  </a:cubicBezTo>
                  <a:cubicBezTo>
                    <a:pt x="35" y="75"/>
                    <a:pt x="76" y="78"/>
                    <a:pt x="84" y="78"/>
                  </a:cubicBezTo>
                  <a:cubicBezTo>
                    <a:pt x="76" y="83"/>
                    <a:pt x="69" y="79"/>
                    <a:pt x="61" y="81"/>
                  </a:cubicBezTo>
                  <a:cubicBezTo>
                    <a:pt x="62" y="83"/>
                    <a:pt x="74" y="97"/>
                    <a:pt x="72" y="98"/>
                  </a:cubicBezTo>
                  <a:cubicBezTo>
                    <a:pt x="71" y="99"/>
                    <a:pt x="59" y="90"/>
                    <a:pt x="58" y="89"/>
                  </a:cubicBezTo>
                  <a:cubicBezTo>
                    <a:pt x="40" y="92"/>
                    <a:pt x="51" y="97"/>
                    <a:pt x="40" y="99"/>
                  </a:cubicBezTo>
                  <a:cubicBezTo>
                    <a:pt x="44" y="110"/>
                    <a:pt x="34" y="102"/>
                    <a:pt x="30" y="99"/>
                  </a:cubicBezTo>
                  <a:cubicBezTo>
                    <a:pt x="42" y="98"/>
                    <a:pt x="42" y="96"/>
                    <a:pt x="52" y="93"/>
                  </a:cubicBezTo>
                  <a:cubicBezTo>
                    <a:pt x="61" y="86"/>
                    <a:pt x="47" y="83"/>
                    <a:pt x="39" y="81"/>
                  </a:cubicBezTo>
                  <a:cubicBezTo>
                    <a:pt x="26" y="73"/>
                    <a:pt x="42" y="80"/>
                    <a:pt x="30" y="83"/>
                  </a:cubicBezTo>
                  <a:cubicBezTo>
                    <a:pt x="28" y="83"/>
                    <a:pt x="25" y="80"/>
                    <a:pt x="25" y="80"/>
                  </a:cubicBezTo>
                  <a:cubicBezTo>
                    <a:pt x="35" y="76"/>
                    <a:pt x="29" y="80"/>
                    <a:pt x="25" y="77"/>
                  </a:cubicBezTo>
                  <a:cubicBezTo>
                    <a:pt x="22" y="75"/>
                    <a:pt x="21" y="71"/>
                    <a:pt x="18" y="69"/>
                  </a:cubicBezTo>
                  <a:cubicBezTo>
                    <a:pt x="17" y="69"/>
                    <a:pt x="0" y="77"/>
                    <a:pt x="12" y="69"/>
                  </a:cubicBezTo>
                  <a:cubicBezTo>
                    <a:pt x="15" y="67"/>
                    <a:pt x="20" y="67"/>
                    <a:pt x="24" y="66"/>
                  </a:cubicBezTo>
                  <a:cubicBezTo>
                    <a:pt x="28" y="58"/>
                    <a:pt x="30" y="55"/>
                    <a:pt x="39" y="53"/>
                  </a:cubicBezTo>
                  <a:cubicBezTo>
                    <a:pt x="44" y="51"/>
                    <a:pt x="44" y="47"/>
                    <a:pt x="49" y="45"/>
                  </a:cubicBezTo>
                  <a:cubicBezTo>
                    <a:pt x="54" y="34"/>
                    <a:pt x="70" y="37"/>
                    <a:pt x="81" y="33"/>
                  </a:cubicBezTo>
                  <a:cubicBezTo>
                    <a:pt x="86" y="29"/>
                    <a:pt x="89" y="27"/>
                    <a:pt x="96" y="26"/>
                  </a:cubicBezTo>
                  <a:cubicBezTo>
                    <a:pt x="103" y="21"/>
                    <a:pt x="102" y="16"/>
                    <a:pt x="112" y="14"/>
                  </a:cubicBezTo>
                  <a:cubicBezTo>
                    <a:pt x="119" y="10"/>
                    <a:pt x="124" y="6"/>
                    <a:pt x="132" y="5"/>
                  </a:cubicBezTo>
                  <a:cubicBezTo>
                    <a:pt x="141" y="0"/>
                    <a:pt x="140" y="4"/>
                    <a:pt x="148" y="8"/>
                  </a:cubicBezTo>
                  <a:cubicBezTo>
                    <a:pt x="150" y="21"/>
                    <a:pt x="154" y="26"/>
                    <a:pt x="165" y="33"/>
                  </a:cubicBezTo>
                  <a:cubicBezTo>
                    <a:pt x="165" y="36"/>
                    <a:pt x="163" y="65"/>
                    <a:pt x="175" y="65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72" name="Freeform 700"/>
            <p:cNvSpPr>
              <a:spLocks/>
            </p:cNvSpPr>
            <p:nvPr/>
          </p:nvSpPr>
          <p:spPr bwMode="auto">
            <a:xfrm>
              <a:off x="1132" y="3226"/>
              <a:ext cx="127" cy="164"/>
            </a:xfrm>
            <a:custGeom>
              <a:avLst/>
              <a:gdLst>
                <a:gd name="T0" fmla="*/ 234 w 258"/>
                <a:gd name="T1" fmla="*/ 224 h 340"/>
                <a:gd name="T2" fmla="*/ 198 w 258"/>
                <a:gd name="T3" fmla="*/ 239 h 340"/>
                <a:gd name="T4" fmla="*/ 147 w 258"/>
                <a:gd name="T5" fmla="*/ 258 h 340"/>
                <a:gd name="T6" fmla="*/ 111 w 258"/>
                <a:gd name="T7" fmla="*/ 276 h 340"/>
                <a:gd name="T8" fmla="*/ 65 w 258"/>
                <a:gd name="T9" fmla="*/ 303 h 340"/>
                <a:gd name="T10" fmla="*/ 48 w 258"/>
                <a:gd name="T11" fmla="*/ 318 h 340"/>
                <a:gd name="T12" fmla="*/ 57 w 258"/>
                <a:gd name="T13" fmla="*/ 306 h 340"/>
                <a:gd name="T14" fmla="*/ 29 w 258"/>
                <a:gd name="T15" fmla="*/ 234 h 340"/>
                <a:gd name="T16" fmla="*/ 26 w 258"/>
                <a:gd name="T17" fmla="*/ 215 h 340"/>
                <a:gd name="T18" fmla="*/ 21 w 258"/>
                <a:gd name="T19" fmla="*/ 191 h 340"/>
                <a:gd name="T20" fmla="*/ 17 w 258"/>
                <a:gd name="T21" fmla="*/ 168 h 340"/>
                <a:gd name="T22" fmla="*/ 18 w 258"/>
                <a:gd name="T23" fmla="*/ 155 h 340"/>
                <a:gd name="T24" fmla="*/ 17 w 258"/>
                <a:gd name="T25" fmla="*/ 132 h 340"/>
                <a:gd name="T26" fmla="*/ 14 w 258"/>
                <a:gd name="T27" fmla="*/ 101 h 340"/>
                <a:gd name="T28" fmla="*/ 41 w 258"/>
                <a:gd name="T29" fmla="*/ 117 h 340"/>
                <a:gd name="T30" fmla="*/ 53 w 258"/>
                <a:gd name="T31" fmla="*/ 117 h 340"/>
                <a:gd name="T32" fmla="*/ 66 w 258"/>
                <a:gd name="T33" fmla="*/ 114 h 340"/>
                <a:gd name="T34" fmla="*/ 60 w 258"/>
                <a:gd name="T35" fmla="*/ 128 h 340"/>
                <a:gd name="T36" fmla="*/ 66 w 258"/>
                <a:gd name="T37" fmla="*/ 138 h 340"/>
                <a:gd name="T38" fmla="*/ 90 w 258"/>
                <a:gd name="T39" fmla="*/ 125 h 340"/>
                <a:gd name="T40" fmla="*/ 93 w 258"/>
                <a:gd name="T41" fmla="*/ 111 h 340"/>
                <a:gd name="T42" fmla="*/ 141 w 258"/>
                <a:gd name="T43" fmla="*/ 108 h 340"/>
                <a:gd name="T44" fmla="*/ 185 w 258"/>
                <a:gd name="T45" fmla="*/ 98 h 340"/>
                <a:gd name="T46" fmla="*/ 219 w 258"/>
                <a:gd name="T47" fmla="*/ 144 h 340"/>
                <a:gd name="T48" fmla="*/ 239 w 258"/>
                <a:gd name="T49" fmla="*/ 215 h 340"/>
                <a:gd name="T50" fmla="*/ 198 w 258"/>
                <a:gd name="T51" fmla="*/ 231 h 340"/>
                <a:gd name="T52" fmla="*/ 135 w 258"/>
                <a:gd name="T53" fmla="*/ 252 h 340"/>
                <a:gd name="T54" fmla="*/ 105 w 258"/>
                <a:gd name="T55" fmla="*/ 270 h 340"/>
                <a:gd name="T56" fmla="*/ 107 w 258"/>
                <a:gd name="T57" fmla="*/ 269 h 340"/>
                <a:gd name="T58" fmla="*/ 137 w 258"/>
                <a:gd name="T59" fmla="*/ 245 h 340"/>
                <a:gd name="T60" fmla="*/ 93 w 258"/>
                <a:gd name="T61" fmla="*/ 242 h 340"/>
                <a:gd name="T62" fmla="*/ 71 w 258"/>
                <a:gd name="T63" fmla="*/ 233 h 340"/>
                <a:gd name="T64" fmla="*/ 62 w 258"/>
                <a:gd name="T65" fmla="*/ 221 h 340"/>
                <a:gd name="T66" fmla="*/ 39 w 258"/>
                <a:gd name="T67" fmla="*/ 161 h 340"/>
                <a:gd name="T68" fmla="*/ 39 w 258"/>
                <a:gd name="T69" fmla="*/ 188 h 340"/>
                <a:gd name="T70" fmla="*/ 51 w 258"/>
                <a:gd name="T71" fmla="*/ 297 h 340"/>
                <a:gd name="T72" fmla="*/ 119 w 258"/>
                <a:gd name="T73" fmla="*/ 273 h 340"/>
                <a:gd name="T74" fmla="*/ 170 w 258"/>
                <a:gd name="T75" fmla="*/ 239 h 340"/>
                <a:gd name="T76" fmla="*/ 218 w 258"/>
                <a:gd name="T77" fmla="*/ 227 h 340"/>
                <a:gd name="T78" fmla="*/ 236 w 258"/>
                <a:gd name="T79" fmla="*/ 201 h 340"/>
                <a:gd name="T80" fmla="*/ 224 w 258"/>
                <a:gd name="T81" fmla="*/ 158 h 340"/>
                <a:gd name="T82" fmla="*/ 204 w 258"/>
                <a:gd name="T83" fmla="*/ 104 h 340"/>
                <a:gd name="T84" fmla="*/ 189 w 258"/>
                <a:gd name="T85" fmla="*/ 66 h 340"/>
                <a:gd name="T86" fmla="*/ 180 w 258"/>
                <a:gd name="T87" fmla="*/ 36 h 340"/>
                <a:gd name="T88" fmla="*/ 167 w 258"/>
                <a:gd name="T89" fmla="*/ 18 h 340"/>
                <a:gd name="T90" fmla="*/ 191 w 258"/>
                <a:gd name="T91" fmla="*/ 51 h 340"/>
                <a:gd name="T92" fmla="*/ 209 w 258"/>
                <a:gd name="T93" fmla="*/ 93 h 340"/>
                <a:gd name="T94" fmla="*/ 221 w 258"/>
                <a:gd name="T95" fmla="*/ 125 h 340"/>
                <a:gd name="T96" fmla="*/ 245 w 258"/>
                <a:gd name="T97" fmla="*/ 183 h 340"/>
                <a:gd name="T98" fmla="*/ 258 w 258"/>
                <a:gd name="T99" fmla="*/ 218 h 340"/>
                <a:gd name="T100" fmla="*/ 251 w 258"/>
                <a:gd name="T101" fmla="*/ 213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8" h="340">
                  <a:moveTo>
                    <a:pt x="251" y="213"/>
                  </a:moveTo>
                  <a:cubicBezTo>
                    <a:pt x="248" y="222"/>
                    <a:pt x="242" y="221"/>
                    <a:pt x="234" y="224"/>
                  </a:cubicBezTo>
                  <a:cubicBezTo>
                    <a:pt x="229" y="228"/>
                    <a:pt x="226" y="230"/>
                    <a:pt x="219" y="231"/>
                  </a:cubicBezTo>
                  <a:cubicBezTo>
                    <a:pt x="213" y="236"/>
                    <a:pt x="205" y="237"/>
                    <a:pt x="198" y="239"/>
                  </a:cubicBezTo>
                  <a:cubicBezTo>
                    <a:pt x="191" y="235"/>
                    <a:pt x="191" y="239"/>
                    <a:pt x="185" y="243"/>
                  </a:cubicBezTo>
                  <a:cubicBezTo>
                    <a:pt x="173" y="250"/>
                    <a:pt x="161" y="256"/>
                    <a:pt x="147" y="258"/>
                  </a:cubicBezTo>
                  <a:cubicBezTo>
                    <a:pt x="139" y="262"/>
                    <a:pt x="131" y="263"/>
                    <a:pt x="123" y="266"/>
                  </a:cubicBezTo>
                  <a:cubicBezTo>
                    <a:pt x="122" y="274"/>
                    <a:pt x="119" y="275"/>
                    <a:pt x="111" y="276"/>
                  </a:cubicBezTo>
                  <a:cubicBezTo>
                    <a:pt x="101" y="281"/>
                    <a:pt x="95" y="287"/>
                    <a:pt x="83" y="290"/>
                  </a:cubicBezTo>
                  <a:cubicBezTo>
                    <a:pt x="75" y="295"/>
                    <a:pt x="74" y="301"/>
                    <a:pt x="65" y="303"/>
                  </a:cubicBezTo>
                  <a:cubicBezTo>
                    <a:pt x="58" y="306"/>
                    <a:pt x="56" y="307"/>
                    <a:pt x="57" y="314"/>
                  </a:cubicBezTo>
                  <a:cubicBezTo>
                    <a:pt x="46" y="322"/>
                    <a:pt x="60" y="313"/>
                    <a:pt x="48" y="318"/>
                  </a:cubicBezTo>
                  <a:cubicBezTo>
                    <a:pt x="46" y="319"/>
                    <a:pt x="45" y="322"/>
                    <a:pt x="44" y="321"/>
                  </a:cubicBezTo>
                  <a:cubicBezTo>
                    <a:pt x="44" y="321"/>
                    <a:pt x="55" y="310"/>
                    <a:pt x="57" y="306"/>
                  </a:cubicBezTo>
                  <a:cubicBezTo>
                    <a:pt x="48" y="304"/>
                    <a:pt x="48" y="301"/>
                    <a:pt x="41" y="296"/>
                  </a:cubicBezTo>
                  <a:cubicBezTo>
                    <a:pt x="35" y="279"/>
                    <a:pt x="44" y="245"/>
                    <a:pt x="29" y="234"/>
                  </a:cubicBezTo>
                  <a:cubicBezTo>
                    <a:pt x="37" y="229"/>
                    <a:pt x="36" y="226"/>
                    <a:pt x="27" y="224"/>
                  </a:cubicBezTo>
                  <a:cubicBezTo>
                    <a:pt x="16" y="226"/>
                    <a:pt x="22" y="220"/>
                    <a:pt x="26" y="215"/>
                  </a:cubicBezTo>
                  <a:cubicBezTo>
                    <a:pt x="12" y="210"/>
                    <a:pt x="34" y="208"/>
                    <a:pt x="18" y="201"/>
                  </a:cubicBezTo>
                  <a:cubicBezTo>
                    <a:pt x="21" y="195"/>
                    <a:pt x="26" y="197"/>
                    <a:pt x="21" y="191"/>
                  </a:cubicBezTo>
                  <a:cubicBezTo>
                    <a:pt x="20" y="183"/>
                    <a:pt x="13" y="181"/>
                    <a:pt x="23" y="179"/>
                  </a:cubicBezTo>
                  <a:cubicBezTo>
                    <a:pt x="27" y="172"/>
                    <a:pt x="24" y="171"/>
                    <a:pt x="17" y="168"/>
                  </a:cubicBezTo>
                  <a:cubicBezTo>
                    <a:pt x="25" y="157"/>
                    <a:pt x="27" y="161"/>
                    <a:pt x="18" y="156"/>
                  </a:cubicBezTo>
                  <a:cubicBezTo>
                    <a:pt x="13" y="158"/>
                    <a:pt x="0" y="157"/>
                    <a:pt x="18" y="155"/>
                  </a:cubicBezTo>
                  <a:cubicBezTo>
                    <a:pt x="14" y="149"/>
                    <a:pt x="8" y="144"/>
                    <a:pt x="17" y="141"/>
                  </a:cubicBezTo>
                  <a:cubicBezTo>
                    <a:pt x="9" y="130"/>
                    <a:pt x="28" y="140"/>
                    <a:pt x="17" y="132"/>
                  </a:cubicBezTo>
                  <a:cubicBezTo>
                    <a:pt x="18" y="125"/>
                    <a:pt x="17" y="120"/>
                    <a:pt x="15" y="113"/>
                  </a:cubicBezTo>
                  <a:cubicBezTo>
                    <a:pt x="15" y="109"/>
                    <a:pt x="14" y="101"/>
                    <a:pt x="14" y="101"/>
                  </a:cubicBezTo>
                  <a:cubicBezTo>
                    <a:pt x="19" y="98"/>
                    <a:pt x="22" y="107"/>
                    <a:pt x="30" y="108"/>
                  </a:cubicBezTo>
                  <a:cubicBezTo>
                    <a:pt x="25" y="117"/>
                    <a:pt x="34" y="113"/>
                    <a:pt x="41" y="117"/>
                  </a:cubicBezTo>
                  <a:cubicBezTo>
                    <a:pt x="35" y="127"/>
                    <a:pt x="41" y="117"/>
                    <a:pt x="48" y="122"/>
                  </a:cubicBezTo>
                  <a:cubicBezTo>
                    <a:pt x="50" y="120"/>
                    <a:pt x="52" y="119"/>
                    <a:pt x="53" y="117"/>
                  </a:cubicBezTo>
                  <a:cubicBezTo>
                    <a:pt x="54" y="115"/>
                    <a:pt x="52" y="112"/>
                    <a:pt x="54" y="111"/>
                  </a:cubicBezTo>
                  <a:cubicBezTo>
                    <a:pt x="58" y="109"/>
                    <a:pt x="62" y="113"/>
                    <a:pt x="66" y="114"/>
                  </a:cubicBezTo>
                  <a:cubicBezTo>
                    <a:pt x="71" y="115"/>
                    <a:pt x="80" y="117"/>
                    <a:pt x="80" y="117"/>
                  </a:cubicBezTo>
                  <a:cubicBezTo>
                    <a:pt x="71" y="120"/>
                    <a:pt x="68" y="122"/>
                    <a:pt x="60" y="128"/>
                  </a:cubicBezTo>
                  <a:cubicBezTo>
                    <a:pt x="64" y="137"/>
                    <a:pt x="47" y="130"/>
                    <a:pt x="63" y="132"/>
                  </a:cubicBezTo>
                  <a:cubicBezTo>
                    <a:pt x="64" y="134"/>
                    <a:pt x="64" y="137"/>
                    <a:pt x="66" y="138"/>
                  </a:cubicBezTo>
                  <a:cubicBezTo>
                    <a:pt x="69" y="139"/>
                    <a:pt x="67" y="131"/>
                    <a:pt x="69" y="129"/>
                  </a:cubicBezTo>
                  <a:cubicBezTo>
                    <a:pt x="73" y="125"/>
                    <a:pt x="85" y="125"/>
                    <a:pt x="90" y="125"/>
                  </a:cubicBezTo>
                  <a:cubicBezTo>
                    <a:pt x="103" y="120"/>
                    <a:pt x="86" y="117"/>
                    <a:pt x="81" y="116"/>
                  </a:cubicBezTo>
                  <a:cubicBezTo>
                    <a:pt x="70" y="108"/>
                    <a:pt x="83" y="119"/>
                    <a:pt x="93" y="111"/>
                  </a:cubicBezTo>
                  <a:cubicBezTo>
                    <a:pt x="95" y="109"/>
                    <a:pt x="87" y="108"/>
                    <a:pt x="84" y="107"/>
                  </a:cubicBezTo>
                  <a:cubicBezTo>
                    <a:pt x="107" y="105"/>
                    <a:pt x="120" y="105"/>
                    <a:pt x="141" y="108"/>
                  </a:cubicBezTo>
                  <a:cubicBezTo>
                    <a:pt x="149" y="106"/>
                    <a:pt x="157" y="107"/>
                    <a:pt x="165" y="105"/>
                  </a:cubicBezTo>
                  <a:cubicBezTo>
                    <a:pt x="172" y="103"/>
                    <a:pt x="176" y="99"/>
                    <a:pt x="185" y="98"/>
                  </a:cubicBezTo>
                  <a:cubicBezTo>
                    <a:pt x="194" y="91"/>
                    <a:pt x="196" y="100"/>
                    <a:pt x="203" y="104"/>
                  </a:cubicBezTo>
                  <a:cubicBezTo>
                    <a:pt x="212" y="116"/>
                    <a:pt x="203" y="142"/>
                    <a:pt x="219" y="144"/>
                  </a:cubicBezTo>
                  <a:cubicBezTo>
                    <a:pt x="224" y="155"/>
                    <a:pt x="220" y="172"/>
                    <a:pt x="230" y="180"/>
                  </a:cubicBezTo>
                  <a:cubicBezTo>
                    <a:pt x="236" y="191"/>
                    <a:pt x="233" y="204"/>
                    <a:pt x="239" y="215"/>
                  </a:cubicBezTo>
                  <a:cubicBezTo>
                    <a:pt x="235" y="224"/>
                    <a:pt x="229" y="221"/>
                    <a:pt x="219" y="222"/>
                  </a:cubicBezTo>
                  <a:cubicBezTo>
                    <a:pt x="211" y="226"/>
                    <a:pt x="208" y="229"/>
                    <a:pt x="198" y="231"/>
                  </a:cubicBezTo>
                  <a:cubicBezTo>
                    <a:pt x="191" y="234"/>
                    <a:pt x="183" y="235"/>
                    <a:pt x="176" y="236"/>
                  </a:cubicBezTo>
                  <a:cubicBezTo>
                    <a:pt x="164" y="243"/>
                    <a:pt x="149" y="250"/>
                    <a:pt x="135" y="252"/>
                  </a:cubicBezTo>
                  <a:cubicBezTo>
                    <a:pt x="130" y="256"/>
                    <a:pt x="125" y="257"/>
                    <a:pt x="120" y="260"/>
                  </a:cubicBezTo>
                  <a:lnTo>
                    <a:pt x="105" y="270"/>
                  </a:lnTo>
                  <a:cubicBezTo>
                    <a:pt x="105" y="270"/>
                    <a:pt x="96" y="273"/>
                    <a:pt x="96" y="273"/>
                  </a:cubicBezTo>
                  <a:cubicBezTo>
                    <a:pt x="99" y="271"/>
                    <a:pt x="103" y="270"/>
                    <a:pt x="107" y="269"/>
                  </a:cubicBezTo>
                  <a:cubicBezTo>
                    <a:pt x="119" y="259"/>
                    <a:pt x="113" y="261"/>
                    <a:pt x="126" y="260"/>
                  </a:cubicBezTo>
                  <a:cubicBezTo>
                    <a:pt x="125" y="255"/>
                    <a:pt x="132" y="252"/>
                    <a:pt x="137" y="245"/>
                  </a:cubicBezTo>
                  <a:cubicBezTo>
                    <a:pt x="129" y="242"/>
                    <a:pt x="103" y="235"/>
                    <a:pt x="110" y="249"/>
                  </a:cubicBezTo>
                  <a:cubicBezTo>
                    <a:pt x="100" y="255"/>
                    <a:pt x="102" y="244"/>
                    <a:pt x="93" y="242"/>
                  </a:cubicBezTo>
                  <a:cubicBezTo>
                    <a:pt x="86" y="238"/>
                    <a:pt x="84" y="239"/>
                    <a:pt x="83" y="230"/>
                  </a:cubicBezTo>
                  <a:cubicBezTo>
                    <a:pt x="79" y="236"/>
                    <a:pt x="77" y="239"/>
                    <a:pt x="71" y="233"/>
                  </a:cubicBezTo>
                  <a:cubicBezTo>
                    <a:pt x="69" y="226"/>
                    <a:pt x="66" y="227"/>
                    <a:pt x="63" y="221"/>
                  </a:cubicBezTo>
                  <a:cubicBezTo>
                    <a:pt x="68" y="208"/>
                    <a:pt x="63" y="221"/>
                    <a:pt x="62" y="221"/>
                  </a:cubicBezTo>
                  <a:cubicBezTo>
                    <a:pt x="60" y="221"/>
                    <a:pt x="60" y="217"/>
                    <a:pt x="59" y="215"/>
                  </a:cubicBezTo>
                  <a:cubicBezTo>
                    <a:pt x="56" y="196"/>
                    <a:pt x="45" y="179"/>
                    <a:pt x="39" y="161"/>
                  </a:cubicBezTo>
                  <a:cubicBezTo>
                    <a:pt x="36" y="168"/>
                    <a:pt x="31" y="178"/>
                    <a:pt x="41" y="180"/>
                  </a:cubicBezTo>
                  <a:cubicBezTo>
                    <a:pt x="40" y="183"/>
                    <a:pt x="39" y="185"/>
                    <a:pt x="39" y="188"/>
                  </a:cubicBezTo>
                  <a:cubicBezTo>
                    <a:pt x="40" y="192"/>
                    <a:pt x="44" y="198"/>
                    <a:pt x="44" y="198"/>
                  </a:cubicBezTo>
                  <a:cubicBezTo>
                    <a:pt x="46" y="340"/>
                    <a:pt x="47" y="270"/>
                    <a:pt x="51" y="297"/>
                  </a:cubicBezTo>
                  <a:cubicBezTo>
                    <a:pt x="66" y="295"/>
                    <a:pt x="79" y="288"/>
                    <a:pt x="95" y="287"/>
                  </a:cubicBezTo>
                  <a:cubicBezTo>
                    <a:pt x="97" y="277"/>
                    <a:pt x="111" y="277"/>
                    <a:pt x="119" y="273"/>
                  </a:cubicBezTo>
                  <a:cubicBezTo>
                    <a:pt x="124" y="266"/>
                    <a:pt x="127" y="261"/>
                    <a:pt x="135" y="260"/>
                  </a:cubicBezTo>
                  <a:cubicBezTo>
                    <a:pt x="145" y="256"/>
                    <a:pt x="160" y="241"/>
                    <a:pt x="170" y="239"/>
                  </a:cubicBezTo>
                  <a:cubicBezTo>
                    <a:pt x="178" y="237"/>
                    <a:pt x="186" y="237"/>
                    <a:pt x="194" y="236"/>
                  </a:cubicBezTo>
                  <a:cubicBezTo>
                    <a:pt x="200" y="231"/>
                    <a:pt x="210" y="228"/>
                    <a:pt x="218" y="227"/>
                  </a:cubicBezTo>
                  <a:cubicBezTo>
                    <a:pt x="227" y="223"/>
                    <a:pt x="230" y="217"/>
                    <a:pt x="240" y="215"/>
                  </a:cubicBezTo>
                  <a:cubicBezTo>
                    <a:pt x="238" y="207"/>
                    <a:pt x="233" y="209"/>
                    <a:pt x="236" y="201"/>
                  </a:cubicBezTo>
                  <a:cubicBezTo>
                    <a:pt x="235" y="191"/>
                    <a:pt x="236" y="179"/>
                    <a:pt x="231" y="170"/>
                  </a:cubicBezTo>
                  <a:cubicBezTo>
                    <a:pt x="230" y="164"/>
                    <a:pt x="229" y="162"/>
                    <a:pt x="224" y="158"/>
                  </a:cubicBezTo>
                  <a:cubicBezTo>
                    <a:pt x="222" y="148"/>
                    <a:pt x="221" y="140"/>
                    <a:pt x="215" y="132"/>
                  </a:cubicBezTo>
                  <a:cubicBezTo>
                    <a:pt x="212" y="118"/>
                    <a:pt x="210" y="116"/>
                    <a:pt x="204" y="104"/>
                  </a:cubicBezTo>
                  <a:cubicBezTo>
                    <a:pt x="202" y="96"/>
                    <a:pt x="200" y="90"/>
                    <a:pt x="195" y="83"/>
                  </a:cubicBezTo>
                  <a:cubicBezTo>
                    <a:pt x="194" y="75"/>
                    <a:pt x="192" y="73"/>
                    <a:pt x="189" y="66"/>
                  </a:cubicBezTo>
                  <a:cubicBezTo>
                    <a:pt x="188" y="60"/>
                    <a:pt x="187" y="55"/>
                    <a:pt x="183" y="50"/>
                  </a:cubicBezTo>
                  <a:cubicBezTo>
                    <a:pt x="181" y="40"/>
                    <a:pt x="175" y="46"/>
                    <a:pt x="180" y="36"/>
                  </a:cubicBezTo>
                  <a:cubicBezTo>
                    <a:pt x="174" y="30"/>
                    <a:pt x="173" y="23"/>
                    <a:pt x="168" y="17"/>
                  </a:cubicBezTo>
                  <a:cubicBezTo>
                    <a:pt x="166" y="0"/>
                    <a:pt x="165" y="14"/>
                    <a:pt x="167" y="18"/>
                  </a:cubicBezTo>
                  <a:cubicBezTo>
                    <a:pt x="175" y="12"/>
                    <a:pt x="178" y="25"/>
                    <a:pt x="183" y="30"/>
                  </a:cubicBezTo>
                  <a:cubicBezTo>
                    <a:pt x="186" y="38"/>
                    <a:pt x="186" y="44"/>
                    <a:pt x="191" y="51"/>
                  </a:cubicBezTo>
                  <a:cubicBezTo>
                    <a:pt x="193" y="80"/>
                    <a:pt x="196" y="58"/>
                    <a:pt x="198" y="77"/>
                  </a:cubicBezTo>
                  <a:cubicBezTo>
                    <a:pt x="197" y="86"/>
                    <a:pt x="201" y="88"/>
                    <a:pt x="209" y="93"/>
                  </a:cubicBezTo>
                  <a:cubicBezTo>
                    <a:pt x="210" y="99"/>
                    <a:pt x="213" y="102"/>
                    <a:pt x="215" y="107"/>
                  </a:cubicBezTo>
                  <a:cubicBezTo>
                    <a:pt x="216" y="116"/>
                    <a:pt x="218" y="117"/>
                    <a:pt x="221" y="125"/>
                  </a:cubicBezTo>
                  <a:cubicBezTo>
                    <a:pt x="223" y="136"/>
                    <a:pt x="223" y="156"/>
                    <a:pt x="234" y="161"/>
                  </a:cubicBezTo>
                  <a:cubicBezTo>
                    <a:pt x="238" y="169"/>
                    <a:pt x="237" y="181"/>
                    <a:pt x="245" y="183"/>
                  </a:cubicBezTo>
                  <a:cubicBezTo>
                    <a:pt x="247" y="195"/>
                    <a:pt x="240" y="201"/>
                    <a:pt x="254" y="204"/>
                  </a:cubicBezTo>
                  <a:cubicBezTo>
                    <a:pt x="255" y="209"/>
                    <a:pt x="257" y="213"/>
                    <a:pt x="258" y="218"/>
                  </a:cubicBezTo>
                  <a:cubicBezTo>
                    <a:pt x="256" y="239"/>
                    <a:pt x="252" y="232"/>
                    <a:pt x="251" y="222"/>
                  </a:cubicBezTo>
                  <a:cubicBezTo>
                    <a:pt x="251" y="219"/>
                    <a:pt x="251" y="216"/>
                    <a:pt x="251" y="213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73" name="Freeform 701"/>
            <p:cNvSpPr>
              <a:spLocks/>
            </p:cNvSpPr>
            <p:nvPr/>
          </p:nvSpPr>
          <p:spPr bwMode="auto">
            <a:xfrm>
              <a:off x="1140" y="3227"/>
              <a:ext cx="69" cy="39"/>
            </a:xfrm>
            <a:custGeom>
              <a:avLst/>
              <a:gdLst>
                <a:gd name="T0" fmla="*/ 139 w 139"/>
                <a:gd name="T1" fmla="*/ 0 h 80"/>
                <a:gd name="T2" fmla="*/ 126 w 139"/>
                <a:gd name="T3" fmla="*/ 17 h 80"/>
                <a:gd name="T4" fmla="*/ 111 w 139"/>
                <a:gd name="T5" fmla="*/ 21 h 80"/>
                <a:gd name="T6" fmla="*/ 90 w 139"/>
                <a:gd name="T7" fmla="*/ 30 h 80"/>
                <a:gd name="T8" fmla="*/ 78 w 139"/>
                <a:gd name="T9" fmla="*/ 38 h 80"/>
                <a:gd name="T10" fmla="*/ 55 w 139"/>
                <a:gd name="T11" fmla="*/ 48 h 80"/>
                <a:gd name="T12" fmla="*/ 34 w 139"/>
                <a:gd name="T13" fmla="*/ 57 h 80"/>
                <a:gd name="T14" fmla="*/ 24 w 139"/>
                <a:gd name="T15" fmla="*/ 65 h 80"/>
                <a:gd name="T16" fmla="*/ 13 w 139"/>
                <a:gd name="T17" fmla="*/ 72 h 80"/>
                <a:gd name="T18" fmla="*/ 0 w 139"/>
                <a:gd name="T19" fmla="*/ 80 h 80"/>
                <a:gd name="T20" fmla="*/ 12 w 139"/>
                <a:gd name="T21" fmla="*/ 71 h 80"/>
                <a:gd name="T22" fmla="*/ 33 w 139"/>
                <a:gd name="T23" fmla="*/ 59 h 80"/>
                <a:gd name="T24" fmla="*/ 52 w 139"/>
                <a:gd name="T25" fmla="*/ 50 h 80"/>
                <a:gd name="T26" fmla="*/ 69 w 139"/>
                <a:gd name="T27" fmla="*/ 39 h 80"/>
                <a:gd name="T28" fmla="*/ 87 w 139"/>
                <a:gd name="T29" fmla="*/ 29 h 80"/>
                <a:gd name="T30" fmla="*/ 111 w 139"/>
                <a:gd name="T31" fmla="*/ 17 h 80"/>
                <a:gd name="T32" fmla="*/ 129 w 139"/>
                <a:gd name="T33" fmla="*/ 8 h 80"/>
                <a:gd name="T34" fmla="*/ 139 w 139"/>
                <a:gd name="T3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9" h="80">
                  <a:moveTo>
                    <a:pt x="139" y="0"/>
                  </a:moveTo>
                  <a:cubicBezTo>
                    <a:pt x="138" y="8"/>
                    <a:pt x="133" y="12"/>
                    <a:pt x="126" y="17"/>
                  </a:cubicBezTo>
                  <a:cubicBezTo>
                    <a:pt x="118" y="14"/>
                    <a:pt x="120" y="20"/>
                    <a:pt x="111" y="21"/>
                  </a:cubicBezTo>
                  <a:cubicBezTo>
                    <a:pt x="102" y="25"/>
                    <a:pt x="102" y="29"/>
                    <a:pt x="90" y="30"/>
                  </a:cubicBezTo>
                  <a:cubicBezTo>
                    <a:pt x="87" y="37"/>
                    <a:pt x="84" y="35"/>
                    <a:pt x="78" y="38"/>
                  </a:cubicBezTo>
                  <a:cubicBezTo>
                    <a:pt x="73" y="45"/>
                    <a:pt x="55" y="48"/>
                    <a:pt x="55" y="48"/>
                  </a:cubicBezTo>
                  <a:cubicBezTo>
                    <a:pt x="41" y="55"/>
                    <a:pt x="60" y="55"/>
                    <a:pt x="34" y="57"/>
                  </a:cubicBezTo>
                  <a:cubicBezTo>
                    <a:pt x="33" y="64"/>
                    <a:pt x="30" y="62"/>
                    <a:pt x="24" y="65"/>
                  </a:cubicBezTo>
                  <a:cubicBezTo>
                    <a:pt x="21" y="71"/>
                    <a:pt x="19" y="71"/>
                    <a:pt x="13" y="72"/>
                  </a:cubicBezTo>
                  <a:cubicBezTo>
                    <a:pt x="9" y="75"/>
                    <a:pt x="4" y="77"/>
                    <a:pt x="0" y="80"/>
                  </a:cubicBezTo>
                  <a:cubicBezTo>
                    <a:pt x="2" y="72"/>
                    <a:pt x="5" y="72"/>
                    <a:pt x="12" y="71"/>
                  </a:cubicBezTo>
                  <a:cubicBezTo>
                    <a:pt x="19" y="66"/>
                    <a:pt x="25" y="61"/>
                    <a:pt x="33" y="59"/>
                  </a:cubicBezTo>
                  <a:cubicBezTo>
                    <a:pt x="39" y="55"/>
                    <a:pt x="45" y="51"/>
                    <a:pt x="52" y="50"/>
                  </a:cubicBezTo>
                  <a:cubicBezTo>
                    <a:pt x="59" y="47"/>
                    <a:pt x="62" y="42"/>
                    <a:pt x="69" y="39"/>
                  </a:cubicBezTo>
                  <a:cubicBezTo>
                    <a:pt x="74" y="33"/>
                    <a:pt x="80" y="30"/>
                    <a:pt x="87" y="29"/>
                  </a:cubicBezTo>
                  <a:cubicBezTo>
                    <a:pt x="94" y="24"/>
                    <a:pt x="103" y="18"/>
                    <a:pt x="111" y="17"/>
                  </a:cubicBezTo>
                  <a:cubicBezTo>
                    <a:pt x="117" y="13"/>
                    <a:pt x="122" y="9"/>
                    <a:pt x="129" y="8"/>
                  </a:cubicBezTo>
                  <a:cubicBezTo>
                    <a:pt x="133" y="6"/>
                    <a:pt x="137" y="5"/>
                    <a:pt x="139" y="0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74" name="Freeform 702"/>
            <p:cNvSpPr>
              <a:spLocks/>
            </p:cNvSpPr>
            <p:nvPr/>
          </p:nvSpPr>
          <p:spPr bwMode="auto">
            <a:xfrm>
              <a:off x="1120" y="3165"/>
              <a:ext cx="86" cy="94"/>
            </a:xfrm>
            <a:custGeom>
              <a:avLst/>
              <a:gdLst>
                <a:gd name="T0" fmla="*/ 174 w 176"/>
                <a:gd name="T1" fmla="*/ 119 h 195"/>
                <a:gd name="T2" fmla="*/ 154 w 176"/>
                <a:gd name="T3" fmla="*/ 132 h 195"/>
                <a:gd name="T4" fmla="*/ 133 w 176"/>
                <a:gd name="T5" fmla="*/ 141 h 195"/>
                <a:gd name="T6" fmla="*/ 120 w 176"/>
                <a:gd name="T7" fmla="*/ 152 h 195"/>
                <a:gd name="T8" fmla="*/ 109 w 176"/>
                <a:gd name="T9" fmla="*/ 155 h 195"/>
                <a:gd name="T10" fmla="*/ 94 w 176"/>
                <a:gd name="T11" fmla="*/ 165 h 195"/>
                <a:gd name="T12" fmla="*/ 76 w 176"/>
                <a:gd name="T13" fmla="*/ 171 h 195"/>
                <a:gd name="T14" fmla="*/ 60 w 176"/>
                <a:gd name="T15" fmla="*/ 183 h 195"/>
                <a:gd name="T16" fmla="*/ 45 w 176"/>
                <a:gd name="T17" fmla="*/ 192 h 195"/>
                <a:gd name="T18" fmla="*/ 37 w 176"/>
                <a:gd name="T19" fmla="*/ 185 h 195"/>
                <a:gd name="T20" fmla="*/ 34 w 176"/>
                <a:gd name="T21" fmla="*/ 167 h 195"/>
                <a:gd name="T22" fmla="*/ 36 w 176"/>
                <a:gd name="T23" fmla="*/ 158 h 195"/>
                <a:gd name="T24" fmla="*/ 40 w 176"/>
                <a:gd name="T25" fmla="*/ 149 h 195"/>
                <a:gd name="T26" fmla="*/ 46 w 176"/>
                <a:gd name="T27" fmla="*/ 146 h 195"/>
                <a:gd name="T28" fmla="*/ 76 w 176"/>
                <a:gd name="T29" fmla="*/ 140 h 195"/>
                <a:gd name="T30" fmla="*/ 87 w 176"/>
                <a:gd name="T31" fmla="*/ 144 h 195"/>
                <a:gd name="T32" fmla="*/ 100 w 176"/>
                <a:gd name="T33" fmla="*/ 146 h 195"/>
                <a:gd name="T34" fmla="*/ 99 w 176"/>
                <a:gd name="T35" fmla="*/ 135 h 195"/>
                <a:gd name="T36" fmla="*/ 124 w 176"/>
                <a:gd name="T37" fmla="*/ 129 h 195"/>
                <a:gd name="T38" fmla="*/ 100 w 176"/>
                <a:gd name="T39" fmla="*/ 122 h 195"/>
                <a:gd name="T40" fmla="*/ 88 w 176"/>
                <a:gd name="T41" fmla="*/ 120 h 195"/>
                <a:gd name="T42" fmla="*/ 79 w 176"/>
                <a:gd name="T43" fmla="*/ 108 h 195"/>
                <a:gd name="T44" fmla="*/ 64 w 176"/>
                <a:gd name="T45" fmla="*/ 104 h 195"/>
                <a:gd name="T46" fmla="*/ 43 w 176"/>
                <a:gd name="T47" fmla="*/ 83 h 195"/>
                <a:gd name="T48" fmla="*/ 36 w 176"/>
                <a:gd name="T49" fmla="*/ 81 h 195"/>
                <a:gd name="T50" fmla="*/ 22 w 176"/>
                <a:gd name="T51" fmla="*/ 77 h 195"/>
                <a:gd name="T52" fmla="*/ 19 w 176"/>
                <a:gd name="T53" fmla="*/ 87 h 195"/>
                <a:gd name="T54" fmla="*/ 10 w 176"/>
                <a:gd name="T55" fmla="*/ 59 h 195"/>
                <a:gd name="T56" fmla="*/ 9 w 176"/>
                <a:gd name="T57" fmla="*/ 47 h 195"/>
                <a:gd name="T58" fmla="*/ 1 w 176"/>
                <a:gd name="T59" fmla="*/ 45 h 195"/>
                <a:gd name="T60" fmla="*/ 15 w 176"/>
                <a:gd name="T61" fmla="*/ 38 h 195"/>
                <a:gd name="T62" fmla="*/ 33 w 176"/>
                <a:gd name="T63" fmla="*/ 30 h 195"/>
                <a:gd name="T64" fmla="*/ 42 w 176"/>
                <a:gd name="T65" fmla="*/ 26 h 195"/>
                <a:gd name="T66" fmla="*/ 43 w 176"/>
                <a:gd name="T67" fmla="*/ 21 h 195"/>
                <a:gd name="T68" fmla="*/ 63 w 176"/>
                <a:gd name="T69" fmla="*/ 11 h 195"/>
                <a:gd name="T70" fmla="*/ 73 w 176"/>
                <a:gd name="T71" fmla="*/ 8 h 195"/>
                <a:gd name="T72" fmla="*/ 81 w 176"/>
                <a:gd name="T73" fmla="*/ 2 h 195"/>
                <a:gd name="T74" fmla="*/ 67 w 176"/>
                <a:gd name="T75" fmla="*/ 11 h 195"/>
                <a:gd name="T76" fmla="*/ 55 w 176"/>
                <a:gd name="T77" fmla="*/ 20 h 195"/>
                <a:gd name="T78" fmla="*/ 78 w 176"/>
                <a:gd name="T79" fmla="*/ 24 h 195"/>
                <a:gd name="T80" fmla="*/ 82 w 176"/>
                <a:gd name="T81" fmla="*/ 26 h 195"/>
                <a:gd name="T82" fmla="*/ 82 w 176"/>
                <a:gd name="T83" fmla="*/ 23 h 195"/>
                <a:gd name="T84" fmla="*/ 73 w 176"/>
                <a:gd name="T85" fmla="*/ 18 h 195"/>
                <a:gd name="T86" fmla="*/ 82 w 176"/>
                <a:gd name="T87" fmla="*/ 23 h 195"/>
                <a:gd name="T88" fmla="*/ 93 w 176"/>
                <a:gd name="T89" fmla="*/ 27 h 195"/>
                <a:gd name="T90" fmla="*/ 99 w 176"/>
                <a:gd name="T91" fmla="*/ 27 h 195"/>
                <a:gd name="T92" fmla="*/ 91 w 176"/>
                <a:gd name="T93" fmla="*/ 18 h 195"/>
                <a:gd name="T94" fmla="*/ 90 w 176"/>
                <a:gd name="T95" fmla="*/ 8 h 195"/>
                <a:gd name="T96" fmla="*/ 102 w 176"/>
                <a:gd name="T97" fmla="*/ 15 h 195"/>
                <a:gd name="T98" fmla="*/ 105 w 176"/>
                <a:gd name="T99" fmla="*/ 23 h 195"/>
                <a:gd name="T100" fmla="*/ 117 w 176"/>
                <a:gd name="T101" fmla="*/ 32 h 195"/>
                <a:gd name="T102" fmla="*/ 114 w 176"/>
                <a:gd name="T103" fmla="*/ 39 h 195"/>
                <a:gd name="T104" fmla="*/ 123 w 176"/>
                <a:gd name="T105" fmla="*/ 51 h 195"/>
                <a:gd name="T106" fmla="*/ 136 w 176"/>
                <a:gd name="T107" fmla="*/ 45 h 195"/>
                <a:gd name="T108" fmla="*/ 141 w 176"/>
                <a:gd name="T109" fmla="*/ 36 h 195"/>
                <a:gd name="T110" fmla="*/ 154 w 176"/>
                <a:gd name="T111" fmla="*/ 71 h 195"/>
                <a:gd name="T112" fmla="*/ 159 w 176"/>
                <a:gd name="T113" fmla="*/ 84 h 195"/>
                <a:gd name="T114" fmla="*/ 174 w 176"/>
                <a:gd name="T115" fmla="*/ 11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6" h="195">
                  <a:moveTo>
                    <a:pt x="174" y="119"/>
                  </a:moveTo>
                  <a:cubicBezTo>
                    <a:pt x="171" y="125"/>
                    <a:pt x="161" y="131"/>
                    <a:pt x="154" y="132"/>
                  </a:cubicBezTo>
                  <a:cubicBezTo>
                    <a:pt x="147" y="137"/>
                    <a:pt x="142" y="140"/>
                    <a:pt x="133" y="141"/>
                  </a:cubicBezTo>
                  <a:cubicBezTo>
                    <a:pt x="128" y="143"/>
                    <a:pt x="126" y="151"/>
                    <a:pt x="120" y="152"/>
                  </a:cubicBezTo>
                  <a:cubicBezTo>
                    <a:pt x="113" y="153"/>
                    <a:pt x="117" y="152"/>
                    <a:pt x="109" y="155"/>
                  </a:cubicBezTo>
                  <a:cubicBezTo>
                    <a:pt x="103" y="160"/>
                    <a:pt x="102" y="163"/>
                    <a:pt x="94" y="165"/>
                  </a:cubicBezTo>
                  <a:cubicBezTo>
                    <a:pt x="88" y="168"/>
                    <a:pt x="82" y="170"/>
                    <a:pt x="76" y="171"/>
                  </a:cubicBezTo>
                  <a:cubicBezTo>
                    <a:pt x="70" y="174"/>
                    <a:pt x="65" y="179"/>
                    <a:pt x="60" y="183"/>
                  </a:cubicBezTo>
                  <a:cubicBezTo>
                    <a:pt x="57" y="191"/>
                    <a:pt x="54" y="191"/>
                    <a:pt x="45" y="192"/>
                  </a:cubicBezTo>
                  <a:cubicBezTo>
                    <a:pt x="37" y="195"/>
                    <a:pt x="40" y="191"/>
                    <a:pt x="37" y="185"/>
                  </a:cubicBezTo>
                  <a:cubicBezTo>
                    <a:pt x="40" y="179"/>
                    <a:pt x="37" y="173"/>
                    <a:pt x="34" y="167"/>
                  </a:cubicBezTo>
                  <a:cubicBezTo>
                    <a:pt x="45" y="163"/>
                    <a:pt x="32" y="167"/>
                    <a:pt x="36" y="158"/>
                  </a:cubicBezTo>
                  <a:cubicBezTo>
                    <a:pt x="34" y="153"/>
                    <a:pt x="31" y="143"/>
                    <a:pt x="40" y="149"/>
                  </a:cubicBezTo>
                  <a:cubicBezTo>
                    <a:pt x="43" y="144"/>
                    <a:pt x="44" y="135"/>
                    <a:pt x="46" y="146"/>
                  </a:cubicBezTo>
                  <a:cubicBezTo>
                    <a:pt x="50" y="144"/>
                    <a:pt x="71" y="140"/>
                    <a:pt x="76" y="140"/>
                  </a:cubicBezTo>
                  <a:cubicBezTo>
                    <a:pt x="79" y="146"/>
                    <a:pt x="81" y="147"/>
                    <a:pt x="87" y="144"/>
                  </a:cubicBezTo>
                  <a:cubicBezTo>
                    <a:pt x="94" y="149"/>
                    <a:pt x="93" y="142"/>
                    <a:pt x="100" y="146"/>
                  </a:cubicBezTo>
                  <a:cubicBezTo>
                    <a:pt x="92" y="133"/>
                    <a:pt x="107" y="148"/>
                    <a:pt x="99" y="135"/>
                  </a:cubicBezTo>
                  <a:cubicBezTo>
                    <a:pt x="106" y="130"/>
                    <a:pt x="116" y="130"/>
                    <a:pt x="124" y="129"/>
                  </a:cubicBezTo>
                  <a:cubicBezTo>
                    <a:pt x="117" y="125"/>
                    <a:pt x="108" y="124"/>
                    <a:pt x="100" y="122"/>
                  </a:cubicBezTo>
                  <a:cubicBezTo>
                    <a:pt x="96" y="115"/>
                    <a:pt x="95" y="119"/>
                    <a:pt x="88" y="120"/>
                  </a:cubicBezTo>
                  <a:cubicBezTo>
                    <a:pt x="84" y="114"/>
                    <a:pt x="81" y="115"/>
                    <a:pt x="79" y="108"/>
                  </a:cubicBezTo>
                  <a:cubicBezTo>
                    <a:pt x="73" y="111"/>
                    <a:pt x="67" y="111"/>
                    <a:pt x="64" y="104"/>
                  </a:cubicBezTo>
                  <a:cubicBezTo>
                    <a:pt x="63" y="98"/>
                    <a:pt x="50" y="84"/>
                    <a:pt x="43" y="83"/>
                  </a:cubicBezTo>
                  <a:cubicBezTo>
                    <a:pt x="35" y="79"/>
                    <a:pt x="38" y="92"/>
                    <a:pt x="36" y="81"/>
                  </a:cubicBezTo>
                  <a:cubicBezTo>
                    <a:pt x="28" y="84"/>
                    <a:pt x="30" y="79"/>
                    <a:pt x="22" y="77"/>
                  </a:cubicBezTo>
                  <a:cubicBezTo>
                    <a:pt x="18" y="82"/>
                    <a:pt x="25" y="98"/>
                    <a:pt x="19" y="87"/>
                  </a:cubicBezTo>
                  <a:cubicBezTo>
                    <a:pt x="18" y="78"/>
                    <a:pt x="15" y="66"/>
                    <a:pt x="10" y="59"/>
                  </a:cubicBezTo>
                  <a:cubicBezTo>
                    <a:pt x="10" y="55"/>
                    <a:pt x="11" y="50"/>
                    <a:pt x="9" y="47"/>
                  </a:cubicBezTo>
                  <a:cubicBezTo>
                    <a:pt x="8" y="45"/>
                    <a:pt x="2" y="47"/>
                    <a:pt x="1" y="45"/>
                  </a:cubicBezTo>
                  <a:cubicBezTo>
                    <a:pt x="0" y="44"/>
                    <a:pt x="14" y="38"/>
                    <a:pt x="15" y="38"/>
                  </a:cubicBezTo>
                  <a:cubicBezTo>
                    <a:pt x="24" y="33"/>
                    <a:pt x="20" y="32"/>
                    <a:pt x="33" y="30"/>
                  </a:cubicBezTo>
                  <a:cubicBezTo>
                    <a:pt x="36" y="28"/>
                    <a:pt x="40" y="28"/>
                    <a:pt x="42" y="26"/>
                  </a:cubicBezTo>
                  <a:cubicBezTo>
                    <a:pt x="43" y="25"/>
                    <a:pt x="42" y="22"/>
                    <a:pt x="43" y="21"/>
                  </a:cubicBezTo>
                  <a:cubicBezTo>
                    <a:pt x="46" y="17"/>
                    <a:pt x="58" y="12"/>
                    <a:pt x="63" y="11"/>
                  </a:cubicBezTo>
                  <a:cubicBezTo>
                    <a:pt x="66" y="9"/>
                    <a:pt x="70" y="10"/>
                    <a:pt x="73" y="8"/>
                  </a:cubicBezTo>
                  <a:cubicBezTo>
                    <a:pt x="85" y="0"/>
                    <a:pt x="67" y="5"/>
                    <a:pt x="81" y="2"/>
                  </a:cubicBezTo>
                  <a:cubicBezTo>
                    <a:pt x="77" y="7"/>
                    <a:pt x="72" y="8"/>
                    <a:pt x="67" y="11"/>
                  </a:cubicBezTo>
                  <a:cubicBezTo>
                    <a:pt x="63" y="16"/>
                    <a:pt x="61" y="18"/>
                    <a:pt x="55" y="20"/>
                  </a:cubicBezTo>
                  <a:cubicBezTo>
                    <a:pt x="66" y="21"/>
                    <a:pt x="69" y="22"/>
                    <a:pt x="78" y="24"/>
                  </a:cubicBezTo>
                  <a:cubicBezTo>
                    <a:pt x="79" y="25"/>
                    <a:pt x="81" y="26"/>
                    <a:pt x="82" y="26"/>
                  </a:cubicBezTo>
                  <a:cubicBezTo>
                    <a:pt x="90" y="29"/>
                    <a:pt x="87" y="27"/>
                    <a:pt x="82" y="23"/>
                  </a:cubicBezTo>
                  <a:cubicBezTo>
                    <a:pt x="81" y="22"/>
                    <a:pt x="73" y="19"/>
                    <a:pt x="73" y="18"/>
                  </a:cubicBezTo>
                  <a:cubicBezTo>
                    <a:pt x="73" y="15"/>
                    <a:pt x="79" y="21"/>
                    <a:pt x="82" y="23"/>
                  </a:cubicBezTo>
                  <a:cubicBezTo>
                    <a:pt x="88" y="27"/>
                    <a:pt x="86" y="26"/>
                    <a:pt x="93" y="27"/>
                  </a:cubicBezTo>
                  <a:cubicBezTo>
                    <a:pt x="96" y="28"/>
                    <a:pt x="109" y="34"/>
                    <a:pt x="99" y="27"/>
                  </a:cubicBezTo>
                  <a:cubicBezTo>
                    <a:pt x="112" y="25"/>
                    <a:pt x="96" y="20"/>
                    <a:pt x="91" y="18"/>
                  </a:cubicBezTo>
                  <a:cubicBezTo>
                    <a:pt x="87" y="14"/>
                    <a:pt x="81" y="10"/>
                    <a:pt x="90" y="8"/>
                  </a:cubicBezTo>
                  <a:cubicBezTo>
                    <a:pt x="105" y="10"/>
                    <a:pt x="89" y="13"/>
                    <a:pt x="102" y="15"/>
                  </a:cubicBezTo>
                  <a:cubicBezTo>
                    <a:pt x="110" y="19"/>
                    <a:pt x="103" y="14"/>
                    <a:pt x="105" y="23"/>
                  </a:cubicBezTo>
                  <a:cubicBezTo>
                    <a:pt x="106" y="27"/>
                    <a:pt x="114" y="30"/>
                    <a:pt x="117" y="32"/>
                  </a:cubicBezTo>
                  <a:cubicBezTo>
                    <a:pt x="122" y="39"/>
                    <a:pt x="130" y="37"/>
                    <a:pt x="114" y="39"/>
                  </a:cubicBezTo>
                  <a:cubicBezTo>
                    <a:pt x="120" y="42"/>
                    <a:pt x="121" y="45"/>
                    <a:pt x="123" y="51"/>
                  </a:cubicBezTo>
                  <a:cubicBezTo>
                    <a:pt x="131" y="50"/>
                    <a:pt x="134" y="54"/>
                    <a:pt x="136" y="45"/>
                  </a:cubicBezTo>
                  <a:cubicBezTo>
                    <a:pt x="135" y="38"/>
                    <a:pt x="132" y="31"/>
                    <a:pt x="141" y="36"/>
                  </a:cubicBezTo>
                  <a:cubicBezTo>
                    <a:pt x="148" y="48"/>
                    <a:pt x="142" y="62"/>
                    <a:pt x="154" y="71"/>
                  </a:cubicBezTo>
                  <a:cubicBezTo>
                    <a:pt x="156" y="75"/>
                    <a:pt x="157" y="80"/>
                    <a:pt x="159" y="84"/>
                  </a:cubicBezTo>
                  <a:cubicBezTo>
                    <a:pt x="161" y="98"/>
                    <a:pt x="176" y="105"/>
                    <a:pt x="174" y="119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75" name="Freeform 703"/>
            <p:cNvSpPr>
              <a:spLocks/>
            </p:cNvSpPr>
            <p:nvPr/>
          </p:nvSpPr>
          <p:spPr bwMode="auto">
            <a:xfrm>
              <a:off x="1116" y="3189"/>
              <a:ext cx="32" cy="73"/>
            </a:xfrm>
            <a:custGeom>
              <a:avLst/>
              <a:gdLst>
                <a:gd name="T0" fmla="*/ 45 w 66"/>
                <a:gd name="T1" fmla="*/ 151 h 151"/>
                <a:gd name="T2" fmla="*/ 42 w 66"/>
                <a:gd name="T3" fmla="*/ 126 h 151"/>
                <a:gd name="T4" fmla="*/ 36 w 66"/>
                <a:gd name="T5" fmla="*/ 96 h 151"/>
                <a:gd name="T6" fmla="*/ 30 w 66"/>
                <a:gd name="T7" fmla="*/ 63 h 151"/>
                <a:gd name="T8" fmla="*/ 24 w 66"/>
                <a:gd name="T9" fmla="*/ 25 h 151"/>
                <a:gd name="T10" fmla="*/ 26 w 66"/>
                <a:gd name="T11" fmla="*/ 40 h 151"/>
                <a:gd name="T12" fmla="*/ 38 w 66"/>
                <a:gd name="T13" fmla="*/ 79 h 151"/>
                <a:gd name="T14" fmla="*/ 56 w 66"/>
                <a:gd name="T15" fmla="*/ 84 h 151"/>
                <a:gd name="T16" fmla="*/ 56 w 66"/>
                <a:gd name="T17" fmla="*/ 82 h 151"/>
                <a:gd name="T18" fmla="*/ 44 w 66"/>
                <a:gd name="T19" fmla="*/ 75 h 151"/>
                <a:gd name="T20" fmla="*/ 35 w 66"/>
                <a:gd name="T21" fmla="*/ 60 h 151"/>
                <a:gd name="T22" fmla="*/ 38 w 66"/>
                <a:gd name="T23" fmla="*/ 61 h 151"/>
                <a:gd name="T24" fmla="*/ 18 w 66"/>
                <a:gd name="T25" fmla="*/ 22 h 151"/>
                <a:gd name="T26" fmla="*/ 5 w 66"/>
                <a:gd name="T27" fmla="*/ 3 h 151"/>
                <a:gd name="T28" fmla="*/ 12 w 66"/>
                <a:gd name="T29" fmla="*/ 13 h 151"/>
                <a:gd name="T30" fmla="*/ 11 w 66"/>
                <a:gd name="T31" fmla="*/ 18 h 151"/>
                <a:gd name="T32" fmla="*/ 18 w 66"/>
                <a:gd name="T33" fmla="*/ 19 h 151"/>
                <a:gd name="T34" fmla="*/ 12 w 66"/>
                <a:gd name="T35" fmla="*/ 25 h 151"/>
                <a:gd name="T36" fmla="*/ 17 w 66"/>
                <a:gd name="T37" fmla="*/ 28 h 151"/>
                <a:gd name="T38" fmla="*/ 20 w 66"/>
                <a:gd name="T39" fmla="*/ 42 h 151"/>
                <a:gd name="T40" fmla="*/ 18 w 66"/>
                <a:gd name="T41" fmla="*/ 48 h 151"/>
                <a:gd name="T42" fmla="*/ 29 w 66"/>
                <a:gd name="T43" fmla="*/ 55 h 151"/>
                <a:gd name="T44" fmla="*/ 15 w 66"/>
                <a:gd name="T45" fmla="*/ 69 h 151"/>
                <a:gd name="T46" fmla="*/ 27 w 66"/>
                <a:gd name="T47" fmla="*/ 93 h 151"/>
                <a:gd name="T48" fmla="*/ 30 w 66"/>
                <a:gd name="T49" fmla="*/ 112 h 151"/>
                <a:gd name="T50" fmla="*/ 35 w 66"/>
                <a:gd name="T51" fmla="*/ 135 h 151"/>
                <a:gd name="T52" fmla="*/ 45 w 66"/>
                <a:gd name="T5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151">
                  <a:moveTo>
                    <a:pt x="45" y="151"/>
                  </a:moveTo>
                  <a:cubicBezTo>
                    <a:pt x="47" y="142"/>
                    <a:pt x="46" y="135"/>
                    <a:pt x="42" y="126"/>
                  </a:cubicBezTo>
                  <a:cubicBezTo>
                    <a:pt x="41" y="116"/>
                    <a:pt x="39" y="105"/>
                    <a:pt x="36" y="96"/>
                  </a:cubicBezTo>
                  <a:cubicBezTo>
                    <a:pt x="35" y="85"/>
                    <a:pt x="32" y="74"/>
                    <a:pt x="30" y="63"/>
                  </a:cubicBezTo>
                  <a:cubicBezTo>
                    <a:pt x="29" y="50"/>
                    <a:pt x="26" y="38"/>
                    <a:pt x="24" y="25"/>
                  </a:cubicBezTo>
                  <a:cubicBezTo>
                    <a:pt x="23" y="31"/>
                    <a:pt x="23" y="35"/>
                    <a:pt x="26" y="40"/>
                  </a:cubicBezTo>
                  <a:cubicBezTo>
                    <a:pt x="26" y="43"/>
                    <a:pt x="35" y="77"/>
                    <a:pt x="38" y="79"/>
                  </a:cubicBezTo>
                  <a:cubicBezTo>
                    <a:pt x="43" y="82"/>
                    <a:pt x="51" y="82"/>
                    <a:pt x="56" y="84"/>
                  </a:cubicBezTo>
                  <a:cubicBezTo>
                    <a:pt x="66" y="92"/>
                    <a:pt x="44" y="87"/>
                    <a:pt x="56" y="82"/>
                  </a:cubicBezTo>
                  <a:cubicBezTo>
                    <a:pt x="50" y="81"/>
                    <a:pt x="38" y="84"/>
                    <a:pt x="44" y="75"/>
                  </a:cubicBezTo>
                  <a:cubicBezTo>
                    <a:pt x="41" y="69"/>
                    <a:pt x="40" y="65"/>
                    <a:pt x="35" y="60"/>
                  </a:cubicBezTo>
                  <a:cubicBezTo>
                    <a:pt x="39" y="58"/>
                    <a:pt x="51" y="59"/>
                    <a:pt x="38" y="61"/>
                  </a:cubicBezTo>
                  <a:cubicBezTo>
                    <a:pt x="40" y="49"/>
                    <a:pt x="24" y="33"/>
                    <a:pt x="18" y="22"/>
                  </a:cubicBezTo>
                  <a:cubicBezTo>
                    <a:pt x="17" y="6"/>
                    <a:pt x="21" y="0"/>
                    <a:pt x="5" y="3"/>
                  </a:cubicBezTo>
                  <a:cubicBezTo>
                    <a:pt x="14" y="5"/>
                    <a:pt x="16" y="3"/>
                    <a:pt x="12" y="13"/>
                  </a:cubicBezTo>
                  <a:cubicBezTo>
                    <a:pt x="12" y="15"/>
                    <a:pt x="10" y="17"/>
                    <a:pt x="11" y="18"/>
                  </a:cubicBezTo>
                  <a:cubicBezTo>
                    <a:pt x="13" y="20"/>
                    <a:pt x="16" y="17"/>
                    <a:pt x="18" y="19"/>
                  </a:cubicBezTo>
                  <a:cubicBezTo>
                    <a:pt x="23" y="24"/>
                    <a:pt x="12" y="25"/>
                    <a:pt x="12" y="25"/>
                  </a:cubicBezTo>
                  <a:cubicBezTo>
                    <a:pt x="3" y="29"/>
                    <a:pt x="13" y="30"/>
                    <a:pt x="17" y="28"/>
                  </a:cubicBezTo>
                  <a:cubicBezTo>
                    <a:pt x="21" y="35"/>
                    <a:pt x="17" y="35"/>
                    <a:pt x="20" y="42"/>
                  </a:cubicBezTo>
                  <a:cubicBezTo>
                    <a:pt x="14" y="43"/>
                    <a:pt x="0" y="50"/>
                    <a:pt x="18" y="48"/>
                  </a:cubicBezTo>
                  <a:cubicBezTo>
                    <a:pt x="24" y="49"/>
                    <a:pt x="26" y="49"/>
                    <a:pt x="29" y="55"/>
                  </a:cubicBezTo>
                  <a:cubicBezTo>
                    <a:pt x="25" y="69"/>
                    <a:pt x="26" y="65"/>
                    <a:pt x="15" y="69"/>
                  </a:cubicBezTo>
                  <a:cubicBezTo>
                    <a:pt x="32" y="73"/>
                    <a:pt x="30" y="77"/>
                    <a:pt x="27" y="93"/>
                  </a:cubicBezTo>
                  <a:cubicBezTo>
                    <a:pt x="37" y="95"/>
                    <a:pt x="35" y="105"/>
                    <a:pt x="30" y="112"/>
                  </a:cubicBezTo>
                  <a:cubicBezTo>
                    <a:pt x="40" y="117"/>
                    <a:pt x="40" y="126"/>
                    <a:pt x="35" y="135"/>
                  </a:cubicBezTo>
                  <a:cubicBezTo>
                    <a:pt x="47" y="137"/>
                    <a:pt x="37" y="143"/>
                    <a:pt x="45" y="151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76" name="Freeform 704"/>
            <p:cNvSpPr>
              <a:spLocks/>
            </p:cNvSpPr>
            <p:nvPr/>
          </p:nvSpPr>
          <p:spPr bwMode="auto">
            <a:xfrm>
              <a:off x="1169" y="3159"/>
              <a:ext cx="17" cy="23"/>
            </a:xfrm>
            <a:custGeom>
              <a:avLst/>
              <a:gdLst>
                <a:gd name="T0" fmla="*/ 33 w 35"/>
                <a:gd name="T1" fmla="*/ 48 h 48"/>
                <a:gd name="T2" fmla="*/ 24 w 35"/>
                <a:gd name="T3" fmla="*/ 25 h 48"/>
                <a:gd name="T4" fmla="*/ 15 w 35"/>
                <a:gd name="T5" fmla="*/ 4 h 48"/>
                <a:gd name="T6" fmla="*/ 9 w 35"/>
                <a:gd name="T7" fmla="*/ 13 h 48"/>
                <a:gd name="T8" fmla="*/ 18 w 35"/>
                <a:gd name="T9" fmla="*/ 18 h 48"/>
                <a:gd name="T10" fmla="*/ 12 w 35"/>
                <a:gd name="T11" fmla="*/ 16 h 48"/>
                <a:gd name="T12" fmla="*/ 0 w 35"/>
                <a:gd name="T13" fmla="*/ 6 h 48"/>
                <a:gd name="T14" fmla="*/ 14 w 35"/>
                <a:gd name="T15" fmla="*/ 0 h 48"/>
                <a:gd name="T16" fmla="*/ 20 w 35"/>
                <a:gd name="T17" fmla="*/ 12 h 48"/>
                <a:gd name="T18" fmla="*/ 32 w 35"/>
                <a:gd name="T19" fmla="*/ 28 h 48"/>
                <a:gd name="T20" fmla="*/ 33 w 35"/>
                <a:gd name="T2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8">
                  <a:moveTo>
                    <a:pt x="33" y="48"/>
                  </a:moveTo>
                  <a:cubicBezTo>
                    <a:pt x="32" y="38"/>
                    <a:pt x="29" y="34"/>
                    <a:pt x="24" y="25"/>
                  </a:cubicBezTo>
                  <a:cubicBezTo>
                    <a:pt x="30" y="17"/>
                    <a:pt x="23" y="7"/>
                    <a:pt x="15" y="4"/>
                  </a:cubicBezTo>
                  <a:cubicBezTo>
                    <a:pt x="5" y="9"/>
                    <a:pt x="20" y="6"/>
                    <a:pt x="9" y="13"/>
                  </a:cubicBezTo>
                  <a:cubicBezTo>
                    <a:pt x="14" y="15"/>
                    <a:pt x="20" y="17"/>
                    <a:pt x="18" y="18"/>
                  </a:cubicBezTo>
                  <a:cubicBezTo>
                    <a:pt x="16" y="19"/>
                    <a:pt x="14" y="17"/>
                    <a:pt x="12" y="16"/>
                  </a:cubicBezTo>
                  <a:cubicBezTo>
                    <a:pt x="10" y="5"/>
                    <a:pt x="12" y="3"/>
                    <a:pt x="0" y="6"/>
                  </a:cubicBezTo>
                  <a:cubicBezTo>
                    <a:pt x="5" y="3"/>
                    <a:pt x="8" y="1"/>
                    <a:pt x="14" y="0"/>
                  </a:cubicBezTo>
                  <a:cubicBezTo>
                    <a:pt x="23" y="1"/>
                    <a:pt x="21" y="4"/>
                    <a:pt x="20" y="12"/>
                  </a:cubicBezTo>
                  <a:cubicBezTo>
                    <a:pt x="24" y="18"/>
                    <a:pt x="29" y="21"/>
                    <a:pt x="32" y="28"/>
                  </a:cubicBezTo>
                  <a:cubicBezTo>
                    <a:pt x="34" y="37"/>
                    <a:pt x="35" y="38"/>
                    <a:pt x="33" y="4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77" name="Freeform 705"/>
            <p:cNvSpPr>
              <a:spLocks/>
            </p:cNvSpPr>
            <p:nvPr/>
          </p:nvSpPr>
          <p:spPr bwMode="auto">
            <a:xfrm>
              <a:off x="1153" y="3161"/>
              <a:ext cx="37" cy="31"/>
            </a:xfrm>
            <a:custGeom>
              <a:avLst/>
              <a:gdLst>
                <a:gd name="T0" fmla="*/ 75 w 75"/>
                <a:gd name="T1" fmla="*/ 64 h 64"/>
                <a:gd name="T2" fmla="*/ 57 w 75"/>
                <a:gd name="T3" fmla="*/ 54 h 64"/>
                <a:gd name="T4" fmla="*/ 35 w 75"/>
                <a:gd name="T5" fmla="*/ 43 h 64"/>
                <a:gd name="T6" fmla="*/ 63 w 75"/>
                <a:gd name="T7" fmla="*/ 51 h 64"/>
                <a:gd name="T8" fmla="*/ 50 w 75"/>
                <a:gd name="T9" fmla="*/ 31 h 64"/>
                <a:gd name="T10" fmla="*/ 45 w 75"/>
                <a:gd name="T11" fmla="*/ 30 h 64"/>
                <a:gd name="T12" fmla="*/ 44 w 75"/>
                <a:gd name="T13" fmla="*/ 33 h 64"/>
                <a:gd name="T14" fmla="*/ 30 w 75"/>
                <a:gd name="T15" fmla="*/ 24 h 64"/>
                <a:gd name="T16" fmla="*/ 14 w 75"/>
                <a:gd name="T17" fmla="*/ 25 h 64"/>
                <a:gd name="T18" fmla="*/ 29 w 75"/>
                <a:gd name="T19" fmla="*/ 28 h 64"/>
                <a:gd name="T20" fmla="*/ 39 w 75"/>
                <a:gd name="T21" fmla="*/ 24 h 64"/>
                <a:gd name="T22" fmla="*/ 53 w 75"/>
                <a:gd name="T23" fmla="*/ 31 h 64"/>
                <a:gd name="T24" fmla="*/ 26 w 75"/>
                <a:gd name="T25" fmla="*/ 13 h 64"/>
                <a:gd name="T26" fmla="*/ 41 w 75"/>
                <a:gd name="T27" fmla="*/ 24 h 64"/>
                <a:gd name="T28" fmla="*/ 47 w 75"/>
                <a:gd name="T29" fmla="*/ 15 h 64"/>
                <a:gd name="T30" fmla="*/ 39 w 75"/>
                <a:gd name="T31" fmla="*/ 6 h 64"/>
                <a:gd name="T32" fmla="*/ 35 w 75"/>
                <a:gd name="T33" fmla="*/ 6 h 64"/>
                <a:gd name="T34" fmla="*/ 53 w 75"/>
                <a:gd name="T35" fmla="*/ 1 h 64"/>
                <a:gd name="T36" fmla="*/ 65 w 75"/>
                <a:gd name="T37" fmla="*/ 24 h 64"/>
                <a:gd name="T38" fmla="*/ 72 w 75"/>
                <a:gd name="T39" fmla="*/ 63 h 64"/>
                <a:gd name="T40" fmla="*/ 75 w 75"/>
                <a:gd name="T41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5" h="64">
                  <a:moveTo>
                    <a:pt x="75" y="64"/>
                  </a:moveTo>
                  <a:cubicBezTo>
                    <a:pt x="70" y="57"/>
                    <a:pt x="65" y="55"/>
                    <a:pt x="57" y="54"/>
                  </a:cubicBezTo>
                  <a:cubicBezTo>
                    <a:pt x="50" y="50"/>
                    <a:pt x="43" y="47"/>
                    <a:pt x="35" y="43"/>
                  </a:cubicBezTo>
                  <a:cubicBezTo>
                    <a:pt x="41" y="52"/>
                    <a:pt x="52" y="50"/>
                    <a:pt x="63" y="51"/>
                  </a:cubicBezTo>
                  <a:cubicBezTo>
                    <a:pt x="60" y="41"/>
                    <a:pt x="60" y="36"/>
                    <a:pt x="50" y="31"/>
                  </a:cubicBezTo>
                  <a:cubicBezTo>
                    <a:pt x="50" y="31"/>
                    <a:pt x="47" y="30"/>
                    <a:pt x="45" y="30"/>
                  </a:cubicBezTo>
                  <a:cubicBezTo>
                    <a:pt x="34" y="25"/>
                    <a:pt x="47" y="30"/>
                    <a:pt x="44" y="33"/>
                  </a:cubicBezTo>
                  <a:cubicBezTo>
                    <a:pt x="44" y="33"/>
                    <a:pt x="31" y="25"/>
                    <a:pt x="30" y="24"/>
                  </a:cubicBezTo>
                  <a:cubicBezTo>
                    <a:pt x="34" y="36"/>
                    <a:pt x="24" y="28"/>
                    <a:pt x="14" y="25"/>
                  </a:cubicBezTo>
                  <a:cubicBezTo>
                    <a:pt x="0" y="17"/>
                    <a:pt x="26" y="27"/>
                    <a:pt x="29" y="28"/>
                  </a:cubicBezTo>
                  <a:cubicBezTo>
                    <a:pt x="18" y="22"/>
                    <a:pt x="30" y="28"/>
                    <a:pt x="39" y="24"/>
                  </a:cubicBezTo>
                  <a:cubicBezTo>
                    <a:pt x="27" y="18"/>
                    <a:pt x="49" y="30"/>
                    <a:pt x="53" y="31"/>
                  </a:cubicBezTo>
                  <a:cubicBezTo>
                    <a:pt x="46" y="22"/>
                    <a:pt x="37" y="17"/>
                    <a:pt x="26" y="13"/>
                  </a:cubicBezTo>
                  <a:cubicBezTo>
                    <a:pt x="31" y="18"/>
                    <a:pt x="34" y="21"/>
                    <a:pt x="41" y="24"/>
                  </a:cubicBezTo>
                  <a:cubicBezTo>
                    <a:pt x="47" y="20"/>
                    <a:pt x="54" y="22"/>
                    <a:pt x="47" y="15"/>
                  </a:cubicBezTo>
                  <a:cubicBezTo>
                    <a:pt x="52" y="7"/>
                    <a:pt x="46" y="7"/>
                    <a:pt x="39" y="6"/>
                  </a:cubicBezTo>
                  <a:cubicBezTo>
                    <a:pt x="35" y="9"/>
                    <a:pt x="22" y="8"/>
                    <a:pt x="35" y="6"/>
                  </a:cubicBezTo>
                  <a:cubicBezTo>
                    <a:pt x="42" y="1"/>
                    <a:pt x="43" y="0"/>
                    <a:pt x="53" y="1"/>
                  </a:cubicBezTo>
                  <a:cubicBezTo>
                    <a:pt x="54" y="14"/>
                    <a:pt x="54" y="18"/>
                    <a:pt x="65" y="24"/>
                  </a:cubicBezTo>
                  <a:cubicBezTo>
                    <a:pt x="66" y="52"/>
                    <a:pt x="70" y="36"/>
                    <a:pt x="72" y="63"/>
                  </a:cubicBezTo>
                  <a:cubicBezTo>
                    <a:pt x="75" y="56"/>
                    <a:pt x="74" y="56"/>
                    <a:pt x="75" y="6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78" name="Freeform 706"/>
            <p:cNvSpPr>
              <a:spLocks/>
            </p:cNvSpPr>
            <p:nvPr/>
          </p:nvSpPr>
          <p:spPr bwMode="auto">
            <a:xfrm>
              <a:off x="1120" y="3151"/>
              <a:ext cx="56" cy="35"/>
            </a:xfrm>
            <a:custGeom>
              <a:avLst/>
              <a:gdLst>
                <a:gd name="T0" fmla="*/ 113 w 113"/>
                <a:gd name="T1" fmla="*/ 0 h 72"/>
                <a:gd name="T2" fmla="*/ 95 w 113"/>
                <a:gd name="T3" fmla="*/ 19 h 72"/>
                <a:gd name="T4" fmla="*/ 63 w 113"/>
                <a:gd name="T5" fmla="*/ 37 h 72"/>
                <a:gd name="T6" fmla="*/ 39 w 113"/>
                <a:gd name="T7" fmla="*/ 48 h 72"/>
                <a:gd name="T8" fmla="*/ 12 w 113"/>
                <a:gd name="T9" fmla="*/ 64 h 72"/>
                <a:gd name="T10" fmla="*/ 0 w 113"/>
                <a:gd name="T11" fmla="*/ 66 h 72"/>
                <a:gd name="T12" fmla="*/ 24 w 113"/>
                <a:gd name="T13" fmla="*/ 52 h 72"/>
                <a:gd name="T14" fmla="*/ 42 w 113"/>
                <a:gd name="T15" fmla="*/ 40 h 72"/>
                <a:gd name="T16" fmla="*/ 57 w 113"/>
                <a:gd name="T17" fmla="*/ 34 h 72"/>
                <a:gd name="T18" fmla="*/ 66 w 113"/>
                <a:gd name="T19" fmla="*/ 22 h 72"/>
                <a:gd name="T20" fmla="*/ 93 w 113"/>
                <a:gd name="T21" fmla="*/ 16 h 72"/>
                <a:gd name="T22" fmla="*/ 113 w 113"/>
                <a:gd name="T2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3" h="72">
                  <a:moveTo>
                    <a:pt x="113" y="0"/>
                  </a:moveTo>
                  <a:cubicBezTo>
                    <a:pt x="111" y="11"/>
                    <a:pt x="106" y="17"/>
                    <a:pt x="95" y="19"/>
                  </a:cubicBezTo>
                  <a:cubicBezTo>
                    <a:pt x="93" y="23"/>
                    <a:pt x="69" y="36"/>
                    <a:pt x="63" y="37"/>
                  </a:cubicBezTo>
                  <a:cubicBezTo>
                    <a:pt x="55" y="43"/>
                    <a:pt x="48" y="45"/>
                    <a:pt x="39" y="48"/>
                  </a:cubicBezTo>
                  <a:cubicBezTo>
                    <a:pt x="31" y="54"/>
                    <a:pt x="22" y="62"/>
                    <a:pt x="12" y="64"/>
                  </a:cubicBezTo>
                  <a:cubicBezTo>
                    <a:pt x="7" y="68"/>
                    <a:pt x="5" y="72"/>
                    <a:pt x="0" y="66"/>
                  </a:cubicBezTo>
                  <a:cubicBezTo>
                    <a:pt x="5" y="54"/>
                    <a:pt x="13" y="55"/>
                    <a:pt x="24" y="52"/>
                  </a:cubicBezTo>
                  <a:cubicBezTo>
                    <a:pt x="29" y="42"/>
                    <a:pt x="32" y="43"/>
                    <a:pt x="42" y="40"/>
                  </a:cubicBezTo>
                  <a:cubicBezTo>
                    <a:pt x="47" y="37"/>
                    <a:pt x="52" y="37"/>
                    <a:pt x="57" y="34"/>
                  </a:cubicBezTo>
                  <a:cubicBezTo>
                    <a:pt x="61" y="29"/>
                    <a:pt x="65" y="29"/>
                    <a:pt x="66" y="22"/>
                  </a:cubicBezTo>
                  <a:cubicBezTo>
                    <a:pt x="74" y="25"/>
                    <a:pt x="85" y="18"/>
                    <a:pt x="93" y="16"/>
                  </a:cubicBezTo>
                  <a:cubicBezTo>
                    <a:pt x="96" y="10"/>
                    <a:pt x="107" y="6"/>
                    <a:pt x="113" y="0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79" name="Freeform 707"/>
            <p:cNvSpPr>
              <a:spLocks/>
            </p:cNvSpPr>
            <p:nvPr/>
          </p:nvSpPr>
          <p:spPr bwMode="auto">
            <a:xfrm>
              <a:off x="1119" y="3145"/>
              <a:ext cx="55" cy="34"/>
            </a:xfrm>
            <a:custGeom>
              <a:avLst/>
              <a:gdLst>
                <a:gd name="T0" fmla="*/ 108 w 113"/>
                <a:gd name="T1" fmla="*/ 0 h 69"/>
                <a:gd name="T2" fmla="*/ 105 w 113"/>
                <a:gd name="T3" fmla="*/ 13 h 69"/>
                <a:gd name="T4" fmla="*/ 72 w 113"/>
                <a:gd name="T5" fmla="*/ 27 h 69"/>
                <a:gd name="T6" fmla="*/ 53 w 113"/>
                <a:gd name="T7" fmla="*/ 40 h 69"/>
                <a:gd name="T8" fmla="*/ 39 w 113"/>
                <a:gd name="T9" fmla="*/ 46 h 69"/>
                <a:gd name="T10" fmla="*/ 20 w 113"/>
                <a:gd name="T11" fmla="*/ 60 h 69"/>
                <a:gd name="T12" fmla="*/ 14 w 113"/>
                <a:gd name="T13" fmla="*/ 61 h 69"/>
                <a:gd name="T14" fmla="*/ 0 w 113"/>
                <a:gd name="T15" fmla="*/ 64 h 69"/>
                <a:gd name="T16" fmla="*/ 18 w 113"/>
                <a:gd name="T17" fmla="*/ 54 h 69"/>
                <a:gd name="T18" fmla="*/ 42 w 113"/>
                <a:gd name="T19" fmla="*/ 43 h 69"/>
                <a:gd name="T20" fmla="*/ 53 w 113"/>
                <a:gd name="T21" fmla="*/ 36 h 69"/>
                <a:gd name="T22" fmla="*/ 71 w 113"/>
                <a:gd name="T23" fmla="*/ 28 h 69"/>
                <a:gd name="T24" fmla="*/ 98 w 113"/>
                <a:gd name="T25" fmla="*/ 12 h 69"/>
                <a:gd name="T26" fmla="*/ 108 w 113"/>
                <a:gd name="T2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3" h="69">
                  <a:moveTo>
                    <a:pt x="108" y="0"/>
                  </a:moveTo>
                  <a:cubicBezTo>
                    <a:pt x="112" y="6"/>
                    <a:pt x="113" y="11"/>
                    <a:pt x="105" y="13"/>
                  </a:cubicBezTo>
                  <a:cubicBezTo>
                    <a:pt x="94" y="21"/>
                    <a:pt x="85" y="24"/>
                    <a:pt x="72" y="27"/>
                  </a:cubicBezTo>
                  <a:cubicBezTo>
                    <a:pt x="63" y="34"/>
                    <a:pt x="64" y="39"/>
                    <a:pt x="53" y="40"/>
                  </a:cubicBezTo>
                  <a:cubicBezTo>
                    <a:pt x="48" y="43"/>
                    <a:pt x="45" y="45"/>
                    <a:pt x="39" y="46"/>
                  </a:cubicBezTo>
                  <a:cubicBezTo>
                    <a:pt x="33" y="49"/>
                    <a:pt x="26" y="56"/>
                    <a:pt x="20" y="60"/>
                  </a:cubicBezTo>
                  <a:cubicBezTo>
                    <a:pt x="16" y="69"/>
                    <a:pt x="21" y="61"/>
                    <a:pt x="14" y="61"/>
                  </a:cubicBezTo>
                  <a:cubicBezTo>
                    <a:pt x="9" y="61"/>
                    <a:pt x="0" y="64"/>
                    <a:pt x="0" y="64"/>
                  </a:cubicBezTo>
                  <a:cubicBezTo>
                    <a:pt x="3" y="57"/>
                    <a:pt x="11" y="55"/>
                    <a:pt x="18" y="54"/>
                  </a:cubicBezTo>
                  <a:cubicBezTo>
                    <a:pt x="26" y="49"/>
                    <a:pt x="33" y="45"/>
                    <a:pt x="42" y="43"/>
                  </a:cubicBezTo>
                  <a:cubicBezTo>
                    <a:pt x="45" y="37"/>
                    <a:pt x="47" y="37"/>
                    <a:pt x="53" y="36"/>
                  </a:cubicBezTo>
                  <a:cubicBezTo>
                    <a:pt x="59" y="33"/>
                    <a:pt x="65" y="32"/>
                    <a:pt x="71" y="28"/>
                  </a:cubicBezTo>
                  <a:cubicBezTo>
                    <a:pt x="80" y="22"/>
                    <a:pt x="87" y="14"/>
                    <a:pt x="98" y="12"/>
                  </a:cubicBezTo>
                  <a:cubicBezTo>
                    <a:pt x="104" y="8"/>
                    <a:pt x="107" y="8"/>
                    <a:pt x="108" y="0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80" name="Freeform 708"/>
            <p:cNvSpPr>
              <a:spLocks/>
            </p:cNvSpPr>
            <p:nvPr/>
          </p:nvSpPr>
          <p:spPr bwMode="auto">
            <a:xfrm>
              <a:off x="1115" y="3132"/>
              <a:ext cx="46" cy="41"/>
            </a:xfrm>
            <a:custGeom>
              <a:avLst/>
              <a:gdLst>
                <a:gd name="T0" fmla="*/ 85 w 94"/>
                <a:gd name="T1" fmla="*/ 30 h 84"/>
                <a:gd name="T2" fmla="*/ 79 w 94"/>
                <a:gd name="T3" fmla="*/ 43 h 84"/>
                <a:gd name="T4" fmla="*/ 52 w 94"/>
                <a:gd name="T5" fmla="*/ 58 h 84"/>
                <a:gd name="T6" fmla="*/ 34 w 94"/>
                <a:gd name="T7" fmla="*/ 67 h 84"/>
                <a:gd name="T8" fmla="*/ 25 w 94"/>
                <a:gd name="T9" fmla="*/ 70 h 84"/>
                <a:gd name="T10" fmla="*/ 13 w 94"/>
                <a:gd name="T11" fmla="*/ 84 h 84"/>
                <a:gd name="T12" fmla="*/ 9 w 94"/>
                <a:gd name="T13" fmla="*/ 67 h 84"/>
                <a:gd name="T14" fmla="*/ 3 w 94"/>
                <a:gd name="T15" fmla="*/ 46 h 84"/>
                <a:gd name="T16" fmla="*/ 15 w 94"/>
                <a:gd name="T17" fmla="*/ 10 h 84"/>
                <a:gd name="T18" fmla="*/ 10 w 94"/>
                <a:gd name="T19" fmla="*/ 7 h 84"/>
                <a:gd name="T20" fmla="*/ 24 w 94"/>
                <a:gd name="T21" fmla="*/ 16 h 84"/>
                <a:gd name="T22" fmla="*/ 36 w 94"/>
                <a:gd name="T23" fmla="*/ 25 h 84"/>
                <a:gd name="T24" fmla="*/ 37 w 94"/>
                <a:gd name="T25" fmla="*/ 30 h 84"/>
                <a:gd name="T26" fmla="*/ 40 w 94"/>
                <a:gd name="T27" fmla="*/ 25 h 84"/>
                <a:gd name="T28" fmla="*/ 42 w 94"/>
                <a:gd name="T29" fmla="*/ 33 h 84"/>
                <a:gd name="T30" fmla="*/ 48 w 94"/>
                <a:gd name="T31" fmla="*/ 34 h 84"/>
                <a:gd name="T32" fmla="*/ 57 w 94"/>
                <a:gd name="T33" fmla="*/ 43 h 84"/>
                <a:gd name="T34" fmla="*/ 52 w 94"/>
                <a:gd name="T35" fmla="*/ 31 h 84"/>
                <a:gd name="T36" fmla="*/ 52 w 94"/>
                <a:gd name="T37" fmla="*/ 27 h 84"/>
                <a:gd name="T38" fmla="*/ 66 w 94"/>
                <a:gd name="T39" fmla="*/ 43 h 84"/>
                <a:gd name="T40" fmla="*/ 67 w 94"/>
                <a:gd name="T41" fmla="*/ 37 h 84"/>
                <a:gd name="T42" fmla="*/ 66 w 94"/>
                <a:gd name="T43" fmla="*/ 27 h 84"/>
                <a:gd name="T44" fmla="*/ 64 w 94"/>
                <a:gd name="T45" fmla="*/ 22 h 84"/>
                <a:gd name="T46" fmla="*/ 76 w 94"/>
                <a:gd name="T47" fmla="*/ 34 h 84"/>
                <a:gd name="T48" fmla="*/ 85 w 94"/>
                <a:gd name="T49" fmla="*/ 3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84">
                  <a:moveTo>
                    <a:pt x="85" y="30"/>
                  </a:moveTo>
                  <a:cubicBezTo>
                    <a:pt x="94" y="35"/>
                    <a:pt x="87" y="42"/>
                    <a:pt x="79" y="43"/>
                  </a:cubicBezTo>
                  <a:cubicBezTo>
                    <a:pt x="72" y="48"/>
                    <a:pt x="61" y="56"/>
                    <a:pt x="52" y="58"/>
                  </a:cubicBezTo>
                  <a:cubicBezTo>
                    <a:pt x="47" y="62"/>
                    <a:pt x="40" y="66"/>
                    <a:pt x="34" y="67"/>
                  </a:cubicBezTo>
                  <a:cubicBezTo>
                    <a:pt x="31" y="68"/>
                    <a:pt x="27" y="68"/>
                    <a:pt x="25" y="70"/>
                  </a:cubicBezTo>
                  <a:cubicBezTo>
                    <a:pt x="19" y="76"/>
                    <a:pt x="26" y="79"/>
                    <a:pt x="13" y="84"/>
                  </a:cubicBezTo>
                  <a:cubicBezTo>
                    <a:pt x="11" y="76"/>
                    <a:pt x="18" y="74"/>
                    <a:pt x="9" y="67"/>
                  </a:cubicBezTo>
                  <a:cubicBezTo>
                    <a:pt x="10" y="57"/>
                    <a:pt x="8" y="54"/>
                    <a:pt x="3" y="46"/>
                  </a:cubicBezTo>
                  <a:cubicBezTo>
                    <a:pt x="4" y="16"/>
                    <a:pt x="4" y="28"/>
                    <a:pt x="15" y="10"/>
                  </a:cubicBezTo>
                  <a:cubicBezTo>
                    <a:pt x="13" y="9"/>
                    <a:pt x="12" y="8"/>
                    <a:pt x="10" y="7"/>
                  </a:cubicBezTo>
                  <a:cubicBezTo>
                    <a:pt x="0" y="0"/>
                    <a:pt x="21" y="15"/>
                    <a:pt x="24" y="16"/>
                  </a:cubicBezTo>
                  <a:cubicBezTo>
                    <a:pt x="28" y="22"/>
                    <a:pt x="29" y="24"/>
                    <a:pt x="36" y="25"/>
                  </a:cubicBezTo>
                  <a:cubicBezTo>
                    <a:pt x="36" y="27"/>
                    <a:pt x="35" y="30"/>
                    <a:pt x="37" y="30"/>
                  </a:cubicBezTo>
                  <a:cubicBezTo>
                    <a:pt x="39" y="30"/>
                    <a:pt x="38" y="24"/>
                    <a:pt x="40" y="25"/>
                  </a:cubicBezTo>
                  <a:cubicBezTo>
                    <a:pt x="42" y="26"/>
                    <a:pt x="40" y="31"/>
                    <a:pt x="42" y="33"/>
                  </a:cubicBezTo>
                  <a:cubicBezTo>
                    <a:pt x="43" y="35"/>
                    <a:pt x="46" y="34"/>
                    <a:pt x="48" y="34"/>
                  </a:cubicBezTo>
                  <a:cubicBezTo>
                    <a:pt x="45" y="43"/>
                    <a:pt x="49" y="42"/>
                    <a:pt x="57" y="43"/>
                  </a:cubicBezTo>
                  <a:cubicBezTo>
                    <a:pt x="62" y="37"/>
                    <a:pt x="58" y="35"/>
                    <a:pt x="52" y="31"/>
                  </a:cubicBezTo>
                  <a:cubicBezTo>
                    <a:pt x="51" y="24"/>
                    <a:pt x="40" y="17"/>
                    <a:pt x="52" y="27"/>
                  </a:cubicBezTo>
                  <a:cubicBezTo>
                    <a:pt x="56" y="36"/>
                    <a:pt x="55" y="41"/>
                    <a:pt x="66" y="43"/>
                  </a:cubicBezTo>
                  <a:cubicBezTo>
                    <a:pt x="80" y="50"/>
                    <a:pt x="76" y="43"/>
                    <a:pt x="67" y="37"/>
                  </a:cubicBezTo>
                  <a:cubicBezTo>
                    <a:pt x="67" y="34"/>
                    <a:pt x="67" y="30"/>
                    <a:pt x="66" y="27"/>
                  </a:cubicBezTo>
                  <a:cubicBezTo>
                    <a:pt x="66" y="25"/>
                    <a:pt x="62" y="22"/>
                    <a:pt x="64" y="22"/>
                  </a:cubicBezTo>
                  <a:cubicBezTo>
                    <a:pt x="66" y="22"/>
                    <a:pt x="74" y="32"/>
                    <a:pt x="76" y="34"/>
                  </a:cubicBezTo>
                  <a:cubicBezTo>
                    <a:pt x="83" y="33"/>
                    <a:pt x="80" y="34"/>
                    <a:pt x="85" y="3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81" name="Freeform 709"/>
            <p:cNvSpPr>
              <a:spLocks/>
            </p:cNvSpPr>
            <p:nvPr/>
          </p:nvSpPr>
          <p:spPr bwMode="auto">
            <a:xfrm>
              <a:off x="1107" y="3075"/>
              <a:ext cx="66" cy="70"/>
            </a:xfrm>
            <a:custGeom>
              <a:avLst/>
              <a:gdLst>
                <a:gd name="T0" fmla="*/ 133 w 133"/>
                <a:gd name="T1" fmla="*/ 147 h 147"/>
                <a:gd name="T2" fmla="*/ 124 w 133"/>
                <a:gd name="T3" fmla="*/ 136 h 147"/>
                <a:gd name="T4" fmla="*/ 116 w 133"/>
                <a:gd name="T5" fmla="*/ 115 h 147"/>
                <a:gd name="T6" fmla="*/ 110 w 133"/>
                <a:gd name="T7" fmla="*/ 99 h 147"/>
                <a:gd name="T8" fmla="*/ 97 w 133"/>
                <a:gd name="T9" fmla="*/ 72 h 147"/>
                <a:gd name="T10" fmla="*/ 91 w 133"/>
                <a:gd name="T11" fmla="*/ 57 h 147"/>
                <a:gd name="T12" fmla="*/ 83 w 133"/>
                <a:gd name="T13" fmla="*/ 36 h 147"/>
                <a:gd name="T14" fmla="*/ 59 w 133"/>
                <a:gd name="T15" fmla="*/ 40 h 147"/>
                <a:gd name="T16" fmla="*/ 80 w 133"/>
                <a:gd name="T17" fmla="*/ 48 h 147"/>
                <a:gd name="T18" fmla="*/ 70 w 133"/>
                <a:gd name="T19" fmla="*/ 54 h 147"/>
                <a:gd name="T20" fmla="*/ 56 w 133"/>
                <a:gd name="T21" fmla="*/ 48 h 147"/>
                <a:gd name="T22" fmla="*/ 43 w 133"/>
                <a:gd name="T23" fmla="*/ 52 h 147"/>
                <a:gd name="T24" fmla="*/ 29 w 133"/>
                <a:gd name="T25" fmla="*/ 61 h 147"/>
                <a:gd name="T26" fmla="*/ 13 w 133"/>
                <a:gd name="T27" fmla="*/ 66 h 147"/>
                <a:gd name="T28" fmla="*/ 22 w 133"/>
                <a:gd name="T29" fmla="*/ 57 h 147"/>
                <a:gd name="T30" fmla="*/ 40 w 133"/>
                <a:gd name="T31" fmla="*/ 46 h 147"/>
                <a:gd name="T32" fmla="*/ 58 w 133"/>
                <a:gd name="T33" fmla="*/ 27 h 147"/>
                <a:gd name="T34" fmla="*/ 70 w 133"/>
                <a:gd name="T35" fmla="*/ 10 h 147"/>
                <a:gd name="T36" fmla="*/ 79 w 133"/>
                <a:gd name="T37" fmla="*/ 10 h 147"/>
                <a:gd name="T38" fmla="*/ 91 w 133"/>
                <a:gd name="T39" fmla="*/ 40 h 147"/>
                <a:gd name="T40" fmla="*/ 98 w 133"/>
                <a:gd name="T41" fmla="*/ 57 h 147"/>
                <a:gd name="T42" fmla="*/ 106 w 133"/>
                <a:gd name="T43" fmla="*/ 78 h 147"/>
                <a:gd name="T44" fmla="*/ 115 w 133"/>
                <a:gd name="T45" fmla="*/ 109 h 147"/>
                <a:gd name="T46" fmla="*/ 122 w 133"/>
                <a:gd name="T47" fmla="*/ 129 h 147"/>
                <a:gd name="T48" fmla="*/ 133 w 133"/>
                <a:gd name="T49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3" h="147">
                  <a:moveTo>
                    <a:pt x="133" y="147"/>
                  </a:moveTo>
                  <a:cubicBezTo>
                    <a:pt x="130" y="142"/>
                    <a:pt x="129" y="139"/>
                    <a:pt x="124" y="136"/>
                  </a:cubicBezTo>
                  <a:cubicBezTo>
                    <a:pt x="131" y="131"/>
                    <a:pt x="120" y="122"/>
                    <a:pt x="116" y="115"/>
                  </a:cubicBezTo>
                  <a:cubicBezTo>
                    <a:pt x="115" y="109"/>
                    <a:pt x="114" y="104"/>
                    <a:pt x="110" y="99"/>
                  </a:cubicBezTo>
                  <a:cubicBezTo>
                    <a:pt x="108" y="87"/>
                    <a:pt x="104" y="81"/>
                    <a:pt x="97" y="72"/>
                  </a:cubicBezTo>
                  <a:cubicBezTo>
                    <a:pt x="95" y="66"/>
                    <a:pt x="95" y="62"/>
                    <a:pt x="91" y="57"/>
                  </a:cubicBezTo>
                  <a:cubicBezTo>
                    <a:pt x="89" y="50"/>
                    <a:pt x="86" y="43"/>
                    <a:pt x="83" y="36"/>
                  </a:cubicBezTo>
                  <a:cubicBezTo>
                    <a:pt x="74" y="37"/>
                    <a:pt x="68" y="39"/>
                    <a:pt x="59" y="40"/>
                  </a:cubicBezTo>
                  <a:cubicBezTo>
                    <a:pt x="46" y="46"/>
                    <a:pt x="78" y="48"/>
                    <a:pt x="80" y="48"/>
                  </a:cubicBezTo>
                  <a:cubicBezTo>
                    <a:pt x="86" y="57"/>
                    <a:pt x="76" y="55"/>
                    <a:pt x="70" y="54"/>
                  </a:cubicBezTo>
                  <a:cubicBezTo>
                    <a:pt x="65" y="52"/>
                    <a:pt x="62" y="49"/>
                    <a:pt x="56" y="48"/>
                  </a:cubicBezTo>
                  <a:cubicBezTo>
                    <a:pt x="50" y="45"/>
                    <a:pt x="51" y="51"/>
                    <a:pt x="43" y="52"/>
                  </a:cubicBezTo>
                  <a:cubicBezTo>
                    <a:pt x="37" y="55"/>
                    <a:pt x="36" y="60"/>
                    <a:pt x="29" y="61"/>
                  </a:cubicBezTo>
                  <a:cubicBezTo>
                    <a:pt x="24" y="64"/>
                    <a:pt x="18" y="63"/>
                    <a:pt x="13" y="66"/>
                  </a:cubicBezTo>
                  <a:cubicBezTo>
                    <a:pt x="0" y="62"/>
                    <a:pt x="16" y="58"/>
                    <a:pt x="22" y="57"/>
                  </a:cubicBezTo>
                  <a:cubicBezTo>
                    <a:pt x="27" y="53"/>
                    <a:pt x="34" y="48"/>
                    <a:pt x="40" y="46"/>
                  </a:cubicBezTo>
                  <a:cubicBezTo>
                    <a:pt x="46" y="38"/>
                    <a:pt x="48" y="33"/>
                    <a:pt x="58" y="27"/>
                  </a:cubicBezTo>
                  <a:cubicBezTo>
                    <a:pt x="62" y="21"/>
                    <a:pt x="64" y="14"/>
                    <a:pt x="70" y="10"/>
                  </a:cubicBezTo>
                  <a:cubicBezTo>
                    <a:pt x="77" y="1"/>
                    <a:pt x="72" y="0"/>
                    <a:pt x="79" y="10"/>
                  </a:cubicBezTo>
                  <a:cubicBezTo>
                    <a:pt x="80" y="17"/>
                    <a:pt x="88" y="33"/>
                    <a:pt x="91" y="40"/>
                  </a:cubicBezTo>
                  <a:cubicBezTo>
                    <a:pt x="92" y="49"/>
                    <a:pt x="90" y="53"/>
                    <a:pt x="98" y="57"/>
                  </a:cubicBezTo>
                  <a:cubicBezTo>
                    <a:pt x="102" y="65"/>
                    <a:pt x="99" y="71"/>
                    <a:pt x="106" y="78"/>
                  </a:cubicBezTo>
                  <a:cubicBezTo>
                    <a:pt x="108" y="88"/>
                    <a:pt x="111" y="100"/>
                    <a:pt x="115" y="109"/>
                  </a:cubicBezTo>
                  <a:cubicBezTo>
                    <a:pt x="117" y="117"/>
                    <a:pt x="114" y="125"/>
                    <a:pt x="122" y="129"/>
                  </a:cubicBezTo>
                  <a:cubicBezTo>
                    <a:pt x="127" y="136"/>
                    <a:pt x="126" y="143"/>
                    <a:pt x="133" y="147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82" name="Freeform 710"/>
            <p:cNvSpPr>
              <a:spLocks/>
            </p:cNvSpPr>
            <p:nvPr/>
          </p:nvSpPr>
          <p:spPr bwMode="auto">
            <a:xfrm>
              <a:off x="1012" y="3003"/>
              <a:ext cx="132" cy="106"/>
            </a:xfrm>
            <a:custGeom>
              <a:avLst/>
              <a:gdLst>
                <a:gd name="T0" fmla="*/ 157 w 267"/>
                <a:gd name="T1" fmla="*/ 216 h 220"/>
                <a:gd name="T2" fmla="*/ 92 w 267"/>
                <a:gd name="T3" fmla="*/ 213 h 220"/>
                <a:gd name="T4" fmla="*/ 29 w 267"/>
                <a:gd name="T5" fmla="*/ 180 h 220"/>
                <a:gd name="T6" fmla="*/ 2 w 267"/>
                <a:gd name="T7" fmla="*/ 117 h 220"/>
                <a:gd name="T8" fmla="*/ 42 w 267"/>
                <a:gd name="T9" fmla="*/ 26 h 220"/>
                <a:gd name="T10" fmla="*/ 153 w 267"/>
                <a:gd name="T11" fmla="*/ 0 h 220"/>
                <a:gd name="T12" fmla="*/ 233 w 267"/>
                <a:gd name="T13" fmla="*/ 29 h 220"/>
                <a:gd name="T14" fmla="*/ 267 w 267"/>
                <a:gd name="T15" fmla="*/ 101 h 220"/>
                <a:gd name="T16" fmla="*/ 240 w 267"/>
                <a:gd name="T17" fmla="*/ 181 h 220"/>
                <a:gd name="T18" fmla="*/ 157 w 267"/>
                <a:gd name="T19" fmla="*/ 21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7" h="220">
                  <a:moveTo>
                    <a:pt x="157" y="216"/>
                  </a:moveTo>
                  <a:cubicBezTo>
                    <a:pt x="133" y="220"/>
                    <a:pt x="113" y="219"/>
                    <a:pt x="92" y="213"/>
                  </a:cubicBezTo>
                  <a:cubicBezTo>
                    <a:pt x="71" y="207"/>
                    <a:pt x="44" y="196"/>
                    <a:pt x="29" y="180"/>
                  </a:cubicBezTo>
                  <a:cubicBezTo>
                    <a:pt x="14" y="164"/>
                    <a:pt x="0" y="143"/>
                    <a:pt x="2" y="117"/>
                  </a:cubicBezTo>
                  <a:cubicBezTo>
                    <a:pt x="5" y="69"/>
                    <a:pt x="8" y="55"/>
                    <a:pt x="42" y="26"/>
                  </a:cubicBezTo>
                  <a:cubicBezTo>
                    <a:pt x="65" y="7"/>
                    <a:pt x="153" y="0"/>
                    <a:pt x="153" y="0"/>
                  </a:cubicBezTo>
                  <a:cubicBezTo>
                    <a:pt x="219" y="10"/>
                    <a:pt x="175" y="7"/>
                    <a:pt x="233" y="29"/>
                  </a:cubicBezTo>
                  <a:cubicBezTo>
                    <a:pt x="241" y="45"/>
                    <a:pt x="267" y="82"/>
                    <a:pt x="267" y="101"/>
                  </a:cubicBezTo>
                  <a:cubicBezTo>
                    <a:pt x="267" y="126"/>
                    <a:pt x="258" y="162"/>
                    <a:pt x="240" y="181"/>
                  </a:cubicBezTo>
                  <a:cubicBezTo>
                    <a:pt x="222" y="200"/>
                    <a:pt x="181" y="212"/>
                    <a:pt x="157" y="216"/>
                  </a:cubicBezTo>
                  <a:close/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83" name="Freeform 711"/>
            <p:cNvSpPr>
              <a:spLocks/>
            </p:cNvSpPr>
            <p:nvPr/>
          </p:nvSpPr>
          <p:spPr bwMode="auto">
            <a:xfrm>
              <a:off x="1099" y="3098"/>
              <a:ext cx="80" cy="92"/>
            </a:xfrm>
            <a:custGeom>
              <a:avLst/>
              <a:gdLst>
                <a:gd name="T0" fmla="*/ 133 w 162"/>
                <a:gd name="T1" fmla="*/ 132 h 191"/>
                <a:gd name="T2" fmla="*/ 81 w 162"/>
                <a:gd name="T3" fmla="*/ 159 h 191"/>
                <a:gd name="T4" fmla="*/ 34 w 162"/>
                <a:gd name="T5" fmla="*/ 183 h 191"/>
                <a:gd name="T6" fmla="*/ 39 w 162"/>
                <a:gd name="T7" fmla="*/ 165 h 191"/>
                <a:gd name="T8" fmla="*/ 39 w 162"/>
                <a:gd name="T9" fmla="*/ 165 h 191"/>
                <a:gd name="T10" fmla="*/ 37 w 162"/>
                <a:gd name="T11" fmla="*/ 152 h 191"/>
                <a:gd name="T12" fmla="*/ 25 w 162"/>
                <a:gd name="T13" fmla="*/ 90 h 191"/>
                <a:gd name="T14" fmla="*/ 22 w 162"/>
                <a:gd name="T15" fmla="*/ 92 h 191"/>
                <a:gd name="T16" fmla="*/ 21 w 162"/>
                <a:gd name="T17" fmla="*/ 74 h 191"/>
                <a:gd name="T18" fmla="*/ 13 w 162"/>
                <a:gd name="T19" fmla="*/ 81 h 191"/>
                <a:gd name="T20" fmla="*/ 21 w 162"/>
                <a:gd name="T21" fmla="*/ 66 h 191"/>
                <a:gd name="T22" fmla="*/ 15 w 162"/>
                <a:gd name="T23" fmla="*/ 45 h 191"/>
                <a:gd name="T24" fmla="*/ 0 w 162"/>
                <a:gd name="T25" fmla="*/ 39 h 191"/>
                <a:gd name="T26" fmla="*/ 28 w 162"/>
                <a:gd name="T27" fmla="*/ 20 h 191"/>
                <a:gd name="T28" fmla="*/ 61 w 162"/>
                <a:gd name="T29" fmla="*/ 8 h 191"/>
                <a:gd name="T30" fmla="*/ 70 w 162"/>
                <a:gd name="T31" fmla="*/ 5 h 191"/>
                <a:gd name="T32" fmla="*/ 105 w 162"/>
                <a:gd name="T33" fmla="*/ 18 h 191"/>
                <a:gd name="T34" fmla="*/ 133 w 162"/>
                <a:gd name="T35" fmla="*/ 65 h 191"/>
                <a:gd name="T36" fmla="*/ 141 w 162"/>
                <a:gd name="T37" fmla="*/ 99 h 191"/>
                <a:gd name="T38" fmla="*/ 115 w 162"/>
                <a:gd name="T39" fmla="*/ 99 h 191"/>
                <a:gd name="T40" fmla="*/ 105 w 162"/>
                <a:gd name="T41" fmla="*/ 96 h 191"/>
                <a:gd name="T42" fmla="*/ 99 w 162"/>
                <a:gd name="T43" fmla="*/ 108 h 191"/>
                <a:gd name="T44" fmla="*/ 81 w 162"/>
                <a:gd name="T45" fmla="*/ 110 h 191"/>
                <a:gd name="T46" fmla="*/ 81 w 162"/>
                <a:gd name="T47" fmla="*/ 87 h 191"/>
                <a:gd name="T48" fmla="*/ 84 w 162"/>
                <a:gd name="T49" fmla="*/ 99 h 191"/>
                <a:gd name="T50" fmla="*/ 61 w 162"/>
                <a:gd name="T51" fmla="*/ 95 h 191"/>
                <a:gd name="T52" fmla="*/ 48 w 162"/>
                <a:gd name="T53" fmla="*/ 89 h 191"/>
                <a:gd name="T54" fmla="*/ 30 w 162"/>
                <a:gd name="T55" fmla="*/ 92 h 191"/>
                <a:gd name="T56" fmla="*/ 45 w 162"/>
                <a:gd name="T57" fmla="*/ 150 h 191"/>
                <a:gd name="T58" fmla="*/ 82 w 162"/>
                <a:gd name="T59" fmla="*/ 138 h 191"/>
                <a:gd name="T60" fmla="*/ 120 w 162"/>
                <a:gd name="T61" fmla="*/ 120 h 191"/>
                <a:gd name="T62" fmla="*/ 130 w 162"/>
                <a:gd name="T63" fmla="*/ 111 h 191"/>
                <a:gd name="T64" fmla="*/ 162 w 162"/>
                <a:gd name="T65" fmla="*/ 12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2" h="191">
                  <a:moveTo>
                    <a:pt x="160" y="120"/>
                  </a:moveTo>
                  <a:cubicBezTo>
                    <a:pt x="149" y="122"/>
                    <a:pt x="144" y="130"/>
                    <a:pt x="133" y="132"/>
                  </a:cubicBezTo>
                  <a:cubicBezTo>
                    <a:pt x="124" y="138"/>
                    <a:pt x="116" y="145"/>
                    <a:pt x="105" y="147"/>
                  </a:cubicBezTo>
                  <a:cubicBezTo>
                    <a:pt x="96" y="150"/>
                    <a:pt x="90" y="157"/>
                    <a:pt x="81" y="159"/>
                  </a:cubicBezTo>
                  <a:cubicBezTo>
                    <a:pt x="75" y="162"/>
                    <a:pt x="72" y="164"/>
                    <a:pt x="66" y="165"/>
                  </a:cubicBezTo>
                  <a:cubicBezTo>
                    <a:pt x="54" y="170"/>
                    <a:pt x="49" y="181"/>
                    <a:pt x="34" y="183"/>
                  </a:cubicBezTo>
                  <a:cubicBezTo>
                    <a:pt x="24" y="191"/>
                    <a:pt x="38" y="184"/>
                    <a:pt x="40" y="182"/>
                  </a:cubicBezTo>
                  <a:cubicBezTo>
                    <a:pt x="43" y="175"/>
                    <a:pt x="40" y="172"/>
                    <a:pt x="39" y="165"/>
                  </a:cubicBezTo>
                  <a:cubicBezTo>
                    <a:pt x="37" y="166"/>
                    <a:pt x="32" y="168"/>
                    <a:pt x="34" y="167"/>
                  </a:cubicBezTo>
                  <a:cubicBezTo>
                    <a:pt x="36" y="166"/>
                    <a:pt x="37" y="166"/>
                    <a:pt x="39" y="165"/>
                  </a:cubicBezTo>
                  <a:cubicBezTo>
                    <a:pt x="40" y="157"/>
                    <a:pt x="45" y="153"/>
                    <a:pt x="39" y="149"/>
                  </a:cubicBezTo>
                  <a:cubicBezTo>
                    <a:pt x="35" y="150"/>
                    <a:pt x="24" y="159"/>
                    <a:pt x="37" y="152"/>
                  </a:cubicBezTo>
                  <a:cubicBezTo>
                    <a:pt x="35" y="143"/>
                    <a:pt x="38" y="132"/>
                    <a:pt x="30" y="126"/>
                  </a:cubicBezTo>
                  <a:cubicBezTo>
                    <a:pt x="32" y="113"/>
                    <a:pt x="32" y="102"/>
                    <a:pt x="25" y="90"/>
                  </a:cubicBezTo>
                  <a:cubicBezTo>
                    <a:pt x="25" y="92"/>
                    <a:pt x="26" y="95"/>
                    <a:pt x="24" y="96"/>
                  </a:cubicBezTo>
                  <a:cubicBezTo>
                    <a:pt x="23" y="97"/>
                    <a:pt x="22" y="93"/>
                    <a:pt x="22" y="92"/>
                  </a:cubicBezTo>
                  <a:cubicBezTo>
                    <a:pt x="22" y="87"/>
                    <a:pt x="23" y="83"/>
                    <a:pt x="24" y="78"/>
                  </a:cubicBezTo>
                  <a:cubicBezTo>
                    <a:pt x="23" y="77"/>
                    <a:pt x="23" y="73"/>
                    <a:pt x="21" y="74"/>
                  </a:cubicBezTo>
                  <a:cubicBezTo>
                    <a:pt x="19" y="75"/>
                    <a:pt x="21" y="79"/>
                    <a:pt x="19" y="80"/>
                  </a:cubicBezTo>
                  <a:cubicBezTo>
                    <a:pt x="17" y="81"/>
                    <a:pt x="11" y="81"/>
                    <a:pt x="13" y="81"/>
                  </a:cubicBezTo>
                  <a:cubicBezTo>
                    <a:pt x="17" y="81"/>
                    <a:pt x="20" y="80"/>
                    <a:pt x="24" y="80"/>
                  </a:cubicBezTo>
                  <a:cubicBezTo>
                    <a:pt x="17" y="76"/>
                    <a:pt x="17" y="74"/>
                    <a:pt x="21" y="66"/>
                  </a:cubicBezTo>
                  <a:cubicBezTo>
                    <a:pt x="17" y="59"/>
                    <a:pt x="8" y="67"/>
                    <a:pt x="18" y="59"/>
                  </a:cubicBezTo>
                  <a:cubicBezTo>
                    <a:pt x="20" y="49"/>
                    <a:pt x="27" y="51"/>
                    <a:pt x="15" y="45"/>
                  </a:cubicBezTo>
                  <a:cubicBezTo>
                    <a:pt x="5" y="51"/>
                    <a:pt x="15" y="50"/>
                    <a:pt x="18" y="41"/>
                  </a:cubicBezTo>
                  <a:cubicBezTo>
                    <a:pt x="11" y="38"/>
                    <a:pt x="7" y="41"/>
                    <a:pt x="0" y="39"/>
                  </a:cubicBezTo>
                  <a:cubicBezTo>
                    <a:pt x="8" y="38"/>
                    <a:pt x="14" y="40"/>
                    <a:pt x="16" y="30"/>
                  </a:cubicBezTo>
                  <a:cubicBezTo>
                    <a:pt x="3" y="20"/>
                    <a:pt x="19" y="21"/>
                    <a:pt x="28" y="20"/>
                  </a:cubicBezTo>
                  <a:cubicBezTo>
                    <a:pt x="33" y="18"/>
                    <a:pt x="37" y="19"/>
                    <a:pt x="42" y="17"/>
                  </a:cubicBezTo>
                  <a:cubicBezTo>
                    <a:pt x="49" y="15"/>
                    <a:pt x="53" y="9"/>
                    <a:pt x="61" y="8"/>
                  </a:cubicBezTo>
                  <a:cubicBezTo>
                    <a:pt x="61" y="6"/>
                    <a:pt x="59" y="3"/>
                    <a:pt x="60" y="2"/>
                  </a:cubicBezTo>
                  <a:cubicBezTo>
                    <a:pt x="62" y="0"/>
                    <a:pt x="68" y="5"/>
                    <a:pt x="70" y="5"/>
                  </a:cubicBezTo>
                  <a:cubicBezTo>
                    <a:pt x="76" y="6"/>
                    <a:pt x="82" y="6"/>
                    <a:pt x="88" y="6"/>
                  </a:cubicBezTo>
                  <a:cubicBezTo>
                    <a:pt x="107" y="9"/>
                    <a:pt x="99" y="6"/>
                    <a:pt x="105" y="18"/>
                  </a:cubicBezTo>
                  <a:cubicBezTo>
                    <a:pt x="106" y="25"/>
                    <a:pt x="113" y="30"/>
                    <a:pt x="117" y="36"/>
                  </a:cubicBezTo>
                  <a:cubicBezTo>
                    <a:pt x="119" y="49"/>
                    <a:pt x="127" y="54"/>
                    <a:pt x="133" y="65"/>
                  </a:cubicBezTo>
                  <a:cubicBezTo>
                    <a:pt x="135" y="81"/>
                    <a:pt x="137" y="75"/>
                    <a:pt x="141" y="86"/>
                  </a:cubicBezTo>
                  <a:cubicBezTo>
                    <a:pt x="142" y="91"/>
                    <a:pt x="149" y="103"/>
                    <a:pt x="141" y="99"/>
                  </a:cubicBezTo>
                  <a:cubicBezTo>
                    <a:pt x="136" y="101"/>
                    <a:pt x="131" y="102"/>
                    <a:pt x="126" y="104"/>
                  </a:cubicBezTo>
                  <a:cubicBezTo>
                    <a:pt x="119" y="101"/>
                    <a:pt x="118" y="107"/>
                    <a:pt x="115" y="99"/>
                  </a:cubicBezTo>
                  <a:cubicBezTo>
                    <a:pt x="111" y="106"/>
                    <a:pt x="118" y="112"/>
                    <a:pt x="109" y="108"/>
                  </a:cubicBezTo>
                  <a:cubicBezTo>
                    <a:pt x="104" y="101"/>
                    <a:pt x="101" y="105"/>
                    <a:pt x="105" y="96"/>
                  </a:cubicBezTo>
                  <a:cubicBezTo>
                    <a:pt x="98" y="90"/>
                    <a:pt x="97" y="93"/>
                    <a:pt x="94" y="101"/>
                  </a:cubicBezTo>
                  <a:cubicBezTo>
                    <a:pt x="98" y="104"/>
                    <a:pt x="114" y="112"/>
                    <a:pt x="99" y="108"/>
                  </a:cubicBezTo>
                  <a:cubicBezTo>
                    <a:pt x="86" y="97"/>
                    <a:pt x="95" y="115"/>
                    <a:pt x="91" y="117"/>
                  </a:cubicBezTo>
                  <a:cubicBezTo>
                    <a:pt x="91" y="117"/>
                    <a:pt x="82" y="111"/>
                    <a:pt x="81" y="110"/>
                  </a:cubicBezTo>
                  <a:cubicBezTo>
                    <a:pt x="92" y="108"/>
                    <a:pt x="95" y="104"/>
                    <a:pt x="84" y="99"/>
                  </a:cubicBezTo>
                  <a:cubicBezTo>
                    <a:pt x="83" y="95"/>
                    <a:pt x="83" y="91"/>
                    <a:pt x="81" y="87"/>
                  </a:cubicBezTo>
                  <a:cubicBezTo>
                    <a:pt x="80" y="85"/>
                    <a:pt x="77" y="79"/>
                    <a:pt x="76" y="81"/>
                  </a:cubicBezTo>
                  <a:cubicBezTo>
                    <a:pt x="74" y="84"/>
                    <a:pt x="82" y="96"/>
                    <a:pt x="84" y="99"/>
                  </a:cubicBezTo>
                  <a:cubicBezTo>
                    <a:pt x="81" y="111"/>
                    <a:pt x="79" y="106"/>
                    <a:pt x="76" y="98"/>
                  </a:cubicBezTo>
                  <a:cubicBezTo>
                    <a:pt x="62" y="105"/>
                    <a:pt x="75" y="90"/>
                    <a:pt x="61" y="95"/>
                  </a:cubicBezTo>
                  <a:cubicBezTo>
                    <a:pt x="65" y="108"/>
                    <a:pt x="61" y="99"/>
                    <a:pt x="63" y="93"/>
                  </a:cubicBezTo>
                  <a:cubicBezTo>
                    <a:pt x="56" y="89"/>
                    <a:pt x="56" y="86"/>
                    <a:pt x="48" y="89"/>
                  </a:cubicBezTo>
                  <a:cubicBezTo>
                    <a:pt x="50" y="80"/>
                    <a:pt x="44" y="82"/>
                    <a:pt x="40" y="87"/>
                  </a:cubicBezTo>
                  <a:cubicBezTo>
                    <a:pt x="34" y="81"/>
                    <a:pt x="31" y="84"/>
                    <a:pt x="30" y="92"/>
                  </a:cubicBezTo>
                  <a:cubicBezTo>
                    <a:pt x="35" y="99"/>
                    <a:pt x="33" y="108"/>
                    <a:pt x="36" y="116"/>
                  </a:cubicBezTo>
                  <a:cubicBezTo>
                    <a:pt x="37" y="128"/>
                    <a:pt x="33" y="143"/>
                    <a:pt x="45" y="150"/>
                  </a:cubicBezTo>
                  <a:cubicBezTo>
                    <a:pt x="41" y="159"/>
                    <a:pt x="48" y="153"/>
                    <a:pt x="54" y="152"/>
                  </a:cubicBezTo>
                  <a:cubicBezTo>
                    <a:pt x="65" y="144"/>
                    <a:pt x="67" y="141"/>
                    <a:pt x="82" y="138"/>
                  </a:cubicBezTo>
                  <a:cubicBezTo>
                    <a:pt x="87" y="135"/>
                    <a:pt x="90" y="132"/>
                    <a:pt x="96" y="131"/>
                  </a:cubicBezTo>
                  <a:cubicBezTo>
                    <a:pt x="98" y="122"/>
                    <a:pt x="112" y="123"/>
                    <a:pt x="120" y="120"/>
                  </a:cubicBezTo>
                  <a:cubicBezTo>
                    <a:pt x="124" y="117"/>
                    <a:pt x="128" y="116"/>
                    <a:pt x="133" y="113"/>
                  </a:cubicBezTo>
                  <a:cubicBezTo>
                    <a:pt x="139" y="109"/>
                    <a:pt x="141" y="110"/>
                    <a:pt x="130" y="111"/>
                  </a:cubicBezTo>
                  <a:cubicBezTo>
                    <a:pt x="140" y="103"/>
                    <a:pt x="135" y="105"/>
                    <a:pt x="144" y="102"/>
                  </a:cubicBezTo>
                  <a:cubicBezTo>
                    <a:pt x="149" y="104"/>
                    <a:pt x="162" y="115"/>
                    <a:pt x="162" y="122"/>
                  </a:cubicBezTo>
                  <a:cubicBezTo>
                    <a:pt x="162" y="123"/>
                    <a:pt x="161" y="121"/>
                    <a:pt x="160" y="120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84" name="Freeform 712"/>
            <p:cNvSpPr>
              <a:spLocks/>
            </p:cNvSpPr>
            <p:nvPr/>
          </p:nvSpPr>
          <p:spPr bwMode="auto">
            <a:xfrm>
              <a:off x="942" y="3250"/>
              <a:ext cx="102" cy="99"/>
            </a:xfrm>
            <a:custGeom>
              <a:avLst/>
              <a:gdLst>
                <a:gd name="T0" fmla="*/ 208 w 208"/>
                <a:gd name="T1" fmla="*/ 69 h 204"/>
                <a:gd name="T2" fmla="*/ 191 w 208"/>
                <a:gd name="T3" fmla="*/ 65 h 204"/>
                <a:gd name="T4" fmla="*/ 176 w 208"/>
                <a:gd name="T5" fmla="*/ 59 h 204"/>
                <a:gd name="T6" fmla="*/ 143 w 208"/>
                <a:gd name="T7" fmla="*/ 41 h 204"/>
                <a:gd name="T8" fmla="*/ 139 w 208"/>
                <a:gd name="T9" fmla="*/ 44 h 204"/>
                <a:gd name="T10" fmla="*/ 133 w 208"/>
                <a:gd name="T11" fmla="*/ 45 h 204"/>
                <a:gd name="T12" fmla="*/ 119 w 208"/>
                <a:gd name="T13" fmla="*/ 54 h 204"/>
                <a:gd name="T14" fmla="*/ 106 w 208"/>
                <a:gd name="T15" fmla="*/ 62 h 204"/>
                <a:gd name="T16" fmla="*/ 109 w 208"/>
                <a:gd name="T17" fmla="*/ 66 h 204"/>
                <a:gd name="T18" fmla="*/ 107 w 208"/>
                <a:gd name="T19" fmla="*/ 62 h 204"/>
                <a:gd name="T20" fmla="*/ 122 w 208"/>
                <a:gd name="T21" fmla="*/ 57 h 204"/>
                <a:gd name="T22" fmla="*/ 130 w 208"/>
                <a:gd name="T23" fmla="*/ 50 h 204"/>
                <a:gd name="T24" fmla="*/ 131 w 208"/>
                <a:gd name="T25" fmla="*/ 45 h 204"/>
                <a:gd name="T26" fmla="*/ 136 w 208"/>
                <a:gd name="T27" fmla="*/ 42 h 204"/>
                <a:gd name="T28" fmla="*/ 124 w 208"/>
                <a:gd name="T29" fmla="*/ 33 h 204"/>
                <a:gd name="T30" fmla="*/ 116 w 208"/>
                <a:gd name="T31" fmla="*/ 48 h 204"/>
                <a:gd name="T32" fmla="*/ 95 w 208"/>
                <a:gd name="T33" fmla="*/ 48 h 204"/>
                <a:gd name="T34" fmla="*/ 100 w 208"/>
                <a:gd name="T35" fmla="*/ 78 h 204"/>
                <a:gd name="T36" fmla="*/ 94 w 208"/>
                <a:gd name="T37" fmla="*/ 63 h 204"/>
                <a:gd name="T38" fmla="*/ 97 w 208"/>
                <a:gd name="T39" fmla="*/ 57 h 204"/>
                <a:gd name="T40" fmla="*/ 91 w 208"/>
                <a:gd name="T41" fmla="*/ 56 h 204"/>
                <a:gd name="T42" fmla="*/ 77 w 208"/>
                <a:gd name="T43" fmla="*/ 50 h 204"/>
                <a:gd name="T44" fmla="*/ 82 w 208"/>
                <a:gd name="T45" fmla="*/ 47 h 204"/>
                <a:gd name="T46" fmla="*/ 64 w 208"/>
                <a:gd name="T47" fmla="*/ 48 h 204"/>
                <a:gd name="T48" fmla="*/ 85 w 208"/>
                <a:gd name="T49" fmla="*/ 47 h 204"/>
                <a:gd name="T50" fmla="*/ 92 w 208"/>
                <a:gd name="T51" fmla="*/ 39 h 204"/>
                <a:gd name="T52" fmla="*/ 116 w 208"/>
                <a:gd name="T53" fmla="*/ 42 h 204"/>
                <a:gd name="T54" fmla="*/ 119 w 208"/>
                <a:gd name="T55" fmla="*/ 29 h 204"/>
                <a:gd name="T56" fmla="*/ 107 w 208"/>
                <a:gd name="T57" fmla="*/ 26 h 204"/>
                <a:gd name="T58" fmla="*/ 86 w 208"/>
                <a:gd name="T59" fmla="*/ 20 h 204"/>
                <a:gd name="T60" fmla="*/ 74 w 208"/>
                <a:gd name="T61" fmla="*/ 9 h 204"/>
                <a:gd name="T62" fmla="*/ 56 w 208"/>
                <a:gd name="T63" fmla="*/ 32 h 204"/>
                <a:gd name="T64" fmla="*/ 58 w 208"/>
                <a:gd name="T65" fmla="*/ 45 h 204"/>
                <a:gd name="T66" fmla="*/ 49 w 208"/>
                <a:gd name="T67" fmla="*/ 57 h 204"/>
                <a:gd name="T68" fmla="*/ 41 w 208"/>
                <a:gd name="T69" fmla="*/ 78 h 204"/>
                <a:gd name="T70" fmla="*/ 23 w 208"/>
                <a:gd name="T71" fmla="*/ 113 h 204"/>
                <a:gd name="T72" fmla="*/ 14 w 208"/>
                <a:gd name="T73" fmla="*/ 150 h 204"/>
                <a:gd name="T74" fmla="*/ 2 w 208"/>
                <a:gd name="T75" fmla="*/ 204 h 204"/>
                <a:gd name="T76" fmla="*/ 7 w 208"/>
                <a:gd name="T77" fmla="*/ 170 h 204"/>
                <a:gd name="T78" fmla="*/ 16 w 208"/>
                <a:gd name="T79" fmla="*/ 149 h 204"/>
                <a:gd name="T80" fmla="*/ 22 w 208"/>
                <a:gd name="T81" fmla="*/ 117 h 204"/>
                <a:gd name="T82" fmla="*/ 32 w 208"/>
                <a:gd name="T83" fmla="*/ 99 h 204"/>
                <a:gd name="T84" fmla="*/ 34 w 208"/>
                <a:gd name="T85" fmla="*/ 90 h 204"/>
                <a:gd name="T86" fmla="*/ 40 w 208"/>
                <a:gd name="T87" fmla="*/ 75 h 204"/>
                <a:gd name="T88" fmla="*/ 43 w 208"/>
                <a:gd name="T89" fmla="*/ 62 h 204"/>
                <a:gd name="T90" fmla="*/ 50 w 208"/>
                <a:gd name="T91" fmla="*/ 32 h 204"/>
                <a:gd name="T92" fmla="*/ 58 w 208"/>
                <a:gd name="T93" fmla="*/ 14 h 204"/>
                <a:gd name="T94" fmla="*/ 67 w 208"/>
                <a:gd name="T95" fmla="*/ 2 h 204"/>
                <a:gd name="T96" fmla="*/ 74 w 208"/>
                <a:gd name="T97" fmla="*/ 8 h 204"/>
                <a:gd name="T98" fmla="*/ 88 w 208"/>
                <a:gd name="T99" fmla="*/ 11 h 204"/>
                <a:gd name="T100" fmla="*/ 115 w 208"/>
                <a:gd name="T101" fmla="*/ 21 h 204"/>
                <a:gd name="T102" fmla="*/ 139 w 208"/>
                <a:gd name="T103" fmla="*/ 33 h 204"/>
                <a:gd name="T104" fmla="*/ 160 w 208"/>
                <a:gd name="T105" fmla="*/ 39 h 204"/>
                <a:gd name="T106" fmla="*/ 178 w 208"/>
                <a:gd name="T107" fmla="*/ 51 h 204"/>
                <a:gd name="T108" fmla="*/ 208 w 208"/>
                <a:gd name="T109" fmla="*/ 69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8" h="204">
                  <a:moveTo>
                    <a:pt x="208" y="69"/>
                  </a:moveTo>
                  <a:cubicBezTo>
                    <a:pt x="201" y="68"/>
                    <a:pt x="197" y="66"/>
                    <a:pt x="191" y="65"/>
                  </a:cubicBezTo>
                  <a:cubicBezTo>
                    <a:pt x="186" y="61"/>
                    <a:pt x="182" y="60"/>
                    <a:pt x="176" y="59"/>
                  </a:cubicBezTo>
                  <a:cubicBezTo>
                    <a:pt x="171" y="51"/>
                    <a:pt x="153" y="43"/>
                    <a:pt x="143" y="41"/>
                  </a:cubicBezTo>
                  <a:cubicBezTo>
                    <a:pt x="142" y="42"/>
                    <a:pt x="141" y="43"/>
                    <a:pt x="139" y="44"/>
                  </a:cubicBezTo>
                  <a:cubicBezTo>
                    <a:pt x="137" y="45"/>
                    <a:pt x="135" y="44"/>
                    <a:pt x="133" y="45"/>
                  </a:cubicBezTo>
                  <a:cubicBezTo>
                    <a:pt x="127" y="49"/>
                    <a:pt x="128" y="52"/>
                    <a:pt x="119" y="54"/>
                  </a:cubicBezTo>
                  <a:cubicBezTo>
                    <a:pt x="114" y="56"/>
                    <a:pt x="110" y="59"/>
                    <a:pt x="106" y="62"/>
                  </a:cubicBezTo>
                  <a:cubicBezTo>
                    <a:pt x="107" y="63"/>
                    <a:pt x="107" y="66"/>
                    <a:pt x="109" y="66"/>
                  </a:cubicBezTo>
                  <a:cubicBezTo>
                    <a:pt x="110" y="66"/>
                    <a:pt x="106" y="63"/>
                    <a:pt x="107" y="62"/>
                  </a:cubicBezTo>
                  <a:cubicBezTo>
                    <a:pt x="108" y="59"/>
                    <a:pt x="121" y="57"/>
                    <a:pt x="122" y="57"/>
                  </a:cubicBezTo>
                  <a:cubicBezTo>
                    <a:pt x="127" y="41"/>
                    <a:pt x="119" y="59"/>
                    <a:pt x="130" y="50"/>
                  </a:cubicBezTo>
                  <a:cubicBezTo>
                    <a:pt x="131" y="49"/>
                    <a:pt x="130" y="46"/>
                    <a:pt x="131" y="45"/>
                  </a:cubicBezTo>
                  <a:cubicBezTo>
                    <a:pt x="132" y="43"/>
                    <a:pt x="134" y="43"/>
                    <a:pt x="136" y="42"/>
                  </a:cubicBezTo>
                  <a:cubicBezTo>
                    <a:pt x="131" y="39"/>
                    <a:pt x="129" y="35"/>
                    <a:pt x="124" y="33"/>
                  </a:cubicBezTo>
                  <a:cubicBezTo>
                    <a:pt x="121" y="45"/>
                    <a:pt x="120" y="40"/>
                    <a:pt x="116" y="48"/>
                  </a:cubicBezTo>
                  <a:cubicBezTo>
                    <a:pt x="111" y="41"/>
                    <a:pt x="103" y="47"/>
                    <a:pt x="95" y="48"/>
                  </a:cubicBezTo>
                  <a:cubicBezTo>
                    <a:pt x="106" y="55"/>
                    <a:pt x="101" y="65"/>
                    <a:pt x="100" y="78"/>
                  </a:cubicBezTo>
                  <a:cubicBezTo>
                    <a:pt x="98" y="72"/>
                    <a:pt x="95" y="69"/>
                    <a:pt x="94" y="63"/>
                  </a:cubicBezTo>
                  <a:cubicBezTo>
                    <a:pt x="96" y="49"/>
                    <a:pt x="79" y="61"/>
                    <a:pt x="97" y="57"/>
                  </a:cubicBezTo>
                  <a:cubicBezTo>
                    <a:pt x="90" y="56"/>
                    <a:pt x="87" y="63"/>
                    <a:pt x="91" y="56"/>
                  </a:cubicBezTo>
                  <a:cubicBezTo>
                    <a:pt x="86" y="53"/>
                    <a:pt x="83" y="51"/>
                    <a:pt x="77" y="50"/>
                  </a:cubicBezTo>
                  <a:cubicBezTo>
                    <a:pt x="79" y="49"/>
                    <a:pt x="84" y="47"/>
                    <a:pt x="82" y="47"/>
                  </a:cubicBezTo>
                  <a:cubicBezTo>
                    <a:pt x="76" y="46"/>
                    <a:pt x="58" y="48"/>
                    <a:pt x="64" y="48"/>
                  </a:cubicBezTo>
                  <a:cubicBezTo>
                    <a:pt x="71" y="48"/>
                    <a:pt x="78" y="47"/>
                    <a:pt x="85" y="47"/>
                  </a:cubicBezTo>
                  <a:cubicBezTo>
                    <a:pt x="80" y="38"/>
                    <a:pt x="85" y="42"/>
                    <a:pt x="92" y="39"/>
                  </a:cubicBezTo>
                  <a:cubicBezTo>
                    <a:pt x="96" y="46"/>
                    <a:pt x="106" y="41"/>
                    <a:pt x="116" y="42"/>
                  </a:cubicBezTo>
                  <a:cubicBezTo>
                    <a:pt x="124" y="40"/>
                    <a:pt x="128" y="35"/>
                    <a:pt x="119" y="29"/>
                  </a:cubicBezTo>
                  <a:cubicBezTo>
                    <a:pt x="117" y="28"/>
                    <a:pt x="110" y="27"/>
                    <a:pt x="107" y="26"/>
                  </a:cubicBezTo>
                  <a:cubicBezTo>
                    <a:pt x="101" y="23"/>
                    <a:pt x="93" y="21"/>
                    <a:pt x="86" y="20"/>
                  </a:cubicBezTo>
                  <a:cubicBezTo>
                    <a:pt x="81" y="16"/>
                    <a:pt x="79" y="12"/>
                    <a:pt x="74" y="9"/>
                  </a:cubicBezTo>
                  <a:cubicBezTo>
                    <a:pt x="59" y="13"/>
                    <a:pt x="67" y="25"/>
                    <a:pt x="56" y="32"/>
                  </a:cubicBezTo>
                  <a:cubicBezTo>
                    <a:pt x="55" y="40"/>
                    <a:pt x="51" y="41"/>
                    <a:pt x="58" y="45"/>
                  </a:cubicBezTo>
                  <a:cubicBezTo>
                    <a:pt x="56" y="51"/>
                    <a:pt x="53" y="52"/>
                    <a:pt x="49" y="57"/>
                  </a:cubicBezTo>
                  <a:cubicBezTo>
                    <a:pt x="47" y="64"/>
                    <a:pt x="44" y="71"/>
                    <a:pt x="41" y="78"/>
                  </a:cubicBezTo>
                  <a:cubicBezTo>
                    <a:pt x="38" y="92"/>
                    <a:pt x="36" y="105"/>
                    <a:pt x="23" y="113"/>
                  </a:cubicBezTo>
                  <a:cubicBezTo>
                    <a:pt x="21" y="126"/>
                    <a:pt x="22" y="139"/>
                    <a:pt x="14" y="150"/>
                  </a:cubicBezTo>
                  <a:cubicBezTo>
                    <a:pt x="11" y="166"/>
                    <a:pt x="12" y="191"/>
                    <a:pt x="2" y="204"/>
                  </a:cubicBezTo>
                  <a:cubicBezTo>
                    <a:pt x="0" y="193"/>
                    <a:pt x="2" y="180"/>
                    <a:pt x="7" y="170"/>
                  </a:cubicBezTo>
                  <a:cubicBezTo>
                    <a:pt x="8" y="162"/>
                    <a:pt x="12" y="157"/>
                    <a:pt x="16" y="149"/>
                  </a:cubicBezTo>
                  <a:cubicBezTo>
                    <a:pt x="17" y="138"/>
                    <a:pt x="18" y="127"/>
                    <a:pt x="22" y="117"/>
                  </a:cubicBezTo>
                  <a:cubicBezTo>
                    <a:pt x="23" y="109"/>
                    <a:pt x="26" y="104"/>
                    <a:pt x="32" y="99"/>
                  </a:cubicBezTo>
                  <a:cubicBezTo>
                    <a:pt x="37" y="89"/>
                    <a:pt x="23" y="97"/>
                    <a:pt x="34" y="90"/>
                  </a:cubicBezTo>
                  <a:cubicBezTo>
                    <a:pt x="38" y="85"/>
                    <a:pt x="38" y="81"/>
                    <a:pt x="40" y="75"/>
                  </a:cubicBezTo>
                  <a:cubicBezTo>
                    <a:pt x="37" y="69"/>
                    <a:pt x="39" y="67"/>
                    <a:pt x="43" y="62"/>
                  </a:cubicBezTo>
                  <a:cubicBezTo>
                    <a:pt x="45" y="52"/>
                    <a:pt x="44" y="40"/>
                    <a:pt x="50" y="32"/>
                  </a:cubicBezTo>
                  <a:cubicBezTo>
                    <a:pt x="52" y="25"/>
                    <a:pt x="54" y="20"/>
                    <a:pt x="58" y="14"/>
                  </a:cubicBezTo>
                  <a:cubicBezTo>
                    <a:pt x="59" y="7"/>
                    <a:pt x="61" y="6"/>
                    <a:pt x="67" y="2"/>
                  </a:cubicBezTo>
                  <a:cubicBezTo>
                    <a:pt x="83" y="5"/>
                    <a:pt x="66" y="0"/>
                    <a:pt x="74" y="8"/>
                  </a:cubicBezTo>
                  <a:cubicBezTo>
                    <a:pt x="77" y="11"/>
                    <a:pt x="83" y="10"/>
                    <a:pt x="88" y="11"/>
                  </a:cubicBezTo>
                  <a:cubicBezTo>
                    <a:pt x="96" y="21"/>
                    <a:pt x="102" y="20"/>
                    <a:pt x="115" y="21"/>
                  </a:cubicBezTo>
                  <a:cubicBezTo>
                    <a:pt x="123" y="25"/>
                    <a:pt x="130" y="31"/>
                    <a:pt x="139" y="33"/>
                  </a:cubicBezTo>
                  <a:cubicBezTo>
                    <a:pt x="145" y="36"/>
                    <a:pt x="153" y="38"/>
                    <a:pt x="160" y="39"/>
                  </a:cubicBezTo>
                  <a:cubicBezTo>
                    <a:pt x="163" y="44"/>
                    <a:pt x="172" y="50"/>
                    <a:pt x="178" y="51"/>
                  </a:cubicBezTo>
                  <a:cubicBezTo>
                    <a:pt x="183" y="54"/>
                    <a:pt x="205" y="65"/>
                    <a:pt x="208" y="69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85" name="Freeform 713"/>
            <p:cNvSpPr>
              <a:spLocks/>
            </p:cNvSpPr>
            <p:nvPr/>
          </p:nvSpPr>
          <p:spPr bwMode="auto">
            <a:xfrm>
              <a:off x="938" y="3256"/>
              <a:ext cx="111" cy="116"/>
            </a:xfrm>
            <a:custGeom>
              <a:avLst/>
              <a:gdLst>
                <a:gd name="T0" fmla="*/ 56 w 225"/>
                <a:gd name="T1" fmla="*/ 33 h 241"/>
                <a:gd name="T2" fmla="*/ 50 w 225"/>
                <a:gd name="T3" fmla="*/ 71 h 241"/>
                <a:gd name="T4" fmla="*/ 9 w 225"/>
                <a:gd name="T5" fmla="*/ 171 h 241"/>
                <a:gd name="T6" fmla="*/ 65 w 225"/>
                <a:gd name="T7" fmla="*/ 216 h 241"/>
                <a:gd name="T8" fmla="*/ 120 w 225"/>
                <a:gd name="T9" fmla="*/ 234 h 241"/>
                <a:gd name="T10" fmla="*/ 134 w 225"/>
                <a:gd name="T11" fmla="*/ 207 h 241"/>
                <a:gd name="T12" fmla="*/ 167 w 225"/>
                <a:gd name="T13" fmla="*/ 179 h 241"/>
                <a:gd name="T14" fmla="*/ 206 w 225"/>
                <a:gd name="T15" fmla="*/ 140 h 241"/>
                <a:gd name="T16" fmla="*/ 182 w 225"/>
                <a:gd name="T17" fmla="*/ 137 h 241"/>
                <a:gd name="T18" fmla="*/ 159 w 225"/>
                <a:gd name="T19" fmla="*/ 141 h 241"/>
                <a:gd name="T20" fmla="*/ 192 w 225"/>
                <a:gd name="T21" fmla="*/ 137 h 241"/>
                <a:gd name="T22" fmla="*/ 191 w 225"/>
                <a:gd name="T23" fmla="*/ 134 h 241"/>
                <a:gd name="T24" fmla="*/ 117 w 225"/>
                <a:gd name="T25" fmla="*/ 135 h 241"/>
                <a:gd name="T26" fmla="*/ 116 w 225"/>
                <a:gd name="T27" fmla="*/ 135 h 241"/>
                <a:gd name="T28" fmla="*/ 80 w 225"/>
                <a:gd name="T29" fmla="*/ 129 h 241"/>
                <a:gd name="T30" fmla="*/ 47 w 225"/>
                <a:gd name="T31" fmla="*/ 135 h 241"/>
                <a:gd name="T32" fmla="*/ 36 w 225"/>
                <a:gd name="T33" fmla="*/ 125 h 241"/>
                <a:gd name="T34" fmla="*/ 56 w 225"/>
                <a:gd name="T35" fmla="*/ 114 h 241"/>
                <a:gd name="T36" fmla="*/ 86 w 225"/>
                <a:gd name="T37" fmla="*/ 122 h 241"/>
                <a:gd name="T38" fmla="*/ 191 w 225"/>
                <a:gd name="T39" fmla="*/ 129 h 241"/>
                <a:gd name="T40" fmla="*/ 213 w 225"/>
                <a:gd name="T41" fmla="*/ 95 h 241"/>
                <a:gd name="T42" fmla="*/ 186 w 225"/>
                <a:gd name="T43" fmla="*/ 53 h 241"/>
                <a:gd name="T44" fmla="*/ 165 w 225"/>
                <a:gd name="T45" fmla="*/ 69 h 241"/>
                <a:gd name="T46" fmla="*/ 168 w 225"/>
                <a:gd name="T47" fmla="*/ 60 h 241"/>
                <a:gd name="T48" fmla="*/ 144 w 225"/>
                <a:gd name="T49" fmla="*/ 63 h 241"/>
                <a:gd name="T50" fmla="*/ 132 w 225"/>
                <a:gd name="T51" fmla="*/ 75 h 241"/>
                <a:gd name="T52" fmla="*/ 116 w 225"/>
                <a:gd name="T53" fmla="*/ 75 h 241"/>
                <a:gd name="T54" fmla="*/ 101 w 225"/>
                <a:gd name="T55" fmla="*/ 54 h 241"/>
                <a:gd name="T56" fmla="*/ 102 w 225"/>
                <a:gd name="T57" fmla="*/ 78 h 241"/>
                <a:gd name="T58" fmla="*/ 95 w 225"/>
                <a:gd name="T59" fmla="*/ 72 h 241"/>
                <a:gd name="T60" fmla="*/ 98 w 225"/>
                <a:gd name="T61" fmla="*/ 81 h 241"/>
                <a:gd name="T62" fmla="*/ 90 w 225"/>
                <a:gd name="T63" fmla="*/ 84 h 241"/>
                <a:gd name="T64" fmla="*/ 77 w 225"/>
                <a:gd name="T65" fmla="*/ 92 h 241"/>
                <a:gd name="T66" fmla="*/ 59 w 225"/>
                <a:gd name="T67" fmla="*/ 99 h 241"/>
                <a:gd name="T68" fmla="*/ 84 w 225"/>
                <a:gd name="T69" fmla="*/ 105 h 241"/>
                <a:gd name="T70" fmla="*/ 53 w 225"/>
                <a:gd name="T71" fmla="*/ 101 h 241"/>
                <a:gd name="T72" fmla="*/ 65 w 225"/>
                <a:gd name="T73" fmla="*/ 72 h 241"/>
                <a:gd name="T74" fmla="*/ 68 w 225"/>
                <a:gd name="T75" fmla="*/ 45 h 241"/>
                <a:gd name="T76" fmla="*/ 93 w 225"/>
                <a:gd name="T77" fmla="*/ 29 h 241"/>
                <a:gd name="T78" fmla="*/ 84 w 225"/>
                <a:gd name="T79" fmla="*/ 18 h 241"/>
                <a:gd name="T80" fmla="*/ 120 w 225"/>
                <a:gd name="T81" fmla="*/ 24 h 241"/>
                <a:gd name="T82" fmla="*/ 155 w 225"/>
                <a:gd name="T83" fmla="*/ 36 h 241"/>
                <a:gd name="T84" fmla="*/ 177 w 225"/>
                <a:gd name="T85" fmla="*/ 48 h 241"/>
                <a:gd name="T86" fmla="*/ 105 w 225"/>
                <a:gd name="T87" fmla="*/ 9 h 241"/>
                <a:gd name="T88" fmla="*/ 78 w 225"/>
                <a:gd name="T89" fmla="*/ 2 h 241"/>
                <a:gd name="T90" fmla="*/ 69 w 225"/>
                <a:gd name="T9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5" h="241">
                  <a:moveTo>
                    <a:pt x="69" y="0"/>
                  </a:moveTo>
                  <a:cubicBezTo>
                    <a:pt x="68" y="13"/>
                    <a:pt x="66" y="23"/>
                    <a:pt x="56" y="33"/>
                  </a:cubicBezTo>
                  <a:cubicBezTo>
                    <a:pt x="64" y="37"/>
                    <a:pt x="59" y="55"/>
                    <a:pt x="53" y="60"/>
                  </a:cubicBezTo>
                  <a:cubicBezTo>
                    <a:pt x="47" y="69"/>
                    <a:pt x="58" y="65"/>
                    <a:pt x="50" y="71"/>
                  </a:cubicBezTo>
                  <a:cubicBezTo>
                    <a:pt x="47" y="96"/>
                    <a:pt x="39" y="113"/>
                    <a:pt x="21" y="131"/>
                  </a:cubicBezTo>
                  <a:cubicBezTo>
                    <a:pt x="18" y="147"/>
                    <a:pt x="19" y="158"/>
                    <a:pt x="9" y="171"/>
                  </a:cubicBezTo>
                  <a:cubicBezTo>
                    <a:pt x="8" y="188"/>
                    <a:pt x="0" y="198"/>
                    <a:pt x="17" y="201"/>
                  </a:cubicBezTo>
                  <a:cubicBezTo>
                    <a:pt x="33" y="209"/>
                    <a:pt x="47" y="215"/>
                    <a:pt x="65" y="216"/>
                  </a:cubicBezTo>
                  <a:cubicBezTo>
                    <a:pt x="75" y="224"/>
                    <a:pt x="95" y="224"/>
                    <a:pt x="108" y="225"/>
                  </a:cubicBezTo>
                  <a:cubicBezTo>
                    <a:pt x="121" y="229"/>
                    <a:pt x="110" y="241"/>
                    <a:pt x="120" y="234"/>
                  </a:cubicBezTo>
                  <a:cubicBezTo>
                    <a:pt x="124" y="227"/>
                    <a:pt x="122" y="219"/>
                    <a:pt x="125" y="212"/>
                  </a:cubicBezTo>
                  <a:cubicBezTo>
                    <a:pt x="127" y="209"/>
                    <a:pt x="131" y="209"/>
                    <a:pt x="134" y="207"/>
                  </a:cubicBezTo>
                  <a:cubicBezTo>
                    <a:pt x="142" y="202"/>
                    <a:pt x="145" y="192"/>
                    <a:pt x="155" y="189"/>
                  </a:cubicBezTo>
                  <a:cubicBezTo>
                    <a:pt x="160" y="186"/>
                    <a:pt x="162" y="182"/>
                    <a:pt x="167" y="179"/>
                  </a:cubicBezTo>
                  <a:cubicBezTo>
                    <a:pt x="176" y="167"/>
                    <a:pt x="184" y="157"/>
                    <a:pt x="197" y="153"/>
                  </a:cubicBezTo>
                  <a:cubicBezTo>
                    <a:pt x="198" y="145"/>
                    <a:pt x="202" y="146"/>
                    <a:pt x="206" y="140"/>
                  </a:cubicBezTo>
                  <a:cubicBezTo>
                    <a:pt x="209" y="127"/>
                    <a:pt x="194" y="138"/>
                    <a:pt x="188" y="140"/>
                  </a:cubicBezTo>
                  <a:cubicBezTo>
                    <a:pt x="186" y="139"/>
                    <a:pt x="184" y="137"/>
                    <a:pt x="182" y="137"/>
                  </a:cubicBezTo>
                  <a:cubicBezTo>
                    <a:pt x="177" y="137"/>
                    <a:pt x="173" y="137"/>
                    <a:pt x="168" y="138"/>
                  </a:cubicBezTo>
                  <a:cubicBezTo>
                    <a:pt x="165" y="139"/>
                    <a:pt x="156" y="141"/>
                    <a:pt x="159" y="141"/>
                  </a:cubicBezTo>
                  <a:cubicBezTo>
                    <a:pt x="172" y="141"/>
                    <a:pt x="185" y="140"/>
                    <a:pt x="198" y="140"/>
                  </a:cubicBezTo>
                  <a:cubicBezTo>
                    <a:pt x="196" y="139"/>
                    <a:pt x="192" y="139"/>
                    <a:pt x="192" y="137"/>
                  </a:cubicBezTo>
                  <a:cubicBezTo>
                    <a:pt x="192" y="135"/>
                    <a:pt x="198" y="137"/>
                    <a:pt x="197" y="135"/>
                  </a:cubicBezTo>
                  <a:cubicBezTo>
                    <a:pt x="196" y="133"/>
                    <a:pt x="193" y="134"/>
                    <a:pt x="191" y="134"/>
                  </a:cubicBezTo>
                  <a:cubicBezTo>
                    <a:pt x="177" y="136"/>
                    <a:pt x="153" y="135"/>
                    <a:pt x="143" y="135"/>
                  </a:cubicBezTo>
                  <a:cubicBezTo>
                    <a:pt x="133" y="139"/>
                    <a:pt x="129" y="137"/>
                    <a:pt x="117" y="135"/>
                  </a:cubicBezTo>
                  <a:cubicBezTo>
                    <a:pt x="119" y="135"/>
                    <a:pt x="125" y="134"/>
                    <a:pt x="123" y="134"/>
                  </a:cubicBezTo>
                  <a:cubicBezTo>
                    <a:pt x="121" y="134"/>
                    <a:pt x="116" y="135"/>
                    <a:pt x="116" y="135"/>
                  </a:cubicBezTo>
                  <a:cubicBezTo>
                    <a:pt x="109" y="138"/>
                    <a:pt x="109" y="141"/>
                    <a:pt x="101" y="138"/>
                  </a:cubicBezTo>
                  <a:cubicBezTo>
                    <a:pt x="89" y="129"/>
                    <a:pt x="96" y="132"/>
                    <a:pt x="80" y="129"/>
                  </a:cubicBezTo>
                  <a:cubicBezTo>
                    <a:pt x="70" y="123"/>
                    <a:pt x="59" y="136"/>
                    <a:pt x="48" y="140"/>
                  </a:cubicBezTo>
                  <a:cubicBezTo>
                    <a:pt x="48" y="138"/>
                    <a:pt x="47" y="137"/>
                    <a:pt x="47" y="135"/>
                  </a:cubicBezTo>
                  <a:cubicBezTo>
                    <a:pt x="47" y="133"/>
                    <a:pt x="51" y="132"/>
                    <a:pt x="50" y="131"/>
                  </a:cubicBezTo>
                  <a:cubicBezTo>
                    <a:pt x="47" y="127"/>
                    <a:pt x="40" y="128"/>
                    <a:pt x="36" y="125"/>
                  </a:cubicBezTo>
                  <a:cubicBezTo>
                    <a:pt x="43" y="121"/>
                    <a:pt x="55" y="124"/>
                    <a:pt x="65" y="122"/>
                  </a:cubicBezTo>
                  <a:cubicBezTo>
                    <a:pt x="61" y="120"/>
                    <a:pt x="52" y="114"/>
                    <a:pt x="56" y="114"/>
                  </a:cubicBezTo>
                  <a:cubicBezTo>
                    <a:pt x="58" y="114"/>
                    <a:pt x="58" y="118"/>
                    <a:pt x="60" y="119"/>
                  </a:cubicBezTo>
                  <a:cubicBezTo>
                    <a:pt x="67" y="123"/>
                    <a:pt x="77" y="121"/>
                    <a:pt x="86" y="122"/>
                  </a:cubicBezTo>
                  <a:cubicBezTo>
                    <a:pt x="103" y="130"/>
                    <a:pt x="86" y="129"/>
                    <a:pt x="117" y="128"/>
                  </a:cubicBezTo>
                  <a:cubicBezTo>
                    <a:pt x="136" y="122"/>
                    <a:pt x="175" y="129"/>
                    <a:pt x="191" y="129"/>
                  </a:cubicBezTo>
                  <a:cubicBezTo>
                    <a:pt x="196" y="123"/>
                    <a:pt x="202" y="120"/>
                    <a:pt x="209" y="119"/>
                  </a:cubicBezTo>
                  <a:cubicBezTo>
                    <a:pt x="218" y="114"/>
                    <a:pt x="215" y="103"/>
                    <a:pt x="213" y="95"/>
                  </a:cubicBezTo>
                  <a:cubicBezTo>
                    <a:pt x="215" y="82"/>
                    <a:pt x="225" y="64"/>
                    <a:pt x="206" y="62"/>
                  </a:cubicBezTo>
                  <a:cubicBezTo>
                    <a:pt x="199" y="56"/>
                    <a:pt x="195" y="54"/>
                    <a:pt x="186" y="53"/>
                  </a:cubicBezTo>
                  <a:cubicBezTo>
                    <a:pt x="169" y="48"/>
                    <a:pt x="185" y="66"/>
                    <a:pt x="171" y="69"/>
                  </a:cubicBezTo>
                  <a:cubicBezTo>
                    <a:pt x="167" y="74"/>
                    <a:pt x="159" y="85"/>
                    <a:pt x="165" y="69"/>
                  </a:cubicBezTo>
                  <a:cubicBezTo>
                    <a:pt x="162" y="54"/>
                    <a:pt x="167" y="70"/>
                    <a:pt x="158" y="65"/>
                  </a:cubicBezTo>
                  <a:cubicBezTo>
                    <a:pt x="156" y="64"/>
                    <a:pt x="161" y="62"/>
                    <a:pt x="168" y="60"/>
                  </a:cubicBezTo>
                  <a:cubicBezTo>
                    <a:pt x="164" y="54"/>
                    <a:pt x="160" y="54"/>
                    <a:pt x="153" y="53"/>
                  </a:cubicBezTo>
                  <a:cubicBezTo>
                    <a:pt x="149" y="59"/>
                    <a:pt x="151" y="62"/>
                    <a:pt x="144" y="63"/>
                  </a:cubicBezTo>
                  <a:cubicBezTo>
                    <a:pt x="163" y="68"/>
                    <a:pt x="141" y="64"/>
                    <a:pt x="134" y="68"/>
                  </a:cubicBezTo>
                  <a:cubicBezTo>
                    <a:pt x="130" y="77"/>
                    <a:pt x="145" y="73"/>
                    <a:pt x="132" y="75"/>
                  </a:cubicBezTo>
                  <a:cubicBezTo>
                    <a:pt x="120" y="81"/>
                    <a:pt x="135" y="75"/>
                    <a:pt x="129" y="72"/>
                  </a:cubicBezTo>
                  <a:cubicBezTo>
                    <a:pt x="125" y="70"/>
                    <a:pt x="120" y="74"/>
                    <a:pt x="116" y="75"/>
                  </a:cubicBezTo>
                  <a:cubicBezTo>
                    <a:pt x="112" y="77"/>
                    <a:pt x="103" y="83"/>
                    <a:pt x="107" y="74"/>
                  </a:cubicBezTo>
                  <a:cubicBezTo>
                    <a:pt x="109" y="65"/>
                    <a:pt x="106" y="62"/>
                    <a:pt x="101" y="54"/>
                  </a:cubicBezTo>
                  <a:cubicBezTo>
                    <a:pt x="102" y="63"/>
                    <a:pt x="103" y="66"/>
                    <a:pt x="105" y="74"/>
                  </a:cubicBezTo>
                  <a:cubicBezTo>
                    <a:pt x="104" y="75"/>
                    <a:pt x="104" y="78"/>
                    <a:pt x="102" y="78"/>
                  </a:cubicBezTo>
                  <a:cubicBezTo>
                    <a:pt x="100" y="78"/>
                    <a:pt x="98" y="76"/>
                    <a:pt x="96" y="75"/>
                  </a:cubicBezTo>
                  <a:cubicBezTo>
                    <a:pt x="95" y="74"/>
                    <a:pt x="94" y="71"/>
                    <a:pt x="95" y="72"/>
                  </a:cubicBezTo>
                  <a:cubicBezTo>
                    <a:pt x="98" y="75"/>
                    <a:pt x="105" y="80"/>
                    <a:pt x="105" y="80"/>
                  </a:cubicBezTo>
                  <a:cubicBezTo>
                    <a:pt x="103" y="80"/>
                    <a:pt x="99" y="79"/>
                    <a:pt x="98" y="81"/>
                  </a:cubicBezTo>
                  <a:cubicBezTo>
                    <a:pt x="97" y="83"/>
                    <a:pt x="103" y="85"/>
                    <a:pt x="101" y="86"/>
                  </a:cubicBezTo>
                  <a:cubicBezTo>
                    <a:pt x="98" y="87"/>
                    <a:pt x="94" y="85"/>
                    <a:pt x="90" y="84"/>
                  </a:cubicBezTo>
                  <a:cubicBezTo>
                    <a:pt x="84" y="76"/>
                    <a:pt x="89" y="81"/>
                    <a:pt x="86" y="86"/>
                  </a:cubicBezTo>
                  <a:cubicBezTo>
                    <a:pt x="84" y="89"/>
                    <a:pt x="80" y="90"/>
                    <a:pt x="77" y="92"/>
                  </a:cubicBezTo>
                  <a:cubicBezTo>
                    <a:pt x="69" y="90"/>
                    <a:pt x="64" y="84"/>
                    <a:pt x="62" y="92"/>
                  </a:cubicBezTo>
                  <a:cubicBezTo>
                    <a:pt x="65" y="96"/>
                    <a:pt x="67" y="103"/>
                    <a:pt x="59" y="99"/>
                  </a:cubicBezTo>
                  <a:cubicBezTo>
                    <a:pt x="68" y="97"/>
                    <a:pt x="66" y="102"/>
                    <a:pt x="74" y="104"/>
                  </a:cubicBezTo>
                  <a:cubicBezTo>
                    <a:pt x="77" y="105"/>
                    <a:pt x="87" y="105"/>
                    <a:pt x="84" y="105"/>
                  </a:cubicBezTo>
                  <a:cubicBezTo>
                    <a:pt x="80" y="105"/>
                    <a:pt x="76" y="104"/>
                    <a:pt x="72" y="104"/>
                  </a:cubicBezTo>
                  <a:cubicBezTo>
                    <a:pt x="62" y="105"/>
                    <a:pt x="62" y="103"/>
                    <a:pt x="53" y="101"/>
                  </a:cubicBezTo>
                  <a:cubicBezTo>
                    <a:pt x="44" y="95"/>
                    <a:pt x="53" y="94"/>
                    <a:pt x="59" y="90"/>
                  </a:cubicBezTo>
                  <a:cubicBezTo>
                    <a:pt x="56" y="80"/>
                    <a:pt x="54" y="76"/>
                    <a:pt x="65" y="72"/>
                  </a:cubicBezTo>
                  <a:cubicBezTo>
                    <a:pt x="54" y="70"/>
                    <a:pt x="61" y="63"/>
                    <a:pt x="65" y="57"/>
                  </a:cubicBezTo>
                  <a:cubicBezTo>
                    <a:pt x="60" y="51"/>
                    <a:pt x="62" y="49"/>
                    <a:pt x="68" y="45"/>
                  </a:cubicBezTo>
                  <a:cubicBezTo>
                    <a:pt x="69" y="41"/>
                    <a:pt x="66" y="36"/>
                    <a:pt x="68" y="33"/>
                  </a:cubicBezTo>
                  <a:cubicBezTo>
                    <a:pt x="70" y="30"/>
                    <a:pt x="91" y="29"/>
                    <a:pt x="93" y="29"/>
                  </a:cubicBezTo>
                  <a:cubicBezTo>
                    <a:pt x="103" y="23"/>
                    <a:pt x="93" y="24"/>
                    <a:pt x="87" y="23"/>
                  </a:cubicBezTo>
                  <a:cubicBezTo>
                    <a:pt x="68" y="26"/>
                    <a:pt x="76" y="24"/>
                    <a:pt x="84" y="18"/>
                  </a:cubicBezTo>
                  <a:cubicBezTo>
                    <a:pt x="92" y="21"/>
                    <a:pt x="90" y="15"/>
                    <a:pt x="98" y="20"/>
                  </a:cubicBezTo>
                  <a:cubicBezTo>
                    <a:pt x="107" y="16"/>
                    <a:pt x="110" y="23"/>
                    <a:pt x="120" y="24"/>
                  </a:cubicBezTo>
                  <a:cubicBezTo>
                    <a:pt x="127" y="26"/>
                    <a:pt x="131" y="29"/>
                    <a:pt x="138" y="30"/>
                  </a:cubicBezTo>
                  <a:cubicBezTo>
                    <a:pt x="144" y="32"/>
                    <a:pt x="149" y="35"/>
                    <a:pt x="155" y="36"/>
                  </a:cubicBezTo>
                  <a:cubicBezTo>
                    <a:pt x="162" y="39"/>
                    <a:pt x="162" y="42"/>
                    <a:pt x="164" y="50"/>
                  </a:cubicBezTo>
                  <a:cubicBezTo>
                    <a:pt x="166" y="42"/>
                    <a:pt x="170" y="47"/>
                    <a:pt x="177" y="48"/>
                  </a:cubicBezTo>
                  <a:cubicBezTo>
                    <a:pt x="166" y="37"/>
                    <a:pt x="147" y="29"/>
                    <a:pt x="132" y="26"/>
                  </a:cubicBezTo>
                  <a:cubicBezTo>
                    <a:pt x="126" y="19"/>
                    <a:pt x="114" y="14"/>
                    <a:pt x="105" y="9"/>
                  </a:cubicBezTo>
                  <a:cubicBezTo>
                    <a:pt x="101" y="16"/>
                    <a:pt x="100" y="13"/>
                    <a:pt x="93" y="9"/>
                  </a:cubicBezTo>
                  <a:cubicBezTo>
                    <a:pt x="86" y="13"/>
                    <a:pt x="95" y="4"/>
                    <a:pt x="78" y="2"/>
                  </a:cubicBezTo>
                  <a:cubicBezTo>
                    <a:pt x="82" y="10"/>
                    <a:pt x="79" y="13"/>
                    <a:pt x="72" y="17"/>
                  </a:cubicBezTo>
                  <a:cubicBezTo>
                    <a:pt x="74" y="8"/>
                    <a:pt x="81" y="0"/>
                    <a:pt x="69" y="0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86" name="Freeform 714"/>
            <p:cNvSpPr>
              <a:spLocks/>
            </p:cNvSpPr>
            <p:nvPr/>
          </p:nvSpPr>
          <p:spPr bwMode="auto">
            <a:xfrm>
              <a:off x="977" y="3159"/>
              <a:ext cx="36" cy="86"/>
            </a:xfrm>
            <a:custGeom>
              <a:avLst/>
              <a:gdLst>
                <a:gd name="T0" fmla="*/ 35 w 73"/>
                <a:gd name="T1" fmla="*/ 178 h 178"/>
                <a:gd name="T2" fmla="*/ 18 w 73"/>
                <a:gd name="T3" fmla="*/ 169 h 178"/>
                <a:gd name="T4" fmla="*/ 6 w 73"/>
                <a:gd name="T5" fmla="*/ 160 h 178"/>
                <a:gd name="T6" fmla="*/ 2 w 73"/>
                <a:gd name="T7" fmla="*/ 155 h 178"/>
                <a:gd name="T8" fmla="*/ 8 w 73"/>
                <a:gd name="T9" fmla="*/ 131 h 178"/>
                <a:gd name="T10" fmla="*/ 18 w 73"/>
                <a:gd name="T11" fmla="*/ 86 h 178"/>
                <a:gd name="T12" fmla="*/ 30 w 73"/>
                <a:gd name="T13" fmla="*/ 35 h 178"/>
                <a:gd name="T14" fmla="*/ 32 w 73"/>
                <a:gd name="T15" fmla="*/ 20 h 178"/>
                <a:gd name="T16" fmla="*/ 30 w 73"/>
                <a:gd name="T17" fmla="*/ 56 h 178"/>
                <a:gd name="T18" fmla="*/ 35 w 73"/>
                <a:gd name="T19" fmla="*/ 59 h 178"/>
                <a:gd name="T20" fmla="*/ 36 w 73"/>
                <a:gd name="T21" fmla="*/ 68 h 178"/>
                <a:gd name="T22" fmla="*/ 41 w 73"/>
                <a:gd name="T23" fmla="*/ 70 h 178"/>
                <a:gd name="T24" fmla="*/ 45 w 73"/>
                <a:gd name="T25" fmla="*/ 68 h 178"/>
                <a:gd name="T26" fmla="*/ 50 w 73"/>
                <a:gd name="T27" fmla="*/ 70 h 178"/>
                <a:gd name="T28" fmla="*/ 42 w 73"/>
                <a:gd name="T29" fmla="*/ 77 h 178"/>
                <a:gd name="T30" fmla="*/ 47 w 73"/>
                <a:gd name="T31" fmla="*/ 73 h 178"/>
                <a:gd name="T32" fmla="*/ 66 w 73"/>
                <a:gd name="T33" fmla="*/ 83 h 178"/>
                <a:gd name="T34" fmla="*/ 62 w 73"/>
                <a:gd name="T35" fmla="*/ 67 h 178"/>
                <a:gd name="T36" fmla="*/ 66 w 73"/>
                <a:gd name="T37" fmla="*/ 79 h 178"/>
                <a:gd name="T38" fmla="*/ 63 w 73"/>
                <a:gd name="T39" fmla="*/ 86 h 178"/>
                <a:gd name="T40" fmla="*/ 62 w 73"/>
                <a:gd name="T41" fmla="*/ 97 h 178"/>
                <a:gd name="T42" fmla="*/ 59 w 73"/>
                <a:gd name="T43" fmla="*/ 101 h 178"/>
                <a:gd name="T44" fmla="*/ 54 w 73"/>
                <a:gd name="T45" fmla="*/ 115 h 178"/>
                <a:gd name="T46" fmla="*/ 66 w 73"/>
                <a:gd name="T47" fmla="*/ 139 h 178"/>
                <a:gd name="T48" fmla="*/ 51 w 73"/>
                <a:gd name="T49" fmla="*/ 145 h 178"/>
                <a:gd name="T50" fmla="*/ 41 w 73"/>
                <a:gd name="T51" fmla="*/ 157 h 178"/>
                <a:gd name="T52" fmla="*/ 36 w 73"/>
                <a:gd name="T53" fmla="*/ 173 h 178"/>
                <a:gd name="T54" fmla="*/ 35 w 73"/>
                <a:gd name="T5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178">
                  <a:moveTo>
                    <a:pt x="35" y="178"/>
                  </a:moveTo>
                  <a:cubicBezTo>
                    <a:pt x="32" y="171"/>
                    <a:pt x="25" y="170"/>
                    <a:pt x="18" y="169"/>
                  </a:cubicBezTo>
                  <a:cubicBezTo>
                    <a:pt x="13" y="167"/>
                    <a:pt x="11" y="163"/>
                    <a:pt x="6" y="160"/>
                  </a:cubicBezTo>
                  <a:cubicBezTo>
                    <a:pt x="0" y="168"/>
                    <a:pt x="0" y="160"/>
                    <a:pt x="2" y="155"/>
                  </a:cubicBezTo>
                  <a:cubicBezTo>
                    <a:pt x="3" y="147"/>
                    <a:pt x="5" y="138"/>
                    <a:pt x="8" y="131"/>
                  </a:cubicBezTo>
                  <a:cubicBezTo>
                    <a:pt x="10" y="117"/>
                    <a:pt x="11" y="98"/>
                    <a:pt x="18" y="86"/>
                  </a:cubicBezTo>
                  <a:cubicBezTo>
                    <a:pt x="19" y="76"/>
                    <a:pt x="20" y="40"/>
                    <a:pt x="30" y="35"/>
                  </a:cubicBezTo>
                  <a:cubicBezTo>
                    <a:pt x="31" y="30"/>
                    <a:pt x="31" y="25"/>
                    <a:pt x="32" y="20"/>
                  </a:cubicBezTo>
                  <a:cubicBezTo>
                    <a:pt x="37" y="0"/>
                    <a:pt x="35" y="47"/>
                    <a:pt x="30" y="56"/>
                  </a:cubicBezTo>
                  <a:cubicBezTo>
                    <a:pt x="27" y="70"/>
                    <a:pt x="29" y="53"/>
                    <a:pt x="35" y="59"/>
                  </a:cubicBezTo>
                  <a:cubicBezTo>
                    <a:pt x="37" y="61"/>
                    <a:pt x="35" y="65"/>
                    <a:pt x="36" y="68"/>
                  </a:cubicBezTo>
                  <a:cubicBezTo>
                    <a:pt x="37" y="70"/>
                    <a:pt x="39" y="69"/>
                    <a:pt x="41" y="70"/>
                  </a:cubicBezTo>
                  <a:cubicBezTo>
                    <a:pt x="42" y="69"/>
                    <a:pt x="44" y="68"/>
                    <a:pt x="45" y="68"/>
                  </a:cubicBezTo>
                  <a:cubicBezTo>
                    <a:pt x="47" y="68"/>
                    <a:pt x="49" y="68"/>
                    <a:pt x="50" y="70"/>
                  </a:cubicBezTo>
                  <a:cubicBezTo>
                    <a:pt x="51" y="73"/>
                    <a:pt x="42" y="81"/>
                    <a:pt x="42" y="77"/>
                  </a:cubicBezTo>
                  <a:cubicBezTo>
                    <a:pt x="42" y="75"/>
                    <a:pt x="45" y="74"/>
                    <a:pt x="47" y="73"/>
                  </a:cubicBezTo>
                  <a:cubicBezTo>
                    <a:pt x="54" y="74"/>
                    <a:pt x="66" y="83"/>
                    <a:pt x="66" y="83"/>
                  </a:cubicBezTo>
                  <a:cubicBezTo>
                    <a:pt x="64" y="73"/>
                    <a:pt x="59" y="78"/>
                    <a:pt x="62" y="67"/>
                  </a:cubicBezTo>
                  <a:cubicBezTo>
                    <a:pt x="68" y="71"/>
                    <a:pt x="69" y="72"/>
                    <a:pt x="66" y="79"/>
                  </a:cubicBezTo>
                  <a:cubicBezTo>
                    <a:pt x="72" y="96"/>
                    <a:pt x="68" y="77"/>
                    <a:pt x="63" y="86"/>
                  </a:cubicBezTo>
                  <a:cubicBezTo>
                    <a:pt x="61" y="89"/>
                    <a:pt x="63" y="93"/>
                    <a:pt x="62" y="97"/>
                  </a:cubicBezTo>
                  <a:cubicBezTo>
                    <a:pt x="62" y="99"/>
                    <a:pt x="60" y="100"/>
                    <a:pt x="59" y="101"/>
                  </a:cubicBezTo>
                  <a:cubicBezTo>
                    <a:pt x="73" y="106"/>
                    <a:pt x="63" y="113"/>
                    <a:pt x="54" y="115"/>
                  </a:cubicBezTo>
                  <a:cubicBezTo>
                    <a:pt x="62" y="121"/>
                    <a:pt x="56" y="131"/>
                    <a:pt x="66" y="139"/>
                  </a:cubicBezTo>
                  <a:cubicBezTo>
                    <a:pt x="61" y="143"/>
                    <a:pt x="57" y="143"/>
                    <a:pt x="51" y="145"/>
                  </a:cubicBezTo>
                  <a:cubicBezTo>
                    <a:pt x="50" y="153"/>
                    <a:pt x="47" y="153"/>
                    <a:pt x="41" y="157"/>
                  </a:cubicBezTo>
                  <a:cubicBezTo>
                    <a:pt x="38" y="166"/>
                    <a:pt x="35" y="163"/>
                    <a:pt x="36" y="173"/>
                  </a:cubicBezTo>
                  <a:cubicBezTo>
                    <a:pt x="31" y="176"/>
                    <a:pt x="31" y="174"/>
                    <a:pt x="35" y="17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87" name="Freeform 715"/>
            <p:cNvSpPr>
              <a:spLocks/>
            </p:cNvSpPr>
            <p:nvPr/>
          </p:nvSpPr>
          <p:spPr bwMode="auto">
            <a:xfrm>
              <a:off x="992" y="3169"/>
              <a:ext cx="62" cy="100"/>
            </a:xfrm>
            <a:custGeom>
              <a:avLst/>
              <a:gdLst>
                <a:gd name="T0" fmla="*/ 109 w 125"/>
                <a:gd name="T1" fmla="*/ 42 h 207"/>
                <a:gd name="T2" fmla="*/ 121 w 125"/>
                <a:gd name="T3" fmla="*/ 98 h 207"/>
                <a:gd name="T4" fmla="*/ 118 w 125"/>
                <a:gd name="T5" fmla="*/ 143 h 207"/>
                <a:gd name="T6" fmla="*/ 110 w 125"/>
                <a:gd name="T7" fmla="*/ 186 h 207"/>
                <a:gd name="T8" fmla="*/ 109 w 125"/>
                <a:gd name="T9" fmla="*/ 189 h 207"/>
                <a:gd name="T10" fmla="*/ 104 w 125"/>
                <a:gd name="T11" fmla="*/ 167 h 207"/>
                <a:gd name="T12" fmla="*/ 95 w 125"/>
                <a:gd name="T13" fmla="*/ 182 h 207"/>
                <a:gd name="T14" fmla="*/ 82 w 125"/>
                <a:gd name="T15" fmla="*/ 185 h 207"/>
                <a:gd name="T16" fmla="*/ 70 w 125"/>
                <a:gd name="T17" fmla="*/ 174 h 207"/>
                <a:gd name="T18" fmla="*/ 67 w 125"/>
                <a:gd name="T19" fmla="*/ 170 h 207"/>
                <a:gd name="T20" fmla="*/ 77 w 125"/>
                <a:gd name="T21" fmla="*/ 165 h 207"/>
                <a:gd name="T22" fmla="*/ 61 w 125"/>
                <a:gd name="T23" fmla="*/ 158 h 207"/>
                <a:gd name="T24" fmla="*/ 34 w 125"/>
                <a:gd name="T25" fmla="*/ 167 h 207"/>
                <a:gd name="T26" fmla="*/ 35 w 125"/>
                <a:gd name="T27" fmla="*/ 173 h 207"/>
                <a:gd name="T28" fmla="*/ 20 w 125"/>
                <a:gd name="T29" fmla="*/ 162 h 207"/>
                <a:gd name="T30" fmla="*/ 31 w 125"/>
                <a:gd name="T31" fmla="*/ 150 h 207"/>
                <a:gd name="T32" fmla="*/ 55 w 125"/>
                <a:gd name="T33" fmla="*/ 131 h 207"/>
                <a:gd name="T34" fmla="*/ 50 w 125"/>
                <a:gd name="T35" fmla="*/ 135 h 207"/>
                <a:gd name="T36" fmla="*/ 38 w 125"/>
                <a:gd name="T37" fmla="*/ 129 h 207"/>
                <a:gd name="T38" fmla="*/ 59 w 125"/>
                <a:gd name="T39" fmla="*/ 126 h 207"/>
                <a:gd name="T40" fmla="*/ 56 w 125"/>
                <a:gd name="T41" fmla="*/ 119 h 207"/>
                <a:gd name="T42" fmla="*/ 79 w 125"/>
                <a:gd name="T43" fmla="*/ 129 h 207"/>
                <a:gd name="T44" fmla="*/ 104 w 125"/>
                <a:gd name="T45" fmla="*/ 128 h 207"/>
                <a:gd name="T46" fmla="*/ 112 w 125"/>
                <a:gd name="T47" fmla="*/ 123 h 207"/>
                <a:gd name="T48" fmla="*/ 107 w 125"/>
                <a:gd name="T49" fmla="*/ 113 h 207"/>
                <a:gd name="T50" fmla="*/ 118 w 125"/>
                <a:gd name="T51" fmla="*/ 110 h 207"/>
                <a:gd name="T52" fmla="*/ 86 w 125"/>
                <a:gd name="T53" fmla="*/ 104 h 207"/>
                <a:gd name="T54" fmla="*/ 89 w 125"/>
                <a:gd name="T55" fmla="*/ 111 h 207"/>
                <a:gd name="T56" fmla="*/ 77 w 125"/>
                <a:gd name="T57" fmla="*/ 114 h 207"/>
                <a:gd name="T58" fmla="*/ 70 w 125"/>
                <a:gd name="T59" fmla="*/ 117 h 207"/>
                <a:gd name="T60" fmla="*/ 62 w 125"/>
                <a:gd name="T61" fmla="*/ 104 h 207"/>
                <a:gd name="T62" fmla="*/ 46 w 125"/>
                <a:gd name="T63" fmla="*/ 90 h 207"/>
                <a:gd name="T64" fmla="*/ 67 w 125"/>
                <a:gd name="T65" fmla="*/ 101 h 207"/>
                <a:gd name="T66" fmla="*/ 92 w 125"/>
                <a:gd name="T67" fmla="*/ 101 h 207"/>
                <a:gd name="T68" fmla="*/ 110 w 125"/>
                <a:gd name="T69" fmla="*/ 101 h 207"/>
                <a:gd name="T70" fmla="*/ 113 w 125"/>
                <a:gd name="T71" fmla="*/ 99 h 207"/>
                <a:gd name="T72" fmla="*/ 86 w 125"/>
                <a:gd name="T73" fmla="*/ 89 h 207"/>
                <a:gd name="T74" fmla="*/ 88 w 125"/>
                <a:gd name="T75" fmla="*/ 81 h 207"/>
                <a:gd name="T76" fmla="*/ 68 w 125"/>
                <a:gd name="T77" fmla="*/ 78 h 207"/>
                <a:gd name="T78" fmla="*/ 109 w 125"/>
                <a:gd name="T79" fmla="*/ 87 h 207"/>
                <a:gd name="T80" fmla="*/ 115 w 125"/>
                <a:gd name="T81" fmla="*/ 78 h 207"/>
                <a:gd name="T82" fmla="*/ 116 w 125"/>
                <a:gd name="T83" fmla="*/ 57 h 207"/>
                <a:gd name="T84" fmla="*/ 91 w 125"/>
                <a:gd name="T85" fmla="*/ 41 h 207"/>
                <a:gd name="T86" fmla="*/ 53 w 125"/>
                <a:gd name="T87" fmla="*/ 26 h 207"/>
                <a:gd name="T88" fmla="*/ 26 w 125"/>
                <a:gd name="T89" fmla="*/ 12 h 207"/>
                <a:gd name="T90" fmla="*/ 17 w 125"/>
                <a:gd name="T91" fmla="*/ 8 h 207"/>
                <a:gd name="T92" fmla="*/ 16 w 125"/>
                <a:gd name="T93" fmla="*/ 9 h 207"/>
                <a:gd name="T94" fmla="*/ 43 w 125"/>
                <a:gd name="T95" fmla="*/ 9 h 207"/>
                <a:gd name="T96" fmla="*/ 73 w 125"/>
                <a:gd name="T97" fmla="*/ 24 h 207"/>
                <a:gd name="T98" fmla="*/ 97 w 125"/>
                <a:gd name="T99" fmla="*/ 32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5" h="207">
                  <a:moveTo>
                    <a:pt x="97" y="32"/>
                  </a:moveTo>
                  <a:cubicBezTo>
                    <a:pt x="101" y="38"/>
                    <a:pt x="101" y="41"/>
                    <a:pt x="109" y="42"/>
                  </a:cubicBezTo>
                  <a:cubicBezTo>
                    <a:pt x="119" y="49"/>
                    <a:pt x="124" y="45"/>
                    <a:pt x="116" y="59"/>
                  </a:cubicBezTo>
                  <a:cubicBezTo>
                    <a:pt x="121" y="66"/>
                    <a:pt x="120" y="92"/>
                    <a:pt x="121" y="98"/>
                  </a:cubicBezTo>
                  <a:cubicBezTo>
                    <a:pt x="120" y="107"/>
                    <a:pt x="114" y="117"/>
                    <a:pt x="119" y="119"/>
                  </a:cubicBezTo>
                  <a:cubicBezTo>
                    <a:pt x="118" y="128"/>
                    <a:pt x="115" y="135"/>
                    <a:pt x="118" y="143"/>
                  </a:cubicBezTo>
                  <a:cubicBezTo>
                    <a:pt x="116" y="149"/>
                    <a:pt x="115" y="155"/>
                    <a:pt x="113" y="161"/>
                  </a:cubicBezTo>
                  <a:cubicBezTo>
                    <a:pt x="112" y="170"/>
                    <a:pt x="114" y="178"/>
                    <a:pt x="110" y="186"/>
                  </a:cubicBezTo>
                  <a:cubicBezTo>
                    <a:pt x="113" y="193"/>
                    <a:pt x="110" y="199"/>
                    <a:pt x="109" y="207"/>
                  </a:cubicBezTo>
                  <a:cubicBezTo>
                    <a:pt x="106" y="183"/>
                    <a:pt x="101" y="193"/>
                    <a:pt x="109" y="189"/>
                  </a:cubicBezTo>
                  <a:cubicBezTo>
                    <a:pt x="100" y="187"/>
                    <a:pt x="106" y="185"/>
                    <a:pt x="109" y="179"/>
                  </a:cubicBezTo>
                  <a:cubicBezTo>
                    <a:pt x="106" y="171"/>
                    <a:pt x="112" y="172"/>
                    <a:pt x="104" y="167"/>
                  </a:cubicBezTo>
                  <a:cubicBezTo>
                    <a:pt x="102" y="179"/>
                    <a:pt x="97" y="181"/>
                    <a:pt x="91" y="191"/>
                  </a:cubicBezTo>
                  <a:cubicBezTo>
                    <a:pt x="85" y="182"/>
                    <a:pt x="75" y="184"/>
                    <a:pt x="95" y="182"/>
                  </a:cubicBezTo>
                  <a:cubicBezTo>
                    <a:pt x="114" y="167"/>
                    <a:pt x="79" y="174"/>
                    <a:pt x="73" y="174"/>
                  </a:cubicBezTo>
                  <a:cubicBezTo>
                    <a:pt x="75" y="182"/>
                    <a:pt x="88" y="181"/>
                    <a:pt x="82" y="185"/>
                  </a:cubicBezTo>
                  <a:cubicBezTo>
                    <a:pt x="79" y="187"/>
                    <a:pt x="75" y="181"/>
                    <a:pt x="71" y="180"/>
                  </a:cubicBezTo>
                  <a:cubicBezTo>
                    <a:pt x="79" y="176"/>
                    <a:pt x="85" y="172"/>
                    <a:pt x="70" y="174"/>
                  </a:cubicBezTo>
                  <a:cubicBezTo>
                    <a:pt x="60" y="178"/>
                    <a:pt x="62" y="181"/>
                    <a:pt x="52" y="174"/>
                  </a:cubicBezTo>
                  <a:cubicBezTo>
                    <a:pt x="58" y="168"/>
                    <a:pt x="60" y="171"/>
                    <a:pt x="67" y="170"/>
                  </a:cubicBezTo>
                  <a:cubicBezTo>
                    <a:pt x="72" y="166"/>
                    <a:pt x="75" y="168"/>
                    <a:pt x="82" y="167"/>
                  </a:cubicBezTo>
                  <a:cubicBezTo>
                    <a:pt x="80" y="166"/>
                    <a:pt x="75" y="166"/>
                    <a:pt x="77" y="165"/>
                  </a:cubicBezTo>
                  <a:cubicBezTo>
                    <a:pt x="83" y="163"/>
                    <a:pt x="95" y="162"/>
                    <a:pt x="95" y="162"/>
                  </a:cubicBezTo>
                  <a:cubicBezTo>
                    <a:pt x="82" y="158"/>
                    <a:pt x="75" y="156"/>
                    <a:pt x="61" y="158"/>
                  </a:cubicBezTo>
                  <a:cubicBezTo>
                    <a:pt x="55" y="162"/>
                    <a:pt x="48" y="164"/>
                    <a:pt x="41" y="165"/>
                  </a:cubicBezTo>
                  <a:cubicBezTo>
                    <a:pt x="37" y="167"/>
                    <a:pt x="19" y="170"/>
                    <a:pt x="34" y="167"/>
                  </a:cubicBezTo>
                  <a:cubicBezTo>
                    <a:pt x="35" y="168"/>
                    <a:pt x="43" y="173"/>
                    <a:pt x="40" y="176"/>
                  </a:cubicBezTo>
                  <a:cubicBezTo>
                    <a:pt x="39" y="177"/>
                    <a:pt x="37" y="174"/>
                    <a:pt x="35" y="173"/>
                  </a:cubicBezTo>
                  <a:cubicBezTo>
                    <a:pt x="30" y="170"/>
                    <a:pt x="31" y="171"/>
                    <a:pt x="26" y="170"/>
                  </a:cubicBezTo>
                  <a:cubicBezTo>
                    <a:pt x="21" y="166"/>
                    <a:pt x="0" y="160"/>
                    <a:pt x="20" y="162"/>
                  </a:cubicBezTo>
                  <a:cubicBezTo>
                    <a:pt x="26" y="161"/>
                    <a:pt x="42" y="160"/>
                    <a:pt x="23" y="158"/>
                  </a:cubicBezTo>
                  <a:cubicBezTo>
                    <a:pt x="44" y="156"/>
                    <a:pt x="44" y="156"/>
                    <a:pt x="31" y="150"/>
                  </a:cubicBezTo>
                  <a:cubicBezTo>
                    <a:pt x="28" y="144"/>
                    <a:pt x="24" y="140"/>
                    <a:pt x="34" y="143"/>
                  </a:cubicBezTo>
                  <a:cubicBezTo>
                    <a:pt x="40" y="140"/>
                    <a:pt x="49" y="131"/>
                    <a:pt x="55" y="131"/>
                  </a:cubicBezTo>
                  <a:cubicBezTo>
                    <a:pt x="55" y="131"/>
                    <a:pt x="46" y="136"/>
                    <a:pt x="46" y="137"/>
                  </a:cubicBezTo>
                  <a:cubicBezTo>
                    <a:pt x="46" y="138"/>
                    <a:pt x="49" y="136"/>
                    <a:pt x="50" y="135"/>
                  </a:cubicBezTo>
                  <a:cubicBezTo>
                    <a:pt x="43" y="132"/>
                    <a:pt x="38" y="134"/>
                    <a:pt x="32" y="131"/>
                  </a:cubicBezTo>
                  <a:cubicBezTo>
                    <a:pt x="30" y="130"/>
                    <a:pt x="36" y="129"/>
                    <a:pt x="38" y="129"/>
                  </a:cubicBezTo>
                  <a:cubicBezTo>
                    <a:pt x="44" y="128"/>
                    <a:pt x="49" y="128"/>
                    <a:pt x="55" y="128"/>
                  </a:cubicBezTo>
                  <a:cubicBezTo>
                    <a:pt x="56" y="127"/>
                    <a:pt x="59" y="127"/>
                    <a:pt x="59" y="126"/>
                  </a:cubicBezTo>
                  <a:cubicBezTo>
                    <a:pt x="59" y="119"/>
                    <a:pt x="48" y="119"/>
                    <a:pt x="50" y="117"/>
                  </a:cubicBezTo>
                  <a:cubicBezTo>
                    <a:pt x="51" y="116"/>
                    <a:pt x="54" y="119"/>
                    <a:pt x="56" y="119"/>
                  </a:cubicBezTo>
                  <a:cubicBezTo>
                    <a:pt x="57" y="119"/>
                    <a:pt x="53" y="117"/>
                    <a:pt x="53" y="117"/>
                  </a:cubicBezTo>
                  <a:cubicBezTo>
                    <a:pt x="63" y="121"/>
                    <a:pt x="68" y="128"/>
                    <a:pt x="79" y="129"/>
                  </a:cubicBezTo>
                  <a:cubicBezTo>
                    <a:pt x="85" y="131"/>
                    <a:pt x="90" y="131"/>
                    <a:pt x="95" y="134"/>
                  </a:cubicBezTo>
                  <a:cubicBezTo>
                    <a:pt x="99" y="128"/>
                    <a:pt x="98" y="123"/>
                    <a:pt x="104" y="128"/>
                  </a:cubicBezTo>
                  <a:cubicBezTo>
                    <a:pt x="123" y="123"/>
                    <a:pt x="103" y="129"/>
                    <a:pt x="97" y="126"/>
                  </a:cubicBezTo>
                  <a:cubicBezTo>
                    <a:pt x="104" y="125"/>
                    <a:pt x="105" y="122"/>
                    <a:pt x="112" y="123"/>
                  </a:cubicBezTo>
                  <a:cubicBezTo>
                    <a:pt x="122" y="128"/>
                    <a:pt x="113" y="119"/>
                    <a:pt x="110" y="117"/>
                  </a:cubicBezTo>
                  <a:cubicBezTo>
                    <a:pt x="109" y="116"/>
                    <a:pt x="106" y="114"/>
                    <a:pt x="107" y="113"/>
                  </a:cubicBezTo>
                  <a:cubicBezTo>
                    <a:pt x="108" y="111"/>
                    <a:pt x="111" y="112"/>
                    <a:pt x="113" y="111"/>
                  </a:cubicBezTo>
                  <a:cubicBezTo>
                    <a:pt x="115" y="111"/>
                    <a:pt x="120" y="110"/>
                    <a:pt x="118" y="110"/>
                  </a:cubicBezTo>
                  <a:cubicBezTo>
                    <a:pt x="116" y="110"/>
                    <a:pt x="114" y="111"/>
                    <a:pt x="112" y="111"/>
                  </a:cubicBezTo>
                  <a:cubicBezTo>
                    <a:pt x="102" y="109"/>
                    <a:pt x="98" y="106"/>
                    <a:pt x="86" y="104"/>
                  </a:cubicBezTo>
                  <a:cubicBezTo>
                    <a:pt x="77" y="115"/>
                    <a:pt x="94" y="105"/>
                    <a:pt x="94" y="113"/>
                  </a:cubicBezTo>
                  <a:cubicBezTo>
                    <a:pt x="94" y="115"/>
                    <a:pt x="91" y="112"/>
                    <a:pt x="89" y="111"/>
                  </a:cubicBezTo>
                  <a:cubicBezTo>
                    <a:pt x="80" y="107"/>
                    <a:pt x="86" y="108"/>
                    <a:pt x="76" y="107"/>
                  </a:cubicBezTo>
                  <a:cubicBezTo>
                    <a:pt x="63" y="109"/>
                    <a:pt x="65" y="112"/>
                    <a:pt x="77" y="114"/>
                  </a:cubicBezTo>
                  <a:cubicBezTo>
                    <a:pt x="95" y="120"/>
                    <a:pt x="89" y="118"/>
                    <a:pt x="76" y="116"/>
                  </a:cubicBezTo>
                  <a:cubicBezTo>
                    <a:pt x="73" y="115"/>
                    <a:pt x="58" y="115"/>
                    <a:pt x="70" y="117"/>
                  </a:cubicBezTo>
                  <a:cubicBezTo>
                    <a:pt x="63" y="113"/>
                    <a:pt x="53" y="118"/>
                    <a:pt x="62" y="114"/>
                  </a:cubicBezTo>
                  <a:cubicBezTo>
                    <a:pt x="52" y="112"/>
                    <a:pt x="57" y="109"/>
                    <a:pt x="62" y="104"/>
                  </a:cubicBezTo>
                  <a:cubicBezTo>
                    <a:pt x="57" y="101"/>
                    <a:pt x="53" y="99"/>
                    <a:pt x="47" y="98"/>
                  </a:cubicBezTo>
                  <a:cubicBezTo>
                    <a:pt x="41" y="95"/>
                    <a:pt x="39" y="93"/>
                    <a:pt x="46" y="90"/>
                  </a:cubicBezTo>
                  <a:cubicBezTo>
                    <a:pt x="51" y="93"/>
                    <a:pt x="55" y="95"/>
                    <a:pt x="61" y="96"/>
                  </a:cubicBezTo>
                  <a:cubicBezTo>
                    <a:pt x="70" y="100"/>
                    <a:pt x="56" y="108"/>
                    <a:pt x="67" y="101"/>
                  </a:cubicBezTo>
                  <a:cubicBezTo>
                    <a:pt x="76" y="112"/>
                    <a:pt x="65" y="110"/>
                    <a:pt x="82" y="107"/>
                  </a:cubicBezTo>
                  <a:cubicBezTo>
                    <a:pt x="90" y="103"/>
                    <a:pt x="111" y="105"/>
                    <a:pt x="92" y="101"/>
                  </a:cubicBezTo>
                  <a:cubicBezTo>
                    <a:pt x="105" y="93"/>
                    <a:pt x="83" y="99"/>
                    <a:pt x="97" y="93"/>
                  </a:cubicBezTo>
                  <a:cubicBezTo>
                    <a:pt x="99" y="104"/>
                    <a:pt x="102" y="95"/>
                    <a:pt x="110" y="101"/>
                  </a:cubicBezTo>
                  <a:cubicBezTo>
                    <a:pt x="111" y="103"/>
                    <a:pt x="110" y="109"/>
                    <a:pt x="112" y="108"/>
                  </a:cubicBezTo>
                  <a:cubicBezTo>
                    <a:pt x="115" y="106"/>
                    <a:pt x="115" y="101"/>
                    <a:pt x="113" y="99"/>
                  </a:cubicBezTo>
                  <a:cubicBezTo>
                    <a:pt x="110" y="96"/>
                    <a:pt x="105" y="97"/>
                    <a:pt x="101" y="96"/>
                  </a:cubicBezTo>
                  <a:cubicBezTo>
                    <a:pt x="121" y="84"/>
                    <a:pt x="62" y="93"/>
                    <a:pt x="86" y="89"/>
                  </a:cubicBezTo>
                  <a:cubicBezTo>
                    <a:pt x="95" y="90"/>
                    <a:pt x="104" y="96"/>
                    <a:pt x="109" y="87"/>
                  </a:cubicBezTo>
                  <a:cubicBezTo>
                    <a:pt x="102" y="85"/>
                    <a:pt x="95" y="83"/>
                    <a:pt x="88" y="81"/>
                  </a:cubicBezTo>
                  <a:cubicBezTo>
                    <a:pt x="82" y="76"/>
                    <a:pt x="75" y="72"/>
                    <a:pt x="68" y="71"/>
                  </a:cubicBezTo>
                  <a:cubicBezTo>
                    <a:pt x="59" y="67"/>
                    <a:pt x="65" y="76"/>
                    <a:pt x="68" y="78"/>
                  </a:cubicBezTo>
                  <a:cubicBezTo>
                    <a:pt x="71" y="80"/>
                    <a:pt x="76" y="80"/>
                    <a:pt x="79" y="81"/>
                  </a:cubicBezTo>
                  <a:cubicBezTo>
                    <a:pt x="88" y="86"/>
                    <a:pt x="99" y="85"/>
                    <a:pt x="109" y="87"/>
                  </a:cubicBezTo>
                  <a:cubicBezTo>
                    <a:pt x="125" y="85"/>
                    <a:pt x="118" y="81"/>
                    <a:pt x="109" y="80"/>
                  </a:cubicBezTo>
                  <a:cubicBezTo>
                    <a:pt x="93" y="74"/>
                    <a:pt x="106" y="76"/>
                    <a:pt x="115" y="78"/>
                  </a:cubicBezTo>
                  <a:cubicBezTo>
                    <a:pt x="117" y="68"/>
                    <a:pt x="107" y="71"/>
                    <a:pt x="100" y="66"/>
                  </a:cubicBezTo>
                  <a:cubicBezTo>
                    <a:pt x="114" y="65"/>
                    <a:pt x="107" y="64"/>
                    <a:pt x="116" y="57"/>
                  </a:cubicBezTo>
                  <a:cubicBezTo>
                    <a:pt x="109" y="56"/>
                    <a:pt x="105" y="53"/>
                    <a:pt x="98" y="51"/>
                  </a:cubicBezTo>
                  <a:cubicBezTo>
                    <a:pt x="101" y="42"/>
                    <a:pt x="98" y="46"/>
                    <a:pt x="91" y="41"/>
                  </a:cubicBezTo>
                  <a:cubicBezTo>
                    <a:pt x="89" y="37"/>
                    <a:pt x="75" y="33"/>
                    <a:pt x="68" y="29"/>
                  </a:cubicBezTo>
                  <a:cubicBezTo>
                    <a:pt x="52" y="37"/>
                    <a:pt x="66" y="22"/>
                    <a:pt x="53" y="26"/>
                  </a:cubicBezTo>
                  <a:cubicBezTo>
                    <a:pt x="52" y="19"/>
                    <a:pt x="45" y="15"/>
                    <a:pt x="38" y="14"/>
                  </a:cubicBezTo>
                  <a:cubicBezTo>
                    <a:pt x="34" y="12"/>
                    <a:pt x="29" y="14"/>
                    <a:pt x="26" y="12"/>
                  </a:cubicBezTo>
                  <a:cubicBezTo>
                    <a:pt x="21" y="9"/>
                    <a:pt x="22" y="3"/>
                    <a:pt x="16" y="0"/>
                  </a:cubicBezTo>
                  <a:cubicBezTo>
                    <a:pt x="16" y="3"/>
                    <a:pt x="19" y="6"/>
                    <a:pt x="17" y="8"/>
                  </a:cubicBezTo>
                  <a:cubicBezTo>
                    <a:pt x="15" y="11"/>
                    <a:pt x="5" y="6"/>
                    <a:pt x="7" y="3"/>
                  </a:cubicBezTo>
                  <a:cubicBezTo>
                    <a:pt x="9" y="0"/>
                    <a:pt x="13" y="8"/>
                    <a:pt x="16" y="9"/>
                  </a:cubicBezTo>
                  <a:cubicBezTo>
                    <a:pt x="22" y="11"/>
                    <a:pt x="35" y="12"/>
                    <a:pt x="35" y="12"/>
                  </a:cubicBezTo>
                  <a:cubicBezTo>
                    <a:pt x="26" y="5"/>
                    <a:pt x="39" y="8"/>
                    <a:pt x="43" y="9"/>
                  </a:cubicBezTo>
                  <a:cubicBezTo>
                    <a:pt x="48" y="11"/>
                    <a:pt x="52" y="12"/>
                    <a:pt x="56" y="15"/>
                  </a:cubicBezTo>
                  <a:cubicBezTo>
                    <a:pt x="60" y="21"/>
                    <a:pt x="66" y="23"/>
                    <a:pt x="73" y="24"/>
                  </a:cubicBezTo>
                  <a:cubicBezTo>
                    <a:pt x="78" y="27"/>
                    <a:pt x="82" y="29"/>
                    <a:pt x="86" y="33"/>
                  </a:cubicBezTo>
                  <a:cubicBezTo>
                    <a:pt x="102" y="32"/>
                    <a:pt x="106" y="32"/>
                    <a:pt x="97" y="32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88" name="Freeform 716"/>
            <p:cNvSpPr>
              <a:spLocks/>
            </p:cNvSpPr>
            <p:nvPr/>
          </p:nvSpPr>
          <p:spPr bwMode="auto">
            <a:xfrm>
              <a:off x="998" y="3079"/>
              <a:ext cx="22" cy="70"/>
            </a:xfrm>
            <a:custGeom>
              <a:avLst/>
              <a:gdLst>
                <a:gd name="T0" fmla="*/ 32 w 44"/>
                <a:gd name="T1" fmla="*/ 12 h 145"/>
                <a:gd name="T2" fmla="*/ 29 w 44"/>
                <a:gd name="T3" fmla="*/ 24 h 145"/>
                <a:gd name="T4" fmla="*/ 20 w 44"/>
                <a:gd name="T5" fmla="*/ 70 h 145"/>
                <a:gd name="T6" fmla="*/ 8 w 44"/>
                <a:gd name="T7" fmla="*/ 108 h 145"/>
                <a:gd name="T8" fmla="*/ 1 w 44"/>
                <a:gd name="T9" fmla="*/ 135 h 145"/>
                <a:gd name="T10" fmla="*/ 2 w 44"/>
                <a:gd name="T11" fmla="*/ 144 h 145"/>
                <a:gd name="T12" fmla="*/ 4 w 44"/>
                <a:gd name="T13" fmla="*/ 139 h 145"/>
                <a:gd name="T14" fmla="*/ 7 w 44"/>
                <a:gd name="T15" fmla="*/ 129 h 145"/>
                <a:gd name="T16" fmla="*/ 19 w 44"/>
                <a:gd name="T17" fmla="*/ 81 h 145"/>
                <a:gd name="T18" fmla="*/ 28 w 44"/>
                <a:gd name="T19" fmla="*/ 67 h 145"/>
                <a:gd name="T20" fmla="*/ 28 w 44"/>
                <a:gd name="T21" fmla="*/ 57 h 145"/>
                <a:gd name="T22" fmla="*/ 34 w 44"/>
                <a:gd name="T23" fmla="*/ 22 h 145"/>
                <a:gd name="T24" fmla="*/ 34 w 44"/>
                <a:gd name="T25" fmla="*/ 6 h 145"/>
                <a:gd name="T26" fmla="*/ 32 w 44"/>
                <a:gd name="T27" fmla="*/ 15 h 145"/>
                <a:gd name="T28" fmla="*/ 23 w 44"/>
                <a:gd name="T29" fmla="*/ 13 h 145"/>
                <a:gd name="T30" fmla="*/ 25 w 44"/>
                <a:gd name="T31" fmla="*/ 9 h 145"/>
                <a:gd name="T32" fmla="*/ 17 w 44"/>
                <a:gd name="T33" fmla="*/ 4 h 145"/>
                <a:gd name="T34" fmla="*/ 26 w 44"/>
                <a:gd name="T35" fmla="*/ 15 h 145"/>
                <a:gd name="T36" fmla="*/ 28 w 44"/>
                <a:gd name="T37" fmla="*/ 25 h 145"/>
                <a:gd name="T38" fmla="*/ 32 w 44"/>
                <a:gd name="T39" fmla="*/ 1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145">
                  <a:moveTo>
                    <a:pt x="32" y="12"/>
                  </a:moveTo>
                  <a:cubicBezTo>
                    <a:pt x="27" y="17"/>
                    <a:pt x="22" y="19"/>
                    <a:pt x="29" y="24"/>
                  </a:cubicBezTo>
                  <a:cubicBezTo>
                    <a:pt x="28" y="38"/>
                    <a:pt x="27" y="57"/>
                    <a:pt x="20" y="70"/>
                  </a:cubicBezTo>
                  <a:cubicBezTo>
                    <a:pt x="18" y="82"/>
                    <a:pt x="18" y="102"/>
                    <a:pt x="8" y="108"/>
                  </a:cubicBezTo>
                  <a:cubicBezTo>
                    <a:pt x="2" y="115"/>
                    <a:pt x="1" y="135"/>
                    <a:pt x="1" y="135"/>
                  </a:cubicBezTo>
                  <a:cubicBezTo>
                    <a:pt x="1" y="138"/>
                    <a:pt x="0" y="142"/>
                    <a:pt x="2" y="144"/>
                  </a:cubicBezTo>
                  <a:cubicBezTo>
                    <a:pt x="3" y="145"/>
                    <a:pt x="4" y="141"/>
                    <a:pt x="4" y="139"/>
                  </a:cubicBezTo>
                  <a:cubicBezTo>
                    <a:pt x="7" y="128"/>
                    <a:pt x="3" y="137"/>
                    <a:pt x="7" y="129"/>
                  </a:cubicBezTo>
                  <a:cubicBezTo>
                    <a:pt x="9" y="115"/>
                    <a:pt x="10" y="92"/>
                    <a:pt x="19" y="81"/>
                  </a:cubicBezTo>
                  <a:cubicBezTo>
                    <a:pt x="21" y="73"/>
                    <a:pt x="20" y="70"/>
                    <a:pt x="28" y="67"/>
                  </a:cubicBezTo>
                  <a:cubicBezTo>
                    <a:pt x="18" y="65"/>
                    <a:pt x="24" y="63"/>
                    <a:pt x="28" y="57"/>
                  </a:cubicBezTo>
                  <a:cubicBezTo>
                    <a:pt x="27" y="46"/>
                    <a:pt x="22" y="29"/>
                    <a:pt x="34" y="22"/>
                  </a:cubicBezTo>
                  <a:cubicBezTo>
                    <a:pt x="36" y="13"/>
                    <a:pt x="44" y="13"/>
                    <a:pt x="34" y="6"/>
                  </a:cubicBezTo>
                  <a:cubicBezTo>
                    <a:pt x="33" y="9"/>
                    <a:pt x="35" y="13"/>
                    <a:pt x="32" y="15"/>
                  </a:cubicBezTo>
                  <a:cubicBezTo>
                    <a:pt x="29" y="17"/>
                    <a:pt x="25" y="15"/>
                    <a:pt x="23" y="13"/>
                  </a:cubicBezTo>
                  <a:cubicBezTo>
                    <a:pt x="22" y="12"/>
                    <a:pt x="24" y="10"/>
                    <a:pt x="25" y="9"/>
                  </a:cubicBezTo>
                  <a:cubicBezTo>
                    <a:pt x="27" y="1"/>
                    <a:pt x="24" y="0"/>
                    <a:pt x="17" y="4"/>
                  </a:cubicBezTo>
                  <a:cubicBezTo>
                    <a:pt x="23" y="14"/>
                    <a:pt x="10" y="11"/>
                    <a:pt x="26" y="15"/>
                  </a:cubicBezTo>
                  <a:cubicBezTo>
                    <a:pt x="29" y="21"/>
                    <a:pt x="28" y="18"/>
                    <a:pt x="28" y="25"/>
                  </a:cubicBezTo>
                  <a:lnTo>
                    <a:pt x="32" y="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89" name="Freeform 717"/>
            <p:cNvSpPr>
              <a:spLocks/>
            </p:cNvSpPr>
            <p:nvPr/>
          </p:nvSpPr>
          <p:spPr bwMode="auto">
            <a:xfrm>
              <a:off x="1066" y="2681"/>
              <a:ext cx="27" cy="20"/>
            </a:xfrm>
            <a:custGeom>
              <a:avLst/>
              <a:gdLst>
                <a:gd name="T0" fmla="*/ 54 w 54"/>
                <a:gd name="T1" fmla="*/ 16 h 42"/>
                <a:gd name="T2" fmla="*/ 43 w 54"/>
                <a:gd name="T3" fmla="*/ 28 h 42"/>
                <a:gd name="T4" fmla="*/ 18 w 54"/>
                <a:gd name="T5" fmla="*/ 42 h 42"/>
                <a:gd name="T6" fmla="*/ 0 w 54"/>
                <a:gd name="T7" fmla="*/ 28 h 42"/>
                <a:gd name="T8" fmla="*/ 9 w 54"/>
                <a:gd name="T9" fmla="*/ 9 h 42"/>
                <a:gd name="T10" fmla="*/ 21 w 54"/>
                <a:gd name="T11" fmla="*/ 0 h 42"/>
                <a:gd name="T12" fmla="*/ 54 w 54"/>
                <a:gd name="T13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42">
                  <a:moveTo>
                    <a:pt x="54" y="16"/>
                  </a:moveTo>
                  <a:cubicBezTo>
                    <a:pt x="52" y="25"/>
                    <a:pt x="52" y="26"/>
                    <a:pt x="43" y="28"/>
                  </a:cubicBezTo>
                  <a:cubicBezTo>
                    <a:pt x="26" y="37"/>
                    <a:pt x="51" y="38"/>
                    <a:pt x="18" y="42"/>
                  </a:cubicBezTo>
                  <a:cubicBezTo>
                    <a:pt x="11" y="26"/>
                    <a:pt x="17" y="31"/>
                    <a:pt x="0" y="28"/>
                  </a:cubicBezTo>
                  <a:cubicBezTo>
                    <a:pt x="1" y="17"/>
                    <a:pt x="3" y="17"/>
                    <a:pt x="9" y="9"/>
                  </a:cubicBezTo>
                  <a:cubicBezTo>
                    <a:pt x="11" y="1"/>
                    <a:pt x="15" y="4"/>
                    <a:pt x="21" y="0"/>
                  </a:cubicBezTo>
                  <a:cubicBezTo>
                    <a:pt x="31" y="0"/>
                    <a:pt x="54" y="3"/>
                    <a:pt x="54" y="16"/>
                  </a:cubicBezTo>
                  <a:close/>
                </a:path>
              </a:pathLst>
            </a:custGeom>
            <a:solidFill>
              <a:srgbClr val="FFFFFF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90" name="Freeform 718"/>
            <p:cNvSpPr>
              <a:spLocks/>
            </p:cNvSpPr>
            <p:nvPr/>
          </p:nvSpPr>
          <p:spPr bwMode="auto">
            <a:xfrm>
              <a:off x="1016" y="2805"/>
              <a:ext cx="132" cy="90"/>
            </a:xfrm>
            <a:custGeom>
              <a:avLst/>
              <a:gdLst>
                <a:gd name="T0" fmla="*/ 264 w 268"/>
                <a:gd name="T1" fmla="*/ 85 h 188"/>
                <a:gd name="T2" fmla="*/ 265 w 268"/>
                <a:gd name="T3" fmla="*/ 110 h 188"/>
                <a:gd name="T4" fmla="*/ 244 w 268"/>
                <a:gd name="T5" fmla="*/ 116 h 188"/>
                <a:gd name="T6" fmla="*/ 222 w 268"/>
                <a:gd name="T7" fmla="*/ 127 h 188"/>
                <a:gd name="T8" fmla="*/ 189 w 268"/>
                <a:gd name="T9" fmla="*/ 144 h 188"/>
                <a:gd name="T10" fmla="*/ 162 w 268"/>
                <a:gd name="T11" fmla="*/ 154 h 188"/>
                <a:gd name="T12" fmla="*/ 151 w 268"/>
                <a:gd name="T13" fmla="*/ 161 h 188"/>
                <a:gd name="T14" fmla="*/ 120 w 268"/>
                <a:gd name="T15" fmla="*/ 172 h 188"/>
                <a:gd name="T16" fmla="*/ 106 w 268"/>
                <a:gd name="T17" fmla="*/ 170 h 188"/>
                <a:gd name="T18" fmla="*/ 91 w 268"/>
                <a:gd name="T19" fmla="*/ 188 h 188"/>
                <a:gd name="T20" fmla="*/ 61 w 268"/>
                <a:gd name="T21" fmla="*/ 182 h 188"/>
                <a:gd name="T22" fmla="*/ 52 w 268"/>
                <a:gd name="T23" fmla="*/ 164 h 188"/>
                <a:gd name="T24" fmla="*/ 34 w 268"/>
                <a:gd name="T25" fmla="*/ 152 h 188"/>
                <a:gd name="T26" fmla="*/ 22 w 268"/>
                <a:gd name="T27" fmla="*/ 122 h 188"/>
                <a:gd name="T28" fmla="*/ 1 w 268"/>
                <a:gd name="T29" fmla="*/ 74 h 188"/>
                <a:gd name="T30" fmla="*/ 4 w 268"/>
                <a:gd name="T31" fmla="*/ 59 h 188"/>
                <a:gd name="T32" fmla="*/ 22 w 268"/>
                <a:gd name="T33" fmla="*/ 53 h 188"/>
                <a:gd name="T34" fmla="*/ 71 w 268"/>
                <a:gd name="T35" fmla="*/ 51 h 188"/>
                <a:gd name="T36" fmla="*/ 132 w 268"/>
                <a:gd name="T37" fmla="*/ 33 h 188"/>
                <a:gd name="T38" fmla="*/ 179 w 268"/>
                <a:gd name="T39" fmla="*/ 10 h 188"/>
                <a:gd name="T40" fmla="*/ 181 w 268"/>
                <a:gd name="T41" fmla="*/ 5 h 188"/>
                <a:gd name="T42" fmla="*/ 184 w 268"/>
                <a:gd name="T43" fmla="*/ 14 h 188"/>
                <a:gd name="T44" fmla="*/ 193 w 268"/>
                <a:gd name="T45" fmla="*/ 17 h 188"/>
                <a:gd name="T46" fmla="*/ 201 w 268"/>
                <a:gd name="T47" fmla="*/ 43 h 188"/>
                <a:gd name="T48" fmla="*/ 234 w 268"/>
                <a:gd name="T49" fmla="*/ 86 h 188"/>
                <a:gd name="T50" fmla="*/ 252 w 268"/>
                <a:gd name="T51" fmla="*/ 101 h 188"/>
                <a:gd name="T52" fmla="*/ 264 w 268"/>
                <a:gd name="T53" fmla="*/ 85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68" h="188">
                  <a:moveTo>
                    <a:pt x="264" y="85"/>
                  </a:moveTo>
                  <a:cubicBezTo>
                    <a:pt x="264" y="86"/>
                    <a:pt x="268" y="105"/>
                    <a:pt x="265" y="110"/>
                  </a:cubicBezTo>
                  <a:cubicBezTo>
                    <a:pt x="262" y="115"/>
                    <a:pt x="251" y="113"/>
                    <a:pt x="244" y="116"/>
                  </a:cubicBezTo>
                  <a:cubicBezTo>
                    <a:pt x="239" y="119"/>
                    <a:pt x="222" y="127"/>
                    <a:pt x="222" y="127"/>
                  </a:cubicBezTo>
                  <a:cubicBezTo>
                    <a:pt x="212" y="138"/>
                    <a:pt x="199" y="137"/>
                    <a:pt x="189" y="144"/>
                  </a:cubicBezTo>
                  <a:cubicBezTo>
                    <a:pt x="173" y="139"/>
                    <a:pt x="183" y="168"/>
                    <a:pt x="162" y="154"/>
                  </a:cubicBezTo>
                  <a:cubicBezTo>
                    <a:pt x="159" y="152"/>
                    <a:pt x="151" y="161"/>
                    <a:pt x="151" y="161"/>
                  </a:cubicBezTo>
                  <a:cubicBezTo>
                    <a:pt x="144" y="161"/>
                    <a:pt x="127" y="171"/>
                    <a:pt x="120" y="172"/>
                  </a:cubicBezTo>
                  <a:cubicBezTo>
                    <a:pt x="113" y="173"/>
                    <a:pt x="111" y="167"/>
                    <a:pt x="106" y="170"/>
                  </a:cubicBezTo>
                  <a:cubicBezTo>
                    <a:pt x="101" y="173"/>
                    <a:pt x="98" y="186"/>
                    <a:pt x="91" y="188"/>
                  </a:cubicBezTo>
                  <a:cubicBezTo>
                    <a:pt x="81" y="186"/>
                    <a:pt x="70" y="187"/>
                    <a:pt x="61" y="182"/>
                  </a:cubicBezTo>
                  <a:cubicBezTo>
                    <a:pt x="50" y="176"/>
                    <a:pt x="59" y="171"/>
                    <a:pt x="52" y="164"/>
                  </a:cubicBezTo>
                  <a:cubicBezTo>
                    <a:pt x="47" y="159"/>
                    <a:pt x="34" y="152"/>
                    <a:pt x="34" y="152"/>
                  </a:cubicBezTo>
                  <a:cubicBezTo>
                    <a:pt x="30" y="141"/>
                    <a:pt x="29" y="132"/>
                    <a:pt x="22" y="122"/>
                  </a:cubicBezTo>
                  <a:cubicBezTo>
                    <a:pt x="18" y="106"/>
                    <a:pt x="11" y="88"/>
                    <a:pt x="1" y="74"/>
                  </a:cubicBezTo>
                  <a:cubicBezTo>
                    <a:pt x="2" y="69"/>
                    <a:pt x="0" y="61"/>
                    <a:pt x="4" y="59"/>
                  </a:cubicBezTo>
                  <a:cubicBezTo>
                    <a:pt x="19" y="51"/>
                    <a:pt x="52" y="60"/>
                    <a:pt x="22" y="53"/>
                  </a:cubicBezTo>
                  <a:cubicBezTo>
                    <a:pt x="40" y="47"/>
                    <a:pt x="55" y="62"/>
                    <a:pt x="71" y="51"/>
                  </a:cubicBezTo>
                  <a:cubicBezTo>
                    <a:pt x="74" y="42"/>
                    <a:pt x="132" y="33"/>
                    <a:pt x="132" y="33"/>
                  </a:cubicBezTo>
                  <a:cubicBezTo>
                    <a:pt x="150" y="31"/>
                    <a:pt x="163" y="8"/>
                    <a:pt x="179" y="10"/>
                  </a:cubicBezTo>
                  <a:cubicBezTo>
                    <a:pt x="172" y="30"/>
                    <a:pt x="169" y="0"/>
                    <a:pt x="181" y="5"/>
                  </a:cubicBezTo>
                  <a:cubicBezTo>
                    <a:pt x="184" y="6"/>
                    <a:pt x="182" y="12"/>
                    <a:pt x="184" y="14"/>
                  </a:cubicBezTo>
                  <a:cubicBezTo>
                    <a:pt x="186" y="16"/>
                    <a:pt x="190" y="16"/>
                    <a:pt x="193" y="17"/>
                  </a:cubicBezTo>
                  <a:cubicBezTo>
                    <a:pt x="195" y="23"/>
                    <a:pt x="196" y="38"/>
                    <a:pt x="201" y="43"/>
                  </a:cubicBezTo>
                  <a:cubicBezTo>
                    <a:pt x="208" y="54"/>
                    <a:pt x="222" y="76"/>
                    <a:pt x="234" y="86"/>
                  </a:cubicBezTo>
                  <a:cubicBezTo>
                    <a:pt x="243" y="96"/>
                    <a:pt x="247" y="101"/>
                    <a:pt x="252" y="101"/>
                  </a:cubicBezTo>
                  <a:cubicBezTo>
                    <a:pt x="257" y="101"/>
                    <a:pt x="264" y="84"/>
                    <a:pt x="264" y="85"/>
                  </a:cubicBezTo>
                  <a:close/>
                </a:path>
              </a:pathLst>
            </a:custGeom>
            <a:solidFill>
              <a:srgbClr val="FF99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91" name="Freeform 719"/>
            <p:cNvSpPr>
              <a:spLocks/>
            </p:cNvSpPr>
            <p:nvPr/>
          </p:nvSpPr>
          <p:spPr bwMode="auto">
            <a:xfrm>
              <a:off x="1030" y="2811"/>
              <a:ext cx="73" cy="21"/>
            </a:xfrm>
            <a:custGeom>
              <a:avLst/>
              <a:gdLst>
                <a:gd name="T0" fmla="*/ 150 w 150"/>
                <a:gd name="T1" fmla="*/ 0 h 43"/>
                <a:gd name="T2" fmla="*/ 130 w 150"/>
                <a:gd name="T3" fmla="*/ 4 h 43"/>
                <a:gd name="T4" fmla="*/ 120 w 150"/>
                <a:gd name="T5" fmla="*/ 10 h 43"/>
                <a:gd name="T6" fmla="*/ 118 w 150"/>
                <a:gd name="T7" fmla="*/ 15 h 43"/>
                <a:gd name="T8" fmla="*/ 112 w 150"/>
                <a:gd name="T9" fmla="*/ 16 h 43"/>
                <a:gd name="T10" fmla="*/ 91 w 150"/>
                <a:gd name="T11" fmla="*/ 21 h 43"/>
                <a:gd name="T12" fmla="*/ 61 w 150"/>
                <a:gd name="T13" fmla="*/ 31 h 43"/>
                <a:gd name="T14" fmla="*/ 54 w 150"/>
                <a:gd name="T15" fmla="*/ 36 h 43"/>
                <a:gd name="T16" fmla="*/ 28 w 150"/>
                <a:gd name="T17" fmla="*/ 42 h 43"/>
                <a:gd name="T18" fmla="*/ 0 w 150"/>
                <a:gd name="T19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0" h="43">
                  <a:moveTo>
                    <a:pt x="150" y="0"/>
                  </a:moveTo>
                  <a:cubicBezTo>
                    <a:pt x="142" y="2"/>
                    <a:pt x="139" y="3"/>
                    <a:pt x="130" y="4"/>
                  </a:cubicBezTo>
                  <a:cubicBezTo>
                    <a:pt x="134" y="15"/>
                    <a:pt x="132" y="5"/>
                    <a:pt x="120" y="10"/>
                  </a:cubicBezTo>
                  <a:cubicBezTo>
                    <a:pt x="118" y="11"/>
                    <a:pt x="119" y="14"/>
                    <a:pt x="118" y="15"/>
                  </a:cubicBezTo>
                  <a:cubicBezTo>
                    <a:pt x="116" y="16"/>
                    <a:pt x="114" y="16"/>
                    <a:pt x="112" y="16"/>
                  </a:cubicBezTo>
                  <a:cubicBezTo>
                    <a:pt x="105" y="19"/>
                    <a:pt x="98" y="18"/>
                    <a:pt x="91" y="21"/>
                  </a:cubicBezTo>
                  <a:cubicBezTo>
                    <a:pt x="83" y="32"/>
                    <a:pt x="69" y="20"/>
                    <a:pt x="61" y="31"/>
                  </a:cubicBezTo>
                  <a:cubicBezTo>
                    <a:pt x="54" y="33"/>
                    <a:pt x="59" y="34"/>
                    <a:pt x="54" y="36"/>
                  </a:cubicBezTo>
                  <a:cubicBezTo>
                    <a:pt x="49" y="38"/>
                    <a:pt x="37" y="41"/>
                    <a:pt x="28" y="42"/>
                  </a:cubicBezTo>
                  <a:cubicBezTo>
                    <a:pt x="19" y="43"/>
                    <a:pt x="6" y="40"/>
                    <a:pt x="0" y="4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92" name="Freeform 720"/>
            <p:cNvSpPr>
              <a:spLocks/>
            </p:cNvSpPr>
            <p:nvPr/>
          </p:nvSpPr>
          <p:spPr bwMode="auto">
            <a:xfrm>
              <a:off x="1029" y="2829"/>
              <a:ext cx="39" cy="57"/>
            </a:xfrm>
            <a:custGeom>
              <a:avLst/>
              <a:gdLst>
                <a:gd name="T0" fmla="*/ 81 w 81"/>
                <a:gd name="T1" fmla="*/ 118 h 118"/>
                <a:gd name="T2" fmla="*/ 68 w 81"/>
                <a:gd name="T3" fmla="*/ 100 h 118"/>
                <a:gd name="T4" fmla="*/ 54 w 81"/>
                <a:gd name="T5" fmla="*/ 83 h 118"/>
                <a:gd name="T6" fmla="*/ 41 w 81"/>
                <a:gd name="T7" fmla="*/ 68 h 118"/>
                <a:gd name="T8" fmla="*/ 33 w 81"/>
                <a:gd name="T9" fmla="*/ 59 h 118"/>
                <a:gd name="T10" fmla="*/ 23 w 81"/>
                <a:gd name="T11" fmla="*/ 38 h 118"/>
                <a:gd name="T12" fmla="*/ 21 w 81"/>
                <a:gd name="T13" fmla="*/ 20 h 118"/>
                <a:gd name="T14" fmla="*/ 15 w 81"/>
                <a:gd name="T15" fmla="*/ 19 h 118"/>
                <a:gd name="T16" fmla="*/ 0 w 81"/>
                <a:gd name="T1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18">
                  <a:moveTo>
                    <a:pt x="81" y="118"/>
                  </a:moveTo>
                  <a:cubicBezTo>
                    <a:pt x="80" y="107"/>
                    <a:pt x="80" y="101"/>
                    <a:pt x="68" y="100"/>
                  </a:cubicBezTo>
                  <a:cubicBezTo>
                    <a:pt x="66" y="93"/>
                    <a:pt x="60" y="87"/>
                    <a:pt x="54" y="83"/>
                  </a:cubicBezTo>
                  <a:cubicBezTo>
                    <a:pt x="49" y="76"/>
                    <a:pt x="50" y="72"/>
                    <a:pt x="41" y="68"/>
                  </a:cubicBezTo>
                  <a:cubicBezTo>
                    <a:pt x="39" y="65"/>
                    <a:pt x="35" y="63"/>
                    <a:pt x="33" y="59"/>
                  </a:cubicBezTo>
                  <a:cubicBezTo>
                    <a:pt x="28" y="49"/>
                    <a:pt x="36" y="42"/>
                    <a:pt x="23" y="38"/>
                  </a:cubicBezTo>
                  <a:cubicBezTo>
                    <a:pt x="22" y="32"/>
                    <a:pt x="23" y="26"/>
                    <a:pt x="21" y="20"/>
                  </a:cubicBezTo>
                  <a:cubicBezTo>
                    <a:pt x="20" y="18"/>
                    <a:pt x="16" y="21"/>
                    <a:pt x="15" y="19"/>
                  </a:cubicBezTo>
                  <a:cubicBezTo>
                    <a:pt x="6" y="0"/>
                    <a:pt x="26" y="5"/>
                    <a:pt x="0" y="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93" name="Freeform 721"/>
            <p:cNvSpPr>
              <a:spLocks/>
            </p:cNvSpPr>
            <p:nvPr/>
          </p:nvSpPr>
          <p:spPr bwMode="auto">
            <a:xfrm>
              <a:off x="1092" y="2821"/>
              <a:ext cx="32" cy="44"/>
            </a:xfrm>
            <a:custGeom>
              <a:avLst/>
              <a:gdLst>
                <a:gd name="T0" fmla="*/ 66 w 66"/>
                <a:gd name="T1" fmla="*/ 91 h 91"/>
                <a:gd name="T2" fmla="*/ 54 w 66"/>
                <a:gd name="T3" fmla="*/ 84 h 91"/>
                <a:gd name="T4" fmla="*/ 42 w 66"/>
                <a:gd name="T5" fmla="*/ 70 h 91"/>
                <a:gd name="T6" fmla="*/ 31 w 66"/>
                <a:gd name="T7" fmla="*/ 60 h 91"/>
                <a:gd name="T8" fmla="*/ 19 w 66"/>
                <a:gd name="T9" fmla="*/ 39 h 91"/>
                <a:gd name="T10" fmla="*/ 18 w 66"/>
                <a:gd name="T11" fmla="*/ 27 h 91"/>
                <a:gd name="T12" fmla="*/ 9 w 66"/>
                <a:gd name="T13" fmla="*/ 25 h 91"/>
                <a:gd name="T14" fmla="*/ 0 w 66"/>
                <a:gd name="T1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91">
                  <a:moveTo>
                    <a:pt x="66" y="91"/>
                  </a:moveTo>
                  <a:cubicBezTo>
                    <a:pt x="57" y="89"/>
                    <a:pt x="64" y="86"/>
                    <a:pt x="54" y="84"/>
                  </a:cubicBezTo>
                  <a:cubicBezTo>
                    <a:pt x="52" y="78"/>
                    <a:pt x="47" y="73"/>
                    <a:pt x="42" y="70"/>
                  </a:cubicBezTo>
                  <a:cubicBezTo>
                    <a:pt x="39" y="65"/>
                    <a:pt x="36" y="63"/>
                    <a:pt x="31" y="60"/>
                  </a:cubicBezTo>
                  <a:cubicBezTo>
                    <a:pt x="25" y="49"/>
                    <a:pt x="34" y="41"/>
                    <a:pt x="19" y="39"/>
                  </a:cubicBezTo>
                  <a:cubicBezTo>
                    <a:pt x="19" y="35"/>
                    <a:pt x="20" y="30"/>
                    <a:pt x="18" y="27"/>
                  </a:cubicBezTo>
                  <a:cubicBezTo>
                    <a:pt x="16" y="24"/>
                    <a:pt x="10" y="28"/>
                    <a:pt x="9" y="25"/>
                  </a:cubicBezTo>
                  <a:cubicBezTo>
                    <a:pt x="5" y="16"/>
                    <a:pt x="14" y="0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94" name="Freeform 722"/>
            <p:cNvSpPr>
              <a:spLocks/>
            </p:cNvSpPr>
            <p:nvPr/>
          </p:nvSpPr>
          <p:spPr bwMode="auto">
            <a:xfrm>
              <a:off x="1048" y="2836"/>
              <a:ext cx="68" cy="42"/>
            </a:xfrm>
            <a:custGeom>
              <a:avLst/>
              <a:gdLst>
                <a:gd name="T0" fmla="*/ 116 w 138"/>
                <a:gd name="T1" fmla="*/ 24 h 87"/>
                <a:gd name="T2" fmla="*/ 99 w 138"/>
                <a:gd name="T3" fmla="*/ 42 h 87"/>
                <a:gd name="T4" fmla="*/ 84 w 138"/>
                <a:gd name="T5" fmla="*/ 45 h 87"/>
                <a:gd name="T6" fmla="*/ 72 w 138"/>
                <a:gd name="T7" fmla="*/ 46 h 87"/>
                <a:gd name="T8" fmla="*/ 59 w 138"/>
                <a:gd name="T9" fmla="*/ 52 h 87"/>
                <a:gd name="T10" fmla="*/ 44 w 138"/>
                <a:gd name="T11" fmla="*/ 57 h 87"/>
                <a:gd name="T12" fmla="*/ 45 w 138"/>
                <a:gd name="T13" fmla="*/ 48 h 87"/>
                <a:gd name="T14" fmla="*/ 38 w 138"/>
                <a:gd name="T15" fmla="*/ 49 h 87"/>
                <a:gd name="T16" fmla="*/ 38 w 138"/>
                <a:gd name="T17" fmla="*/ 39 h 87"/>
                <a:gd name="T18" fmla="*/ 48 w 138"/>
                <a:gd name="T19" fmla="*/ 28 h 87"/>
                <a:gd name="T20" fmla="*/ 50 w 138"/>
                <a:gd name="T21" fmla="*/ 33 h 87"/>
                <a:gd name="T22" fmla="*/ 78 w 138"/>
                <a:gd name="T23" fmla="*/ 21 h 87"/>
                <a:gd name="T24" fmla="*/ 92 w 138"/>
                <a:gd name="T25" fmla="*/ 7 h 87"/>
                <a:gd name="T26" fmla="*/ 90 w 138"/>
                <a:gd name="T27" fmla="*/ 1 h 87"/>
                <a:gd name="T28" fmla="*/ 89 w 138"/>
                <a:gd name="T29" fmla="*/ 6 h 87"/>
                <a:gd name="T30" fmla="*/ 84 w 138"/>
                <a:gd name="T31" fmla="*/ 10 h 87"/>
                <a:gd name="T32" fmla="*/ 66 w 138"/>
                <a:gd name="T33" fmla="*/ 19 h 87"/>
                <a:gd name="T34" fmla="*/ 0 w 138"/>
                <a:gd name="T35" fmla="*/ 33 h 87"/>
                <a:gd name="T36" fmla="*/ 5 w 138"/>
                <a:gd name="T37" fmla="*/ 36 h 87"/>
                <a:gd name="T38" fmla="*/ 15 w 138"/>
                <a:gd name="T39" fmla="*/ 37 h 87"/>
                <a:gd name="T40" fmla="*/ 17 w 138"/>
                <a:gd name="T41" fmla="*/ 42 h 87"/>
                <a:gd name="T42" fmla="*/ 33 w 138"/>
                <a:gd name="T43" fmla="*/ 55 h 87"/>
                <a:gd name="T44" fmla="*/ 41 w 138"/>
                <a:gd name="T45" fmla="*/ 69 h 87"/>
                <a:gd name="T46" fmla="*/ 42 w 138"/>
                <a:gd name="T47" fmla="*/ 79 h 87"/>
                <a:gd name="T48" fmla="*/ 36 w 138"/>
                <a:gd name="T49" fmla="*/ 78 h 87"/>
                <a:gd name="T50" fmla="*/ 45 w 138"/>
                <a:gd name="T51" fmla="*/ 84 h 87"/>
                <a:gd name="T52" fmla="*/ 59 w 138"/>
                <a:gd name="T53" fmla="*/ 85 h 87"/>
                <a:gd name="T54" fmla="*/ 81 w 138"/>
                <a:gd name="T55" fmla="*/ 87 h 87"/>
                <a:gd name="T56" fmla="*/ 95 w 138"/>
                <a:gd name="T57" fmla="*/ 72 h 87"/>
                <a:gd name="T58" fmla="*/ 111 w 138"/>
                <a:gd name="T59" fmla="*/ 61 h 87"/>
                <a:gd name="T60" fmla="*/ 114 w 138"/>
                <a:gd name="T61" fmla="*/ 66 h 87"/>
                <a:gd name="T62" fmla="*/ 125 w 138"/>
                <a:gd name="T63" fmla="*/ 60 h 87"/>
                <a:gd name="T64" fmla="*/ 123 w 138"/>
                <a:gd name="T65" fmla="*/ 45 h 87"/>
                <a:gd name="T66" fmla="*/ 116 w 138"/>
                <a:gd name="T67" fmla="*/ 2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8" h="87">
                  <a:moveTo>
                    <a:pt x="116" y="24"/>
                  </a:moveTo>
                  <a:cubicBezTo>
                    <a:pt x="112" y="32"/>
                    <a:pt x="107" y="39"/>
                    <a:pt x="99" y="42"/>
                  </a:cubicBezTo>
                  <a:cubicBezTo>
                    <a:pt x="93" y="39"/>
                    <a:pt x="90" y="42"/>
                    <a:pt x="84" y="45"/>
                  </a:cubicBezTo>
                  <a:cubicBezTo>
                    <a:pt x="79" y="52"/>
                    <a:pt x="80" y="44"/>
                    <a:pt x="72" y="46"/>
                  </a:cubicBezTo>
                  <a:cubicBezTo>
                    <a:pt x="67" y="50"/>
                    <a:pt x="66" y="55"/>
                    <a:pt x="59" y="52"/>
                  </a:cubicBezTo>
                  <a:cubicBezTo>
                    <a:pt x="53" y="56"/>
                    <a:pt x="52" y="58"/>
                    <a:pt x="44" y="57"/>
                  </a:cubicBezTo>
                  <a:cubicBezTo>
                    <a:pt x="46" y="49"/>
                    <a:pt x="54" y="53"/>
                    <a:pt x="45" y="48"/>
                  </a:cubicBezTo>
                  <a:cubicBezTo>
                    <a:pt x="49" y="37"/>
                    <a:pt x="42" y="46"/>
                    <a:pt x="38" y="49"/>
                  </a:cubicBezTo>
                  <a:cubicBezTo>
                    <a:pt x="30" y="44"/>
                    <a:pt x="26" y="41"/>
                    <a:pt x="38" y="39"/>
                  </a:cubicBezTo>
                  <a:cubicBezTo>
                    <a:pt x="43" y="35"/>
                    <a:pt x="47" y="35"/>
                    <a:pt x="48" y="28"/>
                  </a:cubicBezTo>
                  <a:cubicBezTo>
                    <a:pt x="49" y="30"/>
                    <a:pt x="48" y="32"/>
                    <a:pt x="50" y="33"/>
                  </a:cubicBezTo>
                  <a:cubicBezTo>
                    <a:pt x="53" y="34"/>
                    <a:pt x="58" y="23"/>
                    <a:pt x="78" y="21"/>
                  </a:cubicBezTo>
                  <a:cubicBezTo>
                    <a:pt x="85" y="17"/>
                    <a:pt x="89" y="15"/>
                    <a:pt x="92" y="7"/>
                  </a:cubicBezTo>
                  <a:cubicBezTo>
                    <a:pt x="91" y="5"/>
                    <a:pt x="92" y="2"/>
                    <a:pt x="90" y="1"/>
                  </a:cubicBezTo>
                  <a:cubicBezTo>
                    <a:pt x="88" y="0"/>
                    <a:pt x="90" y="5"/>
                    <a:pt x="89" y="6"/>
                  </a:cubicBezTo>
                  <a:cubicBezTo>
                    <a:pt x="88" y="8"/>
                    <a:pt x="86" y="9"/>
                    <a:pt x="84" y="10"/>
                  </a:cubicBezTo>
                  <a:cubicBezTo>
                    <a:pt x="79" y="14"/>
                    <a:pt x="72" y="18"/>
                    <a:pt x="66" y="19"/>
                  </a:cubicBezTo>
                  <a:cubicBezTo>
                    <a:pt x="43" y="30"/>
                    <a:pt x="28" y="31"/>
                    <a:pt x="0" y="33"/>
                  </a:cubicBezTo>
                  <a:cubicBezTo>
                    <a:pt x="2" y="34"/>
                    <a:pt x="3" y="35"/>
                    <a:pt x="5" y="36"/>
                  </a:cubicBezTo>
                  <a:cubicBezTo>
                    <a:pt x="8" y="37"/>
                    <a:pt x="12" y="36"/>
                    <a:pt x="15" y="37"/>
                  </a:cubicBezTo>
                  <a:cubicBezTo>
                    <a:pt x="17" y="38"/>
                    <a:pt x="16" y="41"/>
                    <a:pt x="17" y="42"/>
                  </a:cubicBezTo>
                  <a:cubicBezTo>
                    <a:pt x="21" y="47"/>
                    <a:pt x="28" y="51"/>
                    <a:pt x="33" y="55"/>
                  </a:cubicBezTo>
                  <a:cubicBezTo>
                    <a:pt x="36" y="62"/>
                    <a:pt x="34" y="65"/>
                    <a:pt x="41" y="69"/>
                  </a:cubicBezTo>
                  <a:cubicBezTo>
                    <a:pt x="41" y="72"/>
                    <a:pt x="44" y="76"/>
                    <a:pt x="42" y="79"/>
                  </a:cubicBezTo>
                  <a:cubicBezTo>
                    <a:pt x="41" y="81"/>
                    <a:pt x="37" y="77"/>
                    <a:pt x="36" y="78"/>
                  </a:cubicBezTo>
                  <a:cubicBezTo>
                    <a:pt x="33" y="81"/>
                    <a:pt x="42" y="83"/>
                    <a:pt x="45" y="84"/>
                  </a:cubicBezTo>
                  <a:cubicBezTo>
                    <a:pt x="51" y="81"/>
                    <a:pt x="52" y="84"/>
                    <a:pt x="59" y="85"/>
                  </a:cubicBezTo>
                  <a:cubicBezTo>
                    <a:pt x="69" y="84"/>
                    <a:pt x="75" y="80"/>
                    <a:pt x="81" y="87"/>
                  </a:cubicBezTo>
                  <a:cubicBezTo>
                    <a:pt x="83" y="82"/>
                    <a:pt x="90" y="79"/>
                    <a:pt x="95" y="72"/>
                  </a:cubicBezTo>
                  <a:cubicBezTo>
                    <a:pt x="97" y="61"/>
                    <a:pt x="98" y="63"/>
                    <a:pt x="111" y="61"/>
                  </a:cubicBezTo>
                  <a:cubicBezTo>
                    <a:pt x="112" y="63"/>
                    <a:pt x="113" y="65"/>
                    <a:pt x="114" y="66"/>
                  </a:cubicBezTo>
                  <a:cubicBezTo>
                    <a:pt x="122" y="74"/>
                    <a:pt x="116" y="62"/>
                    <a:pt x="125" y="60"/>
                  </a:cubicBezTo>
                  <a:cubicBezTo>
                    <a:pt x="136" y="52"/>
                    <a:pt x="138" y="54"/>
                    <a:pt x="123" y="45"/>
                  </a:cubicBezTo>
                  <a:cubicBezTo>
                    <a:pt x="122" y="38"/>
                    <a:pt x="121" y="30"/>
                    <a:pt x="116" y="2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95" name="Freeform 723"/>
            <p:cNvSpPr>
              <a:spLocks/>
            </p:cNvSpPr>
            <p:nvPr/>
          </p:nvSpPr>
          <p:spPr bwMode="auto">
            <a:xfrm>
              <a:off x="1037" y="2822"/>
              <a:ext cx="57" cy="21"/>
            </a:xfrm>
            <a:custGeom>
              <a:avLst/>
              <a:gdLst>
                <a:gd name="T0" fmla="*/ 114 w 114"/>
                <a:gd name="T1" fmla="*/ 8 h 44"/>
                <a:gd name="T2" fmla="*/ 104 w 114"/>
                <a:gd name="T3" fmla="*/ 12 h 44"/>
                <a:gd name="T4" fmla="*/ 105 w 114"/>
                <a:gd name="T5" fmla="*/ 20 h 44"/>
                <a:gd name="T6" fmla="*/ 77 w 114"/>
                <a:gd name="T7" fmla="*/ 27 h 44"/>
                <a:gd name="T8" fmla="*/ 35 w 114"/>
                <a:gd name="T9" fmla="*/ 30 h 44"/>
                <a:gd name="T10" fmla="*/ 47 w 114"/>
                <a:gd name="T11" fmla="*/ 42 h 44"/>
                <a:gd name="T12" fmla="*/ 42 w 114"/>
                <a:gd name="T13" fmla="*/ 41 h 44"/>
                <a:gd name="T14" fmla="*/ 18 w 114"/>
                <a:gd name="T15" fmla="*/ 39 h 44"/>
                <a:gd name="T16" fmla="*/ 8 w 114"/>
                <a:gd name="T17" fmla="*/ 35 h 44"/>
                <a:gd name="T18" fmla="*/ 44 w 114"/>
                <a:gd name="T19" fmla="*/ 27 h 44"/>
                <a:gd name="T20" fmla="*/ 44 w 114"/>
                <a:gd name="T21" fmla="*/ 24 h 44"/>
                <a:gd name="T22" fmla="*/ 62 w 114"/>
                <a:gd name="T23" fmla="*/ 20 h 44"/>
                <a:gd name="T24" fmla="*/ 68 w 114"/>
                <a:gd name="T25" fmla="*/ 12 h 44"/>
                <a:gd name="T26" fmla="*/ 89 w 114"/>
                <a:gd name="T27" fmla="*/ 8 h 44"/>
                <a:gd name="T28" fmla="*/ 110 w 114"/>
                <a:gd name="T29" fmla="*/ 17 h 44"/>
                <a:gd name="T30" fmla="*/ 96 w 114"/>
                <a:gd name="T31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4" h="44">
                  <a:moveTo>
                    <a:pt x="114" y="8"/>
                  </a:moveTo>
                  <a:cubicBezTo>
                    <a:pt x="113" y="20"/>
                    <a:pt x="112" y="18"/>
                    <a:pt x="104" y="12"/>
                  </a:cubicBezTo>
                  <a:cubicBezTo>
                    <a:pt x="88" y="16"/>
                    <a:pt x="98" y="15"/>
                    <a:pt x="105" y="20"/>
                  </a:cubicBezTo>
                  <a:cubicBezTo>
                    <a:pt x="75" y="22"/>
                    <a:pt x="97" y="25"/>
                    <a:pt x="77" y="27"/>
                  </a:cubicBezTo>
                  <a:cubicBezTo>
                    <a:pt x="61" y="37"/>
                    <a:pt x="64" y="32"/>
                    <a:pt x="35" y="30"/>
                  </a:cubicBezTo>
                  <a:cubicBezTo>
                    <a:pt x="49" y="41"/>
                    <a:pt x="49" y="40"/>
                    <a:pt x="47" y="42"/>
                  </a:cubicBezTo>
                  <a:cubicBezTo>
                    <a:pt x="46" y="43"/>
                    <a:pt x="44" y="41"/>
                    <a:pt x="42" y="41"/>
                  </a:cubicBezTo>
                  <a:cubicBezTo>
                    <a:pt x="33" y="35"/>
                    <a:pt x="28" y="37"/>
                    <a:pt x="18" y="39"/>
                  </a:cubicBezTo>
                  <a:cubicBezTo>
                    <a:pt x="12" y="44"/>
                    <a:pt x="14" y="39"/>
                    <a:pt x="8" y="35"/>
                  </a:cubicBezTo>
                  <a:cubicBezTo>
                    <a:pt x="0" y="22"/>
                    <a:pt x="41" y="27"/>
                    <a:pt x="44" y="27"/>
                  </a:cubicBezTo>
                  <a:cubicBezTo>
                    <a:pt x="38" y="22"/>
                    <a:pt x="37" y="23"/>
                    <a:pt x="44" y="24"/>
                  </a:cubicBezTo>
                  <a:cubicBezTo>
                    <a:pt x="56" y="22"/>
                    <a:pt x="50" y="17"/>
                    <a:pt x="62" y="20"/>
                  </a:cubicBezTo>
                  <a:cubicBezTo>
                    <a:pt x="84" y="17"/>
                    <a:pt x="78" y="19"/>
                    <a:pt x="68" y="12"/>
                  </a:cubicBezTo>
                  <a:cubicBezTo>
                    <a:pt x="77" y="11"/>
                    <a:pt x="81" y="10"/>
                    <a:pt x="89" y="8"/>
                  </a:cubicBezTo>
                  <a:cubicBezTo>
                    <a:pt x="102" y="10"/>
                    <a:pt x="110" y="0"/>
                    <a:pt x="110" y="17"/>
                  </a:cubicBezTo>
                  <a:lnTo>
                    <a:pt x="96" y="15"/>
                  </a:lnTo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96" name="Freeform 724"/>
            <p:cNvSpPr>
              <a:spLocks/>
            </p:cNvSpPr>
            <p:nvPr/>
          </p:nvSpPr>
          <p:spPr bwMode="auto">
            <a:xfrm>
              <a:off x="1021" y="2837"/>
              <a:ext cx="17" cy="36"/>
            </a:xfrm>
            <a:custGeom>
              <a:avLst/>
              <a:gdLst>
                <a:gd name="T0" fmla="*/ 29 w 34"/>
                <a:gd name="T1" fmla="*/ 14 h 73"/>
                <a:gd name="T2" fmla="*/ 33 w 34"/>
                <a:gd name="T3" fmla="*/ 32 h 73"/>
                <a:gd name="T4" fmla="*/ 24 w 34"/>
                <a:gd name="T5" fmla="*/ 41 h 73"/>
                <a:gd name="T6" fmla="*/ 33 w 34"/>
                <a:gd name="T7" fmla="*/ 54 h 73"/>
                <a:gd name="T8" fmla="*/ 27 w 34"/>
                <a:gd name="T9" fmla="*/ 56 h 73"/>
                <a:gd name="T10" fmla="*/ 18 w 34"/>
                <a:gd name="T11" fmla="*/ 44 h 73"/>
                <a:gd name="T12" fmla="*/ 9 w 34"/>
                <a:gd name="T13" fmla="*/ 35 h 73"/>
                <a:gd name="T14" fmla="*/ 0 w 34"/>
                <a:gd name="T15" fmla="*/ 11 h 73"/>
                <a:gd name="T16" fmla="*/ 17 w 34"/>
                <a:gd name="T17" fmla="*/ 3 h 73"/>
                <a:gd name="T18" fmla="*/ 29 w 34"/>
                <a:gd name="T19" fmla="*/ 1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73">
                  <a:moveTo>
                    <a:pt x="29" y="14"/>
                  </a:moveTo>
                  <a:cubicBezTo>
                    <a:pt x="30" y="20"/>
                    <a:pt x="32" y="26"/>
                    <a:pt x="33" y="32"/>
                  </a:cubicBezTo>
                  <a:cubicBezTo>
                    <a:pt x="21" y="34"/>
                    <a:pt x="34" y="35"/>
                    <a:pt x="24" y="41"/>
                  </a:cubicBezTo>
                  <a:cubicBezTo>
                    <a:pt x="32" y="43"/>
                    <a:pt x="28" y="48"/>
                    <a:pt x="33" y="54"/>
                  </a:cubicBezTo>
                  <a:cubicBezTo>
                    <a:pt x="31" y="73"/>
                    <a:pt x="32" y="63"/>
                    <a:pt x="27" y="56"/>
                  </a:cubicBezTo>
                  <a:cubicBezTo>
                    <a:pt x="26" y="49"/>
                    <a:pt x="24" y="48"/>
                    <a:pt x="18" y="44"/>
                  </a:cubicBezTo>
                  <a:cubicBezTo>
                    <a:pt x="14" y="37"/>
                    <a:pt x="17" y="32"/>
                    <a:pt x="9" y="35"/>
                  </a:cubicBezTo>
                  <a:cubicBezTo>
                    <a:pt x="8" y="27"/>
                    <a:pt x="9" y="13"/>
                    <a:pt x="0" y="11"/>
                  </a:cubicBezTo>
                  <a:cubicBezTo>
                    <a:pt x="4" y="0"/>
                    <a:pt x="4" y="2"/>
                    <a:pt x="17" y="3"/>
                  </a:cubicBezTo>
                  <a:cubicBezTo>
                    <a:pt x="18" y="14"/>
                    <a:pt x="18" y="20"/>
                    <a:pt x="29" y="1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97" name="Freeform 725"/>
            <p:cNvSpPr>
              <a:spLocks/>
            </p:cNvSpPr>
            <p:nvPr/>
          </p:nvSpPr>
          <p:spPr bwMode="auto">
            <a:xfrm>
              <a:off x="1095" y="2869"/>
              <a:ext cx="29" cy="13"/>
            </a:xfrm>
            <a:custGeom>
              <a:avLst/>
              <a:gdLst>
                <a:gd name="T0" fmla="*/ 60 w 60"/>
                <a:gd name="T1" fmla="*/ 0 h 26"/>
                <a:gd name="T2" fmla="*/ 42 w 60"/>
                <a:gd name="T3" fmla="*/ 3 h 26"/>
                <a:gd name="T4" fmla="*/ 40 w 60"/>
                <a:gd name="T5" fmla="*/ 8 h 26"/>
                <a:gd name="T6" fmla="*/ 22 w 60"/>
                <a:gd name="T7" fmla="*/ 12 h 26"/>
                <a:gd name="T8" fmla="*/ 0 w 60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6">
                  <a:moveTo>
                    <a:pt x="60" y="0"/>
                  </a:moveTo>
                  <a:cubicBezTo>
                    <a:pt x="54" y="1"/>
                    <a:pt x="47" y="0"/>
                    <a:pt x="42" y="3"/>
                  </a:cubicBezTo>
                  <a:cubicBezTo>
                    <a:pt x="40" y="4"/>
                    <a:pt x="41" y="7"/>
                    <a:pt x="40" y="8"/>
                  </a:cubicBezTo>
                  <a:cubicBezTo>
                    <a:pt x="37" y="10"/>
                    <a:pt x="26" y="11"/>
                    <a:pt x="22" y="12"/>
                  </a:cubicBezTo>
                  <a:cubicBezTo>
                    <a:pt x="20" y="26"/>
                    <a:pt x="14" y="24"/>
                    <a:pt x="0" y="2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198" name="Freeform 726"/>
            <p:cNvSpPr>
              <a:spLocks/>
            </p:cNvSpPr>
            <p:nvPr/>
          </p:nvSpPr>
          <p:spPr bwMode="auto">
            <a:xfrm>
              <a:off x="899" y="2663"/>
              <a:ext cx="482" cy="445"/>
            </a:xfrm>
            <a:custGeom>
              <a:avLst/>
              <a:gdLst>
                <a:gd name="T0" fmla="*/ 682 w 980"/>
                <a:gd name="T1" fmla="*/ 6 h 922"/>
                <a:gd name="T2" fmla="*/ 757 w 980"/>
                <a:gd name="T3" fmla="*/ 150 h 922"/>
                <a:gd name="T4" fmla="*/ 797 w 980"/>
                <a:gd name="T5" fmla="*/ 211 h 922"/>
                <a:gd name="T6" fmla="*/ 866 w 980"/>
                <a:gd name="T7" fmla="*/ 331 h 922"/>
                <a:gd name="T8" fmla="*/ 974 w 980"/>
                <a:gd name="T9" fmla="*/ 447 h 922"/>
                <a:gd name="T10" fmla="*/ 962 w 980"/>
                <a:gd name="T11" fmla="*/ 505 h 922"/>
                <a:gd name="T12" fmla="*/ 867 w 980"/>
                <a:gd name="T13" fmla="*/ 531 h 922"/>
                <a:gd name="T14" fmla="*/ 839 w 980"/>
                <a:gd name="T15" fmla="*/ 543 h 922"/>
                <a:gd name="T16" fmla="*/ 799 w 980"/>
                <a:gd name="T17" fmla="*/ 575 h 922"/>
                <a:gd name="T18" fmla="*/ 691 w 980"/>
                <a:gd name="T19" fmla="*/ 632 h 922"/>
                <a:gd name="T20" fmla="*/ 655 w 980"/>
                <a:gd name="T21" fmla="*/ 647 h 922"/>
                <a:gd name="T22" fmla="*/ 614 w 980"/>
                <a:gd name="T23" fmla="*/ 670 h 922"/>
                <a:gd name="T24" fmla="*/ 566 w 980"/>
                <a:gd name="T25" fmla="*/ 695 h 922"/>
                <a:gd name="T26" fmla="*/ 532 w 980"/>
                <a:gd name="T27" fmla="*/ 714 h 922"/>
                <a:gd name="T28" fmla="*/ 497 w 980"/>
                <a:gd name="T29" fmla="*/ 739 h 922"/>
                <a:gd name="T30" fmla="*/ 485 w 980"/>
                <a:gd name="T31" fmla="*/ 727 h 922"/>
                <a:gd name="T32" fmla="*/ 425 w 980"/>
                <a:gd name="T33" fmla="*/ 765 h 922"/>
                <a:gd name="T34" fmla="*/ 367 w 980"/>
                <a:gd name="T35" fmla="*/ 798 h 922"/>
                <a:gd name="T36" fmla="*/ 325 w 980"/>
                <a:gd name="T37" fmla="*/ 812 h 922"/>
                <a:gd name="T38" fmla="*/ 312 w 980"/>
                <a:gd name="T39" fmla="*/ 849 h 922"/>
                <a:gd name="T40" fmla="*/ 272 w 980"/>
                <a:gd name="T41" fmla="*/ 870 h 922"/>
                <a:gd name="T42" fmla="*/ 201 w 980"/>
                <a:gd name="T43" fmla="*/ 894 h 922"/>
                <a:gd name="T44" fmla="*/ 135 w 980"/>
                <a:gd name="T45" fmla="*/ 919 h 922"/>
                <a:gd name="T46" fmla="*/ 58 w 980"/>
                <a:gd name="T47" fmla="*/ 873 h 922"/>
                <a:gd name="T48" fmla="*/ 50 w 980"/>
                <a:gd name="T49" fmla="*/ 833 h 922"/>
                <a:gd name="T50" fmla="*/ 63 w 980"/>
                <a:gd name="T51" fmla="*/ 809 h 922"/>
                <a:gd name="T52" fmla="*/ 59 w 980"/>
                <a:gd name="T53" fmla="*/ 792 h 922"/>
                <a:gd name="T54" fmla="*/ 51 w 980"/>
                <a:gd name="T55" fmla="*/ 787 h 922"/>
                <a:gd name="T56" fmla="*/ 47 w 980"/>
                <a:gd name="T57" fmla="*/ 757 h 922"/>
                <a:gd name="T58" fmla="*/ 75 w 980"/>
                <a:gd name="T59" fmla="*/ 742 h 922"/>
                <a:gd name="T60" fmla="*/ 33 w 980"/>
                <a:gd name="T61" fmla="*/ 749 h 922"/>
                <a:gd name="T62" fmla="*/ 0 w 980"/>
                <a:gd name="T63" fmla="*/ 723 h 922"/>
                <a:gd name="T64" fmla="*/ 18 w 980"/>
                <a:gd name="T65" fmla="*/ 678 h 922"/>
                <a:gd name="T66" fmla="*/ 21 w 980"/>
                <a:gd name="T67" fmla="*/ 656 h 922"/>
                <a:gd name="T68" fmla="*/ 65 w 980"/>
                <a:gd name="T69" fmla="*/ 656 h 922"/>
                <a:gd name="T70" fmla="*/ 82 w 980"/>
                <a:gd name="T71" fmla="*/ 647 h 922"/>
                <a:gd name="T72" fmla="*/ 93 w 980"/>
                <a:gd name="T73" fmla="*/ 649 h 922"/>
                <a:gd name="T74" fmla="*/ 101 w 980"/>
                <a:gd name="T75" fmla="*/ 644 h 922"/>
                <a:gd name="T76" fmla="*/ 118 w 980"/>
                <a:gd name="T77" fmla="*/ 652 h 922"/>
                <a:gd name="T78" fmla="*/ 150 w 980"/>
                <a:gd name="T79" fmla="*/ 640 h 922"/>
                <a:gd name="T80" fmla="*/ 147 w 980"/>
                <a:gd name="T81" fmla="*/ 619 h 922"/>
                <a:gd name="T82" fmla="*/ 159 w 980"/>
                <a:gd name="T83" fmla="*/ 612 h 922"/>
                <a:gd name="T84" fmla="*/ 206 w 980"/>
                <a:gd name="T85" fmla="*/ 578 h 922"/>
                <a:gd name="T86" fmla="*/ 223 w 980"/>
                <a:gd name="T87" fmla="*/ 568 h 922"/>
                <a:gd name="T88" fmla="*/ 284 w 980"/>
                <a:gd name="T89" fmla="*/ 600 h 922"/>
                <a:gd name="T90" fmla="*/ 308 w 980"/>
                <a:gd name="T91" fmla="*/ 626 h 922"/>
                <a:gd name="T92" fmla="*/ 309 w 980"/>
                <a:gd name="T93" fmla="*/ 684 h 922"/>
                <a:gd name="T94" fmla="*/ 472 w 980"/>
                <a:gd name="T95" fmla="*/ 650 h 922"/>
                <a:gd name="T96" fmla="*/ 547 w 980"/>
                <a:gd name="T97" fmla="*/ 582 h 922"/>
                <a:gd name="T98" fmla="*/ 579 w 980"/>
                <a:gd name="T99" fmla="*/ 553 h 922"/>
                <a:gd name="T100" fmla="*/ 743 w 980"/>
                <a:gd name="T101" fmla="*/ 444 h 922"/>
                <a:gd name="T102" fmla="*/ 791 w 980"/>
                <a:gd name="T103" fmla="*/ 414 h 922"/>
                <a:gd name="T104" fmla="*/ 736 w 980"/>
                <a:gd name="T105" fmla="*/ 321 h 922"/>
                <a:gd name="T106" fmla="*/ 718 w 980"/>
                <a:gd name="T107" fmla="*/ 250 h 922"/>
                <a:gd name="T108" fmla="*/ 706 w 980"/>
                <a:gd name="T109" fmla="*/ 201 h 922"/>
                <a:gd name="T110" fmla="*/ 673 w 980"/>
                <a:gd name="T111" fmla="*/ 160 h 922"/>
                <a:gd name="T112" fmla="*/ 667 w 980"/>
                <a:gd name="T113" fmla="*/ 117 h 922"/>
                <a:gd name="T114" fmla="*/ 671 w 980"/>
                <a:gd name="T115" fmla="*/ 73 h 9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80" h="922">
                  <a:moveTo>
                    <a:pt x="682" y="6"/>
                  </a:moveTo>
                  <a:cubicBezTo>
                    <a:pt x="673" y="0"/>
                    <a:pt x="738" y="116"/>
                    <a:pt x="757" y="150"/>
                  </a:cubicBezTo>
                  <a:cubicBezTo>
                    <a:pt x="776" y="184"/>
                    <a:pt x="779" y="181"/>
                    <a:pt x="797" y="211"/>
                  </a:cubicBezTo>
                  <a:cubicBezTo>
                    <a:pt x="815" y="241"/>
                    <a:pt x="836" y="292"/>
                    <a:pt x="866" y="331"/>
                  </a:cubicBezTo>
                  <a:cubicBezTo>
                    <a:pt x="877" y="343"/>
                    <a:pt x="964" y="430"/>
                    <a:pt x="974" y="447"/>
                  </a:cubicBezTo>
                  <a:cubicBezTo>
                    <a:pt x="973" y="457"/>
                    <a:pt x="980" y="491"/>
                    <a:pt x="962" y="505"/>
                  </a:cubicBezTo>
                  <a:cubicBezTo>
                    <a:pt x="944" y="519"/>
                    <a:pt x="887" y="525"/>
                    <a:pt x="867" y="531"/>
                  </a:cubicBezTo>
                  <a:cubicBezTo>
                    <a:pt x="860" y="536"/>
                    <a:pt x="839" y="543"/>
                    <a:pt x="839" y="543"/>
                  </a:cubicBezTo>
                  <a:cubicBezTo>
                    <a:pt x="820" y="547"/>
                    <a:pt x="813" y="562"/>
                    <a:pt x="799" y="575"/>
                  </a:cubicBezTo>
                  <a:cubicBezTo>
                    <a:pt x="772" y="591"/>
                    <a:pt x="719" y="617"/>
                    <a:pt x="691" y="632"/>
                  </a:cubicBezTo>
                  <a:cubicBezTo>
                    <a:pt x="668" y="645"/>
                    <a:pt x="668" y="641"/>
                    <a:pt x="655" y="647"/>
                  </a:cubicBezTo>
                  <a:cubicBezTo>
                    <a:pt x="643" y="653"/>
                    <a:pt x="623" y="666"/>
                    <a:pt x="614" y="670"/>
                  </a:cubicBezTo>
                  <a:cubicBezTo>
                    <a:pt x="599" y="678"/>
                    <a:pt x="581" y="689"/>
                    <a:pt x="566" y="695"/>
                  </a:cubicBezTo>
                  <a:cubicBezTo>
                    <a:pt x="554" y="702"/>
                    <a:pt x="543" y="707"/>
                    <a:pt x="532" y="714"/>
                  </a:cubicBezTo>
                  <a:cubicBezTo>
                    <a:pt x="520" y="721"/>
                    <a:pt x="504" y="736"/>
                    <a:pt x="497" y="739"/>
                  </a:cubicBezTo>
                  <a:cubicBezTo>
                    <a:pt x="484" y="746"/>
                    <a:pt x="498" y="721"/>
                    <a:pt x="485" y="727"/>
                  </a:cubicBezTo>
                  <a:cubicBezTo>
                    <a:pt x="463" y="737"/>
                    <a:pt x="445" y="752"/>
                    <a:pt x="425" y="765"/>
                  </a:cubicBezTo>
                  <a:cubicBezTo>
                    <a:pt x="407" y="778"/>
                    <a:pt x="386" y="787"/>
                    <a:pt x="367" y="798"/>
                  </a:cubicBezTo>
                  <a:cubicBezTo>
                    <a:pt x="354" y="805"/>
                    <a:pt x="338" y="805"/>
                    <a:pt x="325" y="812"/>
                  </a:cubicBezTo>
                  <a:cubicBezTo>
                    <a:pt x="299" y="850"/>
                    <a:pt x="324" y="822"/>
                    <a:pt x="312" y="849"/>
                  </a:cubicBezTo>
                  <a:cubicBezTo>
                    <a:pt x="299" y="859"/>
                    <a:pt x="286" y="862"/>
                    <a:pt x="272" y="870"/>
                  </a:cubicBezTo>
                  <a:cubicBezTo>
                    <a:pt x="254" y="879"/>
                    <a:pt x="224" y="885"/>
                    <a:pt x="201" y="894"/>
                  </a:cubicBezTo>
                  <a:cubicBezTo>
                    <a:pt x="178" y="902"/>
                    <a:pt x="158" y="922"/>
                    <a:pt x="135" y="919"/>
                  </a:cubicBezTo>
                  <a:cubicBezTo>
                    <a:pt x="105" y="914"/>
                    <a:pt x="85" y="885"/>
                    <a:pt x="58" y="873"/>
                  </a:cubicBezTo>
                  <a:cubicBezTo>
                    <a:pt x="50" y="859"/>
                    <a:pt x="48" y="847"/>
                    <a:pt x="50" y="833"/>
                  </a:cubicBezTo>
                  <a:cubicBezTo>
                    <a:pt x="49" y="823"/>
                    <a:pt x="61" y="815"/>
                    <a:pt x="63" y="809"/>
                  </a:cubicBezTo>
                  <a:cubicBezTo>
                    <a:pt x="65" y="802"/>
                    <a:pt x="61" y="796"/>
                    <a:pt x="59" y="792"/>
                  </a:cubicBezTo>
                  <a:cubicBezTo>
                    <a:pt x="58" y="789"/>
                    <a:pt x="56" y="794"/>
                    <a:pt x="51" y="787"/>
                  </a:cubicBezTo>
                  <a:cubicBezTo>
                    <a:pt x="50" y="782"/>
                    <a:pt x="43" y="764"/>
                    <a:pt x="47" y="757"/>
                  </a:cubicBezTo>
                  <a:cubicBezTo>
                    <a:pt x="51" y="750"/>
                    <a:pt x="76" y="744"/>
                    <a:pt x="75" y="742"/>
                  </a:cubicBezTo>
                  <a:cubicBezTo>
                    <a:pt x="73" y="741"/>
                    <a:pt x="46" y="752"/>
                    <a:pt x="33" y="749"/>
                  </a:cubicBezTo>
                  <a:cubicBezTo>
                    <a:pt x="16" y="753"/>
                    <a:pt x="1" y="743"/>
                    <a:pt x="0" y="723"/>
                  </a:cubicBezTo>
                  <a:cubicBezTo>
                    <a:pt x="0" y="707"/>
                    <a:pt x="12" y="691"/>
                    <a:pt x="18" y="678"/>
                  </a:cubicBezTo>
                  <a:cubicBezTo>
                    <a:pt x="21" y="671"/>
                    <a:pt x="21" y="656"/>
                    <a:pt x="21" y="656"/>
                  </a:cubicBezTo>
                  <a:cubicBezTo>
                    <a:pt x="44" y="642"/>
                    <a:pt x="39" y="645"/>
                    <a:pt x="65" y="656"/>
                  </a:cubicBezTo>
                  <a:cubicBezTo>
                    <a:pt x="71" y="659"/>
                    <a:pt x="82" y="647"/>
                    <a:pt x="82" y="647"/>
                  </a:cubicBezTo>
                  <a:cubicBezTo>
                    <a:pt x="86" y="648"/>
                    <a:pt x="89" y="650"/>
                    <a:pt x="93" y="649"/>
                  </a:cubicBezTo>
                  <a:cubicBezTo>
                    <a:pt x="96" y="649"/>
                    <a:pt x="97" y="643"/>
                    <a:pt x="101" y="644"/>
                  </a:cubicBezTo>
                  <a:cubicBezTo>
                    <a:pt x="107" y="644"/>
                    <a:pt x="113" y="649"/>
                    <a:pt x="118" y="652"/>
                  </a:cubicBezTo>
                  <a:cubicBezTo>
                    <a:pt x="129" y="656"/>
                    <a:pt x="141" y="644"/>
                    <a:pt x="150" y="640"/>
                  </a:cubicBezTo>
                  <a:cubicBezTo>
                    <a:pt x="156" y="636"/>
                    <a:pt x="146" y="623"/>
                    <a:pt x="147" y="619"/>
                  </a:cubicBezTo>
                  <a:cubicBezTo>
                    <a:pt x="148" y="614"/>
                    <a:pt x="149" y="619"/>
                    <a:pt x="159" y="612"/>
                  </a:cubicBezTo>
                  <a:cubicBezTo>
                    <a:pt x="174" y="600"/>
                    <a:pt x="190" y="588"/>
                    <a:pt x="206" y="578"/>
                  </a:cubicBezTo>
                  <a:cubicBezTo>
                    <a:pt x="212" y="575"/>
                    <a:pt x="223" y="568"/>
                    <a:pt x="223" y="568"/>
                  </a:cubicBezTo>
                  <a:cubicBezTo>
                    <a:pt x="233" y="548"/>
                    <a:pt x="275" y="593"/>
                    <a:pt x="284" y="600"/>
                  </a:cubicBezTo>
                  <a:cubicBezTo>
                    <a:pt x="292" y="609"/>
                    <a:pt x="301" y="617"/>
                    <a:pt x="308" y="626"/>
                  </a:cubicBezTo>
                  <a:cubicBezTo>
                    <a:pt x="325" y="647"/>
                    <a:pt x="312" y="662"/>
                    <a:pt x="309" y="684"/>
                  </a:cubicBezTo>
                  <a:cubicBezTo>
                    <a:pt x="337" y="685"/>
                    <a:pt x="433" y="667"/>
                    <a:pt x="472" y="650"/>
                  </a:cubicBezTo>
                  <a:cubicBezTo>
                    <a:pt x="493" y="634"/>
                    <a:pt x="528" y="599"/>
                    <a:pt x="547" y="582"/>
                  </a:cubicBezTo>
                  <a:cubicBezTo>
                    <a:pt x="558" y="570"/>
                    <a:pt x="560" y="570"/>
                    <a:pt x="579" y="553"/>
                  </a:cubicBezTo>
                  <a:cubicBezTo>
                    <a:pt x="596" y="521"/>
                    <a:pt x="718" y="509"/>
                    <a:pt x="743" y="444"/>
                  </a:cubicBezTo>
                  <a:cubicBezTo>
                    <a:pt x="778" y="421"/>
                    <a:pt x="792" y="434"/>
                    <a:pt x="791" y="414"/>
                  </a:cubicBezTo>
                  <a:cubicBezTo>
                    <a:pt x="790" y="394"/>
                    <a:pt x="748" y="348"/>
                    <a:pt x="736" y="321"/>
                  </a:cubicBezTo>
                  <a:cubicBezTo>
                    <a:pt x="724" y="294"/>
                    <a:pt x="723" y="270"/>
                    <a:pt x="718" y="250"/>
                  </a:cubicBezTo>
                  <a:cubicBezTo>
                    <a:pt x="713" y="230"/>
                    <a:pt x="713" y="216"/>
                    <a:pt x="706" y="201"/>
                  </a:cubicBezTo>
                  <a:cubicBezTo>
                    <a:pt x="699" y="186"/>
                    <a:pt x="679" y="174"/>
                    <a:pt x="673" y="160"/>
                  </a:cubicBezTo>
                  <a:cubicBezTo>
                    <a:pt x="667" y="146"/>
                    <a:pt x="667" y="131"/>
                    <a:pt x="667" y="117"/>
                  </a:cubicBezTo>
                  <a:cubicBezTo>
                    <a:pt x="667" y="103"/>
                    <a:pt x="670" y="82"/>
                    <a:pt x="671" y="73"/>
                  </a:cubicBezTo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106199" name="Group 727"/>
            <p:cNvGrpSpPr>
              <a:grpSpLocks/>
            </p:cNvGrpSpPr>
            <p:nvPr/>
          </p:nvGrpSpPr>
          <p:grpSpPr bwMode="auto">
            <a:xfrm>
              <a:off x="1046" y="2966"/>
              <a:ext cx="132" cy="91"/>
              <a:chOff x="4656" y="1968"/>
              <a:chExt cx="268" cy="188"/>
            </a:xfrm>
          </p:grpSpPr>
          <p:sp>
            <p:nvSpPr>
              <p:cNvPr id="106200" name="Freeform 728"/>
              <p:cNvSpPr>
                <a:spLocks/>
              </p:cNvSpPr>
              <p:nvPr/>
            </p:nvSpPr>
            <p:spPr bwMode="auto">
              <a:xfrm>
                <a:off x="4656" y="1968"/>
                <a:ext cx="268" cy="188"/>
              </a:xfrm>
              <a:custGeom>
                <a:avLst/>
                <a:gdLst>
                  <a:gd name="T0" fmla="*/ 264 w 268"/>
                  <a:gd name="T1" fmla="*/ 85 h 188"/>
                  <a:gd name="T2" fmla="*/ 265 w 268"/>
                  <a:gd name="T3" fmla="*/ 110 h 188"/>
                  <a:gd name="T4" fmla="*/ 244 w 268"/>
                  <a:gd name="T5" fmla="*/ 116 h 188"/>
                  <a:gd name="T6" fmla="*/ 222 w 268"/>
                  <a:gd name="T7" fmla="*/ 127 h 188"/>
                  <a:gd name="T8" fmla="*/ 189 w 268"/>
                  <a:gd name="T9" fmla="*/ 144 h 188"/>
                  <a:gd name="T10" fmla="*/ 162 w 268"/>
                  <a:gd name="T11" fmla="*/ 154 h 188"/>
                  <a:gd name="T12" fmla="*/ 151 w 268"/>
                  <a:gd name="T13" fmla="*/ 161 h 188"/>
                  <a:gd name="T14" fmla="*/ 120 w 268"/>
                  <a:gd name="T15" fmla="*/ 172 h 188"/>
                  <a:gd name="T16" fmla="*/ 106 w 268"/>
                  <a:gd name="T17" fmla="*/ 170 h 188"/>
                  <a:gd name="T18" fmla="*/ 91 w 268"/>
                  <a:gd name="T19" fmla="*/ 188 h 188"/>
                  <a:gd name="T20" fmla="*/ 61 w 268"/>
                  <a:gd name="T21" fmla="*/ 182 h 188"/>
                  <a:gd name="T22" fmla="*/ 52 w 268"/>
                  <a:gd name="T23" fmla="*/ 164 h 188"/>
                  <a:gd name="T24" fmla="*/ 34 w 268"/>
                  <a:gd name="T25" fmla="*/ 152 h 188"/>
                  <a:gd name="T26" fmla="*/ 22 w 268"/>
                  <a:gd name="T27" fmla="*/ 122 h 188"/>
                  <a:gd name="T28" fmla="*/ 1 w 268"/>
                  <a:gd name="T29" fmla="*/ 74 h 188"/>
                  <a:gd name="T30" fmla="*/ 4 w 268"/>
                  <a:gd name="T31" fmla="*/ 59 h 188"/>
                  <a:gd name="T32" fmla="*/ 22 w 268"/>
                  <a:gd name="T33" fmla="*/ 53 h 188"/>
                  <a:gd name="T34" fmla="*/ 71 w 268"/>
                  <a:gd name="T35" fmla="*/ 51 h 188"/>
                  <a:gd name="T36" fmla="*/ 132 w 268"/>
                  <a:gd name="T37" fmla="*/ 33 h 188"/>
                  <a:gd name="T38" fmla="*/ 179 w 268"/>
                  <a:gd name="T39" fmla="*/ 10 h 188"/>
                  <a:gd name="T40" fmla="*/ 181 w 268"/>
                  <a:gd name="T41" fmla="*/ 5 h 188"/>
                  <a:gd name="T42" fmla="*/ 184 w 268"/>
                  <a:gd name="T43" fmla="*/ 14 h 188"/>
                  <a:gd name="T44" fmla="*/ 193 w 268"/>
                  <a:gd name="T45" fmla="*/ 17 h 188"/>
                  <a:gd name="T46" fmla="*/ 201 w 268"/>
                  <a:gd name="T47" fmla="*/ 43 h 188"/>
                  <a:gd name="T48" fmla="*/ 234 w 268"/>
                  <a:gd name="T49" fmla="*/ 86 h 188"/>
                  <a:gd name="T50" fmla="*/ 252 w 268"/>
                  <a:gd name="T51" fmla="*/ 101 h 188"/>
                  <a:gd name="T52" fmla="*/ 264 w 268"/>
                  <a:gd name="T53" fmla="*/ 85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68" h="188">
                    <a:moveTo>
                      <a:pt x="264" y="85"/>
                    </a:moveTo>
                    <a:cubicBezTo>
                      <a:pt x="264" y="86"/>
                      <a:pt x="268" y="105"/>
                      <a:pt x="265" y="110"/>
                    </a:cubicBezTo>
                    <a:cubicBezTo>
                      <a:pt x="262" y="115"/>
                      <a:pt x="251" y="113"/>
                      <a:pt x="244" y="116"/>
                    </a:cubicBezTo>
                    <a:cubicBezTo>
                      <a:pt x="239" y="119"/>
                      <a:pt x="222" y="127"/>
                      <a:pt x="222" y="127"/>
                    </a:cubicBezTo>
                    <a:cubicBezTo>
                      <a:pt x="212" y="138"/>
                      <a:pt x="199" y="137"/>
                      <a:pt x="189" y="144"/>
                    </a:cubicBezTo>
                    <a:cubicBezTo>
                      <a:pt x="173" y="139"/>
                      <a:pt x="183" y="168"/>
                      <a:pt x="162" y="154"/>
                    </a:cubicBezTo>
                    <a:cubicBezTo>
                      <a:pt x="159" y="152"/>
                      <a:pt x="151" y="161"/>
                      <a:pt x="151" y="161"/>
                    </a:cubicBezTo>
                    <a:cubicBezTo>
                      <a:pt x="144" y="161"/>
                      <a:pt x="127" y="171"/>
                      <a:pt x="120" y="172"/>
                    </a:cubicBezTo>
                    <a:cubicBezTo>
                      <a:pt x="113" y="173"/>
                      <a:pt x="111" y="167"/>
                      <a:pt x="106" y="170"/>
                    </a:cubicBezTo>
                    <a:cubicBezTo>
                      <a:pt x="101" y="173"/>
                      <a:pt x="98" y="186"/>
                      <a:pt x="91" y="188"/>
                    </a:cubicBezTo>
                    <a:cubicBezTo>
                      <a:pt x="81" y="186"/>
                      <a:pt x="70" y="187"/>
                      <a:pt x="61" y="182"/>
                    </a:cubicBezTo>
                    <a:cubicBezTo>
                      <a:pt x="50" y="176"/>
                      <a:pt x="59" y="171"/>
                      <a:pt x="52" y="164"/>
                    </a:cubicBezTo>
                    <a:cubicBezTo>
                      <a:pt x="47" y="159"/>
                      <a:pt x="34" y="152"/>
                      <a:pt x="34" y="152"/>
                    </a:cubicBezTo>
                    <a:cubicBezTo>
                      <a:pt x="30" y="141"/>
                      <a:pt x="29" y="132"/>
                      <a:pt x="22" y="122"/>
                    </a:cubicBezTo>
                    <a:cubicBezTo>
                      <a:pt x="18" y="106"/>
                      <a:pt x="11" y="88"/>
                      <a:pt x="1" y="74"/>
                    </a:cubicBezTo>
                    <a:cubicBezTo>
                      <a:pt x="2" y="69"/>
                      <a:pt x="0" y="61"/>
                      <a:pt x="4" y="59"/>
                    </a:cubicBezTo>
                    <a:cubicBezTo>
                      <a:pt x="19" y="51"/>
                      <a:pt x="52" y="60"/>
                      <a:pt x="22" y="53"/>
                    </a:cubicBezTo>
                    <a:cubicBezTo>
                      <a:pt x="40" y="47"/>
                      <a:pt x="55" y="62"/>
                      <a:pt x="71" y="51"/>
                    </a:cubicBezTo>
                    <a:cubicBezTo>
                      <a:pt x="74" y="42"/>
                      <a:pt x="132" y="33"/>
                      <a:pt x="132" y="33"/>
                    </a:cubicBezTo>
                    <a:cubicBezTo>
                      <a:pt x="150" y="31"/>
                      <a:pt x="163" y="8"/>
                      <a:pt x="179" y="10"/>
                    </a:cubicBezTo>
                    <a:cubicBezTo>
                      <a:pt x="172" y="30"/>
                      <a:pt x="169" y="0"/>
                      <a:pt x="181" y="5"/>
                    </a:cubicBezTo>
                    <a:cubicBezTo>
                      <a:pt x="184" y="6"/>
                      <a:pt x="182" y="12"/>
                      <a:pt x="184" y="14"/>
                    </a:cubicBezTo>
                    <a:cubicBezTo>
                      <a:pt x="186" y="16"/>
                      <a:pt x="190" y="16"/>
                      <a:pt x="193" y="17"/>
                    </a:cubicBezTo>
                    <a:cubicBezTo>
                      <a:pt x="195" y="23"/>
                      <a:pt x="196" y="38"/>
                      <a:pt x="201" y="43"/>
                    </a:cubicBezTo>
                    <a:cubicBezTo>
                      <a:pt x="208" y="54"/>
                      <a:pt x="222" y="76"/>
                      <a:pt x="234" y="86"/>
                    </a:cubicBezTo>
                    <a:cubicBezTo>
                      <a:pt x="243" y="96"/>
                      <a:pt x="247" y="101"/>
                      <a:pt x="252" y="101"/>
                    </a:cubicBezTo>
                    <a:cubicBezTo>
                      <a:pt x="257" y="101"/>
                      <a:pt x="264" y="84"/>
                      <a:pt x="264" y="85"/>
                    </a:cubicBezTo>
                    <a:close/>
                  </a:path>
                </a:pathLst>
              </a:custGeom>
              <a:solidFill>
                <a:srgbClr val="FF990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4D4D4D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01" name="Freeform 729"/>
              <p:cNvSpPr>
                <a:spLocks/>
              </p:cNvSpPr>
              <p:nvPr/>
            </p:nvSpPr>
            <p:spPr bwMode="auto">
              <a:xfrm>
                <a:off x="4683" y="1981"/>
                <a:ext cx="150" cy="43"/>
              </a:xfrm>
              <a:custGeom>
                <a:avLst/>
                <a:gdLst>
                  <a:gd name="T0" fmla="*/ 150 w 150"/>
                  <a:gd name="T1" fmla="*/ 0 h 43"/>
                  <a:gd name="T2" fmla="*/ 130 w 150"/>
                  <a:gd name="T3" fmla="*/ 4 h 43"/>
                  <a:gd name="T4" fmla="*/ 120 w 150"/>
                  <a:gd name="T5" fmla="*/ 10 h 43"/>
                  <a:gd name="T6" fmla="*/ 118 w 150"/>
                  <a:gd name="T7" fmla="*/ 15 h 43"/>
                  <a:gd name="T8" fmla="*/ 112 w 150"/>
                  <a:gd name="T9" fmla="*/ 16 h 43"/>
                  <a:gd name="T10" fmla="*/ 91 w 150"/>
                  <a:gd name="T11" fmla="*/ 21 h 43"/>
                  <a:gd name="T12" fmla="*/ 61 w 150"/>
                  <a:gd name="T13" fmla="*/ 31 h 43"/>
                  <a:gd name="T14" fmla="*/ 54 w 150"/>
                  <a:gd name="T15" fmla="*/ 36 h 43"/>
                  <a:gd name="T16" fmla="*/ 28 w 150"/>
                  <a:gd name="T17" fmla="*/ 42 h 43"/>
                  <a:gd name="T18" fmla="*/ 0 w 150"/>
                  <a:gd name="T19" fmla="*/ 4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0" h="43">
                    <a:moveTo>
                      <a:pt x="150" y="0"/>
                    </a:moveTo>
                    <a:cubicBezTo>
                      <a:pt x="142" y="2"/>
                      <a:pt x="139" y="3"/>
                      <a:pt x="130" y="4"/>
                    </a:cubicBezTo>
                    <a:cubicBezTo>
                      <a:pt x="134" y="15"/>
                      <a:pt x="132" y="5"/>
                      <a:pt x="120" y="10"/>
                    </a:cubicBezTo>
                    <a:cubicBezTo>
                      <a:pt x="118" y="11"/>
                      <a:pt x="119" y="14"/>
                      <a:pt x="118" y="15"/>
                    </a:cubicBezTo>
                    <a:cubicBezTo>
                      <a:pt x="116" y="16"/>
                      <a:pt x="114" y="16"/>
                      <a:pt x="112" y="16"/>
                    </a:cubicBezTo>
                    <a:cubicBezTo>
                      <a:pt x="105" y="19"/>
                      <a:pt x="98" y="18"/>
                      <a:pt x="91" y="21"/>
                    </a:cubicBezTo>
                    <a:cubicBezTo>
                      <a:pt x="83" y="32"/>
                      <a:pt x="69" y="20"/>
                      <a:pt x="61" y="31"/>
                    </a:cubicBezTo>
                    <a:cubicBezTo>
                      <a:pt x="54" y="33"/>
                      <a:pt x="59" y="34"/>
                      <a:pt x="54" y="36"/>
                    </a:cubicBezTo>
                    <a:cubicBezTo>
                      <a:pt x="49" y="38"/>
                      <a:pt x="37" y="41"/>
                      <a:pt x="28" y="42"/>
                    </a:cubicBezTo>
                    <a:cubicBezTo>
                      <a:pt x="19" y="43"/>
                      <a:pt x="6" y="40"/>
                      <a:pt x="0" y="4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4D4D4D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02" name="Freeform 730"/>
              <p:cNvSpPr>
                <a:spLocks/>
              </p:cNvSpPr>
              <p:nvPr/>
            </p:nvSpPr>
            <p:spPr bwMode="auto">
              <a:xfrm>
                <a:off x="4681" y="2019"/>
                <a:ext cx="81" cy="118"/>
              </a:xfrm>
              <a:custGeom>
                <a:avLst/>
                <a:gdLst>
                  <a:gd name="T0" fmla="*/ 81 w 81"/>
                  <a:gd name="T1" fmla="*/ 118 h 118"/>
                  <a:gd name="T2" fmla="*/ 68 w 81"/>
                  <a:gd name="T3" fmla="*/ 100 h 118"/>
                  <a:gd name="T4" fmla="*/ 54 w 81"/>
                  <a:gd name="T5" fmla="*/ 83 h 118"/>
                  <a:gd name="T6" fmla="*/ 41 w 81"/>
                  <a:gd name="T7" fmla="*/ 68 h 118"/>
                  <a:gd name="T8" fmla="*/ 33 w 81"/>
                  <a:gd name="T9" fmla="*/ 59 h 118"/>
                  <a:gd name="T10" fmla="*/ 23 w 81"/>
                  <a:gd name="T11" fmla="*/ 38 h 118"/>
                  <a:gd name="T12" fmla="*/ 21 w 81"/>
                  <a:gd name="T13" fmla="*/ 20 h 118"/>
                  <a:gd name="T14" fmla="*/ 15 w 81"/>
                  <a:gd name="T15" fmla="*/ 19 h 118"/>
                  <a:gd name="T16" fmla="*/ 0 w 81"/>
                  <a:gd name="T17" fmla="*/ 5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18">
                    <a:moveTo>
                      <a:pt x="81" y="118"/>
                    </a:moveTo>
                    <a:cubicBezTo>
                      <a:pt x="80" y="107"/>
                      <a:pt x="80" y="101"/>
                      <a:pt x="68" y="100"/>
                    </a:cubicBezTo>
                    <a:cubicBezTo>
                      <a:pt x="66" y="93"/>
                      <a:pt x="60" y="87"/>
                      <a:pt x="54" y="83"/>
                    </a:cubicBezTo>
                    <a:cubicBezTo>
                      <a:pt x="49" y="76"/>
                      <a:pt x="50" y="72"/>
                      <a:pt x="41" y="68"/>
                    </a:cubicBezTo>
                    <a:cubicBezTo>
                      <a:pt x="39" y="65"/>
                      <a:pt x="35" y="63"/>
                      <a:pt x="33" y="59"/>
                    </a:cubicBezTo>
                    <a:cubicBezTo>
                      <a:pt x="28" y="49"/>
                      <a:pt x="36" y="42"/>
                      <a:pt x="23" y="38"/>
                    </a:cubicBezTo>
                    <a:cubicBezTo>
                      <a:pt x="22" y="32"/>
                      <a:pt x="23" y="26"/>
                      <a:pt x="21" y="20"/>
                    </a:cubicBezTo>
                    <a:cubicBezTo>
                      <a:pt x="20" y="18"/>
                      <a:pt x="16" y="21"/>
                      <a:pt x="15" y="19"/>
                    </a:cubicBezTo>
                    <a:cubicBezTo>
                      <a:pt x="6" y="0"/>
                      <a:pt x="26" y="5"/>
                      <a:pt x="0" y="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4D4D4D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03" name="Freeform 731"/>
              <p:cNvSpPr>
                <a:spLocks/>
              </p:cNvSpPr>
              <p:nvPr/>
            </p:nvSpPr>
            <p:spPr bwMode="auto">
              <a:xfrm>
                <a:off x="4809" y="2002"/>
                <a:ext cx="66" cy="91"/>
              </a:xfrm>
              <a:custGeom>
                <a:avLst/>
                <a:gdLst>
                  <a:gd name="T0" fmla="*/ 66 w 66"/>
                  <a:gd name="T1" fmla="*/ 91 h 91"/>
                  <a:gd name="T2" fmla="*/ 54 w 66"/>
                  <a:gd name="T3" fmla="*/ 84 h 91"/>
                  <a:gd name="T4" fmla="*/ 42 w 66"/>
                  <a:gd name="T5" fmla="*/ 70 h 91"/>
                  <a:gd name="T6" fmla="*/ 31 w 66"/>
                  <a:gd name="T7" fmla="*/ 60 h 91"/>
                  <a:gd name="T8" fmla="*/ 19 w 66"/>
                  <a:gd name="T9" fmla="*/ 39 h 91"/>
                  <a:gd name="T10" fmla="*/ 18 w 66"/>
                  <a:gd name="T11" fmla="*/ 27 h 91"/>
                  <a:gd name="T12" fmla="*/ 9 w 66"/>
                  <a:gd name="T13" fmla="*/ 25 h 91"/>
                  <a:gd name="T14" fmla="*/ 0 w 66"/>
                  <a:gd name="T1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91">
                    <a:moveTo>
                      <a:pt x="66" y="91"/>
                    </a:moveTo>
                    <a:cubicBezTo>
                      <a:pt x="57" y="89"/>
                      <a:pt x="64" y="86"/>
                      <a:pt x="54" y="84"/>
                    </a:cubicBezTo>
                    <a:cubicBezTo>
                      <a:pt x="52" y="78"/>
                      <a:pt x="47" y="73"/>
                      <a:pt x="42" y="70"/>
                    </a:cubicBezTo>
                    <a:cubicBezTo>
                      <a:pt x="39" y="65"/>
                      <a:pt x="36" y="63"/>
                      <a:pt x="31" y="60"/>
                    </a:cubicBezTo>
                    <a:cubicBezTo>
                      <a:pt x="25" y="49"/>
                      <a:pt x="34" y="41"/>
                      <a:pt x="19" y="39"/>
                    </a:cubicBezTo>
                    <a:cubicBezTo>
                      <a:pt x="19" y="35"/>
                      <a:pt x="20" y="30"/>
                      <a:pt x="18" y="27"/>
                    </a:cubicBezTo>
                    <a:cubicBezTo>
                      <a:pt x="16" y="24"/>
                      <a:pt x="10" y="28"/>
                      <a:pt x="9" y="25"/>
                    </a:cubicBezTo>
                    <a:cubicBezTo>
                      <a:pt x="5" y="16"/>
                      <a:pt x="14" y="0"/>
                      <a:pt x="0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4D4D4D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04" name="Freeform 732"/>
              <p:cNvSpPr>
                <a:spLocks/>
              </p:cNvSpPr>
              <p:nvPr/>
            </p:nvSpPr>
            <p:spPr bwMode="auto">
              <a:xfrm>
                <a:off x="4720" y="2032"/>
                <a:ext cx="138" cy="87"/>
              </a:xfrm>
              <a:custGeom>
                <a:avLst/>
                <a:gdLst>
                  <a:gd name="T0" fmla="*/ 116 w 138"/>
                  <a:gd name="T1" fmla="*/ 24 h 87"/>
                  <a:gd name="T2" fmla="*/ 99 w 138"/>
                  <a:gd name="T3" fmla="*/ 42 h 87"/>
                  <a:gd name="T4" fmla="*/ 84 w 138"/>
                  <a:gd name="T5" fmla="*/ 45 h 87"/>
                  <a:gd name="T6" fmla="*/ 72 w 138"/>
                  <a:gd name="T7" fmla="*/ 46 h 87"/>
                  <a:gd name="T8" fmla="*/ 59 w 138"/>
                  <a:gd name="T9" fmla="*/ 52 h 87"/>
                  <a:gd name="T10" fmla="*/ 44 w 138"/>
                  <a:gd name="T11" fmla="*/ 57 h 87"/>
                  <a:gd name="T12" fmla="*/ 45 w 138"/>
                  <a:gd name="T13" fmla="*/ 48 h 87"/>
                  <a:gd name="T14" fmla="*/ 38 w 138"/>
                  <a:gd name="T15" fmla="*/ 49 h 87"/>
                  <a:gd name="T16" fmla="*/ 38 w 138"/>
                  <a:gd name="T17" fmla="*/ 39 h 87"/>
                  <a:gd name="T18" fmla="*/ 48 w 138"/>
                  <a:gd name="T19" fmla="*/ 28 h 87"/>
                  <a:gd name="T20" fmla="*/ 50 w 138"/>
                  <a:gd name="T21" fmla="*/ 33 h 87"/>
                  <a:gd name="T22" fmla="*/ 78 w 138"/>
                  <a:gd name="T23" fmla="*/ 21 h 87"/>
                  <a:gd name="T24" fmla="*/ 92 w 138"/>
                  <a:gd name="T25" fmla="*/ 7 h 87"/>
                  <a:gd name="T26" fmla="*/ 90 w 138"/>
                  <a:gd name="T27" fmla="*/ 1 h 87"/>
                  <a:gd name="T28" fmla="*/ 89 w 138"/>
                  <a:gd name="T29" fmla="*/ 6 h 87"/>
                  <a:gd name="T30" fmla="*/ 84 w 138"/>
                  <a:gd name="T31" fmla="*/ 10 h 87"/>
                  <a:gd name="T32" fmla="*/ 66 w 138"/>
                  <a:gd name="T33" fmla="*/ 19 h 87"/>
                  <a:gd name="T34" fmla="*/ 0 w 138"/>
                  <a:gd name="T35" fmla="*/ 33 h 87"/>
                  <a:gd name="T36" fmla="*/ 5 w 138"/>
                  <a:gd name="T37" fmla="*/ 36 h 87"/>
                  <a:gd name="T38" fmla="*/ 15 w 138"/>
                  <a:gd name="T39" fmla="*/ 37 h 87"/>
                  <a:gd name="T40" fmla="*/ 17 w 138"/>
                  <a:gd name="T41" fmla="*/ 42 h 87"/>
                  <a:gd name="T42" fmla="*/ 33 w 138"/>
                  <a:gd name="T43" fmla="*/ 55 h 87"/>
                  <a:gd name="T44" fmla="*/ 41 w 138"/>
                  <a:gd name="T45" fmla="*/ 69 h 87"/>
                  <a:gd name="T46" fmla="*/ 42 w 138"/>
                  <a:gd name="T47" fmla="*/ 79 h 87"/>
                  <a:gd name="T48" fmla="*/ 36 w 138"/>
                  <a:gd name="T49" fmla="*/ 78 h 87"/>
                  <a:gd name="T50" fmla="*/ 45 w 138"/>
                  <a:gd name="T51" fmla="*/ 84 h 87"/>
                  <a:gd name="T52" fmla="*/ 59 w 138"/>
                  <a:gd name="T53" fmla="*/ 85 h 87"/>
                  <a:gd name="T54" fmla="*/ 81 w 138"/>
                  <a:gd name="T55" fmla="*/ 87 h 87"/>
                  <a:gd name="T56" fmla="*/ 95 w 138"/>
                  <a:gd name="T57" fmla="*/ 72 h 87"/>
                  <a:gd name="T58" fmla="*/ 111 w 138"/>
                  <a:gd name="T59" fmla="*/ 61 h 87"/>
                  <a:gd name="T60" fmla="*/ 114 w 138"/>
                  <a:gd name="T61" fmla="*/ 66 h 87"/>
                  <a:gd name="T62" fmla="*/ 125 w 138"/>
                  <a:gd name="T63" fmla="*/ 60 h 87"/>
                  <a:gd name="T64" fmla="*/ 123 w 138"/>
                  <a:gd name="T65" fmla="*/ 45 h 87"/>
                  <a:gd name="T66" fmla="*/ 116 w 138"/>
                  <a:gd name="T67" fmla="*/ 2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8" h="87">
                    <a:moveTo>
                      <a:pt x="116" y="24"/>
                    </a:moveTo>
                    <a:cubicBezTo>
                      <a:pt x="112" y="32"/>
                      <a:pt x="107" y="39"/>
                      <a:pt x="99" y="42"/>
                    </a:cubicBezTo>
                    <a:cubicBezTo>
                      <a:pt x="93" y="39"/>
                      <a:pt x="90" y="42"/>
                      <a:pt x="84" y="45"/>
                    </a:cubicBezTo>
                    <a:cubicBezTo>
                      <a:pt x="79" y="52"/>
                      <a:pt x="80" y="44"/>
                      <a:pt x="72" y="46"/>
                    </a:cubicBezTo>
                    <a:cubicBezTo>
                      <a:pt x="67" y="50"/>
                      <a:pt x="66" y="55"/>
                      <a:pt x="59" y="52"/>
                    </a:cubicBezTo>
                    <a:cubicBezTo>
                      <a:pt x="53" y="56"/>
                      <a:pt x="52" y="58"/>
                      <a:pt x="44" y="57"/>
                    </a:cubicBezTo>
                    <a:cubicBezTo>
                      <a:pt x="46" y="49"/>
                      <a:pt x="54" y="53"/>
                      <a:pt x="45" y="48"/>
                    </a:cubicBezTo>
                    <a:cubicBezTo>
                      <a:pt x="49" y="37"/>
                      <a:pt x="42" y="46"/>
                      <a:pt x="38" y="49"/>
                    </a:cubicBezTo>
                    <a:cubicBezTo>
                      <a:pt x="30" y="44"/>
                      <a:pt x="26" y="41"/>
                      <a:pt x="38" y="39"/>
                    </a:cubicBezTo>
                    <a:cubicBezTo>
                      <a:pt x="43" y="35"/>
                      <a:pt x="47" y="35"/>
                      <a:pt x="48" y="28"/>
                    </a:cubicBezTo>
                    <a:cubicBezTo>
                      <a:pt x="49" y="30"/>
                      <a:pt x="48" y="32"/>
                      <a:pt x="50" y="33"/>
                    </a:cubicBezTo>
                    <a:cubicBezTo>
                      <a:pt x="53" y="34"/>
                      <a:pt x="58" y="23"/>
                      <a:pt x="78" y="21"/>
                    </a:cubicBezTo>
                    <a:cubicBezTo>
                      <a:pt x="85" y="17"/>
                      <a:pt x="89" y="15"/>
                      <a:pt x="92" y="7"/>
                    </a:cubicBezTo>
                    <a:cubicBezTo>
                      <a:pt x="91" y="5"/>
                      <a:pt x="92" y="2"/>
                      <a:pt x="90" y="1"/>
                    </a:cubicBezTo>
                    <a:cubicBezTo>
                      <a:pt x="88" y="0"/>
                      <a:pt x="90" y="5"/>
                      <a:pt x="89" y="6"/>
                    </a:cubicBezTo>
                    <a:cubicBezTo>
                      <a:pt x="88" y="8"/>
                      <a:pt x="86" y="9"/>
                      <a:pt x="84" y="10"/>
                    </a:cubicBezTo>
                    <a:cubicBezTo>
                      <a:pt x="79" y="14"/>
                      <a:pt x="72" y="18"/>
                      <a:pt x="66" y="19"/>
                    </a:cubicBezTo>
                    <a:cubicBezTo>
                      <a:pt x="43" y="30"/>
                      <a:pt x="28" y="31"/>
                      <a:pt x="0" y="33"/>
                    </a:cubicBezTo>
                    <a:cubicBezTo>
                      <a:pt x="2" y="34"/>
                      <a:pt x="3" y="35"/>
                      <a:pt x="5" y="36"/>
                    </a:cubicBezTo>
                    <a:cubicBezTo>
                      <a:pt x="8" y="37"/>
                      <a:pt x="12" y="36"/>
                      <a:pt x="15" y="37"/>
                    </a:cubicBezTo>
                    <a:cubicBezTo>
                      <a:pt x="17" y="38"/>
                      <a:pt x="16" y="41"/>
                      <a:pt x="17" y="42"/>
                    </a:cubicBezTo>
                    <a:cubicBezTo>
                      <a:pt x="21" y="47"/>
                      <a:pt x="28" y="51"/>
                      <a:pt x="33" y="55"/>
                    </a:cubicBezTo>
                    <a:cubicBezTo>
                      <a:pt x="36" y="62"/>
                      <a:pt x="34" y="65"/>
                      <a:pt x="41" y="69"/>
                    </a:cubicBezTo>
                    <a:cubicBezTo>
                      <a:pt x="41" y="72"/>
                      <a:pt x="44" y="76"/>
                      <a:pt x="42" y="79"/>
                    </a:cubicBezTo>
                    <a:cubicBezTo>
                      <a:pt x="41" y="81"/>
                      <a:pt x="37" y="77"/>
                      <a:pt x="36" y="78"/>
                    </a:cubicBezTo>
                    <a:cubicBezTo>
                      <a:pt x="33" y="81"/>
                      <a:pt x="42" y="83"/>
                      <a:pt x="45" y="84"/>
                    </a:cubicBezTo>
                    <a:cubicBezTo>
                      <a:pt x="51" y="81"/>
                      <a:pt x="52" y="84"/>
                      <a:pt x="59" y="85"/>
                    </a:cubicBezTo>
                    <a:cubicBezTo>
                      <a:pt x="69" y="84"/>
                      <a:pt x="75" y="80"/>
                      <a:pt x="81" y="87"/>
                    </a:cubicBezTo>
                    <a:cubicBezTo>
                      <a:pt x="83" y="82"/>
                      <a:pt x="90" y="79"/>
                      <a:pt x="95" y="72"/>
                    </a:cubicBezTo>
                    <a:cubicBezTo>
                      <a:pt x="97" y="61"/>
                      <a:pt x="98" y="63"/>
                      <a:pt x="111" y="61"/>
                    </a:cubicBezTo>
                    <a:cubicBezTo>
                      <a:pt x="112" y="63"/>
                      <a:pt x="113" y="65"/>
                      <a:pt x="114" y="66"/>
                    </a:cubicBezTo>
                    <a:cubicBezTo>
                      <a:pt x="122" y="74"/>
                      <a:pt x="116" y="62"/>
                      <a:pt x="125" y="60"/>
                    </a:cubicBezTo>
                    <a:cubicBezTo>
                      <a:pt x="136" y="52"/>
                      <a:pt x="138" y="54"/>
                      <a:pt x="123" y="45"/>
                    </a:cubicBezTo>
                    <a:cubicBezTo>
                      <a:pt x="122" y="38"/>
                      <a:pt x="121" y="30"/>
                      <a:pt x="116" y="24"/>
                    </a:cubicBez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4D4D4D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05" name="Freeform 733"/>
              <p:cNvSpPr>
                <a:spLocks/>
              </p:cNvSpPr>
              <p:nvPr/>
            </p:nvSpPr>
            <p:spPr bwMode="auto">
              <a:xfrm>
                <a:off x="4699" y="2003"/>
                <a:ext cx="114" cy="44"/>
              </a:xfrm>
              <a:custGeom>
                <a:avLst/>
                <a:gdLst>
                  <a:gd name="T0" fmla="*/ 114 w 114"/>
                  <a:gd name="T1" fmla="*/ 8 h 44"/>
                  <a:gd name="T2" fmla="*/ 104 w 114"/>
                  <a:gd name="T3" fmla="*/ 12 h 44"/>
                  <a:gd name="T4" fmla="*/ 105 w 114"/>
                  <a:gd name="T5" fmla="*/ 20 h 44"/>
                  <a:gd name="T6" fmla="*/ 77 w 114"/>
                  <a:gd name="T7" fmla="*/ 27 h 44"/>
                  <a:gd name="T8" fmla="*/ 35 w 114"/>
                  <a:gd name="T9" fmla="*/ 30 h 44"/>
                  <a:gd name="T10" fmla="*/ 47 w 114"/>
                  <a:gd name="T11" fmla="*/ 42 h 44"/>
                  <a:gd name="T12" fmla="*/ 42 w 114"/>
                  <a:gd name="T13" fmla="*/ 41 h 44"/>
                  <a:gd name="T14" fmla="*/ 18 w 114"/>
                  <a:gd name="T15" fmla="*/ 39 h 44"/>
                  <a:gd name="T16" fmla="*/ 8 w 114"/>
                  <a:gd name="T17" fmla="*/ 35 h 44"/>
                  <a:gd name="T18" fmla="*/ 44 w 114"/>
                  <a:gd name="T19" fmla="*/ 27 h 44"/>
                  <a:gd name="T20" fmla="*/ 44 w 114"/>
                  <a:gd name="T21" fmla="*/ 24 h 44"/>
                  <a:gd name="T22" fmla="*/ 62 w 114"/>
                  <a:gd name="T23" fmla="*/ 20 h 44"/>
                  <a:gd name="T24" fmla="*/ 68 w 114"/>
                  <a:gd name="T25" fmla="*/ 12 h 44"/>
                  <a:gd name="T26" fmla="*/ 89 w 114"/>
                  <a:gd name="T27" fmla="*/ 8 h 44"/>
                  <a:gd name="T28" fmla="*/ 110 w 114"/>
                  <a:gd name="T29" fmla="*/ 17 h 44"/>
                  <a:gd name="T30" fmla="*/ 96 w 114"/>
                  <a:gd name="T31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4" h="44">
                    <a:moveTo>
                      <a:pt x="114" y="8"/>
                    </a:moveTo>
                    <a:cubicBezTo>
                      <a:pt x="113" y="20"/>
                      <a:pt x="112" y="18"/>
                      <a:pt x="104" y="12"/>
                    </a:cubicBezTo>
                    <a:cubicBezTo>
                      <a:pt x="88" y="16"/>
                      <a:pt x="98" y="15"/>
                      <a:pt x="105" y="20"/>
                    </a:cubicBezTo>
                    <a:cubicBezTo>
                      <a:pt x="75" y="22"/>
                      <a:pt x="97" y="25"/>
                      <a:pt x="77" y="27"/>
                    </a:cubicBezTo>
                    <a:cubicBezTo>
                      <a:pt x="61" y="37"/>
                      <a:pt x="64" y="32"/>
                      <a:pt x="35" y="30"/>
                    </a:cubicBezTo>
                    <a:cubicBezTo>
                      <a:pt x="49" y="41"/>
                      <a:pt x="49" y="40"/>
                      <a:pt x="47" y="42"/>
                    </a:cubicBezTo>
                    <a:cubicBezTo>
                      <a:pt x="46" y="43"/>
                      <a:pt x="44" y="41"/>
                      <a:pt x="42" y="41"/>
                    </a:cubicBezTo>
                    <a:cubicBezTo>
                      <a:pt x="33" y="35"/>
                      <a:pt x="28" y="37"/>
                      <a:pt x="18" y="39"/>
                    </a:cubicBezTo>
                    <a:cubicBezTo>
                      <a:pt x="12" y="44"/>
                      <a:pt x="14" y="39"/>
                      <a:pt x="8" y="35"/>
                    </a:cubicBezTo>
                    <a:cubicBezTo>
                      <a:pt x="0" y="22"/>
                      <a:pt x="41" y="27"/>
                      <a:pt x="44" y="27"/>
                    </a:cubicBezTo>
                    <a:cubicBezTo>
                      <a:pt x="38" y="22"/>
                      <a:pt x="37" y="23"/>
                      <a:pt x="44" y="24"/>
                    </a:cubicBezTo>
                    <a:cubicBezTo>
                      <a:pt x="56" y="22"/>
                      <a:pt x="50" y="17"/>
                      <a:pt x="62" y="20"/>
                    </a:cubicBezTo>
                    <a:cubicBezTo>
                      <a:pt x="84" y="17"/>
                      <a:pt x="78" y="19"/>
                      <a:pt x="68" y="12"/>
                    </a:cubicBezTo>
                    <a:cubicBezTo>
                      <a:pt x="77" y="11"/>
                      <a:pt x="81" y="10"/>
                      <a:pt x="89" y="8"/>
                    </a:cubicBezTo>
                    <a:cubicBezTo>
                      <a:pt x="102" y="10"/>
                      <a:pt x="110" y="0"/>
                      <a:pt x="110" y="17"/>
                    </a:cubicBezTo>
                    <a:lnTo>
                      <a:pt x="96" y="15"/>
                    </a:lnTo>
                  </a:path>
                </a:pathLst>
              </a:custGeom>
              <a:solidFill>
                <a:srgbClr val="0000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4D4D4D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06" name="Freeform 734"/>
              <p:cNvSpPr>
                <a:spLocks/>
              </p:cNvSpPr>
              <p:nvPr/>
            </p:nvSpPr>
            <p:spPr bwMode="auto">
              <a:xfrm>
                <a:off x="4666" y="2036"/>
                <a:ext cx="34" cy="73"/>
              </a:xfrm>
              <a:custGeom>
                <a:avLst/>
                <a:gdLst>
                  <a:gd name="T0" fmla="*/ 29 w 34"/>
                  <a:gd name="T1" fmla="*/ 14 h 73"/>
                  <a:gd name="T2" fmla="*/ 33 w 34"/>
                  <a:gd name="T3" fmla="*/ 32 h 73"/>
                  <a:gd name="T4" fmla="*/ 24 w 34"/>
                  <a:gd name="T5" fmla="*/ 41 h 73"/>
                  <a:gd name="T6" fmla="*/ 33 w 34"/>
                  <a:gd name="T7" fmla="*/ 54 h 73"/>
                  <a:gd name="T8" fmla="*/ 27 w 34"/>
                  <a:gd name="T9" fmla="*/ 56 h 73"/>
                  <a:gd name="T10" fmla="*/ 18 w 34"/>
                  <a:gd name="T11" fmla="*/ 44 h 73"/>
                  <a:gd name="T12" fmla="*/ 9 w 34"/>
                  <a:gd name="T13" fmla="*/ 35 h 73"/>
                  <a:gd name="T14" fmla="*/ 0 w 34"/>
                  <a:gd name="T15" fmla="*/ 11 h 73"/>
                  <a:gd name="T16" fmla="*/ 17 w 34"/>
                  <a:gd name="T17" fmla="*/ 3 h 73"/>
                  <a:gd name="T18" fmla="*/ 29 w 34"/>
                  <a:gd name="T19" fmla="*/ 1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73">
                    <a:moveTo>
                      <a:pt x="29" y="14"/>
                    </a:moveTo>
                    <a:cubicBezTo>
                      <a:pt x="30" y="20"/>
                      <a:pt x="32" y="26"/>
                      <a:pt x="33" y="32"/>
                    </a:cubicBezTo>
                    <a:cubicBezTo>
                      <a:pt x="21" y="34"/>
                      <a:pt x="34" y="35"/>
                      <a:pt x="24" y="41"/>
                    </a:cubicBezTo>
                    <a:cubicBezTo>
                      <a:pt x="32" y="43"/>
                      <a:pt x="28" y="48"/>
                      <a:pt x="33" y="54"/>
                    </a:cubicBezTo>
                    <a:cubicBezTo>
                      <a:pt x="31" y="73"/>
                      <a:pt x="32" y="63"/>
                      <a:pt x="27" y="56"/>
                    </a:cubicBezTo>
                    <a:cubicBezTo>
                      <a:pt x="26" y="49"/>
                      <a:pt x="24" y="48"/>
                      <a:pt x="18" y="44"/>
                    </a:cubicBezTo>
                    <a:cubicBezTo>
                      <a:pt x="14" y="37"/>
                      <a:pt x="17" y="32"/>
                      <a:pt x="9" y="35"/>
                    </a:cubicBezTo>
                    <a:cubicBezTo>
                      <a:pt x="8" y="27"/>
                      <a:pt x="9" y="13"/>
                      <a:pt x="0" y="11"/>
                    </a:cubicBezTo>
                    <a:cubicBezTo>
                      <a:pt x="4" y="0"/>
                      <a:pt x="4" y="2"/>
                      <a:pt x="17" y="3"/>
                    </a:cubicBezTo>
                    <a:cubicBezTo>
                      <a:pt x="18" y="14"/>
                      <a:pt x="18" y="20"/>
                      <a:pt x="29" y="1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4D4D4D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07" name="Freeform 735"/>
              <p:cNvSpPr>
                <a:spLocks/>
              </p:cNvSpPr>
              <p:nvPr/>
            </p:nvSpPr>
            <p:spPr bwMode="auto">
              <a:xfrm>
                <a:off x="4815" y="2102"/>
                <a:ext cx="60" cy="26"/>
              </a:xfrm>
              <a:custGeom>
                <a:avLst/>
                <a:gdLst>
                  <a:gd name="T0" fmla="*/ 60 w 60"/>
                  <a:gd name="T1" fmla="*/ 0 h 26"/>
                  <a:gd name="T2" fmla="*/ 42 w 60"/>
                  <a:gd name="T3" fmla="*/ 3 h 26"/>
                  <a:gd name="T4" fmla="*/ 40 w 60"/>
                  <a:gd name="T5" fmla="*/ 8 h 26"/>
                  <a:gd name="T6" fmla="*/ 22 w 60"/>
                  <a:gd name="T7" fmla="*/ 12 h 26"/>
                  <a:gd name="T8" fmla="*/ 0 w 60"/>
                  <a:gd name="T9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6">
                    <a:moveTo>
                      <a:pt x="60" y="0"/>
                    </a:moveTo>
                    <a:cubicBezTo>
                      <a:pt x="54" y="1"/>
                      <a:pt x="47" y="0"/>
                      <a:pt x="42" y="3"/>
                    </a:cubicBezTo>
                    <a:cubicBezTo>
                      <a:pt x="40" y="4"/>
                      <a:pt x="41" y="7"/>
                      <a:pt x="40" y="8"/>
                    </a:cubicBezTo>
                    <a:cubicBezTo>
                      <a:pt x="37" y="10"/>
                      <a:pt x="26" y="11"/>
                      <a:pt x="22" y="12"/>
                    </a:cubicBezTo>
                    <a:cubicBezTo>
                      <a:pt x="20" y="26"/>
                      <a:pt x="14" y="24"/>
                      <a:pt x="0" y="24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4D4D4D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6208" name="Group 736"/>
            <p:cNvGrpSpPr>
              <a:grpSpLocks/>
            </p:cNvGrpSpPr>
            <p:nvPr/>
          </p:nvGrpSpPr>
          <p:grpSpPr bwMode="auto">
            <a:xfrm>
              <a:off x="880" y="2039"/>
              <a:ext cx="378" cy="631"/>
              <a:chOff x="880" y="2039"/>
              <a:chExt cx="378" cy="631"/>
            </a:xfrm>
          </p:grpSpPr>
          <p:sp>
            <p:nvSpPr>
              <p:cNvPr id="106209" name="Freeform 737"/>
              <p:cNvSpPr>
                <a:spLocks/>
              </p:cNvSpPr>
              <p:nvPr/>
            </p:nvSpPr>
            <p:spPr bwMode="auto">
              <a:xfrm>
                <a:off x="931" y="2316"/>
                <a:ext cx="65" cy="51"/>
              </a:xfrm>
              <a:custGeom>
                <a:avLst/>
                <a:gdLst>
                  <a:gd name="T0" fmla="*/ 123 w 130"/>
                  <a:gd name="T1" fmla="*/ 51 h 105"/>
                  <a:gd name="T2" fmla="*/ 96 w 130"/>
                  <a:gd name="T3" fmla="*/ 93 h 105"/>
                  <a:gd name="T4" fmla="*/ 69 w 130"/>
                  <a:gd name="T5" fmla="*/ 105 h 105"/>
                  <a:gd name="T6" fmla="*/ 39 w 130"/>
                  <a:gd name="T7" fmla="*/ 102 h 105"/>
                  <a:gd name="T8" fmla="*/ 12 w 130"/>
                  <a:gd name="T9" fmla="*/ 93 h 105"/>
                  <a:gd name="T10" fmla="*/ 0 w 130"/>
                  <a:gd name="T11" fmla="*/ 66 h 105"/>
                  <a:gd name="T12" fmla="*/ 33 w 130"/>
                  <a:gd name="T13" fmla="*/ 3 h 105"/>
                  <a:gd name="T14" fmla="*/ 75 w 130"/>
                  <a:gd name="T15" fmla="*/ 0 h 105"/>
                  <a:gd name="T16" fmla="*/ 120 w 130"/>
                  <a:gd name="T17" fmla="*/ 24 h 105"/>
                  <a:gd name="T18" fmla="*/ 126 w 130"/>
                  <a:gd name="T19" fmla="*/ 33 h 105"/>
                  <a:gd name="T20" fmla="*/ 123 w 130"/>
                  <a:gd name="T21" fmla="*/ 45 h 105"/>
                  <a:gd name="T22" fmla="*/ 123 w 130"/>
                  <a:gd name="T23" fmla="*/ 5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0" h="105">
                    <a:moveTo>
                      <a:pt x="123" y="51"/>
                    </a:moveTo>
                    <a:cubicBezTo>
                      <a:pt x="118" y="105"/>
                      <a:pt x="125" y="64"/>
                      <a:pt x="96" y="93"/>
                    </a:cubicBezTo>
                    <a:cubicBezTo>
                      <a:pt x="89" y="100"/>
                      <a:pt x="69" y="105"/>
                      <a:pt x="69" y="105"/>
                    </a:cubicBezTo>
                    <a:cubicBezTo>
                      <a:pt x="59" y="104"/>
                      <a:pt x="49" y="104"/>
                      <a:pt x="39" y="102"/>
                    </a:cubicBezTo>
                    <a:cubicBezTo>
                      <a:pt x="30" y="100"/>
                      <a:pt x="12" y="93"/>
                      <a:pt x="12" y="93"/>
                    </a:cubicBezTo>
                    <a:cubicBezTo>
                      <a:pt x="7" y="85"/>
                      <a:pt x="0" y="66"/>
                      <a:pt x="0" y="66"/>
                    </a:cubicBezTo>
                    <a:cubicBezTo>
                      <a:pt x="4" y="45"/>
                      <a:pt x="9" y="11"/>
                      <a:pt x="33" y="3"/>
                    </a:cubicBezTo>
                    <a:cubicBezTo>
                      <a:pt x="47" y="8"/>
                      <a:pt x="61" y="5"/>
                      <a:pt x="75" y="0"/>
                    </a:cubicBezTo>
                    <a:cubicBezTo>
                      <a:pt x="85" y="15"/>
                      <a:pt x="103" y="18"/>
                      <a:pt x="120" y="24"/>
                    </a:cubicBezTo>
                    <a:cubicBezTo>
                      <a:pt x="122" y="27"/>
                      <a:pt x="125" y="29"/>
                      <a:pt x="126" y="33"/>
                    </a:cubicBezTo>
                    <a:cubicBezTo>
                      <a:pt x="127" y="37"/>
                      <a:pt x="123" y="41"/>
                      <a:pt x="123" y="45"/>
                    </a:cubicBezTo>
                    <a:cubicBezTo>
                      <a:pt x="123" y="52"/>
                      <a:pt x="130" y="65"/>
                      <a:pt x="123" y="51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10" name="Freeform 738"/>
              <p:cNvSpPr>
                <a:spLocks/>
              </p:cNvSpPr>
              <p:nvPr/>
            </p:nvSpPr>
            <p:spPr bwMode="auto">
              <a:xfrm>
                <a:off x="945" y="2325"/>
                <a:ext cx="43" cy="27"/>
              </a:xfrm>
              <a:custGeom>
                <a:avLst/>
                <a:gdLst>
                  <a:gd name="T0" fmla="*/ 76 w 86"/>
                  <a:gd name="T1" fmla="*/ 35 h 56"/>
                  <a:gd name="T2" fmla="*/ 58 w 86"/>
                  <a:gd name="T3" fmla="*/ 47 h 56"/>
                  <a:gd name="T4" fmla="*/ 34 w 86"/>
                  <a:gd name="T5" fmla="*/ 38 h 56"/>
                  <a:gd name="T6" fmla="*/ 10 w 86"/>
                  <a:gd name="T7" fmla="*/ 29 h 56"/>
                  <a:gd name="T8" fmla="*/ 79 w 86"/>
                  <a:gd name="T9" fmla="*/ 20 h 56"/>
                  <a:gd name="T10" fmla="*/ 85 w 86"/>
                  <a:gd name="T11" fmla="*/ 29 h 56"/>
                  <a:gd name="T12" fmla="*/ 76 w 86"/>
                  <a:gd name="T13" fmla="*/ 3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56">
                    <a:moveTo>
                      <a:pt x="76" y="35"/>
                    </a:moveTo>
                    <a:cubicBezTo>
                      <a:pt x="58" y="23"/>
                      <a:pt x="23" y="24"/>
                      <a:pt x="58" y="47"/>
                    </a:cubicBezTo>
                    <a:cubicBezTo>
                      <a:pt x="44" y="56"/>
                      <a:pt x="47" y="46"/>
                      <a:pt x="34" y="38"/>
                    </a:cubicBezTo>
                    <a:cubicBezTo>
                      <a:pt x="30" y="16"/>
                      <a:pt x="28" y="24"/>
                      <a:pt x="10" y="29"/>
                    </a:cubicBezTo>
                    <a:cubicBezTo>
                      <a:pt x="0" y="0"/>
                      <a:pt x="77" y="20"/>
                      <a:pt x="79" y="20"/>
                    </a:cubicBezTo>
                    <a:cubicBezTo>
                      <a:pt x="81" y="23"/>
                      <a:pt x="86" y="25"/>
                      <a:pt x="85" y="29"/>
                    </a:cubicBezTo>
                    <a:cubicBezTo>
                      <a:pt x="84" y="33"/>
                      <a:pt x="76" y="35"/>
                      <a:pt x="76" y="3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11" name="Freeform 739"/>
              <p:cNvSpPr>
                <a:spLocks/>
              </p:cNvSpPr>
              <p:nvPr/>
            </p:nvSpPr>
            <p:spPr bwMode="auto">
              <a:xfrm rot="366254" flipH="1">
                <a:off x="921" y="2305"/>
                <a:ext cx="76" cy="77"/>
              </a:xfrm>
              <a:custGeom>
                <a:avLst/>
                <a:gdLst>
                  <a:gd name="T0" fmla="*/ 410 w 500"/>
                  <a:gd name="T1" fmla="*/ 369 h 468"/>
                  <a:gd name="T2" fmla="*/ 347 w 500"/>
                  <a:gd name="T3" fmla="*/ 387 h 468"/>
                  <a:gd name="T4" fmla="*/ 311 w 500"/>
                  <a:gd name="T5" fmla="*/ 339 h 468"/>
                  <a:gd name="T6" fmla="*/ 275 w 500"/>
                  <a:gd name="T7" fmla="*/ 252 h 468"/>
                  <a:gd name="T8" fmla="*/ 242 w 500"/>
                  <a:gd name="T9" fmla="*/ 192 h 468"/>
                  <a:gd name="T10" fmla="*/ 272 w 500"/>
                  <a:gd name="T11" fmla="*/ 273 h 468"/>
                  <a:gd name="T12" fmla="*/ 287 w 500"/>
                  <a:gd name="T13" fmla="*/ 375 h 468"/>
                  <a:gd name="T14" fmla="*/ 302 w 500"/>
                  <a:gd name="T15" fmla="*/ 411 h 468"/>
                  <a:gd name="T16" fmla="*/ 230 w 500"/>
                  <a:gd name="T17" fmla="*/ 453 h 468"/>
                  <a:gd name="T18" fmla="*/ 230 w 500"/>
                  <a:gd name="T19" fmla="*/ 390 h 468"/>
                  <a:gd name="T20" fmla="*/ 266 w 500"/>
                  <a:gd name="T21" fmla="*/ 339 h 468"/>
                  <a:gd name="T22" fmla="*/ 224 w 500"/>
                  <a:gd name="T23" fmla="*/ 216 h 468"/>
                  <a:gd name="T24" fmla="*/ 215 w 500"/>
                  <a:gd name="T25" fmla="*/ 249 h 468"/>
                  <a:gd name="T26" fmla="*/ 212 w 500"/>
                  <a:gd name="T27" fmla="*/ 285 h 468"/>
                  <a:gd name="T28" fmla="*/ 164 w 500"/>
                  <a:gd name="T29" fmla="*/ 381 h 468"/>
                  <a:gd name="T30" fmla="*/ 146 w 500"/>
                  <a:gd name="T31" fmla="*/ 369 h 468"/>
                  <a:gd name="T32" fmla="*/ 179 w 500"/>
                  <a:gd name="T33" fmla="*/ 462 h 468"/>
                  <a:gd name="T34" fmla="*/ 137 w 500"/>
                  <a:gd name="T35" fmla="*/ 390 h 468"/>
                  <a:gd name="T36" fmla="*/ 89 w 500"/>
                  <a:gd name="T37" fmla="*/ 366 h 468"/>
                  <a:gd name="T38" fmla="*/ 143 w 500"/>
                  <a:gd name="T39" fmla="*/ 357 h 468"/>
                  <a:gd name="T40" fmla="*/ 122 w 500"/>
                  <a:gd name="T41" fmla="*/ 321 h 468"/>
                  <a:gd name="T42" fmla="*/ 77 w 500"/>
                  <a:gd name="T43" fmla="*/ 330 h 468"/>
                  <a:gd name="T44" fmla="*/ 65 w 500"/>
                  <a:gd name="T45" fmla="*/ 264 h 468"/>
                  <a:gd name="T46" fmla="*/ 110 w 500"/>
                  <a:gd name="T47" fmla="*/ 303 h 468"/>
                  <a:gd name="T48" fmla="*/ 158 w 500"/>
                  <a:gd name="T49" fmla="*/ 270 h 468"/>
                  <a:gd name="T50" fmla="*/ 119 w 500"/>
                  <a:gd name="T51" fmla="*/ 198 h 468"/>
                  <a:gd name="T52" fmla="*/ 158 w 500"/>
                  <a:gd name="T53" fmla="*/ 306 h 468"/>
                  <a:gd name="T54" fmla="*/ 98 w 500"/>
                  <a:gd name="T55" fmla="*/ 228 h 468"/>
                  <a:gd name="T56" fmla="*/ 53 w 500"/>
                  <a:gd name="T57" fmla="*/ 291 h 468"/>
                  <a:gd name="T58" fmla="*/ 29 w 500"/>
                  <a:gd name="T59" fmla="*/ 219 h 468"/>
                  <a:gd name="T60" fmla="*/ 71 w 500"/>
                  <a:gd name="T61" fmla="*/ 204 h 468"/>
                  <a:gd name="T62" fmla="*/ 74 w 500"/>
                  <a:gd name="T63" fmla="*/ 156 h 468"/>
                  <a:gd name="T64" fmla="*/ 77 w 500"/>
                  <a:gd name="T65" fmla="*/ 99 h 468"/>
                  <a:gd name="T66" fmla="*/ 65 w 500"/>
                  <a:gd name="T67" fmla="*/ 72 h 468"/>
                  <a:gd name="T68" fmla="*/ 104 w 500"/>
                  <a:gd name="T69" fmla="*/ 36 h 468"/>
                  <a:gd name="T70" fmla="*/ 122 w 500"/>
                  <a:gd name="T71" fmla="*/ 135 h 468"/>
                  <a:gd name="T72" fmla="*/ 203 w 500"/>
                  <a:gd name="T73" fmla="*/ 63 h 468"/>
                  <a:gd name="T74" fmla="*/ 200 w 500"/>
                  <a:gd name="T75" fmla="*/ 120 h 468"/>
                  <a:gd name="T76" fmla="*/ 269 w 500"/>
                  <a:gd name="T77" fmla="*/ 129 h 468"/>
                  <a:gd name="T78" fmla="*/ 272 w 500"/>
                  <a:gd name="T79" fmla="*/ 138 h 468"/>
                  <a:gd name="T80" fmla="*/ 218 w 500"/>
                  <a:gd name="T81" fmla="*/ 36 h 468"/>
                  <a:gd name="T82" fmla="*/ 305 w 500"/>
                  <a:gd name="T83" fmla="*/ 105 h 468"/>
                  <a:gd name="T84" fmla="*/ 350 w 500"/>
                  <a:gd name="T85" fmla="*/ 198 h 468"/>
                  <a:gd name="T86" fmla="*/ 353 w 500"/>
                  <a:gd name="T87" fmla="*/ 171 h 468"/>
                  <a:gd name="T88" fmla="*/ 296 w 500"/>
                  <a:gd name="T89" fmla="*/ 102 h 468"/>
                  <a:gd name="T90" fmla="*/ 377 w 500"/>
                  <a:gd name="T91" fmla="*/ 81 h 468"/>
                  <a:gd name="T92" fmla="*/ 467 w 500"/>
                  <a:gd name="T93" fmla="*/ 213 h 468"/>
                  <a:gd name="T94" fmla="*/ 479 w 500"/>
                  <a:gd name="T95" fmla="*/ 321 h 468"/>
                  <a:gd name="T96" fmla="*/ 407 w 500"/>
                  <a:gd name="T97" fmla="*/ 267 h 468"/>
                  <a:gd name="T98" fmla="*/ 410 w 500"/>
                  <a:gd name="T99" fmla="*/ 300 h 468"/>
                  <a:gd name="T100" fmla="*/ 482 w 500"/>
                  <a:gd name="T101" fmla="*/ 351 h 468"/>
                  <a:gd name="T102" fmla="*/ 458 w 500"/>
                  <a:gd name="T103" fmla="*/ 381 h 468"/>
                  <a:gd name="T104" fmla="*/ 377 w 500"/>
                  <a:gd name="T105" fmla="*/ 42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0" h="468">
                    <a:moveTo>
                      <a:pt x="377" y="417"/>
                    </a:moveTo>
                    <a:cubicBezTo>
                      <a:pt x="355" y="402"/>
                      <a:pt x="360" y="412"/>
                      <a:pt x="356" y="390"/>
                    </a:cubicBezTo>
                    <a:cubicBezTo>
                      <a:pt x="380" y="374"/>
                      <a:pt x="367" y="377"/>
                      <a:pt x="395" y="381"/>
                    </a:cubicBezTo>
                    <a:cubicBezTo>
                      <a:pt x="401" y="400"/>
                      <a:pt x="404" y="378"/>
                      <a:pt x="410" y="369"/>
                    </a:cubicBezTo>
                    <a:cubicBezTo>
                      <a:pt x="398" y="365"/>
                      <a:pt x="402" y="365"/>
                      <a:pt x="386" y="369"/>
                    </a:cubicBezTo>
                    <a:cubicBezTo>
                      <a:pt x="380" y="371"/>
                      <a:pt x="368" y="375"/>
                      <a:pt x="368" y="375"/>
                    </a:cubicBezTo>
                    <a:cubicBezTo>
                      <a:pt x="350" y="369"/>
                      <a:pt x="366" y="371"/>
                      <a:pt x="356" y="384"/>
                    </a:cubicBezTo>
                    <a:cubicBezTo>
                      <a:pt x="354" y="386"/>
                      <a:pt x="350" y="385"/>
                      <a:pt x="347" y="387"/>
                    </a:cubicBezTo>
                    <a:cubicBezTo>
                      <a:pt x="341" y="391"/>
                      <a:pt x="329" y="399"/>
                      <a:pt x="329" y="399"/>
                    </a:cubicBezTo>
                    <a:cubicBezTo>
                      <a:pt x="328" y="389"/>
                      <a:pt x="329" y="378"/>
                      <a:pt x="326" y="369"/>
                    </a:cubicBezTo>
                    <a:cubicBezTo>
                      <a:pt x="325" y="366"/>
                      <a:pt x="319" y="369"/>
                      <a:pt x="317" y="366"/>
                    </a:cubicBezTo>
                    <a:cubicBezTo>
                      <a:pt x="312" y="358"/>
                      <a:pt x="314" y="348"/>
                      <a:pt x="311" y="339"/>
                    </a:cubicBezTo>
                    <a:cubicBezTo>
                      <a:pt x="323" y="321"/>
                      <a:pt x="312" y="338"/>
                      <a:pt x="305" y="318"/>
                    </a:cubicBezTo>
                    <a:cubicBezTo>
                      <a:pt x="309" y="303"/>
                      <a:pt x="309" y="297"/>
                      <a:pt x="296" y="288"/>
                    </a:cubicBezTo>
                    <a:cubicBezTo>
                      <a:pt x="295" y="282"/>
                      <a:pt x="298" y="273"/>
                      <a:pt x="293" y="270"/>
                    </a:cubicBezTo>
                    <a:cubicBezTo>
                      <a:pt x="279" y="261"/>
                      <a:pt x="246" y="272"/>
                      <a:pt x="275" y="252"/>
                    </a:cubicBezTo>
                    <a:cubicBezTo>
                      <a:pt x="270" y="247"/>
                      <a:pt x="258" y="239"/>
                      <a:pt x="263" y="234"/>
                    </a:cubicBezTo>
                    <a:cubicBezTo>
                      <a:pt x="267" y="230"/>
                      <a:pt x="281" y="228"/>
                      <a:pt x="281" y="228"/>
                    </a:cubicBezTo>
                    <a:cubicBezTo>
                      <a:pt x="275" y="224"/>
                      <a:pt x="268" y="223"/>
                      <a:pt x="263" y="219"/>
                    </a:cubicBezTo>
                    <a:cubicBezTo>
                      <a:pt x="252" y="210"/>
                      <a:pt x="257" y="203"/>
                      <a:pt x="242" y="192"/>
                    </a:cubicBezTo>
                    <a:cubicBezTo>
                      <a:pt x="235" y="170"/>
                      <a:pt x="244" y="197"/>
                      <a:pt x="236" y="171"/>
                    </a:cubicBezTo>
                    <a:cubicBezTo>
                      <a:pt x="235" y="168"/>
                      <a:pt x="232" y="159"/>
                      <a:pt x="233" y="162"/>
                    </a:cubicBezTo>
                    <a:cubicBezTo>
                      <a:pt x="242" y="180"/>
                      <a:pt x="246" y="191"/>
                      <a:pt x="266" y="198"/>
                    </a:cubicBezTo>
                    <a:cubicBezTo>
                      <a:pt x="268" y="229"/>
                      <a:pt x="266" y="247"/>
                      <a:pt x="272" y="273"/>
                    </a:cubicBezTo>
                    <a:cubicBezTo>
                      <a:pt x="274" y="282"/>
                      <a:pt x="273" y="292"/>
                      <a:pt x="278" y="300"/>
                    </a:cubicBezTo>
                    <a:cubicBezTo>
                      <a:pt x="282" y="306"/>
                      <a:pt x="296" y="312"/>
                      <a:pt x="296" y="312"/>
                    </a:cubicBezTo>
                    <a:cubicBezTo>
                      <a:pt x="302" y="382"/>
                      <a:pt x="320" y="366"/>
                      <a:pt x="293" y="384"/>
                    </a:cubicBezTo>
                    <a:cubicBezTo>
                      <a:pt x="286" y="405"/>
                      <a:pt x="294" y="384"/>
                      <a:pt x="287" y="375"/>
                    </a:cubicBezTo>
                    <a:cubicBezTo>
                      <a:pt x="285" y="373"/>
                      <a:pt x="281" y="377"/>
                      <a:pt x="278" y="378"/>
                    </a:cubicBezTo>
                    <a:cubicBezTo>
                      <a:pt x="270" y="379"/>
                      <a:pt x="262" y="380"/>
                      <a:pt x="254" y="381"/>
                    </a:cubicBezTo>
                    <a:cubicBezTo>
                      <a:pt x="263" y="395"/>
                      <a:pt x="257" y="409"/>
                      <a:pt x="260" y="426"/>
                    </a:cubicBezTo>
                    <a:cubicBezTo>
                      <a:pt x="276" y="422"/>
                      <a:pt x="287" y="415"/>
                      <a:pt x="302" y="411"/>
                    </a:cubicBezTo>
                    <a:cubicBezTo>
                      <a:pt x="297" y="429"/>
                      <a:pt x="292" y="429"/>
                      <a:pt x="287" y="450"/>
                    </a:cubicBezTo>
                    <a:cubicBezTo>
                      <a:pt x="285" y="456"/>
                      <a:pt x="281" y="468"/>
                      <a:pt x="281" y="468"/>
                    </a:cubicBezTo>
                    <a:cubicBezTo>
                      <a:pt x="260" y="461"/>
                      <a:pt x="268" y="466"/>
                      <a:pt x="254" y="456"/>
                    </a:cubicBezTo>
                    <a:cubicBezTo>
                      <a:pt x="233" y="463"/>
                      <a:pt x="240" y="467"/>
                      <a:pt x="230" y="453"/>
                    </a:cubicBezTo>
                    <a:cubicBezTo>
                      <a:pt x="234" y="441"/>
                      <a:pt x="234" y="436"/>
                      <a:pt x="221" y="432"/>
                    </a:cubicBezTo>
                    <a:cubicBezTo>
                      <a:pt x="219" y="437"/>
                      <a:pt x="210" y="449"/>
                      <a:pt x="209" y="444"/>
                    </a:cubicBezTo>
                    <a:cubicBezTo>
                      <a:pt x="204" y="423"/>
                      <a:pt x="214" y="414"/>
                      <a:pt x="224" y="399"/>
                    </a:cubicBezTo>
                    <a:cubicBezTo>
                      <a:pt x="226" y="396"/>
                      <a:pt x="230" y="390"/>
                      <a:pt x="230" y="390"/>
                    </a:cubicBezTo>
                    <a:cubicBezTo>
                      <a:pt x="237" y="411"/>
                      <a:pt x="232" y="403"/>
                      <a:pt x="242" y="417"/>
                    </a:cubicBezTo>
                    <a:cubicBezTo>
                      <a:pt x="249" y="403"/>
                      <a:pt x="259" y="399"/>
                      <a:pt x="245" y="390"/>
                    </a:cubicBezTo>
                    <a:cubicBezTo>
                      <a:pt x="241" y="377"/>
                      <a:pt x="243" y="374"/>
                      <a:pt x="254" y="366"/>
                    </a:cubicBezTo>
                    <a:cubicBezTo>
                      <a:pt x="250" y="349"/>
                      <a:pt x="257" y="353"/>
                      <a:pt x="266" y="339"/>
                    </a:cubicBezTo>
                    <a:cubicBezTo>
                      <a:pt x="257" y="333"/>
                      <a:pt x="245" y="315"/>
                      <a:pt x="245" y="315"/>
                    </a:cubicBezTo>
                    <a:cubicBezTo>
                      <a:pt x="244" y="293"/>
                      <a:pt x="250" y="250"/>
                      <a:pt x="224" y="276"/>
                    </a:cubicBezTo>
                    <a:cubicBezTo>
                      <a:pt x="226" y="270"/>
                      <a:pt x="233" y="265"/>
                      <a:pt x="233" y="258"/>
                    </a:cubicBezTo>
                    <a:cubicBezTo>
                      <a:pt x="232" y="244"/>
                      <a:pt x="224" y="216"/>
                      <a:pt x="224" y="216"/>
                    </a:cubicBezTo>
                    <a:cubicBezTo>
                      <a:pt x="221" y="218"/>
                      <a:pt x="219" y="221"/>
                      <a:pt x="215" y="222"/>
                    </a:cubicBezTo>
                    <a:cubicBezTo>
                      <a:pt x="205" y="224"/>
                      <a:pt x="194" y="220"/>
                      <a:pt x="185" y="225"/>
                    </a:cubicBezTo>
                    <a:cubicBezTo>
                      <a:pt x="181" y="227"/>
                      <a:pt x="185" y="234"/>
                      <a:pt x="188" y="237"/>
                    </a:cubicBezTo>
                    <a:cubicBezTo>
                      <a:pt x="191" y="241"/>
                      <a:pt x="209" y="247"/>
                      <a:pt x="215" y="249"/>
                    </a:cubicBezTo>
                    <a:cubicBezTo>
                      <a:pt x="228" y="269"/>
                      <a:pt x="209" y="291"/>
                      <a:pt x="239" y="285"/>
                    </a:cubicBezTo>
                    <a:cubicBezTo>
                      <a:pt x="245" y="304"/>
                      <a:pt x="244" y="323"/>
                      <a:pt x="233" y="339"/>
                    </a:cubicBezTo>
                    <a:cubicBezTo>
                      <a:pt x="224" y="336"/>
                      <a:pt x="212" y="318"/>
                      <a:pt x="212" y="318"/>
                    </a:cubicBezTo>
                    <a:cubicBezTo>
                      <a:pt x="217" y="303"/>
                      <a:pt x="217" y="308"/>
                      <a:pt x="212" y="285"/>
                    </a:cubicBezTo>
                    <a:cubicBezTo>
                      <a:pt x="211" y="279"/>
                      <a:pt x="206" y="267"/>
                      <a:pt x="206" y="267"/>
                    </a:cubicBezTo>
                    <a:cubicBezTo>
                      <a:pt x="199" y="288"/>
                      <a:pt x="204" y="309"/>
                      <a:pt x="197" y="330"/>
                    </a:cubicBezTo>
                    <a:cubicBezTo>
                      <a:pt x="228" y="338"/>
                      <a:pt x="199" y="375"/>
                      <a:pt x="182" y="378"/>
                    </a:cubicBezTo>
                    <a:cubicBezTo>
                      <a:pt x="176" y="379"/>
                      <a:pt x="170" y="380"/>
                      <a:pt x="164" y="381"/>
                    </a:cubicBezTo>
                    <a:cubicBezTo>
                      <a:pt x="186" y="396"/>
                      <a:pt x="189" y="394"/>
                      <a:pt x="167" y="390"/>
                    </a:cubicBezTo>
                    <a:cubicBezTo>
                      <a:pt x="149" y="363"/>
                      <a:pt x="157" y="363"/>
                      <a:pt x="188" y="360"/>
                    </a:cubicBezTo>
                    <a:cubicBezTo>
                      <a:pt x="196" y="335"/>
                      <a:pt x="178" y="345"/>
                      <a:pt x="161" y="348"/>
                    </a:cubicBezTo>
                    <a:cubicBezTo>
                      <a:pt x="154" y="369"/>
                      <a:pt x="161" y="364"/>
                      <a:pt x="146" y="369"/>
                    </a:cubicBezTo>
                    <a:cubicBezTo>
                      <a:pt x="147" y="378"/>
                      <a:pt x="145" y="388"/>
                      <a:pt x="149" y="396"/>
                    </a:cubicBezTo>
                    <a:cubicBezTo>
                      <a:pt x="151" y="400"/>
                      <a:pt x="158" y="396"/>
                      <a:pt x="161" y="399"/>
                    </a:cubicBezTo>
                    <a:cubicBezTo>
                      <a:pt x="166" y="404"/>
                      <a:pt x="166" y="414"/>
                      <a:pt x="170" y="420"/>
                    </a:cubicBezTo>
                    <a:cubicBezTo>
                      <a:pt x="171" y="428"/>
                      <a:pt x="170" y="453"/>
                      <a:pt x="179" y="462"/>
                    </a:cubicBezTo>
                    <a:cubicBezTo>
                      <a:pt x="181" y="464"/>
                      <a:pt x="178" y="455"/>
                      <a:pt x="176" y="453"/>
                    </a:cubicBezTo>
                    <a:cubicBezTo>
                      <a:pt x="174" y="450"/>
                      <a:pt x="170" y="449"/>
                      <a:pt x="167" y="447"/>
                    </a:cubicBezTo>
                    <a:cubicBezTo>
                      <a:pt x="158" y="433"/>
                      <a:pt x="149" y="414"/>
                      <a:pt x="137" y="402"/>
                    </a:cubicBezTo>
                    <a:cubicBezTo>
                      <a:pt x="132" y="387"/>
                      <a:pt x="114" y="384"/>
                      <a:pt x="137" y="390"/>
                    </a:cubicBezTo>
                    <a:cubicBezTo>
                      <a:pt x="143" y="371"/>
                      <a:pt x="140" y="390"/>
                      <a:pt x="131" y="375"/>
                    </a:cubicBezTo>
                    <a:cubicBezTo>
                      <a:pt x="128" y="370"/>
                      <a:pt x="125" y="357"/>
                      <a:pt x="125" y="357"/>
                    </a:cubicBezTo>
                    <a:cubicBezTo>
                      <a:pt x="116" y="358"/>
                      <a:pt x="107" y="358"/>
                      <a:pt x="98" y="360"/>
                    </a:cubicBezTo>
                    <a:cubicBezTo>
                      <a:pt x="95" y="361"/>
                      <a:pt x="92" y="368"/>
                      <a:pt x="89" y="366"/>
                    </a:cubicBezTo>
                    <a:cubicBezTo>
                      <a:pt x="81" y="362"/>
                      <a:pt x="110" y="348"/>
                      <a:pt x="110" y="348"/>
                    </a:cubicBezTo>
                    <a:cubicBezTo>
                      <a:pt x="111" y="342"/>
                      <a:pt x="108" y="334"/>
                      <a:pt x="113" y="330"/>
                    </a:cubicBezTo>
                    <a:cubicBezTo>
                      <a:pt x="130" y="316"/>
                      <a:pt x="131" y="351"/>
                      <a:pt x="134" y="354"/>
                    </a:cubicBezTo>
                    <a:cubicBezTo>
                      <a:pt x="136" y="356"/>
                      <a:pt x="140" y="356"/>
                      <a:pt x="143" y="357"/>
                    </a:cubicBezTo>
                    <a:cubicBezTo>
                      <a:pt x="146" y="356"/>
                      <a:pt x="150" y="357"/>
                      <a:pt x="152" y="354"/>
                    </a:cubicBezTo>
                    <a:cubicBezTo>
                      <a:pt x="156" y="349"/>
                      <a:pt x="158" y="336"/>
                      <a:pt x="158" y="336"/>
                    </a:cubicBezTo>
                    <a:cubicBezTo>
                      <a:pt x="149" y="334"/>
                      <a:pt x="139" y="334"/>
                      <a:pt x="131" y="330"/>
                    </a:cubicBezTo>
                    <a:cubicBezTo>
                      <a:pt x="127" y="328"/>
                      <a:pt x="126" y="323"/>
                      <a:pt x="122" y="321"/>
                    </a:cubicBezTo>
                    <a:cubicBezTo>
                      <a:pt x="119" y="319"/>
                      <a:pt x="116" y="319"/>
                      <a:pt x="113" y="318"/>
                    </a:cubicBezTo>
                    <a:cubicBezTo>
                      <a:pt x="80" y="340"/>
                      <a:pt x="103" y="319"/>
                      <a:pt x="92" y="339"/>
                    </a:cubicBezTo>
                    <a:cubicBezTo>
                      <a:pt x="88" y="345"/>
                      <a:pt x="80" y="357"/>
                      <a:pt x="80" y="357"/>
                    </a:cubicBezTo>
                    <a:cubicBezTo>
                      <a:pt x="76" y="346"/>
                      <a:pt x="81" y="341"/>
                      <a:pt x="77" y="330"/>
                    </a:cubicBezTo>
                    <a:cubicBezTo>
                      <a:pt x="81" y="327"/>
                      <a:pt x="92" y="322"/>
                      <a:pt x="92" y="315"/>
                    </a:cubicBezTo>
                    <a:cubicBezTo>
                      <a:pt x="92" y="306"/>
                      <a:pt x="68" y="300"/>
                      <a:pt x="68" y="300"/>
                    </a:cubicBezTo>
                    <a:cubicBezTo>
                      <a:pt x="72" y="282"/>
                      <a:pt x="72" y="289"/>
                      <a:pt x="68" y="273"/>
                    </a:cubicBezTo>
                    <a:cubicBezTo>
                      <a:pt x="67" y="270"/>
                      <a:pt x="62" y="265"/>
                      <a:pt x="65" y="264"/>
                    </a:cubicBezTo>
                    <a:cubicBezTo>
                      <a:pt x="68" y="262"/>
                      <a:pt x="71" y="268"/>
                      <a:pt x="74" y="270"/>
                    </a:cubicBezTo>
                    <a:cubicBezTo>
                      <a:pt x="81" y="274"/>
                      <a:pt x="94" y="275"/>
                      <a:pt x="101" y="276"/>
                    </a:cubicBezTo>
                    <a:cubicBezTo>
                      <a:pt x="102" y="288"/>
                      <a:pt x="100" y="301"/>
                      <a:pt x="104" y="312"/>
                    </a:cubicBezTo>
                    <a:cubicBezTo>
                      <a:pt x="105" y="315"/>
                      <a:pt x="106" y="303"/>
                      <a:pt x="110" y="303"/>
                    </a:cubicBezTo>
                    <a:cubicBezTo>
                      <a:pt x="113" y="303"/>
                      <a:pt x="111" y="310"/>
                      <a:pt x="113" y="312"/>
                    </a:cubicBezTo>
                    <a:cubicBezTo>
                      <a:pt x="115" y="314"/>
                      <a:pt x="119" y="314"/>
                      <a:pt x="122" y="315"/>
                    </a:cubicBezTo>
                    <a:cubicBezTo>
                      <a:pt x="137" y="310"/>
                      <a:pt x="144" y="322"/>
                      <a:pt x="158" y="312"/>
                    </a:cubicBezTo>
                    <a:cubicBezTo>
                      <a:pt x="164" y="295"/>
                      <a:pt x="180" y="285"/>
                      <a:pt x="158" y="270"/>
                    </a:cubicBezTo>
                    <a:cubicBezTo>
                      <a:pt x="154" y="258"/>
                      <a:pt x="156" y="250"/>
                      <a:pt x="143" y="246"/>
                    </a:cubicBezTo>
                    <a:cubicBezTo>
                      <a:pt x="142" y="239"/>
                      <a:pt x="143" y="231"/>
                      <a:pt x="140" y="225"/>
                    </a:cubicBezTo>
                    <a:cubicBezTo>
                      <a:pt x="136" y="218"/>
                      <a:pt x="122" y="207"/>
                      <a:pt x="122" y="207"/>
                    </a:cubicBezTo>
                    <a:cubicBezTo>
                      <a:pt x="121" y="204"/>
                      <a:pt x="119" y="195"/>
                      <a:pt x="119" y="198"/>
                    </a:cubicBezTo>
                    <a:cubicBezTo>
                      <a:pt x="119" y="212"/>
                      <a:pt x="130" y="226"/>
                      <a:pt x="137" y="237"/>
                    </a:cubicBezTo>
                    <a:cubicBezTo>
                      <a:pt x="139" y="240"/>
                      <a:pt x="143" y="246"/>
                      <a:pt x="143" y="246"/>
                    </a:cubicBezTo>
                    <a:cubicBezTo>
                      <a:pt x="146" y="263"/>
                      <a:pt x="150" y="280"/>
                      <a:pt x="155" y="297"/>
                    </a:cubicBezTo>
                    <a:cubicBezTo>
                      <a:pt x="156" y="300"/>
                      <a:pt x="161" y="305"/>
                      <a:pt x="158" y="306"/>
                    </a:cubicBezTo>
                    <a:cubicBezTo>
                      <a:pt x="155" y="308"/>
                      <a:pt x="152" y="302"/>
                      <a:pt x="149" y="300"/>
                    </a:cubicBezTo>
                    <a:cubicBezTo>
                      <a:pt x="142" y="289"/>
                      <a:pt x="136" y="274"/>
                      <a:pt x="125" y="270"/>
                    </a:cubicBezTo>
                    <a:cubicBezTo>
                      <a:pt x="118" y="259"/>
                      <a:pt x="118" y="253"/>
                      <a:pt x="107" y="246"/>
                    </a:cubicBezTo>
                    <a:cubicBezTo>
                      <a:pt x="105" y="240"/>
                      <a:pt x="103" y="233"/>
                      <a:pt x="98" y="228"/>
                    </a:cubicBezTo>
                    <a:cubicBezTo>
                      <a:pt x="93" y="223"/>
                      <a:pt x="80" y="216"/>
                      <a:pt x="80" y="216"/>
                    </a:cubicBezTo>
                    <a:cubicBezTo>
                      <a:pt x="68" y="220"/>
                      <a:pt x="65" y="225"/>
                      <a:pt x="62" y="237"/>
                    </a:cubicBezTo>
                    <a:cubicBezTo>
                      <a:pt x="60" y="245"/>
                      <a:pt x="56" y="261"/>
                      <a:pt x="56" y="261"/>
                    </a:cubicBezTo>
                    <a:cubicBezTo>
                      <a:pt x="58" y="271"/>
                      <a:pt x="53" y="291"/>
                      <a:pt x="53" y="291"/>
                    </a:cubicBezTo>
                    <a:cubicBezTo>
                      <a:pt x="45" y="267"/>
                      <a:pt x="46" y="271"/>
                      <a:pt x="20" y="267"/>
                    </a:cubicBezTo>
                    <a:cubicBezTo>
                      <a:pt x="41" y="260"/>
                      <a:pt x="42" y="266"/>
                      <a:pt x="32" y="252"/>
                    </a:cubicBezTo>
                    <a:cubicBezTo>
                      <a:pt x="33" y="247"/>
                      <a:pt x="35" y="242"/>
                      <a:pt x="35" y="237"/>
                    </a:cubicBezTo>
                    <a:cubicBezTo>
                      <a:pt x="34" y="231"/>
                      <a:pt x="29" y="219"/>
                      <a:pt x="29" y="219"/>
                    </a:cubicBezTo>
                    <a:cubicBezTo>
                      <a:pt x="20" y="222"/>
                      <a:pt x="0" y="230"/>
                      <a:pt x="20" y="213"/>
                    </a:cubicBezTo>
                    <a:cubicBezTo>
                      <a:pt x="43" y="194"/>
                      <a:pt x="16" y="213"/>
                      <a:pt x="38" y="198"/>
                    </a:cubicBezTo>
                    <a:cubicBezTo>
                      <a:pt x="44" y="180"/>
                      <a:pt x="37" y="193"/>
                      <a:pt x="47" y="198"/>
                    </a:cubicBezTo>
                    <a:cubicBezTo>
                      <a:pt x="54" y="202"/>
                      <a:pt x="71" y="204"/>
                      <a:pt x="71" y="204"/>
                    </a:cubicBezTo>
                    <a:cubicBezTo>
                      <a:pt x="74" y="207"/>
                      <a:pt x="76" y="213"/>
                      <a:pt x="80" y="213"/>
                    </a:cubicBezTo>
                    <a:cubicBezTo>
                      <a:pt x="83" y="213"/>
                      <a:pt x="79" y="207"/>
                      <a:pt x="77" y="204"/>
                    </a:cubicBezTo>
                    <a:cubicBezTo>
                      <a:pt x="73" y="198"/>
                      <a:pt x="65" y="186"/>
                      <a:pt x="65" y="186"/>
                    </a:cubicBezTo>
                    <a:cubicBezTo>
                      <a:pt x="70" y="168"/>
                      <a:pt x="67" y="178"/>
                      <a:pt x="74" y="156"/>
                    </a:cubicBezTo>
                    <a:cubicBezTo>
                      <a:pt x="78" y="143"/>
                      <a:pt x="80" y="146"/>
                      <a:pt x="65" y="150"/>
                    </a:cubicBezTo>
                    <a:cubicBezTo>
                      <a:pt x="67" y="144"/>
                      <a:pt x="69" y="137"/>
                      <a:pt x="74" y="132"/>
                    </a:cubicBezTo>
                    <a:cubicBezTo>
                      <a:pt x="79" y="127"/>
                      <a:pt x="92" y="120"/>
                      <a:pt x="92" y="120"/>
                    </a:cubicBezTo>
                    <a:cubicBezTo>
                      <a:pt x="70" y="113"/>
                      <a:pt x="98" y="113"/>
                      <a:pt x="77" y="99"/>
                    </a:cubicBezTo>
                    <a:cubicBezTo>
                      <a:pt x="74" y="90"/>
                      <a:pt x="80" y="80"/>
                      <a:pt x="77" y="72"/>
                    </a:cubicBezTo>
                    <a:cubicBezTo>
                      <a:pt x="77" y="71"/>
                      <a:pt x="52" y="83"/>
                      <a:pt x="50" y="84"/>
                    </a:cubicBezTo>
                    <a:cubicBezTo>
                      <a:pt x="52" y="81"/>
                      <a:pt x="53" y="77"/>
                      <a:pt x="56" y="75"/>
                    </a:cubicBezTo>
                    <a:cubicBezTo>
                      <a:pt x="58" y="73"/>
                      <a:pt x="63" y="74"/>
                      <a:pt x="65" y="72"/>
                    </a:cubicBezTo>
                    <a:cubicBezTo>
                      <a:pt x="70" y="67"/>
                      <a:pt x="77" y="54"/>
                      <a:pt x="77" y="54"/>
                    </a:cubicBezTo>
                    <a:cubicBezTo>
                      <a:pt x="86" y="67"/>
                      <a:pt x="79" y="82"/>
                      <a:pt x="95" y="87"/>
                    </a:cubicBezTo>
                    <a:cubicBezTo>
                      <a:pt x="106" y="80"/>
                      <a:pt x="110" y="72"/>
                      <a:pt x="122" y="66"/>
                    </a:cubicBezTo>
                    <a:cubicBezTo>
                      <a:pt x="106" y="58"/>
                      <a:pt x="108" y="54"/>
                      <a:pt x="104" y="36"/>
                    </a:cubicBezTo>
                    <a:cubicBezTo>
                      <a:pt x="120" y="31"/>
                      <a:pt x="122" y="10"/>
                      <a:pt x="137" y="0"/>
                    </a:cubicBezTo>
                    <a:cubicBezTo>
                      <a:pt x="143" y="17"/>
                      <a:pt x="143" y="32"/>
                      <a:pt x="128" y="42"/>
                    </a:cubicBezTo>
                    <a:cubicBezTo>
                      <a:pt x="121" y="62"/>
                      <a:pt x="118" y="84"/>
                      <a:pt x="113" y="105"/>
                    </a:cubicBezTo>
                    <a:cubicBezTo>
                      <a:pt x="120" y="127"/>
                      <a:pt x="117" y="117"/>
                      <a:pt x="122" y="135"/>
                    </a:cubicBezTo>
                    <a:cubicBezTo>
                      <a:pt x="131" y="121"/>
                      <a:pt x="132" y="113"/>
                      <a:pt x="134" y="96"/>
                    </a:cubicBezTo>
                    <a:cubicBezTo>
                      <a:pt x="161" y="100"/>
                      <a:pt x="164" y="98"/>
                      <a:pt x="170" y="123"/>
                    </a:cubicBezTo>
                    <a:cubicBezTo>
                      <a:pt x="176" y="105"/>
                      <a:pt x="175" y="83"/>
                      <a:pt x="191" y="72"/>
                    </a:cubicBezTo>
                    <a:cubicBezTo>
                      <a:pt x="194" y="63"/>
                      <a:pt x="197" y="44"/>
                      <a:pt x="203" y="63"/>
                    </a:cubicBezTo>
                    <a:cubicBezTo>
                      <a:pt x="199" y="84"/>
                      <a:pt x="202" y="73"/>
                      <a:pt x="194" y="96"/>
                    </a:cubicBezTo>
                    <a:cubicBezTo>
                      <a:pt x="193" y="99"/>
                      <a:pt x="191" y="105"/>
                      <a:pt x="191" y="105"/>
                    </a:cubicBezTo>
                    <a:cubicBezTo>
                      <a:pt x="192" y="112"/>
                      <a:pt x="188" y="123"/>
                      <a:pt x="194" y="126"/>
                    </a:cubicBezTo>
                    <a:cubicBezTo>
                      <a:pt x="205" y="131"/>
                      <a:pt x="191" y="84"/>
                      <a:pt x="200" y="120"/>
                    </a:cubicBezTo>
                    <a:cubicBezTo>
                      <a:pt x="210" y="90"/>
                      <a:pt x="209" y="105"/>
                      <a:pt x="227" y="117"/>
                    </a:cubicBezTo>
                    <a:cubicBezTo>
                      <a:pt x="242" y="140"/>
                      <a:pt x="234" y="107"/>
                      <a:pt x="248" y="135"/>
                    </a:cubicBezTo>
                    <a:cubicBezTo>
                      <a:pt x="242" y="160"/>
                      <a:pt x="255" y="146"/>
                      <a:pt x="266" y="138"/>
                    </a:cubicBezTo>
                    <a:cubicBezTo>
                      <a:pt x="267" y="135"/>
                      <a:pt x="266" y="127"/>
                      <a:pt x="269" y="129"/>
                    </a:cubicBezTo>
                    <a:cubicBezTo>
                      <a:pt x="297" y="146"/>
                      <a:pt x="265" y="147"/>
                      <a:pt x="302" y="156"/>
                    </a:cubicBezTo>
                    <a:cubicBezTo>
                      <a:pt x="303" y="159"/>
                      <a:pt x="302" y="165"/>
                      <a:pt x="305" y="165"/>
                    </a:cubicBezTo>
                    <a:cubicBezTo>
                      <a:pt x="308" y="165"/>
                      <a:pt x="309" y="159"/>
                      <a:pt x="308" y="156"/>
                    </a:cubicBezTo>
                    <a:cubicBezTo>
                      <a:pt x="305" y="149"/>
                      <a:pt x="279" y="140"/>
                      <a:pt x="272" y="138"/>
                    </a:cubicBezTo>
                    <a:cubicBezTo>
                      <a:pt x="265" y="116"/>
                      <a:pt x="270" y="124"/>
                      <a:pt x="257" y="111"/>
                    </a:cubicBezTo>
                    <a:cubicBezTo>
                      <a:pt x="251" y="93"/>
                      <a:pt x="243" y="80"/>
                      <a:pt x="227" y="69"/>
                    </a:cubicBezTo>
                    <a:cubicBezTo>
                      <a:pt x="239" y="51"/>
                      <a:pt x="241" y="52"/>
                      <a:pt x="215" y="48"/>
                    </a:cubicBezTo>
                    <a:cubicBezTo>
                      <a:pt x="216" y="44"/>
                      <a:pt x="215" y="39"/>
                      <a:pt x="218" y="36"/>
                    </a:cubicBezTo>
                    <a:cubicBezTo>
                      <a:pt x="223" y="32"/>
                      <a:pt x="236" y="30"/>
                      <a:pt x="236" y="30"/>
                    </a:cubicBezTo>
                    <a:cubicBezTo>
                      <a:pt x="262" y="39"/>
                      <a:pt x="225" y="23"/>
                      <a:pt x="248" y="72"/>
                    </a:cubicBezTo>
                    <a:cubicBezTo>
                      <a:pt x="251" y="78"/>
                      <a:pt x="266" y="78"/>
                      <a:pt x="266" y="78"/>
                    </a:cubicBezTo>
                    <a:cubicBezTo>
                      <a:pt x="278" y="96"/>
                      <a:pt x="284" y="102"/>
                      <a:pt x="305" y="105"/>
                    </a:cubicBezTo>
                    <a:cubicBezTo>
                      <a:pt x="310" y="157"/>
                      <a:pt x="297" y="167"/>
                      <a:pt x="335" y="180"/>
                    </a:cubicBezTo>
                    <a:cubicBezTo>
                      <a:pt x="338" y="183"/>
                      <a:pt x="344" y="185"/>
                      <a:pt x="344" y="189"/>
                    </a:cubicBezTo>
                    <a:cubicBezTo>
                      <a:pt x="344" y="193"/>
                      <a:pt x="333" y="192"/>
                      <a:pt x="335" y="195"/>
                    </a:cubicBezTo>
                    <a:cubicBezTo>
                      <a:pt x="338" y="199"/>
                      <a:pt x="345" y="197"/>
                      <a:pt x="350" y="198"/>
                    </a:cubicBezTo>
                    <a:cubicBezTo>
                      <a:pt x="357" y="209"/>
                      <a:pt x="355" y="222"/>
                      <a:pt x="365" y="207"/>
                    </a:cubicBezTo>
                    <a:cubicBezTo>
                      <a:pt x="364" y="200"/>
                      <a:pt x="368" y="190"/>
                      <a:pt x="362" y="186"/>
                    </a:cubicBezTo>
                    <a:cubicBezTo>
                      <a:pt x="356" y="182"/>
                      <a:pt x="345" y="195"/>
                      <a:pt x="341" y="189"/>
                    </a:cubicBezTo>
                    <a:cubicBezTo>
                      <a:pt x="337" y="183"/>
                      <a:pt x="353" y="171"/>
                      <a:pt x="353" y="171"/>
                    </a:cubicBezTo>
                    <a:cubicBezTo>
                      <a:pt x="338" y="166"/>
                      <a:pt x="339" y="175"/>
                      <a:pt x="326" y="162"/>
                    </a:cubicBezTo>
                    <a:cubicBezTo>
                      <a:pt x="325" y="159"/>
                      <a:pt x="319" y="143"/>
                      <a:pt x="320" y="141"/>
                    </a:cubicBezTo>
                    <a:cubicBezTo>
                      <a:pt x="322" y="134"/>
                      <a:pt x="332" y="123"/>
                      <a:pt x="332" y="123"/>
                    </a:cubicBezTo>
                    <a:cubicBezTo>
                      <a:pt x="327" y="103"/>
                      <a:pt x="316" y="105"/>
                      <a:pt x="296" y="102"/>
                    </a:cubicBezTo>
                    <a:cubicBezTo>
                      <a:pt x="302" y="93"/>
                      <a:pt x="305" y="84"/>
                      <a:pt x="311" y="75"/>
                    </a:cubicBezTo>
                    <a:cubicBezTo>
                      <a:pt x="323" y="79"/>
                      <a:pt x="327" y="76"/>
                      <a:pt x="338" y="69"/>
                    </a:cubicBezTo>
                    <a:cubicBezTo>
                      <a:pt x="340" y="76"/>
                      <a:pt x="337" y="87"/>
                      <a:pt x="344" y="90"/>
                    </a:cubicBezTo>
                    <a:cubicBezTo>
                      <a:pt x="349" y="93"/>
                      <a:pt x="370" y="82"/>
                      <a:pt x="377" y="81"/>
                    </a:cubicBezTo>
                    <a:cubicBezTo>
                      <a:pt x="389" y="79"/>
                      <a:pt x="413" y="75"/>
                      <a:pt x="413" y="75"/>
                    </a:cubicBezTo>
                    <a:cubicBezTo>
                      <a:pt x="451" y="83"/>
                      <a:pt x="413" y="102"/>
                      <a:pt x="440" y="120"/>
                    </a:cubicBezTo>
                    <a:cubicBezTo>
                      <a:pt x="444" y="135"/>
                      <a:pt x="447" y="150"/>
                      <a:pt x="452" y="165"/>
                    </a:cubicBezTo>
                    <a:cubicBezTo>
                      <a:pt x="457" y="223"/>
                      <a:pt x="456" y="179"/>
                      <a:pt x="467" y="213"/>
                    </a:cubicBezTo>
                    <a:cubicBezTo>
                      <a:pt x="459" y="244"/>
                      <a:pt x="464" y="241"/>
                      <a:pt x="485" y="255"/>
                    </a:cubicBezTo>
                    <a:cubicBezTo>
                      <a:pt x="489" y="268"/>
                      <a:pt x="492" y="278"/>
                      <a:pt x="488" y="291"/>
                    </a:cubicBezTo>
                    <a:cubicBezTo>
                      <a:pt x="496" y="315"/>
                      <a:pt x="500" y="308"/>
                      <a:pt x="476" y="312"/>
                    </a:cubicBezTo>
                    <a:cubicBezTo>
                      <a:pt x="477" y="315"/>
                      <a:pt x="481" y="318"/>
                      <a:pt x="479" y="321"/>
                    </a:cubicBezTo>
                    <a:cubicBezTo>
                      <a:pt x="475" y="327"/>
                      <a:pt x="461" y="333"/>
                      <a:pt x="461" y="333"/>
                    </a:cubicBezTo>
                    <a:cubicBezTo>
                      <a:pt x="446" y="311"/>
                      <a:pt x="449" y="315"/>
                      <a:pt x="425" y="306"/>
                    </a:cubicBezTo>
                    <a:cubicBezTo>
                      <a:pt x="418" y="278"/>
                      <a:pt x="428" y="307"/>
                      <a:pt x="413" y="288"/>
                    </a:cubicBezTo>
                    <a:cubicBezTo>
                      <a:pt x="408" y="282"/>
                      <a:pt x="412" y="273"/>
                      <a:pt x="407" y="267"/>
                    </a:cubicBezTo>
                    <a:cubicBezTo>
                      <a:pt x="405" y="265"/>
                      <a:pt x="401" y="265"/>
                      <a:pt x="398" y="264"/>
                    </a:cubicBezTo>
                    <a:cubicBezTo>
                      <a:pt x="394" y="258"/>
                      <a:pt x="371" y="233"/>
                      <a:pt x="386" y="264"/>
                    </a:cubicBezTo>
                    <a:cubicBezTo>
                      <a:pt x="389" y="270"/>
                      <a:pt x="399" y="276"/>
                      <a:pt x="404" y="279"/>
                    </a:cubicBezTo>
                    <a:cubicBezTo>
                      <a:pt x="406" y="286"/>
                      <a:pt x="404" y="295"/>
                      <a:pt x="410" y="300"/>
                    </a:cubicBezTo>
                    <a:cubicBezTo>
                      <a:pt x="417" y="306"/>
                      <a:pt x="436" y="309"/>
                      <a:pt x="446" y="315"/>
                    </a:cubicBezTo>
                    <a:cubicBezTo>
                      <a:pt x="453" y="336"/>
                      <a:pt x="446" y="331"/>
                      <a:pt x="461" y="336"/>
                    </a:cubicBezTo>
                    <a:cubicBezTo>
                      <a:pt x="462" y="339"/>
                      <a:pt x="461" y="343"/>
                      <a:pt x="464" y="345"/>
                    </a:cubicBezTo>
                    <a:cubicBezTo>
                      <a:pt x="469" y="349"/>
                      <a:pt x="482" y="351"/>
                      <a:pt x="482" y="351"/>
                    </a:cubicBezTo>
                    <a:cubicBezTo>
                      <a:pt x="483" y="354"/>
                      <a:pt x="487" y="357"/>
                      <a:pt x="485" y="360"/>
                    </a:cubicBezTo>
                    <a:cubicBezTo>
                      <a:pt x="483" y="364"/>
                      <a:pt x="476" y="363"/>
                      <a:pt x="473" y="366"/>
                    </a:cubicBezTo>
                    <a:cubicBezTo>
                      <a:pt x="470" y="368"/>
                      <a:pt x="470" y="372"/>
                      <a:pt x="467" y="375"/>
                    </a:cubicBezTo>
                    <a:cubicBezTo>
                      <a:pt x="464" y="378"/>
                      <a:pt x="461" y="379"/>
                      <a:pt x="458" y="381"/>
                    </a:cubicBezTo>
                    <a:cubicBezTo>
                      <a:pt x="427" y="371"/>
                      <a:pt x="449" y="370"/>
                      <a:pt x="428" y="363"/>
                    </a:cubicBezTo>
                    <a:cubicBezTo>
                      <a:pt x="421" y="352"/>
                      <a:pt x="421" y="346"/>
                      <a:pt x="410" y="339"/>
                    </a:cubicBezTo>
                    <a:cubicBezTo>
                      <a:pt x="398" y="357"/>
                      <a:pt x="427" y="371"/>
                      <a:pt x="395" y="387"/>
                    </a:cubicBezTo>
                    <a:cubicBezTo>
                      <a:pt x="400" y="411"/>
                      <a:pt x="395" y="408"/>
                      <a:pt x="377" y="420"/>
                    </a:cubicBezTo>
                    <a:cubicBezTo>
                      <a:pt x="373" y="407"/>
                      <a:pt x="374" y="414"/>
                      <a:pt x="374" y="399"/>
                    </a:cubicBezTo>
                    <a:lnTo>
                      <a:pt x="350" y="417"/>
                    </a:lnTo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12" name="Freeform 740"/>
              <p:cNvSpPr>
                <a:spLocks/>
              </p:cNvSpPr>
              <p:nvPr/>
            </p:nvSpPr>
            <p:spPr bwMode="auto">
              <a:xfrm flipH="1">
                <a:off x="933" y="2302"/>
                <a:ext cx="38" cy="26"/>
              </a:xfrm>
              <a:custGeom>
                <a:avLst/>
                <a:gdLst>
                  <a:gd name="T0" fmla="*/ 76 w 76"/>
                  <a:gd name="T1" fmla="*/ 21 h 54"/>
                  <a:gd name="T2" fmla="*/ 49 w 76"/>
                  <a:gd name="T3" fmla="*/ 24 h 54"/>
                  <a:gd name="T4" fmla="*/ 31 w 76"/>
                  <a:gd name="T5" fmla="*/ 54 h 54"/>
                  <a:gd name="T6" fmla="*/ 40 w 76"/>
                  <a:gd name="T7" fmla="*/ 30 h 54"/>
                  <a:gd name="T8" fmla="*/ 7 w 76"/>
                  <a:gd name="T9" fmla="*/ 21 h 54"/>
                  <a:gd name="T10" fmla="*/ 1 w 76"/>
                  <a:gd name="T11" fmla="*/ 12 h 54"/>
                  <a:gd name="T12" fmla="*/ 28 w 76"/>
                  <a:gd name="T13" fmla="*/ 0 h 54"/>
                  <a:gd name="T14" fmla="*/ 76 w 76"/>
                  <a:gd name="T15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54">
                    <a:moveTo>
                      <a:pt x="76" y="21"/>
                    </a:moveTo>
                    <a:cubicBezTo>
                      <a:pt x="65" y="25"/>
                      <a:pt x="60" y="20"/>
                      <a:pt x="49" y="24"/>
                    </a:cubicBezTo>
                    <a:cubicBezTo>
                      <a:pt x="46" y="40"/>
                      <a:pt x="44" y="45"/>
                      <a:pt x="31" y="54"/>
                    </a:cubicBezTo>
                    <a:cubicBezTo>
                      <a:pt x="26" y="40"/>
                      <a:pt x="36" y="43"/>
                      <a:pt x="40" y="30"/>
                    </a:cubicBezTo>
                    <a:cubicBezTo>
                      <a:pt x="34" y="13"/>
                      <a:pt x="24" y="19"/>
                      <a:pt x="7" y="21"/>
                    </a:cubicBezTo>
                    <a:cubicBezTo>
                      <a:pt x="5" y="18"/>
                      <a:pt x="0" y="15"/>
                      <a:pt x="1" y="12"/>
                    </a:cubicBezTo>
                    <a:cubicBezTo>
                      <a:pt x="1" y="12"/>
                      <a:pt x="22" y="2"/>
                      <a:pt x="28" y="0"/>
                    </a:cubicBezTo>
                    <a:cubicBezTo>
                      <a:pt x="42" y="9"/>
                      <a:pt x="60" y="16"/>
                      <a:pt x="76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13" name="Freeform 741"/>
              <p:cNvSpPr>
                <a:spLocks/>
              </p:cNvSpPr>
              <p:nvPr/>
            </p:nvSpPr>
            <p:spPr bwMode="auto">
              <a:xfrm>
                <a:off x="880" y="2271"/>
                <a:ext cx="118" cy="121"/>
              </a:xfrm>
              <a:custGeom>
                <a:avLst/>
                <a:gdLst>
                  <a:gd name="T0" fmla="*/ 182 w 238"/>
                  <a:gd name="T1" fmla="*/ 30 h 251"/>
                  <a:gd name="T2" fmla="*/ 171 w 238"/>
                  <a:gd name="T3" fmla="*/ 22 h 251"/>
                  <a:gd name="T4" fmla="*/ 161 w 238"/>
                  <a:gd name="T5" fmla="*/ 14 h 251"/>
                  <a:gd name="T6" fmla="*/ 107 w 238"/>
                  <a:gd name="T7" fmla="*/ 4 h 251"/>
                  <a:gd name="T8" fmla="*/ 49 w 238"/>
                  <a:gd name="T9" fmla="*/ 16 h 251"/>
                  <a:gd name="T10" fmla="*/ 31 w 238"/>
                  <a:gd name="T11" fmla="*/ 35 h 251"/>
                  <a:gd name="T12" fmla="*/ 18 w 238"/>
                  <a:gd name="T13" fmla="*/ 49 h 251"/>
                  <a:gd name="T14" fmla="*/ 3 w 238"/>
                  <a:gd name="T15" fmla="*/ 97 h 251"/>
                  <a:gd name="T16" fmla="*/ 0 w 238"/>
                  <a:gd name="T17" fmla="*/ 115 h 251"/>
                  <a:gd name="T18" fmla="*/ 11 w 238"/>
                  <a:gd name="T19" fmla="*/ 175 h 251"/>
                  <a:gd name="T20" fmla="*/ 26 w 238"/>
                  <a:gd name="T21" fmla="*/ 197 h 251"/>
                  <a:gd name="T22" fmla="*/ 36 w 238"/>
                  <a:gd name="T23" fmla="*/ 206 h 251"/>
                  <a:gd name="T24" fmla="*/ 60 w 238"/>
                  <a:gd name="T25" fmla="*/ 214 h 251"/>
                  <a:gd name="T26" fmla="*/ 92 w 238"/>
                  <a:gd name="T27" fmla="*/ 222 h 251"/>
                  <a:gd name="T28" fmla="*/ 133 w 238"/>
                  <a:gd name="T29" fmla="*/ 224 h 251"/>
                  <a:gd name="T30" fmla="*/ 166 w 238"/>
                  <a:gd name="T31" fmla="*/ 197 h 251"/>
                  <a:gd name="T32" fmla="*/ 184 w 238"/>
                  <a:gd name="T33" fmla="*/ 213 h 251"/>
                  <a:gd name="T34" fmla="*/ 231 w 238"/>
                  <a:gd name="T35" fmla="*/ 243 h 251"/>
                  <a:gd name="T36" fmla="*/ 227 w 238"/>
                  <a:gd name="T37" fmla="*/ 173 h 251"/>
                  <a:gd name="T38" fmla="*/ 225 w 238"/>
                  <a:gd name="T39" fmla="*/ 116 h 251"/>
                  <a:gd name="T40" fmla="*/ 213 w 238"/>
                  <a:gd name="T41" fmla="*/ 102 h 251"/>
                  <a:gd name="T42" fmla="*/ 177 w 238"/>
                  <a:gd name="T43" fmla="*/ 80 h 251"/>
                  <a:gd name="T44" fmla="*/ 187 w 238"/>
                  <a:gd name="T45" fmla="*/ 48 h 251"/>
                  <a:gd name="T46" fmla="*/ 182 w 238"/>
                  <a:gd name="T47" fmla="*/ 30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8" h="251">
                    <a:moveTo>
                      <a:pt x="182" y="30"/>
                    </a:moveTo>
                    <a:cubicBezTo>
                      <a:pt x="178" y="25"/>
                      <a:pt x="176" y="23"/>
                      <a:pt x="171" y="22"/>
                    </a:cubicBezTo>
                    <a:cubicBezTo>
                      <a:pt x="168" y="17"/>
                      <a:pt x="165" y="16"/>
                      <a:pt x="161" y="14"/>
                    </a:cubicBezTo>
                    <a:cubicBezTo>
                      <a:pt x="146" y="0"/>
                      <a:pt x="123" y="5"/>
                      <a:pt x="107" y="4"/>
                    </a:cubicBezTo>
                    <a:cubicBezTo>
                      <a:pt x="87" y="6"/>
                      <a:pt x="69" y="13"/>
                      <a:pt x="49" y="16"/>
                    </a:cubicBezTo>
                    <a:cubicBezTo>
                      <a:pt x="45" y="26"/>
                      <a:pt x="38" y="32"/>
                      <a:pt x="31" y="35"/>
                    </a:cubicBezTo>
                    <a:cubicBezTo>
                      <a:pt x="26" y="39"/>
                      <a:pt x="23" y="45"/>
                      <a:pt x="18" y="49"/>
                    </a:cubicBezTo>
                    <a:cubicBezTo>
                      <a:pt x="12" y="64"/>
                      <a:pt x="9" y="83"/>
                      <a:pt x="3" y="97"/>
                    </a:cubicBezTo>
                    <a:cubicBezTo>
                      <a:pt x="2" y="104"/>
                      <a:pt x="1" y="109"/>
                      <a:pt x="0" y="115"/>
                    </a:cubicBezTo>
                    <a:cubicBezTo>
                      <a:pt x="1" y="140"/>
                      <a:pt x="1" y="157"/>
                      <a:pt x="11" y="175"/>
                    </a:cubicBezTo>
                    <a:cubicBezTo>
                      <a:pt x="14" y="187"/>
                      <a:pt x="20" y="193"/>
                      <a:pt x="26" y="197"/>
                    </a:cubicBezTo>
                    <a:cubicBezTo>
                      <a:pt x="30" y="202"/>
                      <a:pt x="32" y="205"/>
                      <a:pt x="36" y="206"/>
                    </a:cubicBezTo>
                    <a:cubicBezTo>
                      <a:pt x="43" y="213"/>
                      <a:pt x="53" y="211"/>
                      <a:pt x="60" y="214"/>
                    </a:cubicBezTo>
                    <a:cubicBezTo>
                      <a:pt x="70" y="221"/>
                      <a:pt x="81" y="221"/>
                      <a:pt x="92" y="222"/>
                    </a:cubicBezTo>
                    <a:cubicBezTo>
                      <a:pt x="105" y="240"/>
                      <a:pt x="95" y="227"/>
                      <a:pt x="133" y="224"/>
                    </a:cubicBezTo>
                    <a:cubicBezTo>
                      <a:pt x="142" y="223"/>
                      <a:pt x="166" y="197"/>
                      <a:pt x="166" y="197"/>
                    </a:cubicBezTo>
                    <a:cubicBezTo>
                      <a:pt x="167" y="195"/>
                      <a:pt x="183" y="213"/>
                      <a:pt x="184" y="213"/>
                    </a:cubicBezTo>
                    <a:cubicBezTo>
                      <a:pt x="190" y="208"/>
                      <a:pt x="227" y="251"/>
                      <a:pt x="231" y="243"/>
                    </a:cubicBezTo>
                    <a:cubicBezTo>
                      <a:pt x="238" y="236"/>
                      <a:pt x="228" y="194"/>
                      <a:pt x="227" y="173"/>
                    </a:cubicBezTo>
                    <a:cubicBezTo>
                      <a:pt x="226" y="152"/>
                      <a:pt x="227" y="128"/>
                      <a:pt x="225" y="116"/>
                    </a:cubicBezTo>
                    <a:cubicBezTo>
                      <a:pt x="223" y="104"/>
                      <a:pt x="221" y="108"/>
                      <a:pt x="213" y="102"/>
                    </a:cubicBezTo>
                    <a:cubicBezTo>
                      <a:pt x="205" y="96"/>
                      <a:pt x="181" y="89"/>
                      <a:pt x="177" y="80"/>
                    </a:cubicBezTo>
                    <a:cubicBezTo>
                      <a:pt x="179" y="12"/>
                      <a:pt x="178" y="84"/>
                      <a:pt x="187" y="48"/>
                    </a:cubicBezTo>
                    <a:cubicBezTo>
                      <a:pt x="188" y="37"/>
                      <a:pt x="185" y="38"/>
                      <a:pt x="182" y="3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14" name="Freeform 742"/>
              <p:cNvSpPr>
                <a:spLocks/>
              </p:cNvSpPr>
              <p:nvPr/>
            </p:nvSpPr>
            <p:spPr bwMode="auto">
              <a:xfrm flipH="1">
                <a:off x="894" y="2288"/>
                <a:ext cx="73" cy="76"/>
              </a:xfrm>
              <a:custGeom>
                <a:avLst/>
                <a:gdLst>
                  <a:gd name="T0" fmla="*/ 178 w 208"/>
                  <a:gd name="T1" fmla="*/ 33 h 121"/>
                  <a:gd name="T2" fmla="*/ 174 w 208"/>
                  <a:gd name="T3" fmla="*/ 57 h 121"/>
                  <a:gd name="T4" fmla="*/ 186 w 208"/>
                  <a:gd name="T5" fmla="*/ 61 h 121"/>
                  <a:gd name="T6" fmla="*/ 178 w 208"/>
                  <a:gd name="T7" fmla="*/ 89 h 121"/>
                  <a:gd name="T8" fmla="*/ 170 w 208"/>
                  <a:gd name="T9" fmla="*/ 121 h 121"/>
                  <a:gd name="T10" fmla="*/ 42 w 208"/>
                  <a:gd name="T11" fmla="*/ 117 h 121"/>
                  <a:gd name="T12" fmla="*/ 26 w 208"/>
                  <a:gd name="T13" fmla="*/ 113 h 121"/>
                  <a:gd name="T14" fmla="*/ 42 w 208"/>
                  <a:gd name="T15" fmla="*/ 97 h 121"/>
                  <a:gd name="T16" fmla="*/ 78 w 208"/>
                  <a:gd name="T17" fmla="*/ 73 h 121"/>
                  <a:gd name="T18" fmla="*/ 18 w 208"/>
                  <a:gd name="T19" fmla="*/ 53 h 121"/>
                  <a:gd name="T20" fmla="*/ 14 w 208"/>
                  <a:gd name="T21" fmla="*/ 33 h 121"/>
                  <a:gd name="T22" fmla="*/ 22 w 208"/>
                  <a:gd name="T23" fmla="*/ 9 h 121"/>
                  <a:gd name="T24" fmla="*/ 2 w 208"/>
                  <a:gd name="T25" fmla="*/ 5 h 121"/>
                  <a:gd name="T26" fmla="*/ 18 w 208"/>
                  <a:gd name="T27" fmla="*/ 1 h 121"/>
                  <a:gd name="T28" fmla="*/ 142 w 208"/>
                  <a:gd name="T29" fmla="*/ 5 h 121"/>
                  <a:gd name="T30" fmla="*/ 158 w 208"/>
                  <a:gd name="T31" fmla="*/ 21 h 121"/>
                  <a:gd name="T32" fmla="*/ 178 w 208"/>
                  <a:gd name="T33" fmla="*/ 3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8" h="121">
                    <a:moveTo>
                      <a:pt x="178" y="33"/>
                    </a:moveTo>
                    <a:cubicBezTo>
                      <a:pt x="177" y="41"/>
                      <a:pt x="172" y="49"/>
                      <a:pt x="174" y="57"/>
                    </a:cubicBezTo>
                    <a:cubicBezTo>
                      <a:pt x="175" y="61"/>
                      <a:pt x="184" y="57"/>
                      <a:pt x="186" y="61"/>
                    </a:cubicBezTo>
                    <a:cubicBezTo>
                      <a:pt x="187" y="63"/>
                      <a:pt x="179" y="85"/>
                      <a:pt x="178" y="89"/>
                    </a:cubicBezTo>
                    <a:cubicBezTo>
                      <a:pt x="208" y="99"/>
                      <a:pt x="186" y="116"/>
                      <a:pt x="170" y="121"/>
                    </a:cubicBezTo>
                    <a:cubicBezTo>
                      <a:pt x="127" y="120"/>
                      <a:pt x="85" y="119"/>
                      <a:pt x="42" y="117"/>
                    </a:cubicBezTo>
                    <a:cubicBezTo>
                      <a:pt x="37" y="117"/>
                      <a:pt x="29" y="117"/>
                      <a:pt x="26" y="113"/>
                    </a:cubicBezTo>
                    <a:cubicBezTo>
                      <a:pt x="17" y="102"/>
                      <a:pt x="40" y="98"/>
                      <a:pt x="42" y="97"/>
                    </a:cubicBezTo>
                    <a:cubicBezTo>
                      <a:pt x="25" y="72"/>
                      <a:pt x="59" y="77"/>
                      <a:pt x="78" y="73"/>
                    </a:cubicBezTo>
                    <a:cubicBezTo>
                      <a:pt x="25" y="60"/>
                      <a:pt x="44" y="70"/>
                      <a:pt x="18" y="53"/>
                    </a:cubicBezTo>
                    <a:cubicBezTo>
                      <a:pt x="17" y="46"/>
                      <a:pt x="13" y="40"/>
                      <a:pt x="14" y="33"/>
                    </a:cubicBezTo>
                    <a:cubicBezTo>
                      <a:pt x="15" y="25"/>
                      <a:pt x="22" y="9"/>
                      <a:pt x="22" y="9"/>
                    </a:cubicBezTo>
                    <a:cubicBezTo>
                      <a:pt x="15" y="8"/>
                      <a:pt x="5" y="11"/>
                      <a:pt x="2" y="5"/>
                    </a:cubicBezTo>
                    <a:cubicBezTo>
                      <a:pt x="0" y="0"/>
                      <a:pt x="13" y="1"/>
                      <a:pt x="18" y="1"/>
                    </a:cubicBezTo>
                    <a:cubicBezTo>
                      <a:pt x="59" y="1"/>
                      <a:pt x="101" y="4"/>
                      <a:pt x="142" y="5"/>
                    </a:cubicBezTo>
                    <a:cubicBezTo>
                      <a:pt x="174" y="16"/>
                      <a:pt x="137" y="0"/>
                      <a:pt x="158" y="21"/>
                    </a:cubicBezTo>
                    <a:cubicBezTo>
                      <a:pt x="162" y="25"/>
                      <a:pt x="173" y="28"/>
                      <a:pt x="178" y="33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15" name="Freeform 743"/>
              <p:cNvSpPr>
                <a:spLocks/>
              </p:cNvSpPr>
              <p:nvPr/>
            </p:nvSpPr>
            <p:spPr bwMode="auto">
              <a:xfrm flipH="1">
                <a:off x="910" y="2322"/>
                <a:ext cx="56" cy="36"/>
              </a:xfrm>
              <a:custGeom>
                <a:avLst/>
                <a:gdLst>
                  <a:gd name="T0" fmla="*/ 160 w 160"/>
                  <a:gd name="T1" fmla="*/ 23 h 58"/>
                  <a:gd name="T2" fmla="*/ 115 w 160"/>
                  <a:gd name="T3" fmla="*/ 21 h 58"/>
                  <a:gd name="T4" fmla="*/ 108 w 160"/>
                  <a:gd name="T5" fmla="*/ 30 h 58"/>
                  <a:gd name="T6" fmla="*/ 84 w 160"/>
                  <a:gd name="T7" fmla="*/ 44 h 58"/>
                  <a:gd name="T8" fmla="*/ 70 w 160"/>
                  <a:gd name="T9" fmla="*/ 47 h 58"/>
                  <a:gd name="T10" fmla="*/ 75 w 160"/>
                  <a:gd name="T11" fmla="*/ 54 h 58"/>
                  <a:gd name="T12" fmla="*/ 54 w 160"/>
                  <a:gd name="T13" fmla="*/ 47 h 58"/>
                  <a:gd name="T14" fmla="*/ 45 w 160"/>
                  <a:gd name="T15" fmla="*/ 35 h 58"/>
                  <a:gd name="T16" fmla="*/ 96 w 160"/>
                  <a:gd name="T17" fmla="*/ 35 h 58"/>
                  <a:gd name="T18" fmla="*/ 99 w 160"/>
                  <a:gd name="T19" fmla="*/ 23 h 58"/>
                  <a:gd name="T20" fmla="*/ 78 w 160"/>
                  <a:gd name="T21" fmla="*/ 17 h 58"/>
                  <a:gd name="T22" fmla="*/ 67 w 160"/>
                  <a:gd name="T23" fmla="*/ 18 h 58"/>
                  <a:gd name="T24" fmla="*/ 90 w 160"/>
                  <a:gd name="T25" fmla="*/ 15 h 58"/>
                  <a:gd name="T26" fmla="*/ 87 w 160"/>
                  <a:gd name="T27" fmla="*/ 11 h 58"/>
                  <a:gd name="T28" fmla="*/ 82 w 160"/>
                  <a:gd name="T29" fmla="*/ 14 h 58"/>
                  <a:gd name="T30" fmla="*/ 61 w 160"/>
                  <a:gd name="T31" fmla="*/ 9 h 58"/>
                  <a:gd name="T32" fmla="*/ 48 w 160"/>
                  <a:gd name="T33" fmla="*/ 12 h 58"/>
                  <a:gd name="T34" fmla="*/ 3 w 160"/>
                  <a:gd name="T35" fmla="*/ 20 h 58"/>
                  <a:gd name="T36" fmla="*/ 9 w 160"/>
                  <a:gd name="T37" fmla="*/ 12 h 58"/>
                  <a:gd name="T38" fmla="*/ 28 w 160"/>
                  <a:gd name="T39" fmla="*/ 0 h 58"/>
                  <a:gd name="T40" fmla="*/ 85 w 160"/>
                  <a:gd name="T41" fmla="*/ 9 h 58"/>
                  <a:gd name="T42" fmla="*/ 106 w 160"/>
                  <a:gd name="T43" fmla="*/ 11 h 58"/>
                  <a:gd name="T44" fmla="*/ 153 w 160"/>
                  <a:gd name="T45" fmla="*/ 15 h 58"/>
                  <a:gd name="T46" fmla="*/ 160 w 160"/>
                  <a:gd name="T47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0" h="58">
                    <a:moveTo>
                      <a:pt x="160" y="23"/>
                    </a:moveTo>
                    <a:cubicBezTo>
                      <a:pt x="154" y="23"/>
                      <a:pt x="122" y="15"/>
                      <a:pt x="115" y="21"/>
                    </a:cubicBezTo>
                    <a:cubicBezTo>
                      <a:pt x="114" y="27"/>
                      <a:pt x="116" y="36"/>
                      <a:pt x="108" y="30"/>
                    </a:cubicBezTo>
                    <a:cubicBezTo>
                      <a:pt x="104" y="43"/>
                      <a:pt x="97" y="41"/>
                      <a:pt x="84" y="44"/>
                    </a:cubicBezTo>
                    <a:cubicBezTo>
                      <a:pt x="77" y="41"/>
                      <a:pt x="76" y="43"/>
                      <a:pt x="70" y="47"/>
                    </a:cubicBezTo>
                    <a:cubicBezTo>
                      <a:pt x="76" y="48"/>
                      <a:pt x="82" y="49"/>
                      <a:pt x="75" y="54"/>
                    </a:cubicBezTo>
                    <a:cubicBezTo>
                      <a:pt x="70" y="54"/>
                      <a:pt x="46" y="58"/>
                      <a:pt x="54" y="47"/>
                    </a:cubicBezTo>
                    <a:cubicBezTo>
                      <a:pt x="49" y="43"/>
                      <a:pt x="42" y="42"/>
                      <a:pt x="45" y="35"/>
                    </a:cubicBezTo>
                    <a:cubicBezTo>
                      <a:pt x="64" y="36"/>
                      <a:pt x="77" y="36"/>
                      <a:pt x="96" y="35"/>
                    </a:cubicBezTo>
                    <a:cubicBezTo>
                      <a:pt x="100" y="29"/>
                      <a:pt x="106" y="28"/>
                      <a:pt x="99" y="23"/>
                    </a:cubicBezTo>
                    <a:cubicBezTo>
                      <a:pt x="91" y="25"/>
                      <a:pt x="86" y="18"/>
                      <a:pt x="78" y="17"/>
                    </a:cubicBezTo>
                    <a:cubicBezTo>
                      <a:pt x="74" y="17"/>
                      <a:pt x="63" y="19"/>
                      <a:pt x="67" y="18"/>
                    </a:cubicBezTo>
                    <a:cubicBezTo>
                      <a:pt x="75" y="17"/>
                      <a:pt x="90" y="15"/>
                      <a:pt x="90" y="15"/>
                    </a:cubicBezTo>
                    <a:cubicBezTo>
                      <a:pt x="89" y="14"/>
                      <a:pt x="89" y="11"/>
                      <a:pt x="87" y="11"/>
                    </a:cubicBezTo>
                    <a:cubicBezTo>
                      <a:pt x="85" y="11"/>
                      <a:pt x="84" y="14"/>
                      <a:pt x="82" y="14"/>
                    </a:cubicBezTo>
                    <a:cubicBezTo>
                      <a:pt x="78" y="14"/>
                      <a:pt x="65" y="10"/>
                      <a:pt x="61" y="9"/>
                    </a:cubicBezTo>
                    <a:cubicBezTo>
                      <a:pt x="53" y="11"/>
                      <a:pt x="54" y="16"/>
                      <a:pt x="48" y="12"/>
                    </a:cubicBezTo>
                    <a:cubicBezTo>
                      <a:pt x="14" y="16"/>
                      <a:pt x="44" y="22"/>
                      <a:pt x="3" y="20"/>
                    </a:cubicBezTo>
                    <a:cubicBezTo>
                      <a:pt x="0" y="13"/>
                      <a:pt x="1" y="11"/>
                      <a:pt x="9" y="12"/>
                    </a:cubicBezTo>
                    <a:cubicBezTo>
                      <a:pt x="19" y="20"/>
                      <a:pt x="20" y="4"/>
                      <a:pt x="28" y="0"/>
                    </a:cubicBezTo>
                    <a:cubicBezTo>
                      <a:pt x="112" y="4"/>
                      <a:pt x="45" y="6"/>
                      <a:pt x="85" y="9"/>
                    </a:cubicBezTo>
                    <a:cubicBezTo>
                      <a:pt x="93" y="12"/>
                      <a:pt x="97" y="12"/>
                      <a:pt x="106" y="11"/>
                    </a:cubicBezTo>
                    <a:cubicBezTo>
                      <a:pt x="120" y="5"/>
                      <a:pt x="138" y="14"/>
                      <a:pt x="153" y="15"/>
                    </a:cubicBezTo>
                    <a:cubicBezTo>
                      <a:pt x="149" y="24"/>
                      <a:pt x="152" y="23"/>
                      <a:pt x="160" y="23"/>
                    </a:cubicBezTo>
                    <a:close/>
                  </a:path>
                </a:pathLst>
              </a:custGeom>
              <a:solidFill>
                <a:srgbClr val="562B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16" name="Freeform 744"/>
              <p:cNvSpPr>
                <a:spLocks/>
              </p:cNvSpPr>
              <p:nvPr/>
            </p:nvSpPr>
            <p:spPr bwMode="auto">
              <a:xfrm>
                <a:off x="1095" y="2061"/>
                <a:ext cx="150" cy="506"/>
              </a:xfrm>
              <a:custGeom>
                <a:avLst/>
                <a:gdLst>
                  <a:gd name="T0" fmla="*/ 190 w 305"/>
                  <a:gd name="T1" fmla="*/ 97 h 1048"/>
                  <a:gd name="T2" fmla="*/ 200 w 305"/>
                  <a:gd name="T3" fmla="*/ 221 h 1048"/>
                  <a:gd name="T4" fmla="*/ 223 w 305"/>
                  <a:gd name="T5" fmla="*/ 265 h 1048"/>
                  <a:gd name="T6" fmla="*/ 236 w 305"/>
                  <a:gd name="T7" fmla="*/ 352 h 1048"/>
                  <a:gd name="T8" fmla="*/ 238 w 305"/>
                  <a:gd name="T9" fmla="*/ 375 h 1048"/>
                  <a:gd name="T10" fmla="*/ 231 w 305"/>
                  <a:gd name="T11" fmla="*/ 407 h 1048"/>
                  <a:gd name="T12" fmla="*/ 218 w 305"/>
                  <a:gd name="T13" fmla="*/ 407 h 1048"/>
                  <a:gd name="T14" fmla="*/ 240 w 305"/>
                  <a:gd name="T15" fmla="*/ 496 h 1048"/>
                  <a:gd name="T16" fmla="*/ 240 w 305"/>
                  <a:gd name="T17" fmla="*/ 571 h 1048"/>
                  <a:gd name="T18" fmla="*/ 249 w 305"/>
                  <a:gd name="T19" fmla="*/ 615 h 1048"/>
                  <a:gd name="T20" fmla="*/ 248 w 305"/>
                  <a:gd name="T21" fmla="*/ 641 h 1048"/>
                  <a:gd name="T22" fmla="*/ 266 w 305"/>
                  <a:gd name="T23" fmla="*/ 684 h 1048"/>
                  <a:gd name="T24" fmla="*/ 269 w 305"/>
                  <a:gd name="T25" fmla="*/ 711 h 1048"/>
                  <a:gd name="T26" fmla="*/ 305 w 305"/>
                  <a:gd name="T27" fmla="*/ 718 h 1048"/>
                  <a:gd name="T28" fmla="*/ 282 w 305"/>
                  <a:gd name="T29" fmla="*/ 772 h 1048"/>
                  <a:gd name="T30" fmla="*/ 266 w 305"/>
                  <a:gd name="T31" fmla="*/ 739 h 1048"/>
                  <a:gd name="T32" fmla="*/ 271 w 305"/>
                  <a:gd name="T33" fmla="*/ 785 h 1048"/>
                  <a:gd name="T34" fmla="*/ 268 w 305"/>
                  <a:gd name="T35" fmla="*/ 826 h 1048"/>
                  <a:gd name="T36" fmla="*/ 272 w 305"/>
                  <a:gd name="T37" fmla="*/ 831 h 1048"/>
                  <a:gd name="T38" fmla="*/ 276 w 305"/>
                  <a:gd name="T39" fmla="*/ 901 h 1048"/>
                  <a:gd name="T40" fmla="*/ 259 w 305"/>
                  <a:gd name="T41" fmla="*/ 952 h 1048"/>
                  <a:gd name="T42" fmla="*/ 280 w 305"/>
                  <a:gd name="T43" fmla="*/ 976 h 1048"/>
                  <a:gd name="T44" fmla="*/ 276 w 305"/>
                  <a:gd name="T45" fmla="*/ 1047 h 1048"/>
                  <a:gd name="T46" fmla="*/ 243 w 305"/>
                  <a:gd name="T47" fmla="*/ 1044 h 1048"/>
                  <a:gd name="T48" fmla="*/ 215 w 305"/>
                  <a:gd name="T49" fmla="*/ 1024 h 1048"/>
                  <a:gd name="T50" fmla="*/ 174 w 305"/>
                  <a:gd name="T51" fmla="*/ 1042 h 1048"/>
                  <a:gd name="T52" fmla="*/ 115 w 305"/>
                  <a:gd name="T53" fmla="*/ 1020 h 1048"/>
                  <a:gd name="T54" fmla="*/ 107 w 305"/>
                  <a:gd name="T55" fmla="*/ 950 h 1048"/>
                  <a:gd name="T56" fmla="*/ 115 w 305"/>
                  <a:gd name="T57" fmla="*/ 898 h 1048"/>
                  <a:gd name="T58" fmla="*/ 129 w 305"/>
                  <a:gd name="T59" fmla="*/ 870 h 1048"/>
                  <a:gd name="T60" fmla="*/ 140 w 305"/>
                  <a:gd name="T61" fmla="*/ 827 h 1048"/>
                  <a:gd name="T62" fmla="*/ 120 w 305"/>
                  <a:gd name="T63" fmla="*/ 746 h 1048"/>
                  <a:gd name="T64" fmla="*/ 125 w 305"/>
                  <a:gd name="T65" fmla="*/ 725 h 1048"/>
                  <a:gd name="T66" fmla="*/ 118 w 305"/>
                  <a:gd name="T67" fmla="*/ 638 h 1048"/>
                  <a:gd name="T68" fmla="*/ 137 w 305"/>
                  <a:gd name="T69" fmla="*/ 632 h 1048"/>
                  <a:gd name="T70" fmla="*/ 114 w 305"/>
                  <a:gd name="T71" fmla="*/ 618 h 1048"/>
                  <a:gd name="T72" fmla="*/ 119 w 305"/>
                  <a:gd name="T73" fmla="*/ 529 h 1048"/>
                  <a:gd name="T74" fmla="*/ 111 w 305"/>
                  <a:gd name="T75" fmla="*/ 423 h 1048"/>
                  <a:gd name="T76" fmla="*/ 128 w 305"/>
                  <a:gd name="T77" fmla="*/ 412 h 1048"/>
                  <a:gd name="T78" fmla="*/ 113 w 305"/>
                  <a:gd name="T79" fmla="*/ 374 h 1048"/>
                  <a:gd name="T80" fmla="*/ 104 w 305"/>
                  <a:gd name="T81" fmla="*/ 356 h 1048"/>
                  <a:gd name="T82" fmla="*/ 145 w 305"/>
                  <a:gd name="T83" fmla="*/ 268 h 1048"/>
                  <a:gd name="T84" fmla="*/ 118 w 305"/>
                  <a:gd name="T85" fmla="*/ 222 h 1048"/>
                  <a:gd name="T86" fmla="*/ 119 w 305"/>
                  <a:gd name="T87" fmla="*/ 154 h 1048"/>
                  <a:gd name="T88" fmla="*/ 91 w 305"/>
                  <a:gd name="T89" fmla="*/ 95 h 1048"/>
                  <a:gd name="T90" fmla="*/ 43 w 305"/>
                  <a:gd name="T91" fmla="*/ 129 h 1048"/>
                  <a:gd name="T92" fmla="*/ 3 w 305"/>
                  <a:gd name="T93" fmla="*/ 125 h 1048"/>
                  <a:gd name="T94" fmla="*/ 55 w 305"/>
                  <a:gd name="T95" fmla="*/ 36 h 1048"/>
                  <a:gd name="T96" fmla="*/ 81 w 305"/>
                  <a:gd name="T97" fmla="*/ 3 h 1048"/>
                  <a:gd name="T98" fmla="*/ 157 w 305"/>
                  <a:gd name="T99" fmla="*/ 25 h 10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5" h="1048">
                    <a:moveTo>
                      <a:pt x="184" y="73"/>
                    </a:moveTo>
                    <a:cubicBezTo>
                      <a:pt x="186" y="79"/>
                      <a:pt x="195" y="78"/>
                      <a:pt x="196" y="84"/>
                    </a:cubicBezTo>
                    <a:cubicBezTo>
                      <a:pt x="197" y="89"/>
                      <a:pt x="192" y="92"/>
                      <a:pt x="190" y="97"/>
                    </a:cubicBezTo>
                    <a:cubicBezTo>
                      <a:pt x="192" y="103"/>
                      <a:pt x="193" y="111"/>
                      <a:pt x="196" y="117"/>
                    </a:cubicBezTo>
                    <a:cubicBezTo>
                      <a:pt x="206" y="139"/>
                      <a:pt x="206" y="118"/>
                      <a:pt x="202" y="141"/>
                    </a:cubicBezTo>
                    <a:cubicBezTo>
                      <a:pt x="209" y="168"/>
                      <a:pt x="226" y="207"/>
                      <a:pt x="200" y="221"/>
                    </a:cubicBezTo>
                    <a:cubicBezTo>
                      <a:pt x="201" y="225"/>
                      <a:pt x="202" y="230"/>
                      <a:pt x="204" y="233"/>
                    </a:cubicBezTo>
                    <a:cubicBezTo>
                      <a:pt x="207" y="235"/>
                      <a:pt x="213" y="233"/>
                      <a:pt x="216" y="236"/>
                    </a:cubicBezTo>
                    <a:cubicBezTo>
                      <a:pt x="220" y="244"/>
                      <a:pt x="221" y="255"/>
                      <a:pt x="223" y="265"/>
                    </a:cubicBezTo>
                    <a:cubicBezTo>
                      <a:pt x="223" y="278"/>
                      <a:pt x="222" y="292"/>
                      <a:pt x="223" y="306"/>
                    </a:cubicBezTo>
                    <a:cubicBezTo>
                      <a:pt x="224" y="317"/>
                      <a:pt x="228" y="322"/>
                      <a:pt x="229" y="329"/>
                    </a:cubicBezTo>
                    <a:cubicBezTo>
                      <a:pt x="231" y="336"/>
                      <a:pt x="235" y="346"/>
                      <a:pt x="236" y="352"/>
                    </a:cubicBezTo>
                    <a:cubicBezTo>
                      <a:pt x="236" y="357"/>
                      <a:pt x="233" y="360"/>
                      <a:pt x="234" y="363"/>
                    </a:cubicBezTo>
                    <a:cubicBezTo>
                      <a:pt x="235" y="366"/>
                      <a:pt x="245" y="365"/>
                      <a:pt x="247" y="367"/>
                    </a:cubicBezTo>
                    <a:cubicBezTo>
                      <a:pt x="247" y="369"/>
                      <a:pt x="239" y="373"/>
                      <a:pt x="238" y="375"/>
                    </a:cubicBezTo>
                    <a:cubicBezTo>
                      <a:pt x="239" y="378"/>
                      <a:pt x="245" y="381"/>
                      <a:pt x="245" y="383"/>
                    </a:cubicBezTo>
                    <a:cubicBezTo>
                      <a:pt x="245" y="385"/>
                      <a:pt x="243" y="385"/>
                      <a:pt x="240" y="389"/>
                    </a:cubicBezTo>
                    <a:cubicBezTo>
                      <a:pt x="238" y="392"/>
                      <a:pt x="233" y="404"/>
                      <a:pt x="231" y="407"/>
                    </a:cubicBezTo>
                    <a:cubicBezTo>
                      <a:pt x="227" y="408"/>
                      <a:pt x="222" y="402"/>
                      <a:pt x="219" y="402"/>
                    </a:cubicBezTo>
                    <a:cubicBezTo>
                      <a:pt x="215" y="404"/>
                      <a:pt x="206" y="404"/>
                      <a:pt x="209" y="408"/>
                    </a:cubicBezTo>
                    <a:cubicBezTo>
                      <a:pt x="208" y="410"/>
                      <a:pt x="213" y="405"/>
                      <a:pt x="218" y="407"/>
                    </a:cubicBezTo>
                    <a:cubicBezTo>
                      <a:pt x="222" y="409"/>
                      <a:pt x="229" y="418"/>
                      <a:pt x="232" y="422"/>
                    </a:cubicBezTo>
                    <a:cubicBezTo>
                      <a:pt x="236" y="425"/>
                      <a:pt x="234" y="427"/>
                      <a:pt x="238" y="430"/>
                    </a:cubicBezTo>
                    <a:cubicBezTo>
                      <a:pt x="248" y="454"/>
                      <a:pt x="247" y="474"/>
                      <a:pt x="240" y="496"/>
                    </a:cubicBezTo>
                    <a:cubicBezTo>
                      <a:pt x="239" y="500"/>
                      <a:pt x="240" y="506"/>
                      <a:pt x="238" y="509"/>
                    </a:cubicBezTo>
                    <a:cubicBezTo>
                      <a:pt x="233" y="513"/>
                      <a:pt x="226" y="513"/>
                      <a:pt x="220" y="514"/>
                    </a:cubicBezTo>
                    <a:cubicBezTo>
                      <a:pt x="228" y="534"/>
                      <a:pt x="233" y="552"/>
                      <a:pt x="240" y="571"/>
                    </a:cubicBezTo>
                    <a:cubicBezTo>
                      <a:pt x="243" y="575"/>
                      <a:pt x="244" y="579"/>
                      <a:pt x="246" y="583"/>
                    </a:cubicBezTo>
                    <a:cubicBezTo>
                      <a:pt x="247" y="587"/>
                      <a:pt x="251" y="595"/>
                      <a:pt x="251" y="595"/>
                    </a:cubicBezTo>
                    <a:cubicBezTo>
                      <a:pt x="251" y="600"/>
                      <a:pt x="249" y="610"/>
                      <a:pt x="249" y="615"/>
                    </a:cubicBezTo>
                    <a:cubicBezTo>
                      <a:pt x="248" y="619"/>
                      <a:pt x="249" y="620"/>
                      <a:pt x="250" y="623"/>
                    </a:cubicBezTo>
                    <a:cubicBezTo>
                      <a:pt x="251" y="627"/>
                      <a:pt x="256" y="632"/>
                      <a:pt x="256" y="635"/>
                    </a:cubicBezTo>
                    <a:cubicBezTo>
                      <a:pt x="255" y="637"/>
                      <a:pt x="252" y="639"/>
                      <a:pt x="248" y="641"/>
                    </a:cubicBezTo>
                    <a:cubicBezTo>
                      <a:pt x="245" y="646"/>
                      <a:pt x="239" y="645"/>
                      <a:pt x="234" y="647"/>
                    </a:cubicBezTo>
                    <a:cubicBezTo>
                      <a:pt x="240" y="654"/>
                      <a:pt x="239" y="642"/>
                      <a:pt x="245" y="650"/>
                    </a:cubicBezTo>
                    <a:cubicBezTo>
                      <a:pt x="248" y="657"/>
                      <a:pt x="261" y="675"/>
                      <a:pt x="266" y="684"/>
                    </a:cubicBezTo>
                    <a:cubicBezTo>
                      <a:pt x="272" y="689"/>
                      <a:pt x="275" y="677"/>
                      <a:pt x="276" y="678"/>
                    </a:cubicBezTo>
                    <a:cubicBezTo>
                      <a:pt x="277" y="681"/>
                      <a:pt x="274" y="696"/>
                      <a:pt x="273" y="701"/>
                    </a:cubicBezTo>
                    <a:cubicBezTo>
                      <a:pt x="273" y="706"/>
                      <a:pt x="267" y="708"/>
                      <a:pt x="269" y="711"/>
                    </a:cubicBezTo>
                    <a:cubicBezTo>
                      <a:pt x="271" y="714"/>
                      <a:pt x="278" y="714"/>
                      <a:pt x="280" y="716"/>
                    </a:cubicBezTo>
                    <a:cubicBezTo>
                      <a:pt x="282" y="718"/>
                      <a:pt x="283" y="725"/>
                      <a:pt x="287" y="726"/>
                    </a:cubicBezTo>
                    <a:cubicBezTo>
                      <a:pt x="290" y="726"/>
                      <a:pt x="305" y="715"/>
                      <a:pt x="305" y="718"/>
                    </a:cubicBezTo>
                    <a:cubicBezTo>
                      <a:pt x="305" y="721"/>
                      <a:pt x="290" y="735"/>
                      <a:pt x="287" y="743"/>
                    </a:cubicBezTo>
                    <a:cubicBezTo>
                      <a:pt x="282" y="749"/>
                      <a:pt x="283" y="757"/>
                      <a:pt x="283" y="762"/>
                    </a:cubicBezTo>
                    <a:cubicBezTo>
                      <a:pt x="282" y="767"/>
                      <a:pt x="284" y="772"/>
                      <a:pt x="282" y="772"/>
                    </a:cubicBezTo>
                    <a:cubicBezTo>
                      <a:pt x="281" y="772"/>
                      <a:pt x="275" y="764"/>
                      <a:pt x="273" y="760"/>
                    </a:cubicBezTo>
                    <a:cubicBezTo>
                      <a:pt x="271" y="756"/>
                      <a:pt x="271" y="753"/>
                      <a:pt x="269" y="751"/>
                    </a:cubicBezTo>
                    <a:cubicBezTo>
                      <a:pt x="269" y="747"/>
                      <a:pt x="266" y="739"/>
                      <a:pt x="266" y="739"/>
                    </a:cubicBezTo>
                    <a:cubicBezTo>
                      <a:pt x="251" y="773"/>
                      <a:pt x="260" y="728"/>
                      <a:pt x="269" y="754"/>
                    </a:cubicBezTo>
                    <a:cubicBezTo>
                      <a:pt x="269" y="759"/>
                      <a:pt x="273" y="768"/>
                      <a:pt x="274" y="774"/>
                    </a:cubicBezTo>
                    <a:cubicBezTo>
                      <a:pt x="275" y="779"/>
                      <a:pt x="272" y="780"/>
                      <a:pt x="271" y="785"/>
                    </a:cubicBezTo>
                    <a:cubicBezTo>
                      <a:pt x="271" y="793"/>
                      <a:pt x="271" y="799"/>
                      <a:pt x="271" y="804"/>
                    </a:cubicBezTo>
                    <a:cubicBezTo>
                      <a:pt x="272" y="808"/>
                      <a:pt x="274" y="807"/>
                      <a:pt x="273" y="812"/>
                    </a:cubicBezTo>
                    <a:cubicBezTo>
                      <a:pt x="272" y="816"/>
                      <a:pt x="272" y="825"/>
                      <a:pt x="268" y="826"/>
                    </a:cubicBezTo>
                    <a:cubicBezTo>
                      <a:pt x="260" y="825"/>
                      <a:pt x="253" y="823"/>
                      <a:pt x="245" y="821"/>
                    </a:cubicBezTo>
                    <a:cubicBezTo>
                      <a:pt x="241" y="819"/>
                      <a:pt x="252" y="826"/>
                      <a:pt x="257" y="827"/>
                    </a:cubicBezTo>
                    <a:cubicBezTo>
                      <a:pt x="262" y="830"/>
                      <a:pt x="267" y="829"/>
                      <a:pt x="272" y="831"/>
                    </a:cubicBezTo>
                    <a:cubicBezTo>
                      <a:pt x="276" y="834"/>
                      <a:pt x="282" y="837"/>
                      <a:pt x="284" y="842"/>
                    </a:cubicBezTo>
                    <a:cubicBezTo>
                      <a:pt x="289" y="853"/>
                      <a:pt x="280" y="867"/>
                      <a:pt x="278" y="875"/>
                    </a:cubicBezTo>
                    <a:cubicBezTo>
                      <a:pt x="276" y="886"/>
                      <a:pt x="277" y="894"/>
                      <a:pt x="276" y="901"/>
                    </a:cubicBezTo>
                    <a:cubicBezTo>
                      <a:pt x="275" y="909"/>
                      <a:pt x="273" y="916"/>
                      <a:pt x="271" y="922"/>
                    </a:cubicBezTo>
                    <a:cubicBezTo>
                      <a:pt x="269" y="928"/>
                      <a:pt x="265" y="931"/>
                      <a:pt x="261" y="936"/>
                    </a:cubicBezTo>
                    <a:cubicBezTo>
                      <a:pt x="262" y="939"/>
                      <a:pt x="256" y="945"/>
                      <a:pt x="259" y="952"/>
                    </a:cubicBezTo>
                    <a:cubicBezTo>
                      <a:pt x="261" y="957"/>
                      <a:pt x="267" y="966"/>
                      <a:pt x="271" y="968"/>
                    </a:cubicBezTo>
                    <a:cubicBezTo>
                      <a:pt x="275" y="970"/>
                      <a:pt x="278" y="964"/>
                      <a:pt x="280" y="965"/>
                    </a:cubicBezTo>
                    <a:cubicBezTo>
                      <a:pt x="282" y="967"/>
                      <a:pt x="278" y="970"/>
                      <a:pt x="280" y="976"/>
                    </a:cubicBezTo>
                    <a:cubicBezTo>
                      <a:pt x="282" y="984"/>
                      <a:pt x="290" y="1000"/>
                      <a:pt x="290" y="1000"/>
                    </a:cubicBezTo>
                    <a:cubicBezTo>
                      <a:pt x="290" y="1011"/>
                      <a:pt x="298" y="1028"/>
                      <a:pt x="290" y="1033"/>
                    </a:cubicBezTo>
                    <a:cubicBezTo>
                      <a:pt x="286" y="1040"/>
                      <a:pt x="288" y="1048"/>
                      <a:pt x="276" y="1047"/>
                    </a:cubicBezTo>
                    <a:cubicBezTo>
                      <a:pt x="273" y="1047"/>
                      <a:pt x="275" y="1035"/>
                      <a:pt x="272" y="1035"/>
                    </a:cubicBezTo>
                    <a:cubicBezTo>
                      <a:pt x="269" y="1034"/>
                      <a:pt x="262" y="1043"/>
                      <a:pt x="257" y="1045"/>
                    </a:cubicBezTo>
                    <a:cubicBezTo>
                      <a:pt x="252" y="1046"/>
                      <a:pt x="247" y="1045"/>
                      <a:pt x="243" y="1044"/>
                    </a:cubicBezTo>
                    <a:cubicBezTo>
                      <a:pt x="238" y="1044"/>
                      <a:pt x="236" y="1038"/>
                      <a:pt x="233" y="1038"/>
                    </a:cubicBezTo>
                    <a:cubicBezTo>
                      <a:pt x="229" y="1038"/>
                      <a:pt x="222" y="1043"/>
                      <a:pt x="220" y="1041"/>
                    </a:cubicBezTo>
                    <a:cubicBezTo>
                      <a:pt x="218" y="1039"/>
                      <a:pt x="217" y="1026"/>
                      <a:pt x="215" y="1024"/>
                    </a:cubicBezTo>
                    <a:cubicBezTo>
                      <a:pt x="212" y="1026"/>
                      <a:pt x="207" y="1026"/>
                      <a:pt x="205" y="1029"/>
                    </a:cubicBezTo>
                    <a:cubicBezTo>
                      <a:pt x="203" y="1032"/>
                      <a:pt x="207" y="1041"/>
                      <a:pt x="203" y="1042"/>
                    </a:cubicBezTo>
                    <a:cubicBezTo>
                      <a:pt x="198" y="1045"/>
                      <a:pt x="184" y="1041"/>
                      <a:pt x="174" y="1042"/>
                    </a:cubicBezTo>
                    <a:cubicBezTo>
                      <a:pt x="165" y="1042"/>
                      <a:pt x="156" y="1046"/>
                      <a:pt x="146" y="1047"/>
                    </a:cubicBezTo>
                    <a:cubicBezTo>
                      <a:pt x="136" y="1047"/>
                      <a:pt x="120" y="1048"/>
                      <a:pt x="115" y="1044"/>
                    </a:cubicBezTo>
                    <a:cubicBezTo>
                      <a:pt x="115" y="1037"/>
                      <a:pt x="112" y="1025"/>
                      <a:pt x="115" y="1020"/>
                    </a:cubicBezTo>
                    <a:cubicBezTo>
                      <a:pt x="120" y="1011"/>
                      <a:pt x="115" y="1018"/>
                      <a:pt x="123" y="1013"/>
                    </a:cubicBezTo>
                    <a:cubicBezTo>
                      <a:pt x="117" y="1005"/>
                      <a:pt x="129" y="976"/>
                      <a:pt x="124" y="968"/>
                    </a:cubicBezTo>
                    <a:cubicBezTo>
                      <a:pt x="120" y="965"/>
                      <a:pt x="107" y="950"/>
                      <a:pt x="107" y="950"/>
                    </a:cubicBezTo>
                    <a:cubicBezTo>
                      <a:pt x="105" y="945"/>
                      <a:pt x="129" y="948"/>
                      <a:pt x="131" y="944"/>
                    </a:cubicBezTo>
                    <a:cubicBezTo>
                      <a:pt x="133" y="941"/>
                      <a:pt x="121" y="939"/>
                      <a:pt x="119" y="932"/>
                    </a:cubicBezTo>
                    <a:cubicBezTo>
                      <a:pt x="116" y="924"/>
                      <a:pt x="115" y="903"/>
                      <a:pt x="115" y="898"/>
                    </a:cubicBezTo>
                    <a:cubicBezTo>
                      <a:pt x="120" y="891"/>
                      <a:pt x="122" y="901"/>
                      <a:pt x="122" y="901"/>
                    </a:cubicBezTo>
                    <a:cubicBezTo>
                      <a:pt x="122" y="895"/>
                      <a:pt x="122" y="889"/>
                      <a:pt x="124" y="884"/>
                    </a:cubicBezTo>
                    <a:cubicBezTo>
                      <a:pt x="124" y="879"/>
                      <a:pt x="130" y="875"/>
                      <a:pt x="129" y="870"/>
                    </a:cubicBezTo>
                    <a:cubicBezTo>
                      <a:pt x="130" y="866"/>
                      <a:pt x="139" y="882"/>
                      <a:pt x="139" y="876"/>
                    </a:cubicBezTo>
                    <a:cubicBezTo>
                      <a:pt x="139" y="869"/>
                      <a:pt x="129" y="840"/>
                      <a:pt x="129" y="832"/>
                    </a:cubicBezTo>
                    <a:cubicBezTo>
                      <a:pt x="127" y="825"/>
                      <a:pt x="140" y="835"/>
                      <a:pt x="140" y="827"/>
                    </a:cubicBezTo>
                    <a:cubicBezTo>
                      <a:pt x="139" y="819"/>
                      <a:pt x="132" y="793"/>
                      <a:pt x="128" y="783"/>
                    </a:cubicBezTo>
                    <a:cubicBezTo>
                      <a:pt x="124" y="773"/>
                      <a:pt x="117" y="771"/>
                      <a:pt x="115" y="765"/>
                    </a:cubicBezTo>
                    <a:cubicBezTo>
                      <a:pt x="120" y="741"/>
                      <a:pt x="119" y="771"/>
                      <a:pt x="120" y="746"/>
                    </a:cubicBezTo>
                    <a:cubicBezTo>
                      <a:pt x="123" y="747"/>
                      <a:pt x="127" y="748"/>
                      <a:pt x="132" y="749"/>
                    </a:cubicBezTo>
                    <a:cubicBezTo>
                      <a:pt x="136" y="751"/>
                      <a:pt x="144" y="761"/>
                      <a:pt x="143" y="757"/>
                    </a:cubicBezTo>
                    <a:cubicBezTo>
                      <a:pt x="140" y="744"/>
                      <a:pt x="125" y="725"/>
                      <a:pt x="125" y="725"/>
                    </a:cubicBezTo>
                    <a:cubicBezTo>
                      <a:pt x="122" y="708"/>
                      <a:pt x="120" y="678"/>
                      <a:pt x="122" y="665"/>
                    </a:cubicBezTo>
                    <a:cubicBezTo>
                      <a:pt x="121" y="653"/>
                      <a:pt x="130" y="656"/>
                      <a:pt x="129" y="652"/>
                    </a:cubicBezTo>
                    <a:cubicBezTo>
                      <a:pt x="128" y="647"/>
                      <a:pt x="118" y="640"/>
                      <a:pt x="118" y="638"/>
                    </a:cubicBezTo>
                    <a:cubicBezTo>
                      <a:pt x="116" y="636"/>
                      <a:pt x="121" y="638"/>
                      <a:pt x="124" y="638"/>
                    </a:cubicBezTo>
                    <a:cubicBezTo>
                      <a:pt x="127" y="640"/>
                      <a:pt x="133" y="646"/>
                      <a:pt x="135" y="645"/>
                    </a:cubicBezTo>
                    <a:cubicBezTo>
                      <a:pt x="135" y="640"/>
                      <a:pt x="139" y="636"/>
                      <a:pt x="137" y="632"/>
                    </a:cubicBezTo>
                    <a:cubicBezTo>
                      <a:pt x="136" y="628"/>
                      <a:pt x="131" y="633"/>
                      <a:pt x="128" y="630"/>
                    </a:cubicBezTo>
                    <a:cubicBezTo>
                      <a:pt x="126" y="627"/>
                      <a:pt x="126" y="617"/>
                      <a:pt x="124" y="614"/>
                    </a:cubicBezTo>
                    <a:cubicBezTo>
                      <a:pt x="122" y="612"/>
                      <a:pt x="117" y="628"/>
                      <a:pt x="114" y="618"/>
                    </a:cubicBezTo>
                    <a:cubicBezTo>
                      <a:pt x="98" y="598"/>
                      <a:pt x="103" y="576"/>
                      <a:pt x="106" y="552"/>
                    </a:cubicBezTo>
                    <a:cubicBezTo>
                      <a:pt x="107" y="547"/>
                      <a:pt x="106" y="540"/>
                      <a:pt x="109" y="535"/>
                    </a:cubicBezTo>
                    <a:cubicBezTo>
                      <a:pt x="110" y="531"/>
                      <a:pt x="115" y="532"/>
                      <a:pt x="119" y="529"/>
                    </a:cubicBezTo>
                    <a:cubicBezTo>
                      <a:pt x="115" y="528"/>
                      <a:pt x="109" y="527"/>
                      <a:pt x="107" y="523"/>
                    </a:cubicBezTo>
                    <a:cubicBezTo>
                      <a:pt x="94" y="496"/>
                      <a:pt x="98" y="464"/>
                      <a:pt x="109" y="439"/>
                    </a:cubicBezTo>
                    <a:cubicBezTo>
                      <a:pt x="110" y="434"/>
                      <a:pt x="106" y="424"/>
                      <a:pt x="111" y="423"/>
                    </a:cubicBezTo>
                    <a:cubicBezTo>
                      <a:pt x="117" y="419"/>
                      <a:pt x="133" y="428"/>
                      <a:pt x="133" y="428"/>
                    </a:cubicBezTo>
                    <a:cubicBezTo>
                      <a:pt x="136" y="424"/>
                      <a:pt x="129" y="431"/>
                      <a:pt x="127" y="426"/>
                    </a:cubicBezTo>
                    <a:cubicBezTo>
                      <a:pt x="126" y="422"/>
                      <a:pt x="132" y="411"/>
                      <a:pt x="128" y="412"/>
                    </a:cubicBezTo>
                    <a:cubicBezTo>
                      <a:pt x="121" y="412"/>
                      <a:pt x="132" y="399"/>
                      <a:pt x="125" y="401"/>
                    </a:cubicBezTo>
                    <a:cubicBezTo>
                      <a:pt x="123" y="397"/>
                      <a:pt x="126" y="405"/>
                      <a:pt x="123" y="401"/>
                    </a:cubicBezTo>
                    <a:cubicBezTo>
                      <a:pt x="120" y="396"/>
                      <a:pt x="115" y="380"/>
                      <a:pt x="113" y="374"/>
                    </a:cubicBezTo>
                    <a:cubicBezTo>
                      <a:pt x="116" y="366"/>
                      <a:pt x="108" y="370"/>
                      <a:pt x="108" y="370"/>
                    </a:cubicBezTo>
                    <a:cubicBezTo>
                      <a:pt x="104" y="367"/>
                      <a:pt x="107" y="363"/>
                      <a:pt x="103" y="360"/>
                    </a:cubicBezTo>
                    <a:cubicBezTo>
                      <a:pt x="100" y="358"/>
                      <a:pt x="106" y="360"/>
                      <a:pt x="104" y="356"/>
                    </a:cubicBezTo>
                    <a:cubicBezTo>
                      <a:pt x="101" y="351"/>
                      <a:pt x="104" y="345"/>
                      <a:pt x="106" y="340"/>
                    </a:cubicBezTo>
                    <a:cubicBezTo>
                      <a:pt x="115" y="312"/>
                      <a:pt x="111" y="316"/>
                      <a:pt x="128" y="308"/>
                    </a:cubicBezTo>
                    <a:cubicBezTo>
                      <a:pt x="138" y="288"/>
                      <a:pt x="130" y="284"/>
                      <a:pt x="145" y="268"/>
                    </a:cubicBezTo>
                    <a:cubicBezTo>
                      <a:pt x="144" y="263"/>
                      <a:pt x="144" y="256"/>
                      <a:pt x="141" y="252"/>
                    </a:cubicBezTo>
                    <a:cubicBezTo>
                      <a:pt x="136" y="249"/>
                      <a:pt x="129" y="254"/>
                      <a:pt x="125" y="250"/>
                    </a:cubicBezTo>
                    <a:cubicBezTo>
                      <a:pt x="120" y="242"/>
                      <a:pt x="121" y="230"/>
                      <a:pt x="118" y="222"/>
                    </a:cubicBezTo>
                    <a:cubicBezTo>
                      <a:pt x="121" y="200"/>
                      <a:pt x="119" y="195"/>
                      <a:pt x="133" y="182"/>
                    </a:cubicBezTo>
                    <a:cubicBezTo>
                      <a:pt x="131" y="178"/>
                      <a:pt x="131" y="173"/>
                      <a:pt x="128" y="170"/>
                    </a:cubicBezTo>
                    <a:cubicBezTo>
                      <a:pt x="115" y="158"/>
                      <a:pt x="114" y="180"/>
                      <a:pt x="119" y="154"/>
                    </a:cubicBezTo>
                    <a:cubicBezTo>
                      <a:pt x="116" y="145"/>
                      <a:pt x="111" y="136"/>
                      <a:pt x="108" y="126"/>
                    </a:cubicBezTo>
                    <a:cubicBezTo>
                      <a:pt x="106" y="117"/>
                      <a:pt x="107" y="106"/>
                      <a:pt x="102" y="98"/>
                    </a:cubicBezTo>
                    <a:cubicBezTo>
                      <a:pt x="100" y="94"/>
                      <a:pt x="94" y="96"/>
                      <a:pt x="91" y="95"/>
                    </a:cubicBezTo>
                    <a:cubicBezTo>
                      <a:pt x="87" y="96"/>
                      <a:pt x="83" y="97"/>
                      <a:pt x="80" y="100"/>
                    </a:cubicBezTo>
                    <a:cubicBezTo>
                      <a:pt x="77" y="103"/>
                      <a:pt x="77" y="110"/>
                      <a:pt x="75" y="114"/>
                    </a:cubicBezTo>
                    <a:cubicBezTo>
                      <a:pt x="75" y="114"/>
                      <a:pt x="48" y="127"/>
                      <a:pt x="43" y="129"/>
                    </a:cubicBezTo>
                    <a:cubicBezTo>
                      <a:pt x="35" y="133"/>
                      <a:pt x="29" y="141"/>
                      <a:pt x="23" y="144"/>
                    </a:cubicBezTo>
                    <a:cubicBezTo>
                      <a:pt x="19" y="140"/>
                      <a:pt x="18" y="136"/>
                      <a:pt x="13" y="132"/>
                    </a:cubicBezTo>
                    <a:cubicBezTo>
                      <a:pt x="10" y="130"/>
                      <a:pt x="3" y="130"/>
                      <a:pt x="3" y="125"/>
                    </a:cubicBezTo>
                    <a:cubicBezTo>
                      <a:pt x="0" y="118"/>
                      <a:pt x="2" y="70"/>
                      <a:pt x="10" y="62"/>
                    </a:cubicBezTo>
                    <a:cubicBezTo>
                      <a:pt x="13" y="59"/>
                      <a:pt x="19" y="58"/>
                      <a:pt x="24" y="56"/>
                    </a:cubicBezTo>
                    <a:cubicBezTo>
                      <a:pt x="29" y="27"/>
                      <a:pt x="20" y="59"/>
                      <a:pt x="55" y="36"/>
                    </a:cubicBezTo>
                    <a:cubicBezTo>
                      <a:pt x="58" y="34"/>
                      <a:pt x="55" y="27"/>
                      <a:pt x="57" y="23"/>
                    </a:cubicBezTo>
                    <a:cubicBezTo>
                      <a:pt x="60" y="20"/>
                      <a:pt x="36" y="32"/>
                      <a:pt x="39" y="29"/>
                    </a:cubicBezTo>
                    <a:cubicBezTo>
                      <a:pt x="48" y="30"/>
                      <a:pt x="73" y="0"/>
                      <a:pt x="81" y="3"/>
                    </a:cubicBezTo>
                    <a:cubicBezTo>
                      <a:pt x="85" y="5"/>
                      <a:pt x="99" y="1"/>
                      <a:pt x="103" y="3"/>
                    </a:cubicBezTo>
                    <a:cubicBezTo>
                      <a:pt x="106" y="5"/>
                      <a:pt x="115" y="10"/>
                      <a:pt x="119" y="11"/>
                    </a:cubicBezTo>
                    <a:cubicBezTo>
                      <a:pt x="136" y="6"/>
                      <a:pt x="143" y="34"/>
                      <a:pt x="157" y="25"/>
                    </a:cubicBezTo>
                    <a:cubicBezTo>
                      <a:pt x="169" y="32"/>
                      <a:pt x="179" y="62"/>
                      <a:pt x="184" y="7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17" name="Freeform 745"/>
              <p:cNvSpPr>
                <a:spLocks/>
              </p:cNvSpPr>
              <p:nvPr/>
            </p:nvSpPr>
            <p:spPr bwMode="auto">
              <a:xfrm rot="-2131842">
                <a:off x="1150" y="2059"/>
                <a:ext cx="34" cy="92"/>
              </a:xfrm>
              <a:custGeom>
                <a:avLst/>
                <a:gdLst>
                  <a:gd name="T0" fmla="*/ 201 w 231"/>
                  <a:gd name="T1" fmla="*/ 147 h 358"/>
                  <a:gd name="T2" fmla="*/ 210 w 231"/>
                  <a:gd name="T3" fmla="*/ 189 h 358"/>
                  <a:gd name="T4" fmla="*/ 204 w 231"/>
                  <a:gd name="T5" fmla="*/ 243 h 358"/>
                  <a:gd name="T6" fmla="*/ 222 w 231"/>
                  <a:gd name="T7" fmla="*/ 255 h 358"/>
                  <a:gd name="T8" fmla="*/ 216 w 231"/>
                  <a:gd name="T9" fmla="*/ 276 h 358"/>
                  <a:gd name="T10" fmla="*/ 168 w 231"/>
                  <a:gd name="T11" fmla="*/ 336 h 358"/>
                  <a:gd name="T12" fmla="*/ 171 w 231"/>
                  <a:gd name="T13" fmla="*/ 315 h 358"/>
                  <a:gd name="T14" fmla="*/ 159 w 231"/>
                  <a:gd name="T15" fmla="*/ 318 h 358"/>
                  <a:gd name="T16" fmla="*/ 120 w 231"/>
                  <a:gd name="T17" fmla="*/ 336 h 358"/>
                  <a:gd name="T18" fmla="*/ 75 w 231"/>
                  <a:gd name="T19" fmla="*/ 309 h 358"/>
                  <a:gd name="T20" fmla="*/ 135 w 231"/>
                  <a:gd name="T21" fmla="*/ 279 h 358"/>
                  <a:gd name="T22" fmla="*/ 126 w 231"/>
                  <a:gd name="T23" fmla="*/ 282 h 358"/>
                  <a:gd name="T24" fmla="*/ 84 w 231"/>
                  <a:gd name="T25" fmla="*/ 246 h 358"/>
                  <a:gd name="T26" fmla="*/ 36 w 231"/>
                  <a:gd name="T27" fmla="*/ 237 h 358"/>
                  <a:gd name="T28" fmla="*/ 60 w 231"/>
                  <a:gd name="T29" fmla="*/ 258 h 358"/>
                  <a:gd name="T30" fmla="*/ 42 w 231"/>
                  <a:gd name="T31" fmla="*/ 294 h 358"/>
                  <a:gd name="T32" fmla="*/ 39 w 231"/>
                  <a:gd name="T33" fmla="*/ 258 h 358"/>
                  <a:gd name="T34" fmla="*/ 30 w 231"/>
                  <a:gd name="T35" fmla="*/ 213 h 358"/>
                  <a:gd name="T36" fmla="*/ 48 w 231"/>
                  <a:gd name="T37" fmla="*/ 177 h 358"/>
                  <a:gd name="T38" fmla="*/ 93 w 231"/>
                  <a:gd name="T39" fmla="*/ 159 h 358"/>
                  <a:gd name="T40" fmla="*/ 81 w 231"/>
                  <a:gd name="T41" fmla="*/ 195 h 358"/>
                  <a:gd name="T42" fmla="*/ 120 w 231"/>
                  <a:gd name="T43" fmla="*/ 192 h 358"/>
                  <a:gd name="T44" fmla="*/ 93 w 231"/>
                  <a:gd name="T45" fmla="*/ 144 h 358"/>
                  <a:gd name="T46" fmla="*/ 78 w 231"/>
                  <a:gd name="T47" fmla="*/ 129 h 358"/>
                  <a:gd name="T48" fmla="*/ 96 w 231"/>
                  <a:gd name="T49" fmla="*/ 66 h 358"/>
                  <a:gd name="T50" fmla="*/ 96 w 231"/>
                  <a:gd name="T51" fmla="*/ 15 h 358"/>
                  <a:gd name="T52" fmla="*/ 138 w 231"/>
                  <a:gd name="T53" fmla="*/ 90 h 358"/>
                  <a:gd name="T54" fmla="*/ 141 w 231"/>
                  <a:gd name="T55" fmla="*/ 141 h 358"/>
                  <a:gd name="T56" fmla="*/ 141 w 231"/>
                  <a:gd name="T57" fmla="*/ 117 h 358"/>
                  <a:gd name="T58" fmla="*/ 168 w 231"/>
                  <a:gd name="T59" fmla="*/ 45 h 358"/>
                  <a:gd name="T60" fmla="*/ 186 w 231"/>
                  <a:gd name="T61" fmla="*/ 99 h 358"/>
                  <a:gd name="T62" fmla="*/ 183 w 231"/>
                  <a:gd name="T63" fmla="*/ 12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1" h="358">
                    <a:moveTo>
                      <a:pt x="192" y="87"/>
                    </a:moveTo>
                    <a:cubicBezTo>
                      <a:pt x="191" y="108"/>
                      <a:pt x="177" y="139"/>
                      <a:pt x="201" y="147"/>
                    </a:cubicBezTo>
                    <a:cubicBezTo>
                      <a:pt x="193" y="159"/>
                      <a:pt x="193" y="163"/>
                      <a:pt x="207" y="168"/>
                    </a:cubicBezTo>
                    <a:cubicBezTo>
                      <a:pt x="196" y="179"/>
                      <a:pt x="195" y="184"/>
                      <a:pt x="210" y="189"/>
                    </a:cubicBezTo>
                    <a:cubicBezTo>
                      <a:pt x="195" y="211"/>
                      <a:pt x="193" y="203"/>
                      <a:pt x="201" y="231"/>
                    </a:cubicBezTo>
                    <a:cubicBezTo>
                      <a:pt x="202" y="235"/>
                      <a:pt x="201" y="241"/>
                      <a:pt x="204" y="243"/>
                    </a:cubicBezTo>
                    <a:cubicBezTo>
                      <a:pt x="212" y="248"/>
                      <a:pt x="222" y="246"/>
                      <a:pt x="231" y="249"/>
                    </a:cubicBezTo>
                    <a:cubicBezTo>
                      <a:pt x="228" y="251"/>
                      <a:pt x="225" y="254"/>
                      <a:pt x="222" y="255"/>
                    </a:cubicBezTo>
                    <a:cubicBezTo>
                      <a:pt x="216" y="257"/>
                      <a:pt x="206" y="252"/>
                      <a:pt x="204" y="258"/>
                    </a:cubicBezTo>
                    <a:cubicBezTo>
                      <a:pt x="202" y="265"/>
                      <a:pt x="216" y="276"/>
                      <a:pt x="216" y="276"/>
                    </a:cubicBezTo>
                    <a:cubicBezTo>
                      <a:pt x="211" y="292"/>
                      <a:pt x="215" y="323"/>
                      <a:pt x="195" y="330"/>
                    </a:cubicBezTo>
                    <a:cubicBezTo>
                      <a:pt x="186" y="333"/>
                      <a:pt x="177" y="333"/>
                      <a:pt x="168" y="336"/>
                    </a:cubicBezTo>
                    <a:cubicBezTo>
                      <a:pt x="161" y="358"/>
                      <a:pt x="158" y="331"/>
                      <a:pt x="162" y="324"/>
                    </a:cubicBezTo>
                    <a:cubicBezTo>
                      <a:pt x="164" y="320"/>
                      <a:pt x="167" y="317"/>
                      <a:pt x="171" y="315"/>
                    </a:cubicBezTo>
                    <a:cubicBezTo>
                      <a:pt x="174" y="313"/>
                      <a:pt x="183" y="312"/>
                      <a:pt x="180" y="312"/>
                    </a:cubicBezTo>
                    <a:cubicBezTo>
                      <a:pt x="176" y="312"/>
                      <a:pt x="163" y="317"/>
                      <a:pt x="159" y="318"/>
                    </a:cubicBezTo>
                    <a:cubicBezTo>
                      <a:pt x="151" y="331"/>
                      <a:pt x="150" y="338"/>
                      <a:pt x="147" y="354"/>
                    </a:cubicBezTo>
                    <a:cubicBezTo>
                      <a:pt x="132" y="350"/>
                      <a:pt x="132" y="344"/>
                      <a:pt x="120" y="336"/>
                    </a:cubicBezTo>
                    <a:cubicBezTo>
                      <a:pt x="115" y="316"/>
                      <a:pt x="104" y="325"/>
                      <a:pt x="93" y="336"/>
                    </a:cubicBezTo>
                    <a:cubicBezTo>
                      <a:pt x="84" y="327"/>
                      <a:pt x="79" y="321"/>
                      <a:pt x="75" y="309"/>
                    </a:cubicBezTo>
                    <a:cubicBezTo>
                      <a:pt x="82" y="298"/>
                      <a:pt x="88" y="298"/>
                      <a:pt x="99" y="291"/>
                    </a:cubicBezTo>
                    <a:cubicBezTo>
                      <a:pt x="116" y="302"/>
                      <a:pt x="121" y="288"/>
                      <a:pt x="135" y="279"/>
                    </a:cubicBezTo>
                    <a:cubicBezTo>
                      <a:pt x="139" y="280"/>
                      <a:pt x="147" y="278"/>
                      <a:pt x="147" y="282"/>
                    </a:cubicBezTo>
                    <a:cubicBezTo>
                      <a:pt x="147" y="291"/>
                      <a:pt x="127" y="282"/>
                      <a:pt x="126" y="282"/>
                    </a:cubicBezTo>
                    <a:cubicBezTo>
                      <a:pt x="117" y="281"/>
                      <a:pt x="108" y="280"/>
                      <a:pt x="99" y="279"/>
                    </a:cubicBezTo>
                    <a:cubicBezTo>
                      <a:pt x="97" y="267"/>
                      <a:pt x="84" y="246"/>
                      <a:pt x="84" y="246"/>
                    </a:cubicBezTo>
                    <a:cubicBezTo>
                      <a:pt x="81" y="227"/>
                      <a:pt x="84" y="214"/>
                      <a:pt x="63" y="219"/>
                    </a:cubicBezTo>
                    <a:cubicBezTo>
                      <a:pt x="59" y="245"/>
                      <a:pt x="59" y="232"/>
                      <a:pt x="36" y="237"/>
                    </a:cubicBezTo>
                    <a:cubicBezTo>
                      <a:pt x="42" y="238"/>
                      <a:pt x="49" y="236"/>
                      <a:pt x="54" y="240"/>
                    </a:cubicBezTo>
                    <a:cubicBezTo>
                      <a:pt x="59" y="244"/>
                      <a:pt x="60" y="258"/>
                      <a:pt x="60" y="258"/>
                    </a:cubicBezTo>
                    <a:cubicBezTo>
                      <a:pt x="59" y="269"/>
                      <a:pt x="62" y="281"/>
                      <a:pt x="57" y="291"/>
                    </a:cubicBezTo>
                    <a:cubicBezTo>
                      <a:pt x="55" y="296"/>
                      <a:pt x="47" y="296"/>
                      <a:pt x="42" y="294"/>
                    </a:cubicBezTo>
                    <a:cubicBezTo>
                      <a:pt x="36" y="291"/>
                      <a:pt x="49" y="283"/>
                      <a:pt x="54" y="279"/>
                    </a:cubicBezTo>
                    <a:cubicBezTo>
                      <a:pt x="59" y="265"/>
                      <a:pt x="52" y="262"/>
                      <a:pt x="39" y="258"/>
                    </a:cubicBezTo>
                    <a:cubicBezTo>
                      <a:pt x="30" y="245"/>
                      <a:pt x="17" y="239"/>
                      <a:pt x="6" y="228"/>
                    </a:cubicBezTo>
                    <a:cubicBezTo>
                      <a:pt x="0" y="211"/>
                      <a:pt x="16" y="217"/>
                      <a:pt x="30" y="213"/>
                    </a:cubicBezTo>
                    <a:cubicBezTo>
                      <a:pt x="36" y="211"/>
                      <a:pt x="48" y="207"/>
                      <a:pt x="48" y="207"/>
                    </a:cubicBezTo>
                    <a:cubicBezTo>
                      <a:pt x="53" y="193"/>
                      <a:pt x="44" y="192"/>
                      <a:pt x="48" y="177"/>
                    </a:cubicBezTo>
                    <a:cubicBezTo>
                      <a:pt x="64" y="181"/>
                      <a:pt x="64" y="177"/>
                      <a:pt x="69" y="162"/>
                    </a:cubicBezTo>
                    <a:cubicBezTo>
                      <a:pt x="78" y="176"/>
                      <a:pt x="85" y="171"/>
                      <a:pt x="93" y="159"/>
                    </a:cubicBezTo>
                    <a:cubicBezTo>
                      <a:pt x="94" y="162"/>
                      <a:pt x="100" y="184"/>
                      <a:pt x="99" y="186"/>
                    </a:cubicBezTo>
                    <a:cubicBezTo>
                      <a:pt x="97" y="194"/>
                      <a:pt x="70" y="195"/>
                      <a:pt x="81" y="195"/>
                    </a:cubicBezTo>
                    <a:cubicBezTo>
                      <a:pt x="85" y="195"/>
                      <a:pt x="98" y="190"/>
                      <a:pt x="102" y="189"/>
                    </a:cubicBezTo>
                    <a:cubicBezTo>
                      <a:pt x="107" y="203"/>
                      <a:pt x="112" y="204"/>
                      <a:pt x="120" y="192"/>
                    </a:cubicBezTo>
                    <a:cubicBezTo>
                      <a:pt x="116" y="175"/>
                      <a:pt x="110" y="183"/>
                      <a:pt x="105" y="168"/>
                    </a:cubicBezTo>
                    <a:cubicBezTo>
                      <a:pt x="100" y="119"/>
                      <a:pt x="111" y="138"/>
                      <a:pt x="93" y="144"/>
                    </a:cubicBezTo>
                    <a:cubicBezTo>
                      <a:pt x="84" y="147"/>
                      <a:pt x="75" y="147"/>
                      <a:pt x="66" y="150"/>
                    </a:cubicBezTo>
                    <a:cubicBezTo>
                      <a:pt x="51" y="135"/>
                      <a:pt x="63" y="134"/>
                      <a:pt x="78" y="129"/>
                    </a:cubicBezTo>
                    <a:cubicBezTo>
                      <a:pt x="80" y="115"/>
                      <a:pt x="88" y="105"/>
                      <a:pt x="84" y="93"/>
                    </a:cubicBezTo>
                    <a:cubicBezTo>
                      <a:pt x="94" y="78"/>
                      <a:pt x="83" y="79"/>
                      <a:pt x="96" y="66"/>
                    </a:cubicBezTo>
                    <a:cubicBezTo>
                      <a:pt x="99" y="56"/>
                      <a:pt x="105" y="36"/>
                      <a:pt x="105" y="36"/>
                    </a:cubicBezTo>
                    <a:cubicBezTo>
                      <a:pt x="91" y="31"/>
                      <a:pt x="100" y="28"/>
                      <a:pt x="96" y="15"/>
                    </a:cubicBezTo>
                    <a:cubicBezTo>
                      <a:pt x="109" y="11"/>
                      <a:pt x="118" y="14"/>
                      <a:pt x="123" y="0"/>
                    </a:cubicBezTo>
                    <a:cubicBezTo>
                      <a:pt x="132" y="28"/>
                      <a:pt x="107" y="70"/>
                      <a:pt x="138" y="90"/>
                    </a:cubicBezTo>
                    <a:cubicBezTo>
                      <a:pt x="143" y="104"/>
                      <a:pt x="141" y="112"/>
                      <a:pt x="129" y="120"/>
                    </a:cubicBezTo>
                    <a:cubicBezTo>
                      <a:pt x="134" y="134"/>
                      <a:pt x="127" y="169"/>
                      <a:pt x="141" y="141"/>
                    </a:cubicBezTo>
                    <a:cubicBezTo>
                      <a:pt x="140" y="137"/>
                      <a:pt x="137" y="133"/>
                      <a:pt x="138" y="129"/>
                    </a:cubicBezTo>
                    <a:cubicBezTo>
                      <a:pt x="140" y="118"/>
                      <a:pt x="168" y="110"/>
                      <a:pt x="141" y="117"/>
                    </a:cubicBezTo>
                    <a:cubicBezTo>
                      <a:pt x="134" y="96"/>
                      <a:pt x="142" y="73"/>
                      <a:pt x="129" y="54"/>
                    </a:cubicBezTo>
                    <a:cubicBezTo>
                      <a:pt x="136" y="34"/>
                      <a:pt x="151" y="39"/>
                      <a:pt x="168" y="45"/>
                    </a:cubicBezTo>
                    <a:cubicBezTo>
                      <a:pt x="165" y="63"/>
                      <a:pt x="159" y="97"/>
                      <a:pt x="168" y="111"/>
                    </a:cubicBezTo>
                    <a:cubicBezTo>
                      <a:pt x="172" y="117"/>
                      <a:pt x="186" y="99"/>
                      <a:pt x="186" y="99"/>
                    </a:cubicBezTo>
                    <a:cubicBezTo>
                      <a:pt x="199" y="102"/>
                      <a:pt x="198" y="98"/>
                      <a:pt x="198" y="105"/>
                    </a:cubicBezTo>
                    <a:lnTo>
                      <a:pt x="183" y="126"/>
                    </a:lnTo>
                  </a:path>
                </a:pathLst>
              </a:custGeom>
              <a:solidFill>
                <a:srgbClr val="FF66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18" name="Freeform 746"/>
              <p:cNvSpPr>
                <a:spLocks/>
              </p:cNvSpPr>
              <p:nvPr/>
            </p:nvSpPr>
            <p:spPr bwMode="auto">
              <a:xfrm rot="-366254">
                <a:off x="1202" y="2460"/>
                <a:ext cx="33" cy="55"/>
              </a:xfrm>
              <a:custGeom>
                <a:avLst/>
                <a:gdLst>
                  <a:gd name="T0" fmla="*/ 89 w 225"/>
                  <a:gd name="T1" fmla="*/ 0 h 324"/>
                  <a:gd name="T2" fmla="*/ 77 w 225"/>
                  <a:gd name="T3" fmla="*/ 36 h 324"/>
                  <a:gd name="T4" fmla="*/ 77 w 225"/>
                  <a:gd name="T5" fmla="*/ 108 h 324"/>
                  <a:gd name="T6" fmla="*/ 41 w 225"/>
                  <a:gd name="T7" fmla="*/ 120 h 324"/>
                  <a:gd name="T8" fmla="*/ 29 w 225"/>
                  <a:gd name="T9" fmla="*/ 84 h 324"/>
                  <a:gd name="T10" fmla="*/ 17 w 225"/>
                  <a:gd name="T11" fmla="*/ 120 h 324"/>
                  <a:gd name="T12" fmla="*/ 29 w 225"/>
                  <a:gd name="T13" fmla="*/ 228 h 324"/>
                  <a:gd name="T14" fmla="*/ 53 w 225"/>
                  <a:gd name="T15" fmla="*/ 192 h 324"/>
                  <a:gd name="T16" fmla="*/ 65 w 225"/>
                  <a:gd name="T17" fmla="*/ 156 h 324"/>
                  <a:gd name="T18" fmla="*/ 101 w 225"/>
                  <a:gd name="T19" fmla="*/ 144 h 324"/>
                  <a:gd name="T20" fmla="*/ 89 w 225"/>
                  <a:gd name="T21" fmla="*/ 180 h 324"/>
                  <a:gd name="T22" fmla="*/ 101 w 225"/>
                  <a:gd name="T23" fmla="*/ 216 h 324"/>
                  <a:gd name="T24" fmla="*/ 77 w 225"/>
                  <a:gd name="T25" fmla="*/ 252 h 324"/>
                  <a:gd name="T26" fmla="*/ 41 w 225"/>
                  <a:gd name="T27" fmla="*/ 240 h 324"/>
                  <a:gd name="T28" fmla="*/ 29 w 225"/>
                  <a:gd name="T29" fmla="*/ 324 h 324"/>
                  <a:gd name="T30" fmla="*/ 113 w 225"/>
                  <a:gd name="T31" fmla="*/ 276 h 324"/>
                  <a:gd name="T32" fmla="*/ 125 w 225"/>
                  <a:gd name="T33" fmla="*/ 312 h 324"/>
                  <a:gd name="T34" fmla="*/ 197 w 225"/>
                  <a:gd name="T35" fmla="*/ 204 h 324"/>
                  <a:gd name="T36" fmla="*/ 209 w 225"/>
                  <a:gd name="T37" fmla="*/ 144 h 324"/>
                  <a:gd name="T38" fmla="*/ 221 w 225"/>
                  <a:gd name="T39" fmla="*/ 108 h 324"/>
                  <a:gd name="T40" fmla="*/ 185 w 225"/>
                  <a:gd name="T41" fmla="*/ 72 h 324"/>
                  <a:gd name="T42" fmla="*/ 137 w 225"/>
                  <a:gd name="T43" fmla="*/ 12 h 324"/>
                  <a:gd name="T44" fmla="*/ 89 w 225"/>
                  <a:gd name="T45" fmla="*/ 0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25" h="324">
                    <a:moveTo>
                      <a:pt x="89" y="0"/>
                    </a:moveTo>
                    <a:cubicBezTo>
                      <a:pt x="85" y="12"/>
                      <a:pt x="77" y="23"/>
                      <a:pt x="77" y="36"/>
                    </a:cubicBezTo>
                    <a:cubicBezTo>
                      <a:pt x="77" y="68"/>
                      <a:pt x="109" y="76"/>
                      <a:pt x="77" y="108"/>
                    </a:cubicBezTo>
                    <a:cubicBezTo>
                      <a:pt x="68" y="117"/>
                      <a:pt x="53" y="116"/>
                      <a:pt x="41" y="120"/>
                    </a:cubicBezTo>
                    <a:cubicBezTo>
                      <a:pt x="37" y="108"/>
                      <a:pt x="42" y="84"/>
                      <a:pt x="29" y="84"/>
                    </a:cubicBezTo>
                    <a:cubicBezTo>
                      <a:pt x="16" y="84"/>
                      <a:pt x="17" y="107"/>
                      <a:pt x="17" y="120"/>
                    </a:cubicBezTo>
                    <a:cubicBezTo>
                      <a:pt x="17" y="156"/>
                      <a:pt x="25" y="192"/>
                      <a:pt x="29" y="228"/>
                    </a:cubicBezTo>
                    <a:cubicBezTo>
                      <a:pt x="37" y="216"/>
                      <a:pt x="47" y="205"/>
                      <a:pt x="53" y="192"/>
                    </a:cubicBezTo>
                    <a:cubicBezTo>
                      <a:pt x="59" y="181"/>
                      <a:pt x="57" y="166"/>
                      <a:pt x="65" y="156"/>
                    </a:cubicBezTo>
                    <a:cubicBezTo>
                      <a:pt x="73" y="146"/>
                      <a:pt x="196" y="81"/>
                      <a:pt x="101" y="144"/>
                    </a:cubicBezTo>
                    <a:cubicBezTo>
                      <a:pt x="97" y="156"/>
                      <a:pt x="89" y="167"/>
                      <a:pt x="89" y="180"/>
                    </a:cubicBezTo>
                    <a:cubicBezTo>
                      <a:pt x="89" y="193"/>
                      <a:pt x="103" y="204"/>
                      <a:pt x="101" y="216"/>
                    </a:cubicBezTo>
                    <a:cubicBezTo>
                      <a:pt x="99" y="230"/>
                      <a:pt x="85" y="240"/>
                      <a:pt x="77" y="252"/>
                    </a:cubicBezTo>
                    <a:cubicBezTo>
                      <a:pt x="65" y="248"/>
                      <a:pt x="53" y="235"/>
                      <a:pt x="41" y="240"/>
                    </a:cubicBezTo>
                    <a:cubicBezTo>
                      <a:pt x="0" y="257"/>
                      <a:pt x="23" y="300"/>
                      <a:pt x="29" y="324"/>
                    </a:cubicBezTo>
                    <a:cubicBezTo>
                      <a:pt x="29" y="324"/>
                      <a:pt x="95" y="267"/>
                      <a:pt x="113" y="276"/>
                    </a:cubicBezTo>
                    <a:cubicBezTo>
                      <a:pt x="124" y="282"/>
                      <a:pt x="121" y="300"/>
                      <a:pt x="125" y="312"/>
                    </a:cubicBezTo>
                    <a:cubicBezTo>
                      <a:pt x="175" y="278"/>
                      <a:pt x="170" y="258"/>
                      <a:pt x="197" y="204"/>
                    </a:cubicBezTo>
                    <a:cubicBezTo>
                      <a:pt x="201" y="184"/>
                      <a:pt x="204" y="164"/>
                      <a:pt x="209" y="144"/>
                    </a:cubicBezTo>
                    <a:cubicBezTo>
                      <a:pt x="212" y="132"/>
                      <a:pt x="225" y="120"/>
                      <a:pt x="221" y="108"/>
                    </a:cubicBezTo>
                    <a:cubicBezTo>
                      <a:pt x="216" y="92"/>
                      <a:pt x="197" y="84"/>
                      <a:pt x="185" y="72"/>
                    </a:cubicBezTo>
                    <a:cubicBezTo>
                      <a:pt x="176" y="44"/>
                      <a:pt x="175" y="18"/>
                      <a:pt x="137" y="12"/>
                    </a:cubicBezTo>
                    <a:cubicBezTo>
                      <a:pt x="80" y="3"/>
                      <a:pt x="115" y="52"/>
                      <a:pt x="89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19" name="Freeform 747"/>
              <p:cNvSpPr>
                <a:spLocks/>
              </p:cNvSpPr>
              <p:nvPr/>
            </p:nvSpPr>
            <p:spPr bwMode="auto">
              <a:xfrm rot="-366254">
                <a:off x="1183" y="2462"/>
                <a:ext cx="34" cy="64"/>
              </a:xfrm>
              <a:custGeom>
                <a:avLst/>
                <a:gdLst>
                  <a:gd name="T0" fmla="*/ 192 w 227"/>
                  <a:gd name="T1" fmla="*/ 15 h 381"/>
                  <a:gd name="T2" fmla="*/ 141 w 227"/>
                  <a:gd name="T3" fmla="*/ 36 h 381"/>
                  <a:gd name="T4" fmla="*/ 126 w 227"/>
                  <a:gd name="T5" fmla="*/ 96 h 381"/>
                  <a:gd name="T6" fmla="*/ 102 w 227"/>
                  <a:gd name="T7" fmla="*/ 66 h 381"/>
                  <a:gd name="T8" fmla="*/ 60 w 227"/>
                  <a:gd name="T9" fmla="*/ 96 h 381"/>
                  <a:gd name="T10" fmla="*/ 33 w 227"/>
                  <a:gd name="T11" fmla="*/ 108 h 381"/>
                  <a:gd name="T12" fmla="*/ 0 w 227"/>
                  <a:gd name="T13" fmla="*/ 159 h 381"/>
                  <a:gd name="T14" fmla="*/ 18 w 227"/>
                  <a:gd name="T15" fmla="*/ 195 h 381"/>
                  <a:gd name="T16" fmla="*/ 78 w 227"/>
                  <a:gd name="T17" fmla="*/ 261 h 381"/>
                  <a:gd name="T18" fmla="*/ 45 w 227"/>
                  <a:gd name="T19" fmla="*/ 219 h 381"/>
                  <a:gd name="T20" fmla="*/ 42 w 227"/>
                  <a:gd name="T21" fmla="*/ 177 h 381"/>
                  <a:gd name="T22" fmla="*/ 51 w 227"/>
                  <a:gd name="T23" fmla="*/ 141 h 381"/>
                  <a:gd name="T24" fmla="*/ 99 w 227"/>
                  <a:gd name="T25" fmla="*/ 99 h 381"/>
                  <a:gd name="T26" fmla="*/ 48 w 227"/>
                  <a:gd name="T27" fmla="*/ 165 h 381"/>
                  <a:gd name="T28" fmla="*/ 84 w 227"/>
                  <a:gd name="T29" fmla="*/ 183 h 381"/>
                  <a:gd name="T30" fmla="*/ 129 w 227"/>
                  <a:gd name="T31" fmla="*/ 219 h 381"/>
                  <a:gd name="T32" fmla="*/ 132 w 227"/>
                  <a:gd name="T33" fmla="*/ 231 h 381"/>
                  <a:gd name="T34" fmla="*/ 108 w 227"/>
                  <a:gd name="T35" fmla="*/ 255 h 381"/>
                  <a:gd name="T36" fmla="*/ 126 w 227"/>
                  <a:gd name="T37" fmla="*/ 303 h 381"/>
                  <a:gd name="T38" fmla="*/ 105 w 227"/>
                  <a:gd name="T39" fmla="*/ 303 h 381"/>
                  <a:gd name="T40" fmla="*/ 84 w 227"/>
                  <a:gd name="T41" fmla="*/ 333 h 381"/>
                  <a:gd name="T42" fmla="*/ 111 w 227"/>
                  <a:gd name="T43" fmla="*/ 381 h 381"/>
                  <a:gd name="T44" fmla="*/ 129 w 227"/>
                  <a:gd name="T45" fmla="*/ 327 h 381"/>
                  <a:gd name="T46" fmla="*/ 156 w 227"/>
                  <a:gd name="T47" fmla="*/ 351 h 381"/>
                  <a:gd name="T48" fmla="*/ 165 w 227"/>
                  <a:gd name="T49" fmla="*/ 357 h 381"/>
                  <a:gd name="T50" fmla="*/ 168 w 227"/>
                  <a:gd name="T51" fmla="*/ 324 h 381"/>
                  <a:gd name="T52" fmla="*/ 162 w 227"/>
                  <a:gd name="T53" fmla="*/ 285 h 381"/>
                  <a:gd name="T54" fmla="*/ 222 w 227"/>
                  <a:gd name="T55" fmla="*/ 207 h 381"/>
                  <a:gd name="T56" fmla="*/ 153 w 227"/>
                  <a:gd name="T57" fmla="*/ 222 h 381"/>
                  <a:gd name="T58" fmla="*/ 156 w 227"/>
                  <a:gd name="T59" fmla="*/ 186 h 381"/>
                  <a:gd name="T60" fmla="*/ 168 w 227"/>
                  <a:gd name="T61" fmla="*/ 111 h 381"/>
                  <a:gd name="T62" fmla="*/ 204 w 227"/>
                  <a:gd name="T63" fmla="*/ 102 h 381"/>
                  <a:gd name="T64" fmla="*/ 204 w 227"/>
                  <a:gd name="T65" fmla="*/ 57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7" h="381">
                    <a:moveTo>
                      <a:pt x="201" y="0"/>
                    </a:moveTo>
                    <a:cubicBezTo>
                      <a:pt x="194" y="27"/>
                      <a:pt x="198" y="32"/>
                      <a:pt x="192" y="15"/>
                    </a:cubicBezTo>
                    <a:cubicBezTo>
                      <a:pt x="177" y="18"/>
                      <a:pt x="166" y="28"/>
                      <a:pt x="153" y="24"/>
                    </a:cubicBezTo>
                    <a:cubicBezTo>
                      <a:pt x="157" y="37"/>
                      <a:pt x="155" y="45"/>
                      <a:pt x="141" y="36"/>
                    </a:cubicBezTo>
                    <a:cubicBezTo>
                      <a:pt x="128" y="40"/>
                      <a:pt x="121" y="46"/>
                      <a:pt x="114" y="57"/>
                    </a:cubicBezTo>
                    <a:cubicBezTo>
                      <a:pt x="122" y="69"/>
                      <a:pt x="121" y="82"/>
                      <a:pt x="126" y="96"/>
                    </a:cubicBezTo>
                    <a:cubicBezTo>
                      <a:pt x="124" y="99"/>
                      <a:pt x="120" y="105"/>
                      <a:pt x="120" y="105"/>
                    </a:cubicBezTo>
                    <a:cubicBezTo>
                      <a:pt x="116" y="92"/>
                      <a:pt x="115" y="70"/>
                      <a:pt x="102" y="66"/>
                    </a:cubicBezTo>
                    <a:cubicBezTo>
                      <a:pt x="93" y="67"/>
                      <a:pt x="84" y="66"/>
                      <a:pt x="75" y="69"/>
                    </a:cubicBezTo>
                    <a:cubicBezTo>
                      <a:pt x="66" y="72"/>
                      <a:pt x="68" y="91"/>
                      <a:pt x="60" y="96"/>
                    </a:cubicBezTo>
                    <a:cubicBezTo>
                      <a:pt x="55" y="99"/>
                      <a:pt x="47" y="98"/>
                      <a:pt x="42" y="102"/>
                    </a:cubicBezTo>
                    <a:cubicBezTo>
                      <a:pt x="39" y="104"/>
                      <a:pt x="36" y="106"/>
                      <a:pt x="33" y="108"/>
                    </a:cubicBezTo>
                    <a:cubicBezTo>
                      <a:pt x="40" y="119"/>
                      <a:pt x="40" y="131"/>
                      <a:pt x="24" y="126"/>
                    </a:cubicBezTo>
                    <a:cubicBezTo>
                      <a:pt x="9" y="136"/>
                      <a:pt x="18" y="153"/>
                      <a:pt x="0" y="159"/>
                    </a:cubicBezTo>
                    <a:cubicBezTo>
                      <a:pt x="8" y="164"/>
                      <a:pt x="27" y="171"/>
                      <a:pt x="27" y="171"/>
                    </a:cubicBezTo>
                    <a:cubicBezTo>
                      <a:pt x="32" y="185"/>
                      <a:pt x="22" y="182"/>
                      <a:pt x="18" y="195"/>
                    </a:cubicBezTo>
                    <a:cubicBezTo>
                      <a:pt x="27" y="229"/>
                      <a:pt x="7" y="249"/>
                      <a:pt x="48" y="255"/>
                    </a:cubicBezTo>
                    <a:cubicBezTo>
                      <a:pt x="54" y="272"/>
                      <a:pt x="64" y="267"/>
                      <a:pt x="78" y="261"/>
                    </a:cubicBezTo>
                    <a:cubicBezTo>
                      <a:pt x="85" y="240"/>
                      <a:pt x="89" y="247"/>
                      <a:pt x="75" y="237"/>
                    </a:cubicBezTo>
                    <a:cubicBezTo>
                      <a:pt x="57" y="243"/>
                      <a:pt x="56" y="235"/>
                      <a:pt x="45" y="219"/>
                    </a:cubicBezTo>
                    <a:cubicBezTo>
                      <a:pt x="43" y="216"/>
                      <a:pt x="39" y="210"/>
                      <a:pt x="39" y="210"/>
                    </a:cubicBezTo>
                    <a:cubicBezTo>
                      <a:pt x="42" y="196"/>
                      <a:pt x="46" y="191"/>
                      <a:pt x="42" y="177"/>
                    </a:cubicBezTo>
                    <a:cubicBezTo>
                      <a:pt x="51" y="159"/>
                      <a:pt x="43" y="165"/>
                      <a:pt x="33" y="150"/>
                    </a:cubicBezTo>
                    <a:cubicBezTo>
                      <a:pt x="39" y="146"/>
                      <a:pt x="47" y="146"/>
                      <a:pt x="51" y="141"/>
                    </a:cubicBezTo>
                    <a:cubicBezTo>
                      <a:pt x="72" y="112"/>
                      <a:pt x="42" y="130"/>
                      <a:pt x="69" y="117"/>
                    </a:cubicBezTo>
                    <a:cubicBezTo>
                      <a:pt x="77" y="94"/>
                      <a:pt x="68" y="95"/>
                      <a:pt x="99" y="99"/>
                    </a:cubicBezTo>
                    <a:cubicBezTo>
                      <a:pt x="92" y="121"/>
                      <a:pt x="91" y="145"/>
                      <a:pt x="87" y="168"/>
                    </a:cubicBezTo>
                    <a:cubicBezTo>
                      <a:pt x="75" y="160"/>
                      <a:pt x="67" y="152"/>
                      <a:pt x="48" y="165"/>
                    </a:cubicBezTo>
                    <a:cubicBezTo>
                      <a:pt x="44" y="168"/>
                      <a:pt x="46" y="178"/>
                      <a:pt x="51" y="180"/>
                    </a:cubicBezTo>
                    <a:cubicBezTo>
                      <a:pt x="61" y="185"/>
                      <a:pt x="73" y="182"/>
                      <a:pt x="84" y="183"/>
                    </a:cubicBezTo>
                    <a:cubicBezTo>
                      <a:pt x="77" y="204"/>
                      <a:pt x="72" y="199"/>
                      <a:pt x="87" y="204"/>
                    </a:cubicBezTo>
                    <a:cubicBezTo>
                      <a:pt x="106" y="200"/>
                      <a:pt x="165" y="195"/>
                      <a:pt x="129" y="219"/>
                    </a:cubicBezTo>
                    <a:cubicBezTo>
                      <a:pt x="127" y="222"/>
                      <a:pt x="122" y="225"/>
                      <a:pt x="123" y="228"/>
                    </a:cubicBezTo>
                    <a:cubicBezTo>
                      <a:pt x="124" y="231"/>
                      <a:pt x="132" y="228"/>
                      <a:pt x="132" y="231"/>
                    </a:cubicBezTo>
                    <a:cubicBezTo>
                      <a:pt x="132" y="235"/>
                      <a:pt x="126" y="235"/>
                      <a:pt x="123" y="237"/>
                    </a:cubicBezTo>
                    <a:cubicBezTo>
                      <a:pt x="114" y="244"/>
                      <a:pt x="114" y="246"/>
                      <a:pt x="108" y="255"/>
                    </a:cubicBezTo>
                    <a:cubicBezTo>
                      <a:pt x="112" y="268"/>
                      <a:pt x="119" y="267"/>
                      <a:pt x="132" y="270"/>
                    </a:cubicBezTo>
                    <a:cubicBezTo>
                      <a:pt x="141" y="284"/>
                      <a:pt x="137" y="292"/>
                      <a:pt x="126" y="303"/>
                    </a:cubicBezTo>
                    <a:cubicBezTo>
                      <a:pt x="92" y="295"/>
                      <a:pt x="129" y="289"/>
                      <a:pt x="81" y="294"/>
                    </a:cubicBezTo>
                    <a:cubicBezTo>
                      <a:pt x="88" y="316"/>
                      <a:pt x="86" y="315"/>
                      <a:pt x="105" y="303"/>
                    </a:cubicBezTo>
                    <a:cubicBezTo>
                      <a:pt x="101" y="316"/>
                      <a:pt x="93" y="320"/>
                      <a:pt x="81" y="324"/>
                    </a:cubicBezTo>
                    <a:cubicBezTo>
                      <a:pt x="82" y="327"/>
                      <a:pt x="81" y="331"/>
                      <a:pt x="84" y="333"/>
                    </a:cubicBezTo>
                    <a:cubicBezTo>
                      <a:pt x="89" y="337"/>
                      <a:pt x="102" y="339"/>
                      <a:pt x="102" y="339"/>
                    </a:cubicBezTo>
                    <a:cubicBezTo>
                      <a:pt x="107" y="353"/>
                      <a:pt x="108" y="367"/>
                      <a:pt x="111" y="381"/>
                    </a:cubicBezTo>
                    <a:cubicBezTo>
                      <a:pt x="115" y="369"/>
                      <a:pt x="112" y="362"/>
                      <a:pt x="108" y="351"/>
                    </a:cubicBezTo>
                    <a:cubicBezTo>
                      <a:pt x="128" y="347"/>
                      <a:pt x="123" y="344"/>
                      <a:pt x="129" y="327"/>
                    </a:cubicBezTo>
                    <a:cubicBezTo>
                      <a:pt x="132" y="303"/>
                      <a:pt x="133" y="295"/>
                      <a:pt x="147" y="315"/>
                    </a:cubicBezTo>
                    <a:cubicBezTo>
                      <a:pt x="142" y="329"/>
                      <a:pt x="134" y="358"/>
                      <a:pt x="156" y="351"/>
                    </a:cubicBezTo>
                    <a:cubicBezTo>
                      <a:pt x="160" y="348"/>
                      <a:pt x="164" y="339"/>
                      <a:pt x="168" y="342"/>
                    </a:cubicBezTo>
                    <a:cubicBezTo>
                      <a:pt x="172" y="345"/>
                      <a:pt x="170" y="355"/>
                      <a:pt x="165" y="357"/>
                    </a:cubicBezTo>
                    <a:cubicBezTo>
                      <a:pt x="161" y="359"/>
                      <a:pt x="163" y="349"/>
                      <a:pt x="162" y="345"/>
                    </a:cubicBezTo>
                    <a:cubicBezTo>
                      <a:pt x="163" y="342"/>
                      <a:pt x="166" y="328"/>
                      <a:pt x="168" y="324"/>
                    </a:cubicBezTo>
                    <a:cubicBezTo>
                      <a:pt x="172" y="318"/>
                      <a:pt x="180" y="306"/>
                      <a:pt x="180" y="306"/>
                    </a:cubicBezTo>
                    <a:cubicBezTo>
                      <a:pt x="167" y="302"/>
                      <a:pt x="133" y="295"/>
                      <a:pt x="162" y="285"/>
                    </a:cubicBezTo>
                    <a:cubicBezTo>
                      <a:pt x="181" y="256"/>
                      <a:pt x="144" y="263"/>
                      <a:pt x="216" y="258"/>
                    </a:cubicBezTo>
                    <a:cubicBezTo>
                      <a:pt x="214" y="236"/>
                      <a:pt x="210" y="225"/>
                      <a:pt x="222" y="207"/>
                    </a:cubicBezTo>
                    <a:cubicBezTo>
                      <a:pt x="194" y="198"/>
                      <a:pt x="207" y="230"/>
                      <a:pt x="186" y="237"/>
                    </a:cubicBezTo>
                    <a:cubicBezTo>
                      <a:pt x="172" y="232"/>
                      <a:pt x="162" y="235"/>
                      <a:pt x="153" y="222"/>
                    </a:cubicBezTo>
                    <a:cubicBezTo>
                      <a:pt x="154" y="215"/>
                      <a:pt x="153" y="208"/>
                      <a:pt x="156" y="201"/>
                    </a:cubicBezTo>
                    <a:cubicBezTo>
                      <a:pt x="162" y="186"/>
                      <a:pt x="173" y="197"/>
                      <a:pt x="156" y="186"/>
                    </a:cubicBezTo>
                    <a:cubicBezTo>
                      <a:pt x="145" y="154"/>
                      <a:pt x="150" y="120"/>
                      <a:pt x="153" y="87"/>
                    </a:cubicBezTo>
                    <a:cubicBezTo>
                      <a:pt x="167" y="97"/>
                      <a:pt x="161" y="90"/>
                      <a:pt x="168" y="111"/>
                    </a:cubicBezTo>
                    <a:cubicBezTo>
                      <a:pt x="169" y="114"/>
                      <a:pt x="171" y="120"/>
                      <a:pt x="171" y="120"/>
                    </a:cubicBezTo>
                    <a:cubicBezTo>
                      <a:pt x="206" y="111"/>
                      <a:pt x="161" y="95"/>
                      <a:pt x="204" y="102"/>
                    </a:cubicBezTo>
                    <a:cubicBezTo>
                      <a:pt x="210" y="101"/>
                      <a:pt x="218" y="104"/>
                      <a:pt x="222" y="99"/>
                    </a:cubicBezTo>
                    <a:cubicBezTo>
                      <a:pt x="227" y="93"/>
                      <a:pt x="207" y="67"/>
                      <a:pt x="204" y="57"/>
                    </a:cubicBezTo>
                    <a:cubicBezTo>
                      <a:pt x="201" y="6"/>
                      <a:pt x="201" y="25"/>
                      <a:pt x="201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20" name="Freeform 748"/>
              <p:cNvSpPr>
                <a:spLocks/>
              </p:cNvSpPr>
              <p:nvPr/>
            </p:nvSpPr>
            <p:spPr bwMode="auto">
              <a:xfrm rot="-366254">
                <a:off x="1181" y="2412"/>
                <a:ext cx="50" cy="56"/>
              </a:xfrm>
              <a:custGeom>
                <a:avLst/>
                <a:gdLst>
                  <a:gd name="T0" fmla="*/ 327 w 333"/>
                  <a:gd name="T1" fmla="*/ 126 h 337"/>
                  <a:gd name="T2" fmla="*/ 264 w 333"/>
                  <a:gd name="T3" fmla="*/ 135 h 337"/>
                  <a:gd name="T4" fmla="*/ 303 w 333"/>
                  <a:gd name="T5" fmla="*/ 126 h 337"/>
                  <a:gd name="T6" fmla="*/ 303 w 333"/>
                  <a:gd name="T7" fmla="*/ 99 h 337"/>
                  <a:gd name="T8" fmla="*/ 285 w 333"/>
                  <a:gd name="T9" fmla="*/ 57 h 337"/>
                  <a:gd name="T10" fmla="*/ 258 w 333"/>
                  <a:gd name="T11" fmla="*/ 24 h 337"/>
                  <a:gd name="T12" fmla="*/ 255 w 333"/>
                  <a:gd name="T13" fmla="*/ 9 h 337"/>
                  <a:gd name="T14" fmla="*/ 210 w 333"/>
                  <a:gd name="T15" fmla="*/ 33 h 337"/>
                  <a:gd name="T16" fmla="*/ 156 w 333"/>
                  <a:gd name="T17" fmla="*/ 36 h 337"/>
                  <a:gd name="T18" fmla="*/ 105 w 333"/>
                  <a:gd name="T19" fmla="*/ 51 h 337"/>
                  <a:gd name="T20" fmla="*/ 117 w 333"/>
                  <a:gd name="T21" fmla="*/ 81 h 337"/>
                  <a:gd name="T22" fmla="*/ 96 w 333"/>
                  <a:gd name="T23" fmla="*/ 66 h 337"/>
                  <a:gd name="T24" fmla="*/ 75 w 333"/>
                  <a:gd name="T25" fmla="*/ 126 h 337"/>
                  <a:gd name="T26" fmla="*/ 45 w 333"/>
                  <a:gd name="T27" fmla="*/ 66 h 337"/>
                  <a:gd name="T28" fmla="*/ 0 w 333"/>
                  <a:gd name="T29" fmla="*/ 162 h 337"/>
                  <a:gd name="T30" fmla="*/ 36 w 333"/>
                  <a:gd name="T31" fmla="*/ 156 h 337"/>
                  <a:gd name="T32" fmla="*/ 54 w 333"/>
                  <a:gd name="T33" fmla="*/ 156 h 337"/>
                  <a:gd name="T34" fmla="*/ 90 w 333"/>
                  <a:gd name="T35" fmla="*/ 153 h 337"/>
                  <a:gd name="T36" fmla="*/ 126 w 333"/>
                  <a:gd name="T37" fmla="*/ 123 h 337"/>
                  <a:gd name="T38" fmla="*/ 162 w 333"/>
                  <a:gd name="T39" fmla="*/ 60 h 337"/>
                  <a:gd name="T40" fmla="*/ 132 w 333"/>
                  <a:gd name="T41" fmla="*/ 111 h 337"/>
                  <a:gd name="T42" fmla="*/ 144 w 333"/>
                  <a:gd name="T43" fmla="*/ 120 h 337"/>
                  <a:gd name="T44" fmla="*/ 123 w 333"/>
                  <a:gd name="T45" fmla="*/ 147 h 337"/>
                  <a:gd name="T46" fmla="*/ 75 w 333"/>
                  <a:gd name="T47" fmla="*/ 174 h 337"/>
                  <a:gd name="T48" fmla="*/ 24 w 333"/>
                  <a:gd name="T49" fmla="*/ 204 h 337"/>
                  <a:gd name="T50" fmla="*/ 9 w 333"/>
                  <a:gd name="T51" fmla="*/ 255 h 337"/>
                  <a:gd name="T52" fmla="*/ 69 w 333"/>
                  <a:gd name="T53" fmla="*/ 276 h 337"/>
                  <a:gd name="T54" fmla="*/ 81 w 333"/>
                  <a:gd name="T55" fmla="*/ 324 h 337"/>
                  <a:gd name="T56" fmla="*/ 66 w 333"/>
                  <a:gd name="T57" fmla="*/ 336 h 337"/>
                  <a:gd name="T58" fmla="*/ 102 w 333"/>
                  <a:gd name="T59" fmla="*/ 318 h 337"/>
                  <a:gd name="T60" fmla="*/ 114 w 333"/>
                  <a:gd name="T61" fmla="*/ 333 h 337"/>
                  <a:gd name="T62" fmla="*/ 102 w 333"/>
                  <a:gd name="T63" fmla="*/ 282 h 337"/>
                  <a:gd name="T64" fmla="*/ 84 w 333"/>
                  <a:gd name="T65" fmla="*/ 243 h 337"/>
                  <a:gd name="T66" fmla="*/ 114 w 333"/>
                  <a:gd name="T67" fmla="*/ 234 h 337"/>
                  <a:gd name="T68" fmla="*/ 174 w 333"/>
                  <a:gd name="T69" fmla="*/ 273 h 337"/>
                  <a:gd name="T70" fmla="*/ 135 w 333"/>
                  <a:gd name="T71" fmla="*/ 282 h 337"/>
                  <a:gd name="T72" fmla="*/ 168 w 333"/>
                  <a:gd name="T73" fmla="*/ 303 h 337"/>
                  <a:gd name="T74" fmla="*/ 174 w 333"/>
                  <a:gd name="T75" fmla="*/ 249 h 337"/>
                  <a:gd name="T76" fmla="*/ 207 w 333"/>
                  <a:gd name="T77" fmla="*/ 264 h 337"/>
                  <a:gd name="T78" fmla="*/ 171 w 333"/>
                  <a:gd name="T79" fmla="*/ 312 h 337"/>
                  <a:gd name="T80" fmla="*/ 243 w 333"/>
                  <a:gd name="T81" fmla="*/ 324 h 337"/>
                  <a:gd name="T82" fmla="*/ 312 w 333"/>
                  <a:gd name="T83" fmla="*/ 264 h 337"/>
                  <a:gd name="T84" fmla="*/ 300 w 333"/>
                  <a:gd name="T85" fmla="*/ 225 h 337"/>
                  <a:gd name="T86" fmla="*/ 279 w 333"/>
                  <a:gd name="T87" fmla="*/ 180 h 337"/>
                  <a:gd name="T88" fmla="*/ 210 w 333"/>
                  <a:gd name="T89" fmla="*/ 186 h 337"/>
                  <a:gd name="T90" fmla="*/ 159 w 333"/>
                  <a:gd name="T91" fmla="*/ 219 h 337"/>
                  <a:gd name="T92" fmla="*/ 123 w 333"/>
                  <a:gd name="T93" fmla="*/ 216 h 337"/>
                  <a:gd name="T94" fmla="*/ 147 w 333"/>
                  <a:gd name="T95" fmla="*/ 210 h 337"/>
                  <a:gd name="T96" fmla="*/ 189 w 333"/>
                  <a:gd name="T97" fmla="*/ 174 h 337"/>
                  <a:gd name="T98" fmla="*/ 231 w 333"/>
                  <a:gd name="T99" fmla="*/ 165 h 337"/>
                  <a:gd name="T100" fmla="*/ 249 w 333"/>
                  <a:gd name="T101" fmla="*/ 186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33" h="337">
                    <a:moveTo>
                      <a:pt x="333" y="147"/>
                    </a:moveTo>
                    <a:cubicBezTo>
                      <a:pt x="331" y="140"/>
                      <a:pt x="333" y="131"/>
                      <a:pt x="327" y="126"/>
                    </a:cubicBezTo>
                    <a:cubicBezTo>
                      <a:pt x="321" y="121"/>
                      <a:pt x="299" y="135"/>
                      <a:pt x="294" y="138"/>
                    </a:cubicBezTo>
                    <a:cubicBezTo>
                      <a:pt x="284" y="137"/>
                      <a:pt x="273" y="139"/>
                      <a:pt x="264" y="135"/>
                    </a:cubicBezTo>
                    <a:cubicBezTo>
                      <a:pt x="259" y="133"/>
                      <a:pt x="274" y="133"/>
                      <a:pt x="279" y="132"/>
                    </a:cubicBezTo>
                    <a:cubicBezTo>
                      <a:pt x="287" y="130"/>
                      <a:pt x="303" y="126"/>
                      <a:pt x="303" y="126"/>
                    </a:cubicBezTo>
                    <a:cubicBezTo>
                      <a:pt x="305" y="123"/>
                      <a:pt x="309" y="121"/>
                      <a:pt x="309" y="117"/>
                    </a:cubicBezTo>
                    <a:cubicBezTo>
                      <a:pt x="309" y="111"/>
                      <a:pt x="303" y="99"/>
                      <a:pt x="303" y="99"/>
                    </a:cubicBezTo>
                    <a:cubicBezTo>
                      <a:pt x="306" y="72"/>
                      <a:pt x="313" y="64"/>
                      <a:pt x="285" y="69"/>
                    </a:cubicBezTo>
                    <a:cubicBezTo>
                      <a:pt x="266" y="82"/>
                      <a:pt x="281" y="70"/>
                      <a:pt x="285" y="57"/>
                    </a:cubicBezTo>
                    <a:cubicBezTo>
                      <a:pt x="282" y="41"/>
                      <a:pt x="278" y="35"/>
                      <a:pt x="273" y="21"/>
                    </a:cubicBezTo>
                    <a:cubicBezTo>
                      <a:pt x="268" y="22"/>
                      <a:pt x="263" y="23"/>
                      <a:pt x="258" y="24"/>
                    </a:cubicBezTo>
                    <a:cubicBezTo>
                      <a:pt x="255" y="25"/>
                      <a:pt x="250" y="30"/>
                      <a:pt x="249" y="27"/>
                    </a:cubicBezTo>
                    <a:cubicBezTo>
                      <a:pt x="248" y="21"/>
                      <a:pt x="255" y="9"/>
                      <a:pt x="255" y="9"/>
                    </a:cubicBezTo>
                    <a:cubicBezTo>
                      <a:pt x="239" y="4"/>
                      <a:pt x="224" y="9"/>
                      <a:pt x="210" y="18"/>
                    </a:cubicBezTo>
                    <a:cubicBezTo>
                      <a:pt x="213" y="28"/>
                      <a:pt x="228" y="39"/>
                      <a:pt x="210" y="33"/>
                    </a:cubicBezTo>
                    <a:cubicBezTo>
                      <a:pt x="209" y="28"/>
                      <a:pt x="212" y="19"/>
                      <a:pt x="207" y="18"/>
                    </a:cubicBezTo>
                    <a:cubicBezTo>
                      <a:pt x="149" y="0"/>
                      <a:pt x="186" y="29"/>
                      <a:pt x="156" y="36"/>
                    </a:cubicBezTo>
                    <a:cubicBezTo>
                      <a:pt x="146" y="38"/>
                      <a:pt x="136" y="38"/>
                      <a:pt x="126" y="39"/>
                    </a:cubicBezTo>
                    <a:cubicBezTo>
                      <a:pt x="114" y="47"/>
                      <a:pt x="75" y="44"/>
                      <a:pt x="105" y="51"/>
                    </a:cubicBezTo>
                    <a:cubicBezTo>
                      <a:pt x="105" y="51"/>
                      <a:pt x="88" y="71"/>
                      <a:pt x="93" y="75"/>
                    </a:cubicBezTo>
                    <a:cubicBezTo>
                      <a:pt x="99" y="80"/>
                      <a:pt x="109" y="79"/>
                      <a:pt x="117" y="81"/>
                    </a:cubicBezTo>
                    <a:cubicBezTo>
                      <a:pt x="121" y="82"/>
                      <a:pt x="105" y="78"/>
                      <a:pt x="105" y="78"/>
                    </a:cubicBezTo>
                    <a:cubicBezTo>
                      <a:pt x="102" y="74"/>
                      <a:pt x="101" y="66"/>
                      <a:pt x="96" y="66"/>
                    </a:cubicBezTo>
                    <a:cubicBezTo>
                      <a:pt x="92" y="66"/>
                      <a:pt x="91" y="74"/>
                      <a:pt x="90" y="78"/>
                    </a:cubicBezTo>
                    <a:cubicBezTo>
                      <a:pt x="85" y="96"/>
                      <a:pt x="81" y="109"/>
                      <a:pt x="75" y="126"/>
                    </a:cubicBezTo>
                    <a:cubicBezTo>
                      <a:pt x="70" y="111"/>
                      <a:pt x="73" y="100"/>
                      <a:pt x="81" y="87"/>
                    </a:cubicBezTo>
                    <a:cubicBezTo>
                      <a:pt x="74" y="54"/>
                      <a:pt x="74" y="56"/>
                      <a:pt x="45" y="66"/>
                    </a:cubicBezTo>
                    <a:cubicBezTo>
                      <a:pt x="40" y="82"/>
                      <a:pt x="55" y="89"/>
                      <a:pt x="33" y="96"/>
                    </a:cubicBezTo>
                    <a:cubicBezTo>
                      <a:pt x="10" y="113"/>
                      <a:pt x="16" y="139"/>
                      <a:pt x="0" y="162"/>
                    </a:cubicBezTo>
                    <a:cubicBezTo>
                      <a:pt x="16" y="186"/>
                      <a:pt x="10" y="188"/>
                      <a:pt x="27" y="162"/>
                    </a:cubicBezTo>
                    <a:cubicBezTo>
                      <a:pt x="23" y="145"/>
                      <a:pt x="30" y="138"/>
                      <a:pt x="36" y="156"/>
                    </a:cubicBezTo>
                    <a:cubicBezTo>
                      <a:pt x="39" y="155"/>
                      <a:pt x="42" y="153"/>
                      <a:pt x="45" y="153"/>
                    </a:cubicBezTo>
                    <a:cubicBezTo>
                      <a:pt x="48" y="153"/>
                      <a:pt x="51" y="157"/>
                      <a:pt x="54" y="156"/>
                    </a:cubicBezTo>
                    <a:cubicBezTo>
                      <a:pt x="61" y="155"/>
                      <a:pt x="66" y="149"/>
                      <a:pt x="72" y="147"/>
                    </a:cubicBezTo>
                    <a:cubicBezTo>
                      <a:pt x="78" y="149"/>
                      <a:pt x="84" y="152"/>
                      <a:pt x="90" y="153"/>
                    </a:cubicBezTo>
                    <a:cubicBezTo>
                      <a:pt x="119" y="156"/>
                      <a:pt x="99" y="138"/>
                      <a:pt x="111" y="126"/>
                    </a:cubicBezTo>
                    <a:cubicBezTo>
                      <a:pt x="115" y="122"/>
                      <a:pt x="121" y="124"/>
                      <a:pt x="126" y="123"/>
                    </a:cubicBezTo>
                    <a:cubicBezTo>
                      <a:pt x="132" y="73"/>
                      <a:pt x="119" y="109"/>
                      <a:pt x="147" y="93"/>
                    </a:cubicBezTo>
                    <a:cubicBezTo>
                      <a:pt x="154" y="89"/>
                      <a:pt x="147" y="70"/>
                      <a:pt x="162" y="60"/>
                    </a:cubicBezTo>
                    <a:cubicBezTo>
                      <a:pt x="191" y="67"/>
                      <a:pt x="151" y="76"/>
                      <a:pt x="141" y="78"/>
                    </a:cubicBezTo>
                    <a:cubicBezTo>
                      <a:pt x="128" y="91"/>
                      <a:pt x="128" y="93"/>
                      <a:pt x="132" y="111"/>
                    </a:cubicBezTo>
                    <a:cubicBezTo>
                      <a:pt x="149" y="109"/>
                      <a:pt x="161" y="104"/>
                      <a:pt x="177" y="108"/>
                    </a:cubicBezTo>
                    <a:cubicBezTo>
                      <a:pt x="172" y="126"/>
                      <a:pt x="163" y="117"/>
                      <a:pt x="144" y="120"/>
                    </a:cubicBezTo>
                    <a:cubicBezTo>
                      <a:pt x="138" y="126"/>
                      <a:pt x="130" y="129"/>
                      <a:pt x="126" y="135"/>
                    </a:cubicBezTo>
                    <a:cubicBezTo>
                      <a:pt x="124" y="138"/>
                      <a:pt x="126" y="144"/>
                      <a:pt x="123" y="147"/>
                    </a:cubicBezTo>
                    <a:cubicBezTo>
                      <a:pt x="118" y="151"/>
                      <a:pt x="105" y="153"/>
                      <a:pt x="105" y="153"/>
                    </a:cubicBezTo>
                    <a:cubicBezTo>
                      <a:pt x="110" y="177"/>
                      <a:pt x="99" y="171"/>
                      <a:pt x="75" y="174"/>
                    </a:cubicBezTo>
                    <a:cubicBezTo>
                      <a:pt x="50" y="170"/>
                      <a:pt x="30" y="178"/>
                      <a:pt x="6" y="183"/>
                    </a:cubicBezTo>
                    <a:cubicBezTo>
                      <a:pt x="0" y="201"/>
                      <a:pt x="5" y="201"/>
                      <a:pt x="24" y="204"/>
                    </a:cubicBezTo>
                    <a:cubicBezTo>
                      <a:pt x="29" y="272"/>
                      <a:pt x="18" y="250"/>
                      <a:pt x="42" y="234"/>
                    </a:cubicBezTo>
                    <a:cubicBezTo>
                      <a:pt x="31" y="250"/>
                      <a:pt x="15" y="237"/>
                      <a:pt x="9" y="255"/>
                    </a:cubicBezTo>
                    <a:cubicBezTo>
                      <a:pt x="28" y="267"/>
                      <a:pt x="29" y="268"/>
                      <a:pt x="33" y="291"/>
                    </a:cubicBezTo>
                    <a:cubicBezTo>
                      <a:pt x="67" y="284"/>
                      <a:pt x="57" y="293"/>
                      <a:pt x="69" y="276"/>
                    </a:cubicBezTo>
                    <a:cubicBezTo>
                      <a:pt x="77" y="281"/>
                      <a:pt x="96" y="288"/>
                      <a:pt x="96" y="288"/>
                    </a:cubicBezTo>
                    <a:cubicBezTo>
                      <a:pt x="79" y="305"/>
                      <a:pt x="77" y="297"/>
                      <a:pt x="81" y="324"/>
                    </a:cubicBezTo>
                    <a:cubicBezTo>
                      <a:pt x="74" y="325"/>
                      <a:pt x="66" y="323"/>
                      <a:pt x="60" y="327"/>
                    </a:cubicBezTo>
                    <a:cubicBezTo>
                      <a:pt x="57" y="329"/>
                      <a:pt x="63" y="335"/>
                      <a:pt x="66" y="336"/>
                    </a:cubicBezTo>
                    <a:cubicBezTo>
                      <a:pt x="72" y="337"/>
                      <a:pt x="78" y="334"/>
                      <a:pt x="84" y="333"/>
                    </a:cubicBezTo>
                    <a:cubicBezTo>
                      <a:pt x="87" y="329"/>
                      <a:pt x="94" y="315"/>
                      <a:pt x="102" y="318"/>
                    </a:cubicBezTo>
                    <a:cubicBezTo>
                      <a:pt x="106" y="320"/>
                      <a:pt x="102" y="327"/>
                      <a:pt x="105" y="330"/>
                    </a:cubicBezTo>
                    <a:cubicBezTo>
                      <a:pt x="107" y="332"/>
                      <a:pt x="111" y="332"/>
                      <a:pt x="114" y="333"/>
                    </a:cubicBezTo>
                    <a:cubicBezTo>
                      <a:pt x="138" y="327"/>
                      <a:pt x="130" y="320"/>
                      <a:pt x="123" y="303"/>
                    </a:cubicBezTo>
                    <a:cubicBezTo>
                      <a:pt x="113" y="280"/>
                      <a:pt x="125" y="287"/>
                      <a:pt x="102" y="282"/>
                    </a:cubicBezTo>
                    <a:cubicBezTo>
                      <a:pt x="104" y="276"/>
                      <a:pt x="112" y="271"/>
                      <a:pt x="111" y="264"/>
                    </a:cubicBezTo>
                    <a:cubicBezTo>
                      <a:pt x="110" y="261"/>
                      <a:pt x="90" y="247"/>
                      <a:pt x="84" y="243"/>
                    </a:cubicBezTo>
                    <a:cubicBezTo>
                      <a:pt x="79" y="227"/>
                      <a:pt x="69" y="222"/>
                      <a:pt x="87" y="210"/>
                    </a:cubicBezTo>
                    <a:cubicBezTo>
                      <a:pt x="106" y="214"/>
                      <a:pt x="106" y="217"/>
                      <a:pt x="114" y="234"/>
                    </a:cubicBezTo>
                    <a:cubicBezTo>
                      <a:pt x="117" y="250"/>
                      <a:pt x="122" y="258"/>
                      <a:pt x="126" y="273"/>
                    </a:cubicBezTo>
                    <a:cubicBezTo>
                      <a:pt x="145" y="268"/>
                      <a:pt x="147" y="266"/>
                      <a:pt x="174" y="273"/>
                    </a:cubicBezTo>
                    <a:cubicBezTo>
                      <a:pt x="178" y="274"/>
                      <a:pt x="166" y="275"/>
                      <a:pt x="162" y="276"/>
                    </a:cubicBezTo>
                    <a:cubicBezTo>
                      <a:pt x="136" y="281"/>
                      <a:pt x="153" y="276"/>
                      <a:pt x="135" y="282"/>
                    </a:cubicBezTo>
                    <a:cubicBezTo>
                      <a:pt x="127" y="294"/>
                      <a:pt x="126" y="301"/>
                      <a:pt x="141" y="306"/>
                    </a:cubicBezTo>
                    <a:cubicBezTo>
                      <a:pt x="150" y="305"/>
                      <a:pt x="160" y="307"/>
                      <a:pt x="168" y="303"/>
                    </a:cubicBezTo>
                    <a:cubicBezTo>
                      <a:pt x="170" y="302"/>
                      <a:pt x="174" y="282"/>
                      <a:pt x="183" y="276"/>
                    </a:cubicBezTo>
                    <a:cubicBezTo>
                      <a:pt x="192" y="262"/>
                      <a:pt x="182" y="261"/>
                      <a:pt x="174" y="249"/>
                    </a:cubicBezTo>
                    <a:cubicBezTo>
                      <a:pt x="202" y="246"/>
                      <a:pt x="212" y="239"/>
                      <a:pt x="237" y="243"/>
                    </a:cubicBezTo>
                    <a:cubicBezTo>
                      <a:pt x="232" y="258"/>
                      <a:pt x="219" y="252"/>
                      <a:pt x="207" y="264"/>
                    </a:cubicBezTo>
                    <a:cubicBezTo>
                      <a:pt x="202" y="280"/>
                      <a:pt x="181" y="279"/>
                      <a:pt x="168" y="288"/>
                    </a:cubicBezTo>
                    <a:cubicBezTo>
                      <a:pt x="169" y="296"/>
                      <a:pt x="163" y="310"/>
                      <a:pt x="171" y="312"/>
                    </a:cubicBezTo>
                    <a:cubicBezTo>
                      <a:pt x="213" y="325"/>
                      <a:pt x="250" y="305"/>
                      <a:pt x="216" y="282"/>
                    </a:cubicBezTo>
                    <a:cubicBezTo>
                      <a:pt x="219" y="299"/>
                      <a:pt x="228" y="314"/>
                      <a:pt x="243" y="324"/>
                    </a:cubicBezTo>
                    <a:cubicBezTo>
                      <a:pt x="247" y="311"/>
                      <a:pt x="254" y="301"/>
                      <a:pt x="258" y="288"/>
                    </a:cubicBezTo>
                    <a:cubicBezTo>
                      <a:pt x="288" y="298"/>
                      <a:pt x="298" y="285"/>
                      <a:pt x="312" y="264"/>
                    </a:cubicBezTo>
                    <a:cubicBezTo>
                      <a:pt x="301" y="257"/>
                      <a:pt x="295" y="244"/>
                      <a:pt x="291" y="231"/>
                    </a:cubicBezTo>
                    <a:cubicBezTo>
                      <a:pt x="294" y="229"/>
                      <a:pt x="298" y="228"/>
                      <a:pt x="300" y="225"/>
                    </a:cubicBezTo>
                    <a:cubicBezTo>
                      <a:pt x="303" y="220"/>
                      <a:pt x="306" y="207"/>
                      <a:pt x="306" y="207"/>
                    </a:cubicBezTo>
                    <a:cubicBezTo>
                      <a:pt x="301" y="198"/>
                      <a:pt x="288" y="183"/>
                      <a:pt x="279" y="180"/>
                    </a:cubicBezTo>
                    <a:cubicBezTo>
                      <a:pt x="254" y="188"/>
                      <a:pt x="267" y="187"/>
                      <a:pt x="240" y="183"/>
                    </a:cubicBezTo>
                    <a:cubicBezTo>
                      <a:pt x="227" y="179"/>
                      <a:pt x="222" y="184"/>
                      <a:pt x="210" y="186"/>
                    </a:cubicBezTo>
                    <a:cubicBezTo>
                      <a:pt x="196" y="188"/>
                      <a:pt x="168" y="192"/>
                      <a:pt x="168" y="192"/>
                    </a:cubicBezTo>
                    <a:cubicBezTo>
                      <a:pt x="163" y="206"/>
                      <a:pt x="175" y="214"/>
                      <a:pt x="159" y="219"/>
                    </a:cubicBezTo>
                    <a:cubicBezTo>
                      <a:pt x="158" y="218"/>
                      <a:pt x="144" y="203"/>
                      <a:pt x="141" y="204"/>
                    </a:cubicBezTo>
                    <a:cubicBezTo>
                      <a:pt x="134" y="206"/>
                      <a:pt x="123" y="216"/>
                      <a:pt x="123" y="216"/>
                    </a:cubicBezTo>
                    <a:cubicBezTo>
                      <a:pt x="121" y="213"/>
                      <a:pt x="118" y="211"/>
                      <a:pt x="117" y="207"/>
                    </a:cubicBezTo>
                    <a:cubicBezTo>
                      <a:pt x="114" y="188"/>
                      <a:pt x="141" y="208"/>
                      <a:pt x="147" y="210"/>
                    </a:cubicBezTo>
                    <a:cubicBezTo>
                      <a:pt x="173" y="206"/>
                      <a:pt x="163" y="204"/>
                      <a:pt x="159" y="180"/>
                    </a:cubicBezTo>
                    <a:cubicBezTo>
                      <a:pt x="164" y="148"/>
                      <a:pt x="167" y="167"/>
                      <a:pt x="189" y="174"/>
                    </a:cubicBezTo>
                    <a:cubicBezTo>
                      <a:pt x="199" y="184"/>
                      <a:pt x="202" y="188"/>
                      <a:pt x="216" y="183"/>
                    </a:cubicBezTo>
                    <a:cubicBezTo>
                      <a:pt x="218" y="170"/>
                      <a:pt x="213" y="153"/>
                      <a:pt x="231" y="165"/>
                    </a:cubicBezTo>
                    <a:cubicBezTo>
                      <a:pt x="248" y="176"/>
                      <a:pt x="228" y="171"/>
                      <a:pt x="240" y="183"/>
                    </a:cubicBezTo>
                    <a:cubicBezTo>
                      <a:pt x="242" y="185"/>
                      <a:pt x="246" y="185"/>
                      <a:pt x="249" y="186"/>
                    </a:cubicBezTo>
                    <a:cubicBezTo>
                      <a:pt x="279" y="181"/>
                      <a:pt x="317" y="174"/>
                      <a:pt x="333" y="14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21" name="Freeform 749"/>
              <p:cNvSpPr>
                <a:spLocks/>
              </p:cNvSpPr>
              <p:nvPr/>
            </p:nvSpPr>
            <p:spPr bwMode="auto">
              <a:xfrm rot="-366254">
                <a:off x="1151" y="2366"/>
                <a:ext cx="50" cy="81"/>
              </a:xfrm>
              <a:custGeom>
                <a:avLst/>
                <a:gdLst>
                  <a:gd name="T0" fmla="*/ 96 w 335"/>
                  <a:gd name="T1" fmla="*/ 45 h 489"/>
                  <a:gd name="T2" fmla="*/ 66 w 335"/>
                  <a:gd name="T3" fmla="*/ 18 h 489"/>
                  <a:gd name="T4" fmla="*/ 66 w 335"/>
                  <a:gd name="T5" fmla="*/ 33 h 489"/>
                  <a:gd name="T6" fmla="*/ 123 w 335"/>
                  <a:gd name="T7" fmla="*/ 102 h 489"/>
                  <a:gd name="T8" fmla="*/ 102 w 335"/>
                  <a:gd name="T9" fmla="*/ 111 h 489"/>
                  <a:gd name="T10" fmla="*/ 69 w 335"/>
                  <a:gd name="T11" fmla="*/ 84 h 489"/>
                  <a:gd name="T12" fmla="*/ 75 w 335"/>
                  <a:gd name="T13" fmla="*/ 102 h 489"/>
                  <a:gd name="T14" fmla="*/ 93 w 335"/>
                  <a:gd name="T15" fmla="*/ 138 h 489"/>
                  <a:gd name="T16" fmla="*/ 57 w 335"/>
                  <a:gd name="T17" fmla="*/ 171 h 489"/>
                  <a:gd name="T18" fmla="*/ 84 w 335"/>
                  <a:gd name="T19" fmla="*/ 156 h 489"/>
                  <a:gd name="T20" fmla="*/ 111 w 335"/>
                  <a:gd name="T21" fmla="*/ 156 h 489"/>
                  <a:gd name="T22" fmla="*/ 90 w 335"/>
                  <a:gd name="T23" fmla="*/ 180 h 489"/>
                  <a:gd name="T24" fmla="*/ 90 w 335"/>
                  <a:gd name="T25" fmla="*/ 267 h 489"/>
                  <a:gd name="T26" fmla="*/ 108 w 335"/>
                  <a:gd name="T27" fmla="*/ 294 h 489"/>
                  <a:gd name="T28" fmla="*/ 129 w 335"/>
                  <a:gd name="T29" fmla="*/ 312 h 489"/>
                  <a:gd name="T30" fmla="*/ 153 w 335"/>
                  <a:gd name="T31" fmla="*/ 333 h 489"/>
                  <a:gd name="T32" fmla="*/ 117 w 335"/>
                  <a:gd name="T33" fmla="*/ 309 h 489"/>
                  <a:gd name="T34" fmla="*/ 24 w 335"/>
                  <a:gd name="T35" fmla="*/ 174 h 489"/>
                  <a:gd name="T36" fmla="*/ 42 w 335"/>
                  <a:gd name="T37" fmla="*/ 225 h 489"/>
                  <a:gd name="T38" fmla="*/ 66 w 335"/>
                  <a:gd name="T39" fmla="*/ 291 h 489"/>
                  <a:gd name="T40" fmla="*/ 108 w 335"/>
                  <a:gd name="T41" fmla="*/ 318 h 489"/>
                  <a:gd name="T42" fmla="*/ 162 w 335"/>
                  <a:gd name="T43" fmla="*/ 369 h 489"/>
                  <a:gd name="T44" fmla="*/ 105 w 335"/>
                  <a:gd name="T45" fmla="*/ 342 h 489"/>
                  <a:gd name="T46" fmla="*/ 123 w 335"/>
                  <a:gd name="T47" fmla="*/ 369 h 489"/>
                  <a:gd name="T48" fmla="*/ 60 w 335"/>
                  <a:gd name="T49" fmla="*/ 378 h 489"/>
                  <a:gd name="T50" fmla="*/ 12 w 335"/>
                  <a:gd name="T51" fmla="*/ 378 h 489"/>
                  <a:gd name="T52" fmla="*/ 105 w 335"/>
                  <a:gd name="T53" fmla="*/ 405 h 489"/>
                  <a:gd name="T54" fmla="*/ 117 w 335"/>
                  <a:gd name="T55" fmla="*/ 453 h 489"/>
                  <a:gd name="T56" fmla="*/ 147 w 335"/>
                  <a:gd name="T57" fmla="*/ 438 h 489"/>
                  <a:gd name="T58" fmla="*/ 189 w 335"/>
                  <a:gd name="T59" fmla="*/ 441 h 489"/>
                  <a:gd name="T60" fmla="*/ 216 w 335"/>
                  <a:gd name="T61" fmla="*/ 402 h 489"/>
                  <a:gd name="T62" fmla="*/ 195 w 335"/>
                  <a:gd name="T63" fmla="*/ 369 h 489"/>
                  <a:gd name="T64" fmla="*/ 222 w 335"/>
                  <a:gd name="T65" fmla="*/ 369 h 489"/>
                  <a:gd name="T66" fmla="*/ 219 w 335"/>
                  <a:gd name="T67" fmla="*/ 330 h 489"/>
                  <a:gd name="T68" fmla="*/ 192 w 335"/>
                  <a:gd name="T69" fmla="*/ 252 h 489"/>
                  <a:gd name="T70" fmla="*/ 195 w 335"/>
                  <a:gd name="T71" fmla="*/ 219 h 489"/>
                  <a:gd name="T72" fmla="*/ 213 w 335"/>
                  <a:gd name="T73" fmla="*/ 228 h 489"/>
                  <a:gd name="T74" fmla="*/ 192 w 335"/>
                  <a:gd name="T75" fmla="*/ 267 h 489"/>
                  <a:gd name="T76" fmla="*/ 207 w 335"/>
                  <a:gd name="T77" fmla="*/ 279 h 489"/>
                  <a:gd name="T78" fmla="*/ 231 w 335"/>
                  <a:gd name="T79" fmla="*/ 348 h 489"/>
                  <a:gd name="T80" fmla="*/ 249 w 335"/>
                  <a:gd name="T81" fmla="*/ 369 h 489"/>
                  <a:gd name="T82" fmla="*/ 249 w 335"/>
                  <a:gd name="T83" fmla="*/ 339 h 489"/>
                  <a:gd name="T84" fmla="*/ 237 w 335"/>
                  <a:gd name="T85" fmla="*/ 294 h 489"/>
                  <a:gd name="T86" fmla="*/ 243 w 335"/>
                  <a:gd name="T87" fmla="*/ 300 h 489"/>
                  <a:gd name="T88" fmla="*/ 291 w 335"/>
                  <a:gd name="T89" fmla="*/ 342 h 489"/>
                  <a:gd name="T90" fmla="*/ 327 w 335"/>
                  <a:gd name="T91" fmla="*/ 318 h 489"/>
                  <a:gd name="T92" fmla="*/ 306 w 335"/>
                  <a:gd name="T93" fmla="*/ 291 h 489"/>
                  <a:gd name="T94" fmla="*/ 318 w 335"/>
                  <a:gd name="T95" fmla="*/ 261 h 489"/>
                  <a:gd name="T96" fmla="*/ 297 w 335"/>
                  <a:gd name="T97" fmla="*/ 210 h 489"/>
                  <a:gd name="T98" fmla="*/ 300 w 335"/>
                  <a:gd name="T99" fmla="*/ 270 h 489"/>
                  <a:gd name="T100" fmla="*/ 288 w 335"/>
                  <a:gd name="T101" fmla="*/ 231 h 489"/>
                  <a:gd name="T102" fmla="*/ 258 w 335"/>
                  <a:gd name="T103" fmla="*/ 159 h 489"/>
                  <a:gd name="T104" fmla="*/ 243 w 335"/>
                  <a:gd name="T105" fmla="*/ 111 h 489"/>
                  <a:gd name="T106" fmla="*/ 219 w 335"/>
                  <a:gd name="T107" fmla="*/ 69 h 489"/>
                  <a:gd name="T108" fmla="*/ 159 w 335"/>
                  <a:gd name="T109" fmla="*/ 54 h 489"/>
                  <a:gd name="T110" fmla="*/ 141 w 335"/>
                  <a:gd name="T111" fmla="*/ 39 h 489"/>
                  <a:gd name="T112" fmla="*/ 210 w 335"/>
                  <a:gd name="T113" fmla="*/ 90 h 489"/>
                  <a:gd name="T114" fmla="*/ 237 w 335"/>
                  <a:gd name="T115" fmla="*/ 138 h 489"/>
                  <a:gd name="T116" fmla="*/ 171 w 335"/>
                  <a:gd name="T117" fmla="*/ 120 h 489"/>
                  <a:gd name="T118" fmla="*/ 132 w 335"/>
                  <a:gd name="T119" fmla="*/ 72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35" h="489">
                    <a:moveTo>
                      <a:pt x="132" y="72"/>
                    </a:moveTo>
                    <a:cubicBezTo>
                      <a:pt x="119" y="63"/>
                      <a:pt x="109" y="52"/>
                      <a:pt x="96" y="45"/>
                    </a:cubicBezTo>
                    <a:cubicBezTo>
                      <a:pt x="90" y="41"/>
                      <a:pt x="78" y="33"/>
                      <a:pt x="78" y="33"/>
                    </a:cubicBezTo>
                    <a:cubicBezTo>
                      <a:pt x="71" y="13"/>
                      <a:pt x="81" y="35"/>
                      <a:pt x="66" y="18"/>
                    </a:cubicBezTo>
                    <a:cubicBezTo>
                      <a:pt x="61" y="13"/>
                      <a:pt x="54" y="0"/>
                      <a:pt x="54" y="0"/>
                    </a:cubicBezTo>
                    <a:cubicBezTo>
                      <a:pt x="42" y="18"/>
                      <a:pt x="55" y="21"/>
                      <a:pt x="66" y="33"/>
                    </a:cubicBezTo>
                    <a:cubicBezTo>
                      <a:pt x="82" y="51"/>
                      <a:pt x="78" y="52"/>
                      <a:pt x="99" y="63"/>
                    </a:cubicBezTo>
                    <a:cubicBezTo>
                      <a:pt x="108" y="76"/>
                      <a:pt x="114" y="89"/>
                      <a:pt x="123" y="102"/>
                    </a:cubicBezTo>
                    <a:cubicBezTo>
                      <a:pt x="121" y="107"/>
                      <a:pt x="122" y="115"/>
                      <a:pt x="117" y="117"/>
                    </a:cubicBezTo>
                    <a:cubicBezTo>
                      <a:pt x="112" y="119"/>
                      <a:pt x="106" y="114"/>
                      <a:pt x="102" y="111"/>
                    </a:cubicBezTo>
                    <a:cubicBezTo>
                      <a:pt x="100" y="109"/>
                      <a:pt x="101" y="104"/>
                      <a:pt x="99" y="102"/>
                    </a:cubicBezTo>
                    <a:cubicBezTo>
                      <a:pt x="93" y="94"/>
                      <a:pt x="78" y="90"/>
                      <a:pt x="69" y="84"/>
                    </a:cubicBezTo>
                    <a:cubicBezTo>
                      <a:pt x="62" y="62"/>
                      <a:pt x="65" y="60"/>
                      <a:pt x="60" y="78"/>
                    </a:cubicBezTo>
                    <a:cubicBezTo>
                      <a:pt x="68" y="90"/>
                      <a:pt x="61" y="124"/>
                      <a:pt x="75" y="102"/>
                    </a:cubicBezTo>
                    <a:cubicBezTo>
                      <a:pt x="80" y="121"/>
                      <a:pt x="81" y="110"/>
                      <a:pt x="96" y="105"/>
                    </a:cubicBezTo>
                    <a:cubicBezTo>
                      <a:pt x="103" y="120"/>
                      <a:pt x="102" y="124"/>
                      <a:pt x="93" y="138"/>
                    </a:cubicBezTo>
                    <a:cubicBezTo>
                      <a:pt x="93" y="138"/>
                      <a:pt x="87" y="134"/>
                      <a:pt x="84" y="132"/>
                    </a:cubicBezTo>
                    <a:cubicBezTo>
                      <a:pt x="66" y="138"/>
                      <a:pt x="67" y="157"/>
                      <a:pt x="57" y="171"/>
                    </a:cubicBezTo>
                    <a:cubicBezTo>
                      <a:pt x="63" y="234"/>
                      <a:pt x="63" y="192"/>
                      <a:pt x="66" y="171"/>
                    </a:cubicBezTo>
                    <a:cubicBezTo>
                      <a:pt x="80" y="176"/>
                      <a:pt x="80" y="168"/>
                      <a:pt x="84" y="156"/>
                    </a:cubicBezTo>
                    <a:cubicBezTo>
                      <a:pt x="105" y="161"/>
                      <a:pt x="90" y="171"/>
                      <a:pt x="108" y="165"/>
                    </a:cubicBezTo>
                    <a:cubicBezTo>
                      <a:pt x="109" y="162"/>
                      <a:pt x="108" y="157"/>
                      <a:pt x="111" y="156"/>
                    </a:cubicBezTo>
                    <a:cubicBezTo>
                      <a:pt x="114" y="155"/>
                      <a:pt x="120" y="156"/>
                      <a:pt x="120" y="159"/>
                    </a:cubicBezTo>
                    <a:cubicBezTo>
                      <a:pt x="120" y="167"/>
                      <a:pt x="95" y="178"/>
                      <a:pt x="90" y="180"/>
                    </a:cubicBezTo>
                    <a:cubicBezTo>
                      <a:pt x="86" y="192"/>
                      <a:pt x="89" y="202"/>
                      <a:pt x="87" y="216"/>
                    </a:cubicBezTo>
                    <a:cubicBezTo>
                      <a:pt x="88" y="233"/>
                      <a:pt x="86" y="250"/>
                      <a:pt x="90" y="267"/>
                    </a:cubicBezTo>
                    <a:cubicBezTo>
                      <a:pt x="91" y="270"/>
                      <a:pt x="96" y="262"/>
                      <a:pt x="99" y="264"/>
                    </a:cubicBezTo>
                    <a:cubicBezTo>
                      <a:pt x="107" y="270"/>
                      <a:pt x="108" y="294"/>
                      <a:pt x="108" y="294"/>
                    </a:cubicBezTo>
                    <a:cubicBezTo>
                      <a:pt x="119" y="290"/>
                      <a:pt x="122" y="283"/>
                      <a:pt x="132" y="276"/>
                    </a:cubicBezTo>
                    <a:cubicBezTo>
                      <a:pt x="136" y="289"/>
                      <a:pt x="133" y="299"/>
                      <a:pt x="129" y="312"/>
                    </a:cubicBezTo>
                    <a:cubicBezTo>
                      <a:pt x="154" y="314"/>
                      <a:pt x="177" y="305"/>
                      <a:pt x="159" y="342"/>
                    </a:cubicBezTo>
                    <a:cubicBezTo>
                      <a:pt x="157" y="345"/>
                      <a:pt x="155" y="336"/>
                      <a:pt x="153" y="333"/>
                    </a:cubicBezTo>
                    <a:cubicBezTo>
                      <a:pt x="150" y="330"/>
                      <a:pt x="148" y="326"/>
                      <a:pt x="144" y="324"/>
                    </a:cubicBezTo>
                    <a:cubicBezTo>
                      <a:pt x="135" y="318"/>
                      <a:pt x="117" y="309"/>
                      <a:pt x="117" y="309"/>
                    </a:cubicBezTo>
                    <a:cubicBezTo>
                      <a:pt x="98" y="281"/>
                      <a:pt x="66" y="261"/>
                      <a:pt x="51" y="228"/>
                    </a:cubicBezTo>
                    <a:cubicBezTo>
                      <a:pt x="43" y="209"/>
                      <a:pt x="39" y="189"/>
                      <a:pt x="24" y="174"/>
                    </a:cubicBezTo>
                    <a:cubicBezTo>
                      <a:pt x="25" y="179"/>
                      <a:pt x="26" y="199"/>
                      <a:pt x="30" y="207"/>
                    </a:cubicBezTo>
                    <a:cubicBezTo>
                      <a:pt x="34" y="213"/>
                      <a:pt x="42" y="225"/>
                      <a:pt x="42" y="225"/>
                    </a:cubicBezTo>
                    <a:cubicBezTo>
                      <a:pt x="46" y="247"/>
                      <a:pt x="50" y="265"/>
                      <a:pt x="63" y="282"/>
                    </a:cubicBezTo>
                    <a:cubicBezTo>
                      <a:pt x="64" y="285"/>
                      <a:pt x="63" y="289"/>
                      <a:pt x="66" y="291"/>
                    </a:cubicBezTo>
                    <a:cubicBezTo>
                      <a:pt x="71" y="295"/>
                      <a:pt x="84" y="297"/>
                      <a:pt x="84" y="297"/>
                    </a:cubicBezTo>
                    <a:cubicBezTo>
                      <a:pt x="89" y="311"/>
                      <a:pt x="96" y="310"/>
                      <a:pt x="108" y="318"/>
                    </a:cubicBezTo>
                    <a:cubicBezTo>
                      <a:pt x="127" y="330"/>
                      <a:pt x="141" y="348"/>
                      <a:pt x="159" y="360"/>
                    </a:cubicBezTo>
                    <a:cubicBezTo>
                      <a:pt x="160" y="363"/>
                      <a:pt x="162" y="366"/>
                      <a:pt x="162" y="369"/>
                    </a:cubicBezTo>
                    <a:cubicBezTo>
                      <a:pt x="162" y="407"/>
                      <a:pt x="137" y="365"/>
                      <a:pt x="117" y="360"/>
                    </a:cubicBezTo>
                    <a:cubicBezTo>
                      <a:pt x="113" y="354"/>
                      <a:pt x="109" y="348"/>
                      <a:pt x="105" y="342"/>
                    </a:cubicBezTo>
                    <a:cubicBezTo>
                      <a:pt x="101" y="336"/>
                      <a:pt x="87" y="330"/>
                      <a:pt x="87" y="330"/>
                    </a:cubicBezTo>
                    <a:cubicBezTo>
                      <a:pt x="92" y="350"/>
                      <a:pt x="104" y="363"/>
                      <a:pt x="123" y="369"/>
                    </a:cubicBezTo>
                    <a:cubicBezTo>
                      <a:pt x="128" y="385"/>
                      <a:pt x="120" y="402"/>
                      <a:pt x="138" y="408"/>
                    </a:cubicBezTo>
                    <a:cubicBezTo>
                      <a:pt x="121" y="434"/>
                      <a:pt x="82" y="385"/>
                      <a:pt x="60" y="378"/>
                    </a:cubicBezTo>
                    <a:cubicBezTo>
                      <a:pt x="41" y="364"/>
                      <a:pt x="36" y="356"/>
                      <a:pt x="12" y="348"/>
                    </a:cubicBezTo>
                    <a:cubicBezTo>
                      <a:pt x="7" y="359"/>
                      <a:pt x="0" y="366"/>
                      <a:pt x="12" y="378"/>
                    </a:cubicBezTo>
                    <a:cubicBezTo>
                      <a:pt x="16" y="382"/>
                      <a:pt x="30" y="384"/>
                      <a:pt x="30" y="384"/>
                    </a:cubicBezTo>
                    <a:cubicBezTo>
                      <a:pt x="39" y="397"/>
                      <a:pt x="85" y="402"/>
                      <a:pt x="105" y="405"/>
                    </a:cubicBezTo>
                    <a:cubicBezTo>
                      <a:pt x="96" y="432"/>
                      <a:pt x="97" y="461"/>
                      <a:pt x="102" y="489"/>
                    </a:cubicBezTo>
                    <a:cubicBezTo>
                      <a:pt x="122" y="482"/>
                      <a:pt x="109" y="471"/>
                      <a:pt x="117" y="453"/>
                    </a:cubicBezTo>
                    <a:cubicBezTo>
                      <a:pt x="120" y="445"/>
                      <a:pt x="133" y="449"/>
                      <a:pt x="141" y="447"/>
                    </a:cubicBezTo>
                    <a:cubicBezTo>
                      <a:pt x="143" y="444"/>
                      <a:pt x="143" y="439"/>
                      <a:pt x="147" y="438"/>
                    </a:cubicBezTo>
                    <a:cubicBezTo>
                      <a:pt x="151" y="437"/>
                      <a:pt x="152" y="444"/>
                      <a:pt x="156" y="444"/>
                    </a:cubicBezTo>
                    <a:cubicBezTo>
                      <a:pt x="167" y="445"/>
                      <a:pt x="178" y="442"/>
                      <a:pt x="189" y="441"/>
                    </a:cubicBezTo>
                    <a:cubicBezTo>
                      <a:pt x="210" y="427"/>
                      <a:pt x="205" y="436"/>
                      <a:pt x="210" y="420"/>
                    </a:cubicBezTo>
                    <a:cubicBezTo>
                      <a:pt x="192" y="414"/>
                      <a:pt x="204" y="405"/>
                      <a:pt x="216" y="402"/>
                    </a:cubicBezTo>
                    <a:cubicBezTo>
                      <a:pt x="209" y="392"/>
                      <a:pt x="191" y="376"/>
                      <a:pt x="180" y="369"/>
                    </a:cubicBezTo>
                    <a:cubicBezTo>
                      <a:pt x="173" y="347"/>
                      <a:pt x="188" y="355"/>
                      <a:pt x="195" y="369"/>
                    </a:cubicBezTo>
                    <a:cubicBezTo>
                      <a:pt x="198" y="391"/>
                      <a:pt x="195" y="400"/>
                      <a:pt x="216" y="393"/>
                    </a:cubicBezTo>
                    <a:cubicBezTo>
                      <a:pt x="225" y="366"/>
                      <a:pt x="211" y="409"/>
                      <a:pt x="222" y="369"/>
                    </a:cubicBezTo>
                    <a:cubicBezTo>
                      <a:pt x="224" y="363"/>
                      <a:pt x="228" y="351"/>
                      <a:pt x="228" y="351"/>
                    </a:cubicBezTo>
                    <a:cubicBezTo>
                      <a:pt x="225" y="344"/>
                      <a:pt x="223" y="337"/>
                      <a:pt x="219" y="330"/>
                    </a:cubicBezTo>
                    <a:cubicBezTo>
                      <a:pt x="217" y="326"/>
                      <a:pt x="212" y="325"/>
                      <a:pt x="210" y="321"/>
                    </a:cubicBezTo>
                    <a:cubicBezTo>
                      <a:pt x="200" y="302"/>
                      <a:pt x="199" y="273"/>
                      <a:pt x="192" y="252"/>
                    </a:cubicBezTo>
                    <a:cubicBezTo>
                      <a:pt x="190" y="246"/>
                      <a:pt x="180" y="247"/>
                      <a:pt x="174" y="243"/>
                    </a:cubicBezTo>
                    <a:cubicBezTo>
                      <a:pt x="182" y="231"/>
                      <a:pt x="188" y="233"/>
                      <a:pt x="195" y="219"/>
                    </a:cubicBezTo>
                    <a:cubicBezTo>
                      <a:pt x="184" y="213"/>
                      <a:pt x="155" y="177"/>
                      <a:pt x="189" y="204"/>
                    </a:cubicBezTo>
                    <a:cubicBezTo>
                      <a:pt x="194" y="214"/>
                      <a:pt x="213" y="228"/>
                      <a:pt x="213" y="228"/>
                    </a:cubicBezTo>
                    <a:cubicBezTo>
                      <a:pt x="212" y="237"/>
                      <a:pt x="214" y="247"/>
                      <a:pt x="210" y="255"/>
                    </a:cubicBezTo>
                    <a:cubicBezTo>
                      <a:pt x="207" y="261"/>
                      <a:pt x="192" y="267"/>
                      <a:pt x="192" y="267"/>
                    </a:cubicBezTo>
                    <a:cubicBezTo>
                      <a:pt x="194" y="270"/>
                      <a:pt x="195" y="274"/>
                      <a:pt x="198" y="276"/>
                    </a:cubicBezTo>
                    <a:cubicBezTo>
                      <a:pt x="200" y="278"/>
                      <a:pt x="206" y="276"/>
                      <a:pt x="207" y="279"/>
                    </a:cubicBezTo>
                    <a:cubicBezTo>
                      <a:pt x="210" y="294"/>
                      <a:pt x="200" y="349"/>
                      <a:pt x="225" y="357"/>
                    </a:cubicBezTo>
                    <a:cubicBezTo>
                      <a:pt x="227" y="354"/>
                      <a:pt x="231" y="352"/>
                      <a:pt x="231" y="348"/>
                    </a:cubicBezTo>
                    <a:cubicBezTo>
                      <a:pt x="232" y="343"/>
                      <a:pt x="228" y="328"/>
                      <a:pt x="228" y="333"/>
                    </a:cubicBezTo>
                    <a:cubicBezTo>
                      <a:pt x="228" y="351"/>
                      <a:pt x="232" y="363"/>
                      <a:pt x="249" y="369"/>
                    </a:cubicBezTo>
                    <a:cubicBezTo>
                      <a:pt x="257" y="366"/>
                      <a:pt x="278" y="360"/>
                      <a:pt x="279" y="357"/>
                    </a:cubicBezTo>
                    <a:cubicBezTo>
                      <a:pt x="281" y="348"/>
                      <a:pt x="254" y="340"/>
                      <a:pt x="249" y="339"/>
                    </a:cubicBezTo>
                    <a:cubicBezTo>
                      <a:pt x="235" y="318"/>
                      <a:pt x="239" y="328"/>
                      <a:pt x="234" y="312"/>
                    </a:cubicBezTo>
                    <a:cubicBezTo>
                      <a:pt x="235" y="306"/>
                      <a:pt x="234" y="299"/>
                      <a:pt x="237" y="294"/>
                    </a:cubicBezTo>
                    <a:cubicBezTo>
                      <a:pt x="239" y="291"/>
                      <a:pt x="244" y="289"/>
                      <a:pt x="246" y="291"/>
                    </a:cubicBezTo>
                    <a:cubicBezTo>
                      <a:pt x="248" y="293"/>
                      <a:pt x="244" y="297"/>
                      <a:pt x="243" y="300"/>
                    </a:cubicBezTo>
                    <a:cubicBezTo>
                      <a:pt x="246" y="328"/>
                      <a:pt x="240" y="353"/>
                      <a:pt x="270" y="363"/>
                    </a:cubicBezTo>
                    <a:cubicBezTo>
                      <a:pt x="291" y="360"/>
                      <a:pt x="304" y="362"/>
                      <a:pt x="291" y="342"/>
                    </a:cubicBezTo>
                    <a:cubicBezTo>
                      <a:pt x="297" y="325"/>
                      <a:pt x="312" y="329"/>
                      <a:pt x="330" y="327"/>
                    </a:cubicBezTo>
                    <a:cubicBezTo>
                      <a:pt x="329" y="324"/>
                      <a:pt x="330" y="320"/>
                      <a:pt x="327" y="318"/>
                    </a:cubicBezTo>
                    <a:cubicBezTo>
                      <a:pt x="322" y="314"/>
                      <a:pt x="309" y="312"/>
                      <a:pt x="309" y="312"/>
                    </a:cubicBezTo>
                    <a:cubicBezTo>
                      <a:pt x="322" y="303"/>
                      <a:pt x="318" y="299"/>
                      <a:pt x="306" y="291"/>
                    </a:cubicBezTo>
                    <a:cubicBezTo>
                      <a:pt x="310" y="278"/>
                      <a:pt x="315" y="278"/>
                      <a:pt x="327" y="282"/>
                    </a:cubicBezTo>
                    <a:cubicBezTo>
                      <a:pt x="335" y="269"/>
                      <a:pt x="332" y="266"/>
                      <a:pt x="318" y="261"/>
                    </a:cubicBezTo>
                    <a:cubicBezTo>
                      <a:pt x="314" y="248"/>
                      <a:pt x="303" y="239"/>
                      <a:pt x="300" y="225"/>
                    </a:cubicBezTo>
                    <a:cubicBezTo>
                      <a:pt x="299" y="220"/>
                      <a:pt x="293" y="206"/>
                      <a:pt x="297" y="210"/>
                    </a:cubicBezTo>
                    <a:cubicBezTo>
                      <a:pt x="301" y="214"/>
                      <a:pt x="303" y="228"/>
                      <a:pt x="303" y="228"/>
                    </a:cubicBezTo>
                    <a:cubicBezTo>
                      <a:pt x="302" y="242"/>
                      <a:pt x="305" y="257"/>
                      <a:pt x="300" y="270"/>
                    </a:cubicBezTo>
                    <a:cubicBezTo>
                      <a:pt x="298" y="276"/>
                      <a:pt x="296" y="258"/>
                      <a:pt x="294" y="252"/>
                    </a:cubicBezTo>
                    <a:cubicBezTo>
                      <a:pt x="292" y="245"/>
                      <a:pt x="290" y="238"/>
                      <a:pt x="288" y="231"/>
                    </a:cubicBezTo>
                    <a:cubicBezTo>
                      <a:pt x="281" y="206"/>
                      <a:pt x="267" y="200"/>
                      <a:pt x="252" y="180"/>
                    </a:cubicBezTo>
                    <a:cubicBezTo>
                      <a:pt x="254" y="173"/>
                      <a:pt x="258" y="166"/>
                      <a:pt x="258" y="159"/>
                    </a:cubicBezTo>
                    <a:cubicBezTo>
                      <a:pt x="258" y="145"/>
                      <a:pt x="249" y="139"/>
                      <a:pt x="246" y="126"/>
                    </a:cubicBezTo>
                    <a:cubicBezTo>
                      <a:pt x="245" y="121"/>
                      <a:pt x="246" y="115"/>
                      <a:pt x="243" y="111"/>
                    </a:cubicBezTo>
                    <a:cubicBezTo>
                      <a:pt x="236" y="102"/>
                      <a:pt x="226" y="99"/>
                      <a:pt x="216" y="96"/>
                    </a:cubicBezTo>
                    <a:cubicBezTo>
                      <a:pt x="219" y="92"/>
                      <a:pt x="234" y="73"/>
                      <a:pt x="219" y="69"/>
                    </a:cubicBezTo>
                    <a:cubicBezTo>
                      <a:pt x="212" y="67"/>
                      <a:pt x="201" y="81"/>
                      <a:pt x="201" y="81"/>
                    </a:cubicBezTo>
                    <a:cubicBezTo>
                      <a:pt x="184" y="64"/>
                      <a:pt x="182" y="59"/>
                      <a:pt x="159" y="54"/>
                    </a:cubicBezTo>
                    <a:cubicBezTo>
                      <a:pt x="156" y="52"/>
                      <a:pt x="153" y="50"/>
                      <a:pt x="150" y="48"/>
                    </a:cubicBezTo>
                    <a:cubicBezTo>
                      <a:pt x="147" y="45"/>
                      <a:pt x="140" y="35"/>
                      <a:pt x="141" y="39"/>
                    </a:cubicBezTo>
                    <a:cubicBezTo>
                      <a:pt x="149" y="70"/>
                      <a:pt x="172" y="64"/>
                      <a:pt x="192" y="78"/>
                    </a:cubicBezTo>
                    <a:cubicBezTo>
                      <a:pt x="212" y="92"/>
                      <a:pt x="191" y="84"/>
                      <a:pt x="210" y="90"/>
                    </a:cubicBezTo>
                    <a:cubicBezTo>
                      <a:pt x="214" y="103"/>
                      <a:pt x="216" y="109"/>
                      <a:pt x="225" y="120"/>
                    </a:cubicBezTo>
                    <a:cubicBezTo>
                      <a:pt x="229" y="126"/>
                      <a:pt x="237" y="138"/>
                      <a:pt x="237" y="138"/>
                    </a:cubicBezTo>
                    <a:cubicBezTo>
                      <a:pt x="227" y="191"/>
                      <a:pt x="229" y="169"/>
                      <a:pt x="204" y="144"/>
                    </a:cubicBezTo>
                    <a:cubicBezTo>
                      <a:pt x="199" y="128"/>
                      <a:pt x="185" y="127"/>
                      <a:pt x="171" y="120"/>
                    </a:cubicBezTo>
                    <a:cubicBezTo>
                      <a:pt x="157" y="99"/>
                      <a:pt x="165" y="106"/>
                      <a:pt x="150" y="96"/>
                    </a:cubicBezTo>
                    <a:cubicBezTo>
                      <a:pt x="141" y="83"/>
                      <a:pt x="115" y="80"/>
                      <a:pt x="132" y="7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22" name="Freeform 750"/>
              <p:cNvSpPr>
                <a:spLocks/>
              </p:cNvSpPr>
              <p:nvPr/>
            </p:nvSpPr>
            <p:spPr bwMode="auto">
              <a:xfrm rot="-366254">
                <a:off x="1190" y="2363"/>
                <a:ext cx="53" cy="74"/>
              </a:xfrm>
              <a:custGeom>
                <a:avLst/>
                <a:gdLst>
                  <a:gd name="T0" fmla="*/ 251 w 356"/>
                  <a:gd name="T1" fmla="*/ 411 h 441"/>
                  <a:gd name="T2" fmla="*/ 224 w 356"/>
                  <a:gd name="T3" fmla="*/ 381 h 441"/>
                  <a:gd name="T4" fmla="*/ 233 w 356"/>
                  <a:gd name="T5" fmla="*/ 366 h 441"/>
                  <a:gd name="T6" fmla="*/ 227 w 356"/>
                  <a:gd name="T7" fmla="*/ 363 h 441"/>
                  <a:gd name="T8" fmla="*/ 203 w 356"/>
                  <a:gd name="T9" fmla="*/ 345 h 441"/>
                  <a:gd name="T10" fmla="*/ 230 w 356"/>
                  <a:gd name="T11" fmla="*/ 315 h 441"/>
                  <a:gd name="T12" fmla="*/ 218 w 356"/>
                  <a:gd name="T13" fmla="*/ 327 h 441"/>
                  <a:gd name="T14" fmla="*/ 227 w 356"/>
                  <a:gd name="T15" fmla="*/ 306 h 441"/>
                  <a:gd name="T16" fmla="*/ 209 w 356"/>
                  <a:gd name="T17" fmla="*/ 288 h 441"/>
                  <a:gd name="T18" fmla="*/ 188 w 356"/>
                  <a:gd name="T19" fmla="*/ 285 h 441"/>
                  <a:gd name="T20" fmla="*/ 185 w 356"/>
                  <a:gd name="T21" fmla="*/ 222 h 441"/>
                  <a:gd name="T22" fmla="*/ 122 w 356"/>
                  <a:gd name="T23" fmla="*/ 174 h 441"/>
                  <a:gd name="T24" fmla="*/ 128 w 356"/>
                  <a:gd name="T25" fmla="*/ 180 h 441"/>
                  <a:gd name="T26" fmla="*/ 143 w 356"/>
                  <a:gd name="T27" fmla="*/ 207 h 441"/>
                  <a:gd name="T28" fmla="*/ 155 w 356"/>
                  <a:gd name="T29" fmla="*/ 231 h 441"/>
                  <a:gd name="T30" fmla="*/ 131 w 356"/>
                  <a:gd name="T31" fmla="*/ 279 h 441"/>
                  <a:gd name="T32" fmla="*/ 104 w 356"/>
                  <a:gd name="T33" fmla="*/ 252 h 441"/>
                  <a:gd name="T34" fmla="*/ 98 w 356"/>
                  <a:gd name="T35" fmla="*/ 264 h 441"/>
                  <a:gd name="T36" fmla="*/ 68 w 356"/>
                  <a:gd name="T37" fmla="*/ 231 h 441"/>
                  <a:gd name="T38" fmla="*/ 44 w 356"/>
                  <a:gd name="T39" fmla="*/ 204 h 441"/>
                  <a:gd name="T40" fmla="*/ 62 w 356"/>
                  <a:gd name="T41" fmla="*/ 213 h 441"/>
                  <a:gd name="T42" fmla="*/ 74 w 356"/>
                  <a:gd name="T43" fmla="*/ 180 h 441"/>
                  <a:gd name="T44" fmla="*/ 44 w 356"/>
                  <a:gd name="T45" fmla="*/ 162 h 441"/>
                  <a:gd name="T46" fmla="*/ 32 w 356"/>
                  <a:gd name="T47" fmla="*/ 174 h 441"/>
                  <a:gd name="T48" fmla="*/ 38 w 356"/>
                  <a:gd name="T49" fmla="*/ 237 h 441"/>
                  <a:gd name="T50" fmla="*/ 11 w 356"/>
                  <a:gd name="T51" fmla="*/ 162 h 441"/>
                  <a:gd name="T52" fmla="*/ 17 w 356"/>
                  <a:gd name="T53" fmla="*/ 105 h 441"/>
                  <a:gd name="T54" fmla="*/ 44 w 356"/>
                  <a:gd name="T55" fmla="*/ 123 h 441"/>
                  <a:gd name="T56" fmla="*/ 53 w 356"/>
                  <a:gd name="T57" fmla="*/ 111 h 441"/>
                  <a:gd name="T58" fmla="*/ 89 w 356"/>
                  <a:gd name="T59" fmla="*/ 108 h 441"/>
                  <a:gd name="T60" fmla="*/ 89 w 356"/>
                  <a:gd name="T61" fmla="*/ 69 h 441"/>
                  <a:gd name="T62" fmla="*/ 98 w 356"/>
                  <a:gd name="T63" fmla="*/ 39 h 441"/>
                  <a:gd name="T64" fmla="*/ 140 w 356"/>
                  <a:gd name="T65" fmla="*/ 60 h 441"/>
                  <a:gd name="T66" fmla="*/ 161 w 356"/>
                  <a:gd name="T67" fmla="*/ 63 h 441"/>
                  <a:gd name="T68" fmla="*/ 149 w 356"/>
                  <a:gd name="T69" fmla="*/ 33 h 441"/>
                  <a:gd name="T70" fmla="*/ 179 w 356"/>
                  <a:gd name="T71" fmla="*/ 9 h 441"/>
                  <a:gd name="T72" fmla="*/ 212 w 356"/>
                  <a:gd name="T73" fmla="*/ 45 h 441"/>
                  <a:gd name="T74" fmla="*/ 197 w 356"/>
                  <a:gd name="T75" fmla="*/ 84 h 441"/>
                  <a:gd name="T76" fmla="*/ 218 w 356"/>
                  <a:gd name="T77" fmla="*/ 132 h 441"/>
                  <a:gd name="T78" fmla="*/ 233 w 356"/>
                  <a:gd name="T79" fmla="*/ 138 h 441"/>
                  <a:gd name="T80" fmla="*/ 233 w 356"/>
                  <a:gd name="T81" fmla="*/ 240 h 441"/>
                  <a:gd name="T82" fmla="*/ 293 w 356"/>
                  <a:gd name="T83" fmla="*/ 282 h 441"/>
                  <a:gd name="T84" fmla="*/ 251 w 356"/>
                  <a:gd name="T85" fmla="*/ 312 h 441"/>
                  <a:gd name="T86" fmla="*/ 245 w 356"/>
                  <a:gd name="T87" fmla="*/ 351 h 441"/>
                  <a:gd name="T88" fmla="*/ 257 w 356"/>
                  <a:gd name="T89" fmla="*/ 339 h 441"/>
                  <a:gd name="T90" fmla="*/ 278 w 356"/>
                  <a:gd name="T91" fmla="*/ 318 h 441"/>
                  <a:gd name="T92" fmla="*/ 320 w 356"/>
                  <a:gd name="T93" fmla="*/ 297 h 441"/>
                  <a:gd name="T94" fmla="*/ 326 w 356"/>
                  <a:gd name="T95" fmla="*/ 306 h 441"/>
                  <a:gd name="T96" fmla="*/ 281 w 356"/>
                  <a:gd name="T97" fmla="*/ 333 h 441"/>
                  <a:gd name="T98" fmla="*/ 260 w 356"/>
                  <a:gd name="T99" fmla="*/ 441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56" h="441">
                    <a:moveTo>
                      <a:pt x="260" y="441"/>
                    </a:moveTo>
                    <a:cubicBezTo>
                      <a:pt x="257" y="433"/>
                      <a:pt x="257" y="417"/>
                      <a:pt x="251" y="411"/>
                    </a:cubicBezTo>
                    <a:cubicBezTo>
                      <a:pt x="246" y="406"/>
                      <a:pt x="239" y="406"/>
                      <a:pt x="233" y="402"/>
                    </a:cubicBezTo>
                    <a:cubicBezTo>
                      <a:pt x="219" y="407"/>
                      <a:pt x="216" y="393"/>
                      <a:pt x="224" y="381"/>
                    </a:cubicBezTo>
                    <a:cubicBezTo>
                      <a:pt x="228" y="375"/>
                      <a:pt x="236" y="376"/>
                      <a:pt x="242" y="372"/>
                    </a:cubicBezTo>
                    <a:cubicBezTo>
                      <a:pt x="239" y="370"/>
                      <a:pt x="232" y="370"/>
                      <a:pt x="233" y="366"/>
                    </a:cubicBezTo>
                    <a:cubicBezTo>
                      <a:pt x="234" y="361"/>
                      <a:pt x="249" y="359"/>
                      <a:pt x="245" y="357"/>
                    </a:cubicBezTo>
                    <a:cubicBezTo>
                      <a:pt x="239" y="354"/>
                      <a:pt x="227" y="363"/>
                      <a:pt x="227" y="363"/>
                    </a:cubicBezTo>
                    <a:cubicBezTo>
                      <a:pt x="207" y="359"/>
                      <a:pt x="204" y="355"/>
                      <a:pt x="224" y="348"/>
                    </a:cubicBezTo>
                    <a:cubicBezTo>
                      <a:pt x="217" y="347"/>
                      <a:pt x="209" y="349"/>
                      <a:pt x="203" y="345"/>
                    </a:cubicBezTo>
                    <a:cubicBezTo>
                      <a:pt x="195" y="339"/>
                      <a:pt x="230" y="333"/>
                      <a:pt x="230" y="333"/>
                    </a:cubicBezTo>
                    <a:cubicBezTo>
                      <a:pt x="230" y="333"/>
                      <a:pt x="238" y="315"/>
                      <a:pt x="230" y="315"/>
                    </a:cubicBezTo>
                    <a:cubicBezTo>
                      <a:pt x="227" y="315"/>
                      <a:pt x="229" y="322"/>
                      <a:pt x="227" y="324"/>
                    </a:cubicBezTo>
                    <a:cubicBezTo>
                      <a:pt x="225" y="326"/>
                      <a:pt x="221" y="326"/>
                      <a:pt x="218" y="327"/>
                    </a:cubicBezTo>
                    <a:cubicBezTo>
                      <a:pt x="212" y="326"/>
                      <a:pt x="181" y="316"/>
                      <a:pt x="206" y="309"/>
                    </a:cubicBezTo>
                    <a:cubicBezTo>
                      <a:pt x="213" y="307"/>
                      <a:pt x="220" y="307"/>
                      <a:pt x="227" y="306"/>
                    </a:cubicBezTo>
                    <a:cubicBezTo>
                      <a:pt x="233" y="287"/>
                      <a:pt x="213" y="306"/>
                      <a:pt x="203" y="309"/>
                    </a:cubicBezTo>
                    <a:cubicBezTo>
                      <a:pt x="195" y="297"/>
                      <a:pt x="195" y="293"/>
                      <a:pt x="209" y="288"/>
                    </a:cubicBezTo>
                    <a:cubicBezTo>
                      <a:pt x="208" y="285"/>
                      <a:pt x="209" y="279"/>
                      <a:pt x="206" y="279"/>
                    </a:cubicBezTo>
                    <a:cubicBezTo>
                      <a:pt x="200" y="278"/>
                      <a:pt x="188" y="285"/>
                      <a:pt x="188" y="285"/>
                    </a:cubicBezTo>
                    <a:cubicBezTo>
                      <a:pt x="182" y="263"/>
                      <a:pt x="181" y="254"/>
                      <a:pt x="158" y="246"/>
                    </a:cubicBezTo>
                    <a:cubicBezTo>
                      <a:pt x="162" y="226"/>
                      <a:pt x="165" y="226"/>
                      <a:pt x="185" y="222"/>
                    </a:cubicBezTo>
                    <a:cubicBezTo>
                      <a:pt x="173" y="214"/>
                      <a:pt x="159" y="202"/>
                      <a:pt x="146" y="198"/>
                    </a:cubicBezTo>
                    <a:cubicBezTo>
                      <a:pt x="137" y="180"/>
                      <a:pt x="144" y="188"/>
                      <a:pt x="122" y="174"/>
                    </a:cubicBezTo>
                    <a:cubicBezTo>
                      <a:pt x="119" y="172"/>
                      <a:pt x="113" y="168"/>
                      <a:pt x="113" y="168"/>
                    </a:cubicBezTo>
                    <a:cubicBezTo>
                      <a:pt x="129" y="193"/>
                      <a:pt x="108" y="164"/>
                      <a:pt x="128" y="180"/>
                    </a:cubicBezTo>
                    <a:cubicBezTo>
                      <a:pt x="135" y="185"/>
                      <a:pt x="146" y="198"/>
                      <a:pt x="146" y="198"/>
                    </a:cubicBezTo>
                    <a:cubicBezTo>
                      <a:pt x="145" y="201"/>
                      <a:pt x="146" y="205"/>
                      <a:pt x="143" y="207"/>
                    </a:cubicBezTo>
                    <a:cubicBezTo>
                      <a:pt x="139" y="210"/>
                      <a:pt x="131" y="206"/>
                      <a:pt x="128" y="210"/>
                    </a:cubicBezTo>
                    <a:cubicBezTo>
                      <a:pt x="123" y="216"/>
                      <a:pt x="150" y="229"/>
                      <a:pt x="155" y="231"/>
                    </a:cubicBezTo>
                    <a:cubicBezTo>
                      <a:pt x="158" y="245"/>
                      <a:pt x="168" y="260"/>
                      <a:pt x="164" y="273"/>
                    </a:cubicBezTo>
                    <a:cubicBezTo>
                      <a:pt x="147" y="270"/>
                      <a:pt x="145" y="270"/>
                      <a:pt x="131" y="279"/>
                    </a:cubicBezTo>
                    <a:cubicBezTo>
                      <a:pt x="142" y="262"/>
                      <a:pt x="130" y="274"/>
                      <a:pt x="125" y="249"/>
                    </a:cubicBezTo>
                    <a:cubicBezTo>
                      <a:pt x="118" y="250"/>
                      <a:pt x="110" y="248"/>
                      <a:pt x="104" y="252"/>
                    </a:cubicBezTo>
                    <a:cubicBezTo>
                      <a:pt x="101" y="254"/>
                      <a:pt x="108" y="258"/>
                      <a:pt x="107" y="261"/>
                    </a:cubicBezTo>
                    <a:cubicBezTo>
                      <a:pt x="106" y="264"/>
                      <a:pt x="101" y="263"/>
                      <a:pt x="98" y="264"/>
                    </a:cubicBezTo>
                    <a:cubicBezTo>
                      <a:pt x="94" y="193"/>
                      <a:pt x="96" y="209"/>
                      <a:pt x="89" y="237"/>
                    </a:cubicBezTo>
                    <a:cubicBezTo>
                      <a:pt x="69" y="230"/>
                      <a:pt x="86" y="219"/>
                      <a:pt x="68" y="231"/>
                    </a:cubicBezTo>
                    <a:cubicBezTo>
                      <a:pt x="67" y="234"/>
                      <a:pt x="68" y="242"/>
                      <a:pt x="65" y="240"/>
                    </a:cubicBezTo>
                    <a:cubicBezTo>
                      <a:pt x="56" y="234"/>
                      <a:pt x="50" y="213"/>
                      <a:pt x="44" y="204"/>
                    </a:cubicBezTo>
                    <a:cubicBezTo>
                      <a:pt x="42" y="201"/>
                      <a:pt x="50" y="206"/>
                      <a:pt x="53" y="207"/>
                    </a:cubicBezTo>
                    <a:cubicBezTo>
                      <a:pt x="56" y="209"/>
                      <a:pt x="59" y="211"/>
                      <a:pt x="62" y="213"/>
                    </a:cubicBezTo>
                    <a:cubicBezTo>
                      <a:pt x="73" y="202"/>
                      <a:pt x="76" y="198"/>
                      <a:pt x="89" y="207"/>
                    </a:cubicBezTo>
                    <a:cubicBezTo>
                      <a:pt x="84" y="191"/>
                      <a:pt x="88" y="201"/>
                      <a:pt x="74" y="180"/>
                    </a:cubicBezTo>
                    <a:cubicBezTo>
                      <a:pt x="72" y="177"/>
                      <a:pt x="68" y="171"/>
                      <a:pt x="68" y="171"/>
                    </a:cubicBezTo>
                    <a:cubicBezTo>
                      <a:pt x="54" y="185"/>
                      <a:pt x="38" y="187"/>
                      <a:pt x="44" y="162"/>
                    </a:cubicBezTo>
                    <a:cubicBezTo>
                      <a:pt x="39" y="148"/>
                      <a:pt x="33" y="156"/>
                      <a:pt x="20" y="159"/>
                    </a:cubicBezTo>
                    <a:cubicBezTo>
                      <a:pt x="32" y="142"/>
                      <a:pt x="30" y="162"/>
                      <a:pt x="32" y="174"/>
                    </a:cubicBezTo>
                    <a:cubicBezTo>
                      <a:pt x="33" y="186"/>
                      <a:pt x="34" y="198"/>
                      <a:pt x="35" y="210"/>
                    </a:cubicBezTo>
                    <a:cubicBezTo>
                      <a:pt x="36" y="219"/>
                      <a:pt x="38" y="228"/>
                      <a:pt x="38" y="237"/>
                    </a:cubicBezTo>
                    <a:cubicBezTo>
                      <a:pt x="38" y="244"/>
                      <a:pt x="36" y="223"/>
                      <a:pt x="35" y="216"/>
                    </a:cubicBezTo>
                    <a:cubicBezTo>
                      <a:pt x="32" y="199"/>
                      <a:pt x="29" y="168"/>
                      <a:pt x="11" y="162"/>
                    </a:cubicBezTo>
                    <a:cubicBezTo>
                      <a:pt x="14" y="148"/>
                      <a:pt x="26" y="137"/>
                      <a:pt x="11" y="132"/>
                    </a:cubicBezTo>
                    <a:cubicBezTo>
                      <a:pt x="16" y="108"/>
                      <a:pt x="0" y="111"/>
                      <a:pt x="17" y="105"/>
                    </a:cubicBezTo>
                    <a:cubicBezTo>
                      <a:pt x="22" y="95"/>
                      <a:pt x="29" y="75"/>
                      <a:pt x="29" y="75"/>
                    </a:cubicBezTo>
                    <a:cubicBezTo>
                      <a:pt x="49" y="82"/>
                      <a:pt x="42" y="103"/>
                      <a:pt x="44" y="123"/>
                    </a:cubicBezTo>
                    <a:cubicBezTo>
                      <a:pt x="35" y="151"/>
                      <a:pt x="38" y="92"/>
                      <a:pt x="47" y="120"/>
                    </a:cubicBezTo>
                    <a:cubicBezTo>
                      <a:pt x="49" y="117"/>
                      <a:pt x="50" y="113"/>
                      <a:pt x="53" y="111"/>
                    </a:cubicBezTo>
                    <a:cubicBezTo>
                      <a:pt x="60" y="107"/>
                      <a:pt x="77" y="105"/>
                      <a:pt x="77" y="105"/>
                    </a:cubicBezTo>
                    <a:cubicBezTo>
                      <a:pt x="81" y="106"/>
                      <a:pt x="88" y="104"/>
                      <a:pt x="89" y="108"/>
                    </a:cubicBezTo>
                    <a:cubicBezTo>
                      <a:pt x="92" y="121"/>
                      <a:pt x="74" y="145"/>
                      <a:pt x="89" y="123"/>
                    </a:cubicBezTo>
                    <a:cubicBezTo>
                      <a:pt x="81" y="87"/>
                      <a:pt x="79" y="98"/>
                      <a:pt x="89" y="69"/>
                    </a:cubicBezTo>
                    <a:cubicBezTo>
                      <a:pt x="80" y="55"/>
                      <a:pt x="85" y="49"/>
                      <a:pt x="68" y="45"/>
                    </a:cubicBezTo>
                    <a:cubicBezTo>
                      <a:pt x="81" y="41"/>
                      <a:pt x="86" y="47"/>
                      <a:pt x="98" y="39"/>
                    </a:cubicBezTo>
                    <a:cubicBezTo>
                      <a:pt x="122" y="47"/>
                      <a:pt x="94" y="59"/>
                      <a:pt x="122" y="66"/>
                    </a:cubicBezTo>
                    <a:cubicBezTo>
                      <a:pt x="128" y="64"/>
                      <a:pt x="138" y="66"/>
                      <a:pt x="140" y="60"/>
                    </a:cubicBezTo>
                    <a:cubicBezTo>
                      <a:pt x="143" y="47"/>
                      <a:pt x="142" y="40"/>
                      <a:pt x="155" y="36"/>
                    </a:cubicBezTo>
                    <a:cubicBezTo>
                      <a:pt x="163" y="48"/>
                      <a:pt x="157" y="50"/>
                      <a:pt x="161" y="63"/>
                    </a:cubicBezTo>
                    <a:cubicBezTo>
                      <a:pt x="167" y="62"/>
                      <a:pt x="182" y="62"/>
                      <a:pt x="182" y="51"/>
                    </a:cubicBezTo>
                    <a:cubicBezTo>
                      <a:pt x="182" y="37"/>
                      <a:pt x="158" y="36"/>
                      <a:pt x="149" y="33"/>
                    </a:cubicBezTo>
                    <a:cubicBezTo>
                      <a:pt x="146" y="32"/>
                      <a:pt x="140" y="30"/>
                      <a:pt x="140" y="30"/>
                    </a:cubicBezTo>
                    <a:cubicBezTo>
                      <a:pt x="144" y="0"/>
                      <a:pt x="151" y="0"/>
                      <a:pt x="179" y="9"/>
                    </a:cubicBezTo>
                    <a:cubicBezTo>
                      <a:pt x="184" y="25"/>
                      <a:pt x="193" y="16"/>
                      <a:pt x="206" y="12"/>
                    </a:cubicBezTo>
                    <a:cubicBezTo>
                      <a:pt x="237" y="16"/>
                      <a:pt x="227" y="22"/>
                      <a:pt x="212" y="45"/>
                    </a:cubicBezTo>
                    <a:cubicBezTo>
                      <a:pt x="206" y="54"/>
                      <a:pt x="190" y="47"/>
                      <a:pt x="179" y="48"/>
                    </a:cubicBezTo>
                    <a:cubicBezTo>
                      <a:pt x="188" y="62"/>
                      <a:pt x="183" y="74"/>
                      <a:pt x="197" y="84"/>
                    </a:cubicBezTo>
                    <a:cubicBezTo>
                      <a:pt x="201" y="96"/>
                      <a:pt x="203" y="101"/>
                      <a:pt x="215" y="105"/>
                    </a:cubicBezTo>
                    <a:cubicBezTo>
                      <a:pt x="216" y="114"/>
                      <a:pt x="213" y="124"/>
                      <a:pt x="218" y="132"/>
                    </a:cubicBezTo>
                    <a:cubicBezTo>
                      <a:pt x="220" y="135"/>
                      <a:pt x="226" y="127"/>
                      <a:pt x="230" y="129"/>
                    </a:cubicBezTo>
                    <a:cubicBezTo>
                      <a:pt x="233" y="130"/>
                      <a:pt x="232" y="135"/>
                      <a:pt x="233" y="138"/>
                    </a:cubicBezTo>
                    <a:cubicBezTo>
                      <a:pt x="237" y="168"/>
                      <a:pt x="244" y="161"/>
                      <a:pt x="272" y="165"/>
                    </a:cubicBezTo>
                    <a:cubicBezTo>
                      <a:pt x="268" y="242"/>
                      <a:pt x="278" y="210"/>
                      <a:pt x="233" y="240"/>
                    </a:cubicBezTo>
                    <a:cubicBezTo>
                      <a:pt x="240" y="261"/>
                      <a:pt x="241" y="252"/>
                      <a:pt x="236" y="267"/>
                    </a:cubicBezTo>
                    <a:cubicBezTo>
                      <a:pt x="280" y="271"/>
                      <a:pt x="254" y="277"/>
                      <a:pt x="293" y="282"/>
                    </a:cubicBezTo>
                    <a:cubicBezTo>
                      <a:pt x="288" y="298"/>
                      <a:pt x="280" y="289"/>
                      <a:pt x="269" y="282"/>
                    </a:cubicBezTo>
                    <a:cubicBezTo>
                      <a:pt x="238" y="286"/>
                      <a:pt x="242" y="286"/>
                      <a:pt x="251" y="312"/>
                    </a:cubicBezTo>
                    <a:cubicBezTo>
                      <a:pt x="252" y="319"/>
                      <a:pt x="255" y="326"/>
                      <a:pt x="254" y="333"/>
                    </a:cubicBezTo>
                    <a:cubicBezTo>
                      <a:pt x="254" y="333"/>
                      <a:pt x="242" y="348"/>
                      <a:pt x="245" y="351"/>
                    </a:cubicBezTo>
                    <a:cubicBezTo>
                      <a:pt x="247" y="353"/>
                      <a:pt x="251" y="349"/>
                      <a:pt x="254" y="348"/>
                    </a:cubicBezTo>
                    <a:cubicBezTo>
                      <a:pt x="255" y="345"/>
                      <a:pt x="255" y="341"/>
                      <a:pt x="257" y="339"/>
                    </a:cubicBezTo>
                    <a:cubicBezTo>
                      <a:pt x="259" y="337"/>
                      <a:pt x="264" y="338"/>
                      <a:pt x="266" y="336"/>
                    </a:cubicBezTo>
                    <a:cubicBezTo>
                      <a:pt x="288" y="308"/>
                      <a:pt x="250" y="337"/>
                      <a:pt x="278" y="318"/>
                    </a:cubicBezTo>
                    <a:cubicBezTo>
                      <a:pt x="286" y="341"/>
                      <a:pt x="292" y="309"/>
                      <a:pt x="299" y="303"/>
                    </a:cubicBezTo>
                    <a:cubicBezTo>
                      <a:pt x="301" y="301"/>
                      <a:pt x="319" y="297"/>
                      <a:pt x="320" y="297"/>
                    </a:cubicBezTo>
                    <a:cubicBezTo>
                      <a:pt x="337" y="286"/>
                      <a:pt x="333" y="281"/>
                      <a:pt x="356" y="285"/>
                    </a:cubicBezTo>
                    <a:cubicBezTo>
                      <a:pt x="346" y="298"/>
                      <a:pt x="342" y="302"/>
                      <a:pt x="326" y="306"/>
                    </a:cubicBezTo>
                    <a:cubicBezTo>
                      <a:pt x="314" y="314"/>
                      <a:pt x="302" y="319"/>
                      <a:pt x="290" y="327"/>
                    </a:cubicBezTo>
                    <a:cubicBezTo>
                      <a:pt x="287" y="329"/>
                      <a:pt x="281" y="333"/>
                      <a:pt x="281" y="333"/>
                    </a:cubicBezTo>
                    <a:cubicBezTo>
                      <a:pt x="269" y="351"/>
                      <a:pt x="272" y="375"/>
                      <a:pt x="257" y="390"/>
                    </a:cubicBezTo>
                    <a:cubicBezTo>
                      <a:pt x="260" y="433"/>
                      <a:pt x="260" y="416"/>
                      <a:pt x="260" y="441"/>
                    </a:cubicBez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23" name="Freeform 751"/>
              <p:cNvSpPr>
                <a:spLocks/>
              </p:cNvSpPr>
              <p:nvPr/>
            </p:nvSpPr>
            <p:spPr bwMode="auto">
              <a:xfrm rot="-366254">
                <a:off x="1191" y="2522"/>
                <a:ext cx="47" cy="45"/>
              </a:xfrm>
              <a:custGeom>
                <a:avLst/>
                <a:gdLst>
                  <a:gd name="T0" fmla="*/ 252 w 318"/>
                  <a:gd name="T1" fmla="*/ 93 h 269"/>
                  <a:gd name="T2" fmla="*/ 225 w 318"/>
                  <a:gd name="T3" fmla="*/ 30 h 269"/>
                  <a:gd name="T4" fmla="*/ 189 w 318"/>
                  <a:gd name="T5" fmla="*/ 0 h 269"/>
                  <a:gd name="T6" fmla="*/ 171 w 318"/>
                  <a:gd name="T7" fmla="*/ 0 h 269"/>
                  <a:gd name="T8" fmla="*/ 99 w 318"/>
                  <a:gd name="T9" fmla="*/ 45 h 269"/>
                  <a:gd name="T10" fmla="*/ 81 w 318"/>
                  <a:gd name="T11" fmla="*/ 66 h 269"/>
                  <a:gd name="T12" fmla="*/ 78 w 318"/>
                  <a:gd name="T13" fmla="*/ 90 h 269"/>
                  <a:gd name="T14" fmla="*/ 39 w 318"/>
                  <a:gd name="T15" fmla="*/ 87 h 269"/>
                  <a:gd name="T16" fmla="*/ 84 w 318"/>
                  <a:gd name="T17" fmla="*/ 99 h 269"/>
                  <a:gd name="T18" fmla="*/ 30 w 318"/>
                  <a:gd name="T19" fmla="*/ 138 h 269"/>
                  <a:gd name="T20" fmla="*/ 0 w 318"/>
                  <a:gd name="T21" fmla="*/ 159 h 269"/>
                  <a:gd name="T22" fmla="*/ 45 w 318"/>
                  <a:gd name="T23" fmla="*/ 159 h 269"/>
                  <a:gd name="T24" fmla="*/ 81 w 318"/>
                  <a:gd name="T25" fmla="*/ 168 h 269"/>
                  <a:gd name="T26" fmla="*/ 108 w 318"/>
                  <a:gd name="T27" fmla="*/ 171 h 269"/>
                  <a:gd name="T28" fmla="*/ 93 w 318"/>
                  <a:gd name="T29" fmla="*/ 216 h 269"/>
                  <a:gd name="T30" fmla="*/ 135 w 318"/>
                  <a:gd name="T31" fmla="*/ 198 h 269"/>
                  <a:gd name="T32" fmla="*/ 144 w 318"/>
                  <a:gd name="T33" fmla="*/ 114 h 269"/>
                  <a:gd name="T34" fmla="*/ 138 w 318"/>
                  <a:gd name="T35" fmla="*/ 228 h 269"/>
                  <a:gd name="T36" fmla="*/ 183 w 318"/>
                  <a:gd name="T37" fmla="*/ 213 h 269"/>
                  <a:gd name="T38" fmla="*/ 195 w 318"/>
                  <a:gd name="T39" fmla="*/ 162 h 269"/>
                  <a:gd name="T40" fmla="*/ 177 w 318"/>
                  <a:gd name="T41" fmla="*/ 129 h 269"/>
                  <a:gd name="T42" fmla="*/ 165 w 318"/>
                  <a:gd name="T43" fmla="*/ 66 h 269"/>
                  <a:gd name="T44" fmla="*/ 177 w 318"/>
                  <a:gd name="T45" fmla="*/ 36 h 269"/>
                  <a:gd name="T46" fmla="*/ 162 w 318"/>
                  <a:gd name="T47" fmla="*/ 75 h 269"/>
                  <a:gd name="T48" fmla="*/ 207 w 318"/>
                  <a:gd name="T49" fmla="*/ 141 h 269"/>
                  <a:gd name="T50" fmla="*/ 207 w 318"/>
                  <a:gd name="T51" fmla="*/ 171 h 269"/>
                  <a:gd name="T52" fmla="*/ 171 w 318"/>
                  <a:gd name="T53" fmla="*/ 234 h 269"/>
                  <a:gd name="T54" fmla="*/ 210 w 318"/>
                  <a:gd name="T55" fmla="*/ 222 h 269"/>
                  <a:gd name="T56" fmla="*/ 237 w 318"/>
                  <a:gd name="T57" fmla="*/ 213 h 269"/>
                  <a:gd name="T58" fmla="*/ 249 w 318"/>
                  <a:gd name="T59" fmla="*/ 234 h 269"/>
                  <a:gd name="T60" fmla="*/ 282 w 318"/>
                  <a:gd name="T61" fmla="*/ 249 h 269"/>
                  <a:gd name="T62" fmla="*/ 276 w 318"/>
                  <a:gd name="T63" fmla="*/ 120 h 269"/>
                  <a:gd name="T64" fmla="*/ 282 w 318"/>
                  <a:gd name="T65" fmla="*/ 4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18" h="269">
                    <a:moveTo>
                      <a:pt x="282" y="48"/>
                    </a:moveTo>
                    <a:cubicBezTo>
                      <a:pt x="278" y="66"/>
                      <a:pt x="271" y="87"/>
                      <a:pt x="252" y="93"/>
                    </a:cubicBezTo>
                    <a:cubicBezTo>
                      <a:pt x="244" y="81"/>
                      <a:pt x="247" y="78"/>
                      <a:pt x="255" y="66"/>
                    </a:cubicBezTo>
                    <a:cubicBezTo>
                      <a:pt x="238" y="49"/>
                      <a:pt x="252" y="39"/>
                      <a:pt x="225" y="30"/>
                    </a:cubicBezTo>
                    <a:cubicBezTo>
                      <a:pt x="221" y="24"/>
                      <a:pt x="222" y="13"/>
                      <a:pt x="216" y="9"/>
                    </a:cubicBezTo>
                    <a:cubicBezTo>
                      <a:pt x="208" y="4"/>
                      <a:pt x="189" y="0"/>
                      <a:pt x="189" y="0"/>
                    </a:cubicBezTo>
                    <a:cubicBezTo>
                      <a:pt x="183" y="17"/>
                      <a:pt x="198" y="7"/>
                      <a:pt x="192" y="24"/>
                    </a:cubicBezTo>
                    <a:cubicBezTo>
                      <a:pt x="178" y="3"/>
                      <a:pt x="186" y="10"/>
                      <a:pt x="171" y="0"/>
                    </a:cubicBezTo>
                    <a:cubicBezTo>
                      <a:pt x="150" y="14"/>
                      <a:pt x="147" y="51"/>
                      <a:pt x="129" y="57"/>
                    </a:cubicBezTo>
                    <a:cubicBezTo>
                      <a:pt x="119" y="50"/>
                      <a:pt x="111" y="48"/>
                      <a:pt x="99" y="45"/>
                    </a:cubicBezTo>
                    <a:cubicBezTo>
                      <a:pt x="95" y="46"/>
                      <a:pt x="90" y="45"/>
                      <a:pt x="87" y="48"/>
                    </a:cubicBezTo>
                    <a:cubicBezTo>
                      <a:pt x="83" y="53"/>
                      <a:pt x="81" y="66"/>
                      <a:pt x="81" y="66"/>
                    </a:cubicBezTo>
                    <a:cubicBezTo>
                      <a:pt x="86" y="82"/>
                      <a:pt x="101" y="75"/>
                      <a:pt x="114" y="84"/>
                    </a:cubicBezTo>
                    <a:cubicBezTo>
                      <a:pt x="102" y="88"/>
                      <a:pt x="88" y="83"/>
                      <a:pt x="78" y="90"/>
                    </a:cubicBezTo>
                    <a:cubicBezTo>
                      <a:pt x="74" y="93"/>
                      <a:pt x="85" y="101"/>
                      <a:pt x="81" y="105"/>
                    </a:cubicBezTo>
                    <a:cubicBezTo>
                      <a:pt x="81" y="105"/>
                      <a:pt x="55" y="91"/>
                      <a:pt x="39" y="87"/>
                    </a:cubicBezTo>
                    <a:cubicBezTo>
                      <a:pt x="35" y="76"/>
                      <a:pt x="39" y="58"/>
                      <a:pt x="27" y="75"/>
                    </a:cubicBezTo>
                    <a:cubicBezTo>
                      <a:pt x="34" y="102"/>
                      <a:pt x="59" y="97"/>
                      <a:pt x="84" y="99"/>
                    </a:cubicBezTo>
                    <a:cubicBezTo>
                      <a:pt x="75" y="112"/>
                      <a:pt x="66" y="122"/>
                      <a:pt x="57" y="135"/>
                    </a:cubicBezTo>
                    <a:cubicBezTo>
                      <a:pt x="52" y="154"/>
                      <a:pt x="47" y="141"/>
                      <a:pt x="30" y="138"/>
                    </a:cubicBezTo>
                    <a:cubicBezTo>
                      <a:pt x="22" y="139"/>
                      <a:pt x="13" y="136"/>
                      <a:pt x="6" y="141"/>
                    </a:cubicBezTo>
                    <a:cubicBezTo>
                      <a:pt x="1" y="145"/>
                      <a:pt x="0" y="159"/>
                      <a:pt x="0" y="159"/>
                    </a:cubicBezTo>
                    <a:cubicBezTo>
                      <a:pt x="11" y="166"/>
                      <a:pt x="15" y="169"/>
                      <a:pt x="27" y="165"/>
                    </a:cubicBezTo>
                    <a:cubicBezTo>
                      <a:pt x="31" y="152"/>
                      <a:pt x="36" y="145"/>
                      <a:pt x="45" y="159"/>
                    </a:cubicBezTo>
                    <a:cubicBezTo>
                      <a:pt x="39" y="177"/>
                      <a:pt x="37" y="193"/>
                      <a:pt x="57" y="198"/>
                    </a:cubicBezTo>
                    <a:cubicBezTo>
                      <a:pt x="61" y="187"/>
                      <a:pt x="71" y="174"/>
                      <a:pt x="81" y="168"/>
                    </a:cubicBezTo>
                    <a:cubicBezTo>
                      <a:pt x="95" y="146"/>
                      <a:pt x="92" y="151"/>
                      <a:pt x="114" y="144"/>
                    </a:cubicBezTo>
                    <a:cubicBezTo>
                      <a:pt x="119" y="158"/>
                      <a:pt x="114" y="159"/>
                      <a:pt x="108" y="171"/>
                    </a:cubicBezTo>
                    <a:cubicBezTo>
                      <a:pt x="94" y="202"/>
                      <a:pt x="110" y="197"/>
                      <a:pt x="75" y="204"/>
                    </a:cubicBezTo>
                    <a:cubicBezTo>
                      <a:pt x="70" y="220"/>
                      <a:pt x="80" y="219"/>
                      <a:pt x="93" y="216"/>
                    </a:cubicBezTo>
                    <a:cubicBezTo>
                      <a:pt x="105" y="219"/>
                      <a:pt x="120" y="224"/>
                      <a:pt x="132" y="216"/>
                    </a:cubicBezTo>
                    <a:cubicBezTo>
                      <a:pt x="137" y="213"/>
                      <a:pt x="132" y="203"/>
                      <a:pt x="135" y="198"/>
                    </a:cubicBezTo>
                    <a:cubicBezTo>
                      <a:pt x="138" y="192"/>
                      <a:pt x="151" y="190"/>
                      <a:pt x="156" y="189"/>
                    </a:cubicBezTo>
                    <a:cubicBezTo>
                      <a:pt x="182" y="171"/>
                      <a:pt x="151" y="135"/>
                      <a:pt x="144" y="114"/>
                    </a:cubicBezTo>
                    <a:cubicBezTo>
                      <a:pt x="161" y="103"/>
                      <a:pt x="162" y="111"/>
                      <a:pt x="165" y="129"/>
                    </a:cubicBezTo>
                    <a:cubicBezTo>
                      <a:pt x="168" y="172"/>
                      <a:pt x="187" y="218"/>
                      <a:pt x="138" y="228"/>
                    </a:cubicBezTo>
                    <a:cubicBezTo>
                      <a:pt x="127" y="245"/>
                      <a:pt x="147" y="241"/>
                      <a:pt x="162" y="243"/>
                    </a:cubicBezTo>
                    <a:cubicBezTo>
                      <a:pt x="169" y="232"/>
                      <a:pt x="174" y="222"/>
                      <a:pt x="183" y="213"/>
                    </a:cubicBezTo>
                    <a:cubicBezTo>
                      <a:pt x="188" y="199"/>
                      <a:pt x="184" y="193"/>
                      <a:pt x="174" y="183"/>
                    </a:cubicBezTo>
                    <a:cubicBezTo>
                      <a:pt x="184" y="173"/>
                      <a:pt x="189" y="174"/>
                      <a:pt x="195" y="162"/>
                    </a:cubicBezTo>
                    <a:cubicBezTo>
                      <a:pt x="199" y="156"/>
                      <a:pt x="207" y="144"/>
                      <a:pt x="207" y="144"/>
                    </a:cubicBezTo>
                    <a:cubicBezTo>
                      <a:pt x="195" y="140"/>
                      <a:pt x="190" y="132"/>
                      <a:pt x="177" y="129"/>
                    </a:cubicBezTo>
                    <a:cubicBezTo>
                      <a:pt x="174" y="120"/>
                      <a:pt x="180" y="102"/>
                      <a:pt x="180" y="102"/>
                    </a:cubicBezTo>
                    <a:cubicBezTo>
                      <a:pt x="176" y="89"/>
                      <a:pt x="169" y="79"/>
                      <a:pt x="165" y="66"/>
                    </a:cubicBezTo>
                    <a:cubicBezTo>
                      <a:pt x="164" y="63"/>
                      <a:pt x="162" y="57"/>
                      <a:pt x="162" y="57"/>
                    </a:cubicBezTo>
                    <a:cubicBezTo>
                      <a:pt x="169" y="36"/>
                      <a:pt x="162" y="41"/>
                      <a:pt x="177" y="36"/>
                    </a:cubicBezTo>
                    <a:cubicBezTo>
                      <a:pt x="169" y="68"/>
                      <a:pt x="180" y="30"/>
                      <a:pt x="168" y="57"/>
                    </a:cubicBezTo>
                    <a:cubicBezTo>
                      <a:pt x="165" y="63"/>
                      <a:pt x="162" y="75"/>
                      <a:pt x="162" y="75"/>
                    </a:cubicBezTo>
                    <a:cubicBezTo>
                      <a:pt x="165" y="92"/>
                      <a:pt x="164" y="100"/>
                      <a:pt x="180" y="105"/>
                    </a:cubicBezTo>
                    <a:cubicBezTo>
                      <a:pt x="195" y="127"/>
                      <a:pt x="175" y="163"/>
                      <a:pt x="207" y="141"/>
                    </a:cubicBezTo>
                    <a:cubicBezTo>
                      <a:pt x="209" y="138"/>
                      <a:pt x="218" y="120"/>
                      <a:pt x="222" y="135"/>
                    </a:cubicBezTo>
                    <a:cubicBezTo>
                      <a:pt x="226" y="147"/>
                      <a:pt x="207" y="171"/>
                      <a:pt x="207" y="171"/>
                    </a:cubicBezTo>
                    <a:cubicBezTo>
                      <a:pt x="203" y="186"/>
                      <a:pt x="197" y="186"/>
                      <a:pt x="189" y="198"/>
                    </a:cubicBezTo>
                    <a:cubicBezTo>
                      <a:pt x="196" y="218"/>
                      <a:pt x="184" y="221"/>
                      <a:pt x="171" y="234"/>
                    </a:cubicBezTo>
                    <a:cubicBezTo>
                      <a:pt x="166" y="248"/>
                      <a:pt x="174" y="248"/>
                      <a:pt x="186" y="252"/>
                    </a:cubicBezTo>
                    <a:cubicBezTo>
                      <a:pt x="206" y="245"/>
                      <a:pt x="202" y="228"/>
                      <a:pt x="210" y="222"/>
                    </a:cubicBezTo>
                    <a:cubicBezTo>
                      <a:pt x="215" y="218"/>
                      <a:pt x="222" y="218"/>
                      <a:pt x="228" y="216"/>
                    </a:cubicBezTo>
                    <a:cubicBezTo>
                      <a:pt x="231" y="215"/>
                      <a:pt x="237" y="213"/>
                      <a:pt x="237" y="213"/>
                    </a:cubicBezTo>
                    <a:cubicBezTo>
                      <a:pt x="244" y="202"/>
                      <a:pt x="247" y="196"/>
                      <a:pt x="261" y="201"/>
                    </a:cubicBezTo>
                    <a:cubicBezTo>
                      <a:pt x="258" y="214"/>
                      <a:pt x="253" y="222"/>
                      <a:pt x="249" y="234"/>
                    </a:cubicBezTo>
                    <a:cubicBezTo>
                      <a:pt x="248" y="242"/>
                      <a:pt x="244" y="250"/>
                      <a:pt x="246" y="258"/>
                    </a:cubicBezTo>
                    <a:cubicBezTo>
                      <a:pt x="248" y="269"/>
                      <a:pt x="275" y="254"/>
                      <a:pt x="282" y="249"/>
                    </a:cubicBezTo>
                    <a:cubicBezTo>
                      <a:pt x="286" y="236"/>
                      <a:pt x="293" y="223"/>
                      <a:pt x="303" y="213"/>
                    </a:cubicBezTo>
                    <a:cubicBezTo>
                      <a:pt x="318" y="167"/>
                      <a:pt x="289" y="158"/>
                      <a:pt x="276" y="120"/>
                    </a:cubicBezTo>
                    <a:cubicBezTo>
                      <a:pt x="281" y="104"/>
                      <a:pt x="275" y="96"/>
                      <a:pt x="285" y="81"/>
                    </a:cubicBezTo>
                    <a:cubicBezTo>
                      <a:pt x="284" y="70"/>
                      <a:pt x="282" y="48"/>
                      <a:pt x="282" y="4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24" name="Freeform 752"/>
              <p:cNvSpPr>
                <a:spLocks/>
              </p:cNvSpPr>
              <p:nvPr/>
            </p:nvSpPr>
            <p:spPr bwMode="auto">
              <a:xfrm rot="-366254">
                <a:off x="1154" y="2253"/>
                <a:ext cx="60" cy="66"/>
              </a:xfrm>
              <a:custGeom>
                <a:avLst/>
                <a:gdLst>
                  <a:gd name="T0" fmla="*/ 322 w 401"/>
                  <a:gd name="T1" fmla="*/ 66 h 399"/>
                  <a:gd name="T2" fmla="*/ 373 w 401"/>
                  <a:gd name="T3" fmla="*/ 96 h 399"/>
                  <a:gd name="T4" fmla="*/ 397 w 401"/>
                  <a:gd name="T5" fmla="*/ 174 h 399"/>
                  <a:gd name="T6" fmla="*/ 391 w 401"/>
                  <a:gd name="T7" fmla="*/ 234 h 399"/>
                  <a:gd name="T8" fmla="*/ 367 w 401"/>
                  <a:gd name="T9" fmla="*/ 150 h 399"/>
                  <a:gd name="T10" fmla="*/ 346 w 401"/>
                  <a:gd name="T11" fmla="*/ 192 h 399"/>
                  <a:gd name="T12" fmla="*/ 385 w 401"/>
                  <a:gd name="T13" fmla="*/ 300 h 399"/>
                  <a:gd name="T14" fmla="*/ 361 w 401"/>
                  <a:gd name="T15" fmla="*/ 252 h 399"/>
                  <a:gd name="T16" fmla="*/ 346 w 401"/>
                  <a:gd name="T17" fmla="*/ 210 h 399"/>
                  <a:gd name="T18" fmla="*/ 304 w 401"/>
                  <a:gd name="T19" fmla="*/ 171 h 399"/>
                  <a:gd name="T20" fmla="*/ 325 w 401"/>
                  <a:gd name="T21" fmla="*/ 222 h 399"/>
                  <a:gd name="T22" fmla="*/ 343 w 401"/>
                  <a:gd name="T23" fmla="*/ 252 h 399"/>
                  <a:gd name="T24" fmla="*/ 355 w 401"/>
                  <a:gd name="T25" fmla="*/ 309 h 399"/>
                  <a:gd name="T26" fmla="*/ 316 w 401"/>
                  <a:gd name="T27" fmla="*/ 279 h 399"/>
                  <a:gd name="T28" fmla="*/ 316 w 401"/>
                  <a:gd name="T29" fmla="*/ 330 h 399"/>
                  <a:gd name="T30" fmla="*/ 289 w 401"/>
                  <a:gd name="T31" fmla="*/ 333 h 399"/>
                  <a:gd name="T32" fmla="*/ 271 w 401"/>
                  <a:gd name="T33" fmla="*/ 252 h 399"/>
                  <a:gd name="T34" fmla="*/ 268 w 401"/>
                  <a:gd name="T35" fmla="*/ 258 h 399"/>
                  <a:gd name="T36" fmla="*/ 256 w 401"/>
                  <a:gd name="T37" fmla="*/ 318 h 399"/>
                  <a:gd name="T38" fmla="*/ 253 w 401"/>
                  <a:gd name="T39" fmla="*/ 348 h 399"/>
                  <a:gd name="T40" fmla="*/ 214 w 401"/>
                  <a:gd name="T41" fmla="*/ 354 h 399"/>
                  <a:gd name="T42" fmla="*/ 205 w 401"/>
                  <a:gd name="T43" fmla="*/ 360 h 399"/>
                  <a:gd name="T44" fmla="*/ 196 w 401"/>
                  <a:gd name="T45" fmla="*/ 327 h 399"/>
                  <a:gd name="T46" fmla="*/ 172 w 401"/>
                  <a:gd name="T47" fmla="*/ 219 h 399"/>
                  <a:gd name="T48" fmla="*/ 130 w 401"/>
                  <a:gd name="T49" fmla="*/ 156 h 399"/>
                  <a:gd name="T50" fmla="*/ 139 w 401"/>
                  <a:gd name="T51" fmla="*/ 168 h 399"/>
                  <a:gd name="T52" fmla="*/ 178 w 401"/>
                  <a:gd name="T53" fmla="*/ 318 h 399"/>
                  <a:gd name="T54" fmla="*/ 190 w 401"/>
                  <a:gd name="T55" fmla="*/ 342 h 399"/>
                  <a:gd name="T56" fmla="*/ 169 w 401"/>
                  <a:gd name="T57" fmla="*/ 303 h 399"/>
                  <a:gd name="T58" fmla="*/ 127 w 401"/>
                  <a:gd name="T59" fmla="*/ 234 h 399"/>
                  <a:gd name="T60" fmla="*/ 154 w 401"/>
                  <a:gd name="T61" fmla="*/ 276 h 399"/>
                  <a:gd name="T62" fmla="*/ 184 w 401"/>
                  <a:gd name="T63" fmla="*/ 396 h 399"/>
                  <a:gd name="T64" fmla="*/ 154 w 401"/>
                  <a:gd name="T65" fmla="*/ 327 h 399"/>
                  <a:gd name="T66" fmla="*/ 91 w 401"/>
                  <a:gd name="T67" fmla="*/ 261 h 399"/>
                  <a:gd name="T68" fmla="*/ 94 w 401"/>
                  <a:gd name="T69" fmla="*/ 234 h 399"/>
                  <a:gd name="T70" fmla="*/ 67 w 401"/>
                  <a:gd name="T71" fmla="*/ 195 h 399"/>
                  <a:gd name="T72" fmla="*/ 112 w 401"/>
                  <a:gd name="T73" fmla="*/ 162 h 399"/>
                  <a:gd name="T74" fmla="*/ 118 w 401"/>
                  <a:gd name="T75" fmla="*/ 135 h 399"/>
                  <a:gd name="T76" fmla="*/ 190 w 401"/>
                  <a:gd name="T77" fmla="*/ 165 h 399"/>
                  <a:gd name="T78" fmla="*/ 229 w 401"/>
                  <a:gd name="T79" fmla="*/ 171 h 399"/>
                  <a:gd name="T80" fmla="*/ 274 w 401"/>
                  <a:gd name="T81" fmla="*/ 141 h 399"/>
                  <a:gd name="T82" fmla="*/ 316 w 401"/>
                  <a:gd name="T83" fmla="*/ 153 h 399"/>
                  <a:gd name="T84" fmla="*/ 244 w 401"/>
                  <a:gd name="T85" fmla="*/ 150 h 399"/>
                  <a:gd name="T86" fmla="*/ 154 w 401"/>
                  <a:gd name="T87" fmla="*/ 120 h 399"/>
                  <a:gd name="T88" fmla="*/ 109 w 401"/>
                  <a:gd name="T89" fmla="*/ 105 h 399"/>
                  <a:gd name="T90" fmla="*/ 46 w 401"/>
                  <a:gd name="T91" fmla="*/ 171 h 399"/>
                  <a:gd name="T92" fmla="*/ 4 w 401"/>
                  <a:gd name="T93" fmla="*/ 216 h 399"/>
                  <a:gd name="T94" fmla="*/ 58 w 401"/>
                  <a:gd name="T95" fmla="*/ 174 h 399"/>
                  <a:gd name="T96" fmla="*/ 97 w 401"/>
                  <a:gd name="T97" fmla="*/ 123 h 399"/>
                  <a:gd name="T98" fmla="*/ 88 w 401"/>
                  <a:gd name="T99" fmla="*/ 90 h 399"/>
                  <a:gd name="T100" fmla="*/ 40 w 401"/>
                  <a:gd name="T101" fmla="*/ 114 h 399"/>
                  <a:gd name="T102" fmla="*/ 124 w 401"/>
                  <a:gd name="T103" fmla="*/ 72 h 399"/>
                  <a:gd name="T104" fmla="*/ 118 w 401"/>
                  <a:gd name="T105" fmla="*/ 87 h 399"/>
                  <a:gd name="T106" fmla="*/ 172 w 401"/>
                  <a:gd name="T107" fmla="*/ 93 h 399"/>
                  <a:gd name="T108" fmla="*/ 214 w 401"/>
                  <a:gd name="T109" fmla="*/ 105 h 399"/>
                  <a:gd name="T110" fmla="*/ 256 w 401"/>
                  <a:gd name="T111" fmla="*/ 126 h 399"/>
                  <a:gd name="T112" fmla="*/ 217 w 401"/>
                  <a:gd name="T113" fmla="*/ 84 h 399"/>
                  <a:gd name="T114" fmla="*/ 253 w 401"/>
                  <a:gd name="T115" fmla="*/ 33 h 399"/>
                  <a:gd name="T116" fmla="*/ 337 w 401"/>
                  <a:gd name="T117" fmla="*/ 18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01" h="399">
                    <a:moveTo>
                      <a:pt x="343" y="36"/>
                    </a:moveTo>
                    <a:cubicBezTo>
                      <a:pt x="317" y="31"/>
                      <a:pt x="336" y="28"/>
                      <a:pt x="316" y="21"/>
                    </a:cubicBezTo>
                    <a:cubicBezTo>
                      <a:pt x="318" y="39"/>
                      <a:pt x="326" y="50"/>
                      <a:pt x="322" y="66"/>
                    </a:cubicBezTo>
                    <a:cubicBezTo>
                      <a:pt x="327" y="87"/>
                      <a:pt x="328" y="71"/>
                      <a:pt x="343" y="66"/>
                    </a:cubicBezTo>
                    <a:cubicBezTo>
                      <a:pt x="349" y="67"/>
                      <a:pt x="357" y="64"/>
                      <a:pt x="361" y="69"/>
                    </a:cubicBezTo>
                    <a:cubicBezTo>
                      <a:pt x="388" y="104"/>
                      <a:pt x="347" y="87"/>
                      <a:pt x="373" y="96"/>
                    </a:cubicBezTo>
                    <a:cubicBezTo>
                      <a:pt x="368" y="110"/>
                      <a:pt x="377" y="105"/>
                      <a:pt x="385" y="117"/>
                    </a:cubicBezTo>
                    <a:cubicBezTo>
                      <a:pt x="389" y="131"/>
                      <a:pt x="396" y="131"/>
                      <a:pt x="400" y="144"/>
                    </a:cubicBezTo>
                    <a:cubicBezTo>
                      <a:pt x="399" y="154"/>
                      <a:pt x="401" y="165"/>
                      <a:pt x="397" y="174"/>
                    </a:cubicBezTo>
                    <a:cubicBezTo>
                      <a:pt x="392" y="185"/>
                      <a:pt x="381" y="148"/>
                      <a:pt x="391" y="177"/>
                    </a:cubicBezTo>
                    <a:cubicBezTo>
                      <a:pt x="389" y="187"/>
                      <a:pt x="394" y="207"/>
                      <a:pt x="394" y="207"/>
                    </a:cubicBezTo>
                    <a:cubicBezTo>
                      <a:pt x="393" y="216"/>
                      <a:pt x="397" y="228"/>
                      <a:pt x="391" y="234"/>
                    </a:cubicBezTo>
                    <a:cubicBezTo>
                      <a:pt x="387" y="238"/>
                      <a:pt x="387" y="222"/>
                      <a:pt x="385" y="216"/>
                    </a:cubicBezTo>
                    <a:cubicBezTo>
                      <a:pt x="380" y="202"/>
                      <a:pt x="379" y="191"/>
                      <a:pt x="364" y="186"/>
                    </a:cubicBezTo>
                    <a:cubicBezTo>
                      <a:pt x="366" y="172"/>
                      <a:pt x="371" y="163"/>
                      <a:pt x="367" y="150"/>
                    </a:cubicBezTo>
                    <a:cubicBezTo>
                      <a:pt x="368" y="147"/>
                      <a:pt x="373" y="141"/>
                      <a:pt x="370" y="141"/>
                    </a:cubicBezTo>
                    <a:cubicBezTo>
                      <a:pt x="366" y="141"/>
                      <a:pt x="362" y="157"/>
                      <a:pt x="361" y="159"/>
                    </a:cubicBezTo>
                    <a:cubicBezTo>
                      <a:pt x="353" y="192"/>
                      <a:pt x="365" y="186"/>
                      <a:pt x="346" y="192"/>
                    </a:cubicBezTo>
                    <a:cubicBezTo>
                      <a:pt x="355" y="196"/>
                      <a:pt x="367" y="197"/>
                      <a:pt x="373" y="204"/>
                    </a:cubicBezTo>
                    <a:cubicBezTo>
                      <a:pt x="388" y="221"/>
                      <a:pt x="366" y="236"/>
                      <a:pt x="394" y="243"/>
                    </a:cubicBezTo>
                    <a:cubicBezTo>
                      <a:pt x="388" y="261"/>
                      <a:pt x="389" y="281"/>
                      <a:pt x="385" y="300"/>
                    </a:cubicBezTo>
                    <a:cubicBezTo>
                      <a:pt x="384" y="293"/>
                      <a:pt x="388" y="283"/>
                      <a:pt x="382" y="279"/>
                    </a:cubicBezTo>
                    <a:cubicBezTo>
                      <a:pt x="348" y="254"/>
                      <a:pt x="368" y="302"/>
                      <a:pt x="358" y="273"/>
                    </a:cubicBezTo>
                    <a:cubicBezTo>
                      <a:pt x="359" y="266"/>
                      <a:pt x="363" y="259"/>
                      <a:pt x="361" y="252"/>
                    </a:cubicBezTo>
                    <a:cubicBezTo>
                      <a:pt x="360" y="249"/>
                      <a:pt x="353" y="252"/>
                      <a:pt x="352" y="249"/>
                    </a:cubicBezTo>
                    <a:cubicBezTo>
                      <a:pt x="346" y="216"/>
                      <a:pt x="347" y="219"/>
                      <a:pt x="364" y="213"/>
                    </a:cubicBezTo>
                    <a:cubicBezTo>
                      <a:pt x="358" y="212"/>
                      <a:pt x="351" y="213"/>
                      <a:pt x="346" y="210"/>
                    </a:cubicBezTo>
                    <a:cubicBezTo>
                      <a:pt x="339" y="206"/>
                      <a:pt x="347" y="190"/>
                      <a:pt x="340" y="210"/>
                    </a:cubicBezTo>
                    <a:cubicBezTo>
                      <a:pt x="335" y="195"/>
                      <a:pt x="331" y="192"/>
                      <a:pt x="319" y="204"/>
                    </a:cubicBezTo>
                    <a:cubicBezTo>
                      <a:pt x="314" y="190"/>
                      <a:pt x="320" y="176"/>
                      <a:pt x="304" y="171"/>
                    </a:cubicBezTo>
                    <a:cubicBezTo>
                      <a:pt x="285" y="173"/>
                      <a:pt x="274" y="171"/>
                      <a:pt x="268" y="189"/>
                    </a:cubicBezTo>
                    <a:cubicBezTo>
                      <a:pt x="272" y="216"/>
                      <a:pt x="276" y="213"/>
                      <a:pt x="304" y="216"/>
                    </a:cubicBezTo>
                    <a:cubicBezTo>
                      <a:pt x="307" y="217"/>
                      <a:pt x="323" y="223"/>
                      <a:pt x="325" y="222"/>
                    </a:cubicBezTo>
                    <a:cubicBezTo>
                      <a:pt x="328" y="221"/>
                      <a:pt x="328" y="215"/>
                      <a:pt x="331" y="213"/>
                    </a:cubicBezTo>
                    <a:cubicBezTo>
                      <a:pt x="333" y="211"/>
                      <a:pt x="337" y="211"/>
                      <a:pt x="340" y="210"/>
                    </a:cubicBezTo>
                    <a:cubicBezTo>
                      <a:pt x="341" y="224"/>
                      <a:pt x="339" y="238"/>
                      <a:pt x="343" y="252"/>
                    </a:cubicBezTo>
                    <a:cubicBezTo>
                      <a:pt x="349" y="274"/>
                      <a:pt x="359" y="234"/>
                      <a:pt x="349" y="264"/>
                    </a:cubicBezTo>
                    <a:cubicBezTo>
                      <a:pt x="356" y="275"/>
                      <a:pt x="354" y="284"/>
                      <a:pt x="367" y="288"/>
                    </a:cubicBezTo>
                    <a:cubicBezTo>
                      <a:pt x="376" y="306"/>
                      <a:pt x="369" y="300"/>
                      <a:pt x="355" y="309"/>
                    </a:cubicBezTo>
                    <a:cubicBezTo>
                      <a:pt x="351" y="355"/>
                      <a:pt x="345" y="373"/>
                      <a:pt x="340" y="309"/>
                    </a:cubicBezTo>
                    <a:cubicBezTo>
                      <a:pt x="322" y="321"/>
                      <a:pt x="329" y="305"/>
                      <a:pt x="337" y="297"/>
                    </a:cubicBezTo>
                    <a:cubicBezTo>
                      <a:pt x="325" y="293"/>
                      <a:pt x="327" y="286"/>
                      <a:pt x="316" y="279"/>
                    </a:cubicBezTo>
                    <a:cubicBezTo>
                      <a:pt x="312" y="280"/>
                      <a:pt x="306" y="278"/>
                      <a:pt x="304" y="282"/>
                    </a:cubicBezTo>
                    <a:cubicBezTo>
                      <a:pt x="302" y="287"/>
                      <a:pt x="306" y="292"/>
                      <a:pt x="307" y="297"/>
                    </a:cubicBezTo>
                    <a:cubicBezTo>
                      <a:pt x="310" y="308"/>
                      <a:pt x="310" y="321"/>
                      <a:pt x="316" y="330"/>
                    </a:cubicBezTo>
                    <a:cubicBezTo>
                      <a:pt x="318" y="333"/>
                      <a:pt x="322" y="332"/>
                      <a:pt x="325" y="333"/>
                    </a:cubicBezTo>
                    <a:cubicBezTo>
                      <a:pt x="318" y="353"/>
                      <a:pt x="317" y="352"/>
                      <a:pt x="328" y="369"/>
                    </a:cubicBezTo>
                    <a:cubicBezTo>
                      <a:pt x="296" y="391"/>
                      <a:pt x="315" y="350"/>
                      <a:pt x="289" y="333"/>
                    </a:cubicBezTo>
                    <a:cubicBezTo>
                      <a:pt x="292" y="314"/>
                      <a:pt x="293" y="312"/>
                      <a:pt x="283" y="297"/>
                    </a:cubicBezTo>
                    <a:cubicBezTo>
                      <a:pt x="290" y="275"/>
                      <a:pt x="283" y="281"/>
                      <a:pt x="301" y="276"/>
                    </a:cubicBezTo>
                    <a:cubicBezTo>
                      <a:pt x="295" y="266"/>
                      <a:pt x="282" y="256"/>
                      <a:pt x="271" y="252"/>
                    </a:cubicBezTo>
                    <a:cubicBezTo>
                      <a:pt x="264" y="253"/>
                      <a:pt x="256" y="251"/>
                      <a:pt x="250" y="255"/>
                    </a:cubicBezTo>
                    <a:cubicBezTo>
                      <a:pt x="247" y="257"/>
                      <a:pt x="256" y="262"/>
                      <a:pt x="259" y="261"/>
                    </a:cubicBezTo>
                    <a:cubicBezTo>
                      <a:pt x="262" y="260"/>
                      <a:pt x="265" y="259"/>
                      <a:pt x="268" y="258"/>
                    </a:cubicBezTo>
                    <a:cubicBezTo>
                      <a:pt x="289" y="290"/>
                      <a:pt x="279" y="333"/>
                      <a:pt x="301" y="366"/>
                    </a:cubicBezTo>
                    <a:cubicBezTo>
                      <a:pt x="297" y="379"/>
                      <a:pt x="286" y="372"/>
                      <a:pt x="271" y="375"/>
                    </a:cubicBezTo>
                    <a:cubicBezTo>
                      <a:pt x="273" y="348"/>
                      <a:pt x="285" y="324"/>
                      <a:pt x="256" y="318"/>
                    </a:cubicBezTo>
                    <a:cubicBezTo>
                      <a:pt x="262" y="299"/>
                      <a:pt x="269" y="296"/>
                      <a:pt x="247" y="285"/>
                    </a:cubicBezTo>
                    <a:cubicBezTo>
                      <a:pt x="237" y="300"/>
                      <a:pt x="243" y="309"/>
                      <a:pt x="256" y="318"/>
                    </a:cubicBezTo>
                    <a:cubicBezTo>
                      <a:pt x="261" y="336"/>
                      <a:pt x="260" y="326"/>
                      <a:pt x="253" y="348"/>
                    </a:cubicBezTo>
                    <a:cubicBezTo>
                      <a:pt x="252" y="351"/>
                      <a:pt x="250" y="357"/>
                      <a:pt x="250" y="357"/>
                    </a:cubicBezTo>
                    <a:cubicBezTo>
                      <a:pt x="254" y="369"/>
                      <a:pt x="255" y="384"/>
                      <a:pt x="238" y="378"/>
                    </a:cubicBezTo>
                    <a:cubicBezTo>
                      <a:pt x="231" y="367"/>
                      <a:pt x="221" y="365"/>
                      <a:pt x="214" y="354"/>
                    </a:cubicBezTo>
                    <a:cubicBezTo>
                      <a:pt x="221" y="347"/>
                      <a:pt x="241" y="339"/>
                      <a:pt x="241" y="339"/>
                    </a:cubicBezTo>
                    <a:cubicBezTo>
                      <a:pt x="227" y="318"/>
                      <a:pt x="236" y="319"/>
                      <a:pt x="220" y="324"/>
                    </a:cubicBezTo>
                    <a:cubicBezTo>
                      <a:pt x="215" y="339"/>
                      <a:pt x="222" y="354"/>
                      <a:pt x="205" y="360"/>
                    </a:cubicBezTo>
                    <a:cubicBezTo>
                      <a:pt x="204" y="363"/>
                      <a:pt x="204" y="371"/>
                      <a:pt x="202" y="369"/>
                    </a:cubicBezTo>
                    <a:cubicBezTo>
                      <a:pt x="198" y="365"/>
                      <a:pt x="196" y="351"/>
                      <a:pt x="196" y="351"/>
                    </a:cubicBezTo>
                    <a:cubicBezTo>
                      <a:pt x="204" y="339"/>
                      <a:pt x="209" y="336"/>
                      <a:pt x="196" y="327"/>
                    </a:cubicBezTo>
                    <a:cubicBezTo>
                      <a:pt x="194" y="305"/>
                      <a:pt x="176" y="274"/>
                      <a:pt x="205" y="267"/>
                    </a:cubicBezTo>
                    <a:cubicBezTo>
                      <a:pt x="196" y="258"/>
                      <a:pt x="191" y="250"/>
                      <a:pt x="181" y="243"/>
                    </a:cubicBezTo>
                    <a:cubicBezTo>
                      <a:pt x="176" y="229"/>
                      <a:pt x="186" y="228"/>
                      <a:pt x="172" y="219"/>
                    </a:cubicBezTo>
                    <a:cubicBezTo>
                      <a:pt x="164" y="196"/>
                      <a:pt x="167" y="207"/>
                      <a:pt x="163" y="186"/>
                    </a:cubicBezTo>
                    <a:cubicBezTo>
                      <a:pt x="142" y="193"/>
                      <a:pt x="149" y="197"/>
                      <a:pt x="139" y="183"/>
                    </a:cubicBezTo>
                    <a:cubicBezTo>
                      <a:pt x="147" y="167"/>
                      <a:pt x="144" y="165"/>
                      <a:pt x="130" y="156"/>
                    </a:cubicBezTo>
                    <a:cubicBezTo>
                      <a:pt x="119" y="140"/>
                      <a:pt x="135" y="135"/>
                      <a:pt x="118" y="141"/>
                    </a:cubicBezTo>
                    <a:cubicBezTo>
                      <a:pt x="115" y="149"/>
                      <a:pt x="111" y="155"/>
                      <a:pt x="121" y="162"/>
                    </a:cubicBezTo>
                    <a:cubicBezTo>
                      <a:pt x="126" y="166"/>
                      <a:pt x="139" y="168"/>
                      <a:pt x="139" y="168"/>
                    </a:cubicBezTo>
                    <a:cubicBezTo>
                      <a:pt x="149" y="198"/>
                      <a:pt x="121" y="207"/>
                      <a:pt x="160" y="213"/>
                    </a:cubicBezTo>
                    <a:cubicBezTo>
                      <a:pt x="166" y="230"/>
                      <a:pt x="162" y="246"/>
                      <a:pt x="172" y="261"/>
                    </a:cubicBezTo>
                    <a:cubicBezTo>
                      <a:pt x="197" y="253"/>
                      <a:pt x="184" y="301"/>
                      <a:pt x="178" y="318"/>
                    </a:cubicBezTo>
                    <a:cubicBezTo>
                      <a:pt x="179" y="322"/>
                      <a:pt x="178" y="327"/>
                      <a:pt x="181" y="330"/>
                    </a:cubicBezTo>
                    <a:cubicBezTo>
                      <a:pt x="184" y="333"/>
                      <a:pt x="191" y="330"/>
                      <a:pt x="193" y="333"/>
                    </a:cubicBezTo>
                    <a:cubicBezTo>
                      <a:pt x="195" y="336"/>
                      <a:pt x="191" y="339"/>
                      <a:pt x="190" y="342"/>
                    </a:cubicBezTo>
                    <a:cubicBezTo>
                      <a:pt x="189" y="347"/>
                      <a:pt x="188" y="352"/>
                      <a:pt x="187" y="357"/>
                    </a:cubicBezTo>
                    <a:cubicBezTo>
                      <a:pt x="173" y="336"/>
                      <a:pt x="177" y="346"/>
                      <a:pt x="172" y="330"/>
                    </a:cubicBezTo>
                    <a:cubicBezTo>
                      <a:pt x="171" y="321"/>
                      <a:pt x="173" y="311"/>
                      <a:pt x="169" y="303"/>
                    </a:cubicBezTo>
                    <a:cubicBezTo>
                      <a:pt x="165" y="295"/>
                      <a:pt x="151" y="285"/>
                      <a:pt x="151" y="285"/>
                    </a:cubicBezTo>
                    <a:cubicBezTo>
                      <a:pt x="147" y="273"/>
                      <a:pt x="149" y="260"/>
                      <a:pt x="145" y="249"/>
                    </a:cubicBezTo>
                    <a:cubicBezTo>
                      <a:pt x="142" y="242"/>
                      <a:pt x="133" y="240"/>
                      <a:pt x="127" y="234"/>
                    </a:cubicBezTo>
                    <a:cubicBezTo>
                      <a:pt x="123" y="221"/>
                      <a:pt x="115" y="223"/>
                      <a:pt x="103" y="219"/>
                    </a:cubicBezTo>
                    <a:cubicBezTo>
                      <a:pt x="110" y="241"/>
                      <a:pt x="122" y="242"/>
                      <a:pt x="142" y="249"/>
                    </a:cubicBezTo>
                    <a:cubicBezTo>
                      <a:pt x="149" y="270"/>
                      <a:pt x="144" y="262"/>
                      <a:pt x="154" y="276"/>
                    </a:cubicBezTo>
                    <a:cubicBezTo>
                      <a:pt x="155" y="296"/>
                      <a:pt x="146" y="331"/>
                      <a:pt x="169" y="339"/>
                    </a:cubicBezTo>
                    <a:cubicBezTo>
                      <a:pt x="170" y="351"/>
                      <a:pt x="169" y="363"/>
                      <a:pt x="172" y="375"/>
                    </a:cubicBezTo>
                    <a:cubicBezTo>
                      <a:pt x="174" y="383"/>
                      <a:pt x="196" y="378"/>
                      <a:pt x="184" y="396"/>
                    </a:cubicBezTo>
                    <a:cubicBezTo>
                      <a:pt x="182" y="399"/>
                      <a:pt x="178" y="392"/>
                      <a:pt x="175" y="390"/>
                    </a:cubicBezTo>
                    <a:cubicBezTo>
                      <a:pt x="169" y="380"/>
                      <a:pt x="156" y="370"/>
                      <a:pt x="145" y="366"/>
                    </a:cubicBezTo>
                    <a:cubicBezTo>
                      <a:pt x="140" y="350"/>
                      <a:pt x="149" y="342"/>
                      <a:pt x="154" y="327"/>
                    </a:cubicBezTo>
                    <a:cubicBezTo>
                      <a:pt x="142" y="315"/>
                      <a:pt x="145" y="296"/>
                      <a:pt x="130" y="291"/>
                    </a:cubicBezTo>
                    <a:cubicBezTo>
                      <a:pt x="109" y="298"/>
                      <a:pt x="122" y="275"/>
                      <a:pt x="109" y="267"/>
                    </a:cubicBezTo>
                    <a:cubicBezTo>
                      <a:pt x="104" y="264"/>
                      <a:pt x="91" y="261"/>
                      <a:pt x="91" y="261"/>
                    </a:cubicBezTo>
                    <a:cubicBezTo>
                      <a:pt x="94" y="275"/>
                      <a:pt x="98" y="286"/>
                      <a:pt x="82" y="291"/>
                    </a:cubicBezTo>
                    <a:cubicBezTo>
                      <a:pt x="61" y="284"/>
                      <a:pt x="72" y="263"/>
                      <a:pt x="88" y="258"/>
                    </a:cubicBezTo>
                    <a:cubicBezTo>
                      <a:pt x="80" y="245"/>
                      <a:pt x="82" y="242"/>
                      <a:pt x="94" y="234"/>
                    </a:cubicBezTo>
                    <a:cubicBezTo>
                      <a:pt x="81" y="230"/>
                      <a:pt x="48" y="237"/>
                      <a:pt x="70" y="222"/>
                    </a:cubicBezTo>
                    <a:cubicBezTo>
                      <a:pt x="79" y="224"/>
                      <a:pt x="86" y="230"/>
                      <a:pt x="88" y="216"/>
                    </a:cubicBezTo>
                    <a:cubicBezTo>
                      <a:pt x="90" y="206"/>
                      <a:pt x="67" y="195"/>
                      <a:pt x="67" y="195"/>
                    </a:cubicBezTo>
                    <a:cubicBezTo>
                      <a:pt x="62" y="181"/>
                      <a:pt x="68" y="178"/>
                      <a:pt x="79" y="171"/>
                    </a:cubicBezTo>
                    <a:cubicBezTo>
                      <a:pt x="91" y="152"/>
                      <a:pt x="108" y="161"/>
                      <a:pt x="127" y="165"/>
                    </a:cubicBezTo>
                    <a:cubicBezTo>
                      <a:pt x="133" y="184"/>
                      <a:pt x="122" y="165"/>
                      <a:pt x="112" y="162"/>
                    </a:cubicBezTo>
                    <a:cubicBezTo>
                      <a:pt x="108" y="150"/>
                      <a:pt x="108" y="141"/>
                      <a:pt x="124" y="141"/>
                    </a:cubicBezTo>
                    <a:cubicBezTo>
                      <a:pt x="127" y="141"/>
                      <a:pt x="118" y="143"/>
                      <a:pt x="115" y="144"/>
                    </a:cubicBezTo>
                    <a:cubicBezTo>
                      <a:pt x="116" y="141"/>
                      <a:pt x="115" y="135"/>
                      <a:pt x="118" y="135"/>
                    </a:cubicBezTo>
                    <a:cubicBezTo>
                      <a:pt x="124" y="134"/>
                      <a:pt x="136" y="141"/>
                      <a:pt x="136" y="141"/>
                    </a:cubicBezTo>
                    <a:cubicBezTo>
                      <a:pt x="144" y="154"/>
                      <a:pt x="154" y="151"/>
                      <a:pt x="166" y="159"/>
                    </a:cubicBezTo>
                    <a:cubicBezTo>
                      <a:pt x="174" y="171"/>
                      <a:pt x="177" y="173"/>
                      <a:pt x="190" y="165"/>
                    </a:cubicBezTo>
                    <a:cubicBezTo>
                      <a:pt x="202" y="177"/>
                      <a:pt x="201" y="178"/>
                      <a:pt x="193" y="165"/>
                    </a:cubicBezTo>
                    <a:cubicBezTo>
                      <a:pt x="224" y="157"/>
                      <a:pt x="220" y="182"/>
                      <a:pt x="244" y="198"/>
                    </a:cubicBezTo>
                    <a:cubicBezTo>
                      <a:pt x="241" y="188"/>
                      <a:pt x="229" y="171"/>
                      <a:pt x="229" y="171"/>
                    </a:cubicBezTo>
                    <a:cubicBezTo>
                      <a:pt x="239" y="168"/>
                      <a:pt x="251" y="171"/>
                      <a:pt x="259" y="165"/>
                    </a:cubicBezTo>
                    <a:cubicBezTo>
                      <a:pt x="264" y="161"/>
                      <a:pt x="260" y="151"/>
                      <a:pt x="265" y="147"/>
                    </a:cubicBezTo>
                    <a:cubicBezTo>
                      <a:pt x="268" y="145"/>
                      <a:pt x="271" y="143"/>
                      <a:pt x="274" y="141"/>
                    </a:cubicBezTo>
                    <a:cubicBezTo>
                      <a:pt x="277" y="140"/>
                      <a:pt x="280" y="139"/>
                      <a:pt x="283" y="138"/>
                    </a:cubicBezTo>
                    <a:cubicBezTo>
                      <a:pt x="293" y="140"/>
                      <a:pt x="304" y="139"/>
                      <a:pt x="313" y="144"/>
                    </a:cubicBezTo>
                    <a:cubicBezTo>
                      <a:pt x="316" y="146"/>
                      <a:pt x="316" y="156"/>
                      <a:pt x="316" y="153"/>
                    </a:cubicBezTo>
                    <a:cubicBezTo>
                      <a:pt x="316" y="143"/>
                      <a:pt x="312" y="139"/>
                      <a:pt x="307" y="132"/>
                    </a:cubicBezTo>
                    <a:cubicBezTo>
                      <a:pt x="304" y="132"/>
                      <a:pt x="273" y="132"/>
                      <a:pt x="262" y="138"/>
                    </a:cubicBezTo>
                    <a:cubicBezTo>
                      <a:pt x="256" y="142"/>
                      <a:pt x="244" y="150"/>
                      <a:pt x="244" y="150"/>
                    </a:cubicBezTo>
                    <a:cubicBezTo>
                      <a:pt x="197" y="134"/>
                      <a:pt x="268" y="131"/>
                      <a:pt x="205" y="138"/>
                    </a:cubicBezTo>
                    <a:cubicBezTo>
                      <a:pt x="195" y="145"/>
                      <a:pt x="188" y="152"/>
                      <a:pt x="181" y="162"/>
                    </a:cubicBezTo>
                    <a:cubicBezTo>
                      <a:pt x="185" y="123"/>
                      <a:pt x="189" y="125"/>
                      <a:pt x="154" y="120"/>
                    </a:cubicBezTo>
                    <a:cubicBezTo>
                      <a:pt x="139" y="123"/>
                      <a:pt x="129" y="127"/>
                      <a:pt x="124" y="111"/>
                    </a:cubicBezTo>
                    <a:cubicBezTo>
                      <a:pt x="120" y="112"/>
                      <a:pt x="116" y="116"/>
                      <a:pt x="112" y="114"/>
                    </a:cubicBezTo>
                    <a:cubicBezTo>
                      <a:pt x="109" y="113"/>
                      <a:pt x="111" y="103"/>
                      <a:pt x="109" y="105"/>
                    </a:cubicBezTo>
                    <a:cubicBezTo>
                      <a:pt x="81" y="133"/>
                      <a:pt x="119" y="118"/>
                      <a:pt x="94" y="126"/>
                    </a:cubicBezTo>
                    <a:cubicBezTo>
                      <a:pt x="81" y="139"/>
                      <a:pt x="74" y="143"/>
                      <a:pt x="64" y="159"/>
                    </a:cubicBezTo>
                    <a:cubicBezTo>
                      <a:pt x="60" y="165"/>
                      <a:pt x="46" y="171"/>
                      <a:pt x="46" y="171"/>
                    </a:cubicBezTo>
                    <a:cubicBezTo>
                      <a:pt x="38" y="182"/>
                      <a:pt x="24" y="192"/>
                      <a:pt x="13" y="201"/>
                    </a:cubicBezTo>
                    <a:cubicBezTo>
                      <a:pt x="9" y="209"/>
                      <a:pt x="5" y="217"/>
                      <a:pt x="1" y="225"/>
                    </a:cubicBezTo>
                    <a:cubicBezTo>
                      <a:pt x="0" y="228"/>
                      <a:pt x="3" y="219"/>
                      <a:pt x="4" y="216"/>
                    </a:cubicBezTo>
                    <a:cubicBezTo>
                      <a:pt x="6" y="213"/>
                      <a:pt x="7" y="209"/>
                      <a:pt x="10" y="207"/>
                    </a:cubicBezTo>
                    <a:cubicBezTo>
                      <a:pt x="12" y="205"/>
                      <a:pt x="16" y="205"/>
                      <a:pt x="19" y="204"/>
                    </a:cubicBezTo>
                    <a:cubicBezTo>
                      <a:pt x="30" y="188"/>
                      <a:pt x="40" y="179"/>
                      <a:pt x="58" y="174"/>
                    </a:cubicBezTo>
                    <a:cubicBezTo>
                      <a:pt x="62" y="163"/>
                      <a:pt x="69" y="160"/>
                      <a:pt x="76" y="150"/>
                    </a:cubicBezTo>
                    <a:cubicBezTo>
                      <a:pt x="77" y="145"/>
                      <a:pt x="76" y="139"/>
                      <a:pt x="79" y="135"/>
                    </a:cubicBezTo>
                    <a:cubicBezTo>
                      <a:pt x="83" y="129"/>
                      <a:pt x="97" y="123"/>
                      <a:pt x="97" y="123"/>
                    </a:cubicBezTo>
                    <a:cubicBezTo>
                      <a:pt x="98" y="119"/>
                      <a:pt x="97" y="114"/>
                      <a:pt x="100" y="111"/>
                    </a:cubicBezTo>
                    <a:cubicBezTo>
                      <a:pt x="102" y="109"/>
                      <a:pt x="108" y="111"/>
                      <a:pt x="109" y="108"/>
                    </a:cubicBezTo>
                    <a:lnTo>
                      <a:pt x="88" y="90"/>
                    </a:lnTo>
                    <a:cubicBezTo>
                      <a:pt x="88" y="90"/>
                      <a:pt x="61" y="99"/>
                      <a:pt x="61" y="99"/>
                    </a:cubicBezTo>
                    <a:cubicBezTo>
                      <a:pt x="55" y="101"/>
                      <a:pt x="43" y="105"/>
                      <a:pt x="43" y="105"/>
                    </a:cubicBezTo>
                    <a:cubicBezTo>
                      <a:pt x="42" y="108"/>
                      <a:pt x="37" y="115"/>
                      <a:pt x="40" y="114"/>
                    </a:cubicBezTo>
                    <a:cubicBezTo>
                      <a:pt x="44" y="112"/>
                      <a:pt x="45" y="105"/>
                      <a:pt x="49" y="102"/>
                    </a:cubicBezTo>
                    <a:cubicBezTo>
                      <a:pt x="57" y="95"/>
                      <a:pt x="72" y="93"/>
                      <a:pt x="82" y="90"/>
                    </a:cubicBezTo>
                    <a:cubicBezTo>
                      <a:pt x="91" y="77"/>
                      <a:pt x="109" y="76"/>
                      <a:pt x="124" y="72"/>
                    </a:cubicBezTo>
                    <a:cubicBezTo>
                      <a:pt x="131" y="61"/>
                      <a:pt x="136" y="55"/>
                      <a:pt x="148" y="51"/>
                    </a:cubicBezTo>
                    <a:cubicBezTo>
                      <a:pt x="140" y="75"/>
                      <a:pt x="143" y="66"/>
                      <a:pt x="124" y="78"/>
                    </a:cubicBezTo>
                    <a:cubicBezTo>
                      <a:pt x="122" y="81"/>
                      <a:pt x="116" y="84"/>
                      <a:pt x="118" y="87"/>
                    </a:cubicBezTo>
                    <a:cubicBezTo>
                      <a:pt x="119" y="90"/>
                      <a:pt x="124" y="83"/>
                      <a:pt x="127" y="84"/>
                    </a:cubicBezTo>
                    <a:cubicBezTo>
                      <a:pt x="131" y="85"/>
                      <a:pt x="132" y="89"/>
                      <a:pt x="136" y="90"/>
                    </a:cubicBezTo>
                    <a:cubicBezTo>
                      <a:pt x="148" y="92"/>
                      <a:pt x="160" y="92"/>
                      <a:pt x="172" y="93"/>
                    </a:cubicBezTo>
                    <a:cubicBezTo>
                      <a:pt x="176" y="92"/>
                      <a:pt x="180" y="88"/>
                      <a:pt x="184" y="90"/>
                    </a:cubicBezTo>
                    <a:cubicBezTo>
                      <a:pt x="187" y="91"/>
                      <a:pt x="185" y="97"/>
                      <a:pt x="187" y="99"/>
                    </a:cubicBezTo>
                    <a:cubicBezTo>
                      <a:pt x="194" y="106"/>
                      <a:pt x="205" y="103"/>
                      <a:pt x="214" y="105"/>
                    </a:cubicBezTo>
                    <a:cubicBezTo>
                      <a:pt x="221" y="64"/>
                      <a:pt x="213" y="103"/>
                      <a:pt x="220" y="123"/>
                    </a:cubicBezTo>
                    <a:cubicBezTo>
                      <a:pt x="221" y="126"/>
                      <a:pt x="226" y="121"/>
                      <a:pt x="229" y="120"/>
                    </a:cubicBezTo>
                    <a:cubicBezTo>
                      <a:pt x="258" y="126"/>
                      <a:pt x="238" y="138"/>
                      <a:pt x="256" y="126"/>
                    </a:cubicBezTo>
                    <a:cubicBezTo>
                      <a:pt x="268" y="108"/>
                      <a:pt x="247" y="110"/>
                      <a:pt x="232" y="108"/>
                    </a:cubicBezTo>
                    <a:cubicBezTo>
                      <a:pt x="224" y="105"/>
                      <a:pt x="208" y="105"/>
                      <a:pt x="208" y="96"/>
                    </a:cubicBezTo>
                    <a:cubicBezTo>
                      <a:pt x="208" y="91"/>
                      <a:pt x="214" y="88"/>
                      <a:pt x="217" y="84"/>
                    </a:cubicBezTo>
                    <a:cubicBezTo>
                      <a:pt x="221" y="78"/>
                      <a:pt x="229" y="66"/>
                      <a:pt x="229" y="66"/>
                    </a:cubicBezTo>
                    <a:cubicBezTo>
                      <a:pt x="230" y="59"/>
                      <a:pt x="226" y="49"/>
                      <a:pt x="232" y="45"/>
                    </a:cubicBezTo>
                    <a:cubicBezTo>
                      <a:pt x="253" y="28"/>
                      <a:pt x="268" y="55"/>
                      <a:pt x="253" y="33"/>
                    </a:cubicBezTo>
                    <a:cubicBezTo>
                      <a:pt x="276" y="25"/>
                      <a:pt x="298" y="36"/>
                      <a:pt x="280" y="9"/>
                    </a:cubicBezTo>
                    <a:cubicBezTo>
                      <a:pt x="293" y="0"/>
                      <a:pt x="302" y="4"/>
                      <a:pt x="316" y="9"/>
                    </a:cubicBezTo>
                    <a:cubicBezTo>
                      <a:pt x="331" y="4"/>
                      <a:pt x="323" y="13"/>
                      <a:pt x="337" y="18"/>
                    </a:cubicBezTo>
                    <a:cubicBezTo>
                      <a:pt x="339" y="24"/>
                      <a:pt x="341" y="30"/>
                      <a:pt x="343" y="36"/>
                    </a:cubicBez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25" name="Freeform 753"/>
              <p:cNvSpPr>
                <a:spLocks/>
              </p:cNvSpPr>
              <p:nvPr/>
            </p:nvSpPr>
            <p:spPr bwMode="auto">
              <a:xfrm rot="-366254">
                <a:off x="1149" y="2193"/>
                <a:ext cx="43" cy="82"/>
              </a:xfrm>
              <a:custGeom>
                <a:avLst/>
                <a:gdLst>
                  <a:gd name="T0" fmla="*/ 195 w 291"/>
                  <a:gd name="T1" fmla="*/ 405 h 492"/>
                  <a:gd name="T2" fmla="*/ 231 w 291"/>
                  <a:gd name="T3" fmla="*/ 366 h 492"/>
                  <a:gd name="T4" fmla="*/ 189 w 291"/>
                  <a:gd name="T5" fmla="*/ 291 h 492"/>
                  <a:gd name="T6" fmla="*/ 168 w 291"/>
                  <a:gd name="T7" fmla="*/ 246 h 492"/>
                  <a:gd name="T8" fmla="*/ 186 w 291"/>
                  <a:gd name="T9" fmla="*/ 228 h 492"/>
                  <a:gd name="T10" fmla="*/ 192 w 291"/>
                  <a:gd name="T11" fmla="*/ 180 h 492"/>
                  <a:gd name="T12" fmla="*/ 213 w 291"/>
                  <a:gd name="T13" fmla="*/ 120 h 492"/>
                  <a:gd name="T14" fmla="*/ 219 w 291"/>
                  <a:gd name="T15" fmla="*/ 96 h 492"/>
                  <a:gd name="T16" fmla="*/ 210 w 291"/>
                  <a:gd name="T17" fmla="*/ 138 h 492"/>
                  <a:gd name="T18" fmla="*/ 216 w 291"/>
                  <a:gd name="T19" fmla="*/ 222 h 492"/>
                  <a:gd name="T20" fmla="*/ 249 w 291"/>
                  <a:gd name="T21" fmla="*/ 168 h 492"/>
                  <a:gd name="T22" fmla="*/ 237 w 291"/>
                  <a:gd name="T23" fmla="*/ 111 h 492"/>
                  <a:gd name="T24" fmla="*/ 258 w 291"/>
                  <a:gd name="T25" fmla="*/ 189 h 492"/>
                  <a:gd name="T26" fmla="*/ 258 w 291"/>
                  <a:gd name="T27" fmla="*/ 114 h 492"/>
                  <a:gd name="T28" fmla="*/ 222 w 291"/>
                  <a:gd name="T29" fmla="*/ 147 h 492"/>
                  <a:gd name="T30" fmla="*/ 234 w 291"/>
                  <a:gd name="T31" fmla="*/ 111 h 492"/>
                  <a:gd name="T32" fmla="*/ 273 w 291"/>
                  <a:gd name="T33" fmla="*/ 108 h 492"/>
                  <a:gd name="T34" fmla="*/ 243 w 291"/>
                  <a:gd name="T35" fmla="*/ 21 h 492"/>
                  <a:gd name="T36" fmla="*/ 219 w 291"/>
                  <a:gd name="T37" fmla="*/ 60 h 492"/>
                  <a:gd name="T38" fmla="*/ 198 w 291"/>
                  <a:gd name="T39" fmla="*/ 108 h 492"/>
                  <a:gd name="T40" fmla="*/ 147 w 291"/>
                  <a:gd name="T41" fmla="*/ 0 h 492"/>
                  <a:gd name="T42" fmla="*/ 186 w 291"/>
                  <a:gd name="T43" fmla="*/ 57 h 492"/>
                  <a:gd name="T44" fmla="*/ 180 w 291"/>
                  <a:gd name="T45" fmla="*/ 129 h 492"/>
                  <a:gd name="T46" fmla="*/ 168 w 291"/>
                  <a:gd name="T47" fmla="*/ 108 h 492"/>
                  <a:gd name="T48" fmla="*/ 171 w 291"/>
                  <a:gd name="T49" fmla="*/ 114 h 492"/>
                  <a:gd name="T50" fmla="*/ 150 w 291"/>
                  <a:gd name="T51" fmla="*/ 234 h 492"/>
                  <a:gd name="T52" fmla="*/ 174 w 291"/>
                  <a:gd name="T53" fmla="*/ 129 h 492"/>
                  <a:gd name="T54" fmla="*/ 132 w 291"/>
                  <a:gd name="T55" fmla="*/ 174 h 492"/>
                  <a:gd name="T56" fmla="*/ 117 w 291"/>
                  <a:gd name="T57" fmla="*/ 174 h 492"/>
                  <a:gd name="T58" fmla="*/ 93 w 291"/>
                  <a:gd name="T59" fmla="*/ 192 h 492"/>
                  <a:gd name="T60" fmla="*/ 87 w 291"/>
                  <a:gd name="T61" fmla="*/ 237 h 492"/>
                  <a:gd name="T62" fmla="*/ 78 w 291"/>
                  <a:gd name="T63" fmla="*/ 219 h 492"/>
                  <a:gd name="T64" fmla="*/ 60 w 291"/>
                  <a:gd name="T65" fmla="*/ 177 h 492"/>
                  <a:gd name="T66" fmla="*/ 72 w 291"/>
                  <a:gd name="T67" fmla="*/ 225 h 492"/>
                  <a:gd name="T68" fmla="*/ 60 w 291"/>
                  <a:gd name="T69" fmla="*/ 237 h 492"/>
                  <a:gd name="T70" fmla="*/ 36 w 291"/>
                  <a:gd name="T71" fmla="*/ 276 h 492"/>
                  <a:gd name="T72" fmla="*/ 9 w 291"/>
                  <a:gd name="T73" fmla="*/ 243 h 492"/>
                  <a:gd name="T74" fmla="*/ 0 w 291"/>
                  <a:gd name="T75" fmla="*/ 234 h 492"/>
                  <a:gd name="T76" fmla="*/ 27 w 291"/>
                  <a:gd name="T77" fmla="*/ 273 h 492"/>
                  <a:gd name="T78" fmla="*/ 36 w 291"/>
                  <a:gd name="T79" fmla="*/ 351 h 492"/>
                  <a:gd name="T80" fmla="*/ 60 w 291"/>
                  <a:gd name="T81" fmla="*/ 315 h 492"/>
                  <a:gd name="T82" fmla="*/ 63 w 291"/>
                  <a:gd name="T83" fmla="*/ 330 h 492"/>
                  <a:gd name="T84" fmla="*/ 24 w 291"/>
                  <a:gd name="T85" fmla="*/ 480 h 492"/>
                  <a:gd name="T86" fmla="*/ 30 w 291"/>
                  <a:gd name="T87" fmla="*/ 486 h 492"/>
                  <a:gd name="T88" fmla="*/ 57 w 291"/>
                  <a:gd name="T89" fmla="*/ 468 h 492"/>
                  <a:gd name="T90" fmla="*/ 84 w 291"/>
                  <a:gd name="T91" fmla="*/ 369 h 492"/>
                  <a:gd name="T92" fmla="*/ 114 w 291"/>
                  <a:gd name="T93" fmla="*/ 297 h 492"/>
                  <a:gd name="T94" fmla="*/ 111 w 291"/>
                  <a:gd name="T95" fmla="*/ 357 h 492"/>
                  <a:gd name="T96" fmla="*/ 102 w 291"/>
                  <a:gd name="T97" fmla="*/ 450 h 492"/>
                  <a:gd name="T98" fmla="*/ 105 w 291"/>
                  <a:gd name="T99" fmla="*/ 414 h 492"/>
                  <a:gd name="T100" fmla="*/ 105 w 291"/>
                  <a:gd name="T101" fmla="*/ 348 h 492"/>
                  <a:gd name="T102" fmla="*/ 123 w 291"/>
                  <a:gd name="T103" fmla="*/ 360 h 492"/>
                  <a:gd name="T104" fmla="*/ 153 w 291"/>
                  <a:gd name="T105" fmla="*/ 393 h 492"/>
                  <a:gd name="T106" fmla="*/ 129 w 291"/>
                  <a:gd name="T107" fmla="*/ 372 h 492"/>
                  <a:gd name="T108" fmla="*/ 132 w 291"/>
                  <a:gd name="T109" fmla="*/ 339 h 492"/>
                  <a:gd name="T110" fmla="*/ 153 w 291"/>
                  <a:gd name="T111" fmla="*/ 372 h 492"/>
                  <a:gd name="T112" fmla="*/ 156 w 291"/>
                  <a:gd name="T113" fmla="*/ 408 h 492"/>
                  <a:gd name="T114" fmla="*/ 162 w 291"/>
                  <a:gd name="T115" fmla="*/ 420 h 492"/>
                  <a:gd name="T116" fmla="*/ 213 w 291"/>
                  <a:gd name="T117" fmla="*/ 465 h 492"/>
                  <a:gd name="T118" fmla="*/ 183 w 291"/>
                  <a:gd name="T119" fmla="*/ 465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91" h="492">
                    <a:moveTo>
                      <a:pt x="207" y="465"/>
                    </a:moveTo>
                    <a:cubicBezTo>
                      <a:pt x="200" y="445"/>
                      <a:pt x="198" y="427"/>
                      <a:pt x="195" y="405"/>
                    </a:cubicBezTo>
                    <a:cubicBezTo>
                      <a:pt x="201" y="388"/>
                      <a:pt x="210" y="390"/>
                      <a:pt x="228" y="387"/>
                    </a:cubicBezTo>
                    <a:cubicBezTo>
                      <a:pt x="242" y="382"/>
                      <a:pt x="244" y="374"/>
                      <a:pt x="231" y="366"/>
                    </a:cubicBezTo>
                    <a:cubicBezTo>
                      <a:pt x="218" y="347"/>
                      <a:pt x="229" y="332"/>
                      <a:pt x="204" y="324"/>
                    </a:cubicBezTo>
                    <a:cubicBezTo>
                      <a:pt x="202" y="307"/>
                      <a:pt x="205" y="296"/>
                      <a:pt x="189" y="291"/>
                    </a:cubicBezTo>
                    <a:cubicBezTo>
                      <a:pt x="181" y="279"/>
                      <a:pt x="187" y="275"/>
                      <a:pt x="183" y="261"/>
                    </a:cubicBezTo>
                    <a:cubicBezTo>
                      <a:pt x="187" y="246"/>
                      <a:pt x="183" y="241"/>
                      <a:pt x="168" y="246"/>
                    </a:cubicBezTo>
                    <a:cubicBezTo>
                      <a:pt x="161" y="267"/>
                      <a:pt x="161" y="242"/>
                      <a:pt x="168" y="237"/>
                    </a:cubicBezTo>
                    <a:cubicBezTo>
                      <a:pt x="173" y="233"/>
                      <a:pt x="180" y="232"/>
                      <a:pt x="186" y="228"/>
                    </a:cubicBezTo>
                    <a:cubicBezTo>
                      <a:pt x="184" y="211"/>
                      <a:pt x="175" y="199"/>
                      <a:pt x="189" y="189"/>
                    </a:cubicBezTo>
                    <a:cubicBezTo>
                      <a:pt x="190" y="186"/>
                      <a:pt x="192" y="183"/>
                      <a:pt x="192" y="180"/>
                    </a:cubicBezTo>
                    <a:cubicBezTo>
                      <a:pt x="194" y="169"/>
                      <a:pt x="192" y="158"/>
                      <a:pt x="195" y="147"/>
                    </a:cubicBezTo>
                    <a:lnTo>
                      <a:pt x="213" y="120"/>
                    </a:lnTo>
                    <a:cubicBezTo>
                      <a:pt x="213" y="120"/>
                      <a:pt x="213" y="120"/>
                      <a:pt x="213" y="120"/>
                    </a:cubicBezTo>
                    <a:cubicBezTo>
                      <a:pt x="216" y="112"/>
                      <a:pt x="215" y="103"/>
                      <a:pt x="219" y="96"/>
                    </a:cubicBezTo>
                    <a:cubicBezTo>
                      <a:pt x="221" y="93"/>
                      <a:pt x="225" y="92"/>
                      <a:pt x="228" y="90"/>
                    </a:cubicBezTo>
                    <a:cubicBezTo>
                      <a:pt x="233" y="105"/>
                      <a:pt x="215" y="122"/>
                      <a:pt x="210" y="138"/>
                    </a:cubicBezTo>
                    <a:cubicBezTo>
                      <a:pt x="206" y="174"/>
                      <a:pt x="201" y="168"/>
                      <a:pt x="192" y="195"/>
                    </a:cubicBezTo>
                    <a:cubicBezTo>
                      <a:pt x="215" y="210"/>
                      <a:pt x="186" y="229"/>
                      <a:pt x="216" y="222"/>
                    </a:cubicBezTo>
                    <a:cubicBezTo>
                      <a:pt x="219" y="207"/>
                      <a:pt x="212" y="199"/>
                      <a:pt x="225" y="195"/>
                    </a:cubicBezTo>
                    <a:cubicBezTo>
                      <a:pt x="261" y="207"/>
                      <a:pt x="258" y="195"/>
                      <a:pt x="249" y="168"/>
                    </a:cubicBezTo>
                    <a:cubicBezTo>
                      <a:pt x="255" y="139"/>
                      <a:pt x="240" y="164"/>
                      <a:pt x="246" y="135"/>
                    </a:cubicBezTo>
                    <a:cubicBezTo>
                      <a:pt x="240" y="118"/>
                      <a:pt x="232" y="131"/>
                      <a:pt x="237" y="111"/>
                    </a:cubicBezTo>
                    <a:cubicBezTo>
                      <a:pt x="252" y="134"/>
                      <a:pt x="236" y="107"/>
                      <a:pt x="246" y="159"/>
                    </a:cubicBezTo>
                    <a:cubicBezTo>
                      <a:pt x="248" y="167"/>
                      <a:pt x="256" y="180"/>
                      <a:pt x="258" y="189"/>
                    </a:cubicBezTo>
                    <a:cubicBezTo>
                      <a:pt x="267" y="175"/>
                      <a:pt x="268" y="167"/>
                      <a:pt x="270" y="150"/>
                    </a:cubicBezTo>
                    <a:cubicBezTo>
                      <a:pt x="258" y="127"/>
                      <a:pt x="253" y="146"/>
                      <a:pt x="258" y="114"/>
                    </a:cubicBezTo>
                    <a:cubicBezTo>
                      <a:pt x="250" y="91"/>
                      <a:pt x="239" y="120"/>
                      <a:pt x="234" y="129"/>
                    </a:cubicBezTo>
                    <a:cubicBezTo>
                      <a:pt x="230" y="135"/>
                      <a:pt x="222" y="147"/>
                      <a:pt x="222" y="147"/>
                    </a:cubicBezTo>
                    <a:cubicBezTo>
                      <a:pt x="218" y="171"/>
                      <a:pt x="196" y="201"/>
                      <a:pt x="213" y="135"/>
                    </a:cubicBezTo>
                    <a:cubicBezTo>
                      <a:pt x="217" y="121"/>
                      <a:pt x="224" y="118"/>
                      <a:pt x="234" y="111"/>
                    </a:cubicBezTo>
                    <a:cubicBezTo>
                      <a:pt x="244" y="81"/>
                      <a:pt x="239" y="86"/>
                      <a:pt x="264" y="69"/>
                    </a:cubicBezTo>
                    <a:cubicBezTo>
                      <a:pt x="267" y="82"/>
                      <a:pt x="271" y="94"/>
                      <a:pt x="273" y="108"/>
                    </a:cubicBezTo>
                    <a:cubicBezTo>
                      <a:pt x="291" y="82"/>
                      <a:pt x="285" y="67"/>
                      <a:pt x="258" y="54"/>
                    </a:cubicBezTo>
                    <a:cubicBezTo>
                      <a:pt x="249" y="40"/>
                      <a:pt x="262" y="27"/>
                      <a:pt x="243" y="21"/>
                    </a:cubicBezTo>
                    <a:cubicBezTo>
                      <a:pt x="234" y="39"/>
                      <a:pt x="239" y="29"/>
                      <a:pt x="225" y="51"/>
                    </a:cubicBezTo>
                    <a:cubicBezTo>
                      <a:pt x="223" y="54"/>
                      <a:pt x="219" y="60"/>
                      <a:pt x="219" y="60"/>
                    </a:cubicBezTo>
                    <a:cubicBezTo>
                      <a:pt x="218" y="72"/>
                      <a:pt x="221" y="85"/>
                      <a:pt x="216" y="96"/>
                    </a:cubicBezTo>
                    <a:cubicBezTo>
                      <a:pt x="213" y="103"/>
                      <a:pt x="198" y="108"/>
                      <a:pt x="198" y="108"/>
                    </a:cubicBezTo>
                    <a:cubicBezTo>
                      <a:pt x="202" y="93"/>
                      <a:pt x="207" y="78"/>
                      <a:pt x="210" y="63"/>
                    </a:cubicBezTo>
                    <a:cubicBezTo>
                      <a:pt x="202" y="33"/>
                      <a:pt x="171" y="16"/>
                      <a:pt x="147" y="0"/>
                    </a:cubicBezTo>
                    <a:cubicBezTo>
                      <a:pt x="150" y="14"/>
                      <a:pt x="151" y="19"/>
                      <a:pt x="165" y="24"/>
                    </a:cubicBezTo>
                    <a:cubicBezTo>
                      <a:pt x="172" y="36"/>
                      <a:pt x="182" y="44"/>
                      <a:pt x="186" y="57"/>
                    </a:cubicBezTo>
                    <a:cubicBezTo>
                      <a:pt x="183" y="65"/>
                      <a:pt x="180" y="85"/>
                      <a:pt x="192" y="66"/>
                    </a:cubicBezTo>
                    <a:cubicBezTo>
                      <a:pt x="190" y="89"/>
                      <a:pt x="185" y="107"/>
                      <a:pt x="180" y="129"/>
                    </a:cubicBezTo>
                    <a:cubicBezTo>
                      <a:pt x="179" y="123"/>
                      <a:pt x="180" y="116"/>
                      <a:pt x="177" y="111"/>
                    </a:cubicBezTo>
                    <a:cubicBezTo>
                      <a:pt x="175" y="108"/>
                      <a:pt x="171" y="110"/>
                      <a:pt x="168" y="108"/>
                    </a:cubicBezTo>
                    <a:cubicBezTo>
                      <a:pt x="156" y="100"/>
                      <a:pt x="147" y="89"/>
                      <a:pt x="132" y="84"/>
                    </a:cubicBezTo>
                    <a:cubicBezTo>
                      <a:pt x="125" y="106"/>
                      <a:pt x="155" y="109"/>
                      <a:pt x="171" y="114"/>
                    </a:cubicBezTo>
                    <a:cubicBezTo>
                      <a:pt x="186" y="136"/>
                      <a:pt x="184" y="174"/>
                      <a:pt x="162" y="189"/>
                    </a:cubicBezTo>
                    <a:cubicBezTo>
                      <a:pt x="160" y="210"/>
                      <a:pt x="161" y="218"/>
                      <a:pt x="150" y="234"/>
                    </a:cubicBezTo>
                    <a:cubicBezTo>
                      <a:pt x="145" y="219"/>
                      <a:pt x="153" y="216"/>
                      <a:pt x="165" y="207"/>
                    </a:cubicBezTo>
                    <a:cubicBezTo>
                      <a:pt x="176" y="185"/>
                      <a:pt x="170" y="154"/>
                      <a:pt x="174" y="129"/>
                    </a:cubicBezTo>
                    <a:cubicBezTo>
                      <a:pt x="157" y="123"/>
                      <a:pt x="144" y="141"/>
                      <a:pt x="138" y="156"/>
                    </a:cubicBezTo>
                    <a:cubicBezTo>
                      <a:pt x="135" y="162"/>
                      <a:pt x="132" y="174"/>
                      <a:pt x="132" y="174"/>
                    </a:cubicBezTo>
                    <a:cubicBezTo>
                      <a:pt x="141" y="188"/>
                      <a:pt x="133" y="211"/>
                      <a:pt x="117" y="216"/>
                    </a:cubicBezTo>
                    <a:cubicBezTo>
                      <a:pt x="108" y="202"/>
                      <a:pt x="112" y="189"/>
                      <a:pt x="117" y="174"/>
                    </a:cubicBezTo>
                    <a:cubicBezTo>
                      <a:pt x="112" y="172"/>
                      <a:pt x="104" y="168"/>
                      <a:pt x="99" y="174"/>
                    </a:cubicBezTo>
                    <a:cubicBezTo>
                      <a:pt x="95" y="179"/>
                      <a:pt x="93" y="192"/>
                      <a:pt x="93" y="192"/>
                    </a:cubicBezTo>
                    <a:cubicBezTo>
                      <a:pt x="97" y="205"/>
                      <a:pt x="98" y="201"/>
                      <a:pt x="93" y="219"/>
                    </a:cubicBezTo>
                    <a:cubicBezTo>
                      <a:pt x="91" y="225"/>
                      <a:pt x="87" y="237"/>
                      <a:pt x="87" y="237"/>
                    </a:cubicBezTo>
                    <a:cubicBezTo>
                      <a:pt x="85" y="234"/>
                      <a:pt x="83" y="231"/>
                      <a:pt x="81" y="228"/>
                    </a:cubicBezTo>
                    <a:cubicBezTo>
                      <a:pt x="80" y="225"/>
                      <a:pt x="80" y="222"/>
                      <a:pt x="78" y="219"/>
                    </a:cubicBezTo>
                    <a:cubicBezTo>
                      <a:pt x="74" y="213"/>
                      <a:pt x="66" y="201"/>
                      <a:pt x="66" y="201"/>
                    </a:cubicBezTo>
                    <a:cubicBezTo>
                      <a:pt x="67" y="196"/>
                      <a:pt x="74" y="149"/>
                      <a:pt x="60" y="177"/>
                    </a:cubicBezTo>
                    <a:cubicBezTo>
                      <a:pt x="59" y="180"/>
                      <a:pt x="58" y="183"/>
                      <a:pt x="57" y="186"/>
                    </a:cubicBezTo>
                    <a:cubicBezTo>
                      <a:pt x="59" y="202"/>
                      <a:pt x="55" y="219"/>
                      <a:pt x="72" y="225"/>
                    </a:cubicBezTo>
                    <a:cubicBezTo>
                      <a:pt x="71" y="228"/>
                      <a:pt x="71" y="232"/>
                      <a:pt x="69" y="234"/>
                    </a:cubicBezTo>
                    <a:cubicBezTo>
                      <a:pt x="67" y="236"/>
                      <a:pt x="62" y="235"/>
                      <a:pt x="60" y="237"/>
                    </a:cubicBezTo>
                    <a:cubicBezTo>
                      <a:pt x="55" y="243"/>
                      <a:pt x="58" y="252"/>
                      <a:pt x="54" y="258"/>
                    </a:cubicBezTo>
                    <a:cubicBezTo>
                      <a:pt x="49" y="265"/>
                      <a:pt x="41" y="269"/>
                      <a:pt x="36" y="276"/>
                    </a:cubicBezTo>
                    <a:cubicBezTo>
                      <a:pt x="34" y="279"/>
                      <a:pt x="32" y="282"/>
                      <a:pt x="30" y="285"/>
                    </a:cubicBezTo>
                    <a:cubicBezTo>
                      <a:pt x="20" y="270"/>
                      <a:pt x="22" y="256"/>
                      <a:pt x="9" y="243"/>
                    </a:cubicBezTo>
                    <a:cubicBezTo>
                      <a:pt x="14" y="219"/>
                      <a:pt x="22" y="225"/>
                      <a:pt x="18" y="198"/>
                    </a:cubicBezTo>
                    <a:cubicBezTo>
                      <a:pt x="11" y="209"/>
                      <a:pt x="4" y="222"/>
                      <a:pt x="0" y="234"/>
                    </a:cubicBezTo>
                    <a:cubicBezTo>
                      <a:pt x="4" y="255"/>
                      <a:pt x="1" y="244"/>
                      <a:pt x="9" y="267"/>
                    </a:cubicBezTo>
                    <a:cubicBezTo>
                      <a:pt x="11" y="273"/>
                      <a:pt x="27" y="273"/>
                      <a:pt x="27" y="273"/>
                    </a:cubicBezTo>
                    <a:cubicBezTo>
                      <a:pt x="19" y="285"/>
                      <a:pt x="14" y="288"/>
                      <a:pt x="27" y="297"/>
                    </a:cubicBezTo>
                    <a:cubicBezTo>
                      <a:pt x="45" y="324"/>
                      <a:pt x="19" y="281"/>
                      <a:pt x="36" y="351"/>
                    </a:cubicBezTo>
                    <a:cubicBezTo>
                      <a:pt x="37" y="354"/>
                      <a:pt x="40" y="345"/>
                      <a:pt x="42" y="342"/>
                    </a:cubicBezTo>
                    <a:cubicBezTo>
                      <a:pt x="50" y="332"/>
                      <a:pt x="56" y="327"/>
                      <a:pt x="60" y="315"/>
                    </a:cubicBezTo>
                    <a:cubicBezTo>
                      <a:pt x="56" y="302"/>
                      <a:pt x="41" y="295"/>
                      <a:pt x="63" y="300"/>
                    </a:cubicBezTo>
                    <a:cubicBezTo>
                      <a:pt x="71" y="312"/>
                      <a:pt x="67" y="316"/>
                      <a:pt x="63" y="330"/>
                    </a:cubicBezTo>
                    <a:cubicBezTo>
                      <a:pt x="60" y="389"/>
                      <a:pt x="55" y="397"/>
                      <a:pt x="39" y="444"/>
                    </a:cubicBezTo>
                    <a:cubicBezTo>
                      <a:pt x="35" y="457"/>
                      <a:pt x="30" y="468"/>
                      <a:pt x="24" y="480"/>
                    </a:cubicBezTo>
                    <a:cubicBezTo>
                      <a:pt x="22" y="483"/>
                      <a:pt x="15" y="486"/>
                      <a:pt x="18" y="489"/>
                    </a:cubicBezTo>
                    <a:cubicBezTo>
                      <a:pt x="21" y="492"/>
                      <a:pt x="26" y="487"/>
                      <a:pt x="30" y="486"/>
                    </a:cubicBezTo>
                    <a:cubicBezTo>
                      <a:pt x="36" y="482"/>
                      <a:pt x="42" y="478"/>
                      <a:pt x="48" y="474"/>
                    </a:cubicBezTo>
                    <a:cubicBezTo>
                      <a:pt x="51" y="472"/>
                      <a:pt x="57" y="468"/>
                      <a:pt x="57" y="468"/>
                    </a:cubicBezTo>
                    <a:cubicBezTo>
                      <a:pt x="66" y="442"/>
                      <a:pt x="71" y="416"/>
                      <a:pt x="78" y="390"/>
                    </a:cubicBezTo>
                    <a:cubicBezTo>
                      <a:pt x="80" y="383"/>
                      <a:pt x="82" y="376"/>
                      <a:pt x="84" y="369"/>
                    </a:cubicBezTo>
                    <a:cubicBezTo>
                      <a:pt x="86" y="363"/>
                      <a:pt x="90" y="351"/>
                      <a:pt x="90" y="351"/>
                    </a:cubicBezTo>
                    <a:cubicBezTo>
                      <a:pt x="85" y="306"/>
                      <a:pt x="74" y="310"/>
                      <a:pt x="114" y="297"/>
                    </a:cubicBezTo>
                    <a:cubicBezTo>
                      <a:pt x="112" y="319"/>
                      <a:pt x="116" y="332"/>
                      <a:pt x="96" y="339"/>
                    </a:cubicBezTo>
                    <a:cubicBezTo>
                      <a:pt x="91" y="353"/>
                      <a:pt x="99" y="353"/>
                      <a:pt x="111" y="357"/>
                    </a:cubicBezTo>
                    <a:cubicBezTo>
                      <a:pt x="123" y="375"/>
                      <a:pt x="121" y="392"/>
                      <a:pt x="102" y="402"/>
                    </a:cubicBezTo>
                    <a:cubicBezTo>
                      <a:pt x="90" y="420"/>
                      <a:pt x="97" y="431"/>
                      <a:pt x="102" y="450"/>
                    </a:cubicBezTo>
                    <a:cubicBezTo>
                      <a:pt x="115" y="446"/>
                      <a:pt x="122" y="441"/>
                      <a:pt x="108" y="432"/>
                    </a:cubicBezTo>
                    <a:cubicBezTo>
                      <a:pt x="105" y="428"/>
                      <a:pt x="97" y="420"/>
                      <a:pt x="105" y="414"/>
                    </a:cubicBezTo>
                    <a:cubicBezTo>
                      <a:pt x="110" y="410"/>
                      <a:pt x="123" y="408"/>
                      <a:pt x="123" y="408"/>
                    </a:cubicBezTo>
                    <a:cubicBezTo>
                      <a:pt x="129" y="389"/>
                      <a:pt x="127" y="355"/>
                      <a:pt x="105" y="348"/>
                    </a:cubicBezTo>
                    <a:cubicBezTo>
                      <a:pt x="109" y="336"/>
                      <a:pt x="114" y="334"/>
                      <a:pt x="126" y="330"/>
                    </a:cubicBezTo>
                    <a:cubicBezTo>
                      <a:pt x="130" y="342"/>
                      <a:pt x="127" y="349"/>
                      <a:pt x="123" y="360"/>
                    </a:cubicBezTo>
                    <a:cubicBezTo>
                      <a:pt x="124" y="372"/>
                      <a:pt x="118" y="387"/>
                      <a:pt x="126" y="396"/>
                    </a:cubicBezTo>
                    <a:cubicBezTo>
                      <a:pt x="132" y="403"/>
                      <a:pt x="147" y="400"/>
                      <a:pt x="153" y="393"/>
                    </a:cubicBezTo>
                    <a:cubicBezTo>
                      <a:pt x="154" y="392"/>
                      <a:pt x="146" y="369"/>
                      <a:pt x="144" y="363"/>
                    </a:cubicBezTo>
                    <a:cubicBezTo>
                      <a:pt x="125" y="369"/>
                      <a:pt x="136" y="393"/>
                      <a:pt x="129" y="372"/>
                    </a:cubicBezTo>
                    <a:cubicBezTo>
                      <a:pt x="140" y="365"/>
                      <a:pt x="146" y="365"/>
                      <a:pt x="153" y="354"/>
                    </a:cubicBezTo>
                    <a:cubicBezTo>
                      <a:pt x="132" y="347"/>
                      <a:pt x="137" y="354"/>
                      <a:pt x="132" y="339"/>
                    </a:cubicBezTo>
                    <a:cubicBezTo>
                      <a:pt x="138" y="288"/>
                      <a:pt x="143" y="318"/>
                      <a:pt x="150" y="339"/>
                    </a:cubicBezTo>
                    <a:cubicBezTo>
                      <a:pt x="151" y="350"/>
                      <a:pt x="151" y="361"/>
                      <a:pt x="153" y="372"/>
                    </a:cubicBezTo>
                    <a:cubicBezTo>
                      <a:pt x="154" y="378"/>
                      <a:pt x="159" y="390"/>
                      <a:pt x="159" y="390"/>
                    </a:cubicBezTo>
                    <a:cubicBezTo>
                      <a:pt x="158" y="396"/>
                      <a:pt x="158" y="402"/>
                      <a:pt x="156" y="408"/>
                    </a:cubicBezTo>
                    <a:cubicBezTo>
                      <a:pt x="153" y="415"/>
                      <a:pt x="135" y="420"/>
                      <a:pt x="141" y="426"/>
                    </a:cubicBezTo>
                    <a:cubicBezTo>
                      <a:pt x="142" y="427"/>
                      <a:pt x="160" y="421"/>
                      <a:pt x="162" y="420"/>
                    </a:cubicBezTo>
                    <a:cubicBezTo>
                      <a:pt x="189" y="429"/>
                      <a:pt x="178" y="456"/>
                      <a:pt x="180" y="483"/>
                    </a:cubicBezTo>
                    <a:cubicBezTo>
                      <a:pt x="198" y="480"/>
                      <a:pt x="207" y="482"/>
                      <a:pt x="213" y="465"/>
                    </a:cubicBezTo>
                    <a:cubicBezTo>
                      <a:pt x="209" y="453"/>
                      <a:pt x="201" y="454"/>
                      <a:pt x="201" y="441"/>
                    </a:cubicBezTo>
                    <a:lnTo>
                      <a:pt x="183" y="465"/>
                    </a:lnTo>
                  </a:path>
                </a:pathLst>
              </a:custGeom>
              <a:solidFill>
                <a:srgbClr val="FF66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26" name="Freeform 754"/>
              <p:cNvSpPr>
                <a:spLocks/>
              </p:cNvSpPr>
              <p:nvPr/>
            </p:nvSpPr>
            <p:spPr bwMode="auto">
              <a:xfrm>
                <a:off x="960" y="2071"/>
                <a:ext cx="274" cy="579"/>
              </a:xfrm>
              <a:custGeom>
                <a:avLst/>
                <a:gdLst>
                  <a:gd name="T0" fmla="*/ 449 w 557"/>
                  <a:gd name="T1" fmla="*/ 116 h 1199"/>
                  <a:gd name="T2" fmla="*/ 421 w 557"/>
                  <a:gd name="T3" fmla="*/ 378 h 1199"/>
                  <a:gd name="T4" fmla="*/ 415 w 557"/>
                  <a:gd name="T5" fmla="*/ 468 h 1199"/>
                  <a:gd name="T6" fmla="*/ 443 w 557"/>
                  <a:gd name="T7" fmla="*/ 448 h 1199"/>
                  <a:gd name="T8" fmla="*/ 494 w 557"/>
                  <a:gd name="T9" fmla="*/ 433 h 1199"/>
                  <a:gd name="T10" fmla="*/ 525 w 557"/>
                  <a:gd name="T11" fmla="*/ 444 h 1199"/>
                  <a:gd name="T12" fmla="*/ 555 w 557"/>
                  <a:gd name="T13" fmla="*/ 488 h 1199"/>
                  <a:gd name="T14" fmla="*/ 512 w 557"/>
                  <a:gd name="T15" fmla="*/ 570 h 1199"/>
                  <a:gd name="T16" fmla="*/ 443 w 557"/>
                  <a:gd name="T17" fmla="*/ 574 h 1199"/>
                  <a:gd name="T18" fmla="*/ 401 w 557"/>
                  <a:gd name="T19" fmla="*/ 570 h 1199"/>
                  <a:gd name="T20" fmla="*/ 395 w 557"/>
                  <a:gd name="T21" fmla="*/ 658 h 1199"/>
                  <a:gd name="T22" fmla="*/ 383 w 557"/>
                  <a:gd name="T23" fmla="*/ 894 h 1199"/>
                  <a:gd name="T24" fmla="*/ 366 w 557"/>
                  <a:gd name="T25" fmla="*/ 997 h 1199"/>
                  <a:gd name="T26" fmla="*/ 365 w 557"/>
                  <a:gd name="T27" fmla="*/ 983 h 1199"/>
                  <a:gd name="T28" fmla="*/ 338 w 557"/>
                  <a:gd name="T29" fmla="*/ 1065 h 1199"/>
                  <a:gd name="T30" fmla="*/ 321 w 557"/>
                  <a:gd name="T31" fmla="*/ 1151 h 1199"/>
                  <a:gd name="T32" fmla="*/ 278 w 557"/>
                  <a:gd name="T33" fmla="*/ 1163 h 1199"/>
                  <a:gd name="T34" fmla="*/ 306 w 557"/>
                  <a:gd name="T35" fmla="*/ 1191 h 1199"/>
                  <a:gd name="T36" fmla="*/ 381 w 557"/>
                  <a:gd name="T37" fmla="*/ 1166 h 1199"/>
                  <a:gd name="T38" fmla="*/ 361 w 557"/>
                  <a:gd name="T39" fmla="*/ 1182 h 1199"/>
                  <a:gd name="T40" fmla="*/ 341 w 557"/>
                  <a:gd name="T41" fmla="*/ 1180 h 1199"/>
                  <a:gd name="T42" fmla="*/ 294 w 557"/>
                  <a:gd name="T43" fmla="*/ 1197 h 1199"/>
                  <a:gd name="T44" fmla="*/ 103 w 557"/>
                  <a:gd name="T45" fmla="*/ 1170 h 1199"/>
                  <a:gd name="T46" fmla="*/ 123 w 557"/>
                  <a:gd name="T47" fmla="*/ 1152 h 1199"/>
                  <a:gd name="T48" fmla="*/ 83 w 557"/>
                  <a:gd name="T49" fmla="*/ 1110 h 1199"/>
                  <a:gd name="T50" fmla="*/ 60 w 557"/>
                  <a:gd name="T51" fmla="*/ 1031 h 1199"/>
                  <a:gd name="T52" fmla="*/ 59 w 557"/>
                  <a:gd name="T53" fmla="*/ 942 h 1199"/>
                  <a:gd name="T54" fmla="*/ 21 w 557"/>
                  <a:gd name="T55" fmla="*/ 794 h 1199"/>
                  <a:gd name="T56" fmla="*/ 21 w 557"/>
                  <a:gd name="T57" fmla="*/ 572 h 1199"/>
                  <a:gd name="T58" fmla="*/ 20 w 557"/>
                  <a:gd name="T59" fmla="*/ 550 h 1199"/>
                  <a:gd name="T60" fmla="*/ 19 w 557"/>
                  <a:gd name="T61" fmla="*/ 484 h 1199"/>
                  <a:gd name="T62" fmla="*/ 19 w 557"/>
                  <a:gd name="T63" fmla="*/ 380 h 1199"/>
                  <a:gd name="T64" fmla="*/ 25 w 557"/>
                  <a:gd name="T65" fmla="*/ 194 h 1199"/>
                  <a:gd name="T66" fmla="*/ 37 w 557"/>
                  <a:gd name="T67" fmla="*/ 112 h 1199"/>
                  <a:gd name="T68" fmla="*/ 100 w 557"/>
                  <a:gd name="T69" fmla="*/ 46 h 1199"/>
                  <a:gd name="T70" fmla="*/ 236 w 557"/>
                  <a:gd name="T71" fmla="*/ 2 h 1199"/>
                  <a:gd name="T72" fmla="*/ 378 w 557"/>
                  <a:gd name="T73" fmla="*/ 32 h 1199"/>
                  <a:gd name="T74" fmla="*/ 420 w 557"/>
                  <a:gd name="T75" fmla="*/ 68 h 1199"/>
                  <a:gd name="T76" fmla="*/ 449 w 557"/>
                  <a:gd name="T77" fmla="*/ 116 h 1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57" h="1199">
                    <a:moveTo>
                      <a:pt x="449" y="116"/>
                    </a:moveTo>
                    <a:cubicBezTo>
                      <a:pt x="448" y="164"/>
                      <a:pt x="427" y="319"/>
                      <a:pt x="421" y="378"/>
                    </a:cubicBezTo>
                    <a:cubicBezTo>
                      <a:pt x="419" y="438"/>
                      <a:pt x="411" y="456"/>
                      <a:pt x="415" y="468"/>
                    </a:cubicBezTo>
                    <a:cubicBezTo>
                      <a:pt x="419" y="480"/>
                      <a:pt x="430" y="454"/>
                      <a:pt x="443" y="448"/>
                    </a:cubicBezTo>
                    <a:cubicBezTo>
                      <a:pt x="456" y="442"/>
                      <a:pt x="480" y="434"/>
                      <a:pt x="494" y="433"/>
                    </a:cubicBezTo>
                    <a:cubicBezTo>
                      <a:pt x="514" y="435"/>
                      <a:pt x="515" y="435"/>
                      <a:pt x="525" y="444"/>
                    </a:cubicBezTo>
                    <a:cubicBezTo>
                      <a:pt x="535" y="453"/>
                      <a:pt x="557" y="467"/>
                      <a:pt x="555" y="488"/>
                    </a:cubicBezTo>
                    <a:cubicBezTo>
                      <a:pt x="553" y="509"/>
                      <a:pt x="531" y="556"/>
                      <a:pt x="512" y="570"/>
                    </a:cubicBezTo>
                    <a:cubicBezTo>
                      <a:pt x="511" y="571"/>
                      <a:pt x="465" y="569"/>
                      <a:pt x="443" y="574"/>
                    </a:cubicBezTo>
                    <a:cubicBezTo>
                      <a:pt x="424" y="585"/>
                      <a:pt x="409" y="548"/>
                      <a:pt x="401" y="570"/>
                    </a:cubicBezTo>
                    <a:cubicBezTo>
                      <a:pt x="393" y="584"/>
                      <a:pt x="398" y="604"/>
                      <a:pt x="395" y="658"/>
                    </a:cubicBezTo>
                    <a:cubicBezTo>
                      <a:pt x="392" y="712"/>
                      <a:pt x="388" y="838"/>
                      <a:pt x="383" y="894"/>
                    </a:cubicBezTo>
                    <a:cubicBezTo>
                      <a:pt x="378" y="950"/>
                      <a:pt x="369" y="982"/>
                      <a:pt x="366" y="997"/>
                    </a:cubicBezTo>
                    <a:cubicBezTo>
                      <a:pt x="363" y="1015"/>
                      <a:pt x="370" y="972"/>
                      <a:pt x="365" y="983"/>
                    </a:cubicBezTo>
                    <a:cubicBezTo>
                      <a:pt x="360" y="994"/>
                      <a:pt x="345" y="1037"/>
                      <a:pt x="338" y="1065"/>
                    </a:cubicBezTo>
                    <a:cubicBezTo>
                      <a:pt x="331" y="1093"/>
                      <a:pt x="331" y="1135"/>
                      <a:pt x="321" y="1151"/>
                    </a:cubicBezTo>
                    <a:cubicBezTo>
                      <a:pt x="311" y="1167"/>
                      <a:pt x="280" y="1156"/>
                      <a:pt x="278" y="1163"/>
                    </a:cubicBezTo>
                    <a:cubicBezTo>
                      <a:pt x="276" y="1170"/>
                      <a:pt x="289" y="1191"/>
                      <a:pt x="306" y="1191"/>
                    </a:cubicBezTo>
                    <a:cubicBezTo>
                      <a:pt x="323" y="1191"/>
                      <a:pt x="372" y="1167"/>
                      <a:pt x="381" y="1166"/>
                    </a:cubicBezTo>
                    <a:cubicBezTo>
                      <a:pt x="390" y="1165"/>
                      <a:pt x="368" y="1180"/>
                      <a:pt x="361" y="1182"/>
                    </a:cubicBezTo>
                    <a:cubicBezTo>
                      <a:pt x="354" y="1184"/>
                      <a:pt x="352" y="1178"/>
                      <a:pt x="341" y="1180"/>
                    </a:cubicBezTo>
                    <a:cubicBezTo>
                      <a:pt x="330" y="1182"/>
                      <a:pt x="334" y="1199"/>
                      <a:pt x="294" y="1197"/>
                    </a:cubicBezTo>
                    <a:cubicBezTo>
                      <a:pt x="219" y="1191"/>
                      <a:pt x="173" y="1182"/>
                      <a:pt x="103" y="1170"/>
                    </a:cubicBezTo>
                    <a:cubicBezTo>
                      <a:pt x="63" y="1153"/>
                      <a:pt x="133" y="1177"/>
                      <a:pt x="123" y="1152"/>
                    </a:cubicBezTo>
                    <a:cubicBezTo>
                      <a:pt x="120" y="1142"/>
                      <a:pt x="94" y="1130"/>
                      <a:pt x="83" y="1110"/>
                    </a:cubicBezTo>
                    <a:cubicBezTo>
                      <a:pt x="72" y="1090"/>
                      <a:pt x="64" y="1059"/>
                      <a:pt x="60" y="1031"/>
                    </a:cubicBezTo>
                    <a:cubicBezTo>
                      <a:pt x="56" y="1003"/>
                      <a:pt x="65" y="981"/>
                      <a:pt x="59" y="942"/>
                    </a:cubicBezTo>
                    <a:cubicBezTo>
                      <a:pt x="53" y="903"/>
                      <a:pt x="27" y="856"/>
                      <a:pt x="21" y="794"/>
                    </a:cubicBezTo>
                    <a:cubicBezTo>
                      <a:pt x="15" y="732"/>
                      <a:pt x="21" y="613"/>
                      <a:pt x="21" y="572"/>
                    </a:cubicBezTo>
                    <a:cubicBezTo>
                      <a:pt x="21" y="531"/>
                      <a:pt x="26" y="549"/>
                      <a:pt x="20" y="550"/>
                    </a:cubicBezTo>
                    <a:cubicBezTo>
                      <a:pt x="2" y="548"/>
                      <a:pt x="16" y="514"/>
                      <a:pt x="19" y="484"/>
                    </a:cubicBezTo>
                    <a:cubicBezTo>
                      <a:pt x="28" y="473"/>
                      <a:pt x="18" y="428"/>
                      <a:pt x="19" y="380"/>
                    </a:cubicBezTo>
                    <a:cubicBezTo>
                      <a:pt x="20" y="332"/>
                      <a:pt x="22" y="239"/>
                      <a:pt x="25" y="194"/>
                    </a:cubicBezTo>
                    <a:cubicBezTo>
                      <a:pt x="27" y="149"/>
                      <a:pt x="0" y="137"/>
                      <a:pt x="37" y="112"/>
                    </a:cubicBezTo>
                    <a:cubicBezTo>
                      <a:pt x="49" y="87"/>
                      <a:pt x="67" y="64"/>
                      <a:pt x="100" y="46"/>
                    </a:cubicBezTo>
                    <a:cubicBezTo>
                      <a:pt x="133" y="28"/>
                      <a:pt x="190" y="4"/>
                      <a:pt x="236" y="2"/>
                    </a:cubicBezTo>
                    <a:cubicBezTo>
                      <a:pt x="282" y="0"/>
                      <a:pt x="347" y="21"/>
                      <a:pt x="378" y="32"/>
                    </a:cubicBezTo>
                    <a:cubicBezTo>
                      <a:pt x="409" y="43"/>
                      <a:pt x="408" y="54"/>
                      <a:pt x="420" y="68"/>
                    </a:cubicBezTo>
                    <a:cubicBezTo>
                      <a:pt x="432" y="82"/>
                      <a:pt x="443" y="106"/>
                      <a:pt x="449" y="11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27" name="Freeform 755"/>
              <p:cNvSpPr>
                <a:spLocks/>
              </p:cNvSpPr>
              <p:nvPr/>
            </p:nvSpPr>
            <p:spPr bwMode="auto">
              <a:xfrm>
                <a:off x="974" y="2076"/>
                <a:ext cx="258" cy="568"/>
              </a:xfrm>
              <a:custGeom>
                <a:avLst/>
                <a:gdLst>
                  <a:gd name="T0" fmla="*/ 39 w 525"/>
                  <a:gd name="T1" fmla="*/ 168 h 1178"/>
                  <a:gd name="T2" fmla="*/ 105 w 525"/>
                  <a:gd name="T3" fmla="*/ 186 h 1178"/>
                  <a:gd name="T4" fmla="*/ 132 w 525"/>
                  <a:gd name="T5" fmla="*/ 192 h 1178"/>
                  <a:gd name="T6" fmla="*/ 186 w 525"/>
                  <a:gd name="T7" fmla="*/ 243 h 1178"/>
                  <a:gd name="T8" fmla="*/ 177 w 525"/>
                  <a:gd name="T9" fmla="*/ 357 h 1178"/>
                  <a:gd name="T10" fmla="*/ 177 w 525"/>
                  <a:gd name="T11" fmla="*/ 375 h 1178"/>
                  <a:gd name="T12" fmla="*/ 186 w 525"/>
                  <a:gd name="T13" fmla="*/ 426 h 1178"/>
                  <a:gd name="T14" fmla="*/ 183 w 525"/>
                  <a:gd name="T15" fmla="*/ 471 h 1178"/>
                  <a:gd name="T16" fmla="*/ 174 w 525"/>
                  <a:gd name="T17" fmla="*/ 606 h 1178"/>
                  <a:gd name="T18" fmla="*/ 123 w 525"/>
                  <a:gd name="T19" fmla="*/ 615 h 1178"/>
                  <a:gd name="T20" fmla="*/ 78 w 525"/>
                  <a:gd name="T21" fmla="*/ 606 h 1178"/>
                  <a:gd name="T22" fmla="*/ 54 w 525"/>
                  <a:gd name="T23" fmla="*/ 591 h 1178"/>
                  <a:gd name="T24" fmla="*/ 39 w 525"/>
                  <a:gd name="T25" fmla="*/ 564 h 1178"/>
                  <a:gd name="T26" fmla="*/ 48 w 525"/>
                  <a:gd name="T27" fmla="*/ 603 h 1178"/>
                  <a:gd name="T28" fmla="*/ 141 w 525"/>
                  <a:gd name="T29" fmla="*/ 639 h 1178"/>
                  <a:gd name="T30" fmla="*/ 174 w 525"/>
                  <a:gd name="T31" fmla="*/ 624 h 1178"/>
                  <a:gd name="T32" fmla="*/ 105 w 525"/>
                  <a:gd name="T33" fmla="*/ 666 h 1178"/>
                  <a:gd name="T34" fmla="*/ 243 w 525"/>
                  <a:gd name="T35" fmla="*/ 666 h 1178"/>
                  <a:gd name="T36" fmla="*/ 237 w 525"/>
                  <a:gd name="T37" fmla="*/ 681 h 1178"/>
                  <a:gd name="T38" fmla="*/ 222 w 525"/>
                  <a:gd name="T39" fmla="*/ 711 h 1178"/>
                  <a:gd name="T40" fmla="*/ 213 w 525"/>
                  <a:gd name="T41" fmla="*/ 747 h 1178"/>
                  <a:gd name="T42" fmla="*/ 192 w 525"/>
                  <a:gd name="T43" fmla="*/ 894 h 1178"/>
                  <a:gd name="T44" fmla="*/ 144 w 525"/>
                  <a:gd name="T45" fmla="*/ 861 h 1178"/>
                  <a:gd name="T46" fmla="*/ 150 w 525"/>
                  <a:gd name="T47" fmla="*/ 819 h 1178"/>
                  <a:gd name="T48" fmla="*/ 162 w 525"/>
                  <a:gd name="T49" fmla="*/ 699 h 1178"/>
                  <a:gd name="T50" fmla="*/ 149 w 525"/>
                  <a:gd name="T51" fmla="*/ 790 h 1178"/>
                  <a:gd name="T52" fmla="*/ 79 w 525"/>
                  <a:gd name="T53" fmla="*/ 734 h 1178"/>
                  <a:gd name="T54" fmla="*/ 39 w 525"/>
                  <a:gd name="T55" fmla="*/ 876 h 1178"/>
                  <a:gd name="T56" fmla="*/ 54 w 525"/>
                  <a:gd name="T57" fmla="*/ 939 h 1178"/>
                  <a:gd name="T58" fmla="*/ 61 w 525"/>
                  <a:gd name="T59" fmla="*/ 1084 h 1178"/>
                  <a:gd name="T60" fmla="*/ 128 w 525"/>
                  <a:gd name="T61" fmla="*/ 1157 h 1178"/>
                  <a:gd name="T62" fmla="*/ 233 w 525"/>
                  <a:gd name="T63" fmla="*/ 1135 h 1178"/>
                  <a:gd name="T64" fmla="*/ 295 w 525"/>
                  <a:gd name="T65" fmla="*/ 1076 h 1178"/>
                  <a:gd name="T66" fmla="*/ 336 w 525"/>
                  <a:gd name="T67" fmla="*/ 903 h 1178"/>
                  <a:gd name="T68" fmla="*/ 354 w 525"/>
                  <a:gd name="T69" fmla="*/ 666 h 1178"/>
                  <a:gd name="T70" fmla="*/ 369 w 525"/>
                  <a:gd name="T71" fmla="*/ 519 h 1178"/>
                  <a:gd name="T72" fmla="*/ 417 w 525"/>
                  <a:gd name="T73" fmla="*/ 546 h 1178"/>
                  <a:gd name="T74" fmla="*/ 498 w 525"/>
                  <a:gd name="T75" fmla="*/ 531 h 1178"/>
                  <a:gd name="T76" fmla="*/ 480 w 525"/>
                  <a:gd name="T77" fmla="*/ 432 h 1178"/>
                  <a:gd name="T78" fmla="*/ 414 w 525"/>
                  <a:gd name="T79" fmla="*/ 459 h 1178"/>
                  <a:gd name="T80" fmla="*/ 390 w 525"/>
                  <a:gd name="T81" fmla="*/ 480 h 1178"/>
                  <a:gd name="T82" fmla="*/ 402 w 525"/>
                  <a:gd name="T83" fmla="*/ 195 h 1178"/>
                  <a:gd name="T84" fmla="*/ 350 w 525"/>
                  <a:gd name="T85" fmla="*/ 38 h 1178"/>
                  <a:gd name="T86" fmla="*/ 297 w 525"/>
                  <a:gd name="T87" fmla="*/ 135 h 1178"/>
                  <a:gd name="T88" fmla="*/ 294 w 525"/>
                  <a:gd name="T89" fmla="*/ 498 h 1178"/>
                  <a:gd name="T90" fmla="*/ 273 w 525"/>
                  <a:gd name="T91" fmla="*/ 465 h 1178"/>
                  <a:gd name="T92" fmla="*/ 243 w 525"/>
                  <a:gd name="T93" fmla="*/ 420 h 1178"/>
                  <a:gd name="T94" fmla="*/ 273 w 525"/>
                  <a:gd name="T95" fmla="*/ 417 h 1178"/>
                  <a:gd name="T96" fmla="*/ 201 w 525"/>
                  <a:gd name="T97" fmla="*/ 288 h 1178"/>
                  <a:gd name="T98" fmla="*/ 255 w 525"/>
                  <a:gd name="T99" fmla="*/ 168 h 1178"/>
                  <a:gd name="T100" fmla="*/ 267 w 525"/>
                  <a:gd name="T101" fmla="*/ 129 h 1178"/>
                  <a:gd name="T102" fmla="*/ 192 w 525"/>
                  <a:gd name="T103" fmla="*/ 8 h 1178"/>
                  <a:gd name="T104" fmla="*/ 21 w 525"/>
                  <a:gd name="T105" fmla="*/ 120 h 1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25" h="1178">
                    <a:moveTo>
                      <a:pt x="21" y="120"/>
                    </a:moveTo>
                    <a:cubicBezTo>
                      <a:pt x="63" y="128"/>
                      <a:pt x="0" y="111"/>
                      <a:pt x="39" y="168"/>
                    </a:cubicBezTo>
                    <a:cubicBezTo>
                      <a:pt x="45" y="176"/>
                      <a:pt x="59" y="170"/>
                      <a:pt x="69" y="171"/>
                    </a:cubicBezTo>
                    <a:cubicBezTo>
                      <a:pt x="84" y="176"/>
                      <a:pt x="99" y="169"/>
                      <a:pt x="105" y="186"/>
                    </a:cubicBezTo>
                    <a:cubicBezTo>
                      <a:pt x="112" y="185"/>
                      <a:pt x="119" y="181"/>
                      <a:pt x="126" y="183"/>
                    </a:cubicBezTo>
                    <a:cubicBezTo>
                      <a:pt x="130" y="184"/>
                      <a:pt x="129" y="190"/>
                      <a:pt x="132" y="192"/>
                    </a:cubicBezTo>
                    <a:cubicBezTo>
                      <a:pt x="138" y="197"/>
                      <a:pt x="151" y="201"/>
                      <a:pt x="159" y="204"/>
                    </a:cubicBezTo>
                    <a:cubicBezTo>
                      <a:pt x="172" y="224"/>
                      <a:pt x="160" y="238"/>
                      <a:pt x="186" y="243"/>
                    </a:cubicBezTo>
                    <a:cubicBezTo>
                      <a:pt x="182" y="272"/>
                      <a:pt x="183" y="306"/>
                      <a:pt x="174" y="333"/>
                    </a:cubicBezTo>
                    <a:cubicBezTo>
                      <a:pt x="175" y="341"/>
                      <a:pt x="174" y="350"/>
                      <a:pt x="177" y="357"/>
                    </a:cubicBezTo>
                    <a:cubicBezTo>
                      <a:pt x="180" y="364"/>
                      <a:pt x="202" y="356"/>
                      <a:pt x="174" y="363"/>
                    </a:cubicBezTo>
                    <a:cubicBezTo>
                      <a:pt x="175" y="367"/>
                      <a:pt x="174" y="372"/>
                      <a:pt x="177" y="375"/>
                    </a:cubicBezTo>
                    <a:cubicBezTo>
                      <a:pt x="180" y="378"/>
                      <a:pt x="188" y="374"/>
                      <a:pt x="189" y="378"/>
                    </a:cubicBezTo>
                    <a:cubicBezTo>
                      <a:pt x="192" y="394"/>
                      <a:pt x="188" y="410"/>
                      <a:pt x="186" y="426"/>
                    </a:cubicBezTo>
                    <a:cubicBezTo>
                      <a:pt x="185" y="432"/>
                      <a:pt x="180" y="444"/>
                      <a:pt x="180" y="444"/>
                    </a:cubicBezTo>
                    <a:cubicBezTo>
                      <a:pt x="181" y="453"/>
                      <a:pt x="181" y="462"/>
                      <a:pt x="183" y="471"/>
                    </a:cubicBezTo>
                    <a:cubicBezTo>
                      <a:pt x="184" y="477"/>
                      <a:pt x="189" y="489"/>
                      <a:pt x="189" y="489"/>
                    </a:cubicBezTo>
                    <a:cubicBezTo>
                      <a:pt x="188" y="513"/>
                      <a:pt x="207" y="584"/>
                      <a:pt x="174" y="606"/>
                    </a:cubicBezTo>
                    <a:cubicBezTo>
                      <a:pt x="167" y="616"/>
                      <a:pt x="162" y="620"/>
                      <a:pt x="150" y="624"/>
                    </a:cubicBezTo>
                    <a:cubicBezTo>
                      <a:pt x="134" y="600"/>
                      <a:pt x="150" y="606"/>
                      <a:pt x="123" y="615"/>
                    </a:cubicBezTo>
                    <a:cubicBezTo>
                      <a:pt x="111" y="614"/>
                      <a:pt x="99" y="614"/>
                      <a:pt x="87" y="612"/>
                    </a:cubicBezTo>
                    <a:cubicBezTo>
                      <a:pt x="83" y="611"/>
                      <a:pt x="81" y="607"/>
                      <a:pt x="78" y="606"/>
                    </a:cubicBezTo>
                    <a:cubicBezTo>
                      <a:pt x="72" y="603"/>
                      <a:pt x="60" y="600"/>
                      <a:pt x="60" y="600"/>
                    </a:cubicBezTo>
                    <a:cubicBezTo>
                      <a:pt x="58" y="597"/>
                      <a:pt x="56" y="594"/>
                      <a:pt x="54" y="591"/>
                    </a:cubicBezTo>
                    <a:cubicBezTo>
                      <a:pt x="53" y="588"/>
                      <a:pt x="53" y="585"/>
                      <a:pt x="51" y="582"/>
                    </a:cubicBezTo>
                    <a:cubicBezTo>
                      <a:pt x="47" y="576"/>
                      <a:pt x="39" y="564"/>
                      <a:pt x="39" y="564"/>
                    </a:cubicBezTo>
                    <a:cubicBezTo>
                      <a:pt x="32" y="584"/>
                      <a:pt x="37" y="562"/>
                      <a:pt x="45" y="582"/>
                    </a:cubicBezTo>
                    <a:cubicBezTo>
                      <a:pt x="48" y="589"/>
                      <a:pt x="46" y="596"/>
                      <a:pt x="48" y="603"/>
                    </a:cubicBezTo>
                    <a:cubicBezTo>
                      <a:pt x="53" y="619"/>
                      <a:pt x="74" y="621"/>
                      <a:pt x="87" y="624"/>
                    </a:cubicBezTo>
                    <a:cubicBezTo>
                      <a:pt x="127" y="621"/>
                      <a:pt x="131" y="610"/>
                      <a:pt x="141" y="639"/>
                    </a:cubicBezTo>
                    <a:cubicBezTo>
                      <a:pt x="141" y="639"/>
                      <a:pt x="164" y="636"/>
                      <a:pt x="168" y="633"/>
                    </a:cubicBezTo>
                    <a:cubicBezTo>
                      <a:pt x="171" y="631"/>
                      <a:pt x="177" y="623"/>
                      <a:pt x="174" y="624"/>
                    </a:cubicBezTo>
                    <a:cubicBezTo>
                      <a:pt x="169" y="625"/>
                      <a:pt x="136" y="643"/>
                      <a:pt x="129" y="648"/>
                    </a:cubicBezTo>
                    <a:cubicBezTo>
                      <a:pt x="122" y="658"/>
                      <a:pt x="117" y="662"/>
                      <a:pt x="105" y="666"/>
                    </a:cubicBezTo>
                    <a:cubicBezTo>
                      <a:pt x="123" y="672"/>
                      <a:pt x="143" y="673"/>
                      <a:pt x="159" y="684"/>
                    </a:cubicBezTo>
                    <a:cubicBezTo>
                      <a:pt x="208" y="681"/>
                      <a:pt x="207" y="678"/>
                      <a:pt x="243" y="666"/>
                    </a:cubicBezTo>
                    <a:cubicBezTo>
                      <a:pt x="262" y="637"/>
                      <a:pt x="264" y="656"/>
                      <a:pt x="243" y="663"/>
                    </a:cubicBezTo>
                    <a:cubicBezTo>
                      <a:pt x="241" y="669"/>
                      <a:pt x="241" y="676"/>
                      <a:pt x="237" y="681"/>
                    </a:cubicBezTo>
                    <a:cubicBezTo>
                      <a:pt x="233" y="687"/>
                      <a:pt x="225" y="699"/>
                      <a:pt x="225" y="699"/>
                    </a:cubicBezTo>
                    <a:cubicBezTo>
                      <a:pt x="224" y="703"/>
                      <a:pt x="219" y="708"/>
                      <a:pt x="222" y="711"/>
                    </a:cubicBezTo>
                    <a:cubicBezTo>
                      <a:pt x="226" y="716"/>
                      <a:pt x="240" y="717"/>
                      <a:pt x="240" y="717"/>
                    </a:cubicBezTo>
                    <a:cubicBezTo>
                      <a:pt x="234" y="726"/>
                      <a:pt x="222" y="741"/>
                      <a:pt x="213" y="747"/>
                    </a:cubicBezTo>
                    <a:cubicBezTo>
                      <a:pt x="200" y="766"/>
                      <a:pt x="202" y="789"/>
                      <a:pt x="195" y="810"/>
                    </a:cubicBezTo>
                    <a:cubicBezTo>
                      <a:pt x="194" y="838"/>
                      <a:pt x="198" y="867"/>
                      <a:pt x="192" y="894"/>
                    </a:cubicBezTo>
                    <a:cubicBezTo>
                      <a:pt x="191" y="899"/>
                      <a:pt x="181" y="894"/>
                      <a:pt x="177" y="891"/>
                    </a:cubicBezTo>
                    <a:cubicBezTo>
                      <a:pt x="159" y="877"/>
                      <a:pt x="165" y="872"/>
                      <a:pt x="144" y="861"/>
                    </a:cubicBezTo>
                    <a:cubicBezTo>
                      <a:pt x="145" y="850"/>
                      <a:pt x="145" y="839"/>
                      <a:pt x="147" y="828"/>
                    </a:cubicBezTo>
                    <a:cubicBezTo>
                      <a:pt x="147" y="825"/>
                      <a:pt x="147" y="819"/>
                      <a:pt x="150" y="819"/>
                    </a:cubicBezTo>
                    <a:cubicBezTo>
                      <a:pt x="156" y="818"/>
                      <a:pt x="168" y="825"/>
                      <a:pt x="168" y="825"/>
                    </a:cubicBezTo>
                    <a:cubicBezTo>
                      <a:pt x="181" y="785"/>
                      <a:pt x="185" y="734"/>
                      <a:pt x="162" y="699"/>
                    </a:cubicBezTo>
                    <a:cubicBezTo>
                      <a:pt x="150" y="681"/>
                      <a:pt x="161" y="695"/>
                      <a:pt x="139" y="694"/>
                    </a:cubicBezTo>
                    <a:cubicBezTo>
                      <a:pt x="129" y="697"/>
                      <a:pt x="159" y="783"/>
                      <a:pt x="149" y="790"/>
                    </a:cubicBezTo>
                    <a:cubicBezTo>
                      <a:pt x="144" y="809"/>
                      <a:pt x="122" y="817"/>
                      <a:pt x="110" y="808"/>
                    </a:cubicBezTo>
                    <a:cubicBezTo>
                      <a:pt x="98" y="799"/>
                      <a:pt x="95" y="741"/>
                      <a:pt x="79" y="734"/>
                    </a:cubicBezTo>
                    <a:cubicBezTo>
                      <a:pt x="73" y="757"/>
                      <a:pt x="21" y="739"/>
                      <a:pt x="14" y="763"/>
                    </a:cubicBezTo>
                    <a:cubicBezTo>
                      <a:pt x="7" y="787"/>
                      <a:pt x="33" y="850"/>
                      <a:pt x="39" y="876"/>
                    </a:cubicBezTo>
                    <a:cubicBezTo>
                      <a:pt x="40" y="888"/>
                      <a:pt x="46" y="910"/>
                      <a:pt x="48" y="921"/>
                    </a:cubicBezTo>
                    <a:cubicBezTo>
                      <a:pt x="49" y="927"/>
                      <a:pt x="54" y="939"/>
                      <a:pt x="54" y="939"/>
                    </a:cubicBezTo>
                    <a:cubicBezTo>
                      <a:pt x="54" y="960"/>
                      <a:pt x="45" y="983"/>
                      <a:pt x="52" y="1013"/>
                    </a:cubicBezTo>
                    <a:cubicBezTo>
                      <a:pt x="53" y="1037"/>
                      <a:pt x="54" y="1066"/>
                      <a:pt x="61" y="1084"/>
                    </a:cubicBezTo>
                    <a:cubicBezTo>
                      <a:pt x="68" y="1102"/>
                      <a:pt x="85" y="1110"/>
                      <a:pt x="96" y="1122"/>
                    </a:cubicBezTo>
                    <a:cubicBezTo>
                      <a:pt x="114" y="1131"/>
                      <a:pt x="98" y="1154"/>
                      <a:pt x="128" y="1157"/>
                    </a:cubicBezTo>
                    <a:cubicBezTo>
                      <a:pt x="145" y="1160"/>
                      <a:pt x="213" y="1178"/>
                      <a:pt x="230" y="1174"/>
                    </a:cubicBezTo>
                    <a:cubicBezTo>
                      <a:pt x="247" y="1170"/>
                      <a:pt x="226" y="1142"/>
                      <a:pt x="233" y="1135"/>
                    </a:cubicBezTo>
                    <a:cubicBezTo>
                      <a:pt x="240" y="1128"/>
                      <a:pt x="261" y="1142"/>
                      <a:pt x="271" y="1132"/>
                    </a:cubicBezTo>
                    <a:cubicBezTo>
                      <a:pt x="287" y="1108"/>
                      <a:pt x="290" y="1133"/>
                      <a:pt x="295" y="1076"/>
                    </a:cubicBezTo>
                    <a:cubicBezTo>
                      <a:pt x="298" y="1045"/>
                      <a:pt x="317" y="1002"/>
                      <a:pt x="327" y="972"/>
                    </a:cubicBezTo>
                    <a:cubicBezTo>
                      <a:pt x="331" y="923"/>
                      <a:pt x="327" y="946"/>
                      <a:pt x="336" y="903"/>
                    </a:cubicBezTo>
                    <a:cubicBezTo>
                      <a:pt x="337" y="898"/>
                      <a:pt x="339" y="888"/>
                      <a:pt x="339" y="888"/>
                    </a:cubicBezTo>
                    <a:cubicBezTo>
                      <a:pt x="342" y="814"/>
                      <a:pt x="342" y="739"/>
                      <a:pt x="354" y="666"/>
                    </a:cubicBezTo>
                    <a:cubicBezTo>
                      <a:pt x="355" y="623"/>
                      <a:pt x="353" y="580"/>
                      <a:pt x="357" y="537"/>
                    </a:cubicBezTo>
                    <a:cubicBezTo>
                      <a:pt x="358" y="530"/>
                      <a:pt x="369" y="519"/>
                      <a:pt x="369" y="519"/>
                    </a:cubicBezTo>
                    <a:cubicBezTo>
                      <a:pt x="385" y="524"/>
                      <a:pt x="381" y="538"/>
                      <a:pt x="396" y="543"/>
                    </a:cubicBezTo>
                    <a:cubicBezTo>
                      <a:pt x="408" y="547"/>
                      <a:pt x="400" y="548"/>
                      <a:pt x="417" y="546"/>
                    </a:cubicBezTo>
                    <a:cubicBezTo>
                      <a:pt x="431" y="547"/>
                      <a:pt x="470" y="554"/>
                      <a:pt x="483" y="552"/>
                    </a:cubicBezTo>
                    <a:cubicBezTo>
                      <a:pt x="496" y="550"/>
                      <a:pt x="492" y="543"/>
                      <a:pt x="498" y="531"/>
                    </a:cubicBezTo>
                    <a:cubicBezTo>
                      <a:pt x="502" y="521"/>
                      <a:pt x="525" y="493"/>
                      <a:pt x="522" y="477"/>
                    </a:cubicBezTo>
                    <a:cubicBezTo>
                      <a:pt x="519" y="461"/>
                      <a:pt x="495" y="437"/>
                      <a:pt x="480" y="432"/>
                    </a:cubicBezTo>
                    <a:cubicBezTo>
                      <a:pt x="443" y="436"/>
                      <a:pt x="458" y="429"/>
                      <a:pt x="432" y="447"/>
                    </a:cubicBezTo>
                    <a:cubicBezTo>
                      <a:pt x="426" y="451"/>
                      <a:pt x="414" y="459"/>
                      <a:pt x="414" y="459"/>
                    </a:cubicBezTo>
                    <a:cubicBezTo>
                      <a:pt x="408" y="478"/>
                      <a:pt x="417" y="459"/>
                      <a:pt x="396" y="471"/>
                    </a:cubicBezTo>
                    <a:cubicBezTo>
                      <a:pt x="393" y="473"/>
                      <a:pt x="393" y="478"/>
                      <a:pt x="390" y="480"/>
                    </a:cubicBezTo>
                    <a:cubicBezTo>
                      <a:pt x="388" y="482"/>
                      <a:pt x="384" y="482"/>
                      <a:pt x="381" y="483"/>
                    </a:cubicBezTo>
                    <a:cubicBezTo>
                      <a:pt x="383" y="436"/>
                      <a:pt x="398" y="259"/>
                      <a:pt x="402" y="195"/>
                    </a:cubicBezTo>
                    <a:cubicBezTo>
                      <a:pt x="404" y="156"/>
                      <a:pt x="405" y="133"/>
                      <a:pt x="408" y="96"/>
                    </a:cubicBezTo>
                    <a:cubicBezTo>
                      <a:pt x="390" y="91"/>
                      <a:pt x="372" y="31"/>
                      <a:pt x="350" y="38"/>
                    </a:cubicBezTo>
                    <a:cubicBezTo>
                      <a:pt x="314" y="28"/>
                      <a:pt x="285" y="9"/>
                      <a:pt x="258" y="10"/>
                    </a:cubicBezTo>
                    <a:cubicBezTo>
                      <a:pt x="245" y="23"/>
                      <a:pt x="289" y="120"/>
                      <a:pt x="297" y="135"/>
                    </a:cubicBezTo>
                    <a:cubicBezTo>
                      <a:pt x="294" y="179"/>
                      <a:pt x="288" y="220"/>
                      <a:pt x="297" y="264"/>
                    </a:cubicBezTo>
                    <a:cubicBezTo>
                      <a:pt x="296" y="342"/>
                      <a:pt x="297" y="420"/>
                      <a:pt x="294" y="498"/>
                    </a:cubicBezTo>
                    <a:cubicBezTo>
                      <a:pt x="294" y="508"/>
                      <a:pt x="289" y="478"/>
                      <a:pt x="282" y="471"/>
                    </a:cubicBezTo>
                    <a:cubicBezTo>
                      <a:pt x="279" y="468"/>
                      <a:pt x="276" y="467"/>
                      <a:pt x="273" y="465"/>
                    </a:cubicBezTo>
                    <a:cubicBezTo>
                      <a:pt x="266" y="454"/>
                      <a:pt x="252" y="441"/>
                      <a:pt x="246" y="429"/>
                    </a:cubicBezTo>
                    <a:cubicBezTo>
                      <a:pt x="245" y="426"/>
                      <a:pt x="240" y="421"/>
                      <a:pt x="243" y="420"/>
                    </a:cubicBezTo>
                    <a:cubicBezTo>
                      <a:pt x="248" y="418"/>
                      <a:pt x="253" y="422"/>
                      <a:pt x="258" y="423"/>
                    </a:cubicBezTo>
                    <a:cubicBezTo>
                      <a:pt x="268" y="437"/>
                      <a:pt x="295" y="439"/>
                      <a:pt x="273" y="417"/>
                    </a:cubicBezTo>
                    <a:cubicBezTo>
                      <a:pt x="265" y="396"/>
                      <a:pt x="257" y="375"/>
                      <a:pt x="243" y="357"/>
                    </a:cubicBezTo>
                    <a:cubicBezTo>
                      <a:pt x="226" y="335"/>
                      <a:pt x="208" y="315"/>
                      <a:pt x="201" y="288"/>
                    </a:cubicBezTo>
                    <a:cubicBezTo>
                      <a:pt x="202" y="266"/>
                      <a:pt x="190" y="196"/>
                      <a:pt x="228" y="183"/>
                    </a:cubicBezTo>
                    <a:cubicBezTo>
                      <a:pt x="235" y="176"/>
                      <a:pt x="255" y="168"/>
                      <a:pt x="255" y="168"/>
                    </a:cubicBezTo>
                    <a:cubicBezTo>
                      <a:pt x="264" y="154"/>
                      <a:pt x="256" y="154"/>
                      <a:pt x="243" y="150"/>
                    </a:cubicBezTo>
                    <a:cubicBezTo>
                      <a:pt x="236" y="130"/>
                      <a:pt x="249" y="132"/>
                      <a:pt x="267" y="129"/>
                    </a:cubicBezTo>
                    <a:cubicBezTo>
                      <a:pt x="275" y="126"/>
                      <a:pt x="252" y="18"/>
                      <a:pt x="244" y="16"/>
                    </a:cubicBezTo>
                    <a:cubicBezTo>
                      <a:pt x="216" y="10"/>
                      <a:pt x="221" y="7"/>
                      <a:pt x="192" y="8"/>
                    </a:cubicBezTo>
                    <a:cubicBezTo>
                      <a:pt x="160" y="0"/>
                      <a:pt x="98" y="33"/>
                      <a:pt x="70" y="52"/>
                    </a:cubicBezTo>
                    <a:cubicBezTo>
                      <a:pt x="42" y="71"/>
                      <a:pt x="31" y="106"/>
                      <a:pt x="21" y="120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28" name="Freeform 756"/>
              <p:cNvSpPr>
                <a:spLocks/>
              </p:cNvSpPr>
              <p:nvPr/>
            </p:nvSpPr>
            <p:spPr bwMode="auto">
              <a:xfrm>
                <a:off x="983" y="2225"/>
                <a:ext cx="85" cy="162"/>
              </a:xfrm>
              <a:custGeom>
                <a:avLst/>
                <a:gdLst>
                  <a:gd name="T0" fmla="*/ 99 w 174"/>
                  <a:gd name="T1" fmla="*/ 36 h 335"/>
                  <a:gd name="T2" fmla="*/ 81 w 174"/>
                  <a:gd name="T3" fmla="*/ 69 h 335"/>
                  <a:gd name="T4" fmla="*/ 69 w 174"/>
                  <a:gd name="T5" fmla="*/ 96 h 335"/>
                  <a:gd name="T6" fmla="*/ 69 w 174"/>
                  <a:gd name="T7" fmla="*/ 213 h 335"/>
                  <a:gd name="T8" fmla="*/ 81 w 174"/>
                  <a:gd name="T9" fmla="*/ 252 h 335"/>
                  <a:gd name="T10" fmla="*/ 66 w 174"/>
                  <a:gd name="T11" fmla="*/ 291 h 335"/>
                  <a:gd name="T12" fmla="*/ 33 w 174"/>
                  <a:gd name="T13" fmla="*/ 264 h 335"/>
                  <a:gd name="T14" fmla="*/ 15 w 174"/>
                  <a:gd name="T15" fmla="*/ 216 h 335"/>
                  <a:gd name="T16" fmla="*/ 6 w 174"/>
                  <a:gd name="T17" fmla="*/ 219 h 335"/>
                  <a:gd name="T18" fmla="*/ 9 w 174"/>
                  <a:gd name="T19" fmla="*/ 210 h 335"/>
                  <a:gd name="T20" fmla="*/ 12 w 174"/>
                  <a:gd name="T21" fmla="*/ 195 h 335"/>
                  <a:gd name="T22" fmla="*/ 30 w 174"/>
                  <a:gd name="T23" fmla="*/ 312 h 335"/>
                  <a:gd name="T24" fmla="*/ 57 w 174"/>
                  <a:gd name="T25" fmla="*/ 327 h 335"/>
                  <a:gd name="T26" fmla="*/ 108 w 174"/>
                  <a:gd name="T27" fmla="*/ 303 h 335"/>
                  <a:gd name="T28" fmla="*/ 129 w 174"/>
                  <a:gd name="T29" fmla="*/ 273 h 335"/>
                  <a:gd name="T30" fmla="*/ 138 w 174"/>
                  <a:gd name="T31" fmla="*/ 312 h 335"/>
                  <a:gd name="T32" fmla="*/ 159 w 174"/>
                  <a:gd name="T33" fmla="*/ 291 h 335"/>
                  <a:gd name="T34" fmla="*/ 174 w 174"/>
                  <a:gd name="T35" fmla="*/ 255 h 335"/>
                  <a:gd name="T36" fmla="*/ 165 w 174"/>
                  <a:gd name="T37" fmla="*/ 150 h 335"/>
                  <a:gd name="T38" fmla="*/ 168 w 174"/>
                  <a:gd name="T39" fmla="*/ 123 h 335"/>
                  <a:gd name="T40" fmla="*/ 174 w 174"/>
                  <a:gd name="T41" fmla="*/ 105 h 335"/>
                  <a:gd name="T42" fmla="*/ 147 w 174"/>
                  <a:gd name="T43" fmla="*/ 0 h 335"/>
                  <a:gd name="T44" fmla="*/ 129 w 174"/>
                  <a:gd name="T45" fmla="*/ 12 h 335"/>
                  <a:gd name="T46" fmla="*/ 120 w 174"/>
                  <a:gd name="T47" fmla="*/ 18 h 335"/>
                  <a:gd name="T48" fmla="*/ 117 w 174"/>
                  <a:gd name="T49" fmla="*/ 30 h 335"/>
                  <a:gd name="T50" fmla="*/ 99 w 174"/>
                  <a:gd name="T51" fmla="*/ 36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4" h="335">
                    <a:moveTo>
                      <a:pt x="99" y="36"/>
                    </a:moveTo>
                    <a:cubicBezTo>
                      <a:pt x="93" y="53"/>
                      <a:pt x="95" y="60"/>
                      <a:pt x="81" y="69"/>
                    </a:cubicBezTo>
                    <a:cubicBezTo>
                      <a:pt x="76" y="77"/>
                      <a:pt x="69" y="96"/>
                      <a:pt x="69" y="96"/>
                    </a:cubicBezTo>
                    <a:cubicBezTo>
                      <a:pt x="66" y="154"/>
                      <a:pt x="64" y="151"/>
                      <a:pt x="69" y="213"/>
                    </a:cubicBezTo>
                    <a:cubicBezTo>
                      <a:pt x="70" y="227"/>
                      <a:pt x="81" y="252"/>
                      <a:pt x="81" y="252"/>
                    </a:cubicBezTo>
                    <a:cubicBezTo>
                      <a:pt x="79" y="272"/>
                      <a:pt x="82" y="281"/>
                      <a:pt x="66" y="291"/>
                    </a:cubicBezTo>
                    <a:cubicBezTo>
                      <a:pt x="39" y="286"/>
                      <a:pt x="52" y="277"/>
                      <a:pt x="33" y="264"/>
                    </a:cubicBezTo>
                    <a:cubicBezTo>
                      <a:pt x="28" y="248"/>
                      <a:pt x="20" y="232"/>
                      <a:pt x="15" y="216"/>
                    </a:cubicBezTo>
                    <a:cubicBezTo>
                      <a:pt x="12" y="217"/>
                      <a:pt x="8" y="221"/>
                      <a:pt x="6" y="219"/>
                    </a:cubicBezTo>
                    <a:cubicBezTo>
                      <a:pt x="4" y="217"/>
                      <a:pt x="8" y="213"/>
                      <a:pt x="9" y="210"/>
                    </a:cubicBezTo>
                    <a:cubicBezTo>
                      <a:pt x="10" y="205"/>
                      <a:pt x="12" y="195"/>
                      <a:pt x="12" y="195"/>
                    </a:cubicBezTo>
                    <a:cubicBezTo>
                      <a:pt x="9" y="242"/>
                      <a:pt x="0" y="275"/>
                      <a:pt x="30" y="312"/>
                    </a:cubicBezTo>
                    <a:cubicBezTo>
                      <a:pt x="36" y="319"/>
                      <a:pt x="50" y="322"/>
                      <a:pt x="57" y="327"/>
                    </a:cubicBezTo>
                    <a:cubicBezTo>
                      <a:pt x="88" y="325"/>
                      <a:pt x="114" y="335"/>
                      <a:pt x="108" y="303"/>
                    </a:cubicBezTo>
                    <a:cubicBezTo>
                      <a:pt x="111" y="291"/>
                      <a:pt x="129" y="273"/>
                      <a:pt x="129" y="273"/>
                    </a:cubicBezTo>
                    <a:cubicBezTo>
                      <a:pt x="136" y="228"/>
                      <a:pt x="133" y="163"/>
                      <a:pt x="138" y="312"/>
                    </a:cubicBezTo>
                    <a:cubicBezTo>
                      <a:pt x="149" y="305"/>
                      <a:pt x="148" y="298"/>
                      <a:pt x="159" y="291"/>
                    </a:cubicBezTo>
                    <a:cubicBezTo>
                      <a:pt x="164" y="273"/>
                      <a:pt x="171" y="276"/>
                      <a:pt x="174" y="255"/>
                    </a:cubicBezTo>
                    <a:cubicBezTo>
                      <a:pt x="172" y="221"/>
                      <a:pt x="173" y="183"/>
                      <a:pt x="165" y="150"/>
                    </a:cubicBezTo>
                    <a:cubicBezTo>
                      <a:pt x="166" y="141"/>
                      <a:pt x="166" y="132"/>
                      <a:pt x="168" y="123"/>
                    </a:cubicBezTo>
                    <a:cubicBezTo>
                      <a:pt x="169" y="117"/>
                      <a:pt x="174" y="105"/>
                      <a:pt x="174" y="105"/>
                    </a:cubicBezTo>
                    <a:cubicBezTo>
                      <a:pt x="171" y="76"/>
                      <a:pt x="174" y="18"/>
                      <a:pt x="147" y="0"/>
                    </a:cubicBezTo>
                    <a:cubicBezTo>
                      <a:pt x="141" y="4"/>
                      <a:pt x="135" y="8"/>
                      <a:pt x="129" y="12"/>
                    </a:cubicBezTo>
                    <a:cubicBezTo>
                      <a:pt x="126" y="14"/>
                      <a:pt x="120" y="18"/>
                      <a:pt x="120" y="18"/>
                    </a:cubicBezTo>
                    <a:cubicBezTo>
                      <a:pt x="119" y="22"/>
                      <a:pt x="120" y="27"/>
                      <a:pt x="117" y="30"/>
                    </a:cubicBezTo>
                    <a:cubicBezTo>
                      <a:pt x="115" y="32"/>
                      <a:pt x="99" y="41"/>
                      <a:pt x="99" y="36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29" name="Freeform 757"/>
              <p:cNvSpPr>
                <a:spLocks/>
              </p:cNvSpPr>
              <p:nvPr/>
            </p:nvSpPr>
            <p:spPr bwMode="auto">
              <a:xfrm>
                <a:off x="1095" y="2323"/>
                <a:ext cx="34" cy="75"/>
              </a:xfrm>
              <a:custGeom>
                <a:avLst/>
                <a:gdLst>
                  <a:gd name="T0" fmla="*/ 43 w 71"/>
                  <a:gd name="T1" fmla="*/ 0 h 154"/>
                  <a:gd name="T2" fmla="*/ 55 w 71"/>
                  <a:gd name="T3" fmla="*/ 36 h 154"/>
                  <a:gd name="T4" fmla="*/ 62 w 71"/>
                  <a:gd name="T5" fmla="*/ 97 h 154"/>
                  <a:gd name="T6" fmla="*/ 0 w 71"/>
                  <a:gd name="T7" fmla="*/ 154 h 154"/>
                  <a:gd name="T8" fmla="*/ 49 w 71"/>
                  <a:gd name="T9" fmla="*/ 101 h 154"/>
                  <a:gd name="T10" fmla="*/ 55 w 71"/>
                  <a:gd name="T11" fmla="*/ 59 h 154"/>
                  <a:gd name="T12" fmla="*/ 37 w 71"/>
                  <a:gd name="T13" fmla="*/ 33 h 154"/>
                  <a:gd name="T14" fmla="*/ 43 w 71"/>
                  <a:gd name="T15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154">
                    <a:moveTo>
                      <a:pt x="43" y="0"/>
                    </a:moveTo>
                    <a:cubicBezTo>
                      <a:pt x="46" y="16"/>
                      <a:pt x="47" y="23"/>
                      <a:pt x="55" y="36"/>
                    </a:cubicBezTo>
                    <a:cubicBezTo>
                      <a:pt x="53" y="53"/>
                      <a:pt x="71" y="83"/>
                      <a:pt x="62" y="97"/>
                    </a:cubicBezTo>
                    <a:cubicBezTo>
                      <a:pt x="59" y="146"/>
                      <a:pt x="12" y="119"/>
                      <a:pt x="0" y="154"/>
                    </a:cubicBezTo>
                    <a:cubicBezTo>
                      <a:pt x="0" y="154"/>
                      <a:pt x="45" y="114"/>
                      <a:pt x="49" y="101"/>
                    </a:cubicBezTo>
                    <a:cubicBezTo>
                      <a:pt x="51" y="87"/>
                      <a:pt x="59" y="72"/>
                      <a:pt x="55" y="59"/>
                    </a:cubicBezTo>
                    <a:cubicBezTo>
                      <a:pt x="58" y="46"/>
                      <a:pt x="41" y="45"/>
                      <a:pt x="37" y="33"/>
                    </a:cubicBezTo>
                    <a:cubicBezTo>
                      <a:pt x="41" y="8"/>
                      <a:pt x="38" y="19"/>
                      <a:pt x="4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30" name="Freeform 758"/>
              <p:cNvSpPr>
                <a:spLocks/>
              </p:cNvSpPr>
              <p:nvPr/>
            </p:nvSpPr>
            <p:spPr bwMode="auto">
              <a:xfrm>
                <a:off x="977" y="2201"/>
                <a:ext cx="147" cy="200"/>
              </a:xfrm>
              <a:custGeom>
                <a:avLst/>
                <a:gdLst>
                  <a:gd name="T0" fmla="*/ 134 w 298"/>
                  <a:gd name="T1" fmla="*/ 0 h 414"/>
                  <a:gd name="T2" fmla="*/ 138 w 298"/>
                  <a:gd name="T3" fmla="*/ 34 h 414"/>
                  <a:gd name="T4" fmla="*/ 122 w 298"/>
                  <a:gd name="T5" fmla="*/ 54 h 414"/>
                  <a:gd name="T6" fmla="*/ 125 w 298"/>
                  <a:gd name="T7" fmla="*/ 74 h 414"/>
                  <a:gd name="T8" fmla="*/ 114 w 298"/>
                  <a:gd name="T9" fmla="*/ 110 h 414"/>
                  <a:gd name="T10" fmla="*/ 108 w 298"/>
                  <a:gd name="T11" fmla="*/ 144 h 414"/>
                  <a:gd name="T12" fmla="*/ 102 w 298"/>
                  <a:gd name="T13" fmla="*/ 170 h 414"/>
                  <a:gd name="T14" fmla="*/ 28 w 298"/>
                  <a:gd name="T15" fmla="*/ 214 h 414"/>
                  <a:gd name="T16" fmla="*/ 15 w 298"/>
                  <a:gd name="T17" fmla="*/ 241 h 414"/>
                  <a:gd name="T18" fmla="*/ 9 w 298"/>
                  <a:gd name="T19" fmla="*/ 270 h 414"/>
                  <a:gd name="T20" fmla="*/ 3 w 298"/>
                  <a:gd name="T21" fmla="*/ 292 h 414"/>
                  <a:gd name="T22" fmla="*/ 11 w 298"/>
                  <a:gd name="T23" fmla="*/ 345 h 414"/>
                  <a:gd name="T24" fmla="*/ 17 w 298"/>
                  <a:gd name="T25" fmla="*/ 364 h 414"/>
                  <a:gd name="T26" fmla="*/ 30 w 298"/>
                  <a:gd name="T27" fmla="*/ 384 h 414"/>
                  <a:gd name="T28" fmla="*/ 42 w 298"/>
                  <a:gd name="T29" fmla="*/ 394 h 414"/>
                  <a:gd name="T30" fmla="*/ 104 w 298"/>
                  <a:gd name="T31" fmla="*/ 414 h 414"/>
                  <a:gd name="T32" fmla="*/ 161 w 298"/>
                  <a:gd name="T33" fmla="*/ 397 h 414"/>
                  <a:gd name="T34" fmla="*/ 170 w 298"/>
                  <a:gd name="T35" fmla="*/ 390 h 414"/>
                  <a:gd name="T36" fmla="*/ 171 w 298"/>
                  <a:gd name="T37" fmla="*/ 385 h 414"/>
                  <a:gd name="T38" fmla="*/ 180 w 298"/>
                  <a:gd name="T39" fmla="*/ 378 h 414"/>
                  <a:gd name="T40" fmla="*/ 195 w 298"/>
                  <a:gd name="T41" fmla="*/ 366 h 414"/>
                  <a:gd name="T42" fmla="*/ 212 w 298"/>
                  <a:gd name="T43" fmla="*/ 354 h 414"/>
                  <a:gd name="T44" fmla="*/ 225 w 298"/>
                  <a:gd name="T45" fmla="*/ 345 h 414"/>
                  <a:gd name="T46" fmla="*/ 236 w 298"/>
                  <a:gd name="T47" fmla="*/ 339 h 414"/>
                  <a:gd name="T48" fmla="*/ 240 w 298"/>
                  <a:gd name="T49" fmla="*/ 330 h 414"/>
                  <a:gd name="T50" fmla="*/ 250 w 298"/>
                  <a:gd name="T51" fmla="*/ 310 h 414"/>
                  <a:gd name="T52" fmla="*/ 294 w 298"/>
                  <a:gd name="T53" fmla="*/ 328 h 414"/>
                  <a:gd name="T54" fmla="*/ 224 w 298"/>
                  <a:gd name="T55" fmla="*/ 296 h 414"/>
                  <a:gd name="T56" fmla="*/ 198 w 298"/>
                  <a:gd name="T57" fmla="*/ 304 h 414"/>
                  <a:gd name="T58" fmla="*/ 186 w 298"/>
                  <a:gd name="T59" fmla="*/ 346 h 414"/>
                  <a:gd name="T60" fmla="*/ 144 w 298"/>
                  <a:gd name="T61" fmla="*/ 382 h 414"/>
                  <a:gd name="T62" fmla="*/ 122 w 298"/>
                  <a:gd name="T63" fmla="*/ 393 h 414"/>
                  <a:gd name="T64" fmla="*/ 74 w 298"/>
                  <a:gd name="T65" fmla="*/ 394 h 414"/>
                  <a:gd name="T66" fmla="*/ 54 w 298"/>
                  <a:gd name="T67" fmla="*/ 384 h 414"/>
                  <a:gd name="T68" fmla="*/ 35 w 298"/>
                  <a:gd name="T69" fmla="*/ 372 h 414"/>
                  <a:gd name="T70" fmla="*/ 21 w 298"/>
                  <a:gd name="T71" fmla="*/ 354 h 414"/>
                  <a:gd name="T72" fmla="*/ 12 w 298"/>
                  <a:gd name="T73" fmla="*/ 324 h 414"/>
                  <a:gd name="T74" fmla="*/ 16 w 298"/>
                  <a:gd name="T75" fmla="*/ 270 h 414"/>
                  <a:gd name="T76" fmla="*/ 23 w 298"/>
                  <a:gd name="T77" fmla="*/ 238 h 414"/>
                  <a:gd name="T78" fmla="*/ 29 w 298"/>
                  <a:gd name="T79" fmla="*/ 223 h 414"/>
                  <a:gd name="T80" fmla="*/ 66 w 298"/>
                  <a:gd name="T81" fmla="*/ 188 h 414"/>
                  <a:gd name="T82" fmla="*/ 118 w 298"/>
                  <a:gd name="T83" fmla="*/ 172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98" h="414">
                    <a:moveTo>
                      <a:pt x="134" y="0"/>
                    </a:moveTo>
                    <a:cubicBezTo>
                      <a:pt x="133" y="5"/>
                      <a:pt x="140" y="25"/>
                      <a:pt x="138" y="34"/>
                    </a:cubicBezTo>
                    <a:cubicBezTo>
                      <a:pt x="136" y="43"/>
                      <a:pt x="124" y="47"/>
                      <a:pt x="122" y="54"/>
                    </a:cubicBezTo>
                    <a:cubicBezTo>
                      <a:pt x="120" y="61"/>
                      <a:pt x="126" y="65"/>
                      <a:pt x="125" y="74"/>
                    </a:cubicBezTo>
                    <a:cubicBezTo>
                      <a:pt x="124" y="83"/>
                      <a:pt x="117" y="98"/>
                      <a:pt x="114" y="110"/>
                    </a:cubicBezTo>
                    <a:cubicBezTo>
                      <a:pt x="111" y="122"/>
                      <a:pt x="110" y="134"/>
                      <a:pt x="108" y="144"/>
                    </a:cubicBezTo>
                    <a:cubicBezTo>
                      <a:pt x="106" y="154"/>
                      <a:pt x="115" y="158"/>
                      <a:pt x="102" y="170"/>
                    </a:cubicBezTo>
                    <a:cubicBezTo>
                      <a:pt x="88" y="182"/>
                      <a:pt x="43" y="202"/>
                      <a:pt x="28" y="214"/>
                    </a:cubicBezTo>
                    <a:cubicBezTo>
                      <a:pt x="26" y="224"/>
                      <a:pt x="21" y="233"/>
                      <a:pt x="15" y="241"/>
                    </a:cubicBezTo>
                    <a:cubicBezTo>
                      <a:pt x="14" y="252"/>
                      <a:pt x="13" y="260"/>
                      <a:pt x="9" y="270"/>
                    </a:cubicBezTo>
                    <a:cubicBezTo>
                      <a:pt x="8" y="277"/>
                      <a:pt x="6" y="286"/>
                      <a:pt x="3" y="292"/>
                    </a:cubicBezTo>
                    <a:cubicBezTo>
                      <a:pt x="4" y="305"/>
                      <a:pt x="0" y="338"/>
                      <a:pt x="11" y="345"/>
                    </a:cubicBezTo>
                    <a:cubicBezTo>
                      <a:pt x="12" y="353"/>
                      <a:pt x="12" y="358"/>
                      <a:pt x="17" y="364"/>
                    </a:cubicBezTo>
                    <a:cubicBezTo>
                      <a:pt x="18" y="376"/>
                      <a:pt x="19" y="379"/>
                      <a:pt x="30" y="384"/>
                    </a:cubicBezTo>
                    <a:cubicBezTo>
                      <a:pt x="34" y="389"/>
                      <a:pt x="38" y="390"/>
                      <a:pt x="42" y="394"/>
                    </a:cubicBezTo>
                    <a:cubicBezTo>
                      <a:pt x="48" y="410"/>
                      <a:pt x="90" y="413"/>
                      <a:pt x="104" y="414"/>
                    </a:cubicBezTo>
                    <a:cubicBezTo>
                      <a:pt x="134" y="413"/>
                      <a:pt x="136" y="403"/>
                      <a:pt x="161" y="397"/>
                    </a:cubicBezTo>
                    <a:cubicBezTo>
                      <a:pt x="164" y="394"/>
                      <a:pt x="168" y="393"/>
                      <a:pt x="170" y="390"/>
                    </a:cubicBezTo>
                    <a:cubicBezTo>
                      <a:pt x="171" y="389"/>
                      <a:pt x="170" y="386"/>
                      <a:pt x="171" y="385"/>
                    </a:cubicBezTo>
                    <a:cubicBezTo>
                      <a:pt x="173" y="382"/>
                      <a:pt x="180" y="378"/>
                      <a:pt x="180" y="378"/>
                    </a:cubicBezTo>
                    <a:cubicBezTo>
                      <a:pt x="183" y="370"/>
                      <a:pt x="186" y="367"/>
                      <a:pt x="195" y="366"/>
                    </a:cubicBezTo>
                    <a:cubicBezTo>
                      <a:pt x="203" y="363"/>
                      <a:pt x="203" y="356"/>
                      <a:pt x="212" y="354"/>
                    </a:cubicBezTo>
                    <a:cubicBezTo>
                      <a:pt x="214" y="346"/>
                      <a:pt x="217" y="346"/>
                      <a:pt x="225" y="345"/>
                    </a:cubicBezTo>
                    <a:cubicBezTo>
                      <a:pt x="226" y="345"/>
                      <a:pt x="235" y="340"/>
                      <a:pt x="236" y="339"/>
                    </a:cubicBezTo>
                    <a:cubicBezTo>
                      <a:pt x="237" y="337"/>
                      <a:pt x="236" y="331"/>
                      <a:pt x="240" y="330"/>
                    </a:cubicBezTo>
                    <a:cubicBezTo>
                      <a:pt x="242" y="328"/>
                      <a:pt x="241" y="310"/>
                      <a:pt x="250" y="310"/>
                    </a:cubicBezTo>
                    <a:cubicBezTo>
                      <a:pt x="259" y="310"/>
                      <a:pt x="298" y="330"/>
                      <a:pt x="294" y="328"/>
                    </a:cubicBezTo>
                    <a:cubicBezTo>
                      <a:pt x="272" y="327"/>
                      <a:pt x="239" y="287"/>
                      <a:pt x="224" y="296"/>
                    </a:cubicBezTo>
                    <a:cubicBezTo>
                      <a:pt x="211" y="294"/>
                      <a:pt x="202" y="296"/>
                      <a:pt x="198" y="304"/>
                    </a:cubicBezTo>
                    <a:cubicBezTo>
                      <a:pt x="192" y="312"/>
                      <a:pt x="195" y="333"/>
                      <a:pt x="186" y="346"/>
                    </a:cubicBezTo>
                    <a:cubicBezTo>
                      <a:pt x="178" y="362"/>
                      <a:pt x="162" y="379"/>
                      <a:pt x="144" y="382"/>
                    </a:cubicBezTo>
                    <a:cubicBezTo>
                      <a:pt x="138" y="393"/>
                      <a:pt x="137" y="391"/>
                      <a:pt x="122" y="393"/>
                    </a:cubicBezTo>
                    <a:cubicBezTo>
                      <a:pt x="111" y="394"/>
                      <a:pt x="85" y="396"/>
                      <a:pt x="74" y="394"/>
                    </a:cubicBezTo>
                    <a:cubicBezTo>
                      <a:pt x="63" y="392"/>
                      <a:pt x="60" y="388"/>
                      <a:pt x="54" y="384"/>
                    </a:cubicBezTo>
                    <a:cubicBezTo>
                      <a:pt x="49" y="378"/>
                      <a:pt x="42" y="377"/>
                      <a:pt x="35" y="372"/>
                    </a:cubicBezTo>
                    <a:cubicBezTo>
                      <a:pt x="31" y="365"/>
                      <a:pt x="27" y="359"/>
                      <a:pt x="21" y="354"/>
                    </a:cubicBezTo>
                    <a:cubicBezTo>
                      <a:pt x="19" y="344"/>
                      <a:pt x="21" y="326"/>
                      <a:pt x="12" y="324"/>
                    </a:cubicBezTo>
                    <a:cubicBezTo>
                      <a:pt x="12" y="309"/>
                      <a:pt x="14" y="284"/>
                      <a:pt x="16" y="270"/>
                    </a:cubicBezTo>
                    <a:cubicBezTo>
                      <a:pt x="18" y="256"/>
                      <a:pt x="21" y="246"/>
                      <a:pt x="23" y="238"/>
                    </a:cubicBezTo>
                    <a:cubicBezTo>
                      <a:pt x="24" y="232"/>
                      <a:pt x="26" y="229"/>
                      <a:pt x="29" y="223"/>
                    </a:cubicBezTo>
                    <a:cubicBezTo>
                      <a:pt x="36" y="217"/>
                      <a:pt x="51" y="196"/>
                      <a:pt x="66" y="188"/>
                    </a:cubicBezTo>
                    <a:cubicBezTo>
                      <a:pt x="81" y="180"/>
                      <a:pt x="107" y="175"/>
                      <a:pt x="118" y="172"/>
                    </a:cubicBezTo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31" name="Freeform 759"/>
              <p:cNvSpPr>
                <a:spLocks/>
              </p:cNvSpPr>
              <p:nvPr/>
            </p:nvSpPr>
            <p:spPr bwMode="auto">
              <a:xfrm>
                <a:off x="1069" y="2224"/>
                <a:ext cx="49" cy="70"/>
              </a:xfrm>
              <a:custGeom>
                <a:avLst/>
                <a:gdLst>
                  <a:gd name="T0" fmla="*/ 96 w 96"/>
                  <a:gd name="T1" fmla="*/ 95 h 95"/>
                  <a:gd name="T2" fmla="*/ 67 w 96"/>
                  <a:gd name="T3" fmla="*/ 83 h 95"/>
                  <a:gd name="T4" fmla="*/ 55 w 96"/>
                  <a:gd name="T5" fmla="*/ 72 h 95"/>
                  <a:gd name="T6" fmla="*/ 37 w 96"/>
                  <a:gd name="T7" fmla="*/ 56 h 95"/>
                  <a:gd name="T8" fmla="*/ 22 w 96"/>
                  <a:gd name="T9" fmla="*/ 38 h 95"/>
                  <a:gd name="T10" fmla="*/ 12 w 96"/>
                  <a:gd name="T11" fmla="*/ 12 h 95"/>
                  <a:gd name="T12" fmla="*/ 9 w 96"/>
                  <a:gd name="T13" fmla="*/ 0 h 95"/>
                  <a:gd name="T14" fmla="*/ 22 w 96"/>
                  <a:gd name="T15" fmla="*/ 8 h 95"/>
                  <a:gd name="T16" fmla="*/ 33 w 96"/>
                  <a:gd name="T17" fmla="*/ 15 h 95"/>
                  <a:gd name="T18" fmla="*/ 40 w 96"/>
                  <a:gd name="T19" fmla="*/ 30 h 95"/>
                  <a:gd name="T20" fmla="*/ 48 w 96"/>
                  <a:gd name="T21" fmla="*/ 51 h 95"/>
                  <a:gd name="T22" fmla="*/ 57 w 96"/>
                  <a:gd name="T23" fmla="*/ 57 h 95"/>
                  <a:gd name="T24" fmla="*/ 67 w 96"/>
                  <a:gd name="T25" fmla="*/ 74 h 95"/>
                  <a:gd name="T26" fmla="*/ 78 w 96"/>
                  <a:gd name="T27" fmla="*/ 84 h 95"/>
                  <a:gd name="T28" fmla="*/ 96 w 96"/>
                  <a:gd name="T2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6" h="95">
                    <a:moveTo>
                      <a:pt x="96" y="95"/>
                    </a:moveTo>
                    <a:cubicBezTo>
                      <a:pt x="75" y="92"/>
                      <a:pt x="84" y="85"/>
                      <a:pt x="67" y="83"/>
                    </a:cubicBezTo>
                    <a:cubicBezTo>
                      <a:pt x="64" y="77"/>
                      <a:pt x="61" y="75"/>
                      <a:pt x="55" y="72"/>
                    </a:cubicBezTo>
                    <a:cubicBezTo>
                      <a:pt x="48" y="63"/>
                      <a:pt x="45" y="63"/>
                      <a:pt x="37" y="56"/>
                    </a:cubicBezTo>
                    <a:cubicBezTo>
                      <a:pt x="33" y="49"/>
                      <a:pt x="27" y="45"/>
                      <a:pt x="22" y="38"/>
                    </a:cubicBezTo>
                    <a:cubicBezTo>
                      <a:pt x="20" y="30"/>
                      <a:pt x="18" y="17"/>
                      <a:pt x="12" y="12"/>
                    </a:cubicBezTo>
                    <a:cubicBezTo>
                      <a:pt x="9" y="2"/>
                      <a:pt x="0" y="9"/>
                      <a:pt x="9" y="0"/>
                    </a:cubicBezTo>
                    <a:cubicBezTo>
                      <a:pt x="17" y="2"/>
                      <a:pt x="15" y="5"/>
                      <a:pt x="22" y="8"/>
                    </a:cubicBezTo>
                    <a:cubicBezTo>
                      <a:pt x="25" y="14"/>
                      <a:pt x="27" y="14"/>
                      <a:pt x="33" y="15"/>
                    </a:cubicBezTo>
                    <a:cubicBezTo>
                      <a:pt x="41" y="21"/>
                      <a:pt x="43" y="18"/>
                      <a:pt x="40" y="30"/>
                    </a:cubicBezTo>
                    <a:cubicBezTo>
                      <a:pt x="41" y="39"/>
                      <a:pt x="39" y="49"/>
                      <a:pt x="48" y="51"/>
                    </a:cubicBezTo>
                    <a:cubicBezTo>
                      <a:pt x="50" y="54"/>
                      <a:pt x="55" y="54"/>
                      <a:pt x="57" y="57"/>
                    </a:cubicBezTo>
                    <a:cubicBezTo>
                      <a:pt x="63" y="66"/>
                      <a:pt x="56" y="66"/>
                      <a:pt x="67" y="74"/>
                    </a:cubicBezTo>
                    <a:cubicBezTo>
                      <a:pt x="71" y="82"/>
                      <a:pt x="67" y="83"/>
                      <a:pt x="78" y="84"/>
                    </a:cubicBezTo>
                    <a:cubicBezTo>
                      <a:pt x="87" y="87"/>
                      <a:pt x="87" y="95"/>
                      <a:pt x="96" y="9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32" name="Freeform 760"/>
              <p:cNvSpPr>
                <a:spLocks/>
              </p:cNvSpPr>
              <p:nvPr/>
            </p:nvSpPr>
            <p:spPr bwMode="auto">
              <a:xfrm rot="-366254">
                <a:off x="1177" y="2198"/>
                <a:ext cx="35" cy="60"/>
              </a:xfrm>
              <a:custGeom>
                <a:avLst/>
                <a:gdLst>
                  <a:gd name="T0" fmla="*/ 201 w 231"/>
                  <a:gd name="T1" fmla="*/ 147 h 358"/>
                  <a:gd name="T2" fmla="*/ 210 w 231"/>
                  <a:gd name="T3" fmla="*/ 189 h 358"/>
                  <a:gd name="T4" fmla="*/ 204 w 231"/>
                  <a:gd name="T5" fmla="*/ 243 h 358"/>
                  <a:gd name="T6" fmla="*/ 222 w 231"/>
                  <a:gd name="T7" fmla="*/ 255 h 358"/>
                  <a:gd name="T8" fmla="*/ 216 w 231"/>
                  <a:gd name="T9" fmla="*/ 276 h 358"/>
                  <a:gd name="T10" fmla="*/ 168 w 231"/>
                  <a:gd name="T11" fmla="*/ 336 h 358"/>
                  <a:gd name="T12" fmla="*/ 171 w 231"/>
                  <a:gd name="T13" fmla="*/ 315 h 358"/>
                  <a:gd name="T14" fmla="*/ 159 w 231"/>
                  <a:gd name="T15" fmla="*/ 318 h 358"/>
                  <a:gd name="T16" fmla="*/ 120 w 231"/>
                  <a:gd name="T17" fmla="*/ 336 h 358"/>
                  <a:gd name="T18" fmla="*/ 75 w 231"/>
                  <a:gd name="T19" fmla="*/ 309 h 358"/>
                  <a:gd name="T20" fmla="*/ 135 w 231"/>
                  <a:gd name="T21" fmla="*/ 279 h 358"/>
                  <a:gd name="T22" fmla="*/ 126 w 231"/>
                  <a:gd name="T23" fmla="*/ 282 h 358"/>
                  <a:gd name="T24" fmla="*/ 84 w 231"/>
                  <a:gd name="T25" fmla="*/ 246 h 358"/>
                  <a:gd name="T26" fmla="*/ 36 w 231"/>
                  <a:gd name="T27" fmla="*/ 237 h 358"/>
                  <a:gd name="T28" fmla="*/ 60 w 231"/>
                  <a:gd name="T29" fmla="*/ 258 h 358"/>
                  <a:gd name="T30" fmla="*/ 42 w 231"/>
                  <a:gd name="T31" fmla="*/ 294 h 358"/>
                  <a:gd name="T32" fmla="*/ 39 w 231"/>
                  <a:gd name="T33" fmla="*/ 258 h 358"/>
                  <a:gd name="T34" fmla="*/ 30 w 231"/>
                  <a:gd name="T35" fmla="*/ 213 h 358"/>
                  <a:gd name="T36" fmla="*/ 48 w 231"/>
                  <a:gd name="T37" fmla="*/ 177 h 358"/>
                  <a:gd name="T38" fmla="*/ 93 w 231"/>
                  <a:gd name="T39" fmla="*/ 159 h 358"/>
                  <a:gd name="T40" fmla="*/ 81 w 231"/>
                  <a:gd name="T41" fmla="*/ 195 h 358"/>
                  <a:gd name="T42" fmla="*/ 120 w 231"/>
                  <a:gd name="T43" fmla="*/ 192 h 358"/>
                  <a:gd name="T44" fmla="*/ 93 w 231"/>
                  <a:gd name="T45" fmla="*/ 144 h 358"/>
                  <a:gd name="T46" fmla="*/ 78 w 231"/>
                  <a:gd name="T47" fmla="*/ 129 h 358"/>
                  <a:gd name="T48" fmla="*/ 96 w 231"/>
                  <a:gd name="T49" fmla="*/ 66 h 358"/>
                  <a:gd name="T50" fmla="*/ 96 w 231"/>
                  <a:gd name="T51" fmla="*/ 15 h 358"/>
                  <a:gd name="T52" fmla="*/ 138 w 231"/>
                  <a:gd name="T53" fmla="*/ 90 h 358"/>
                  <a:gd name="T54" fmla="*/ 141 w 231"/>
                  <a:gd name="T55" fmla="*/ 141 h 358"/>
                  <a:gd name="T56" fmla="*/ 141 w 231"/>
                  <a:gd name="T57" fmla="*/ 117 h 358"/>
                  <a:gd name="T58" fmla="*/ 168 w 231"/>
                  <a:gd name="T59" fmla="*/ 45 h 358"/>
                  <a:gd name="T60" fmla="*/ 186 w 231"/>
                  <a:gd name="T61" fmla="*/ 99 h 358"/>
                  <a:gd name="T62" fmla="*/ 183 w 231"/>
                  <a:gd name="T63" fmla="*/ 12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1" h="358">
                    <a:moveTo>
                      <a:pt x="192" y="87"/>
                    </a:moveTo>
                    <a:cubicBezTo>
                      <a:pt x="191" y="108"/>
                      <a:pt x="177" y="139"/>
                      <a:pt x="201" y="147"/>
                    </a:cubicBezTo>
                    <a:cubicBezTo>
                      <a:pt x="193" y="159"/>
                      <a:pt x="193" y="163"/>
                      <a:pt x="207" y="168"/>
                    </a:cubicBezTo>
                    <a:cubicBezTo>
                      <a:pt x="196" y="179"/>
                      <a:pt x="195" y="184"/>
                      <a:pt x="210" y="189"/>
                    </a:cubicBezTo>
                    <a:cubicBezTo>
                      <a:pt x="195" y="211"/>
                      <a:pt x="193" y="203"/>
                      <a:pt x="201" y="231"/>
                    </a:cubicBezTo>
                    <a:cubicBezTo>
                      <a:pt x="202" y="235"/>
                      <a:pt x="201" y="241"/>
                      <a:pt x="204" y="243"/>
                    </a:cubicBezTo>
                    <a:cubicBezTo>
                      <a:pt x="212" y="248"/>
                      <a:pt x="222" y="246"/>
                      <a:pt x="231" y="249"/>
                    </a:cubicBezTo>
                    <a:cubicBezTo>
                      <a:pt x="228" y="251"/>
                      <a:pt x="225" y="254"/>
                      <a:pt x="222" y="255"/>
                    </a:cubicBezTo>
                    <a:cubicBezTo>
                      <a:pt x="216" y="257"/>
                      <a:pt x="206" y="252"/>
                      <a:pt x="204" y="258"/>
                    </a:cubicBezTo>
                    <a:cubicBezTo>
                      <a:pt x="202" y="265"/>
                      <a:pt x="216" y="276"/>
                      <a:pt x="216" y="276"/>
                    </a:cubicBezTo>
                    <a:cubicBezTo>
                      <a:pt x="211" y="292"/>
                      <a:pt x="215" y="323"/>
                      <a:pt x="195" y="330"/>
                    </a:cubicBezTo>
                    <a:cubicBezTo>
                      <a:pt x="186" y="333"/>
                      <a:pt x="177" y="333"/>
                      <a:pt x="168" y="336"/>
                    </a:cubicBezTo>
                    <a:cubicBezTo>
                      <a:pt x="161" y="358"/>
                      <a:pt x="158" y="331"/>
                      <a:pt x="162" y="324"/>
                    </a:cubicBezTo>
                    <a:cubicBezTo>
                      <a:pt x="164" y="320"/>
                      <a:pt x="167" y="317"/>
                      <a:pt x="171" y="315"/>
                    </a:cubicBezTo>
                    <a:cubicBezTo>
                      <a:pt x="174" y="313"/>
                      <a:pt x="183" y="312"/>
                      <a:pt x="180" y="312"/>
                    </a:cubicBezTo>
                    <a:cubicBezTo>
                      <a:pt x="176" y="312"/>
                      <a:pt x="163" y="317"/>
                      <a:pt x="159" y="318"/>
                    </a:cubicBezTo>
                    <a:cubicBezTo>
                      <a:pt x="151" y="331"/>
                      <a:pt x="150" y="338"/>
                      <a:pt x="147" y="354"/>
                    </a:cubicBezTo>
                    <a:cubicBezTo>
                      <a:pt x="132" y="350"/>
                      <a:pt x="132" y="344"/>
                      <a:pt x="120" y="336"/>
                    </a:cubicBezTo>
                    <a:cubicBezTo>
                      <a:pt x="115" y="316"/>
                      <a:pt x="104" y="325"/>
                      <a:pt x="93" y="336"/>
                    </a:cubicBezTo>
                    <a:cubicBezTo>
                      <a:pt x="84" y="327"/>
                      <a:pt x="79" y="321"/>
                      <a:pt x="75" y="309"/>
                    </a:cubicBezTo>
                    <a:cubicBezTo>
                      <a:pt x="82" y="298"/>
                      <a:pt x="88" y="298"/>
                      <a:pt x="99" y="291"/>
                    </a:cubicBezTo>
                    <a:cubicBezTo>
                      <a:pt x="116" y="302"/>
                      <a:pt x="121" y="288"/>
                      <a:pt x="135" y="279"/>
                    </a:cubicBezTo>
                    <a:cubicBezTo>
                      <a:pt x="139" y="280"/>
                      <a:pt x="147" y="278"/>
                      <a:pt x="147" y="282"/>
                    </a:cubicBezTo>
                    <a:cubicBezTo>
                      <a:pt x="147" y="291"/>
                      <a:pt x="127" y="282"/>
                      <a:pt x="126" y="282"/>
                    </a:cubicBezTo>
                    <a:cubicBezTo>
                      <a:pt x="117" y="281"/>
                      <a:pt x="108" y="280"/>
                      <a:pt x="99" y="279"/>
                    </a:cubicBezTo>
                    <a:cubicBezTo>
                      <a:pt x="97" y="267"/>
                      <a:pt x="84" y="246"/>
                      <a:pt x="84" y="246"/>
                    </a:cubicBezTo>
                    <a:cubicBezTo>
                      <a:pt x="81" y="227"/>
                      <a:pt x="84" y="214"/>
                      <a:pt x="63" y="219"/>
                    </a:cubicBezTo>
                    <a:cubicBezTo>
                      <a:pt x="59" y="245"/>
                      <a:pt x="59" y="232"/>
                      <a:pt x="36" y="237"/>
                    </a:cubicBezTo>
                    <a:cubicBezTo>
                      <a:pt x="42" y="238"/>
                      <a:pt x="49" y="236"/>
                      <a:pt x="54" y="240"/>
                    </a:cubicBezTo>
                    <a:cubicBezTo>
                      <a:pt x="59" y="244"/>
                      <a:pt x="60" y="258"/>
                      <a:pt x="60" y="258"/>
                    </a:cubicBezTo>
                    <a:cubicBezTo>
                      <a:pt x="59" y="269"/>
                      <a:pt x="62" y="281"/>
                      <a:pt x="57" y="291"/>
                    </a:cubicBezTo>
                    <a:cubicBezTo>
                      <a:pt x="55" y="296"/>
                      <a:pt x="47" y="296"/>
                      <a:pt x="42" y="294"/>
                    </a:cubicBezTo>
                    <a:cubicBezTo>
                      <a:pt x="36" y="291"/>
                      <a:pt x="49" y="283"/>
                      <a:pt x="54" y="279"/>
                    </a:cubicBezTo>
                    <a:cubicBezTo>
                      <a:pt x="59" y="265"/>
                      <a:pt x="52" y="262"/>
                      <a:pt x="39" y="258"/>
                    </a:cubicBezTo>
                    <a:cubicBezTo>
                      <a:pt x="30" y="245"/>
                      <a:pt x="17" y="239"/>
                      <a:pt x="6" y="228"/>
                    </a:cubicBezTo>
                    <a:cubicBezTo>
                      <a:pt x="0" y="211"/>
                      <a:pt x="16" y="217"/>
                      <a:pt x="30" y="213"/>
                    </a:cubicBezTo>
                    <a:cubicBezTo>
                      <a:pt x="36" y="211"/>
                      <a:pt x="48" y="207"/>
                      <a:pt x="48" y="207"/>
                    </a:cubicBezTo>
                    <a:cubicBezTo>
                      <a:pt x="53" y="193"/>
                      <a:pt x="44" y="192"/>
                      <a:pt x="48" y="177"/>
                    </a:cubicBezTo>
                    <a:cubicBezTo>
                      <a:pt x="64" y="181"/>
                      <a:pt x="64" y="177"/>
                      <a:pt x="69" y="162"/>
                    </a:cubicBezTo>
                    <a:cubicBezTo>
                      <a:pt x="78" y="176"/>
                      <a:pt x="85" y="171"/>
                      <a:pt x="93" y="159"/>
                    </a:cubicBezTo>
                    <a:cubicBezTo>
                      <a:pt x="94" y="162"/>
                      <a:pt x="100" y="184"/>
                      <a:pt x="99" y="186"/>
                    </a:cubicBezTo>
                    <a:cubicBezTo>
                      <a:pt x="97" y="194"/>
                      <a:pt x="70" y="195"/>
                      <a:pt x="81" y="195"/>
                    </a:cubicBezTo>
                    <a:cubicBezTo>
                      <a:pt x="85" y="195"/>
                      <a:pt x="98" y="190"/>
                      <a:pt x="102" y="189"/>
                    </a:cubicBezTo>
                    <a:cubicBezTo>
                      <a:pt x="107" y="203"/>
                      <a:pt x="112" y="204"/>
                      <a:pt x="120" y="192"/>
                    </a:cubicBezTo>
                    <a:cubicBezTo>
                      <a:pt x="116" y="175"/>
                      <a:pt x="110" y="183"/>
                      <a:pt x="105" y="168"/>
                    </a:cubicBezTo>
                    <a:cubicBezTo>
                      <a:pt x="100" y="119"/>
                      <a:pt x="111" y="138"/>
                      <a:pt x="93" y="144"/>
                    </a:cubicBezTo>
                    <a:cubicBezTo>
                      <a:pt x="84" y="147"/>
                      <a:pt x="75" y="147"/>
                      <a:pt x="66" y="150"/>
                    </a:cubicBezTo>
                    <a:cubicBezTo>
                      <a:pt x="51" y="135"/>
                      <a:pt x="63" y="134"/>
                      <a:pt x="78" y="129"/>
                    </a:cubicBezTo>
                    <a:cubicBezTo>
                      <a:pt x="80" y="115"/>
                      <a:pt x="88" y="105"/>
                      <a:pt x="84" y="93"/>
                    </a:cubicBezTo>
                    <a:cubicBezTo>
                      <a:pt x="94" y="78"/>
                      <a:pt x="83" y="79"/>
                      <a:pt x="96" y="66"/>
                    </a:cubicBezTo>
                    <a:cubicBezTo>
                      <a:pt x="99" y="56"/>
                      <a:pt x="105" y="36"/>
                      <a:pt x="105" y="36"/>
                    </a:cubicBezTo>
                    <a:cubicBezTo>
                      <a:pt x="91" y="31"/>
                      <a:pt x="100" y="28"/>
                      <a:pt x="96" y="15"/>
                    </a:cubicBezTo>
                    <a:cubicBezTo>
                      <a:pt x="109" y="11"/>
                      <a:pt x="118" y="14"/>
                      <a:pt x="123" y="0"/>
                    </a:cubicBezTo>
                    <a:cubicBezTo>
                      <a:pt x="132" y="28"/>
                      <a:pt x="107" y="70"/>
                      <a:pt x="138" y="90"/>
                    </a:cubicBezTo>
                    <a:cubicBezTo>
                      <a:pt x="143" y="104"/>
                      <a:pt x="141" y="112"/>
                      <a:pt x="129" y="120"/>
                    </a:cubicBezTo>
                    <a:cubicBezTo>
                      <a:pt x="134" y="134"/>
                      <a:pt x="127" y="169"/>
                      <a:pt x="141" y="141"/>
                    </a:cubicBezTo>
                    <a:cubicBezTo>
                      <a:pt x="140" y="137"/>
                      <a:pt x="137" y="133"/>
                      <a:pt x="138" y="129"/>
                    </a:cubicBezTo>
                    <a:cubicBezTo>
                      <a:pt x="140" y="118"/>
                      <a:pt x="168" y="110"/>
                      <a:pt x="141" y="117"/>
                    </a:cubicBezTo>
                    <a:cubicBezTo>
                      <a:pt x="134" y="96"/>
                      <a:pt x="142" y="73"/>
                      <a:pt x="129" y="54"/>
                    </a:cubicBezTo>
                    <a:cubicBezTo>
                      <a:pt x="136" y="34"/>
                      <a:pt x="151" y="39"/>
                      <a:pt x="168" y="45"/>
                    </a:cubicBezTo>
                    <a:cubicBezTo>
                      <a:pt x="165" y="63"/>
                      <a:pt x="159" y="97"/>
                      <a:pt x="168" y="111"/>
                    </a:cubicBezTo>
                    <a:cubicBezTo>
                      <a:pt x="172" y="117"/>
                      <a:pt x="186" y="99"/>
                      <a:pt x="186" y="99"/>
                    </a:cubicBezTo>
                    <a:cubicBezTo>
                      <a:pt x="199" y="102"/>
                      <a:pt x="198" y="98"/>
                      <a:pt x="198" y="105"/>
                    </a:cubicBezTo>
                    <a:lnTo>
                      <a:pt x="183" y="126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33" name="Freeform 761"/>
              <p:cNvSpPr>
                <a:spLocks/>
              </p:cNvSpPr>
              <p:nvPr/>
            </p:nvSpPr>
            <p:spPr bwMode="auto">
              <a:xfrm>
                <a:off x="1078" y="2149"/>
                <a:ext cx="82" cy="106"/>
              </a:xfrm>
              <a:custGeom>
                <a:avLst/>
                <a:gdLst>
                  <a:gd name="T0" fmla="*/ 70 w 167"/>
                  <a:gd name="T1" fmla="*/ 4 h 221"/>
                  <a:gd name="T2" fmla="*/ 163 w 167"/>
                  <a:gd name="T3" fmla="*/ 64 h 221"/>
                  <a:gd name="T4" fmla="*/ 159 w 167"/>
                  <a:gd name="T5" fmla="*/ 130 h 221"/>
                  <a:gd name="T6" fmla="*/ 118 w 167"/>
                  <a:gd name="T7" fmla="*/ 183 h 221"/>
                  <a:gd name="T8" fmla="*/ 85 w 167"/>
                  <a:gd name="T9" fmla="*/ 219 h 221"/>
                  <a:gd name="T10" fmla="*/ 39 w 167"/>
                  <a:gd name="T11" fmla="*/ 198 h 221"/>
                  <a:gd name="T12" fmla="*/ 27 w 167"/>
                  <a:gd name="T13" fmla="*/ 171 h 221"/>
                  <a:gd name="T14" fmla="*/ 5 w 167"/>
                  <a:gd name="T15" fmla="*/ 147 h 221"/>
                  <a:gd name="T16" fmla="*/ 0 w 167"/>
                  <a:gd name="T17" fmla="*/ 90 h 221"/>
                  <a:gd name="T18" fmla="*/ 70 w 167"/>
                  <a:gd name="T19" fmla="*/ 4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7" h="221">
                    <a:moveTo>
                      <a:pt x="70" y="4"/>
                    </a:moveTo>
                    <a:cubicBezTo>
                      <a:pt x="97" y="0"/>
                      <a:pt x="148" y="43"/>
                      <a:pt x="163" y="64"/>
                    </a:cubicBezTo>
                    <a:cubicBezTo>
                      <a:pt x="163" y="78"/>
                      <a:pt x="167" y="110"/>
                      <a:pt x="159" y="130"/>
                    </a:cubicBezTo>
                    <a:cubicBezTo>
                      <a:pt x="151" y="150"/>
                      <a:pt x="130" y="168"/>
                      <a:pt x="118" y="183"/>
                    </a:cubicBezTo>
                    <a:cubicBezTo>
                      <a:pt x="103" y="208"/>
                      <a:pt x="102" y="215"/>
                      <a:pt x="85" y="219"/>
                    </a:cubicBezTo>
                    <a:cubicBezTo>
                      <a:pt x="67" y="221"/>
                      <a:pt x="57" y="216"/>
                      <a:pt x="39" y="198"/>
                    </a:cubicBezTo>
                    <a:cubicBezTo>
                      <a:pt x="25" y="187"/>
                      <a:pt x="33" y="179"/>
                      <a:pt x="27" y="171"/>
                    </a:cubicBezTo>
                    <a:cubicBezTo>
                      <a:pt x="21" y="163"/>
                      <a:pt x="9" y="160"/>
                      <a:pt x="5" y="147"/>
                    </a:cubicBezTo>
                    <a:cubicBezTo>
                      <a:pt x="3" y="135"/>
                      <a:pt x="7" y="100"/>
                      <a:pt x="0" y="90"/>
                    </a:cubicBezTo>
                    <a:cubicBezTo>
                      <a:pt x="8" y="63"/>
                      <a:pt x="42" y="21"/>
                      <a:pt x="70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34" name="Freeform 762"/>
              <p:cNvSpPr>
                <a:spLocks/>
              </p:cNvSpPr>
              <p:nvPr/>
            </p:nvSpPr>
            <p:spPr bwMode="auto">
              <a:xfrm>
                <a:off x="1085" y="2180"/>
                <a:ext cx="27" cy="46"/>
              </a:xfrm>
              <a:custGeom>
                <a:avLst/>
                <a:gdLst>
                  <a:gd name="T0" fmla="*/ 51 w 56"/>
                  <a:gd name="T1" fmla="*/ 38 h 95"/>
                  <a:gd name="T2" fmla="*/ 55 w 56"/>
                  <a:gd name="T3" fmla="*/ 52 h 95"/>
                  <a:gd name="T4" fmla="*/ 28 w 56"/>
                  <a:gd name="T5" fmla="*/ 92 h 95"/>
                  <a:gd name="T6" fmla="*/ 8 w 56"/>
                  <a:gd name="T7" fmla="*/ 83 h 95"/>
                  <a:gd name="T8" fmla="*/ 0 w 56"/>
                  <a:gd name="T9" fmla="*/ 38 h 95"/>
                  <a:gd name="T10" fmla="*/ 9 w 56"/>
                  <a:gd name="T11" fmla="*/ 23 h 95"/>
                  <a:gd name="T12" fmla="*/ 19 w 56"/>
                  <a:gd name="T13" fmla="*/ 7 h 95"/>
                  <a:gd name="T14" fmla="*/ 46 w 56"/>
                  <a:gd name="T15" fmla="*/ 20 h 95"/>
                  <a:gd name="T16" fmla="*/ 16 w 56"/>
                  <a:gd name="T17" fmla="*/ 17 h 95"/>
                  <a:gd name="T18" fmla="*/ 21 w 56"/>
                  <a:gd name="T19" fmla="*/ 29 h 95"/>
                  <a:gd name="T20" fmla="*/ 36 w 56"/>
                  <a:gd name="T21" fmla="*/ 35 h 95"/>
                  <a:gd name="T22" fmla="*/ 51 w 56"/>
                  <a:gd name="T23" fmla="*/ 3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95">
                    <a:moveTo>
                      <a:pt x="51" y="38"/>
                    </a:moveTo>
                    <a:cubicBezTo>
                      <a:pt x="52" y="43"/>
                      <a:pt x="54" y="47"/>
                      <a:pt x="55" y="52"/>
                    </a:cubicBezTo>
                    <a:cubicBezTo>
                      <a:pt x="45" y="60"/>
                      <a:pt x="39" y="93"/>
                      <a:pt x="28" y="92"/>
                    </a:cubicBezTo>
                    <a:cubicBezTo>
                      <a:pt x="21" y="95"/>
                      <a:pt x="13" y="92"/>
                      <a:pt x="8" y="83"/>
                    </a:cubicBezTo>
                    <a:cubicBezTo>
                      <a:pt x="3" y="74"/>
                      <a:pt x="0" y="48"/>
                      <a:pt x="0" y="38"/>
                    </a:cubicBezTo>
                    <a:cubicBezTo>
                      <a:pt x="1" y="29"/>
                      <a:pt x="5" y="30"/>
                      <a:pt x="9" y="23"/>
                    </a:cubicBezTo>
                    <a:cubicBezTo>
                      <a:pt x="10" y="6"/>
                      <a:pt x="9" y="14"/>
                      <a:pt x="19" y="7"/>
                    </a:cubicBezTo>
                    <a:cubicBezTo>
                      <a:pt x="53" y="8"/>
                      <a:pt x="56" y="0"/>
                      <a:pt x="46" y="20"/>
                    </a:cubicBezTo>
                    <a:cubicBezTo>
                      <a:pt x="37" y="11"/>
                      <a:pt x="28" y="15"/>
                      <a:pt x="16" y="17"/>
                    </a:cubicBezTo>
                    <a:cubicBezTo>
                      <a:pt x="15" y="24"/>
                      <a:pt x="13" y="27"/>
                      <a:pt x="21" y="29"/>
                    </a:cubicBezTo>
                    <a:cubicBezTo>
                      <a:pt x="26" y="32"/>
                      <a:pt x="30" y="34"/>
                      <a:pt x="36" y="35"/>
                    </a:cubicBezTo>
                    <a:cubicBezTo>
                      <a:pt x="43" y="38"/>
                      <a:pt x="43" y="41"/>
                      <a:pt x="51" y="3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35" name="Freeform 763"/>
              <p:cNvSpPr>
                <a:spLocks/>
              </p:cNvSpPr>
              <p:nvPr/>
            </p:nvSpPr>
            <p:spPr bwMode="auto">
              <a:xfrm>
                <a:off x="1096" y="2160"/>
                <a:ext cx="56" cy="92"/>
              </a:xfrm>
              <a:custGeom>
                <a:avLst/>
                <a:gdLst>
                  <a:gd name="T0" fmla="*/ 0 w 115"/>
                  <a:gd name="T1" fmla="*/ 39 h 191"/>
                  <a:gd name="T2" fmla="*/ 29 w 115"/>
                  <a:gd name="T3" fmla="*/ 17 h 191"/>
                  <a:gd name="T4" fmla="*/ 53 w 115"/>
                  <a:gd name="T5" fmla="*/ 26 h 191"/>
                  <a:gd name="T6" fmla="*/ 71 w 115"/>
                  <a:gd name="T7" fmla="*/ 32 h 191"/>
                  <a:gd name="T8" fmla="*/ 83 w 115"/>
                  <a:gd name="T9" fmla="*/ 59 h 191"/>
                  <a:gd name="T10" fmla="*/ 68 w 115"/>
                  <a:gd name="T11" fmla="*/ 83 h 191"/>
                  <a:gd name="T12" fmla="*/ 47 w 115"/>
                  <a:gd name="T13" fmla="*/ 119 h 191"/>
                  <a:gd name="T14" fmla="*/ 23 w 115"/>
                  <a:gd name="T15" fmla="*/ 143 h 191"/>
                  <a:gd name="T16" fmla="*/ 47 w 115"/>
                  <a:gd name="T17" fmla="*/ 191 h 191"/>
                  <a:gd name="T18" fmla="*/ 65 w 115"/>
                  <a:gd name="T19" fmla="*/ 167 h 191"/>
                  <a:gd name="T20" fmla="*/ 92 w 115"/>
                  <a:gd name="T21" fmla="*/ 134 h 191"/>
                  <a:gd name="T22" fmla="*/ 113 w 115"/>
                  <a:gd name="T23" fmla="*/ 92 h 191"/>
                  <a:gd name="T24" fmla="*/ 111 w 115"/>
                  <a:gd name="T25" fmla="*/ 69 h 191"/>
                  <a:gd name="T26" fmla="*/ 63 w 115"/>
                  <a:gd name="T27" fmla="*/ 5 h 191"/>
                  <a:gd name="T28" fmla="*/ 0 w 115"/>
                  <a:gd name="T29" fmla="*/ 39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5" h="191">
                    <a:moveTo>
                      <a:pt x="0" y="39"/>
                    </a:moveTo>
                    <a:cubicBezTo>
                      <a:pt x="10" y="36"/>
                      <a:pt x="19" y="20"/>
                      <a:pt x="29" y="17"/>
                    </a:cubicBezTo>
                    <a:cubicBezTo>
                      <a:pt x="65" y="24"/>
                      <a:pt x="28" y="15"/>
                      <a:pt x="53" y="26"/>
                    </a:cubicBezTo>
                    <a:cubicBezTo>
                      <a:pt x="59" y="29"/>
                      <a:pt x="71" y="32"/>
                      <a:pt x="71" y="32"/>
                    </a:cubicBezTo>
                    <a:cubicBezTo>
                      <a:pt x="74" y="42"/>
                      <a:pt x="80" y="49"/>
                      <a:pt x="83" y="59"/>
                    </a:cubicBezTo>
                    <a:cubicBezTo>
                      <a:pt x="14" y="63"/>
                      <a:pt x="34" y="60"/>
                      <a:pt x="68" y="83"/>
                    </a:cubicBezTo>
                    <a:cubicBezTo>
                      <a:pt x="74" y="101"/>
                      <a:pt x="63" y="114"/>
                      <a:pt x="47" y="119"/>
                    </a:cubicBezTo>
                    <a:cubicBezTo>
                      <a:pt x="35" y="131"/>
                      <a:pt x="40" y="139"/>
                      <a:pt x="23" y="143"/>
                    </a:cubicBezTo>
                    <a:cubicBezTo>
                      <a:pt x="54" y="153"/>
                      <a:pt x="43" y="141"/>
                      <a:pt x="47" y="191"/>
                    </a:cubicBezTo>
                    <a:cubicBezTo>
                      <a:pt x="54" y="180"/>
                      <a:pt x="54" y="174"/>
                      <a:pt x="65" y="167"/>
                    </a:cubicBezTo>
                    <a:cubicBezTo>
                      <a:pt x="70" y="152"/>
                      <a:pt x="79" y="143"/>
                      <a:pt x="92" y="134"/>
                    </a:cubicBezTo>
                    <a:cubicBezTo>
                      <a:pt x="98" y="117"/>
                      <a:pt x="98" y="102"/>
                      <a:pt x="113" y="92"/>
                    </a:cubicBezTo>
                    <a:cubicBezTo>
                      <a:pt x="115" y="86"/>
                      <a:pt x="110" y="76"/>
                      <a:pt x="111" y="69"/>
                    </a:cubicBezTo>
                    <a:cubicBezTo>
                      <a:pt x="113" y="52"/>
                      <a:pt x="77" y="14"/>
                      <a:pt x="63" y="5"/>
                    </a:cubicBezTo>
                    <a:cubicBezTo>
                      <a:pt x="45" y="0"/>
                      <a:pt x="12" y="38"/>
                      <a:pt x="0" y="39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36" name="Freeform 764"/>
              <p:cNvSpPr>
                <a:spLocks/>
              </p:cNvSpPr>
              <p:nvPr/>
            </p:nvSpPr>
            <p:spPr bwMode="auto">
              <a:xfrm rot="-366254">
                <a:off x="1162" y="2437"/>
                <a:ext cx="34" cy="65"/>
              </a:xfrm>
              <a:custGeom>
                <a:avLst/>
                <a:gdLst>
                  <a:gd name="T0" fmla="*/ 158 w 226"/>
                  <a:gd name="T1" fmla="*/ 117 h 386"/>
                  <a:gd name="T2" fmla="*/ 167 w 226"/>
                  <a:gd name="T3" fmla="*/ 168 h 386"/>
                  <a:gd name="T4" fmla="*/ 194 w 226"/>
                  <a:gd name="T5" fmla="*/ 177 h 386"/>
                  <a:gd name="T6" fmla="*/ 209 w 226"/>
                  <a:gd name="T7" fmla="*/ 201 h 386"/>
                  <a:gd name="T8" fmla="*/ 161 w 226"/>
                  <a:gd name="T9" fmla="*/ 207 h 386"/>
                  <a:gd name="T10" fmla="*/ 152 w 226"/>
                  <a:gd name="T11" fmla="*/ 240 h 386"/>
                  <a:gd name="T12" fmla="*/ 128 w 226"/>
                  <a:gd name="T13" fmla="*/ 261 h 386"/>
                  <a:gd name="T14" fmla="*/ 101 w 226"/>
                  <a:gd name="T15" fmla="*/ 300 h 386"/>
                  <a:gd name="T16" fmla="*/ 104 w 226"/>
                  <a:gd name="T17" fmla="*/ 327 h 386"/>
                  <a:gd name="T18" fmla="*/ 101 w 226"/>
                  <a:gd name="T19" fmla="*/ 369 h 386"/>
                  <a:gd name="T20" fmla="*/ 89 w 226"/>
                  <a:gd name="T21" fmla="*/ 348 h 386"/>
                  <a:gd name="T22" fmla="*/ 74 w 226"/>
                  <a:gd name="T23" fmla="*/ 306 h 386"/>
                  <a:gd name="T24" fmla="*/ 71 w 226"/>
                  <a:gd name="T25" fmla="*/ 279 h 386"/>
                  <a:gd name="T26" fmla="*/ 62 w 226"/>
                  <a:gd name="T27" fmla="*/ 285 h 386"/>
                  <a:gd name="T28" fmla="*/ 56 w 226"/>
                  <a:gd name="T29" fmla="*/ 303 h 386"/>
                  <a:gd name="T30" fmla="*/ 35 w 226"/>
                  <a:gd name="T31" fmla="*/ 267 h 386"/>
                  <a:gd name="T32" fmla="*/ 29 w 226"/>
                  <a:gd name="T33" fmla="*/ 240 h 386"/>
                  <a:gd name="T34" fmla="*/ 20 w 226"/>
                  <a:gd name="T35" fmla="*/ 237 h 386"/>
                  <a:gd name="T36" fmla="*/ 29 w 226"/>
                  <a:gd name="T37" fmla="*/ 213 h 386"/>
                  <a:gd name="T38" fmla="*/ 8 w 226"/>
                  <a:gd name="T39" fmla="*/ 180 h 386"/>
                  <a:gd name="T40" fmla="*/ 8 w 226"/>
                  <a:gd name="T41" fmla="*/ 147 h 386"/>
                  <a:gd name="T42" fmla="*/ 32 w 226"/>
                  <a:gd name="T43" fmla="*/ 171 h 386"/>
                  <a:gd name="T44" fmla="*/ 23 w 226"/>
                  <a:gd name="T45" fmla="*/ 102 h 386"/>
                  <a:gd name="T46" fmla="*/ 17 w 226"/>
                  <a:gd name="T47" fmla="*/ 0 h 386"/>
                  <a:gd name="T48" fmla="*/ 38 w 226"/>
                  <a:gd name="T49" fmla="*/ 45 h 386"/>
                  <a:gd name="T50" fmla="*/ 41 w 226"/>
                  <a:gd name="T51" fmla="*/ 75 h 386"/>
                  <a:gd name="T52" fmla="*/ 44 w 226"/>
                  <a:gd name="T53" fmla="*/ 66 h 386"/>
                  <a:gd name="T54" fmla="*/ 47 w 226"/>
                  <a:gd name="T55" fmla="*/ 27 h 386"/>
                  <a:gd name="T56" fmla="*/ 56 w 226"/>
                  <a:gd name="T57" fmla="*/ 24 h 386"/>
                  <a:gd name="T58" fmla="*/ 83 w 226"/>
                  <a:gd name="T59" fmla="*/ 60 h 386"/>
                  <a:gd name="T60" fmla="*/ 119 w 226"/>
                  <a:gd name="T61" fmla="*/ 72 h 386"/>
                  <a:gd name="T62" fmla="*/ 143 w 226"/>
                  <a:gd name="T63" fmla="*/ 105 h 386"/>
                  <a:gd name="T64" fmla="*/ 122 w 226"/>
                  <a:gd name="T65" fmla="*/ 135 h 386"/>
                  <a:gd name="T66" fmla="*/ 113 w 226"/>
                  <a:gd name="T67" fmla="*/ 126 h 386"/>
                  <a:gd name="T68" fmla="*/ 119 w 226"/>
                  <a:gd name="T69" fmla="*/ 144 h 386"/>
                  <a:gd name="T70" fmla="*/ 104 w 226"/>
                  <a:gd name="T71" fmla="*/ 186 h 386"/>
                  <a:gd name="T72" fmla="*/ 101 w 226"/>
                  <a:gd name="T73" fmla="*/ 162 h 386"/>
                  <a:gd name="T74" fmla="*/ 92 w 226"/>
                  <a:gd name="T75" fmla="*/ 159 h 386"/>
                  <a:gd name="T76" fmla="*/ 74 w 226"/>
                  <a:gd name="T77" fmla="*/ 147 h 386"/>
                  <a:gd name="T78" fmla="*/ 59 w 226"/>
                  <a:gd name="T79" fmla="*/ 111 h 386"/>
                  <a:gd name="T80" fmla="*/ 56 w 226"/>
                  <a:gd name="T81" fmla="*/ 120 h 386"/>
                  <a:gd name="T82" fmla="*/ 98 w 226"/>
                  <a:gd name="T83" fmla="*/ 168 h 386"/>
                  <a:gd name="T84" fmla="*/ 95 w 226"/>
                  <a:gd name="T85" fmla="*/ 195 h 386"/>
                  <a:gd name="T86" fmla="*/ 86 w 226"/>
                  <a:gd name="T87" fmla="*/ 198 h 386"/>
                  <a:gd name="T88" fmla="*/ 110 w 226"/>
                  <a:gd name="T89" fmla="*/ 213 h 386"/>
                  <a:gd name="T90" fmla="*/ 128 w 226"/>
                  <a:gd name="T91" fmla="*/ 189 h 386"/>
                  <a:gd name="T92" fmla="*/ 161 w 226"/>
                  <a:gd name="T93" fmla="*/ 132 h 386"/>
                  <a:gd name="T94" fmla="*/ 158 w 226"/>
                  <a:gd name="T95" fmla="*/ 117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6" h="386">
                    <a:moveTo>
                      <a:pt x="158" y="117"/>
                    </a:moveTo>
                    <a:cubicBezTo>
                      <a:pt x="161" y="135"/>
                      <a:pt x="149" y="162"/>
                      <a:pt x="167" y="168"/>
                    </a:cubicBezTo>
                    <a:cubicBezTo>
                      <a:pt x="171" y="190"/>
                      <a:pt x="174" y="181"/>
                      <a:pt x="194" y="177"/>
                    </a:cubicBezTo>
                    <a:cubicBezTo>
                      <a:pt x="209" y="179"/>
                      <a:pt x="226" y="184"/>
                      <a:pt x="209" y="201"/>
                    </a:cubicBezTo>
                    <a:cubicBezTo>
                      <a:pt x="198" y="212"/>
                      <a:pt x="177" y="206"/>
                      <a:pt x="161" y="207"/>
                    </a:cubicBezTo>
                    <a:cubicBezTo>
                      <a:pt x="166" y="221"/>
                      <a:pt x="168" y="235"/>
                      <a:pt x="152" y="240"/>
                    </a:cubicBezTo>
                    <a:cubicBezTo>
                      <a:pt x="177" y="257"/>
                      <a:pt x="139" y="259"/>
                      <a:pt x="128" y="261"/>
                    </a:cubicBezTo>
                    <a:cubicBezTo>
                      <a:pt x="117" y="277"/>
                      <a:pt x="119" y="288"/>
                      <a:pt x="101" y="300"/>
                    </a:cubicBezTo>
                    <a:cubicBezTo>
                      <a:pt x="98" y="309"/>
                      <a:pt x="104" y="327"/>
                      <a:pt x="104" y="327"/>
                    </a:cubicBezTo>
                    <a:cubicBezTo>
                      <a:pt x="103" y="341"/>
                      <a:pt x="106" y="356"/>
                      <a:pt x="101" y="369"/>
                    </a:cubicBezTo>
                    <a:cubicBezTo>
                      <a:pt x="95" y="386"/>
                      <a:pt x="92" y="355"/>
                      <a:pt x="89" y="348"/>
                    </a:cubicBezTo>
                    <a:cubicBezTo>
                      <a:pt x="83" y="333"/>
                      <a:pt x="77" y="322"/>
                      <a:pt x="74" y="306"/>
                    </a:cubicBezTo>
                    <a:cubicBezTo>
                      <a:pt x="78" y="291"/>
                      <a:pt x="84" y="288"/>
                      <a:pt x="71" y="279"/>
                    </a:cubicBezTo>
                    <a:cubicBezTo>
                      <a:pt x="68" y="281"/>
                      <a:pt x="64" y="282"/>
                      <a:pt x="62" y="285"/>
                    </a:cubicBezTo>
                    <a:cubicBezTo>
                      <a:pt x="59" y="290"/>
                      <a:pt x="56" y="303"/>
                      <a:pt x="56" y="303"/>
                    </a:cubicBezTo>
                    <a:cubicBezTo>
                      <a:pt x="52" y="290"/>
                      <a:pt x="41" y="280"/>
                      <a:pt x="35" y="267"/>
                    </a:cubicBezTo>
                    <a:cubicBezTo>
                      <a:pt x="31" y="259"/>
                      <a:pt x="34" y="248"/>
                      <a:pt x="29" y="240"/>
                    </a:cubicBezTo>
                    <a:cubicBezTo>
                      <a:pt x="27" y="237"/>
                      <a:pt x="23" y="238"/>
                      <a:pt x="20" y="237"/>
                    </a:cubicBezTo>
                    <a:cubicBezTo>
                      <a:pt x="16" y="224"/>
                      <a:pt x="15" y="218"/>
                      <a:pt x="29" y="213"/>
                    </a:cubicBezTo>
                    <a:cubicBezTo>
                      <a:pt x="23" y="196"/>
                      <a:pt x="23" y="190"/>
                      <a:pt x="8" y="180"/>
                    </a:cubicBezTo>
                    <a:cubicBezTo>
                      <a:pt x="0" y="167"/>
                      <a:pt x="5" y="162"/>
                      <a:pt x="8" y="147"/>
                    </a:cubicBezTo>
                    <a:cubicBezTo>
                      <a:pt x="18" y="154"/>
                      <a:pt x="25" y="161"/>
                      <a:pt x="32" y="171"/>
                    </a:cubicBezTo>
                    <a:cubicBezTo>
                      <a:pt x="28" y="135"/>
                      <a:pt x="19" y="139"/>
                      <a:pt x="23" y="102"/>
                    </a:cubicBezTo>
                    <a:cubicBezTo>
                      <a:pt x="22" y="72"/>
                      <a:pt x="13" y="31"/>
                      <a:pt x="17" y="0"/>
                    </a:cubicBezTo>
                    <a:cubicBezTo>
                      <a:pt x="34" y="11"/>
                      <a:pt x="27" y="29"/>
                      <a:pt x="38" y="45"/>
                    </a:cubicBezTo>
                    <a:cubicBezTo>
                      <a:pt x="39" y="55"/>
                      <a:pt x="38" y="65"/>
                      <a:pt x="41" y="75"/>
                    </a:cubicBezTo>
                    <a:cubicBezTo>
                      <a:pt x="42" y="78"/>
                      <a:pt x="44" y="69"/>
                      <a:pt x="44" y="66"/>
                    </a:cubicBezTo>
                    <a:cubicBezTo>
                      <a:pt x="46" y="53"/>
                      <a:pt x="43" y="40"/>
                      <a:pt x="47" y="27"/>
                    </a:cubicBezTo>
                    <a:cubicBezTo>
                      <a:pt x="48" y="24"/>
                      <a:pt x="53" y="25"/>
                      <a:pt x="56" y="24"/>
                    </a:cubicBezTo>
                    <a:cubicBezTo>
                      <a:pt x="75" y="38"/>
                      <a:pt x="78" y="35"/>
                      <a:pt x="83" y="60"/>
                    </a:cubicBezTo>
                    <a:cubicBezTo>
                      <a:pt x="105" y="55"/>
                      <a:pt x="101" y="66"/>
                      <a:pt x="119" y="72"/>
                    </a:cubicBezTo>
                    <a:cubicBezTo>
                      <a:pt x="122" y="82"/>
                      <a:pt x="135" y="97"/>
                      <a:pt x="143" y="105"/>
                    </a:cubicBezTo>
                    <a:cubicBezTo>
                      <a:pt x="141" y="129"/>
                      <a:pt x="146" y="143"/>
                      <a:pt x="122" y="135"/>
                    </a:cubicBezTo>
                    <a:cubicBezTo>
                      <a:pt x="119" y="132"/>
                      <a:pt x="114" y="122"/>
                      <a:pt x="113" y="126"/>
                    </a:cubicBezTo>
                    <a:cubicBezTo>
                      <a:pt x="111" y="132"/>
                      <a:pt x="119" y="144"/>
                      <a:pt x="119" y="144"/>
                    </a:cubicBezTo>
                    <a:cubicBezTo>
                      <a:pt x="113" y="161"/>
                      <a:pt x="123" y="180"/>
                      <a:pt x="104" y="186"/>
                    </a:cubicBezTo>
                    <a:cubicBezTo>
                      <a:pt x="103" y="178"/>
                      <a:pt x="104" y="169"/>
                      <a:pt x="101" y="162"/>
                    </a:cubicBezTo>
                    <a:cubicBezTo>
                      <a:pt x="100" y="159"/>
                      <a:pt x="95" y="161"/>
                      <a:pt x="92" y="159"/>
                    </a:cubicBezTo>
                    <a:cubicBezTo>
                      <a:pt x="86" y="155"/>
                      <a:pt x="74" y="147"/>
                      <a:pt x="74" y="147"/>
                    </a:cubicBezTo>
                    <a:cubicBezTo>
                      <a:pt x="70" y="132"/>
                      <a:pt x="75" y="116"/>
                      <a:pt x="59" y="111"/>
                    </a:cubicBezTo>
                    <a:cubicBezTo>
                      <a:pt x="58" y="114"/>
                      <a:pt x="55" y="117"/>
                      <a:pt x="56" y="120"/>
                    </a:cubicBezTo>
                    <a:cubicBezTo>
                      <a:pt x="58" y="127"/>
                      <a:pt x="91" y="163"/>
                      <a:pt x="98" y="168"/>
                    </a:cubicBezTo>
                    <a:cubicBezTo>
                      <a:pt x="97" y="177"/>
                      <a:pt x="98" y="187"/>
                      <a:pt x="95" y="195"/>
                    </a:cubicBezTo>
                    <a:cubicBezTo>
                      <a:pt x="94" y="198"/>
                      <a:pt x="87" y="195"/>
                      <a:pt x="86" y="198"/>
                    </a:cubicBezTo>
                    <a:cubicBezTo>
                      <a:pt x="79" y="215"/>
                      <a:pt x="105" y="212"/>
                      <a:pt x="110" y="213"/>
                    </a:cubicBezTo>
                    <a:cubicBezTo>
                      <a:pt x="121" y="206"/>
                      <a:pt x="121" y="200"/>
                      <a:pt x="128" y="189"/>
                    </a:cubicBezTo>
                    <a:cubicBezTo>
                      <a:pt x="131" y="137"/>
                      <a:pt x="124" y="141"/>
                      <a:pt x="161" y="132"/>
                    </a:cubicBezTo>
                    <a:cubicBezTo>
                      <a:pt x="165" y="120"/>
                      <a:pt x="166" y="125"/>
                      <a:pt x="158" y="1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37" name="Freeform 765"/>
              <p:cNvSpPr>
                <a:spLocks/>
              </p:cNvSpPr>
              <p:nvPr/>
            </p:nvSpPr>
            <p:spPr bwMode="auto">
              <a:xfrm rot="-366254">
                <a:off x="1148" y="2483"/>
                <a:ext cx="55" cy="83"/>
              </a:xfrm>
              <a:custGeom>
                <a:avLst/>
                <a:gdLst>
                  <a:gd name="T0" fmla="*/ 332 w 368"/>
                  <a:gd name="T1" fmla="*/ 337 h 498"/>
                  <a:gd name="T2" fmla="*/ 293 w 368"/>
                  <a:gd name="T3" fmla="*/ 337 h 498"/>
                  <a:gd name="T4" fmla="*/ 257 w 368"/>
                  <a:gd name="T5" fmla="*/ 328 h 498"/>
                  <a:gd name="T6" fmla="*/ 272 w 368"/>
                  <a:gd name="T7" fmla="*/ 373 h 498"/>
                  <a:gd name="T8" fmla="*/ 203 w 368"/>
                  <a:gd name="T9" fmla="*/ 379 h 498"/>
                  <a:gd name="T10" fmla="*/ 170 w 368"/>
                  <a:gd name="T11" fmla="*/ 388 h 498"/>
                  <a:gd name="T12" fmla="*/ 167 w 368"/>
                  <a:gd name="T13" fmla="*/ 394 h 498"/>
                  <a:gd name="T14" fmla="*/ 152 w 368"/>
                  <a:gd name="T15" fmla="*/ 409 h 498"/>
                  <a:gd name="T16" fmla="*/ 191 w 368"/>
                  <a:gd name="T17" fmla="*/ 427 h 498"/>
                  <a:gd name="T18" fmla="*/ 200 w 368"/>
                  <a:gd name="T19" fmla="*/ 469 h 498"/>
                  <a:gd name="T20" fmla="*/ 152 w 368"/>
                  <a:gd name="T21" fmla="*/ 487 h 498"/>
                  <a:gd name="T22" fmla="*/ 125 w 368"/>
                  <a:gd name="T23" fmla="*/ 469 h 498"/>
                  <a:gd name="T24" fmla="*/ 101 w 368"/>
                  <a:gd name="T25" fmla="*/ 481 h 498"/>
                  <a:gd name="T26" fmla="*/ 44 w 368"/>
                  <a:gd name="T27" fmla="*/ 463 h 498"/>
                  <a:gd name="T28" fmla="*/ 14 w 368"/>
                  <a:gd name="T29" fmla="*/ 430 h 498"/>
                  <a:gd name="T30" fmla="*/ 59 w 368"/>
                  <a:gd name="T31" fmla="*/ 439 h 498"/>
                  <a:gd name="T32" fmla="*/ 104 w 368"/>
                  <a:gd name="T33" fmla="*/ 427 h 498"/>
                  <a:gd name="T34" fmla="*/ 92 w 368"/>
                  <a:gd name="T35" fmla="*/ 382 h 498"/>
                  <a:gd name="T36" fmla="*/ 80 w 368"/>
                  <a:gd name="T37" fmla="*/ 379 h 498"/>
                  <a:gd name="T38" fmla="*/ 74 w 368"/>
                  <a:gd name="T39" fmla="*/ 379 h 498"/>
                  <a:gd name="T40" fmla="*/ 23 w 368"/>
                  <a:gd name="T41" fmla="*/ 379 h 498"/>
                  <a:gd name="T42" fmla="*/ 41 w 368"/>
                  <a:gd name="T43" fmla="*/ 367 h 498"/>
                  <a:gd name="T44" fmla="*/ 65 w 368"/>
                  <a:gd name="T45" fmla="*/ 349 h 498"/>
                  <a:gd name="T46" fmla="*/ 113 w 368"/>
                  <a:gd name="T47" fmla="*/ 322 h 498"/>
                  <a:gd name="T48" fmla="*/ 104 w 368"/>
                  <a:gd name="T49" fmla="*/ 310 h 498"/>
                  <a:gd name="T50" fmla="*/ 65 w 368"/>
                  <a:gd name="T51" fmla="*/ 301 h 498"/>
                  <a:gd name="T52" fmla="*/ 122 w 368"/>
                  <a:gd name="T53" fmla="*/ 289 h 498"/>
                  <a:gd name="T54" fmla="*/ 56 w 368"/>
                  <a:gd name="T55" fmla="*/ 301 h 498"/>
                  <a:gd name="T56" fmla="*/ 47 w 368"/>
                  <a:gd name="T57" fmla="*/ 232 h 498"/>
                  <a:gd name="T58" fmla="*/ 32 w 368"/>
                  <a:gd name="T59" fmla="*/ 220 h 498"/>
                  <a:gd name="T60" fmla="*/ 62 w 368"/>
                  <a:gd name="T61" fmla="*/ 220 h 498"/>
                  <a:gd name="T62" fmla="*/ 107 w 368"/>
                  <a:gd name="T63" fmla="*/ 238 h 498"/>
                  <a:gd name="T64" fmla="*/ 125 w 368"/>
                  <a:gd name="T65" fmla="*/ 247 h 498"/>
                  <a:gd name="T66" fmla="*/ 158 w 368"/>
                  <a:gd name="T67" fmla="*/ 244 h 498"/>
                  <a:gd name="T68" fmla="*/ 128 w 368"/>
                  <a:gd name="T69" fmla="*/ 202 h 498"/>
                  <a:gd name="T70" fmla="*/ 128 w 368"/>
                  <a:gd name="T71" fmla="*/ 160 h 498"/>
                  <a:gd name="T72" fmla="*/ 116 w 368"/>
                  <a:gd name="T73" fmla="*/ 178 h 498"/>
                  <a:gd name="T74" fmla="*/ 95 w 368"/>
                  <a:gd name="T75" fmla="*/ 175 h 498"/>
                  <a:gd name="T76" fmla="*/ 98 w 368"/>
                  <a:gd name="T77" fmla="*/ 115 h 498"/>
                  <a:gd name="T78" fmla="*/ 80 w 368"/>
                  <a:gd name="T79" fmla="*/ 73 h 498"/>
                  <a:gd name="T80" fmla="*/ 59 w 368"/>
                  <a:gd name="T81" fmla="*/ 58 h 498"/>
                  <a:gd name="T82" fmla="*/ 59 w 368"/>
                  <a:gd name="T83" fmla="*/ 43 h 498"/>
                  <a:gd name="T84" fmla="*/ 98 w 368"/>
                  <a:gd name="T85" fmla="*/ 67 h 498"/>
                  <a:gd name="T86" fmla="*/ 131 w 368"/>
                  <a:gd name="T87" fmla="*/ 79 h 498"/>
                  <a:gd name="T88" fmla="*/ 131 w 368"/>
                  <a:gd name="T89" fmla="*/ 121 h 498"/>
                  <a:gd name="T90" fmla="*/ 164 w 368"/>
                  <a:gd name="T91" fmla="*/ 133 h 498"/>
                  <a:gd name="T92" fmla="*/ 167 w 368"/>
                  <a:gd name="T93" fmla="*/ 100 h 498"/>
                  <a:gd name="T94" fmla="*/ 155 w 368"/>
                  <a:gd name="T95" fmla="*/ 70 h 498"/>
                  <a:gd name="T96" fmla="*/ 152 w 368"/>
                  <a:gd name="T97" fmla="*/ 31 h 498"/>
                  <a:gd name="T98" fmla="*/ 167 w 368"/>
                  <a:gd name="T99" fmla="*/ 73 h 498"/>
                  <a:gd name="T100" fmla="*/ 173 w 368"/>
                  <a:gd name="T101" fmla="*/ 106 h 498"/>
                  <a:gd name="T102" fmla="*/ 164 w 368"/>
                  <a:gd name="T103" fmla="*/ 13 h 498"/>
                  <a:gd name="T104" fmla="*/ 170 w 368"/>
                  <a:gd name="T105" fmla="*/ 10 h 498"/>
                  <a:gd name="T106" fmla="*/ 215 w 368"/>
                  <a:gd name="T107" fmla="*/ 79 h 498"/>
                  <a:gd name="T108" fmla="*/ 251 w 368"/>
                  <a:gd name="T109" fmla="*/ 100 h 498"/>
                  <a:gd name="T110" fmla="*/ 242 w 368"/>
                  <a:gd name="T111" fmla="*/ 145 h 498"/>
                  <a:gd name="T112" fmla="*/ 263 w 368"/>
                  <a:gd name="T113" fmla="*/ 196 h 498"/>
                  <a:gd name="T114" fmla="*/ 284 w 368"/>
                  <a:gd name="T115" fmla="*/ 169 h 498"/>
                  <a:gd name="T116" fmla="*/ 329 w 368"/>
                  <a:gd name="T117" fmla="*/ 220 h 498"/>
                  <a:gd name="T118" fmla="*/ 350 w 368"/>
                  <a:gd name="T119" fmla="*/ 265 h 498"/>
                  <a:gd name="T120" fmla="*/ 368 w 368"/>
                  <a:gd name="T121" fmla="*/ 304 h 498"/>
                  <a:gd name="T122" fmla="*/ 356 w 368"/>
                  <a:gd name="T123" fmla="*/ 322 h 4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68" h="498">
                    <a:moveTo>
                      <a:pt x="356" y="322"/>
                    </a:moveTo>
                    <a:cubicBezTo>
                      <a:pt x="351" y="336"/>
                      <a:pt x="345" y="333"/>
                      <a:pt x="332" y="337"/>
                    </a:cubicBezTo>
                    <a:cubicBezTo>
                      <a:pt x="326" y="339"/>
                      <a:pt x="314" y="343"/>
                      <a:pt x="314" y="343"/>
                    </a:cubicBezTo>
                    <a:cubicBezTo>
                      <a:pt x="307" y="341"/>
                      <a:pt x="298" y="342"/>
                      <a:pt x="293" y="337"/>
                    </a:cubicBezTo>
                    <a:cubicBezTo>
                      <a:pt x="276" y="320"/>
                      <a:pt x="303" y="315"/>
                      <a:pt x="281" y="322"/>
                    </a:cubicBezTo>
                    <a:cubicBezTo>
                      <a:pt x="274" y="302"/>
                      <a:pt x="268" y="324"/>
                      <a:pt x="257" y="328"/>
                    </a:cubicBezTo>
                    <a:cubicBezTo>
                      <a:pt x="280" y="333"/>
                      <a:pt x="277" y="337"/>
                      <a:pt x="260" y="349"/>
                    </a:cubicBezTo>
                    <a:cubicBezTo>
                      <a:pt x="255" y="363"/>
                      <a:pt x="261" y="366"/>
                      <a:pt x="272" y="373"/>
                    </a:cubicBezTo>
                    <a:cubicBezTo>
                      <a:pt x="246" y="374"/>
                      <a:pt x="220" y="374"/>
                      <a:pt x="194" y="376"/>
                    </a:cubicBezTo>
                    <a:cubicBezTo>
                      <a:pt x="191" y="376"/>
                      <a:pt x="202" y="376"/>
                      <a:pt x="203" y="379"/>
                    </a:cubicBezTo>
                    <a:cubicBezTo>
                      <a:pt x="205" y="387"/>
                      <a:pt x="184" y="400"/>
                      <a:pt x="179" y="403"/>
                    </a:cubicBezTo>
                    <a:cubicBezTo>
                      <a:pt x="183" y="392"/>
                      <a:pt x="186" y="377"/>
                      <a:pt x="170" y="388"/>
                    </a:cubicBezTo>
                    <a:cubicBezTo>
                      <a:pt x="161" y="362"/>
                      <a:pt x="170" y="366"/>
                      <a:pt x="143" y="373"/>
                    </a:cubicBezTo>
                    <a:cubicBezTo>
                      <a:pt x="149" y="382"/>
                      <a:pt x="167" y="394"/>
                      <a:pt x="167" y="394"/>
                    </a:cubicBezTo>
                    <a:cubicBezTo>
                      <a:pt x="162" y="409"/>
                      <a:pt x="155" y="401"/>
                      <a:pt x="143" y="397"/>
                    </a:cubicBezTo>
                    <a:cubicBezTo>
                      <a:pt x="137" y="415"/>
                      <a:pt x="139" y="399"/>
                      <a:pt x="152" y="409"/>
                    </a:cubicBezTo>
                    <a:cubicBezTo>
                      <a:pt x="154" y="411"/>
                      <a:pt x="153" y="416"/>
                      <a:pt x="155" y="418"/>
                    </a:cubicBezTo>
                    <a:cubicBezTo>
                      <a:pt x="163" y="428"/>
                      <a:pt x="182" y="426"/>
                      <a:pt x="191" y="427"/>
                    </a:cubicBezTo>
                    <a:cubicBezTo>
                      <a:pt x="215" y="435"/>
                      <a:pt x="203" y="432"/>
                      <a:pt x="227" y="436"/>
                    </a:cubicBezTo>
                    <a:cubicBezTo>
                      <a:pt x="225" y="472"/>
                      <a:pt x="229" y="498"/>
                      <a:pt x="200" y="469"/>
                    </a:cubicBezTo>
                    <a:cubicBezTo>
                      <a:pt x="194" y="446"/>
                      <a:pt x="182" y="455"/>
                      <a:pt x="158" y="457"/>
                    </a:cubicBezTo>
                    <a:cubicBezTo>
                      <a:pt x="161" y="480"/>
                      <a:pt x="173" y="492"/>
                      <a:pt x="152" y="487"/>
                    </a:cubicBezTo>
                    <a:cubicBezTo>
                      <a:pt x="146" y="483"/>
                      <a:pt x="140" y="479"/>
                      <a:pt x="134" y="475"/>
                    </a:cubicBezTo>
                    <a:cubicBezTo>
                      <a:pt x="131" y="473"/>
                      <a:pt x="125" y="469"/>
                      <a:pt x="125" y="469"/>
                    </a:cubicBezTo>
                    <a:cubicBezTo>
                      <a:pt x="119" y="470"/>
                      <a:pt x="112" y="469"/>
                      <a:pt x="107" y="472"/>
                    </a:cubicBezTo>
                    <a:cubicBezTo>
                      <a:pt x="104" y="474"/>
                      <a:pt x="104" y="480"/>
                      <a:pt x="101" y="481"/>
                    </a:cubicBezTo>
                    <a:cubicBezTo>
                      <a:pt x="92" y="484"/>
                      <a:pt x="83" y="477"/>
                      <a:pt x="74" y="475"/>
                    </a:cubicBezTo>
                    <a:cubicBezTo>
                      <a:pt x="64" y="468"/>
                      <a:pt x="55" y="467"/>
                      <a:pt x="44" y="463"/>
                    </a:cubicBezTo>
                    <a:cubicBezTo>
                      <a:pt x="35" y="449"/>
                      <a:pt x="31" y="451"/>
                      <a:pt x="14" y="454"/>
                    </a:cubicBezTo>
                    <a:cubicBezTo>
                      <a:pt x="11" y="446"/>
                      <a:pt x="7" y="439"/>
                      <a:pt x="14" y="430"/>
                    </a:cubicBezTo>
                    <a:cubicBezTo>
                      <a:pt x="18" y="424"/>
                      <a:pt x="32" y="418"/>
                      <a:pt x="32" y="418"/>
                    </a:cubicBezTo>
                    <a:cubicBezTo>
                      <a:pt x="44" y="424"/>
                      <a:pt x="51" y="427"/>
                      <a:pt x="59" y="439"/>
                    </a:cubicBezTo>
                    <a:cubicBezTo>
                      <a:pt x="96" y="430"/>
                      <a:pt x="42" y="424"/>
                      <a:pt x="110" y="430"/>
                    </a:cubicBezTo>
                    <a:cubicBezTo>
                      <a:pt x="128" y="435"/>
                      <a:pt x="126" y="434"/>
                      <a:pt x="104" y="427"/>
                    </a:cubicBezTo>
                    <a:cubicBezTo>
                      <a:pt x="97" y="425"/>
                      <a:pt x="90" y="425"/>
                      <a:pt x="83" y="424"/>
                    </a:cubicBezTo>
                    <a:cubicBezTo>
                      <a:pt x="80" y="406"/>
                      <a:pt x="76" y="393"/>
                      <a:pt x="92" y="382"/>
                    </a:cubicBezTo>
                    <a:cubicBezTo>
                      <a:pt x="133" y="388"/>
                      <a:pt x="107" y="380"/>
                      <a:pt x="95" y="376"/>
                    </a:cubicBezTo>
                    <a:cubicBezTo>
                      <a:pt x="90" y="377"/>
                      <a:pt x="84" y="376"/>
                      <a:pt x="80" y="379"/>
                    </a:cubicBezTo>
                    <a:cubicBezTo>
                      <a:pt x="77" y="381"/>
                      <a:pt x="80" y="388"/>
                      <a:pt x="77" y="388"/>
                    </a:cubicBezTo>
                    <a:cubicBezTo>
                      <a:pt x="74" y="388"/>
                      <a:pt x="77" y="381"/>
                      <a:pt x="74" y="379"/>
                    </a:cubicBezTo>
                    <a:cubicBezTo>
                      <a:pt x="69" y="376"/>
                      <a:pt x="62" y="377"/>
                      <a:pt x="56" y="376"/>
                    </a:cubicBezTo>
                    <a:cubicBezTo>
                      <a:pt x="45" y="377"/>
                      <a:pt x="34" y="377"/>
                      <a:pt x="23" y="379"/>
                    </a:cubicBezTo>
                    <a:cubicBezTo>
                      <a:pt x="15" y="380"/>
                      <a:pt x="0" y="398"/>
                      <a:pt x="20" y="385"/>
                    </a:cubicBezTo>
                    <a:cubicBezTo>
                      <a:pt x="24" y="373"/>
                      <a:pt x="29" y="371"/>
                      <a:pt x="41" y="367"/>
                    </a:cubicBezTo>
                    <a:cubicBezTo>
                      <a:pt x="50" y="353"/>
                      <a:pt x="82" y="359"/>
                      <a:pt x="98" y="358"/>
                    </a:cubicBezTo>
                    <a:cubicBezTo>
                      <a:pt x="76" y="343"/>
                      <a:pt x="87" y="345"/>
                      <a:pt x="65" y="349"/>
                    </a:cubicBezTo>
                    <a:cubicBezTo>
                      <a:pt x="39" y="345"/>
                      <a:pt x="48" y="342"/>
                      <a:pt x="62" y="328"/>
                    </a:cubicBezTo>
                    <a:cubicBezTo>
                      <a:pt x="69" y="307"/>
                      <a:pt x="96" y="320"/>
                      <a:pt x="113" y="322"/>
                    </a:cubicBezTo>
                    <a:cubicBezTo>
                      <a:pt x="119" y="345"/>
                      <a:pt x="121" y="327"/>
                      <a:pt x="125" y="316"/>
                    </a:cubicBezTo>
                    <a:cubicBezTo>
                      <a:pt x="125" y="316"/>
                      <a:pt x="111" y="312"/>
                      <a:pt x="104" y="310"/>
                    </a:cubicBezTo>
                    <a:cubicBezTo>
                      <a:pt x="82" y="317"/>
                      <a:pt x="89" y="316"/>
                      <a:pt x="47" y="310"/>
                    </a:cubicBezTo>
                    <a:cubicBezTo>
                      <a:pt x="40" y="309"/>
                      <a:pt x="59" y="305"/>
                      <a:pt x="65" y="301"/>
                    </a:cubicBezTo>
                    <a:cubicBezTo>
                      <a:pt x="80" y="304"/>
                      <a:pt x="87" y="303"/>
                      <a:pt x="101" y="298"/>
                    </a:cubicBezTo>
                    <a:cubicBezTo>
                      <a:pt x="113" y="302"/>
                      <a:pt x="118" y="302"/>
                      <a:pt x="122" y="289"/>
                    </a:cubicBezTo>
                    <a:cubicBezTo>
                      <a:pt x="109" y="269"/>
                      <a:pt x="104" y="290"/>
                      <a:pt x="92" y="298"/>
                    </a:cubicBezTo>
                    <a:cubicBezTo>
                      <a:pt x="79" y="294"/>
                      <a:pt x="69" y="298"/>
                      <a:pt x="56" y="301"/>
                    </a:cubicBezTo>
                    <a:cubicBezTo>
                      <a:pt x="63" y="279"/>
                      <a:pt x="60" y="289"/>
                      <a:pt x="65" y="271"/>
                    </a:cubicBezTo>
                    <a:cubicBezTo>
                      <a:pt x="63" y="250"/>
                      <a:pt x="67" y="239"/>
                      <a:pt x="47" y="232"/>
                    </a:cubicBezTo>
                    <a:cubicBezTo>
                      <a:pt x="45" y="229"/>
                      <a:pt x="44" y="225"/>
                      <a:pt x="41" y="223"/>
                    </a:cubicBezTo>
                    <a:cubicBezTo>
                      <a:pt x="39" y="221"/>
                      <a:pt x="34" y="222"/>
                      <a:pt x="32" y="220"/>
                    </a:cubicBezTo>
                    <a:cubicBezTo>
                      <a:pt x="8" y="196"/>
                      <a:pt x="19" y="202"/>
                      <a:pt x="35" y="205"/>
                    </a:cubicBezTo>
                    <a:cubicBezTo>
                      <a:pt x="42" y="212"/>
                      <a:pt x="62" y="220"/>
                      <a:pt x="62" y="220"/>
                    </a:cubicBezTo>
                    <a:cubicBezTo>
                      <a:pt x="77" y="216"/>
                      <a:pt x="79" y="208"/>
                      <a:pt x="92" y="217"/>
                    </a:cubicBezTo>
                    <a:cubicBezTo>
                      <a:pt x="99" y="238"/>
                      <a:pt x="92" y="233"/>
                      <a:pt x="107" y="238"/>
                    </a:cubicBezTo>
                    <a:cubicBezTo>
                      <a:pt x="110" y="223"/>
                      <a:pt x="113" y="208"/>
                      <a:pt x="125" y="226"/>
                    </a:cubicBezTo>
                    <a:cubicBezTo>
                      <a:pt x="120" y="240"/>
                      <a:pt x="94" y="253"/>
                      <a:pt x="125" y="247"/>
                    </a:cubicBezTo>
                    <a:cubicBezTo>
                      <a:pt x="130" y="232"/>
                      <a:pt x="139" y="236"/>
                      <a:pt x="143" y="220"/>
                    </a:cubicBezTo>
                    <a:cubicBezTo>
                      <a:pt x="147" y="232"/>
                      <a:pt x="145" y="240"/>
                      <a:pt x="158" y="244"/>
                    </a:cubicBezTo>
                    <a:cubicBezTo>
                      <a:pt x="153" y="229"/>
                      <a:pt x="146" y="219"/>
                      <a:pt x="134" y="211"/>
                    </a:cubicBezTo>
                    <a:cubicBezTo>
                      <a:pt x="132" y="208"/>
                      <a:pt x="128" y="202"/>
                      <a:pt x="128" y="202"/>
                    </a:cubicBezTo>
                    <a:cubicBezTo>
                      <a:pt x="119" y="189"/>
                      <a:pt x="127" y="187"/>
                      <a:pt x="131" y="172"/>
                    </a:cubicBezTo>
                    <a:cubicBezTo>
                      <a:pt x="130" y="168"/>
                      <a:pt x="132" y="161"/>
                      <a:pt x="128" y="160"/>
                    </a:cubicBezTo>
                    <a:cubicBezTo>
                      <a:pt x="122" y="158"/>
                      <a:pt x="119" y="187"/>
                      <a:pt x="113" y="187"/>
                    </a:cubicBezTo>
                    <a:cubicBezTo>
                      <a:pt x="110" y="187"/>
                      <a:pt x="115" y="181"/>
                      <a:pt x="116" y="178"/>
                    </a:cubicBezTo>
                    <a:cubicBezTo>
                      <a:pt x="117" y="174"/>
                      <a:pt x="118" y="170"/>
                      <a:pt x="119" y="166"/>
                    </a:cubicBezTo>
                    <a:cubicBezTo>
                      <a:pt x="105" y="157"/>
                      <a:pt x="108" y="167"/>
                      <a:pt x="95" y="175"/>
                    </a:cubicBezTo>
                    <a:cubicBezTo>
                      <a:pt x="100" y="162"/>
                      <a:pt x="105" y="151"/>
                      <a:pt x="113" y="139"/>
                    </a:cubicBezTo>
                    <a:cubicBezTo>
                      <a:pt x="109" y="127"/>
                      <a:pt x="102" y="127"/>
                      <a:pt x="98" y="115"/>
                    </a:cubicBezTo>
                    <a:cubicBezTo>
                      <a:pt x="70" y="122"/>
                      <a:pt x="97" y="108"/>
                      <a:pt x="104" y="106"/>
                    </a:cubicBezTo>
                    <a:cubicBezTo>
                      <a:pt x="100" y="93"/>
                      <a:pt x="88" y="85"/>
                      <a:pt x="80" y="73"/>
                    </a:cubicBezTo>
                    <a:cubicBezTo>
                      <a:pt x="51" y="29"/>
                      <a:pt x="93" y="74"/>
                      <a:pt x="65" y="46"/>
                    </a:cubicBezTo>
                    <a:cubicBezTo>
                      <a:pt x="49" y="51"/>
                      <a:pt x="59" y="45"/>
                      <a:pt x="59" y="58"/>
                    </a:cubicBezTo>
                    <a:cubicBezTo>
                      <a:pt x="59" y="93"/>
                      <a:pt x="57" y="128"/>
                      <a:pt x="56" y="163"/>
                    </a:cubicBezTo>
                    <a:cubicBezTo>
                      <a:pt x="54" y="126"/>
                      <a:pt x="47" y="79"/>
                      <a:pt x="59" y="43"/>
                    </a:cubicBezTo>
                    <a:cubicBezTo>
                      <a:pt x="76" y="49"/>
                      <a:pt x="66" y="34"/>
                      <a:pt x="83" y="40"/>
                    </a:cubicBezTo>
                    <a:cubicBezTo>
                      <a:pt x="90" y="62"/>
                      <a:pt x="85" y="54"/>
                      <a:pt x="98" y="67"/>
                    </a:cubicBezTo>
                    <a:cubicBezTo>
                      <a:pt x="102" y="80"/>
                      <a:pt x="102" y="92"/>
                      <a:pt x="110" y="103"/>
                    </a:cubicBezTo>
                    <a:cubicBezTo>
                      <a:pt x="124" y="82"/>
                      <a:pt x="116" y="89"/>
                      <a:pt x="131" y="79"/>
                    </a:cubicBezTo>
                    <a:cubicBezTo>
                      <a:pt x="146" y="84"/>
                      <a:pt x="142" y="80"/>
                      <a:pt x="137" y="103"/>
                    </a:cubicBezTo>
                    <a:cubicBezTo>
                      <a:pt x="136" y="109"/>
                      <a:pt x="131" y="121"/>
                      <a:pt x="131" y="121"/>
                    </a:cubicBezTo>
                    <a:cubicBezTo>
                      <a:pt x="168" y="126"/>
                      <a:pt x="142" y="121"/>
                      <a:pt x="149" y="142"/>
                    </a:cubicBezTo>
                    <a:cubicBezTo>
                      <a:pt x="242" y="137"/>
                      <a:pt x="193" y="137"/>
                      <a:pt x="164" y="133"/>
                    </a:cubicBezTo>
                    <a:cubicBezTo>
                      <a:pt x="156" y="120"/>
                      <a:pt x="158" y="117"/>
                      <a:pt x="170" y="109"/>
                    </a:cubicBezTo>
                    <a:cubicBezTo>
                      <a:pt x="169" y="106"/>
                      <a:pt x="169" y="102"/>
                      <a:pt x="167" y="100"/>
                    </a:cubicBezTo>
                    <a:cubicBezTo>
                      <a:pt x="165" y="98"/>
                      <a:pt x="159" y="100"/>
                      <a:pt x="158" y="97"/>
                    </a:cubicBezTo>
                    <a:cubicBezTo>
                      <a:pt x="155" y="89"/>
                      <a:pt x="157" y="79"/>
                      <a:pt x="155" y="70"/>
                    </a:cubicBezTo>
                    <a:cubicBezTo>
                      <a:pt x="154" y="64"/>
                      <a:pt x="149" y="52"/>
                      <a:pt x="149" y="52"/>
                    </a:cubicBezTo>
                    <a:cubicBezTo>
                      <a:pt x="150" y="45"/>
                      <a:pt x="147" y="36"/>
                      <a:pt x="152" y="31"/>
                    </a:cubicBezTo>
                    <a:cubicBezTo>
                      <a:pt x="156" y="27"/>
                      <a:pt x="154" y="41"/>
                      <a:pt x="155" y="46"/>
                    </a:cubicBezTo>
                    <a:cubicBezTo>
                      <a:pt x="158" y="56"/>
                      <a:pt x="164" y="63"/>
                      <a:pt x="167" y="73"/>
                    </a:cubicBezTo>
                    <a:cubicBezTo>
                      <a:pt x="168" y="81"/>
                      <a:pt x="169" y="89"/>
                      <a:pt x="170" y="97"/>
                    </a:cubicBezTo>
                    <a:cubicBezTo>
                      <a:pt x="171" y="100"/>
                      <a:pt x="173" y="109"/>
                      <a:pt x="173" y="106"/>
                    </a:cubicBezTo>
                    <a:cubicBezTo>
                      <a:pt x="173" y="96"/>
                      <a:pt x="171" y="86"/>
                      <a:pt x="170" y="76"/>
                    </a:cubicBezTo>
                    <a:cubicBezTo>
                      <a:pt x="175" y="56"/>
                      <a:pt x="170" y="32"/>
                      <a:pt x="164" y="13"/>
                    </a:cubicBezTo>
                    <a:cubicBezTo>
                      <a:pt x="165" y="9"/>
                      <a:pt x="163" y="3"/>
                      <a:pt x="167" y="1"/>
                    </a:cubicBezTo>
                    <a:cubicBezTo>
                      <a:pt x="170" y="0"/>
                      <a:pt x="168" y="7"/>
                      <a:pt x="170" y="10"/>
                    </a:cubicBezTo>
                    <a:cubicBezTo>
                      <a:pt x="176" y="21"/>
                      <a:pt x="185" y="39"/>
                      <a:pt x="197" y="43"/>
                    </a:cubicBezTo>
                    <a:cubicBezTo>
                      <a:pt x="203" y="61"/>
                      <a:pt x="203" y="67"/>
                      <a:pt x="215" y="79"/>
                    </a:cubicBezTo>
                    <a:cubicBezTo>
                      <a:pt x="221" y="96"/>
                      <a:pt x="210" y="117"/>
                      <a:pt x="230" y="124"/>
                    </a:cubicBezTo>
                    <a:cubicBezTo>
                      <a:pt x="266" y="117"/>
                      <a:pt x="225" y="117"/>
                      <a:pt x="251" y="100"/>
                    </a:cubicBezTo>
                    <a:cubicBezTo>
                      <a:pt x="227" y="76"/>
                      <a:pt x="256" y="115"/>
                      <a:pt x="260" y="121"/>
                    </a:cubicBezTo>
                    <a:cubicBezTo>
                      <a:pt x="257" y="135"/>
                      <a:pt x="256" y="140"/>
                      <a:pt x="242" y="145"/>
                    </a:cubicBezTo>
                    <a:cubicBezTo>
                      <a:pt x="247" y="160"/>
                      <a:pt x="257" y="159"/>
                      <a:pt x="269" y="151"/>
                    </a:cubicBezTo>
                    <a:cubicBezTo>
                      <a:pt x="267" y="166"/>
                      <a:pt x="268" y="182"/>
                      <a:pt x="263" y="196"/>
                    </a:cubicBezTo>
                    <a:cubicBezTo>
                      <a:pt x="257" y="217"/>
                      <a:pt x="247" y="179"/>
                      <a:pt x="257" y="208"/>
                    </a:cubicBezTo>
                    <a:cubicBezTo>
                      <a:pt x="275" y="202"/>
                      <a:pt x="268" y="180"/>
                      <a:pt x="284" y="169"/>
                    </a:cubicBezTo>
                    <a:cubicBezTo>
                      <a:pt x="314" y="179"/>
                      <a:pt x="267" y="202"/>
                      <a:pt x="302" y="193"/>
                    </a:cubicBezTo>
                    <a:cubicBezTo>
                      <a:pt x="320" y="199"/>
                      <a:pt x="313" y="215"/>
                      <a:pt x="329" y="220"/>
                    </a:cubicBezTo>
                    <a:cubicBezTo>
                      <a:pt x="338" y="229"/>
                      <a:pt x="340" y="237"/>
                      <a:pt x="347" y="247"/>
                    </a:cubicBezTo>
                    <a:cubicBezTo>
                      <a:pt x="348" y="253"/>
                      <a:pt x="347" y="260"/>
                      <a:pt x="350" y="265"/>
                    </a:cubicBezTo>
                    <a:cubicBezTo>
                      <a:pt x="352" y="268"/>
                      <a:pt x="357" y="266"/>
                      <a:pt x="359" y="268"/>
                    </a:cubicBezTo>
                    <a:cubicBezTo>
                      <a:pt x="366" y="275"/>
                      <a:pt x="365" y="294"/>
                      <a:pt x="368" y="304"/>
                    </a:cubicBezTo>
                    <a:cubicBezTo>
                      <a:pt x="367" y="309"/>
                      <a:pt x="368" y="315"/>
                      <a:pt x="365" y="319"/>
                    </a:cubicBezTo>
                    <a:cubicBezTo>
                      <a:pt x="355" y="336"/>
                      <a:pt x="356" y="326"/>
                      <a:pt x="356" y="32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38" name="Freeform 766"/>
              <p:cNvSpPr>
                <a:spLocks/>
              </p:cNvSpPr>
              <p:nvPr/>
            </p:nvSpPr>
            <p:spPr bwMode="auto">
              <a:xfrm>
                <a:off x="1003" y="2422"/>
                <a:ext cx="68" cy="93"/>
              </a:xfrm>
              <a:custGeom>
                <a:avLst/>
                <a:gdLst>
                  <a:gd name="T0" fmla="*/ 138 w 138"/>
                  <a:gd name="T1" fmla="*/ 128 h 192"/>
                  <a:gd name="T2" fmla="*/ 106 w 138"/>
                  <a:gd name="T3" fmla="*/ 6 h 192"/>
                  <a:gd name="T4" fmla="*/ 120 w 138"/>
                  <a:gd name="T5" fmla="*/ 92 h 192"/>
                  <a:gd name="T6" fmla="*/ 111 w 138"/>
                  <a:gd name="T7" fmla="*/ 122 h 192"/>
                  <a:gd name="T8" fmla="*/ 58 w 138"/>
                  <a:gd name="T9" fmla="*/ 184 h 192"/>
                  <a:gd name="T10" fmla="*/ 2 w 138"/>
                  <a:gd name="T11" fmla="*/ 79 h 192"/>
                  <a:gd name="T12" fmla="*/ 68 w 138"/>
                  <a:gd name="T13" fmla="*/ 16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8" h="192">
                    <a:moveTo>
                      <a:pt x="138" y="128"/>
                    </a:moveTo>
                    <a:cubicBezTo>
                      <a:pt x="130" y="126"/>
                      <a:pt x="109" y="12"/>
                      <a:pt x="106" y="6"/>
                    </a:cubicBezTo>
                    <a:cubicBezTo>
                      <a:pt x="103" y="0"/>
                      <a:pt x="119" y="73"/>
                      <a:pt x="120" y="92"/>
                    </a:cubicBezTo>
                    <a:cubicBezTo>
                      <a:pt x="96" y="84"/>
                      <a:pt x="110" y="110"/>
                      <a:pt x="111" y="122"/>
                    </a:cubicBezTo>
                    <a:cubicBezTo>
                      <a:pt x="101" y="124"/>
                      <a:pt x="77" y="192"/>
                      <a:pt x="58" y="184"/>
                    </a:cubicBezTo>
                    <a:cubicBezTo>
                      <a:pt x="40" y="177"/>
                      <a:pt x="0" y="83"/>
                      <a:pt x="2" y="79"/>
                    </a:cubicBezTo>
                    <a:cubicBezTo>
                      <a:pt x="4" y="75"/>
                      <a:pt x="54" y="143"/>
                      <a:pt x="68" y="160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39" name="Freeform 767"/>
              <p:cNvSpPr>
                <a:spLocks/>
              </p:cNvSpPr>
              <p:nvPr/>
            </p:nvSpPr>
            <p:spPr bwMode="auto">
              <a:xfrm>
                <a:off x="931" y="2645"/>
                <a:ext cx="22" cy="18"/>
              </a:xfrm>
              <a:custGeom>
                <a:avLst/>
                <a:gdLst>
                  <a:gd name="T0" fmla="*/ 39 w 44"/>
                  <a:gd name="T1" fmla="*/ 8 h 38"/>
                  <a:gd name="T2" fmla="*/ 27 w 44"/>
                  <a:gd name="T3" fmla="*/ 36 h 38"/>
                  <a:gd name="T4" fmla="*/ 0 w 44"/>
                  <a:gd name="T5" fmla="*/ 27 h 38"/>
                  <a:gd name="T6" fmla="*/ 12 w 44"/>
                  <a:gd name="T7" fmla="*/ 9 h 38"/>
                  <a:gd name="T8" fmla="*/ 33 w 44"/>
                  <a:gd name="T9" fmla="*/ 6 h 38"/>
                  <a:gd name="T10" fmla="*/ 39 w 44"/>
                  <a:gd name="T11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38">
                    <a:moveTo>
                      <a:pt x="39" y="8"/>
                    </a:moveTo>
                    <a:cubicBezTo>
                      <a:pt x="38" y="32"/>
                      <a:pt x="44" y="33"/>
                      <a:pt x="27" y="36"/>
                    </a:cubicBezTo>
                    <a:cubicBezTo>
                      <a:pt x="12" y="35"/>
                      <a:pt x="7" y="38"/>
                      <a:pt x="0" y="27"/>
                    </a:cubicBezTo>
                    <a:cubicBezTo>
                      <a:pt x="3" y="6"/>
                      <a:pt x="0" y="15"/>
                      <a:pt x="12" y="9"/>
                    </a:cubicBezTo>
                    <a:cubicBezTo>
                      <a:pt x="18" y="0"/>
                      <a:pt x="24" y="4"/>
                      <a:pt x="33" y="6"/>
                    </a:cubicBezTo>
                    <a:cubicBezTo>
                      <a:pt x="38" y="8"/>
                      <a:pt x="36" y="8"/>
                      <a:pt x="39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40" name="Freeform 768"/>
              <p:cNvSpPr>
                <a:spLocks/>
              </p:cNvSpPr>
              <p:nvPr/>
            </p:nvSpPr>
            <p:spPr bwMode="auto">
              <a:xfrm>
                <a:off x="1184" y="2650"/>
                <a:ext cx="24" cy="20"/>
              </a:xfrm>
              <a:custGeom>
                <a:avLst/>
                <a:gdLst>
                  <a:gd name="T0" fmla="*/ 44 w 49"/>
                  <a:gd name="T1" fmla="*/ 8 h 43"/>
                  <a:gd name="T2" fmla="*/ 0 w 49"/>
                  <a:gd name="T3" fmla="*/ 29 h 43"/>
                  <a:gd name="T4" fmla="*/ 20 w 49"/>
                  <a:gd name="T5" fmla="*/ 4 h 43"/>
                  <a:gd name="T6" fmla="*/ 33 w 49"/>
                  <a:gd name="T7" fmla="*/ 4 h 43"/>
                  <a:gd name="T8" fmla="*/ 44 w 49"/>
                  <a:gd name="T9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3">
                    <a:moveTo>
                      <a:pt x="44" y="8"/>
                    </a:moveTo>
                    <a:cubicBezTo>
                      <a:pt x="41" y="43"/>
                      <a:pt x="44" y="32"/>
                      <a:pt x="0" y="29"/>
                    </a:cubicBezTo>
                    <a:cubicBezTo>
                      <a:pt x="2" y="18"/>
                      <a:pt x="8" y="6"/>
                      <a:pt x="20" y="4"/>
                    </a:cubicBezTo>
                    <a:cubicBezTo>
                      <a:pt x="26" y="1"/>
                      <a:pt x="28" y="0"/>
                      <a:pt x="33" y="4"/>
                    </a:cubicBezTo>
                    <a:cubicBezTo>
                      <a:pt x="37" y="5"/>
                      <a:pt x="49" y="4"/>
                      <a:pt x="44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41" name="Freeform 769"/>
              <p:cNvSpPr>
                <a:spLocks/>
              </p:cNvSpPr>
              <p:nvPr/>
            </p:nvSpPr>
            <p:spPr bwMode="auto">
              <a:xfrm rot="-366254">
                <a:off x="1164" y="2132"/>
                <a:ext cx="34" cy="60"/>
              </a:xfrm>
              <a:custGeom>
                <a:avLst/>
                <a:gdLst>
                  <a:gd name="T0" fmla="*/ 201 w 231"/>
                  <a:gd name="T1" fmla="*/ 147 h 358"/>
                  <a:gd name="T2" fmla="*/ 210 w 231"/>
                  <a:gd name="T3" fmla="*/ 189 h 358"/>
                  <a:gd name="T4" fmla="*/ 204 w 231"/>
                  <a:gd name="T5" fmla="*/ 243 h 358"/>
                  <a:gd name="T6" fmla="*/ 222 w 231"/>
                  <a:gd name="T7" fmla="*/ 255 h 358"/>
                  <a:gd name="T8" fmla="*/ 216 w 231"/>
                  <a:gd name="T9" fmla="*/ 276 h 358"/>
                  <a:gd name="T10" fmla="*/ 168 w 231"/>
                  <a:gd name="T11" fmla="*/ 336 h 358"/>
                  <a:gd name="T12" fmla="*/ 171 w 231"/>
                  <a:gd name="T13" fmla="*/ 315 h 358"/>
                  <a:gd name="T14" fmla="*/ 159 w 231"/>
                  <a:gd name="T15" fmla="*/ 318 h 358"/>
                  <a:gd name="T16" fmla="*/ 120 w 231"/>
                  <a:gd name="T17" fmla="*/ 336 h 358"/>
                  <a:gd name="T18" fmla="*/ 75 w 231"/>
                  <a:gd name="T19" fmla="*/ 309 h 358"/>
                  <a:gd name="T20" fmla="*/ 135 w 231"/>
                  <a:gd name="T21" fmla="*/ 279 h 358"/>
                  <a:gd name="T22" fmla="*/ 126 w 231"/>
                  <a:gd name="T23" fmla="*/ 282 h 358"/>
                  <a:gd name="T24" fmla="*/ 84 w 231"/>
                  <a:gd name="T25" fmla="*/ 246 h 358"/>
                  <a:gd name="T26" fmla="*/ 36 w 231"/>
                  <a:gd name="T27" fmla="*/ 237 h 358"/>
                  <a:gd name="T28" fmla="*/ 60 w 231"/>
                  <a:gd name="T29" fmla="*/ 258 h 358"/>
                  <a:gd name="T30" fmla="*/ 42 w 231"/>
                  <a:gd name="T31" fmla="*/ 294 h 358"/>
                  <a:gd name="T32" fmla="*/ 39 w 231"/>
                  <a:gd name="T33" fmla="*/ 258 h 358"/>
                  <a:gd name="T34" fmla="*/ 30 w 231"/>
                  <a:gd name="T35" fmla="*/ 213 h 358"/>
                  <a:gd name="T36" fmla="*/ 48 w 231"/>
                  <a:gd name="T37" fmla="*/ 177 h 358"/>
                  <a:gd name="T38" fmla="*/ 93 w 231"/>
                  <a:gd name="T39" fmla="*/ 159 h 358"/>
                  <a:gd name="T40" fmla="*/ 81 w 231"/>
                  <a:gd name="T41" fmla="*/ 195 h 358"/>
                  <a:gd name="T42" fmla="*/ 120 w 231"/>
                  <a:gd name="T43" fmla="*/ 192 h 358"/>
                  <a:gd name="T44" fmla="*/ 93 w 231"/>
                  <a:gd name="T45" fmla="*/ 144 h 358"/>
                  <a:gd name="T46" fmla="*/ 78 w 231"/>
                  <a:gd name="T47" fmla="*/ 129 h 358"/>
                  <a:gd name="T48" fmla="*/ 96 w 231"/>
                  <a:gd name="T49" fmla="*/ 66 h 358"/>
                  <a:gd name="T50" fmla="*/ 96 w 231"/>
                  <a:gd name="T51" fmla="*/ 15 h 358"/>
                  <a:gd name="T52" fmla="*/ 138 w 231"/>
                  <a:gd name="T53" fmla="*/ 90 h 358"/>
                  <a:gd name="T54" fmla="*/ 141 w 231"/>
                  <a:gd name="T55" fmla="*/ 141 h 358"/>
                  <a:gd name="T56" fmla="*/ 141 w 231"/>
                  <a:gd name="T57" fmla="*/ 117 h 358"/>
                  <a:gd name="T58" fmla="*/ 168 w 231"/>
                  <a:gd name="T59" fmla="*/ 45 h 358"/>
                  <a:gd name="T60" fmla="*/ 186 w 231"/>
                  <a:gd name="T61" fmla="*/ 99 h 358"/>
                  <a:gd name="T62" fmla="*/ 183 w 231"/>
                  <a:gd name="T63" fmla="*/ 126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1" h="358">
                    <a:moveTo>
                      <a:pt x="192" y="87"/>
                    </a:moveTo>
                    <a:cubicBezTo>
                      <a:pt x="191" y="108"/>
                      <a:pt x="177" y="139"/>
                      <a:pt x="201" y="147"/>
                    </a:cubicBezTo>
                    <a:cubicBezTo>
                      <a:pt x="193" y="159"/>
                      <a:pt x="193" y="163"/>
                      <a:pt x="207" y="168"/>
                    </a:cubicBezTo>
                    <a:cubicBezTo>
                      <a:pt x="196" y="179"/>
                      <a:pt x="195" y="184"/>
                      <a:pt x="210" y="189"/>
                    </a:cubicBezTo>
                    <a:cubicBezTo>
                      <a:pt x="195" y="211"/>
                      <a:pt x="193" y="203"/>
                      <a:pt x="201" y="231"/>
                    </a:cubicBezTo>
                    <a:cubicBezTo>
                      <a:pt x="202" y="235"/>
                      <a:pt x="201" y="241"/>
                      <a:pt x="204" y="243"/>
                    </a:cubicBezTo>
                    <a:cubicBezTo>
                      <a:pt x="212" y="248"/>
                      <a:pt x="222" y="246"/>
                      <a:pt x="231" y="249"/>
                    </a:cubicBezTo>
                    <a:cubicBezTo>
                      <a:pt x="228" y="251"/>
                      <a:pt x="225" y="254"/>
                      <a:pt x="222" y="255"/>
                    </a:cubicBezTo>
                    <a:cubicBezTo>
                      <a:pt x="216" y="257"/>
                      <a:pt x="206" y="252"/>
                      <a:pt x="204" y="258"/>
                    </a:cubicBezTo>
                    <a:cubicBezTo>
                      <a:pt x="202" y="265"/>
                      <a:pt x="216" y="276"/>
                      <a:pt x="216" y="276"/>
                    </a:cubicBezTo>
                    <a:cubicBezTo>
                      <a:pt x="211" y="292"/>
                      <a:pt x="215" y="323"/>
                      <a:pt x="195" y="330"/>
                    </a:cubicBezTo>
                    <a:cubicBezTo>
                      <a:pt x="186" y="333"/>
                      <a:pt x="177" y="333"/>
                      <a:pt x="168" y="336"/>
                    </a:cubicBezTo>
                    <a:cubicBezTo>
                      <a:pt x="161" y="358"/>
                      <a:pt x="158" y="331"/>
                      <a:pt x="162" y="324"/>
                    </a:cubicBezTo>
                    <a:cubicBezTo>
                      <a:pt x="164" y="320"/>
                      <a:pt x="167" y="317"/>
                      <a:pt x="171" y="315"/>
                    </a:cubicBezTo>
                    <a:cubicBezTo>
                      <a:pt x="174" y="313"/>
                      <a:pt x="183" y="312"/>
                      <a:pt x="180" y="312"/>
                    </a:cubicBezTo>
                    <a:cubicBezTo>
                      <a:pt x="176" y="312"/>
                      <a:pt x="163" y="317"/>
                      <a:pt x="159" y="318"/>
                    </a:cubicBezTo>
                    <a:cubicBezTo>
                      <a:pt x="151" y="331"/>
                      <a:pt x="150" y="338"/>
                      <a:pt x="147" y="354"/>
                    </a:cubicBezTo>
                    <a:cubicBezTo>
                      <a:pt x="132" y="350"/>
                      <a:pt x="132" y="344"/>
                      <a:pt x="120" y="336"/>
                    </a:cubicBezTo>
                    <a:cubicBezTo>
                      <a:pt x="115" y="316"/>
                      <a:pt x="104" y="325"/>
                      <a:pt x="93" y="336"/>
                    </a:cubicBezTo>
                    <a:cubicBezTo>
                      <a:pt x="84" y="327"/>
                      <a:pt x="79" y="321"/>
                      <a:pt x="75" y="309"/>
                    </a:cubicBezTo>
                    <a:cubicBezTo>
                      <a:pt x="82" y="298"/>
                      <a:pt x="88" y="298"/>
                      <a:pt x="99" y="291"/>
                    </a:cubicBezTo>
                    <a:cubicBezTo>
                      <a:pt x="116" y="302"/>
                      <a:pt x="121" y="288"/>
                      <a:pt x="135" y="279"/>
                    </a:cubicBezTo>
                    <a:cubicBezTo>
                      <a:pt x="139" y="280"/>
                      <a:pt x="147" y="278"/>
                      <a:pt x="147" y="282"/>
                    </a:cubicBezTo>
                    <a:cubicBezTo>
                      <a:pt x="147" y="291"/>
                      <a:pt x="127" y="282"/>
                      <a:pt x="126" y="282"/>
                    </a:cubicBezTo>
                    <a:cubicBezTo>
                      <a:pt x="117" y="281"/>
                      <a:pt x="108" y="280"/>
                      <a:pt x="99" y="279"/>
                    </a:cubicBezTo>
                    <a:cubicBezTo>
                      <a:pt x="97" y="267"/>
                      <a:pt x="84" y="246"/>
                      <a:pt x="84" y="246"/>
                    </a:cubicBezTo>
                    <a:cubicBezTo>
                      <a:pt x="81" y="227"/>
                      <a:pt x="84" y="214"/>
                      <a:pt x="63" y="219"/>
                    </a:cubicBezTo>
                    <a:cubicBezTo>
                      <a:pt x="59" y="245"/>
                      <a:pt x="59" y="232"/>
                      <a:pt x="36" y="237"/>
                    </a:cubicBezTo>
                    <a:cubicBezTo>
                      <a:pt x="42" y="238"/>
                      <a:pt x="49" y="236"/>
                      <a:pt x="54" y="240"/>
                    </a:cubicBezTo>
                    <a:cubicBezTo>
                      <a:pt x="59" y="244"/>
                      <a:pt x="60" y="258"/>
                      <a:pt x="60" y="258"/>
                    </a:cubicBezTo>
                    <a:cubicBezTo>
                      <a:pt x="59" y="269"/>
                      <a:pt x="62" y="281"/>
                      <a:pt x="57" y="291"/>
                    </a:cubicBezTo>
                    <a:cubicBezTo>
                      <a:pt x="55" y="296"/>
                      <a:pt x="47" y="296"/>
                      <a:pt x="42" y="294"/>
                    </a:cubicBezTo>
                    <a:cubicBezTo>
                      <a:pt x="36" y="291"/>
                      <a:pt x="49" y="283"/>
                      <a:pt x="54" y="279"/>
                    </a:cubicBezTo>
                    <a:cubicBezTo>
                      <a:pt x="59" y="265"/>
                      <a:pt x="52" y="262"/>
                      <a:pt x="39" y="258"/>
                    </a:cubicBezTo>
                    <a:cubicBezTo>
                      <a:pt x="30" y="245"/>
                      <a:pt x="17" y="239"/>
                      <a:pt x="6" y="228"/>
                    </a:cubicBezTo>
                    <a:cubicBezTo>
                      <a:pt x="0" y="211"/>
                      <a:pt x="16" y="217"/>
                      <a:pt x="30" y="213"/>
                    </a:cubicBezTo>
                    <a:cubicBezTo>
                      <a:pt x="36" y="211"/>
                      <a:pt x="48" y="207"/>
                      <a:pt x="48" y="207"/>
                    </a:cubicBezTo>
                    <a:cubicBezTo>
                      <a:pt x="53" y="193"/>
                      <a:pt x="44" y="192"/>
                      <a:pt x="48" y="177"/>
                    </a:cubicBezTo>
                    <a:cubicBezTo>
                      <a:pt x="64" y="181"/>
                      <a:pt x="64" y="177"/>
                      <a:pt x="69" y="162"/>
                    </a:cubicBezTo>
                    <a:cubicBezTo>
                      <a:pt x="78" y="176"/>
                      <a:pt x="85" y="171"/>
                      <a:pt x="93" y="159"/>
                    </a:cubicBezTo>
                    <a:cubicBezTo>
                      <a:pt x="94" y="162"/>
                      <a:pt x="100" y="184"/>
                      <a:pt x="99" y="186"/>
                    </a:cubicBezTo>
                    <a:cubicBezTo>
                      <a:pt x="97" y="194"/>
                      <a:pt x="70" y="195"/>
                      <a:pt x="81" y="195"/>
                    </a:cubicBezTo>
                    <a:cubicBezTo>
                      <a:pt x="85" y="195"/>
                      <a:pt x="98" y="190"/>
                      <a:pt x="102" y="189"/>
                    </a:cubicBezTo>
                    <a:cubicBezTo>
                      <a:pt x="107" y="203"/>
                      <a:pt x="112" y="204"/>
                      <a:pt x="120" y="192"/>
                    </a:cubicBezTo>
                    <a:cubicBezTo>
                      <a:pt x="116" y="175"/>
                      <a:pt x="110" y="183"/>
                      <a:pt x="105" y="168"/>
                    </a:cubicBezTo>
                    <a:cubicBezTo>
                      <a:pt x="100" y="119"/>
                      <a:pt x="111" y="138"/>
                      <a:pt x="93" y="144"/>
                    </a:cubicBezTo>
                    <a:cubicBezTo>
                      <a:pt x="84" y="147"/>
                      <a:pt x="75" y="147"/>
                      <a:pt x="66" y="150"/>
                    </a:cubicBezTo>
                    <a:cubicBezTo>
                      <a:pt x="51" y="135"/>
                      <a:pt x="63" y="134"/>
                      <a:pt x="78" y="129"/>
                    </a:cubicBezTo>
                    <a:cubicBezTo>
                      <a:pt x="80" y="115"/>
                      <a:pt x="88" y="105"/>
                      <a:pt x="84" y="93"/>
                    </a:cubicBezTo>
                    <a:cubicBezTo>
                      <a:pt x="94" y="78"/>
                      <a:pt x="83" y="79"/>
                      <a:pt x="96" y="66"/>
                    </a:cubicBezTo>
                    <a:cubicBezTo>
                      <a:pt x="99" y="56"/>
                      <a:pt x="105" y="36"/>
                      <a:pt x="105" y="36"/>
                    </a:cubicBezTo>
                    <a:cubicBezTo>
                      <a:pt x="91" y="31"/>
                      <a:pt x="100" y="28"/>
                      <a:pt x="96" y="15"/>
                    </a:cubicBezTo>
                    <a:cubicBezTo>
                      <a:pt x="109" y="11"/>
                      <a:pt x="118" y="14"/>
                      <a:pt x="123" y="0"/>
                    </a:cubicBezTo>
                    <a:cubicBezTo>
                      <a:pt x="132" y="28"/>
                      <a:pt x="107" y="70"/>
                      <a:pt x="138" y="90"/>
                    </a:cubicBezTo>
                    <a:cubicBezTo>
                      <a:pt x="143" y="104"/>
                      <a:pt x="141" y="112"/>
                      <a:pt x="129" y="120"/>
                    </a:cubicBezTo>
                    <a:cubicBezTo>
                      <a:pt x="134" y="134"/>
                      <a:pt x="127" y="169"/>
                      <a:pt x="141" y="141"/>
                    </a:cubicBezTo>
                    <a:cubicBezTo>
                      <a:pt x="140" y="137"/>
                      <a:pt x="137" y="133"/>
                      <a:pt x="138" y="129"/>
                    </a:cubicBezTo>
                    <a:cubicBezTo>
                      <a:pt x="140" y="118"/>
                      <a:pt x="168" y="110"/>
                      <a:pt x="141" y="117"/>
                    </a:cubicBezTo>
                    <a:cubicBezTo>
                      <a:pt x="134" y="96"/>
                      <a:pt x="142" y="73"/>
                      <a:pt x="129" y="54"/>
                    </a:cubicBezTo>
                    <a:cubicBezTo>
                      <a:pt x="136" y="34"/>
                      <a:pt x="151" y="39"/>
                      <a:pt x="168" y="45"/>
                    </a:cubicBezTo>
                    <a:cubicBezTo>
                      <a:pt x="165" y="63"/>
                      <a:pt x="159" y="97"/>
                      <a:pt x="168" y="111"/>
                    </a:cubicBezTo>
                    <a:cubicBezTo>
                      <a:pt x="172" y="117"/>
                      <a:pt x="186" y="99"/>
                      <a:pt x="186" y="99"/>
                    </a:cubicBezTo>
                    <a:cubicBezTo>
                      <a:pt x="199" y="102"/>
                      <a:pt x="198" y="98"/>
                      <a:pt x="198" y="105"/>
                    </a:cubicBezTo>
                    <a:lnTo>
                      <a:pt x="183" y="126"/>
                    </a:lnTo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42" name="Freeform 770"/>
              <p:cNvSpPr>
                <a:spLocks/>
              </p:cNvSpPr>
              <p:nvPr/>
            </p:nvSpPr>
            <p:spPr bwMode="auto">
              <a:xfrm>
                <a:off x="962" y="2039"/>
                <a:ext cx="228" cy="103"/>
              </a:xfrm>
              <a:custGeom>
                <a:avLst/>
                <a:gdLst>
                  <a:gd name="T0" fmla="*/ 452 w 463"/>
                  <a:gd name="T1" fmla="*/ 207 h 214"/>
                  <a:gd name="T2" fmla="*/ 427 w 463"/>
                  <a:gd name="T3" fmla="*/ 194 h 214"/>
                  <a:gd name="T4" fmla="*/ 346 w 463"/>
                  <a:gd name="T5" fmla="*/ 174 h 214"/>
                  <a:gd name="T6" fmla="*/ 164 w 463"/>
                  <a:gd name="T7" fmla="*/ 168 h 214"/>
                  <a:gd name="T8" fmla="*/ 80 w 463"/>
                  <a:gd name="T9" fmla="*/ 176 h 214"/>
                  <a:gd name="T10" fmla="*/ 29 w 463"/>
                  <a:gd name="T11" fmla="*/ 186 h 214"/>
                  <a:gd name="T12" fmla="*/ 2 w 463"/>
                  <a:gd name="T13" fmla="*/ 207 h 214"/>
                  <a:gd name="T14" fmla="*/ 40 w 463"/>
                  <a:gd name="T15" fmla="*/ 141 h 214"/>
                  <a:gd name="T16" fmla="*/ 93 w 463"/>
                  <a:gd name="T17" fmla="*/ 129 h 214"/>
                  <a:gd name="T18" fmla="*/ 175 w 463"/>
                  <a:gd name="T19" fmla="*/ 131 h 214"/>
                  <a:gd name="T20" fmla="*/ 201 w 463"/>
                  <a:gd name="T21" fmla="*/ 127 h 214"/>
                  <a:gd name="T22" fmla="*/ 203 w 463"/>
                  <a:gd name="T23" fmla="*/ 103 h 214"/>
                  <a:gd name="T24" fmla="*/ 183 w 463"/>
                  <a:gd name="T25" fmla="*/ 91 h 214"/>
                  <a:gd name="T26" fmla="*/ 153 w 463"/>
                  <a:gd name="T27" fmla="*/ 85 h 214"/>
                  <a:gd name="T28" fmla="*/ 125 w 463"/>
                  <a:gd name="T29" fmla="*/ 71 h 214"/>
                  <a:gd name="T30" fmla="*/ 123 w 463"/>
                  <a:gd name="T31" fmla="*/ 43 h 214"/>
                  <a:gd name="T32" fmla="*/ 163 w 463"/>
                  <a:gd name="T33" fmla="*/ 19 h 214"/>
                  <a:gd name="T34" fmla="*/ 181 w 463"/>
                  <a:gd name="T35" fmla="*/ 11 h 214"/>
                  <a:gd name="T36" fmla="*/ 203 w 463"/>
                  <a:gd name="T37" fmla="*/ 5 h 214"/>
                  <a:gd name="T38" fmla="*/ 247 w 463"/>
                  <a:gd name="T39" fmla="*/ 1 h 214"/>
                  <a:gd name="T40" fmla="*/ 331 w 463"/>
                  <a:gd name="T41" fmla="*/ 13 h 214"/>
                  <a:gd name="T42" fmla="*/ 369 w 463"/>
                  <a:gd name="T43" fmla="*/ 25 h 214"/>
                  <a:gd name="T44" fmla="*/ 289 w 463"/>
                  <a:gd name="T45" fmla="*/ 103 h 214"/>
                  <a:gd name="T46" fmla="*/ 283 w 463"/>
                  <a:gd name="T47" fmla="*/ 119 h 214"/>
                  <a:gd name="T48" fmla="*/ 367 w 463"/>
                  <a:gd name="T49" fmla="*/ 121 h 214"/>
                  <a:gd name="T50" fmla="*/ 439 w 463"/>
                  <a:gd name="T51" fmla="*/ 150 h 214"/>
                  <a:gd name="T52" fmla="*/ 452 w 463"/>
                  <a:gd name="T53" fmla="*/ 207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63" h="214">
                    <a:moveTo>
                      <a:pt x="452" y="207"/>
                    </a:moveTo>
                    <a:cubicBezTo>
                      <a:pt x="431" y="206"/>
                      <a:pt x="448" y="196"/>
                      <a:pt x="427" y="194"/>
                    </a:cubicBezTo>
                    <a:cubicBezTo>
                      <a:pt x="409" y="190"/>
                      <a:pt x="390" y="178"/>
                      <a:pt x="346" y="174"/>
                    </a:cubicBezTo>
                    <a:cubicBezTo>
                      <a:pt x="302" y="170"/>
                      <a:pt x="208" y="168"/>
                      <a:pt x="164" y="168"/>
                    </a:cubicBezTo>
                    <a:cubicBezTo>
                      <a:pt x="120" y="168"/>
                      <a:pt x="102" y="173"/>
                      <a:pt x="80" y="176"/>
                    </a:cubicBezTo>
                    <a:cubicBezTo>
                      <a:pt x="14" y="178"/>
                      <a:pt x="42" y="181"/>
                      <a:pt x="29" y="186"/>
                    </a:cubicBezTo>
                    <a:cubicBezTo>
                      <a:pt x="16" y="191"/>
                      <a:pt x="0" y="214"/>
                      <a:pt x="2" y="207"/>
                    </a:cubicBezTo>
                    <a:cubicBezTo>
                      <a:pt x="5" y="198"/>
                      <a:pt x="14" y="153"/>
                      <a:pt x="40" y="141"/>
                    </a:cubicBezTo>
                    <a:cubicBezTo>
                      <a:pt x="71" y="131"/>
                      <a:pt x="60" y="132"/>
                      <a:pt x="93" y="129"/>
                    </a:cubicBezTo>
                    <a:cubicBezTo>
                      <a:pt x="120" y="130"/>
                      <a:pt x="148" y="131"/>
                      <a:pt x="175" y="131"/>
                    </a:cubicBezTo>
                    <a:cubicBezTo>
                      <a:pt x="185" y="131"/>
                      <a:pt x="195" y="135"/>
                      <a:pt x="201" y="127"/>
                    </a:cubicBezTo>
                    <a:cubicBezTo>
                      <a:pt x="207" y="122"/>
                      <a:pt x="206" y="109"/>
                      <a:pt x="203" y="103"/>
                    </a:cubicBezTo>
                    <a:cubicBezTo>
                      <a:pt x="200" y="97"/>
                      <a:pt x="191" y="94"/>
                      <a:pt x="183" y="91"/>
                    </a:cubicBezTo>
                    <a:cubicBezTo>
                      <a:pt x="169" y="86"/>
                      <a:pt x="179" y="89"/>
                      <a:pt x="153" y="85"/>
                    </a:cubicBezTo>
                    <a:cubicBezTo>
                      <a:pt x="145" y="81"/>
                      <a:pt x="130" y="78"/>
                      <a:pt x="125" y="71"/>
                    </a:cubicBezTo>
                    <a:cubicBezTo>
                      <a:pt x="120" y="64"/>
                      <a:pt x="117" y="52"/>
                      <a:pt x="123" y="43"/>
                    </a:cubicBezTo>
                    <a:cubicBezTo>
                      <a:pt x="129" y="24"/>
                      <a:pt x="147" y="30"/>
                      <a:pt x="163" y="19"/>
                    </a:cubicBezTo>
                    <a:cubicBezTo>
                      <a:pt x="168" y="15"/>
                      <a:pt x="181" y="11"/>
                      <a:pt x="181" y="11"/>
                    </a:cubicBezTo>
                    <a:cubicBezTo>
                      <a:pt x="186" y="8"/>
                      <a:pt x="192" y="7"/>
                      <a:pt x="203" y="5"/>
                    </a:cubicBezTo>
                    <a:cubicBezTo>
                      <a:pt x="214" y="3"/>
                      <a:pt x="226" y="0"/>
                      <a:pt x="247" y="1"/>
                    </a:cubicBezTo>
                    <a:cubicBezTo>
                      <a:pt x="281" y="2"/>
                      <a:pt x="297" y="11"/>
                      <a:pt x="331" y="13"/>
                    </a:cubicBezTo>
                    <a:cubicBezTo>
                      <a:pt x="342" y="20"/>
                      <a:pt x="356" y="22"/>
                      <a:pt x="369" y="25"/>
                    </a:cubicBezTo>
                    <a:cubicBezTo>
                      <a:pt x="386" y="92"/>
                      <a:pt x="339" y="100"/>
                      <a:pt x="289" y="103"/>
                    </a:cubicBezTo>
                    <a:cubicBezTo>
                      <a:pt x="287" y="104"/>
                      <a:pt x="273" y="118"/>
                      <a:pt x="283" y="119"/>
                    </a:cubicBezTo>
                    <a:cubicBezTo>
                      <a:pt x="311" y="122"/>
                      <a:pt x="339" y="120"/>
                      <a:pt x="367" y="121"/>
                    </a:cubicBezTo>
                    <a:cubicBezTo>
                      <a:pt x="394" y="125"/>
                      <a:pt x="425" y="136"/>
                      <a:pt x="439" y="150"/>
                    </a:cubicBezTo>
                    <a:cubicBezTo>
                      <a:pt x="436" y="163"/>
                      <a:pt x="463" y="197"/>
                      <a:pt x="452" y="207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43" name="Freeform 771"/>
              <p:cNvSpPr>
                <a:spLocks/>
              </p:cNvSpPr>
              <p:nvPr/>
            </p:nvSpPr>
            <p:spPr bwMode="auto">
              <a:xfrm>
                <a:off x="1069" y="2086"/>
                <a:ext cx="13" cy="31"/>
              </a:xfrm>
              <a:custGeom>
                <a:avLst/>
                <a:gdLst>
                  <a:gd name="T0" fmla="*/ 23 w 25"/>
                  <a:gd name="T1" fmla="*/ 19 h 63"/>
                  <a:gd name="T2" fmla="*/ 21 w 25"/>
                  <a:gd name="T3" fmla="*/ 53 h 63"/>
                  <a:gd name="T4" fmla="*/ 11 w 25"/>
                  <a:gd name="T5" fmla="*/ 55 h 63"/>
                  <a:gd name="T6" fmla="*/ 9 w 25"/>
                  <a:gd name="T7" fmla="*/ 63 h 63"/>
                  <a:gd name="T8" fmla="*/ 9 w 25"/>
                  <a:gd name="T9" fmla="*/ 19 h 63"/>
                  <a:gd name="T10" fmla="*/ 15 w 25"/>
                  <a:gd name="T11" fmla="*/ 11 h 63"/>
                  <a:gd name="T12" fmla="*/ 23 w 25"/>
                  <a:gd name="T13" fmla="*/ 1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63">
                    <a:moveTo>
                      <a:pt x="23" y="19"/>
                    </a:moveTo>
                    <a:cubicBezTo>
                      <a:pt x="22" y="30"/>
                      <a:pt x="25" y="42"/>
                      <a:pt x="21" y="53"/>
                    </a:cubicBezTo>
                    <a:cubicBezTo>
                      <a:pt x="20" y="56"/>
                      <a:pt x="14" y="53"/>
                      <a:pt x="11" y="55"/>
                    </a:cubicBezTo>
                    <a:cubicBezTo>
                      <a:pt x="9" y="57"/>
                      <a:pt x="10" y="60"/>
                      <a:pt x="9" y="63"/>
                    </a:cubicBezTo>
                    <a:cubicBezTo>
                      <a:pt x="0" y="50"/>
                      <a:pt x="5" y="34"/>
                      <a:pt x="9" y="19"/>
                    </a:cubicBezTo>
                    <a:cubicBezTo>
                      <a:pt x="6" y="11"/>
                      <a:pt x="4" y="0"/>
                      <a:pt x="15" y="11"/>
                    </a:cubicBezTo>
                    <a:cubicBezTo>
                      <a:pt x="16" y="15"/>
                      <a:pt x="18" y="28"/>
                      <a:pt x="23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44" name="Freeform 772"/>
              <p:cNvSpPr>
                <a:spLocks/>
              </p:cNvSpPr>
              <p:nvPr/>
            </p:nvSpPr>
            <p:spPr bwMode="auto">
              <a:xfrm>
                <a:off x="999" y="2109"/>
                <a:ext cx="34" cy="14"/>
              </a:xfrm>
              <a:custGeom>
                <a:avLst/>
                <a:gdLst>
                  <a:gd name="T0" fmla="*/ 70 w 70"/>
                  <a:gd name="T1" fmla="*/ 3 h 30"/>
                  <a:gd name="T2" fmla="*/ 24 w 70"/>
                  <a:gd name="T3" fmla="*/ 13 h 30"/>
                  <a:gd name="T4" fmla="*/ 22 w 70"/>
                  <a:gd name="T5" fmla="*/ 19 h 30"/>
                  <a:gd name="T6" fmla="*/ 26 w 70"/>
                  <a:gd name="T7" fmla="*/ 25 h 30"/>
                  <a:gd name="T8" fmla="*/ 10 w 70"/>
                  <a:gd name="T9" fmla="*/ 29 h 30"/>
                  <a:gd name="T10" fmla="*/ 6 w 70"/>
                  <a:gd name="T11" fmla="*/ 11 h 30"/>
                  <a:gd name="T12" fmla="*/ 0 w 70"/>
                  <a:gd name="T13" fmla="*/ 7 h 30"/>
                  <a:gd name="T14" fmla="*/ 36 w 70"/>
                  <a:gd name="T15" fmla="*/ 5 h 30"/>
                  <a:gd name="T16" fmla="*/ 70 w 70"/>
                  <a:gd name="T17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30">
                    <a:moveTo>
                      <a:pt x="70" y="3"/>
                    </a:moveTo>
                    <a:cubicBezTo>
                      <a:pt x="62" y="15"/>
                      <a:pt x="36" y="12"/>
                      <a:pt x="24" y="13"/>
                    </a:cubicBezTo>
                    <a:cubicBezTo>
                      <a:pt x="23" y="15"/>
                      <a:pt x="22" y="17"/>
                      <a:pt x="22" y="19"/>
                    </a:cubicBezTo>
                    <a:cubicBezTo>
                      <a:pt x="22" y="21"/>
                      <a:pt x="27" y="23"/>
                      <a:pt x="26" y="25"/>
                    </a:cubicBezTo>
                    <a:cubicBezTo>
                      <a:pt x="25" y="30"/>
                      <a:pt x="15" y="28"/>
                      <a:pt x="10" y="29"/>
                    </a:cubicBezTo>
                    <a:cubicBezTo>
                      <a:pt x="7" y="21"/>
                      <a:pt x="3" y="19"/>
                      <a:pt x="6" y="11"/>
                    </a:cubicBezTo>
                    <a:cubicBezTo>
                      <a:pt x="4" y="10"/>
                      <a:pt x="0" y="9"/>
                      <a:pt x="0" y="7"/>
                    </a:cubicBezTo>
                    <a:cubicBezTo>
                      <a:pt x="0" y="0"/>
                      <a:pt x="12" y="3"/>
                      <a:pt x="36" y="5"/>
                    </a:cubicBezTo>
                    <a:cubicBezTo>
                      <a:pt x="53" y="9"/>
                      <a:pt x="41" y="7"/>
                      <a:pt x="7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45" name="Freeform 773"/>
              <p:cNvSpPr>
                <a:spLocks/>
              </p:cNvSpPr>
              <p:nvPr/>
            </p:nvSpPr>
            <p:spPr bwMode="auto">
              <a:xfrm>
                <a:off x="1047" y="2051"/>
                <a:ext cx="69" cy="29"/>
              </a:xfrm>
              <a:custGeom>
                <a:avLst/>
                <a:gdLst>
                  <a:gd name="T0" fmla="*/ 140 w 140"/>
                  <a:gd name="T1" fmla="*/ 22 h 59"/>
                  <a:gd name="T2" fmla="*/ 94 w 140"/>
                  <a:gd name="T3" fmla="*/ 42 h 59"/>
                  <a:gd name="T4" fmla="*/ 54 w 140"/>
                  <a:gd name="T5" fmla="*/ 36 h 59"/>
                  <a:gd name="T6" fmla="*/ 34 w 140"/>
                  <a:gd name="T7" fmla="*/ 32 h 59"/>
                  <a:gd name="T8" fmla="*/ 4 w 140"/>
                  <a:gd name="T9" fmla="*/ 40 h 59"/>
                  <a:gd name="T10" fmla="*/ 20 w 140"/>
                  <a:gd name="T11" fmla="*/ 10 h 59"/>
                  <a:gd name="T12" fmla="*/ 78 w 140"/>
                  <a:gd name="T13" fmla="*/ 10 h 59"/>
                  <a:gd name="T14" fmla="*/ 80 w 140"/>
                  <a:gd name="T15" fmla="*/ 4 h 59"/>
                  <a:gd name="T16" fmla="*/ 92 w 140"/>
                  <a:gd name="T17" fmla="*/ 0 h 59"/>
                  <a:gd name="T18" fmla="*/ 128 w 140"/>
                  <a:gd name="T19" fmla="*/ 6 h 59"/>
                  <a:gd name="T20" fmla="*/ 140 w 140"/>
                  <a:gd name="T21" fmla="*/ 2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59">
                    <a:moveTo>
                      <a:pt x="140" y="22"/>
                    </a:moveTo>
                    <a:cubicBezTo>
                      <a:pt x="134" y="59"/>
                      <a:pt x="130" y="51"/>
                      <a:pt x="94" y="42"/>
                    </a:cubicBezTo>
                    <a:cubicBezTo>
                      <a:pt x="81" y="29"/>
                      <a:pt x="76" y="34"/>
                      <a:pt x="54" y="36"/>
                    </a:cubicBezTo>
                    <a:cubicBezTo>
                      <a:pt x="45" y="39"/>
                      <a:pt x="41" y="37"/>
                      <a:pt x="34" y="32"/>
                    </a:cubicBezTo>
                    <a:cubicBezTo>
                      <a:pt x="29" y="47"/>
                      <a:pt x="20" y="41"/>
                      <a:pt x="4" y="40"/>
                    </a:cubicBezTo>
                    <a:cubicBezTo>
                      <a:pt x="6" y="18"/>
                      <a:pt x="0" y="13"/>
                      <a:pt x="20" y="10"/>
                    </a:cubicBezTo>
                    <a:cubicBezTo>
                      <a:pt x="42" y="14"/>
                      <a:pt x="43" y="16"/>
                      <a:pt x="78" y="10"/>
                    </a:cubicBezTo>
                    <a:cubicBezTo>
                      <a:pt x="80" y="10"/>
                      <a:pt x="78" y="5"/>
                      <a:pt x="80" y="4"/>
                    </a:cubicBezTo>
                    <a:cubicBezTo>
                      <a:pt x="83" y="2"/>
                      <a:pt x="92" y="0"/>
                      <a:pt x="92" y="0"/>
                    </a:cubicBezTo>
                    <a:cubicBezTo>
                      <a:pt x="104" y="2"/>
                      <a:pt x="116" y="2"/>
                      <a:pt x="128" y="6"/>
                    </a:cubicBezTo>
                    <a:cubicBezTo>
                      <a:pt x="133" y="13"/>
                      <a:pt x="140" y="13"/>
                      <a:pt x="140" y="22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46" name="Freeform 774"/>
              <p:cNvSpPr>
                <a:spLocks/>
              </p:cNvSpPr>
              <p:nvPr/>
            </p:nvSpPr>
            <p:spPr bwMode="auto">
              <a:xfrm>
                <a:off x="1068" y="2058"/>
                <a:ext cx="10" cy="12"/>
              </a:xfrm>
              <a:custGeom>
                <a:avLst/>
                <a:gdLst>
                  <a:gd name="T0" fmla="*/ 4 w 20"/>
                  <a:gd name="T1" fmla="*/ 0 h 26"/>
                  <a:gd name="T2" fmla="*/ 4 w 20"/>
                  <a:gd name="T3" fmla="*/ 22 h 26"/>
                  <a:gd name="T4" fmla="*/ 20 w 20"/>
                  <a:gd name="T5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6">
                    <a:moveTo>
                      <a:pt x="4" y="0"/>
                    </a:moveTo>
                    <a:cubicBezTo>
                      <a:pt x="5" y="3"/>
                      <a:pt x="0" y="18"/>
                      <a:pt x="4" y="22"/>
                    </a:cubicBezTo>
                    <a:cubicBezTo>
                      <a:pt x="7" y="26"/>
                      <a:pt x="17" y="22"/>
                      <a:pt x="20" y="2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47" name="Freeform 775"/>
              <p:cNvSpPr>
                <a:spLocks/>
              </p:cNvSpPr>
              <p:nvPr/>
            </p:nvSpPr>
            <p:spPr bwMode="auto">
              <a:xfrm>
                <a:off x="1086" y="2058"/>
                <a:ext cx="9" cy="7"/>
              </a:xfrm>
              <a:custGeom>
                <a:avLst/>
                <a:gdLst>
                  <a:gd name="T0" fmla="*/ 18 w 18"/>
                  <a:gd name="T1" fmla="*/ 3 h 15"/>
                  <a:gd name="T2" fmla="*/ 0 w 18"/>
                  <a:gd name="T3" fmla="*/ 10 h 15"/>
                  <a:gd name="T4" fmla="*/ 18 w 18"/>
                  <a:gd name="T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3"/>
                    </a:moveTo>
                    <a:cubicBezTo>
                      <a:pt x="16" y="15"/>
                      <a:pt x="11" y="12"/>
                      <a:pt x="0" y="10"/>
                    </a:cubicBezTo>
                    <a:cubicBezTo>
                      <a:pt x="3" y="0"/>
                      <a:pt x="8" y="3"/>
                      <a:pt x="18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48" name="Freeform 776"/>
              <p:cNvSpPr>
                <a:spLocks/>
              </p:cNvSpPr>
              <p:nvPr/>
            </p:nvSpPr>
            <p:spPr bwMode="auto">
              <a:xfrm>
                <a:off x="1110" y="2084"/>
                <a:ext cx="28" cy="19"/>
              </a:xfrm>
              <a:custGeom>
                <a:avLst/>
                <a:gdLst>
                  <a:gd name="T0" fmla="*/ 58 w 58"/>
                  <a:gd name="T1" fmla="*/ 0 h 39"/>
                  <a:gd name="T2" fmla="*/ 10 w 58"/>
                  <a:gd name="T3" fmla="*/ 23 h 39"/>
                  <a:gd name="T4" fmla="*/ 34 w 58"/>
                  <a:gd name="T5" fmla="*/ 8 h 39"/>
                  <a:gd name="T6" fmla="*/ 58 w 58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39">
                    <a:moveTo>
                      <a:pt x="58" y="0"/>
                    </a:moveTo>
                    <a:cubicBezTo>
                      <a:pt x="55" y="39"/>
                      <a:pt x="45" y="24"/>
                      <a:pt x="10" y="23"/>
                    </a:cubicBezTo>
                    <a:cubicBezTo>
                      <a:pt x="0" y="6"/>
                      <a:pt x="23" y="9"/>
                      <a:pt x="34" y="8"/>
                    </a:cubicBezTo>
                    <a:cubicBezTo>
                      <a:pt x="39" y="0"/>
                      <a:pt x="49" y="0"/>
                      <a:pt x="5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49" name="Freeform 777"/>
              <p:cNvSpPr>
                <a:spLocks/>
              </p:cNvSpPr>
              <p:nvPr/>
            </p:nvSpPr>
            <p:spPr bwMode="auto">
              <a:xfrm rot="-366254">
                <a:off x="1143" y="2305"/>
                <a:ext cx="74" cy="78"/>
              </a:xfrm>
              <a:custGeom>
                <a:avLst/>
                <a:gdLst>
                  <a:gd name="T0" fmla="*/ 410 w 500"/>
                  <a:gd name="T1" fmla="*/ 369 h 468"/>
                  <a:gd name="T2" fmla="*/ 347 w 500"/>
                  <a:gd name="T3" fmla="*/ 387 h 468"/>
                  <a:gd name="T4" fmla="*/ 311 w 500"/>
                  <a:gd name="T5" fmla="*/ 339 h 468"/>
                  <a:gd name="T6" fmla="*/ 275 w 500"/>
                  <a:gd name="T7" fmla="*/ 252 h 468"/>
                  <a:gd name="T8" fmla="*/ 242 w 500"/>
                  <a:gd name="T9" fmla="*/ 192 h 468"/>
                  <a:gd name="T10" fmla="*/ 272 w 500"/>
                  <a:gd name="T11" fmla="*/ 273 h 468"/>
                  <a:gd name="T12" fmla="*/ 287 w 500"/>
                  <a:gd name="T13" fmla="*/ 375 h 468"/>
                  <a:gd name="T14" fmla="*/ 302 w 500"/>
                  <a:gd name="T15" fmla="*/ 411 h 468"/>
                  <a:gd name="T16" fmla="*/ 230 w 500"/>
                  <a:gd name="T17" fmla="*/ 453 h 468"/>
                  <a:gd name="T18" fmla="*/ 230 w 500"/>
                  <a:gd name="T19" fmla="*/ 390 h 468"/>
                  <a:gd name="T20" fmla="*/ 266 w 500"/>
                  <a:gd name="T21" fmla="*/ 339 h 468"/>
                  <a:gd name="T22" fmla="*/ 224 w 500"/>
                  <a:gd name="T23" fmla="*/ 216 h 468"/>
                  <a:gd name="T24" fmla="*/ 215 w 500"/>
                  <a:gd name="T25" fmla="*/ 249 h 468"/>
                  <a:gd name="T26" fmla="*/ 212 w 500"/>
                  <a:gd name="T27" fmla="*/ 285 h 468"/>
                  <a:gd name="T28" fmla="*/ 164 w 500"/>
                  <a:gd name="T29" fmla="*/ 381 h 468"/>
                  <a:gd name="T30" fmla="*/ 146 w 500"/>
                  <a:gd name="T31" fmla="*/ 369 h 468"/>
                  <a:gd name="T32" fmla="*/ 179 w 500"/>
                  <a:gd name="T33" fmla="*/ 462 h 468"/>
                  <a:gd name="T34" fmla="*/ 137 w 500"/>
                  <a:gd name="T35" fmla="*/ 390 h 468"/>
                  <a:gd name="T36" fmla="*/ 89 w 500"/>
                  <a:gd name="T37" fmla="*/ 366 h 468"/>
                  <a:gd name="T38" fmla="*/ 143 w 500"/>
                  <a:gd name="T39" fmla="*/ 357 h 468"/>
                  <a:gd name="T40" fmla="*/ 122 w 500"/>
                  <a:gd name="T41" fmla="*/ 321 h 468"/>
                  <a:gd name="T42" fmla="*/ 77 w 500"/>
                  <a:gd name="T43" fmla="*/ 330 h 468"/>
                  <a:gd name="T44" fmla="*/ 65 w 500"/>
                  <a:gd name="T45" fmla="*/ 264 h 468"/>
                  <a:gd name="T46" fmla="*/ 110 w 500"/>
                  <a:gd name="T47" fmla="*/ 303 h 468"/>
                  <a:gd name="T48" fmla="*/ 158 w 500"/>
                  <a:gd name="T49" fmla="*/ 270 h 468"/>
                  <a:gd name="T50" fmla="*/ 119 w 500"/>
                  <a:gd name="T51" fmla="*/ 198 h 468"/>
                  <a:gd name="T52" fmla="*/ 158 w 500"/>
                  <a:gd name="T53" fmla="*/ 306 h 468"/>
                  <a:gd name="T54" fmla="*/ 98 w 500"/>
                  <a:gd name="T55" fmla="*/ 228 h 468"/>
                  <a:gd name="T56" fmla="*/ 53 w 500"/>
                  <a:gd name="T57" fmla="*/ 291 h 468"/>
                  <a:gd name="T58" fmla="*/ 29 w 500"/>
                  <a:gd name="T59" fmla="*/ 219 h 468"/>
                  <a:gd name="T60" fmla="*/ 71 w 500"/>
                  <a:gd name="T61" fmla="*/ 204 h 468"/>
                  <a:gd name="T62" fmla="*/ 74 w 500"/>
                  <a:gd name="T63" fmla="*/ 156 h 468"/>
                  <a:gd name="T64" fmla="*/ 77 w 500"/>
                  <a:gd name="T65" fmla="*/ 99 h 468"/>
                  <a:gd name="T66" fmla="*/ 65 w 500"/>
                  <a:gd name="T67" fmla="*/ 72 h 468"/>
                  <a:gd name="T68" fmla="*/ 104 w 500"/>
                  <a:gd name="T69" fmla="*/ 36 h 468"/>
                  <a:gd name="T70" fmla="*/ 122 w 500"/>
                  <a:gd name="T71" fmla="*/ 135 h 468"/>
                  <a:gd name="T72" fmla="*/ 203 w 500"/>
                  <a:gd name="T73" fmla="*/ 63 h 468"/>
                  <a:gd name="T74" fmla="*/ 200 w 500"/>
                  <a:gd name="T75" fmla="*/ 120 h 468"/>
                  <a:gd name="T76" fmla="*/ 269 w 500"/>
                  <a:gd name="T77" fmla="*/ 129 h 468"/>
                  <a:gd name="T78" fmla="*/ 272 w 500"/>
                  <a:gd name="T79" fmla="*/ 138 h 468"/>
                  <a:gd name="T80" fmla="*/ 218 w 500"/>
                  <a:gd name="T81" fmla="*/ 36 h 468"/>
                  <a:gd name="T82" fmla="*/ 305 w 500"/>
                  <a:gd name="T83" fmla="*/ 105 h 468"/>
                  <a:gd name="T84" fmla="*/ 350 w 500"/>
                  <a:gd name="T85" fmla="*/ 198 h 468"/>
                  <a:gd name="T86" fmla="*/ 353 w 500"/>
                  <a:gd name="T87" fmla="*/ 171 h 468"/>
                  <a:gd name="T88" fmla="*/ 296 w 500"/>
                  <a:gd name="T89" fmla="*/ 102 h 468"/>
                  <a:gd name="T90" fmla="*/ 377 w 500"/>
                  <a:gd name="T91" fmla="*/ 81 h 468"/>
                  <a:gd name="T92" fmla="*/ 467 w 500"/>
                  <a:gd name="T93" fmla="*/ 213 h 468"/>
                  <a:gd name="T94" fmla="*/ 479 w 500"/>
                  <a:gd name="T95" fmla="*/ 321 h 468"/>
                  <a:gd name="T96" fmla="*/ 407 w 500"/>
                  <a:gd name="T97" fmla="*/ 267 h 468"/>
                  <a:gd name="T98" fmla="*/ 410 w 500"/>
                  <a:gd name="T99" fmla="*/ 300 h 468"/>
                  <a:gd name="T100" fmla="*/ 482 w 500"/>
                  <a:gd name="T101" fmla="*/ 351 h 468"/>
                  <a:gd name="T102" fmla="*/ 458 w 500"/>
                  <a:gd name="T103" fmla="*/ 381 h 468"/>
                  <a:gd name="T104" fmla="*/ 377 w 500"/>
                  <a:gd name="T105" fmla="*/ 420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00" h="468">
                    <a:moveTo>
                      <a:pt x="377" y="417"/>
                    </a:moveTo>
                    <a:cubicBezTo>
                      <a:pt x="355" y="402"/>
                      <a:pt x="360" y="412"/>
                      <a:pt x="356" y="390"/>
                    </a:cubicBezTo>
                    <a:cubicBezTo>
                      <a:pt x="380" y="374"/>
                      <a:pt x="367" y="377"/>
                      <a:pt x="395" y="381"/>
                    </a:cubicBezTo>
                    <a:cubicBezTo>
                      <a:pt x="401" y="400"/>
                      <a:pt x="404" y="378"/>
                      <a:pt x="410" y="369"/>
                    </a:cubicBezTo>
                    <a:cubicBezTo>
                      <a:pt x="398" y="365"/>
                      <a:pt x="402" y="365"/>
                      <a:pt x="386" y="369"/>
                    </a:cubicBezTo>
                    <a:cubicBezTo>
                      <a:pt x="380" y="371"/>
                      <a:pt x="368" y="375"/>
                      <a:pt x="368" y="375"/>
                    </a:cubicBezTo>
                    <a:cubicBezTo>
                      <a:pt x="350" y="369"/>
                      <a:pt x="366" y="371"/>
                      <a:pt x="356" y="384"/>
                    </a:cubicBezTo>
                    <a:cubicBezTo>
                      <a:pt x="354" y="386"/>
                      <a:pt x="350" y="385"/>
                      <a:pt x="347" y="387"/>
                    </a:cubicBezTo>
                    <a:cubicBezTo>
                      <a:pt x="341" y="391"/>
                      <a:pt x="329" y="399"/>
                      <a:pt x="329" y="399"/>
                    </a:cubicBezTo>
                    <a:cubicBezTo>
                      <a:pt x="328" y="389"/>
                      <a:pt x="329" y="378"/>
                      <a:pt x="326" y="369"/>
                    </a:cubicBezTo>
                    <a:cubicBezTo>
                      <a:pt x="325" y="366"/>
                      <a:pt x="319" y="369"/>
                      <a:pt x="317" y="366"/>
                    </a:cubicBezTo>
                    <a:cubicBezTo>
                      <a:pt x="312" y="358"/>
                      <a:pt x="314" y="348"/>
                      <a:pt x="311" y="339"/>
                    </a:cubicBezTo>
                    <a:cubicBezTo>
                      <a:pt x="323" y="321"/>
                      <a:pt x="312" y="338"/>
                      <a:pt x="305" y="318"/>
                    </a:cubicBezTo>
                    <a:cubicBezTo>
                      <a:pt x="309" y="303"/>
                      <a:pt x="309" y="297"/>
                      <a:pt x="296" y="288"/>
                    </a:cubicBezTo>
                    <a:cubicBezTo>
                      <a:pt x="295" y="282"/>
                      <a:pt x="298" y="273"/>
                      <a:pt x="293" y="270"/>
                    </a:cubicBezTo>
                    <a:cubicBezTo>
                      <a:pt x="279" y="261"/>
                      <a:pt x="246" y="272"/>
                      <a:pt x="275" y="252"/>
                    </a:cubicBezTo>
                    <a:cubicBezTo>
                      <a:pt x="270" y="247"/>
                      <a:pt x="258" y="239"/>
                      <a:pt x="263" y="234"/>
                    </a:cubicBezTo>
                    <a:cubicBezTo>
                      <a:pt x="267" y="230"/>
                      <a:pt x="281" y="228"/>
                      <a:pt x="281" y="228"/>
                    </a:cubicBezTo>
                    <a:cubicBezTo>
                      <a:pt x="275" y="224"/>
                      <a:pt x="268" y="223"/>
                      <a:pt x="263" y="219"/>
                    </a:cubicBezTo>
                    <a:cubicBezTo>
                      <a:pt x="252" y="210"/>
                      <a:pt x="257" y="203"/>
                      <a:pt x="242" y="192"/>
                    </a:cubicBezTo>
                    <a:cubicBezTo>
                      <a:pt x="235" y="170"/>
                      <a:pt x="244" y="197"/>
                      <a:pt x="236" y="171"/>
                    </a:cubicBezTo>
                    <a:cubicBezTo>
                      <a:pt x="235" y="168"/>
                      <a:pt x="232" y="159"/>
                      <a:pt x="233" y="162"/>
                    </a:cubicBezTo>
                    <a:cubicBezTo>
                      <a:pt x="242" y="180"/>
                      <a:pt x="246" y="191"/>
                      <a:pt x="266" y="198"/>
                    </a:cubicBezTo>
                    <a:cubicBezTo>
                      <a:pt x="268" y="229"/>
                      <a:pt x="266" y="247"/>
                      <a:pt x="272" y="273"/>
                    </a:cubicBezTo>
                    <a:cubicBezTo>
                      <a:pt x="274" y="282"/>
                      <a:pt x="273" y="292"/>
                      <a:pt x="278" y="300"/>
                    </a:cubicBezTo>
                    <a:cubicBezTo>
                      <a:pt x="282" y="306"/>
                      <a:pt x="296" y="312"/>
                      <a:pt x="296" y="312"/>
                    </a:cubicBezTo>
                    <a:cubicBezTo>
                      <a:pt x="302" y="382"/>
                      <a:pt x="320" y="366"/>
                      <a:pt x="293" y="384"/>
                    </a:cubicBezTo>
                    <a:cubicBezTo>
                      <a:pt x="286" y="405"/>
                      <a:pt x="294" y="384"/>
                      <a:pt x="287" y="375"/>
                    </a:cubicBezTo>
                    <a:cubicBezTo>
                      <a:pt x="285" y="373"/>
                      <a:pt x="281" y="377"/>
                      <a:pt x="278" y="378"/>
                    </a:cubicBezTo>
                    <a:cubicBezTo>
                      <a:pt x="270" y="379"/>
                      <a:pt x="262" y="380"/>
                      <a:pt x="254" y="381"/>
                    </a:cubicBezTo>
                    <a:cubicBezTo>
                      <a:pt x="263" y="395"/>
                      <a:pt x="257" y="409"/>
                      <a:pt x="260" y="426"/>
                    </a:cubicBezTo>
                    <a:cubicBezTo>
                      <a:pt x="276" y="422"/>
                      <a:pt x="287" y="415"/>
                      <a:pt x="302" y="411"/>
                    </a:cubicBezTo>
                    <a:cubicBezTo>
                      <a:pt x="297" y="429"/>
                      <a:pt x="292" y="429"/>
                      <a:pt x="287" y="450"/>
                    </a:cubicBezTo>
                    <a:cubicBezTo>
                      <a:pt x="285" y="456"/>
                      <a:pt x="281" y="468"/>
                      <a:pt x="281" y="468"/>
                    </a:cubicBezTo>
                    <a:cubicBezTo>
                      <a:pt x="260" y="461"/>
                      <a:pt x="268" y="466"/>
                      <a:pt x="254" y="456"/>
                    </a:cubicBezTo>
                    <a:cubicBezTo>
                      <a:pt x="233" y="463"/>
                      <a:pt x="240" y="467"/>
                      <a:pt x="230" y="453"/>
                    </a:cubicBezTo>
                    <a:cubicBezTo>
                      <a:pt x="234" y="441"/>
                      <a:pt x="234" y="436"/>
                      <a:pt x="221" y="432"/>
                    </a:cubicBezTo>
                    <a:cubicBezTo>
                      <a:pt x="219" y="437"/>
                      <a:pt x="210" y="449"/>
                      <a:pt x="209" y="444"/>
                    </a:cubicBezTo>
                    <a:cubicBezTo>
                      <a:pt x="204" y="423"/>
                      <a:pt x="214" y="414"/>
                      <a:pt x="224" y="399"/>
                    </a:cubicBezTo>
                    <a:cubicBezTo>
                      <a:pt x="226" y="396"/>
                      <a:pt x="230" y="390"/>
                      <a:pt x="230" y="390"/>
                    </a:cubicBezTo>
                    <a:cubicBezTo>
                      <a:pt x="237" y="411"/>
                      <a:pt x="232" y="403"/>
                      <a:pt x="242" y="417"/>
                    </a:cubicBezTo>
                    <a:cubicBezTo>
                      <a:pt x="249" y="403"/>
                      <a:pt x="259" y="399"/>
                      <a:pt x="245" y="390"/>
                    </a:cubicBezTo>
                    <a:cubicBezTo>
                      <a:pt x="241" y="377"/>
                      <a:pt x="243" y="374"/>
                      <a:pt x="254" y="366"/>
                    </a:cubicBezTo>
                    <a:cubicBezTo>
                      <a:pt x="250" y="349"/>
                      <a:pt x="257" y="353"/>
                      <a:pt x="266" y="339"/>
                    </a:cubicBezTo>
                    <a:cubicBezTo>
                      <a:pt x="257" y="333"/>
                      <a:pt x="245" y="315"/>
                      <a:pt x="245" y="315"/>
                    </a:cubicBezTo>
                    <a:cubicBezTo>
                      <a:pt x="244" y="293"/>
                      <a:pt x="250" y="250"/>
                      <a:pt x="224" y="276"/>
                    </a:cubicBezTo>
                    <a:cubicBezTo>
                      <a:pt x="226" y="270"/>
                      <a:pt x="233" y="265"/>
                      <a:pt x="233" y="258"/>
                    </a:cubicBezTo>
                    <a:cubicBezTo>
                      <a:pt x="232" y="244"/>
                      <a:pt x="224" y="216"/>
                      <a:pt x="224" y="216"/>
                    </a:cubicBezTo>
                    <a:cubicBezTo>
                      <a:pt x="221" y="218"/>
                      <a:pt x="219" y="221"/>
                      <a:pt x="215" y="222"/>
                    </a:cubicBezTo>
                    <a:cubicBezTo>
                      <a:pt x="205" y="224"/>
                      <a:pt x="194" y="220"/>
                      <a:pt x="185" y="225"/>
                    </a:cubicBezTo>
                    <a:cubicBezTo>
                      <a:pt x="181" y="227"/>
                      <a:pt x="185" y="234"/>
                      <a:pt x="188" y="237"/>
                    </a:cubicBezTo>
                    <a:cubicBezTo>
                      <a:pt x="191" y="241"/>
                      <a:pt x="209" y="247"/>
                      <a:pt x="215" y="249"/>
                    </a:cubicBezTo>
                    <a:cubicBezTo>
                      <a:pt x="228" y="269"/>
                      <a:pt x="209" y="291"/>
                      <a:pt x="239" y="285"/>
                    </a:cubicBezTo>
                    <a:cubicBezTo>
                      <a:pt x="245" y="304"/>
                      <a:pt x="244" y="323"/>
                      <a:pt x="233" y="339"/>
                    </a:cubicBezTo>
                    <a:cubicBezTo>
                      <a:pt x="224" y="336"/>
                      <a:pt x="212" y="318"/>
                      <a:pt x="212" y="318"/>
                    </a:cubicBezTo>
                    <a:cubicBezTo>
                      <a:pt x="217" y="303"/>
                      <a:pt x="217" y="308"/>
                      <a:pt x="212" y="285"/>
                    </a:cubicBezTo>
                    <a:cubicBezTo>
                      <a:pt x="211" y="279"/>
                      <a:pt x="206" y="267"/>
                      <a:pt x="206" y="267"/>
                    </a:cubicBezTo>
                    <a:cubicBezTo>
                      <a:pt x="199" y="288"/>
                      <a:pt x="204" y="309"/>
                      <a:pt x="197" y="330"/>
                    </a:cubicBezTo>
                    <a:cubicBezTo>
                      <a:pt x="228" y="338"/>
                      <a:pt x="199" y="375"/>
                      <a:pt x="182" y="378"/>
                    </a:cubicBezTo>
                    <a:cubicBezTo>
                      <a:pt x="176" y="379"/>
                      <a:pt x="170" y="380"/>
                      <a:pt x="164" y="381"/>
                    </a:cubicBezTo>
                    <a:cubicBezTo>
                      <a:pt x="186" y="396"/>
                      <a:pt x="189" y="394"/>
                      <a:pt x="167" y="390"/>
                    </a:cubicBezTo>
                    <a:cubicBezTo>
                      <a:pt x="149" y="363"/>
                      <a:pt x="157" y="363"/>
                      <a:pt x="188" y="360"/>
                    </a:cubicBezTo>
                    <a:cubicBezTo>
                      <a:pt x="196" y="335"/>
                      <a:pt x="178" y="345"/>
                      <a:pt x="161" y="348"/>
                    </a:cubicBezTo>
                    <a:cubicBezTo>
                      <a:pt x="154" y="369"/>
                      <a:pt x="161" y="364"/>
                      <a:pt x="146" y="369"/>
                    </a:cubicBezTo>
                    <a:cubicBezTo>
                      <a:pt x="147" y="378"/>
                      <a:pt x="145" y="388"/>
                      <a:pt x="149" y="396"/>
                    </a:cubicBezTo>
                    <a:cubicBezTo>
                      <a:pt x="151" y="400"/>
                      <a:pt x="158" y="396"/>
                      <a:pt x="161" y="399"/>
                    </a:cubicBezTo>
                    <a:cubicBezTo>
                      <a:pt x="166" y="404"/>
                      <a:pt x="166" y="414"/>
                      <a:pt x="170" y="420"/>
                    </a:cubicBezTo>
                    <a:cubicBezTo>
                      <a:pt x="171" y="428"/>
                      <a:pt x="170" y="453"/>
                      <a:pt x="179" y="462"/>
                    </a:cubicBezTo>
                    <a:cubicBezTo>
                      <a:pt x="181" y="464"/>
                      <a:pt x="178" y="455"/>
                      <a:pt x="176" y="453"/>
                    </a:cubicBezTo>
                    <a:cubicBezTo>
                      <a:pt x="174" y="450"/>
                      <a:pt x="170" y="449"/>
                      <a:pt x="167" y="447"/>
                    </a:cubicBezTo>
                    <a:cubicBezTo>
                      <a:pt x="158" y="433"/>
                      <a:pt x="149" y="414"/>
                      <a:pt x="137" y="402"/>
                    </a:cubicBezTo>
                    <a:cubicBezTo>
                      <a:pt x="132" y="387"/>
                      <a:pt x="114" y="384"/>
                      <a:pt x="137" y="390"/>
                    </a:cubicBezTo>
                    <a:cubicBezTo>
                      <a:pt x="143" y="371"/>
                      <a:pt x="140" y="390"/>
                      <a:pt x="131" y="375"/>
                    </a:cubicBezTo>
                    <a:cubicBezTo>
                      <a:pt x="128" y="370"/>
                      <a:pt x="125" y="357"/>
                      <a:pt x="125" y="357"/>
                    </a:cubicBezTo>
                    <a:cubicBezTo>
                      <a:pt x="116" y="358"/>
                      <a:pt x="107" y="358"/>
                      <a:pt x="98" y="360"/>
                    </a:cubicBezTo>
                    <a:cubicBezTo>
                      <a:pt x="95" y="361"/>
                      <a:pt x="92" y="368"/>
                      <a:pt x="89" y="366"/>
                    </a:cubicBezTo>
                    <a:cubicBezTo>
                      <a:pt x="81" y="362"/>
                      <a:pt x="110" y="348"/>
                      <a:pt x="110" y="348"/>
                    </a:cubicBezTo>
                    <a:cubicBezTo>
                      <a:pt x="111" y="342"/>
                      <a:pt x="108" y="334"/>
                      <a:pt x="113" y="330"/>
                    </a:cubicBezTo>
                    <a:cubicBezTo>
                      <a:pt x="130" y="316"/>
                      <a:pt x="131" y="351"/>
                      <a:pt x="134" y="354"/>
                    </a:cubicBezTo>
                    <a:cubicBezTo>
                      <a:pt x="136" y="356"/>
                      <a:pt x="140" y="356"/>
                      <a:pt x="143" y="357"/>
                    </a:cubicBezTo>
                    <a:cubicBezTo>
                      <a:pt x="146" y="356"/>
                      <a:pt x="150" y="357"/>
                      <a:pt x="152" y="354"/>
                    </a:cubicBezTo>
                    <a:cubicBezTo>
                      <a:pt x="156" y="349"/>
                      <a:pt x="158" y="336"/>
                      <a:pt x="158" y="336"/>
                    </a:cubicBezTo>
                    <a:cubicBezTo>
                      <a:pt x="149" y="334"/>
                      <a:pt x="139" y="334"/>
                      <a:pt x="131" y="330"/>
                    </a:cubicBezTo>
                    <a:cubicBezTo>
                      <a:pt x="127" y="328"/>
                      <a:pt x="126" y="323"/>
                      <a:pt x="122" y="321"/>
                    </a:cubicBezTo>
                    <a:cubicBezTo>
                      <a:pt x="119" y="319"/>
                      <a:pt x="116" y="319"/>
                      <a:pt x="113" y="318"/>
                    </a:cubicBezTo>
                    <a:cubicBezTo>
                      <a:pt x="80" y="340"/>
                      <a:pt x="103" y="319"/>
                      <a:pt x="92" y="339"/>
                    </a:cubicBezTo>
                    <a:cubicBezTo>
                      <a:pt x="88" y="345"/>
                      <a:pt x="80" y="357"/>
                      <a:pt x="80" y="357"/>
                    </a:cubicBezTo>
                    <a:cubicBezTo>
                      <a:pt x="76" y="346"/>
                      <a:pt x="81" y="341"/>
                      <a:pt x="77" y="330"/>
                    </a:cubicBezTo>
                    <a:cubicBezTo>
                      <a:pt x="81" y="327"/>
                      <a:pt x="92" y="322"/>
                      <a:pt x="92" y="315"/>
                    </a:cubicBezTo>
                    <a:cubicBezTo>
                      <a:pt x="92" y="306"/>
                      <a:pt x="68" y="300"/>
                      <a:pt x="68" y="300"/>
                    </a:cubicBezTo>
                    <a:cubicBezTo>
                      <a:pt x="72" y="282"/>
                      <a:pt x="72" y="289"/>
                      <a:pt x="68" y="273"/>
                    </a:cubicBezTo>
                    <a:cubicBezTo>
                      <a:pt x="67" y="270"/>
                      <a:pt x="62" y="265"/>
                      <a:pt x="65" y="264"/>
                    </a:cubicBezTo>
                    <a:cubicBezTo>
                      <a:pt x="68" y="262"/>
                      <a:pt x="71" y="268"/>
                      <a:pt x="74" y="270"/>
                    </a:cubicBezTo>
                    <a:cubicBezTo>
                      <a:pt x="81" y="274"/>
                      <a:pt x="94" y="275"/>
                      <a:pt x="101" y="276"/>
                    </a:cubicBezTo>
                    <a:cubicBezTo>
                      <a:pt x="102" y="288"/>
                      <a:pt x="100" y="301"/>
                      <a:pt x="104" y="312"/>
                    </a:cubicBezTo>
                    <a:cubicBezTo>
                      <a:pt x="105" y="315"/>
                      <a:pt x="106" y="303"/>
                      <a:pt x="110" y="303"/>
                    </a:cubicBezTo>
                    <a:cubicBezTo>
                      <a:pt x="113" y="303"/>
                      <a:pt x="111" y="310"/>
                      <a:pt x="113" y="312"/>
                    </a:cubicBezTo>
                    <a:cubicBezTo>
                      <a:pt x="115" y="314"/>
                      <a:pt x="119" y="314"/>
                      <a:pt x="122" y="315"/>
                    </a:cubicBezTo>
                    <a:cubicBezTo>
                      <a:pt x="137" y="310"/>
                      <a:pt x="144" y="322"/>
                      <a:pt x="158" y="312"/>
                    </a:cubicBezTo>
                    <a:cubicBezTo>
                      <a:pt x="164" y="295"/>
                      <a:pt x="180" y="285"/>
                      <a:pt x="158" y="270"/>
                    </a:cubicBezTo>
                    <a:cubicBezTo>
                      <a:pt x="154" y="258"/>
                      <a:pt x="156" y="250"/>
                      <a:pt x="143" y="246"/>
                    </a:cubicBezTo>
                    <a:cubicBezTo>
                      <a:pt x="142" y="239"/>
                      <a:pt x="143" y="231"/>
                      <a:pt x="140" y="225"/>
                    </a:cubicBezTo>
                    <a:cubicBezTo>
                      <a:pt x="136" y="218"/>
                      <a:pt x="122" y="207"/>
                      <a:pt x="122" y="207"/>
                    </a:cubicBezTo>
                    <a:cubicBezTo>
                      <a:pt x="121" y="204"/>
                      <a:pt x="119" y="195"/>
                      <a:pt x="119" y="198"/>
                    </a:cubicBezTo>
                    <a:cubicBezTo>
                      <a:pt x="119" y="212"/>
                      <a:pt x="130" y="226"/>
                      <a:pt x="137" y="237"/>
                    </a:cubicBezTo>
                    <a:cubicBezTo>
                      <a:pt x="139" y="240"/>
                      <a:pt x="143" y="246"/>
                      <a:pt x="143" y="246"/>
                    </a:cubicBezTo>
                    <a:cubicBezTo>
                      <a:pt x="146" y="263"/>
                      <a:pt x="150" y="280"/>
                      <a:pt x="155" y="297"/>
                    </a:cubicBezTo>
                    <a:cubicBezTo>
                      <a:pt x="156" y="300"/>
                      <a:pt x="161" y="305"/>
                      <a:pt x="158" y="306"/>
                    </a:cubicBezTo>
                    <a:cubicBezTo>
                      <a:pt x="155" y="308"/>
                      <a:pt x="152" y="302"/>
                      <a:pt x="149" y="300"/>
                    </a:cubicBezTo>
                    <a:cubicBezTo>
                      <a:pt x="142" y="289"/>
                      <a:pt x="136" y="274"/>
                      <a:pt x="125" y="270"/>
                    </a:cubicBezTo>
                    <a:cubicBezTo>
                      <a:pt x="118" y="259"/>
                      <a:pt x="118" y="253"/>
                      <a:pt x="107" y="246"/>
                    </a:cubicBezTo>
                    <a:cubicBezTo>
                      <a:pt x="105" y="240"/>
                      <a:pt x="103" y="233"/>
                      <a:pt x="98" y="228"/>
                    </a:cubicBezTo>
                    <a:cubicBezTo>
                      <a:pt x="93" y="223"/>
                      <a:pt x="80" y="216"/>
                      <a:pt x="80" y="216"/>
                    </a:cubicBezTo>
                    <a:cubicBezTo>
                      <a:pt x="68" y="220"/>
                      <a:pt x="65" y="225"/>
                      <a:pt x="62" y="237"/>
                    </a:cubicBezTo>
                    <a:cubicBezTo>
                      <a:pt x="60" y="245"/>
                      <a:pt x="56" y="261"/>
                      <a:pt x="56" y="261"/>
                    </a:cubicBezTo>
                    <a:cubicBezTo>
                      <a:pt x="58" y="271"/>
                      <a:pt x="53" y="291"/>
                      <a:pt x="53" y="291"/>
                    </a:cubicBezTo>
                    <a:cubicBezTo>
                      <a:pt x="45" y="267"/>
                      <a:pt x="46" y="271"/>
                      <a:pt x="20" y="267"/>
                    </a:cubicBezTo>
                    <a:cubicBezTo>
                      <a:pt x="41" y="260"/>
                      <a:pt x="42" y="266"/>
                      <a:pt x="32" y="252"/>
                    </a:cubicBezTo>
                    <a:cubicBezTo>
                      <a:pt x="33" y="247"/>
                      <a:pt x="35" y="242"/>
                      <a:pt x="35" y="237"/>
                    </a:cubicBezTo>
                    <a:cubicBezTo>
                      <a:pt x="34" y="231"/>
                      <a:pt x="29" y="219"/>
                      <a:pt x="29" y="219"/>
                    </a:cubicBezTo>
                    <a:cubicBezTo>
                      <a:pt x="20" y="222"/>
                      <a:pt x="0" y="230"/>
                      <a:pt x="20" y="213"/>
                    </a:cubicBezTo>
                    <a:cubicBezTo>
                      <a:pt x="43" y="194"/>
                      <a:pt x="16" y="213"/>
                      <a:pt x="38" y="198"/>
                    </a:cubicBezTo>
                    <a:cubicBezTo>
                      <a:pt x="44" y="180"/>
                      <a:pt x="37" y="193"/>
                      <a:pt x="47" y="198"/>
                    </a:cubicBezTo>
                    <a:cubicBezTo>
                      <a:pt x="54" y="202"/>
                      <a:pt x="71" y="204"/>
                      <a:pt x="71" y="204"/>
                    </a:cubicBezTo>
                    <a:cubicBezTo>
                      <a:pt x="74" y="207"/>
                      <a:pt x="76" y="213"/>
                      <a:pt x="80" y="213"/>
                    </a:cubicBezTo>
                    <a:cubicBezTo>
                      <a:pt x="83" y="213"/>
                      <a:pt x="79" y="207"/>
                      <a:pt x="77" y="204"/>
                    </a:cubicBezTo>
                    <a:cubicBezTo>
                      <a:pt x="73" y="198"/>
                      <a:pt x="65" y="186"/>
                      <a:pt x="65" y="186"/>
                    </a:cubicBezTo>
                    <a:cubicBezTo>
                      <a:pt x="70" y="168"/>
                      <a:pt x="67" y="178"/>
                      <a:pt x="74" y="156"/>
                    </a:cubicBezTo>
                    <a:cubicBezTo>
                      <a:pt x="78" y="143"/>
                      <a:pt x="80" y="146"/>
                      <a:pt x="65" y="150"/>
                    </a:cubicBezTo>
                    <a:cubicBezTo>
                      <a:pt x="67" y="144"/>
                      <a:pt x="69" y="137"/>
                      <a:pt x="74" y="132"/>
                    </a:cubicBezTo>
                    <a:cubicBezTo>
                      <a:pt x="79" y="127"/>
                      <a:pt x="92" y="120"/>
                      <a:pt x="92" y="120"/>
                    </a:cubicBezTo>
                    <a:cubicBezTo>
                      <a:pt x="70" y="113"/>
                      <a:pt x="98" y="113"/>
                      <a:pt x="77" y="99"/>
                    </a:cubicBezTo>
                    <a:cubicBezTo>
                      <a:pt x="74" y="90"/>
                      <a:pt x="80" y="80"/>
                      <a:pt x="77" y="72"/>
                    </a:cubicBezTo>
                    <a:cubicBezTo>
                      <a:pt x="77" y="71"/>
                      <a:pt x="52" y="83"/>
                      <a:pt x="50" y="84"/>
                    </a:cubicBezTo>
                    <a:cubicBezTo>
                      <a:pt x="52" y="81"/>
                      <a:pt x="53" y="77"/>
                      <a:pt x="56" y="75"/>
                    </a:cubicBezTo>
                    <a:cubicBezTo>
                      <a:pt x="58" y="73"/>
                      <a:pt x="63" y="74"/>
                      <a:pt x="65" y="72"/>
                    </a:cubicBezTo>
                    <a:cubicBezTo>
                      <a:pt x="70" y="67"/>
                      <a:pt x="77" y="54"/>
                      <a:pt x="77" y="54"/>
                    </a:cubicBezTo>
                    <a:cubicBezTo>
                      <a:pt x="86" y="67"/>
                      <a:pt x="79" y="82"/>
                      <a:pt x="95" y="87"/>
                    </a:cubicBezTo>
                    <a:cubicBezTo>
                      <a:pt x="106" y="80"/>
                      <a:pt x="110" y="72"/>
                      <a:pt x="122" y="66"/>
                    </a:cubicBezTo>
                    <a:cubicBezTo>
                      <a:pt x="106" y="58"/>
                      <a:pt x="108" y="54"/>
                      <a:pt x="104" y="36"/>
                    </a:cubicBezTo>
                    <a:cubicBezTo>
                      <a:pt x="120" y="31"/>
                      <a:pt x="122" y="10"/>
                      <a:pt x="137" y="0"/>
                    </a:cubicBezTo>
                    <a:cubicBezTo>
                      <a:pt x="143" y="17"/>
                      <a:pt x="143" y="32"/>
                      <a:pt x="128" y="42"/>
                    </a:cubicBezTo>
                    <a:cubicBezTo>
                      <a:pt x="121" y="62"/>
                      <a:pt x="118" y="84"/>
                      <a:pt x="113" y="105"/>
                    </a:cubicBezTo>
                    <a:cubicBezTo>
                      <a:pt x="120" y="127"/>
                      <a:pt x="117" y="117"/>
                      <a:pt x="122" y="135"/>
                    </a:cubicBezTo>
                    <a:cubicBezTo>
                      <a:pt x="131" y="121"/>
                      <a:pt x="132" y="113"/>
                      <a:pt x="134" y="96"/>
                    </a:cubicBezTo>
                    <a:cubicBezTo>
                      <a:pt x="161" y="100"/>
                      <a:pt x="164" y="98"/>
                      <a:pt x="170" y="123"/>
                    </a:cubicBezTo>
                    <a:cubicBezTo>
                      <a:pt x="176" y="105"/>
                      <a:pt x="175" y="83"/>
                      <a:pt x="191" y="72"/>
                    </a:cubicBezTo>
                    <a:cubicBezTo>
                      <a:pt x="194" y="63"/>
                      <a:pt x="197" y="44"/>
                      <a:pt x="203" y="63"/>
                    </a:cubicBezTo>
                    <a:cubicBezTo>
                      <a:pt x="199" y="84"/>
                      <a:pt x="202" y="73"/>
                      <a:pt x="194" y="96"/>
                    </a:cubicBezTo>
                    <a:cubicBezTo>
                      <a:pt x="193" y="99"/>
                      <a:pt x="191" y="105"/>
                      <a:pt x="191" y="105"/>
                    </a:cubicBezTo>
                    <a:cubicBezTo>
                      <a:pt x="192" y="112"/>
                      <a:pt x="188" y="123"/>
                      <a:pt x="194" y="126"/>
                    </a:cubicBezTo>
                    <a:cubicBezTo>
                      <a:pt x="205" y="131"/>
                      <a:pt x="191" y="84"/>
                      <a:pt x="200" y="120"/>
                    </a:cubicBezTo>
                    <a:cubicBezTo>
                      <a:pt x="210" y="90"/>
                      <a:pt x="209" y="105"/>
                      <a:pt x="227" y="117"/>
                    </a:cubicBezTo>
                    <a:cubicBezTo>
                      <a:pt x="242" y="140"/>
                      <a:pt x="234" y="107"/>
                      <a:pt x="248" y="135"/>
                    </a:cubicBezTo>
                    <a:cubicBezTo>
                      <a:pt x="242" y="160"/>
                      <a:pt x="255" y="146"/>
                      <a:pt x="266" y="138"/>
                    </a:cubicBezTo>
                    <a:cubicBezTo>
                      <a:pt x="267" y="135"/>
                      <a:pt x="266" y="127"/>
                      <a:pt x="269" y="129"/>
                    </a:cubicBezTo>
                    <a:cubicBezTo>
                      <a:pt x="297" y="146"/>
                      <a:pt x="265" y="147"/>
                      <a:pt x="302" y="156"/>
                    </a:cubicBezTo>
                    <a:cubicBezTo>
                      <a:pt x="303" y="159"/>
                      <a:pt x="302" y="165"/>
                      <a:pt x="305" y="165"/>
                    </a:cubicBezTo>
                    <a:cubicBezTo>
                      <a:pt x="308" y="165"/>
                      <a:pt x="309" y="159"/>
                      <a:pt x="308" y="156"/>
                    </a:cubicBezTo>
                    <a:cubicBezTo>
                      <a:pt x="305" y="149"/>
                      <a:pt x="279" y="140"/>
                      <a:pt x="272" y="138"/>
                    </a:cubicBezTo>
                    <a:cubicBezTo>
                      <a:pt x="265" y="116"/>
                      <a:pt x="270" y="124"/>
                      <a:pt x="257" y="111"/>
                    </a:cubicBezTo>
                    <a:cubicBezTo>
                      <a:pt x="251" y="93"/>
                      <a:pt x="243" y="80"/>
                      <a:pt x="227" y="69"/>
                    </a:cubicBezTo>
                    <a:cubicBezTo>
                      <a:pt x="239" y="51"/>
                      <a:pt x="241" y="52"/>
                      <a:pt x="215" y="48"/>
                    </a:cubicBezTo>
                    <a:cubicBezTo>
                      <a:pt x="216" y="44"/>
                      <a:pt x="215" y="39"/>
                      <a:pt x="218" y="36"/>
                    </a:cubicBezTo>
                    <a:cubicBezTo>
                      <a:pt x="223" y="32"/>
                      <a:pt x="236" y="30"/>
                      <a:pt x="236" y="30"/>
                    </a:cubicBezTo>
                    <a:cubicBezTo>
                      <a:pt x="262" y="39"/>
                      <a:pt x="225" y="23"/>
                      <a:pt x="248" y="72"/>
                    </a:cubicBezTo>
                    <a:cubicBezTo>
                      <a:pt x="251" y="78"/>
                      <a:pt x="266" y="78"/>
                      <a:pt x="266" y="78"/>
                    </a:cubicBezTo>
                    <a:cubicBezTo>
                      <a:pt x="278" y="96"/>
                      <a:pt x="284" y="102"/>
                      <a:pt x="305" y="105"/>
                    </a:cubicBezTo>
                    <a:cubicBezTo>
                      <a:pt x="310" y="157"/>
                      <a:pt x="297" y="167"/>
                      <a:pt x="335" y="180"/>
                    </a:cubicBezTo>
                    <a:cubicBezTo>
                      <a:pt x="338" y="183"/>
                      <a:pt x="344" y="185"/>
                      <a:pt x="344" y="189"/>
                    </a:cubicBezTo>
                    <a:cubicBezTo>
                      <a:pt x="344" y="193"/>
                      <a:pt x="333" y="192"/>
                      <a:pt x="335" y="195"/>
                    </a:cubicBezTo>
                    <a:cubicBezTo>
                      <a:pt x="338" y="199"/>
                      <a:pt x="345" y="197"/>
                      <a:pt x="350" y="198"/>
                    </a:cubicBezTo>
                    <a:cubicBezTo>
                      <a:pt x="357" y="209"/>
                      <a:pt x="355" y="222"/>
                      <a:pt x="365" y="207"/>
                    </a:cubicBezTo>
                    <a:cubicBezTo>
                      <a:pt x="364" y="200"/>
                      <a:pt x="368" y="190"/>
                      <a:pt x="362" y="186"/>
                    </a:cubicBezTo>
                    <a:cubicBezTo>
                      <a:pt x="356" y="182"/>
                      <a:pt x="345" y="195"/>
                      <a:pt x="341" y="189"/>
                    </a:cubicBezTo>
                    <a:cubicBezTo>
                      <a:pt x="337" y="183"/>
                      <a:pt x="353" y="171"/>
                      <a:pt x="353" y="171"/>
                    </a:cubicBezTo>
                    <a:cubicBezTo>
                      <a:pt x="338" y="166"/>
                      <a:pt x="339" y="175"/>
                      <a:pt x="326" y="162"/>
                    </a:cubicBezTo>
                    <a:cubicBezTo>
                      <a:pt x="325" y="159"/>
                      <a:pt x="319" y="143"/>
                      <a:pt x="320" y="141"/>
                    </a:cubicBezTo>
                    <a:cubicBezTo>
                      <a:pt x="322" y="134"/>
                      <a:pt x="332" y="123"/>
                      <a:pt x="332" y="123"/>
                    </a:cubicBezTo>
                    <a:cubicBezTo>
                      <a:pt x="327" y="103"/>
                      <a:pt x="316" y="105"/>
                      <a:pt x="296" y="102"/>
                    </a:cubicBezTo>
                    <a:cubicBezTo>
                      <a:pt x="302" y="93"/>
                      <a:pt x="305" y="84"/>
                      <a:pt x="311" y="75"/>
                    </a:cubicBezTo>
                    <a:cubicBezTo>
                      <a:pt x="323" y="79"/>
                      <a:pt x="327" y="76"/>
                      <a:pt x="338" y="69"/>
                    </a:cubicBezTo>
                    <a:cubicBezTo>
                      <a:pt x="340" y="76"/>
                      <a:pt x="337" y="87"/>
                      <a:pt x="344" y="90"/>
                    </a:cubicBezTo>
                    <a:cubicBezTo>
                      <a:pt x="349" y="93"/>
                      <a:pt x="370" y="82"/>
                      <a:pt x="377" y="81"/>
                    </a:cubicBezTo>
                    <a:cubicBezTo>
                      <a:pt x="389" y="79"/>
                      <a:pt x="413" y="75"/>
                      <a:pt x="413" y="75"/>
                    </a:cubicBezTo>
                    <a:cubicBezTo>
                      <a:pt x="451" y="83"/>
                      <a:pt x="413" y="102"/>
                      <a:pt x="440" y="120"/>
                    </a:cubicBezTo>
                    <a:cubicBezTo>
                      <a:pt x="444" y="135"/>
                      <a:pt x="447" y="150"/>
                      <a:pt x="452" y="165"/>
                    </a:cubicBezTo>
                    <a:cubicBezTo>
                      <a:pt x="457" y="223"/>
                      <a:pt x="456" y="179"/>
                      <a:pt x="467" y="213"/>
                    </a:cubicBezTo>
                    <a:cubicBezTo>
                      <a:pt x="459" y="244"/>
                      <a:pt x="464" y="241"/>
                      <a:pt x="485" y="255"/>
                    </a:cubicBezTo>
                    <a:cubicBezTo>
                      <a:pt x="489" y="268"/>
                      <a:pt x="492" y="278"/>
                      <a:pt x="488" y="291"/>
                    </a:cubicBezTo>
                    <a:cubicBezTo>
                      <a:pt x="496" y="315"/>
                      <a:pt x="500" y="308"/>
                      <a:pt x="476" y="312"/>
                    </a:cubicBezTo>
                    <a:cubicBezTo>
                      <a:pt x="477" y="315"/>
                      <a:pt x="481" y="318"/>
                      <a:pt x="479" y="321"/>
                    </a:cubicBezTo>
                    <a:cubicBezTo>
                      <a:pt x="475" y="327"/>
                      <a:pt x="461" y="333"/>
                      <a:pt x="461" y="333"/>
                    </a:cubicBezTo>
                    <a:cubicBezTo>
                      <a:pt x="446" y="311"/>
                      <a:pt x="449" y="315"/>
                      <a:pt x="425" y="306"/>
                    </a:cubicBezTo>
                    <a:cubicBezTo>
                      <a:pt x="418" y="278"/>
                      <a:pt x="428" y="307"/>
                      <a:pt x="413" y="288"/>
                    </a:cubicBezTo>
                    <a:cubicBezTo>
                      <a:pt x="408" y="282"/>
                      <a:pt x="412" y="273"/>
                      <a:pt x="407" y="267"/>
                    </a:cubicBezTo>
                    <a:cubicBezTo>
                      <a:pt x="405" y="265"/>
                      <a:pt x="401" y="265"/>
                      <a:pt x="398" y="264"/>
                    </a:cubicBezTo>
                    <a:cubicBezTo>
                      <a:pt x="394" y="258"/>
                      <a:pt x="371" y="233"/>
                      <a:pt x="386" y="264"/>
                    </a:cubicBezTo>
                    <a:cubicBezTo>
                      <a:pt x="389" y="270"/>
                      <a:pt x="399" y="276"/>
                      <a:pt x="404" y="279"/>
                    </a:cubicBezTo>
                    <a:cubicBezTo>
                      <a:pt x="406" y="286"/>
                      <a:pt x="404" y="295"/>
                      <a:pt x="410" y="300"/>
                    </a:cubicBezTo>
                    <a:cubicBezTo>
                      <a:pt x="417" y="306"/>
                      <a:pt x="436" y="309"/>
                      <a:pt x="446" y="315"/>
                    </a:cubicBezTo>
                    <a:cubicBezTo>
                      <a:pt x="453" y="336"/>
                      <a:pt x="446" y="331"/>
                      <a:pt x="461" y="336"/>
                    </a:cubicBezTo>
                    <a:cubicBezTo>
                      <a:pt x="462" y="339"/>
                      <a:pt x="461" y="343"/>
                      <a:pt x="464" y="345"/>
                    </a:cubicBezTo>
                    <a:cubicBezTo>
                      <a:pt x="469" y="349"/>
                      <a:pt x="482" y="351"/>
                      <a:pt x="482" y="351"/>
                    </a:cubicBezTo>
                    <a:cubicBezTo>
                      <a:pt x="483" y="354"/>
                      <a:pt x="487" y="357"/>
                      <a:pt x="485" y="360"/>
                    </a:cubicBezTo>
                    <a:cubicBezTo>
                      <a:pt x="483" y="364"/>
                      <a:pt x="476" y="363"/>
                      <a:pt x="473" y="366"/>
                    </a:cubicBezTo>
                    <a:cubicBezTo>
                      <a:pt x="470" y="368"/>
                      <a:pt x="470" y="372"/>
                      <a:pt x="467" y="375"/>
                    </a:cubicBezTo>
                    <a:cubicBezTo>
                      <a:pt x="464" y="378"/>
                      <a:pt x="461" y="379"/>
                      <a:pt x="458" y="381"/>
                    </a:cubicBezTo>
                    <a:cubicBezTo>
                      <a:pt x="427" y="371"/>
                      <a:pt x="449" y="370"/>
                      <a:pt x="428" y="363"/>
                    </a:cubicBezTo>
                    <a:cubicBezTo>
                      <a:pt x="421" y="352"/>
                      <a:pt x="421" y="346"/>
                      <a:pt x="410" y="339"/>
                    </a:cubicBezTo>
                    <a:cubicBezTo>
                      <a:pt x="398" y="357"/>
                      <a:pt x="427" y="371"/>
                      <a:pt x="395" y="387"/>
                    </a:cubicBezTo>
                    <a:cubicBezTo>
                      <a:pt x="400" y="411"/>
                      <a:pt x="395" y="408"/>
                      <a:pt x="377" y="420"/>
                    </a:cubicBezTo>
                    <a:cubicBezTo>
                      <a:pt x="373" y="407"/>
                      <a:pt x="374" y="414"/>
                      <a:pt x="374" y="399"/>
                    </a:cubicBezTo>
                    <a:lnTo>
                      <a:pt x="350" y="417"/>
                    </a:lnTo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50" name="Freeform 778"/>
              <p:cNvSpPr>
                <a:spLocks/>
              </p:cNvSpPr>
              <p:nvPr/>
            </p:nvSpPr>
            <p:spPr bwMode="auto">
              <a:xfrm>
                <a:off x="1168" y="2302"/>
                <a:ext cx="38" cy="26"/>
              </a:xfrm>
              <a:custGeom>
                <a:avLst/>
                <a:gdLst>
                  <a:gd name="T0" fmla="*/ 76 w 76"/>
                  <a:gd name="T1" fmla="*/ 21 h 54"/>
                  <a:gd name="T2" fmla="*/ 49 w 76"/>
                  <a:gd name="T3" fmla="*/ 24 h 54"/>
                  <a:gd name="T4" fmla="*/ 31 w 76"/>
                  <a:gd name="T5" fmla="*/ 54 h 54"/>
                  <a:gd name="T6" fmla="*/ 40 w 76"/>
                  <a:gd name="T7" fmla="*/ 30 h 54"/>
                  <a:gd name="T8" fmla="*/ 7 w 76"/>
                  <a:gd name="T9" fmla="*/ 21 h 54"/>
                  <a:gd name="T10" fmla="*/ 1 w 76"/>
                  <a:gd name="T11" fmla="*/ 12 h 54"/>
                  <a:gd name="T12" fmla="*/ 28 w 76"/>
                  <a:gd name="T13" fmla="*/ 0 h 54"/>
                  <a:gd name="T14" fmla="*/ 76 w 76"/>
                  <a:gd name="T15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54">
                    <a:moveTo>
                      <a:pt x="76" y="21"/>
                    </a:moveTo>
                    <a:cubicBezTo>
                      <a:pt x="65" y="25"/>
                      <a:pt x="60" y="20"/>
                      <a:pt x="49" y="24"/>
                    </a:cubicBezTo>
                    <a:cubicBezTo>
                      <a:pt x="46" y="40"/>
                      <a:pt x="44" y="45"/>
                      <a:pt x="31" y="54"/>
                    </a:cubicBezTo>
                    <a:cubicBezTo>
                      <a:pt x="26" y="40"/>
                      <a:pt x="36" y="43"/>
                      <a:pt x="40" y="30"/>
                    </a:cubicBezTo>
                    <a:cubicBezTo>
                      <a:pt x="34" y="13"/>
                      <a:pt x="24" y="19"/>
                      <a:pt x="7" y="21"/>
                    </a:cubicBezTo>
                    <a:cubicBezTo>
                      <a:pt x="5" y="18"/>
                      <a:pt x="0" y="15"/>
                      <a:pt x="1" y="12"/>
                    </a:cubicBezTo>
                    <a:cubicBezTo>
                      <a:pt x="1" y="12"/>
                      <a:pt x="22" y="2"/>
                      <a:pt x="28" y="0"/>
                    </a:cubicBezTo>
                    <a:cubicBezTo>
                      <a:pt x="42" y="9"/>
                      <a:pt x="60" y="16"/>
                      <a:pt x="76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51" name="Freeform 779"/>
              <p:cNvSpPr>
                <a:spLocks/>
              </p:cNvSpPr>
              <p:nvPr/>
            </p:nvSpPr>
            <p:spPr bwMode="auto">
              <a:xfrm>
                <a:off x="1153" y="2271"/>
                <a:ext cx="105" cy="116"/>
              </a:xfrm>
              <a:custGeom>
                <a:avLst/>
                <a:gdLst>
                  <a:gd name="T0" fmla="*/ 32 w 214"/>
                  <a:gd name="T1" fmla="*/ 30 h 240"/>
                  <a:gd name="T2" fmla="*/ 43 w 214"/>
                  <a:gd name="T3" fmla="*/ 22 h 240"/>
                  <a:gd name="T4" fmla="*/ 53 w 214"/>
                  <a:gd name="T5" fmla="*/ 14 h 240"/>
                  <a:gd name="T6" fmla="*/ 107 w 214"/>
                  <a:gd name="T7" fmla="*/ 4 h 240"/>
                  <a:gd name="T8" fmla="*/ 165 w 214"/>
                  <a:gd name="T9" fmla="*/ 16 h 240"/>
                  <a:gd name="T10" fmla="*/ 183 w 214"/>
                  <a:gd name="T11" fmla="*/ 35 h 240"/>
                  <a:gd name="T12" fmla="*/ 196 w 214"/>
                  <a:gd name="T13" fmla="*/ 49 h 240"/>
                  <a:gd name="T14" fmla="*/ 211 w 214"/>
                  <a:gd name="T15" fmla="*/ 97 h 240"/>
                  <a:gd name="T16" fmla="*/ 214 w 214"/>
                  <a:gd name="T17" fmla="*/ 115 h 240"/>
                  <a:gd name="T18" fmla="*/ 203 w 214"/>
                  <a:gd name="T19" fmla="*/ 175 h 240"/>
                  <a:gd name="T20" fmla="*/ 188 w 214"/>
                  <a:gd name="T21" fmla="*/ 197 h 240"/>
                  <a:gd name="T22" fmla="*/ 178 w 214"/>
                  <a:gd name="T23" fmla="*/ 206 h 240"/>
                  <a:gd name="T24" fmla="*/ 154 w 214"/>
                  <a:gd name="T25" fmla="*/ 214 h 240"/>
                  <a:gd name="T26" fmla="*/ 122 w 214"/>
                  <a:gd name="T27" fmla="*/ 222 h 240"/>
                  <a:gd name="T28" fmla="*/ 81 w 214"/>
                  <a:gd name="T29" fmla="*/ 224 h 240"/>
                  <a:gd name="T30" fmla="*/ 48 w 214"/>
                  <a:gd name="T31" fmla="*/ 197 h 240"/>
                  <a:gd name="T32" fmla="*/ 30 w 214"/>
                  <a:gd name="T33" fmla="*/ 213 h 240"/>
                  <a:gd name="T34" fmla="*/ 6 w 214"/>
                  <a:gd name="T35" fmla="*/ 224 h 240"/>
                  <a:gd name="T36" fmla="*/ 4 w 214"/>
                  <a:gd name="T37" fmla="*/ 167 h 240"/>
                  <a:gd name="T38" fmla="*/ 28 w 214"/>
                  <a:gd name="T39" fmla="*/ 152 h 240"/>
                  <a:gd name="T40" fmla="*/ 39 w 214"/>
                  <a:gd name="T41" fmla="*/ 125 h 240"/>
                  <a:gd name="T42" fmla="*/ 40 w 214"/>
                  <a:gd name="T43" fmla="*/ 119 h 240"/>
                  <a:gd name="T44" fmla="*/ 27 w 214"/>
                  <a:gd name="T45" fmla="*/ 48 h 240"/>
                  <a:gd name="T46" fmla="*/ 32 w 214"/>
                  <a:gd name="T47" fmla="*/ 3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14" h="240">
                    <a:moveTo>
                      <a:pt x="32" y="30"/>
                    </a:moveTo>
                    <a:cubicBezTo>
                      <a:pt x="36" y="25"/>
                      <a:pt x="38" y="23"/>
                      <a:pt x="43" y="22"/>
                    </a:cubicBezTo>
                    <a:cubicBezTo>
                      <a:pt x="46" y="17"/>
                      <a:pt x="49" y="16"/>
                      <a:pt x="53" y="14"/>
                    </a:cubicBezTo>
                    <a:cubicBezTo>
                      <a:pt x="68" y="0"/>
                      <a:pt x="91" y="5"/>
                      <a:pt x="107" y="4"/>
                    </a:cubicBezTo>
                    <a:cubicBezTo>
                      <a:pt x="127" y="6"/>
                      <a:pt x="145" y="13"/>
                      <a:pt x="165" y="16"/>
                    </a:cubicBezTo>
                    <a:cubicBezTo>
                      <a:pt x="169" y="26"/>
                      <a:pt x="176" y="32"/>
                      <a:pt x="183" y="35"/>
                    </a:cubicBezTo>
                    <a:cubicBezTo>
                      <a:pt x="188" y="39"/>
                      <a:pt x="191" y="45"/>
                      <a:pt x="196" y="49"/>
                    </a:cubicBezTo>
                    <a:cubicBezTo>
                      <a:pt x="202" y="64"/>
                      <a:pt x="205" y="83"/>
                      <a:pt x="211" y="97"/>
                    </a:cubicBezTo>
                    <a:cubicBezTo>
                      <a:pt x="212" y="104"/>
                      <a:pt x="213" y="109"/>
                      <a:pt x="214" y="115"/>
                    </a:cubicBezTo>
                    <a:cubicBezTo>
                      <a:pt x="213" y="140"/>
                      <a:pt x="213" y="157"/>
                      <a:pt x="203" y="175"/>
                    </a:cubicBezTo>
                    <a:cubicBezTo>
                      <a:pt x="200" y="187"/>
                      <a:pt x="194" y="193"/>
                      <a:pt x="188" y="197"/>
                    </a:cubicBezTo>
                    <a:cubicBezTo>
                      <a:pt x="184" y="202"/>
                      <a:pt x="182" y="205"/>
                      <a:pt x="178" y="206"/>
                    </a:cubicBezTo>
                    <a:cubicBezTo>
                      <a:pt x="171" y="213"/>
                      <a:pt x="161" y="211"/>
                      <a:pt x="154" y="214"/>
                    </a:cubicBezTo>
                    <a:cubicBezTo>
                      <a:pt x="144" y="221"/>
                      <a:pt x="133" y="221"/>
                      <a:pt x="122" y="222"/>
                    </a:cubicBezTo>
                    <a:cubicBezTo>
                      <a:pt x="109" y="240"/>
                      <a:pt x="119" y="227"/>
                      <a:pt x="81" y="224"/>
                    </a:cubicBezTo>
                    <a:cubicBezTo>
                      <a:pt x="72" y="223"/>
                      <a:pt x="48" y="197"/>
                      <a:pt x="48" y="197"/>
                    </a:cubicBezTo>
                    <a:cubicBezTo>
                      <a:pt x="47" y="195"/>
                      <a:pt x="31" y="213"/>
                      <a:pt x="30" y="213"/>
                    </a:cubicBezTo>
                    <a:cubicBezTo>
                      <a:pt x="24" y="208"/>
                      <a:pt x="10" y="232"/>
                      <a:pt x="6" y="224"/>
                    </a:cubicBezTo>
                    <a:cubicBezTo>
                      <a:pt x="2" y="216"/>
                      <a:pt x="0" y="179"/>
                      <a:pt x="4" y="167"/>
                    </a:cubicBezTo>
                    <a:cubicBezTo>
                      <a:pt x="8" y="155"/>
                      <a:pt x="22" y="159"/>
                      <a:pt x="28" y="152"/>
                    </a:cubicBezTo>
                    <a:cubicBezTo>
                      <a:pt x="34" y="145"/>
                      <a:pt x="37" y="130"/>
                      <a:pt x="39" y="125"/>
                    </a:cubicBezTo>
                    <a:cubicBezTo>
                      <a:pt x="39" y="123"/>
                      <a:pt x="40" y="121"/>
                      <a:pt x="40" y="119"/>
                    </a:cubicBezTo>
                    <a:cubicBezTo>
                      <a:pt x="38" y="51"/>
                      <a:pt x="36" y="84"/>
                      <a:pt x="27" y="48"/>
                    </a:cubicBezTo>
                    <a:cubicBezTo>
                      <a:pt x="26" y="37"/>
                      <a:pt x="29" y="38"/>
                      <a:pt x="32" y="3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52" name="Freeform 780"/>
              <p:cNvSpPr>
                <a:spLocks/>
              </p:cNvSpPr>
              <p:nvPr/>
            </p:nvSpPr>
            <p:spPr bwMode="auto">
              <a:xfrm>
                <a:off x="1172" y="2288"/>
                <a:ext cx="72" cy="76"/>
              </a:xfrm>
              <a:custGeom>
                <a:avLst/>
                <a:gdLst>
                  <a:gd name="T0" fmla="*/ 178 w 208"/>
                  <a:gd name="T1" fmla="*/ 33 h 121"/>
                  <a:gd name="T2" fmla="*/ 174 w 208"/>
                  <a:gd name="T3" fmla="*/ 57 h 121"/>
                  <a:gd name="T4" fmla="*/ 186 w 208"/>
                  <a:gd name="T5" fmla="*/ 61 h 121"/>
                  <a:gd name="T6" fmla="*/ 178 w 208"/>
                  <a:gd name="T7" fmla="*/ 89 h 121"/>
                  <a:gd name="T8" fmla="*/ 170 w 208"/>
                  <a:gd name="T9" fmla="*/ 121 h 121"/>
                  <a:gd name="T10" fmla="*/ 42 w 208"/>
                  <a:gd name="T11" fmla="*/ 117 h 121"/>
                  <a:gd name="T12" fmla="*/ 26 w 208"/>
                  <a:gd name="T13" fmla="*/ 113 h 121"/>
                  <a:gd name="T14" fmla="*/ 42 w 208"/>
                  <a:gd name="T15" fmla="*/ 97 h 121"/>
                  <a:gd name="T16" fmla="*/ 78 w 208"/>
                  <a:gd name="T17" fmla="*/ 73 h 121"/>
                  <a:gd name="T18" fmla="*/ 18 w 208"/>
                  <a:gd name="T19" fmla="*/ 53 h 121"/>
                  <a:gd name="T20" fmla="*/ 14 w 208"/>
                  <a:gd name="T21" fmla="*/ 33 h 121"/>
                  <a:gd name="T22" fmla="*/ 22 w 208"/>
                  <a:gd name="T23" fmla="*/ 9 h 121"/>
                  <a:gd name="T24" fmla="*/ 2 w 208"/>
                  <a:gd name="T25" fmla="*/ 5 h 121"/>
                  <a:gd name="T26" fmla="*/ 18 w 208"/>
                  <a:gd name="T27" fmla="*/ 1 h 121"/>
                  <a:gd name="T28" fmla="*/ 142 w 208"/>
                  <a:gd name="T29" fmla="*/ 5 h 121"/>
                  <a:gd name="T30" fmla="*/ 158 w 208"/>
                  <a:gd name="T31" fmla="*/ 21 h 121"/>
                  <a:gd name="T32" fmla="*/ 178 w 208"/>
                  <a:gd name="T33" fmla="*/ 3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8" h="121">
                    <a:moveTo>
                      <a:pt x="178" y="33"/>
                    </a:moveTo>
                    <a:cubicBezTo>
                      <a:pt x="177" y="41"/>
                      <a:pt x="172" y="49"/>
                      <a:pt x="174" y="57"/>
                    </a:cubicBezTo>
                    <a:cubicBezTo>
                      <a:pt x="175" y="61"/>
                      <a:pt x="184" y="57"/>
                      <a:pt x="186" y="61"/>
                    </a:cubicBezTo>
                    <a:cubicBezTo>
                      <a:pt x="187" y="63"/>
                      <a:pt x="179" y="85"/>
                      <a:pt x="178" y="89"/>
                    </a:cubicBezTo>
                    <a:cubicBezTo>
                      <a:pt x="208" y="99"/>
                      <a:pt x="186" y="116"/>
                      <a:pt x="170" y="121"/>
                    </a:cubicBezTo>
                    <a:cubicBezTo>
                      <a:pt x="127" y="120"/>
                      <a:pt x="85" y="119"/>
                      <a:pt x="42" y="117"/>
                    </a:cubicBezTo>
                    <a:cubicBezTo>
                      <a:pt x="37" y="117"/>
                      <a:pt x="29" y="117"/>
                      <a:pt x="26" y="113"/>
                    </a:cubicBezTo>
                    <a:cubicBezTo>
                      <a:pt x="17" y="102"/>
                      <a:pt x="40" y="98"/>
                      <a:pt x="42" y="97"/>
                    </a:cubicBezTo>
                    <a:cubicBezTo>
                      <a:pt x="25" y="72"/>
                      <a:pt x="59" y="77"/>
                      <a:pt x="78" y="73"/>
                    </a:cubicBezTo>
                    <a:cubicBezTo>
                      <a:pt x="25" y="60"/>
                      <a:pt x="44" y="70"/>
                      <a:pt x="18" y="53"/>
                    </a:cubicBezTo>
                    <a:cubicBezTo>
                      <a:pt x="17" y="46"/>
                      <a:pt x="13" y="40"/>
                      <a:pt x="14" y="33"/>
                    </a:cubicBezTo>
                    <a:cubicBezTo>
                      <a:pt x="15" y="25"/>
                      <a:pt x="22" y="9"/>
                      <a:pt x="22" y="9"/>
                    </a:cubicBezTo>
                    <a:cubicBezTo>
                      <a:pt x="15" y="8"/>
                      <a:pt x="5" y="11"/>
                      <a:pt x="2" y="5"/>
                    </a:cubicBezTo>
                    <a:cubicBezTo>
                      <a:pt x="0" y="0"/>
                      <a:pt x="13" y="1"/>
                      <a:pt x="18" y="1"/>
                    </a:cubicBezTo>
                    <a:cubicBezTo>
                      <a:pt x="59" y="1"/>
                      <a:pt x="101" y="4"/>
                      <a:pt x="142" y="5"/>
                    </a:cubicBezTo>
                    <a:cubicBezTo>
                      <a:pt x="174" y="16"/>
                      <a:pt x="137" y="0"/>
                      <a:pt x="158" y="21"/>
                    </a:cubicBezTo>
                    <a:cubicBezTo>
                      <a:pt x="162" y="25"/>
                      <a:pt x="173" y="28"/>
                      <a:pt x="178" y="33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53" name="Freeform 781"/>
              <p:cNvSpPr>
                <a:spLocks/>
              </p:cNvSpPr>
              <p:nvPr/>
            </p:nvSpPr>
            <p:spPr bwMode="auto">
              <a:xfrm>
                <a:off x="1173" y="2322"/>
                <a:ext cx="56" cy="36"/>
              </a:xfrm>
              <a:custGeom>
                <a:avLst/>
                <a:gdLst>
                  <a:gd name="T0" fmla="*/ 160 w 160"/>
                  <a:gd name="T1" fmla="*/ 23 h 58"/>
                  <a:gd name="T2" fmla="*/ 115 w 160"/>
                  <a:gd name="T3" fmla="*/ 21 h 58"/>
                  <a:gd name="T4" fmla="*/ 108 w 160"/>
                  <a:gd name="T5" fmla="*/ 30 h 58"/>
                  <a:gd name="T6" fmla="*/ 84 w 160"/>
                  <a:gd name="T7" fmla="*/ 44 h 58"/>
                  <a:gd name="T8" fmla="*/ 70 w 160"/>
                  <a:gd name="T9" fmla="*/ 47 h 58"/>
                  <a:gd name="T10" fmla="*/ 75 w 160"/>
                  <a:gd name="T11" fmla="*/ 54 h 58"/>
                  <a:gd name="T12" fmla="*/ 54 w 160"/>
                  <a:gd name="T13" fmla="*/ 47 h 58"/>
                  <a:gd name="T14" fmla="*/ 45 w 160"/>
                  <a:gd name="T15" fmla="*/ 35 h 58"/>
                  <a:gd name="T16" fmla="*/ 96 w 160"/>
                  <a:gd name="T17" fmla="*/ 35 h 58"/>
                  <a:gd name="T18" fmla="*/ 99 w 160"/>
                  <a:gd name="T19" fmla="*/ 23 h 58"/>
                  <a:gd name="T20" fmla="*/ 78 w 160"/>
                  <a:gd name="T21" fmla="*/ 17 h 58"/>
                  <a:gd name="T22" fmla="*/ 67 w 160"/>
                  <a:gd name="T23" fmla="*/ 18 h 58"/>
                  <a:gd name="T24" fmla="*/ 90 w 160"/>
                  <a:gd name="T25" fmla="*/ 15 h 58"/>
                  <a:gd name="T26" fmla="*/ 87 w 160"/>
                  <a:gd name="T27" fmla="*/ 11 h 58"/>
                  <a:gd name="T28" fmla="*/ 82 w 160"/>
                  <a:gd name="T29" fmla="*/ 14 h 58"/>
                  <a:gd name="T30" fmla="*/ 61 w 160"/>
                  <a:gd name="T31" fmla="*/ 9 h 58"/>
                  <a:gd name="T32" fmla="*/ 48 w 160"/>
                  <a:gd name="T33" fmla="*/ 12 h 58"/>
                  <a:gd name="T34" fmla="*/ 3 w 160"/>
                  <a:gd name="T35" fmla="*/ 20 h 58"/>
                  <a:gd name="T36" fmla="*/ 9 w 160"/>
                  <a:gd name="T37" fmla="*/ 12 h 58"/>
                  <a:gd name="T38" fmla="*/ 28 w 160"/>
                  <a:gd name="T39" fmla="*/ 0 h 58"/>
                  <a:gd name="T40" fmla="*/ 85 w 160"/>
                  <a:gd name="T41" fmla="*/ 9 h 58"/>
                  <a:gd name="T42" fmla="*/ 106 w 160"/>
                  <a:gd name="T43" fmla="*/ 11 h 58"/>
                  <a:gd name="T44" fmla="*/ 153 w 160"/>
                  <a:gd name="T45" fmla="*/ 15 h 58"/>
                  <a:gd name="T46" fmla="*/ 160 w 160"/>
                  <a:gd name="T47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0" h="58">
                    <a:moveTo>
                      <a:pt x="160" y="23"/>
                    </a:moveTo>
                    <a:cubicBezTo>
                      <a:pt x="154" y="23"/>
                      <a:pt x="122" y="15"/>
                      <a:pt x="115" y="21"/>
                    </a:cubicBezTo>
                    <a:cubicBezTo>
                      <a:pt x="114" y="27"/>
                      <a:pt x="116" y="36"/>
                      <a:pt x="108" y="30"/>
                    </a:cubicBezTo>
                    <a:cubicBezTo>
                      <a:pt x="104" y="43"/>
                      <a:pt x="97" y="41"/>
                      <a:pt x="84" y="44"/>
                    </a:cubicBezTo>
                    <a:cubicBezTo>
                      <a:pt x="77" y="41"/>
                      <a:pt x="76" y="43"/>
                      <a:pt x="70" y="47"/>
                    </a:cubicBezTo>
                    <a:cubicBezTo>
                      <a:pt x="76" y="48"/>
                      <a:pt x="82" y="49"/>
                      <a:pt x="75" y="54"/>
                    </a:cubicBezTo>
                    <a:cubicBezTo>
                      <a:pt x="70" y="54"/>
                      <a:pt x="46" y="58"/>
                      <a:pt x="54" y="47"/>
                    </a:cubicBezTo>
                    <a:cubicBezTo>
                      <a:pt x="49" y="43"/>
                      <a:pt x="42" y="42"/>
                      <a:pt x="45" y="35"/>
                    </a:cubicBezTo>
                    <a:cubicBezTo>
                      <a:pt x="64" y="36"/>
                      <a:pt x="77" y="36"/>
                      <a:pt x="96" y="35"/>
                    </a:cubicBezTo>
                    <a:cubicBezTo>
                      <a:pt x="100" y="29"/>
                      <a:pt x="106" y="28"/>
                      <a:pt x="99" y="23"/>
                    </a:cubicBezTo>
                    <a:cubicBezTo>
                      <a:pt x="91" y="25"/>
                      <a:pt x="86" y="18"/>
                      <a:pt x="78" y="17"/>
                    </a:cubicBezTo>
                    <a:cubicBezTo>
                      <a:pt x="74" y="17"/>
                      <a:pt x="63" y="19"/>
                      <a:pt x="67" y="18"/>
                    </a:cubicBezTo>
                    <a:cubicBezTo>
                      <a:pt x="75" y="17"/>
                      <a:pt x="90" y="15"/>
                      <a:pt x="90" y="15"/>
                    </a:cubicBezTo>
                    <a:cubicBezTo>
                      <a:pt x="89" y="14"/>
                      <a:pt x="89" y="11"/>
                      <a:pt x="87" y="11"/>
                    </a:cubicBezTo>
                    <a:cubicBezTo>
                      <a:pt x="85" y="11"/>
                      <a:pt x="84" y="14"/>
                      <a:pt x="82" y="14"/>
                    </a:cubicBezTo>
                    <a:cubicBezTo>
                      <a:pt x="78" y="14"/>
                      <a:pt x="65" y="10"/>
                      <a:pt x="61" y="9"/>
                    </a:cubicBezTo>
                    <a:cubicBezTo>
                      <a:pt x="53" y="11"/>
                      <a:pt x="54" y="16"/>
                      <a:pt x="48" y="12"/>
                    </a:cubicBezTo>
                    <a:cubicBezTo>
                      <a:pt x="14" y="16"/>
                      <a:pt x="44" y="22"/>
                      <a:pt x="3" y="20"/>
                    </a:cubicBezTo>
                    <a:cubicBezTo>
                      <a:pt x="0" y="13"/>
                      <a:pt x="1" y="11"/>
                      <a:pt x="9" y="12"/>
                    </a:cubicBezTo>
                    <a:cubicBezTo>
                      <a:pt x="19" y="20"/>
                      <a:pt x="20" y="4"/>
                      <a:pt x="28" y="0"/>
                    </a:cubicBezTo>
                    <a:cubicBezTo>
                      <a:pt x="112" y="4"/>
                      <a:pt x="45" y="6"/>
                      <a:pt x="85" y="9"/>
                    </a:cubicBezTo>
                    <a:cubicBezTo>
                      <a:pt x="93" y="12"/>
                      <a:pt x="97" y="12"/>
                      <a:pt x="106" y="11"/>
                    </a:cubicBezTo>
                    <a:cubicBezTo>
                      <a:pt x="120" y="5"/>
                      <a:pt x="138" y="14"/>
                      <a:pt x="153" y="15"/>
                    </a:cubicBezTo>
                    <a:cubicBezTo>
                      <a:pt x="149" y="24"/>
                      <a:pt x="152" y="23"/>
                      <a:pt x="160" y="23"/>
                    </a:cubicBezTo>
                    <a:close/>
                  </a:path>
                </a:pathLst>
              </a:custGeom>
              <a:solidFill>
                <a:srgbClr val="562B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54" name="Freeform 782"/>
              <p:cNvSpPr>
                <a:spLocks/>
              </p:cNvSpPr>
              <p:nvPr/>
            </p:nvSpPr>
            <p:spPr bwMode="auto">
              <a:xfrm>
                <a:off x="952" y="2147"/>
                <a:ext cx="82" cy="106"/>
              </a:xfrm>
              <a:custGeom>
                <a:avLst/>
                <a:gdLst>
                  <a:gd name="T0" fmla="*/ 97 w 167"/>
                  <a:gd name="T1" fmla="*/ 4 h 221"/>
                  <a:gd name="T2" fmla="*/ 4 w 167"/>
                  <a:gd name="T3" fmla="*/ 64 h 221"/>
                  <a:gd name="T4" fmla="*/ 8 w 167"/>
                  <a:gd name="T5" fmla="*/ 130 h 221"/>
                  <a:gd name="T6" fmla="*/ 49 w 167"/>
                  <a:gd name="T7" fmla="*/ 183 h 221"/>
                  <a:gd name="T8" fmla="*/ 82 w 167"/>
                  <a:gd name="T9" fmla="*/ 219 h 221"/>
                  <a:gd name="T10" fmla="*/ 128 w 167"/>
                  <a:gd name="T11" fmla="*/ 198 h 221"/>
                  <a:gd name="T12" fmla="*/ 140 w 167"/>
                  <a:gd name="T13" fmla="*/ 171 h 221"/>
                  <a:gd name="T14" fmla="*/ 162 w 167"/>
                  <a:gd name="T15" fmla="*/ 147 h 221"/>
                  <a:gd name="T16" fmla="*/ 167 w 167"/>
                  <a:gd name="T17" fmla="*/ 90 h 221"/>
                  <a:gd name="T18" fmla="*/ 97 w 167"/>
                  <a:gd name="T19" fmla="*/ 4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67" h="221">
                    <a:moveTo>
                      <a:pt x="97" y="4"/>
                    </a:moveTo>
                    <a:cubicBezTo>
                      <a:pt x="70" y="0"/>
                      <a:pt x="19" y="43"/>
                      <a:pt x="4" y="64"/>
                    </a:cubicBezTo>
                    <a:cubicBezTo>
                      <a:pt x="4" y="78"/>
                      <a:pt x="0" y="110"/>
                      <a:pt x="8" y="130"/>
                    </a:cubicBezTo>
                    <a:cubicBezTo>
                      <a:pt x="16" y="150"/>
                      <a:pt x="37" y="168"/>
                      <a:pt x="49" y="183"/>
                    </a:cubicBezTo>
                    <a:cubicBezTo>
                      <a:pt x="64" y="208"/>
                      <a:pt x="65" y="215"/>
                      <a:pt x="82" y="219"/>
                    </a:cubicBezTo>
                    <a:cubicBezTo>
                      <a:pt x="100" y="221"/>
                      <a:pt x="110" y="216"/>
                      <a:pt x="128" y="198"/>
                    </a:cubicBezTo>
                    <a:cubicBezTo>
                      <a:pt x="142" y="187"/>
                      <a:pt x="134" y="179"/>
                      <a:pt x="140" y="171"/>
                    </a:cubicBezTo>
                    <a:cubicBezTo>
                      <a:pt x="146" y="163"/>
                      <a:pt x="158" y="160"/>
                      <a:pt x="162" y="147"/>
                    </a:cubicBezTo>
                    <a:cubicBezTo>
                      <a:pt x="164" y="135"/>
                      <a:pt x="160" y="100"/>
                      <a:pt x="167" y="90"/>
                    </a:cubicBezTo>
                    <a:cubicBezTo>
                      <a:pt x="159" y="63"/>
                      <a:pt x="125" y="21"/>
                      <a:pt x="97" y="4"/>
                    </a:cubicBezTo>
                    <a:close/>
                  </a:path>
                </a:pathLst>
              </a:custGeom>
              <a:solidFill>
                <a:srgbClr val="FFFFFF"/>
              </a:solidFill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55" name="Freeform 783"/>
              <p:cNvSpPr>
                <a:spLocks/>
              </p:cNvSpPr>
              <p:nvPr/>
            </p:nvSpPr>
            <p:spPr bwMode="auto">
              <a:xfrm flipH="1">
                <a:off x="999" y="2178"/>
                <a:ext cx="28" cy="46"/>
              </a:xfrm>
              <a:custGeom>
                <a:avLst/>
                <a:gdLst>
                  <a:gd name="T0" fmla="*/ 51 w 56"/>
                  <a:gd name="T1" fmla="*/ 38 h 95"/>
                  <a:gd name="T2" fmla="*/ 55 w 56"/>
                  <a:gd name="T3" fmla="*/ 52 h 95"/>
                  <a:gd name="T4" fmla="*/ 28 w 56"/>
                  <a:gd name="T5" fmla="*/ 92 h 95"/>
                  <a:gd name="T6" fmla="*/ 8 w 56"/>
                  <a:gd name="T7" fmla="*/ 83 h 95"/>
                  <a:gd name="T8" fmla="*/ 0 w 56"/>
                  <a:gd name="T9" fmla="*/ 38 h 95"/>
                  <a:gd name="T10" fmla="*/ 9 w 56"/>
                  <a:gd name="T11" fmla="*/ 23 h 95"/>
                  <a:gd name="T12" fmla="*/ 19 w 56"/>
                  <a:gd name="T13" fmla="*/ 7 h 95"/>
                  <a:gd name="T14" fmla="*/ 46 w 56"/>
                  <a:gd name="T15" fmla="*/ 20 h 95"/>
                  <a:gd name="T16" fmla="*/ 16 w 56"/>
                  <a:gd name="T17" fmla="*/ 17 h 95"/>
                  <a:gd name="T18" fmla="*/ 21 w 56"/>
                  <a:gd name="T19" fmla="*/ 29 h 95"/>
                  <a:gd name="T20" fmla="*/ 36 w 56"/>
                  <a:gd name="T21" fmla="*/ 35 h 95"/>
                  <a:gd name="T22" fmla="*/ 51 w 56"/>
                  <a:gd name="T23" fmla="*/ 38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95">
                    <a:moveTo>
                      <a:pt x="51" y="38"/>
                    </a:moveTo>
                    <a:cubicBezTo>
                      <a:pt x="52" y="43"/>
                      <a:pt x="54" y="47"/>
                      <a:pt x="55" y="52"/>
                    </a:cubicBezTo>
                    <a:cubicBezTo>
                      <a:pt x="45" y="60"/>
                      <a:pt x="39" y="93"/>
                      <a:pt x="28" y="92"/>
                    </a:cubicBezTo>
                    <a:cubicBezTo>
                      <a:pt x="21" y="95"/>
                      <a:pt x="13" y="92"/>
                      <a:pt x="8" y="83"/>
                    </a:cubicBezTo>
                    <a:cubicBezTo>
                      <a:pt x="3" y="74"/>
                      <a:pt x="0" y="48"/>
                      <a:pt x="0" y="38"/>
                    </a:cubicBezTo>
                    <a:cubicBezTo>
                      <a:pt x="1" y="29"/>
                      <a:pt x="5" y="30"/>
                      <a:pt x="9" y="23"/>
                    </a:cubicBezTo>
                    <a:cubicBezTo>
                      <a:pt x="10" y="6"/>
                      <a:pt x="9" y="14"/>
                      <a:pt x="19" y="7"/>
                    </a:cubicBezTo>
                    <a:cubicBezTo>
                      <a:pt x="53" y="8"/>
                      <a:pt x="56" y="0"/>
                      <a:pt x="46" y="20"/>
                    </a:cubicBezTo>
                    <a:cubicBezTo>
                      <a:pt x="37" y="11"/>
                      <a:pt x="28" y="15"/>
                      <a:pt x="16" y="17"/>
                    </a:cubicBezTo>
                    <a:cubicBezTo>
                      <a:pt x="15" y="24"/>
                      <a:pt x="13" y="27"/>
                      <a:pt x="21" y="29"/>
                    </a:cubicBezTo>
                    <a:cubicBezTo>
                      <a:pt x="26" y="32"/>
                      <a:pt x="30" y="34"/>
                      <a:pt x="36" y="35"/>
                    </a:cubicBezTo>
                    <a:cubicBezTo>
                      <a:pt x="43" y="38"/>
                      <a:pt x="43" y="41"/>
                      <a:pt x="51" y="3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56" name="Freeform 784"/>
              <p:cNvSpPr>
                <a:spLocks/>
              </p:cNvSpPr>
              <p:nvPr/>
            </p:nvSpPr>
            <p:spPr bwMode="auto">
              <a:xfrm>
                <a:off x="959" y="2165"/>
                <a:ext cx="57" cy="85"/>
              </a:xfrm>
              <a:custGeom>
                <a:avLst/>
                <a:gdLst>
                  <a:gd name="T0" fmla="*/ 115 w 115"/>
                  <a:gd name="T1" fmla="*/ 24 h 176"/>
                  <a:gd name="T2" fmla="*/ 86 w 115"/>
                  <a:gd name="T3" fmla="*/ 2 h 176"/>
                  <a:gd name="T4" fmla="*/ 62 w 115"/>
                  <a:gd name="T5" fmla="*/ 11 h 176"/>
                  <a:gd name="T6" fmla="*/ 44 w 115"/>
                  <a:gd name="T7" fmla="*/ 17 h 176"/>
                  <a:gd name="T8" fmla="*/ 32 w 115"/>
                  <a:gd name="T9" fmla="*/ 44 h 176"/>
                  <a:gd name="T10" fmla="*/ 47 w 115"/>
                  <a:gd name="T11" fmla="*/ 68 h 176"/>
                  <a:gd name="T12" fmla="*/ 68 w 115"/>
                  <a:gd name="T13" fmla="*/ 104 h 176"/>
                  <a:gd name="T14" fmla="*/ 92 w 115"/>
                  <a:gd name="T15" fmla="*/ 128 h 176"/>
                  <a:gd name="T16" fmla="*/ 68 w 115"/>
                  <a:gd name="T17" fmla="*/ 176 h 176"/>
                  <a:gd name="T18" fmla="*/ 50 w 115"/>
                  <a:gd name="T19" fmla="*/ 152 h 176"/>
                  <a:gd name="T20" fmla="*/ 23 w 115"/>
                  <a:gd name="T21" fmla="*/ 119 h 176"/>
                  <a:gd name="T22" fmla="*/ 2 w 115"/>
                  <a:gd name="T23" fmla="*/ 77 h 176"/>
                  <a:gd name="T24" fmla="*/ 4 w 115"/>
                  <a:gd name="T25" fmla="*/ 54 h 176"/>
                  <a:gd name="T26" fmla="*/ 115 w 115"/>
                  <a:gd name="T27" fmla="*/ 24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5" h="176">
                    <a:moveTo>
                      <a:pt x="115" y="24"/>
                    </a:moveTo>
                    <a:cubicBezTo>
                      <a:pt x="105" y="21"/>
                      <a:pt x="96" y="5"/>
                      <a:pt x="86" y="2"/>
                    </a:cubicBezTo>
                    <a:cubicBezTo>
                      <a:pt x="50" y="9"/>
                      <a:pt x="87" y="0"/>
                      <a:pt x="62" y="11"/>
                    </a:cubicBezTo>
                    <a:cubicBezTo>
                      <a:pt x="56" y="14"/>
                      <a:pt x="44" y="17"/>
                      <a:pt x="44" y="17"/>
                    </a:cubicBezTo>
                    <a:cubicBezTo>
                      <a:pt x="41" y="27"/>
                      <a:pt x="35" y="34"/>
                      <a:pt x="32" y="44"/>
                    </a:cubicBezTo>
                    <a:cubicBezTo>
                      <a:pt x="101" y="48"/>
                      <a:pt x="81" y="45"/>
                      <a:pt x="47" y="68"/>
                    </a:cubicBezTo>
                    <a:cubicBezTo>
                      <a:pt x="41" y="86"/>
                      <a:pt x="52" y="99"/>
                      <a:pt x="68" y="104"/>
                    </a:cubicBezTo>
                    <a:cubicBezTo>
                      <a:pt x="80" y="116"/>
                      <a:pt x="75" y="124"/>
                      <a:pt x="92" y="128"/>
                    </a:cubicBezTo>
                    <a:cubicBezTo>
                      <a:pt x="61" y="138"/>
                      <a:pt x="72" y="126"/>
                      <a:pt x="68" y="176"/>
                    </a:cubicBezTo>
                    <a:cubicBezTo>
                      <a:pt x="61" y="165"/>
                      <a:pt x="61" y="159"/>
                      <a:pt x="50" y="152"/>
                    </a:cubicBezTo>
                    <a:cubicBezTo>
                      <a:pt x="45" y="137"/>
                      <a:pt x="36" y="128"/>
                      <a:pt x="23" y="119"/>
                    </a:cubicBezTo>
                    <a:cubicBezTo>
                      <a:pt x="17" y="102"/>
                      <a:pt x="17" y="87"/>
                      <a:pt x="2" y="77"/>
                    </a:cubicBezTo>
                    <a:cubicBezTo>
                      <a:pt x="0" y="71"/>
                      <a:pt x="5" y="61"/>
                      <a:pt x="4" y="54"/>
                    </a:cubicBezTo>
                    <a:cubicBezTo>
                      <a:pt x="23" y="45"/>
                      <a:pt x="101" y="33"/>
                      <a:pt x="115" y="24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257" name="Freeform 785"/>
              <p:cNvSpPr>
                <a:spLocks/>
              </p:cNvSpPr>
              <p:nvPr/>
            </p:nvSpPr>
            <p:spPr bwMode="auto">
              <a:xfrm flipH="1">
                <a:off x="975" y="2224"/>
                <a:ext cx="71" cy="69"/>
              </a:xfrm>
              <a:custGeom>
                <a:avLst/>
                <a:gdLst>
                  <a:gd name="T0" fmla="*/ 96 w 96"/>
                  <a:gd name="T1" fmla="*/ 95 h 95"/>
                  <a:gd name="T2" fmla="*/ 67 w 96"/>
                  <a:gd name="T3" fmla="*/ 83 h 95"/>
                  <a:gd name="T4" fmla="*/ 55 w 96"/>
                  <a:gd name="T5" fmla="*/ 72 h 95"/>
                  <a:gd name="T6" fmla="*/ 37 w 96"/>
                  <a:gd name="T7" fmla="*/ 56 h 95"/>
                  <a:gd name="T8" fmla="*/ 22 w 96"/>
                  <a:gd name="T9" fmla="*/ 38 h 95"/>
                  <a:gd name="T10" fmla="*/ 12 w 96"/>
                  <a:gd name="T11" fmla="*/ 12 h 95"/>
                  <a:gd name="T12" fmla="*/ 9 w 96"/>
                  <a:gd name="T13" fmla="*/ 0 h 95"/>
                  <a:gd name="T14" fmla="*/ 22 w 96"/>
                  <a:gd name="T15" fmla="*/ 8 h 95"/>
                  <a:gd name="T16" fmla="*/ 33 w 96"/>
                  <a:gd name="T17" fmla="*/ 15 h 95"/>
                  <a:gd name="T18" fmla="*/ 40 w 96"/>
                  <a:gd name="T19" fmla="*/ 30 h 95"/>
                  <a:gd name="T20" fmla="*/ 48 w 96"/>
                  <a:gd name="T21" fmla="*/ 51 h 95"/>
                  <a:gd name="T22" fmla="*/ 57 w 96"/>
                  <a:gd name="T23" fmla="*/ 57 h 95"/>
                  <a:gd name="T24" fmla="*/ 67 w 96"/>
                  <a:gd name="T25" fmla="*/ 74 h 95"/>
                  <a:gd name="T26" fmla="*/ 78 w 96"/>
                  <a:gd name="T27" fmla="*/ 84 h 95"/>
                  <a:gd name="T28" fmla="*/ 96 w 96"/>
                  <a:gd name="T2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6" h="95">
                    <a:moveTo>
                      <a:pt x="96" y="95"/>
                    </a:moveTo>
                    <a:cubicBezTo>
                      <a:pt x="75" y="92"/>
                      <a:pt x="84" y="85"/>
                      <a:pt x="67" y="83"/>
                    </a:cubicBezTo>
                    <a:cubicBezTo>
                      <a:pt x="64" y="77"/>
                      <a:pt x="61" y="75"/>
                      <a:pt x="55" y="72"/>
                    </a:cubicBezTo>
                    <a:cubicBezTo>
                      <a:pt x="48" y="63"/>
                      <a:pt x="45" y="63"/>
                      <a:pt x="37" y="56"/>
                    </a:cubicBezTo>
                    <a:cubicBezTo>
                      <a:pt x="33" y="49"/>
                      <a:pt x="27" y="45"/>
                      <a:pt x="22" y="38"/>
                    </a:cubicBezTo>
                    <a:cubicBezTo>
                      <a:pt x="20" y="30"/>
                      <a:pt x="18" y="17"/>
                      <a:pt x="12" y="12"/>
                    </a:cubicBezTo>
                    <a:cubicBezTo>
                      <a:pt x="9" y="2"/>
                      <a:pt x="0" y="9"/>
                      <a:pt x="9" y="0"/>
                    </a:cubicBezTo>
                    <a:cubicBezTo>
                      <a:pt x="17" y="2"/>
                      <a:pt x="15" y="5"/>
                      <a:pt x="22" y="8"/>
                    </a:cubicBezTo>
                    <a:cubicBezTo>
                      <a:pt x="25" y="14"/>
                      <a:pt x="27" y="14"/>
                      <a:pt x="33" y="15"/>
                    </a:cubicBezTo>
                    <a:cubicBezTo>
                      <a:pt x="41" y="21"/>
                      <a:pt x="43" y="18"/>
                      <a:pt x="40" y="30"/>
                    </a:cubicBezTo>
                    <a:cubicBezTo>
                      <a:pt x="41" y="39"/>
                      <a:pt x="39" y="49"/>
                      <a:pt x="48" y="51"/>
                    </a:cubicBezTo>
                    <a:cubicBezTo>
                      <a:pt x="50" y="54"/>
                      <a:pt x="55" y="54"/>
                      <a:pt x="57" y="57"/>
                    </a:cubicBezTo>
                    <a:cubicBezTo>
                      <a:pt x="63" y="66"/>
                      <a:pt x="56" y="66"/>
                      <a:pt x="67" y="74"/>
                    </a:cubicBezTo>
                    <a:cubicBezTo>
                      <a:pt x="71" y="82"/>
                      <a:pt x="67" y="83"/>
                      <a:pt x="78" y="84"/>
                    </a:cubicBezTo>
                    <a:cubicBezTo>
                      <a:pt x="87" y="87"/>
                      <a:pt x="87" y="95"/>
                      <a:pt x="96" y="9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2700" dir="54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106258" name="Freeform 786"/>
            <p:cNvSpPr>
              <a:spLocks/>
            </p:cNvSpPr>
            <p:nvPr/>
          </p:nvSpPr>
          <p:spPr bwMode="auto">
            <a:xfrm>
              <a:off x="1144" y="2687"/>
              <a:ext cx="231" cy="310"/>
            </a:xfrm>
            <a:custGeom>
              <a:avLst/>
              <a:gdLst>
                <a:gd name="T0" fmla="*/ 201 w 469"/>
                <a:gd name="T1" fmla="*/ 42 h 642"/>
                <a:gd name="T2" fmla="*/ 217 w 469"/>
                <a:gd name="T3" fmla="*/ 72 h 642"/>
                <a:gd name="T4" fmla="*/ 247 w 469"/>
                <a:gd name="T5" fmla="*/ 110 h 642"/>
                <a:gd name="T6" fmla="*/ 295 w 469"/>
                <a:gd name="T7" fmla="*/ 194 h 642"/>
                <a:gd name="T8" fmla="*/ 313 w 469"/>
                <a:gd name="T9" fmla="*/ 242 h 642"/>
                <a:gd name="T10" fmla="*/ 359 w 469"/>
                <a:gd name="T11" fmla="*/ 308 h 642"/>
                <a:gd name="T12" fmla="*/ 419 w 469"/>
                <a:gd name="T13" fmla="*/ 362 h 642"/>
                <a:gd name="T14" fmla="*/ 429 w 469"/>
                <a:gd name="T15" fmla="*/ 442 h 642"/>
                <a:gd name="T16" fmla="*/ 381 w 469"/>
                <a:gd name="T17" fmla="*/ 456 h 642"/>
                <a:gd name="T18" fmla="*/ 291 w 469"/>
                <a:gd name="T19" fmla="*/ 508 h 642"/>
                <a:gd name="T20" fmla="*/ 267 w 469"/>
                <a:gd name="T21" fmla="*/ 520 h 642"/>
                <a:gd name="T22" fmla="*/ 217 w 469"/>
                <a:gd name="T23" fmla="*/ 546 h 642"/>
                <a:gd name="T24" fmla="*/ 89 w 469"/>
                <a:gd name="T25" fmla="*/ 620 h 642"/>
                <a:gd name="T26" fmla="*/ 29 w 469"/>
                <a:gd name="T27" fmla="*/ 642 h 642"/>
                <a:gd name="T28" fmla="*/ 15 w 469"/>
                <a:gd name="T29" fmla="*/ 604 h 642"/>
                <a:gd name="T30" fmla="*/ 13 w 469"/>
                <a:gd name="T31" fmla="*/ 582 h 642"/>
                <a:gd name="T32" fmla="*/ 47 w 469"/>
                <a:gd name="T33" fmla="*/ 560 h 642"/>
                <a:gd name="T34" fmla="*/ 73 w 469"/>
                <a:gd name="T35" fmla="*/ 534 h 642"/>
                <a:gd name="T36" fmla="*/ 111 w 469"/>
                <a:gd name="T37" fmla="*/ 504 h 642"/>
                <a:gd name="T38" fmla="*/ 177 w 469"/>
                <a:gd name="T39" fmla="*/ 482 h 642"/>
                <a:gd name="T40" fmla="*/ 207 w 469"/>
                <a:gd name="T41" fmla="*/ 456 h 642"/>
                <a:gd name="T42" fmla="*/ 219 w 469"/>
                <a:gd name="T43" fmla="*/ 462 h 642"/>
                <a:gd name="T44" fmla="*/ 287 w 469"/>
                <a:gd name="T45" fmla="*/ 466 h 642"/>
                <a:gd name="T46" fmla="*/ 301 w 469"/>
                <a:gd name="T47" fmla="*/ 436 h 642"/>
                <a:gd name="T48" fmla="*/ 295 w 469"/>
                <a:gd name="T49" fmla="*/ 398 h 642"/>
                <a:gd name="T50" fmla="*/ 311 w 469"/>
                <a:gd name="T51" fmla="*/ 328 h 642"/>
                <a:gd name="T52" fmla="*/ 247 w 469"/>
                <a:gd name="T53" fmla="*/ 234 h 642"/>
                <a:gd name="T54" fmla="*/ 251 w 469"/>
                <a:gd name="T55" fmla="*/ 190 h 642"/>
                <a:gd name="T56" fmla="*/ 183 w 469"/>
                <a:gd name="T57" fmla="*/ 72 h 642"/>
                <a:gd name="T58" fmla="*/ 149 w 469"/>
                <a:gd name="T59" fmla="*/ 24 h 642"/>
                <a:gd name="T60" fmla="*/ 141 w 469"/>
                <a:gd name="T61" fmla="*/ 30 h 642"/>
                <a:gd name="T62" fmla="*/ 167 w 469"/>
                <a:gd name="T63" fmla="*/ 2 h 6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69" h="642">
                  <a:moveTo>
                    <a:pt x="187" y="8"/>
                  </a:moveTo>
                  <a:cubicBezTo>
                    <a:pt x="190" y="21"/>
                    <a:pt x="192" y="33"/>
                    <a:pt x="201" y="42"/>
                  </a:cubicBezTo>
                  <a:cubicBezTo>
                    <a:pt x="201" y="42"/>
                    <a:pt x="204" y="59"/>
                    <a:pt x="205" y="60"/>
                  </a:cubicBezTo>
                  <a:cubicBezTo>
                    <a:pt x="208" y="65"/>
                    <a:pt x="217" y="72"/>
                    <a:pt x="217" y="72"/>
                  </a:cubicBezTo>
                  <a:cubicBezTo>
                    <a:pt x="220" y="80"/>
                    <a:pt x="229" y="88"/>
                    <a:pt x="235" y="94"/>
                  </a:cubicBezTo>
                  <a:cubicBezTo>
                    <a:pt x="238" y="102"/>
                    <a:pt x="240" y="105"/>
                    <a:pt x="247" y="110"/>
                  </a:cubicBezTo>
                  <a:cubicBezTo>
                    <a:pt x="257" y="125"/>
                    <a:pt x="268" y="145"/>
                    <a:pt x="281" y="158"/>
                  </a:cubicBezTo>
                  <a:cubicBezTo>
                    <a:pt x="285" y="171"/>
                    <a:pt x="291" y="182"/>
                    <a:pt x="295" y="194"/>
                  </a:cubicBezTo>
                  <a:cubicBezTo>
                    <a:pt x="296" y="198"/>
                    <a:pt x="299" y="206"/>
                    <a:pt x="299" y="206"/>
                  </a:cubicBezTo>
                  <a:cubicBezTo>
                    <a:pt x="301" y="223"/>
                    <a:pt x="301" y="230"/>
                    <a:pt x="313" y="242"/>
                  </a:cubicBezTo>
                  <a:cubicBezTo>
                    <a:pt x="319" y="259"/>
                    <a:pt x="328" y="284"/>
                    <a:pt x="343" y="294"/>
                  </a:cubicBezTo>
                  <a:cubicBezTo>
                    <a:pt x="347" y="300"/>
                    <a:pt x="359" y="308"/>
                    <a:pt x="359" y="308"/>
                  </a:cubicBezTo>
                  <a:cubicBezTo>
                    <a:pt x="364" y="323"/>
                    <a:pt x="384" y="330"/>
                    <a:pt x="395" y="340"/>
                  </a:cubicBezTo>
                  <a:cubicBezTo>
                    <a:pt x="404" y="348"/>
                    <a:pt x="410" y="356"/>
                    <a:pt x="419" y="362"/>
                  </a:cubicBezTo>
                  <a:cubicBezTo>
                    <a:pt x="428" y="375"/>
                    <a:pt x="442" y="387"/>
                    <a:pt x="457" y="392"/>
                  </a:cubicBezTo>
                  <a:cubicBezTo>
                    <a:pt x="469" y="427"/>
                    <a:pt x="457" y="438"/>
                    <a:pt x="429" y="442"/>
                  </a:cubicBezTo>
                  <a:cubicBezTo>
                    <a:pt x="416" y="451"/>
                    <a:pt x="428" y="444"/>
                    <a:pt x="399" y="448"/>
                  </a:cubicBezTo>
                  <a:cubicBezTo>
                    <a:pt x="392" y="449"/>
                    <a:pt x="387" y="454"/>
                    <a:pt x="381" y="456"/>
                  </a:cubicBezTo>
                  <a:cubicBezTo>
                    <a:pt x="365" y="480"/>
                    <a:pt x="328" y="490"/>
                    <a:pt x="301" y="492"/>
                  </a:cubicBezTo>
                  <a:cubicBezTo>
                    <a:pt x="291" y="498"/>
                    <a:pt x="296" y="494"/>
                    <a:pt x="291" y="508"/>
                  </a:cubicBezTo>
                  <a:cubicBezTo>
                    <a:pt x="289" y="513"/>
                    <a:pt x="283" y="513"/>
                    <a:pt x="279" y="516"/>
                  </a:cubicBezTo>
                  <a:cubicBezTo>
                    <a:pt x="275" y="518"/>
                    <a:pt x="271" y="519"/>
                    <a:pt x="267" y="520"/>
                  </a:cubicBezTo>
                  <a:cubicBezTo>
                    <a:pt x="256" y="524"/>
                    <a:pt x="252" y="533"/>
                    <a:pt x="243" y="538"/>
                  </a:cubicBezTo>
                  <a:cubicBezTo>
                    <a:pt x="236" y="542"/>
                    <a:pt x="224" y="541"/>
                    <a:pt x="217" y="546"/>
                  </a:cubicBezTo>
                  <a:cubicBezTo>
                    <a:pt x="195" y="561"/>
                    <a:pt x="166" y="562"/>
                    <a:pt x="143" y="576"/>
                  </a:cubicBezTo>
                  <a:cubicBezTo>
                    <a:pt x="123" y="588"/>
                    <a:pt x="109" y="609"/>
                    <a:pt x="89" y="620"/>
                  </a:cubicBezTo>
                  <a:cubicBezTo>
                    <a:pt x="80" y="625"/>
                    <a:pt x="70" y="624"/>
                    <a:pt x="61" y="628"/>
                  </a:cubicBezTo>
                  <a:cubicBezTo>
                    <a:pt x="50" y="633"/>
                    <a:pt x="41" y="638"/>
                    <a:pt x="29" y="642"/>
                  </a:cubicBezTo>
                  <a:cubicBezTo>
                    <a:pt x="25" y="630"/>
                    <a:pt x="22" y="628"/>
                    <a:pt x="15" y="618"/>
                  </a:cubicBezTo>
                  <a:cubicBezTo>
                    <a:pt x="17" y="613"/>
                    <a:pt x="19" y="609"/>
                    <a:pt x="15" y="604"/>
                  </a:cubicBezTo>
                  <a:cubicBezTo>
                    <a:pt x="12" y="600"/>
                    <a:pt x="3" y="596"/>
                    <a:pt x="3" y="596"/>
                  </a:cubicBezTo>
                  <a:cubicBezTo>
                    <a:pt x="0" y="587"/>
                    <a:pt x="5" y="585"/>
                    <a:pt x="13" y="582"/>
                  </a:cubicBezTo>
                  <a:cubicBezTo>
                    <a:pt x="19" y="576"/>
                    <a:pt x="24" y="575"/>
                    <a:pt x="31" y="570"/>
                  </a:cubicBezTo>
                  <a:cubicBezTo>
                    <a:pt x="34" y="565"/>
                    <a:pt x="47" y="560"/>
                    <a:pt x="47" y="560"/>
                  </a:cubicBezTo>
                  <a:cubicBezTo>
                    <a:pt x="60" y="547"/>
                    <a:pt x="54" y="550"/>
                    <a:pt x="65" y="546"/>
                  </a:cubicBezTo>
                  <a:cubicBezTo>
                    <a:pt x="68" y="542"/>
                    <a:pt x="70" y="538"/>
                    <a:pt x="73" y="534"/>
                  </a:cubicBezTo>
                  <a:cubicBezTo>
                    <a:pt x="76" y="530"/>
                    <a:pt x="85" y="526"/>
                    <a:pt x="85" y="526"/>
                  </a:cubicBezTo>
                  <a:cubicBezTo>
                    <a:pt x="88" y="518"/>
                    <a:pt x="102" y="507"/>
                    <a:pt x="111" y="504"/>
                  </a:cubicBezTo>
                  <a:cubicBezTo>
                    <a:pt x="123" y="492"/>
                    <a:pt x="136" y="490"/>
                    <a:pt x="153" y="488"/>
                  </a:cubicBezTo>
                  <a:cubicBezTo>
                    <a:pt x="161" y="485"/>
                    <a:pt x="169" y="485"/>
                    <a:pt x="177" y="482"/>
                  </a:cubicBezTo>
                  <a:cubicBezTo>
                    <a:pt x="180" y="474"/>
                    <a:pt x="181" y="471"/>
                    <a:pt x="189" y="468"/>
                  </a:cubicBezTo>
                  <a:cubicBezTo>
                    <a:pt x="195" y="462"/>
                    <a:pt x="200" y="461"/>
                    <a:pt x="207" y="456"/>
                  </a:cubicBezTo>
                  <a:cubicBezTo>
                    <a:pt x="208" y="454"/>
                    <a:pt x="209" y="450"/>
                    <a:pt x="211" y="450"/>
                  </a:cubicBezTo>
                  <a:cubicBezTo>
                    <a:pt x="216" y="450"/>
                    <a:pt x="215" y="460"/>
                    <a:pt x="219" y="462"/>
                  </a:cubicBezTo>
                  <a:cubicBezTo>
                    <a:pt x="226" y="466"/>
                    <a:pt x="237" y="468"/>
                    <a:pt x="245" y="470"/>
                  </a:cubicBezTo>
                  <a:cubicBezTo>
                    <a:pt x="259" y="469"/>
                    <a:pt x="277" y="476"/>
                    <a:pt x="287" y="466"/>
                  </a:cubicBezTo>
                  <a:cubicBezTo>
                    <a:pt x="295" y="458"/>
                    <a:pt x="296" y="452"/>
                    <a:pt x="299" y="442"/>
                  </a:cubicBezTo>
                  <a:cubicBezTo>
                    <a:pt x="300" y="440"/>
                    <a:pt x="301" y="436"/>
                    <a:pt x="301" y="436"/>
                  </a:cubicBezTo>
                  <a:cubicBezTo>
                    <a:pt x="300" y="425"/>
                    <a:pt x="301" y="415"/>
                    <a:pt x="299" y="404"/>
                  </a:cubicBezTo>
                  <a:cubicBezTo>
                    <a:pt x="299" y="402"/>
                    <a:pt x="294" y="400"/>
                    <a:pt x="295" y="398"/>
                  </a:cubicBezTo>
                  <a:cubicBezTo>
                    <a:pt x="297" y="390"/>
                    <a:pt x="308" y="381"/>
                    <a:pt x="313" y="374"/>
                  </a:cubicBezTo>
                  <a:cubicBezTo>
                    <a:pt x="312" y="359"/>
                    <a:pt x="313" y="343"/>
                    <a:pt x="311" y="328"/>
                  </a:cubicBezTo>
                  <a:cubicBezTo>
                    <a:pt x="311" y="327"/>
                    <a:pt x="278" y="286"/>
                    <a:pt x="275" y="284"/>
                  </a:cubicBezTo>
                  <a:cubicBezTo>
                    <a:pt x="264" y="268"/>
                    <a:pt x="252" y="253"/>
                    <a:pt x="247" y="234"/>
                  </a:cubicBezTo>
                  <a:cubicBezTo>
                    <a:pt x="248" y="227"/>
                    <a:pt x="253" y="212"/>
                    <a:pt x="253" y="212"/>
                  </a:cubicBezTo>
                  <a:cubicBezTo>
                    <a:pt x="252" y="205"/>
                    <a:pt x="253" y="197"/>
                    <a:pt x="251" y="190"/>
                  </a:cubicBezTo>
                  <a:cubicBezTo>
                    <a:pt x="244" y="166"/>
                    <a:pt x="217" y="152"/>
                    <a:pt x="207" y="130"/>
                  </a:cubicBezTo>
                  <a:cubicBezTo>
                    <a:pt x="198" y="110"/>
                    <a:pt x="199" y="88"/>
                    <a:pt x="183" y="72"/>
                  </a:cubicBezTo>
                  <a:cubicBezTo>
                    <a:pt x="182" y="43"/>
                    <a:pt x="193" y="19"/>
                    <a:pt x="165" y="10"/>
                  </a:cubicBezTo>
                  <a:cubicBezTo>
                    <a:pt x="152" y="13"/>
                    <a:pt x="159" y="10"/>
                    <a:pt x="149" y="24"/>
                  </a:cubicBezTo>
                  <a:cubicBezTo>
                    <a:pt x="147" y="28"/>
                    <a:pt x="145" y="36"/>
                    <a:pt x="145" y="36"/>
                  </a:cubicBezTo>
                  <a:cubicBezTo>
                    <a:pt x="144" y="34"/>
                    <a:pt x="140" y="32"/>
                    <a:pt x="141" y="30"/>
                  </a:cubicBezTo>
                  <a:cubicBezTo>
                    <a:pt x="143" y="26"/>
                    <a:pt x="153" y="22"/>
                    <a:pt x="153" y="22"/>
                  </a:cubicBezTo>
                  <a:cubicBezTo>
                    <a:pt x="155" y="7"/>
                    <a:pt x="154" y="6"/>
                    <a:pt x="167" y="2"/>
                  </a:cubicBezTo>
                  <a:cubicBezTo>
                    <a:pt x="185" y="4"/>
                    <a:pt x="179" y="0"/>
                    <a:pt x="187" y="8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59" name="Freeform 787"/>
            <p:cNvSpPr>
              <a:spLocks/>
            </p:cNvSpPr>
            <p:nvPr/>
          </p:nvSpPr>
          <p:spPr bwMode="auto">
            <a:xfrm>
              <a:off x="915" y="2950"/>
              <a:ext cx="140" cy="140"/>
            </a:xfrm>
            <a:custGeom>
              <a:avLst/>
              <a:gdLst>
                <a:gd name="T0" fmla="*/ 257 w 285"/>
                <a:gd name="T1" fmla="*/ 47 h 290"/>
                <a:gd name="T2" fmla="*/ 244 w 285"/>
                <a:gd name="T3" fmla="*/ 92 h 290"/>
                <a:gd name="T4" fmla="*/ 262 w 285"/>
                <a:gd name="T5" fmla="*/ 124 h 290"/>
                <a:gd name="T6" fmla="*/ 274 w 285"/>
                <a:gd name="T7" fmla="*/ 160 h 290"/>
                <a:gd name="T8" fmla="*/ 283 w 285"/>
                <a:gd name="T9" fmla="*/ 182 h 290"/>
                <a:gd name="T10" fmla="*/ 272 w 285"/>
                <a:gd name="T11" fmla="*/ 203 h 290"/>
                <a:gd name="T12" fmla="*/ 266 w 285"/>
                <a:gd name="T13" fmla="*/ 218 h 290"/>
                <a:gd name="T14" fmla="*/ 241 w 285"/>
                <a:gd name="T15" fmla="*/ 242 h 290"/>
                <a:gd name="T16" fmla="*/ 221 w 285"/>
                <a:gd name="T17" fmla="*/ 254 h 290"/>
                <a:gd name="T18" fmla="*/ 193 w 285"/>
                <a:gd name="T19" fmla="*/ 263 h 290"/>
                <a:gd name="T20" fmla="*/ 164 w 285"/>
                <a:gd name="T21" fmla="*/ 272 h 290"/>
                <a:gd name="T22" fmla="*/ 133 w 285"/>
                <a:gd name="T23" fmla="*/ 290 h 290"/>
                <a:gd name="T24" fmla="*/ 107 w 285"/>
                <a:gd name="T25" fmla="*/ 283 h 290"/>
                <a:gd name="T26" fmla="*/ 92 w 285"/>
                <a:gd name="T27" fmla="*/ 277 h 290"/>
                <a:gd name="T28" fmla="*/ 53 w 285"/>
                <a:gd name="T29" fmla="*/ 256 h 290"/>
                <a:gd name="T30" fmla="*/ 70 w 285"/>
                <a:gd name="T31" fmla="*/ 236 h 290"/>
                <a:gd name="T32" fmla="*/ 62 w 285"/>
                <a:gd name="T33" fmla="*/ 203 h 290"/>
                <a:gd name="T34" fmla="*/ 53 w 285"/>
                <a:gd name="T35" fmla="*/ 184 h 290"/>
                <a:gd name="T36" fmla="*/ 64 w 285"/>
                <a:gd name="T37" fmla="*/ 176 h 290"/>
                <a:gd name="T38" fmla="*/ 77 w 285"/>
                <a:gd name="T39" fmla="*/ 166 h 290"/>
                <a:gd name="T40" fmla="*/ 65 w 285"/>
                <a:gd name="T41" fmla="*/ 146 h 290"/>
                <a:gd name="T42" fmla="*/ 44 w 285"/>
                <a:gd name="T43" fmla="*/ 113 h 290"/>
                <a:gd name="T44" fmla="*/ 20 w 285"/>
                <a:gd name="T45" fmla="*/ 127 h 290"/>
                <a:gd name="T46" fmla="*/ 2 w 285"/>
                <a:gd name="T47" fmla="*/ 118 h 290"/>
                <a:gd name="T48" fmla="*/ 11 w 285"/>
                <a:gd name="T49" fmla="*/ 74 h 290"/>
                <a:gd name="T50" fmla="*/ 32 w 285"/>
                <a:gd name="T51" fmla="*/ 80 h 290"/>
                <a:gd name="T52" fmla="*/ 68 w 285"/>
                <a:gd name="T53" fmla="*/ 68 h 290"/>
                <a:gd name="T54" fmla="*/ 94 w 285"/>
                <a:gd name="T55" fmla="*/ 77 h 290"/>
                <a:gd name="T56" fmla="*/ 124 w 285"/>
                <a:gd name="T57" fmla="*/ 71 h 290"/>
                <a:gd name="T58" fmla="*/ 137 w 285"/>
                <a:gd name="T59" fmla="*/ 61 h 290"/>
                <a:gd name="T60" fmla="*/ 137 w 285"/>
                <a:gd name="T61" fmla="*/ 43 h 290"/>
                <a:gd name="T62" fmla="*/ 176 w 285"/>
                <a:gd name="T63" fmla="*/ 22 h 290"/>
                <a:gd name="T64" fmla="*/ 190 w 285"/>
                <a:gd name="T65" fmla="*/ 13 h 290"/>
                <a:gd name="T66" fmla="*/ 200 w 285"/>
                <a:gd name="T67" fmla="*/ 2 h 290"/>
                <a:gd name="T68" fmla="*/ 217 w 285"/>
                <a:gd name="T69" fmla="*/ 11 h 290"/>
                <a:gd name="T70" fmla="*/ 250 w 285"/>
                <a:gd name="T71" fmla="*/ 44 h 290"/>
                <a:gd name="T72" fmla="*/ 257 w 285"/>
                <a:gd name="T73" fmla="*/ 47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85" h="290">
                  <a:moveTo>
                    <a:pt x="257" y="47"/>
                  </a:moveTo>
                  <a:cubicBezTo>
                    <a:pt x="256" y="99"/>
                    <a:pt x="260" y="70"/>
                    <a:pt x="244" y="92"/>
                  </a:cubicBezTo>
                  <a:cubicBezTo>
                    <a:pt x="245" y="105"/>
                    <a:pt x="257" y="112"/>
                    <a:pt x="262" y="124"/>
                  </a:cubicBezTo>
                  <a:cubicBezTo>
                    <a:pt x="264" y="138"/>
                    <a:pt x="269" y="147"/>
                    <a:pt x="274" y="160"/>
                  </a:cubicBezTo>
                  <a:cubicBezTo>
                    <a:pt x="275" y="175"/>
                    <a:pt x="276" y="172"/>
                    <a:pt x="283" y="182"/>
                  </a:cubicBezTo>
                  <a:cubicBezTo>
                    <a:pt x="285" y="193"/>
                    <a:pt x="281" y="197"/>
                    <a:pt x="272" y="203"/>
                  </a:cubicBezTo>
                  <a:cubicBezTo>
                    <a:pt x="269" y="208"/>
                    <a:pt x="269" y="213"/>
                    <a:pt x="266" y="218"/>
                  </a:cubicBezTo>
                  <a:cubicBezTo>
                    <a:pt x="265" y="233"/>
                    <a:pt x="256" y="240"/>
                    <a:pt x="241" y="242"/>
                  </a:cubicBezTo>
                  <a:cubicBezTo>
                    <a:pt x="234" y="246"/>
                    <a:pt x="229" y="253"/>
                    <a:pt x="221" y="254"/>
                  </a:cubicBezTo>
                  <a:cubicBezTo>
                    <a:pt x="211" y="262"/>
                    <a:pt x="207" y="262"/>
                    <a:pt x="193" y="263"/>
                  </a:cubicBezTo>
                  <a:cubicBezTo>
                    <a:pt x="184" y="267"/>
                    <a:pt x="174" y="270"/>
                    <a:pt x="164" y="272"/>
                  </a:cubicBezTo>
                  <a:cubicBezTo>
                    <a:pt x="153" y="277"/>
                    <a:pt x="143" y="282"/>
                    <a:pt x="133" y="290"/>
                  </a:cubicBezTo>
                  <a:cubicBezTo>
                    <a:pt x="122" y="289"/>
                    <a:pt x="117" y="285"/>
                    <a:pt x="107" y="283"/>
                  </a:cubicBezTo>
                  <a:cubicBezTo>
                    <a:pt x="102" y="280"/>
                    <a:pt x="98" y="278"/>
                    <a:pt x="92" y="277"/>
                  </a:cubicBezTo>
                  <a:cubicBezTo>
                    <a:pt x="79" y="270"/>
                    <a:pt x="66" y="264"/>
                    <a:pt x="53" y="256"/>
                  </a:cubicBezTo>
                  <a:cubicBezTo>
                    <a:pt x="51" y="245"/>
                    <a:pt x="62" y="240"/>
                    <a:pt x="70" y="236"/>
                  </a:cubicBezTo>
                  <a:cubicBezTo>
                    <a:pt x="77" y="227"/>
                    <a:pt x="67" y="212"/>
                    <a:pt x="62" y="203"/>
                  </a:cubicBezTo>
                  <a:cubicBezTo>
                    <a:pt x="61" y="195"/>
                    <a:pt x="58" y="190"/>
                    <a:pt x="53" y="184"/>
                  </a:cubicBezTo>
                  <a:cubicBezTo>
                    <a:pt x="51" y="176"/>
                    <a:pt x="57" y="178"/>
                    <a:pt x="64" y="176"/>
                  </a:cubicBezTo>
                  <a:cubicBezTo>
                    <a:pt x="69" y="173"/>
                    <a:pt x="73" y="170"/>
                    <a:pt x="77" y="166"/>
                  </a:cubicBezTo>
                  <a:cubicBezTo>
                    <a:pt x="73" y="159"/>
                    <a:pt x="69" y="153"/>
                    <a:pt x="65" y="146"/>
                  </a:cubicBezTo>
                  <a:cubicBezTo>
                    <a:pt x="61" y="120"/>
                    <a:pt x="74" y="111"/>
                    <a:pt x="44" y="113"/>
                  </a:cubicBezTo>
                  <a:cubicBezTo>
                    <a:pt x="34" y="116"/>
                    <a:pt x="29" y="122"/>
                    <a:pt x="20" y="127"/>
                  </a:cubicBezTo>
                  <a:cubicBezTo>
                    <a:pt x="10" y="125"/>
                    <a:pt x="6" y="126"/>
                    <a:pt x="2" y="118"/>
                  </a:cubicBezTo>
                  <a:cubicBezTo>
                    <a:pt x="3" y="107"/>
                    <a:pt x="0" y="82"/>
                    <a:pt x="11" y="74"/>
                  </a:cubicBezTo>
                  <a:cubicBezTo>
                    <a:pt x="30" y="77"/>
                    <a:pt x="23" y="74"/>
                    <a:pt x="32" y="80"/>
                  </a:cubicBezTo>
                  <a:cubicBezTo>
                    <a:pt x="49" y="79"/>
                    <a:pt x="55" y="78"/>
                    <a:pt x="68" y="68"/>
                  </a:cubicBezTo>
                  <a:cubicBezTo>
                    <a:pt x="76" y="71"/>
                    <a:pt x="85" y="76"/>
                    <a:pt x="94" y="77"/>
                  </a:cubicBezTo>
                  <a:cubicBezTo>
                    <a:pt x="109" y="76"/>
                    <a:pt x="114" y="78"/>
                    <a:pt x="124" y="71"/>
                  </a:cubicBezTo>
                  <a:cubicBezTo>
                    <a:pt x="128" y="68"/>
                    <a:pt x="137" y="61"/>
                    <a:pt x="137" y="61"/>
                  </a:cubicBezTo>
                  <a:cubicBezTo>
                    <a:pt x="142" y="53"/>
                    <a:pt x="143" y="51"/>
                    <a:pt x="137" y="43"/>
                  </a:cubicBezTo>
                  <a:cubicBezTo>
                    <a:pt x="143" y="29"/>
                    <a:pt x="162" y="24"/>
                    <a:pt x="176" y="22"/>
                  </a:cubicBezTo>
                  <a:cubicBezTo>
                    <a:pt x="181" y="19"/>
                    <a:pt x="185" y="16"/>
                    <a:pt x="190" y="13"/>
                  </a:cubicBezTo>
                  <a:cubicBezTo>
                    <a:pt x="194" y="6"/>
                    <a:pt x="190" y="0"/>
                    <a:pt x="200" y="2"/>
                  </a:cubicBezTo>
                  <a:cubicBezTo>
                    <a:pt x="214" y="9"/>
                    <a:pt x="208" y="6"/>
                    <a:pt x="217" y="11"/>
                  </a:cubicBezTo>
                  <a:cubicBezTo>
                    <a:pt x="227" y="24"/>
                    <a:pt x="236" y="36"/>
                    <a:pt x="250" y="44"/>
                  </a:cubicBezTo>
                  <a:cubicBezTo>
                    <a:pt x="258" y="55"/>
                    <a:pt x="257" y="57"/>
                    <a:pt x="257" y="47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60" name="Freeform 788"/>
            <p:cNvSpPr>
              <a:spLocks/>
            </p:cNvSpPr>
            <p:nvPr/>
          </p:nvSpPr>
          <p:spPr bwMode="auto">
            <a:xfrm rot="1748884">
              <a:off x="928" y="3012"/>
              <a:ext cx="59" cy="58"/>
            </a:xfrm>
            <a:custGeom>
              <a:avLst/>
              <a:gdLst>
                <a:gd name="T0" fmla="*/ 120 w 120"/>
                <a:gd name="T1" fmla="*/ 120 h 120"/>
                <a:gd name="T2" fmla="*/ 100 w 120"/>
                <a:gd name="T3" fmla="*/ 102 h 120"/>
                <a:gd name="T4" fmla="*/ 58 w 120"/>
                <a:gd name="T5" fmla="*/ 76 h 120"/>
                <a:gd name="T6" fmla="*/ 36 w 120"/>
                <a:gd name="T7" fmla="*/ 62 h 120"/>
                <a:gd name="T8" fmla="*/ 26 w 120"/>
                <a:gd name="T9" fmla="*/ 48 h 120"/>
                <a:gd name="T10" fmla="*/ 10 w 120"/>
                <a:gd name="T11" fmla="*/ 22 h 120"/>
                <a:gd name="T12" fmla="*/ 4 w 120"/>
                <a:gd name="T13" fmla="*/ 6 h 120"/>
                <a:gd name="T14" fmla="*/ 2 w 120"/>
                <a:gd name="T15" fmla="*/ 0 h 120"/>
                <a:gd name="T16" fmla="*/ 12 w 120"/>
                <a:gd name="T17" fmla="*/ 8 h 120"/>
                <a:gd name="T18" fmla="*/ 22 w 120"/>
                <a:gd name="T19" fmla="*/ 26 h 120"/>
                <a:gd name="T20" fmla="*/ 42 w 120"/>
                <a:gd name="T21" fmla="*/ 48 h 120"/>
                <a:gd name="T22" fmla="*/ 52 w 120"/>
                <a:gd name="T23" fmla="*/ 68 h 120"/>
                <a:gd name="T24" fmla="*/ 42 w 120"/>
                <a:gd name="T25" fmla="*/ 54 h 120"/>
                <a:gd name="T26" fmla="*/ 64 w 120"/>
                <a:gd name="T27" fmla="*/ 64 h 120"/>
                <a:gd name="T28" fmla="*/ 82 w 120"/>
                <a:gd name="T29" fmla="*/ 78 h 120"/>
                <a:gd name="T30" fmla="*/ 104 w 120"/>
                <a:gd name="T31" fmla="*/ 92 h 120"/>
                <a:gd name="T32" fmla="*/ 120 w 120"/>
                <a:gd name="T3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120">
                  <a:moveTo>
                    <a:pt x="120" y="120"/>
                  </a:moveTo>
                  <a:cubicBezTo>
                    <a:pt x="115" y="113"/>
                    <a:pt x="108" y="105"/>
                    <a:pt x="100" y="102"/>
                  </a:cubicBezTo>
                  <a:cubicBezTo>
                    <a:pt x="86" y="88"/>
                    <a:pt x="77" y="79"/>
                    <a:pt x="58" y="76"/>
                  </a:cubicBezTo>
                  <a:cubicBezTo>
                    <a:pt x="53" y="69"/>
                    <a:pt x="45" y="65"/>
                    <a:pt x="36" y="62"/>
                  </a:cubicBezTo>
                  <a:cubicBezTo>
                    <a:pt x="31" y="48"/>
                    <a:pt x="36" y="51"/>
                    <a:pt x="26" y="48"/>
                  </a:cubicBezTo>
                  <a:cubicBezTo>
                    <a:pt x="21" y="40"/>
                    <a:pt x="17" y="27"/>
                    <a:pt x="10" y="22"/>
                  </a:cubicBezTo>
                  <a:cubicBezTo>
                    <a:pt x="3" y="12"/>
                    <a:pt x="7" y="20"/>
                    <a:pt x="4" y="6"/>
                  </a:cubicBezTo>
                  <a:cubicBezTo>
                    <a:pt x="3" y="4"/>
                    <a:pt x="0" y="0"/>
                    <a:pt x="2" y="0"/>
                  </a:cubicBezTo>
                  <a:cubicBezTo>
                    <a:pt x="6" y="0"/>
                    <a:pt x="8" y="7"/>
                    <a:pt x="12" y="8"/>
                  </a:cubicBezTo>
                  <a:cubicBezTo>
                    <a:pt x="15" y="16"/>
                    <a:pt x="14" y="21"/>
                    <a:pt x="22" y="26"/>
                  </a:cubicBezTo>
                  <a:cubicBezTo>
                    <a:pt x="32" y="41"/>
                    <a:pt x="20" y="45"/>
                    <a:pt x="42" y="48"/>
                  </a:cubicBezTo>
                  <a:cubicBezTo>
                    <a:pt x="44" y="58"/>
                    <a:pt x="42" y="65"/>
                    <a:pt x="52" y="68"/>
                  </a:cubicBezTo>
                  <a:cubicBezTo>
                    <a:pt x="47" y="54"/>
                    <a:pt x="52" y="57"/>
                    <a:pt x="42" y="54"/>
                  </a:cubicBezTo>
                  <a:cubicBezTo>
                    <a:pt x="46" y="65"/>
                    <a:pt x="53" y="62"/>
                    <a:pt x="64" y="64"/>
                  </a:cubicBezTo>
                  <a:cubicBezTo>
                    <a:pt x="67" y="76"/>
                    <a:pt x="70" y="76"/>
                    <a:pt x="82" y="78"/>
                  </a:cubicBezTo>
                  <a:cubicBezTo>
                    <a:pt x="88" y="86"/>
                    <a:pt x="96" y="87"/>
                    <a:pt x="104" y="92"/>
                  </a:cubicBezTo>
                  <a:cubicBezTo>
                    <a:pt x="110" y="100"/>
                    <a:pt x="113" y="113"/>
                    <a:pt x="120" y="12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61" name="Freeform 789"/>
            <p:cNvSpPr>
              <a:spLocks/>
            </p:cNvSpPr>
            <p:nvPr/>
          </p:nvSpPr>
          <p:spPr bwMode="auto">
            <a:xfrm>
              <a:off x="526" y="2644"/>
              <a:ext cx="148" cy="392"/>
            </a:xfrm>
            <a:custGeom>
              <a:avLst/>
              <a:gdLst>
                <a:gd name="T0" fmla="*/ 147 w 300"/>
                <a:gd name="T1" fmla="*/ 55 h 813"/>
                <a:gd name="T2" fmla="*/ 169 w 300"/>
                <a:gd name="T3" fmla="*/ 119 h 813"/>
                <a:gd name="T4" fmla="*/ 225 w 300"/>
                <a:gd name="T5" fmla="*/ 267 h 813"/>
                <a:gd name="T6" fmla="*/ 247 w 300"/>
                <a:gd name="T7" fmla="*/ 437 h 813"/>
                <a:gd name="T8" fmla="*/ 255 w 300"/>
                <a:gd name="T9" fmla="*/ 587 h 813"/>
                <a:gd name="T10" fmla="*/ 291 w 300"/>
                <a:gd name="T11" fmla="*/ 721 h 813"/>
                <a:gd name="T12" fmla="*/ 269 w 300"/>
                <a:gd name="T13" fmla="*/ 805 h 813"/>
                <a:gd name="T14" fmla="*/ 237 w 300"/>
                <a:gd name="T15" fmla="*/ 795 h 813"/>
                <a:gd name="T16" fmla="*/ 241 w 300"/>
                <a:gd name="T17" fmla="*/ 651 h 813"/>
                <a:gd name="T18" fmla="*/ 221 w 300"/>
                <a:gd name="T19" fmla="*/ 499 h 813"/>
                <a:gd name="T20" fmla="*/ 197 w 300"/>
                <a:gd name="T21" fmla="*/ 383 h 813"/>
                <a:gd name="T22" fmla="*/ 173 w 300"/>
                <a:gd name="T23" fmla="*/ 333 h 813"/>
                <a:gd name="T24" fmla="*/ 143 w 300"/>
                <a:gd name="T25" fmla="*/ 225 h 813"/>
                <a:gd name="T26" fmla="*/ 153 w 300"/>
                <a:gd name="T27" fmla="*/ 391 h 813"/>
                <a:gd name="T28" fmla="*/ 153 w 300"/>
                <a:gd name="T29" fmla="*/ 521 h 813"/>
                <a:gd name="T30" fmla="*/ 143 w 300"/>
                <a:gd name="T31" fmla="*/ 587 h 813"/>
                <a:gd name="T32" fmla="*/ 153 w 300"/>
                <a:gd name="T33" fmla="*/ 719 h 813"/>
                <a:gd name="T34" fmla="*/ 141 w 300"/>
                <a:gd name="T35" fmla="*/ 811 h 813"/>
                <a:gd name="T36" fmla="*/ 119 w 300"/>
                <a:gd name="T37" fmla="*/ 795 h 813"/>
                <a:gd name="T38" fmla="*/ 97 w 300"/>
                <a:gd name="T39" fmla="*/ 733 h 813"/>
                <a:gd name="T40" fmla="*/ 115 w 300"/>
                <a:gd name="T41" fmla="*/ 647 h 813"/>
                <a:gd name="T42" fmla="*/ 129 w 300"/>
                <a:gd name="T43" fmla="*/ 587 h 813"/>
                <a:gd name="T44" fmla="*/ 105 w 300"/>
                <a:gd name="T45" fmla="*/ 527 h 813"/>
                <a:gd name="T46" fmla="*/ 109 w 300"/>
                <a:gd name="T47" fmla="*/ 315 h 813"/>
                <a:gd name="T48" fmla="*/ 121 w 300"/>
                <a:gd name="T49" fmla="*/ 241 h 813"/>
                <a:gd name="T50" fmla="*/ 91 w 300"/>
                <a:gd name="T51" fmla="*/ 205 h 813"/>
                <a:gd name="T52" fmla="*/ 89 w 300"/>
                <a:gd name="T53" fmla="*/ 391 h 813"/>
                <a:gd name="T54" fmla="*/ 85 w 300"/>
                <a:gd name="T55" fmla="*/ 463 h 813"/>
                <a:gd name="T56" fmla="*/ 71 w 300"/>
                <a:gd name="T57" fmla="*/ 539 h 813"/>
                <a:gd name="T58" fmla="*/ 63 w 300"/>
                <a:gd name="T59" fmla="*/ 593 h 813"/>
                <a:gd name="T60" fmla="*/ 59 w 300"/>
                <a:gd name="T61" fmla="*/ 743 h 813"/>
                <a:gd name="T62" fmla="*/ 25 w 300"/>
                <a:gd name="T63" fmla="*/ 797 h 813"/>
                <a:gd name="T64" fmla="*/ 7 w 300"/>
                <a:gd name="T65" fmla="*/ 777 h 813"/>
                <a:gd name="T66" fmla="*/ 3 w 300"/>
                <a:gd name="T67" fmla="*/ 675 h 813"/>
                <a:gd name="T68" fmla="*/ 29 w 300"/>
                <a:gd name="T69" fmla="*/ 611 h 813"/>
                <a:gd name="T70" fmla="*/ 41 w 300"/>
                <a:gd name="T71" fmla="*/ 573 h 813"/>
                <a:gd name="T72" fmla="*/ 27 w 300"/>
                <a:gd name="T73" fmla="*/ 543 h 813"/>
                <a:gd name="T74" fmla="*/ 31 w 300"/>
                <a:gd name="T75" fmla="*/ 453 h 813"/>
                <a:gd name="T76" fmla="*/ 37 w 300"/>
                <a:gd name="T77" fmla="*/ 369 h 813"/>
                <a:gd name="T78" fmla="*/ 59 w 300"/>
                <a:gd name="T79" fmla="*/ 231 h 813"/>
                <a:gd name="T80" fmla="*/ 73 w 300"/>
                <a:gd name="T81" fmla="*/ 171 h 813"/>
                <a:gd name="T82" fmla="*/ 75 w 300"/>
                <a:gd name="T83" fmla="*/ 127 h 813"/>
                <a:gd name="T84" fmla="*/ 91 w 300"/>
                <a:gd name="T85" fmla="*/ 25 h 813"/>
                <a:gd name="T86" fmla="*/ 133 w 300"/>
                <a:gd name="T87" fmla="*/ 1 h 813"/>
                <a:gd name="T88" fmla="*/ 143 w 300"/>
                <a:gd name="T89" fmla="*/ 9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813">
                  <a:moveTo>
                    <a:pt x="141" y="13"/>
                  </a:moveTo>
                  <a:cubicBezTo>
                    <a:pt x="141" y="19"/>
                    <a:pt x="141" y="45"/>
                    <a:pt x="147" y="55"/>
                  </a:cubicBezTo>
                  <a:cubicBezTo>
                    <a:pt x="150" y="59"/>
                    <a:pt x="155" y="67"/>
                    <a:pt x="155" y="67"/>
                  </a:cubicBezTo>
                  <a:cubicBezTo>
                    <a:pt x="158" y="78"/>
                    <a:pt x="165" y="103"/>
                    <a:pt x="169" y="119"/>
                  </a:cubicBezTo>
                  <a:cubicBezTo>
                    <a:pt x="173" y="135"/>
                    <a:pt x="172" y="138"/>
                    <a:pt x="181" y="163"/>
                  </a:cubicBezTo>
                  <a:cubicBezTo>
                    <a:pt x="193" y="196"/>
                    <a:pt x="216" y="225"/>
                    <a:pt x="225" y="267"/>
                  </a:cubicBezTo>
                  <a:cubicBezTo>
                    <a:pt x="226" y="322"/>
                    <a:pt x="237" y="348"/>
                    <a:pt x="239" y="403"/>
                  </a:cubicBezTo>
                  <a:cubicBezTo>
                    <a:pt x="239" y="410"/>
                    <a:pt x="245" y="430"/>
                    <a:pt x="247" y="437"/>
                  </a:cubicBezTo>
                  <a:cubicBezTo>
                    <a:pt x="249" y="444"/>
                    <a:pt x="253" y="459"/>
                    <a:pt x="253" y="459"/>
                  </a:cubicBezTo>
                  <a:cubicBezTo>
                    <a:pt x="254" y="502"/>
                    <a:pt x="253" y="544"/>
                    <a:pt x="255" y="587"/>
                  </a:cubicBezTo>
                  <a:cubicBezTo>
                    <a:pt x="256" y="613"/>
                    <a:pt x="281" y="635"/>
                    <a:pt x="285" y="661"/>
                  </a:cubicBezTo>
                  <a:cubicBezTo>
                    <a:pt x="289" y="717"/>
                    <a:pt x="283" y="698"/>
                    <a:pt x="291" y="721"/>
                  </a:cubicBezTo>
                  <a:cubicBezTo>
                    <a:pt x="291" y="735"/>
                    <a:pt x="300" y="783"/>
                    <a:pt x="279" y="797"/>
                  </a:cubicBezTo>
                  <a:cubicBezTo>
                    <a:pt x="272" y="808"/>
                    <a:pt x="279" y="799"/>
                    <a:pt x="269" y="805"/>
                  </a:cubicBezTo>
                  <a:cubicBezTo>
                    <a:pt x="265" y="807"/>
                    <a:pt x="257" y="813"/>
                    <a:pt x="257" y="813"/>
                  </a:cubicBezTo>
                  <a:cubicBezTo>
                    <a:pt x="248" y="810"/>
                    <a:pt x="245" y="801"/>
                    <a:pt x="237" y="795"/>
                  </a:cubicBezTo>
                  <a:cubicBezTo>
                    <a:pt x="231" y="786"/>
                    <a:pt x="231" y="777"/>
                    <a:pt x="229" y="767"/>
                  </a:cubicBezTo>
                  <a:cubicBezTo>
                    <a:pt x="232" y="631"/>
                    <a:pt x="224" y="703"/>
                    <a:pt x="241" y="651"/>
                  </a:cubicBezTo>
                  <a:cubicBezTo>
                    <a:pt x="240" y="617"/>
                    <a:pt x="251" y="586"/>
                    <a:pt x="233" y="559"/>
                  </a:cubicBezTo>
                  <a:cubicBezTo>
                    <a:pt x="232" y="529"/>
                    <a:pt x="242" y="513"/>
                    <a:pt x="221" y="499"/>
                  </a:cubicBezTo>
                  <a:cubicBezTo>
                    <a:pt x="219" y="458"/>
                    <a:pt x="218" y="473"/>
                    <a:pt x="209" y="447"/>
                  </a:cubicBezTo>
                  <a:cubicBezTo>
                    <a:pt x="204" y="430"/>
                    <a:pt x="202" y="400"/>
                    <a:pt x="197" y="383"/>
                  </a:cubicBezTo>
                  <a:cubicBezTo>
                    <a:pt x="192" y="366"/>
                    <a:pt x="181" y="353"/>
                    <a:pt x="177" y="345"/>
                  </a:cubicBezTo>
                  <a:cubicBezTo>
                    <a:pt x="176" y="341"/>
                    <a:pt x="173" y="333"/>
                    <a:pt x="173" y="333"/>
                  </a:cubicBezTo>
                  <a:cubicBezTo>
                    <a:pt x="171" y="316"/>
                    <a:pt x="164" y="304"/>
                    <a:pt x="159" y="289"/>
                  </a:cubicBezTo>
                  <a:cubicBezTo>
                    <a:pt x="157" y="267"/>
                    <a:pt x="147" y="247"/>
                    <a:pt x="143" y="225"/>
                  </a:cubicBezTo>
                  <a:cubicBezTo>
                    <a:pt x="145" y="254"/>
                    <a:pt x="137" y="258"/>
                    <a:pt x="157" y="265"/>
                  </a:cubicBezTo>
                  <a:cubicBezTo>
                    <a:pt x="175" y="319"/>
                    <a:pt x="156" y="255"/>
                    <a:pt x="153" y="391"/>
                  </a:cubicBezTo>
                  <a:cubicBezTo>
                    <a:pt x="153" y="402"/>
                    <a:pt x="160" y="468"/>
                    <a:pt x="151" y="487"/>
                  </a:cubicBezTo>
                  <a:cubicBezTo>
                    <a:pt x="146" y="496"/>
                    <a:pt x="156" y="512"/>
                    <a:pt x="153" y="521"/>
                  </a:cubicBezTo>
                  <a:cubicBezTo>
                    <a:pt x="154" y="542"/>
                    <a:pt x="137" y="554"/>
                    <a:pt x="139" y="575"/>
                  </a:cubicBezTo>
                  <a:cubicBezTo>
                    <a:pt x="139" y="579"/>
                    <a:pt x="143" y="587"/>
                    <a:pt x="143" y="587"/>
                  </a:cubicBezTo>
                  <a:cubicBezTo>
                    <a:pt x="146" y="608"/>
                    <a:pt x="149" y="630"/>
                    <a:pt x="151" y="651"/>
                  </a:cubicBezTo>
                  <a:cubicBezTo>
                    <a:pt x="155" y="682"/>
                    <a:pt x="155" y="692"/>
                    <a:pt x="153" y="719"/>
                  </a:cubicBezTo>
                  <a:cubicBezTo>
                    <a:pt x="154" y="743"/>
                    <a:pt x="159" y="780"/>
                    <a:pt x="157" y="795"/>
                  </a:cubicBezTo>
                  <a:cubicBezTo>
                    <a:pt x="155" y="810"/>
                    <a:pt x="145" y="810"/>
                    <a:pt x="141" y="811"/>
                  </a:cubicBezTo>
                  <a:cubicBezTo>
                    <a:pt x="134" y="800"/>
                    <a:pt x="141" y="809"/>
                    <a:pt x="131" y="803"/>
                  </a:cubicBezTo>
                  <a:cubicBezTo>
                    <a:pt x="127" y="801"/>
                    <a:pt x="119" y="795"/>
                    <a:pt x="119" y="795"/>
                  </a:cubicBezTo>
                  <a:cubicBezTo>
                    <a:pt x="115" y="788"/>
                    <a:pt x="110" y="787"/>
                    <a:pt x="107" y="779"/>
                  </a:cubicBezTo>
                  <a:cubicBezTo>
                    <a:pt x="105" y="752"/>
                    <a:pt x="104" y="753"/>
                    <a:pt x="97" y="733"/>
                  </a:cubicBezTo>
                  <a:cubicBezTo>
                    <a:pt x="96" y="722"/>
                    <a:pt x="89" y="700"/>
                    <a:pt x="103" y="695"/>
                  </a:cubicBezTo>
                  <a:cubicBezTo>
                    <a:pt x="106" y="639"/>
                    <a:pt x="99" y="670"/>
                    <a:pt x="115" y="647"/>
                  </a:cubicBezTo>
                  <a:cubicBezTo>
                    <a:pt x="117" y="633"/>
                    <a:pt x="115" y="617"/>
                    <a:pt x="121" y="605"/>
                  </a:cubicBezTo>
                  <a:cubicBezTo>
                    <a:pt x="124" y="599"/>
                    <a:pt x="129" y="587"/>
                    <a:pt x="129" y="587"/>
                  </a:cubicBezTo>
                  <a:cubicBezTo>
                    <a:pt x="126" y="564"/>
                    <a:pt x="127" y="573"/>
                    <a:pt x="117" y="559"/>
                  </a:cubicBezTo>
                  <a:cubicBezTo>
                    <a:pt x="116" y="543"/>
                    <a:pt x="120" y="532"/>
                    <a:pt x="105" y="527"/>
                  </a:cubicBezTo>
                  <a:cubicBezTo>
                    <a:pt x="103" y="498"/>
                    <a:pt x="106" y="418"/>
                    <a:pt x="107" y="383"/>
                  </a:cubicBezTo>
                  <a:cubicBezTo>
                    <a:pt x="108" y="360"/>
                    <a:pt x="107" y="338"/>
                    <a:pt x="109" y="315"/>
                  </a:cubicBezTo>
                  <a:cubicBezTo>
                    <a:pt x="109" y="311"/>
                    <a:pt x="113" y="303"/>
                    <a:pt x="113" y="303"/>
                  </a:cubicBezTo>
                  <a:cubicBezTo>
                    <a:pt x="114" y="293"/>
                    <a:pt x="122" y="265"/>
                    <a:pt x="121" y="241"/>
                  </a:cubicBezTo>
                  <a:cubicBezTo>
                    <a:pt x="120" y="217"/>
                    <a:pt x="112" y="167"/>
                    <a:pt x="107" y="161"/>
                  </a:cubicBezTo>
                  <a:cubicBezTo>
                    <a:pt x="106" y="175"/>
                    <a:pt x="108" y="199"/>
                    <a:pt x="91" y="205"/>
                  </a:cubicBezTo>
                  <a:cubicBezTo>
                    <a:pt x="87" y="236"/>
                    <a:pt x="91" y="306"/>
                    <a:pt x="91" y="339"/>
                  </a:cubicBezTo>
                  <a:cubicBezTo>
                    <a:pt x="91" y="370"/>
                    <a:pt x="88" y="379"/>
                    <a:pt x="89" y="391"/>
                  </a:cubicBezTo>
                  <a:cubicBezTo>
                    <a:pt x="90" y="403"/>
                    <a:pt x="96" y="401"/>
                    <a:pt x="95" y="413"/>
                  </a:cubicBezTo>
                  <a:cubicBezTo>
                    <a:pt x="91" y="425"/>
                    <a:pt x="88" y="451"/>
                    <a:pt x="85" y="463"/>
                  </a:cubicBezTo>
                  <a:cubicBezTo>
                    <a:pt x="84" y="468"/>
                    <a:pt x="81" y="479"/>
                    <a:pt x="81" y="479"/>
                  </a:cubicBezTo>
                  <a:cubicBezTo>
                    <a:pt x="80" y="498"/>
                    <a:pt x="89" y="527"/>
                    <a:pt x="71" y="539"/>
                  </a:cubicBezTo>
                  <a:cubicBezTo>
                    <a:pt x="67" y="545"/>
                    <a:pt x="55" y="553"/>
                    <a:pt x="55" y="553"/>
                  </a:cubicBezTo>
                  <a:cubicBezTo>
                    <a:pt x="53" y="568"/>
                    <a:pt x="58" y="579"/>
                    <a:pt x="63" y="593"/>
                  </a:cubicBezTo>
                  <a:cubicBezTo>
                    <a:pt x="62" y="621"/>
                    <a:pt x="62" y="649"/>
                    <a:pt x="61" y="677"/>
                  </a:cubicBezTo>
                  <a:cubicBezTo>
                    <a:pt x="60" y="699"/>
                    <a:pt x="63" y="721"/>
                    <a:pt x="59" y="743"/>
                  </a:cubicBezTo>
                  <a:cubicBezTo>
                    <a:pt x="58" y="747"/>
                    <a:pt x="47" y="747"/>
                    <a:pt x="47" y="747"/>
                  </a:cubicBezTo>
                  <a:cubicBezTo>
                    <a:pt x="45" y="771"/>
                    <a:pt x="45" y="784"/>
                    <a:pt x="25" y="797"/>
                  </a:cubicBezTo>
                  <a:cubicBezTo>
                    <a:pt x="14" y="793"/>
                    <a:pt x="20" y="797"/>
                    <a:pt x="11" y="783"/>
                  </a:cubicBezTo>
                  <a:cubicBezTo>
                    <a:pt x="10" y="781"/>
                    <a:pt x="7" y="777"/>
                    <a:pt x="7" y="777"/>
                  </a:cubicBezTo>
                  <a:cubicBezTo>
                    <a:pt x="0" y="749"/>
                    <a:pt x="3" y="752"/>
                    <a:pt x="1" y="705"/>
                  </a:cubicBezTo>
                  <a:cubicBezTo>
                    <a:pt x="2" y="695"/>
                    <a:pt x="1" y="685"/>
                    <a:pt x="3" y="675"/>
                  </a:cubicBezTo>
                  <a:cubicBezTo>
                    <a:pt x="4" y="670"/>
                    <a:pt x="11" y="663"/>
                    <a:pt x="11" y="663"/>
                  </a:cubicBezTo>
                  <a:cubicBezTo>
                    <a:pt x="12" y="652"/>
                    <a:pt x="19" y="618"/>
                    <a:pt x="29" y="611"/>
                  </a:cubicBezTo>
                  <a:cubicBezTo>
                    <a:pt x="33" y="580"/>
                    <a:pt x="27" y="608"/>
                    <a:pt x="35" y="591"/>
                  </a:cubicBezTo>
                  <a:cubicBezTo>
                    <a:pt x="38" y="585"/>
                    <a:pt x="41" y="573"/>
                    <a:pt x="41" y="573"/>
                  </a:cubicBezTo>
                  <a:cubicBezTo>
                    <a:pt x="37" y="568"/>
                    <a:pt x="34" y="561"/>
                    <a:pt x="31" y="555"/>
                  </a:cubicBezTo>
                  <a:cubicBezTo>
                    <a:pt x="29" y="551"/>
                    <a:pt x="27" y="543"/>
                    <a:pt x="27" y="543"/>
                  </a:cubicBezTo>
                  <a:cubicBezTo>
                    <a:pt x="22" y="511"/>
                    <a:pt x="23" y="519"/>
                    <a:pt x="27" y="465"/>
                  </a:cubicBezTo>
                  <a:cubicBezTo>
                    <a:pt x="27" y="461"/>
                    <a:pt x="31" y="453"/>
                    <a:pt x="31" y="453"/>
                  </a:cubicBezTo>
                  <a:cubicBezTo>
                    <a:pt x="32" y="447"/>
                    <a:pt x="28" y="413"/>
                    <a:pt x="29" y="399"/>
                  </a:cubicBezTo>
                  <a:cubicBezTo>
                    <a:pt x="30" y="385"/>
                    <a:pt x="34" y="387"/>
                    <a:pt x="37" y="369"/>
                  </a:cubicBezTo>
                  <a:cubicBezTo>
                    <a:pt x="38" y="345"/>
                    <a:pt x="32" y="313"/>
                    <a:pt x="47" y="291"/>
                  </a:cubicBezTo>
                  <a:cubicBezTo>
                    <a:pt x="48" y="279"/>
                    <a:pt x="49" y="241"/>
                    <a:pt x="59" y="231"/>
                  </a:cubicBezTo>
                  <a:cubicBezTo>
                    <a:pt x="73" y="217"/>
                    <a:pt x="68" y="224"/>
                    <a:pt x="75" y="213"/>
                  </a:cubicBezTo>
                  <a:cubicBezTo>
                    <a:pt x="71" y="196"/>
                    <a:pt x="69" y="194"/>
                    <a:pt x="73" y="171"/>
                  </a:cubicBezTo>
                  <a:cubicBezTo>
                    <a:pt x="74" y="167"/>
                    <a:pt x="77" y="159"/>
                    <a:pt x="77" y="159"/>
                  </a:cubicBezTo>
                  <a:cubicBezTo>
                    <a:pt x="78" y="153"/>
                    <a:pt x="75" y="145"/>
                    <a:pt x="75" y="127"/>
                  </a:cubicBezTo>
                  <a:cubicBezTo>
                    <a:pt x="75" y="109"/>
                    <a:pt x="74" y="68"/>
                    <a:pt x="77" y="51"/>
                  </a:cubicBezTo>
                  <a:cubicBezTo>
                    <a:pt x="77" y="47"/>
                    <a:pt x="91" y="25"/>
                    <a:pt x="91" y="25"/>
                  </a:cubicBezTo>
                  <a:cubicBezTo>
                    <a:pt x="95" y="5"/>
                    <a:pt x="88" y="21"/>
                    <a:pt x="117" y="13"/>
                  </a:cubicBezTo>
                  <a:cubicBezTo>
                    <a:pt x="121" y="12"/>
                    <a:pt x="127" y="3"/>
                    <a:pt x="133" y="1"/>
                  </a:cubicBezTo>
                  <a:cubicBezTo>
                    <a:pt x="138" y="2"/>
                    <a:pt x="145" y="0"/>
                    <a:pt x="149" y="3"/>
                  </a:cubicBezTo>
                  <a:cubicBezTo>
                    <a:pt x="151" y="5"/>
                    <a:pt x="145" y="7"/>
                    <a:pt x="143" y="9"/>
                  </a:cubicBezTo>
                  <a:cubicBezTo>
                    <a:pt x="141" y="12"/>
                    <a:pt x="141" y="18"/>
                    <a:pt x="141" y="13"/>
                  </a:cubicBezTo>
                  <a:close/>
                </a:path>
              </a:pathLst>
            </a:custGeom>
            <a:solidFill>
              <a:srgbClr val="8F5A19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62" name="Freeform 790"/>
            <p:cNvSpPr>
              <a:spLocks/>
            </p:cNvSpPr>
            <p:nvPr/>
          </p:nvSpPr>
          <p:spPr bwMode="auto">
            <a:xfrm>
              <a:off x="641" y="2949"/>
              <a:ext cx="28" cy="80"/>
            </a:xfrm>
            <a:custGeom>
              <a:avLst/>
              <a:gdLst>
                <a:gd name="T0" fmla="*/ 26 w 58"/>
                <a:gd name="T1" fmla="*/ 0 h 164"/>
                <a:gd name="T2" fmla="*/ 38 w 58"/>
                <a:gd name="T3" fmla="*/ 48 h 164"/>
                <a:gd name="T4" fmla="*/ 28 w 58"/>
                <a:gd name="T5" fmla="*/ 120 h 164"/>
                <a:gd name="T6" fmla="*/ 10 w 58"/>
                <a:gd name="T7" fmla="*/ 108 h 164"/>
                <a:gd name="T8" fmla="*/ 16 w 58"/>
                <a:gd name="T9" fmla="*/ 146 h 164"/>
                <a:gd name="T10" fmla="*/ 26 w 58"/>
                <a:gd name="T11" fmla="*/ 164 h 164"/>
                <a:gd name="T12" fmla="*/ 44 w 58"/>
                <a:gd name="T13" fmla="*/ 158 h 164"/>
                <a:gd name="T14" fmla="*/ 50 w 58"/>
                <a:gd name="T15" fmla="*/ 132 h 164"/>
                <a:gd name="T16" fmla="*/ 26 w 58"/>
                <a:gd name="T1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64">
                  <a:moveTo>
                    <a:pt x="26" y="0"/>
                  </a:moveTo>
                  <a:cubicBezTo>
                    <a:pt x="29" y="38"/>
                    <a:pt x="35" y="11"/>
                    <a:pt x="38" y="48"/>
                  </a:cubicBezTo>
                  <a:cubicBezTo>
                    <a:pt x="34" y="71"/>
                    <a:pt x="56" y="129"/>
                    <a:pt x="28" y="120"/>
                  </a:cubicBezTo>
                  <a:cubicBezTo>
                    <a:pt x="18" y="123"/>
                    <a:pt x="21" y="112"/>
                    <a:pt x="10" y="108"/>
                  </a:cubicBezTo>
                  <a:cubicBezTo>
                    <a:pt x="6" y="121"/>
                    <a:pt x="0" y="141"/>
                    <a:pt x="16" y="146"/>
                  </a:cubicBezTo>
                  <a:cubicBezTo>
                    <a:pt x="25" y="160"/>
                    <a:pt x="22" y="153"/>
                    <a:pt x="26" y="164"/>
                  </a:cubicBezTo>
                  <a:cubicBezTo>
                    <a:pt x="33" y="157"/>
                    <a:pt x="35" y="155"/>
                    <a:pt x="44" y="158"/>
                  </a:cubicBezTo>
                  <a:cubicBezTo>
                    <a:pt x="46" y="149"/>
                    <a:pt x="47" y="141"/>
                    <a:pt x="50" y="132"/>
                  </a:cubicBezTo>
                  <a:cubicBezTo>
                    <a:pt x="48" y="50"/>
                    <a:pt x="58" y="49"/>
                    <a:pt x="26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63" name="Freeform 791"/>
            <p:cNvSpPr>
              <a:spLocks/>
            </p:cNvSpPr>
            <p:nvPr/>
          </p:nvSpPr>
          <p:spPr bwMode="auto">
            <a:xfrm>
              <a:off x="636" y="2949"/>
              <a:ext cx="26" cy="83"/>
            </a:xfrm>
            <a:custGeom>
              <a:avLst/>
              <a:gdLst>
                <a:gd name="T0" fmla="*/ 29 w 52"/>
                <a:gd name="T1" fmla="*/ 0 h 172"/>
                <a:gd name="T2" fmla="*/ 19 w 52"/>
                <a:gd name="T3" fmla="*/ 74 h 172"/>
                <a:gd name="T4" fmla="*/ 21 w 52"/>
                <a:gd name="T5" fmla="*/ 94 h 172"/>
                <a:gd name="T6" fmla="*/ 37 w 52"/>
                <a:gd name="T7" fmla="*/ 164 h 172"/>
                <a:gd name="T8" fmla="*/ 51 w 52"/>
                <a:gd name="T9" fmla="*/ 144 h 172"/>
                <a:gd name="T10" fmla="*/ 49 w 52"/>
                <a:gd name="T11" fmla="*/ 152 h 172"/>
                <a:gd name="T12" fmla="*/ 41 w 52"/>
                <a:gd name="T13" fmla="*/ 172 h 172"/>
                <a:gd name="T14" fmla="*/ 19 w 52"/>
                <a:gd name="T15" fmla="*/ 152 h 172"/>
                <a:gd name="T16" fmla="*/ 13 w 52"/>
                <a:gd name="T17" fmla="*/ 110 h 172"/>
                <a:gd name="T18" fmla="*/ 21 w 52"/>
                <a:gd name="T19" fmla="*/ 40 h 172"/>
                <a:gd name="T20" fmla="*/ 29 w 52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172">
                  <a:moveTo>
                    <a:pt x="29" y="0"/>
                  </a:moveTo>
                  <a:cubicBezTo>
                    <a:pt x="27" y="23"/>
                    <a:pt x="26" y="52"/>
                    <a:pt x="19" y="74"/>
                  </a:cubicBezTo>
                  <a:cubicBezTo>
                    <a:pt x="24" y="89"/>
                    <a:pt x="24" y="82"/>
                    <a:pt x="21" y="94"/>
                  </a:cubicBezTo>
                  <a:cubicBezTo>
                    <a:pt x="28" y="115"/>
                    <a:pt x="8" y="154"/>
                    <a:pt x="37" y="164"/>
                  </a:cubicBezTo>
                  <a:cubicBezTo>
                    <a:pt x="49" y="161"/>
                    <a:pt x="47" y="155"/>
                    <a:pt x="51" y="144"/>
                  </a:cubicBezTo>
                  <a:cubicBezTo>
                    <a:pt x="52" y="141"/>
                    <a:pt x="49" y="149"/>
                    <a:pt x="49" y="152"/>
                  </a:cubicBezTo>
                  <a:cubicBezTo>
                    <a:pt x="46" y="171"/>
                    <a:pt x="52" y="165"/>
                    <a:pt x="41" y="172"/>
                  </a:cubicBezTo>
                  <a:cubicBezTo>
                    <a:pt x="32" y="166"/>
                    <a:pt x="28" y="158"/>
                    <a:pt x="19" y="152"/>
                  </a:cubicBezTo>
                  <a:cubicBezTo>
                    <a:pt x="14" y="138"/>
                    <a:pt x="18" y="124"/>
                    <a:pt x="13" y="110"/>
                  </a:cubicBezTo>
                  <a:cubicBezTo>
                    <a:pt x="12" y="94"/>
                    <a:pt x="0" y="45"/>
                    <a:pt x="21" y="40"/>
                  </a:cubicBezTo>
                  <a:cubicBezTo>
                    <a:pt x="23" y="2"/>
                    <a:pt x="13" y="11"/>
                    <a:pt x="29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64" name="Freeform 792"/>
            <p:cNvSpPr>
              <a:spLocks/>
            </p:cNvSpPr>
            <p:nvPr/>
          </p:nvSpPr>
          <p:spPr bwMode="auto">
            <a:xfrm>
              <a:off x="575" y="2655"/>
              <a:ext cx="23" cy="250"/>
            </a:xfrm>
            <a:custGeom>
              <a:avLst/>
              <a:gdLst>
                <a:gd name="T0" fmla="*/ 27 w 46"/>
                <a:gd name="T1" fmla="*/ 10 h 518"/>
                <a:gd name="T2" fmla="*/ 27 w 46"/>
                <a:gd name="T3" fmla="*/ 148 h 518"/>
                <a:gd name="T4" fmla="*/ 37 w 46"/>
                <a:gd name="T5" fmla="*/ 202 h 518"/>
                <a:gd name="T6" fmla="*/ 45 w 46"/>
                <a:gd name="T7" fmla="*/ 268 h 518"/>
                <a:gd name="T8" fmla="*/ 43 w 46"/>
                <a:gd name="T9" fmla="*/ 416 h 518"/>
                <a:gd name="T10" fmla="*/ 41 w 46"/>
                <a:gd name="T11" fmla="*/ 432 h 518"/>
                <a:gd name="T12" fmla="*/ 33 w 46"/>
                <a:gd name="T13" fmla="*/ 496 h 518"/>
                <a:gd name="T14" fmla="*/ 29 w 46"/>
                <a:gd name="T15" fmla="*/ 514 h 518"/>
                <a:gd name="T16" fmla="*/ 35 w 46"/>
                <a:gd name="T17" fmla="*/ 380 h 518"/>
                <a:gd name="T18" fmla="*/ 29 w 46"/>
                <a:gd name="T19" fmla="*/ 352 h 518"/>
                <a:gd name="T20" fmla="*/ 33 w 46"/>
                <a:gd name="T21" fmla="*/ 264 h 518"/>
                <a:gd name="T22" fmla="*/ 17 w 46"/>
                <a:gd name="T23" fmla="*/ 176 h 518"/>
                <a:gd name="T24" fmla="*/ 21 w 46"/>
                <a:gd name="T25" fmla="*/ 144 h 518"/>
                <a:gd name="T26" fmla="*/ 17 w 46"/>
                <a:gd name="T27" fmla="*/ 132 h 518"/>
                <a:gd name="T28" fmla="*/ 7 w 46"/>
                <a:gd name="T29" fmla="*/ 18 h 518"/>
                <a:gd name="T30" fmla="*/ 27 w 46"/>
                <a:gd name="T31" fmla="*/ 10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518">
                  <a:moveTo>
                    <a:pt x="27" y="10"/>
                  </a:moveTo>
                  <a:cubicBezTo>
                    <a:pt x="13" y="53"/>
                    <a:pt x="0" y="107"/>
                    <a:pt x="27" y="148"/>
                  </a:cubicBezTo>
                  <a:cubicBezTo>
                    <a:pt x="31" y="202"/>
                    <a:pt x="15" y="195"/>
                    <a:pt x="37" y="202"/>
                  </a:cubicBezTo>
                  <a:cubicBezTo>
                    <a:pt x="45" y="225"/>
                    <a:pt x="25" y="298"/>
                    <a:pt x="45" y="268"/>
                  </a:cubicBezTo>
                  <a:cubicBezTo>
                    <a:pt x="44" y="317"/>
                    <a:pt x="44" y="367"/>
                    <a:pt x="43" y="416"/>
                  </a:cubicBezTo>
                  <a:cubicBezTo>
                    <a:pt x="43" y="421"/>
                    <a:pt x="41" y="427"/>
                    <a:pt x="41" y="432"/>
                  </a:cubicBezTo>
                  <a:cubicBezTo>
                    <a:pt x="39" y="462"/>
                    <a:pt x="46" y="476"/>
                    <a:pt x="33" y="496"/>
                  </a:cubicBezTo>
                  <a:cubicBezTo>
                    <a:pt x="39" y="515"/>
                    <a:pt x="11" y="518"/>
                    <a:pt x="29" y="514"/>
                  </a:cubicBezTo>
                  <a:cubicBezTo>
                    <a:pt x="31" y="471"/>
                    <a:pt x="25" y="421"/>
                    <a:pt x="35" y="380"/>
                  </a:cubicBezTo>
                  <a:cubicBezTo>
                    <a:pt x="33" y="370"/>
                    <a:pt x="30" y="362"/>
                    <a:pt x="29" y="352"/>
                  </a:cubicBezTo>
                  <a:cubicBezTo>
                    <a:pt x="46" y="327"/>
                    <a:pt x="28" y="293"/>
                    <a:pt x="33" y="264"/>
                  </a:cubicBezTo>
                  <a:cubicBezTo>
                    <a:pt x="33" y="253"/>
                    <a:pt x="39" y="191"/>
                    <a:pt x="17" y="176"/>
                  </a:cubicBezTo>
                  <a:cubicBezTo>
                    <a:pt x="30" y="167"/>
                    <a:pt x="25" y="173"/>
                    <a:pt x="21" y="144"/>
                  </a:cubicBezTo>
                  <a:cubicBezTo>
                    <a:pt x="20" y="140"/>
                    <a:pt x="17" y="132"/>
                    <a:pt x="17" y="132"/>
                  </a:cubicBezTo>
                  <a:cubicBezTo>
                    <a:pt x="16" y="104"/>
                    <a:pt x="15" y="41"/>
                    <a:pt x="7" y="18"/>
                  </a:cubicBezTo>
                  <a:cubicBezTo>
                    <a:pt x="10" y="0"/>
                    <a:pt x="5" y="5"/>
                    <a:pt x="27" y="1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65" name="Freeform 793"/>
            <p:cNvSpPr>
              <a:spLocks/>
            </p:cNvSpPr>
            <p:nvPr/>
          </p:nvSpPr>
          <p:spPr bwMode="auto">
            <a:xfrm>
              <a:off x="583" y="2950"/>
              <a:ext cx="22" cy="79"/>
            </a:xfrm>
            <a:custGeom>
              <a:avLst/>
              <a:gdLst>
                <a:gd name="T0" fmla="*/ 15 w 45"/>
                <a:gd name="T1" fmla="*/ 2 h 162"/>
                <a:gd name="T2" fmla="*/ 17 w 45"/>
                <a:gd name="T3" fmla="*/ 22 h 162"/>
                <a:gd name="T4" fmla="*/ 21 w 45"/>
                <a:gd name="T5" fmla="*/ 30 h 162"/>
                <a:gd name="T6" fmla="*/ 7 w 45"/>
                <a:gd name="T7" fmla="*/ 50 h 162"/>
                <a:gd name="T8" fmla="*/ 5 w 45"/>
                <a:gd name="T9" fmla="*/ 110 h 162"/>
                <a:gd name="T10" fmla="*/ 11 w 45"/>
                <a:gd name="T11" fmla="*/ 126 h 162"/>
                <a:gd name="T12" fmla="*/ 9 w 45"/>
                <a:gd name="T13" fmla="*/ 140 h 162"/>
                <a:gd name="T14" fmla="*/ 3 w 45"/>
                <a:gd name="T15" fmla="*/ 138 h 162"/>
                <a:gd name="T16" fmla="*/ 9 w 45"/>
                <a:gd name="T17" fmla="*/ 150 h 162"/>
                <a:gd name="T18" fmla="*/ 13 w 45"/>
                <a:gd name="T19" fmla="*/ 162 h 162"/>
                <a:gd name="T20" fmla="*/ 23 w 45"/>
                <a:gd name="T21" fmla="*/ 130 h 162"/>
                <a:gd name="T22" fmla="*/ 27 w 45"/>
                <a:gd name="T23" fmla="*/ 118 h 162"/>
                <a:gd name="T24" fmla="*/ 17 w 45"/>
                <a:gd name="T25" fmla="*/ 96 h 162"/>
                <a:gd name="T26" fmla="*/ 19 w 45"/>
                <a:gd name="T27" fmla="*/ 68 h 162"/>
                <a:gd name="T28" fmla="*/ 27 w 45"/>
                <a:gd name="T29" fmla="*/ 66 h 162"/>
                <a:gd name="T30" fmla="*/ 29 w 45"/>
                <a:gd name="T31" fmla="*/ 60 h 162"/>
                <a:gd name="T32" fmla="*/ 15 w 45"/>
                <a:gd name="T33" fmla="*/ 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62">
                  <a:moveTo>
                    <a:pt x="15" y="2"/>
                  </a:moveTo>
                  <a:cubicBezTo>
                    <a:pt x="16" y="9"/>
                    <a:pt x="15" y="16"/>
                    <a:pt x="17" y="22"/>
                  </a:cubicBezTo>
                  <a:cubicBezTo>
                    <a:pt x="22" y="35"/>
                    <a:pt x="27" y="12"/>
                    <a:pt x="21" y="30"/>
                  </a:cubicBezTo>
                  <a:cubicBezTo>
                    <a:pt x="18" y="62"/>
                    <a:pt x="24" y="44"/>
                    <a:pt x="7" y="50"/>
                  </a:cubicBezTo>
                  <a:cubicBezTo>
                    <a:pt x="0" y="70"/>
                    <a:pt x="4" y="88"/>
                    <a:pt x="5" y="110"/>
                  </a:cubicBezTo>
                  <a:cubicBezTo>
                    <a:pt x="21" y="106"/>
                    <a:pt x="17" y="117"/>
                    <a:pt x="11" y="126"/>
                  </a:cubicBezTo>
                  <a:cubicBezTo>
                    <a:pt x="10" y="131"/>
                    <a:pt x="12" y="136"/>
                    <a:pt x="9" y="140"/>
                  </a:cubicBezTo>
                  <a:cubicBezTo>
                    <a:pt x="8" y="142"/>
                    <a:pt x="4" y="137"/>
                    <a:pt x="3" y="138"/>
                  </a:cubicBezTo>
                  <a:cubicBezTo>
                    <a:pt x="1" y="140"/>
                    <a:pt x="9" y="150"/>
                    <a:pt x="9" y="150"/>
                  </a:cubicBezTo>
                  <a:cubicBezTo>
                    <a:pt x="11" y="154"/>
                    <a:pt x="13" y="162"/>
                    <a:pt x="13" y="162"/>
                  </a:cubicBezTo>
                  <a:cubicBezTo>
                    <a:pt x="20" y="152"/>
                    <a:pt x="20" y="142"/>
                    <a:pt x="23" y="130"/>
                  </a:cubicBezTo>
                  <a:cubicBezTo>
                    <a:pt x="24" y="126"/>
                    <a:pt x="27" y="118"/>
                    <a:pt x="27" y="118"/>
                  </a:cubicBezTo>
                  <a:cubicBezTo>
                    <a:pt x="23" y="92"/>
                    <a:pt x="23" y="113"/>
                    <a:pt x="17" y="96"/>
                  </a:cubicBezTo>
                  <a:cubicBezTo>
                    <a:pt x="18" y="87"/>
                    <a:pt x="16" y="77"/>
                    <a:pt x="19" y="68"/>
                  </a:cubicBezTo>
                  <a:cubicBezTo>
                    <a:pt x="20" y="65"/>
                    <a:pt x="25" y="68"/>
                    <a:pt x="27" y="66"/>
                  </a:cubicBezTo>
                  <a:cubicBezTo>
                    <a:pt x="29" y="65"/>
                    <a:pt x="28" y="62"/>
                    <a:pt x="29" y="60"/>
                  </a:cubicBezTo>
                  <a:cubicBezTo>
                    <a:pt x="27" y="0"/>
                    <a:pt x="45" y="7"/>
                    <a:pt x="15" y="2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66" name="Freeform 794"/>
            <p:cNvSpPr>
              <a:spLocks/>
            </p:cNvSpPr>
            <p:nvPr/>
          </p:nvSpPr>
          <p:spPr bwMode="auto">
            <a:xfrm>
              <a:off x="540" y="2756"/>
              <a:ext cx="29" cy="155"/>
            </a:xfrm>
            <a:custGeom>
              <a:avLst/>
              <a:gdLst>
                <a:gd name="T0" fmla="*/ 58 w 58"/>
                <a:gd name="T1" fmla="*/ 4 h 320"/>
                <a:gd name="T2" fmla="*/ 46 w 58"/>
                <a:gd name="T3" fmla="*/ 66 h 320"/>
                <a:gd name="T4" fmla="*/ 34 w 58"/>
                <a:gd name="T5" fmla="*/ 62 h 320"/>
                <a:gd name="T6" fmla="*/ 36 w 58"/>
                <a:gd name="T7" fmla="*/ 98 h 320"/>
                <a:gd name="T8" fmla="*/ 34 w 58"/>
                <a:gd name="T9" fmla="*/ 108 h 320"/>
                <a:gd name="T10" fmla="*/ 40 w 58"/>
                <a:gd name="T11" fmla="*/ 234 h 320"/>
                <a:gd name="T12" fmla="*/ 38 w 58"/>
                <a:gd name="T13" fmla="*/ 270 h 320"/>
                <a:gd name="T14" fmla="*/ 36 w 58"/>
                <a:gd name="T15" fmla="*/ 262 h 320"/>
                <a:gd name="T16" fmla="*/ 32 w 58"/>
                <a:gd name="T17" fmla="*/ 268 h 320"/>
                <a:gd name="T18" fmla="*/ 18 w 58"/>
                <a:gd name="T19" fmla="*/ 284 h 320"/>
                <a:gd name="T20" fmla="*/ 14 w 58"/>
                <a:gd name="T21" fmla="*/ 290 h 320"/>
                <a:gd name="T22" fmla="*/ 16 w 58"/>
                <a:gd name="T23" fmla="*/ 314 h 320"/>
                <a:gd name="T24" fmla="*/ 22 w 58"/>
                <a:gd name="T25" fmla="*/ 318 h 320"/>
                <a:gd name="T26" fmla="*/ 30 w 58"/>
                <a:gd name="T27" fmla="*/ 290 h 320"/>
                <a:gd name="T28" fmla="*/ 42 w 58"/>
                <a:gd name="T29" fmla="*/ 276 h 320"/>
                <a:gd name="T30" fmla="*/ 48 w 58"/>
                <a:gd name="T31" fmla="*/ 220 h 320"/>
                <a:gd name="T32" fmla="*/ 50 w 58"/>
                <a:gd name="T33" fmla="*/ 182 h 320"/>
                <a:gd name="T34" fmla="*/ 54 w 58"/>
                <a:gd name="T35" fmla="*/ 170 h 320"/>
                <a:gd name="T36" fmla="*/ 50 w 58"/>
                <a:gd name="T37" fmla="*/ 70 h 320"/>
                <a:gd name="T38" fmla="*/ 58 w 58"/>
                <a:gd name="T39" fmla="*/ 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320">
                  <a:moveTo>
                    <a:pt x="58" y="4"/>
                  </a:moveTo>
                  <a:cubicBezTo>
                    <a:pt x="46" y="0"/>
                    <a:pt x="48" y="52"/>
                    <a:pt x="46" y="66"/>
                  </a:cubicBezTo>
                  <a:cubicBezTo>
                    <a:pt x="41" y="50"/>
                    <a:pt x="50" y="73"/>
                    <a:pt x="34" y="62"/>
                  </a:cubicBezTo>
                  <a:cubicBezTo>
                    <a:pt x="38" y="78"/>
                    <a:pt x="38" y="78"/>
                    <a:pt x="36" y="98"/>
                  </a:cubicBezTo>
                  <a:cubicBezTo>
                    <a:pt x="23" y="90"/>
                    <a:pt x="32" y="102"/>
                    <a:pt x="34" y="108"/>
                  </a:cubicBezTo>
                  <a:cubicBezTo>
                    <a:pt x="39" y="148"/>
                    <a:pt x="0" y="221"/>
                    <a:pt x="40" y="234"/>
                  </a:cubicBezTo>
                  <a:cubicBezTo>
                    <a:pt x="39" y="246"/>
                    <a:pt x="40" y="258"/>
                    <a:pt x="38" y="270"/>
                  </a:cubicBezTo>
                  <a:cubicBezTo>
                    <a:pt x="38" y="273"/>
                    <a:pt x="39" y="263"/>
                    <a:pt x="36" y="262"/>
                  </a:cubicBezTo>
                  <a:cubicBezTo>
                    <a:pt x="34" y="261"/>
                    <a:pt x="33" y="266"/>
                    <a:pt x="32" y="268"/>
                  </a:cubicBezTo>
                  <a:cubicBezTo>
                    <a:pt x="18" y="259"/>
                    <a:pt x="29" y="277"/>
                    <a:pt x="18" y="284"/>
                  </a:cubicBezTo>
                  <a:cubicBezTo>
                    <a:pt x="9" y="282"/>
                    <a:pt x="3" y="286"/>
                    <a:pt x="14" y="290"/>
                  </a:cubicBezTo>
                  <a:cubicBezTo>
                    <a:pt x="15" y="298"/>
                    <a:pt x="14" y="306"/>
                    <a:pt x="16" y="314"/>
                  </a:cubicBezTo>
                  <a:cubicBezTo>
                    <a:pt x="17" y="316"/>
                    <a:pt x="21" y="320"/>
                    <a:pt x="22" y="318"/>
                  </a:cubicBezTo>
                  <a:cubicBezTo>
                    <a:pt x="33" y="287"/>
                    <a:pt x="14" y="295"/>
                    <a:pt x="30" y="290"/>
                  </a:cubicBezTo>
                  <a:cubicBezTo>
                    <a:pt x="33" y="282"/>
                    <a:pt x="34" y="279"/>
                    <a:pt x="42" y="276"/>
                  </a:cubicBezTo>
                  <a:cubicBezTo>
                    <a:pt x="43" y="255"/>
                    <a:pt x="42" y="239"/>
                    <a:pt x="48" y="220"/>
                  </a:cubicBezTo>
                  <a:cubicBezTo>
                    <a:pt x="49" y="207"/>
                    <a:pt x="48" y="195"/>
                    <a:pt x="50" y="182"/>
                  </a:cubicBezTo>
                  <a:cubicBezTo>
                    <a:pt x="51" y="178"/>
                    <a:pt x="54" y="170"/>
                    <a:pt x="54" y="170"/>
                  </a:cubicBezTo>
                  <a:cubicBezTo>
                    <a:pt x="53" y="137"/>
                    <a:pt x="50" y="103"/>
                    <a:pt x="50" y="70"/>
                  </a:cubicBezTo>
                  <a:cubicBezTo>
                    <a:pt x="50" y="37"/>
                    <a:pt x="58" y="28"/>
                    <a:pt x="58" y="4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67" name="Freeform 795"/>
            <p:cNvSpPr>
              <a:spLocks/>
            </p:cNvSpPr>
            <p:nvPr/>
          </p:nvSpPr>
          <p:spPr bwMode="auto">
            <a:xfrm>
              <a:off x="536" y="2948"/>
              <a:ext cx="20" cy="66"/>
            </a:xfrm>
            <a:custGeom>
              <a:avLst/>
              <a:gdLst>
                <a:gd name="T0" fmla="*/ 31 w 41"/>
                <a:gd name="T1" fmla="*/ 0 h 137"/>
                <a:gd name="T2" fmla="*/ 19 w 41"/>
                <a:gd name="T3" fmla="*/ 24 h 137"/>
                <a:gd name="T4" fmla="*/ 9 w 41"/>
                <a:gd name="T5" fmla="*/ 58 h 137"/>
                <a:gd name="T6" fmla="*/ 17 w 41"/>
                <a:gd name="T7" fmla="*/ 104 h 137"/>
                <a:gd name="T8" fmla="*/ 31 w 41"/>
                <a:gd name="T9" fmla="*/ 40 h 137"/>
                <a:gd name="T10" fmla="*/ 27 w 41"/>
                <a:gd name="T11" fmla="*/ 66 h 137"/>
                <a:gd name="T12" fmla="*/ 21 w 41"/>
                <a:gd name="T13" fmla="*/ 86 h 137"/>
                <a:gd name="T14" fmla="*/ 25 w 41"/>
                <a:gd name="T15" fmla="*/ 118 h 137"/>
                <a:gd name="T16" fmla="*/ 17 w 41"/>
                <a:gd name="T17" fmla="*/ 136 h 137"/>
                <a:gd name="T18" fmla="*/ 7 w 41"/>
                <a:gd name="T19" fmla="*/ 128 h 137"/>
                <a:gd name="T20" fmla="*/ 5 w 41"/>
                <a:gd name="T21" fmla="*/ 102 h 137"/>
                <a:gd name="T22" fmla="*/ 3 w 41"/>
                <a:gd name="T23" fmla="*/ 96 h 137"/>
                <a:gd name="T24" fmla="*/ 17 w 41"/>
                <a:gd name="T25" fmla="*/ 20 h 137"/>
                <a:gd name="T26" fmla="*/ 31 w 41"/>
                <a:gd name="T2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137">
                  <a:moveTo>
                    <a:pt x="31" y="0"/>
                  </a:moveTo>
                  <a:cubicBezTo>
                    <a:pt x="26" y="8"/>
                    <a:pt x="24" y="16"/>
                    <a:pt x="19" y="24"/>
                  </a:cubicBezTo>
                  <a:cubicBezTo>
                    <a:pt x="17" y="39"/>
                    <a:pt x="13" y="45"/>
                    <a:pt x="9" y="58"/>
                  </a:cubicBezTo>
                  <a:cubicBezTo>
                    <a:pt x="11" y="102"/>
                    <a:pt x="6" y="137"/>
                    <a:pt x="17" y="104"/>
                  </a:cubicBezTo>
                  <a:cubicBezTo>
                    <a:pt x="18" y="92"/>
                    <a:pt x="17" y="49"/>
                    <a:pt x="31" y="40"/>
                  </a:cubicBezTo>
                  <a:cubicBezTo>
                    <a:pt x="41" y="24"/>
                    <a:pt x="30" y="61"/>
                    <a:pt x="27" y="66"/>
                  </a:cubicBezTo>
                  <a:cubicBezTo>
                    <a:pt x="25" y="73"/>
                    <a:pt x="21" y="86"/>
                    <a:pt x="21" y="86"/>
                  </a:cubicBezTo>
                  <a:cubicBezTo>
                    <a:pt x="25" y="101"/>
                    <a:pt x="30" y="99"/>
                    <a:pt x="25" y="118"/>
                  </a:cubicBezTo>
                  <a:cubicBezTo>
                    <a:pt x="23" y="124"/>
                    <a:pt x="17" y="136"/>
                    <a:pt x="17" y="136"/>
                  </a:cubicBezTo>
                  <a:cubicBezTo>
                    <a:pt x="15" y="132"/>
                    <a:pt x="8" y="132"/>
                    <a:pt x="7" y="128"/>
                  </a:cubicBezTo>
                  <a:cubicBezTo>
                    <a:pt x="5" y="120"/>
                    <a:pt x="6" y="111"/>
                    <a:pt x="5" y="102"/>
                  </a:cubicBezTo>
                  <a:cubicBezTo>
                    <a:pt x="5" y="100"/>
                    <a:pt x="4" y="98"/>
                    <a:pt x="3" y="96"/>
                  </a:cubicBezTo>
                  <a:cubicBezTo>
                    <a:pt x="4" y="83"/>
                    <a:pt x="0" y="31"/>
                    <a:pt x="17" y="20"/>
                  </a:cubicBezTo>
                  <a:cubicBezTo>
                    <a:pt x="20" y="12"/>
                    <a:pt x="26" y="7"/>
                    <a:pt x="31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68" name="Freeform 796"/>
            <p:cNvSpPr>
              <a:spLocks/>
            </p:cNvSpPr>
            <p:nvPr/>
          </p:nvSpPr>
          <p:spPr bwMode="auto">
            <a:xfrm>
              <a:off x="540" y="2707"/>
              <a:ext cx="31" cy="196"/>
            </a:xfrm>
            <a:custGeom>
              <a:avLst/>
              <a:gdLst>
                <a:gd name="T0" fmla="*/ 56 w 62"/>
                <a:gd name="T1" fmla="*/ 0 h 406"/>
                <a:gd name="T2" fmla="*/ 56 w 62"/>
                <a:gd name="T3" fmla="*/ 56 h 406"/>
                <a:gd name="T4" fmla="*/ 54 w 62"/>
                <a:gd name="T5" fmla="*/ 90 h 406"/>
                <a:gd name="T6" fmla="*/ 44 w 62"/>
                <a:gd name="T7" fmla="*/ 98 h 406"/>
                <a:gd name="T8" fmla="*/ 36 w 62"/>
                <a:gd name="T9" fmla="*/ 144 h 406"/>
                <a:gd name="T10" fmla="*/ 42 w 62"/>
                <a:gd name="T11" fmla="*/ 170 h 406"/>
                <a:gd name="T12" fmla="*/ 30 w 62"/>
                <a:gd name="T13" fmla="*/ 180 h 406"/>
                <a:gd name="T14" fmla="*/ 24 w 62"/>
                <a:gd name="T15" fmla="*/ 262 h 406"/>
                <a:gd name="T16" fmla="*/ 22 w 62"/>
                <a:gd name="T17" fmla="*/ 252 h 406"/>
                <a:gd name="T18" fmla="*/ 16 w 62"/>
                <a:gd name="T19" fmla="*/ 270 h 406"/>
                <a:gd name="T20" fmla="*/ 12 w 62"/>
                <a:gd name="T21" fmla="*/ 262 h 406"/>
                <a:gd name="T22" fmla="*/ 24 w 62"/>
                <a:gd name="T23" fmla="*/ 256 h 406"/>
                <a:gd name="T24" fmla="*/ 26 w 62"/>
                <a:gd name="T25" fmla="*/ 174 h 406"/>
                <a:gd name="T26" fmla="*/ 34 w 62"/>
                <a:gd name="T27" fmla="*/ 118 h 406"/>
                <a:gd name="T28" fmla="*/ 42 w 62"/>
                <a:gd name="T29" fmla="*/ 106 h 406"/>
                <a:gd name="T30" fmla="*/ 56 w 62"/>
                <a:gd name="T31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2" h="406">
                  <a:moveTo>
                    <a:pt x="56" y="0"/>
                  </a:moveTo>
                  <a:cubicBezTo>
                    <a:pt x="61" y="19"/>
                    <a:pt x="62" y="37"/>
                    <a:pt x="56" y="56"/>
                  </a:cubicBezTo>
                  <a:cubicBezTo>
                    <a:pt x="55" y="67"/>
                    <a:pt x="57" y="79"/>
                    <a:pt x="54" y="90"/>
                  </a:cubicBezTo>
                  <a:cubicBezTo>
                    <a:pt x="53" y="94"/>
                    <a:pt x="45" y="94"/>
                    <a:pt x="44" y="98"/>
                  </a:cubicBezTo>
                  <a:cubicBezTo>
                    <a:pt x="47" y="114"/>
                    <a:pt x="41" y="129"/>
                    <a:pt x="36" y="144"/>
                  </a:cubicBezTo>
                  <a:cubicBezTo>
                    <a:pt x="47" y="160"/>
                    <a:pt x="45" y="151"/>
                    <a:pt x="42" y="170"/>
                  </a:cubicBezTo>
                  <a:cubicBezTo>
                    <a:pt x="33" y="167"/>
                    <a:pt x="33" y="172"/>
                    <a:pt x="30" y="180"/>
                  </a:cubicBezTo>
                  <a:cubicBezTo>
                    <a:pt x="28" y="207"/>
                    <a:pt x="29" y="235"/>
                    <a:pt x="24" y="262"/>
                  </a:cubicBezTo>
                  <a:cubicBezTo>
                    <a:pt x="23" y="259"/>
                    <a:pt x="25" y="251"/>
                    <a:pt x="22" y="252"/>
                  </a:cubicBezTo>
                  <a:cubicBezTo>
                    <a:pt x="16" y="254"/>
                    <a:pt x="16" y="270"/>
                    <a:pt x="16" y="270"/>
                  </a:cubicBezTo>
                  <a:cubicBezTo>
                    <a:pt x="14" y="358"/>
                    <a:pt x="0" y="406"/>
                    <a:pt x="12" y="262"/>
                  </a:cubicBezTo>
                  <a:cubicBezTo>
                    <a:pt x="12" y="259"/>
                    <a:pt x="22" y="257"/>
                    <a:pt x="24" y="256"/>
                  </a:cubicBezTo>
                  <a:cubicBezTo>
                    <a:pt x="15" y="229"/>
                    <a:pt x="21" y="201"/>
                    <a:pt x="26" y="174"/>
                  </a:cubicBezTo>
                  <a:cubicBezTo>
                    <a:pt x="27" y="159"/>
                    <a:pt x="29" y="133"/>
                    <a:pt x="34" y="118"/>
                  </a:cubicBezTo>
                  <a:cubicBezTo>
                    <a:pt x="35" y="113"/>
                    <a:pt x="42" y="106"/>
                    <a:pt x="42" y="106"/>
                  </a:cubicBezTo>
                  <a:cubicBezTo>
                    <a:pt x="49" y="70"/>
                    <a:pt x="54" y="37"/>
                    <a:pt x="56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69" name="Freeform 797"/>
            <p:cNvSpPr>
              <a:spLocks/>
            </p:cNvSpPr>
            <p:nvPr/>
          </p:nvSpPr>
          <p:spPr bwMode="auto">
            <a:xfrm>
              <a:off x="527" y="2942"/>
              <a:ext cx="20" cy="80"/>
            </a:xfrm>
            <a:custGeom>
              <a:avLst/>
              <a:gdLst>
                <a:gd name="T0" fmla="*/ 41 w 41"/>
                <a:gd name="T1" fmla="*/ 3 h 165"/>
                <a:gd name="T2" fmla="*/ 21 w 41"/>
                <a:gd name="T3" fmla="*/ 29 h 165"/>
                <a:gd name="T4" fmla="*/ 11 w 41"/>
                <a:gd name="T5" fmla="*/ 81 h 165"/>
                <a:gd name="T6" fmla="*/ 21 w 41"/>
                <a:gd name="T7" fmla="*/ 137 h 165"/>
                <a:gd name="T8" fmla="*/ 19 w 41"/>
                <a:gd name="T9" fmla="*/ 163 h 165"/>
                <a:gd name="T10" fmla="*/ 15 w 41"/>
                <a:gd name="T11" fmla="*/ 157 h 165"/>
                <a:gd name="T12" fmla="*/ 9 w 41"/>
                <a:gd name="T13" fmla="*/ 137 h 165"/>
                <a:gd name="T14" fmla="*/ 15 w 41"/>
                <a:gd name="T15" fmla="*/ 59 h 165"/>
                <a:gd name="T16" fmla="*/ 25 w 41"/>
                <a:gd name="T17" fmla="*/ 3 h 165"/>
                <a:gd name="T18" fmla="*/ 41 w 41"/>
                <a:gd name="T19" fmla="*/ 3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165">
                  <a:moveTo>
                    <a:pt x="41" y="3"/>
                  </a:moveTo>
                  <a:cubicBezTo>
                    <a:pt x="25" y="7"/>
                    <a:pt x="36" y="24"/>
                    <a:pt x="21" y="29"/>
                  </a:cubicBezTo>
                  <a:cubicBezTo>
                    <a:pt x="20" y="44"/>
                    <a:pt x="19" y="69"/>
                    <a:pt x="11" y="81"/>
                  </a:cubicBezTo>
                  <a:cubicBezTo>
                    <a:pt x="11" y="87"/>
                    <a:pt x="7" y="132"/>
                    <a:pt x="21" y="137"/>
                  </a:cubicBezTo>
                  <a:cubicBezTo>
                    <a:pt x="20" y="146"/>
                    <a:pt x="21" y="155"/>
                    <a:pt x="19" y="163"/>
                  </a:cubicBezTo>
                  <a:cubicBezTo>
                    <a:pt x="18" y="165"/>
                    <a:pt x="16" y="159"/>
                    <a:pt x="15" y="157"/>
                  </a:cubicBezTo>
                  <a:cubicBezTo>
                    <a:pt x="8" y="134"/>
                    <a:pt x="18" y="151"/>
                    <a:pt x="9" y="137"/>
                  </a:cubicBezTo>
                  <a:cubicBezTo>
                    <a:pt x="8" y="110"/>
                    <a:pt x="0" y="82"/>
                    <a:pt x="15" y="59"/>
                  </a:cubicBezTo>
                  <a:cubicBezTo>
                    <a:pt x="15" y="59"/>
                    <a:pt x="24" y="4"/>
                    <a:pt x="25" y="3"/>
                  </a:cubicBezTo>
                  <a:cubicBezTo>
                    <a:pt x="30" y="0"/>
                    <a:pt x="36" y="3"/>
                    <a:pt x="41" y="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70" name="Freeform 798"/>
            <p:cNvSpPr>
              <a:spLocks/>
            </p:cNvSpPr>
            <p:nvPr/>
          </p:nvSpPr>
          <p:spPr bwMode="auto">
            <a:xfrm>
              <a:off x="528" y="2916"/>
              <a:ext cx="33" cy="28"/>
            </a:xfrm>
            <a:custGeom>
              <a:avLst/>
              <a:gdLst>
                <a:gd name="T0" fmla="*/ 53 w 67"/>
                <a:gd name="T1" fmla="*/ 2 h 58"/>
                <a:gd name="T2" fmla="*/ 67 w 67"/>
                <a:gd name="T3" fmla="*/ 26 h 58"/>
                <a:gd name="T4" fmla="*/ 55 w 67"/>
                <a:gd name="T5" fmla="*/ 54 h 58"/>
                <a:gd name="T6" fmla="*/ 25 w 67"/>
                <a:gd name="T7" fmla="*/ 50 h 58"/>
                <a:gd name="T8" fmla="*/ 13 w 67"/>
                <a:gd name="T9" fmla="*/ 40 h 58"/>
                <a:gd name="T10" fmla="*/ 21 w 67"/>
                <a:gd name="T11" fmla="*/ 0 h 58"/>
                <a:gd name="T12" fmla="*/ 53 w 67"/>
                <a:gd name="T1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8">
                  <a:moveTo>
                    <a:pt x="53" y="2"/>
                  </a:moveTo>
                  <a:cubicBezTo>
                    <a:pt x="67" y="7"/>
                    <a:pt x="65" y="12"/>
                    <a:pt x="67" y="26"/>
                  </a:cubicBezTo>
                  <a:cubicBezTo>
                    <a:pt x="65" y="42"/>
                    <a:pt x="67" y="46"/>
                    <a:pt x="55" y="54"/>
                  </a:cubicBezTo>
                  <a:cubicBezTo>
                    <a:pt x="49" y="58"/>
                    <a:pt x="32" y="52"/>
                    <a:pt x="25" y="50"/>
                  </a:cubicBezTo>
                  <a:cubicBezTo>
                    <a:pt x="18" y="48"/>
                    <a:pt x="14" y="48"/>
                    <a:pt x="13" y="40"/>
                  </a:cubicBezTo>
                  <a:cubicBezTo>
                    <a:pt x="8" y="24"/>
                    <a:pt x="0" y="7"/>
                    <a:pt x="21" y="0"/>
                  </a:cubicBezTo>
                  <a:cubicBezTo>
                    <a:pt x="50" y="2"/>
                    <a:pt x="40" y="2"/>
                    <a:pt x="53" y="2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71" name="Freeform 799"/>
            <p:cNvSpPr>
              <a:spLocks/>
            </p:cNvSpPr>
            <p:nvPr/>
          </p:nvSpPr>
          <p:spPr bwMode="auto">
            <a:xfrm>
              <a:off x="577" y="2921"/>
              <a:ext cx="30" cy="26"/>
            </a:xfrm>
            <a:custGeom>
              <a:avLst/>
              <a:gdLst>
                <a:gd name="T0" fmla="*/ 54 w 61"/>
                <a:gd name="T1" fmla="*/ 52 h 53"/>
                <a:gd name="T2" fmla="*/ 4 w 61"/>
                <a:gd name="T3" fmla="*/ 38 h 53"/>
                <a:gd name="T4" fmla="*/ 4 w 61"/>
                <a:gd name="T5" fmla="*/ 12 h 53"/>
                <a:gd name="T6" fmla="*/ 20 w 61"/>
                <a:gd name="T7" fmla="*/ 0 h 53"/>
                <a:gd name="T8" fmla="*/ 50 w 61"/>
                <a:gd name="T9" fmla="*/ 8 h 53"/>
                <a:gd name="T10" fmla="*/ 60 w 61"/>
                <a:gd name="T11" fmla="*/ 30 h 53"/>
                <a:gd name="T12" fmla="*/ 54 w 61"/>
                <a:gd name="T13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53">
                  <a:moveTo>
                    <a:pt x="54" y="52"/>
                  </a:moveTo>
                  <a:cubicBezTo>
                    <a:pt x="12" y="50"/>
                    <a:pt x="27" y="53"/>
                    <a:pt x="4" y="38"/>
                  </a:cubicBezTo>
                  <a:cubicBezTo>
                    <a:pt x="0" y="27"/>
                    <a:pt x="0" y="31"/>
                    <a:pt x="4" y="12"/>
                  </a:cubicBezTo>
                  <a:cubicBezTo>
                    <a:pt x="5" y="6"/>
                    <a:pt x="20" y="0"/>
                    <a:pt x="20" y="0"/>
                  </a:cubicBezTo>
                  <a:cubicBezTo>
                    <a:pt x="32" y="2"/>
                    <a:pt x="40" y="1"/>
                    <a:pt x="50" y="8"/>
                  </a:cubicBezTo>
                  <a:cubicBezTo>
                    <a:pt x="56" y="13"/>
                    <a:pt x="59" y="23"/>
                    <a:pt x="60" y="30"/>
                  </a:cubicBezTo>
                  <a:cubicBezTo>
                    <a:pt x="61" y="37"/>
                    <a:pt x="55" y="48"/>
                    <a:pt x="54" y="52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72" name="Freeform 800"/>
            <p:cNvSpPr>
              <a:spLocks/>
            </p:cNvSpPr>
            <p:nvPr/>
          </p:nvSpPr>
          <p:spPr bwMode="auto">
            <a:xfrm>
              <a:off x="634" y="2915"/>
              <a:ext cx="28" cy="26"/>
            </a:xfrm>
            <a:custGeom>
              <a:avLst/>
              <a:gdLst>
                <a:gd name="T0" fmla="*/ 54 w 58"/>
                <a:gd name="T1" fmla="*/ 17 h 53"/>
                <a:gd name="T2" fmla="*/ 44 w 58"/>
                <a:gd name="T3" fmla="*/ 49 h 53"/>
                <a:gd name="T4" fmla="*/ 14 w 58"/>
                <a:gd name="T5" fmla="*/ 43 h 53"/>
                <a:gd name="T6" fmla="*/ 20 w 58"/>
                <a:gd name="T7" fmla="*/ 3 h 53"/>
                <a:gd name="T8" fmla="*/ 54 w 58"/>
                <a:gd name="T9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3">
                  <a:moveTo>
                    <a:pt x="54" y="17"/>
                  </a:moveTo>
                  <a:cubicBezTo>
                    <a:pt x="58" y="22"/>
                    <a:pt x="51" y="45"/>
                    <a:pt x="44" y="49"/>
                  </a:cubicBezTo>
                  <a:cubicBezTo>
                    <a:pt x="37" y="53"/>
                    <a:pt x="18" y="51"/>
                    <a:pt x="14" y="43"/>
                  </a:cubicBezTo>
                  <a:cubicBezTo>
                    <a:pt x="0" y="39"/>
                    <a:pt x="11" y="9"/>
                    <a:pt x="20" y="3"/>
                  </a:cubicBezTo>
                  <a:cubicBezTo>
                    <a:pt x="31" y="4"/>
                    <a:pt x="54" y="0"/>
                    <a:pt x="54" y="17"/>
                  </a:cubicBezTo>
                  <a:close/>
                </a:path>
              </a:pathLst>
            </a:custGeom>
            <a:solidFill>
              <a:srgbClr val="FFCC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73" name="Freeform 801"/>
            <p:cNvSpPr>
              <a:spLocks/>
            </p:cNvSpPr>
            <p:nvPr/>
          </p:nvSpPr>
          <p:spPr bwMode="auto">
            <a:xfrm>
              <a:off x="716" y="3705"/>
              <a:ext cx="233" cy="242"/>
            </a:xfrm>
            <a:custGeom>
              <a:avLst/>
              <a:gdLst>
                <a:gd name="T0" fmla="*/ 472 w 474"/>
                <a:gd name="T1" fmla="*/ 348 h 504"/>
                <a:gd name="T2" fmla="*/ 463 w 474"/>
                <a:gd name="T3" fmla="*/ 367 h 504"/>
                <a:gd name="T4" fmla="*/ 463 w 474"/>
                <a:gd name="T5" fmla="*/ 372 h 504"/>
                <a:gd name="T6" fmla="*/ 460 w 474"/>
                <a:gd name="T7" fmla="*/ 391 h 504"/>
                <a:gd name="T8" fmla="*/ 467 w 474"/>
                <a:gd name="T9" fmla="*/ 406 h 504"/>
                <a:gd name="T10" fmla="*/ 460 w 474"/>
                <a:gd name="T11" fmla="*/ 438 h 504"/>
                <a:gd name="T12" fmla="*/ 449 w 474"/>
                <a:gd name="T13" fmla="*/ 432 h 504"/>
                <a:gd name="T14" fmla="*/ 458 w 474"/>
                <a:gd name="T15" fmla="*/ 456 h 504"/>
                <a:gd name="T16" fmla="*/ 443 w 474"/>
                <a:gd name="T17" fmla="*/ 498 h 504"/>
                <a:gd name="T18" fmla="*/ 427 w 474"/>
                <a:gd name="T19" fmla="*/ 495 h 504"/>
                <a:gd name="T20" fmla="*/ 383 w 474"/>
                <a:gd name="T21" fmla="*/ 492 h 504"/>
                <a:gd name="T22" fmla="*/ 343 w 474"/>
                <a:gd name="T23" fmla="*/ 472 h 504"/>
                <a:gd name="T24" fmla="*/ 298 w 474"/>
                <a:gd name="T25" fmla="*/ 457 h 504"/>
                <a:gd name="T26" fmla="*/ 268 w 474"/>
                <a:gd name="T27" fmla="*/ 429 h 504"/>
                <a:gd name="T28" fmla="*/ 242 w 474"/>
                <a:gd name="T29" fmla="*/ 421 h 504"/>
                <a:gd name="T30" fmla="*/ 206 w 474"/>
                <a:gd name="T31" fmla="*/ 408 h 504"/>
                <a:gd name="T32" fmla="*/ 176 w 474"/>
                <a:gd name="T33" fmla="*/ 396 h 504"/>
                <a:gd name="T34" fmla="*/ 131 w 474"/>
                <a:gd name="T35" fmla="*/ 375 h 504"/>
                <a:gd name="T36" fmla="*/ 115 w 474"/>
                <a:gd name="T37" fmla="*/ 366 h 504"/>
                <a:gd name="T38" fmla="*/ 92 w 474"/>
                <a:gd name="T39" fmla="*/ 357 h 504"/>
                <a:gd name="T40" fmla="*/ 62 w 474"/>
                <a:gd name="T41" fmla="*/ 345 h 504"/>
                <a:gd name="T42" fmla="*/ 47 w 474"/>
                <a:gd name="T43" fmla="*/ 336 h 504"/>
                <a:gd name="T44" fmla="*/ 25 w 474"/>
                <a:gd name="T45" fmla="*/ 318 h 504"/>
                <a:gd name="T46" fmla="*/ 7 w 474"/>
                <a:gd name="T47" fmla="*/ 298 h 504"/>
                <a:gd name="T48" fmla="*/ 11 w 474"/>
                <a:gd name="T49" fmla="*/ 249 h 504"/>
                <a:gd name="T50" fmla="*/ 37 w 474"/>
                <a:gd name="T51" fmla="*/ 211 h 504"/>
                <a:gd name="T52" fmla="*/ 56 w 474"/>
                <a:gd name="T53" fmla="*/ 186 h 504"/>
                <a:gd name="T54" fmla="*/ 62 w 474"/>
                <a:gd name="T55" fmla="*/ 124 h 504"/>
                <a:gd name="T56" fmla="*/ 65 w 474"/>
                <a:gd name="T57" fmla="*/ 88 h 504"/>
                <a:gd name="T58" fmla="*/ 64 w 474"/>
                <a:gd name="T59" fmla="*/ 52 h 504"/>
                <a:gd name="T60" fmla="*/ 65 w 474"/>
                <a:gd name="T61" fmla="*/ 34 h 504"/>
                <a:gd name="T62" fmla="*/ 73 w 474"/>
                <a:gd name="T63" fmla="*/ 18 h 504"/>
                <a:gd name="T64" fmla="*/ 100 w 474"/>
                <a:gd name="T65" fmla="*/ 3 h 504"/>
                <a:gd name="T66" fmla="*/ 118 w 474"/>
                <a:gd name="T67" fmla="*/ 9 h 504"/>
                <a:gd name="T68" fmla="*/ 109 w 474"/>
                <a:gd name="T69" fmla="*/ 75 h 504"/>
                <a:gd name="T70" fmla="*/ 104 w 474"/>
                <a:gd name="T71" fmla="*/ 130 h 504"/>
                <a:gd name="T72" fmla="*/ 95 w 474"/>
                <a:gd name="T73" fmla="*/ 159 h 504"/>
                <a:gd name="T74" fmla="*/ 94 w 474"/>
                <a:gd name="T75" fmla="*/ 184 h 504"/>
                <a:gd name="T76" fmla="*/ 115 w 474"/>
                <a:gd name="T77" fmla="*/ 192 h 504"/>
                <a:gd name="T78" fmla="*/ 133 w 474"/>
                <a:gd name="T79" fmla="*/ 207 h 504"/>
                <a:gd name="T80" fmla="*/ 142 w 474"/>
                <a:gd name="T81" fmla="*/ 217 h 504"/>
                <a:gd name="T82" fmla="*/ 160 w 474"/>
                <a:gd name="T83" fmla="*/ 223 h 504"/>
                <a:gd name="T84" fmla="*/ 220 w 474"/>
                <a:gd name="T85" fmla="*/ 238 h 504"/>
                <a:gd name="T86" fmla="*/ 230 w 474"/>
                <a:gd name="T87" fmla="*/ 244 h 504"/>
                <a:gd name="T88" fmla="*/ 253 w 474"/>
                <a:gd name="T89" fmla="*/ 250 h 504"/>
                <a:gd name="T90" fmla="*/ 280 w 474"/>
                <a:gd name="T91" fmla="*/ 265 h 504"/>
                <a:gd name="T92" fmla="*/ 302 w 474"/>
                <a:gd name="T93" fmla="*/ 274 h 504"/>
                <a:gd name="T94" fmla="*/ 308 w 474"/>
                <a:gd name="T95" fmla="*/ 276 h 504"/>
                <a:gd name="T96" fmla="*/ 319 w 474"/>
                <a:gd name="T97" fmla="*/ 286 h 504"/>
                <a:gd name="T98" fmla="*/ 350 w 474"/>
                <a:gd name="T99" fmla="*/ 292 h 504"/>
                <a:gd name="T100" fmla="*/ 400 w 474"/>
                <a:gd name="T101" fmla="*/ 297 h 504"/>
                <a:gd name="T102" fmla="*/ 421 w 474"/>
                <a:gd name="T103" fmla="*/ 306 h 504"/>
                <a:gd name="T104" fmla="*/ 440 w 474"/>
                <a:gd name="T105" fmla="*/ 309 h 504"/>
                <a:gd name="T106" fmla="*/ 449 w 474"/>
                <a:gd name="T107" fmla="*/ 319 h 504"/>
                <a:gd name="T108" fmla="*/ 472 w 474"/>
                <a:gd name="T109" fmla="*/ 348 h 5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4" h="504">
                  <a:moveTo>
                    <a:pt x="472" y="348"/>
                  </a:moveTo>
                  <a:cubicBezTo>
                    <a:pt x="474" y="355"/>
                    <a:pt x="464" y="363"/>
                    <a:pt x="463" y="367"/>
                  </a:cubicBezTo>
                  <a:cubicBezTo>
                    <a:pt x="462" y="371"/>
                    <a:pt x="464" y="368"/>
                    <a:pt x="463" y="372"/>
                  </a:cubicBezTo>
                  <a:cubicBezTo>
                    <a:pt x="460" y="384"/>
                    <a:pt x="453" y="386"/>
                    <a:pt x="460" y="391"/>
                  </a:cubicBezTo>
                  <a:cubicBezTo>
                    <a:pt x="460" y="398"/>
                    <a:pt x="467" y="398"/>
                    <a:pt x="467" y="406"/>
                  </a:cubicBezTo>
                  <a:cubicBezTo>
                    <a:pt x="467" y="414"/>
                    <a:pt x="463" y="434"/>
                    <a:pt x="460" y="438"/>
                  </a:cubicBezTo>
                  <a:cubicBezTo>
                    <a:pt x="457" y="442"/>
                    <a:pt x="449" y="429"/>
                    <a:pt x="449" y="432"/>
                  </a:cubicBezTo>
                  <a:cubicBezTo>
                    <a:pt x="447" y="436"/>
                    <a:pt x="458" y="446"/>
                    <a:pt x="458" y="456"/>
                  </a:cubicBezTo>
                  <a:cubicBezTo>
                    <a:pt x="457" y="467"/>
                    <a:pt x="448" y="492"/>
                    <a:pt x="443" y="498"/>
                  </a:cubicBezTo>
                  <a:cubicBezTo>
                    <a:pt x="438" y="504"/>
                    <a:pt x="437" y="496"/>
                    <a:pt x="427" y="495"/>
                  </a:cubicBezTo>
                  <a:cubicBezTo>
                    <a:pt x="412" y="494"/>
                    <a:pt x="396" y="500"/>
                    <a:pt x="383" y="492"/>
                  </a:cubicBezTo>
                  <a:cubicBezTo>
                    <a:pt x="371" y="485"/>
                    <a:pt x="358" y="475"/>
                    <a:pt x="343" y="472"/>
                  </a:cubicBezTo>
                  <a:cubicBezTo>
                    <a:pt x="330" y="462"/>
                    <a:pt x="315" y="460"/>
                    <a:pt x="298" y="457"/>
                  </a:cubicBezTo>
                  <a:cubicBezTo>
                    <a:pt x="287" y="452"/>
                    <a:pt x="280" y="430"/>
                    <a:pt x="268" y="429"/>
                  </a:cubicBezTo>
                  <a:cubicBezTo>
                    <a:pt x="259" y="426"/>
                    <a:pt x="251" y="424"/>
                    <a:pt x="242" y="421"/>
                  </a:cubicBezTo>
                  <a:cubicBezTo>
                    <a:pt x="233" y="414"/>
                    <a:pt x="217" y="410"/>
                    <a:pt x="206" y="408"/>
                  </a:cubicBezTo>
                  <a:cubicBezTo>
                    <a:pt x="197" y="404"/>
                    <a:pt x="185" y="398"/>
                    <a:pt x="176" y="396"/>
                  </a:cubicBezTo>
                  <a:cubicBezTo>
                    <a:pt x="162" y="389"/>
                    <a:pt x="146" y="377"/>
                    <a:pt x="131" y="375"/>
                  </a:cubicBezTo>
                  <a:cubicBezTo>
                    <a:pt x="125" y="370"/>
                    <a:pt x="123" y="367"/>
                    <a:pt x="115" y="366"/>
                  </a:cubicBezTo>
                  <a:cubicBezTo>
                    <a:pt x="108" y="362"/>
                    <a:pt x="100" y="359"/>
                    <a:pt x="92" y="357"/>
                  </a:cubicBezTo>
                  <a:cubicBezTo>
                    <a:pt x="83" y="352"/>
                    <a:pt x="72" y="347"/>
                    <a:pt x="62" y="345"/>
                  </a:cubicBezTo>
                  <a:cubicBezTo>
                    <a:pt x="57" y="339"/>
                    <a:pt x="55" y="337"/>
                    <a:pt x="47" y="336"/>
                  </a:cubicBezTo>
                  <a:cubicBezTo>
                    <a:pt x="41" y="328"/>
                    <a:pt x="33" y="323"/>
                    <a:pt x="25" y="318"/>
                  </a:cubicBezTo>
                  <a:cubicBezTo>
                    <a:pt x="21" y="312"/>
                    <a:pt x="13" y="303"/>
                    <a:pt x="7" y="298"/>
                  </a:cubicBezTo>
                  <a:cubicBezTo>
                    <a:pt x="0" y="285"/>
                    <a:pt x="2" y="261"/>
                    <a:pt x="11" y="249"/>
                  </a:cubicBezTo>
                  <a:cubicBezTo>
                    <a:pt x="16" y="234"/>
                    <a:pt x="23" y="220"/>
                    <a:pt x="37" y="211"/>
                  </a:cubicBezTo>
                  <a:cubicBezTo>
                    <a:pt x="43" y="203"/>
                    <a:pt x="50" y="195"/>
                    <a:pt x="56" y="186"/>
                  </a:cubicBezTo>
                  <a:cubicBezTo>
                    <a:pt x="61" y="197"/>
                    <a:pt x="51" y="142"/>
                    <a:pt x="62" y="124"/>
                  </a:cubicBezTo>
                  <a:cubicBezTo>
                    <a:pt x="61" y="108"/>
                    <a:pt x="57" y="102"/>
                    <a:pt x="65" y="88"/>
                  </a:cubicBezTo>
                  <a:cubicBezTo>
                    <a:pt x="67" y="79"/>
                    <a:pt x="72" y="56"/>
                    <a:pt x="64" y="52"/>
                  </a:cubicBezTo>
                  <a:cubicBezTo>
                    <a:pt x="59" y="43"/>
                    <a:pt x="58" y="42"/>
                    <a:pt x="65" y="34"/>
                  </a:cubicBezTo>
                  <a:cubicBezTo>
                    <a:pt x="56" y="22"/>
                    <a:pt x="58" y="20"/>
                    <a:pt x="73" y="18"/>
                  </a:cubicBezTo>
                  <a:cubicBezTo>
                    <a:pt x="82" y="14"/>
                    <a:pt x="91" y="5"/>
                    <a:pt x="100" y="3"/>
                  </a:cubicBezTo>
                  <a:cubicBezTo>
                    <a:pt x="107" y="0"/>
                    <a:pt x="117" y="0"/>
                    <a:pt x="118" y="9"/>
                  </a:cubicBezTo>
                  <a:cubicBezTo>
                    <a:pt x="120" y="21"/>
                    <a:pt x="111" y="55"/>
                    <a:pt x="109" y="75"/>
                  </a:cubicBezTo>
                  <a:cubicBezTo>
                    <a:pt x="107" y="95"/>
                    <a:pt x="106" y="116"/>
                    <a:pt x="104" y="130"/>
                  </a:cubicBezTo>
                  <a:cubicBezTo>
                    <a:pt x="103" y="147"/>
                    <a:pt x="96" y="144"/>
                    <a:pt x="95" y="159"/>
                  </a:cubicBezTo>
                  <a:cubicBezTo>
                    <a:pt x="95" y="168"/>
                    <a:pt x="91" y="179"/>
                    <a:pt x="94" y="184"/>
                  </a:cubicBezTo>
                  <a:cubicBezTo>
                    <a:pt x="97" y="189"/>
                    <a:pt x="108" y="188"/>
                    <a:pt x="115" y="192"/>
                  </a:cubicBezTo>
                  <a:cubicBezTo>
                    <a:pt x="119" y="200"/>
                    <a:pt x="124" y="206"/>
                    <a:pt x="133" y="207"/>
                  </a:cubicBezTo>
                  <a:cubicBezTo>
                    <a:pt x="138" y="209"/>
                    <a:pt x="136" y="216"/>
                    <a:pt x="142" y="217"/>
                  </a:cubicBezTo>
                  <a:cubicBezTo>
                    <a:pt x="148" y="220"/>
                    <a:pt x="154" y="219"/>
                    <a:pt x="160" y="223"/>
                  </a:cubicBezTo>
                  <a:cubicBezTo>
                    <a:pt x="163" y="240"/>
                    <a:pt x="207" y="236"/>
                    <a:pt x="220" y="238"/>
                  </a:cubicBezTo>
                  <a:cubicBezTo>
                    <a:pt x="222" y="247"/>
                    <a:pt x="221" y="243"/>
                    <a:pt x="230" y="244"/>
                  </a:cubicBezTo>
                  <a:cubicBezTo>
                    <a:pt x="236" y="247"/>
                    <a:pt x="246" y="249"/>
                    <a:pt x="253" y="250"/>
                  </a:cubicBezTo>
                  <a:cubicBezTo>
                    <a:pt x="258" y="252"/>
                    <a:pt x="274" y="264"/>
                    <a:pt x="280" y="265"/>
                  </a:cubicBezTo>
                  <a:cubicBezTo>
                    <a:pt x="292" y="271"/>
                    <a:pt x="293" y="272"/>
                    <a:pt x="302" y="274"/>
                  </a:cubicBezTo>
                  <a:cubicBezTo>
                    <a:pt x="311" y="278"/>
                    <a:pt x="298" y="275"/>
                    <a:pt x="308" y="276"/>
                  </a:cubicBezTo>
                  <a:cubicBezTo>
                    <a:pt x="312" y="281"/>
                    <a:pt x="312" y="285"/>
                    <a:pt x="319" y="286"/>
                  </a:cubicBezTo>
                  <a:cubicBezTo>
                    <a:pt x="328" y="290"/>
                    <a:pt x="340" y="291"/>
                    <a:pt x="350" y="292"/>
                  </a:cubicBezTo>
                  <a:cubicBezTo>
                    <a:pt x="366" y="302"/>
                    <a:pt x="382" y="294"/>
                    <a:pt x="400" y="297"/>
                  </a:cubicBezTo>
                  <a:cubicBezTo>
                    <a:pt x="406" y="300"/>
                    <a:pt x="415" y="304"/>
                    <a:pt x="421" y="306"/>
                  </a:cubicBezTo>
                  <a:cubicBezTo>
                    <a:pt x="427" y="309"/>
                    <a:pt x="436" y="307"/>
                    <a:pt x="440" y="309"/>
                  </a:cubicBezTo>
                  <a:cubicBezTo>
                    <a:pt x="444" y="311"/>
                    <a:pt x="444" y="313"/>
                    <a:pt x="449" y="319"/>
                  </a:cubicBezTo>
                  <a:cubicBezTo>
                    <a:pt x="457" y="326"/>
                    <a:pt x="468" y="339"/>
                    <a:pt x="472" y="348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74" name="Freeform 802"/>
            <p:cNvSpPr>
              <a:spLocks/>
            </p:cNvSpPr>
            <p:nvPr/>
          </p:nvSpPr>
          <p:spPr bwMode="auto">
            <a:xfrm>
              <a:off x="710" y="3792"/>
              <a:ext cx="230" cy="164"/>
            </a:xfrm>
            <a:custGeom>
              <a:avLst/>
              <a:gdLst>
                <a:gd name="T0" fmla="*/ 64 w 468"/>
                <a:gd name="T1" fmla="*/ 18 h 342"/>
                <a:gd name="T2" fmla="*/ 25 w 468"/>
                <a:gd name="T3" fmla="*/ 66 h 342"/>
                <a:gd name="T4" fmla="*/ 26 w 468"/>
                <a:gd name="T5" fmla="*/ 123 h 342"/>
                <a:gd name="T6" fmla="*/ 64 w 468"/>
                <a:gd name="T7" fmla="*/ 144 h 342"/>
                <a:gd name="T8" fmla="*/ 101 w 468"/>
                <a:gd name="T9" fmla="*/ 139 h 342"/>
                <a:gd name="T10" fmla="*/ 124 w 468"/>
                <a:gd name="T11" fmla="*/ 99 h 342"/>
                <a:gd name="T12" fmla="*/ 143 w 468"/>
                <a:gd name="T13" fmla="*/ 73 h 342"/>
                <a:gd name="T14" fmla="*/ 175 w 468"/>
                <a:gd name="T15" fmla="*/ 51 h 342"/>
                <a:gd name="T16" fmla="*/ 226 w 468"/>
                <a:gd name="T17" fmla="*/ 54 h 342"/>
                <a:gd name="T18" fmla="*/ 194 w 468"/>
                <a:gd name="T19" fmla="*/ 78 h 342"/>
                <a:gd name="T20" fmla="*/ 152 w 468"/>
                <a:gd name="T21" fmla="*/ 105 h 342"/>
                <a:gd name="T22" fmla="*/ 131 w 468"/>
                <a:gd name="T23" fmla="*/ 145 h 342"/>
                <a:gd name="T24" fmla="*/ 167 w 468"/>
                <a:gd name="T25" fmla="*/ 189 h 342"/>
                <a:gd name="T26" fmla="*/ 232 w 468"/>
                <a:gd name="T27" fmla="*/ 214 h 342"/>
                <a:gd name="T28" fmla="*/ 253 w 468"/>
                <a:gd name="T29" fmla="*/ 183 h 342"/>
                <a:gd name="T30" fmla="*/ 301 w 468"/>
                <a:gd name="T31" fmla="*/ 129 h 342"/>
                <a:gd name="T32" fmla="*/ 352 w 468"/>
                <a:gd name="T33" fmla="*/ 99 h 342"/>
                <a:gd name="T34" fmla="*/ 385 w 468"/>
                <a:gd name="T35" fmla="*/ 108 h 342"/>
                <a:gd name="T36" fmla="*/ 332 w 468"/>
                <a:gd name="T37" fmla="*/ 153 h 342"/>
                <a:gd name="T38" fmla="*/ 272 w 468"/>
                <a:gd name="T39" fmla="*/ 217 h 342"/>
                <a:gd name="T40" fmla="*/ 304 w 468"/>
                <a:gd name="T41" fmla="*/ 256 h 342"/>
                <a:gd name="T42" fmla="*/ 337 w 468"/>
                <a:gd name="T43" fmla="*/ 273 h 342"/>
                <a:gd name="T44" fmla="*/ 448 w 468"/>
                <a:gd name="T45" fmla="*/ 315 h 342"/>
                <a:gd name="T46" fmla="*/ 443 w 468"/>
                <a:gd name="T47" fmla="*/ 330 h 342"/>
                <a:gd name="T48" fmla="*/ 383 w 468"/>
                <a:gd name="T49" fmla="*/ 336 h 342"/>
                <a:gd name="T50" fmla="*/ 335 w 468"/>
                <a:gd name="T51" fmla="*/ 315 h 342"/>
                <a:gd name="T52" fmla="*/ 296 w 468"/>
                <a:gd name="T53" fmla="*/ 297 h 342"/>
                <a:gd name="T54" fmla="*/ 230 w 468"/>
                <a:gd name="T55" fmla="*/ 262 h 342"/>
                <a:gd name="T56" fmla="*/ 173 w 468"/>
                <a:gd name="T57" fmla="*/ 240 h 342"/>
                <a:gd name="T58" fmla="*/ 134 w 468"/>
                <a:gd name="T59" fmla="*/ 225 h 342"/>
                <a:gd name="T60" fmla="*/ 23 w 468"/>
                <a:gd name="T61" fmla="*/ 162 h 342"/>
                <a:gd name="T62" fmla="*/ 8 w 468"/>
                <a:gd name="T63" fmla="*/ 118 h 342"/>
                <a:gd name="T64" fmla="*/ 20 w 468"/>
                <a:gd name="T65" fmla="*/ 63 h 342"/>
                <a:gd name="T66" fmla="*/ 64 w 468"/>
                <a:gd name="T67" fmla="*/ 0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68" h="342">
                  <a:moveTo>
                    <a:pt x="65" y="9"/>
                  </a:moveTo>
                  <a:cubicBezTo>
                    <a:pt x="65" y="12"/>
                    <a:pt x="66" y="15"/>
                    <a:pt x="64" y="18"/>
                  </a:cubicBezTo>
                  <a:cubicBezTo>
                    <a:pt x="63" y="19"/>
                    <a:pt x="60" y="18"/>
                    <a:pt x="59" y="19"/>
                  </a:cubicBezTo>
                  <a:cubicBezTo>
                    <a:pt x="54" y="28"/>
                    <a:pt x="32" y="52"/>
                    <a:pt x="25" y="66"/>
                  </a:cubicBezTo>
                  <a:cubicBezTo>
                    <a:pt x="18" y="80"/>
                    <a:pt x="19" y="96"/>
                    <a:pt x="19" y="105"/>
                  </a:cubicBezTo>
                  <a:cubicBezTo>
                    <a:pt x="20" y="114"/>
                    <a:pt x="17" y="118"/>
                    <a:pt x="26" y="123"/>
                  </a:cubicBezTo>
                  <a:cubicBezTo>
                    <a:pt x="31" y="130"/>
                    <a:pt x="38" y="129"/>
                    <a:pt x="46" y="132"/>
                  </a:cubicBezTo>
                  <a:cubicBezTo>
                    <a:pt x="51" y="137"/>
                    <a:pt x="57" y="141"/>
                    <a:pt x="64" y="144"/>
                  </a:cubicBezTo>
                  <a:cubicBezTo>
                    <a:pt x="68" y="150"/>
                    <a:pt x="68" y="153"/>
                    <a:pt x="76" y="154"/>
                  </a:cubicBezTo>
                  <a:cubicBezTo>
                    <a:pt x="89" y="153"/>
                    <a:pt x="94" y="150"/>
                    <a:pt x="101" y="139"/>
                  </a:cubicBezTo>
                  <a:cubicBezTo>
                    <a:pt x="100" y="131"/>
                    <a:pt x="99" y="125"/>
                    <a:pt x="107" y="121"/>
                  </a:cubicBezTo>
                  <a:cubicBezTo>
                    <a:pt x="112" y="112"/>
                    <a:pt x="112" y="101"/>
                    <a:pt x="124" y="99"/>
                  </a:cubicBezTo>
                  <a:cubicBezTo>
                    <a:pt x="127" y="94"/>
                    <a:pt x="129" y="91"/>
                    <a:pt x="134" y="88"/>
                  </a:cubicBezTo>
                  <a:cubicBezTo>
                    <a:pt x="138" y="81"/>
                    <a:pt x="136" y="79"/>
                    <a:pt x="143" y="73"/>
                  </a:cubicBezTo>
                  <a:cubicBezTo>
                    <a:pt x="146" y="68"/>
                    <a:pt x="148" y="66"/>
                    <a:pt x="154" y="64"/>
                  </a:cubicBezTo>
                  <a:cubicBezTo>
                    <a:pt x="159" y="57"/>
                    <a:pt x="166" y="53"/>
                    <a:pt x="175" y="51"/>
                  </a:cubicBezTo>
                  <a:cubicBezTo>
                    <a:pt x="181" y="48"/>
                    <a:pt x="183" y="44"/>
                    <a:pt x="190" y="43"/>
                  </a:cubicBezTo>
                  <a:cubicBezTo>
                    <a:pt x="204" y="45"/>
                    <a:pt x="212" y="52"/>
                    <a:pt x="226" y="54"/>
                  </a:cubicBezTo>
                  <a:cubicBezTo>
                    <a:pt x="237" y="62"/>
                    <a:pt x="235" y="60"/>
                    <a:pt x="221" y="63"/>
                  </a:cubicBezTo>
                  <a:cubicBezTo>
                    <a:pt x="213" y="69"/>
                    <a:pt x="202" y="71"/>
                    <a:pt x="194" y="78"/>
                  </a:cubicBezTo>
                  <a:cubicBezTo>
                    <a:pt x="181" y="89"/>
                    <a:pt x="190" y="86"/>
                    <a:pt x="179" y="88"/>
                  </a:cubicBezTo>
                  <a:cubicBezTo>
                    <a:pt x="170" y="94"/>
                    <a:pt x="161" y="100"/>
                    <a:pt x="152" y="105"/>
                  </a:cubicBezTo>
                  <a:cubicBezTo>
                    <a:pt x="149" y="110"/>
                    <a:pt x="147" y="114"/>
                    <a:pt x="142" y="117"/>
                  </a:cubicBezTo>
                  <a:cubicBezTo>
                    <a:pt x="139" y="132"/>
                    <a:pt x="137" y="133"/>
                    <a:pt x="131" y="145"/>
                  </a:cubicBezTo>
                  <a:cubicBezTo>
                    <a:pt x="130" y="151"/>
                    <a:pt x="128" y="161"/>
                    <a:pt x="127" y="168"/>
                  </a:cubicBezTo>
                  <a:cubicBezTo>
                    <a:pt x="133" y="174"/>
                    <a:pt x="157" y="185"/>
                    <a:pt x="167" y="189"/>
                  </a:cubicBezTo>
                  <a:cubicBezTo>
                    <a:pt x="181" y="196"/>
                    <a:pt x="197" y="196"/>
                    <a:pt x="208" y="202"/>
                  </a:cubicBezTo>
                  <a:cubicBezTo>
                    <a:pt x="213" y="209"/>
                    <a:pt x="223" y="213"/>
                    <a:pt x="232" y="214"/>
                  </a:cubicBezTo>
                  <a:cubicBezTo>
                    <a:pt x="238" y="217"/>
                    <a:pt x="239" y="218"/>
                    <a:pt x="244" y="214"/>
                  </a:cubicBezTo>
                  <a:cubicBezTo>
                    <a:pt x="249" y="204"/>
                    <a:pt x="248" y="193"/>
                    <a:pt x="253" y="183"/>
                  </a:cubicBezTo>
                  <a:cubicBezTo>
                    <a:pt x="259" y="171"/>
                    <a:pt x="272" y="154"/>
                    <a:pt x="280" y="145"/>
                  </a:cubicBezTo>
                  <a:cubicBezTo>
                    <a:pt x="286" y="137"/>
                    <a:pt x="290" y="131"/>
                    <a:pt x="301" y="129"/>
                  </a:cubicBezTo>
                  <a:cubicBezTo>
                    <a:pt x="305" y="126"/>
                    <a:pt x="326" y="107"/>
                    <a:pt x="331" y="105"/>
                  </a:cubicBezTo>
                  <a:cubicBezTo>
                    <a:pt x="339" y="100"/>
                    <a:pt x="343" y="103"/>
                    <a:pt x="352" y="99"/>
                  </a:cubicBezTo>
                  <a:cubicBezTo>
                    <a:pt x="358" y="96"/>
                    <a:pt x="361" y="96"/>
                    <a:pt x="367" y="97"/>
                  </a:cubicBezTo>
                  <a:cubicBezTo>
                    <a:pt x="371" y="103"/>
                    <a:pt x="378" y="105"/>
                    <a:pt x="385" y="108"/>
                  </a:cubicBezTo>
                  <a:cubicBezTo>
                    <a:pt x="379" y="120"/>
                    <a:pt x="370" y="128"/>
                    <a:pt x="356" y="130"/>
                  </a:cubicBezTo>
                  <a:cubicBezTo>
                    <a:pt x="348" y="138"/>
                    <a:pt x="341" y="144"/>
                    <a:pt x="332" y="153"/>
                  </a:cubicBezTo>
                  <a:cubicBezTo>
                    <a:pt x="323" y="162"/>
                    <a:pt x="314" y="172"/>
                    <a:pt x="304" y="183"/>
                  </a:cubicBezTo>
                  <a:cubicBezTo>
                    <a:pt x="298" y="196"/>
                    <a:pt x="280" y="201"/>
                    <a:pt x="272" y="217"/>
                  </a:cubicBezTo>
                  <a:cubicBezTo>
                    <a:pt x="271" y="224"/>
                    <a:pt x="265" y="237"/>
                    <a:pt x="265" y="237"/>
                  </a:cubicBezTo>
                  <a:cubicBezTo>
                    <a:pt x="270" y="243"/>
                    <a:pt x="295" y="251"/>
                    <a:pt x="304" y="256"/>
                  </a:cubicBezTo>
                  <a:cubicBezTo>
                    <a:pt x="310" y="260"/>
                    <a:pt x="315" y="264"/>
                    <a:pt x="322" y="265"/>
                  </a:cubicBezTo>
                  <a:cubicBezTo>
                    <a:pt x="327" y="268"/>
                    <a:pt x="325" y="266"/>
                    <a:pt x="337" y="273"/>
                  </a:cubicBezTo>
                  <a:cubicBezTo>
                    <a:pt x="347" y="280"/>
                    <a:pt x="376" y="303"/>
                    <a:pt x="397" y="310"/>
                  </a:cubicBezTo>
                  <a:cubicBezTo>
                    <a:pt x="415" y="314"/>
                    <a:pt x="436" y="317"/>
                    <a:pt x="448" y="315"/>
                  </a:cubicBezTo>
                  <a:cubicBezTo>
                    <a:pt x="460" y="313"/>
                    <a:pt x="468" y="293"/>
                    <a:pt x="467" y="295"/>
                  </a:cubicBezTo>
                  <a:cubicBezTo>
                    <a:pt x="465" y="306"/>
                    <a:pt x="452" y="327"/>
                    <a:pt x="443" y="330"/>
                  </a:cubicBezTo>
                  <a:cubicBezTo>
                    <a:pt x="435" y="336"/>
                    <a:pt x="423" y="336"/>
                    <a:pt x="413" y="337"/>
                  </a:cubicBezTo>
                  <a:cubicBezTo>
                    <a:pt x="404" y="342"/>
                    <a:pt x="393" y="338"/>
                    <a:pt x="383" y="336"/>
                  </a:cubicBezTo>
                  <a:cubicBezTo>
                    <a:pt x="372" y="328"/>
                    <a:pt x="364" y="323"/>
                    <a:pt x="350" y="321"/>
                  </a:cubicBezTo>
                  <a:cubicBezTo>
                    <a:pt x="345" y="317"/>
                    <a:pt x="341" y="316"/>
                    <a:pt x="335" y="315"/>
                  </a:cubicBezTo>
                  <a:cubicBezTo>
                    <a:pt x="327" y="311"/>
                    <a:pt x="320" y="305"/>
                    <a:pt x="311" y="303"/>
                  </a:cubicBezTo>
                  <a:cubicBezTo>
                    <a:pt x="306" y="299"/>
                    <a:pt x="302" y="298"/>
                    <a:pt x="296" y="297"/>
                  </a:cubicBezTo>
                  <a:cubicBezTo>
                    <a:pt x="284" y="291"/>
                    <a:pt x="271" y="281"/>
                    <a:pt x="257" y="279"/>
                  </a:cubicBezTo>
                  <a:cubicBezTo>
                    <a:pt x="250" y="273"/>
                    <a:pt x="238" y="265"/>
                    <a:pt x="230" y="262"/>
                  </a:cubicBezTo>
                  <a:cubicBezTo>
                    <a:pt x="226" y="257"/>
                    <a:pt x="219" y="253"/>
                    <a:pt x="212" y="252"/>
                  </a:cubicBezTo>
                  <a:cubicBezTo>
                    <a:pt x="202" y="244"/>
                    <a:pt x="185" y="242"/>
                    <a:pt x="173" y="240"/>
                  </a:cubicBezTo>
                  <a:cubicBezTo>
                    <a:pt x="166" y="234"/>
                    <a:pt x="158" y="232"/>
                    <a:pt x="149" y="231"/>
                  </a:cubicBezTo>
                  <a:cubicBezTo>
                    <a:pt x="144" y="228"/>
                    <a:pt x="140" y="226"/>
                    <a:pt x="134" y="225"/>
                  </a:cubicBezTo>
                  <a:cubicBezTo>
                    <a:pt x="123" y="219"/>
                    <a:pt x="101" y="206"/>
                    <a:pt x="83" y="196"/>
                  </a:cubicBezTo>
                  <a:cubicBezTo>
                    <a:pt x="70" y="190"/>
                    <a:pt x="36" y="171"/>
                    <a:pt x="23" y="162"/>
                  </a:cubicBezTo>
                  <a:cubicBezTo>
                    <a:pt x="18" y="154"/>
                    <a:pt x="11" y="151"/>
                    <a:pt x="4" y="145"/>
                  </a:cubicBezTo>
                  <a:cubicBezTo>
                    <a:pt x="0" y="137"/>
                    <a:pt x="6" y="129"/>
                    <a:pt x="8" y="118"/>
                  </a:cubicBezTo>
                  <a:cubicBezTo>
                    <a:pt x="10" y="107"/>
                    <a:pt x="12" y="88"/>
                    <a:pt x="14" y="79"/>
                  </a:cubicBezTo>
                  <a:cubicBezTo>
                    <a:pt x="16" y="71"/>
                    <a:pt x="13" y="68"/>
                    <a:pt x="20" y="63"/>
                  </a:cubicBezTo>
                  <a:cubicBezTo>
                    <a:pt x="27" y="51"/>
                    <a:pt x="38" y="40"/>
                    <a:pt x="43" y="28"/>
                  </a:cubicBezTo>
                  <a:cubicBezTo>
                    <a:pt x="49" y="17"/>
                    <a:pt x="60" y="3"/>
                    <a:pt x="64" y="0"/>
                  </a:cubicBezTo>
                  <a:cubicBezTo>
                    <a:pt x="73" y="4"/>
                    <a:pt x="65" y="11"/>
                    <a:pt x="65" y="9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75" name="Freeform 803"/>
            <p:cNvSpPr>
              <a:spLocks/>
            </p:cNvSpPr>
            <p:nvPr/>
          </p:nvSpPr>
          <p:spPr bwMode="auto">
            <a:xfrm>
              <a:off x="898" y="3845"/>
              <a:ext cx="49" cy="98"/>
            </a:xfrm>
            <a:custGeom>
              <a:avLst/>
              <a:gdLst>
                <a:gd name="T0" fmla="*/ 0 w 100"/>
                <a:gd name="T1" fmla="*/ 0 h 204"/>
                <a:gd name="T2" fmla="*/ 40 w 100"/>
                <a:gd name="T3" fmla="*/ 6 h 204"/>
                <a:gd name="T4" fmla="*/ 81 w 100"/>
                <a:gd name="T5" fmla="*/ 26 h 204"/>
                <a:gd name="T6" fmla="*/ 99 w 100"/>
                <a:gd name="T7" fmla="*/ 53 h 204"/>
                <a:gd name="T8" fmla="*/ 97 w 100"/>
                <a:gd name="T9" fmla="*/ 69 h 204"/>
                <a:gd name="T10" fmla="*/ 91 w 100"/>
                <a:gd name="T11" fmla="*/ 75 h 204"/>
                <a:gd name="T12" fmla="*/ 79 w 100"/>
                <a:gd name="T13" fmla="*/ 62 h 204"/>
                <a:gd name="T14" fmla="*/ 69 w 100"/>
                <a:gd name="T15" fmla="*/ 57 h 204"/>
                <a:gd name="T16" fmla="*/ 66 w 100"/>
                <a:gd name="T17" fmla="*/ 51 h 204"/>
                <a:gd name="T18" fmla="*/ 87 w 100"/>
                <a:gd name="T19" fmla="*/ 66 h 204"/>
                <a:gd name="T20" fmla="*/ 90 w 100"/>
                <a:gd name="T21" fmla="*/ 101 h 204"/>
                <a:gd name="T22" fmla="*/ 67 w 100"/>
                <a:gd name="T23" fmla="*/ 87 h 204"/>
                <a:gd name="T24" fmla="*/ 43 w 100"/>
                <a:gd name="T25" fmla="*/ 77 h 204"/>
                <a:gd name="T26" fmla="*/ 40 w 100"/>
                <a:gd name="T27" fmla="*/ 75 h 204"/>
                <a:gd name="T28" fmla="*/ 85 w 100"/>
                <a:gd name="T29" fmla="*/ 95 h 204"/>
                <a:gd name="T30" fmla="*/ 96 w 100"/>
                <a:gd name="T31" fmla="*/ 105 h 204"/>
                <a:gd name="T32" fmla="*/ 87 w 100"/>
                <a:gd name="T33" fmla="*/ 149 h 204"/>
                <a:gd name="T34" fmla="*/ 76 w 100"/>
                <a:gd name="T35" fmla="*/ 137 h 204"/>
                <a:gd name="T36" fmla="*/ 64 w 100"/>
                <a:gd name="T37" fmla="*/ 128 h 204"/>
                <a:gd name="T38" fmla="*/ 43 w 100"/>
                <a:gd name="T39" fmla="*/ 120 h 204"/>
                <a:gd name="T40" fmla="*/ 1 w 100"/>
                <a:gd name="T41" fmla="*/ 102 h 204"/>
                <a:gd name="T42" fmla="*/ 16 w 100"/>
                <a:gd name="T43" fmla="*/ 113 h 204"/>
                <a:gd name="T44" fmla="*/ 42 w 100"/>
                <a:gd name="T45" fmla="*/ 114 h 204"/>
                <a:gd name="T46" fmla="*/ 43 w 100"/>
                <a:gd name="T47" fmla="*/ 120 h 204"/>
                <a:gd name="T48" fmla="*/ 54 w 100"/>
                <a:gd name="T49" fmla="*/ 123 h 204"/>
                <a:gd name="T50" fmla="*/ 84 w 100"/>
                <a:gd name="T51" fmla="*/ 153 h 204"/>
                <a:gd name="T52" fmla="*/ 88 w 100"/>
                <a:gd name="T53" fmla="*/ 165 h 204"/>
                <a:gd name="T54" fmla="*/ 72 w 100"/>
                <a:gd name="T55" fmla="*/ 203 h 204"/>
                <a:gd name="T56" fmla="*/ 51 w 100"/>
                <a:gd name="T57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0" h="204">
                  <a:moveTo>
                    <a:pt x="0" y="0"/>
                  </a:moveTo>
                  <a:cubicBezTo>
                    <a:pt x="3" y="6"/>
                    <a:pt x="30" y="5"/>
                    <a:pt x="40" y="6"/>
                  </a:cubicBezTo>
                  <a:cubicBezTo>
                    <a:pt x="53" y="10"/>
                    <a:pt x="71" y="18"/>
                    <a:pt x="81" y="26"/>
                  </a:cubicBezTo>
                  <a:cubicBezTo>
                    <a:pt x="82" y="33"/>
                    <a:pt x="92" y="49"/>
                    <a:pt x="99" y="53"/>
                  </a:cubicBezTo>
                  <a:cubicBezTo>
                    <a:pt x="100" y="59"/>
                    <a:pt x="100" y="63"/>
                    <a:pt x="97" y="69"/>
                  </a:cubicBezTo>
                  <a:cubicBezTo>
                    <a:pt x="97" y="70"/>
                    <a:pt x="96" y="80"/>
                    <a:pt x="91" y="75"/>
                  </a:cubicBezTo>
                  <a:cubicBezTo>
                    <a:pt x="84" y="69"/>
                    <a:pt x="96" y="65"/>
                    <a:pt x="79" y="62"/>
                  </a:cubicBezTo>
                  <a:cubicBezTo>
                    <a:pt x="76" y="60"/>
                    <a:pt x="72" y="59"/>
                    <a:pt x="69" y="57"/>
                  </a:cubicBezTo>
                  <a:cubicBezTo>
                    <a:pt x="67" y="56"/>
                    <a:pt x="66" y="51"/>
                    <a:pt x="66" y="51"/>
                  </a:cubicBezTo>
                  <a:cubicBezTo>
                    <a:pt x="76" y="56"/>
                    <a:pt x="69" y="63"/>
                    <a:pt x="87" y="66"/>
                  </a:cubicBezTo>
                  <a:cubicBezTo>
                    <a:pt x="93" y="77"/>
                    <a:pt x="91" y="89"/>
                    <a:pt x="90" y="101"/>
                  </a:cubicBezTo>
                  <a:cubicBezTo>
                    <a:pt x="87" y="93"/>
                    <a:pt x="75" y="92"/>
                    <a:pt x="67" y="87"/>
                  </a:cubicBezTo>
                  <a:cubicBezTo>
                    <a:pt x="61" y="79"/>
                    <a:pt x="53" y="78"/>
                    <a:pt x="43" y="77"/>
                  </a:cubicBezTo>
                  <a:cubicBezTo>
                    <a:pt x="41" y="68"/>
                    <a:pt x="12" y="73"/>
                    <a:pt x="40" y="75"/>
                  </a:cubicBezTo>
                  <a:cubicBezTo>
                    <a:pt x="47" y="78"/>
                    <a:pt x="76" y="90"/>
                    <a:pt x="85" y="95"/>
                  </a:cubicBezTo>
                  <a:cubicBezTo>
                    <a:pt x="87" y="103"/>
                    <a:pt x="88" y="103"/>
                    <a:pt x="96" y="105"/>
                  </a:cubicBezTo>
                  <a:cubicBezTo>
                    <a:pt x="98" y="114"/>
                    <a:pt x="99" y="143"/>
                    <a:pt x="87" y="149"/>
                  </a:cubicBezTo>
                  <a:cubicBezTo>
                    <a:pt x="80" y="145"/>
                    <a:pt x="82" y="142"/>
                    <a:pt x="76" y="137"/>
                  </a:cubicBezTo>
                  <a:cubicBezTo>
                    <a:pt x="72" y="131"/>
                    <a:pt x="71" y="129"/>
                    <a:pt x="64" y="128"/>
                  </a:cubicBezTo>
                  <a:cubicBezTo>
                    <a:pt x="57" y="125"/>
                    <a:pt x="50" y="123"/>
                    <a:pt x="43" y="120"/>
                  </a:cubicBezTo>
                  <a:cubicBezTo>
                    <a:pt x="33" y="116"/>
                    <a:pt x="5" y="103"/>
                    <a:pt x="1" y="102"/>
                  </a:cubicBezTo>
                  <a:cubicBezTo>
                    <a:pt x="12" y="106"/>
                    <a:pt x="35" y="102"/>
                    <a:pt x="16" y="113"/>
                  </a:cubicBezTo>
                  <a:cubicBezTo>
                    <a:pt x="25" y="113"/>
                    <a:pt x="34" y="112"/>
                    <a:pt x="42" y="114"/>
                  </a:cubicBezTo>
                  <a:cubicBezTo>
                    <a:pt x="44" y="115"/>
                    <a:pt x="42" y="118"/>
                    <a:pt x="43" y="120"/>
                  </a:cubicBezTo>
                  <a:cubicBezTo>
                    <a:pt x="44" y="122"/>
                    <a:pt x="52" y="123"/>
                    <a:pt x="54" y="123"/>
                  </a:cubicBezTo>
                  <a:cubicBezTo>
                    <a:pt x="61" y="128"/>
                    <a:pt x="78" y="146"/>
                    <a:pt x="84" y="153"/>
                  </a:cubicBezTo>
                  <a:cubicBezTo>
                    <a:pt x="86" y="158"/>
                    <a:pt x="90" y="157"/>
                    <a:pt x="88" y="165"/>
                  </a:cubicBezTo>
                  <a:cubicBezTo>
                    <a:pt x="86" y="173"/>
                    <a:pt x="78" y="197"/>
                    <a:pt x="72" y="203"/>
                  </a:cubicBezTo>
                  <a:lnTo>
                    <a:pt x="51" y="204"/>
                  </a:ln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76" name="Freeform 804"/>
            <p:cNvSpPr>
              <a:spLocks/>
            </p:cNvSpPr>
            <p:nvPr/>
          </p:nvSpPr>
          <p:spPr bwMode="auto">
            <a:xfrm>
              <a:off x="847" y="3852"/>
              <a:ext cx="91" cy="84"/>
            </a:xfrm>
            <a:custGeom>
              <a:avLst/>
              <a:gdLst>
                <a:gd name="T0" fmla="*/ 132 w 186"/>
                <a:gd name="T1" fmla="*/ 3 h 175"/>
                <a:gd name="T2" fmla="*/ 101 w 186"/>
                <a:gd name="T3" fmla="*/ 7 h 175"/>
                <a:gd name="T4" fmla="*/ 71 w 186"/>
                <a:gd name="T5" fmla="*/ 48 h 175"/>
                <a:gd name="T6" fmla="*/ 66 w 186"/>
                <a:gd name="T7" fmla="*/ 52 h 175"/>
                <a:gd name="T8" fmla="*/ 62 w 186"/>
                <a:gd name="T9" fmla="*/ 58 h 175"/>
                <a:gd name="T10" fmla="*/ 51 w 186"/>
                <a:gd name="T11" fmla="*/ 69 h 175"/>
                <a:gd name="T12" fmla="*/ 42 w 186"/>
                <a:gd name="T13" fmla="*/ 84 h 175"/>
                <a:gd name="T14" fmla="*/ 35 w 186"/>
                <a:gd name="T15" fmla="*/ 100 h 175"/>
                <a:gd name="T16" fmla="*/ 60 w 186"/>
                <a:gd name="T17" fmla="*/ 111 h 175"/>
                <a:gd name="T18" fmla="*/ 83 w 186"/>
                <a:gd name="T19" fmla="*/ 123 h 175"/>
                <a:gd name="T20" fmla="*/ 120 w 186"/>
                <a:gd name="T21" fmla="*/ 159 h 175"/>
                <a:gd name="T22" fmla="*/ 140 w 186"/>
                <a:gd name="T23" fmla="*/ 171 h 175"/>
                <a:gd name="T24" fmla="*/ 155 w 186"/>
                <a:gd name="T25" fmla="*/ 156 h 175"/>
                <a:gd name="T26" fmla="*/ 144 w 186"/>
                <a:gd name="T27" fmla="*/ 147 h 175"/>
                <a:gd name="T28" fmla="*/ 128 w 186"/>
                <a:gd name="T29" fmla="*/ 141 h 175"/>
                <a:gd name="T30" fmla="*/ 131 w 186"/>
                <a:gd name="T31" fmla="*/ 112 h 175"/>
                <a:gd name="T32" fmla="*/ 143 w 186"/>
                <a:gd name="T33" fmla="*/ 114 h 175"/>
                <a:gd name="T34" fmla="*/ 140 w 186"/>
                <a:gd name="T35" fmla="*/ 127 h 175"/>
                <a:gd name="T36" fmla="*/ 146 w 186"/>
                <a:gd name="T37" fmla="*/ 130 h 175"/>
                <a:gd name="T38" fmla="*/ 174 w 186"/>
                <a:gd name="T39" fmla="*/ 135 h 175"/>
                <a:gd name="T40" fmla="*/ 165 w 186"/>
                <a:gd name="T41" fmla="*/ 175 h 175"/>
                <a:gd name="T42" fmla="*/ 108 w 186"/>
                <a:gd name="T43" fmla="*/ 166 h 175"/>
                <a:gd name="T44" fmla="*/ 63 w 186"/>
                <a:gd name="T45" fmla="*/ 130 h 175"/>
                <a:gd name="T46" fmla="*/ 41 w 186"/>
                <a:gd name="T47" fmla="*/ 117 h 175"/>
                <a:gd name="T48" fmla="*/ 9 w 186"/>
                <a:gd name="T49" fmla="*/ 112 h 175"/>
                <a:gd name="T50" fmla="*/ 8 w 186"/>
                <a:gd name="T51" fmla="*/ 96 h 175"/>
                <a:gd name="T52" fmla="*/ 18 w 186"/>
                <a:gd name="T53" fmla="*/ 85 h 175"/>
                <a:gd name="T54" fmla="*/ 44 w 186"/>
                <a:gd name="T55" fmla="*/ 55 h 175"/>
                <a:gd name="T56" fmla="*/ 51 w 186"/>
                <a:gd name="T57" fmla="*/ 42 h 175"/>
                <a:gd name="T58" fmla="*/ 65 w 186"/>
                <a:gd name="T59" fmla="*/ 27 h 175"/>
                <a:gd name="T60" fmla="*/ 77 w 186"/>
                <a:gd name="T61" fmla="*/ 18 h 175"/>
                <a:gd name="T62" fmla="*/ 89 w 186"/>
                <a:gd name="T63" fmla="*/ 9 h 175"/>
                <a:gd name="T64" fmla="*/ 107 w 186"/>
                <a:gd name="T65" fmla="*/ 0 h 175"/>
                <a:gd name="T66" fmla="*/ 132 w 186"/>
                <a:gd name="T67" fmla="*/ 3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86" h="175">
                  <a:moveTo>
                    <a:pt x="132" y="3"/>
                  </a:moveTo>
                  <a:cubicBezTo>
                    <a:pt x="122" y="4"/>
                    <a:pt x="111" y="6"/>
                    <a:pt x="101" y="7"/>
                  </a:cubicBezTo>
                  <a:cubicBezTo>
                    <a:pt x="95" y="18"/>
                    <a:pt x="80" y="37"/>
                    <a:pt x="71" y="48"/>
                  </a:cubicBezTo>
                  <a:cubicBezTo>
                    <a:pt x="70" y="50"/>
                    <a:pt x="67" y="50"/>
                    <a:pt x="66" y="52"/>
                  </a:cubicBezTo>
                  <a:cubicBezTo>
                    <a:pt x="64" y="54"/>
                    <a:pt x="64" y="56"/>
                    <a:pt x="62" y="58"/>
                  </a:cubicBezTo>
                  <a:cubicBezTo>
                    <a:pt x="59" y="62"/>
                    <a:pt x="51" y="69"/>
                    <a:pt x="51" y="69"/>
                  </a:cubicBezTo>
                  <a:cubicBezTo>
                    <a:pt x="50" y="78"/>
                    <a:pt x="50" y="80"/>
                    <a:pt x="42" y="84"/>
                  </a:cubicBezTo>
                  <a:cubicBezTo>
                    <a:pt x="39" y="90"/>
                    <a:pt x="36" y="93"/>
                    <a:pt x="35" y="100"/>
                  </a:cubicBezTo>
                  <a:cubicBezTo>
                    <a:pt x="40" y="107"/>
                    <a:pt x="51" y="109"/>
                    <a:pt x="60" y="111"/>
                  </a:cubicBezTo>
                  <a:cubicBezTo>
                    <a:pt x="68" y="116"/>
                    <a:pt x="74" y="120"/>
                    <a:pt x="83" y="123"/>
                  </a:cubicBezTo>
                  <a:cubicBezTo>
                    <a:pt x="94" y="134"/>
                    <a:pt x="106" y="155"/>
                    <a:pt x="120" y="159"/>
                  </a:cubicBezTo>
                  <a:cubicBezTo>
                    <a:pt x="123" y="167"/>
                    <a:pt x="132" y="168"/>
                    <a:pt x="140" y="171"/>
                  </a:cubicBezTo>
                  <a:cubicBezTo>
                    <a:pt x="164" y="166"/>
                    <a:pt x="144" y="169"/>
                    <a:pt x="155" y="156"/>
                  </a:cubicBezTo>
                  <a:cubicBezTo>
                    <a:pt x="153" y="149"/>
                    <a:pt x="151" y="148"/>
                    <a:pt x="144" y="147"/>
                  </a:cubicBezTo>
                  <a:cubicBezTo>
                    <a:pt x="138" y="144"/>
                    <a:pt x="135" y="142"/>
                    <a:pt x="128" y="141"/>
                  </a:cubicBezTo>
                  <a:cubicBezTo>
                    <a:pt x="114" y="132"/>
                    <a:pt x="126" y="123"/>
                    <a:pt x="131" y="112"/>
                  </a:cubicBezTo>
                  <a:cubicBezTo>
                    <a:pt x="135" y="113"/>
                    <a:pt x="140" y="111"/>
                    <a:pt x="143" y="114"/>
                  </a:cubicBezTo>
                  <a:cubicBezTo>
                    <a:pt x="146" y="117"/>
                    <a:pt x="141" y="123"/>
                    <a:pt x="140" y="127"/>
                  </a:cubicBezTo>
                  <a:cubicBezTo>
                    <a:pt x="138" y="134"/>
                    <a:pt x="135" y="133"/>
                    <a:pt x="146" y="130"/>
                  </a:cubicBezTo>
                  <a:cubicBezTo>
                    <a:pt x="149" y="111"/>
                    <a:pt x="165" y="130"/>
                    <a:pt x="174" y="135"/>
                  </a:cubicBezTo>
                  <a:cubicBezTo>
                    <a:pt x="186" y="150"/>
                    <a:pt x="183" y="172"/>
                    <a:pt x="165" y="175"/>
                  </a:cubicBezTo>
                  <a:cubicBezTo>
                    <a:pt x="133" y="174"/>
                    <a:pt x="131" y="174"/>
                    <a:pt x="108" y="166"/>
                  </a:cubicBezTo>
                  <a:cubicBezTo>
                    <a:pt x="96" y="150"/>
                    <a:pt x="80" y="140"/>
                    <a:pt x="63" y="130"/>
                  </a:cubicBezTo>
                  <a:cubicBezTo>
                    <a:pt x="55" y="125"/>
                    <a:pt x="51" y="118"/>
                    <a:pt x="41" y="117"/>
                  </a:cubicBezTo>
                  <a:cubicBezTo>
                    <a:pt x="31" y="113"/>
                    <a:pt x="19" y="113"/>
                    <a:pt x="9" y="112"/>
                  </a:cubicBezTo>
                  <a:cubicBezTo>
                    <a:pt x="0" y="108"/>
                    <a:pt x="3" y="103"/>
                    <a:pt x="8" y="96"/>
                  </a:cubicBezTo>
                  <a:cubicBezTo>
                    <a:pt x="9" y="89"/>
                    <a:pt x="13" y="89"/>
                    <a:pt x="18" y="85"/>
                  </a:cubicBezTo>
                  <a:cubicBezTo>
                    <a:pt x="24" y="74"/>
                    <a:pt x="32" y="60"/>
                    <a:pt x="44" y="55"/>
                  </a:cubicBezTo>
                  <a:cubicBezTo>
                    <a:pt x="45" y="48"/>
                    <a:pt x="46" y="46"/>
                    <a:pt x="51" y="42"/>
                  </a:cubicBezTo>
                  <a:cubicBezTo>
                    <a:pt x="55" y="36"/>
                    <a:pt x="59" y="32"/>
                    <a:pt x="65" y="27"/>
                  </a:cubicBezTo>
                  <a:cubicBezTo>
                    <a:pt x="66" y="19"/>
                    <a:pt x="69" y="19"/>
                    <a:pt x="77" y="18"/>
                  </a:cubicBezTo>
                  <a:cubicBezTo>
                    <a:pt x="81" y="12"/>
                    <a:pt x="82" y="10"/>
                    <a:pt x="89" y="9"/>
                  </a:cubicBezTo>
                  <a:cubicBezTo>
                    <a:pt x="95" y="5"/>
                    <a:pt x="100" y="1"/>
                    <a:pt x="107" y="0"/>
                  </a:cubicBezTo>
                  <a:cubicBezTo>
                    <a:pt x="115" y="1"/>
                    <a:pt x="124" y="3"/>
                    <a:pt x="132" y="3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77" name="Freeform 805"/>
            <p:cNvSpPr>
              <a:spLocks/>
            </p:cNvSpPr>
            <p:nvPr/>
          </p:nvSpPr>
          <p:spPr bwMode="auto">
            <a:xfrm>
              <a:off x="775" y="3831"/>
              <a:ext cx="85" cy="54"/>
            </a:xfrm>
            <a:custGeom>
              <a:avLst/>
              <a:gdLst>
                <a:gd name="T0" fmla="*/ 170 w 173"/>
                <a:gd name="T1" fmla="*/ 26 h 113"/>
                <a:gd name="T2" fmla="*/ 143 w 173"/>
                <a:gd name="T3" fmla="*/ 30 h 113"/>
                <a:gd name="T4" fmla="*/ 148 w 173"/>
                <a:gd name="T5" fmla="*/ 32 h 113"/>
                <a:gd name="T6" fmla="*/ 136 w 173"/>
                <a:gd name="T7" fmla="*/ 41 h 113"/>
                <a:gd name="T8" fmla="*/ 122 w 173"/>
                <a:gd name="T9" fmla="*/ 57 h 113"/>
                <a:gd name="T10" fmla="*/ 98 w 173"/>
                <a:gd name="T11" fmla="*/ 80 h 113"/>
                <a:gd name="T12" fmla="*/ 92 w 173"/>
                <a:gd name="T13" fmla="*/ 99 h 113"/>
                <a:gd name="T14" fmla="*/ 52 w 173"/>
                <a:gd name="T15" fmla="*/ 84 h 113"/>
                <a:gd name="T16" fmla="*/ 29 w 173"/>
                <a:gd name="T17" fmla="*/ 80 h 113"/>
                <a:gd name="T18" fmla="*/ 40 w 173"/>
                <a:gd name="T19" fmla="*/ 66 h 113"/>
                <a:gd name="T20" fmla="*/ 40 w 173"/>
                <a:gd name="T21" fmla="*/ 48 h 113"/>
                <a:gd name="T22" fmla="*/ 64 w 173"/>
                <a:gd name="T23" fmla="*/ 29 h 113"/>
                <a:gd name="T24" fmla="*/ 77 w 173"/>
                <a:gd name="T25" fmla="*/ 21 h 113"/>
                <a:gd name="T26" fmla="*/ 100 w 173"/>
                <a:gd name="T27" fmla="*/ 5 h 113"/>
                <a:gd name="T28" fmla="*/ 95 w 173"/>
                <a:gd name="T29" fmla="*/ 2 h 113"/>
                <a:gd name="T30" fmla="*/ 100 w 173"/>
                <a:gd name="T31" fmla="*/ 3 h 113"/>
                <a:gd name="T32" fmla="*/ 109 w 173"/>
                <a:gd name="T33" fmla="*/ 8 h 113"/>
                <a:gd name="T34" fmla="*/ 103 w 173"/>
                <a:gd name="T35" fmla="*/ 0 h 113"/>
                <a:gd name="T36" fmla="*/ 80 w 173"/>
                <a:gd name="T37" fmla="*/ 6 h 113"/>
                <a:gd name="T38" fmla="*/ 17 w 173"/>
                <a:gd name="T39" fmla="*/ 62 h 113"/>
                <a:gd name="T40" fmla="*/ 11 w 173"/>
                <a:gd name="T41" fmla="*/ 80 h 113"/>
                <a:gd name="T42" fmla="*/ 2 w 173"/>
                <a:gd name="T43" fmla="*/ 78 h 113"/>
                <a:gd name="T44" fmla="*/ 7 w 173"/>
                <a:gd name="T45" fmla="*/ 81 h 113"/>
                <a:gd name="T46" fmla="*/ 17 w 173"/>
                <a:gd name="T47" fmla="*/ 86 h 113"/>
                <a:gd name="T48" fmla="*/ 26 w 173"/>
                <a:gd name="T49" fmla="*/ 87 h 113"/>
                <a:gd name="T50" fmla="*/ 53 w 173"/>
                <a:gd name="T51" fmla="*/ 93 h 113"/>
                <a:gd name="T52" fmla="*/ 67 w 173"/>
                <a:gd name="T53" fmla="*/ 99 h 113"/>
                <a:gd name="T54" fmla="*/ 85 w 173"/>
                <a:gd name="T55" fmla="*/ 108 h 113"/>
                <a:gd name="T56" fmla="*/ 107 w 173"/>
                <a:gd name="T57" fmla="*/ 111 h 113"/>
                <a:gd name="T58" fmla="*/ 133 w 173"/>
                <a:gd name="T59" fmla="*/ 80 h 113"/>
                <a:gd name="T60" fmla="*/ 140 w 173"/>
                <a:gd name="T61" fmla="*/ 68 h 113"/>
                <a:gd name="T62" fmla="*/ 145 w 173"/>
                <a:gd name="T63" fmla="*/ 53 h 113"/>
                <a:gd name="T64" fmla="*/ 169 w 173"/>
                <a:gd name="T65" fmla="*/ 35 h 113"/>
                <a:gd name="T66" fmla="*/ 170 w 173"/>
                <a:gd name="T67" fmla="*/ 2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3" h="113">
                  <a:moveTo>
                    <a:pt x="170" y="26"/>
                  </a:moveTo>
                  <a:cubicBezTo>
                    <a:pt x="161" y="27"/>
                    <a:pt x="149" y="24"/>
                    <a:pt x="143" y="30"/>
                  </a:cubicBezTo>
                  <a:cubicBezTo>
                    <a:pt x="142" y="31"/>
                    <a:pt x="146" y="31"/>
                    <a:pt x="148" y="32"/>
                  </a:cubicBezTo>
                  <a:cubicBezTo>
                    <a:pt x="145" y="38"/>
                    <a:pt x="141" y="37"/>
                    <a:pt x="136" y="41"/>
                  </a:cubicBezTo>
                  <a:cubicBezTo>
                    <a:pt x="131" y="52"/>
                    <a:pt x="135" y="54"/>
                    <a:pt x="122" y="57"/>
                  </a:cubicBezTo>
                  <a:cubicBezTo>
                    <a:pt x="110" y="63"/>
                    <a:pt x="111" y="75"/>
                    <a:pt x="98" y="80"/>
                  </a:cubicBezTo>
                  <a:cubicBezTo>
                    <a:pt x="97" y="86"/>
                    <a:pt x="95" y="93"/>
                    <a:pt x="92" y="99"/>
                  </a:cubicBezTo>
                  <a:cubicBezTo>
                    <a:pt x="78" y="92"/>
                    <a:pt x="67" y="87"/>
                    <a:pt x="52" y="84"/>
                  </a:cubicBezTo>
                  <a:cubicBezTo>
                    <a:pt x="44" y="82"/>
                    <a:pt x="29" y="80"/>
                    <a:pt x="29" y="80"/>
                  </a:cubicBezTo>
                  <a:cubicBezTo>
                    <a:pt x="22" y="76"/>
                    <a:pt x="35" y="71"/>
                    <a:pt x="40" y="66"/>
                  </a:cubicBezTo>
                  <a:cubicBezTo>
                    <a:pt x="41" y="58"/>
                    <a:pt x="44" y="55"/>
                    <a:pt x="40" y="48"/>
                  </a:cubicBezTo>
                  <a:cubicBezTo>
                    <a:pt x="47" y="40"/>
                    <a:pt x="56" y="36"/>
                    <a:pt x="64" y="29"/>
                  </a:cubicBezTo>
                  <a:cubicBezTo>
                    <a:pt x="68" y="22"/>
                    <a:pt x="71" y="24"/>
                    <a:pt x="77" y="21"/>
                  </a:cubicBezTo>
                  <a:cubicBezTo>
                    <a:pt x="80" y="14"/>
                    <a:pt x="93" y="9"/>
                    <a:pt x="100" y="5"/>
                  </a:cubicBezTo>
                  <a:cubicBezTo>
                    <a:pt x="98" y="4"/>
                    <a:pt x="95" y="4"/>
                    <a:pt x="95" y="2"/>
                  </a:cubicBezTo>
                  <a:cubicBezTo>
                    <a:pt x="95" y="0"/>
                    <a:pt x="98" y="2"/>
                    <a:pt x="100" y="3"/>
                  </a:cubicBezTo>
                  <a:cubicBezTo>
                    <a:pt x="103" y="4"/>
                    <a:pt x="106" y="6"/>
                    <a:pt x="109" y="8"/>
                  </a:cubicBezTo>
                  <a:cubicBezTo>
                    <a:pt x="127" y="4"/>
                    <a:pt x="112" y="3"/>
                    <a:pt x="103" y="0"/>
                  </a:cubicBezTo>
                  <a:cubicBezTo>
                    <a:pt x="94" y="1"/>
                    <a:pt x="88" y="5"/>
                    <a:pt x="80" y="6"/>
                  </a:cubicBezTo>
                  <a:cubicBezTo>
                    <a:pt x="52" y="20"/>
                    <a:pt x="33" y="35"/>
                    <a:pt x="17" y="62"/>
                  </a:cubicBezTo>
                  <a:cubicBezTo>
                    <a:pt x="16" y="69"/>
                    <a:pt x="14" y="74"/>
                    <a:pt x="11" y="80"/>
                  </a:cubicBezTo>
                  <a:cubicBezTo>
                    <a:pt x="8" y="79"/>
                    <a:pt x="5" y="77"/>
                    <a:pt x="2" y="78"/>
                  </a:cubicBezTo>
                  <a:cubicBezTo>
                    <a:pt x="0" y="78"/>
                    <a:pt x="5" y="80"/>
                    <a:pt x="7" y="81"/>
                  </a:cubicBezTo>
                  <a:cubicBezTo>
                    <a:pt x="10" y="83"/>
                    <a:pt x="13" y="86"/>
                    <a:pt x="17" y="86"/>
                  </a:cubicBezTo>
                  <a:cubicBezTo>
                    <a:pt x="20" y="86"/>
                    <a:pt x="23" y="87"/>
                    <a:pt x="26" y="87"/>
                  </a:cubicBezTo>
                  <a:cubicBezTo>
                    <a:pt x="35" y="90"/>
                    <a:pt x="44" y="91"/>
                    <a:pt x="53" y="93"/>
                  </a:cubicBezTo>
                  <a:cubicBezTo>
                    <a:pt x="58" y="96"/>
                    <a:pt x="61" y="98"/>
                    <a:pt x="67" y="99"/>
                  </a:cubicBezTo>
                  <a:cubicBezTo>
                    <a:pt x="74" y="102"/>
                    <a:pt x="78" y="107"/>
                    <a:pt x="85" y="108"/>
                  </a:cubicBezTo>
                  <a:cubicBezTo>
                    <a:pt x="95" y="113"/>
                    <a:pt x="93" y="113"/>
                    <a:pt x="107" y="111"/>
                  </a:cubicBezTo>
                  <a:cubicBezTo>
                    <a:pt x="113" y="99"/>
                    <a:pt x="125" y="91"/>
                    <a:pt x="133" y="80"/>
                  </a:cubicBezTo>
                  <a:cubicBezTo>
                    <a:pt x="134" y="74"/>
                    <a:pt x="135" y="72"/>
                    <a:pt x="140" y="68"/>
                  </a:cubicBezTo>
                  <a:cubicBezTo>
                    <a:pt x="142" y="63"/>
                    <a:pt x="143" y="58"/>
                    <a:pt x="145" y="53"/>
                  </a:cubicBezTo>
                  <a:cubicBezTo>
                    <a:pt x="147" y="44"/>
                    <a:pt x="160" y="36"/>
                    <a:pt x="169" y="35"/>
                  </a:cubicBezTo>
                  <a:cubicBezTo>
                    <a:pt x="173" y="29"/>
                    <a:pt x="173" y="32"/>
                    <a:pt x="170" y="26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78" name="Freeform 806"/>
            <p:cNvSpPr>
              <a:spLocks/>
            </p:cNvSpPr>
            <p:nvPr/>
          </p:nvSpPr>
          <p:spPr bwMode="auto">
            <a:xfrm>
              <a:off x="825" y="3821"/>
              <a:ext cx="50" cy="20"/>
            </a:xfrm>
            <a:custGeom>
              <a:avLst/>
              <a:gdLst>
                <a:gd name="T0" fmla="*/ 102 w 102"/>
                <a:gd name="T1" fmla="*/ 41 h 41"/>
                <a:gd name="T2" fmla="*/ 81 w 102"/>
                <a:gd name="T3" fmla="*/ 35 h 41"/>
                <a:gd name="T4" fmla="*/ 54 w 102"/>
                <a:gd name="T5" fmla="*/ 23 h 41"/>
                <a:gd name="T6" fmla="*/ 36 w 102"/>
                <a:gd name="T7" fmla="*/ 14 h 41"/>
                <a:gd name="T8" fmla="*/ 17 w 102"/>
                <a:gd name="T9" fmla="*/ 8 h 41"/>
                <a:gd name="T10" fmla="*/ 0 w 102"/>
                <a:gd name="T11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2" h="41">
                  <a:moveTo>
                    <a:pt x="102" y="41"/>
                  </a:moveTo>
                  <a:cubicBezTo>
                    <a:pt x="94" y="39"/>
                    <a:pt x="89" y="36"/>
                    <a:pt x="81" y="35"/>
                  </a:cubicBezTo>
                  <a:cubicBezTo>
                    <a:pt x="73" y="31"/>
                    <a:pt x="63" y="25"/>
                    <a:pt x="54" y="23"/>
                  </a:cubicBezTo>
                  <a:cubicBezTo>
                    <a:pt x="49" y="19"/>
                    <a:pt x="42" y="15"/>
                    <a:pt x="36" y="14"/>
                  </a:cubicBezTo>
                  <a:cubicBezTo>
                    <a:pt x="29" y="9"/>
                    <a:pt x="26" y="9"/>
                    <a:pt x="17" y="8"/>
                  </a:cubicBezTo>
                  <a:cubicBezTo>
                    <a:pt x="11" y="6"/>
                    <a:pt x="6" y="0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79" name="Freeform 807"/>
            <p:cNvSpPr>
              <a:spLocks/>
            </p:cNvSpPr>
            <p:nvPr/>
          </p:nvSpPr>
          <p:spPr bwMode="auto">
            <a:xfrm>
              <a:off x="761" y="3708"/>
              <a:ext cx="41" cy="104"/>
            </a:xfrm>
            <a:custGeom>
              <a:avLst/>
              <a:gdLst>
                <a:gd name="T0" fmla="*/ 38 w 84"/>
                <a:gd name="T1" fmla="*/ 0 h 217"/>
                <a:gd name="T2" fmla="*/ 27 w 84"/>
                <a:gd name="T3" fmla="*/ 7 h 217"/>
                <a:gd name="T4" fmla="*/ 18 w 84"/>
                <a:gd name="T5" fmla="*/ 69 h 217"/>
                <a:gd name="T6" fmla="*/ 6 w 84"/>
                <a:gd name="T7" fmla="*/ 136 h 217"/>
                <a:gd name="T8" fmla="*/ 5 w 84"/>
                <a:gd name="T9" fmla="*/ 181 h 217"/>
                <a:gd name="T10" fmla="*/ 39 w 84"/>
                <a:gd name="T11" fmla="*/ 199 h 217"/>
                <a:gd name="T12" fmla="*/ 65 w 84"/>
                <a:gd name="T13" fmla="*/ 214 h 217"/>
                <a:gd name="T14" fmla="*/ 84 w 84"/>
                <a:gd name="T15" fmla="*/ 216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217">
                  <a:moveTo>
                    <a:pt x="38" y="0"/>
                  </a:moveTo>
                  <a:cubicBezTo>
                    <a:pt x="32" y="1"/>
                    <a:pt x="30" y="1"/>
                    <a:pt x="27" y="7"/>
                  </a:cubicBezTo>
                  <a:cubicBezTo>
                    <a:pt x="23" y="27"/>
                    <a:pt x="25" y="49"/>
                    <a:pt x="18" y="69"/>
                  </a:cubicBezTo>
                  <a:cubicBezTo>
                    <a:pt x="17" y="91"/>
                    <a:pt x="16" y="116"/>
                    <a:pt x="6" y="136"/>
                  </a:cubicBezTo>
                  <a:cubicBezTo>
                    <a:pt x="3" y="155"/>
                    <a:pt x="0" y="153"/>
                    <a:pt x="5" y="181"/>
                  </a:cubicBezTo>
                  <a:cubicBezTo>
                    <a:pt x="6" y="185"/>
                    <a:pt x="34" y="198"/>
                    <a:pt x="39" y="199"/>
                  </a:cubicBezTo>
                  <a:cubicBezTo>
                    <a:pt x="49" y="203"/>
                    <a:pt x="54" y="212"/>
                    <a:pt x="65" y="214"/>
                  </a:cubicBezTo>
                  <a:cubicBezTo>
                    <a:pt x="71" y="217"/>
                    <a:pt x="84" y="216"/>
                    <a:pt x="84" y="216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80" name="Freeform 808"/>
            <p:cNvSpPr>
              <a:spLocks/>
            </p:cNvSpPr>
            <p:nvPr/>
          </p:nvSpPr>
          <p:spPr bwMode="auto">
            <a:xfrm>
              <a:off x="743" y="3708"/>
              <a:ext cx="31" cy="127"/>
            </a:xfrm>
            <a:custGeom>
              <a:avLst/>
              <a:gdLst>
                <a:gd name="T0" fmla="*/ 63 w 63"/>
                <a:gd name="T1" fmla="*/ 1 h 265"/>
                <a:gd name="T2" fmla="*/ 52 w 63"/>
                <a:gd name="T3" fmla="*/ 45 h 265"/>
                <a:gd name="T4" fmla="*/ 42 w 63"/>
                <a:gd name="T5" fmla="*/ 111 h 265"/>
                <a:gd name="T6" fmla="*/ 30 w 63"/>
                <a:gd name="T7" fmla="*/ 121 h 265"/>
                <a:gd name="T8" fmla="*/ 31 w 63"/>
                <a:gd name="T9" fmla="*/ 129 h 265"/>
                <a:gd name="T10" fmla="*/ 19 w 63"/>
                <a:gd name="T11" fmla="*/ 145 h 265"/>
                <a:gd name="T12" fmla="*/ 10 w 63"/>
                <a:gd name="T13" fmla="*/ 202 h 265"/>
                <a:gd name="T14" fmla="*/ 16 w 63"/>
                <a:gd name="T15" fmla="*/ 87 h 265"/>
                <a:gd name="T16" fmla="*/ 15 w 63"/>
                <a:gd name="T17" fmla="*/ 46 h 265"/>
                <a:gd name="T18" fmla="*/ 27 w 63"/>
                <a:gd name="T19" fmla="*/ 9 h 265"/>
                <a:gd name="T20" fmla="*/ 63 w 63"/>
                <a:gd name="T21" fmla="*/ 1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3" h="265">
                  <a:moveTo>
                    <a:pt x="63" y="1"/>
                  </a:moveTo>
                  <a:cubicBezTo>
                    <a:pt x="50" y="14"/>
                    <a:pt x="59" y="28"/>
                    <a:pt x="52" y="45"/>
                  </a:cubicBezTo>
                  <a:cubicBezTo>
                    <a:pt x="51" y="60"/>
                    <a:pt x="52" y="97"/>
                    <a:pt x="42" y="111"/>
                  </a:cubicBezTo>
                  <a:cubicBezTo>
                    <a:pt x="40" y="115"/>
                    <a:pt x="33" y="117"/>
                    <a:pt x="30" y="121"/>
                  </a:cubicBezTo>
                  <a:cubicBezTo>
                    <a:pt x="36" y="125"/>
                    <a:pt x="36" y="146"/>
                    <a:pt x="31" y="129"/>
                  </a:cubicBezTo>
                  <a:cubicBezTo>
                    <a:pt x="23" y="135"/>
                    <a:pt x="23" y="137"/>
                    <a:pt x="19" y="145"/>
                  </a:cubicBezTo>
                  <a:cubicBezTo>
                    <a:pt x="18" y="265"/>
                    <a:pt x="19" y="255"/>
                    <a:pt x="10" y="202"/>
                  </a:cubicBezTo>
                  <a:cubicBezTo>
                    <a:pt x="9" y="172"/>
                    <a:pt x="0" y="109"/>
                    <a:pt x="16" y="87"/>
                  </a:cubicBezTo>
                  <a:cubicBezTo>
                    <a:pt x="18" y="74"/>
                    <a:pt x="22" y="58"/>
                    <a:pt x="15" y="46"/>
                  </a:cubicBezTo>
                  <a:cubicBezTo>
                    <a:pt x="15" y="34"/>
                    <a:pt x="11" y="12"/>
                    <a:pt x="27" y="9"/>
                  </a:cubicBezTo>
                  <a:cubicBezTo>
                    <a:pt x="41" y="2"/>
                    <a:pt x="46" y="0"/>
                    <a:pt x="63" y="1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81" name="Freeform 809"/>
            <p:cNvSpPr>
              <a:spLocks/>
            </p:cNvSpPr>
            <p:nvPr/>
          </p:nvSpPr>
          <p:spPr bwMode="auto">
            <a:xfrm>
              <a:off x="739" y="3710"/>
              <a:ext cx="18" cy="126"/>
            </a:xfrm>
            <a:custGeom>
              <a:avLst/>
              <a:gdLst>
                <a:gd name="T0" fmla="*/ 29 w 36"/>
                <a:gd name="T1" fmla="*/ 20 h 261"/>
                <a:gd name="T2" fmla="*/ 18 w 36"/>
                <a:gd name="T3" fmla="*/ 29 h 261"/>
                <a:gd name="T4" fmla="*/ 23 w 36"/>
                <a:gd name="T5" fmla="*/ 71 h 261"/>
                <a:gd name="T6" fmla="*/ 17 w 36"/>
                <a:gd name="T7" fmla="*/ 106 h 261"/>
                <a:gd name="T8" fmla="*/ 11 w 36"/>
                <a:gd name="T9" fmla="*/ 214 h 261"/>
                <a:gd name="T10" fmla="*/ 11 w 36"/>
                <a:gd name="T11" fmla="*/ 76 h 261"/>
                <a:gd name="T12" fmla="*/ 15 w 36"/>
                <a:gd name="T13" fmla="*/ 56 h 261"/>
                <a:gd name="T14" fmla="*/ 2 w 36"/>
                <a:gd name="T15" fmla="*/ 13 h 261"/>
                <a:gd name="T16" fmla="*/ 18 w 36"/>
                <a:gd name="T17" fmla="*/ 10 h 261"/>
                <a:gd name="T18" fmla="*/ 29 w 36"/>
                <a:gd name="T19" fmla="*/ 2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261">
                  <a:moveTo>
                    <a:pt x="29" y="20"/>
                  </a:moveTo>
                  <a:cubicBezTo>
                    <a:pt x="23" y="22"/>
                    <a:pt x="21" y="24"/>
                    <a:pt x="18" y="29"/>
                  </a:cubicBezTo>
                  <a:cubicBezTo>
                    <a:pt x="17" y="39"/>
                    <a:pt x="23" y="58"/>
                    <a:pt x="23" y="71"/>
                  </a:cubicBezTo>
                  <a:cubicBezTo>
                    <a:pt x="23" y="84"/>
                    <a:pt x="19" y="82"/>
                    <a:pt x="17" y="106"/>
                  </a:cubicBezTo>
                  <a:cubicBezTo>
                    <a:pt x="14" y="233"/>
                    <a:pt x="19" y="261"/>
                    <a:pt x="11" y="214"/>
                  </a:cubicBezTo>
                  <a:cubicBezTo>
                    <a:pt x="10" y="181"/>
                    <a:pt x="0" y="98"/>
                    <a:pt x="11" y="76"/>
                  </a:cubicBezTo>
                  <a:cubicBezTo>
                    <a:pt x="14" y="60"/>
                    <a:pt x="13" y="67"/>
                    <a:pt x="15" y="56"/>
                  </a:cubicBezTo>
                  <a:cubicBezTo>
                    <a:pt x="14" y="32"/>
                    <a:pt x="21" y="15"/>
                    <a:pt x="2" y="13"/>
                  </a:cubicBezTo>
                  <a:cubicBezTo>
                    <a:pt x="8" y="9"/>
                    <a:pt x="11" y="11"/>
                    <a:pt x="18" y="10"/>
                  </a:cubicBezTo>
                  <a:cubicBezTo>
                    <a:pt x="20" y="0"/>
                    <a:pt x="36" y="20"/>
                    <a:pt x="29" y="20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82" name="Freeform 810"/>
            <p:cNvSpPr>
              <a:spLocks/>
            </p:cNvSpPr>
            <p:nvPr/>
          </p:nvSpPr>
          <p:spPr bwMode="auto">
            <a:xfrm>
              <a:off x="410" y="3756"/>
              <a:ext cx="240" cy="220"/>
            </a:xfrm>
            <a:custGeom>
              <a:avLst/>
              <a:gdLst>
                <a:gd name="T0" fmla="*/ 455 w 486"/>
                <a:gd name="T1" fmla="*/ 13 h 458"/>
                <a:gd name="T2" fmla="*/ 442 w 486"/>
                <a:gd name="T3" fmla="*/ 79 h 458"/>
                <a:gd name="T4" fmla="*/ 457 w 486"/>
                <a:gd name="T5" fmla="*/ 160 h 458"/>
                <a:gd name="T6" fmla="*/ 475 w 486"/>
                <a:gd name="T7" fmla="*/ 172 h 458"/>
                <a:gd name="T8" fmla="*/ 470 w 486"/>
                <a:gd name="T9" fmla="*/ 216 h 458"/>
                <a:gd name="T10" fmla="*/ 446 w 486"/>
                <a:gd name="T11" fmla="*/ 238 h 458"/>
                <a:gd name="T12" fmla="*/ 424 w 486"/>
                <a:gd name="T13" fmla="*/ 262 h 458"/>
                <a:gd name="T14" fmla="*/ 395 w 486"/>
                <a:gd name="T15" fmla="*/ 298 h 458"/>
                <a:gd name="T16" fmla="*/ 386 w 486"/>
                <a:gd name="T17" fmla="*/ 312 h 458"/>
                <a:gd name="T18" fmla="*/ 373 w 486"/>
                <a:gd name="T19" fmla="*/ 321 h 458"/>
                <a:gd name="T20" fmla="*/ 365 w 486"/>
                <a:gd name="T21" fmla="*/ 327 h 458"/>
                <a:gd name="T22" fmla="*/ 335 w 486"/>
                <a:gd name="T23" fmla="*/ 348 h 458"/>
                <a:gd name="T24" fmla="*/ 302 w 486"/>
                <a:gd name="T25" fmla="*/ 367 h 458"/>
                <a:gd name="T26" fmla="*/ 269 w 486"/>
                <a:gd name="T27" fmla="*/ 385 h 458"/>
                <a:gd name="T28" fmla="*/ 217 w 486"/>
                <a:gd name="T29" fmla="*/ 415 h 458"/>
                <a:gd name="T30" fmla="*/ 205 w 486"/>
                <a:gd name="T31" fmla="*/ 433 h 458"/>
                <a:gd name="T32" fmla="*/ 182 w 486"/>
                <a:gd name="T33" fmla="*/ 445 h 458"/>
                <a:gd name="T34" fmla="*/ 95 w 486"/>
                <a:gd name="T35" fmla="*/ 444 h 458"/>
                <a:gd name="T36" fmla="*/ 71 w 486"/>
                <a:gd name="T37" fmla="*/ 430 h 458"/>
                <a:gd name="T38" fmla="*/ 41 w 486"/>
                <a:gd name="T39" fmla="*/ 402 h 458"/>
                <a:gd name="T40" fmla="*/ 28 w 486"/>
                <a:gd name="T41" fmla="*/ 384 h 458"/>
                <a:gd name="T42" fmla="*/ 11 w 486"/>
                <a:gd name="T43" fmla="*/ 361 h 458"/>
                <a:gd name="T44" fmla="*/ 2 w 486"/>
                <a:gd name="T45" fmla="*/ 343 h 458"/>
                <a:gd name="T46" fmla="*/ 10 w 486"/>
                <a:gd name="T47" fmla="*/ 309 h 458"/>
                <a:gd name="T48" fmla="*/ 53 w 486"/>
                <a:gd name="T49" fmla="*/ 273 h 458"/>
                <a:gd name="T50" fmla="*/ 76 w 486"/>
                <a:gd name="T51" fmla="*/ 276 h 458"/>
                <a:gd name="T52" fmla="*/ 91 w 486"/>
                <a:gd name="T53" fmla="*/ 256 h 458"/>
                <a:gd name="T54" fmla="*/ 119 w 486"/>
                <a:gd name="T55" fmla="*/ 241 h 458"/>
                <a:gd name="T56" fmla="*/ 136 w 486"/>
                <a:gd name="T57" fmla="*/ 228 h 458"/>
                <a:gd name="T58" fmla="*/ 149 w 486"/>
                <a:gd name="T59" fmla="*/ 219 h 458"/>
                <a:gd name="T60" fmla="*/ 190 w 486"/>
                <a:gd name="T61" fmla="*/ 213 h 458"/>
                <a:gd name="T62" fmla="*/ 202 w 486"/>
                <a:gd name="T63" fmla="*/ 204 h 458"/>
                <a:gd name="T64" fmla="*/ 223 w 486"/>
                <a:gd name="T65" fmla="*/ 189 h 458"/>
                <a:gd name="T66" fmla="*/ 242 w 486"/>
                <a:gd name="T67" fmla="*/ 181 h 458"/>
                <a:gd name="T68" fmla="*/ 263 w 486"/>
                <a:gd name="T69" fmla="*/ 171 h 458"/>
                <a:gd name="T70" fmla="*/ 277 w 486"/>
                <a:gd name="T71" fmla="*/ 165 h 458"/>
                <a:gd name="T72" fmla="*/ 292 w 486"/>
                <a:gd name="T73" fmla="*/ 159 h 458"/>
                <a:gd name="T74" fmla="*/ 308 w 486"/>
                <a:gd name="T75" fmla="*/ 153 h 458"/>
                <a:gd name="T76" fmla="*/ 340 w 486"/>
                <a:gd name="T77" fmla="*/ 147 h 458"/>
                <a:gd name="T78" fmla="*/ 359 w 486"/>
                <a:gd name="T79" fmla="*/ 132 h 458"/>
                <a:gd name="T80" fmla="*/ 385 w 486"/>
                <a:gd name="T81" fmla="*/ 123 h 458"/>
                <a:gd name="T82" fmla="*/ 401 w 486"/>
                <a:gd name="T83" fmla="*/ 114 h 458"/>
                <a:gd name="T84" fmla="*/ 400 w 486"/>
                <a:gd name="T85" fmla="*/ 84 h 458"/>
                <a:gd name="T86" fmla="*/ 409 w 486"/>
                <a:gd name="T87" fmla="*/ 4 h 458"/>
                <a:gd name="T88" fmla="*/ 455 w 486"/>
                <a:gd name="T89" fmla="*/ 13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486" h="458">
                  <a:moveTo>
                    <a:pt x="455" y="13"/>
                  </a:moveTo>
                  <a:cubicBezTo>
                    <a:pt x="454" y="31"/>
                    <a:pt x="456" y="65"/>
                    <a:pt x="442" y="79"/>
                  </a:cubicBezTo>
                  <a:cubicBezTo>
                    <a:pt x="442" y="88"/>
                    <a:pt x="427" y="155"/>
                    <a:pt x="457" y="160"/>
                  </a:cubicBezTo>
                  <a:cubicBezTo>
                    <a:pt x="461" y="167"/>
                    <a:pt x="466" y="171"/>
                    <a:pt x="475" y="172"/>
                  </a:cubicBezTo>
                  <a:cubicBezTo>
                    <a:pt x="482" y="184"/>
                    <a:pt x="486" y="210"/>
                    <a:pt x="470" y="216"/>
                  </a:cubicBezTo>
                  <a:cubicBezTo>
                    <a:pt x="464" y="224"/>
                    <a:pt x="454" y="232"/>
                    <a:pt x="446" y="238"/>
                  </a:cubicBezTo>
                  <a:cubicBezTo>
                    <a:pt x="440" y="248"/>
                    <a:pt x="431" y="253"/>
                    <a:pt x="424" y="262"/>
                  </a:cubicBezTo>
                  <a:cubicBezTo>
                    <a:pt x="414" y="275"/>
                    <a:pt x="408" y="287"/>
                    <a:pt x="395" y="298"/>
                  </a:cubicBezTo>
                  <a:cubicBezTo>
                    <a:pt x="391" y="302"/>
                    <a:pt x="391" y="309"/>
                    <a:pt x="386" y="312"/>
                  </a:cubicBezTo>
                  <a:cubicBezTo>
                    <a:pt x="382" y="315"/>
                    <a:pt x="377" y="318"/>
                    <a:pt x="373" y="321"/>
                  </a:cubicBezTo>
                  <a:cubicBezTo>
                    <a:pt x="370" y="323"/>
                    <a:pt x="365" y="327"/>
                    <a:pt x="365" y="327"/>
                  </a:cubicBezTo>
                  <a:cubicBezTo>
                    <a:pt x="359" y="339"/>
                    <a:pt x="347" y="344"/>
                    <a:pt x="335" y="348"/>
                  </a:cubicBezTo>
                  <a:cubicBezTo>
                    <a:pt x="326" y="357"/>
                    <a:pt x="313" y="361"/>
                    <a:pt x="302" y="367"/>
                  </a:cubicBezTo>
                  <a:cubicBezTo>
                    <a:pt x="290" y="373"/>
                    <a:pt x="283" y="383"/>
                    <a:pt x="269" y="385"/>
                  </a:cubicBezTo>
                  <a:cubicBezTo>
                    <a:pt x="253" y="397"/>
                    <a:pt x="233" y="403"/>
                    <a:pt x="217" y="415"/>
                  </a:cubicBezTo>
                  <a:cubicBezTo>
                    <a:pt x="213" y="422"/>
                    <a:pt x="212" y="428"/>
                    <a:pt x="205" y="433"/>
                  </a:cubicBezTo>
                  <a:cubicBezTo>
                    <a:pt x="201" y="440"/>
                    <a:pt x="190" y="444"/>
                    <a:pt x="182" y="445"/>
                  </a:cubicBezTo>
                  <a:cubicBezTo>
                    <a:pt x="156" y="458"/>
                    <a:pt x="123" y="450"/>
                    <a:pt x="95" y="444"/>
                  </a:cubicBezTo>
                  <a:cubicBezTo>
                    <a:pt x="86" y="440"/>
                    <a:pt x="79" y="435"/>
                    <a:pt x="71" y="430"/>
                  </a:cubicBezTo>
                  <a:cubicBezTo>
                    <a:pt x="64" y="420"/>
                    <a:pt x="51" y="408"/>
                    <a:pt x="41" y="402"/>
                  </a:cubicBezTo>
                  <a:cubicBezTo>
                    <a:pt x="37" y="396"/>
                    <a:pt x="34" y="388"/>
                    <a:pt x="28" y="384"/>
                  </a:cubicBezTo>
                  <a:cubicBezTo>
                    <a:pt x="23" y="376"/>
                    <a:pt x="15" y="370"/>
                    <a:pt x="11" y="361"/>
                  </a:cubicBezTo>
                  <a:cubicBezTo>
                    <a:pt x="9" y="350"/>
                    <a:pt x="4" y="354"/>
                    <a:pt x="2" y="343"/>
                  </a:cubicBezTo>
                  <a:cubicBezTo>
                    <a:pt x="3" y="329"/>
                    <a:pt x="0" y="314"/>
                    <a:pt x="10" y="309"/>
                  </a:cubicBezTo>
                  <a:cubicBezTo>
                    <a:pt x="18" y="299"/>
                    <a:pt x="40" y="276"/>
                    <a:pt x="53" y="273"/>
                  </a:cubicBezTo>
                  <a:cubicBezTo>
                    <a:pt x="67" y="266"/>
                    <a:pt x="54" y="277"/>
                    <a:pt x="76" y="276"/>
                  </a:cubicBezTo>
                  <a:cubicBezTo>
                    <a:pt x="88" y="272"/>
                    <a:pt x="83" y="264"/>
                    <a:pt x="91" y="256"/>
                  </a:cubicBezTo>
                  <a:cubicBezTo>
                    <a:pt x="99" y="248"/>
                    <a:pt x="109" y="243"/>
                    <a:pt x="119" y="241"/>
                  </a:cubicBezTo>
                  <a:cubicBezTo>
                    <a:pt x="126" y="237"/>
                    <a:pt x="130" y="232"/>
                    <a:pt x="136" y="228"/>
                  </a:cubicBezTo>
                  <a:cubicBezTo>
                    <a:pt x="140" y="221"/>
                    <a:pt x="141" y="220"/>
                    <a:pt x="149" y="219"/>
                  </a:cubicBezTo>
                  <a:cubicBezTo>
                    <a:pt x="163" y="213"/>
                    <a:pt x="173" y="214"/>
                    <a:pt x="190" y="213"/>
                  </a:cubicBezTo>
                  <a:cubicBezTo>
                    <a:pt x="195" y="211"/>
                    <a:pt x="197" y="207"/>
                    <a:pt x="202" y="204"/>
                  </a:cubicBezTo>
                  <a:cubicBezTo>
                    <a:pt x="203" y="198"/>
                    <a:pt x="216" y="190"/>
                    <a:pt x="223" y="189"/>
                  </a:cubicBezTo>
                  <a:cubicBezTo>
                    <a:pt x="229" y="187"/>
                    <a:pt x="236" y="182"/>
                    <a:pt x="242" y="181"/>
                  </a:cubicBezTo>
                  <a:cubicBezTo>
                    <a:pt x="248" y="176"/>
                    <a:pt x="255" y="172"/>
                    <a:pt x="263" y="171"/>
                  </a:cubicBezTo>
                  <a:cubicBezTo>
                    <a:pt x="268" y="169"/>
                    <a:pt x="271" y="166"/>
                    <a:pt x="277" y="165"/>
                  </a:cubicBezTo>
                  <a:cubicBezTo>
                    <a:pt x="282" y="162"/>
                    <a:pt x="286" y="160"/>
                    <a:pt x="292" y="159"/>
                  </a:cubicBezTo>
                  <a:cubicBezTo>
                    <a:pt x="297" y="155"/>
                    <a:pt x="301" y="154"/>
                    <a:pt x="308" y="153"/>
                  </a:cubicBezTo>
                  <a:cubicBezTo>
                    <a:pt x="318" y="149"/>
                    <a:pt x="329" y="148"/>
                    <a:pt x="340" y="147"/>
                  </a:cubicBezTo>
                  <a:cubicBezTo>
                    <a:pt x="346" y="144"/>
                    <a:pt x="353" y="133"/>
                    <a:pt x="359" y="132"/>
                  </a:cubicBezTo>
                  <a:cubicBezTo>
                    <a:pt x="365" y="125"/>
                    <a:pt x="376" y="128"/>
                    <a:pt x="385" y="123"/>
                  </a:cubicBezTo>
                  <a:cubicBezTo>
                    <a:pt x="389" y="116"/>
                    <a:pt x="393" y="115"/>
                    <a:pt x="401" y="114"/>
                  </a:cubicBezTo>
                  <a:cubicBezTo>
                    <a:pt x="404" y="107"/>
                    <a:pt x="400" y="90"/>
                    <a:pt x="400" y="84"/>
                  </a:cubicBezTo>
                  <a:cubicBezTo>
                    <a:pt x="400" y="57"/>
                    <a:pt x="386" y="18"/>
                    <a:pt x="409" y="4"/>
                  </a:cubicBezTo>
                  <a:cubicBezTo>
                    <a:pt x="414" y="4"/>
                    <a:pt x="461" y="0"/>
                    <a:pt x="455" y="13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83" name="Freeform 811"/>
            <p:cNvSpPr>
              <a:spLocks/>
            </p:cNvSpPr>
            <p:nvPr/>
          </p:nvSpPr>
          <p:spPr bwMode="auto">
            <a:xfrm>
              <a:off x="411" y="3822"/>
              <a:ext cx="244" cy="162"/>
            </a:xfrm>
            <a:custGeom>
              <a:avLst/>
              <a:gdLst>
                <a:gd name="T0" fmla="*/ 454 w 496"/>
                <a:gd name="T1" fmla="*/ 10 h 336"/>
                <a:gd name="T2" fmla="*/ 468 w 496"/>
                <a:gd name="T3" fmla="*/ 18 h 336"/>
                <a:gd name="T4" fmla="*/ 492 w 496"/>
                <a:gd name="T5" fmla="*/ 43 h 336"/>
                <a:gd name="T6" fmla="*/ 438 w 496"/>
                <a:gd name="T7" fmla="*/ 142 h 336"/>
                <a:gd name="T8" fmla="*/ 253 w 496"/>
                <a:gd name="T9" fmla="*/ 289 h 336"/>
                <a:gd name="T10" fmla="*/ 174 w 496"/>
                <a:gd name="T11" fmla="*/ 333 h 336"/>
                <a:gd name="T12" fmla="*/ 91 w 496"/>
                <a:gd name="T13" fmla="*/ 324 h 336"/>
                <a:gd name="T14" fmla="*/ 67 w 496"/>
                <a:gd name="T15" fmla="*/ 303 h 336"/>
                <a:gd name="T16" fmla="*/ 21 w 496"/>
                <a:gd name="T17" fmla="*/ 267 h 336"/>
                <a:gd name="T18" fmla="*/ 0 w 496"/>
                <a:gd name="T19" fmla="*/ 223 h 336"/>
                <a:gd name="T20" fmla="*/ 3 w 496"/>
                <a:gd name="T21" fmla="*/ 202 h 336"/>
                <a:gd name="T22" fmla="*/ 30 w 496"/>
                <a:gd name="T23" fmla="*/ 207 h 336"/>
                <a:gd name="T24" fmla="*/ 87 w 496"/>
                <a:gd name="T25" fmla="*/ 267 h 336"/>
                <a:gd name="T26" fmla="*/ 112 w 496"/>
                <a:gd name="T27" fmla="*/ 306 h 336"/>
                <a:gd name="T28" fmla="*/ 177 w 496"/>
                <a:gd name="T29" fmla="*/ 297 h 336"/>
                <a:gd name="T30" fmla="*/ 201 w 496"/>
                <a:gd name="T31" fmla="*/ 276 h 336"/>
                <a:gd name="T32" fmla="*/ 240 w 496"/>
                <a:gd name="T33" fmla="*/ 234 h 336"/>
                <a:gd name="T34" fmla="*/ 271 w 496"/>
                <a:gd name="T35" fmla="*/ 214 h 336"/>
                <a:gd name="T36" fmla="*/ 244 w 496"/>
                <a:gd name="T37" fmla="*/ 163 h 336"/>
                <a:gd name="T38" fmla="*/ 208 w 496"/>
                <a:gd name="T39" fmla="*/ 129 h 336"/>
                <a:gd name="T40" fmla="*/ 130 w 496"/>
                <a:gd name="T41" fmla="*/ 91 h 336"/>
                <a:gd name="T42" fmla="*/ 201 w 496"/>
                <a:gd name="T43" fmla="*/ 79 h 336"/>
                <a:gd name="T44" fmla="*/ 297 w 496"/>
                <a:gd name="T45" fmla="*/ 142 h 336"/>
                <a:gd name="T46" fmla="*/ 312 w 496"/>
                <a:gd name="T47" fmla="*/ 189 h 336"/>
                <a:gd name="T48" fmla="*/ 351 w 496"/>
                <a:gd name="T49" fmla="*/ 174 h 336"/>
                <a:gd name="T50" fmla="*/ 381 w 496"/>
                <a:gd name="T51" fmla="*/ 147 h 336"/>
                <a:gd name="T52" fmla="*/ 396 w 496"/>
                <a:gd name="T53" fmla="*/ 133 h 336"/>
                <a:gd name="T54" fmla="*/ 406 w 496"/>
                <a:gd name="T55" fmla="*/ 97 h 336"/>
                <a:gd name="T56" fmla="*/ 370 w 496"/>
                <a:gd name="T57" fmla="*/ 42 h 336"/>
                <a:gd name="T58" fmla="*/ 339 w 496"/>
                <a:gd name="T59" fmla="*/ 22 h 336"/>
                <a:gd name="T60" fmla="*/ 343 w 496"/>
                <a:gd name="T61" fmla="*/ 3 h 336"/>
                <a:gd name="T62" fmla="*/ 409 w 496"/>
                <a:gd name="T63" fmla="*/ 45 h 336"/>
                <a:gd name="T64" fmla="*/ 444 w 496"/>
                <a:gd name="T65" fmla="*/ 87 h 336"/>
                <a:gd name="T66" fmla="*/ 478 w 496"/>
                <a:gd name="T67" fmla="*/ 60 h 336"/>
                <a:gd name="T68" fmla="*/ 451 w 496"/>
                <a:gd name="T69" fmla="*/ 25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6" h="336">
                  <a:moveTo>
                    <a:pt x="447" y="9"/>
                  </a:moveTo>
                  <a:cubicBezTo>
                    <a:pt x="449" y="9"/>
                    <a:pt x="452" y="9"/>
                    <a:pt x="454" y="10"/>
                  </a:cubicBezTo>
                  <a:cubicBezTo>
                    <a:pt x="455" y="11"/>
                    <a:pt x="455" y="14"/>
                    <a:pt x="456" y="15"/>
                  </a:cubicBezTo>
                  <a:cubicBezTo>
                    <a:pt x="459" y="17"/>
                    <a:pt x="464" y="17"/>
                    <a:pt x="468" y="18"/>
                  </a:cubicBezTo>
                  <a:cubicBezTo>
                    <a:pt x="472" y="23"/>
                    <a:pt x="477" y="30"/>
                    <a:pt x="483" y="31"/>
                  </a:cubicBezTo>
                  <a:cubicBezTo>
                    <a:pt x="486" y="36"/>
                    <a:pt x="490" y="38"/>
                    <a:pt x="492" y="43"/>
                  </a:cubicBezTo>
                  <a:cubicBezTo>
                    <a:pt x="495" y="59"/>
                    <a:pt x="496" y="60"/>
                    <a:pt x="492" y="88"/>
                  </a:cubicBezTo>
                  <a:cubicBezTo>
                    <a:pt x="483" y="104"/>
                    <a:pt x="456" y="124"/>
                    <a:pt x="438" y="142"/>
                  </a:cubicBezTo>
                  <a:cubicBezTo>
                    <a:pt x="408" y="167"/>
                    <a:pt x="355" y="216"/>
                    <a:pt x="324" y="240"/>
                  </a:cubicBezTo>
                  <a:cubicBezTo>
                    <a:pt x="293" y="264"/>
                    <a:pt x="268" y="279"/>
                    <a:pt x="253" y="289"/>
                  </a:cubicBezTo>
                  <a:cubicBezTo>
                    <a:pt x="247" y="292"/>
                    <a:pt x="241" y="297"/>
                    <a:pt x="235" y="298"/>
                  </a:cubicBezTo>
                  <a:cubicBezTo>
                    <a:pt x="221" y="306"/>
                    <a:pt x="195" y="327"/>
                    <a:pt x="174" y="333"/>
                  </a:cubicBezTo>
                  <a:cubicBezTo>
                    <a:pt x="155" y="332"/>
                    <a:pt x="130" y="336"/>
                    <a:pt x="111" y="334"/>
                  </a:cubicBezTo>
                  <a:cubicBezTo>
                    <a:pt x="105" y="333"/>
                    <a:pt x="98" y="325"/>
                    <a:pt x="91" y="324"/>
                  </a:cubicBezTo>
                  <a:cubicBezTo>
                    <a:pt x="87" y="321"/>
                    <a:pt x="82" y="318"/>
                    <a:pt x="78" y="315"/>
                  </a:cubicBezTo>
                  <a:cubicBezTo>
                    <a:pt x="75" y="309"/>
                    <a:pt x="73" y="306"/>
                    <a:pt x="67" y="303"/>
                  </a:cubicBezTo>
                  <a:cubicBezTo>
                    <a:pt x="63" y="297"/>
                    <a:pt x="54" y="295"/>
                    <a:pt x="48" y="291"/>
                  </a:cubicBezTo>
                  <a:cubicBezTo>
                    <a:pt x="41" y="284"/>
                    <a:pt x="29" y="275"/>
                    <a:pt x="21" y="267"/>
                  </a:cubicBezTo>
                  <a:cubicBezTo>
                    <a:pt x="16" y="260"/>
                    <a:pt x="13" y="243"/>
                    <a:pt x="6" y="238"/>
                  </a:cubicBezTo>
                  <a:cubicBezTo>
                    <a:pt x="3" y="233"/>
                    <a:pt x="1" y="229"/>
                    <a:pt x="0" y="223"/>
                  </a:cubicBezTo>
                  <a:cubicBezTo>
                    <a:pt x="0" y="214"/>
                    <a:pt x="0" y="204"/>
                    <a:pt x="1" y="195"/>
                  </a:cubicBezTo>
                  <a:cubicBezTo>
                    <a:pt x="1" y="193"/>
                    <a:pt x="2" y="200"/>
                    <a:pt x="3" y="202"/>
                  </a:cubicBezTo>
                  <a:cubicBezTo>
                    <a:pt x="4" y="204"/>
                    <a:pt x="10" y="205"/>
                    <a:pt x="12" y="205"/>
                  </a:cubicBezTo>
                  <a:cubicBezTo>
                    <a:pt x="19" y="208"/>
                    <a:pt x="23" y="204"/>
                    <a:pt x="30" y="207"/>
                  </a:cubicBezTo>
                  <a:cubicBezTo>
                    <a:pt x="31" y="241"/>
                    <a:pt x="26" y="235"/>
                    <a:pt x="54" y="241"/>
                  </a:cubicBezTo>
                  <a:cubicBezTo>
                    <a:pt x="58" y="265"/>
                    <a:pt x="62" y="264"/>
                    <a:pt x="87" y="267"/>
                  </a:cubicBezTo>
                  <a:cubicBezTo>
                    <a:pt x="88" y="281"/>
                    <a:pt x="87" y="290"/>
                    <a:pt x="100" y="297"/>
                  </a:cubicBezTo>
                  <a:cubicBezTo>
                    <a:pt x="104" y="302"/>
                    <a:pt x="107" y="303"/>
                    <a:pt x="112" y="306"/>
                  </a:cubicBezTo>
                  <a:cubicBezTo>
                    <a:pt x="136" y="305"/>
                    <a:pt x="148" y="303"/>
                    <a:pt x="168" y="300"/>
                  </a:cubicBezTo>
                  <a:cubicBezTo>
                    <a:pt x="171" y="299"/>
                    <a:pt x="174" y="299"/>
                    <a:pt x="177" y="297"/>
                  </a:cubicBezTo>
                  <a:cubicBezTo>
                    <a:pt x="181" y="294"/>
                    <a:pt x="183" y="288"/>
                    <a:pt x="187" y="285"/>
                  </a:cubicBezTo>
                  <a:cubicBezTo>
                    <a:pt x="191" y="278"/>
                    <a:pt x="195" y="280"/>
                    <a:pt x="201" y="276"/>
                  </a:cubicBezTo>
                  <a:cubicBezTo>
                    <a:pt x="204" y="271"/>
                    <a:pt x="213" y="264"/>
                    <a:pt x="213" y="264"/>
                  </a:cubicBezTo>
                  <a:cubicBezTo>
                    <a:pt x="221" y="251"/>
                    <a:pt x="222" y="238"/>
                    <a:pt x="240" y="234"/>
                  </a:cubicBezTo>
                  <a:cubicBezTo>
                    <a:pt x="249" y="227"/>
                    <a:pt x="255" y="218"/>
                    <a:pt x="267" y="216"/>
                  </a:cubicBezTo>
                  <a:cubicBezTo>
                    <a:pt x="268" y="215"/>
                    <a:pt x="270" y="215"/>
                    <a:pt x="271" y="214"/>
                  </a:cubicBezTo>
                  <a:cubicBezTo>
                    <a:pt x="284" y="203"/>
                    <a:pt x="262" y="177"/>
                    <a:pt x="253" y="169"/>
                  </a:cubicBezTo>
                  <a:cubicBezTo>
                    <a:pt x="250" y="166"/>
                    <a:pt x="247" y="165"/>
                    <a:pt x="244" y="163"/>
                  </a:cubicBezTo>
                  <a:cubicBezTo>
                    <a:pt x="239" y="152"/>
                    <a:pt x="230" y="145"/>
                    <a:pt x="220" y="139"/>
                  </a:cubicBezTo>
                  <a:cubicBezTo>
                    <a:pt x="216" y="134"/>
                    <a:pt x="213" y="132"/>
                    <a:pt x="208" y="129"/>
                  </a:cubicBezTo>
                  <a:cubicBezTo>
                    <a:pt x="198" y="122"/>
                    <a:pt x="175" y="114"/>
                    <a:pt x="162" y="108"/>
                  </a:cubicBezTo>
                  <a:cubicBezTo>
                    <a:pt x="149" y="109"/>
                    <a:pt x="100" y="106"/>
                    <a:pt x="130" y="91"/>
                  </a:cubicBezTo>
                  <a:cubicBezTo>
                    <a:pt x="133" y="85"/>
                    <a:pt x="144" y="77"/>
                    <a:pt x="151" y="76"/>
                  </a:cubicBezTo>
                  <a:cubicBezTo>
                    <a:pt x="163" y="74"/>
                    <a:pt x="185" y="74"/>
                    <a:pt x="201" y="79"/>
                  </a:cubicBezTo>
                  <a:cubicBezTo>
                    <a:pt x="219" y="88"/>
                    <a:pt x="232" y="95"/>
                    <a:pt x="249" y="105"/>
                  </a:cubicBezTo>
                  <a:cubicBezTo>
                    <a:pt x="265" y="113"/>
                    <a:pt x="289" y="134"/>
                    <a:pt x="297" y="142"/>
                  </a:cubicBezTo>
                  <a:cubicBezTo>
                    <a:pt x="307" y="154"/>
                    <a:pt x="310" y="163"/>
                    <a:pt x="312" y="171"/>
                  </a:cubicBezTo>
                  <a:cubicBezTo>
                    <a:pt x="314" y="179"/>
                    <a:pt x="310" y="185"/>
                    <a:pt x="312" y="189"/>
                  </a:cubicBezTo>
                  <a:cubicBezTo>
                    <a:pt x="316" y="194"/>
                    <a:pt x="317" y="196"/>
                    <a:pt x="324" y="195"/>
                  </a:cubicBezTo>
                  <a:cubicBezTo>
                    <a:pt x="331" y="186"/>
                    <a:pt x="341" y="180"/>
                    <a:pt x="351" y="174"/>
                  </a:cubicBezTo>
                  <a:cubicBezTo>
                    <a:pt x="355" y="169"/>
                    <a:pt x="364" y="162"/>
                    <a:pt x="364" y="162"/>
                  </a:cubicBezTo>
                  <a:cubicBezTo>
                    <a:pt x="368" y="155"/>
                    <a:pt x="374" y="152"/>
                    <a:pt x="381" y="147"/>
                  </a:cubicBezTo>
                  <a:cubicBezTo>
                    <a:pt x="382" y="146"/>
                    <a:pt x="385" y="144"/>
                    <a:pt x="385" y="144"/>
                  </a:cubicBezTo>
                  <a:cubicBezTo>
                    <a:pt x="388" y="138"/>
                    <a:pt x="390" y="136"/>
                    <a:pt x="396" y="133"/>
                  </a:cubicBezTo>
                  <a:cubicBezTo>
                    <a:pt x="401" y="126"/>
                    <a:pt x="404" y="122"/>
                    <a:pt x="411" y="118"/>
                  </a:cubicBezTo>
                  <a:cubicBezTo>
                    <a:pt x="412" y="109"/>
                    <a:pt x="411" y="105"/>
                    <a:pt x="406" y="97"/>
                  </a:cubicBezTo>
                  <a:cubicBezTo>
                    <a:pt x="404" y="85"/>
                    <a:pt x="405" y="73"/>
                    <a:pt x="393" y="67"/>
                  </a:cubicBezTo>
                  <a:cubicBezTo>
                    <a:pt x="388" y="57"/>
                    <a:pt x="380" y="48"/>
                    <a:pt x="370" y="42"/>
                  </a:cubicBezTo>
                  <a:cubicBezTo>
                    <a:pt x="366" y="36"/>
                    <a:pt x="365" y="34"/>
                    <a:pt x="358" y="33"/>
                  </a:cubicBezTo>
                  <a:cubicBezTo>
                    <a:pt x="351" y="29"/>
                    <a:pt x="347" y="24"/>
                    <a:pt x="339" y="22"/>
                  </a:cubicBezTo>
                  <a:cubicBezTo>
                    <a:pt x="332" y="18"/>
                    <a:pt x="330" y="14"/>
                    <a:pt x="322" y="12"/>
                  </a:cubicBezTo>
                  <a:cubicBezTo>
                    <a:pt x="329" y="9"/>
                    <a:pt x="335" y="4"/>
                    <a:pt x="343" y="3"/>
                  </a:cubicBezTo>
                  <a:cubicBezTo>
                    <a:pt x="349" y="0"/>
                    <a:pt x="354" y="1"/>
                    <a:pt x="361" y="0"/>
                  </a:cubicBezTo>
                  <a:cubicBezTo>
                    <a:pt x="372" y="7"/>
                    <a:pt x="400" y="35"/>
                    <a:pt x="409" y="45"/>
                  </a:cubicBezTo>
                  <a:cubicBezTo>
                    <a:pt x="421" y="58"/>
                    <a:pt x="426" y="84"/>
                    <a:pt x="432" y="91"/>
                  </a:cubicBezTo>
                  <a:cubicBezTo>
                    <a:pt x="438" y="98"/>
                    <a:pt x="438" y="90"/>
                    <a:pt x="444" y="87"/>
                  </a:cubicBezTo>
                  <a:cubicBezTo>
                    <a:pt x="450" y="80"/>
                    <a:pt x="458" y="74"/>
                    <a:pt x="466" y="70"/>
                  </a:cubicBezTo>
                  <a:cubicBezTo>
                    <a:pt x="469" y="65"/>
                    <a:pt x="473" y="63"/>
                    <a:pt x="478" y="60"/>
                  </a:cubicBezTo>
                  <a:cubicBezTo>
                    <a:pt x="482" y="50"/>
                    <a:pt x="473" y="38"/>
                    <a:pt x="463" y="36"/>
                  </a:cubicBezTo>
                  <a:cubicBezTo>
                    <a:pt x="458" y="32"/>
                    <a:pt x="456" y="28"/>
                    <a:pt x="451" y="25"/>
                  </a:cubicBezTo>
                  <a:cubicBezTo>
                    <a:pt x="442" y="14"/>
                    <a:pt x="443" y="19"/>
                    <a:pt x="447" y="9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84" name="Freeform 812"/>
            <p:cNvSpPr>
              <a:spLocks/>
            </p:cNvSpPr>
            <p:nvPr/>
          </p:nvSpPr>
          <p:spPr bwMode="auto">
            <a:xfrm>
              <a:off x="420" y="3899"/>
              <a:ext cx="32" cy="24"/>
            </a:xfrm>
            <a:custGeom>
              <a:avLst/>
              <a:gdLst>
                <a:gd name="T0" fmla="*/ 63 w 64"/>
                <a:gd name="T1" fmla="*/ 1 h 50"/>
                <a:gd name="T2" fmla="*/ 62 w 64"/>
                <a:gd name="T3" fmla="*/ 7 h 50"/>
                <a:gd name="T4" fmla="*/ 50 w 64"/>
                <a:gd name="T5" fmla="*/ 9 h 50"/>
                <a:gd name="T6" fmla="*/ 23 w 64"/>
                <a:gd name="T7" fmla="*/ 27 h 50"/>
                <a:gd name="T8" fmla="*/ 15 w 64"/>
                <a:gd name="T9" fmla="*/ 39 h 50"/>
                <a:gd name="T10" fmla="*/ 17 w 64"/>
                <a:gd name="T11" fmla="*/ 33 h 50"/>
                <a:gd name="T12" fmla="*/ 27 w 64"/>
                <a:gd name="T13" fmla="*/ 18 h 50"/>
                <a:gd name="T14" fmla="*/ 39 w 64"/>
                <a:gd name="T15" fmla="*/ 9 h 50"/>
                <a:gd name="T16" fmla="*/ 63 w 64"/>
                <a:gd name="T1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50">
                  <a:moveTo>
                    <a:pt x="63" y="1"/>
                  </a:moveTo>
                  <a:cubicBezTo>
                    <a:pt x="63" y="3"/>
                    <a:pt x="64" y="6"/>
                    <a:pt x="62" y="7"/>
                  </a:cubicBezTo>
                  <a:cubicBezTo>
                    <a:pt x="59" y="9"/>
                    <a:pt x="54" y="8"/>
                    <a:pt x="50" y="9"/>
                  </a:cubicBezTo>
                  <a:cubicBezTo>
                    <a:pt x="41" y="12"/>
                    <a:pt x="30" y="22"/>
                    <a:pt x="23" y="27"/>
                  </a:cubicBezTo>
                  <a:cubicBezTo>
                    <a:pt x="20" y="33"/>
                    <a:pt x="22" y="36"/>
                    <a:pt x="15" y="39"/>
                  </a:cubicBezTo>
                  <a:cubicBezTo>
                    <a:pt x="7" y="50"/>
                    <a:pt x="0" y="36"/>
                    <a:pt x="17" y="33"/>
                  </a:cubicBezTo>
                  <a:cubicBezTo>
                    <a:pt x="19" y="25"/>
                    <a:pt x="19" y="19"/>
                    <a:pt x="27" y="18"/>
                  </a:cubicBezTo>
                  <a:cubicBezTo>
                    <a:pt x="30" y="11"/>
                    <a:pt x="32" y="10"/>
                    <a:pt x="39" y="9"/>
                  </a:cubicBezTo>
                  <a:cubicBezTo>
                    <a:pt x="52" y="4"/>
                    <a:pt x="46" y="0"/>
                    <a:pt x="63" y="1"/>
                  </a:cubicBez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85" name="Freeform 813"/>
            <p:cNvSpPr>
              <a:spLocks/>
            </p:cNvSpPr>
            <p:nvPr/>
          </p:nvSpPr>
          <p:spPr bwMode="auto">
            <a:xfrm>
              <a:off x="430" y="3909"/>
              <a:ext cx="36" cy="35"/>
            </a:xfrm>
            <a:custGeom>
              <a:avLst/>
              <a:gdLst>
                <a:gd name="T0" fmla="*/ 73 w 73"/>
                <a:gd name="T1" fmla="*/ 0 h 72"/>
                <a:gd name="T2" fmla="*/ 65 w 73"/>
                <a:gd name="T3" fmla="*/ 11 h 72"/>
                <a:gd name="T4" fmla="*/ 43 w 73"/>
                <a:gd name="T5" fmla="*/ 23 h 72"/>
                <a:gd name="T6" fmla="*/ 32 w 73"/>
                <a:gd name="T7" fmla="*/ 33 h 72"/>
                <a:gd name="T8" fmla="*/ 19 w 73"/>
                <a:gd name="T9" fmla="*/ 41 h 72"/>
                <a:gd name="T10" fmla="*/ 10 w 73"/>
                <a:gd name="T11" fmla="*/ 56 h 72"/>
                <a:gd name="T12" fmla="*/ 16 w 73"/>
                <a:gd name="T13" fmla="*/ 47 h 72"/>
                <a:gd name="T14" fmla="*/ 17 w 73"/>
                <a:gd name="T15" fmla="*/ 42 h 72"/>
                <a:gd name="T16" fmla="*/ 31 w 73"/>
                <a:gd name="T17" fmla="*/ 33 h 72"/>
                <a:gd name="T18" fmla="*/ 65 w 73"/>
                <a:gd name="T19" fmla="*/ 12 h 72"/>
                <a:gd name="T20" fmla="*/ 73 w 73"/>
                <a:gd name="T2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72">
                  <a:moveTo>
                    <a:pt x="73" y="0"/>
                  </a:moveTo>
                  <a:cubicBezTo>
                    <a:pt x="66" y="3"/>
                    <a:pt x="64" y="3"/>
                    <a:pt x="65" y="11"/>
                  </a:cubicBezTo>
                  <a:cubicBezTo>
                    <a:pt x="51" y="12"/>
                    <a:pt x="56" y="19"/>
                    <a:pt x="43" y="23"/>
                  </a:cubicBezTo>
                  <a:cubicBezTo>
                    <a:pt x="36" y="27"/>
                    <a:pt x="40" y="31"/>
                    <a:pt x="32" y="33"/>
                  </a:cubicBezTo>
                  <a:cubicBezTo>
                    <a:pt x="28" y="36"/>
                    <a:pt x="23" y="38"/>
                    <a:pt x="19" y="41"/>
                  </a:cubicBezTo>
                  <a:cubicBezTo>
                    <a:pt x="16" y="72"/>
                    <a:pt x="31" y="59"/>
                    <a:pt x="10" y="56"/>
                  </a:cubicBezTo>
                  <a:cubicBezTo>
                    <a:pt x="14" y="43"/>
                    <a:pt x="0" y="54"/>
                    <a:pt x="16" y="47"/>
                  </a:cubicBezTo>
                  <a:cubicBezTo>
                    <a:pt x="18" y="46"/>
                    <a:pt x="16" y="43"/>
                    <a:pt x="17" y="42"/>
                  </a:cubicBezTo>
                  <a:cubicBezTo>
                    <a:pt x="19" y="39"/>
                    <a:pt x="28" y="35"/>
                    <a:pt x="31" y="33"/>
                  </a:cubicBezTo>
                  <a:cubicBezTo>
                    <a:pt x="38" y="23"/>
                    <a:pt x="53" y="15"/>
                    <a:pt x="65" y="12"/>
                  </a:cubicBezTo>
                  <a:cubicBezTo>
                    <a:pt x="68" y="7"/>
                    <a:pt x="71" y="5"/>
                    <a:pt x="73" y="0"/>
                  </a:cubicBezTo>
                  <a:close/>
                </a:path>
              </a:pathLst>
            </a:custGeom>
            <a:solidFill>
              <a:srgbClr val="000000"/>
            </a:solidFill>
            <a:ln w="158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86" name="Freeform 814"/>
            <p:cNvSpPr>
              <a:spLocks/>
            </p:cNvSpPr>
            <p:nvPr/>
          </p:nvSpPr>
          <p:spPr bwMode="auto">
            <a:xfrm>
              <a:off x="410" y="3762"/>
              <a:ext cx="199" cy="154"/>
            </a:xfrm>
            <a:custGeom>
              <a:avLst/>
              <a:gdLst>
                <a:gd name="T0" fmla="*/ 405 w 405"/>
                <a:gd name="T1" fmla="*/ 0 h 320"/>
                <a:gd name="T2" fmla="*/ 398 w 405"/>
                <a:gd name="T3" fmla="*/ 66 h 320"/>
                <a:gd name="T4" fmla="*/ 398 w 405"/>
                <a:gd name="T5" fmla="*/ 102 h 320"/>
                <a:gd name="T6" fmla="*/ 356 w 405"/>
                <a:gd name="T7" fmla="*/ 120 h 320"/>
                <a:gd name="T8" fmla="*/ 321 w 405"/>
                <a:gd name="T9" fmla="*/ 134 h 320"/>
                <a:gd name="T10" fmla="*/ 290 w 405"/>
                <a:gd name="T11" fmla="*/ 147 h 320"/>
                <a:gd name="T12" fmla="*/ 267 w 405"/>
                <a:gd name="T13" fmla="*/ 159 h 320"/>
                <a:gd name="T14" fmla="*/ 234 w 405"/>
                <a:gd name="T15" fmla="*/ 167 h 320"/>
                <a:gd name="T16" fmla="*/ 225 w 405"/>
                <a:gd name="T17" fmla="*/ 177 h 320"/>
                <a:gd name="T18" fmla="*/ 209 w 405"/>
                <a:gd name="T19" fmla="*/ 183 h 320"/>
                <a:gd name="T20" fmla="*/ 195 w 405"/>
                <a:gd name="T21" fmla="*/ 200 h 320"/>
                <a:gd name="T22" fmla="*/ 171 w 405"/>
                <a:gd name="T23" fmla="*/ 195 h 320"/>
                <a:gd name="T24" fmla="*/ 149 w 405"/>
                <a:gd name="T25" fmla="*/ 201 h 320"/>
                <a:gd name="T26" fmla="*/ 134 w 405"/>
                <a:gd name="T27" fmla="*/ 209 h 320"/>
                <a:gd name="T28" fmla="*/ 123 w 405"/>
                <a:gd name="T29" fmla="*/ 222 h 320"/>
                <a:gd name="T30" fmla="*/ 116 w 405"/>
                <a:gd name="T31" fmla="*/ 231 h 320"/>
                <a:gd name="T32" fmla="*/ 104 w 405"/>
                <a:gd name="T33" fmla="*/ 233 h 320"/>
                <a:gd name="T34" fmla="*/ 87 w 405"/>
                <a:gd name="T35" fmla="*/ 248 h 320"/>
                <a:gd name="T36" fmla="*/ 75 w 405"/>
                <a:gd name="T37" fmla="*/ 260 h 320"/>
                <a:gd name="T38" fmla="*/ 56 w 405"/>
                <a:gd name="T39" fmla="*/ 261 h 320"/>
                <a:gd name="T40" fmla="*/ 30 w 405"/>
                <a:gd name="T41" fmla="*/ 276 h 320"/>
                <a:gd name="T42" fmla="*/ 12 w 405"/>
                <a:gd name="T43" fmla="*/ 291 h 320"/>
                <a:gd name="T44" fmla="*/ 0 w 405"/>
                <a:gd name="T45" fmla="*/ 32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5" h="320">
                  <a:moveTo>
                    <a:pt x="405" y="0"/>
                  </a:moveTo>
                  <a:cubicBezTo>
                    <a:pt x="396" y="12"/>
                    <a:pt x="399" y="49"/>
                    <a:pt x="398" y="66"/>
                  </a:cubicBezTo>
                  <a:cubicBezTo>
                    <a:pt x="397" y="83"/>
                    <a:pt x="405" y="93"/>
                    <a:pt x="398" y="102"/>
                  </a:cubicBezTo>
                  <a:cubicBezTo>
                    <a:pt x="391" y="111"/>
                    <a:pt x="369" y="115"/>
                    <a:pt x="356" y="120"/>
                  </a:cubicBezTo>
                  <a:cubicBezTo>
                    <a:pt x="343" y="125"/>
                    <a:pt x="332" y="130"/>
                    <a:pt x="321" y="134"/>
                  </a:cubicBezTo>
                  <a:cubicBezTo>
                    <a:pt x="310" y="138"/>
                    <a:pt x="299" y="143"/>
                    <a:pt x="290" y="147"/>
                  </a:cubicBezTo>
                  <a:cubicBezTo>
                    <a:pt x="282" y="150"/>
                    <a:pt x="276" y="157"/>
                    <a:pt x="267" y="159"/>
                  </a:cubicBezTo>
                  <a:cubicBezTo>
                    <a:pt x="257" y="166"/>
                    <a:pt x="246" y="166"/>
                    <a:pt x="234" y="167"/>
                  </a:cubicBezTo>
                  <a:cubicBezTo>
                    <a:pt x="230" y="173"/>
                    <a:pt x="232" y="176"/>
                    <a:pt x="225" y="177"/>
                  </a:cubicBezTo>
                  <a:cubicBezTo>
                    <a:pt x="220" y="181"/>
                    <a:pt x="215" y="182"/>
                    <a:pt x="209" y="183"/>
                  </a:cubicBezTo>
                  <a:cubicBezTo>
                    <a:pt x="204" y="185"/>
                    <a:pt x="201" y="198"/>
                    <a:pt x="195" y="200"/>
                  </a:cubicBezTo>
                  <a:cubicBezTo>
                    <a:pt x="189" y="202"/>
                    <a:pt x="179" y="195"/>
                    <a:pt x="171" y="195"/>
                  </a:cubicBezTo>
                  <a:cubicBezTo>
                    <a:pt x="163" y="201"/>
                    <a:pt x="160" y="200"/>
                    <a:pt x="149" y="201"/>
                  </a:cubicBezTo>
                  <a:cubicBezTo>
                    <a:pt x="142" y="204"/>
                    <a:pt x="141" y="207"/>
                    <a:pt x="134" y="209"/>
                  </a:cubicBezTo>
                  <a:cubicBezTo>
                    <a:pt x="129" y="212"/>
                    <a:pt x="128" y="219"/>
                    <a:pt x="123" y="222"/>
                  </a:cubicBezTo>
                  <a:cubicBezTo>
                    <a:pt x="119" y="225"/>
                    <a:pt x="119" y="229"/>
                    <a:pt x="116" y="231"/>
                  </a:cubicBezTo>
                  <a:cubicBezTo>
                    <a:pt x="113" y="233"/>
                    <a:pt x="109" y="230"/>
                    <a:pt x="104" y="233"/>
                  </a:cubicBezTo>
                  <a:cubicBezTo>
                    <a:pt x="99" y="236"/>
                    <a:pt x="92" y="243"/>
                    <a:pt x="87" y="248"/>
                  </a:cubicBezTo>
                  <a:cubicBezTo>
                    <a:pt x="82" y="252"/>
                    <a:pt x="79" y="258"/>
                    <a:pt x="75" y="260"/>
                  </a:cubicBezTo>
                  <a:cubicBezTo>
                    <a:pt x="70" y="262"/>
                    <a:pt x="61" y="260"/>
                    <a:pt x="56" y="261"/>
                  </a:cubicBezTo>
                  <a:cubicBezTo>
                    <a:pt x="49" y="264"/>
                    <a:pt x="38" y="271"/>
                    <a:pt x="30" y="276"/>
                  </a:cubicBezTo>
                  <a:cubicBezTo>
                    <a:pt x="25" y="281"/>
                    <a:pt x="17" y="284"/>
                    <a:pt x="12" y="291"/>
                  </a:cubicBezTo>
                  <a:cubicBezTo>
                    <a:pt x="7" y="298"/>
                    <a:pt x="2" y="314"/>
                    <a:pt x="0" y="32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87" name="Freeform 815"/>
            <p:cNvSpPr>
              <a:spLocks/>
            </p:cNvSpPr>
            <p:nvPr/>
          </p:nvSpPr>
          <p:spPr bwMode="auto">
            <a:xfrm>
              <a:off x="457" y="3881"/>
              <a:ext cx="79" cy="84"/>
            </a:xfrm>
            <a:custGeom>
              <a:avLst/>
              <a:gdLst>
                <a:gd name="T0" fmla="*/ 46 w 162"/>
                <a:gd name="T1" fmla="*/ 2 h 175"/>
                <a:gd name="T2" fmla="*/ 72 w 162"/>
                <a:gd name="T3" fmla="*/ 7 h 175"/>
                <a:gd name="T4" fmla="*/ 84 w 162"/>
                <a:gd name="T5" fmla="*/ 17 h 175"/>
                <a:gd name="T6" fmla="*/ 106 w 162"/>
                <a:gd name="T7" fmla="*/ 32 h 175"/>
                <a:gd name="T8" fmla="*/ 135 w 162"/>
                <a:gd name="T9" fmla="*/ 56 h 175"/>
                <a:gd name="T10" fmla="*/ 150 w 162"/>
                <a:gd name="T11" fmla="*/ 73 h 175"/>
                <a:gd name="T12" fmla="*/ 124 w 162"/>
                <a:gd name="T13" fmla="*/ 94 h 175"/>
                <a:gd name="T14" fmla="*/ 108 w 162"/>
                <a:gd name="T15" fmla="*/ 113 h 175"/>
                <a:gd name="T16" fmla="*/ 67 w 162"/>
                <a:gd name="T17" fmla="*/ 140 h 175"/>
                <a:gd name="T18" fmla="*/ 49 w 162"/>
                <a:gd name="T19" fmla="*/ 149 h 175"/>
                <a:gd name="T20" fmla="*/ 66 w 162"/>
                <a:gd name="T21" fmla="*/ 116 h 175"/>
                <a:gd name="T22" fmla="*/ 52 w 162"/>
                <a:gd name="T23" fmla="*/ 110 h 175"/>
                <a:gd name="T24" fmla="*/ 31 w 162"/>
                <a:gd name="T25" fmla="*/ 110 h 175"/>
                <a:gd name="T26" fmla="*/ 9 w 162"/>
                <a:gd name="T27" fmla="*/ 128 h 175"/>
                <a:gd name="T28" fmla="*/ 3 w 162"/>
                <a:gd name="T29" fmla="*/ 154 h 175"/>
                <a:gd name="T30" fmla="*/ 25 w 162"/>
                <a:gd name="T31" fmla="*/ 172 h 175"/>
                <a:gd name="T32" fmla="*/ 64 w 162"/>
                <a:gd name="T33" fmla="*/ 170 h 175"/>
                <a:gd name="T34" fmla="*/ 70 w 162"/>
                <a:gd name="T35" fmla="*/ 161 h 175"/>
                <a:gd name="T36" fmla="*/ 88 w 162"/>
                <a:gd name="T37" fmla="*/ 140 h 175"/>
                <a:gd name="T38" fmla="*/ 102 w 162"/>
                <a:gd name="T39" fmla="*/ 130 h 175"/>
                <a:gd name="T40" fmla="*/ 106 w 162"/>
                <a:gd name="T41" fmla="*/ 127 h 175"/>
                <a:gd name="T42" fmla="*/ 115 w 162"/>
                <a:gd name="T43" fmla="*/ 116 h 175"/>
                <a:gd name="T44" fmla="*/ 126 w 162"/>
                <a:gd name="T45" fmla="*/ 106 h 175"/>
                <a:gd name="T46" fmla="*/ 162 w 162"/>
                <a:gd name="T47" fmla="*/ 91 h 175"/>
                <a:gd name="T48" fmla="*/ 151 w 162"/>
                <a:gd name="T49" fmla="*/ 55 h 175"/>
                <a:gd name="T50" fmla="*/ 115 w 162"/>
                <a:gd name="T51" fmla="*/ 31 h 175"/>
                <a:gd name="T52" fmla="*/ 102 w 162"/>
                <a:gd name="T53" fmla="*/ 25 h 175"/>
                <a:gd name="T54" fmla="*/ 66 w 162"/>
                <a:gd name="T55" fmla="*/ 4 h 175"/>
                <a:gd name="T56" fmla="*/ 46 w 162"/>
                <a:gd name="T57" fmla="*/ 2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2" h="175">
                  <a:moveTo>
                    <a:pt x="46" y="2"/>
                  </a:moveTo>
                  <a:cubicBezTo>
                    <a:pt x="55" y="4"/>
                    <a:pt x="72" y="7"/>
                    <a:pt x="72" y="7"/>
                  </a:cubicBezTo>
                  <a:cubicBezTo>
                    <a:pt x="80" y="17"/>
                    <a:pt x="75" y="15"/>
                    <a:pt x="84" y="17"/>
                  </a:cubicBezTo>
                  <a:cubicBezTo>
                    <a:pt x="92" y="21"/>
                    <a:pt x="99" y="27"/>
                    <a:pt x="106" y="32"/>
                  </a:cubicBezTo>
                  <a:cubicBezTo>
                    <a:pt x="112" y="42"/>
                    <a:pt x="123" y="54"/>
                    <a:pt x="135" y="56"/>
                  </a:cubicBezTo>
                  <a:cubicBezTo>
                    <a:pt x="145" y="61"/>
                    <a:pt x="145" y="62"/>
                    <a:pt x="150" y="73"/>
                  </a:cubicBezTo>
                  <a:cubicBezTo>
                    <a:pt x="153" y="90"/>
                    <a:pt x="136" y="91"/>
                    <a:pt x="124" y="94"/>
                  </a:cubicBezTo>
                  <a:cubicBezTo>
                    <a:pt x="117" y="99"/>
                    <a:pt x="115" y="108"/>
                    <a:pt x="108" y="113"/>
                  </a:cubicBezTo>
                  <a:cubicBezTo>
                    <a:pt x="102" y="123"/>
                    <a:pt x="79" y="138"/>
                    <a:pt x="67" y="140"/>
                  </a:cubicBezTo>
                  <a:cubicBezTo>
                    <a:pt x="60" y="143"/>
                    <a:pt x="56" y="148"/>
                    <a:pt x="49" y="149"/>
                  </a:cubicBezTo>
                  <a:cubicBezTo>
                    <a:pt x="46" y="131"/>
                    <a:pt x="55" y="127"/>
                    <a:pt x="66" y="116"/>
                  </a:cubicBezTo>
                  <a:cubicBezTo>
                    <a:pt x="63" y="107"/>
                    <a:pt x="60" y="109"/>
                    <a:pt x="52" y="110"/>
                  </a:cubicBezTo>
                  <a:cubicBezTo>
                    <a:pt x="46" y="113"/>
                    <a:pt x="37" y="108"/>
                    <a:pt x="31" y="110"/>
                  </a:cubicBezTo>
                  <a:cubicBezTo>
                    <a:pt x="25" y="117"/>
                    <a:pt x="15" y="121"/>
                    <a:pt x="9" y="128"/>
                  </a:cubicBezTo>
                  <a:cubicBezTo>
                    <a:pt x="6" y="133"/>
                    <a:pt x="0" y="147"/>
                    <a:pt x="3" y="154"/>
                  </a:cubicBezTo>
                  <a:cubicBezTo>
                    <a:pt x="6" y="161"/>
                    <a:pt x="15" y="169"/>
                    <a:pt x="25" y="172"/>
                  </a:cubicBezTo>
                  <a:cubicBezTo>
                    <a:pt x="31" y="175"/>
                    <a:pt x="58" y="167"/>
                    <a:pt x="64" y="170"/>
                  </a:cubicBezTo>
                  <a:cubicBezTo>
                    <a:pt x="71" y="169"/>
                    <a:pt x="63" y="163"/>
                    <a:pt x="70" y="161"/>
                  </a:cubicBezTo>
                  <a:cubicBezTo>
                    <a:pt x="77" y="159"/>
                    <a:pt x="82" y="144"/>
                    <a:pt x="88" y="140"/>
                  </a:cubicBezTo>
                  <a:cubicBezTo>
                    <a:pt x="102" y="131"/>
                    <a:pt x="80" y="147"/>
                    <a:pt x="102" y="130"/>
                  </a:cubicBezTo>
                  <a:cubicBezTo>
                    <a:pt x="103" y="129"/>
                    <a:pt x="106" y="127"/>
                    <a:pt x="106" y="127"/>
                  </a:cubicBezTo>
                  <a:cubicBezTo>
                    <a:pt x="109" y="122"/>
                    <a:pt x="110" y="119"/>
                    <a:pt x="115" y="116"/>
                  </a:cubicBezTo>
                  <a:cubicBezTo>
                    <a:pt x="118" y="111"/>
                    <a:pt x="121" y="109"/>
                    <a:pt x="126" y="106"/>
                  </a:cubicBezTo>
                  <a:cubicBezTo>
                    <a:pt x="134" y="92"/>
                    <a:pt x="146" y="92"/>
                    <a:pt x="162" y="91"/>
                  </a:cubicBezTo>
                  <a:cubicBezTo>
                    <a:pt x="161" y="77"/>
                    <a:pt x="162" y="64"/>
                    <a:pt x="151" y="55"/>
                  </a:cubicBezTo>
                  <a:cubicBezTo>
                    <a:pt x="145" y="45"/>
                    <a:pt x="127" y="33"/>
                    <a:pt x="115" y="31"/>
                  </a:cubicBezTo>
                  <a:cubicBezTo>
                    <a:pt x="110" y="29"/>
                    <a:pt x="106" y="28"/>
                    <a:pt x="102" y="25"/>
                  </a:cubicBezTo>
                  <a:cubicBezTo>
                    <a:pt x="95" y="13"/>
                    <a:pt x="80" y="5"/>
                    <a:pt x="66" y="4"/>
                  </a:cubicBezTo>
                  <a:cubicBezTo>
                    <a:pt x="56" y="0"/>
                    <a:pt x="63" y="2"/>
                    <a:pt x="46" y="2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88" name="Freeform 816"/>
            <p:cNvSpPr>
              <a:spLocks/>
            </p:cNvSpPr>
            <p:nvPr/>
          </p:nvSpPr>
          <p:spPr bwMode="auto">
            <a:xfrm>
              <a:off x="450" y="3917"/>
              <a:ext cx="41" cy="37"/>
            </a:xfrm>
            <a:custGeom>
              <a:avLst/>
              <a:gdLst>
                <a:gd name="T0" fmla="*/ 83 w 83"/>
                <a:gd name="T1" fmla="*/ 11 h 78"/>
                <a:gd name="T2" fmla="*/ 62 w 83"/>
                <a:gd name="T3" fmla="*/ 23 h 78"/>
                <a:gd name="T4" fmla="*/ 39 w 83"/>
                <a:gd name="T5" fmla="*/ 26 h 78"/>
                <a:gd name="T6" fmla="*/ 27 w 83"/>
                <a:gd name="T7" fmla="*/ 36 h 78"/>
                <a:gd name="T8" fmla="*/ 17 w 83"/>
                <a:gd name="T9" fmla="*/ 50 h 78"/>
                <a:gd name="T10" fmla="*/ 6 w 83"/>
                <a:gd name="T11" fmla="*/ 63 h 78"/>
                <a:gd name="T12" fmla="*/ 0 w 83"/>
                <a:gd name="T13" fmla="*/ 63 h 78"/>
                <a:gd name="T14" fmla="*/ 17 w 83"/>
                <a:gd name="T15" fmla="*/ 45 h 78"/>
                <a:gd name="T16" fmla="*/ 26 w 83"/>
                <a:gd name="T17" fmla="*/ 30 h 78"/>
                <a:gd name="T18" fmla="*/ 42 w 83"/>
                <a:gd name="T19" fmla="*/ 23 h 78"/>
                <a:gd name="T20" fmla="*/ 59 w 83"/>
                <a:gd name="T21" fmla="*/ 9 h 78"/>
                <a:gd name="T22" fmla="*/ 71 w 83"/>
                <a:gd name="T23" fmla="*/ 3 h 78"/>
                <a:gd name="T24" fmla="*/ 81 w 83"/>
                <a:gd name="T25" fmla="*/ 11 h 78"/>
                <a:gd name="T26" fmla="*/ 83 w 83"/>
                <a:gd name="T27" fmla="*/ 11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3" h="78">
                  <a:moveTo>
                    <a:pt x="83" y="11"/>
                  </a:moveTo>
                  <a:cubicBezTo>
                    <a:pt x="52" y="13"/>
                    <a:pt x="73" y="10"/>
                    <a:pt x="62" y="23"/>
                  </a:cubicBezTo>
                  <a:cubicBezTo>
                    <a:pt x="57" y="29"/>
                    <a:pt x="47" y="25"/>
                    <a:pt x="39" y="26"/>
                  </a:cubicBezTo>
                  <a:cubicBezTo>
                    <a:pt x="33" y="29"/>
                    <a:pt x="30" y="30"/>
                    <a:pt x="27" y="36"/>
                  </a:cubicBezTo>
                  <a:cubicBezTo>
                    <a:pt x="26" y="48"/>
                    <a:pt x="25" y="44"/>
                    <a:pt x="17" y="50"/>
                  </a:cubicBezTo>
                  <a:cubicBezTo>
                    <a:pt x="13" y="59"/>
                    <a:pt x="9" y="54"/>
                    <a:pt x="6" y="63"/>
                  </a:cubicBezTo>
                  <a:cubicBezTo>
                    <a:pt x="4" y="78"/>
                    <a:pt x="4" y="70"/>
                    <a:pt x="0" y="63"/>
                  </a:cubicBezTo>
                  <a:cubicBezTo>
                    <a:pt x="6" y="55"/>
                    <a:pt x="7" y="49"/>
                    <a:pt x="17" y="45"/>
                  </a:cubicBezTo>
                  <a:cubicBezTo>
                    <a:pt x="15" y="41"/>
                    <a:pt x="21" y="33"/>
                    <a:pt x="26" y="30"/>
                  </a:cubicBezTo>
                  <a:cubicBezTo>
                    <a:pt x="31" y="23"/>
                    <a:pt x="33" y="24"/>
                    <a:pt x="42" y="23"/>
                  </a:cubicBezTo>
                  <a:cubicBezTo>
                    <a:pt x="47" y="4"/>
                    <a:pt x="53" y="23"/>
                    <a:pt x="59" y="9"/>
                  </a:cubicBezTo>
                  <a:cubicBezTo>
                    <a:pt x="60" y="0"/>
                    <a:pt x="63" y="2"/>
                    <a:pt x="71" y="3"/>
                  </a:cubicBezTo>
                  <a:cubicBezTo>
                    <a:pt x="80" y="7"/>
                    <a:pt x="76" y="3"/>
                    <a:pt x="81" y="11"/>
                  </a:cubicBezTo>
                  <a:cubicBezTo>
                    <a:pt x="81" y="12"/>
                    <a:pt x="82" y="11"/>
                    <a:pt x="83" y="11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89" name="Freeform 817"/>
            <p:cNvSpPr>
              <a:spLocks/>
            </p:cNvSpPr>
            <p:nvPr/>
          </p:nvSpPr>
          <p:spPr bwMode="auto">
            <a:xfrm>
              <a:off x="620" y="3761"/>
              <a:ext cx="14" cy="73"/>
            </a:xfrm>
            <a:custGeom>
              <a:avLst/>
              <a:gdLst>
                <a:gd name="T0" fmla="*/ 25 w 29"/>
                <a:gd name="T1" fmla="*/ 133 h 152"/>
                <a:gd name="T2" fmla="*/ 19 w 29"/>
                <a:gd name="T3" fmla="*/ 70 h 152"/>
                <a:gd name="T4" fmla="*/ 29 w 29"/>
                <a:gd name="T5" fmla="*/ 55 h 152"/>
                <a:gd name="T6" fmla="*/ 26 w 29"/>
                <a:gd name="T7" fmla="*/ 35 h 152"/>
                <a:gd name="T8" fmla="*/ 25 w 29"/>
                <a:gd name="T9" fmla="*/ 2 h 152"/>
                <a:gd name="T10" fmla="*/ 22 w 29"/>
                <a:gd name="T11" fmla="*/ 7 h 152"/>
                <a:gd name="T12" fmla="*/ 20 w 29"/>
                <a:gd name="T13" fmla="*/ 64 h 152"/>
                <a:gd name="T14" fmla="*/ 17 w 29"/>
                <a:gd name="T15" fmla="*/ 68 h 152"/>
                <a:gd name="T16" fmla="*/ 8 w 29"/>
                <a:gd name="T17" fmla="*/ 85 h 152"/>
                <a:gd name="T18" fmla="*/ 10 w 29"/>
                <a:gd name="T19" fmla="*/ 152 h 152"/>
                <a:gd name="T20" fmla="*/ 19 w 29"/>
                <a:gd name="T21" fmla="*/ 142 h 152"/>
                <a:gd name="T22" fmla="*/ 25 w 29"/>
                <a:gd name="T23" fmla="*/ 13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9" h="152">
                  <a:moveTo>
                    <a:pt x="25" y="133"/>
                  </a:moveTo>
                  <a:cubicBezTo>
                    <a:pt x="12" y="111"/>
                    <a:pt x="20" y="113"/>
                    <a:pt x="19" y="70"/>
                  </a:cubicBezTo>
                  <a:cubicBezTo>
                    <a:pt x="20" y="54"/>
                    <a:pt x="20" y="62"/>
                    <a:pt x="29" y="55"/>
                  </a:cubicBezTo>
                  <a:cubicBezTo>
                    <a:pt x="25" y="48"/>
                    <a:pt x="25" y="44"/>
                    <a:pt x="26" y="35"/>
                  </a:cubicBezTo>
                  <a:cubicBezTo>
                    <a:pt x="26" y="24"/>
                    <a:pt x="27" y="13"/>
                    <a:pt x="25" y="2"/>
                  </a:cubicBezTo>
                  <a:cubicBezTo>
                    <a:pt x="25" y="0"/>
                    <a:pt x="22" y="5"/>
                    <a:pt x="22" y="7"/>
                  </a:cubicBezTo>
                  <a:cubicBezTo>
                    <a:pt x="20" y="26"/>
                    <a:pt x="22" y="45"/>
                    <a:pt x="20" y="64"/>
                  </a:cubicBezTo>
                  <a:cubicBezTo>
                    <a:pt x="20" y="66"/>
                    <a:pt x="18" y="67"/>
                    <a:pt x="17" y="68"/>
                  </a:cubicBezTo>
                  <a:cubicBezTo>
                    <a:pt x="16" y="75"/>
                    <a:pt x="14" y="81"/>
                    <a:pt x="8" y="85"/>
                  </a:cubicBezTo>
                  <a:cubicBezTo>
                    <a:pt x="6" y="107"/>
                    <a:pt x="0" y="132"/>
                    <a:pt x="10" y="152"/>
                  </a:cubicBezTo>
                  <a:cubicBezTo>
                    <a:pt x="11" y="144"/>
                    <a:pt x="10" y="139"/>
                    <a:pt x="19" y="142"/>
                  </a:cubicBezTo>
                  <a:cubicBezTo>
                    <a:pt x="20" y="135"/>
                    <a:pt x="19" y="138"/>
                    <a:pt x="25" y="133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90" name="Freeform 818"/>
            <p:cNvSpPr>
              <a:spLocks/>
            </p:cNvSpPr>
            <p:nvPr/>
          </p:nvSpPr>
          <p:spPr bwMode="auto">
            <a:xfrm>
              <a:off x="516" y="3832"/>
              <a:ext cx="94" cy="76"/>
            </a:xfrm>
            <a:custGeom>
              <a:avLst/>
              <a:gdLst>
                <a:gd name="T0" fmla="*/ 105 w 191"/>
                <a:gd name="T1" fmla="*/ 0 h 158"/>
                <a:gd name="T2" fmla="*/ 84 w 191"/>
                <a:gd name="T3" fmla="*/ 6 h 158"/>
                <a:gd name="T4" fmla="*/ 72 w 191"/>
                <a:gd name="T5" fmla="*/ 15 h 158"/>
                <a:gd name="T6" fmla="*/ 45 w 191"/>
                <a:gd name="T7" fmla="*/ 27 h 158"/>
                <a:gd name="T8" fmla="*/ 30 w 191"/>
                <a:gd name="T9" fmla="*/ 30 h 158"/>
                <a:gd name="T10" fmla="*/ 21 w 191"/>
                <a:gd name="T11" fmla="*/ 48 h 158"/>
                <a:gd name="T12" fmla="*/ 0 w 191"/>
                <a:gd name="T13" fmla="*/ 51 h 158"/>
                <a:gd name="T14" fmla="*/ 2 w 191"/>
                <a:gd name="T15" fmla="*/ 57 h 158"/>
                <a:gd name="T16" fmla="*/ 11 w 191"/>
                <a:gd name="T17" fmla="*/ 58 h 158"/>
                <a:gd name="T18" fmla="*/ 26 w 191"/>
                <a:gd name="T19" fmla="*/ 67 h 158"/>
                <a:gd name="T20" fmla="*/ 41 w 191"/>
                <a:gd name="T21" fmla="*/ 73 h 158"/>
                <a:gd name="T22" fmla="*/ 59 w 191"/>
                <a:gd name="T23" fmla="*/ 78 h 158"/>
                <a:gd name="T24" fmla="*/ 93 w 191"/>
                <a:gd name="T25" fmla="*/ 103 h 158"/>
                <a:gd name="T26" fmla="*/ 108 w 191"/>
                <a:gd name="T27" fmla="*/ 132 h 158"/>
                <a:gd name="T28" fmla="*/ 110 w 191"/>
                <a:gd name="T29" fmla="*/ 156 h 158"/>
                <a:gd name="T30" fmla="*/ 111 w 191"/>
                <a:gd name="T31" fmla="*/ 151 h 158"/>
                <a:gd name="T32" fmla="*/ 122 w 191"/>
                <a:gd name="T33" fmla="*/ 147 h 158"/>
                <a:gd name="T34" fmla="*/ 123 w 191"/>
                <a:gd name="T35" fmla="*/ 127 h 158"/>
                <a:gd name="T36" fmla="*/ 114 w 191"/>
                <a:gd name="T37" fmla="*/ 105 h 158"/>
                <a:gd name="T38" fmla="*/ 101 w 191"/>
                <a:gd name="T39" fmla="*/ 94 h 158"/>
                <a:gd name="T40" fmla="*/ 78 w 191"/>
                <a:gd name="T41" fmla="*/ 78 h 158"/>
                <a:gd name="T42" fmla="*/ 68 w 191"/>
                <a:gd name="T43" fmla="*/ 66 h 158"/>
                <a:gd name="T44" fmla="*/ 41 w 191"/>
                <a:gd name="T45" fmla="*/ 57 h 158"/>
                <a:gd name="T46" fmla="*/ 75 w 191"/>
                <a:gd name="T47" fmla="*/ 39 h 158"/>
                <a:gd name="T48" fmla="*/ 93 w 191"/>
                <a:gd name="T49" fmla="*/ 33 h 158"/>
                <a:gd name="T50" fmla="*/ 111 w 191"/>
                <a:gd name="T51" fmla="*/ 19 h 158"/>
                <a:gd name="T52" fmla="*/ 128 w 191"/>
                <a:gd name="T53" fmla="*/ 28 h 158"/>
                <a:gd name="T54" fmla="*/ 146 w 191"/>
                <a:gd name="T55" fmla="*/ 37 h 158"/>
                <a:gd name="T56" fmla="*/ 155 w 191"/>
                <a:gd name="T57" fmla="*/ 51 h 158"/>
                <a:gd name="T58" fmla="*/ 173 w 191"/>
                <a:gd name="T59" fmla="*/ 85 h 158"/>
                <a:gd name="T60" fmla="*/ 179 w 191"/>
                <a:gd name="T61" fmla="*/ 109 h 158"/>
                <a:gd name="T62" fmla="*/ 182 w 191"/>
                <a:gd name="T63" fmla="*/ 103 h 158"/>
                <a:gd name="T64" fmla="*/ 188 w 191"/>
                <a:gd name="T65" fmla="*/ 102 h 158"/>
                <a:gd name="T66" fmla="*/ 168 w 191"/>
                <a:gd name="T67" fmla="*/ 54 h 158"/>
                <a:gd name="T68" fmla="*/ 128 w 191"/>
                <a:gd name="T69" fmla="*/ 19 h 158"/>
                <a:gd name="T70" fmla="*/ 113 w 191"/>
                <a:gd name="T71" fmla="*/ 4 h 158"/>
                <a:gd name="T72" fmla="*/ 105 w 191"/>
                <a:gd name="T73" fmla="*/ 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91" h="158">
                  <a:moveTo>
                    <a:pt x="105" y="0"/>
                  </a:moveTo>
                  <a:cubicBezTo>
                    <a:pt x="98" y="1"/>
                    <a:pt x="91" y="4"/>
                    <a:pt x="84" y="6"/>
                  </a:cubicBezTo>
                  <a:cubicBezTo>
                    <a:pt x="79" y="10"/>
                    <a:pt x="78" y="13"/>
                    <a:pt x="72" y="15"/>
                  </a:cubicBezTo>
                  <a:cubicBezTo>
                    <a:pt x="66" y="23"/>
                    <a:pt x="54" y="24"/>
                    <a:pt x="45" y="27"/>
                  </a:cubicBezTo>
                  <a:cubicBezTo>
                    <a:pt x="39" y="31"/>
                    <a:pt x="37" y="31"/>
                    <a:pt x="30" y="30"/>
                  </a:cubicBezTo>
                  <a:cubicBezTo>
                    <a:pt x="23" y="35"/>
                    <a:pt x="24" y="41"/>
                    <a:pt x="21" y="48"/>
                  </a:cubicBezTo>
                  <a:cubicBezTo>
                    <a:pt x="11" y="46"/>
                    <a:pt x="9" y="47"/>
                    <a:pt x="0" y="51"/>
                  </a:cubicBezTo>
                  <a:cubicBezTo>
                    <a:pt x="1" y="53"/>
                    <a:pt x="0" y="56"/>
                    <a:pt x="2" y="57"/>
                  </a:cubicBezTo>
                  <a:cubicBezTo>
                    <a:pt x="5" y="59"/>
                    <a:pt x="8" y="57"/>
                    <a:pt x="11" y="58"/>
                  </a:cubicBezTo>
                  <a:cubicBezTo>
                    <a:pt x="18" y="60"/>
                    <a:pt x="18" y="66"/>
                    <a:pt x="26" y="67"/>
                  </a:cubicBezTo>
                  <a:cubicBezTo>
                    <a:pt x="38" y="73"/>
                    <a:pt x="32" y="71"/>
                    <a:pt x="41" y="73"/>
                  </a:cubicBezTo>
                  <a:cubicBezTo>
                    <a:pt x="47" y="76"/>
                    <a:pt x="53" y="76"/>
                    <a:pt x="59" y="78"/>
                  </a:cubicBezTo>
                  <a:cubicBezTo>
                    <a:pt x="70" y="87"/>
                    <a:pt x="82" y="95"/>
                    <a:pt x="93" y="103"/>
                  </a:cubicBezTo>
                  <a:cubicBezTo>
                    <a:pt x="99" y="113"/>
                    <a:pt x="99" y="125"/>
                    <a:pt x="108" y="132"/>
                  </a:cubicBezTo>
                  <a:cubicBezTo>
                    <a:pt x="109" y="140"/>
                    <a:pt x="109" y="148"/>
                    <a:pt x="110" y="156"/>
                  </a:cubicBezTo>
                  <a:cubicBezTo>
                    <a:pt x="110" y="158"/>
                    <a:pt x="110" y="152"/>
                    <a:pt x="111" y="151"/>
                  </a:cubicBezTo>
                  <a:cubicBezTo>
                    <a:pt x="114" y="148"/>
                    <a:pt x="119" y="148"/>
                    <a:pt x="122" y="147"/>
                  </a:cubicBezTo>
                  <a:cubicBezTo>
                    <a:pt x="131" y="140"/>
                    <a:pt x="140" y="137"/>
                    <a:pt x="123" y="127"/>
                  </a:cubicBezTo>
                  <a:cubicBezTo>
                    <a:pt x="119" y="118"/>
                    <a:pt x="124" y="107"/>
                    <a:pt x="114" y="105"/>
                  </a:cubicBezTo>
                  <a:cubicBezTo>
                    <a:pt x="110" y="100"/>
                    <a:pt x="107" y="97"/>
                    <a:pt x="101" y="94"/>
                  </a:cubicBezTo>
                  <a:cubicBezTo>
                    <a:pt x="96" y="87"/>
                    <a:pt x="87" y="80"/>
                    <a:pt x="78" y="78"/>
                  </a:cubicBezTo>
                  <a:cubicBezTo>
                    <a:pt x="77" y="73"/>
                    <a:pt x="68" y="66"/>
                    <a:pt x="68" y="66"/>
                  </a:cubicBezTo>
                  <a:cubicBezTo>
                    <a:pt x="62" y="57"/>
                    <a:pt x="51" y="58"/>
                    <a:pt x="41" y="57"/>
                  </a:cubicBezTo>
                  <a:cubicBezTo>
                    <a:pt x="50" y="46"/>
                    <a:pt x="61" y="40"/>
                    <a:pt x="75" y="39"/>
                  </a:cubicBezTo>
                  <a:cubicBezTo>
                    <a:pt x="82" y="37"/>
                    <a:pt x="86" y="34"/>
                    <a:pt x="93" y="33"/>
                  </a:cubicBezTo>
                  <a:cubicBezTo>
                    <a:pt x="101" y="30"/>
                    <a:pt x="103" y="23"/>
                    <a:pt x="111" y="19"/>
                  </a:cubicBezTo>
                  <a:cubicBezTo>
                    <a:pt x="117" y="26"/>
                    <a:pt x="119" y="27"/>
                    <a:pt x="128" y="28"/>
                  </a:cubicBezTo>
                  <a:cubicBezTo>
                    <a:pt x="134" y="31"/>
                    <a:pt x="140" y="33"/>
                    <a:pt x="146" y="37"/>
                  </a:cubicBezTo>
                  <a:cubicBezTo>
                    <a:pt x="154" y="47"/>
                    <a:pt x="152" y="42"/>
                    <a:pt x="155" y="51"/>
                  </a:cubicBezTo>
                  <a:cubicBezTo>
                    <a:pt x="157" y="64"/>
                    <a:pt x="165" y="75"/>
                    <a:pt x="173" y="85"/>
                  </a:cubicBezTo>
                  <a:cubicBezTo>
                    <a:pt x="174" y="93"/>
                    <a:pt x="177" y="101"/>
                    <a:pt x="179" y="109"/>
                  </a:cubicBezTo>
                  <a:cubicBezTo>
                    <a:pt x="180" y="107"/>
                    <a:pt x="180" y="104"/>
                    <a:pt x="182" y="103"/>
                  </a:cubicBezTo>
                  <a:cubicBezTo>
                    <a:pt x="184" y="102"/>
                    <a:pt x="188" y="104"/>
                    <a:pt x="188" y="102"/>
                  </a:cubicBezTo>
                  <a:cubicBezTo>
                    <a:pt x="191" y="81"/>
                    <a:pt x="183" y="66"/>
                    <a:pt x="168" y="54"/>
                  </a:cubicBezTo>
                  <a:cubicBezTo>
                    <a:pt x="160" y="40"/>
                    <a:pt x="143" y="25"/>
                    <a:pt x="128" y="19"/>
                  </a:cubicBezTo>
                  <a:cubicBezTo>
                    <a:pt x="124" y="14"/>
                    <a:pt x="118" y="7"/>
                    <a:pt x="113" y="4"/>
                  </a:cubicBezTo>
                  <a:cubicBezTo>
                    <a:pt x="111" y="3"/>
                    <a:pt x="97" y="0"/>
                    <a:pt x="105" y="0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91" name="Freeform 819"/>
            <p:cNvSpPr>
              <a:spLocks/>
            </p:cNvSpPr>
            <p:nvPr/>
          </p:nvSpPr>
          <p:spPr bwMode="auto">
            <a:xfrm>
              <a:off x="591" y="3766"/>
              <a:ext cx="40" cy="93"/>
            </a:xfrm>
            <a:custGeom>
              <a:avLst/>
              <a:gdLst>
                <a:gd name="T0" fmla="*/ 82 w 82"/>
                <a:gd name="T1" fmla="*/ 150 h 192"/>
                <a:gd name="T2" fmla="*/ 69 w 82"/>
                <a:gd name="T3" fmla="*/ 149 h 192"/>
                <a:gd name="T4" fmla="*/ 58 w 82"/>
                <a:gd name="T5" fmla="*/ 137 h 192"/>
                <a:gd name="T6" fmla="*/ 60 w 82"/>
                <a:gd name="T7" fmla="*/ 95 h 192"/>
                <a:gd name="T8" fmla="*/ 58 w 82"/>
                <a:gd name="T9" fmla="*/ 86 h 192"/>
                <a:gd name="T10" fmla="*/ 49 w 82"/>
                <a:gd name="T11" fmla="*/ 93 h 192"/>
                <a:gd name="T12" fmla="*/ 57 w 82"/>
                <a:gd name="T13" fmla="*/ 74 h 192"/>
                <a:gd name="T14" fmla="*/ 58 w 82"/>
                <a:gd name="T15" fmla="*/ 53 h 192"/>
                <a:gd name="T16" fmla="*/ 51 w 82"/>
                <a:gd name="T17" fmla="*/ 66 h 192"/>
                <a:gd name="T18" fmla="*/ 43 w 82"/>
                <a:gd name="T19" fmla="*/ 84 h 192"/>
                <a:gd name="T20" fmla="*/ 36 w 82"/>
                <a:gd name="T21" fmla="*/ 98 h 192"/>
                <a:gd name="T22" fmla="*/ 28 w 82"/>
                <a:gd name="T23" fmla="*/ 110 h 192"/>
                <a:gd name="T24" fmla="*/ 19 w 82"/>
                <a:gd name="T25" fmla="*/ 119 h 192"/>
                <a:gd name="T26" fmla="*/ 24 w 82"/>
                <a:gd name="T27" fmla="*/ 122 h 192"/>
                <a:gd name="T28" fmla="*/ 49 w 82"/>
                <a:gd name="T29" fmla="*/ 143 h 192"/>
                <a:gd name="T30" fmla="*/ 60 w 82"/>
                <a:gd name="T31" fmla="*/ 158 h 192"/>
                <a:gd name="T32" fmla="*/ 66 w 82"/>
                <a:gd name="T33" fmla="*/ 170 h 192"/>
                <a:gd name="T34" fmla="*/ 67 w 82"/>
                <a:gd name="T35" fmla="*/ 192 h 192"/>
                <a:gd name="T36" fmla="*/ 49 w 82"/>
                <a:gd name="T37" fmla="*/ 158 h 192"/>
                <a:gd name="T38" fmla="*/ 30 w 82"/>
                <a:gd name="T39" fmla="*/ 138 h 192"/>
                <a:gd name="T40" fmla="*/ 16 w 82"/>
                <a:gd name="T41" fmla="*/ 125 h 192"/>
                <a:gd name="T42" fmla="*/ 16 w 82"/>
                <a:gd name="T43" fmla="*/ 125 h 192"/>
                <a:gd name="T44" fmla="*/ 9 w 82"/>
                <a:gd name="T45" fmla="*/ 116 h 192"/>
                <a:gd name="T46" fmla="*/ 24 w 82"/>
                <a:gd name="T47" fmla="*/ 107 h 192"/>
                <a:gd name="T48" fmla="*/ 42 w 82"/>
                <a:gd name="T49" fmla="*/ 80 h 192"/>
                <a:gd name="T50" fmla="*/ 37 w 82"/>
                <a:gd name="T51" fmla="*/ 44 h 192"/>
                <a:gd name="T52" fmla="*/ 40 w 82"/>
                <a:gd name="T53" fmla="*/ 30 h 192"/>
                <a:gd name="T54" fmla="*/ 61 w 82"/>
                <a:gd name="T55" fmla="*/ 5 h 192"/>
                <a:gd name="T56" fmla="*/ 75 w 82"/>
                <a:gd name="T57" fmla="*/ 14 h 192"/>
                <a:gd name="T58" fmla="*/ 70 w 82"/>
                <a:gd name="T59" fmla="*/ 33 h 192"/>
                <a:gd name="T60" fmla="*/ 64 w 82"/>
                <a:gd name="T61" fmla="*/ 66 h 192"/>
                <a:gd name="T62" fmla="*/ 58 w 82"/>
                <a:gd name="T63" fmla="*/ 80 h 192"/>
                <a:gd name="T64" fmla="*/ 63 w 82"/>
                <a:gd name="T65" fmla="*/ 128 h 192"/>
                <a:gd name="T66" fmla="*/ 66 w 82"/>
                <a:gd name="T67" fmla="*/ 146 h 192"/>
                <a:gd name="T68" fmla="*/ 73 w 82"/>
                <a:gd name="T69" fmla="*/ 138 h 192"/>
                <a:gd name="T70" fmla="*/ 82 w 82"/>
                <a:gd name="T71" fmla="*/ 150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2" h="192">
                  <a:moveTo>
                    <a:pt x="82" y="150"/>
                  </a:moveTo>
                  <a:cubicBezTo>
                    <a:pt x="74" y="140"/>
                    <a:pt x="78" y="142"/>
                    <a:pt x="69" y="149"/>
                  </a:cubicBezTo>
                  <a:cubicBezTo>
                    <a:pt x="63" y="146"/>
                    <a:pt x="62" y="142"/>
                    <a:pt x="58" y="137"/>
                  </a:cubicBezTo>
                  <a:cubicBezTo>
                    <a:pt x="56" y="123"/>
                    <a:pt x="50" y="108"/>
                    <a:pt x="60" y="95"/>
                  </a:cubicBezTo>
                  <a:cubicBezTo>
                    <a:pt x="59" y="92"/>
                    <a:pt x="61" y="87"/>
                    <a:pt x="58" y="86"/>
                  </a:cubicBezTo>
                  <a:cubicBezTo>
                    <a:pt x="54" y="85"/>
                    <a:pt x="49" y="93"/>
                    <a:pt x="49" y="93"/>
                  </a:cubicBezTo>
                  <a:cubicBezTo>
                    <a:pt x="52" y="87"/>
                    <a:pt x="54" y="80"/>
                    <a:pt x="57" y="74"/>
                  </a:cubicBezTo>
                  <a:cubicBezTo>
                    <a:pt x="59" y="65"/>
                    <a:pt x="60" y="62"/>
                    <a:pt x="58" y="53"/>
                  </a:cubicBezTo>
                  <a:cubicBezTo>
                    <a:pt x="46" y="54"/>
                    <a:pt x="38" y="58"/>
                    <a:pt x="51" y="66"/>
                  </a:cubicBezTo>
                  <a:cubicBezTo>
                    <a:pt x="52" y="72"/>
                    <a:pt x="43" y="84"/>
                    <a:pt x="43" y="84"/>
                  </a:cubicBezTo>
                  <a:cubicBezTo>
                    <a:pt x="42" y="91"/>
                    <a:pt x="42" y="94"/>
                    <a:pt x="36" y="98"/>
                  </a:cubicBezTo>
                  <a:cubicBezTo>
                    <a:pt x="33" y="105"/>
                    <a:pt x="34" y="105"/>
                    <a:pt x="28" y="110"/>
                  </a:cubicBezTo>
                  <a:cubicBezTo>
                    <a:pt x="25" y="113"/>
                    <a:pt x="19" y="119"/>
                    <a:pt x="19" y="119"/>
                  </a:cubicBezTo>
                  <a:cubicBezTo>
                    <a:pt x="0" y="105"/>
                    <a:pt x="8" y="118"/>
                    <a:pt x="24" y="122"/>
                  </a:cubicBezTo>
                  <a:cubicBezTo>
                    <a:pt x="32" y="129"/>
                    <a:pt x="40" y="136"/>
                    <a:pt x="49" y="143"/>
                  </a:cubicBezTo>
                  <a:cubicBezTo>
                    <a:pt x="52" y="151"/>
                    <a:pt x="56" y="151"/>
                    <a:pt x="60" y="158"/>
                  </a:cubicBezTo>
                  <a:cubicBezTo>
                    <a:pt x="62" y="162"/>
                    <a:pt x="66" y="170"/>
                    <a:pt x="66" y="170"/>
                  </a:cubicBezTo>
                  <a:cubicBezTo>
                    <a:pt x="68" y="179"/>
                    <a:pt x="72" y="182"/>
                    <a:pt x="67" y="192"/>
                  </a:cubicBezTo>
                  <a:cubicBezTo>
                    <a:pt x="66" y="179"/>
                    <a:pt x="61" y="165"/>
                    <a:pt x="49" y="158"/>
                  </a:cubicBezTo>
                  <a:cubicBezTo>
                    <a:pt x="47" y="150"/>
                    <a:pt x="38" y="142"/>
                    <a:pt x="30" y="138"/>
                  </a:cubicBezTo>
                  <a:lnTo>
                    <a:pt x="16" y="125"/>
                  </a:lnTo>
                  <a:cubicBezTo>
                    <a:pt x="16" y="125"/>
                    <a:pt x="16" y="125"/>
                    <a:pt x="16" y="125"/>
                  </a:cubicBezTo>
                  <a:cubicBezTo>
                    <a:pt x="14" y="122"/>
                    <a:pt x="9" y="116"/>
                    <a:pt x="9" y="116"/>
                  </a:cubicBezTo>
                  <a:cubicBezTo>
                    <a:pt x="14" y="110"/>
                    <a:pt x="16" y="108"/>
                    <a:pt x="24" y="107"/>
                  </a:cubicBezTo>
                  <a:cubicBezTo>
                    <a:pt x="25" y="98"/>
                    <a:pt x="37" y="91"/>
                    <a:pt x="42" y="80"/>
                  </a:cubicBezTo>
                  <a:cubicBezTo>
                    <a:pt x="41" y="69"/>
                    <a:pt x="42" y="55"/>
                    <a:pt x="37" y="44"/>
                  </a:cubicBezTo>
                  <a:cubicBezTo>
                    <a:pt x="36" y="37"/>
                    <a:pt x="39" y="36"/>
                    <a:pt x="40" y="30"/>
                  </a:cubicBezTo>
                  <a:cubicBezTo>
                    <a:pt x="42" y="4"/>
                    <a:pt x="38" y="0"/>
                    <a:pt x="61" y="5"/>
                  </a:cubicBezTo>
                  <a:cubicBezTo>
                    <a:pt x="67" y="9"/>
                    <a:pt x="71" y="7"/>
                    <a:pt x="75" y="14"/>
                  </a:cubicBezTo>
                  <a:cubicBezTo>
                    <a:pt x="72" y="20"/>
                    <a:pt x="70" y="33"/>
                    <a:pt x="70" y="33"/>
                  </a:cubicBezTo>
                  <a:cubicBezTo>
                    <a:pt x="69" y="44"/>
                    <a:pt x="69" y="56"/>
                    <a:pt x="64" y="66"/>
                  </a:cubicBezTo>
                  <a:cubicBezTo>
                    <a:pt x="63" y="72"/>
                    <a:pt x="60" y="75"/>
                    <a:pt x="58" y="80"/>
                  </a:cubicBezTo>
                  <a:cubicBezTo>
                    <a:pt x="60" y="96"/>
                    <a:pt x="57" y="114"/>
                    <a:pt x="63" y="128"/>
                  </a:cubicBezTo>
                  <a:cubicBezTo>
                    <a:pt x="64" y="134"/>
                    <a:pt x="60" y="144"/>
                    <a:pt x="66" y="146"/>
                  </a:cubicBezTo>
                  <a:cubicBezTo>
                    <a:pt x="69" y="147"/>
                    <a:pt x="70" y="140"/>
                    <a:pt x="73" y="138"/>
                  </a:cubicBezTo>
                  <a:cubicBezTo>
                    <a:pt x="76" y="144"/>
                    <a:pt x="75" y="150"/>
                    <a:pt x="82" y="150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92" name="Freeform 820"/>
            <p:cNvSpPr>
              <a:spLocks/>
            </p:cNvSpPr>
            <p:nvPr/>
          </p:nvSpPr>
          <p:spPr bwMode="auto">
            <a:xfrm>
              <a:off x="590" y="3689"/>
              <a:ext cx="29" cy="69"/>
            </a:xfrm>
            <a:custGeom>
              <a:avLst/>
              <a:gdLst>
                <a:gd name="T0" fmla="*/ 58 w 58"/>
                <a:gd name="T1" fmla="*/ 26 h 144"/>
                <a:gd name="T2" fmla="*/ 46 w 58"/>
                <a:gd name="T3" fmla="*/ 114 h 144"/>
                <a:gd name="T4" fmla="*/ 42 w 58"/>
                <a:gd name="T5" fmla="*/ 126 h 144"/>
                <a:gd name="T6" fmla="*/ 40 w 58"/>
                <a:gd name="T7" fmla="*/ 142 h 144"/>
                <a:gd name="T8" fmla="*/ 28 w 58"/>
                <a:gd name="T9" fmla="*/ 134 h 144"/>
                <a:gd name="T10" fmla="*/ 2 w 58"/>
                <a:gd name="T11" fmla="*/ 114 h 144"/>
                <a:gd name="T12" fmla="*/ 16 w 58"/>
                <a:gd name="T13" fmla="*/ 0 h 144"/>
                <a:gd name="T14" fmla="*/ 38 w 58"/>
                <a:gd name="T15" fmla="*/ 6 h 144"/>
                <a:gd name="T16" fmla="*/ 54 w 58"/>
                <a:gd name="T17" fmla="*/ 16 h 144"/>
                <a:gd name="T18" fmla="*/ 58 w 58"/>
                <a:gd name="T19" fmla="*/ 2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144">
                  <a:moveTo>
                    <a:pt x="58" y="26"/>
                  </a:moveTo>
                  <a:cubicBezTo>
                    <a:pt x="57" y="42"/>
                    <a:pt x="49" y="97"/>
                    <a:pt x="46" y="114"/>
                  </a:cubicBezTo>
                  <a:cubicBezTo>
                    <a:pt x="45" y="118"/>
                    <a:pt x="42" y="126"/>
                    <a:pt x="42" y="126"/>
                  </a:cubicBezTo>
                  <a:cubicBezTo>
                    <a:pt x="41" y="131"/>
                    <a:pt x="45" y="139"/>
                    <a:pt x="40" y="142"/>
                  </a:cubicBezTo>
                  <a:cubicBezTo>
                    <a:pt x="36" y="144"/>
                    <a:pt x="28" y="134"/>
                    <a:pt x="28" y="134"/>
                  </a:cubicBezTo>
                  <a:cubicBezTo>
                    <a:pt x="22" y="124"/>
                    <a:pt x="12" y="120"/>
                    <a:pt x="2" y="114"/>
                  </a:cubicBezTo>
                  <a:cubicBezTo>
                    <a:pt x="0" y="92"/>
                    <a:pt x="10" y="18"/>
                    <a:pt x="16" y="0"/>
                  </a:cubicBezTo>
                  <a:cubicBezTo>
                    <a:pt x="31" y="5"/>
                    <a:pt x="24" y="3"/>
                    <a:pt x="38" y="6"/>
                  </a:cubicBezTo>
                  <a:cubicBezTo>
                    <a:pt x="41" y="11"/>
                    <a:pt x="54" y="16"/>
                    <a:pt x="54" y="16"/>
                  </a:cubicBezTo>
                  <a:cubicBezTo>
                    <a:pt x="56" y="23"/>
                    <a:pt x="55" y="20"/>
                    <a:pt x="58" y="26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93" name="Freeform 821"/>
            <p:cNvSpPr>
              <a:spLocks/>
            </p:cNvSpPr>
            <p:nvPr/>
          </p:nvSpPr>
          <p:spPr bwMode="auto">
            <a:xfrm>
              <a:off x="574" y="2847"/>
              <a:ext cx="224" cy="147"/>
            </a:xfrm>
            <a:custGeom>
              <a:avLst/>
              <a:gdLst>
                <a:gd name="T0" fmla="*/ 402 w 456"/>
                <a:gd name="T1" fmla="*/ 14 h 305"/>
                <a:gd name="T2" fmla="*/ 416 w 456"/>
                <a:gd name="T3" fmla="*/ 38 h 305"/>
                <a:gd name="T4" fmla="*/ 428 w 456"/>
                <a:gd name="T5" fmla="*/ 54 h 305"/>
                <a:gd name="T6" fmla="*/ 438 w 456"/>
                <a:gd name="T7" fmla="*/ 72 h 305"/>
                <a:gd name="T8" fmla="*/ 450 w 456"/>
                <a:gd name="T9" fmla="*/ 80 h 305"/>
                <a:gd name="T10" fmla="*/ 438 w 456"/>
                <a:gd name="T11" fmla="*/ 128 h 305"/>
                <a:gd name="T12" fmla="*/ 430 w 456"/>
                <a:gd name="T13" fmla="*/ 150 h 305"/>
                <a:gd name="T14" fmla="*/ 433 w 456"/>
                <a:gd name="T15" fmla="*/ 199 h 305"/>
                <a:gd name="T16" fmla="*/ 418 w 456"/>
                <a:gd name="T17" fmla="*/ 250 h 305"/>
                <a:gd name="T18" fmla="*/ 395 w 456"/>
                <a:gd name="T19" fmla="*/ 286 h 305"/>
                <a:gd name="T20" fmla="*/ 328 w 456"/>
                <a:gd name="T21" fmla="*/ 304 h 305"/>
                <a:gd name="T22" fmla="*/ 254 w 456"/>
                <a:gd name="T23" fmla="*/ 280 h 305"/>
                <a:gd name="T24" fmla="*/ 232 w 456"/>
                <a:gd name="T25" fmla="*/ 266 h 305"/>
                <a:gd name="T26" fmla="*/ 218 w 456"/>
                <a:gd name="T27" fmla="*/ 252 h 305"/>
                <a:gd name="T28" fmla="*/ 166 w 456"/>
                <a:gd name="T29" fmla="*/ 196 h 305"/>
                <a:gd name="T30" fmla="*/ 146 w 456"/>
                <a:gd name="T31" fmla="*/ 176 h 305"/>
                <a:gd name="T32" fmla="*/ 108 w 456"/>
                <a:gd name="T33" fmla="*/ 142 h 305"/>
                <a:gd name="T34" fmla="*/ 80 w 456"/>
                <a:gd name="T35" fmla="*/ 122 h 305"/>
                <a:gd name="T36" fmla="*/ 26 w 456"/>
                <a:gd name="T37" fmla="*/ 162 h 305"/>
                <a:gd name="T38" fmla="*/ 16 w 456"/>
                <a:gd name="T39" fmla="*/ 138 h 305"/>
                <a:gd name="T40" fmla="*/ 43 w 456"/>
                <a:gd name="T41" fmla="*/ 49 h 305"/>
                <a:gd name="T42" fmla="*/ 106 w 456"/>
                <a:gd name="T43" fmla="*/ 26 h 305"/>
                <a:gd name="T44" fmla="*/ 131 w 456"/>
                <a:gd name="T45" fmla="*/ 26 h 305"/>
                <a:gd name="T46" fmla="*/ 128 w 456"/>
                <a:gd name="T47" fmla="*/ 10 h 305"/>
                <a:gd name="T48" fmla="*/ 146 w 456"/>
                <a:gd name="T49" fmla="*/ 4 h 305"/>
                <a:gd name="T50" fmla="*/ 166 w 456"/>
                <a:gd name="T51" fmla="*/ 14 h 305"/>
                <a:gd name="T52" fmla="*/ 174 w 456"/>
                <a:gd name="T53" fmla="*/ 0 h 305"/>
                <a:gd name="T54" fmla="*/ 199 w 456"/>
                <a:gd name="T55" fmla="*/ 4 h 305"/>
                <a:gd name="T56" fmla="*/ 248 w 456"/>
                <a:gd name="T57" fmla="*/ 40 h 305"/>
                <a:gd name="T58" fmla="*/ 269 w 456"/>
                <a:gd name="T59" fmla="*/ 49 h 305"/>
                <a:gd name="T60" fmla="*/ 336 w 456"/>
                <a:gd name="T61" fmla="*/ 42 h 305"/>
                <a:gd name="T62" fmla="*/ 320 w 456"/>
                <a:gd name="T63" fmla="*/ 19 h 305"/>
                <a:gd name="T64" fmla="*/ 338 w 456"/>
                <a:gd name="T65" fmla="*/ 8 h 305"/>
                <a:gd name="T66" fmla="*/ 358 w 456"/>
                <a:gd name="T67" fmla="*/ 4 h 305"/>
                <a:gd name="T68" fmla="*/ 370 w 456"/>
                <a:gd name="T69" fmla="*/ 8 h 305"/>
                <a:gd name="T70" fmla="*/ 378 w 456"/>
                <a:gd name="T71" fmla="*/ 20 h 305"/>
                <a:gd name="T72" fmla="*/ 402 w 456"/>
                <a:gd name="T73" fmla="*/ 1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56" h="305">
                  <a:moveTo>
                    <a:pt x="402" y="14"/>
                  </a:moveTo>
                  <a:cubicBezTo>
                    <a:pt x="405" y="37"/>
                    <a:pt x="402" y="29"/>
                    <a:pt x="416" y="38"/>
                  </a:cubicBezTo>
                  <a:cubicBezTo>
                    <a:pt x="421" y="45"/>
                    <a:pt x="421" y="49"/>
                    <a:pt x="428" y="54"/>
                  </a:cubicBezTo>
                  <a:cubicBezTo>
                    <a:pt x="432" y="65"/>
                    <a:pt x="429" y="58"/>
                    <a:pt x="438" y="72"/>
                  </a:cubicBezTo>
                  <a:cubicBezTo>
                    <a:pt x="441" y="76"/>
                    <a:pt x="450" y="80"/>
                    <a:pt x="450" y="80"/>
                  </a:cubicBezTo>
                  <a:cubicBezTo>
                    <a:pt x="449" y="106"/>
                    <a:pt x="456" y="116"/>
                    <a:pt x="438" y="128"/>
                  </a:cubicBezTo>
                  <a:cubicBezTo>
                    <a:pt x="433" y="135"/>
                    <a:pt x="433" y="142"/>
                    <a:pt x="430" y="150"/>
                  </a:cubicBezTo>
                  <a:cubicBezTo>
                    <a:pt x="428" y="162"/>
                    <a:pt x="435" y="182"/>
                    <a:pt x="433" y="199"/>
                  </a:cubicBezTo>
                  <a:cubicBezTo>
                    <a:pt x="431" y="216"/>
                    <a:pt x="424" y="236"/>
                    <a:pt x="418" y="250"/>
                  </a:cubicBezTo>
                  <a:cubicBezTo>
                    <a:pt x="414" y="260"/>
                    <a:pt x="410" y="277"/>
                    <a:pt x="395" y="286"/>
                  </a:cubicBezTo>
                  <a:cubicBezTo>
                    <a:pt x="380" y="295"/>
                    <a:pt x="351" y="305"/>
                    <a:pt x="328" y="304"/>
                  </a:cubicBezTo>
                  <a:cubicBezTo>
                    <a:pt x="293" y="302"/>
                    <a:pt x="280" y="298"/>
                    <a:pt x="254" y="280"/>
                  </a:cubicBezTo>
                  <a:cubicBezTo>
                    <a:pt x="249" y="273"/>
                    <a:pt x="241" y="269"/>
                    <a:pt x="232" y="266"/>
                  </a:cubicBezTo>
                  <a:cubicBezTo>
                    <a:pt x="223" y="252"/>
                    <a:pt x="229" y="256"/>
                    <a:pt x="218" y="252"/>
                  </a:cubicBezTo>
                  <a:cubicBezTo>
                    <a:pt x="207" y="240"/>
                    <a:pt x="178" y="209"/>
                    <a:pt x="166" y="196"/>
                  </a:cubicBezTo>
                  <a:cubicBezTo>
                    <a:pt x="161" y="189"/>
                    <a:pt x="153" y="181"/>
                    <a:pt x="146" y="176"/>
                  </a:cubicBezTo>
                  <a:cubicBezTo>
                    <a:pt x="136" y="167"/>
                    <a:pt x="119" y="151"/>
                    <a:pt x="108" y="142"/>
                  </a:cubicBezTo>
                  <a:cubicBezTo>
                    <a:pt x="99" y="129"/>
                    <a:pt x="95" y="127"/>
                    <a:pt x="80" y="122"/>
                  </a:cubicBezTo>
                  <a:cubicBezTo>
                    <a:pt x="66" y="125"/>
                    <a:pt x="37" y="159"/>
                    <a:pt x="26" y="162"/>
                  </a:cubicBezTo>
                  <a:cubicBezTo>
                    <a:pt x="23" y="153"/>
                    <a:pt x="21" y="146"/>
                    <a:pt x="16" y="138"/>
                  </a:cubicBezTo>
                  <a:cubicBezTo>
                    <a:pt x="13" y="90"/>
                    <a:pt x="0" y="63"/>
                    <a:pt x="43" y="49"/>
                  </a:cubicBezTo>
                  <a:cubicBezTo>
                    <a:pt x="52" y="35"/>
                    <a:pt x="89" y="30"/>
                    <a:pt x="106" y="26"/>
                  </a:cubicBezTo>
                  <a:cubicBezTo>
                    <a:pt x="111" y="22"/>
                    <a:pt x="131" y="26"/>
                    <a:pt x="131" y="26"/>
                  </a:cubicBezTo>
                  <a:cubicBezTo>
                    <a:pt x="136" y="23"/>
                    <a:pt x="126" y="14"/>
                    <a:pt x="128" y="10"/>
                  </a:cubicBezTo>
                  <a:cubicBezTo>
                    <a:pt x="130" y="6"/>
                    <a:pt x="140" y="3"/>
                    <a:pt x="146" y="4"/>
                  </a:cubicBezTo>
                  <a:cubicBezTo>
                    <a:pt x="152" y="5"/>
                    <a:pt x="161" y="15"/>
                    <a:pt x="166" y="14"/>
                  </a:cubicBezTo>
                  <a:cubicBezTo>
                    <a:pt x="171" y="13"/>
                    <a:pt x="169" y="2"/>
                    <a:pt x="174" y="0"/>
                  </a:cubicBezTo>
                  <a:cubicBezTo>
                    <a:pt x="180" y="1"/>
                    <a:pt x="192" y="2"/>
                    <a:pt x="199" y="4"/>
                  </a:cubicBezTo>
                  <a:cubicBezTo>
                    <a:pt x="209" y="11"/>
                    <a:pt x="240" y="32"/>
                    <a:pt x="248" y="40"/>
                  </a:cubicBezTo>
                  <a:cubicBezTo>
                    <a:pt x="258" y="48"/>
                    <a:pt x="254" y="49"/>
                    <a:pt x="269" y="49"/>
                  </a:cubicBezTo>
                  <a:cubicBezTo>
                    <a:pt x="332" y="40"/>
                    <a:pt x="301" y="54"/>
                    <a:pt x="336" y="42"/>
                  </a:cubicBezTo>
                  <a:cubicBezTo>
                    <a:pt x="342" y="33"/>
                    <a:pt x="330" y="22"/>
                    <a:pt x="320" y="19"/>
                  </a:cubicBezTo>
                  <a:cubicBezTo>
                    <a:pt x="321" y="14"/>
                    <a:pt x="332" y="10"/>
                    <a:pt x="338" y="8"/>
                  </a:cubicBezTo>
                  <a:cubicBezTo>
                    <a:pt x="344" y="6"/>
                    <a:pt x="353" y="4"/>
                    <a:pt x="358" y="4"/>
                  </a:cubicBezTo>
                  <a:cubicBezTo>
                    <a:pt x="362" y="5"/>
                    <a:pt x="368" y="4"/>
                    <a:pt x="370" y="8"/>
                  </a:cubicBezTo>
                  <a:cubicBezTo>
                    <a:pt x="373" y="12"/>
                    <a:pt x="378" y="20"/>
                    <a:pt x="378" y="20"/>
                  </a:cubicBezTo>
                  <a:cubicBezTo>
                    <a:pt x="383" y="6"/>
                    <a:pt x="391" y="11"/>
                    <a:pt x="402" y="14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94" name="Freeform 822"/>
            <p:cNvSpPr>
              <a:spLocks/>
            </p:cNvSpPr>
            <p:nvPr/>
          </p:nvSpPr>
          <p:spPr bwMode="auto">
            <a:xfrm>
              <a:off x="613" y="2871"/>
              <a:ext cx="49" cy="49"/>
            </a:xfrm>
            <a:custGeom>
              <a:avLst/>
              <a:gdLst>
                <a:gd name="T0" fmla="*/ 68 w 99"/>
                <a:gd name="T1" fmla="*/ 0 h 102"/>
                <a:gd name="T2" fmla="*/ 84 w 99"/>
                <a:gd name="T3" fmla="*/ 19 h 102"/>
                <a:gd name="T4" fmla="*/ 99 w 99"/>
                <a:gd name="T5" fmla="*/ 28 h 102"/>
                <a:gd name="T6" fmla="*/ 87 w 99"/>
                <a:gd name="T7" fmla="*/ 43 h 102"/>
                <a:gd name="T8" fmla="*/ 66 w 99"/>
                <a:gd name="T9" fmla="*/ 76 h 102"/>
                <a:gd name="T10" fmla="*/ 53 w 99"/>
                <a:gd name="T11" fmla="*/ 91 h 102"/>
                <a:gd name="T12" fmla="*/ 42 w 99"/>
                <a:gd name="T13" fmla="*/ 102 h 102"/>
                <a:gd name="T14" fmla="*/ 12 w 99"/>
                <a:gd name="T15" fmla="*/ 79 h 102"/>
                <a:gd name="T16" fmla="*/ 0 w 99"/>
                <a:gd name="T17" fmla="*/ 70 h 102"/>
                <a:gd name="T18" fmla="*/ 5 w 99"/>
                <a:gd name="T19" fmla="*/ 55 h 102"/>
                <a:gd name="T20" fmla="*/ 24 w 99"/>
                <a:gd name="T21" fmla="*/ 37 h 102"/>
                <a:gd name="T22" fmla="*/ 36 w 99"/>
                <a:gd name="T23" fmla="*/ 27 h 102"/>
                <a:gd name="T24" fmla="*/ 48 w 99"/>
                <a:gd name="T25" fmla="*/ 19 h 102"/>
                <a:gd name="T26" fmla="*/ 53 w 99"/>
                <a:gd name="T27" fmla="*/ 16 h 102"/>
                <a:gd name="T28" fmla="*/ 68 w 99"/>
                <a:gd name="T29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9" h="102">
                  <a:moveTo>
                    <a:pt x="68" y="0"/>
                  </a:moveTo>
                  <a:cubicBezTo>
                    <a:pt x="74" y="0"/>
                    <a:pt x="79" y="14"/>
                    <a:pt x="84" y="19"/>
                  </a:cubicBezTo>
                  <a:cubicBezTo>
                    <a:pt x="89" y="24"/>
                    <a:pt x="98" y="24"/>
                    <a:pt x="99" y="28"/>
                  </a:cubicBezTo>
                  <a:cubicBezTo>
                    <a:pt x="98" y="34"/>
                    <a:pt x="87" y="43"/>
                    <a:pt x="87" y="43"/>
                  </a:cubicBezTo>
                  <a:cubicBezTo>
                    <a:pt x="81" y="54"/>
                    <a:pt x="73" y="66"/>
                    <a:pt x="66" y="76"/>
                  </a:cubicBezTo>
                  <a:cubicBezTo>
                    <a:pt x="64" y="85"/>
                    <a:pt x="60" y="86"/>
                    <a:pt x="53" y="91"/>
                  </a:cubicBezTo>
                  <a:cubicBezTo>
                    <a:pt x="50" y="97"/>
                    <a:pt x="48" y="99"/>
                    <a:pt x="42" y="102"/>
                  </a:cubicBezTo>
                  <a:cubicBezTo>
                    <a:pt x="32" y="94"/>
                    <a:pt x="25" y="84"/>
                    <a:pt x="12" y="79"/>
                  </a:cubicBezTo>
                  <a:cubicBezTo>
                    <a:pt x="8" y="74"/>
                    <a:pt x="6" y="72"/>
                    <a:pt x="0" y="70"/>
                  </a:cubicBezTo>
                  <a:cubicBezTo>
                    <a:pt x="2" y="65"/>
                    <a:pt x="2" y="59"/>
                    <a:pt x="5" y="55"/>
                  </a:cubicBezTo>
                  <a:cubicBezTo>
                    <a:pt x="10" y="48"/>
                    <a:pt x="18" y="43"/>
                    <a:pt x="24" y="37"/>
                  </a:cubicBezTo>
                  <a:cubicBezTo>
                    <a:pt x="29" y="32"/>
                    <a:pt x="32" y="29"/>
                    <a:pt x="36" y="27"/>
                  </a:cubicBezTo>
                  <a:cubicBezTo>
                    <a:pt x="40" y="24"/>
                    <a:pt x="45" y="21"/>
                    <a:pt x="48" y="19"/>
                  </a:cubicBezTo>
                  <a:cubicBezTo>
                    <a:pt x="49" y="17"/>
                    <a:pt x="51" y="17"/>
                    <a:pt x="53" y="16"/>
                  </a:cubicBezTo>
                  <a:cubicBezTo>
                    <a:pt x="57" y="10"/>
                    <a:pt x="62" y="4"/>
                    <a:pt x="68" y="0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95" name="Freeform 823"/>
            <p:cNvSpPr>
              <a:spLocks/>
            </p:cNvSpPr>
            <p:nvPr/>
          </p:nvSpPr>
          <p:spPr bwMode="auto">
            <a:xfrm>
              <a:off x="668" y="2900"/>
              <a:ext cx="41" cy="82"/>
            </a:xfrm>
            <a:custGeom>
              <a:avLst/>
              <a:gdLst>
                <a:gd name="T0" fmla="*/ 77 w 84"/>
                <a:gd name="T1" fmla="*/ 8 h 170"/>
                <a:gd name="T2" fmla="*/ 72 w 84"/>
                <a:gd name="T3" fmla="*/ 170 h 170"/>
                <a:gd name="T4" fmla="*/ 54 w 84"/>
                <a:gd name="T5" fmla="*/ 159 h 170"/>
                <a:gd name="T6" fmla="*/ 32 w 84"/>
                <a:gd name="T7" fmla="*/ 144 h 170"/>
                <a:gd name="T8" fmla="*/ 17 w 84"/>
                <a:gd name="T9" fmla="*/ 128 h 170"/>
                <a:gd name="T10" fmla="*/ 0 w 84"/>
                <a:gd name="T11" fmla="*/ 105 h 170"/>
                <a:gd name="T12" fmla="*/ 8 w 84"/>
                <a:gd name="T13" fmla="*/ 86 h 170"/>
                <a:gd name="T14" fmla="*/ 20 w 84"/>
                <a:gd name="T15" fmla="*/ 50 h 170"/>
                <a:gd name="T16" fmla="*/ 32 w 84"/>
                <a:gd name="T17" fmla="*/ 23 h 170"/>
                <a:gd name="T18" fmla="*/ 36 w 84"/>
                <a:gd name="T19" fmla="*/ 0 h 170"/>
                <a:gd name="T20" fmla="*/ 48 w 84"/>
                <a:gd name="T21" fmla="*/ 2 h 170"/>
                <a:gd name="T22" fmla="*/ 51 w 84"/>
                <a:gd name="T23" fmla="*/ 6 h 170"/>
                <a:gd name="T24" fmla="*/ 68 w 84"/>
                <a:gd name="T25" fmla="*/ 9 h 170"/>
                <a:gd name="T26" fmla="*/ 77 w 84"/>
                <a:gd name="T27" fmla="*/ 8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4" h="170">
                  <a:moveTo>
                    <a:pt x="77" y="8"/>
                  </a:moveTo>
                  <a:cubicBezTo>
                    <a:pt x="75" y="61"/>
                    <a:pt x="84" y="121"/>
                    <a:pt x="72" y="170"/>
                  </a:cubicBezTo>
                  <a:cubicBezTo>
                    <a:pt x="66" y="167"/>
                    <a:pt x="60" y="163"/>
                    <a:pt x="54" y="159"/>
                  </a:cubicBezTo>
                  <a:cubicBezTo>
                    <a:pt x="47" y="150"/>
                    <a:pt x="41" y="150"/>
                    <a:pt x="32" y="144"/>
                  </a:cubicBezTo>
                  <a:cubicBezTo>
                    <a:pt x="28" y="137"/>
                    <a:pt x="23" y="133"/>
                    <a:pt x="17" y="128"/>
                  </a:cubicBezTo>
                  <a:cubicBezTo>
                    <a:pt x="11" y="122"/>
                    <a:pt x="3" y="113"/>
                    <a:pt x="0" y="105"/>
                  </a:cubicBezTo>
                  <a:cubicBezTo>
                    <a:pt x="3" y="99"/>
                    <a:pt x="5" y="92"/>
                    <a:pt x="8" y="86"/>
                  </a:cubicBezTo>
                  <a:cubicBezTo>
                    <a:pt x="11" y="73"/>
                    <a:pt x="12" y="61"/>
                    <a:pt x="20" y="50"/>
                  </a:cubicBezTo>
                  <a:cubicBezTo>
                    <a:pt x="22" y="40"/>
                    <a:pt x="26" y="31"/>
                    <a:pt x="32" y="23"/>
                  </a:cubicBezTo>
                  <a:cubicBezTo>
                    <a:pt x="34" y="14"/>
                    <a:pt x="35" y="11"/>
                    <a:pt x="36" y="0"/>
                  </a:cubicBezTo>
                  <a:cubicBezTo>
                    <a:pt x="40" y="1"/>
                    <a:pt x="44" y="0"/>
                    <a:pt x="48" y="2"/>
                  </a:cubicBezTo>
                  <a:cubicBezTo>
                    <a:pt x="50" y="3"/>
                    <a:pt x="49" y="5"/>
                    <a:pt x="51" y="6"/>
                  </a:cubicBezTo>
                  <a:cubicBezTo>
                    <a:pt x="56" y="8"/>
                    <a:pt x="68" y="9"/>
                    <a:pt x="68" y="9"/>
                  </a:cubicBezTo>
                  <a:cubicBezTo>
                    <a:pt x="74" y="12"/>
                    <a:pt x="71" y="12"/>
                    <a:pt x="77" y="8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96" name="Freeform 824"/>
            <p:cNvSpPr>
              <a:spLocks/>
            </p:cNvSpPr>
            <p:nvPr/>
          </p:nvSpPr>
          <p:spPr bwMode="auto">
            <a:xfrm>
              <a:off x="733" y="2893"/>
              <a:ext cx="52" cy="104"/>
            </a:xfrm>
            <a:custGeom>
              <a:avLst/>
              <a:gdLst>
                <a:gd name="T0" fmla="*/ 103 w 105"/>
                <a:gd name="T1" fmla="*/ 130 h 214"/>
                <a:gd name="T2" fmla="*/ 87 w 105"/>
                <a:gd name="T3" fmla="*/ 164 h 214"/>
                <a:gd name="T4" fmla="*/ 63 w 105"/>
                <a:gd name="T5" fmla="*/ 194 h 214"/>
                <a:gd name="T6" fmla="*/ 45 w 105"/>
                <a:gd name="T7" fmla="*/ 202 h 214"/>
                <a:gd name="T8" fmla="*/ 33 w 105"/>
                <a:gd name="T9" fmla="*/ 138 h 214"/>
                <a:gd name="T10" fmla="*/ 11 w 105"/>
                <a:gd name="T11" fmla="*/ 62 h 214"/>
                <a:gd name="T12" fmla="*/ 1 w 105"/>
                <a:gd name="T13" fmla="*/ 28 h 214"/>
                <a:gd name="T14" fmla="*/ 17 w 105"/>
                <a:gd name="T15" fmla="*/ 18 h 214"/>
                <a:gd name="T16" fmla="*/ 45 w 105"/>
                <a:gd name="T17" fmla="*/ 0 h 214"/>
                <a:gd name="T18" fmla="*/ 63 w 105"/>
                <a:gd name="T19" fmla="*/ 54 h 214"/>
                <a:gd name="T20" fmla="*/ 95 w 105"/>
                <a:gd name="T21" fmla="*/ 106 h 214"/>
                <a:gd name="T22" fmla="*/ 103 w 105"/>
                <a:gd name="T23" fmla="*/ 130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5" h="214">
                  <a:moveTo>
                    <a:pt x="103" y="130"/>
                  </a:moveTo>
                  <a:cubicBezTo>
                    <a:pt x="97" y="147"/>
                    <a:pt x="105" y="158"/>
                    <a:pt x="87" y="164"/>
                  </a:cubicBezTo>
                  <a:cubicBezTo>
                    <a:pt x="84" y="172"/>
                    <a:pt x="71" y="191"/>
                    <a:pt x="63" y="194"/>
                  </a:cubicBezTo>
                  <a:cubicBezTo>
                    <a:pt x="58" y="196"/>
                    <a:pt x="45" y="202"/>
                    <a:pt x="45" y="202"/>
                  </a:cubicBezTo>
                  <a:cubicBezTo>
                    <a:pt x="27" y="214"/>
                    <a:pt x="35" y="150"/>
                    <a:pt x="33" y="138"/>
                  </a:cubicBezTo>
                  <a:cubicBezTo>
                    <a:pt x="29" y="111"/>
                    <a:pt x="19" y="87"/>
                    <a:pt x="11" y="62"/>
                  </a:cubicBezTo>
                  <a:cubicBezTo>
                    <a:pt x="7" y="46"/>
                    <a:pt x="0" y="35"/>
                    <a:pt x="1" y="28"/>
                  </a:cubicBezTo>
                  <a:cubicBezTo>
                    <a:pt x="2" y="21"/>
                    <a:pt x="10" y="23"/>
                    <a:pt x="17" y="18"/>
                  </a:cubicBezTo>
                  <a:cubicBezTo>
                    <a:pt x="25" y="15"/>
                    <a:pt x="37" y="3"/>
                    <a:pt x="45" y="0"/>
                  </a:cubicBezTo>
                  <a:cubicBezTo>
                    <a:pt x="51" y="17"/>
                    <a:pt x="53" y="39"/>
                    <a:pt x="63" y="54"/>
                  </a:cubicBezTo>
                  <a:cubicBezTo>
                    <a:pt x="71" y="72"/>
                    <a:pt x="89" y="94"/>
                    <a:pt x="95" y="106"/>
                  </a:cubicBezTo>
                  <a:cubicBezTo>
                    <a:pt x="100" y="114"/>
                    <a:pt x="105" y="120"/>
                    <a:pt x="103" y="130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97" name="Freeform 825"/>
            <p:cNvSpPr>
              <a:spLocks/>
            </p:cNvSpPr>
            <p:nvPr/>
          </p:nvSpPr>
          <p:spPr bwMode="auto">
            <a:xfrm>
              <a:off x="769" y="2858"/>
              <a:ext cx="28" cy="48"/>
            </a:xfrm>
            <a:custGeom>
              <a:avLst/>
              <a:gdLst>
                <a:gd name="T0" fmla="*/ 56 w 58"/>
                <a:gd name="T1" fmla="*/ 61 h 99"/>
                <a:gd name="T2" fmla="*/ 44 w 58"/>
                <a:gd name="T3" fmla="*/ 99 h 99"/>
                <a:gd name="T4" fmla="*/ 34 w 58"/>
                <a:gd name="T5" fmla="*/ 85 h 99"/>
                <a:gd name="T6" fmla="*/ 8 w 58"/>
                <a:gd name="T7" fmla="*/ 57 h 99"/>
                <a:gd name="T8" fmla="*/ 0 w 58"/>
                <a:gd name="T9" fmla="*/ 39 h 99"/>
                <a:gd name="T10" fmla="*/ 2 w 58"/>
                <a:gd name="T11" fmla="*/ 3 h 99"/>
                <a:gd name="T12" fmla="*/ 28 w 58"/>
                <a:gd name="T13" fmla="*/ 17 h 99"/>
                <a:gd name="T14" fmla="*/ 46 w 58"/>
                <a:gd name="T15" fmla="*/ 41 h 99"/>
                <a:gd name="T16" fmla="*/ 56 w 58"/>
                <a:gd name="T17" fmla="*/ 61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99">
                  <a:moveTo>
                    <a:pt x="56" y="61"/>
                  </a:moveTo>
                  <a:cubicBezTo>
                    <a:pt x="54" y="76"/>
                    <a:pt x="58" y="92"/>
                    <a:pt x="44" y="99"/>
                  </a:cubicBezTo>
                  <a:cubicBezTo>
                    <a:pt x="34" y="96"/>
                    <a:pt x="39" y="99"/>
                    <a:pt x="34" y="85"/>
                  </a:cubicBezTo>
                  <a:cubicBezTo>
                    <a:pt x="31" y="77"/>
                    <a:pt x="16" y="62"/>
                    <a:pt x="8" y="57"/>
                  </a:cubicBezTo>
                  <a:cubicBezTo>
                    <a:pt x="6" y="50"/>
                    <a:pt x="2" y="46"/>
                    <a:pt x="0" y="39"/>
                  </a:cubicBezTo>
                  <a:cubicBezTo>
                    <a:pt x="4" y="27"/>
                    <a:pt x="0" y="15"/>
                    <a:pt x="2" y="3"/>
                  </a:cubicBezTo>
                  <a:cubicBezTo>
                    <a:pt x="7" y="0"/>
                    <a:pt x="21" y="11"/>
                    <a:pt x="28" y="17"/>
                  </a:cubicBezTo>
                  <a:cubicBezTo>
                    <a:pt x="31" y="25"/>
                    <a:pt x="38" y="38"/>
                    <a:pt x="46" y="41"/>
                  </a:cubicBezTo>
                  <a:cubicBezTo>
                    <a:pt x="50" y="47"/>
                    <a:pt x="51" y="56"/>
                    <a:pt x="56" y="61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98" name="Freeform 826"/>
            <p:cNvSpPr>
              <a:spLocks/>
            </p:cNvSpPr>
            <p:nvPr/>
          </p:nvSpPr>
          <p:spPr bwMode="auto">
            <a:xfrm>
              <a:off x="638" y="2849"/>
              <a:ext cx="135" cy="57"/>
            </a:xfrm>
            <a:custGeom>
              <a:avLst/>
              <a:gdLst>
                <a:gd name="T0" fmla="*/ 268 w 274"/>
                <a:gd name="T1" fmla="*/ 18 h 118"/>
                <a:gd name="T2" fmla="*/ 273 w 274"/>
                <a:gd name="T3" fmla="*/ 37 h 118"/>
                <a:gd name="T4" fmla="*/ 262 w 274"/>
                <a:gd name="T5" fmla="*/ 64 h 118"/>
                <a:gd name="T6" fmla="*/ 246 w 274"/>
                <a:gd name="T7" fmla="*/ 85 h 118"/>
                <a:gd name="T8" fmla="*/ 216 w 274"/>
                <a:gd name="T9" fmla="*/ 109 h 118"/>
                <a:gd name="T10" fmla="*/ 176 w 274"/>
                <a:gd name="T11" fmla="*/ 118 h 118"/>
                <a:gd name="T12" fmla="*/ 110 w 274"/>
                <a:gd name="T13" fmla="*/ 112 h 118"/>
                <a:gd name="T14" fmla="*/ 86 w 274"/>
                <a:gd name="T15" fmla="*/ 102 h 118"/>
                <a:gd name="T16" fmla="*/ 80 w 274"/>
                <a:gd name="T17" fmla="*/ 100 h 118"/>
                <a:gd name="T18" fmla="*/ 40 w 274"/>
                <a:gd name="T19" fmla="*/ 70 h 118"/>
                <a:gd name="T20" fmla="*/ 24 w 274"/>
                <a:gd name="T21" fmla="*/ 48 h 118"/>
                <a:gd name="T22" fmla="*/ 0 w 274"/>
                <a:gd name="T23" fmla="*/ 16 h 118"/>
                <a:gd name="T24" fmla="*/ 2 w 274"/>
                <a:gd name="T25" fmla="*/ 6 h 118"/>
                <a:gd name="T26" fmla="*/ 15 w 274"/>
                <a:gd name="T27" fmla="*/ 0 h 118"/>
                <a:gd name="T28" fmla="*/ 34 w 274"/>
                <a:gd name="T29" fmla="*/ 8 h 118"/>
                <a:gd name="T30" fmla="*/ 46 w 274"/>
                <a:gd name="T31" fmla="*/ 26 h 118"/>
                <a:gd name="T32" fmla="*/ 100 w 274"/>
                <a:gd name="T33" fmla="*/ 70 h 118"/>
                <a:gd name="T34" fmla="*/ 165 w 274"/>
                <a:gd name="T35" fmla="*/ 85 h 118"/>
                <a:gd name="T36" fmla="*/ 212 w 274"/>
                <a:gd name="T37" fmla="*/ 68 h 118"/>
                <a:gd name="T38" fmla="*/ 237 w 274"/>
                <a:gd name="T39" fmla="*/ 49 h 118"/>
                <a:gd name="T40" fmla="*/ 250 w 274"/>
                <a:gd name="T41" fmla="*/ 13 h 118"/>
                <a:gd name="T42" fmla="*/ 264 w 274"/>
                <a:gd name="T43" fmla="*/ 8 h 118"/>
                <a:gd name="T44" fmla="*/ 268 w 274"/>
                <a:gd name="T45" fmla="*/ 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74" h="118">
                  <a:moveTo>
                    <a:pt x="268" y="18"/>
                  </a:moveTo>
                  <a:cubicBezTo>
                    <a:pt x="268" y="23"/>
                    <a:pt x="274" y="30"/>
                    <a:pt x="273" y="37"/>
                  </a:cubicBezTo>
                  <a:cubicBezTo>
                    <a:pt x="272" y="45"/>
                    <a:pt x="266" y="56"/>
                    <a:pt x="262" y="64"/>
                  </a:cubicBezTo>
                  <a:cubicBezTo>
                    <a:pt x="258" y="72"/>
                    <a:pt x="254" y="78"/>
                    <a:pt x="246" y="85"/>
                  </a:cubicBezTo>
                  <a:cubicBezTo>
                    <a:pt x="238" y="92"/>
                    <a:pt x="228" y="104"/>
                    <a:pt x="216" y="109"/>
                  </a:cubicBezTo>
                  <a:cubicBezTo>
                    <a:pt x="204" y="114"/>
                    <a:pt x="194" y="118"/>
                    <a:pt x="176" y="118"/>
                  </a:cubicBezTo>
                  <a:cubicBezTo>
                    <a:pt x="150" y="117"/>
                    <a:pt x="134" y="115"/>
                    <a:pt x="110" y="112"/>
                  </a:cubicBezTo>
                  <a:cubicBezTo>
                    <a:pt x="101" y="109"/>
                    <a:pt x="95" y="105"/>
                    <a:pt x="86" y="102"/>
                  </a:cubicBezTo>
                  <a:cubicBezTo>
                    <a:pt x="84" y="101"/>
                    <a:pt x="80" y="100"/>
                    <a:pt x="80" y="100"/>
                  </a:cubicBezTo>
                  <a:cubicBezTo>
                    <a:pt x="72" y="95"/>
                    <a:pt x="49" y="78"/>
                    <a:pt x="40" y="70"/>
                  </a:cubicBezTo>
                  <a:cubicBezTo>
                    <a:pt x="29" y="61"/>
                    <a:pt x="31" y="57"/>
                    <a:pt x="24" y="48"/>
                  </a:cubicBezTo>
                  <a:cubicBezTo>
                    <a:pt x="17" y="42"/>
                    <a:pt x="3" y="25"/>
                    <a:pt x="0" y="16"/>
                  </a:cubicBezTo>
                  <a:cubicBezTo>
                    <a:pt x="1" y="13"/>
                    <a:pt x="0" y="8"/>
                    <a:pt x="2" y="6"/>
                  </a:cubicBezTo>
                  <a:cubicBezTo>
                    <a:pt x="5" y="3"/>
                    <a:pt x="15" y="0"/>
                    <a:pt x="15" y="0"/>
                  </a:cubicBezTo>
                  <a:cubicBezTo>
                    <a:pt x="30" y="5"/>
                    <a:pt x="22" y="5"/>
                    <a:pt x="34" y="8"/>
                  </a:cubicBezTo>
                  <a:cubicBezTo>
                    <a:pt x="36" y="18"/>
                    <a:pt x="36" y="23"/>
                    <a:pt x="46" y="26"/>
                  </a:cubicBezTo>
                  <a:cubicBezTo>
                    <a:pt x="62" y="50"/>
                    <a:pt x="73" y="61"/>
                    <a:pt x="100" y="70"/>
                  </a:cubicBezTo>
                  <a:cubicBezTo>
                    <a:pt x="120" y="80"/>
                    <a:pt x="146" y="85"/>
                    <a:pt x="165" y="85"/>
                  </a:cubicBezTo>
                  <a:cubicBezTo>
                    <a:pt x="184" y="85"/>
                    <a:pt x="200" y="74"/>
                    <a:pt x="212" y="68"/>
                  </a:cubicBezTo>
                  <a:cubicBezTo>
                    <a:pt x="225" y="67"/>
                    <a:pt x="225" y="53"/>
                    <a:pt x="237" y="49"/>
                  </a:cubicBezTo>
                  <a:cubicBezTo>
                    <a:pt x="243" y="42"/>
                    <a:pt x="246" y="20"/>
                    <a:pt x="250" y="13"/>
                  </a:cubicBezTo>
                  <a:cubicBezTo>
                    <a:pt x="254" y="6"/>
                    <a:pt x="261" y="7"/>
                    <a:pt x="264" y="8"/>
                  </a:cubicBezTo>
                  <a:cubicBezTo>
                    <a:pt x="272" y="13"/>
                    <a:pt x="271" y="10"/>
                    <a:pt x="268" y="18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299" name="Freeform 827"/>
            <p:cNvSpPr>
              <a:spLocks/>
            </p:cNvSpPr>
            <p:nvPr/>
          </p:nvSpPr>
          <p:spPr bwMode="auto">
            <a:xfrm>
              <a:off x="597" y="2870"/>
              <a:ext cx="50" cy="41"/>
            </a:xfrm>
            <a:custGeom>
              <a:avLst/>
              <a:gdLst>
                <a:gd name="T0" fmla="*/ 103 w 103"/>
                <a:gd name="T1" fmla="*/ 0 h 86"/>
                <a:gd name="T2" fmla="*/ 84 w 103"/>
                <a:gd name="T3" fmla="*/ 12 h 86"/>
                <a:gd name="T4" fmla="*/ 61 w 103"/>
                <a:gd name="T5" fmla="*/ 24 h 86"/>
                <a:gd name="T6" fmla="*/ 33 w 103"/>
                <a:gd name="T7" fmla="*/ 36 h 86"/>
                <a:gd name="T8" fmla="*/ 31 w 103"/>
                <a:gd name="T9" fmla="*/ 54 h 86"/>
                <a:gd name="T10" fmla="*/ 22 w 103"/>
                <a:gd name="T11" fmla="*/ 62 h 86"/>
                <a:gd name="T12" fmla="*/ 0 w 103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86">
                  <a:moveTo>
                    <a:pt x="103" y="0"/>
                  </a:moveTo>
                  <a:cubicBezTo>
                    <a:pt x="98" y="3"/>
                    <a:pt x="90" y="11"/>
                    <a:pt x="84" y="12"/>
                  </a:cubicBezTo>
                  <a:cubicBezTo>
                    <a:pt x="76" y="18"/>
                    <a:pt x="69" y="18"/>
                    <a:pt x="61" y="24"/>
                  </a:cubicBezTo>
                  <a:cubicBezTo>
                    <a:pt x="53" y="30"/>
                    <a:pt x="38" y="31"/>
                    <a:pt x="33" y="36"/>
                  </a:cubicBezTo>
                  <a:cubicBezTo>
                    <a:pt x="28" y="41"/>
                    <a:pt x="33" y="50"/>
                    <a:pt x="31" y="54"/>
                  </a:cubicBezTo>
                  <a:cubicBezTo>
                    <a:pt x="30" y="61"/>
                    <a:pt x="29" y="63"/>
                    <a:pt x="22" y="62"/>
                  </a:cubicBezTo>
                  <a:cubicBezTo>
                    <a:pt x="2" y="47"/>
                    <a:pt x="4" y="82"/>
                    <a:pt x="0" y="86"/>
                  </a:cubicBez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106300" name="Group 828"/>
            <p:cNvGrpSpPr>
              <a:grpSpLocks/>
            </p:cNvGrpSpPr>
            <p:nvPr/>
          </p:nvGrpSpPr>
          <p:grpSpPr bwMode="auto">
            <a:xfrm>
              <a:off x="384" y="2178"/>
              <a:ext cx="553" cy="704"/>
              <a:chOff x="384" y="2178"/>
              <a:chExt cx="553" cy="704"/>
            </a:xfrm>
          </p:grpSpPr>
          <p:sp>
            <p:nvSpPr>
              <p:cNvPr id="106301" name="Freeform 829"/>
              <p:cNvSpPr>
                <a:spLocks/>
              </p:cNvSpPr>
              <p:nvPr/>
            </p:nvSpPr>
            <p:spPr bwMode="auto">
              <a:xfrm>
                <a:off x="909" y="2686"/>
                <a:ext cx="19" cy="23"/>
              </a:xfrm>
              <a:custGeom>
                <a:avLst/>
                <a:gdLst>
                  <a:gd name="T0" fmla="*/ 27 w 38"/>
                  <a:gd name="T1" fmla="*/ 43 h 47"/>
                  <a:gd name="T2" fmla="*/ 12 w 38"/>
                  <a:gd name="T3" fmla="*/ 30 h 47"/>
                  <a:gd name="T4" fmla="*/ 17 w 38"/>
                  <a:gd name="T5" fmla="*/ 6 h 47"/>
                  <a:gd name="T6" fmla="*/ 35 w 38"/>
                  <a:gd name="T7" fmla="*/ 25 h 47"/>
                  <a:gd name="T8" fmla="*/ 32 w 38"/>
                  <a:gd name="T9" fmla="*/ 43 h 47"/>
                  <a:gd name="T10" fmla="*/ 27 w 38"/>
                  <a:gd name="T11" fmla="*/ 4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7">
                    <a:moveTo>
                      <a:pt x="27" y="43"/>
                    </a:moveTo>
                    <a:cubicBezTo>
                      <a:pt x="33" y="32"/>
                      <a:pt x="20" y="31"/>
                      <a:pt x="12" y="30"/>
                    </a:cubicBezTo>
                    <a:cubicBezTo>
                      <a:pt x="14" y="7"/>
                      <a:pt x="0" y="0"/>
                      <a:pt x="17" y="6"/>
                    </a:cubicBezTo>
                    <a:cubicBezTo>
                      <a:pt x="20" y="10"/>
                      <a:pt x="33" y="20"/>
                      <a:pt x="35" y="25"/>
                    </a:cubicBezTo>
                    <a:cubicBezTo>
                      <a:pt x="34" y="31"/>
                      <a:pt x="38" y="41"/>
                      <a:pt x="32" y="43"/>
                    </a:cubicBezTo>
                    <a:cubicBezTo>
                      <a:pt x="26" y="45"/>
                      <a:pt x="27" y="47"/>
                      <a:pt x="27" y="43"/>
                    </a:cubicBezTo>
                    <a:close/>
                  </a:path>
                </a:pathLst>
              </a:custGeom>
              <a:solidFill>
                <a:srgbClr val="FAB46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02" name="Freeform 830"/>
              <p:cNvSpPr>
                <a:spLocks/>
              </p:cNvSpPr>
              <p:nvPr/>
            </p:nvSpPr>
            <p:spPr bwMode="auto">
              <a:xfrm>
                <a:off x="850" y="2857"/>
                <a:ext cx="32" cy="19"/>
              </a:xfrm>
              <a:custGeom>
                <a:avLst/>
                <a:gdLst>
                  <a:gd name="T0" fmla="*/ 64 w 64"/>
                  <a:gd name="T1" fmla="*/ 30 h 39"/>
                  <a:gd name="T2" fmla="*/ 2 w 64"/>
                  <a:gd name="T3" fmla="*/ 36 h 39"/>
                  <a:gd name="T4" fmla="*/ 38 w 64"/>
                  <a:gd name="T5" fmla="*/ 32 h 39"/>
                  <a:gd name="T6" fmla="*/ 34 w 64"/>
                  <a:gd name="T7" fmla="*/ 20 h 39"/>
                  <a:gd name="T8" fmla="*/ 12 w 64"/>
                  <a:gd name="T9" fmla="*/ 10 h 39"/>
                  <a:gd name="T10" fmla="*/ 0 w 64"/>
                  <a:gd name="T11" fmla="*/ 6 h 39"/>
                  <a:gd name="T12" fmla="*/ 12 w 64"/>
                  <a:gd name="T13" fmla="*/ 0 h 39"/>
                  <a:gd name="T14" fmla="*/ 30 w 64"/>
                  <a:gd name="T15" fmla="*/ 6 h 39"/>
                  <a:gd name="T16" fmla="*/ 42 w 64"/>
                  <a:gd name="T17" fmla="*/ 22 h 39"/>
                  <a:gd name="T18" fmla="*/ 64 w 64"/>
                  <a:gd name="T19" fmla="*/ 3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39">
                    <a:moveTo>
                      <a:pt x="64" y="30"/>
                    </a:moveTo>
                    <a:cubicBezTo>
                      <a:pt x="18" y="34"/>
                      <a:pt x="60" y="39"/>
                      <a:pt x="2" y="36"/>
                    </a:cubicBezTo>
                    <a:cubicBezTo>
                      <a:pt x="13" y="32"/>
                      <a:pt x="27" y="38"/>
                      <a:pt x="38" y="32"/>
                    </a:cubicBezTo>
                    <a:cubicBezTo>
                      <a:pt x="42" y="30"/>
                      <a:pt x="36" y="24"/>
                      <a:pt x="34" y="20"/>
                    </a:cubicBezTo>
                    <a:cubicBezTo>
                      <a:pt x="27" y="10"/>
                      <a:pt x="24" y="13"/>
                      <a:pt x="12" y="10"/>
                    </a:cubicBezTo>
                    <a:cubicBezTo>
                      <a:pt x="8" y="9"/>
                      <a:pt x="0" y="6"/>
                      <a:pt x="0" y="6"/>
                    </a:cubicBezTo>
                    <a:cubicBezTo>
                      <a:pt x="2" y="4"/>
                      <a:pt x="8" y="0"/>
                      <a:pt x="12" y="0"/>
                    </a:cubicBezTo>
                    <a:cubicBezTo>
                      <a:pt x="18" y="1"/>
                      <a:pt x="30" y="6"/>
                      <a:pt x="30" y="6"/>
                    </a:cubicBezTo>
                    <a:cubicBezTo>
                      <a:pt x="34" y="13"/>
                      <a:pt x="39" y="14"/>
                      <a:pt x="42" y="22"/>
                    </a:cubicBezTo>
                    <a:cubicBezTo>
                      <a:pt x="64" y="18"/>
                      <a:pt x="53" y="30"/>
                      <a:pt x="64" y="30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03" name="Freeform 831"/>
              <p:cNvSpPr>
                <a:spLocks/>
              </p:cNvSpPr>
              <p:nvPr/>
            </p:nvSpPr>
            <p:spPr bwMode="auto">
              <a:xfrm>
                <a:off x="932" y="2743"/>
                <a:ext cx="5" cy="26"/>
              </a:xfrm>
              <a:custGeom>
                <a:avLst/>
                <a:gdLst>
                  <a:gd name="T0" fmla="*/ 10 w 10"/>
                  <a:gd name="T1" fmla="*/ 0 h 55"/>
                  <a:gd name="T2" fmla="*/ 8 w 10"/>
                  <a:gd name="T3" fmla="*/ 26 h 55"/>
                  <a:gd name="T4" fmla="*/ 2 w 10"/>
                  <a:gd name="T5" fmla="*/ 28 h 55"/>
                  <a:gd name="T6" fmla="*/ 0 w 10"/>
                  <a:gd name="T7" fmla="*/ 48 h 55"/>
                  <a:gd name="T8" fmla="*/ 10 w 10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5">
                    <a:moveTo>
                      <a:pt x="10" y="0"/>
                    </a:moveTo>
                    <a:cubicBezTo>
                      <a:pt x="9" y="9"/>
                      <a:pt x="10" y="18"/>
                      <a:pt x="8" y="26"/>
                    </a:cubicBezTo>
                    <a:cubicBezTo>
                      <a:pt x="7" y="28"/>
                      <a:pt x="3" y="26"/>
                      <a:pt x="2" y="28"/>
                    </a:cubicBezTo>
                    <a:cubicBezTo>
                      <a:pt x="0" y="34"/>
                      <a:pt x="0" y="55"/>
                      <a:pt x="0" y="48"/>
                    </a:cubicBezTo>
                    <a:cubicBezTo>
                      <a:pt x="0" y="7"/>
                      <a:pt x="10" y="39"/>
                      <a:pt x="1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04" name="Freeform 832"/>
              <p:cNvSpPr>
                <a:spLocks/>
              </p:cNvSpPr>
              <p:nvPr/>
            </p:nvSpPr>
            <p:spPr bwMode="auto">
              <a:xfrm>
                <a:off x="554" y="2595"/>
                <a:ext cx="358" cy="279"/>
              </a:xfrm>
              <a:custGeom>
                <a:avLst/>
                <a:gdLst>
                  <a:gd name="T0" fmla="*/ 729 w 729"/>
                  <a:gd name="T1" fmla="*/ 538 h 578"/>
                  <a:gd name="T2" fmla="*/ 689 w 729"/>
                  <a:gd name="T3" fmla="*/ 562 h 578"/>
                  <a:gd name="T4" fmla="*/ 665 w 729"/>
                  <a:gd name="T5" fmla="*/ 544 h 578"/>
                  <a:gd name="T6" fmla="*/ 627 w 729"/>
                  <a:gd name="T7" fmla="*/ 500 h 578"/>
                  <a:gd name="T8" fmla="*/ 599 w 729"/>
                  <a:gd name="T9" fmla="*/ 458 h 578"/>
                  <a:gd name="T10" fmla="*/ 575 w 729"/>
                  <a:gd name="T11" fmla="*/ 420 h 578"/>
                  <a:gd name="T12" fmla="*/ 447 w 729"/>
                  <a:gd name="T13" fmla="*/ 262 h 578"/>
                  <a:gd name="T14" fmla="*/ 427 w 729"/>
                  <a:gd name="T15" fmla="*/ 242 h 578"/>
                  <a:gd name="T16" fmla="*/ 381 w 729"/>
                  <a:gd name="T17" fmla="*/ 196 h 578"/>
                  <a:gd name="T18" fmla="*/ 365 w 729"/>
                  <a:gd name="T19" fmla="*/ 182 h 578"/>
                  <a:gd name="T20" fmla="*/ 365 w 729"/>
                  <a:gd name="T21" fmla="*/ 184 h 578"/>
                  <a:gd name="T22" fmla="*/ 315 w 729"/>
                  <a:gd name="T23" fmla="*/ 148 h 578"/>
                  <a:gd name="T24" fmla="*/ 285 w 729"/>
                  <a:gd name="T25" fmla="*/ 128 h 578"/>
                  <a:gd name="T26" fmla="*/ 153 w 729"/>
                  <a:gd name="T27" fmla="*/ 90 h 578"/>
                  <a:gd name="T28" fmla="*/ 115 w 729"/>
                  <a:gd name="T29" fmla="*/ 78 h 578"/>
                  <a:gd name="T30" fmla="*/ 95 w 729"/>
                  <a:gd name="T31" fmla="*/ 88 h 578"/>
                  <a:gd name="T32" fmla="*/ 75 w 729"/>
                  <a:gd name="T33" fmla="*/ 108 h 578"/>
                  <a:gd name="T34" fmla="*/ 17 w 729"/>
                  <a:gd name="T35" fmla="*/ 102 h 578"/>
                  <a:gd name="T36" fmla="*/ 3 w 729"/>
                  <a:gd name="T37" fmla="*/ 88 h 578"/>
                  <a:gd name="T38" fmla="*/ 1 w 729"/>
                  <a:gd name="T39" fmla="*/ 50 h 578"/>
                  <a:gd name="T40" fmla="*/ 9 w 729"/>
                  <a:gd name="T41" fmla="*/ 22 h 578"/>
                  <a:gd name="T42" fmla="*/ 33 w 729"/>
                  <a:gd name="T43" fmla="*/ 0 h 578"/>
                  <a:gd name="T44" fmla="*/ 85 w 729"/>
                  <a:gd name="T45" fmla="*/ 14 h 578"/>
                  <a:gd name="T46" fmla="*/ 159 w 729"/>
                  <a:gd name="T47" fmla="*/ 32 h 578"/>
                  <a:gd name="T48" fmla="*/ 201 w 729"/>
                  <a:gd name="T49" fmla="*/ 38 h 578"/>
                  <a:gd name="T50" fmla="*/ 285 w 729"/>
                  <a:gd name="T51" fmla="*/ 70 h 578"/>
                  <a:gd name="T52" fmla="*/ 385 w 729"/>
                  <a:gd name="T53" fmla="*/ 120 h 578"/>
                  <a:gd name="T54" fmla="*/ 465 w 729"/>
                  <a:gd name="T55" fmla="*/ 200 h 578"/>
                  <a:gd name="T56" fmla="*/ 537 w 729"/>
                  <a:gd name="T57" fmla="*/ 286 h 578"/>
                  <a:gd name="T58" fmla="*/ 601 w 729"/>
                  <a:gd name="T59" fmla="*/ 354 h 578"/>
                  <a:gd name="T60" fmla="*/ 651 w 729"/>
                  <a:gd name="T61" fmla="*/ 424 h 578"/>
                  <a:gd name="T62" fmla="*/ 687 w 729"/>
                  <a:gd name="T63" fmla="*/ 472 h 578"/>
                  <a:gd name="T64" fmla="*/ 699 w 729"/>
                  <a:gd name="T65" fmla="*/ 488 h 578"/>
                  <a:gd name="T66" fmla="*/ 717 w 729"/>
                  <a:gd name="T67" fmla="*/ 506 h 578"/>
                  <a:gd name="T68" fmla="*/ 729 w 729"/>
                  <a:gd name="T69" fmla="*/ 530 h 578"/>
                  <a:gd name="T70" fmla="*/ 729 w 729"/>
                  <a:gd name="T71" fmla="*/ 538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9" h="578">
                    <a:moveTo>
                      <a:pt x="729" y="538"/>
                    </a:moveTo>
                    <a:cubicBezTo>
                      <a:pt x="721" y="550"/>
                      <a:pt x="703" y="557"/>
                      <a:pt x="689" y="562"/>
                    </a:cubicBezTo>
                    <a:cubicBezTo>
                      <a:pt x="684" y="578"/>
                      <a:pt x="672" y="549"/>
                      <a:pt x="665" y="544"/>
                    </a:cubicBezTo>
                    <a:cubicBezTo>
                      <a:pt x="655" y="534"/>
                      <a:pt x="638" y="514"/>
                      <a:pt x="627" y="500"/>
                    </a:cubicBezTo>
                    <a:cubicBezTo>
                      <a:pt x="620" y="493"/>
                      <a:pt x="608" y="471"/>
                      <a:pt x="599" y="458"/>
                    </a:cubicBezTo>
                    <a:cubicBezTo>
                      <a:pt x="595" y="449"/>
                      <a:pt x="600" y="455"/>
                      <a:pt x="575" y="420"/>
                    </a:cubicBezTo>
                    <a:cubicBezTo>
                      <a:pt x="551" y="386"/>
                      <a:pt x="472" y="292"/>
                      <a:pt x="447" y="262"/>
                    </a:cubicBezTo>
                    <a:cubicBezTo>
                      <a:pt x="442" y="255"/>
                      <a:pt x="434" y="247"/>
                      <a:pt x="427" y="242"/>
                    </a:cubicBezTo>
                    <a:cubicBezTo>
                      <a:pt x="423" y="230"/>
                      <a:pt x="392" y="203"/>
                      <a:pt x="381" y="196"/>
                    </a:cubicBezTo>
                    <a:cubicBezTo>
                      <a:pt x="373" y="191"/>
                      <a:pt x="374" y="185"/>
                      <a:pt x="365" y="182"/>
                    </a:cubicBezTo>
                    <a:cubicBezTo>
                      <a:pt x="362" y="180"/>
                      <a:pt x="373" y="190"/>
                      <a:pt x="365" y="184"/>
                    </a:cubicBezTo>
                    <a:cubicBezTo>
                      <a:pt x="357" y="178"/>
                      <a:pt x="328" y="157"/>
                      <a:pt x="315" y="148"/>
                    </a:cubicBezTo>
                    <a:cubicBezTo>
                      <a:pt x="308" y="141"/>
                      <a:pt x="294" y="131"/>
                      <a:pt x="285" y="128"/>
                    </a:cubicBezTo>
                    <a:cubicBezTo>
                      <a:pt x="255" y="98"/>
                      <a:pt x="192" y="93"/>
                      <a:pt x="153" y="90"/>
                    </a:cubicBezTo>
                    <a:cubicBezTo>
                      <a:pt x="124" y="83"/>
                      <a:pt x="125" y="78"/>
                      <a:pt x="115" y="78"/>
                    </a:cubicBezTo>
                    <a:cubicBezTo>
                      <a:pt x="105" y="78"/>
                      <a:pt x="102" y="83"/>
                      <a:pt x="95" y="88"/>
                    </a:cubicBezTo>
                    <a:cubicBezTo>
                      <a:pt x="90" y="95"/>
                      <a:pt x="82" y="103"/>
                      <a:pt x="75" y="108"/>
                    </a:cubicBezTo>
                    <a:cubicBezTo>
                      <a:pt x="60" y="131"/>
                      <a:pt x="33" y="113"/>
                      <a:pt x="17" y="102"/>
                    </a:cubicBezTo>
                    <a:cubicBezTo>
                      <a:pt x="6" y="98"/>
                      <a:pt x="6" y="97"/>
                      <a:pt x="3" y="88"/>
                    </a:cubicBezTo>
                    <a:cubicBezTo>
                      <a:pt x="0" y="79"/>
                      <a:pt x="0" y="61"/>
                      <a:pt x="1" y="50"/>
                    </a:cubicBezTo>
                    <a:cubicBezTo>
                      <a:pt x="2" y="39"/>
                      <a:pt x="4" y="30"/>
                      <a:pt x="9" y="22"/>
                    </a:cubicBezTo>
                    <a:cubicBezTo>
                      <a:pt x="14" y="8"/>
                      <a:pt x="22" y="7"/>
                      <a:pt x="33" y="0"/>
                    </a:cubicBezTo>
                    <a:cubicBezTo>
                      <a:pt x="54" y="2"/>
                      <a:pt x="66" y="8"/>
                      <a:pt x="85" y="14"/>
                    </a:cubicBezTo>
                    <a:cubicBezTo>
                      <a:pt x="96" y="46"/>
                      <a:pt x="112" y="31"/>
                      <a:pt x="159" y="32"/>
                    </a:cubicBezTo>
                    <a:cubicBezTo>
                      <a:pt x="173" y="34"/>
                      <a:pt x="188" y="34"/>
                      <a:pt x="201" y="38"/>
                    </a:cubicBezTo>
                    <a:cubicBezTo>
                      <a:pt x="221" y="45"/>
                      <a:pt x="254" y="56"/>
                      <a:pt x="285" y="70"/>
                    </a:cubicBezTo>
                    <a:cubicBezTo>
                      <a:pt x="316" y="84"/>
                      <a:pt x="355" y="98"/>
                      <a:pt x="385" y="120"/>
                    </a:cubicBezTo>
                    <a:cubicBezTo>
                      <a:pt x="407" y="135"/>
                      <a:pt x="446" y="183"/>
                      <a:pt x="465" y="200"/>
                    </a:cubicBezTo>
                    <a:cubicBezTo>
                      <a:pt x="490" y="228"/>
                      <a:pt x="515" y="263"/>
                      <a:pt x="537" y="286"/>
                    </a:cubicBezTo>
                    <a:cubicBezTo>
                      <a:pt x="552" y="299"/>
                      <a:pt x="589" y="340"/>
                      <a:pt x="601" y="354"/>
                    </a:cubicBezTo>
                    <a:cubicBezTo>
                      <a:pt x="620" y="377"/>
                      <a:pt x="636" y="402"/>
                      <a:pt x="651" y="424"/>
                    </a:cubicBezTo>
                    <a:cubicBezTo>
                      <a:pt x="658" y="434"/>
                      <a:pt x="679" y="461"/>
                      <a:pt x="687" y="472"/>
                    </a:cubicBezTo>
                    <a:cubicBezTo>
                      <a:pt x="690" y="480"/>
                      <a:pt x="692" y="483"/>
                      <a:pt x="699" y="488"/>
                    </a:cubicBezTo>
                    <a:cubicBezTo>
                      <a:pt x="705" y="497"/>
                      <a:pt x="706" y="502"/>
                      <a:pt x="717" y="506"/>
                    </a:cubicBezTo>
                    <a:cubicBezTo>
                      <a:pt x="720" y="514"/>
                      <a:pt x="724" y="523"/>
                      <a:pt x="729" y="530"/>
                    </a:cubicBezTo>
                    <a:cubicBezTo>
                      <a:pt x="727" y="537"/>
                      <a:pt x="726" y="535"/>
                      <a:pt x="729" y="538"/>
                    </a:cubicBezTo>
                    <a:close/>
                  </a:path>
                </a:pathLst>
              </a:custGeom>
              <a:solidFill>
                <a:srgbClr val="8F5A19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05" name="Freeform 833"/>
              <p:cNvSpPr>
                <a:spLocks/>
              </p:cNvSpPr>
              <p:nvPr/>
            </p:nvSpPr>
            <p:spPr bwMode="auto">
              <a:xfrm>
                <a:off x="605" y="2620"/>
                <a:ext cx="152" cy="77"/>
              </a:xfrm>
              <a:custGeom>
                <a:avLst/>
                <a:gdLst>
                  <a:gd name="T0" fmla="*/ 308 w 308"/>
                  <a:gd name="T1" fmla="*/ 158 h 158"/>
                  <a:gd name="T2" fmla="*/ 294 w 308"/>
                  <a:gd name="T3" fmla="*/ 144 h 158"/>
                  <a:gd name="T4" fmla="*/ 274 w 308"/>
                  <a:gd name="T5" fmla="*/ 124 h 158"/>
                  <a:gd name="T6" fmla="*/ 200 w 308"/>
                  <a:gd name="T7" fmla="*/ 62 h 158"/>
                  <a:gd name="T8" fmla="*/ 130 w 308"/>
                  <a:gd name="T9" fmla="*/ 24 h 158"/>
                  <a:gd name="T10" fmla="*/ 38 w 308"/>
                  <a:gd name="T11" fmla="*/ 8 h 158"/>
                  <a:gd name="T12" fmla="*/ 4 w 308"/>
                  <a:gd name="T13" fmla="*/ 0 h 158"/>
                  <a:gd name="T14" fmla="*/ 14 w 308"/>
                  <a:gd name="T15" fmla="*/ 16 h 158"/>
                  <a:gd name="T16" fmla="*/ 64 w 308"/>
                  <a:gd name="T17" fmla="*/ 34 h 158"/>
                  <a:gd name="T18" fmla="*/ 170 w 308"/>
                  <a:gd name="T19" fmla="*/ 58 h 158"/>
                  <a:gd name="T20" fmla="*/ 238 w 308"/>
                  <a:gd name="T21" fmla="*/ 108 h 158"/>
                  <a:gd name="T22" fmla="*/ 268 w 308"/>
                  <a:gd name="T23" fmla="*/ 120 h 158"/>
                  <a:gd name="T24" fmla="*/ 274 w 308"/>
                  <a:gd name="T25" fmla="*/ 124 h 158"/>
                  <a:gd name="T26" fmla="*/ 298 w 308"/>
                  <a:gd name="T27" fmla="*/ 144 h 158"/>
                  <a:gd name="T28" fmla="*/ 308 w 308"/>
                  <a:gd name="T2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8" h="158">
                    <a:moveTo>
                      <a:pt x="308" y="158"/>
                    </a:moveTo>
                    <a:cubicBezTo>
                      <a:pt x="299" y="144"/>
                      <a:pt x="305" y="148"/>
                      <a:pt x="294" y="144"/>
                    </a:cubicBezTo>
                    <a:cubicBezTo>
                      <a:pt x="289" y="137"/>
                      <a:pt x="281" y="129"/>
                      <a:pt x="274" y="124"/>
                    </a:cubicBezTo>
                    <a:cubicBezTo>
                      <a:pt x="258" y="110"/>
                      <a:pt x="224" y="79"/>
                      <a:pt x="200" y="62"/>
                    </a:cubicBezTo>
                    <a:cubicBezTo>
                      <a:pt x="181" y="50"/>
                      <a:pt x="162" y="37"/>
                      <a:pt x="130" y="24"/>
                    </a:cubicBezTo>
                    <a:cubicBezTo>
                      <a:pt x="96" y="13"/>
                      <a:pt x="78" y="10"/>
                      <a:pt x="38" y="8"/>
                    </a:cubicBezTo>
                    <a:cubicBezTo>
                      <a:pt x="26" y="4"/>
                      <a:pt x="15" y="7"/>
                      <a:pt x="4" y="0"/>
                    </a:cubicBezTo>
                    <a:cubicBezTo>
                      <a:pt x="0" y="12"/>
                      <a:pt x="2" y="14"/>
                      <a:pt x="14" y="16"/>
                    </a:cubicBezTo>
                    <a:cubicBezTo>
                      <a:pt x="28" y="25"/>
                      <a:pt x="48" y="33"/>
                      <a:pt x="64" y="34"/>
                    </a:cubicBezTo>
                    <a:cubicBezTo>
                      <a:pt x="90" y="41"/>
                      <a:pt x="141" y="46"/>
                      <a:pt x="170" y="58"/>
                    </a:cubicBezTo>
                    <a:cubicBezTo>
                      <a:pt x="190" y="69"/>
                      <a:pt x="222" y="98"/>
                      <a:pt x="238" y="108"/>
                    </a:cubicBezTo>
                    <a:cubicBezTo>
                      <a:pt x="254" y="118"/>
                      <a:pt x="262" y="117"/>
                      <a:pt x="268" y="120"/>
                    </a:cubicBezTo>
                    <a:cubicBezTo>
                      <a:pt x="270" y="121"/>
                      <a:pt x="272" y="123"/>
                      <a:pt x="274" y="124"/>
                    </a:cubicBezTo>
                    <a:cubicBezTo>
                      <a:pt x="277" y="132"/>
                      <a:pt x="289" y="140"/>
                      <a:pt x="298" y="144"/>
                    </a:cubicBezTo>
                    <a:cubicBezTo>
                      <a:pt x="304" y="148"/>
                      <a:pt x="308" y="151"/>
                      <a:pt x="308" y="158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06" name="Freeform 834"/>
              <p:cNvSpPr>
                <a:spLocks/>
              </p:cNvSpPr>
              <p:nvPr/>
            </p:nvSpPr>
            <p:spPr bwMode="auto">
              <a:xfrm>
                <a:off x="604" y="2614"/>
                <a:ext cx="130" cy="39"/>
              </a:xfrm>
              <a:custGeom>
                <a:avLst/>
                <a:gdLst>
                  <a:gd name="T0" fmla="*/ 265 w 265"/>
                  <a:gd name="T1" fmla="*/ 80 h 80"/>
                  <a:gd name="T2" fmla="*/ 229 w 265"/>
                  <a:gd name="T3" fmla="*/ 68 h 80"/>
                  <a:gd name="T4" fmla="*/ 217 w 265"/>
                  <a:gd name="T5" fmla="*/ 64 h 80"/>
                  <a:gd name="T6" fmla="*/ 147 w 265"/>
                  <a:gd name="T7" fmla="*/ 38 h 80"/>
                  <a:gd name="T8" fmla="*/ 55 w 265"/>
                  <a:gd name="T9" fmla="*/ 14 h 80"/>
                  <a:gd name="T10" fmla="*/ 7 w 265"/>
                  <a:gd name="T11" fmla="*/ 6 h 80"/>
                  <a:gd name="T12" fmla="*/ 1 w 265"/>
                  <a:gd name="T13" fmla="*/ 4 h 80"/>
                  <a:gd name="T14" fmla="*/ 13 w 265"/>
                  <a:gd name="T15" fmla="*/ 0 h 80"/>
                  <a:gd name="T16" fmla="*/ 53 w 265"/>
                  <a:gd name="T17" fmla="*/ 4 h 80"/>
                  <a:gd name="T18" fmla="*/ 127 w 265"/>
                  <a:gd name="T19" fmla="*/ 14 h 80"/>
                  <a:gd name="T20" fmla="*/ 159 w 265"/>
                  <a:gd name="T21" fmla="*/ 26 h 80"/>
                  <a:gd name="T22" fmla="*/ 191 w 265"/>
                  <a:gd name="T23" fmla="*/ 38 h 80"/>
                  <a:gd name="T24" fmla="*/ 229 w 265"/>
                  <a:gd name="T25" fmla="*/ 58 h 80"/>
                  <a:gd name="T26" fmla="*/ 265 w 265"/>
                  <a:gd name="T27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5" h="80">
                    <a:moveTo>
                      <a:pt x="265" y="80"/>
                    </a:moveTo>
                    <a:cubicBezTo>
                      <a:pt x="246" y="68"/>
                      <a:pt x="258" y="73"/>
                      <a:pt x="229" y="68"/>
                    </a:cubicBezTo>
                    <a:cubicBezTo>
                      <a:pt x="225" y="67"/>
                      <a:pt x="217" y="64"/>
                      <a:pt x="217" y="64"/>
                    </a:cubicBezTo>
                    <a:cubicBezTo>
                      <a:pt x="207" y="49"/>
                      <a:pt x="165" y="40"/>
                      <a:pt x="147" y="38"/>
                    </a:cubicBezTo>
                    <a:cubicBezTo>
                      <a:pt x="119" y="19"/>
                      <a:pt x="89" y="17"/>
                      <a:pt x="55" y="14"/>
                    </a:cubicBezTo>
                    <a:cubicBezTo>
                      <a:pt x="34" y="7"/>
                      <a:pt x="34" y="8"/>
                      <a:pt x="7" y="6"/>
                    </a:cubicBezTo>
                    <a:cubicBezTo>
                      <a:pt x="5" y="5"/>
                      <a:pt x="0" y="5"/>
                      <a:pt x="1" y="4"/>
                    </a:cubicBezTo>
                    <a:cubicBezTo>
                      <a:pt x="4" y="1"/>
                      <a:pt x="13" y="0"/>
                      <a:pt x="13" y="0"/>
                    </a:cubicBezTo>
                    <a:cubicBezTo>
                      <a:pt x="30" y="2"/>
                      <a:pt x="38" y="6"/>
                      <a:pt x="53" y="4"/>
                    </a:cubicBezTo>
                    <a:cubicBezTo>
                      <a:pt x="79" y="9"/>
                      <a:pt x="98" y="13"/>
                      <a:pt x="127" y="14"/>
                    </a:cubicBezTo>
                    <a:cubicBezTo>
                      <a:pt x="138" y="18"/>
                      <a:pt x="148" y="23"/>
                      <a:pt x="159" y="26"/>
                    </a:cubicBezTo>
                    <a:cubicBezTo>
                      <a:pt x="163" y="42"/>
                      <a:pt x="177" y="35"/>
                      <a:pt x="191" y="38"/>
                    </a:cubicBezTo>
                    <a:cubicBezTo>
                      <a:pt x="202" y="45"/>
                      <a:pt x="216" y="54"/>
                      <a:pt x="229" y="58"/>
                    </a:cubicBezTo>
                    <a:cubicBezTo>
                      <a:pt x="232" y="67"/>
                      <a:pt x="255" y="75"/>
                      <a:pt x="265" y="8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07" name="Freeform 835"/>
              <p:cNvSpPr>
                <a:spLocks/>
              </p:cNvSpPr>
              <p:nvPr/>
            </p:nvSpPr>
            <p:spPr bwMode="auto">
              <a:xfrm>
                <a:off x="553" y="2599"/>
                <a:ext cx="51" cy="52"/>
              </a:xfrm>
              <a:custGeom>
                <a:avLst/>
                <a:gdLst>
                  <a:gd name="T0" fmla="*/ 87 w 104"/>
                  <a:gd name="T1" fmla="*/ 18 h 107"/>
                  <a:gd name="T2" fmla="*/ 83 w 104"/>
                  <a:gd name="T3" fmla="*/ 48 h 107"/>
                  <a:gd name="T4" fmla="*/ 77 w 104"/>
                  <a:gd name="T5" fmla="*/ 44 h 107"/>
                  <a:gd name="T6" fmla="*/ 83 w 104"/>
                  <a:gd name="T7" fmla="*/ 50 h 107"/>
                  <a:gd name="T8" fmla="*/ 69 w 104"/>
                  <a:gd name="T9" fmla="*/ 70 h 107"/>
                  <a:gd name="T10" fmla="*/ 59 w 104"/>
                  <a:gd name="T11" fmla="*/ 80 h 107"/>
                  <a:gd name="T12" fmla="*/ 47 w 104"/>
                  <a:gd name="T13" fmla="*/ 84 h 107"/>
                  <a:gd name="T14" fmla="*/ 19 w 104"/>
                  <a:gd name="T15" fmla="*/ 76 h 107"/>
                  <a:gd name="T16" fmla="*/ 11 w 104"/>
                  <a:gd name="T17" fmla="*/ 52 h 107"/>
                  <a:gd name="T18" fmla="*/ 13 w 104"/>
                  <a:gd name="T19" fmla="*/ 32 h 107"/>
                  <a:gd name="T20" fmla="*/ 17 w 104"/>
                  <a:gd name="T21" fmla="*/ 18 h 107"/>
                  <a:gd name="T22" fmla="*/ 5 w 104"/>
                  <a:gd name="T23" fmla="*/ 36 h 107"/>
                  <a:gd name="T24" fmla="*/ 21 w 104"/>
                  <a:gd name="T25" fmla="*/ 80 h 107"/>
                  <a:gd name="T26" fmla="*/ 35 w 104"/>
                  <a:gd name="T27" fmla="*/ 96 h 107"/>
                  <a:gd name="T28" fmla="*/ 81 w 104"/>
                  <a:gd name="T29" fmla="*/ 82 h 107"/>
                  <a:gd name="T30" fmla="*/ 87 w 104"/>
                  <a:gd name="T31" fmla="*/ 78 h 107"/>
                  <a:gd name="T32" fmla="*/ 83 w 104"/>
                  <a:gd name="T33" fmla="*/ 12 h 107"/>
                  <a:gd name="T34" fmla="*/ 67 w 104"/>
                  <a:gd name="T35" fmla="*/ 0 h 107"/>
                  <a:gd name="T36" fmla="*/ 65 w 104"/>
                  <a:gd name="T37" fmla="*/ 28 h 107"/>
                  <a:gd name="T38" fmla="*/ 81 w 104"/>
                  <a:gd name="T39" fmla="*/ 20 h 107"/>
                  <a:gd name="T40" fmla="*/ 87 w 104"/>
                  <a:gd name="T41" fmla="*/ 1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107">
                    <a:moveTo>
                      <a:pt x="87" y="18"/>
                    </a:moveTo>
                    <a:cubicBezTo>
                      <a:pt x="85" y="28"/>
                      <a:pt x="88" y="39"/>
                      <a:pt x="83" y="48"/>
                    </a:cubicBezTo>
                    <a:cubicBezTo>
                      <a:pt x="82" y="50"/>
                      <a:pt x="77" y="42"/>
                      <a:pt x="77" y="44"/>
                    </a:cubicBezTo>
                    <a:cubicBezTo>
                      <a:pt x="77" y="47"/>
                      <a:pt x="81" y="48"/>
                      <a:pt x="83" y="50"/>
                    </a:cubicBezTo>
                    <a:cubicBezTo>
                      <a:pt x="77" y="59"/>
                      <a:pt x="79" y="67"/>
                      <a:pt x="69" y="70"/>
                    </a:cubicBezTo>
                    <a:cubicBezTo>
                      <a:pt x="65" y="75"/>
                      <a:pt x="65" y="77"/>
                      <a:pt x="59" y="80"/>
                    </a:cubicBezTo>
                    <a:cubicBezTo>
                      <a:pt x="55" y="82"/>
                      <a:pt x="47" y="84"/>
                      <a:pt x="47" y="84"/>
                    </a:cubicBezTo>
                    <a:cubicBezTo>
                      <a:pt x="37" y="81"/>
                      <a:pt x="29" y="78"/>
                      <a:pt x="19" y="76"/>
                    </a:cubicBezTo>
                    <a:cubicBezTo>
                      <a:pt x="16" y="67"/>
                      <a:pt x="16" y="60"/>
                      <a:pt x="11" y="52"/>
                    </a:cubicBezTo>
                    <a:cubicBezTo>
                      <a:pt x="12" y="45"/>
                      <a:pt x="12" y="39"/>
                      <a:pt x="13" y="32"/>
                    </a:cubicBezTo>
                    <a:cubicBezTo>
                      <a:pt x="14" y="22"/>
                      <a:pt x="19" y="18"/>
                      <a:pt x="17" y="18"/>
                    </a:cubicBezTo>
                    <a:cubicBezTo>
                      <a:pt x="12" y="18"/>
                      <a:pt x="6" y="32"/>
                      <a:pt x="5" y="36"/>
                    </a:cubicBezTo>
                    <a:cubicBezTo>
                      <a:pt x="6" y="58"/>
                      <a:pt x="0" y="73"/>
                      <a:pt x="21" y="80"/>
                    </a:cubicBezTo>
                    <a:cubicBezTo>
                      <a:pt x="30" y="94"/>
                      <a:pt x="25" y="89"/>
                      <a:pt x="35" y="96"/>
                    </a:cubicBezTo>
                    <a:cubicBezTo>
                      <a:pt x="81" y="94"/>
                      <a:pt x="73" y="107"/>
                      <a:pt x="81" y="82"/>
                    </a:cubicBezTo>
                    <a:cubicBezTo>
                      <a:pt x="82" y="80"/>
                      <a:pt x="85" y="79"/>
                      <a:pt x="87" y="78"/>
                    </a:cubicBezTo>
                    <a:cubicBezTo>
                      <a:pt x="100" y="59"/>
                      <a:pt x="104" y="26"/>
                      <a:pt x="83" y="12"/>
                    </a:cubicBezTo>
                    <a:cubicBezTo>
                      <a:pt x="78" y="5"/>
                      <a:pt x="75" y="3"/>
                      <a:pt x="67" y="0"/>
                    </a:cubicBezTo>
                    <a:cubicBezTo>
                      <a:pt x="57" y="3"/>
                      <a:pt x="64" y="18"/>
                      <a:pt x="65" y="28"/>
                    </a:cubicBezTo>
                    <a:cubicBezTo>
                      <a:pt x="69" y="15"/>
                      <a:pt x="68" y="11"/>
                      <a:pt x="81" y="20"/>
                    </a:cubicBezTo>
                    <a:cubicBezTo>
                      <a:pt x="87" y="28"/>
                      <a:pt x="84" y="28"/>
                      <a:pt x="87" y="18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08" name="Freeform 836"/>
              <p:cNvSpPr>
                <a:spLocks/>
              </p:cNvSpPr>
              <p:nvPr/>
            </p:nvSpPr>
            <p:spPr bwMode="auto">
              <a:xfrm>
                <a:off x="555" y="2600"/>
                <a:ext cx="36" cy="31"/>
              </a:xfrm>
              <a:custGeom>
                <a:avLst/>
                <a:gdLst>
                  <a:gd name="T0" fmla="*/ 63 w 75"/>
                  <a:gd name="T1" fmla="*/ 24 h 64"/>
                  <a:gd name="T2" fmla="*/ 57 w 75"/>
                  <a:gd name="T3" fmla="*/ 26 h 64"/>
                  <a:gd name="T4" fmla="*/ 61 w 75"/>
                  <a:gd name="T5" fmla="*/ 38 h 64"/>
                  <a:gd name="T6" fmla="*/ 47 w 75"/>
                  <a:gd name="T7" fmla="*/ 54 h 64"/>
                  <a:gd name="T8" fmla="*/ 33 w 75"/>
                  <a:gd name="T9" fmla="*/ 64 h 64"/>
                  <a:gd name="T10" fmla="*/ 17 w 75"/>
                  <a:gd name="T11" fmla="*/ 52 h 64"/>
                  <a:gd name="T12" fmla="*/ 37 w 75"/>
                  <a:gd name="T13" fmla="*/ 2 h 64"/>
                  <a:gd name="T14" fmla="*/ 55 w 75"/>
                  <a:gd name="T15" fmla="*/ 4 h 64"/>
                  <a:gd name="T16" fmla="*/ 63 w 75"/>
                  <a:gd name="T17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4">
                    <a:moveTo>
                      <a:pt x="63" y="24"/>
                    </a:moveTo>
                    <a:cubicBezTo>
                      <a:pt x="61" y="25"/>
                      <a:pt x="57" y="24"/>
                      <a:pt x="57" y="26"/>
                    </a:cubicBezTo>
                    <a:cubicBezTo>
                      <a:pt x="56" y="30"/>
                      <a:pt x="61" y="38"/>
                      <a:pt x="61" y="38"/>
                    </a:cubicBezTo>
                    <a:cubicBezTo>
                      <a:pt x="52" y="52"/>
                      <a:pt x="57" y="47"/>
                      <a:pt x="47" y="54"/>
                    </a:cubicBezTo>
                    <a:cubicBezTo>
                      <a:pt x="38" y="51"/>
                      <a:pt x="36" y="56"/>
                      <a:pt x="33" y="64"/>
                    </a:cubicBezTo>
                    <a:cubicBezTo>
                      <a:pt x="26" y="60"/>
                      <a:pt x="25" y="55"/>
                      <a:pt x="17" y="52"/>
                    </a:cubicBezTo>
                    <a:cubicBezTo>
                      <a:pt x="0" y="27"/>
                      <a:pt x="15" y="8"/>
                      <a:pt x="37" y="2"/>
                    </a:cubicBezTo>
                    <a:cubicBezTo>
                      <a:pt x="43" y="3"/>
                      <a:pt x="51" y="0"/>
                      <a:pt x="55" y="4"/>
                    </a:cubicBezTo>
                    <a:cubicBezTo>
                      <a:pt x="75" y="26"/>
                      <a:pt x="45" y="24"/>
                      <a:pt x="63" y="2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09" name="Freeform 837"/>
              <p:cNvSpPr>
                <a:spLocks/>
              </p:cNvSpPr>
              <p:nvPr/>
            </p:nvSpPr>
            <p:spPr bwMode="auto">
              <a:xfrm>
                <a:off x="591" y="2609"/>
                <a:ext cx="51" cy="36"/>
              </a:xfrm>
              <a:custGeom>
                <a:avLst/>
                <a:gdLst>
                  <a:gd name="T0" fmla="*/ 16 w 102"/>
                  <a:gd name="T1" fmla="*/ 1 h 74"/>
                  <a:gd name="T2" fmla="*/ 22 w 102"/>
                  <a:gd name="T3" fmla="*/ 17 h 74"/>
                  <a:gd name="T4" fmla="*/ 60 w 102"/>
                  <a:gd name="T5" fmla="*/ 51 h 74"/>
                  <a:gd name="T6" fmla="*/ 102 w 102"/>
                  <a:gd name="T7" fmla="*/ 61 h 74"/>
                  <a:gd name="T8" fmla="*/ 54 w 102"/>
                  <a:gd name="T9" fmla="*/ 57 h 74"/>
                  <a:gd name="T10" fmla="*/ 38 w 102"/>
                  <a:gd name="T11" fmla="*/ 47 h 74"/>
                  <a:gd name="T12" fmla="*/ 10 w 102"/>
                  <a:gd name="T13" fmla="*/ 9 h 74"/>
                  <a:gd name="T14" fmla="*/ 16 w 102"/>
                  <a:gd name="T15" fmla="*/ 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74">
                    <a:moveTo>
                      <a:pt x="16" y="1"/>
                    </a:moveTo>
                    <a:cubicBezTo>
                      <a:pt x="14" y="10"/>
                      <a:pt x="12" y="14"/>
                      <a:pt x="22" y="17"/>
                    </a:cubicBezTo>
                    <a:cubicBezTo>
                      <a:pt x="26" y="74"/>
                      <a:pt x="18" y="23"/>
                      <a:pt x="60" y="51"/>
                    </a:cubicBezTo>
                    <a:cubicBezTo>
                      <a:pt x="78" y="48"/>
                      <a:pt x="89" y="48"/>
                      <a:pt x="102" y="61"/>
                    </a:cubicBezTo>
                    <a:cubicBezTo>
                      <a:pt x="84" y="63"/>
                      <a:pt x="71" y="63"/>
                      <a:pt x="54" y="57"/>
                    </a:cubicBezTo>
                    <a:cubicBezTo>
                      <a:pt x="51" y="52"/>
                      <a:pt x="38" y="47"/>
                      <a:pt x="38" y="47"/>
                    </a:cubicBezTo>
                    <a:cubicBezTo>
                      <a:pt x="0" y="52"/>
                      <a:pt x="28" y="36"/>
                      <a:pt x="10" y="9"/>
                    </a:cubicBezTo>
                    <a:cubicBezTo>
                      <a:pt x="12" y="0"/>
                      <a:pt x="9" y="1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10" name="Freeform 838"/>
              <p:cNvSpPr>
                <a:spLocks/>
              </p:cNvSpPr>
              <p:nvPr/>
            </p:nvSpPr>
            <p:spPr bwMode="auto">
              <a:xfrm>
                <a:off x="591" y="2678"/>
                <a:ext cx="51" cy="186"/>
              </a:xfrm>
              <a:custGeom>
                <a:avLst/>
                <a:gdLst>
                  <a:gd name="T0" fmla="*/ 8 w 102"/>
                  <a:gd name="T1" fmla="*/ 48 h 384"/>
                  <a:gd name="T2" fmla="*/ 28 w 102"/>
                  <a:gd name="T3" fmla="*/ 136 h 384"/>
                  <a:gd name="T4" fmla="*/ 36 w 102"/>
                  <a:gd name="T5" fmla="*/ 148 h 384"/>
                  <a:gd name="T6" fmla="*/ 40 w 102"/>
                  <a:gd name="T7" fmla="*/ 160 h 384"/>
                  <a:gd name="T8" fmla="*/ 64 w 102"/>
                  <a:gd name="T9" fmla="*/ 224 h 384"/>
                  <a:gd name="T10" fmla="*/ 54 w 102"/>
                  <a:gd name="T11" fmla="*/ 144 h 384"/>
                  <a:gd name="T12" fmla="*/ 36 w 102"/>
                  <a:gd name="T13" fmla="*/ 116 h 384"/>
                  <a:gd name="T14" fmla="*/ 26 w 102"/>
                  <a:gd name="T15" fmla="*/ 100 h 384"/>
                  <a:gd name="T16" fmla="*/ 16 w 102"/>
                  <a:gd name="T17" fmla="*/ 74 h 384"/>
                  <a:gd name="T18" fmla="*/ 6 w 102"/>
                  <a:gd name="T19" fmla="*/ 34 h 384"/>
                  <a:gd name="T20" fmla="*/ 8 w 102"/>
                  <a:gd name="T21" fmla="*/ 2 h 384"/>
                  <a:gd name="T22" fmla="*/ 10 w 102"/>
                  <a:gd name="T23" fmla="*/ 8 h 384"/>
                  <a:gd name="T24" fmla="*/ 16 w 102"/>
                  <a:gd name="T25" fmla="*/ 20 h 384"/>
                  <a:gd name="T26" fmla="*/ 30 w 102"/>
                  <a:gd name="T27" fmla="*/ 50 h 384"/>
                  <a:gd name="T28" fmla="*/ 38 w 102"/>
                  <a:gd name="T29" fmla="*/ 62 h 384"/>
                  <a:gd name="T30" fmla="*/ 50 w 102"/>
                  <a:gd name="T31" fmla="*/ 112 h 384"/>
                  <a:gd name="T32" fmla="*/ 62 w 102"/>
                  <a:gd name="T33" fmla="*/ 148 h 384"/>
                  <a:gd name="T34" fmla="*/ 76 w 102"/>
                  <a:gd name="T35" fmla="*/ 164 h 384"/>
                  <a:gd name="T36" fmla="*/ 82 w 102"/>
                  <a:gd name="T37" fmla="*/ 182 h 384"/>
                  <a:gd name="T38" fmla="*/ 76 w 102"/>
                  <a:gd name="T39" fmla="*/ 270 h 384"/>
                  <a:gd name="T40" fmla="*/ 86 w 102"/>
                  <a:gd name="T41" fmla="*/ 300 h 384"/>
                  <a:gd name="T42" fmla="*/ 92 w 102"/>
                  <a:gd name="T43" fmla="*/ 340 h 384"/>
                  <a:gd name="T44" fmla="*/ 100 w 102"/>
                  <a:gd name="T45" fmla="*/ 372 h 384"/>
                  <a:gd name="T46" fmla="*/ 98 w 102"/>
                  <a:gd name="T47" fmla="*/ 384 h 384"/>
                  <a:gd name="T48" fmla="*/ 90 w 102"/>
                  <a:gd name="T49" fmla="*/ 372 h 384"/>
                  <a:gd name="T50" fmla="*/ 72 w 102"/>
                  <a:gd name="T51" fmla="*/ 342 h 384"/>
                  <a:gd name="T52" fmla="*/ 60 w 102"/>
                  <a:gd name="T53" fmla="*/ 304 h 384"/>
                  <a:gd name="T54" fmla="*/ 38 w 102"/>
                  <a:gd name="T55" fmla="*/ 222 h 384"/>
                  <a:gd name="T56" fmla="*/ 30 w 102"/>
                  <a:gd name="T57" fmla="*/ 204 h 384"/>
                  <a:gd name="T58" fmla="*/ 18 w 102"/>
                  <a:gd name="T59" fmla="*/ 154 h 384"/>
                  <a:gd name="T60" fmla="*/ 14 w 102"/>
                  <a:gd name="T61" fmla="*/ 130 h 384"/>
                  <a:gd name="T62" fmla="*/ 6 w 102"/>
                  <a:gd name="T63" fmla="*/ 118 h 384"/>
                  <a:gd name="T64" fmla="*/ 2 w 102"/>
                  <a:gd name="T65" fmla="*/ 44 h 384"/>
                  <a:gd name="T66" fmla="*/ 8 w 102"/>
                  <a:gd name="T67" fmla="*/ 48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2" h="384">
                    <a:moveTo>
                      <a:pt x="8" y="48"/>
                    </a:moveTo>
                    <a:cubicBezTo>
                      <a:pt x="9" y="66"/>
                      <a:pt x="9" y="123"/>
                      <a:pt x="28" y="136"/>
                    </a:cubicBezTo>
                    <a:cubicBezTo>
                      <a:pt x="31" y="140"/>
                      <a:pt x="34" y="143"/>
                      <a:pt x="36" y="148"/>
                    </a:cubicBezTo>
                    <a:cubicBezTo>
                      <a:pt x="37" y="152"/>
                      <a:pt x="40" y="160"/>
                      <a:pt x="40" y="160"/>
                    </a:cubicBezTo>
                    <a:cubicBezTo>
                      <a:pt x="43" y="187"/>
                      <a:pt x="58" y="198"/>
                      <a:pt x="64" y="224"/>
                    </a:cubicBezTo>
                    <a:cubicBezTo>
                      <a:pt x="73" y="211"/>
                      <a:pt x="70" y="155"/>
                      <a:pt x="54" y="144"/>
                    </a:cubicBezTo>
                    <a:cubicBezTo>
                      <a:pt x="50" y="133"/>
                      <a:pt x="45" y="122"/>
                      <a:pt x="36" y="116"/>
                    </a:cubicBezTo>
                    <a:cubicBezTo>
                      <a:pt x="31" y="102"/>
                      <a:pt x="36" y="106"/>
                      <a:pt x="26" y="100"/>
                    </a:cubicBezTo>
                    <a:cubicBezTo>
                      <a:pt x="21" y="92"/>
                      <a:pt x="18" y="83"/>
                      <a:pt x="16" y="74"/>
                    </a:cubicBezTo>
                    <a:cubicBezTo>
                      <a:pt x="15" y="56"/>
                      <a:pt x="20" y="43"/>
                      <a:pt x="6" y="34"/>
                    </a:cubicBezTo>
                    <a:cubicBezTo>
                      <a:pt x="7" y="23"/>
                      <a:pt x="6" y="13"/>
                      <a:pt x="8" y="2"/>
                    </a:cubicBezTo>
                    <a:cubicBezTo>
                      <a:pt x="8" y="0"/>
                      <a:pt x="9" y="6"/>
                      <a:pt x="10" y="8"/>
                    </a:cubicBezTo>
                    <a:cubicBezTo>
                      <a:pt x="14" y="17"/>
                      <a:pt x="14" y="11"/>
                      <a:pt x="16" y="20"/>
                    </a:cubicBezTo>
                    <a:cubicBezTo>
                      <a:pt x="19" y="35"/>
                      <a:pt x="21" y="38"/>
                      <a:pt x="30" y="50"/>
                    </a:cubicBezTo>
                    <a:cubicBezTo>
                      <a:pt x="33" y="54"/>
                      <a:pt x="38" y="62"/>
                      <a:pt x="38" y="62"/>
                    </a:cubicBezTo>
                    <a:cubicBezTo>
                      <a:pt x="39" y="79"/>
                      <a:pt x="40" y="97"/>
                      <a:pt x="50" y="112"/>
                    </a:cubicBezTo>
                    <a:cubicBezTo>
                      <a:pt x="52" y="125"/>
                      <a:pt x="50" y="140"/>
                      <a:pt x="62" y="148"/>
                    </a:cubicBezTo>
                    <a:cubicBezTo>
                      <a:pt x="66" y="154"/>
                      <a:pt x="73" y="157"/>
                      <a:pt x="76" y="164"/>
                    </a:cubicBezTo>
                    <a:cubicBezTo>
                      <a:pt x="79" y="170"/>
                      <a:pt x="82" y="182"/>
                      <a:pt x="82" y="182"/>
                    </a:cubicBezTo>
                    <a:cubicBezTo>
                      <a:pt x="83" y="201"/>
                      <a:pt x="93" y="258"/>
                      <a:pt x="76" y="270"/>
                    </a:cubicBezTo>
                    <a:cubicBezTo>
                      <a:pt x="73" y="280"/>
                      <a:pt x="78" y="294"/>
                      <a:pt x="86" y="300"/>
                    </a:cubicBezTo>
                    <a:cubicBezTo>
                      <a:pt x="90" y="313"/>
                      <a:pt x="88" y="327"/>
                      <a:pt x="92" y="340"/>
                    </a:cubicBezTo>
                    <a:cubicBezTo>
                      <a:pt x="94" y="359"/>
                      <a:pt x="95" y="358"/>
                      <a:pt x="100" y="372"/>
                    </a:cubicBezTo>
                    <a:cubicBezTo>
                      <a:pt x="99" y="376"/>
                      <a:pt x="102" y="384"/>
                      <a:pt x="98" y="384"/>
                    </a:cubicBezTo>
                    <a:cubicBezTo>
                      <a:pt x="93" y="384"/>
                      <a:pt x="93" y="376"/>
                      <a:pt x="90" y="372"/>
                    </a:cubicBezTo>
                    <a:cubicBezTo>
                      <a:pt x="83" y="362"/>
                      <a:pt x="78" y="352"/>
                      <a:pt x="72" y="342"/>
                    </a:cubicBezTo>
                    <a:cubicBezTo>
                      <a:pt x="70" y="320"/>
                      <a:pt x="75" y="314"/>
                      <a:pt x="60" y="304"/>
                    </a:cubicBezTo>
                    <a:cubicBezTo>
                      <a:pt x="52" y="280"/>
                      <a:pt x="62" y="238"/>
                      <a:pt x="38" y="222"/>
                    </a:cubicBezTo>
                    <a:cubicBezTo>
                      <a:pt x="33" y="208"/>
                      <a:pt x="36" y="214"/>
                      <a:pt x="30" y="204"/>
                    </a:cubicBezTo>
                    <a:cubicBezTo>
                      <a:pt x="26" y="187"/>
                      <a:pt x="23" y="170"/>
                      <a:pt x="18" y="154"/>
                    </a:cubicBezTo>
                    <a:cubicBezTo>
                      <a:pt x="18" y="151"/>
                      <a:pt x="17" y="136"/>
                      <a:pt x="14" y="130"/>
                    </a:cubicBezTo>
                    <a:cubicBezTo>
                      <a:pt x="12" y="126"/>
                      <a:pt x="6" y="118"/>
                      <a:pt x="6" y="118"/>
                    </a:cubicBezTo>
                    <a:cubicBezTo>
                      <a:pt x="3" y="81"/>
                      <a:pt x="0" y="88"/>
                      <a:pt x="2" y="44"/>
                    </a:cubicBezTo>
                    <a:cubicBezTo>
                      <a:pt x="7" y="51"/>
                      <a:pt x="4" y="52"/>
                      <a:pt x="8" y="48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11" name="Freeform 839"/>
              <p:cNvSpPr>
                <a:spLocks/>
              </p:cNvSpPr>
              <p:nvPr/>
            </p:nvSpPr>
            <p:spPr bwMode="auto">
              <a:xfrm>
                <a:off x="576" y="2705"/>
                <a:ext cx="19" cy="177"/>
              </a:xfrm>
              <a:custGeom>
                <a:avLst/>
                <a:gdLst>
                  <a:gd name="T0" fmla="*/ 11 w 38"/>
                  <a:gd name="T1" fmla="*/ 5 h 367"/>
                  <a:gd name="T2" fmla="*/ 13 w 38"/>
                  <a:gd name="T3" fmla="*/ 53 h 367"/>
                  <a:gd name="T4" fmla="*/ 19 w 38"/>
                  <a:gd name="T5" fmla="*/ 55 h 367"/>
                  <a:gd name="T6" fmla="*/ 21 w 38"/>
                  <a:gd name="T7" fmla="*/ 61 h 367"/>
                  <a:gd name="T8" fmla="*/ 31 w 38"/>
                  <a:gd name="T9" fmla="*/ 85 h 367"/>
                  <a:gd name="T10" fmla="*/ 25 w 38"/>
                  <a:gd name="T11" fmla="*/ 189 h 367"/>
                  <a:gd name="T12" fmla="*/ 19 w 38"/>
                  <a:gd name="T13" fmla="*/ 223 h 367"/>
                  <a:gd name="T14" fmla="*/ 23 w 38"/>
                  <a:gd name="T15" fmla="*/ 349 h 367"/>
                  <a:gd name="T16" fmla="*/ 15 w 38"/>
                  <a:gd name="T17" fmla="*/ 355 h 367"/>
                  <a:gd name="T18" fmla="*/ 13 w 38"/>
                  <a:gd name="T19" fmla="*/ 289 h 367"/>
                  <a:gd name="T20" fmla="*/ 15 w 38"/>
                  <a:gd name="T21" fmla="*/ 221 h 367"/>
                  <a:gd name="T22" fmla="*/ 21 w 38"/>
                  <a:gd name="T23" fmla="*/ 203 h 367"/>
                  <a:gd name="T24" fmla="*/ 17 w 38"/>
                  <a:gd name="T25" fmla="*/ 197 h 367"/>
                  <a:gd name="T26" fmla="*/ 25 w 38"/>
                  <a:gd name="T27" fmla="*/ 185 h 367"/>
                  <a:gd name="T28" fmla="*/ 15 w 38"/>
                  <a:gd name="T29" fmla="*/ 57 h 367"/>
                  <a:gd name="T30" fmla="*/ 13 w 38"/>
                  <a:gd name="T31" fmla="*/ 17 h 367"/>
                  <a:gd name="T32" fmla="*/ 11 w 38"/>
                  <a:gd name="T33" fmla="*/ 5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67">
                    <a:moveTo>
                      <a:pt x="11" y="5"/>
                    </a:moveTo>
                    <a:cubicBezTo>
                      <a:pt x="12" y="21"/>
                      <a:pt x="10" y="37"/>
                      <a:pt x="13" y="53"/>
                    </a:cubicBezTo>
                    <a:cubicBezTo>
                      <a:pt x="13" y="55"/>
                      <a:pt x="18" y="54"/>
                      <a:pt x="19" y="55"/>
                    </a:cubicBezTo>
                    <a:cubicBezTo>
                      <a:pt x="20" y="56"/>
                      <a:pt x="20" y="59"/>
                      <a:pt x="21" y="61"/>
                    </a:cubicBezTo>
                    <a:cubicBezTo>
                      <a:pt x="25" y="91"/>
                      <a:pt x="25" y="66"/>
                      <a:pt x="31" y="85"/>
                    </a:cubicBezTo>
                    <a:cubicBezTo>
                      <a:pt x="29" y="153"/>
                      <a:pt x="30" y="126"/>
                      <a:pt x="25" y="189"/>
                    </a:cubicBezTo>
                    <a:cubicBezTo>
                      <a:pt x="24" y="200"/>
                      <a:pt x="19" y="223"/>
                      <a:pt x="19" y="223"/>
                    </a:cubicBezTo>
                    <a:cubicBezTo>
                      <a:pt x="18" y="265"/>
                      <a:pt x="0" y="314"/>
                      <a:pt x="23" y="349"/>
                    </a:cubicBezTo>
                    <a:cubicBezTo>
                      <a:pt x="21" y="355"/>
                      <a:pt x="19" y="367"/>
                      <a:pt x="15" y="355"/>
                    </a:cubicBezTo>
                    <a:cubicBezTo>
                      <a:pt x="14" y="333"/>
                      <a:pt x="13" y="311"/>
                      <a:pt x="13" y="289"/>
                    </a:cubicBezTo>
                    <a:cubicBezTo>
                      <a:pt x="13" y="266"/>
                      <a:pt x="13" y="244"/>
                      <a:pt x="15" y="221"/>
                    </a:cubicBezTo>
                    <a:cubicBezTo>
                      <a:pt x="15" y="215"/>
                      <a:pt x="21" y="203"/>
                      <a:pt x="21" y="203"/>
                    </a:cubicBezTo>
                    <a:cubicBezTo>
                      <a:pt x="20" y="201"/>
                      <a:pt x="16" y="199"/>
                      <a:pt x="17" y="197"/>
                    </a:cubicBezTo>
                    <a:cubicBezTo>
                      <a:pt x="18" y="192"/>
                      <a:pt x="25" y="185"/>
                      <a:pt x="25" y="185"/>
                    </a:cubicBezTo>
                    <a:cubicBezTo>
                      <a:pt x="24" y="157"/>
                      <a:pt x="38" y="92"/>
                      <a:pt x="15" y="57"/>
                    </a:cubicBezTo>
                    <a:cubicBezTo>
                      <a:pt x="14" y="44"/>
                      <a:pt x="15" y="30"/>
                      <a:pt x="13" y="17"/>
                    </a:cubicBezTo>
                    <a:cubicBezTo>
                      <a:pt x="11" y="0"/>
                      <a:pt x="6" y="21"/>
                      <a:pt x="11" y="5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12" name="Freeform 840"/>
              <p:cNvSpPr>
                <a:spLocks/>
              </p:cNvSpPr>
              <p:nvPr/>
            </p:nvSpPr>
            <p:spPr bwMode="auto">
              <a:xfrm>
                <a:off x="384" y="2204"/>
                <a:ext cx="515" cy="647"/>
              </a:xfrm>
              <a:custGeom>
                <a:avLst/>
                <a:gdLst>
                  <a:gd name="T0" fmla="*/ 631 w 1047"/>
                  <a:gd name="T1" fmla="*/ 363 h 1341"/>
                  <a:gd name="T2" fmla="*/ 559 w 1047"/>
                  <a:gd name="T3" fmla="*/ 492 h 1341"/>
                  <a:gd name="T4" fmla="*/ 586 w 1047"/>
                  <a:gd name="T5" fmla="*/ 1094 h 1341"/>
                  <a:gd name="T6" fmla="*/ 586 w 1047"/>
                  <a:gd name="T7" fmla="*/ 1143 h 1341"/>
                  <a:gd name="T8" fmla="*/ 603 w 1047"/>
                  <a:gd name="T9" fmla="*/ 1190 h 1341"/>
                  <a:gd name="T10" fmla="*/ 628 w 1047"/>
                  <a:gd name="T11" fmla="*/ 1227 h 1341"/>
                  <a:gd name="T12" fmla="*/ 613 w 1047"/>
                  <a:gd name="T13" fmla="*/ 1241 h 1341"/>
                  <a:gd name="T14" fmla="*/ 615 w 1047"/>
                  <a:gd name="T15" fmla="*/ 1287 h 1341"/>
                  <a:gd name="T16" fmla="*/ 574 w 1047"/>
                  <a:gd name="T17" fmla="*/ 1304 h 1341"/>
                  <a:gd name="T18" fmla="*/ 564 w 1047"/>
                  <a:gd name="T19" fmla="*/ 1325 h 1341"/>
                  <a:gd name="T20" fmla="*/ 505 w 1047"/>
                  <a:gd name="T21" fmla="*/ 1341 h 1341"/>
                  <a:gd name="T22" fmla="*/ 514 w 1047"/>
                  <a:gd name="T23" fmla="*/ 1338 h 1341"/>
                  <a:gd name="T24" fmla="*/ 502 w 1047"/>
                  <a:gd name="T25" fmla="*/ 1328 h 1341"/>
                  <a:gd name="T26" fmla="*/ 426 w 1047"/>
                  <a:gd name="T27" fmla="*/ 1337 h 1341"/>
                  <a:gd name="T28" fmla="*/ 346 w 1047"/>
                  <a:gd name="T29" fmla="*/ 1320 h 1341"/>
                  <a:gd name="T30" fmla="*/ 268 w 1047"/>
                  <a:gd name="T31" fmla="*/ 1298 h 1341"/>
                  <a:gd name="T32" fmla="*/ 162 w 1047"/>
                  <a:gd name="T33" fmla="*/ 1235 h 1341"/>
                  <a:gd name="T34" fmla="*/ 67 w 1047"/>
                  <a:gd name="T35" fmla="*/ 1098 h 1341"/>
                  <a:gd name="T36" fmla="*/ 3 w 1047"/>
                  <a:gd name="T37" fmla="*/ 849 h 1341"/>
                  <a:gd name="T38" fmla="*/ 25 w 1047"/>
                  <a:gd name="T39" fmla="*/ 630 h 1341"/>
                  <a:gd name="T40" fmla="*/ 69 w 1047"/>
                  <a:gd name="T41" fmla="*/ 414 h 1341"/>
                  <a:gd name="T42" fmla="*/ 88 w 1047"/>
                  <a:gd name="T43" fmla="*/ 366 h 1341"/>
                  <a:gd name="T44" fmla="*/ 157 w 1047"/>
                  <a:gd name="T45" fmla="*/ 185 h 1341"/>
                  <a:gd name="T46" fmla="*/ 229 w 1047"/>
                  <a:gd name="T47" fmla="*/ 86 h 1341"/>
                  <a:gd name="T48" fmla="*/ 378 w 1047"/>
                  <a:gd name="T49" fmla="*/ 18 h 1341"/>
                  <a:gd name="T50" fmla="*/ 505 w 1047"/>
                  <a:gd name="T51" fmla="*/ 2 h 1341"/>
                  <a:gd name="T52" fmla="*/ 621 w 1047"/>
                  <a:gd name="T53" fmla="*/ 14 h 1341"/>
                  <a:gd name="T54" fmla="*/ 816 w 1047"/>
                  <a:gd name="T55" fmla="*/ 87 h 1341"/>
                  <a:gd name="T56" fmla="*/ 901 w 1047"/>
                  <a:gd name="T57" fmla="*/ 176 h 1341"/>
                  <a:gd name="T58" fmla="*/ 903 w 1047"/>
                  <a:gd name="T59" fmla="*/ 189 h 1341"/>
                  <a:gd name="T60" fmla="*/ 943 w 1047"/>
                  <a:gd name="T61" fmla="*/ 300 h 1341"/>
                  <a:gd name="T62" fmla="*/ 1014 w 1047"/>
                  <a:gd name="T63" fmla="*/ 510 h 1341"/>
                  <a:gd name="T64" fmla="*/ 1045 w 1047"/>
                  <a:gd name="T65" fmla="*/ 737 h 1341"/>
                  <a:gd name="T66" fmla="*/ 1044 w 1047"/>
                  <a:gd name="T67" fmla="*/ 935 h 1341"/>
                  <a:gd name="T68" fmla="*/ 1027 w 1047"/>
                  <a:gd name="T69" fmla="*/ 1089 h 1341"/>
                  <a:gd name="T70" fmla="*/ 990 w 1047"/>
                  <a:gd name="T71" fmla="*/ 1226 h 1341"/>
                  <a:gd name="T72" fmla="*/ 961 w 1047"/>
                  <a:gd name="T73" fmla="*/ 1265 h 1341"/>
                  <a:gd name="T74" fmla="*/ 904 w 1047"/>
                  <a:gd name="T75" fmla="*/ 1287 h 1341"/>
                  <a:gd name="T76" fmla="*/ 856 w 1047"/>
                  <a:gd name="T77" fmla="*/ 1287 h 1341"/>
                  <a:gd name="T78" fmla="*/ 855 w 1047"/>
                  <a:gd name="T79" fmla="*/ 1263 h 1341"/>
                  <a:gd name="T80" fmla="*/ 861 w 1047"/>
                  <a:gd name="T81" fmla="*/ 1218 h 1341"/>
                  <a:gd name="T82" fmla="*/ 880 w 1047"/>
                  <a:gd name="T83" fmla="*/ 1176 h 1341"/>
                  <a:gd name="T84" fmla="*/ 904 w 1047"/>
                  <a:gd name="T85" fmla="*/ 1065 h 1341"/>
                  <a:gd name="T86" fmla="*/ 919 w 1047"/>
                  <a:gd name="T87" fmla="*/ 1005 h 1341"/>
                  <a:gd name="T88" fmla="*/ 898 w 1047"/>
                  <a:gd name="T89" fmla="*/ 771 h 1341"/>
                  <a:gd name="T90" fmla="*/ 880 w 1047"/>
                  <a:gd name="T91" fmla="*/ 663 h 1341"/>
                  <a:gd name="T92" fmla="*/ 868 w 1047"/>
                  <a:gd name="T93" fmla="*/ 429 h 1341"/>
                  <a:gd name="T94" fmla="*/ 856 w 1047"/>
                  <a:gd name="T95" fmla="*/ 381 h 1341"/>
                  <a:gd name="T96" fmla="*/ 826 w 1047"/>
                  <a:gd name="T97" fmla="*/ 315 h 1341"/>
                  <a:gd name="T98" fmla="*/ 784 w 1047"/>
                  <a:gd name="T99" fmla="*/ 339 h 1341"/>
                  <a:gd name="T100" fmla="*/ 688 w 1047"/>
                  <a:gd name="T101" fmla="*/ 357 h 1341"/>
                  <a:gd name="T102" fmla="*/ 631 w 1047"/>
                  <a:gd name="T103" fmla="*/ 363 h 1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47" h="1341">
                    <a:moveTo>
                      <a:pt x="631" y="363"/>
                    </a:moveTo>
                    <a:cubicBezTo>
                      <a:pt x="585" y="386"/>
                      <a:pt x="568" y="445"/>
                      <a:pt x="559" y="492"/>
                    </a:cubicBezTo>
                    <a:cubicBezTo>
                      <a:pt x="552" y="614"/>
                      <a:pt x="582" y="986"/>
                      <a:pt x="586" y="1094"/>
                    </a:cubicBezTo>
                    <a:cubicBezTo>
                      <a:pt x="590" y="1202"/>
                      <a:pt x="583" y="1127"/>
                      <a:pt x="586" y="1143"/>
                    </a:cubicBezTo>
                    <a:cubicBezTo>
                      <a:pt x="594" y="1165"/>
                      <a:pt x="605" y="1165"/>
                      <a:pt x="603" y="1190"/>
                    </a:cubicBezTo>
                    <a:cubicBezTo>
                      <a:pt x="610" y="1204"/>
                      <a:pt x="626" y="1219"/>
                      <a:pt x="628" y="1227"/>
                    </a:cubicBezTo>
                    <a:cubicBezTo>
                      <a:pt x="630" y="1235"/>
                      <a:pt x="615" y="1231"/>
                      <a:pt x="613" y="1241"/>
                    </a:cubicBezTo>
                    <a:cubicBezTo>
                      <a:pt x="611" y="1251"/>
                      <a:pt x="622" y="1277"/>
                      <a:pt x="615" y="1287"/>
                    </a:cubicBezTo>
                    <a:cubicBezTo>
                      <a:pt x="608" y="1297"/>
                      <a:pt x="584" y="1302"/>
                      <a:pt x="574" y="1304"/>
                    </a:cubicBezTo>
                    <a:cubicBezTo>
                      <a:pt x="566" y="1310"/>
                      <a:pt x="576" y="1317"/>
                      <a:pt x="564" y="1325"/>
                    </a:cubicBezTo>
                    <a:cubicBezTo>
                      <a:pt x="556" y="1333"/>
                      <a:pt x="516" y="1341"/>
                      <a:pt x="505" y="1341"/>
                    </a:cubicBezTo>
                    <a:cubicBezTo>
                      <a:pt x="502" y="1341"/>
                      <a:pt x="511" y="1339"/>
                      <a:pt x="514" y="1338"/>
                    </a:cubicBezTo>
                    <a:cubicBezTo>
                      <a:pt x="523" y="1324"/>
                      <a:pt x="519" y="1336"/>
                      <a:pt x="502" y="1328"/>
                    </a:cubicBezTo>
                    <a:cubicBezTo>
                      <a:pt x="485" y="1326"/>
                      <a:pt x="452" y="1338"/>
                      <a:pt x="426" y="1337"/>
                    </a:cubicBezTo>
                    <a:cubicBezTo>
                      <a:pt x="400" y="1336"/>
                      <a:pt x="372" y="1326"/>
                      <a:pt x="346" y="1320"/>
                    </a:cubicBezTo>
                    <a:cubicBezTo>
                      <a:pt x="318" y="1312"/>
                      <a:pt x="307" y="1313"/>
                      <a:pt x="268" y="1298"/>
                    </a:cubicBezTo>
                    <a:cubicBezTo>
                      <a:pt x="237" y="1284"/>
                      <a:pt x="195" y="1268"/>
                      <a:pt x="162" y="1235"/>
                    </a:cubicBezTo>
                    <a:cubicBezTo>
                      <a:pt x="124" y="1208"/>
                      <a:pt x="92" y="1126"/>
                      <a:pt x="67" y="1098"/>
                    </a:cubicBezTo>
                    <a:cubicBezTo>
                      <a:pt x="35" y="1040"/>
                      <a:pt x="11" y="929"/>
                      <a:pt x="3" y="849"/>
                    </a:cubicBezTo>
                    <a:cubicBezTo>
                      <a:pt x="0" y="790"/>
                      <a:pt x="14" y="702"/>
                      <a:pt x="25" y="630"/>
                    </a:cubicBezTo>
                    <a:cubicBezTo>
                      <a:pt x="36" y="558"/>
                      <a:pt x="59" y="458"/>
                      <a:pt x="69" y="414"/>
                    </a:cubicBezTo>
                    <a:cubicBezTo>
                      <a:pt x="78" y="368"/>
                      <a:pt x="67" y="417"/>
                      <a:pt x="88" y="366"/>
                    </a:cubicBezTo>
                    <a:cubicBezTo>
                      <a:pt x="103" y="328"/>
                      <a:pt x="134" y="232"/>
                      <a:pt x="157" y="185"/>
                    </a:cubicBezTo>
                    <a:cubicBezTo>
                      <a:pt x="180" y="138"/>
                      <a:pt x="192" y="114"/>
                      <a:pt x="229" y="86"/>
                    </a:cubicBezTo>
                    <a:cubicBezTo>
                      <a:pt x="266" y="58"/>
                      <a:pt x="332" y="32"/>
                      <a:pt x="378" y="18"/>
                    </a:cubicBezTo>
                    <a:cubicBezTo>
                      <a:pt x="424" y="4"/>
                      <a:pt x="465" y="3"/>
                      <a:pt x="505" y="2"/>
                    </a:cubicBezTo>
                    <a:cubicBezTo>
                      <a:pt x="545" y="1"/>
                      <a:pt x="569" y="0"/>
                      <a:pt x="621" y="14"/>
                    </a:cubicBezTo>
                    <a:cubicBezTo>
                      <a:pt x="673" y="28"/>
                      <a:pt x="769" y="60"/>
                      <a:pt x="816" y="87"/>
                    </a:cubicBezTo>
                    <a:cubicBezTo>
                      <a:pt x="860" y="112"/>
                      <a:pt x="887" y="159"/>
                      <a:pt x="901" y="176"/>
                    </a:cubicBezTo>
                    <a:cubicBezTo>
                      <a:pt x="915" y="193"/>
                      <a:pt x="896" y="169"/>
                      <a:pt x="903" y="189"/>
                    </a:cubicBezTo>
                    <a:cubicBezTo>
                      <a:pt x="910" y="209"/>
                      <a:pt x="925" y="247"/>
                      <a:pt x="943" y="300"/>
                    </a:cubicBezTo>
                    <a:cubicBezTo>
                      <a:pt x="964" y="357"/>
                      <a:pt x="999" y="466"/>
                      <a:pt x="1014" y="510"/>
                    </a:cubicBezTo>
                    <a:cubicBezTo>
                      <a:pt x="1031" y="585"/>
                      <a:pt x="1039" y="669"/>
                      <a:pt x="1045" y="737"/>
                    </a:cubicBezTo>
                    <a:cubicBezTo>
                      <a:pt x="1043" y="823"/>
                      <a:pt x="1047" y="849"/>
                      <a:pt x="1044" y="935"/>
                    </a:cubicBezTo>
                    <a:cubicBezTo>
                      <a:pt x="1041" y="991"/>
                      <a:pt x="1034" y="1047"/>
                      <a:pt x="1027" y="1089"/>
                    </a:cubicBezTo>
                    <a:cubicBezTo>
                      <a:pt x="1018" y="1139"/>
                      <a:pt x="1006" y="1195"/>
                      <a:pt x="990" y="1226"/>
                    </a:cubicBezTo>
                    <a:cubicBezTo>
                      <a:pt x="978" y="1255"/>
                      <a:pt x="975" y="1255"/>
                      <a:pt x="961" y="1265"/>
                    </a:cubicBezTo>
                    <a:cubicBezTo>
                      <a:pt x="947" y="1275"/>
                      <a:pt x="921" y="1283"/>
                      <a:pt x="904" y="1287"/>
                    </a:cubicBezTo>
                    <a:cubicBezTo>
                      <a:pt x="892" y="1288"/>
                      <a:pt x="863" y="1289"/>
                      <a:pt x="856" y="1287"/>
                    </a:cubicBezTo>
                    <a:cubicBezTo>
                      <a:pt x="852" y="1285"/>
                      <a:pt x="854" y="1267"/>
                      <a:pt x="855" y="1263"/>
                    </a:cubicBezTo>
                    <a:cubicBezTo>
                      <a:pt x="856" y="1253"/>
                      <a:pt x="860" y="1228"/>
                      <a:pt x="861" y="1218"/>
                    </a:cubicBezTo>
                    <a:cubicBezTo>
                      <a:pt x="864" y="1195"/>
                      <a:pt x="871" y="1198"/>
                      <a:pt x="880" y="1176"/>
                    </a:cubicBezTo>
                    <a:cubicBezTo>
                      <a:pt x="883" y="1140"/>
                      <a:pt x="883" y="1096"/>
                      <a:pt x="904" y="1065"/>
                    </a:cubicBezTo>
                    <a:cubicBezTo>
                      <a:pt x="909" y="1045"/>
                      <a:pt x="912" y="1025"/>
                      <a:pt x="919" y="1005"/>
                    </a:cubicBezTo>
                    <a:cubicBezTo>
                      <a:pt x="926" y="932"/>
                      <a:pt x="942" y="837"/>
                      <a:pt x="898" y="771"/>
                    </a:cubicBezTo>
                    <a:cubicBezTo>
                      <a:pt x="893" y="735"/>
                      <a:pt x="892" y="698"/>
                      <a:pt x="880" y="663"/>
                    </a:cubicBezTo>
                    <a:cubicBezTo>
                      <a:pt x="869" y="586"/>
                      <a:pt x="912" y="495"/>
                      <a:pt x="868" y="429"/>
                    </a:cubicBezTo>
                    <a:cubicBezTo>
                      <a:pt x="864" y="413"/>
                      <a:pt x="860" y="397"/>
                      <a:pt x="856" y="381"/>
                    </a:cubicBezTo>
                    <a:cubicBezTo>
                      <a:pt x="853" y="342"/>
                      <a:pt x="861" y="324"/>
                      <a:pt x="826" y="315"/>
                    </a:cubicBezTo>
                    <a:cubicBezTo>
                      <a:pt x="808" y="319"/>
                      <a:pt x="797" y="326"/>
                      <a:pt x="784" y="339"/>
                    </a:cubicBezTo>
                    <a:cubicBezTo>
                      <a:pt x="775" y="367"/>
                      <a:pt x="694" y="357"/>
                      <a:pt x="688" y="357"/>
                    </a:cubicBezTo>
                    <a:cubicBezTo>
                      <a:pt x="668" y="360"/>
                      <a:pt x="651" y="363"/>
                      <a:pt x="631" y="363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>
                <a:solidFill>
                  <a:srgbClr val="FFFFFF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13" name="Freeform 841"/>
              <p:cNvSpPr>
                <a:spLocks/>
              </p:cNvSpPr>
              <p:nvPr/>
            </p:nvSpPr>
            <p:spPr bwMode="auto">
              <a:xfrm>
                <a:off x="559" y="2528"/>
                <a:ext cx="87" cy="147"/>
              </a:xfrm>
              <a:custGeom>
                <a:avLst/>
                <a:gdLst>
                  <a:gd name="T0" fmla="*/ 152 w 176"/>
                  <a:gd name="T1" fmla="*/ 138 h 304"/>
                  <a:gd name="T2" fmla="*/ 161 w 176"/>
                  <a:gd name="T3" fmla="*/ 213 h 304"/>
                  <a:gd name="T4" fmla="*/ 176 w 176"/>
                  <a:gd name="T5" fmla="*/ 291 h 304"/>
                  <a:gd name="T6" fmla="*/ 136 w 176"/>
                  <a:gd name="T7" fmla="*/ 299 h 304"/>
                  <a:gd name="T8" fmla="*/ 101 w 176"/>
                  <a:gd name="T9" fmla="*/ 273 h 304"/>
                  <a:gd name="T10" fmla="*/ 83 w 176"/>
                  <a:gd name="T11" fmla="*/ 267 h 304"/>
                  <a:gd name="T12" fmla="*/ 26 w 176"/>
                  <a:gd name="T13" fmla="*/ 249 h 304"/>
                  <a:gd name="T14" fmla="*/ 17 w 176"/>
                  <a:gd name="T15" fmla="*/ 213 h 304"/>
                  <a:gd name="T16" fmla="*/ 14 w 176"/>
                  <a:gd name="T17" fmla="*/ 204 h 304"/>
                  <a:gd name="T18" fmla="*/ 11 w 176"/>
                  <a:gd name="T19" fmla="*/ 147 h 304"/>
                  <a:gd name="T20" fmla="*/ 5 w 176"/>
                  <a:gd name="T21" fmla="*/ 129 h 304"/>
                  <a:gd name="T22" fmla="*/ 5 w 176"/>
                  <a:gd name="T23" fmla="*/ 87 h 304"/>
                  <a:gd name="T24" fmla="*/ 35 w 176"/>
                  <a:gd name="T25" fmla="*/ 33 h 304"/>
                  <a:gd name="T26" fmla="*/ 71 w 176"/>
                  <a:gd name="T27" fmla="*/ 0 h 304"/>
                  <a:gd name="T28" fmla="*/ 106 w 176"/>
                  <a:gd name="T29" fmla="*/ 27 h 304"/>
                  <a:gd name="T30" fmla="*/ 152 w 176"/>
                  <a:gd name="T31" fmla="*/ 138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76" h="304">
                    <a:moveTo>
                      <a:pt x="152" y="138"/>
                    </a:moveTo>
                    <a:cubicBezTo>
                      <a:pt x="154" y="163"/>
                      <a:pt x="153" y="189"/>
                      <a:pt x="161" y="213"/>
                    </a:cubicBezTo>
                    <a:cubicBezTo>
                      <a:pt x="163" y="251"/>
                      <a:pt x="166" y="261"/>
                      <a:pt x="176" y="291"/>
                    </a:cubicBezTo>
                    <a:cubicBezTo>
                      <a:pt x="175" y="304"/>
                      <a:pt x="148" y="302"/>
                      <a:pt x="136" y="299"/>
                    </a:cubicBezTo>
                    <a:cubicBezTo>
                      <a:pt x="124" y="296"/>
                      <a:pt x="110" y="278"/>
                      <a:pt x="101" y="273"/>
                    </a:cubicBezTo>
                    <a:cubicBezTo>
                      <a:pt x="95" y="271"/>
                      <a:pt x="83" y="267"/>
                      <a:pt x="83" y="267"/>
                    </a:cubicBezTo>
                    <a:cubicBezTo>
                      <a:pt x="68" y="244"/>
                      <a:pt x="58" y="251"/>
                      <a:pt x="26" y="249"/>
                    </a:cubicBezTo>
                    <a:cubicBezTo>
                      <a:pt x="22" y="225"/>
                      <a:pt x="25" y="237"/>
                      <a:pt x="17" y="213"/>
                    </a:cubicBezTo>
                    <a:cubicBezTo>
                      <a:pt x="16" y="210"/>
                      <a:pt x="14" y="204"/>
                      <a:pt x="14" y="204"/>
                    </a:cubicBezTo>
                    <a:cubicBezTo>
                      <a:pt x="13" y="185"/>
                      <a:pt x="13" y="166"/>
                      <a:pt x="11" y="147"/>
                    </a:cubicBezTo>
                    <a:cubicBezTo>
                      <a:pt x="10" y="141"/>
                      <a:pt x="5" y="129"/>
                      <a:pt x="5" y="129"/>
                    </a:cubicBezTo>
                    <a:cubicBezTo>
                      <a:pt x="5" y="120"/>
                      <a:pt x="0" y="103"/>
                      <a:pt x="5" y="87"/>
                    </a:cubicBezTo>
                    <a:cubicBezTo>
                      <a:pt x="10" y="71"/>
                      <a:pt x="27" y="45"/>
                      <a:pt x="35" y="33"/>
                    </a:cubicBezTo>
                    <a:cubicBezTo>
                      <a:pt x="46" y="19"/>
                      <a:pt x="61" y="1"/>
                      <a:pt x="71" y="0"/>
                    </a:cubicBezTo>
                    <a:cubicBezTo>
                      <a:pt x="87" y="5"/>
                      <a:pt x="99" y="14"/>
                      <a:pt x="106" y="27"/>
                    </a:cubicBezTo>
                    <a:cubicBezTo>
                      <a:pt x="120" y="50"/>
                      <a:pt x="141" y="107"/>
                      <a:pt x="152" y="138"/>
                    </a:cubicBezTo>
                    <a:close/>
                  </a:path>
                </a:pathLst>
              </a:custGeom>
              <a:solidFill>
                <a:srgbClr val="969696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14" name="Freeform 842"/>
              <p:cNvSpPr>
                <a:spLocks/>
              </p:cNvSpPr>
              <p:nvPr/>
            </p:nvSpPr>
            <p:spPr bwMode="auto">
              <a:xfrm>
                <a:off x="455" y="2541"/>
                <a:ext cx="113" cy="149"/>
              </a:xfrm>
              <a:custGeom>
                <a:avLst/>
                <a:gdLst>
                  <a:gd name="T0" fmla="*/ 200 w 230"/>
                  <a:gd name="T1" fmla="*/ 88 h 310"/>
                  <a:gd name="T2" fmla="*/ 218 w 230"/>
                  <a:gd name="T3" fmla="*/ 217 h 310"/>
                  <a:gd name="T4" fmla="*/ 230 w 230"/>
                  <a:gd name="T5" fmla="*/ 235 h 310"/>
                  <a:gd name="T6" fmla="*/ 212 w 230"/>
                  <a:gd name="T7" fmla="*/ 271 h 310"/>
                  <a:gd name="T8" fmla="*/ 201 w 230"/>
                  <a:gd name="T9" fmla="*/ 295 h 310"/>
                  <a:gd name="T10" fmla="*/ 182 w 230"/>
                  <a:gd name="T11" fmla="*/ 291 h 310"/>
                  <a:gd name="T12" fmla="*/ 177 w 230"/>
                  <a:gd name="T13" fmla="*/ 289 h 310"/>
                  <a:gd name="T14" fmla="*/ 164 w 230"/>
                  <a:gd name="T15" fmla="*/ 273 h 310"/>
                  <a:gd name="T16" fmla="*/ 153 w 230"/>
                  <a:gd name="T17" fmla="*/ 262 h 310"/>
                  <a:gd name="T18" fmla="*/ 132 w 230"/>
                  <a:gd name="T19" fmla="*/ 249 h 310"/>
                  <a:gd name="T20" fmla="*/ 114 w 230"/>
                  <a:gd name="T21" fmla="*/ 253 h 310"/>
                  <a:gd name="T22" fmla="*/ 95 w 230"/>
                  <a:gd name="T23" fmla="*/ 280 h 310"/>
                  <a:gd name="T24" fmla="*/ 84 w 230"/>
                  <a:gd name="T25" fmla="*/ 298 h 310"/>
                  <a:gd name="T26" fmla="*/ 63 w 230"/>
                  <a:gd name="T27" fmla="*/ 292 h 310"/>
                  <a:gd name="T28" fmla="*/ 51 w 230"/>
                  <a:gd name="T29" fmla="*/ 276 h 310"/>
                  <a:gd name="T30" fmla="*/ 33 w 230"/>
                  <a:gd name="T31" fmla="*/ 258 h 310"/>
                  <a:gd name="T32" fmla="*/ 24 w 230"/>
                  <a:gd name="T33" fmla="*/ 207 h 310"/>
                  <a:gd name="T34" fmla="*/ 15 w 230"/>
                  <a:gd name="T35" fmla="*/ 123 h 310"/>
                  <a:gd name="T36" fmla="*/ 8 w 230"/>
                  <a:gd name="T37" fmla="*/ 123 h 310"/>
                  <a:gd name="T38" fmla="*/ 30 w 230"/>
                  <a:gd name="T39" fmla="*/ 64 h 310"/>
                  <a:gd name="T40" fmla="*/ 72 w 230"/>
                  <a:gd name="T41" fmla="*/ 0 h 310"/>
                  <a:gd name="T42" fmla="*/ 134 w 230"/>
                  <a:gd name="T43" fmla="*/ 58 h 310"/>
                  <a:gd name="T44" fmla="*/ 164 w 230"/>
                  <a:gd name="T45" fmla="*/ 106 h 310"/>
                  <a:gd name="T46" fmla="*/ 176 w 230"/>
                  <a:gd name="T47" fmla="*/ 103 h 310"/>
                  <a:gd name="T48" fmla="*/ 185 w 230"/>
                  <a:gd name="T49" fmla="*/ 96 h 310"/>
                  <a:gd name="T50" fmla="*/ 200 w 230"/>
                  <a:gd name="T51" fmla="*/ 88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0" h="310">
                    <a:moveTo>
                      <a:pt x="200" y="88"/>
                    </a:moveTo>
                    <a:cubicBezTo>
                      <a:pt x="205" y="108"/>
                      <a:pt x="213" y="193"/>
                      <a:pt x="218" y="217"/>
                    </a:cubicBezTo>
                    <a:cubicBezTo>
                      <a:pt x="219" y="224"/>
                      <a:pt x="226" y="229"/>
                      <a:pt x="230" y="235"/>
                    </a:cubicBezTo>
                    <a:cubicBezTo>
                      <a:pt x="227" y="250"/>
                      <a:pt x="225" y="262"/>
                      <a:pt x="212" y="271"/>
                    </a:cubicBezTo>
                    <a:cubicBezTo>
                      <a:pt x="209" y="278"/>
                      <a:pt x="205" y="290"/>
                      <a:pt x="201" y="295"/>
                    </a:cubicBezTo>
                    <a:cubicBezTo>
                      <a:pt x="198" y="310"/>
                      <a:pt x="188" y="297"/>
                      <a:pt x="182" y="291"/>
                    </a:cubicBezTo>
                    <a:cubicBezTo>
                      <a:pt x="181" y="290"/>
                      <a:pt x="179" y="290"/>
                      <a:pt x="177" y="289"/>
                    </a:cubicBezTo>
                    <a:cubicBezTo>
                      <a:pt x="173" y="283"/>
                      <a:pt x="170" y="277"/>
                      <a:pt x="164" y="273"/>
                    </a:cubicBezTo>
                    <a:cubicBezTo>
                      <a:pt x="161" y="267"/>
                      <a:pt x="159" y="265"/>
                      <a:pt x="153" y="262"/>
                    </a:cubicBezTo>
                    <a:cubicBezTo>
                      <a:pt x="148" y="255"/>
                      <a:pt x="141" y="251"/>
                      <a:pt x="132" y="249"/>
                    </a:cubicBezTo>
                    <a:cubicBezTo>
                      <a:pt x="126" y="250"/>
                      <a:pt x="120" y="252"/>
                      <a:pt x="114" y="253"/>
                    </a:cubicBezTo>
                    <a:cubicBezTo>
                      <a:pt x="109" y="262"/>
                      <a:pt x="102" y="273"/>
                      <a:pt x="95" y="280"/>
                    </a:cubicBezTo>
                    <a:cubicBezTo>
                      <a:pt x="92" y="288"/>
                      <a:pt x="94" y="296"/>
                      <a:pt x="84" y="298"/>
                    </a:cubicBezTo>
                    <a:cubicBezTo>
                      <a:pt x="74" y="306"/>
                      <a:pt x="71" y="297"/>
                      <a:pt x="63" y="292"/>
                    </a:cubicBezTo>
                    <a:cubicBezTo>
                      <a:pt x="62" y="287"/>
                      <a:pt x="56" y="280"/>
                      <a:pt x="51" y="276"/>
                    </a:cubicBezTo>
                    <a:cubicBezTo>
                      <a:pt x="45" y="265"/>
                      <a:pt x="40" y="268"/>
                      <a:pt x="33" y="258"/>
                    </a:cubicBezTo>
                    <a:cubicBezTo>
                      <a:pt x="30" y="245"/>
                      <a:pt x="26" y="220"/>
                      <a:pt x="24" y="207"/>
                    </a:cubicBezTo>
                    <a:cubicBezTo>
                      <a:pt x="21" y="185"/>
                      <a:pt x="18" y="137"/>
                      <a:pt x="15" y="123"/>
                    </a:cubicBezTo>
                    <a:cubicBezTo>
                      <a:pt x="14" y="114"/>
                      <a:pt x="10" y="115"/>
                      <a:pt x="8" y="123"/>
                    </a:cubicBezTo>
                    <a:cubicBezTo>
                      <a:pt x="0" y="98"/>
                      <a:pt x="12" y="76"/>
                      <a:pt x="30" y="64"/>
                    </a:cubicBezTo>
                    <a:cubicBezTo>
                      <a:pt x="41" y="44"/>
                      <a:pt x="54" y="2"/>
                      <a:pt x="72" y="0"/>
                    </a:cubicBezTo>
                    <a:cubicBezTo>
                      <a:pt x="85" y="5"/>
                      <a:pt x="123" y="44"/>
                      <a:pt x="134" y="58"/>
                    </a:cubicBezTo>
                    <a:cubicBezTo>
                      <a:pt x="149" y="76"/>
                      <a:pt x="157" y="99"/>
                      <a:pt x="164" y="106"/>
                    </a:cubicBezTo>
                    <a:cubicBezTo>
                      <a:pt x="168" y="105"/>
                      <a:pt x="172" y="105"/>
                      <a:pt x="176" y="103"/>
                    </a:cubicBezTo>
                    <a:cubicBezTo>
                      <a:pt x="179" y="101"/>
                      <a:pt x="185" y="96"/>
                      <a:pt x="185" y="96"/>
                    </a:cubicBezTo>
                    <a:cubicBezTo>
                      <a:pt x="188" y="90"/>
                      <a:pt x="193" y="81"/>
                      <a:pt x="200" y="88"/>
                    </a:cubicBezTo>
                    <a:close/>
                  </a:path>
                </a:pathLst>
              </a:custGeom>
              <a:solidFill>
                <a:srgbClr val="969696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15" name="Freeform 843"/>
              <p:cNvSpPr>
                <a:spLocks/>
              </p:cNvSpPr>
              <p:nvPr/>
            </p:nvSpPr>
            <p:spPr bwMode="auto">
              <a:xfrm>
                <a:off x="401" y="2543"/>
                <a:ext cx="45" cy="118"/>
              </a:xfrm>
              <a:custGeom>
                <a:avLst/>
                <a:gdLst>
                  <a:gd name="T0" fmla="*/ 92 w 92"/>
                  <a:gd name="T1" fmla="*/ 91 h 244"/>
                  <a:gd name="T2" fmla="*/ 92 w 92"/>
                  <a:gd name="T3" fmla="*/ 144 h 244"/>
                  <a:gd name="T4" fmla="*/ 91 w 92"/>
                  <a:gd name="T5" fmla="*/ 213 h 244"/>
                  <a:gd name="T6" fmla="*/ 74 w 92"/>
                  <a:gd name="T7" fmla="*/ 204 h 244"/>
                  <a:gd name="T8" fmla="*/ 55 w 92"/>
                  <a:gd name="T9" fmla="*/ 222 h 244"/>
                  <a:gd name="T10" fmla="*/ 40 w 92"/>
                  <a:gd name="T11" fmla="*/ 232 h 244"/>
                  <a:gd name="T12" fmla="*/ 31 w 92"/>
                  <a:gd name="T13" fmla="*/ 244 h 244"/>
                  <a:gd name="T14" fmla="*/ 14 w 92"/>
                  <a:gd name="T15" fmla="*/ 199 h 244"/>
                  <a:gd name="T16" fmla="*/ 1 w 92"/>
                  <a:gd name="T17" fmla="*/ 147 h 244"/>
                  <a:gd name="T18" fmla="*/ 7 w 92"/>
                  <a:gd name="T19" fmla="*/ 66 h 244"/>
                  <a:gd name="T20" fmla="*/ 22 w 92"/>
                  <a:gd name="T21" fmla="*/ 33 h 244"/>
                  <a:gd name="T22" fmla="*/ 35 w 92"/>
                  <a:gd name="T23" fmla="*/ 0 h 244"/>
                  <a:gd name="T24" fmla="*/ 59 w 92"/>
                  <a:gd name="T25" fmla="*/ 52 h 244"/>
                  <a:gd name="T26" fmla="*/ 82 w 92"/>
                  <a:gd name="T27" fmla="*/ 81 h 244"/>
                  <a:gd name="T28" fmla="*/ 92 w 92"/>
                  <a:gd name="T29" fmla="*/ 91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2" h="244">
                    <a:moveTo>
                      <a:pt x="92" y="91"/>
                    </a:moveTo>
                    <a:cubicBezTo>
                      <a:pt x="88" y="109"/>
                      <a:pt x="88" y="126"/>
                      <a:pt x="92" y="144"/>
                    </a:cubicBezTo>
                    <a:cubicBezTo>
                      <a:pt x="92" y="167"/>
                      <a:pt x="92" y="190"/>
                      <a:pt x="91" y="213"/>
                    </a:cubicBezTo>
                    <a:cubicBezTo>
                      <a:pt x="91" y="224"/>
                      <a:pt x="80" y="208"/>
                      <a:pt x="74" y="204"/>
                    </a:cubicBezTo>
                    <a:cubicBezTo>
                      <a:pt x="62" y="206"/>
                      <a:pt x="63" y="214"/>
                      <a:pt x="55" y="222"/>
                    </a:cubicBezTo>
                    <a:cubicBezTo>
                      <a:pt x="51" y="226"/>
                      <a:pt x="44" y="228"/>
                      <a:pt x="40" y="232"/>
                    </a:cubicBezTo>
                    <a:cubicBezTo>
                      <a:pt x="38" y="237"/>
                      <a:pt x="32" y="238"/>
                      <a:pt x="31" y="244"/>
                    </a:cubicBezTo>
                    <a:cubicBezTo>
                      <a:pt x="27" y="238"/>
                      <a:pt x="18" y="214"/>
                      <a:pt x="14" y="199"/>
                    </a:cubicBezTo>
                    <a:cubicBezTo>
                      <a:pt x="11" y="188"/>
                      <a:pt x="2" y="170"/>
                      <a:pt x="1" y="147"/>
                    </a:cubicBezTo>
                    <a:cubicBezTo>
                      <a:pt x="0" y="133"/>
                      <a:pt x="3" y="85"/>
                      <a:pt x="7" y="66"/>
                    </a:cubicBezTo>
                    <a:cubicBezTo>
                      <a:pt x="11" y="47"/>
                      <a:pt x="17" y="44"/>
                      <a:pt x="22" y="33"/>
                    </a:cubicBezTo>
                    <a:cubicBezTo>
                      <a:pt x="24" y="23"/>
                      <a:pt x="27" y="6"/>
                      <a:pt x="35" y="0"/>
                    </a:cubicBezTo>
                    <a:cubicBezTo>
                      <a:pt x="42" y="3"/>
                      <a:pt x="51" y="39"/>
                      <a:pt x="59" y="52"/>
                    </a:cubicBezTo>
                    <a:cubicBezTo>
                      <a:pt x="67" y="65"/>
                      <a:pt x="77" y="75"/>
                      <a:pt x="82" y="81"/>
                    </a:cubicBezTo>
                    <a:cubicBezTo>
                      <a:pt x="85" y="85"/>
                      <a:pt x="89" y="87"/>
                      <a:pt x="92" y="91"/>
                    </a:cubicBezTo>
                    <a:close/>
                  </a:path>
                </a:pathLst>
              </a:custGeom>
              <a:solidFill>
                <a:srgbClr val="969696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16" name="Freeform 844"/>
              <p:cNvSpPr>
                <a:spLocks/>
              </p:cNvSpPr>
              <p:nvPr/>
            </p:nvSpPr>
            <p:spPr bwMode="auto">
              <a:xfrm>
                <a:off x="450" y="2586"/>
                <a:ext cx="13" cy="72"/>
              </a:xfrm>
              <a:custGeom>
                <a:avLst/>
                <a:gdLst>
                  <a:gd name="T0" fmla="*/ 26 w 27"/>
                  <a:gd name="T1" fmla="*/ 132 h 150"/>
                  <a:gd name="T2" fmla="*/ 25 w 27"/>
                  <a:gd name="T3" fmla="*/ 146 h 150"/>
                  <a:gd name="T4" fmla="*/ 22 w 27"/>
                  <a:gd name="T5" fmla="*/ 141 h 150"/>
                  <a:gd name="T6" fmla="*/ 20 w 27"/>
                  <a:gd name="T7" fmla="*/ 146 h 150"/>
                  <a:gd name="T8" fmla="*/ 11 w 27"/>
                  <a:gd name="T9" fmla="*/ 150 h 150"/>
                  <a:gd name="T10" fmla="*/ 7 w 27"/>
                  <a:gd name="T11" fmla="*/ 108 h 150"/>
                  <a:gd name="T12" fmla="*/ 5 w 27"/>
                  <a:gd name="T13" fmla="*/ 23 h 150"/>
                  <a:gd name="T14" fmla="*/ 10 w 27"/>
                  <a:gd name="T15" fmla="*/ 0 h 150"/>
                  <a:gd name="T16" fmla="*/ 19 w 27"/>
                  <a:gd name="T17" fmla="*/ 51 h 150"/>
                  <a:gd name="T18" fmla="*/ 20 w 27"/>
                  <a:gd name="T19" fmla="*/ 80 h 150"/>
                  <a:gd name="T20" fmla="*/ 26 w 27"/>
                  <a:gd name="T21" fmla="*/ 132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" h="150">
                    <a:moveTo>
                      <a:pt x="26" y="132"/>
                    </a:moveTo>
                    <a:cubicBezTo>
                      <a:pt x="26" y="137"/>
                      <a:pt x="27" y="142"/>
                      <a:pt x="25" y="146"/>
                    </a:cubicBezTo>
                    <a:cubicBezTo>
                      <a:pt x="24" y="148"/>
                      <a:pt x="24" y="141"/>
                      <a:pt x="22" y="141"/>
                    </a:cubicBezTo>
                    <a:cubicBezTo>
                      <a:pt x="20" y="141"/>
                      <a:pt x="21" y="145"/>
                      <a:pt x="20" y="146"/>
                    </a:cubicBezTo>
                    <a:cubicBezTo>
                      <a:pt x="17" y="149"/>
                      <a:pt x="15" y="149"/>
                      <a:pt x="11" y="150"/>
                    </a:cubicBezTo>
                    <a:cubicBezTo>
                      <a:pt x="10" y="136"/>
                      <a:pt x="9" y="122"/>
                      <a:pt x="7" y="108"/>
                    </a:cubicBezTo>
                    <a:cubicBezTo>
                      <a:pt x="6" y="75"/>
                      <a:pt x="4" y="54"/>
                      <a:pt x="5" y="23"/>
                    </a:cubicBezTo>
                    <a:cubicBezTo>
                      <a:pt x="4" y="14"/>
                      <a:pt x="0" y="4"/>
                      <a:pt x="10" y="0"/>
                    </a:cubicBezTo>
                    <a:cubicBezTo>
                      <a:pt x="17" y="11"/>
                      <a:pt x="5" y="48"/>
                      <a:pt x="19" y="51"/>
                    </a:cubicBezTo>
                    <a:cubicBezTo>
                      <a:pt x="17" y="61"/>
                      <a:pt x="18" y="70"/>
                      <a:pt x="20" y="80"/>
                    </a:cubicBezTo>
                    <a:cubicBezTo>
                      <a:pt x="19" y="92"/>
                      <a:pt x="11" y="127"/>
                      <a:pt x="26" y="13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17" name="Freeform 845"/>
              <p:cNvSpPr>
                <a:spLocks/>
              </p:cNvSpPr>
              <p:nvPr/>
            </p:nvSpPr>
            <p:spPr bwMode="auto">
              <a:xfrm>
                <a:off x="838" y="2562"/>
                <a:ext cx="44" cy="168"/>
              </a:xfrm>
              <a:custGeom>
                <a:avLst/>
                <a:gdLst>
                  <a:gd name="T0" fmla="*/ 79 w 88"/>
                  <a:gd name="T1" fmla="*/ 10 h 349"/>
                  <a:gd name="T2" fmla="*/ 87 w 88"/>
                  <a:gd name="T3" fmla="*/ 247 h 349"/>
                  <a:gd name="T4" fmla="*/ 73 w 88"/>
                  <a:gd name="T5" fmla="*/ 313 h 349"/>
                  <a:gd name="T6" fmla="*/ 60 w 88"/>
                  <a:gd name="T7" fmla="*/ 304 h 349"/>
                  <a:gd name="T8" fmla="*/ 43 w 88"/>
                  <a:gd name="T9" fmla="*/ 316 h 349"/>
                  <a:gd name="T10" fmla="*/ 25 w 88"/>
                  <a:gd name="T11" fmla="*/ 329 h 349"/>
                  <a:gd name="T12" fmla="*/ 7 w 88"/>
                  <a:gd name="T13" fmla="*/ 343 h 349"/>
                  <a:gd name="T14" fmla="*/ 0 w 88"/>
                  <a:gd name="T15" fmla="*/ 349 h 349"/>
                  <a:gd name="T16" fmla="*/ 16 w 88"/>
                  <a:gd name="T17" fmla="*/ 295 h 349"/>
                  <a:gd name="T18" fmla="*/ 25 w 88"/>
                  <a:gd name="T19" fmla="*/ 214 h 349"/>
                  <a:gd name="T20" fmla="*/ 40 w 88"/>
                  <a:gd name="T21" fmla="*/ 134 h 349"/>
                  <a:gd name="T22" fmla="*/ 46 w 88"/>
                  <a:gd name="T23" fmla="*/ 43 h 349"/>
                  <a:gd name="T24" fmla="*/ 54 w 88"/>
                  <a:gd name="T25" fmla="*/ 17 h 349"/>
                  <a:gd name="T26" fmla="*/ 69 w 88"/>
                  <a:gd name="T27" fmla="*/ 1 h 349"/>
                  <a:gd name="T28" fmla="*/ 79 w 88"/>
                  <a:gd name="T29" fmla="*/ 1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8" h="349">
                    <a:moveTo>
                      <a:pt x="79" y="10"/>
                    </a:moveTo>
                    <a:cubicBezTo>
                      <a:pt x="81" y="52"/>
                      <a:pt x="88" y="199"/>
                      <a:pt x="87" y="247"/>
                    </a:cubicBezTo>
                    <a:cubicBezTo>
                      <a:pt x="86" y="297"/>
                      <a:pt x="78" y="303"/>
                      <a:pt x="73" y="313"/>
                    </a:cubicBezTo>
                    <a:cubicBezTo>
                      <a:pt x="72" y="326"/>
                      <a:pt x="71" y="306"/>
                      <a:pt x="60" y="304"/>
                    </a:cubicBezTo>
                    <a:cubicBezTo>
                      <a:pt x="55" y="307"/>
                      <a:pt x="49" y="312"/>
                      <a:pt x="43" y="316"/>
                    </a:cubicBezTo>
                    <a:cubicBezTo>
                      <a:pt x="37" y="325"/>
                      <a:pt x="35" y="327"/>
                      <a:pt x="25" y="329"/>
                    </a:cubicBezTo>
                    <a:cubicBezTo>
                      <a:pt x="19" y="334"/>
                      <a:pt x="13" y="339"/>
                      <a:pt x="7" y="343"/>
                    </a:cubicBezTo>
                    <a:cubicBezTo>
                      <a:pt x="5" y="345"/>
                      <a:pt x="0" y="349"/>
                      <a:pt x="0" y="349"/>
                    </a:cubicBezTo>
                    <a:cubicBezTo>
                      <a:pt x="1" y="336"/>
                      <a:pt x="8" y="306"/>
                      <a:pt x="16" y="295"/>
                    </a:cubicBezTo>
                    <a:cubicBezTo>
                      <a:pt x="21" y="273"/>
                      <a:pt x="21" y="244"/>
                      <a:pt x="25" y="214"/>
                    </a:cubicBezTo>
                    <a:cubicBezTo>
                      <a:pt x="27" y="197"/>
                      <a:pt x="36" y="167"/>
                      <a:pt x="40" y="134"/>
                    </a:cubicBezTo>
                    <a:cubicBezTo>
                      <a:pt x="42" y="106"/>
                      <a:pt x="44" y="63"/>
                      <a:pt x="46" y="43"/>
                    </a:cubicBezTo>
                    <a:cubicBezTo>
                      <a:pt x="48" y="23"/>
                      <a:pt x="50" y="24"/>
                      <a:pt x="54" y="17"/>
                    </a:cubicBezTo>
                    <a:cubicBezTo>
                      <a:pt x="55" y="10"/>
                      <a:pt x="63" y="6"/>
                      <a:pt x="69" y="1"/>
                    </a:cubicBezTo>
                    <a:cubicBezTo>
                      <a:pt x="78" y="2"/>
                      <a:pt x="74" y="0"/>
                      <a:pt x="79" y="10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18" name="Freeform 846"/>
              <p:cNvSpPr>
                <a:spLocks/>
              </p:cNvSpPr>
              <p:nvPr/>
            </p:nvSpPr>
            <p:spPr bwMode="auto">
              <a:xfrm>
                <a:off x="433" y="2295"/>
                <a:ext cx="41" cy="78"/>
              </a:xfrm>
              <a:custGeom>
                <a:avLst/>
                <a:gdLst>
                  <a:gd name="T0" fmla="*/ 82 w 84"/>
                  <a:gd name="T1" fmla="*/ 2 h 160"/>
                  <a:gd name="T2" fmla="*/ 66 w 84"/>
                  <a:gd name="T3" fmla="*/ 43 h 160"/>
                  <a:gd name="T4" fmla="*/ 46 w 84"/>
                  <a:gd name="T5" fmla="*/ 100 h 160"/>
                  <a:gd name="T6" fmla="*/ 36 w 84"/>
                  <a:gd name="T7" fmla="*/ 152 h 160"/>
                  <a:gd name="T8" fmla="*/ 16 w 84"/>
                  <a:gd name="T9" fmla="*/ 157 h 160"/>
                  <a:gd name="T10" fmla="*/ 1 w 84"/>
                  <a:gd name="T11" fmla="*/ 151 h 160"/>
                  <a:gd name="T12" fmla="*/ 12 w 84"/>
                  <a:gd name="T13" fmla="*/ 101 h 160"/>
                  <a:gd name="T14" fmla="*/ 19 w 84"/>
                  <a:gd name="T15" fmla="*/ 71 h 160"/>
                  <a:gd name="T16" fmla="*/ 52 w 84"/>
                  <a:gd name="T17" fmla="*/ 8 h 160"/>
                  <a:gd name="T18" fmla="*/ 82 w 84"/>
                  <a:gd name="T19" fmla="*/ 2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4" h="160">
                    <a:moveTo>
                      <a:pt x="82" y="2"/>
                    </a:moveTo>
                    <a:cubicBezTo>
                      <a:pt x="84" y="6"/>
                      <a:pt x="72" y="27"/>
                      <a:pt x="66" y="43"/>
                    </a:cubicBezTo>
                    <a:cubicBezTo>
                      <a:pt x="63" y="67"/>
                      <a:pt x="54" y="77"/>
                      <a:pt x="46" y="100"/>
                    </a:cubicBezTo>
                    <a:cubicBezTo>
                      <a:pt x="42" y="112"/>
                      <a:pt x="41" y="140"/>
                      <a:pt x="36" y="152"/>
                    </a:cubicBezTo>
                    <a:cubicBezTo>
                      <a:pt x="33" y="159"/>
                      <a:pt x="20" y="156"/>
                      <a:pt x="16" y="157"/>
                    </a:cubicBezTo>
                    <a:cubicBezTo>
                      <a:pt x="10" y="156"/>
                      <a:pt x="2" y="160"/>
                      <a:pt x="1" y="151"/>
                    </a:cubicBezTo>
                    <a:cubicBezTo>
                      <a:pt x="0" y="142"/>
                      <a:pt x="9" y="114"/>
                      <a:pt x="12" y="101"/>
                    </a:cubicBezTo>
                    <a:cubicBezTo>
                      <a:pt x="15" y="88"/>
                      <a:pt x="12" y="87"/>
                      <a:pt x="19" y="71"/>
                    </a:cubicBezTo>
                    <a:cubicBezTo>
                      <a:pt x="26" y="49"/>
                      <a:pt x="39" y="28"/>
                      <a:pt x="52" y="8"/>
                    </a:cubicBezTo>
                    <a:cubicBezTo>
                      <a:pt x="58" y="0"/>
                      <a:pt x="72" y="3"/>
                      <a:pt x="82" y="2"/>
                    </a:cubicBezTo>
                    <a:close/>
                  </a:path>
                </a:pathLst>
              </a:custGeom>
              <a:solidFill>
                <a:srgbClr val="000000"/>
              </a:solidFill>
              <a:ln w="254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19" name="Freeform 847"/>
              <p:cNvSpPr>
                <a:spLocks/>
              </p:cNvSpPr>
              <p:nvPr/>
            </p:nvSpPr>
            <p:spPr bwMode="auto">
              <a:xfrm>
                <a:off x="455" y="2290"/>
                <a:ext cx="41" cy="79"/>
              </a:xfrm>
              <a:custGeom>
                <a:avLst/>
                <a:gdLst>
                  <a:gd name="T0" fmla="*/ 83 w 83"/>
                  <a:gd name="T1" fmla="*/ 18 h 163"/>
                  <a:gd name="T2" fmla="*/ 74 w 83"/>
                  <a:gd name="T3" fmla="*/ 45 h 163"/>
                  <a:gd name="T4" fmla="*/ 59 w 83"/>
                  <a:gd name="T5" fmla="*/ 132 h 163"/>
                  <a:gd name="T6" fmla="*/ 50 w 83"/>
                  <a:gd name="T7" fmla="*/ 159 h 163"/>
                  <a:gd name="T8" fmla="*/ 6 w 83"/>
                  <a:gd name="T9" fmla="*/ 156 h 163"/>
                  <a:gd name="T10" fmla="*/ 17 w 83"/>
                  <a:gd name="T11" fmla="*/ 111 h 163"/>
                  <a:gd name="T12" fmla="*/ 26 w 83"/>
                  <a:gd name="T13" fmla="*/ 82 h 163"/>
                  <a:gd name="T14" fmla="*/ 36 w 83"/>
                  <a:gd name="T15" fmla="*/ 46 h 163"/>
                  <a:gd name="T16" fmla="*/ 50 w 83"/>
                  <a:gd name="T17" fmla="*/ 18 h 163"/>
                  <a:gd name="T18" fmla="*/ 83 w 83"/>
                  <a:gd name="T19" fmla="*/ 18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3" h="163">
                    <a:moveTo>
                      <a:pt x="83" y="18"/>
                    </a:moveTo>
                    <a:cubicBezTo>
                      <a:pt x="81" y="23"/>
                      <a:pt x="76" y="40"/>
                      <a:pt x="74" y="45"/>
                    </a:cubicBezTo>
                    <a:cubicBezTo>
                      <a:pt x="70" y="64"/>
                      <a:pt x="63" y="111"/>
                      <a:pt x="59" y="132"/>
                    </a:cubicBezTo>
                    <a:cubicBezTo>
                      <a:pt x="58" y="140"/>
                      <a:pt x="58" y="155"/>
                      <a:pt x="50" y="159"/>
                    </a:cubicBezTo>
                    <a:cubicBezTo>
                      <a:pt x="35" y="158"/>
                      <a:pt x="19" y="163"/>
                      <a:pt x="6" y="156"/>
                    </a:cubicBezTo>
                    <a:cubicBezTo>
                      <a:pt x="0" y="153"/>
                      <a:pt x="12" y="118"/>
                      <a:pt x="17" y="111"/>
                    </a:cubicBezTo>
                    <a:cubicBezTo>
                      <a:pt x="19" y="102"/>
                      <a:pt x="21" y="90"/>
                      <a:pt x="26" y="82"/>
                    </a:cubicBezTo>
                    <a:cubicBezTo>
                      <a:pt x="27" y="75"/>
                      <a:pt x="32" y="52"/>
                      <a:pt x="36" y="46"/>
                    </a:cubicBezTo>
                    <a:cubicBezTo>
                      <a:pt x="40" y="36"/>
                      <a:pt x="43" y="26"/>
                      <a:pt x="50" y="18"/>
                    </a:cubicBezTo>
                    <a:cubicBezTo>
                      <a:pt x="52" y="0"/>
                      <a:pt x="71" y="6"/>
                      <a:pt x="83" y="18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20" name="Freeform 848"/>
              <p:cNvSpPr>
                <a:spLocks/>
              </p:cNvSpPr>
              <p:nvPr/>
            </p:nvSpPr>
            <p:spPr bwMode="auto">
              <a:xfrm>
                <a:off x="464" y="2274"/>
                <a:ext cx="20" cy="15"/>
              </a:xfrm>
              <a:custGeom>
                <a:avLst/>
                <a:gdLst>
                  <a:gd name="T0" fmla="*/ 30 w 40"/>
                  <a:gd name="T1" fmla="*/ 9 h 31"/>
                  <a:gd name="T2" fmla="*/ 15 w 40"/>
                  <a:gd name="T3" fmla="*/ 31 h 31"/>
                  <a:gd name="T4" fmla="*/ 12 w 40"/>
                  <a:gd name="T5" fmla="*/ 16 h 31"/>
                  <a:gd name="T6" fmla="*/ 26 w 40"/>
                  <a:gd name="T7" fmla="*/ 0 h 31"/>
                  <a:gd name="T8" fmla="*/ 38 w 40"/>
                  <a:gd name="T9" fmla="*/ 4 h 31"/>
                  <a:gd name="T10" fmla="*/ 30 w 40"/>
                  <a:gd name="T11" fmla="*/ 9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" h="31">
                    <a:moveTo>
                      <a:pt x="30" y="9"/>
                    </a:moveTo>
                    <a:cubicBezTo>
                      <a:pt x="29" y="16"/>
                      <a:pt x="21" y="27"/>
                      <a:pt x="15" y="31"/>
                    </a:cubicBezTo>
                    <a:cubicBezTo>
                      <a:pt x="0" y="29"/>
                      <a:pt x="2" y="21"/>
                      <a:pt x="12" y="16"/>
                    </a:cubicBezTo>
                    <a:cubicBezTo>
                      <a:pt x="18" y="8"/>
                      <a:pt x="15" y="2"/>
                      <a:pt x="26" y="0"/>
                    </a:cubicBezTo>
                    <a:cubicBezTo>
                      <a:pt x="28" y="0"/>
                      <a:pt x="37" y="1"/>
                      <a:pt x="38" y="4"/>
                    </a:cubicBezTo>
                    <a:cubicBezTo>
                      <a:pt x="40" y="9"/>
                      <a:pt x="34" y="16"/>
                      <a:pt x="30" y="9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21" name="Freeform 849"/>
              <p:cNvSpPr>
                <a:spLocks/>
              </p:cNvSpPr>
              <p:nvPr/>
            </p:nvSpPr>
            <p:spPr bwMode="auto">
              <a:xfrm>
                <a:off x="485" y="2269"/>
                <a:ext cx="19" cy="20"/>
              </a:xfrm>
              <a:custGeom>
                <a:avLst/>
                <a:gdLst>
                  <a:gd name="T0" fmla="*/ 39 w 39"/>
                  <a:gd name="T1" fmla="*/ 8 h 41"/>
                  <a:gd name="T2" fmla="*/ 33 w 39"/>
                  <a:gd name="T3" fmla="*/ 22 h 41"/>
                  <a:gd name="T4" fmla="*/ 14 w 39"/>
                  <a:gd name="T5" fmla="*/ 37 h 41"/>
                  <a:gd name="T6" fmla="*/ 11 w 39"/>
                  <a:gd name="T7" fmla="*/ 1 h 41"/>
                  <a:gd name="T8" fmla="*/ 39 w 39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" h="41">
                    <a:moveTo>
                      <a:pt x="39" y="8"/>
                    </a:moveTo>
                    <a:cubicBezTo>
                      <a:pt x="38" y="14"/>
                      <a:pt x="35" y="17"/>
                      <a:pt x="33" y="22"/>
                    </a:cubicBezTo>
                    <a:cubicBezTo>
                      <a:pt x="32" y="41"/>
                      <a:pt x="31" y="39"/>
                      <a:pt x="14" y="37"/>
                    </a:cubicBezTo>
                    <a:cubicBezTo>
                      <a:pt x="0" y="31"/>
                      <a:pt x="2" y="13"/>
                      <a:pt x="11" y="1"/>
                    </a:cubicBezTo>
                    <a:cubicBezTo>
                      <a:pt x="28" y="2"/>
                      <a:pt x="28" y="0"/>
                      <a:pt x="39" y="8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22" name="Freeform 850"/>
              <p:cNvSpPr>
                <a:spLocks/>
              </p:cNvSpPr>
              <p:nvPr/>
            </p:nvSpPr>
            <p:spPr bwMode="auto">
              <a:xfrm>
                <a:off x="484" y="2283"/>
                <a:ext cx="36" cy="91"/>
              </a:xfrm>
              <a:custGeom>
                <a:avLst/>
                <a:gdLst>
                  <a:gd name="T0" fmla="*/ 73 w 73"/>
                  <a:gd name="T1" fmla="*/ 44 h 189"/>
                  <a:gd name="T2" fmla="*/ 64 w 73"/>
                  <a:gd name="T3" fmla="*/ 72 h 189"/>
                  <a:gd name="T4" fmla="*/ 57 w 73"/>
                  <a:gd name="T5" fmla="*/ 141 h 189"/>
                  <a:gd name="T6" fmla="*/ 48 w 73"/>
                  <a:gd name="T7" fmla="*/ 185 h 189"/>
                  <a:gd name="T8" fmla="*/ 7 w 73"/>
                  <a:gd name="T9" fmla="*/ 177 h 189"/>
                  <a:gd name="T10" fmla="*/ 9 w 73"/>
                  <a:gd name="T11" fmla="*/ 159 h 189"/>
                  <a:gd name="T12" fmla="*/ 18 w 73"/>
                  <a:gd name="T13" fmla="*/ 98 h 189"/>
                  <a:gd name="T14" fmla="*/ 36 w 73"/>
                  <a:gd name="T15" fmla="*/ 23 h 189"/>
                  <a:gd name="T16" fmla="*/ 37 w 73"/>
                  <a:gd name="T17" fmla="*/ 14 h 189"/>
                  <a:gd name="T18" fmla="*/ 49 w 73"/>
                  <a:gd name="T19" fmla="*/ 35 h 189"/>
                  <a:gd name="T20" fmla="*/ 73 w 73"/>
                  <a:gd name="T21" fmla="*/ 44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189">
                    <a:moveTo>
                      <a:pt x="73" y="44"/>
                    </a:moveTo>
                    <a:cubicBezTo>
                      <a:pt x="71" y="54"/>
                      <a:pt x="69" y="63"/>
                      <a:pt x="64" y="72"/>
                    </a:cubicBezTo>
                    <a:cubicBezTo>
                      <a:pt x="61" y="90"/>
                      <a:pt x="60" y="122"/>
                      <a:pt x="57" y="141"/>
                    </a:cubicBezTo>
                    <a:cubicBezTo>
                      <a:pt x="54" y="170"/>
                      <a:pt x="60" y="179"/>
                      <a:pt x="48" y="185"/>
                    </a:cubicBezTo>
                    <a:cubicBezTo>
                      <a:pt x="37" y="184"/>
                      <a:pt x="14" y="189"/>
                      <a:pt x="7" y="177"/>
                    </a:cubicBezTo>
                    <a:cubicBezTo>
                      <a:pt x="0" y="173"/>
                      <a:pt x="7" y="172"/>
                      <a:pt x="9" y="159"/>
                    </a:cubicBezTo>
                    <a:cubicBezTo>
                      <a:pt x="11" y="146"/>
                      <a:pt x="14" y="121"/>
                      <a:pt x="18" y="98"/>
                    </a:cubicBezTo>
                    <a:cubicBezTo>
                      <a:pt x="23" y="75"/>
                      <a:pt x="25" y="45"/>
                      <a:pt x="36" y="23"/>
                    </a:cubicBezTo>
                    <a:cubicBezTo>
                      <a:pt x="36" y="20"/>
                      <a:pt x="36" y="17"/>
                      <a:pt x="37" y="14"/>
                    </a:cubicBezTo>
                    <a:cubicBezTo>
                      <a:pt x="40" y="0"/>
                      <a:pt x="47" y="31"/>
                      <a:pt x="49" y="35"/>
                    </a:cubicBezTo>
                    <a:cubicBezTo>
                      <a:pt x="55" y="40"/>
                      <a:pt x="70" y="38"/>
                      <a:pt x="73" y="4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23" name="Freeform 851"/>
              <p:cNvSpPr>
                <a:spLocks/>
              </p:cNvSpPr>
              <p:nvPr/>
            </p:nvSpPr>
            <p:spPr bwMode="auto">
              <a:xfrm>
                <a:off x="507" y="2272"/>
                <a:ext cx="23" cy="20"/>
              </a:xfrm>
              <a:custGeom>
                <a:avLst/>
                <a:gdLst>
                  <a:gd name="T0" fmla="*/ 47 w 47"/>
                  <a:gd name="T1" fmla="*/ 12 h 42"/>
                  <a:gd name="T2" fmla="*/ 38 w 47"/>
                  <a:gd name="T3" fmla="*/ 42 h 42"/>
                  <a:gd name="T4" fmla="*/ 6 w 47"/>
                  <a:gd name="T5" fmla="*/ 30 h 42"/>
                  <a:gd name="T6" fmla="*/ 11 w 47"/>
                  <a:gd name="T7" fmla="*/ 0 h 42"/>
                  <a:gd name="T8" fmla="*/ 47 w 47"/>
                  <a:gd name="T9" fmla="*/ 1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42">
                    <a:moveTo>
                      <a:pt x="47" y="12"/>
                    </a:moveTo>
                    <a:cubicBezTo>
                      <a:pt x="46" y="23"/>
                      <a:pt x="47" y="35"/>
                      <a:pt x="38" y="42"/>
                    </a:cubicBezTo>
                    <a:cubicBezTo>
                      <a:pt x="6" y="40"/>
                      <a:pt x="23" y="40"/>
                      <a:pt x="6" y="30"/>
                    </a:cubicBezTo>
                    <a:cubicBezTo>
                      <a:pt x="6" y="20"/>
                      <a:pt x="0" y="4"/>
                      <a:pt x="11" y="0"/>
                    </a:cubicBezTo>
                    <a:cubicBezTo>
                      <a:pt x="26" y="3"/>
                      <a:pt x="36" y="1"/>
                      <a:pt x="47" y="1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24" name="Freeform 852"/>
              <p:cNvSpPr>
                <a:spLocks/>
              </p:cNvSpPr>
              <p:nvPr/>
            </p:nvSpPr>
            <p:spPr bwMode="auto">
              <a:xfrm>
                <a:off x="515" y="2294"/>
                <a:ext cx="32" cy="78"/>
              </a:xfrm>
              <a:custGeom>
                <a:avLst/>
                <a:gdLst>
                  <a:gd name="T0" fmla="*/ 36 w 64"/>
                  <a:gd name="T1" fmla="*/ 0 h 160"/>
                  <a:gd name="T2" fmla="*/ 49 w 64"/>
                  <a:gd name="T3" fmla="*/ 22 h 160"/>
                  <a:gd name="T4" fmla="*/ 61 w 64"/>
                  <a:gd name="T5" fmla="*/ 33 h 160"/>
                  <a:gd name="T6" fmla="*/ 55 w 64"/>
                  <a:gd name="T7" fmla="*/ 79 h 160"/>
                  <a:gd name="T8" fmla="*/ 46 w 64"/>
                  <a:gd name="T9" fmla="*/ 157 h 160"/>
                  <a:gd name="T10" fmla="*/ 6 w 64"/>
                  <a:gd name="T11" fmla="*/ 151 h 160"/>
                  <a:gd name="T12" fmla="*/ 16 w 64"/>
                  <a:gd name="T13" fmla="*/ 51 h 160"/>
                  <a:gd name="T14" fmla="*/ 21 w 64"/>
                  <a:gd name="T15" fmla="*/ 27 h 160"/>
                  <a:gd name="T16" fmla="*/ 36 w 64"/>
                  <a:gd name="T17" fmla="*/ 0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160">
                    <a:moveTo>
                      <a:pt x="36" y="0"/>
                    </a:moveTo>
                    <a:cubicBezTo>
                      <a:pt x="38" y="9"/>
                      <a:pt x="42" y="16"/>
                      <a:pt x="49" y="22"/>
                    </a:cubicBezTo>
                    <a:cubicBezTo>
                      <a:pt x="52" y="33"/>
                      <a:pt x="52" y="29"/>
                      <a:pt x="61" y="33"/>
                    </a:cubicBezTo>
                    <a:cubicBezTo>
                      <a:pt x="61" y="45"/>
                      <a:pt x="64" y="67"/>
                      <a:pt x="55" y="79"/>
                    </a:cubicBezTo>
                    <a:cubicBezTo>
                      <a:pt x="53" y="102"/>
                      <a:pt x="62" y="147"/>
                      <a:pt x="46" y="157"/>
                    </a:cubicBezTo>
                    <a:cubicBezTo>
                      <a:pt x="32" y="155"/>
                      <a:pt x="17" y="160"/>
                      <a:pt x="6" y="151"/>
                    </a:cubicBezTo>
                    <a:cubicBezTo>
                      <a:pt x="7" y="127"/>
                      <a:pt x="0" y="63"/>
                      <a:pt x="16" y="51"/>
                    </a:cubicBezTo>
                    <a:cubicBezTo>
                      <a:pt x="17" y="43"/>
                      <a:pt x="17" y="34"/>
                      <a:pt x="21" y="27"/>
                    </a:cubicBezTo>
                    <a:cubicBezTo>
                      <a:pt x="22" y="16"/>
                      <a:pt x="27" y="6"/>
                      <a:pt x="36" y="0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25" name="Freeform 853"/>
              <p:cNvSpPr>
                <a:spLocks/>
              </p:cNvSpPr>
              <p:nvPr/>
            </p:nvSpPr>
            <p:spPr bwMode="auto">
              <a:xfrm>
                <a:off x="538" y="2272"/>
                <a:ext cx="22" cy="34"/>
              </a:xfrm>
              <a:custGeom>
                <a:avLst/>
                <a:gdLst>
                  <a:gd name="T0" fmla="*/ 41 w 45"/>
                  <a:gd name="T1" fmla="*/ 24 h 71"/>
                  <a:gd name="T2" fmla="*/ 41 w 45"/>
                  <a:gd name="T3" fmla="*/ 47 h 71"/>
                  <a:gd name="T4" fmla="*/ 27 w 45"/>
                  <a:gd name="T5" fmla="*/ 71 h 71"/>
                  <a:gd name="T6" fmla="*/ 12 w 45"/>
                  <a:gd name="T7" fmla="*/ 56 h 71"/>
                  <a:gd name="T8" fmla="*/ 3 w 45"/>
                  <a:gd name="T9" fmla="*/ 44 h 71"/>
                  <a:gd name="T10" fmla="*/ 30 w 45"/>
                  <a:gd name="T11" fmla="*/ 18 h 71"/>
                  <a:gd name="T12" fmla="*/ 41 w 45"/>
                  <a:gd name="T13" fmla="*/ 2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71">
                    <a:moveTo>
                      <a:pt x="41" y="24"/>
                    </a:moveTo>
                    <a:cubicBezTo>
                      <a:pt x="37" y="33"/>
                      <a:pt x="45" y="38"/>
                      <a:pt x="41" y="47"/>
                    </a:cubicBezTo>
                    <a:cubicBezTo>
                      <a:pt x="40" y="55"/>
                      <a:pt x="30" y="64"/>
                      <a:pt x="27" y="71"/>
                    </a:cubicBezTo>
                    <a:cubicBezTo>
                      <a:pt x="19" y="68"/>
                      <a:pt x="17" y="63"/>
                      <a:pt x="12" y="56"/>
                    </a:cubicBezTo>
                    <a:cubicBezTo>
                      <a:pt x="11" y="49"/>
                      <a:pt x="7" y="49"/>
                      <a:pt x="3" y="44"/>
                    </a:cubicBezTo>
                    <a:cubicBezTo>
                      <a:pt x="6" y="0"/>
                      <a:pt x="0" y="16"/>
                      <a:pt x="30" y="18"/>
                    </a:cubicBezTo>
                    <a:cubicBezTo>
                      <a:pt x="40" y="20"/>
                      <a:pt x="36" y="18"/>
                      <a:pt x="41" y="24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26" name="Freeform 854"/>
              <p:cNvSpPr>
                <a:spLocks/>
              </p:cNvSpPr>
              <p:nvPr/>
            </p:nvSpPr>
            <p:spPr bwMode="auto">
              <a:xfrm>
                <a:off x="541" y="2299"/>
                <a:ext cx="37" cy="77"/>
              </a:xfrm>
              <a:custGeom>
                <a:avLst/>
                <a:gdLst>
                  <a:gd name="T0" fmla="*/ 75 w 75"/>
                  <a:gd name="T1" fmla="*/ 35 h 159"/>
                  <a:gd name="T2" fmla="*/ 69 w 75"/>
                  <a:gd name="T3" fmla="*/ 53 h 159"/>
                  <a:gd name="T4" fmla="*/ 63 w 75"/>
                  <a:gd name="T5" fmla="*/ 140 h 159"/>
                  <a:gd name="T6" fmla="*/ 57 w 75"/>
                  <a:gd name="T7" fmla="*/ 149 h 159"/>
                  <a:gd name="T8" fmla="*/ 15 w 75"/>
                  <a:gd name="T9" fmla="*/ 141 h 159"/>
                  <a:gd name="T10" fmla="*/ 21 w 75"/>
                  <a:gd name="T11" fmla="*/ 41 h 159"/>
                  <a:gd name="T12" fmla="*/ 29 w 75"/>
                  <a:gd name="T13" fmla="*/ 20 h 159"/>
                  <a:gd name="T14" fmla="*/ 44 w 75"/>
                  <a:gd name="T15" fmla="*/ 0 h 159"/>
                  <a:gd name="T16" fmla="*/ 50 w 75"/>
                  <a:gd name="T17" fmla="*/ 15 h 159"/>
                  <a:gd name="T18" fmla="*/ 57 w 75"/>
                  <a:gd name="T19" fmla="*/ 32 h 159"/>
                  <a:gd name="T20" fmla="*/ 75 w 75"/>
                  <a:gd name="T21" fmla="*/ 35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5" h="159">
                    <a:moveTo>
                      <a:pt x="75" y="35"/>
                    </a:moveTo>
                    <a:cubicBezTo>
                      <a:pt x="74" y="44"/>
                      <a:pt x="73" y="46"/>
                      <a:pt x="69" y="53"/>
                    </a:cubicBezTo>
                    <a:cubicBezTo>
                      <a:pt x="64" y="82"/>
                      <a:pt x="70" y="112"/>
                      <a:pt x="63" y="140"/>
                    </a:cubicBezTo>
                    <a:cubicBezTo>
                      <a:pt x="60" y="157"/>
                      <a:pt x="65" y="148"/>
                      <a:pt x="57" y="149"/>
                    </a:cubicBezTo>
                    <a:cubicBezTo>
                      <a:pt x="49" y="149"/>
                      <a:pt x="21" y="159"/>
                      <a:pt x="15" y="141"/>
                    </a:cubicBezTo>
                    <a:cubicBezTo>
                      <a:pt x="16" y="107"/>
                      <a:pt x="0" y="69"/>
                      <a:pt x="21" y="41"/>
                    </a:cubicBezTo>
                    <a:cubicBezTo>
                      <a:pt x="23" y="33"/>
                      <a:pt x="26" y="27"/>
                      <a:pt x="29" y="20"/>
                    </a:cubicBezTo>
                    <a:cubicBezTo>
                      <a:pt x="31" y="11"/>
                      <a:pt x="35" y="4"/>
                      <a:pt x="44" y="0"/>
                    </a:cubicBezTo>
                    <a:cubicBezTo>
                      <a:pt x="45" y="5"/>
                      <a:pt x="50" y="15"/>
                      <a:pt x="50" y="15"/>
                    </a:cubicBezTo>
                    <a:cubicBezTo>
                      <a:pt x="51" y="23"/>
                      <a:pt x="53" y="25"/>
                      <a:pt x="57" y="32"/>
                    </a:cubicBezTo>
                    <a:cubicBezTo>
                      <a:pt x="64" y="29"/>
                      <a:pt x="67" y="32"/>
                      <a:pt x="75" y="3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27" name="Freeform 855"/>
              <p:cNvSpPr>
                <a:spLocks/>
              </p:cNvSpPr>
              <p:nvPr/>
            </p:nvSpPr>
            <p:spPr bwMode="auto">
              <a:xfrm>
                <a:off x="566" y="2286"/>
                <a:ext cx="21" cy="22"/>
              </a:xfrm>
              <a:custGeom>
                <a:avLst/>
                <a:gdLst>
                  <a:gd name="T0" fmla="*/ 41 w 41"/>
                  <a:gd name="T1" fmla="*/ 14 h 45"/>
                  <a:gd name="T2" fmla="*/ 31 w 41"/>
                  <a:gd name="T3" fmla="*/ 38 h 45"/>
                  <a:gd name="T4" fmla="*/ 13 w 41"/>
                  <a:gd name="T5" fmla="*/ 41 h 45"/>
                  <a:gd name="T6" fmla="*/ 5 w 41"/>
                  <a:gd name="T7" fmla="*/ 27 h 45"/>
                  <a:gd name="T8" fmla="*/ 10 w 41"/>
                  <a:gd name="T9" fmla="*/ 0 h 45"/>
                  <a:gd name="T10" fmla="*/ 41 w 41"/>
                  <a:gd name="T11" fmla="*/ 14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" h="45">
                    <a:moveTo>
                      <a:pt x="41" y="14"/>
                    </a:moveTo>
                    <a:cubicBezTo>
                      <a:pt x="40" y="23"/>
                      <a:pt x="40" y="33"/>
                      <a:pt x="31" y="38"/>
                    </a:cubicBezTo>
                    <a:cubicBezTo>
                      <a:pt x="27" y="44"/>
                      <a:pt x="19" y="45"/>
                      <a:pt x="13" y="41"/>
                    </a:cubicBezTo>
                    <a:cubicBezTo>
                      <a:pt x="10" y="36"/>
                      <a:pt x="7" y="32"/>
                      <a:pt x="5" y="27"/>
                    </a:cubicBezTo>
                    <a:cubicBezTo>
                      <a:pt x="4" y="17"/>
                      <a:pt x="0" y="6"/>
                      <a:pt x="10" y="0"/>
                    </a:cubicBezTo>
                    <a:cubicBezTo>
                      <a:pt x="22" y="6"/>
                      <a:pt x="27" y="11"/>
                      <a:pt x="41" y="1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28" name="Freeform 856"/>
              <p:cNvSpPr>
                <a:spLocks/>
              </p:cNvSpPr>
              <p:nvPr/>
            </p:nvSpPr>
            <p:spPr bwMode="auto">
              <a:xfrm>
                <a:off x="577" y="2309"/>
                <a:ext cx="29" cy="70"/>
              </a:xfrm>
              <a:custGeom>
                <a:avLst/>
                <a:gdLst>
                  <a:gd name="T0" fmla="*/ 57 w 58"/>
                  <a:gd name="T1" fmla="*/ 33 h 145"/>
                  <a:gd name="T2" fmla="*/ 52 w 58"/>
                  <a:gd name="T3" fmla="*/ 76 h 145"/>
                  <a:gd name="T4" fmla="*/ 0 w 58"/>
                  <a:gd name="T5" fmla="*/ 121 h 145"/>
                  <a:gd name="T6" fmla="*/ 6 w 58"/>
                  <a:gd name="T7" fmla="*/ 45 h 145"/>
                  <a:gd name="T8" fmla="*/ 16 w 58"/>
                  <a:gd name="T9" fmla="*/ 16 h 145"/>
                  <a:gd name="T10" fmla="*/ 24 w 58"/>
                  <a:gd name="T11" fmla="*/ 6 h 145"/>
                  <a:gd name="T12" fmla="*/ 57 w 58"/>
                  <a:gd name="T13" fmla="*/ 33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8" h="145">
                    <a:moveTo>
                      <a:pt x="57" y="33"/>
                    </a:moveTo>
                    <a:cubicBezTo>
                      <a:pt x="55" y="47"/>
                      <a:pt x="58" y="64"/>
                      <a:pt x="52" y="76"/>
                    </a:cubicBezTo>
                    <a:cubicBezTo>
                      <a:pt x="51" y="145"/>
                      <a:pt x="58" y="127"/>
                      <a:pt x="0" y="121"/>
                    </a:cubicBezTo>
                    <a:cubicBezTo>
                      <a:pt x="4" y="96"/>
                      <a:pt x="5" y="71"/>
                      <a:pt x="6" y="45"/>
                    </a:cubicBezTo>
                    <a:cubicBezTo>
                      <a:pt x="7" y="34"/>
                      <a:pt x="7" y="23"/>
                      <a:pt x="16" y="16"/>
                    </a:cubicBezTo>
                    <a:cubicBezTo>
                      <a:pt x="20" y="9"/>
                      <a:pt x="14" y="0"/>
                      <a:pt x="24" y="6"/>
                    </a:cubicBezTo>
                    <a:cubicBezTo>
                      <a:pt x="26" y="28"/>
                      <a:pt x="36" y="30"/>
                      <a:pt x="57" y="33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29" name="Freeform 857"/>
              <p:cNvSpPr>
                <a:spLocks/>
              </p:cNvSpPr>
              <p:nvPr/>
            </p:nvSpPr>
            <p:spPr bwMode="auto">
              <a:xfrm>
                <a:off x="594" y="2296"/>
                <a:ext cx="23" cy="22"/>
              </a:xfrm>
              <a:custGeom>
                <a:avLst/>
                <a:gdLst>
                  <a:gd name="T0" fmla="*/ 48 w 48"/>
                  <a:gd name="T1" fmla="*/ 15 h 46"/>
                  <a:gd name="T2" fmla="*/ 22 w 48"/>
                  <a:gd name="T3" fmla="*/ 46 h 46"/>
                  <a:gd name="T4" fmla="*/ 7 w 48"/>
                  <a:gd name="T5" fmla="*/ 24 h 46"/>
                  <a:gd name="T6" fmla="*/ 6 w 48"/>
                  <a:gd name="T7" fmla="*/ 19 h 46"/>
                  <a:gd name="T8" fmla="*/ 1 w 48"/>
                  <a:gd name="T9" fmla="*/ 16 h 46"/>
                  <a:gd name="T10" fmla="*/ 6 w 48"/>
                  <a:gd name="T11" fmla="*/ 0 h 46"/>
                  <a:gd name="T12" fmla="*/ 21 w 48"/>
                  <a:gd name="T13" fmla="*/ 4 h 46"/>
                  <a:gd name="T14" fmla="*/ 39 w 48"/>
                  <a:gd name="T15" fmla="*/ 10 h 46"/>
                  <a:gd name="T16" fmla="*/ 48 w 48"/>
                  <a:gd name="T17" fmla="*/ 15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" h="46">
                    <a:moveTo>
                      <a:pt x="48" y="15"/>
                    </a:moveTo>
                    <a:cubicBezTo>
                      <a:pt x="43" y="30"/>
                      <a:pt x="39" y="43"/>
                      <a:pt x="22" y="46"/>
                    </a:cubicBezTo>
                    <a:cubicBezTo>
                      <a:pt x="14" y="42"/>
                      <a:pt x="13" y="32"/>
                      <a:pt x="7" y="24"/>
                    </a:cubicBezTo>
                    <a:cubicBezTo>
                      <a:pt x="7" y="22"/>
                      <a:pt x="7" y="20"/>
                      <a:pt x="6" y="19"/>
                    </a:cubicBezTo>
                    <a:cubicBezTo>
                      <a:pt x="5" y="17"/>
                      <a:pt x="2" y="18"/>
                      <a:pt x="1" y="16"/>
                    </a:cubicBezTo>
                    <a:cubicBezTo>
                      <a:pt x="0" y="13"/>
                      <a:pt x="5" y="3"/>
                      <a:pt x="6" y="0"/>
                    </a:cubicBezTo>
                    <a:cubicBezTo>
                      <a:pt x="11" y="1"/>
                      <a:pt x="16" y="3"/>
                      <a:pt x="21" y="4"/>
                    </a:cubicBezTo>
                    <a:cubicBezTo>
                      <a:pt x="27" y="7"/>
                      <a:pt x="33" y="9"/>
                      <a:pt x="39" y="10"/>
                    </a:cubicBezTo>
                    <a:cubicBezTo>
                      <a:pt x="45" y="13"/>
                      <a:pt x="42" y="11"/>
                      <a:pt x="48" y="1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30" name="Freeform 858"/>
              <p:cNvSpPr>
                <a:spLocks/>
              </p:cNvSpPr>
              <p:nvPr/>
            </p:nvSpPr>
            <p:spPr bwMode="auto">
              <a:xfrm>
                <a:off x="608" y="2317"/>
                <a:ext cx="36" cy="57"/>
              </a:xfrm>
              <a:custGeom>
                <a:avLst/>
                <a:gdLst>
                  <a:gd name="T0" fmla="*/ 58 w 72"/>
                  <a:gd name="T1" fmla="*/ 33 h 119"/>
                  <a:gd name="T2" fmla="*/ 9 w 72"/>
                  <a:gd name="T3" fmla="*/ 108 h 119"/>
                  <a:gd name="T4" fmla="*/ 16 w 72"/>
                  <a:gd name="T5" fmla="*/ 15 h 119"/>
                  <a:gd name="T6" fmla="*/ 25 w 72"/>
                  <a:gd name="T7" fmla="*/ 0 h 119"/>
                  <a:gd name="T8" fmla="*/ 49 w 72"/>
                  <a:gd name="T9" fmla="*/ 30 h 119"/>
                  <a:gd name="T10" fmla="*/ 58 w 72"/>
                  <a:gd name="T11" fmla="*/ 33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2" h="119">
                    <a:moveTo>
                      <a:pt x="58" y="33"/>
                    </a:moveTo>
                    <a:cubicBezTo>
                      <a:pt x="57" y="119"/>
                      <a:pt x="72" y="115"/>
                      <a:pt x="9" y="108"/>
                    </a:cubicBezTo>
                    <a:cubicBezTo>
                      <a:pt x="8" y="78"/>
                      <a:pt x="0" y="42"/>
                      <a:pt x="16" y="15"/>
                    </a:cubicBezTo>
                    <a:cubicBezTo>
                      <a:pt x="18" y="7"/>
                      <a:pt x="18" y="4"/>
                      <a:pt x="25" y="0"/>
                    </a:cubicBezTo>
                    <a:cubicBezTo>
                      <a:pt x="30" y="13"/>
                      <a:pt x="33" y="27"/>
                      <a:pt x="49" y="30"/>
                    </a:cubicBezTo>
                    <a:cubicBezTo>
                      <a:pt x="55" y="33"/>
                      <a:pt x="52" y="32"/>
                      <a:pt x="58" y="33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31" name="Freeform 859"/>
              <p:cNvSpPr>
                <a:spLocks/>
              </p:cNvSpPr>
              <p:nvPr/>
            </p:nvSpPr>
            <p:spPr bwMode="auto">
              <a:xfrm>
                <a:off x="626" y="2306"/>
                <a:ext cx="18" cy="19"/>
              </a:xfrm>
              <a:custGeom>
                <a:avLst/>
                <a:gdLst>
                  <a:gd name="T0" fmla="*/ 36 w 36"/>
                  <a:gd name="T1" fmla="*/ 3 h 38"/>
                  <a:gd name="T2" fmla="*/ 27 w 36"/>
                  <a:gd name="T3" fmla="*/ 38 h 38"/>
                  <a:gd name="T4" fmla="*/ 1 w 36"/>
                  <a:gd name="T5" fmla="*/ 17 h 38"/>
                  <a:gd name="T6" fmla="*/ 7 w 36"/>
                  <a:gd name="T7" fmla="*/ 0 h 38"/>
                  <a:gd name="T8" fmla="*/ 36 w 36"/>
                  <a:gd name="T9" fmla="*/ 3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38">
                    <a:moveTo>
                      <a:pt x="36" y="3"/>
                    </a:moveTo>
                    <a:cubicBezTo>
                      <a:pt x="34" y="20"/>
                      <a:pt x="35" y="25"/>
                      <a:pt x="27" y="38"/>
                    </a:cubicBezTo>
                    <a:cubicBezTo>
                      <a:pt x="9" y="34"/>
                      <a:pt x="11" y="30"/>
                      <a:pt x="1" y="17"/>
                    </a:cubicBezTo>
                    <a:cubicBezTo>
                      <a:pt x="0" y="9"/>
                      <a:pt x="0" y="4"/>
                      <a:pt x="7" y="0"/>
                    </a:cubicBezTo>
                    <a:cubicBezTo>
                      <a:pt x="16" y="1"/>
                      <a:pt x="26" y="3"/>
                      <a:pt x="36" y="3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32" name="Freeform 860"/>
              <p:cNvSpPr>
                <a:spLocks/>
              </p:cNvSpPr>
              <p:nvPr/>
            </p:nvSpPr>
            <p:spPr bwMode="auto">
              <a:xfrm>
                <a:off x="644" y="2328"/>
                <a:ext cx="27" cy="45"/>
              </a:xfrm>
              <a:custGeom>
                <a:avLst/>
                <a:gdLst>
                  <a:gd name="T0" fmla="*/ 50 w 54"/>
                  <a:gd name="T1" fmla="*/ 14 h 93"/>
                  <a:gd name="T2" fmla="*/ 48 w 54"/>
                  <a:gd name="T3" fmla="*/ 86 h 93"/>
                  <a:gd name="T4" fmla="*/ 11 w 54"/>
                  <a:gd name="T5" fmla="*/ 87 h 93"/>
                  <a:gd name="T6" fmla="*/ 3 w 54"/>
                  <a:gd name="T7" fmla="*/ 80 h 93"/>
                  <a:gd name="T8" fmla="*/ 0 w 54"/>
                  <a:gd name="T9" fmla="*/ 44 h 93"/>
                  <a:gd name="T10" fmla="*/ 5 w 54"/>
                  <a:gd name="T11" fmla="*/ 0 h 93"/>
                  <a:gd name="T12" fmla="*/ 50 w 54"/>
                  <a:gd name="T13" fmla="*/ 1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93">
                    <a:moveTo>
                      <a:pt x="50" y="14"/>
                    </a:moveTo>
                    <a:cubicBezTo>
                      <a:pt x="50" y="20"/>
                      <a:pt x="54" y="81"/>
                      <a:pt x="48" y="86"/>
                    </a:cubicBezTo>
                    <a:cubicBezTo>
                      <a:pt x="38" y="93"/>
                      <a:pt x="23" y="87"/>
                      <a:pt x="11" y="87"/>
                    </a:cubicBezTo>
                    <a:cubicBezTo>
                      <a:pt x="2" y="85"/>
                      <a:pt x="5" y="87"/>
                      <a:pt x="3" y="80"/>
                    </a:cubicBezTo>
                    <a:cubicBezTo>
                      <a:pt x="1" y="73"/>
                      <a:pt x="0" y="57"/>
                      <a:pt x="0" y="44"/>
                    </a:cubicBezTo>
                    <a:cubicBezTo>
                      <a:pt x="1" y="26"/>
                      <a:pt x="1" y="15"/>
                      <a:pt x="5" y="0"/>
                    </a:cubicBezTo>
                    <a:cubicBezTo>
                      <a:pt x="30" y="8"/>
                      <a:pt x="2" y="7"/>
                      <a:pt x="50" y="14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33" name="Freeform 861"/>
              <p:cNvSpPr>
                <a:spLocks/>
              </p:cNvSpPr>
              <p:nvPr/>
            </p:nvSpPr>
            <p:spPr bwMode="auto">
              <a:xfrm>
                <a:off x="651" y="2312"/>
                <a:ext cx="18" cy="18"/>
              </a:xfrm>
              <a:custGeom>
                <a:avLst/>
                <a:gdLst>
                  <a:gd name="T0" fmla="*/ 35 w 38"/>
                  <a:gd name="T1" fmla="*/ 10 h 38"/>
                  <a:gd name="T2" fmla="*/ 25 w 38"/>
                  <a:gd name="T3" fmla="*/ 36 h 38"/>
                  <a:gd name="T4" fmla="*/ 5 w 38"/>
                  <a:gd name="T5" fmla="*/ 19 h 38"/>
                  <a:gd name="T6" fmla="*/ 8 w 38"/>
                  <a:gd name="T7" fmla="*/ 0 h 38"/>
                  <a:gd name="T8" fmla="*/ 22 w 38"/>
                  <a:gd name="T9" fmla="*/ 4 h 38"/>
                  <a:gd name="T10" fmla="*/ 35 w 38"/>
                  <a:gd name="T11" fmla="*/ 1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38">
                    <a:moveTo>
                      <a:pt x="35" y="10"/>
                    </a:moveTo>
                    <a:cubicBezTo>
                      <a:pt x="34" y="38"/>
                      <a:pt x="38" y="26"/>
                      <a:pt x="25" y="36"/>
                    </a:cubicBezTo>
                    <a:cubicBezTo>
                      <a:pt x="0" y="33"/>
                      <a:pt x="12" y="36"/>
                      <a:pt x="5" y="19"/>
                    </a:cubicBezTo>
                    <a:cubicBezTo>
                      <a:pt x="4" y="10"/>
                      <a:pt x="0" y="6"/>
                      <a:pt x="8" y="0"/>
                    </a:cubicBezTo>
                    <a:cubicBezTo>
                      <a:pt x="13" y="1"/>
                      <a:pt x="17" y="3"/>
                      <a:pt x="22" y="4"/>
                    </a:cubicBezTo>
                    <a:cubicBezTo>
                      <a:pt x="27" y="6"/>
                      <a:pt x="31" y="7"/>
                      <a:pt x="35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34" name="Freeform 862"/>
              <p:cNvSpPr>
                <a:spLocks/>
              </p:cNvSpPr>
              <p:nvPr/>
            </p:nvSpPr>
            <p:spPr bwMode="auto">
              <a:xfrm>
                <a:off x="673" y="2332"/>
                <a:ext cx="33" cy="40"/>
              </a:xfrm>
              <a:custGeom>
                <a:avLst/>
                <a:gdLst>
                  <a:gd name="T0" fmla="*/ 46 w 67"/>
                  <a:gd name="T1" fmla="*/ 17 h 84"/>
                  <a:gd name="T2" fmla="*/ 0 w 67"/>
                  <a:gd name="T3" fmla="*/ 82 h 84"/>
                  <a:gd name="T4" fmla="*/ 1 w 67"/>
                  <a:gd name="T5" fmla="*/ 1 h 84"/>
                  <a:gd name="T6" fmla="*/ 3 w 67"/>
                  <a:gd name="T7" fmla="*/ 5 h 84"/>
                  <a:gd name="T8" fmla="*/ 6 w 67"/>
                  <a:gd name="T9" fmla="*/ 10 h 84"/>
                  <a:gd name="T10" fmla="*/ 9 w 67"/>
                  <a:gd name="T11" fmla="*/ 14 h 84"/>
                  <a:gd name="T12" fmla="*/ 46 w 67"/>
                  <a:gd name="T13" fmla="*/ 17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84">
                    <a:moveTo>
                      <a:pt x="46" y="17"/>
                    </a:moveTo>
                    <a:cubicBezTo>
                      <a:pt x="44" y="79"/>
                      <a:pt x="67" y="84"/>
                      <a:pt x="0" y="82"/>
                    </a:cubicBezTo>
                    <a:cubicBezTo>
                      <a:pt x="0" y="55"/>
                      <a:pt x="0" y="28"/>
                      <a:pt x="1" y="1"/>
                    </a:cubicBezTo>
                    <a:cubicBezTo>
                      <a:pt x="1" y="0"/>
                      <a:pt x="2" y="4"/>
                      <a:pt x="3" y="5"/>
                    </a:cubicBezTo>
                    <a:cubicBezTo>
                      <a:pt x="4" y="7"/>
                      <a:pt x="5" y="8"/>
                      <a:pt x="6" y="10"/>
                    </a:cubicBezTo>
                    <a:cubicBezTo>
                      <a:pt x="7" y="11"/>
                      <a:pt x="7" y="13"/>
                      <a:pt x="9" y="14"/>
                    </a:cubicBezTo>
                    <a:cubicBezTo>
                      <a:pt x="20" y="19"/>
                      <a:pt x="34" y="17"/>
                      <a:pt x="46" y="17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35" name="Freeform 863"/>
              <p:cNvSpPr>
                <a:spLocks/>
              </p:cNvSpPr>
              <p:nvPr/>
            </p:nvSpPr>
            <p:spPr bwMode="auto">
              <a:xfrm>
                <a:off x="671" y="2313"/>
                <a:ext cx="25" cy="22"/>
              </a:xfrm>
              <a:custGeom>
                <a:avLst/>
                <a:gdLst>
                  <a:gd name="T0" fmla="*/ 51 w 51"/>
                  <a:gd name="T1" fmla="*/ 14 h 46"/>
                  <a:gd name="T2" fmla="*/ 29 w 51"/>
                  <a:gd name="T3" fmla="*/ 46 h 46"/>
                  <a:gd name="T4" fmla="*/ 14 w 51"/>
                  <a:gd name="T5" fmla="*/ 29 h 46"/>
                  <a:gd name="T6" fmla="*/ 51 w 51"/>
                  <a:gd name="T7" fmla="*/ 14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46">
                    <a:moveTo>
                      <a:pt x="51" y="14"/>
                    </a:moveTo>
                    <a:cubicBezTo>
                      <a:pt x="48" y="29"/>
                      <a:pt x="41" y="37"/>
                      <a:pt x="29" y="46"/>
                    </a:cubicBezTo>
                    <a:cubicBezTo>
                      <a:pt x="22" y="42"/>
                      <a:pt x="21" y="35"/>
                      <a:pt x="14" y="29"/>
                    </a:cubicBezTo>
                    <a:cubicBezTo>
                      <a:pt x="0" y="0"/>
                      <a:pt x="36" y="13"/>
                      <a:pt x="51" y="1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36" name="Freeform 864"/>
              <p:cNvSpPr>
                <a:spLocks/>
              </p:cNvSpPr>
              <p:nvPr/>
            </p:nvSpPr>
            <p:spPr bwMode="auto">
              <a:xfrm>
                <a:off x="698" y="2333"/>
                <a:ext cx="31" cy="40"/>
              </a:xfrm>
              <a:custGeom>
                <a:avLst/>
                <a:gdLst>
                  <a:gd name="T0" fmla="*/ 44 w 63"/>
                  <a:gd name="T1" fmla="*/ 13 h 83"/>
                  <a:gd name="T2" fmla="*/ 43 w 63"/>
                  <a:gd name="T3" fmla="*/ 73 h 83"/>
                  <a:gd name="T4" fmla="*/ 7 w 63"/>
                  <a:gd name="T5" fmla="*/ 67 h 83"/>
                  <a:gd name="T6" fmla="*/ 7 w 63"/>
                  <a:gd name="T7" fmla="*/ 11 h 83"/>
                  <a:gd name="T8" fmla="*/ 13 w 63"/>
                  <a:gd name="T9" fmla="*/ 2 h 83"/>
                  <a:gd name="T10" fmla="*/ 44 w 63"/>
                  <a:gd name="T11" fmla="*/ 13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3" h="83">
                    <a:moveTo>
                      <a:pt x="44" y="13"/>
                    </a:moveTo>
                    <a:cubicBezTo>
                      <a:pt x="47" y="29"/>
                      <a:pt x="63" y="69"/>
                      <a:pt x="43" y="73"/>
                    </a:cubicBezTo>
                    <a:cubicBezTo>
                      <a:pt x="23" y="83"/>
                      <a:pt x="15" y="82"/>
                      <a:pt x="7" y="67"/>
                    </a:cubicBezTo>
                    <a:cubicBezTo>
                      <a:pt x="0" y="61"/>
                      <a:pt x="6" y="22"/>
                      <a:pt x="7" y="11"/>
                    </a:cubicBezTo>
                    <a:cubicBezTo>
                      <a:pt x="8" y="0"/>
                      <a:pt x="7" y="2"/>
                      <a:pt x="13" y="2"/>
                    </a:cubicBezTo>
                    <a:cubicBezTo>
                      <a:pt x="19" y="13"/>
                      <a:pt x="50" y="4"/>
                      <a:pt x="44" y="13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37" name="Freeform 865"/>
              <p:cNvSpPr>
                <a:spLocks/>
              </p:cNvSpPr>
              <p:nvPr/>
            </p:nvSpPr>
            <p:spPr bwMode="auto">
              <a:xfrm>
                <a:off x="703" y="2315"/>
                <a:ext cx="21" cy="17"/>
              </a:xfrm>
              <a:custGeom>
                <a:avLst/>
                <a:gdLst>
                  <a:gd name="T0" fmla="*/ 42 w 42"/>
                  <a:gd name="T1" fmla="*/ 10 h 37"/>
                  <a:gd name="T2" fmla="*/ 33 w 42"/>
                  <a:gd name="T3" fmla="*/ 27 h 37"/>
                  <a:gd name="T4" fmla="*/ 21 w 42"/>
                  <a:gd name="T5" fmla="*/ 37 h 37"/>
                  <a:gd name="T6" fmla="*/ 0 w 42"/>
                  <a:gd name="T7" fmla="*/ 19 h 37"/>
                  <a:gd name="T8" fmla="*/ 9 w 42"/>
                  <a:gd name="T9" fmla="*/ 1 h 37"/>
                  <a:gd name="T10" fmla="*/ 42 w 42"/>
                  <a:gd name="T11" fmla="*/ 10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2" h="37">
                    <a:moveTo>
                      <a:pt x="42" y="10"/>
                    </a:moveTo>
                    <a:cubicBezTo>
                      <a:pt x="41" y="17"/>
                      <a:pt x="39" y="23"/>
                      <a:pt x="33" y="27"/>
                    </a:cubicBezTo>
                    <a:cubicBezTo>
                      <a:pt x="29" y="33"/>
                      <a:pt x="29" y="36"/>
                      <a:pt x="21" y="37"/>
                    </a:cubicBezTo>
                    <a:cubicBezTo>
                      <a:pt x="9" y="36"/>
                      <a:pt x="4" y="30"/>
                      <a:pt x="0" y="19"/>
                    </a:cubicBezTo>
                    <a:cubicBezTo>
                      <a:pt x="2" y="9"/>
                      <a:pt x="1" y="5"/>
                      <a:pt x="9" y="1"/>
                    </a:cubicBezTo>
                    <a:cubicBezTo>
                      <a:pt x="19" y="4"/>
                      <a:pt x="40" y="0"/>
                      <a:pt x="42" y="1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38" name="Freeform 866"/>
              <p:cNvSpPr>
                <a:spLocks/>
              </p:cNvSpPr>
              <p:nvPr/>
            </p:nvSpPr>
            <p:spPr bwMode="auto">
              <a:xfrm>
                <a:off x="727" y="2334"/>
                <a:ext cx="26" cy="35"/>
              </a:xfrm>
              <a:custGeom>
                <a:avLst/>
                <a:gdLst>
                  <a:gd name="T0" fmla="*/ 43 w 53"/>
                  <a:gd name="T1" fmla="*/ 9 h 73"/>
                  <a:gd name="T2" fmla="*/ 53 w 53"/>
                  <a:gd name="T3" fmla="*/ 53 h 73"/>
                  <a:gd name="T4" fmla="*/ 41 w 53"/>
                  <a:gd name="T5" fmla="*/ 66 h 73"/>
                  <a:gd name="T6" fmla="*/ 26 w 53"/>
                  <a:gd name="T7" fmla="*/ 68 h 73"/>
                  <a:gd name="T8" fmla="*/ 2 w 53"/>
                  <a:gd name="T9" fmla="*/ 62 h 73"/>
                  <a:gd name="T10" fmla="*/ 7 w 53"/>
                  <a:gd name="T11" fmla="*/ 0 h 73"/>
                  <a:gd name="T12" fmla="*/ 19 w 53"/>
                  <a:gd name="T13" fmla="*/ 11 h 73"/>
                  <a:gd name="T14" fmla="*/ 43 w 53"/>
                  <a:gd name="T15" fmla="*/ 9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3" h="73">
                    <a:moveTo>
                      <a:pt x="43" y="9"/>
                    </a:moveTo>
                    <a:cubicBezTo>
                      <a:pt x="44" y="66"/>
                      <a:pt x="32" y="43"/>
                      <a:pt x="53" y="53"/>
                    </a:cubicBezTo>
                    <a:cubicBezTo>
                      <a:pt x="52" y="62"/>
                      <a:pt x="45" y="64"/>
                      <a:pt x="41" y="66"/>
                    </a:cubicBezTo>
                    <a:cubicBezTo>
                      <a:pt x="37" y="68"/>
                      <a:pt x="32" y="69"/>
                      <a:pt x="26" y="68"/>
                    </a:cubicBezTo>
                    <a:cubicBezTo>
                      <a:pt x="20" y="67"/>
                      <a:pt x="5" y="73"/>
                      <a:pt x="2" y="62"/>
                    </a:cubicBezTo>
                    <a:cubicBezTo>
                      <a:pt x="3" y="39"/>
                      <a:pt x="0" y="20"/>
                      <a:pt x="7" y="0"/>
                    </a:cubicBezTo>
                    <a:cubicBezTo>
                      <a:pt x="16" y="3"/>
                      <a:pt x="11" y="6"/>
                      <a:pt x="19" y="11"/>
                    </a:cubicBezTo>
                    <a:cubicBezTo>
                      <a:pt x="31" y="7"/>
                      <a:pt x="24" y="9"/>
                      <a:pt x="43" y="9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39" name="Freeform 867"/>
              <p:cNvSpPr>
                <a:spLocks/>
              </p:cNvSpPr>
              <p:nvPr/>
            </p:nvSpPr>
            <p:spPr bwMode="auto">
              <a:xfrm>
                <a:off x="731" y="2315"/>
                <a:ext cx="14" cy="16"/>
              </a:xfrm>
              <a:custGeom>
                <a:avLst/>
                <a:gdLst>
                  <a:gd name="T0" fmla="*/ 24 w 29"/>
                  <a:gd name="T1" fmla="*/ 32 h 32"/>
                  <a:gd name="T2" fmla="*/ 6 w 29"/>
                  <a:gd name="T3" fmla="*/ 27 h 32"/>
                  <a:gd name="T4" fmla="*/ 12 w 29"/>
                  <a:gd name="T5" fmla="*/ 0 h 32"/>
                  <a:gd name="T6" fmla="*/ 24 w 29"/>
                  <a:gd name="T7" fmla="*/ 2 h 32"/>
                  <a:gd name="T8" fmla="*/ 28 w 29"/>
                  <a:gd name="T9" fmla="*/ 20 h 32"/>
                  <a:gd name="T10" fmla="*/ 24 w 29"/>
                  <a:gd name="T11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32">
                    <a:moveTo>
                      <a:pt x="24" y="32"/>
                    </a:moveTo>
                    <a:cubicBezTo>
                      <a:pt x="19" y="31"/>
                      <a:pt x="9" y="30"/>
                      <a:pt x="6" y="27"/>
                    </a:cubicBezTo>
                    <a:cubicBezTo>
                      <a:pt x="0" y="21"/>
                      <a:pt x="7" y="3"/>
                      <a:pt x="12" y="0"/>
                    </a:cubicBezTo>
                    <a:cubicBezTo>
                      <a:pt x="16" y="1"/>
                      <a:pt x="21" y="0"/>
                      <a:pt x="24" y="2"/>
                    </a:cubicBezTo>
                    <a:cubicBezTo>
                      <a:pt x="26" y="4"/>
                      <a:pt x="29" y="16"/>
                      <a:pt x="28" y="20"/>
                    </a:cubicBezTo>
                    <a:cubicBezTo>
                      <a:pt x="28" y="25"/>
                      <a:pt x="25" y="31"/>
                      <a:pt x="24" y="3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40" name="Freeform 868"/>
              <p:cNvSpPr>
                <a:spLocks/>
              </p:cNvSpPr>
              <p:nvPr/>
            </p:nvSpPr>
            <p:spPr bwMode="auto">
              <a:xfrm>
                <a:off x="797" y="2317"/>
                <a:ext cx="22" cy="42"/>
              </a:xfrm>
              <a:custGeom>
                <a:avLst/>
                <a:gdLst>
                  <a:gd name="T0" fmla="*/ 29 w 45"/>
                  <a:gd name="T1" fmla="*/ 3 h 87"/>
                  <a:gd name="T2" fmla="*/ 37 w 45"/>
                  <a:gd name="T3" fmla="*/ 27 h 87"/>
                  <a:gd name="T4" fmla="*/ 28 w 45"/>
                  <a:gd name="T5" fmla="*/ 78 h 87"/>
                  <a:gd name="T6" fmla="*/ 11 w 45"/>
                  <a:gd name="T7" fmla="*/ 41 h 87"/>
                  <a:gd name="T8" fmla="*/ 2 w 45"/>
                  <a:gd name="T9" fmla="*/ 8 h 87"/>
                  <a:gd name="T10" fmla="*/ 29 w 45"/>
                  <a:gd name="T11" fmla="*/ 3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5" h="87">
                    <a:moveTo>
                      <a:pt x="29" y="3"/>
                    </a:moveTo>
                    <a:cubicBezTo>
                      <a:pt x="30" y="12"/>
                      <a:pt x="27" y="25"/>
                      <a:pt x="37" y="27"/>
                    </a:cubicBezTo>
                    <a:cubicBezTo>
                      <a:pt x="40" y="40"/>
                      <a:pt x="45" y="76"/>
                      <a:pt x="28" y="78"/>
                    </a:cubicBezTo>
                    <a:cubicBezTo>
                      <a:pt x="0" y="87"/>
                      <a:pt x="10" y="66"/>
                      <a:pt x="11" y="41"/>
                    </a:cubicBezTo>
                    <a:cubicBezTo>
                      <a:pt x="10" y="25"/>
                      <a:pt x="11" y="19"/>
                      <a:pt x="2" y="8"/>
                    </a:cubicBezTo>
                    <a:cubicBezTo>
                      <a:pt x="5" y="2"/>
                      <a:pt x="23" y="0"/>
                      <a:pt x="29" y="3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41" name="Freeform 869"/>
              <p:cNvSpPr>
                <a:spLocks/>
              </p:cNvSpPr>
              <p:nvPr/>
            </p:nvSpPr>
            <p:spPr bwMode="auto">
              <a:xfrm>
                <a:off x="816" y="2303"/>
                <a:ext cx="28" cy="47"/>
              </a:xfrm>
              <a:custGeom>
                <a:avLst/>
                <a:gdLst>
                  <a:gd name="T0" fmla="*/ 27 w 57"/>
                  <a:gd name="T1" fmla="*/ 0 h 97"/>
                  <a:gd name="T2" fmla="*/ 36 w 57"/>
                  <a:gd name="T3" fmla="*/ 22 h 97"/>
                  <a:gd name="T4" fmla="*/ 45 w 57"/>
                  <a:gd name="T5" fmla="*/ 42 h 97"/>
                  <a:gd name="T6" fmla="*/ 34 w 57"/>
                  <a:gd name="T7" fmla="*/ 91 h 97"/>
                  <a:gd name="T8" fmla="*/ 9 w 57"/>
                  <a:gd name="T9" fmla="*/ 88 h 97"/>
                  <a:gd name="T10" fmla="*/ 4 w 57"/>
                  <a:gd name="T11" fmla="*/ 39 h 97"/>
                  <a:gd name="T12" fmla="*/ 0 w 57"/>
                  <a:gd name="T13" fmla="*/ 24 h 97"/>
                  <a:gd name="T14" fmla="*/ 13 w 57"/>
                  <a:gd name="T15" fmla="*/ 9 h 97"/>
                  <a:gd name="T16" fmla="*/ 25 w 57"/>
                  <a:gd name="T17" fmla="*/ 6 h 97"/>
                  <a:gd name="T18" fmla="*/ 27 w 57"/>
                  <a:gd name="T19" fmla="*/ 0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7" h="97">
                    <a:moveTo>
                      <a:pt x="27" y="0"/>
                    </a:moveTo>
                    <a:cubicBezTo>
                      <a:pt x="33" y="7"/>
                      <a:pt x="32" y="14"/>
                      <a:pt x="36" y="22"/>
                    </a:cubicBezTo>
                    <a:cubicBezTo>
                      <a:pt x="37" y="30"/>
                      <a:pt x="38" y="38"/>
                      <a:pt x="45" y="42"/>
                    </a:cubicBezTo>
                    <a:cubicBezTo>
                      <a:pt x="48" y="62"/>
                      <a:pt x="57" y="87"/>
                      <a:pt x="34" y="91"/>
                    </a:cubicBezTo>
                    <a:cubicBezTo>
                      <a:pt x="26" y="97"/>
                      <a:pt x="15" y="97"/>
                      <a:pt x="9" y="88"/>
                    </a:cubicBezTo>
                    <a:cubicBezTo>
                      <a:pt x="8" y="74"/>
                      <a:pt x="11" y="53"/>
                      <a:pt x="4" y="39"/>
                    </a:cubicBezTo>
                    <a:cubicBezTo>
                      <a:pt x="3" y="34"/>
                      <a:pt x="1" y="29"/>
                      <a:pt x="0" y="24"/>
                    </a:cubicBezTo>
                    <a:cubicBezTo>
                      <a:pt x="1" y="10"/>
                      <a:pt x="0" y="11"/>
                      <a:pt x="13" y="9"/>
                    </a:cubicBezTo>
                    <a:cubicBezTo>
                      <a:pt x="17" y="7"/>
                      <a:pt x="22" y="9"/>
                      <a:pt x="25" y="6"/>
                    </a:cubicBezTo>
                    <a:cubicBezTo>
                      <a:pt x="27" y="5"/>
                      <a:pt x="27" y="0"/>
                      <a:pt x="27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42" name="Freeform 870"/>
              <p:cNvSpPr>
                <a:spLocks/>
              </p:cNvSpPr>
              <p:nvPr/>
            </p:nvSpPr>
            <p:spPr bwMode="auto">
              <a:xfrm>
                <a:off x="794" y="2295"/>
                <a:ext cx="14" cy="19"/>
              </a:xfrm>
              <a:custGeom>
                <a:avLst/>
                <a:gdLst>
                  <a:gd name="T0" fmla="*/ 29 w 29"/>
                  <a:gd name="T1" fmla="*/ 6 h 39"/>
                  <a:gd name="T2" fmla="*/ 28 w 29"/>
                  <a:gd name="T3" fmla="*/ 26 h 39"/>
                  <a:gd name="T4" fmla="*/ 20 w 29"/>
                  <a:gd name="T5" fmla="*/ 39 h 39"/>
                  <a:gd name="T6" fmla="*/ 1 w 29"/>
                  <a:gd name="T7" fmla="*/ 20 h 39"/>
                  <a:gd name="T8" fmla="*/ 19 w 29"/>
                  <a:gd name="T9" fmla="*/ 9 h 39"/>
                  <a:gd name="T10" fmla="*/ 29 w 29"/>
                  <a:gd name="T11" fmla="*/ 6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39">
                    <a:moveTo>
                      <a:pt x="29" y="6"/>
                    </a:moveTo>
                    <a:cubicBezTo>
                      <a:pt x="27" y="16"/>
                      <a:pt x="26" y="14"/>
                      <a:pt x="28" y="26"/>
                    </a:cubicBezTo>
                    <a:cubicBezTo>
                      <a:pt x="26" y="34"/>
                      <a:pt x="23" y="32"/>
                      <a:pt x="20" y="39"/>
                    </a:cubicBezTo>
                    <a:cubicBezTo>
                      <a:pt x="0" y="37"/>
                      <a:pt x="11" y="34"/>
                      <a:pt x="1" y="20"/>
                    </a:cubicBezTo>
                    <a:cubicBezTo>
                      <a:pt x="5" y="14"/>
                      <a:pt x="12" y="12"/>
                      <a:pt x="19" y="9"/>
                    </a:cubicBezTo>
                    <a:cubicBezTo>
                      <a:pt x="21" y="0"/>
                      <a:pt x="22" y="4"/>
                      <a:pt x="29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43" name="Freeform 871"/>
              <p:cNvSpPr>
                <a:spLocks/>
              </p:cNvSpPr>
              <p:nvPr/>
            </p:nvSpPr>
            <p:spPr bwMode="auto">
              <a:xfrm>
                <a:off x="812" y="2287"/>
                <a:ext cx="16" cy="17"/>
              </a:xfrm>
              <a:custGeom>
                <a:avLst/>
                <a:gdLst>
                  <a:gd name="T0" fmla="*/ 29 w 31"/>
                  <a:gd name="T1" fmla="*/ 31 h 37"/>
                  <a:gd name="T2" fmla="*/ 8 w 31"/>
                  <a:gd name="T3" fmla="*/ 34 h 37"/>
                  <a:gd name="T4" fmla="*/ 14 w 31"/>
                  <a:gd name="T5" fmla="*/ 4 h 37"/>
                  <a:gd name="T6" fmla="*/ 27 w 31"/>
                  <a:gd name="T7" fmla="*/ 4 h 37"/>
                  <a:gd name="T8" fmla="*/ 29 w 31"/>
                  <a:gd name="T9" fmla="*/ 31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1" h="37">
                    <a:moveTo>
                      <a:pt x="29" y="31"/>
                    </a:moveTo>
                    <a:cubicBezTo>
                      <a:pt x="5" y="33"/>
                      <a:pt x="27" y="37"/>
                      <a:pt x="8" y="34"/>
                    </a:cubicBezTo>
                    <a:cubicBezTo>
                      <a:pt x="5" y="23"/>
                      <a:pt x="0" y="6"/>
                      <a:pt x="14" y="4"/>
                    </a:cubicBezTo>
                    <a:cubicBezTo>
                      <a:pt x="20" y="1"/>
                      <a:pt x="22" y="0"/>
                      <a:pt x="27" y="4"/>
                    </a:cubicBezTo>
                    <a:cubicBezTo>
                      <a:pt x="31" y="12"/>
                      <a:pt x="31" y="16"/>
                      <a:pt x="29" y="31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44" name="Freeform 872"/>
              <p:cNvSpPr>
                <a:spLocks/>
              </p:cNvSpPr>
              <p:nvPr/>
            </p:nvSpPr>
            <p:spPr bwMode="auto">
              <a:xfrm>
                <a:off x="751" y="2300"/>
                <a:ext cx="48" cy="83"/>
              </a:xfrm>
              <a:custGeom>
                <a:avLst/>
                <a:gdLst>
                  <a:gd name="T0" fmla="*/ 89 w 98"/>
                  <a:gd name="T1" fmla="*/ 139 h 172"/>
                  <a:gd name="T2" fmla="*/ 59 w 98"/>
                  <a:gd name="T3" fmla="*/ 170 h 172"/>
                  <a:gd name="T4" fmla="*/ 28 w 98"/>
                  <a:gd name="T5" fmla="*/ 164 h 172"/>
                  <a:gd name="T6" fmla="*/ 11 w 98"/>
                  <a:gd name="T7" fmla="*/ 139 h 172"/>
                  <a:gd name="T8" fmla="*/ 2 w 98"/>
                  <a:gd name="T9" fmla="*/ 98 h 172"/>
                  <a:gd name="T10" fmla="*/ 1 w 98"/>
                  <a:gd name="T11" fmla="*/ 58 h 172"/>
                  <a:gd name="T12" fmla="*/ 13 w 98"/>
                  <a:gd name="T13" fmla="*/ 14 h 172"/>
                  <a:gd name="T14" fmla="*/ 38 w 98"/>
                  <a:gd name="T15" fmla="*/ 1 h 172"/>
                  <a:gd name="T16" fmla="*/ 61 w 98"/>
                  <a:gd name="T17" fmla="*/ 7 h 172"/>
                  <a:gd name="T18" fmla="*/ 83 w 98"/>
                  <a:gd name="T19" fmla="*/ 31 h 172"/>
                  <a:gd name="T20" fmla="*/ 97 w 98"/>
                  <a:gd name="T21" fmla="*/ 85 h 172"/>
                  <a:gd name="T22" fmla="*/ 89 w 98"/>
                  <a:gd name="T23" fmla="*/ 13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8" h="172">
                    <a:moveTo>
                      <a:pt x="89" y="139"/>
                    </a:moveTo>
                    <a:cubicBezTo>
                      <a:pt x="82" y="151"/>
                      <a:pt x="75" y="167"/>
                      <a:pt x="59" y="170"/>
                    </a:cubicBezTo>
                    <a:cubicBezTo>
                      <a:pt x="47" y="171"/>
                      <a:pt x="37" y="172"/>
                      <a:pt x="28" y="164"/>
                    </a:cubicBezTo>
                    <a:cubicBezTo>
                      <a:pt x="21" y="159"/>
                      <a:pt x="15" y="150"/>
                      <a:pt x="11" y="139"/>
                    </a:cubicBezTo>
                    <a:cubicBezTo>
                      <a:pt x="7" y="128"/>
                      <a:pt x="4" y="111"/>
                      <a:pt x="2" y="98"/>
                    </a:cubicBezTo>
                    <a:cubicBezTo>
                      <a:pt x="1" y="85"/>
                      <a:pt x="2" y="71"/>
                      <a:pt x="1" y="58"/>
                    </a:cubicBezTo>
                    <a:cubicBezTo>
                      <a:pt x="2" y="45"/>
                      <a:pt x="0" y="21"/>
                      <a:pt x="13" y="14"/>
                    </a:cubicBezTo>
                    <a:cubicBezTo>
                      <a:pt x="19" y="5"/>
                      <a:pt x="30" y="2"/>
                      <a:pt x="38" y="1"/>
                    </a:cubicBezTo>
                    <a:cubicBezTo>
                      <a:pt x="46" y="0"/>
                      <a:pt x="54" y="2"/>
                      <a:pt x="61" y="7"/>
                    </a:cubicBezTo>
                    <a:cubicBezTo>
                      <a:pt x="68" y="12"/>
                      <a:pt x="77" y="18"/>
                      <a:pt x="83" y="31"/>
                    </a:cubicBezTo>
                    <a:cubicBezTo>
                      <a:pt x="89" y="44"/>
                      <a:pt x="96" y="67"/>
                      <a:pt x="97" y="85"/>
                    </a:cubicBezTo>
                    <a:cubicBezTo>
                      <a:pt x="98" y="103"/>
                      <a:pt x="92" y="127"/>
                      <a:pt x="89" y="139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45" name="Freeform 873"/>
              <p:cNvSpPr>
                <a:spLocks/>
              </p:cNvSpPr>
              <p:nvPr/>
            </p:nvSpPr>
            <p:spPr bwMode="auto">
              <a:xfrm>
                <a:off x="714" y="2196"/>
                <a:ext cx="71" cy="80"/>
              </a:xfrm>
              <a:custGeom>
                <a:avLst/>
                <a:gdLst>
                  <a:gd name="T0" fmla="*/ 143 w 144"/>
                  <a:gd name="T1" fmla="*/ 93 h 164"/>
                  <a:gd name="T2" fmla="*/ 137 w 144"/>
                  <a:gd name="T3" fmla="*/ 125 h 164"/>
                  <a:gd name="T4" fmla="*/ 106 w 144"/>
                  <a:gd name="T5" fmla="*/ 164 h 164"/>
                  <a:gd name="T6" fmla="*/ 91 w 144"/>
                  <a:gd name="T7" fmla="*/ 158 h 164"/>
                  <a:gd name="T8" fmla="*/ 58 w 144"/>
                  <a:gd name="T9" fmla="*/ 140 h 164"/>
                  <a:gd name="T10" fmla="*/ 38 w 144"/>
                  <a:gd name="T11" fmla="*/ 123 h 164"/>
                  <a:gd name="T12" fmla="*/ 25 w 144"/>
                  <a:gd name="T13" fmla="*/ 107 h 164"/>
                  <a:gd name="T14" fmla="*/ 5 w 144"/>
                  <a:gd name="T15" fmla="*/ 74 h 164"/>
                  <a:gd name="T16" fmla="*/ 5 w 144"/>
                  <a:gd name="T17" fmla="*/ 33 h 164"/>
                  <a:gd name="T18" fmla="*/ 20 w 144"/>
                  <a:gd name="T19" fmla="*/ 17 h 164"/>
                  <a:gd name="T20" fmla="*/ 47 w 144"/>
                  <a:gd name="T21" fmla="*/ 0 h 164"/>
                  <a:gd name="T22" fmla="*/ 85 w 144"/>
                  <a:gd name="T23" fmla="*/ 6 h 164"/>
                  <a:gd name="T24" fmla="*/ 100 w 144"/>
                  <a:gd name="T25" fmla="*/ 12 h 164"/>
                  <a:gd name="T26" fmla="*/ 125 w 144"/>
                  <a:gd name="T27" fmla="*/ 38 h 164"/>
                  <a:gd name="T28" fmla="*/ 136 w 144"/>
                  <a:gd name="T29" fmla="*/ 56 h 164"/>
                  <a:gd name="T30" fmla="*/ 143 w 144"/>
                  <a:gd name="T31" fmla="*/ 9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4" h="164">
                    <a:moveTo>
                      <a:pt x="143" y="93"/>
                    </a:moveTo>
                    <a:cubicBezTo>
                      <a:pt x="142" y="105"/>
                      <a:pt x="143" y="113"/>
                      <a:pt x="137" y="125"/>
                    </a:cubicBezTo>
                    <a:cubicBezTo>
                      <a:pt x="131" y="137"/>
                      <a:pt x="114" y="159"/>
                      <a:pt x="106" y="164"/>
                    </a:cubicBezTo>
                    <a:cubicBezTo>
                      <a:pt x="100" y="162"/>
                      <a:pt x="96" y="162"/>
                      <a:pt x="91" y="158"/>
                    </a:cubicBezTo>
                    <a:cubicBezTo>
                      <a:pt x="83" y="154"/>
                      <a:pt x="66" y="146"/>
                      <a:pt x="58" y="140"/>
                    </a:cubicBezTo>
                    <a:cubicBezTo>
                      <a:pt x="53" y="136"/>
                      <a:pt x="43" y="128"/>
                      <a:pt x="38" y="123"/>
                    </a:cubicBezTo>
                    <a:cubicBezTo>
                      <a:pt x="34" y="116"/>
                      <a:pt x="30" y="113"/>
                      <a:pt x="25" y="107"/>
                    </a:cubicBezTo>
                    <a:cubicBezTo>
                      <a:pt x="19" y="99"/>
                      <a:pt x="8" y="86"/>
                      <a:pt x="5" y="74"/>
                    </a:cubicBezTo>
                    <a:cubicBezTo>
                      <a:pt x="2" y="61"/>
                      <a:pt x="0" y="47"/>
                      <a:pt x="5" y="33"/>
                    </a:cubicBezTo>
                    <a:cubicBezTo>
                      <a:pt x="8" y="26"/>
                      <a:pt x="20" y="17"/>
                      <a:pt x="20" y="17"/>
                    </a:cubicBezTo>
                    <a:cubicBezTo>
                      <a:pt x="27" y="6"/>
                      <a:pt x="35" y="3"/>
                      <a:pt x="47" y="0"/>
                    </a:cubicBezTo>
                    <a:cubicBezTo>
                      <a:pt x="64" y="1"/>
                      <a:pt x="71" y="3"/>
                      <a:pt x="85" y="6"/>
                    </a:cubicBezTo>
                    <a:cubicBezTo>
                      <a:pt x="97" y="12"/>
                      <a:pt x="91" y="10"/>
                      <a:pt x="100" y="12"/>
                    </a:cubicBezTo>
                    <a:cubicBezTo>
                      <a:pt x="110" y="19"/>
                      <a:pt x="116" y="31"/>
                      <a:pt x="125" y="38"/>
                    </a:cubicBezTo>
                    <a:cubicBezTo>
                      <a:pt x="128" y="44"/>
                      <a:pt x="132" y="50"/>
                      <a:pt x="136" y="56"/>
                    </a:cubicBezTo>
                    <a:cubicBezTo>
                      <a:pt x="139" y="65"/>
                      <a:pt x="144" y="80"/>
                      <a:pt x="143" y="93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46" name="Freeform 874"/>
              <p:cNvSpPr>
                <a:spLocks/>
              </p:cNvSpPr>
              <p:nvPr/>
            </p:nvSpPr>
            <p:spPr bwMode="auto">
              <a:xfrm>
                <a:off x="736" y="2178"/>
                <a:ext cx="55" cy="189"/>
              </a:xfrm>
              <a:custGeom>
                <a:avLst/>
                <a:gdLst>
                  <a:gd name="T0" fmla="*/ 93 w 112"/>
                  <a:gd name="T1" fmla="*/ 52 h 392"/>
                  <a:gd name="T2" fmla="*/ 84 w 112"/>
                  <a:gd name="T3" fmla="*/ 74 h 392"/>
                  <a:gd name="T4" fmla="*/ 69 w 112"/>
                  <a:gd name="T5" fmla="*/ 55 h 392"/>
                  <a:gd name="T6" fmla="*/ 38 w 112"/>
                  <a:gd name="T7" fmla="*/ 50 h 392"/>
                  <a:gd name="T8" fmla="*/ 33 w 112"/>
                  <a:gd name="T9" fmla="*/ 71 h 392"/>
                  <a:gd name="T10" fmla="*/ 42 w 112"/>
                  <a:gd name="T11" fmla="*/ 101 h 392"/>
                  <a:gd name="T12" fmla="*/ 86 w 112"/>
                  <a:gd name="T13" fmla="*/ 184 h 392"/>
                  <a:gd name="T14" fmla="*/ 104 w 112"/>
                  <a:gd name="T15" fmla="*/ 212 h 392"/>
                  <a:gd name="T16" fmla="*/ 95 w 112"/>
                  <a:gd name="T17" fmla="*/ 265 h 392"/>
                  <a:gd name="T18" fmla="*/ 87 w 112"/>
                  <a:gd name="T19" fmla="*/ 277 h 392"/>
                  <a:gd name="T20" fmla="*/ 101 w 112"/>
                  <a:gd name="T21" fmla="*/ 313 h 392"/>
                  <a:gd name="T22" fmla="*/ 110 w 112"/>
                  <a:gd name="T23" fmla="*/ 344 h 392"/>
                  <a:gd name="T24" fmla="*/ 90 w 112"/>
                  <a:gd name="T25" fmla="*/ 376 h 392"/>
                  <a:gd name="T26" fmla="*/ 75 w 112"/>
                  <a:gd name="T27" fmla="*/ 389 h 392"/>
                  <a:gd name="T28" fmla="*/ 54 w 112"/>
                  <a:gd name="T29" fmla="*/ 388 h 392"/>
                  <a:gd name="T30" fmla="*/ 65 w 112"/>
                  <a:gd name="T31" fmla="*/ 370 h 392"/>
                  <a:gd name="T32" fmla="*/ 89 w 112"/>
                  <a:gd name="T33" fmla="*/ 349 h 392"/>
                  <a:gd name="T34" fmla="*/ 75 w 112"/>
                  <a:gd name="T35" fmla="*/ 319 h 392"/>
                  <a:gd name="T36" fmla="*/ 57 w 112"/>
                  <a:gd name="T37" fmla="*/ 308 h 392"/>
                  <a:gd name="T38" fmla="*/ 62 w 112"/>
                  <a:gd name="T39" fmla="*/ 274 h 392"/>
                  <a:gd name="T40" fmla="*/ 65 w 112"/>
                  <a:gd name="T41" fmla="*/ 260 h 392"/>
                  <a:gd name="T42" fmla="*/ 71 w 112"/>
                  <a:gd name="T43" fmla="*/ 238 h 392"/>
                  <a:gd name="T44" fmla="*/ 60 w 112"/>
                  <a:gd name="T45" fmla="*/ 184 h 392"/>
                  <a:gd name="T46" fmla="*/ 9 w 112"/>
                  <a:gd name="T47" fmla="*/ 86 h 392"/>
                  <a:gd name="T48" fmla="*/ 29 w 112"/>
                  <a:gd name="T49" fmla="*/ 11 h 392"/>
                  <a:gd name="T50" fmla="*/ 41 w 112"/>
                  <a:gd name="T51" fmla="*/ 4 h 392"/>
                  <a:gd name="T52" fmla="*/ 65 w 112"/>
                  <a:gd name="T53" fmla="*/ 5 h 392"/>
                  <a:gd name="T54" fmla="*/ 78 w 112"/>
                  <a:gd name="T55" fmla="*/ 19 h 392"/>
                  <a:gd name="T56" fmla="*/ 89 w 112"/>
                  <a:gd name="T57" fmla="*/ 38 h 392"/>
                  <a:gd name="T58" fmla="*/ 93 w 112"/>
                  <a:gd name="T59" fmla="*/ 52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2" h="392">
                    <a:moveTo>
                      <a:pt x="93" y="52"/>
                    </a:moveTo>
                    <a:cubicBezTo>
                      <a:pt x="92" y="63"/>
                      <a:pt x="95" y="72"/>
                      <a:pt x="84" y="74"/>
                    </a:cubicBezTo>
                    <a:cubicBezTo>
                      <a:pt x="76" y="68"/>
                      <a:pt x="78" y="60"/>
                      <a:pt x="69" y="55"/>
                    </a:cubicBezTo>
                    <a:cubicBezTo>
                      <a:pt x="61" y="45"/>
                      <a:pt x="53" y="49"/>
                      <a:pt x="38" y="50"/>
                    </a:cubicBezTo>
                    <a:cubicBezTo>
                      <a:pt x="33" y="54"/>
                      <a:pt x="32" y="63"/>
                      <a:pt x="33" y="71"/>
                    </a:cubicBezTo>
                    <a:cubicBezTo>
                      <a:pt x="34" y="79"/>
                      <a:pt x="33" y="82"/>
                      <a:pt x="42" y="101"/>
                    </a:cubicBezTo>
                    <a:cubicBezTo>
                      <a:pt x="51" y="120"/>
                      <a:pt x="76" y="166"/>
                      <a:pt x="86" y="184"/>
                    </a:cubicBezTo>
                    <a:cubicBezTo>
                      <a:pt x="91" y="194"/>
                      <a:pt x="99" y="202"/>
                      <a:pt x="104" y="212"/>
                    </a:cubicBezTo>
                    <a:cubicBezTo>
                      <a:pt x="106" y="223"/>
                      <a:pt x="110" y="258"/>
                      <a:pt x="95" y="265"/>
                    </a:cubicBezTo>
                    <a:cubicBezTo>
                      <a:pt x="92" y="270"/>
                      <a:pt x="89" y="272"/>
                      <a:pt x="87" y="277"/>
                    </a:cubicBezTo>
                    <a:cubicBezTo>
                      <a:pt x="89" y="294"/>
                      <a:pt x="87" y="304"/>
                      <a:pt x="101" y="313"/>
                    </a:cubicBezTo>
                    <a:cubicBezTo>
                      <a:pt x="104" y="324"/>
                      <a:pt x="112" y="334"/>
                      <a:pt x="110" y="344"/>
                    </a:cubicBezTo>
                    <a:cubicBezTo>
                      <a:pt x="108" y="354"/>
                      <a:pt x="96" y="369"/>
                      <a:pt x="90" y="376"/>
                    </a:cubicBezTo>
                    <a:cubicBezTo>
                      <a:pt x="85" y="383"/>
                      <a:pt x="84" y="387"/>
                      <a:pt x="75" y="389"/>
                    </a:cubicBezTo>
                    <a:cubicBezTo>
                      <a:pt x="68" y="389"/>
                      <a:pt x="60" y="392"/>
                      <a:pt x="54" y="388"/>
                    </a:cubicBezTo>
                    <a:cubicBezTo>
                      <a:pt x="45" y="382"/>
                      <a:pt x="61" y="371"/>
                      <a:pt x="65" y="370"/>
                    </a:cubicBezTo>
                    <a:cubicBezTo>
                      <a:pt x="71" y="364"/>
                      <a:pt x="87" y="357"/>
                      <a:pt x="89" y="349"/>
                    </a:cubicBezTo>
                    <a:cubicBezTo>
                      <a:pt x="88" y="339"/>
                      <a:pt x="88" y="322"/>
                      <a:pt x="75" y="319"/>
                    </a:cubicBezTo>
                    <a:cubicBezTo>
                      <a:pt x="69" y="315"/>
                      <a:pt x="63" y="312"/>
                      <a:pt x="57" y="308"/>
                    </a:cubicBezTo>
                    <a:cubicBezTo>
                      <a:pt x="58" y="296"/>
                      <a:pt x="57" y="285"/>
                      <a:pt x="62" y="274"/>
                    </a:cubicBezTo>
                    <a:cubicBezTo>
                      <a:pt x="63" y="268"/>
                      <a:pt x="66" y="267"/>
                      <a:pt x="65" y="260"/>
                    </a:cubicBezTo>
                    <a:cubicBezTo>
                      <a:pt x="66" y="253"/>
                      <a:pt x="68" y="245"/>
                      <a:pt x="71" y="238"/>
                    </a:cubicBezTo>
                    <a:cubicBezTo>
                      <a:pt x="67" y="223"/>
                      <a:pt x="70" y="209"/>
                      <a:pt x="60" y="184"/>
                    </a:cubicBezTo>
                    <a:cubicBezTo>
                      <a:pt x="54" y="168"/>
                      <a:pt x="11" y="112"/>
                      <a:pt x="9" y="86"/>
                    </a:cubicBezTo>
                    <a:cubicBezTo>
                      <a:pt x="3" y="49"/>
                      <a:pt x="0" y="28"/>
                      <a:pt x="29" y="11"/>
                    </a:cubicBezTo>
                    <a:cubicBezTo>
                      <a:pt x="33" y="6"/>
                      <a:pt x="35" y="5"/>
                      <a:pt x="41" y="4"/>
                    </a:cubicBezTo>
                    <a:cubicBezTo>
                      <a:pt x="48" y="0"/>
                      <a:pt x="57" y="4"/>
                      <a:pt x="65" y="5"/>
                    </a:cubicBezTo>
                    <a:cubicBezTo>
                      <a:pt x="71" y="9"/>
                      <a:pt x="71" y="16"/>
                      <a:pt x="78" y="19"/>
                    </a:cubicBezTo>
                    <a:cubicBezTo>
                      <a:pt x="81" y="28"/>
                      <a:pt x="81" y="33"/>
                      <a:pt x="89" y="38"/>
                    </a:cubicBezTo>
                    <a:cubicBezTo>
                      <a:pt x="89" y="39"/>
                      <a:pt x="90" y="52"/>
                      <a:pt x="93" y="52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47" name="Freeform 875"/>
              <p:cNvSpPr>
                <a:spLocks/>
              </p:cNvSpPr>
              <p:nvPr/>
            </p:nvSpPr>
            <p:spPr bwMode="auto">
              <a:xfrm>
                <a:off x="763" y="2344"/>
                <a:ext cx="24" cy="23"/>
              </a:xfrm>
              <a:custGeom>
                <a:avLst/>
                <a:gdLst>
                  <a:gd name="T0" fmla="*/ 43 w 48"/>
                  <a:gd name="T1" fmla="*/ 0 h 48"/>
                  <a:gd name="T2" fmla="*/ 43 w 48"/>
                  <a:gd name="T3" fmla="*/ 18 h 48"/>
                  <a:gd name="T4" fmla="*/ 25 w 48"/>
                  <a:gd name="T5" fmla="*/ 27 h 48"/>
                  <a:gd name="T6" fmla="*/ 10 w 48"/>
                  <a:gd name="T7" fmla="*/ 38 h 48"/>
                  <a:gd name="T8" fmla="*/ 10 w 48"/>
                  <a:gd name="T9" fmla="*/ 32 h 48"/>
                  <a:gd name="T10" fmla="*/ 22 w 48"/>
                  <a:gd name="T11" fmla="*/ 29 h 48"/>
                  <a:gd name="T12" fmla="*/ 30 w 48"/>
                  <a:gd name="T13" fmla="*/ 21 h 48"/>
                  <a:gd name="T14" fmla="*/ 40 w 48"/>
                  <a:gd name="T15" fmla="*/ 5 h 48"/>
                  <a:gd name="T16" fmla="*/ 45 w 48"/>
                  <a:gd name="T17" fmla="*/ 3 h 48"/>
                  <a:gd name="T18" fmla="*/ 43 w 48"/>
                  <a:gd name="T19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" h="48">
                    <a:moveTo>
                      <a:pt x="43" y="0"/>
                    </a:moveTo>
                    <a:cubicBezTo>
                      <a:pt x="46" y="7"/>
                      <a:pt x="48" y="12"/>
                      <a:pt x="43" y="18"/>
                    </a:cubicBezTo>
                    <a:cubicBezTo>
                      <a:pt x="37" y="10"/>
                      <a:pt x="39" y="25"/>
                      <a:pt x="25" y="27"/>
                    </a:cubicBezTo>
                    <a:cubicBezTo>
                      <a:pt x="20" y="35"/>
                      <a:pt x="20" y="36"/>
                      <a:pt x="10" y="38"/>
                    </a:cubicBezTo>
                    <a:cubicBezTo>
                      <a:pt x="0" y="48"/>
                      <a:pt x="8" y="34"/>
                      <a:pt x="10" y="32"/>
                    </a:cubicBezTo>
                    <a:cubicBezTo>
                      <a:pt x="13" y="30"/>
                      <a:pt x="19" y="29"/>
                      <a:pt x="22" y="29"/>
                    </a:cubicBezTo>
                    <a:cubicBezTo>
                      <a:pt x="21" y="21"/>
                      <a:pt x="22" y="19"/>
                      <a:pt x="30" y="21"/>
                    </a:cubicBezTo>
                    <a:cubicBezTo>
                      <a:pt x="36" y="16"/>
                      <a:pt x="34" y="9"/>
                      <a:pt x="40" y="5"/>
                    </a:cubicBezTo>
                    <a:cubicBezTo>
                      <a:pt x="41" y="4"/>
                      <a:pt x="44" y="5"/>
                      <a:pt x="45" y="3"/>
                    </a:cubicBezTo>
                    <a:cubicBezTo>
                      <a:pt x="46" y="2"/>
                      <a:pt x="44" y="1"/>
                      <a:pt x="43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48" name="Freeform 876"/>
              <p:cNvSpPr>
                <a:spLocks/>
              </p:cNvSpPr>
              <p:nvPr/>
            </p:nvSpPr>
            <p:spPr bwMode="auto">
              <a:xfrm>
                <a:off x="746" y="2188"/>
                <a:ext cx="31" cy="16"/>
              </a:xfrm>
              <a:custGeom>
                <a:avLst/>
                <a:gdLst>
                  <a:gd name="T0" fmla="*/ 62 w 62"/>
                  <a:gd name="T1" fmla="*/ 27 h 33"/>
                  <a:gd name="T2" fmla="*/ 41 w 62"/>
                  <a:gd name="T3" fmla="*/ 21 h 33"/>
                  <a:gd name="T4" fmla="*/ 11 w 62"/>
                  <a:gd name="T5" fmla="*/ 12 h 33"/>
                  <a:gd name="T6" fmla="*/ 0 w 62"/>
                  <a:gd name="T7" fmla="*/ 9 h 33"/>
                  <a:gd name="T8" fmla="*/ 12 w 62"/>
                  <a:gd name="T9" fmla="*/ 0 h 33"/>
                  <a:gd name="T10" fmla="*/ 42 w 62"/>
                  <a:gd name="T11" fmla="*/ 2 h 33"/>
                  <a:gd name="T12" fmla="*/ 57 w 62"/>
                  <a:gd name="T13" fmla="*/ 18 h 33"/>
                  <a:gd name="T14" fmla="*/ 62 w 62"/>
                  <a:gd name="T15" fmla="*/ 27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" h="33">
                    <a:moveTo>
                      <a:pt x="62" y="27"/>
                    </a:moveTo>
                    <a:cubicBezTo>
                      <a:pt x="52" y="33"/>
                      <a:pt x="49" y="25"/>
                      <a:pt x="41" y="21"/>
                    </a:cubicBezTo>
                    <a:cubicBezTo>
                      <a:pt x="36" y="5"/>
                      <a:pt x="34" y="11"/>
                      <a:pt x="11" y="12"/>
                    </a:cubicBezTo>
                    <a:cubicBezTo>
                      <a:pt x="6" y="28"/>
                      <a:pt x="5" y="22"/>
                      <a:pt x="0" y="9"/>
                    </a:cubicBezTo>
                    <a:cubicBezTo>
                      <a:pt x="5" y="6"/>
                      <a:pt x="7" y="2"/>
                      <a:pt x="12" y="0"/>
                    </a:cubicBezTo>
                    <a:cubicBezTo>
                      <a:pt x="22" y="1"/>
                      <a:pt x="32" y="0"/>
                      <a:pt x="42" y="2"/>
                    </a:cubicBezTo>
                    <a:cubicBezTo>
                      <a:pt x="44" y="3"/>
                      <a:pt x="45" y="16"/>
                      <a:pt x="57" y="18"/>
                    </a:cubicBezTo>
                    <a:cubicBezTo>
                      <a:pt x="59" y="27"/>
                      <a:pt x="56" y="25"/>
                      <a:pt x="62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49" name="Freeform 877"/>
              <p:cNvSpPr>
                <a:spLocks/>
              </p:cNvSpPr>
              <p:nvPr/>
            </p:nvSpPr>
            <p:spPr bwMode="auto">
              <a:xfrm>
                <a:off x="745" y="2201"/>
                <a:ext cx="33" cy="75"/>
              </a:xfrm>
              <a:custGeom>
                <a:avLst/>
                <a:gdLst>
                  <a:gd name="T0" fmla="*/ 62 w 67"/>
                  <a:gd name="T1" fmla="*/ 141 h 156"/>
                  <a:gd name="T2" fmla="*/ 56 w 67"/>
                  <a:gd name="T3" fmla="*/ 128 h 156"/>
                  <a:gd name="T4" fmla="*/ 48 w 67"/>
                  <a:gd name="T5" fmla="*/ 120 h 156"/>
                  <a:gd name="T6" fmla="*/ 47 w 67"/>
                  <a:gd name="T7" fmla="*/ 114 h 156"/>
                  <a:gd name="T8" fmla="*/ 41 w 67"/>
                  <a:gd name="T9" fmla="*/ 117 h 156"/>
                  <a:gd name="T10" fmla="*/ 30 w 67"/>
                  <a:gd name="T11" fmla="*/ 96 h 156"/>
                  <a:gd name="T12" fmla="*/ 30 w 67"/>
                  <a:gd name="T13" fmla="*/ 80 h 156"/>
                  <a:gd name="T14" fmla="*/ 15 w 67"/>
                  <a:gd name="T15" fmla="*/ 60 h 156"/>
                  <a:gd name="T16" fmla="*/ 11 w 67"/>
                  <a:gd name="T17" fmla="*/ 59 h 156"/>
                  <a:gd name="T18" fmla="*/ 0 w 67"/>
                  <a:gd name="T19" fmla="*/ 42 h 156"/>
                  <a:gd name="T20" fmla="*/ 2 w 67"/>
                  <a:gd name="T21" fmla="*/ 3 h 156"/>
                  <a:gd name="T22" fmla="*/ 6 w 67"/>
                  <a:gd name="T23" fmla="*/ 12 h 156"/>
                  <a:gd name="T24" fmla="*/ 8 w 67"/>
                  <a:gd name="T25" fmla="*/ 29 h 156"/>
                  <a:gd name="T26" fmla="*/ 14 w 67"/>
                  <a:gd name="T27" fmla="*/ 30 h 156"/>
                  <a:gd name="T28" fmla="*/ 15 w 67"/>
                  <a:gd name="T29" fmla="*/ 35 h 156"/>
                  <a:gd name="T30" fmla="*/ 23 w 67"/>
                  <a:gd name="T31" fmla="*/ 63 h 156"/>
                  <a:gd name="T32" fmla="*/ 35 w 67"/>
                  <a:gd name="T33" fmla="*/ 78 h 156"/>
                  <a:gd name="T34" fmla="*/ 42 w 67"/>
                  <a:gd name="T35" fmla="*/ 98 h 156"/>
                  <a:gd name="T36" fmla="*/ 53 w 67"/>
                  <a:gd name="T37" fmla="*/ 114 h 156"/>
                  <a:gd name="T38" fmla="*/ 62 w 67"/>
                  <a:gd name="T39" fmla="*/ 125 h 156"/>
                  <a:gd name="T40" fmla="*/ 62 w 67"/>
                  <a:gd name="T41" fmla="*/ 14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" h="156">
                    <a:moveTo>
                      <a:pt x="62" y="141"/>
                    </a:moveTo>
                    <a:cubicBezTo>
                      <a:pt x="56" y="156"/>
                      <a:pt x="57" y="153"/>
                      <a:pt x="56" y="128"/>
                    </a:cubicBezTo>
                    <a:cubicBezTo>
                      <a:pt x="43" y="136"/>
                      <a:pt x="46" y="131"/>
                      <a:pt x="48" y="120"/>
                    </a:cubicBezTo>
                    <a:cubicBezTo>
                      <a:pt x="48" y="118"/>
                      <a:pt x="49" y="115"/>
                      <a:pt x="47" y="114"/>
                    </a:cubicBezTo>
                    <a:cubicBezTo>
                      <a:pt x="45" y="113"/>
                      <a:pt x="42" y="119"/>
                      <a:pt x="41" y="117"/>
                    </a:cubicBezTo>
                    <a:cubicBezTo>
                      <a:pt x="27" y="93"/>
                      <a:pt x="49" y="101"/>
                      <a:pt x="30" y="96"/>
                    </a:cubicBezTo>
                    <a:cubicBezTo>
                      <a:pt x="29" y="88"/>
                      <a:pt x="33" y="88"/>
                      <a:pt x="30" y="80"/>
                    </a:cubicBezTo>
                    <a:cubicBezTo>
                      <a:pt x="15" y="82"/>
                      <a:pt x="25" y="66"/>
                      <a:pt x="15" y="60"/>
                    </a:cubicBezTo>
                    <a:cubicBezTo>
                      <a:pt x="11" y="66"/>
                      <a:pt x="6" y="66"/>
                      <a:pt x="11" y="59"/>
                    </a:cubicBezTo>
                    <a:cubicBezTo>
                      <a:pt x="9" y="28"/>
                      <a:pt x="10" y="22"/>
                      <a:pt x="0" y="42"/>
                    </a:cubicBezTo>
                    <a:cubicBezTo>
                      <a:pt x="2" y="26"/>
                      <a:pt x="2" y="18"/>
                      <a:pt x="2" y="3"/>
                    </a:cubicBezTo>
                    <a:cubicBezTo>
                      <a:pt x="2" y="0"/>
                      <a:pt x="4" y="9"/>
                      <a:pt x="6" y="12"/>
                    </a:cubicBezTo>
                    <a:cubicBezTo>
                      <a:pt x="7" y="18"/>
                      <a:pt x="6" y="24"/>
                      <a:pt x="8" y="29"/>
                    </a:cubicBezTo>
                    <a:cubicBezTo>
                      <a:pt x="9" y="31"/>
                      <a:pt x="12" y="29"/>
                      <a:pt x="14" y="30"/>
                    </a:cubicBezTo>
                    <a:cubicBezTo>
                      <a:pt x="15" y="31"/>
                      <a:pt x="15" y="33"/>
                      <a:pt x="15" y="35"/>
                    </a:cubicBezTo>
                    <a:cubicBezTo>
                      <a:pt x="18" y="66"/>
                      <a:pt x="15" y="48"/>
                      <a:pt x="23" y="63"/>
                    </a:cubicBezTo>
                    <a:cubicBezTo>
                      <a:pt x="25" y="71"/>
                      <a:pt x="28" y="74"/>
                      <a:pt x="35" y="78"/>
                    </a:cubicBezTo>
                    <a:cubicBezTo>
                      <a:pt x="37" y="86"/>
                      <a:pt x="35" y="93"/>
                      <a:pt x="42" y="98"/>
                    </a:cubicBezTo>
                    <a:cubicBezTo>
                      <a:pt x="45" y="104"/>
                      <a:pt x="50" y="108"/>
                      <a:pt x="53" y="114"/>
                    </a:cubicBezTo>
                    <a:cubicBezTo>
                      <a:pt x="54" y="121"/>
                      <a:pt x="55" y="123"/>
                      <a:pt x="62" y="125"/>
                    </a:cubicBezTo>
                    <a:cubicBezTo>
                      <a:pt x="62" y="129"/>
                      <a:pt x="67" y="141"/>
                      <a:pt x="62" y="141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50" name="Freeform 878"/>
              <p:cNvSpPr>
                <a:spLocks/>
              </p:cNvSpPr>
              <p:nvPr/>
            </p:nvSpPr>
            <p:spPr bwMode="auto">
              <a:xfrm>
                <a:off x="648" y="2361"/>
                <a:ext cx="273" cy="510"/>
              </a:xfrm>
              <a:custGeom>
                <a:avLst/>
                <a:gdLst>
                  <a:gd name="T0" fmla="*/ 316 w 555"/>
                  <a:gd name="T1" fmla="*/ 0 h 1056"/>
                  <a:gd name="T2" fmla="*/ 325 w 555"/>
                  <a:gd name="T3" fmla="*/ 98 h 1056"/>
                  <a:gd name="T4" fmla="*/ 343 w 555"/>
                  <a:gd name="T5" fmla="*/ 126 h 1056"/>
                  <a:gd name="T6" fmla="*/ 373 w 555"/>
                  <a:gd name="T7" fmla="*/ 174 h 1056"/>
                  <a:gd name="T8" fmla="*/ 385 w 555"/>
                  <a:gd name="T9" fmla="*/ 237 h 1056"/>
                  <a:gd name="T10" fmla="*/ 376 w 555"/>
                  <a:gd name="T11" fmla="*/ 374 h 1056"/>
                  <a:gd name="T12" fmla="*/ 445 w 555"/>
                  <a:gd name="T13" fmla="*/ 464 h 1056"/>
                  <a:gd name="T14" fmla="*/ 492 w 555"/>
                  <a:gd name="T15" fmla="*/ 507 h 1056"/>
                  <a:gd name="T16" fmla="*/ 546 w 555"/>
                  <a:gd name="T17" fmla="*/ 561 h 1056"/>
                  <a:gd name="T18" fmla="*/ 474 w 555"/>
                  <a:gd name="T19" fmla="*/ 602 h 1056"/>
                  <a:gd name="T20" fmla="*/ 424 w 555"/>
                  <a:gd name="T21" fmla="*/ 596 h 1056"/>
                  <a:gd name="T22" fmla="*/ 400 w 555"/>
                  <a:gd name="T23" fmla="*/ 567 h 1056"/>
                  <a:gd name="T24" fmla="*/ 382 w 555"/>
                  <a:gd name="T25" fmla="*/ 591 h 1056"/>
                  <a:gd name="T26" fmla="*/ 354 w 555"/>
                  <a:gd name="T27" fmla="*/ 584 h 1056"/>
                  <a:gd name="T28" fmla="*/ 399 w 555"/>
                  <a:gd name="T29" fmla="*/ 630 h 1056"/>
                  <a:gd name="T30" fmla="*/ 370 w 555"/>
                  <a:gd name="T31" fmla="*/ 648 h 1056"/>
                  <a:gd name="T32" fmla="*/ 367 w 555"/>
                  <a:gd name="T33" fmla="*/ 644 h 1056"/>
                  <a:gd name="T34" fmla="*/ 397 w 555"/>
                  <a:gd name="T35" fmla="*/ 645 h 1056"/>
                  <a:gd name="T36" fmla="*/ 397 w 555"/>
                  <a:gd name="T37" fmla="*/ 677 h 1056"/>
                  <a:gd name="T38" fmla="*/ 369 w 555"/>
                  <a:gd name="T39" fmla="*/ 791 h 1056"/>
                  <a:gd name="T40" fmla="*/ 330 w 555"/>
                  <a:gd name="T41" fmla="*/ 929 h 1056"/>
                  <a:gd name="T42" fmla="*/ 307 w 555"/>
                  <a:gd name="T43" fmla="*/ 986 h 1056"/>
                  <a:gd name="T44" fmla="*/ 279 w 555"/>
                  <a:gd name="T45" fmla="*/ 1013 h 1056"/>
                  <a:gd name="T46" fmla="*/ 220 w 555"/>
                  <a:gd name="T47" fmla="*/ 1019 h 1056"/>
                  <a:gd name="T48" fmla="*/ 172 w 555"/>
                  <a:gd name="T49" fmla="*/ 990 h 1056"/>
                  <a:gd name="T50" fmla="*/ 171 w 555"/>
                  <a:gd name="T51" fmla="*/ 1025 h 1056"/>
                  <a:gd name="T52" fmla="*/ 184 w 555"/>
                  <a:gd name="T53" fmla="*/ 1047 h 1056"/>
                  <a:gd name="T54" fmla="*/ 108 w 555"/>
                  <a:gd name="T55" fmla="*/ 1053 h 1056"/>
                  <a:gd name="T56" fmla="*/ 79 w 555"/>
                  <a:gd name="T57" fmla="*/ 1037 h 1056"/>
                  <a:gd name="T58" fmla="*/ 79 w 555"/>
                  <a:gd name="T59" fmla="*/ 978 h 1056"/>
                  <a:gd name="T60" fmla="*/ 73 w 555"/>
                  <a:gd name="T61" fmla="*/ 873 h 1056"/>
                  <a:gd name="T62" fmla="*/ 67 w 555"/>
                  <a:gd name="T63" fmla="*/ 864 h 1056"/>
                  <a:gd name="T64" fmla="*/ 48 w 555"/>
                  <a:gd name="T65" fmla="*/ 815 h 1056"/>
                  <a:gd name="T66" fmla="*/ 28 w 555"/>
                  <a:gd name="T67" fmla="*/ 633 h 1056"/>
                  <a:gd name="T68" fmla="*/ 4 w 555"/>
                  <a:gd name="T69" fmla="*/ 351 h 1056"/>
                  <a:gd name="T70" fmla="*/ 6 w 555"/>
                  <a:gd name="T71" fmla="*/ 272 h 1056"/>
                  <a:gd name="T72" fmla="*/ 15 w 555"/>
                  <a:gd name="T73" fmla="*/ 176 h 1056"/>
                  <a:gd name="T74" fmla="*/ 46 w 555"/>
                  <a:gd name="T75" fmla="*/ 90 h 1056"/>
                  <a:gd name="T76" fmla="*/ 79 w 555"/>
                  <a:gd name="T77" fmla="*/ 42 h 1056"/>
                  <a:gd name="T78" fmla="*/ 103 w 555"/>
                  <a:gd name="T79" fmla="*/ 26 h 1056"/>
                  <a:gd name="T80" fmla="*/ 168 w 555"/>
                  <a:gd name="T81" fmla="*/ 23 h 1056"/>
                  <a:gd name="T82" fmla="*/ 219 w 555"/>
                  <a:gd name="T83" fmla="*/ 18 h 1056"/>
                  <a:gd name="T84" fmla="*/ 228 w 555"/>
                  <a:gd name="T85" fmla="*/ 36 h 1056"/>
                  <a:gd name="T86" fmla="*/ 262 w 555"/>
                  <a:gd name="T87" fmla="*/ 48 h 1056"/>
                  <a:gd name="T88" fmla="*/ 307 w 555"/>
                  <a:gd name="T89" fmla="*/ 6 h 1056"/>
                  <a:gd name="T90" fmla="*/ 316 w 555"/>
                  <a:gd name="T91" fmla="*/ 0 h 10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55" h="1056">
                    <a:moveTo>
                      <a:pt x="316" y="0"/>
                    </a:moveTo>
                    <a:cubicBezTo>
                      <a:pt x="320" y="14"/>
                      <a:pt x="316" y="69"/>
                      <a:pt x="325" y="98"/>
                    </a:cubicBezTo>
                    <a:cubicBezTo>
                      <a:pt x="329" y="119"/>
                      <a:pt x="335" y="114"/>
                      <a:pt x="343" y="126"/>
                    </a:cubicBezTo>
                    <a:cubicBezTo>
                      <a:pt x="351" y="138"/>
                      <a:pt x="366" y="156"/>
                      <a:pt x="373" y="174"/>
                    </a:cubicBezTo>
                    <a:cubicBezTo>
                      <a:pt x="380" y="194"/>
                      <a:pt x="385" y="237"/>
                      <a:pt x="385" y="237"/>
                    </a:cubicBezTo>
                    <a:cubicBezTo>
                      <a:pt x="383" y="260"/>
                      <a:pt x="385" y="346"/>
                      <a:pt x="376" y="374"/>
                    </a:cubicBezTo>
                    <a:cubicBezTo>
                      <a:pt x="386" y="412"/>
                      <a:pt x="426" y="441"/>
                      <a:pt x="445" y="464"/>
                    </a:cubicBezTo>
                    <a:cubicBezTo>
                      <a:pt x="464" y="486"/>
                      <a:pt x="475" y="491"/>
                      <a:pt x="492" y="507"/>
                    </a:cubicBezTo>
                    <a:cubicBezTo>
                      <a:pt x="509" y="523"/>
                      <a:pt x="549" y="545"/>
                      <a:pt x="546" y="561"/>
                    </a:cubicBezTo>
                    <a:cubicBezTo>
                      <a:pt x="555" y="578"/>
                      <a:pt x="496" y="589"/>
                      <a:pt x="474" y="602"/>
                    </a:cubicBezTo>
                    <a:cubicBezTo>
                      <a:pt x="456" y="607"/>
                      <a:pt x="436" y="602"/>
                      <a:pt x="424" y="596"/>
                    </a:cubicBezTo>
                    <a:cubicBezTo>
                      <a:pt x="412" y="590"/>
                      <a:pt x="407" y="568"/>
                      <a:pt x="400" y="567"/>
                    </a:cubicBezTo>
                    <a:cubicBezTo>
                      <a:pt x="393" y="566"/>
                      <a:pt x="390" y="588"/>
                      <a:pt x="382" y="591"/>
                    </a:cubicBezTo>
                    <a:cubicBezTo>
                      <a:pt x="374" y="594"/>
                      <a:pt x="351" y="578"/>
                      <a:pt x="354" y="584"/>
                    </a:cubicBezTo>
                    <a:cubicBezTo>
                      <a:pt x="357" y="590"/>
                      <a:pt x="396" y="619"/>
                      <a:pt x="399" y="630"/>
                    </a:cubicBezTo>
                    <a:cubicBezTo>
                      <a:pt x="391" y="635"/>
                      <a:pt x="370" y="648"/>
                      <a:pt x="370" y="648"/>
                    </a:cubicBezTo>
                    <a:cubicBezTo>
                      <a:pt x="361" y="652"/>
                      <a:pt x="363" y="644"/>
                      <a:pt x="367" y="644"/>
                    </a:cubicBezTo>
                    <a:cubicBezTo>
                      <a:pt x="371" y="644"/>
                      <a:pt x="392" y="640"/>
                      <a:pt x="397" y="645"/>
                    </a:cubicBezTo>
                    <a:cubicBezTo>
                      <a:pt x="402" y="650"/>
                      <a:pt x="402" y="653"/>
                      <a:pt x="397" y="677"/>
                    </a:cubicBezTo>
                    <a:cubicBezTo>
                      <a:pt x="391" y="702"/>
                      <a:pt x="379" y="757"/>
                      <a:pt x="369" y="791"/>
                    </a:cubicBezTo>
                    <a:cubicBezTo>
                      <a:pt x="358" y="833"/>
                      <a:pt x="340" y="897"/>
                      <a:pt x="330" y="929"/>
                    </a:cubicBezTo>
                    <a:cubicBezTo>
                      <a:pt x="320" y="961"/>
                      <a:pt x="315" y="972"/>
                      <a:pt x="307" y="986"/>
                    </a:cubicBezTo>
                    <a:cubicBezTo>
                      <a:pt x="299" y="1000"/>
                      <a:pt x="293" y="1008"/>
                      <a:pt x="279" y="1013"/>
                    </a:cubicBezTo>
                    <a:cubicBezTo>
                      <a:pt x="265" y="1015"/>
                      <a:pt x="238" y="1023"/>
                      <a:pt x="220" y="1019"/>
                    </a:cubicBezTo>
                    <a:cubicBezTo>
                      <a:pt x="202" y="1015"/>
                      <a:pt x="180" y="989"/>
                      <a:pt x="172" y="990"/>
                    </a:cubicBezTo>
                    <a:cubicBezTo>
                      <a:pt x="161" y="991"/>
                      <a:pt x="169" y="1016"/>
                      <a:pt x="171" y="1025"/>
                    </a:cubicBezTo>
                    <a:cubicBezTo>
                      <a:pt x="173" y="1034"/>
                      <a:pt x="194" y="1042"/>
                      <a:pt x="184" y="1047"/>
                    </a:cubicBezTo>
                    <a:cubicBezTo>
                      <a:pt x="153" y="1053"/>
                      <a:pt x="151" y="1056"/>
                      <a:pt x="108" y="1053"/>
                    </a:cubicBezTo>
                    <a:cubicBezTo>
                      <a:pt x="96" y="1045"/>
                      <a:pt x="93" y="1042"/>
                      <a:pt x="79" y="1037"/>
                    </a:cubicBezTo>
                    <a:cubicBezTo>
                      <a:pt x="73" y="1019"/>
                      <a:pt x="76" y="996"/>
                      <a:pt x="79" y="978"/>
                    </a:cubicBezTo>
                    <a:cubicBezTo>
                      <a:pt x="77" y="943"/>
                      <a:pt x="92" y="902"/>
                      <a:pt x="73" y="873"/>
                    </a:cubicBezTo>
                    <a:cubicBezTo>
                      <a:pt x="71" y="870"/>
                      <a:pt x="68" y="867"/>
                      <a:pt x="67" y="864"/>
                    </a:cubicBezTo>
                    <a:cubicBezTo>
                      <a:pt x="60" y="849"/>
                      <a:pt x="54" y="829"/>
                      <a:pt x="48" y="815"/>
                    </a:cubicBezTo>
                    <a:cubicBezTo>
                      <a:pt x="42" y="777"/>
                      <a:pt x="35" y="707"/>
                      <a:pt x="28" y="633"/>
                    </a:cubicBezTo>
                    <a:cubicBezTo>
                      <a:pt x="23" y="562"/>
                      <a:pt x="3" y="438"/>
                      <a:pt x="4" y="351"/>
                    </a:cubicBezTo>
                    <a:cubicBezTo>
                      <a:pt x="0" y="291"/>
                      <a:pt x="4" y="301"/>
                      <a:pt x="6" y="272"/>
                    </a:cubicBezTo>
                    <a:cubicBezTo>
                      <a:pt x="8" y="243"/>
                      <a:pt x="8" y="206"/>
                      <a:pt x="15" y="176"/>
                    </a:cubicBezTo>
                    <a:cubicBezTo>
                      <a:pt x="22" y="146"/>
                      <a:pt x="35" y="112"/>
                      <a:pt x="46" y="90"/>
                    </a:cubicBezTo>
                    <a:cubicBezTo>
                      <a:pt x="57" y="76"/>
                      <a:pt x="63" y="47"/>
                      <a:pt x="79" y="42"/>
                    </a:cubicBezTo>
                    <a:cubicBezTo>
                      <a:pt x="89" y="32"/>
                      <a:pt x="88" y="29"/>
                      <a:pt x="103" y="26"/>
                    </a:cubicBezTo>
                    <a:cubicBezTo>
                      <a:pt x="118" y="23"/>
                      <a:pt x="149" y="24"/>
                      <a:pt x="168" y="23"/>
                    </a:cubicBezTo>
                    <a:cubicBezTo>
                      <a:pt x="187" y="22"/>
                      <a:pt x="209" y="16"/>
                      <a:pt x="219" y="18"/>
                    </a:cubicBezTo>
                    <a:cubicBezTo>
                      <a:pt x="230" y="19"/>
                      <a:pt x="221" y="31"/>
                      <a:pt x="228" y="36"/>
                    </a:cubicBezTo>
                    <a:cubicBezTo>
                      <a:pt x="235" y="41"/>
                      <a:pt x="253" y="50"/>
                      <a:pt x="262" y="48"/>
                    </a:cubicBezTo>
                    <a:cubicBezTo>
                      <a:pt x="275" y="43"/>
                      <a:pt x="298" y="14"/>
                      <a:pt x="307" y="6"/>
                    </a:cubicBezTo>
                    <a:cubicBezTo>
                      <a:pt x="317" y="3"/>
                      <a:pt x="316" y="6"/>
                      <a:pt x="31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51" name="Freeform 879"/>
              <p:cNvSpPr>
                <a:spLocks/>
              </p:cNvSpPr>
              <p:nvPr/>
            </p:nvSpPr>
            <p:spPr bwMode="auto">
              <a:xfrm>
                <a:off x="681" y="2777"/>
                <a:ext cx="52" cy="62"/>
              </a:xfrm>
              <a:custGeom>
                <a:avLst/>
                <a:gdLst>
                  <a:gd name="T0" fmla="*/ 0 w 105"/>
                  <a:gd name="T1" fmla="*/ 0 h 129"/>
                  <a:gd name="T2" fmla="*/ 51 w 105"/>
                  <a:gd name="T3" fmla="*/ 72 h 129"/>
                  <a:gd name="T4" fmla="*/ 105 w 105"/>
                  <a:gd name="T5" fmla="*/ 129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05" h="129">
                    <a:moveTo>
                      <a:pt x="0" y="0"/>
                    </a:moveTo>
                    <a:cubicBezTo>
                      <a:pt x="32" y="11"/>
                      <a:pt x="24" y="54"/>
                      <a:pt x="51" y="72"/>
                    </a:cubicBezTo>
                    <a:cubicBezTo>
                      <a:pt x="68" y="107"/>
                      <a:pt x="71" y="112"/>
                      <a:pt x="105" y="129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52" name="Freeform 880"/>
              <p:cNvSpPr>
                <a:spLocks/>
              </p:cNvSpPr>
              <p:nvPr/>
            </p:nvSpPr>
            <p:spPr bwMode="auto">
              <a:xfrm>
                <a:off x="671" y="2405"/>
                <a:ext cx="240" cy="418"/>
              </a:xfrm>
              <a:custGeom>
                <a:avLst/>
                <a:gdLst>
                  <a:gd name="T0" fmla="*/ 398 w 486"/>
                  <a:gd name="T1" fmla="*/ 494 h 866"/>
                  <a:gd name="T2" fmla="*/ 347 w 486"/>
                  <a:gd name="T3" fmla="*/ 457 h 866"/>
                  <a:gd name="T4" fmla="*/ 326 w 486"/>
                  <a:gd name="T5" fmla="*/ 485 h 866"/>
                  <a:gd name="T6" fmla="*/ 301 w 486"/>
                  <a:gd name="T7" fmla="*/ 484 h 866"/>
                  <a:gd name="T8" fmla="*/ 307 w 486"/>
                  <a:gd name="T9" fmla="*/ 524 h 866"/>
                  <a:gd name="T10" fmla="*/ 293 w 486"/>
                  <a:gd name="T11" fmla="*/ 539 h 866"/>
                  <a:gd name="T12" fmla="*/ 281 w 486"/>
                  <a:gd name="T13" fmla="*/ 578 h 866"/>
                  <a:gd name="T14" fmla="*/ 317 w 486"/>
                  <a:gd name="T15" fmla="*/ 590 h 866"/>
                  <a:gd name="T16" fmla="*/ 290 w 486"/>
                  <a:gd name="T17" fmla="*/ 692 h 866"/>
                  <a:gd name="T18" fmla="*/ 275 w 486"/>
                  <a:gd name="T19" fmla="*/ 734 h 866"/>
                  <a:gd name="T20" fmla="*/ 239 w 486"/>
                  <a:gd name="T21" fmla="*/ 827 h 866"/>
                  <a:gd name="T22" fmla="*/ 218 w 486"/>
                  <a:gd name="T23" fmla="*/ 866 h 866"/>
                  <a:gd name="T24" fmla="*/ 176 w 486"/>
                  <a:gd name="T25" fmla="*/ 863 h 866"/>
                  <a:gd name="T26" fmla="*/ 158 w 486"/>
                  <a:gd name="T27" fmla="*/ 851 h 866"/>
                  <a:gd name="T28" fmla="*/ 131 w 486"/>
                  <a:gd name="T29" fmla="*/ 821 h 866"/>
                  <a:gd name="T30" fmla="*/ 101 w 486"/>
                  <a:gd name="T31" fmla="*/ 779 h 866"/>
                  <a:gd name="T32" fmla="*/ 77 w 486"/>
                  <a:gd name="T33" fmla="*/ 755 h 866"/>
                  <a:gd name="T34" fmla="*/ 65 w 486"/>
                  <a:gd name="T35" fmla="*/ 740 h 866"/>
                  <a:gd name="T36" fmla="*/ 59 w 486"/>
                  <a:gd name="T37" fmla="*/ 719 h 866"/>
                  <a:gd name="T38" fmla="*/ 26 w 486"/>
                  <a:gd name="T39" fmla="*/ 662 h 866"/>
                  <a:gd name="T40" fmla="*/ 23 w 486"/>
                  <a:gd name="T41" fmla="*/ 653 h 866"/>
                  <a:gd name="T42" fmla="*/ 11 w 486"/>
                  <a:gd name="T43" fmla="*/ 629 h 866"/>
                  <a:gd name="T44" fmla="*/ 5 w 486"/>
                  <a:gd name="T45" fmla="*/ 611 h 866"/>
                  <a:gd name="T46" fmla="*/ 5 w 486"/>
                  <a:gd name="T47" fmla="*/ 227 h 866"/>
                  <a:gd name="T48" fmla="*/ 23 w 486"/>
                  <a:gd name="T49" fmla="*/ 155 h 866"/>
                  <a:gd name="T50" fmla="*/ 89 w 486"/>
                  <a:gd name="T51" fmla="*/ 23 h 866"/>
                  <a:gd name="T52" fmla="*/ 167 w 486"/>
                  <a:gd name="T53" fmla="*/ 40 h 866"/>
                  <a:gd name="T54" fmla="*/ 226 w 486"/>
                  <a:gd name="T55" fmla="*/ 115 h 866"/>
                  <a:gd name="T56" fmla="*/ 220 w 486"/>
                  <a:gd name="T57" fmla="*/ 34 h 866"/>
                  <a:gd name="T58" fmla="*/ 236 w 486"/>
                  <a:gd name="T59" fmla="*/ 13 h 866"/>
                  <a:gd name="T60" fmla="*/ 269 w 486"/>
                  <a:gd name="T61" fmla="*/ 10 h 866"/>
                  <a:gd name="T62" fmla="*/ 284 w 486"/>
                  <a:gd name="T63" fmla="*/ 74 h 866"/>
                  <a:gd name="T64" fmla="*/ 299 w 486"/>
                  <a:gd name="T65" fmla="*/ 185 h 866"/>
                  <a:gd name="T66" fmla="*/ 332 w 486"/>
                  <a:gd name="T67" fmla="*/ 323 h 866"/>
                  <a:gd name="T68" fmla="*/ 286 w 486"/>
                  <a:gd name="T69" fmla="*/ 337 h 866"/>
                  <a:gd name="T70" fmla="*/ 344 w 486"/>
                  <a:gd name="T71" fmla="*/ 347 h 866"/>
                  <a:gd name="T72" fmla="*/ 412 w 486"/>
                  <a:gd name="T73" fmla="*/ 416 h 866"/>
                  <a:gd name="T74" fmla="*/ 482 w 486"/>
                  <a:gd name="T75" fmla="*/ 467 h 866"/>
                  <a:gd name="T76" fmla="*/ 418 w 486"/>
                  <a:gd name="T77" fmla="*/ 499 h 866"/>
                  <a:gd name="T78" fmla="*/ 398 w 486"/>
                  <a:gd name="T79" fmla="*/ 494 h 8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6" h="866">
                    <a:moveTo>
                      <a:pt x="398" y="494"/>
                    </a:moveTo>
                    <a:cubicBezTo>
                      <a:pt x="380" y="495"/>
                      <a:pt x="364" y="453"/>
                      <a:pt x="347" y="457"/>
                    </a:cubicBezTo>
                    <a:cubicBezTo>
                      <a:pt x="335" y="456"/>
                      <a:pt x="334" y="481"/>
                      <a:pt x="326" y="485"/>
                    </a:cubicBezTo>
                    <a:cubicBezTo>
                      <a:pt x="318" y="489"/>
                      <a:pt x="304" y="478"/>
                      <a:pt x="301" y="484"/>
                    </a:cubicBezTo>
                    <a:cubicBezTo>
                      <a:pt x="292" y="487"/>
                      <a:pt x="308" y="515"/>
                      <a:pt x="307" y="524"/>
                    </a:cubicBezTo>
                    <a:cubicBezTo>
                      <a:pt x="306" y="533"/>
                      <a:pt x="297" y="530"/>
                      <a:pt x="293" y="539"/>
                    </a:cubicBezTo>
                    <a:cubicBezTo>
                      <a:pt x="284" y="553"/>
                      <a:pt x="283" y="561"/>
                      <a:pt x="281" y="578"/>
                    </a:cubicBezTo>
                    <a:cubicBezTo>
                      <a:pt x="296" y="588"/>
                      <a:pt x="306" y="574"/>
                      <a:pt x="317" y="590"/>
                    </a:cubicBezTo>
                    <a:cubicBezTo>
                      <a:pt x="312" y="626"/>
                      <a:pt x="301" y="658"/>
                      <a:pt x="290" y="692"/>
                    </a:cubicBezTo>
                    <a:cubicBezTo>
                      <a:pt x="285" y="706"/>
                      <a:pt x="283" y="722"/>
                      <a:pt x="275" y="734"/>
                    </a:cubicBezTo>
                    <a:cubicBezTo>
                      <a:pt x="267" y="766"/>
                      <a:pt x="250" y="795"/>
                      <a:pt x="239" y="827"/>
                    </a:cubicBezTo>
                    <a:cubicBezTo>
                      <a:pt x="234" y="842"/>
                      <a:pt x="234" y="861"/>
                      <a:pt x="218" y="866"/>
                    </a:cubicBezTo>
                    <a:cubicBezTo>
                      <a:pt x="204" y="865"/>
                      <a:pt x="190" y="866"/>
                      <a:pt x="176" y="863"/>
                    </a:cubicBezTo>
                    <a:cubicBezTo>
                      <a:pt x="169" y="861"/>
                      <a:pt x="158" y="851"/>
                      <a:pt x="158" y="851"/>
                    </a:cubicBezTo>
                    <a:cubicBezTo>
                      <a:pt x="148" y="837"/>
                      <a:pt x="138" y="841"/>
                      <a:pt x="131" y="821"/>
                    </a:cubicBezTo>
                    <a:cubicBezTo>
                      <a:pt x="124" y="801"/>
                      <a:pt x="119" y="791"/>
                      <a:pt x="101" y="779"/>
                    </a:cubicBezTo>
                    <a:cubicBezTo>
                      <a:pt x="97" y="766"/>
                      <a:pt x="88" y="763"/>
                      <a:pt x="77" y="755"/>
                    </a:cubicBezTo>
                    <a:cubicBezTo>
                      <a:pt x="67" y="726"/>
                      <a:pt x="83" y="767"/>
                      <a:pt x="65" y="740"/>
                    </a:cubicBezTo>
                    <a:cubicBezTo>
                      <a:pt x="61" y="734"/>
                      <a:pt x="63" y="725"/>
                      <a:pt x="59" y="719"/>
                    </a:cubicBezTo>
                    <a:cubicBezTo>
                      <a:pt x="48" y="699"/>
                      <a:pt x="35" y="683"/>
                      <a:pt x="26" y="662"/>
                    </a:cubicBezTo>
                    <a:cubicBezTo>
                      <a:pt x="25" y="659"/>
                      <a:pt x="24" y="656"/>
                      <a:pt x="23" y="653"/>
                    </a:cubicBezTo>
                    <a:cubicBezTo>
                      <a:pt x="19" y="645"/>
                      <a:pt x="15" y="637"/>
                      <a:pt x="11" y="629"/>
                    </a:cubicBezTo>
                    <a:cubicBezTo>
                      <a:pt x="8" y="623"/>
                      <a:pt x="5" y="611"/>
                      <a:pt x="5" y="611"/>
                    </a:cubicBezTo>
                    <a:cubicBezTo>
                      <a:pt x="1" y="426"/>
                      <a:pt x="0" y="448"/>
                      <a:pt x="5" y="227"/>
                    </a:cubicBezTo>
                    <a:cubicBezTo>
                      <a:pt x="6" y="202"/>
                      <a:pt x="9" y="176"/>
                      <a:pt x="23" y="155"/>
                    </a:cubicBezTo>
                    <a:cubicBezTo>
                      <a:pt x="32" y="109"/>
                      <a:pt x="49" y="50"/>
                      <a:pt x="89" y="23"/>
                    </a:cubicBezTo>
                    <a:cubicBezTo>
                      <a:pt x="113" y="7"/>
                      <a:pt x="144" y="28"/>
                      <a:pt x="167" y="40"/>
                    </a:cubicBezTo>
                    <a:cubicBezTo>
                      <a:pt x="190" y="55"/>
                      <a:pt x="217" y="116"/>
                      <a:pt x="226" y="115"/>
                    </a:cubicBezTo>
                    <a:cubicBezTo>
                      <a:pt x="235" y="114"/>
                      <a:pt x="218" y="51"/>
                      <a:pt x="220" y="34"/>
                    </a:cubicBezTo>
                    <a:cubicBezTo>
                      <a:pt x="222" y="17"/>
                      <a:pt x="230" y="19"/>
                      <a:pt x="236" y="13"/>
                    </a:cubicBezTo>
                    <a:cubicBezTo>
                      <a:pt x="244" y="9"/>
                      <a:pt x="261" y="0"/>
                      <a:pt x="269" y="10"/>
                    </a:cubicBezTo>
                    <a:cubicBezTo>
                      <a:pt x="281" y="28"/>
                      <a:pt x="279" y="45"/>
                      <a:pt x="284" y="74"/>
                    </a:cubicBezTo>
                    <a:cubicBezTo>
                      <a:pt x="289" y="103"/>
                      <a:pt x="291" y="144"/>
                      <a:pt x="299" y="185"/>
                    </a:cubicBezTo>
                    <a:cubicBezTo>
                      <a:pt x="314" y="231"/>
                      <a:pt x="305" y="282"/>
                      <a:pt x="332" y="323"/>
                    </a:cubicBezTo>
                    <a:cubicBezTo>
                      <a:pt x="330" y="326"/>
                      <a:pt x="284" y="334"/>
                      <a:pt x="286" y="337"/>
                    </a:cubicBezTo>
                    <a:cubicBezTo>
                      <a:pt x="289" y="344"/>
                      <a:pt x="338" y="342"/>
                      <a:pt x="344" y="347"/>
                    </a:cubicBezTo>
                    <a:cubicBezTo>
                      <a:pt x="360" y="361"/>
                      <a:pt x="388" y="395"/>
                      <a:pt x="412" y="416"/>
                    </a:cubicBezTo>
                    <a:cubicBezTo>
                      <a:pt x="429" y="431"/>
                      <a:pt x="481" y="453"/>
                      <a:pt x="482" y="467"/>
                    </a:cubicBezTo>
                    <a:cubicBezTo>
                      <a:pt x="486" y="478"/>
                      <a:pt x="432" y="495"/>
                      <a:pt x="418" y="499"/>
                    </a:cubicBezTo>
                    <a:cubicBezTo>
                      <a:pt x="404" y="503"/>
                      <a:pt x="402" y="495"/>
                      <a:pt x="398" y="494"/>
                    </a:cubicBezTo>
                    <a:close/>
                  </a:path>
                </a:pathLst>
              </a:custGeom>
              <a:solidFill>
                <a:srgbClr val="80808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53" name="Freeform 881"/>
              <p:cNvSpPr>
                <a:spLocks/>
              </p:cNvSpPr>
              <p:nvPr/>
            </p:nvSpPr>
            <p:spPr bwMode="auto">
              <a:xfrm>
                <a:off x="752" y="2747"/>
                <a:ext cx="44" cy="42"/>
              </a:xfrm>
              <a:custGeom>
                <a:avLst/>
                <a:gdLst>
                  <a:gd name="T0" fmla="*/ 84 w 90"/>
                  <a:gd name="T1" fmla="*/ 39 h 87"/>
                  <a:gd name="T2" fmla="*/ 54 w 90"/>
                  <a:gd name="T3" fmla="*/ 9 h 87"/>
                  <a:gd name="T4" fmla="*/ 48 w 90"/>
                  <a:gd name="T5" fmla="*/ 0 h 87"/>
                  <a:gd name="T6" fmla="*/ 39 w 90"/>
                  <a:gd name="T7" fmla="*/ 18 h 87"/>
                  <a:gd name="T8" fmla="*/ 9 w 90"/>
                  <a:gd name="T9" fmla="*/ 87 h 87"/>
                  <a:gd name="T10" fmla="*/ 0 w 90"/>
                  <a:gd name="T11" fmla="*/ 84 h 87"/>
                  <a:gd name="T12" fmla="*/ 9 w 90"/>
                  <a:gd name="T13" fmla="*/ 81 h 87"/>
                  <a:gd name="T14" fmla="*/ 30 w 90"/>
                  <a:gd name="T15" fmla="*/ 36 h 87"/>
                  <a:gd name="T16" fmla="*/ 45 w 90"/>
                  <a:gd name="T17" fmla="*/ 6 h 87"/>
                  <a:gd name="T18" fmla="*/ 60 w 90"/>
                  <a:gd name="T19" fmla="*/ 9 h 87"/>
                  <a:gd name="T20" fmla="*/ 63 w 90"/>
                  <a:gd name="T21" fmla="*/ 18 h 87"/>
                  <a:gd name="T22" fmla="*/ 81 w 90"/>
                  <a:gd name="T23" fmla="*/ 27 h 87"/>
                  <a:gd name="T24" fmla="*/ 84 w 90"/>
                  <a:gd name="T25" fmla="*/ 39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0" h="87">
                    <a:moveTo>
                      <a:pt x="84" y="39"/>
                    </a:moveTo>
                    <a:cubicBezTo>
                      <a:pt x="77" y="28"/>
                      <a:pt x="65" y="16"/>
                      <a:pt x="54" y="9"/>
                    </a:cubicBezTo>
                    <a:cubicBezTo>
                      <a:pt x="52" y="6"/>
                      <a:pt x="52" y="0"/>
                      <a:pt x="48" y="0"/>
                    </a:cubicBezTo>
                    <a:cubicBezTo>
                      <a:pt x="44" y="0"/>
                      <a:pt x="40" y="16"/>
                      <a:pt x="39" y="18"/>
                    </a:cubicBezTo>
                    <a:cubicBezTo>
                      <a:pt x="33" y="41"/>
                      <a:pt x="30" y="73"/>
                      <a:pt x="9" y="87"/>
                    </a:cubicBezTo>
                    <a:cubicBezTo>
                      <a:pt x="6" y="86"/>
                      <a:pt x="0" y="87"/>
                      <a:pt x="0" y="84"/>
                    </a:cubicBezTo>
                    <a:cubicBezTo>
                      <a:pt x="0" y="81"/>
                      <a:pt x="7" y="83"/>
                      <a:pt x="9" y="81"/>
                    </a:cubicBezTo>
                    <a:cubicBezTo>
                      <a:pt x="11" y="79"/>
                      <a:pt x="23" y="45"/>
                      <a:pt x="30" y="36"/>
                    </a:cubicBezTo>
                    <a:cubicBezTo>
                      <a:pt x="33" y="19"/>
                      <a:pt x="40" y="21"/>
                      <a:pt x="45" y="6"/>
                    </a:cubicBezTo>
                    <a:cubicBezTo>
                      <a:pt x="50" y="7"/>
                      <a:pt x="56" y="6"/>
                      <a:pt x="60" y="9"/>
                    </a:cubicBezTo>
                    <a:cubicBezTo>
                      <a:pt x="63" y="11"/>
                      <a:pt x="61" y="16"/>
                      <a:pt x="63" y="18"/>
                    </a:cubicBezTo>
                    <a:cubicBezTo>
                      <a:pt x="68" y="23"/>
                      <a:pt x="75" y="23"/>
                      <a:pt x="81" y="27"/>
                    </a:cubicBezTo>
                    <a:cubicBezTo>
                      <a:pt x="88" y="37"/>
                      <a:pt x="90" y="33"/>
                      <a:pt x="84" y="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54" name="Freeform 882"/>
              <p:cNvSpPr>
                <a:spLocks/>
              </p:cNvSpPr>
              <p:nvPr/>
            </p:nvSpPr>
            <p:spPr bwMode="auto">
              <a:xfrm>
                <a:off x="681" y="2385"/>
                <a:ext cx="67" cy="49"/>
              </a:xfrm>
              <a:custGeom>
                <a:avLst/>
                <a:gdLst>
                  <a:gd name="T0" fmla="*/ 136 w 136"/>
                  <a:gd name="T1" fmla="*/ 36 h 102"/>
                  <a:gd name="T2" fmla="*/ 124 w 136"/>
                  <a:gd name="T3" fmla="*/ 54 h 102"/>
                  <a:gd name="T4" fmla="*/ 112 w 136"/>
                  <a:gd name="T5" fmla="*/ 36 h 102"/>
                  <a:gd name="T6" fmla="*/ 94 w 136"/>
                  <a:gd name="T7" fmla="*/ 30 h 102"/>
                  <a:gd name="T8" fmla="*/ 64 w 136"/>
                  <a:gd name="T9" fmla="*/ 36 h 102"/>
                  <a:gd name="T10" fmla="*/ 52 w 136"/>
                  <a:gd name="T11" fmla="*/ 54 h 102"/>
                  <a:gd name="T12" fmla="*/ 22 w 136"/>
                  <a:gd name="T13" fmla="*/ 87 h 102"/>
                  <a:gd name="T14" fmla="*/ 34 w 136"/>
                  <a:gd name="T15" fmla="*/ 63 h 102"/>
                  <a:gd name="T16" fmla="*/ 61 w 136"/>
                  <a:gd name="T17" fmla="*/ 18 h 102"/>
                  <a:gd name="T18" fmla="*/ 79 w 136"/>
                  <a:gd name="T19" fmla="*/ 6 h 102"/>
                  <a:gd name="T20" fmla="*/ 136 w 136"/>
                  <a:gd name="T21" fmla="*/ 36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6" h="102">
                    <a:moveTo>
                      <a:pt x="136" y="36"/>
                    </a:moveTo>
                    <a:cubicBezTo>
                      <a:pt x="135" y="43"/>
                      <a:pt x="130" y="58"/>
                      <a:pt x="124" y="54"/>
                    </a:cubicBezTo>
                    <a:cubicBezTo>
                      <a:pt x="118" y="50"/>
                      <a:pt x="116" y="42"/>
                      <a:pt x="112" y="36"/>
                    </a:cubicBezTo>
                    <a:cubicBezTo>
                      <a:pt x="108" y="31"/>
                      <a:pt x="94" y="30"/>
                      <a:pt x="94" y="30"/>
                    </a:cubicBezTo>
                    <a:cubicBezTo>
                      <a:pt x="84" y="31"/>
                      <a:pt x="71" y="29"/>
                      <a:pt x="64" y="36"/>
                    </a:cubicBezTo>
                    <a:cubicBezTo>
                      <a:pt x="59" y="41"/>
                      <a:pt x="52" y="54"/>
                      <a:pt x="52" y="54"/>
                    </a:cubicBezTo>
                    <a:cubicBezTo>
                      <a:pt x="49" y="71"/>
                      <a:pt x="39" y="83"/>
                      <a:pt x="22" y="87"/>
                    </a:cubicBezTo>
                    <a:cubicBezTo>
                      <a:pt x="0" y="102"/>
                      <a:pt x="24" y="66"/>
                      <a:pt x="34" y="63"/>
                    </a:cubicBezTo>
                    <a:cubicBezTo>
                      <a:pt x="43" y="50"/>
                      <a:pt x="48" y="27"/>
                      <a:pt x="61" y="18"/>
                    </a:cubicBezTo>
                    <a:cubicBezTo>
                      <a:pt x="67" y="14"/>
                      <a:pt x="79" y="6"/>
                      <a:pt x="79" y="6"/>
                    </a:cubicBezTo>
                    <a:cubicBezTo>
                      <a:pt x="121" y="9"/>
                      <a:pt x="129" y="0"/>
                      <a:pt x="136" y="36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969696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55" name="Freeform 883"/>
              <p:cNvSpPr>
                <a:spLocks/>
              </p:cNvSpPr>
              <p:nvPr/>
            </p:nvSpPr>
            <p:spPr bwMode="auto">
              <a:xfrm>
                <a:off x="789" y="2377"/>
                <a:ext cx="43" cy="31"/>
              </a:xfrm>
              <a:custGeom>
                <a:avLst/>
                <a:gdLst>
                  <a:gd name="T0" fmla="*/ 73 w 88"/>
                  <a:gd name="T1" fmla="*/ 28 h 64"/>
                  <a:gd name="T2" fmla="*/ 37 w 88"/>
                  <a:gd name="T3" fmla="*/ 28 h 64"/>
                  <a:gd name="T4" fmla="*/ 19 w 88"/>
                  <a:gd name="T5" fmla="*/ 40 h 64"/>
                  <a:gd name="T6" fmla="*/ 1 w 88"/>
                  <a:gd name="T7" fmla="*/ 64 h 64"/>
                  <a:gd name="T8" fmla="*/ 10 w 88"/>
                  <a:gd name="T9" fmla="*/ 37 h 64"/>
                  <a:gd name="T10" fmla="*/ 52 w 88"/>
                  <a:gd name="T11" fmla="*/ 1 h 64"/>
                  <a:gd name="T12" fmla="*/ 88 w 88"/>
                  <a:gd name="T13" fmla="*/ 22 h 64"/>
                  <a:gd name="T14" fmla="*/ 73 w 88"/>
                  <a:gd name="T15" fmla="*/ 2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8" h="64">
                    <a:moveTo>
                      <a:pt x="73" y="28"/>
                    </a:moveTo>
                    <a:cubicBezTo>
                      <a:pt x="59" y="23"/>
                      <a:pt x="57" y="21"/>
                      <a:pt x="37" y="28"/>
                    </a:cubicBezTo>
                    <a:cubicBezTo>
                      <a:pt x="30" y="30"/>
                      <a:pt x="19" y="40"/>
                      <a:pt x="19" y="40"/>
                    </a:cubicBezTo>
                    <a:cubicBezTo>
                      <a:pt x="12" y="51"/>
                      <a:pt x="12" y="57"/>
                      <a:pt x="1" y="64"/>
                    </a:cubicBezTo>
                    <a:cubicBezTo>
                      <a:pt x="0" y="64"/>
                      <a:pt x="1" y="48"/>
                      <a:pt x="10" y="37"/>
                    </a:cubicBezTo>
                    <a:cubicBezTo>
                      <a:pt x="18" y="14"/>
                      <a:pt x="29" y="9"/>
                      <a:pt x="52" y="1"/>
                    </a:cubicBezTo>
                    <a:cubicBezTo>
                      <a:pt x="79" y="4"/>
                      <a:pt x="81" y="0"/>
                      <a:pt x="88" y="22"/>
                    </a:cubicBezTo>
                    <a:cubicBezTo>
                      <a:pt x="80" y="55"/>
                      <a:pt x="80" y="49"/>
                      <a:pt x="73" y="28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56" name="Freeform 884"/>
              <p:cNvSpPr>
                <a:spLocks/>
              </p:cNvSpPr>
              <p:nvPr/>
            </p:nvSpPr>
            <p:spPr bwMode="auto">
              <a:xfrm rot="-24077472">
                <a:off x="749" y="2610"/>
                <a:ext cx="71" cy="98"/>
              </a:xfrm>
              <a:custGeom>
                <a:avLst/>
                <a:gdLst>
                  <a:gd name="T0" fmla="*/ 43 w 71"/>
                  <a:gd name="T1" fmla="*/ 0 h 154"/>
                  <a:gd name="T2" fmla="*/ 55 w 71"/>
                  <a:gd name="T3" fmla="*/ 36 h 154"/>
                  <a:gd name="T4" fmla="*/ 62 w 71"/>
                  <a:gd name="T5" fmla="*/ 97 h 154"/>
                  <a:gd name="T6" fmla="*/ 0 w 71"/>
                  <a:gd name="T7" fmla="*/ 154 h 154"/>
                  <a:gd name="T8" fmla="*/ 49 w 71"/>
                  <a:gd name="T9" fmla="*/ 101 h 154"/>
                  <a:gd name="T10" fmla="*/ 55 w 71"/>
                  <a:gd name="T11" fmla="*/ 59 h 154"/>
                  <a:gd name="T12" fmla="*/ 37 w 71"/>
                  <a:gd name="T13" fmla="*/ 33 h 154"/>
                  <a:gd name="T14" fmla="*/ 43 w 71"/>
                  <a:gd name="T15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154">
                    <a:moveTo>
                      <a:pt x="43" y="0"/>
                    </a:moveTo>
                    <a:cubicBezTo>
                      <a:pt x="46" y="16"/>
                      <a:pt x="47" y="23"/>
                      <a:pt x="55" y="36"/>
                    </a:cubicBezTo>
                    <a:cubicBezTo>
                      <a:pt x="53" y="53"/>
                      <a:pt x="71" y="83"/>
                      <a:pt x="62" y="97"/>
                    </a:cubicBezTo>
                    <a:cubicBezTo>
                      <a:pt x="59" y="146"/>
                      <a:pt x="12" y="119"/>
                      <a:pt x="0" y="154"/>
                    </a:cubicBezTo>
                    <a:cubicBezTo>
                      <a:pt x="0" y="154"/>
                      <a:pt x="45" y="114"/>
                      <a:pt x="49" y="101"/>
                    </a:cubicBezTo>
                    <a:cubicBezTo>
                      <a:pt x="51" y="87"/>
                      <a:pt x="59" y="72"/>
                      <a:pt x="55" y="59"/>
                    </a:cubicBezTo>
                    <a:cubicBezTo>
                      <a:pt x="58" y="46"/>
                      <a:pt x="41" y="45"/>
                      <a:pt x="37" y="33"/>
                    </a:cubicBezTo>
                    <a:cubicBezTo>
                      <a:pt x="41" y="8"/>
                      <a:pt x="38" y="19"/>
                      <a:pt x="4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57" name="Freeform 885"/>
              <p:cNvSpPr>
                <a:spLocks/>
              </p:cNvSpPr>
              <p:nvPr/>
            </p:nvSpPr>
            <p:spPr bwMode="auto">
              <a:xfrm>
                <a:off x="763" y="2761"/>
                <a:ext cx="32" cy="28"/>
              </a:xfrm>
              <a:custGeom>
                <a:avLst/>
                <a:gdLst>
                  <a:gd name="T0" fmla="*/ 64 w 64"/>
                  <a:gd name="T1" fmla="*/ 7 h 60"/>
                  <a:gd name="T2" fmla="*/ 31 w 64"/>
                  <a:gd name="T3" fmla="*/ 10 h 60"/>
                  <a:gd name="T4" fmla="*/ 25 w 64"/>
                  <a:gd name="T5" fmla="*/ 22 h 60"/>
                  <a:gd name="T6" fmla="*/ 18 w 64"/>
                  <a:gd name="T7" fmla="*/ 33 h 60"/>
                  <a:gd name="T8" fmla="*/ 7 w 64"/>
                  <a:gd name="T9" fmla="*/ 45 h 60"/>
                  <a:gd name="T10" fmla="*/ 12 w 64"/>
                  <a:gd name="T11" fmla="*/ 36 h 60"/>
                  <a:gd name="T12" fmla="*/ 24 w 64"/>
                  <a:gd name="T13" fmla="*/ 15 h 60"/>
                  <a:gd name="T14" fmla="*/ 40 w 64"/>
                  <a:gd name="T15" fmla="*/ 0 h 60"/>
                  <a:gd name="T16" fmla="*/ 64 w 64"/>
                  <a:gd name="T17" fmla="*/ 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60">
                    <a:moveTo>
                      <a:pt x="64" y="7"/>
                    </a:moveTo>
                    <a:cubicBezTo>
                      <a:pt x="53" y="6"/>
                      <a:pt x="41" y="4"/>
                      <a:pt x="31" y="10"/>
                    </a:cubicBezTo>
                    <a:cubicBezTo>
                      <a:pt x="34" y="18"/>
                      <a:pt x="29" y="16"/>
                      <a:pt x="25" y="22"/>
                    </a:cubicBezTo>
                    <a:cubicBezTo>
                      <a:pt x="24" y="28"/>
                      <a:pt x="24" y="30"/>
                      <a:pt x="18" y="33"/>
                    </a:cubicBezTo>
                    <a:cubicBezTo>
                      <a:pt x="14" y="39"/>
                      <a:pt x="14" y="41"/>
                      <a:pt x="7" y="45"/>
                    </a:cubicBezTo>
                    <a:cubicBezTo>
                      <a:pt x="0" y="60"/>
                      <a:pt x="10" y="39"/>
                      <a:pt x="12" y="36"/>
                    </a:cubicBezTo>
                    <a:cubicBezTo>
                      <a:pt x="13" y="28"/>
                      <a:pt x="15" y="16"/>
                      <a:pt x="24" y="15"/>
                    </a:cubicBezTo>
                    <a:cubicBezTo>
                      <a:pt x="30" y="5"/>
                      <a:pt x="27" y="2"/>
                      <a:pt x="40" y="0"/>
                    </a:cubicBezTo>
                    <a:cubicBezTo>
                      <a:pt x="49" y="1"/>
                      <a:pt x="55" y="7"/>
                      <a:pt x="64" y="7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58" name="Freeform 886"/>
              <p:cNvSpPr>
                <a:spLocks/>
              </p:cNvSpPr>
              <p:nvPr/>
            </p:nvSpPr>
            <p:spPr bwMode="auto">
              <a:xfrm>
                <a:off x="703" y="2477"/>
                <a:ext cx="74" cy="83"/>
              </a:xfrm>
              <a:custGeom>
                <a:avLst/>
                <a:gdLst>
                  <a:gd name="T0" fmla="*/ 142 w 150"/>
                  <a:gd name="T1" fmla="*/ 9 h 171"/>
                  <a:gd name="T2" fmla="*/ 142 w 150"/>
                  <a:gd name="T3" fmla="*/ 114 h 171"/>
                  <a:gd name="T4" fmla="*/ 97 w 150"/>
                  <a:gd name="T5" fmla="*/ 171 h 171"/>
                  <a:gd name="T6" fmla="*/ 70 w 150"/>
                  <a:gd name="T7" fmla="*/ 164 h 171"/>
                  <a:gd name="T8" fmla="*/ 27 w 150"/>
                  <a:gd name="T9" fmla="*/ 135 h 171"/>
                  <a:gd name="T10" fmla="*/ 7 w 150"/>
                  <a:gd name="T11" fmla="*/ 105 h 171"/>
                  <a:gd name="T12" fmla="*/ 0 w 150"/>
                  <a:gd name="T13" fmla="*/ 68 h 171"/>
                  <a:gd name="T14" fmla="*/ 9 w 150"/>
                  <a:gd name="T15" fmla="*/ 50 h 171"/>
                  <a:gd name="T16" fmla="*/ 36 w 150"/>
                  <a:gd name="T17" fmla="*/ 27 h 171"/>
                  <a:gd name="T18" fmla="*/ 51 w 150"/>
                  <a:gd name="T19" fmla="*/ 20 h 171"/>
                  <a:gd name="T20" fmla="*/ 69 w 150"/>
                  <a:gd name="T21" fmla="*/ 11 h 171"/>
                  <a:gd name="T22" fmla="*/ 142 w 150"/>
                  <a:gd name="T23" fmla="*/ 9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50" h="171">
                    <a:moveTo>
                      <a:pt x="142" y="9"/>
                    </a:moveTo>
                    <a:cubicBezTo>
                      <a:pt x="150" y="28"/>
                      <a:pt x="150" y="87"/>
                      <a:pt x="142" y="114"/>
                    </a:cubicBezTo>
                    <a:cubicBezTo>
                      <a:pt x="134" y="141"/>
                      <a:pt x="109" y="163"/>
                      <a:pt x="97" y="171"/>
                    </a:cubicBezTo>
                    <a:cubicBezTo>
                      <a:pt x="86" y="170"/>
                      <a:pt x="80" y="166"/>
                      <a:pt x="70" y="164"/>
                    </a:cubicBezTo>
                    <a:cubicBezTo>
                      <a:pt x="56" y="155"/>
                      <a:pt x="37" y="145"/>
                      <a:pt x="27" y="135"/>
                    </a:cubicBezTo>
                    <a:cubicBezTo>
                      <a:pt x="26" y="129"/>
                      <a:pt x="9" y="110"/>
                      <a:pt x="7" y="105"/>
                    </a:cubicBezTo>
                    <a:cubicBezTo>
                      <a:pt x="6" y="98"/>
                      <a:pt x="0" y="77"/>
                      <a:pt x="0" y="68"/>
                    </a:cubicBezTo>
                    <a:cubicBezTo>
                      <a:pt x="0" y="59"/>
                      <a:pt x="3" y="57"/>
                      <a:pt x="9" y="50"/>
                    </a:cubicBezTo>
                    <a:cubicBezTo>
                      <a:pt x="21" y="44"/>
                      <a:pt x="26" y="31"/>
                      <a:pt x="36" y="27"/>
                    </a:cubicBezTo>
                    <a:cubicBezTo>
                      <a:pt x="40" y="21"/>
                      <a:pt x="44" y="21"/>
                      <a:pt x="51" y="20"/>
                    </a:cubicBezTo>
                    <a:cubicBezTo>
                      <a:pt x="56" y="16"/>
                      <a:pt x="63" y="12"/>
                      <a:pt x="69" y="11"/>
                    </a:cubicBezTo>
                    <a:cubicBezTo>
                      <a:pt x="91" y="0"/>
                      <a:pt x="119" y="9"/>
                      <a:pt x="142" y="9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59" name="Freeform 887"/>
              <p:cNvSpPr>
                <a:spLocks/>
              </p:cNvSpPr>
              <p:nvPr/>
            </p:nvSpPr>
            <p:spPr bwMode="auto">
              <a:xfrm>
                <a:off x="802" y="2476"/>
                <a:ext cx="39" cy="56"/>
              </a:xfrm>
              <a:custGeom>
                <a:avLst/>
                <a:gdLst>
                  <a:gd name="T0" fmla="*/ 71 w 79"/>
                  <a:gd name="T1" fmla="*/ 16 h 116"/>
                  <a:gd name="T2" fmla="*/ 62 w 79"/>
                  <a:gd name="T3" fmla="*/ 103 h 116"/>
                  <a:gd name="T4" fmla="*/ 51 w 79"/>
                  <a:gd name="T5" fmla="*/ 113 h 116"/>
                  <a:gd name="T6" fmla="*/ 36 w 79"/>
                  <a:gd name="T7" fmla="*/ 110 h 116"/>
                  <a:gd name="T8" fmla="*/ 24 w 79"/>
                  <a:gd name="T9" fmla="*/ 92 h 116"/>
                  <a:gd name="T10" fmla="*/ 15 w 79"/>
                  <a:gd name="T11" fmla="*/ 73 h 116"/>
                  <a:gd name="T12" fmla="*/ 9 w 79"/>
                  <a:gd name="T13" fmla="*/ 52 h 116"/>
                  <a:gd name="T14" fmla="*/ 0 w 79"/>
                  <a:gd name="T15" fmla="*/ 28 h 116"/>
                  <a:gd name="T16" fmla="*/ 36 w 79"/>
                  <a:gd name="T17" fmla="*/ 4 h 116"/>
                  <a:gd name="T18" fmla="*/ 62 w 79"/>
                  <a:gd name="T19" fmla="*/ 8 h 116"/>
                  <a:gd name="T20" fmla="*/ 71 w 79"/>
                  <a:gd name="T21" fmla="*/ 16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9" h="116">
                    <a:moveTo>
                      <a:pt x="71" y="16"/>
                    </a:moveTo>
                    <a:cubicBezTo>
                      <a:pt x="71" y="20"/>
                      <a:pt x="79" y="90"/>
                      <a:pt x="62" y="103"/>
                    </a:cubicBezTo>
                    <a:cubicBezTo>
                      <a:pt x="59" y="109"/>
                      <a:pt x="58" y="112"/>
                      <a:pt x="51" y="113"/>
                    </a:cubicBezTo>
                    <a:cubicBezTo>
                      <a:pt x="45" y="116"/>
                      <a:pt x="42" y="113"/>
                      <a:pt x="36" y="110"/>
                    </a:cubicBezTo>
                    <a:cubicBezTo>
                      <a:pt x="35" y="102"/>
                      <a:pt x="28" y="99"/>
                      <a:pt x="24" y="92"/>
                    </a:cubicBezTo>
                    <a:cubicBezTo>
                      <a:pt x="23" y="85"/>
                      <a:pt x="19" y="79"/>
                      <a:pt x="15" y="73"/>
                    </a:cubicBezTo>
                    <a:cubicBezTo>
                      <a:pt x="14" y="66"/>
                      <a:pt x="12" y="58"/>
                      <a:pt x="9" y="52"/>
                    </a:cubicBezTo>
                    <a:cubicBezTo>
                      <a:pt x="8" y="42"/>
                      <a:pt x="6" y="36"/>
                      <a:pt x="0" y="28"/>
                    </a:cubicBezTo>
                    <a:cubicBezTo>
                      <a:pt x="6" y="14"/>
                      <a:pt x="22" y="5"/>
                      <a:pt x="36" y="4"/>
                    </a:cubicBezTo>
                    <a:cubicBezTo>
                      <a:pt x="46" y="0"/>
                      <a:pt x="53" y="6"/>
                      <a:pt x="62" y="8"/>
                    </a:cubicBezTo>
                    <a:cubicBezTo>
                      <a:pt x="66" y="15"/>
                      <a:pt x="63" y="12"/>
                      <a:pt x="71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60" name="Freeform 888"/>
              <p:cNvSpPr>
                <a:spLocks/>
              </p:cNvSpPr>
              <p:nvPr/>
            </p:nvSpPr>
            <p:spPr bwMode="auto">
              <a:xfrm>
                <a:off x="714" y="2500"/>
                <a:ext cx="42" cy="50"/>
              </a:xfrm>
              <a:custGeom>
                <a:avLst/>
                <a:gdLst>
                  <a:gd name="T0" fmla="*/ 62 w 85"/>
                  <a:gd name="T1" fmla="*/ 0 h 104"/>
                  <a:gd name="T2" fmla="*/ 23 w 85"/>
                  <a:gd name="T3" fmla="*/ 18 h 104"/>
                  <a:gd name="T4" fmla="*/ 0 w 85"/>
                  <a:gd name="T5" fmla="*/ 36 h 104"/>
                  <a:gd name="T6" fmla="*/ 17 w 85"/>
                  <a:gd name="T7" fmla="*/ 48 h 104"/>
                  <a:gd name="T8" fmla="*/ 38 w 85"/>
                  <a:gd name="T9" fmla="*/ 82 h 104"/>
                  <a:gd name="T10" fmla="*/ 72 w 85"/>
                  <a:gd name="T11" fmla="*/ 103 h 104"/>
                  <a:gd name="T12" fmla="*/ 83 w 85"/>
                  <a:gd name="T13" fmla="*/ 102 h 104"/>
                  <a:gd name="T14" fmla="*/ 78 w 85"/>
                  <a:gd name="T15" fmla="*/ 100 h 104"/>
                  <a:gd name="T16" fmla="*/ 68 w 85"/>
                  <a:gd name="T17" fmla="*/ 88 h 104"/>
                  <a:gd name="T18" fmla="*/ 42 w 85"/>
                  <a:gd name="T19" fmla="*/ 58 h 104"/>
                  <a:gd name="T20" fmla="*/ 47 w 85"/>
                  <a:gd name="T21" fmla="*/ 30 h 104"/>
                  <a:gd name="T22" fmla="*/ 62 w 85"/>
                  <a:gd name="T23" fmla="*/ 0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" h="104">
                    <a:moveTo>
                      <a:pt x="62" y="0"/>
                    </a:moveTo>
                    <a:cubicBezTo>
                      <a:pt x="47" y="2"/>
                      <a:pt x="36" y="11"/>
                      <a:pt x="23" y="18"/>
                    </a:cubicBezTo>
                    <a:cubicBezTo>
                      <a:pt x="18" y="25"/>
                      <a:pt x="8" y="31"/>
                      <a:pt x="0" y="36"/>
                    </a:cubicBezTo>
                    <a:cubicBezTo>
                      <a:pt x="11" y="38"/>
                      <a:pt x="0" y="44"/>
                      <a:pt x="17" y="48"/>
                    </a:cubicBezTo>
                    <a:cubicBezTo>
                      <a:pt x="19" y="60"/>
                      <a:pt x="28" y="76"/>
                      <a:pt x="38" y="82"/>
                    </a:cubicBezTo>
                    <a:cubicBezTo>
                      <a:pt x="42" y="88"/>
                      <a:pt x="64" y="102"/>
                      <a:pt x="72" y="103"/>
                    </a:cubicBezTo>
                    <a:cubicBezTo>
                      <a:pt x="76" y="103"/>
                      <a:pt x="80" y="104"/>
                      <a:pt x="83" y="102"/>
                    </a:cubicBezTo>
                    <a:cubicBezTo>
                      <a:pt x="85" y="101"/>
                      <a:pt x="79" y="101"/>
                      <a:pt x="78" y="100"/>
                    </a:cubicBezTo>
                    <a:cubicBezTo>
                      <a:pt x="74" y="97"/>
                      <a:pt x="71" y="91"/>
                      <a:pt x="68" y="88"/>
                    </a:cubicBezTo>
                    <a:cubicBezTo>
                      <a:pt x="59" y="79"/>
                      <a:pt x="53" y="65"/>
                      <a:pt x="42" y="58"/>
                    </a:cubicBezTo>
                    <a:cubicBezTo>
                      <a:pt x="43" y="49"/>
                      <a:pt x="43" y="39"/>
                      <a:pt x="47" y="30"/>
                    </a:cubicBezTo>
                    <a:cubicBezTo>
                      <a:pt x="49" y="20"/>
                      <a:pt x="58" y="10"/>
                      <a:pt x="62" y="0"/>
                    </a:cubicBezTo>
                    <a:close/>
                  </a:path>
                </a:pathLst>
              </a:custGeom>
              <a:solidFill>
                <a:srgbClr val="969696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61" name="Freeform 889"/>
              <p:cNvSpPr>
                <a:spLocks/>
              </p:cNvSpPr>
              <p:nvPr/>
            </p:nvSpPr>
            <p:spPr bwMode="auto">
              <a:xfrm>
                <a:off x="756" y="2498"/>
                <a:ext cx="12" cy="11"/>
              </a:xfrm>
              <a:custGeom>
                <a:avLst/>
                <a:gdLst>
                  <a:gd name="T0" fmla="*/ 19 w 24"/>
                  <a:gd name="T1" fmla="*/ 4 h 21"/>
                  <a:gd name="T2" fmla="*/ 13 w 24"/>
                  <a:gd name="T3" fmla="*/ 21 h 21"/>
                  <a:gd name="T4" fmla="*/ 0 w 24"/>
                  <a:gd name="T5" fmla="*/ 10 h 21"/>
                  <a:gd name="T6" fmla="*/ 12 w 24"/>
                  <a:gd name="T7" fmla="*/ 0 h 21"/>
                  <a:gd name="T8" fmla="*/ 19 w 24"/>
                  <a:gd name="T9" fmla="*/ 4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" h="21">
                    <a:moveTo>
                      <a:pt x="19" y="4"/>
                    </a:moveTo>
                    <a:cubicBezTo>
                      <a:pt x="22" y="11"/>
                      <a:pt x="20" y="17"/>
                      <a:pt x="13" y="21"/>
                    </a:cubicBezTo>
                    <a:cubicBezTo>
                      <a:pt x="4" y="19"/>
                      <a:pt x="2" y="19"/>
                      <a:pt x="0" y="10"/>
                    </a:cubicBezTo>
                    <a:cubicBezTo>
                      <a:pt x="1" y="1"/>
                      <a:pt x="3" y="1"/>
                      <a:pt x="12" y="0"/>
                    </a:cubicBezTo>
                    <a:cubicBezTo>
                      <a:pt x="14" y="1"/>
                      <a:pt x="24" y="4"/>
                      <a:pt x="19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62" name="Freeform 890"/>
              <p:cNvSpPr>
                <a:spLocks/>
              </p:cNvSpPr>
              <p:nvPr/>
            </p:nvSpPr>
            <p:spPr bwMode="auto">
              <a:xfrm>
                <a:off x="808" y="2484"/>
                <a:ext cx="28" cy="44"/>
              </a:xfrm>
              <a:custGeom>
                <a:avLst/>
                <a:gdLst>
                  <a:gd name="T0" fmla="*/ 40 w 57"/>
                  <a:gd name="T1" fmla="*/ 6 h 90"/>
                  <a:gd name="T2" fmla="*/ 33 w 57"/>
                  <a:gd name="T3" fmla="*/ 15 h 90"/>
                  <a:gd name="T4" fmla="*/ 10 w 57"/>
                  <a:gd name="T5" fmla="*/ 39 h 90"/>
                  <a:gd name="T6" fmla="*/ 15 w 57"/>
                  <a:gd name="T7" fmla="*/ 65 h 90"/>
                  <a:gd name="T8" fmla="*/ 27 w 57"/>
                  <a:gd name="T9" fmla="*/ 68 h 90"/>
                  <a:gd name="T10" fmla="*/ 34 w 57"/>
                  <a:gd name="T11" fmla="*/ 60 h 90"/>
                  <a:gd name="T12" fmla="*/ 42 w 57"/>
                  <a:gd name="T13" fmla="*/ 72 h 90"/>
                  <a:gd name="T14" fmla="*/ 49 w 57"/>
                  <a:gd name="T15" fmla="*/ 62 h 90"/>
                  <a:gd name="T16" fmla="*/ 45 w 57"/>
                  <a:gd name="T17" fmla="*/ 32 h 90"/>
                  <a:gd name="T18" fmla="*/ 57 w 57"/>
                  <a:gd name="T19" fmla="*/ 14 h 90"/>
                  <a:gd name="T20" fmla="*/ 52 w 57"/>
                  <a:gd name="T21" fmla="*/ 53 h 90"/>
                  <a:gd name="T22" fmla="*/ 43 w 57"/>
                  <a:gd name="T23" fmla="*/ 87 h 90"/>
                  <a:gd name="T24" fmla="*/ 28 w 57"/>
                  <a:gd name="T25" fmla="*/ 86 h 90"/>
                  <a:gd name="T26" fmla="*/ 0 w 57"/>
                  <a:gd name="T27" fmla="*/ 18 h 90"/>
                  <a:gd name="T28" fmla="*/ 10 w 57"/>
                  <a:gd name="T29" fmla="*/ 11 h 90"/>
                  <a:gd name="T30" fmla="*/ 13 w 57"/>
                  <a:gd name="T31" fmla="*/ 8 h 90"/>
                  <a:gd name="T32" fmla="*/ 34 w 57"/>
                  <a:gd name="T33" fmla="*/ 0 h 90"/>
                  <a:gd name="T34" fmla="*/ 43 w 57"/>
                  <a:gd name="T35" fmla="*/ 6 h 90"/>
                  <a:gd name="T36" fmla="*/ 40 w 57"/>
                  <a:gd name="T37" fmla="*/ 6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57" h="90">
                    <a:moveTo>
                      <a:pt x="40" y="6"/>
                    </a:moveTo>
                    <a:cubicBezTo>
                      <a:pt x="32" y="8"/>
                      <a:pt x="15" y="11"/>
                      <a:pt x="33" y="15"/>
                    </a:cubicBezTo>
                    <a:cubicBezTo>
                      <a:pt x="30" y="40"/>
                      <a:pt x="36" y="38"/>
                      <a:pt x="10" y="39"/>
                    </a:cubicBezTo>
                    <a:cubicBezTo>
                      <a:pt x="6" y="46"/>
                      <a:pt x="12" y="57"/>
                      <a:pt x="15" y="65"/>
                    </a:cubicBezTo>
                    <a:cubicBezTo>
                      <a:pt x="20" y="57"/>
                      <a:pt x="20" y="64"/>
                      <a:pt x="27" y="68"/>
                    </a:cubicBezTo>
                    <a:cubicBezTo>
                      <a:pt x="28" y="62"/>
                      <a:pt x="27" y="55"/>
                      <a:pt x="34" y="60"/>
                    </a:cubicBezTo>
                    <a:cubicBezTo>
                      <a:pt x="36" y="67"/>
                      <a:pt x="33" y="75"/>
                      <a:pt x="42" y="72"/>
                    </a:cubicBezTo>
                    <a:cubicBezTo>
                      <a:pt x="43" y="66"/>
                      <a:pt x="41" y="56"/>
                      <a:pt x="49" y="62"/>
                    </a:cubicBezTo>
                    <a:cubicBezTo>
                      <a:pt x="51" y="49"/>
                      <a:pt x="56" y="40"/>
                      <a:pt x="45" y="32"/>
                    </a:cubicBezTo>
                    <a:cubicBezTo>
                      <a:pt x="46" y="17"/>
                      <a:pt x="43" y="9"/>
                      <a:pt x="57" y="14"/>
                    </a:cubicBezTo>
                    <a:cubicBezTo>
                      <a:pt x="51" y="25"/>
                      <a:pt x="54" y="40"/>
                      <a:pt x="52" y="53"/>
                    </a:cubicBezTo>
                    <a:cubicBezTo>
                      <a:pt x="52" y="61"/>
                      <a:pt x="54" y="85"/>
                      <a:pt x="43" y="87"/>
                    </a:cubicBezTo>
                    <a:cubicBezTo>
                      <a:pt x="37" y="90"/>
                      <a:pt x="34" y="87"/>
                      <a:pt x="28" y="86"/>
                    </a:cubicBezTo>
                    <a:cubicBezTo>
                      <a:pt x="21" y="75"/>
                      <a:pt x="3" y="30"/>
                      <a:pt x="0" y="18"/>
                    </a:cubicBezTo>
                    <a:cubicBezTo>
                      <a:pt x="1" y="6"/>
                      <a:pt x="1" y="6"/>
                      <a:pt x="10" y="11"/>
                    </a:cubicBezTo>
                    <a:cubicBezTo>
                      <a:pt x="14" y="19"/>
                      <a:pt x="10" y="13"/>
                      <a:pt x="13" y="8"/>
                    </a:cubicBezTo>
                    <a:cubicBezTo>
                      <a:pt x="16" y="3"/>
                      <a:pt x="29" y="1"/>
                      <a:pt x="34" y="0"/>
                    </a:cubicBezTo>
                    <a:cubicBezTo>
                      <a:pt x="36" y="1"/>
                      <a:pt x="43" y="2"/>
                      <a:pt x="43" y="6"/>
                    </a:cubicBezTo>
                    <a:cubicBezTo>
                      <a:pt x="43" y="7"/>
                      <a:pt x="41" y="6"/>
                      <a:pt x="40" y="6"/>
                    </a:cubicBezTo>
                    <a:close/>
                  </a:path>
                </a:pathLst>
              </a:custGeom>
              <a:solidFill>
                <a:srgbClr val="969696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63" name="Freeform 891"/>
              <p:cNvSpPr>
                <a:spLocks/>
              </p:cNvSpPr>
              <p:nvPr/>
            </p:nvSpPr>
            <p:spPr bwMode="auto">
              <a:xfrm>
                <a:off x="812" y="2493"/>
                <a:ext cx="11" cy="10"/>
              </a:xfrm>
              <a:custGeom>
                <a:avLst/>
                <a:gdLst>
                  <a:gd name="T0" fmla="*/ 20 w 24"/>
                  <a:gd name="T1" fmla="*/ 4 h 22"/>
                  <a:gd name="T2" fmla="*/ 5 w 24"/>
                  <a:gd name="T3" fmla="*/ 18 h 22"/>
                  <a:gd name="T4" fmla="*/ 5 w 24"/>
                  <a:gd name="T5" fmla="*/ 0 h 22"/>
                  <a:gd name="T6" fmla="*/ 20 w 24"/>
                  <a:gd name="T7" fmla="*/ 4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4" h="22">
                    <a:moveTo>
                      <a:pt x="20" y="4"/>
                    </a:moveTo>
                    <a:cubicBezTo>
                      <a:pt x="18" y="22"/>
                      <a:pt x="24" y="21"/>
                      <a:pt x="5" y="18"/>
                    </a:cubicBezTo>
                    <a:cubicBezTo>
                      <a:pt x="0" y="11"/>
                      <a:pt x="0" y="7"/>
                      <a:pt x="5" y="0"/>
                    </a:cubicBezTo>
                    <a:cubicBezTo>
                      <a:pt x="20" y="1"/>
                      <a:pt x="20" y="12"/>
                      <a:pt x="20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64" name="Freeform 892"/>
              <p:cNvSpPr>
                <a:spLocks/>
              </p:cNvSpPr>
              <p:nvPr/>
            </p:nvSpPr>
            <p:spPr bwMode="auto">
              <a:xfrm>
                <a:off x="703" y="2425"/>
                <a:ext cx="70" cy="81"/>
              </a:xfrm>
              <a:custGeom>
                <a:avLst/>
                <a:gdLst>
                  <a:gd name="T0" fmla="*/ 142 w 143"/>
                  <a:gd name="T1" fmla="*/ 117 h 168"/>
                  <a:gd name="T2" fmla="*/ 91 w 143"/>
                  <a:gd name="T3" fmla="*/ 124 h 168"/>
                  <a:gd name="T4" fmla="*/ 48 w 143"/>
                  <a:gd name="T5" fmla="*/ 136 h 168"/>
                  <a:gd name="T6" fmla="*/ 9 w 143"/>
                  <a:gd name="T7" fmla="*/ 162 h 168"/>
                  <a:gd name="T8" fmla="*/ 0 w 143"/>
                  <a:gd name="T9" fmla="*/ 168 h 168"/>
                  <a:gd name="T10" fmla="*/ 16 w 143"/>
                  <a:gd name="T11" fmla="*/ 39 h 168"/>
                  <a:gd name="T12" fmla="*/ 48 w 143"/>
                  <a:gd name="T13" fmla="*/ 0 h 168"/>
                  <a:gd name="T14" fmla="*/ 102 w 143"/>
                  <a:gd name="T15" fmla="*/ 36 h 168"/>
                  <a:gd name="T16" fmla="*/ 142 w 143"/>
                  <a:gd name="T17" fmla="*/ 11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168">
                    <a:moveTo>
                      <a:pt x="142" y="117"/>
                    </a:moveTo>
                    <a:cubicBezTo>
                      <a:pt x="140" y="132"/>
                      <a:pt x="112" y="119"/>
                      <a:pt x="91" y="124"/>
                    </a:cubicBezTo>
                    <a:cubicBezTo>
                      <a:pt x="74" y="129"/>
                      <a:pt x="62" y="130"/>
                      <a:pt x="48" y="136"/>
                    </a:cubicBezTo>
                    <a:cubicBezTo>
                      <a:pt x="34" y="142"/>
                      <a:pt x="17" y="157"/>
                      <a:pt x="9" y="162"/>
                    </a:cubicBezTo>
                    <a:cubicBezTo>
                      <a:pt x="7" y="165"/>
                      <a:pt x="3" y="166"/>
                      <a:pt x="0" y="168"/>
                    </a:cubicBezTo>
                    <a:cubicBezTo>
                      <a:pt x="2" y="147"/>
                      <a:pt x="8" y="67"/>
                      <a:pt x="16" y="39"/>
                    </a:cubicBezTo>
                    <a:cubicBezTo>
                      <a:pt x="18" y="30"/>
                      <a:pt x="38" y="4"/>
                      <a:pt x="48" y="0"/>
                    </a:cubicBezTo>
                    <a:cubicBezTo>
                      <a:pt x="64" y="0"/>
                      <a:pt x="85" y="17"/>
                      <a:pt x="102" y="36"/>
                    </a:cubicBezTo>
                    <a:cubicBezTo>
                      <a:pt x="109" y="52"/>
                      <a:pt x="143" y="104"/>
                      <a:pt x="142" y="117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65" name="Freeform 893"/>
              <p:cNvSpPr>
                <a:spLocks/>
              </p:cNvSpPr>
              <p:nvPr/>
            </p:nvSpPr>
            <p:spPr bwMode="auto">
              <a:xfrm>
                <a:off x="667" y="2470"/>
                <a:ext cx="109" cy="48"/>
              </a:xfrm>
              <a:custGeom>
                <a:avLst/>
                <a:gdLst>
                  <a:gd name="T0" fmla="*/ 218 w 221"/>
                  <a:gd name="T1" fmla="*/ 30 h 100"/>
                  <a:gd name="T2" fmla="*/ 175 w 221"/>
                  <a:gd name="T3" fmla="*/ 33 h 100"/>
                  <a:gd name="T4" fmla="*/ 134 w 221"/>
                  <a:gd name="T5" fmla="*/ 37 h 100"/>
                  <a:gd name="T6" fmla="*/ 113 w 221"/>
                  <a:gd name="T7" fmla="*/ 46 h 100"/>
                  <a:gd name="T8" fmla="*/ 116 w 221"/>
                  <a:gd name="T9" fmla="*/ 51 h 100"/>
                  <a:gd name="T10" fmla="*/ 113 w 221"/>
                  <a:gd name="T11" fmla="*/ 61 h 100"/>
                  <a:gd name="T12" fmla="*/ 101 w 221"/>
                  <a:gd name="T13" fmla="*/ 66 h 100"/>
                  <a:gd name="T14" fmla="*/ 97 w 221"/>
                  <a:gd name="T15" fmla="*/ 69 h 100"/>
                  <a:gd name="T16" fmla="*/ 91 w 221"/>
                  <a:gd name="T17" fmla="*/ 70 h 100"/>
                  <a:gd name="T18" fmla="*/ 88 w 221"/>
                  <a:gd name="T19" fmla="*/ 75 h 100"/>
                  <a:gd name="T20" fmla="*/ 83 w 221"/>
                  <a:gd name="T21" fmla="*/ 78 h 100"/>
                  <a:gd name="T22" fmla="*/ 76 w 221"/>
                  <a:gd name="T23" fmla="*/ 88 h 100"/>
                  <a:gd name="T24" fmla="*/ 26 w 221"/>
                  <a:gd name="T25" fmla="*/ 73 h 100"/>
                  <a:gd name="T26" fmla="*/ 13 w 221"/>
                  <a:gd name="T27" fmla="*/ 67 h 100"/>
                  <a:gd name="T28" fmla="*/ 4 w 221"/>
                  <a:gd name="T29" fmla="*/ 61 h 100"/>
                  <a:gd name="T30" fmla="*/ 14 w 221"/>
                  <a:gd name="T31" fmla="*/ 63 h 100"/>
                  <a:gd name="T32" fmla="*/ 64 w 221"/>
                  <a:gd name="T33" fmla="*/ 57 h 100"/>
                  <a:gd name="T34" fmla="*/ 76 w 221"/>
                  <a:gd name="T35" fmla="*/ 49 h 100"/>
                  <a:gd name="T36" fmla="*/ 91 w 221"/>
                  <a:gd name="T37" fmla="*/ 37 h 100"/>
                  <a:gd name="T38" fmla="*/ 106 w 221"/>
                  <a:gd name="T39" fmla="*/ 45 h 100"/>
                  <a:gd name="T40" fmla="*/ 119 w 221"/>
                  <a:gd name="T41" fmla="*/ 37 h 100"/>
                  <a:gd name="T42" fmla="*/ 127 w 221"/>
                  <a:gd name="T43" fmla="*/ 24 h 100"/>
                  <a:gd name="T44" fmla="*/ 220 w 221"/>
                  <a:gd name="T45" fmla="*/ 27 h 100"/>
                  <a:gd name="T46" fmla="*/ 218 w 221"/>
                  <a:gd name="T47" fmla="*/ 3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1" h="100">
                    <a:moveTo>
                      <a:pt x="218" y="30"/>
                    </a:moveTo>
                    <a:cubicBezTo>
                      <a:pt x="210" y="30"/>
                      <a:pt x="189" y="32"/>
                      <a:pt x="175" y="33"/>
                    </a:cubicBezTo>
                    <a:cubicBezTo>
                      <a:pt x="161" y="34"/>
                      <a:pt x="144" y="35"/>
                      <a:pt x="134" y="37"/>
                    </a:cubicBezTo>
                    <a:cubicBezTo>
                      <a:pt x="153" y="48"/>
                      <a:pt x="129" y="45"/>
                      <a:pt x="113" y="46"/>
                    </a:cubicBezTo>
                    <a:cubicBezTo>
                      <a:pt x="114" y="48"/>
                      <a:pt x="114" y="50"/>
                      <a:pt x="116" y="51"/>
                    </a:cubicBezTo>
                    <a:cubicBezTo>
                      <a:pt x="123" y="56"/>
                      <a:pt x="127" y="59"/>
                      <a:pt x="113" y="61"/>
                    </a:cubicBezTo>
                    <a:cubicBezTo>
                      <a:pt x="108" y="64"/>
                      <a:pt x="90" y="61"/>
                      <a:pt x="101" y="66"/>
                    </a:cubicBezTo>
                    <a:cubicBezTo>
                      <a:pt x="100" y="67"/>
                      <a:pt x="99" y="68"/>
                      <a:pt x="97" y="69"/>
                    </a:cubicBezTo>
                    <a:cubicBezTo>
                      <a:pt x="95" y="70"/>
                      <a:pt x="93" y="69"/>
                      <a:pt x="91" y="70"/>
                    </a:cubicBezTo>
                    <a:cubicBezTo>
                      <a:pt x="89" y="71"/>
                      <a:pt x="89" y="74"/>
                      <a:pt x="88" y="75"/>
                    </a:cubicBezTo>
                    <a:cubicBezTo>
                      <a:pt x="87" y="76"/>
                      <a:pt x="85" y="77"/>
                      <a:pt x="83" y="78"/>
                    </a:cubicBezTo>
                    <a:cubicBezTo>
                      <a:pt x="78" y="84"/>
                      <a:pt x="83" y="100"/>
                      <a:pt x="76" y="88"/>
                    </a:cubicBezTo>
                    <a:cubicBezTo>
                      <a:pt x="72" y="62"/>
                      <a:pt x="47" y="77"/>
                      <a:pt x="26" y="73"/>
                    </a:cubicBezTo>
                    <a:cubicBezTo>
                      <a:pt x="22" y="70"/>
                      <a:pt x="18" y="70"/>
                      <a:pt x="13" y="67"/>
                    </a:cubicBezTo>
                    <a:cubicBezTo>
                      <a:pt x="10" y="65"/>
                      <a:pt x="0" y="62"/>
                      <a:pt x="4" y="61"/>
                    </a:cubicBezTo>
                    <a:cubicBezTo>
                      <a:pt x="7" y="60"/>
                      <a:pt x="11" y="62"/>
                      <a:pt x="14" y="63"/>
                    </a:cubicBezTo>
                    <a:cubicBezTo>
                      <a:pt x="33" y="62"/>
                      <a:pt x="46" y="59"/>
                      <a:pt x="64" y="57"/>
                    </a:cubicBezTo>
                    <a:cubicBezTo>
                      <a:pt x="69" y="54"/>
                      <a:pt x="71" y="51"/>
                      <a:pt x="76" y="49"/>
                    </a:cubicBezTo>
                    <a:cubicBezTo>
                      <a:pt x="80" y="44"/>
                      <a:pt x="85" y="39"/>
                      <a:pt x="91" y="37"/>
                    </a:cubicBezTo>
                    <a:cubicBezTo>
                      <a:pt x="88" y="55"/>
                      <a:pt x="93" y="47"/>
                      <a:pt x="106" y="45"/>
                    </a:cubicBezTo>
                    <a:cubicBezTo>
                      <a:pt x="111" y="43"/>
                      <a:pt x="115" y="40"/>
                      <a:pt x="119" y="37"/>
                    </a:cubicBezTo>
                    <a:cubicBezTo>
                      <a:pt x="121" y="30"/>
                      <a:pt x="119" y="26"/>
                      <a:pt x="127" y="24"/>
                    </a:cubicBezTo>
                    <a:cubicBezTo>
                      <a:pt x="158" y="24"/>
                      <a:pt x="204" y="0"/>
                      <a:pt x="220" y="27"/>
                    </a:cubicBezTo>
                    <a:cubicBezTo>
                      <a:pt x="221" y="28"/>
                      <a:pt x="219" y="29"/>
                      <a:pt x="218" y="3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66" name="Freeform 894"/>
              <p:cNvSpPr>
                <a:spLocks/>
              </p:cNvSpPr>
              <p:nvPr/>
            </p:nvSpPr>
            <p:spPr bwMode="auto">
              <a:xfrm>
                <a:off x="794" y="2416"/>
                <a:ext cx="44" cy="71"/>
              </a:xfrm>
              <a:custGeom>
                <a:avLst/>
                <a:gdLst>
                  <a:gd name="T0" fmla="*/ 79 w 90"/>
                  <a:gd name="T1" fmla="*/ 131 h 146"/>
                  <a:gd name="T2" fmla="*/ 59 w 90"/>
                  <a:gd name="T3" fmla="*/ 129 h 146"/>
                  <a:gd name="T4" fmla="*/ 43 w 90"/>
                  <a:gd name="T5" fmla="*/ 134 h 146"/>
                  <a:gd name="T6" fmla="*/ 14 w 90"/>
                  <a:gd name="T7" fmla="*/ 138 h 146"/>
                  <a:gd name="T8" fmla="*/ 1 w 90"/>
                  <a:gd name="T9" fmla="*/ 60 h 146"/>
                  <a:gd name="T10" fmla="*/ 23 w 90"/>
                  <a:gd name="T11" fmla="*/ 5 h 146"/>
                  <a:gd name="T12" fmla="*/ 46 w 90"/>
                  <a:gd name="T13" fmla="*/ 9 h 146"/>
                  <a:gd name="T14" fmla="*/ 73 w 90"/>
                  <a:gd name="T15" fmla="*/ 57 h 146"/>
                  <a:gd name="T16" fmla="*/ 83 w 90"/>
                  <a:gd name="T17" fmla="*/ 96 h 146"/>
                  <a:gd name="T18" fmla="*/ 79 w 90"/>
                  <a:gd name="T19" fmla="*/ 131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0" h="146">
                    <a:moveTo>
                      <a:pt x="79" y="131"/>
                    </a:moveTo>
                    <a:cubicBezTo>
                      <a:pt x="71" y="128"/>
                      <a:pt x="67" y="128"/>
                      <a:pt x="59" y="129"/>
                    </a:cubicBezTo>
                    <a:cubicBezTo>
                      <a:pt x="54" y="132"/>
                      <a:pt x="48" y="131"/>
                      <a:pt x="43" y="134"/>
                    </a:cubicBezTo>
                    <a:cubicBezTo>
                      <a:pt x="37" y="146"/>
                      <a:pt x="27" y="139"/>
                      <a:pt x="14" y="138"/>
                    </a:cubicBezTo>
                    <a:cubicBezTo>
                      <a:pt x="7" y="126"/>
                      <a:pt x="0" y="82"/>
                      <a:pt x="1" y="60"/>
                    </a:cubicBezTo>
                    <a:cubicBezTo>
                      <a:pt x="2" y="45"/>
                      <a:pt x="2" y="9"/>
                      <a:pt x="23" y="5"/>
                    </a:cubicBezTo>
                    <a:cubicBezTo>
                      <a:pt x="31" y="2"/>
                      <a:pt x="42" y="0"/>
                      <a:pt x="46" y="9"/>
                    </a:cubicBezTo>
                    <a:cubicBezTo>
                      <a:pt x="54" y="18"/>
                      <a:pt x="68" y="45"/>
                      <a:pt x="73" y="57"/>
                    </a:cubicBezTo>
                    <a:cubicBezTo>
                      <a:pt x="79" y="72"/>
                      <a:pt x="82" y="84"/>
                      <a:pt x="83" y="96"/>
                    </a:cubicBezTo>
                    <a:cubicBezTo>
                      <a:pt x="82" y="137"/>
                      <a:pt x="90" y="145"/>
                      <a:pt x="79" y="131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67" name="Freeform 895"/>
              <p:cNvSpPr>
                <a:spLocks/>
              </p:cNvSpPr>
              <p:nvPr/>
            </p:nvSpPr>
            <p:spPr bwMode="auto">
              <a:xfrm>
                <a:off x="798" y="2472"/>
                <a:ext cx="53" cy="16"/>
              </a:xfrm>
              <a:custGeom>
                <a:avLst/>
                <a:gdLst>
                  <a:gd name="T0" fmla="*/ 102 w 108"/>
                  <a:gd name="T1" fmla="*/ 4 h 34"/>
                  <a:gd name="T2" fmla="*/ 74 w 108"/>
                  <a:gd name="T3" fmla="*/ 13 h 34"/>
                  <a:gd name="T4" fmla="*/ 18 w 108"/>
                  <a:gd name="T5" fmla="*/ 23 h 34"/>
                  <a:gd name="T6" fmla="*/ 23 w 108"/>
                  <a:gd name="T7" fmla="*/ 31 h 34"/>
                  <a:gd name="T8" fmla="*/ 72 w 108"/>
                  <a:gd name="T9" fmla="*/ 22 h 34"/>
                  <a:gd name="T10" fmla="*/ 83 w 108"/>
                  <a:gd name="T11" fmla="*/ 34 h 34"/>
                  <a:gd name="T12" fmla="*/ 108 w 108"/>
                  <a:gd name="T13" fmla="*/ 17 h 34"/>
                  <a:gd name="T14" fmla="*/ 102 w 108"/>
                  <a:gd name="T15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8" h="34">
                    <a:moveTo>
                      <a:pt x="102" y="4"/>
                    </a:moveTo>
                    <a:cubicBezTo>
                      <a:pt x="94" y="4"/>
                      <a:pt x="70" y="0"/>
                      <a:pt x="74" y="13"/>
                    </a:cubicBezTo>
                    <a:cubicBezTo>
                      <a:pt x="34" y="14"/>
                      <a:pt x="46" y="17"/>
                      <a:pt x="18" y="23"/>
                    </a:cubicBezTo>
                    <a:cubicBezTo>
                      <a:pt x="0" y="20"/>
                      <a:pt x="8" y="29"/>
                      <a:pt x="23" y="31"/>
                    </a:cubicBezTo>
                    <a:cubicBezTo>
                      <a:pt x="45" y="28"/>
                      <a:pt x="46" y="23"/>
                      <a:pt x="72" y="22"/>
                    </a:cubicBezTo>
                    <a:cubicBezTo>
                      <a:pt x="76" y="27"/>
                      <a:pt x="77" y="31"/>
                      <a:pt x="83" y="34"/>
                    </a:cubicBezTo>
                    <a:cubicBezTo>
                      <a:pt x="92" y="30"/>
                      <a:pt x="99" y="22"/>
                      <a:pt x="108" y="17"/>
                    </a:cubicBezTo>
                    <a:cubicBezTo>
                      <a:pt x="107" y="9"/>
                      <a:pt x="102" y="11"/>
                      <a:pt x="102" y="4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68" name="Freeform 896"/>
              <p:cNvSpPr>
                <a:spLocks/>
              </p:cNvSpPr>
              <p:nvPr/>
            </p:nvSpPr>
            <p:spPr bwMode="auto">
              <a:xfrm>
                <a:off x="800" y="2474"/>
                <a:ext cx="56" cy="17"/>
              </a:xfrm>
              <a:custGeom>
                <a:avLst/>
                <a:gdLst>
                  <a:gd name="T0" fmla="*/ 96 w 114"/>
                  <a:gd name="T1" fmla="*/ 35 h 35"/>
                  <a:gd name="T2" fmla="*/ 84 w 114"/>
                  <a:gd name="T3" fmla="*/ 24 h 35"/>
                  <a:gd name="T4" fmla="*/ 69 w 114"/>
                  <a:gd name="T5" fmla="*/ 21 h 35"/>
                  <a:gd name="T6" fmla="*/ 46 w 114"/>
                  <a:gd name="T7" fmla="*/ 18 h 35"/>
                  <a:gd name="T8" fmla="*/ 24 w 114"/>
                  <a:gd name="T9" fmla="*/ 27 h 35"/>
                  <a:gd name="T10" fmla="*/ 4 w 114"/>
                  <a:gd name="T11" fmla="*/ 32 h 35"/>
                  <a:gd name="T12" fmla="*/ 0 w 114"/>
                  <a:gd name="T13" fmla="*/ 23 h 35"/>
                  <a:gd name="T14" fmla="*/ 25 w 114"/>
                  <a:gd name="T15" fmla="*/ 14 h 35"/>
                  <a:gd name="T16" fmla="*/ 37 w 114"/>
                  <a:gd name="T17" fmla="*/ 6 h 35"/>
                  <a:gd name="T18" fmla="*/ 40 w 114"/>
                  <a:gd name="T19" fmla="*/ 0 h 35"/>
                  <a:gd name="T20" fmla="*/ 64 w 114"/>
                  <a:gd name="T21" fmla="*/ 2 h 35"/>
                  <a:gd name="T22" fmla="*/ 75 w 114"/>
                  <a:gd name="T23" fmla="*/ 12 h 35"/>
                  <a:gd name="T24" fmla="*/ 105 w 114"/>
                  <a:gd name="T25" fmla="*/ 11 h 35"/>
                  <a:gd name="T26" fmla="*/ 114 w 114"/>
                  <a:gd name="T27" fmla="*/ 9 h 35"/>
                  <a:gd name="T28" fmla="*/ 96 w 114"/>
                  <a:gd name="T29" fmla="*/ 21 h 35"/>
                  <a:gd name="T30" fmla="*/ 96 w 114"/>
                  <a:gd name="T31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4" h="35">
                    <a:moveTo>
                      <a:pt x="96" y="35"/>
                    </a:moveTo>
                    <a:cubicBezTo>
                      <a:pt x="93" y="33"/>
                      <a:pt x="86" y="25"/>
                      <a:pt x="84" y="24"/>
                    </a:cubicBezTo>
                    <a:cubicBezTo>
                      <a:pt x="79" y="22"/>
                      <a:pt x="69" y="21"/>
                      <a:pt x="69" y="21"/>
                    </a:cubicBezTo>
                    <a:cubicBezTo>
                      <a:pt x="61" y="16"/>
                      <a:pt x="56" y="17"/>
                      <a:pt x="46" y="18"/>
                    </a:cubicBezTo>
                    <a:cubicBezTo>
                      <a:pt x="39" y="23"/>
                      <a:pt x="33" y="26"/>
                      <a:pt x="24" y="27"/>
                    </a:cubicBezTo>
                    <a:cubicBezTo>
                      <a:pt x="11" y="26"/>
                      <a:pt x="13" y="26"/>
                      <a:pt x="4" y="32"/>
                    </a:cubicBezTo>
                    <a:cubicBezTo>
                      <a:pt x="3" y="29"/>
                      <a:pt x="0" y="26"/>
                      <a:pt x="0" y="23"/>
                    </a:cubicBezTo>
                    <a:cubicBezTo>
                      <a:pt x="1" y="14"/>
                      <a:pt x="22" y="14"/>
                      <a:pt x="25" y="14"/>
                    </a:cubicBezTo>
                    <a:cubicBezTo>
                      <a:pt x="29" y="8"/>
                      <a:pt x="31" y="9"/>
                      <a:pt x="37" y="6"/>
                    </a:cubicBezTo>
                    <a:cubicBezTo>
                      <a:pt x="25" y="4"/>
                      <a:pt x="35" y="4"/>
                      <a:pt x="40" y="0"/>
                    </a:cubicBezTo>
                    <a:cubicBezTo>
                      <a:pt x="48" y="1"/>
                      <a:pt x="56" y="0"/>
                      <a:pt x="64" y="2"/>
                    </a:cubicBezTo>
                    <a:cubicBezTo>
                      <a:pt x="69" y="3"/>
                      <a:pt x="68" y="11"/>
                      <a:pt x="75" y="12"/>
                    </a:cubicBezTo>
                    <a:cubicBezTo>
                      <a:pt x="84" y="17"/>
                      <a:pt x="95" y="13"/>
                      <a:pt x="105" y="11"/>
                    </a:cubicBezTo>
                    <a:cubicBezTo>
                      <a:pt x="106" y="4"/>
                      <a:pt x="110" y="3"/>
                      <a:pt x="114" y="9"/>
                    </a:cubicBezTo>
                    <a:cubicBezTo>
                      <a:pt x="110" y="16"/>
                      <a:pt x="104" y="20"/>
                      <a:pt x="96" y="21"/>
                    </a:cubicBezTo>
                    <a:cubicBezTo>
                      <a:pt x="97" y="35"/>
                      <a:pt x="102" y="35"/>
                      <a:pt x="96" y="35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80808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69" name="Freeform 897"/>
              <p:cNvSpPr>
                <a:spLocks/>
              </p:cNvSpPr>
              <p:nvPr/>
            </p:nvSpPr>
            <p:spPr bwMode="auto">
              <a:xfrm>
                <a:off x="691" y="2809"/>
                <a:ext cx="42" cy="58"/>
              </a:xfrm>
              <a:custGeom>
                <a:avLst/>
                <a:gdLst>
                  <a:gd name="T0" fmla="*/ 69 w 85"/>
                  <a:gd name="T1" fmla="*/ 65 h 120"/>
                  <a:gd name="T2" fmla="*/ 55 w 85"/>
                  <a:gd name="T3" fmla="*/ 62 h 120"/>
                  <a:gd name="T4" fmla="*/ 54 w 85"/>
                  <a:gd name="T5" fmla="*/ 57 h 120"/>
                  <a:gd name="T6" fmla="*/ 40 w 85"/>
                  <a:gd name="T7" fmla="*/ 45 h 120"/>
                  <a:gd name="T8" fmla="*/ 4 w 85"/>
                  <a:gd name="T9" fmla="*/ 0 h 120"/>
                  <a:gd name="T10" fmla="*/ 6 w 85"/>
                  <a:gd name="T11" fmla="*/ 65 h 120"/>
                  <a:gd name="T12" fmla="*/ 19 w 85"/>
                  <a:gd name="T13" fmla="*/ 62 h 120"/>
                  <a:gd name="T14" fmla="*/ 25 w 85"/>
                  <a:gd name="T15" fmla="*/ 62 h 120"/>
                  <a:gd name="T16" fmla="*/ 51 w 85"/>
                  <a:gd name="T17" fmla="*/ 68 h 120"/>
                  <a:gd name="T18" fmla="*/ 57 w 85"/>
                  <a:gd name="T19" fmla="*/ 113 h 120"/>
                  <a:gd name="T20" fmla="*/ 82 w 85"/>
                  <a:gd name="T21" fmla="*/ 113 h 120"/>
                  <a:gd name="T22" fmla="*/ 75 w 85"/>
                  <a:gd name="T23" fmla="*/ 102 h 120"/>
                  <a:gd name="T24" fmla="*/ 69 w 85"/>
                  <a:gd name="T25" fmla="*/ 65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5" h="120">
                    <a:moveTo>
                      <a:pt x="69" y="65"/>
                    </a:moveTo>
                    <a:cubicBezTo>
                      <a:pt x="64" y="64"/>
                      <a:pt x="59" y="65"/>
                      <a:pt x="55" y="62"/>
                    </a:cubicBezTo>
                    <a:cubicBezTo>
                      <a:pt x="54" y="61"/>
                      <a:pt x="55" y="58"/>
                      <a:pt x="54" y="57"/>
                    </a:cubicBezTo>
                    <a:cubicBezTo>
                      <a:pt x="51" y="53"/>
                      <a:pt x="44" y="48"/>
                      <a:pt x="40" y="45"/>
                    </a:cubicBezTo>
                    <a:cubicBezTo>
                      <a:pt x="30" y="31"/>
                      <a:pt x="19" y="9"/>
                      <a:pt x="4" y="0"/>
                    </a:cubicBezTo>
                    <a:cubicBezTo>
                      <a:pt x="0" y="21"/>
                      <a:pt x="6" y="65"/>
                      <a:pt x="6" y="65"/>
                    </a:cubicBezTo>
                    <a:cubicBezTo>
                      <a:pt x="11" y="61"/>
                      <a:pt x="13" y="59"/>
                      <a:pt x="19" y="62"/>
                    </a:cubicBezTo>
                    <a:cubicBezTo>
                      <a:pt x="22" y="78"/>
                      <a:pt x="20" y="68"/>
                      <a:pt x="25" y="62"/>
                    </a:cubicBezTo>
                    <a:cubicBezTo>
                      <a:pt x="33" y="67"/>
                      <a:pt x="41" y="67"/>
                      <a:pt x="51" y="68"/>
                    </a:cubicBezTo>
                    <a:cubicBezTo>
                      <a:pt x="52" y="78"/>
                      <a:pt x="46" y="111"/>
                      <a:pt x="57" y="113"/>
                    </a:cubicBezTo>
                    <a:cubicBezTo>
                      <a:pt x="60" y="120"/>
                      <a:pt x="79" y="115"/>
                      <a:pt x="82" y="113"/>
                    </a:cubicBezTo>
                    <a:cubicBezTo>
                      <a:pt x="85" y="111"/>
                      <a:pt x="77" y="110"/>
                      <a:pt x="75" y="102"/>
                    </a:cubicBezTo>
                    <a:cubicBezTo>
                      <a:pt x="73" y="94"/>
                      <a:pt x="70" y="73"/>
                      <a:pt x="69" y="65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106370" name="Freeform 898"/>
            <p:cNvSpPr>
              <a:spLocks/>
            </p:cNvSpPr>
            <p:nvPr/>
          </p:nvSpPr>
          <p:spPr bwMode="auto">
            <a:xfrm>
              <a:off x="585" y="2943"/>
              <a:ext cx="251" cy="656"/>
            </a:xfrm>
            <a:custGeom>
              <a:avLst/>
              <a:gdLst>
                <a:gd name="T0" fmla="*/ 408 w 510"/>
                <a:gd name="T1" fmla="*/ 0 h 1359"/>
                <a:gd name="T2" fmla="*/ 465 w 510"/>
                <a:gd name="T3" fmla="*/ 90 h 1359"/>
                <a:gd name="T4" fmla="*/ 486 w 510"/>
                <a:gd name="T5" fmla="*/ 192 h 1359"/>
                <a:gd name="T6" fmla="*/ 450 w 510"/>
                <a:gd name="T7" fmla="*/ 255 h 1359"/>
                <a:gd name="T8" fmla="*/ 435 w 510"/>
                <a:gd name="T9" fmla="*/ 291 h 1359"/>
                <a:gd name="T10" fmla="*/ 438 w 510"/>
                <a:gd name="T11" fmla="*/ 344 h 1359"/>
                <a:gd name="T12" fmla="*/ 459 w 510"/>
                <a:gd name="T13" fmla="*/ 423 h 1359"/>
                <a:gd name="T14" fmla="*/ 504 w 510"/>
                <a:gd name="T15" fmla="*/ 635 h 1359"/>
                <a:gd name="T16" fmla="*/ 497 w 510"/>
                <a:gd name="T17" fmla="*/ 816 h 1359"/>
                <a:gd name="T18" fmla="*/ 488 w 510"/>
                <a:gd name="T19" fmla="*/ 1044 h 1359"/>
                <a:gd name="T20" fmla="*/ 483 w 510"/>
                <a:gd name="T21" fmla="*/ 1173 h 1359"/>
                <a:gd name="T22" fmla="*/ 471 w 510"/>
                <a:gd name="T23" fmla="*/ 1313 h 1359"/>
                <a:gd name="T24" fmla="*/ 458 w 510"/>
                <a:gd name="T25" fmla="*/ 1325 h 1359"/>
                <a:gd name="T26" fmla="*/ 410 w 510"/>
                <a:gd name="T27" fmla="*/ 1328 h 1359"/>
                <a:gd name="T28" fmla="*/ 333 w 510"/>
                <a:gd name="T29" fmla="*/ 1344 h 1359"/>
                <a:gd name="T30" fmla="*/ 234 w 510"/>
                <a:gd name="T31" fmla="*/ 1359 h 1359"/>
                <a:gd name="T32" fmla="*/ 120 w 510"/>
                <a:gd name="T33" fmla="*/ 1355 h 1359"/>
                <a:gd name="T34" fmla="*/ 71 w 510"/>
                <a:gd name="T35" fmla="*/ 1341 h 1359"/>
                <a:gd name="T36" fmla="*/ 35 w 510"/>
                <a:gd name="T37" fmla="*/ 1338 h 1359"/>
                <a:gd name="T38" fmla="*/ 33 w 510"/>
                <a:gd name="T39" fmla="*/ 1311 h 1359"/>
                <a:gd name="T40" fmla="*/ 48 w 510"/>
                <a:gd name="T41" fmla="*/ 1187 h 1359"/>
                <a:gd name="T42" fmla="*/ 56 w 510"/>
                <a:gd name="T43" fmla="*/ 1071 h 1359"/>
                <a:gd name="T44" fmla="*/ 62 w 510"/>
                <a:gd name="T45" fmla="*/ 966 h 1359"/>
                <a:gd name="T46" fmla="*/ 75 w 510"/>
                <a:gd name="T47" fmla="*/ 945 h 1359"/>
                <a:gd name="T48" fmla="*/ 66 w 510"/>
                <a:gd name="T49" fmla="*/ 918 h 1359"/>
                <a:gd name="T50" fmla="*/ 60 w 510"/>
                <a:gd name="T51" fmla="*/ 885 h 1359"/>
                <a:gd name="T52" fmla="*/ 62 w 510"/>
                <a:gd name="T53" fmla="*/ 870 h 1359"/>
                <a:gd name="T54" fmla="*/ 72 w 510"/>
                <a:gd name="T55" fmla="*/ 855 h 1359"/>
                <a:gd name="T56" fmla="*/ 17 w 510"/>
                <a:gd name="T57" fmla="*/ 752 h 1359"/>
                <a:gd name="T58" fmla="*/ 2 w 510"/>
                <a:gd name="T59" fmla="*/ 645 h 1359"/>
                <a:gd name="T60" fmla="*/ 6 w 510"/>
                <a:gd name="T61" fmla="*/ 594 h 1359"/>
                <a:gd name="T62" fmla="*/ 30 w 510"/>
                <a:gd name="T63" fmla="*/ 546 h 1359"/>
                <a:gd name="T64" fmla="*/ 119 w 510"/>
                <a:gd name="T65" fmla="*/ 398 h 1359"/>
                <a:gd name="T66" fmla="*/ 156 w 510"/>
                <a:gd name="T67" fmla="*/ 281 h 1359"/>
                <a:gd name="T68" fmla="*/ 155 w 510"/>
                <a:gd name="T69" fmla="*/ 86 h 1359"/>
                <a:gd name="T70" fmla="*/ 132 w 510"/>
                <a:gd name="T71" fmla="*/ 20 h 1359"/>
                <a:gd name="T72" fmla="*/ 147 w 510"/>
                <a:gd name="T73" fmla="*/ 3 h 1359"/>
                <a:gd name="T74" fmla="*/ 179 w 510"/>
                <a:gd name="T75" fmla="*/ 32 h 1359"/>
                <a:gd name="T76" fmla="*/ 200 w 510"/>
                <a:gd name="T77" fmla="*/ 54 h 1359"/>
                <a:gd name="T78" fmla="*/ 216 w 510"/>
                <a:gd name="T79" fmla="*/ 66 h 1359"/>
                <a:gd name="T80" fmla="*/ 242 w 510"/>
                <a:gd name="T81" fmla="*/ 84 h 1359"/>
                <a:gd name="T82" fmla="*/ 279 w 510"/>
                <a:gd name="T83" fmla="*/ 101 h 1359"/>
                <a:gd name="T84" fmla="*/ 336 w 510"/>
                <a:gd name="T85" fmla="*/ 102 h 1359"/>
                <a:gd name="T86" fmla="*/ 377 w 510"/>
                <a:gd name="T87" fmla="*/ 74 h 1359"/>
                <a:gd name="T88" fmla="*/ 405 w 510"/>
                <a:gd name="T89" fmla="*/ 15 h 1359"/>
                <a:gd name="T90" fmla="*/ 408 w 510"/>
                <a:gd name="T91" fmla="*/ 0 h 1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0" h="1359">
                  <a:moveTo>
                    <a:pt x="408" y="0"/>
                  </a:moveTo>
                  <a:cubicBezTo>
                    <a:pt x="417" y="16"/>
                    <a:pt x="452" y="58"/>
                    <a:pt x="465" y="90"/>
                  </a:cubicBezTo>
                  <a:cubicBezTo>
                    <a:pt x="478" y="122"/>
                    <a:pt x="488" y="165"/>
                    <a:pt x="486" y="192"/>
                  </a:cubicBezTo>
                  <a:cubicBezTo>
                    <a:pt x="472" y="213"/>
                    <a:pt x="461" y="233"/>
                    <a:pt x="450" y="255"/>
                  </a:cubicBezTo>
                  <a:cubicBezTo>
                    <a:pt x="442" y="271"/>
                    <a:pt x="436" y="277"/>
                    <a:pt x="435" y="291"/>
                  </a:cubicBezTo>
                  <a:cubicBezTo>
                    <a:pt x="437" y="310"/>
                    <a:pt x="432" y="326"/>
                    <a:pt x="438" y="344"/>
                  </a:cubicBezTo>
                  <a:cubicBezTo>
                    <a:pt x="440" y="356"/>
                    <a:pt x="457" y="420"/>
                    <a:pt x="459" y="423"/>
                  </a:cubicBezTo>
                  <a:cubicBezTo>
                    <a:pt x="469" y="472"/>
                    <a:pt x="498" y="570"/>
                    <a:pt x="504" y="635"/>
                  </a:cubicBezTo>
                  <a:cubicBezTo>
                    <a:pt x="510" y="700"/>
                    <a:pt x="500" y="748"/>
                    <a:pt x="497" y="816"/>
                  </a:cubicBezTo>
                  <a:cubicBezTo>
                    <a:pt x="494" y="884"/>
                    <a:pt x="490" y="985"/>
                    <a:pt x="488" y="1044"/>
                  </a:cubicBezTo>
                  <a:cubicBezTo>
                    <a:pt x="483" y="1087"/>
                    <a:pt x="494" y="1131"/>
                    <a:pt x="483" y="1173"/>
                  </a:cubicBezTo>
                  <a:cubicBezTo>
                    <a:pt x="477" y="1223"/>
                    <a:pt x="479" y="1263"/>
                    <a:pt x="471" y="1313"/>
                  </a:cubicBezTo>
                  <a:cubicBezTo>
                    <a:pt x="466" y="1339"/>
                    <a:pt x="468" y="1322"/>
                    <a:pt x="458" y="1325"/>
                  </a:cubicBezTo>
                  <a:cubicBezTo>
                    <a:pt x="448" y="1328"/>
                    <a:pt x="431" y="1325"/>
                    <a:pt x="410" y="1328"/>
                  </a:cubicBezTo>
                  <a:cubicBezTo>
                    <a:pt x="389" y="1331"/>
                    <a:pt x="362" y="1339"/>
                    <a:pt x="333" y="1344"/>
                  </a:cubicBezTo>
                  <a:cubicBezTo>
                    <a:pt x="318" y="1352"/>
                    <a:pt x="274" y="1353"/>
                    <a:pt x="234" y="1359"/>
                  </a:cubicBezTo>
                  <a:cubicBezTo>
                    <a:pt x="177" y="1357"/>
                    <a:pt x="177" y="1359"/>
                    <a:pt x="120" y="1355"/>
                  </a:cubicBezTo>
                  <a:cubicBezTo>
                    <a:pt x="93" y="1353"/>
                    <a:pt x="85" y="1344"/>
                    <a:pt x="71" y="1341"/>
                  </a:cubicBezTo>
                  <a:cubicBezTo>
                    <a:pt x="57" y="1338"/>
                    <a:pt x="41" y="1343"/>
                    <a:pt x="35" y="1338"/>
                  </a:cubicBezTo>
                  <a:cubicBezTo>
                    <a:pt x="29" y="1319"/>
                    <a:pt x="31" y="1346"/>
                    <a:pt x="33" y="1311"/>
                  </a:cubicBezTo>
                  <a:cubicBezTo>
                    <a:pt x="36" y="1258"/>
                    <a:pt x="43" y="1239"/>
                    <a:pt x="48" y="1187"/>
                  </a:cubicBezTo>
                  <a:cubicBezTo>
                    <a:pt x="50" y="1147"/>
                    <a:pt x="54" y="1108"/>
                    <a:pt x="56" y="1071"/>
                  </a:cubicBezTo>
                  <a:cubicBezTo>
                    <a:pt x="58" y="1034"/>
                    <a:pt x="59" y="987"/>
                    <a:pt x="62" y="966"/>
                  </a:cubicBezTo>
                  <a:cubicBezTo>
                    <a:pt x="67" y="931"/>
                    <a:pt x="73" y="954"/>
                    <a:pt x="75" y="945"/>
                  </a:cubicBezTo>
                  <a:cubicBezTo>
                    <a:pt x="80" y="937"/>
                    <a:pt x="66" y="918"/>
                    <a:pt x="66" y="918"/>
                  </a:cubicBezTo>
                  <a:cubicBezTo>
                    <a:pt x="64" y="909"/>
                    <a:pt x="68" y="913"/>
                    <a:pt x="60" y="885"/>
                  </a:cubicBezTo>
                  <a:cubicBezTo>
                    <a:pt x="59" y="877"/>
                    <a:pt x="60" y="875"/>
                    <a:pt x="62" y="870"/>
                  </a:cubicBezTo>
                  <a:cubicBezTo>
                    <a:pt x="64" y="865"/>
                    <a:pt x="79" y="875"/>
                    <a:pt x="72" y="855"/>
                  </a:cubicBezTo>
                  <a:cubicBezTo>
                    <a:pt x="65" y="835"/>
                    <a:pt x="29" y="787"/>
                    <a:pt x="17" y="752"/>
                  </a:cubicBezTo>
                  <a:cubicBezTo>
                    <a:pt x="4" y="718"/>
                    <a:pt x="4" y="671"/>
                    <a:pt x="2" y="645"/>
                  </a:cubicBezTo>
                  <a:cubicBezTo>
                    <a:pt x="0" y="619"/>
                    <a:pt x="1" y="610"/>
                    <a:pt x="6" y="594"/>
                  </a:cubicBezTo>
                  <a:cubicBezTo>
                    <a:pt x="7" y="577"/>
                    <a:pt x="16" y="555"/>
                    <a:pt x="30" y="546"/>
                  </a:cubicBezTo>
                  <a:cubicBezTo>
                    <a:pt x="49" y="511"/>
                    <a:pt x="98" y="442"/>
                    <a:pt x="119" y="398"/>
                  </a:cubicBezTo>
                  <a:cubicBezTo>
                    <a:pt x="126" y="383"/>
                    <a:pt x="151" y="331"/>
                    <a:pt x="156" y="281"/>
                  </a:cubicBezTo>
                  <a:cubicBezTo>
                    <a:pt x="157" y="237"/>
                    <a:pt x="159" y="129"/>
                    <a:pt x="155" y="86"/>
                  </a:cubicBezTo>
                  <a:cubicBezTo>
                    <a:pt x="151" y="43"/>
                    <a:pt x="133" y="34"/>
                    <a:pt x="132" y="20"/>
                  </a:cubicBezTo>
                  <a:cubicBezTo>
                    <a:pt x="131" y="6"/>
                    <a:pt x="139" y="1"/>
                    <a:pt x="147" y="3"/>
                  </a:cubicBezTo>
                  <a:cubicBezTo>
                    <a:pt x="154" y="5"/>
                    <a:pt x="170" y="24"/>
                    <a:pt x="179" y="32"/>
                  </a:cubicBezTo>
                  <a:cubicBezTo>
                    <a:pt x="188" y="40"/>
                    <a:pt x="194" y="48"/>
                    <a:pt x="200" y="54"/>
                  </a:cubicBezTo>
                  <a:cubicBezTo>
                    <a:pt x="206" y="60"/>
                    <a:pt x="209" y="61"/>
                    <a:pt x="216" y="66"/>
                  </a:cubicBezTo>
                  <a:cubicBezTo>
                    <a:pt x="223" y="71"/>
                    <a:pt x="232" y="78"/>
                    <a:pt x="242" y="84"/>
                  </a:cubicBezTo>
                  <a:cubicBezTo>
                    <a:pt x="264" y="98"/>
                    <a:pt x="263" y="98"/>
                    <a:pt x="279" y="101"/>
                  </a:cubicBezTo>
                  <a:cubicBezTo>
                    <a:pt x="295" y="104"/>
                    <a:pt x="320" y="106"/>
                    <a:pt x="336" y="102"/>
                  </a:cubicBezTo>
                  <a:cubicBezTo>
                    <a:pt x="344" y="91"/>
                    <a:pt x="368" y="85"/>
                    <a:pt x="377" y="74"/>
                  </a:cubicBezTo>
                  <a:cubicBezTo>
                    <a:pt x="385" y="67"/>
                    <a:pt x="400" y="27"/>
                    <a:pt x="405" y="15"/>
                  </a:cubicBezTo>
                  <a:cubicBezTo>
                    <a:pt x="410" y="3"/>
                    <a:pt x="408" y="3"/>
                    <a:pt x="408" y="0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2700" dir="54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371" name="Freeform 899"/>
            <p:cNvSpPr>
              <a:spLocks/>
            </p:cNvSpPr>
            <p:nvPr/>
          </p:nvSpPr>
          <p:spPr bwMode="auto">
            <a:xfrm>
              <a:off x="584" y="2949"/>
              <a:ext cx="250" cy="644"/>
            </a:xfrm>
            <a:custGeom>
              <a:avLst/>
              <a:gdLst>
                <a:gd name="T0" fmla="*/ 380 w 507"/>
                <a:gd name="T1" fmla="*/ 387 h 1334"/>
                <a:gd name="T2" fmla="*/ 365 w 507"/>
                <a:gd name="T3" fmla="*/ 555 h 1334"/>
                <a:gd name="T4" fmla="*/ 353 w 507"/>
                <a:gd name="T5" fmla="*/ 417 h 1334"/>
                <a:gd name="T6" fmla="*/ 335 w 507"/>
                <a:gd name="T7" fmla="*/ 444 h 1334"/>
                <a:gd name="T8" fmla="*/ 263 w 507"/>
                <a:gd name="T9" fmla="*/ 471 h 1334"/>
                <a:gd name="T10" fmla="*/ 209 w 507"/>
                <a:gd name="T11" fmla="*/ 450 h 1334"/>
                <a:gd name="T12" fmla="*/ 112 w 507"/>
                <a:gd name="T13" fmla="*/ 516 h 1334"/>
                <a:gd name="T14" fmla="*/ 71 w 507"/>
                <a:gd name="T15" fmla="*/ 642 h 1334"/>
                <a:gd name="T16" fmla="*/ 304 w 507"/>
                <a:gd name="T17" fmla="*/ 714 h 1334"/>
                <a:gd name="T18" fmla="*/ 476 w 507"/>
                <a:gd name="T19" fmla="*/ 609 h 1334"/>
                <a:gd name="T20" fmla="*/ 439 w 507"/>
                <a:gd name="T21" fmla="*/ 353 h 1334"/>
                <a:gd name="T22" fmla="*/ 494 w 507"/>
                <a:gd name="T23" fmla="*/ 794 h 1334"/>
                <a:gd name="T24" fmla="*/ 431 w 507"/>
                <a:gd name="T25" fmla="*/ 725 h 1334"/>
                <a:gd name="T26" fmla="*/ 151 w 507"/>
                <a:gd name="T27" fmla="*/ 707 h 1334"/>
                <a:gd name="T28" fmla="*/ 76 w 507"/>
                <a:gd name="T29" fmla="*/ 699 h 1334"/>
                <a:gd name="T30" fmla="*/ 139 w 507"/>
                <a:gd name="T31" fmla="*/ 857 h 1334"/>
                <a:gd name="T32" fmla="*/ 110 w 507"/>
                <a:gd name="T33" fmla="*/ 1266 h 1334"/>
                <a:gd name="T34" fmla="*/ 89 w 507"/>
                <a:gd name="T35" fmla="*/ 1332 h 1334"/>
                <a:gd name="T36" fmla="*/ 43 w 507"/>
                <a:gd name="T37" fmla="*/ 1314 h 1334"/>
                <a:gd name="T38" fmla="*/ 71 w 507"/>
                <a:gd name="T39" fmla="*/ 960 h 1334"/>
                <a:gd name="T40" fmla="*/ 85 w 507"/>
                <a:gd name="T41" fmla="*/ 926 h 1334"/>
                <a:gd name="T42" fmla="*/ 70 w 507"/>
                <a:gd name="T43" fmla="*/ 866 h 1334"/>
                <a:gd name="T44" fmla="*/ 58 w 507"/>
                <a:gd name="T45" fmla="*/ 806 h 1334"/>
                <a:gd name="T46" fmla="*/ 11 w 507"/>
                <a:gd name="T47" fmla="*/ 675 h 1334"/>
                <a:gd name="T48" fmla="*/ 23 w 507"/>
                <a:gd name="T49" fmla="*/ 551 h 1334"/>
                <a:gd name="T50" fmla="*/ 92 w 507"/>
                <a:gd name="T51" fmla="*/ 453 h 1334"/>
                <a:gd name="T52" fmla="*/ 166 w 507"/>
                <a:gd name="T53" fmla="*/ 117 h 1334"/>
                <a:gd name="T54" fmla="*/ 145 w 507"/>
                <a:gd name="T55" fmla="*/ 18 h 1334"/>
                <a:gd name="T56" fmla="*/ 173 w 507"/>
                <a:gd name="T57" fmla="*/ 17 h 1334"/>
                <a:gd name="T58" fmla="*/ 265 w 507"/>
                <a:gd name="T59" fmla="*/ 93 h 1334"/>
                <a:gd name="T60" fmla="*/ 365 w 507"/>
                <a:gd name="T61" fmla="*/ 84 h 1334"/>
                <a:gd name="T62" fmla="*/ 412 w 507"/>
                <a:gd name="T63" fmla="*/ 0 h 1334"/>
                <a:gd name="T64" fmla="*/ 478 w 507"/>
                <a:gd name="T65" fmla="*/ 176 h 1334"/>
                <a:gd name="T66" fmla="*/ 433 w 507"/>
                <a:gd name="T67" fmla="*/ 321 h 1334"/>
                <a:gd name="T68" fmla="*/ 437 w 507"/>
                <a:gd name="T69" fmla="*/ 384 h 1334"/>
                <a:gd name="T70" fmla="*/ 446 w 507"/>
                <a:gd name="T71" fmla="*/ 456 h 1334"/>
                <a:gd name="T72" fmla="*/ 443 w 507"/>
                <a:gd name="T73" fmla="*/ 597 h 1334"/>
                <a:gd name="T74" fmla="*/ 428 w 507"/>
                <a:gd name="T75" fmla="*/ 492 h 1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07" h="1334">
                  <a:moveTo>
                    <a:pt x="398" y="375"/>
                  </a:moveTo>
                  <a:cubicBezTo>
                    <a:pt x="392" y="379"/>
                    <a:pt x="382" y="380"/>
                    <a:pt x="380" y="387"/>
                  </a:cubicBezTo>
                  <a:cubicBezTo>
                    <a:pt x="378" y="393"/>
                    <a:pt x="374" y="405"/>
                    <a:pt x="374" y="405"/>
                  </a:cubicBezTo>
                  <a:cubicBezTo>
                    <a:pt x="368" y="543"/>
                    <a:pt x="375" y="494"/>
                    <a:pt x="365" y="555"/>
                  </a:cubicBezTo>
                  <a:cubicBezTo>
                    <a:pt x="361" y="570"/>
                    <a:pt x="357" y="512"/>
                    <a:pt x="355" y="489"/>
                  </a:cubicBezTo>
                  <a:cubicBezTo>
                    <a:pt x="353" y="466"/>
                    <a:pt x="356" y="426"/>
                    <a:pt x="353" y="417"/>
                  </a:cubicBezTo>
                  <a:cubicBezTo>
                    <a:pt x="349" y="423"/>
                    <a:pt x="342" y="429"/>
                    <a:pt x="338" y="435"/>
                  </a:cubicBezTo>
                  <a:cubicBezTo>
                    <a:pt x="336" y="438"/>
                    <a:pt x="338" y="442"/>
                    <a:pt x="335" y="444"/>
                  </a:cubicBezTo>
                  <a:cubicBezTo>
                    <a:pt x="325" y="451"/>
                    <a:pt x="302" y="457"/>
                    <a:pt x="290" y="462"/>
                  </a:cubicBezTo>
                  <a:cubicBezTo>
                    <a:pt x="281" y="466"/>
                    <a:pt x="272" y="468"/>
                    <a:pt x="263" y="471"/>
                  </a:cubicBezTo>
                  <a:cubicBezTo>
                    <a:pt x="260" y="472"/>
                    <a:pt x="254" y="474"/>
                    <a:pt x="254" y="474"/>
                  </a:cubicBezTo>
                  <a:cubicBezTo>
                    <a:pt x="222" y="469"/>
                    <a:pt x="232" y="465"/>
                    <a:pt x="209" y="450"/>
                  </a:cubicBezTo>
                  <a:cubicBezTo>
                    <a:pt x="197" y="433"/>
                    <a:pt x="188" y="411"/>
                    <a:pt x="170" y="399"/>
                  </a:cubicBezTo>
                  <a:cubicBezTo>
                    <a:pt x="154" y="410"/>
                    <a:pt x="129" y="482"/>
                    <a:pt x="112" y="516"/>
                  </a:cubicBezTo>
                  <a:cubicBezTo>
                    <a:pt x="100" y="534"/>
                    <a:pt x="83" y="588"/>
                    <a:pt x="71" y="605"/>
                  </a:cubicBezTo>
                  <a:cubicBezTo>
                    <a:pt x="64" y="626"/>
                    <a:pt x="70" y="626"/>
                    <a:pt x="71" y="642"/>
                  </a:cubicBezTo>
                  <a:cubicBezTo>
                    <a:pt x="91" y="657"/>
                    <a:pt x="152" y="684"/>
                    <a:pt x="191" y="696"/>
                  </a:cubicBezTo>
                  <a:cubicBezTo>
                    <a:pt x="230" y="708"/>
                    <a:pt x="256" y="717"/>
                    <a:pt x="304" y="714"/>
                  </a:cubicBezTo>
                  <a:cubicBezTo>
                    <a:pt x="352" y="711"/>
                    <a:pt x="449" y="695"/>
                    <a:pt x="478" y="678"/>
                  </a:cubicBezTo>
                  <a:cubicBezTo>
                    <a:pt x="507" y="661"/>
                    <a:pt x="475" y="627"/>
                    <a:pt x="476" y="609"/>
                  </a:cubicBezTo>
                  <a:cubicBezTo>
                    <a:pt x="477" y="591"/>
                    <a:pt x="490" y="613"/>
                    <a:pt x="484" y="570"/>
                  </a:cubicBezTo>
                  <a:cubicBezTo>
                    <a:pt x="478" y="527"/>
                    <a:pt x="437" y="349"/>
                    <a:pt x="439" y="353"/>
                  </a:cubicBezTo>
                  <a:cubicBezTo>
                    <a:pt x="441" y="357"/>
                    <a:pt x="488" y="524"/>
                    <a:pt x="497" y="597"/>
                  </a:cubicBezTo>
                  <a:cubicBezTo>
                    <a:pt x="506" y="670"/>
                    <a:pt x="496" y="776"/>
                    <a:pt x="494" y="794"/>
                  </a:cubicBezTo>
                  <a:cubicBezTo>
                    <a:pt x="492" y="812"/>
                    <a:pt x="497" y="718"/>
                    <a:pt x="487" y="707"/>
                  </a:cubicBezTo>
                  <a:cubicBezTo>
                    <a:pt x="477" y="696"/>
                    <a:pt x="465" y="720"/>
                    <a:pt x="431" y="725"/>
                  </a:cubicBezTo>
                  <a:cubicBezTo>
                    <a:pt x="397" y="730"/>
                    <a:pt x="327" y="738"/>
                    <a:pt x="280" y="735"/>
                  </a:cubicBezTo>
                  <a:cubicBezTo>
                    <a:pt x="233" y="732"/>
                    <a:pt x="185" y="718"/>
                    <a:pt x="151" y="707"/>
                  </a:cubicBezTo>
                  <a:cubicBezTo>
                    <a:pt x="117" y="696"/>
                    <a:pt x="85" y="672"/>
                    <a:pt x="73" y="671"/>
                  </a:cubicBezTo>
                  <a:cubicBezTo>
                    <a:pt x="61" y="670"/>
                    <a:pt x="68" y="681"/>
                    <a:pt x="76" y="699"/>
                  </a:cubicBezTo>
                  <a:cubicBezTo>
                    <a:pt x="84" y="717"/>
                    <a:pt x="109" y="753"/>
                    <a:pt x="119" y="779"/>
                  </a:cubicBezTo>
                  <a:cubicBezTo>
                    <a:pt x="130" y="804"/>
                    <a:pt x="139" y="793"/>
                    <a:pt x="139" y="857"/>
                  </a:cubicBezTo>
                  <a:cubicBezTo>
                    <a:pt x="137" y="924"/>
                    <a:pt x="128" y="1083"/>
                    <a:pt x="122" y="1164"/>
                  </a:cubicBezTo>
                  <a:cubicBezTo>
                    <a:pt x="118" y="1198"/>
                    <a:pt x="117" y="1233"/>
                    <a:pt x="110" y="1266"/>
                  </a:cubicBezTo>
                  <a:cubicBezTo>
                    <a:pt x="109" y="1279"/>
                    <a:pt x="110" y="1292"/>
                    <a:pt x="107" y="1305"/>
                  </a:cubicBezTo>
                  <a:cubicBezTo>
                    <a:pt x="104" y="1315"/>
                    <a:pt x="89" y="1332"/>
                    <a:pt x="89" y="1332"/>
                  </a:cubicBezTo>
                  <a:cubicBezTo>
                    <a:pt x="75" y="1327"/>
                    <a:pt x="61" y="1325"/>
                    <a:pt x="47" y="1323"/>
                  </a:cubicBezTo>
                  <a:cubicBezTo>
                    <a:pt x="40" y="1320"/>
                    <a:pt x="42" y="1334"/>
                    <a:pt x="43" y="1314"/>
                  </a:cubicBezTo>
                  <a:cubicBezTo>
                    <a:pt x="44" y="1294"/>
                    <a:pt x="48" y="1262"/>
                    <a:pt x="53" y="1203"/>
                  </a:cubicBezTo>
                  <a:cubicBezTo>
                    <a:pt x="60" y="1187"/>
                    <a:pt x="66" y="976"/>
                    <a:pt x="71" y="960"/>
                  </a:cubicBezTo>
                  <a:cubicBezTo>
                    <a:pt x="75" y="915"/>
                    <a:pt x="77" y="971"/>
                    <a:pt x="80" y="933"/>
                  </a:cubicBezTo>
                  <a:cubicBezTo>
                    <a:pt x="81" y="927"/>
                    <a:pt x="86" y="933"/>
                    <a:pt x="85" y="926"/>
                  </a:cubicBezTo>
                  <a:cubicBezTo>
                    <a:pt x="84" y="919"/>
                    <a:pt x="74" y="901"/>
                    <a:pt x="71" y="891"/>
                  </a:cubicBezTo>
                  <a:cubicBezTo>
                    <a:pt x="72" y="882"/>
                    <a:pt x="67" y="875"/>
                    <a:pt x="70" y="866"/>
                  </a:cubicBezTo>
                  <a:cubicBezTo>
                    <a:pt x="71" y="863"/>
                    <a:pt x="82" y="861"/>
                    <a:pt x="83" y="858"/>
                  </a:cubicBezTo>
                  <a:cubicBezTo>
                    <a:pt x="80" y="848"/>
                    <a:pt x="66" y="823"/>
                    <a:pt x="58" y="806"/>
                  </a:cubicBezTo>
                  <a:cubicBezTo>
                    <a:pt x="54" y="795"/>
                    <a:pt x="36" y="769"/>
                    <a:pt x="32" y="758"/>
                  </a:cubicBezTo>
                  <a:cubicBezTo>
                    <a:pt x="21" y="730"/>
                    <a:pt x="16" y="704"/>
                    <a:pt x="11" y="675"/>
                  </a:cubicBezTo>
                  <a:cubicBezTo>
                    <a:pt x="12" y="651"/>
                    <a:pt x="0" y="631"/>
                    <a:pt x="11" y="609"/>
                  </a:cubicBezTo>
                  <a:cubicBezTo>
                    <a:pt x="14" y="592"/>
                    <a:pt x="19" y="563"/>
                    <a:pt x="23" y="551"/>
                  </a:cubicBezTo>
                  <a:cubicBezTo>
                    <a:pt x="27" y="539"/>
                    <a:pt x="27" y="555"/>
                    <a:pt x="38" y="539"/>
                  </a:cubicBezTo>
                  <a:cubicBezTo>
                    <a:pt x="51" y="515"/>
                    <a:pt x="76" y="478"/>
                    <a:pt x="92" y="453"/>
                  </a:cubicBezTo>
                  <a:cubicBezTo>
                    <a:pt x="112" y="414"/>
                    <a:pt x="146" y="359"/>
                    <a:pt x="158" y="303"/>
                  </a:cubicBezTo>
                  <a:cubicBezTo>
                    <a:pt x="161" y="262"/>
                    <a:pt x="166" y="157"/>
                    <a:pt x="166" y="117"/>
                  </a:cubicBezTo>
                  <a:cubicBezTo>
                    <a:pt x="166" y="75"/>
                    <a:pt x="164" y="68"/>
                    <a:pt x="161" y="52"/>
                  </a:cubicBezTo>
                  <a:cubicBezTo>
                    <a:pt x="161" y="42"/>
                    <a:pt x="148" y="27"/>
                    <a:pt x="145" y="18"/>
                  </a:cubicBezTo>
                  <a:cubicBezTo>
                    <a:pt x="143" y="8"/>
                    <a:pt x="137" y="3"/>
                    <a:pt x="142" y="3"/>
                  </a:cubicBezTo>
                  <a:cubicBezTo>
                    <a:pt x="147" y="3"/>
                    <a:pt x="162" y="8"/>
                    <a:pt x="173" y="17"/>
                  </a:cubicBezTo>
                  <a:cubicBezTo>
                    <a:pt x="177" y="39"/>
                    <a:pt x="193" y="47"/>
                    <a:pt x="211" y="59"/>
                  </a:cubicBezTo>
                  <a:cubicBezTo>
                    <a:pt x="218" y="70"/>
                    <a:pt x="253" y="85"/>
                    <a:pt x="265" y="93"/>
                  </a:cubicBezTo>
                  <a:cubicBezTo>
                    <a:pt x="284" y="98"/>
                    <a:pt x="314" y="96"/>
                    <a:pt x="331" y="94"/>
                  </a:cubicBezTo>
                  <a:cubicBezTo>
                    <a:pt x="348" y="92"/>
                    <a:pt x="355" y="90"/>
                    <a:pt x="365" y="84"/>
                  </a:cubicBezTo>
                  <a:cubicBezTo>
                    <a:pt x="374" y="71"/>
                    <a:pt x="379" y="69"/>
                    <a:pt x="392" y="60"/>
                  </a:cubicBezTo>
                  <a:cubicBezTo>
                    <a:pt x="396" y="47"/>
                    <a:pt x="404" y="11"/>
                    <a:pt x="412" y="0"/>
                  </a:cubicBezTo>
                  <a:cubicBezTo>
                    <a:pt x="422" y="5"/>
                    <a:pt x="457" y="74"/>
                    <a:pt x="464" y="90"/>
                  </a:cubicBezTo>
                  <a:cubicBezTo>
                    <a:pt x="475" y="119"/>
                    <a:pt x="481" y="153"/>
                    <a:pt x="478" y="176"/>
                  </a:cubicBezTo>
                  <a:cubicBezTo>
                    <a:pt x="475" y="199"/>
                    <a:pt x="453" y="207"/>
                    <a:pt x="446" y="231"/>
                  </a:cubicBezTo>
                  <a:cubicBezTo>
                    <a:pt x="437" y="277"/>
                    <a:pt x="428" y="227"/>
                    <a:pt x="433" y="321"/>
                  </a:cubicBezTo>
                  <a:cubicBezTo>
                    <a:pt x="434" y="332"/>
                    <a:pt x="425" y="346"/>
                    <a:pt x="428" y="357"/>
                  </a:cubicBezTo>
                  <a:cubicBezTo>
                    <a:pt x="430" y="366"/>
                    <a:pt x="437" y="384"/>
                    <a:pt x="437" y="384"/>
                  </a:cubicBezTo>
                  <a:cubicBezTo>
                    <a:pt x="438" y="402"/>
                    <a:pt x="438" y="420"/>
                    <a:pt x="440" y="438"/>
                  </a:cubicBezTo>
                  <a:cubicBezTo>
                    <a:pt x="441" y="444"/>
                    <a:pt x="446" y="456"/>
                    <a:pt x="446" y="456"/>
                  </a:cubicBezTo>
                  <a:cubicBezTo>
                    <a:pt x="447" y="478"/>
                    <a:pt x="451" y="549"/>
                    <a:pt x="451" y="572"/>
                  </a:cubicBezTo>
                  <a:cubicBezTo>
                    <a:pt x="451" y="595"/>
                    <a:pt x="446" y="599"/>
                    <a:pt x="443" y="597"/>
                  </a:cubicBezTo>
                  <a:cubicBezTo>
                    <a:pt x="442" y="610"/>
                    <a:pt x="431" y="561"/>
                    <a:pt x="431" y="561"/>
                  </a:cubicBezTo>
                  <a:cubicBezTo>
                    <a:pt x="430" y="538"/>
                    <a:pt x="429" y="515"/>
                    <a:pt x="428" y="492"/>
                  </a:cubicBezTo>
                  <a:cubicBezTo>
                    <a:pt x="425" y="398"/>
                    <a:pt x="454" y="394"/>
                    <a:pt x="398" y="375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372" name="Freeform 900"/>
            <p:cNvSpPr>
              <a:spLocks/>
            </p:cNvSpPr>
            <p:nvPr/>
          </p:nvSpPr>
          <p:spPr bwMode="auto">
            <a:xfrm>
              <a:off x="576" y="3570"/>
              <a:ext cx="242" cy="215"/>
            </a:xfrm>
            <a:custGeom>
              <a:avLst/>
              <a:gdLst>
                <a:gd name="T0" fmla="*/ 480 w 491"/>
                <a:gd name="T1" fmla="*/ 22 h 445"/>
                <a:gd name="T2" fmla="*/ 490 w 491"/>
                <a:gd name="T3" fmla="*/ 15 h 445"/>
                <a:gd name="T4" fmla="*/ 484 w 491"/>
                <a:gd name="T5" fmla="*/ 112 h 445"/>
                <a:gd name="T6" fmla="*/ 472 w 491"/>
                <a:gd name="T7" fmla="*/ 250 h 445"/>
                <a:gd name="T8" fmla="*/ 460 w 491"/>
                <a:gd name="T9" fmla="*/ 280 h 445"/>
                <a:gd name="T10" fmla="*/ 400 w 491"/>
                <a:gd name="T11" fmla="*/ 282 h 445"/>
                <a:gd name="T12" fmla="*/ 366 w 491"/>
                <a:gd name="T13" fmla="*/ 292 h 445"/>
                <a:gd name="T14" fmla="*/ 318 w 491"/>
                <a:gd name="T15" fmla="*/ 338 h 445"/>
                <a:gd name="T16" fmla="*/ 280 w 491"/>
                <a:gd name="T17" fmla="*/ 376 h 445"/>
                <a:gd name="T18" fmla="*/ 260 w 491"/>
                <a:gd name="T19" fmla="*/ 392 h 445"/>
                <a:gd name="T20" fmla="*/ 154 w 491"/>
                <a:gd name="T21" fmla="*/ 442 h 445"/>
                <a:gd name="T22" fmla="*/ 79 w 491"/>
                <a:gd name="T23" fmla="*/ 430 h 445"/>
                <a:gd name="T24" fmla="*/ 12 w 491"/>
                <a:gd name="T25" fmla="*/ 379 h 445"/>
                <a:gd name="T26" fmla="*/ 6 w 491"/>
                <a:gd name="T27" fmla="*/ 373 h 445"/>
                <a:gd name="T28" fmla="*/ 16 w 491"/>
                <a:gd name="T29" fmla="*/ 357 h 445"/>
                <a:gd name="T30" fmla="*/ 15 w 491"/>
                <a:gd name="T31" fmla="*/ 340 h 445"/>
                <a:gd name="T32" fmla="*/ 24 w 491"/>
                <a:gd name="T33" fmla="*/ 273 h 445"/>
                <a:gd name="T34" fmla="*/ 30 w 491"/>
                <a:gd name="T35" fmla="*/ 224 h 445"/>
                <a:gd name="T36" fmla="*/ 44 w 491"/>
                <a:gd name="T37" fmla="*/ 86 h 445"/>
                <a:gd name="T38" fmla="*/ 52 w 491"/>
                <a:gd name="T39" fmla="*/ 40 h 445"/>
                <a:gd name="T40" fmla="*/ 117 w 491"/>
                <a:gd name="T41" fmla="*/ 49 h 445"/>
                <a:gd name="T42" fmla="*/ 271 w 491"/>
                <a:gd name="T43" fmla="*/ 52 h 445"/>
                <a:gd name="T44" fmla="*/ 370 w 491"/>
                <a:gd name="T45" fmla="*/ 37 h 445"/>
                <a:gd name="T46" fmla="*/ 424 w 491"/>
                <a:gd name="T47" fmla="*/ 25 h 445"/>
                <a:gd name="T48" fmla="*/ 480 w 491"/>
                <a:gd name="T49" fmla="*/ 22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91" h="445">
                  <a:moveTo>
                    <a:pt x="480" y="22"/>
                  </a:moveTo>
                  <a:cubicBezTo>
                    <a:pt x="490" y="25"/>
                    <a:pt x="489" y="0"/>
                    <a:pt x="490" y="15"/>
                  </a:cubicBezTo>
                  <a:cubicBezTo>
                    <a:pt x="491" y="30"/>
                    <a:pt x="487" y="73"/>
                    <a:pt x="484" y="112"/>
                  </a:cubicBezTo>
                  <a:cubicBezTo>
                    <a:pt x="481" y="151"/>
                    <a:pt x="476" y="222"/>
                    <a:pt x="472" y="250"/>
                  </a:cubicBezTo>
                  <a:cubicBezTo>
                    <a:pt x="468" y="278"/>
                    <a:pt x="472" y="275"/>
                    <a:pt x="460" y="280"/>
                  </a:cubicBezTo>
                  <a:cubicBezTo>
                    <a:pt x="440" y="281"/>
                    <a:pt x="420" y="281"/>
                    <a:pt x="400" y="282"/>
                  </a:cubicBezTo>
                  <a:cubicBezTo>
                    <a:pt x="385" y="285"/>
                    <a:pt x="379" y="288"/>
                    <a:pt x="366" y="292"/>
                  </a:cubicBezTo>
                  <a:cubicBezTo>
                    <a:pt x="348" y="306"/>
                    <a:pt x="334" y="322"/>
                    <a:pt x="318" y="338"/>
                  </a:cubicBezTo>
                  <a:cubicBezTo>
                    <a:pt x="315" y="346"/>
                    <a:pt x="289" y="370"/>
                    <a:pt x="280" y="376"/>
                  </a:cubicBezTo>
                  <a:cubicBezTo>
                    <a:pt x="276" y="387"/>
                    <a:pt x="268" y="385"/>
                    <a:pt x="260" y="392"/>
                  </a:cubicBezTo>
                  <a:cubicBezTo>
                    <a:pt x="232" y="416"/>
                    <a:pt x="188" y="431"/>
                    <a:pt x="154" y="442"/>
                  </a:cubicBezTo>
                  <a:cubicBezTo>
                    <a:pt x="124" y="445"/>
                    <a:pt x="103" y="439"/>
                    <a:pt x="79" y="430"/>
                  </a:cubicBezTo>
                  <a:cubicBezTo>
                    <a:pt x="55" y="420"/>
                    <a:pt x="24" y="388"/>
                    <a:pt x="12" y="379"/>
                  </a:cubicBezTo>
                  <a:cubicBezTo>
                    <a:pt x="0" y="369"/>
                    <a:pt x="5" y="377"/>
                    <a:pt x="6" y="373"/>
                  </a:cubicBezTo>
                  <a:cubicBezTo>
                    <a:pt x="7" y="369"/>
                    <a:pt x="15" y="362"/>
                    <a:pt x="16" y="357"/>
                  </a:cubicBezTo>
                  <a:cubicBezTo>
                    <a:pt x="17" y="352"/>
                    <a:pt x="14" y="354"/>
                    <a:pt x="15" y="340"/>
                  </a:cubicBezTo>
                  <a:cubicBezTo>
                    <a:pt x="17" y="331"/>
                    <a:pt x="22" y="292"/>
                    <a:pt x="24" y="273"/>
                  </a:cubicBezTo>
                  <a:cubicBezTo>
                    <a:pt x="26" y="254"/>
                    <a:pt x="28" y="252"/>
                    <a:pt x="30" y="224"/>
                  </a:cubicBezTo>
                  <a:cubicBezTo>
                    <a:pt x="33" y="193"/>
                    <a:pt x="40" y="117"/>
                    <a:pt x="44" y="86"/>
                  </a:cubicBezTo>
                  <a:cubicBezTo>
                    <a:pt x="46" y="74"/>
                    <a:pt x="48" y="51"/>
                    <a:pt x="52" y="40"/>
                  </a:cubicBezTo>
                  <a:cubicBezTo>
                    <a:pt x="62" y="33"/>
                    <a:pt x="104" y="48"/>
                    <a:pt x="117" y="49"/>
                  </a:cubicBezTo>
                  <a:cubicBezTo>
                    <a:pt x="153" y="52"/>
                    <a:pt x="229" y="54"/>
                    <a:pt x="271" y="52"/>
                  </a:cubicBezTo>
                  <a:cubicBezTo>
                    <a:pt x="313" y="50"/>
                    <a:pt x="345" y="41"/>
                    <a:pt x="370" y="37"/>
                  </a:cubicBezTo>
                  <a:cubicBezTo>
                    <a:pt x="395" y="33"/>
                    <a:pt x="406" y="27"/>
                    <a:pt x="424" y="25"/>
                  </a:cubicBezTo>
                  <a:cubicBezTo>
                    <a:pt x="442" y="23"/>
                    <a:pt x="470" y="19"/>
                    <a:pt x="480" y="22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373" name="Freeform 901"/>
            <p:cNvSpPr>
              <a:spLocks/>
            </p:cNvSpPr>
            <p:nvPr/>
          </p:nvSpPr>
          <p:spPr bwMode="auto">
            <a:xfrm>
              <a:off x="584" y="3573"/>
              <a:ext cx="236" cy="127"/>
            </a:xfrm>
            <a:custGeom>
              <a:avLst/>
              <a:gdLst>
                <a:gd name="T0" fmla="*/ 448 w 480"/>
                <a:gd name="T1" fmla="*/ 197 h 263"/>
                <a:gd name="T2" fmla="*/ 368 w 480"/>
                <a:gd name="T3" fmla="*/ 215 h 263"/>
                <a:gd name="T4" fmla="*/ 240 w 480"/>
                <a:gd name="T5" fmla="*/ 249 h 263"/>
                <a:gd name="T6" fmla="*/ 142 w 480"/>
                <a:gd name="T7" fmla="*/ 257 h 263"/>
                <a:gd name="T8" fmla="*/ 22 w 480"/>
                <a:gd name="T9" fmla="*/ 241 h 263"/>
                <a:gd name="T10" fmla="*/ 14 w 480"/>
                <a:gd name="T11" fmla="*/ 209 h 263"/>
                <a:gd name="T12" fmla="*/ 22 w 480"/>
                <a:gd name="T13" fmla="*/ 133 h 263"/>
                <a:gd name="T14" fmla="*/ 36 w 480"/>
                <a:gd name="T15" fmla="*/ 35 h 263"/>
                <a:gd name="T16" fmla="*/ 48 w 480"/>
                <a:gd name="T17" fmla="*/ 29 h 263"/>
                <a:gd name="T18" fmla="*/ 82 w 480"/>
                <a:gd name="T19" fmla="*/ 35 h 263"/>
                <a:gd name="T20" fmla="*/ 150 w 480"/>
                <a:gd name="T21" fmla="*/ 47 h 263"/>
                <a:gd name="T22" fmla="*/ 310 w 480"/>
                <a:gd name="T23" fmla="*/ 37 h 263"/>
                <a:gd name="T24" fmla="*/ 420 w 480"/>
                <a:gd name="T25" fmla="*/ 19 h 263"/>
                <a:gd name="T26" fmla="*/ 472 w 480"/>
                <a:gd name="T27" fmla="*/ 13 h 263"/>
                <a:gd name="T28" fmla="*/ 470 w 480"/>
                <a:gd name="T29" fmla="*/ 95 h 263"/>
                <a:gd name="T30" fmla="*/ 462 w 480"/>
                <a:gd name="T31" fmla="*/ 173 h 263"/>
                <a:gd name="T32" fmla="*/ 458 w 480"/>
                <a:gd name="T33" fmla="*/ 197 h 263"/>
                <a:gd name="T34" fmla="*/ 448 w 480"/>
                <a:gd name="T35" fmla="*/ 197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0" h="263">
                  <a:moveTo>
                    <a:pt x="448" y="197"/>
                  </a:moveTo>
                  <a:cubicBezTo>
                    <a:pt x="415" y="199"/>
                    <a:pt x="399" y="211"/>
                    <a:pt x="368" y="215"/>
                  </a:cubicBezTo>
                  <a:cubicBezTo>
                    <a:pt x="327" y="229"/>
                    <a:pt x="284" y="246"/>
                    <a:pt x="240" y="249"/>
                  </a:cubicBezTo>
                  <a:cubicBezTo>
                    <a:pt x="211" y="256"/>
                    <a:pt x="172" y="256"/>
                    <a:pt x="142" y="257"/>
                  </a:cubicBezTo>
                  <a:cubicBezTo>
                    <a:pt x="93" y="263"/>
                    <a:pt x="67" y="252"/>
                    <a:pt x="22" y="241"/>
                  </a:cubicBezTo>
                  <a:cubicBezTo>
                    <a:pt x="0" y="233"/>
                    <a:pt x="14" y="227"/>
                    <a:pt x="14" y="209"/>
                  </a:cubicBezTo>
                  <a:cubicBezTo>
                    <a:pt x="14" y="191"/>
                    <a:pt x="18" y="162"/>
                    <a:pt x="22" y="133"/>
                  </a:cubicBezTo>
                  <a:cubicBezTo>
                    <a:pt x="24" y="99"/>
                    <a:pt x="32" y="52"/>
                    <a:pt x="36" y="35"/>
                  </a:cubicBezTo>
                  <a:cubicBezTo>
                    <a:pt x="40" y="18"/>
                    <a:pt x="40" y="29"/>
                    <a:pt x="48" y="29"/>
                  </a:cubicBezTo>
                  <a:cubicBezTo>
                    <a:pt x="67" y="35"/>
                    <a:pt x="56" y="33"/>
                    <a:pt x="82" y="35"/>
                  </a:cubicBezTo>
                  <a:cubicBezTo>
                    <a:pt x="99" y="47"/>
                    <a:pt x="129" y="44"/>
                    <a:pt x="150" y="47"/>
                  </a:cubicBezTo>
                  <a:cubicBezTo>
                    <a:pt x="205" y="45"/>
                    <a:pt x="255" y="39"/>
                    <a:pt x="310" y="37"/>
                  </a:cubicBezTo>
                  <a:cubicBezTo>
                    <a:pt x="354" y="32"/>
                    <a:pt x="393" y="12"/>
                    <a:pt x="420" y="19"/>
                  </a:cubicBezTo>
                  <a:cubicBezTo>
                    <a:pt x="447" y="15"/>
                    <a:pt x="464" y="0"/>
                    <a:pt x="472" y="13"/>
                  </a:cubicBezTo>
                  <a:cubicBezTo>
                    <a:pt x="480" y="26"/>
                    <a:pt x="472" y="68"/>
                    <a:pt x="470" y="95"/>
                  </a:cubicBezTo>
                  <a:cubicBezTo>
                    <a:pt x="468" y="121"/>
                    <a:pt x="464" y="147"/>
                    <a:pt x="462" y="173"/>
                  </a:cubicBezTo>
                  <a:cubicBezTo>
                    <a:pt x="461" y="182"/>
                    <a:pt x="462" y="189"/>
                    <a:pt x="458" y="197"/>
                  </a:cubicBezTo>
                  <a:cubicBezTo>
                    <a:pt x="457" y="200"/>
                    <a:pt x="451" y="197"/>
                    <a:pt x="448" y="197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374" name="Freeform 902"/>
            <p:cNvSpPr>
              <a:spLocks/>
            </p:cNvSpPr>
            <p:nvPr/>
          </p:nvSpPr>
          <p:spPr bwMode="auto">
            <a:xfrm>
              <a:off x="626" y="2901"/>
              <a:ext cx="283" cy="217"/>
            </a:xfrm>
            <a:custGeom>
              <a:avLst/>
              <a:gdLst>
                <a:gd name="T0" fmla="*/ 343 w 575"/>
                <a:gd name="T1" fmla="*/ 0 h 449"/>
                <a:gd name="T2" fmla="*/ 393 w 575"/>
                <a:gd name="T3" fmla="*/ 69 h 449"/>
                <a:gd name="T4" fmla="*/ 484 w 575"/>
                <a:gd name="T5" fmla="*/ 200 h 449"/>
                <a:gd name="T6" fmla="*/ 550 w 575"/>
                <a:gd name="T7" fmla="*/ 276 h 449"/>
                <a:gd name="T8" fmla="*/ 570 w 575"/>
                <a:gd name="T9" fmla="*/ 312 h 449"/>
                <a:gd name="T10" fmla="*/ 573 w 575"/>
                <a:gd name="T11" fmla="*/ 335 h 449"/>
                <a:gd name="T12" fmla="*/ 556 w 575"/>
                <a:gd name="T13" fmla="*/ 354 h 449"/>
                <a:gd name="T14" fmla="*/ 534 w 575"/>
                <a:gd name="T15" fmla="*/ 365 h 449"/>
                <a:gd name="T16" fmla="*/ 492 w 575"/>
                <a:gd name="T17" fmla="*/ 369 h 449"/>
                <a:gd name="T18" fmla="*/ 426 w 575"/>
                <a:gd name="T19" fmla="*/ 402 h 449"/>
                <a:gd name="T20" fmla="*/ 334 w 575"/>
                <a:gd name="T21" fmla="*/ 441 h 449"/>
                <a:gd name="T22" fmla="*/ 316 w 575"/>
                <a:gd name="T23" fmla="*/ 449 h 449"/>
                <a:gd name="T24" fmla="*/ 199 w 575"/>
                <a:gd name="T25" fmla="*/ 440 h 449"/>
                <a:gd name="T26" fmla="*/ 176 w 575"/>
                <a:gd name="T27" fmla="*/ 419 h 449"/>
                <a:gd name="T28" fmla="*/ 146 w 575"/>
                <a:gd name="T29" fmla="*/ 331 h 449"/>
                <a:gd name="T30" fmla="*/ 148 w 575"/>
                <a:gd name="T31" fmla="*/ 313 h 449"/>
                <a:gd name="T32" fmla="*/ 118 w 575"/>
                <a:gd name="T33" fmla="*/ 335 h 449"/>
                <a:gd name="T34" fmla="*/ 90 w 575"/>
                <a:gd name="T35" fmla="*/ 345 h 449"/>
                <a:gd name="T36" fmla="*/ 50 w 575"/>
                <a:gd name="T37" fmla="*/ 351 h 449"/>
                <a:gd name="T38" fmla="*/ 42 w 575"/>
                <a:gd name="T39" fmla="*/ 333 h 449"/>
                <a:gd name="T40" fmla="*/ 39 w 575"/>
                <a:gd name="T41" fmla="*/ 324 h 449"/>
                <a:gd name="T42" fmla="*/ 22 w 575"/>
                <a:gd name="T43" fmla="*/ 317 h 449"/>
                <a:gd name="T44" fmla="*/ 30 w 575"/>
                <a:gd name="T45" fmla="*/ 283 h 449"/>
                <a:gd name="T46" fmla="*/ 0 w 575"/>
                <a:gd name="T47" fmla="*/ 269 h 449"/>
                <a:gd name="T48" fmla="*/ 16 w 575"/>
                <a:gd name="T49" fmla="*/ 223 h 449"/>
                <a:gd name="T50" fmla="*/ 58 w 575"/>
                <a:gd name="T51" fmla="*/ 179 h 449"/>
                <a:gd name="T52" fmla="*/ 72 w 575"/>
                <a:gd name="T53" fmla="*/ 163 h 449"/>
                <a:gd name="T54" fmla="*/ 84 w 575"/>
                <a:gd name="T55" fmla="*/ 159 h 449"/>
                <a:gd name="T56" fmla="*/ 110 w 575"/>
                <a:gd name="T57" fmla="*/ 161 h 449"/>
                <a:gd name="T58" fmla="*/ 116 w 575"/>
                <a:gd name="T59" fmla="*/ 183 h 449"/>
                <a:gd name="T60" fmla="*/ 148 w 575"/>
                <a:gd name="T61" fmla="*/ 200 h 449"/>
                <a:gd name="T62" fmla="*/ 158 w 575"/>
                <a:gd name="T63" fmla="*/ 247 h 449"/>
                <a:gd name="T64" fmla="*/ 172 w 575"/>
                <a:gd name="T65" fmla="*/ 261 h 449"/>
                <a:gd name="T66" fmla="*/ 174 w 575"/>
                <a:gd name="T67" fmla="*/ 267 h 449"/>
                <a:gd name="T68" fmla="*/ 180 w 575"/>
                <a:gd name="T69" fmla="*/ 271 h 449"/>
                <a:gd name="T70" fmla="*/ 193 w 575"/>
                <a:gd name="T71" fmla="*/ 308 h 449"/>
                <a:gd name="T72" fmla="*/ 204 w 575"/>
                <a:gd name="T73" fmla="*/ 372 h 449"/>
                <a:gd name="T74" fmla="*/ 196 w 575"/>
                <a:gd name="T75" fmla="*/ 385 h 449"/>
                <a:gd name="T76" fmla="*/ 208 w 575"/>
                <a:gd name="T77" fmla="*/ 381 h 449"/>
                <a:gd name="T78" fmla="*/ 230 w 575"/>
                <a:gd name="T79" fmla="*/ 377 h 449"/>
                <a:gd name="T80" fmla="*/ 262 w 575"/>
                <a:gd name="T81" fmla="*/ 371 h 449"/>
                <a:gd name="T82" fmla="*/ 280 w 575"/>
                <a:gd name="T83" fmla="*/ 361 h 449"/>
                <a:gd name="T84" fmla="*/ 346 w 575"/>
                <a:gd name="T85" fmla="*/ 311 h 449"/>
                <a:gd name="T86" fmla="*/ 418 w 575"/>
                <a:gd name="T87" fmla="*/ 285 h 449"/>
                <a:gd name="T88" fmla="*/ 452 w 575"/>
                <a:gd name="T89" fmla="*/ 283 h 449"/>
                <a:gd name="T90" fmla="*/ 478 w 575"/>
                <a:gd name="T91" fmla="*/ 282 h 449"/>
                <a:gd name="T92" fmla="*/ 501 w 575"/>
                <a:gd name="T93" fmla="*/ 288 h 449"/>
                <a:gd name="T94" fmla="*/ 460 w 575"/>
                <a:gd name="T95" fmla="*/ 271 h 449"/>
                <a:gd name="T96" fmla="*/ 412 w 575"/>
                <a:gd name="T97" fmla="*/ 243 h 449"/>
                <a:gd name="T98" fmla="*/ 363 w 575"/>
                <a:gd name="T99" fmla="*/ 146 h 449"/>
                <a:gd name="T100" fmla="*/ 348 w 575"/>
                <a:gd name="T101" fmla="*/ 117 h 449"/>
                <a:gd name="T102" fmla="*/ 330 w 575"/>
                <a:gd name="T103" fmla="*/ 77 h 449"/>
                <a:gd name="T104" fmla="*/ 324 w 575"/>
                <a:gd name="T105" fmla="*/ 41 h 449"/>
                <a:gd name="T106" fmla="*/ 337 w 575"/>
                <a:gd name="T107" fmla="*/ 8 h 449"/>
                <a:gd name="T108" fmla="*/ 343 w 575"/>
                <a:gd name="T109" fmla="*/ 0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75" h="449">
                  <a:moveTo>
                    <a:pt x="343" y="0"/>
                  </a:moveTo>
                  <a:cubicBezTo>
                    <a:pt x="352" y="6"/>
                    <a:pt x="384" y="60"/>
                    <a:pt x="393" y="69"/>
                  </a:cubicBezTo>
                  <a:cubicBezTo>
                    <a:pt x="420" y="101"/>
                    <a:pt x="461" y="173"/>
                    <a:pt x="484" y="200"/>
                  </a:cubicBezTo>
                  <a:cubicBezTo>
                    <a:pt x="511" y="236"/>
                    <a:pt x="536" y="257"/>
                    <a:pt x="550" y="276"/>
                  </a:cubicBezTo>
                  <a:cubicBezTo>
                    <a:pt x="564" y="295"/>
                    <a:pt x="566" y="302"/>
                    <a:pt x="570" y="312"/>
                  </a:cubicBezTo>
                  <a:cubicBezTo>
                    <a:pt x="574" y="322"/>
                    <a:pt x="575" y="328"/>
                    <a:pt x="573" y="335"/>
                  </a:cubicBezTo>
                  <a:cubicBezTo>
                    <a:pt x="574" y="346"/>
                    <a:pt x="562" y="349"/>
                    <a:pt x="556" y="354"/>
                  </a:cubicBezTo>
                  <a:cubicBezTo>
                    <a:pt x="550" y="359"/>
                    <a:pt x="545" y="363"/>
                    <a:pt x="534" y="365"/>
                  </a:cubicBezTo>
                  <a:cubicBezTo>
                    <a:pt x="523" y="367"/>
                    <a:pt x="510" y="363"/>
                    <a:pt x="492" y="369"/>
                  </a:cubicBezTo>
                  <a:cubicBezTo>
                    <a:pt x="477" y="375"/>
                    <a:pt x="454" y="389"/>
                    <a:pt x="426" y="402"/>
                  </a:cubicBezTo>
                  <a:cubicBezTo>
                    <a:pt x="404" y="410"/>
                    <a:pt x="356" y="433"/>
                    <a:pt x="334" y="441"/>
                  </a:cubicBezTo>
                  <a:cubicBezTo>
                    <a:pt x="320" y="446"/>
                    <a:pt x="326" y="443"/>
                    <a:pt x="316" y="449"/>
                  </a:cubicBezTo>
                  <a:cubicBezTo>
                    <a:pt x="275" y="448"/>
                    <a:pt x="240" y="442"/>
                    <a:pt x="199" y="440"/>
                  </a:cubicBezTo>
                  <a:cubicBezTo>
                    <a:pt x="188" y="440"/>
                    <a:pt x="178" y="426"/>
                    <a:pt x="176" y="419"/>
                  </a:cubicBezTo>
                  <a:cubicBezTo>
                    <a:pt x="166" y="389"/>
                    <a:pt x="156" y="360"/>
                    <a:pt x="146" y="331"/>
                  </a:cubicBezTo>
                  <a:cubicBezTo>
                    <a:pt x="147" y="325"/>
                    <a:pt x="149" y="319"/>
                    <a:pt x="148" y="313"/>
                  </a:cubicBezTo>
                  <a:cubicBezTo>
                    <a:pt x="143" y="313"/>
                    <a:pt x="128" y="330"/>
                    <a:pt x="118" y="335"/>
                  </a:cubicBezTo>
                  <a:cubicBezTo>
                    <a:pt x="108" y="340"/>
                    <a:pt x="101" y="342"/>
                    <a:pt x="90" y="345"/>
                  </a:cubicBezTo>
                  <a:cubicBezTo>
                    <a:pt x="80" y="360"/>
                    <a:pt x="69" y="352"/>
                    <a:pt x="50" y="351"/>
                  </a:cubicBezTo>
                  <a:cubicBezTo>
                    <a:pt x="48" y="344"/>
                    <a:pt x="44" y="340"/>
                    <a:pt x="42" y="333"/>
                  </a:cubicBezTo>
                  <a:cubicBezTo>
                    <a:pt x="47" y="319"/>
                    <a:pt x="49" y="327"/>
                    <a:pt x="39" y="324"/>
                  </a:cubicBezTo>
                  <a:cubicBezTo>
                    <a:pt x="33" y="326"/>
                    <a:pt x="22" y="317"/>
                    <a:pt x="22" y="317"/>
                  </a:cubicBezTo>
                  <a:cubicBezTo>
                    <a:pt x="24" y="299"/>
                    <a:pt x="26" y="297"/>
                    <a:pt x="30" y="283"/>
                  </a:cubicBezTo>
                  <a:cubicBezTo>
                    <a:pt x="8" y="281"/>
                    <a:pt x="6" y="286"/>
                    <a:pt x="0" y="269"/>
                  </a:cubicBezTo>
                  <a:cubicBezTo>
                    <a:pt x="5" y="251"/>
                    <a:pt x="0" y="234"/>
                    <a:pt x="16" y="223"/>
                  </a:cubicBezTo>
                  <a:cubicBezTo>
                    <a:pt x="27" y="207"/>
                    <a:pt x="42" y="189"/>
                    <a:pt x="58" y="179"/>
                  </a:cubicBezTo>
                  <a:cubicBezTo>
                    <a:pt x="60" y="172"/>
                    <a:pt x="65" y="166"/>
                    <a:pt x="72" y="163"/>
                  </a:cubicBezTo>
                  <a:cubicBezTo>
                    <a:pt x="76" y="161"/>
                    <a:pt x="84" y="159"/>
                    <a:pt x="84" y="159"/>
                  </a:cubicBezTo>
                  <a:cubicBezTo>
                    <a:pt x="93" y="160"/>
                    <a:pt x="102" y="159"/>
                    <a:pt x="110" y="161"/>
                  </a:cubicBezTo>
                  <a:cubicBezTo>
                    <a:pt x="117" y="163"/>
                    <a:pt x="110" y="179"/>
                    <a:pt x="116" y="183"/>
                  </a:cubicBezTo>
                  <a:cubicBezTo>
                    <a:pt x="124" y="189"/>
                    <a:pt x="141" y="189"/>
                    <a:pt x="148" y="200"/>
                  </a:cubicBezTo>
                  <a:cubicBezTo>
                    <a:pt x="158" y="215"/>
                    <a:pt x="164" y="230"/>
                    <a:pt x="158" y="247"/>
                  </a:cubicBezTo>
                  <a:cubicBezTo>
                    <a:pt x="165" y="252"/>
                    <a:pt x="165" y="256"/>
                    <a:pt x="172" y="261"/>
                  </a:cubicBezTo>
                  <a:cubicBezTo>
                    <a:pt x="173" y="263"/>
                    <a:pt x="173" y="265"/>
                    <a:pt x="174" y="267"/>
                  </a:cubicBezTo>
                  <a:cubicBezTo>
                    <a:pt x="176" y="269"/>
                    <a:pt x="179" y="269"/>
                    <a:pt x="180" y="271"/>
                  </a:cubicBezTo>
                  <a:cubicBezTo>
                    <a:pt x="187" y="284"/>
                    <a:pt x="188" y="293"/>
                    <a:pt x="193" y="308"/>
                  </a:cubicBezTo>
                  <a:cubicBezTo>
                    <a:pt x="194" y="325"/>
                    <a:pt x="203" y="355"/>
                    <a:pt x="204" y="372"/>
                  </a:cubicBezTo>
                  <a:cubicBezTo>
                    <a:pt x="204" y="377"/>
                    <a:pt x="192" y="382"/>
                    <a:pt x="196" y="385"/>
                  </a:cubicBezTo>
                  <a:cubicBezTo>
                    <a:pt x="199" y="387"/>
                    <a:pt x="204" y="382"/>
                    <a:pt x="208" y="381"/>
                  </a:cubicBezTo>
                  <a:cubicBezTo>
                    <a:pt x="219" y="377"/>
                    <a:pt x="212" y="379"/>
                    <a:pt x="230" y="377"/>
                  </a:cubicBezTo>
                  <a:cubicBezTo>
                    <a:pt x="240" y="374"/>
                    <a:pt x="251" y="373"/>
                    <a:pt x="262" y="371"/>
                  </a:cubicBezTo>
                  <a:cubicBezTo>
                    <a:pt x="268" y="367"/>
                    <a:pt x="274" y="365"/>
                    <a:pt x="280" y="361"/>
                  </a:cubicBezTo>
                  <a:cubicBezTo>
                    <a:pt x="285" y="345"/>
                    <a:pt x="328" y="317"/>
                    <a:pt x="346" y="311"/>
                  </a:cubicBezTo>
                  <a:cubicBezTo>
                    <a:pt x="368" y="299"/>
                    <a:pt x="400" y="290"/>
                    <a:pt x="418" y="285"/>
                  </a:cubicBezTo>
                  <a:cubicBezTo>
                    <a:pt x="436" y="280"/>
                    <a:pt x="442" y="283"/>
                    <a:pt x="452" y="283"/>
                  </a:cubicBezTo>
                  <a:cubicBezTo>
                    <a:pt x="459" y="284"/>
                    <a:pt x="471" y="280"/>
                    <a:pt x="478" y="282"/>
                  </a:cubicBezTo>
                  <a:cubicBezTo>
                    <a:pt x="480" y="283"/>
                    <a:pt x="501" y="288"/>
                    <a:pt x="501" y="288"/>
                  </a:cubicBezTo>
                  <a:cubicBezTo>
                    <a:pt x="494" y="281"/>
                    <a:pt x="468" y="276"/>
                    <a:pt x="460" y="271"/>
                  </a:cubicBezTo>
                  <a:cubicBezTo>
                    <a:pt x="445" y="264"/>
                    <a:pt x="423" y="251"/>
                    <a:pt x="412" y="243"/>
                  </a:cubicBezTo>
                  <a:cubicBezTo>
                    <a:pt x="396" y="222"/>
                    <a:pt x="377" y="174"/>
                    <a:pt x="363" y="146"/>
                  </a:cubicBezTo>
                  <a:cubicBezTo>
                    <a:pt x="353" y="125"/>
                    <a:pt x="353" y="128"/>
                    <a:pt x="348" y="117"/>
                  </a:cubicBezTo>
                  <a:cubicBezTo>
                    <a:pt x="343" y="106"/>
                    <a:pt x="334" y="90"/>
                    <a:pt x="330" y="77"/>
                  </a:cubicBezTo>
                  <a:cubicBezTo>
                    <a:pt x="324" y="61"/>
                    <a:pt x="323" y="53"/>
                    <a:pt x="324" y="41"/>
                  </a:cubicBezTo>
                  <a:cubicBezTo>
                    <a:pt x="325" y="30"/>
                    <a:pt x="334" y="15"/>
                    <a:pt x="337" y="8"/>
                  </a:cubicBezTo>
                  <a:cubicBezTo>
                    <a:pt x="340" y="1"/>
                    <a:pt x="342" y="2"/>
                    <a:pt x="343" y="0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375" name="Freeform 903"/>
            <p:cNvSpPr>
              <a:spLocks/>
            </p:cNvSpPr>
            <p:nvPr/>
          </p:nvSpPr>
          <p:spPr bwMode="auto">
            <a:xfrm>
              <a:off x="727" y="2913"/>
              <a:ext cx="173" cy="200"/>
            </a:xfrm>
            <a:custGeom>
              <a:avLst/>
              <a:gdLst>
                <a:gd name="T0" fmla="*/ 140 w 351"/>
                <a:gd name="T1" fmla="*/ 0 h 416"/>
                <a:gd name="T2" fmla="*/ 134 w 351"/>
                <a:gd name="T3" fmla="*/ 13 h 416"/>
                <a:gd name="T4" fmla="*/ 146 w 351"/>
                <a:gd name="T5" fmla="*/ 49 h 416"/>
                <a:gd name="T6" fmla="*/ 161 w 351"/>
                <a:gd name="T7" fmla="*/ 82 h 416"/>
                <a:gd name="T8" fmla="*/ 173 w 351"/>
                <a:gd name="T9" fmla="*/ 96 h 416"/>
                <a:gd name="T10" fmla="*/ 182 w 351"/>
                <a:gd name="T11" fmla="*/ 117 h 416"/>
                <a:gd name="T12" fmla="*/ 188 w 351"/>
                <a:gd name="T13" fmla="*/ 136 h 416"/>
                <a:gd name="T14" fmla="*/ 200 w 351"/>
                <a:gd name="T15" fmla="*/ 166 h 416"/>
                <a:gd name="T16" fmla="*/ 251 w 351"/>
                <a:gd name="T17" fmla="*/ 226 h 416"/>
                <a:gd name="T18" fmla="*/ 279 w 351"/>
                <a:gd name="T19" fmla="*/ 241 h 416"/>
                <a:gd name="T20" fmla="*/ 311 w 351"/>
                <a:gd name="T21" fmla="*/ 262 h 416"/>
                <a:gd name="T22" fmla="*/ 324 w 351"/>
                <a:gd name="T23" fmla="*/ 274 h 416"/>
                <a:gd name="T24" fmla="*/ 276 w 351"/>
                <a:gd name="T25" fmla="*/ 279 h 416"/>
                <a:gd name="T26" fmla="*/ 216 w 351"/>
                <a:gd name="T27" fmla="*/ 286 h 416"/>
                <a:gd name="T28" fmla="*/ 201 w 351"/>
                <a:gd name="T29" fmla="*/ 292 h 416"/>
                <a:gd name="T30" fmla="*/ 141 w 351"/>
                <a:gd name="T31" fmla="*/ 327 h 416"/>
                <a:gd name="T32" fmla="*/ 125 w 351"/>
                <a:gd name="T33" fmla="*/ 343 h 416"/>
                <a:gd name="T34" fmla="*/ 102 w 351"/>
                <a:gd name="T35" fmla="*/ 355 h 416"/>
                <a:gd name="T36" fmla="*/ 89 w 351"/>
                <a:gd name="T37" fmla="*/ 364 h 416"/>
                <a:gd name="T38" fmla="*/ 75 w 351"/>
                <a:gd name="T39" fmla="*/ 370 h 416"/>
                <a:gd name="T40" fmla="*/ 2 w 351"/>
                <a:gd name="T41" fmla="*/ 379 h 416"/>
                <a:gd name="T42" fmla="*/ 2 w 351"/>
                <a:gd name="T43" fmla="*/ 384 h 416"/>
                <a:gd name="T44" fmla="*/ 12 w 351"/>
                <a:gd name="T45" fmla="*/ 388 h 416"/>
                <a:gd name="T46" fmla="*/ 21 w 351"/>
                <a:gd name="T47" fmla="*/ 400 h 416"/>
                <a:gd name="T48" fmla="*/ 141 w 351"/>
                <a:gd name="T49" fmla="*/ 391 h 416"/>
                <a:gd name="T50" fmla="*/ 159 w 351"/>
                <a:gd name="T51" fmla="*/ 372 h 416"/>
                <a:gd name="T52" fmla="*/ 233 w 351"/>
                <a:gd name="T53" fmla="*/ 330 h 416"/>
                <a:gd name="T54" fmla="*/ 330 w 351"/>
                <a:gd name="T55" fmla="*/ 324 h 416"/>
                <a:gd name="T56" fmla="*/ 341 w 351"/>
                <a:gd name="T57" fmla="*/ 313 h 416"/>
                <a:gd name="T58" fmla="*/ 345 w 351"/>
                <a:gd name="T59" fmla="*/ 298 h 416"/>
                <a:gd name="T60" fmla="*/ 336 w 351"/>
                <a:gd name="T61" fmla="*/ 261 h 416"/>
                <a:gd name="T62" fmla="*/ 296 w 351"/>
                <a:gd name="T63" fmla="*/ 220 h 416"/>
                <a:gd name="T64" fmla="*/ 273 w 351"/>
                <a:gd name="T65" fmla="*/ 198 h 416"/>
                <a:gd name="T66" fmla="*/ 236 w 351"/>
                <a:gd name="T67" fmla="*/ 151 h 416"/>
                <a:gd name="T68" fmla="*/ 216 w 351"/>
                <a:gd name="T69" fmla="*/ 120 h 416"/>
                <a:gd name="T70" fmla="*/ 203 w 351"/>
                <a:gd name="T71" fmla="*/ 105 h 416"/>
                <a:gd name="T72" fmla="*/ 192 w 351"/>
                <a:gd name="T73" fmla="*/ 93 h 416"/>
                <a:gd name="T74" fmla="*/ 185 w 351"/>
                <a:gd name="T75" fmla="*/ 79 h 416"/>
                <a:gd name="T76" fmla="*/ 180 w 351"/>
                <a:gd name="T77" fmla="*/ 69 h 416"/>
                <a:gd name="T78" fmla="*/ 170 w 351"/>
                <a:gd name="T79" fmla="*/ 58 h 416"/>
                <a:gd name="T80" fmla="*/ 159 w 351"/>
                <a:gd name="T81" fmla="*/ 45 h 416"/>
                <a:gd name="T82" fmla="*/ 150 w 351"/>
                <a:gd name="T83" fmla="*/ 31 h 416"/>
                <a:gd name="T84" fmla="*/ 135 w 351"/>
                <a:gd name="T85" fmla="*/ 7 h 416"/>
                <a:gd name="T86" fmla="*/ 140 w 351"/>
                <a:gd name="T87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1" h="416">
                  <a:moveTo>
                    <a:pt x="140" y="0"/>
                  </a:moveTo>
                  <a:cubicBezTo>
                    <a:pt x="138" y="5"/>
                    <a:pt x="137" y="9"/>
                    <a:pt x="134" y="13"/>
                  </a:cubicBezTo>
                  <a:cubicBezTo>
                    <a:pt x="135" y="31"/>
                    <a:pt x="134" y="39"/>
                    <a:pt x="146" y="49"/>
                  </a:cubicBezTo>
                  <a:cubicBezTo>
                    <a:pt x="149" y="62"/>
                    <a:pt x="150" y="73"/>
                    <a:pt x="161" y="82"/>
                  </a:cubicBezTo>
                  <a:cubicBezTo>
                    <a:pt x="164" y="89"/>
                    <a:pt x="168" y="91"/>
                    <a:pt x="173" y="96"/>
                  </a:cubicBezTo>
                  <a:cubicBezTo>
                    <a:pt x="174" y="103"/>
                    <a:pt x="179" y="110"/>
                    <a:pt x="182" y="117"/>
                  </a:cubicBezTo>
                  <a:cubicBezTo>
                    <a:pt x="183" y="123"/>
                    <a:pt x="185" y="130"/>
                    <a:pt x="188" y="136"/>
                  </a:cubicBezTo>
                  <a:cubicBezTo>
                    <a:pt x="190" y="147"/>
                    <a:pt x="193" y="157"/>
                    <a:pt x="200" y="166"/>
                  </a:cubicBezTo>
                  <a:cubicBezTo>
                    <a:pt x="205" y="192"/>
                    <a:pt x="229" y="213"/>
                    <a:pt x="251" y="226"/>
                  </a:cubicBezTo>
                  <a:cubicBezTo>
                    <a:pt x="255" y="233"/>
                    <a:pt x="271" y="240"/>
                    <a:pt x="279" y="241"/>
                  </a:cubicBezTo>
                  <a:cubicBezTo>
                    <a:pt x="290" y="248"/>
                    <a:pt x="300" y="255"/>
                    <a:pt x="311" y="262"/>
                  </a:cubicBezTo>
                  <a:cubicBezTo>
                    <a:pt x="315" y="267"/>
                    <a:pt x="324" y="274"/>
                    <a:pt x="324" y="274"/>
                  </a:cubicBezTo>
                  <a:cubicBezTo>
                    <a:pt x="308" y="286"/>
                    <a:pt x="323" y="276"/>
                    <a:pt x="276" y="279"/>
                  </a:cubicBezTo>
                  <a:cubicBezTo>
                    <a:pt x="256" y="280"/>
                    <a:pt x="236" y="282"/>
                    <a:pt x="216" y="286"/>
                  </a:cubicBezTo>
                  <a:cubicBezTo>
                    <a:pt x="211" y="290"/>
                    <a:pt x="207" y="291"/>
                    <a:pt x="201" y="292"/>
                  </a:cubicBezTo>
                  <a:cubicBezTo>
                    <a:pt x="183" y="305"/>
                    <a:pt x="160" y="315"/>
                    <a:pt x="141" y="327"/>
                  </a:cubicBezTo>
                  <a:cubicBezTo>
                    <a:pt x="136" y="333"/>
                    <a:pt x="125" y="343"/>
                    <a:pt x="125" y="343"/>
                  </a:cubicBezTo>
                  <a:cubicBezTo>
                    <a:pt x="121" y="350"/>
                    <a:pt x="110" y="354"/>
                    <a:pt x="102" y="355"/>
                  </a:cubicBezTo>
                  <a:cubicBezTo>
                    <a:pt x="96" y="359"/>
                    <a:pt x="97" y="363"/>
                    <a:pt x="89" y="364"/>
                  </a:cubicBezTo>
                  <a:cubicBezTo>
                    <a:pt x="84" y="367"/>
                    <a:pt x="81" y="369"/>
                    <a:pt x="75" y="370"/>
                  </a:cubicBezTo>
                  <a:cubicBezTo>
                    <a:pt x="53" y="387"/>
                    <a:pt x="38" y="378"/>
                    <a:pt x="2" y="379"/>
                  </a:cubicBezTo>
                  <a:cubicBezTo>
                    <a:pt x="13" y="387"/>
                    <a:pt x="2" y="377"/>
                    <a:pt x="2" y="384"/>
                  </a:cubicBezTo>
                  <a:cubicBezTo>
                    <a:pt x="2" y="387"/>
                    <a:pt x="11" y="388"/>
                    <a:pt x="12" y="388"/>
                  </a:cubicBezTo>
                  <a:cubicBezTo>
                    <a:pt x="0" y="394"/>
                    <a:pt x="15" y="399"/>
                    <a:pt x="21" y="400"/>
                  </a:cubicBezTo>
                  <a:cubicBezTo>
                    <a:pt x="65" y="400"/>
                    <a:pt x="107" y="416"/>
                    <a:pt x="141" y="391"/>
                  </a:cubicBezTo>
                  <a:cubicBezTo>
                    <a:pt x="145" y="382"/>
                    <a:pt x="149" y="374"/>
                    <a:pt x="159" y="372"/>
                  </a:cubicBezTo>
                  <a:cubicBezTo>
                    <a:pt x="184" y="362"/>
                    <a:pt x="205" y="336"/>
                    <a:pt x="233" y="330"/>
                  </a:cubicBezTo>
                  <a:cubicBezTo>
                    <a:pt x="260" y="317"/>
                    <a:pt x="318" y="324"/>
                    <a:pt x="330" y="324"/>
                  </a:cubicBezTo>
                  <a:cubicBezTo>
                    <a:pt x="336" y="321"/>
                    <a:pt x="338" y="319"/>
                    <a:pt x="341" y="313"/>
                  </a:cubicBezTo>
                  <a:cubicBezTo>
                    <a:pt x="342" y="308"/>
                    <a:pt x="344" y="303"/>
                    <a:pt x="345" y="298"/>
                  </a:cubicBezTo>
                  <a:cubicBezTo>
                    <a:pt x="344" y="276"/>
                    <a:pt x="351" y="270"/>
                    <a:pt x="336" y="261"/>
                  </a:cubicBezTo>
                  <a:cubicBezTo>
                    <a:pt x="331" y="252"/>
                    <a:pt x="306" y="225"/>
                    <a:pt x="296" y="220"/>
                  </a:cubicBezTo>
                  <a:cubicBezTo>
                    <a:pt x="290" y="212"/>
                    <a:pt x="281" y="203"/>
                    <a:pt x="273" y="198"/>
                  </a:cubicBezTo>
                  <a:cubicBezTo>
                    <a:pt x="264" y="184"/>
                    <a:pt x="249" y="161"/>
                    <a:pt x="236" y="151"/>
                  </a:cubicBezTo>
                  <a:cubicBezTo>
                    <a:pt x="231" y="140"/>
                    <a:pt x="223" y="130"/>
                    <a:pt x="216" y="120"/>
                  </a:cubicBezTo>
                  <a:cubicBezTo>
                    <a:pt x="215" y="114"/>
                    <a:pt x="208" y="109"/>
                    <a:pt x="203" y="105"/>
                  </a:cubicBezTo>
                  <a:cubicBezTo>
                    <a:pt x="200" y="99"/>
                    <a:pt x="198" y="96"/>
                    <a:pt x="192" y="93"/>
                  </a:cubicBezTo>
                  <a:cubicBezTo>
                    <a:pt x="189" y="88"/>
                    <a:pt x="187" y="84"/>
                    <a:pt x="185" y="79"/>
                  </a:cubicBezTo>
                  <a:cubicBezTo>
                    <a:pt x="184" y="76"/>
                    <a:pt x="180" y="69"/>
                    <a:pt x="180" y="69"/>
                  </a:cubicBezTo>
                  <a:cubicBezTo>
                    <a:pt x="179" y="62"/>
                    <a:pt x="175" y="62"/>
                    <a:pt x="170" y="58"/>
                  </a:cubicBezTo>
                  <a:cubicBezTo>
                    <a:pt x="167" y="52"/>
                    <a:pt x="164" y="49"/>
                    <a:pt x="159" y="45"/>
                  </a:cubicBezTo>
                  <a:cubicBezTo>
                    <a:pt x="155" y="39"/>
                    <a:pt x="157" y="35"/>
                    <a:pt x="150" y="31"/>
                  </a:cubicBezTo>
                  <a:cubicBezTo>
                    <a:pt x="143" y="22"/>
                    <a:pt x="146" y="14"/>
                    <a:pt x="135" y="7"/>
                  </a:cubicBezTo>
                  <a:cubicBezTo>
                    <a:pt x="130" y="1"/>
                    <a:pt x="130" y="4"/>
                    <a:pt x="140" y="0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376" name="Freeform 904"/>
            <p:cNvSpPr>
              <a:spLocks/>
            </p:cNvSpPr>
            <p:nvPr/>
          </p:nvSpPr>
          <p:spPr bwMode="auto">
            <a:xfrm>
              <a:off x="634" y="2981"/>
              <a:ext cx="99" cy="123"/>
            </a:xfrm>
            <a:custGeom>
              <a:avLst/>
              <a:gdLst>
                <a:gd name="T0" fmla="*/ 172 w 202"/>
                <a:gd name="T1" fmla="*/ 201 h 255"/>
                <a:gd name="T2" fmla="*/ 166 w 202"/>
                <a:gd name="T3" fmla="*/ 209 h 255"/>
                <a:gd name="T4" fmla="*/ 198 w 202"/>
                <a:gd name="T5" fmla="*/ 243 h 255"/>
                <a:gd name="T6" fmla="*/ 195 w 202"/>
                <a:gd name="T7" fmla="*/ 255 h 255"/>
                <a:gd name="T8" fmla="*/ 169 w 202"/>
                <a:gd name="T9" fmla="*/ 240 h 255"/>
                <a:gd name="T10" fmla="*/ 160 w 202"/>
                <a:gd name="T11" fmla="*/ 219 h 255"/>
                <a:gd name="T12" fmla="*/ 151 w 202"/>
                <a:gd name="T13" fmla="*/ 180 h 255"/>
                <a:gd name="T14" fmla="*/ 145 w 202"/>
                <a:gd name="T15" fmla="*/ 165 h 255"/>
                <a:gd name="T16" fmla="*/ 141 w 202"/>
                <a:gd name="T17" fmla="*/ 141 h 255"/>
                <a:gd name="T18" fmla="*/ 121 w 202"/>
                <a:gd name="T19" fmla="*/ 143 h 255"/>
                <a:gd name="T20" fmla="*/ 114 w 202"/>
                <a:gd name="T21" fmla="*/ 150 h 255"/>
                <a:gd name="T22" fmla="*/ 94 w 202"/>
                <a:gd name="T23" fmla="*/ 156 h 255"/>
                <a:gd name="T24" fmla="*/ 76 w 202"/>
                <a:gd name="T25" fmla="*/ 165 h 255"/>
                <a:gd name="T26" fmla="*/ 60 w 202"/>
                <a:gd name="T27" fmla="*/ 177 h 255"/>
                <a:gd name="T28" fmla="*/ 43 w 202"/>
                <a:gd name="T29" fmla="*/ 167 h 255"/>
                <a:gd name="T30" fmla="*/ 27 w 202"/>
                <a:gd name="T31" fmla="*/ 146 h 255"/>
                <a:gd name="T32" fmla="*/ 24 w 202"/>
                <a:gd name="T33" fmla="*/ 132 h 255"/>
                <a:gd name="T34" fmla="*/ 30 w 202"/>
                <a:gd name="T35" fmla="*/ 113 h 255"/>
                <a:gd name="T36" fmla="*/ 10 w 202"/>
                <a:gd name="T37" fmla="*/ 104 h 255"/>
                <a:gd name="T38" fmla="*/ 0 w 202"/>
                <a:gd name="T39" fmla="*/ 96 h 255"/>
                <a:gd name="T40" fmla="*/ 9 w 202"/>
                <a:gd name="T41" fmla="*/ 60 h 255"/>
                <a:gd name="T42" fmla="*/ 18 w 202"/>
                <a:gd name="T43" fmla="*/ 47 h 255"/>
                <a:gd name="T44" fmla="*/ 33 w 202"/>
                <a:gd name="T45" fmla="*/ 33 h 255"/>
                <a:gd name="T46" fmla="*/ 70 w 202"/>
                <a:gd name="T47" fmla="*/ 3 h 255"/>
                <a:gd name="T48" fmla="*/ 90 w 202"/>
                <a:gd name="T49" fmla="*/ 5 h 255"/>
                <a:gd name="T50" fmla="*/ 91 w 202"/>
                <a:gd name="T51" fmla="*/ 23 h 255"/>
                <a:gd name="T52" fmla="*/ 108 w 202"/>
                <a:gd name="T53" fmla="*/ 27 h 255"/>
                <a:gd name="T54" fmla="*/ 121 w 202"/>
                <a:gd name="T55" fmla="*/ 36 h 255"/>
                <a:gd name="T56" fmla="*/ 126 w 202"/>
                <a:gd name="T57" fmla="*/ 51 h 255"/>
                <a:gd name="T58" fmla="*/ 138 w 202"/>
                <a:gd name="T59" fmla="*/ 95 h 255"/>
                <a:gd name="T60" fmla="*/ 147 w 202"/>
                <a:gd name="T61" fmla="*/ 108 h 255"/>
                <a:gd name="T62" fmla="*/ 156 w 202"/>
                <a:gd name="T63" fmla="*/ 126 h 255"/>
                <a:gd name="T64" fmla="*/ 162 w 202"/>
                <a:gd name="T65" fmla="*/ 134 h 255"/>
                <a:gd name="T66" fmla="*/ 165 w 202"/>
                <a:gd name="T67" fmla="*/ 144 h 255"/>
                <a:gd name="T68" fmla="*/ 175 w 202"/>
                <a:gd name="T69" fmla="*/ 162 h 255"/>
                <a:gd name="T70" fmla="*/ 172 w 202"/>
                <a:gd name="T71" fmla="*/ 201 h 2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02" h="255">
                  <a:moveTo>
                    <a:pt x="172" y="201"/>
                  </a:moveTo>
                  <a:cubicBezTo>
                    <a:pt x="171" y="204"/>
                    <a:pt x="166" y="206"/>
                    <a:pt x="166" y="209"/>
                  </a:cubicBezTo>
                  <a:cubicBezTo>
                    <a:pt x="162" y="242"/>
                    <a:pt x="174" y="238"/>
                    <a:pt x="198" y="243"/>
                  </a:cubicBezTo>
                  <a:cubicBezTo>
                    <a:pt x="195" y="251"/>
                    <a:pt x="202" y="250"/>
                    <a:pt x="195" y="255"/>
                  </a:cubicBezTo>
                  <a:cubicBezTo>
                    <a:pt x="183" y="254"/>
                    <a:pt x="179" y="246"/>
                    <a:pt x="169" y="240"/>
                  </a:cubicBezTo>
                  <a:cubicBezTo>
                    <a:pt x="164" y="233"/>
                    <a:pt x="163" y="227"/>
                    <a:pt x="160" y="219"/>
                  </a:cubicBezTo>
                  <a:cubicBezTo>
                    <a:pt x="158" y="206"/>
                    <a:pt x="156" y="192"/>
                    <a:pt x="151" y="180"/>
                  </a:cubicBezTo>
                  <a:cubicBezTo>
                    <a:pt x="150" y="174"/>
                    <a:pt x="147" y="171"/>
                    <a:pt x="145" y="165"/>
                  </a:cubicBezTo>
                  <a:cubicBezTo>
                    <a:pt x="147" y="155"/>
                    <a:pt x="150" y="147"/>
                    <a:pt x="141" y="141"/>
                  </a:cubicBezTo>
                  <a:cubicBezTo>
                    <a:pt x="134" y="142"/>
                    <a:pt x="128" y="142"/>
                    <a:pt x="121" y="143"/>
                  </a:cubicBezTo>
                  <a:cubicBezTo>
                    <a:pt x="116" y="144"/>
                    <a:pt x="118" y="148"/>
                    <a:pt x="114" y="150"/>
                  </a:cubicBezTo>
                  <a:cubicBezTo>
                    <a:pt x="108" y="154"/>
                    <a:pt x="100" y="155"/>
                    <a:pt x="94" y="156"/>
                  </a:cubicBezTo>
                  <a:cubicBezTo>
                    <a:pt x="88" y="160"/>
                    <a:pt x="83" y="164"/>
                    <a:pt x="76" y="165"/>
                  </a:cubicBezTo>
                  <a:cubicBezTo>
                    <a:pt x="68" y="169"/>
                    <a:pt x="69" y="176"/>
                    <a:pt x="60" y="177"/>
                  </a:cubicBezTo>
                  <a:cubicBezTo>
                    <a:pt x="47" y="176"/>
                    <a:pt x="48" y="177"/>
                    <a:pt x="43" y="167"/>
                  </a:cubicBezTo>
                  <a:cubicBezTo>
                    <a:pt x="50" y="150"/>
                    <a:pt x="44" y="147"/>
                    <a:pt x="27" y="146"/>
                  </a:cubicBezTo>
                  <a:cubicBezTo>
                    <a:pt x="23" y="140"/>
                    <a:pt x="21" y="139"/>
                    <a:pt x="24" y="132"/>
                  </a:cubicBezTo>
                  <a:cubicBezTo>
                    <a:pt x="25" y="126"/>
                    <a:pt x="27" y="119"/>
                    <a:pt x="30" y="113"/>
                  </a:cubicBezTo>
                  <a:cubicBezTo>
                    <a:pt x="23" y="109"/>
                    <a:pt x="18" y="105"/>
                    <a:pt x="10" y="104"/>
                  </a:cubicBezTo>
                  <a:cubicBezTo>
                    <a:pt x="4" y="101"/>
                    <a:pt x="1" y="103"/>
                    <a:pt x="0" y="96"/>
                  </a:cubicBezTo>
                  <a:cubicBezTo>
                    <a:pt x="1" y="83"/>
                    <a:pt x="2" y="71"/>
                    <a:pt x="9" y="60"/>
                  </a:cubicBezTo>
                  <a:cubicBezTo>
                    <a:pt x="10" y="52"/>
                    <a:pt x="11" y="51"/>
                    <a:pt x="18" y="47"/>
                  </a:cubicBezTo>
                  <a:cubicBezTo>
                    <a:pt x="19" y="41"/>
                    <a:pt x="27" y="36"/>
                    <a:pt x="33" y="33"/>
                  </a:cubicBezTo>
                  <a:cubicBezTo>
                    <a:pt x="43" y="19"/>
                    <a:pt x="56" y="13"/>
                    <a:pt x="70" y="3"/>
                  </a:cubicBezTo>
                  <a:cubicBezTo>
                    <a:pt x="77" y="4"/>
                    <a:pt x="85" y="0"/>
                    <a:pt x="90" y="5"/>
                  </a:cubicBezTo>
                  <a:cubicBezTo>
                    <a:pt x="94" y="9"/>
                    <a:pt x="89" y="17"/>
                    <a:pt x="91" y="23"/>
                  </a:cubicBezTo>
                  <a:cubicBezTo>
                    <a:pt x="91" y="24"/>
                    <a:pt x="106" y="27"/>
                    <a:pt x="108" y="27"/>
                  </a:cubicBezTo>
                  <a:cubicBezTo>
                    <a:pt x="113" y="29"/>
                    <a:pt x="121" y="36"/>
                    <a:pt x="121" y="36"/>
                  </a:cubicBezTo>
                  <a:cubicBezTo>
                    <a:pt x="123" y="41"/>
                    <a:pt x="124" y="46"/>
                    <a:pt x="126" y="51"/>
                  </a:cubicBezTo>
                  <a:cubicBezTo>
                    <a:pt x="126" y="67"/>
                    <a:pt x="121" y="88"/>
                    <a:pt x="138" y="95"/>
                  </a:cubicBezTo>
                  <a:cubicBezTo>
                    <a:pt x="141" y="99"/>
                    <a:pt x="144" y="104"/>
                    <a:pt x="147" y="108"/>
                  </a:cubicBezTo>
                  <a:cubicBezTo>
                    <a:pt x="148" y="115"/>
                    <a:pt x="152" y="120"/>
                    <a:pt x="156" y="126"/>
                  </a:cubicBezTo>
                  <a:cubicBezTo>
                    <a:pt x="159" y="140"/>
                    <a:pt x="154" y="122"/>
                    <a:pt x="162" y="134"/>
                  </a:cubicBezTo>
                  <a:cubicBezTo>
                    <a:pt x="164" y="137"/>
                    <a:pt x="163" y="141"/>
                    <a:pt x="165" y="144"/>
                  </a:cubicBezTo>
                  <a:cubicBezTo>
                    <a:pt x="166" y="151"/>
                    <a:pt x="170" y="157"/>
                    <a:pt x="175" y="162"/>
                  </a:cubicBezTo>
                  <a:cubicBezTo>
                    <a:pt x="175" y="175"/>
                    <a:pt x="172" y="214"/>
                    <a:pt x="172" y="201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377" name="Freeform 905"/>
            <p:cNvSpPr>
              <a:spLocks/>
            </p:cNvSpPr>
            <p:nvPr/>
          </p:nvSpPr>
          <p:spPr bwMode="auto">
            <a:xfrm>
              <a:off x="650" y="3018"/>
              <a:ext cx="56" cy="40"/>
            </a:xfrm>
            <a:custGeom>
              <a:avLst/>
              <a:gdLst>
                <a:gd name="T0" fmla="*/ 114 w 114"/>
                <a:gd name="T1" fmla="*/ 9 h 82"/>
                <a:gd name="T2" fmla="*/ 84 w 114"/>
                <a:gd name="T3" fmla="*/ 10 h 82"/>
                <a:gd name="T4" fmla="*/ 55 w 114"/>
                <a:gd name="T5" fmla="*/ 34 h 82"/>
                <a:gd name="T6" fmla="*/ 28 w 114"/>
                <a:gd name="T7" fmla="*/ 49 h 82"/>
                <a:gd name="T8" fmla="*/ 16 w 114"/>
                <a:gd name="T9" fmla="*/ 61 h 82"/>
                <a:gd name="T10" fmla="*/ 0 w 114"/>
                <a:gd name="T11" fmla="*/ 82 h 82"/>
                <a:gd name="T12" fmla="*/ 21 w 114"/>
                <a:gd name="T13" fmla="*/ 49 h 82"/>
                <a:gd name="T14" fmla="*/ 48 w 114"/>
                <a:gd name="T15" fmla="*/ 27 h 82"/>
                <a:gd name="T16" fmla="*/ 84 w 114"/>
                <a:gd name="T17" fmla="*/ 4 h 82"/>
                <a:gd name="T18" fmla="*/ 103 w 114"/>
                <a:gd name="T19" fmla="*/ 3 h 82"/>
                <a:gd name="T20" fmla="*/ 114 w 114"/>
                <a:gd name="T21" fmla="*/ 9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4" h="82">
                  <a:moveTo>
                    <a:pt x="114" y="9"/>
                  </a:moveTo>
                  <a:cubicBezTo>
                    <a:pt x="104" y="9"/>
                    <a:pt x="94" y="9"/>
                    <a:pt x="84" y="10"/>
                  </a:cubicBezTo>
                  <a:cubicBezTo>
                    <a:pt x="74" y="14"/>
                    <a:pt x="64" y="28"/>
                    <a:pt x="55" y="34"/>
                  </a:cubicBezTo>
                  <a:cubicBezTo>
                    <a:pt x="46" y="40"/>
                    <a:pt x="34" y="45"/>
                    <a:pt x="28" y="49"/>
                  </a:cubicBezTo>
                  <a:cubicBezTo>
                    <a:pt x="23" y="53"/>
                    <a:pt x="21" y="57"/>
                    <a:pt x="16" y="61"/>
                  </a:cubicBezTo>
                  <a:cubicBezTo>
                    <a:pt x="11" y="69"/>
                    <a:pt x="5" y="75"/>
                    <a:pt x="0" y="82"/>
                  </a:cubicBezTo>
                  <a:cubicBezTo>
                    <a:pt x="2" y="63"/>
                    <a:pt x="5" y="58"/>
                    <a:pt x="21" y="49"/>
                  </a:cubicBezTo>
                  <a:cubicBezTo>
                    <a:pt x="29" y="40"/>
                    <a:pt x="38" y="35"/>
                    <a:pt x="48" y="27"/>
                  </a:cubicBezTo>
                  <a:cubicBezTo>
                    <a:pt x="53" y="24"/>
                    <a:pt x="75" y="8"/>
                    <a:pt x="84" y="4"/>
                  </a:cubicBezTo>
                  <a:cubicBezTo>
                    <a:pt x="93" y="0"/>
                    <a:pt x="98" y="2"/>
                    <a:pt x="103" y="3"/>
                  </a:cubicBezTo>
                  <a:cubicBezTo>
                    <a:pt x="111" y="0"/>
                    <a:pt x="109" y="4"/>
                    <a:pt x="114" y="9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378" name="Freeform 906"/>
            <p:cNvSpPr>
              <a:spLocks/>
            </p:cNvSpPr>
            <p:nvPr/>
          </p:nvSpPr>
          <p:spPr bwMode="auto">
            <a:xfrm>
              <a:off x="641" y="2992"/>
              <a:ext cx="46" cy="50"/>
            </a:xfrm>
            <a:custGeom>
              <a:avLst/>
              <a:gdLst>
                <a:gd name="T0" fmla="*/ 92 w 92"/>
                <a:gd name="T1" fmla="*/ 5 h 104"/>
                <a:gd name="T2" fmla="*/ 66 w 92"/>
                <a:gd name="T3" fmla="*/ 19 h 104"/>
                <a:gd name="T4" fmla="*/ 41 w 92"/>
                <a:gd name="T5" fmla="*/ 52 h 104"/>
                <a:gd name="T6" fmla="*/ 9 w 92"/>
                <a:gd name="T7" fmla="*/ 92 h 104"/>
                <a:gd name="T8" fmla="*/ 0 w 92"/>
                <a:gd name="T9" fmla="*/ 97 h 104"/>
                <a:gd name="T10" fmla="*/ 8 w 92"/>
                <a:gd name="T11" fmla="*/ 80 h 104"/>
                <a:gd name="T12" fmla="*/ 18 w 92"/>
                <a:gd name="T13" fmla="*/ 67 h 104"/>
                <a:gd name="T14" fmla="*/ 29 w 92"/>
                <a:gd name="T15" fmla="*/ 58 h 104"/>
                <a:gd name="T16" fmla="*/ 41 w 92"/>
                <a:gd name="T17" fmla="*/ 41 h 104"/>
                <a:gd name="T18" fmla="*/ 50 w 92"/>
                <a:gd name="T19" fmla="*/ 28 h 104"/>
                <a:gd name="T20" fmla="*/ 72 w 92"/>
                <a:gd name="T21" fmla="*/ 4 h 104"/>
                <a:gd name="T22" fmla="*/ 92 w 92"/>
                <a:gd name="T23" fmla="*/ 5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92" h="104">
                  <a:moveTo>
                    <a:pt x="92" y="5"/>
                  </a:moveTo>
                  <a:cubicBezTo>
                    <a:pt x="82" y="9"/>
                    <a:pt x="78" y="16"/>
                    <a:pt x="66" y="19"/>
                  </a:cubicBezTo>
                  <a:cubicBezTo>
                    <a:pt x="59" y="29"/>
                    <a:pt x="51" y="44"/>
                    <a:pt x="41" y="52"/>
                  </a:cubicBezTo>
                  <a:cubicBezTo>
                    <a:pt x="32" y="64"/>
                    <a:pt x="17" y="84"/>
                    <a:pt x="9" y="92"/>
                  </a:cubicBezTo>
                  <a:cubicBezTo>
                    <a:pt x="6" y="98"/>
                    <a:pt x="5" y="104"/>
                    <a:pt x="0" y="97"/>
                  </a:cubicBezTo>
                  <a:cubicBezTo>
                    <a:pt x="2" y="88"/>
                    <a:pt x="1" y="84"/>
                    <a:pt x="8" y="80"/>
                  </a:cubicBezTo>
                  <a:cubicBezTo>
                    <a:pt x="11" y="74"/>
                    <a:pt x="13" y="71"/>
                    <a:pt x="18" y="67"/>
                  </a:cubicBezTo>
                  <a:cubicBezTo>
                    <a:pt x="21" y="61"/>
                    <a:pt x="22" y="59"/>
                    <a:pt x="29" y="58"/>
                  </a:cubicBezTo>
                  <a:cubicBezTo>
                    <a:pt x="30" y="51"/>
                    <a:pt x="35" y="45"/>
                    <a:pt x="41" y="41"/>
                  </a:cubicBezTo>
                  <a:cubicBezTo>
                    <a:pt x="44" y="37"/>
                    <a:pt x="47" y="32"/>
                    <a:pt x="50" y="28"/>
                  </a:cubicBezTo>
                  <a:cubicBezTo>
                    <a:pt x="52" y="19"/>
                    <a:pt x="64" y="10"/>
                    <a:pt x="72" y="4"/>
                  </a:cubicBezTo>
                  <a:cubicBezTo>
                    <a:pt x="85" y="5"/>
                    <a:pt x="92" y="0"/>
                    <a:pt x="92" y="5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106379" name="Group 907"/>
            <p:cNvGrpSpPr>
              <a:grpSpLocks/>
            </p:cNvGrpSpPr>
            <p:nvPr/>
          </p:nvGrpSpPr>
          <p:grpSpPr bwMode="auto">
            <a:xfrm>
              <a:off x="797" y="2943"/>
              <a:ext cx="65" cy="82"/>
              <a:chOff x="1418" y="1823"/>
              <a:chExt cx="131" cy="169"/>
            </a:xfrm>
          </p:grpSpPr>
          <p:sp>
            <p:nvSpPr>
              <p:cNvPr id="106380" name="Freeform 908"/>
              <p:cNvSpPr>
                <a:spLocks/>
              </p:cNvSpPr>
              <p:nvPr/>
            </p:nvSpPr>
            <p:spPr bwMode="auto">
              <a:xfrm>
                <a:off x="1418" y="1823"/>
                <a:ext cx="131" cy="169"/>
              </a:xfrm>
              <a:custGeom>
                <a:avLst/>
                <a:gdLst>
                  <a:gd name="T0" fmla="*/ 127 w 131"/>
                  <a:gd name="T1" fmla="*/ 114 h 169"/>
                  <a:gd name="T2" fmla="*/ 100 w 131"/>
                  <a:gd name="T3" fmla="*/ 127 h 169"/>
                  <a:gd name="T4" fmla="*/ 79 w 131"/>
                  <a:gd name="T5" fmla="*/ 145 h 169"/>
                  <a:gd name="T6" fmla="*/ 70 w 131"/>
                  <a:gd name="T7" fmla="*/ 169 h 169"/>
                  <a:gd name="T8" fmla="*/ 58 w 131"/>
                  <a:gd name="T9" fmla="*/ 148 h 169"/>
                  <a:gd name="T10" fmla="*/ 28 w 131"/>
                  <a:gd name="T11" fmla="*/ 100 h 169"/>
                  <a:gd name="T12" fmla="*/ 3 w 131"/>
                  <a:gd name="T13" fmla="*/ 45 h 169"/>
                  <a:gd name="T14" fmla="*/ 10 w 131"/>
                  <a:gd name="T15" fmla="*/ 33 h 169"/>
                  <a:gd name="T16" fmla="*/ 19 w 131"/>
                  <a:gd name="T17" fmla="*/ 21 h 169"/>
                  <a:gd name="T18" fmla="*/ 58 w 131"/>
                  <a:gd name="T19" fmla="*/ 0 h 169"/>
                  <a:gd name="T20" fmla="*/ 93 w 131"/>
                  <a:gd name="T21" fmla="*/ 45 h 169"/>
                  <a:gd name="T22" fmla="*/ 127 w 131"/>
                  <a:gd name="T23" fmla="*/ 114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1" h="169">
                    <a:moveTo>
                      <a:pt x="127" y="114"/>
                    </a:moveTo>
                    <a:cubicBezTo>
                      <a:pt x="121" y="119"/>
                      <a:pt x="108" y="125"/>
                      <a:pt x="100" y="127"/>
                    </a:cubicBezTo>
                    <a:cubicBezTo>
                      <a:pt x="96" y="134"/>
                      <a:pt x="86" y="141"/>
                      <a:pt x="79" y="145"/>
                    </a:cubicBezTo>
                    <a:cubicBezTo>
                      <a:pt x="74" y="153"/>
                      <a:pt x="71" y="160"/>
                      <a:pt x="70" y="169"/>
                    </a:cubicBezTo>
                    <a:cubicBezTo>
                      <a:pt x="67" y="163"/>
                      <a:pt x="64" y="151"/>
                      <a:pt x="58" y="148"/>
                    </a:cubicBezTo>
                    <a:cubicBezTo>
                      <a:pt x="51" y="137"/>
                      <a:pt x="37" y="117"/>
                      <a:pt x="28" y="100"/>
                    </a:cubicBezTo>
                    <a:cubicBezTo>
                      <a:pt x="23" y="90"/>
                      <a:pt x="6" y="56"/>
                      <a:pt x="3" y="45"/>
                    </a:cubicBezTo>
                    <a:cubicBezTo>
                      <a:pt x="0" y="34"/>
                      <a:pt x="7" y="37"/>
                      <a:pt x="10" y="33"/>
                    </a:cubicBezTo>
                    <a:cubicBezTo>
                      <a:pt x="12" y="27"/>
                      <a:pt x="14" y="25"/>
                      <a:pt x="19" y="21"/>
                    </a:cubicBezTo>
                    <a:cubicBezTo>
                      <a:pt x="23" y="14"/>
                      <a:pt x="50" y="2"/>
                      <a:pt x="58" y="0"/>
                    </a:cubicBezTo>
                    <a:cubicBezTo>
                      <a:pt x="73" y="7"/>
                      <a:pt x="82" y="26"/>
                      <a:pt x="93" y="45"/>
                    </a:cubicBezTo>
                    <a:cubicBezTo>
                      <a:pt x="97" y="66"/>
                      <a:pt x="131" y="92"/>
                      <a:pt x="127" y="114"/>
                    </a:cubicBezTo>
                    <a:close/>
                  </a:path>
                </a:pathLst>
              </a:custGeom>
              <a:solidFill>
                <a:srgbClr val="FFCC0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4D4D4D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381" name="Freeform 909"/>
              <p:cNvSpPr>
                <a:spLocks/>
              </p:cNvSpPr>
              <p:nvPr/>
            </p:nvSpPr>
            <p:spPr bwMode="auto">
              <a:xfrm>
                <a:off x="1440" y="1833"/>
                <a:ext cx="80" cy="119"/>
              </a:xfrm>
              <a:custGeom>
                <a:avLst/>
                <a:gdLst>
                  <a:gd name="T0" fmla="*/ 80 w 80"/>
                  <a:gd name="T1" fmla="*/ 102 h 119"/>
                  <a:gd name="T2" fmla="*/ 66 w 80"/>
                  <a:gd name="T3" fmla="*/ 119 h 119"/>
                  <a:gd name="T4" fmla="*/ 38 w 80"/>
                  <a:gd name="T5" fmla="*/ 83 h 119"/>
                  <a:gd name="T6" fmla="*/ 30 w 80"/>
                  <a:gd name="T7" fmla="*/ 77 h 119"/>
                  <a:gd name="T8" fmla="*/ 24 w 80"/>
                  <a:gd name="T9" fmla="*/ 56 h 119"/>
                  <a:gd name="T10" fmla="*/ 12 w 80"/>
                  <a:gd name="T11" fmla="*/ 33 h 119"/>
                  <a:gd name="T12" fmla="*/ 0 w 80"/>
                  <a:gd name="T13" fmla="*/ 18 h 119"/>
                  <a:gd name="T14" fmla="*/ 17 w 80"/>
                  <a:gd name="T15" fmla="*/ 9 h 119"/>
                  <a:gd name="T16" fmla="*/ 27 w 80"/>
                  <a:gd name="T17" fmla="*/ 5 h 119"/>
                  <a:gd name="T18" fmla="*/ 44 w 80"/>
                  <a:gd name="T19" fmla="*/ 24 h 119"/>
                  <a:gd name="T20" fmla="*/ 50 w 80"/>
                  <a:gd name="T21" fmla="*/ 42 h 119"/>
                  <a:gd name="T22" fmla="*/ 71 w 80"/>
                  <a:gd name="T23" fmla="*/ 77 h 119"/>
                  <a:gd name="T24" fmla="*/ 80 w 80"/>
                  <a:gd name="T25" fmla="*/ 102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0" h="119">
                    <a:moveTo>
                      <a:pt x="80" y="102"/>
                    </a:moveTo>
                    <a:cubicBezTo>
                      <a:pt x="67" y="105"/>
                      <a:pt x="68" y="105"/>
                      <a:pt x="66" y="119"/>
                    </a:cubicBezTo>
                    <a:cubicBezTo>
                      <a:pt x="53" y="113"/>
                      <a:pt x="50" y="92"/>
                      <a:pt x="38" y="83"/>
                    </a:cubicBezTo>
                    <a:cubicBezTo>
                      <a:pt x="36" y="80"/>
                      <a:pt x="31" y="80"/>
                      <a:pt x="30" y="77"/>
                    </a:cubicBezTo>
                    <a:cubicBezTo>
                      <a:pt x="26" y="68"/>
                      <a:pt x="30" y="64"/>
                      <a:pt x="24" y="56"/>
                    </a:cubicBezTo>
                    <a:cubicBezTo>
                      <a:pt x="22" y="45"/>
                      <a:pt x="22" y="39"/>
                      <a:pt x="12" y="33"/>
                    </a:cubicBezTo>
                    <a:cubicBezTo>
                      <a:pt x="11" y="20"/>
                      <a:pt x="10" y="24"/>
                      <a:pt x="0" y="18"/>
                    </a:cubicBezTo>
                    <a:cubicBezTo>
                      <a:pt x="4" y="11"/>
                      <a:pt x="10" y="11"/>
                      <a:pt x="17" y="9"/>
                    </a:cubicBezTo>
                    <a:cubicBezTo>
                      <a:pt x="23" y="5"/>
                      <a:pt x="21" y="0"/>
                      <a:pt x="27" y="5"/>
                    </a:cubicBezTo>
                    <a:cubicBezTo>
                      <a:pt x="30" y="16"/>
                      <a:pt x="32" y="22"/>
                      <a:pt x="44" y="24"/>
                    </a:cubicBezTo>
                    <a:cubicBezTo>
                      <a:pt x="45" y="30"/>
                      <a:pt x="47" y="36"/>
                      <a:pt x="50" y="42"/>
                    </a:cubicBezTo>
                    <a:cubicBezTo>
                      <a:pt x="53" y="57"/>
                      <a:pt x="66" y="64"/>
                      <a:pt x="71" y="77"/>
                    </a:cubicBezTo>
                    <a:cubicBezTo>
                      <a:pt x="73" y="86"/>
                      <a:pt x="76" y="94"/>
                      <a:pt x="80" y="10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rgbClr val="4D4D4D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106382" name="Freeform 910"/>
            <p:cNvSpPr>
              <a:spLocks/>
            </p:cNvSpPr>
            <p:nvPr/>
          </p:nvSpPr>
          <p:spPr bwMode="auto">
            <a:xfrm>
              <a:off x="595" y="2909"/>
              <a:ext cx="66" cy="110"/>
            </a:xfrm>
            <a:custGeom>
              <a:avLst/>
              <a:gdLst>
                <a:gd name="T0" fmla="*/ 64 w 134"/>
                <a:gd name="T1" fmla="*/ 223 h 227"/>
                <a:gd name="T2" fmla="*/ 40 w 134"/>
                <a:gd name="T3" fmla="*/ 184 h 227"/>
                <a:gd name="T4" fmla="*/ 24 w 134"/>
                <a:gd name="T5" fmla="*/ 143 h 227"/>
                <a:gd name="T6" fmla="*/ 14 w 134"/>
                <a:gd name="T7" fmla="*/ 119 h 227"/>
                <a:gd name="T8" fmla="*/ 0 w 134"/>
                <a:gd name="T9" fmla="*/ 57 h 227"/>
                <a:gd name="T10" fmla="*/ 2 w 134"/>
                <a:gd name="T11" fmla="*/ 27 h 227"/>
                <a:gd name="T12" fmla="*/ 22 w 134"/>
                <a:gd name="T13" fmla="*/ 7 h 227"/>
                <a:gd name="T14" fmla="*/ 43 w 134"/>
                <a:gd name="T15" fmla="*/ 1 h 227"/>
                <a:gd name="T16" fmla="*/ 89 w 134"/>
                <a:gd name="T17" fmla="*/ 31 h 227"/>
                <a:gd name="T18" fmla="*/ 115 w 134"/>
                <a:gd name="T19" fmla="*/ 61 h 227"/>
                <a:gd name="T20" fmla="*/ 119 w 134"/>
                <a:gd name="T21" fmla="*/ 95 h 227"/>
                <a:gd name="T22" fmla="*/ 134 w 134"/>
                <a:gd name="T23" fmla="*/ 151 h 227"/>
                <a:gd name="T24" fmla="*/ 110 w 134"/>
                <a:gd name="T25" fmla="*/ 185 h 227"/>
                <a:gd name="T26" fmla="*/ 94 w 134"/>
                <a:gd name="T27" fmla="*/ 197 h 227"/>
                <a:gd name="T28" fmla="*/ 78 w 134"/>
                <a:gd name="T29" fmla="*/ 213 h 227"/>
                <a:gd name="T30" fmla="*/ 64 w 134"/>
                <a:gd name="T31" fmla="*/ 223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4" h="227">
                  <a:moveTo>
                    <a:pt x="64" y="223"/>
                  </a:moveTo>
                  <a:cubicBezTo>
                    <a:pt x="58" y="218"/>
                    <a:pt x="47" y="197"/>
                    <a:pt x="40" y="184"/>
                  </a:cubicBezTo>
                  <a:cubicBezTo>
                    <a:pt x="35" y="170"/>
                    <a:pt x="29" y="157"/>
                    <a:pt x="24" y="143"/>
                  </a:cubicBezTo>
                  <a:cubicBezTo>
                    <a:pt x="20" y="132"/>
                    <a:pt x="18" y="133"/>
                    <a:pt x="14" y="119"/>
                  </a:cubicBezTo>
                  <a:cubicBezTo>
                    <a:pt x="11" y="107"/>
                    <a:pt x="2" y="72"/>
                    <a:pt x="0" y="57"/>
                  </a:cubicBezTo>
                  <a:cubicBezTo>
                    <a:pt x="1" y="47"/>
                    <a:pt x="0" y="37"/>
                    <a:pt x="2" y="27"/>
                  </a:cubicBezTo>
                  <a:cubicBezTo>
                    <a:pt x="4" y="18"/>
                    <a:pt x="22" y="7"/>
                    <a:pt x="22" y="7"/>
                  </a:cubicBezTo>
                  <a:cubicBezTo>
                    <a:pt x="29" y="2"/>
                    <a:pt x="35" y="0"/>
                    <a:pt x="43" y="1"/>
                  </a:cubicBezTo>
                  <a:cubicBezTo>
                    <a:pt x="55" y="5"/>
                    <a:pt x="78" y="23"/>
                    <a:pt x="89" y="31"/>
                  </a:cubicBezTo>
                  <a:cubicBezTo>
                    <a:pt x="100" y="42"/>
                    <a:pt x="110" y="50"/>
                    <a:pt x="115" y="61"/>
                  </a:cubicBezTo>
                  <a:cubicBezTo>
                    <a:pt x="120" y="72"/>
                    <a:pt x="116" y="80"/>
                    <a:pt x="119" y="95"/>
                  </a:cubicBezTo>
                  <a:cubicBezTo>
                    <a:pt x="121" y="118"/>
                    <a:pt x="132" y="128"/>
                    <a:pt x="134" y="151"/>
                  </a:cubicBezTo>
                  <a:cubicBezTo>
                    <a:pt x="132" y="166"/>
                    <a:pt x="117" y="177"/>
                    <a:pt x="110" y="185"/>
                  </a:cubicBezTo>
                  <a:cubicBezTo>
                    <a:pt x="103" y="193"/>
                    <a:pt x="99" y="192"/>
                    <a:pt x="94" y="197"/>
                  </a:cubicBezTo>
                  <a:cubicBezTo>
                    <a:pt x="88" y="203"/>
                    <a:pt x="85" y="208"/>
                    <a:pt x="78" y="213"/>
                  </a:cubicBezTo>
                  <a:cubicBezTo>
                    <a:pt x="74" y="219"/>
                    <a:pt x="72" y="227"/>
                    <a:pt x="64" y="223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383" name="Freeform 911"/>
            <p:cNvSpPr>
              <a:spLocks/>
            </p:cNvSpPr>
            <p:nvPr/>
          </p:nvSpPr>
          <p:spPr bwMode="auto">
            <a:xfrm>
              <a:off x="603" y="2918"/>
              <a:ext cx="52" cy="87"/>
            </a:xfrm>
            <a:custGeom>
              <a:avLst/>
              <a:gdLst>
                <a:gd name="T0" fmla="*/ 81 w 106"/>
                <a:gd name="T1" fmla="*/ 45 h 180"/>
                <a:gd name="T2" fmla="*/ 69 w 106"/>
                <a:gd name="T3" fmla="*/ 36 h 180"/>
                <a:gd name="T4" fmla="*/ 54 w 106"/>
                <a:gd name="T5" fmla="*/ 22 h 180"/>
                <a:gd name="T6" fmla="*/ 39 w 106"/>
                <a:gd name="T7" fmla="*/ 9 h 180"/>
                <a:gd name="T8" fmla="*/ 27 w 106"/>
                <a:gd name="T9" fmla="*/ 0 h 180"/>
                <a:gd name="T10" fmla="*/ 3 w 106"/>
                <a:gd name="T11" fmla="*/ 6 h 180"/>
                <a:gd name="T12" fmla="*/ 5 w 106"/>
                <a:gd name="T13" fmla="*/ 55 h 180"/>
                <a:gd name="T14" fmla="*/ 11 w 106"/>
                <a:gd name="T15" fmla="*/ 108 h 180"/>
                <a:gd name="T16" fmla="*/ 20 w 106"/>
                <a:gd name="T17" fmla="*/ 127 h 180"/>
                <a:gd name="T18" fmla="*/ 35 w 106"/>
                <a:gd name="T19" fmla="*/ 154 h 180"/>
                <a:gd name="T20" fmla="*/ 48 w 106"/>
                <a:gd name="T21" fmla="*/ 180 h 180"/>
                <a:gd name="T22" fmla="*/ 63 w 106"/>
                <a:gd name="T23" fmla="*/ 174 h 180"/>
                <a:gd name="T24" fmla="*/ 84 w 106"/>
                <a:gd name="T25" fmla="*/ 154 h 180"/>
                <a:gd name="T26" fmla="*/ 98 w 106"/>
                <a:gd name="T27" fmla="*/ 144 h 180"/>
                <a:gd name="T28" fmla="*/ 104 w 106"/>
                <a:gd name="T29" fmla="*/ 133 h 180"/>
                <a:gd name="T30" fmla="*/ 84 w 106"/>
                <a:gd name="T31" fmla="*/ 63 h 180"/>
                <a:gd name="T32" fmla="*/ 81 w 106"/>
                <a:gd name="T33" fmla="*/ 4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6" h="180">
                  <a:moveTo>
                    <a:pt x="81" y="45"/>
                  </a:moveTo>
                  <a:cubicBezTo>
                    <a:pt x="76" y="41"/>
                    <a:pt x="76" y="37"/>
                    <a:pt x="69" y="36"/>
                  </a:cubicBezTo>
                  <a:cubicBezTo>
                    <a:pt x="65" y="29"/>
                    <a:pt x="61" y="26"/>
                    <a:pt x="54" y="22"/>
                  </a:cubicBezTo>
                  <a:cubicBezTo>
                    <a:pt x="50" y="17"/>
                    <a:pt x="45" y="10"/>
                    <a:pt x="39" y="9"/>
                  </a:cubicBezTo>
                  <a:cubicBezTo>
                    <a:pt x="34" y="7"/>
                    <a:pt x="32" y="3"/>
                    <a:pt x="27" y="0"/>
                  </a:cubicBezTo>
                  <a:cubicBezTo>
                    <a:pt x="11" y="1"/>
                    <a:pt x="14" y="2"/>
                    <a:pt x="3" y="6"/>
                  </a:cubicBezTo>
                  <a:cubicBezTo>
                    <a:pt x="0" y="22"/>
                    <a:pt x="0" y="39"/>
                    <a:pt x="5" y="55"/>
                  </a:cubicBezTo>
                  <a:cubicBezTo>
                    <a:pt x="6" y="71"/>
                    <a:pt x="3" y="94"/>
                    <a:pt x="11" y="108"/>
                  </a:cubicBezTo>
                  <a:cubicBezTo>
                    <a:pt x="12" y="116"/>
                    <a:pt x="14" y="122"/>
                    <a:pt x="20" y="127"/>
                  </a:cubicBezTo>
                  <a:cubicBezTo>
                    <a:pt x="22" y="136"/>
                    <a:pt x="30" y="147"/>
                    <a:pt x="35" y="154"/>
                  </a:cubicBezTo>
                  <a:cubicBezTo>
                    <a:pt x="36" y="163"/>
                    <a:pt x="40" y="174"/>
                    <a:pt x="48" y="180"/>
                  </a:cubicBezTo>
                  <a:cubicBezTo>
                    <a:pt x="54" y="178"/>
                    <a:pt x="58" y="178"/>
                    <a:pt x="63" y="174"/>
                  </a:cubicBezTo>
                  <a:cubicBezTo>
                    <a:pt x="67" y="164"/>
                    <a:pt x="75" y="160"/>
                    <a:pt x="84" y="154"/>
                  </a:cubicBezTo>
                  <a:cubicBezTo>
                    <a:pt x="89" y="151"/>
                    <a:pt x="98" y="144"/>
                    <a:pt x="98" y="144"/>
                  </a:cubicBezTo>
                  <a:cubicBezTo>
                    <a:pt x="100" y="141"/>
                    <a:pt x="106" y="146"/>
                    <a:pt x="104" y="133"/>
                  </a:cubicBezTo>
                  <a:cubicBezTo>
                    <a:pt x="102" y="120"/>
                    <a:pt x="88" y="78"/>
                    <a:pt x="84" y="63"/>
                  </a:cubicBezTo>
                  <a:cubicBezTo>
                    <a:pt x="83" y="56"/>
                    <a:pt x="81" y="53"/>
                    <a:pt x="81" y="45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384" name="Freeform 912"/>
            <p:cNvSpPr>
              <a:spLocks/>
            </p:cNvSpPr>
            <p:nvPr/>
          </p:nvSpPr>
          <p:spPr bwMode="auto">
            <a:xfrm>
              <a:off x="617" y="2971"/>
              <a:ext cx="46" cy="46"/>
            </a:xfrm>
            <a:custGeom>
              <a:avLst/>
              <a:gdLst>
                <a:gd name="T0" fmla="*/ 71 w 93"/>
                <a:gd name="T1" fmla="*/ 0 h 95"/>
                <a:gd name="T2" fmla="*/ 92 w 93"/>
                <a:gd name="T3" fmla="*/ 24 h 95"/>
                <a:gd name="T4" fmla="*/ 67 w 93"/>
                <a:gd name="T5" fmla="*/ 56 h 95"/>
                <a:gd name="T6" fmla="*/ 38 w 93"/>
                <a:gd name="T7" fmla="*/ 81 h 95"/>
                <a:gd name="T8" fmla="*/ 23 w 93"/>
                <a:gd name="T9" fmla="*/ 95 h 95"/>
                <a:gd name="T10" fmla="*/ 11 w 93"/>
                <a:gd name="T11" fmla="*/ 86 h 95"/>
                <a:gd name="T12" fmla="*/ 2 w 93"/>
                <a:gd name="T13" fmla="*/ 68 h 95"/>
                <a:gd name="T14" fmla="*/ 10 w 93"/>
                <a:gd name="T15" fmla="*/ 30 h 95"/>
                <a:gd name="T16" fmla="*/ 71 w 93"/>
                <a:gd name="T17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3" h="95">
                  <a:moveTo>
                    <a:pt x="71" y="0"/>
                  </a:moveTo>
                  <a:cubicBezTo>
                    <a:pt x="83" y="0"/>
                    <a:pt x="93" y="15"/>
                    <a:pt x="92" y="24"/>
                  </a:cubicBezTo>
                  <a:cubicBezTo>
                    <a:pt x="85" y="32"/>
                    <a:pt x="74" y="50"/>
                    <a:pt x="67" y="56"/>
                  </a:cubicBezTo>
                  <a:cubicBezTo>
                    <a:pt x="59" y="64"/>
                    <a:pt x="45" y="74"/>
                    <a:pt x="38" y="81"/>
                  </a:cubicBezTo>
                  <a:cubicBezTo>
                    <a:pt x="35" y="88"/>
                    <a:pt x="29" y="91"/>
                    <a:pt x="23" y="95"/>
                  </a:cubicBezTo>
                  <a:cubicBezTo>
                    <a:pt x="18" y="93"/>
                    <a:pt x="16" y="89"/>
                    <a:pt x="11" y="86"/>
                  </a:cubicBezTo>
                  <a:cubicBezTo>
                    <a:pt x="10" y="79"/>
                    <a:pt x="6" y="74"/>
                    <a:pt x="2" y="68"/>
                  </a:cubicBezTo>
                  <a:cubicBezTo>
                    <a:pt x="0" y="56"/>
                    <a:pt x="2" y="40"/>
                    <a:pt x="10" y="30"/>
                  </a:cubicBezTo>
                  <a:cubicBezTo>
                    <a:pt x="15" y="0"/>
                    <a:pt x="47" y="0"/>
                    <a:pt x="71" y="0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385" name="Freeform 913"/>
            <p:cNvSpPr>
              <a:spLocks/>
            </p:cNvSpPr>
            <p:nvPr/>
          </p:nvSpPr>
          <p:spPr bwMode="auto">
            <a:xfrm>
              <a:off x="628" y="2976"/>
              <a:ext cx="19" cy="25"/>
            </a:xfrm>
            <a:custGeom>
              <a:avLst/>
              <a:gdLst>
                <a:gd name="T0" fmla="*/ 40 w 40"/>
                <a:gd name="T1" fmla="*/ 27 h 52"/>
                <a:gd name="T2" fmla="*/ 16 w 40"/>
                <a:gd name="T3" fmla="*/ 52 h 52"/>
                <a:gd name="T4" fmla="*/ 7 w 40"/>
                <a:gd name="T5" fmla="*/ 39 h 52"/>
                <a:gd name="T6" fmla="*/ 0 w 40"/>
                <a:gd name="T7" fmla="*/ 22 h 52"/>
                <a:gd name="T8" fmla="*/ 10 w 40"/>
                <a:gd name="T9" fmla="*/ 7 h 52"/>
                <a:gd name="T10" fmla="*/ 21 w 40"/>
                <a:gd name="T11" fmla="*/ 3 h 52"/>
                <a:gd name="T12" fmla="*/ 33 w 40"/>
                <a:gd name="T13" fmla="*/ 18 h 52"/>
                <a:gd name="T14" fmla="*/ 40 w 40"/>
                <a:gd name="T15" fmla="*/ 27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0" h="52">
                  <a:moveTo>
                    <a:pt x="40" y="27"/>
                  </a:moveTo>
                  <a:cubicBezTo>
                    <a:pt x="37" y="33"/>
                    <a:pt x="21" y="50"/>
                    <a:pt x="16" y="52"/>
                  </a:cubicBezTo>
                  <a:cubicBezTo>
                    <a:pt x="11" y="49"/>
                    <a:pt x="12" y="42"/>
                    <a:pt x="7" y="39"/>
                  </a:cubicBezTo>
                  <a:cubicBezTo>
                    <a:pt x="6" y="31"/>
                    <a:pt x="4" y="29"/>
                    <a:pt x="0" y="22"/>
                  </a:cubicBezTo>
                  <a:cubicBezTo>
                    <a:pt x="1" y="11"/>
                    <a:pt x="2" y="13"/>
                    <a:pt x="10" y="7"/>
                  </a:cubicBezTo>
                  <a:cubicBezTo>
                    <a:pt x="13" y="1"/>
                    <a:pt x="15" y="0"/>
                    <a:pt x="21" y="3"/>
                  </a:cubicBezTo>
                  <a:cubicBezTo>
                    <a:pt x="26" y="10"/>
                    <a:pt x="24" y="15"/>
                    <a:pt x="33" y="18"/>
                  </a:cubicBezTo>
                  <a:cubicBezTo>
                    <a:pt x="39" y="22"/>
                    <a:pt x="36" y="20"/>
                    <a:pt x="40" y="27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386" name="Freeform 914"/>
            <p:cNvSpPr>
              <a:spLocks/>
            </p:cNvSpPr>
            <p:nvPr/>
          </p:nvSpPr>
          <p:spPr bwMode="auto">
            <a:xfrm>
              <a:off x="654" y="3001"/>
              <a:ext cx="199" cy="156"/>
            </a:xfrm>
            <a:custGeom>
              <a:avLst/>
              <a:gdLst>
                <a:gd name="T0" fmla="*/ 404 w 404"/>
                <a:gd name="T1" fmla="*/ 65 h 323"/>
                <a:gd name="T2" fmla="*/ 404 w 404"/>
                <a:gd name="T3" fmla="*/ 74 h 323"/>
                <a:gd name="T4" fmla="*/ 385 w 404"/>
                <a:gd name="T5" fmla="*/ 66 h 323"/>
                <a:gd name="T6" fmla="*/ 350 w 404"/>
                <a:gd name="T7" fmla="*/ 84 h 323"/>
                <a:gd name="T8" fmla="*/ 337 w 404"/>
                <a:gd name="T9" fmla="*/ 90 h 323"/>
                <a:gd name="T10" fmla="*/ 272 w 404"/>
                <a:gd name="T11" fmla="*/ 161 h 323"/>
                <a:gd name="T12" fmla="*/ 227 w 404"/>
                <a:gd name="T13" fmla="*/ 222 h 323"/>
                <a:gd name="T14" fmla="*/ 185 w 404"/>
                <a:gd name="T15" fmla="*/ 278 h 323"/>
                <a:gd name="T16" fmla="*/ 146 w 404"/>
                <a:gd name="T17" fmla="*/ 320 h 323"/>
                <a:gd name="T18" fmla="*/ 128 w 404"/>
                <a:gd name="T19" fmla="*/ 323 h 323"/>
                <a:gd name="T20" fmla="*/ 107 w 404"/>
                <a:gd name="T21" fmla="*/ 315 h 323"/>
                <a:gd name="T22" fmla="*/ 92 w 404"/>
                <a:gd name="T23" fmla="*/ 302 h 323"/>
                <a:gd name="T24" fmla="*/ 55 w 404"/>
                <a:gd name="T25" fmla="*/ 233 h 323"/>
                <a:gd name="T26" fmla="*/ 26 w 404"/>
                <a:gd name="T27" fmla="*/ 186 h 323"/>
                <a:gd name="T28" fmla="*/ 8 w 404"/>
                <a:gd name="T29" fmla="*/ 161 h 323"/>
                <a:gd name="T30" fmla="*/ 22 w 404"/>
                <a:gd name="T31" fmla="*/ 150 h 323"/>
                <a:gd name="T32" fmla="*/ 43 w 404"/>
                <a:gd name="T33" fmla="*/ 141 h 323"/>
                <a:gd name="T34" fmla="*/ 59 w 404"/>
                <a:gd name="T35" fmla="*/ 128 h 323"/>
                <a:gd name="T36" fmla="*/ 71 w 404"/>
                <a:gd name="T37" fmla="*/ 120 h 323"/>
                <a:gd name="T38" fmla="*/ 88 w 404"/>
                <a:gd name="T39" fmla="*/ 107 h 323"/>
                <a:gd name="T40" fmla="*/ 100 w 404"/>
                <a:gd name="T41" fmla="*/ 123 h 323"/>
                <a:gd name="T42" fmla="*/ 127 w 404"/>
                <a:gd name="T43" fmla="*/ 165 h 323"/>
                <a:gd name="T44" fmla="*/ 146 w 404"/>
                <a:gd name="T45" fmla="*/ 185 h 323"/>
                <a:gd name="T46" fmla="*/ 163 w 404"/>
                <a:gd name="T47" fmla="*/ 176 h 323"/>
                <a:gd name="T48" fmla="*/ 214 w 404"/>
                <a:gd name="T49" fmla="*/ 122 h 323"/>
                <a:gd name="T50" fmla="*/ 232 w 404"/>
                <a:gd name="T51" fmla="*/ 90 h 323"/>
                <a:gd name="T52" fmla="*/ 278 w 404"/>
                <a:gd name="T53" fmla="*/ 62 h 323"/>
                <a:gd name="T54" fmla="*/ 292 w 404"/>
                <a:gd name="T55" fmla="*/ 41 h 323"/>
                <a:gd name="T56" fmla="*/ 310 w 404"/>
                <a:gd name="T57" fmla="*/ 21 h 323"/>
                <a:gd name="T58" fmla="*/ 319 w 404"/>
                <a:gd name="T59" fmla="*/ 8 h 323"/>
                <a:gd name="T60" fmla="*/ 328 w 404"/>
                <a:gd name="T61" fmla="*/ 0 h 323"/>
                <a:gd name="T62" fmla="*/ 376 w 404"/>
                <a:gd name="T63" fmla="*/ 11 h 323"/>
                <a:gd name="T64" fmla="*/ 388 w 404"/>
                <a:gd name="T65" fmla="*/ 26 h 323"/>
                <a:gd name="T66" fmla="*/ 394 w 404"/>
                <a:gd name="T67" fmla="*/ 48 h 323"/>
                <a:gd name="T68" fmla="*/ 404 w 404"/>
                <a:gd name="T69" fmla="*/ 65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04" h="323">
                  <a:moveTo>
                    <a:pt x="404" y="65"/>
                  </a:moveTo>
                  <a:cubicBezTo>
                    <a:pt x="394" y="67"/>
                    <a:pt x="403" y="65"/>
                    <a:pt x="404" y="74"/>
                  </a:cubicBezTo>
                  <a:cubicBezTo>
                    <a:pt x="401" y="76"/>
                    <a:pt x="394" y="64"/>
                    <a:pt x="385" y="66"/>
                  </a:cubicBezTo>
                  <a:cubicBezTo>
                    <a:pt x="376" y="68"/>
                    <a:pt x="358" y="80"/>
                    <a:pt x="350" y="84"/>
                  </a:cubicBezTo>
                  <a:cubicBezTo>
                    <a:pt x="345" y="86"/>
                    <a:pt x="341" y="87"/>
                    <a:pt x="337" y="90"/>
                  </a:cubicBezTo>
                  <a:cubicBezTo>
                    <a:pt x="324" y="103"/>
                    <a:pt x="288" y="139"/>
                    <a:pt x="272" y="161"/>
                  </a:cubicBezTo>
                  <a:cubicBezTo>
                    <a:pt x="254" y="183"/>
                    <a:pt x="234" y="210"/>
                    <a:pt x="227" y="222"/>
                  </a:cubicBezTo>
                  <a:cubicBezTo>
                    <a:pt x="213" y="241"/>
                    <a:pt x="200" y="262"/>
                    <a:pt x="185" y="278"/>
                  </a:cubicBezTo>
                  <a:cubicBezTo>
                    <a:pt x="172" y="292"/>
                    <a:pt x="156" y="314"/>
                    <a:pt x="146" y="320"/>
                  </a:cubicBezTo>
                  <a:cubicBezTo>
                    <a:pt x="140" y="321"/>
                    <a:pt x="128" y="323"/>
                    <a:pt x="128" y="323"/>
                  </a:cubicBezTo>
                  <a:cubicBezTo>
                    <a:pt x="116" y="321"/>
                    <a:pt x="117" y="319"/>
                    <a:pt x="107" y="315"/>
                  </a:cubicBezTo>
                  <a:cubicBezTo>
                    <a:pt x="103" y="310"/>
                    <a:pt x="97" y="305"/>
                    <a:pt x="92" y="302"/>
                  </a:cubicBezTo>
                  <a:cubicBezTo>
                    <a:pt x="83" y="288"/>
                    <a:pt x="66" y="252"/>
                    <a:pt x="55" y="233"/>
                  </a:cubicBezTo>
                  <a:cubicBezTo>
                    <a:pt x="47" y="218"/>
                    <a:pt x="34" y="198"/>
                    <a:pt x="26" y="186"/>
                  </a:cubicBezTo>
                  <a:cubicBezTo>
                    <a:pt x="18" y="174"/>
                    <a:pt x="9" y="167"/>
                    <a:pt x="8" y="161"/>
                  </a:cubicBezTo>
                  <a:cubicBezTo>
                    <a:pt x="4" y="138"/>
                    <a:pt x="0" y="155"/>
                    <a:pt x="22" y="150"/>
                  </a:cubicBezTo>
                  <a:cubicBezTo>
                    <a:pt x="29" y="146"/>
                    <a:pt x="36" y="145"/>
                    <a:pt x="43" y="141"/>
                  </a:cubicBezTo>
                  <a:cubicBezTo>
                    <a:pt x="47" y="135"/>
                    <a:pt x="53" y="132"/>
                    <a:pt x="59" y="128"/>
                  </a:cubicBezTo>
                  <a:cubicBezTo>
                    <a:pt x="63" y="122"/>
                    <a:pt x="65" y="123"/>
                    <a:pt x="71" y="120"/>
                  </a:cubicBezTo>
                  <a:cubicBezTo>
                    <a:pt x="74" y="113"/>
                    <a:pt x="81" y="110"/>
                    <a:pt x="88" y="107"/>
                  </a:cubicBezTo>
                  <a:cubicBezTo>
                    <a:pt x="89" y="114"/>
                    <a:pt x="94" y="122"/>
                    <a:pt x="100" y="123"/>
                  </a:cubicBezTo>
                  <a:cubicBezTo>
                    <a:pt x="103" y="139"/>
                    <a:pt x="120" y="150"/>
                    <a:pt x="127" y="165"/>
                  </a:cubicBezTo>
                  <a:cubicBezTo>
                    <a:pt x="135" y="174"/>
                    <a:pt x="140" y="183"/>
                    <a:pt x="146" y="185"/>
                  </a:cubicBezTo>
                  <a:cubicBezTo>
                    <a:pt x="152" y="187"/>
                    <a:pt x="152" y="186"/>
                    <a:pt x="163" y="176"/>
                  </a:cubicBezTo>
                  <a:cubicBezTo>
                    <a:pt x="182" y="151"/>
                    <a:pt x="198" y="154"/>
                    <a:pt x="214" y="122"/>
                  </a:cubicBezTo>
                  <a:cubicBezTo>
                    <a:pt x="227" y="110"/>
                    <a:pt x="221" y="100"/>
                    <a:pt x="232" y="90"/>
                  </a:cubicBezTo>
                  <a:cubicBezTo>
                    <a:pt x="243" y="80"/>
                    <a:pt x="268" y="70"/>
                    <a:pt x="278" y="62"/>
                  </a:cubicBezTo>
                  <a:cubicBezTo>
                    <a:pt x="281" y="55"/>
                    <a:pt x="287" y="47"/>
                    <a:pt x="292" y="41"/>
                  </a:cubicBezTo>
                  <a:cubicBezTo>
                    <a:pt x="294" y="33"/>
                    <a:pt x="303" y="25"/>
                    <a:pt x="310" y="21"/>
                  </a:cubicBezTo>
                  <a:cubicBezTo>
                    <a:pt x="313" y="17"/>
                    <a:pt x="316" y="12"/>
                    <a:pt x="319" y="8"/>
                  </a:cubicBezTo>
                  <a:cubicBezTo>
                    <a:pt x="322" y="4"/>
                    <a:pt x="319" y="0"/>
                    <a:pt x="328" y="0"/>
                  </a:cubicBezTo>
                  <a:cubicBezTo>
                    <a:pt x="337" y="0"/>
                    <a:pt x="366" y="7"/>
                    <a:pt x="376" y="11"/>
                  </a:cubicBezTo>
                  <a:cubicBezTo>
                    <a:pt x="380" y="17"/>
                    <a:pt x="384" y="19"/>
                    <a:pt x="388" y="26"/>
                  </a:cubicBezTo>
                  <a:cubicBezTo>
                    <a:pt x="389" y="37"/>
                    <a:pt x="388" y="40"/>
                    <a:pt x="394" y="48"/>
                  </a:cubicBezTo>
                  <a:cubicBezTo>
                    <a:pt x="396" y="56"/>
                    <a:pt x="402" y="56"/>
                    <a:pt x="404" y="65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387" name="Freeform 915"/>
            <p:cNvSpPr>
              <a:spLocks/>
            </p:cNvSpPr>
            <p:nvPr/>
          </p:nvSpPr>
          <p:spPr bwMode="auto">
            <a:xfrm>
              <a:off x="664" y="3008"/>
              <a:ext cx="182" cy="141"/>
            </a:xfrm>
            <a:custGeom>
              <a:avLst/>
              <a:gdLst>
                <a:gd name="T0" fmla="*/ 312 w 371"/>
                <a:gd name="T1" fmla="*/ 0 h 292"/>
                <a:gd name="T2" fmla="*/ 347 w 371"/>
                <a:gd name="T3" fmla="*/ 9 h 292"/>
                <a:gd name="T4" fmla="*/ 359 w 371"/>
                <a:gd name="T5" fmla="*/ 24 h 292"/>
                <a:gd name="T6" fmla="*/ 338 w 371"/>
                <a:gd name="T7" fmla="*/ 40 h 292"/>
                <a:gd name="T8" fmla="*/ 297 w 371"/>
                <a:gd name="T9" fmla="*/ 78 h 292"/>
                <a:gd name="T10" fmla="*/ 285 w 371"/>
                <a:gd name="T11" fmla="*/ 87 h 292"/>
                <a:gd name="T12" fmla="*/ 260 w 371"/>
                <a:gd name="T13" fmla="*/ 108 h 292"/>
                <a:gd name="T14" fmla="*/ 233 w 371"/>
                <a:gd name="T15" fmla="*/ 141 h 292"/>
                <a:gd name="T16" fmla="*/ 219 w 371"/>
                <a:gd name="T17" fmla="*/ 157 h 292"/>
                <a:gd name="T18" fmla="*/ 207 w 371"/>
                <a:gd name="T19" fmla="*/ 169 h 292"/>
                <a:gd name="T20" fmla="*/ 180 w 371"/>
                <a:gd name="T21" fmla="*/ 187 h 292"/>
                <a:gd name="T22" fmla="*/ 168 w 371"/>
                <a:gd name="T23" fmla="*/ 205 h 292"/>
                <a:gd name="T24" fmla="*/ 144 w 371"/>
                <a:gd name="T25" fmla="*/ 253 h 292"/>
                <a:gd name="T26" fmla="*/ 135 w 371"/>
                <a:gd name="T27" fmla="*/ 271 h 292"/>
                <a:gd name="T28" fmla="*/ 117 w 371"/>
                <a:gd name="T29" fmla="*/ 292 h 292"/>
                <a:gd name="T30" fmla="*/ 102 w 371"/>
                <a:gd name="T31" fmla="*/ 288 h 292"/>
                <a:gd name="T32" fmla="*/ 86 w 371"/>
                <a:gd name="T33" fmla="*/ 277 h 292"/>
                <a:gd name="T34" fmla="*/ 57 w 371"/>
                <a:gd name="T35" fmla="*/ 241 h 292"/>
                <a:gd name="T36" fmla="*/ 48 w 371"/>
                <a:gd name="T37" fmla="*/ 228 h 292"/>
                <a:gd name="T38" fmla="*/ 39 w 371"/>
                <a:gd name="T39" fmla="*/ 207 h 292"/>
                <a:gd name="T40" fmla="*/ 17 w 371"/>
                <a:gd name="T41" fmla="*/ 171 h 292"/>
                <a:gd name="T42" fmla="*/ 11 w 371"/>
                <a:gd name="T43" fmla="*/ 153 h 292"/>
                <a:gd name="T44" fmla="*/ 36 w 371"/>
                <a:gd name="T45" fmla="*/ 142 h 292"/>
                <a:gd name="T46" fmla="*/ 53 w 371"/>
                <a:gd name="T47" fmla="*/ 127 h 292"/>
                <a:gd name="T48" fmla="*/ 68 w 371"/>
                <a:gd name="T49" fmla="*/ 159 h 292"/>
                <a:gd name="T50" fmla="*/ 78 w 371"/>
                <a:gd name="T51" fmla="*/ 178 h 292"/>
                <a:gd name="T52" fmla="*/ 95 w 371"/>
                <a:gd name="T53" fmla="*/ 208 h 292"/>
                <a:gd name="T54" fmla="*/ 104 w 371"/>
                <a:gd name="T55" fmla="*/ 231 h 292"/>
                <a:gd name="T56" fmla="*/ 113 w 371"/>
                <a:gd name="T57" fmla="*/ 228 h 292"/>
                <a:gd name="T58" fmla="*/ 120 w 371"/>
                <a:gd name="T59" fmla="*/ 216 h 292"/>
                <a:gd name="T60" fmla="*/ 137 w 371"/>
                <a:gd name="T61" fmla="*/ 202 h 292"/>
                <a:gd name="T62" fmla="*/ 146 w 371"/>
                <a:gd name="T63" fmla="*/ 189 h 292"/>
                <a:gd name="T64" fmla="*/ 189 w 371"/>
                <a:gd name="T65" fmla="*/ 150 h 292"/>
                <a:gd name="T66" fmla="*/ 209 w 371"/>
                <a:gd name="T67" fmla="*/ 129 h 292"/>
                <a:gd name="T68" fmla="*/ 221 w 371"/>
                <a:gd name="T69" fmla="*/ 112 h 292"/>
                <a:gd name="T70" fmla="*/ 231 w 371"/>
                <a:gd name="T71" fmla="*/ 90 h 292"/>
                <a:gd name="T72" fmla="*/ 245 w 371"/>
                <a:gd name="T73" fmla="*/ 84 h 292"/>
                <a:gd name="T74" fmla="*/ 263 w 371"/>
                <a:gd name="T75" fmla="*/ 70 h 292"/>
                <a:gd name="T76" fmla="*/ 290 w 371"/>
                <a:gd name="T77" fmla="*/ 42 h 292"/>
                <a:gd name="T78" fmla="*/ 302 w 371"/>
                <a:gd name="T79" fmla="*/ 27 h 292"/>
                <a:gd name="T80" fmla="*/ 312 w 371"/>
                <a:gd name="T81" fmla="*/ 0 h 2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71" h="292">
                  <a:moveTo>
                    <a:pt x="312" y="0"/>
                  </a:moveTo>
                  <a:cubicBezTo>
                    <a:pt x="324" y="2"/>
                    <a:pt x="334" y="7"/>
                    <a:pt x="347" y="9"/>
                  </a:cubicBezTo>
                  <a:cubicBezTo>
                    <a:pt x="354" y="14"/>
                    <a:pt x="352" y="20"/>
                    <a:pt x="359" y="24"/>
                  </a:cubicBezTo>
                  <a:cubicBezTo>
                    <a:pt x="371" y="40"/>
                    <a:pt x="350" y="38"/>
                    <a:pt x="338" y="40"/>
                  </a:cubicBezTo>
                  <a:cubicBezTo>
                    <a:pt x="320" y="47"/>
                    <a:pt x="315" y="71"/>
                    <a:pt x="297" y="78"/>
                  </a:cubicBezTo>
                  <a:cubicBezTo>
                    <a:pt x="293" y="83"/>
                    <a:pt x="291" y="85"/>
                    <a:pt x="285" y="87"/>
                  </a:cubicBezTo>
                  <a:cubicBezTo>
                    <a:pt x="279" y="95"/>
                    <a:pt x="268" y="102"/>
                    <a:pt x="260" y="108"/>
                  </a:cubicBezTo>
                  <a:cubicBezTo>
                    <a:pt x="255" y="118"/>
                    <a:pt x="242" y="134"/>
                    <a:pt x="233" y="141"/>
                  </a:cubicBezTo>
                  <a:cubicBezTo>
                    <a:pt x="229" y="148"/>
                    <a:pt x="226" y="153"/>
                    <a:pt x="219" y="157"/>
                  </a:cubicBezTo>
                  <a:cubicBezTo>
                    <a:pt x="216" y="163"/>
                    <a:pt x="213" y="166"/>
                    <a:pt x="207" y="169"/>
                  </a:cubicBezTo>
                  <a:cubicBezTo>
                    <a:pt x="201" y="177"/>
                    <a:pt x="190" y="185"/>
                    <a:pt x="180" y="187"/>
                  </a:cubicBezTo>
                  <a:cubicBezTo>
                    <a:pt x="179" y="194"/>
                    <a:pt x="172" y="199"/>
                    <a:pt x="168" y="205"/>
                  </a:cubicBezTo>
                  <a:cubicBezTo>
                    <a:pt x="165" y="220"/>
                    <a:pt x="153" y="241"/>
                    <a:pt x="144" y="253"/>
                  </a:cubicBezTo>
                  <a:cubicBezTo>
                    <a:pt x="143" y="259"/>
                    <a:pt x="139" y="266"/>
                    <a:pt x="135" y="271"/>
                  </a:cubicBezTo>
                  <a:cubicBezTo>
                    <a:pt x="133" y="281"/>
                    <a:pt x="125" y="287"/>
                    <a:pt x="117" y="292"/>
                  </a:cubicBezTo>
                  <a:cubicBezTo>
                    <a:pt x="112" y="291"/>
                    <a:pt x="107" y="289"/>
                    <a:pt x="102" y="288"/>
                  </a:cubicBezTo>
                  <a:cubicBezTo>
                    <a:pt x="96" y="285"/>
                    <a:pt x="91" y="281"/>
                    <a:pt x="86" y="277"/>
                  </a:cubicBezTo>
                  <a:cubicBezTo>
                    <a:pt x="78" y="261"/>
                    <a:pt x="73" y="251"/>
                    <a:pt x="57" y="241"/>
                  </a:cubicBezTo>
                  <a:cubicBezTo>
                    <a:pt x="54" y="237"/>
                    <a:pt x="51" y="232"/>
                    <a:pt x="48" y="228"/>
                  </a:cubicBezTo>
                  <a:cubicBezTo>
                    <a:pt x="47" y="219"/>
                    <a:pt x="46" y="212"/>
                    <a:pt x="39" y="207"/>
                  </a:cubicBezTo>
                  <a:cubicBezTo>
                    <a:pt x="34" y="198"/>
                    <a:pt x="22" y="180"/>
                    <a:pt x="17" y="171"/>
                  </a:cubicBezTo>
                  <a:cubicBezTo>
                    <a:pt x="14" y="166"/>
                    <a:pt x="0" y="149"/>
                    <a:pt x="11" y="153"/>
                  </a:cubicBezTo>
                  <a:cubicBezTo>
                    <a:pt x="21" y="150"/>
                    <a:pt x="27" y="147"/>
                    <a:pt x="36" y="142"/>
                  </a:cubicBezTo>
                  <a:cubicBezTo>
                    <a:pt x="40" y="136"/>
                    <a:pt x="47" y="130"/>
                    <a:pt x="53" y="127"/>
                  </a:cubicBezTo>
                  <a:cubicBezTo>
                    <a:pt x="65" y="111"/>
                    <a:pt x="62" y="149"/>
                    <a:pt x="68" y="159"/>
                  </a:cubicBezTo>
                  <a:cubicBezTo>
                    <a:pt x="69" y="167"/>
                    <a:pt x="73" y="172"/>
                    <a:pt x="78" y="178"/>
                  </a:cubicBezTo>
                  <a:cubicBezTo>
                    <a:pt x="81" y="188"/>
                    <a:pt x="89" y="199"/>
                    <a:pt x="95" y="208"/>
                  </a:cubicBezTo>
                  <a:cubicBezTo>
                    <a:pt x="96" y="215"/>
                    <a:pt x="100" y="224"/>
                    <a:pt x="104" y="231"/>
                  </a:cubicBezTo>
                  <a:cubicBezTo>
                    <a:pt x="107" y="230"/>
                    <a:pt x="111" y="230"/>
                    <a:pt x="113" y="228"/>
                  </a:cubicBezTo>
                  <a:cubicBezTo>
                    <a:pt x="117" y="224"/>
                    <a:pt x="115" y="220"/>
                    <a:pt x="120" y="216"/>
                  </a:cubicBezTo>
                  <a:cubicBezTo>
                    <a:pt x="124" y="210"/>
                    <a:pt x="130" y="205"/>
                    <a:pt x="137" y="202"/>
                  </a:cubicBezTo>
                  <a:cubicBezTo>
                    <a:pt x="138" y="194"/>
                    <a:pt x="139" y="193"/>
                    <a:pt x="146" y="189"/>
                  </a:cubicBezTo>
                  <a:cubicBezTo>
                    <a:pt x="157" y="171"/>
                    <a:pt x="173" y="162"/>
                    <a:pt x="189" y="150"/>
                  </a:cubicBezTo>
                  <a:cubicBezTo>
                    <a:pt x="194" y="142"/>
                    <a:pt x="202" y="135"/>
                    <a:pt x="209" y="129"/>
                  </a:cubicBezTo>
                  <a:cubicBezTo>
                    <a:pt x="210" y="122"/>
                    <a:pt x="217" y="118"/>
                    <a:pt x="221" y="112"/>
                  </a:cubicBezTo>
                  <a:cubicBezTo>
                    <a:pt x="213" y="102"/>
                    <a:pt x="218" y="92"/>
                    <a:pt x="231" y="90"/>
                  </a:cubicBezTo>
                  <a:cubicBezTo>
                    <a:pt x="236" y="88"/>
                    <a:pt x="239" y="85"/>
                    <a:pt x="245" y="84"/>
                  </a:cubicBezTo>
                  <a:cubicBezTo>
                    <a:pt x="250" y="78"/>
                    <a:pt x="256" y="74"/>
                    <a:pt x="263" y="70"/>
                  </a:cubicBezTo>
                  <a:cubicBezTo>
                    <a:pt x="265" y="58"/>
                    <a:pt x="283" y="52"/>
                    <a:pt x="290" y="42"/>
                  </a:cubicBezTo>
                  <a:cubicBezTo>
                    <a:pt x="291" y="35"/>
                    <a:pt x="295" y="28"/>
                    <a:pt x="302" y="27"/>
                  </a:cubicBezTo>
                  <a:cubicBezTo>
                    <a:pt x="309" y="19"/>
                    <a:pt x="309" y="10"/>
                    <a:pt x="312" y="0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388" name="Freeform 916"/>
            <p:cNvSpPr>
              <a:spLocks/>
            </p:cNvSpPr>
            <p:nvPr/>
          </p:nvSpPr>
          <p:spPr bwMode="auto">
            <a:xfrm>
              <a:off x="752" y="3004"/>
              <a:ext cx="82" cy="82"/>
            </a:xfrm>
            <a:custGeom>
              <a:avLst/>
              <a:gdLst>
                <a:gd name="T0" fmla="*/ 165 w 167"/>
                <a:gd name="T1" fmla="*/ 86 h 170"/>
                <a:gd name="T2" fmla="*/ 147 w 167"/>
                <a:gd name="T3" fmla="*/ 107 h 170"/>
                <a:gd name="T4" fmla="*/ 119 w 167"/>
                <a:gd name="T5" fmla="*/ 143 h 170"/>
                <a:gd name="T6" fmla="*/ 102 w 167"/>
                <a:gd name="T7" fmla="*/ 159 h 170"/>
                <a:gd name="T8" fmla="*/ 75 w 167"/>
                <a:gd name="T9" fmla="*/ 159 h 170"/>
                <a:gd name="T10" fmla="*/ 83 w 167"/>
                <a:gd name="T11" fmla="*/ 147 h 170"/>
                <a:gd name="T12" fmla="*/ 89 w 167"/>
                <a:gd name="T13" fmla="*/ 128 h 170"/>
                <a:gd name="T14" fmla="*/ 75 w 167"/>
                <a:gd name="T15" fmla="*/ 102 h 170"/>
                <a:gd name="T16" fmla="*/ 63 w 167"/>
                <a:gd name="T17" fmla="*/ 93 h 170"/>
                <a:gd name="T18" fmla="*/ 24 w 167"/>
                <a:gd name="T19" fmla="*/ 95 h 170"/>
                <a:gd name="T20" fmla="*/ 18 w 167"/>
                <a:gd name="T21" fmla="*/ 102 h 170"/>
                <a:gd name="T22" fmla="*/ 32 w 167"/>
                <a:gd name="T23" fmla="*/ 62 h 170"/>
                <a:gd name="T24" fmla="*/ 50 w 167"/>
                <a:gd name="T25" fmla="*/ 26 h 170"/>
                <a:gd name="T26" fmla="*/ 68 w 167"/>
                <a:gd name="T27" fmla="*/ 23 h 170"/>
                <a:gd name="T28" fmla="*/ 77 w 167"/>
                <a:gd name="T29" fmla="*/ 6 h 170"/>
                <a:gd name="T30" fmla="*/ 123 w 167"/>
                <a:gd name="T31" fmla="*/ 9 h 170"/>
                <a:gd name="T32" fmla="*/ 158 w 167"/>
                <a:gd name="T33" fmla="*/ 60 h 170"/>
                <a:gd name="T34" fmla="*/ 165 w 167"/>
                <a:gd name="T35" fmla="*/ 86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67" h="170">
                  <a:moveTo>
                    <a:pt x="165" y="86"/>
                  </a:moveTo>
                  <a:cubicBezTo>
                    <a:pt x="164" y="106"/>
                    <a:pt x="167" y="104"/>
                    <a:pt x="147" y="107"/>
                  </a:cubicBezTo>
                  <a:cubicBezTo>
                    <a:pt x="145" y="129"/>
                    <a:pt x="142" y="140"/>
                    <a:pt x="119" y="143"/>
                  </a:cubicBezTo>
                  <a:cubicBezTo>
                    <a:pt x="117" y="155"/>
                    <a:pt x="114" y="157"/>
                    <a:pt x="102" y="159"/>
                  </a:cubicBezTo>
                  <a:cubicBezTo>
                    <a:pt x="100" y="170"/>
                    <a:pt x="83" y="162"/>
                    <a:pt x="75" y="159"/>
                  </a:cubicBezTo>
                  <a:cubicBezTo>
                    <a:pt x="78" y="154"/>
                    <a:pt x="81" y="152"/>
                    <a:pt x="83" y="147"/>
                  </a:cubicBezTo>
                  <a:cubicBezTo>
                    <a:pt x="84" y="141"/>
                    <a:pt x="86" y="134"/>
                    <a:pt x="89" y="128"/>
                  </a:cubicBezTo>
                  <a:cubicBezTo>
                    <a:pt x="87" y="117"/>
                    <a:pt x="85" y="108"/>
                    <a:pt x="75" y="102"/>
                  </a:cubicBezTo>
                  <a:cubicBezTo>
                    <a:pt x="71" y="97"/>
                    <a:pt x="69" y="95"/>
                    <a:pt x="63" y="93"/>
                  </a:cubicBezTo>
                  <a:cubicBezTo>
                    <a:pt x="50" y="94"/>
                    <a:pt x="37" y="92"/>
                    <a:pt x="24" y="95"/>
                  </a:cubicBezTo>
                  <a:cubicBezTo>
                    <a:pt x="21" y="96"/>
                    <a:pt x="21" y="101"/>
                    <a:pt x="18" y="102"/>
                  </a:cubicBezTo>
                  <a:cubicBezTo>
                    <a:pt x="0" y="88"/>
                    <a:pt x="16" y="65"/>
                    <a:pt x="32" y="62"/>
                  </a:cubicBezTo>
                  <a:cubicBezTo>
                    <a:pt x="33" y="29"/>
                    <a:pt x="29" y="33"/>
                    <a:pt x="50" y="26"/>
                  </a:cubicBezTo>
                  <a:cubicBezTo>
                    <a:pt x="55" y="22"/>
                    <a:pt x="62" y="24"/>
                    <a:pt x="68" y="23"/>
                  </a:cubicBezTo>
                  <a:cubicBezTo>
                    <a:pt x="69" y="16"/>
                    <a:pt x="71" y="10"/>
                    <a:pt x="77" y="6"/>
                  </a:cubicBezTo>
                  <a:cubicBezTo>
                    <a:pt x="87" y="8"/>
                    <a:pt x="110" y="0"/>
                    <a:pt x="123" y="9"/>
                  </a:cubicBezTo>
                  <a:cubicBezTo>
                    <a:pt x="136" y="18"/>
                    <a:pt x="151" y="47"/>
                    <a:pt x="158" y="60"/>
                  </a:cubicBezTo>
                  <a:cubicBezTo>
                    <a:pt x="164" y="71"/>
                    <a:pt x="167" y="78"/>
                    <a:pt x="165" y="86"/>
                  </a:cubicBezTo>
                  <a:close/>
                </a:path>
              </a:pathLst>
            </a:custGeom>
            <a:solidFill>
              <a:srgbClr val="FFCC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389" name="Freeform 917"/>
            <p:cNvSpPr>
              <a:spLocks/>
            </p:cNvSpPr>
            <p:nvPr/>
          </p:nvSpPr>
          <p:spPr bwMode="auto">
            <a:xfrm>
              <a:off x="769" y="3032"/>
              <a:ext cx="42" cy="41"/>
            </a:xfrm>
            <a:custGeom>
              <a:avLst/>
              <a:gdLst>
                <a:gd name="T0" fmla="*/ 0 w 84"/>
                <a:gd name="T1" fmla="*/ 1 h 85"/>
                <a:gd name="T2" fmla="*/ 46 w 84"/>
                <a:gd name="T3" fmla="*/ 2 h 85"/>
                <a:gd name="T4" fmla="*/ 48 w 84"/>
                <a:gd name="T5" fmla="*/ 8 h 85"/>
                <a:gd name="T6" fmla="*/ 58 w 84"/>
                <a:gd name="T7" fmla="*/ 10 h 85"/>
                <a:gd name="T8" fmla="*/ 79 w 84"/>
                <a:gd name="T9" fmla="*/ 40 h 85"/>
                <a:gd name="T10" fmla="*/ 82 w 84"/>
                <a:gd name="T11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4" h="85">
                  <a:moveTo>
                    <a:pt x="0" y="1"/>
                  </a:moveTo>
                  <a:cubicBezTo>
                    <a:pt x="15" y="1"/>
                    <a:pt x="31" y="0"/>
                    <a:pt x="46" y="2"/>
                  </a:cubicBezTo>
                  <a:cubicBezTo>
                    <a:pt x="48" y="2"/>
                    <a:pt x="46" y="7"/>
                    <a:pt x="48" y="8"/>
                  </a:cubicBezTo>
                  <a:cubicBezTo>
                    <a:pt x="51" y="10"/>
                    <a:pt x="55" y="9"/>
                    <a:pt x="58" y="10"/>
                  </a:cubicBezTo>
                  <a:cubicBezTo>
                    <a:pt x="63" y="13"/>
                    <a:pt x="75" y="28"/>
                    <a:pt x="79" y="40"/>
                  </a:cubicBezTo>
                  <a:cubicBezTo>
                    <a:pt x="84" y="63"/>
                    <a:pt x="82" y="56"/>
                    <a:pt x="82" y="8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390" name="Freeform 918"/>
            <p:cNvSpPr>
              <a:spLocks/>
            </p:cNvSpPr>
            <p:nvPr/>
          </p:nvSpPr>
          <p:spPr bwMode="auto">
            <a:xfrm>
              <a:off x="796" y="3062"/>
              <a:ext cx="7" cy="18"/>
            </a:xfrm>
            <a:custGeom>
              <a:avLst/>
              <a:gdLst>
                <a:gd name="T0" fmla="*/ 0 w 15"/>
                <a:gd name="T1" fmla="*/ 0 h 37"/>
                <a:gd name="T2" fmla="*/ 6 w 15"/>
                <a:gd name="T3" fmla="*/ 15 h 37"/>
                <a:gd name="T4" fmla="*/ 15 w 15"/>
                <a:gd name="T5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37">
                  <a:moveTo>
                    <a:pt x="0" y="0"/>
                  </a:moveTo>
                  <a:cubicBezTo>
                    <a:pt x="1" y="6"/>
                    <a:pt x="3" y="9"/>
                    <a:pt x="6" y="15"/>
                  </a:cubicBezTo>
                  <a:cubicBezTo>
                    <a:pt x="8" y="25"/>
                    <a:pt x="3" y="33"/>
                    <a:pt x="15" y="37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391" name="Freeform 919"/>
            <p:cNvSpPr>
              <a:spLocks/>
            </p:cNvSpPr>
            <p:nvPr/>
          </p:nvSpPr>
          <p:spPr bwMode="auto">
            <a:xfrm>
              <a:off x="785" y="3015"/>
              <a:ext cx="40" cy="41"/>
            </a:xfrm>
            <a:custGeom>
              <a:avLst/>
              <a:gdLst>
                <a:gd name="T0" fmla="*/ 0 w 83"/>
                <a:gd name="T1" fmla="*/ 0 h 84"/>
                <a:gd name="T2" fmla="*/ 45 w 83"/>
                <a:gd name="T3" fmla="*/ 18 h 84"/>
                <a:gd name="T4" fmla="*/ 65 w 83"/>
                <a:gd name="T5" fmla="*/ 36 h 84"/>
                <a:gd name="T6" fmla="*/ 74 w 83"/>
                <a:gd name="T7" fmla="*/ 49 h 84"/>
                <a:gd name="T8" fmla="*/ 75 w 83"/>
                <a:gd name="T9" fmla="*/ 69 h 84"/>
                <a:gd name="T10" fmla="*/ 83 w 83"/>
                <a:gd name="T11" fmla="*/ 8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3" h="84">
                  <a:moveTo>
                    <a:pt x="0" y="0"/>
                  </a:moveTo>
                  <a:cubicBezTo>
                    <a:pt x="32" y="1"/>
                    <a:pt x="24" y="2"/>
                    <a:pt x="45" y="18"/>
                  </a:cubicBezTo>
                  <a:cubicBezTo>
                    <a:pt x="49" y="27"/>
                    <a:pt x="57" y="31"/>
                    <a:pt x="65" y="36"/>
                  </a:cubicBezTo>
                  <a:cubicBezTo>
                    <a:pt x="69" y="42"/>
                    <a:pt x="67" y="45"/>
                    <a:pt x="74" y="49"/>
                  </a:cubicBezTo>
                  <a:cubicBezTo>
                    <a:pt x="74" y="56"/>
                    <a:pt x="73" y="63"/>
                    <a:pt x="75" y="69"/>
                  </a:cubicBezTo>
                  <a:cubicBezTo>
                    <a:pt x="77" y="76"/>
                    <a:pt x="83" y="75"/>
                    <a:pt x="83" y="8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392" name="Freeform 920"/>
            <p:cNvSpPr>
              <a:spLocks/>
            </p:cNvSpPr>
            <p:nvPr/>
          </p:nvSpPr>
          <p:spPr bwMode="auto">
            <a:xfrm>
              <a:off x="593" y="3603"/>
              <a:ext cx="224" cy="80"/>
            </a:xfrm>
            <a:custGeom>
              <a:avLst/>
              <a:gdLst>
                <a:gd name="T0" fmla="*/ 414 w 456"/>
                <a:gd name="T1" fmla="*/ 13 h 166"/>
                <a:gd name="T2" fmla="*/ 395 w 456"/>
                <a:gd name="T3" fmla="*/ 42 h 166"/>
                <a:gd name="T4" fmla="*/ 387 w 456"/>
                <a:gd name="T5" fmla="*/ 18 h 166"/>
                <a:gd name="T6" fmla="*/ 327 w 456"/>
                <a:gd name="T7" fmla="*/ 15 h 166"/>
                <a:gd name="T8" fmla="*/ 312 w 456"/>
                <a:gd name="T9" fmla="*/ 58 h 166"/>
                <a:gd name="T10" fmla="*/ 303 w 456"/>
                <a:gd name="T11" fmla="*/ 45 h 166"/>
                <a:gd name="T12" fmla="*/ 254 w 456"/>
                <a:gd name="T13" fmla="*/ 25 h 166"/>
                <a:gd name="T14" fmla="*/ 218 w 456"/>
                <a:gd name="T15" fmla="*/ 78 h 166"/>
                <a:gd name="T16" fmla="*/ 213 w 456"/>
                <a:gd name="T17" fmla="*/ 52 h 166"/>
                <a:gd name="T18" fmla="*/ 182 w 456"/>
                <a:gd name="T19" fmla="*/ 19 h 166"/>
                <a:gd name="T20" fmla="*/ 126 w 456"/>
                <a:gd name="T21" fmla="*/ 66 h 166"/>
                <a:gd name="T22" fmla="*/ 101 w 456"/>
                <a:gd name="T23" fmla="*/ 31 h 166"/>
                <a:gd name="T24" fmla="*/ 66 w 456"/>
                <a:gd name="T25" fmla="*/ 34 h 166"/>
                <a:gd name="T26" fmla="*/ 45 w 456"/>
                <a:gd name="T27" fmla="*/ 60 h 166"/>
                <a:gd name="T28" fmla="*/ 21 w 456"/>
                <a:gd name="T29" fmla="*/ 15 h 166"/>
                <a:gd name="T30" fmla="*/ 9 w 456"/>
                <a:gd name="T31" fmla="*/ 31 h 166"/>
                <a:gd name="T32" fmla="*/ 0 w 456"/>
                <a:gd name="T33" fmla="*/ 135 h 166"/>
                <a:gd name="T34" fmla="*/ 29 w 456"/>
                <a:gd name="T35" fmla="*/ 132 h 166"/>
                <a:gd name="T36" fmla="*/ 47 w 456"/>
                <a:gd name="T37" fmla="*/ 123 h 166"/>
                <a:gd name="T38" fmla="*/ 59 w 456"/>
                <a:gd name="T39" fmla="*/ 153 h 166"/>
                <a:gd name="T40" fmla="*/ 95 w 456"/>
                <a:gd name="T41" fmla="*/ 162 h 166"/>
                <a:gd name="T42" fmla="*/ 117 w 456"/>
                <a:gd name="T43" fmla="*/ 138 h 166"/>
                <a:gd name="T44" fmla="*/ 137 w 456"/>
                <a:gd name="T45" fmla="*/ 148 h 166"/>
                <a:gd name="T46" fmla="*/ 191 w 456"/>
                <a:gd name="T47" fmla="*/ 159 h 166"/>
                <a:gd name="T48" fmla="*/ 215 w 456"/>
                <a:gd name="T49" fmla="*/ 129 h 166"/>
                <a:gd name="T50" fmla="*/ 218 w 456"/>
                <a:gd name="T51" fmla="*/ 130 h 166"/>
                <a:gd name="T52" fmla="*/ 290 w 456"/>
                <a:gd name="T53" fmla="*/ 126 h 166"/>
                <a:gd name="T54" fmla="*/ 302 w 456"/>
                <a:gd name="T55" fmla="*/ 97 h 166"/>
                <a:gd name="T56" fmla="*/ 323 w 456"/>
                <a:gd name="T57" fmla="*/ 118 h 166"/>
                <a:gd name="T58" fmla="*/ 368 w 456"/>
                <a:gd name="T59" fmla="*/ 108 h 166"/>
                <a:gd name="T60" fmla="*/ 402 w 456"/>
                <a:gd name="T61" fmla="*/ 78 h 166"/>
                <a:gd name="T62" fmla="*/ 432 w 456"/>
                <a:gd name="T63" fmla="*/ 91 h 166"/>
                <a:gd name="T64" fmla="*/ 453 w 456"/>
                <a:gd name="T65" fmla="*/ 25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456" h="166">
                  <a:moveTo>
                    <a:pt x="431" y="0"/>
                  </a:moveTo>
                  <a:cubicBezTo>
                    <a:pt x="425" y="7"/>
                    <a:pt x="424" y="11"/>
                    <a:pt x="414" y="13"/>
                  </a:cubicBezTo>
                  <a:cubicBezTo>
                    <a:pt x="410" y="20"/>
                    <a:pt x="402" y="26"/>
                    <a:pt x="396" y="34"/>
                  </a:cubicBezTo>
                  <a:cubicBezTo>
                    <a:pt x="396" y="37"/>
                    <a:pt x="397" y="41"/>
                    <a:pt x="395" y="42"/>
                  </a:cubicBezTo>
                  <a:cubicBezTo>
                    <a:pt x="393" y="43"/>
                    <a:pt x="391" y="39"/>
                    <a:pt x="390" y="37"/>
                  </a:cubicBezTo>
                  <a:cubicBezTo>
                    <a:pt x="388" y="31"/>
                    <a:pt x="388" y="24"/>
                    <a:pt x="387" y="18"/>
                  </a:cubicBezTo>
                  <a:cubicBezTo>
                    <a:pt x="386" y="14"/>
                    <a:pt x="380" y="7"/>
                    <a:pt x="378" y="4"/>
                  </a:cubicBezTo>
                  <a:cubicBezTo>
                    <a:pt x="352" y="6"/>
                    <a:pt x="346" y="4"/>
                    <a:pt x="327" y="15"/>
                  </a:cubicBezTo>
                  <a:cubicBezTo>
                    <a:pt x="322" y="22"/>
                    <a:pt x="319" y="26"/>
                    <a:pt x="315" y="33"/>
                  </a:cubicBezTo>
                  <a:cubicBezTo>
                    <a:pt x="314" y="41"/>
                    <a:pt x="314" y="50"/>
                    <a:pt x="312" y="58"/>
                  </a:cubicBezTo>
                  <a:cubicBezTo>
                    <a:pt x="312" y="60"/>
                    <a:pt x="312" y="54"/>
                    <a:pt x="311" y="52"/>
                  </a:cubicBezTo>
                  <a:cubicBezTo>
                    <a:pt x="309" y="48"/>
                    <a:pt x="306" y="47"/>
                    <a:pt x="303" y="45"/>
                  </a:cubicBezTo>
                  <a:cubicBezTo>
                    <a:pt x="296" y="33"/>
                    <a:pt x="290" y="25"/>
                    <a:pt x="278" y="19"/>
                  </a:cubicBezTo>
                  <a:cubicBezTo>
                    <a:pt x="269" y="20"/>
                    <a:pt x="261" y="20"/>
                    <a:pt x="254" y="25"/>
                  </a:cubicBezTo>
                  <a:cubicBezTo>
                    <a:pt x="247" y="43"/>
                    <a:pt x="230" y="58"/>
                    <a:pt x="219" y="73"/>
                  </a:cubicBezTo>
                  <a:cubicBezTo>
                    <a:pt x="219" y="75"/>
                    <a:pt x="220" y="78"/>
                    <a:pt x="218" y="78"/>
                  </a:cubicBezTo>
                  <a:cubicBezTo>
                    <a:pt x="214" y="78"/>
                    <a:pt x="216" y="71"/>
                    <a:pt x="215" y="67"/>
                  </a:cubicBezTo>
                  <a:cubicBezTo>
                    <a:pt x="214" y="62"/>
                    <a:pt x="214" y="57"/>
                    <a:pt x="213" y="52"/>
                  </a:cubicBezTo>
                  <a:cubicBezTo>
                    <a:pt x="211" y="45"/>
                    <a:pt x="201" y="36"/>
                    <a:pt x="195" y="34"/>
                  </a:cubicBezTo>
                  <a:cubicBezTo>
                    <a:pt x="193" y="25"/>
                    <a:pt x="190" y="23"/>
                    <a:pt x="182" y="19"/>
                  </a:cubicBezTo>
                  <a:cubicBezTo>
                    <a:pt x="173" y="20"/>
                    <a:pt x="160" y="19"/>
                    <a:pt x="152" y="25"/>
                  </a:cubicBezTo>
                  <a:cubicBezTo>
                    <a:pt x="144" y="38"/>
                    <a:pt x="132" y="51"/>
                    <a:pt x="126" y="66"/>
                  </a:cubicBezTo>
                  <a:cubicBezTo>
                    <a:pt x="125" y="72"/>
                    <a:pt x="126" y="79"/>
                    <a:pt x="120" y="72"/>
                  </a:cubicBezTo>
                  <a:cubicBezTo>
                    <a:pt x="119" y="49"/>
                    <a:pt x="118" y="44"/>
                    <a:pt x="101" y="31"/>
                  </a:cubicBezTo>
                  <a:cubicBezTo>
                    <a:pt x="96" y="21"/>
                    <a:pt x="92" y="24"/>
                    <a:pt x="80" y="25"/>
                  </a:cubicBezTo>
                  <a:cubicBezTo>
                    <a:pt x="75" y="27"/>
                    <a:pt x="66" y="34"/>
                    <a:pt x="66" y="34"/>
                  </a:cubicBezTo>
                  <a:cubicBezTo>
                    <a:pt x="65" y="40"/>
                    <a:pt x="63" y="46"/>
                    <a:pt x="60" y="52"/>
                  </a:cubicBezTo>
                  <a:cubicBezTo>
                    <a:pt x="59" y="63"/>
                    <a:pt x="55" y="62"/>
                    <a:pt x="45" y="60"/>
                  </a:cubicBezTo>
                  <a:cubicBezTo>
                    <a:pt x="43" y="51"/>
                    <a:pt x="43" y="40"/>
                    <a:pt x="35" y="34"/>
                  </a:cubicBezTo>
                  <a:cubicBezTo>
                    <a:pt x="31" y="26"/>
                    <a:pt x="31" y="17"/>
                    <a:pt x="21" y="15"/>
                  </a:cubicBezTo>
                  <a:cubicBezTo>
                    <a:pt x="16" y="11"/>
                    <a:pt x="11" y="9"/>
                    <a:pt x="14" y="18"/>
                  </a:cubicBezTo>
                  <a:cubicBezTo>
                    <a:pt x="13" y="21"/>
                    <a:pt x="11" y="22"/>
                    <a:pt x="9" y="31"/>
                  </a:cubicBezTo>
                  <a:cubicBezTo>
                    <a:pt x="7" y="40"/>
                    <a:pt x="4" y="53"/>
                    <a:pt x="3" y="70"/>
                  </a:cubicBezTo>
                  <a:cubicBezTo>
                    <a:pt x="1" y="79"/>
                    <a:pt x="2" y="126"/>
                    <a:pt x="0" y="135"/>
                  </a:cubicBezTo>
                  <a:cubicBezTo>
                    <a:pt x="1" y="146"/>
                    <a:pt x="5" y="140"/>
                    <a:pt x="8" y="151"/>
                  </a:cubicBezTo>
                  <a:cubicBezTo>
                    <a:pt x="10" y="157"/>
                    <a:pt x="25" y="134"/>
                    <a:pt x="29" y="132"/>
                  </a:cubicBezTo>
                  <a:cubicBezTo>
                    <a:pt x="31" y="123"/>
                    <a:pt x="31" y="115"/>
                    <a:pt x="36" y="108"/>
                  </a:cubicBezTo>
                  <a:cubicBezTo>
                    <a:pt x="42" y="109"/>
                    <a:pt x="44" y="117"/>
                    <a:pt x="47" y="123"/>
                  </a:cubicBezTo>
                  <a:cubicBezTo>
                    <a:pt x="48" y="129"/>
                    <a:pt x="50" y="132"/>
                    <a:pt x="53" y="138"/>
                  </a:cubicBezTo>
                  <a:cubicBezTo>
                    <a:pt x="54" y="144"/>
                    <a:pt x="56" y="147"/>
                    <a:pt x="59" y="153"/>
                  </a:cubicBezTo>
                  <a:cubicBezTo>
                    <a:pt x="60" y="161"/>
                    <a:pt x="72" y="165"/>
                    <a:pt x="80" y="166"/>
                  </a:cubicBezTo>
                  <a:cubicBezTo>
                    <a:pt x="85" y="165"/>
                    <a:pt x="90" y="163"/>
                    <a:pt x="95" y="162"/>
                  </a:cubicBezTo>
                  <a:cubicBezTo>
                    <a:pt x="101" y="159"/>
                    <a:pt x="104" y="155"/>
                    <a:pt x="110" y="151"/>
                  </a:cubicBezTo>
                  <a:cubicBezTo>
                    <a:pt x="113" y="147"/>
                    <a:pt x="114" y="142"/>
                    <a:pt x="117" y="138"/>
                  </a:cubicBezTo>
                  <a:cubicBezTo>
                    <a:pt x="119" y="131"/>
                    <a:pt x="118" y="128"/>
                    <a:pt x="125" y="124"/>
                  </a:cubicBezTo>
                  <a:cubicBezTo>
                    <a:pt x="127" y="133"/>
                    <a:pt x="133" y="140"/>
                    <a:pt x="137" y="148"/>
                  </a:cubicBezTo>
                  <a:cubicBezTo>
                    <a:pt x="138" y="159"/>
                    <a:pt x="141" y="160"/>
                    <a:pt x="150" y="165"/>
                  </a:cubicBezTo>
                  <a:cubicBezTo>
                    <a:pt x="169" y="164"/>
                    <a:pt x="176" y="162"/>
                    <a:pt x="191" y="159"/>
                  </a:cubicBezTo>
                  <a:cubicBezTo>
                    <a:pt x="196" y="157"/>
                    <a:pt x="198" y="153"/>
                    <a:pt x="203" y="150"/>
                  </a:cubicBezTo>
                  <a:cubicBezTo>
                    <a:pt x="205" y="141"/>
                    <a:pt x="207" y="134"/>
                    <a:pt x="215" y="129"/>
                  </a:cubicBezTo>
                  <a:cubicBezTo>
                    <a:pt x="215" y="127"/>
                    <a:pt x="214" y="122"/>
                    <a:pt x="216" y="123"/>
                  </a:cubicBezTo>
                  <a:cubicBezTo>
                    <a:pt x="218" y="124"/>
                    <a:pt x="217" y="128"/>
                    <a:pt x="218" y="130"/>
                  </a:cubicBezTo>
                  <a:cubicBezTo>
                    <a:pt x="221" y="138"/>
                    <a:pt x="225" y="140"/>
                    <a:pt x="233" y="142"/>
                  </a:cubicBezTo>
                  <a:cubicBezTo>
                    <a:pt x="260" y="155"/>
                    <a:pt x="279" y="147"/>
                    <a:pt x="290" y="126"/>
                  </a:cubicBezTo>
                  <a:cubicBezTo>
                    <a:pt x="291" y="120"/>
                    <a:pt x="294" y="117"/>
                    <a:pt x="296" y="112"/>
                  </a:cubicBezTo>
                  <a:cubicBezTo>
                    <a:pt x="297" y="106"/>
                    <a:pt x="300" y="103"/>
                    <a:pt x="302" y="97"/>
                  </a:cubicBezTo>
                  <a:cubicBezTo>
                    <a:pt x="305" y="99"/>
                    <a:pt x="309" y="98"/>
                    <a:pt x="312" y="100"/>
                  </a:cubicBezTo>
                  <a:cubicBezTo>
                    <a:pt x="316" y="103"/>
                    <a:pt x="320" y="114"/>
                    <a:pt x="323" y="118"/>
                  </a:cubicBezTo>
                  <a:cubicBezTo>
                    <a:pt x="326" y="132"/>
                    <a:pt x="342" y="122"/>
                    <a:pt x="353" y="120"/>
                  </a:cubicBezTo>
                  <a:cubicBezTo>
                    <a:pt x="354" y="114"/>
                    <a:pt x="362" y="109"/>
                    <a:pt x="368" y="108"/>
                  </a:cubicBezTo>
                  <a:cubicBezTo>
                    <a:pt x="375" y="97"/>
                    <a:pt x="382" y="87"/>
                    <a:pt x="389" y="76"/>
                  </a:cubicBezTo>
                  <a:cubicBezTo>
                    <a:pt x="393" y="77"/>
                    <a:pt x="399" y="75"/>
                    <a:pt x="402" y="78"/>
                  </a:cubicBezTo>
                  <a:cubicBezTo>
                    <a:pt x="405" y="82"/>
                    <a:pt x="399" y="91"/>
                    <a:pt x="404" y="93"/>
                  </a:cubicBezTo>
                  <a:cubicBezTo>
                    <a:pt x="413" y="97"/>
                    <a:pt x="423" y="92"/>
                    <a:pt x="432" y="91"/>
                  </a:cubicBezTo>
                  <a:cubicBezTo>
                    <a:pt x="436" y="86"/>
                    <a:pt x="446" y="90"/>
                    <a:pt x="447" y="84"/>
                  </a:cubicBezTo>
                  <a:cubicBezTo>
                    <a:pt x="448" y="73"/>
                    <a:pt x="456" y="39"/>
                    <a:pt x="453" y="25"/>
                  </a:cubicBezTo>
                  <a:cubicBezTo>
                    <a:pt x="450" y="11"/>
                    <a:pt x="436" y="5"/>
                    <a:pt x="431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393" name="Freeform 921"/>
            <p:cNvSpPr>
              <a:spLocks/>
            </p:cNvSpPr>
            <p:nvPr/>
          </p:nvSpPr>
          <p:spPr bwMode="auto">
            <a:xfrm>
              <a:off x="578" y="3685"/>
              <a:ext cx="232" cy="101"/>
            </a:xfrm>
            <a:custGeom>
              <a:avLst/>
              <a:gdLst>
                <a:gd name="T0" fmla="*/ 468 w 471"/>
                <a:gd name="T1" fmla="*/ 2 h 208"/>
                <a:gd name="T2" fmla="*/ 465 w 471"/>
                <a:gd name="T3" fmla="*/ 38 h 208"/>
                <a:gd name="T4" fmla="*/ 431 w 471"/>
                <a:gd name="T5" fmla="*/ 40 h 208"/>
                <a:gd name="T6" fmla="*/ 422 w 471"/>
                <a:gd name="T7" fmla="*/ 41 h 208"/>
                <a:gd name="T8" fmla="*/ 399 w 471"/>
                <a:gd name="T9" fmla="*/ 41 h 208"/>
                <a:gd name="T10" fmla="*/ 371 w 471"/>
                <a:gd name="T11" fmla="*/ 50 h 208"/>
                <a:gd name="T12" fmla="*/ 351 w 471"/>
                <a:gd name="T13" fmla="*/ 71 h 208"/>
                <a:gd name="T14" fmla="*/ 318 w 471"/>
                <a:gd name="T15" fmla="*/ 95 h 208"/>
                <a:gd name="T16" fmla="*/ 278 w 471"/>
                <a:gd name="T17" fmla="*/ 136 h 208"/>
                <a:gd name="T18" fmla="*/ 234 w 471"/>
                <a:gd name="T19" fmla="*/ 167 h 208"/>
                <a:gd name="T20" fmla="*/ 162 w 471"/>
                <a:gd name="T21" fmla="*/ 202 h 208"/>
                <a:gd name="T22" fmla="*/ 101 w 471"/>
                <a:gd name="T23" fmla="*/ 205 h 208"/>
                <a:gd name="T24" fmla="*/ 51 w 471"/>
                <a:gd name="T25" fmla="*/ 178 h 208"/>
                <a:gd name="T26" fmla="*/ 39 w 471"/>
                <a:gd name="T27" fmla="*/ 166 h 208"/>
                <a:gd name="T28" fmla="*/ 2 w 471"/>
                <a:gd name="T29" fmla="*/ 139 h 208"/>
                <a:gd name="T30" fmla="*/ 17 w 471"/>
                <a:gd name="T31" fmla="*/ 119 h 208"/>
                <a:gd name="T32" fmla="*/ 42 w 471"/>
                <a:gd name="T33" fmla="*/ 134 h 208"/>
                <a:gd name="T34" fmla="*/ 66 w 471"/>
                <a:gd name="T35" fmla="*/ 155 h 208"/>
                <a:gd name="T36" fmla="*/ 81 w 471"/>
                <a:gd name="T37" fmla="*/ 161 h 208"/>
                <a:gd name="T38" fmla="*/ 120 w 471"/>
                <a:gd name="T39" fmla="*/ 170 h 208"/>
                <a:gd name="T40" fmla="*/ 177 w 471"/>
                <a:gd name="T41" fmla="*/ 161 h 208"/>
                <a:gd name="T42" fmla="*/ 227 w 471"/>
                <a:gd name="T43" fmla="*/ 131 h 208"/>
                <a:gd name="T44" fmla="*/ 284 w 471"/>
                <a:gd name="T45" fmla="*/ 86 h 208"/>
                <a:gd name="T46" fmla="*/ 314 w 471"/>
                <a:gd name="T47" fmla="*/ 59 h 208"/>
                <a:gd name="T48" fmla="*/ 377 w 471"/>
                <a:gd name="T49" fmla="*/ 17 h 208"/>
                <a:gd name="T50" fmla="*/ 446 w 471"/>
                <a:gd name="T51" fmla="*/ 2 h 208"/>
                <a:gd name="T52" fmla="*/ 468 w 471"/>
                <a:gd name="T53" fmla="*/ 2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71" h="208">
                  <a:moveTo>
                    <a:pt x="468" y="2"/>
                  </a:moveTo>
                  <a:cubicBezTo>
                    <a:pt x="471" y="8"/>
                    <a:pt x="471" y="32"/>
                    <a:pt x="465" y="38"/>
                  </a:cubicBezTo>
                  <a:cubicBezTo>
                    <a:pt x="459" y="44"/>
                    <a:pt x="438" y="40"/>
                    <a:pt x="431" y="40"/>
                  </a:cubicBezTo>
                  <a:cubicBezTo>
                    <a:pt x="428" y="40"/>
                    <a:pt x="425" y="41"/>
                    <a:pt x="422" y="41"/>
                  </a:cubicBezTo>
                  <a:cubicBezTo>
                    <a:pt x="410" y="46"/>
                    <a:pt x="412" y="39"/>
                    <a:pt x="399" y="41"/>
                  </a:cubicBezTo>
                  <a:cubicBezTo>
                    <a:pt x="389" y="45"/>
                    <a:pt x="379" y="45"/>
                    <a:pt x="371" y="50"/>
                  </a:cubicBezTo>
                  <a:cubicBezTo>
                    <a:pt x="363" y="55"/>
                    <a:pt x="360" y="64"/>
                    <a:pt x="351" y="71"/>
                  </a:cubicBezTo>
                  <a:cubicBezTo>
                    <a:pt x="340" y="79"/>
                    <a:pt x="330" y="88"/>
                    <a:pt x="318" y="95"/>
                  </a:cubicBezTo>
                  <a:cubicBezTo>
                    <a:pt x="308" y="108"/>
                    <a:pt x="289" y="126"/>
                    <a:pt x="278" y="136"/>
                  </a:cubicBezTo>
                  <a:cubicBezTo>
                    <a:pt x="263" y="148"/>
                    <a:pt x="251" y="156"/>
                    <a:pt x="234" y="167"/>
                  </a:cubicBezTo>
                  <a:cubicBezTo>
                    <a:pt x="227" y="179"/>
                    <a:pt x="177" y="200"/>
                    <a:pt x="162" y="202"/>
                  </a:cubicBezTo>
                  <a:cubicBezTo>
                    <a:pt x="140" y="208"/>
                    <a:pt x="121" y="207"/>
                    <a:pt x="101" y="205"/>
                  </a:cubicBezTo>
                  <a:cubicBezTo>
                    <a:pt x="82" y="198"/>
                    <a:pt x="68" y="188"/>
                    <a:pt x="51" y="178"/>
                  </a:cubicBezTo>
                  <a:cubicBezTo>
                    <a:pt x="43" y="167"/>
                    <a:pt x="47" y="171"/>
                    <a:pt x="39" y="166"/>
                  </a:cubicBezTo>
                  <a:cubicBezTo>
                    <a:pt x="31" y="159"/>
                    <a:pt x="6" y="147"/>
                    <a:pt x="2" y="139"/>
                  </a:cubicBezTo>
                  <a:cubicBezTo>
                    <a:pt x="0" y="131"/>
                    <a:pt x="10" y="122"/>
                    <a:pt x="17" y="119"/>
                  </a:cubicBezTo>
                  <a:cubicBezTo>
                    <a:pt x="25" y="125"/>
                    <a:pt x="34" y="128"/>
                    <a:pt x="42" y="134"/>
                  </a:cubicBezTo>
                  <a:cubicBezTo>
                    <a:pt x="47" y="143"/>
                    <a:pt x="56" y="154"/>
                    <a:pt x="66" y="155"/>
                  </a:cubicBezTo>
                  <a:cubicBezTo>
                    <a:pt x="72" y="157"/>
                    <a:pt x="75" y="160"/>
                    <a:pt x="81" y="161"/>
                  </a:cubicBezTo>
                  <a:cubicBezTo>
                    <a:pt x="90" y="162"/>
                    <a:pt x="104" y="170"/>
                    <a:pt x="120" y="170"/>
                  </a:cubicBezTo>
                  <a:cubicBezTo>
                    <a:pt x="136" y="170"/>
                    <a:pt x="159" y="167"/>
                    <a:pt x="177" y="161"/>
                  </a:cubicBezTo>
                  <a:cubicBezTo>
                    <a:pt x="188" y="157"/>
                    <a:pt x="214" y="141"/>
                    <a:pt x="227" y="131"/>
                  </a:cubicBezTo>
                  <a:cubicBezTo>
                    <a:pt x="243" y="119"/>
                    <a:pt x="270" y="98"/>
                    <a:pt x="284" y="86"/>
                  </a:cubicBezTo>
                  <a:cubicBezTo>
                    <a:pt x="291" y="75"/>
                    <a:pt x="302" y="64"/>
                    <a:pt x="314" y="59"/>
                  </a:cubicBezTo>
                  <a:cubicBezTo>
                    <a:pt x="330" y="47"/>
                    <a:pt x="355" y="26"/>
                    <a:pt x="377" y="17"/>
                  </a:cubicBezTo>
                  <a:cubicBezTo>
                    <a:pt x="392" y="15"/>
                    <a:pt x="431" y="4"/>
                    <a:pt x="446" y="2"/>
                  </a:cubicBezTo>
                  <a:cubicBezTo>
                    <a:pt x="461" y="0"/>
                    <a:pt x="463" y="2"/>
                    <a:pt x="468" y="2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8100" dir="108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394" name="Freeform 922"/>
            <p:cNvSpPr>
              <a:spLocks/>
            </p:cNvSpPr>
            <p:nvPr/>
          </p:nvSpPr>
          <p:spPr bwMode="auto">
            <a:xfrm>
              <a:off x="597" y="3239"/>
              <a:ext cx="239" cy="68"/>
            </a:xfrm>
            <a:custGeom>
              <a:avLst/>
              <a:gdLst>
                <a:gd name="T0" fmla="*/ 478 w 486"/>
                <a:gd name="T1" fmla="*/ 75 h 141"/>
                <a:gd name="T2" fmla="*/ 469 w 486"/>
                <a:gd name="T3" fmla="*/ 93 h 141"/>
                <a:gd name="T4" fmla="*/ 448 w 486"/>
                <a:gd name="T5" fmla="*/ 99 h 141"/>
                <a:gd name="T6" fmla="*/ 409 w 486"/>
                <a:gd name="T7" fmla="*/ 108 h 141"/>
                <a:gd name="T8" fmla="*/ 357 w 486"/>
                <a:gd name="T9" fmla="*/ 119 h 141"/>
                <a:gd name="T10" fmla="*/ 328 w 486"/>
                <a:gd name="T11" fmla="*/ 128 h 141"/>
                <a:gd name="T12" fmla="*/ 184 w 486"/>
                <a:gd name="T13" fmla="*/ 123 h 141"/>
                <a:gd name="T14" fmla="*/ 180 w 486"/>
                <a:gd name="T15" fmla="*/ 114 h 141"/>
                <a:gd name="T16" fmla="*/ 138 w 486"/>
                <a:gd name="T17" fmla="*/ 108 h 141"/>
                <a:gd name="T18" fmla="*/ 109 w 486"/>
                <a:gd name="T19" fmla="*/ 96 h 141"/>
                <a:gd name="T20" fmla="*/ 91 w 486"/>
                <a:gd name="T21" fmla="*/ 86 h 141"/>
                <a:gd name="T22" fmla="*/ 76 w 486"/>
                <a:gd name="T23" fmla="*/ 80 h 141"/>
                <a:gd name="T24" fmla="*/ 55 w 486"/>
                <a:gd name="T25" fmla="*/ 66 h 141"/>
                <a:gd name="T26" fmla="*/ 37 w 486"/>
                <a:gd name="T27" fmla="*/ 53 h 141"/>
                <a:gd name="T28" fmla="*/ 19 w 486"/>
                <a:gd name="T29" fmla="*/ 35 h 141"/>
                <a:gd name="T30" fmla="*/ 7 w 486"/>
                <a:gd name="T31" fmla="*/ 26 h 141"/>
                <a:gd name="T32" fmla="*/ 18 w 486"/>
                <a:gd name="T33" fmla="*/ 30 h 141"/>
                <a:gd name="T34" fmla="*/ 37 w 486"/>
                <a:gd name="T35" fmla="*/ 47 h 141"/>
                <a:gd name="T36" fmla="*/ 57 w 486"/>
                <a:gd name="T37" fmla="*/ 60 h 141"/>
                <a:gd name="T38" fmla="*/ 73 w 486"/>
                <a:gd name="T39" fmla="*/ 72 h 141"/>
                <a:gd name="T40" fmla="*/ 91 w 486"/>
                <a:gd name="T41" fmla="*/ 83 h 141"/>
                <a:gd name="T42" fmla="*/ 96 w 486"/>
                <a:gd name="T43" fmla="*/ 86 h 141"/>
                <a:gd name="T44" fmla="*/ 112 w 486"/>
                <a:gd name="T45" fmla="*/ 87 h 141"/>
                <a:gd name="T46" fmla="*/ 114 w 486"/>
                <a:gd name="T47" fmla="*/ 95 h 141"/>
                <a:gd name="T48" fmla="*/ 138 w 486"/>
                <a:gd name="T49" fmla="*/ 96 h 141"/>
                <a:gd name="T50" fmla="*/ 150 w 486"/>
                <a:gd name="T51" fmla="*/ 105 h 141"/>
                <a:gd name="T52" fmla="*/ 181 w 486"/>
                <a:gd name="T53" fmla="*/ 110 h 141"/>
                <a:gd name="T54" fmla="*/ 202 w 486"/>
                <a:gd name="T55" fmla="*/ 119 h 141"/>
                <a:gd name="T56" fmla="*/ 198 w 486"/>
                <a:gd name="T57" fmla="*/ 122 h 141"/>
                <a:gd name="T58" fmla="*/ 225 w 486"/>
                <a:gd name="T59" fmla="*/ 120 h 141"/>
                <a:gd name="T60" fmla="*/ 261 w 486"/>
                <a:gd name="T61" fmla="*/ 123 h 141"/>
                <a:gd name="T62" fmla="*/ 340 w 486"/>
                <a:gd name="T63" fmla="*/ 113 h 141"/>
                <a:gd name="T64" fmla="*/ 400 w 486"/>
                <a:gd name="T65" fmla="*/ 105 h 141"/>
                <a:gd name="T66" fmla="*/ 433 w 486"/>
                <a:gd name="T67" fmla="*/ 95 h 141"/>
                <a:gd name="T68" fmla="*/ 441 w 486"/>
                <a:gd name="T69" fmla="*/ 93 h 141"/>
                <a:gd name="T70" fmla="*/ 439 w 486"/>
                <a:gd name="T71" fmla="*/ 89 h 141"/>
                <a:gd name="T72" fmla="*/ 463 w 486"/>
                <a:gd name="T73" fmla="*/ 81 h 141"/>
                <a:gd name="T74" fmla="*/ 474 w 486"/>
                <a:gd name="T75" fmla="*/ 65 h 141"/>
                <a:gd name="T76" fmla="*/ 474 w 486"/>
                <a:gd name="T77" fmla="*/ 44 h 141"/>
                <a:gd name="T78" fmla="*/ 462 w 486"/>
                <a:gd name="T79" fmla="*/ 54 h 141"/>
                <a:gd name="T80" fmla="*/ 451 w 486"/>
                <a:gd name="T81" fmla="*/ 15 h 141"/>
                <a:gd name="T82" fmla="*/ 466 w 486"/>
                <a:gd name="T83" fmla="*/ 11 h 141"/>
                <a:gd name="T84" fmla="*/ 468 w 486"/>
                <a:gd name="T85" fmla="*/ 5 h 141"/>
                <a:gd name="T86" fmla="*/ 459 w 486"/>
                <a:gd name="T87" fmla="*/ 17 h 141"/>
                <a:gd name="T88" fmla="*/ 463 w 486"/>
                <a:gd name="T89" fmla="*/ 51 h 141"/>
                <a:gd name="T90" fmla="*/ 483 w 486"/>
                <a:gd name="T91" fmla="*/ 51 h 141"/>
                <a:gd name="T92" fmla="*/ 483 w 486"/>
                <a:gd name="T93" fmla="*/ 74 h 141"/>
                <a:gd name="T94" fmla="*/ 480 w 486"/>
                <a:gd name="T95" fmla="*/ 71 h 141"/>
                <a:gd name="T96" fmla="*/ 478 w 486"/>
                <a:gd name="T97" fmla="*/ 7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86" h="141">
                  <a:moveTo>
                    <a:pt x="478" y="75"/>
                  </a:moveTo>
                  <a:cubicBezTo>
                    <a:pt x="477" y="81"/>
                    <a:pt x="473" y="88"/>
                    <a:pt x="469" y="93"/>
                  </a:cubicBezTo>
                  <a:cubicBezTo>
                    <a:pt x="457" y="91"/>
                    <a:pt x="458" y="97"/>
                    <a:pt x="448" y="99"/>
                  </a:cubicBezTo>
                  <a:cubicBezTo>
                    <a:pt x="429" y="108"/>
                    <a:pt x="443" y="107"/>
                    <a:pt x="409" y="108"/>
                  </a:cubicBezTo>
                  <a:cubicBezTo>
                    <a:pt x="406" y="123"/>
                    <a:pt x="359" y="119"/>
                    <a:pt x="357" y="119"/>
                  </a:cubicBezTo>
                  <a:cubicBezTo>
                    <a:pt x="346" y="121"/>
                    <a:pt x="338" y="122"/>
                    <a:pt x="328" y="128"/>
                  </a:cubicBezTo>
                  <a:cubicBezTo>
                    <a:pt x="280" y="127"/>
                    <a:pt x="229" y="141"/>
                    <a:pt x="184" y="123"/>
                  </a:cubicBezTo>
                  <a:cubicBezTo>
                    <a:pt x="182" y="120"/>
                    <a:pt x="183" y="115"/>
                    <a:pt x="180" y="114"/>
                  </a:cubicBezTo>
                  <a:cubicBezTo>
                    <a:pt x="169" y="109"/>
                    <a:pt x="150" y="110"/>
                    <a:pt x="138" y="108"/>
                  </a:cubicBezTo>
                  <a:cubicBezTo>
                    <a:pt x="132" y="96"/>
                    <a:pt x="121" y="97"/>
                    <a:pt x="109" y="96"/>
                  </a:cubicBezTo>
                  <a:cubicBezTo>
                    <a:pt x="104" y="90"/>
                    <a:pt x="98" y="87"/>
                    <a:pt x="91" y="86"/>
                  </a:cubicBezTo>
                  <a:cubicBezTo>
                    <a:pt x="86" y="83"/>
                    <a:pt x="82" y="81"/>
                    <a:pt x="76" y="80"/>
                  </a:cubicBezTo>
                  <a:cubicBezTo>
                    <a:pt x="69" y="76"/>
                    <a:pt x="62" y="70"/>
                    <a:pt x="55" y="66"/>
                  </a:cubicBezTo>
                  <a:cubicBezTo>
                    <a:pt x="51" y="58"/>
                    <a:pt x="46" y="55"/>
                    <a:pt x="37" y="53"/>
                  </a:cubicBezTo>
                  <a:cubicBezTo>
                    <a:pt x="35" y="45"/>
                    <a:pt x="26" y="39"/>
                    <a:pt x="19" y="35"/>
                  </a:cubicBezTo>
                  <a:cubicBezTo>
                    <a:pt x="17" y="27"/>
                    <a:pt x="14" y="27"/>
                    <a:pt x="7" y="26"/>
                  </a:cubicBezTo>
                  <a:cubicBezTo>
                    <a:pt x="0" y="15"/>
                    <a:pt x="13" y="29"/>
                    <a:pt x="18" y="30"/>
                  </a:cubicBezTo>
                  <a:cubicBezTo>
                    <a:pt x="23" y="38"/>
                    <a:pt x="30" y="41"/>
                    <a:pt x="37" y="47"/>
                  </a:cubicBezTo>
                  <a:cubicBezTo>
                    <a:pt x="41" y="54"/>
                    <a:pt x="49" y="58"/>
                    <a:pt x="57" y="60"/>
                  </a:cubicBezTo>
                  <a:cubicBezTo>
                    <a:pt x="59" y="74"/>
                    <a:pt x="79" y="60"/>
                    <a:pt x="73" y="72"/>
                  </a:cubicBezTo>
                  <a:cubicBezTo>
                    <a:pt x="78" y="85"/>
                    <a:pt x="100" y="69"/>
                    <a:pt x="91" y="83"/>
                  </a:cubicBezTo>
                  <a:cubicBezTo>
                    <a:pt x="93" y="84"/>
                    <a:pt x="94" y="86"/>
                    <a:pt x="96" y="86"/>
                  </a:cubicBezTo>
                  <a:cubicBezTo>
                    <a:pt x="101" y="87"/>
                    <a:pt x="107" y="85"/>
                    <a:pt x="112" y="87"/>
                  </a:cubicBezTo>
                  <a:cubicBezTo>
                    <a:pt x="114" y="88"/>
                    <a:pt x="111" y="94"/>
                    <a:pt x="114" y="95"/>
                  </a:cubicBezTo>
                  <a:cubicBezTo>
                    <a:pt x="122" y="98"/>
                    <a:pt x="130" y="96"/>
                    <a:pt x="138" y="96"/>
                  </a:cubicBezTo>
                  <a:cubicBezTo>
                    <a:pt x="139" y="104"/>
                    <a:pt x="142" y="104"/>
                    <a:pt x="150" y="105"/>
                  </a:cubicBezTo>
                  <a:cubicBezTo>
                    <a:pt x="160" y="110"/>
                    <a:pt x="170" y="109"/>
                    <a:pt x="181" y="110"/>
                  </a:cubicBezTo>
                  <a:cubicBezTo>
                    <a:pt x="185" y="125"/>
                    <a:pt x="179" y="111"/>
                    <a:pt x="202" y="119"/>
                  </a:cubicBezTo>
                  <a:cubicBezTo>
                    <a:pt x="204" y="120"/>
                    <a:pt x="196" y="122"/>
                    <a:pt x="198" y="122"/>
                  </a:cubicBezTo>
                  <a:cubicBezTo>
                    <a:pt x="207" y="122"/>
                    <a:pt x="216" y="121"/>
                    <a:pt x="225" y="120"/>
                  </a:cubicBezTo>
                  <a:cubicBezTo>
                    <a:pt x="235" y="118"/>
                    <a:pt x="242" y="124"/>
                    <a:pt x="261" y="123"/>
                  </a:cubicBezTo>
                  <a:cubicBezTo>
                    <a:pt x="280" y="122"/>
                    <a:pt x="317" y="116"/>
                    <a:pt x="340" y="113"/>
                  </a:cubicBezTo>
                  <a:cubicBezTo>
                    <a:pt x="400" y="109"/>
                    <a:pt x="340" y="109"/>
                    <a:pt x="400" y="105"/>
                  </a:cubicBezTo>
                  <a:cubicBezTo>
                    <a:pt x="406" y="92"/>
                    <a:pt x="420" y="96"/>
                    <a:pt x="433" y="95"/>
                  </a:cubicBezTo>
                  <a:cubicBezTo>
                    <a:pt x="436" y="94"/>
                    <a:pt x="439" y="95"/>
                    <a:pt x="441" y="93"/>
                  </a:cubicBezTo>
                  <a:cubicBezTo>
                    <a:pt x="442" y="92"/>
                    <a:pt x="438" y="90"/>
                    <a:pt x="439" y="89"/>
                  </a:cubicBezTo>
                  <a:cubicBezTo>
                    <a:pt x="442" y="83"/>
                    <a:pt x="460" y="81"/>
                    <a:pt x="463" y="81"/>
                  </a:cubicBezTo>
                  <a:cubicBezTo>
                    <a:pt x="472" y="75"/>
                    <a:pt x="460" y="67"/>
                    <a:pt x="474" y="65"/>
                  </a:cubicBezTo>
                  <a:cubicBezTo>
                    <a:pt x="478" y="58"/>
                    <a:pt x="475" y="53"/>
                    <a:pt x="474" y="44"/>
                  </a:cubicBezTo>
                  <a:cubicBezTo>
                    <a:pt x="471" y="49"/>
                    <a:pt x="467" y="51"/>
                    <a:pt x="462" y="54"/>
                  </a:cubicBezTo>
                  <a:cubicBezTo>
                    <a:pt x="449" y="76"/>
                    <a:pt x="471" y="22"/>
                    <a:pt x="451" y="15"/>
                  </a:cubicBezTo>
                  <a:cubicBezTo>
                    <a:pt x="454" y="9"/>
                    <a:pt x="459" y="12"/>
                    <a:pt x="466" y="11"/>
                  </a:cubicBezTo>
                  <a:cubicBezTo>
                    <a:pt x="469" y="9"/>
                    <a:pt x="478" y="0"/>
                    <a:pt x="468" y="5"/>
                  </a:cubicBezTo>
                  <a:cubicBezTo>
                    <a:pt x="466" y="10"/>
                    <a:pt x="462" y="12"/>
                    <a:pt x="459" y="17"/>
                  </a:cubicBezTo>
                  <a:cubicBezTo>
                    <a:pt x="461" y="30"/>
                    <a:pt x="462" y="36"/>
                    <a:pt x="463" y="51"/>
                  </a:cubicBezTo>
                  <a:cubicBezTo>
                    <a:pt x="473" y="50"/>
                    <a:pt x="483" y="49"/>
                    <a:pt x="483" y="51"/>
                  </a:cubicBezTo>
                  <a:cubicBezTo>
                    <a:pt x="486" y="54"/>
                    <a:pt x="484" y="71"/>
                    <a:pt x="483" y="74"/>
                  </a:cubicBezTo>
                  <a:cubicBezTo>
                    <a:pt x="482" y="77"/>
                    <a:pt x="481" y="71"/>
                    <a:pt x="480" y="71"/>
                  </a:cubicBezTo>
                  <a:cubicBezTo>
                    <a:pt x="480" y="72"/>
                    <a:pt x="478" y="75"/>
                    <a:pt x="478" y="75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395" name="Freeform 923"/>
            <p:cNvSpPr>
              <a:spLocks/>
            </p:cNvSpPr>
            <p:nvPr/>
          </p:nvSpPr>
          <p:spPr bwMode="auto">
            <a:xfrm>
              <a:off x="757" y="3114"/>
              <a:ext cx="52" cy="118"/>
            </a:xfrm>
            <a:custGeom>
              <a:avLst/>
              <a:gdLst>
                <a:gd name="T0" fmla="*/ 79 w 105"/>
                <a:gd name="T1" fmla="*/ 0 h 244"/>
                <a:gd name="T2" fmla="*/ 68 w 105"/>
                <a:gd name="T3" fmla="*/ 9 h 244"/>
                <a:gd name="T4" fmla="*/ 77 w 105"/>
                <a:gd name="T5" fmla="*/ 29 h 244"/>
                <a:gd name="T6" fmla="*/ 83 w 105"/>
                <a:gd name="T7" fmla="*/ 102 h 244"/>
                <a:gd name="T8" fmla="*/ 92 w 105"/>
                <a:gd name="T9" fmla="*/ 101 h 244"/>
                <a:gd name="T10" fmla="*/ 94 w 105"/>
                <a:gd name="T11" fmla="*/ 194 h 244"/>
                <a:gd name="T12" fmla="*/ 95 w 105"/>
                <a:gd name="T13" fmla="*/ 189 h 244"/>
                <a:gd name="T14" fmla="*/ 97 w 105"/>
                <a:gd name="T15" fmla="*/ 183 h 244"/>
                <a:gd name="T16" fmla="*/ 95 w 105"/>
                <a:gd name="T17" fmla="*/ 224 h 244"/>
                <a:gd name="T18" fmla="*/ 94 w 105"/>
                <a:gd name="T19" fmla="*/ 195 h 244"/>
                <a:gd name="T20" fmla="*/ 92 w 105"/>
                <a:gd name="T21" fmla="*/ 200 h 244"/>
                <a:gd name="T22" fmla="*/ 89 w 105"/>
                <a:gd name="T23" fmla="*/ 210 h 244"/>
                <a:gd name="T24" fmla="*/ 85 w 105"/>
                <a:gd name="T25" fmla="*/ 225 h 244"/>
                <a:gd name="T26" fmla="*/ 70 w 105"/>
                <a:gd name="T27" fmla="*/ 60 h 244"/>
                <a:gd name="T28" fmla="*/ 62 w 105"/>
                <a:gd name="T29" fmla="*/ 30 h 244"/>
                <a:gd name="T30" fmla="*/ 46 w 105"/>
                <a:gd name="T31" fmla="*/ 9 h 244"/>
                <a:gd name="T32" fmla="*/ 26 w 105"/>
                <a:gd name="T33" fmla="*/ 17 h 244"/>
                <a:gd name="T34" fmla="*/ 23 w 105"/>
                <a:gd name="T35" fmla="*/ 21 h 244"/>
                <a:gd name="T36" fmla="*/ 22 w 105"/>
                <a:gd name="T37" fmla="*/ 107 h 244"/>
                <a:gd name="T38" fmla="*/ 20 w 105"/>
                <a:gd name="T39" fmla="*/ 77 h 244"/>
                <a:gd name="T40" fmla="*/ 16 w 105"/>
                <a:gd name="T41" fmla="*/ 72 h 244"/>
                <a:gd name="T42" fmla="*/ 40 w 105"/>
                <a:gd name="T43" fmla="*/ 8 h 244"/>
                <a:gd name="T44" fmla="*/ 79 w 105"/>
                <a:gd name="T45" fmla="*/ 0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5" h="244">
                  <a:moveTo>
                    <a:pt x="79" y="0"/>
                  </a:moveTo>
                  <a:cubicBezTo>
                    <a:pt x="73" y="2"/>
                    <a:pt x="71" y="4"/>
                    <a:pt x="68" y="9"/>
                  </a:cubicBezTo>
                  <a:cubicBezTo>
                    <a:pt x="72" y="16"/>
                    <a:pt x="73" y="22"/>
                    <a:pt x="77" y="29"/>
                  </a:cubicBezTo>
                  <a:cubicBezTo>
                    <a:pt x="80" y="64"/>
                    <a:pt x="82" y="58"/>
                    <a:pt x="83" y="102"/>
                  </a:cubicBezTo>
                  <a:cubicBezTo>
                    <a:pt x="90" y="101"/>
                    <a:pt x="90" y="92"/>
                    <a:pt x="92" y="101"/>
                  </a:cubicBezTo>
                  <a:cubicBezTo>
                    <a:pt x="93" y="132"/>
                    <a:pt x="93" y="163"/>
                    <a:pt x="94" y="194"/>
                  </a:cubicBezTo>
                  <a:cubicBezTo>
                    <a:pt x="94" y="196"/>
                    <a:pt x="95" y="191"/>
                    <a:pt x="95" y="189"/>
                  </a:cubicBezTo>
                  <a:cubicBezTo>
                    <a:pt x="96" y="187"/>
                    <a:pt x="96" y="185"/>
                    <a:pt x="97" y="183"/>
                  </a:cubicBezTo>
                  <a:cubicBezTo>
                    <a:pt x="100" y="196"/>
                    <a:pt x="105" y="244"/>
                    <a:pt x="95" y="224"/>
                  </a:cubicBezTo>
                  <a:cubicBezTo>
                    <a:pt x="95" y="214"/>
                    <a:pt x="95" y="205"/>
                    <a:pt x="94" y="195"/>
                  </a:cubicBezTo>
                  <a:cubicBezTo>
                    <a:pt x="94" y="193"/>
                    <a:pt x="92" y="198"/>
                    <a:pt x="92" y="200"/>
                  </a:cubicBezTo>
                  <a:cubicBezTo>
                    <a:pt x="89" y="211"/>
                    <a:pt x="93" y="202"/>
                    <a:pt x="89" y="210"/>
                  </a:cubicBezTo>
                  <a:cubicBezTo>
                    <a:pt x="88" y="215"/>
                    <a:pt x="86" y="220"/>
                    <a:pt x="85" y="225"/>
                  </a:cubicBezTo>
                  <a:cubicBezTo>
                    <a:pt x="85" y="214"/>
                    <a:pt x="88" y="90"/>
                    <a:pt x="70" y="60"/>
                  </a:cubicBezTo>
                  <a:cubicBezTo>
                    <a:pt x="68" y="48"/>
                    <a:pt x="68" y="40"/>
                    <a:pt x="62" y="30"/>
                  </a:cubicBezTo>
                  <a:cubicBezTo>
                    <a:pt x="61" y="23"/>
                    <a:pt x="52" y="13"/>
                    <a:pt x="46" y="9"/>
                  </a:cubicBezTo>
                  <a:cubicBezTo>
                    <a:pt x="32" y="11"/>
                    <a:pt x="36" y="13"/>
                    <a:pt x="26" y="17"/>
                  </a:cubicBezTo>
                  <a:cubicBezTo>
                    <a:pt x="25" y="18"/>
                    <a:pt x="23" y="19"/>
                    <a:pt x="23" y="21"/>
                  </a:cubicBezTo>
                  <a:cubicBezTo>
                    <a:pt x="22" y="50"/>
                    <a:pt x="24" y="78"/>
                    <a:pt x="22" y="107"/>
                  </a:cubicBezTo>
                  <a:cubicBezTo>
                    <a:pt x="21" y="117"/>
                    <a:pt x="22" y="87"/>
                    <a:pt x="20" y="77"/>
                  </a:cubicBezTo>
                  <a:cubicBezTo>
                    <a:pt x="20" y="75"/>
                    <a:pt x="17" y="74"/>
                    <a:pt x="16" y="72"/>
                  </a:cubicBezTo>
                  <a:cubicBezTo>
                    <a:pt x="14" y="22"/>
                    <a:pt x="0" y="13"/>
                    <a:pt x="40" y="8"/>
                  </a:cubicBezTo>
                  <a:cubicBezTo>
                    <a:pt x="53" y="4"/>
                    <a:pt x="66" y="2"/>
                    <a:pt x="79" y="0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396" name="Freeform 924"/>
            <p:cNvSpPr>
              <a:spLocks/>
            </p:cNvSpPr>
            <p:nvPr/>
          </p:nvSpPr>
          <p:spPr bwMode="auto">
            <a:xfrm>
              <a:off x="760" y="3162"/>
              <a:ext cx="6" cy="55"/>
            </a:xfrm>
            <a:custGeom>
              <a:avLst/>
              <a:gdLst>
                <a:gd name="T0" fmla="*/ 7 w 13"/>
                <a:gd name="T1" fmla="*/ 0 h 114"/>
                <a:gd name="T2" fmla="*/ 8 w 13"/>
                <a:gd name="T3" fmla="*/ 114 h 114"/>
                <a:gd name="T4" fmla="*/ 2 w 13"/>
                <a:gd name="T5" fmla="*/ 64 h 114"/>
                <a:gd name="T6" fmla="*/ 2 w 13"/>
                <a:gd name="T7" fmla="*/ 12 h 114"/>
                <a:gd name="T8" fmla="*/ 7 w 13"/>
                <a:gd name="T9" fmla="*/ 10 h 114"/>
                <a:gd name="T10" fmla="*/ 7 w 13"/>
                <a:gd name="T11" fmla="*/ 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14">
                  <a:moveTo>
                    <a:pt x="7" y="0"/>
                  </a:moveTo>
                  <a:cubicBezTo>
                    <a:pt x="8" y="51"/>
                    <a:pt x="10" y="60"/>
                    <a:pt x="8" y="114"/>
                  </a:cubicBezTo>
                  <a:cubicBezTo>
                    <a:pt x="8" y="109"/>
                    <a:pt x="13" y="49"/>
                    <a:pt x="2" y="64"/>
                  </a:cubicBezTo>
                  <a:cubicBezTo>
                    <a:pt x="2" y="54"/>
                    <a:pt x="0" y="22"/>
                    <a:pt x="2" y="12"/>
                  </a:cubicBezTo>
                  <a:cubicBezTo>
                    <a:pt x="2" y="10"/>
                    <a:pt x="6" y="12"/>
                    <a:pt x="7" y="10"/>
                  </a:cubicBezTo>
                  <a:cubicBezTo>
                    <a:pt x="8" y="7"/>
                    <a:pt x="7" y="3"/>
                    <a:pt x="7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397" name="Freeform 925"/>
            <p:cNvSpPr>
              <a:spLocks/>
            </p:cNvSpPr>
            <p:nvPr/>
          </p:nvSpPr>
          <p:spPr bwMode="auto">
            <a:xfrm>
              <a:off x="754" y="3252"/>
              <a:ext cx="9" cy="32"/>
            </a:xfrm>
            <a:custGeom>
              <a:avLst/>
              <a:gdLst>
                <a:gd name="T0" fmla="*/ 14 w 20"/>
                <a:gd name="T1" fmla="*/ 0 h 66"/>
                <a:gd name="T2" fmla="*/ 9 w 20"/>
                <a:gd name="T3" fmla="*/ 23 h 66"/>
                <a:gd name="T4" fmla="*/ 20 w 20"/>
                <a:gd name="T5" fmla="*/ 53 h 66"/>
                <a:gd name="T6" fmla="*/ 6 w 20"/>
                <a:gd name="T7" fmla="*/ 65 h 66"/>
                <a:gd name="T8" fmla="*/ 8 w 20"/>
                <a:gd name="T9" fmla="*/ 45 h 66"/>
                <a:gd name="T10" fmla="*/ 5 w 20"/>
                <a:gd name="T11" fmla="*/ 30 h 66"/>
                <a:gd name="T12" fmla="*/ 14 w 20"/>
                <a:gd name="T13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" h="66">
                  <a:moveTo>
                    <a:pt x="14" y="0"/>
                  </a:moveTo>
                  <a:cubicBezTo>
                    <a:pt x="16" y="9"/>
                    <a:pt x="19" y="17"/>
                    <a:pt x="9" y="23"/>
                  </a:cubicBezTo>
                  <a:cubicBezTo>
                    <a:pt x="7" y="37"/>
                    <a:pt x="8" y="46"/>
                    <a:pt x="20" y="53"/>
                  </a:cubicBezTo>
                  <a:cubicBezTo>
                    <a:pt x="17" y="66"/>
                    <a:pt x="16" y="61"/>
                    <a:pt x="6" y="65"/>
                  </a:cubicBezTo>
                  <a:cubicBezTo>
                    <a:pt x="7" y="56"/>
                    <a:pt x="13" y="49"/>
                    <a:pt x="8" y="45"/>
                  </a:cubicBezTo>
                  <a:cubicBezTo>
                    <a:pt x="5" y="38"/>
                    <a:pt x="2" y="38"/>
                    <a:pt x="5" y="30"/>
                  </a:cubicBezTo>
                  <a:cubicBezTo>
                    <a:pt x="6" y="2"/>
                    <a:pt x="0" y="9"/>
                    <a:pt x="14" y="0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398" name="Freeform 926"/>
            <p:cNvSpPr>
              <a:spLocks/>
            </p:cNvSpPr>
            <p:nvPr/>
          </p:nvSpPr>
          <p:spPr bwMode="auto">
            <a:xfrm rot="21320394" flipH="1">
              <a:off x="1592" y="3706"/>
              <a:ext cx="239" cy="220"/>
            </a:xfrm>
            <a:custGeom>
              <a:avLst/>
              <a:gdLst>
                <a:gd name="T0" fmla="*/ 443 w 486"/>
                <a:gd name="T1" fmla="*/ 65 h 457"/>
                <a:gd name="T2" fmla="*/ 440 w 486"/>
                <a:gd name="T3" fmla="*/ 137 h 457"/>
                <a:gd name="T4" fmla="*/ 457 w 486"/>
                <a:gd name="T5" fmla="*/ 158 h 457"/>
                <a:gd name="T6" fmla="*/ 469 w 486"/>
                <a:gd name="T7" fmla="*/ 168 h 457"/>
                <a:gd name="T8" fmla="*/ 484 w 486"/>
                <a:gd name="T9" fmla="*/ 186 h 457"/>
                <a:gd name="T10" fmla="*/ 470 w 486"/>
                <a:gd name="T11" fmla="*/ 210 h 457"/>
                <a:gd name="T12" fmla="*/ 449 w 486"/>
                <a:gd name="T13" fmla="*/ 219 h 457"/>
                <a:gd name="T14" fmla="*/ 428 w 486"/>
                <a:gd name="T15" fmla="*/ 233 h 457"/>
                <a:gd name="T16" fmla="*/ 416 w 486"/>
                <a:gd name="T17" fmla="*/ 245 h 457"/>
                <a:gd name="T18" fmla="*/ 395 w 486"/>
                <a:gd name="T19" fmla="*/ 276 h 457"/>
                <a:gd name="T20" fmla="*/ 383 w 486"/>
                <a:gd name="T21" fmla="*/ 288 h 457"/>
                <a:gd name="T22" fmla="*/ 359 w 486"/>
                <a:gd name="T23" fmla="*/ 317 h 457"/>
                <a:gd name="T24" fmla="*/ 338 w 486"/>
                <a:gd name="T25" fmla="*/ 336 h 457"/>
                <a:gd name="T26" fmla="*/ 257 w 486"/>
                <a:gd name="T27" fmla="*/ 389 h 457"/>
                <a:gd name="T28" fmla="*/ 235 w 486"/>
                <a:gd name="T29" fmla="*/ 402 h 457"/>
                <a:gd name="T30" fmla="*/ 170 w 486"/>
                <a:gd name="T31" fmla="*/ 447 h 457"/>
                <a:gd name="T32" fmla="*/ 103 w 486"/>
                <a:gd name="T33" fmla="*/ 449 h 457"/>
                <a:gd name="T34" fmla="*/ 77 w 486"/>
                <a:gd name="T35" fmla="*/ 432 h 457"/>
                <a:gd name="T36" fmla="*/ 56 w 486"/>
                <a:gd name="T37" fmla="*/ 416 h 457"/>
                <a:gd name="T38" fmla="*/ 29 w 486"/>
                <a:gd name="T39" fmla="*/ 389 h 457"/>
                <a:gd name="T40" fmla="*/ 5 w 486"/>
                <a:gd name="T41" fmla="*/ 353 h 457"/>
                <a:gd name="T42" fmla="*/ 28 w 486"/>
                <a:gd name="T43" fmla="*/ 294 h 457"/>
                <a:gd name="T44" fmla="*/ 53 w 486"/>
                <a:gd name="T45" fmla="*/ 284 h 457"/>
                <a:gd name="T46" fmla="*/ 110 w 486"/>
                <a:gd name="T47" fmla="*/ 246 h 457"/>
                <a:gd name="T48" fmla="*/ 127 w 486"/>
                <a:gd name="T49" fmla="*/ 243 h 457"/>
                <a:gd name="T50" fmla="*/ 152 w 486"/>
                <a:gd name="T51" fmla="*/ 219 h 457"/>
                <a:gd name="T52" fmla="*/ 184 w 486"/>
                <a:gd name="T53" fmla="*/ 222 h 457"/>
                <a:gd name="T54" fmla="*/ 199 w 486"/>
                <a:gd name="T55" fmla="*/ 210 h 457"/>
                <a:gd name="T56" fmla="*/ 245 w 486"/>
                <a:gd name="T57" fmla="*/ 185 h 457"/>
                <a:gd name="T58" fmla="*/ 283 w 486"/>
                <a:gd name="T59" fmla="*/ 171 h 457"/>
                <a:gd name="T60" fmla="*/ 305 w 486"/>
                <a:gd name="T61" fmla="*/ 164 h 457"/>
                <a:gd name="T62" fmla="*/ 317 w 486"/>
                <a:gd name="T63" fmla="*/ 155 h 457"/>
                <a:gd name="T64" fmla="*/ 325 w 486"/>
                <a:gd name="T65" fmla="*/ 158 h 457"/>
                <a:gd name="T66" fmla="*/ 346 w 486"/>
                <a:gd name="T67" fmla="*/ 146 h 457"/>
                <a:gd name="T68" fmla="*/ 391 w 486"/>
                <a:gd name="T69" fmla="*/ 128 h 457"/>
                <a:gd name="T70" fmla="*/ 400 w 486"/>
                <a:gd name="T71" fmla="*/ 114 h 457"/>
                <a:gd name="T72" fmla="*/ 392 w 486"/>
                <a:gd name="T73" fmla="*/ 0 h 457"/>
                <a:gd name="T74" fmla="*/ 445 w 486"/>
                <a:gd name="T75" fmla="*/ 32 h 457"/>
                <a:gd name="T76" fmla="*/ 443 w 486"/>
                <a:gd name="T77" fmla="*/ 6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6" h="457">
                  <a:moveTo>
                    <a:pt x="443" y="65"/>
                  </a:moveTo>
                  <a:cubicBezTo>
                    <a:pt x="442" y="82"/>
                    <a:pt x="438" y="122"/>
                    <a:pt x="440" y="137"/>
                  </a:cubicBezTo>
                  <a:cubicBezTo>
                    <a:pt x="442" y="152"/>
                    <a:pt x="452" y="153"/>
                    <a:pt x="457" y="158"/>
                  </a:cubicBezTo>
                  <a:cubicBezTo>
                    <a:pt x="461" y="163"/>
                    <a:pt x="464" y="165"/>
                    <a:pt x="469" y="168"/>
                  </a:cubicBezTo>
                  <a:cubicBezTo>
                    <a:pt x="474" y="174"/>
                    <a:pt x="479" y="180"/>
                    <a:pt x="484" y="186"/>
                  </a:cubicBezTo>
                  <a:cubicBezTo>
                    <a:pt x="486" y="195"/>
                    <a:pt x="478" y="205"/>
                    <a:pt x="470" y="210"/>
                  </a:cubicBezTo>
                  <a:cubicBezTo>
                    <a:pt x="465" y="216"/>
                    <a:pt x="456" y="218"/>
                    <a:pt x="449" y="219"/>
                  </a:cubicBezTo>
                  <a:cubicBezTo>
                    <a:pt x="442" y="224"/>
                    <a:pt x="436" y="230"/>
                    <a:pt x="428" y="233"/>
                  </a:cubicBezTo>
                  <a:cubicBezTo>
                    <a:pt x="423" y="238"/>
                    <a:pt x="422" y="242"/>
                    <a:pt x="416" y="245"/>
                  </a:cubicBezTo>
                  <a:cubicBezTo>
                    <a:pt x="409" y="255"/>
                    <a:pt x="403" y="267"/>
                    <a:pt x="395" y="276"/>
                  </a:cubicBezTo>
                  <a:cubicBezTo>
                    <a:pt x="391" y="280"/>
                    <a:pt x="386" y="283"/>
                    <a:pt x="383" y="288"/>
                  </a:cubicBezTo>
                  <a:cubicBezTo>
                    <a:pt x="376" y="298"/>
                    <a:pt x="370" y="311"/>
                    <a:pt x="359" y="317"/>
                  </a:cubicBezTo>
                  <a:cubicBezTo>
                    <a:pt x="353" y="324"/>
                    <a:pt x="346" y="331"/>
                    <a:pt x="338" y="336"/>
                  </a:cubicBezTo>
                  <a:cubicBezTo>
                    <a:pt x="326" y="351"/>
                    <a:pt x="275" y="383"/>
                    <a:pt x="257" y="389"/>
                  </a:cubicBezTo>
                  <a:cubicBezTo>
                    <a:pt x="250" y="394"/>
                    <a:pt x="242" y="396"/>
                    <a:pt x="235" y="402"/>
                  </a:cubicBezTo>
                  <a:cubicBezTo>
                    <a:pt x="217" y="418"/>
                    <a:pt x="195" y="443"/>
                    <a:pt x="170" y="447"/>
                  </a:cubicBezTo>
                  <a:cubicBezTo>
                    <a:pt x="151" y="457"/>
                    <a:pt x="117" y="449"/>
                    <a:pt x="103" y="449"/>
                  </a:cubicBezTo>
                  <a:cubicBezTo>
                    <a:pt x="94" y="444"/>
                    <a:pt x="86" y="436"/>
                    <a:pt x="77" y="432"/>
                  </a:cubicBezTo>
                  <a:cubicBezTo>
                    <a:pt x="72" y="425"/>
                    <a:pt x="63" y="420"/>
                    <a:pt x="56" y="416"/>
                  </a:cubicBezTo>
                  <a:cubicBezTo>
                    <a:pt x="49" y="407"/>
                    <a:pt x="39" y="395"/>
                    <a:pt x="29" y="389"/>
                  </a:cubicBezTo>
                  <a:cubicBezTo>
                    <a:pt x="22" y="377"/>
                    <a:pt x="13" y="364"/>
                    <a:pt x="5" y="353"/>
                  </a:cubicBezTo>
                  <a:cubicBezTo>
                    <a:pt x="0" y="327"/>
                    <a:pt x="7" y="307"/>
                    <a:pt x="28" y="294"/>
                  </a:cubicBezTo>
                  <a:cubicBezTo>
                    <a:pt x="36" y="283"/>
                    <a:pt x="42" y="284"/>
                    <a:pt x="53" y="284"/>
                  </a:cubicBezTo>
                  <a:cubicBezTo>
                    <a:pt x="67" y="278"/>
                    <a:pt x="100" y="253"/>
                    <a:pt x="110" y="246"/>
                  </a:cubicBezTo>
                  <a:cubicBezTo>
                    <a:pt x="111" y="238"/>
                    <a:pt x="120" y="246"/>
                    <a:pt x="127" y="243"/>
                  </a:cubicBezTo>
                  <a:cubicBezTo>
                    <a:pt x="134" y="236"/>
                    <a:pt x="142" y="221"/>
                    <a:pt x="152" y="219"/>
                  </a:cubicBezTo>
                  <a:cubicBezTo>
                    <a:pt x="162" y="215"/>
                    <a:pt x="176" y="223"/>
                    <a:pt x="184" y="222"/>
                  </a:cubicBezTo>
                  <a:cubicBezTo>
                    <a:pt x="188" y="217"/>
                    <a:pt x="193" y="212"/>
                    <a:pt x="199" y="210"/>
                  </a:cubicBezTo>
                  <a:cubicBezTo>
                    <a:pt x="208" y="205"/>
                    <a:pt x="231" y="191"/>
                    <a:pt x="245" y="185"/>
                  </a:cubicBezTo>
                  <a:cubicBezTo>
                    <a:pt x="259" y="179"/>
                    <a:pt x="273" y="174"/>
                    <a:pt x="283" y="171"/>
                  </a:cubicBezTo>
                  <a:cubicBezTo>
                    <a:pt x="289" y="166"/>
                    <a:pt x="297" y="165"/>
                    <a:pt x="305" y="164"/>
                  </a:cubicBezTo>
                  <a:cubicBezTo>
                    <a:pt x="310" y="162"/>
                    <a:pt x="314" y="156"/>
                    <a:pt x="317" y="155"/>
                  </a:cubicBezTo>
                  <a:cubicBezTo>
                    <a:pt x="320" y="154"/>
                    <a:pt x="320" y="159"/>
                    <a:pt x="325" y="158"/>
                  </a:cubicBezTo>
                  <a:cubicBezTo>
                    <a:pt x="327" y="150"/>
                    <a:pt x="338" y="148"/>
                    <a:pt x="346" y="146"/>
                  </a:cubicBezTo>
                  <a:cubicBezTo>
                    <a:pt x="361" y="138"/>
                    <a:pt x="373" y="129"/>
                    <a:pt x="391" y="128"/>
                  </a:cubicBezTo>
                  <a:cubicBezTo>
                    <a:pt x="392" y="120"/>
                    <a:pt x="396" y="121"/>
                    <a:pt x="400" y="114"/>
                  </a:cubicBezTo>
                  <a:cubicBezTo>
                    <a:pt x="387" y="69"/>
                    <a:pt x="392" y="82"/>
                    <a:pt x="392" y="0"/>
                  </a:cubicBezTo>
                  <a:cubicBezTo>
                    <a:pt x="415" y="40"/>
                    <a:pt x="415" y="72"/>
                    <a:pt x="445" y="32"/>
                  </a:cubicBezTo>
                  <a:cubicBezTo>
                    <a:pt x="454" y="43"/>
                    <a:pt x="443" y="54"/>
                    <a:pt x="443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399" name="Freeform 927"/>
            <p:cNvSpPr>
              <a:spLocks/>
            </p:cNvSpPr>
            <p:nvPr/>
          </p:nvSpPr>
          <p:spPr bwMode="auto">
            <a:xfrm rot="21320394" flipH="1">
              <a:off x="1591" y="3775"/>
              <a:ext cx="244" cy="162"/>
            </a:xfrm>
            <a:custGeom>
              <a:avLst/>
              <a:gdLst>
                <a:gd name="T0" fmla="*/ 454 w 496"/>
                <a:gd name="T1" fmla="*/ 10 h 336"/>
                <a:gd name="T2" fmla="*/ 468 w 496"/>
                <a:gd name="T3" fmla="*/ 18 h 336"/>
                <a:gd name="T4" fmla="*/ 492 w 496"/>
                <a:gd name="T5" fmla="*/ 43 h 336"/>
                <a:gd name="T6" fmla="*/ 438 w 496"/>
                <a:gd name="T7" fmla="*/ 142 h 336"/>
                <a:gd name="T8" fmla="*/ 253 w 496"/>
                <a:gd name="T9" fmla="*/ 289 h 336"/>
                <a:gd name="T10" fmla="*/ 174 w 496"/>
                <a:gd name="T11" fmla="*/ 333 h 336"/>
                <a:gd name="T12" fmla="*/ 91 w 496"/>
                <a:gd name="T13" fmla="*/ 324 h 336"/>
                <a:gd name="T14" fmla="*/ 67 w 496"/>
                <a:gd name="T15" fmla="*/ 303 h 336"/>
                <a:gd name="T16" fmla="*/ 21 w 496"/>
                <a:gd name="T17" fmla="*/ 267 h 336"/>
                <a:gd name="T18" fmla="*/ 0 w 496"/>
                <a:gd name="T19" fmla="*/ 223 h 336"/>
                <a:gd name="T20" fmla="*/ 3 w 496"/>
                <a:gd name="T21" fmla="*/ 202 h 336"/>
                <a:gd name="T22" fmla="*/ 30 w 496"/>
                <a:gd name="T23" fmla="*/ 207 h 336"/>
                <a:gd name="T24" fmla="*/ 87 w 496"/>
                <a:gd name="T25" fmla="*/ 267 h 336"/>
                <a:gd name="T26" fmla="*/ 112 w 496"/>
                <a:gd name="T27" fmla="*/ 306 h 336"/>
                <a:gd name="T28" fmla="*/ 177 w 496"/>
                <a:gd name="T29" fmla="*/ 297 h 336"/>
                <a:gd name="T30" fmla="*/ 201 w 496"/>
                <a:gd name="T31" fmla="*/ 276 h 336"/>
                <a:gd name="T32" fmla="*/ 240 w 496"/>
                <a:gd name="T33" fmla="*/ 234 h 336"/>
                <a:gd name="T34" fmla="*/ 271 w 496"/>
                <a:gd name="T35" fmla="*/ 214 h 336"/>
                <a:gd name="T36" fmla="*/ 244 w 496"/>
                <a:gd name="T37" fmla="*/ 163 h 336"/>
                <a:gd name="T38" fmla="*/ 208 w 496"/>
                <a:gd name="T39" fmla="*/ 129 h 336"/>
                <a:gd name="T40" fmla="*/ 130 w 496"/>
                <a:gd name="T41" fmla="*/ 91 h 336"/>
                <a:gd name="T42" fmla="*/ 201 w 496"/>
                <a:gd name="T43" fmla="*/ 79 h 336"/>
                <a:gd name="T44" fmla="*/ 297 w 496"/>
                <a:gd name="T45" fmla="*/ 142 h 336"/>
                <a:gd name="T46" fmla="*/ 312 w 496"/>
                <a:gd name="T47" fmla="*/ 189 h 336"/>
                <a:gd name="T48" fmla="*/ 351 w 496"/>
                <a:gd name="T49" fmla="*/ 174 h 336"/>
                <a:gd name="T50" fmla="*/ 381 w 496"/>
                <a:gd name="T51" fmla="*/ 147 h 336"/>
                <a:gd name="T52" fmla="*/ 396 w 496"/>
                <a:gd name="T53" fmla="*/ 133 h 336"/>
                <a:gd name="T54" fmla="*/ 406 w 496"/>
                <a:gd name="T55" fmla="*/ 97 h 336"/>
                <a:gd name="T56" fmla="*/ 370 w 496"/>
                <a:gd name="T57" fmla="*/ 42 h 336"/>
                <a:gd name="T58" fmla="*/ 339 w 496"/>
                <a:gd name="T59" fmla="*/ 22 h 336"/>
                <a:gd name="T60" fmla="*/ 343 w 496"/>
                <a:gd name="T61" fmla="*/ 3 h 336"/>
                <a:gd name="T62" fmla="*/ 409 w 496"/>
                <a:gd name="T63" fmla="*/ 45 h 336"/>
                <a:gd name="T64" fmla="*/ 444 w 496"/>
                <a:gd name="T65" fmla="*/ 87 h 336"/>
                <a:gd name="T66" fmla="*/ 478 w 496"/>
                <a:gd name="T67" fmla="*/ 60 h 336"/>
                <a:gd name="T68" fmla="*/ 451 w 496"/>
                <a:gd name="T69" fmla="*/ 25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6" h="336">
                  <a:moveTo>
                    <a:pt x="447" y="9"/>
                  </a:moveTo>
                  <a:cubicBezTo>
                    <a:pt x="449" y="9"/>
                    <a:pt x="452" y="9"/>
                    <a:pt x="454" y="10"/>
                  </a:cubicBezTo>
                  <a:cubicBezTo>
                    <a:pt x="455" y="11"/>
                    <a:pt x="455" y="14"/>
                    <a:pt x="456" y="15"/>
                  </a:cubicBezTo>
                  <a:cubicBezTo>
                    <a:pt x="459" y="17"/>
                    <a:pt x="464" y="17"/>
                    <a:pt x="468" y="18"/>
                  </a:cubicBezTo>
                  <a:cubicBezTo>
                    <a:pt x="472" y="23"/>
                    <a:pt x="477" y="30"/>
                    <a:pt x="483" y="31"/>
                  </a:cubicBezTo>
                  <a:cubicBezTo>
                    <a:pt x="486" y="36"/>
                    <a:pt x="490" y="38"/>
                    <a:pt x="492" y="43"/>
                  </a:cubicBezTo>
                  <a:cubicBezTo>
                    <a:pt x="495" y="59"/>
                    <a:pt x="496" y="60"/>
                    <a:pt x="492" y="88"/>
                  </a:cubicBezTo>
                  <a:cubicBezTo>
                    <a:pt x="483" y="104"/>
                    <a:pt x="456" y="124"/>
                    <a:pt x="438" y="142"/>
                  </a:cubicBezTo>
                  <a:cubicBezTo>
                    <a:pt x="408" y="167"/>
                    <a:pt x="355" y="216"/>
                    <a:pt x="324" y="240"/>
                  </a:cubicBezTo>
                  <a:cubicBezTo>
                    <a:pt x="293" y="264"/>
                    <a:pt x="268" y="279"/>
                    <a:pt x="253" y="289"/>
                  </a:cubicBezTo>
                  <a:cubicBezTo>
                    <a:pt x="247" y="292"/>
                    <a:pt x="241" y="297"/>
                    <a:pt x="235" y="298"/>
                  </a:cubicBezTo>
                  <a:cubicBezTo>
                    <a:pt x="221" y="306"/>
                    <a:pt x="195" y="327"/>
                    <a:pt x="174" y="333"/>
                  </a:cubicBezTo>
                  <a:cubicBezTo>
                    <a:pt x="155" y="332"/>
                    <a:pt x="130" y="336"/>
                    <a:pt x="111" y="334"/>
                  </a:cubicBezTo>
                  <a:cubicBezTo>
                    <a:pt x="105" y="333"/>
                    <a:pt x="98" y="325"/>
                    <a:pt x="91" y="324"/>
                  </a:cubicBezTo>
                  <a:cubicBezTo>
                    <a:pt x="87" y="321"/>
                    <a:pt x="82" y="318"/>
                    <a:pt x="78" y="315"/>
                  </a:cubicBezTo>
                  <a:cubicBezTo>
                    <a:pt x="75" y="309"/>
                    <a:pt x="73" y="306"/>
                    <a:pt x="67" y="303"/>
                  </a:cubicBezTo>
                  <a:cubicBezTo>
                    <a:pt x="63" y="297"/>
                    <a:pt x="54" y="295"/>
                    <a:pt x="48" y="291"/>
                  </a:cubicBezTo>
                  <a:cubicBezTo>
                    <a:pt x="41" y="284"/>
                    <a:pt x="29" y="275"/>
                    <a:pt x="21" y="267"/>
                  </a:cubicBezTo>
                  <a:cubicBezTo>
                    <a:pt x="16" y="260"/>
                    <a:pt x="13" y="243"/>
                    <a:pt x="6" y="238"/>
                  </a:cubicBezTo>
                  <a:cubicBezTo>
                    <a:pt x="3" y="233"/>
                    <a:pt x="1" y="229"/>
                    <a:pt x="0" y="223"/>
                  </a:cubicBezTo>
                  <a:cubicBezTo>
                    <a:pt x="0" y="214"/>
                    <a:pt x="0" y="204"/>
                    <a:pt x="1" y="195"/>
                  </a:cubicBezTo>
                  <a:cubicBezTo>
                    <a:pt x="1" y="193"/>
                    <a:pt x="2" y="200"/>
                    <a:pt x="3" y="202"/>
                  </a:cubicBezTo>
                  <a:cubicBezTo>
                    <a:pt x="4" y="204"/>
                    <a:pt x="10" y="205"/>
                    <a:pt x="12" y="205"/>
                  </a:cubicBezTo>
                  <a:cubicBezTo>
                    <a:pt x="19" y="208"/>
                    <a:pt x="23" y="204"/>
                    <a:pt x="30" y="207"/>
                  </a:cubicBezTo>
                  <a:cubicBezTo>
                    <a:pt x="31" y="241"/>
                    <a:pt x="26" y="235"/>
                    <a:pt x="54" y="241"/>
                  </a:cubicBezTo>
                  <a:cubicBezTo>
                    <a:pt x="58" y="265"/>
                    <a:pt x="62" y="264"/>
                    <a:pt x="87" y="267"/>
                  </a:cubicBezTo>
                  <a:cubicBezTo>
                    <a:pt x="88" y="281"/>
                    <a:pt x="87" y="290"/>
                    <a:pt x="100" y="297"/>
                  </a:cubicBezTo>
                  <a:cubicBezTo>
                    <a:pt x="104" y="302"/>
                    <a:pt x="107" y="303"/>
                    <a:pt x="112" y="306"/>
                  </a:cubicBezTo>
                  <a:cubicBezTo>
                    <a:pt x="136" y="305"/>
                    <a:pt x="148" y="303"/>
                    <a:pt x="168" y="300"/>
                  </a:cubicBezTo>
                  <a:cubicBezTo>
                    <a:pt x="171" y="299"/>
                    <a:pt x="174" y="299"/>
                    <a:pt x="177" y="297"/>
                  </a:cubicBezTo>
                  <a:cubicBezTo>
                    <a:pt x="181" y="294"/>
                    <a:pt x="183" y="288"/>
                    <a:pt x="187" y="285"/>
                  </a:cubicBezTo>
                  <a:cubicBezTo>
                    <a:pt x="191" y="278"/>
                    <a:pt x="195" y="280"/>
                    <a:pt x="201" y="276"/>
                  </a:cubicBezTo>
                  <a:cubicBezTo>
                    <a:pt x="204" y="271"/>
                    <a:pt x="213" y="264"/>
                    <a:pt x="213" y="264"/>
                  </a:cubicBezTo>
                  <a:cubicBezTo>
                    <a:pt x="221" y="251"/>
                    <a:pt x="222" y="238"/>
                    <a:pt x="240" y="234"/>
                  </a:cubicBezTo>
                  <a:cubicBezTo>
                    <a:pt x="249" y="227"/>
                    <a:pt x="255" y="218"/>
                    <a:pt x="267" y="216"/>
                  </a:cubicBezTo>
                  <a:cubicBezTo>
                    <a:pt x="268" y="215"/>
                    <a:pt x="270" y="215"/>
                    <a:pt x="271" y="214"/>
                  </a:cubicBezTo>
                  <a:cubicBezTo>
                    <a:pt x="284" y="203"/>
                    <a:pt x="262" y="177"/>
                    <a:pt x="253" y="169"/>
                  </a:cubicBezTo>
                  <a:cubicBezTo>
                    <a:pt x="250" y="166"/>
                    <a:pt x="247" y="165"/>
                    <a:pt x="244" y="163"/>
                  </a:cubicBezTo>
                  <a:cubicBezTo>
                    <a:pt x="239" y="152"/>
                    <a:pt x="230" y="145"/>
                    <a:pt x="220" y="139"/>
                  </a:cubicBezTo>
                  <a:cubicBezTo>
                    <a:pt x="216" y="134"/>
                    <a:pt x="213" y="132"/>
                    <a:pt x="208" y="129"/>
                  </a:cubicBezTo>
                  <a:cubicBezTo>
                    <a:pt x="198" y="122"/>
                    <a:pt x="175" y="114"/>
                    <a:pt x="162" y="108"/>
                  </a:cubicBezTo>
                  <a:cubicBezTo>
                    <a:pt x="149" y="109"/>
                    <a:pt x="100" y="106"/>
                    <a:pt x="130" y="91"/>
                  </a:cubicBezTo>
                  <a:cubicBezTo>
                    <a:pt x="133" y="85"/>
                    <a:pt x="144" y="77"/>
                    <a:pt x="151" y="76"/>
                  </a:cubicBezTo>
                  <a:cubicBezTo>
                    <a:pt x="163" y="74"/>
                    <a:pt x="185" y="74"/>
                    <a:pt x="201" y="79"/>
                  </a:cubicBezTo>
                  <a:cubicBezTo>
                    <a:pt x="219" y="88"/>
                    <a:pt x="232" y="95"/>
                    <a:pt x="249" y="105"/>
                  </a:cubicBezTo>
                  <a:cubicBezTo>
                    <a:pt x="265" y="113"/>
                    <a:pt x="289" y="134"/>
                    <a:pt x="297" y="142"/>
                  </a:cubicBezTo>
                  <a:cubicBezTo>
                    <a:pt x="307" y="154"/>
                    <a:pt x="310" y="163"/>
                    <a:pt x="312" y="171"/>
                  </a:cubicBezTo>
                  <a:cubicBezTo>
                    <a:pt x="314" y="179"/>
                    <a:pt x="310" y="185"/>
                    <a:pt x="312" y="189"/>
                  </a:cubicBezTo>
                  <a:cubicBezTo>
                    <a:pt x="316" y="194"/>
                    <a:pt x="317" y="196"/>
                    <a:pt x="324" y="195"/>
                  </a:cubicBezTo>
                  <a:cubicBezTo>
                    <a:pt x="331" y="186"/>
                    <a:pt x="341" y="180"/>
                    <a:pt x="351" y="174"/>
                  </a:cubicBezTo>
                  <a:cubicBezTo>
                    <a:pt x="355" y="169"/>
                    <a:pt x="364" y="162"/>
                    <a:pt x="364" y="162"/>
                  </a:cubicBezTo>
                  <a:cubicBezTo>
                    <a:pt x="368" y="155"/>
                    <a:pt x="374" y="152"/>
                    <a:pt x="381" y="147"/>
                  </a:cubicBezTo>
                  <a:cubicBezTo>
                    <a:pt x="382" y="146"/>
                    <a:pt x="385" y="144"/>
                    <a:pt x="385" y="144"/>
                  </a:cubicBezTo>
                  <a:cubicBezTo>
                    <a:pt x="388" y="138"/>
                    <a:pt x="390" y="136"/>
                    <a:pt x="396" y="133"/>
                  </a:cubicBezTo>
                  <a:cubicBezTo>
                    <a:pt x="401" y="126"/>
                    <a:pt x="404" y="122"/>
                    <a:pt x="411" y="118"/>
                  </a:cubicBezTo>
                  <a:cubicBezTo>
                    <a:pt x="412" y="109"/>
                    <a:pt x="411" y="105"/>
                    <a:pt x="406" y="97"/>
                  </a:cubicBezTo>
                  <a:cubicBezTo>
                    <a:pt x="404" y="85"/>
                    <a:pt x="405" y="73"/>
                    <a:pt x="393" y="67"/>
                  </a:cubicBezTo>
                  <a:cubicBezTo>
                    <a:pt x="388" y="57"/>
                    <a:pt x="380" y="48"/>
                    <a:pt x="370" y="42"/>
                  </a:cubicBezTo>
                  <a:cubicBezTo>
                    <a:pt x="366" y="36"/>
                    <a:pt x="365" y="34"/>
                    <a:pt x="358" y="33"/>
                  </a:cubicBezTo>
                  <a:cubicBezTo>
                    <a:pt x="351" y="29"/>
                    <a:pt x="347" y="24"/>
                    <a:pt x="339" y="22"/>
                  </a:cubicBezTo>
                  <a:cubicBezTo>
                    <a:pt x="332" y="18"/>
                    <a:pt x="330" y="14"/>
                    <a:pt x="322" y="12"/>
                  </a:cubicBezTo>
                  <a:cubicBezTo>
                    <a:pt x="329" y="9"/>
                    <a:pt x="335" y="4"/>
                    <a:pt x="343" y="3"/>
                  </a:cubicBezTo>
                  <a:cubicBezTo>
                    <a:pt x="349" y="0"/>
                    <a:pt x="354" y="1"/>
                    <a:pt x="361" y="0"/>
                  </a:cubicBezTo>
                  <a:cubicBezTo>
                    <a:pt x="372" y="7"/>
                    <a:pt x="400" y="35"/>
                    <a:pt x="409" y="45"/>
                  </a:cubicBezTo>
                  <a:cubicBezTo>
                    <a:pt x="421" y="58"/>
                    <a:pt x="426" y="84"/>
                    <a:pt x="432" y="91"/>
                  </a:cubicBezTo>
                  <a:cubicBezTo>
                    <a:pt x="438" y="98"/>
                    <a:pt x="438" y="90"/>
                    <a:pt x="444" y="87"/>
                  </a:cubicBezTo>
                  <a:cubicBezTo>
                    <a:pt x="450" y="80"/>
                    <a:pt x="458" y="74"/>
                    <a:pt x="466" y="70"/>
                  </a:cubicBezTo>
                  <a:cubicBezTo>
                    <a:pt x="469" y="65"/>
                    <a:pt x="473" y="63"/>
                    <a:pt x="478" y="60"/>
                  </a:cubicBezTo>
                  <a:cubicBezTo>
                    <a:pt x="482" y="50"/>
                    <a:pt x="473" y="38"/>
                    <a:pt x="463" y="36"/>
                  </a:cubicBezTo>
                  <a:cubicBezTo>
                    <a:pt x="458" y="32"/>
                    <a:pt x="456" y="28"/>
                    <a:pt x="451" y="25"/>
                  </a:cubicBezTo>
                  <a:cubicBezTo>
                    <a:pt x="442" y="14"/>
                    <a:pt x="443" y="19"/>
                    <a:pt x="447" y="9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00" name="Freeform 928"/>
            <p:cNvSpPr>
              <a:spLocks/>
            </p:cNvSpPr>
            <p:nvPr/>
          </p:nvSpPr>
          <p:spPr bwMode="auto">
            <a:xfrm rot="21320394" flipH="1">
              <a:off x="1607" y="3734"/>
              <a:ext cx="13" cy="62"/>
            </a:xfrm>
            <a:custGeom>
              <a:avLst/>
              <a:gdLst>
                <a:gd name="T0" fmla="*/ 26 w 28"/>
                <a:gd name="T1" fmla="*/ 0 h 129"/>
                <a:gd name="T2" fmla="*/ 20 w 28"/>
                <a:gd name="T3" fmla="*/ 114 h 129"/>
                <a:gd name="T4" fmla="*/ 14 w 28"/>
                <a:gd name="T5" fmla="*/ 129 h 129"/>
                <a:gd name="T6" fmla="*/ 17 w 28"/>
                <a:gd name="T7" fmla="*/ 51 h 129"/>
                <a:gd name="T8" fmla="*/ 26 w 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29">
                  <a:moveTo>
                    <a:pt x="26" y="0"/>
                  </a:moveTo>
                  <a:cubicBezTo>
                    <a:pt x="26" y="38"/>
                    <a:pt x="28" y="77"/>
                    <a:pt x="20" y="114"/>
                  </a:cubicBezTo>
                  <a:cubicBezTo>
                    <a:pt x="13" y="103"/>
                    <a:pt x="15" y="124"/>
                    <a:pt x="14" y="129"/>
                  </a:cubicBezTo>
                  <a:cubicBezTo>
                    <a:pt x="1" y="122"/>
                    <a:pt x="0" y="63"/>
                    <a:pt x="17" y="51"/>
                  </a:cubicBezTo>
                  <a:cubicBezTo>
                    <a:pt x="18" y="42"/>
                    <a:pt x="19" y="0"/>
                    <a:pt x="26" y="0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01" name="Freeform 929"/>
            <p:cNvSpPr>
              <a:spLocks/>
            </p:cNvSpPr>
            <p:nvPr/>
          </p:nvSpPr>
          <p:spPr bwMode="auto">
            <a:xfrm rot="21320394" flipH="1">
              <a:off x="1795" y="3845"/>
              <a:ext cx="32" cy="24"/>
            </a:xfrm>
            <a:custGeom>
              <a:avLst/>
              <a:gdLst>
                <a:gd name="T0" fmla="*/ 63 w 64"/>
                <a:gd name="T1" fmla="*/ 1 h 50"/>
                <a:gd name="T2" fmla="*/ 62 w 64"/>
                <a:gd name="T3" fmla="*/ 7 h 50"/>
                <a:gd name="T4" fmla="*/ 50 w 64"/>
                <a:gd name="T5" fmla="*/ 9 h 50"/>
                <a:gd name="T6" fmla="*/ 23 w 64"/>
                <a:gd name="T7" fmla="*/ 27 h 50"/>
                <a:gd name="T8" fmla="*/ 15 w 64"/>
                <a:gd name="T9" fmla="*/ 39 h 50"/>
                <a:gd name="T10" fmla="*/ 17 w 64"/>
                <a:gd name="T11" fmla="*/ 33 h 50"/>
                <a:gd name="T12" fmla="*/ 27 w 64"/>
                <a:gd name="T13" fmla="*/ 18 h 50"/>
                <a:gd name="T14" fmla="*/ 39 w 64"/>
                <a:gd name="T15" fmla="*/ 9 h 50"/>
                <a:gd name="T16" fmla="*/ 63 w 64"/>
                <a:gd name="T1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50">
                  <a:moveTo>
                    <a:pt x="63" y="1"/>
                  </a:moveTo>
                  <a:cubicBezTo>
                    <a:pt x="63" y="3"/>
                    <a:pt x="64" y="6"/>
                    <a:pt x="62" y="7"/>
                  </a:cubicBezTo>
                  <a:cubicBezTo>
                    <a:pt x="59" y="9"/>
                    <a:pt x="54" y="8"/>
                    <a:pt x="50" y="9"/>
                  </a:cubicBezTo>
                  <a:cubicBezTo>
                    <a:pt x="41" y="12"/>
                    <a:pt x="30" y="22"/>
                    <a:pt x="23" y="27"/>
                  </a:cubicBezTo>
                  <a:cubicBezTo>
                    <a:pt x="20" y="33"/>
                    <a:pt x="22" y="36"/>
                    <a:pt x="15" y="39"/>
                  </a:cubicBezTo>
                  <a:cubicBezTo>
                    <a:pt x="7" y="50"/>
                    <a:pt x="0" y="36"/>
                    <a:pt x="17" y="33"/>
                  </a:cubicBezTo>
                  <a:cubicBezTo>
                    <a:pt x="19" y="25"/>
                    <a:pt x="19" y="19"/>
                    <a:pt x="27" y="18"/>
                  </a:cubicBezTo>
                  <a:cubicBezTo>
                    <a:pt x="30" y="11"/>
                    <a:pt x="32" y="10"/>
                    <a:pt x="39" y="9"/>
                  </a:cubicBezTo>
                  <a:cubicBezTo>
                    <a:pt x="52" y="4"/>
                    <a:pt x="46" y="0"/>
                    <a:pt x="63" y="1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02" name="Freeform 930"/>
            <p:cNvSpPr>
              <a:spLocks/>
            </p:cNvSpPr>
            <p:nvPr/>
          </p:nvSpPr>
          <p:spPr bwMode="auto">
            <a:xfrm rot="21320394" flipH="1">
              <a:off x="1758" y="3866"/>
              <a:ext cx="42" cy="36"/>
            </a:xfrm>
            <a:custGeom>
              <a:avLst/>
              <a:gdLst>
                <a:gd name="T0" fmla="*/ 85 w 85"/>
                <a:gd name="T1" fmla="*/ 6 h 74"/>
                <a:gd name="T2" fmla="*/ 55 w 85"/>
                <a:gd name="T3" fmla="*/ 15 h 74"/>
                <a:gd name="T4" fmla="*/ 39 w 85"/>
                <a:gd name="T5" fmla="*/ 24 h 74"/>
                <a:gd name="T6" fmla="*/ 24 w 85"/>
                <a:gd name="T7" fmla="*/ 39 h 74"/>
                <a:gd name="T8" fmla="*/ 16 w 85"/>
                <a:gd name="T9" fmla="*/ 51 h 74"/>
                <a:gd name="T10" fmla="*/ 6 w 85"/>
                <a:gd name="T11" fmla="*/ 66 h 74"/>
                <a:gd name="T12" fmla="*/ 16 w 85"/>
                <a:gd name="T13" fmla="*/ 32 h 74"/>
                <a:gd name="T14" fmla="*/ 48 w 85"/>
                <a:gd name="T15" fmla="*/ 9 h 74"/>
                <a:gd name="T16" fmla="*/ 81 w 85"/>
                <a:gd name="T17" fmla="*/ 3 h 74"/>
                <a:gd name="T18" fmla="*/ 85 w 85"/>
                <a:gd name="T19" fmla="*/ 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74">
                  <a:moveTo>
                    <a:pt x="85" y="6"/>
                  </a:moveTo>
                  <a:cubicBezTo>
                    <a:pt x="72" y="13"/>
                    <a:pt x="72" y="14"/>
                    <a:pt x="55" y="15"/>
                  </a:cubicBezTo>
                  <a:cubicBezTo>
                    <a:pt x="54" y="22"/>
                    <a:pt x="46" y="23"/>
                    <a:pt x="39" y="24"/>
                  </a:cubicBezTo>
                  <a:cubicBezTo>
                    <a:pt x="31" y="27"/>
                    <a:pt x="29" y="32"/>
                    <a:pt x="24" y="39"/>
                  </a:cubicBezTo>
                  <a:cubicBezTo>
                    <a:pt x="22" y="46"/>
                    <a:pt x="23" y="50"/>
                    <a:pt x="16" y="51"/>
                  </a:cubicBezTo>
                  <a:cubicBezTo>
                    <a:pt x="8" y="57"/>
                    <a:pt x="16" y="74"/>
                    <a:pt x="6" y="66"/>
                  </a:cubicBezTo>
                  <a:cubicBezTo>
                    <a:pt x="0" y="54"/>
                    <a:pt x="9" y="41"/>
                    <a:pt x="16" y="32"/>
                  </a:cubicBezTo>
                  <a:cubicBezTo>
                    <a:pt x="22" y="15"/>
                    <a:pt x="31" y="13"/>
                    <a:pt x="48" y="9"/>
                  </a:cubicBezTo>
                  <a:cubicBezTo>
                    <a:pt x="66" y="0"/>
                    <a:pt x="47" y="2"/>
                    <a:pt x="81" y="3"/>
                  </a:cubicBezTo>
                  <a:cubicBezTo>
                    <a:pt x="84" y="9"/>
                    <a:pt x="83" y="10"/>
                    <a:pt x="85" y="6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03" name="Freeform 931"/>
            <p:cNvSpPr>
              <a:spLocks/>
            </p:cNvSpPr>
            <p:nvPr/>
          </p:nvSpPr>
          <p:spPr bwMode="auto">
            <a:xfrm rot="21320394" flipH="1">
              <a:off x="1782" y="3855"/>
              <a:ext cx="36" cy="35"/>
            </a:xfrm>
            <a:custGeom>
              <a:avLst/>
              <a:gdLst>
                <a:gd name="T0" fmla="*/ 73 w 73"/>
                <a:gd name="T1" fmla="*/ 0 h 72"/>
                <a:gd name="T2" fmla="*/ 65 w 73"/>
                <a:gd name="T3" fmla="*/ 11 h 72"/>
                <a:gd name="T4" fmla="*/ 43 w 73"/>
                <a:gd name="T5" fmla="*/ 23 h 72"/>
                <a:gd name="T6" fmla="*/ 32 w 73"/>
                <a:gd name="T7" fmla="*/ 33 h 72"/>
                <a:gd name="T8" fmla="*/ 19 w 73"/>
                <a:gd name="T9" fmla="*/ 41 h 72"/>
                <a:gd name="T10" fmla="*/ 2 w 73"/>
                <a:gd name="T11" fmla="*/ 54 h 72"/>
                <a:gd name="T12" fmla="*/ 16 w 73"/>
                <a:gd name="T13" fmla="*/ 47 h 72"/>
                <a:gd name="T14" fmla="*/ 17 w 73"/>
                <a:gd name="T15" fmla="*/ 42 h 72"/>
                <a:gd name="T16" fmla="*/ 31 w 73"/>
                <a:gd name="T17" fmla="*/ 33 h 72"/>
                <a:gd name="T18" fmla="*/ 65 w 73"/>
                <a:gd name="T19" fmla="*/ 12 h 72"/>
                <a:gd name="T20" fmla="*/ 73 w 73"/>
                <a:gd name="T2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72">
                  <a:moveTo>
                    <a:pt x="73" y="0"/>
                  </a:moveTo>
                  <a:cubicBezTo>
                    <a:pt x="66" y="3"/>
                    <a:pt x="64" y="3"/>
                    <a:pt x="65" y="11"/>
                  </a:cubicBezTo>
                  <a:cubicBezTo>
                    <a:pt x="51" y="12"/>
                    <a:pt x="56" y="19"/>
                    <a:pt x="43" y="23"/>
                  </a:cubicBezTo>
                  <a:cubicBezTo>
                    <a:pt x="36" y="27"/>
                    <a:pt x="40" y="31"/>
                    <a:pt x="32" y="33"/>
                  </a:cubicBezTo>
                  <a:cubicBezTo>
                    <a:pt x="28" y="36"/>
                    <a:pt x="23" y="38"/>
                    <a:pt x="19" y="41"/>
                  </a:cubicBezTo>
                  <a:cubicBezTo>
                    <a:pt x="16" y="72"/>
                    <a:pt x="23" y="57"/>
                    <a:pt x="2" y="54"/>
                  </a:cubicBezTo>
                  <a:cubicBezTo>
                    <a:pt x="6" y="41"/>
                    <a:pt x="0" y="54"/>
                    <a:pt x="16" y="47"/>
                  </a:cubicBezTo>
                  <a:cubicBezTo>
                    <a:pt x="18" y="46"/>
                    <a:pt x="16" y="43"/>
                    <a:pt x="17" y="42"/>
                  </a:cubicBezTo>
                  <a:cubicBezTo>
                    <a:pt x="19" y="39"/>
                    <a:pt x="28" y="35"/>
                    <a:pt x="31" y="33"/>
                  </a:cubicBezTo>
                  <a:cubicBezTo>
                    <a:pt x="38" y="23"/>
                    <a:pt x="53" y="15"/>
                    <a:pt x="65" y="12"/>
                  </a:cubicBezTo>
                  <a:cubicBezTo>
                    <a:pt x="68" y="7"/>
                    <a:pt x="71" y="5"/>
                    <a:pt x="73" y="0"/>
                  </a:cubicBez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04" name="Freeform 932"/>
            <p:cNvSpPr>
              <a:spLocks/>
            </p:cNvSpPr>
            <p:nvPr/>
          </p:nvSpPr>
          <p:spPr bwMode="auto">
            <a:xfrm rot="21320394" flipH="1">
              <a:off x="1632" y="3714"/>
              <a:ext cx="199" cy="154"/>
            </a:xfrm>
            <a:custGeom>
              <a:avLst/>
              <a:gdLst>
                <a:gd name="T0" fmla="*/ 405 w 405"/>
                <a:gd name="T1" fmla="*/ 0 h 320"/>
                <a:gd name="T2" fmla="*/ 398 w 405"/>
                <a:gd name="T3" fmla="*/ 66 h 320"/>
                <a:gd name="T4" fmla="*/ 398 w 405"/>
                <a:gd name="T5" fmla="*/ 102 h 320"/>
                <a:gd name="T6" fmla="*/ 356 w 405"/>
                <a:gd name="T7" fmla="*/ 120 h 320"/>
                <a:gd name="T8" fmla="*/ 321 w 405"/>
                <a:gd name="T9" fmla="*/ 134 h 320"/>
                <a:gd name="T10" fmla="*/ 290 w 405"/>
                <a:gd name="T11" fmla="*/ 147 h 320"/>
                <a:gd name="T12" fmla="*/ 267 w 405"/>
                <a:gd name="T13" fmla="*/ 159 h 320"/>
                <a:gd name="T14" fmla="*/ 234 w 405"/>
                <a:gd name="T15" fmla="*/ 167 h 320"/>
                <a:gd name="T16" fmla="*/ 225 w 405"/>
                <a:gd name="T17" fmla="*/ 177 h 320"/>
                <a:gd name="T18" fmla="*/ 209 w 405"/>
                <a:gd name="T19" fmla="*/ 183 h 320"/>
                <a:gd name="T20" fmla="*/ 195 w 405"/>
                <a:gd name="T21" fmla="*/ 200 h 320"/>
                <a:gd name="T22" fmla="*/ 171 w 405"/>
                <a:gd name="T23" fmla="*/ 195 h 320"/>
                <a:gd name="T24" fmla="*/ 149 w 405"/>
                <a:gd name="T25" fmla="*/ 201 h 320"/>
                <a:gd name="T26" fmla="*/ 134 w 405"/>
                <a:gd name="T27" fmla="*/ 209 h 320"/>
                <a:gd name="T28" fmla="*/ 123 w 405"/>
                <a:gd name="T29" fmla="*/ 222 h 320"/>
                <a:gd name="T30" fmla="*/ 116 w 405"/>
                <a:gd name="T31" fmla="*/ 231 h 320"/>
                <a:gd name="T32" fmla="*/ 104 w 405"/>
                <a:gd name="T33" fmla="*/ 233 h 320"/>
                <a:gd name="T34" fmla="*/ 87 w 405"/>
                <a:gd name="T35" fmla="*/ 248 h 320"/>
                <a:gd name="T36" fmla="*/ 75 w 405"/>
                <a:gd name="T37" fmla="*/ 260 h 320"/>
                <a:gd name="T38" fmla="*/ 56 w 405"/>
                <a:gd name="T39" fmla="*/ 261 h 320"/>
                <a:gd name="T40" fmla="*/ 30 w 405"/>
                <a:gd name="T41" fmla="*/ 276 h 320"/>
                <a:gd name="T42" fmla="*/ 12 w 405"/>
                <a:gd name="T43" fmla="*/ 291 h 320"/>
                <a:gd name="T44" fmla="*/ 0 w 405"/>
                <a:gd name="T45" fmla="*/ 32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5" h="320">
                  <a:moveTo>
                    <a:pt x="405" y="0"/>
                  </a:moveTo>
                  <a:cubicBezTo>
                    <a:pt x="396" y="12"/>
                    <a:pt x="399" y="49"/>
                    <a:pt x="398" y="66"/>
                  </a:cubicBezTo>
                  <a:cubicBezTo>
                    <a:pt x="397" y="83"/>
                    <a:pt x="405" y="93"/>
                    <a:pt x="398" y="102"/>
                  </a:cubicBezTo>
                  <a:cubicBezTo>
                    <a:pt x="391" y="111"/>
                    <a:pt x="369" y="115"/>
                    <a:pt x="356" y="120"/>
                  </a:cubicBezTo>
                  <a:cubicBezTo>
                    <a:pt x="343" y="125"/>
                    <a:pt x="332" y="130"/>
                    <a:pt x="321" y="134"/>
                  </a:cubicBezTo>
                  <a:cubicBezTo>
                    <a:pt x="310" y="138"/>
                    <a:pt x="299" y="143"/>
                    <a:pt x="290" y="147"/>
                  </a:cubicBezTo>
                  <a:cubicBezTo>
                    <a:pt x="282" y="150"/>
                    <a:pt x="276" y="157"/>
                    <a:pt x="267" y="159"/>
                  </a:cubicBezTo>
                  <a:cubicBezTo>
                    <a:pt x="257" y="166"/>
                    <a:pt x="246" y="166"/>
                    <a:pt x="234" y="167"/>
                  </a:cubicBezTo>
                  <a:cubicBezTo>
                    <a:pt x="230" y="173"/>
                    <a:pt x="232" y="176"/>
                    <a:pt x="225" y="177"/>
                  </a:cubicBezTo>
                  <a:cubicBezTo>
                    <a:pt x="220" y="181"/>
                    <a:pt x="215" y="182"/>
                    <a:pt x="209" y="183"/>
                  </a:cubicBezTo>
                  <a:cubicBezTo>
                    <a:pt x="204" y="185"/>
                    <a:pt x="201" y="198"/>
                    <a:pt x="195" y="200"/>
                  </a:cubicBezTo>
                  <a:cubicBezTo>
                    <a:pt x="189" y="202"/>
                    <a:pt x="179" y="195"/>
                    <a:pt x="171" y="195"/>
                  </a:cubicBezTo>
                  <a:cubicBezTo>
                    <a:pt x="163" y="201"/>
                    <a:pt x="160" y="200"/>
                    <a:pt x="149" y="201"/>
                  </a:cubicBezTo>
                  <a:cubicBezTo>
                    <a:pt x="142" y="204"/>
                    <a:pt x="141" y="207"/>
                    <a:pt x="134" y="209"/>
                  </a:cubicBezTo>
                  <a:cubicBezTo>
                    <a:pt x="129" y="212"/>
                    <a:pt x="128" y="219"/>
                    <a:pt x="123" y="222"/>
                  </a:cubicBezTo>
                  <a:cubicBezTo>
                    <a:pt x="119" y="225"/>
                    <a:pt x="119" y="229"/>
                    <a:pt x="116" y="231"/>
                  </a:cubicBezTo>
                  <a:cubicBezTo>
                    <a:pt x="113" y="233"/>
                    <a:pt x="109" y="230"/>
                    <a:pt x="104" y="233"/>
                  </a:cubicBezTo>
                  <a:cubicBezTo>
                    <a:pt x="99" y="236"/>
                    <a:pt x="92" y="243"/>
                    <a:pt x="87" y="248"/>
                  </a:cubicBezTo>
                  <a:cubicBezTo>
                    <a:pt x="82" y="252"/>
                    <a:pt x="79" y="258"/>
                    <a:pt x="75" y="260"/>
                  </a:cubicBezTo>
                  <a:cubicBezTo>
                    <a:pt x="70" y="262"/>
                    <a:pt x="61" y="260"/>
                    <a:pt x="56" y="261"/>
                  </a:cubicBezTo>
                  <a:cubicBezTo>
                    <a:pt x="49" y="264"/>
                    <a:pt x="38" y="271"/>
                    <a:pt x="30" y="276"/>
                  </a:cubicBezTo>
                  <a:cubicBezTo>
                    <a:pt x="25" y="281"/>
                    <a:pt x="17" y="284"/>
                    <a:pt x="12" y="291"/>
                  </a:cubicBezTo>
                  <a:cubicBezTo>
                    <a:pt x="7" y="298"/>
                    <a:pt x="2" y="314"/>
                    <a:pt x="0" y="32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05" name="Freeform 933"/>
            <p:cNvSpPr>
              <a:spLocks/>
            </p:cNvSpPr>
            <p:nvPr/>
          </p:nvSpPr>
          <p:spPr bwMode="auto">
            <a:xfrm rot="21320394" flipH="1">
              <a:off x="1712" y="3832"/>
              <a:ext cx="76" cy="83"/>
            </a:xfrm>
            <a:custGeom>
              <a:avLst/>
              <a:gdLst>
                <a:gd name="T0" fmla="*/ 40 w 156"/>
                <a:gd name="T1" fmla="*/ 2 h 173"/>
                <a:gd name="T2" fmla="*/ 66 w 156"/>
                <a:gd name="T3" fmla="*/ 7 h 173"/>
                <a:gd name="T4" fmla="*/ 78 w 156"/>
                <a:gd name="T5" fmla="*/ 17 h 173"/>
                <a:gd name="T6" fmla="*/ 100 w 156"/>
                <a:gd name="T7" fmla="*/ 32 h 173"/>
                <a:gd name="T8" fmla="*/ 129 w 156"/>
                <a:gd name="T9" fmla="*/ 56 h 173"/>
                <a:gd name="T10" fmla="*/ 144 w 156"/>
                <a:gd name="T11" fmla="*/ 73 h 173"/>
                <a:gd name="T12" fmla="*/ 118 w 156"/>
                <a:gd name="T13" fmla="*/ 94 h 173"/>
                <a:gd name="T14" fmla="*/ 102 w 156"/>
                <a:gd name="T15" fmla="*/ 113 h 173"/>
                <a:gd name="T16" fmla="*/ 61 w 156"/>
                <a:gd name="T17" fmla="*/ 140 h 173"/>
                <a:gd name="T18" fmla="*/ 43 w 156"/>
                <a:gd name="T19" fmla="*/ 149 h 173"/>
                <a:gd name="T20" fmla="*/ 60 w 156"/>
                <a:gd name="T21" fmla="*/ 116 h 173"/>
                <a:gd name="T22" fmla="*/ 46 w 156"/>
                <a:gd name="T23" fmla="*/ 110 h 173"/>
                <a:gd name="T24" fmla="*/ 18 w 156"/>
                <a:gd name="T25" fmla="*/ 110 h 173"/>
                <a:gd name="T26" fmla="*/ 0 w 156"/>
                <a:gd name="T27" fmla="*/ 145 h 173"/>
                <a:gd name="T28" fmla="*/ 15 w 156"/>
                <a:gd name="T29" fmla="*/ 170 h 173"/>
                <a:gd name="T30" fmla="*/ 54 w 156"/>
                <a:gd name="T31" fmla="*/ 170 h 173"/>
                <a:gd name="T32" fmla="*/ 64 w 156"/>
                <a:gd name="T33" fmla="*/ 161 h 173"/>
                <a:gd name="T34" fmla="*/ 82 w 156"/>
                <a:gd name="T35" fmla="*/ 140 h 173"/>
                <a:gd name="T36" fmla="*/ 96 w 156"/>
                <a:gd name="T37" fmla="*/ 130 h 173"/>
                <a:gd name="T38" fmla="*/ 100 w 156"/>
                <a:gd name="T39" fmla="*/ 127 h 173"/>
                <a:gd name="T40" fmla="*/ 109 w 156"/>
                <a:gd name="T41" fmla="*/ 116 h 173"/>
                <a:gd name="T42" fmla="*/ 120 w 156"/>
                <a:gd name="T43" fmla="*/ 106 h 173"/>
                <a:gd name="T44" fmla="*/ 156 w 156"/>
                <a:gd name="T45" fmla="*/ 91 h 173"/>
                <a:gd name="T46" fmla="*/ 145 w 156"/>
                <a:gd name="T47" fmla="*/ 55 h 173"/>
                <a:gd name="T48" fmla="*/ 109 w 156"/>
                <a:gd name="T49" fmla="*/ 31 h 173"/>
                <a:gd name="T50" fmla="*/ 96 w 156"/>
                <a:gd name="T51" fmla="*/ 25 h 173"/>
                <a:gd name="T52" fmla="*/ 60 w 156"/>
                <a:gd name="T53" fmla="*/ 4 h 173"/>
                <a:gd name="T54" fmla="*/ 40 w 156"/>
                <a:gd name="T55" fmla="*/ 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6" h="173">
                  <a:moveTo>
                    <a:pt x="40" y="2"/>
                  </a:moveTo>
                  <a:cubicBezTo>
                    <a:pt x="49" y="4"/>
                    <a:pt x="66" y="7"/>
                    <a:pt x="66" y="7"/>
                  </a:cubicBezTo>
                  <a:cubicBezTo>
                    <a:pt x="74" y="17"/>
                    <a:pt x="69" y="15"/>
                    <a:pt x="78" y="17"/>
                  </a:cubicBezTo>
                  <a:cubicBezTo>
                    <a:pt x="86" y="21"/>
                    <a:pt x="93" y="27"/>
                    <a:pt x="100" y="32"/>
                  </a:cubicBezTo>
                  <a:cubicBezTo>
                    <a:pt x="106" y="42"/>
                    <a:pt x="117" y="54"/>
                    <a:pt x="129" y="56"/>
                  </a:cubicBezTo>
                  <a:cubicBezTo>
                    <a:pt x="139" y="61"/>
                    <a:pt x="139" y="62"/>
                    <a:pt x="144" y="73"/>
                  </a:cubicBezTo>
                  <a:cubicBezTo>
                    <a:pt x="147" y="90"/>
                    <a:pt x="130" y="91"/>
                    <a:pt x="118" y="94"/>
                  </a:cubicBezTo>
                  <a:cubicBezTo>
                    <a:pt x="111" y="99"/>
                    <a:pt x="109" y="108"/>
                    <a:pt x="102" y="113"/>
                  </a:cubicBezTo>
                  <a:cubicBezTo>
                    <a:pt x="96" y="123"/>
                    <a:pt x="73" y="138"/>
                    <a:pt x="61" y="140"/>
                  </a:cubicBezTo>
                  <a:cubicBezTo>
                    <a:pt x="54" y="143"/>
                    <a:pt x="50" y="148"/>
                    <a:pt x="43" y="149"/>
                  </a:cubicBezTo>
                  <a:cubicBezTo>
                    <a:pt x="40" y="131"/>
                    <a:pt x="49" y="127"/>
                    <a:pt x="60" y="116"/>
                  </a:cubicBezTo>
                  <a:cubicBezTo>
                    <a:pt x="57" y="107"/>
                    <a:pt x="54" y="109"/>
                    <a:pt x="46" y="110"/>
                  </a:cubicBezTo>
                  <a:cubicBezTo>
                    <a:pt x="40" y="113"/>
                    <a:pt x="24" y="108"/>
                    <a:pt x="18" y="110"/>
                  </a:cubicBezTo>
                  <a:cubicBezTo>
                    <a:pt x="12" y="117"/>
                    <a:pt x="6" y="138"/>
                    <a:pt x="0" y="145"/>
                  </a:cubicBezTo>
                  <a:cubicBezTo>
                    <a:pt x="2" y="158"/>
                    <a:pt x="2" y="167"/>
                    <a:pt x="15" y="170"/>
                  </a:cubicBezTo>
                  <a:cubicBezTo>
                    <a:pt x="21" y="173"/>
                    <a:pt x="48" y="167"/>
                    <a:pt x="54" y="170"/>
                  </a:cubicBezTo>
                  <a:cubicBezTo>
                    <a:pt x="61" y="169"/>
                    <a:pt x="57" y="163"/>
                    <a:pt x="64" y="161"/>
                  </a:cubicBezTo>
                  <a:cubicBezTo>
                    <a:pt x="71" y="159"/>
                    <a:pt x="76" y="144"/>
                    <a:pt x="82" y="140"/>
                  </a:cubicBezTo>
                  <a:cubicBezTo>
                    <a:pt x="96" y="131"/>
                    <a:pt x="74" y="147"/>
                    <a:pt x="96" y="130"/>
                  </a:cubicBezTo>
                  <a:cubicBezTo>
                    <a:pt x="97" y="129"/>
                    <a:pt x="100" y="127"/>
                    <a:pt x="100" y="127"/>
                  </a:cubicBezTo>
                  <a:cubicBezTo>
                    <a:pt x="103" y="122"/>
                    <a:pt x="104" y="119"/>
                    <a:pt x="109" y="116"/>
                  </a:cubicBezTo>
                  <a:cubicBezTo>
                    <a:pt x="112" y="111"/>
                    <a:pt x="115" y="109"/>
                    <a:pt x="120" y="106"/>
                  </a:cubicBezTo>
                  <a:cubicBezTo>
                    <a:pt x="128" y="92"/>
                    <a:pt x="140" y="92"/>
                    <a:pt x="156" y="91"/>
                  </a:cubicBezTo>
                  <a:cubicBezTo>
                    <a:pt x="155" y="77"/>
                    <a:pt x="156" y="64"/>
                    <a:pt x="145" y="55"/>
                  </a:cubicBezTo>
                  <a:cubicBezTo>
                    <a:pt x="139" y="45"/>
                    <a:pt x="121" y="33"/>
                    <a:pt x="109" y="31"/>
                  </a:cubicBezTo>
                  <a:cubicBezTo>
                    <a:pt x="104" y="29"/>
                    <a:pt x="100" y="28"/>
                    <a:pt x="96" y="25"/>
                  </a:cubicBezTo>
                  <a:cubicBezTo>
                    <a:pt x="89" y="13"/>
                    <a:pt x="74" y="5"/>
                    <a:pt x="60" y="4"/>
                  </a:cubicBezTo>
                  <a:cubicBezTo>
                    <a:pt x="50" y="0"/>
                    <a:pt x="57" y="2"/>
                    <a:pt x="40" y="2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06" name="Freeform 934"/>
            <p:cNvSpPr>
              <a:spLocks/>
            </p:cNvSpPr>
            <p:nvPr/>
          </p:nvSpPr>
          <p:spPr bwMode="auto">
            <a:xfrm rot="21320394" flipH="1">
              <a:off x="1636" y="3794"/>
              <a:ext cx="81" cy="66"/>
            </a:xfrm>
            <a:custGeom>
              <a:avLst/>
              <a:gdLst>
                <a:gd name="T0" fmla="*/ 10 w 165"/>
                <a:gd name="T1" fmla="*/ 39 h 137"/>
                <a:gd name="T2" fmla="*/ 28 w 165"/>
                <a:gd name="T3" fmla="*/ 48 h 137"/>
                <a:gd name="T4" fmla="*/ 85 w 165"/>
                <a:gd name="T5" fmla="*/ 88 h 137"/>
                <a:gd name="T6" fmla="*/ 92 w 165"/>
                <a:gd name="T7" fmla="*/ 102 h 137"/>
                <a:gd name="T8" fmla="*/ 115 w 165"/>
                <a:gd name="T9" fmla="*/ 87 h 137"/>
                <a:gd name="T10" fmla="*/ 119 w 165"/>
                <a:gd name="T11" fmla="*/ 84 h 137"/>
                <a:gd name="T12" fmla="*/ 127 w 165"/>
                <a:gd name="T13" fmla="*/ 82 h 137"/>
                <a:gd name="T14" fmla="*/ 143 w 165"/>
                <a:gd name="T15" fmla="*/ 69 h 137"/>
                <a:gd name="T16" fmla="*/ 131 w 165"/>
                <a:gd name="T17" fmla="*/ 54 h 137"/>
                <a:gd name="T18" fmla="*/ 127 w 165"/>
                <a:gd name="T19" fmla="*/ 51 h 137"/>
                <a:gd name="T20" fmla="*/ 110 w 165"/>
                <a:gd name="T21" fmla="*/ 37 h 137"/>
                <a:gd name="T22" fmla="*/ 97 w 165"/>
                <a:gd name="T23" fmla="*/ 27 h 137"/>
                <a:gd name="T24" fmla="*/ 79 w 165"/>
                <a:gd name="T25" fmla="*/ 7 h 137"/>
                <a:gd name="T26" fmla="*/ 56 w 165"/>
                <a:gd name="T27" fmla="*/ 13 h 137"/>
                <a:gd name="T28" fmla="*/ 76 w 165"/>
                <a:gd name="T29" fmla="*/ 0 h 137"/>
                <a:gd name="T30" fmla="*/ 112 w 165"/>
                <a:gd name="T31" fmla="*/ 4 h 137"/>
                <a:gd name="T32" fmla="*/ 121 w 165"/>
                <a:gd name="T33" fmla="*/ 7 h 137"/>
                <a:gd name="T34" fmla="*/ 136 w 165"/>
                <a:gd name="T35" fmla="*/ 30 h 137"/>
                <a:gd name="T36" fmla="*/ 160 w 165"/>
                <a:gd name="T37" fmla="*/ 64 h 137"/>
                <a:gd name="T38" fmla="*/ 134 w 165"/>
                <a:gd name="T39" fmla="*/ 109 h 137"/>
                <a:gd name="T40" fmla="*/ 119 w 165"/>
                <a:gd name="T41" fmla="*/ 117 h 137"/>
                <a:gd name="T42" fmla="*/ 101 w 165"/>
                <a:gd name="T43" fmla="*/ 126 h 137"/>
                <a:gd name="T44" fmla="*/ 91 w 165"/>
                <a:gd name="T45" fmla="*/ 132 h 137"/>
                <a:gd name="T46" fmla="*/ 56 w 165"/>
                <a:gd name="T47" fmla="*/ 88 h 137"/>
                <a:gd name="T48" fmla="*/ 23 w 165"/>
                <a:gd name="T49" fmla="*/ 61 h 137"/>
                <a:gd name="T50" fmla="*/ 5 w 165"/>
                <a:gd name="T51" fmla="*/ 51 h 137"/>
                <a:gd name="T52" fmla="*/ 10 w 165"/>
                <a:gd name="T53" fmla="*/ 3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37">
                  <a:moveTo>
                    <a:pt x="10" y="39"/>
                  </a:moveTo>
                  <a:cubicBezTo>
                    <a:pt x="16" y="43"/>
                    <a:pt x="22" y="45"/>
                    <a:pt x="28" y="48"/>
                  </a:cubicBezTo>
                  <a:cubicBezTo>
                    <a:pt x="40" y="64"/>
                    <a:pt x="67" y="77"/>
                    <a:pt x="85" y="88"/>
                  </a:cubicBezTo>
                  <a:cubicBezTo>
                    <a:pt x="86" y="94"/>
                    <a:pt x="89" y="97"/>
                    <a:pt x="92" y="102"/>
                  </a:cubicBezTo>
                  <a:cubicBezTo>
                    <a:pt x="100" y="97"/>
                    <a:pt x="105" y="89"/>
                    <a:pt x="115" y="87"/>
                  </a:cubicBezTo>
                  <a:cubicBezTo>
                    <a:pt x="116" y="86"/>
                    <a:pt x="117" y="85"/>
                    <a:pt x="119" y="84"/>
                  </a:cubicBezTo>
                  <a:cubicBezTo>
                    <a:pt x="122" y="83"/>
                    <a:pt x="125" y="83"/>
                    <a:pt x="127" y="82"/>
                  </a:cubicBezTo>
                  <a:cubicBezTo>
                    <a:pt x="132" y="79"/>
                    <a:pt x="138" y="73"/>
                    <a:pt x="143" y="69"/>
                  </a:cubicBezTo>
                  <a:cubicBezTo>
                    <a:pt x="141" y="58"/>
                    <a:pt x="144" y="64"/>
                    <a:pt x="131" y="54"/>
                  </a:cubicBezTo>
                  <a:cubicBezTo>
                    <a:pt x="130" y="53"/>
                    <a:pt x="127" y="51"/>
                    <a:pt x="127" y="51"/>
                  </a:cubicBezTo>
                  <a:cubicBezTo>
                    <a:pt x="123" y="44"/>
                    <a:pt x="116" y="42"/>
                    <a:pt x="110" y="37"/>
                  </a:cubicBezTo>
                  <a:cubicBezTo>
                    <a:pt x="106" y="34"/>
                    <a:pt x="97" y="27"/>
                    <a:pt x="97" y="27"/>
                  </a:cubicBezTo>
                  <a:cubicBezTo>
                    <a:pt x="92" y="18"/>
                    <a:pt x="88" y="12"/>
                    <a:pt x="79" y="7"/>
                  </a:cubicBezTo>
                  <a:cubicBezTo>
                    <a:pt x="73" y="18"/>
                    <a:pt x="69" y="15"/>
                    <a:pt x="56" y="13"/>
                  </a:cubicBezTo>
                  <a:cubicBezTo>
                    <a:pt x="61" y="7"/>
                    <a:pt x="68" y="2"/>
                    <a:pt x="76" y="0"/>
                  </a:cubicBezTo>
                  <a:cubicBezTo>
                    <a:pt x="95" y="1"/>
                    <a:pt x="97" y="2"/>
                    <a:pt x="112" y="4"/>
                  </a:cubicBezTo>
                  <a:cubicBezTo>
                    <a:pt x="115" y="5"/>
                    <a:pt x="118" y="5"/>
                    <a:pt x="121" y="7"/>
                  </a:cubicBezTo>
                  <a:cubicBezTo>
                    <a:pt x="128" y="12"/>
                    <a:pt x="131" y="24"/>
                    <a:pt x="136" y="30"/>
                  </a:cubicBezTo>
                  <a:cubicBezTo>
                    <a:pt x="145" y="40"/>
                    <a:pt x="152" y="53"/>
                    <a:pt x="160" y="64"/>
                  </a:cubicBezTo>
                  <a:cubicBezTo>
                    <a:pt x="165" y="87"/>
                    <a:pt x="153" y="97"/>
                    <a:pt x="134" y="109"/>
                  </a:cubicBezTo>
                  <a:cubicBezTo>
                    <a:pt x="129" y="115"/>
                    <a:pt x="126" y="115"/>
                    <a:pt x="119" y="117"/>
                  </a:cubicBezTo>
                  <a:cubicBezTo>
                    <a:pt x="114" y="121"/>
                    <a:pt x="107" y="124"/>
                    <a:pt x="101" y="126"/>
                  </a:cubicBezTo>
                  <a:cubicBezTo>
                    <a:pt x="97" y="131"/>
                    <a:pt x="98" y="137"/>
                    <a:pt x="91" y="132"/>
                  </a:cubicBezTo>
                  <a:cubicBezTo>
                    <a:pt x="84" y="115"/>
                    <a:pt x="72" y="97"/>
                    <a:pt x="56" y="88"/>
                  </a:cubicBezTo>
                  <a:cubicBezTo>
                    <a:pt x="50" y="81"/>
                    <a:pt x="32" y="66"/>
                    <a:pt x="23" y="61"/>
                  </a:cubicBezTo>
                  <a:cubicBezTo>
                    <a:pt x="18" y="55"/>
                    <a:pt x="12" y="52"/>
                    <a:pt x="5" y="51"/>
                  </a:cubicBezTo>
                  <a:cubicBezTo>
                    <a:pt x="0" y="43"/>
                    <a:pt x="6" y="47"/>
                    <a:pt x="10" y="39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07" name="Freeform 935"/>
            <p:cNvSpPr>
              <a:spLocks/>
            </p:cNvSpPr>
            <p:nvPr/>
          </p:nvSpPr>
          <p:spPr bwMode="auto">
            <a:xfrm rot="279606">
              <a:off x="1331" y="3706"/>
              <a:ext cx="239" cy="220"/>
            </a:xfrm>
            <a:custGeom>
              <a:avLst/>
              <a:gdLst>
                <a:gd name="T0" fmla="*/ 443 w 486"/>
                <a:gd name="T1" fmla="*/ 65 h 457"/>
                <a:gd name="T2" fmla="*/ 440 w 486"/>
                <a:gd name="T3" fmla="*/ 137 h 457"/>
                <a:gd name="T4" fmla="*/ 457 w 486"/>
                <a:gd name="T5" fmla="*/ 158 h 457"/>
                <a:gd name="T6" fmla="*/ 469 w 486"/>
                <a:gd name="T7" fmla="*/ 168 h 457"/>
                <a:gd name="T8" fmla="*/ 484 w 486"/>
                <a:gd name="T9" fmla="*/ 186 h 457"/>
                <a:gd name="T10" fmla="*/ 470 w 486"/>
                <a:gd name="T11" fmla="*/ 210 h 457"/>
                <a:gd name="T12" fmla="*/ 449 w 486"/>
                <a:gd name="T13" fmla="*/ 219 h 457"/>
                <a:gd name="T14" fmla="*/ 428 w 486"/>
                <a:gd name="T15" fmla="*/ 233 h 457"/>
                <a:gd name="T16" fmla="*/ 416 w 486"/>
                <a:gd name="T17" fmla="*/ 245 h 457"/>
                <a:gd name="T18" fmla="*/ 395 w 486"/>
                <a:gd name="T19" fmla="*/ 276 h 457"/>
                <a:gd name="T20" fmla="*/ 383 w 486"/>
                <a:gd name="T21" fmla="*/ 288 h 457"/>
                <a:gd name="T22" fmla="*/ 359 w 486"/>
                <a:gd name="T23" fmla="*/ 317 h 457"/>
                <a:gd name="T24" fmla="*/ 338 w 486"/>
                <a:gd name="T25" fmla="*/ 336 h 457"/>
                <a:gd name="T26" fmla="*/ 257 w 486"/>
                <a:gd name="T27" fmla="*/ 389 h 457"/>
                <a:gd name="T28" fmla="*/ 235 w 486"/>
                <a:gd name="T29" fmla="*/ 402 h 457"/>
                <a:gd name="T30" fmla="*/ 170 w 486"/>
                <a:gd name="T31" fmla="*/ 447 h 457"/>
                <a:gd name="T32" fmla="*/ 103 w 486"/>
                <a:gd name="T33" fmla="*/ 449 h 457"/>
                <a:gd name="T34" fmla="*/ 77 w 486"/>
                <a:gd name="T35" fmla="*/ 432 h 457"/>
                <a:gd name="T36" fmla="*/ 56 w 486"/>
                <a:gd name="T37" fmla="*/ 416 h 457"/>
                <a:gd name="T38" fmla="*/ 29 w 486"/>
                <a:gd name="T39" fmla="*/ 389 h 457"/>
                <a:gd name="T40" fmla="*/ 5 w 486"/>
                <a:gd name="T41" fmla="*/ 353 h 457"/>
                <a:gd name="T42" fmla="*/ 28 w 486"/>
                <a:gd name="T43" fmla="*/ 294 h 457"/>
                <a:gd name="T44" fmla="*/ 53 w 486"/>
                <a:gd name="T45" fmla="*/ 284 h 457"/>
                <a:gd name="T46" fmla="*/ 110 w 486"/>
                <a:gd name="T47" fmla="*/ 246 h 457"/>
                <a:gd name="T48" fmla="*/ 127 w 486"/>
                <a:gd name="T49" fmla="*/ 243 h 457"/>
                <a:gd name="T50" fmla="*/ 152 w 486"/>
                <a:gd name="T51" fmla="*/ 219 h 457"/>
                <a:gd name="T52" fmla="*/ 184 w 486"/>
                <a:gd name="T53" fmla="*/ 222 h 457"/>
                <a:gd name="T54" fmla="*/ 199 w 486"/>
                <a:gd name="T55" fmla="*/ 210 h 457"/>
                <a:gd name="T56" fmla="*/ 245 w 486"/>
                <a:gd name="T57" fmla="*/ 185 h 457"/>
                <a:gd name="T58" fmla="*/ 283 w 486"/>
                <a:gd name="T59" fmla="*/ 171 h 457"/>
                <a:gd name="T60" fmla="*/ 305 w 486"/>
                <a:gd name="T61" fmla="*/ 164 h 457"/>
                <a:gd name="T62" fmla="*/ 317 w 486"/>
                <a:gd name="T63" fmla="*/ 155 h 457"/>
                <a:gd name="T64" fmla="*/ 325 w 486"/>
                <a:gd name="T65" fmla="*/ 158 h 457"/>
                <a:gd name="T66" fmla="*/ 346 w 486"/>
                <a:gd name="T67" fmla="*/ 146 h 457"/>
                <a:gd name="T68" fmla="*/ 391 w 486"/>
                <a:gd name="T69" fmla="*/ 128 h 457"/>
                <a:gd name="T70" fmla="*/ 400 w 486"/>
                <a:gd name="T71" fmla="*/ 114 h 457"/>
                <a:gd name="T72" fmla="*/ 392 w 486"/>
                <a:gd name="T73" fmla="*/ 0 h 457"/>
                <a:gd name="T74" fmla="*/ 445 w 486"/>
                <a:gd name="T75" fmla="*/ 32 h 457"/>
                <a:gd name="T76" fmla="*/ 443 w 486"/>
                <a:gd name="T77" fmla="*/ 65 h 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6" h="457">
                  <a:moveTo>
                    <a:pt x="443" y="65"/>
                  </a:moveTo>
                  <a:cubicBezTo>
                    <a:pt x="442" y="82"/>
                    <a:pt x="438" y="122"/>
                    <a:pt x="440" y="137"/>
                  </a:cubicBezTo>
                  <a:cubicBezTo>
                    <a:pt x="442" y="152"/>
                    <a:pt x="452" y="153"/>
                    <a:pt x="457" y="158"/>
                  </a:cubicBezTo>
                  <a:cubicBezTo>
                    <a:pt x="461" y="163"/>
                    <a:pt x="464" y="165"/>
                    <a:pt x="469" y="168"/>
                  </a:cubicBezTo>
                  <a:cubicBezTo>
                    <a:pt x="474" y="174"/>
                    <a:pt x="479" y="180"/>
                    <a:pt x="484" y="186"/>
                  </a:cubicBezTo>
                  <a:cubicBezTo>
                    <a:pt x="486" y="195"/>
                    <a:pt x="478" y="205"/>
                    <a:pt x="470" y="210"/>
                  </a:cubicBezTo>
                  <a:cubicBezTo>
                    <a:pt x="465" y="216"/>
                    <a:pt x="456" y="218"/>
                    <a:pt x="449" y="219"/>
                  </a:cubicBezTo>
                  <a:cubicBezTo>
                    <a:pt x="442" y="224"/>
                    <a:pt x="436" y="230"/>
                    <a:pt x="428" y="233"/>
                  </a:cubicBezTo>
                  <a:cubicBezTo>
                    <a:pt x="423" y="238"/>
                    <a:pt x="422" y="242"/>
                    <a:pt x="416" y="245"/>
                  </a:cubicBezTo>
                  <a:cubicBezTo>
                    <a:pt x="409" y="255"/>
                    <a:pt x="403" y="267"/>
                    <a:pt x="395" y="276"/>
                  </a:cubicBezTo>
                  <a:cubicBezTo>
                    <a:pt x="391" y="280"/>
                    <a:pt x="386" y="283"/>
                    <a:pt x="383" y="288"/>
                  </a:cubicBezTo>
                  <a:cubicBezTo>
                    <a:pt x="376" y="298"/>
                    <a:pt x="370" y="311"/>
                    <a:pt x="359" y="317"/>
                  </a:cubicBezTo>
                  <a:cubicBezTo>
                    <a:pt x="353" y="324"/>
                    <a:pt x="346" y="331"/>
                    <a:pt x="338" y="336"/>
                  </a:cubicBezTo>
                  <a:cubicBezTo>
                    <a:pt x="326" y="351"/>
                    <a:pt x="275" y="383"/>
                    <a:pt x="257" y="389"/>
                  </a:cubicBezTo>
                  <a:cubicBezTo>
                    <a:pt x="250" y="394"/>
                    <a:pt x="242" y="396"/>
                    <a:pt x="235" y="402"/>
                  </a:cubicBezTo>
                  <a:cubicBezTo>
                    <a:pt x="217" y="418"/>
                    <a:pt x="195" y="443"/>
                    <a:pt x="170" y="447"/>
                  </a:cubicBezTo>
                  <a:cubicBezTo>
                    <a:pt x="151" y="457"/>
                    <a:pt x="117" y="449"/>
                    <a:pt x="103" y="449"/>
                  </a:cubicBezTo>
                  <a:cubicBezTo>
                    <a:pt x="94" y="444"/>
                    <a:pt x="86" y="436"/>
                    <a:pt x="77" y="432"/>
                  </a:cubicBezTo>
                  <a:cubicBezTo>
                    <a:pt x="72" y="425"/>
                    <a:pt x="63" y="420"/>
                    <a:pt x="56" y="416"/>
                  </a:cubicBezTo>
                  <a:cubicBezTo>
                    <a:pt x="49" y="407"/>
                    <a:pt x="39" y="395"/>
                    <a:pt x="29" y="389"/>
                  </a:cubicBezTo>
                  <a:cubicBezTo>
                    <a:pt x="22" y="377"/>
                    <a:pt x="13" y="364"/>
                    <a:pt x="5" y="353"/>
                  </a:cubicBezTo>
                  <a:cubicBezTo>
                    <a:pt x="0" y="327"/>
                    <a:pt x="7" y="307"/>
                    <a:pt x="28" y="294"/>
                  </a:cubicBezTo>
                  <a:cubicBezTo>
                    <a:pt x="36" y="283"/>
                    <a:pt x="42" y="284"/>
                    <a:pt x="53" y="284"/>
                  </a:cubicBezTo>
                  <a:cubicBezTo>
                    <a:pt x="67" y="278"/>
                    <a:pt x="100" y="253"/>
                    <a:pt x="110" y="246"/>
                  </a:cubicBezTo>
                  <a:cubicBezTo>
                    <a:pt x="111" y="238"/>
                    <a:pt x="120" y="246"/>
                    <a:pt x="127" y="243"/>
                  </a:cubicBezTo>
                  <a:cubicBezTo>
                    <a:pt x="134" y="236"/>
                    <a:pt x="142" y="221"/>
                    <a:pt x="152" y="219"/>
                  </a:cubicBezTo>
                  <a:cubicBezTo>
                    <a:pt x="162" y="215"/>
                    <a:pt x="176" y="223"/>
                    <a:pt x="184" y="222"/>
                  </a:cubicBezTo>
                  <a:cubicBezTo>
                    <a:pt x="188" y="217"/>
                    <a:pt x="193" y="212"/>
                    <a:pt x="199" y="210"/>
                  </a:cubicBezTo>
                  <a:cubicBezTo>
                    <a:pt x="208" y="205"/>
                    <a:pt x="231" y="191"/>
                    <a:pt x="245" y="185"/>
                  </a:cubicBezTo>
                  <a:cubicBezTo>
                    <a:pt x="259" y="179"/>
                    <a:pt x="273" y="174"/>
                    <a:pt x="283" y="171"/>
                  </a:cubicBezTo>
                  <a:cubicBezTo>
                    <a:pt x="289" y="166"/>
                    <a:pt x="297" y="165"/>
                    <a:pt x="305" y="164"/>
                  </a:cubicBezTo>
                  <a:cubicBezTo>
                    <a:pt x="310" y="162"/>
                    <a:pt x="314" y="156"/>
                    <a:pt x="317" y="155"/>
                  </a:cubicBezTo>
                  <a:cubicBezTo>
                    <a:pt x="320" y="154"/>
                    <a:pt x="320" y="159"/>
                    <a:pt x="325" y="158"/>
                  </a:cubicBezTo>
                  <a:cubicBezTo>
                    <a:pt x="327" y="150"/>
                    <a:pt x="338" y="148"/>
                    <a:pt x="346" y="146"/>
                  </a:cubicBezTo>
                  <a:cubicBezTo>
                    <a:pt x="361" y="138"/>
                    <a:pt x="373" y="129"/>
                    <a:pt x="391" y="128"/>
                  </a:cubicBezTo>
                  <a:cubicBezTo>
                    <a:pt x="392" y="120"/>
                    <a:pt x="396" y="121"/>
                    <a:pt x="400" y="114"/>
                  </a:cubicBezTo>
                  <a:cubicBezTo>
                    <a:pt x="387" y="69"/>
                    <a:pt x="392" y="82"/>
                    <a:pt x="392" y="0"/>
                  </a:cubicBezTo>
                  <a:cubicBezTo>
                    <a:pt x="415" y="40"/>
                    <a:pt x="415" y="72"/>
                    <a:pt x="445" y="32"/>
                  </a:cubicBezTo>
                  <a:cubicBezTo>
                    <a:pt x="454" y="43"/>
                    <a:pt x="443" y="54"/>
                    <a:pt x="443" y="6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08" name="Freeform 936"/>
            <p:cNvSpPr>
              <a:spLocks/>
            </p:cNvSpPr>
            <p:nvPr/>
          </p:nvSpPr>
          <p:spPr bwMode="auto">
            <a:xfrm rot="279606">
              <a:off x="1327" y="3775"/>
              <a:ext cx="244" cy="162"/>
            </a:xfrm>
            <a:custGeom>
              <a:avLst/>
              <a:gdLst>
                <a:gd name="T0" fmla="*/ 454 w 496"/>
                <a:gd name="T1" fmla="*/ 10 h 336"/>
                <a:gd name="T2" fmla="*/ 468 w 496"/>
                <a:gd name="T3" fmla="*/ 18 h 336"/>
                <a:gd name="T4" fmla="*/ 492 w 496"/>
                <a:gd name="T5" fmla="*/ 43 h 336"/>
                <a:gd name="T6" fmla="*/ 438 w 496"/>
                <a:gd name="T7" fmla="*/ 142 h 336"/>
                <a:gd name="T8" fmla="*/ 253 w 496"/>
                <a:gd name="T9" fmla="*/ 289 h 336"/>
                <a:gd name="T10" fmla="*/ 174 w 496"/>
                <a:gd name="T11" fmla="*/ 333 h 336"/>
                <a:gd name="T12" fmla="*/ 91 w 496"/>
                <a:gd name="T13" fmla="*/ 324 h 336"/>
                <a:gd name="T14" fmla="*/ 67 w 496"/>
                <a:gd name="T15" fmla="*/ 303 h 336"/>
                <a:gd name="T16" fmla="*/ 21 w 496"/>
                <a:gd name="T17" fmla="*/ 267 h 336"/>
                <a:gd name="T18" fmla="*/ 0 w 496"/>
                <a:gd name="T19" fmla="*/ 223 h 336"/>
                <a:gd name="T20" fmla="*/ 3 w 496"/>
                <a:gd name="T21" fmla="*/ 202 h 336"/>
                <a:gd name="T22" fmla="*/ 30 w 496"/>
                <a:gd name="T23" fmla="*/ 207 h 336"/>
                <a:gd name="T24" fmla="*/ 87 w 496"/>
                <a:gd name="T25" fmla="*/ 267 h 336"/>
                <a:gd name="T26" fmla="*/ 112 w 496"/>
                <a:gd name="T27" fmla="*/ 306 h 336"/>
                <a:gd name="T28" fmla="*/ 177 w 496"/>
                <a:gd name="T29" fmla="*/ 297 h 336"/>
                <a:gd name="T30" fmla="*/ 201 w 496"/>
                <a:gd name="T31" fmla="*/ 276 h 336"/>
                <a:gd name="T32" fmla="*/ 240 w 496"/>
                <a:gd name="T33" fmla="*/ 234 h 336"/>
                <a:gd name="T34" fmla="*/ 271 w 496"/>
                <a:gd name="T35" fmla="*/ 214 h 336"/>
                <a:gd name="T36" fmla="*/ 244 w 496"/>
                <a:gd name="T37" fmla="*/ 163 h 336"/>
                <a:gd name="T38" fmla="*/ 208 w 496"/>
                <a:gd name="T39" fmla="*/ 129 h 336"/>
                <a:gd name="T40" fmla="*/ 130 w 496"/>
                <a:gd name="T41" fmla="*/ 91 h 336"/>
                <a:gd name="T42" fmla="*/ 201 w 496"/>
                <a:gd name="T43" fmla="*/ 79 h 336"/>
                <a:gd name="T44" fmla="*/ 297 w 496"/>
                <a:gd name="T45" fmla="*/ 142 h 336"/>
                <a:gd name="T46" fmla="*/ 312 w 496"/>
                <a:gd name="T47" fmla="*/ 189 h 336"/>
                <a:gd name="T48" fmla="*/ 351 w 496"/>
                <a:gd name="T49" fmla="*/ 174 h 336"/>
                <a:gd name="T50" fmla="*/ 381 w 496"/>
                <a:gd name="T51" fmla="*/ 147 h 336"/>
                <a:gd name="T52" fmla="*/ 396 w 496"/>
                <a:gd name="T53" fmla="*/ 133 h 336"/>
                <a:gd name="T54" fmla="*/ 406 w 496"/>
                <a:gd name="T55" fmla="*/ 97 h 336"/>
                <a:gd name="T56" fmla="*/ 370 w 496"/>
                <a:gd name="T57" fmla="*/ 42 h 336"/>
                <a:gd name="T58" fmla="*/ 339 w 496"/>
                <a:gd name="T59" fmla="*/ 22 h 336"/>
                <a:gd name="T60" fmla="*/ 343 w 496"/>
                <a:gd name="T61" fmla="*/ 3 h 336"/>
                <a:gd name="T62" fmla="*/ 409 w 496"/>
                <a:gd name="T63" fmla="*/ 45 h 336"/>
                <a:gd name="T64" fmla="*/ 444 w 496"/>
                <a:gd name="T65" fmla="*/ 87 h 336"/>
                <a:gd name="T66" fmla="*/ 478 w 496"/>
                <a:gd name="T67" fmla="*/ 60 h 336"/>
                <a:gd name="T68" fmla="*/ 451 w 496"/>
                <a:gd name="T69" fmla="*/ 25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96" h="336">
                  <a:moveTo>
                    <a:pt x="447" y="9"/>
                  </a:moveTo>
                  <a:cubicBezTo>
                    <a:pt x="449" y="9"/>
                    <a:pt x="452" y="9"/>
                    <a:pt x="454" y="10"/>
                  </a:cubicBezTo>
                  <a:cubicBezTo>
                    <a:pt x="455" y="11"/>
                    <a:pt x="455" y="14"/>
                    <a:pt x="456" y="15"/>
                  </a:cubicBezTo>
                  <a:cubicBezTo>
                    <a:pt x="459" y="17"/>
                    <a:pt x="464" y="17"/>
                    <a:pt x="468" y="18"/>
                  </a:cubicBezTo>
                  <a:cubicBezTo>
                    <a:pt x="472" y="23"/>
                    <a:pt x="477" y="30"/>
                    <a:pt x="483" y="31"/>
                  </a:cubicBezTo>
                  <a:cubicBezTo>
                    <a:pt x="486" y="36"/>
                    <a:pt x="490" y="38"/>
                    <a:pt x="492" y="43"/>
                  </a:cubicBezTo>
                  <a:cubicBezTo>
                    <a:pt x="495" y="59"/>
                    <a:pt x="496" y="60"/>
                    <a:pt x="492" y="88"/>
                  </a:cubicBezTo>
                  <a:cubicBezTo>
                    <a:pt x="483" y="104"/>
                    <a:pt x="456" y="124"/>
                    <a:pt x="438" y="142"/>
                  </a:cubicBezTo>
                  <a:cubicBezTo>
                    <a:pt x="408" y="167"/>
                    <a:pt x="355" y="216"/>
                    <a:pt x="324" y="240"/>
                  </a:cubicBezTo>
                  <a:cubicBezTo>
                    <a:pt x="293" y="264"/>
                    <a:pt x="268" y="279"/>
                    <a:pt x="253" y="289"/>
                  </a:cubicBezTo>
                  <a:cubicBezTo>
                    <a:pt x="247" y="292"/>
                    <a:pt x="241" y="297"/>
                    <a:pt x="235" y="298"/>
                  </a:cubicBezTo>
                  <a:cubicBezTo>
                    <a:pt x="221" y="306"/>
                    <a:pt x="195" y="327"/>
                    <a:pt x="174" y="333"/>
                  </a:cubicBezTo>
                  <a:cubicBezTo>
                    <a:pt x="155" y="332"/>
                    <a:pt x="130" y="336"/>
                    <a:pt x="111" y="334"/>
                  </a:cubicBezTo>
                  <a:cubicBezTo>
                    <a:pt x="105" y="333"/>
                    <a:pt x="98" y="325"/>
                    <a:pt x="91" y="324"/>
                  </a:cubicBezTo>
                  <a:cubicBezTo>
                    <a:pt x="87" y="321"/>
                    <a:pt x="82" y="318"/>
                    <a:pt x="78" y="315"/>
                  </a:cubicBezTo>
                  <a:cubicBezTo>
                    <a:pt x="75" y="309"/>
                    <a:pt x="73" y="306"/>
                    <a:pt x="67" y="303"/>
                  </a:cubicBezTo>
                  <a:cubicBezTo>
                    <a:pt x="63" y="297"/>
                    <a:pt x="54" y="295"/>
                    <a:pt x="48" y="291"/>
                  </a:cubicBezTo>
                  <a:cubicBezTo>
                    <a:pt x="41" y="284"/>
                    <a:pt x="29" y="275"/>
                    <a:pt x="21" y="267"/>
                  </a:cubicBezTo>
                  <a:cubicBezTo>
                    <a:pt x="16" y="260"/>
                    <a:pt x="13" y="243"/>
                    <a:pt x="6" y="238"/>
                  </a:cubicBezTo>
                  <a:cubicBezTo>
                    <a:pt x="3" y="233"/>
                    <a:pt x="1" y="229"/>
                    <a:pt x="0" y="223"/>
                  </a:cubicBezTo>
                  <a:cubicBezTo>
                    <a:pt x="0" y="214"/>
                    <a:pt x="0" y="204"/>
                    <a:pt x="1" y="195"/>
                  </a:cubicBezTo>
                  <a:cubicBezTo>
                    <a:pt x="1" y="193"/>
                    <a:pt x="2" y="200"/>
                    <a:pt x="3" y="202"/>
                  </a:cubicBezTo>
                  <a:cubicBezTo>
                    <a:pt x="4" y="204"/>
                    <a:pt x="10" y="205"/>
                    <a:pt x="12" y="205"/>
                  </a:cubicBezTo>
                  <a:cubicBezTo>
                    <a:pt x="19" y="208"/>
                    <a:pt x="23" y="204"/>
                    <a:pt x="30" y="207"/>
                  </a:cubicBezTo>
                  <a:cubicBezTo>
                    <a:pt x="31" y="241"/>
                    <a:pt x="26" y="235"/>
                    <a:pt x="54" y="241"/>
                  </a:cubicBezTo>
                  <a:cubicBezTo>
                    <a:pt x="58" y="265"/>
                    <a:pt x="62" y="264"/>
                    <a:pt x="87" y="267"/>
                  </a:cubicBezTo>
                  <a:cubicBezTo>
                    <a:pt x="88" y="281"/>
                    <a:pt x="87" y="290"/>
                    <a:pt x="100" y="297"/>
                  </a:cubicBezTo>
                  <a:cubicBezTo>
                    <a:pt x="104" y="302"/>
                    <a:pt x="107" y="303"/>
                    <a:pt x="112" y="306"/>
                  </a:cubicBezTo>
                  <a:cubicBezTo>
                    <a:pt x="136" y="305"/>
                    <a:pt x="148" y="303"/>
                    <a:pt x="168" y="300"/>
                  </a:cubicBezTo>
                  <a:cubicBezTo>
                    <a:pt x="171" y="299"/>
                    <a:pt x="174" y="299"/>
                    <a:pt x="177" y="297"/>
                  </a:cubicBezTo>
                  <a:cubicBezTo>
                    <a:pt x="181" y="294"/>
                    <a:pt x="183" y="288"/>
                    <a:pt x="187" y="285"/>
                  </a:cubicBezTo>
                  <a:cubicBezTo>
                    <a:pt x="191" y="278"/>
                    <a:pt x="195" y="280"/>
                    <a:pt x="201" y="276"/>
                  </a:cubicBezTo>
                  <a:cubicBezTo>
                    <a:pt x="204" y="271"/>
                    <a:pt x="213" y="264"/>
                    <a:pt x="213" y="264"/>
                  </a:cubicBezTo>
                  <a:cubicBezTo>
                    <a:pt x="221" y="251"/>
                    <a:pt x="222" y="238"/>
                    <a:pt x="240" y="234"/>
                  </a:cubicBezTo>
                  <a:cubicBezTo>
                    <a:pt x="249" y="227"/>
                    <a:pt x="255" y="218"/>
                    <a:pt x="267" y="216"/>
                  </a:cubicBezTo>
                  <a:cubicBezTo>
                    <a:pt x="268" y="215"/>
                    <a:pt x="270" y="215"/>
                    <a:pt x="271" y="214"/>
                  </a:cubicBezTo>
                  <a:cubicBezTo>
                    <a:pt x="284" y="203"/>
                    <a:pt x="262" y="177"/>
                    <a:pt x="253" y="169"/>
                  </a:cubicBezTo>
                  <a:cubicBezTo>
                    <a:pt x="250" y="166"/>
                    <a:pt x="247" y="165"/>
                    <a:pt x="244" y="163"/>
                  </a:cubicBezTo>
                  <a:cubicBezTo>
                    <a:pt x="239" y="152"/>
                    <a:pt x="230" y="145"/>
                    <a:pt x="220" y="139"/>
                  </a:cubicBezTo>
                  <a:cubicBezTo>
                    <a:pt x="216" y="134"/>
                    <a:pt x="213" y="132"/>
                    <a:pt x="208" y="129"/>
                  </a:cubicBezTo>
                  <a:cubicBezTo>
                    <a:pt x="198" y="122"/>
                    <a:pt x="175" y="114"/>
                    <a:pt x="162" y="108"/>
                  </a:cubicBezTo>
                  <a:cubicBezTo>
                    <a:pt x="149" y="109"/>
                    <a:pt x="100" y="106"/>
                    <a:pt x="130" y="91"/>
                  </a:cubicBezTo>
                  <a:cubicBezTo>
                    <a:pt x="133" y="85"/>
                    <a:pt x="144" y="77"/>
                    <a:pt x="151" y="76"/>
                  </a:cubicBezTo>
                  <a:cubicBezTo>
                    <a:pt x="163" y="74"/>
                    <a:pt x="185" y="74"/>
                    <a:pt x="201" y="79"/>
                  </a:cubicBezTo>
                  <a:cubicBezTo>
                    <a:pt x="219" y="88"/>
                    <a:pt x="232" y="95"/>
                    <a:pt x="249" y="105"/>
                  </a:cubicBezTo>
                  <a:cubicBezTo>
                    <a:pt x="265" y="113"/>
                    <a:pt x="289" y="134"/>
                    <a:pt x="297" y="142"/>
                  </a:cubicBezTo>
                  <a:cubicBezTo>
                    <a:pt x="307" y="154"/>
                    <a:pt x="310" y="163"/>
                    <a:pt x="312" y="171"/>
                  </a:cubicBezTo>
                  <a:cubicBezTo>
                    <a:pt x="314" y="179"/>
                    <a:pt x="310" y="185"/>
                    <a:pt x="312" y="189"/>
                  </a:cubicBezTo>
                  <a:cubicBezTo>
                    <a:pt x="316" y="194"/>
                    <a:pt x="317" y="196"/>
                    <a:pt x="324" y="195"/>
                  </a:cubicBezTo>
                  <a:cubicBezTo>
                    <a:pt x="331" y="186"/>
                    <a:pt x="341" y="180"/>
                    <a:pt x="351" y="174"/>
                  </a:cubicBezTo>
                  <a:cubicBezTo>
                    <a:pt x="355" y="169"/>
                    <a:pt x="364" y="162"/>
                    <a:pt x="364" y="162"/>
                  </a:cubicBezTo>
                  <a:cubicBezTo>
                    <a:pt x="368" y="155"/>
                    <a:pt x="374" y="152"/>
                    <a:pt x="381" y="147"/>
                  </a:cubicBezTo>
                  <a:cubicBezTo>
                    <a:pt x="382" y="146"/>
                    <a:pt x="385" y="144"/>
                    <a:pt x="385" y="144"/>
                  </a:cubicBezTo>
                  <a:cubicBezTo>
                    <a:pt x="388" y="138"/>
                    <a:pt x="390" y="136"/>
                    <a:pt x="396" y="133"/>
                  </a:cubicBezTo>
                  <a:cubicBezTo>
                    <a:pt x="401" y="126"/>
                    <a:pt x="404" y="122"/>
                    <a:pt x="411" y="118"/>
                  </a:cubicBezTo>
                  <a:cubicBezTo>
                    <a:pt x="412" y="109"/>
                    <a:pt x="411" y="105"/>
                    <a:pt x="406" y="97"/>
                  </a:cubicBezTo>
                  <a:cubicBezTo>
                    <a:pt x="404" y="85"/>
                    <a:pt x="405" y="73"/>
                    <a:pt x="393" y="67"/>
                  </a:cubicBezTo>
                  <a:cubicBezTo>
                    <a:pt x="388" y="57"/>
                    <a:pt x="380" y="48"/>
                    <a:pt x="370" y="42"/>
                  </a:cubicBezTo>
                  <a:cubicBezTo>
                    <a:pt x="366" y="36"/>
                    <a:pt x="365" y="34"/>
                    <a:pt x="358" y="33"/>
                  </a:cubicBezTo>
                  <a:cubicBezTo>
                    <a:pt x="351" y="29"/>
                    <a:pt x="347" y="24"/>
                    <a:pt x="339" y="22"/>
                  </a:cubicBezTo>
                  <a:cubicBezTo>
                    <a:pt x="332" y="18"/>
                    <a:pt x="330" y="14"/>
                    <a:pt x="322" y="12"/>
                  </a:cubicBezTo>
                  <a:cubicBezTo>
                    <a:pt x="329" y="9"/>
                    <a:pt x="335" y="4"/>
                    <a:pt x="343" y="3"/>
                  </a:cubicBezTo>
                  <a:cubicBezTo>
                    <a:pt x="349" y="0"/>
                    <a:pt x="354" y="1"/>
                    <a:pt x="361" y="0"/>
                  </a:cubicBezTo>
                  <a:cubicBezTo>
                    <a:pt x="372" y="7"/>
                    <a:pt x="400" y="35"/>
                    <a:pt x="409" y="45"/>
                  </a:cubicBezTo>
                  <a:cubicBezTo>
                    <a:pt x="421" y="58"/>
                    <a:pt x="426" y="84"/>
                    <a:pt x="432" y="91"/>
                  </a:cubicBezTo>
                  <a:cubicBezTo>
                    <a:pt x="438" y="98"/>
                    <a:pt x="438" y="90"/>
                    <a:pt x="444" y="87"/>
                  </a:cubicBezTo>
                  <a:cubicBezTo>
                    <a:pt x="450" y="80"/>
                    <a:pt x="458" y="74"/>
                    <a:pt x="466" y="70"/>
                  </a:cubicBezTo>
                  <a:cubicBezTo>
                    <a:pt x="469" y="65"/>
                    <a:pt x="473" y="63"/>
                    <a:pt x="478" y="60"/>
                  </a:cubicBezTo>
                  <a:cubicBezTo>
                    <a:pt x="482" y="50"/>
                    <a:pt x="473" y="38"/>
                    <a:pt x="463" y="36"/>
                  </a:cubicBezTo>
                  <a:cubicBezTo>
                    <a:pt x="458" y="32"/>
                    <a:pt x="456" y="28"/>
                    <a:pt x="451" y="25"/>
                  </a:cubicBezTo>
                  <a:cubicBezTo>
                    <a:pt x="442" y="14"/>
                    <a:pt x="443" y="19"/>
                    <a:pt x="447" y="9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09" name="Freeform 937"/>
            <p:cNvSpPr>
              <a:spLocks/>
            </p:cNvSpPr>
            <p:nvPr/>
          </p:nvSpPr>
          <p:spPr bwMode="auto">
            <a:xfrm rot="279606">
              <a:off x="1542" y="3734"/>
              <a:ext cx="13" cy="62"/>
            </a:xfrm>
            <a:custGeom>
              <a:avLst/>
              <a:gdLst>
                <a:gd name="T0" fmla="*/ 26 w 28"/>
                <a:gd name="T1" fmla="*/ 0 h 129"/>
                <a:gd name="T2" fmla="*/ 20 w 28"/>
                <a:gd name="T3" fmla="*/ 114 h 129"/>
                <a:gd name="T4" fmla="*/ 14 w 28"/>
                <a:gd name="T5" fmla="*/ 129 h 129"/>
                <a:gd name="T6" fmla="*/ 17 w 28"/>
                <a:gd name="T7" fmla="*/ 51 h 129"/>
                <a:gd name="T8" fmla="*/ 26 w 28"/>
                <a:gd name="T9" fmla="*/ 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" h="129">
                  <a:moveTo>
                    <a:pt x="26" y="0"/>
                  </a:moveTo>
                  <a:cubicBezTo>
                    <a:pt x="26" y="38"/>
                    <a:pt x="28" y="77"/>
                    <a:pt x="20" y="114"/>
                  </a:cubicBezTo>
                  <a:cubicBezTo>
                    <a:pt x="13" y="103"/>
                    <a:pt x="15" y="124"/>
                    <a:pt x="14" y="129"/>
                  </a:cubicBezTo>
                  <a:cubicBezTo>
                    <a:pt x="1" y="122"/>
                    <a:pt x="0" y="63"/>
                    <a:pt x="17" y="51"/>
                  </a:cubicBezTo>
                  <a:cubicBezTo>
                    <a:pt x="18" y="42"/>
                    <a:pt x="19" y="0"/>
                    <a:pt x="26" y="0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10" name="Freeform 938"/>
            <p:cNvSpPr>
              <a:spLocks/>
            </p:cNvSpPr>
            <p:nvPr/>
          </p:nvSpPr>
          <p:spPr bwMode="auto">
            <a:xfrm rot="279606">
              <a:off x="1335" y="3844"/>
              <a:ext cx="32" cy="24"/>
            </a:xfrm>
            <a:custGeom>
              <a:avLst/>
              <a:gdLst>
                <a:gd name="T0" fmla="*/ 63 w 64"/>
                <a:gd name="T1" fmla="*/ 1 h 50"/>
                <a:gd name="T2" fmla="*/ 62 w 64"/>
                <a:gd name="T3" fmla="*/ 7 h 50"/>
                <a:gd name="T4" fmla="*/ 50 w 64"/>
                <a:gd name="T5" fmla="*/ 9 h 50"/>
                <a:gd name="T6" fmla="*/ 23 w 64"/>
                <a:gd name="T7" fmla="*/ 27 h 50"/>
                <a:gd name="T8" fmla="*/ 15 w 64"/>
                <a:gd name="T9" fmla="*/ 39 h 50"/>
                <a:gd name="T10" fmla="*/ 17 w 64"/>
                <a:gd name="T11" fmla="*/ 33 h 50"/>
                <a:gd name="T12" fmla="*/ 27 w 64"/>
                <a:gd name="T13" fmla="*/ 18 h 50"/>
                <a:gd name="T14" fmla="*/ 39 w 64"/>
                <a:gd name="T15" fmla="*/ 9 h 50"/>
                <a:gd name="T16" fmla="*/ 63 w 64"/>
                <a:gd name="T1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50">
                  <a:moveTo>
                    <a:pt x="63" y="1"/>
                  </a:moveTo>
                  <a:cubicBezTo>
                    <a:pt x="63" y="3"/>
                    <a:pt x="64" y="6"/>
                    <a:pt x="62" y="7"/>
                  </a:cubicBezTo>
                  <a:cubicBezTo>
                    <a:pt x="59" y="9"/>
                    <a:pt x="54" y="8"/>
                    <a:pt x="50" y="9"/>
                  </a:cubicBezTo>
                  <a:cubicBezTo>
                    <a:pt x="41" y="12"/>
                    <a:pt x="30" y="22"/>
                    <a:pt x="23" y="27"/>
                  </a:cubicBezTo>
                  <a:cubicBezTo>
                    <a:pt x="20" y="33"/>
                    <a:pt x="22" y="36"/>
                    <a:pt x="15" y="39"/>
                  </a:cubicBezTo>
                  <a:cubicBezTo>
                    <a:pt x="7" y="50"/>
                    <a:pt x="0" y="36"/>
                    <a:pt x="17" y="33"/>
                  </a:cubicBezTo>
                  <a:cubicBezTo>
                    <a:pt x="19" y="25"/>
                    <a:pt x="19" y="19"/>
                    <a:pt x="27" y="18"/>
                  </a:cubicBezTo>
                  <a:cubicBezTo>
                    <a:pt x="30" y="11"/>
                    <a:pt x="32" y="10"/>
                    <a:pt x="39" y="9"/>
                  </a:cubicBezTo>
                  <a:cubicBezTo>
                    <a:pt x="52" y="4"/>
                    <a:pt x="46" y="0"/>
                    <a:pt x="63" y="1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11" name="Freeform 939"/>
            <p:cNvSpPr>
              <a:spLocks/>
            </p:cNvSpPr>
            <p:nvPr/>
          </p:nvSpPr>
          <p:spPr bwMode="auto">
            <a:xfrm rot="279606">
              <a:off x="1362" y="3866"/>
              <a:ext cx="42" cy="36"/>
            </a:xfrm>
            <a:custGeom>
              <a:avLst/>
              <a:gdLst>
                <a:gd name="T0" fmla="*/ 85 w 85"/>
                <a:gd name="T1" fmla="*/ 6 h 74"/>
                <a:gd name="T2" fmla="*/ 55 w 85"/>
                <a:gd name="T3" fmla="*/ 15 h 74"/>
                <a:gd name="T4" fmla="*/ 39 w 85"/>
                <a:gd name="T5" fmla="*/ 24 h 74"/>
                <a:gd name="T6" fmla="*/ 24 w 85"/>
                <a:gd name="T7" fmla="*/ 39 h 74"/>
                <a:gd name="T8" fmla="*/ 16 w 85"/>
                <a:gd name="T9" fmla="*/ 51 h 74"/>
                <a:gd name="T10" fmla="*/ 6 w 85"/>
                <a:gd name="T11" fmla="*/ 66 h 74"/>
                <a:gd name="T12" fmla="*/ 16 w 85"/>
                <a:gd name="T13" fmla="*/ 32 h 74"/>
                <a:gd name="T14" fmla="*/ 48 w 85"/>
                <a:gd name="T15" fmla="*/ 9 h 74"/>
                <a:gd name="T16" fmla="*/ 81 w 85"/>
                <a:gd name="T17" fmla="*/ 3 h 74"/>
                <a:gd name="T18" fmla="*/ 85 w 85"/>
                <a:gd name="T19" fmla="*/ 6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5" h="74">
                  <a:moveTo>
                    <a:pt x="85" y="6"/>
                  </a:moveTo>
                  <a:cubicBezTo>
                    <a:pt x="72" y="13"/>
                    <a:pt x="72" y="14"/>
                    <a:pt x="55" y="15"/>
                  </a:cubicBezTo>
                  <a:cubicBezTo>
                    <a:pt x="54" y="22"/>
                    <a:pt x="46" y="23"/>
                    <a:pt x="39" y="24"/>
                  </a:cubicBezTo>
                  <a:cubicBezTo>
                    <a:pt x="31" y="27"/>
                    <a:pt x="29" y="32"/>
                    <a:pt x="24" y="39"/>
                  </a:cubicBezTo>
                  <a:cubicBezTo>
                    <a:pt x="22" y="46"/>
                    <a:pt x="23" y="50"/>
                    <a:pt x="16" y="51"/>
                  </a:cubicBezTo>
                  <a:cubicBezTo>
                    <a:pt x="8" y="57"/>
                    <a:pt x="16" y="74"/>
                    <a:pt x="6" y="66"/>
                  </a:cubicBezTo>
                  <a:cubicBezTo>
                    <a:pt x="0" y="54"/>
                    <a:pt x="9" y="41"/>
                    <a:pt x="16" y="32"/>
                  </a:cubicBezTo>
                  <a:cubicBezTo>
                    <a:pt x="22" y="15"/>
                    <a:pt x="31" y="13"/>
                    <a:pt x="48" y="9"/>
                  </a:cubicBezTo>
                  <a:cubicBezTo>
                    <a:pt x="66" y="0"/>
                    <a:pt x="47" y="2"/>
                    <a:pt x="81" y="3"/>
                  </a:cubicBezTo>
                  <a:cubicBezTo>
                    <a:pt x="84" y="9"/>
                    <a:pt x="83" y="10"/>
                    <a:pt x="85" y="6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12" name="Freeform 940"/>
            <p:cNvSpPr>
              <a:spLocks/>
            </p:cNvSpPr>
            <p:nvPr/>
          </p:nvSpPr>
          <p:spPr bwMode="auto">
            <a:xfrm rot="279606">
              <a:off x="1344" y="3855"/>
              <a:ext cx="36" cy="35"/>
            </a:xfrm>
            <a:custGeom>
              <a:avLst/>
              <a:gdLst>
                <a:gd name="T0" fmla="*/ 73 w 73"/>
                <a:gd name="T1" fmla="*/ 0 h 72"/>
                <a:gd name="T2" fmla="*/ 65 w 73"/>
                <a:gd name="T3" fmla="*/ 11 h 72"/>
                <a:gd name="T4" fmla="*/ 43 w 73"/>
                <a:gd name="T5" fmla="*/ 23 h 72"/>
                <a:gd name="T6" fmla="*/ 32 w 73"/>
                <a:gd name="T7" fmla="*/ 33 h 72"/>
                <a:gd name="T8" fmla="*/ 19 w 73"/>
                <a:gd name="T9" fmla="*/ 41 h 72"/>
                <a:gd name="T10" fmla="*/ 2 w 73"/>
                <a:gd name="T11" fmla="*/ 54 h 72"/>
                <a:gd name="T12" fmla="*/ 16 w 73"/>
                <a:gd name="T13" fmla="*/ 47 h 72"/>
                <a:gd name="T14" fmla="*/ 17 w 73"/>
                <a:gd name="T15" fmla="*/ 42 h 72"/>
                <a:gd name="T16" fmla="*/ 31 w 73"/>
                <a:gd name="T17" fmla="*/ 33 h 72"/>
                <a:gd name="T18" fmla="*/ 65 w 73"/>
                <a:gd name="T19" fmla="*/ 12 h 72"/>
                <a:gd name="T20" fmla="*/ 73 w 73"/>
                <a:gd name="T21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3" h="72">
                  <a:moveTo>
                    <a:pt x="73" y="0"/>
                  </a:moveTo>
                  <a:cubicBezTo>
                    <a:pt x="66" y="3"/>
                    <a:pt x="64" y="3"/>
                    <a:pt x="65" y="11"/>
                  </a:cubicBezTo>
                  <a:cubicBezTo>
                    <a:pt x="51" y="12"/>
                    <a:pt x="56" y="19"/>
                    <a:pt x="43" y="23"/>
                  </a:cubicBezTo>
                  <a:cubicBezTo>
                    <a:pt x="36" y="27"/>
                    <a:pt x="40" y="31"/>
                    <a:pt x="32" y="33"/>
                  </a:cubicBezTo>
                  <a:cubicBezTo>
                    <a:pt x="28" y="36"/>
                    <a:pt x="23" y="38"/>
                    <a:pt x="19" y="41"/>
                  </a:cubicBezTo>
                  <a:cubicBezTo>
                    <a:pt x="16" y="72"/>
                    <a:pt x="23" y="57"/>
                    <a:pt x="2" y="54"/>
                  </a:cubicBezTo>
                  <a:cubicBezTo>
                    <a:pt x="6" y="41"/>
                    <a:pt x="0" y="54"/>
                    <a:pt x="16" y="47"/>
                  </a:cubicBezTo>
                  <a:cubicBezTo>
                    <a:pt x="18" y="46"/>
                    <a:pt x="16" y="43"/>
                    <a:pt x="17" y="42"/>
                  </a:cubicBezTo>
                  <a:cubicBezTo>
                    <a:pt x="19" y="39"/>
                    <a:pt x="28" y="35"/>
                    <a:pt x="31" y="33"/>
                  </a:cubicBezTo>
                  <a:cubicBezTo>
                    <a:pt x="38" y="23"/>
                    <a:pt x="53" y="15"/>
                    <a:pt x="65" y="12"/>
                  </a:cubicBezTo>
                  <a:cubicBezTo>
                    <a:pt x="68" y="7"/>
                    <a:pt x="71" y="5"/>
                    <a:pt x="73" y="0"/>
                  </a:cubicBez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13" name="Freeform 941"/>
            <p:cNvSpPr>
              <a:spLocks/>
            </p:cNvSpPr>
            <p:nvPr/>
          </p:nvSpPr>
          <p:spPr bwMode="auto">
            <a:xfrm rot="279606">
              <a:off x="1331" y="3714"/>
              <a:ext cx="199" cy="154"/>
            </a:xfrm>
            <a:custGeom>
              <a:avLst/>
              <a:gdLst>
                <a:gd name="T0" fmla="*/ 405 w 405"/>
                <a:gd name="T1" fmla="*/ 0 h 320"/>
                <a:gd name="T2" fmla="*/ 398 w 405"/>
                <a:gd name="T3" fmla="*/ 66 h 320"/>
                <a:gd name="T4" fmla="*/ 398 w 405"/>
                <a:gd name="T5" fmla="*/ 102 h 320"/>
                <a:gd name="T6" fmla="*/ 356 w 405"/>
                <a:gd name="T7" fmla="*/ 120 h 320"/>
                <a:gd name="T8" fmla="*/ 321 w 405"/>
                <a:gd name="T9" fmla="*/ 134 h 320"/>
                <a:gd name="T10" fmla="*/ 290 w 405"/>
                <a:gd name="T11" fmla="*/ 147 h 320"/>
                <a:gd name="T12" fmla="*/ 267 w 405"/>
                <a:gd name="T13" fmla="*/ 159 h 320"/>
                <a:gd name="T14" fmla="*/ 234 w 405"/>
                <a:gd name="T15" fmla="*/ 167 h 320"/>
                <a:gd name="T16" fmla="*/ 225 w 405"/>
                <a:gd name="T17" fmla="*/ 177 h 320"/>
                <a:gd name="T18" fmla="*/ 209 w 405"/>
                <a:gd name="T19" fmla="*/ 183 h 320"/>
                <a:gd name="T20" fmla="*/ 195 w 405"/>
                <a:gd name="T21" fmla="*/ 200 h 320"/>
                <a:gd name="T22" fmla="*/ 171 w 405"/>
                <a:gd name="T23" fmla="*/ 195 h 320"/>
                <a:gd name="T24" fmla="*/ 149 w 405"/>
                <a:gd name="T25" fmla="*/ 201 h 320"/>
                <a:gd name="T26" fmla="*/ 134 w 405"/>
                <a:gd name="T27" fmla="*/ 209 h 320"/>
                <a:gd name="T28" fmla="*/ 123 w 405"/>
                <a:gd name="T29" fmla="*/ 222 h 320"/>
                <a:gd name="T30" fmla="*/ 116 w 405"/>
                <a:gd name="T31" fmla="*/ 231 h 320"/>
                <a:gd name="T32" fmla="*/ 104 w 405"/>
                <a:gd name="T33" fmla="*/ 233 h 320"/>
                <a:gd name="T34" fmla="*/ 87 w 405"/>
                <a:gd name="T35" fmla="*/ 248 h 320"/>
                <a:gd name="T36" fmla="*/ 75 w 405"/>
                <a:gd name="T37" fmla="*/ 260 h 320"/>
                <a:gd name="T38" fmla="*/ 56 w 405"/>
                <a:gd name="T39" fmla="*/ 261 h 320"/>
                <a:gd name="T40" fmla="*/ 30 w 405"/>
                <a:gd name="T41" fmla="*/ 276 h 320"/>
                <a:gd name="T42" fmla="*/ 12 w 405"/>
                <a:gd name="T43" fmla="*/ 291 h 320"/>
                <a:gd name="T44" fmla="*/ 0 w 405"/>
                <a:gd name="T45" fmla="*/ 32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05" h="320">
                  <a:moveTo>
                    <a:pt x="405" y="0"/>
                  </a:moveTo>
                  <a:cubicBezTo>
                    <a:pt x="396" y="12"/>
                    <a:pt x="399" y="49"/>
                    <a:pt x="398" y="66"/>
                  </a:cubicBezTo>
                  <a:cubicBezTo>
                    <a:pt x="397" y="83"/>
                    <a:pt x="405" y="93"/>
                    <a:pt x="398" y="102"/>
                  </a:cubicBezTo>
                  <a:cubicBezTo>
                    <a:pt x="391" y="111"/>
                    <a:pt x="369" y="115"/>
                    <a:pt x="356" y="120"/>
                  </a:cubicBezTo>
                  <a:cubicBezTo>
                    <a:pt x="343" y="125"/>
                    <a:pt x="332" y="130"/>
                    <a:pt x="321" y="134"/>
                  </a:cubicBezTo>
                  <a:cubicBezTo>
                    <a:pt x="310" y="138"/>
                    <a:pt x="299" y="143"/>
                    <a:pt x="290" y="147"/>
                  </a:cubicBezTo>
                  <a:cubicBezTo>
                    <a:pt x="282" y="150"/>
                    <a:pt x="276" y="157"/>
                    <a:pt x="267" y="159"/>
                  </a:cubicBezTo>
                  <a:cubicBezTo>
                    <a:pt x="257" y="166"/>
                    <a:pt x="246" y="166"/>
                    <a:pt x="234" y="167"/>
                  </a:cubicBezTo>
                  <a:cubicBezTo>
                    <a:pt x="230" y="173"/>
                    <a:pt x="232" y="176"/>
                    <a:pt x="225" y="177"/>
                  </a:cubicBezTo>
                  <a:cubicBezTo>
                    <a:pt x="220" y="181"/>
                    <a:pt x="215" y="182"/>
                    <a:pt x="209" y="183"/>
                  </a:cubicBezTo>
                  <a:cubicBezTo>
                    <a:pt x="204" y="185"/>
                    <a:pt x="201" y="198"/>
                    <a:pt x="195" y="200"/>
                  </a:cubicBezTo>
                  <a:cubicBezTo>
                    <a:pt x="189" y="202"/>
                    <a:pt x="179" y="195"/>
                    <a:pt x="171" y="195"/>
                  </a:cubicBezTo>
                  <a:cubicBezTo>
                    <a:pt x="163" y="201"/>
                    <a:pt x="160" y="200"/>
                    <a:pt x="149" y="201"/>
                  </a:cubicBezTo>
                  <a:cubicBezTo>
                    <a:pt x="142" y="204"/>
                    <a:pt x="141" y="207"/>
                    <a:pt x="134" y="209"/>
                  </a:cubicBezTo>
                  <a:cubicBezTo>
                    <a:pt x="129" y="212"/>
                    <a:pt x="128" y="219"/>
                    <a:pt x="123" y="222"/>
                  </a:cubicBezTo>
                  <a:cubicBezTo>
                    <a:pt x="119" y="225"/>
                    <a:pt x="119" y="229"/>
                    <a:pt x="116" y="231"/>
                  </a:cubicBezTo>
                  <a:cubicBezTo>
                    <a:pt x="113" y="233"/>
                    <a:pt x="109" y="230"/>
                    <a:pt x="104" y="233"/>
                  </a:cubicBezTo>
                  <a:cubicBezTo>
                    <a:pt x="99" y="236"/>
                    <a:pt x="92" y="243"/>
                    <a:pt x="87" y="248"/>
                  </a:cubicBezTo>
                  <a:cubicBezTo>
                    <a:pt x="82" y="252"/>
                    <a:pt x="79" y="258"/>
                    <a:pt x="75" y="260"/>
                  </a:cubicBezTo>
                  <a:cubicBezTo>
                    <a:pt x="70" y="262"/>
                    <a:pt x="61" y="260"/>
                    <a:pt x="56" y="261"/>
                  </a:cubicBezTo>
                  <a:cubicBezTo>
                    <a:pt x="49" y="264"/>
                    <a:pt x="38" y="271"/>
                    <a:pt x="30" y="276"/>
                  </a:cubicBezTo>
                  <a:cubicBezTo>
                    <a:pt x="25" y="281"/>
                    <a:pt x="17" y="284"/>
                    <a:pt x="12" y="291"/>
                  </a:cubicBezTo>
                  <a:cubicBezTo>
                    <a:pt x="7" y="298"/>
                    <a:pt x="2" y="314"/>
                    <a:pt x="0" y="32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14" name="Freeform 942"/>
            <p:cNvSpPr>
              <a:spLocks/>
            </p:cNvSpPr>
            <p:nvPr/>
          </p:nvSpPr>
          <p:spPr bwMode="auto">
            <a:xfrm rot="279606">
              <a:off x="1374" y="3831"/>
              <a:ext cx="76" cy="83"/>
            </a:xfrm>
            <a:custGeom>
              <a:avLst/>
              <a:gdLst>
                <a:gd name="T0" fmla="*/ 40 w 156"/>
                <a:gd name="T1" fmla="*/ 2 h 173"/>
                <a:gd name="T2" fmla="*/ 66 w 156"/>
                <a:gd name="T3" fmla="*/ 7 h 173"/>
                <a:gd name="T4" fmla="*/ 78 w 156"/>
                <a:gd name="T5" fmla="*/ 17 h 173"/>
                <a:gd name="T6" fmla="*/ 100 w 156"/>
                <a:gd name="T7" fmla="*/ 32 h 173"/>
                <a:gd name="T8" fmla="*/ 129 w 156"/>
                <a:gd name="T9" fmla="*/ 56 h 173"/>
                <a:gd name="T10" fmla="*/ 144 w 156"/>
                <a:gd name="T11" fmla="*/ 73 h 173"/>
                <a:gd name="T12" fmla="*/ 118 w 156"/>
                <a:gd name="T13" fmla="*/ 94 h 173"/>
                <a:gd name="T14" fmla="*/ 102 w 156"/>
                <a:gd name="T15" fmla="*/ 113 h 173"/>
                <a:gd name="T16" fmla="*/ 61 w 156"/>
                <a:gd name="T17" fmla="*/ 140 h 173"/>
                <a:gd name="T18" fmla="*/ 43 w 156"/>
                <a:gd name="T19" fmla="*/ 149 h 173"/>
                <a:gd name="T20" fmla="*/ 60 w 156"/>
                <a:gd name="T21" fmla="*/ 116 h 173"/>
                <a:gd name="T22" fmla="*/ 46 w 156"/>
                <a:gd name="T23" fmla="*/ 110 h 173"/>
                <a:gd name="T24" fmla="*/ 18 w 156"/>
                <a:gd name="T25" fmla="*/ 110 h 173"/>
                <a:gd name="T26" fmla="*/ 0 w 156"/>
                <a:gd name="T27" fmla="*/ 145 h 173"/>
                <a:gd name="T28" fmla="*/ 15 w 156"/>
                <a:gd name="T29" fmla="*/ 170 h 173"/>
                <a:gd name="T30" fmla="*/ 54 w 156"/>
                <a:gd name="T31" fmla="*/ 170 h 173"/>
                <a:gd name="T32" fmla="*/ 64 w 156"/>
                <a:gd name="T33" fmla="*/ 161 h 173"/>
                <a:gd name="T34" fmla="*/ 82 w 156"/>
                <a:gd name="T35" fmla="*/ 140 h 173"/>
                <a:gd name="T36" fmla="*/ 96 w 156"/>
                <a:gd name="T37" fmla="*/ 130 h 173"/>
                <a:gd name="T38" fmla="*/ 100 w 156"/>
                <a:gd name="T39" fmla="*/ 127 h 173"/>
                <a:gd name="T40" fmla="*/ 109 w 156"/>
                <a:gd name="T41" fmla="*/ 116 h 173"/>
                <a:gd name="T42" fmla="*/ 120 w 156"/>
                <a:gd name="T43" fmla="*/ 106 h 173"/>
                <a:gd name="T44" fmla="*/ 156 w 156"/>
                <a:gd name="T45" fmla="*/ 91 h 173"/>
                <a:gd name="T46" fmla="*/ 145 w 156"/>
                <a:gd name="T47" fmla="*/ 55 h 173"/>
                <a:gd name="T48" fmla="*/ 109 w 156"/>
                <a:gd name="T49" fmla="*/ 31 h 173"/>
                <a:gd name="T50" fmla="*/ 96 w 156"/>
                <a:gd name="T51" fmla="*/ 25 h 173"/>
                <a:gd name="T52" fmla="*/ 60 w 156"/>
                <a:gd name="T53" fmla="*/ 4 h 173"/>
                <a:gd name="T54" fmla="*/ 40 w 156"/>
                <a:gd name="T55" fmla="*/ 2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6" h="173">
                  <a:moveTo>
                    <a:pt x="40" y="2"/>
                  </a:moveTo>
                  <a:cubicBezTo>
                    <a:pt x="49" y="4"/>
                    <a:pt x="66" y="7"/>
                    <a:pt x="66" y="7"/>
                  </a:cubicBezTo>
                  <a:cubicBezTo>
                    <a:pt x="74" y="17"/>
                    <a:pt x="69" y="15"/>
                    <a:pt x="78" y="17"/>
                  </a:cubicBezTo>
                  <a:cubicBezTo>
                    <a:pt x="86" y="21"/>
                    <a:pt x="93" y="27"/>
                    <a:pt x="100" y="32"/>
                  </a:cubicBezTo>
                  <a:cubicBezTo>
                    <a:pt x="106" y="42"/>
                    <a:pt x="117" y="54"/>
                    <a:pt x="129" y="56"/>
                  </a:cubicBezTo>
                  <a:cubicBezTo>
                    <a:pt x="139" y="61"/>
                    <a:pt x="139" y="62"/>
                    <a:pt x="144" y="73"/>
                  </a:cubicBezTo>
                  <a:cubicBezTo>
                    <a:pt x="147" y="90"/>
                    <a:pt x="130" y="91"/>
                    <a:pt x="118" y="94"/>
                  </a:cubicBezTo>
                  <a:cubicBezTo>
                    <a:pt x="111" y="99"/>
                    <a:pt x="109" y="108"/>
                    <a:pt x="102" y="113"/>
                  </a:cubicBezTo>
                  <a:cubicBezTo>
                    <a:pt x="96" y="123"/>
                    <a:pt x="73" y="138"/>
                    <a:pt x="61" y="140"/>
                  </a:cubicBezTo>
                  <a:cubicBezTo>
                    <a:pt x="54" y="143"/>
                    <a:pt x="50" y="148"/>
                    <a:pt x="43" y="149"/>
                  </a:cubicBezTo>
                  <a:cubicBezTo>
                    <a:pt x="40" y="131"/>
                    <a:pt x="49" y="127"/>
                    <a:pt x="60" y="116"/>
                  </a:cubicBezTo>
                  <a:cubicBezTo>
                    <a:pt x="57" y="107"/>
                    <a:pt x="54" y="109"/>
                    <a:pt x="46" y="110"/>
                  </a:cubicBezTo>
                  <a:cubicBezTo>
                    <a:pt x="40" y="113"/>
                    <a:pt x="24" y="108"/>
                    <a:pt x="18" y="110"/>
                  </a:cubicBezTo>
                  <a:cubicBezTo>
                    <a:pt x="12" y="117"/>
                    <a:pt x="6" y="138"/>
                    <a:pt x="0" y="145"/>
                  </a:cubicBezTo>
                  <a:cubicBezTo>
                    <a:pt x="2" y="158"/>
                    <a:pt x="2" y="167"/>
                    <a:pt x="15" y="170"/>
                  </a:cubicBezTo>
                  <a:cubicBezTo>
                    <a:pt x="21" y="173"/>
                    <a:pt x="48" y="167"/>
                    <a:pt x="54" y="170"/>
                  </a:cubicBezTo>
                  <a:cubicBezTo>
                    <a:pt x="61" y="169"/>
                    <a:pt x="57" y="163"/>
                    <a:pt x="64" y="161"/>
                  </a:cubicBezTo>
                  <a:cubicBezTo>
                    <a:pt x="71" y="159"/>
                    <a:pt x="76" y="144"/>
                    <a:pt x="82" y="140"/>
                  </a:cubicBezTo>
                  <a:cubicBezTo>
                    <a:pt x="96" y="131"/>
                    <a:pt x="74" y="147"/>
                    <a:pt x="96" y="130"/>
                  </a:cubicBezTo>
                  <a:cubicBezTo>
                    <a:pt x="97" y="129"/>
                    <a:pt x="100" y="127"/>
                    <a:pt x="100" y="127"/>
                  </a:cubicBezTo>
                  <a:cubicBezTo>
                    <a:pt x="103" y="122"/>
                    <a:pt x="104" y="119"/>
                    <a:pt x="109" y="116"/>
                  </a:cubicBezTo>
                  <a:cubicBezTo>
                    <a:pt x="112" y="111"/>
                    <a:pt x="115" y="109"/>
                    <a:pt x="120" y="106"/>
                  </a:cubicBezTo>
                  <a:cubicBezTo>
                    <a:pt x="128" y="92"/>
                    <a:pt x="140" y="92"/>
                    <a:pt x="156" y="91"/>
                  </a:cubicBezTo>
                  <a:cubicBezTo>
                    <a:pt x="155" y="77"/>
                    <a:pt x="156" y="64"/>
                    <a:pt x="145" y="55"/>
                  </a:cubicBezTo>
                  <a:cubicBezTo>
                    <a:pt x="139" y="45"/>
                    <a:pt x="121" y="33"/>
                    <a:pt x="109" y="31"/>
                  </a:cubicBezTo>
                  <a:cubicBezTo>
                    <a:pt x="104" y="29"/>
                    <a:pt x="100" y="28"/>
                    <a:pt x="96" y="25"/>
                  </a:cubicBezTo>
                  <a:cubicBezTo>
                    <a:pt x="89" y="13"/>
                    <a:pt x="74" y="5"/>
                    <a:pt x="60" y="4"/>
                  </a:cubicBezTo>
                  <a:cubicBezTo>
                    <a:pt x="50" y="0"/>
                    <a:pt x="57" y="2"/>
                    <a:pt x="40" y="2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15" name="Freeform 943"/>
            <p:cNvSpPr>
              <a:spLocks/>
            </p:cNvSpPr>
            <p:nvPr/>
          </p:nvSpPr>
          <p:spPr bwMode="auto">
            <a:xfrm rot="279606">
              <a:off x="1445" y="3794"/>
              <a:ext cx="81" cy="66"/>
            </a:xfrm>
            <a:custGeom>
              <a:avLst/>
              <a:gdLst>
                <a:gd name="T0" fmla="*/ 10 w 165"/>
                <a:gd name="T1" fmla="*/ 39 h 137"/>
                <a:gd name="T2" fmla="*/ 28 w 165"/>
                <a:gd name="T3" fmla="*/ 48 h 137"/>
                <a:gd name="T4" fmla="*/ 85 w 165"/>
                <a:gd name="T5" fmla="*/ 88 h 137"/>
                <a:gd name="T6" fmla="*/ 92 w 165"/>
                <a:gd name="T7" fmla="*/ 102 h 137"/>
                <a:gd name="T8" fmla="*/ 115 w 165"/>
                <a:gd name="T9" fmla="*/ 87 h 137"/>
                <a:gd name="T10" fmla="*/ 119 w 165"/>
                <a:gd name="T11" fmla="*/ 84 h 137"/>
                <a:gd name="T12" fmla="*/ 127 w 165"/>
                <a:gd name="T13" fmla="*/ 82 h 137"/>
                <a:gd name="T14" fmla="*/ 143 w 165"/>
                <a:gd name="T15" fmla="*/ 69 h 137"/>
                <a:gd name="T16" fmla="*/ 131 w 165"/>
                <a:gd name="T17" fmla="*/ 54 h 137"/>
                <a:gd name="T18" fmla="*/ 127 w 165"/>
                <a:gd name="T19" fmla="*/ 51 h 137"/>
                <a:gd name="T20" fmla="*/ 110 w 165"/>
                <a:gd name="T21" fmla="*/ 37 h 137"/>
                <a:gd name="T22" fmla="*/ 97 w 165"/>
                <a:gd name="T23" fmla="*/ 27 h 137"/>
                <a:gd name="T24" fmla="*/ 79 w 165"/>
                <a:gd name="T25" fmla="*/ 7 h 137"/>
                <a:gd name="T26" fmla="*/ 56 w 165"/>
                <a:gd name="T27" fmla="*/ 13 h 137"/>
                <a:gd name="T28" fmla="*/ 76 w 165"/>
                <a:gd name="T29" fmla="*/ 0 h 137"/>
                <a:gd name="T30" fmla="*/ 112 w 165"/>
                <a:gd name="T31" fmla="*/ 4 h 137"/>
                <a:gd name="T32" fmla="*/ 121 w 165"/>
                <a:gd name="T33" fmla="*/ 7 h 137"/>
                <a:gd name="T34" fmla="*/ 136 w 165"/>
                <a:gd name="T35" fmla="*/ 30 h 137"/>
                <a:gd name="T36" fmla="*/ 160 w 165"/>
                <a:gd name="T37" fmla="*/ 64 h 137"/>
                <a:gd name="T38" fmla="*/ 134 w 165"/>
                <a:gd name="T39" fmla="*/ 109 h 137"/>
                <a:gd name="T40" fmla="*/ 119 w 165"/>
                <a:gd name="T41" fmla="*/ 117 h 137"/>
                <a:gd name="T42" fmla="*/ 101 w 165"/>
                <a:gd name="T43" fmla="*/ 126 h 137"/>
                <a:gd name="T44" fmla="*/ 91 w 165"/>
                <a:gd name="T45" fmla="*/ 132 h 137"/>
                <a:gd name="T46" fmla="*/ 56 w 165"/>
                <a:gd name="T47" fmla="*/ 88 h 137"/>
                <a:gd name="T48" fmla="*/ 23 w 165"/>
                <a:gd name="T49" fmla="*/ 61 h 137"/>
                <a:gd name="T50" fmla="*/ 5 w 165"/>
                <a:gd name="T51" fmla="*/ 51 h 137"/>
                <a:gd name="T52" fmla="*/ 10 w 165"/>
                <a:gd name="T53" fmla="*/ 39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65" h="137">
                  <a:moveTo>
                    <a:pt x="10" y="39"/>
                  </a:moveTo>
                  <a:cubicBezTo>
                    <a:pt x="16" y="43"/>
                    <a:pt x="22" y="45"/>
                    <a:pt x="28" y="48"/>
                  </a:cubicBezTo>
                  <a:cubicBezTo>
                    <a:pt x="40" y="64"/>
                    <a:pt x="67" y="77"/>
                    <a:pt x="85" y="88"/>
                  </a:cubicBezTo>
                  <a:cubicBezTo>
                    <a:pt x="86" y="94"/>
                    <a:pt x="89" y="97"/>
                    <a:pt x="92" y="102"/>
                  </a:cubicBezTo>
                  <a:cubicBezTo>
                    <a:pt x="100" y="97"/>
                    <a:pt x="105" y="89"/>
                    <a:pt x="115" y="87"/>
                  </a:cubicBezTo>
                  <a:cubicBezTo>
                    <a:pt x="116" y="86"/>
                    <a:pt x="117" y="85"/>
                    <a:pt x="119" y="84"/>
                  </a:cubicBezTo>
                  <a:cubicBezTo>
                    <a:pt x="122" y="83"/>
                    <a:pt x="125" y="83"/>
                    <a:pt x="127" y="82"/>
                  </a:cubicBezTo>
                  <a:cubicBezTo>
                    <a:pt x="132" y="79"/>
                    <a:pt x="138" y="73"/>
                    <a:pt x="143" y="69"/>
                  </a:cubicBezTo>
                  <a:cubicBezTo>
                    <a:pt x="141" y="58"/>
                    <a:pt x="144" y="64"/>
                    <a:pt x="131" y="54"/>
                  </a:cubicBezTo>
                  <a:cubicBezTo>
                    <a:pt x="130" y="53"/>
                    <a:pt x="127" y="51"/>
                    <a:pt x="127" y="51"/>
                  </a:cubicBezTo>
                  <a:cubicBezTo>
                    <a:pt x="123" y="44"/>
                    <a:pt x="116" y="42"/>
                    <a:pt x="110" y="37"/>
                  </a:cubicBezTo>
                  <a:cubicBezTo>
                    <a:pt x="106" y="34"/>
                    <a:pt x="97" y="27"/>
                    <a:pt x="97" y="27"/>
                  </a:cubicBezTo>
                  <a:cubicBezTo>
                    <a:pt x="92" y="18"/>
                    <a:pt x="88" y="12"/>
                    <a:pt x="79" y="7"/>
                  </a:cubicBezTo>
                  <a:cubicBezTo>
                    <a:pt x="73" y="18"/>
                    <a:pt x="69" y="15"/>
                    <a:pt x="56" y="13"/>
                  </a:cubicBezTo>
                  <a:cubicBezTo>
                    <a:pt x="61" y="7"/>
                    <a:pt x="68" y="2"/>
                    <a:pt x="76" y="0"/>
                  </a:cubicBezTo>
                  <a:cubicBezTo>
                    <a:pt x="95" y="1"/>
                    <a:pt x="97" y="2"/>
                    <a:pt x="112" y="4"/>
                  </a:cubicBezTo>
                  <a:cubicBezTo>
                    <a:pt x="115" y="5"/>
                    <a:pt x="118" y="5"/>
                    <a:pt x="121" y="7"/>
                  </a:cubicBezTo>
                  <a:cubicBezTo>
                    <a:pt x="128" y="12"/>
                    <a:pt x="131" y="24"/>
                    <a:pt x="136" y="30"/>
                  </a:cubicBezTo>
                  <a:cubicBezTo>
                    <a:pt x="145" y="40"/>
                    <a:pt x="152" y="53"/>
                    <a:pt x="160" y="64"/>
                  </a:cubicBezTo>
                  <a:cubicBezTo>
                    <a:pt x="165" y="87"/>
                    <a:pt x="153" y="97"/>
                    <a:pt x="134" y="109"/>
                  </a:cubicBezTo>
                  <a:cubicBezTo>
                    <a:pt x="129" y="115"/>
                    <a:pt x="126" y="115"/>
                    <a:pt x="119" y="117"/>
                  </a:cubicBezTo>
                  <a:cubicBezTo>
                    <a:pt x="114" y="121"/>
                    <a:pt x="107" y="124"/>
                    <a:pt x="101" y="126"/>
                  </a:cubicBezTo>
                  <a:cubicBezTo>
                    <a:pt x="97" y="131"/>
                    <a:pt x="98" y="137"/>
                    <a:pt x="91" y="132"/>
                  </a:cubicBezTo>
                  <a:cubicBezTo>
                    <a:pt x="84" y="115"/>
                    <a:pt x="72" y="97"/>
                    <a:pt x="56" y="88"/>
                  </a:cubicBezTo>
                  <a:cubicBezTo>
                    <a:pt x="50" y="81"/>
                    <a:pt x="32" y="66"/>
                    <a:pt x="23" y="61"/>
                  </a:cubicBezTo>
                  <a:cubicBezTo>
                    <a:pt x="18" y="55"/>
                    <a:pt x="12" y="52"/>
                    <a:pt x="5" y="51"/>
                  </a:cubicBezTo>
                  <a:cubicBezTo>
                    <a:pt x="0" y="43"/>
                    <a:pt x="6" y="47"/>
                    <a:pt x="10" y="39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16" name="Freeform 944"/>
            <p:cNvSpPr>
              <a:spLocks/>
            </p:cNvSpPr>
            <p:nvPr/>
          </p:nvSpPr>
          <p:spPr bwMode="auto">
            <a:xfrm>
              <a:off x="1369" y="2695"/>
              <a:ext cx="401" cy="310"/>
            </a:xfrm>
            <a:custGeom>
              <a:avLst/>
              <a:gdLst>
                <a:gd name="T0" fmla="*/ 729 w 814"/>
                <a:gd name="T1" fmla="*/ 39 h 641"/>
                <a:gd name="T2" fmla="*/ 720 w 814"/>
                <a:gd name="T3" fmla="*/ 117 h 641"/>
                <a:gd name="T4" fmla="*/ 696 w 814"/>
                <a:gd name="T5" fmla="*/ 207 h 641"/>
                <a:gd name="T6" fmla="*/ 726 w 814"/>
                <a:gd name="T7" fmla="*/ 414 h 641"/>
                <a:gd name="T8" fmla="*/ 741 w 814"/>
                <a:gd name="T9" fmla="*/ 444 h 641"/>
                <a:gd name="T10" fmla="*/ 777 w 814"/>
                <a:gd name="T11" fmla="*/ 516 h 641"/>
                <a:gd name="T12" fmla="*/ 798 w 814"/>
                <a:gd name="T13" fmla="*/ 564 h 641"/>
                <a:gd name="T14" fmla="*/ 810 w 814"/>
                <a:gd name="T15" fmla="*/ 582 h 641"/>
                <a:gd name="T16" fmla="*/ 729 w 814"/>
                <a:gd name="T17" fmla="*/ 615 h 641"/>
                <a:gd name="T18" fmla="*/ 483 w 814"/>
                <a:gd name="T19" fmla="*/ 630 h 641"/>
                <a:gd name="T20" fmla="*/ 345 w 814"/>
                <a:gd name="T21" fmla="*/ 612 h 641"/>
                <a:gd name="T22" fmla="*/ 120 w 814"/>
                <a:gd name="T23" fmla="*/ 624 h 641"/>
                <a:gd name="T24" fmla="*/ 0 w 814"/>
                <a:gd name="T25" fmla="*/ 606 h 641"/>
                <a:gd name="T26" fmla="*/ 6 w 814"/>
                <a:gd name="T27" fmla="*/ 579 h 641"/>
                <a:gd name="T28" fmla="*/ 36 w 814"/>
                <a:gd name="T29" fmla="*/ 540 h 641"/>
                <a:gd name="T30" fmla="*/ 54 w 814"/>
                <a:gd name="T31" fmla="*/ 501 h 641"/>
                <a:gd name="T32" fmla="*/ 81 w 814"/>
                <a:gd name="T33" fmla="*/ 477 h 641"/>
                <a:gd name="T34" fmla="*/ 99 w 814"/>
                <a:gd name="T35" fmla="*/ 465 h 641"/>
                <a:gd name="T36" fmla="*/ 132 w 814"/>
                <a:gd name="T37" fmla="*/ 420 h 641"/>
                <a:gd name="T38" fmla="*/ 159 w 814"/>
                <a:gd name="T39" fmla="*/ 357 h 641"/>
                <a:gd name="T40" fmla="*/ 147 w 814"/>
                <a:gd name="T41" fmla="*/ 267 h 641"/>
                <a:gd name="T42" fmla="*/ 123 w 814"/>
                <a:gd name="T43" fmla="*/ 237 h 641"/>
                <a:gd name="T44" fmla="*/ 129 w 814"/>
                <a:gd name="T45" fmla="*/ 213 h 641"/>
                <a:gd name="T46" fmla="*/ 99 w 814"/>
                <a:gd name="T47" fmla="*/ 186 h 641"/>
                <a:gd name="T48" fmla="*/ 87 w 814"/>
                <a:gd name="T49" fmla="*/ 132 h 641"/>
                <a:gd name="T50" fmla="*/ 93 w 814"/>
                <a:gd name="T51" fmla="*/ 57 h 641"/>
                <a:gd name="T52" fmla="*/ 120 w 814"/>
                <a:gd name="T53" fmla="*/ 36 h 641"/>
                <a:gd name="T54" fmla="*/ 129 w 814"/>
                <a:gd name="T55" fmla="*/ 30 h 641"/>
                <a:gd name="T56" fmla="*/ 141 w 814"/>
                <a:gd name="T57" fmla="*/ 9 h 641"/>
                <a:gd name="T58" fmla="*/ 168 w 814"/>
                <a:gd name="T59" fmla="*/ 0 h 641"/>
                <a:gd name="T60" fmla="*/ 213 w 814"/>
                <a:gd name="T61" fmla="*/ 30 h 641"/>
                <a:gd name="T62" fmla="*/ 279 w 814"/>
                <a:gd name="T63" fmla="*/ 72 h 641"/>
                <a:gd name="T64" fmla="*/ 333 w 814"/>
                <a:gd name="T65" fmla="*/ 84 h 641"/>
                <a:gd name="T66" fmla="*/ 486 w 814"/>
                <a:gd name="T67" fmla="*/ 78 h 641"/>
                <a:gd name="T68" fmla="*/ 585 w 814"/>
                <a:gd name="T69" fmla="*/ 57 h 641"/>
                <a:gd name="T70" fmla="*/ 729 w 814"/>
                <a:gd name="T71" fmla="*/ 39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4" h="641">
                  <a:moveTo>
                    <a:pt x="729" y="39"/>
                  </a:moveTo>
                  <a:cubicBezTo>
                    <a:pt x="727" y="68"/>
                    <a:pt x="729" y="91"/>
                    <a:pt x="720" y="117"/>
                  </a:cubicBezTo>
                  <a:cubicBezTo>
                    <a:pt x="716" y="148"/>
                    <a:pt x="704" y="177"/>
                    <a:pt x="696" y="207"/>
                  </a:cubicBezTo>
                  <a:cubicBezTo>
                    <a:pt x="694" y="271"/>
                    <a:pt x="683" y="357"/>
                    <a:pt x="726" y="414"/>
                  </a:cubicBezTo>
                  <a:cubicBezTo>
                    <a:pt x="734" y="437"/>
                    <a:pt x="728" y="427"/>
                    <a:pt x="741" y="444"/>
                  </a:cubicBezTo>
                  <a:cubicBezTo>
                    <a:pt x="748" y="470"/>
                    <a:pt x="762" y="494"/>
                    <a:pt x="777" y="516"/>
                  </a:cubicBezTo>
                  <a:cubicBezTo>
                    <a:pt x="780" y="538"/>
                    <a:pt x="779" y="551"/>
                    <a:pt x="798" y="564"/>
                  </a:cubicBezTo>
                  <a:cubicBezTo>
                    <a:pt x="800" y="571"/>
                    <a:pt x="809" y="575"/>
                    <a:pt x="810" y="582"/>
                  </a:cubicBezTo>
                  <a:cubicBezTo>
                    <a:pt x="814" y="610"/>
                    <a:pt x="746" y="613"/>
                    <a:pt x="729" y="615"/>
                  </a:cubicBezTo>
                  <a:cubicBezTo>
                    <a:pt x="652" y="641"/>
                    <a:pt x="556" y="629"/>
                    <a:pt x="483" y="630"/>
                  </a:cubicBezTo>
                  <a:cubicBezTo>
                    <a:pt x="442" y="629"/>
                    <a:pt x="384" y="638"/>
                    <a:pt x="345" y="612"/>
                  </a:cubicBezTo>
                  <a:cubicBezTo>
                    <a:pt x="286" y="610"/>
                    <a:pt x="177" y="625"/>
                    <a:pt x="120" y="624"/>
                  </a:cubicBezTo>
                  <a:cubicBezTo>
                    <a:pt x="63" y="623"/>
                    <a:pt x="19" y="614"/>
                    <a:pt x="0" y="606"/>
                  </a:cubicBezTo>
                  <a:cubicBezTo>
                    <a:pt x="3" y="597"/>
                    <a:pt x="3" y="588"/>
                    <a:pt x="6" y="579"/>
                  </a:cubicBezTo>
                  <a:cubicBezTo>
                    <a:pt x="12" y="562"/>
                    <a:pt x="24" y="552"/>
                    <a:pt x="36" y="540"/>
                  </a:cubicBezTo>
                  <a:cubicBezTo>
                    <a:pt x="46" y="530"/>
                    <a:pt x="50" y="513"/>
                    <a:pt x="54" y="501"/>
                  </a:cubicBezTo>
                  <a:cubicBezTo>
                    <a:pt x="57" y="491"/>
                    <a:pt x="73" y="483"/>
                    <a:pt x="81" y="477"/>
                  </a:cubicBezTo>
                  <a:cubicBezTo>
                    <a:pt x="87" y="473"/>
                    <a:pt x="99" y="465"/>
                    <a:pt x="99" y="465"/>
                  </a:cubicBezTo>
                  <a:cubicBezTo>
                    <a:pt x="105" y="447"/>
                    <a:pt x="123" y="438"/>
                    <a:pt x="132" y="420"/>
                  </a:cubicBezTo>
                  <a:cubicBezTo>
                    <a:pt x="142" y="401"/>
                    <a:pt x="144" y="372"/>
                    <a:pt x="159" y="357"/>
                  </a:cubicBezTo>
                  <a:cubicBezTo>
                    <a:pt x="166" y="335"/>
                    <a:pt x="161" y="289"/>
                    <a:pt x="147" y="267"/>
                  </a:cubicBezTo>
                  <a:cubicBezTo>
                    <a:pt x="140" y="256"/>
                    <a:pt x="129" y="249"/>
                    <a:pt x="123" y="237"/>
                  </a:cubicBezTo>
                  <a:cubicBezTo>
                    <a:pt x="117" y="228"/>
                    <a:pt x="133" y="221"/>
                    <a:pt x="129" y="213"/>
                  </a:cubicBezTo>
                  <a:cubicBezTo>
                    <a:pt x="125" y="205"/>
                    <a:pt x="106" y="199"/>
                    <a:pt x="99" y="186"/>
                  </a:cubicBezTo>
                  <a:cubicBezTo>
                    <a:pt x="95" y="168"/>
                    <a:pt x="91" y="150"/>
                    <a:pt x="87" y="132"/>
                  </a:cubicBezTo>
                  <a:cubicBezTo>
                    <a:pt x="88" y="118"/>
                    <a:pt x="83" y="72"/>
                    <a:pt x="93" y="57"/>
                  </a:cubicBezTo>
                  <a:cubicBezTo>
                    <a:pt x="99" y="49"/>
                    <a:pt x="113" y="41"/>
                    <a:pt x="120" y="36"/>
                  </a:cubicBezTo>
                  <a:cubicBezTo>
                    <a:pt x="123" y="34"/>
                    <a:pt x="129" y="30"/>
                    <a:pt x="129" y="30"/>
                  </a:cubicBezTo>
                  <a:cubicBezTo>
                    <a:pt x="133" y="23"/>
                    <a:pt x="135" y="14"/>
                    <a:pt x="141" y="9"/>
                  </a:cubicBezTo>
                  <a:cubicBezTo>
                    <a:pt x="149" y="3"/>
                    <a:pt x="168" y="0"/>
                    <a:pt x="168" y="0"/>
                  </a:cubicBezTo>
                  <a:cubicBezTo>
                    <a:pt x="181" y="13"/>
                    <a:pt x="200" y="17"/>
                    <a:pt x="213" y="30"/>
                  </a:cubicBezTo>
                  <a:cubicBezTo>
                    <a:pt x="228" y="45"/>
                    <a:pt x="258" y="66"/>
                    <a:pt x="279" y="72"/>
                  </a:cubicBezTo>
                  <a:cubicBezTo>
                    <a:pt x="297" y="77"/>
                    <a:pt x="315" y="78"/>
                    <a:pt x="333" y="84"/>
                  </a:cubicBezTo>
                  <a:cubicBezTo>
                    <a:pt x="351" y="84"/>
                    <a:pt x="447" y="83"/>
                    <a:pt x="486" y="78"/>
                  </a:cubicBezTo>
                  <a:cubicBezTo>
                    <a:pt x="520" y="74"/>
                    <a:pt x="549" y="60"/>
                    <a:pt x="585" y="57"/>
                  </a:cubicBezTo>
                  <a:cubicBezTo>
                    <a:pt x="627" y="43"/>
                    <a:pt x="684" y="39"/>
                    <a:pt x="729" y="39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17" name="Freeform 945"/>
            <p:cNvSpPr>
              <a:spLocks/>
            </p:cNvSpPr>
            <p:nvPr/>
          </p:nvSpPr>
          <p:spPr bwMode="auto">
            <a:xfrm>
              <a:off x="1408" y="2713"/>
              <a:ext cx="475" cy="288"/>
            </a:xfrm>
            <a:custGeom>
              <a:avLst/>
              <a:gdLst>
                <a:gd name="T0" fmla="*/ 702 w 964"/>
                <a:gd name="T1" fmla="*/ 83 h 598"/>
                <a:gd name="T2" fmla="*/ 744 w 964"/>
                <a:gd name="T3" fmla="*/ 165 h 598"/>
                <a:gd name="T4" fmla="*/ 902 w 964"/>
                <a:gd name="T5" fmla="*/ 411 h 598"/>
                <a:gd name="T6" fmla="*/ 951 w 964"/>
                <a:gd name="T7" fmla="*/ 483 h 598"/>
                <a:gd name="T8" fmla="*/ 936 w 964"/>
                <a:gd name="T9" fmla="*/ 573 h 598"/>
                <a:gd name="T10" fmla="*/ 888 w 964"/>
                <a:gd name="T11" fmla="*/ 597 h 598"/>
                <a:gd name="T12" fmla="*/ 837 w 964"/>
                <a:gd name="T13" fmla="*/ 581 h 598"/>
                <a:gd name="T14" fmla="*/ 774 w 964"/>
                <a:gd name="T15" fmla="*/ 564 h 598"/>
                <a:gd name="T16" fmla="*/ 605 w 964"/>
                <a:gd name="T17" fmla="*/ 509 h 598"/>
                <a:gd name="T18" fmla="*/ 525 w 964"/>
                <a:gd name="T19" fmla="*/ 477 h 598"/>
                <a:gd name="T20" fmla="*/ 437 w 964"/>
                <a:gd name="T21" fmla="*/ 446 h 598"/>
                <a:gd name="T22" fmla="*/ 396 w 964"/>
                <a:gd name="T23" fmla="*/ 420 h 598"/>
                <a:gd name="T24" fmla="*/ 264 w 964"/>
                <a:gd name="T25" fmla="*/ 381 h 598"/>
                <a:gd name="T26" fmla="*/ 189 w 964"/>
                <a:gd name="T27" fmla="*/ 375 h 598"/>
                <a:gd name="T28" fmla="*/ 81 w 964"/>
                <a:gd name="T29" fmla="*/ 323 h 598"/>
                <a:gd name="T30" fmla="*/ 0 w 964"/>
                <a:gd name="T31" fmla="*/ 204 h 598"/>
                <a:gd name="T32" fmla="*/ 51 w 964"/>
                <a:gd name="T33" fmla="*/ 164 h 598"/>
                <a:gd name="T34" fmla="*/ 59 w 964"/>
                <a:gd name="T35" fmla="*/ 141 h 598"/>
                <a:gd name="T36" fmla="*/ 108 w 964"/>
                <a:gd name="T37" fmla="*/ 128 h 598"/>
                <a:gd name="T38" fmla="*/ 72 w 964"/>
                <a:gd name="T39" fmla="*/ 60 h 598"/>
                <a:gd name="T40" fmla="*/ 135 w 964"/>
                <a:gd name="T41" fmla="*/ 30 h 598"/>
                <a:gd name="T42" fmla="*/ 183 w 964"/>
                <a:gd name="T43" fmla="*/ 69 h 598"/>
                <a:gd name="T44" fmla="*/ 198 w 964"/>
                <a:gd name="T45" fmla="*/ 81 h 598"/>
                <a:gd name="T46" fmla="*/ 234 w 964"/>
                <a:gd name="T47" fmla="*/ 114 h 598"/>
                <a:gd name="T48" fmla="*/ 261 w 964"/>
                <a:gd name="T49" fmla="*/ 102 h 598"/>
                <a:gd name="T50" fmla="*/ 336 w 964"/>
                <a:gd name="T51" fmla="*/ 120 h 598"/>
                <a:gd name="T52" fmla="*/ 351 w 964"/>
                <a:gd name="T53" fmla="*/ 222 h 598"/>
                <a:gd name="T54" fmla="*/ 444 w 964"/>
                <a:gd name="T55" fmla="*/ 359 h 598"/>
                <a:gd name="T56" fmla="*/ 588 w 964"/>
                <a:gd name="T57" fmla="*/ 372 h 598"/>
                <a:gd name="T58" fmla="*/ 714 w 964"/>
                <a:gd name="T59" fmla="*/ 339 h 598"/>
                <a:gd name="T60" fmla="*/ 681 w 964"/>
                <a:gd name="T61" fmla="*/ 203 h 598"/>
                <a:gd name="T62" fmla="*/ 651 w 964"/>
                <a:gd name="T63" fmla="*/ 135 h 598"/>
                <a:gd name="T64" fmla="*/ 648 w 964"/>
                <a:gd name="T65" fmla="*/ 74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4" h="598">
                  <a:moveTo>
                    <a:pt x="663" y="3"/>
                  </a:moveTo>
                  <a:cubicBezTo>
                    <a:pt x="669" y="17"/>
                    <a:pt x="693" y="64"/>
                    <a:pt x="702" y="83"/>
                  </a:cubicBezTo>
                  <a:cubicBezTo>
                    <a:pt x="704" y="97"/>
                    <a:pt x="712" y="99"/>
                    <a:pt x="717" y="114"/>
                  </a:cubicBezTo>
                  <a:cubicBezTo>
                    <a:pt x="721" y="127"/>
                    <a:pt x="737" y="153"/>
                    <a:pt x="744" y="165"/>
                  </a:cubicBezTo>
                  <a:cubicBezTo>
                    <a:pt x="760" y="193"/>
                    <a:pt x="800" y="252"/>
                    <a:pt x="825" y="293"/>
                  </a:cubicBezTo>
                  <a:cubicBezTo>
                    <a:pt x="851" y="334"/>
                    <a:pt x="884" y="384"/>
                    <a:pt x="902" y="411"/>
                  </a:cubicBezTo>
                  <a:cubicBezTo>
                    <a:pt x="922" y="441"/>
                    <a:pt x="937" y="462"/>
                    <a:pt x="945" y="474"/>
                  </a:cubicBezTo>
                  <a:cubicBezTo>
                    <a:pt x="947" y="477"/>
                    <a:pt x="951" y="483"/>
                    <a:pt x="951" y="483"/>
                  </a:cubicBezTo>
                  <a:cubicBezTo>
                    <a:pt x="952" y="495"/>
                    <a:pt x="964" y="537"/>
                    <a:pt x="962" y="552"/>
                  </a:cubicBezTo>
                  <a:cubicBezTo>
                    <a:pt x="960" y="567"/>
                    <a:pt x="944" y="566"/>
                    <a:pt x="936" y="573"/>
                  </a:cubicBezTo>
                  <a:cubicBezTo>
                    <a:pt x="928" y="579"/>
                    <a:pt x="922" y="590"/>
                    <a:pt x="914" y="594"/>
                  </a:cubicBezTo>
                  <a:cubicBezTo>
                    <a:pt x="906" y="598"/>
                    <a:pt x="897" y="597"/>
                    <a:pt x="888" y="597"/>
                  </a:cubicBezTo>
                  <a:cubicBezTo>
                    <a:pt x="879" y="596"/>
                    <a:pt x="870" y="593"/>
                    <a:pt x="861" y="591"/>
                  </a:cubicBezTo>
                  <a:cubicBezTo>
                    <a:pt x="852" y="589"/>
                    <a:pt x="847" y="584"/>
                    <a:pt x="837" y="581"/>
                  </a:cubicBezTo>
                  <a:cubicBezTo>
                    <a:pt x="827" y="578"/>
                    <a:pt x="808" y="573"/>
                    <a:pt x="798" y="570"/>
                  </a:cubicBezTo>
                  <a:cubicBezTo>
                    <a:pt x="790" y="568"/>
                    <a:pt x="774" y="564"/>
                    <a:pt x="774" y="564"/>
                  </a:cubicBezTo>
                  <a:cubicBezTo>
                    <a:pt x="758" y="553"/>
                    <a:pt x="739" y="551"/>
                    <a:pt x="720" y="549"/>
                  </a:cubicBezTo>
                  <a:cubicBezTo>
                    <a:pt x="690" y="540"/>
                    <a:pt x="635" y="519"/>
                    <a:pt x="605" y="509"/>
                  </a:cubicBezTo>
                  <a:cubicBezTo>
                    <a:pt x="580" y="500"/>
                    <a:pt x="583" y="497"/>
                    <a:pt x="570" y="492"/>
                  </a:cubicBezTo>
                  <a:cubicBezTo>
                    <a:pt x="557" y="487"/>
                    <a:pt x="534" y="481"/>
                    <a:pt x="525" y="477"/>
                  </a:cubicBezTo>
                  <a:cubicBezTo>
                    <a:pt x="509" y="472"/>
                    <a:pt x="489" y="466"/>
                    <a:pt x="474" y="459"/>
                  </a:cubicBezTo>
                  <a:cubicBezTo>
                    <a:pt x="461" y="455"/>
                    <a:pt x="450" y="450"/>
                    <a:pt x="437" y="446"/>
                  </a:cubicBezTo>
                  <a:cubicBezTo>
                    <a:pt x="424" y="442"/>
                    <a:pt x="402" y="441"/>
                    <a:pt x="395" y="437"/>
                  </a:cubicBezTo>
                  <a:cubicBezTo>
                    <a:pt x="381" y="433"/>
                    <a:pt x="409" y="426"/>
                    <a:pt x="396" y="420"/>
                  </a:cubicBezTo>
                  <a:cubicBezTo>
                    <a:pt x="374" y="411"/>
                    <a:pt x="350" y="408"/>
                    <a:pt x="327" y="402"/>
                  </a:cubicBezTo>
                  <a:cubicBezTo>
                    <a:pt x="306" y="397"/>
                    <a:pt x="285" y="388"/>
                    <a:pt x="264" y="381"/>
                  </a:cubicBezTo>
                  <a:cubicBezTo>
                    <a:pt x="250" y="376"/>
                    <a:pt x="239" y="365"/>
                    <a:pt x="225" y="360"/>
                  </a:cubicBezTo>
                  <a:cubicBezTo>
                    <a:pt x="179" y="366"/>
                    <a:pt x="217" y="366"/>
                    <a:pt x="189" y="375"/>
                  </a:cubicBezTo>
                  <a:cubicBezTo>
                    <a:pt x="173" y="372"/>
                    <a:pt x="162" y="365"/>
                    <a:pt x="147" y="360"/>
                  </a:cubicBezTo>
                  <a:cubicBezTo>
                    <a:pt x="128" y="352"/>
                    <a:pt x="103" y="334"/>
                    <a:pt x="81" y="323"/>
                  </a:cubicBezTo>
                  <a:cubicBezTo>
                    <a:pt x="59" y="312"/>
                    <a:pt x="31" y="311"/>
                    <a:pt x="18" y="291"/>
                  </a:cubicBezTo>
                  <a:cubicBezTo>
                    <a:pt x="1" y="266"/>
                    <a:pt x="9" y="232"/>
                    <a:pt x="0" y="204"/>
                  </a:cubicBezTo>
                  <a:cubicBezTo>
                    <a:pt x="5" y="189"/>
                    <a:pt x="12" y="179"/>
                    <a:pt x="24" y="171"/>
                  </a:cubicBezTo>
                  <a:cubicBezTo>
                    <a:pt x="31" y="163"/>
                    <a:pt x="45" y="167"/>
                    <a:pt x="51" y="164"/>
                  </a:cubicBezTo>
                  <a:cubicBezTo>
                    <a:pt x="57" y="161"/>
                    <a:pt x="59" y="154"/>
                    <a:pt x="60" y="150"/>
                  </a:cubicBezTo>
                  <a:cubicBezTo>
                    <a:pt x="62" y="147"/>
                    <a:pt x="57" y="149"/>
                    <a:pt x="59" y="141"/>
                  </a:cubicBezTo>
                  <a:cubicBezTo>
                    <a:pt x="62" y="136"/>
                    <a:pt x="70" y="119"/>
                    <a:pt x="78" y="117"/>
                  </a:cubicBezTo>
                  <a:cubicBezTo>
                    <a:pt x="86" y="115"/>
                    <a:pt x="108" y="130"/>
                    <a:pt x="108" y="128"/>
                  </a:cubicBezTo>
                  <a:cubicBezTo>
                    <a:pt x="108" y="126"/>
                    <a:pt x="81" y="113"/>
                    <a:pt x="75" y="102"/>
                  </a:cubicBezTo>
                  <a:cubicBezTo>
                    <a:pt x="60" y="92"/>
                    <a:pt x="58" y="74"/>
                    <a:pt x="72" y="60"/>
                  </a:cubicBezTo>
                  <a:cubicBezTo>
                    <a:pt x="83" y="49"/>
                    <a:pt x="103" y="47"/>
                    <a:pt x="117" y="42"/>
                  </a:cubicBezTo>
                  <a:cubicBezTo>
                    <a:pt x="124" y="40"/>
                    <a:pt x="135" y="30"/>
                    <a:pt x="135" y="30"/>
                  </a:cubicBezTo>
                  <a:cubicBezTo>
                    <a:pt x="161" y="37"/>
                    <a:pt x="156" y="36"/>
                    <a:pt x="165" y="63"/>
                  </a:cubicBezTo>
                  <a:cubicBezTo>
                    <a:pt x="167" y="69"/>
                    <a:pt x="183" y="69"/>
                    <a:pt x="183" y="69"/>
                  </a:cubicBezTo>
                  <a:cubicBezTo>
                    <a:pt x="185" y="72"/>
                    <a:pt x="186" y="76"/>
                    <a:pt x="189" y="78"/>
                  </a:cubicBezTo>
                  <a:cubicBezTo>
                    <a:pt x="191" y="80"/>
                    <a:pt x="196" y="78"/>
                    <a:pt x="198" y="81"/>
                  </a:cubicBezTo>
                  <a:cubicBezTo>
                    <a:pt x="202" y="86"/>
                    <a:pt x="202" y="93"/>
                    <a:pt x="204" y="99"/>
                  </a:cubicBezTo>
                  <a:cubicBezTo>
                    <a:pt x="208" y="110"/>
                    <a:pt x="225" y="111"/>
                    <a:pt x="234" y="114"/>
                  </a:cubicBezTo>
                  <a:cubicBezTo>
                    <a:pt x="241" y="116"/>
                    <a:pt x="244" y="100"/>
                    <a:pt x="248" y="98"/>
                  </a:cubicBezTo>
                  <a:cubicBezTo>
                    <a:pt x="252" y="96"/>
                    <a:pt x="249" y="99"/>
                    <a:pt x="261" y="102"/>
                  </a:cubicBezTo>
                  <a:cubicBezTo>
                    <a:pt x="280" y="105"/>
                    <a:pt x="299" y="109"/>
                    <a:pt x="318" y="114"/>
                  </a:cubicBezTo>
                  <a:cubicBezTo>
                    <a:pt x="324" y="116"/>
                    <a:pt x="336" y="120"/>
                    <a:pt x="336" y="120"/>
                  </a:cubicBezTo>
                  <a:cubicBezTo>
                    <a:pt x="358" y="113"/>
                    <a:pt x="353" y="175"/>
                    <a:pt x="354" y="186"/>
                  </a:cubicBezTo>
                  <a:cubicBezTo>
                    <a:pt x="353" y="198"/>
                    <a:pt x="353" y="210"/>
                    <a:pt x="351" y="222"/>
                  </a:cubicBezTo>
                  <a:cubicBezTo>
                    <a:pt x="347" y="248"/>
                    <a:pt x="327" y="249"/>
                    <a:pt x="309" y="261"/>
                  </a:cubicBezTo>
                  <a:cubicBezTo>
                    <a:pt x="327" y="283"/>
                    <a:pt x="405" y="341"/>
                    <a:pt x="444" y="359"/>
                  </a:cubicBezTo>
                  <a:cubicBezTo>
                    <a:pt x="470" y="363"/>
                    <a:pt x="519" y="366"/>
                    <a:pt x="545" y="368"/>
                  </a:cubicBezTo>
                  <a:cubicBezTo>
                    <a:pt x="561" y="369"/>
                    <a:pt x="562" y="370"/>
                    <a:pt x="588" y="372"/>
                  </a:cubicBezTo>
                  <a:cubicBezTo>
                    <a:pt x="615" y="374"/>
                    <a:pt x="680" y="376"/>
                    <a:pt x="701" y="371"/>
                  </a:cubicBezTo>
                  <a:cubicBezTo>
                    <a:pt x="722" y="366"/>
                    <a:pt x="715" y="357"/>
                    <a:pt x="714" y="339"/>
                  </a:cubicBezTo>
                  <a:cubicBezTo>
                    <a:pt x="710" y="305"/>
                    <a:pt x="703" y="291"/>
                    <a:pt x="693" y="261"/>
                  </a:cubicBezTo>
                  <a:cubicBezTo>
                    <a:pt x="687" y="240"/>
                    <a:pt x="687" y="220"/>
                    <a:pt x="681" y="203"/>
                  </a:cubicBezTo>
                  <a:cubicBezTo>
                    <a:pt x="675" y="186"/>
                    <a:pt x="664" y="172"/>
                    <a:pt x="659" y="161"/>
                  </a:cubicBezTo>
                  <a:cubicBezTo>
                    <a:pt x="654" y="150"/>
                    <a:pt x="654" y="145"/>
                    <a:pt x="651" y="135"/>
                  </a:cubicBezTo>
                  <a:cubicBezTo>
                    <a:pt x="648" y="125"/>
                    <a:pt x="639" y="112"/>
                    <a:pt x="639" y="102"/>
                  </a:cubicBezTo>
                  <a:cubicBezTo>
                    <a:pt x="639" y="92"/>
                    <a:pt x="645" y="91"/>
                    <a:pt x="648" y="74"/>
                  </a:cubicBezTo>
                  <a:cubicBezTo>
                    <a:pt x="651" y="57"/>
                    <a:pt x="658" y="15"/>
                    <a:pt x="660" y="0"/>
                  </a:cubicBezTo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18" name="Freeform 946"/>
            <p:cNvSpPr>
              <a:spLocks/>
            </p:cNvSpPr>
            <p:nvPr/>
          </p:nvSpPr>
          <p:spPr bwMode="auto">
            <a:xfrm>
              <a:off x="1279" y="2722"/>
              <a:ext cx="470" cy="290"/>
            </a:xfrm>
            <a:custGeom>
              <a:avLst/>
              <a:gdLst>
                <a:gd name="T0" fmla="*/ 207 w 954"/>
                <a:gd name="T1" fmla="*/ 103 h 600"/>
                <a:gd name="T2" fmla="*/ 51 w 954"/>
                <a:gd name="T3" fmla="*/ 415 h 600"/>
                <a:gd name="T4" fmla="*/ 0 w 954"/>
                <a:gd name="T5" fmla="*/ 549 h 600"/>
                <a:gd name="T6" fmla="*/ 73 w 954"/>
                <a:gd name="T7" fmla="*/ 597 h 600"/>
                <a:gd name="T8" fmla="*/ 179 w 954"/>
                <a:gd name="T9" fmla="*/ 544 h 600"/>
                <a:gd name="T10" fmla="*/ 337 w 954"/>
                <a:gd name="T11" fmla="*/ 478 h 600"/>
                <a:gd name="T12" fmla="*/ 428 w 954"/>
                <a:gd name="T13" fmla="*/ 457 h 600"/>
                <a:gd name="T14" fmla="*/ 516 w 954"/>
                <a:gd name="T15" fmla="*/ 426 h 600"/>
                <a:gd name="T16" fmla="*/ 557 w 954"/>
                <a:gd name="T17" fmla="*/ 400 h 600"/>
                <a:gd name="T18" fmla="*/ 689 w 954"/>
                <a:gd name="T19" fmla="*/ 361 h 600"/>
                <a:gd name="T20" fmla="*/ 754 w 954"/>
                <a:gd name="T21" fmla="*/ 349 h 600"/>
                <a:gd name="T22" fmla="*/ 937 w 954"/>
                <a:gd name="T23" fmla="*/ 244 h 600"/>
                <a:gd name="T24" fmla="*/ 929 w 954"/>
                <a:gd name="T25" fmla="*/ 151 h 600"/>
                <a:gd name="T26" fmla="*/ 886 w 954"/>
                <a:gd name="T27" fmla="*/ 120 h 600"/>
                <a:gd name="T28" fmla="*/ 853 w 954"/>
                <a:gd name="T29" fmla="*/ 85 h 600"/>
                <a:gd name="T30" fmla="*/ 850 w 954"/>
                <a:gd name="T31" fmla="*/ 76 h 600"/>
                <a:gd name="T32" fmla="*/ 826 w 954"/>
                <a:gd name="T33" fmla="*/ 4 h 600"/>
                <a:gd name="T34" fmla="*/ 765 w 954"/>
                <a:gd name="T35" fmla="*/ 28 h 600"/>
                <a:gd name="T36" fmla="*/ 705 w 954"/>
                <a:gd name="T37" fmla="*/ 78 h 600"/>
                <a:gd name="T38" fmla="*/ 643 w 954"/>
                <a:gd name="T39" fmla="*/ 106 h 600"/>
                <a:gd name="T40" fmla="*/ 693 w 954"/>
                <a:gd name="T41" fmla="*/ 63 h 600"/>
                <a:gd name="T42" fmla="*/ 622 w 954"/>
                <a:gd name="T43" fmla="*/ 72 h 600"/>
                <a:gd name="T44" fmla="*/ 571 w 954"/>
                <a:gd name="T45" fmla="*/ 174 h 600"/>
                <a:gd name="T46" fmla="*/ 628 w 954"/>
                <a:gd name="T47" fmla="*/ 228 h 600"/>
                <a:gd name="T48" fmla="*/ 509 w 954"/>
                <a:gd name="T49" fmla="*/ 339 h 600"/>
                <a:gd name="T50" fmla="*/ 406 w 954"/>
                <a:gd name="T51" fmla="*/ 352 h 600"/>
                <a:gd name="T52" fmla="*/ 252 w 954"/>
                <a:gd name="T53" fmla="*/ 385 h 600"/>
                <a:gd name="T54" fmla="*/ 237 w 954"/>
                <a:gd name="T55" fmla="*/ 412 h 600"/>
                <a:gd name="T56" fmla="*/ 196 w 954"/>
                <a:gd name="T57" fmla="*/ 396 h 600"/>
                <a:gd name="T58" fmla="*/ 220 w 954"/>
                <a:gd name="T59" fmla="*/ 268 h 600"/>
                <a:gd name="T60" fmla="*/ 277 w 954"/>
                <a:gd name="T61" fmla="*/ 46 h 600"/>
                <a:gd name="T62" fmla="*/ 252 w 954"/>
                <a:gd name="T63" fmla="*/ 1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54" h="600">
                  <a:moveTo>
                    <a:pt x="244" y="19"/>
                  </a:moveTo>
                  <a:cubicBezTo>
                    <a:pt x="236" y="36"/>
                    <a:pt x="226" y="61"/>
                    <a:pt x="207" y="103"/>
                  </a:cubicBezTo>
                  <a:cubicBezTo>
                    <a:pt x="187" y="147"/>
                    <a:pt x="154" y="225"/>
                    <a:pt x="128" y="273"/>
                  </a:cubicBezTo>
                  <a:cubicBezTo>
                    <a:pt x="102" y="314"/>
                    <a:pt x="69" y="388"/>
                    <a:pt x="51" y="415"/>
                  </a:cubicBezTo>
                  <a:cubicBezTo>
                    <a:pt x="33" y="452"/>
                    <a:pt x="25" y="461"/>
                    <a:pt x="16" y="483"/>
                  </a:cubicBezTo>
                  <a:cubicBezTo>
                    <a:pt x="7" y="505"/>
                    <a:pt x="0" y="532"/>
                    <a:pt x="0" y="549"/>
                  </a:cubicBezTo>
                  <a:cubicBezTo>
                    <a:pt x="0" y="566"/>
                    <a:pt x="9" y="584"/>
                    <a:pt x="15" y="588"/>
                  </a:cubicBezTo>
                  <a:cubicBezTo>
                    <a:pt x="27" y="596"/>
                    <a:pt x="52" y="600"/>
                    <a:pt x="73" y="597"/>
                  </a:cubicBezTo>
                  <a:cubicBezTo>
                    <a:pt x="88" y="592"/>
                    <a:pt x="123" y="576"/>
                    <a:pt x="141" y="567"/>
                  </a:cubicBezTo>
                  <a:cubicBezTo>
                    <a:pt x="149" y="565"/>
                    <a:pt x="179" y="544"/>
                    <a:pt x="179" y="544"/>
                  </a:cubicBezTo>
                  <a:cubicBezTo>
                    <a:pt x="195" y="533"/>
                    <a:pt x="214" y="531"/>
                    <a:pt x="233" y="529"/>
                  </a:cubicBezTo>
                  <a:cubicBezTo>
                    <a:pt x="253" y="523"/>
                    <a:pt x="312" y="488"/>
                    <a:pt x="337" y="478"/>
                  </a:cubicBezTo>
                  <a:cubicBezTo>
                    <a:pt x="361" y="469"/>
                    <a:pt x="364" y="480"/>
                    <a:pt x="379" y="477"/>
                  </a:cubicBezTo>
                  <a:cubicBezTo>
                    <a:pt x="394" y="474"/>
                    <a:pt x="412" y="463"/>
                    <a:pt x="428" y="457"/>
                  </a:cubicBezTo>
                  <a:cubicBezTo>
                    <a:pt x="444" y="452"/>
                    <a:pt x="464" y="446"/>
                    <a:pt x="479" y="439"/>
                  </a:cubicBezTo>
                  <a:cubicBezTo>
                    <a:pt x="492" y="435"/>
                    <a:pt x="503" y="430"/>
                    <a:pt x="516" y="426"/>
                  </a:cubicBezTo>
                  <a:cubicBezTo>
                    <a:pt x="529" y="422"/>
                    <a:pt x="551" y="421"/>
                    <a:pt x="558" y="417"/>
                  </a:cubicBezTo>
                  <a:cubicBezTo>
                    <a:pt x="572" y="413"/>
                    <a:pt x="544" y="406"/>
                    <a:pt x="557" y="400"/>
                  </a:cubicBezTo>
                  <a:cubicBezTo>
                    <a:pt x="579" y="391"/>
                    <a:pt x="603" y="388"/>
                    <a:pt x="626" y="382"/>
                  </a:cubicBezTo>
                  <a:cubicBezTo>
                    <a:pt x="647" y="377"/>
                    <a:pt x="668" y="368"/>
                    <a:pt x="689" y="361"/>
                  </a:cubicBezTo>
                  <a:cubicBezTo>
                    <a:pt x="703" y="356"/>
                    <a:pt x="714" y="345"/>
                    <a:pt x="728" y="340"/>
                  </a:cubicBezTo>
                  <a:cubicBezTo>
                    <a:pt x="774" y="346"/>
                    <a:pt x="726" y="340"/>
                    <a:pt x="754" y="349"/>
                  </a:cubicBezTo>
                  <a:cubicBezTo>
                    <a:pt x="770" y="346"/>
                    <a:pt x="814" y="320"/>
                    <a:pt x="829" y="315"/>
                  </a:cubicBezTo>
                  <a:cubicBezTo>
                    <a:pt x="859" y="302"/>
                    <a:pt x="916" y="266"/>
                    <a:pt x="937" y="244"/>
                  </a:cubicBezTo>
                  <a:cubicBezTo>
                    <a:pt x="954" y="219"/>
                    <a:pt x="942" y="226"/>
                    <a:pt x="951" y="198"/>
                  </a:cubicBezTo>
                  <a:cubicBezTo>
                    <a:pt x="946" y="183"/>
                    <a:pt x="941" y="159"/>
                    <a:pt x="929" y="151"/>
                  </a:cubicBezTo>
                  <a:cubicBezTo>
                    <a:pt x="922" y="143"/>
                    <a:pt x="908" y="147"/>
                    <a:pt x="902" y="144"/>
                  </a:cubicBezTo>
                  <a:cubicBezTo>
                    <a:pt x="895" y="139"/>
                    <a:pt x="890" y="127"/>
                    <a:pt x="886" y="120"/>
                  </a:cubicBezTo>
                  <a:cubicBezTo>
                    <a:pt x="881" y="112"/>
                    <a:pt x="881" y="109"/>
                    <a:pt x="876" y="103"/>
                  </a:cubicBezTo>
                  <a:cubicBezTo>
                    <a:pt x="871" y="97"/>
                    <a:pt x="864" y="85"/>
                    <a:pt x="853" y="85"/>
                  </a:cubicBezTo>
                  <a:cubicBezTo>
                    <a:pt x="842" y="85"/>
                    <a:pt x="811" y="104"/>
                    <a:pt x="811" y="105"/>
                  </a:cubicBezTo>
                  <a:cubicBezTo>
                    <a:pt x="811" y="106"/>
                    <a:pt x="843" y="88"/>
                    <a:pt x="850" y="76"/>
                  </a:cubicBezTo>
                  <a:cubicBezTo>
                    <a:pt x="857" y="64"/>
                    <a:pt x="859" y="42"/>
                    <a:pt x="855" y="30"/>
                  </a:cubicBezTo>
                  <a:cubicBezTo>
                    <a:pt x="851" y="18"/>
                    <a:pt x="839" y="8"/>
                    <a:pt x="826" y="4"/>
                  </a:cubicBezTo>
                  <a:cubicBezTo>
                    <a:pt x="816" y="2"/>
                    <a:pt x="784" y="0"/>
                    <a:pt x="774" y="4"/>
                  </a:cubicBezTo>
                  <a:cubicBezTo>
                    <a:pt x="764" y="8"/>
                    <a:pt x="772" y="20"/>
                    <a:pt x="765" y="28"/>
                  </a:cubicBezTo>
                  <a:cubicBezTo>
                    <a:pt x="762" y="37"/>
                    <a:pt x="733" y="46"/>
                    <a:pt x="730" y="54"/>
                  </a:cubicBezTo>
                  <a:cubicBezTo>
                    <a:pt x="720" y="62"/>
                    <a:pt x="711" y="73"/>
                    <a:pt x="705" y="78"/>
                  </a:cubicBezTo>
                  <a:cubicBezTo>
                    <a:pt x="697" y="85"/>
                    <a:pt x="692" y="89"/>
                    <a:pt x="682" y="94"/>
                  </a:cubicBezTo>
                  <a:cubicBezTo>
                    <a:pt x="674" y="96"/>
                    <a:pt x="651" y="106"/>
                    <a:pt x="643" y="106"/>
                  </a:cubicBezTo>
                  <a:cubicBezTo>
                    <a:pt x="644" y="103"/>
                    <a:pt x="682" y="82"/>
                    <a:pt x="690" y="75"/>
                  </a:cubicBezTo>
                  <a:cubicBezTo>
                    <a:pt x="698" y="68"/>
                    <a:pt x="699" y="66"/>
                    <a:pt x="693" y="63"/>
                  </a:cubicBezTo>
                  <a:cubicBezTo>
                    <a:pt x="687" y="60"/>
                    <a:pt x="666" y="57"/>
                    <a:pt x="654" y="58"/>
                  </a:cubicBezTo>
                  <a:cubicBezTo>
                    <a:pt x="648" y="60"/>
                    <a:pt x="622" y="72"/>
                    <a:pt x="622" y="72"/>
                  </a:cubicBezTo>
                  <a:cubicBezTo>
                    <a:pt x="613" y="83"/>
                    <a:pt x="545" y="99"/>
                    <a:pt x="541" y="115"/>
                  </a:cubicBezTo>
                  <a:cubicBezTo>
                    <a:pt x="533" y="132"/>
                    <a:pt x="561" y="160"/>
                    <a:pt x="571" y="174"/>
                  </a:cubicBezTo>
                  <a:cubicBezTo>
                    <a:pt x="572" y="186"/>
                    <a:pt x="600" y="190"/>
                    <a:pt x="602" y="202"/>
                  </a:cubicBezTo>
                  <a:cubicBezTo>
                    <a:pt x="612" y="214"/>
                    <a:pt x="618" y="216"/>
                    <a:pt x="628" y="228"/>
                  </a:cubicBezTo>
                  <a:cubicBezTo>
                    <a:pt x="635" y="242"/>
                    <a:pt x="663" y="268"/>
                    <a:pt x="643" y="286"/>
                  </a:cubicBezTo>
                  <a:cubicBezTo>
                    <a:pt x="625" y="308"/>
                    <a:pt x="548" y="321"/>
                    <a:pt x="509" y="339"/>
                  </a:cubicBezTo>
                  <a:cubicBezTo>
                    <a:pt x="480" y="348"/>
                    <a:pt x="492" y="344"/>
                    <a:pt x="475" y="345"/>
                  </a:cubicBezTo>
                  <a:cubicBezTo>
                    <a:pt x="458" y="347"/>
                    <a:pt x="423" y="349"/>
                    <a:pt x="406" y="352"/>
                  </a:cubicBezTo>
                  <a:cubicBezTo>
                    <a:pt x="390" y="353"/>
                    <a:pt x="396" y="359"/>
                    <a:pt x="370" y="361"/>
                  </a:cubicBezTo>
                  <a:cubicBezTo>
                    <a:pt x="343" y="371"/>
                    <a:pt x="276" y="376"/>
                    <a:pt x="252" y="385"/>
                  </a:cubicBezTo>
                  <a:cubicBezTo>
                    <a:pt x="230" y="390"/>
                    <a:pt x="242" y="389"/>
                    <a:pt x="240" y="393"/>
                  </a:cubicBezTo>
                  <a:cubicBezTo>
                    <a:pt x="238" y="397"/>
                    <a:pt x="239" y="408"/>
                    <a:pt x="237" y="412"/>
                  </a:cubicBezTo>
                  <a:cubicBezTo>
                    <a:pt x="235" y="416"/>
                    <a:pt x="235" y="418"/>
                    <a:pt x="228" y="415"/>
                  </a:cubicBezTo>
                  <a:cubicBezTo>
                    <a:pt x="221" y="412"/>
                    <a:pt x="202" y="400"/>
                    <a:pt x="196" y="396"/>
                  </a:cubicBezTo>
                  <a:cubicBezTo>
                    <a:pt x="190" y="392"/>
                    <a:pt x="186" y="409"/>
                    <a:pt x="190" y="388"/>
                  </a:cubicBezTo>
                  <a:cubicBezTo>
                    <a:pt x="194" y="367"/>
                    <a:pt x="211" y="300"/>
                    <a:pt x="220" y="268"/>
                  </a:cubicBezTo>
                  <a:cubicBezTo>
                    <a:pt x="229" y="236"/>
                    <a:pt x="237" y="233"/>
                    <a:pt x="246" y="196"/>
                  </a:cubicBezTo>
                  <a:cubicBezTo>
                    <a:pt x="255" y="159"/>
                    <a:pt x="272" y="75"/>
                    <a:pt x="277" y="46"/>
                  </a:cubicBezTo>
                  <a:cubicBezTo>
                    <a:pt x="282" y="17"/>
                    <a:pt x="278" y="26"/>
                    <a:pt x="274" y="19"/>
                  </a:cubicBezTo>
                  <a:cubicBezTo>
                    <a:pt x="270" y="12"/>
                    <a:pt x="257" y="1"/>
                    <a:pt x="252" y="1"/>
                  </a:cubicBezTo>
                  <a:cubicBezTo>
                    <a:pt x="247" y="1"/>
                    <a:pt x="246" y="15"/>
                    <a:pt x="244" y="19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19" name="Freeform 947"/>
            <p:cNvSpPr>
              <a:spLocks/>
            </p:cNvSpPr>
            <p:nvPr/>
          </p:nvSpPr>
          <p:spPr bwMode="auto">
            <a:xfrm>
              <a:off x="1418" y="2770"/>
              <a:ext cx="154" cy="112"/>
            </a:xfrm>
            <a:custGeom>
              <a:avLst/>
              <a:gdLst>
                <a:gd name="T0" fmla="*/ 157 w 313"/>
                <a:gd name="T1" fmla="*/ 0 h 232"/>
                <a:gd name="T2" fmla="*/ 133 w 313"/>
                <a:gd name="T3" fmla="*/ 27 h 232"/>
                <a:gd name="T4" fmla="*/ 97 w 313"/>
                <a:gd name="T5" fmla="*/ 73 h 232"/>
                <a:gd name="T6" fmla="*/ 88 w 313"/>
                <a:gd name="T7" fmla="*/ 84 h 232"/>
                <a:gd name="T8" fmla="*/ 63 w 313"/>
                <a:gd name="T9" fmla="*/ 96 h 232"/>
                <a:gd name="T10" fmla="*/ 49 w 313"/>
                <a:gd name="T11" fmla="*/ 109 h 232"/>
                <a:gd name="T12" fmla="*/ 25 w 313"/>
                <a:gd name="T13" fmla="*/ 121 h 232"/>
                <a:gd name="T14" fmla="*/ 13 w 313"/>
                <a:gd name="T15" fmla="*/ 132 h 232"/>
                <a:gd name="T16" fmla="*/ 0 w 313"/>
                <a:gd name="T17" fmla="*/ 141 h 232"/>
                <a:gd name="T18" fmla="*/ 22 w 313"/>
                <a:gd name="T19" fmla="*/ 163 h 232"/>
                <a:gd name="T20" fmla="*/ 36 w 313"/>
                <a:gd name="T21" fmla="*/ 172 h 232"/>
                <a:gd name="T22" fmla="*/ 54 w 313"/>
                <a:gd name="T23" fmla="*/ 178 h 232"/>
                <a:gd name="T24" fmla="*/ 81 w 313"/>
                <a:gd name="T25" fmla="*/ 190 h 232"/>
                <a:gd name="T26" fmla="*/ 120 w 313"/>
                <a:gd name="T27" fmla="*/ 211 h 232"/>
                <a:gd name="T28" fmla="*/ 135 w 313"/>
                <a:gd name="T29" fmla="*/ 223 h 232"/>
                <a:gd name="T30" fmla="*/ 148 w 313"/>
                <a:gd name="T31" fmla="*/ 232 h 232"/>
                <a:gd name="T32" fmla="*/ 177 w 313"/>
                <a:gd name="T33" fmla="*/ 219 h 232"/>
                <a:gd name="T34" fmla="*/ 201 w 313"/>
                <a:gd name="T35" fmla="*/ 213 h 232"/>
                <a:gd name="T36" fmla="*/ 219 w 313"/>
                <a:gd name="T37" fmla="*/ 211 h 232"/>
                <a:gd name="T38" fmla="*/ 247 w 313"/>
                <a:gd name="T39" fmla="*/ 171 h 232"/>
                <a:gd name="T40" fmla="*/ 276 w 313"/>
                <a:gd name="T41" fmla="*/ 141 h 232"/>
                <a:gd name="T42" fmla="*/ 300 w 313"/>
                <a:gd name="T43" fmla="*/ 117 h 232"/>
                <a:gd name="T44" fmla="*/ 313 w 313"/>
                <a:gd name="T45" fmla="*/ 102 h 232"/>
                <a:gd name="T46" fmla="*/ 289 w 313"/>
                <a:gd name="T47" fmla="*/ 87 h 232"/>
                <a:gd name="T48" fmla="*/ 262 w 313"/>
                <a:gd name="T49" fmla="*/ 64 h 232"/>
                <a:gd name="T50" fmla="*/ 246 w 313"/>
                <a:gd name="T51" fmla="*/ 49 h 232"/>
                <a:gd name="T52" fmla="*/ 238 w 313"/>
                <a:gd name="T53" fmla="*/ 42 h 232"/>
                <a:gd name="T54" fmla="*/ 219 w 313"/>
                <a:gd name="T55" fmla="*/ 24 h 232"/>
                <a:gd name="T56" fmla="*/ 195 w 313"/>
                <a:gd name="T57" fmla="*/ 12 h 232"/>
                <a:gd name="T58" fmla="*/ 174 w 313"/>
                <a:gd name="T59" fmla="*/ 1 h 232"/>
                <a:gd name="T60" fmla="*/ 157 w 313"/>
                <a:gd name="T6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3" h="232">
                  <a:moveTo>
                    <a:pt x="157" y="0"/>
                  </a:moveTo>
                  <a:cubicBezTo>
                    <a:pt x="150" y="10"/>
                    <a:pt x="142" y="18"/>
                    <a:pt x="133" y="27"/>
                  </a:cubicBezTo>
                  <a:cubicBezTo>
                    <a:pt x="129" y="49"/>
                    <a:pt x="110" y="56"/>
                    <a:pt x="97" y="73"/>
                  </a:cubicBezTo>
                  <a:cubicBezTo>
                    <a:pt x="96" y="80"/>
                    <a:pt x="94" y="81"/>
                    <a:pt x="88" y="84"/>
                  </a:cubicBezTo>
                  <a:cubicBezTo>
                    <a:pt x="81" y="91"/>
                    <a:pt x="72" y="92"/>
                    <a:pt x="63" y="96"/>
                  </a:cubicBezTo>
                  <a:cubicBezTo>
                    <a:pt x="58" y="103"/>
                    <a:pt x="58" y="107"/>
                    <a:pt x="49" y="109"/>
                  </a:cubicBezTo>
                  <a:cubicBezTo>
                    <a:pt x="42" y="113"/>
                    <a:pt x="33" y="119"/>
                    <a:pt x="25" y="121"/>
                  </a:cubicBezTo>
                  <a:cubicBezTo>
                    <a:pt x="19" y="124"/>
                    <a:pt x="16" y="125"/>
                    <a:pt x="13" y="132"/>
                  </a:cubicBezTo>
                  <a:cubicBezTo>
                    <a:pt x="12" y="141"/>
                    <a:pt x="8" y="138"/>
                    <a:pt x="0" y="141"/>
                  </a:cubicBezTo>
                  <a:cubicBezTo>
                    <a:pt x="4" y="153"/>
                    <a:pt x="9" y="161"/>
                    <a:pt x="22" y="163"/>
                  </a:cubicBezTo>
                  <a:cubicBezTo>
                    <a:pt x="28" y="165"/>
                    <a:pt x="32" y="167"/>
                    <a:pt x="36" y="172"/>
                  </a:cubicBezTo>
                  <a:cubicBezTo>
                    <a:pt x="23" y="177"/>
                    <a:pt x="53" y="178"/>
                    <a:pt x="54" y="178"/>
                  </a:cubicBezTo>
                  <a:cubicBezTo>
                    <a:pt x="62" y="182"/>
                    <a:pt x="72" y="188"/>
                    <a:pt x="81" y="190"/>
                  </a:cubicBezTo>
                  <a:cubicBezTo>
                    <a:pt x="94" y="197"/>
                    <a:pt x="106" y="205"/>
                    <a:pt x="120" y="211"/>
                  </a:cubicBezTo>
                  <a:cubicBezTo>
                    <a:pt x="124" y="217"/>
                    <a:pt x="127" y="221"/>
                    <a:pt x="135" y="223"/>
                  </a:cubicBezTo>
                  <a:cubicBezTo>
                    <a:pt x="139" y="226"/>
                    <a:pt x="144" y="229"/>
                    <a:pt x="148" y="232"/>
                  </a:cubicBezTo>
                  <a:cubicBezTo>
                    <a:pt x="178" y="230"/>
                    <a:pt x="159" y="230"/>
                    <a:pt x="177" y="219"/>
                  </a:cubicBezTo>
                  <a:cubicBezTo>
                    <a:pt x="184" y="225"/>
                    <a:pt x="192" y="214"/>
                    <a:pt x="201" y="213"/>
                  </a:cubicBezTo>
                  <a:cubicBezTo>
                    <a:pt x="203" y="225"/>
                    <a:pt x="212" y="214"/>
                    <a:pt x="219" y="211"/>
                  </a:cubicBezTo>
                  <a:cubicBezTo>
                    <a:pt x="229" y="198"/>
                    <a:pt x="235" y="183"/>
                    <a:pt x="247" y="171"/>
                  </a:cubicBezTo>
                  <a:cubicBezTo>
                    <a:pt x="252" y="158"/>
                    <a:pt x="265" y="149"/>
                    <a:pt x="276" y="141"/>
                  </a:cubicBezTo>
                  <a:cubicBezTo>
                    <a:pt x="282" y="131"/>
                    <a:pt x="290" y="123"/>
                    <a:pt x="300" y="117"/>
                  </a:cubicBezTo>
                  <a:cubicBezTo>
                    <a:pt x="301" y="111"/>
                    <a:pt x="308" y="106"/>
                    <a:pt x="313" y="102"/>
                  </a:cubicBezTo>
                  <a:cubicBezTo>
                    <a:pt x="309" y="95"/>
                    <a:pt x="296" y="91"/>
                    <a:pt x="289" y="87"/>
                  </a:cubicBezTo>
                  <a:cubicBezTo>
                    <a:pt x="281" y="81"/>
                    <a:pt x="271" y="70"/>
                    <a:pt x="262" y="64"/>
                  </a:cubicBezTo>
                  <a:cubicBezTo>
                    <a:pt x="256" y="56"/>
                    <a:pt x="254" y="55"/>
                    <a:pt x="246" y="49"/>
                  </a:cubicBezTo>
                  <a:cubicBezTo>
                    <a:pt x="243" y="43"/>
                    <a:pt x="246" y="39"/>
                    <a:pt x="238" y="42"/>
                  </a:cubicBezTo>
                  <a:cubicBezTo>
                    <a:pt x="223" y="36"/>
                    <a:pt x="241" y="27"/>
                    <a:pt x="219" y="24"/>
                  </a:cubicBezTo>
                  <a:cubicBezTo>
                    <a:pt x="210" y="20"/>
                    <a:pt x="206" y="14"/>
                    <a:pt x="195" y="12"/>
                  </a:cubicBezTo>
                  <a:cubicBezTo>
                    <a:pt x="187" y="9"/>
                    <a:pt x="183" y="3"/>
                    <a:pt x="174" y="1"/>
                  </a:cubicBezTo>
                  <a:cubicBezTo>
                    <a:pt x="158" y="3"/>
                    <a:pt x="162" y="7"/>
                    <a:pt x="157" y="0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20" name="Freeform 948"/>
            <p:cNvSpPr>
              <a:spLocks/>
            </p:cNvSpPr>
            <p:nvPr/>
          </p:nvSpPr>
          <p:spPr bwMode="auto">
            <a:xfrm>
              <a:off x="1286" y="2735"/>
              <a:ext cx="247" cy="273"/>
            </a:xfrm>
            <a:custGeom>
              <a:avLst/>
              <a:gdLst>
                <a:gd name="T0" fmla="*/ 480 w 501"/>
                <a:gd name="T1" fmla="*/ 387 h 566"/>
                <a:gd name="T2" fmla="*/ 447 w 501"/>
                <a:gd name="T3" fmla="*/ 402 h 566"/>
                <a:gd name="T4" fmla="*/ 394 w 501"/>
                <a:gd name="T5" fmla="*/ 423 h 566"/>
                <a:gd name="T6" fmla="*/ 309 w 501"/>
                <a:gd name="T7" fmla="*/ 443 h 566"/>
                <a:gd name="T8" fmla="*/ 261 w 501"/>
                <a:gd name="T9" fmla="*/ 468 h 566"/>
                <a:gd name="T10" fmla="*/ 198 w 501"/>
                <a:gd name="T11" fmla="*/ 492 h 566"/>
                <a:gd name="T12" fmla="*/ 135 w 501"/>
                <a:gd name="T13" fmla="*/ 519 h 566"/>
                <a:gd name="T14" fmla="*/ 76 w 501"/>
                <a:gd name="T15" fmla="*/ 549 h 566"/>
                <a:gd name="T16" fmla="*/ 45 w 501"/>
                <a:gd name="T17" fmla="*/ 566 h 566"/>
                <a:gd name="T18" fmla="*/ 4 w 501"/>
                <a:gd name="T19" fmla="*/ 534 h 566"/>
                <a:gd name="T20" fmla="*/ 13 w 501"/>
                <a:gd name="T21" fmla="*/ 501 h 566"/>
                <a:gd name="T22" fmla="*/ 27 w 501"/>
                <a:gd name="T23" fmla="*/ 468 h 566"/>
                <a:gd name="T24" fmla="*/ 45 w 501"/>
                <a:gd name="T25" fmla="*/ 431 h 566"/>
                <a:gd name="T26" fmla="*/ 69 w 501"/>
                <a:gd name="T27" fmla="*/ 398 h 566"/>
                <a:gd name="T28" fmla="*/ 85 w 501"/>
                <a:gd name="T29" fmla="*/ 375 h 566"/>
                <a:gd name="T30" fmla="*/ 132 w 501"/>
                <a:gd name="T31" fmla="*/ 368 h 566"/>
                <a:gd name="T32" fmla="*/ 151 w 501"/>
                <a:gd name="T33" fmla="*/ 344 h 566"/>
                <a:gd name="T34" fmla="*/ 123 w 501"/>
                <a:gd name="T35" fmla="*/ 335 h 566"/>
                <a:gd name="T36" fmla="*/ 132 w 501"/>
                <a:gd name="T37" fmla="*/ 296 h 566"/>
                <a:gd name="T38" fmla="*/ 157 w 501"/>
                <a:gd name="T39" fmla="*/ 270 h 566"/>
                <a:gd name="T40" fmla="*/ 141 w 501"/>
                <a:gd name="T41" fmla="*/ 260 h 566"/>
                <a:gd name="T42" fmla="*/ 138 w 501"/>
                <a:gd name="T43" fmla="*/ 242 h 566"/>
                <a:gd name="T44" fmla="*/ 159 w 501"/>
                <a:gd name="T45" fmla="*/ 213 h 566"/>
                <a:gd name="T46" fmla="*/ 183 w 501"/>
                <a:gd name="T47" fmla="*/ 164 h 566"/>
                <a:gd name="T48" fmla="*/ 204 w 501"/>
                <a:gd name="T49" fmla="*/ 131 h 566"/>
                <a:gd name="T50" fmla="*/ 219 w 501"/>
                <a:gd name="T51" fmla="*/ 77 h 566"/>
                <a:gd name="T52" fmla="*/ 243 w 501"/>
                <a:gd name="T53" fmla="*/ 20 h 566"/>
                <a:gd name="T54" fmla="*/ 246 w 501"/>
                <a:gd name="T55" fmla="*/ 2 h 566"/>
                <a:gd name="T56" fmla="*/ 225 w 501"/>
                <a:gd name="T57" fmla="*/ 158 h 566"/>
                <a:gd name="T58" fmla="*/ 193 w 501"/>
                <a:gd name="T59" fmla="*/ 272 h 566"/>
                <a:gd name="T60" fmla="*/ 172 w 501"/>
                <a:gd name="T61" fmla="*/ 330 h 566"/>
                <a:gd name="T62" fmla="*/ 178 w 501"/>
                <a:gd name="T63" fmla="*/ 392 h 566"/>
                <a:gd name="T64" fmla="*/ 228 w 501"/>
                <a:gd name="T65" fmla="*/ 399 h 566"/>
                <a:gd name="T66" fmla="*/ 261 w 501"/>
                <a:gd name="T67" fmla="*/ 375 h 566"/>
                <a:gd name="T68" fmla="*/ 330 w 501"/>
                <a:gd name="T69" fmla="*/ 360 h 566"/>
                <a:gd name="T70" fmla="*/ 330 w 501"/>
                <a:gd name="T71" fmla="*/ 357 h 566"/>
                <a:gd name="T72" fmla="*/ 450 w 501"/>
                <a:gd name="T73" fmla="*/ 341 h 566"/>
                <a:gd name="T74" fmla="*/ 457 w 501"/>
                <a:gd name="T75" fmla="*/ 368 h 566"/>
                <a:gd name="T76" fmla="*/ 496 w 501"/>
                <a:gd name="T77" fmla="*/ 363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01" h="566">
                  <a:moveTo>
                    <a:pt x="498" y="368"/>
                  </a:moveTo>
                  <a:cubicBezTo>
                    <a:pt x="493" y="385"/>
                    <a:pt x="501" y="386"/>
                    <a:pt x="480" y="387"/>
                  </a:cubicBezTo>
                  <a:cubicBezTo>
                    <a:pt x="473" y="390"/>
                    <a:pt x="468" y="392"/>
                    <a:pt x="460" y="393"/>
                  </a:cubicBezTo>
                  <a:cubicBezTo>
                    <a:pt x="453" y="398"/>
                    <a:pt x="457" y="401"/>
                    <a:pt x="447" y="402"/>
                  </a:cubicBezTo>
                  <a:cubicBezTo>
                    <a:pt x="437" y="407"/>
                    <a:pt x="430" y="413"/>
                    <a:pt x="418" y="414"/>
                  </a:cubicBezTo>
                  <a:cubicBezTo>
                    <a:pt x="411" y="420"/>
                    <a:pt x="403" y="422"/>
                    <a:pt x="394" y="423"/>
                  </a:cubicBezTo>
                  <a:cubicBezTo>
                    <a:pt x="385" y="427"/>
                    <a:pt x="376" y="436"/>
                    <a:pt x="367" y="438"/>
                  </a:cubicBezTo>
                  <a:cubicBezTo>
                    <a:pt x="350" y="447"/>
                    <a:pt x="309" y="443"/>
                    <a:pt x="309" y="443"/>
                  </a:cubicBezTo>
                  <a:cubicBezTo>
                    <a:pt x="304" y="447"/>
                    <a:pt x="301" y="449"/>
                    <a:pt x="295" y="450"/>
                  </a:cubicBezTo>
                  <a:cubicBezTo>
                    <a:pt x="282" y="456"/>
                    <a:pt x="276" y="466"/>
                    <a:pt x="261" y="468"/>
                  </a:cubicBezTo>
                  <a:cubicBezTo>
                    <a:pt x="257" y="478"/>
                    <a:pt x="234" y="483"/>
                    <a:pt x="223" y="485"/>
                  </a:cubicBezTo>
                  <a:cubicBezTo>
                    <a:pt x="215" y="489"/>
                    <a:pt x="207" y="491"/>
                    <a:pt x="198" y="492"/>
                  </a:cubicBezTo>
                  <a:cubicBezTo>
                    <a:pt x="186" y="497"/>
                    <a:pt x="176" y="502"/>
                    <a:pt x="163" y="504"/>
                  </a:cubicBezTo>
                  <a:cubicBezTo>
                    <a:pt x="153" y="509"/>
                    <a:pt x="146" y="517"/>
                    <a:pt x="135" y="519"/>
                  </a:cubicBezTo>
                  <a:cubicBezTo>
                    <a:pt x="122" y="524"/>
                    <a:pt x="109" y="535"/>
                    <a:pt x="97" y="537"/>
                  </a:cubicBezTo>
                  <a:cubicBezTo>
                    <a:pt x="92" y="544"/>
                    <a:pt x="85" y="548"/>
                    <a:pt x="76" y="549"/>
                  </a:cubicBezTo>
                  <a:cubicBezTo>
                    <a:pt x="70" y="552"/>
                    <a:pt x="64" y="554"/>
                    <a:pt x="58" y="555"/>
                  </a:cubicBezTo>
                  <a:cubicBezTo>
                    <a:pt x="53" y="561"/>
                    <a:pt x="49" y="559"/>
                    <a:pt x="45" y="566"/>
                  </a:cubicBezTo>
                  <a:cubicBezTo>
                    <a:pt x="35" y="564"/>
                    <a:pt x="26" y="559"/>
                    <a:pt x="16" y="557"/>
                  </a:cubicBezTo>
                  <a:cubicBezTo>
                    <a:pt x="15" y="549"/>
                    <a:pt x="11" y="538"/>
                    <a:pt x="4" y="534"/>
                  </a:cubicBezTo>
                  <a:cubicBezTo>
                    <a:pt x="7" y="524"/>
                    <a:pt x="8" y="524"/>
                    <a:pt x="0" y="518"/>
                  </a:cubicBezTo>
                  <a:cubicBezTo>
                    <a:pt x="1" y="512"/>
                    <a:pt x="8" y="505"/>
                    <a:pt x="13" y="501"/>
                  </a:cubicBezTo>
                  <a:cubicBezTo>
                    <a:pt x="16" y="495"/>
                    <a:pt x="19" y="489"/>
                    <a:pt x="21" y="483"/>
                  </a:cubicBezTo>
                  <a:cubicBezTo>
                    <a:pt x="22" y="477"/>
                    <a:pt x="24" y="474"/>
                    <a:pt x="27" y="468"/>
                  </a:cubicBezTo>
                  <a:cubicBezTo>
                    <a:pt x="28" y="455"/>
                    <a:pt x="26" y="451"/>
                    <a:pt x="36" y="443"/>
                  </a:cubicBezTo>
                  <a:cubicBezTo>
                    <a:pt x="39" y="438"/>
                    <a:pt x="43" y="436"/>
                    <a:pt x="45" y="431"/>
                  </a:cubicBezTo>
                  <a:cubicBezTo>
                    <a:pt x="46" y="426"/>
                    <a:pt x="51" y="416"/>
                    <a:pt x="51" y="416"/>
                  </a:cubicBezTo>
                  <a:cubicBezTo>
                    <a:pt x="53" y="408"/>
                    <a:pt x="61" y="400"/>
                    <a:pt x="69" y="398"/>
                  </a:cubicBezTo>
                  <a:cubicBezTo>
                    <a:pt x="72" y="396"/>
                    <a:pt x="76" y="395"/>
                    <a:pt x="78" y="392"/>
                  </a:cubicBezTo>
                  <a:cubicBezTo>
                    <a:pt x="82" y="384"/>
                    <a:pt x="77" y="381"/>
                    <a:pt x="85" y="375"/>
                  </a:cubicBezTo>
                  <a:cubicBezTo>
                    <a:pt x="92" y="376"/>
                    <a:pt x="99" y="377"/>
                    <a:pt x="106" y="377"/>
                  </a:cubicBezTo>
                  <a:cubicBezTo>
                    <a:pt x="181" y="376"/>
                    <a:pt x="161" y="370"/>
                    <a:pt x="132" y="368"/>
                  </a:cubicBezTo>
                  <a:cubicBezTo>
                    <a:pt x="119" y="363"/>
                    <a:pt x="134" y="352"/>
                    <a:pt x="115" y="350"/>
                  </a:cubicBezTo>
                  <a:cubicBezTo>
                    <a:pt x="121" y="334"/>
                    <a:pt x="113" y="349"/>
                    <a:pt x="151" y="344"/>
                  </a:cubicBezTo>
                  <a:cubicBezTo>
                    <a:pt x="153" y="344"/>
                    <a:pt x="147" y="342"/>
                    <a:pt x="145" y="341"/>
                  </a:cubicBezTo>
                  <a:cubicBezTo>
                    <a:pt x="138" y="338"/>
                    <a:pt x="131" y="336"/>
                    <a:pt x="123" y="335"/>
                  </a:cubicBezTo>
                  <a:cubicBezTo>
                    <a:pt x="118" y="326"/>
                    <a:pt x="122" y="319"/>
                    <a:pt x="114" y="311"/>
                  </a:cubicBezTo>
                  <a:cubicBezTo>
                    <a:pt x="118" y="304"/>
                    <a:pt x="125" y="300"/>
                    <a:pt x="132" y="296"/>
                  </a:cubicBezTo>
                  <a:cubicBezTo>
                    <a:pt x="134" y="287"/>
                    <a:pt x="135" y="279"/>
                    <a:pt x="136" y="270"/>
                  </a:cubicBezTo>
                  <a:cubicBezTo>
                    <a:pt x="138" y="270"/>
                    <a:pt x="154" y="275"/>
                    <a:pt x="157" y="270"/>
                  </a:cubicBezTo>
                  <a:cubicBezTo>
                    <a:pt x="158" y="268"/>
                    <a:pt x="153" y="268"/>
                    <a:pt x="151" y="267"/>
                  </a:cubicBezTo>
                  <a:cubicBezTo>
                    <a:pt x="148" y="265"/>
                    <a:pt x="144" y="262"/>
                    <a:pt x="141" y="260"/>
                  </a:cubicBezTo>
                  <a:cubicBezTo>
                    <a:pt x="142" y="253"/>
                    <a:pt x="147" y="250"/>
                    <a:pt x="139" y="248"/>
                  </a:cubicBezTo>
                  <a:cubicBezTo>
                    <a:pt x="139" y="246"/>
                    <a:pt x="137" y="244"/>
                    <a:pt x="138" y="242"/>
                  </a:cubicBezTo>
                  <a:cubicBezTo>
                    <a:pt x="140" y="238"/>
                    <a:pt x="148" y="234"/>
                    <a:pt x="148" y="234"/>
                  </a:cubicBezTo>
                  <a:cubicBezTo>
                    <a:pt x="152" y="227"/>
                    <a:pt x="155" y="220"/>
                    <a:pt x="159" y="213"/>
                  </a:cubicBezTo>
                  <a:cubicBezTo>
                    <a:pt x="161" y="200"/>
                    <a:pt x="162" y="184"/>
                    <a:pt x="174" y="176"/>
                  </a:cubicBezTo>
                  <a:cubicBezTo>
                    <a:pt x="177" y="172"/>
                    <a:pt x="182" y="169"/>
                    <a:pt x="183" y="164"/>
                  </a:cubicBezTo>
                  <a:cubicBezTo>
                    <a:pt x="187" y="148"/>
                    <a:pt x="179" y="146"/>
                    <a:pt x="195" y="143"/>
                  </a:cubicBezTo>
                  <a:cubicBezTo>
                    <a:pt x="199" y="141"/>
                    <a:pt x="204" y="131"/>
                    <a:pt x="204" y="131"/>
                  </a:cubicBezTo>
                  <a:cubicBezTo>
                    <a:pt x="206" y="123"/>
                    <a:pt x="210" y="127"/>
                    <a:pt x="214" y="120"/>
                  </a:cubicBezTo>
                  <a:cubicBezTo>
                    <a:pt x="215" y="109"/>
                    <a:pt x="213" y="89"/>
                    <a:pt x="219" y="77"/>
                  </a:cubicBezTo>
                  <a:cubicBezTo>
                    <a:pt x="221" y="67"/>
                    <a:pt x="221" y="53"/>
                    <a:pt x="229" y="47"/>
                  </a:cubicBezTo>
                  <a:cubicBezTo>
                    <a:pt x="233" y="36"/>
                    <a:pt x="235" y="28"/>
                    <a:pt x="243" y="20"/>
                  </a:cubicBezTo>
                  <a:cubicBezTo>
                    <a:pt x="244" y="13"/>
                    <a:pt x="248" y="11"/>
                    <a:pt x="252" y="5"/>
                  </a:cubicBezTo>
                  <a:cubicBezTo>
                    <a:pt x="251" y="3"/>
                    <a:pt x="247" y="0"/>
                    <a:pt x="246" y="2"/>
                  </a:cubicBezTo>
                  <a:cubicBezTo>
                    <a:pt x="239" y="23"/>
                    <a:pt x="239" y="49"/>
                    <a:pt x="229" y="69"/>
                  </a:cubicBezTo>
                  <a:cubicBezTo>
                    <a:pt x="228" y="91"/>
                    <a:pt x="234" y="124"/>
                    <a:pt x="225" y="158"/>
                  </a:cubicBezTo>
                  <a:cubicBezTo>
                    <a:pt x="222" y="185"/>
                    <a:pt x="209" y="211"/>
                    <a:pt x="204" y="230"/>
                  </a:cubicBezTo>
                  <a:cubicBezTo>
                    <a:pt x="199" y="249"/>
                    <a:pt x="196" y="261"/>
                    <a:pt x="193" y="272"/>
                  </a:cubicBezTo>
                  <a:cubicBezTo>
                    <a:pt x="192" y="279"/>
                    <a:pt x="190" y="287"/>
                    <a:pt x="187" y="294"/>
                  </a:cubicBezTo>
                  <a:cubicBezTo>
                    <a:pt x="185" y="305"/>
                    <a:pt x="184" y="328"/>
                    <a:pt x="172" y="330"/>
                  </a:cubicBezTo>
                  <a:cubicBezTo>
                    <a:pt x="155" y="317"/>
                    <a:pt x="164" y="356"/>
                    <a:pt x="165" y="374"/>
                  </a:cubicBezTo>
                  <a:cubicBezTo>
                    <a:pt x="160" y="381"/>
                    <a:pt x="171" y="389"/>
                    <a:pt x="178" y="392"/>
                  </a:cubicBezTo>
                  <a:cubicBezTo>
                    <a:pt x="187" y="402"/>
                    <a:pt x="197" y="408"/>
                    <a:pt x="210" y="411"/>
                  </a:cubicBezTo>
                  <a:cubicBezTo>
                    <a:pt x="221" y="409"/>
                    <a:pt x="218" y="402"/>
                    <a:pt x="228" y="399"/>
                  </a:cubicBezTo>
                  <a:cubicBezTo>
                    <a:pt x="239" y="391"/>
                    <a:pt x="235" y="395"/>
                    <a:pt x="240" y="387"/>
                  </a:cubicBezTo>
                  <a:cubicBezTo>
                    <a:pt x="242" y="373"/>
                    <a:pt x="243" y="377"/>
                    <a:pt x="261" y="375"/>
                  </a:cubicBezTo>
                  <a:cubicBezTo>
                    <a:pt x="264" y="359"/>
                    <a:pt x="304" y="365"/>
                    <a:pt x="321" y="363"/>
                  </a:cubicBezTo>
                  <a:cubicBezTo>
                    <a:pt x="324" y="362"/>
                    <a:pt x="328" y="362"/>
                    <a:pt x="330" y="360"/>
                  </a:cubicBezTo>
                  <a:cubicBezTo>
                    <a:pt x="332" y="358"/>
                    <a:pt x="321" y="362"/>
                    <a:pt x="321" y="354"/>
                  </a:cubicBezTo>
                  <a:cubicBezTo>
                    <a:pt x="321" y="351"/>
                    <a:pt x="327" y="356"/>
                    <a:pt x="330" y="357"/>
                  </a:cubicBezTo>
                  <a:cubicBezTo>
                    <a:pt x="356" y="355"/>
                    <a:pt x="375" y="351"/>
                    <a:pt x="402" y="350"/>
                  </a:cubicBezTo>
                  <a:cubicBezTo>
                    <a:pt x="407" y="341"/>
                    <a:pt x="439" y="342"/>
                    <a:pt x="450" y="341"/>
                  </a:cubicBezTo>
                  <a:cubicBezTo>
                    <a:pt x="465" y="336"/>
                    <a:pt x="450" y="351"/>
                    <a:pt x="447" y="356"/>
                  </a:cubicBezTo>
                  <a:cubicBezTo>
                    <a:pt x="452" y="360"/>
                    <a:pt x="452" y="364"/>
                    <a:pt x="457" y="368"/>
                  </a:cubicBezTo>
                  <a:cubicBezTo>
                    <a:pt x="466" y="366"/>
                    <a:pt x="469" y="363"/>
                    <a:pt x="477" y="360"/>
                  </a:cubicBezTo>
                  <a:cubicBezTo>
                    <a:pt x="483" y="361"/>
                    <a:pt x="490" y="360"/>
                    <a:pt x="496" y="363"/>
                  </a:cubicBezTo>
                  <a:cubicBezTo>
                    <a:pt x="498" y="364"/>
                    <a:pt x="498" y="368"/>
                    <a:pt x="498" y="368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21" name="Freeform 949"/>
            <p:cNvSpPr>
              <a:spLocks/>
            </p:cNvSpPr>
            <p:nvPr/>
          </p:nvSpPr>
          <p:spPr bwMode="auto">
            <a:xfrm>
              <a:off x="1563" y="2725"/>
              <a:ext cx="178" cy="162"/>
            </a:xfrm>
            <a:custGeom>
              <a:avLst/>
              <a:gdLst>
                <a:gd name="T0" fmla="*/ 330 w 362"/>
                <a:gd name="T1" fmla="*/ 247 h 337"/>
                <a:gd name="T2" fmla="*/ 273 w 362"/>
                <a:gd name="T3" fmla="*/ 284 h 337"/>
                <a:gd name="T4" fmla="*/ 219 w 362"/>
                <a:gd name="T5" fmla="*/ 311 h 337"/>
                <a:gd name="T6" fmla="*/ 185 w 362"/>
                <a:gd name="T7" fmla="*/ 319 h 337"/>
                <a:gd name="T8" fmla="*/ 170 w 362"/>
                <a:gd name="T9" fmla="*/ 317 h 337"/>
                <a:gd name="T10" fmla="*/ 135 w 362"/>
                <a:gd name="T11" fmla="*/ 328 h 337"/>
                <a:gd name="T12" fmla="*/ 89 w 362"/>
                <a:gd name="T13" fmla="*/ 295 h 337"/>
                <a:gd name="T14" fmla="*/ 104 w 362"/>
                <a:gd name="T15" fmla="*/ 292 h 337"/>
                <a:gd name="T16" fmla="*/ 101 w 362"/>
                <a:gd name="T17" fmla="*/ 277 h 337"/>
                <a:gd name="T18" fmla="*/ 126 w 362"/>
                <a:gd name="T19" fmla="*/ 290 h 337"/>
                <a:gd name="T20" fmla="*/ 114 w 362"/>
                <a:gd name="T21" fmla="*/ 280 h 337"/>
                <a:gd name="T22" fmla="*/ 63 w 362"/>
                <a:gd name="T23" fmla="*/ 218 h 337"/>
                <a:gd name="T24" fmla="*/ 24 w 362"/>
                <a:gd name="T25" fmla="*/ 160 h 337"/>
                <a:gd name="T26" fmla="*/ 24 w 362"/>
                <a:gd name="T27" fmla="*/ 136 h 337"/>
                <a:gd name="T28" fmla="*/ 135 w 362"/>
                <a:gd name="T29" fmla="*/ 91 h 337"/>
                <a:gd name="T30" fmla="*/ 158 w 362"/>
                <a:gd name="T31" fmla="*/ 67 h 337"/>
                <a:gd name="T32" fmla="*/ 188 w 362"/>
                <a:gd name="T33" fmla="*/ 46 h 337"/>
                <a:gd name="T34" fmla="*/ 245 w 362"/>
                <a:gd name="T35" fmla="*/ 13 h 337"/>
                <a:gd name="T36" fmla="*/ 269 w 362"/>
                <a:gd name="T37" fmla="*/ 35 h 337"/>
                <a:gd name="T38" fmla="*/ 237 w 362"/>
                <a:gd name="T39" fmla="*/ 76 h 337"/>
                <a:gd name="T40" fmla="*/ 222 w 362"/>
                <a:gd name="T41" fmla="*/ 91 h 337"/>
                <a:gd name="T42" fmla="*/ 231 w 362"/>
                <a:gd name="T43" fmla="*/ 112 h 337"/>
                <a:gd name="T44" fmla="*/ 237 w 362"/>
                <a:gd name="T45" fmla="*/ 116 h 337"/>
                <a:gd name="T46" fmla="*/ 216 w 362"/>
                <a:gd name="T47" fmla="*/ 92 h 337"/>
                <a:gd name="T48" fmla="*/ 200 w 362"/>
                <a:gd name="T49" fmla="*/ 76 h 337"/>
                <a:gd name="T50" fmla="*/ 230 w 362"/>
                <a:gd name="T51" fmla="*/ 124 h 337"/>
                <a:gd name="T52" fmla="*/ 230 w 362"/>
                <a:gd name="T53" fmla="*/ 137 h 337"/>
                <a:gd name="T54" fmla="*/ 266 w 362"/>
                <a:gd name="T55" fmla="*/ 167 h 337"/>
                <a:gd name="T56" fmla="*/ 305 w 362"/>
                <a:gd name="T57" fmla="*/ 188 h 337"/>
                <a:gd name="T58" fmla="*/ 282 w 362"/>
                <a:gd name="T59" fmla="*/ 160 h 337"/>
                <a:gd name="T60" fmla="*/ 254 w 362"/>
                <a:gd name="T61" fmla="*/ 130 h 337"/>
                <a:gd name="T62" fmla="*/ 270 w 362"/>
                <a:gd name="T63" fmla="*/ 94 h 337"/>
                <a:gd name="T64" fmla="*/ 296 w 362"/>
                <a:gd name="T65" fmla="*/ 119 h 337"/>
                <a:gd name="T66" fmla="*/ 312 w 362"/>
                <a:gd name="T67" fmla="*/ 140 h 337"/>
                <a:gd name="T68" fmla="*/ 335 w 362"/>
                <a:gd name="T69" fmla="*/ 148 h 337"/>
                <a:gd name="T70" fmla="*/ 353 w 362"/>
                <a:gd name="T71" fmla="*/ 167 h 337"/>
                <a:gd name="T72" fmla="*/ 362 w 362"/>
                <a:gd name="T73" fmla="*/ 196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2" h="337">
                  <a:moveTo>
                    <a:pt x="362" y="196"/>
                  </a:moveTo>
                  <a:cubicBezTo>
                    <a:pt x="359" y="227"/>
                    <a:pt x="359" y="237"/>
                    <a:pt x="330" y="247"/>
                  </a:cubicBezTo>
                  <a:cubicBezTo>
                    <a:pt x="318" y="256"/>
                    <a:pt x="309" y="269"/>
                    <a:pt x="294" y="272"/>
                  </a:cubicBezTo>
                  <a:cubicBezTo>
                    <a:pt x="287" y="277"/>
                    <a:pt x="279" y="279"/>
                    <a:pt x="273" y="284"/>
                  </a:cubicBezTo>
                  <a:cubicBezTo>
                    <a:pt x="266" y="290"/>
                    <a:pt x="259" y="300"/>
                    <a:pt x="249" y="302"/>
                  </a:cubicBezTo>
                  <a:cubicBezTo>
                    <a:pt x="240" y="306"/>
                    <a:pt x="228" y="309"/>
                    <a:pt x="219" y="311"/>
                  </a:cubicBezTo>
                  <a:cubicBezTo>
                    <a:pt x="213" y="314"/>
                    <a:pt x="210" y="316"/>
                    <a:pt x="203" y="317"/>
                  </a:cubicBezTo>
                  <a:cubicBezTo>
                    <a:pt x="197" y="320"/>
                    <a:pt x="192" y="320"/>
                    <a:pt x="185" y="319"/>
                  </a:cubicBezTo>
                  <a:cubicBezTo>
                    <a:pt x="183" y="320"/>
                    <a:pt x="182" y="322"/>
                    <a:pt x="180" y="322"/>
                  </a:cubicBezTo>
                  <a:cubicBezTo>
                    <a:pt x="176" y="322"/>
                    <a:pt x="170" y="317"/>
                    <a:pt x="170" y="317"/>
                  </a:cubicBezTo>
                  <a:cubicBezTo>
                    <a:pt x="177" y="328"/>
                    <a:pt x="169" y="326"/>
                    <a:pt x="159" y="325"/>
                  </a:cubicBezTo>
                  <a:cubicBezTo>
                    <a:pt x="150" y="326"/>
                    <a:pt x="143" y="329"/>
                    <a:pt x="135" y="328"/>
                  </a:cubicBezTo>
                  <a:cubicBezTo>
                    <a:pt x="124" y="322"/>
                    <a:pt x="128" y="332"/>
                    <a:pt x="119" y="337"/>
                  </a:cubicBezTo>
                  <a:cubicBezTo>
                    <a:pt x="99" y="329"/>
                    <a:pt x="100" y="310"/>
                    <a:pt x="89" y="295"/>
                  </a:cubicBezTo>
                  <a:cubicBezTo>
                    <a:pt x="92" y="294"/>
                    <a:pt x="95" y="294"/>
                    <a:pt x="98" y="293"/>
                  </a:cubicBezTo>
                  <a:cubicBezTo>
                    <a:pt x="100" y="293"/>
                    <a:pt x="105" y="294"/>
                    <a:pt x="104" y="292"/>
                  </a:cubicBezTo>
                  <a:cubicBezTo>
                    <a:pt x="101" y="289"/>
                    <a:pt x="92" y="286"/>
                    <a:pt x="92" y="286"/>
                  </a:cubicBezTo>
                  <a:cubicBezTo>
                    <a:pt x="95" y="283"/>
                    <a:pt x="97" y="278"/>
                    <a:pt x="101" y="277"/>
                  </a:cubicBezTo>
                  <a:cubicBezTo>
                    <a:pt x="104" y="277"/>
                    <a:pt x="111" y="288"/>
                    <a:pt x="114" y="289"/>
                  </a:cubicBezTo>
                  <a:cubicBezTo>
                    <a:pt x="118" y="290"/>
                    <a:pt x="122" y="290"/>
                    <a:pt x="126" y="290"/>
                  </a:cubicBezTo>
                  <a:cubicBezTo>
                    <a:pt x="137" y="295"/>
                    <a:pt x="140" y="291"/>
                    <a:pt x="128" y="284"/>
                  </a:cubicBezTo>
                  <a:cubicBezTo>
                    <a:pt x="124" y="282"/>
                    <a:pt x="119" y="282"/>
                    <a:pt x="114" y="280"/>
                  </a:cubicBezTo>
                  <a:cubicBezTo>
                    <a:pt x="109" y="276"/>
                    <a:pt x="104" y="272"/>
                    <a:pt x="98" y="269"/>
                  </a:cubicBezTo>
                  <a:cubicBezTo>
                    <a:pt x="92" y="258"/>
                    <a:pt x="73" y="224"/>
                    <a:pt x="63" y="218"/>
                  </a:cubicBezTo>
                  <a:cubicBezTo>
                    <a:pt x="55" y="208"/>
                    <a:pt x="47" y="191"/>
                    <a:pt x="36" y="185"/>
                  </a:cubicBezTo>
                  <a:cubicBezTo>
                    <a:pt x="30" y="178"/>
                    <a:pt x="30" y="168"/>
                    <a:pt x="24" y="160"/>
                  </a:cubicBezTo>
                  <a:cubicBezTo>
                    <a:pt x="22" y="148"/>
                    <a:pt x="12" y="141"/>
                    <a:pt x="0" y="139"/>
                  </a:cubicBezTo>
                  <a:cubicBezTo>
                    <a:pt x="8" y="134"/>
                    <a:pt x="16" y="132"/>
                    <a:pt x="24" y="136"/>
                  </a:cubicBezTo>
                  <a:cubicBezTo>
                    <a:pt x="40" y="134"/>
                    <a:pt x="53" y="129"/>
                    <a:pt x="69" y="127"/>
                  </a:cubicBezTo>
                  <a:cubicBezTo>
                    <a:pt x="85" y="111"/>
                    <a:pt x="112" y="93"/>
                    <a:pt x="135" y="91"/>
                  </a:cubicBezTo>
                  <a:cubicBezTo>
                    <a:pt x="142" y="89"/>
                    <a:pt x="143" y="86"/>
                    <a:pt x="149" y="82"/>
                  </a:cubicBezTo>
                  <a:cubicBezTo>
                    <a:pt x="150" y="80"/>
                    <a:pt x="157" y="67"/>
                    <a:pt x="158" y="67"/>
                  </a:cubicBezTo>
                  <a:cubicBezTo>
                    <a:pt x="161" y="64"/>
                    <a:pt x="170" y="61"/>
                    <a:pt x="170" y="61"/>
                  </a:cubicBezTo>
                  <a:cubicBezTo>
                    <a:pt x="175" y="55"/>
                    <a:pt x="181" y="50"/>
                    <a:pt x="188" y="46"/>
                  </a:cubicBezTo>
                  <a:cubicBezTo>
                    <a:pt x="194" y="36"/>
                    <a:pt x="204" y="33"/>
                    <a:pt x="210" y="23"/>
                  </a:cubicBezTo>
                  <a:cubicBezTo>
                    <a:pt x="207" y="0"/>
                    <a:pt x="189" y="10"/>
                    <a:pt x="245" y="13"/>
                  </a:cubicBezTo>
                  <a:cubicBezTo>
                    <a:pt x="246" y="24"/>
                    <a:pt x="247" y="24"/>
                    <a:pt x="257" y="26"/>
                  </a:cubicBezTo>
                  <a:cubicBezTo>
                    <a:pt x="259" y="34"/>
                    <a:pt x="262" y="34"/>
                    <a:pt x="269" y="35"/>
                  </a:cubicBezTo>
                  <a:cubicBezTo>
                    <a:pt x="270" y="54"/>
                    <a:pt x="275" y="60"/>
                    <a:pt x="257" y="64"/>
                  </a:cubicBezTo>
                  <a:cubicBezTo>
                    <a:pt x="252" y="74"/>
                    <a:pt x="248" y="73"/>
                    <a:pt x="237" y="76"/>
                  </a:cubicBezTo>
                  <a:cubicBezTo>
                    <a:pt x="252" y="78"/>
                    <a:pt x="244" y="79"/>
                    <a:pt x="237" y="82"/>
                  </a:cubicBezTo>
                  <a:cubicBezTo>
                    <a:pt x="233" y="87"/>
                    <a:pt x="228" y="88"/>
                    <a:pt x="222" y="91"/>
                  </a:cubicBezTo>
                  <a:cubicBezTo>
                    <a:pt x="225" y="97"/>
                    <a:pt x="229" y="102"/>
                    <a:pt x="233" y="107"/>
                  </a:cubicBezTo>
                  <a:cubicBezTo>
                    <a:pt x="232" y="109"/>
                    <a:pt x="232" y="111"/>
                    <a:pt x="231" y="112"/>
                  </a:cubicBezTo>
                  <a:cubicBezTo>
                    <a:pt x="229" y="113"/>
                    <a:pt x="225" y="111"/>
                    <a:pt x="225" y="113"/>
                  </a:cubicBezTo>
                  <a:cubicBezTo>
                    <a:pt x="225" y="114"/>
                    <a:pt x="237" y="116"/>
                    <a:pt x="237" y="116"/>
                  </a:cubicBezTo>
                  <a:cubicBezTo>
                    <a:pt x="243" y="118"/>
                    <a:pt x="249" y="114"/>
                    <a:pt x="242" y="119"/>
                  </a:cubicBezTo>
                  <a:cubicBezTo>
                    <a:pt x="228" y="117"/>
                    <a:pt x="223" y="103"/>
                    <a:pt x="216" y="92"/>
                  </a:cubicBezTo>
                  <a:cubicBezTo>
                    <a:pt x="215" y="80"/>
                    <a:pt x="217" y="78"/>
                    <a:pt x="206" y="74"/>
                  </a:cubicBezTo>
                  <a:cubicBezTo>
                    <a:pt x="204" y="75"/>
                    <a:pt x="200" y="74"/>
                    <a:pt x="200" y="76"/>
                  </a:cubicBezTo>
                  <a:cubicBezTo>
                    <a:pt x="198" y="83"/>
                    <a:pt x="215" y="92"/>
                    <a:pt x="215" y="92"/>
                  </a:cubicBezTo>
                  <a:cubicBezTo>
                    <a:pt x="218" y="109"/>
                    <a:pt x="210" y="120"/>
                    <a:pt x="230" y="124"/>
                  </a:cubicBezTo>
                  <a:cubicBezTo>
                    <a:pt x="229" y="125"/>
                    <a:pt x="224" y="131"/>
                    <a:pt x="225" y="133"/>
                  </a:cubicBezTo>
                  <a:cubicBezTo>
                    <a:pt x="226" y="135"/>
                    <a:pt x="228" y="135"/>
                    <a:pt x="230" y="137"/>
                  </a:cubicBezTo>
                  <a:cubicBezTo>
                    <a:pt x="239" y="146"/>
                    <a:pt x="240" y="153"/>
                    <a:pt x="255" y="155"/>
                  </a:cubicBezTo>
                  <a:cubicBezTo>
                    <a:pt x="259" y="162"/>
                    <a:pt x="262" y="159"/>
                    <a:pt x="266" y="167"/>
                  </a:cubicBezTo>
                  <a:cubicBezTo>
                    <a:pt x="268" y="176"/>
                    <a:pt x="273" y="175"/>
                    <a:pt x="281" y="176"/>
                  </a:cubicBezTo>
                  <a:cubicBezTo>
                    <a:pt x="288" y="181"/>
                    <a:pt x="297" y="187"/>
                    <a:pt x="305" y="188"/>
                  </a:cubicBezTo>
                  <a:cubicBezTo>
                    <a:pt x="312" y="191"/>
                    <a:pt x="313" y="197"/>
                    <a:pt x="315" y="187"/>
                  </a:cubicBezTo>
                  <a:cubicBezTo>
                    <a:pt x="306" y="176"/>
                    <a:pt x="294" y="167"/>
                    <a:pt x="282" y="160"/>
                  </a:cubicBezTo>
                  <a:cubicBezTo>
                    <a:pt x="278" y="155"/>
                    <a:pt x="269" y="148"/>
                    <a:pt x="269" y="148"/>
                  </a:cubicBezTo>
                  <a:cubicBezTo>
                    <a:pt x="265" y="141"/>
                    <a:pt x="260" y="135"/>
                    <a:pt x="254" y="130"/>
                  </a:cubicBezTo>
                  <a:cubicBezTo>
                    <a:pt x="251" y="123"/>
                    <a:pt x="250" y="116"/>
                    <a:pt x="246" y="109"/>
                  </a:cubicBezTo>
                  <a:cubicBezTo>
                    <a:pt x="257" y="102"/>
                    <a:pt x="253" y="96"/>
                    <a:pt x="270" y="94"/>
                  </a:cubicBezTo>
                  <a:cubicBezTo>
                    <a:pt x="278" y="95"/>
                    <a:pt x="281" y="94"/>
                    <a:pt x="284" y="101"/>
                  </a:cubicBezTo>
                  <a:cubicBezTo>
                    <a:pt x="285" y="115"/>
                    <a:pt x="286" y="111"/>
                    <a:pt x="296" y="119"/>
                  </a:cubicBezTo>
                  <a:cubicBezTo>
                    <a:pt x="305" y="134"/>
                    <a:pt x="302" y="119"/>
                    <a:pt x="305" y="149"/>
                  </a:cubicBezTo>
                  <a:cubicBezTo>
                    <a:pt x="322" y="146"/>
                    <a:pt x="300" y="152"/>
                    <a:pt x="312" y="140"/>
                  </a:cubicBezTo>
                  <a:cubicBezTo>
                    <a:pt x="313" y="139"/>
                    <a:pt x="315" y="141"/>
                    <a:pt x="317" y="142"/>
                  </a:cubicBezTo>
                  <a:cubicBezTo>
                    <a:pt x="323" y="145"/>
                    <a:pt x="329" y="146"/>
                    <a:pt x="335" y="148"/>
                  </a:cubicBezTo>
                  <a:cubicBezTo>
                    <a:pt x="340" y="151"/>
                    <a:pt x="342" y="155"/>
                    <a:pt x="347" y="158"/>
                  </a:cubicBezTo>
                  <a:cubicBezTo>
                    <a:pt x="349" y="170"/>
                    <a:pt x="345" y="156"/>
                    <a:pt x="353" y="167"/>
                  </a:cubicBezTo>
                  <a:cubicBezTo>
                    <a:pt x="357" y="173"/>
                    <a:pt x="355" y="183"/>
                    <a:pt x="359" y="190"/>
                  </a:cubicBezTo>
                  <a:cubicBezTo>
                    <a:pt x="360" y="197"/>
                    <a:pt x="358" y="196"/>
                    <a:pt x="362" y="196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22" name="Freeform 950"/>
            <p:cNvSpPr>
              <a:spLocks/>
            </p:cNvSpPr>
            <p:nvPr/>
          </p:nvSpPr>
          <p:spPr bwMode="auto">
            <a:xfrm>
              <a:off x="1620" y="2725"/>
              <a:ext cx="256" cy="267"/>
            </a:xfrm>
            <a:custGeom>
              <a:avLst/>
              <a:gdLst>
                <a:gd name="T0" fmla="*/ 507 w 520"/>
                <a:gd name="T1" fmla="*/ 532 h 553"/>
                <a:gd name="T2" fmla="*/ 462 w 520"/>
                <a:gd name="T3" fmla="*/ 550 h 553"/>
                <a:gd name="T4" fmla="*/ 423 w 520"/>
                <a:gd name="T5" fmla="*/ 543 h 553"/>
                <a:gd name="T6" fmla="*/ 346 w 520"/>
                <a:gd name="T7" fmla="*/ 525 h 553"/>
                <a:gd name="T8" fmla="*/ 312 w 520"/>
                <a:gd name="T9" fmla="*/ 510 h 553"/>
                <a:gd name="T10" fmla="*/ 256 w 520"/>
                <a:gd name="T11" fmla="*/ 498 h 553"/>
                <a:gd name="T12" fmla="*/ 213 w 520"/>
                <a:gd name="T13" fmla="*/ 483 h 553"/>
                <a:gd name="T14" fmla="*/ 177 w 520"/>
                <a:gd name="T15" fmla="*/ 463 h 553"/>
                <a:gd name="T16" fmla="*/ 124 w 520"/>
                <a:gd name="T17" fmla="*/ 448 h 553"/>
                <a:gd name="T18" fmla="*/ 85 w 520"/>
                <a:gd name="T19" fmla="*/ 429 h 553"/>
                <a:gd name="T20" fmla="*/ 48 w 520"/>
                <a:gd name="T21" fmla="*/ 417 h 553"/>
                <a:gd name="T22" fmla="*/ 6 w 520"/>
                <a:gd name="T23" fmla="*/ 400 h 553"/>
                <a:gd name="T24" fmla="*/ 0 w 520"/>
                <a:gd name="T25" fmla="*/ 385 h 553"/>
                <a:gd name="T26" fmla="*/ 10 w 520"/>
                <a:gd name="T27" fmla="*/ 370 h 553"/>
                <a:gd name="T28" fmla="*/ 25 w 520"/>
                <a:gd name="T29" fmla="*/ 343 h 553"/>
                <a:gd name="T30" fmla="*/ 72 w 520"/>
                <a:gd name="T31" fmla="*/ 354 h 553"/>
                <a:gd name="T32" fmla="*/ 144 w 520"/>
                <a:gd name="T33" fmla="*/ 367 h 553"/>
                <a:gd name="T34" fmla="*/ 183 w 520"/>
                <a:gd name="T35" fmla="*/ 403 h 553"/>
                <a:gd name="T36" fmla="*/ 234 w 520"/>
                <a:gd name="T37" fmla="*/ 426 h 553"/>
                <a:gd name="T38" fmla="*/ 307 w 520"/>
                <a:gd name="T39" fmla="*/ 435 h 553"/>
                <a:gd name="T40" fmla="*/ 259 w 520"/>
                <a:gd name="T41" fmla="*/ 442 h 553"/>
                <a:gd name="T42" fmla="*/ 313 w 520"/>
                <a:gd name="T43" fmla="*/ 454 h 553"/>
                <a:gd name="T44" fmla="*/ 438 w 520"/>
                <a:gd name="T45" fmla="*/ 472 h 553"/>
                <a:gd name="T46" fmla="*/ 423 w 520"/>
                <a:gd name="T47" fmla="*/ 447 h 553"/>
                <a:gd name="T48" fmla="*/ 393 w 520"/>
                <a:gd name="T49" fmla="*/ 421 h 553"/>
                <a:gd name="T50" fmla="*/ 364 w 520"/>
                <a:gd name="T51" fmla="*/ 385 h 553"/>
                <a:gd name="T52" fmla="*/ 360 w 520"/>
                <a:gd name="T53" fmla="*/ 355 h 553"/>
                <a:gd name="T54" fmla="*/ 349 w 520"/>
                <a:gd name="T55" fmla="*/ 336 h 553"/>
                <a:gd name="T56" fmla="*/ 348 w 520"/>
                <a:gd name="T57" fmla="*/ 313 h 553"/>
                <a:gd name="T58" fmla="*/ 339 w 520"/>
                <a:gd name="T59" fmla="*/ 309 h 553"/>
                <a:gd name="T60" fmla="*/ 316 w 520"/>
                <a:gd name="T61" fmla="*/ 267 h 553"/>
                <a:gd name="T62" fmla="*/ 300 w 520"/>
                <a:gd name="T63" fmla="*/ 217 h 553"/>
                <a:gd name="T64" fmla="*/ 295 w 520"/>
                <a:gd name="T65" fmla="*/ 208 h 553"/>
                <a:gd name="T66" fmla="*/ 283 w 520"/>
                <a:gd name="T67" fmla="*/ 249 h 553"/>
                <a:gd name="T68" fmla="*/ 253 w 520"/>
                <a:gd name="T69" fmla="*/ 163 h 553"/>
                <a:gd name="T70" fmla="*/ 228 w 520"/>
                <a:gd name="T71" fmla="*/ 106 h 553"/>
                <a:gd name="T72" fmla="*/ 229 w 520"/>
                <a:gd name="T73" fmla="*/ 64 h 553"/>
                <a:gd name="T74" fmla="*/ 210 w 520"/>
                <a:gd name="T75" fmla="*/ 27 h 553"/>
                <a:gd name="T76" fmla="*/ 192 w 520"/>
                <a:gd name="T77" fmla="*/ 78 h 553"/>
                <a:gd name="T78" fmla="*/ 189 w 520"/>
                <a:gd name="T79" fmla="*/ 30 h 553"/>
                <a:gd name="T80" fmla="*/ 219 w 520"/>
                <a:gd name="T81" fmla="*/ 0 h 553"/>
                <a:gd name="T82" fmla="*/ 241 w 520"/>
                <a:gd name="T83" fmla="*/ 31 h 553"/>
                <a:gd name="T84" fmla="*/ 271 w 520"/>
                <a:gd name="T85" fmla="*/ 100 h 553"/>
                <a:gd name="T86" fmla="*/ 291 w 520"/>
                <a:gd name="T87" fmla="*/ 121 h 553"/>
                <a:gd name="T88" fmla="*/ 319 w 520"/>
                <a:gd name="T89" fmla="*/ 177 h 553"/>
                <a:gd name="T90" fmla="*/ 333 w 520"/>
                <a:gd name="T91" fmla="*/ 211 h 553"/>
                <a:gd name="T92" fmla="*/ 372 w 520"/>
                <a:gd name="T93" fmla="*/ 262 h 553"/>
                <a:gd name="T94" fmla="*/ 394 w 520"/>
                <a:gd name="T95" fmla="*/ 307 h 553"/>
                <a:gd name="T96" fmla="*/ 456 w 520"/>
                <a:gd name="T97" fmla="*/ 393 h 553"/>
                <a:gd name="T98" fmla="*/ 520 w 520"/>
                <a:gd name="T99" fmla="*/ 493 h 553"/>
                <a:gd name="T100" fmla="*/ 517 w 520"/>
                <a:gd name="T101" fmla="*/ 516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20" h="553">
                  <a:moveTo>
                    <a:pt x="517" y="516"/>
                  </a:moveTo>
                  <a:cubicBezTo>
                    <a:pt x="516" y="527"/>
                    <a:pt x="518" y="530"/>
                    <a:pt x="507" y="532"/>
                  </a:cubicBezTo>
                  <a:cubicBezTo>
                    <a:pt x="498" y="537"/>
                    <a:pt x="491" y="542"/>
                    <a:pt x="481" y="544"/>
                  </a:cubicBezTo>
                  <a:cubicBezTo>
                    <a:pt x="475" y="548"/>
                    <a:pt x="469" y="549"/>
                    <a:pt x="462" y="550"/>
                  </a:cubicBezTo>
                  <a:cubicBezTo>
                    <a:pt x="454" y="553"/>
                    <a:pt x="451" y="553"/>
                    <a:pt x="442" y="552"/>
                  </a:cubicBezTo>
                  <a:cubicBezTo>
                    <a:pt x="436" y="547"/>
                    <a:pt x="431" y="544"/>
                    <a:pt x="423" y="543"/>
                  </a:cubicBezTo>
                  <a:cubicBezTo>
                    <a:pt x="411" y="538"/>
                    <a:pt x="415" y="538"/>
                    <a:pt x="397" y="537"/>
                  </a:cubicBezTo>
                  <a:cubicBezTo>
                    <a:pt x="379" y="528"/>
                    <a:pt x="368" y="526"/>
                    <a:pt x="346" y="525"/>
                  </a:cubicBezTo>
                  <a:cubicBezTo>
                    <a:pt x="341" y="524"/>
                    <a:pt x="335" y="524"/>
                    <a:pt x="330" y="522"/>
                  </a:cubicBezTo>
                  <a:cubicBezTo>
                    <a:pt x="324" y="520"/>
                    <a:pt x="317" y="511"/>
                    <a:pt x="312" y="510"/>
                  </a:cubicBezTo>
                  <a:cubicBezTo>
                    <a:pt x="304" y="508"/>
                    <a:pt x="296" y="509"/>
                    <a:pt x="288" y="508"/>
                  </a:cubicBezTo>
                  <a:cubicBezTo>
                    <a:pt x="277" y="501"/>
                    <a:pt x="269" y="500"/>
                    <a:pt x="256" y="498"/>
                  </a:cubicBezTo>
                  <a:cubicBezTo>
                    <a:pt x="250" y="495"/>
                    <a:pt x="247" y="493"/>
                    <a:pt x="240" y="492"/>
                  </a:cubicBezTo>
                  <a:cubicBezTo>
                    <a:pt x="229" y="488"/>
                    <a:pt x="225" y="484"/>
                    <a:pt x="213" y="483"/>
                  </a:cubicBezTo>
                  <a:cubicBezTo>
                    <a:pt x="205" y="478"/>
                    <a:pt x="198" y="470"/>
                    <a:pt x="190" y="466"/>
                  </a:cubicBezTo>
                  <a:cubicBezTo>
                    <a:pt x="186" y="464"/>
                    <a:pt x="181" y="465"/>
                    <a:pt x="177" y="463"/>
                  </a:cubicBezTo>
                  <a:cubicBezTo>
                    <a:pt x="171" y="461"/>
                    <a:pt x="166" y="456"/>
                    <a:pt x="160" y="454"/>
                  </a:cubicBezTo>
                  <a:cubicBezTo>
                    <a:pt x="149" y="450"/>
                    <a:pt x="136" y="451"/>
                    <a:pt x="124" y="448"/>
                  </a:cubicBezTo>
                  <a:cubicBezTo>
                    <a:pt x="116" y="443"/>
                    <a:pt x="113" y="437"/>
                    <a:pt x="103" y="435"/>
                  </a:cubicBezTo>
                  <a:cubicBezTo>
                    <a:pt x="91" y="429"/>
                    <a:pt x="97" y="430"/>
                    <a:pt x="85" y="429"/>
                  </a:cubicBezTo>
                  <a:cubicBezTo>
                    <a:pt x="79" y="426"/>
                    <a:pt x="71" y="424"/>
                    <a:pt x="64" y="423"/>
                  </a:cubicBezTo>
                  <a:cubicBezTo>
                    <a:pt x="59" y="419"/>
                    <a:pt x="55" y="418"/>
                    <a:pt x="48" y="417"/>
                  </a:cubicBezTo>
                  <a:cubicBezTo>
                    <a:pt x="41" y="411"/>
                    <a:pt x="34" y="410"/>
                    <a:pt x="25" y="408"/>
                  </a:cubicBezTo>
                  <a:cubicBezTo>
                    <a:pt x="18" y="405"/>
                    <a:pt x="12" y="405"/>
                    <a:pt x="6" y="400"/>
                  </a:cubicBezTo>
                  <a:cubicBezTo>
                    <a:pt x="10" y="399"/>
                    <a:pt x="23" y="398"/>
                    <a:pt x="10" y="396"/>
                  </a:cubicBezTo>
                  <a:cubicBezTo>
                    <a:pt x="5" y="392"/>
                    <a:pt x="1" y="392"/>
                    <a:pt x="0" y="385"/>
                  </a:cubicBezTo>
                  <a:cubicBezTo>
                    <a:pt x="7" y="382"/>
                    <a:pt x="14" y="381"/>
                    <a:pt x="22" y="379"/>
                  </a:cubicBezTo>
                  <a:cubicBezTo>
                    <a:pt x="18" y="374"/>
                    <a:pt x="16" y="372"/>
                    <a:pt x="10" y="370"/>
                  </a:cubicBezTo>
                  <a:cubicBezTo>
                    <a:pt x="17" y="369"/>
                    <a:pt x="21" y="367"/>
                    <a:pt x="27" y="366"/>
                  </a:cubicBezTo>
                  <a:cubicBezTo>
                    <a:pt x="37" y="361"/>
                    <a:pt x="30" y="351"/>
                    <a:pt x="25" y="343"/>
                  </a:cubicBezTo>
                  <a:cubicBezTo>
                    <a:pt x="41" y="340"/>
                    <a:pt x="44" y="341"/>
                    <a:pt x="57" y="349"/>
                  </a:cubicBezTo>
                  <a:cubicBezTo>
                    <a:pt x="62" y="356"/>
                    <a:pt x="64" y="355"/>
                    <a:pt x="72" y="354"/>
                  </a:cubicBezTo>
                  <a:cubicBezTo>
                    <a:pt x="85" y="338"/>
                    <a:pt x="154" y="355"/>
                    <a:pt x="180" y="358"/>
                  </a:cubicBezTo>
                  <a:cubicBezTo>
                    <a:pt x="211" y="368"/>
                    <a:pt x="167" y="367"/>
                    <a:pt x="144" y="367"/>
                  </a:cubicBezTo>
                  <a:cubicBezTo>
                    <a:pt x="150" y="376"/>
                    <a:pt x="141" y="380"/>
                    <a:pt x="135" y="387"/>
                  </a:cubicBezTo>
                  <a:cubicBezTo>
                    <a:pt x="143" y="401"/>
                    <a:pt x="168" y="402"/>
                    <a:pt x="183" y="403"/>
                  </a:cubicBezTo>
                  <a:cubicBezTo>
                    <a:pt x="188" y="406"/>
                    <a:pt x="206" y="422"/>
                    <a:pt x="208" y="423"/>
                  </a:cubicBezTo>
                  <a:cubicBezTo>
                    <a:pt x="216" y="425"/>
                    <a:pt x="225" y="425"/>
                    <a:pt x="234" y="426"/>
                  </a:cubicBezTo>
                  <a:cubicBezTo>
                    <a:pt x="264" y="448"/>
                    <a:pt x="391" y="428"/>
                    <a:pt x="334" y="433"/>
                  </a:cubicBezTo>
                  <a:cubicBezTo>
                    <a:pt x="325" y="434"/>
                    <a:pt x="316" y="434"/>
                    <a:pt x="307" y="435"/>
                  </a:cubicBezTo>
                  <a:cubicBezTo>
                    <a:pt x="303" y="435"/>
                    <a:pt x="299" y="436"/>
                    <a:pt x="295" y="436"/>
                  </a:cubicBezTo>
                  <a:cubicBezTo>
                    <a:pt x="283" y="440"/>
                    <a:pt x="271" y="440"/>
                    <a:pt x="259" y="442"/>
                  </a:cubicBezTo>
                  <a:cubicBezTo>
                    <a:pt x="264" y="455"/>
                    <a:pt x="280" y="452"/>
                    <a:pt x="292" y="454"/>
                  </a:cubicBezTo>
                  <a:cubicBezTo>
                    <a:pt x="297" y="463"/>
                    <a:pt x="305" y="457"/>
                    <a:pt x="313" y="454"/>
                  </a:cubicBezTo>
                  <a:cubicBezTo>
                    <a:pt x="347" y="456"/>
                    <a:pt x="369" y="462"/>
                    <a:pt x="402" y="466"/>
                  </a:cubicBezTo>
                  <a:cubicBezTo>
                    <a:pt x="414" y="469"/>
                    <a:pt x="426" y="470"/>
                    <a:pt x="438" y="472"/>
                  </a:cubicBezTo>
                  <a:cubicBezTo>
                    <a:pt x="440" y="463"/>
                    <a:pt x="436" y="462"/>
                    <a:pt x="444" y="456"/>
                  </a:cubicBezTo>
                  <a:cubicBezTo>
                    <a:pt x="439" y="448"/>
                    <a:pt x="431" y="450"/>
                    <a:pt x="423" y="447"/>
                  </a:cubicBezTo>
                  <a:cubicBezTo>
                    <a:pt x="412" y="440"/>
                    <a:pt x="409" y="437"/>
                    <a:pt x="421" y="429"/>
                  </a:cubicBezTo>
                  <a:cubicBezTo>
                    <a:pt x="412" y="422"/>
                    <a:pt x="403" y="424"/>
                    <a:pt x="393" y="421"/>
                  </a:cubicBezTo>
                  <a:cubicBezTo>
                    <a:pt x="387" y="417"/>
                    <a:pt x="382" y="416"/>
                    <a:pt x="381" y="409"/>
                  </a:cubicBezTo>
                  <a:cubicBezTo>
                    <a:pt x="395" y="387"/>
                    <a:pt x="390" y="390"/>
                    <a:pt x="364" y="385"/>
                  </a:cubicBezTo>
                  <a:cubicBezTo>
                    <a:pt x="356" y="381"/>
                    <a:pt x="350" y="379"/>
                    <a:pt x="346" y="370"/>
                  </a:cubicBezTo>
                  <a:cubicBezTo>
                    <a:pt x="349" y="361"/>
                    <a:pt x="352" y="360"/>
                    <a:pt x="360" y="355"/>
                  </a:cubicBezTo>
                  <a:cubicBezTo>
                    <a:pt x="364" y="350"/>
                    <a:pt x="367" y="348"/>
                    <a:pt x="373" y="346"/>
                  </a:cubicBezTo>
                  <a:cubicBezTo>
                    <a:pt x="378" y="335"/>
                    <a:pt x="357" y="337"/>
                    <a:pt x="349" y="336"/>
                  </a:cubicBezTo>
                  <a:cubicBezTo>
                    <a:pt x="356" y="335"/>
                    <a:pt x="364" y="337"/>
                    <a:pt x="370" y="333"/>
                  </a:cubicBezTo>
                  <a:cubicBezTo>
                    <a:pt x="378" y="328"/>
                    <a:pt x="358" y="318"/>
                    <a:pt x="348" y="313"/>
                  </a:cubicBezTo>
                  <a:cubicBezTo>
                    <a:pt x="343" y="314"/>
                    <a:pt x="338" y="317"/>
                    <a:pt x="334" y="315"/>
                  </a:cubicBezTo>
                  <a:cubicBezTo>
                    <a:pt x="332" y="314"/>
                    <a:pt x="339" y="312"/>
                    <a:pt x="339" y="309"/>
                  </a:cubicBezTo>
                  <a:cubicBezTo>
                    <a:pt x="340" y="296"/>
                    <a:pt x="332" y="283"/>
                    <a:pt x="322" y="277"/>
                  </a:cubicBezTo>
                  <a:cubicBezTo>
                    <a:pt x="318" y="256"/>
                    <a:pt x="325" y="286"/>
                    <a:pt x="316" y="267"/>
                  </a:cubicBezTo>
                  <a:cubicBezTo>
                    <a:pt x="309" y="252"/>
                    <a:pt x="312" y="236"/>
                    <a:pt x="301" y="222"/>
                  </a:cubicBezTo>
                  <a:cubicBezTo>
                    <a:pt x="301" y="220"/>
                    <a:pt x="300" y="219"/>
                    <a:pt x="300" y="217"/>
                  </a:cubicBezTo>
                  <a:lnTo>
                    <a:pt x="295" y="208"/>
                  </a:lnTo>
                  <a:cubicBezTo>
                    <a:pt x="295" y="208"/>
                    <a:pt x="295" y="208"/>
                    <a:pt x="295" y="208"/>
                  </a:cubicBezTo>
                  <a:cubicBezTo>
                    <a:pt x="291" y="214"/>
                    <a:pt x="293" y="211"/>
                    <a:pt x="289" y="217"/>
                  </a:cubicBezTo>
                  <a:cubicBezTo>
                    <a:pt x="287" y="228"/>
                    <a:pt x="284" y="237"/>
                    <a:pt x="283" y="249"/>
                  </a:cubicBezTo>
                  <a:cubicBezTo>
                    <a:pt x="282" y="235"/>
                    <a:pt x="285" y="200"/>
                    <a:pt x="270" y="193"/>
                  </a:cubicBezTo>
                  <a:cubicBezTo>
                    <a:pt x="268" y="174"/>
                    <a:pt x="266" y="174"/>
                    <a:pt x="253" y="163"/>
                  </a:cubicBezTo>
                  <a:cubicBezTo>
                    <a:pt x="251" y="147"/>
                    <a:pt x="248" y="133"/>
                    <a:pt x="238" y="120"/>
                  </a:cubicBezTo>
                  <a:cubicBezTo>
                    <a:pt x="237" y="113"/>
                    <a:pt x="232" y="111"/>
                    <a:pt x="228" y="106"/>
                  </a:cubicBezTo>
                  <a:cubicBezTo>
                    <a:pt x="226" y="90"/>
                    <a:pt x="222" y="87"/>
                    <a:pt x="231" y="75"/>
                  </a:cubicBezTo>
                  <a:cubicBezTo>
                    <a:pt x="232" y="68"/>
                    <a:pt x="237" y="67"/>
                    <a:pt x="229" y="64"/>
                  </a:cubicBezTo>
                  <a:cubicBezTo>
                    <a:pt x="232" y="56"/>
                    <a:pt x="229" y="53"/>
                    <a:pt x="225" y="46"/>
                  </a:cubicBezTo>
                  <a:cubicBezTo>
                    <a:pt x="223" y="26"/>
                    <a:pt x="227" y="23"/>
                    <a:pt x="210" y="27"/>
                  </a:cubicBezTo>
                  <a:cubicBezTo>
                    <a:pt x="206" y="39"/>
                    <a:pt x="207" y="53"/>
                    <a:pt x="192" y="55"/>
                  </a:cubicBezTo>
                  <a:cubicBezTo>
                    <a:pt x="194" y="64"/>
                    <a:pt x="194" y="68"/>
                    <a:pt x="192" y="78"/>
                  </a:cubicBezTo>
                  <a:cubicBezTo>
                    <a:pt x="187" y="73"/>
                    <a:pt x="183" y="73"/>
                    <a:pt x="177" y="69"/>
                  </a:cubicBezTo>
                  <a:cubicBezTo>
                    <a:pt x="172" y="56"/>
                    <a:pt x="173" y="33"/>
                    <a:pt x="189" y="30"/>
                  </a:cubicBezTo>
                  <a:cubicBezTo>
                    <a:pt x="190" y="22"/>
                    <a:pt x="193" y="19"/>
                    <a:pt x="201" y="18"/>
                  </a:cubicBezTo>
                  <a:cubicBezTo>
                    <a:pt x="209" y="14"/>
                    <a:pt x="211" y="5"/>
                    <a:pt x="219" y="0"/>
                  </a:cubicBezTo>
                  <a:cubicBezTo>
                    <a:pt x="229" y="1"/>
                    <a:pt x="228" y="6"/>
                    <a:pt x="235" y="13"/>
                  </a:cubicBezTo>
                  <a:cubicBezTo>
                    <a:pt x="237" y="20"/>
                    <a:pt x="237" y="25"/>
                    <a:pt x="241" y="31"/>
                  </a:cubicBezTo>
                  <a:cubicBezTo>
                    <a:pt x="245" y="43"/>
                    <a:pt x="254" y="58"/>
                    <a:pt x="261" y="69"/>
                  </a:cubicBezTo>
                  <a:cubicBezTo>
                    <a:pt x="262" y="75"/>
                    <a:pt x="267" y="94"/>
                    <a:pt x="271" y="100"/>
                  </a:cubicBezTo>
                  <a:cubicBezTo>
                    <a:pt x="273" y="104"/>
                    <a:pt x="280" y="109"/>
                    <a:pt x="280" y="109"/>
                  </a:cubicBezTo>
                  <a:cubicBezTo>
                    <a:pt x="283" y="115"/>
                    <a:pt x="285" y="117"/>
                    <a:pt x="291" y="121"/>
                  </a:cubicBezTo>
                  <a:cubicBezTo>
                    <a:pt x="300" y="136"/>
                    <a:pt x="298" y="153"/>
                    <a:pt x="309" y="166"/>
                  </a:cubicBezTo>
                  <a:cubicBezTo>
                    <a:pt x="310" y="173"/>
                    <a:pt x="313" y="174"/>
                    <a:pt x="319" y="177"/>
                  </a:cubicBezTo>
                  <a:cubicBezTo>
                    <a:pt x="323" y="184"/>
                    <a:pt x="320" y="189"/>
                    <a:pt x="315" y="195"/>
                  </a:cubicBezTo>
                  <a:cubicBezTo>
                    <a:pt x="323" y="200"/>
                    <a:pt x="327" y="203"/>
                    <a:pt x="333" y="211"/>
                  </a:cubicBezTo>
                  <a:cubicBezTo>
                    <a:pt x="335" y="221"/>
                    <a:pt x="341" y="227"/>
                    <a:pt x="351" y="229"/>
                  </a:cubicBezTo>
                  <a:cubicBezTo>
                    <a:pt x="357" y="241"/>
                    <a:pt x="366" y="250"/>
                    <a:pt x="372" y="262"/>
                  </a:cubicBezTo>
                  <a:cubicBezTo>
                    <a:pt x="373" y="272"/>
                    <a:pt x="375" y="285"/>
                    <a:pt x="381" y="294"/>
                  </a:cubicBezTo>
                  <a:cubicBezTo>
                    <a:pt x="384" y="299"/>
                    <a:pt x="394" y="307"/>
                    <a:pt x="394" y="307"/>
                  </a:cubicBezTo>
                  <a:cubicBezTo>
                    <a:pt x="399" y="320"/>
                    <a:pt x="409" y="334"/>
                    <a:pt x="420" y="343"/>
                  </a:cubicBezTo>
                  <a:cubicBezTo>
                    <a:pt x="430" y="363"/>
                    <a:pt x="440" y="377"/>
                    <a:pt x="456" y="393"/>
                  </a:cubicBezTo>
                  <a:cubicBezTo>
                    <a:pt x="468" y="421"/>
                    <a:pt x="470" y="434"/>
                    <a:pt x="496" y="454"/>
                  </a:cubicBezTo>
                  <a:cubicBezTo>
                    <a:pt x="501" y="468"/>
                    <a:pt x="511" y="481"/>
                    <a:pt x="520" y="493"/>
                  </a:cubicBezTo>
                  <a:cubicBezTo>
                    <a:pt x="520" y="499"/>
                    <a:pt x="520" y="504"/>
                    <a:pt x="519" y="510"/>
                  </a:cubicBezTo>
                  <a:cubicBezTo>
                    <a:pt x="517" y="527"/>
                    <a:pt x="517" y="518"/>
                    <a:pt x="517" y="516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23" name="Freeform 951"/>
            <p:cNvSpPr>
              <a:spLocks/>
            </p:cNvSpPr>
            <p:nvPr/>
          </p:nvSpPr>
          <p:spPr bwMode="auto">
            <a:xfrm>
              <a:off x="1382" y="2923"/>
              <a:ext cx="375" cy="69"/>
            </a:xfrm>
            <a:custGeom>
              <a:avLst/>
              <a:gdLst>
                <a:gd name="T0" fmla="*/ 421 w 762"/>
                <a:gd name="T1" fmla="*/ 47 h 142"/>
                <a:gd name="T2" fmla="*/ 402 w 762"/>
                <a:gd name="T3" fmla="*/ 64 h 142"/>
                <a:gd name="T4" fmla="*/ 352 w 762"/>
                <a:gd name="T5" fmla="*/ 67 h 142"/>
                <a:gd name="T6" fmla="*/ 283 w 762"/>
                <a:gd name="T7" fmla="*/ 52 h 142"/>
                <a:gd name="T8" fmla="*/ 240 w 762"/>
                <a:gd name="T9" fmla="*/ 68 h 142"/>
                <a:gd name="T10" fmla="*/ 178 w 762"/>
                <a:gd name="T11" fmla="*/ 86 h 142"/>
                <a:gd name="T12" fmla="*/ 109 w 762"/>
                <a:gd name="T13" fmla="*/ 106 h 142"/>
                <a:gd name="T14" fmla="*/ 52 w 762"/>
                <a:gd name="T15" fmla="*/ 133 h 142"/>
                <a:gd name="T16" fmla="*/ 1 w 762"/>
                <a:gd name="T17" fmla="*/ 133 h 142"/>
                <a:gd name="T18" fmla="*/ 27 w 762"/>
                <a:gd name="T19" fmla="*/ 121 h 142"/>
                <a:gd name="T20" fmla="*/ 63 w 762"/>
                <a:gd name="T21" fmla="*/ 112 h 142"/>
                <a:gd name="T22" fmla="*/ 102 w 762"/>
                <a:gd name="T23" fmla="*/ 97 h 142"/>
                <a:gd name="T24" fmla="*/ 151 w 762"/>
                <a:gd name="T25" fmla="*/ 76 h 142"/>
                <a:gd name="T26" fmla="*/ 192 w 762"/>
                <a:gd name="T27" fmla="*/ 64 h 142"/>
                <a:gd name="T28" fmla="*/ 253 w 762"/>
                <a:gd name="T29" fmla="*/ 38 h 142"/>
                <a:gd name="T30" fmla="*/ 295 w 762"/>
                <a:gd name="T31" fmla="*/ 16 h 142"/>
                <a:gd name="T32" fmla="*/ 396 w 762"/>
                <a:gd name="T33" fmla="*/ 4 h 142"/>
                <a:gd name="T34" fmla="*/ 478 w 762"/>
                <a:gd name="T35" fmla="*/ 17 h 142"/>
                <a:gd name="T36" fmla="*/ 528 w 762"/>
                <a:gd name="T37" fmla="*/ 28 h 142"/>
                <a:gd name="T38" fmla="*/ 553 w 762"/>
                <a:gd name="T39" fmla="*/ 37 h 142"/>
                <a:gd name="T40" fmla="*/ 585 w 762"/>
                <a:gd name="T41" fmla="*/ 58 h 142"/>
                <a:gd name="T42" fmla="*/ 612 w 762"/>
                <a:gd name="T43" fmla="*/ 77 h 142"/>
                <a:gd name="T44" fmla="*/ 634 w 762"/>
                <a:gd name="T45" fmla="*/ 86 h 142"/>
                <a:gd name="T46" fmla="*/ 684 w 762"/>
                <a:gd name="T47" fmla="*/ 92 h 142"/>
                <a:gd name="T48" fmla="*/ 732 w 762"/>
                <a:gd name="T49" fmla="*/ 116 h 142"/>
                <a:gd name="T50" fmla="*/ 762 w 762"/>
                <a:gd name="T51" fmla="*/ 130 h 142"/>
                <a:gd name="T52" fmla="*/ 646 w 762"/>
                <a:gd name="T53" fmla="*/ 125 h 142"/>
                <a:gd name="T54" fmla="*/ 385 w 762"/>
                <a:gd name="T55" fmla="*/ 133 h 142"/>
                <a:gd name="T56" fmla="*/ 519 w 762"/>
                <a:gd name="T57" fmla="*/ 124 h 142"/>
                <a:gd name="T58" fmla="*/ 543 w 762"/>
                <a:gd name="T59" fmla="*/ 94 h 142"/>
                <a:gd name="T60" fmla="*/ 534 w 762"/>
                <a:gd name="T61" fmla="*/ 61 h 142"/>
                <a:gd name="T62" fmla="*/ 445 w 762"/>
                <a:gd name="T63" fmla="*/ 35 h 142"/>
                <a:gd name="T64" fmla="*/ 439 w 762"/>
                <a:gd name="T65" fmla="*/ 4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2" h="142">
                  <a:moveTo>
                    <a:pt x="439" y="41"/>
                  </a:moveTo>
                  <a:cubicBezTo>
                    <a:pt x="433" y="44"/>
                    <a:pt x="427" y="46"/>
                    <a:pt x="421" y="47"/>
                  </a:cubicBezTo>
                  <a:cubicBezTo>
                    <a:pt x="416" y="49"/>
                    <a:pt x="411" y="50"/>
                    <a:pt x="406" y="52"/>
                  </a:cubicBezTo>
                  <a:cubicBezTo>
                    <a:pt x="404" y="56"/>
                    <a:pt x="404" y="60"/>
                    <a:pt x="402" y="64"/>
                  </a:cubicBezTo>
                  <a:cubicBezTo>
                    <a:pt x="397" y="72"/>
                    <a:pt x="380" y="79"/>
                    <a:pt x="372" y="80"/>
                  </a:cubicBezTo>
                  <a:cubicBezTo>
                    <a:pt x="359" y="79"/>
                    <a:pt x="357" y="78"/>
                    <a:pt x="352" y="67"/>
                  </a:cubicBezTo>
                  <a:cubicBezTo>
                    <a:pt x="349" y="54"/>
                    <a:pt x="348" y="46"/>
                    <a:pt x="334" y="43"/>
                  </a:cubicBezTo>
                  <a:cubicBezTo>
                    <a:pt x="316" y="46"/>
                    <a:pt x="300" y="48"/>
                    <a:pt x="283" y="52"/>
                  </a:cubicBezTo>
                  <a:cubicBezTo>
                    <a:pt x="276" y="59"/>
                    <a:pt x="273" y="59"/>
                    <a:pt x="262" y="61"/>
                  </a:cubicBezTo>
                  <a:cubicBezTo>
                    <a:pt x="255" y="65"/>
                    <a:pt x="248" y="67"/>
                    <a:pt x="240" y="68"/>
                  </a:cubicBezTo>
                  <a:cubicBezTo>
                    <a:pt x="228" y="72"/>
                    <a:pt x="220" y="76"/>
                    <a:pt x="207" y="77"/>
                  </a:cubicBezTo>
                  <a:cubicBezTo>
                    <a:pt x="197" y="83"/>
                    <a:pt x="190" y="85"/>
                    <a:pt x="178" y="86"/>
                  </a:cubicBezTo>
                  <a:cubicBezTo>
                    <a:pt x="163" y="89"/>
                    <a:pt x="150" y="94"/>
                    <a:pt x="135" y="95"/>
                  </a:cubicBezTo>
                  <a:cubicBezTo>
                    <a:pt x="127" y="99"/>
                    <a:pt x="118" y="103"/>
                    <a:pt x="109" y="106"/>
                  </a:cubicBezTo>
                  <a:cubicBezTo>
                    <a:pt x="103" y="112"/>
                    <a:pt x="96" y="114"/>
                    <a:pt x="88" y="116"/>
                  </a:cubicBezTo>
                  <a:cubicBezTo>
                    <a:pt x="77" y="122"/>
                    <a:pt x="64" y="130"/>
                    <a:pt x="52" y="133"/>
                  </a:cubicBezTo>
                  <a:cubicBezTo>
                    <a:pt x="47" y="139"/>
                    <a:pt x="45" y="137"/>
                    <a:pt x="39" y="133"/>
                  </a:cubicBezTo>
                  <a:cubicBezTo>
                    <a:pt x="29" y="134"/>
                    <a:pt x="10" y="135"/>
                    <a:pt x="1" y="133"/>
                  </a:cubicBezTo>
                  <a:cubicBezTo>
                    <a:pt x="0" y="133"/>
                    <a:pt x="10" y="128"/>
                    <a:pt x="10" y="128"/>
                  </a:cubicBezTo>
                  <a:cubicBezTo>
                    <a:pt x="16" y="125"/>
                    <a:pt x="20" y="122"/>
                    <a:pt x="27" y="121"/>
                  </a:cubicBezTo>
                  <a:cubicBezTo>
                    <a:pt x="32" y="120"/>
                    <a:pt x="42" y="118"/>
                    <a:pt x="42" y="118"/>
                  </a:cubicBezTo>
                  <a:cubicBezTo>
                    <a:pt x="49" y="114"/>
                    <a:pt x="56" y="116"/>
                    <a:pt x="63" y="112"/>
                  </a:cubicBezTo>
                  <a:cubicBezTo>
                    <a:pt x="67" y="105"/>
                    <a:pt x="68" y="104"/>
                    <a:pt x="75" y="103"/>
                  </a:cubicBezTo>
                  <a:cubicBezTo>
                    <a:pt x="84" y="91"/>
                    <a:pt x="75" y="100"/>
                    <a:pt x="102" y="97"/>
                  </a:cubicBezTo>
                  <a:cubicBezTo>
                    <a:pt x="113" y="96"/>
                    <a:pt x="121" y="84"/>
                    <a:pt x="133" y="82"/>
                  </a:cubicBezTo>
                  <a:cubicBezTo>
                    <a:pt x="140" y="78"/>
                    <a:pt x="142" y="77"/>
                    <a:pt x="151" y="76"/>
                  </a:cubicBezTo>
                  <a:cubicBezTo>
                    <a:pt x="158" y="73"/>
                    <a:pt x="165" y="71"/>
                    <a:pt x="172" y="70"/>
                  </a:cubicBezTo>
                  <a:cubicBezTo>
                    <a:pt x="179" y="66"/>
                    <a:pt x="184" y="65"/>
                    <a:pt x="192" y="64"/>
                  </a:cubicBezTo>
                  <a:cubicBezTo>
                    <a:pt x="201" y="61"/>
                    <a:pt x="210" y="57"/>
                    <a:pt x="219" y="55"/>
                  </a:cubicBezTo>
                  <a:cubicBezTo>
                    <a:pt x="228" y="48"/>
                    <a:pt x="242" y="41"/>
                    <a:pt x="253" y="38"/>
                  </a:cubicBezTo>
                  <a:cubicBezTo>
                    <a:pt x="259" y="35"/>
                    <a:pt x="263" y="32"/>
                    <a:pt x="270" y="31"/>
                  </a:cubicBezTo>
                  <a:cubicBezTo>
                    <a:pt x="278" y="25"/>
                    <a:pt x="288" y="23"/>
                    <a:pt x="295" y="16"/>
                  </a:cubicBezTo>
                  <a:cubicBezTo>
                    <a:pt x="320" y="19"/>
                    <a:pt x="344" y="15"/>
                    <a:pt x="370" y="14"/>
                  </a:cubicBezTo>
                  <a:cubicBezTo>
                    <a:pt x="380" y="12"/>
                    <a:pt x="387" y="6"/>
                    <a:pt x="396" y="4"/>
                  </a:cubicBezTo>
                  <a:cubicBezTo>
                    <a:pt x="405" y="0"/>
                    <a:pt x="414" y="3"/>
                    <a:pt x="423" y="5"/>
                  </a:cubicBezTo>
                  <a:cubicBezTo>
                    <a:pt x="434" y="13"/>
                    <a:pt x="464" y="15"/>
                    <a:pt x="478" y="17"/>
                  </a:cubicBezTo>
                  <a:cubicBezTo>
                    <a:pt x="487" y="21"/>
                    <a:pt x="497" y="21"/>
                    <a:pt x="507" y="23"/>
                  </a:cubicBezTo>
                  <a:cubicBezTo>
                    <a:pt x="514" y="26"/>
                    <a:pt x="521" y="25"/>
                    <a:pt x="528" y="28"/>
                  </a:cubicBezTo>
                  <a:cubicBezTo>
                    <a:pt x="530" y="29"/>
                    <a:pt x="535" y="33"/>
                    <a:pt x="538" y="34"/>
                  </a:cubicBezTo>
                  <a:cubicBezTo>
                    <a:pt x="543" y="35"/>
                    <a:pt x="553" y="37"/>
                    <a:pt x="553" y="37"/>
                  </a:cubicBezTo>
                  <a:cubicBezTo>
                    <a:pt x="556" y="44"/>
                    <a:pt x="566" y="48"/>
                    <a:pt x="573" y="52"/>
                  </a:cubicBezTo>
                  <a:cubicBezTo>
                    <a:pt x="577" y="54"/>
                    <a:pt x="585" y="58"/>
                    <a:pt x="585" y="58"/>
                  </a:cubicBezTo>
                  <a:cubicBezTo>
                    <a:pt x="589" y="63"/>
                    <a:pt x="592" y="65"/>
                    <a:pt x="598" y="67"/>
                  </a:cubicBezTo>
                  <a:cubicBezTo>
                    <a:pt x="609" y="75"/>
                    <a:pt x="604" y="72"/>
                    <a:pt x="612" y="77"/>
                  </a:cubicBezTo>
                  <a:cubicBezTo>
                    <a:pt x="617" y="85"/>
                    <a:pt x="624" y="87"/>
                    <a:pt x="633" y="89"/>
                  </a:cubicBezTo>
                  <a:cubicBezTo>
                    <a:pt x="643" y="94"/>
                    <a:pt x="632" y="89"/>
                    <a:pt x="634" y="86"/>
                  </a:cubicBezTo>
                  <a:cubicBezTo>
                    <a:pt x="636" y="84"/>
                    <a:pt x="639" y="84"/>
                    <a:pt x="642" y="83"/>
                  </a:cubicBezTo>
                  <a:cubicBezTo>
                    <a:pt x="653" y="89"/>
                    <a:pt x="671" y="91"/>
                    <a:pt x="684" y="92"/>
                  </a:cubicBezTo>
                  <a:cubicBezTo>
                    <a:pt x="694" y="97"/>
                    <a:pt x="704" y="102"/>
                    <a:pt x="715" y="104"/>
                  </a:cubicBezTo>
                  <a:cubicBezTo>
                    <a:pt x="720" y="109"/>
                    <a:pt x="724" y="114"/>
                    <a:pt x="732" y="116"/>
                  </a:cubicBezTo>
                  <a:cubicBezTo>
                    <a:pt x="737" y="119"/>
                    <a:pt x="743" y="119"/>
                    <a:pt x="748" y="121"/>
                  </a:cubicBezTo>
                  <a:cubicBezTo>
                    <a:pt x="752" y="126"/>
                    <a:pt x="756" y="128"/>
                    <a:pt x="762" y="130"/>
                  </a:cubicBezTo>
                  <a:cubicBezTo>
                    <a:pt x="728" y="131"/>
                    <a:pt x="698" y="139"/>
                    <a:pt x="663" y="140"/>
                  </a:cubicBezTo>
                  <a:cubicBezTo>
                    <a:pt x="635" y="137"/>
                    <a:pt x="673" y="134"/>
                    <a:pt x="646" y="125"/>
                  </a:cubicBezTo>
                  <a:cubicBezTo>
                    <a:pt x="640" y="120"/>
                    <a:pt x="641" y="127"/>
                    <a:pt x="634" y="131"/>
                  </a:cubicBezTo>
                  <a:cubicBezTo>
                    <a:pt x="558" y="120"/>
                    <a:pt x="460" y="132"/>
                    <a:pt x="385" y="133"/>
                  </a:cubicBezTo>
                  <a:cubicBezTo>
                    <a:pt x="336" y="132"/>
                    <a:pt x="190" y="136"/>
                    <a:pt x="238" y="125"/>
                  </a:cubicBezTo>
                  <a:cubicBezTo>
                    <a:pt x="330" y="142"/>
                    <a:pt x="426" y="131"/>
                    <a:pt x="519" y="124"/>
                  </a:cubicBezTo>
                  <a:cubicBezTo>
                    <a:pt x="526" y="110"/>
                    <a:pt x="525" y="113"/>
                    <a:pt x="543" y="109"/>
                  </a:cubicBezTo>
                  <a:cubicBezTo>
                    <a:pt x="537" y="103"/>
                    <a:pt x="529" y="97"/>
                    <a:pt x="543" y="94"/>
                  </a:cubicBezTo>
                  <a:cubicBezTo>
                    <a:pt x="545" y="85"/>
                    <a:pt x="539" y="84"/>
                    <a:pt x="547" y="76"/>
                  </a:cubicBezTo>
                  <a:cubicBezTo>
                    <a:pt x="552" y="62"/>
                    <a:pt x="553" y="62"/>
                    <a:pt x="534" y="61"/>
                  </a:cubicBezTo>
                  <a:cubicBezTo>
                    <a:pt x="521" y="56"/>
                    <a:pt x="514" y="50"/>
                    <a:pt x="499" y="49"/>
                  </a:cubicBezTo>
                  <a:cubicBezTo>
                    <a:pt x="471" y="51"/>
                    <a:pt x="470" y="39"/>
                    <a:pt x="445" y="35"/>
                  </a:cubicBezTo>
                  <a:cubicBezTo>
                    <a:pt x="437" y="32"/>
                    <a:pt x="432" y="28"/>
                    <a:pt x="427" y="35"/>
                  </a:cubicBezTo>
                  <a:cubicBezTo>
                    <a:pt x="430" y="42"/>
                    <a:pt x="431" y="44"/>
                    <a:pt x="439" y="41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24" name="Freeform 952"/>
            <p:cNvSpPr>
              <a:spLocks/>
            </p:cNvSpPr>
            <p:nvPr/>
          </p:nvSpPr>
          <p:spPr bwMode="auto">
            <a:xfrm>
              <a:off x="1551" y="2945"/>
              <a:ext cx="28" cy="19"/>
            </a:xfrm>
            <a:custGeom>
              <a:avLst/>
              <a:gdLst>
                <a:gd name="T0" fmla="*/ 32 w 56"/>
                <a:gd name="T1" fmla="*/ 1 h 39"/>
                <a:gd name="T2" fmla="*/ 24 w 56"/>
                <a:gd name="T3" fmla="*/ 13 h 39"/>
                <a:gd name="T4" fmla="*/ 39 w 56"/>
                <a:gd name="T5" fmla="*/ 9 h 39"/>
                <a:gd name="T6" fmla="*/ 24 w 56"/>
                <a:gd name="T7" fmla="*/ 31 h 39"/>
                <a:gd name="T8" fmla="*/ 11 w 56"/>
                <a:gd name="T9" fmla="*/ 22 h 39"/>
                <a:gd name="T10" fmla="*/ 6 w 56"/>
                <a:gd name="T11" fmla="*/ 0 h 39"/>
                <a:gd name="T12" fmla="*/ 14 w 56"/>
                <a:gd name="T13" fmla="*/ 25 h 39"/>
                <a:gd name="T14" fmla="*/ 23 w 56"/>
                <a:gd name="T15" fmla="*/ 39 h 39"/>
                <a:gd name="T16" fmla="*/ 50 w 56"/>
                <a:gd name="T17" fmla="*/ 30 h 39"/>
                <a:gd name="T18" fmla="*/ 42 w 56"/>
                <a:gd name="T19" fmla="*/ 0 h 39"/>
                <a:gd name="T20" fmla="*/ 32 w 56"/>
                <a:gd name="T21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9">
                  <a:moveTo>
                    <a:pt x="32" y="1"/>
                  </a:moveTo>
                  <a:cubicBezTo>
                    <a:pt x="23" y="4"/>
                    <a:pt x="11" y="3"/>
                    <a:pt x="24" y="13"/>
                  </a:cubicBezTo>
                  <a:cubicBezTo>
                    <a:pt x="29" y="6"/>
                    <a:pt x="31" y="7"/>
                    <a:pt x="39" y="9"/>
                  </a:cubicBezTo>
                  <a:cubicBezTo>
                    <a:pt x="37" y="22"/>
                    <a:pt x="38" y="29"/>
                    <a:pt x="24" y="31"/>
                  </a:cubicBezTo>
                  <a:cubicBezTo>
                    <a:pt x="21" y="27"/>
                    <a:pt x="11" y="22"/>
                    <a:pt x="11" y="22"/>
                  </a:cubicBezTo>
                  <a:cubicBezTo>
                    <a:pt x="7" y="15"/>
                    <a:pt x="10" y="7"/>
                    <a:pt x="6" y="0"/>
                  </a:cubicBezTo>
                  <a:cubicBezTo>
                    <a:pt x="0" y="8"/>
                    <a:pt x="2" y="24"/>
                    <a:pt x="14" y="25"/>
                  </a:cubicBezTo>
                  <a:cubicBezTo>
                    <a:pt x="15" y="34"/>
                    <a:pt x="15" y="36"/>
                    <a:pt x="23" y="39"/>
                  </a:cubicBezTo>
                  <a:cubicBezTo>
                    <a:pt x="34" y="37"/>
                    <a:pt x="38" y="31"/>
                    <a:pt x="50" y="30"/>
                  </a:cubicBezTo>
                  <a:cubicBezTo>
                    <a:pt x="51" y="19"/>
                    <a:pt x="56" y="2"/>
                    <a:pt x="42" y="0"/>
                  </a:cubicBezTo>
                  <a:cubicBezTo>
                    <a:pt x="34" y="1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25" name="Freeform 953"/>
            <p:cNvSpPr>
              <a:spLocks/>
            </p:cNvSpPr>
            <p:nvPr/>
          </p:nvSpPr>
          <p:spPr bwMode="auto">
            <a:xfrm>
              <a:off x="1751" y="2876"/>
              <a:ext cx="64" cy="30"/>
            </a:xfrm>
            <a:custGeom>
              <a:avLst/>
              <a:gdLst>
                <a:gd name="T0" fmla="*/ 117 w 131"/>
                <a:gd name="T1" fmla="*/ 62 h 62"/>
                <a:gd name="T2" fmla="*/ 103 w 131"/>
                <a:gd name="T3" fmla="*/ 48 h 62"/>
                <a:gd name="T4" fmla="*/ 29 w 131"/>
                <a:gd name="T5" fmla="*/ 36 h 62"/>
                <a:gd name="T6" fmla="*/ 19 w 131"/>
                <a:gd name="T7" fmla="*/ 22 h 62"/>
                <a:gd name="T8" fmla="*/ 53 w 131"/>
                <a:gd name="T9" fmla="*/ 18 h 62"/>
                <a:gd name="T10" fmla="*/ 99 w 131"/>
                <a:gd name="T11" fmla="*/ 16 h 62"/>
                <a:gd name="T12" fmla="*/ 63 w 131"/>
                <a:gd name="T13" fmla="*/ 18 h 62"/>
                <a:gd name="T14" fmla="*/ 87 w 131"/>
                <a:gd name="T15" fmla="*/ 34 h 62"/>
                <a:gd name="T16" fmla="*/ 103 w 131"/>
                <a:gd name="T17" fmla="*/ 40 h 62"/>
                <a:gd name="T18" fmla="*/ 109 w 131"/>
                <a:gd name="T19" fmla="*/ 58 h 62"/>
                <a:gd name="T20" fmla="*/ 117 w 131"/>
                <a:gd name="T2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62">
                  <a:moveTo>
                    <a:pt x="117" y="62"/>
                  </a:moveTo>
                  <a:cubicBezTo>
                    <a:pt x="102" y="57"/>
                    <a:pt x="106" y="62"/>
                    <a:pt x="103" y="48"/>
                  </a:cubicBezTo>
                  <a:cubicBezTo>
                    <a:pt x="43" y="52"/>
                    <a:pt x="96" y="40"/>
                    <a:pt x="29" y="36"/>
                  </a:cubicBezTo>
                  <a:cubicBezTo>
                    <a:pt x="18" y="39"/>
                    <a:pt x="0" y="28"/>
                    <a:pt x="19" y="22"/>
                  </a:cubicBezTo>
                  <a:cubicBezTo>
                    <a:pt x="34" y="17"/>
                    <a:pt x="23" y="20"/>
                    <a:pt x="53" y="18"/>
                  </a:cubicBezTo>
                  <a:cubicBezTo>
                    <a:pt x="65" y="0"/>
                    <a:pt x="131" y="13"/>
                    <a:pt x="99" y="16"/>
                  </a:cubicBezTo>
                  <a:cubicBezTo>
                    <a:pt x="87" y="17"/>
                    <a:pt x="75" y="17"/>
                    <a:pt x="63" y="18"/>
                  </a:cubicBezTo>
                  <a:cubicBezTo>
                    <a:pt x="52" y="34"/>
                    <a:pt x="77" y="33"/>
                    <a:pt x="87" y="34"/>
                  </a:cubicBezTo>
                  <a:cubicBezTo>
                    <a:pt x="92" y="37"/>
                    <a:pt x="99" y="36"/>
                    <a:pt x="103" y="40"/>
                  </a:cubicBezTo>
                  <a:cubicBezTo>
                    <a:pt x="107" y="44"/>
                    <a:pt x="103" y="56"/>
                    <a:pt x="109" y="58"/>
                  </a:cubicBezTo>
                  <a:cubicBezTo>
                    <a:pt x="116" y="60"/>
                    <a:pt x="114" y="59"/>
                    <a:pt x="117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26" name="Freeform 954"/>
            <p:cNvSpPr>
              <a:spLocks/>
            </p:cNvSpPr>
            <p:nvPr/>
          </p:nvSpPr>
          <p:spPr bwMode="auto">
            <a:xfrm>
              <a:off x="1346" y="2903"/>
              <a:ext cx="32" cy="19"/>
            </a:xfrm>
            <a:custGeom>
              <a:avLst/>
              <a:gdLst>
                <a:gd name="T0" fmla="*/ 64 w 64"/>
                <a:gd name="T1" fmla="*/ 30 h 39"/>
                <a:gd name="T2" fmla="*/ 2 w 64"/>
                <a:gd name="T3" fmla="*/ 36 h 39"/>
                <a:gd name="T4" fmla="*/ 38 w 64"/>
                <a:gd name="T5" fmla="*/ 32 h 39"/>
                <a:gd name="T6" fmla="*/ 34 w 64"/>
                <a:gd name="T7" fmla="*/ 20 h 39"/>
                <a:gd name="T8" fmla="*/ 12 w 64"/>
                <a:gd name="T9" fmla="*/ 10 h 39"/>
                <a:gd name="T10" fmla="*/ 0 w 64"/>
                <a:gd name="T11" fmla="*/ 6 h 39"/>
                <a:gd name="T12" fmla="*/ 12 w 64"/>
                <a:gd name="T13" fmla="*/ 0 h 39"/>
                <a:gd name="T14" fmla="*/ 30 w 64"/>
                <a:gd name="T15" fmla="*/ 6 h 39"/>
                <a:gd name="T16" fmla="*/ 42 w 64"/>
                <a:gd name="T17" fmla="*/ 22 h 39"/>
                <a:gd name="T18" fmla="*/ 64 w 64"/>
                <a:gd name="T19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39">
                  <a:moveTo>
                    <a:pt x="64" y="30"/>
                  </a:moveTo>
                  <a:cubicBezTo>
                    <a:pt x="18" y="34"/>
                    <a:pt x="60" y="39"/>
                    <a:pt x="2" y="36"/>
                  </a:cubicBezTo>
                  <a:cubicBezTo>
                    <a:pt x="13" y="32"/>
                    <a:pt x="27" y="38"/>
                    <a:pt x="38" y="32"/>
                  </a:cubicBezTo>
                  <a:cubicBezTo>
                    <a:pt x="42" y="30"/>
                    <a:pt x="36" y="24"/>
                    <a:pt x="34" y="20"/>
                  </a:cubicBezTo>
                  <a:cubicBezTo>
                    <a:pt x="27" y="10"/>
                    <a:pt x="24" y="13"/>
                    <a:pt x="12" y="10"/>
                  </a:cubicBezTo>
                  <a:cubicBezTo>
                    <a:pt x="8" y="9"/>
                    <a:pt x="0" y="6"/>
                    <a:pt x="0" y="6"/>
                  </a:cubicBezTo>
                  <a:cubicBezTo>
                    <a:pt x="2" y="4"/>
                    <a:pt x="8" y="0"/>
                    <a:pt x="12" y="0"/>
                  </a:cubicBezTo>
                  <a:cubicBezTo>
                    <a:pt x="18" y="1"/>
                    <a:pt x="30" y="6"/>
                    <a:pt x="30" y="6"/>
                  </a:cubicBezTo>
                  <a:cubicBezTo>
                    <a:pt x="34" y="13"/>
                    <a:pt x="39" y="14"/>
                    <a:pt x="42" y="22"/>
                  </a:cubicBezTo>
                  <a:cubicBezTo>
                    <a:pt x="64" y="18"/>
                    <a:pt x="53" y="30"/>
                    <a:pt x="64" y="30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27" name="Freeform 955"/>
            <p:cNvSpPr>
              <a:spLocks/>
            </p:cNvSpPr>
            <p:nvPr/>
          </p:nvSpPr>
          <p:spPr bwMode="auto">
            <a:xfrm>
              <a:off x="1419" y="2773"/>
              <a:ext cx="69" cy="61"/>
            </a:xfrm>
            <a:custGeom>
              <a:avLst/>
              <a:gdLst>
                <a:gd name="T0" fmla="*/ 136 w 139"/>
                <a:gd name="T1" fmla="*/ 6 h 128"/>
                <a:gd name="T2" fmla="*/ 120 w 139"/>
                <a:gd name="T3" fmla="*/ 16 h 128"/>
                <a:gd name="T4" fmla="*/ 112 w 139"/>
                <a:gd name="T5" fmla="*/ 30 h 128"/>
                <a:gd name="T6" fmla="*/ 86 w 139"/>
                <a:gd name="T7" fmla="*/ 40 h 128"/>
                <a:gd name="T8" fmla="*/ 68 w 139"/>
                <a:gd name="T9" fmla="*/ 66 h 128"/>
                <a:gd name="T10" fmla="*/ 54 w 139"/>
                <a:gd name="T11" fmla="*/ 80 h 128"/>
                <a:gd name="T12" fmla="*/ 32 w 139"/>
                <a:gd name="T13" fmla="*/ 100 h 128"/>
                <a:gd name="T14" fmla="*/ 12 w 139"/>
                <a:gd name="T15" fmla="*/ 122 h 128"/>
                <a:gd name="T16" fmla="*/ 26 w 139"/>
                <a:gd name="T17" fmla="*/ 102 h 128"/>
                <a:gd name="T18" fmla="*/ 42 w 139"/>
                <a:gd name="T19" fmla="*/ 88 h 128"/>
                <a:gd name="T20" fmla="*/ 52 w 139"/>
                <a:gd name="T21" fmla="*/ 62 h 128"/>
                <a:gd name="T22" fmla="*/ 64 w 139"/>
                <a:gd name="T23" fmla="*/ 56 h 128"/>
                <a:gd name="T24" fmla="*/ 74 w 139"/>
                <a:gd name="T25" fmla="*/ 46 h 128"/>
                <a:gd name="T26" fmla="*/ 76 w 139"/>
                <a:gd name="T27" fmla="*/ 34 h 128"/>
                <a:gd name="T28" fmla="*/ 88 w 139"/>
                <a:gd name="T29" fmla="*/ 30 h 128"/>
                <a:gd name="T30" fmla="*/ 110 w 139"/>
                <a:gd name="T31" fmla="*/ 14 h 128"/>
                <a:gd name="T32" fmla="*/ 120 w 139"/>
                <a:gd name="T33" fmla="*/ 4 h 128"/>
                <a:gd name="T34" fmla="*/ 132 w 139"/>
                <a:gd name="T35" fmla="*/ 0 h 128"/>
                <a:gd name="T36" fmla="*/ 136 w 139"/>
                <a:gd name="T37" fmla="*/ 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9" h="128">
                  <a:moveTo>
                    <a:pt x="136" y="6"/>
                  </a:moveTo>
                  <a:cubicBezTo>
                    <a:pt x="126" y="8"/>
                    <a:pt x="116" y="5"/>
                    <a:pt x="120" y="16"/>
                  </a:cubicBezTo>
                  <a:cubicBezTo>
                    <a:pt x="116" y="20"/>
                    <a:pt x="116" y="27"/>
                    <a:pt x="112" y="30"/>
                  </a:cubicBezTo>
                  <a:cubicBezTo>
                    <a:pt x="109" y="33"/>
                    <a:pt x="90" y="39"/>
                    <a:pt x="86" y="40"/>
                  </a:cubicBezTo>
                  <a:cubicBezTo>
                    <a:pt x="83" y="49"/>
                    <a:pt x="76" y="63"/>
                    <a:pt x="68" y="66"/>
                  </a:cubicBezTo>
                  <a:cubicBezTo>
                    <a:pt x="65" y="75"/>
                    <a:pt x="59" y="72"/>
                    <a:pt x="54" y="80"/>
                  </a:cubicBezTo>
                  <a:cubicBezTo>
                    <a:pt x="51" y="96"/>
                    <a:pt x="47" y="96"/>
                    <a:pt x="32" y="100"/>
                  </a:cubicBezTo>
                  <a:cubicBezTo>
                    <a:pt x="27" y="128"/>
                    <a:pt x="18" y="100"/>
                    <a:pt x="12" y="122"/>
                  </a:cubicBezTo>
                  <a:cubicBezTo>
                    <a:pt x="0" y="114"/>
                    <a:pt x="17" y="104"/>
                    <a:pt x="26" y="102"/>
                  </a:cubicBezTo>
                  <a:cubicBezTo>
                    <a:pt x="33" y="98"/>
                    <a:pt x="35" y="92"/>
                    <a:pt x="42" y="88"/>
                  </a:cubicBezTo>
                  <a:cubicBezTo>
                    <a:pt x="44" y="85"/>
                    <a:pt x="51" y="62"/>
                    <a:pt x="52" y="62"/>
                  </a:cubicBezTo>
                  <a:cubicBezTo>
                    <a:pt x="60" y="59"/>
                    <a:pt x="56" y="61"/>
                    <a:pt x="64" y="56"/>
                  </a:cubicBezTo>
                  <a:cubicBezTo>
                    <a:pt x="67" y="52"/>
                    <a:pt x="72" y="50"/>
                    <a:pt x="74" y="46"/>
                  </a:cubicBezTo>
                  <a:cubicBezTo>
                    <a:pt x="76" y="42"/>
                    <a:pt x="73" y="37"/>
                    <a:pt x="76" y="34"/>
                  </a:cubicBezTo>
                  <a:cubicBezTo>
                    <a:pt x="79" y="31"/>
                    <a:pt x="88" y="30"/>
                    <a:pt x="88" y="30"/>
                  </a:cubicBezTo>
                  <a:cubicBezTo>
                    <a:pt x="94" y="22"/>
                    <a:pt x="101" y="17"/>
                    <a:pt x="110" y="14"/>
                  </a:cubicBezTo>
                  <a:cubicBezTo>
                    <a:pt x="114" y="9"/>
                    <a:pt x="114" y="7"/>
                    <a:pt x="120" y="4"/>
                  </a:cubicBezTo>
                  <a:cubicBezTo>
                    <a:pt x="124" y="2"/>
                    <a:pt x="132" y="0"/>
                    <a:pt x="132" y="0"/>
                  </a:cubicBezTo>
                  <a:cubicBezTo>
                    <a:pt x="139" y="2"/>
                    <a:pt x="139" y="0"/>
                    <a:pt x="136" y="6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28" name="Freeform 956"/>
            <p:cNvSpPr>
              <a:spLocks/>
            </p:cNvSpPr>
            <p:nvPr/>
          </p:nvSpPr>
          <p:spPr bwMode="auto">
            <a:xfrm>
              <a:off x="1512" y="2836"/>
              <a:ext cx="132" cy="106"/>
            </a:xfrm>
            <a:custGeom>
              <a:avLst/>
              <a:gdLst>
                <a:gd name="T0" fmla="*/ 264 w 268"/>
                <a:gd name="T1" fmla="*/ 116 h 219"/>
                <a:gd name="T2" fmla="*/ 265 w 268"/>
                <a:gd name="T3" fmla="*/ 141 h 219"/>
                <a:gd name="T4" fmla="*/ 244 w 268"/>
                <a:gd name="T5" fmla="*/ 147 h 219"/>
                <a:gd name="T6" fmla="*/ 222 w 268"/>
                <a:gd name="T7" fmla="*/ 158 h 219"/>
                <a:gd name="T8" fmla="*/ 205 w 268"/>
                <a:gd name="T9" fmla="*/ 192 h 219"/>
                <a:gd name="T10" fmla="*/ 187 w 268"/>
                <a:gd name="T11" fmla="*/ 213 h 219"/>
                <a:gd name="T12" fmla="*/ 160 w 268"/>
                <a:gd name="T13" fmla="*/ 198 h 219"/>
                <a:gd name="T14" fmla="*/ 151 w 268"/>
                <a:gd name="T15" fmla="*/ 192 h 219"/>
                <a:gd name="T16" fmla="*/ 120 w 268"/>
                <a:gd name="T17" fmla="*/ 203 h 219"/>
                <a:gd name="T18" fmla="*/ 106 w 268"/>
                <a:gd name="T19" fmla="*/ 201 h 219"/>
                <a:gd name="T20" fmla="*/ 91 w 268"/>
                <a:gd name="T21" fmla="*/ 219 h 219"/>
                <a:gd name="T22" fmla="*/ 61 w 268"/>
                <a:gd name="T23" fmla="*/ 213 h 219"/>
                <a:gd name="T24" fmla="*/ 52 w 268"/>
                <a:gd name="T25" fmla="*/ 195 h 219"/>
                <a:gd name="T26" fmla="*/ 34 w 268"/>
                <a:gd name="T27" fmla="*/ 183 h 219"/>
                <a:gd name="T28" fmla="*/ 22 w 268"/>
                <a:gd name="T29" fmla="*/ 153 h 219"/>
                <a:gd name="T30" fmla="*/ 1 w 268"/>
                <a:gd name="T31" fmla="*/ 105 h 219"/>
                <a:gd name="T32" fmla="*/ 4 w 268"/>
                <a:gd name="T33" fmla="*/ 90 h 219"/>
                <a:gd name="T34" fmla="*/ 22 w 268"/>
                <a:gd name="T35" fmla="*/ 84 h 219"/>
                <a:gd name="T36" fmla="*/ 61 w 268"/>
                <a:gd name="T37" fmla="*/ 45 h 219"/>
                <a:gd name="T38" fmla="*/ 82 w 268"/>
                <a:gd name="T39" fmla="*/ 24 h 219"/>
                <a:gd name="T40" fmla="*/ 130 w 268"/>
                <a:gd name="T41" fmla="*/ 15 h 219"/>
                <a:gd name="T42" fmla="*/ 121 w 268"/>
                <a:gd name="T43" fmla="*/ 21 h 219"/>
                <a:gd name="T44" fmla="*/ 172 w 268"/>
                <a:gd name="T45" fmla="*/ 30 h 219"/>
                <a:gd name="T46" fmla="*/ 181 w 268"/>
                <a:gd name="T47" fmla="*/ 36 h 219"/>
                <a:gd name="T48" fmla="*/ 184 w 268"/>
                <a:gd name="T49" fmla="*/ 45 h 219"/>
                <a:gd name="T50" fmla="*/ 193 w 268"/>
                <a:gd name="T51" fmla="*/ 48 h 219"/>
                <a:gd name="T52" fmla="*/ 201 w 268"/>
                <a:gd name="T53" fmla="*/ 74 h 219"/>
                <a:gd name="T54" fmla="*/ 234 w 268"/>
                <a:gd name="T55" fmla="*/ 117 h 219"/>
                <a:gd name="T56" fmla="*/ 252 w 268"/>
                <a:gd name="T57" fmla="*/ 132 h 219"/>
                <a:gd name="T58" fmla="*/ 264 w 268"/>
                <a:gd name="T59" fmla="*/ 116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8" h="219">
                  <a:moveTo>
                    <a:pt x="264" y="116"/>
                  </a:moveTo>
                  <a:cubicBezTo>
                    <a:pt x="264" y="117"/>
                    <a:pt x="268" y="136"/>
                    <a:pt x="265" y="141"/>
                  </a:cubicBezTo>
                  <a:cubicBezTo>
                    <a:pt x="262" y="146"/>
                    <a:pt x="251" y="144"/>
                    <a:pt x="244" y="147"/>
                  </a:cubicBezTo>
                  <a:cubicBezTo>
                    <a:pt x="239" y="150"/>
                    <a:pt x="222" y="158"/>
                    <a:pt x="222" y="158"/>
                  </a:cubicBezTo>
                  <a:cubicBezTo>
                    <a:pt x="213" y="172"/>
                    <a:pt x="221" y="187"/>
                    <a:pt x="205" y="192"/>
                  </a:cubicBezTo>
                  <a:cubicBezTo>
                    <a:pt x="198" y="203"/>
                    <a:pt x="199" y="209"/>
                    <a:pt x="187" y="213"/>
                  </a:cubicBezTo>
                  <a:cubicBezTo>
                    <a:pt x="171" y="208"/>
                    <a:pt x="181" y="212"/>
                    <a:pt x="160" y="198"/>
                  </a:cubicBezTo>
                  <a:cubicBezTo>
                    <a:pt x="157" y="196"/>
                    <a:pt x="151" y="192"/>
                    <a:pt x="151" y="192"/>
                  </a:cubicBezTo>
                  <a:cubicBezTo>
                    <a:pt x="144" y="192"/>
                    <a:pt x="127" y="202"/>
                    <a:pt x="120" y="203"/>
                  </a:cubicBezTo>
                  <a:cubicBezTo>
                    <a:pt x="113" y="204"/>
                    <a:pt x="111" y="198"/>
                    <a:pt x="106" y="201"/>
                  </a:cubicBezTo>
                  <a:cubicBezTo>
                    <a:pt x="101" y="204"/>
                    <a:pt x="98" y="217"/>
                    <a:pt x="91" y="219"/>
                  </a:cubicBezTo>
                  <a:cubicBezTo>
                    <a:pt x="81" y="217"/>
                    <a:pt x="70" y="218"/>
                    <a:pt x="61" y="213"/>
                  </a:cubicBezTo>
                  <a:cubicBezTo>
                    <a:pt x="50" y="207"/>
                    <a:pt x="59" y="202"/>
                    <a:pt x="52" y="195"/>
                  </a:cubicBezTo>
                  <a:cubicBezTo>
                    <a:pt x="47" y="190"/>
                    <a:pt x="34" y="183"/>
                    <a:pt x="34" y="183"/>
                  </a:cubicBezTo>
                  <a:cubicBezTo>
                    <a:pt x="30" y="172"/>
                    <a:pt x="29" y="163"/>
                    <a:pt x="22" y="153"/>
                  </a:cubicBezTo>
                  <a:cubicBezTo>
                    <a:pt x="18" y="137"/>
                    <a:pt x="11" y="119"/>
                    <a:pt x="1" y="105"/>
                  </a:cubicBezTo>
                  <a:cubicBezTo>
                    <a:pt x="2" y="100"/>
                    <a:pt x="0" y="92"/>
                    <a:pt x="4" y="90"/>
                  </a:cubicBezTo>
                  <a:cubicBezTo>
                    <a:pt x="19" y="82"/>
                    <a:pt x="52" y="91"/>
                    <a:pt x="22" y="84"/>
                  </a:cubicBezTo>
                  <a:cubicBezTo>
                    <a:pt x="40" y="78"/>
                    <a:pt x="45" y="56"/>
                    <a:pt x="61" y="45"/>
                  </a:cubicBezTo>
                  <a:cubicBezTo>
                    <a:pt x="64" y="36"/>
                    <a:pt x="82" y="24"/>
                    <a:pt x="82" y="24"/>
                  </a:cubicBezTo>
                  <a:cubicBezTo>
                    <a:pt x="88" y="0"/>
                    <a:pt x="110" y="12"/>
                    <a:pt x="130" y="15"/>
                  </a:cubicBezTo>
                  <a:cubicBezTo>
                    <a:pt x="127" y="17"/>
                    <a:pt x="121" y="17"/>
                    <a:pt x="121" y="21"/>
                  </a:cubicBezTo>
                  <a:cubicBezTo>
                    <a:pt x="121" y="29"/>
                    <a:pt x="146" y="28"/>
                    <a:pt x="172" y="30"/>
                  </a:cubicBezTo>
                  <a:cubicBezTo>
                    <a:pt x="165" y="50"/>
                    <a:pt x="169" y="31"/>
                    <a:pt x="181" y="36"/>
                  </a:cubicBezTo>
                  <a:cubicBezTo>
                    <a:pt x="184" y="37"/>
                    <a:pt x="182" y="43"/>
                    <a:pt x="184" y="45"/>
                  </a:cubicBezTo>
                  <a:cubicBezTo>
                    <a:pt x="186" y="47"/>
                    <a:pt x="190" y="47"/>
                    <a:pt x="193" y="48"/>
                  </a:cubicBezTo>
                  <a:cubicBezTo>
                    <a:pt x="195" y="54"/>
                    <a:pt x="196" y="69"/>
                    <a:pt x="201" y="74"/>
                  </a:cubicBezTo>
                  <a:cubicBezTo>
                    <a:pt x="208" y="85"/>
                    <a:pt x="222" y="107"/>
                    <a:pt x="234" y="117"/>
                  </a:cubicBezTo>
                  <a:cubicBezTo>
                    <a:pt x="243" y="127"/>
                    <a:pt x="247" y="132"/>
                    <a:pt x="252" y="132"/>
                  </a:cubicBezTo>
                  <a:cubicBezTo>
                    <a:pt x="257" y="132"/>
                    <a:pt x="264" y="115"/>
                    <a:pt x="264" y="116"/>
                  </a:cubicBezTo>
                  <a:close/>
                </a:path>
              </a:pathLst>
            </a:custGeom>
            <a:solidFill>
              <a:srgbClr val="FF99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29" name="Freeform 957"/>
            <p:cNvSpPr>
              <a:spLocks/>
            </p:cNvSpPr>
            <p:nvPr/>
          </p:nvSpPr>
          <p:spPr bwMode="auto">
            <a:xfrm>
              <a:off x="1525" y="2857"/>
              <a:ext cx="74" cy="21"/>
            </a:xfrm>
            <a:custGeom>
              <a:avLst/>
              <a:gdLst>
                <a:gd name="T0" fmla="*/ 150 w 150"/>
                <a:gd name="T1" fmla="*/ 0 h 43"/>
                <a:gd name="T2" fmla="*/ 130 w 150"/>
                <a:gd name="T3" fmla="*/ 4 h 43"/>
                <a:gd name="T4" fmla="*/ 120 w 150"/>
                <a:gd name="T5" fmla="*/ 10 h 43"/>
                <a:gd name="T6" fmla="*/ 118 w 150"/>
                <a:gd name="T7" fmla="*/ 15 h 43"/>
                <a:gd name="T8" fmla="*/ 112 w 150"/>
                <a:gd name="T9" fmla="*/ 16 h 43"/>
                <a:gd name="T10" fmla="*/ 91 w 150"/>
                <a:gd name="T11" fmla="*/ 21 h 43"/>
                <a:gd name="T12" fmla="*/ 61 w 150"/>
                <a:gd name="T13" fmla="*/ 31 h 43"/>
                <a:gd name="T14" fmla="*/ 54 w 150"/>
                <a:gd name="T15" fmla="*/ 36 h 43"/>
                <a:gd name="T16" fmla="*/ 28 w 150"/>
                <a:gd name="T17" fmla="*/ 42 h 43"/>
                <a:gd name="T18" fmla="*/ 0 w 150"/>
                <a:gd name="T19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0" h="43">
                  <a:moveTo>
                    <a:pt x="150" y="0"/>
                  </a:moveTo>
                  <a:cubicBezTo>
                    <a:pt x="142" y="2"/>
                    <a:pt x="139" y="3"/>
                    <a:pt x="130" y="4"/>
                  </a:cubicBezTo>
                  <a:cubicBezTo>
                    <a:pt x="134" y="15"/>
                    <a:pt x="132" y="5"/>
                    <a:pt x="120" y="10"/>
                  </a:cubicBezTo>
                  <a:cubicBezTo>
                    <a:pt x="118" y="11"/>
                    <a:pt x="119" y="14"/>
                    <a:pt x="118" y="15"/>
                  </a:cubicBezTo>
                  <a:cubicBezTo>
                    <a:pt x="116" y="16"/>
                    <a:pt x="114" y="16"/>
                    <a:pt x="112" y="16"/>
                  </a:cubicBezTo>
                  <a:cubicBezTo>
                    <a:pt x="105" y="19"/>
                    <a:pt x="98" y="18"/>
                    <a:pt x="91" y="21"/>
                  </a:cubicBezTo>
                  <a:cubicBezTo>
                    <a:pt x="83" y="32"/>
                    <a:pt x="69" y="20"/>
                    <a:pt x="61" y="31"/>
                  </a:cubicBezTo>
                  <a:cubicBezTo>
                    <a:pt x="54" y="33"/>
                    <a:pt x="59" y="34"/>
                    <a:pt x="54" y="36"/>
                  </a:cubicBezTo>
                  <a:cubicBezTo>
                    <a:pt x="49" y="38"/>
                    <a:pt x="37" y="41"/>
                    <a:pt x="28" y="42"/>
                  </a:cubicBezTo>
                  <a:cubicBezTo>
                    <a:pt x="19" y="43"/>
                    <a:pt x="6" y="40"/>
                    <a:pt x="0" y="4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30" name="Freeform 958"/>
            <p:cNvSpPr>
              <a:spLocks/>
            </p:cNvSpPr>
            <p:nvPr/>
          </p:nvSpPr>
          <p:spPr bwMode="auto">
            <a:xfrm>
              <a:off x="1524" y="2875"/>
              <a:ext cx="40" cy="57"/>
            </a:xfrm>
            <a:custGeom>
              <a:avLst/>
              <a:gdLst>
                <a:gd name="T0" fmla="*/ 81 w 81"/>
                <a:gd name="T1" fmla="*/ 118 h 118"/>
                <a:gd name="T2" fmla="*/ 68 w 81"/>
                <a:gd name="T3" fmla="*/ 100 h 118"/>
                <a:gd name="T4" fmla="*/ 54 w 81"/>
                <a:gd name="T5" fmla="*/ 83 h 118"/>
                <a:gd name="T6" fmla="*/ 41 w 81"/>
                <a:gd name="T7" fmla="*/ 68 h 118"/>
                <a:gd name="T8" fmla="*/ 33 w 81"/>
                <a:gd name="T9" fmla="*/ 59 h 118"/>
                <a:gd name="T10" fmla="*/ 23 w 81"/>
                <a:gd name="T11" fmla="*/ 38 h 118"/>
                <a:gd name="T12" fmla="*/ 21 w 81"/>
                <a:gd name="T13" fmla="*/ 20 h 118"/>
                <a:gd name="T14" fmla="*/ 15 w 81"/>
                <a:gd name="T15" fmla="*/ 19 h 118"/>
                <a:gd name="T16" fmla="*/ 0 w 81"/>
                <a:gd name="T1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18">
                  <a:moveTo>
                    <a:pt x="81" y="118"/>
                  </a:moveTo>
                  <a:cubicBezTo>
                    <a:pt x="80" y="107"/>
                    <a:pt x="80" y="101"/>
                    <a:pt x="68" y="100"/>
                  </a:cubicBezTo>
                  <a:cubicBezTo>
                    <a:pt x="66" y="93"/>
                    <a:pt x="60" y="87"/>
                    <a:pt x="54" y="83"/>
                  </a:cubicBezTo>
                  <a:cubicBezTo>
                    <a:pt x="49" y="76"/>
                    <a:pt x="50" y="72"/>
                    <a:pt x="41" y="68"/>
                  </a:cubicBezTo>
                  <a:cubicBezTo>
                    <a:pt x="39" y="65"/>
                    <a:pt x="35" y="63"/>
                    <a:pt x="33" y="59"/>
                  </a:cubicBezTo>
                  <a:cubicBezTo>
                    <a:pt x="28" y="49"/>
                    <a:pt x="36" y="42"/>
                    <a:pt x="23" y="38"/>
                  </a:cubicBezTo>
                  <a:cubicBezTo>
                    <a:pt x="22" y="32"/>
                    <a:pt x="23" y="26"/>
                    <a:pt x="21" y="20"/>
                  </a:cubicBezTo>
                  <a:cubicBezTo>
                    <a:pt x="20" y="18"/>
                    <a:pt x="16" y="21"/>
                    <a:pt x="15" y="19"/>
                  </a:cubicBezTo>
                  <a:cubicBezTo>
                    <a:pt x="6" y="0"/>
                    <a:pt x="26" y="5"/>
                    <a:pt x="0" y="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31" name="Freeform 959"/>
            <p:cNvSpPr>
              <a:spLocks/>
            </p:cNvSpPr>
            <p:nvPr/>
          </p:nvSpPr>
          <p:spPr bwMode="auto">
            <a:xfrm>
              <a:off x="1588" y="2867"/>
              <a:ext cx="32" cy="44"/>
            </a:xfrm>
            <a:custGeom>
              <a:avLst/>
              <a:gdLst>
                <a:gd name="T0" fmla="*/ 66 w 66"/>
                <a:gd name="T1" fmla="*/ 91 h 91"/>
                <a:gd name="T2" fmla="*/ 54 w 66"/>
                <a:gd name="T3" fmla="*/ 84 h 91"/>
                <a:gd name="T4" fmla="*/ 42 w 66"/>
                <a:gd name="T5" fmla="*/ 70 h 91"/>
                <a:gd name="T6" fmla="*/ 31 w 66"/>
                <a:gd name="T7" fmla="*/ 60 h 91"/>
                <a:gd name="T8" fmla="*/ 19 w 66"/>
                <a:gd name="T9" fmla="*/ 39 h 91"/>
                <a:gd name="T10" fmla="*/ 18 w 66"/>
                <a:gd name="T11" fmla="*/ 27 h 91"/>
                <a:gd name="T12" fmla="*/ 9 w 66"/>
                <a:gd name="T13" fmla="*/ 25 h 91"/>
                <a:gd name="T14" fmla="*/ 0 w 66"/>
                <a:gd name="T1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91">
                  <a:moveTo>
                    <a:pt x="66" y="91"/>
                  </a:moveTo>
                  <a:cubicBezTo>
                    <a:pt x="57" y="89"/>
                    <a:pt x="64" y="86"/>
                    <a:pt x="54" y="84"/>
                  </a:cubicBezTo>
                  <a:cubicBezTo>
                    <a:pt x="52" y="78"/>
                    <a:pt x="47" y="73"/>
                    <a:pt x="42" y="70"/>
                  </a:cubicBezTo>
                  <a:cubicBezTo>
                    <a:pt x="39" y="65"/>
                    <a:pt x="36" y="63"/>
                    <a:pt x="31" y="60"/>
                  </a:cubicBezTo>
                  <a:cubicBezTo>
                    <a:pt x="25" y="49"/>
                    <a:pt x="34" y="41"/>
                    <a:pt x="19" y="39"/>
                  </a:cubicBezTo>
                  <a:cubicBezTo>
                    <a:pt x="19" y="35"/>
                    <a:pt x="20" y="30"/>
                    <a:pt x="18" y="27"/>
                  </a:cubicBezTo>
                  <a:cubicBezTo>
                    <a:pt x="16" y="24"/>
                    <a:pt x="10" y="28"/>
                    <a:pt x="9" y="25"/>
                  </a:cubicBezTo>
                  <a:cubicBezTo>
                    <a:pt x="5" y="16"/>
                    <a:pt x="14" y="0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32" name="Freeform 960"/>
            <p:cNvSpPr>
              <a:spLocks/>
            </p:cNvSpPr>
            <p:nvPr/>
          </p:nvSpPr>
          <p:spPr bwMode="auto">
            <a:xfrm>
              <a:off x="1558" y="2849"/>
              <a:ext cx="15" cy="20"/>
            </a:xfrm>
            <a:custGeom>
              <a:avLst/>
              <a:gdLst>
                <a:gd name="T0" fmla="*/ 31 w 31"/>
                <a:gd name="T1" fmla="*/ 1 h 40"/>
                <a:gd name="T2" fmla="*/ 22 w 31"/>
                <a:gd name="T3" fmla="*/ 7 h 40"/>
                <a:gd name="T4" fmla="*/ 12 w 31"/>
                <a:gd name="T5" fmla="*/ 25 h 40"/>
                <a:gd name="T6" fmla="*/ 15 w 31"/>
                <a:gd name="T7" fmla="*/ 29 h 40"/>
                <a:gd name="T8" fmla="*/ 10 w 31"/>
                <a:gd name="T9" fmla="*/ 31 h 40"/>
                <a:gd name="T10" fmla="*/ 0 w 31"/>
                <a:gd name="T1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0">
                  <a:moveTo>
                    <a:pt x="31" y="1"/>
                  </a:moveTo>
                  <a:cubicBezTo>
                    <a:pt x="26" y="2"/>
                    <a:pt x="13" y="0"/>
                    <a:pt x="22" y="7"/>
                  </a:cubicBezTo>
                  <a:cubicBezTo>
                    <a:pt x="20" y="27"/>
                    <a:pt x="19" y="13"/>
                    <a:pt x="12" y="25"/>
                  </a:cubicBezTo>
                  <a:cubicBezTo>
                    <a:pt x="13" y="26"/>
                    <a:pt x="16" y="27"/>
                    <a:pt x="15" y="29"/>
                  </a:cubicBezTo>
                  <a:cubicBezTo>
                    <a:pt x="14" y="31"/>
                    <a:pt x="12" y="30"/>
                    <a:pt x="10" y="31"/>
                  </a:cubicBezTo>
                  <a:cubicBezTo>
                    <a:pt x="6" y="33"/>
                    <a:pt x="4" y="37"/>
                    <a:pt x="0" y="4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33" name="Freeform 961"/>
            <p:cNvSpPr>
              <a:spLocks/>
            </p:cNvSpPr>
            <p:nvPr/>
          </p:nvSpPr>
          <p:spPr bwMode="auto">
            <a:xfrm>
              <a:off x="1390" y="2853"/>
              <a:ext cx="59" cy="52"/>
            </a:xfrm>
            <a:custGeom>
              <a:avLst/>
              <a:gdLst>
                <a:gd name="T0" fmla="*/ 118 w 118"/>
                <a:gd name="T1" fmla="*/ 38 h 108"/>
                <a:gd name="T2" fmla="*/ 94 w 118"/>
                <a:gd name="T3" fmla="*/ 70 h 108"/>
                <a:gd name="T4" fmla="*/ 84 w 118"/>
                <a:gd name="T5" fmla="*/ 96 h 108"/>
                <a:gd name="T6" fmla="*/ 0 w 118"/>
                <a:gd name="T7" fmla="*/ 108 h 108"/>
                <a:gd name="T8" fmla="*/ 4 w 118"/>
                <a:gd name="T9" fmla="*/ 96 h 108"/>
                <a:gd name="T10" fmla="*/ 18 w 118"/>
                <a:gd name="T11" fmla="*/ 82 h 108"/>
                <a:gd name="T12" fmla="*/ 30 w 118"/>
                <a:gd name="T13" fmla="*/ 58 h 108"/>
                <a:gd name="T14" fmla="*/ 52 w 118"/>
                <a:gd name="T15" fmla="*/ 0 h 108"/>
                <a:gd name="T16" fmla="*/ 72 w 118"/>
                <a:gd name="T17" fmla="*/ 16 h 108"/>
                <a:gd name="T18" fmla="*/ 98 w 118"/>
                <a:gd name="T19" fmla="*/ 28 h 108"/>
                <a:gd name="T20" fmla="*/ 118 w 118"/>
                <a:gd name="T21" fmla="*/ 3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08">
                  <a:moveTo>
                    <a:pt x="118" y="38"/>
                  </a:moveTo>
                  <a:cubicBezTo>
                    <a:pt x="116" y="47"/>
                    <a:pt x="102" y="59"/>
                    <a:pt x="94" y="70"/>
                  </a:cubicBezTo>
                  <a:cubicBezTo>
                    <a:pt x="90" y="76"/>
                    <a:pt x="90" y="92"/>
                    <a:pt x="84" y="96"/>
                  </a:cubicBezTo>
                  <a:cubicBezTo>
                    <a:pt x="70" y="107"/>
                    <a:pt x="19" y="106"/>
                    <a:pt x="0" y="108"/>
                  </a:cubicBezTo>
                  <a:cubicBezTo>
                    <a:pt x="1" y="104"/>
                    <a:pt x="3" y="100"/>
                    <a:pt x="4" y="96"/>
                  </a:cubicBezTo>
                  <a:cubicBezTo>
                    <a:pt x="6" y="90"/>
                    <a:pt x="18" y="82"/>
                    <a:pt x="18" y="82"/>
                  </a:cubicBezTo>
                  <a:cubicBezTo>
                    <a:pt x="22" y="71"/>
                    <a:pt x="22" y="66"/>
                    <a:pt x="30" y="58"/>
                  </a:cubicBezTo>
                  <a:cubicBezTo>
                    <a:pt x="37" y="38"/>
                    <a:pt x="48" y="20"/>
                    <a:pt x="52" y="0"/>
                  </a:cubicBezTo>
                  <a:cubicBezTo>
                    <a:pt x="61" y="6"/>
                    <a:pt x="63" y="13"/>
                    <a:pt x="72" y="16"/>
                  </a:cubicBezTo>
                  <a:cubicBezTo>
                    <a:pt x="81" y="27"/>
                    <a:pt x="83" y="26"/>
                    <a:pt x="98" y="28"/>
                  </a:cubicBezTo>
                  <a:cubicBezTo>
                    <a:pt x="106" y="31"/>
                    <a:pt x="112" y="41"/>
                    <a:pt x="118" y="38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34" name="Freeform 962"/>
            <p:cNvSpPr>
              <a:spLocks/>
            </p:cNvSpPr>
            <p:nvPr/>
          </p:nvSpPr>
          <p:spPr bwMode="auto">
            <a:xfrm>
              <a:off x="1412" y="2858"/>
              <a:ext cx="34" cy="21"/>
            </a:xfrm>
            <a:custGeom>
              <a:avLst/>
              <a:gdLst>
                <a:gd name="T0" fmla="*/ 68 w 68"/>
                <a:gd name="T1" fmla="*/ 26 h 44"/>
                <a:gd name="T2" fmla="*/ 50 w 68"/>
                <a:gd name="T3" fmla="*/ 44 h 44"/>
                <a:gd name="T4" fmla="*/ 30 w 68"/>
                <a:gd name="T5" fmla="*/ 28 h 44"/>
                <a:gd name="T6" fmla="*/ 0 w 68"/>
                <a:gd name="T7" fmla="*/ 20 h 44"/>
                <a:gd name="T8" fmla="*/ 2 w 68"/>
                <a:gd name="T9" fmla="*/ 14 h 44"/>
                <a:gd name="T10" fmla="*/ 8 w 68"/>
                <a:gd name="T11" fmla="*/ 12 h 44"/>
                <a:gd name="T12" fmla="*/ 12 w 68"/>
                <a:gd name="T13" fmla="*/ 0 h 44"/>
                <a:gd name="T14" fmla="*/ 46 w 68"/>
                <a:gd name="T15" fmla="*/ 18 h 44"/>
                <a:gd name="T16" fmla="*/ 68 w 68"/>
                <a:gd name="T17" fmla="*/ 2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4">
                  <a:moveTo>
                    <a:pt x="68" y="26"/>
                  </a:moveTo>
                  <a:cubicBezTo>
                    <a:pt x="62" y="35"/>
                    <a:pt x="61" y="40"/>
                    <a:pt x="50" y="44"/>
                  </a:cubicBezTo>
                  <a:cubicBezTo>
                    <a:pt x="39" y="40"/>
                    <a:pt x="39" y="33"/>
                    <a:pt x="30" y="28"/>
                  </a:cubicBezTo>
                  <a:cubicBezTo>
                    <a:pt x="21" y="24"/>
                    <a:pt x="10" y="23"/>
                    <a:pt x="0" y="20"/>
                  </a:cubicBezTo>
                  <a:cubicBezTo>
                    <a:pt x="1" y="18"/>
                    <a:pt x="1" y="15"/>
                    <a:pt x="2" y="14"/>
                  </a:cubicBezTo>
                  <a:cubicBezTo>
                    <a:pt x="3" y="13"/>
                    <a:pt x="7" y="14"/>
                    <a:pt x="8" y="12"/>
                  </a:cubicBezTo>
                  <a:cubicBezTo>
                    <a:pt x="10" y="9"/>
                    <a:pt x="12" y="0"/>
                    <a:pt x="12" y="0"/>
                  </a:cubicBezTo>
                  <a:cubicBezTo>
                    <a:pt x="20" y="11"/>
                    <a:pt x="33" y="16"/>
                    <a:pt x="46" y="18"/>
                  </a:cubicBezTo>
                  <a:cubicBezTo>
                    <a:pt x="53" y="23"/>
                    <a:pt x="60" y="26"/>
                    <a:pt x="68" y="26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35" name="Freeform 963"/>
            <p:cNvSpPr>
              <a:spLocks/>
            </p:cNvSpPr>
            <p:nvPr/>
          </p:nvSpPr>
          <p:spPr bwMode="auto">
            <a:xfrm rot="504736">
              <a:off x="1408" y="3478"/>
              <a:ext cx="102" cy="102"/>
            </a:xfrm>
            <a:custGeom>
              <a:avLst/>
              <a:gdLst>
                <a:gd name="T0" fmla="*/ 207 w 317"/>
                <a:gd name="T1" fmla="*/ 389 h 427"/>
                <a:gd name="T2" fmla="*/ 186 w 317"/>
                <a:gd name="T3" fmla="*/ 305 h 427"/>
                <a:gd name="T4" fmla="*/ 192 w 317"/>
                <a:gd name="T5" fmla="*/ 278 h 427"/>
                <a:gd name="T6" fmla="*/ 162 w 317"/>
                <a:gd name="T7" fmla="*/ 230 h 427"/>
                <a:gd name="T8" fmla="*/ 171 w 317"/>
                <a:gd name="T9" fmla="*/ 200 h 427"/>
                <a:gd name="T10" fmla="*/ 150 w 317"/>
                <a:gd name="T11" fmla="*/ 170 h 427"/>
                <a:gd name="T12" fmla="*/ 129 w 317"/>
                <a:gd name="T13" fmla="*/ 155 h 427"/>
                <a:gd name="T14" fmla="*/ 135 w 317"/>
                <a:gd name="T15" fmla="*/ 131 h 427"/>
                <a:gd name="T16" fmla="*/ 192 w 317"/>
                <a:gd name="T17" fmla="*/ 143 h 427"/>
                <a:gd name="T18" fmla="*/ 300 w 317"/>
                <a:gd name="T19" fmla="*/ 170 h 427"/>
                <a:gd name="T20" fmla="*/ 264 w 317"/>
                <a:gd name="T21" fmla="*/ 170 h 427"/>
                <a:gd name="T22" fmla="*/ 129 w 317"/>
                <a:gd name="T23" fmla="*/ 104 h 427"/>
                <a:gd name="T24" fmla="*/ 114 w 317"/>
                <a:gd name="T25" fmla="*/ 77 h 427"/>
                <a:gd name="T26" fmla="*/ 258 w 317"/>
                <a:gd name="T27" fmla="*/ 23 h 427"/>
                <a:gd name="T28" fmla="*/ 270 w 317"/>
                <a:gd name="T29" fmla="*/ 53 h 427"/>
                <a:gd name="T30" fmla="*/ 258 w 317"/>
                <a:gd name="T31" fmla="*/ 86 h 427"/>
                <a:gd name="T32" fmla="*/ 303 w 317"/>
                <a:gd name="T33" fmla="*/ 95 h 427"/>
                <a:gd name="T34" fmla="*/ 294 w 317"/>
                <a:gd name="T35" fmla="*/ 128 h 427"/>
                <a:gd name="T36" fmla="*/ 303 w 317"/>
                <a:gd name="T37" fmla="*/ 131 h 427"/>
                <a:gd name="T38" fmla="*/ 255 w 317"/>
                <a:gd name="T39" fmla="*/ 11 h 427"/>
                <a:gd name="T40" fmla="*/ 150 w 317"/>
                <a:gd name="T41" fmla="*/ 23 h 427"/>
                <a:gd name="T42" fmla="*/ 108 w 317"/>
                <a:gd name="T43" fmla="*/ 68 h 427"/>
                <a:gd name="T44" fmla="*/ 87 w 317"/>
                <a:gd name="T45" fmla="*/ 86 h 427"/>
                <a:gd name="T46" fmla="*/ 69 w 317"/>
                <a:gd name="T47" fmla="*/ 113 h 427"/>
                <a:gd name="T48" fmla="*/ 48 w 317"/>
                <a:gd name="T49" fmla="*/ 164 h 427"/>
                <a:gd name="T50" fmla="*/ 21 w 317"/>
                <a:gd name="T51" fmla="*/ 194 h 427"/>
                <a:gd name="T52" fmla="*/ 9 w 317"/>
                <a:gd name="T53" fmla="*/ 218 h 427"/>
                <a:gd name="T54" fmla="*/ 36 w 317"/>
                <a:gd name="T55" fmla="*/ 194 h 427"/>
                <a:gd name="T56" fmla="*/ 93 w 317"/>
                <a:gd name="T57" fmla="*/ 110 h 427"/>
                <a:gd name="T58" fmla="*/ 129 w 317"/>
                <a:gd name="T59" fmla="*/ 110 h 427"/>
                <a:gd name="T60" fmla="*/ 171 w 317"/>
                <a:gd name="T61" fmla="*/ 224 h 427"/>
                <a:gd name="T62" fmla="*/ 198 w 317"/>
                <a:gd name="T63" fmla="*/ 404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427">
                  <a:moveTo>
                    <a:pt x="219" y="413"/>
                  </a:moveTo>
                  <a:cubicBezTo>
                    <a:pt x="211" y="402"/>
                    <a:pt x="202" y="403"/>
                    <a:pt x="207" y="389"/>
                  </a:cubicBezTo>
                  <a:cubicBezTo>
                    <a:pt x="206" y="359"/>
                    <a:pt x="211" y="328"/>
                    <a:pt x="204" y="299"/>
                  </a:cubicBezTo>
                  <a:cubicBezTo>
                    <a:pt x="202" y="293"/>
                    <a:pt x="186" y="305"/>
                    <a:pt x="186" y="305"/>
                  </a:cubicBezTo>
                  <a:cubicBezTo>
                    <a:pt x="187" y="299"/>
                    <a:pt x="188" y="293"/>
                    <a:pt x="189" y="287"/>
                  </a:cubicBezTo>
                  <a:cubicBezTo>
                    <a:pt x="190" y="284"/>
                    <a:pt x="194" y="280"/>
                    <a:pt x="192" y="278"/>
                  </a:cubicBezTo>
                  <a:cubicBezTo>
                    <a:pt x="188" y="274"/>
                    <a:pt x="174" y="272"/>
                    <a:pt x="174" y="272"/>
                  </a:cubicBezTo>
                  <a:cubicBezTo>
                    <a:pt x="165" y="259"/>
                    <a:pt x="167" y="245"/>
                    <a:pt x="162" y="230"/>
                  </a:cubicBezTo>
                  <a:cubicBezTo>
                    <a:pt x="163" y="223"/>
                    <a:pt x="163" y="216"/>
                    <a:pt x="165" y="209"/>
                  </a:cubicBezTo>
                  <a:cubicBezTo>
                    <a:pt x="166" y="206"/>
                    <a:pt x="173" y="203"/>
                    <a:pt x="171" y="200"/>
                  </a:cubicBezTo>
                  <a:cubicBezTo>
                    <a:pt x="167" y="195"/>
                    <a:pt x="153" y="194"/>
                    <a:pt x="153" y="194"/>
                  </a:cubicBezTo>
                  <a:cubicBezTo>
                    <a:pt x="157" y="178"/>
                    <a:pt x="169" y="175"/>
                    <a:pt x="150" y="170"/>
                  </a:cubicBezTo>
                  <a:cubicBezTo>
                    <a:pt x="149" y="167"/>
                    <a:pt x="150" y="163"/>
                    <a:pt x="147" y="161"/>
                  </a:cubicBezTo>
                  <a:cubicBezTo>
                    <a:pt x="142" y="157"/>
                    <a:pt x="129" y="155"/>
                    <a:pt x="129" y="155"/>
                  </a:cubicBezTo>
                  <a:cubicBezTo>
                    <a:pt x="130" y="152"/>
                    <a:pt x="133" y="149"/>
                    <a:pt x="132" y="146"/>
                  </a:cubicBezTo>
                  <a:cubicBezTo>
                    <a:pt x="125" y="125"/>
                    <a:pt x="107" y="125"/>
                    <a:pt x="135" y="131"/>
                  </a:cubicBezTo>
                  <a:cubicBezTo>
                    <a:pt x="141" y="150"/>
                    <a:pt x="147" y="131"/>
                    <a:pt x="150" y="122"/>
                  </a:cubicBezTo>
                  <a:cubicBezTo>
                    <a:pt x="163" y="131"/>
                    <a:pt x="177" y="139"/>
                    <a:pt x="192" y="143"/>
                  </a:cubicBezTo>
                  <a:cubicBezTo>
                    <a:pt x="198" y="168"/>
                    <a:pt x="201" y="169"/>
                    <a:pt x="228" y="173"/>
                  </a:cubicBezTo>
                  <a:cubicBezTo>
                    <a:pt x="251" y="181"/>
                    <a:pt x="277" y="178"/>
                    <a:pt x="300" y="170"/>
                  </a:cubicBezTo>
                  <a:cubicBezTo>
                    <a:pt x="304" y="157"/>
                    <a:pt x="301" y="153"/>
                    <a:pt x="288" y="149"/>
                  </a:cubicBezTo>
                  <a:cubicBezTo>
                    <a:pt x="276" y="153"/>
                    <a:pt x="273" y="161"/>
                    <a:pt x="264" y="170"/>
                  </a:cubicBezTo>
                  <a:cubicBezTo>
                    <a:pt x="240" y="146"/>
                    <a:pt x="238" y="143"/>
                    <a:pt x="201" y="140"/>
                  </a:cubicBezTo>
                  <a:cubicBezTo>
                    <a:pt x="193" y="117"/>
                    <a:pt x="152" y="109"/>
                    <a:pt x="129" y="104"/>
                  </a:cubicBezTo>
                  <a:cubicBezTo>
                    <a:pt x="124" y="83"/>
                    <a:pt x="115" y="89"/>
                    <a:pt x="120" y="104"/>
                  </a:cubicBezTo>
                  <a:cubicBezTo>
                    <a:pt x="129" y="91"/>
                    <a:pt x="127" y="85"/>
                    <a:pt x="114" y="77"/>
                  </a:cubicBezTo>
                  <a:cubicBezTo>
                    <a:pt x="136" y="70"/>
                    <a:pt x="136" y="49"/>
                    <a:pt x="159" y="41"/>
                  </a:cubicBezTo>
                  <a:cubicBezTo>
                    <a:pt x="168" y="4"/>
                    <a:pt x="231" y="24"/>
                    <a:pt x="258" y="23"/>
                  </a:cubicBezTo>
                  <a:cubicBezTo>
                    <a:pt x="259" y="32"/>
                    <a:pt x="258" y="42"/>
                    <a:pt x="261" y="50"/>
                  </a:cubicBezTo>
                  <a:cubicBezTo>
                    <a:pt x="262" y="53"/>
                    <a:pt x="269" y="50"/>
                    <a:pt x="270" y="53"/>
                  </a:cubicBezTo>
                  <a:cubicBezTo>
                    <a:pt x="271" y="56"/>
                    <a:pt x="266" y="59"/>
                    <a:pt x="264" y="62"/>
                  </a:cubicBezTo>
                  <a:cubicBezTo>
                    <a:pt x="261" y="68"/>
                    <a:pt x="259" y="80"/>
                    <a:pt x="258" y="86"/>
                  </a:cubicBezTo>
                  <a:cubicBezTo>
                    <a:pt x="261" y="88"/>
                    <a:pt x="263" y="91"/>
                    <a:pt x="267" y="92"/>
                  </a:cubicBezTo>
                  <a:cubicBezTo>
                    <a:pt x="279" y="94"/>
                    <a:pt x="292" y="91"/>
                    <a:pt x="303" y="95"/>
                  </a:cubicBezTo>
                  <a:cubicBezTo>
                    <a:pt x="306" y="96"/>
                    <a:pt x="301" y="101"/>
                    <a:pt x="300" y="104"/>
                  </a:cubicBezTo>
                  <a:cubicBezTo>
                    <a:pt x="293" y="133"/>
                    <a:pt x="301" y="107"/>
                    <a:pt x="294" y="128"/>
                  </a:cubicBezTo>
                  <a:cubicBezTo>
                    <a:pt x="293" y="135"/>
                    <a:pt x="284" y="147"/>
                    <a:pt x="291" y="149"/>
                  </a:cubicBezTo>
                  <a:cubicBezTo>
                    <a:pt x="298" y="151"/>
                    <a:pt x="303" y="131"/>
                    <a:pt x="303" y="131"/>
                  </a:cubicBezTo>
                  <a:cubicBezTo>
                    <a:pt x="307" y="103"/>
                    <a:pt x="317" y="81"/>
                    <a:pt x="282" y="74"/>
                  </a:cubicBezTo>
                  <a:cubicBezTo>
                    <a:pt x="274" y="49"/>
                    <a:pt x="292" y="18"/>
                    <a:pt x="255" y="11"/>
                  </a:cubicBezTo>
                  <a:cubicBezTo>
                    <a:pt x="243" y="9"/>
                    <a:pt x="231" y="9"/>
                    <a:pt x="219" y="8"/>
                  </a:cubicBezTo>
                  <a:cubicBezTo>
                    <a:pt x="191" y="10"/>
                    <a:pt x="165" y="0"/>
                    <a:pt x="150" y="23"/>
                  </a:cubicBezTo>
                  <a:cubicBezTo>
                    <a:pt x="145" y="47"/>
                    <a:pt x="137" y="39"/>
                    <a:pt x="120" y="50"/>
                  </a:cubicBezTo>
                  <a:cubicBezTo>
                    <a:pt x="116" y="56"/>
                    <a:pt x="112" y="62"/>
                    <a:pt x="108" y="68"/>
                  </a:cubicBezTo>
                  <a:cubicBezTo>
                    <a:pt x="106" y="71"/>
                    <a:pt x="108" y="77"/>
                    <a:pt x="105" y="80"/>
                  </a:cubicBezTo>
                  <a:cubicBezTo>
                    <a:pt x="100" y="84"/>
                    <a:pt x="87" y="86"/>
                    <a:pt x="87" y="86"/>
                  </a:cubicBezTo>
                  <a:cubicBezTo>
                    <a:pt x="90" y="95"/>
                    <a:pt x="97" y="111"/>
                    <a:pt x="87" y="119"/>
                  </a:cubicBezTo>
                  <a:cubicBezTo>
                    <a:pt x="82" y="123"/>
                    <a:pt x="69" y="113"/>
                    <a:pt x="69" y="113"/>
                  </a:cubicBezTo>
                  <a:cubicBezTo>
                    <a:pt x="51" y="117"/>
                    <a:pt x="52" y="122"/>
                    <a:pt x="48" y="140"/>
                  </a:cubicBezTo>
                  <a:cubicBezTo>
                    <a:pt x="52" y="152"/>
                    <a:pt x="52" y="148"/>
                    <a:pt x="48" y="164"/>
                  </a:cubicBezTo>
                  <a:cubicBezTo>
                    <a:pt x="46" y="170"/>
                    <a:pt x="42" y="182"/>
                    <a:pt x="42" y="182"/>
                  </a:cubicBezTo>
                  <a:cubicBezTo>
                    <a:pt x="38" y="222"/>
                    <a:pt x="41" y="208"/>
                    <a:pt x="21" y="194"/>
                  </a:cubicBezTo>
                  <a:cubicBezTo>
                    <a:pt x="10" y="201"/>
                    <a:pt x="12" y="208"/>
                    <a:pt x="0" y="212"/>
                  </a:cubicBezTo>
                  <a:cubicBezTo>
                    <a:pt x="3" y="214"/>
                    <a:pt x="5" y="218"/>
                    <a:pt x="9" y="218"/>
                  </a:cubicBezTo>
                  <a:cubicBezTo>
                    <a:pt x="15" y="218"/>
                    <a:pt x="27" y="212"/>
                    <a:pt x="27" y="212"/>
                  </a:cubicBezTo>
                  <a:cubicBezTo>
                    <a:pt x="29" y="206"/>
                    <a:pt x="35" y="201"/>
                    <a:pt x="36" y="194"/>
                  </a:cubicBezTo>
                  <a:cubicBezTo>
                    <a:pt x="45" y="139"/>
                    <a:pt x="27" y="161"/>
                    <a:pt x="48" y="140"/>
                  </a:cubicBezTo>
                  <a:cubicBezTo>
                    <a:pt x="57" y="112"/>
                    <a:pt x="59" y="113"/>
                    <a:pt x="93" y="110"/>
                  </a:cubicBezTo>
                  <a:cubicBezTo>
                    <a:pt x="99" y="108"/>
                    <a:pt x="104" y="101"/>
                    <a:pt x="111" y="101"/>
                  </a:cubicBezTo>
                  <a:cubicBezTo>
                    <a:pt x="118" y="101"/>
                    <a:pt x="123" y="108"/>
                    <a:pt x="129" y="110"/>
                  </a:cubicBezTo>
                  <a:cubicBezTo>
                    <a:pt x="139" y="120"/>
                    <a:pt x="146" y="130"/>
                    <a:pt x="156" y="140"/>
                  </a:cubicBezTo>
                  <a:cubicBezTo>
                    <a:pt x="163" y="169"/>
                    <a:pt x="147" y="200"/>
                    <a:pt x="171" y="224"/>
                  </a:cubicBezTo>
                  <a:cubicBezTo>
                    <a:pt x="174" y="234"/>
                    <a:pt x="177" y="244"/>
                    <a:pt x="180" y="254"/>
                  </a:cubicBezTo>
                  <a:cubicBezTo>
                    <a:pt x="180" y="262"/>
                    <a:pt x="170" y="395"/>
                    <a:pt x="198" y="404"/>
                  </a:cubicBezTo>
                  <a:cubicBezTo>
                    <a:pt x="202" y="422"/>
                    <a:pt x="205" y="427"/>
                    <a:pt x="219" y="41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36" name="Freeform 964"/>
            <p:cNvSpPr>
              <a:spLocks/>
            </p:cNvSpPr>
            <p:nvPr/>
          </p:nvSpPr>
          <p:spPr bwMode="auto">
            <a:xfrm rot="504736">
              <a:off x="1468" y="3632"/>
              <a:ext cx="32" cy="139"/>
            </a:xfrm>
            <a:custGeom>
              <a:avLst/>
              <a:gdLst>
                <a:gd name="T0" fmla="*/ 95 w 99"/>
                <a:gd name="T1" fmla="*/ 564 h 580"/>
                <a:gd name="T2" fmla="*/ 68 w 99"/>
                <a:gd name="T3" fmla="*/ 576 h 580"/>
                <a:gd name="T4" fmla="*/ 59 w 99"/>
                <a:gd name="T5" fmla="*/ 579 h 580"/>
                <a:gd name="T6" fmla="*/ 53 w 99"/>
                <a:gd name="T7" fmla="*/ 564 h 580"/>
                <a:gd name="T8" fmla="*/ 47 w 99"/>
                <a:gd name="T9" fmla="*/ 549 h 580"/>
                <a:gd name="T10" fmla="*/ 50 w 99"/>
                <a:gd name="T11" fmla="*/ 534 h 580"/>
                <a:gd name="T12" fmla="*/ 53 w 99"/>
                <a:gd name="T13" fmla="*/ 543 h 580"/>
                <a:gd name="T14" fmla="*/ 56 w 99"/>
                <a:gd name="T15" fmla="*/ 534 h 580"/>
                <a:gd name="T16" fmla="*/ 74 w 99"/>
                <a:gd name="T17" fmla="*/ 492 h 580"/>
                <a:gd name="T18" fmla="*/ 83 w 99"/>
                <a:gd name="T19" fmla="*/ 450 h 580"/>
                <a:gd name="T20" fmla="*/ 71 w 99"/>
                <a:gd name="T21" fmla="*/ 420 h 580"/>
                <a:gd name="T22" fmla="*/ 59 w 99"/>
                <a:gd name="T23" fmla="*/ 219 h 580"/>
                <a:gd name="T24" fmla="*/ 56 w 99"/>
                <a:gd name="T25" fmla="*/ 177 h 580"/>
                <a:gd name="T26" fmla="*/ 50 w 99"/>
                <a:gd name="T27" fmla="*/ 195 h 580"/>
                <a:gd name="T28" fmla="*/ 38 w 99"/>
                <a:gd name="T29" fmla="*/ 84 h 580"/>
                <a:gd name="T30" fmla="*/ 14 w 99"/>
                <a:gd name="T31" fmla="*/ 60 h 580"/>
                <a:gd name="T32" fmla="*/ 11 w 99"/>
                <a:gd name="T33" fmla="*/ 0 h 580"/>
                <a:gd name="T34" fmla="*/ 20 w 99"/>
                <a:gd name="T35" fmla="*/ 21 h 580"/>
                <a:gd name="T36" fmla="*/ 32 w 99"/>
                <a:gd name="T37" fmla="*/ 57 h 580"/>
                <a:gd name="T38" fmla="*/ 35 w 99"/>
                <a:gd name="T39" fmla="*/ 102 h 580"/>
                <a:gd name="T40" fmla="*/ 53 w 99"/>
                <a:gd name="T41" fmla="*/ 108 h 580"/>
                <a:gd name="T42" fmla="*/ 71 w 99"/>
                <a:gd name="T43" fmla="*/ 210 h 580"/>
                <a:gd name="T44" fmla="*/ 68 w 99"/>
                <a:gd name="T45" fmla="*/ 366 h 580"/>
                <a:gd name="T46" fmla="*/ 65 w 99"/>
                <a:gd name="T47" fmla="*/ 504 h 580"/>
                <a:gd name="T48" fmla="*/ 68 w 99"/>
                <a:gd name="T49" fmla="*/ 495 h 580"/>
                <a:gd name="T50" fmla="*/ 65 w 99"/>
                <a:gd name="T51" fmla="*/ 516 h 580"/>
                <a:gd name="T52" fmla="*/ 68 w 99"/>
                <a:gd name="T53" fmla="*/ 528 h 580"/>
                <a:gd name="T54" fmla="*/ 92 w 99"/>
                <a:gd name="T55" fmla="*/ 531 h 580"/>
                <a:gd name="T56" fmla="*/ 95 w 99"/>
                <a:gd name="T57" fmla="*/ 564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580">
                  <a:moveTo>
                    <a:pt x="95" y="564"/>
                  </a:moveTo>
                  <a:cubicBezTo>
                    <a:pt x="81" y="574"/>
                    <a:pt x="89" y="569"/>
                    <a:pt x="68" y="576"/>
                  </a:cubicBezTo>
                  <a:cubicBezTo>
                    <a:pt x="65" y="577"/>
                    <a:pt x="59" y="579"/>
                    <a:pt x="59" y="579"/>
                  </a:cubicBezTo>
                  <a:cubicBezTo>
                    <a:pt x="28" y="574"/>
                    <a:pt x="48" y="580"/>
                    <a:pt x="53" y="564"/>
                  </a:cubicBezTo>
                  <a:cubicBezTo>
                    <a:pt x="43" y="561"/>
                    <a:pt x="30" y="555"/>
                    <a:pt x="47" y="549"/>
                  </a:cubicBezTo>
                  <a:cubicBezTo>
                    <a:pt x="48" y="544"/>
                    <a:pt x="46" y="538"/>
                    <a:pt x="50" y="534"/>
                  </a:cubicBezTo>
                  <a:cubicBezTo>
                    <a:pt x="52" y="532"/>
                    <a:pt x="50" y="543"/>
                    <a:pt x="53" y="543"/>
                  </a:cubicBezTo>
                  <a:cubicBezTo>
                    <a:pt x="56" y="543"/>
                    <a:pt x="55" y="537"/>
                    <a:pt x="56" y="534"/>
                  </a:cubicBezTo>
                  <a:cubicBezTo>
                    <a:pt x="59" y="510"/>
                    <a:pt x="56" y="504"/>
                    <a:pt x="74" y="492"/>
                  </a:cubicBezTo>
                  <a:cubicBezTo>
                    <a:pt x="77" y="478"/>
                    <a:pt x="78" y="464"/>
                    <a:pt x="83" y="450"/>
                  </a:cubicBezTo>
                  <a:cubicBezTo>
                    <a:pt x="79" y="439"/>
                    <a:pt x="74" y="431"/>
                    <a:pt x="71" y="420"/>
                  </a:cubicBezTo>
                  <a:cubicBezTo>
                    <a:pt x="73" y="374"/>
                    <a:pt x="96" y="231"/>
                    <a:pt x="59" y="219"/>
                  </a:cubicBezTo>
                  <a:cubicBezTo>
                    <a:pt x="58" y="205"/>
                    <a:pt x="61" y="190"/>
                    <a:pt x="56" y="177"/>
                  </a:cubicBezTo>
                  <a:cubicBezTo>
                    <a:pt x="54" y="171"/>
                    <a:pt x="50" y="195"/>
                    <a:pt x="50" y="195"/>
                  </a:cubicBezTo>
                  <a:cubicBezTo>
                    <a:pt x="34" y="162"/>
                    <a:pt x="42" y="121"/>
                    <a:pt x="38" y="84"/>
                  </a:cubicBezTo>
                  <a:cubicBezTo>
                    <a:pt x="18" y="104"/>
                    <a:pt x="33" y="73"/>
                    <a:pt x="14" y="60"/>
                  </a:cubicBezTo>
                  <a:cubicBezTo>
                    <a:pt x="0" y="103"/>
                    <a:pt x="8" y="84"/>
                    <a:pt x="11" y="0"/>
                  </a:cubicBezTo>
                  <a:cubicBezTo>
                    <a:pt x="13" y="7"/>
                    <a:pt x="19" y="14"/>
                    <a:pt x="20" y="21"/>
                  </a:cubicBezTo>
                  <a:cubicBezTo>
                    <a:pt x="28" y="59"/>
                    <a:pt x="11" y="50"/>
                    <a:pt x="32" y="57"/>
                  </a:cubicBezTo>
                  <a:cubicBezTo>
                    <a:pt x="33" y="72"/>
                    <a:pt x="29" y="88"/>
                    <a:pt x="35" y="102"/>
                  </a:cubicBezTo>
                  <a:cubicBezTo>
                    <a:pt x="37" y="108"/>
                    <a:pt x="53" y="108"/>
                    <a:pt x="53" y="108"/>
                  </a:cubicBezTo>
                  <a:cubicBezTo>
                    <a:pt x="58" y="249"/>
                    <a:pt x="40" y="164"/>
                    <a:pt x="71" y="210"/>
                  </a:cubicBezTo>
                  <a:cubicBezTo>
                    <a:pt x="80" y="261"/>
                    <a:pt x="85" y="316"/>
                    <a:pt x="68" y="366"/>
                  </a:cubicBezTo>
                  <a:cubicBezTo>
                    <a:pt x="67" y="412"/>
                    <a:pt x="65" y="458"/>
                    <a:pt x="65" y="504"/>
                  </a:cubicBezTo>
                  <a:cubicBezTo>
                    <a:pt x="65" y="507"/>
                    <a:pt x="68" y="492"/>
                    <a:pt x="68" y="495"/>
                  </a:cubicBezTo>
                  <a:cubicBezTo>
                    <a:pt x="68" y="502"/>
                    <a:pt x="66" y="509"/>
                    <a:pt x="65" y="516"/>
                  </a:cubicBezTo>
                  <a:cubicBezTo>
                    <a:pt x="66" y="520"/>
                    <a:pt x="64" y="526"/>
                    <a:pt x="68" y="528"/>
                  </a:cubicBezTo>
                  <a:cubicBezTo>
                    <a:pt x="75" y="532"/>
                    <a:pt x="87" y="525"/>
                    <a:pt x="92" y="531"/>
                  </a:cubicBezTo>
                  <a:cubicBezTo>
                    <a:pt x="99" y="540"/>
                    <a:pt x="94" y="553"/>
                    <a:pt x="95" y="56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37" name="Freeform 965"/>
            <p:cNvSpPr>
              <a:spLocks/>
            </p:cNvSpPr>
            <p:nvPr/>
          </p:nvSpPr>
          <p:spPr bwMode="auto">
            <a:xfrm rot="504736">
              <a:off x="1493" y="3659"/>
              <a:ext cx="51" cy="107"/>
            </a:xfrm>
            <a:custGeom>
              <a:avLst/>
              <a:gdLst>
                <a:gd name="T0" fmla="*/ 154 w 159"/>
                <a:gd name="T1" fmla="*/ 451 h 451"/>
                <a:gd name="T2" fmla="*/ 109 w 159"/>
                <a:gd name="T3" fmla="*/ 436 h 451"/>
                <a:gd name="T4" fmla="*/ 79 w 159"/>
                <a:gd name="T5" fmla="*/ 358 h 451"/>
                <a:gd name="T6" fmla="*/ 67 w 159"/>
                <a:gd name="T7" fmla="*/ 241 h 451"/>
                <a:gd name="T8" fmla="*/ 40 w 159"/>
                <a:gd name="T9" fmla="*/ 226 h 451"/>
                <a:gd name="T10" fmla="*/ 34 w 159"/>
                <a:gd name="T11" fmla="*/ 40 h 451"/>
                <a:gd name="T12" fmla="*/ 19 w 159"/>
                <a:gd name="T13" fmla="*/ 37 h 451"/>
                <a:gd name="T14" fmla="*/ 10 w 159"/>
                <a:gd name="T15" fmla="*/ 31 h 451"/>
                <a:gd name="T16" fmla="*/ 1 w 159"/>
                <a:gd name="T17" fmla="*/ 13 h 451"/>
                <a:gd name="T18" fmla="*/ 4 w 159"/>
                <a:gd name="T19" fmla="*/ 1 h 451"/>
                <a:gd name="T20" fmla="*/ 10 w 159"/>
                <a:gd name="T21" fmla="*/ 10 h 451"/>
                <a:gd name="T22" fmla="*/ 13 w 159"/>
                <a:gd name="T23" fmla="*/ 37 h 451"/>
                <a:gd name="T24" fmla="*/ 40 w 159"/>
                <a:gd name="T25" fmla="*/ 55 h 451"/>
                <a:gd name="T26" fmla="*/ 49 w 159"/>
                <a:gd name="T27" fmla="*/ 256 h 451"/>
                <a:gd name="T28" fmla="*/ 88 w 159"/>
                <a:gd name="T29" fmla="*/ 268 h 451"/>
                <a:gd name="T30" fmla="*/ 97 w 159"/>
                <a:gd name="T31" fmla="*/ 352 h 451"/>
                <a:gd name="T32" fmla="*/ 112 w 159"/>
                <a:gd name="T33" fmla="*/ 367 h 451"/>
                <a:gd name="T34" fmla="*/ 115 w 159"/>
                <a:gd name="T35" fmla="*/ 406 h 451"/>
                <a:gd name="T36" fmla="*/ 151 w 159"/>
                <a:gd name="T37" fmla="*/ 424 h 451"/>
                <a:gd name="T38" fmla="*/ 154 w 159"/>
                <a:gd name="T39" fmla="*/ 45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9" h="451">
                  <a:moveTo>
                    <a:pt x="154" y="451"/>
                  </a:moveTo>
                  <a:cubicBezTo>
                    <a:pt x="139" y="446"/>
                    <a:pt x="124" y="441"/>
                    <a:pt x="109" y="436"/>
                  </a:cubicBezTo>
                  <a:cubicBezTo>
                    <a:pt x="131" y="370"/>
                    <a:pt x="130" y="363"/>
                    <a:pt x="79" y="358"/>
                  </a:cubicBezTo>
                  <a:cubicBezTo>
                    <a:pt x="73" y="306"/>
                    <a:pt x="70" y="316"/>
                    <a:pt x="67" y="241"/>
                  </a:cubicBezTo>
                  <a:cubicBezTo>
                    <a:pt x="47" y="254"/>
                    <a:pt x="59" y="232"/>
                    <a:pt x="40" y="226"/>
                  </a:cubicBezTo>
                  <a:cubicBezTo>
                    <a:pt x="38" y="164"/>
                    <a:pt x="41" y="102"/>
                    <a:pt x="34" y="40"/>
                  </a:cubicBezTo>
                  <a:cubicBezTo>
                    <a:pt x="33" y="35"/>
                    <a:pt x="24" y="39"/>
                    <a:pt x="19" y="37"/>
                  </a:cubicBezTo>
                  <a:cubicBezTo>
                    <a:pt x="16" y="36"/>
                    <a:pt x="13" y="33"/>
                    <a:pt x="10" y="31"/>
                  </a:cubicBezTo>
                  <a:cubicBezTo>
                    <a:pt x="34" y="23"/>
                    <a:pt x="14" y="16"/>
                    <a:pt x="1" y="13"/>
                  </a:cubicBezTo>
                  <a:cubicBezTo>
                    <a:pt x="2" y="9"/>
                    <a:pt x="0" y="2"/>
                    <a:pt x="4" y="1"/>
                  </a:cubicBezTo>
                  <a:cubicBezTo>
                    <a:pt x="7" y="0"/>
                    <a:pt x="9" y="7"/>
                    <a:pt x="10" y="10"/>
                  </a:cubicBezTo>
                  <a:cubicBezTo>
                    <a:pt x="12" y="19"/>
                    <a:pt x="11" y="28"/>
                    <a:pt x="13" y="37"/>
                  </a:cubicBezTo>
                  <a:cubicBezTo>
                    <a:pt x="16" y="49"/>
                    <a:pt x="30" y="52"/>
                    <a:pt x="40" y="55"/>
                  </a:cubicBezTo>
                  <a:cubicBezTo>
                    <a:pt x="44" y="122"/>
                    <a:pt x="47" y="188"/>
                    <a:pt x="49" y="256"/>
                  </a:cubicBezTo>
                  <a:cubicBezTo>
                    <a:pt x="69" y="243"/>
                    <a:pt x="73" y="258"/>
                    <a:pt x="88" y="268"/>
                  </a:cubicBezTo>
                  <a:cubicBezTo>
                    <a:pt x="83" y="294"/>
                    <a:pt x="60" y="377"/>
                    <a:pt x="97" y="352"/>
                  </a:cubicBezTo>
                  <a:cubicBezTo>
                    <a:pt x="101" y="358"/>
                    <a:pt x="110" y="360"/>
                    <a:pt x="112" y="367"/>
                  </a:cubicBezTo>
                  <a:cubicBezTo>
                    <a:pt x="115" y="380"/>
                    <a:pt x="112" y="393"/>
                    <a:pt x="115" y="406"/>
                  </a:cubicBezTo>
                  <a:cubicBezTo>
                    <a:pt x="117" y="412"/>
                    <a:pt x="145" y="422"/>
                    <a:pt x="151" y="424"/>
                  </a:cubicBezTo>
                  <a:cubicBezTo>
                    <a:pt x="154" y="434"/>
                    <a:pt x="159" y="441"/>
                    <a:pt x="154" y="451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38" name="Freeform 966"/>
            <p:cNvSpPr>
              <a:spLocks/>
            </p:cNvSpPr>
            <p:nvPr/>
          </p:nvSpPr>
          <p:spPr bwMode="auto">
            <a:xfrm rot="504736">
              <a:off x="1391" y="3506"/>
              <a:ext cx="159" cy="244"/>
            </a:xfrm>
            <a:custGeom>
              <a:avLst/>
              <a:gdLst>
                <a:gd name="T0" fmla="*/ 479 w 494"/>
                <a:gd name="T1" fmla="*/ 1014 h 1020"/>
                <a:gd name="T2" fmla="*/ 455 w 494"/>
                <a:gd name="T3" fmla="*/ 978 h 1020"/>
                <a:gd name="T4" fmla="*/ 449 w 494"/>
                <a:gd name="T5" fmla="*/ 960 h 1020"/>
                <a:gd name="T6" fmla="*/ 425 w 494"/>
                <a:gd name="T7" fmla="*/ 924 h 1020"/>
                <a:gd name="T8" fmla="*/ 413 w 494"/>
                <a:gd name="T9" fmla="*/ 906 h 1020"/>
                <a:gd name="T10" fmla="*/ 395 w 494"/>
                <a:gd name="T11" fmla="*/ 888 h 1020"/>
                <a:gd name="T12" fmla="*/ 383 w 494"/>
                <a:gd name="T13" fmla="*/ 870 h 1020"/>
                <a:gd name="T14" fmla="*/ 365 w 494"/>
                <a:gd name="T15" fmla="*/ 864 h 1020"/>
                <a:gd name="T16" fmla="*/ 365 w 494"/>
                <a:gd name="T17" fmla="*/ 786 h 1020"/>
                <a:gd name="T18" fmla="*/ 383 w 494"/>
                <a:gd name="T19" fmla="*/ 804 h 1020"/>
                <a:gd name="T20" fmla="*/ 377 w 494"/>
                <a:gd name="T21" fmla="*/ 768 h 1020"/>
                <a:gd name="T22" fmla="*/ 407 w 494"/>
                <a:gd name="T23" fmla="*/ 726 h 1020"/>
                <a:gd name="T24" fmla="*/ 389 w 494"/>
                <a:gd name="T25" fmla="*/ 726 h 1020"/>
                <a:gd name="T26" fmla="*/ 371 w 494"/>
                <a:gd name="T27" fmla="*/ 720 h 1020"/>
                <a:gd name="T28" fmla="*/ 353 w 494"/>
                <a:gd name="T29" fmla="*/ 720 h 1020"/>
                <a:gd name="T30" fmla="*/ 359 w 494"/>
                <a:gd name="T31" fmla="*/ 702 h 1020"/>
                <a:gd name="T32" fmla="*/ 377 w 494"/>
                <a:gd name="T33" fmla="*/ 606 h 1020"/>
                <a:gd name="T34" fmla="*/ 371 w 494"/>
                <a:gd name="T35" fmla="*/ 582 h 1020"/>
                <a:gd name="T36" fmla="*/ 353 w 494"/>
                <a:gd name="T37" fmla="*/ 564 h 1020"/>
                <a:gd name="T38" fmla="*/ 359 w 494"/>
                <a:gd name="T39" fmla="*/ 678 h 1020"/>
                <a:gd name="T40" fmla="*/ 371 w 494"/>
                <a:gd name="T41" fmla="*/ 714 h 1020"/>
                <a:gd name="T42" fmla="*/ 401 w 494"/>
                <a:gd name="T43" fmla="*/ 954 h 1020"/>
                <a:gd name="T44" fmla="*/ 329 w 494"/>
                <a:gd name="T45" fmla="*/ 1020 h 1020"/>
                <a:gd name="T46" fmla="*/ 353 w 494"/>
                <a:gd name="T47" fmla="*/ 912 h 1020"/>
                <a:gd name="T48" fmla="*/ 335 w 494"/>
                <a:gd name="T49" fmla="*/ 870 h 1020"/>
                <a:gd name="T50" fmla="*/ 317 w 494"/>
                <a:gd name="T51" fmla="*/ 684 h 1020"/>
                <a:gd name="T52" fmla="*/ 293 w 494"/>
                <a:gd name="T53" fmla="*/ 684 h 1020"/>
                <a:gd name="T54" fmla="*/ 251 w 494"/>
                <a:gd name="T55" fmla="*/ 546 h 1020"/>
                <a:gd name="T56" fmla="*/ 209 w 494"/>
                <a:gd name="T57" fmla="*/ 414 h 1020"/>
                <a:gd name="T58" fmla="*/ 203 w 494"/>
                <a:gd name="T59" fmla="*/ 258 h 1020"/>
                <a:gd name="T60" fmla="*/ 179 w 494"/>
                <a:gd name="T61" fmla="*/ 162 h 1020"/>
                <a:gd name="T62" fmla="*/ 125 w 494"/>
                <a:gd name="T63" fmla="*/ 54 h 1020"/>
                <a:gd name="T64" fmla="*/ 107 w 494"/>
                <a:gd name="T65" fmla="*/ 60 h 1020"/>
                <a:gd name="T66" fmla="*/ 95 w 494"/>
                <a:gd name="T67" fmla="*/ 96 h 1020"/>
                <a:gd name="T68" fmla="*/ 59 w 494"/>
                <a:gd name="T69" fmla="*/ 114 h 1020"/>
                <a:gd name="T70" fmla="*/ 5 w 494"/>
                <a:gd name="T71" fmla="*/ 126 h 1020"/>
                <a:gd name="T72" fmla="*/ 11 w 494"/>
                <a:gd name="T73" fmla="*/ 108 h 1020"/>
                <a:gd name="T74" fmla="*/ 35 w 494"/>
                <a:gd name="T75" fmla="*/ 24 h 1020"/>
                <a:gd name="T76" fmla="*/ 71 w 494"/>
                <a:gd name="T77" fmla="*/ 0 h 1020"/>
                <a:gd name="T78" fmla="*/ 47 w 494"/>
                <a:gd name="T79" fmla="*/ 48 h 1020"/>
                <a:gd name="T80" fmla="*/ 35 w 494"/>
                <a:gd name="T81" fmla="*/ 96 h 1020"/>
                <a:gd name="T82" fmla="*/ 65 w 494"/>
                <a:gd name="T83" fmla="*/ 90 h 1020"/>
                <a:gd name="T84" fmla="*/ 119 w 494"/>
                <a:gd name="T85" fmla="*/ 42 h 1020"/>
                <a:gd name="T86" fmla="*/ 161 w 494"/>
                <a:gd name="T87" fmla="*/ 90 h 1020"/>
                <a:gd name="T88" fmla="*/ 185 w 494"/>
                <a:gd name="T89" fmla="*/ 84 h 1020"/>
                <a:gd name="T90" fmla="*/ 203 w 494"/>
                <a:gd name="T91" fmla="*/ 72 h 1020"/>
                <a:gd name="T92" fmla="*/ 221 w 494"/>
                <a:gd name="T93" fmla="*/ 84 h 1020"/>
                <a:gd name="T94" fmla="*/ 275 w 494"/>
                <a:gd name="T95" fmla="*/ 96 h 1020"/>
                <a:gd name="T96" fmla="*/ 353 w 494"/>
                <a:gd name="T97" fmla="*/ 48 h 1020"/>
                <a:gd name="T98" fmla="*/ 359 w 494"/>
                <a:gd name="T99" fmla="*/ 120 h 1020"/>
                <a:gd name="T100" fmla="*/ 365 w 494"/>
                <a:gd name="T101" fmla="*/ 312 h 1020"/>
                <a:gd name="T102" fmla="*/ 383 w 494"/>
                <a:gd name="T103" fmla="*/ 522 h 1020"/>
                <a:gd name="T104" fmla="*/ 377 w 494"/>
                <a:gd name="T105" fmla="*/ 630 h 1020"/>
                <a:gd name="T106" fmla="*/ 395 w 494"/>
                <a:gd name="T107" fmla="*/ 642 h 1020"/>
                <a:gd name="T108" fmla="*/ 401 w 494"/>
                <a:gd name="T109" fmla="*/ 660 h 1020"/>
                <a:gd name="T110" fmla="*/ 413 w 494"/>
                <a:gd name="T111" fmla="*/ 798 h 1020"/>
                <a:gd name="T112" fmla="*/ 443 w 494"/>
                <a:gd name="T113" fmla="*/ 924 h 1020"/>
                <a:gd name="T114" fmla="*/ 479 w 494"/>
                <a:gd name="T115" fmla="*/ 1014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1020">
                  <a:moveTo>
                    <a:pt x="479" y="1014"/>
                  </a:moveTo>
                  <a:cubicBezTo>
                    <a:pt x="471" y="1002"/>
                    <a:pt x="460" y="992"/>
                    <a:pt x="455" y="978"/>
                  </a:cubicBezTo>
                  <a:cubicBezTo>
                    <a:pt x="453" y="972"/>
                    <a:pt x="452" y="966"/>
                    <a:pt x="449" y="960"/>
                  </a:cubicBezTo>
                  <a:cubicBezTo>
                    <a:pt x="442" y="947"/>
                    <a:pt x="433" y="936"/>
                    <a:pt x="425" y="924"/>
                  </a:cubicBezTo>
                  <a:cubicBezTo>
                    <a:pt x="421" y="918"/>
                    <a:pt x="413" y="906"/>
                    <a:pt x="413" y="906"/>
                  </a:cubicBezTo>
                  <a:cubicBezTo>
                    <a:pt x="425" y="857"/>
                    <a:pt x="423" y="897"/>
                    <a:pt x="395" y="888"/>
                  </a:cubicBezTo>
                  <a:cubicBezTo>
                    <a:pt x="388" y="886"/>
                    <a:pt x="389" y="875"/>
                    <a:pt x="383" y="870"/>
                  </a:cubicBezTo>
                  <a:cubicBezTo>
                    <a:pt x="378" y="866"/>
                    <a:pt x="371" y="866"/>
                    <a:pt x="365" y="864"/>
                  </a:cubicBezTo>
                  <a:cubicBezTo>
                    <a:pt x="347" y="838"/>
                    <a:pt x="360" y="819"/>
                    <a:pt x="365" y="786"/>
                  </a:cubicBezTo>
                  <a:cubicBezTo>
                    <a:pt x="371" y="792"/>
                    <a:pt x="375" y="804"/>
                    <a:pt x="383" y="804"/>
                  </a:cubicBezTo>
                  <a:cubicBezTo>
                    <a:pt x="405" y="804"/>
                    <a:pt x="383" y="778"/>
                    <a:pt x="377" y="768"/>
                  </a:cubicBezTo>
                  <a:cubicBezTo>
                    <a:pt x="383" y="738"/>
                    <a:pt x="374" y="715"/>
                    <a:pt x="407" y="726"/>
                  </a:cubicBezTo>
                  <a:cubicBezTo>
                    <a:pt x="384" y="796"/>
                    <a:pt x="404" y="753"/>
                    <a:pt x="389" y="726"/>
                  </a:cubicBezTo>
                  <a:cubicBezTo>
                    <a:pt x="386" y="721"/>
                    <a:pt x="377" y="722"/>
                    <a:pt x="371" y="720"/>
                  </a:cubicBezTo>
                  <a:cubicBezTo>
                    <a:pt x="370" y="724"/>
                    <a:pt x="361" y="767"/>
                    <a:pt x="353" y="720"/>
                  </a:cubicBezTo>
                  <a:cubicBezTo>
                    <a:pt x="352" y="714"/>
                    <a:pt x="357" y="708"/>
                    <a:pt x="359" y="702"/>
                  </a:cubicBezTo>
                  <a:cubicBezTo>
                    <a:pt x="356" y="661"/>
                    <a:pt x="335" y="620"/>
                    <a:pt x="377" y="606"/>
                  </a:cubicBezTo>
                  <a:cubicBezTo>
                    <a:pt x="391" y="563"/>
                    <a:pt x="400" y="563"/>
                    <a:pt x="371" y="582"/>
                  </a:cubicBezTo>
                  <a:cubicBezTo>
                    <a:pt x="357" y="540"/>
                    <a:pt x="363" y="534"/>
                    <a:pt x="353" y="564"/>
                  </a:cubicBezTo>
                  <a:cubicBezTo>
                    <a:pt x="355" y="602"/>
                    <a:pt x="354" y="640"/>
                    <a:pt x="359" y="678"/>
                  </a:cubicBezTo>
                  <a:cubicBezTo>
                    <a:pt x="361" y="691"/>
                    <a:pt x="371" y="714"/>
                    <a:pt x="371" y="714"/>
                  </a:cubicBezTo>
                  <a:cubicBezTo>
                    <a:pt x="373" y="762"/>
                    <a:pt x="359" y="912"/>
                    <a:pt x="401" y="954"/>
                  </a:cubicBezTo>
                  <a:cubicBezTo>
                    <a:pt x="389" y="990"/>
                    <a:pt x="364" y="1008"/>
                    <a:pt x="329" y="1020"/>
                  </a:cubicBezTo>
                  <a:cubicBezTo>
                    <a:pt x="321" y="988"/>
                    <a:pt x="334" y="940"/>
                    <a:pt x="353" y="912"/>
                  </a:cubicBezTo>
                  <a:cubicBezTo>
                    <a:pt x="349" y="897"/>
                    <a:pt x="336" y="885"/>
                    <a:pt x="335" y="870"/>
                  </a:cubicBezTo>
                  <a:cubicBezTo>
                    <a:pt x="316" y="676"/>
                    <a:pt x="362" y="751"/>
                    <a:pt x="317" y="684"/>
                  </a:cubicBezTo>
                  <a:cubicBezTo>
                    <a:pt x="313" y="635"/>
                    <a:pt x="309" y="731"/>
                    <a:pt x="293" y="684"/>
                  </a:cubicBezTo>
                  <a:cubicBezTo>
                    <a:pt x="291" y="662"/>
                    <a:pt x="254" y="568"/>
                    <a:pt x="251" y="546"/>
                  </a:cubicBezTo>
                  <a:cubicBezTo>
                    <a:pt x="237" y="526"/>
                    <a:pt x="223" y="449"/>
                    <a:pt x="209" y="414"/>
                  </a:cubicBezTo>
                  <a:cubicBezTo>
                    <a:pt x="197" y="387"/>
                    <a:pt x="208" y="300"/>
                    <a:pt x="203" y="258"/>
                  </a:cubicBezTo>
                  <a:cubicBezTo>
                    <a:pt x="198" y="212"/>
                    <a:pt x="202" y="196"/>
                    <a:pt x="179" y="162"/>
                  </a:cubicBezTo>
                  <a:cubicBezTo>
                    <a:pt x="166" y="112"/>
                    <a:pt x="180" y="72"/>
                    <a:pt x="125" y="54"/>
                  </a:cubicBezTo>
                  <a:cubicBezTo>
                    <a:pt x="119" y="56"/>
                    <a:pt x="111" y="55"/>
                    <a:pt x="107" y="60"/>
                  </a:cubicBezTo>
                  <a:cubicBezTo>
                    <a:pt x="100" y="70"/>
                    <a:pt x="107" y="92"/>
                    <a:pt x="95" y="96"/>
                  </a:cubicBezTo>
                  <a:cubicBezTo>
                    <a:pt x="70" y="104"/>
                    <a:pt x="82" y="98"/>
                    <a:pt x="59" y="114"/>
                  </a:cubicBezTo>
                  <a:cubicBezTo>
                    <a:pt x="51" y="139"/>
                    <a:pt x="52" y="153"/>
                    <a:pt x="5" y="126"/>
                  </a:cubicBezTo>
                  <a:cubicBezTo>
                    <a:pt x="0" y="123"/>
                    <a:pt x="9" y="114"/>
                    <a:pt x="11" y="108"/>
                  </a:cubicBezTo>
                  <a:cubicBezTo>
                    <a:pt x="14" y="95"/>
                    <a:pt x="27" y="30"/>
                    <a:pt x="35" y="24"/>
                  </a:cubicBezTo>
                  <a:cubicBezTo>
                    <a:pt x="47" y="16"/>
                    <a:pt x="71" y="0"/>
                    <a:pt x="71" y="0"/>
                  </a:cubicBezTo>
                  <a:cubicBezTo>
                    <a:pt x="58" y="78"/>
                    <a:pt x="79" y="9"/>
                    <a:pt x="47" y="48"/>
                  </a:cubicBezTo>
                  <a:cubicBezTo>
                    <a:pt x="42" y="54"/>
                    <a:pt x="35" y="95"/>
                    <a:pt x="35" y="96"/>
                  </a:cubicBezTo>
                  <a:cubicBezTo>
                    <a:pt x="47" y="132"/>
                    <a:pt x="57" y="114"/>
                    <a:pt x="65" y="90"/>
                  </a:cubicBezTo>
                  <a:cubicBezTo>
                    <a:pt x="72" y="41"/>
                    <a:pt x="71" y="32"/>
                    <a:pt x="119" y="42"/>
                  </a:cubicBezTo>
                  <a:cubicBezTo>
                    <a:pt x="127" y="66"/>
                    <a:pt x="140" y="76"/>
                    <a:pt x="161" y="90"/>
                  </a:cubicBezTo>
                  <a:cubicBezTo>
                    <a:pt x="169" y="88"/>
                    <a:pt x="177" y="87"/>
                    <a:pt x="185" y="84"/>
                  </a:cubicBezTo>
                  <a:cubicBezTo>
                    <a:pt x="192" y="81"/>
                    <a:pt x="196" y="72"/>
                    <a:pt x="203" y="72"/>
                  </a:cubicBezTo>
                  <a:cubicBezTo>
                    <a:pt x="210" y="72"/>
                    <a:pt x="214" y="82"/>
                    <a:pt x="221" y="84"/>
                  </a:cubicBezTo>
                  <a:cubicBezTo>
                    <a:pt x="238" y="90"/>
                    <a:pt x="258" y="90"/>
                    <a:pt x="275" y="96"/>
                  </a:cubicBezTo>
                  <a:cubicBezTo>
                    <a:pt x="324" y="86"/>
                    <a:pt x="317" y="72"/>
                    <a:pt x="353" y="48"/>
                  </a:cubicBezTo>
                  <a:cubicBezTo>
                    <a:pt x="362" y="74"/>
                    <a:pt x="350" y="94"/>
                    <a:pt x="359" y="120"/>
                  </a:cubicBezTo>
                  <a:cubicBezTo>
                    <a:pt x="361" y="179"/>
                    <a:pt x="362" y="227"/>
                    <a:pt x="365" y="312"/>
                  </a:cubicBezTo>
                  <a:cubicBezTo>
                    <a:pt x="369" y="379"/>
                    <a:pt x="381" y="469"/>
                    <a:pt x="383" y="522"/>
                  </a:cubicBezTo>
                  <a:cubicBezTo>
                    <a:pt x="385" y="575"/>
                    <a:pt x="375" y="610"/>
                    <a:pt x="377" y="630"/>
                  </a:cubicBezTo>
                  <a:cubicBezTo>
                    <a:pt x="377" y="637"/>
                    <a:pt x="390" y="636"/>
                    <a:pt x="395" y="642"/>
                  </a:cubicBezTo>
                  <a:cubicBezTo>
                    <a:pt x="399" y="647"/>
                    <a:pt x="399" y="654"/>
                    <a:pt x="401" y="660"/>
                  </a:cubicBezTo>
                  <a:cubicBezTo>
                    <a:pt x="407" y="699"/>
                    <a:pt x="384" y="769"/>
                    <a:pt x="413" y="798"/>
                  </a:cubicBezTo>
                  <a:cubicBezTo>
                    <a:pt x="428" y="843"/>
                    <a:pt x="458" y="880"/>
                    <a:pt x="443" y="924"/>
                  </a:cubicBezTo>
                  <a:cubicBezTo>
                    <a:pt x="475" y="935"/>
                    <a:pt x="494" y="984"/>
                    <a:pt x="479" y="1014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39" name="Freeform 967"/>
            <p:cNvSpPr>
              <a:spLocks/>
            </p:cNvSpPr>
            <p:nvPr/>
          </p:nvSpPr>
          <p:spPr bwMode="auto">
            <a:xfrm rot="20869667" flipH="1">
              <a:off x="1634" y="3472"/>
              <a:ext cx="102" cy="103"/>
            </a:xfrm>
            <a:custGeom>
              <a:avLst/>
              <a:gdLst>
                <a:gd name="T0" fmla="*/ 207 w 317"/>
                <a:gd name="T1" fmla="*/ 389 h 427"/>
                <a:gd name="T2" fmla="*/ 186 w 317"/>
                <a:gd name="T3" fmla="*/ 305 h 427"/>
                <a:gd name="T4" fmla="*/ 192 w 317"/>
                <a:gd name="T5" fmla="*/ 278 h 427"/>
                <a:gd name="T6" fmla="*/ 162 w 317"/>
                <a:gd name="T7" fmla="*/ 230 h 427"/>
                <a:gd name="T8" fmla="*/ 171 w 317"/>
                <a:gd name="T9" fmla="*/ 200 h 427"/>
                <a:gd name="T10" fmla="*/ 150 w 317"/>
                <a:gd name="T11" fmla="*/ 170 h 427"/>
                <a:gd name="T12" fmla="*/ 129 w 317"/>
                <a:gd name="T13" fmla="*/ 155 h 427"/>
                <a:gd name="T14" fmla="*/ 135 w 317"/>
                <a:gd name="T15" fmla="*/ 131 h 427"/>
                <a:gd name="T16" fmla="*/ 192 w 317"/>
                <a:gd name="T17" fmla="*/ 143 h 427"/>
                <a:gd name="T18" fmla="*/ 300 w 317"/>
                <a:gd name="T19" fmla="*/ 170 h 427"/>
                <a:gd name="T20" fmla="*/ 264 w 317"/>
                <a:gd name="T21" fmla="*/ 170 h 427"/>
                <a:gd name="T22" fmla="*/ 129 w 317"/>
                <a:gd name="T23" fmla="*/ 104 h 427"/>
                <a:gd name="T24" fmla="*/ 114 w 317"/>
                <a:gd name="T25" fmla="*/ 77 h 427"/>
                <a:gd name="T26" fmla="*/ 258 w 317"/>
                <a:gd name="T27" fmla="*/ 23 h 427"/>
                <a:gd name="T28" fmla="*/ 270 w 317"/>
                <a:gd name="T29" fmla="*/ 53 h 427"/>
                <a:gd name="T30" fmla="*/ 258 w 317"/>
                <a:gd name="T31" fmla="*/ 86 h 427"/>
                <a:gd name="T32" fmla="*/ 303 w 317"/>
                <a:gd name="T33" fmla="*/ 95 h 427"/>
                <a:gd name="T34" fmla="*/ 294 w 317"/>
                <a:gd name="T35" fmla="*/ 128 h 427"/>
                <a:gd name="T36" fmla="*/ 303 w 317"/>
                <a:gd name="T37" fmla="*/ 131 h 427"/>
                <a:gd name="T38" fmla="*/ 255 w 317"/>
                <a:gd name="T39" fmla="*/ 11 h 427"/>
                <a:gd name="T40" fmla="*/ 150 w 317"/>
                <a:gd name="T41" fmla="*/ 23 h 427"/>
                <a:gd name="T42" fmla="*/ 108 w 317"/>
                <a:gd name="T43" fmla="*/ 68 h 427"/>
                <a:gd name="T44" fmla="*/ 87 w 317"/>
                <a:gd name="T45" fmla="*/ 86 h 427"/>
                <a:gd name="T46" fmla="*/ 69 w 317"/>
                <a:gd name="T47" fmla="*/ 113 h 427"/>
                <a:gd name="T48" fmla="*/ 48 w 317"/>
                <a:gd name="T49" fmla="*/ 164 h 427"/>
                <a:gd name="T50" fmla="*/ 21 w 317"/>
                <a:gd name="T51" fmla="*/ 194 h 427"/>
                <a:gd name="T52" fmla="*/ 9 w 317"/>
                <a:gd name="T53" fmla="*/ 218 h 427"/>
                <a:gd name="T54" fmla="*/ 36 w 317"/>
                <a:gd name="T55" fmla="*/ 194 h 427"/>
                <a:gd name="T56" fmla="*/ 93 w 317"/>
                <a:gd name="T57" fmla="*/ 110 h 427"/>
                <a:gd name="T58" fmla="*/ 129 w 317"/>
                <a:gd name="T59" fmla="*/ 110 h 427"/>
                <a:gd name="T60" fmla="*/ 171 w 317"/>
                <a:gd name="T61" fmla="*/ 224 h 427"/>
                <a:gd name="T62" fmla="*/ 198 w 317"/>
                <a:gd name="T63" fmla="*/ 404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427">
                  <a:moveTo>
                    <a:pt x="219" y="413"/>
                  </a:moveTo>
                  <a:cubicBezTo>
                    <a:pt x="211" y="402"/>
                    <a:pt x="202" y="403"/>
                    <a:pt x="207" y="389"/>
                  </a:cubicBezTo>
                  <a:cubicBezTo>
                    <a:pt x="206" y="359"/>
                    <a:pt x="211" y="328"/>
                    <a:pt x="204" y="299"/>
                  </a:cubicBezTo>
                  <a:cubicBezTo>
                    <a:pt x="202" y="293"/>
                    <a:pt x="186" y="305"/>
                    <a:pt x="186" y="305"/>
                  </a:cubicBezTo>
                  <a:cubicBezTo>
                    <a:pt x="187" y="299"/>
                    <a:pt x="188" y="293"/>
                    <a:pt x="189" y="287"/>
                  </a:cubicBezTo>
                  <a:cubicBezTo>
                    <a:pt x="190" y="284"/>
                    <a:pt x="194" y="280"/>
                    <a:pt x="192" y="278"/>
                  </a:cubicBezTo>
                  <a:cubicBezTo>
                    <a:pt x="188" y="274"/>
                    <a:pt x="174" y="272"/>
                    <a:pt x="174" y="272"/>
                  </a:cubicBezTo>
                  <a:cubicBezTo>
                    <a:pt x="165" y="259"/>
                    <a:pt x="167" y="245"/>
                    <a:pt x="162" y="230"/>
                  </a:cubicBezTo>
                  <a:cubicBezTo>
                    <a:pt x="163" y="223"/>
                    <a:pt x="163" y="216"/>
                    <a:pt x="165" y="209"/>
                  </a:cubicBezTo>
                  <a:cubicBezTo>
                    <a:pt x="166" y="206"/>
                    <a:pt x="173" y="203"/>
                    <a:pt x="171" y="200"/>
                  </a:cubicBezTo>
                  <a:cubicBezTo>
                    <a:pt x="167" y="195"/>
                    <a:pt x="153" y="194"/>
                    <a:pt x="153" y="194"/>
                  </a:cubicBezTo>
                  <a:cubicBezTo>
                    <a:pt x="157" y="178"/>
                    <a:pt x="169" y="175"/>
                    <a:pt x="150" y="170"/>
                  </a:cubicBezTo>
                  <a:cubicBezTo>
                    <a:pt x="149" y="167"/>
                    <a:pt x="150" y="163"/>
                    <a:pt x="147" y="161"/>
                  </a:cubicBezTo>
                  <a:cubicBezTo>
                    <a:pt x="142" y="157"/>
                    <a:pt x="129" y="155"/>
                    <a:pt x="129" y="155"/>
                  </a:cubicBezTo>
                  <a:cubicBezTo>
                    <a:pt x="130" y="152"/>
                    <a:pt x="133" y="149"/>
                    <a:pt x="132" y="146"/>
                  </a:cubicBezTo>
                  <a:cubicBezTo>
                    <a:pt x="125" y="125"/>
                    <a:pt x="107" y="125"/>
                    <a:pt x="135" y="131"/>
                  </a:cubicBezTo>
                  <a:cubicBezTo>
                    <a:pt x="141" y="150"/>
                    <a:pt x="147" y="131"/>
                    <a:pt x="150" y="122"/>
                  </a:cubicBezTo>
                  <a:cubicBezTo>
                    <a:pt x="163" y="131"/>
                    <a:pt x="177" y="139"/>
                    <a:pt x="192" y="143"/>
                  </a:cubicBezTo>
                  <a:cubicBezTo>
                    <a:pt x="198" y="168"/>
                    <a:pt x="201" y="169"/>
                    <a:pt x="228" y="173"/>
                  </a:cubicBezTo>
                  <a:cubicBezTo>
                    <a:pt x="251" y="181"/>
                    <a:pt x="277" y="178"/>
                    <a:pt x="300" y="170"/>
                  </a:cubicBezTo>
                  <a:cubicBezTo>
                    <a:pt x="304" y="157"/>
                    <a:pt x="301" y="153"/>
                    <a:pt x="288" y="149"/>
                  </a:cubicBezTo>
                  <a:cubicBezTo>
                    <a:pt x="276" y="153"/>
                    <a:pt x="273" y="161"/>
                    <a:pt x="264" y="170"/>
                  </a:cubicBezTo>
                  <a:cubicBezTo>
                    <a:pt x="240" y="146"/>
                    <a:pt x="238" y="143"/>
                    <a:pt x="201" y="140"/>
                  </a:cubicBezTo>
                  <a:cubicBezTo>
                    <a:pt x="193" y="117"/>
                    <a:pt x="152" y="109"/>
                    <a:pt x="129" y="104"/>
                  </a:cubicBezTo>
                  <a:cubicBezTo>
                    <a:pt x="124" y="83"/>
                    <a:pt x="115" y="89"/>
                    <a:pt x="120" y="104"/>
                  </a:cubicBezTo>
                  <a:cubicBezTo>
                    <a:pt x="129" y="91"/>
                    <a:pt x="127" y="85"/>
                    <a:pt x="114" y="77"/>
                  </a:cubicBezTo>
                  <a:cubicBezTo>
                    <a:pt x="136" y="70"/>
                    <a:pt x="136" y="49"/>
                    <a:pt x="159" y="41"/>
                  </a:cubicBezTo>
                  <a:cubicBezTo>
                    <a:pt x="168" y="4"/>
                    <a:pt x="231" y="24"/>
                    <a:pt x="258" y="23"/>
                  </a:cubicBezTo>
                  <a:cubicBezTo>
                    <a:pt x="259" y="32"/>
                    <a:pt x="258" y="42"/>
                    <a:pt x="261" y="50"/>
                  </a:cubicBezTo>
                  <a:cubicBezTo>
                    <a:pt x="262" y="53"/>
                    <a:pt x="269" y="50"/>
                    <a:pt x="270" y="53"/>
                  </a:cubicBezTo>
                  <a:cubicBezTo>
                    <a:pt x="271" y="56"/>
                    <a:pt x="266" y="59"/>
                    <a:pt x="264" y="62"/>
                  </a:cubicBezTo>
                  <a:cubicBezTo>
                    <a:pt x="261" y="68"/>
                    <a:pt x="259" y="80"/>
                    <a:pt x="258" y="86"/>
                  </a:cubicBezTo>
                  <a:cubicBezTo>
                    <a:pt x="261" y="88"/>
                    <a:pt x="263" y="91"/>
                    <a:pt x="267" y="92"/>
                  </a:cubicBezTo>
                  <a:cubicBezTo>
                    <a:pt x="279" y="94"/>
                    <a:pt x="292" y="91"/>
                    <a:pt x="303" y="95"/>
                  </a:cubicBezTo>
                  <a:cubicBezTo>
                    <a:pt x="306" y="96"/>
                    <a:pt x="301" y="101"/>
                    <a:pt x="300" y="104"/>
                  </a:cubicBezTo>
                  <a:cubicBezTo>
                    <a:pt x="293" y="133"/>
                    <a:pt x="301" y="107"/>
                    <a:pt x="294" y="128"/>
                  </a:cubicBezTo>
                  <a:cubicBezTo>
                    <a:pt x="293" y="135"/>
                    <a:pt x="284" y="147"/>
                    <a:pt x="291" y="149"/>
                  </a:cubicBezTo>
                  <a:cubicBezTo>
                    <a:pt x="298" y="151"/>
                    <a:pt x="303" y="131"/>
                    <a:pt x="303" y="131"/>
                  </a:cubicBezTo>
                  <a:cubicBezTo>
                    <a:pt x="307" y="103"/>
                    <a:pt x="317" y="81"/>
                    <a:pt x="282" y="74"/>
                  </a:cubicBezTo>
                  <a:cubicBezTo>
                    <a:pt x="274" y="49"/>
                    <a:pt x="292" y="18"/>
                    <a:pt x="255" y="11"/>
                  </a:cubicBezTo>
                  <a:cubicBezTo>
                    <a:pt x="243" y="9"/>
                    <a:pt x="231" y="9"/>
                    <a:pt x="219" y="8"/>
                  </a:cubicBezTo>
                  <a:cubicBezTo>
                    <a:pt x="191" y="10"/>
                    <a:pt x="165" y="0"/>
                    <a:pt x="150" y="23"/>
                  </a:cubicBezTo>
                  <a:cubicBezTo>
                    <a:pt x="145" y="47"/>
                    <a:pt x="137" y="39"/>
                    <a:pt x="120" y="50"/>
                  </a:cubicBezTo>
                  <a:cubicBezTo>
                    <a:pt x="116" y="56"/>
                    <a:pt x="112" y="62"/>
                    <a:pt x="108" y="68"/>
                  </a:cubicBezTo>
                  <a:cubicBezTo>
                    <a:pt x="106" y="71"/>
                    <a:pt x="108" y="77"/>
                    <a:pt x="105" y="80"/>
                  </a:cubicBezTo>
                  <a:cubicBezTo>
                    <a:pt x="100" y="84"/>
                    <a:pt x="87" y="86"/>
                    <a:pt x="87" y="86"/>
                  </a:cubicBezTo>
                  <a:cubicBezTo>
                    <a:pt x="90" y="95"/>
                    <a:pt x="97" y="111"/>
                    <a:pt x="87" y="119"/>
                  </a:cubicBezTo>
                  <a:cubicBezTo>
                    <a:pt x="82" y="123"/>
                    <a:pt x="69" y="113"/>
                    <a:pt x="69" y="113"/>
                  </a:cubicBezTo>
                  <a:cubicBezTo>
                    <a:pt x="51" y="117"/>
                    <a:pt x="52" y="122"/>
                    <a:pt x="48" y="140"/>
                  </a:cubicBezTo>
                  <a:cubicBezTo>
                    <a:pt x="52" y="152"/>
                    <a:pt x="52" y="148"/>
                    <a:pt x="48" y="164"/>
                  </a:cubicBezTo>
                  <a:cubicBezTo>
                    <a:pt x="46" y="170"/>
                    <a:pt x="42" y="182"/>
                    <a:pt x="42" y="182"/>
                  </a:cubicBezTo>
                  <a:cubicBezTo>
                    <a:pt x="38" y="222"/>
                    <a:pt x="41" y="208"/>
                    <a:pt x="21" y="194"/>
                  </a:cubicBezTo>
                  <a:cubicBezTo>
                    <a:pt x="10" y="201"/>
                    <a:pt x="12" y="208"/>
                    <a:pt x="0" y="212"/>
                  </a:cubicBezTo>
                  <a:cubicBezTo>
                    <a:pt x="3" y="214"/>
                    <a:pt x="5" y="218"/>
                    <a:pt x="9" y="218"/>
                  </a:cubicBezTo>
                  <a:cubicBezTo>
                    <a:pt x="15" y="218"/>
                    <a:pt x="27" y="212"/>
                    <a:pt x="27" y="212"/>
                  </a:cubicBezTo>
                  <a:cubicBezTo>
                    <a:pt x="29" y="206"/>
                    <a:pt x="35" y="201"/>
                    <a:pt x="36" y="194"/>
                  </a:cubicBezTo>
                  <a:cubicBezTo>
                    <a:pt x="45" y="139"/>
                    <a:pt x="27" y="161"/>
                    <a:pt x="48" y="140"/>
                  </a:cubicBezTo>
                  <a:cubicBezTo>
                    <a:pt x="57" y="112"/>
                    <a:pt x="59" y="113"/>
                    <a:pt x="93" y="110"/>
                  </a:cubicBezTo>
                  <a:cubicBezTo>
                    <a:pt x="99" y="108"/>
                    <a:pt x="104" y="101"/>
                    <a:pt x="111" y="101"/>
                  </a:cubicBezTo>
                  <a:cubicBezTo>
                    <a:pt x="118" y="101"/>
                    <a:pt x="123" y="108"/>
                    <a:pt x="129" y="110"/>
                  </a:cubicBezTo>
                  <a:cubicBezTo>
                    <a:pt x="139" y="120"/>
                    <a:pt x="146" y="130"/>
                    <a:pt x="156" y="140"/>
                  </a:cubicBezTo>
                  <a:cubicBezTo>
                    <a:pt x="163" y="169"/>
                    <a:pt x="147" y="200"/>
                    <a:pt x="171" y="224"/>
                  </a:cubicBezTo>
                  <a:cubicBezTo>
                    <a:pt x="174" y="234"/>
                    <a:pt x="177" y="244"/>
                    <a:pt x="180" y="254"/>
                  </a:cubicBezTo>
                  <a:cubicBezTo>
                    <a:pt x="180" y="262"/>
                    <a:pt x="170" y="395"/>
                    <a:pt x="198" y="404"/>
                  </a:cubicBezTo>
                  <a:cubicBezTo>
                    <a:pt x="202" y="422"/>
                    <a:pt x="205" y="427"/>
                    <a:pt x="219" y="41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40" name="Freeform 968"/>
            <p:cNvSpPr>
              <a:spLocks/>
            </p:cNvSpPr>
            <p:nvPr/>
          </p:nvSpPr>
          <p:spPr bwMode="auto">
            <a:xfrm rot="20869667" flipH="1">
              <a:off x="1656" y="3628"/>
              <a:ext cx="32" cy="138"/>
            </a:xfrm>
            <a:custGeom>
              <a:avLst/>
              <a:gdLst>
                <a:gd name="T0" fmla="*/ 95 w 99"/>
                <a:gd name="T1" fmla="*/ 564 h 580"/>
                <a:gd name="T2" fmla="*/ 68 w 99"/>
                <a:gd name="T3" fmla="*/ 576 h 580"/>
                <a:gd name="T4" fmla="*/ 59 w 99"/>
                <a:gd name="T5" fmla="*/ 579 h 580"/>
                <a:gd name="T6" fmla="*/ 53 w 99"/>
                <a:gd name="T7" fmla="*/ 564 h 580"/>
                <a:gd name="T8" fmla="*/ 47 w 99"/>
                <a:gd name="T9" fmla="*/ 549 h 580"/>
                <a:gd name="T10" fmla="*/ 50 w 99"/>
                <a:gd name="T11" fmla="*/ 534 h 580"/>
                <a:gd name="T12" fmla="*/ 53 w 99"/>
                <a:gd name="T13" fmla="*/ 543 h 580"/>
                <a:gd name="T14" fmla="*/ 56 w 99"/>
                <a:gd name="T15" fmla="*/ 534 h 580"/>
                <a:gd name="T16" fmla="*/ 74 w 99"/>
                <a:gd name="T17" fmla="*/ 492 h 580"/>
                <a:gd name="T18" fmla="*/ 83 w 99"/>
                <a:gd name="T19" fmla="*/ 450 h 580"/>
                <a:gd name="T20" fmla="*/ 71 w 99"/>
                <a:gd name="T21" fmla="*/ 420 h 580"/>
                <a:gd name="T22" fmla="*/ 59 w 99"/>
                <a:gd name="T23" fmla="*/ 219 h 580"/>
                <a:gd name="T24" fmla="*/ 56 w 99"/>
                <a:gd name="T25" fmla="*/ 177 h 580"/>
                <a:gd name="T26" fmla="*/ 50 w 99"/>
                <a:gd name="T27" fmla="*/ 195 h 580"/>
                <a:gd name="T28" fmla="*/ 38 w 99"/>
                <a:gd name="T29" fmla="*/ 84 h 580"/>
                <a:gd name="T30" fmla="*/ 14 w 99"/>
                <a:gd name="T31" fmla="*/ 60 h 580"/>
                <a:gd name="T32" fmla="*/ 11 w 99"/>
                <a:gd name="T33" fmla="*/ 0 h 580"/>
                <a:gd name="T34" fmla="*/ 20 w 99"/>
                <a:gd name="T35" fmla="*/ 21 h 580"/>
                <a:gd name="T36" fmla="*/ 32 w 99"/>
                <a:gd name="T37" fmla="*/ 57 h 580"/>
                <a:gd name="T38" fmla="*/ 35 w 99"/>
                <a:gd name="T39" fmla="*/ 102 h 580"/>
                <a:gd name="T40" fmla="*/ 53 w 99"/>
                <a:gd name="T41" fmla="*/ 108 h 580"/>
                <a:gd name="T42" fmla="*/ 71 w 99"/>
                <a:gd name="T43" fmla="*/ 210 h 580"/>
                <a:gd name="T44" fmla="*/ 68 w 99"/>
                <a:gd name="T45" fmla="*/ 366 h 580"/>
                <a:gd name="T46" fmla="*/ 65 w 99"/>
                <a:gd name="T47" fmla="*/ 504 h 580"/>
                <a:gd name="T48" fmla="*/ 68 w 99"/>
                <a:gd name="T49" fmla="*/ 495 h 580"/>
                <a:gd name="T50" fmla="*/ 65 w 99"/>
                <a:gd name="T51" fmla="*/ 516 h 580"/>
                <a:gd name="T52" fmla="*/ 68 w 99"/>
                <a:gd name="T53" fmla="*/ 528 h 580"/>
                <a:gd name="T54" fmla="*/ 92 w 99"/>
                <a:gd name="T55" fmla="*/ 531 h 580"/>
                <a:gd name="T56" fmla="*/ 95 w 99"/>
                <a:gd name="T57" fmla="*/ 564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580">
                  <a:moveTo>
                    <a:pt x="95" y="564"/>
                  </a:moveTo>
                  <a:cubicBezTo>
                    <a:pt x="81" y="574"/>
                    <a:pt x="89" y="569"/>
                    <a:pt x="68" y="576"/>
                  </a:cubicBezTo>
                  <a:cubicBezTo>
                    <a:pt x="65" y="577"/>
                    <a:pt x="59" y="579"/>
                    <a:pt x="59" y="579"/>
                  </a:cubicBezTo>
                  <a:cubicBezTo>
                    <a:pt x="28" y="574"/>
                    <a:pt x="48" y="580"/>
                    <a:pt x="53" y="564"/>
                  </a:cubicBezTo>
                  <a:cubicBezTo>
                    <a:pt x="43" y="561"/>
                    <a:pt x="30" y="555"/>
                    <a:pt x="47" y="549"/>
                  </a:cubicBezTo>
                  <a:cubicBezTo>
                    <a:pt x="48" y="544"/>
                    <a:pt x="46" y="538"/>
                    <a:pt x="50" y="534"/>
                  </a:cubicBezTo>
                  <a:cubicBezTo>
                    <a:pt x="52" y="532"/>
                    <a:pt x="50" y="543"/>
                    <a:pt x="53" y="543"/>
                  </a:cubicBezTo>
                  <a:cubicBezTo>
                    <a:pt x="56" y="543"/>
                    <a:pt x="55" y="537"/>
                    <a:pt x="56" y="534"/>
                  </a:cubicBezTo>
                  <a:cubicBezTo>
                    <a:pt x="59" y="510"/>
                    <a:pt x="56" y="504"/>
                    <a:pt x="74" y="492"/>
                  </a:cubicBezTo>
                  <a:cubicBezTo>
                    <a:pt x="77" y="478"/>
                    <a:pt x="78" y="464"/>
                    <a:pt x="83" y="450"/>
                  </a:cubicBezTo>
                  <a:cubicBezTo>
                    <a:pt x="79" y="439"/>
                    <a:pt x="74" y="431"/>
                    <a:pt x="71" y="420"/>
                  </a:cubicBezTo>
                  <a:cubicBezTo>
                    <a:pt x="73" y="374"/>
                    <a:pt x="96" y="231"/>
                    <a:pt x="59" y="219"/>
                  </a:cubicBezTo>
                  <a:cubicBezTo>
                    <a:pt x="58" y="205"/>
                    <a:pt x="61" y="190"/>
                    <a:pt x="56" y="177"/>
                  </a:cubicBezTo>
                  <a:cubicBezTo>
                    <a:pt x="54" y="171"/>
                    <a:pt x="50" y="195"/>
                    <a:pt x="50" y="195"/>
                  </a:cubicBezTo>
                  <a:cubicBezTo>
                    <a:pt x="34" y="162"/>
                    <a:pt x="42" y="121"/>
                    <a:pt x="38" y="84"/>
                  </a:cubicBezTo>
                  <a:cubicBezTo>
                    <a:pt x="18" y="104"/>
                    <a:pt x="33" y="73"/>
                    <a:pt x="14" y="60"/>
                  </a:cubicBezTo>
                  <a:cubicBezTo>
                    <a:pt x="0" y="103"/>
                    <a:pt x="8" y="84"/>
                    <a:pt x="11" y="0"/>
                  </a:cubicBezTo>
                  <a:cubicBezTo>
                    <a:pt x="13" y="7"/>
                    <a:pt x="19" y="14"/>
                    <a:pt x="20" y="21"/>
                  </a:cubicBezTo>
                  <a:cubicBezTo>
                    <a:pt x="28" y="59"/>
                    <a:pt x="11" y="50"/>
                    <a:pt x="32" y="57"/>
                  </a:cubicBezTo>
                  <a:cubicBezTo>
                    <a:pt x="33" y="72"/>
                    <a:pt x="29" y="88"/>
                    <a:pt x="35" y="102"/>
                  </a:cubicBezTo>
                  <a:cubicBezTo>
                    <a:pt x="37" y="108"/>
                    <a:pt x="53" y="108"/>
                    <a:pt x="53" y="108"/>
                  </a:cubicBezTo>
                  <a:cubicBezTo>
                    <a:pt x="58" y="249"/>
                    <a:pt x="40" y="164"/>
                    <a:pt x="71" y="210"/>
                  </a:cubicBezTo>
                  <a:cubicBezTo>
                    <a:pt x="80" y="261"/>
                    <a:pt x="85" y="316"/>
                    <a:pt x="68" y="366"/>
                  </a:cubicBezTo>
                  <a:cubicBezTo>
                    <a:pt x="67" y="412"/>
                    <a:pt x="65" y="458"/>
                    <a:pt x="65" y="504"/>
                  </a:cubicBezTo>
                  <a:cubicBezTo>
                    <a:pt x="65" y="507"/>
                    <a:pt x="68" y="492"/>
                    <a:pt x="68" y="495"/>
                  </a:cubicBezTo>
                  <a:cubicBezTo>
                    <a:pt x="68" y="502"/>
                    <a:pt x="66" y="509"/>
                    <a:pt x="65" y="516"/>
                  </a:cubicBezTo>
                  <a:cubicBezTo>
                    <a:pt x="66" y="520"/>
                    <a:pt x="64" y="526"/>
                    <a:pt x="68" y="528"/>
                  </a:cubicBezTo>
                  <a:cubicBezTo>
                    <a:pt x="75" y="532"/>
                    <a:pt x="87" y="525"/>
                    <a:pt x="92" y="531"/>
                  </a:cubicBezTo>
                  <a:cubicBezTo>
                    <a:pt x="99" y="540"/>
                    <a:pt x="94" y="553"/>
                    <a:pt x="95" y="56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41" name="Freeform 969"/>
            <p:cNvSpPr>
              <a:spLocks/>
            </p:cNvSpPr>
            <p:nvPr/>
          </p:nvSpPr>
          <p:spPr bwMode="auto">
            <a:xfrm rot="20869667" flipH="1">
              <a:off x="1613" y="3657"/>
              <a:ext cx="50" cy="107"/>
            </a:xfrm>
            <a:custGeom>
              <a:avLst/>
              <a:gdLst>
                <a:gd name="T0" fmla="*/ 154 w 159"/>
                <a:gd name="T1" fmla="*/ 451 h 451"/>
                <a:gd name="T2" fmla="*/ 109 w 159"/>
                <a:gd name="T3" fmla="*/ 436 h 451"/>
                <a:gd name="T4" fmla="*/ 79 w 159"/>
                <a:gd name="T5" fmla="*/ 358 h 451"/>
                <a:gd name="T6" fmla="*/ 67 w 159"/>
                <a:gd name="T7" fmla="*/ 241 h 451"/>
                <a:gd name="T8" fmla="*/ 40 w 159"/>
                <a:gd name="T9" fmla="*/ 226 h 451"/>
                <a:gd name="T10" fmla="*/ 34 w 159"/>
                <a:gd name="T11" fmla="*/ 40 h 451"/>
                <a:gd name="T12" fmla="*/ 19 w 159"/>
                <a:gd name="T13" fmla="*/ 37 h 451"/>
                <a:gd name="T14" fmla="*/ 10 w 159"/>
                <a:gd name="T15" fmla="*/ 31 h 451"/>
                <a:gd name="T16" fmla="*/ 1 w 159"/>
                <a:gd name="T17" fmla="*/ 13 h 451"/>
                <a:gd name="T18" fmla="*/ 4 w 159"/>
                <a:gd name="T19" fmla="*/ 1 h 451"/>
                <a:gd name="T20" fmla="*/ 10 w 159"/>
                <a:gd name="T21" fmla="*/ 10 h 451"/>
                <a:gd name="T22" fmla="*/ 13 w 159"/>
                <a:gd name="T23" fmla="*/ 37 h 451"/>
                <a:gd name="T24" fmla="*/ 40 w 159"/>
                <a:gd name="T25" fmla="*/ 55 h 451"/>
                <a:gd name="T26" fmla="*/ 49 w 159"/>
                <a:gd name="T27" fmla="*/ 256 h 451"/>
                <a:gd name="T28" fmla="*/ 88 w 159"/>
                <a:gd name="T29" fmla="*/ 268 h 451"/>
                <a:gd name="T30" fmla="*/ 97 w 159"/>
                <a:gd name="T31" fmla="*/ 352 h 451"/>
                <a:gd name="T32" fmla="*/ 112 w 159"/>
                <a:gd name="T33" fmla="*/ 367 h 451"/>
                <a:gd name="T34" fmla="*/ 115 w 159"/>
                <a:gd name="T35" fmla="*/ 406 h 451"/>
                <a:gd name="T36" fmla="*/ 151 w 159"/>
                <a:gd name="T37" fmla="*/ 424 h 451"/>
                <a:gd name="T38" fmla="*/ 154 w 159"/>
                <a:gd name="T39" fmla="*/ 45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9" h="451">
                  <a:moveTo>
                    <a:pt x="154" y="451"/>
                  </a:moveTo>
                  <a:cubicBezTo>
                    <a:pt x="139" y="446"/>
                    <a:pt x="124" y="441"/>
                    <a:pt x="109" y="436"/>
                  </a:cubicBezTo>
                  <a:cubicBezTo>
                    <a:pt x="131" y="370"/>
                    <a:pt x="130" y="363"/>
                    <a:pt x="79" y="358"/>
                  </a:cubicBezTo>
                  <a:cubicBezTo>
                    <a:pt x="73" y="306"/>
                    <a:pt x="70" y="316"/>
                    <a:pt x="67" y="241"/>
                  </a:cubicBezTo>
                  <a:cubicBezTo>
                    <a:pt x="47" y="254"/>
                    <a:pt x="59" y="232"/>
                    <a:pt x="40" y="226"/>
                  </a:cubicBezTo>
                  <a:cubicBezTo>
                    <a:pt x="38" y="164"/>
                    <a:pt x="41" y="102"/>
                    <a:pt x="34" y="40"/>
                  </a:cubicBezTo>
                  <a:cubicBezTo>
                    <a:pt x="33" y="35"/>
                    <a:pt x="24" y="39"/>
                    <a:pt x="19" y="37"/>
                  </a:cubicBezTo>
                  <a:cubicBezTo>
                    <a:pt x="16" y="36"/>
                    <a:pt x="13" y="33"/>
                    <a:pt x="10" y="31"/>
                  </a:cubicBezTo>
                  <a:cubicBezTo>
                    <a:pt x="34" y="23"/>
                    <a:pt x="14" y="16"/>
                    <a:pt x="1" y="13"/>
                  </a:cubicBezTo>
                  <a:cubicBezTo>
                    <a:pt x="2" y="9"/>
                    <a:pt x="0" y="2"/>
                    <a:pt x="4" y="1"/>
                  </a:cubicBezTo>
                  <a:cubicBezTo>
                    <a:pt x="7" y="0"/>
                    <a:pt x="9" y="7"/>
                    <a:pt x="10" y="10"/>
                  </a:cubicBezTo>
                  <a:cubicBezTo>
                    <a:pt x="12" y="19"/>
                    <a:pt x="11" y="28"/>
                    <a:pt x="13" y="37"/>
                  </a:cubicBezTo>
                  <a:cubicBezTo>
                    <a:pt x="16" y="49"/>
                    <a:pt x="30" y="52"/>
                    <a:pt x="40" y="55"/>
                  </a:cubicBezTo>
                  <a:cubicBezTo>
                    <a:pt x="44" y="122"/>
                    <a:pt x="47" y="188"/>
                    <a:pt x="49" y="256"/>
                  </a:cubicBezTo>
                  <a:cubicBezTo>
                    <a:pt x="69" y="243"/>
                    <a:pt x="73" y="258"/>
                    <a:pt x="88" y="268"/>
                  </a:cubicBezTo>
                  <a:cubicBezTo>
                    <a:pt x="83" y="294"/>
                    <a:pt x="60" y="377"/>
                    <a:pt x="97" y="352"/>
                  </a:cubicBezTo>
                  <a:cubicBezTo>
                    <a:pt x="101" y="358"/>
                    <a:pt x="110" y="360"/>
                    <a:pt x="112" y="367"/>
                  </a:cubicBezTo>
                  <a:cubicBezTo>
                    <a:pt x="115" y="380"/>
                    <a:pt x="112" y="393"/>
                    <a:pt x="115" y="406"/>
                  </a:cubicBezTo>
                  <a:cubicBezTo>
                    <a:pt x="117" y="412"/>
                    <a:pt x="145" y="422"/>
                    <a:pt x="151" y="424"/>
                  </a:cubicBezTo>
                  <a:cubicBezTo>
                    <a:pt x="154" y="434"/>
                    <a:pt x="159" y="441"/>
                    <a:pt x="154" y="451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42" name="Freeform 970"/>
            <p:cNvSpPr>
              <a:spLocks/>
            </p:cNvSpPr>
            <p:nvPr/>
          </p:nvSpPr>
          <p:spPr bwMode="auto">
            <a:xfrm rot="20869667" flipH="1">
              <a:off x="1601" y="3501"/>
              <a:ext cx="158" cy="244"/>
            </a:xfrm>
            <a:custGeom>
              <a:avLst/>
              <a:gdLst>
                <a:gd name="T0" fmla="*/ 479 w 494"/>
                <a:gd name="T1" fmla="*/ 1014 h 1020"/>
                <a:gd name="T2" fmla="*/ 455 w 494"/>
                <a:gd name="T3" fmla="*/ 978 h 1020"/>
                <a:gd name="T4" fmla="*/ 449 w 494"/>
                <a:gd name="T5" fmla="*/ 960 h 1020"/>
                <a:gd name="T6" fmla="*/ 425 w 494"/>
                <a:gd name="T7" fmla="*/ 924 h 1020"/>
                <a:gd name="T8" fmla="*/ 413 w 494"/>
                <a:gd name="T9" fmla="*/ 906 h 1020"/>
                <a:gd name="T10" fmla="*/ 395 w 494"/>
                <a:gd name="T11" fmla="*/ 888 h 1020"/>
                <a:gd name="T12" fmla="*/ 383 w 494"/>
                <a:gd name="T13" fmla="*/ 870 h 1020"/>
                <a:gd name="T14" fmla="*/ 365 w 494"/>
                <a:gd name="T15" fmla="*/ 864 h 1020"/>
                <a:gd name="T16" fmla="*/ 365 w 494"/>
                <a:gd name="T17" fmla="*/ 786 h 1020"/>
                <a:gd name="T18" fmla="*/ 383 w 494"/>
                <a:gd name="T19" fmla="*/ 804 h 1020"/>
                <a:gd name="T20" fmla="*/ 377 w 494"/>
                <a:gd name="T21" fmla="*/ 768 h 1020"/>
                <a:gd name="T22" fmla="*/ 407 w 494"/>
                <a:gd name="T23" fmla="*/ 726 h 1020"/>
                <a:gd name="T24" fmla="*/ 389 w 494"/>
                <a:gd name="T25" fmla="*/ 726 h 1020"/>
                <a:gd name="T26" fmla="*/ 371 w 494"/>
                <a:gd name="T27" fmla="*/ 720 h 1020"/>
                <a:gd name="T28" fmla="*/ 353 w 494"/>
                <a:gd name="T29" fmla="*/ 720 h 1020"/>
                <a:gd name="T30" fmla="*/ 359 w 494"/>
                <a:gd name="T31" fmla="*/ 702 h 1020"/>
                <a:gd name="T32" fmla="*/ 377 w 494"/>
                <a:gd name="T33" fmla="*/ 606 h 1020"/>
                <a:gd name="T34" fmla="*/ 371 w 494"/>
                <a:gd name="T35" fmla="*/ 582 h 1020"/>
                <a:gd name="T36" fmla="*/ 353 w 494"/>
                <a:gd name="T37" fmla="*/ 564 h 1020"/>
                <a:gd name="T38" fmla="*/ 359 w 494"/>
                <a:gd name="T39" fmla="*/ 678 h 1020"/>
                <a:gd name="T40" fmla="*/ 371 w 494"/>
                <a:gd name="T41" fmla="*/ 714 h 1020"/>
                <a:gd name="T42" fmla="*/ 401 w 494"/>
                <a:gd name="T43" fmla="*/ 954 h 1020"/>
                <a:gd name="T44" fmla="*/ 329 w 494"/>
                <a:gd name="T45" fmla="*/ 1020 h 1020"/>
                <a:gd name="T46" fmla="*/ 353 w 494"/>
                <a:gd name="T47" fmla="*/ 912 h 1020"/>
                <a:gd name="T48" fmla="*/ 335 w 494"/>
                <a:gd name="T49" fmla="*/ 870 h 1020"/>
                <a:gd name="T50" fmla="*/ 317 w 494"/>
                <a:gd name="T51" fmla="*/ 684 h 1020"/>
                <a:gd name="T52" fmla="*/ 293 w 494"/>
                <a:gd name="T53" fmla="*/ 684 h 1020"/>
                <a:gd name="T54" fmla="*/ 251 w 494"/>
                <a:gd name="T55" fmla="*/ 546 h 1020"/>
                <a:gd name="T56" fmla="*/ 209 w 494"/>
                <a:gd name="T57" fmla="*/ 414 h 1020"/>
                <a:gd name="T58" fmla="*/ 203 w 494"/>
                <a:gd name="T59" fmla="*/ 258 h 1020"/>
                <a:gd name="T60" fmla="*/ 179 w 494"/>
                <a:gd name="T61" fmla="*/ 162 h 1020"/>
                <a:gd name="T62" fmla="*/ 125 w 494"/>
                <a:gd name="T63" fmla="*/ 54 h 1020"/>
                <a:gd name="T64" fmla="*/ 107 w 494"/>
                <a:gd name="T65" fmla="*/ 60 h 1020"/>
                <a:gd name="T66" fmla="*/ 95 w 494"/>
                <a:gd name="T67" fmla="*/ 96 h 1020"/>
                <a:gd name="T68" fmla="*/ 59 w 494"/>
                <a:gd name="T69" fmla="*/ 114 h 1020"/>
                <a:gd name="T70" fmla="*/ 5 w 494"/>
                <a:gd name="T71" fmla="*/ 126 h 1020"/>
                <a:gd name="T72" fmla="*/ 11 w 494"/>
                <a:gd name="T73" fmla="*/ 108 h 1020"/>
                <a:gd name="T74" fmla="*/ 35 w 494"/>
                <a:gd name="T75" fmla="*/ 24 h 1020"/>
                <a:gd name="T76" fmla="*/ 71 w 494"/>
                <a:gd name="T77" fmla="*/ 0 h 1020"/>
                <a:gd name="T78" fmla="*/ 47 w 494"/>
                <a:gd name="T79" fmla="*/ 48 h 1020"/>
                <a:gd name="T80" fmla="*/ 35 w 494"/>
                <a:gd name="T81" fmla="*/ 96 h 1020"/>
                <a:gd name="T82" fmla="*/ 65 w 494"/>
                <a:gd name="T83" fmla="*/ 90 h 1020"/>
                <a:gd name="T84" fmla="*/ 119 w 494"/>
                <a:gd name="T85" fmla="*/ 42 h 1020"/>
                <a:gd name="T86" fmla="*/ 161 w 494"/>
                <a:gd name="T87" fmla="*/ 90 h 1020"/>
                <a:gd name="T88" fmla="*/ 185 w 494"/>
                <a:gd name="T89" fmla="*/ 84 h 1020"/>
                <a:gd name="T90" fmla="*/ 203 w 494"/>
                <a:gd name="T91" fmla="*/ 72 h 1020"/>
                <a:gd name="T92" fmla="*/ 221 w 494"/>
                <a:gd name="T93" fmla="*/ 84 h 1020"/>
                <a:gd name="T94" fmla="*/ 275 w 494"/>
                <a:gd name="T95" fmla="*/ 96 h 1020"/>
                <a:gd name="T96" fmla="*/ 353 w 494"/>
                <a:gd name="T97" fmla="*/ 48 h 1020"/>
                <a:gd name="T98" fmla="*/ 359 w 494"/>
                <a:gd name="T99" fmla="*/ 120 h 1020"/>
                <a:gd name="T100" fmla="*/ 365 w 494"/>
                <a:gd name="T101" fmla="*/ 312 h 1020"/>
                <a:gd name="T102" fmla="*/ 383 w 494"/>
                <a:gd name="T103" fmla="*/ 522 h 1020"/>
                <a:gd name="T104" fmla="*/ 377 w 494"/>
                <a:gd name="T105" fmla="*/ 630 h 1020"/>
                <a:gd name="T106" fmla="*/ 395 w 494"/>
                <a:gd name="T107" fmla="*/ 642 h 1020"/>
                <a:gd name="T108" fmla="*/ 401 w 494"/>
                <a:gd name="T109" fmla="*/ 660 h 1020"/>
                <a:gd name="T110" fmla="*/ 413 w 494"/>
                <a:gd name="T111" fmla="*/ 798 h 1020"/>
                <a:gd name="T112" fmla="*/ 443 w 494"/>
                <a:gd name="T113" fmla="*/ 924 h 1020"/>
                <a:gd name="T114" fmla="*/ 479 w 494"/>
                <a:gd name="T115" fmla="*/ 1014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1020">
                  <a:moveTo>
                    <a:pt x="479" y="1014"/>
                  </a:moveTo>
                  <a:cubicBezTo>
                    <a:pt x="471" y="1002"/>
                    <a:pt x="460" y="992"/>
                    <a:pt x="455" y="978"/>
                  </a:cubicBezTo>
                  <a:cubicBezTo>
                    <a:pt x="453" y="972"/>
                    <a:pt x="452" y="966"/>
                    <a:pt x="449" y="960"/>
                  </a:cubicBezTo>
                  <a:cubicBezTo>
                    <a:pt x="442" y="947"/>
                    <a:pt x="433" y="936"/>
                    <a:pt x="425" y="924"/>
                  </a:cubicBezTo>
                  <a:cubicBezTo>
                    <a:pt x="421" y="918"/>
                    <a:pt x="413" y="906"/>
                    <a:pt x="413" y="906"/>
                  </a:cubicBezTo>
                  <a:cubicBezTo>
                    <a:pt x="425" y="857"/>
                    <a:pt x="423" y="897"/>
                    <a:pt x="395" y="888"/>
                  </a:cubicBezTo>
                  <a:cubicBezTo>
                    <a:pt x="388" y="886"/>
                    <a:pt x="389" y="875"/>
                    <a:pt x="383" y="870"/>
                  </a:cubicBezTo>
                  <a:cubicBezTo>
                    <a:pt x="378" y="866"/>
                    <a:pt x="371" y="866"/>
                    <a:pt x="365" y="864"/>
                  </a:cubicBezTo>
                  <a:cubicBezTo>
                    <a:pt x="347" y="838"/>
                    <a:pt x="360" y="819"/>
                    <a:pt x="365" y="786"/>
                  </a:cubicBezTo>
                  <a:cubicBezTo>
                    <a:pt x="371" y="792"/>
                    <a:pt x="375" y="804"/>
                    <a:pt x="383" y="804"/>
                  </a:cubicBezTo>
                  <a:cubicBezTo>
                    <a:pt x="405" y="804"/>
                    <a:pt x="383" y="778"/>
                    <a:pt x="377" y="768"/>
                  </a:cubicBezTo>
                  <a:cubicBezTo>
                    <a:pt x="383" y="738"/>
                    <a:pt x="374" y="715"/>
                    <a:pt x="407" y="726"/>
                  </a:cubicBezTo>
                  <a:cubicBezTo>
                    <a:pt x="384" y="796"/>
                    <a:pt x="404" y="753"/>
                    <a:pt x="389" y="726"/>
                  </a:cubicBezTo>
                  <a:cubicBezTo>
                    <a:pt x="386" y="721"/>
                    <a:pt x="377" y="722"/>
                    <a:pt x="371" y="720"/>
                  </a:cubicBezTo>
                  <a:cubicBezTo>
                    <a:pt x="370" y="724"/>
                    <a:pt x="361" y="767"/>
                    <a:pt x="353" y="720"/>
                  </a:cubicBezTo>
                  <a:cubicBezTo>
                    <a:pt x="352" y="714"/>
                    <a:pt x="357" y="708"/>
                    <a:pt x="359" y="702"/>
                  </a:cubicBezTo>
                  <a:cubicBezTo>
                    <a:pt x="356" y="661"/>
                    <a:pt x="335" y="620"/>
                    <a:pt x="377" y="606"/>
                  </a:cubicBezTo>
                  <a:cubicBezTo>
                    <a:pt x="391" y="563"/>
                    <a:pt x="400" y="563"/>
                    <a:pt x="371" y="582"/>
                  </a:cubicBezTo>
                  <a:cubicBezTo>
                    <a:pt x="357" y="540"/>
                    <a:pt x="363" y="534"/>
                    <a:pt x="353" y="564"/>
                  </a:cubicBezTo>
                  <a:cubicBezTo>
                    <a:pt x="355" y="602"/>
                    <a:pt x="354" y="640"/>
                    <a:pt x="359" y="678"/>
                  </a:cubicBezTo>
                  <a:cubicBezTo>
                    <a:pt x="361" y="691"/>
                    <a:pt x="371" y="714"/>
                    <a:pt x="371" y="714"/>
                  </a:cubicBezTo>
                  <a:cubicBezTo>
                    <a:pt x="373" y="762"/>
                    <a:pt x="359" y="912"/>
                    <a:pt x="401" y="954"/>
                  </a:cubicBezTo>
                  <a:cubicBezTo>
                    <a:pt x="389" y="990"/>
                    <a:pt x="364" y="1008"/>
                    <a:pt x="329" y="1020"/>
                  </a:cubicBezTo>
                  <a:cubicBezTo>
                    <a:pt x="321" y="988"/>
                    <a:pt x="334" y="940"/>
                    <a:pt x="353" y="912"/>
                  </a:cubicBezTo>
                  <a:cubicBezTo>
                    <a:pt x="349" y="897"/>
                    <a:pt x="336" y="885"/>
                    <a:pt x="335" y="870"/>
                  </a:cubicBezTo>
                  <a:cubicBezTo>
                    <a:pt x="316" y="676"/>
                    <a:pt x="362" y="751"/>
                    <a:pt x="317" y="684"/>
                  </a:cubicBezTo>
                  <a:cubicBezTo>
                    <a:pt x="313" y="635"/>
                    <a:pt x="309" y="731"/>
                    <a:pt x="293" y="684"/>
                  </a:cubicBezTo>
                  <a:cubicBezTo>
                    <a:pt x="291" y="662"/>
                    <a:pt x="254" y="568"/>
                    <a:pt x="251" y="546"/>
                  </a:cubicBezTo>
                  <a:cubicBezTo>
                    <a:pt x="237" y="526"/>
                    <a:pt x="223" y="449"/>
                    <a:pt x="209" y="414"/>
                  </a:cubicBezTo>
                  <a:cubicBezTo>
                    <a:pt x="197" y="387"/>
                    <a:pt x="208" y="300"/>
                    <a:pt x="203" y="258"/>
                  </a:cubicBezTo>
                  <a:cubicBezTo>
                    <a:pt x="198" y="212"/>
                    <a:pt x="202" y="196"/>
                    <a:pt x="179" y="162"/>
                  </a:cubicBezTo>
                  <a:cubicBezTo>
                    <a:pt x="166" y="112"/>
                    <a:pt x="180" y="72"/>
                    <a:pt x="125" y="54"/>
                  </a:cubicBezTo>
                  <a:cubicBezTo>
                    <a:pt x="119" y="56"/>
                    <a:pt x="111" y="55"/>
                    <a:pt x="107" y="60"/>
                  </a:cubicBezTo>
                  <a:cubicBezTo>
                    <a:pt x="100" y="70"/>
                    <a:pt x="107" y="92"/>
                    <a:pt x="95" y="96"/>
                  </a:cubicBezTo>
                  <a:cubicBezTo>
                    <a:pt x="70" y="104"/>
                    <a:pt x="82" y="98"/>
                    <a:pt x="59" y="114"/>
                  </a:cubicBezTo>
                  <a:cubicBezTo>
                    <a:pt x="51" y="139"/>
                    <a:pt x="52" y="153"/>
                    <a:pt x="5" y="126"/>
                  </a:cubicBezTo>
                  <a:cubicBezTo>
                    <a:pt x="0" y="123"/>
                    <a:pt x="9" y="114"/>
                    <a:pt x="11" y="108"/>
                  </a:cubicBezTo>
                  <a:cubicBezTo>
                    <a:pt x="14" y="95"/>
                    <a:pt x="27" y="30"/>
                    <a:pt x="35" y="24"/>
                  </a:cubicBezTo>
                  <a:cubicBezTo>
                    <a:pt x="47" y="16"/>
                    <a:pt x="71" y="0"/>
                    <a:pt x="71" y="0"/>
                  </a:cubicBezTo>
                  <a:cubicBezTo>
                    <a:pt x="58" y="78"/>
                    <a:pt x="79" y="9"/>
                    <a:pt x="47" y="48"/>
                  </a:cubicBezTo>
                  <a:cubicBezTo>
                    <a:pt x="42" y="54"/>
                    <a:pt x="35" y="95"/>
                    <a:pt x="35" y="96"/>
                  </a:cubicBezTo>
                  <a:cubicBezTo>
                    <a:pt x="47" y="132"/>
                    <a:pt x="57" y="114"/>
                    <a:pt x="65" y="90"/>
                  </a:cubicBezTo>
                  <a:cubicBezTo>
                    <a:pt x="72" y="41"/>
                    <a:pt x="71" y="32"/>
                    <a:pt x="119" y="42"/>
                  </a:cubicBezTo>
                  <a:cubicBezTo>
                    <a:pt x="127" y="66"/>
                    <a:pt x="140" y="76"/>
                    <a:pt x="161" y="90"/>
                  </a:cubicBezTo>
                  <a:cubicBezTo>
                    <a:pt x="169" y="88"/>
                    <a:pt x="177" y="87"/>
                    <a:pt x="185" y="84"/>
                  </a:cubicBezTo>
                  <a:cubicBezTo>
                    <a:pt x="192" y="81"/>
                    <a:pt x="196" y="72"/>
                    <a:pt x="203" y="72"/>
                  </a:cubicBezTo>
                  <a:cubicBezTo>
                    <a:pt x="210" y="72"/>
                    <a:pt x="214" y="82"/>
                    <a:pt x="221" y="84"/>
                  </a:cubicBezTo>
                  <a:cubicBezTo>
                    <a:pt x="238" y="90"/>
                    <a:pt x="258" y="90"/>
                    <a:pt x="275" y="96"/>
                  </a:cubicBezTo>
                  <a:cubicBezTo>
                    <a:pt x="324" y="86"/>
                    <a:pt x="317" y="72"/>
                    <a:pt x="353" y="48"/>
                  </a:cubicBezTo>
                  <a:cubicBezTo>
                    <a:pt x="362" y="74"/>
                    <a:pt x="350" y="94"/>
                    <a:pt x="359" y="120"/>
                  </a:cubicBezTo>
                  <a:cubicBezTo>
                    <a:pt x="361" y="179"/>
                    <a:pt x="362" y="227"/>
                    <a:pt x="365" y="312"/>
                  </a:cubicBezTo>
                  <a:cubicBezTo>
                    <a:pt x="369" y="379"/>
                    <a:pt x="381" y="469"/>
                    <a:pt x="383" y="522"/>
                  </a:cubicBezTo>
                  <a:cubicBezTo>
                    <a:pt x="385" y="575"/>
                    <a:pt x="375" y="610"/>
                    <a:pt x="377" y="630"/>
                  </a:cubicBezTo>
                  <a:cubicBezTo>
                    <a:pt x="377" y="637"/>
                    <a:pt x="390" y="636"/>
                    <a:pt x="395" y="642"/>
                  </a:cubicBezTo>
                  <a:cubicBezTo>
                    <a:pt x="399" y="647"/>
                    <a:pt x="399" y="654"/>
                    <a:pt x="401" y="660"/>
                  </a:cubicBezTo>
                  <a:cubicBezTo>
                    <a:pt x="407" y="699"/>
                    <a:pt x="384" y="769"/>
                    <a:pt x="413" y="798"/>
                  </a:cubicBezTo>
                  <a:cubicBezTo>
                    <a:pt x="428" y="843"/>
                    <a:pt x="458" y="880"/>
                    <a:pt x="443" y="924"/>
                  </a:cubicBezTo>
                  <a:cubicBezTo>
                    <a:pt x="475" y="935"/>
                    <a:pt x="494" y="984"/>
                    <a:pt x="479" y="1014"/>
                  </a:cubicBezTo>
                  <a:close/>
                </a:path>
              </a:pathLst>
            </a:custGeom>
            <a:solidFill>
              <a:srgbClr val="F69E34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43" name="Freeform 971"/>
            <p:cNvSpPr>
              <a:spLocks/>
            </p:cNvSpPr>
            <p:nvPr/>
          </p:nvSpPr>
          <p:spPr bwMode="auto">
            <a:xfrm>
              <a:off x="1339" y="2979"/>
              <a:ext cx="512" cy="829"/>
            </a:xfrm>
            <a:custGeom>
              <a:avLst/>
              <a:gdLst>
                <a:gd name="T0" fmla="*/ 824 w 1040"/>
                <a:gd name="T1" fmla="*/ 33 h 1719"/>
                <a:gd name="T2" fmla="*/ 883 w 1040"/>
                <a:gd name="T3" fmla="*/ 18 h 1719"/>
                <a:gd name="T4" fmla="*/ 974 w 1040"/>
                <a:gd name="T5" fmla="*/ 136 h 1719"/>
                <a:gd name="T6" fmla="*/ 968 w 1040"/>
                <a:gd name="T7" fmla="*/ 246 h 1719"/>
                <a:gd name="T8" fmla="*/ 910 w 1040"/>
                <a:gd name="T9" fmla="*/ 378 h 1719"/>
                <a:gd name="T10" fmla="*/ 893 w 1040"/>
                <a:gd name="T11" fmla="*/ 414 h 1719"/>
                <a:gd name="T12" fmla="*/ 922 w 1040"/>
                <a:gd name="T13" fmla="*/ 427 h 1719"/>
                <a:gd name="T14" fmla="*/ 935 w 1040"/>
                <a:gd name="T15" fmla="*/ 453 h 1719"/>
                <a:gd name="T16" fmla="*/ 911 w 1040"/>
                <a:gd name="T17" fmla="*/ 466 h 1719"/>
                <a:gd name="T18" fmla="*/ 905 w 1040"/>
                <a:gd name="T19" fmla="*/ 484 h 1719"/>
                <a:gd name="T20" fmla="*/ 901 w 1040"/>
                <a:gd name="T21" fmla="*/ 598 h 1719"/>
                <a:gd name="T22" fmla="*/ 914 w 1040"/>
                <a:gd name="T23" fmla="*/ 613 h 1719"/>
                <a:gd name="T24" fmla="*/ 919 w 1040"/>
                <a:gd name="T25" fmla="*/ 669 h 1719"/>
                <a:gd name="T26" fmla="*/ 916 w 1040"/>
                <a:gd name="T27" fmla="*/ 711 h 1719"/>
                <a:gd name="T28" fmla="*/ 925 w 1040"/>
                <a:gd name="T29" fmla="*/ 741 h 1719"/>
                <a:gd name="T30" fmla="*/ 919 w 1040"/>
                <a:gd name="T31" fmla="*/ 825 h 1719"/>
                <a:gd name="T32" fmla="*/ 922 w 1040"/>
                <a:gd name="T33" fmla="*/ 985 h 1719"/>
                <a:gd name="T34" fmla="*/ 959 w 1040"/>
                <a:gd name="T35" fmla="*/ 1085 h 1719"/>
                <a:gd name="T36" fmla="*/ 979 w 1040"/>
                <a:gd name="T37" fmla="*/ 1233 h 1719"/>
                <a:gd name="T38" fmla="*/ 1011 w 1040"/>
                <a:gd name="T39" fmla="*/ 1361 h 1719"/>
                <a:gd name="T40" fmla="*/ 1023 w 1040"/>
                <a:gd name="T41" fmla="*/ 1653 h 1719"/>
                <a:gd name="T42" fmla="*/ 907 w 1040"/>
                <a:gd name="T43" fmla="*/ 1685 h 1719"/>
                <a:gd name="T44" fmla="*/ 831 w 1040"/>
                <a:gd name="T45" fmla="*/ 1685 h 1719"/>
                <a:gd name="T46" fmla="*/ 747 w 1040"/>
                <a:gd name="T47" fmla="*/ 1701 h 1719"/>
                <a:gd name="T48" fmla="*/ 439 w 1040"/>
                <a:gd name="T49" fmla="*/ 1689 h 1719"/>
                <a:gd name="T50" fmla="*/ 87 w 1040"/>
                <a:gd name="T51" fmla="*/ 1705 h 1719"/>
                <a:gd name="T52" fmla="*/ 23 w 1040"/>
                <a:gd name="T53" fmla="*/ 1689 h 1719"/>
                <a:gd name="T54" fmla="*/ 3 w 1040"/>
                <a:gd name="T55" fmla="*/ 1621 h 1719"/>
                <a:gd name="T56" fmla="*/ 15 w 1040"/>
                <a:gd name="T57" fmla="*/ 1525 h 1719"/>
                <a:gd name="T58" fmla="*/ 23 w 1040"/>
                <a:gd name="T59" fmla="*/ 1285 h 1719"/>
                <a:gd name="T60" fmla="*/ 47 w 1040"/>
                <a:gd name="T61" fmla="*/ 1145 h 1719"/>
                <a:gd name="T62" fmla="*/ 112 w 1040"/>
                <a:gd name="T63" fmla="*/ 984 h 1719"/>
                <a:gd name="T64" fmla="*/ 116 w 1040"/>
                <a:gd name="T65" fmla="*/ 873 h 1719"/>
                <a:gd name="T66" fmla="*/ 125 w 1040"/>
                <a:gd name="T67" fmla="*/ 763 h 1719"/>
                <a:gd name="T68" fmla="*/ 115 w 1040"/>
                <a:gd name="T69" fmla="*/ 701 h 1719"/>
                <a:gd name="T70" fmla="*/ 116 w 1040"/>
                <a:gd name="T71" fmla="*/ 664 h 1719"/>
                <a:gd name="T72" fmla="*/ 110 w 1040"/>
                <a:gd name="T73" fmla="*/ 594 h 1719"/>
                <a:gd name="T74" fmla="*/ 103 w 1040"/>
                <a:gd name="T75" fmla="*/ 556 h 1719"/>
                <a:gd name="T76" fmla="*/ 111 w 1040"/>
                <a:gd name="T77" fmla="*/ 529 h 1719"/>
                <a:gd name="T78" fmla="*/ 103 w 1040"/>
                <a:gd name="T79" fmla="*/ 511 h 1719"/>
                <a:gd name="T80" fmla="*/ 77 w 1040"/>
                <a:gd name="T81" fmla="*/ 501 h 1719"/>
                <a:gd name="T82" fmla="*/ 79 w 1040"/>
                <a:gd name="T83" fmla="*/ 481 h 1719"/>
                <a:gd name="T84" fmla="*/ 87 w 1040"/>
                <a:gd name="T85" fmla="*/ 437 h 1719"/>
                <a:gd name="T86" fmla="*/ 46 w 1040"/>
                <a:gd name="T87" fmla="*/ 354 h 1719"/>
                <a:gd name="T88" fmla="*/ 22 w 1040"/>
                <a:gd name="T89" fmla="*/ 307 h 1719"/>
                <a:gd name="T90" fmla="*/ 19 w 1040"/>
                <a:gd name="T91" fmla="*/ 205 h 1719"/>
                <a:gd name="T92" fmla="*/ 58 w 1040"/>
                <a:gd name="T93" fmla="*/ 99 h 1719"/>
                <a:gd name="T94" fmla="*/ 88 w 1040"/>
                <a:gd name="T95" fmla="*/ 37 h 1719"/>
                <a:gd name="T96" fmla="*/ 175 w 1040"/>
                <a:gd name="T97" fmla="*/ 43 h 1719"/>
                <a:gd name="T98" fmla="*/ 322 w 1040"/>
                <a:gd name="T99" fmla="*/ 30 h 1719"/>
                <a:gd name="T100" fmla="*/ 422 w 1040"/>
                <a:gd name="T101" fmla="*/ 33 h 1719"/>
                <a:gd name="T102" fmla="*/ 595 w 1040"/>
                <a:gd name="T103" fmla="*/ 43 h 1719"/>
                <a:gd name="T104" fmla="*/ 679 w 1040"/>
                <a:gd name="T105" fmla="*/ 37 h 1719"/>
                <a:gd name="T106" fmla="*/ 827 w 1040"/>
                <a:gd name="T107" fmla="*/ 36 h 1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40" h="1719">
                  <a:moveTo>
                    <a:pt x="824" y="33"/>
                  </a:moveTo>
                  <a:cubicBezTo>
                    <a:pt x="837" y="32"/>
                    <a:pt x="855" y="0"/>
                    <a:pt x="883" y="18"/>
                  </a:cubicBezTo>
                  <a:cubicBezTo>
                    <a:pt x="913" y="31"/>
                    <a:pt x="960" y="98"/>
                    <a:pt x="974" y="136"/>
                  </a:cubicBezTo>
                  <a:cubicBezTo>
                    <a:pt x="988" y="174"/>
                    <a:pt x="979" y="206"/>
                    <a:pt x="968" y="246"/>
                  </a:cubicBezTo>
                  <a:cubicBezTo>
                    <a:pt x="967" y="262"/>
                    <a:pt x="908" y="362"/>
                    <a:pt x="910" y="378"/>
                  </a:cubicBezTo>
                  <a:cubicBezTo>
                    <a:pt x="899" y="403"/>
                    <a:pt x="891" y="406"/>
                    <a:pt x="893" y="414"/>
                  </a:cubicBezTo>
                  <a:cubicBezTo>
                    <a:pt x="895" y="422"/>
                    <a:pt x="915" y="421"/>
                    <a:pt x="922" y="427"/>
                  </a:cubicBezTo>
                  <a:cubicBezTo>
                    <a:pt x="928" y="440"/>
                    <a:pt x="932" y="438"/>
                    <a:pt x="935" y="453"/>
                  </a:cubicBezTo>
                  <a:cubicBezTo>
                    <a:pt x="937" y="460"/>
                    <a:pt x="916" y="461"/>
                    <a:pt x="911" y="466"/>
                  </a:cubicBezTo>
                  <a:cubicBezTo>
                    <a:pt x="906" y="471"/>
                    <a:pt x="907" y="462"/>
                    <a:pt x="905" y="484"/>
                  </a:cubicBezTo>
                  <a:cubicBezTo>
                    <a:pt x="903" y="498"/>
                    <a:pt x="900" y="577"/>
                    <a:pt x="901" y="598"/>
                  </a:cubicBezTo>
                  <a:cubicBezTo>
                    <a:pt x="902" y="619"/>
                    <a:pt x="911" y="601"/>
                    <a:pt x="914" y="613"/>
                  </a:cubicBezTo>
                  <a:cubicBezTo>
                    <a:pt x="917" y="625"/>
                    <a:pt x="919" y="653"/>
                    <a:pt x="919" y="669"/>
                  </a:cubicBezTo>
                  <a:cubicBezTo>
                    <a:pt x="920" y="699"/>
                    <a:pt x="915" y="699"/>
                    <a:pt x="916" y="711"/>
                  </a:cubicBezTo>
                  <a:cubicBezTo>
                    <a:pt x="917" y="723"/>
                    <a:pt x="925" y="722"/>
                    <a:pt x="925" y="741"/>
                  </a:cubicBezTo>
                  <a:cubicBezTo>
                    <a:pt x="925" y="760"/>
                    <a:pt x="919" y="784"/>
                    <a:pt x="919" y="825"/>
                  </a:cubicBezTo>
                  <a:cubicBezTo>
                    <a:pt x="919" y="878"/>
                    <a:pt x="915" y="942"/>
                    <a:pt x="922" y="985"/>
                  </a:cubicBezTo>
                  <a:cubicBezTo>
                    <a:pt x="929" y="1028"/>
                    <a:pt x="949" y="1044"/>
                    <a:pt x="959" y="1085"/>
                  </a:cubicBezTo>
                  <a:cubicBezTo>
                    <a:pt x="965" y="1146"/>
                    <a:pt x="970" y="1187"/>
                    <a:pt x="979" y="1233"/>
                  </a:cubicBezTo>
                  <a:cubicBezTo>
                    <a:pt x="988" y="1279"/>
                    <a:pt x="1004" y="1291"/>
                    <a:pt x="1011" y="1361"/>
                  </a:cubicBezTo>
                  <a:cubicBezTo>
                    <a:pt x="1016" y="1416"/>
                    <a:pt x="1040" y="1599"/>
                    <a:pt x="1023" y="1653"/>
                  </a:cubicBezTo>
                  <a:cubicBezTo>
                    <a:pt x="1006" y="1668"/>
                    <a:pt x="939" y="1680"/>
                    <a:pt x="907" y="1685"/>
                  </a:cubicBezTo>
                  <a:cubicBezTo>
                    <a:pt x="884" y="1719"/>
                    <a:pt x="859" y="1663"/>
                    <a:pt x="831" y="1685"/>
                  </a:cubicBezTo>
                  <a:cubicBezTo>
                    <a:pt x="795" y="1713"/>
                    <a:pt x="818" y="1695"/>
                    <a:pt x="747" y="1701"/>
                  </a:cubicBezTo>
                  <a:cubicBezTo>
                    <a:pt x="682" y="1703"/>
                    <a:pt x="549" y="1688"/>
                    <a:pt x="439" y="1689"/>
                  </a:cubicBezTo>
                  <a:cubicBezTo>
                    <a:pt x="329" y="1690"/>
                    <a:pt x="156" y="1705"/>
                    <a:pt x="87" y="1705"/>
                  </a:cubicBezTo>
                  <a:cubicBezTo>
                    <a:pt x="68" y="1692"/>
                    <a:pt x="46" y="1692"/>
                    <a:pt x="23" y="1689"/>
                  </a:cubicBezTo>
                  <a:cubicBezTo>
                    <a:pt x="8" y="1667"/>
                    <a:pt x="18" y="1643"/>
                    <a:pt x="3" y="1621"/>
                  </a:cubicBezTo>
                  <a:cubicBezTo>
                    <a:pt x="0" y="1594"/>
                    <a:pt x="12" y="1581"/>
                    <a:pt x="15" y="1525"/>
                  </a:cubicBezTo>
                  <a:cubicBezTo>
                    <a:pt x="18" y="1469"/>
                    <a:pt x="18" y="1348"/>
                    <a:pt x="23" y="1285"/>
                  </a:cubicBezTo>
                  <a:cubicBezTo>
                    <a:pt x="26" y="1229"/>
                    <a:pt x="30" y="1195"/>
                    <a:pt x="47" y="1145"/>
                  </a:cubicBezTo>
                  <a:cubicBezTo>
                    <a:pt x="51" y="1105"/>
                    <a:pt x="101" y="1029"/>
                    <a:pt x="112" y="984"/>
                  </a:cubicBezTo>
                  <a:cubicBezTo>
                    <a:pt x="123" y="939"/>
                    <a:pt x="114" y="910"/>
                    <a:pt x="116" y="873"/>
                  </a:cubicBezTo>
                  <a:cubicBezTo>
                    <a:pt x="118" y="836"/>
                    <a:pt x="125" y="792"/>
                    <a:pt x="125" y="763"/>
                  </a:cubicBezTo>
                  <a:cubicBezTo>
                    <a:pt x="125" y="710"/>
                    <a:pt x="116" y="717"/>
                    <a:pt x="115" y="701"/>
                  </a:cubicBezTo>
                  <a:cubicBezTo>
                    <a:pt x="114" y="685"/>
                    <a:pt x="117" y="682"/>
                    <a:pt x="116" y="664"/>
                  </a:cubicBezTo>
                  <a:cubicBezTo>
                    <a:pt x="115" y="646"/>
                    <a:pt x="112" y="612"/>
                    <a:pt x="110" y="594"/>
                  </a:cubicBezTo>
                  <a:cubicBezTo>
                    <a:pt x="108" y="576"/>
                    <a:pt x="103" y="567"/>
                    <a:pt x="103" y="556"/>
                  </a:cubicBezTo>
                  <a:cubicBezTo>
                    <a:pt x="103" y="545"/>
                    <a:pt x="111" y="536"/>
                    <a:pt x="111" y="529"/>
                  </a:cubicBezTo>
                  <a:cubicBezTo>
                    <a:pt x="111" y="522"/>
                    <a:pt x="109" y="516"/>
                    <a:pt x="103" y="511"/>
                  </a:cubicBezTo>
                  <a:cubicBezTo>
                    <a:pt x="97" y="506"/>
                    <a:pt x="81" y="506"/>
                    <a:pt x="77" y="501"/>
                  </a:cubicBezTo>
                  <a:cubicBezTo>
                    <a:pt x="73" y="496"/>
                    <a:pt x="77" y="492"/>
                    <a:pt x="79" y="481"/>
                  </a:cubicBezTo>
                  <a:cubicBezTo>
                    <a:pt x="71" y="466"/>
                    <a:pt x="92" y="458"/>
                    <a:pt x="87" y="437"/>
                  </a:cubicBezTo>
                  <a:cubicBezTo>
                    <a:pt x="82" y="416"/>
                    <a:pt x="57" y="376"/>
                    <a:pt x="46" y="354"/>
                  </a:cubicBezTo>
                  <a:cubicBezTo>
                    <a:pt x="35" y="332"/>
                    <a:pt x="26" y="332"/>
                    <a:pt x="22" y="307"/>
                  </a:cubicBezTo>
                  <a:cubicBezTo>
                    <a:pt x="18" y="282"/>
                    <a:pt x="13" y="240"/>
                    <a:pt x="19" y="205"/>
                  </a:cubicBezTo>
                  <a:cubicBezTo>
                    <a:pt x="20" y="168"/>
                    <a:pt x="48" y="126"/>
                    <a:pt x="58" y="99"/>
                  </a:cubicBezTo>
                  <a:cubicBezTo>
                    <a:pt x="69" y="71"/>
                    <a:pt x="69" y="46"/>
                    <a:pt x="88" y="37"/>
                  </a:cubicBezTo>
                  <a:cubicBezTo>
                    <a:pt x="107" y="28"/>
                    <a:pt x="136" y="44"/>
                    <a:pt x="175" y="43"/>
                  </a:cubicBezTo>
                  <a:cubicBezTo>
                    <a:pt x="214" y="42"/>
                    <a:pt x="281" y="32"/>
                    <a:pt x="322" y="30"/>
                  </a:cubicBezTo>
                  <a:cubicBezTo>
                    <a:pt x="377" y="31"/>
                    <a:pt x="377" y="31"/>
                    <a:pt x="422" y="33"/>
                  </a:cubicBezTo>
                  <a:cubicBezTo>
                    <a:pt x="467" y="35"/>
                    <a:pt x="552" y="42"/>
                    <a:pt x="595" y="43"/>
                  </a:cubicBezTo>
                  <a:cubicBezTo>
                    <a:pt x="656" y="42"/>
                    <a:pt x="640" y="38"/>
                    <a:pt x="679" y="37"/>
                  </a:cubicBezTo>
                  <a:cubicBezTo>
                    <a:pt x="718" y="36"/>
                    <a:pt x="810" y="37"/>
                    <a:pt x="827" y="36"/>
                  </a:cubicBezTo>
                </a:path>
              </a:pathLst>
            </a:custGeom>
            <a:solidFill>
              <a:srgbClr val="333333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44" name="Freeform 972"/>
            <p:cNvSpPr>
              <a:spLocks/>
            </p:cNvSpPr>
            <p:nvPr/>
          </p:nvSpPr>
          <p:spPr bwMode="auto">
            <a:xfrm>
              <a:off x="1352" y="2991"/>
              <a:ext cx="494" cy="810"/>
            </a:xfrm>
            <a:custGeom>
              <a:avLst/>
              <a:gdLst>
                <a:gd name="T0" fmla="*/ 809 w 1002"/>
                <a:gd name="T1" fmla="*/ 195 h 1679"/>
                <a:gd name="T2" fmla="*/ 809 w 1002"/>
                <a:gd name="T3" fmla="*/ 222 h 1679"/>
                <a:gd name="T4" fmla="*/ 713 w 1002"/>
                <a:gd name="T5" fmla="*/ 171 h 1679"/>
                <a:gd name="T6" fmla="*/ 791 w 1002"/>
                <a:gd name="T7" fmla="*/ 222 h 1679"/>
                <a:gd name="T8" fmla="*/ 794 w 1002"/>
                <a:gd name="T9" fmla="*/ 273 h 1679"/>
                <a:gd name="T10" fmla="*/ 743 w 1002"/>
                <a:gd name="T11" fmla="*/ 339 h 1679"/>
                <a:gd name="T12" fmla="*/ 707 w 1002"/>
                <a:gd name="T13" fmla="*/ 333 h 1679"/>
                <a:gd name="T14" fmla="*/ 749 w 1002"/>
                <a:gd name="T15" fmla="*/ 360 h 1679"/>
                <a:gd name="T16" fmla="*/ 746 w 1002"/>
                <a:gd name="T17" fmla="*/ 465 h 1679"/>
                <a:gd name="T18" fmla="*/ 713 w 1002"/>
                <a:gd name="T19" fmla="*/ 492 h 1679"/>
                <a:gd name="T20" fmla="*/ 722 w 1002"/>
                <a:gd name="T21" fmla="*/ 636 h 1679"/>
                <a:gd name="T22" fmla="*/ 677 w 1002"/>
                <a:gd name="T23" fmla="*/ 618 h 1679"/>
                <a:gd name="T24" fmla="*/ 728 w 1002"/>
                <a:gd name="T25" fmla="*/ 672 h 1679"/>
                <a:gd name="T26" fmla="*/ 707 w 1002"/>
                <a:gd name="T27" fmla="*/ 732 h 1679"/>
                <a:gd name="T28" fmla="*/ 647 w 1002"/>
                <a:gd name="T29" fmla="*/ 693 h 1679"/>
                <a:gd name="T30" fmla="*/ 686 w 1002"/>
                <a:gd name="T31" fmla="*/ 822 h 1679"/>
                <a:gd name="T32" fmla="*/ 665 w 1002"/>
                <a:gd name="T33" fmla="*/ 867 h 1679"/>
                <a:gd name="T34" fmla="*/ 608 w 1002"/>
                <a:gd name="T35" fmla="*/ 852 h 1679"/>
                <a:gd name="T36" fmla="*/ 557 w 1002"/>
                <a:gd name="T37" fmla="*/ 819 h 1679"/>
                <a:gd name="T38" fmla="*/ 551 w 1002"/>
                <a:gd name="T39" fmla="*/ 825 h 1679"/>
                <a:gd name="T40" fmla="*/ 611 w 1002"/>
                <a:gd name="T41" fmla="*/ 969 h 1679"/>
                <a:gd name="T42" fmla="*/ 344 w 1002"/>
                <a:gd name="T43" fmla="*/ 1398 h 1679"/>
                <a:gd name="T44" fmla="*/ 167 w 1002"/>
                <a:gd name="T45" fmla="*/ 1494 h 1679"/>
                <a:gd name="T46" fmla="*/ 20 w 1002"/>
                <a:gd name="T47" fmla="*/ 1353 h 1679"/>
                <a:gd name="T48" fmla="*/ 14 w 1002"/>
                <a:gd name="T49" fmla="*/ 1641 h 1679"/>
                <a:gd name="T50" fmla="*/ 191 w 1002"/>
                <a:gd name="T51" fmla="*/ 1659 h 1679"/>
                <a:gd name="T52" fmla="*/ 743 w 1002"/>
                <a:gd name="T53" fmla="*/ 1662 h 1679"/>
                <a:gd name="T54" fmla="*/ 857 w 1002"/>
                <a:gd name="T55" fmla="*/ 1644 h 1679"/>
                <a:gd name="T56" fmla="*/ 980 w 1002"/>
                <a:gd name="T57" fmla="*/ 1587 h 1679"/>
                <a:gd name="T58" fmla="*/ 947 w 1002"/>
                <a:gd name="T59" fmla="*/ 1251 h 1679"/>
                <a:gd name="T60" fmla="*/ 908 w 1002"/>
                <a:gd name="T61" fmla="*/ 1029 h 1679"/>
                <a:gd name="T62" fmla="*/ 878 w 1002"/>
                <a:gd name="T63" fmla="*/ 666 h 1679"/>
                <a:gd name="T64" fmla="*/ 866 w 1002"/>
                <a:gd name="T65" fmla="*/ 474 h 1679"/>
                <a:gd name="T66" fmla="*/ 866 w 1002"/>
                <a:gd name="T67" fmla="*/ 402 h 1679"/>
                <a:gd name="T68" fmla="*/ 896 w 1002"/>
                <a:gd name="T69" fmla="*/ 318 h 1679"/>
                <a:gd name="T70" fmla="*/ 920 w 1002"/>
                <a:gd name="T71" fmla="*/ 90 h 1679"/>
                <a:gd name="T72" fmla="*/ 857 w 1002"/>
                <a:gd name="T73" fmla="*/ 0 h 1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2" h="1679">
                  <a:moveTo>
                    <a:pt x="824" y="12"/>
                  </a:moveTo>
                  <a:cubicBezTo>
                    <a:pt x="821" y="149"/>
                    <a:pt x="833" y="124"/>
                    <a:pt x="809" y="195"/>
                  </a:cubicBezTo>
                  <a:cubicBezTo>
                    <a:pt x="811" y="198"/>
                    <a:pt x="815" y="200"/>
                    <a:pt x="815" y="204"/>
                  </a:cubicBezTo>
                  <a:cubicBezTo>
                    <a:pt x="815" y="210"/>
                    <a:pt x="809" y="222"/>
                    <a:pt x="809" y="222"/>
                  </a:cubicBezTo>
                  <a:cubicBezTo>
                    <a:pt x="793" y="217"/>
                    <a:pt x="788" y="213"/>
                    <a:pt x="770" y="210"/>
                  </a:cubicBezTo>
                  <a:cubicBezTo>
                    <a:pt x="751" y="197"/>
                    <a:pt x="733" y="181"/>
                    <a:pt x="713" y="171"/>
                  </a:cubicBezTo>
                  <a:cubicBezTo>
                    <a:pt x="702" y="204"/>
                    <a:pt x="741" y="206"/>
                    <a:pt x="764" y="213"/>
                  </a:cubicBezTo>
                  <a:cubicBezTo>
                    <a:pt x="773" y="216"/>
                    <a:pt x="791" y="222"/>
                    <a:pt x="791" y="222"/>
                  </a:cubicBezTo>
                  <a:cubicBezTo>
                    <a:pt x="799" y="234"/>
                    <a:pt x="808" y="233"/>
                    <a:pt x="818" y="243"/>
                  </a:cubicBezTo>
                  <a:cubicBezTo>
                    <a:pt x="805" y="253"/>
                    <a:pt x="801" y="259"/>
                    <a:pt x="794" y="273"/>
                  </a:cubicBezTo>
                  <a:cubicBezTo>
                    <a:pt x="792" y="295"/>
                    <a:pt x="796" y="348"/>
                    <a:pt x="770" y="357"/>
                  </a:cubicBezTo>
                  <a:cubicBezTo>
                    <a:pt x="757" y="353"/>
                    <a:pt x="753" y="347"/>
                    <a:pt x="743" y="339"/>
                  </a:cubicBezTo>
                  <a:cubicBezTo>
                    <a:pt x="737" y="334"/>
                    <a:pt x="729" y="333"/>
                    <a:pt x="722" y="330"/>
                  </a:cubicBezTo>
                  <a:cubicBezTo>
                    <a:pt x="717" y="331"/>
                    <a:pt x="710" y="329"/>
                    <a:pt x="707" y="333"/>
                  </a:cubicBezTo>
                  <a:cubicBezTo>
                    <a:pt x="705" y="336"/>
                    <a:pt x="710" y="339"/>
                    <a:pt x="713" y="342"/>
                  </a:cubicBezTo>
                  <a:cubicBezTo>
                    <a:pt x="723" y="352"/>
                    <a:pt x="738" y="352"/>
                    <a:pt x="749" y="360"/>
                  </a:cubicBezTo>
                  <a:cubicBezTo>
                    <a:pt x="753" y="371"/>
                    <a:pt x="760" y="376"/>
                    <a:pt x="764" y="387"/>
                  </a:cubicBezTo>
                  <a:cubicBezTo>
                    <a:pt x="761" y="415"/>
                    <a:pt x="758" y="440"/>
                    <a:pt x="746" y="465"/>
                  </a:cubicBezTo>
                  <a:cubicBezTo>
                    <a:pt x="742" y="472"/>
                    <a:pt x="747" y="485"/>
                    <a:pt x="740" y="489"/>
                  </a:cubicBezTo>
                  <a:cubicBezTo>
                    <a:pt x="732" y="494"/>
                    <a:pt x="722" y="491"/>
                    <a:pt x="713" y="492"/>
                  </a:cubicBezTo>
                  <a:cubicBezTo>
                    <a:pt x="719" y="511"/>
                    <a:pt x="726" y="510"/>
                    <a:pt x="746" y="513"/>
                  </a:cubicBezTo>
                  <a:cubicBezTo>
                    <a:pt x="743" y="547"/>
                    <a:pt x="743" y="605"/>
                    <a:pt x="722" y="636"/>
                  </a:cubicBezTo>
                  <a:cubicBezTo>
                    <a:pt x="718" y="624"/>
                    <a:pt x="714" y="619"/>
                    <a:pt x="704" y="612"/>
                  </a:cubicBezTo>
                  <a:cubicBezTo>
                    <a:pt x="695" y="614"/>
                    <a:pt x="680" y="609"/>
                    <a:pt x="677" y="618"/>
                  </a:cubicBezTo>
                  <a:cubicBezTo>
                    <a:pt x="673" y="628"/>
                    <a:pt x="698" y="641"/>
                    <a:pt x="704" y="645"/>
                  </a:cubicBezTo>
                  <a:cubicBezTo>
                    <a:pt x="711" y="658"/>
                    <a:pt x="718" y="662"/>
                    <a:pt x="728" y="672"/>
                  </a:cubicBezTo>
                  <a:cubicBezTo>
                    <a:pt x="732" y="684"/>
                    <a:pt x="718" y="705"/>
                    <a:pt x="710" y="717"/>
                  </a:cubicBezTo>
                  <a:cubicBezTo>
                    <a:pt x="709" y="722"/>
                    <a:pt x="711" y="729"/>
                    <a:pt x="707" y="732"/>
                  </a:cubicBezTo>
                  <a:cubicBezTo>
                    <a:pt x="702" y="735"/>
                    <a:pt x="693" y="718"/>
                    <a:pt x="692" y="717"/>
                  </a:cubicBezTo>
                  <a:cubicBezTo>
                    <a:pt x="678" y="705"/>
                    <a:pt x="662" y="703"/>
                    <a:pt x="647" y="693"/>
                  </a:cubicBezTo>
                  <a:cubicBezTo>
                    <a:pt x="662" y="715"/>
                    <a:pt x="685" y="731"/>
                    <a:pt x="701" y="753"/>
                  </a:cubicBezTo>
                  <a:cubicBezTo>
                    <a:pt x="699" y="788"/>
                    <a:pt x="707" y="801"/>
                    <a:pt x="686" y="822"/>
                  </a:cubicBezTo>
                  <a:cubicBezTo>
                    <a:pt x="681" y="837"/>
                    <a:pt x="682" y="849"/>
                    <a:pt x="668" y="858"/>
                  </a:cubicBezTo>
                  <a:cubicBezTo>
                    <a:pt x="667" y="861"/>
                    <a:pt x="668" y="865"/>
                    <a:pt x="665" y="867"/>
                  </a:cubicBezTo>
                  <a:cubicBezTo>
                    <a:pt x="660" y="871"/>
                    <a:pt x="647" y="873"/>
                    <a:pt x="647" y="873"/>
                  </a:cubicBezTo>
                  <a:cubicBezTo>
                    <a:pt x="630" y="867"/>
                    <a:pt x="622" y="862"/>
                    <a:pt x="608" y="852"/>
                  </a:cubicBezTo>
                  <a:cubicBezTo>
                    <a:pt x="601" y="841"/>
                    <a:pt x="593" y="838"/>
                    <a:pt x="581" y="834"/>
                  </a:cubicBezTo>
                  <a:cubicBezTo>
                    <a:pt x="571" y="820"/>
                    <a:pt x="578" y="826"/>
                    <a:pt x="557" y="819"/>
                  </a:cubicBezTo>
                  <a:cubicBezTo>
                    <a:pt x="554" y="818"/>
                    <a:pt x="548" y="816"/>
                    <a:pt x="548" y="816"/>
                  </a:cubicBezTo>
                  <a:cubicBezTo>
                    <a:pt x="506" y="822"/>
                    <a:pt x="536" y="820"/>
                    <a:pt x="551" y="825"/>
                  </a:cubicBezTo>
                  <a:cubicBezTo>
                    <a:pt x="579" y="846"/>
                    <a:pt x="613" y="868"/>
                    <a:pt x="647" y="879"/>
                  </a:cubicBezTo>
                  <a:cubicBezTo>
                    <a:pt x="656" y="905"/>
                    <a:pt x="666" y="842"/>
                    <a:pt x="611" y="969"/>
                  </a:cubicBezTo>
                  <a:cubicBezTo>
                    <a:pt x="582" y="1016"/>
                    <a:pt x="520" y="1090"/>
                    <a:pt x="476" y="1161"/>
                  </a:cubicBezTo>
                  <a:cubicBezTo>
                    <a:pt x="432" y="1232"/>
                    <a:pt x="387" y="1346"/>
                    <a:pt x="344" y="1398"/>
                  </a:cubicBezTo>
                  <a:cubicBezTo>
                    <a:pt x="301" y="1450"/>
                    <a:pt x="244" y="1457"/>
                    <a:pt x="215" y="1473"/>
                  </a:cubicBezTo>
                  <a:cubicBezTo>
                    <a:pt x="186" y="1489"/>
                    <a:pt x="186" y="1497"/>
                    <a:pt x="167" y="1494"/>
                  </a:cubicBezTo>
                  <a:cubicBezTo>
                    <a:pt x="148" y="1491"/>
                    <a:pt x="125" y="1478"/>
                    <a:pt x="101" y="1455"/>
                  </a:cubicBezTo>
                  <a:cubicBezTo>
                    <a:pt x="77" y="1432"/>
                    <a:pt x="36" y="1336"/>
                    <a:pt x="20" y="1353"/>
                  </a:cubicBezTo>
                  <a:cubicBezTo>
                    <a:pt x="4" y="1370"/>
                    <a:pt x="3" y="1509"/>
                    <a:pt x="2" y="1557"/>
                  </a:cubicBezTo>
                  <a:cubicBezTo>
                    <a:pt x="1" y="1605"/>
                    <a:pt x="0" y="1623"/>
                    <a:pt x="14" y="1641"/>
                  </a:cubicBezTo>
                  <a:cubicBezTo>
                    <a:pt x="28" y="1659"/>
                    <a:pt x="57" y="1662"/>
                    <a:pt x="86" y="1665"/>
                  </a:cubicBezTo>
                  <a:cubicBezTo>
                    <a:pt x="115" y="1668"/>
                    <a:pt x="111" y="1662"/>
                    <a:pt x="191" y="1659"/>
                  </a:cubicBezTo>
                  <a:cubicBezTo>
                    <a:pt x="271" y="1656"/>
                    <a:pt x="474" y="1650"/>
                    <a:pt x="566" y="1650"/>
                  </a:cubicBezTo>
                  <a:cubicBezTo>
                    <a:pt x="658" y="1650"/>
                    <a:pt x="702" y="1664"/>
                    <a:pt x="743" y="1662"/>
                  </a:cubicBezTo>
                  <a:cubicBezTo>
                    <a:pt x="784" y="1660"/>
                    <a:pt x="793" y="1644"/>
                    <a:pt x="812" y="1641"/>
                  </a:cubicBezTo>
                  <a:cubicBezTo>
                    <a:pt x="831" y="1638"/>
                    <a:pt x="834" y="1646"/>
                    <a:pt x="857" y="1644"/>
                  </a:cubicBezTo>
                  <a:cubicBezTo>
                    <a:pt x="880" y="1642"/>
                    <a:pt x="930" y="1635"/>
                    <a:pt x="950" y="1626"/>
                  </a:cubicBezTo>
                  <a:cubicBezTo>
                    <a:pt x="970" y="1617"/>
                    <a:pt x="977" y="1636"/>
                    <a:pt x="980" y="1587"/>
                  </a:cubicBezTo>
                  <a:cubicBezTo>
                    <a:pt x="1002" y="1679"/>
                    <a:pt x="973" y="1388"/>
                    <a:pt x="968" y="1332"/>
                  </a:cubicBezTo>
                  <a:cubicBezTo>
                    <a:pt x="963" y="1276"/>
                    <a:pt x="955" y="1290"/>
                    <a:pt x="947" y="1251"/>
                  </a:cubicBezTo>
                  <a:cubicBezTo>
                    <a:pt x="939" y="1212"/>
                    <a:pt x="923" y="1132"/>
                    <a:pt x="917" y="1095"/>
                  </a:cubicBezTo>
                  <a:cubicBezTo>
                    <a:pt x="911" y="1058"/>
                    <a:pt x="914" y="1055"/>
                    <a:pt x="908" y="1029"/>
                  </a:cubicBezTo>
                  <a:cubicBezTo>
                    <a:pt x="902" y="1003"/>
                    <a:pt x="886" y="999"/>
                    <a:pt x="881" y="939"/>
                  </a:cubicBezTo>
                  <a:cubicBezTo>
                    <a:pt x="879" y="848"/>
                    <a:pt x="880" y="757"/>
                    <a:pt x="878" y="666"/>
                  </a:cubicBezTo>
                  <a:cubicBezTo>
                    <a:pt x="876" y="599"/>
                    <a:pt x="890" y="612"/>
                    <a:pt x="863" y="594"/>
                  </a:cubicBezTo>
                  <a:cubicBezTo>
                    <a:pt x="859" y="568"/>
                    <a:pt x="861" y="501"/>
                    <a:pt x="866" y="474"/>
                  </a:cubicBezTo>
                  <a:cubicBezTo>
                    <a:pt x="871" y="447"/>
                    <a:pt x="896" y="444"/>
                    <a:pt x="896" y="432"/>
                  </a:cubicBezTo>
                  <a:cubicBezTo>
                    <a:pt x="892" y="416"/>
                    <a:pt x="879" y="413"/>
                    <a:pt x="866" y="402"/>
                  </a:cubicBezTo>
                  <a:cubicBezTo>
                    <a:pt x="860" y="396"/>
                    <a:pt x="860" y="381"/>
                    <a:pt x="860" y="381"/>
                  </a:cubicBezTo>
                  <a:cubicBezTo>
                    <a:pt x="865" y="367"/>
                    <a:pt x="882" y="350"/>
                    <a:pt x="896" y="318"/>
                  </a:cubicBezTo>
                  <a:cubicBezTo>
                    <a:pt x="907" y="292"/>
                    <a:pt x="932" y="199"/>
                    <a:pt x="941" y="171"/>
                  </a:cubicBezTo>
                  <a:cubicBezTo>
                    <a:pt x="945" y="133"/>
                    <a:pt x="926" y="114"/>
                    <a:pt x="920" y="90"/>
                  </a:cubicBezTo>
                  <a:cubicBezTo>
                    <a:pt x="908" y="72"/>
                    <a:pt x="913" y="69"/>
                    <a:pt x="902" y="51"/>
                  </a:cubicBezTo>
                  <a:cubicBezTo>
                    <a:pt x="898" y="35"/>
                    <a:pt x="874" y="6"/>
                    <a:pt x="857" y="0"/>
                  </a:cubicBezTo>
                  <a:cubicBezTo>
                    <a:pt x="848" y="2"/>
                    <a:pt x="802" y="5"/>
                    <a:pt x="824" y="12"/>
                  </a:cubicBezTo>
                  <a:close/>
                </a:path>
              </a:pathLst>
            </a:custGeom>
            <a:solidFill>
              <a:srgbClr val="978A51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chemeClr val="bg1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45" name="Freeform 973"/>
            <p:cNvSpPr>
              <a:spLocks/>
            </p:cNvSpPr>
            <p:nvPr/>
          </p:nvSpPr>
          <p:spPr bwMode="auto">
            <a:xfrm>
              <a:off x="1344" y="2991"/>
              <a:ext cx="346" cy="804"/>
            </a:xfrm>
            <a:custGeom>
              <a:avLst/>
              <a:gdLst>
                <a:gd name="T0" fmla="*/ 91 w 703"/>
                <a:gd name="T1" fmla="*/ 56 h 1666"/>
                <a:gd name="T2" fmla="*/ 67 w 703"/>
                <a:gd name="T3" fmla="*/ 137 h 1666"/>
                <a:gd name="T4" fmla="*/ 232 w 703"/>
                <a:gd name="T5" fmla="*/ 152 h 1666"/>
                <a:gd name="T6" fmla="*/ 79 w 703"/>
                <a:gd name="T7" fmla="*/ 293 h 1666"/>
                <a:gd name="T8" fmla="*/ 199 w 703"/>
                <a:gd name="T9" fmla="*/ 293 h 1666"/>
                <a:gd name="T10" fmla="*/ 259 w 703"/>
                <a:gd name="T11" fmla="*/ 278 h 1666"/>
                <a:gd name="T12" fmla="*/ 244 w 703"/>
                <a:gd name="T13" fmla="*/ 293 h 1666"/>
                <a:gd name="T14" fmla="*/ 100 w 703"/>
                <a:gd name="T15" fmla="*/ 353 h 1666"/>
                <a:gd name="T16" fmla="*/ 169 w 703"/>
                <a:gd name="T17" fmla="*/ 488 h 1666"/>
                <a:gd name="T18" fmla="*/ 301 w 703"/>
                <a:gd name="T19" fmla="*/ 440 h 1666"/>
                <a:gd name="T20" fmla="*/ 364 w 703"/>
                <a:gd name="T21" fmla="*/ 371 h 1666"/>
                <a:gd name="T22" fmla="*/ 457 w 703"/>
                <a:gd name="T23" fmla="*/ 260 h 1666"/>
                <a:gd name="T24" fmla="*/ 415 w 703"/>
                <a:gd name="T25" fmla="*/ 329 h 1666"/>
                <a:gd name="T26" fmla="*/ 280 w 703"/>
                <a:gd name="T27" fmla="*/ 461 h 1666"/>
                <a:gd name="T28" fmla="*/ 142 w 703"/>
                <a:gd name="T29" fmla="*/ 572 h 1666"/>
                <a:gd name="T30" fmla="*/ 169 w 703"/>
                <a:gd name="T31" fmla="*/ 713 h 1666"/>
                <a:gd name="T32" fmla="*/ 274 w 703"/>
                <a:gd name="T33" fmla="*/ 650 h 1666"/>
                <a:gd name="T34" fmla="*/ 397 w 703"/>
                <a:gd name="T35" fmla="*/ 548 h 1666"/>
                <a:gd name="T36" fmla="*/ 457 w 703"/>
                <a:gd name="T37" fmla="*/ 476 h 1666"/>
                <a:gd name="T38" fmla="*/ 508 w 703"/>
                <a:gd name="T39" fmla="*/ 368 h 1666"/>
                <a:gd name="T40" fmla="*/ 406 w 703"/>
                <a:gd name="T41" fmla="*/ 557 h 1666"/>
                <a:gd name="T42" fmla="*/ 343 w 703"/>
                <a:gd name="T43" fmla="*/ 611 h 1666"/>
                <a:gd name="T44" fmla="*/ 199 w 703"/>
                <a:gd name="T45" fmla="*/ 710 h 1666"/>
                <a:gd name="T46" fmla="*/ 148 w 703"/>
                <a:gd name="T47" fmla="*/ 746 h 1666"/>
                <a:gd name="T48" fmla="*/ 139 w 703"/>
                <a:gd name="T49" fmla="*/ 839 h 1666"/>
                <a:gd name="T50" fmla="*/ 211 w 703"/>
                <a:gd name="T51" fmla="*/ 818 h 1666"/>
                <a:gd name="T52" fmla="*/ 292 w 703"/>
                <a:gd name="T53" fmla="*/ 785 h 1666"/>
                <a:gd name="T54" fmla="*/ 331 w 703"/>
                <a:gd name="T55" fmla="*/ 764 h 1666"/>
                <a:gd name="T56" fmla="*/ 379 w 703"/>
                <a:gd name="T57" fmla="*/ 731 h 1666"/>
                <a:gd name="T58" fmla="*/ 457 w 703"/>
                <a:gd name="T59" fmla="*/ 647 h 1666"/>
                <a:gd name="T60" fmla="*/ 526 w 703"/>
                <a:gd name="T61" fmla="*/ 515 h 1666"/>
                <a:gd name="T62" fmla="*/ 460 w 703"/>
                <a:gd name="T63" fmla="*/ 638 h 1666"/>
                <a:gd name="T64" fmla="*/ 265 w 703"/>
                <a:gd name="T65" fmla="*/ 824 h 1666"/>
                <a:gd name="T66" fmla="*/ 238 w 703"/>
                <a:gd name="T67" fmla="*/ 899 h 1666"/>
                <a:gd name="T68" fmla="*/ 631 w 703"/>
                <a:gd name="T69" fmla="*/ 653 h 1666"/>
                <a:gd name="T70" fmla="*/ 610 w 703"/>
                <a:gd name="T71" fmla="*/ 743 h 1666"/>
                <a:gd name="T72" fmla="*/ 265 w 703"/>
                <a:gd name="T73" fmla="*/ 950 h 1666"/>
                <a:gd name="T74" fmla="*/ 136 w 703"/>
                <a:gd name="T75" fmla="*/ 1451 h 1666"/>
                <a:gd name="T76" fmla="*/ 376 w 703"/>
                <a:gd name="T77" fmla="*/ 1601 h 1666"/>
                <a:gd name="T78" fmla="*/ 142 w 703"/>
                <a:gd name="T79" fmla="*/ 1664 h 1666"/>
                <a:gd name="T80" fmla="*/ 16 w 703"/>
                <a:gd name="T81" fmla="*/ 1541 h 1666"/>
                <a:gd name="T82" fmla="*/ 22 w 703"/>
                <a:gd name="T83" fmla="*/ 1301 h 1666"/>
                <a:gd name="T84" fmla="*/ 109 w 703"/>
                <a:gd name="T85" fmla="*/ 983 h 1666"/>
                <a:gd name="T86" fmla="*/ 112 w 703"/>
                <a:gd name="T87" fmla="*/ 671 h 1666"/>
                <a:gd name="T88" fmla="*/ 112 w 703"/>
                <a:gd name="T89" fmla="*/ 521 h 1666"/>
                <a:gd name="T90" fmla="*/ 94 w 703"/>
                <a:gd name="T91" fmla="*/ 416 h 1666"/>
                <a:gd name="T92" fmla="*/ 58 w 703"/>
                <a:gd name="T93" fmla="*/ 359 h 1666"/>
                <a:gd name="T94" fmla="*/ 61 w 703"/>
                <a:gd name="T95" fmla="*/ 56 h 1666"/>
                <a:gd name="T96" fmla="*/ 133 w 703"/>
                <a:gd name="T97" fmla="*/ 11 h 1666"/>
                <a:gd name="T98" fmla="*/ 223 w 703"/>
                <a:gd name="T99" fmla="*/ 26 h 1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03" h="1666">
                  <a:moveTo>
                    <a:pt x="223" y="26"/>
                  </a:moveTo>
                  <a:cubicBezTo>
                    <a:pt x="191" y="37"/>
                    <a:pt x="139" y="34"/>
                    <a:pt x="109" y="35"/>
                  </a:cubicBezTo>
                  <a:cubicBezTo>
                    <a:pt x="86" y="41"/>
                    <a:pt x="109" y="42"/>
                    <a:pt x="91" y="56"/>
                  </a:cubicBezTo>
                  <a:cubicBezTo>
                    <a:pt x="85" y="60"/>
                    <a:pt x="73" y="68"/>
                    <a:pt x="73" y="68"/>
                  </a:cubicBezTo>
                  <a:cubicBezTo>
                    <a:pt x="77" y="87"/>
                    <a:pt x="74" y="96"/>
                    <a:pt x="58" y="107"/>
                  </a:cubicBezTo>
                  <a:cubicBezTo>
                    <a:pt x="70" y="125"/>
                    <a:pt x="48" y="143"/>
                    <a:pt x="67" y="137"/>
                  </a:cubicBezTo>
                  <a:cubicBezTo>
                    <a:pt x="135" y="138"/>
                    <a:pt x="203" y="138"/>
                    <a:pt x="271" y="140"/>
                  </a:cubicBezTo>
                  <a:cubicBezTo>
                    <a:pt x="276" y="140"/>
                    <a:pt x="290" y="139"/>
                    <a:pt x="286" y="143"/>
                  </a:cubicBezTo>
                  <a:cubicBezTo>
                    <a:pt x="280" y="149"/>
                    <a:pt x="236" y="152"/>
                    <a:pt x="232" y="152"/>
                  </a:cubicBezTo>
                  <a:cubicBezTo>
                    <a:pt x="199" y="155"/>
                    <a:pt x="171" y="158"/>
                    <a:pt x="139" y="164"/>
                  </a:cubicBezTo>
                  <a:cubicBezTo>
                    <a:pt x="115" y="180"/>
                    <a:pt x="93" y="183"/>
                    <a:pt x="64" y="185"/>
                  </a:cubicBezTo>
                  <a:cubicBezTo>
                    <a:pt x="65" y="217"/>
                    <a:pt x="59" y="263"/>
                    <a:pt x="79" y="293"/>
                  </a:cubicBezTo>
                  <a:cubicBezTo>
                    <a:pt x="80" y="299"/>
                    <a:pt x="77" y="308"/>
                    <a:pt x="82" y="311"/>
                  </a:cubicBezTo>
                  <a:cubicBezTo>
                    <a:pt x="87" y="314"/>
                    <a:pt x="94" y="307"/>
                    <a:pt x="100" y="305"/>
                  </a:cubicBezTo>
                  <a:cubicBezTo>
                    <a:pt x="128" y="296"/>
                    <a:pt x="171" y="295"/>
                    <a:pt x="199" y="293"/>
                  </a:cubicBezTo>
                  <a:cubicBezTo>
                    <a:pt x="203" y="292"/>
                    <a:pt x="209" y="294"/>
                    <a:pt x="211" y="290"/>
                  </a:cubicBezTo>
                  <a:cubicBezTo>
                    <a:pt x="213" y="287"/>
                    <a:pt x="202" y="282"/>
                    <a:pt x="205" y="281"/>
                  </a:cubicBezTo>
                  <a:cubicBezTo>
                    <a:pt x="222" y="277"/>
                    <a:pt x="241" y="279"/>
                    <a:pt x="259" y="278"/>
                  </a:cubicBezTo>
                  <a:cubicBezTo>
                    <a:pt x="263" y="276"/>
                    <a:pt x="267" y="274"/>
                    <a:pt x="271" y="272"/>
                  </a:cubicBezTo>
                  <a:cubicBezTo>
                    <a:pt x="274" y="271"/>
                    <a:pt x="280" y="266"/>
                    <a:pt x="280" y="269"/>
                  </a:cubicBezTo>
                  <a:cubicBezTo>
                    <a:pt x="280" y="273"/>
                    <a:pt x="249" y="290"/>
                    <a:pt x="244" y="293"/>
                  </a:cubicBezTo>
                  <a:cubicBezTo>
                    <a:pt x="202" y="314"/>
                    <a:pt x="162" y="326"/>
                    <a:pt x="118" y="341"/>
                  </a:cubicBezTo>
                  <a:cubicBezTo>
                    <a:pt x="115" y="344"/>
                    <a:pt x="113" y="348"/>
                    <a:pt x="109" y="350"/>
                  </a:cubicBezTo>
                  <a:cubicBezTo>
                    <a:pt x="106" y="352"/>
                    <a:pt x="100" y="350"/>
                    <a:pt x="100" y="353"/>
                  </a:cubicBezTo>
                  <a:cubicBezTo>
                    <a:pt x="100" y="361"/>
                    <a:pt x="121" y="369"/>
                    <a:pt x="127" y="371"/>
                  </a:cubicBezTo>
                  <a:cubicBezTo>
                    <a:pt x="140" y="410"/>
                    <a:pt x="131" y="455"/>
                    <a:pt x="136" y="497"/>
                  </a:cubicBezTo>
                  <a:cubicBezTo>
                    <a:pt x="161" y="480"/>
                    <a:pt x="120" y="506"/>
                    <a:pt x="169" y="488"/>
                  </a:cubicBezTo>
                  <a:cubicBezTo>
                    <a:pt x="173" y="487"/>
                    <a:pt x="174" y="481"/>
                    <a:pt x="178" y="479"/>
                  </a:cubicBezTo>
                  <a:cubicBezTo>
                    <a:pt x="200" y="469"/>
                    <a:pt x="230" y="468"/>
                    <a:pt x="253" y="464"/>
                  </a:cubicBezTo>
                  <a:cubicBezTo>
                    <a:pt x="271" y="455"/>
                    <a:pt x="282" y="446"/>
                    <a:pt x="301" y="440"/>
                  </a:cubicBezTo>
                  <a:cubicBezTo>
                    <a:pt x="306" y="435"/>
                    <a:pt x="314" y="433"/>
                    <a:pt x="319" y="428"/>
                  </a:cubicBezTo>
                  <a:cubicBezTo>
                    <a:pt x="325" y="422"/>
                    <a:pt x="329" y="409"/>
                    <a:pt x="337" y="401"/>
                  </a:cubicBezTo>
                  <a:cubicBezTo>
                    <a:pt x="341" y="388"/>
                    <a:pt x="351" y="375"/>
                    <a:pt x="364" y="371"/>
                  </a:cubicBezTo>
                  <a:cubicBezTo>
                    <a:pt x="375" y="355"/>
                    <a:pt x="376" y="350"/>
                    <a:pt x="394" y="344"/>
                  </a:cubicBezTo>
                  <a:cubicBezTo>
                    <a:pt x="401" y="333"/>
                    <a:pt x="410" y="330"/>
                    <a:pt x="421" y="323"/>
                  </a:cubicBezTo>
                  <a:cubicBezTo>
                    <a:pt x="425" y="310"/>
                    <a:pt x="447" y="270"/>
                    <a:pt x="457" y="260"/>
                  </a:cubicBezTo>
                  <a:cubicBezTo>
                    <a:pt x="458" y="256"/>
                    <a:pt x="465" y="231"/>
                    <a:pt x="469" y="245"/>
                  </a:cubicBezTo>
                  <a:cubicBezTo>
                    <a:pt x="472" y="255"/>
                    <a:pt x="461" y="264"/>
                    <a:pt x="457" y="272"/>
                  </a:cubicBezTo>
                  <a:cubicBezTo>
                    <a:pt x="446" y="294"/>
                    <a:pt x="436" y="315"/>
                    <a:pt x="415" y="329"/>
                  </a:cubicBezTo>
                  <a:cubicBezTo>
                    <a:pt x="409" y="353"/>
                    <a:pt x="368" y="395"/>
                    <a:pt x="346" y="410"/>
                  </a:cubicBezTo>
                  <a:cubicBezTo>
                    <a:pt x="339" y="421"/>
                    <a:pt x="328" y="433"/>
                    <a:pt x="316" y="437"/>
                  </a:cubicBezTo>
                  <a:cubicBezTo>
                    <a:pt x="305" y="448"/>
                    <a:pt x="293" y="452"/>
                    <a:pt x="280" y="461"/>
                  </a:cubicBezTo>
                  <a:cubicBezTo>
                    <a:pt x="263" y="486"/>
                    <a:pt x="221" y="477"/>
                    <a:pt x="196" y="491"/>
                  </a:cubicBezTo>
                  <a:cubicBezTo>
                    <a:pt x="177" y="501"/>
                    <a:pt x="162" y="517"/>
                    <a:pt x="142" y="524"/>
                  </a:cubicBezTo>
                  <a:cubicBezTo>
                    <a:pt x="132" y="539"/>
                    <a:pt x="140" y="555"/>
                    <a:pt x="142" y="572"/>
                  </a:cubicBezTo>
                  <a:cubicBezTo>
                    <a:pt x="141" y="601"/>
                    <a:pt x="149" y="685"/>
                    <a:pt x="148" y="710"/>
                  </a:cubicBezTo>
                  <a:cubicBezTo>
                    <a:pt x="147" y="735"/>
                    <a:pt x="136" y="722"/>
                    <a:pt x="139" y="722"/>
                  </a:cubicBezTo>
                  <a:cubicBezTo>
                    <a:pt x="159" y="708"/>
                    <a:pt x="134" y="724"/>
                    <a:pt x="169" y="713"/>
                  </a:cubicBezTo>
                  <a:cubicBezTo>
                    <a:pt x="180" y="710"/>
                    <a:pt x="185" y="696"/>
                    <a:pt x="196" y="692"/>
                  </a:cubicBezTo>
                  <a:cubicBezTo>
                    <a:pt x="210" y="687"/>
                    <a:pt x="224" y="682"/>
                    <a:pt x="238" y="677"/>
                  </a:cubicBezTo>
                  <a:cubicBezTo>
                    <a:pt x="247" y="664"/>
                    <a:pt x="259" y="654"/>
                    <a:pt x="274" y="650"/>
                  </a:cubicBezTo>
                  <a:cubicBezTo>
                    <a:pt x="287" y="637"/>
                    <a:pt x="299" y="633"/>
                    <a:pt x="316" y="629"/>
                  </a:cubicBezTo>
                  <a:cubicBezTo>
                    <a:pt x="340" y="613"/>
                    <a:pt x="349" y="585"/>
                    <a:pt x="373" y="569"/>
                  </a:cubicBezTo>
                  <a:cubicBezTo>
                    <a:pt x="378" y="555"/>
                    <a:pt x="387" y="557"/>
                    <a:pt x="397" y="548"/>
                  </a:cubicBezTo>
                  <a:cubicBezTo>
                    <a:pt x="409" y="538"/>
                    <a:pt x="420" y="524"/>
                    <a:pt x="430" y="512"/>
                  </a:cubicBezTo>
                  <a:cubicBezTo>
                    <a:pt x="436" y="504"/>
                    <a:pt x="438" y="493"/>
                    <a:pt x="445" y="485"/>
                  </a:cubicBezTo>
                  <a:cubicBezTo>
                    <a:pt x="448" y="481"/>
                    <a:pt x="454" y="480"/>
                    <a:pt x="457" y="476"/>
                  </a:cubicBezTo>
                  <a:cubicBezTo>
                    <a:pt x="462" y="471"/>
                    <a:pt x="469" y="458"/>
                    <a:pt x="469" y="458"/>
                  </a:cubicBezTo>
                  <a:cubicBezTo>
                    <a:pt x="475" y="435"/>
                    <a:pt x="475" y="409"/>
                    <a:pt x="496" y="395"/>
                  </a:cubicBezTo>
                  <a:cubicBezTo>
                    <a:pt x="499" y="385"/>
                    <a:pt x="505" y="378"/>
                    <a:pt x="508" y="368"/>
                  </a:cubicBezTo>
                  <a:cubicBezTo>
                    <a:pt x="514" y="391"/>
                    <a:pt x="496" y="405"/>
                    <a:pt x="487" y="425"/>
                  </a:cubicBezTo>
                  <a:cubicBezTo>
                    <a:pt x="472" y="458"/>
                    <a:pt x="461" y="486"/>
                    <a:pt x="439" y="515"/>
                  </a:cubicBezTo>
                  <a:cubicBezTo>
                    <a:pt x="427" y="530"/>
                    <a:pt x="422" y="546"/>
                    <a:pt x="406" y="557"/>
                  </a:cubicBezTo>
                  <a:cubicBezTo>
                    <a:pt x="394" y="575"/>
                    <a:pt x="380" y="580"/>
                    <a:pt x="367" y="596"/>
                  </a:cubicBezTo>
                  <a:cubicBezTo>
                    <a:pt x="365" y="599"/>
                    <a:pt x="364" y="603"/>
                    <a:pt x="361" y="605"/>
                  </a:cubicBezTo>
                  <a:cubicBezTo>
                    <a:pt x="356" y="608"/>
                    <a:pt x="348" y="607"/>
                    <a:pt x="343" y="611"/>
                  </a:cubicBezTo>
                  <a:cubicBezTo>
                    <a:pt x="337" y="615"/>
                    <a:pt x="325" y="623"/>
                    <a:pt x="325" y="623"/>
                  </a:cubicBezTo>
                  <a:cubicBezTo>
                    <a:pt x="301" y="659"/>
                    <a:pt x="279" y="683"/>
                    <a:pt x="235" y="689"/>
                  </a:cubicBezTo>
                  <a:cubicBezTo>
                    <a:pt x="225" y="699"/>
                    <a:pt x="212" y="706"/>
                    <a:pt x="199" y="710"/>
                  </a:cubicBezTo>
                  <a:cubicBezTo>
                    <a:pt x="191" y="723"/>
                    <a:pt x="180" y="729"/>
                    <a:pt x="166" y="734"/>
                  </a:cubicBezTo>
                  <a:cubicBezTo>
                    <a:pt x="164" y="737"/>
                    <a:pt x="163" y="741"/>
                    <a:pt x="160" y="743"/>
                  </a:cubicBezTo>
                  <a:cubicBezTo>
                    <a:pt x="157" y="745"/>
                    <a:pt x="151" y="743"/>
                    <a:pt x="148" y="746"/>
                  </a:cubicBezTo>
                  <a:cubicBezTo>
                    <a:pt x="142" y="753"/>
                    <a:pt x="142" y="764"/>
                    <a:pt x="139" y="773"/>
                  </a:cubicBezTo>
                  <a:cubicBezTo>
                    <a:pt x="138" y="776"/>
                    <a:pt x="136" y="782"/>
                    <a:pt x="136" y="782"/>
                  </a:cubicBezTo>
                  <a:cubicBezTo>
                    <a:pt x="137" y="801"/>
                    <a:pt x="131" y="822"/>
                    <a:pt x="139" y="839"/>
                  </a:cubicBezTo>
                  <a:cubicBezTo>
                    <a:pt x="142" y="846"/>
                    <a:pt x="150" y="828"/>
                    <a:pt x="157" y="827"/>
                  </a:cubicBezTo>
                  <a:cubicBezTo>
                    <a:pt x="188" y="823"/>
                    <a:pt x="173" y="825"/>
                    <a:pt x="202" y="821"/>
                  </a:cubicBezTo>
                  <a:cubicBezTo>
                    <a:pt x="205" y="820"/>
                    <a:pt x="208" y="819"/>
                    <a:pt x="211" y="818"/>
                  </a:cubicBezTo>
                  <a:cubicBezTo>
                    <a:pt x="215" y="817"/>
                    <a:pt x="219" y="816"/>
                    <a:pt x="223" y="815"/>
                  </a:cubicBezTo>
                  <a:cubicBezTo>
                    <a:pt x="229" y="813"/>
                    <a:pt x="241" y="809"/>
                    <a:pt x="241" y="809"/>
                  </a:cubicBezTo>
                  <a:cubicBezTo>
                    <a:pt x="246" y="793"/>
                    <a:pt x="275" y="789"/>
                    <a:pt x="292" y="785"/>
                  </a:cubicBezTo>
                  <a:cubicBezTo>
                    <a:pt x="295" y="783"/>
                    <a:pt x="298" y="780"/>
                    <a:pt x="301" y="779"/>
                  </a:cubicBezTo>
                  <a:cubicBezTo>
                    <a:pt x="305" y="777"/>
                    <a:pt x="309" y="778"/>
                    <a:pt x="313" y="776"/>
                  </a:cubicBezTo>
                  <a:cubicBezTo>
                    <a:pt x="344" y="758"/>
                    <a:pt x="303" y="773"/>
                    <a:pt x="331" y="764"/>
                  </a:cubicBezTo>
                  <a:cubicBezTo>
                    <a:pt x="335" y="752"/>
                    <a:pt x="349" y="747"/>
                    <a:pt x="361" y="743"/>
                  </a:cubicBezTo>
                  <a:cubicBezTo>
                    <a:pt x="364" y="740"/>
                    <a:pt x="366" y="736"/>
                    <a:pt x="370" y="734"/>
                  </a:cubicBezTo>
                  <a:cubicBezTo>
                    <a:pt x="373" y="732"/>
                    <a:pt x="377" y="733"/>
                    <a:pt x="379" y="731"/>
                  </a:cubicBezTo>
                  <a:cubicBezTo>
                    <a:pt x="390" y="722"/>
                    <a:pt x="382" y="715"/>
                    <a:pt x="397" y="710"/>
                  </a:cubicBezTo>
                  <a:cubicBezTo>
                    <a:pt x="407" y="695"/>
                    <a:pt x="412" y="677"/>
                    <a:pt x="430" y="671"/>
                  </a:cubicBezTo>
                  <a:cubicBezTo>
                    <a:pt x="439" y="662"/>
                    <a:pt x="448" y="656"/>
                    <a:pt x="457" y="647"/>
                  </a:cubicBezTo>
                  <a:cubicBezTo>
                    <a:pt x="463" y="629"/>
                    <a:pt x="467" y="606"/>
                    <a:pt x="487" y="599"/>
                  </a:cubicBezTo>
                  <a:cubicBezTo>
                    <a:pt x="492" y="583"/>
                    <a:pt x="504" y="570"/>
                    <a:pt x="511" y="554"/>
                  </a:cubicBezTo>
                  <a:cubicBezTo>
                    <a:pt x="517" y="540"/>
                    <a:pt x="518" y="528"/>
                    <a:pt x="526" y="515"/>
                  </a:cubicBezTo>
                  <a:cubicBezTo>
                    <a:pt x="527" y="518"/>
                    <a:pt x="530" y="521"/>
                    <a:pt x="529" y="524"/>
                  </a:cubicBezTo>
                  <a:cubicBezTo>
                    <a:pt x="525" y="533"/>
                    <a:pt x="511" y="548"/>
                    <a:pt x="511" y="548"/>
                  </a:cubicBezTo>
                  <a:cubicBezTo>
                    <a:pt x="503" y="580"/>
                    <a:pt x="489" y="619"/>
                    <a:pt x="460" y="638"/>
                  </a:cubicBezTo>
                  <a:cubicBezTo>
                    <a:pt x="435" y="675"/>
                    <a:pt x="403" y="753"/>
                    <a:pt x="358" y="764"/>
                  </a:cubicBezTo>
                  <a:cubicBezTo>
                    <a:pt x="342" y="774"/>
                    <a:pt x="330" y="791"/>
                    <a:pt x="316" y="803"/>
                  </a:cubicBezTo>
                  <a:cubicBezTo>
                    <a:pt x="302" y="815"/>
                    <a:pt x="282" y="818"/>
                    <a:pt x="265" y="824"/>
                  </a:cubicBezTo>
                  <a:cubicBezTo>
                    <a:pt x="226" y="837"/>
                    <a:pt x="192" y="850"/>
                    <a:pt x="151" y="854"/>
                  </a:cubicBezTo>
                  <a:cubicBezTo>
                    <a:pt x="125" y="860"/>
                    <a:pt x="170" y="866"/>
                    <a:pt x="172" y="893"/>
                  </a:cubicBezTo>
                  <a:cubicBezTo>
                    <a:pt x="194" y="895"/>
                    <a:pt x="212" y="905"/>
                    <a:pt x="238" y="899"/>
                  </a:cubicBezTo>
                  <a:cubicBezTo>
                    <a:pt x="264" y="893"/>
                    <a:pt x="293" y="871"/>
                    <a:pt x="328" y="857"/>
                  </a:cubicBezTo>
                  <a:cubicBezTo>
                    <a:pt x="363" y="843"/>
                    <a:pt x="397" y="846"/>
                    <a:pt x="448" y="812"/>
                  </a:cubicBezTo>
                  <a:cubicBezTo>
                    <a:pt x="499" y="778"/>
                    <a:pt x="590" y="702"/>
                    <a:pt x="631" y="653"/>
                  </a:cubicBezTo>
                  <a:cubicBezTo>
                    <a:pt x="672" y="604"/>
                    <a:pt x="691" y="521"/>
                    <a:pt x="697" y="518"/>
                  </a:cubicBezTo>
                  <a:cubicBezTo>
                    <a:pt x="703" y="515"/>
                    <a:pt x="684" y="595"/>
                    <a:pt x="670" y="632"/>
                  </a:cubicBezTo>
                  <a:cubicBezTo>
                    <a:pt x="656" y="669"/>
                    <a:pt x="624" y="719"/>
                    <a:pt x="610" y="743"/>
                  </a:cubicBezTo>
                  <a:cubicBezTo>
                    <a:pt x="596" y="767"/>
                    <a:pt x="607" y="757"/>
                    <a:pt x="583" y="779"/>
                  </a:cubicBezTo>
                  <a:cubicBezTo>
                    <a:pt x="559" y="801"/>
                    <a:pt x="516" y="847"/>
                    <a:pt x="463" y="875"/>
                  </a:cubicBezTo>
                  <a:cubicBezTo>
                    <a:pt x="410" y="903"/>
                    <a:pt x="317" y="932"/>
                    <a:pt x="265" y="950"/>
                  </a:cubicBezTo>
                  <a:cubicBezTo>
                    <a:pt x="213" y="968"/>
                    <a:pt x="185" y="929"/>
                    <a:pt x="151" y="986"/>
                  </a:cubicBezTo>
                  <a:cubicBezTo>
                    <a:pt x="117" y="1043"/>
                    <a:pt x="66" y="1218"/>
                    <a:pt x="64" y="1295"/>
                  </a:cubicBezTo>
                  <a:cubicBezTo>
                    <a:pt x="62" y="1372"/>
                    <a:pt x="113" y="1414"/>
                    <a:pt x="136" y="1451"/>
                  </a:cubicBezTo>
                  <a:cubicBezTo>
                    <a:pt x="159" y="1488"/>
                    <a:pt x="171" y="1499"/>
                    <a:pt x="202" y="1517"/>
                  </a:cubicBezTo>
                  <a:cubicBezTo>
                    <a:pt x="233" y="1535"/>
                    <a:pt x="293" y="1548"/>
                    <a:pt x="322" y="1562"/>
                  </a:cubicBezTo>
                  <a:cubicBezTo>
                    <a:pt x="351" y="1576"/>
                    <a:pt x="348" y="1588"/>
                    <a:pt x="376" y="1601"/>
                  </a:cubicBezTo>
                  <a:cubicBezTo>
                    <a:pt x="404" y="1614"/>
                    <a:pt x="512" y="1634"/>
                    <a:pt x="490" y="1643"/>
                  </a:cubicBezTo>
                  <a:cubicBezTo>
                    <a:pt x="468" y="1652"/>
                    <a:pt x="299" y="1655"/>
                    <a:pt x="241" y="1658"/>
                  </a:cubicBezTo>
                  <a:cubicBezTo>
                    <a:pt x="183" y="1661"/>
                    <a:pt x="176" y="1665"/>
                    <a:pt x="142" y="1664"/>
                  </a:cubicBezTo>
                  <a:cubicBezTo>
                    <a:pt x="108" y="1663"/>
                    <a:pt x="56" y="1666"/>
                    <a:pt x="34" y="1652"/>
                  </a:cubicBezTo>
                  <a:cubicBezTo>
                    <a:pt x="0" y="1642"/>
                    <a:pt x="13" y="1595"/>
                    <a:pt x="10" y="1577"/>
                  </a:cubicBezTo>
                  <a:cubicBezTo>
                    <a:pt x="7" y="1559"/>
                    <a:pt x="15" y="1556"/>
                    <a:pt x="16" y="1541"/>
                  </a:cubicBezTo>
                  <a:cubicBezTo>
                    <a:pt x="17" y="1526"/>
                    <a:pt x="15" y="1512"/>
                    <a:pt x="16" y="1487"/>
                  </a:cubicBezTo>
                  <a:cubicBezTo>
                    <a:pt x="17" y="1462"/>
                    <a:pt x="18" y="1422"/>
                    <a:pt x="19" y="1391"/>
                  </a:cubicBezTo>
                  <a:cubicBezTo>
                    <a:pt x="20" y="1360"/>
                    <a:pt x="21" y="1332"/>
                    <a:pt x="22" y="1301"/>
                  </a:cubicBezTo>
                  <a:cubicBezTo>
                    <a:pt x="23" y="1270"/>
                    <a:pt x="22" y="1241"/>
                    <a:pt x="28" y="1205"/>
                  </a:cubicBezTo>
                  <a:cubicBezTo>
                    <a:pt x="34" y="1169"/>
                    <a:pt x="47" y="1119"/>
                    <a:pt x="61" y="1082"/>
                  </a:cubicBezTo>
                  <a:cubicBezTo>
                    <a:pt x="75" y="1045"/>
                    <a:pt x="101" y="1017"/>
                    <a:pt x="109" y="983"/>
                  </a:cubicBezTo>
                  <a:cubicBezTo>
                    <a:pt x="117" y="949"/>
                    <a:pt x="109" y="915"/>
                    <a:pt x="112" y="875"/>
                  </a:cubicBezTo>
                  <a:cubicBezTo>
                    <a:pt x="115" y="829"/>
                    <a:pt x="122" y="786"/>
                    <a:pt x="127" y="740"/>
                  </a:cubicBezTo>
                  <a:cubicBezTo>
                    <a:pt x="125" y="714"/>
                    <a:pt x="126" y="692"/>
                    <a:pt x="112" y="671"/>
                  </a:cubicBezTo>
                  <a:cubicBezTo>
                    <a:pt x="109" y="652"/>
                    <a:pt x="113" y="646"/>
                    <a:pt x="112" y="623"/>
                  </a:cubicBezTo>
                  <a:cubicBezTo>
                    <a:pt x="111" y="600"/>
                    <a:pt x="106" y="547"/>
                    <a:pt x="106" y="530"/>
                  </a:cubicBezTo>
                  <a:cubicBezTo>
                    <a:pt x="106" y="513"/>
                    <a:pt x="112" y="528"/>
                    <a:pt x="112" y="521"/>
                  </a:cubicBezTo>
                  <a:cubicBezTo>
                    <a:pt x="112" y="514"/>
                    <a:pt x="110" y="495"/>
                    <a:pt x="105" y="485"/>
                  </a:cubicBezTo>
                  <a:cubicBezTo>
                    <a:pt x="100" y="475"/>
                    <a:pt x="81" y="472"/>
                    <a:pt x="79" y="461"/>
                  </a:cubicBezTo>
                  <a:cubicBezTo>
                    <a:pt x="73" y="443"/>
                    <a:pt x="84" y="431"/>
                    <a:pt x="94" y="416"/>
                  </a:cubicBezTo>
                  <a:cubicBezTo>
                    <a:pt x="96" y="413"/>
                    <a:pt x="100" y="407"/>
                    <a:pt x="100" y="407"/>
                  </a:cubicBezTo>
                  <a:cubicBezTo>
                    <a:pt x="90" y="400"/>
                    <a:pt x="86" y="393"/>
                    <a:pt x="76" y="386"/>
                  </a:cubicBezTo>
                  <a:cubicBezTo>
                    <a:pt x="72" y="374"/>
                    <a:pt x="64" y="369"/>
                    <a:pt x="58" y="359"/>
                  </a:cubicBezTo>
                  <a:cubicBezTo>
                    <a:pt x="47" y="341"/>
                    <a:pt x="46" y="323"/>
                    <a:pt x="31" y="308"/>
                  </a:cubicBezTo>
                  <a:cubicBezTo>
                    <a:pt x="25" y="285"/>
                    <a:pt x="20" y="262"/>
                    <a:pt x="16" y="239"/>
                  </a:cubicBezTo>
                  <a:cubicBezTo>
                    <a:pt x="19" y="177"/>
                    <a:pt x="25" y="110"/>
                    <a:pt x="61" y="56"/>
                  </a:cubicBezTo>
                  <a:cubicBezTo>
                    <a:pt x="65" y="40"/>
                    <a:pt x="72" y="22"/>
                    <a:pt x="82" y="8"/>
                  </a:cubicBezTo>
                  <a:cubicBezTo>
                    <a:pt x="89" y="0"/>
                    <a:pt x="99" y="17"/>
                    <a:pt x="107" y="17"/>
                  </a:cubicBezTo>
                  <a:cubicBezTo>
                    <a:pt x="115" y="17"/>
                    <a:pt x="128" y="11"/>
                    <a:pt x="133" y="11"/>
                  </a:cubicBezTo>
                  <a:cubicBezTo>
                    <a:pt x="136" y="12"/>
                    <a:pt x="134" y="18"/>
                    <a:pt x="136" y="20"/>
                  </a:cubicBezTo>
                  <a:cubicBezTo>
                    <a:pt x="139" y="23"/>
                    <a:pt x="144" y="22"/>
                    <a:pt x="148" y="23"/>
                  </a:cubicBezTo>
                  <a:cubicBezTo>
                    <a:pt x="173" y="19"/>
                    <a:pt x="200" y="14"/>
                    <a:pt x="223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46" name="Freeform 974"/>
            <p:cNvSpPr>
              <a:spLocks/>
            </p:cNvSpPr>
            <p:nvPr/>
          </p:nvSpPr>
          <p:spPr bwMode="auto">
            <a:xfrm>
              <a:off x="1371" y="3020"/>
              <a:ext cx="195" cy="46"/>
            </a:xfrm>
            <a:custGeom>
              <a:avLst/>
              <a:gdLst>
                <a:gd name="T0" fmla="*/ 396 w 396"/>
                <a:gd name="T1" fmla="*/ 0 h 96"/>
                <a:gd name="T2" fmla="*/ 345 w 396"/>
                <a:gd name="T3" fmla="*/ 21 h 96"/>
                <a:gd name="T4" fmla="*/ 282 w 396"/>
                <a:gd name="T5" fmla="*/ 48 h 96"/>
                <a:gd name="T6" fmla="*/ 156 w 396"/>
                <a:gd name="T7" fmla="*/ 78 h 96"/>
                <a:gd name="T8" fmla="*/ 0 w 396"/>
                <a:gd name="T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96">
                  <a:moveTo>
                    <a:pt x="396" y="0"/>
                  </a:moveTo>
                  <a:cubicBezTo>
                    <a:pt x="378" y="6"/>
                    <a:pt x="362" y="15"/>
                    <a:pt x="345" y="21"/>
                  </a:cubicBezTo>
                  <a:cubicBezTo>
                    <a:pt x="325" y="28"/>
                    <a:pt x="313" y="39"/>
                    <a:pt x="282" y="48"/>
                  </a:cubicBezTo>
                  <a:cubicBezTo>
                    <a:pt x="251" y="57"/>
                    <a:pt x="203" y="70"/>
                    <a:pt x="156" y="78"/>
                  </a:cubicBezTo>
                  <a:cubicBezTo>
                    <a:pt x="113" y="86"/>
                    <a:pt x="30" y="91"/>
                    <a:pt x="0" y="96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47" name="Freeform 975"/>
            <p:cNvSpPr>
              <a:spLocks/>
            </p:cNvSpPr>
            <p:nvPr/>
          </p:nvSpPr>
          <p:spPr bwMode="auto">
            <a:xfrm>
              <a:off x="1400" y="3015"/>
              <a:ext cx="206" cy="120"/>
            </a:xfrm>
            <a:custGeom>
              <a:avLst/>
              <a:gdLst>
                <a:gd name="T0" fmla="*/ 417 w 417"/>
                <a:gd name="T1" fmla="*/ 0 h 247"/>
                <a:gd name="T2" fmla="*/ 345 w 417"/>
                <a:gd name="T3" fmla="*/ 90 h 247"/>
                <a:gd name="T4" fmla="*/ 249 w 417"/>
                <a:gd name="T5" fmla="*/ 174 h 247"/>
                <a:gd name="T6" fmla="*/ 21 w 417"/>
                <a:gd name="T7" fmla="*/ 243 h 247"/>
                <a:gd name="T8" fmla="*/ 0 w 417"/>
                <a:gd name="T9" fmla="*/ 246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7" h="247">
                  <a:moveTo>
                    <a:pt x="417" y="0"/>
                  </a:moveTo>
                  <a:cubicBezTo>
                    <a:pt x="408" y="11"/>
                    <a:pt x="375" y="61"/>
                    <a:pt x="345" y="90"/>
                  </a:cubicBezTo>
                  <a:cubicBezTo>
                    <a:pt x="319" y="114"/>
                    <a:pt x="287" y="150"/>
                    <a:pt x="249" y="174"/>
                  </a:cubicBezTo>
                  <a:cubicBezTo>
                    <a:pt x="190" y="204"/>
                    <a:pt x="62" y="231"/>
                    <a:pt x="21" y="243"/>
                  </a:cubicBezTo>
                  <a:cubicBezTo>
                    <a:pt x="8" y="247"/>
                    <a:pt x="15" y="246"/>
                    <a:pt x="0" y="246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48" name="Freeform 976"/>
            <p:cNvSpPr>
              <a:spLocks/>
            </p:cNvSpPr>
            <p:nvPr/>
          </p:nvSpPr>
          <p:spPr bwMode="auto">
            <a:xfrm>
              <a:off x="1402" y="3067"/>
              <a:ext cx="204" cy="171"/>
            </a:xfrm>
            <a:custGeom>
              <a:avLst/>
              <a:gdLst>
                <a:gd name="T0" fmla="*/ 414 w 414"/>
                <a:gd name="T1" fmla="*/ 0 h 354"/>
                <a:gd name="T2" fmla="*/ 321 w 414"/>
                <a:gd name="T3" fmla="*/ 123 h 354"/>
                <a:gd name="T4" fmla="*/ 276 w 414"/>
                <a:gd name="T5" fmla="*/ 180 h 354"/>
                <a:gd name="T6" fmla="*/ 207 w 414"/>
                <a:gd name="T7" fmla="*/ 252 h 354"/>
                <a:gd name="T8" fmla="*/ 153 w 414"/>
                <a:gd name="T9" fmla="*/ 291 h 354"/>
                <a:gd name="T10" fmla="*/ 0 w 414"/>
                <a:gd name="T11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4" h="354">
                  <a:moveTo>
                    <a:pt x="414" y="0"/>
                  </a:moveTo>
                  <a:cubicBezTo>
                    <a:pt x="397" y="21"/>
                    <a:pt x="357" y="80"/>
                    <a:pt x="321" y="123"/>
                  </a:cubicBezTo>
                  <a:cubicBezTo>
                    <a:pt x="297" y="154"/>
                    <a:pt x="295" y="159"/>
                    <a:pt x="276" y="180"/>
                  </a:cubicBezTo>
                  <a:cubicBezTo>
                    <a:pt x="257" y="201"/>
                    <a:pt x="228" y="233"/>
                    <a:pt x="207" y="252"/>
                  </a:cubicBezTo>
                  <a:cubicBezTo>
                    <a:pt x="198" y="265"/>
                    <a:pt x="164" y="280"/>
                    <a:pt x="153" y="291"/>
                  </a:cubicBezTo>
                  <a:cubicBezTo>
                    <a:pt x="119" y="308"/>
                    <a:pt x="29" y="342"/>
                    <a:pt x="0" y="35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49" name="Freeform 977"/>
            <p:cNvSpPr>
              <a:spLocks/>
            </p:cNvSpPr>
            <p:nvPr/>
          </p:nvSpPr>
          <p:spPr bwMode="auto">
            <a:xfrm>
              <a:off x="1418" y="3047"/>
              <a:ext cx="226" cy="293"/>
            </a:xfrm>
            <a:custGeom>
              <a:avLst/>
              <a:gdLst>
                <a:gd name="T0" fmla="*/ 459 w 459"/>
                <a:gd name="T1" fmla="*/ 0 h 606"/>
                <a:gd name="T2" fmla="*/ 408 w 459"/>
                <a:gd name="T3" fmla="*/ 132 h 606"/>
                <a:gd name="T4" fmla="*/ 321 w 459"/>
                <a:gd name="T5" fmla="*/ 321 h 606"/>
                <a:gd name="T6" fmla="*/ 218 w 459"/>
                <a:gd name="T7" fmla="*/ 450 h 606"/>
                <a:gd name="T8" fmla="*/ 119 w 459"/>
                <a:gd name="T9" fmla="*/ 537 h 606"/>
                <a:gd name="T10" fmla="*/ 54 w 459"/>
                <a:gd name="T11" fmla="*/ 579 h 606"/>
                <a:gd name="T12" fmla="*/ 0 w 459"/>
                <a:gd name="T13" fmla="*/ 60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9" h="606">
                  <a:moveTo>
                    <a:pt x="459" y="0"/>
                  </a:moveTo>
                  <a:cubicBezTo>
                    <a:pt x="450" y="22"/>
                    <a:pt x="431" y="79"/>
                    <a:pt x="408" y="132"/>
                  </a:cubicBezTo>
                  <a:cubicBezTo>
                    <a:pt x="387" y="200"/>
                    <a:pt x="353" y="268"/>
                    <a:pt x="321" y="321"/>
                  </a:cubicBezTo>
                  <a:cubicBezTo>
                    <a:pt x="289" y="374"/>
                    <a:pt x="252" y="414"/>
                    <a:pt x="218" y="450"/>
                  </a:cubicBezTo>
                  <a:cubicBezTo>
                    <a:pt x="182" y="489"/>
                    <a:pt x="156" y="515"/>
                    <a:pt x="119" y="537"/>
                  </a:cubicBezTo>
                  <a:cubicBezTo>
                    <a:pt x="92" y="559"/>
                    <a:pt x="74" y="568"/>
                    <a:pt x="54" y="579"/>
                  </a:cubicBezTo>
                  <a:cubicBezTo>
                    <a:pt x="26" y="588"/>
                    <a:pt x="9" y="601"/>
                    <a:pt x="0" y="606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50" name="Freeform 978"/>
            <p:cNvSpPr>
              <a:spLocks/>
            </p:cNvSpPr>
            <p:nvPr/>
          </p:nvSpPr>
          <p:spPr bwMode="auto">
            <a:xfrm>
              <a:off x="1423" y="3046"/>
              <a:ext cx="237" cy="344"/>
            </a:xfrm>
            <a:custGeom>
              <a:avLst/>
              <a:gdLst>
                <a:gd name="T0" fmla="*/ 482 w 482"/>
                <a:gd name="T1" fmla="*/ 0 h 713"/>
                <a:gd name="T2" fmla="*/ 470 w 482"/>
                <a:gd name="T3" fmla="*/ 108 h 713"/>
                <a:gd name="T4" fmla="*/ 446 w 482"/>
                <a:gd name="T5" fmla="*/ 216 h 713"/>
                <a:gd name="T6" fmla="*/ 374 w 482"/>
                <a:gd name="T7" fmla="*/ 408 h 713"/>
                <a:gd name="T8" fmla="*/ 272 w 482"/>
                <a:gd name="T9" fmla="*/ 567 h 713"/>
                <a:gd name="T10" fmla="*/ 173 w 482"/>
                <a:gd name="T11" fmla="*/ 654 h 713"/>
                <a:gd name="T12" fmla="*/ 89 w 482"/>
                <a:gd name="T13" fmla="*/ 684 h 713"/>
                <a:gd name="T14" fmla="*/ 53 w 482"/>
                <a:gd name="T15" fmla="*/ 699 h 713"/>
                <a:gd name="T16" fmla="*/ 11 w 482"/>
                <a:gd name="T17" fmla="*/ 708 h 713"/>
                <a:gd name="T18" fmla="*/ 5 w 482"/>
                <a:gd name="T19" fmla="*/ 708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2" h="713">
                  <a:moveTo>
                    <a:pt x="482" y="0"/>
                  </a:moveTo>
                  <a:cubicBezTo>
                    <a:pt x="481" y="17"/>
                    <a:pt x="476" y="72"/>
                    <a:pt x="470" y="108"/>
                  </a:cubicBezTo>
                  <a:cubicBezTo>
                    <a:pt x="464" y="144"/>
                    <a:pt x="462" y="166"/>
                    <a:pt x="446" y="216"/>
                  </a:cubicBezTo>
                  <a:cubicBezTo>
                    <a:pt x="425" y="284"/>
                    <a:pt x="403" y="350"/>
                    <a:pt x="374" y="408"/>
                  </a:cubicBezTo>
                  <a:cubicBezTo>
                    <a:pt x="345" y="466"/>
                    <a:pt x="305" y="526"/>
                    <a:pt x="272" y="567"/>
                  </a:cubicBezTo>
                  <a:cubicBezTo>
                    <a:pt x="236" y="606"/>
                    <a:pt x="203" y="635"/>
                    <a:pt x="173" y="654"/>
                  </a:cubicBezTo>
                  <a:cubicBezTo>
                    <a:pt x="143" y="673"/>
                    <a:pt x="109" y="676"/>
                    <a:pt x="89" y="684"/>
                  </a:cubicBezTo>
                  <a:cubicBezTo>
                    <a:pt x="79" y="699"/>
                    <a:pt x="71" y="696"/>
                    <a:pt x="53" y="699"/>
                  </a:cubicBezTo>
                  <a:cubicBezTo>
                    <a:pt x="39" y="704"/>
                    <a:pt x="26" y="706"/>
                    <a:pt x="11" y="708"/>
                  </a:cubicBezTo>
                  <a:cubicBezTo>
                    <a:pt x="1" y="711"/>
                    <a:pt x="0" y="713"/>
                    <a:pt x="5" y="708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51" name="Freeform 979"/>
            <p:cNvSpPr>
              <a:spLocks/>
            </p:cNvSpPr>
            <p:nvPr/>
          </p:nvSpPr>
          <p:spPr bwMode="auto">
            <a:xfrm>
              <a:off x="1393" y="3001"/>
              <a:ext cx="295" cy="448"/>
            </a:xfrm>
            <a:custGeom>
              <a:avLst/>
              <a:gdLst>
                <a:gd name="T0" fmla="*/ 597 w 599"/>
                <a:gd name="T1" fmla="*/ 0 h 928"/>
                <a:gd name="T2" fmla="*/ 588 w 599"/>
                <a:gd name="T3" fmla="*/ 417 h 928"/>
                <a:gd name="T4" fmla="*/ 561 w 599"/>
                <a:gd name="T5" fmla="*/ 567 h 928"/>
                <a:gd name="T6" fmla="*/ 534 w 599"/>
                <a:gd name="T7" fmla="*/ 639 h 928"/>
                <a:gd name="T8" fmla="*/ 525 w 599"/>
                <a:gd name="T9" fmla="*/ 678 h 928"/>
                <a:gd name="T10" fmla="*/ 507 w 599"/>
                <a:gd name="T11" fmla="*/ 690 h 928"/>
                <a:gd name="T12" fmla="*/ 498 w 599"/>
                <a:gd name="T13" fmla="*/ 696 h 928"/>
                <a:gd name="T14" fmla="*/ 492 w 599"/>
                <a:gd name="T15" fmla="*/ 705 h 928"/>
                <a:gd name="T16" fmla="*/ 483 w 599"/>
                <a:gd name="T17" fmla="*/ 708 h 928"/>
                <a:gd name="T18" fmla="*/ 453 w 599"/>
                <a:gd name="T19" fmla="*/ 756 h 928"/>
                <a:gd name="T20" fmla="*/ 438 w 599"/>
                <a:gd name="T21" fmla="*/ 759 h 928"/>
                <a:gd name="T22" fmla="*/ 411 w 599"/>
                <a:gd name="T23" fmla="*/ 780 h 928"/>
                <a:gd name="T24" fmla="*/ 393 w 599"/>
                <a:gd name="T25" fmla="*/ 792 h 928"/>
                <a:gd name="T26" fmla="*/ 348 w 599"/>
                <a:gd name="T27" fmla="*/ 819 h 928"/>
                <a:gd name="T28" fmla="*/ 288 w 599"/>
                <a:gd name="T29" fmla="*/ 840 h 928"/>
                <a:gd name="T30" fmla="*/ 252 w 599"/>
                <a:gd name="T31" fmla="*/ 855 h 928"/>
                <a:gd name="T32" fmla="*/ 234 w 599"/>
                <a:gd name="T33" fmla="*/ 870 h 928"/>
                <a:gd name="T34" fmla="*/ 192 w 599"/>
                <a:gd name="T35" fmla="*/ 879 h 928"/>
                <a:gd name="T36" fmla="*/ 159 w 599"/>
                <a:gd name="T37" fmla="*/ 891 h 928"/>
                <a:gd name="T38" fmla="*/ 72 w 599"/>
                <a:gd name="T39" fmla="*/ 915 h 928"/>
                <a:gd name="T40" fmla="*/ 18 w 599"/>
                <a:gd name="T41" fmla="*/ 924 h 928"/>
                <a:gd name="T42" fmla="*/ 0 w 599"/>
                <a:gd name="T43" fmla="*/ 927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9" h="928">
                  <a:moveTo>
                    <a:pt x="597" y="0"/>
                  </a:moveTo>
                  <a:cubicBezTo>
                    <a:pt x="596" y="139"/>
                    <a:pt x="599" y="278"/>
                    <a:pt x="588" y="417"/>
                  </a:cubicBezTo>
                  <a:cubicBezTo>
                    <a:pt x="588" y="421"/>
                    <a:pt x="597" y="555"/>
                    <a:pt x="561" y="567"/>
                  </a:cubicBezTo>
                  <a:cubicBezTo>
                    <a:pt x="556" y="590"/>
                    <a:pt x="555" y="625"/>
                    <a:pt x="534" y="639"/>
                  </a:cubicBezTo>
                  <a:cubicBezTo>
                    <a:pt x="530" y="650"/>
                    <a:pt x="532" y="670"/>
                    <a:pt x="525" y="678"/>
                  </a:cubicBezTo>
                  <a:cubicBezTo>
                    <a:pt x="520" y="683"/>
                    <a:pt x="513" y="686"/>
                    <a:pt x="507" y="690"/>
                  </a:cubicBezTo>
                  <a:cubicBezTo>
                    <a:pt x="504" y="692"/>
                    <a:pt x="498" y="696"/>
                    <a:pt x="498" y="696"/>
                  </a:cubicBezTo>
                  <a:cubicBezTo>
                    <a:pt x="496" y="699"/>
                    <a:pt x="495" y="703"/>
                    <a:pt x="492" y="705"/>
                  </a:cubicBezTo>
                  <a:cubicBezTo>
                    <a:pt x="490" y="707"/>
                    <a:pt x="485" y="705"/>
                    <a:pt x="483" y="708"/>
                  </a:cubicBezTo>
                  <a:cubicBezTo>
                    <a:pt x="471" y="725"/>
                    <a:pt x="481" y="750"/>
                    <a:pt x="453" y="756"/>
                  </a:cubicBezTo>
                  <a:cubicBezTo>
                    <a:pt x="448" y="757"/>
                    <a:pt x="443" y="758"/>
                    <a:pt x="438" y="759"/>
                  </a:cubicBezTo>
                  <a:cubicBezTo>
                    <a:pt x="424" y="773"/>
                    <a:pt x="433" y="766"/>
                    <a:pt x="411" y="780"/>
                  </a:cubicBezTo>
                  <a:cubicBezTo>
                    <a:pt x="405" y="784"/>
                    <a:pt x="393" y="792"/>
                    <a:pt x="393" y="792"/>
                  </a:cubicBezTo>
                  <a:cubicBezTo>
                    <a:pt x="381" y="809"/>
                    <a:pt x="367" y="814"/>
                    <a:pt x="348" y="819"/>
                  </a:cubicBezTo>
                  <a:cubicBezTo>
                    <a:pt x="330" y="831"/>
                    <a:pt x="307" y="830"/>
                    <a:pt x="288" y="840"/>
                  </a:cubicBezTo>
                  <a:cubicBezTo>
                    <a:pt x="276" y="846"/>
                    <a:pt x="265" y="851"/>
                    <a:pt x="252" y="855"/>
                  </a:cubicBezTo>
                  <a:cubicBezTo>
                    <a:pt x="235" y="861"/>
                    <a:pt x="251" y="862"/>
                    <a:pt x="234" y="870"/>
                  </a:cubicBezTo>
                  <a:cubicBezTo>
                    <a:pt x="223" y="875"/>
                    <a:pt x="204" y="876"/>
                    <a:pt x="192" y="879"/>
                  </a:cubicBezTo>
                  <a:cubicBezTo>
                    <a:pt x="179" y="882"/>
                    <a:pt x="172" y="888"/>
                    <a:pt x="159" y="891"/>
                  </a:cubicBezTo>
                  <a:cubicBezTo>
                    <a:pt x="135" y="907"/>
                    <a:pt x="100" y="911"/>
                    <a:pt x="72" y="915"/>
                  </a:cubicBezTo>
                  <a:cubicBezTo>
                    <a:pt x="43" y="925"/>
                    <a:pt x="60" y="920"/>
                    <a:pt x="18" y="924"/>
                  </a:cubicBezTo>
                  <a:cubicBezTo>
                    <a:pt x="6" y="928"/>
                    <a:pt x="12" y="927"/>
                    <a:pt x="0" y="927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52" name="Freeform 980"/>
            <p:cNvSpPr>
              <a:spLocks/>
            </p:cNvSpPr>
            <p:nvPr/>
          </p:nvSpPr>
          <p:spPr bwMode="auto">
            <a:xfrm>
              <a:off x="1366" y="2987"/>
              <a:ext cx="396" cy="727"/>
            </a:xfrm>
            <a:custGeom>
              <a:avLst/>
              <a:gdLst>
                <a:gd name="T0" fmla="*/ 789 w 803"/>
                <a:gd name="T1" fmla="*/ 32 h 1506"/>
                <a:gd name="T2" fmla="*/ 786 w 803"/>
                <a:gd name="T3" fmla="*/ 98 h 1506"/>
                <a:gd name="T4" fmla="*/ 696 w 803"/>
                <a:gd name="T5" fmla="*/ 80 h 1506"/>
                <a:gd name="T6" fmla="*/ 696 w 803"/>
                <a:gd name="T7" fmla="*/ 89 h 1506"/>
                <a:gd name="T8" fmla="*/ 717 w 803"/>
                <a:gd name="T9" fmla="*/ 101 h 1506"/>
                <a:gd name="T10" fmla="*/ 753 w 803"/>
                <a:gd name="T11" fmla="*/ 116 h 1506"/>
                <a:gd name="T12" fmla="*/ 789 w 803"/>
                <a:gd name="T13" fmla="*/ 128 h 1506"/>
                <a:gd name="T14" fmla="*/ 783 w 803"/>
                <a:gd name="T15" fmla="*/ 167 h 1506"/>
                <a:gd name="T16" fmla="*/ 789 w 803"/>
                <a:gd name="T17" fmla="*/ 185 h 1506"/>
                <a:gd name="T18" fmla="*/ 780 w 803"/>
                <a:gd name="T19" fmla="*/ 224 h 1506"/>
                <a:gd name="T20" fmla="*/ 753 w 803"/>
                <a:gd name="T21" fmla="*/ 188 h 1506"/>
                <a:gd name="T22" fmla="*/ 687 w 803"/>
                <a:gd name="T23" fmla="*/ 191 h 1506"/>
                <a:gd name="T24" fmla="*/ 693 w 803"/>
                <a:gd name="T25" fmla="*/ 200 h 1506"/>
                <a:gd name="T26" fmla="*/ 705 w 803"/>
                <a:gd name="T27" fmla="*/ 215 h 1506"/>
                <a:gd name="T28" fmla="*/ 762 w 803"/>
                <a:gd name="T29" fmla="*/ 257 h 1506"/>
                <a:gd name="T30" fmla="*/ 780 w 803"/>
                <a:gd name="T31" fmla="*/ 263 h 1506"/>
                <a:gd name="T32" fmla="*/ 756 w 803"/>
                <a:gd name="T33" fmla="*/ 290 h 1506"/>
                <a:gd name="T34" fmla="*/ 732 w 803"/>
                <a:gd name="T35" fmla="*/ 380 h 1506"/>
                <a:gd name="T36" fmla="*/ 711 w 803"/>
                <a:gd name="T37" fmla="*/ 422 h 1506"/>
                <a:gd name="T38" fmla="*/ 675 w 803"/>
                <a:gd name="T39" fmla="*/ 491 h 1506"/>
                <a:gd name="T40" fmla="*/ 708 w 803"/>
                <a:gd name="T41" fmla="*/ 533 h 1506"/>
                <a:gd name="T42" fmla="*/ 702 w 803"/>
                <a:gd name="T43" fmla="*/ 653 h 1506"/>
                <a:gd name="T44" fmla="*/ 693 w 803"/>
                <a:gd name="T45" fmla="*/ 650 h 1506"/>
                <a:gd name="T46" fmla="*/ 687 w 803"/>
                <a:gd name="T47" fmla="*/ 641 h 1506"/>
                <a:gd name="T48" fmla="*/ 669 w 803"/>
                <a:gd name="T49" fmla="*/ 635 h 1506"/>
                <a:gd name="T50" fmla="*/ 654 w 803"/>
                <a:gd name="T51" fmla="*/ 638 h 1506"/>
                <a:gd name="T52" fmla="*/ 657 w 803"/>
                <a:gd name="T53" fmla="*/ 650 h 1506"/>
                <a:gd name="T54" fmla="*/ 705 w 803"/>
                <a:gd name="T55" fmla="*/ 680 h 1506"/>
                <a:gd name="T56" fmla="*/ 681 w 803"/>
                <a:gd name="T57" fmla="*/ 761 h 1506"/>
                <a:gd name="T58" fmla="*/ 654 w 803"/>
                <a:gd name="T59" fmla="*/ 764 h 1506"/>
                <a:gd name="T60" fmla="*/ 678 w 803"/>
                <a:gd name="T61" fmla="*/ 797 h 1506"/>
                <a:gd name="T62" fmla="*/ 654 w 803"/>
                <a:gd name="T63" fmla="*/ 854 h 1506"/>
                <a:gd name="T64" fmla="*/ 624 w 803"/>
                <a:gd name="T65" fmla="*/ 887 h 1506"/>
                <a:gd name="T66" fmla="*/ 513 w 803"/>
                <a:gd name="T67" fmla="*/ 1076 h 1506"/>
                <a:gd name="T68" fmla="*/ 468 w 803"/>
                <a:gd name="T69" fmla="*/ 1133 h 1506"/>
                <a:gd name="T70" fmla="*/ 420 w 803"/>
                <a:gd name="T71" fmla="*/ 1202 h 1506"/>
                <a:gd name="T72" fmla="*/ 357 w 803"/>
                <a:gd name="T73" fmla="*/ 1322 h 1506"/>
                <a:gd name="T74" fmla="*/ 297 w 803"/>
                <a:gd name="T75" fmla="*/ 1415 h 1506"/>
                <a:gd name="T76" fmla="*/ 138 w 803"/>
                <a:gd name="T77" fmla="*/ 1496 h 1506"/>
                <a:gd name="T78" fmla="*/ 60 w 803"/>
                <a:gd name="T79" fmla="*/ 1475 h 1506"/>
                <a:gd name="T80" fmla="*/ 21 w 803"/>
                <a:gd name="T81" fmla="*/ 1394 h 1506"/>
                <a:gd name="T82" fmla="*/ 186 w 803"/>
                <a:gd name="T83" fmla="*/ 1337 h 1506"/>
                <a:gd name="T84" fmla="*/ 180 w 803"/>
                <a:gd name="T85" fmla="*/ 1220 h 1506"/>
                <a:gd name="T86" fmla="*/ 435 w 803"/>
                <a:gd name="T87" fmla="*/ 923 h 1506"/>
                <a:gd name="T88" fmla="*/ 531 w 803"/>
                <a:gd name="T89" fmla="*/ 824 h 1506"/>
                <a:gd name="T90" fmla="*/ 546 w 803"/>
                <a:gd name="T91" fmla="*/ 800 h 1506"/>
                <a:gd name="T92" fmla="*/ 552 w 803"/>
                <a:gd name="T93" fmla="*/ 791 h 1506"/>
                <a:gd name="T94" fmla="*/ 561 w 803"/>
                <a:gd name="T95" fmla="*/ 788 h 1506"/>
                <a:gd name="T96" fmla="*/ 573 w 803"/>
                <a:gd name="T97" fmla="*/ 770 h 1506"/>
                <a:gd name="T98" fmla="*/ 606 w 803"/>
                <a:gd name="T99" fmla="*/ 734 h 1506"/>
                <a:gd name="T100" fmla="*/ 624 w 803"/>
                <a:gd name="T101" fmla="*/ 713 h 1506"/>
                <a:gd name="T102" fmla="*/ 636 w 803"/>
                <a:gd name="T103" fmla="*/ 647 h 1506"/>
                <a:gd name="T104" fmla="*/ 666 w 803"/>
                <a:gd name="T105" fmla="*/ 554 h 1506"/>
                <a:gd name="T106" fmla="*/ 675 w 803"/>
                <a:gd name="T107" fmla="*/ 503 h 1506"/>
                <a:gd name="T108" fmla="*/ 669 w 803"/>
                <a:gd name="T109" fmla="*/ 173 h 1506"/>
                <a:gd name="T110" fmla="*/ 666 w 803"/>
                <a:gd name="T111" fmla="*/ 26 h 1506"/>
                <a:gd name="T112" fmla="*/ 699 w 803"/>
                <a:gd name="T113" fmla="*/ 26 h 1506"/>
                <a:gd name="T114" fmla="*/ 738 w 803"/>
                <a:gd name="T115" fmla="*/ 20 h 1506"/>
                <a:gd name="T116" fmla="*/ 789 w 803"/>
                <a:gd name="T117" fmla="*/ 32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03" h="1506">
                  <a:moveTo>
                    <a:pt x="789" y="32"/>
                  </a:moveTo>
                  <a:cubicBezTo>
                    <a:pt x="788" y="54"/>
                    <a:pt x="803" y="84"/>
                    <a:pt x="786" y="98"/>
                  </a:cubicBezTo>
                  <a:cubicBezTo>
                    <a:pt x="734" y="140"/>
                    <a:pt x="726" y="90"/>
                    <a:pt x="696" y="80"/>
                  </a:cubicBezTo>
                  <a:cubicBezTo>
                    <a:pt x="671" y="85"/>
                    <a:pt x="682" y="80"/>
                    <a:pt x="696" y="89"/>
                  </a:cubicBezTo>
                  <a:cubicBezTo>
                    <a:pt x="720" y="104"/>
                    <a:pt x="689" y="94"/>
                    <a:pt x="717" y="101"/>
                  </a:cubicBezTo>
                  <a:cubicBezTo>
                    <a:pt x="726" y="115"/>
                    <a:pt x="737" y="113"/>
                    <a:pt x="753" y="116"/>
                  </a:cubicBezTo>
                  <a:cubicBezTo>
                    <a:pt x="765" y="121"/>
                    <a:pt x="776" y="125"/>
                    <a:pt x="789" y="128"/>
                  </a:cubicBezTo>
                  <a:cubicBezTo>
                    <a:pt x="783" y="144"/>
                    <a:pt x="778" y="150"/>
                    <a:pt x="783" y="167"/>
                  </a:cubicBezTo>
                  <a:cubicBezTo>
                    <a:pt x="785" y="173"/>
                    <a:pt x="789" y="185"/>
                    <a:pt x="789" y="185"/>
                  </a:cubicBezTo>
                  <a:cubicBezTo>
                    <a:pt x="781" y="210"/>
                    <a:pt x="784" y="197"/>
                    <a:pt x="780" y="224"/>
                  </a:cubicBezTo>
                  <a:cubicBezTo>
                    <a:pt x="755" y="207"/>
                    <a:pt x="765" y="219"/>
                    <a:pt x="753" y="188"/>
                  </a:cubicBezTo>
                  <a:cubicBezTo>
                    <a:pt x="731" y="189"/>
                    <a:pt x="709" y="187"/>
                    <a:pt x="687" y="191"/>
                  </a:cubicBezTo>
                  <a:cubicBezTo>
                    <a:pt x="683" y="192"/>
                    <a:pt x="692" y="197"/>
                    <a:pt x="693" y="200"/>
                  </a:cubicBezTo>
                  <a:cubicBezTo>
                    <a:pt x="700" y="216"/>
                    <a:pt x="690" y="210"/>
                    <a:pt x="705" y="215"/>
                  </a:cubicBezTo>
                  <a:cubicBezTo>
                    <a:pt x="713" y="231"/>
                    <a:pt x="745" y="251"/>
                    <a:pt x="762" y="257"/>
                  </a:cubicBezTo>
                  <a:cubicBezTo>
                    <a:pt x="768" y="259"/>
                    <a:pt x="780" y="263"/>
                    <a:pt x="780" y="263"/>
                  </a:cubicBezTo>
                  <a:cubicBezTo>
                    <a:pt x="769" y="270"/>
                    <a:pt x="766" y="280"/>
                    <a:pt x="756" y="290"/>
                  </a:cubicBezTo>
                  <a:cubicBezTo>
                    <a:pt x="746" y="319"/>
                    <a:pt x="749" y="354"/>
                    <a:pt x="732" y="380"/>
                  </a:cubicBezTo>
                  <a:cubicBezTo>
                    <a:pt x="727" y="416"/>
                    <a:pt x="721" y="393"/>
                    <a:pt x="711" y="422"/>
                  </a:cubicBezTo>
                  <a:cubicBezTo>
                    <a:pt x="708" y="463"/>
                    <a:pt x="716" y="484"/>
                    <a:pt x="675" y="491"/>
                  </a:cubicBezTo>
                  <a:cubicBezTo>
                    <a:pt x="689" y="512"/>
                    <a:pt x="680" y="526"/>
                    <a:pt x="708" y="533"/>
                  </a:cubicBezTo>
                  <a:cubicBezTo>
                    <a:pt x="721" y="553"/>
                    <a:pt x="710" y="630"/>
                    <a:pt x="702" y="653"/>
                  </a:cubicBezTo>
                  <a:cubicBezTo>
                    <a:pt x="699" y="652"/>
                    <a:pt x="695" y="652"/>
                    <a:pt x="693" y="650"/>
                  </a:cubicBezTo>
                  <a:cubicBezTo>
                    <a:pt x="690" y="648"/>
                    <a:pt x="690" y="643"/>
                    <a:pt x="687" y="641"/>
                  </a:cubicBezTo>
                  <a:cubicBezTo>
                    <a:pt x="682" y="638"/>
                    <a:pt x="669" y="635"/>
                    <a:pt x="669" y="635"/>
                  </a:cubicBezTo>
                  <a:cubicBezTo>
                    <a:pt x="664" y="636"/>
                    <a:pt x="657" y="634"/>
                    <a:pt x="654" y="638"/>
                  </a:cubicBezTo>
                  <a:cubicBezTo>
                    <a:pt x="651" y="641"/>
                    <a:pt x="654" y="647"/>
                    <a:pt x="657" y="650"/>
                  </a:cubicBezTo>
                  <a:cubicBezTo>
                    <a:pt x="666" y="661"/>
                    <a:pt x="692" y="674"/>
                    <a:pt x="705" y="680"/>
                  </a:cubicBezTo>
                  <a:cubicBezTo>
                    <a:pt x="701" y="707"/>
                    <a:pt x="688" y="733"/>
                    <a:pt x="681" y="761"/>
                  </a:cubicBezTo>
                  <a:cubicBezTo>
                    <a:pt x="666" y="754"/>
                    <a:pt x="659" y="745"/>
                    <a:pt x="654" y="764"/>
                  </a:cubicBezTo>
                  <a:cubicBezTo>
                    <a:pt x="657" y="777"/>
                    <a:pt x="678" y="797"/>
                    <a:pt x="678" y="797"/>
                  </a:cubicBezTo>
                  <a:cubicBezTo>
                    <a:pt x="667" y="813"/>
                    <a:pt x="660" y="835"/>
                    <a:pt x="654" y="854"/>
                  </a:cubicBezTo>
                  <a:cubicBezTo>
                    <a:pt x="650" y="867"/>
                    <a:pt x="632" y="875"/>
                    <a:pt x="624" y="887"/>
                  </a:cubicBezTo>
                  <a:cubicBezTo>
                    <a:pt x="596" y="926"/>
                    <a:pt x="537" y="1042"/>
                    <a:pt x="513" y="1076"/>
                  </a:cubicBezTo>
                  <a:cubicBezTo>
                    <a:pt x="487" y="1117"/>
                    <a:pt x="483" y="1112"/>
                    <a:pt x="468" y="1133"/>
                  </a:cubicBezTo>
                  <a:cubicBezTo>
                    <a:pt x="453" y="1154"/>
                    <a:pt x="439" y="1170"/>
                    <a:pt x="420" y="1202"/>
                  </a:cubicBezTo>
                  <a:cubicBezTo>
                    <a:pt x="401" y="1234"/>
                    <a:pt x="377" y="1287"/>
                    <a:pt x="357" y="1322"/>
                  </a:cubicBezTo>
                  <a:cubicBezTo>
                    <a:pt x="337" y="1357"/>
                    <a:pt x="333" y="1386"/>
                    <a:pt x="297" y="1415"/>
                  </a:cubicBezTo>
                  <a:cubicBezTo>
                    <a:pt x="261" y="1444"/>
                    <a:pt x="177" y="1486"/>
                    <a:pt x="138" y="1496"/>
                  </a:cubicBezTo>
                  <a:cubicBezTo>
                    <a:pt x="99" y="1506"/>
                    <a:pt x="79" y="1492"/>
                    <a:pt x="60" y="1475"/>
                  </a:cubicBezTo>
                  <a:cubicBezTo>
                    <a:pt x="41" y="1458"/>
                    <a:pt x="0" y="1417"/>
                    <a:pt x="21" y="1394"/>
                  </a:cubicBezTo>
                  <a:cubicBezTo>
                    <a:pt x="42" y="1371"/>
                    <a:pt x="160" y="1366"/>
                    <a:pt x="186" y="1337"/>
                  </a:cubicBezTo>
                  <a:cubicBezTo>
                    <a:pt x="234" y="1279"/>
                    <a:pt x="139" y="1289"/>
                    <a:pt x="180" y="1220"/>
                  </a:cubicBezTo>
                  <a:cubicBezTo>
                    <a:pt x="221" y="1151"/>
                    <a:pt x="377" y="989"/>
                    <a:pt x="435" y="923"/>
                  </a:cubicBezTo>
                  <a:cubicBezTo>
                    <a:pt x="493" y="857"/>
                    <a:pt x="512" y="845"/>
                    <a:pt x="531" y="824"/>
                  </a:cubicBezTo>
                  <a:cubicBezTo>
                    <a:pt x="578" y="742"/>
                    <a:pt x="543" y="805"/>
                    <a:pt x="546" y="800"/>
                  </a:cubicBezTo>
                  <a:cubicBezTo>
                    <a:pt x="548" y="797"/>
                    <a:pt x="549" y="793"/>
                    <a:pt x="552" y="791"/>
                  </a:cubicBezTo>
                  <a:cubicBezTo>
                    <a:pt x="554" y="789"/>
                    <a:pt x="559" y="790"/>
                    <a:pt x="561" y="788"/>
                  </a:cubicBezTo>
                  <a:cubicBezTo>
                    <a:pt x="566" y="783"/>
                    <a:pt x="573" y="770"/>
                    <a:pt x="573" y="770"/>
                  </a:cubicBezTo>
                  <a:cubicBezTo>
                    <a:pt x="577" y="754"/>
                    <a:pt x="589" y="740"/>
                    <a:pt x="606" y="734"/>
                  </a:cubicBezTo>
                  <a:cubicBezTo>
                    <a:pt x="613" y="723"/>
                    <a:pt x="612" y="717"/>
                    <a:pt x="624" y="713"/>
                  </a:cubicBezTo>
                  <a:cubicBezTo>
                    <a:pt x="631" y="692"/>
                    <a:pt x="632" y="668"/>
                    <a:pt x="636" y="647"/>
                  </a:cubicBezTo>
                  <a:cubicBezTo>
                    <a:pt x="641" y="616"/>
                    <a:pt x="656" y="584"/>
                    <a:pt x="666" y="554"/>
                  </a:cubicBezTo>
                  <a:cubicBezTo>
                    <a:pt x="672" y="537"/>
                    <a:pt x="669" y="520"/>
                    <a:pt x="675" y="503"/>
                  </a:cubicBezTo>
                  <a:cubicBezTo>
                    <a:pt x="677" y="420"/>
                    <a:pt x="703" y="223"/>
                    <a:pt x="669" y="173"/>
                  </a:cubicBezTo>
                  <a:cubicBezTo>
                    <a:pt x="669" y="169"/>
                    <a:pt x="655" y="38"/>
                    <a:pt x="666" y="26"/>
                  </a:cubicBezTo>
                  <a:cubicBezTo>
                    <a:pt x="671" y="0"/>
                    <a:pt x="687" y="27"/>
                    <a:pt x="699" y="26"/>
                  </a:cubicBezTo>
                  <a:cubicBezTo>
                    <a:pt x="711" y="25"/>
                    <a:pt x="723" y="19"/>
                    <a:pt x="738" y="20"/>
                  </a:cubicBezTo>
                  <a:cubicBezTo>
                    <a:pt x="759" y="13"/>
                    <a:pt x="797" y="2"/>
                    <a:pt x="789" y="32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53" name="Freeform 981"/>
            <p:cNvSpPr>
              <a:spLocks/>
            </p:cNvSpPr>
            <p:nvPr/>
          </p:nvSpPr>
          <p:spPr bwMode="auto">
            <a:xfrm>
              <a:off x="1595" y="3377"/>
              <a:ext cx="195" cy="83"/>
            </a:xfrm>
            <a:custGeom>
              <a:avLst/>
              <a:gdLst>
                <a:gd name="T0" fmla="*/ 396 w 396"/>
                <a:gd name="T1" fmla="*/ 171 h 171"/>
                <a:gd name="T2" fmla="*/ 282 w 396"/>
                <a:gd name="T3" fmla="*/ 159 h 171"/>
                <a:gd name="T4" fmla="*/ 252 w 396"/>
                <a:gd name="T5" fmla="*/ 147 h 171"/>
                <a:gd name="T6" fmla="*/ 243 w 396"/>
                <a:gd name="T7" fmla="*/ 138 h 171"/>
                <a:gd name="T8" fmla="*/ 207 w 396"/>
                <a:gd name="T9" fmla="*/ 120 h 171"/>
                <a:gd name="T10" fmla="*/ 174 w 396"/>
                <a:gd name="T11" fmla="*/ 111 h 171"/>
                <a:gd name="T12" fmla="*/ 111 w 396"/>
                <a:gd name="T13" fmla="*/ 87 h 171"/>
                <a:gd name="T14" fmla="*/ 84 w 396"/>
                <a:gd name="T15" fmla="*/ 69 h 171"/>
                <a:gd name="T16" fmla="*/ 66 w 396"/>
                <a:gd name="T17" fmla="*/ 63 h 171"/>
                <a:gd name="T18" fmla="*/ 12 w 396"/>
                <a:gd name="T19" fmla="*/ 24 h 171"/>
                <a:gd name="T20" fmla="*/ 0 w 396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6" h="171">
                  <a:moveTo>
                    <a:pt x="396" y="171"/>
                  </a:moveTo>
                  <a:cubicBezTo>
                    <a:pt x="346" y="166"/>
                    <a:pt x="348" y="162"/>
                    <a:pt x="282" y="159"/>
                  </a:cubicBezTo>
                  <a:cubicBezTo>
                    <a:pt x="269" y="139"/>
                    <a:pt x="285" y="159"/>
                    <a:pt x="252" y="147"/>
                  </a:cubicBezTo>
                  <a:cubicBezTo>
                    <a:pt x="248" y="146"/>
                    <a:pt x="246" y="141"/>
                    <a:pt x="243" y="138"/>
                  </a:cubicBezTo>
                  <a:cubicBezTo>
                    <a:pt x="234" y="131"/>
                    <a:pt x="218" y="124"/>
                    <a:pt x="207" y="120"/>
                  </a:cubicBezTo>
                  <a:cubicBezTo>
                    <a:pt x="196" y="116"/>
                    <a:pt x="174" y="111"/>
                    <a:pt x="174" y="111"/>
                  </a:cubicBezTo>
                  <a:cubicBezTo>
                    <a:pt x="162" y="93"/>
                    <a:pt x="131" y="94"/>
                    <a:pt x="111" y="87"/>
                  </a:cubicBezTo>
                  <a:cubicBezTo>
                    <a:pt x="103" y="79"/>
                    <a:pt x="94" y="74"/>
                    <a:pt x="84" y="69"/>
                  </a:cubicBezTo>
                  <a:cubicBezTo>
                    <a:pt x="78" y="66"/>
                    <a:pt x="66" y="63"/>
                    <a:pt x="66" y="63"/>
                  </a:cubicBezTo>
                  <a:cubicBezTo>
                    <a:pt x="50" y="47"/>
                    <a:pt x="31" y="37"/>
                    <a:pt x="12" y="24"/>
                  </a:cubicBezTo>
                  <a:cubicBezTo>
                    <a:pt x="5" y="3"/>
                    <a:pt x="10" y="10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54" name="Freeform 982"/>
            <p:cNvSpPr>
              <a:spLocks/>
            </p:cNvSpPr>
            <p:nvPr/>
          </p:nvSpPr>
          <p:spPr bwMode="auto">
            <a:xfrm>
              <a:off x="1668" y="3322"/>
              <a:ext cx="99" cy="84"/>
            </a:xfrm>
            <a:custGeom>
              <a:avLst/>
              <a:gdLst>
                <a:gd name="T0" fmla="*/ 201 w 201"/>
                <a:gd name="T1" fmla="*/ 174 h 174"/>
                <a:gd name="T2" fmla="*/ 126 w 201"/>
                <a:gd name="T3" fmla="*/ 141 h 174"/>
                <a:gd name="T4" fmla="*/ 90 w 201"/>
                <a:gd name="T5" fmla="*/ 120 h 174"/>
                <a:gd name="T6" fmla="*/ 42 w 201"/>
                <a:gd name="T7" fmla="*/ 63 h 174"/>
                <a:gd name="T8" fmla="*/ 0 w 201"/>
                <a:gd name="T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74">
                  <a:moveTo>
                    <a:pt x="201" y="174"/>
                  </a:moveTo>
                  <a:cubicBezTo>
                    <a:pt x="176" y="157"/>
                    <a:pt x="155" y="151"/>
                    <a:pt x="126" y="141"/>
                  </a:cubicBezTo>
                  <a:cubicBezTo>
                    <a:pt x="107" y="132"/>
                    <a:pt x="103" y="129"/>
                    <a:pt x="90" y="120"/>
                  </a:cubicBezTo>
                  <a:cubicBezTo>
                    <a:pt x="80" y="113"/>
                    <a:pt x="57" y="83"/>
                    <a:pt x="42" y="63"/>
                  </a:cubicBezTo>
                  <a:cubicBezTo>
                    <a:pt x="30" y="45"/>
                    <a:pt x="8" y="14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55" name="Freeform 983"/>
            <p:cNvSpPr>
              <a:spLocks/>
            </p:cNvSpPr>
            <p:nvPr/>
          </p:nvSpPr>
          <p:spPr bwMode="auto">
            <a:xfrm>
              <a:off x="1674" y="3281"/>
              <a:ext cx="96" cy="50"/>
            </a:xfrm>
            <a:custGeom>
              <a:avLst/>
              <a:gdLst>
                <a:gd name="T0" fmla="*/ 195 w 195"/>
                <a:gd name="T1" fmla="*/ 104 h 104"/>
                <a:gd name="T2" fmla="*/ 126 w 195"/>
                <a:gd name="T3" fmla="*/ 86 h 104"/>
                <a:gd name="T4" fmla="*/ 48 w 195"/>
                <a:gd name="T5" fmla="*/ 41 h 104"/>
                <a:gd name="T6" fmla="*/ 0 w 195"/>
                <a:gd name="T7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5" h="104">
                  <a:moveTo>
                    <a:pt x="195" y="104"/>
                  </a:moveTo>
                  <a:cubicBezTo>
                    <a:pt x="170" y="87"/>
                    <a:pt x="155" y="96"/>
                    <a:pt x="126" y="86"/>
                  </a:cubicBezTo>
                  <a:cubicBezTo>
                    <a:pt x="100" y="76"/>
                    <a:pt x="69" y="52"/>
                    <a:pt x="48" y="41"/>
                  </a:cubicBezTo>
                  <a:cubicBezTo>
                    <a:pt x="36" y="23"/>
                    <a:pt x="9" y="0"/>
                    <a:pt x="0" y="2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56" name="Freeform 984"/>
            <p:cNvSpPr>
              <a:spLocks/>
            </p:cNvSpPr>
            <p:nvPr/>
          </p:nvSpPr>
          <p:spPr bwMode="auto">
            <a:xfrm>
              <a:off x="1694" y="3227"/>
              <a:ext cx="62" cy="23"/>
            </a:xfrm>
            <a:custGeom>
              <a:avLst/>
              <a:gdLst>
                <a:gd name="T0" fmla="*/ 127 w 127"/>
                <a:gd name="T1" fmla="*/ 48 h 48"/>
                <a:gd name="T2" fmla="*/ 55 w 127"/>
                <a:gd name="T3" fmla="*/ 36 h 48"/>
                <a:gd name="T4" fmla="*/ 10 w 127"/>
                <a:gd name="T5" fmla="*/ 6 h 48"/>
                <a:gd name="T6" fmla="*/ 1 w 12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48">
                  <a:moveTo>
                    <a:pt x="127" y="48"/>
                  </a:moveTo>
                  <a:cubicBezTo>
                    <a:pt x="98" y="45"/>
                    <a:pt x="85" y="39"/>
                    <a:pt x="55" y="36"/>
                  </a:cubicBezTo>
                  <a:cubicBezTo>
                    <a:pt x="41" y="26"/>
                    <a:pt x="27" y="12"/>
                    <a:pt x="10" y="6"/>
                  </a:cubicBezTo>
                  <a:cubicBezTo>
                    <a:pt x="0" y="3"/>
                    <a:pt x="1" y="6"/>
                    <a:pt x="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57" name="Freeform 985"/>
            <p:cNvSpPr>
              <a:spLocks/>
            </p:cNvSpPr>
            <p:nvPr/>
          </p:nvSpPr>
          <p:spPr bwMode="auto">
            <a:xfrm>
              <a:off x="1700" y="3154"/>
              <a:ext cx="61" cy="33"/>
            </a:xfrm>
            <a:custGeom>
              <a:avLst/>
              <a:gdLst>
                <a:gd name="T0" fmla="*/ 123 w 123"/>
                <a:gd name="T1" fmla="*/ 63 h 67"/>
                <a:gd name="T2" fmla="*/ 66 w 123"/>
                <a:gd name="T3" fmla="*/ 51 h 67"/>
                <a:gd name="T4" fmla="*/ 60 w 123"/>
                <a:gd name="T5" fmla="*/ 42 h 67"/>
                <a:gd name="T6" fmla="*/ 42 w 123"/>
                <a:gd name="T7" fmla="*/ 36 h 67"/>
                <a:gd name="T8" fmla="*/ 0 w 123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7">
                  <a:moveTo>
                    <a:pt x="123" y="63"/>
                  </a:moveTo>
                  <a:cubicBezTo>
                    <a:pt x="83" y="67"/>
                    <a:pt x="101" y="58"/>
                    <a:pt x="66" y="51"/>
                  </a:cubicBezTo>
                  <a:cubicBezTo>
                    <a:pt x="64" y="48"/>
                    <a:pt x="63" y="44"/>
                    <a:pt x="60" y="42"/>
                  </a:cubicBezTo>
                  <a:cubicBezTo>
                    <a:pt x="55" y="39"/>
                    <a:pt x="42" y="36"/>
                    <a:pt x="42" y="36"/>
                  </a:cubicBezTo>
                  <a:cubicBezTo>
                    <a:pt x="28" y="22"/>
                    <a:pt x="13" y="13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58" name="Freeform 986"/>
            <p:cNvSpPr>
              <a:spLocks/>
            </p:cNvSpPr>
            <p:nvPr/>
          </p:nvSpPr>
          <p:spPr bwMode="auto">
            <a:xfrm>
              <a:off x="1697" y="3083"/>
              <a:ext cx="68" cy="22"/>
            </a:xfrm>
            <a:custGeom>
              <a:avLst/>
              <a:gdLst>
                <a:gd name="T0" fmla="*/ 138 w 138"/>
                <a:gd name="T1" fmla="*/ 45 h 45"/>
                <a:gd name="T2" fmla="*/ 54 w 138"/>
                <a:gd name="T3" fmla="*/ 33 h 45"/>
                <a:gd name="T4" fmla="*/ 51 w 138"/>
                <a:gd name="T5" fmla="*/ 24 h 45"/>
                <a:gd name="T6" fmla="*/ 33 w 138"/>
                <a:gd name="T7" fmla="*/ 18 h 45"/>
                <a:gd name="T8" fmla="*/ 24 w 138"/>
                <a:gd name="T9" fmla="*/ 15 h 45"/>
                <a:gd name="T10" fmla="*/ 0 w 138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" h="45">
                  <a:moveTo>
                    <a:pt x="138" y="45"/>
                  </a:moveTo>
                  <a:cubicBezTo>
                    <a:pt x="104" y="42"/>
                    <a:pt x="89" y="36"/>
                    <a:pt x="54" y="33"/>
                  </a:cubicBezTo>
                  <a:cubicBezTo>
                    <a:pt x="53" y="30"/>
                    <a:pt x="54" y="26"/>
                    <a:pt x="51" y="24"/>
                  </a:cubicBezTo>
                  <a:cubicBezTo>
                    <a:pt x="46" y="20"/>
                    <a:pt x="39" y="20"/>
                    <a:pt x="33" y="18"/>
                  </a:cubicBezTo>
                  <a:cubicBezTo>
                    <a:pt x="30" y="17"/>
                    <a:pt x="27" y="17"/>
                    <a:pt x="24" y="15"/>
                  </a:cubicBezTo>
                  <a:cubicBezTo>
                    <a:pt x="4" y="2"/>
                    <a:pt x="12" y="6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59" name="Freeform 987"/>
            <p:cNvSpPr>
              <a:spLocks/>
            </p:cNvSpPr>
            <p:nvPr/>
          </p:nvSpPr>
          <p:spPr bwMode="auto">
            <a:xfrm>
              <a:off x="1699" y="3027"/>
              <a:ext cx="63" cy="17"/>
            </a:xfrm>
            <a:custGeom>
              <a:avLst/>
              <a:gdLst>
                <a:gd name="T0" fmla="*/ 129 w 129"/>
                <a:gd name="T1" fmla="*/ 36 h 36"/>
                <a:gd name="T2" fmla="*/ 36 w 129"/>
                <a:gd name="T3" fmla="*/ 24 h 36"/>
                <a:gd name="T4" fmla="*/ 9 w 129"/>
                <a:gd name="T5" fmla="*/ 9 h 36"/>
                <a:gd name="T6" fmla="*/ 0 w 129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" h="36">
                  <a:moveTo>
                    <a:pt x="129" y="36"/>
                  </a:moveTo>
                  <a:cubicBezTo>
                    <a:pt x="87" y="34"/>
                    <a:pt x="74" y="27"/>
                    <a:pt x="36" y="24"/>
                  </a:cubicBezTo>
                  <a:cubicBezTo>
                    <a:pt x="27" y="18"/>
                    <a:pt x="17" y="16"/>
                    <a:pt x="9" y="9"/>
                  </a:cubicBezTo>
                  <a:cubicBezTo>
                    <a:pt x="6" y="6"/>
                    <a:pt x="0" y="0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60" name="Freeform 988"/>
            <p:cNvSpPr>
              <a:spLocks/>
            </p:cNvSpPr>
            <p:nvPr/>
          </p:nvSpPr>
          <p:spPr bwMode="auto">
            <a:xfrm>
              <a:off x="1346" y="2982"/>
              <a:ext cx="475" cy="466"/>
            </a:xfrm>
            <a:custGeom>
              <a:avLst/>
              <a:gdLst>
                <a:gd name="T0" fmla="*/ 774 w 966"/>
                <a:gd name="T1" fmla="*/ 43 h 967"/>
                <a:gd name="T2" fmla="*/ 833 w 966"/>
                <a:gd name="T3" fmla="*/ 27 h 967"/>
                <a:gd name="T4" fmla="*/ 869 w 966"/>
                <a:gd name="T5" fmla="*/ 15 h 967"/>
                <a:gd name="T6" fmla="*/ 951 w 966"/>
                <a:gd name="T7" fmla="*/ 117 h 967"/>
                <a:gd name="T8" fmla="*/ 961 w 966"/>
                <a:gd name="T9" fmla="*/ 183 h 967"/>
                <a:gd name="T10" fmla="*/ 933 w 966"/>
                <a:gd name="T11" fmla="*/ 269 h 967"/>
                <a:gd name="T12" fmla="*/ 787 w 966"/>
                <a:gd name="T13" fmla="*/ 239 h 967"/>
                <a:gd name="T14" fmla="*/ 715 w 966"/>
                <a:gd name="T15" fmla="*/ 241 h 967"/>
                <a:gd name="T16" fmla="*/ 618 w 966"/>
                <a:gd name="T17" fmla="*/ 253 h 967"/>
                <a:gd name="T18" fmla="*/ 618 w 966"/>
                <a:gd name="T19" fmla="*/ 280 h 967"/>
                <a:gd name="T20" fmla="*/ 639 w 966"/>
                <a:gd name="T21" fmla="*/ 337 h 967"/>
                <a:gd name="T22" fmla="*/ 690 w 966"/>
                <a:gd name="T23" fmla="*/ 472 h 967"/>
                <a:gd name="T24" fmla="*/ 717 w 966"/>
                <a:gd name="T25" fmla="*/ 526 h 967"/>
                <a:gd name="T26" fmla="*/ 789 w 966"/>
                <a:gd name="T27" fmla="*/ 691 h 967"/>
                <a:gd name="T28" fmla="*/ 823 w 966"/>
                <a:gd name="T29" fmla="*/ 783 h 967"/>
                <a:gd name="T30" fmla="*/ 847 w 966"/>
                <a:gd name="T31" fmla="*/ 833 h 967"/>
                <a:gd name="T32" fmla="*/ 843 w 966"/>
                <a:gd name="T33" fmla="*/ 832 h 967"/>
                <a:gd name="T34" fmla="*/ 831 w 966"/>
                <a:gd name="T35" fmla="*/ 835 h 967"/>
                <a:gd name="T36" fmla="*/ 780 w 966"/>
                <a:gd name="T37" fmla="*/ 856 h 967"/>
                <a:gd name="T38" fmla="*/ 735 w 966"/>
                <a:gd name="T39" fmla="*/ 874 h 967"/>
                <a:gd name="T40" fmla="*/ 663 w 966"/>
                <a:gd name="T41" fmla="*/ 919 h 967"/>
                <a:gd name="T42" fmla="*/ 618 w 966"/>
                <a:gd name="T43" fmla="*/ 943 h 967"/>
                <a:gd name="T44" fmla="*/ 612 w 966"/>
                <a:gd name="T45" fmla="*/ 934 h 967"/>
                <a:gd name="T46" fmla="*/ 609 w 966"/>
                <a:gd name="T47" fmla="*/ 925 h 967"/>
                <a:gd name="T48" fmla="*/ 597 w 966"/>
                <a:gd name="T49" fmla="*/ 907 h 967"/>
                <a:gd name="T50" fmla="*/ 591 w 966"/>
                <a:gd name="T51" fmla="*/ 874 h 967"/>
                <a:gd name="T52" fmla="*/ 585 w 966"/>
                <a:gd name="T53" fmla="*/ 856 h 967"/>
                <a:gd name="T54" fmla="*/ 576 w 966"/>
                <a:gd name="T55" fmla="*/ 718 h 967"/>
                <a:gd name="T56" fmla="*/ 543 w 966"/>
                <a:gd name="T57" fmla="*/ 589 h 967"/>
                <a:gd name="T58" fmla="*/ 522 w 966"/>
                <a:gd name="T59" fmla="*/ 457 h 967"/>
                <a:gd name="T60" fmla="*/ 511 w 966"/>
                <a:gd name="T61" fmla="*/ 401 h 967"/>
                <a:gd name="T62" fmla="*/ 503 w 966"/>
                <a:gd name="T63" fmla="*/ 363 h 967"/>
                <a:gd name="T64" fmla="*/ 465 w 966"/>
                <a:gd name="T65" fmla="*/ 357 h 967"/>
                <a:gd name="T66" fmla="*/ 435 w 966"/>
                <a:gd name="T67" fmla="*/ 363 h 967"/>
                <a:gd name="T68" fmla="*/ 435 w 966"/>
                <a:gd name="T69" fmla="*/ 415 h 967"/>
                <a:gd name="T70" fmla="*/ 420 w 966"/>
                <a:gd name="T71" fmla="*/ 703 h 967"/>
                <a:gd name="T72" fmla="*/ 417 w 966"/>
                <a:gd name="T73" fmla="*/ 958 h 967"/>
                <a:gd name="T74" fmla="*/ 395 w 966"/>
                <a:gd name="T75" fmla="*/ 951 h 967"/>
                <a:gd name="T76" fmla="*/ 349 w 966"/>
                <a:gd name="T77" fmla="*/ 931 h 967"/>
                <a:gd name="T78" fmla="*/ 205 w 966"/>
                <a:gd name="T79" fmla="*/ 885 h 967"/>
                <a:gd name="T80" fmla="*/ 159 w 966"/>
                <a:gd name="T81" fmla="*/ 873 h 967"/>
                <a:gd name="T82" fmla="*/ 171 w 966"/>
                <a:gd name="T83" fmla="*/ 844 h 967"/>
                <a:gd name="T84" fmla="*/ 195 w 966"/>
                <a:gd name="T85" fmla="*/ 749 h 967"/>
                <a:gd name="T86" fmla="*/ 247 w 966"/>
                <a:gd name="T87" fmla="*/ 603 h 967"/>
                <a:gd name="T88" fmla="*/ 270 w 966"/>
                <a:gd name="T89" fmla="*/ 496 h 967"/>
                <a:gd name="T90" fmla="*/ 291 w 966"/>
                <a:gd name="T91" fmla="*/ 421 h 967"/>
                <a:gd name="T92" fmla="*/ 323 w 966"/>
                <a:gd name="T93" fmla="*/ 269 h 967"/>
                <a:gd name="T94" fmla="*/ 165 w 966"/>
                <a:gd name="T95" fmla="*/ 265 h 967"/>
                <a:gd name="T96" fmla="*/ 126 w 966"/>
                <a:gd name="T97" fmla="*/ 268 h 967"/>
                <a:gd name="T98" fmla="*/ 19 w 966"/>
                <a:gd name="T99" fmla="*/ 267 h 967"/>
                <a:gd name="T100" fmla="*/ 9 w 966"/>
                <a:gd name="T101" fmla="*/ 211 h 967"/>
                <a:gd name="T102" fmla="*/ 19 w 966"/>
                <a:gd name="T103" fmla="*/ 163 h 967"/>
                <a:gd name="T104" fmla="*/ 41 w 966"/>
                <a:gd name="T105" fmla="*/ 103 h 967"/>
                <a:gd name="T106" fmla="*/ 69 w 966"/>
                <a:gd name="T107" fmla="*/ 53 h 967"/>
                <a:gd name="T108" fmla="*/ 125 w 966"/>
                <a:gd name="T109" fmla="*/ 59 h 967"/>
                <a:gd name="T110" fmla="*/ 169 w 966"/>
                <a:gd name="T111" fmla="*/ 49 h 967"/>
                <a:gd name="T112" fmla="*/ 231 w 966"/>
                <a:gd name="T113" fmla="*/ 52 h 967"/>
                <a:gd name="T114" fmla="*/ 594 w 966"/>
                <a:gd name="T115" fmla="*/ 49 h 967"/>
                <a:gd name="T116" fmla="*/ 726 w 966"/>
                <a:gd name="T117" fmla="*/ 46 h 967"/>
                <a:gd name="T118" fmla="*/ 774 w 966"/>
                <a:gd name="T119" fmla="*/ 43 h 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6" h="967">
                  <a:moveTo>
                    <a:pt x="774" y="43"/>
                  </a:moveTo>
                  <a:cubicBezTo>
                    <a:pt x="789" y="39"/>
                    <a:pt x="817" y="32"/>
                    <a:pt x="833" y="27"/>
                  </a:cubicBezTo>
                  <a:cubicBezTo>
                    <a:pt x="849" y="22"/>
                    <a:pt x="849" y="0"/>
                    <a:pt x="869" y="15"/>
                  </a:cubicBezTo>
                  <a:cubicBezTo>
                    <a:pt x="889" y="30"/>
                    <a:pt x="936" y="89"/>
                    <a:pt x="951" y="117"/>
                  </a:cubicBezTo>
                  <a:cubicBezTo>
                    <a:pt x="966" y="145"/>
                    <a:pt x="964" y="158"/>
                    <a:pt x="961" y="183"/>
                  </a:cubicBezTo>
                  <a:cubicBezTo>
                    <a:pt x="958" y="208"/>
                    <a:pt x="962" y="260"/>
                    <a:pt x="933" y="269"/>
                  </a:cubicBezTo>
                  <a:cubicBezTo>
                    <a:pt x="904" y="278"/>
                    <a:pt x="823" y="244"/>
                    <a:pt x="787" y="239"/>
                  </a:cubicBezTo>
                  <a:cubicBezTo>
                    <a:pt x="751" y="234"/>
                    <a:pt x="743" y="239"/>
                    <a:pt x="715" y="241"/>
                  </a:cubicBezTo>
                  <a:cubicBezTo>
                    <a:pt x="687" y="243"/>
                    <a:pt x="634" y="247"/>
                    <a:pt x="618" y="253"/>
                  </a:cubicBezTo>
                  <a:cubicBezTo>
                    <a:pt x="598" y="260"/>
                    <a:pt x="601" y="272"/>
                    <a:pt x="618" y="280"/>
                  </a:cubicBezTo>
                  <a:cubicBezTo>
                    <a:pt x="621" y="293"/>
                    <a:pt x="627" y="305"/>
                    <a:pt x="639" y="337"/>
                  </a:cubicBezTo>
                  <a:cubicBezTo>
                    <a:pt x="649" y="366"/>
                    <a:pt x="677" y="440"/>
                    <a:pt x="690" y="472"/>
                  </a:cubicBezTo>
                  <a:cubicBezTo>
                    <a:pt x="695" y="493"/>
                    <a:pt x="707" y="508"/>
                    <a:pt x="717" y="526"/>
                  </a:cubicBezTo>
                  <a:cubicBezTo>
                    <a:pt x="740" y="571"/>
                    <a:pt x="769" y="649"/>
                    <a:pt x="789" y="691"/>
                  </a:cubicBezTo>
                  <a:cubicBezTo>
                    <a:pt x="793" y="703"/>
                    <a:pt x="819" y="771"/>
                    <a:pt x="823" y="783"/>
                  </a:cubicBezTo>
                  <a:cubicBezTo>
                    <a:pt x="833" y="807"/>
                    <a:pt x="844" y="825"/>
                    <a:pt x="847" y="833"/>
                  </a:cubicBezTo>
                  <a:cubicBezTo>
                    <a:pt x="845" y="843"/>
                    <a:pt x="848" y="823"/>
                    <a:pt x="843" y="832"/>
                  </a:cubicBezTo>
                  <a:cubicBezTo>
                    <a:pt x="841" y="836"/>
                    <a:pt x="835" y="834"/>
                    <a:pt x="831" y="835"/>
                  </a:cubicBezTo>
                  <a:cubicBezTo>
                    <a:pt x="813" y="842"/>
                    <a:pt x="799" y="852"/>
                    <a:pt x="780" y="856"/>
                  </a:cubicBezTo>
                  <a:cubicBezTo>
                    <a:pt x="766" y="863"/>
                    <a:pt x="750" y="870"/>
                    <a:pt x="735" y="874"/>
                  </a:cubicBezTo>
                  <a:cubicBezTo>
                    <a:pt x="711" y="890"/>
                    <a:pt x="692" y="913"/>
                    <a:pt x="663" y="919"/>
                  </a:cubicBezTo>
                  <a:cubicBezTo>
                    <a:pt x="649" y="929"/>
                    <a:pt x="632" y="933"/>
                    <a:pt x="618" y="943"/>
                  </a:cubicBezTo>
                  <a:cubicBezTo>
                    <a:pt x="616" y="940"/>
                    <a:pt x="614" y="937"/>
                    <a:pt x="612" y="934"/>
                  </a:cubicBezTo>
                  <a:cubicBezTo>
                    <a:pt x="611" y="931"/>
                    <a:pt x="611" y="928"/>
                    <a:pt x="609" y="925"/>
                  </a:cubicBezTo>
                  <a:cubicBezTo>
                    <a:pt x="605" y="919"/>
                    <a:pt x="597" y="907"/>
                    <a:pt x="597" y="907"/>
                  </a:cubicBezTo>
                  <a:cubicBezTo>
                    <a:pt x="595" y="892"/>
                    <a:pt x="595" y="887"/>
                    <a:pt x="591" y="874"/>
                  </a:cubicBezTo>
                  <a:cubicBezTo>
                    <a:pt x="589" y="868"/>
                    <a:pt x="585" y="856"/>
                    <a:pt x="585" y="856"/>
                  </a:cubicBezTo>
                  <a:cubicBezTo>
                    <a:pt x="581" y="837"/>
                    <a:pt x="583" y="762"/>
                    <a:pt x="576" y="718"/>
                  </a:cubicBezTo>
                  <a:cubicBezTo>
                    <a:pt x="569" y="674"/>
                    <a:pt x="552" y="632"/>
                    <a:pt x="543" y="589"/>
                  </a:cubicBezTo>
                  <a:cubicBezTo>
                    <a:pt x="538" y="544"/>
                    <a:pt x="533" y="501"/>
                    <a:pt x="522" y="457"/>
                  </a:cubicBezTo>
                  <a:cubicBezTo>
                    <a:pt x="518" y="425"/>
                    <a:pt x="514" y="417"/>
                    <a:pt x="511" y="401"/>
                  </a:cubicBezTo>
                  <a:cubicBezTo>
                    <a:pt x="508" y="385"/>
                    <a:pt x="511" y="370"/>
                    <a:pt x="503" y="363"/>
                  </a:cubicBezTo>
                  <a:cubicBezTo>
                    <a:pt x="494" y="345"/>
                    <a:pt x="476" y="357"/>
                    <a:pt x="465" y="357"/>
                  </a:cubicBezTo>
                  <a:cubicBezTo>
                    <a:pt x="454" y="357"/>
                    <a:pt x="440" y="353"/>
                    <a:pt x="435" y="363"/>
                  </a:cubicBezTo>
                  <a:cubicBezTo>
                    <a:pt x="430" y="373"/>
                    <a:pt x="437" y="358"/>
                    <a:pt x="435" y="415"/>
                  </a:cubicBezTo>
                  <a:cubicBezTo>
                    <a:pt x="433" y="472"/>
                    <a:pt x="423" y="613"/>
                    <a:pt x="420" y="703"/>
                  </a:cubicBezTo>
                  <a:cubicBezTo>
                    <a:pt x="419" y="788"/>
                    <a:pt x="422" y="873"/>
                    <a:pt x="417" y="958"/>
                  </a:cubicBezTo>
                  <a:cubicBezTo>
                    <a:pt x="416" y="967"/>
                    <a:pt x="403" y="955"/>
                    <a:pt x="395" y="951"/>
                  </a:cubicBezTo>
                  <a:cubicBezTo>
                    <a:pt x="382" y="944"/>
                    <a:pt x="364" y="936"/>
                    <a:pt x="349" y="931"/>
                  </a:cubicBezTo>
                  <a:cubicBezTo>
                    <a:pt x="316" y="924"/>
                    <a:pt x="236" y="895"/>
                    <a:pt x="205" y="885"/>
                  </a:cubicBezTo>
                  <a:cubicBezTo>
                    <a:pt x="174" y="875"/>
                    <a:pt x="165" y="880"/>
                    <a:pt x="159" y="873"/>
                  </a:cubicBezTo>
                  <a:cubicBezTo>
                    <a:pt x="153" y="866"/>
                    <a:pt x="165" y="865"/>
                    <a:pt x="171" y="844"/>
                  </a:cubicBezTo>
                  <a:cubicBezTo>
                    <a:pt x="183" y="820"/>
                    <a:pt x="188" y="777"/>
                    <a:pt x="195" y="749"/>
                  </a:cubicBezTo>
                  <a:cubicBezTo>
                    <a:pt x="206" y="709"/>
                    <a:pt x="235" y="645"/>
                    <a:pt x="247" y="603"/>
                  </a:cubicBezTo>
                  <a:cubicBezTo>
                    <a:pt x="259" y="561"/>
                    <a:pt x="263" y="526"/>
                    <a:pt x="270" y="496"/>
                  </a:cubicBezTo>
                  <a:cubicBezTo>
                    <a:pt x="278" y="469"/>
                    <a:pt x="283" y="455"/>
                    <a:pt x="291" y="421"/>
                  </a:cubicBezTo>
                  <a:cubicBezTo>
                    <a:pt x="299" y="368"/>
                    <a:pt x="306" y="320"/>
                    <a:pt x="323" y="269"/>
                  </a:cubicBezTo>
                  <a:cubicBezTo>
                    <a:pt x="297" y="252"/>
                    <a:pt x="205" y="268"/>
                    <a:pt x="165" y="265"/>
                  </a:cubicBezTo>
                  <a:cubicBezTo>
                    <a:pt x="151" y="263"/>
                    <a:pt x="129" y="282"/>
                    <a:pt x="126" y="268"/>
                  </a:cubicBezTo>
                  <a:cubicBezTo>
                    <a:pt x="111" y="263"/>
                    <a:pt x="38" y="283"/>
                    <a:pt x="19" y="267"/>
                  </a:cubicBezTo>
                  <a:cubicBezTo>
                    <a:pt x="0" y="258"/>
                    <a:pt x="9" y="228"/>
                    <a:pt x="9" y="211"/>
                  </a:cubicBezTo>
                  <a:cubicBezTo>
                    <a:pt x="9" y="194"/>
                    <a:pt x="14" y="181"/>
                    <a:pt x="19" y="163"/>
                  </a:cubicBezTo>
                  <a:cubicBezTo>
                    <a:pt x="24" y="145"/>
                    <a:pt x="33" y="121"/>
                    <a:pt x="41" y="103"/>
                  </a:cubicBezTo>
                  <a:cubicBezTo>
                    <a:pt x="49" y="85"/>
                    <a:pt x="55" y="60"/>
                    <a:pt x="69" y="53"/>
                  </a:cubicBezTo>
                  <a:cubicBezTo>
                    <a:pt x="83" y="46"/>
                    <a:pt x="108" y="60"/>
                    <a:pt x="125" y="59"/>
                  </a:cubicBezTo>
                  <a:cubicBezTo>
                    <a:pt x="137" y="58"/>
                    <a:pt x="151" y="50"/>
                    <a:pt x="169" y="49"/>
                  </a:cubicBezTo>
                  <a:cubicBezTo>
                    <a:pt x="187" y="48"/>
                    <a:pt x="160" y="52"/>
                    <a:pt x="231" y="52"/>
                  </a:cubicBezTo>
                  <a:cubicBezTo>
                    <a:pt x="352" y="50"/>
                    <a:pt x="473" y="50"/>
                    <a:pt x="594" y="49"/>
                  </a:cubicBezTo>
                  <a:cubicBezTo>
                    <a:pt x="638" y="48"/>
                    <a:pt x="682" y="48"/>
                    <a:pt x="726" y="46"/>
                  </a:cubicBezTo>
                  <a:cubicBezTo>
                    <a:pt x="742" y="45"/>
                    <a:pt x="785" y="32"/>
                    <a:pt x="774" y="43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61" name="Freeform 989"/>
            <p:cNvSpPr>
              <a:spLocks/>
            </p:cNvSpPr>
            <p:nvPr/>
          </p:nvSpPr>
          <p:spPr bwMode="auto">
            <a:xfrm>
              <a:off x="1512" y="3071"/>
              <a:ext cx="19" cy="63"/>
            </a:xfrm>
            <a:custGeom>
              <a:avLst/>
              <a:gdLst>
                <a:gd name="T0" fmla="*/ 22 w 39"/>
                <a:gd name="T1" fmla="*/ 8 h 131"/>
                <a:gd name="T2" fmla="*/ 20 w 39"/>
                <a:gd name="T3" fmla="*/ 35 h 131"/>
                <a:gd name="T4" fmla="*/ 34 w 39"/>
                <a:gd name="T5" fmla="*/ 91 h 131"/>
                <a:gd name="T6" fmla="*/ 20 w 39"/>
                <a:gd name="T7" fmla="*/ 115 h 131"/>
                <a:gd name="T8" fmla="*/ 8 w 39"/>
                <a:gd name="T9" fmla="*/ 98 h 131"/>
                <a:gd name="T10" fmla="*/ 2 w 39"/>
                <a:gd name="T11" fmla="*/ 82 h 131"/>
                <a:gd name="T12" fmla="*/ 8 w 39"/>
                <a:gd name="T13" fmla="*/ 44 h 131"/>
                <a:gd name="T14" fmla="*/ 10 w 39"/>
                <a:gd name="T15" fmla="*/ 22 h 131"/>
                <a:gd name="T16" fmla="*/ 22 w 39"/>
                <a:gd name="T17" fmla="*/ 8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131">
                  <a:moveTo>
                    <a:pt x="22" y="8"/>
                  </a:moveTo>
                  <a:cubicBezTo>
                    <a:pt x="23" y="17"/>
                    <a:pt x="24" y="26"/>
                    <a:pt x="20" y="35"/>
                  </a:cubicBezTo>
                  <a:cubicBezTo>
                    <a:pt x="39" y="46"/>
                    <a:pt x="29" y="71"/>
                    <a:pt x="34" y="91"/>
                  </a:cubicBezTo>
                  <a:cubicBezTo>
                    <a:pt x="30" y="131"/>
                    <a:pt x="39" y="118"/>
                    <a:pt x="20" y="115"/>
                  </a:cubicBezTo>
                  <a:cubicBezTo>
                    <a:pt x="14" y="111"/>
                    <a:pt x="11" y="105"/>
                    <a:pt x="8" y="98"/>
                  </a:cubicBezTo>
                  <a:cubicBezTo>
                    <a:pt x="7" y="92"/>
                    <a:pt x="2" y="82"/>
                    <a:pt x="2" y="82"/>
                  </a:cubicBezTo>
                  <a:cubicBezTo>
                    <a:pt x="0" y="69"/>
                    <a:pt x="3" y="56"/>
                    <a:pt x="8" y="44"/>
                  </a:cubicBezTo>
                  <a:cubicBezTo>
                    <a:pt x="9" y="37"/>
                    <a:pt x="7" y="29"/>
                    <a:pt x="10" y="22"/>
                  </a:cubicBezTo>
                  <a:cubicBezTo>
                    <a:pt x="11" y="19"/>
                    <a:pt x="22" y="0"/>
                    <a:pt x="22" y="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62" name="Freeform 990"/>
            <p:cNvSpPr>
              <a:spLocks/>
            </p:cNvSpPr>
            <p:nvPr/>
          </p:nvSpPr>
          <p:spPr bwMode="auto">
            <a:xfrm>
              <a:off x="1587" y="3054"/>
              <a:ext cx="50" cy="79"/>
            </a:xfrm>
            <a:custGeom>
              <a:avLst/>
              <a:gdLst>
                <a:gd name="T0" fmla="*/ 29 w 101"/>
                <a:gd name="T1" fmla="*/ 29 h 163"/>
                <a:gd name="T2" fmla="*/ 43 w 101"/>
                <a:gd name="T3" fmla="*/ 60 h 163"/>
                <a:gd name="T4" fmla="*/ 49 w 101"/>
                <a:gd name="T5" fmla="*/ 75 h 163"/>
                <a:gd name="T6" fmla="*/ 55 w 101"/>
                <a:gd name="T7" fmla="*/ 93 h 163"/>
                <a:gd name="T8" fmla="*/ 47 w 101"/>
                <a:gd name="T9" fmla="*/ 111 h 163"/>
                <a:gd name="T10" fmla="*/ 59 w 101"/>
                <a:gd name="T11" fmla="*/ 134 h 163"/>
                <a:gd name="T12" fmla="*/ 64 w 101"/>
                <a:gd name="T13" fmla="*/ 144 h 163"/>
                <a:gd name="T14" fmla="*/ 67 w 101"/>
                <a:gd name="T15" fmla="*/ 161 h 163"/>
                <a:gd name="T16" fmla="*/ 73 w 101"/>
                <a:gd name="T17" fmla="*/ 152 h 163"/>
                <a:gd name="T18" fmla="*/ 83 w 101"/>
                <a:gd name="T19" fmla="*/ 147 h 163"/>
                <a:gd name="T20" fmla="*/ 94 w 101"/>
                <a:gd name="T21" fmla="*/ 122 h 163"/>
                <a:gd name="T22" fmla="*/ 101 w 101"/>
                <a:gd name="T23" fmla="*/ 96 h 163"/>
                <a:gd name="T24" fmla="*/ 94 w 101"/>
                <a:gd name="T25" fmla="*/ 83 h 163"/>
                <a:gd name="T26" fmla="*/ 80 w 101"/>
                <a:gd name="T27" fmla="*/ 45 h 163"/>
                <a:gd name="T28" fmla="*/ 53 w 101"/>
                <a:gd name="T29" fmla="*/ 17 h 163"/>
                <a:gd name="T30" fmla="*/ 40 w 101"/>
                <a:gd name="T31" fmla="*/ 12 h 163"/>
                <a:gd name="T32" fmla="*/ 20 w 101"/>
                <a:gd name="T33" fmla="*/ 2 h 163"/>
                <a:gd name="T34" fmla="*/ 13 w 101"/>
                <a:gd name="T35" fmla="*/ 3 h 163"/>
                <a:gd name="T36" fmla="*/ 28 w 101"/>
                <a:gd name="T37" fmla="*/ 21 h 163"/>
                <a:gd name="T38" fmla="*/ 29 w 101"/>
                <a:gd name="T39" fmla="*/ 2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163">
                  <a:moveTo>
                    <a:pt x="29" y="29"/>
                  </a:moveTo>
                  <a:cubicBezTo>
                    <a:pt x="31" y="45"/>
                    <a:pt x="24" y="58"/>
                    <a:pt x="43" y="60"/>
                  </a:cubicBezTo>
                  <a:cubicBezTo>
                    <a:pt x="40" y="68"/>
                    <a:pt x="39" y="73"/>
                    <a:pt x="49" y="75"/>
                  </a:cubicBezTo>
                  <a:cubicBezTo>
                    <a:pt x="53" y="81"/>
                    <a:pt x="52" y="87"/>
                    <a:pt x="55" y="93"/>
                  </a:cubicBezTo>
                  <a:cubicBezTo>
                    <a:pt x="52" y="110"/>
                    <a:pt x="52" y="101"/>
                    <a:pt x="47" y="111"/>
                  </a:cubicBezTo>
                  <a:cubicBezTo>
                    <a:pt x="52" y="119"/>
                    <a:pt x="54" y="126"/>
                    <a:pt x="59" y="134"/>
                  </a:cubicBezTo>
                  <a:cubicBezTo>
                    <a:pt x="61" y="137"/>
                    <a:pt x="64" y="144"/>
                    <a:pt x="64" y="144"/>
                  </a:cubicBezTo>
                  <a:cubicBezTo>
                    <a:pt x="65" y="150"/>
                    <a:pt x="63" y="157"/>
                    <a:pt x="67" y="161"/>
                  </a:cubicBezTo>
                  <a:cubicBezTo>
                    <a:pt x="68" y="163"/>
                    <a:pt x="72" y="152"/>
                    <a:pt x="73" y="152"/>
                  </a:cubicBezTo>
                  <a:cubicBezTo>
                    <a:pt x="76" y="150"/>
                    <a:pt x="83" y="147"/>
                    <a:pt x="83" y="147"/>
                  </a:cubicBezTo>
                  <a:cubicBezTo>
                    <a:pt x="86" y="138"/>
                    <a:pt x="90" y="131"/>
                    <a:pt x="94" y="122"/>
                  </a:cubicBezTo>
                  <a:cubicBezTo>
                    <a:pt x="95" y="104"/>
                    <a:pt x="94" y="107"/>
                    <a:pt x="101" y="96"/>
                  </a:cubicBezTo>
                  <a:cubicBezTo>
                    <a:pt x="100" y="89"/>
                    <a:pt x="99" y="87"/>
                    <a:pt x="94" y="83"/>
                  </a:cubicBezTo>
                  <a:cubicBezTo>
                    <a:pt x="89" y="73"/>
                    <a:pt x="91" y="49"/>
                    <a:pt x="80" y="45"/>
                  </a:cubicBezTo>
                  <a:cubicBezTo>
                    <a:pt x="71" y="33"/>
                    <a:pt x="71" y="20"/>
                    <a:pt x="53" y="17"/>
                  </a:cubicBezTo>
                  <a:cubicBezTo>
                    <a:pt x="49" y="15"/>
                    <a:pt x="44" y="14"/>
                    <a:pt x="40" y="12"/>
                  </a:cubicBezTo>
                  <a:cubicBezTo>
                    <a:pt x="35" y="6"/>
                    <a:pt x="28" y="3"/>
                    <a:pt x="20" y="2"/>
                  </a:cubicBezTo>
                  <a:cubicBezTo>
                    <a:pt x="16" y="0"/>
                    <a:pt x="0" y="0"/>
                    <a:pt x="13" y="3"/>
                  </a:cubicBezTo>
                  <a:cubicBezTo>
                    <a:pt x="19" y="7"/>
                    <a:pt x="23" y="15"/>
                    <a:pt x="28" y="21"/>
                  </a:cubicBezTo>
                  <a:cubicBezTo>
                    <a:pt x="29" y="27"/>
                    <a:pt x="29" y="24"/>
                    <a:pt x="29" y="29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63" name="Freeform 991"/>
            <p:cNvSpPr>
              <a:spLocks/>
            </p:cNvSpPr>
            <p:nvPr/>
          </p:nvSpPr>
          <p:spPr bwMode="auto">
            <a:xfrm>
              <a:off x="1540" y="3088"/>
              <a:ext cx="59" cy="53"/>
            </a:xfrm>
            <a:custGeom>
              <a:avLst/>
              <a:gdLst>
                <a:gd name="T0" fmla="*/ 120 w 120"/>
                <a:gd name="T1" fmla="*/ 63 h 110"/>
                <a:gd name="T2" fmla="*/ 117 w 120"/>
                <a:gd name="T3" fmla="*/ 69 h 110"/>
                <a:gd name="T4" fmla="*/ 97 w 120"/>
                <a:gd name="T5" fmla="*/ 90 h 110"/>
                <a:gd name="T6" fmla="*/ 91 w 120"/>
                <a:gd name="T7" fmla="*/ 93 h 110"/>
                <a:gd name="T8" fmla="*/ 78 w 120"/>
                <a:gd name="T9" fmla="*/ 96 h 110"/>
                <a:gd name="T10" fmla="*/ 69 w 120"/>
                <a:gd name="T11" fmla="*/ 96 h 110"/>
                <a:gd name="T12" fmla="*/ 54 w 120"/>
                <a:gd name="T13" fmla="*/ 93 h 110"/>
                <a:gd name="T14" fmla="*/ 34 w 120"/>
                <a:gd name="T15" fmla="*/ 89 h 110"/>
                <a:gd name="T16" fmla="*/ 24 w 120"/>
                <a:gd name="T17" fmla="*/ 74 h 110"/>
                <a:gd name="T18" fmla="*/ 13 w 120"/>
                <a:gd name="T19" fmla="*/ 69 h 110"/>
                <a:gd name="T20" fmla="*/ 9 w 120"/>
                <a:gd name="T21" fmla="*/ 59 h 110"/>
                <a:gd name="T22" fmla="*/ 13 w 120"/>
                <a:gd name="T23" fmla="*/ 41 h 110"/>
                <a:gd name="T24" fmla="*/ 13 w 120"/>
                <a:gd name="T25" fmla="*/ 29 h 110"/>
                <a:gd name="T26" fmla="*/ 1 w 120"/>
                <a:gd name="T27" fmla="*/ 18 h 110"/>
                <a:gd name="T28" fmla="*/ 1 w 120"/>
                <a:gd name="T29" fmla="*/ 6 h 110"/>
                <a:gd name="T30" fmla="*/ 4 w 120"/>
                <a:gd name="T31" fmla="*/ 2 h 110"/>
                <a:gd name="T32" fmla="*/ 1 w 120"/>
                <a:gd name="T33" fmla="*/ 8 h 110"/>
                <a:gd name="T34" fmla="*/ 12 w 120"/>
                <a:gd name="T35" fmla="*/ 24 h 110"/>
                <a:gd name="T36" fmla="*/ 19 w 120"/>
                <a:gd name="T37" fmla="*/ 41 h 110"/>
                <a:gd name="T38" fmla="*/ 27 w 120"/>
                <a:gd name="T39" fmla="*/ 60 h 110"/>
                <a:gd name="T40" fmla="*/ 37 w 120"/>
                <a:gd name="T41" fmla="*/ 71 h 110"/>
                <a:gd name="T42" fmla="*/ 57 w 120"/>
                <a:gd name="T43" fmla="*/ 75 h 110"/>
                <a:gd name="T44" fmla="*/ 102 w 120"/>
                <a:gd name="T45" fmla="*/ 71 h 110"/>
                <a:gd name="T46" fmla="*/ 120 w 120"/>
                <a:gd name="T47" fmla="*/ 6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0" h="110">
                  <a:moveTo>
                    <a:pt x="120" y="63"/>
                  </a:moveTo>
                  <a:cubicBezTo>
                    <a:pt x="115" y="66"/>
                    <a:pt x="106" y="67"/>
                    <a:pt x="117" y="69"/>
                  </a:cubicBezTo>
                  <a:cubicBezTo>
                    <a:pt x="113" y="78"/>
                    <a:pt x="105" y="84"/>
                    <a:pt x="97" y="90"/>
                  </a:cubicBezTo>
                  <a:cubicBezTo>
                    <a:pt x="95" y="98"/>
                    <a:pt x="97" y="110"/>
                    <a:pt x="91" y="93"/>
                  </a:cubicBezTo>
                  <a:cubicBezTo>
                    <a:pt x="84" y="95"/>
                    <a:pt x="84" y="101"/>
                    <a:pt x="78" y="96"/>
                  </a:cubicBezTo>
                  <a:cubicBezTo>
                    <a:pt x="75" y="104"/>
                    <a:pt x="71" y="105"/>
                    <a:pt x="69" y="96"/>
                  </a:cubicBezTo>
                  <a:cubicBezTo>
                    <a:pt x="61" y="99"/>
                    <a:pt x="58" y="102"/>
                    <a:pt x="54" y="93"/>
                  </a:cubicBezTo>
                  <a:cubicBezTo>
                    <a:pt x="47" y="96"/>
                    <a:pt x="42" y="91"/>
                    <a:pt x="34" y="89"/>
                  </a:cubicBezTo>
                  <a:cubicBezTo>
                    <a:pt x="28" y="84"/>
                    <a:pt x="25" y="82"/>
                    <a:pt x="24" y="74"/>
                  </a:cubicBezTo>
                  <a:cubicBezTo>
                    <a:pt x="7" y="76"/>
                    <a:pt x="25" y="74"/>
                    <a:pt x="13" y="69"/>
                  </a:cubicBezTo>
                  <a:cubicBezTo>
                    <a:pt x="6" y="55"/>
                    <a:pt x="23" y="61"/>
                    <a:pt x="9" y="59"/>
                  </a:cubicBezTo>
                  <a:cubicBezTo>
                    <a:pt x="15" y="51"/>
                    <a:pt x="6" y="51"/>
                    <a:pt x="13" y="41"/>
                  </a:cubicBezTo>
                  <a:cubicBezTo>
                    <a:pt x="6" y="38"/>
                    <a:pt x="9" y="34"/>
                    <a:pt x="13" y="29"/>
                  </a:cubicBezTo>
                  <a:cubicBezTo>
                    <a:pt x="7" y="26"/>
                    <a:pt x="4" y="25"/>
                    <a:pt x="1" y="18"/>
                  </a:cubicBezTo>
                  <a:cubicBezTo>
                    <a:pt x="10" y="12"/>
                    <a:pt x="4" y="15"/>
                    <a:pt x="1" y="6"/>
                  </a:cubicBezTo>
                  <a:cubicBezTo>
                    <a:pt x="2" y="5"/>
                    <a:pt x="4" y="0"/>
                    <a:pt x="4" y="2"/>
                  </a:cubicBezTo>
                  <a:cubicBezTo>
                    <a:pt x="4" y="4"/>
                    <a:pt x="1" y="6"/>
                    <a:pt x="1" y="8"/>
                  </a:cubicBezTo>
                  <a:cubicBezTo>
                    <a:pt x="0" y="18"/>
                    <a:pt x="5" y="20"/>
                    <a:pt x="12" y="24"/>
                  </a:cubicBezTo>
                  <a:cubicBezTo>
                    <a:pt x="13" y="34"/>
                    <a:pt x="17" y="32"/>
                    <a:pt x="19" y="41"/>
                  </a:cubicBezTo>
                  <a:cubicBezTo>
                    <a:pt x="18" y="52"/>
                    <a:pt x="16" y="58"/>
                    <a:pt x="27" y="60"/>
                  </a:cubicBezTo>
                  <a:cubicBezTo>
                    <a:pt x="32" y="63"/>
                    <a:pt x="34" y="66"/>
                    <a:pt x="37" y="71"/>
                  </a:cubicBezTo>
                  <a:cubicBezTo>
                    <a:pt x="44" y="68"/>
                    <a:pt x="53" y="67"/>
                    <a:pt x="57" y="75"/>
                  </a:cubicBezTo>
                  <a:cubicBezTo>
                    <a:pt x="79" y="74"/>
                    <a:pt x="84" y="73"/>
                    <a:pt x="102" y="71"/>
                  </a:cubicBezTo>
                  <a:cubicBezTo>
                    <a:pt x="109" y="67"/>
                    <a:pt x="113" y="68"/>
                    <a:pt x="120" y="6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64" name="Freeform 992"/>
            <p:cNvSpPr>
              <a:spLocks/>
            </p:cNvSpPr>
            <p:nvPr/>
          </p:nvSpPr>
          <p:spPr bwMode="auto">
            <a:xfrm>
              <a:off x="1530" y="3051"/>
              <a:ext cx="58" cy="22"/>
            </a:xfrm>
            <a:custGeom>
              <a:avLst/>
              <a:gdLst>
                <a:gd name="T0" fmla="*/ 117 w 117"/>
                <a:gd name="T1" fmla="*/ 7 h 46"/>
                <a:gd name="T2" fmla="*/ 93 w 117"/>
                <a:gd name="T3" fmla="*/ 9 h 46"/>
                <a:gd name="T4" fmla="*/ 98 w 117"/>
                <a:gd name="T5" fmla="*/ 10 h 46"/>
                <a:gd name="T6" fmla="*/ 78 w 117"/>
                <a:gd name="T7" fmla="*/ 19 h 46"/>
                <a:gd name="T8" fmla="*/ 71 w 117"/>
                <a:gd name="T9" fmla="*/ 31 h 46"/>
                <a:gd name="T10" fmla="*/ 51 w 117"/>
                <a:gd name="T11" fmla="*/ 28 h 46"/>
                <a:gd name="T12" fmla="*/ 39 w 117"/>
                <a:gd name="T13" fmla="*/ 37 h 46"/>
                <a:gd name="T14" fmla="*/ 51 w 117"/>
                <a:gd name="T15" fmla="*/ 46 h 46"/>
                <a:gd name="T16" fmla="*/ 39 w 117"/>
                <a:gd name="T17" fmla="*/ 40 h 46"/>
                <a:gd name="T18" fmla="*/ 32 w 117"/>
                <a:gd name="T19" fmla="*/ 31 h 46"/>
                <a:gd name="T20" fmla="*/ 9 w 117"/>
                <a:gd name="T21" fmla="*/ 25 h 46"/>
                <a:gd name="T22" fmla="*/ 20 w 117"/>
                <a:gd name="T23" fmla="*/ 21 h 46"/>
                <a:gd name="T24" fmla="*/ 33 w 117"/>
                <a:gd name="T25" fmla="*/ 16 h 46"/>
                <a:gd name="T26" fmla="*/ 50 w 117"/>
                <a:gd name="T27" fmla="*/ 9 h 46"/>
                <a:gd name="T28" fmla="*/ 86 w 117"/>
                <a:gd name="T29" fmla="*/ 3 h 46"/>
                <a:gd name="T30" fmla="*/ 117 w 117"/>
                <a:gd name="T31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46">
                  <a:moveTo>
                    <a:pt x="117" y="7"/>
                  </a:moveTo>
                  <a:cubicBezTo>
                    <a:pt x="109" y="8"/>
                    <a:pt x="101" y="8"/>
                    <a:pt x="93" y="9"/>
                  </a:cubicBezTo>
                  <a:cubicBezTo>
                    <a:pt x="91" y="9"/>
                    <a:pt x="98" y="8"/>
                    <a:pt x="98" y="10"/>
                  </a:cubicBezTo>
                  <a:cubicBezTo>
                    <a:pt x="98" y="12"/>
                    <a:pt x="80" y="19"/>
                    <a:pt x="78" y="19"/>
                  </a:cubicBezTo>
                  <a:cubicBezTo>
                    <a:pt x="77" y="25"/>
                    <a:pt x="76" y="27"/>
                    <a:pt x="71" y="31"/>
                  </a:cubicBezTo>
                  <a:cubicBezTo>
                    <a:pt x="66" y="21"/>
                    <a:pt x="61" y="27"/>
                    <a:pt x="51" y="28"/>
                  </a:cubicBezTo>
                  <a:cubicBezTo>
                    <a:pt x="45" y="30"/>
                    <a:pt x="42" y="31"/>
                    <a:pt x="39" y="37"/>
                  </a:cubicBezTo>
                  <a:cubicBezTo>
                    <a:pt x="42" y="44"/>
                    <a:pt x="45" y="42"/>
                    <a:pt x="51" y="46"/>
                  </a:cubicBezTo>
                  <a:cubicBezTo>
                    <a:pt x="51" y="46"/>
                    <a:pt x="43" y="42"/>
                    <a:pt x="39" y="40"/>
                  </a:cubicBezTo>
                  <a:cubicBezTo>
                    <a:pt x="30" y="36"/>
                    <a:pt x="39" y="37"/>
                    <a:pt x="32" y="31"/>
                  </a:cubicBezTo>
                  <a:cubicBezTo>
                    <a:pt x="27" y="27"/>
                    <a:pt x="15" y="27"/>
                    <a:pt x="9" y="25"/>
                  </a:cubicBezTo>
                  <a:cubicBezTo>
                    <a:pt x="0" y="32"/>
                    <a:pt x="13" y="22"/>
                    <a:pt x="20" y="21"/>
                  </a:cubicBezTo>
                  <a:cubicBezTo>
                    <a:pt x="24" y="19"/>
                    <a:pt x="29" y="18"/>
                    <a:pt x="33" y="16"/>
                  </a:cubicBezTo>
                  <a:cubicBezTo>
                    <a:pt x="36" y="9"/>
                    <a:pt x="43" y="10"/>
                    <a:pt x="50" y="9"/>
                  </a:cubicBezTo>
                  <a:cubicBezTo>
                    <a:pt x="62" y="0"/>
                    <a:pt x="68" y="4"/>
                    <a:pt x="86" y="3"/>
                  </a:cubicBezTo>
                  <a:cubicBezTo>
                    <a:pt x="96" y="4"/>
                    <a:pt x="107" y="4"/>
                    <a:pt x="117" y="7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65" name="Freeform 993"/>
            <p:cNvSpPr>
              <a:spLocks/>
            </p:cNvSpPr>
            <p:nvPr/>
          </p:nvSpPr>
          <p:spPr bwMode="auto">
            <a:xfrm>
              <a:off x="1523" y="3067"/>
              <a:ext cx="92" cy="81"/>
            </a:xfrm>
            <a:custGeom>
              <a:avLst/>
              <a:gdLst>
                <a:gd name="T0" fmla="*/ 171 w 186"/>
                <a:gd name="T1" fmla="*/ 80 h 166"/>
                <a:gd name="T2" fmla="*/ 174 w 186"/>
                <a:gd name="T3" fmla="*/ 105 h 166"/>
                <a:gd name="T4" fmla="*/ 173 w 186"/>
                <a:gd name="T5" fmla="*/ 123 h 166"/>
                <a:gd name="T6" fmla="*/ 185 w 186"/>
                <a:gd name="T7" fmla="*/ 141 h 166"/>
                <a:gd name="T8" fmla="*/ 141 w 186"/>
                <a:gd name="T9" fmla="*/ 164 h 166"/>
                <a:gd name="T10" fmla="*/ 129 w 186"/>
                <a:gd name="T11" fmla="*/ 156 h 166"/>
                <a:gd name="T12" fmla="*/ 114 w 186"/>
                <a:gd name="T13" fmla="*/ 161 h 166"/>
                <a:gd name="T14" fmla="*/ 75 w 186"/>
                <a:gd name="T15" fmla="*/ 159 h 166"/>
                <a:gd name="T16" fmla="*/ 72 w 186"/>
                <a:gd name="T17" fmla="*/ 161 h 166"/>
                <a:gd name="T18" fmla="*/ 45 w 186"/>
                <a:gd name="T19" fmla="*/ 147 h 166"/>
                <a:gd name="T20" fmla="*/ 18 w 186"/>
                <a:gd name="T21" fmla="*/ 125 h 166"/>
                <a:gd name="T22" fmla="*/ 27 w 186"/>
                <a:gd name="T23" fmla="*/ 126 h 166"/>
                <a:gd name="T24" fmla="*/ 23 w 186"/>
                <a:gd name="T25" fmla="*/ 105 h 166"/>
                <a:gd name="T26" fmla="*/ 9 w 186"/>
                <a:gd name="T27" fmla="*/ 87 h 166"/>
                <a:gd name="T28" fmla="*/ 11 w 186"/>
                <a:gd name="T29" fmla="*/ 66 h 166"/>
                <a:gd name="T30" fmla="*/ 6 w 186"/>
                <a:gd name="T31" fmla="*/ 45 h 166"/>
                <a:gd name="T32" fmla="*/ 9 w 186"/>
                <a:gd name="T33" fmla="*/ 36 h 166"/>
                <a:gd name="T34" fmla="*/ 5 w 186"/>
                <a:gd name="T35" fmla="*/ 27 h 166"/>
                <a:gd name="T36" fmla="*/ 24 w 186"/>
                <a:gd name="T37" fmla="*/ 0 h 166"/>
                <a:gd name="T38" fmla="*/ 63 w 186"/>
                <a:gd name="T39" fmla="*/ 21 h 166"/>
                <a:gd name="T40" fmla="*/ 51 w 186"/>
                <a:gd name="T41" fmla="*/ 39 h 166"/>
                <a:gd name="T42" fmla="*/ 27 w 186"/>
                <a:gd name="T43" fmla="*/ 36 h 166"/>
                <a:gd name="T44" fmla="*/ 27 w 186"/>
                <a:gd name="T45" fmla="*/ 56 h 166"/>
                <a:gd name="T46" fmla="*/ 35 w 186"/>
                <a:gd name="T47" fmla="*/ 74 h 166"/>
                <a:gd name="T48" fmla="*/ 30 w 186"/>
                <a:gd name="T49" fmla="*/ 86 h 166"/>
                <a:gd name="T50" fmla="*/ 44 w 186"/>
                <a:gd name="T51" fmla="*/ 114 h 166"/>
                <a:gd name="T52" fmla="*/ 65 w 186"/>
                <a:gd name="T53" fmla="*/ 131 h 166"/>
                <a:gd name="T54" fmla="*/ 86 w 186"/>
                <a:gd name="T55" fmla="*/ 144 h 166"/>
                <a:gd name="T56" fmla="*/ 117 w 186"/>
                <a:gd name="T57" fmla="*/ 146 h 166"/>
                <a:gd name="T58" fmla="*/ 143 w 186"/>
                <a:gd name="T59" fmla="*/ 141 h 166"/>
                <a:gd name="T60" fmla="*/ 161 w 186"/>
                <a:gd name="T61" fmla="*/ 126 h 166"/>
                <a:gd name="T62" fmla="*/ 167 w 186"/>
                <a:gd name="T63" fmla="*/ 99 h 166"/>
                <a:gd name="T64" fmla="*/ 176 w 186"/>
                <a:gd name="T65" fmla="*/ 6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6" h="166">
                  <a:moveTo>
                    <a:pt x="176" y="68"/>
                  </a:moveTo>
                  <a:cubicBezTo>
                    <a:pt x="173" y="77"/>
                    <a:pt x="181" y="77"/>
                    <a:pt x="171" y="80"/>
                  </a:cubicBezTo>
                  <a:cubicBezTo>
                    <a:pt x="173" y="87"/>
                    <a:pt x="170" y="88"/>
                    <a:pt x="173" y="95"/>
                  </a:cubicBezTo>
                  <a:cubicBezTo>
                    <a:pt x="170" y="102"/>
                    <a:pt x="164" y="103"/>
                    <a:pt x="174" y="105"/>
                  </a:cubicBezTo>
                  <a:cubicBezTo>
                    <a:pt x="176" y="112"/>
                    <a:pt x="186" y="124"/>
                    <a:pt x="174" y="122"/>
                  </a:cubicBezTo>
                  <a:cubicBezTo>
                    <a:pt x="169" y="119"/>
                    <a:pt x="162" y="127"/>
                    <a:pt x="173" y="123"/>
                  </a:cubicBezTo>
                  <a:cubicBezTo>
                    <a:pt x="174" y="132"/>
                    <a:pt x="186" y="144"/>
                    <a:pt x="171" y="135"/>
                  </a:cubicBezTo>
                  <a:cubicBezTo>
                    <a:pt x="163" y="147"/>
                    <a:pt x="175" y="142"/>
                    <a:pt x="185" y="141"/>
                  </a:cubicBezTo>
                  <a:cubicBezTo>
                    <a:pt x="180" y="149"/>
                    <a:pt x="174" y="152"/>
                    <a:pt x="165" y="153"/>
                  </a:cubicBezTo>
                  <a:cubicBezTo>
                    <a:pt x="156" y="158"/>
                    <a:pt x="152" y="160"/>
                    <a:pt x="141" y="164"/>
                  </a:cubicBezTo>
                  <a:cubicBezTo>
                    <a:pt x="140" y="158"/>
                    <a:pt x="140" y="156"/>
                    <a:pt x="134" y="153"/>
                  </a:cubicBezTo>
                  <a:cubicBezTo>
                    <a:pt x="132" y="154"/>
                    <a:pt x="129" y="154"/>
                    <a:pt x="129" y="156"/>
                  </a:cubicBezTo>
                  <a:cubicBezTo>
                    <a:pt x="129" y="158"/>
                    <a:pt x="136" y="158"/>
                    <a:pt x="134" y="159"/>
                  </a:cubicBezTo>
                  <a:cubicBezTo>
                    <a:pt x="128" y="161"/>
                    <a:pt x="121" y="160"/>
                    <a:pt x="114" y="161"/>
                  </a:cubicBezTo>
                  <a:cubicBezTo>
                    <a:pt x="103" y="159"/>
                    <a:pt x="101" y="154"/>
                    <a:pt x="92" y="161"/>
                  </a:cubicBezTo>
                  <a:cubicBezTo>
                    <a:pt x="85" y="159"/>
                    <a:pt x="82" y="158"/>
                    <a:pt x="75" y="159"/>
                  </a:cubicBezTo>
                  <a:cubicBezTo>
                    <a:pt x="75" y="161"/>
                    <a:pt x="76" y="164"/>
                    <a:pt x="74" y="165"/>
                  </a:cubicBezTo>
                  <a:cubicBezTo>
                    <a:pt x="73" y="166"/>
                    <a:pt x="73" y="162"/>
                    <a:pt x="72" y="161"/>
                  </a:cubicBezTo>
                  <a:cubicBezTo>
                    <a:pt x="69" y="158"/>
                    <a:pt x="60" y="158"/>
                    <a:pt x="57" y="158"/>
                  </a:cubicBezTo>
                  <a:cubicBezTo>
                    <a:pt x="51" y="153"/>
                    <a:pt x="48" y="155"/>
                    <a:pt x="45" y="147"/>
                  </a:cubicBezTo>
                  <a:cubicBezTo>
                    <a:pt x="48" y="137"/>
                    <a:pt x="44" y="136"/>
                    <a:pt x="35" y="138"/>
                  </a:cubicBezTo>
                  <a:cubicBezTo>
                    <a:pt x="31" y="148"/>
                    <a:pt x="26" y="132"/>
                    <a:pt x="18" y="125"/>
                  </a:cubicBezTo>
                  <a:cubicBezTo>
                    <a:pt x="20" y="124"/>
                    <a:pt x="21" y="123"/>
                    <a:pt x="23" y="123"/>
                  </a:cubicBezTo>
                  <a:cubicBezTo>
                    <a:pt x="25" y="123"/>
                    <a:pt x="26" y="127"/>
                    <a:pt x="27" y="126"/>
                  </a:cubicBezTo>
                  <a:cubicBezTo>
                    <a:pt x="30" y="123"/>
                    <a:pt x="22" y="113"/>
                    <a:pt x="20" y="111"/>
                  </a:cubicBezTo>
                  <a:cubicBezTo>
                    <a:pt x="8" y="118"/>
                    <a:pt x="20" y="107"/>
                    <a:pt x="23" y="105"/>
                  </a:cubicBezTo>
                  <a:cubicBezTo>
                    <a:pt x="17" y="104"/>
                    <a:pt x="9" y="109"/>
                    <a:pt x="15" y="101"/>
                  </a:cubicBezTo>
                  <a:cubicBezTo>
                    <a:pt x="14" y="95"/>
                    <a:pt x="11" y="92"/>
                    <a:pt x="9" y="87"/>
                  </a:cubicBezTo>
                  <a:cubicBezTo>
                    <a:pt x="14" y="77"/>
                    <a:pt x="10" y="89"/>
                    <a:pt x="5" y="81"/>
                  </a:cubicBezTo>
                  <a:cubicBezTo>
                    <a:pt x="3" y="78"/>
                    <a:pt x="10" y="69"/>
                    <a:pt x="11" y="66"/>
                  </a:cubicBezTo>
                  <a:cubicBezTo>
                    <a:pt x="1" y="60"/>
                    <a:pt x="14" y="55"/>
                    <a:pt x="3" y="51"/>
                  </a:cubicBezTo>
                  <a:cubicBezTo>
                    <a:pt x="4" y="49"/>
                    <a:pt x="6" y="47"/>
                    <a:pt x="6" y="45"/>
                  </a:cubicBezTo>
                  <a:cubicBezTo>
                    <a:pt x="6" y="43"/>
                    <a:pt x="4" y="41"/>
                    <a:pt x="5" y="39"/>
                  </a:cubicBezTo>
                  <a:cubicBezTo>
                    <a:pt x="6" y="37"/>
                    <a:pt x="11" y="37"/>
                    <a:pt x="9" y="36"/>
                  </a:cubicBezTo>
                  <a:cubicBezTo>
                    <a:pt x="7" y="35"/>
                    <a:pt x="4" y="37"/>
                    <a:pt x="2" y="38"/>
                  </a:cubicBezTo>
                  <a:cubicBezTo>
                    <a:pt x="6" y="32"/>
                    <a:pt x="11" y="32"/>
                    <a:pt x="5" y="27"/>
                  </a:cubicBezTo>
                  <a:cubicBezTo>
                    <a:pt x="0" y="18"/>
                    <a:pt x="12" y="23"/>
                    <a:pt x="6" y="12"/>
                  </a:cubicBezTo>
                  <a:cubicBezTo>
                    <a:pt x="18" y="5"/>
                    <a:pt x="6" y="5"/>
                    <a:pt x="24" y="0"/>
                  </a:cubicBezTo>
                  <a:cubicBezTo>
                    <a:pt x="30" y="10"/>
                    <a:pt x="28" y="13"/>
                    <a:pt x="41" y="15"/>
                  </a:cubicBezTo>
                  <a:cubicBezTo>
                    <a:pt x="53" y="6"/>
                    <a:pt x="54" y="20"/>
                    <a:pt x="63" y="21"/>
                  </a:cubicBezTo>
                  <a:cubicBezTo>
                    <a:pt x="62" y="25"/>
                    <a:pt x="62" y="29"/>
                    <a:pt x="60" y="32"/>
                  </a:cubicBezTo>
                  <a:cubicBezTo>
                    <a:pt x="58" y="35"/>
                    <a:pt x="51" y="39"/>
                    <a:pt x="51" y="39"/>
                  </a:cubicBezTo>
                  <a:cubicBezTo>
                    <a:pt x="47" y="34"/>
                    <a:pt x="46" y="32"/>
                    <a:pt x="39" y="33"/>
                  </a:cubicBezTo>
                  <a:cubicBezTo>
                    <a:pt x="44" y="45"/>
                    <a:pt x="33" y="38"/>
                    <a:pt x="27" y="36"/>
                  </a:cubicBezTo>
                  <a:cubicBezTo>
                    <a:pt x="22" y="42"/>
                    <a:pt x="20" y="43"/>
                    <a:pt x="24" y="50"/>
                  </a:cubicBezTo>
                  <a:cubicBezTo>
                    <a:pt x="17" y="60"/>
                    <a:pt x="23" y="48"/>
                    <a:pt x="27" y="56"/>
                  </a:cubicBezTo>
                  <a:cubicBezTo>
                    <a:pt x="29" y="59"/>
                    <a:pt x="23" y="62"/>
                    <a:pt x="21" y="65"/>
                  </a:cubicBezTo>
                  <a:cubicBezTo>
                    <a:pt x="24" y="74"/>
                    <a:pt x="27" y="71"/>
                    <a:pt x="35" y="74"/>
                  </a:cubicBezTo>
                  <a:cubicBezTo>
                    <a:pt x="39" y="72"/>
                    <a:pt x="46" y="67"/>
                    <a:pt x="42" y="75"/>
                  </a:cubicBezTo>
                  <a:cubicBezTo>
                    <a:pt x="41" y="82"/>
                    <a:pt x="36" y="83"/>
                    <a:pt x="30" y="86"/>
                  </a:cubicBezTo>
                  <a:cubicBezTo>
                    <a:pt x="36" y="90"/>
                    <a:pt x="41" y="91"/>
                    <a:pt x="33" y="96"/>
                  </a:cubicBezTo>
                  <a:cubicBezTo>
                    <a:pt x="43" y="100"/>
                    <a:pt x="30" y="111"/>
                    <a:pt x="44" y="114"/>
                  </a:cubicBezTo>
                  <a:cubicBezTo>
                    <a:pt x="45" y="123"/>
                    <a:pt x="49" y="122"/>
                    <a:pt x="57" y="123"/>
                  </a:cubicBezTo>
                  <a:cubicBezTo>
                    <a:pt x="60" y="130"/>
                    <a:pt x="57" y="136"/>
                    <a:pt x="65" y="131"/>
                  </a:cubicBezTo>
                  <a:cubicBezTo>
                    <a:pt x="68" y="133"/>
                    <a:pt x="72" y="133"/>
                    <a:pt x="74" y="135"/>
                  </a:cubicBezTo>
                  <a:cubicBezTo>
                    <a:pt x="79" y="140"/>
                    <a:pt x="73" y="141"/>
                    <a:pt x="86" y="144"/>
                  </a:cubicBezTo>
                  <a:cubicBezTo>
                    <a:pt x="94" y="143"/>
                    <a:pt x="95" y="145"/>
                    <a:pt x="99" y="152"/>
                  </a:cubicBezTo>
                  <a:cubicBezTo>
                    <a:pt x="111" y="138"/>
                    <a:pt x="99" y="160"/>
                    <a:pt x="117" y="146"/>
                  </a:cubicBezTo>
                  <a:cubicBezTo>
                    <a:pt x="124" y="147"/>
                    <a:pt x="125" y="144"/>
                    <a:pt x="131" y="143"/>
                  </a:cubicBezTo>
                  <a:cubicBezTo>
                    <a:pt x="138" y="144"/>
                    <a:pt x="140" y="149"/>
                    <a:pt x="143" y="141"/>
                  </a:cubicBezTo>
                  <a:cubicBezTo>
                    <a:pt x="154" y="146"/>
                    <a:pt x="146" y="132"/>
                    <a:pt x="152" y="128"/>
                  </a:cubicBezTo>
                  <a:cubicBezTo>
                    <a:pt x="155" y="127"/>
                    <a:pt x="158" y="127"/>
                    <a:pt x="161" y="126"/>
                  </a:cubicBezTo>
                  <a:cubicBezTo>
                    <a:pt x="157" y="120"/>
                    <a:pt x="157" y="117"/>
                    <a:pt x="164" y="116"/>
                  </a:cubicBezTo>
                  <a:cubicBezTo>
                    <a:pt x="159" y="108"/>
                    <a:pt x="158" y="105"/>
                    <a:pt x="167" y="99"/>
                  </a:cubicBezTo>
                  <a:cubicBezTo>
                    <a:pt x="164" y="90"/>
                    <a:pt x="160" y="87"/>
                    <a:pt x="164" y="77"/>
                  </a:cubicBezTo>
                  <a:cubicBezTo>
                    <a:pt x="166" y="71"/>
                    <a:pt x="171" y="57"/>
                    <a:pt x="176" y="68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66" name="Freeform 994"/>
            <p:cNvSpPr>
              <a:spLocks/>
            </p:cNvSpPr>
            <p:nvPr/>
          </p:nvSpPr>
          <p:spPr bwMode="auto">
            <a:xfrm>
              <a:off x="1559" y="3089"/>
              <a:ext cx="33" cy="32"/>
            </a:xfrm>
            <a:custGeom>
              <a:avLst/>
              <a:gdLst>
                <a:gd name="T0" fmla="*/ 66 w 67"/>
                <a:gd name="T1" fmla="*/ 20 h 66"/>
                <a:gd name="T2" fmla="*/ 49 w 67"/>
                <a:gd name="T3" fmla="*/ 29 h 66"/>
                <a:gd name="T4" fmla="*/ 66 w 67"/>
                <a:gd name="T5" fmla="*/ 35 h 66"/>
                <a:gd name="T6" fmla="*/ 55 w 67"/>
                <a:gd name="T7" fmla="*/ 42 h 66"/>
                <a:gd name="T8" fmla="*/ 37 w 67"/>
                <a:gd name="T9" fmla="*/ 47 h 66"/>
                <a:gd name="T10" fmla="*/ 43 w 67"/>
                <a:gd name="T11" fmla="*/ 36 h 66"/>
                <a:gd name="T12" fmla="*/ 31 w 67"/>
                <a:gd name="T13" fmla="*/ 32 h 66"/>
                <a:gd name="T14" fmla="*/ 27 w 67"/>
                <a:gd name="T15" fmla="*/ 33 h 66"/>
                <a:gd name="T16" fmla="*/ 24 w 67"/>
                <a:gd name="T17" fmla="*/ 41 h 66"/>
                <a:gd name="T18" fmla="*/ 22 w 67"/>
                <a:gd name="T19" fmla="*/ 48 h 66"/>
                <a:gd name="T20" fmla="*/ 30 w 67"/>
                <a:gd name="T21" fmla="*/ 33 h 66"/>
                <a:gd name="T22" fmla="*/ 16 w 67"/>
                <a:gd name="T23" fmla="*/ 30 h 66"/>
                <a:gd name="T24" fmla="*/ 16 w 67"/>
                <a:gd name="T25" fmla="*/ 26 h 66"/>
                <a:gd name="T26" fmla="*/ 0 w 67"/>
                <a:gd name="T27" fmla="*/ 26 h 66"/>
                <a:gd name="T28" fmla="*/ 10 w 67"/>
                <a:gd name="T29" fmla="*/ 21 h 66"/>
                <a:gd name="T30" fmla="*/ 3 w 67"/>
                <a:gd name="T31" fmla="*/ 18 h 66"/>
                <a:gd name="T32" fmla="*/ 9 w 67"/>
                <a:gd name="T33" fmla="*/ 15 h 66"/>
                <a:gd name="T34" fmla="*/ 15 w 67"/>
                <a:gd name="T35" fmla="*/ 6 h 66"/>
                <a:gd name="T36" fmla="*/ 22 w 67"/>
                <a:gd name="T37" fmla="*/ 5 h 66"/>
                <a:gd name="T38" fmla="*/ 21 w 67"/>
                <a:gd name="T39" fmla="*/ 12 h 66"/>
                <a:gd name="T40" fmla="*/ 19 w 67"/>
                <a:gd name="T41" fmla="*/ 18 h 66"/>
                <a:gd name="T42" fmla="*/ 42 w 67"/>
                <a:gd name="T43" fmla="*/ 17 h 66"/>
                <a:gd name="T44" fmla="*/ 45 w 67"/>
                <a:gd name="T45" fmla="*/ 12 h 66"/>
                <a:gd name="T46" fmla="*/ 45 w 67"/>
                <a:gd name="T47" fmla="*/ 9 h 66"/>
                <a:gd name="T48" fmla="*/ 61 w 67"/>
                <a:gd name="T49" fmla="*/ 6 h 66"/>
                <a:gd name="T50" fmla="*/ 66 w 67"/>
                <a:gd name="T51" fmla="*/ 2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7" h="66">
                  <a:moveTo>
                    <a:pt x="66" y="20"/>
                  </a:moveTo>
                  <a:cubicBezTo>
                    <a:pt x="57" y="21"/>
                    <a:pt x="52" y="21"/>
                    <a:pt x="49" y="29"/>
                  </a:cubicBezTo>
                  <a:cubicBezTo>
                    <a:pt x="56" y="30"/>
                    <a:pt x="60" y="32"/>
                    <a:pt x="66" y="35"/>
                  </a:cubicBezTo>
                  <a:cubicBezTo>
                    <a:pt x="63" y="41"/>
                    <a:pt x="61" y="41"/>
                    <a:pt x="55" y="42"/>
                  </a:cubicBezTo>
                  <a:cubicBezTo>
                    <a:pt x="49" y="45"/>
                    <a:pt x="43" y="45"/>
                    <a:pt x="37" y="47"/>
                  </a:cubicBezTo>
                  <a:cubicBezTo>
                    <a:pt x="29" y="41"/>
                    <a:pt x="37" y="39"/>
                    <a:pt x="43" y="36"/>
                  </a:cubicBezTo>
                  <a:cubicBezTo>
                    <a:pt x="50" y="27"/>
                    <a:pt x="37" y="33"/>
                    <a:pt x="31" y="32"/>
                  </a:cubicBezTo>
                  <a:cubicBezTo>
                    <a:pt x="28" y="30"/>
                    <a:pt x="16" y="26"/>
                    <a:pt x="27" y="33"/>
                  </a:cubicBezTo>
                  <a:cubicBezTo>
                    <a:pt x="30" y="50"/>
                    <a:pt x="27" y="27"/>
                    <a:pt x="24" y="41"/>
                  </a:cubicBezTo>
                  <a:cubicBezTo>
                    <a:pt x="22" y="48"/>
                    <a:pt x="29" y="66"/>
                    <a:pt x="22" y="48"/>
                  </a:cubicBezTo>
                  <a:cubicBezTo>
                    <a:pt x="24" y="42"/>
                    <a:pt x="27" y="38"/>
                    <a:pt x="30" y="33"/>
                  </a:cubicBezTo>
                  <a:cubicBezTo>
                    <a:pt x="24" y="32"/>
                    <a:pt x="23" y="29"/>
                    <a:pt x="16" y="30"/>
                  </a:cubicBezTo>
                  <a:cubicBezTo>
                    <a:pt x="14" y="43"/>
                    <a:pt x="18" y="31"/>
                    <a:pt x="16" y="26"/>
                  </a:cubicBezTo>
                  <a:cubicBezTo>
                    <a:pt x="10" y="32"/>
                    <a:pt x="6" y="31"/>
                    <a:pt x="0" y="26"/>
                  </a:cubicBezTo>
                  <a:cubicBezTo>
                    <a:pt x="7" y="23"/>
                    <a:pt x="8" y="30"/>
                    <a:pt x="10" y="21"/>
                  </a:cubicBezTo>
                  <a:cubicBezTo>
                    <a:pt x="8" y="20"/>
                    <a:pt x="3" y="21"/>
                    <a:pt x="3" y="18"/>
                  </a:cubicBezTo>
                  <a:cubicBezTo>
                    <a:pt x="3" y="16"/>
                    <a:pt x="7" y="16"/>
                    <a:pt x="9" y="15"/>
                  </a:cubicBezTo>
                  <a:cubicBezTo>
                    <a:pt x="12" y="13"/>
                    <a:pt x="12" y="8"/>
                    <a:pt x="15" y="6"/>
                  </a:cubicBezTo>
                  <a:cubicBezTo>
                    <a:pt x="17" y="5"/>
                    <a:pt x="20" y="5"/>
                    <a:pt x="22" y="5"/>
                  </a:cubicBezTo>
                  <a:cubicBezTo>
                    <a:pt x="37" y="0"/>
                    <a:pt x="33" y="10"/>
                    <a:pt x="21" y="12"/>
                  </a:cubicBezTo>
                  <a:cubicBezTo>
                    <a:pt x="25" y="18"/>
                    <a:pt x="26" y="17"/>
                    <a:pt x="19" y="18"/>
                  </a:cubicBezTo>
                  <a:cubicBezTo>
                    <a:pt x="28" y="33"/>
                    <a:pt x="33" y="18"/>
                    <a:pt x="42" y="17"/>
                  </a:cubicBezTo>
                  <a:cubicBezTo>
                    <a:pt x="43" y="15"/>
                    <a:pt x="46" y="14"/>
                    <a:pt x="45" y="12"/>
                  </a:cubicBezTo>
                  <a:cubicBezTo>
                    <a:pt x="44" y="8"/>
                    <a:pt x="33" y="14"/>
                    <a:pt x="45" y="9"/>
                  </a:cubicBezTo>
                  <a:cubicBezTo>
                    <a:pt x="31" y="1"/>
                    <a:pt x="60" y="6"/>
                    <a:pt x="61" y="6"/>
                  </a:cubicBezTo>
                  <a:cubicBezTo>
                    <a:pt x="67" y="8"/>
                    <a:pt x="66" y="13"/>
                    <a:pt x="66" y="2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67" name="Freeform 995"/>
            <p:cNvSpPr>
              <a:spLocks/>
            </p:cNvSpPr>
            <p:nvPr/>
          </p:nvSpPr>
          <p:spPr bwMode="auto">
            <a:xfrm>
              <a:off x="1551" y="3086"/>
              <a:ext cx="50" cy="36"/>
            </a:xfrm>
            <a:custGeom>
              <a:avLst/>
              <a:gdLst>
                <a:gd name="T0" fmla="*/ 54 w 101"/>
                <a:gd name="T1" fmla="*/ 75 h 75"/>
                <a:gd name="T2" fmla="*/ 5 w 101"/>
                <a:gd name="T3" fmla="*/ 43 h 75"/>
                <a:gd name="T4" fmla="*/ 12 w 101"/>
                <a:gd name="T5" fmla="*/ 15 h 75"/>
                <a:gd name="T6" fmla="*/ 33 w 101"/>
                <a:gd name="T7" fmla="*/ 1 h 75"/>
                <a:gd name="T8" fmla="*/ 84 w 101"/>
                <a:gd name="T9" fmla="*/ 7 h 75"/>
                <a:gd name="T10" fmla="*/ 101 w 101"/>
                <a:gd name="T11" fmla="*/ 34 h 75"/>
                <a:gd name="T12" fmla="*/ 83 w 101"/>
                <a:gd name="T13" fmla="*/ 64 h 75"/>
                <a:gd name="T14" fmla="*/ 54 w 101"/>
                <a:gd name="T1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75">
                  <a:moveTo>
                    <a:pt x="54" y="75"/>
                  </a:moveTo>
                  <a:cubicBezTo>
                    <a:pt x="17" y="70"/>
                    <a:pt x="14" y="70"/>
                    <a:pt x="5" y="43"/>
                  </a:cubicBezTo>
                  <a:cubicBezTo>
                    <a:pt x="6" y="28"/>
                    <a:pt x="0" y="24"/>
                    <a:pt x="12" y="15"/>
                  </a:cubicBezTo>
                  <a:cubicBezTo>
                    <a:pt x="20" y="9"/>
                    <a:pt x="33" y="1"/>
                    <a:pt x="33" y="1"/>
                  </a:cubicBezTo>
                  <a:cubicBezTo>
                    <a:pt x="56" y="4"/>
                    <a:pt x="64" y="0"/>
                    <a:pt x="84" y="7"/>
                  </a:cubicBezTo>
                  <a:cubicBezTo>
                    <a:pt x="87" y="12"/>
                    <a:pt x="101" y="28"/>
                    <a:pt x="101" y="34"/>
                  </a:cubicBezTo>
                  <a:cubicBezTo>
                    <a:pt x="101" y="42"/>
                    <a:pt x="91" y="57"/>
                    <a:pt x="83" y="64"/>
                  </a:cubicBezTo>
                  <a:cubicBezTo>
                    <a:pt x="75" y="71"/>
                    <a:pt x="60" y="73"/>
                    <a:pt x="54" y="75"/>
                  </a:cubicBezTo>
                  <a:close/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68" name="Freeform 996"/>
            <p:cNvSpPr>
              <a:spLocks/>
            </p:cNvSpPr>
            <p:nvPr/>
          </p:nvSpPr>
          <p:spPr bwMode="auto">
            <a:xfrm>
              <a:off x="1556" y="3088"/>
              <a:ext cx="36" cy="29"/>
            </a:xfrm>
            <a:custGeom>
              <a:avLst/>
              <a:gdLst>
                <a:gd name="T0" fmla="*/ 74 w 74"/>
                <a:gd name="T1" fmla="*/ 33 h 60"/>
                <a:gd name="T2" fmla="*/ 56 w 74"/>
                <a:gd name="T3" fmla="*/ 29 h 60"/>
                <a:gd name="T4" fmla="*/ 56 w 74"/>
                <a:gd name="T5" fmla="*/ 33 h 60"/>
                <a:gd name="T6" fmla="*/ 51 w 74"/>
                <a:gd name="T7" fmla="*/ 35 h 60"/>
                <a:gd name="T8" fmla="*/ 50 w 74"/>
                <a:gd name="T9" fmla="*/ 41 h 60"/>
                <a:gd name="T10" fmla="*/ 42 w 74"/>
                <a:gd name="T11" fmla="*/ 42 h 60"/>
                <a:gd name="T12" fmla="*/ 50 w 74"/>
                <a:gd name="T13" fmla="*/ 54 h 60"/>
                <a:gd name="T14" fmla="*/ 60 w 74"/>
                <a:gd name="T15" fmla="*/ 51 h 60"/>
                <a:gd name="T16" fmla="*/ 63 w 74"/>
                <a:gd name="T17" fmla="*/ 56 h 60"/>
                <a:gd name="T18" fmla="*/ 56 w 74"/>
                <a:gd name="T19" fmla="*/ 54 h 60"/>
                <a:gd name="T20" fmla="*/ 39 w 74"/>
                <a:gd name="T21" fmla="*/ 59 h 60"/>
                <a:gd name="T22" fmla="*/ 30 w 74"/>
                <a:gd name="T23" fmla="*/ 57 h 60"/>
                <a:gd name="T24" fmla="*/ 26 w 74"/>
                <a:gd name="T25" fmla="*/ 53 h 60"/>
                <a:gd name="T26" fmla="*/ 50 w 74"/>
                <a:gd name="T27" fmla="*/ 56 h 60"/>
                <a:gd name="T28" fmla="*/ 36 w 74"/>
                <a:gd name="T29" fmla="*/ 42 h 60"/>
                <a:gd name="T30" fmla="*/ 23 w 74"/>
                <a:gd name="T31" fmla="*/ 47 h 60"/>
                <a:gd name="T32" fmla="*/ 15 w 74"/>
                <a:gd name="T33" fmla="*/ 45 h 60"/>
                <a:gd name="T34" fmla="*/ 17 w 74"/>
                <a:gd name="T35" fmla="*/ 39 h 60"/>
                <a:gd name="T36" fmla="*/ 12 w 74"/>
                <a:gd name="T37" fmla="*/ 38 h 60"/>
                <a:gd name="T38" fmla="*/ 12 w 74"/>
                <a:gd name="T39" fmla="*/ 18 h 60"/>
                <a:gd name="T40" fmla="*/ 17 w 74"/>
                <a:gd name="T41" fmla="*/ 29 h 60"/>
                <a:gd name="T42" fmla="*/ 33 w 74"/>
                <a:gd name="T43" fmla="*/ 33 h 60"/>
                <a:gd name="T44" fmla="*/ 47 w 74"/>
                <a:gd name="T45" fmla="*/ 38 h 60"/>
                <a:gd name="T46" fmla="*/ 42 w 74"/>
                <a:gd name="T47" fmla="*/ 27 h 60"/>
                <a:gd name="T48" fmla="*/ 41 w 74"/>
                <a:gd name="T49" fmla="*/ 24 h 60"/>
                <a:gd name="T50" fmla="*/ 38 w 74"/>
                <a:gd name="T51" fmla="*/ 11 h 60"/>
                <a:gd name="T52" fmla="*/ 38 w 74"/>
                <a:gd name="T53" fmla="*/ 14 h 60"/>
                <a:gd name="T54" fmla="*/ 50 w 74"/>
                <a:gd name="T55" fmla="*/ 11 h 60"/>
                <a:gd name="T56" fmla="*/ 42 w 74"/>
                <a:gd name="T57" fmla="*/ 2 h 60"/>
                <a:gd name="T58" fmla="*/ 48 w 74"/>
                <a:gd name="T59" fmla="*/ 3 h 60"/>
                <a:gd name="T60" fmla="*/ 54 w 74"/>
                <a:gd name="T61" fmla="*/ 5 h 60"/>
                <a:gd name="T62" fmla="*/ 42 w 74"/>
                <a:gd name="T63" fmla="*/ 17 h 60"/>
                <a:gd name="T64" fmla="*/ 53 w 74"/>
                <a:gd name="T65" fmla="*/ 27 h 60"/>
                <a:gd name="T66" fmla="*/ 74 w 74"/>
                <a:gd name="T67" fmla="*/ 3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60">
                  <a:moveTo>
                    <a:pt x="74" y="33"/>
                  </a:moveTo>
                  <a:cubicBezTo>
                    <a:pt x="66" y="32"/>
                    <a:pt x="61" y="35"/>
                    <a:pt x="56" y="29"/>
                  </a:cubicBezTo>
                  <a:cubicBezTo>
                    <a:pt x="43" y="32"/>
                    <a:pt x="56" y="28"/>
                    <a:pt x="56" y="33"/>
                  </a:cubicBezTo>
                  <a:cubicBezTo>
                    <a:pt x="56" y="35"/>
                    <a:pt x="53" y="34"/>
                    <a:pt x="51" y="35"/>
                  </a:cubicBezTo>
                  <a:cubicBezTo>
                    <a:pt x="51" y="37"/>
                    <a:pt x="52" y="40"/>
                    <a:pt x="50" y="41"/>
                  </a:cubicBezTo>
                  <a:cubicBezTo>
                    <a:pt x="48" y="43"/>
                    <a:pt x="43" y="40"/>
                    <a:pt x="42" y="42"/>
                  </a:cubicBezTo>
                  <a:cubicBezTo>
                    <a:pt x="36" y="54"/>
                    <a:pt x="45" y="53"/>
                    <a:pt x="50" y="54"/>
                  </a:cubicBezTo>
                  <a:cubicBezTo>
                    <a:pt x="53" y="53"/>
                    <a:pt x="57" y="50"/>
                    <a:pt x="60" y="51"/>
                  </a:cubicBezTo>
                  <a:cubicBezTo>
                    <a:pt x="62" y="52"/>
                    <a:pt x="65" y="55"/>
                    <a:pt x="63" y="56"/>
                  </a:cubicBezTo>
                  <a:cubicBezTo>
                    <a:pt x="61" y="57"/>
                    <a:pt x="58" y="55"/>
                    <a:pt x="56" y="54"/>
                  </a:cubicBezTo>
                  <a:cubicBezTo>
                    <a:pt x="50" y="56"/>
                    <a:pt x="45" y="57"/>
                    <a:pt x="39" y="59"/>
                  </a:cubicBezTo>
                  <a:cubicBezTo>
                    <a:pt x="36" y="58"/>
                    <a:pt x="33" y="58"/>
                    <a:pt x="30" y="57"/>
                  </a:cubicBezTo>
                  <a:cubicBezTo>
                    <a:pt x="28" y="56"/>
                    <a:pt x="26" y="53"/>
                    <a:pt x="26" y="53"/>
                  </a:cubicBezTo>
                  <a:cubicBezTo>
                    <a:pt x="39" y="55"/>
                    <a:pt x="34" y="60"/>
                    <a:pt x="50" y="56"/>
                  </a:cubicBezTo>
                  <a:cubicBezTo>
                    <a:pt x="44" y="51"/>
                    <a:pt x="40" y="49"/>
                    <a:pt x="36" y="42"/>
                  </a:cubicBezTo>
                  <a:cubicBezTo>
                    <a:pt x="27" y="46"/>
                    <a:pt x="29" y="36"/>
                    <a:pt x="23" y="47"/>
                  </a:cubicBezTo>
                  <a:cubicBezTo>
                    <a:pt x="20" y="46"/>
                    <a:pt x="17" y="47"/>
                    <a:pt x="15" y="45"/>
                  </a:cubicBezTo>
                  <a:cubicBezTo>
                    <a:pt x="14" y="43"/>
                    <a:pt x="18" y="41"/>
                    <a:pt x="17" y="39"/>
                  </a:cubicBezTo>
                  <a:cubicBezTo>
                    <a:pt x="16" y="37"/>
                    <a:pt x="14" y="38"/>
                    <a:pt x="12" y="38"/>
                  </a:cubicBezTo>
                  <a:cubicBezTo>
                    <a:pt x="7" y="30"/>
                    <a:pt x="0" y="24"/>
                    <a:pt x="12" y="18"/>
                  </a:cubicBezTo>
                  <a:cubicBezTo>
                    <a:pt x="8" y="25"/>
                    <a:pt x="6" y="35"/>
                    <a:pt x="17" y="29"/>
                  </a:cubicBezTo>
                  <a:cubicBezTo>
                    <a:pt x="0" y="19"/>
                    <a:pt x="32" y="33"/>
                    <a:pt x="33" y="33"/>
                  </a:cubicBezTo>
                  <a:cubicBezTo>
                    <a:pt x="36" y="42"/>
                    <a:pt x="37" y="36"/>
                    <a:pt x="47" y="38"/>
                  </a:cubicBezTo>
                  <a:cubicBezTo>
                    <a:pt x="51" y="31"/>
                    <a:pt x="52" y="25"/>
                    <a:pt x="42" y="27"/>
                  </a:cubicBezTo>
                  <a:cubicBezTo>
                    <a:pt x="36" y="32"/>
                    <a:pt x="34" y="27"/>
                    <a:pt x="41" y="24"/>
                  </a:cubicBezTo>
                  <a:cubicBezTo>
                    <a:pt x="47" y="18"/>
                    <a:pt x="46" y="15"/>
                    <a:pt x="38" y="11"/>
                  </a:cubicBezTo>
                  <a:cubicBezTo>
                    <a:pt x="33" y="12"/>
                    <a:pt x="19" y="16"/>
                    <a:pt x="38" y="14"/>
                  </a:cubicBezTo>
                  <a:cubicBezTo>
                    <a:pt x="42" y="12"/>
                    <a:pt x="47" y="14"/>
                    <a:pt x="50" y="11"/>
                  </a:cubicBezTo>
                  <a:cubicBezTo>
                    <a:pt x="53" y="8"/>
                    <a:pt x="42" y="6"/>
                    <a:pt x="42" y="2"/>
                  </a:cubicBezTo>
                  <a:cubicBezTo>
                    <a:pt x="42" y="0"/>
                    <a:pt x="46" y="3"/>
                    <a:pt x="48" y="3"/>
                  </a:cubicBezTo>
                  <a:cubicBezTo>
                    <a:pt x="50" y="4"/>
                    <a:pt x="52" y="4"/>
                    <a:pt x="54" y="5"/>
                  </a:cubicBezTo>
                  <a:cubicBezTo>
                    <a:pt x="51" y="12"/>
                    <a:pt x="48" y="13"/>
                    <a:pt x="42" y="17"/>
                  </a:cubicBezTo>
                  <a:cubicBezTo>
                    <a:pt x="49" y="21"/>
                    <a:pt x="45" y="25"/>
                    <a:pt x="53" y="27"/>
                  </a:cubicBezTo>
                  <a:cubicBezTo>
                    <a:pt x="58" y="31"/>
                    <a:pt x="74" y="31"/>
                    <a:pt x="74" y="33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69" name="Freeform 997"/>
            <p:cNvSpPr>
              <a:spLocks/>
            </p:cNvSpPr>
            <p:nvPr/>
          </p:nvSpPr>
          <p:spPr bwMode="auto">
            <a:xfrm>
              <a:off x="1533" y="3060"/>
              <a:ext cx="72" cy="38"/>
            </a:xfrm>
            <a:custGeom>
              <a:avLst/>
              <a:gdLst>
                <a:gd name="T0" fmla="*/ 144 w 146"/>
                <a:gd name="T1" fmla="*/ 72 h 79"/>
                <a:gd name="T2" fmla="*/ 132 w 146"/>
                <a:gd name="T3" fmla="*/ 51 h 79"/>
                <a:gd name="T4" fmla="*/ 131 w 146"/>
                <a:gd name="T5" fmla="*/ 37 h 79"/>
                <a:gd name="T6" fmla="*/ 129 w 146"/>
                <a:gd name="T7" fmla="*/ 42 h 79"/>
                <a:gd name="T8" fmla="*/ 128 w 146"/>
                <a:gd name="T9" fmla="*/ 37 h 79"/>
                <a:gd name="T10" fmla="*/ 122 w 146"/>
                <a:gd name="T11" fmla="*/ 45 h 79"/>
                <a:gd name="T12" fmla="*/ 116 w 146"/>
                <a:gd name="T13" fmla="*/ 25 h 79"/>
                <a:gd name="T14" fmla="*/ 120 w 146"/>
                <a:gd name="T15" fmla="*/ 10 h 79"/>
                <a:gd name="T16" fmla="*/ 110 w 146"/>
                <a:gd name="T17" fmla="*/ 24 h 79"/>
                <a:gd name="T18" fmla="*/ 105 w 146"/>
                <a:gd name="T19" fmla="*/ 34 h 79"/>
                <a:gd name="T20" fmla="*/ 93 w 146"/>
                <a:gd name="T21" fmla="*/ 42 h 79"/>
                <a:gd name="T22" fmla="*/ 96 w 146"/>
                <a:gd name="T23" fmla="*/ 31 h 79"/>
                <a:gd name="T24" fmla="*/ 87 w 146"/>
                <a:gd name="T25" fmla="*/ 31 h 79"/>
                <a:gd name="T26" fmla="*/ 74 w 146"/>
                <a:gd name="T27" fmla="*/ 39 h 79"/>
                <a:gd name="T28" fmla="*/ 75 w 146"/>
                <a:gd name="T29" fmla="*/ 45 h 79"/>
                <a:gd name="T30" fmla="*/ 74 w 146"/>
                <a:gd name="T31" fmla="*/ 40 h 79"/>
                <a:gd name="T32" fmla="*/ 63 w 146"/>
                <a:gd name="T33" fmla="*/ 48 h 79"/>
                <a:gd name="T34" fmla="*/ 59 w 146"/>
                <a:gd name="T35" fmla="*/ 40 h 79"/>
                <a:gd name="T36" fmla="*/ 57 w 146"/>
                <a:gd name="T37" fmla="*/ 36 h 79"/>
                <a:gd name="T38" fmla="*/ 51 w 146"/>
                <a:gd name="T39" fmla="*/ 37 h 79"/>
                <a:gd name="T40" fmla="*/ 50 w 146"/>
                <a:gd name="T41" fmla="*/ 43 h 79"/>
                <a:gd name="T42" fmla="*/ 47 w 146"/>
                <a:gd name="T43" fmla="*/ 48 h 79"/>
                <a:gd name="T44" fmla="*/ 48 w 146"/>
                <a:gd name="T45" fmla="*/ 43 h 79"/>
                <a:gd name="T46" fmla="*/ 50 w 146"/>
                <a:gd name="T47" fmla="*/ 37 h 79"/>
                <a:gd name="T48" fmla="*/ 41 w 146"/>
                <a:gd name="T49" fmla="*/ 46 h 79"/>
                <a:gd name="T50" fmla="*/ 36 w 146"/>
                <a:gd name="T51" fmla="*/ 48 h 79"/>
                <a:gd name="T52" fmla="*/ 32 w 146"/>
                <a:gd name="T53" fmla="*/ 43 h 79"/>
                <a:gd name="T54" fmla="*/ 29 w 146"/>
                <a:gd name="T55" fmla="*/ 57 h 79"/>
                <a:gd name="T56" fmla="*/ 18 w 146"/>
                <a:gd name="T57" fmla="*/ 42 h 79"/>
                <a:gd name="T58" fmla="*/ 20 w 146"/>
                <a:gd name="T59" fmla="*/ 46 h 79"/>
                <a:gd name="T60" fmla="*/ 15 w 146"/>
                <a:gd name="T61" fmla="*/ 43 h 79"/>
                <a:gd name="T62" fmla="*/ 12 w 146"/>
                <a:gd name="T63" fmla="*/ 48 h 79"/>
                <a:gd name="T64" fmla="*/ 6 w 146"/>
                <a:gd name="T65" fmla="*/ 49 h 79"/>
                <a:gd name="T66" fmla="*/ 3 w 146"/>
                <a:gd name="T67" fmla="*/ 39 h 79"/>
                <a:gd name="T68" fmla="*/ 6 w 146"/>
                <a:gd name="T69" fmla="*/ 33 h 79"/>
                <a:gd name="T70" fmla="*/ 0 w 146"/>
                <a:gd name="T71" fmla="*/ 31 h 79"/>
                <a:gd name="T72" fmla="*/ 15 w 146"/>
                <a:gd name="T73" fmla="*/ 27 h 79"/>
                <a:gd name="T74" fmla="*/ 26 w 146"/>
                <a:gd name="T75" fmla="*/ 28 h 79"/>
                <a:gd name="T76" fmla="*/ 41 w 146"/>
                <a:gd name="T77" fmla="*/ 34 h 79"/>
                <a:gd name="T78" fmla="*/ 51 w 146"/>
                <a:gd name="T79" fmla="*/ 25 h 79"/>
                <a:gd name="T80" fmla="*/ 54 w 146"/>
                <a:gd name="T81" fmla="*/ 30 h 79"/>
                <a:gd name="T82" fmla="*/ 63 w 146"/>
                <a:gd name="T83" fmla="*/ 25 h 79"/>
                <a:gd name="T84" fmla="*/ 63 w 146"/>
                <a:gd name="T85" fmla="*/ 28 h 79"/>
                <a:gd name="T86" fmla="*/ 66 w 146"/>
                <a:gd name="T87" fmla="*/ 31 h 79"/>
                <a:gd name="T88" fmla="*/ 77 w 146"/>
                <a:gd name="T89" fmla="*/ 30 h 79"/>
                <a:gd name="T90" fmla="*/ 86 w 146"/>
                <a:gd name="T91" fmla="*/ 15 h 79"/>
                <a:gd name="T92" fmla="*/ 81 w 146"/>
                <a:gd name="T93" fmla="*/ 28 h 79"/>
                <a:gd name="T94" fmla="*/ 93 w 146"/>
                <a:gd name="T95" fmla="*/ 21 h 79"/>
                <a:gd name="T96" fmla="*/ 104 w 146"/>
                <a:gd name="T97" fmla="*/ 16 h 79"/>
                <a:gd name="T98" fmla="*/ 107 w 146"/>
                <a:gd name="T99" fmla="*/ 24 h 79"/>
                <a:gd name="T100" fmla="*/ 108 w 146"/>
                <a:gd name="T101" fmla="*/ 18 h 79"/>
                <a:gd name="T102" fmla="*/ 116 w 146"/>
                <a:gd name="T103" fmla="*/ 12 h 79"/>
                <a:gd name="T104" fmla="*/ 123 w 146"/>
                <a:gd name="T105" fmla="*/ 24 h 79"/>
                <a:gd name="T106" fmla="*/ 125 w 146"/>
                <a:gd name="T107" fmla="*/ 30 h 79"/>
                <a:gd name="T108" fmla="*/ 128 w 146"/>
                <a:gd name="T109" fmla="*/ 34 h 79"/>
                <a:gd name="T110" fmla="*/ 132 w 146"/>
                <a:gd name="T111" fmla="*/ 31 h 79"/>
                <a:gd name="T112" fmla="*/ 134 w 146"/>
                <a:gd name="T113" fmla="*/ 36 h 79"/>
                <a:gd name="T114" fmla="*/ 141 w 146"/>
                <a:gd name="T115" fmla="*/ 43 h 79"/>
                <a:gd name="T116" fmla="*/ 146 w 146"/>
                <a:gd name="T117" fmla="*/ 55 h 79"/>
                <a:gd name="T118" fmla="*/ 144 w 146"/>
                <a:gd name="T119" fmla="*/ 7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6" h="79">
                  <a:moveTo>
                    <a:pt x="144" y="72"/>
                  </a:moveTo>
                  <a:cubicBezTo>
                    <a:pt x="143" y="63"/>
                    <a:pt x="141" y="53"/>
                    <a:pt x="132" y="51"/>
                  </a:cubicBezTo>
                  <a:cubicBezTo>
                    <a:pt x="135" y="45"/>
                    <a:pt x="137" y="42"/>
                    <a:pt x="131" y="37"/>
                  </a:cubicBezTo>
                  <a:cubicBezTo>
                    <a:pt x="130" y="39"/>
                    <a:pt x="131" y="42"/>
                    <a:pt x="129" y="42"/>
                  </a:cubicBezTo>
                  <a:cubicBezTo>
                    <a:pt x="127" y="42"/>
                    <a:pt x="130" y="37"/>
                    <a:pt x="128" y="37"/>
                  </a:cubicBezTo>
                  <a:cubicBezTo>
                    <a:pt x="125" y="37"/>
                    <a:pt x="125" y="43"/>
                    <a:pt x="122" y="45"/>
                  </a:cubicBezTo>
                  <a:cubicBezTo>
                    <a:pt x="119" y="37"/>
                    <a:pt x="125" y="30"/>
                    <a:pt x="116" y="25"/>
                  </a:cubicBezTo>
                  <a:cubicBezTo>
                    <a:pt x="117" y="20"/>
                    <a:pt x="119" y="15"/>
                    <a:pt x="120" y="10"/>
                  </a:cubicBezTo>
                  <a:cubicBezTo>
                    <a:pt x="110" y="3"/>
                    <a:pt x="118" y="18"/>
                    <a:pt x="110" y="24"/>
                  </a:cubicBezTo>
                  <a:cubicBezTo>
                    <a:pt x="111" y="31"/>
                    <a:pt x="114" y="38"/>
                    <a:pt x="105" y="34"/>
                  </a:cubicBezTo>
                  <a:cubicBezTo>
                    <a:pt x="99" y="37"/>
                    <a:pt x="100" y="40"/>
                    <a:pt x="93" y="42"/>
                  </a:cubicBezTo>
                  <a:cubicBezTo>
                    <a:pt x="97" y="36"/>
                    <a:pt x="105" y="35"/>
                    <a:pt x="96" y="31"/>
                  </a:cubicBezTo>
                  <a:cubicBezTo>
                    <a:pt x="89" y="34"/>
                    <a:pt x="92" y="41"/>
                    <a:pt x="87" y="31"/>
                  </a:cubicBezTo>
                  <a:cubicBezTo>
                    <a:pt x="83" y="34"/>
                    <a:pt x="78" y="36"/>
                    <a:pt x="74" y="39"/>
                  </a:cubicBezTo>
                  <a:cubicBezTo>
                    <a:pt x="74" y="41"/>
                    <a:pt x="75" y="43"/>
                    <a:pt x="75" y="45"/>
                  </a:cubicBezTo>
                  <a:cubicBezTo>
                    <a:pt x="75" y="47"/>
                    <a:pt x="76" y="41"/>
                    <a:pt x="74" y="40"/>
                  </a:cubicBezTo>
                  <a:cubicBezTo>
                    <a:pt x="70" y="39"/>
                    <a:pt x="66" y="45"/>
                    <a:pt x="63" y="48"/>
                  </a:cubicBezTo>
                  <a:cubicBezTo>
                    <a:pt x="68" y="37"/>
                    <a:pt x="61" y="51"/>
                    <a:pt x="59" y="40"/>
                  </a:cubicBezTo>
                  <a:cubicBezTo>
                    <a:pt x="59" y="40"/>
                    <a:pt x="58" y="37"/>
                    <a:pt x="57" y="36"/>
                  </a:cubicBezTo>
                  <a:cubicBezTo>
                    <a:pt x="55" y="36"/>
                    <a:pt x="52" y="36"/>
                    <a:pt x="51" y="37"/>
                  </a:cubicBezTo>
                  <a:cubicBezTo>
                    <a:pt x="50" y="38"/>
                    <a:pt x="51" y="41"/>
                    <a:pt x="50" y="43"/>
                  </a:cubicBezTo>
                  <a:cubicBezTo>
                    <a:pt x="49" y="45"/>
                    <a:pt x="47" y="50"/>
                    <a:pt x="47" y="48"/>
                  </a:cubicBezTo>
                  <a:cubicBezTo>
                    <a:pt x="47" y="46"/>
                    <a:pt x="48" y="45"/>
                    <a:pt x="48" y="43"/>
                  </a:cubicBezTo>
                  <a:cubicBezTo>
                    <a:pt x="49" y="41"/>
                    <a:pt x="49" y="39"/>
                    <a:pt x="50" y="37"/>
                  </a:cubicBezTo>
                  <a:cubicBezTo>
                    <a:pt x="42" y="35"/>
                    <a:pt x="42" y="39"/>
                    <a:pt x="41" y="46"/>
                  </a:cubicBezTo>
                  <a:cubicBezTo>
                    <a:pt x="33" y="35"/>
                    <a:pt x="43" y="47"/>
                    <a:pt x="36" y="48"/>
                  </a:cubicBezTo>
                  <a:cubicBezTo>
                    <a:pt x="34" y="48"/>
                    <a:pt x="33" y="45"/>
                    <a:pt x="32" y="43"/>
                  </a:cubicBezTo>
                  <a:cubicBezTo>
                    <a:pt x="25" y="46"/>
                    <a:pt x="30" y="48"/>
                    <a:pt x="29" y="57"/>
                  </a:cubicBezTo>
                  <a:cubicBezTo>
                    <a:pt x="25" y="51"/>
                    <a:pt x="25" y="43"/>
                    <a:pt x="18" y="42"/>
                  </a:cubicBezTo>
                  <a:cubicBezTo>
                    <a:pt x="19" y="43"/>
                    <a:pt x="21" y="46"/>
                    <a:pt x="20" y="46"/>
                  </a:cubicBezTo>
                  <a:cubicBezTo>
                    <a:pt x="18" y="47"/>
                    <a:pt x="17" y="43"/>
                    <a:pt x="15" y="43"/>
                  </a:cubicBezTo>
                  <a:cubicBezTo>
                    <a:pt x="13" y="43"/>
                    <a:pt x="14" y="47"/>
                    <a:pt x="12" y="48"/>
                  </a:cubicBezTo>
                  <a:cubicBezTo>
                    <a:pt x="10" y="49"/>
                    <a:pt x="8" y="49"/>
                    <a:pt x="6" y="49"/>
                  </a:cubicBezTo>
                  <a:cubicBezTo>
                    <a:pt x="14" y="44"/>
                    <a:pt x="10" y="42"/>
                    <a:pt x="3" y="39"/>
                  </a:cubicBezTo>
                  <a:cubicBezTo>
                    <a:pt x="4" y="37"/>
                    <a:pt x="5" y="35"/>
                    <a:pt x="6" y="33"/>
                  </a:cubicBezTo>
                  <a:cubicBezTo>
                    <a:pt x="7" y="31"/>
                    <a:pt x="0" y="31"/>
                    <a:pt x="0" y="31"/>
                  </a:cubicBezTo>
                  <a:cubicBezTo>
                    <a:pt x="3" y="21"/>
                    <a:pt x="6" y="24"/>
                    <a:pt x="15" y="27"/>
                  </a:cubicBezTo>
                  <a:cubicBezTo>
                    <a:pt x="28" y="37"/>
                    <a:pt x="13" y="20"/>
                    <a:pt x="26" y="28"/>
                  </a:cubicBezTo>
                  <a:cubicBezTo>
                    <a:pt x="36" y="21"/>
                    <a:pt x="35" y="26"/>
                    <a:pt x="41" y="34"/>
                  </a:cubicBezTo>
                  <a:cubicBezTo>
                    <a:pt x="43" y="44"/>
                    <a:pt x="44" y="29"/>
                    <a:pt x="51" y="25"/>
                  </a:cubicBezTo>
                  <a:cubicBezTo>
                    <a:pt x="62" y="10"/>
                    <a:pt x="59" y="18"/>
                    <a:pt x="54" y="30"/>
                  </a:cubicBezTo>
                  <a:cubicBezTo>
                    <a:pt x="58" y="38"/>
                    <a:pt x="58" y="29"/>
                    <a:pt x="63" y="25"/>
                  </a:cubicBezTo>
                  <a:cubicBezTo>
                    <a:pt x="67" y="12"/>
                    <a:pt x="66" y="25"/>
                    <a:pt x="63" y="28"/>
                  </a:cubicBezTo>
                  <a:cubicBezTo>
                    <a:pt x="62" y="34"/>
                    <a:pt x="60" y="34"/>
                    <a:pt x="66" y="31"/>
                  </a:cubicBezTo>
                  <a:cubicBezTo>
                    <a:pt x="69" y="39"/>
                    <a:pt x="71" y="34"/>
                    <a:pt x="77" y="30"/>
                  </a:cubicBezTo>
                  <a:cubicBezTo>
                    <a:pt x="78" y="22"/>
                    <a:pt x="76" y="9"/>
                    <a:pt x="86" y="15"/>
                  </a:cubicBezTo>
                  <a:cubicBezTo>
                    <a:pt x="84" y="19"/>
                    <a:pt x="83" y="24"/>
                    <a:pt x="81" y="28"/>
                  </a:cubicBezTo>
                  <a:cubicBezTo>
                    <a:pt x="89" y="31"/>
                    <a:pt x="89" y="28"/>
                    <a:pt x="93" y="21"/>
                  </a:cubicBezTo>
                  <a:cubicBezTo>
                    <a:pt x="97" y="29"/>
                    <a:pt x="101" y="21"/>
                    <a:pt x="104" y="16"/>
                  </a:cubicBezTo>
                  <a:cubicBezTo>
                    <a:pt x="106" y="2"/>
                    <a:pt x="104" y="15"/>
                    <a:pt x="107" y="24"/>
                  </a:cubicBezTo>
                  <a:cubicBezTo>
                    <a:pt x="108" y="26"/>
                    <a:pt x="107" y="20"/>
                    <a:pt x="108" y="18"/>
                  </a:cubicBezTo>
                  <a:cubicBezTo>
                    <a:pt x="110" y="11"/>
                    <a:pt x="109" y="13"/>
                    <a:pt x="116" y="12"/>
                  </a:cubicBezTo>
                  <a:cubicBezTo>
                    <a:pt x="123" y="0"/>
                    <a:pt x="123" y="20"/>
                    <a:pt x="123" y="24"/>
                  </a:cubicBezTo>
                  <a:cubicBezTo>
                    <a:pt x="132" y="19"/>
                    <a:pt x="126" y="24"/>
                    <a:pt x="125" y="30"/>
                  </a:cubicBezTo>
                  <a:cubicBezTo>
                    <a:pt x="126" y="31"/>
                    <a:pt x="126" y="34"/>
                    <a:pt x="128" y="34"/>
                  </a:cubicBezTo>
                  <a:cubicBezTo>
                    <a:pt x="130" y="34"/>
                    <a:pt x="130" y="30"/>
                    <a:pt x="132" y="31"/>
                  </a:cubicBezTo>
                  <a:cubicBezTo>
                    <a:pt x="134" y="32"/>
                    <a:pt x="133" y="35"/>
                    <a:pt x="134" y="36"/>
                  </a:cubicBezTo>
                  <a:cubicBezTo>
                    <a:pt x="136" y="39"/>
                    <a:pt x="139" y="40"/>
                    <a:pt x="141" y="43"/>
                  </a:cubicBezTo>
                  <a:cubicBezTo>
                    <a:pt x="132" y="49"/>
                    <a:pt x="137" y="54"/>
                    <a:pt x="146" y="55"/>
                  </a:cubicBezTo>
                  <a:cubicBezTo>
                    <a:pt x="144" y="73"/>
                    <a:pt x="144" y="79"/>
                    <a:pt x="144" y="72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70" name="Freeform 998"/>
            <p:cNvSpPr>
              <a:spLocks/>
            </p:cNvSpPr>
            <p:nvPr/>
          </p:nvSpPr>
          <p:spPr bwMode="auto">
            <a:xfrm>
              <a:off x="1490" y="3132"/>
              <a:ext cx="63" cy="101"/>
            </a:xfrm>
            <a:custGeom>
              <a:avLst/>
              <a:gdLst>
                <a:gd name="T0" fmla="*/ 99 w 128"/>
                <a:gd name="T1" fmla="*/ 46 h 208"/>
                <a:gd name="T2" fmla="*/ 118 w 128"/>
                <a:gd name="T3" fmla="*/ 58 h 208"/>
                <a:gd name="T4" fmla="*/ 111 w 128"/>
                <a:gd name="T5" fmla="*/ 63 h 208"/>
                <a:gd name="T6" fmla="*/ 115 w 128"/>
                <a:gd name="T7" fmla="*/ 88 h 208"/>
                <a:gd name="T8" fmla="*/ 114 w 128"/>
                <a:gd name="T9" fmla="*/ 121 h 208"/>
                <a:gd name="T10" fmla="*/ 114 w 128"/>
                <a:gd name="T11" fmla="*/ 181 h 208"/>
                <a:gd name="T12" fmla="*/ 87 w 128"/>
                <a:gd name="T13" fmla="*/ 198 h 208"/>
                <a:gd name="T14" fmla="*/ 12 w 128"/>
                <a:gd name="T15" fmla="*/ 166 h 208"/>
                <a:gd name="T16" fmla="*/ 4 w 128"/>
                <a:gd name="T17" fmla="*/ 147 h 208"/>
                <a:gd name="T18" fmla="*/ 39 w 128"/>
                <a:gd name="T19" fmla="*/ 153 h 208"/>
                <a:gd name="T20" fmla="*/ 81 w 128"/>
                <a:gd name="T21" fmla="*/ 165 h 208"/>
                <a:gd name="T22" fmla="*/ 114 w 128"/>
                <a:gd name="T23" fmla="*/ 175 h 208"/>
                <a:gd name="T24" fmla="*/ 100 w 128"/>
                <a:gd name="T25" fmla="*/ 172 h 208"/>
                <a:gd name="T26" fmla="*/ 70 w 128"/>
                <a:gd name="T27" fmla="*/ 151 h 208"/>
                <a:gd name="T28" fmla="*/ 28 w 128"/>
                <a:gd name="T29" fmla="*/ 136 h 208"/>
                <a:gd name="T30" fmla="*/ 51 w 128"/>
                <a:gd name="T31" fmla="*/ 142 h 208"/>
                <a:gd name="T32" fmla="*/ 79 w 128"/>
                <a:gd name="T33" fmla="*/ 142 h 208"/>
                <a:gd name="T34" fmla="*/ 78 w 128"/>
                <a:gd name="T35" fmla="*/ 139 h 208"/>
                <a:gd name="T36" fmla="*/ 91 w 128"/>
                <a:gd name="T37" fmla="*/ 136 h 208"/>
                <a:gd name="T38" fmla="*/ 99 w 128"/>
                <a:gd name="T39" fmla="*/ 127 h 208"/>
                <a:gd name="T40" fmla="*/ 75 w 128"/>
                <a:gd name="T41" fmla="*/ 112 h 208"/>
                <a:gd name="T42" fmla="*/ 69 w 128"/>
                <a:gd name="T43" fmla="*/ 120 h 208"/>
                <a:gd name="T44" fmla="*/ 63 w 128"/>
                <a:gd name="T45" fmla="*/ 117 h 208"/>
                <a:gd name="T46" fmla="*/ 58 w 128"/>
                <a:gd name="T47" fmla="*/ 97 h 208"/>
                <a:gd name="T48" fmla="*/ 49 w 128"/>
                <a:gd name="T49" fmla="*/ 102 h 208"/>
                <a:gd name="T50" fmla="*/ 46 w 128"/>
                <a:gd name="T51" fmla="*/ 94 h 208"/>
                <a:gd name="T52" fmla="*/ 66 w 128"/>
                <a:gd name="T53" fmla="*/ 97 h 208"/>
                <a:gd name="T54" fmla="*/ 94 w 128"/>
                <a:gd name="T55" fmla="*/ 105 h 208"/>
                <a:gd name="T56" fmla="*/ 99 w 128"/>
                <a:gd name="T57" fmla="*/ 100 h 208"/>
                <a:gd name="T58" fmla="*/ 102 w 128"/>
                <a:gd name="T59" fmla="*/ 79 h 208"/>
                <a:gd name="T60" fmla="*/ 81 w 128"/>
                <a:gd name="T61" fmla="*/ 94 h 208"/>
                <a:gd name="T62" fmla="*/ 87 w 128"/>
                <a:gd name="T63" fmla="*/ 73 h 208"/>
                <a:gd name="T64" fmla="*/ 103 w 128"/>
                <a:gd name="T65" fmla="*/ 58 h 208"/>
                <a:gd name="T66" fmla="*/ 94 w 128"/>
                <a:gd name="T67" fmla="*/ 55 h 208"/>
                <a:gd name="T68" fmla="*/ 90 w 128"/>
                <a:gd name="T69" fmla="*/ 37 h 208"/>
                <a:gd name="T70" fmla="*/ 81 w 128"/>
                <a:gd name="T71" fmla="*/ 57 h 208"/>
                <a:gd name="T72" fmla="*/ 58 w 128"/>
                <a:gd name="T73" fmla="*/ 36 h 208"/>
                <a:gd name="T74" fmla="*/ 63 w 128"/>
                <a:gd name="T75" fmla="*/ 25 h 208"/>
                <a:gd name="T76" fmla="*/ 52 w 128"/>
                <a:gd name="T77" fmla="*/ 33 h 208"/>
                <a:gd name="T78" fmla="*/ 33 w 128"/>
                <a:gd name="T79" fmla="*/ 46 h 208"/>
                <a:gd name="T80" fmla="*/ 49 w 128"/>
                <a:gd name="T81" fmla="*/ 0 h 208"/>
                <a:gd name="T82" fmla="*/ 61 w 128"/>
                <a:gd name="T83" fmla="*/ 22 h 208"/>
                <a:gd name="T84" fmla="*/ 85 w 128"/>
                <a:gd name="T85" fmla="*/ 30 h 208"/>
                <a:gd name="T86" fmla="*/ 126 w 128"/>
                <a:gd name="T87" fmla="*/ 46 h 208"/>
                <a:gd name="T88" fmla="*/ 108 w 128"/>
                <a:gd name="T89" fmla="*/ 39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8" h="208">
                  <a:moveTo>
                    <a:pt x="118" y="49"/>
                  </a:moveTo>
                  <a:cubicBezTo>
                    <a:pt x="110" y="48"/>
                    <a:pt x="107" y="45"/>
                    <a:pt x="99" y="46"/>
                  </a:cubicBezTo>
                  <a:cubicBezTo>
                    <a:pt x="107" y="49"/>
                    <a:pt x="112" y="49"/>
                    <a:pt x="103" y="55"/>
                  </a:cubicBezTo>
                  <a:cubicBezTo>
                    <a:pt x="108" y="56"/>
                    <a:pt x="113" y="57"/>
                    <a:pt x="118" y="58"/>
                  </a:cubicBezTo>
                  <a:cubicBezTo>
                    <a:pt x="121" y="59"/>
                    <a:pt x="128" y="58"/>
                    <a:pt x="126" y="60"/>
                  </a:cubicBezTo>
                  <a:cubicBezTo>
                    <a:pt x="122" y="63"/>
                    <a:pt x="111" y="63"/>
                    <a:pt x="111" y="63"/>
                  </a:cubicBezTo>
                  <a:cubicBezTo>
                    <a:pt x="108" y="69"/>
                    <a:pt x="109" y="72"/>
                    <a:pt x="115" y="75"/>
                  </a:cubicBezTo>
                  <a:cubicBezTo>
                    <a:pt x="114" y="84"/>
                    <a:pt x="120" y="81"/>
                    <a:pt x="115" y="88"/>
                  </a:cubicBezTo>
                  <a:cubicBezTo>
                    <a:pt x="117" y="94"/>
                    <a:pt x="121" y="97"/>
                    <a:pt x="118" y="103"/>
                  </a:cubicBezTo>
                  <a:cubicBezTo>
                    <a:pt x="121" y="118"/>
                    <a:pt x="116" y="108"/>
                    <a:pt x="114" y="121"/>
                  </a:cubicBezTo>
                  <a:cubicBezTo>
                    <a:pt x="116" y="133"/>
                    <a:pt x="124" y="115"/>
                    <a:pt x="117" y="129"/>
                  </a:cubicBezTo>
                  <a:cubicBezTo>
                    <a:pt x="114" y="149"/>
                    <a:pt x="115" y="161"/>
                    <a:pt x="114" y="181"/>
                  </a:cubicBezTo>
                  <a:cubicBezTo>
                    <a:pt x="120" y="191"/>
                    <a:pt x="117" y="195"/>
                    <a:pt x="115" y="208"/>
                  </a:cubicBezTo>
                  <a:cubicBezTo>
                    <a:pt x="106" y="199"/>
                    <a:pt x="99" y="199"/>
                    <a:pt x="87" y="198"/>
                  </a:cubicBezTo>
                  <a:cubicBezTo>
                    <a:pt x="80" y="194"/>
                    <a:pt x="74" y="190"/>
                    <a:pt x="66" y="189"/>
                  </a:cubicBezTo>
                  <a:cubicBezTo>
                    <a:pt x="42" y="180"/>
                    <a:pt x="40" y="170"/>
                    <a:pt x="12" y="166"/>
                  </a:cubicBezTo>
                  <a:cubicBezTo>
                    <a:pt x="9" y="160"/>
                    <a:pt x="6" y="159"/>
                    <a:pt x="0" y="157"/>
                  </a:cubicBezTo>
                  <a:cubicBezTo>
                    <a:pt x="2" y="154"/>
                    <a:pt x="16" y="142"/>
                    <a:pt x="4" y="147"/>
                  </a:cubicBezTo>
                  <a:cubicBezTo>
                    <a:pt x="9" y="133"/>
                    <a:pt x="11" y="143"/>
                    <a:pt x="21" y="145"/>
                  </a:cubicBezTo>
                  <a:cubicBezTo>
                    <a:pt x="27" y="150"/>
                    <a:pt x="31" y="151"/>
                    <a:pt x="39" y="153"/>
                  </a:cubicBezTo>
                  <a:cubicBezTo>
                    <a:pt x="45" y="158"/>
                    <a:pt x="53" y="159"/>
                    <a:pt x="61" y="160"/>
                  </a:cubicBezTo>
                  <a:cubicBezTo>
                    <a:pt x="68" y="163"/>
                    <a:pt x="75" y="162"/>
                    <a:pt x="81" y="165"/>
                  </a:cubicBezTo>
                  <a:cubicBezTo>
                    <a:pt x="90" y="170"/>
                    <a:pt x="98" y="177"/>
                    <a:pt x="106" y="183"/>
                  </a:cubicBezTo>
                  <a:cubicBezTo>
                    <a:pt x="108" y="180"/>
                    <a:pt x="114" y="179"/>
                    <a:pt x="114" y="175"/>
                  </a:cubicBezTo>
                  <a:cubicBezTo>
                    <a:pt x="114" y="173"/>
                    <a:pt x="111" y="174"/>
                    <a:pt x="109" y="174"/>
                  </a:cubicBezTo>
                  <a:cubicBezTo>
                    <a:pt x="106" y="173"/>
                    <a:pt x="103" y="173"/>
                    <a:pt x="100" y="172"/>
                  </a:cubicBezTo>
                  <a:cubicBezTo>
                    <a:pt x="103" y="165"/>
                    <a:pt x="97" y="169"/>
                    <a:pt x="91" y="168"/>
                  </a:cubicBezTo>
                  <a:cubicBezTo>
                    <a:pt x="89" y="159"/>
                    <a:pt x="79" y="154"/>
                    <a:pt x="70" y="151"/>
                  </a:cubicBezTo>
                  <a:cubicBezTo>
                    <a:pt x="61" y="142"/>
                    <a:pt x="49" y="143"/>
                    <a:pt x="37" y="141"/>
                  </a:cubicBezTo>
                  <a:cubicBezTo>
                    <a:pt x="29" y="135"/>
                    <a:pt x="26" y="148"/>
                    <a:pt x="28" y="136"/>
                  </a:cubicBezTo>
                  <a:cubicBezTo>
                    <a:pt x="20" y="135"/>
                    <a:pt x="8" y="128"/>
                    <a:pt x="30" y="132"/>
                  </a:cubicBezTo>
                  <a:cubicBezTo>
                    <a:pt x="35" y="139"/>
                    <a:pt x="43" y="141"/>
                    <a:pt x="51" y="142"/>
                  </a:cubicBezTo>
                  <a:cubicBezTo>
                    <a:pt x="62" y="147"/>
                    <a:pt x="63" y="148"/>
                    <a:pt x="75" y="145"/>
                  </a:cubicBezTo>
                  <a:cubicBezTo>
                    <a:pt x="82" y="148"/>
                    <a:pt x="88" y="157"/>
                    <a:pt x="79" y="142"/>
                  </a:cubicBezTo>
                  <a:cubicBezTo>
                    <a:pt x="92" y="139"/>
                    <a:pt x="72" y="141"/>
                    <a:pt x="70" y="141"/>
                  </a:cubicBezTo>
                  <a:cubicBezTo>
                    <a:pt x="73" y="140"/>
                    <a:pt x="75" y="139"/>
                    <a:pt x="78" y="139"/>
                  </a:cubicBezTo>
                  <a:cubicBezTo>
                    <a:pt x="81" y="139"/>
                    <a:pt x="85" y="142"/>
                    <a:pt x="88" y="141"/>
                  </a:cubicBezTo>
                  <a:cubicBezTo>
                    <a:pt x="90" y="141"/>
                    <a:pt x="89" y="137"/>
                    <a:pt x="91" y="136"/>
                  </a:cubicBezTo>
                  <a:cubicBezTo>
                    <a:pt x="95" y="135"/>
                    <a:pt x="99" y="135"/>
                    <a:pt x="103" y="135"/>
                  </a:cubicBezTo>
                  <a:cubicBezTo>
                    <a:pt x="97" y="131"/>
                    <a:pt x="90" y="132"/>
                    <a:pt x="99" y="127"/>
                  </a:cubicBezTo>
                  <a:cubicBezTo>
                    <a:pt x="101" y="112"/>
                    <a:pt x="93" y="110"/>
                    <a:pt x="84" y="103"/>
                  </a:cubicBezTo>
                  <a:cubicBezTo>
                    <a:pt x="77" y="105"/>
                    <a:pt x="69" y="105"/>
                    <a:pt x="75" y="112"/>
                  </a:cubicBezTo>
                  <a:cubicBezTo>
                    <a:pt x="74" y="114"/>
                    <a:pt x="74" y="116"/>
                    <a:pt x="73" y="118"/>
                  </a:cubicBezTo>
                  <a:cubicBezTo>
                    <a:pt x="72" y="119"/>
                    <a:pt x="69" y="119"/>
                    <a:pt x="69" y="120"/>
                  </a:cubicBezTo>
                  <a:cubicBezTo>
                    <a:pt x="68" y="126"/>
                    <a:pt x="78" y="128"/>
                    <a:pt x="67" y="124"/>
                  </a:cubicBezTo>
                  <a:cubicBezTo>
                    <a:pt x="58" y="127"/>
                    <a:pt x="58" y="123"/>
                    <a:pt x="63" y="117"/>
                  </a:cubicBezTo>
                  <a:cubicBezTo>
                    <a:pt x="73" y="119"/>
                    <a:pt x="78" y="115"/>
                    <a:pt x="69" y="108"/>
                  </a:cubicBezTo>
                  <a:cubicBezTo>
                    <a:pt x="65" y="101"/>
                    <a:pt x="66" y="100"/>
                    <a:pt x="58" y="97"/>
                  </a:cubicBezTo>
                  <a:cubicBezTo>
                    <a:pt x="69" y="90"/>
                    <a:pt x="56" y="88"/>
                    <a:pt x="49" y="87"/>
                  </a:cubicBezTo>
                  <a:cubicBezTo>
                    <a:pt x="48" y="96"/>
                    <a:pt x="48" y="91"/>
                    <a:pt x="49" y="102"/>
                  </a:cubicBezTo>
                  <a:cubicBezTo>
                    <a:pt x="50" y="107"/>
                    <a:pt x="51" y="123"/>
                    <a:pt x="51" y="118"/>
                  </a:cubicBezTo>
                  <a:cubicBezTo>
                    <a:pt x="51" y="101"/>
                    <a:pt x="52" y="103"/>
                    <a:pt x="46" y="94"/>
                  </a:cubicBezTo>
                  <a:cubicBezTo>
                    <a:pt x="45" y="87"/>
                    <a:pt x="42" y="80"/>
                    <a:pt x="51" y="84"/>
                  </a:cubicBezTo>
                  <a:cubicBezTo>
                    <a:pt x="64" y="77"/>
                    <a:pt x="60" y="91"/>
                    <a:pt x="66" y="97"/>
                  </a:cubicBezTo>
                  <a:cubicBezTo>
                    <a:pt x="67" y="98"/>
                    <a:pt x="76" y="100"/>
                    <a:pt x="78" y="100"/>
                  </a:cubicBezTo>
                  <a:cubicBezTo>
                    <a:pt x="85" y="103"/>
                    <a:pt x="87" y="110"/>
                    <a:pt x="94" y="105"/>
                  </a:cubicBezTo>
                  <a:cubicBezTo>
                    <a:pt x="97" y="105"/>
                    <a:pt x="103" y="109"/>
                    <a:pt x="103" y="106"/>
                  </a:cubicBezTo>
                  <a:cubicBezTo>
                    <a:pt x="103" y="102"/>
                    <a:pt x="86" y="92"/>
                    <a:pt x="99" y="100"/>
                  </a:cubicBezTo>
                  <a:cubicBezTo>
                    <a:pt x="111" y="98"/>
                    <a:pt x="102" y="94"/>
                    <a:pt x="96" y="93"/>
                  </a:cubicBezTo>
                  <a:cubicBezTo>
                    <a:pt x="93" y="85"/>
                    <a:pt x="95" y="83"/>
                    <a:pt x="102" y="79"/>
                  </a:cubicBezTo>
                  <a:cubicBezTo>
                    <a:pt x="95" y="78"/>
                    <a:pt x="95" y="75"/>
                    <a:pt x="88" y="79"/>
                  </a:cubicBezTo>
                  <a:cubicBezTo>
                    <a:pt x="84" y="88"/>
                    <a:pt x="87" y="97"/>
                    <a:pt x="81" y="94"/>
                  </a:cubicBezTo>
                  <a:cubicBezTo>
                    <a:pt x="83" y="78"/>
                    <a:pt x="93" y="86"/>
                    <a:pt x="82" y="67"/>
                  </a:cubicBezTo>
                  <a:cubicBezTo>
                    <a:pt x="76" y="79"/>
                    <a:pt x="77" y="65"/>
                    <a:pt x="87" y="73"/>
                  </a:cubicBezTo>
                  <a:cubicBezTo>
                    <a:pt x="92" y="69"/>
                    <a:pt x="99" y="66"/>
                    <a:pt x="105" y="64"/>
                  </a:cubicBezTo>
                  <a:cubicBezTo>
                    <a:pt x="104" y="62"/>
                    <a:pt x="105" y="59"/>
                    <a:pt x="103" y="58"/>
                  </a:cubicBezTo>
                  <a:cubicBezTo>
                    <a:pt x="101" y="57"/>
                    <a:pt x="98" y="59"/>
                    <a:pt x="97" y="57"/>
                  </a:cubicBezTo>
                  <a:cubicBezTo>
                    <a:pt x="95" y="53"/>
                    <a:pt x="106" y="48"/>
                    <a:pt x="94" y="55"/>
                  </a:cubicBezTo>
                  <a:cubicBezTo>
                    <a:pt x="81" y="53"/>
                    <a:pt x="94" y="49"/>
                    <a:pt x="99" y="48"/>
                  </a:cubicBezTo>
                  <a:cubicBezTo>
                    <a:pt x="108" y="43"/>
                    <a:pt x="95" y="39"/>
                    <a:pt x="90" y="37"/>
                  </a:cubicBezTo>
                  <a:cubicBezTo>
                    <a:pt x="82" y="40"/>
                    <a:pt x="87" y="42"/>
                    <a:pt x="91" y="48"/>
                  </a:cubicBezTo>
                  <a:cubicBezTo>
                    <a:pt x="69" y="50"/>
                    <a:pt x="83" y="45"/>
                    <a:pt x="81" y="57"/>
                  </a:cubicBezTo>
                  <a:cubicBezTo>
                    <a:pt x="77" y="35"/>
                    <a:pt x="77" y="49"/>
                    <a:pt x="73" y="58"/>
                  </a:cubicBezTo>
                  <a:cubicBezTo>
                    <a:pt x="72" y="51"/>
                    <a:pt x="63" y="43"/>
                    <a:pt x="58" y="36"/>
                  </a:cubicBezTo>
                  <a:cubicBezTo>
                    <a:pt x="64" y="33"/>
                    <a:pt x="65" y="36"/>
                    <a:pt x="72" y="37"/>
                  </a:cubicBezTo>
                  <a:cubicBezTo>
                    <a:pt x="70" y="32"/>
                    <a:pt x="66" y="30"/>
                    <a:pt x="63" y="25"/>
                  </a:cubicBezTo>
                  <a:cubicBezTo>
                    <a:pt x="59" y="32"/>
                    <a:pt x="61" y="32"/>
                    <a:pt x="58" y="25"/>
                  </a:cubicBezTo>
                  <a:cubicBezTo>
                    <a:pt x="55" y="27"/>
                    <a:pt x="54" y="36"/>
                    <a:pt x="52" y="33"/>
                  </a:cubicBezTo>
                  <a:cubicBezTo>
                    <a:pt x="50" y="29"/>
                    <a:pt x="49" y="19"/>
                    <a:pt x="49" y="19"/>
                  </a:cubicBezTo>
                  <a:cubicBezTo>
                    <a:pt x="43" y="28"/>
                    <a:pt x="41" y="38"/>
                    <a:pt x="33" y="46"/>
                  </a:cubicBezTo>
                  <a:cubicBezTo>
                    <a:pt x="34" y="39"/>
                    <a:pt x="35" y="34"/>
                    <a:pt x="39" y="28"/>
                  </a:cubicBezTo>
                  <a:cubicBezTo>
                    <a:pt x="40" y="18"/>
                    <a:pt x="38" y="2"/>
                    <a:pt x="49" y="0"/>
                  </a:cubicBezTo>
                  <a:cubicBezTo>
                    <a:pt x="63" y="2"/>
                    <a:pt x="51" y="13"/>
                    <a:pt x="69" y="16"/>
                  </a:cubicBezTo>
                  <a:cubicBezTo>
                    <a:pt x="77" y="22"/>
                    <a:pt x="67" y="21"/>
                    <a:pt x="61" y="22"/>
                  </a:cubicBezTo>
                  <a:cubicBezTo>
                    <a:pt x="71" y="24"/>
                    <a:pt x="80" y="26"/>
                    <a:pt x="90" y="28"/>
                  </a:cubicBezTo>
                  <a:cubicBezTo>
                    <a:pt x="88" y="29"/>
                    <a:pt x="85" y="28"/>
                    <a:pt x="85" y="30"/>
                  </a:cubicBezTo>
                  <a:cubicBezTo>
                    <a:pt x="85" y="30"/>
                    <a:pt x="103" y="36"/>
                    <a:pt x="111" y="39"/>
                  </a:cubicBezTo>
                  <a:cubicBezTo>
                    <a:pt x="116" y="43"/>
                    <a:pt x="120" y="45"/>
                    <a:pt x="126" y="46"/>
                  </a:cubicBezTo>
                  <a:cubicBezTo>
                    <a:pt x="124" y="47"/>
                    <a:pt x="123" y="48"/>
                    <a:pt x="121" y="48"/>
                  </a:cubicBezTo>
                  <a:cubicBezTo>
                    <a:pt x="120" y="48"/>
                    <a:pt x="98" y="39"/>
                    <a:pt x="108" y="39"/>
                  </a:cubicBezTo>
                  <a:lnTo>
                    <a:pt x="88" y="43"/>
                  </a:lnTo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71" name="Freeform 999"/>
            <p:cNvSpPr>
              <a:spLocks/>
            </p:cNvSpPr>
            <p:nvPr/>
          </p:nvSpPr>
          <p:spPr bwMode="auto">
            <a:xfrm>
              <a:off x="1466" y="3211"/>
              <a:ext cx="81" cy="117"/>
            </a:xfrm>
            <a:custGeom>
              <a:avLst/>
              <a:gdLst>
                <a:gd name="T0" fmla="*/ 159 w 163"/>
                <a:gd name="T1" fmla="*/ 222 h 242"/>
                <a:gd name="T2" fmla="*/ 154 w 163"/>
                <a:gd name="T3" fmla="*/ 242 h 242"/>
                <a:gd name="T4" fmla="*/ 132 w 163"/>
                <a:gd name="T5" fmla="*/ 234 h 242"/>
                <a:gd name="T6" fmla="*/ 112 w 163"/>
                <a:gd name="T7" fmla="*/ 224 h 242"/>
                <a:gd name="T8" fmla="*/ 88 w 163"/>
                <a:gd name="T9" fmla="*/ 215 h 242"/>
                <a:gd name="T10" fmla="*/ 55 w 163"/>
                <a:gd name="T11" fmla="*/ 198 h 242"/>
                <a:gd name="T12" fmla="*/ 34 w 163"/>
                <a:gd name="T13" fmla="*/ 191 h 242"/>
                <a:gd name="T14" fmla="*/ 10 w 163"/>
                <a:gd name="T15" fmla="*/ 179 h 242"/>
                <a:gd name="T16" fmla="*/ 9 w 163"/>
                <a:gd name="T17" fmla="*/ 156 h 242"/>
                <a:gd name="T18" fmla="*/ 18 w 163"/>
                <a:gd name="T19" fmla="*/ 113 h 242"/>
                <a:gd name="T20" fmla="*/ 27 w 163"/>
                <a:gd name="T21" fmla="*/ 90 h 242"/>
                <a:gd name="T22" fmla="*/ 36 w 163"/>
                <a:gd name="T23" fmla="*/ 44 h 242"/>
                <a:gd name="T24" fmla="*/ 45 w 163"/>
                <a:gd name="T25" fmla="*/ 24 h 242"/>
                <a:gd name="T26" fmla="*/ 48 w 163"/>
                <a:gd name="T27" fmla="*/ 2 h 242"/>
                <a:gd name="T28" fmla="*/ 46 w 163"/>
                <a:gd name="T29" fmla="*/ 8 h 242"/>
                <a:gd name="T30" fmla="*/ 40 w 163"/>
                <a:gd name="T31" fmla="*/ 23 h 242"/>
                <a:gd name="T32" fmla="*/ 28 w 163"/>
                <a:gd name="T33" fmla="*/ 68 h 242"/>
                <a:gd name="T34" fmla="*/ 19 w 163"/>
                <a:gd name="T35" fmla="*/ 113 h 242"/>
                <a:gd name="T36" fmla="*/ 13 w 163"/>
                <a:gd name="T37" fmla="*/ 152 h 242"/>
                <a:gd name="T38" fmla="*/ 33 w 163"/>
                <a:gd name="T39" fmla="*/ 164 h 242"/>
                <a:gd name="T40" fmla="*/ 52 w 163"/>
                <a:gd name="T41" fmla="*/ 173 h 242"/>
                <a:gd name="T42" fmla="*/ 63 w 163"/>
                <a:gd name="T43" fmla="*/ 182 h 242"/>
                <a:gd name="T44" fmla="*/ 64 w 163"/>
                <a:gd name="T45" fmla="*/ 188 h 242"/>
                <a:gd name="T46" fmla="*/ 69 w 163"/>
                <a:gd name="T47" fmla="*/ 185 h 242"/>
                <a:gd name="T48" fmla="*/ 102 w 163"/>
                <a:gd name="T49" fmla="*/ 192 h 242"/>
                <a:gd name="T50" fmla="*/ 126 w 163"/>
                <a:gd name="T51" fmla="*/ 204 h 242"/>
                <a:gd name="T52" fmla="*/ 147 w 163"/>
                <a:gd name="T53" fmla="*/ 213 h 242"/>
                <a:gd name="T54" fmla="*/ 159 w 163"/>
                <a:gd name="T55" fmla="*/ 221 h 242"/>
                <a:gd name="T56" fmla="*/ 159 w 163"/>
                <a:gd name="T57" fmla="*/ 22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242">
                  <a:moveTo>
                    <a:pt x="159" y="222"/>
                  </a:moveTo>
                  <a:cubicBezTo>
                    <a:pt x="156" y="228"/>
                    <a:pt x="156" y="235"/>
                    <a:pt x="154" y="242"/>
                  </a:cubicBezTo>
                  <a:cubicBezTo>
                    <a:pt x="146" y="238"/>
                    <a:pt x="140" y="236"/>
                    <a:pt x="132" y="234"/>
                  </a:cubicBezTo>
                  <a:cubicBezTo>
                    <a:pt x="126" y="229"/>
                    <a:pt x="120" y="226"/>
                    <a:pt x="112" y="224"/>
                  </a:cubicBezTo>
                  <a:cubicBezTo>
                    <a:pt x="103" y="219"/>
                    <a:pt x="99" y="216"/>
                    <a:pt x="88" y="215"/>
                  </a:cubicBezTo>
                  <a:cubicBezTo>
                    <a:pt x="75" y="211"/>
                    <a:pt x="68" y="201"/>
                    <a:pt x="55" y="198"/>
                  </a:cubicBezTo>
                  <a:cubicBezTo>
                    <a:pt x="49" y="194"/>
                    <a:pt x="41" y="192"/>
                    <a:pt x="34" y="191"/>
                  </a:cubicBezTo>
                  <a:cubicBezTo>
                    <a:pt x="26" y="185"/>
                    <a:pt x="20" y="181"/>
                    <a:pt x="10" y="179"/>
                  </a:cubicBezTo>
                  <a:cubicBezTo>
                    <a:pt x="0" y="172"/>
                    <a:pt x="3" y="165"/>
                    <a:pt x="9" y="156"/>
                  </a:cubicBezTo>
                  <a:cubicBezTo>
                    <a:pt x="10" y="142"/>
                    <a:pt x="14" y="127"/>
                    <a:pt x="18" y="113"/>
                  </a:cubicBezTo>
                  <a:cubicBezTo>
                    <a:pt x="19" y="103"/>
                    <a:pt x="22" y="99"/>
                    <a:pt x="27" y="90"/>
                  </a:cubicBezTo>
                  <a:cubicBezTo>
                    <a:pt x="29" y="76"/>
                    <a:pt x="28" y="54"/>
                    <a:pt x="36" y="44"/>
                  </a:cubicBezTo>
                  <a:cubicBezTo>
                    <a:pt x="38" y="18"/>
                    <a:pt x="39" y="39"/>
                    <a:pt x="45" y="24"/>
                  </a:cubicBezTo>
                  <a:cubicBezTo>
                    <a:pt x="46" y="17"/>
                    <a:pt x="48" y="9"/>
                    <a:pt x="48" y="2"/>
                  </a:cubicBezTo>
                  <a:cubicBezTo>
                    <a:pt x="48" y="0"/>
                    <a:pt x="47" y="6"/>
                    <a:pt x="46" y="8"/>
                  </a:cubicBezTo>
                  <a:cubicBezTo>
                    <a:pt x="44" y="14"/>
                    <a:pt x="43" y="17"/>
                    <a:pt x="40" y="23"/>
                  </a:cubicBezTo>
                  <a:cubicBezTo>
                    <a:pt x="39" y="40"/>
                    <a:pt x="33" y="52"/>
                    <a:pt x="28" y="68"/>
                  </a:cubicBezTo>
                  <a:cubicBezTo>
                    <a:pt x="27" y="82"/>
                    <a:pt x="30" y="102"/>
                    <a:pt x="19" y="113"/>
                  </a:cubicBezTo>
                  <a:cubicBezTo>
                    <a:pt x="18" y="126"/>
                    <a:pt x="15" y="139"/>
                    <a:pt x="13" y="152"/>
                  </a:cubicBezTo>
                  <a:cubicBezTo>
                    <a:pt x="16" y="158"/>
                    <a:pt x="26" y="162"/>
                    <a:pt x="33" y="164"/>
                  </a:cubicBezTo>
                  <a:cubicBezTo>
                    <a:pt x="38" y="168"/>
                    <a:pt x="46" y="171"/>
                    <a:pt x="52" y="173"/>
                  </a:cubicBezTo>
                  <a:cubicBezTo>
                    <a:pt x="55" y="178"/>
                    <a:pt x="58" y="179"/>
                    <a:pt x="63" y="182"/>
                  </a:cubicBezTo>
                  <a:cubicBezTo>
                    <a:pt x="63" y="184"/>
                    <a:pt x="62" y="187"/>
                    <a:pt x="64" y="188"/>
                  </a:cubicBezTo>
                  <a:cubicBezTo>
                    <a:pt x="66" y="189"/>
                    <a:pt x="67" y="185"/>
                    <a:pt x="69" y="185"/>
                  </a:cubicBezTo>
                  <a:cubicBezTo>
                    <a:pt x="78" y="185"/>
                    <a:pt x="92" y="191"/>
                    <a:pt x="102" y="192"/>
                  </a:cubicBezTo>
                  <a:cubicBezTo>
                    <a:pt x="103" y="199"/>
                    <a:pt x="118" y="203"/>
                    <a:pt x="126" y="204"/>
                  </a:cubicBezTo>
                  <a:cubicBezTo>
                    <a:pt x="133" y="209"/>
                    <a:pt x="139" y="212"/>
                    <a:pt x="147" y="213"/>
                  </a:cubicBezTo>
                  <a:cubicBezTo>
                    <a:pt x="153" y="216"/>
                    <a:pt x="156" y="214"/>
                    <a:pt x="159" y="221"/>
                  </a:cubicBezTo>
                  <a:cubicBezTo>
                    <a:pt x="163" y="214"/>
                    <a:pt x="163" y="214"/>
                    <a:pt x="159" y="222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72" name="Freeform 1000"/>
            <p:cNvSpPr>
              <a:spLocks/>
            </p:cNvSpPr>
            <p:nvPr/>
          </p:nvSpPr>
          <p:spPr bwMode="auto">
            <a:xfrm>
              <a:off x="1496" y="3356"/>
              <a:ext cx="49" cy="84"/>
            </a:xfrm>
            <a:custGeom>
              <a:avLst/>
              <a:gdLst>
                <a:gd name="T0" fmla="*/ 89 w 98"/>
                <a:gd name="T1" fmla="*/ 0 h 174"/>
                <a:gd name="T2" fmla="*/ 93 w 98"/>
                <a:gd name="T3" fmla="*/ 62 h 174"/>
                <a:gd name="T4" fmla="*/ 95 w 98"/>
                <a:gd name="T5" fmla="*/ 144 h 174"/>
                <a:gd name="T6" fmla="*/ 72 w 98"/>
                <a:gd name="T7" fmla="*/ 152 h 174"/>
                <a:gd name="T8" fmla="*/ 57 w 98"/>
                <a:gd name="T9" fmla="*/ 146 h 174"/>
                <a:gd name="T10" fmla="*/ 68 w 98"/>
                <a:gd name="T11" fmla="*/ 147 h 174"/>
                <a:gd name="T12" fmla="*/ 78 w 98"/>
                <a:gd name="T13" fmla="*/ 152 h 174"/>
                <a:gd name="T14" fmla="*/ 74 w 98"/>
                <a:gd name="T15" fmla="*/ 150 h 174"/>
                <a:gd name="T16" fmla="*/ 63 w 98"/>
                <a:gd name="T17" fmla="*/ 144 h 174"/>
                <a:gd name="T18" fmla="*/ 57 w 98"/>
                <a:gd name="T19" fmla="*/ 143 h 174"/>
                <a:gd name="T20" fmla="*/ 36 w 98"/>
                <a:gd name="T21" fmla="*/ 134 h 174"/>
                <a:gd name="T22" fmla="*/ 21 w 98"/>
                <a:gd name="T23" fmla="*/ 126 h 174"/>
                <a:gd name="T24" fmla="*/ 14 w 98"/>
                <a:gd name="T25" fmla="*/ 126 h 174"/>
                <a:gd name="T26" fmla="*/ 14 w 98"/>
                <a:gd name="T27" fmla="*/ 134 h 174"/>
                <a:gd name="T28" fmla="*/ 26 w 98"/>
                <a:gd name="T29" fmla="*/ 122 h 174"/>
                <a:gd name="T30" fmla="*/ 14 w 98"/>
                <a:gd name="T31" fmla="*/ 111 h 174"/>
                <a:gd name="T32" fmla="*/ 29 w 98"/>
                <a:gd name="T33" fmla="*/ 108 h 174"/>
                <a:gd name="T34" fmla="*/ 26 w 98"/>
                <a:gd name="T35" fmla="*/ 104 h 174"/>
                <a:gd name="T36" fmla="*/ 30 w 98"/>
                <a:gd name="T37" fmla="*/ 99 h 174"/>
                <a:gd name="T38" fmla="*/ 44 w 98"/>
                <a:gd name="T39" fmla="*/ 83 h 174"/>
                <a:gd name="T40" fmla="*/ 63 w 98"/>
                <a:gd name="T41" fmla="*/ 75 h 174"/>
                <a:gd name="T42" fmla="*/ 74 w 98"/>
                <a:gd name="T43" fmla="*/ 59 h 174"/>
                <a:gd name="T44" fmla="*/ 72 w 98"/>
                <a:gd name="T45" fmla="*/ 65 h 174"/>
                <a:gd name="T46" fmla="*/ 74 w 98"/>
                <a:gd name="T47" fmla="*/ 60 h 174"/>
                <a:gd name="T48" fmla="*/ 65 w 98"/>
                <a:gd name="T49" fmla="*/ 62 h 174"/>
                <a:gd name="T50" fmla="*/ 51 w 98"/>
                <a:gd name="T51" fmla="*/ 71 h 174"/>
                <a:gd name="T52" fmla="*/ 33 w 98"/>
                <a:gd name="T53" fmla="*/ 81 h 174"/>
                <a:gd name="T54" fmla="*/ 21 w 98"/>
                <a:gd name="T55" fmla="*/ 93 h 174"/>
                <a:gd name="T56" fmla="*/ 17 w 98"/>
                <a:gd name="T57" fmla="*/ 98 h 174"/>
                <a:gd name="T58" fmla="*/ 38 w 98"/>
                <a:gd name="T59" fmla="*/ 81 h 174"/>
                <a:gd name="T60" fmla="*/ 47 w 98"/>
                <a:gd name="T61" fmla="*/ 74 h 174"/>
                <a:gd name="T62" fmla="*/ 65 w 98"/>
                <a:gd name="T63" fmla="*/ 65 h 174"/>
                <a:gd name="T64" fmla="*/ 65 w 98"/>
                <a:gd name="T65" fmla="*/ 51 h 174"/>
                <a:gd name="T66" fmla="*/ 84 w 98"/>
                <a:gd name="T67" fmla="*/ 36 h 174"/>
                <a:gd name="T68" fmla="*/ 78 w 98"/>
                <a:gd name="T69" fmla="*/ 20 h 174"/>
                <a:gd name="T70" fmla="*/ 89 w 98"/>
                <a:gd name="T7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74">
                  <a:moveTo>
                    <a:pt x="89" y="0"/>
                  </a:moveTo>
                  <a:cubicBezTo>
                    <a:pt x="90" y="21"/>
                    <a:pt x="90" y="42"/>
                    <a:pt x="93" y="62"/>
                  </a:cubicBezTo>
                  <a:cubicBezTo>
                    <a:pt x="92" y="91"/>
                    <a:pt x="94" y="113"/>
                    <a:pt x="95" y="144"/>
                  </a:cubicBezTo>
                  <a:cubicBezTo>
                    <a:pt x="92" y="174"/>
                    <a:pt x="98" y="154"/>
                    <a:pt x="72" y="152"/>
                  </a:cubicBezTo>
                  <a:cubicBezTo>
                    <a:pt x="67" y="149"/>
                    <a:pt x="62" y="149"/>
                    <a:pt x="57" y="146"/>
                  </a:cubicBezTo>
                  <a:cubicBezTo>
                    <a:pt x="51" y="135"/>
                    <a:pt x="63" y="146"/>
                    <a:pt x="68" y="147"/>
                  </a:cubicBezTo>
                  <a:cubicBezTo>
                    <a:pt x="71" y="149"/>
                    <a:pt x="75" y="150"/>
                    <a:pt x="78" y="152"/>
                  </a:cubicBezTo>
                  <a:cubicBezTo>
                    <a:pt x="79" y="153"/>
                    <a:pt x="75" y="151"/>
                    <a:pt x="74" y="150"/>
                  </a:cubicBezTo>
                  <a:cubicBezTo>
                    <a:pt x="70" y="148"/>
                    <a:pt x="68" y="146"/>
                    <a:pt x="63" y="144"/>
                  </a:cubicBezTo>
                  <a:cubicBezTo>
                    <a:pt x="61" y="143"/>
                    <a:pt x="59" y="143"/>
                    <a:pt x="57" y="143"/>
                  </a:cubicBezTo>
                  <a:cubicBezTo>
                    <a:pt x="49" y="139"/>
                    <a:pt x="44" y="135"/>
                    <a:pt x="36" y="134"/>
                  </a:cubicBezTo>
                  <a:cubicBezTo>
                    <a:pt x="31" y="130"/>
                    <a:pt x="26" y="129"/>
                    <a:pt x="21" y="126"/>
                  </a:cubicBezTo>
                  <a:cubicBezTo>
                    <a:pt x="5" y="131"/>
                    <a:pt x="26" y="117"/>
                    <a:pt x="14" y="126"/>
                  </a:cubicBezTo>
                  <a:cubicBezTo>
                    <a:pt x="0" y="124"/>
                    <a:pt x="8" y="130"/>
                    <a:pt x="14" y="134"/>
                  </a:cubicBezTo>
                  <a:cubicBezTo>
                    <a:pt x="16" y="124"/>
                    <a:pt x="15" y="123"/>
                    <a:pt x="26" y="122"/>
                  </a:cubicBezTo>
                  <a:cubicBezTo>
                    <a:pt x="23" y="116"/>
                    <a:pt x="19" y="115"/>
                    <a:pt x="14" y="111"/>
                  </a:cubicBezTo>
                  <a:cubicBezTo>
                    <a:pt x="19" y="110"/>
                    <a:pt x="25" y="111"/>
                    <a:pt x="29" y="108"/>
                  </a:cubicBezTo>
                  <a:cubicBezTo>
                    <a:pt x="30" y="107"/>
                    <a:pt x="26" y="106"/>
                    <a:pt x="26" y="104"/>
                  </a:cubicBezTo>
                  <a:cubicBezTo>
                    <a:pt x="26" y="102"/>
                    <a:pt x="29" y="101"/>
                    <a:pt x="30" y="99"/>
                  </a:cubicBezTo>
                  <a:cubicBezTo>
                    <a:pt x="33" y="90"/>
                    <a:pt x="35" y="85"/>
                    <a:pt x="44" y="83"/>
                  </a:cubicBezTo>
                  <a:cubicBezTo>
                    <a:pt x="51" y="80"/>
                    <a:pt x="56" y="77"/>
                    <a:pt x="63" y="75"/>
                  </a:cubicBezTo>
                  <a:cubicBezTo>
                    <a:pt x="67" y="70"/>
                    <a:pt x="70" y="64"/>
                    <a:pt x="74" y="59"/>
                  </a:cubicBezTo>
                  <a:cubicBezTo>
                    <a:pt x="73" y="61"/>
                    <a:pt x="72" y="63"/>
                    <a:pt x="72" y="65"/>
                  </a:cubicBezTo>
                  <a:cubicBezTo>
                    <a:pt x="72" y="67"/>
                    <a:pt x="76" y="61"/>
                    <a:pt x="74" y="60"/>
                  </a:cubicBezTo>
                  <a:cubicBezTo>
                    <a:pt x="71" y="59"/>
                    <a:pt x="68" y="61"/>
                    <a:pt x="65" y="62"/>
                  </a:cubicBezTo>
                  <a:cubicBezTo>
                    <a:pt x="60" y="65"/>
                    <a:pt x="57" y="69"/>
                    <a:pt x="51" y="71"/>
                  </a:cubicBezTo>
                  <a:cubicBezTo>
                    <a:pt x="46" y="76"/>
                    <a:pt x="40" y="80"/>
                    <a:pt x="33" y="81"/>
                  </a:cubicBezTo>
                  <a:cubicBezTo>
                    <a:pt x="29" y="87"/>
                    <a:pt x="28" y="92"/>
                    <a:pt x="21" y="93"/>
                  </a:cubicBezTo>
                  <a:cubicBezTo>
                    <a:pt x="17" y="99"/>
                    <a:pt x="5" y="100"/>
                    <a:pt x="17" y="98"/>
                  </a:cubicBezTo>
                  <a:cubicBezTo>
                    <a:pt x="25" y="92"/>
                    <a:pt x="31" y="87"/>
                    <a:pt x="38" y="81"/>
                  </a:cubicBezTo>
                  <a:cubicBezTo>
                    <a:pt x="41" y="79"/>
                    <a:pt x="47" y="74"/>
                    <a:pt x="47" y="74"/>
                  </a:cubicBezTo>
                  <a:cubicBezTo>
                    <a:pt x="51" y="68"/>
                    <a:pt x="58" y="66"/>
                    <a:pt x="65" y="65"/>
                  </a:cubicBezTo>
                  <a:cubicBezTo>
                    <a:pt x="69" y="59"/>
                    <a:pt x="71" y="56"/>
                    <a:pt x="65" y="51"/>
                  </a:cubicBezTo>
                  <a:cubicBezTo>
                    <a:pt x="72" y="46"/>
                    <a:pt x="76" y="40"/>
                    <a:pt x="84" y="36"/>
                  </a:cubicBezTo>
                  <a:cubicBezTo>
                    <a:pt x="88" y="28"/>
                    <a:pt x="87" y="22"/>
                    <a:pt x="78" y="20"/>
                  </a:cubicBezTo>
                  <a:cubicBezTo>
                    <a:pt x="89" y="14"/>
                    <a:pt x="90" y="14"/>
                    <a:pt x="89" y="0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73" name="Freeform 1001"/>
            <p:cNvSpPr>
              <a:spLocks/>
            </p:cNvSpPr>
            <p:nvPr/>
          </p:nvSpPr>
          <p:spPr bwMode="auto">
            <a:xfrm>
              <a:off x="1488" y="3119"/>
              <a:ext cx="23" cy="93"/>
            </a:xfrm>
            <a:custGeom>
              <a:avLst/>
              <a:gdLst>
                <a:gd name="T0" fmla="*/ 47 w 47"/>
                <a:gd name="T1" fmla="*/ 31 h 193"/>
                <a:gd name="T2" fmla="*/ 39 w 47"/>
                <a:gd name="T3" fmla="*/ 28 h 193"/>
                <a:gd name="T4" fmla="*/ 42 w 47"/>
                <a:gd name="T5" fmla="*/ 37 h 193"/>
                <a:gd name="T6" fmla="*/ 41 w 47"/>
                <a:gd name="T7" fmla="*/ 52 h 193"/>
                <a:gd name="T8" fmla="*/ 30 w 47"/>
                <a:gd name="T9" fmla="*/ 80 h 193"/>
                <a:gd name="T10" fmla="*/ 23 w 47"/>
                <a:gd name="T11" fmla="*/ 107 h 193"/>
                <a:gd name="T12" fmla="*/ 15 w 47"/>
                <a:gd name="T13" fmla="*/ 143 h 193"/>
                <a:gd name="T14" fmla="*/ 5 w 47"/>
                <a:gd name="T15" fmla="*/ 170 h 193"/>
                <a:gd name="T16" fmla="*/ 3 w 47"/>
                <a:gd name="T17" fmla="*/ 176 h 193"/>
                <a:gd name="T18" fmla="*/ 9 w 47"/>
                <a:gd name="T19" fmla="*/ 161 h 193"/>
                <a:gd name="T20" fmla="*/ 12 w 47"/>
                <a:gd name="T21" fmla="*/ 146 h 193"/>
                <a:gd name="T22" fmla="*/ 3 w 47"/>
                <a:gd name="T23" fmla="*/ 149 h 193"/>
                <a:gd name="T24" fmla="*/ 15 w 47"/>
                <a:gd name="T25" fmla="*/ 140 h 193"/>
                <a:gd name="T26" fmla="*/ 20 w 47"/>
                <a:gd name="T27" fmla="*/ 113 h 193"/>
                <a:gd name="T28" fmla="*/ 21 w 47"/>
                <a:gd name="T29" fmla="*/ 103 h 193"/>
                <a:gd name="T30" fmla="*/ 24 w 47"/>
                <a:gd name="T31" fmla="*/ 89 h 193"/>
                <a:gd name="T32" fmla="*/ 27 w 47"/>
                <a:gd name="T33" fmla="*/ 85 h 193"/>
                <a:gd name="T34" fmla="*/ 26 w 47"/>
                <a:gd name="T35" fmla="*/ 83 h 193"/>
                <a:gd name="T36" fmla="*/ 30 w 47"/>
                <a:gd name="T37" fmla="*/ 74 h 193"/>
                <a:gd name="T38" fmla="*/ 35 w 47"/>
                <a:gd name="T39" fmla="*/ 55 h 193"/>
                <a:gd name="T40" fmla="*/ 38 w 47"/>
                <a:gd name="T41" fmla="*/ 37 h 193"/>
                <a:gd name="T42" fmla="*/ 35 w 47"/>
                <a:gd name="T43" fmla="*/ 26 h 193"/>
                <a:gd name="T44" fmla="*/ 41 w 47"/>
                <a:gd name="T45" fmla="*/ 13 h 193"/>
                <a:gd name="T46" fmla="*/ 41 w 47"/>
                <a:gd name="T47" fmla="*/ 5 h 193"/>
                <a:gd name="T48" fmla="*/ 47 w 47"/>
                <a:gd name="T49" fmla="*/ 3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7" h="193">
                  <a:moveTo>
                    <a:pt x="47" y="31"/>
                  </a:moveTo>
                  <a:cubicBezTo>
                    <a:pt x="45" y="25"/>
                    <a:pt x="42" y="19"/>
                    <a:pt x="39" y="28"/>
                  </a:cubicBezTo>
                  <a:cubicBezTo>
                    <a:pt x="45" y="36"/>
                    <a:pt x="33" y="33"/>
                    <a:pt x="42" y="37"/>
                  </a:cubicBezTo>
                  <a:cubicBezTo>
                    <a:pt x="41" y="44"/>
                    <a:pt x="38" y="46"/>
                    <a:pt x="41" y="52"/>
                  </a:cubicBezTo>
                  <a:cubicBezTo>
                    <a:pt x="36" y="62"/>
                    <a:pt x="37" y="71"/>
                    <a:pt x="30" y="80"/>
                  </a:cubicBezTo>
                  <a:cubicBezTo>
                    <a:pt x="28" y="89"/>
                    <a:pt x="28" y="100"/>
                    <a:pt x="23" y="107"/>
                  </a:cubicBezTo>
                  <a:cubicBezTo>
                    <a:pt x="21" y="119"/>
                    <a:pt x="22" y="133"/>
                    <a:pt x="15" y="143"/>
                  </a:cubicBezTo>
                  <a:cubicBezTo>
                    <a:pt x="13" y="152"/>
                    <a:pt x="13" y="164"/>
                    <a:pt x="5" y="170"/>
                  </a:cubicBezTo>
                  <a:cubicBezTo>
                    <a:pt x="3" y="187"/>
                    <a:pt x="0" y="193"/>
                    <a:pt x="3" y="176"/>
                  </a:cubicBezTo>
                  <a:cubicBezTo>
                    <a:pt x="1" y="164"/>
                    <a:pt x="0" y="168"/>
                    <a:pt x="9" y="161"/>
                  </a:cubicBezTo>
                  <a:cubicBezTo>
                    <a:pt x="9" y="159"/>
                    <a:pt x="12" y="146"/>
                    <a:pt x="12" y="146"/>
                  </a:cubicBezTo>
                  <a:cubicBezTo>
                    <a:pt x="10" y="144"/>
                    <a:pt x="6" y="148"/>
                    <a:pt x="3" y="149"/>
                  </a:cubicBezTo>
                  <a:cubicBezTo>
                    <a:pt x="7" y="144"/>
                    <a:pt x="10" y="143"/>
                    <a:pt x="15" y="140"/>
                  </a:cubicBezTo>
                  <a:cubicBezTo>
                    <a:pt x="14" y="132"/>
                    <a:pt x="17" y="121"/>
                    <a:pt x="20" y="113"/>
                  </a:cubicBezTo>
                  <a:cubicBezTo>
                    <a:pt x="15" y="104"/>
                    <a:pt x="26" y="112"/>
                    <a:pt x="21" y="103"/>
                  </a:cubicBezTo>
                  <a:cubicBezTo>
                    <a:pt x="25" y="97"/>
                    <a:pt x="27" y="96"/>
                    <a:pt x="24" y="89"/>
                  </a:cubicBezTo>
                  <a:cubicBezTo>
                    <a:pt x="25" y="88"/>
                    <a:pt x="28" y="86"/>
                    <a:pt x="27" y="85"/>
                  </a:cubicBezTo>
                  <a:cubicBezTo>
                    <a:pt x="25" y="83"/>
                    <a:pt x="14" y="90"/>
                    <a:pt x="26" y="83"/>
                  </a:cubicBezTo>
                  <a:cubicBezTo>
                    <a:pt x="18" y="77"/>
                    <a:pt x="23" y="77"/>
                    <a:pt x="30" y="74"/>
                  </a:cubicBezTo>
                  <a:cubicBezTo>
                    <a:pt x="33" y="58"/>
                    <a:pt x="31" y="64"/>
                    <a:pt x="35" y="55"/>
                  </a:cubicBezTo>
                  <a:cubicBezTo>
                    <a:pt x="32" y="49"/>
                    <a:pt x="35" y="43"/>
                    <a:pt x="38" y="37"/>
                  </a:cubicBezTo>
                  <a:cubicBezTo>
                    <a:pt x="35" y="30"/>
                    <a:pt x="42" y="29"/>
                    <a:pt x="35" y="26"/>
                  </a:cubicBezTo>
                  <a:cubicBezTo>
                    <a:pt x="38" y="22"/>
                    <a:pt x="39" y="18"/>
                    <a:pt x="41" y="13"/>
                  </a:cubicBezTo>
                  <a:cubicBezTo>
                    <a:pt x="44" y="0"/>
                    <a:pt x="29" y="10"/>
                    <a:pt x="41" y="5"/>
                  </a:cubicBezTo>
                  <a:cubicBezTo>
                    <a:pt x="43" y="14"/>
                    <a:pt x="44" y="22"/>
                    <a:pt x="47" y="31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74" name="Freeform 1002"/>
            <p:cNvSpPr>
              <a:spLocks/>
            </p:cNvSpPr>
            <p:nvPr/>
          </p:nvSpPr>
          <p:spPr bwMode="auto">
            <a:xfrm>
              <a:off x="1624" y="3245"/>
              <a:ext cx="89" cy="76"/>
            </a:xfrm>
            <a:custGeom>
              <a:avLst/>
              <a:gdLst>
                <a:gd name="T0" fmla="*/ 174 w 180"/>
                <a:gd name="T1" fmla="*/ 79 h 158"/>
                <a:gd name="T2" fmla="*/ 154 w 180"/>
                <a:gd name="T3" fmla="*/ 83 h 158"/>
                <a:gd name="T4" fmla="*/ 132 w 180"/>
                <a:gd name="T5" fmla="*/ 94 h 158"/>
                <a:gd name="T6" fmla="*/ 93 w 180"/>
                <a:gd name="T7" fmla="*/ 113 h 158"/>
                <a:gd name="T8" fmla="*/ 70 w 180"/>
                <a:gd name="T9" fmla="*/ 128 h 158"/>
                <a:gd name="T10" fmla="*/ 58 w 180"/>
                <a:gd name="T11" fmla="*/ 137 h 158"/>
                <a:gd name="T12" fmla="*/ 24 w 180"/>
                <a:gd name="T13" fmla="*/ 146 h 158"/>
                <a:gd name="T14" fmla="*/ 15 w 180"/>
                <a:gd name="T15" fmla="*/ 158 h 158"/>
                <a:gd name="T16" fmla="*/ 18 w 180"/>
                <a:gd name="T17" fmla="*/ 151 h 158"/>
                <a:gd name="T18" fmla="*/ 16 w 180"/>
                <a:gd name="T19" fmla="*/ 140 h 158"/>
                <a:gd name="T20" fmla="*/ 25 w 180"/>
                <a:gd name="T21" fmla="*/ 133 h 158"/>
                <a:gd name="T22" fmla="*/ 51 w 180"/>
                <a:gd name="T23" fmla="*/ 113 h 158"/>
                <a:gd name="T24" fmla="*/ 75 w 180"/>
                <a:gd name="T25" fmla="*/ 103 h 158"/>
                <a:gd name="T26" fmla="*/ 96 w 180"/>
                <a:gd name="T27" fmla="*/ 94 h 158"/>
                <a:gd name="T28" fmla="*/ 111 w 180"/>
                <a:gd name="T29" fmla="*/ 89 h 158"/>
                <a:gd name="T30" fmla="*/ 126 w 180"/>
                <a:gd name="T31" fmla="*/ 79 h 158"/>
                <a:gd name="T32" fmla="*/ 148 w 180"/>
                <a:gd name="T33" fmla="*/ 71 h 158"/>
                <a:gd name="T34" fmla="*/ 162 w 180"/>
                <a:gd name="T35" fmla="*/ 62 h 158"/>
                <a:gd name="T36" fmla="*/ 172 w 180"/>
                <a:gd name="T37" fmla="*/ 52 h 158"/>
                <a:gd name="T38" fmla="*/ 162 w 180"/>
                <a:gd name="T39" fmla="*/ 47 h 158"/>
                <a:gd name="T40" fmla="*/ 144 w 180"/>
                <a:gd name="T41" fmla="*/ 10 h 158"/>
                <a:gd name="T42" fmla="*/ 145 w 180"/>
                <a:gd name="T43" fmla="*/ 2 h 158"/>
                <a:gd name="T44" fmla="*/ 157 w 180"/>
                <a:gd name="T45" fmla="*/ 26 h 158"/>
                <a:gd name="T46" fmla="*/ 171 w 180"/>
                <a:gd name="T47" fmla="*/ 44 h 158"/>
                <a:gd name="T48" fmla="*/ 174 w 180"/>
                <a:gd name="T49" fmla="*/ 79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0" h="158">
                  <a:moveTo>
                    <a:pt x="174" y="79"/>
                  </a:moveTo>
                  <a:cubicBezTo>
                    <a:pt x="166" y="81"/>
                    <a:pt x="163" y="82"/>
                    <a:pt x="154" y="83"/>
                  </a:cubicBezTo>
                  <a:cubicBezTo>
                    <a:pt x="150" y="89"/>
                    <a:pt x="140" y="91"/>
                    <a:pt x="132" y="94"/>
                  </a:cubicBezTo>
                  <a:cubicBezTo>
                    <a:pt x="124" y="104"/>
                    <a:pt x="105" y="112"/>
                    <a:pt x="93" y="113"/>
                  </a:cubicBezTo>
                  <a:cubicBezTo>
                    <a:pt x="85" y="118"/>
                    <a:pt x="80" y="126"/>
                    <a:pt x="70" y="128"/>
                  </a:cubicBezTo>
                  <a:cubicBezTo>
                    <a:pt x="66" y="134"/>
                    <a:pt x="65" y="136"/>
                    <a:pt x="58" y="137"/>
                  </a:cubicBezTo>
                  <a:cubicBezTo>
                    <a:pt x="48" y="142"/>
                    <a:pt x="35" y="144"/>
                    <a:pt x="24" y="146"/>
                  </a:cubicBezTo>
                  <a:cubicBezTo>
                    <a:pt x="22" y="152"/>
                    <a:pt x="20" y="154"/>
                    <a:pt x="15" y="158"/>
                  </a:cubicBezTo>
                  <a:cubicBezTo>
                    <a:pt x="0" y="156"/>
                    <a:pt x="12" y="156"/>
                    <a:pt x="18" y="151"/>
                  </a:cubicBezTo>
                  <a:cubicBezTo>
                    <a:pt x="19" y="147"/>
                    <a:pt x="15" y="144"/>
                    <a:pt x="16" y="140"/>
                  </a:cubicBezTo>
                  <a:cubicBezTo>
                    <a:pt x="17" y="136"/>
                    <a:pt x="23" y="136"/>
                    <a:pt x="25" y="133"/>
                  </a:cubicBezTo>
                  <a:cubicBezTo>
                    <a:pt x="32" y="124"/>
                    <a:pt x="39" y="117"/>
                    <a:pt x="51" y="113"/>
                  </a:cubicBezTo>
                  <a:cubicBezTo>
                    <a:pt x="61" y="105"/>
                    <a:pt x="63" y="104"/>
                    <a:pt x="75" y="103"/>
                  </a:cubicBezTo>
                  <a:cubicBezTo>
                    <a:pt x="86" y="95"/>
                    <a:pt x="77" y="95"/>
                    <a:pt x="96" y="94"/>
                  </a:cubicBezTo>
                  <a:cubicBezTo>
                    <a:pt x="101" y="92"/>
                    <a:pt x="106" y="91"/>
                    <a:pt x="111" y="89"/>
                  </a:cubicBezTo>
                  <a:cubicBezTo>
                    <a:pt x="121" y="79"/>
                    <a:pt x="116" y="81"/>
                    <a:pt x="126" y="79"/>
                  </a:cubicBezTo>
                  <a:cubicBezTo>
                    <a:pt x="132" y="71"/>
                    <a:pt x="139" y="75"/>
                    <a:pt x="148" y="71"/>
                  </a:cubicBezTo>
                  <a:cubicBezTo>
                    <a:pt x="151" y="65"/>
                    <a:pt x="156" y="65"/>
                    <a:pt x="162" y="62"/>
                  </a:cubicBezTo>
                  <a:cubicBezTo>
                    <a:pt x="173" y="66"/>
                    <a:pt x="180" y="63"/>
                    <a:pt x="172" y="52"/>
                  </a:cubicBezTo>
                  <a:cubicBezTo>
                    <a:pt x="170" y="43"/>
                    <a:pt x="169" y="50"/>
                    <a:pt x="162" y="47"/>
                  </a:cubicBezTo>
                  <a:cubicBezTo>
                    <a:pt x="157" y="35"/>
                    <a:pt x="154" y="20"/>
                    <a:pt x="144" y="10"/>
                  </a:cubicBezTo>
                  <a:cubicBezTo>
                    <a:pt x="141" y="4"/>
                    <a:pt x="135" y="0"/>
                    <a:pt x="145" y="2"/>
                  </a:cubicBezTo>
                  <a:cubicBezTo>
                    <a:pt x="150" y="10"/>
                    <a:pt x="151" y="18"/>
                    <a:pt x="157" y="26"/>
                  </a:cubicBezTo>
                  <a:cubicBezTo>
                    <a:pt x="160" y="38"/>
                    <a:pt x="158" y="42"/>
                    <a:pt x="171" y="44"/>
                  </a:cubicBezTo>
                  <a:cubicBezTo>
                    <a:pt x="173" y="56"/>
                    <a:pt x="160" y="79"/>
                    <a:pt x="174" y="79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75" name="Freeform 1003"/>
            <p:cNvSpPr>
              <a:spLocks/>
            </p:cNvSpPr>
            <p:nvPr/>
          </p:nvSpPr>
          <p:spPr bwMode="auto">
            <a:xfrm>
              <a:off x="1642" y="3115"/>
              <a:ext cx="52" cy="127"/>
            </a:xfrm>
            <a:custGeom>
              <a:avLst/>
              <a:gdLst>
                <a:gd name="T0" fmla="*/ 104 w 106"/>
                <a:gd name="T1" fmla="*/ 263 h 263"/>
                <a:gd name="T2" fmla="*/ 88 w 106"/>
                <a:gd name="T3" fmla="*/ 230 h 263"/>
                <a:gd name="T4" fmla="*/ 80 w 106"/>
                <a:gd name="T5" fmla="*/ 209 h 263"/>
                <a:gd name="T6" fmla="*/ 68 w 106"/>
                <a:gd name="T7" fmla="*/ 185 h 263"/>
                <a:gd name="T8" fmla="*/ 62 w 106"/>
                <a:gd name="T9" fmla="*/ 161 h 263"/>
                <a:gd name="T10" fmla="*/ 50 w 106"/>
                <a:gd name="T11" fmla="*/ 144 h 263"/>
                <a:gd name="T12" fmla="*/ 38 w 106"/>
                <a:gd name="T13" fmla="*/ 107 h 263"/>
                <a:gd name="T14" fmla="*/ 29 w 106"/>
                <a:gd name="T15" fmla="*/ 89 h 263"/>
                <a:gd name="T16" fmla="*/ 20 w 106"/>
                <a:gd name="T17" fmla="*/ 57 h 263"/>
                <a:gd name="T18" fmla="*/ 16 w 106"/>
                <a:gd name="T19" fmla="*/ 36 h 263"/>
                <a:gd name="T20" fmla="*/ 2 w 106"/>
                <a:gd name="T21" fmla="*/ 20 h 263"/>
                <a:gd name="T22" fmla="*/ 4 w 106"/>
                <a:gd name="T23" fmla="*/ 0 h 263"/>
                <a:gd name="T24" fmla="*/ 16 w 106"/>
                <a:gd name="T25" fmla="*/ 48 h 263"/>
                <a:gd name="T26" fmla="*/ 28 w 106"/>
                <a:gd name="T27" fmla="*/ 65 h 263"/>
                <a:gd name="T28" fmla="*/ 43 w 106"/>
                <a:gd name="T29" fmla="*/ 102 h 263"/>
                <a:gd name="T30" fmla="*/ 53 w 106"/>
                <a:gd name="T31" fmla="*/ 135 h 263"/>
                <a:gd name="T32" fmla="*/ 67 w 106"/>
                <a:gd name="T33" fmla="*/ 158 h 263"/>
                <a:gd name="T34" fmla="*/ 68 w 106"/>
                <a:gd name="T35" fmla="*/ 165 h 263"/>
                <a:gd name="T36" fmla="*/ 73 w 106"/>
                <a:gd name="T37" fmla="*/ 168 h 263"/>
                <a:gd name="T38" fmla="*/ 79 w 106"/>
                <a:gd name="T39" fmla="*/ 183 h 263"/>
                <a:gd name="T40" fmla="*/ 88 w 106"/>
                <a:gd name="T41" fmla="*/ 206 h 263"/>
                <a:gd name="T42" fmla="*/ 94 w 106"/>
                <a:gd name="T43" fmla="*/ 225 h 263"/>
                <a:gd name="T44" fmla="*/ 103 w 106"/>
                <a:gd name="T45" fmla="*/ 236 h 263"/>
                <a:gd name="T46" fmla="*/ 106 w 106"/>
                <a:gd name="T47" fmla="*/ 251 h 263"/>
                <a:gd name="T48" fmla="*/ 100 w 106"/>
                <a:gd name="T49" fmla="*/ 260 h 263"/>
                <a:gd name="T50" fmla="*/ 104 w 106"/>
                <a:gd name="T51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6" h="263">
                  <a:moveTo>
                    <a:pt x="104" y="263"/>
                  </a:moveTo>
                  <a:cubicBezTo>
                    <a:pt x="98" y="253"/>
                    <a:pt x="95" y="240"/>
                    <a:pt x="88" y="230"/>
                  </a:cubicBezTo>
                  <a:cubicBezTo>
                    <a:pt x="86" y="223"/>
                    <a:pt x="85" y="215"/>
                    <a:pt x="80" y="209"/>
                  </a:cubicBezTo>
                  <a:cubicBezTo>
                    <a:pt x="78" y="199"/>
                    <a:pt x="74" y="193"/>
                    <a:pt x="68" y="185"/>
                  </a:cubicBezTo>
                  <a:cubicBezTo>
                    <a:pt x="67" y="177"/>
                    <a:pt x="66" y="168"/>
                    <a:pt x="62" y="161"/>
                  </a:cubicBezTo>
                  <a:cubicBezTo>
                    <a:pt x="61" y="155"/>
                    <a:pt x="55" y="147"/>
                    <a:pt x="50" y="144"/>
                  </a:cubicBezTo>
                  <a:cubicBezTo>
                    <a:pt x="53" y="127"/>
                    <a:pt x="48" y="120"/>
                    <a:pt x="38" y="107"/>
                  </a:cubicBezTo>
                  <a:cubicBezTo>
                    <a:pt x="37" y="100"/>
                    <a:pt x="29" y="89"/>
                    <a:pt x="29" y="89"/>
                  </a:cubicBezTo>
                  <a:cubicBezTo>
                    <a:pt x="28" y="73"/>
                    <a:pt x="25" y="71"/>
                    <a:pt x="20" y="57"/>
                  </a:cubicBezTo>
                  <a:cubicBezTo>
                    <a:pt x="18" y="44"/>
                    <a:pt x="13" y="52"/>
                    <a:pt x="16" y="36"/>
                  </a:cubicBezTo>
                  <a:cubicBezTo>
                    <a:pt x="4" y="34"/>
                    <a:pt x="13" y="22"/>
                    <a:pt x="2" y="20"/>
                  </a:cubicBezTo>
                  <a:cubicBezTo>
                    <a:pt x="0" y="10"/>
                    <a:pt x="1" y="10"/>
                    <a:pt x="4" y="0"/>
                  </a:cubicBezTo>
                  <a:cubicBezTo>
                    <a:pt x="5" y="15"/>
                    <a:pt x="7" y="36"/>
                    <a:pt x="16" y="48"/>
                  </a:cubicBezTo>
                  <a:cubicBezTo>
                    <a:pt x="17" y="55"/>
                    <a:pt x="24" y="59"/>
                    <a:pt x="28" y="65"/>
                  </a:cubicBezTo>
                  <a:cubicBezTo>
                    <a:pt x="29" y="80"/>
                    <a:pt x="29" y="94"/>
                    <a:pt x="43" y="102"/>
                  </a:cubicBezTo>
                  <a:cubicBezTo>
                    <a:pt x="44" y="112"/>
                    <a:pt x="47" y="127"/>
                    <a:pt x="53" y="135"/>
                  </a:cubicBezTo>
                  <a:cubicBezTo>
                    <a:pt x="55" y="144"/>
                    <a:pt x="59" y="153"/>
                    <a:pt x="67" y="158"/>
                  </a:cubicBezTo>
                  <a:cubicBezTo>
                    <a:pt x="67" y="160"/>
                    <a:pt x="67" y="163"/>
                    <a:pt x="68" y="165"/>
                  </a:cubicBezTo>
                  <a:cubicBezTo>
                    <a:pt x="69" y="167"/>
                    <a:pt x="72" y="166"/>
                    <a:pt x="73" y="168"/>
                  </a:cubicBezTo>
                  <a:cubicBezTo>
                    <a:pt x="80" y="185"/>
                    <a:pt x="68" y="176"/>
                    <a:pt x="79" y="183"/>
                  </a:cubicBezTo>
                  <a:cubicBezTo>
                    <a:pt x="82" y="197"/>
                    <a:pt x="82" y="196"/>
                    <a:pt x="88" y="206"/>
                  </a:cubicBezTo>
                  <a:cubicBezTo>
                    <a:pt x="89" y="215"/>
                    <a:pt x="89" y="218"/>
                    <a:pt x="94" y="225"/>
                  </a:cubicBezTo>
                  <a:cubicBezTo>
                    <a:pt x="96" y="233"/>
                    <a:pt x="99" y="229"/>
                    <a:pt x="103" y="236"/>
                  </a:cubicBezTo>
                  <a:cubicBezTo>
                    <a:pt x="104" y="241"/>
                    <a:pt x="106" y="246"/>
                    <a:pt x="106" y="251"/>
                  </a:cubicBezTo>
                  <a:cubicBezTo>
                    <a:pt x="106" y="254"/>
                    <a:pt x="100" y="259"/>
                    <a:pt x="100" y="260"/>
                  </a:cubicBezTo>
                  <a:cubicBezTo>
                    <a:pt x="100" y="262"/>
                    <a:pt x="103" y="262"/>
                    <a:pt x="104" y="263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76" name="Freeform 1004"/>
            <p:cNvSpPr>
              <a:spLocks/>
            </p:cNvSpPr>
            <p:nvPr/>
          </p:nvSpPr>
          <p:spPr bwMode="auto">
            <a:xfrm>
              <a:off x="1343" y="3068"/>
              <a:ext cx="175" cy="20"/>
            </a:xfrm>
            <a:custGeom>
              <a:avLst/>
              <a:gdLst>
                <a:gd name="T0" fmla="*/ 348 w 356"/>
                <a:gd name="T1" fmla="*/ 6 h 40"/>
                <a:gd name="T2" fmla="*/ 291 w 356"/>
                <a:gd name="T3" fmla="*/ 6 h 40"/>
                <a:gd name="T4" fmla="*/ 159 w 356"/>
                <a:gd name="T5" fmla="*/ 9 h 40"/>
                <a:gd name="T6" fmla="*/ 26 w 356"/>
                <a:gd name="T7" fmla="*/ 13 h 40"/>
                <a:gd name="T8" fmla="*/ 17 w 356"/>
                <a:gd name="T9" fmla="*/ 37 h 40"/>
                <a:gd name="T10" fmla="*/ 21 w 356"/>
                <a:gd name="T11" fmla="*/ 34 h 40"/>
                <a:gd name="T12" fmla="*/ 110 w 356"/>
                <a:gd name="T13" fmla="*/ 36 h 40"/>
                <a:gd name="T14" fmla="*/ 149 w 356"/>
                <a:gd name="T15" fmla="*/ 33 h 40"/>
                <a:gd name="T16" fmla="*/ 188 w 356"/>
                <a:gd name="T17" fmla="*/ 31 h 40"/>
                <a:gd name="T18" fmla="*/ 270 w 356"/>
                <a:gd name="T19" fmla="*/ 27 h 40"/>
                <a:gd name="T20" fmla="*/ 347 w 356"/>
                <a:gd name="T21" fmla="*/ 25 h 40"/>
                <a:gd name="T22" fmla="*/ 348 w 356"/>
                <a:gd name="T23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6" h="40">
                  <a:moveTo>
                    <a:pt x="348" y="6"/>
                  </a:moveTo>
                  <a:cubicBezTo>
                    <a:pt x="323" y="0"/>
                    <a:pt x="345" y="5"/>
                    <a:pt x="291" y="6"/>
                  </a:cubicBezTo>
                  <a:cubicBezTo>
                    <a:pt x="247" y="7"/>
                    <a:pt x="159" y="9"/>
                    <a:pt x="159" y="9"/>
                  </a:cubicBezTo>
                  <a:cubicBezTo>
                    <a:pt x="151" y="10"/>
                    <a:pt x="34" y="12"/>
                    <a:pt x="26" y="13"/>
                  </a:cubicBezTo>
                  <a:cubicBezTo>
                    <a:pt x="0" y="18"/>
                    <a:pt x="18" y="34"/>
                    <a:pt x="17" y="37"/>
                  </a:cubicBezTo>
                  <a:cubicBezTo>
                    <a:pt x="16" y="40"/>
                    <a:pt x="6" y="34"/>
                    <a:pt x="21" y="34"/>
                  </a:cubicBezTo>
                  <a:cubicBezTo>
                    <a:pt x="36" y="34"/>
                    <a:pt x="89" y="36"/>
                    <a:pt x="110" y="36"/>
                  </a:cubicBezTo>
                  <a:cubicBezTo>
                    <a:pt x="131" y="36"/>
                    <a:pt x="136" y="34"/>
                    <a:pt x="149" y="33"/>
                  </a:cubicBezTo>
                  <a:cubicBezTo>
                    <a:pt x="167" y="29"/>
                    <a:pt x="167" y="33"/>
                    <a:pt x="188" y="31"/>
                  </a:cubicBezTo>
                  <a:cubicBezTo>
                    <a:pt x="214" y="27"/>
                    <a:pt x="243" y="28"/>
                    <a:pt x="270" y="27"/>
                  </a:cubicBezTo>
                  <a:cubicBezTo>
                    <a:pt x="289" y="19"/>
                    <a:pt x="324" y="27"/>
                    <a:pt x="347" y="25"/>
                  </a:cubicBezTo>
                  <a:cubicBezTo>
                    <a:pt x="348" y="16"/>
                    <a:pt x="356" y="8"/>
                    <a:pt x="348" y="6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77" name="Freeform 1005"/>
            <p:cNvSpPr>
              <a:spLocks/>
            </p:cNvSpPr>
            <p:nvPr/>
          </p:nvSpPr>
          <p:spPr bwMode="auto">
            <a:xfrm>
              <a:off x="1407" y="3083"/>
              <a:ext cx="108" cy="35"/>
            </a:xfrm>
            <a:custGeom>
              <a:avLst/>
              <a:gdLst>
                <a:gd name="T0" fmla="*/ 124 w 218"/>
                <a:gd name="T1" fmla="*/ 3 h 71"/>
                <a:gd name="T2" fmla="*/ 111 w 218"/>
                <a:gd name="T3" fmla="*/ 12 h 71"/>
                <a:gd name="T4" fmla="*/ 106 w 218"/>
                <a:gd name="T5" fmla="*/ 14 h 71"/>
                <a:gd name="T6" fmla="*/ 111 w 218"/>
                <a:gd name="T7" fmla="*/ 15 h 71"/>
                <a:gd name="T8" fmla="*/ 105 w 218"/>
                <a:gd name="T9" fmla="*/ 17 h 71"/>
                <a:gd name="T10" fmla="*/ 97 w 218"/>
                <a:gd name="T11" fmla="*/ 29 h 71"/>
                <a:gd name="T12" fmla="*/ 88 w 218"/>
                <a:gd name="T13" fmla="*/ 27 h 71"/>
                <a:gd name="T14" fmla="*/ 93 w 218"/>
                <a:gd name="T15" fmla="*/ 30 h 71"/>
                <a:gd name="T16" fmla="*/ 85 w 218"/>
                <a:gd name="T17" fmla="*/ 29 h 71"/>
                <a:gd name="T18" fmla="*/ 72 w 218"/>
                <a:gd name="T19" fmla="*/ 30 h 71"/>
                <a:gd name="T20" fmla="*/ 55 w 218"/>
                <a:gd name="T21" fmla="*/ 38 h 71"/>
                <a:gd name="T22" fmla="*/ 93 w 218"/>
                <a:gd name="T23" fmla="*/ 36 h 71"/>
                <a:gd name="T24" fmla="*/ 151 w 218"/>
                <a:gd name="T25" fmla="*/ 35 h 71"/>
                <a:gd name="T26" fmla="*/ 193 w 218"/>
                <a:gd name="T27" fmla="*/ 39 h 71"/>
                <a:gd name="T28" fmla="*/ 124 w 218"/>
                <a:gd name="T29" fmla="*/ 41 h 71"/>
                <a:gd name="T30" fmla="*/ 99 w 218"/>
                <a:gd name="T31" fmla="*/ 30 h 71"/>
                <a:gd name="T32" fmla="*/ 69 w 218"/>
                <a:gd name="T33" fmla="*/ 38 h 71"/>
                <a:gd name="T34" fmla="*/ 46 w 218"/>
                <a:gd name="T35" fmla="*/ 42 h 71"/>
                <a:gd name="T36" fmla="*/ 36 w 218"/>
                <a:gd name="T37" fmla="*/ 47 h 71"/>
                <a:gd name="T38" fmla="*/ 31 w 218"/>
                <a:gd name="T39" fmla="*/ 45 h 71"/>
                <a:gd name="T40" fmla="*/ 48 w 218"/>
                <a:gd name="T41" fmla="*/ 50 h 71"/>
                <a:gd name="T42" fmla="*/ 157 w 218"/>
                <a:gd name="T43" fmla="*/ 51 h 71"/>
                <a:gd name="T44" fmla="*/ 4 w 218"/>
                <a:gd name="T45" fmla="*/ 57 h 71"/>
                <a:gd name="T46" fmla="*/ 43 w 218"/>
                <a:gd name="T47" fmla="*/ 44 h 71"/>
                <a:gd name="T48" fmla="*/ 57 w 218"/>
                <a:gd name="T49" fmla="*/ 35 h 71"/>
                <a:gd name="T50" fmla="*/ 69 w 218"/>
                <a:gd name="T51" fmla="*/ 26 h 71"/>
                <a:gd name="T52" fmla="*/ 64 w 218"/>
                <a:gd name="T53" fmla="*/ 20 h 71"/>
                <a:gd name="T54" fmla="*/ 51 w 218"/>
                <a:gd name="T55" fmla="*/ 27 h 71"/>
                <a:gd name="T56" fmla="*/ 51 w 218"/>
                <a:gd name="T57" fmla="*/ 11 h 71"/>
                <a:gd name="T58" fmla="*/ 57 w 218"/>
                <a:gd name="T59" fmla="*/ 6 h 71"/>
                <a:gd name="T60" fmla="*/ 73 w 218"/>
                <a:gd name="T61" fmla="*/ 5 h 71"/>
                <a:gd name="T62" fmla="*/ 91 w 218"/>
                <a:gd name="T63" fmla="*/ 5 h 71"/>
                <a:gd name="T64" fmla="*/ 78 w 218"/>
                <a:gd name="T65" fmla="*/ 15 h 71"/>
                <a:gd name="T66" fmla="*/ 79 w 218"/>
                <a:gd name="T67" fmla="*/ 24 h 71"/>
                <a:gd name="T68" fmla="*/ 81 w 218"/>
                <a:gd name="T69" fmla="*/ 14 h 71"/>
                <a:gd name="T70" fmla="*/ 85 w 218"/>
                <a:gd name="T71" fmla="*/ 18 h 71"/>
                <a:gd name="T72" fmla="*/ 88 w 218"/>
                <a:gd name="T73" fmla="*/ 14 h 71"/>
                <a:gd name="T74" fmla="*/ 102 w 218"/>
                <a:gd name="T75" fmla="*/ 14 h 71"/>
                <a:gd name="T76" fmla="*/ 124 w 218"/>
                <a:gd name="T77" fmla="*/ 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8" h="71">
                  <a:moveTo>
                    <a:pt x="124" y="3"/>
                  </a:moveTo>
                  <a:cubicBezTo>
                    <a:pt x="118" y="4"/>
                    <a:pt x="107" y="4"/>
                    <a:pt x="111" y="12"/>
                  </a:cubicBezTo>
                  <a:cubicBezTo>
                    <a:pt x="109" y="13"/>
                    <a:pt x="106" y="12"/>
                    <a:pt x="106" y="14"/>
                  </a:cubicBezTo>
                  <a:cubicBezTo>
                    <a:pt x="106" y="16"/>
                    <a:pt x="112" y="13"/>
                    <a:pt x="111" y="15"/>
                  </a:cubicBezTo>
                  <a:cubicBezTo>
                    <a:pt x="110" y="17"/>
                    <a:pt x="107" y="16"/>
                    <a:pt x="105" y="17"/>
                  </a:cubicBezTo>
                  <a:cubicBezTo>
                    <a:pt x="102" y="23"/>
                    <a:pt x="103" y="25"/>
                    <a:pt x="97" y="29"/>
                  </a:cubicBezTo>
                  <a:cubicBezTo>
                    <a:pt x="95" y="27"/>
                    <a:pt x="88" y="24"/>
                    <a:pt x="88" y="27"/>
                  </a:cubicBezTo>
                  <a:cubicBezTo>
                    <a:pt x="88" y="29"/>
                    <a:pt x="95" y="29"/>
                    <a:pt x="93" y="30"/>
                  </a:cubicBezTo>
                  <a:cubicBezTo>
                    <a:pt x="91" y="31"/>
                    <a:pt x="88" y="29"/>
                    <a:pt x="85" y="29"/>
                  </a:cubicBezTo>
                  <a:cubicBezTo>
                    <a:pt x="80" y="33"/>
                    <a:pt x="78" y="34"/>
                    <a:pt x="72" y="30"/>
                  </a:cubicBezTo>
                  <a:cubicBezTo>
                    <a:pt x="64" y="33"/>
                    <a:pt x="58" y="30"/>
                    <a:pt x="55" y="38"/>
                  </a:cubicBezTo>
                  <a:cubicBezTo>
                    <a:pt x="63" y="43"/>
                    <a:pt x="85" y="36"/>
                    <a:pt x="93" y="36"/>
                  </a:cubicBezTo>
                  <a:cubicBezTo>
                    <a:pt x="112" y="35"/>
                    <a:pt x="132" y="35"/>
                    <a:pt x="151" y="35"/>
                  </a:cubicBezTo>
                  <a:cubicBezTo>
                    <a:pt x="166" y="36"/>
                    <a:pt x="178" y="38"/>
                    <a:pt x="193" y="39"/>
                  </a:cubicBezTo>
                  <a:cubicBezTo>
                    <a:pt x="179" y="46"/>
                    <a:pt x="133" y="41"/>
                    <a:pt x="124" y="41"/>
                  </a:cubicBezTo>
                  <a:cubicBezTo>
                    <a:pt x="107" y="39"/>
                    <a:pt x="102" y="44"/>
                    <a:pt x="99" y="30"/>
                  </a:cubicBezTo>
                  <a:cubicBezTo>
                    <a:pt x="93" y="40"/>
                    <a:pt x="81" y="37"/>
                    <a:pt x="69" y="38"/>
                  </a:cubicBezTo>
                  <a:cubicBezTo>
                    <a:pt x="60" y="40"/>
                    <a:pt x="57" y="41"/>
                    <a:pt x="46" y="42"/>
                  </a:cubicBezTo>
                  <a:cubicBezTo>
                    <a:pt x="43" y="44"/>
                    <a:pt x="39" y="48"/>
                    <a:pt x="36" y="47"/>
                  </a:cubicBezTo>
                  <a:cubicBezTo>
                    <a:pt x="34" y="46"/>
                    <a:pt x="29" y="45"/>
                    <a:pt x="31" y="45"/>
                  </a:cubicBezTo>
                  <a:cubicBezTo>
                    <a:pt x="36" y="45"/>
                    <a:pt x="43" y="50"/>
                    <a:pt x="48" y="50"/>
                  </a:cubicBezTo>
                  <a:cubicBezTo>
                    <a:pt x="84" y="51"/>
                    <a:pt x="121" y="51"/>
                    <a:pt x="157" y="51"/>
                  </a:cubicBezTo>
                  <a:cubicBezTo>
                    <a:pt x="218" y="71"/>
                    <a:pt x="49" y="30"/>
                    <a:pt x="4" y="57"/>
                  </a:cubicBezTo>
                  <a:cubicBezTo>
                    <a:pt x="0" y="34"/>
                    <a:pt x="12" y="45"/>
                    <a:pt x="43" y="44"/>
                  </a:cubicBezTo>
                  <a:cubicBezTo>
                    <a:pt x="46" y="35"/>
                    <a:pt x="48" y="36"/>
                    <a:pt x="57" y="35"/>
                  </a:cubicBezTo>
                  <a:cubicBezTo>
                    <a:pt x="61" y="29"/>
                    <a:pt x="62" y="27"/>
                    <a:pt x="69" y="26"/>
                  </a:cubicBezTo>
                  <a:cubicBezTo>
                    <a:pt x="77" y="22"/>
                    <a:pt x="68" y="21"/>
                    <a:pt x="64" y="20"/>
                  </a:cubicBezTo>
                  <a:cubicBezTo>
                    <a:pt x="58" y="21"/>
                    <a:pt x="45" y="18"/>
                    <a:pt x="51" y="27"/>
                  </a:cubicBezTo>
                  <a:cubicBezTo>
                    <a:pt x="58" y="20"/>
                    <a:pt x="59" y="17"/>
                    <a:pt x="51" y="11"/>
                  </a:cubicBezTo>
                  <a:cubicBezTo>
                    <a:pt x="70" y="5"/>
                    <a:pt x="40" y="8"/>
                    <a:pt x="57" y="6"/>
                  </a:cubicBezTo>
                  <a:cubicBezTo>
                    <a:pt x="62" y="5"/>
                    <a:pt x="68" y="5"/>
                    <a:pt x="73" y="5"/>
                  </a:cubicBezTo>
                  <a:cubicBezTo>
                    <a:pt x="73" y="5"/>
                    <a:pt x="91" y="0"/>
                    <a:pt x="91" y="5"/>
                  </a:cubicBezTo>
                  <a:cubicBezTo>
                    <a:pt x="91" y="10"/>
                    <a:pt x="78" y="15"/>
                    <a:pt x="78" y="15"/>
                  </a:cubicBezTo>
                  <a:cubicBezTo>
                    <a:pt x="78" y="15"/>
                    <a:pt x="79" y="21"/>
                    <a:pt x="79" y="24"/>
                  </a:cubicBezTo>
                  <a:cubicBezTo>
                    <a:pt x="80" y="21"/>
                    <a:pt x="79" y="16"/>
                    <a:pt x="81" y="14"/>
                  </a:cubicBezTo>
                  <a:cubicBezTo>
                    <a:pt x="82" y="13"/>
                    <a:pt x="83" y="18"/>
                    <a:pt x="85" y="18"/>
                  </a:cubicBezTo>
                  <a:cubicBezTo>
                    <a:pt x="87" y="18"/>
                    <a:pt x="87" y="15"/>
                    <a:pt x="88" y="14"/>
                  </a:cubicBezTo>
                  <a:cubicBezTo>
                    <a:pt x="94" y="18"/>
                    <a:pt x="97" y="20"/>
                    <a:pt x="102" y="14"/>
                  </a:cubicBezTo>
                  <a:cubicBezTo>
                    <a:pt x="105" y="1"/>
                    <a:pt x="112" y="3"/>
                    <a:pt x="124" y="3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78" name="Freeform 1006"/>
            <p:cNvSpPr>
              <a:spLocks/>
            </p:cNvSpPr>
            <p:nvPr/>
          </p:nvSpPr>
          <p:spPr bwMode="auto">
            <a:xfrm>
              <a:off x="1628" y="3060"/>
              <a:ext cx="199" cy="16"/>
            </a:xfrm>
            <a:custGeom>
              <a:avLst/>
              <a:gdLst>
                <a:gd name="T0" fmla="*/ 221 w 404"/>
                <a:gd name="T1" fmla="*/ 21 h 32"/>
                <a:gd name="T2" fmla="*/ 197 w 404"/>
                <a:gd name="T3" fmla="*/ 27 h 32"/>
                <a:gd name="T4" fmla="*/ 168 w 404"/>
                <a:gd name="T5" fmla="*/ 23 h 32"/>
                <a:gd name="T6" fmla="*/ 62 w 404"/>
                <a:gd name="T7" fmla="*/ 29 h 32"/>
                <a:gd name="T8" fmla="*/ 24 w 404"/>
                <a:gd name="T9" fmla="*/ 29 h 32"/>
                <a:gd name="T10" fmla="*/ 9 w 404"/>
                <a:gd name="T11" fmla="*/ 24 h 32"/>
                <a:gd name="T12" fmla="*/ 0 w 404"/>
                <a:gd name="T13" fmla="*/ 15 h 32"/>
                <a:gd name="T14" fmla="*/ 42 w 404"/>
                <a:gd name="T15" fmla="*/ 9 h 32"/>
                <a:gd name="T16" fmla="*/ 108 w 404"/>
                <a:gd name="T17" fmla="*/ 0 h 32"/>
                <a:gd name="T18" fmla="*/ 209 w 404"/>
                <a:gd name="T19" fmla="*/ 5 h 32"/>
                <a:gd name="T20" fmla="*/ 375 w 404"/>
                <a:gd name="T21" fmla="*/ 8 h 32"/>
                <a:gd name="T22" fmla="*/ 384 w 404"/>
                <a:gd name="T23" fmla="*/ 9 h 32"/>
                <a:gd name="T24" fmla="*/ 377 w 404"/>
                <a:gd name="T25" fmla="*/ 27 h 32"/>
                <a:gd name="T26" fmla="*/ 221 w 404"/>
                <a:gd name="T27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4" h="32">
                  <a:moveTo>
                    <a:pt x="221" y="21"/>
                  </a:moveTo>
                  <a:cubicBezTo>
                    <a:pt x="213" y="24"/>
                    <a:pt x="205" y="26"/>
                    <a:pt x="197" y="27"/>
                  </a:cubicBezTo>
                  <a:cubicBezTo>
                    <a:pt x="187" y="26"/>
                    <a:pt x="178" y="24"/>
                    <a:pt x="168" y="23"/>
                  </a:cubicBezTo>
                  <a:cubicBezTo>
                    <a:pt x="132" y="25"/>
                    <a:pt x="98" y="26"/>
                    <a:pt x="62" y="29"/>
                  </a:cubicBezTo>
                  <a:cubicBezTo>
                    <a:pt x="49" y="31"/>
                    <a:pt x="38" y="32"/>
                    <a:pt x="24" y="29"/>
                  </a:cubicBezTo>
                  <a:cubicBezTo>
                    <a:pt x="15" y="30"/>
                    <a:pt x="14" y="30"/>
                    <a:pt x="9" y="24"/>
                  </a:cubicBezTo>
                  <a:cubicBezTo>
                    <a:pt x="6" y="21"/>
                    <a:pt x="0" y="15"/>
                    <a:pt x="0" y="15"/>
                  </a:cubicBezTo>
                  <a:cubicBezTo>
                    <a:pt x="12" y="8"/>
                    <a:pt x="42" y="9"/>
                    <a:pt x="42" y="9"/>
                  </a:cubicBezTo>
                  <a:cubicBezTo>
                    <a:pt x="54" y="2"/>
                    <a:pt x="90" y="2"/>
                    <a:pt x="108" y="0"/>
                  </a:cubicBezTo>
                  <a:cubicBezTo>
                    <a:pt x="145" y="4"/>
                    <a:pt x="161" y="4"/>
                    <a:pt x="209" y="5"/>
                  </a:cubicBezTo>
                  <a:cubicBezTo>
                    <a:pt x="243" y="6"/>
                    <a:pt x="346" y="7"/>
                    <a:pt x="375" y="8"/>
                  </a:cubicBezTo>
                  <a:cubicBezTo>
                    <a:pt x="404" y="9"/>
                    <a:pt x="384" y="6"/>
                    <a:pt x="384" y="9"/>
                  </a:cubicBezTo>
                  <a:cubicBezTo>
                    <a:pt x="387" y="12"/>
                    <a:pt x="404" y="25"/>
                    <a:pt x="377" y="27"/>
                  </a:cubicBezTo>
                  <a:cubicBezTo>
                    <a:pt x="350" y="29"/>
                    <a:pt x="253" y="22"/>
                    <a:pt x="221" y="21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79" name="Freeform 1007"/>
            <p:cNvSpPr>
              <a:spLocks/>
            </p:cNvSpPr>
            <p:nvPr/>
          </p:nvSpPr>
          <p:spPr bwMode="auto">
            <a:xfrm>
              <a:off x="1465" y="3084"/>
              <a:ext cx="40" cy="15"/>
            </a:xfrm>
            <a:custGeom>
              <a:avLst/>
              <a:gdLst>
                <a:gd name="T0" fmla="*/ 81 w 81"/>
                <a:gd name="T1" fmla="*/ 0 h 31"/>
                <a:gd name="T2" fmla="*/ 56 w 81"/>
                <a:gd name="T3" fmla="*/ 3 h 31"/>
                <a:gd name="T4" fmla="*/ 60 w 81"/>
                <a:gd name="T5" fmla="*/ 6 h 31"/>
                <a:gd name="T6" fmla="*/ 51 w 81"/>
                <a:gd name="T7" fmla="*/ 19 h 31"/>
                <a:gd name="T8" fmla="*/ 41 w 81"/>
                <a:gd name="T9" fmla="*/ 16 h 31"/>
                <a:gd name="T10" fmla="*/ 41 w 81"/>
                <a:gd name="T11" fmla="*/ 10 h 31"/>
                <a:gd name="T12" fmla="*/ 20 w 81"/>
                <a:gd name="T13" fmla="*/ 19 h 31"/>
                <a:gd name="T14" fmla="*/ 0 w 81"/>
                <a:gd name="T15" fmla="*/ 28 h 31"/>
                <a:gd name="T16" fmla="*/ 20 w 81"/>
                <a:gd name="T17" fmla="*/ 24 h 31"/>
                <a:gd name="T18" fmla="*/ 35 w 81"/>
                <a:gd name="T19" fmla="*/ 25 h 31"/>
                <a:gd name="T20" fmla="*/ 27 w 81"/>
                <a:gd name="T21" fmla="*/ 27 h 31"/>
                <a:gd name="T22" fmla="*/ 33 w 81"/>
                <a:gd name="T23" fmla="*/ 28 h 31"/>
                <a:gd name="T24" fmla="*/ 62 w 81"/>
                <a:gd name="T25" fmla="*/ 27 h 31"/>
                <a:gd name="T26" fmla="*/ 57 w 81"/>
                <a:gd name="T27" fmla="*/ 30 h 31"/>
                <a:gd name="T28" fmla="*/ 80 w 81"/>
                <a:gd name="T29" fmla="*/ 27 h 31"/>
                <a:gd name="T30" fmla="*/ 81 w 81"/>
                <a:gd name="T3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31">
                  <a:moveTo>
                    <a:pt x="81" y="0"/>
                  </a:moveTo>
                  <a:cubicBezTo>
                    <a:pt x="64" y="1"/>
                    <a:pt x="56" y="0"/>
                    <a:pt x="56" y="3"/>
                  </a:cubicBezTo>
                  <a:cubicBezTo>
                    <a:pt x="56" y="5"/>
                    <a:pt x="59" y="5"/>
                    <a:pt x="60" y="6"/>
                  </a:cubicBezTo>
                  <a:cubicBezTo>
                    <a:pt x="52" y="17"/>
                    <a:pt x="59" y="22"/>
                    <a:pt x="51" y="19"/>
                  </a:cubicBezTo>
                  <a:cubicBezTo>
                    <a:pt x="36" y="21"/>
                    <a:pt x="36" y="25"/>
                    <a:pt x="41" y="16"/>
                  </a:cubicBezTo>
                  <a:cubicBezTo>
                    <a:pt x="26" y="13"/>
                    <a:pt x="53" y="19"/>
                    <a:pt x="41" y="10"/>
                  </a:cubicBezTo>
                  <a:cubicBezTo>
                    <a:pt x="7" y="15"/>
                    <a:pt x="50" y="16"/>
                    <a:pt x="20" y="19"/>
                  </a:cubicBezTo>
                  <a:cubicBezTo>
                    <a:pt x="33" y="26"/>
                    <a:pt x="6" y="27"/>
                    <a:pt x="0" y="28"/>
                  </a:cubicBezTo>
                  <a:cubicBezTo>
                    <a:pt x="8" y="31"/>
                    <a:pt x="13" y="29"/>
                    <a:pt x="20" y="24"/>
                  </a:cubicBezTo>
                  <a:cubicBezTo>
                    <a:pt x="25" y="24"/>
                    <a:pt x="30" y="23"/>
                    <a:pt x="35" y="25"/>
                  </a:cubicBezTo>
                  <a:cubicBezTo>
                    <a:pt x="38" y="26"/>
                    <a:pt x="29" y="25"/>
                    <a:pt x="27" y="27"/>
                  </a:cubicBezTo>
                  <a:cubicBezTo>
                    <a:pt x="26" y="29"/>
                    <a:pt x="31" y="28"/>
                    <a:pt x="33" y="28"/>
                  </a:cubicBezTo>
                  <a:cubicBezTo>
                    <a:pt x="47" y="26"/>
                    <a:pt x="44" y="25"/>
                    <a:pt x="62" y="27"/>
                  </a:cubicBezTo>
                  <a:cubicBezTo>
                    <a:pt x="60" y="28"/>
                    <a:pt x="55" y="30"/>
                    <a:pt x="57" y="30"/>
                  </a:cubicBezTo>
                  <a:cubicBezTo>
                    <a:pt x="65" y="30"/>
                    <a:pt x="80" y="27"/>
                    <a:pt x="80" y="27"/>
                  </a:cubicBezTo>
                  <a:cubicBezTo>
                    <a:pt x="75" y="8"/>
                    <a:pt x="77" y="18"/>
                    <a:pt x="81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80" name="Freeform 1008"/>
            <p:cNvSpPr>
              <a:spLocks/>
            </p:cNvSpPr>
            <p:nvPr/>
          </p:nvSpPr>
          <p:spPr bwMode="auto">
            <a:xfrm>
              <a:off x="1365" y="3009"/>
              <a:ext cx="245" cy="30"/>
            </a:xfrm>
            <a:custGeom>
              <a:avLst/>
              <a:gdLst>
                <a:gd name="T0" fmla="*/ 170 w 496"/>
                <a:gd name="T1" fmla="*/ 20 h 62"/>
                <a:gd name="T2" fmla="*/ 193 w 496"/>
                <a:gd name="T3" fmla="*/ 34 h 62"/>
                <a:gd name="T4" fmla="*/ 217 w 496"/>
                <a:gd name="T5" fmla="*/ 31 h 62"/>
                <a:gd name="T6" fmla="*/ 224 w 496"/>
                <a:gd name="T7" fmla="*/ 47 h 62"/>
                <a:gd name="T8" fmla="*/ 211 w 496"/>
                <a:gd name="T9" fmla="*/ 38 h 62"/>
                <a:gd name="T10" fmla="*/ 187 w 496"/>
                <a:gd name="T11" fmla="*/ 34 h 62"/>
                <a:gd name="T12" fmla="*/ 179 w 496"/>
                <a:gd name="T13" fmla="*/ 32 h 62"/>
                <a:gd name="T14" fmla="*/ 172 w 496"/>
                <a:gd name="T15" fmla="*/ 52 h 62"/>
                <a:gd name="T16" fmla="*/ 250 w 496"/>
                <a:gd name="T17" fmla="*/ 43 h 62"/>
                <a:gd name="T18" fmla="*/ 259 w 496"/>
                <a:gd name="T19" fmla="*/ 49 h 62"/>
                <a:gd name="T20" fmla="*/ 325 w 496"/>
                <a:gd name="T21" fmla="*/ 40 h 62"/>
                <a:gd name="T22" fmla="*/ 317 w 496"/>
                <a:gd name="T23" fmla="*/ 28 h 62"/>
                <a:gd name="T24" fmla="*/ 323 w 496"/>
                <a:gd name="T25" fmla="*/ 26 h 62"/>
                <a:gd name="T26" fmla="*/ 439 w 496"/>
                <a:gd name="T27" fmla="*/ 16 h 62"/>
                <a:gd name="T28" fmla="*/ 442 w 496"/>
                <a:gd name="T29" fmla="*/ 32 h 62"/>
                <a:gd name="T30" fmla="*/ 467 w 496"/>
                <a:gd name="T31" fmla="*/ 17 h 62"/>
                <a:gd name="T32" fmla="*/ 488 w 496"/>
                <a:gd name="T33" fmla="*/ 37 h 62"/>
                <a:gd name="T34" fmla="*/ 446 w 496"/>
                <a:gd name="T35" fmla="*/ 43 h 62"/>
                <a:gd name="T36" fmla="*/ 244 w 496"/>
                <a:gd name="T37" fmla="*/ 55 h 62"/>
                <a:gd name="T38" fmla="*/ 199 w 496"/>
                <a:gd name="T39" fmla="*/ 58 h 62"/>
                <a:gd name="T40" fmla="*/ 128 w 496"/>
                <a:gd name="T41" fmla="*/ 61 h 62"/>
                <a:gd name="T42" fmla="*/ 71 w 496"/>
                <a:gd name="T43" fmla="*/ 59 h 62"/>
                <a:gd name="T44" fmla="*/ 14 w 496"/>
                <a:gd name="T45" fmla="*/ 46 h 62"/>
                <a:gd name="T46" fmla="*/ 41 w 496"/>
                <a:gd name="T47" fmla="*/ 5 h 62"/>
                <a:gd name="T48" fmla="*/ 98 w 496"/>
                <a:gd name="T49" fmla="*/ 14 h 62"/>
                <a:gd name="T50" fmla="*/ 142 w 496"/>
                <a:gd name="T51" fmla="*/ 8 h 62"/>
                <a:gd name="T52" fmla="*/ 154 w 496"/>
                <a:gd name="T53" fmla="*/ 14 h 62"/>
                <a:gd name="T54" fmla="*/ 160 w 496"/>
                <a:gd name="T55" fmla="*/ 7 h 62"/>
                <a:gd name="T56" fmla="*/ 193 w 496"/>
                <a:gd name="T57" fmla="*/ 10 h 62"/>
                <a:gd name="T58" fmla="*/ 217 w 496"/>
                <a:gd name="T59" fmla="*/ 4 h 62"/>
                <a:gd name="T60" fmla="*/ 250 w 496"/>
                <a:gd name="T61" fmla="*/ 13 h 62"/>
                <a:gd name="T62" fmla="*/ 212 w 496"/>
                <a:gd name="T63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6" h="62">
                  <a:moveTo>
                    <a:pt x="212" y="16"/>
                  </a:moveTo>
                  <a:cubicBezTo>
                    <a:pt x="197" y="19"/>
                    <a:pt x="187" y="19"/>
                    <a:pt x="170" y="20"/>
                  </a:cubicBezTo>
                  <a:cubicBezTo>
                    <a:pt x="178" y="25"/>
                    <a:pt x="184" y="17"/>
                    <a:pt x="179" y="28"/>
                  </a:cubicBezTo>
                  <a:cubicBezTo>
                    <a:pt x="201" y="30"/>
                    <a:pt x="188" y="44"/>
                    <a:pt x="193" y="34"/>
                  </a:cubicBezTo>
                  <a:cubicBezTo>
                    <a:pt x="196" y="19"/>
                    <a:pt x="189" y="39"/>
                    <a:pt x="202" y="31"/>
                  </a:cubicBezTo>
                  <a:cubicBezTo>
                    <a:pt x="212" y="38"/>
                    <a:pt x="198" y="27"/>
                    <a:pt x="217" y="31"/>
                  </a:cubicBezTo>
                  <a:cubicBezTo>
                    <a:pt x="218" y="38"/>
                    <a:pt x="222" y="48"/>
                    <a:pt x="212" y="44"/>
                  </a:cubicBezTo>
                  <a:cubicBezTo>
                    <a:pt x="215" y="51"/>
                    <a:pt x="218" y="52"/>
                    <a:pt x="224" y="47"/>
                  </a:cubicBezTo>
                  <a:cubicBezTo>
                    <a:pt x="220" y="54"/>
                    <a:pt x="216" y="53"/>
                    <a:pt x="208" y="52"/>
                  </a:cubicBezTo>
                  <a:cubicBezTo>
                    <a:pt x="205" y="45"/>
                    <a:pt x="207" y="44"/>
                    <a:pt x="211" y="38"/>
                  </a:cubicBezTo>
                  <a:cubicBezTo>
                    <a:pt x="207" y="31"/>
                    <a:pt x="205" y="39"/>
                    <a:pt x="194" y="32"/>
                  </a:cubicBezTo>
                  <a:cubicBezTo>
                    <a:pt x="192" y="33"/>
                    <a:pt x="188" y="32"/>
                    <a:pt x="187" y="34"/>
                  </a:cubicBezTo>
                  <a:cubicBezTo>
                    <a:pt x="186" y="36"/>
                    <a:pt x="190" y="40"/>
                    <a:pt x="188" y="40"/>
                  </a:cubicBezTo>
                  <a:cubicBezTo>
                    <a:pt x="184" y="40"/>
                    <a:pt x="183" y="33"/>
                    <a:pt x="179" y="32"/>
                  </a:cubicBezTo>
                  <a:cubicBezTo>
                    <a:pt x="178" y="39"/>
                    <a:pt x="164" y="42"/>
                    <a:pt x="179" y="44"/>
                  </a:cubicBezTo>
                  <a:cubicBezTo>
                    <a:pt x="192" y="49"/>
                    <a:pt x="175" y="39"/>
                    <a:pt x="172" y="52"/>
                  </a:cubicBezTo>
                  <a:cubicBezTo>
                    <a:pt x="199" y="56"/>
                    <a:pt x="289" y="61"/>
                    <a:pt x="250" y="50"/>
                  </a:cubicBezTo>
                  <a:cubicBezTo>
                    <a:pt x="262" y="48"/>
                    <a:pt x="254" y="49"/>
                    <a:pt x="250" y="43"/>
                  </a:cubicBezTo>
                  <a:cubicBezTo>
                    <a:pt x="260" y="38"/>
                    <a:pt x="244" y="36"/>
                    <a:pt x="256" y="34"/>
                  </a:cubicBezTo>
                  <a:cubicBezTo>
                    <a:pt x="247" y="18"/>
                    <a:pt x="245" y="58"/>
                    <a:pt x="259" y="49"/>
                  </a:cubicBezTo>
                  <a:cubicBezTo>
                    <a:pt x="279" y="52"/>
                    <a:pt x="299" y="50"/>
                    <a:pt x="319" y="49"/>
                  </a:cubicBezTo>
                  <a:cubicBezTo>
                    <a:pt x="334" y="45"/>
                    <a:pt x="318" y="49"/>
                    <a:pt x="325" y="40"/>
                  </a:cubicBezTo>
                  <a:cubicBezTo>
                    <a:pt x="320" y="38"/>
                    <a:pt x="306" y="36"/>
                    <a:pt x="319" y="34"/>
                  </a:cubicBezTo>
                  <a:cubicBezTo>
                    <a:pt x="318" y="32"/>
                    <a:pt x="316" y="30"/>
                    <a:pt x="317" y="28"/>
                  </a:cubicBezTo>
                  <a:cubicBezTo>
                    <a:pt x="318" y="26"/>
                    <a:pt x="321" y="28"/>
                    <a:pt x="322" y="26"/>
                  </a:cubicBezTo>
                  <a:cubicBezTo>
                    <a:pt x="322" y="25"/>
                    <a:pt x="313" y="16"/>
                    <a:pt x="323" y="26"/>
                  </a:cubicBezTo>
                  <a:cubicBezTo>
                    <a:pt x="330" y="22"/>
                    <a:pt x="336" y="22"/>
                    <a:pt x="326" y="17"/>
                  </a:cubicBezTo>
                  <a:cubicBezTo>
                    <a:pt x="364" y="16"/>
                    <a:pt x="402" y="12"/>
                    <a:pt x="439" y="16"/>
                  </a:cubicBezTo>
                  <a:cubicBezTo>
                    <a:pt x="432" y="25"/>
                    <a:pt x="444" y="17"/>
                    <a:pt x="440" y="28"/>
                  </a:cubicBezTo>
                  <a:cubicBezTo>
                    <a:pt x="441" y="29"/>
                    <a:pt x="441" y="32"/>
                    <a:pt x="442" y="32"/>
                  </a:cubicBezTo>
                  <a:cubicBezTo>
                    <a:pt x="448" y="32"/>
                    <a:pt x="446" y="20"/>
                    <a:pt x="446" y="14"/>
                  </a:cubicBezTo>
                  <a:cubicBezTo>
                    <a:pt x="458" y="19"/>
                    <a:pt x="496" y="13"/>
                    <a:pt x="467" y="17"/>
                  </a:cubicBezTo>
                  <a:cubicBezTo>
                    <a:pt x="480" y="20"/>
                    <a:pt x="470" y="24"/>
                    <a:pt x="467" y="34"/>
                  </a:cubicBezTo>
                  <a:cubicBezTo>
                    <a:pt x="474" y="38"/>
                    <a:pt x="480" y="35"/>
                    <a:pt x="488" y="37"/>
                  </a:cubicBezTo>
                  <a:cubicBezTo>
                    <a:pt x="482" y="38"/>
                    <a:pt x="476" y="40"/>
                    <a:pt x="470" y="41"/>
                  </a:cubicBezTo>
                  <a:cubicBezTo>
                    <a:pt x="461" y="45"/>
                    <a:pt x="457" y="44"/>
                    <a:pt x="446" y="43"/>
                  </a:cubicBezTo>
                  <a:cubicBezTo>
                    <a:pt x="408" y="44"/>
                    <a:pt x="369" y="47"/>
                    <a:pt x="331" y="49"/>
                  </a:cubicBezTo>
                  <a:cubicBezTo>
                    <a:pt x="302" y="54"/>
                    <a:pt x="273" y="54"/>
                    <a:pt x="244" y="55"/>
                  </a:cubicBezTo>
                  <a:cubicBezTo>
                    <a:pt x="233" y="56"/>
                    <a:pt x="228" y="58"/>
                    <a:pt x="218" y="55"/>
                  </a:cubicBezTo>
                  <a:cubicBezTo>
                    <a:pt x="210" y="56"/>
                    <a:pt x="207" y="59"/>
                    <a:pt x="199" y="58"/>
                  </a:cubicBezTo>
                  <a:cubicBezTo>
                    <a:pt x="192" y="55"/>
                    <a:pt x="192" y="59"/>
                    <a:pt x="185" y="59"/>
                  </a:cubicBezTo>
                  <a:cubicBezTo>
                    <a:pt x="166" y="60"/>
                    <a:pt x="147" y="60"/>
                    <a:pt x="128" y="61"/>
                  </a:cubicBezTo>
                  <a:cubicBezTo>
                    <a:pt x="121" y="62"/>
                    <a:pt x="117" y="59"/>
                    <a:pt x="110" y="58"/>
                  </a:cubicBezTo>
                  <a:cubicBezTo>
                    <a:pt x="101" y="58"/>
                    <a:pt x="87" y="59"/>
                    <a:pt x="71" y="59"/>
                  </a:cubicBezTo>
                  <a:cubicBezTo>
                    <a:pt x="55" y="59"/>
                    <a:pt x="25" y="60"/>
                    <a:pt x="16" y="58"/>
                  </a:cubicBezTo>
                  <a:cubicBezTo>
                    <a:pt x="0" y="56"/>
                    <a:pt x="26" y="53"/>
                    <a:pt x="14" y="46"/>
                  </a:cubicBezTo>
                  <a:cubicBezTo>
                    <a:pt x="14" y="43"/>
                    <a:pt x="24" y="19"/>
                    <a:pt x="25" y="16"/>
                  </a:cubicBezTo>
                  <a:cubicBezTo>
                    <a:pt x="30" y="11"/>
                    <a:pt x="28" y="5"/>
                    <a:pt x="41" y="5"/>
                  </a:cubicBezTo>
                  <a:cubicBezTo>
                    <a:pt x="54" y="5"/>
                    <a:pt x="94" y="16"/>
                    <a:pt x="103" y="17"/>
                  </a:cubicBezTo>
                  <a:cubicBezTo>
                    <a:pt x="103" y="15"/>
                    <a:pt x="96" y="15"/>
                    <a:pt x="98" y="14"/>
                  </a:cubicBezTo>
                  <a:cubicBezTo>
                    <a:pt x="104" y="12"/>
                    <a:pt x="110" y="13"/>
                    <a:pt x="116" y="13"/>
                  </a:cubicBezTo>
                  <a:cubicBezTo>
                    <a:pt x="124" y="10"/>
                    <a:pt x="133" y="9"/>
                    <a:pt x="142" y="8"/>
                  </a:cubicBezTo>
                  <a:cubicBezTo>
                    <a:pt x="142" y="8"/>
                    <a:pt x="146" y="14"/>
                    <a:pt x="149" y="16"/>
                  </a:cubicBezTo>
                  <a:cubicBezTo>
                    <a:pt x="151" y="15"/>
                    <a:pt x="153" y="16"/>
                    <a:pt x="154" y="14"/>
                  </a:cubicBezTo>
                  <a:cubicBezTo>
                    <a:pt x="155" y="12"/>
                    <a:pt x="151" y="12"/>
                    <a:pt x="151" y="10"/>
                  </a:cubicBezTo>
                  <a:cubicBezTo>
                    <a:pt x="151" y="8"/>
                    <a:pt x="160" y="7"/>
                    <a:pt x="160" y="7"/>
                  </a:cubicBezTo>
                  <a:cubicBezTo>
                    <a:pt x="166" y="4"/>
                    <a:pt x="172" y="8"/>
                    <a:pt x="181" y="5"/>
                  </a:cubicBezTo>
                  <a:cubicBezTo>
                    <a:pt x="187" y="0"/>
                    <a:pt x="186" y="6"/>
                    <a:pt x="193" y="10"/>
                  </a:cubicBezTo>
                  <a:cubicBezTo>
                    <a:pt x="198" y="6"/>
                    <a:pt x="202" y="8"/>
                    <a:pt x="208" y="7"/>
                  </a:cubicBezTo>
                  <a:cubicBezTo>
                    <a:pt x="226" y="10"/>
                    <a:pt x="204" y="8"/>
                    <a:pt x="217" y="4"/>
                  </a:cubicBezTo>
                  <a:cubicBezTo>
                    <a:pt x="223" y="2"/>
                    <a:pt x="269" y="8"/>
                    <a:pt x="269" y="8"/>
                  </a:cubicBezTo>
                  <a:cubicBezTo>
                    <a:pt x="264" y="16"/>
                    <a:pt x="259" y="14"/>
                    <a:pt x="250" y="13"/>
                  </a:cubicBezTo>
                  <a:cubicBezTo>
                    <a:pt x="237" y="14"/>
                    <a:pt x="224" y="16"/>
                    <a:pt x="212" y="11"/>
                  </a:cubicBezTo>
                  <a:cubicBezTo>
                    <a:pt x="207" y="14"/>
                    <a:pt x="207" y="12"/>
                    <a:pt x="212" y="16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81" name="Freeform 1009"/>
            <p:cNvSpPr>
              <a:spLocks/>
            </p:cNvSpPr>
            <p:nvPr/>
          </p:nvSpPr>
          <p:spPr bwMode="auto">
            <a:xfrm>
              <a:off x="1622" y="2994"/>
              <a:ext cx="177" cy="35"/>
            </a:xfrm>
            <a:custGeom>
              <a:avLst/>
              <a:gdLst>
                <a:gd name="T0" fmla="*/ 216 w 359"/>
                <a:gd name="T1" fmla="*/ 74 h 74"/>
                <a:gd name="T2" fmla="*/ 204 w 359"/>
                <a:gd name="T3" fmla="*/ 65 h 74"/>
                <a:gd name="T4" fmla="*/ 185 w 359"/>
                <a:gd name="T5" fmla="*/ 63 h 74"/>
                <a:gd name="T6" fmla="*/ 167 w 359"/>
                <a:gd name="T7" fmla="*/ 69 h 74"/>
                <a:gd name="T8" fmla="*/ 54 w 359"/>
                <a:gd name="T9" fmla="*/ 74 h 74"/>
                <a:gd name="T10" fmla="*/ 105 w 359"/>
                <a:gd name="T11" fmla="*/ 69 h 74"/>
                <a:gd name="T12" fmla="*/ 119 w 359"/>
                <a:gd name="T13" fmla="*/ 66 h 74"/>
                <a:gd name="T14" fmla="*/ 137 w 359"/>
                <a:gd name="T15" fmla="*/ 66 h 74"/>
                <a:gd name="T16" fmla="*/ 153 w 359"/>
                <a:gd name="T17" fmla="*/ 62 h 74"/>
                <a:gd name="T18" fmla="*/ 155 w 359"/>
                <a:gd name="T19" fmla="*/ 57 h 74"/>
                <a:gd name="T20" fmla="*/ 129 w 359"/>
                <a:gd name="T21" fmla="*/ 54 h 74"/>
                <a:gd name="T22" fmla="*/ 120 w 359"/>
                <a:gd name="T23" fmla="*/ 50 h 74"/>
                <a:gd name="T24" fmla="*/ 108 w 359"/>
                <a:gd name="T25" fmla="*/ 45 h 74"/>
                <a:gd name="T26" fmla="*/ 93 w 359"/>
                <a:gd name="T27" fmla="*/ 50 h 74"/>
                <a:gd name="T28" fmla="*/ 87 w 359"/>
                <a:gd name="T29" fmla="*/ 51 h 74"/>
                <a:gd name="T30" fmla="*/ 83 w 359"/>
                <a:gd name="T31" fmla="*/ 54 h 74"/>
                <a:gd name="T32" fmla="*/ 95 w 359"/>
                <a:gd name="T33" fmla="*/ 45 h 74"/>
                <a:gd name="T34" fmla="*/ 71 w 359"/>
                <a:gd name="T35" fmla="*/ 53 h 74"/>
                <a:gd name="T36" fmla="*/ 62 w 359"/>
                <a:gd name="T37" fmla="*/ 59 h 74"/>
                <a:gd name="T38" fmla="*/ 59 w 359"/>
                <a:gd name="T39" fmla="*/ 54 h 74"/>
                <a:gd name="T40" fmla="*/ 63 w 359"/>
                <a:gd name="T41" fmla="*/ 56 h 74"/>
                <a:gd name="T42" fmla="*/ 62 w 359"/>
                <a:gd name="T43" fmla="*/ 51 h 74"/>
                <a:gd name="T44" fmla="*/ 57 w 359"/>
                <a:gd name="T45" fmla="*/ 50 h 74"/>
                <a:gd name="T46" fmla="*/ 54 w 359"/>
                <a:gd name="T47" fmla="*/ 47 h 74"/>
                <a:gd name="T48" fmla="*/ 54 w 359"/>
                <a:gd name="T49" fmla="*/ 53 h 74"/>
                <a:gd name="T50" fmla="*/ 38 w 359"/>
                <a:gd name="T51" fmla="*/ 59 h 74"/>
                <a:gd name="T52" fmla="*/ 38 w 359"/>
                <a:gd name="T53" fmla="*/ 44 h 74"/>
                <a:gd name="T54" fmla="*/ 33 w 359"/>
                <a:gd name="T55" fmla="*/ 38 h 74"/>
                <a:gd name="T56" fmla="*/ 36 w 359"/>
                <a:gd name="T57" fmla="*/ 38 h 74"/>
                <a:gd name="T58" fmla="*/ 0 w 359"/>
                <a:gd name="T59" fmla="*/ 33 h 74"/>
                <a:gd name="T60" fmla="*/ 102 w 359"/>
                <a:gd name="T61" fmla="*/ 35 h 74"/>
                <a:gd name="T62" fmla="*/ 107 w 359"/>
                <a:gd name="T63" fmla="*/ 32 h 74"/>
                <a:gd name="T64" fmla="*/ 116 w 359"/>
                <a:gd name="T65" fmla="*/ 33 h 74"/>
                <a:gd name="T66" fmla="*/ 153 w 359"/>
                <a:gd name="T67" fmla="*/ 33 h 74"/>
                <a:gd name="T68" fmla="*/ 138 w 359"/>
                <a:gd name="T69" fmla="*/ 39 h 74"/>
                <a:gd name="T70" fmla="*/ 143 w 359"/>
                <a:gd name="T71" fmla="*/ 38 h 74"/>
                <a:gd name="T72" fmla="*/ 158 w 359"/>
                <a:gd name="T73" fmla="*/ 32 h 74"/>
                <a:gd name="T74" fmla="*/ 204 w 359"/>
                <a:gd name="T75" fmla="*/ 24 h 74"/>
                <a:gd name="T76" fmla="*/ 243 w 359"/>
                <a:gd name="T77" fmla="*/ 20 h 74"/>
                <a:gd name="T78" fmla="*/ 275 w 359"/>
                <a:gd name="T79" fmla="*/ 12 h 74"/>
                <a:gd name="T80" fmla="*/ 300 w 359"/>
                <a:gd name="T81" fmla="*/ 2 h 74"/>
                <a:gd name="T82" fmla="*/ 326 w 359"/>
                <a:gd name="T83" fmla="*/ 21 h 74"/>
                <a:gd name="T84" fmla="*/ 351 w 359"/>
                <a:gd name="T85" fmla="*/ 54 h 74"/>
                <a:gd name="T86" fmla="*/ 278 w 359"/>
                <a:gd name="T87" fmla="*/ 62 h 74"/>
                <a:gd name="T88" fmla="*/ 212 w 359"/>
                <a:gd name="T89" fmla="*/ 65 h 74"/>
                <a:gd name="T90" fmla="*/ 216 w 359"/>
                <a:gd name="T91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9" h="74">
                  <a:moveTo>
                    <a:pt x="216" y="74"/>
                  </a:moveTo>
                  <a:cubicBezTo>
                    <a:pt x="212" y="68"/>
                    <a:pt x="211" y="66"/>
                    <a:pt x="204" y="65"/>
                  </a:cubicBezTo>
                  <a:cubicBezTo>
                    <a:pt x="197" y="66"/>
                    <a:pt x="191" y="66"/>
                    <a:pt x="185" y="63"/>
                  </a:cubicBezTo>
                  <a:cubicBezTo>
                    <a:pt x="179" y="66"/>
                    <a:pt x="173" y="65"/>
                    <a:pt x="167" y="69"/>
                  </a:cubicBezTo>
                  <a:cubicBezTo>
                    <a:pt x="133" y="63"/>
                    <a:pt x="89" y="72"/>
                    <a:pt x="54" y="74"/>
                  </a:cubicBezTo>
                  <a:cubicBezTo>
                    <a:pt x="3" y="67"/>
                    <a:pt x="99" y="69"/>
                    <a:pt x="105" y="69"/>
                  </a:cubicBezTo>
                  <a:cubicBezTo>
                    <a:pt x="111" y="68"/>
                    <a:pt x="112" y="65"/>
                    <a:pt x="119" y="66"/>
                  </a:cubicBezTo>
                  <a:cubicBezTo>
                    <a:pt x="123" y="60"/>
                    <a:pt x="129" y="65"/>
                    <a:pt x="137" y="66"/>
                  </a:cubicBezTo>
                  <a:cubicBezTo>
                    <a:pt x="144" y="61"/>
                    <a:pt x="144" y="60"/>
                    <a:pt x="153" y="62"/>
                  </a:cubicBezTo>
                  <a:cubicBezTo>
                    <a:pt x="162" y="67"/>
                    <a:pt x="160" y="61"/>
                    <a:pt x="155" y="57"/>
                  </a:cubicBezTo>
                  <a:cubicBezTo>
                    <a:pt x="147" y="60"/>
                    <a:pt x="137" y="57"/>
                    <a:pt x="129" y="54"/>
                  </a:cubicBezTo>
                  <a:cubicBezTo>
                    <a:pt x="122" y="57"/>
                    <a:pt x="109" y="42"/>
                    <a:pt x="120" y="50"/>
                  </a:cubicBezTo>
                  <a:cubicBezTo>
                    <a:pt x="125" y="60"/>
                    <a:pt x="113" y="47"/>
                    <a:pt x="108" y="45"/>
                  </a:cubicBezTo>
                  <a:cubicBezTo>
                    <a:pt x="102" y="48"/>
                    <a:pt x="100" y="51"/>
                    <a:pt x="93" y="50"/>
                  </a:cubicBezTo>
                  <a:cubicBezTo>
                    <a:pt x="91" y="50"/>
                    <a:pt x="89" y="50"/>
                    <a:pt x="87" y="51"/>
                  </a:cubicBezTo>
                  <a:cubicBezTo>
                    <a:pt x="85" y="52"/>
                    <a:pt x="84" y="55"/>
                    <a:pt x="83" y="54"/>
                  </a:cubicBezTo>
                  <a:cubicBezTo>
                    <a:pt x="81" y="52"/>
                    <a:pt x="95" y="45"/>
                    <a:pt x="95" y="45"/>
                  </a:cubicBezTo>
                  <a:cubicBezTo>
                    <a:pt x="81" y="37"/>
                    <a:pt x="87" y="50"/>
                    <a:pt x="71" y="53"/>
                  </a:cubicBezTo>
                  <a:cubicBezTo>
                    <a:pt x="68" y="55"/>
                    <a:pt x="65" y="60"/>
                    <a:pt x="62" y="59"/>
                  </a:cubicBezTo>
                  <a:cubicBezTo>
                    <a:pt x="60" y="58"/>
                    <a:pt x="58" y="56"/>
                    <a:pt x="59" y="54"/>
                  </a:cubicBezTo>
                  <a:cubicBezTo>
                    <a:pt x="59" y="53"/>
                    <a:pt x="62" y="55"/>
                    <a:pt x="63" y="56"/>
                  </a:cubicBezTo>
                  <a:cubicBezTo>
                    <a:pt x="63" y="54"/>
                    <a:pt x="63" y="52"/>
                    <a:pt x="62" y="51"/>
                  </a:cubicBezTo>
                  <a:cubicBezTo>
                    <a:pt x="61" y="50"/>
                    <a:pt x="58" y="52"/>
                    <a:pt x="57" y="50"/>
                  </a:cubicBezTo>
                  <a:cubicBezTo>
                    <a:pt x="55" y="45"/>
                    <a:pt x="66" y="42"/>
                    <a:pt x="54" y="47"/>
                  </a:cubicBezTo>
                  <a:cubicBezTo>
                    <a:pt x="53" y="51"/>
                    <a:pt x="47" y="62"/>
                    <a:pt x="54" y="53"/>
                  </a:cubicBezTo>
                  <a:cubicBezTo>
                    <a:pt x="47" y="49"/>
                    <a:pt x="26" y="69"/>
                    <a:pt x="38" y="59"/>
                  </a:cubicBezTo>
                  <a:cubicBezTo>
                    <a:pt x="35" y="52"/>
                    <a:pt x="39" y="52"/>
                    <a:pt x="38" y="44"/>
                  </a:cubicBezTo>
                  <a:cubicBezTo>
                    <a:pt x="20" y="46"/>
                    <a:pt x="37" y="50"/>
                    <a:pt x="33" y="38"/>
                  </a:cubicBezTo>
                  <a:cubicBezTo>
                    <a:pt x="21" y="40"/>
                    <a:pt x="32" y="41"/>
                    <a:pt x="36" y="38"/>
                  </a:cubicBezTo>
                  <a:cubicBezTo>
                    <a:pt x="33" y="25"/>
                    <a:pt x="8" y="33"/>
                    <a:pt x="0" y="33"/>
                  </a:cubicBezTo>
                  <a:cubicBezTo>
                    <a:pt x="31" y="38"/>
                    <a:pt x="71" y="34"/>
                    <a:pt x="102" y="35"/>
                  </a:cubicBezTo>
                  <a:cubicBezTo>
                    <a:pt x="102" y="35"/>
                    <a:pt x="105" y="33"/>
                    <a:pt x="107" y="32"/>
                  </a:cubicBezTo>
                  <a:cubicBezTo>
                    <a:pt x="112" y="23"/>
                    <a:pt x="108" y="31"/>
                    <a:pt x="116" y="33"/>
                  </a:cubicBezTo>
                  <a:cubicBezTo>
                    <a:pt x="127" y="25"/>
                    <a:pt x="175" y="29"/>
                    <a:pt x="153" y="33"/>
                  </a:cubicBezTo>
                  <a:cubicBezTo>
                    <a:pt x="148" y="37"/>
                    <a:pt x="144" y="38"/>
                    <a:pt x="138" y="39"/>
                  </a:cubicBezTo>
                  <a:cubicBezTo>
                    <a:pt x="138" y="39"/>
                    <a:pt x="141" y="38"/>
                    <a:pt x="143" y="38"/>
                  </a:cubicBezTo>
                  <a:cubicBezTo>
                    <a:pt x="148" y="34"/>
                    <a:pt x="152" y="33"/>
                    <a:pt x="158" y="32"/>
                  </a:cubicBezTo>
                  <a:cubicBezTo>
                    <a:pt x="168" y="29"/>
                    <a:pt x="192" y="25"/>
                    <a:pt x="204" y="24"/>
                  </a:cubicBezTo>
                  <a:cubicBezTo>
                    <a:pt x="218" y="22"/>
                    <a:pt x="231" y="22"/>
                    <a:pt x="243" y="20"/>
                  </a:cubicBezTo>
                  <a:cubicBezTo>
                    <a:pt x="259" y="17"/>
                    <a:pt x="266" y="15"/>
                    <a:pt x="275" y="12"/>
                  </a:cubicBezTo>
                  <a:cubicBezTo>
                    <a:pt x="284" y="9"/>
                    <a:pt x="292" y="0"/>
                    <a:pt x="300" y="2"/>
                  </a:cubicBezTo>
                  <a:cubicBezTo>
                    <a:pt x="308" y="4"/>
                    <a:pt x="318" y="12"/>
                    <a:pt x="326" y="21"/>
                  </a:cubicBezTo>
                  <a:cubicBezTo>
                    <a:pt x="334" y="30"/>
                    <a:pt x="359" y="47"/>
                    <a:pt x="351" y="54"/>
                  </a:cubicBezTo>
                  <a:cubicBezTo>
                    <a:pt x="356" y="59"/>
                    <a:pt x="301" y="60"/>
                    <a:pt x="278" y="62"/>
                  </a:cubicBezTo>
                  <a:cubicBezTo>
                    <a:pt x="255" y="64"/>
                    <a:pt x="222" y="63"/>
                    <a:pt x="212" y="65"/>
                  </a:cubicBezTo>
                  <a:cubicBezTo>
                    <a:pt x="213" y="70"/>
                    <a:pt x="218" y="74"/>
                    <a:pt x="216" y="7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82" name="Freeform 1010"/>
            <p:cNvSpPr>
              <a:spLocks/>
            </p:cNvSpPr>
            <p:nvPr/>
          </p:nvSpPr>
          <p:spPr bwMode="auto">
            <a:xfrm>
              <a:off x="1459" y="3045"/>
              <a:ext cx="99" cy="30"/>
            </a:xfrm>
            <a:custGeom>
              <a:avLst/>
              <a:gdLst>
                <a:gd name="T0" fmla="*/ 153 w 201"/>
                <a:gd name="T1" fmla="*/ 4 h 62"/>
                <a:gd name="T2" fmla="*/ 126 w 201"/>
                <a:gd name="T3" fmla="*/ 8 h 62"/>
                <a:gd name="T4" fmla="*/ 119 w 201"/>
                <a:gd name="T5" fmla="*/ 19 h 62"/>
                <a:gd name="T6" fmla="*/ 131 w 201"/>
                <a:gd name="T7" fmla="*/ 23 h 62"/>
                <a:gd name="T8" fmla="*/ 119 w 201"/>
                <a:gd name="T9" fmla="*/ 26 h 62"/>
                <a:gd name="T10" fmla="*/ 117 w 201"/>
                <a:gd name="T11" fmla="*/ 31 h 62"/>
                <a:gd name="T12" fmla="*/ 117 w 201"/>
                <a:gd name="T13" fmla="*/ 34 h 62"/>
                <a:gd name="T14" fmla="*/ 116 w 201"/>
                <a:gd name="T15" fmla="*/ 40 h 62"/>
                <a:gd name="T16" fmla="*/ 111 w 201"/>
                <a:gd name="T17" fmla="*/ 41 h 62"/>
                <a:gd name="T18" fmla="*/ 107 w 201"/>
                <a:gd name="T19" fmla="*/ 50 h 62"/>
                <a:gd name="T20" fmla="*/ 71 w 201"/>
                <a:gd name="T21" fmla="*/ 53 h 62"/>
                <a:gd name="T22" fmla="*/ 33 w 201"/>
                <a:gd name="T23" fmla="*/ 47 h 62"/>
                <a:gd name="T24" fmla="*/ 24 w 201"/>
                <a:gd name="T25" fmla="*/ 40 h 62"/>
                <a:gd name="T26" fmla="*/ 30 w 201"/>
                <a:gd name="T27" fmla="*/ 31 h 62"/>
                <a:gd name="T28" fmla="*/ 41 w 201"/>
                <a:gd name="T29" fmla="*/ 22 h 62"/>
                <a:gd name="T30" fmla="*/ 15 w 201"/>
                <a:gd name="T31" fmla="*/ 10 h 62"/>
                <a:gd name="T32" fmla="*/ 165 w 201"/>
                <a:gd name="T33" fmla="*/ 2 h 62"/>
                <a:gd name="T34" fmla="*/ 176 w 201"/>
                <a:gd name="T35" fmla="*/ 2 h 62"/>
                <a:gd name="T36" fmla="*/ 195 w 201"/>
                <a:gd name="T37" fmla="*/ 1 h 62"/>
                <a:gd name="T38" fmla="*/ 170 w 201"/>
                <a:gd name="T39" fmla="*/ 2 h 62"/>
                <a:gd name="T40" fmla="*/ 153 w 201"/>
                <a:gd name="T41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1" h="62">
                  <a:moveTo>
                    <a:pt x="153" y="4"/>
                  </a:moveTo>
                  <a:cubicBezTo>
                    <a:pt x="143" y="5"/>
                    <a:pt x="137" y="7"/>
                    <a:pt x="126" y="8"/>
                  </a:cubicBezTo>
                  <a:cubicBezTo>
                    <a:pt x="134" y="13"/>
                    <a:pt x="126" y="16"/>
                    <a:pt x="119" y="19"/>
                  </a:cubicBezTo>
                  <a:cubicBezTo>
                    <a:pt x="127" y="23"/>
                    <a:pt x="128" y="17"/>
                    <a:pt x="131" y="23"/>
                  </a:cubicBezTo>
                  <a:cubicBezTo>
                    <a:pt x="128" y="31"/>
                    <a:pt x="127" y="25"/>
                    <a:pt x="119" y="26"/>
                  </a:cubicBezTo>
                  <a:cubicBezTo>
                    <a:pt x="118" y="28"/>
                    <a:pt x="116" y="29"/>
                    <a:pt x="117" y="31"/>
                  </a:cubicBezTo>
                  <a:cubicBezTo>
                    <a:pt x="119" y="34"/>
                    <a:pt x="129" y="29"/>
                    <a:pt x="117" y="34"/>
                  </a:cubicBezTo>
                  <a:cubicBezTo>
                    <a:pt x="117" y="36"/>
                    <a:pt x="117" y="38"/>
                    <a:pt x="116" y="40"/>
                  </a:cubicBezTo>
                  <a:cubicBezTo>
                    <a:pt x="115" y="41"/>
                    <a:pt x="112" y="40"/>
                    <a:pt x="111" y="41"/>
                  </a:cubicBezTo>
                  <a:cubicBezTo>
                    <a:pt x="109" y="43"/>
                    <a:pt x="109" y="47"/>
                    <a:pt x="107" y="50"/>
                  </a:cubicBezTo>
                  <a:cubicBezTo>
                    <a:pt x="109" y="62"/>
                    <a:pt x="71" y="53"/>
                    <a:pt x="71" y="53"/>
                  </a:cubicBezTo>
                  <a:cubicBezTo>
                    <a:pt x="51" y="49"/>
                    <a:pt x="0" y="56"/>
                    <a:pt x="33" y="47"/>
                  </a:cubicBezTo>
                  <a:cubicBezTo>
                    <a:pt x="37" y="40"/>
                    <a:pt x="30" y="41"/>
                    <a:pt x="24" y="40"/>
                  </a:cubicBezTo>
                  <a:cubicBezTo>
                    <a:pt x="31" y="36"/>
                    <a:pt x="47" y="34"/>
                    <a:pt x="30" y="31"/>
                  </a:cubicBezTo>
                  <a:cubicBezTo>
                    <a:pt x="21" y="26"/>
                    <a:pt x="36" y="23"/>
                    <a:pt x="41" y="22"/>
                  </a:cubicBezTo>
                  <a:cubicBezTo>
                    <a:pt x="36" y="9"/>
                    <a:pt x="27" y="12"/>
                    <a:pt x="15" y="10"/>
                  </a:cubicBezTo>
                  <a:cubicBezTo>
                    <a:pt x="66" y="8"/>
                    <a:pt x="114" y="4"/>
                    <a:pt x="165" y="2"/>
                  </a:cubicBezTo>
                  <a:cubicBezTo>
                    <a:pt x="177" y="0"/>
                    <a:pt x="162" y="2"/>
                    <a:pt x="176" y="2"/>
                  </a:cubicBezTo>
                  <a:cubicBezTo>
                    <a:pt x="182" y="2"/>
                    <a:pt x="201" y="1"/>
                    <a:pt x="195" y="1"/>
                  </a:cubicBezTo>
                  <a:cubicBezTo>
                    <a:pt x="187" y="1"/>
                    <a:pt x="178" y="2"/>
                    <a:pt x="170" y="2"/>
                  </a:cubicBezTo>
                  <a:cubicBezTo>
                    <a:pt x="164" y="5"/>
                    <a:pt x="160" y="5"/>
                    <a:pt x="153" y="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83" name="Freeform 1011"/>
            <p:cNvSpPr>
              <a:spLocks/>
            </p:cNvSpPr>
            <p:nvPr/>
          </p:nvSpPr>
          <p:spPr bwMode="auto">
            <a:xfrm>
              <a:off x="1558" y="3037"/>
              <a:ext cx="102" cy="29"/>
            </a:xfrm>
            <a:custGeom>
              <a:avLst/>
              <a:gdLst>
                <a:gd name="T0" fmla="*/ 179 w 206"/>
                <a:gd name="T1" fmla="*/ 53 h 59"/>
                <a:gd name="T2" fmla="*/ 152 w 206"/>
                <a:gd name="T3" fmla="*/ 59 h 59"/>
                <a:gd name="T4" fmla="*/ 137 w 206"/>
                <a:gd name="T5" fmla="*/ 44 h 59"/>
                <a:gd name="T6" fmla="*/ 119 w 206"/>
                <a:gd name="T7" fmla="*/ 32 h 59"/>
                <a:gd name="T8" fmla="*/ 102 w 206"/>
                <a:gd name="T9" fmla="*/ 24 h 59"/>
                <a:gd name="T10" fmla="*/ 84 w 206"/>
                <a:gd name="T11" fmla="*/ 23 h 59"/>
                <a:gd name="T12" fmla="*/ 81 w 206"/>
                <a:gd name="T13" fmla="*/ 17 h 59"/>
                <a:gd name="T14" fmla="*/ 66 w 206"/>
                <a:gd name="T15" fmla="*/ 14 h 59"/>
                <a:gd name="T16" fmla="*/ 0 w 206"/>
                <a:gd name="T17" fmla="*/ 15 h 59"/>
                <a:gd name="T18" fmla="*/ 44 w 206"/>
                <a:gd name="T19" fmla="*/ 14 h 59"/>
                <a:gd name="T20" fmla="*/ 95 w 206"/>
                <a:gd name="T21" fmla="*/ 11 h 59"/>
                <a:gd name="T22" fmla="*/ 167 w 206"/>
                <a:gd name="T23" fmla="*/ 8 h 59"/>
                <a:gd name="T24" fmla="*/ 173 w 206"/>
                <a:gd name="T25" fmla="*/ 9 h 59"/>
                <a:gd name="T26" fmla="*/ 182 w 206"/>
                <a:gd name="T27" fmla="*/ 3 h 59"/>
                <a:gd name="T28" fmla="*/ 206 w 206"/>
                <a:gd name="T29" fmla="*/ 8 h 59"/>
                <a:gd name="T30" fmla="*/ 174 w 206"/>
                <a:gd name="T31" fmla="*/ 11 h 59"/>
                <a:gd name="T32" fmla="*/ 173 w 206"/>
                <a:gd name="T33" fmla="*/ 17 h 59"/>
                <a:gd name="T34" fmla="*/ 165 w 206"/>
                <a:gd name="T35" fmla="*/ 18 h 59"/>
                <a:gd name="T36" fmla="*/ 171 w 206"/>
                <a:gd name="T37" fmla="*/ 32 h 59"/>
                <a:gd name="T38" fmla="*/ 179 w 206"/>
                <a:gd name="T39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6" h="59">
                  <a:moveTo>
                    <a:pt x="179" y="53"/>
                  </a:moveTo>
                  <a:cubicBezTo>
                    <a:pt x="170" y="55"/>
                    <a:pt x="161" y="57"/>
                    <a:pt x="152" y="59"/>
                  </a:cubicBezTo>
                  <a:cubicBezTo>
                    <a:pt x="137" y="56"/>
                    <a:pt x="147" y="46"/>
                    <a:pt x="137" y="44"/>
                  </a:cubicBezTo>
                  <a:cubicBezTo>
                    <a:pt x="131" y="41"/>
                    <a:pt x="123" y="33"/>
                    <a:pt x="119" y="32"/>
                  </a:cubicBezTo>
                  <a:cubicBezTo>
                    <a:pt x="113" y="29"/>
                    <a:pt x="108" y="25"/>
                    <a:pt x="102" y="24"/>
                  </a:cubicBezTo>
                  <a:cubicBezTo>
                    <a:pt x="97" y="16"/>
                    <a:pt x="93" y="26"/>
                    <a:pt x="84" y="23"/>
                  </a:cubicBezTo>
                  <a:cubicBezTo>
                    <a:pt x="81" y="21"/>
                    <a:pt x="83" y="18"/>
                    <a:pt x="81" y="17"/>
                  </a:cubicBezTo>
                  <a:cubicBezTo>
                    <a:pt x="76" y="15"/>
                    <a:pt x="66" y="14"/>
                    <a:pt x="66" y="14"/>
                  </a:cubicBezTo>
                  <a:cubicBezTo>
                    <a:pt x="44" y="15"/>
                    <a:pt x="22" y="18"/>
                    <a:pt x="0" y="15"/>
                  </a:cubicBezTo>
                  <a:cubicBezTo>
                    <a:pt x="15" y="15"/>
                    <a:pt x="29" y="15"/>
                    <a:pt x="44" y="14"/>
                  </a:cubicBezTo>
                  <a:cubicBezTo>
                    <a:pt x="61" y="13"/>
                    <a:pt x="95" y="11"/>
                    <a:pt x="95" y="11"/>
                  </a:cubicBezTo>
                  <a:cubicBezTo>
                    <a:pt x="106" y="5"/>
                    <a:pt x="167" y="8"/>
                    <a:pt x="167" y="8"/>
                  </a:cubicBezTo>
                  <a:cubicBezTo>
                    <a:pt x="178" y="0"/>
                    <a:pt x="165" y="8"/>
                    <a:pt x="173" y="9"/>
                  </a:cubicBezTo>
                  <a:cubicBezTo>
                    <a:pt x="177" y="10"/>
                    <a:pt x="179" y="5"/>
                    <a:pt x="182" y="3"/>
                  </a:cubicBezTo>
                  <a:cubicBezTo>
                    <a:pt x="190" y="6"/>
                    <a:pt x="206" y="8"/>
                    <a:pt x="206" y="8"/>
                  </a:cubicBezTo>
                  <a:cubicBezTo>
                    <a:pt x="195" y="10"/>
                    <a:pt x="184" y="8"/>
                    <a:pt x="174" y="11"/>
                  </a:cubicBezTo>
                  <a:cubicBezTo>
                    <a:pt x="172" y="12"/>
                    <a:pt x="175" y="16"/>
                    <a:pt x="173" y="17"/>
                  </a:cubicBezTo>
                  <a:cubicBezTo>
                    <a:pt x="171" y="19"/>
                    <a:pt x="168" y="18"/>
                    <a:pt x="165" y="18"/>
                  </a:cubicBezTo>
                  <a:cubicBezTo>
                    <a:pt x="167" y="23"/>
                    <a:pt x="170" y="26"/>
                    <a:pt x="171" y="32"/>
                  </a:cubicBezTo>
                  <a:cubicBezTo>
                    <a:pt x="169" y="42"/>
                    <a:pt x="167" y="49"/>
                    <a:pt x="179" y="5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84" name="Freeform 1012"/>
            <p:cNvSpPr>
              <a:spLocks/>
            </p:cNvSpPr>
            <p:nvPr/>
          </p:nvSpPr>
          <p:spPr bwMode="auto">
            <a:xfrm>
              <a:off x="1630" y="3023"/>
              <a:ext cx="178" cy="40"/>
            </a:xfrm>
            <a:custGeom>
              <a:avLst/>
              <a:gdLst>
                <a:gd name="T0" fmla="*/ 205 w 360"/>
                <a:gd name="T1" fmla="*/ 30 h 84"/>
                <a:gd name="T2" fmla="*/ 186 w 360"/>
                <a:gd name="T3" fmla="*/ 35 h 84"/>
                <a:gd name="T4" fmla="*/ 190 w 360"/>
                <a:gd name="T5" fmla="*/ 47 h 84"/>
                <a:gd name="T6" fmla="*/ 193 w 360"/>
                <a:gd name="T7" fmla="*/ 62 h 84"/>
                <a:gd name="T8" fmla="*/ 193 w 360"/>
                <a:gd name="T9" fmla="*/ 74 h 84"/>
                <a:gd name="T10" fmla="*/ 181 w 360"/>
                <a:gd name="T11" fmla="*/ 78 h 84"/>
                <a:gd name="T12" fmla="*/ 136 w 360"/>
                <a:gd name="T13" fmla="*/ 71 h 84"/>
                <a:gd name="T14" fmla="*/ 103 w 360"/>
                <a:gd name="T15" fmla="*/ 68 h 84"/>
                <a:gd name="T16" fmla="*/ 69 w 360"/>
                <a:gd name="T17" fmla="*/ 69 h 84"/>
                <a:gd name="T18" fmla="*/ 88 w 360"/>
                <a:gd name="T19" fmla="*/ 72 h 84"/>
                <a:gd name="T20" fmla="*/ 148 w 360"/>
                <a:gd name="T21" fmla="*/ 71 h 84"/>
                <a:gd name="T22" fmla="*/ 165 w 360"/>
                <a:gd name="T23" fmla="*/ 68 h 84"/>
                <a:gd name="T24" fmla="*/ 159 w 360"/>
                <a:gd name="T25" fmla="*/ 62 h 84"/>
                <a:gd name="T26" fmla="*/ 144 w 360"/>
                <a:gd name="T27" fmla="*/ 59 h 84"/>
                <a:gd name="T28" fmla="*/ 123 w 360"/>
                <a:gd name="T29" fmla="*/ 60 h 84"/>
                <a:gd name="T30" fmla="*/ 72 w 360"/>
                <a:gd name="T31" fmla="*/ 63 h 84"/>
                <a:gd name="T32" fmla="*/ 55 w 360"/>
                <a:gd name="T33" fmla="*/ 65 h 84"/>
                <a:gd name="T34" fmla="*/ 34 w 360"/>
                <a:gd name="T35" fmla="*/ 65 h 84"/>
                <a:gd name="T36" fmla="*/ 126 w 360"/>
                <a:gd name="T37" fmla="*/ 60 h 84"/>
                <a:gd name="T38" fmla="*/ 135 w 360"/>
                <a:gd name="T39" fmla="*/ 60 h 84"/>
                <a:gd name="T40" fmla="*/ 145 w 360"/>
                <a:gd name="T41" fmla="*/ 56 h 84"/>
                <a:gd name="T42" fmla="*/ 141 w 360"/>
                <a:gd name="T43" fmla="*/ 48 h 84"/>
                <a:gd name="T44" fmla="*/ 129 w 360"/>
                <a:gd name="T45" fmla="*/ 45 h 84"/>
                <a:gd name="T46" fmla="*/ 120 w 360"/>
                <a:gd name="T47" fmla="*/ 48 h 84"/>
                <a:gd name="T48" fmla="*/ 100 w 360"/>
                <a:gd name="T49" fmla="*/ 47 h 84"/>
                <a:gd name="T50" fmla="*/ 87 w 360"/>
                <a:gd name="T51" fmla="*/ 47 h 84"/>
                <a:gd name="T52" fmla="*/ 90 w 360"/>
                <a:gd name="T53" fmla="*/ 51 h 84"/>
                <a:gd name="T54" fmla="*/ 82 w 360"/>
                <a:gd name="T55" fmla="*/ 42 h 84"/>
                <a:gd name="T56" fmla="*/ 66 w 360"/>
                <a:gd name="T57" fmla="*/ 41 h 84"/>
                <a:gd name="T58" fmla="*/ 52 w 360"/>
                <a:gd name="T59" fmla="*/ 45 h 84"/>
                <a:gd name="T60" fmla="*/ 51 w 360"/>
                <a:gd name="T61" fmla="*/ 50 h 84"/>
                <a:gd name="T62" fmla="*/ 46 w 360"/>
                <a:gd name="T63" fmla="*/ 47 h 84"/>
                <a:gd name="T64" fmla="*/ 31 w 360"/>
                <a:gd name="T65" fmla="*/ 53 h 84"/>
                <a:gd name="T66" fmla="*/ 43 w 360"/>
                <a:gd name="T67" fmla="*/ 47 h 84"/>
                <a:gd name="T68" fmla="*/ 73 w 360"/>
                <a:gd name="T69" fmla="*/ 39 h 84"/>
                <a:gd name="T70" fmla="*/ 103 w 360"/>
                <a:gd name="T71" fmla="*/ 36 h 84"/>
                <a:gd name="T72" fmla="*/ 123 w 360"/>
                <a:gd name="T73" fmla="*/ 39 h 84"/>
                <a:gd name="T74" fmla="*/ 132 w 360"/>
                <a:gd name="T75" fmla="*/ 38 h 84"/>
                <a:gd name="T76" fmla="*/ 150 w 360"/>
                <a:gd name="T77" fmla="*/ 35 h 84"/>
                <a:gd name="T78" fmla="*/ 159 w 360"/>
                <a:gd name="T79" fmla="*/ 39 h 84"/>
                <a:gd name="T80" fmla="*/ 162 w 360"/>
                <a:gd name="T81" fmla="*/ 33 h 84"/>
                <a:gd name="T82" fmla="*/ 148 w 360"/>
                <a:gd name="T83" fmla="*/ 36 h 84"/>
                <a:gd name="T84" fmla="*/ 117 w 360"/>
                <a:gd name="T85" fmla="*/ 32 h 84"/>
                <a:gd name="T86" fmla="*/ 91 w 360"/>
                <a:gd name="T87" fmla="*/ 33 h 84"/>
                <a:gd name="T88" fmla="*/ 28 w 360"/>
                <a:gd name="T89" fmla="*/ 38 h 84"/>
                <a:gd name="T90" fmla="*/ 6 w 360"/>
                <a:gd name="T91" fmla="*/ 36 h 84"/>
                <a:gd name="T92" fmla="*/ 7 w 360"/>
                <a:gd name="T93" fmla="*/ 30 h 84"/>
                <a:gd name="T94" fmla="*/ 4 w 360"/>
                <a:gd name="T95" fmla="*/ 18 h 84"/>
                <a:gd name="T96" fmla="*/ 12 w 360"/>
                <a:gd name="T97" fmla="*/ 20 h 84"/>
                <a:gd name="T98" fmla="*/ 60 w 360"/>
                <a:gd name="T99" fmla="*/ 17 h 84"/>
                <a:gd name="T100" fmla="*/ 177 w 360"/>
                <a:gd name="T101" fmla="*/ 9 h 84"/>
                <a:gd name="T102" fmla="*/ 349 w 360"/>
                <a:gd name="T103" fmla="*/ 5 h 84"/>
                <a:gd name="T104" fmla="*/ 360 w 360"/>
                <a:gd name="T105" fmla="*/ 20 h 84"/>
                <a:gd name="T106" fmla="*/ 205 w 360"/>
                <a:gd name="T107" fmla="*/ 3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0" h="84">
                  <a:moveTo>
                    <a:pt x="205" y="30"/>
                  </a:moveTo>
                  <a:cubicBezTo>
                    <a:pt x="198" y="31"/>
                    <a:pt x="192" y="32"/>
                    <a:pt x="186" y="35"/>
                  </a:cubicBezTo>
                  <a:cubicBezTo>
                    <a:pt x="192" y="39"/>
                    <a:pt x="194" y="40"/>
                    <a:pt x="190" y="47"/>
                  </a:cubicBezTo>
                  <a:cubicBezTo>
                    <a:pt x="197" y="51"/>
                    <a:pt x="202" y="57"/>
                    <a:pt x="193" y="62"/>
                  </a:cubicBezTo>
                  <a:cubicBezTo>
                    <a:pt x="196" y="68"/>
                    <a:pt x="202" y="76"/>
                    <a:pt x="193" y="74"/>
                  </a:cubicBezTo>
                  <a:cubicBezTo>
                    <a:pt x="187" y="69"/>
                    <a:pt x="185" y="73"/>
                    <a:pt x="181" y="78"/>
                  </a:cubicBezTo>
                  <a:cubicBezTo>
                    <a:pt x="166" y="75"/>
                    <a:pt x="146" y="84"/>
                    <a:pt x="136" y="71"/>
                  </a:cubicBezTo>
                  <a:cubicBezTo>
                    <a:pt x="125" y="73"/>
                    <a:pt x="113" y="73"/>
                    <a:pt x="103" y="68"/>
                  </a:cubicBezTo>
                  <a:cubicBezTo>
                    <a:pt x="92" y="68"/>
                    <a:pt x="80" y="68"/>
                    <a:pt x="69" y="69"/>
                  </a:cubicBezTo>
                  <a:cubicBezTo>
                    <a:pt x="54" y="70"/>
                    <a:pt x="54" y="74"/>
                    <a:pt x="88" y="72"/>
                  </a:cubicBezTo>
                  <a:cubicBezTo>
                    <a:pt x="111" y="68"/>
                    <a:pt x="116" y="70"/>
                    <a:pt x="148" y="71"/>
                  </a:cubicBezTo>
                  <a:cubicBezTo>
                    <a:pt x="156" y="70"/>
                    <a:pt x="179" y="75"/>
                    <a:pt x="165" y="68"/>
                  </a:cubicBezTo>
                  <a:cubicBezTo>
                    <a:pt x="153" y="70"/>
                    <a:pt x="169" y="70"/>
                    <a:pt x="159" y="62"/>
                  </a:cubicBezTo>
                  <a:cubicBezTo>
                    <a:pt x="151" y="67"/>
                    <a:pt x="153" y="60"/>
                    <a:pt x="144" y="59"/>
                  </a:cubicBezTo>
                  <a:cubicBezTo>
                    <a:pt x="132" y="54"/>
                    <a:pt x="134" y="59"/>
                    <a:pt x="123" y="60"/>
                  </a:cubicBezTo>
                  <a:cubicBezTo>
                    <a:pt x="106" y="62"/>
                    <a:pt x="89" y="62"/>
                    <a:pt x="72" y="63"/>
                  </a:cubicBezTo>
                  <a:cubicBezTo>
                    <a:pt x="64" y="65"/>
                    <a:pt x="60" y="71"/>
                    <a:pt x="55" y="65"/>
                  </a:cubicBezTo>
                  <a:cubicBezTo>
                    <a:pt x="46" y="66"/>
                    <a:pt x="42" y="62"/>
                    <a:pt x="34" y="65"/>
                  </a:cubicBezTo>
                  <a:cubicBezTo>
                    <a:pt x="55" y="69"/>
                    <a:pt x="111" y="61"/>
                    <a:pt x="126" y="60"/>
                  </a:cubicBezTo>
                  <a:cubicBezTo>
                    <a:pt x="136" y="53"/>
                    <a:pt x="123" y="60"/>
                    <a:pt x="135" y="60"/>
                  </a:cubicBezTo>
                  <a:cubicBezTo>
                    <a:pt x="139" y="60"/>
                    <a:pt x="141" y="57"/>
                    <a:pt x="145" y="56"/>
                  </a:cubicBezTo>
                  <a:cubicBezTo>
                    <a:pt x="163" y="58"/>
                    <a:pt x="147" y="50"/>
                    <a:pt x="141" y="48"/>
                  </a:cubicBezTo>
                  <a:cubicBezTo>
                    <a:pt x="137" y="40"/>
                    <a:pt x="136" y="48"/>
                    <a:pt x="129" y="45"/>
                  </a:cubicBezTo>
                  <a:cubicBezTo>
                    <a:pt x="125" y="38"/>
                    <a:pt x="123" y="43"/>
                    <a:pt x="120" y="48"/>
                  </a:cubicBezTo>
                  <a:cubicBezTo>
                    <a:pt x="113" y="47"/>
                    <a:pt x="107" y="48"/>
                    <a:pt x="100" y="47"/>
                  </a:cubicBezTo>
                  <a:cubicBezTo>
                    <a:pt x="95" y="40"/>
                    <a:pt x="93" y="42"/>
                    <a:pt x="87" y="47"/>
                  </a:cubicBezTo>
                  <a:cubicBezTo>
                    <a:pt x="88" y="48"/>
                    <a:pt x="91" y="50"/>
                    <a:pt x="90" y="51"/>
                  </a:cubicBezTo>
                  <a:cubicBezTo>
                    <a:pt x="88" y="54"/>
                    <a:pt x="86" y="44"/>
                    <a:pt x="82" y="42"/>
                  </a:cubicBezTo>
                  <a:cubicBezTo>
                    <a:pt x="77" y="40"/>
                    <a:pt x="71" y="41"/>
                    <a:pt x="66" y="41"/>
                  </a:cubicBezTo>
                  <a:cubicBezTo>
                    <a:pt x="62" y="47"/>
                    <a:pt x="59" y="44"/>
                    <a:pt x="52" y="45"/>
                  </a:cubicBezTo>
                  <a:cubicBezTo>
                    <a:pt x="52" y="47"/>
                    <a:pt x="53" y="49"/>
                    <a:pt x="51" y="50"/>
                  </a:cubicBezTo>
                  <a:cubicBezTo>
                    <a:pt x="49" y="51"/>
                    <a:pt x="48" y="47"/>
                    <a:pt x="46" y="47"/>
                  </a:cubicBezTo>
                  <a:cubicBezTo>
                    <a:pt x="44" y="47"/>
                    <a:pt x="33" y="52"/>
                    <a:pt x="31" y="53"/>
                  </a:cubicBezTo>
                  <a:cubicBezTo>
                    <a:pt x="28" y="38"/>
                    <a:pt x="25" y="39"/>
                    <a:pt x="43" y="47"/>
                  </a:cubicBezTo>
                  <a:cubicBezTo>
                    <a:pt x="56" y="42"/>
                    <a:pt x="52" y="42"/>
                    <a:pt x="73" y="39"/>
                  </a:cubicBezTo>
                  <a:cubicBezTo>
                    <a:pt x="85" y="43"/>
                    <a:pt x="93" y="43"/>
                    <a:pt x="103" y="36"/>
                  </a:cubicBezTo>
                  <a:cubicBezTo>
                    <a:pt x="113" y="40"/>
                    <a:pt x="110" y="41"/>
                    <a:pt x="123" y="39"/>
                  </a:cubicBezTo>
                  <a:cubicBezTo>
                    <a:pt x="125" y="48"/>
                    <a:pt x="125" y="39"/>
                    <a:pt x="132" y="38"/>
                  </a:cubicBezTo>
                  <a:cubicBezTo>
                    <a:pt x="139" y="39"/>
                    <a:pt x="143" y="36"/>
                    <a:pt x="150" y="35"/>
                  </a:cubicBezTo>
                  <a:cubicBezTo>
                    <a:pt x="151" y="36"/>
                    <a:pt x="156" y="41"/>
                    <a:pt x="159" y="39"/>
                  </a:cubicBezTo>
                  <a:cubicBezTo>
                    <a:pt x="161" y="38"/>
                    <a:pt x="164" y="34"/>
                    <a:pt x="162" y="33"/>
                  </a:cubicBezTo>
                  <a:cubicBezTo>
                    <a:pt x="158" y="30"/>
                    <a:pt x="153" y="35"/>
                    <a:pt x="148" y="36"/>
                  </a:cubicBezTo>
                  <a:cubicBezTo>
                    <a:pt x="143" y="32"/>
                    <a:pt x="124" y="32"/>
                    <a:pt x="117" y="32"/>
                  </a:cubicBezTo>
                  <a:cubicBezTo>
                    <a:pt x="106" y="34"/>
                    <a:pt x="103" y="35"/>
                    <a:pt x="91" y="33"/>
                  </a:cubicBezTo>
                  <a:cubicBezTo>
                    <a:pt x="74" y="34"/>
                    <a:pt x="44" y="32"/>
                    <a:pt x="28" y="38"/>
                  </a:cubicBezTo>
                  <a:cubicBezTo>
                    <a:pt x="21" y="37"/>
                    <a:pt x="13" y="39"/>
                    <a:pt x="6" y="36"/>
                  </a:cubicBezTo>
                  <a:cubicBezTo>
                    <a:pt x="4" y="35"/>
                    <a:pt x="7" y="32"/>
                    <a:pt x="7" y="30"/>
                  </a:cubicBezTo>
                  <a:cubicBezTo>
                    <a:pt x="7" y="26"/>
                    <a:pt x="0" y="20"/>
                    <a:pt x="4" y="18"/>
                  </a:cubicBezTo>
                  <a:cubicBezTo>
                    <a:pt x="6" y="17"/>
                    <a:pt x="9" y="19"/>
                    <a:pt x="12" y="20"/>
                  </a:cubicBezTo>
                  <a:cubicBezTo>
                    <a:pt x="35" y="18"/>
                    <a:pt x="40" y="15"/>
                    <a:pt x="60" y="17"/>
                  </a:cubicBezTo>
                  <a:cubicBezTo>
                    <a:pt x="103" y="14"/>
                    <a:pt x="132" y="10"/>
                    <a:pt x="177" y="9"/>
                  </a:cubicBezTo>
                  <a:cubicBezTo>
                    <a:pt x="184" y="10"/>
                    <a:pt x="344" y="0"/>
                    <a:pt x="349" y="5"/>
                  </a:cubicBezTo>
                  <a:cubicBezTo>
                    <a:pt x="354" y="9"/>
                    <a:pt x="352" y="17"/>
                    <a:pt x="360" y="20"/>
                  </a:cubicBezTo>
                  <a:cubicBezTo>
                    <a:pt x="358" y="30"/>
                    <a:pt x="205" y="35"/>
                    <a:pt x="205" y="30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85" name="Freeform 1013"/>
            <p:cNvSpPr>
              <a:spLocks/>
            </p:cNvSpPr>
            <p:nvPr/>
          </p:nvSpPr>
          <p:spPr bwMode="auto">
            <a:xfrm>
              <a:off x="1341" y="3071"/>
              <a:ext cx="174" cy="7"/>
            </a:xfrm>
            <a:custGeom>
              <a:avLst/>
              <a:gdLst>
                <a:gd name="T0" fmla="*/ 354 w 354"/>
                <a:gd name="T1" fmla="*/ 3 h 14"/>
                <a:gd name="T2" fmla="*/ 340 w 354"/>
                <a:gd name="T3" fmla="*/ 4 h 14"/>
                <a:gd name="T4" fmla="*/ 322 w 354"/>
                <a:gd name="T5" fmla="*/ 4 h 14"/>
                <a:gd name="T6" fmla="*/ 304 w 354"/>
                <a:gd name="T7" fmla="*/ 7 h 14"/>
                <a:gd name="T8" fmla="*/ 292 w 354"/>
                <a:gd name="T9" fmla="*/ 7 h 14"/>
                <a:gd name="T10" fmla="*/ 271 w 354"/>
                <a:gd name="T11" fmla="*/ 9 h 14"/>
                <a:gd name="T12" fmla="*/ 259 w 354"/>
                <a:gd name="T13" fmla="*/ 10 h 14"/>
                <a:gd name="T14" fmla="*/ 229 w 354"/>
                <a:gd name="T15" fmla="*/ 12 h 14"/>
                <a:gd name="T16" fmla="*/ 217 w 354"/>
                <a:gd name="T17" fmla="*/ 12 h 14"/>
                <a:gd name="T18" fmla="*/ 201 w 354"/>
                <a:gd name="T19" fmla="*/ 9 h 14"/>
                <a:gd name="T20" fmla="*/ 172 w 354"/>
                <a:gd name="T21" fmla="*/ 13 h 14"/>
                <a:gd name="T22" fmla="*/ 144 w 354"/>
                <a:gd name="T23" fmla="*/ 12 h 14"/>
                <a:gd name="T24" fmla="*/ 79 w 354"/>
                <a:gd name="T25" fmla="*/ 13 h 14"/>
                <a:gd name="T26" fmla="*/ 49 w 354"/>
                <a:gd name="T27" fmla="*/ 13 h 14"/>
                <a:gd name="T28" fmla="*/ 25 w 354"/>
                <a:gd name="T29" fmla="*/ 9 h 14"/>
                <a:gd name="T30" fmla="*/ 199 w 354"/>
                <a:gd name="T31" fmla="*/ 4 h 14"/>
                <a:gd name="T32" fmla="*/ 267 w 354"/>
                <a:gd name="T33" fmla="*/ 0 h 14"/>
                <a:gd name="T34" fmla="*/ 354 w 354"/>
                <a:gd name="T3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4" h="14">
                  <a:moveTo>
                    <a:pt x="354" y="3"/>
                  </a:moveTo>
                  <a:cubicBezTo>
                    <a:pt x="351" y="10"/>
                    <a:pt x="346" y="6"/>
                    <a:pt x="340" y="4"/>
                  </a:cubicBezTo>
                  <a:cubicBezTo>
                    <a:pt x="330" y="9"/>
                    <a:pt x="332" y="8"/>
                    <a:pt x="322" y="4"/>
                  </a:cubicBezTo>
                  <a:cubicBezTo>
                    <a:pt x="317" y="8"/>
                    <a:pt x="311" y="6"/>
                    <a:pt x="304" y="7"/>
                  </a:cubicBezTo>
                  <a:cubicBezTo>
                    <a:pt x="295" y="12"/>
                    <a:pt x="302" y="1"/>
                    <a:pt x="292" y="7"/>
                  </a:cubicBezTo>
                  <a:cubicBezTo>
                    <a:pt x="282" y="6"/>
                    <a:pt x="280" y="3"/>
                    <a:pt x="271" y="9"/>
                  </a:cubicBezTo>
                  <a:cubicBezTo>
                    <a:pt x="265" y="6"/>
                    <a:pt x="263" y="4"/>
                    <a:pt x="259" y="10"/>
                  </a:cubicBezTo>
                  <a:cubicBezTo>
                    <a:pt x="250" y="3"/>
                    <a:pt x="238" y="6"/>
                    <a:pt x="229" y="12"/>
                  </a:cubicBezTo>
                  <a:cubicBezTo>
                    <a:pt x="225" y="5"/>
                    <a:pt x="224" y="8"/>
                    <a:pt x="217" y="12"/>
                  </a:cubicBezTo>
                  <a:cubicBezTo>
                    <a:pt x="212" y="8"/>
                    <a:pt x="208" y="10"/>
                    <a:pt x="201" y="9"/>
                  </a:cubicBezTo>
                  <a:cubicBezTo>
                    <a:pt x="194" y="13"/>
                    <a:pt x="182" y="11"/>
                    <a:pt x="172" y="13"/>
                  </a:cubicBezTo>
                  <a:cubicBezTo>
                    <a:pt x="162" y="12"/>
                    <a:pt x="153" y="14"/>
                    <a:pt x="144" y="12"/>
                  </a:cubicBezTo>
                  <a:cubicBezTo>
                    <a:pt x="136" y="12"/>
                    <a:pt x="99" y="13"/>
                    <a:pt x="79" y="13"/>
                  </a:cubicBezTo>
                  <a:cubicBezTo>
                    <a:pt x="63" y="13"/>
                    <a:pt x="58" y="14"/>
                    <a:pt x="49" y="13"/>
                  </a:cubicBezTo>
                  <a:cubicBezTo>
                    <a:pt x="40" y="12"/>
                    <a:pt x="0" y="11"/>
                    <a:pt x="25" y="9"/>
                  </a:cubicBezTo>
                  <a:cubicBezTo>
                    <a:pt x="50" y="7"/>
                    <a:pt x="159" y="5"/>
                    <a:pt x="199" y="4"/>
                  </a:cubicBezTo>
                  <a:cubicBezTo>
                    <a:pt x="222" y="7"/>
                    <a:pt x="245" y="4"/>
                    <a:pt x="267" y="0"/>
                  </a:cubicBezTo>
                  <a:cubicBezTo>
                    <a:pt x="300" y="5"/>
                    <a:pt x="272" y="1"/>
                    <a:pt x="354" y="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86" name="Freeform 1014"/>
            <p:cNvSpPr>
              <a:spLocks/>
            </p:cNvSpPr>
            <p:nvPr/>
          </p:nvSpPr>
          <p:spPr bwMode="auto">
            <a:xfrm>
              <a:off x="1629" y="3063"/>
              <a:ext cx="192" cy="9"/>
            </a:xfrm>
            <a:custGeom>
              <a:avLst/>
              <a:gdLst>
                <a:gd name="T0" fmla="*/ 0 w 389"/>
                <a:gd name="T1" fmla="*/ 9 h 19"/>
                <a:gd name="T2" fmla="*/ 27 w 389"/>
                <a:gd name="T3" fmla="*/ 15 h 19"/>
                <a:gd name="T4" fmla="*/ 59 w 389"/>
                <a:gd name="T5" fmla="*/ 9 h 19"/>
                <a:gd name="T6" fmla="*/ 122 w 389"/>
                <a:gd name="T7" fmla="*/ 6 h 19"/>
                <a:gd name="T8" fmla="*/ 159 w 389"/>
                <a:gd name="T9" fmla="*/ 4 h 19"/>
                <a:gd name="T10" fmla="*/ 272 w 389"/>
                <a:gd name="T11" fmla="*/ 6 h 19"/>
                <a:gd name="T12" fmla="*/ 384 w 389"/>
                <a:gd name="T13" fmla="*/ 6 h 19"/>
                <a:gd name="T14" fmla="*/ 302 w 389"/>
                <a:gd name="T15" fmla="*/ 0 h 19"/>
                <a:gd name="T16" fmla="*/ 114 w 389"/>
                <a:gd name="T17" fmla="*/ 4 h 19"/>
                <a:gd name="T18" fmla="*/ 14 w 389"/>
                <a:gd name="T19" fmla="*/ 9 h 19"/>
                <a:gd name="T20" fmla="*/ 0 w 389"/>
                <a:gd name="T2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9" h="19">
                  <a:moveTo>
                    <a:pt x="0" y="9"/>
                  </a:moveTo>
                  <a:cubicBezTo>
                    <a:pt x="14" y="17"/>
                    <a:pt x="1" y="16"/>
                    <a:pt x="27" y="15"/>
                  </a:cubicBezTo>
                  <a:cubicBezTo>
                    <a:pt x="37" y="11"/>
                    <a:pt x="48" y="10"/>
                    <a:pt x="59" y="9"/>
                  </a:cubicBezTo>
                  <a:cubicBezTo>
                    <a:pt x="78" y="5"/>
                    <a:pt x="104" y="6"/>
                    <a:pt x="122" y="6"/>
                  </a:cubicBezTo>
                  <a:cubicBezTo>
                    <a:pt x="134" y="6"/>
                    <a:pt x="148" y="10"/>
                    <a:pt x="159" y="4"/>
                  </a:cubicBezTo>
                  <a:cubicBezTo>
                    <a:pt x="186" y="4"/>
                    <a:pt x="235" y="6"/>
                    <a:pt x="272" y="6"/>
                  </a:cubicBezTo>
                  <a:cubicBezTo>
                    <a:pt x="309" y="6"/>
                    <a:pt x="379" y="7"/>
                    <a:pt x="384" y="6"/>
                  </a:cubicBezTo>
                  <a:cubicBezTo>
                    <a:pt x="389" y="5"/>
                    <a:pt x="347" y="0"/>
                    <a:pt x="302" y="0"/>
                  </a:cubicBezTo>
                  <a:cubicBezTo>
                    <a:pt x="257" y="0"/>
                    <a:pt x="162" y="3"/>
                    <a:pt x="114" y="4"/>
                  </a:cubicBezTo>
                  <a:cubicBezTo>
                    <a:pt x="84" y="19"/>
                    <a:pt x="47" y="8"/>
                    <a:pt x="14" y="9"/>
                  </a:cubicBezTo>
                  <a:cubicBezTo>
                    <a:pt x="9" y="10"/>
                    <a:pt x="0" y="17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87" name="Freeform 1015"/>
            <p:cNvSpPr>
              <a:spLocks/>
            </p:cNvSpPr>
            <p:nvPr/>
          </p:nvSpPr>
          <p:spPr bwMode="auto">
            <a:xfrm>
              <a:off x="1636" y="3075"/>
              <a:ext cx="16" cy="19"/>
            </a:xfrm>
            <a:custGeom>
              <a:avLst/>
              <a:gdLst>
                <a:gd name="T0" fmla="*/ 27 w 32"/>
                <a:gd name="T1" fmla="*/ 38 h 39"/>
                <a:gd name="T2" fmla="*/ 9 w 32"/>
                <a:gd name="T3" fmla="*/ 20 h 39"/>
                <a:gd name="T4" fmla="*/ 0 w 32"/>
                <a:gd name="T5" fmla="*/ 6 h 39"/>
                <a:gd name="T6" fmla="*/ 9 w 32"/>
                <a:gd name="T7" fmla="*/ 0 h 39"/>
                <a:gd name="T8" fmla="*/ 24 w 32"/>
                <a:gd name="T9" fmla="*/ 3 h 39"/>
                <a:gd name="T10" fmla="*/ 19 w 32"/>
                <a:gd name="T11" fmla="*/ 11 h 39"/>
                <a:gd name="T12" fmla="*/ 27 w 3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9">
                  <a:moveTo>
                    <a:pt x="27" y="38"/>
                  </a:moveTo>
                  <a:cubicBezTo>
                    <a:pt x="11" y="39"/>
                    <a:pt x="16" y="32"/>
                    <a:pt x="9" y="20"/>
                  </a:cubicBezTo>
                  <a:cubicBezTo>
                    <a:pt x="10" y="13"/>
                    <a:pt x="1" y="13"/>
                    <a:pt x="0" y="6"/>
                  </a:cubicBezTo>
                  <a:cubicBezTo>
                    <a:pt x="1" y="5"/>
                    <a:pt x="8" y="0"/>
                    <a:pt x="9" y="0"/>
                  </a:cubicBezTo>
                  <a:cubicBezTo>
                    <a:pt x="14" y="0"/>
                    <a:pt x="24" y="3"/>
                    <a:pt x="24" y="3"/>
                  </a:cubicBezTo>
                  <a:cubicBezTo>
                    <a:pt x="32" y="7"/>
                    <a:pt x="24" y="8"/>
                    <a:pt x="19" y="11"/>
                  </a:cubicBezTo>
                  <a:cubicBezTo>
                    <a:pt x="21" y="14"/>
                    <a:pt x="27" y="38"/>
                    <a:pt x="27" y="3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88" name="Freeform 1016"/>
            <p:cNvSpPr>
              <a:spLocks/>
            </p:cNvSpPr>
            <p:nvPr/>
          </p:nvSpPr>
          <p:spPr bwMode="auto">
            <a:xfrm>
              <a:off x="1642" y="3072"/>
              <a:ext cx="99" cy="29"/>
            </a:xfrm>
            <a:custGeom>
              <a:avLst/>
              <a:gdLst>
                <a:gd name="T0" fmla="*/ 202 w 202"/>
                <a:gd name="T1" fmla="*/ 54 h 60"/>
                <a:gd name="T2" fmla="*/ 160 w 202"/>
                <a:gd name="T3" fmla="*/ 53 h 60"/>
                <a:gd name="T4" fmla="*/ 164 w 202"/>
                <a:gd name="T5" fmla="*/ 50 h 60"/>
                <a:gd name="T6" fmla="*/ 160 w 202"/>
                <a:gd name="T7" fmla="*/ 48 h 60"/>
                <a:gd name="T8" fmla="*/ 155 w 202"/>
                <a:gd name="T9" fmla="*/ 47 h 60"/>
                <a:gd name="T10" fmla="*/ 140 w 202"/>
                <a:gd name="T11" fmla="*/ 45 h 60"/>
                <a:gd name="T12" fmla="*/ 127 w 202"/>
                <a:gd name="T13" fmla="*/ 50 h 60"/>
                <a:gd name="T14" fmla="*/ 116 w 202"/>
                <a:gd name="T15" fmla="*/ 47 h 60"/>
                <a:gd name="T16" fmla="*/ 103 w 202"/>
                <a:gd name="T17" fmla="*/ 53 h 60"/>
                <a:gd name="T18" fmla="*/ 83 w 202"/>
                <a:gd name="T19" fmla="*/ 51 h 60"/>
                <a:gd name="T20" fmla="*/ 68 w 202"/>
                <a:gd name="T21" fmla="*/ 51 h 60"/>
                <a:gd name="T22" fmla="*/ 64 w 202"/>
                <a:gd name="T23" fmla="*/ 47 h 60"/>
                <a:gd name="T24" fmla="*/ 68 w 202"/>
                <a:gd name="T25" fmla="*/ 50 h 60"/>
                <a:gd name="T26" fmla="*/ 58 w 202"/>
                <a:gd name="T27" fmla="*/ 56 h 60"/>
                <a:gd name="T28" fmla="*/ 46 w 202"/>
                <a:gd name="T29" fmla="*/ 54 h 60"/>
                <a:gd name="T30" fmla="*/ 25 w 202"/>
                <a:gd name="T31" fmla="*/ 51 h 60"/>
                <a:gd name="T32" fmla="*/ 14 w 202"/>
                <a:gd name="T33" fmla="*/ 48 h 60"/>
                <a:gd name="T34" fmla="*/ 20 w 202"/>
                <a:gd name="T35" fmla="*/ 50 h 60"/>
                <a:gd name="T36" fmla="*/ 14 w 202"/>
                <a:gd name="T37" fmla="*/ 47 h 60"/>
                <a:gd name="T38" fmla="*/ 17 w 202"/>
                <a:gd name="T39" fmla="*/ 33 h 60"/>
                <a:gd name="T40" fmla="*/ 31 w 202"/>
                <a:gd name="T41" fmla="*/ 41 h 60"/>
                <a:gd name="T42" fmla="*/ 23 w 202"/>
                <a:gd name="T43" fmla="*/ 33 h 60"/>
                <a:gd name="T44" fmla="*/ 19 w 202"/>
                <a:gd name="T45" fmla="*/ 24 h 60"/>
                <a:gd name="T46" fmla="*/ 23 w 202"/>
                <a:gd name="T47" fmla="*/ 26 h 60"/>
                <a:gd name="T48" fmla="*/ 34 w 202"/>
                <a:gd name="T49" fmla="*/ 20 h 60"/>
                <a:gd name="T50" fmla="*/ 32 w 202"/>
                <a:gd name="T51" fmla="*/ 32 h 60"/>
                <a:gd name="T52" fmla="*/ 34 w 202"/>
                <a:gd name="T53" fmla="*/ 36 h 60"/>
                <a:gd name="T54" fmla="*/ 31 w 202"/>
                <a:gd name="T55" fmla="*/ 50 h 60"/>
                <a:gd name="T56" fmla="*/ 41 w 202"/>
                <a:gd name="T57" fmla="*/ 38 h 60"/>
                <a:gd name="T58" fmla="*/ 41 w 202"/>
                <a:gd name="T59" fmla="*/ 26 h 60"/>
                <a:gd name="T60" fmla="*/ 43 w 202"/>
                <a:gd name="T61" fmla="*/ 32 h 60"/>
                <a:gd name="T62" fmla="*/ 67 w 202"/>
                <a:gd name="T63" fmla="*/ 45 h 60"/>
                <a:gd name="T64" fmla="*/ 59 w 202"/>
                <a:gd name="T65" fmla="*/ 20 h 60"/>
                <a:gd name="T66" fmla="*/ 70 w 202"/>
                <a:gd name="T67" fmla="*/ 24 h 60"/>
                <a:gd name="T68" fmla="*/ 62 w 202"/>
                <a:gd name="T69" fmla="*/ 38 h 60"/>
                <a:gd name="T70" fmla="*/ 79 w 202"/>
                <a:gd name="T71" fmla="*/ 47 h 60"/>
                <a:gd name="T72" fmla="*/ 83 w 202"/>
                <a:gd name="T73" fmla="*/ 51 h 60"/>
                <a:gd name="T74" fmla="*/ 77 w 202"/>
                <a:gd name="T75" fmla="*/ 30 h 60"/>
                <a:gd name="T76" fmla="*/ 67 w 202"/>
                <a:gd name="T77" fmla="*/ 17 h 60"/>
                <a:gd name="T78" fmla="*/ 76 w 202"/>
                <a:gd name="T79" fmla="*/ 15 h 60"/>
                <a:gd name="T80" fmla="*/ 79 w 202"/>
                <a:gd name="T81" fmla="*/ 29 h 60"/>
                <a:gd name="T82" fmla="*/ 83 w 202"/>
                <a:gd name="T83" fmla="*/ 50 h 60"/>
                <a:gd name="T84" fmla="*/ 85 w 202"/>
                <a:gd name="T85" fmla="*/ 21 h 60"/>
                <a:gd name="T86" fmla="*/ 80 w 202"/>
                <a:gd name="T87" fmla="*/ 8 h 60"/>
                <a:gd name="T88" fmla="*/ 85 w 202"/>
                <a:gd name="T89" fmla="*/ 9 h 60"/>
                <a:gd name="T90" fmla="*/ 91 w 202"/>
                <a:gd name="T91" fmla="*/ 23 h 60"/>
                <a:gd name="T92" fmla="*/ 94 w 202"/>
                <a:gd name="T93" fmla="*/ 18 h 60"/>
                <a:gd name="T94" fmla="*/ 100 w 202"/>
                <a:gd name="T95" fmla="*/ 17 h 60"/>
                <a:gd name="T96" fmla="*/ 118 w 202"/>
                <a:gd name="T97" fmla="*/ 8 h 60"/>
                <a:gd name="T98" fmla="*/ 125 w 202"/>
                <a:gd name="T99" fmla="*/ 6 h 60"/>
                <a:gd name="T100" fmla="*/ 119 w 202"/>
                <a:gd name="T101" fmla="*/ 3 h 60"/>
                <a:gd name="T102" fmla="*/ 137 w 202"/>
                <a:gd name="T103" fmla="*/ 5 h 60"/>
                <a:gd name="T104" fmla="*/ 163 w 202"/>
                <a:gd name="T105" fmla="*/ 11 h 60"/>
                <a:gd name="T106" fmla="*/ 163 w 202"/>
                <a:gd name="T107" fmla="*/ 12 h 60"/>
                <a:gd name="T108" fmla="*/ 161 w 202"/>
                <a:gd name="T109" fmla="*/ 6 h 60"/>
                <a:gd name="T110" fmla="*/ 187 w 202"/>
                <a:gd name="T111" fmla="*/ 17 h 60"/>
                <a:gd name="T112" fmla="*/ 193 w 202"/>
                <a:gd name="T113" fmla="*/ 44 h 60"/>
                <a:gd name="T114" fmla="*/ 196 w 202"/>
                <a:gd name="T115" fmla="*/ 30 h 60"/>
                <a:gd name="T116" fmla="*/ 202 w 202"/>
                <a:gd name="T117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2" h="60">
                  <a:moveTo>
                    <a:pt x="202" y="54"/>
                  </a:moveTo>
                  <a:cubicBezTo>
                    <a:pt x="188" y="54"/>
                    <a:pt x="174" y="54"/>
                    <a:pt x="160" y="53"/>
                  </a:cubicBezTo>
                  <a:cubicBezTo>
                    <a:pt x="158" y="53"/>
                    <a:pt x="164" y="52"/>
                    <a:pt x="164" y="50"/>
                  </a:cubicBezTo>
                  <a:cubicBezTo>
                    <a:pt x="164" y="49"/>
                    <a:pt x="161" y="48"/>
                    <a:pt x="160" y="48"/>
                  </a:cubicBezTo>
                  <a:cubicBezTo>
                    <a:pt x="158" y="47"/>
                    <a:pt x="157" y="47"/>
                    <a:pt x="155" y="47"/>
                  </a:cubicBezTo>
                  <a:cubicBezTo>
                    <a:pt x="146" y="49"/>
                    <a:pt x="149" y="43"/>
                    <a:pt x="140" y="45"/>
                  </a:cubicBezTo>
                  <a:cubicBezTo>
                    <a:pt x="138" y="53"/>
                    <a:pt x="134" y="51"/>
                    <a:pt x="127" y="50"/>
                  </a:cubicBezTo>
                  <a:cubicBezTo>
                    <a:pt x="119" y="52"/>
                    <a:pt x="119" y="56"/>
                    <a:pt x="116" y="47"/>
                  </a:cubicBezTo>
                  <a:cubicBezTo>
                    <a:pt x="111" y="53"/>
                    <a:pt x="109" y="48"/>
                    <a:pt x="103" y="53"/>
                  </a:cubicBezTo>
                  <a:cubicBezTo>
                    <a:pt x="95" y="48"/>
                    <a:pt x="91" y="47"/>
                    <a:pt x="83" y="51"/>
                  </a:cubicBezTo>
                  <a:cubicBezTo>
                    <a:pt x="78" y="59"/>
                    <a:pt x="77" y="53"/>
                    <a:pt x="68" y="51"/>
                  </a:cubicBezTo>
                  <a:cubicBezTo>
                    <a:pt x="67" y="50"/>
                    <a:pt x="64" y="49"/>
                    <a:pt x="64" y="47"/>
                  </a:cubicBezTo>
                  <a:cubicBezTo>
                    <a:pt x="64" y="45"/>
                    <a:pt x="69" y="48"/>
                    <a:pt x="68" y="50"/>
                  </a:cubicBezTo>
                  <a:cubicBezTo>
                    <a:pt x="67" y="54"/>
                    <a:pt x="61" y="54"/>
                    <a:pt x="58" y="56"/>
                  </a:cubicBezTo>
                  <a:cubicBezTo>
                    <a:pt x="48" y="50"/>
                    <a:pt x="54" y="60"/>
                    <a:pt x="46" y="54"/>
                  </a:cubicBezTo>
                  <a:cubicBezTo>
                    <a:pt x="48" y="44"/>
                    <a:pt x="35" y="50"/>
                    <a:pt x="25" y="51"/>
                  </a:cubicBezTo>
                  <a:cubicBezTo>
                    <a:pt x="21" y="50"/>
                    <a:pt x="18" y="49"/>
                    <a:pt x="14" y="48"/>
                  </a:cubicBezTo>
                  <a:cubicBezTo>
                    <a:pt x="12" y="48"/>
                    <a:pt x="20" y="52"/>
                    <a:pt x="20" y="50"/>
                  </a:cubicBezTo>
                  <a:cubicBezTo>
                    <a:pt x="20" y="48"/>
                    <a:pt x="16" y="48"/>
                    <a:pt x="14" y="47"/>
                  </a:cubicBezTo>
                  <a:cubicBezTo>
                    <a:pt x="20" y="37"/>
                    <a:pt x="0" y="31"/>
                    <a:pt x="17" y="33"/>
                  </a:cubicBezTo>
                  <a:cubicBezTo>
                    <a:pt x="29" y="32"/>
                    <a:pt x="26" y="32"/>
                    <a:pt x="31" y="41"/>
                  </a:cubicBezTo>
                  <a:cubicBezTo>
                    <a:pt x="33" y="33"/>
                    <a:pt x="31" y="32"/>
                    <a:pt x="23" y="33"/>
                  </a:cubicBezTo>
                  <a:cubicBezTo>
                    <a:pt x="16" y="29"/>
                    <a:pt x="9" y="29"/>
                    <a:pt x="19" y="24"/>
                  </a:cubicBezTo>
                  <a:cubicBezTo>
                    <a:pt x="19" y="24"/>
                    <a:pt x="22" y="25"/>
                    <a:pt x="23" y="26"/>
                  </a:cubicBezTo>
                  <a:cubicBezTo>
                    <a:pt x="26" y="19"/>
                    <a:pt x="27" y="17"/>
                    <a:pt x="34" y="20"/>
                  </a:cubicBezTo>
                  <a:cubicBezTo>
                    <a:pt x="33" y="24"/>
                    <a:pt x="32" y="28"/>
                    <a:pt x="32" y="32"/>
                  </a:cubicBezTo>
                  <a:cubicBezTo>
                    <a:pt x="32" y="33"/>
                    <a:pt x="34" y="35"/>
                    <a:pt x="34" y="36"/>
                  </a:cubicBezTo>
                  <a:cubicBezTo>
                    <a:pt x="34" y="41"/>
                    <a:pt x="31" y="50"/>
                    <a:pt x="31" y="50"/>
                  </a:cubicBezTo>
                  <a:cubicBezTo>
                    <a:pt x="40" y="45"/>
                    <a:pt x="47" y="50"/>
                    <a:pt x="41" y="38"/>
                  </a:cubicBezTo>
                  <a:cubicBezTo>
                    <a:pt x="43" y="33"/>
                    <a:pt x="38" y="15"/>
                    <a:pt x="41" y="26"/>
                  </a:cubicBezTo>
                  <a:cubicBezTo>
                    <a:pt x="42" y="28"/>
                    <a:pt x="42" y="30"/>
                    <a:pt x="43" y="32"/>
                  </a:cubicBezTo>
                  <a:cubicBezTo>
                    <a:pt x="45" y="55"/>
                    <a:pt x="48" y="48"/>
                    <a:pt x="67" y="45"/>
                  </a:cubicBezTo>
                  <a:cubicBezTo>
                    <a:pt x="65" y="36"/>
                    <a:pt x="68" y="25"/>
                    <a:pt x="59" y="20"/>
                  </a:cubicBezTo>
                  <a:cubicBezTo>
                    <a:pt x="59" y="20"/>
                    <a:pt x="66" y="23"/>
                    <a:pt x="70" y="24"/>
                  </a:cubicBezTo>
                  <a:cubicBezTo>
                    <a:pt x="68" y="29"/>
                    <a:pt x="65" y="33"/>
                    <a:pt x="62" y="38"/>
                  </a:cubicBezTo>
                  <a:cubicBezTo>
                    <a:pt x="65" y="48"/>
                    <a:pt x="71" y="44"/>
                    <a:pt x="79" y="47"/>
                  </a:cubicBezTo>
                  <a:cubicBezTo>
                    <a:pt x="71" y="52"/>
                    <a:pt x="61" y="54"/>
                    <a:pt x="83" y="51"/>
                  </a:cubicBezTo>
                  <a:cubicBezTo>
                    <a:pt x="87" y="43"/>
                    <a:pt x="80" y="37"/>
                    <a:pt x="77" y="30"/>
                  </a:cubicBezTo>
                  <a:cubicBezTo>
                    <a:pt x="76" y="25"/>
                    <a:pt x="67" y="17"/>
                    <a:pt x="67" y="17"/>
                  </a:cubicBezTo>
                  <a:cubicBezTo>
                    <a:pt x="67" y="17"/>
                    <a:pt x="73" y="16"/>
                    <a:pt x="76" y="15"/>
                  </a:cubicBezTo>
                  <a:cubicBezTo>
                    <a:pt x="73" y="22"/>
                    <a:pt x="75" y="23"/>
                    <a:pt x="79" y="29"/>
                  </a:cubicBezTo>
                  <a:cubicBezTo>
                    <a:pt x="80" y="37"/>
                    <a:pt x="82" y="41"/>
                    <a:pt x="83" y="50"/>
                  </a:cubicBezTo>
                  <a:cubicBezTo>
                    <a:pt x="84" y="40"/>
                    <a:pt x="85" y="31"/>
                    <a:pt x="85" y="21"/>
                  </a:cubicBezTo>
                  <a:cubicBezTo>
                    <a:pt x="85" y="16"/>
                    <a:pt x="77" y="12"/>
                    <a:pt x="80" y="8"/>
                  </a:cubicBezTo>
                  <a:cubicBezTo>
                    <a:pt x="81" y="7"/>
                    <a:pt x="83" y="9"/>
                    <a:pt x="85" y="9"/>
                  </a:cubicBezTo>
                  <a:cubicBezTo>
                    <a:pt x="97" y="15"/>
                    <a:pt x="77" y="4"/>
                    <a:pt x="91" y="23"/>
                  </a:cubicBezTo>
                  <a:cubicBezTo>
                    <a:pt x="92" y="25"/>
                    <a:pt x="92" y="19"/>
                    <a:pt x="94" y="18"/>
                  </a:cubicBezTo>
                  <a:cubicBezTo>
                    <a:pt x="96" y="17"/>
                    <a:pt x="98" y="17"/>
                    <a:pt x="100" y="17"/>
                  </a:cubicBezTo>
                  <a:cubicBezTo>
                    <a:pt x="105" y="8"/>
                    <a:pt x="107" y="9"/>
                    <a:pt x="118" y="8"/>
                  </a:cubicBezTo>
                  <a:cubicBezTo>
                    <a:pt x="120" y="7"/>
                    <a:pt x="125" y="8"/>
                    <a:pt x="125" y="6"/>
                  </a:cubicBezTo>
                  <a:cubicBezTo>
                    <a:pt x="125" y="4"/>
                    <a:pt x="117" y="3"/>
                    <a:pt x="119" y="3"/>
                  </a:cubicBezTo>
                  <a:cubicBezTo>
                    <a:pt x="125" y="2"/>
                    <a:pt x="131" y="4"/>
                    <a:pt x="137" y="5"/>
                  </a:cubicBezTo>
                  <a:cubicBezTo>
                    <a:pt x="148" y="3"/>
                    <a:pt x="157" y="0"/>
                    <a:pt x="163" y="11"/>
                  </a:cubicBezTo>
                  <a:cubicBezTo>
                    <a:pt x="165" y="24"/>
                    <a:pt x="164" y="14"/>
                    <a:pt x="163" y="12"/>
                  </a:cubicBezTo>
                  <a:cubicBezTo>
                    <a:pt x="162" y="10"/>
                    <a:pt x="162" y="8"/>
                    <a:pt x="161" y="6"/>
                  </a:cubicBezTo>
                  <a:cubicBezTo>
                    <a:pt x="182" y="2"/>
                    <a:pt x="178" y="2"/>
                    <a:pt x="187" y="17"/>
                  </a:cubicBezTo>
                  <a:cubicBezTo>
                    <a:pt x="185" y="28"/>
                    <a:pt x="180" y="39"/>
                    <a:pt x="193" y="44"/>
                  </a:cubicBezTo>
                  <a:cubicBezTo>
                    <a:pt x="197" y="37"/>
                    <a:pt x="191" y="14"/>
                    <a:pt x="196" y="30"/>
                  </a:cubicBezTo>
                  <a:cubicBezTo>
                    <a:pt x="197" y="55"/>
                    <a:pt x="189" y="51"/>
                    <a:pt x="202" y="5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89" name="Freeform 1017"/>
            <p:cNvSpPr>
              <a:spLocks/>
            </p:cNvSpPr>
            <p:nvPr/>
          </p:nvSpPr>
          <p:spPr bwMode="auto">
            <a:xfrm>
              <a:off x="1539" y="3003"/>
              <a:ext cx="102" cy="29"/>
            </a:xfrm>
            <a:custGeom>
              <a:avLst/>
              <a:gdLst>
                <a:gd name="T0" fmla="*/ 195 w 208"/>
                <a:gd name="T1" fmla="*/ 54 h 60"/>
                <a:gd name="T2" fmla="*/ 157 w 208"/>
                <a:gd name="T3" fmla="*/ 58 h 60"/>
                <a:gd name="T4" fmla="*/ 129 w 208"/>
                <a:gd name="T5" fmla="*/ 60 h 60"/>
                <a:gd name="T6" fmla="*/ 111 w 208"/>
                <a:gd name="T7" fmla="*/ 55 h 60"/>
                <a:gd name="T8" fmla="*/ 121 w 208"/>
                <a:gd name="T9" fmla="*/ 48 h 60"/>
                <a:gd name="T10" fmla="*/ 117 w 208"/>
                <a:gd name="T11" fmla="*/ 40 h 60"/>
                <a:gd name="T12" fmla="*/ 111 w 208"/>
                <a:gd name="T13" fmla="*/ 31 h 60"/>
                <a:gd name="T14" fmla="*/ 118 w 208"/>
                <a:gd name="T15" fmla="*/ 24 h 60"/>
                <a:gd name="T16" fmla="*/ 121 w 208"/>
                <a:gd name="T17" fmla="*/ 19 h 60"/>
                <a:gd name="T18" fmla="*/ 126 w 208"/>
                <a:gd name="T19" fmla="*/ 22 h 60"/>
                <a:gd name="T20" fmla="*/ 102 w 208"/>
                <a:gd name="T21" fmla="*/ 24 h 60"/>
                <a:gd name="T22" fmla="*/ 90 w 208"/>
                <a:gd name="T23" fmla="*/ 37 h 60"/>
                <a:gd name="T24" fmla="*/ 49 w 208"/>
                <a:gd name="T25" fmla="*/ 27 h 60"/>
                <a:gd name="T26" fmla="*/ 0 w 208"/>
                <a:gd name="T27" fmla="*/ 25 h 60"/>
                <a:gd name="T28" fmla="*/ 9 w 208"/>
                <a:gd name="T29" fmla="*/ 21 h 60"/>
                <a:gd name="T30" fmla="*/ 61 w 208"/>
                <a:gd name="T31" fmla="*/ 18 h 60"/>
                <a:gd name="T32" fmla="*/ 105 w 208"/>
                <a:gd name="T33" fmla="*/ 16 h 60"/>
                <a:gd name="T34" fmla="*/ 100 w 208"/>
                <a:gd name="T35" fmla="*/ 15 h 60"/>
                <a:gd name="T36" fmla="*/ 105 w 208"/>
                <a:gd name="T37" fmla="*/ 13 h 60"/>
                <a:gd name="T38" fmla="*/ 105 w 208"/>
                <a:gd name="T39" fmla="*/ 12 h 60"/>
                <a:gd name="T40" fmla="*/ 79 w 208"/>
                <a:gd name="T41" fmla="*/ 7 h 60"/>
                <a:gd name="T42" fmla="*/ 84 w 208"/>
                <a:gd name="T43" fmla="*/ 9 h 60"/>
                <a:gd name="T44" fmla="*/ 88 w 208"/>
                <a:gd name="T45" fmla="*/ 7 h 60"/>
                <a:gd name="T46" fmla="*/ 84 w 208"/>
                <a:gd name="T47" fmla="*/ 4 h 60"/>
                <a:gd name="T48" fmla="*/ 99 w 208"/>
                <a:gd name="T49" fmla="*/ 7 h 60"/>
                <a:gd name="T50" fmla="*/ 103 w 208"/>
                <a:gd name="T51" fmla="*/ 6 h 60"/>
                <a:gd name="T52" fmla="*/ 105 w 208"/>
                <a:gd name="T53" fmla="*/ 3 h 60"/>
                <a:gd name="T54" fmla="*/ 145 w 208"/>
                <a:gd name="T55" fmla="*/ 3 h 60"/>
                <a:gd name="T56" fmla="*/ 196 w 208"/>
                <a:gd name="T57" fmla="*/ 6 h 60"/>
                <a:gd name="T58" fmla="*/ 144 w 208"/>
                <a:gd name="T59" fmla="*/ 7 h 60"/>
                <a:gd name="T60" fmla="*/ 118 w 208"/>
                <a:gd name="T61" fmla="*/ 13 h 60"/>
                <a:gd name="T62" fmla="*/ 153 w 208"/>
                <a:gd name="T63" fmla="*/ 13 h 60"/>
                <a:gd name="T64" fmla="*/ 163 w 208"/>
                <a:gd name="T65" fmla="*/ 19 h 60"/>
                <a:gd name="T66" fmla="*/ 190 w 208"/>
                <a:gd name="T67" fmla="*/ 31 h 60"/>
                <a:gd name="T68" fmla="*/ 196 w 208"/>
                <a:gd name="T69" fmla="*/ 33 h 60"/>
                <a:gd name="T70" fmla="*/ 195 w 208"/>
                <a:gd name="T71" fmla="*/ 42 h 60"/>
                <a:gd name="T72" fmla="*/ 204 w 208"/>
                <a:gd name="T73" fmla="*/ 37 h 60"/>
                <a:gd name="T74" fmla="*/ 202 w 208"/>
                <a:gd name="T75" fmla="*/ 40 h 60"/>
                <a:gd name="T76" fmla="*/ 195 w 208"/>
                <a:gd name="T77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8" h="60">
                  <a:moveTo>
                    <a:pt x="195" y="54"/>
                  </a:moveTo>
                  <a:cubicBezTo>
                    <a:pt x="174" y="55"/>
                    <a:pt x="172" y="55"/>
                    <a:pt x="157" y="58"/>
                  </a:cubicBezTo>
                  <a:cubicBezTo>
                    <a:pt x="148" y="56"/>
                    <a:pt x="138" y="56"/>
                    <a:pt x="129" y="60"/>
                  </a:cubicBezTo>
                  <a:cubicBezTo>
                    <a:pt x="123" y="58"/>
                    <a:pt x="117" y="58"/>
                    <a:pt x="111" y="55"/>
                  </a:cubicBezTo>
                  <a:cubicBezTo>
                    <a:pt x="105" y="42"/>
                    <a:pt x="138" y="51"/>
                    <a:pt x="121" y="48"/>
                  </a:cubicBezTo>
                  <a:cubicBezTo>
                    <a:pt x="111" y="43"/>
                    <a:pt x="127" y="47"/>
                    <a:pt x="117" y="40"/>
                  </a:cubicBezTo>
                  <a:cubicBezTo>
                    <a:pt x="122" y="33"/>
                    <a:pt x="116" y="35"/>
                    <a:pt x="111" y="31"/>
                  </a:cubicBezTo>
                  <a:cubicBezTo>
                    <a:pt x="117" y="30"/>
                    <a:pt x="123" y="31"/>
                    <a:pt x="118" y="24"/>
                  </a:cubicBezTo>
                  <a:cubicBezTo>
                    <a:pt x="119" y="22"/>
                    <a:pt x="119" y="19"/>
                    <a:pt x="121" y="19"/>
                  </a:cubicBezTo>
                  <a:cubicBezTo>
                    <a:pt x="123" y="19"/>
                    <a:pt x="128" y="22"/>
                    <a:pt x="126" y="22"/>
                  </a:cubicBezTo>
                  <a:cubicBezTo>
                    <a:pt x="118" y="24"/>
                    <a:pt x="110" y="23"/>
                    <a:pt x="102" y="24"/>
                  </a:cubicBezTo>
                  <a:cubicBezTo>
                    <a:pt x="91" y="26"/>
                    <a:pt x="91" y="25"/>
                    <a:pt x="90" y="37"/>
                  </a:cubicBezTo>
                  <a:cubicBezTo>
                    <a:pt x="86" y="13"/>
                    <a:pt x="69" y="23"/>
                    <a:pt x="49" y="27"/>
                  </a:cubicBezTo>
                  <a:cubicBezTo>
                    <a:pt x="33" y="22"/>
                    <a:pt x="17" y="24"/>
                    <a:pt x="0" y="25"/>
                  </a:cubicBezTo>
                  <a:cubicBezTo>
                    <a:pt x="0" y="25"/>
                    <a:pt x="6" y="21"/>
                    <a:pt x="9" y="21"/>
                  </a:cubicBezTo>
                  <a:cubicBezTo>
                    <a:pt x="26" y="20"/>
                    <a:pt x="44" y="19"/>
                    <a:pt x="61" y="18"/>
                  </a:cubicBezTo>
                  <a:cubicBezTo>
                    <a:pt x="76" y="17"/>
                    <a:pt x="90" y="17"/>
                    <a:pt x="105" y="16"/>
                  </a:cubicBezTo>
                  <a:cubicBezTo>
                    <a:pt x="103" y="16"/>
                    <a:pt x="100" y="17"/>
                    <a:pt x="100" y="15"/>
                  </a:cubicBezTo>
                  <a:cubicBezTo>
                    <a:pt x="100" y="13"/>
                    <a:pt x="103" y="13"/>
                    <a:pt x="105" y="13"/>
                  </a:cubicBezTo>
                  <a:cubicBezTo>
                    <a:pt x="107" y="13"/>
                    <a:pt x="114" y="19"/>
                    <a:pt x="105" y="12"/>
                  </a:cubicBezTo>
                  <a:cubicBezTo>
                    <a:pt x="93" y="13"/>
                    <a:pt x="89" y="11"/>
                    <a:pt x="79" y="7"/>
                  </a:cubicBezTo>
                  <a:cubicBezTo>
                    <a:pt x="72" y="10"/>
                    <a:pt x="58" y="11"/>
                    <a:pt x="84" y="9"/>
                  </a:cubicBezTo>
                  <a:cubicBezTo>
                    <a:pt x="85" y="8"/>
                    <a:pt x="88" y="8"/>
                    <a:pt x="88" y="7"/>
                  </a:cubicBezTo>
                  <a:cubicBezTo>
                    <a:pt x="88" y="5"/>
                    <a:pt x="82" y="5"/>
                    <a:pt x="84" y="4"/>
                  </a:cubicBezTo>
                  <a:cubicBezTo>
                    <a:pt x="89" y="2"/>
                    <a:pt x="94" y="7"/>
                    <a:pt x="99" y="7"/>
                  </a:cubicBezTo>
                  <a:cubicBezTo>
                    <a:pt x="115" y="4"/>
                    <a:pt x="120" y="0"/>
                    <a:pt x="103" y="6"/>
                  </a:cubicBezTo>
                  <a:cubicBezTo>
                    <a:pt x="95" y="12"/>
                    <a:pt x="100" y="4"/>
                    <a:pt x="105" y="3"/>
                  </a:cubicBezTo>
                  <a:cubicBezTo>
                    <a:pt x="112" y="1"/>
                    <a:pt x="130" y="3"/>
                    <a:pt x="145" y="3"/>
                  </a:cubicBezTo>
                  <a:cubicBezTo>
                    <a:pt x="160" y="3"/>
                    <a:pt x="196" y="7"/>
                    <a:pt x="196" y="6"/>
                  </a:cubicBezTo>
                  <a:cubicBezTo>
                    <a:pt x="179" y="7"/>
                    <a:pt x="161" y="7"/>
                    <a:pt x="144" y="7"/>
                  </a:cubicBezTo>
                  <a:cubicBezTo>
                    <a:pt x="136" y="10"/>
                    <a:pt x="118" y="13"/>
                    <a:pt x="118" y="13"/>
                  </a:cubicBezTo>
                  <a:cubicBezTo>
                    <a:pt x="130" y="18"/>
                    <a:pt x="140" y="14"/>
                    <a:pt x="153" y="13"/>
                  </a:cubicBezTo>
                  <a:cubicBezTo>
                    <a:pt x="208" y="16"/>
                    <a:pt x="187" y="18"/>
                    <a:pt x="163" y="19"/>
                  </a:cubicBezTo>
                  <a:cubicBezTo>
                    <a:pt x="183" y="24"/>
                    <a:pt x="208" y="7"/>
                    <a:pt x="190" y="31"/>
                  </a:cubicBezTo>
                  <a:cubicBezTo>
                    <a:pt x="192" y="32"/>
                    <a:pt x="194" y="32"/>
                    <a:pt x="196" y="33"/>
                  </a:cubicBezTo>
                  <a:cubicBezTo>
                    <a:pt x="204" y="39"/>
                    <a:pt x="191" y="35"/>
                    <a:pt x="195" y="42"/>
                  </a:cubicBezTo>
                  <a:cubicBezTo>
                    <a:pt x="197" y="45"/>
                    <a:pt x="201" y="38"/>
                    <a:pt x="204" y="37"/>
                  </a:cubicBezTo>
                  <a:cubicBezTo>
                    <a:pt x="206" y="23"/>
                    <a:pt x="204" y="37"/>
                    <a:pt x="202" y="40"/>
                  </a:cubicBezTo>
                  <a:cubicBezTo>
                    <a:pt x="201" y="47"/>
                    <a:pt x="196" y="47"/>
                    <a:pt x="195" y="5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90" name="Freeform 1018"/>
            <p:cNvSpPr>
              <a:spLocks/>
            </p:cNvSpPr>
            <p:nvPr/>
          </p:nvSpPr>
          <p:spPr bwMode="auto">
            <a:xfrm>
              <a:off x="1458" y="3014"/>
              <a:ext cx="79" cy="26"/>
            </a:xfrm>
            <a:custGeom>
              <a:avLst/>
              <a:gdLst>
                <a:gd name="T0" fmla="*/ 161 w 161"/>
                <a:gd name="T1" fmla="*/ 7 h 53"/>
                <a:gd name="T2" fmla="*/ 150 w 161"/>
                <a:gd name="T3" fmla="*/ 5 h 53"/>
                <a:gd name="T4" fmla="*/ 147 w 161"/>
                <a:gd name="T5" fmla="*/ 1 h 53"/>
                <a:gd name="T6" fmla="*/ 132 w 161"/>
                <a:gd name="T7" fmla="*/ 8 h 53"/>
                <a:gd name="T8" fmla="*/ 129 w 161"/>
                <a:gd name="T9" fmla="*/ 23 h 53"/>
                <a:gd name="T10" fmla="*/ 120 w 161"/>
                <a:gd name="T11" fmla="*/ 38 h 53"/>
                <a:gd name="T12" fmla="*/ 108 w 161"/>
                <a:gd name="T13" fmla="*/ 41 h 53"/>
                <a:gd name="T14" fmla="*/ 66 w 161"/>
                <a:gd name="T15" fmla="*/ 49 h 53"/>
                <a:gd name="T16" fmla="*/ 0 w 161"/>
                <a:gd name="T17" fmla="*/ 46 h 53"/>
                <a:gd name="T18" fmla="*/ 12 w 161"/>
                <a:gd name="T19" fmla="*/ 41 h 53"/>
                <a:gd name="T20" fmla="*/ 30 w 161"/>
                <a:gd name="T21" fmla="*/ 44 h 53"/>
                <a:gd name="T22" fmla="*/ 33 w 161"/>
                <a:gd name="T23" fmla="*/ 47 h 53"/>
                <a:gd name="T24" fmla="*/ 47 w 161"/>
                <a:gd name="T25" fmla="*/ 40 h 53"/>
                <a:gd name="T26" fmla="*/ 60 w 161"/>
                <a:gd name="T27" fmla="*/ 38 h 53"/>
                <a:gd name="T28" fmla="*/ 72 w 161"/>
                <a:gd name="T29" fmla="*/ 37 h 53"/>
                <a:gd name="T30" fmla="*/ 77 w 161"/>
                <a:gd name="T31" fmla="*/ 31 h 53"/>
                <a:gd name="T32" fmla="*/ 72 w 161"/>
                <a:gd name="T33" fmla="*/ 23 h 53"/>
                <a:gd name="T34" fmla="*/ 75 w 161"/>
                <a:gd name="T35" fmla="*/ 11 h 53"/>
                <a:gd name="T36" fmla="*/ 47 w 161"/>
                <a:gd name="T37" fmla="*/ 8 h 53"/>
                <a:gd name="T38" fmla="*/ 39 w 161"/>
                <a:gd name="T39" fmla="*/ 10 h 53"/>
                <a:gd name="T40" fmla="*/ 120 w 161"/>
                <a:gd name="T41" fmla="*/ 2 h 53"/>
                <a:gd name="T42" fmla="*/ 134 w 161"/>
                <a:gd name="T43" fmla="*/ 7 h 53"/>
                <a:gd name="T44" fmla="*/ 161 w 161"/>
                <a:gd name="T45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1" h="53">
                  <a:moveTo>
                    <a:pt x="161" y="7"/>
                  </a:moveTo>
                  <a:cubicBezTo>
                    <a:pt x="157" y="6"/>
                    <a:pt x="153" y="6"/>
                    <a:pt x="150" y="5"/>
                  </a:cubicBezTo>
                  <a:cubicBezTo>
                    <a:pt x="148" y="4"/>
                    <a:pt x="149" y="1"/>
                    <a:pt x="147" y="1"/>
                  </a:cubicBezTo>
                  <a:cubicBezTo>
                    <a:pt x="145" y="1"/>
                    <a:pt x="135" y="8"/>
                    <a:pt x="132" y="8"/>
                  </a:cubicBezTo>
                  <a:cubicBezTo>
                    <a:pt x="127" y="12"/>
                    <a:pt x="133" y="14"/>
                    <a:pt x="129" y="23"/>
                  </a:cubicBezTo>
                  <a:cubicBezTo>
                    <a:pt x="133" y="32"/>
                    <a:pt x="129" y="36"/>
                    <a:pt x="120" y="38"/>
                  </a:cubicBezTo>
                  <a:cubicBezTo>
                    <a:pt x="118" y="49"/>
                    <a:pt x="116" y="46"/>
                    <a:pt x="108" y="41"/>
                  </a:cubicBezTo>
                  <a:cubicBezTo>
                    <a:pt x="93" y="52"/>
                    <a:pt x="93" y="47"/>
                    <a:pt x="66" y="49"/>
                  </a:cubicBezTo>
                  <a:cubicBezTo>
                    <a:pt x="46" y="45"/>
                    <a:pt x="21" y="47"/>
                    <a:pt x="0" y="46"/>
                  </a:cubicBezTo>
                  <a:cubicBezTo>
                    <a:pt x="3" y="45"/>
                    <a:pt x="25" y="38"/>
                    <a:pt x="12" y="41"/>
                  </a:cubicBezTo>
                  <a:cubicBezTo>
                    <a:pt x="18" y="43"/>
                    <a:pt x="25" y="41"/>
                    <a:pt x="30" y="44"/>
                  </a:cubicBezTo>
                  <a:cubicBezTo>
                    <a:pt x="36" y="47"/>
                    <a:pt x="21" y="53"/>
                    <a:pt x="33" y="47"/>
                  </a:cubicBezTo>
                  <a:cubicBezTo>
                    <a:pt x="37" y="41"/>
                    <a:pt x="40" y="41"/>
                    <a:pt x="47" y="40"/>
                  </a:cubicBezTo>
                  <a:cubicBezTo>
                    <a:pt x="53" y="44"/>
                    <a:pt x="54" y="41"/>
                    <a:pt x="60" y="38"/>
                  </a:cubicBezTo>
                  <a:cubicBezTo>
                    <a:pt x="64" y="40"/>
                    <a:pt x="86" y="40"/>
                    <a:pt x="72" y="37"/>
                  </a:cubicBezTo>
                  <a:cubicBezTo>
                    <a:pt x="65" y="32"/>
                    <a:pt x="71" y="32"/>
                    <a:pt x="77" y="31"/>
                  </a:cubicBezTo>
                  <a:cubicBezTo>
                    <a:pt x="84" y="26"/>
                    <a:pt x="78" y="26"/>
                    <a:pt x="72" y="23"/>
                  </a:cubicBezTo>
                  <a:cubicBezTo>
                    <a:pt x="64" y="8"/>
                    <a:pt x="80" y="25"/>
                    <a:pt x="75" y="11"/>
                  </a:cubicBezTo>
                  <a:cubicBezTo>
                    <a:pt x="61" y="13"/>
                    <a:pt x="57" y="15"/>
                    <a:pt x="47" y="8"/>
                  </a:cubicBezTo>
                  <a:cubicBezTo>
                    <a:pt x="39" y="11"/>
                    <a:pt x="43" y="21"/>
                    <a:pt x="39" y="10"/>
                  </a:cubicBezTo>
                  <a:cubicBezTo>
                    <a:pt x="53" y="1"/>
                    <a:pt x="109" y="2"/>
                    <a:pt x="120" y="2"/>
                  </a:cubicBezTo>
                  <a:cubicBezTo>
                    <a:pt x="128" y="5"/>
                    <a:pt x="125" y="8"/>
                    <a:pt x="134" y="7"/>
                  </a:cubicBezTo>
                  <a:cubicBezTo>
                    <a:pt x="143" y="0"/>
                    <a:pt x="151" y="2"/>
                    <a:pt x="161" y="7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91" name="Freeform 1019"/>
            <p:cNvSpPr>
              <a:spLocks/>
            </p:cNvSpPr>
            <p:nvPr/>
          </p:nvSpPr>
          <p:spPr bwMode="auto">
            <a:xfrm>
              <a:off x="1350" y="3030"/>
              <a:ext cx="285" cy="43"/>
            </a:xfrm>
            <a:custGeom>
              <a:avLst/>
              <a:gdLst>
                <a:gd name="T0" fmla="*/ 579 w 579"/>
                <a:gd name="T1" fmla="*/ 24 h 90"/>
                <a:gd name="T2" fmla="*/ 491 w 579"/>
                <a:gd name="T3" fmla="*/ 27 h 90"/>
                <a:gd name="T4" fmla="*/ 369 w 579"/>
                <a:gd name="T5" fmla="*/ 35 h 90"/>
                <a:gd name="T6" fmla="*/ 324 w 579"/>
                <a:gd name="T7" fmla="*/ 38 h 90"/>
                <a:gd name="T8" fmla="*/ 251 w 579"/>
                <a:gd name="T9" fmla="*/ 39 h 90"/>
                <a:gd name="T10" fmla="*/ 174 w 579"/>
                <a:gd name="T11" fmla="*/ 42 h 90"/>
                <a:gd name="T12" fmla="*/ 168 w 579"/>
                <a:gd name="T13" fmla="*/ 44 h 90"/>
                <a:gd name="T14" fmla="*/ 173 w 579"/>
                <a:gd name="T15" fmla="*/ 41 h 90"/>
                <a:gd name="T16" fmla="*/ 188 w 579"/>
                <a:gd name="T17" fmla="*/ 45 h 90"/>
                <a:gd name="T18" fmla="*/ 254 w 579"/>
                <a:gd name="T19" fmla="*/ 51 h 90"/>
                <a:gd name="T20" fmla="*/ 240 w 579"/>
                <a:gd name="T21" fmla="*/ 42 h 90"/>
                <a:gd name="T22" fmla="*/ 228 w 579"/>
                <a:gd name="T23" fmla="*/ 50 h 90"/>
                <a:gd name="T24" fmla="*/ 240 w 579"/>
                <a:gd name="T25" fmla="*/ 54 h 90"/>
                <a:gd name="T26" fmla="*/ 236 w 579"/>
                <a:gd name="T27" fmla="*/ 62 h 90"/>
                <a:gd name="T28" fmla="*/ 218 w 579"/>
                <a:gd name="T29" fmla="*/ 50 h 90"/>
                <a:gd name="T30" fmla="*/ 218 w 579"/>
                <a:gd name="T31" fmla="*/ 54 h 90"/>
                <a:gd name="T32" fmla="*/ 206 w 579"/>
                <a:gd name="T33" fmla="*/ 57 h 90"/>
                <a:gd name="T34" fmla="*/ 204 w 579"/>
                <a:gd name="T35" fmla="*/ 53 h 90"/>
                <a:gd name="T36" fmla="*/ 200 w 579"/>
                <a:gd name="T37" fmla="*/ 56 h 90"/>
                <a:gd name="T38" fmla="*/ 215 w 579"/>
                <a:gd name="T39" fmla="*/ 63 h 90"/>
                <a:gd name="T40" fmla="*/ 209 w 579"/>
                <a:gd name="T41" fmla="*/ 68 h 90"/>
                <a:gd name="T42" fmla="*/ 209 w 579"/>
                <a:gd name="T43" fmla="*/ 71 h 90"/>
                <a:gd name="T44" fmla="*/ 215 w 579"/>
                <a:gd name="T45" fmla="*/ 72 h 90"/>
                <a:gd name="T46" fmla="*/ 213 w 579"/>
                <a:gd name="T47" fmla="*/ 78 h 90"/>
                <a:gd name="T48" fmla="*/ 210 w 579"/>
                <a:gd name="T49" fmla="*/ 81 h 90"/>
                <a:gd name="T50" fmla="*/ 194 w 579"/>
                <a:gd name="T51" fmla="*/ 72 h 90"/>
                <a:gd name="T52" fmla="*/ 180 w 579"/>
                <a:gd name="T53" fmla="*/ 74 h 90"/>
                <a:gd name="T54" fmla="*/ 162 w 579"/>
                <a:gd name="T55" fmla="*/ 66 h 90"/>
                <a:gd name="T56" fmla="*/ 162 w 579"/>
                <a:gd name="T57" fmla="*/ 74 h 90"/>
                <a:gd name="T58" fmla="*/ 152 w 579"/>
                <a:gd name="T59" fmla="*/ 62 h 90"/>
                <a:gd name="T60" fmla="*/ 141 w 579"/>
                <a:gd name="T61" fmla="*/ 72 h 90"/>
                <a:gd name="T62" fmla="*/ 144 w 579"/>
                <a:gd name="T63" fmla="*/ 59 h 90"/>
                <a:gd name="T64" fmla="*/ 141 w 579"/>
                <a:gd name="T65" fmla="*/ 50 h 90"/>
                <a:gd name="T66" fmla="*/ 149 w 579"/>
                <a:gd name="T67" fmla="*/ 65 h 90"/>
                <a:gd name="T68" fmla="*/ 173 w 579"/>
                <a:gd name="T69" fmla="*/ 63 h 90"/>
                <a:gd name="T70" fmla="*/ 156 w 579"/>
                <a:gd name="T71" fmla="*/ 56 h 90"/>
                <a:gd name="T72" fmla="*/ 174 w 579"/>
                <a:gd name="T73" fmla="*/ 51 h 90"/>
                <a:gd name="T74" fmla="*/ 188 w 579"/>
                <a:gd name="T75" fmla="*/ 60 h 90"/>
                <a:gd name="T76" fmla="*/ 177 w 579"/>
                <a:gd name="T77" fmla="*/ 50 h 90"/>
                <a:gd name="T78" fmla="*/ 167 w 579"/>
                <a:gd name="T79" fmla="*/ 39 h 90"/>
                <a:gd name="T80" fmla="*/ 120 w 579"/>
                <a:gd name="T81" fmla="*/ 47 h 90"/>
                <a:gd name="T82" fmla="*/ 57 w 579"/>
                <a:gd name="T83" fmla="*/ 44 h 90"/>
                <a:gd name="T84" fmla="*/ 17 w 579"/>
                <a:gd name="T85" fmla="*/ 47 h 90"/>
                <a:gd name="T86" fmla="*/ 24 w 579"/>
                <a:gd name="T87" fmla="*/ 24 h 90"/>
                <a:gd name="T88" fmla="*/ 161 w 579"/>
                <a:gd name="T89" fmla="*/ 23 h 90"/>
                <a:gd name="T90" fmla="*/ 266 w 579"/>
                <a:gd name="T91" fmla="*/ 18 h 90"/>
                <a:gd name="T92" fmla="*/ 339 w 579"/>
                <a:gd name="T93" fmla="*/ 12 h 90"/>
                <a:gd name="T94" fmla="*/ 434 w 579"/>
                <a:gd name="T95" fmla="*/ 9 h 90"/>
                <a:gd name="T96" fmla="*/ 504 w 579"/>
                <a:gd name="T97" fmla="*/ 5 h 90"/>
                <a:gd name="T98" fmla="*/ 524 w 579"/>
                <a:gd name="T99" fmla="*/ 0 h 90"/>
                <a:gd name="T100" fmla="*/ 578 w 579"/>
                <a:gd name="T101" fmla="*/ 5 h 90"/>
                <a:gd name="T102" fmla="*/ 579 w 579"/>
                <a:gd name="T103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9" h="90">
                  <a:moveTo>
                    <a:pt x="579" y="24"/>
                  </a:moveTo>
                  <a:cubicBezTo>
                    <a:pt x="550" y="19"/>
                    <a:pt x="520" y="27"/>
                    <a:pt x="491" y="27"/>
                  </a:cubicBezTo>
                  <a:cubicBezTo>
                    <a:pt x="448" y="28"/>
                    <a:pt x="410" y="30"/>
                    <a:pt x="369" y="35"/>
                  </a:cubicBezTo>
                  <a:cubicBezTo>
                    <a:pt x="355" y="28"/>
                    <a:pt x="338" y="31"/>
                    <a:pt x="324" y="38"/>
                  </a:cubicBezTo>
                  <a:cubicBezTo>
                    <a:pt x="305" y="32"/>
                    <a:pt x="271" y="38"/>
                    <a:pt x="251" y="39"/>
                  </a:cubicBezTo>
                  <a:cubicBezTo>
                    <a:pt x="228" y="44"/>
                    <a:pt x="198" y="41"/>
                    <a:pt x="174" y="42"/>
                  </a:cubicBezTo>
                  <a:cubicBezTo>
                    <a:pt x="172" y="43"/>
                    <a:pt x="169" y="45"/>
                    <a:pt x="168" y="44"/>
                  </a:cubicBezTo>
                  <a:cubicBezTo>
                    <a:pt x="167" y="43"/>
                    <a:pt x="171" y="41"/>
                    <a:pt x="173" y="41"/>
                  </a:cubicBezTo>
                  <a:cubicBezTo>
                    <a:pt x="178" y="41"/>
                    <a:pt x="183" y="45"/>
                    <a:pt x="188" y="45"/>
                  </a:cubicBezTo>
                  <a:cubicBezTo>
                    <a:pt x="202" y="44"/>
                    <a:pt x="294" y="44"/>
                    <a:pt x="254" y="51"/>
                  </a:cubicBezTo>
                  <a:cubicBezTo>
                    <a:pt x="250" y="46"/>
                    <a:pt x="246" y="44"/>
                    <a:pt x="240" y="42"/>
                  </a:cubicBezTo>
                  <a:cubicBezTo>
                    <a:pt x="234" y="45"/>
                    <a:pt x="231" y="43"/>
                    <a:pt x="228" y="50"/>
                  </a:cubicBezTo>
                  <a:cubicBezTo>
                    <a:pt x="234" y="51"/>
                    <a:pt x="244" y="46"/>
                    <a:pt x="240" y="54"/>
                  </a:cubicBezTo>
                  <a:cubicBezTo>
                    <a:pt x="249" y="58"/>
                    <a:pt x="241" y="58"/>
                    <a:pt x="236" y="62"/>
                  </a:cubicBezTo>
                  <a:cubicBezTo>
                    <a:pt x="230" y="58"/>
                    <a:pt x="224" y="54"/>
                    <a:pt x="218" y="50"/>
                  </a:cubicBezTo>
                  <a:cubicBezTo>
                    <a:pt x="208" y="52"/>
                    <a:pt x="215" y="50"/>
                    <a:pt x="218" y="54"/>
                  </a:cubicBezTo>
                  <a:cubicBezTo>
                    <a:pt x="226" y="64"/>
                    <a:pt x="206" y="57"/>
                    <a:pt x="206" y="57"/>
                  </a:cubicBezTo>
                  <a:cubicBezTo>
                    <a:pt x="205" y="56"/>
                    <a:pt x="205" y="53"/>
                    <a:pt x="204" y="53"/>
                  </a:cubicBezTo>
                  <a:cubicBezTo>
                    <a:pt x="202" y="53"/>
                    <a:pt x="200" y="54"/>
                    <a:pt x="200" y="56"/>
                  </a:cubicBezTo>
                  <a:cubicBezTo>
                    <a:pt x="200" y="61"/>
                    <a:pt x="212" y="63"/>
                    <a:pt x="215" y="63"/>
                  </a:cubicBezTo>
                  <a:cubicBezTo>
                    <a:pt x="210" y="65"/>
                    <a:pt x="199" y="64"/>
                    <a:pt x="209" y="68"/>
                  </a:cubicBezTo>
                  <a:cubicBezTo>
                    <a:pt x="215" y="63"/>
                    <a:pt x="218" y="68"/>
                    <a:pt x="209" y="71"/>
                  </a:cubicBezTo>
                  <a:cubicBezTo>
                    <a:pt x="211" y="71"/>
                    <a:pt x="214" y="70"/>
                    <a:pt x="215" y="72"/>
                  </a:cubicBezTo>
                  <a:cubicBezTo>
                    <a:pt x="216" y="74"/>
                    <a:pt x="213" y="76"/>
                    <a:pt x="213" y="78"/>
                  </a:cubicBezTo>
                  <a:cubicBezTo>
                    <a:pt x="213" y="84"/>
                    <a:pt x="219" y="85"/>
                    <a:pt x="210" y="81"/>
                  </a:cubicBezTo>
                  <a:cubicBezTo>
                    <a:pt x="208" y="69"/>
                    <a:pt x="207" y="71"/>
                    <a:pt x="194" y="72"/>
                  </a:cubicBezTo>
                  <a:cubicBezTo>
                    <a:pt x="206" y="81"/>
                    <a:pt x="183" y="75"/>
                    <a:pt x="180" y="74"/>
                  </a:cubicBezTo>
                  <a:cubicBezTo>
                    <a:pt x="173" y="75"/>
                    <a:pt x="169" y="70"/>
                    <a:pt x="162" y="66"/>
                  </a:cubicBezTo>
                  <a:cubicBezTo>
                    <a:pt x="155" y="69"/>
                    <a:pt x="154" y="71"/>
                    <a:pt x="162" y="74"/>
                  </a:cubicBezTo>
                  <a:cubicBezTo>
                    <a:pt x="159" y="69"/>
                    <a:pt x="157" y="66"/>
                    <a:pt x="152" y="62"/>
                  </a:cubicBezTo>
                  <a:cubicBezTo>
                    <a:pt x="145" y="63"/>
                    <a:pt x="143" y="65"/>
                    <a:pt x="141" y="72"/>
                  </a:cubicBezTo>
                  <a:cubicBezTo>
                    <a:pt x="139" y="90"/>
                    <a:pt x="146" y="74"/>
                    <a:pt x="144" y="59"/>
                  </a:cubicBezTo>
                  <a:cubicBezTo>
                    <a:pt x="152" y="54"/>
                    <a:pt x="149" y="51"/>
                    <a:pt x="141" y="50"/>
                  </a:cubicBezTo>
                  <a:cubicBezTo>
                    <a:pt x="145" y="58"/>
                    <a:pt x="146" y="53"/>
                    <a:pt x="149" y="65"/>
                  </a:cubicBezTo>
                  <a:cubicBezTo>
                    <a:pt x="159" y="62"/>
                    <a:pt x="162" y="62"/>
                    <a:pt x="173" y="63"/>
                  </a:cubicBezTo>
                  <a:cubicBezTo>
                    <a:pt x="182" y="56"/>
                    <a:pt x="162" y="57"/>
                    <a:pt x="156" y="56"/>
                  </a:cubicBezTo>
                  <a:cubicBezTo>
                    <a:pt x="162" y="54"/>
                    <a:pt x="168" y="54"/>
                    <a:pt x="174" y="51"/>
                  </a:cubicBezTo>
                  <a:cubicBezTo>
                    <a:pt x="191" y="55"/>
                    <a:pt x="176" y="65"/>
                    <a:pt x="188" y="60"/>
                  </a:cubicBezTo>
                  <a:cubicBezTo>
                    <a:pt x="186" y="53"/>
                    <a:pt x="184" y="51"/>
                    <a:pt x="177" y="50"/>
                  </a:cubicBezTo>
                  <a:cubicBezTo>
                    <a:pt x="169" y="46"/>
                    <a:pt x="168" y="50"/>
                    <a:pt x="167" y="39"/>
                  </a:cubicBezTo>
                  <a:cubicBezTo>
                    <a:pt x="152" y="48"/>
                    <a:pt x="140" y="46"/>
                    <a:pt x="120" y="47"/>
                  </a:cubicBezTo>
                  <a:cubicBezTo>
                    <a:pt x="104" y="49"/>
                    <a:pt x="72" y="43"/>
                    <a:pt x="57" y="44"/>
                  </a:cubicBezTo>
                  <a:cubicBezTo>
                    <a:pt x="40" y="44"/>
                    <a:pt x="22" y="50"/>
                    <a:pt x="17" y="47"/>
                  </a:cubicBezTo>
                  <a:cubicBezTo>
                    <a:pt x="12" y="44"/>
                    <a:pt x="0" y="28"/>
                    <a:pt x="24" y="24"/>
                  </a:cubicBezTo>
                  <a:cubicBezTo>
                    <a:pt x="48" y="20"/>
                    <a:pt x="121" y="24"/>
                    <a:pt x="161" y="23"/>
                  </a:cubicBezTo>
                  <a:cubicBezTo>
                    <a:pt x="191" y="14"/>
                    <a:pt x="233" y="20"/>
                    <a:pt x="266" y="18"/>
                  </a:cubicBezTo>
                  <a:cubicBezTo>
                    <a:pt x="288" y="14"/>
                    <a:pt x="316" y="13"/>
                    <a:pt x="339" y="12"/>
                  </a:cubicBezTo>
                  <a:cubicBezTo>
                    <a:pt x="371" y="11"/>
                    <a:pt x="434" y="9"/>
                    <a:pt x="434" y="9"/>
                  </a:cubicBezTo>
                  <a:cubicBezTo>
                    <a:pt x="458" y="5"/>
                    <a:pt x="479" y="6"/>
                    <a:pt x="504" y="5"/>
                  </a:cubicBezTo>
                  <a:cubicBezTo>
                    <a:pt x="511" y="2"/>
                    <a:pt x="517" y="3"/>
                    <a:pt x="524" y="0"/>
                  </a:cubicBezTo>
                  <a:cubicBezTo>
                    <a:pt x="542" y="4"/>
                    <a:pt x="560" y="1"/>
                    <a:pt x="578" y="5"/>
                  </a:cubicBezTo>
                  <a:cubicBezTo>
                    <a:pt x="579" y="23"/>
                    <a:pt x="579" y="17"/>
                    <a:pt x="579" y="2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92" name="Freeform 1020"/>
            <p:cNvSpPr>
              <a:spLocks/>
            </p:cNvSpPr>
            <p:nvPr/>
          </p:nvSpPr>
          <p:spPr bwMode="auto">
            <a:xfrm>
              <a:off x="1457" y="3080"/>
              <a:ext cx="63" cy="37"/>
            </a:xfrm>
            <a:custGeom>
              <a:avLst/>
              <a:gdLst>
                <a:gd name="T0" fmla="*/ 107 w 129"/>
                <a:gd name="T1" fmla="*/ 0 h 76"/>
                <a:gd name="T2" fmla="*/ 89 w 129"/>
                <a:gd name="T3" fmla="*/ 4 h 76"/>
                <a:gd name="T4" fmla="*/ 12 w 129"/>
                <a:gd name="T5" fmla="*/ 7 h 76"/>
                <a:gd name="T6" fmla="*/ 17 w 129"/>
                <a:gd name="T7" fmla="*/ 9 h 76"/>
                <a:gd name="T8" fmla="*/ 12 w 129"/>
                <a:gd name="T9" fmla="*/ 10 h 76"/>
                <a:gd name="T10" fmla="*/ 18 w 129"/>
                <a:gd name="T11" fmla="*/ 12 h 76"/>
                <a:gd name="T12" fmla="*/ 15 w 129"/>
                <a:gd name="T13" fmla="*/ 16 h 76"/>
                <a:gd name="T14" fmla="*/ 6 w 129"/>
                <a:gd name="T15" fmla="*/ 22 h 76"/>
                <a:gd name="T16" fmla="*/ 6 w 129"/>
                <a:gd name="T17" fmla="*/ 22 h 76"/>
                <a:gd name="T18" fmla="*/ 11 w 129"/>
                <a:gd name="T19" fmla="*/ 18 h 76"/>
                <a:gd name="T20" fmla="*/ 14 w 129"/>
                <a:gd name="T21" fmla="*/ 13 h 76"/>
                <a:gd name="T22" fmla="*/ 17 w 129"/>
                <a:gd name="T23" fmla="*/ 19 h 76"/>
                <a:gd name="T24" fmla="*/ 17 w 129"/>
                <a:gd name="T25" fmla="*/ 24 h 76"/>
                <a:gd name="T26" fmla="*/ 15 w 129"/>
                <a:gd name="T27" fmla="*/ 30 h 76"/>
                <a:gd name="T28" fmla="*/ 18 w 129"/>
                <a:gd name="T29" fmla="*/ 25 h 76"/>
                <a:gd name="T30" fmla="*/ 29 w 129"/>
                <a:gd name="T31" fmla="*/ 16 h 76"/>
                <a:gd name="T32" fmla="*/ 33 w 129"/>
                <a:gd name="T33" fmla="*/ 19 h 76"/>
                <a:gd name="T34" fmla="*/ 27 w 129"/>
                <a:gd name="T35" fmla="*/ 27 h 76"/>
                <a:gd name="T36" fmla="*/ 35 w 129"/>
                <a:gd name="T37" fmla="*/ 19 h 76"/>
                <a:gd name="T38" fmla="*/ 18 w 129"/>
                <a:gd name="T39" fmla="*/ 34 h 76"/>
                <a:gd name="T40" fmla="*/ 5 w 129"/>
                <a:gd name="T41" fmla="*/ 40 h 76"/>
                <a:gd name="T42" fmla="*/ 2 w 129"/>
                <a:gd name="T43" fmla="*/ 45 h 76"/>
                <a:gd name="T44" fmla="*/ 3 w 129"/>
                <a:gd name="T45" fmla="*/ 40 h 76"/>
                <a:gd name="T46" fmla="*/ 9 w 129"/>
                <a:gd name="T47" fmla="*/ 42 h 76"/>
                <a:gd name="T48" fmla="*/ 29 w 129"/>
                <a:gd name="T49" fmla="*/ 43 h 76"/>
                <a:gd name="T50" fmla="*/ 50 w 129"/>
                <a:gd name="T51" fmla="*/ 40 h 76"/>
                <a:gd name="T52" fmla="*/ 54 w 129"/>
                <a:gd name="T53" fmla="*/ 43 h 76"/>
                <a:gd name="T54" fmla="*/ 95 w 129"/>
                <a:gd name="T55" fmla="*/ 43 h 76"/>
                <a:gd name="T56" fmla="*/ 101 w 129"/>
                <a:gd name="T57" fmla="*/ 13 h 76"/>
                <a:gd name="T58" fmla="*/ 107 w 129"/>
                <a:gd name="T5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9" h="76">
                  <a:moveTo>
                    <a:pt x="107" y="0"/>
                  </a:moveTo>
                  <a:cubicBezTo>
                    <a:pt x="100" y="1"/>
                    <a:pt x="96" y="3"/>
                    <a:pt x="89" y="4"/>
                  </a:cubicBezTo>
                  <a:cubicBezTo>
                    <a:pt x="67" y="17"/>
                    <a:pt x="38" y="7"/>
                    <a:pt x="12" y="7"/>
                  </a:cubicBezTo>
                  <a:cubicBezTo>
                    <a:pt x="14" y="8"/>
                    <a:pt x="17" y="7"/>
                    <a:pt x="17" y="9"/>
                  </a:cubicBezTo>
                  <a:cubicBezTo>
                    <a:pt x="17" y="11"/>
                    <a:pt x="11" y="8"/>
                    <a:pt x="12" y="10"/>
                  </a:cubicBezTo>
                  <a:cubicBezTo>
                    <a:pt x="13" y="12"/>
                    <a:pt x="16" y="11"/>
                    <a:pt x="18" y="12"/>
                  </a:cubicBezTo>
                  <a:cubicBezTo>
                    <a:pt x="17" y="13"/>
                    <a:pt x="16" y="15"/>
                    <a:pt x="15" y="16"/>
                  </a:cubicBezTo>
                  <a:lnTo>
                    <a:pt x="6" y="22"/>
                  </a:lnTo>
                  <a:cubicBezTo>
                    <a:pt x="6" y="22"/>
                    <a:pt x="6" y="22"/>
                    <a:pt x="6" y="22"/>
                  </a:cubicBezTo>
                  <a:cubicBezTo>
                    <a:pt x="8" y="21"/>
                    <a:pt x="9" y="19"/>
                    <a:pt x="11" y="18"/>
                  </a:cubicBezTo>
                  <a:cubicBezTo>
                    <a:pt x="12" y="16"/>
                    <a:pt x="13" y="14"/>
                    <a:pt x="14" y="13"/>
                  </a:cubicBezTo>
                  <a:cubicBezTo>
                    <a:pt x="20" y="6"/>
                    <a:pt x="19" y="12"/>
                    <a:pt x="17" y="19"/>
                  </a:cubicBezTo>
                  <a:cubicBezTo>
                    <a:pt x="16" y="23"/>
                    <a:pt x="6" y="33"/>
                    <a:pt x="17" y="24"/>
                  </a:cubicBezTo>
                  <a:cubicBezTo>
                    <a:pt x="25" y="10"/>
                    <a:pt x="15" y="29"/>
                    <a:pt x="15" y="30"/>
                  </a:cubicBezTo>
                  <a:cubicBezTo>
                    <a:pt x="15" y="32"/>
                    <a:pt x="17" y="27"/>
                    <a:pt x="18" y="25"/>
                  </a:cubicBezTo>
                  <a:cubicBezTo>
                    <a:pt x="21" y="20"/>
                    <a:pt x="23" y="18"/>
                    <a:pt x="29" y="16"/>
                  </a:cubicBezTo>
                  <a:cubicBezTo>
                    <a:pt x="30" y="17"/>
                    <a:pt x="33" y="17"/>
                    <a:pt x="33" y="19"/>
                  </a:cubicBezTo>
                  <a:cubicBezTo>
                    <a:pt x="33" y="22"/>
                    <a:pt x="24" y="27"/>
                    <a:pt x="27" y="27"/>
                  </a:cubicBezTo>
                  <a:cubicBezTo>
                    <a:pt x="31" y="27"/>
                    <a:pt x="32" y="21"/>
                    <a:pt x="35" y="19"/>
                  </a:cubicBezTo>
                  <a:cubicBezTo>
                    <a:pt x="48" y="25"/>
                    <a:pt x="23" y="34"/>
                    <a:pt x="18" y="34"/>
                  </a:cubicBezTo>
                  <a:cubicBezTo>
                    <a:pt x="13" y="36"/>
                    <a:pt x="9" y="37"/>
                    <a:pt x="5" y="40"/>
                  </a:cubicBezTo>
                  <a:cubicBezTo>
                    <a:pt x="4" y="42"/>
                    <a:pt x="4" y="45"/>
                    <a:pt x="2" y="45"/>
                  </a:cubicBezTo>
                  <a:cubicBezTo>
                    <a:pt x="0" y="45"/>
                    <a:pt x="1" y="41"/>
                    <a:pt x="3" y="40"/>
                  </a:cubicBezTo>
                  <a:cubicBezTo>
                    <a:pt x="5" y="39"/>
                    <a:pt x="7" y="42"/>
                    <a:pt x="9" y="42"/>
                  </a:cubicBezTo>
                  <a:cubicBezTo>
                    <a:pt x="16" y="43"/>
                    <a:pt x="22" y="43"/>
                    <a:pt x="29" y="43"/>
                  </a:cubicBezTo>
                  <a:cubicBezTo>
                    <a:pt x="36" y="37"/>
                    <a:pt x="40" y="39"/>
                    <a:pt x="50" y="40"/>
                  </a:cubicBezTo>
                  <a:cubicBezTo>
                    <a:pt x="51" y="41"/>
                    <a:pt x="52" y="43"/>
                    <a:pt x="54" y="43"/>
                  </a:cubicBezTo>
                  <a:cubicBezTo>
                    <a:pt x="129" y="46"/>
                    <a:pt x="70" y="76"/>
                    <a:pt x="95" y="43"/>
                  </a:cubicBezTo>
                  <a:cubicBezTo>
                    <a:pt x="103" y="38"/>
                    <a:pt x="99" y="20"/>
                    <a:pt x="101" y="13"/>
                  </a:cubicBezTo>
                  <a:cubicBezTo>
                    <a:pt x="103" y="6"/>
                    <a:pt x="106" y="3"/>
                    <a:pt x="107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93" name="Freeform 1021"/>
            <p:cNvSpPr>
              <a:spLocks/>
            </p:cNvSpPr>
            <p:nvPr/>
          </p:nvSpPr>
          <p:spPr bwMode="auto">
            <a:xfrm>
              <a:off x="1490" y="3194"/>
              <a:ext cx="60" cy="37"/>
            </a:xfrm>
            <a:custGeom>
              <a:avLst/>
              <a:gdLst>
                <a:gd name="T0" fmla="*/ 120 w 122"/>
                <a:gd name="T1" fmla="*/ 61 h 75"/>
                <a:gd name="T2" fmla="*/ 103 w 122"/>
                <a:gd name="T3" fmla="*/ 63 h 75"/>
                <a:gd name="T4" fmla="*/ 84 w 122"/>
                <a:gd name="T5" fmla="*/ 52 h 75"/>
                <a:gd name="T6" fmla="*/ 67 w 122"/>
                <a:gd name="T7" fmla="*/ 46 h 75"/>
                <a:gd name="T8" fmla="*/ 52 w 122"/>
                <a:gd name="T9" fmla="*/ 37 h 75"/>
                <a:gd name="T10" fmla="*/ 37 w 122"/>
                <a:gd name="T11" fmla="*/ 34 h 75"/>
                <a:gd name="T12" fmla="*/ 25 w 122"/>
                <a:gd name="T13" fmla="*/ 22 h 75"/>
                <a:gd name="T14" fmla="*/ 10 w 122"/>
                <a:gd name="T15" fmla="*/ 21 h 75"/>
                <a:gd name="T16" fmla="*/ 3 w 122"/>
                <a:gd name="T17" fmla="*/ 12 h 75"/>
                <a:gd name="T18" fmla="*/ 16 w 122"/>
                <a:gd name="T19" fmla="*/ 16 h 75"/>
                <a:gd name="T20" fmla="*/ 51 w 122"/>
                <a:gd name="T21" fmla="*/ 25 h 75"/>
                <a:gd name="T22" fmla="*/ 63 w 122"/>
                <a:gd name="T23" fmla="*/ 37 h 75"/>
                <a:gd name="T24" fmla="*/ 84 w 122"/>
                <a:gd name="T25" fmla="*/ 46 h 75"/>
                <a:gd name="T26" fmla="*/ 99 w 122"/>
                <a:gd name="T27" fmla="*/ 52 h 75"/>
                <a:gd name="T28" fmla="*/ 117 w 122"/>
                <a:gd name="T29" fmla="*/ 58 h 75"/>
                <a:gd name="T30" fmla="*/ 120 w 122"/>
                <a:gd name="T31" fmla="*/ 6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2" h="75">
                  <a:moveTo>
                    <a:pt x="120" y="61"/>
                  </a:moveTo>
                  <a:cubicBezTo>
                    <a:pt x="115" y="75"/>
                    <a:pt x="112" y="64"/>
                    <a:pt x="103" y="63"/>
                  </a:cubicBezTo>
                  <a:cubicBezTo>
                    <a:pt x="97" y="59"/>
                    <a:pt x="90" y="57"/>
                    <a:pt x="84" y="52"/>
                  </a:cubicBezTo>
                  <a:cubicBezTo>
                    <a:pt x="77" y="56"/>
                    <a:pt x="75" y="49"/>
                    <a:pt x="67" y="46"/>
                  </a:cubicBezTo>
                  <a:cubicBezTo>
                    <a:pt x="62" y="40"/>
                    <a:pt x="60" y="39"/>
                    <a:pt x="52" y="37"/>
                  </a:cubicBezTo>
                  <a:cubicBezTo>
                    <a:pt x="46" y="33"/>
                    <a:pt x="44" y="36"/>
                    <a:pt x="37" y="34"/>
                  </a:cubicBezTo>
                  <a:cubicBezTo>
                    <a:pt x="31" y="26"/>
                    <a:pt x="23" y="34"/>
                    <a:pt x="25" y="22"/>
                  </a:cubicBezTo>
                  <a:cubicBezTo>
                    <a:pt x="20" y="16"/>
                    <a:pt x="17" y="19"/>
                    <a:pt x="10" y="21"/>
                  </a:cubicBezTo>
                  <a:cubicBezTo>
                    <a:pt x="5" y="18"/>
                    <a:pt x="0" y="19"/>
                    <a:pt x="3" y="12"/>
                  </a:cubicBezTo>
                  <a:cubicBezTo>
                    <a:pt x="5" y="0"/>
                    <a:pt x="8" y="15"/>
                    <a:pt x="16" y="16"/>
                  </a:cubicBezTo>
                  <a:cubicBezTo>
                    <a:pt x="32" y="22"/>
                    <a:pt x="29" y="24"/>
                    <a:pt x="51" y="25"/>
                  </a:cubicBezTo>
                  <a:cubicBezTo>
                    <a:pt x="60" y="28"/>
                    <a:pt x="58" y="30"/>
                    <a:pt x="63" y="37"/>
                  </a:cubicBezTo>
                  <a:cubicBezTo>
                    <a:pt x="65" y="48"/>
                    <a:pt x="73" y="45"/>
                    <a:pt x="84" y="46"/>
                  </a:cubicBezTo>
                  <a:cubicBezTo>
                    <a:pt x="89" y="50"/>
                    <a:pt x="93" y="51"/>
                    <a:pt x="99" y="52"/>
                  </a:cubicBezTo>
                  <a:cubicBezTo>
                    <a:pt x="105" y="55"/>
                    <a:pt x="111" y="57"/>
                    <a:pt x="117" y="58"/>
                  </a:cubicBezTo>
                  <a:cubicBezTo>
                    <a:pt x="122" y="62"/>
                    <a:pt x="120" y="73"/>
                    <a:pt x="120" y="61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94" name="Freeform 1022"/>
            <p:cNvSpPr>
              <a:spLocks/>
            </p:cNvSpPr>
            <p:nvPr/>
          </p:nvSpPr>
          <p:spPr bwMode="auto">
            <a:xfrm>
              <a:off x="1490" y="3205"/>
              <a:ext cx="58" cy="32"/>
            </a:xfrm>
            <a:custGeom>
              <a:avLst/>
              <a:gdLst>
                <a:gd name="T0" fmla="*/ 118 w 118"/>
                <a:gd name="T1" fmla="*/ 56 h 67"/>
                <a:gd name="T2" fmla="*/ 109 w 118"/>
                <a:gd name="T3" fmla="*/ 56 h 67"/>
                <a:gd name="T4" fmla="*/ 85 w 118"/>
                <a:gd name="T5" fmla="*/ 44 h 67"/>
                <a:gd name="T6" fmla="*/ 61 w 118"/>
                <a:gd name="T7" fmla="*/ 32 h 67"/>
                <a:gd name="T8" fmla="*/ 48 w 118"/>
                <a:gd name="T9" fmla="*/ 27 h 67"/>
                <a:gd name="T10" fmla="*/ 34 w 118"/>
                <a:gd name="T11" fmla="*/ 20 h 67"/>
                <a:gd name="T12" fmla="*/ 1 w 118"/>
                <a:gd name="T13" fmla="*/ 9 h 67"/>
                <a:gd name="T14" fmla="*/ 21 w 118"/>
                <a:gd name="T15" fmla="*/ 9 h 67"/>
                <a:gd name="T16" fmla="*/ 39 w 118"/>
                <a:gd name="T17" fmla="*/ 15 h 67"/>
                <a:gd name="T18" fmla="*/ 48 w 118"/>
                <a:gd name="T19" fmla="*/ 23 h 67"/>
                <a:gd name="T20" fmla="*/ 75 w 118"/>
                <a:gd name="T21" fmla="*/ 29 h 67"/>
                <a:gd name="T22" fmla="*/ 87 w 118"/>
                <a:gd name="T23" fmla="*/ 35 h 67"/>
                <a:gd name="T24" fmla="*/ 102 w 118"/>
                <a:gd name="T25" fmla="*/ 45 h 67"/>
                <a:gd name="T26" fmla="*/ 118 w 118"/>
                <a:gd name="T2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67">
                  <a:moveTo>
                    <a:pt x="118" y="56"/>
                  </a:moveTo>
                  <a:cubicBezTo>
                    <a:pt x="116" y="67"/>
                    <a:pt x="117" y="58"/>
                    <a:pt x="109" y="56"/>
                  </a:cubicBezTo>
                  <a:cubicBezTo>
                    <a:pt x="100" y="51"/>
                    <a:pt x="96" y="46"/>
                    <a:pt x="85" y="44"/>
                  </a:cubicBezTo>
                  <a:cubicBezTo>
                    <a:pt x="77" y="40"/>
                    <a:pt x="70" y="34"/>
                    <a:pt x="61" y="32"/>
                  </a:cubicBezTo>
                  <a:cubicBezTo>
                    <a:pt x="57" y="30"/>
                    <a:pt x="52" y="29"/>
                    <a:pt x="48" y="27"/>
                  </a:cubicBezTo>
                  <a:cubicBezTo>
                    <a:pt x="44" y="21"/>
                    <a:pt x="41" y="21"/>
                    <a:pt x="34" y="20"/>
                  </a:cubicBezTo>
                  <a:cubicBezTo>
                    <a:pt x="25" y="13"/>
                    <a:pt x="12" y="13"/>
                    <a:pt x="1" y="9"/>
                  </a:cubicBezTo>
                  <a:cubicBezTo>
                    <a:pt x="0" y="0"/>
                    <a:pt x="0" y="8"/>
                    <a:pt x="21" y="9"/>
                  </a:cubicBezTo>
                  <a:cubicBezTo>
                    <a:pt x="26" y="13"/>
                    <a:pt x="39" y="15"/>
                    <a:pt x="39" y="15"/>
                  </a:cubicBezTo>
                  <a:cubicBezTo>
                    <a:pt x="41" y="23"/>
                    <a:pt x="40" y="24"/>
                    <a:pt x="48" y="23"/>
                  </a:cubicBezTo>
                  <a:cubicBezTo>
                    <a:pt x="57" y="25"/>
                    <a:pt x="66" y="27"/>
                    <a:pt x="75" y="29"/>
                  </a:cubicBezTo>
                  <a:cubicBezTo>
                    <a:pt x="87" y="23"/>
                    <a:pt x="70" y="38"/>
                    <a:pt x="87" y="35"/>
                  </a:cubicBezTo>
                  <a:cubicBezTo>
                    <a:pt x="94" y="44"/>
                    <a:pt x="86" y="44"/>
                    <a:pt x="102" y="45"/>
                  </a:cubicBezTo>
                  <a:cubicBezTo>
                    <a:pt x="104" y="55"/>
                    <a:pt x="114" y="49"/>
                    <a:pt x="118" y="56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95" name="Freeform 1023"/>
            <p:cNvSpPr>
              <a:spLocks/>
            </p:cNvSpPr>
            <p:nvPr/>
          </p:nvSpPr>
          <p:spPr bwMode="auto">
            <a:xfrm>
              <a:off x="1468" y="3286"/>
              <a:ext cx="75" cy="38"/>
            </a:xfrm>
            <a:custGeom>
              <a:avLst/>
              <a:gdLst>
                <a:gd name="T0" fmla="*/ 153 w 153"/>
                <a:gd name="T1" fmla="*/ 67 h 79"/>
                <a:gd name="T2" fmla="*/ 142 w 153"/>
                <a:gd name="T3" fmla="*/ 72 h 79"/>
                <a:gd name="T4" fmla="*/ 124 w 153"/>
                <a:gd name="T5" fmla="*/ 61 h 79"/>
                <a:gd name="T6" fmla="*/ 111 w 153"/>
                <a:gd name="T7" fmla="*/ 55 h 79"/>
                <a:gd name="T8" fmla="*/ 97 w 153"/>
                <a:gd name="T9" fmla="*/ 51 h 79"/>
                <a:gd name="T10" fmla="*/ 87 w 153"/>
                <a:gd name="T11" fmla="*/ 48 h 79"/>
                <a:gd name="T12" fmla="*/ 76 w 153"/>
                <a:gd name="T13" fmla="*/ 37 h 79"/>
                <a:gd name="T14" fmla="*/ 60 w 153"/>
                <a:gd name="T15" fmla="*/ 37 h 79"/>
                <a:gd name="T16" fmla="*/ 40 w 153"/>
                <a:gd name="T17" fmla="*/ 24 h 79"/>
                <a:gd name="T18" fmla="*/ 25 w 153"/>
                <a:gd name="T19" fmla="*/ 19 h 79"/>
                <a:gd name="T20" fmla="*/ 12 w 153"/>
                <a:gd name="T21" fmla="*/ 13 h 79"/>
                <a:gd name="T22" fmla="*/ 12 w 153"/>
                <a:gd name="T23" fmla="*/ 0 h 79"/>
                <a:gd name="T24" fmla="*/ 18 w 153"/>
                <a:gd name="T25" fmla="*/ 1 h 79"/>
                <a:gd name="T26" fmla="*/ 19 w 153"/>
                <a:gd name="T27" fmla="*/ 6 h 79"/>
                <a:gd name="T28" fmla="*/ 31 w 153"/>
                <a:gd name="T29" fmla="*/ 9 h 79"/>
                <a:gd name="T30" fmla="*/ 42 w 153"/>
                <a:gd name="T31" fmla="*/ 13 h 79"/>
                <a:gd name="T32" fmla="*/ 48 w 153"/>
                <a:gd name="T33" fmla="*/ 19 h 79"/>
                <a:gd name="T34" fmla="*/ 69 w 153"/>
                <a:gd name="T35" fmla="*/ 28 h 79"/>
                <a:gd name="T36" fmla="*/ 90 w 153"/>
                <a:gd name="T37" fmla="*/ 33 h 79"/>
                <a:gd name="T38" fmla="*/ 135 w 153"/>
                <a:gd name="T39" fmla="*/ 57 h 79"/>
                <a:gd name="T40" fmla="*/ 153 w 153"/>
                <a:gd name="T41" fmla="*/ 6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3" h="79">
                  <a:moveTo>
                    <a:pt x="153" y="67"/>
                  </a:moveTo>
                  <a:cubicBezTo>
                    <a:pt x="150" y="79"/>
                    <a:pt x="151" y="74"/>
                    <a:pt x="142" y="72"/>
                  </a:cubicBezTo>
                  <a:cubicBezTo>
                    <a:pt x="138" y="65"/>
                    <a:pt x="131" y="65"/>
                    <a:pt x="124" y="61"/>
                  </a:cubicBezTo>
                  <a:cubicBezTo>
                    <a:pt x="119" y="55"/>
                    <a:pt x="117" y="60"/>
                    <a:pt x="111" y="55"/>
                  </a:cubicBezTo>
                  <a:cubicBezTo>
                    <a:pt x="108" y="49"/>
                    <a:pt x="104" y="52"/>
                    <a:pt x="97" y="51"/>
                  </a:cubicBezTo>
                  <a:cubicBezTo>
                    <a:pt x="96" y="44"/>
                    <a:pt x="93" y="44"/>
                    <a:pt x="87" y="48"/>
                  </a:cubicBezTo>
                  <a:cubicBezTo>
                    <a:pt x="81" y="45"/>
                    <a:pt x="79" y="43"/>
                    <a:pt x="76" y="37"/>
                  </a:cubicBezTo>
                  <a:cubicBezTo>
                    <a:pt x="69" y="39"/>
                    <a:pt x="66" y="41"/>
                    <a:pt x="60" y="37"/>
                  </a:cubicBezTo>
                  <a:cubicBezTo>
                    <a:pt x="56" y="30"/>
                    <a:pt x="48" y="26"/>
                    <a:pt x="40" y="24"/>
                  </a:cubicBezTo>
                  <a:cubicBezTo>
                    <a:pt x="36" y="17"/>
                    <a:pt x="33" y="18"/>
                    <a:pt x="25" y="19"/>
                  </a:cubicBezTo>
                  <a:cubicBezTo>
                    <a:pt x="18" y="14"/>
                    <a:pt x="22" y="12"/>
                    <a:pt x="12" y="13"/>
                  </a:cubicBezTo>
                  <a:cubicBezTo>
                    <a:pt x="4" y="8"/>
                    <a:pt x="0" y="2"/>
                    <a:pt x="12" y="0"/>
                  </a:cubicBezTo>
                  <a:cubicBezTo>
                    <a:pt x="14" y="0"/>
                    <a:pt x="16" y="0"/>
                    <a:pt x="18" y="1"/>
                  </a:cubicBezTo>
                  <a:cubicBezTo>
                    <a:pt x="19" y="2"/>
                    <a:pt x="18" y="5"/>
                    <a:pt x="19" y="6"/>
                  </a:cubicBezTo>
                  <a:cubicBezTo>
                    <a:pt x="22" y="9"/>
                    <a:pt x="27" y="8"/>
                    <a:pt x="31" y="9"/>
                  </a:cubicBezTo>
                  <a:cubicBezTo>
                    <a:pt x="34" y="11"/>
                    <a:pt x="39" y="10"/>
                    <a:pt x="42" y="13"/>
                  </a:cubicBezTo>
                  <a:cubicBezTo>
                    <a:pt x="52" y="21"/>
                    <a:pt x="33" y="16"/>
                    <a:pt x="48" y="19"/>
                  </a:cubicBezTo>
                  <a:cubicBezTo>
                    <a:pt x="52" y="26"/>
                    <a:pt x="61" y="27"/>
                    <a:pt x="69" y="28"/>
                  </a:cubicBezTo>
                  <a:cubicBezTo>
                    <a:pt x="76" y="31"/>
                    <a:pt x="83" y="30"/>
                    <a:pt x="90" y="33"/>
                  </a:cubicBezTo>
                  <a:cubicBezTo>
                    <a:pt x="92" y="45"/>
                    <a:pt x="123" y="55"/>
                    <a:pt x="135" y="57"/>
                  </a:cubicBezTo>
                  <a:cubicBezTo>
                    <a:pt x="141" y="62"/>
                    <a:pt x="148" y="60"/>
                    <a:pt x="153" y="67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96" name="Freeform 0"/>
            <p:cNvSpPr>
              <a:spLocks/>
            </p:cNvSpPr>
            <p:nvPr/>
          </p:nvSpPr>
          <p:spPr bwMode="auto">
            <a:xfrm>
              <a:off x="1465" y="3288"/>
              <a:ext cx="82" cy="41"/>
            </a:xfrm>
            <a:custGeom>
              <a:avLst/>
              <a:gdLst>
                <a:gd name="T0" fmla="*/ 156 w 165"/>
                <a:gd name="T1" fmla="*/ 79 h 84"/>
                <a:gd name="T2" fmla="*/ 138 w 165"/>
                <a:gd name="T3" fmla="*/ 74 h 84"/>
                <a:gd name="T4" fmla="*/ 117 w 165"/>
                <a:gd name="T5" fmla="*/ 61 h 84"/>
                <a:gd name="T6" fmla="*/ 96 w 165"/>
                <a:gd name="T7" fmla="*/ 55 h 84"/>
                <a:gd name="T8" fmla="*/ 78 w 165"/>
                <a:gd name="T9" fmla="*/ 46 h 84"/>
                <a:gd name="T10" fmla="*/ 45 w 165"/>
                <a:gd name="T11" fmla="*/ 34 h 84"/>
                <a:gd name="T12" fmla="*/ 33 w 165"/>
                <a:gd name="T13" fmla="*/ 23 h 84"/>
                <a:gd name="T14" fmla="*/ 9 w 165"/>
                <a:gd name="T15" fmla="*/ 16 h 84"/>
                <a:gd name="T16" fmla="*/ 29 w 165"/>
                <a:gd name="T17" fmla="*/ 17 h 84"/>
                <a:gd name="T18" fmla="*/ 44 w 165"/>
                <a:gd name="T19" fmla="*/ 23 h 84"/>
                <a:gd name="T20" fmla="*/ 59 w 165"/>
                <a:gd name="T21" fmla="*/ 32 h 84"/>
                <a:gd name="T22" fmla="*/ 74 w 165"/>
                <a:gd name="T23" fmla="*/ 38 h 84"/>
                <a:gd name="T24" fmla="*/ 96 w 165"/>
                <a:gd name="T25" fmla="*/ 49 h 84"/>
                <a:gd name="T26" fmla="*/ 111 w 165"/>
                <a:gd name="T27" fmla="*/ 55 h 84"/>
                <a:gd name="T28" fmla="*/ 126 w 165"/>
                <a:gd name="T29" fmla="*/ 64 h 84"/>
                <a:gd name="T30" fmla="*/ 141 w 165"/>
                <a:gd name="T31" fmla="*/ 71 h 84"/>
                <a:gd name="T32" fmla="*/ 156 w 165"/>
                <a:gd name="T33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5" h="84">
                  <a:moveTo>
                    <a:pt x="156" y="79"/>
                  </a:moveTo>
                  <a:cubicBezTo>
                    <a:pt x="149" y="84"/>
                    <a:pt x="145" y="78"/>
                    <a:pt x="138" y="74"/>
                  </a:cubicBezTo>
                  <a:cubicBezTo>
                    <a:pt x="133" y="68"/>
                    <a:pt x="124" y="62"/>
                    <a:pt x="117" y="61"/>
                  </a:cubicBezTo>
                  <a:cubicBezTo>
                    <a:pt x="110" y="58"/>
                    <a:pt x="103" y="56"/>
                    <a:pt x="96" y="55"/>
                  </a:cubicBezTo>
                  <a:cubicBezTo>
                    <a:pt x="90" y="52"/>
                    <a:pt x="85" y="47"/>
                    <a:pt x="78" y="46"/>
                  </a:cubicBezTo>
                  <a:cubicBezTo>
                    <a:pt x="67" y="41"/>
                    <a:pt x="57" y="35"/>
                    <a:pt x="45" y="34"/>
                  </a:cubicBezTo>
                  <a:cubicBezTo>
                    <a:pt x="40" y="30"/>
                    <a:pt x="38" y="26"/>
                    <a:pt x="33" y="23"/>
                  </a:cubicBezTo>
                  <a:cubicBezTo>
                    <a:pt x="27" y="15"/>
                    <a:pt x="18" y="17"/>
                    <a:pt x="9" y="16"/>
                  </a:cubicBezTo>
                  <a:cubicBezTo>
                    <a:pt x="0" y="0"/>
                    <a:pt x="24" y="16"/>
                    <a:pt x="29" y="17"/>
                  </a:cubicBezTo>
                  <a:cubicBezTo>
                    <a:pt x="34" y="20"/>
                    <a:pt x="38" y="22"/>
                    <a:pt x="44" y="23"/>
                  </a:cubicBezTo>
                  <a:cubicBezTo>
                    <a:pt x="49" y="29"/>
                    <a:pt x="51" y="31"/>
                    <a:pt x="59" y="32"/>
                  </a:cubicBezTo>
                  <a:cubicBezTo>
                    <a:pt x="64" y="35"/>
                    <a:pt x="68" y="37"/>
                    <a:pt x="74" y="38"/>
                  </a:cubicBezTo>
                  <a:cubicBezTo>
                    <a:pt x="83" y="43"/>
                    <a:pt x="84" y="47"/>
                    <a:pt x="96" y="49"/>
                  </a:cubicBezTo>
                  <a:cubicBezTo>
                    <a:pt x="103" y="58"/>
                    <a:pt x="93" y="47"/>
                    <a:pt x="111" y="55"/>
                  </a:cubicBezTo>
                  <a:cubicBezTo>
                    <a:pt x="118" y="58"/>
                    <a:pt x="115" y="62"/>
                    <a:pt x="126" y="64"/>
                  </a:cubicBezTo>
                  <a:cubicBezTo>
                    <a:pt x="131" y="67"/>
                    <a:pt x="136" y="67"/>
                    <a:pt x="141" y="71"/>
                  </a:cubicBezTo>
                  <a:cubicBezTo>
                    <a:pt x="145" y="81"/>
                    <a:pt x="165" y="73"/>
                    <a:pt x="156" y="79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97" name="Freeform 1"/>
            <p:cNvSpPr>
              <a:spLocks/>
            </p:cNvSpPr>
            <p:nvPr/>
          </p:nvSpPr>
          <p:spPr bwMode="auto">
            <a:xfrm>
              <a:off x="1634" y="3278"/>
              <a:ext cx="75" cy="41"/>
            </a:xfrm>
            <a:custGeom>
              <a:avLst/>
              <a:gdLst>
                <a:gd name="T0" fmla="*/ 152 w 152"/>
                <a:gd name="T1" fmla="*/ 0 h 84"/>
                <a:gd name="T2" fmla="*/ 140 w 152"/>
                <a:gd name="T3" fmla="*/ 10 h 84"/>
                <a:gd name="T4" fmla="*/ 110 w 152"/>
                <a:gd name="T5" fmla="*/ 22 h 84"/>
                <a:gd name="T6" fmla="*/ 91 w 152"/>
                <a:gd name="T7" fmla="*/ 30 h 84"/>
                <a:gd name="T8" fmla="*/ 68 w 152"/>
                <a:gd name="T9" fmla="*/ 46 h 84"/>
                <a:gd name="T10" fmla="*/ 53 w 152"/>
                <a:gd name="T11" fmla="*/ 52 h 84"/>
                <a:gd name="T12" fmla="*/ 5 w 152"/>
                <a:gd name="T13" fmla="*/ 84 h 84"/>
                <a:gd name="T14" fmla="*/ 19 w 152"/>
                <a:gd name="T15" fmla="*/ 72 h 84"/>
                <a:gd name="T16" fmla="*/ 37 w 152"/>
                <a:gd name="T17" fmla="*/ 60 h 84"/>
                <a:gd name="T18" fmla="*/ 43 w 152"/>
                <a:gd name="T19" fmla="*/ 52 h 84"/>
                <a:gd name="T20" fmla="*/ 62 w 152"/>
                <a:gd name="T21" fmla="*/ 48 h 84"/>
                <a:gd name="T22" fmla="*/ 77 w 152"/>
                <a:gd name="T23" fmla="*/ 40 h 84"/>
                <a:gd name="T24" fmla="*/ 91 w 152"/>
                <a:gd name="T25" fmla="*/ 31 h 84"/>
                <a:gd name="T26" fmla="*/ 104 w 152"/>
                <a:gd name="T27" fmla="*/ 24 h 84"/>
                <a:gd name="T28" fmla="*/ 127 w 152"/>
                <a:gd name="T29" fmla="*/ 12 h 84"/>
                <a:gd name="T30" fmla="*/ 152 w 152"/>
                <a:gd name="T3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2" h="84">
                  <a:moveTo>
                    <a:pt x="152" y="0"/>
                  </a:moveTo>
                  <a:cubicBezTo>
                    <a:pt x="144" y="10"/>
                    <a:pt x="149" y="8"/>
                    <a:pt x="140" y="10"/>
                  </a:cubicBezTo>
                  <a:cubicBezTo>
                    <a:pt x="126" y="17"/>
                    <a:pt x="129" y="18"/>
                    <a:pt x="110" y="22"/>
                  </a:cubicBezTo>
                  <a:cubicBezTo>
                    <a:pt x="103" y="27"/>
                    <a:pt x="100" y="28"/>
                    <a:pt x="91" y="30"/>
                  </a:cubicBezTo>
                  <a:cubicBezTo>
                    <a:pt x="82" y="35"/>
                    <a:pt x="78" y="44"/>
                    <a:pt x="68" y="46"/>
                  </a:cubicBezTo>
                  <a:cubicBezTo>
                    <a:pt x="63" y="50"/>
                    <a:pt x="59" y="51"/>
                    <a:pt x="53" y="52"/>
                  </a:cubicBezTo>
                  <a:cubicBezTo>
                    <a:pt x="38" y="63"/>
                    <a:pt x="21" y="74"/>
                    <a:pt x="5" y="84"/>
                  </a:cubicBezTo>
                  <a:cubicBezTo>
                    <a:pt x="0" y="76"/>
                    <a:pt x="11" y="73"/>
                    <a:pt x="19" y="72"/>
                  </a:cubicBezTo>
                  <a:cubicBezTo>
                    <a:pt x="23" y="65"/>
                    <a:pt x="28" y="61"/>
                    <a:pt x="37" y="60"/>
                  </a:cubicBezTo>
                  <a:cubicBezTo>
                    <a:pt x="40" y="58"/>
                    <a:pt x="40" y="54"/>
                    <a:pt x="43" y="52"/>
                  </a:cubicBezTo>
                  <a:cubicBezTo>
                    <a:pt x="46" y="49"/>
                    <a:pt x="58" y="49"/>
                    <a:pt x="62" y="48"/>
                  </a:cubicBezTo>
                  <a:cubicBezTo>
                    <a:pt x="66" y="41"/>
                    <a:pt x="69" y="42"/>
                    <a:pt x="77" y="40"/>
                  </a:cubicBezTo>
                  <a:cubicBezTo>
                    <a:pt x="87" y="32"/>
                    <a:pt x="82" y="34"/>
                    <a:pt x="91" y="31"/>
                  </a:cubicBezTo>
                  <a:cubicBezTo>
                    <a:pt x="95" y="26"/>
                    <a:pt x="97" y="25"/>
                    <a:pt x="104" y="24"/>
                  </a:cubicBezTo>
                  <a:cubicBezTo>
                    <a:pt x="113" y="20"/>
                    <a:pt x="116" y="14"/>
                    <a:pt x="127" y="12"/>
                  </a:cubicBezTo>
                  <a:cubicBezTo>
                    <a:pt x="138" y="7"/>
                    <a:pt x="138" y="3"/>
                    <a:pt x="152" y="0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98" name="Freeform 2"/>
            <p:cNvSpPr>
              <a:spLocks/>
            </p:cNvSpPr>
            <p:nvPr/>
          </p:nvSpPr>
          <p:spPr bwMode="auto">
            <a:xfrm>
              <a:off x="1646" y="3377"/>
              <a:ext cx="48" cy="43"/>
            </a:xfrm>
            <a:custGeom>
              <a:avLst/>
              <a:gdLst>
                <a:gd name="T0" fmla="*/ 97 w 97"/>
                <a:gd name="T1" fmla="*/ 20 h 88"/>
                <a:gd name="T2" fmla="*/ 80 w 97"/>
                <a:gd name="T3" fmla="*/ 24 h 88"/>
                <a:gd name="T4" fmla="*/ 76 w 97"/>
                <a:gd name="T5" fmla="*/ 26 h 88"/>
                <a:gd name="T6" fmla="*/ 80 w 97"/>
                <a:gd name="T7" fmla="*/ 29 h 88"/>
                <a:gd name="T8" fmla="*/ 73 w 97"/>
                <a:gd name="T9" fmla="*/ 30 h 88"/>
                <a:gd name="T10" fmla="*/ 70 w 97"/>
                <a:gd name="T11" fmla="*/ 39 h 88"/>
                <a:gd name="T12" fmla="*/ 74 w 97"/>
                <a:gd name="T13" fmla="*/ 42 h 88"/>
                <a:gd name="T14" fmla="*/ 62 w 97"/>
                <a:gd name="T15" fmla="*/ 51 h 88"/>
                <a:gd name="T16" fmla="*/ 47 w 97"/>
                <a:gd name="T17" fmla="*/ 63 h 88"/>
                <a:gd name="T18" fmla="*/ 29 w 97"/>
                <a:gd name="T19" fmla="*/ 81 h 88"/>
                <a:gd name="T20" fmla="*/ 14 w 97"/>
                <a:gd name="T21" fmla="*/ 86 h 88"/>
                <a:gd name="T22" fmla="*/ 8 w 97"/>
                <a:gd name="T23" fmla="*/ 65 h 88"/>
                <a:gd name="T24" fmla="*/ 14 w 97"/>
                <a:gd name="T25" fmla="*/ 38 h 88"/>
                <a:gd name="T26" fmla="*/ 2 w 97"/>
                <a:gd name="T27" fmla="*/ 27 h 88"/>
                <a:gd name="T28" fmla="*/ 5 w 97"/>
                <a:gd name="T29" fmla="*/ 23 h 88"/>
                <a:gd name="T30" fmla="*/ 10 w 97"/>
                <a:gd name="T31" fmla="*/ 24 h 88"/>
                <a:gd name="T32" fmla="*/ 2 w 97"/>
                <a:gd name="T33" fmla="*/ 18 h 88"/>
                <a:gd name="T34" fmla="*/ 4 w 97"/>
                <a:gd name="T35" fmla="*/ 0 h 88"/>
                <a:gd name="T36" fmla="*/ 25 w 97"/>
                <a:gd name="T37" fmla="*/ 8 h 88"/>
                <a:gd name="T38" fmla="*/ 11 w 97"/>
                <a:gd name="T39" fmla="*/ 12 h 88"/>
                <a:gd name="T40" fmla="*/ 52 w 97"/>
                <a:gd name="T41" fmla="*/ 18 h 88"/>
                <a:gd name="T42" fmla="*/ 65 w 97"/>
                <a:gd name="T43" fmla="*/ 18 h 88"/>
                <a:gd name="T44" fmla="*/ 73 w 97"/>
                <a:gd name="T45" fmla="*/ 24 h 88"/>
                <a:gd name="T46" fmla="*/ 88 w 97"/>
                <a:gd name="T47" fmla="*/ 17 h 88"/>
                <a:gd name="T48" fmla="*/ 76 w 97"/>
                <a:gd name="T49" fmla="*/ 17 h 88"/>
                <a:gd name="T50" fmla="*/ 71 w 97"/>
                <a:gd name="T51" fmla="*/ 15 h 88"/>
                <a:gd name="T52" fmla="*/ 97 w 97"/>
                <a:gd name="T53" fmla="*/ 2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7" h="88">
                  <a:moveTo>
                    <a:pt x="97" y="20"/>
                  </a:moveTo>
                  <a:cubicBezTo>
                    <a:pt x="94" y="26"/>
                    <a:pt x="87" y="23"/>
                    <a:pt x="80" y="24"/>
                  </a:cubicBezTo>
                  <a:cubicBezTo>
                    <a:pt x="79" y="25"/>
                    <a:pt x="76" y="25"/>
                    <a:pt x="76" y="26"/>
                  </a:cubicBezTo>
                  <a:cubicBezTo>
                    <a:pt x="76" y="28"/>
                    <a:pt x="81" y="28"/>
                    <a:pt x="80" y="29"/>
                  </a:cubicBezTo>
                  <a:cubicBezTo>
                    <a:pt x="79" y="31"/>
                    <a:pt x="75" y="30"/>
                    <a:pt x="73" y="30"/>
                  </a:cubicBezTo>
                  <a:cubicBezTo>
                    <a:pt x="76" y="46"/>
                    <a:pt x="56" y="30"/>
                    <a:pt x="70" y="39"/>
                  </a:cubicBezTo>
                  <a:cubicBezTo>
                    <a:pt x="71" y="40"/>
                    <a:pt x="73" y="41"/>
                    <a:pt x="74" y="42"/>
                  </a:cubicBezTo>
                  <a:cubicBezTo>
                    <a:pt x="79" y="50"/>
                    <a:pt x="69" y="50"/>
                    <a:pt x="62" y="51"/>
                  </a:cubicBezTo>
                  <a:cubicBezTo>
                    <a:pt x="61" y="58"/>
                    <a:pt x="54" y="62"/>
                    <a:pt x="47" y="63"/>
                  </a:cubicBezTo>
                  <a:cubicBezTo>
                    <a:pt x="45" y="71"/>
                    <a:pt x="36" y="77"/>
                    <a:pt x="29" y="81"/>
                  </a:cubicBezTo>
                  <a:cubicBezTo>
                    <a:pt x="25" y="88"/>
                    <a:pt x="22" y="87"/>
                    <a:pt x="14" y="86"/>
                  </a:cubicBezTo>
                  <a:cubicBezTo>
                    <a:pt x="17" y="76"/>
                    <a:pt x="14" y="73"/>
                    <a:pt x="8" y="65"/>
                  </a:cubicBezTo>
                  <a:cubicBezTo>
                    <a:pt x="7" y="54"/>
                    <a:pt x="0" y="40"/>
                    <a:pt x="14" y="38"/>
                  </a:cubicBezTo>
                  <a:cubicBezTo>
                    <a:pt x="9" y="32"/>
                    <a:pt x="6" y="34"/>
                    <a:pt x="2" y="27"/>
                  </a:cubicBezTo>
                  <a:cubicBezTo>
                    <a:pt x="3" y="26"/>
                    <a:pt x="3" y="24"/>
                    <a:pt x="5" y="23"/>
                  </a:cubicBezTo>
                  <a:cubicBezTo>
                    <a:pt x="7" y="22"/>
                    <a:pt x="9" y="25"/>
                    <a:pt x="10" y="24"/>
                  </a:cubicBezTo>
                  <a:cubicBezTo>
                    <a:pt x="12" y="21"/>
                    <a:pt x="5" y="19"/>
                    <a:pt x="2" y="18"/>
                  </a:cubicBezTo>
                  <a:cubicBezTo>
                    <a:pt x="5" y="12"/>
                    <a:pt x="2" y="7"/>
                    <a:pt x="4" y="0"/>
                  </a:cubicBezTo>
                  <a:cubicBezTo>
                    <a:pt x="11" y="3"/>
                    <a:pt x="18" y="5"/>
                    <a:pt x="25" y="8"/>
                  </a:cubicBezTo>
                  <a:cubicBezTo>
                    <a:pt x="20" y="9"/>
                    <a:pt x="16" y="11"/>
                    <a:pt x="11" y="12"/>
                  </a:cubicBezTo>
                  <a:cubicBezTo>
                    <a:pt x="58" y="15"/>
                    <a:pt x="68" y="6"/>
                    <a:pt x="52" y="18"/>
                  </a:cubicBezTo>
                  <a:cubicBezTo>
                    <a:pt x="59" y="21"/>
                    <a:pt x="60" y="22"/>
                    <a:pt x="65" y="18"/>
                  </a:cubicBezTo>
                  <a:cubicBezTo>
                    <a:pt x="68" y="19"/>
                    <a:pt x="70" y="24"/>
                    <a:pt x="73" y="24"/>
                  </a:cubicBezTo>
                  <a:cubicBezTo>
                    <a:pt x="75" y="24"/>
                    <a:pt x="85" y="17"/>
                    <a:pt x="88" y="17"/>
                  </a:cubicBezTo>
                  <a:cubicBezTo>
                    <a:pt x="76" y="12"/>
                    <a:pt x="91" y="17"/>
                    <a:pt x="76" y="17"/>
                  </a:cubicBezTo>
                  <a:cubicBezTo>
                    <a:pt x="74" y="17"/>
                    <a:pt x="69" y="15"/>
                    <a:pt x="71" y="15"/>
                  </a:cubicBezTo>
                  <a:cubicBezTo>
                    <a:pt x="89" y="15"/>
                    <a:pt x="86" y="15"/>
                    <a:pt x="97" y="2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499" name="Freeform 3"/>
            <p:cNvSpPr>
              <a:spLocks/>
            </p:cNvSpPr>
            <p:nvPr/>
          </p:nvSpPr>
          <p:spPr bwMode="auto">
            <a:xfrm>
              <a:off x="1639" y="3285"/>
              <a:ext cx="88" cy="53"/>
            </a:xfrm>
            <a:custGeom>
              <a:avLst/>
              <a:gdLst>
                <a:gd name="T0" fmla="*/ 175 w 179"/>
                <a:gd name="T1" fmla="*/ 65 h 110"/>
                <a:gd name="T2" fmla="*/ 163 w 179"/>
                <a:gd name="T3" fmla="*/ 66 h 110"/>
                <a:gd name="T4" fmla="*/ 153 w 179"/>
                <a:gd name="T5" fmla="*/ 68 h 110"/>
                <a:gd name="T6" fmla="*/ 142 w 179"/>
                <a:gd name="T7" fmla="*/ 72 h 110"/>
                <a:gd name="T8" fmla="*/ 132 w 179"/>
                <a:gd name="T9" fmla="*/ 72 h 110"/>
                <a:gd name="T10" fmla="*/ 112 w 179"/>
                <a:gd name="T11" fmla="*/ 75 h 110"/>
                <a:gd name="T12" fmla="*/ 99 w 179"/>
                <a:gd name="T13" fmla="*/ 77 h 110"/>
                <a:gd name="T14" fmla="*/ 79 w 179"/>
                <a:gd name="T15" fmla="*/ 71 h 110"/>
                <a:gd name="T16" fmla="*/ 64 w 179"/>
                <a:gd name="T17" fmla="*/ 71 h 110"/>
                <a:gd name="T18" fmla="*/ 84 w 179"/>
                <a:gd name="T19" fmla="*/ 78 h 110"/>
                <a:gd name="T20" fmla="*/ 61 w 179"/>
                <a:gd name="T21" fmla="*/ 81 h 110"/>
                <a:gd name="T22" fmla="*/ 72 w 179"/>
                <a:gd name="T23" fmla="*/ 98 h 110"/>
                <a:gd name="T24" fmla="*/ 58 w 179"/>
                <a:gd name="T25" fmla="*/ 89 h 110"/>
                <a:gd name="T26" fmla="*/ 40 w 179"/>
                <a:gd name="T27" fmla="*/ 99 h 110"/>
                <a:gd name="T28" fmla="*/ 30 w 179"/>
                <a:gd name="T29" fmla="*/ 99 h 110"/>
                <a:gd name="T30" fmla="*/ 52 w 179"/>
                <a:gd name="T31" fmla="*/ 93 h 110"/>
                <a:gd name="T32" fmla="*/ 39 w 179"/>
                <a:gd name="T33" fmla="*/ 81 h 110"/>
                <a:gd name="T34" fmla="*/ 30 w 179"/>
                <a:gd name="T35" fmla="*/ 83 h 110"/>
                <a:gd name="T36" fmla="*/ 25 w 179"/>
                <a:gd name="T37" fmla="*/ 80 h 110"/>
                <a:gd name="T38" fmla="*/ 25 w 179"/>
                <a:gd name="T39" fmla="*/ 77 h 110"/>
                <a:gd name="T40" fmla="*/ 18 w 179"/>
                <a:gd name="T41" fmla="*/ 69 h 110"/>
                <a:gd name="T42" fmla="*/ 12 w 179"/>
                <a:gd name="T43" fmla="*/ 69 h 110"/>
                <a:gd name="T44" fmla="*/ 24 w 179"/>
                <a:gd name="T45" fmla="*/ 66 h 110"/>
                <a:gd name="T46" fmla="*/ 39 w 179"/>
                <a:gd name="T47" fmla="*/ 53 h 110"/>
                <a:gd name="T48" fmla="*/ 49 w 179"/>
                <a:gd name="T49" fmla="*/ 45 h 110"/>
                <a:gd name="T50" fmla="*/ 81 w 179"/>
                <a:gd name="T51" fmla="*/ 33 h 110"/>
                <a:gd name="T52" fmla="*/ 96 w 179"/>
                <a:gd name="T53" fmla="*/ 26 h 110"/>
                <a:gd name="T54" fmla="*/ 112 w 179"/>
                <a:gd name="T55" fmla="*/ 14 h 110"/>
                <a:gd name="T56" fmla="*/ 132 w 179"/>
                <a:gd name="T57" fmla="*/ 5 h 110"/>
                <a:gd name="T58" fmla="*/ 148 w 179"/>
                <a:gd name="T59" fmla="*/ 8 h 110"/>
                <a:gd name="T60" fmla="*/ 165 w 179"/>
                <a:gd name="T61" fmla="*/ 33 h 110"/>
                <a:gd name="T62" fmla="*/ 175 w 179"/>
                <a:gd name="T63" fmla="*/ 6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9" h="110">
                  <a:moveTo>
                    <a:pt x="175" y="65"/>
                  </a:moveTo>
                  <a:cubicBezTo>
                    <a:pt x="159" y="81"/>
                    <a:pt x="179" y="75"/>
                    <a:pt x="163" y="66"/>
                  </a:cubicBezTo>
                  <a:cubicBezTo>
                    <a:pt x="154" y="78"/>
                    <a:pt x="163" y="63"/>
                    <a:pt x="153" y="68"/>
                  </a:cubicBezTo>
                  <a:cubicBezTo>
                    <a:pt x="150" y="78"/>
                    <a:pt x="151" y="70"/>
                    <a:pt x="142" y="72"/>
                  </a:cubicBezTo>
                  <a:cubicBezTo>
                    <a:pt x="132" y="77"/>
                    <a:pt x="141" y="65"/>
                    <a:pt x="132" y="72"/>
                  </a:cubicBezTo>
                  <a:cubicBezTo>
                    <a:pt x="124" y="70"/>
                    <a:pt x="119" y="74"/>
                    <a:pt x="112" y="75"/>
                  </a:cubicBezTo>
                  <a:cubicBezTo>
                    <a:pt x="106" y="71"/>
                    <a:pt x="104" y="73"/>
                    <a:pt x="99" y="77"/>
                  </a:cubicBezTo>
                  <a:cubicBezTo>
                    <a:pt x="91" y="72"/>
                    <a:pt x="89" y="72"/>
                    <a:pt x="79" y="71"/>
                  </a:cubicBezTo>
                  <a:cubicBezTo>
                    <a:pt x="73" y="75"/>
                    <a:pt x="71" y="72"/>
                    <a:pt x="64" y="71"/>
                  </a:cubicBezTo>
                  <a:cubicBezTo>
                    <a:pt x="35" y="75"/>
                    <a:pt x="76" y="78"/>
                    <a:pt x="84" y="78"/>
                  </a:cubicBezTo>
                  <a:cubicBezTo>
                    <a:pt x="76" y="83"/>
                    <a:pt x="69" y="79"/>
                    <a:pt x="61" y="81"/>
                  </a:cubicBezTo>
                  <a:cubicBezTo>
                    <a:pt x="62" y="83"/>
                    <a:pt x="74" y="97"/>
                    <a:pt x="72" y="98"/>
                  </a:cubicBezTo>
                  <a:cubicBezTo>
                    <a:pt x="71" y="99"/>
                    <a:pt x="59" y="90"/>
                    <a:pt x="58" y="89"/>
                  </a:cubicBezTo>
                  <a:cubicBezTo>
                    <a:pt x="40" y="92"/>
                    <a:pt x="51" y="97"/>
                    <a:pt x="40" y="99"/>
                  </a:cubicBezTo>
                  <a:cubicBezTo>
                    <a:pt x="44" y="110"/>
                    <a:pt x="34" y="102"/>
                    <a:pt x="30" y="99"/>
                  </a:cubicBezTo>
                  <a:cubicBezTo>
                    <a:pt x="42" y="98"/>
                    <a:pt x="42" y="96"/>
                    <a:pt x="52" y="93"/>
                  </a:cubicBezTo>
                  <a:cubicBezTo>
                    <a:pt x="61" y="86"/>
                    <a:pt x="47" y="83"/>
                    <a:pt x="39" y="81"/>
                  </a:cubicBezTo>
                  <a:cubicBezTo>
                    <a:pt x="26" y="73"/>
                    <a:pt x="42" y="80"/>
                    <a:pt x="30" y="83"/>
                  </a:cubicBezTo>
                  <a:cubicBezTo>
                    <a:pt x="28" y="83"/>
                    <a:pt x="25" y="80"/>
                    <a:pt x="25" y="80"/>
                  </a:cubicBezTo>
                  <a:cubicBezTo>
                    <a:pt x="35" y="76"/>
                    <a:pt x="29" y="80"/>
                    <a:pt x="25" y="77"/>
                  </a:cubicBezTo>
                  <a:cubicBezTo>
                    <a:pt x="22" y="75"/>
                    <a:pt x="21" y="71"/>
                    <a:pt x="18" y="69"/>
                  </a:cubicBezTo>
                  <a:cubicBezTo>
                    <a:pt x="17" y="69"/>
                    <a:pt x="0" y="77"/>
                    <a:pt x="12" y="69"/>
                  </a:cubicBezTo>
                  <a:cubicBezTo>
                    <a:pt x="15" y="67"/>
                    <a:pt x="20" y="67"/>
                    <a:pt x="24" y="66"/>
                  </a:cubicBezTo>
                  <a:cubicBezTo>
                    <a:pt x="28" y="58"/>
                    <a:pt x="30" y="55"/>
                    <a:pt x="39" y="53"/>
                  </a:cubicBezTo>
                  <a:cubicBezTo>
                    <a:pt x="44" y="51"/>
                    <a:pt x="44" y="47"/>
                    <a:pt x="49" y="45"/>
                  </a:cubicBezTo>
                  <a:cubicBezTo>
                    <a:pt x="54" y="34"/>
                    <a:pt x="70" y="37"/>
                    <a:pt x="81" y="33"/>
                  </a:cubicBezTo>
                  <a:cubicBezTo>
                    <a:pt x="86" y="29"/>
                    <a:pt x="89" y="27"/>
                    <a:pt x="96" y="26"/>
                  </a:cubicBezTo>
                  <a:cubicBezTo>
                    <a:pt x="103" y="21"/>
                    <a:pt x="102" y="16"/>
                    <a:pt x="112" y="14"/>
                  </a:cubicBezTo>
                  <a:cubicBezTo>
                    <a:pt x="119" y="10"/>
                    <a:pt x="124" y="6"/>
                    <a:pt x="132" y="5"/>
                  </a:cubicBezTo>
                  <a:cubicBezTo>
                    <a:pt x="141" y="0"/>
                    <a:pt x="140" y="4"/>
                    <a:pt x="148" y="8"/>
                  </a:cubicBezTo>
                  <a:cubicBezTo>
                    <a:pt x="150" y="21"/>
                    <a:pt x="154" y="26"/>
                    <a:pt x="165" y="33"/>
                  </a:cubicBezTo>
                  <a:cubicBezTo>
                    <a:pt x="165" y="36"/>
                    <a:pt x="163" y="65"/>
                    <a:pt x="175" y="65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00" name="Freeform 4"/>
            <p:cNvSpPr>
              <a:spLocks/>
            </p:cNvSpPr>
            <p:nvPr/>
          </p:nvSpPr>
          <p:spPr bwMode="auto">
            <a:xfrm>
              <a:off x="1628" y="3272"/>
              <a:ext cx="127" cy="164"/>
            </a:xfrm>
            <a:custGeom>
              <a:avLst/>
              <a:gdLst>
                <a:gd name="T0" fmla="*/ 234 w 258"/>
                <a:gd name="T1" fmla="*/ 224 h 340"/>
                <a:gd name="T2" fmla="*/ 198 w 258"/>
                <a:gd name="T3" fmla="*/ 239 h 340"/>
                <a:gd name="T4" fmla="*/ 147 w 258"/>
                <a:gd name="T5" fmla="*/ 258 h 340"/>
                <a:gd name="T6" fmla="*/ 111 w 258"/>
                <a:gd name="T7" fmla="*/ 276 h 340"/>
                <a:gd name="T8" fmla="*/ 65 w 258"/>
                <a:gd name="T9" fmla="*/ 303 h 340"/>
                <a:gd name="T10" fmla="*/ 48 w 258"/>
                <a:gd name="T11" fmla="*/ 318 h 340"/>
                <a:gd name="T12" fmla="*/ 57 w 258"/>
                <a:gd name="T13" fmla="*/ 306 h 340"/>
                <a:gd name="T14" fmla="*/ 29 w 258"/>
                <a:gd name="T15" fmla="*/ 234 h 340"/>
                <a:gd name="T16" fmla="*/ 26 w 258"/>
                <a:gd name="T17" fmla="*/ 215 h 340"/>
                <a:gd name="T18" fmla="*/ 21 w 258"/>
                <a:gd name="T19" fmla="*/ 191 h 340"/>
                <a:gd name="T20" fmla="*/ 17 w 258"/>
                <a:gd name="T21" fmla="*/ 168 h 340"/>
                <a:gd name="T22" fmla="*/ 18 w 258"/>
                <a:gd name="T23" fmla="*/ 155 h 340"/>
                <a:gd name="T24" fmla="*/ 17 w 258"/>
                <a:gd name="T25" fmla="*/ 132 h 340"/>
                <a:gd name="T26" fmla="*/ 14 w 258"/>
                <a:gd name="T27" fmla="*/ 101 h 340"/>
                <a:gd name="T28" fmla="*/ 41 w 258"/>
                <a:gd name="T29" fmla="*/ 117 h 340"/>
                <a:gd name="T30" fmla="*/ 53 w 258"/>
                <a:gd name="T31" fmla="*/ 117 h 340"/>
                <a:gd name="T32" fmla="*/ 66 w 258"/>
                <a:gd name="T33" fmla="*/ 114 h 340"/>
                <a:gd name="T34" fmla="*/ 60 w 258"/>
                <a:gd name="T35" fmla="*/ 128 h 340"/>
                <a:gd name="T36" fmla="*/ 66 w 258"/>
                <a:gd name="T37" fmla="*/ 138 h 340"/>
                <a:gd name="T38" fmla="*/ 90 w 258"/>
                <a:gd name="T39" fmla="*/ 125 h 340"/>
                <a:gd name="T40" fmla="*/ 93 w 258"/>
                <a:gd name="T41" fmla="*/ 111 h 340"/>
                <a:gd name="T42" fmla="*/ 141 w 258"/>
                <a:gd name="T43" fmla="*/ 108 h 340"/>
                <a:gd name="T44" fmla="*/ 185 w 258"/>
                <a:gd name="T45" fmla="*/ 98 h 340"/>
                <a:gd name="T46" fmla="*/ 219 w 258"/>
                <a:gd name="T47" fmla="*/ 144 h 340"/>
                <a:gd name="T48" fmla="*/ 239 w 258"/>
                <a:gd name="T49" fmla="*/ 215 h 340"/>
                <a:gd name="T50" fmla="*/ 198 w 258"/>
                <a:gd name="T51" fmla="*/ 231 h 340"/>
                <a:gd name="T52" fmla="*/ 135 w 258"/>
                <a:gd name="T53" fmla="*/ 252 h 340"/>
                <a:gd name="T54" fmla="*/ 105 w 258"/>
                <a:gd name="T55" fmla="*/ 270 h 340"/>
                <a:gd name="T56" fmla="*/ 107 w 258"/>
                <a:gd name="T57" fmla="*/ 269 h 340"/>
                <a:gd name="T58" fmla="*/ 137 w 258"/>
                <a:gd name="T59" fmla="*/ 245 h 340"/>
                <a:gd name="T60" fmla="*/ 93 w 258"/>
                <a:gd name="T61" fmla="*/ 242 h 340"/>
                <a:gd name="T62" fmla="*/ 71 w 258"/>
                <a:gd name="T63" fmla="*/ 233 h 340"/>
                <a:gd name="T64" fmla="*/ 62 w 258"/>
                <a:gd name="T65" fmla="*/ 221 h 340"/>
                <a:gd name="T66" fmla="*/ 39 w 258"/>
                <a:gd name="T67" fmla="*/ 161 h 340"/>
                <a:gd name="T68" fmla="*/ 39 w 258"/>
                <a:gd name="T69" fmla="*/ 188 h 340"/>
                <a:gd name="T70" fmla="*/ 51 w 258"/>
                <a:gd name="T71" fmla="*/ 297 h 340"/>
                <a:gd name="T72" fmla="*/ 119 w 258"/>
                <a:gd name="T73" fmla="*/ 273 h 340"/>
                <a:gd name="T74" fmla="*/ 170 w 258"/>
                <a:gd name="T75" fmla="*/ 239 h 340"/>
                <a:gd name="T76" fmla="*/ 218 w 258"/>
                <a:gd name="T77" fmla="*/ 227 h 340"/>
                <a:gd name="T78" fmla="*/ 236 w 258"/>
                <a:gd name="T79" fmla="*/ 201 h 340"/>
                <a:gd name="T80" fmla="*/ 224 w 258"/>
                <a:gd name="T81" fmla="*/ 158 h 340"/>
                <a:gd name="T82" fmla="*/ 204 w 258"/>
                <a:gd name="T83" fmla="*/ 104 h 340"/>
                <a:gd name="T84" fmla="*/ 189 w 258"/>
                <a:gd name="T85" fmla="*/ 66 h 340"/>
                <a:gd name="T86" fmla="*/ 180 w 258"/>
                <a:gd name="T87" fmla="*/ 36 h 340"/>
                <a:gd name="T88" fmla="*/ 167 w 258"/>
                <a:gd name="T89" fmla="*/ 18 h 340"/>
                <a:gd name="T90" fmla="*/ 191 w 258"/>
                <a:gd name="T91" fmla="*/ 51 h 340"/>
                <a:gd name="T92" fmla="*/ 209 w 258"/>
                <a:gd name="T93" fmla="*/ 93 h 340"/>
                <a:gd name="T94" fmla="*/ 221 w 258"/>
                <a:gd name="T95" fmla="*/ 125 h 340"/>
                <a:gd name="T96" fmla="*/ 245 w 258"/>
                <a:gd name="T97" fmla="*/ 183 h 340"/>
                <a:gd name="T98" fmla="*/ 258 w 258"/>
                <a:gd name="T99" fmla="*/ 218 h 340"/>
                <a:gd name="T100" fmla="*/ 251 w 258"/>
                <a:gd name="T101" fmla="*/ 213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8" h="340">
                  <a:moveTo>
                    <a:pt x="251" y="213"/>
                  </a:moveTo>
                  <a:cubicBezTo>
                    <a:pt x="248" y="222"/>
                    <a:pt x="242" y="221"/>
                    <a:pt x="234" y="224"/>
                  </a:cubicBezTo>
                  <a:cubicBezTo>
                    <a:pt x="229" y="228"/>
                    <a:pt x="226" y="230"/>
                    <a:pt x="219" y="231"/>
                  </a:cubicBezTo>
                  <a:cubicBezTo>
                    <a:pt x="213" y="236"/>
                    <a:pt x="205" y="237"/>
                    <a:pt x="198" y="239"/>
                  </a:cubicBezTo>
                  <a:cubicBezTo>
                    <a:pt x="191" y="235"/>
                    <a:pt x="191" y="239"/>
                    <a:pt x="185" y="243"/>
                  </a:cubicBezTo>
                  <a:cubicBezTo>
                    <a:pt x="173" y="250"/>
                    <a:pt x="161" y="256"/>
                    <a:pt x="147" y="258"/>
                  </a:cubicBezTo>
                  <a:cubicBezTo>
                    <a:pt x="139" y="262"/>
                    <a:pt x="131" y="263"/>
                    <a:pt x="123" y="266"/>
                  </a:cubicBezTo>
                  <a:cubicBezTo>
                    <a:pt x="122" y="274"/>
                    <a:pt x="119" y="275"/>
                    <a:pt x="111" y="276"/>
                  </a:cubicBezTo>
                  <a:cubicBezTo>
                    <a:pt x="101" y="281"/>
                    <a:pt x="95" y="287"/>
                    <a:pt x="83" y="290"/>
                  </a:cubicBezTo>
                  <a:cubicBezTo>
                    <a:pt x="75" y="295"/>
                    <a:pt x="74" y="301"/>
                    <a:pt x="65" y="303"/>
                  </a:cubicBezTo>
                  <a:cubicBezTo>
                    <a:pt x="58" y="306"/>
                    <a:pt x="56" y="307"/>
                    <a:pt x="57" y="314"/>
                  </a:cubicBezTo>
                  <a:cubicBezTo>
                    <a:pt x="46" y="322"/>
                    <a:pt x="60" y="313"/>
                    <a:pt x="48" y="318"/>
                  </a:cubicBezTo>
                  <a:cubicBezTo>
                    <a:pt x="46" y="319"/>
                    <a:pt x="45" y="322"/>
                    <a:pt x="44" y="321"/>
                  </a:cubicBezTo>
                  <a:cubicBezTo>
                    <a:pt x="44" y="321"/>
                    <a:pt x="55" y="310"/>
                    <a:pt x="57" y="306"/>
                  </a:cubicBezTo>
                  <a:cubicBezTo>
                    <a:pt x="48" y="304"/>
                    <a:pt x="48" y="301"/>
                    <a:pt x="41" y="296"/>
                  </a:cubicBezTo>
                  <a:cubicBezTo>
                    <a:pt x="35" y="279"/>
                    <a:pt x="44" y="245"/>
                    <a:pt x="29" y="234"/>
                  </a:cubicBezTo>
                  <a:cubicBezTo>
                    <a:pt x="37" y="229"/>
                    <a:pt x="36" y="226"/>
                    <a:pt x="27" y="224"/>
                  </a:cubicBezTo>
                  <a:cubicBezTo>
                    <a:pt x="16" y="226"/>
                    <a:pt x="22" y="220"/>
                    <a:pt x="26" y="215"/>
                  </a:cubicBezTo>
                  <a:cubicBezTo>
                    <a:pt x="12" y="210"/>
                    <a:pt x="34" y="208"/>
                    <a:pt x="18" y="201"/>
                  </a:cubicBezTo>
                  <a:cubicBezTo>
                    <a:pt x="21" y="195"/>
                    <a:pt x="26" y="197"/>
                    <a:pt x="21" y="191"/>
                  </a:cubicBezTo>
                  <a:cubicBezTo>
                    <a:pt x="20" y="183"/>
                    <a:pt x="13" y="181"/>
                    <a:pt x="23" y="179"/>
                  </a:cubicBezTo>
                  <a:cubicBezTo>
                    <a:pt x="27" y="172"/>
                    <a:pt x="24" y="171"/>
                    <a:pt x="17" y="168"/>
                  </a:cubicBezTo>
                  <a:cubicBezTo>
                    <a:pt x="25" y="157"/>
                    <a:pt x="27" y="161"/>
                    <a:pt x="18" y="156"/>
                  </a:cubicBezTo>
                  <a:cubicBezTo>
                    <a:pt x="13" y="158"/>
                    <a:pt x="0" y="157"/>
                    <a:pt x="18" y="155"/>
                  </a:cubicBezTo>
                  <a:cubicBezTo>
                    <a:pt x="14" y="149"/>
                    <a:pt x="8" y="144"/>
                    <a:pt x="17" y="141"/>
                  </a:cubicBezTo>
                  <a:cubicBezTo>
                    <a:pt x="9" y="130"/>
                    <a:pt x="28" y="140"/>
                    <a:pt x="17" y="132"/>
                  </a:cubicBezTo>
                  <a:cubicBezTo>
                    <a:pt x="18" y="125"/>
                    <a:pt x="17" y="120"/>
                    <a:pt x="15" y="113"/>
                  </a:cubicBezTo>
                  <a:cubicBezTo>
                    <a:pt x="15" y="109"/>
                    <a:pt x="14" y="101"/>
                    <a:pt x="14" y="101"/>
                  </a:cubicBezTo>
                  <a:cubicBezTo>
                    <a:pt x="19" y="98"/>
                    <a:pt x="22" y="107"/>
                    <a:pt x="30" y="108"/>
                  </a:cubicBezTo>
                  <a:cubicBezTo>
                    <a:pt x="25" y="117"/>
                    <a:pt x="34" y="113"/>
                    <a:pt x="41" y="117"/>
                  </a:cubicBezTo>
                  <a:cubicBezTo>
                    <a:pt x="35" y="127"/>
                    <a:pt x="41" y="117"/>
                    <a:pt x="48" y="122"/>
                  </a:cubicBezTo>
                  <a:cubicBezTo>
                    <a:pt x="50" y="120"/>
                    <a:pt x="52" y="119"/>
                    <a:pt x="53" y="117"/>
                  </a:cubicBezTo>
                  <a:cubicBezTo>
                    <a:pt x="54" y="115"/>
                    <a:pt x="52" y="112"/>
                    <a:pt x="54" y="111"/>
                  </a:cubicBezTo>
                  <a:cubicBezTo>
                    <a:pt x="58" y="109"/>
                    <a:pt x="62" y="113"/>
                    <a:pt x="66" y="114"/>
                  </a:cubicBezTo>
                  <a:cubicBezTo>
                    <a:pt x="71" y="115"/>
                    <a:pt x="80" y="117"/>
                    <a:pt x="80" y="117"/>
                  </a:cubicBezTo>
                  <a:cubicBezTo>
                    <a:pt x="71" y="120"/>
                    <a:pt x="68" y="122"/>
                    <a:pt x="60" y="128"/>
                  </a:cubicBezTo>
                  <a:cubicBezTo>
                    <a:pt x="64" y="137"/>
                    <a:pt x="47" y="130"/>
                    <a:pt x="63" y="132"/>
                  </a:cubicBezTo>
                  <a:cubicBezTo>
                    <a:pt x="64" y="134"/>
                    <a:pt x="64" y="137"/>
                    <a:pt x="66" y="138"/>
                  </a:cubicBezTo>
                  <a:cubicBezTo>
                    <a:pt x="69" y="139"/>
                    <a:pt x="67" y="131"/>
                    <a:pt x="69" y="129"/>
                  </a:cubicBezTo>
                  <a:cubicBezTo>
                    <a:pt x="73" y="125"/>
                    <a:pt x="85" y="125"/>
                    <a:pt x="90" y="125"/>
                  </a:cubicBezTo>
                  <a:cubicBezTo>
                    <a:pt x="103" y="120"/>
                    <a:pt x="86" y="117"/>
                    <a:pt x="81" y="116"/>
                  </a:cubicBezTo>
                  <a:cubicBezTo>
                    <a:pt x="70" y="108"/>
                    <a:pt x="83" y="119"/>
                    <a:pt x="93" y="111"/>
                  </a:cubicBezTo>
                  <a:cubicBezTo>
                    <a:pt x="95" y="109"/>
                    <a:pt x="87" y="108"/>
                    <a:pt x="84" y="107"/>
                  </a:cubicBezTo>
                  <a:cubicBezTo>
                    <a:pt x="107" y="105"/>
                    <a:pt x="120" y="105"/>
                    <a:pt x="141" y="108"/>
                  </a:cubicBezTo>
                  <a:cubicBezTo>
                    <a:pt x="149" y="106"/>
                    <a:pt x="157" y="107"/>
                    <a:pt x="165" y="105"/>
                  </a:cubicBezTo>
                  <a:cubicBezTo>
                    <a:pt x="172" y="103"/>
                    <a:pt x="176" y="99"/>
                    <a:pt x="185" y="98"/>
                  </a:cubicBezTo>
                  <a:cubicBezTo>
                    <a:pt x="194" y="91"/>
                    <a:pt x="196" y="100"/>
                    <a:pt x="203" y="104"/>
                  </a:cubicBezTo>
                  <a:cubicBezTo>
                    <a:pt x="212" y="116"/>
                    <a:pt x="203" y="142"/>
                    <a:pt x="219" y="144"/>
                  </a:cubicBezTo>
                  <a:cubicBezTo>
                    <a:pt x="224" y="155"/>
                    <a:pt x="220" y="172"/>
                    <a:pt x="230" y="180"/>
                  </a:cubicBezTo>
                  <a:cubicBezTo>
                    <a:pt x="236" y="191"/>
                    <a:pt x="233" y="204"/>
                    <a:pt x="239" y="215"/>
                  </a:cubicBezTo>
                  <a:cubicBezTo>
                    <a:pt x="235" y="224"/>
                    <a:pt x="229" y="221"/>
                    <a:pt x="219" y="222"/>
                  </a:cubicBezTo>
                  <a:cubicBezTo>
                    <a:pt x="211" y="226"/>
                    <a:pt x="208" y="229"/>
                    <a:pt x="198" y="231"/>
                  </a:cubicBezTo>
                  <a:cubicBezTo>
                    <a:pt x="191" y="234"/>
                    <a:pt x="183" y="235"/>
                    <a:pt x="176" y="236"/>
                  </a:cubicBezTo>
                  <a:cubicBezTo>
                    <a:pt x="164" y="243"/>
                    <a:pt x="149" y="250"/>
                    <a:pt x="135" y="252"/>
                  </a:cubicBezTo>
                  <a:cubicBezTo>
                    <a:pt x="130" y="256"/>
                    <a:pt x="125" y="257"/>
                    <a:pt x="120" y="260"/>
                  </a:cubicBezTo>
                  <a:lnTo>
                    <a:pt x="105" y="270"/>
                  </a:lnTo>
                  <a:cubicBezTo>
                    <a:pt x="105" y="270"/>
                    <a:pt x="96" y="273"/>
                    <a:pt x="96" y="273"/>
                  </a:cubicBezTo>
                  <a:cubicBezTo>
                    <a:pt x="99" y="271"/>
                    <a:pt x="103" y="270"/>
                    <a:pt x="107" y="269"/>
                  </a:cubicBezTo>
                  <a:cubicBezTo>
                    <a:pt x="119" y="259"/>
                    <a:pt x="113" y="261"/>
                    <a:pt x="126" y="260"/>
                  </a:cubicBezTo>
                  <a:cubicBezTo>
                    <a:pt x="125" y="255"/>
                    <a:pt x="132" y="252"/>
                    <a:pt x="137" y="245"/>
                  </a:cubicBezTo>
                  <a:cubicBezTo>
                    <a:pt x="129" y="242"/>
                    <a:pt x="103" y="235"/>
                    <a:pt x="110" y="249"/>
                  </a:cubicBezTo>
                  <a:cubicBezTo>
                    <a:pt x="100" y="255"/>
                    <a:pt x="102" y="244"/>
                    <a:pt x="93" y="242"/>
                  </a:cubicBezTo>
                  <a:cubicBezTo>
                    <a:pt x="86" y="238"/>
                    <a:pt x="84" y="239"/>
                    <a:pt x="83" y="230"/>
                  </a:cubicBezTo>
                  <a:cubicBezTo>
                    <a:pt x="79" y="236"/>
                    <a:pt x="77" y="239"/>
                    <a:pt x="71" y="233"/>
                  </a:cubicBezTo>
                  <a:cubicBezTo>
                    <a:pt x="69" y="226"/>
                    <a:pt x="66" y="227"/>
                    <a:pt x="63" y="221"/>
                  </a:cubicBezTo>
                  <a:cubicBezTo>
                    <a:pt x="68" y="208"/>
                    <a:pt x="63" y="221"/>
                    <a:pt x="62" y="221"/>
                  </a:cubicBezTo>
                  <a:cubicBezTo>
                    <a:pt x="60" y="221"/>
                    <a:pt x="60" y="217"/>
                    <a:pt x="59" y="215"/>
                  </a:cubicBezTo>
                  <a:cubicBezTo>
                    <a:pt x="56" y="196"/>
                    <a:pt x="45" y="179"/>
                    <a:pt x="39" y="161"/>
                  </a:cubicBezTo>
                  <a:cubicBezTo>
                    <a:pt x="36" y="168"/>
                    <a:pt x="31" y="178"/>
                    <a:pt x="41" y="180"/>
                  </a:cubicBezTo>
                  <a:cubicBezTo>
                    <a:pt x="40" y="183"/>
                    <a:pt x="39" y="185"/>
                    <a:pt x="39" y="188"/>
                  </a:cubicBezTo>
                  <a:cubicBezTo>
                    <a:pt x="40" y="192"/>
                    <a:pt x="44" y="198"/>
                    <a:pt x="44" y="198"/>
                  </a:cubicBezTo>
                  <a:cubicBezTo>
                    <a:pt x="46" y="340"/>
                    <a:pt x="47" y="270"/>
                    <a:pt x="51" y="297"/>
                  </a:cubicBezTo>
                  <a:cubicBezTo>
                    <a:pt x="66" y="295"/>
                    <a:pt x="79" y="288"/>
                    <a:pt x="95" y="287"/>
                  </a:cubicBezTo>
                  <a:cubicBezTo>
                    <a:pt x="97" y="277"/>
                    <a:pt x="111" y="277"/>
                    <a:pt x="119" y="273"/>
                  </a:cubicBezTo>
                  <a:cubicBezTo>
                    <a:pt x="124" y="266"/>
                    <a:pt x="127" y="261"/>
                    <a:pt x="135" y="260"/>
                  </a:cubicBezTo>
                  <a:cubicBezTo>
                    <a:pt x="145" y="256"/>
                    <a:pt x="160" y="241"/>
                    <a:pt x="170" y="239"/>
                  </a:cubicBezTo>
                  <a:cubicBezTo>
                    <a:pt x="178" y="237"/>
                    <a:pt x="186" y="237"/>
                    <a:pt x="194" y="236"/>
                  </a:cubicBezTo>
                  <a:cubicBezTo>
                    <a:pt x="200" y="231"/>
                    <a:pt x="210" y="228"/>
                    <a:pt x="218" y="227"/>
                  </a:cubicBezTo>
                  <a:cubicBezTo>
                    <a:pt x="227" y="223"/>
                    <a:pt x="230" y="217"/>
                    <a:pt x="240" y="215"/>
                  </a:cubicBezTo>
                  <a:cubicBezTo>
                    <a:pt x="238" y="207"/>
                    <a:pt x="233" y="209"/>
                    <a:pt x="236" y="201"/>
                  </a:cubicBezTo>
                  <a:cubicBezTo>
                    <a:pt x="235" y="191"/>
                    <a:pt x="236" y="179"/>
                    <a:pt x="231" y="170"/>
                  </a:cubicBezTo>
                  <a:cubicBezTo>
                    <a:pt x="230" y="164"/>
                    <a:pt x="229" y="162"/>
                    <a:pt x="224" y="158"/>
                  </a:cubicBezTo>
                  <a:cubicBezTo>
                    <a:pt x="222" y="148"/>
                    <a:pt x="221" y="140"/>
                    <a:pt x="215" y="132"/>
                  </a:cubicBezTo>
                  <a:cubicBezTo>
                    <a:pt x="212" y="118"/>
                    <a:pt x="210" y="116"/>
                    <a:pt x="204" y="104"/>
                  </a:cubicBezTo>
                  <a:cubicBezTo>
                    <a:pt x="202" y="96"/>
                    <a:pt x="200" y="90"/>
                    <a:pt x="195" y="83"/>
                  </a:cubicBezTo>
                  <a:cubicBezTo>
                    <a:pt x="194" y="75"/>
                    <a:pt x="192" y="73"/>
                    <a:pt x="189" y="66"/>
                  </a:cubicBezTo>
                  <a:cubicBezTo>
                    <a:pt x="188" y="60"/>
                    <a:pt x="187" y="55"/>
                    <a:pt x="183" y="50"/>
                  </a:cubicBezTo>
                  <a:cubicBezTo>
                    <a:pt x="181" y="40"/>
                    <a:pt x="175" y="46"/>
                    <a:pt x="180" y="36"/>
                  </a:cubicBezTo>
                  <a:cubicBezTo>
                    <a:pt x="174" y="30"/>
                    <a:pt x="173" y="23"/>
                    <a:pt x="168" y="17"/>
                  </a:cubicBezTo>
                  <a:cubicBezTo>
                    <a:pt x="166" y="0"/>
                    <a:pt x="165" y="14"/>
                    <a:pt x="167" y="18"/>
                  </a:cubicBezTo>
                  <a:cubicBezTo>
                    <a:pt x="175" y="12"/>
                    <a:pt x="178" y="25"/>
                    <a:pt x="183" y="30"/>
                  </a:cubicBezTo>
                  <a:cubicBezTo>
                    <a:pt x="186" y="38"/>
                    <a:pt x="186" y="44"/>
                    <a:pt x="191" y="51"/>
                  </a:cubicBezTo>
                  <a:cubicBezTo>
                    <a:pt x="193" y="80"/>
                    <a:pt x="196" y="58"/>
                    <a:pt x="198" y="77"/>
                  </a:cubicBezTo>
                  <a:cubicBezTo>
                    <a:pt x="197" y="86"/>
                    <a:pt x="201" y="88"/>
                    <a:pt x="209" y="93"/>
                  </a:cubicBezTo>
                  <a:cubicBezTo>
                    <a:pt x="210" y="99"/>
                    <a:pt x="213" y="102"/>
                    <a:pt x="215" y="107"/>
                  </a:cubicBezTo>
                  <a:cubicBezTo>
                    <a:pt x="216" y="116"/>
                    <a:pt x="218" y="117"/>
                    <a:pt x="221" y="125"/>
                  </a:cubicBezTo>
                  <a:cubicBezTo>
                    <a:pt x="223" y="136"/>
                    <a:pt x="223" y="156"/>
                    <a:pt x="234" y="161"/>
                  </a:cubicBezTo>
                  <a:cubicBezTo>
                    <a:pt x="238" y="169"/>
                    <a:pt x="237" y="181"/>
                    <a:pt x="245" y="183"/>
                  </a:cubicBezTo>
                  <a:cubicBezTo>
                    <a:pt x="247" y="195"/>
                    <a:pt x="240" y="201"/>
                    <a:pt x="254" y="204"/>
                  </a:cubicBezTo>
                  <a:cubicBezTo>
                    <a:pt x="255" y="209"/>
                    <a:pt x="257" y="213"/>
                    <a:pt x="258" y="218"/>
                  </a:cubicBezTo>
                  <a:cubicBezTo>
                    <a:pt x="256" y="239"/>
                    <a:pt x="252" y="232"/>
                    <a:pt x="251" y="222"/>
                  </a:cubicBezTo>
                  <a:cubicBezTo>
                    <a:pt x="251" y="219"/>
                    <a:pt x="251" y="216"/>
                    <a:pt x="251" y="213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01" name="Freeform 5"/>
            <p:cNvSpPr>
              <a:spLocks/>
            </p:cNvSpPr>
            <p:nvPr/>
          </p:nvSpPr>
          <p:spPr bwMode="auto">
            <a:xfrm>
              <a:off x="1636" y="3273"/>
              <a:ext cx="69" cy="39"/>
            </a:xfrm>
            <a:custGeom>
              <a:avLst/>
              <a:gdLst>
                <a:gd name="T0" fmla="*/ 139 w 139"/>
                <a:gd name="T1" fmla="*/ 0 h 80"/>
                <a:gd name="T2" fmla="*/ 126 w 139"/>
                <a:gd name="T3" fmla="*/ 17 h 80"/>
                <a:gd name="T4" fmla="*/ 111 w 139"/>
                <a:gd name="T5" fmla="*/ 21 h 80"/>
                <a:gd name="T6" fmla="*/ 90 w 139"/>
                <a:gd name="T7" fmla="*/ 30 h 80"/>
                <a:gd name="T8" fmla="*/ 78 w 139"/>
                <a:gd name="T9" fmla="*/ 38 h 80"/>
                <a:gd name="T10" fmla="*/ 55 w 139"/>
                <a:gd name="T11" fmla="*/ 48 h 80"/>
                <a:gd name="T12" fmla="*/ 34 w 139"/>
                <a:gd name="T13" fmla="*/ 57 h 80"/>
                <a:gd name="T14" fmla="*/ 24 w 139"/>
                <a:gd name="T15" fmla="*/ 65 h 80"/>
                <a:gd name="T16" fmla="*/ 13 w 139"/>
                <a:gd name="T17" fmla="*/ 72 h 80"/>
                <a:gd name="T18" fmla="*/ 0 w 139"/>
                <a:gd name="T19" fmla="*/ 80 h 80"/>
                <a:gd name="T20" fmla="*/ 12 w 139"/>
                <a:gd name="T21" fmla="*/ 71 h 80"/>
                <a:gd name="T22" fmla="*/ 33 w 139"/>
                <a:gd name="T23" fmla="*/ 59 h 80"/>
                <a:gd name="T24" fmla="*/ 52 w 139"/>
                <a:gd name="T25" fmla="*/ 50 h 80"/>
                <a:gd name="T26" fmla="*/ 69 w 139"/>
                <a:gd name="T27" fmla="*/ 39 h 80"/>
                <a:gd name="T28" fmla="*/ 87 w 139"/>
                <a:gd name="T29" fmla="*/ 29 h 80"/>
                <a:gd name="T30" fmla="*/ 111 w 139"/>
                <a:gd name="T31" fmla="*/ 17 h 80"/>
                <a:gd name="T32" fmla="*/ 129 w 139"/>
                <a:gd name="T33" fmla="*/ 8 h 80"/>
                <a:gd name="T34" fmla="*/ 139 w 139"/>
                <a:gd name="T3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9" h="80">
                  <a:moveTo>
                    <a:pt x="139" y="0"/>
                  </a:moveTo>
                  <a:cubicBezTo>
                    <a:pt x="138" y="8"/>
                    <a:pt x="133" y="12"/>
                    <a:pt x="126" y="17"/>
                  </a:cubicBezTo>
                  <a:cubicBezTo>
                    <a:pt x="118" y="14"/>
                    <a:pt x="120" y="20"/>
                    <a:pt x="111" y="21"/>
                  </a:cubicBezTo>
                  <a:cubicBezTo>
                    <a:pt x="102" y="25"/>
                    <a:pt x="102" y="29"/>
                    <a:pt x="90" y="30"/>
                  </a:cubicBezTo>
                  <a:cubicBezTo>
                    <a:pt x="87" y="37"/>
                    <a:pt x="84" y="35"/>
                    <a:pt x="78" y="38"/>
                  </a:cubicBezTo>
                  <a:cubicBezTo>
                    <a:pt x="73" y="45"/>
                    <a:pt x="55" y="48"/>
                    <a:pt x="55" y="48"/>
                  </a:cubicBezTo>
                  <a:cubicBezTo>
                    <a:pt x="41" y="55"/>
                    <a:pt x="60" y="55"/>
                    <a:pt x="34" y="57"/>
                  </a:cubicBezTo>
                  <a:cubicBezTo>
                    <a:pt x="33" y="64"/>
                    <a:pt x="30" y="62"/>
                    <a:pt x="24" y="65"/>
                  </a:cubicBezTo>
                  <a:cubicBezTo>
                    <a:pt x="21" y="71"/>
                    <a:pt x="19" y="71"/>
                    <a:pt x="13" y="72"/>
                  </a:cubicBezTo>
                  <a:cubicBezTo>
                    <a:pt x="9" y="75"/>
                    <a:pt x="4" y="77"/>
                    <a:pt x="0" y="80"/>
                  </a:cubicBezTo>
                  <a:cubicBezTo>
                    <a:pt x="2" y="72"/>
                    <a:pt x="5" y="72"/>
                    <a:pt x="12" y="71"/>
                  </a:cubicBezTo>
                  <a:cubicBezTo>
                    <a:pt x="19" y="66"/>
                    <a:pt x="25" y="61"/>
                    <a:pt x="33" y="59"/>
                  </a:cubicBezTo>
                  <a:cubicBezTo>
                    <a:pt x="39" y="55"/>
                    <a:pt x="45" y="51"/>
                    <a:pt x="52" y="50"/>
                  </a:cubicBezTo>
                  <a:cubicBezTo>
                    <a:pt x="59" y="47"/>
                    <a:pt x="62" y="42"/>
                    <a:pt x="69" y="39"/>
                  </a:cubicBezTo>
                  <a:cubicBezTo>
                    <a:pt x="74" y="33"/>
                    <a:pt x="80" y="30"/>
                    <a:pt x="87" y="29"/>
                  </a:cubicBezTo>
                  <a:cubicBezTo>
                    <a:pt x="94" y="24"/>
                    <a:pt x="103" y="18"/>
                    <a:pt x="111" y="17"/>
                  </a:cubicBezTo>
                  <a:cubicBezTo>
                    <a:pt x="117" y="13"/>
                    <a:pt x="122" y="9"/>
                    <a:pt x="129" y="8"/>
                  </a:cubicBezTo>
                  <a:cubicBezTo>
                    <a:pt x="133" y="6"/>
                    <a:pt x="137" y="5"/>
                    <a:pt x="139" y="0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02" name="Freeform 6"/>
            <p:cNvSpPr>
              <a:spLocks/>
            </p:cNvSpPr>
            <p:nvPr/>
          </p:nvSpPr>
          <p:spPr bwMode="auto">
            <a:xfrm>
              <a:off x="1616" y="3211"/>
              <a:ext cx="86" cy="94"/>
            </a:xfrm>
            <a:custGeom>
              <a:avLst/>
              <a:gdLst>
                <a:gd name="T0" fmla="*/ 174 w 176"/>
                <a:gd name="T1" fmla="*/ 119 h 195"/>
                <a:gd name="T2" fmla="*/ 154 w 176"/>
                <a:gd name="T3" fmla="*/ 132 h 195"/>
                <a:gd name="T4" fmla="*/ 133 w 176"/>
                <a:gd name="T5" fmla="*/ 141 h 195"/>
                <a:gd name="T6" fmla="*/ 120 w 176"/>
                <a:gd name="T7" fmla="*/ 152 h 195"/>
                <a:gd name="T8" fmla="*/ 109 w 176"/>
                <a:gd name="T9" fmla="*/ 155 h 195"/>
                <a:gd name="T10" fmla="*/ 94 w 176"/>
                <a:gd name="T11" fmla="*/ 165 h 195"/>
                <a:gd name="T12" fmla="*/ 76 w 176"/>
                <a:gd name="T13" fmla="*/ 171 h 195"/>
                <a:gd name="T14" fmla="*/ 60 w 176"/>
                <a:gd name="T15" fmla="*/ 183 h 195"/>
                <a:gd name="T16" fmla="*/ 45 w 176"/>
                <a:gd name="T17" fmla="*/ 192 h 195"/>
                <a:gd name="T18" fmla="*/ 37 w 176"/>
                <a:gd name="T19" fmla="*/ 185 h 195"/>
                <a:gd name="T20" fmla="*/ 34 w 176"/>
                <a:gd name="T21" fmla="*/ 167 h 195"/>
                <a:gd name="T22" fmla="*/ 36 w 176"/>
                <a:gd name="T23" fmla="*/ 158 h 195"/>
                <a:gd name="T24" fmla="*/ 40 w 176"/>
                <a:gd name="T25" fmla="*/ 149 h 195"/>
                <a:gd name="T26" fmla="*/ 46 w 176"/>
                <a:gd name="T27" fmla="*/ 146 h 195"/>
                <a:gd name="T28" fmla="*/ 76 w 176"/>
                <a:gd name="T29" fmla="*/ 140 h 195"/>
                <a:gd name="T30" fmla="*/ 87 w 176"/>
                <a:gd name="T31" fmla="*/ 144 h 195"/>
                <a:gd name="T32" fmla="*/ 100 w 176"/>
                <a:gd name="T33" fmla="*/ 146 h 195"/>
                <a:gd name="T34" fmla="*/ 99 w 176"/>
                <a:gd name="T35" fmla="*/ 135 h 195"/>
                <a:gd name="T36" fmla="*/ 124 w 176"/>
                <a:gd name="T37" fmla="*/ 129 h 195"/>
                <a:gd name="T38" fmla="*/ 100 w 176"/>
                <a:gd name="T39" fmla="*/ 122 h 195"/>
                <a:gd name="T40" fmla="*/ 88 w 176"/>
                <a:gd name="T41" fmla="*/ 120 h 195"/>
                <a:gd name="T42" fmla="*/ 79 w 176"/>
                <a:gd name="T43" fmla="*/ 108 h 195"/>
                <a:gd name="T44" fmla="*/ 64 w 176"/>
                <a:gd name="T45" fmla="*/ 104 h 195"/>
                <a:gd name="T46" fmla="*/ 43 w 176"/>
                <a:gd name="T47" fmla="*/ 83 h 195"/>
                <a:gd name="T48" fmla="*/ 36 w 176"/>
                <a:gd name="T49" fmla="*/ 81 h 195"/>
                <a:gd name="T50" fmla="*/ 22 w 176"/>
                <a:gd name="T51" fmla="*/ 77 h 195"/>
                <a:gd name="T52" fmla="*/ 19 w 176"/>
                <a:gd name="T53" fmla="*/ 87 h 195"/>
                <a:gd name="T54" fmla="*/ 10 w 176"/>
                <a:gd name="T55" fmla="*/ 59 h 195"/>
                <a:gd name="T56" fmla="*/ 9 w 176"/>
                <a:gd name="T57" fmla="*/ 47 h 195"/>
                <a:gd name="T58" fmla="*/ 1 w 176"/>
                <a:gd name="T59" fmla="*/ 45 h 195"/>
                <a:gd name="T60" fmla="*/ 15 w 176"/>
                <a:gd name="T61" fmla="*/ 38 h 195"/>
                <a:gd name="T62" fmla="*/ 33 w 176"/>
                <a:gd name="T63" fmla="*/ 30 h 195"/>
                <a:gd name="T64" fmla="*/ 42 w 176"/>
                <a:gd name="T65" fmla="*/ 26 h 195"/>
                <a:gd name="T66" fmla="*/ 43 w 176"/>
                <a:gd name="T67" fmla="*/ 21 h 195"/>
                <a:gd name="T68" fmla="*/ 63 w 176"/>
                <a:gd name="T69" fmla="*/ 11 h 195"/>
                <a:gd name="T70" fmla="*/ 73 w 176"/>
                <a:gd name="T71" fmla="*/ 8 h 195"/>
                <a:gd name="T72" fmla="*/ 81 w 176"/>
                <a:gd name="T73" fmla="*/ 2 h 195"/>
                <a:gd name="T74" fmla="*/ 67 w 176"/>
                <a:gd name="T75" fmla="*/ 11 h 195"/>
                <a:gd name="T76" fmla="*/ 55 w 176"/>
                <a:gd name="T77" fmla="*/ 20 h 195"/>
                <a:gd name="T78" fmla="*/ 78 w 176"/>
                <a:gd name="T79" fmla="*/ 24 h 195"/>
                <a:gd name="T80" fmla="*/ 82 w 176"/>
                <a:gd name="T81" fmla="*/ 26 h 195"/>
                <a:gd name="T82" fmla="*/ 82 w 176"/>
                <a:gd name="T83" fmla="*/ 23 h 195"/>
                <a:gd name="T84" fmla="*/ 73 w 176"/>
                <a:gd name="T85" fmla="*/ 18 h 195"/>
                <a:gd name="T86" fmla="*/ 82 w 176"/>
                <a:gd name="T87" fmla="*/ 23 h 195"/>
                <a:gd name="T88" fmla="*/ 93 w 176"/>
                <a:gd name="T89" fmla="*/ 27 h 195"/>
                <a:gd name="T90" fmla="*/ 99 w 176"/>
                <a:gd name="T91" fmla="*/ 27 h 195"/>
                <a:gd name="T92" fmla="*/ 91 w 176"/>
                <a:gd name="T93" fmla="*/ 18 h 195"/>
                <a:gd name="T94" fmla="*/ 90 w 176"/>
                <a:gd name="T95" fmla="*/ 8 h 195"/>
                <a:gd name="T96" fmla="*/ 102 w 176"/>
                <a:gd name="T97" fmla="*/ 15 h 195"/>
                <a:gd name="T98" fmla="*/ 105 w 176"/>
                <a:gd name="T99" fmla="*/ 23 h 195"/>
                <a:gd name="T100" fmla="*/ 117 w 176"/>
                <a:gd name="T101" fmla="*/ 32 h 195"/>
                <a:gd name="T102" fmla="*/ 114 w 176"/>
                <a:gd name="T103" fmla="*/ 39 h 195"/>
                <a:gd name="T104" fmla="*/ 123 w 176"/>
                <a:gd name="T105" fmla="*/ 51 h 195"/>
                <a:gd name="T106" fmla="*/ 136 w 176"/>
                <a:gd name="T107" fmla="*/ 45 h 195"/>
                <a:gd name="T108" fmla="*/ 141 w 176"/>
                <a:gd name="T109" fmla="*/ 36 h 195"/>
                <a:gd name="T110" fmla="*/ 154 w 176"/>
                <a:gd name="T111" fmla="*/ 71 h 195"/>
                <a:gd name="T112" fmla="*/ 159 w 176"/>
                <a:gd name="T113" fmla="*/ 84 h 195"/>
                <a:gd name="T114" fmla="*/ 174 w 176"/>
                <a:gd name="T115" fmla="*/ 11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6" h="195">
                  <a:moveTo>
                    <a:pt x="174" y="119"/>
                  </a:moveTo>
                  <a:cubicBezTo>
                    <a:pt x="171" y="125"/>
                    <a:pt x="161" y="131"/>
                    <a:pt x="154" y="132"/>
                  </a:cubicBezTo>
                  <a:cubicBezTo>
                    <a:pt x="147" y="137"/>
                    <a:pt x="142" y="140"/>
                    <a:pt x="133" y="141"/>
                  </a:cubicBezTo>
                  <a:cubicBezTo>
                    <a:pt x="128" y="143"/>
                    <a:pt x="126" y="151"/>
                    <a:pt x="120" y="152"/>
                  </a:cubicBezTo>
                  <a:cubicBezTo>
                    <a:pt x="113" y="153"/>
                    <a:pt x="117" y="152"/>
                    <a:pt x="109" y="155"/>
                  </a:cubicBezTo>
                  <a:cubicBezTo>
                    <a:pt x="103" y="160"/>
                    <a:pt x="102" y="163"/>
                    <a:pt x="94" y="165"/>
                  </a:cubicBezTo>
                  <a:cubicBezTo>
                    <a:pt x="88" y="168"/>
                    <a:pt x="82" y="170"/>
                    <a:pt x="76" y="171"/>
                  </a:cubicBezTo>
                  <a:cubicBezTo>
                    <a:pt x="70" y="174"/>
                    <a:pt x="65" y="179"/>
                    <a:pt x="60" y="183"/>
                  </a:cubicBezTo>
                  <a:cubicBezTo>
                    <a:pt x="57" y="191"/>
                    <a:pt x="54" y="191"/>
                    <a:pt x="45" y="192"/>
                  </a:cubicBezTo>
                  <a:cubicBezTo>
                    <a:pt x="37" y="195"/>
                    <a:pt x="40" y="191"/>
                    <a:pt x="37" y="185"/>
                  </a:cubicBezTo>
                  <a:cubicBezTo>
                    <a:pt x="40" y="179"/>
                    <a:pt x="37" y="173"/>
                    <a:pt x="34" y="167"/>
                  </a:cubicBezTo>
                  <a:cubicBezTo>
                    <a:pt x="45" y="163"/>
                    <a:pt x="32" y="167"/>
                    <a:pt x="36" y="158"/>
                  </a:cubicBezTo>
                  <a:cubicBezTo>
                    <a:pt x="34" y="153"/>
                    <a:pt x="31" y="143"/>
                    <a:pt x="40" y="149"/>
                  </a:cubicBezTo>
                  <a:cubicBezTo>
                    <a:pt x="43" y="144"/>
                    <a:pt x="44" y="135"/>
                    <a:pt x="46" y="146"/>
                  </a:cubicBezTo>
                  <a:cubicBezTo>
                    <a:pt x="50" y="144"/>
                    <a:pt x="71" y="140"/>
                    <a:pt x="76" y="140"/>
                  </a:cubicBezTo>
                  <a:cubicBezTo>
                    <a:pt x="79" y="146"/>
                    <a:pt x="81" y="147"/>
                    <a:pt x="87" y="144"/>
                  </a:cubicBezTo>
                  <a:cubicBezTo>
                    <a:pt x="94" y="149"/>
                    <a:pt x="93" y="142"/>
                    <a:pt x="100" y="146"/>
                  </a:cubicBezTo>
                  <a:cubicBezTo>
                    <a:pt x="92" y="133"/>
                    <a:pt x="107" y="148"/>
                    <a:pt x="99" y="135"/>
                  </a:cubicBezTo>
                  <a:cubicBezTo>
                    <a:pt x="106" y="130"/>
                    <a:pt x="116" y="130"/>
                    <a:pt x="124" y="129"/>
                  </a:cubicBezTo>
                  <a:cubicBezTo>
                    <a:pt x="117" y="125"/>
                    <a:pt x="108" y="124"/>
                    <a:pt x="100" y="122"/>
                  </a:cubicBezTo>
                  <a:cubicBezTo>
                    <a:pt x="96" y="115"/>
                    <a:pt x="95" y="119"/>
                    <a:pt x="88" y="120"/>
                  </a:cubicBezTo>
                  <a:cubicBezTo>
                    <a:pt x="84" y="114"/>
                    <a:pt x="81" y="115"/>
                    <a:pt x="79" y="108"/>
                  </a:cubicBezTo>
                  <a:cubicBezTo>
                    <a:pt x="73" y="111"/>
                    <a:pt x="67" y="111"/>
                    <a:pt x="64" y="104"/>
                  </a:cubicBezTo>
                  <a:cubicBezTo>
                    <a:pt x="63" y="98"/>
                    <a:pt x="50" y="84"/>
                    <a:pt x="43" y="83"/>
                  </a:cubicBezTo>
                  <a:cubicBezTo>
                    <a:pt x="35" y="79"/>
                    <a:pt x="38" y="92"/>
                    <a:pt x="36" y="81"/>
                  </a:cubicBezTo>
                  <a:cubicBezTo>
                    <a:pt x="28" y="84"/>
                    <a:pt x="30" y="79"/>
                    <a:pt x="22" y="77"/>
                  </a:cubicBezTo>
                  <a:cubicBezTo>
                    <a:pt x="18" y="82"/>
                    <a:pt x="25" y="98"/>
                    <a:pt x="19" y="87"/>
                  </a:cubicBezTo>
                  <a:cubicBezTo>
                    <a:pt x="18" y="78"/>
                    <a:pt x="15" y="66"/>
                    <a:pt x="10" y="59"/>
                  </a:cubicBezTo>
                  <a:cubicBezTo>
                    <a:pt x="10" y="55"/>
                    <a:pt x="11" y="50"/>
                    <a:pt x="9" y="47"/>
                  </a:cubicBezTo>
                  <a:cubicBezTo>
                    <a:pt x="8" y="45"/>
                    <a:pt x="2" y="47"/>
                    <a:pt x="1" y="45"/>
                  </a:cubicBezTo>
                  <a:cubicBezTo>
                    <a:pt x="0" y="44"/>
                    <a:pt x="14" y="38"/>
                    <a:pt x="15" y="38"/>
                  </a:cubicBezTo>
                  <a:cubicBezTo>
                    <a:pt x="24" y="33"/>
                    <a:pt x="20" y="32"/>
                    <a:pt x="33" y="30"/>
                  </a:cubicBezTo>
                  <a:cubicBezTo>
                    <a:pt x="36" y="28"/>
                    <a:pt x="40" y="28"/>
                    <a:pt x="42" y="26"/>
                  </a:cubicBezTo>
                  <a:cubicBezTo>
                    <a:pt x="43" y="25"/>
                    <a:pt x="42" y="22"/>
                    <a:pt x="43" y="21"/>
                  </a:cubicBezTo>
                  <a:cubicBezTo>
                    <a:pt x="46" y="17"/>
                    <a:pt x="58" y="12"/>
                    <a:pt x="63" y="11"/>
                  </a:cubicBezTo>
                  <a:cubicBezTo>
                    <a:pt x="66" y="9"/>
                    <a:pt x="70" y="10"/>
                    <a:pt x="73" y="8"/>
                  </a:cubicBezTo>
                  <a:cubicBezTo>
                    <a:pt x="85" y="0"/>
                    <a:pt x="67" y="5"/>
                    <a:pt x="81" y="2"/>
                  </a:cubicBezTo>
                  <a:cubicBezTo>
                    <a:pt x="77" y="7"/>
                    <a:pt x="72" y="8"/>
                    <a:pt x="67" y="11"/>
                  </a:cubicBezTo>
                  <a:cubicBezTo>
                    <a:pt x="63" y="16"/>
                    <a:pt x="61" y="18"/>
                    <a:pt x="55" y="20"/>
                  </a:cubicBezTo>
                  <a:cubicBezTo>
                    <a:pt x="66" y="21"/>
                    <a:pt x="69" y="22"/>
                    <a:pt x="78" y="24"/>
                  </a:cubicBezTo>
                  <a:cubicBezTo>
                    <a:pt x="79" y="25"/>
                    <a:pt x="81" y="26"/>
                    <a:pt x="82" y="26"/>
                  </a:cubicBezTo>
                  <a:cubicBezTo>
                    <a:pt x="90" y="29"/>
                    <a:pt x="87" y="27"/>
                    <a:pt x="82" y="23"/>
                  </a:cubicBezTo>
                  <a:cubicBezTo>
                    <a:pt x="81" y="22"/>
                    <a:pt x="73" y="19"/>
                    <a:pt x="73" y="18"/>
                  </a:cubicBezTo>
                  <a:cubicBezTo>
                    <a:pt x="73" y="15"/>
                    <a:pt x="79" y="21"/>
                    <a:pt x="82" y="23"/>
                  </a:cubicBezTo>
                  <a:cubicBezTo>
                    <a:pt x="88" y="27"/>
                    <a:pt x="86" y="26"/>
                    <a:pt x="93" y="27"/>
                  </a:cubicBezTo>
                  <a:cubicBezTo>
                    <a:pt x="96" y="28"/>
                    <a:pt x="109" y="34"/>
                    <a:pt x="99" y="27"/>
                  </a:cubicBezTo>
                  <a:cubicBezTo>
                    <a:pt x="112" y="25"/>
                    <a:pt x="96" y="20"/>
                    <a:pt x="91" y="18"/>
                  </a:cubicBezTo>
                  <a:cubicBezTo>
                    <a:pt x="87" y="14"/>
                    <a:pt x="81" y="10"/>
                    <a:pt x="90" y="8"/>
                  </a:cubicBezTo>
                  <a:cubicBezTo>
                    <a:pt x="105" y="10"/>
                    <a:pt x="89" y="13"/>
                    <a:pt x="102" y="15"/>
                  </a:cubicBezTo>
                  <a:cubicBezTo>
                    <a:pt x="110" y="19"/>
                    <a:pt x="103" y="14"/>
                    <a:pt x="105" y="23"/>
                  </a:cubicBezTo>
                  <a:cubicBezTo>
                    <a:pt x="106" y="27"/>
                    <a:pt x="114" y="30"/>
                    <a:pt x="117" y="32"/>
                  </a:cubicBezTo>
                  <a:cubicBezTo>
                    <a:pt x="122" y="39"/>
                    <a:pt x="130" y="37"/>
                    <a:pt x="114" y="39"/>
                  </a:cubicBezTo>
                  <a:cubicBezTo>
                    <a:pt x="120" y="42"/>
                    <a:pt x="121" y="45"/>
                    <a:pt x="123" y="51"/>
                  </a:cubicBezTo>
                  <a:cubicBezTo>
                    <a:pt x="131" y="50"/>
                    <a:pt x="134" y="54"/>
                    <a:pt x="136" y="45"/>
                  </a:cubicBezTo>
                  <a:cubicBezTo>
                    <a:pt x="135" y="38"/>
                    <a:pt x="132" y="31"/>
                    <a:pt x="141" y="36"/>
                  </a:cubicBezTo>
                  <a:cubicBezTo>
                    <a:pt x="148" y="48"/>
                    <a:pt x="142" y="62"/>
                    <a:pt x="154" y="71"/>
                  </a:cubicBezTo>
                  <a:cubicBezTo>
                    <a:pt x="156" y="75"/>
                    <a:pt x="157" y="80"/>
                    <a:pt x="159" y="84"/>
                  </a:cubicBezTo>
                  <a:cubicBezTo>
                    <a:pt x="161" y="98"/>
                    <a:pt x="176" y="105"/>
                    <a:pt x="174" y="119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03" name="Freeform 7"/>
            <p:cNvSpPr>
              <a:spLocks/>
            </p:cNvSpPr>
            <p:nvPr/>
          </p:nvSpPr>
          <p:spPr bwMode="auto">
            <a:xfrm>
              <a:off x="1612" y="3235"/>
              <a:ext cx="32" cy="73"/>
            </a:xfrm>
            <a:custGeom>
              <a:avLst/>
              <a:gdLst>
                <a:gd name="T0" fmla="*/ 45 w 66"/>
                <a:gd name="T1" fmla="*/ 151 h 151"/>
                <a:gd name="T2" fmla="*/ 42 w 66"/>
                <a:gd name="T3" fmla="*/ 126 h 151"/>
                <a:gd name="T4" fmla="*/ 36 w 66"/>
                <a:gd name="T5" fmla="*/ 96 h 151"/>
                <a:gd name="T6" fmla="*/ 30 w 66"/>
                <a:gd name="T7" fmla="*/ 63 h 151"/>
                <a:gd name="T8" fmla="*/ 24 w 66"/>
                <a:gd name="T9" fmla="*/ 25 h 151"/>
                <a:gd name="T10" fmla="*/ 26 w 66"/>
                <a:gd name="T11" fmla="*/ 40 h 151"/>
                <a:gd name="T12" fmla="*/ 38 w 66"/>
                <a:gd name="T13" fmla="*/ 79 h 151"/>
                <a:gd name="T14" fmla="*/ 56 w 66"/>
                <a:gd name="T15" fmla="*/ 84 h 151"/>
                <a:gd name="T16" fmla="*/ 56 w 66"/>
                <a:gd name="T17" fmla="*/ 82 h 151"/>
                <a:gd name="T18" fmla="*/ 44 w 66"/>
                <a:gd name="T19" fmla="*/ 75 h 151"/>
                <a:gd name="T20" fmla="*/ 35 w 66"/>
                <a:gd name="T21" fmla="*/ 60 h 151"/>
                <a:gd name="T22" fmla="*/ 38 w 66"/>
                <a:gd name="T23" fmla="*/ 61 h 151"/>
                <a:gd name="T24" fmla="*/ 18 w 66"/>
                <a:gd name="T25" fmla="*/ 22 h 151"/>
                <a:gd name="T26" fmla="*/ 5 w 66"/>
                <a:gd name="T27" fmla="*/ 3 h 151"/>
                <a:gd name="T28" fmla="*/ 12 w 66"/>
                <a:gd name="T29" fmla="*/ 13 h 151"/>
                <a:gd name="T30" fmla="*/ 11 w 66"/>
                <a:gd name="T31" fmla="*/ 18 h 151"/>
                <a:gd name="T32" fmla="*/ 18 w 66"/>
                <a:gd name="T33" fmla="*/ 19 h 151"/>
                <a:gd name="T34" fmla="*/ 12 w 66"/>
                <a:gd name="T35" fmla="*/ 25 h 151"/>
                <a:gd name="T36" fmla="*/ 17 w 66"/>
                <a:gd name="T37" fmla="*/ 28 h 151"/>
                <a:gd name="T38" fmla="*/ 20 w 66"/>
                <a:gd name="T39" fmla="*/ 42 h 151"/>
                <a:gd name="T40" fmla="*/ 18 w 66"/>
                <a:gd name="T41" fmla="*/ 48 h 151"/>
                <a:gd name="T42" fmla="*/ 29 w 66"/>
                <a:gd name="T43" fmla="*/ 55 h 151"/>
                <a:gd name="T44" fmla="*/ 15 w 66"/>
                <a:gd name="T45" fmla="*/ 69 h 151"/>
                <a:gd name="T46" fmla="*/ 27 w 66"/>
                <a:gd name="T47" fmla="*/ 93 h 151"/>
                <a:gd name="T48" fmla="*/ 30 w 66"/>
                <a:gd name="T49" fmla="*/ 112 h 151"/>
                <a:gd name="T50" fmla="*/ 35 w 66"/>
                <a:gd name="T51" fmla="*/ 135 h 151"/>
                <a:gd name="T52" fmla="*/ 45 w 66"/>
                <a:gd name="T5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151">
                  <a:moveTo>
                    <a:pt x="45" y="151"/>
                  </a:moveTo>
                  <a:cubicBezTo>
                    <a:pt x="47" y="142"/>
                    <a:pt x="46" y="135"/>
                    <a:pt x="42" y="126"/>
                  </a:cubicBezTo>
                  <a:cubicBezTo>
                    <a:pt x="41" y="116"/>
                    <a:pt x="39" y="105"/>
                    <a:pt x="36" y="96"/>
                  </a:cubicBezTo>
                  <a:cubicBezTo>
                    <a:pt x="35" y="85"/>
                    <a:pt x="32" y="74"/>
                    <a:pt x="30" y="63"/>
                  </a:cubicBezTo>
                  <a:cubicBezTo>
                    <a:pt x="29" y="50"/>
                    <a:pt x="26" y="38"/>
                    <a:pt x="24" y="25"/>
                  </a:cubicBezTo>
                  <a:cubicBezTo>
                    <a:pt x="23" y="31"/>
                    <a:pt x="23" y="35"/>
                    <a:pt x="26" y="40"/>
                  </a:cubicBezTo>
                  <a:cubicBezTo>
                    <a:pt x="26" y="43"/>
                    <a:pt x="35" y="77"/>
                    <a:pt x="38" y="79"/>
                  </a:cubicBezTo>
                  <a:cubicBezTo>
                    <a:pt x="43" y="82"/>
                    <a:pt x="51" y="82"/>
                    <a:pt x="56" y="84"/>
                  </a:cubicBezTo>
                  <a:cubicBezTo>
                    <a:pt x="66" y="92"/>
                    <a:pt x="44" y="87"/>
                    <a:pt x="56" y="82"/>
                  </a:cubicBezTo>
                  <a:cubicBezTo>
                    <a:pt x="50" y="81"/>
                    <a:pt x="38" y="84"/>
                    <a:pt x="44" y="75"/>
                  </a:cubicBezTo>
                  <a:cubicBezTo>
                    <a:pt x="41" y="69"/>
                    <a:pt x="40" y="65"/>
                    <a:pt x="35" y="60"/>
                  </a:cubicBezTo>
                  <a:cubicBezTo>
                    <a:pt x="39" y="58"/>
                    <a:pt x="51" y="59"/>
                    <a:pt x="38" y="61"/>
                  </a:cubicBezTo>
                  <a:cubicBezTo>
                    <a:pt x="40" y="49"/>
                    <a:pt x="24" y="33"/>
                    <a:pt x="18" y="22"/>
                  </a:cubicBezTo>
                  <a:cubicBezTo>
                    <a:pt x="17" y="6"/>
                    <a:pt x="21" y="0"/>
                    <a:pt x="5" y="3"/>
                  </a:cubicBezTo>
                  <a:cubicBezTo>
                    <a:pt x="14" y="5"/>
                    <a:pt x="16" y="3"/>
                    <a:pt x="12" y="13"/>
                  </a:cubicBezTo>
                  <a:cubicBezTo>
                    <a:pt x="12" y="15"/>
                    <a:pt x="10" y="17"/>
                    <a:pt x="11" y="18"/>
                  </a:cubicBezTo>
                  <a:cubicBezTo>
                    <a:pt x="13" y="20"/>
                    <a:pt x="16" y="17"/>
                    <a:pt x="18" y="19"/>
                  </a:cubicBezTo>
                  <a:cubicBezTo>
                    <a:pt x="23" y="24"/>
                    <a:pt x="12" y="25"/>
                    <a:pt x="12" y="25"/>
                  </a:cubicBezTo>
                  <a:cubicBezTo>
                    <a:pt x="3" y="29"/>
                    <a:pt x="13" y="30"/>
                    <a:pt x="17" y="28"/>
                  </a:cubicBezTo>
                  <a:cubicBezTo>
                    <a:pt x="21" y="35"/>
                    <a:pt x="17" y="35"/>
                    <a:pt x="20" y="42"/>
                  </a:cubicBezTo>
                  <a:cubicBezTo>
                    <a:pt x="14" y="43"/>
                    <a:pt x="0" y="50"/>
                    <a:pt x="18" y="48"/>
                  </a:cubicBezTo>
                  <a:cubicBezTo>
                    <a:pt x="24" y="49"/>
                    <a:pt x="26" y="49"/>
                    <a:pt x="29" y="55"/>
                  </a:cubicBezTo>
                  <a:cubicBezTo>
                    <a:pt x="25" y="69"/>
                    <a:pt x="26" y="65"/>
                    <a:pt x="15" y="69"/>
                  </a:cubicBezTo>
                  <a:cubicBezTo>
                    <a:pt x="32" y="73"/>
                    <a:pt x="30" y="77"/>
                    <a:pt x="27" y="93"/>
                  </a:cubicBezTo>
                  <a:cubicBezTo>
                    <a:pt x="37" y="95"/>
                    <a:pt x="35" y="105"/>
                    <a:pt x="30" y="112"/>
                  </a:cubicBezTo>
                  <a:cubicBezTo>
                    <a:pt x="40" y="117"/>
                    <a:pt x="40" y="126"/>
                    <a:pt x="35" y="135"/>
                  </a:cubicBezTo>
                  <a:cubicBezTo>
                    <a:pt x="47" y="137"/>
                    <a:pt x="37" y="143"/>
                    <a:pt x="45" y="151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04" name="Freeform 8"/>
            <p:cNvSpPr>
              <a:spLocks/>
            </p:cNvSpPr>
            <p:nvPr/>
          </p:nvSpPr>
          <p:spPr bwMode="auto">
            <a:xfrm>
              <a:off x="1665" y="3205"/>
              <a:ext cx="17" cy="23"/>
            </a:xfrm>
            <a:custGeom>
              <a:avLst/>
              <a:gdLst>
                <a:gd name="T0" fmla="*/ 33 w 35"/>
                <a:gd name="T1" fmla="*/ 48 h 48"/>
                <a:gd name="T2" fmla="*/ 24 w 35"/>
                <a:gd name="T3" fmla="*/ 25 h 48"/>
                <a:gd name="T4" fmla="*/ 15 w 35"/>
                <a:gd name="T5" fmla="*/ 4 h 48"/>
                <a:gd name="T6" fmla="*/ 9 w 35"/>
                <a:gd name="T7" fmla="*/ 13 h 48"/>
                <a:gd name="T8" fmla="*/ 18 w 35"/>
                <a:gd name="T9" fmla="*/ 18 h 48"/>
                <a:gd name="T10" fmla="*/ 12 w 35"/>
                <a:gd name="T11" fmla="*/ 16 h 48"/>
                <a:gd name="T12" fmla="*/ 0 w 35"/>
                <a:gd name="T13" fmla="*/ 6 h 48"/>
                <a:gd name="T14" fmla="*/ 14 w 35"/>
                <a:gd name="T15" fmla="*/ 0 h 48"/>
                <a:gd name="T16" fmla="*/ 20 w 35"/>
                <a:gd name="T17" fmla="*/ 12 h 48"/>
                <a:gd name="T18" fmla="*/ 32 w 35"/>
                <a:gd name="T19" fmla="*/ 28 h 48"/>
                <a:gd name="T20" fmla="*/ 33 w 35"/>
                <a:gd name="T2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8">
                  <a:moveTo>
                    <a:pt x="33" y="48"/>
                  </a:moveTo>
                  <a:cubicBezTo>
                    <a:pt x="32" y="38"/>
                    <a:pt x="29" y="34"/>
                    <a:pt x="24" y="25"/>
                  </a:cubicBezTo>
                  <a:cubicBezTo>
                    <a:pt x="30" y="17"/>
                    <a:pt x="23" y="7"/>
                    <a:pt x="15" y="4"/>
                  </a:cubicBezTo>
                  <a:cubicBezTo>
                    <a:pt x="5" y="9"/>
                    <a:pt x="20" y="6"/>
                    <a:pt x="9" y="13"/>
                  </a:cubicBezTo>
                  <a:cubicBezTo>
                    <a:pt x="14" y="15"/>
                    <a:pt x="20" y="17"/>
                    <a:pt x="18" y="18"/>
                  </a:cubicBezTo>
                  <a:cubicBezTo>
                    <a:pt x="16" y="19"/>
                    <a:pt x="14" y="17"/>
                    <a:pt x="12" y="16"/>
                  </a:cubicBezTo>
                  <a:cubicBezTo>
                    <a:pt x="10" y="5"/>
                    <a:pt x="12" y="3"/>
                    <a:pt x="0" y="6"/>
                  </a:cubicBezTo>
                  <a:cubicBezTo>
                    <a:pt x="5" y="3"/>
                    <a:pt x="8" y="1"/>
                    <a:pt x="14" y="0"/>
                  </a:cubicBezTo>
                  <a:cubicBezTo>
                    <a:pt x="23" y="1"/>
                    <a:pt x="21" y="4"/>
                    <a:pt x="20" y="12"/>
                  </a:cubicBezTo>
                  <a:cubicBezTo>
                    <a:pt x="24" y="18"/>
                    <a:pt x="29" y="21"/>
                    <a:pt x="32" y="28"/>
                  </a:cubicBezTo>
                  <a:cubicBezTo>
                    <a:pt x="34" y="37"/>
                    <a:pt x="35" y="38"/>
                    <a:pt x="33" y="4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05" name="Freeform 9"/>
            <p:cNvSpPr>
              <a:spLocks/>
            </p:cNvSpPr>
            <p:nvPr/>
          </p:nvSpPr>
          <p:spPr bwMode="auto">
            <a:xfrm>
              <a:off x="1649" y="3207"/>
              <a:ext cx="37" cy="31"/>
            </a:xfrm>
            <a:custGeom>
              <a:avLst/>
              <a:gdLst>
                <a:gd name="T0" fmla="*/ 75 w 75"/>
                <a:gd name="T1" fmla="*/ 64 h 64"/>
                <a:gd name="T2" fmla="*/ 57 w 75"/>
                <a:gd name="T3" fmla="*/ 54 h 64"/>
                <a:gd name="T4" fmla="*/ 35 w 75"/>
                <a:gd name="T5" fmla="*/ 43 h 64"/>
                <a:gd name="T6" fmla="*/ 63 w 75"/>
                <a:gd name="T7" fmla="*/ 51 h 64"/>
                <a:gd name="T8" fmla="*/ 50 w 75"/>
                <a:gd name="T9" fmla="*/ 31 h 64"/>
                <a:gd name="T10" fmla="*/ 45 w 75"/>
                <a:gd name="T11" fmla="*/ 30 h 64"/>
                <a:gd name="T12" fmla="*/ 44 w 75"/>
                <a:gd name="T13" fmla="*/ 33 h 64"/>
                <a:gd name="T14" fmla="*/ 30 w 75"/>
                <a:gd name="T15" fmla="*/ 24 h 64"/>
                <a:gd name="T16" fmla="*/ 14 w 75"/>
                <a:gd name="T17" fmla="*/ 25 h 64"/>
                <a:gd name="T18" fmla="*/ 29 w 75"/>
                <a:gd name="T19" fmla="*/ 28 h 64"/>
                <a:gd name="T20" fmla="*/ 39 w 75"/>
                <a:gd name="T21" fmla="*/ 24 h 64"/>
                <a:gd name="T22" fmla="*/ 53 w 75"/>
                <a:gd name="T23" fmla="*/ 31 h 64"/>
                <a:gd name="T24" fmla="*/ 26 w 75"/>
                <a:gd name="T25" fmla="*/ 13 h 64"/>
                <a:gd name="T26" fmla="*/ 41 w 75"/>
                <a:gd name="T27" fmla="*/ 24 h 64"/>
                <a:gd name="T28" fmla="*/ 47 w 75"/>
                <a:gd name="T29" fmla="*/ 15 h 64"/>
                <a:gd name="T30" fmla="*/ 39 w 75"/>
                <a:gd name="T31" fmla="*/ 6 h 64"/>
                <a:gd name="T32" fmla="*/ 35 w 75"/>
                <a:gd name="T33" fmla="*/ 6 h 64"/>
                <a:gd name="T34" fmla="*/ 53 w 75"/>
                <a:gd name="T35" fmla="*/ 1 h 64"/>
                <a:gd name="T36" fmla="*/ 65 w 75"/>
                <a:gd name="T37" fmla="*/ 24 h 64"/>
                <a:gd name="T38" fmla="*/ 72 w 75"/>
                <a:gd name="T39" fmla="*/ 63 h 64"/>
                <a:gd name="T40" fmla="*/ 75 w 75"/>
                <a:gd name="T41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5" h="64">
                  <a:moveTo>
                    <a:pt x="75" y="64"/>
                  </a:moveTo>
                  <a:cubicBezTo>
                    <a:pt x="70" y="57"/>
                    <a:pt x="65" y="55"/>
                    <a:pt x="57" y="54"/>
                  </a:cubicBezTo>
                  <a:cubicBezTo>
                    <a:pt x="50" y="50"/>
                    <a:pt x="43" y="47"/>
                    <a:pt x="35" y="43"/>
                  </a:cubicBezTo>
                  <a:cubicBezTo>
                    <a:pt x="41" y="52"/>
                    <a:pt x="52" y="50"/>
                    <a:pt x="63" y="51"/>
                  </a:cubicBezTo>
                  <a:cubicBezTo>
                    <a:pt x="60" y="41"/>
                    <a:pt x="60" y="36"/>
                    <a:pt x="50" y="31"/>
                  </a:cubicBezTo>
                  <a:cubicBezTo>
                    <a:pt x="50" y="31"/>
                    <a:pt x="47" y="30"/>
                    <a:pt x="45" y="30"/>
                  </a:cubicBezTo>
                  <a:cubicBezTo>
                    <a:pt x="34" y="25"/>
                    <a:pt x="47" y="30"/>
                    <a:pt x="44" y="33"/>
                  </a:cubicBezTo>
                  <a:cubicBezTo>
                    <a:pt x="44" y="33"/>
                    <a:pt x="31" y="25"/>
                    <a:pt x="30" y="24"/>
                  </a:cubicBezTo>
                  <a:cubicBezTo>
                    <a:pt x="34" y="36"/>
                    <a:pt x="24" y="28"/>
                    <a:pt x="14" y="25"/>
                  </a:cubicBezTo>
                  <a:cubicBezTo>
                    <a:pt x="0" y="17"/>
                    <a:pt x="26" y="27"/>
                    <a:pt x="29" y="28"/>
                  </a:cubicBezTo>
                  <a:cubicBezTo>
                    <a:pt x="18" y="22"/>
                    <a:pt x="30" y="28"/>
                    <a:pt x="39" y="24"/>
                  </a:cubicBezTo>
                  <a:cubicBezTo>
                    <a:pt x="27" y="18"/>
                    <a:pt x="49" y="30"/>
                    <a:pt x="53" y="31"/>
                  </a:cubicBezTo>
                  <a:cubicBezTo>
                    <a:pt x="46" y="22"/>
                    <a:pt x="37" y="17"/>
                    <a:pt x="26" y="13"/>
                  </a:cubicBezTo>
                  <a:cubicBezTo>
                    <a:pt x="31" y="18"/>
                    <a:pt x="34" y="21"/>
                    <a:pt x="41" y="24"/>
                  </a:cubicBezTo>
                  <a:cubicBezTo>
                    <a:pt x="47" y="20"/>
                    <a:pt x="54" y="22"/>
                    <a:pt x="47" y="15"/>
                  </a:cubicBezTo>
                  <a:cubicBezTo>
                    <a:pt x="52" y="7"/>
                    <a:pt x="46" y="7"/>
                    <a:pt x="39" y="6"/>
                  </a:cubicBezTo>
                  <a:cubicBezTo>
                    <a:pt x="35" y="9"/>
                    <a:pt x="22" y="8"/>
                    <a:pt x="35" y="6"/>
                  </a:cubicBezTo>
                  <a:cubicBezTo>
                    <a:pt x="42" y="1"/>
                    <a:pt x="43" y="0"/>
                    <a:pt x="53" y="1"/>
                  </a:cubicBezTo>
                  <a:cubicBezTo>
                    <a:pt x="54" y="14"/>
                    <a:pt x="54" y="18"/>
                    <a:pt x="65" y="24"/>
                  </a:cubicBezTo>
                  <a:cubicBezTo>
                    <a:pt x="66" y="52"/>
                    <a:pt x="70" y="36"/>
                    <a:pt x="72" y="63"/>
                  </a:cubicBezTo>
                  <a:cubicBezTo>
                    <a:pt x="75" y="56"/>
                    <a:pt x="74" y="56"/>
                    <a:pt x="75" y="6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06" name="Freeform 10"/>
            <p:cNvSpPr>
              <a:spLocks/>
            </p:cNvSpPr>
            <p:nvPr/>
          </p:nvSpPr>
          <p:spPr bwMode="auto">
            <a:xfrm>
              <a:off x="1616" y="3197"/>
              <a:ext cx="56" cy="35"/>
            </a:xfrm>
            <a:custGeom>
              <a:avLst/>
              <a:gdLst>
                <a:gd name="T0" fmla="*/ 113 w 113"/>
                <a:gd name="T1" fmla="*/ 0 h 72"/>
                <a:gd name="T2" fmla="*/ 95 w 113"/>
                <a:gd name="T3" fmla="*/ 19 h 72"/>
                <a:gd name="T4" fmla="*/ 63 w 113"/>
                <a:gd name="T5" fmla="*/ 37 h 72"/>
                <a:gd name="T6" fmla="*/ 39 w 113"/>
                <a:gd name="T7" fmla="*/ 48 h 72"/>
                <a:gd name="T8" fmla="*/ 12 w 113"/>
                <a:gd name="T9" fmla="*/ 64 h 72"/>
                <a:gd name="T10" fmla="*/ 0 w 113"/>
                <a:gd name="T11" fmla="*/ 66 h 72"/>
                <a:gd name="T12" fmla="*/ 24 w 113"/>
                <a:gd name="T13" fmla="*/ 52 h 72"/>
                <a:gd name="T14" fmla="*/ 42 w 113"/>
                <a:gd name="T15" fmla="*/ 40 h 72"/>
                <a:gd name="T16" fmla="*/ 57 w 113"/>
                <a:gd name="T17" fmla="*/ 34 h 72"/>
                <a:gd name="T18" fmla="*/ 66 w 113"/>
                <a:gd name="T19" fmla="*/ 22 h 72"/>
                <a:gd name="T20" fmla="*/ 93 w 113"/>
                <a:gd name="T21" fmla="*/ 16 h 72"/>
                <a:gd name="T22" fmla="*/ 113 w 113"/>
                <a:gd name="T2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3" h="72">
                  <a:moveTo>
                    <a:pt x="113" y="0"/>
                  </a:moveTo>
                  <a:cubicBezTo>
                    <a:pt x="111" y="11"/>
                    <a:pt x="106" y="17"/>
                    <a:pt x="95" y="19"/>
                  </a:cubicBezTo>
                  <a:cubicBezTo>
                    <a:pt x="93" y="23"/>
                    <a:pt x="69" y="36"/>
                    <a:pt x="63" y="37"/>
                  </a:cubicBezTo>
                  <a:cubicBezTo>
                    <a:pt x="55" y="43"/>
                    <a:pt x="48" y="45"/>
                    <a:pt x="39" y="48"/>
                  </a:cubicBezTo>
                  <a:cubicBezTo>
                    <a:pt x="31" y="54"/>
                    <a:pt x="22" y="62"/>
                    <a:pt x="12" y="64"/>
                  </a:cubicBezTo>
                  <a:cubicBezTo>
                    <a:pt x="7" y="68"/>
                    <a:pt x="5" y="72"/>
                    <a:pt x="0" y="66"/>
                  </a:cubicBezTo>
                  <a:cubicBezTo>
                    <a:pt x="5" y="54"/>
                    <a:pt x="13" y="55"/>
                    <a:pt x="24" y="52"/>
                  </a:cubicBezTo>
                  <a:cubicBezTo>
                    <a:pt x="29" y="42"/>
                    <a:pt x="32" y="43"/>
                    <a:pt x="42" y="40"/>
                  </a:cubicBezTo>
                  <a:cubicBezTo>
                    <a:pt x="47" y="37"/>
                    <a:pt x="52" y="37"/>
                    <a:pt x="57" y="34"/>
                  </a:cubicBezTo>
                  <a:cubicBezTo>
                    <a:pt x="61" y="29"/>
                    <a:pt x="65" y="29"/>
                    <a:pt x="66" y="22"/>
                  </a:cubicBezTo>
                  <a:cubicBezTo>
                    <a:pt x="74" y="25"/>
                    <a:pt x="85" y="18"/>
                    <a:pt x="93" y="16"/>
                  </a:cubicBezTo>
                  <a:cubicBezTo>
                    <a:pt x="96" y="10"/>
                    <a:pt x="107" y="6"/>
                    <a:pt x="113" y="0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07" name="Freeform 11"/>
            <p:cNvSpPr>
              <a:spLocks/>
            </p:cNvSpPr>
            <p:nvPr/>
          </p:nvSpPr>
          <p:spPr bwMode="auto">
            <a:xfrm>
              <a:off x="1615" y="3191"/>
              <a:ext cx="55" cy="34"/>
            </a:xfrm>
            <a:custGeom>
              <a:avLst/>
              <a:gdLst>
                <a:gd name="T0" fmla="*/ 108 w 113"/>
                <a:gd name="T1" fmla="*/ 0 h 69"/>
                <a:gd name="T2" fmla="*/ 105 w 113"/>
                <a:gd name="T3" fmla="*/ 13 h 69"/>
                <a:gd name="T4" fmla="*/ 72 w 113"/>
                <a:gd name="T5" fmla="*/ 27 h 69"/>
                <a:gd name="T6" fmla="*/ 53 w 113"/>
                <a:gd name="T7" fmla="*/ 40 h 69"/>
                <a:gd name="T8" fmla="*/ 39 w 113"/>
                <a:gd name="T9" fmla="*/ 46 h 69"/>
                <a:gd name="T10" fmla="*/ 20 w 113"/>
                <a:gd name="T11" fmla="*/ 60 h 69"/>
                <a:gd name="T12" fmla="*/ 14 w 113"/>
                <a:gd name="T13" fmla="*/ 61 h 69"/>
                <a:gd name="T14" fmla="*/ 0 w 113"/>
                <a:gd name="T15" fmla="*/ 64 h 69"/>
                <a:gd name="T16" fmla="*/ 18 w 113"/>
                <a:gd name="T17" fmla="*/ 54 h 69"/>
                <a:gd name="T18" fmla="*/ 42 w 113"/>
                <a:gd name="T19" fmla="*/ 43 h 69"/>
                <a:gd name="T20" fmla="*/ 53 w 113"/>
                <a:gd name="T21" fmla="*/ 36 h 69"/>
                <a:gd name="T22" fmla="*/ 71 w 113"/>
                <a:gd name="T23" fmla="*/ 28 h 69"/>
                <a:gd name="T24" fmla="*/ 98 w 113"/>
                <a:gd name="T25" fmla="*/ 12 h 69"/>
                <a:gd name="T26" fmla="*/ 108 w 113"/>
                <a:gd name="T2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3" h="69">
                  <a:moveTo>
                    <a:pt x="108" y="0"/>
                  </a:moveTo>
                  <a:cubicBezTo>
                    <a:pt x="112" y="6"/>
                    <a:pt x="113" y="11"/>
                    <a:pt x="105" y="13"/>
                  </a:cubicBezTo>
                  <a:cubicBezTo>
                    <a:pt x="94" y="21"/>
                    <a:pt x="85" y="24"/>
                    <a:pt x="72" y="27"/>
                  </a:cubicBezTo>
                  <a:cubicBezTo>
                    <a:pt x="63" y="34"/>
                    <a:pt x="64" y="39"/>
                    <a:pt x="53" y="40"/>
                  </a:cubicBezTo>
                  <a:cubicBezTo>
                    <a:pt x="48" y="43"/>
                    <a:pt x="45" y="45"/>
                    <a:pt x="39" y="46"/>
                  </a:cubicBezTo>
                  <a:cubicBezTo>
                    <a:pt x="33" y="49"/>
                    <a:pt x="26" y="56"/>
                    <a:pt x="20" y="60"/>
                  </a:cubicBezTo>
                  <a:cubicBezTo>
                    <a:pt x="16" y="69"/>
                    <a:pt x="21" y="61"/>
                    <a:pt x="14" y="61"/>
                  </a:cubicBezTo>
                  <a:cubicBezTo>
                    <a:pt x="9" y="61"/>
                    <a:pt x="0" y="64"/>
                    <a:pt x="0" y="64"/>
                  </a:cubicBezTo>
                  <a:cubicBezTo>
                    <a:pt x="3" y="57"/>
                    <a:pt x="11" y="55"/>
                    <a:pt x="18" y="54"/>
                  </a:cubicBezTo>
                  <a:cubicBezTo>
                    <a:pt x="26" y="49"/>
                    <a:pt x="33" y="45"/>
                    <a:pt x="42" y="43"/>
                  </a:cubicBezTo>
                  <a:cubicBezTo>
                    <a:pt x="45" y="37"/>
                    <a:pt x="47" y="37"/>
                    <a:pt x="53" y="36"/>
                  </a:cubicBezTo>
                  <a:cubicBezTo>
                    <a:pt x="59" y="33"/>
                    <a:pt x="65" y="32"/>
                    <a:pt x="71" y="28"/>
                  </a:cubicBezTo>
                  <a:cubicBezTo>
                    <a:pt x="80" y="22"/>
                    <a:pt x="87" y="14"/>
                    <a:pt x="98" y="12"/>
                  </a:cubicBezTo>
                  <a:cubicBezTo>
                    <a:pt x="104" y="8"/>
                    <a:pt x="107" y="8"/>
                    <a:pt x="108" y="0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08" name="Freeform 12"/>
            <p:cNvSpPr>
              <a:spLocks/>
            </p:cNvSpPr>
            <p:nvPr/>
          </p:nvSpPr>
          <p:spPr bwMode="auto">
            <a:xfrm>
              <a:off x="1611" y="3178"/>
              <a:ext cx="46" cy="41"/>
            </a:xfrm>
            <a:custGeom>
              <a:avLst/>
              <a:gdLst>
                <a:gd name="T0" fmla="*/ 85 w 94"/>
                <a:gd name="T1" fmla="*/ 30 h 84"/>
                <a:gd name="T2" fmla="*/ 79 w 94"/>
                <a:gd name="T3" fmla="*/ 43 h 84"/>
                <a:gd name="T4" fmla="*/ 52 w 94"/>
                <a:gd name="T5" fmla="*/ 58 h 84"/>
                <a:gd name="T6" fmla="*/ 34 w 94"/>
                <a:gd name="T7" fmla="*/ 67 h 84"/>
                <a:gd name="T8" fmla="*/ 25 w 94"/>
                <a:gd name="T9" fmla="*/ 70 h 84"/>
                <a:gd name="T10" fmla="*/ 13 w 94"/>
                <a:gd name="T11" fmla="*/ 84 h 84"/>
                <a:gd name="T12" fmla="*/ 9 w 94"/>
                <a:gd name="T13" fmla="*/ 67 h 84"/>
                <a:gd name="T14" fmla="*/ 3 w 94"/>
                <a:gd name="T15" fmla="*/ 46 h 84"/>
                <a:gd name="T16" fmla="*/ 15 w 94"/>
                <a:gd name="T17" fmla="*/ 10 h 84"/>
                <a:gd name="T18" fmla="*/ 10 w 94"/>
                <a:gd name="T19" fmla="*/ 7 h 84"/>
                <a:gd name="T20" fmla="*/ 24 w 94"/>
                <a:gd name="T21" fmla="*/ 16 h 84"/>
                <a:gd name="T22" fmla="*/ 36 w 94"/>
                <a:gd name="T23" fmla="*/ 25 h 84"/>
                <a:gd name="T24" fmla="*/ 37 w 94"/>
                <a:gd name="T25" fmla="*/ 30 h 84"/>
                <a:gd name="T26" fmla="*/ 40 w 94"/>
                <a:gd name="T27" fmla="*/ 25 h 84"/>
                <a:gd name="T28" fmla="*/ 42 w 94"/>
                <a:gd name="T29" fmla="*/ 33 h 84"/>
                <a:gd name="T30" fmla="*/ 48 w 94"/>
                <a:gd name="T31" fmla="*/ 34 h 84"/>
                <a:gd name="T32" fmla="*/ 57 w 94"/>
                <a:gd name="T33" fmla="*/ 43 h 84"/>
                <a:gd name="T34" fmla="*/ 52 w 94"/>
                <a:gd name="T35" fmla="*/ 31 h 84"/>
                <a:gd name="T36" fmla="*/ 52 w 94"/>
                <a:gd name="T37" fmla="*/ 27 h 84"/>
                <a:gd name="T38" fmla="*/ 66 w 94"/>
                <a:gd name="T39" fmla="*/ 43 h 84"/>
                <a:gd name="T40" fmla="*/ 67 w 94"/>
                <a:gd name="T41" fmla="*/ 37 h 84"/>
                <a:gd name="T42" fmla="*/ 66 w 94"/>
                <a:gd name="T43" fmla="*/ 27 h 84"/>
                <a:gd name="T44" fmla="*/ 64 w 94"/>
                <a:gd name="T45" fmla="*/ 22 h 84"/>
                <a:gd name="T46" fmla="*/ 76 w 94"/>
                <a:gd name="T47" fmla="*/ 34 h 84"/>
                <a:gd name="T48" fmla="*/ 85 w 94"/>
                <a:gd name="T49" fmla="*/ 3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84">
                  <a:moveTo>
                    <a:pt x="85" y="30"/>
                  </a:moveTo>
                  <a:cubicBezTo>
                    <a:pt x="94" y="35"/>
                    <a:pt x="87" y="42"/>
                    <a:pt x="79" y="43"/>
                  </a:cubicBezTo>
                  <a:cubicBezTo>
                    <a:pt x="72" y="48"/>
                    <a:pt x="61" y="56"/>
                    <a:pt x="52" y="58"/>
                  </a:cubicBezTo>
                  <a:cubicBezTo>
                    <a:pt x="47" y="62"/>
                    <a:pt x="40" y="66"/>
                    <a:pt x="34" y="67"/>
                  </a:cubicBezTo>
                  <a:cubicBezTo>
                    <a:pt x="31" y="68"/>
                    <a:pt x="27" y="68"/>
                    <a:pt x="25" y="70"/>
                  </a:cubicBezTo>
                  <a:cubicBezTo>
                    <a:pt x="19" y="76"/>
                    <a:pt x="26" y="79"/>
                    <a:pt x="13" y="84"/>
                  </a:cubicBezTo>
                  <a:cubicBezTo>
                    <a:pt x="11" y="76"/>
                    <a:pt x="18" y="74"/>
                    <a:pt x="9" y="67"/>
                  </a:cubicBezTo>
                  <a:cubicBezTo>
                    <a:pt x="10" y="57"/>
                    <a:pt x="8" y="54"/>
                    <a:pt x="3" y="46"/>
                  </a:cubicBezTo>
                  <a:cubicBezTo>
                    <a:pt x="4" y="16"/>
                    <a:pt x="4" y="28"/>
                    <a:pt x="15" y="10"/>
                  </a:cubicBezTo>
                  <a:cubicBezTo>
                    <a:pt x="13" y="9"/>
                    <a:pt x="12" y="8"/>
                    <a:pt x="10" y="7"/>
                  </a:cubicBezTo>
                  <a:cubicBezTo>
                    <a:pt x="0" y="0"/>
                    <a:pt x="21" y="15"/>
                    <a:pt x="24" y="16"/>
                  </a:cubicBezTo>
                  <a:cubicBezTo>
                    <a:pt x="28" y="22"/>
                    <a:pt x="29" y="24"/>
                    <a:pt x="36" y="25"/>
                  </a:cubicBezTo>
                  <a:cubicBezTo>
                    <a:pt x="36" y="27"/>
                    <a:pt x="35" y="30"/>
                    <a:pt x="37" y="30"/>
                  </a:cubicBezTo>
                  <a:cubicBezTo>
                    <a:pt x="39" y="30"/>
                    <a:pt x="38" y="24"/>
                    <a:pt x="40" y="25"/>
                  </a:cubicBezTo>
                  <a:cubicBezTo>
                    <a:pt x="42" y="26"/>
                    <a:pt x="40" y="31"/>
                    <a:pt x="42" y="33"/>
                  </a:cubicBezTo>
                  <a:cubicBezTo>
                    <a:pt x="43" y="35"/>
                    <a:pt x="46" y="34"/>
                    <a:pt x="48" y="34"/>
                  </a:cubicBezTo>
                  <a:cubicBezTo>
                    <a:pt x="45" y="43"/>
                    <a:pt x="49" y="42"/>
                    <a:pt x="57" y="43"/>
                  </a:cubicBezTo>
                  <a:cubicBezTo>
                    <a:pt x="62" y="37"/>
                    <a:pt x="58" y="35"/>
                    <a:pt x="52" y="31"/>
                  </a:cubicBezTo>
                  <a:cubicBezTo>
                    <a:pt x="51" y="24"/>
                    <a:pt x="40" y="17"/>
                    <a:pt x="52" y="27"/>
                  </a:cubicBezTo>
                  <a:cubicBezTo>
                    <a:pt x="56" y="36"/>
                    <a:pt x="55" y="41"/>
                    <a:pt x="66" y="43"/>
                  </a:cubicBezTo>
                  <a:cubicBezTo>
                    <a:pt x="80" y="50"/>
                    <a:pt x="76" y="43"/>
                    <a:pt x="67" y="37"/>
                  </a:cubicBezTo>
                  <a:cubicBezTo>
                    <a:pt x="67" y="34"/>
                    <a:pt x="67" y="30"/>
                    <a:pt x="66" y="27"/>
                  </a:cubicBezTo>
                  <a:cubicBezTo>
                    <a:pt x="66" y="25"/>
                    <a:pt x="62" y="22"/>
                    <a:pt x="64" y="22"/>
                  </a:cubicBezTo>
                  <a:cubicBezTo>
                    <a:pt x="66" y="22"/>
                    <a:pt x="74" y="32"/>
                    <a:pt x="76" y="34"/>
                  </a:cubicBezTo>
                  <a:cubicBezTo>
                    <a:pt x="83" y="33"/>
                    <a:pt x="80" y="34"/>
                    <a:pt x="85" y="3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09" name="Freeform 13"/>
            <p:cNvSpPr>
              <a:spLocks/>
            </p:cNvSpPr>
            <p:nvPr/>
          </p:nvSpPr>
          <p:spPr bwMode="auto">
            <a:xfrm>
              <a:off x="1603" y="3121"/>
              <a:ext cx="66" cy="70"/>
            </a:xfrm>
            <a:custGeom>
              <a:avLst/>
              <a:gdLst>
                <a:gd name="T0" fmla="*/ 133 w 133"/>
                <a:gd name="T1" fmla="*/ 147 h 147"/>
                <a:gd name="T2" fmla="*/ 124 w 133"/>
                <a:gd name="T3" fmla="*/ 136 h 147"/>
                <a:gd name="T4" fmla="*/ 116 w 133"/>
                <a:gd name="T5" fmla="*/ 115 h 147"/>
                <a:gd name="T6" fmla="*/ 110 w 133"/>
                <a:gd name="T7" fmla="*/ 99 h 147"/>
                <a:gd name="T8" fmla="*/ 97 w 133"/>
                <a:gd name="T9" fmla="*/ 72 h 147"/>
                <a:gd name="T10" fmla="*/ 91 w 133"/>
                <a:gd name="T11" fmla="*/ 57 h 147"/>
                <a:gd name="T12" fmla="*/ 83 w 133"/>
                <a:gd name="T13" fmla="*/ 36 h 147"/>
                <a:gd name="T14" fmla="*/ 59 w 133"/>
                <a:gd name="T15" fmla="*/ 40 h 147"/>
                <a:gd name="T16" fmla="*/ 80 w 133"/>
                <a:gd name="T17" fmla="*/ 48 h 147"/>
                <a:gd name="T18" fmla="*/ 70 w 133"/>
                <a:gd name="T19" fmla="*/ 54 h 147"/>
                <a:gd name="T20" fmla="*/ 56 w 133"/>
                <a:gd name="T21" fmla="*/ 48 h 147"/>
                <a:gd name="T22" fmla="*/ 43 w 133"/>
                <a:gd name="T23" fmla="*/ 52 h 147"/>
                <a:gd name="T24" fmla="*/ 29 w 133"/>
                <a:gd name="T25" fmla="*/ 61 h 147"/>
                <a:gd name="T26" fmla="*/ 13 w 133"/>
                <a:gd name="T27" fmla="*/ 66 h 147"/>
                <a:gd name="T28" fmla="*/ 22 w 133"/>
                <a:gd name="T29" fmla="*/ 57 h 147"/>
                <a:gd name="T30" fmla="*/ 40 w 133"/>
                <a:gd name="T31" fmla="*/ 46 h 147"/>
                <a:gd name="T32" fmla="*/ 58 w 133"/>
                <a:gd name="T33" fmla="*/ 27 h 147"/>
                <a:gd name="T34" fmla="*/ 70 w 133"/>
                <a:gd name="T35" fmla="*/ 10 h 147"/>
                <a:gd name="T36" fmla="*/ 79 w 133"/>
                <a:gd name="T37" fmla="*/ 10 h 147"/>
                <a:gd name="T38" fmla="*/ 91 w 133"/>
                <a:gd name="T39" fmla="*/ 40 h 147"/>
                <a:gd name="T40" fmla="*/ 98 w 133"/>
                <a:gd name="T41" fmla="*/ 57 h 147"/>
                <a:gd name="T42" fmla="*/ 106 w 133"/>
                <a:gd name="T43" fmla="*/ 78 h 147"/>
                <a:gd name="T44" fmla="*/ 115 w 133"/>
                <a:gd name="T45" fmla="*/ 109 h 147"/>
                <a:gd name="T46" fmla="*/ 122 w 133"/>
                <a:gd name="T47" fmla="*/ 129 h 147"/>
                <a:gd name="T48" fmla="*/ 133 w 133"/>
                <a:gd name="T49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3" h="147">
                  <a:moveTo>
                    <a:pt x="133" y="147"/>
                  </a:moveTo>
                  <a:cubicBezTo>
                    <a:pt x="130" y="142"/>
                    <a:pt x="129" y="139"/>
                    <a:pt x="124" y="136"/>
                  </a:cubicBezTo>
                  <a:cubicBezTo>
                    <a:pt x="131" y="131"/>
                    <a:pt x="120" y="122"/>
                    <a:pt x="116" y="115"/>
                  </a:cubicBezTo>
                  <a:cubicBezTo>
                    <a:pt x="115" y="109"/>
                    <a:pt x="114" y="104"/>
                    <a:pt x="110" y="99"/>
                  </a:cubicBezTo>
                  <a:cubicBezTo>
                    <a:pt x="108" y="87"/>
                    <a:pt x="104" y="81"/>
                    <a:pt x="97" y="72"/>
                  </a:cubicBezTo>
                  <a:cubicBezTo>
                    <a:pt x="95" y="66"/>
                    <a:pt x="95" y="62"/>
                    <a:pt x="91" y="57"/>
                  </a:cubicBezTo>
                  <a:cubicBezTo>
                    <a:pt x="89" y="50"/>
                    <a:pt x="86" y="43"/>
                    <a:pt x="83" y="36"/>
                  </a:cubicBezTo>
                  <a:cubicBezTo>
                    <a:pt x="74" y="37"/>
                    <a:pt x="68" y="39"/>
                    <a:pt x="59" y="40"/>
                  </a:cubicBezTo>
                  <a:cubicBezTo>
                    <a:pt x="46" y="46"/>
                    <a:pt x="78" y="48"/>
                    <a:pt x="80" y="48"/>
                  </a:cubicBezTo>
                  <a:cubicBezTo>
                    <a:pt x="86" y="57"/>
                    <a:pt x="76" y="55"/>
                    <a:pt x="70" y="54"/>
                  </a:cubicBezTo>
                  <a:cubicBezTo>
                    <a:pt x="65" y="52"/>
                    <a:pt x="62" y="49"/>
                    <a:pt x="56" y="48"/>
                  </a:cubicBezTo>
                  <a:cubicBezTo>
                    <a:pt x="50" y="45"/>
                    <a:pt x="51" y="51"/>
                    <a:pt x="43" y="52"/>
                  </a:cubicBezTo>
                  <a:cubicBezTo>
                    <a:pt x="37" y="55"/>
                    <a:pt x="36" y="60"/>
                    <a:pt x="29" y="61"/>
                  </a:cubicBezTo>
                  <a:cubicBezTo>
                    <a:pt x="24" y="64"/>
                    <a:pt x="18" y="63"/>
                    <a:pt x="13" y="66"/>
                  </a:cubicBezTo>
                  <a:cubicBezTo>
                    <a:pt x="0" y="62"/>
                    <a:pt x="16" y="58"/>
                    <a:pt x="22" y="57"/>
                  </a:cubicBezTo>
                  <a:cubicBezTo>
                    <a:pt x="27" y="53"/>
                    <a:pt x="34" y="48"/>
                    <a:pt x="40" y="46"/>
                  </a:cubicBezTo>
                  <a:cubicBezTo>
                    <a:pt x="46" y="38"/>
                    <a:pt x="48" y="33"/>
                    <a:pt x="58" y="27"/>
                  </a:cubicBezTo>
                  <a:cubicBezTo>
                    <a:pt x="62" y="21"/>
                    <a:pt x="64" y="14"/>
                    <a:pt x="70" y="10"/>
                  </a:cubicBezTo>
                  <a:cubicBezTo>
                    <a:pt x="77" y="1"/>
                    <a:pt x="72" y="0"/>
                    <a:pt x="79" y="10"/>
                  </a:cubicBezTo>
                  <a:cubicBezTo>
                    <a:pt x="80" y="17"/>
                    <a:pt x="88" y="33"/>
                    <a:pt x="91" y="40"/>
                  </a:cubicBezTo>
                  <a:cubicBezTo>
                    <a:pt x="92" y="49"/>
                    <a:pt x="90" y="53"/>
                    <a:pt x="98" y="57"/>
                  </a:cubicBezTo>
                  <a:cubicBezTo>
                    <a:pt x="102" y="65"/>
                    <a:pt x="99" y="71"/>
                    <a:pt x="106" y="78"/>
                  </a:cubicBezTo>
                  <a:cubicBezTo>
                    <a:pt x="108" y="88"/>
                    <a:pt x="111" y="100"/>
                    <a:pt x="115" y="109"/>
                  </a:cubicBezTo>
                  <a:cubicBezTo>
                    <a:pt x="117" y="117"/>
                    <a:pt x="114" y="125"/>
                    <a:pt x="122" y="129"/>
                  </a:cubicBezTo>
                  <a:cubicBezTo>
                    <a:pt x="127" y="136"/>
                    <a:pt x="126" y="143"/>
                    <a:pt x="133" y="147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10" name="Freeform 14"/>
            <p:cNvSpPr>
              <a:spLocks/>
            </p:cNvSpPr>
            <p:nvPr/>
          </p:nvSpPr>
          <p:spPr bwMode="auto">
            <a:xfrm>
              <a:off x="1508" y="3049"/>
              <a:ext cx="132" cy="106"/>
            </a:xfrm>
            <a:custGeom>
              <a:avLst/>
              <a:gdLst>
                <a:gd name="T0" fmla="*/ 157 w 267"/>
                <a:gd name="T1" fmla="*/ 216 h 220"/>
                <a:gd name="T2" fmla="*/ 92 w 267"/>
                <a:gd name="T3" fmla="*/ 213 h 220"/>
                <a:gd name="T4" fmla="*/ 29 w 267"/>
                <a:gd name="T5" fmla="*/ 180 h 220"/>
                <a:gd name="T6" fmla="*/ 2 w 267"/>
                <a:gd name="T7" fmla="*/ 117 h 220"/>
                <a:gd name="T8" fmla="*/ 42 w 267"/>
                <a:gd name="T9" fmla="*/ 26 h 220"/>
                <a:gd name="T10" fmla="*/ 153 w 267"/>
                <a:gd name="T11" fmla="*/ 0 h 220"/>
                <a:gd name="T12" fmla="*/ 233 w 267"/>
                <a:gd name="T13" fmla="*/ 29 h 220"/>
                <a:gd name="T14" fmla="*/ 267 w 267"/>
                <a:gd name="T15" fmla="*/ 101 h 220"/>
                <a:gd name="T16" fmla="*/ 240 w 267"/>
                <a:gd name="T17" fmla="*/ 181 h 220"/>
                <a:gd name="T18" fmla="*/ 157 w 267"/>
                <a:gd name="T19" fmla="*/ 21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7" h="220">
                  <a:moveTo>
                    <a:pt x="157" y="216"/>
                  </a:moveTo>
                  <a:cubicBezTo>
                    <a:pt x="133" y="220"/>
                    <a:pt x="113" y="219"/>
                    <a:pt x="92" y="213"/>
                  </a:cubicBezTo>
                  <a:cubicBezTo>
                    <a:pt x="71" y="207"/>
                    <a:pt x="44" y="196"/>
                    <a:pt x="29" y="180"/>
                  </a:cubicBezTo>
                  <a:cubicBezTo>
                    <a:pt x="14" y="164"/>
                    <a:pt x="0" y="143"/>
                    <a:pt x="2" y="117"/>
                  </a:cubicBezTo>
                  <a:cubicBezTo>
                    <a:pt x="5" y="69"/>
                    <a:pt x="8" y="55"/>
                    <a:pt x="42" y="26"/>
                  </a:cubicBezTo>
                  <a:cubicBezTo>
                    <a:pt x="65" y="7"/>
                    <a:pt x="153" y="0"/>
                    <a:pt x="153" y="0"/>
                  </a:cubicBezTo>
                  <a:cubicBezTo>
                    <a:pt x="219" y="10"/>
                    <a:pt x="175" y="7"/>
                    <a:pt x="233" y="29"/>
                  </a:cubicBezTo>
                  <a:cubicBezTo>
                    <a:pt x="241" y="45"/>
                    <a:pt x="267" y="82"/>
                    <a:pt x="267" y="101"/>
                  </a:cubicBezTo>
                  <a:cubicBezTo>
                    <a:pt x="267" y="126"/>
                    <a:pt x="258" y="162"/>
                    <a:pt x="240" y="181"/>
                  </a:cubicBezTo>
                  <a:cubicBezTo>
                    <a:pt x="222" y="200"/>
                    <a:pt x="181" y="212"/>
                    <a:pt x="157" y="216"/>
                  </a:cubicBezTo>
                  <a:close/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11" name="Freeform 15"/>
            <p:cNvSpPr>
              <a:spLocks/>
            </p:cNvSpPr>
            <p:nvPr/>
          </p:nvSpPr>
          <p:spPr bwMode="auto">
            <a:xfrm>
              <a:off x="1595" y="3144"/>
              <a:ext cx="80" cy="92"/>
            </a:xfrm>
            <a:custGeom>
              <a:avLst/>
              <a:gdLst>
                <a:gd name="T0" fmla="*/ 133 w 162"/>
                <a:gd name="T1" fmla="*/ 132 h 191"/>
                <a:gd name="T2" fmla="*/ 81 w 162"/>
                <a:gd name="T3" fmla="*/ 159 h 191"/>
                <a:gd name="T4" fmla="*/ 34 w 162"/>
                <a:gd name="T5" fmla="*/ 183 h 191"/>
                <a:gd name="T6" fmla="*/ 39 w 162"/>
                <a:gd name="T7" fmla="*/ 165 h 191"/>
                <a:gd name="T8" fmla="*/ 39 w 162"/>
                <a:gd name="T9" fmla="*/ 165 h 191"/>
                <a:gd name="T10" fmla="*/ 37 w 162"/>
                <a:gd name="T11" fmla="*/ 152 h 191"/>
                <a:gd name="T12" fmla="*/ 25 w 162"/>
                <a:gd name="T13" fmla="*/ 90 h 191"/>
                <a:gd name="T14" fmla="*/ 22 w 162"/>
                <a:gd name="T15" fmla="*/ 92 h 191"/>
                <a:gd name="T16" fmla="*/ 21 w 162"/>
                <a:gd name="T17" fmla="*/ 74 h 191"/>
                <a:gd name="T18" fmla="*/ 13 w 162"/>
                <a:gd name="T19" fmla="*/ 81 h 191"/>
                <a:gd name="T20" fmla="*/ 21 w 162"/>
                <a:gd name="T21" fmla="*/ 66 h 191"/>
                <a:gd name="T22" fmla="*/ 15 w 162"/>
                <a:gd name="T23" fmla="*/ 45 h 191"/>
                <a:gd name="T24" fmla="*/ 0 w 162"/>
                <a:gd name="T25" fmla="*/ 39 h 191"/>
                <a:gd name="T26" fmla="*/ 28 w 162"/>
                <a:gd name="T27" fmla="*/ 20 h 191"/>
                <a:gd name="T28" fmla="*/ 61 w 162"/>
                <a:gd name="T29" fmla="*/ 8 h 191"/>
                <a:gd name="T30" fmla="*/ 70 w 162"/>
                <a:gd name="T31" fmla="*/ 5 h 191"/>
                <a:gd name="T32" fmla="*/ 105 w 162"/>
                <a:gd name="T33" fmla="*/ 18 h 191"/>
                <a:gd name="T34" fmla="*/ 133 w 162"/>
                <a:gd name="T35" fmla="*/ 65 h 191"/>
                <a:gd name="T36" fmla="*/ 141 w 162"/>
                <a:gd name="T37" fmla="*/ 99 h 191"/>
                <a:gd name="T38" fmla="*/ 115 w 162"/>
                <a:gd name="T39" fmla="*/ 99 h 191"/>
                <a:gd name="T40" fmla="*/ 105 w 162"/>
                <a:gd name="T41" fmla="*/ 96 h 191"/>
                <a:gd name="T42" fmla="*/ 99 w 162"/>
                <a:gd name="T43" fmla="*/ 108 h 191"/>
                <a:gd name="T44" fmla="*/ 81 w 162"/>
                <a:gd name="T45" fmla="*/ 110 h 191"/>
                <a:gd name="T46" fmla="*/ 81 w 162"/>
                <a:gd name="T47" fmla="*/ 87 h 191"/>
                <a:gd name="T48" fmla="*/ 84 w 162"/>
                <a:gd name="T49" fmla="*/ 99 h 191"/>
                <a:gd name="T50" fmla="*/ 61 w 162"/>
                <a:gd name="T51" fmla="*/ 95 h 191"/>
                <a:gd name="T52" fmla="*/ 48 w 162"/>
                <a:gd name="T53" fmla="*/ 89 h 191"/>
                <a:gd name="T54" fmla="*/ 30 w 162"/>
                <a:gd name="T55" fmla="*/ 92 h 191"/>
                <a:gd name="T56" fmla="*/ 45 w 162"/>
                <a:gd name="T57" fmla="*/ 150 h 191"/>
                <a:gd name="T58" fmla="*/ 82 w 162"/>
                <a:gd name="T59" fmla="*/ 138 h 191"/>
                <a:gd name="T60" fmla="*/ 120 w 162"/>
                <a:gd name="T61" fmla="*/ 120 h 191"/>
                <a:gd name="T62" fmla="*/ 130 w 162"/>
                <a:gd name="T63" fmla="*/ 111 h 191"/>
                <a:gd name="T64" fmla="*/ 162 w 162"/>
                <a:gd name="T65" fmla="*/ 12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2" h="191">
                  <a:moveTo>
                    <a:pt x="160" y="120"/>
                  </a:moveTo>
                  <a:cubicBezTo>
                    <a:pt x="149" y="122"/>
                    <a:pt x="144" y="130"/>
                    <a:pt x="133" y="132"/>
                  </a:cubicBezTo>
                  <a:cubicBezTo>
                    <a:pt x="124" y="138"/>
                    <a:pt x="116" y="145"/>
                    <a:pt x="105" y="147"/>
                  </a:cubicBezTo>
                  <a:cubicBezTo>
                    <a:pt x="96" y="150"/>
                    <a:pt x="90" y="157"/>
                    <a:pt x="81" y="159"/>
                  </a:cubicBezTo>
                  <a:cubicBezTo>
                    <a:pt x="75" y="162"/>
                    <a:pt x="72" y="164"/>
                    <a:pt x="66" y="165"/>
                  </a:cubicBezTo>
                  <a:cubicBezTo>
                    <a:pt x="54" y="170"/>
                    <a:pt x="49" y="181"/>
                    <a:pt x="34" y="183"/>
                  </a:cubicBezTo>
                  <a:cubicBezTo>
                    <a:pt x="24" y="191"/>
                    <a:pt x="38" y="184"/>
                    <a:pt x="40" y="182"/>
                  </a:cubicBezTo>
                  <a:cubicBezTo>
                    <a:pt x="43" y="175"/>
                    <a:pt x="40" y="172"/>
                    <a:pt x="39" y="165"/>
                  </a:cubicBezTo>
                  <a:cubicBezTo>
                    <a:pt x="37" y="166"/>
                    <a:pt x="32" y="168"/>
                    <a:pt x="34" y="167"/>
                  </a:cubicBezTo>
                  <a:cubicBezTo>
                    <a:pt x="36" y="166"/>
                    <a:pt x="37" y="166"/>
                    <a:pt x="39" y="165"/>
                  </a:cubicBezTo>
                  <a:cubicBezTo>
                    <a:pt x="40" y="157"/>
                    <a:pt x="45" y="153"/>
                    <a:pt x="39" y="149"/>
                  </a:cubicBezTo>
                  <a:cubicBezTo>
                    <a:pt x="35" y="150"/>
                    <a:pt x="24" y="159"/>
                    <a:pt x="37" y="152"/>
                  </a:cubicBezTo>
                  <a:cubicBezTo>
                    <a:pt x="35" y="143"/>
                    <a:pt x="38" y="132"/>
                    <a:pt x="30" y="126"/>
                  </a:cubicBezTo>
                  <a:cubicBezTo>
                    <a:pt x="32" y="113"/>
                    <a:pt x="32" y="102"/>
                    <a:pt x="25" y="90"/>
                  </a:cubicBezTo>
                  <a:cubicBezTo>
                    <a:pt x="25" y="92"/>
                    <a:pt x="26" y="95"/>
                    <a:pt x="24" y="96"/>
                  </a:cubicBezTo>
                  <a:cubicBezTo>
                    <a:pt x="23" y="97"/>
                    <a:pt x="22" y="93"/>
                    <a:pt x="22" y="92"/>
                  </a:cubicBezTo>
                  <a:cubicBezTo>
                    <a:pt x="22" y="87"/>
                    <a:pt x="23" y="83"/>
                    <a:pt x="24" y="78"/>
                  </a:cubicBezTo>
                  <a:cubicBezTo>
                    <a:pt x="23" y="77"/>
                    <a:pt x="23" y="73"/>
                    <a:pt x="21" y="74"/>
                  </a:cubicBezTo>
                  <a:cubicBezTo>
                    <a:pt x="19" y="75"/>
                    <a:pt x="21" y="79"/>
                    <a:pt x="19" y="80"/>
                  </a:cubicBezTo>
                  <a:cubicBezTo>
                    <a:pt x="17" y="81"/>
                    <a:pt x="11" y="81"/>
                    <a:pt x="13" y="81"/>
                  </a:cubicBezTo>
                  <a:cubicBezTo>
                    <a:pt x="17" y="81"/>
                    <a:pt x="20" y="80"/>
                    <a:pt x="24" y="80"/>
                  </a:cubicBezTo>
                  <a:cubicBezTo>
                    <a:pt x="17" y="76"/>
                    <a:pt x="17" y="74"/>
                    <a:pt x="21" y="66"/>
                  </a:cubicBezTo>
                  <a:cubicBezTo>
                    <a:pt x="17" y="59"/>
                    <a:pt x="8" y="67"/>
                    <a:pt x="18" y="59"/>
                  </a:cubicBezTo>
                  <a:cubicBezTo>
                    <a:pt x="20" y="49"/>
                    <a:pt x="27" y="51"/>
                    <a:pt x="15" y="45"/>
                  </a:cubicBezTo>
                  <a:cubicBezTo>
                    <a:pt x="5" y="51"/>
                    <a:pt x="15" y="50"/>
                    <a:pt x="18" y="41"/>
                  </a:cubicBezTo>
                  <a:cubicBezTo>
                    <a:pt x="11" y="38"/>
                    <a:pt x="7" y="41"/>
                    <a:pt x="0" y="39"/>
                  </a:cubicBezTo>
                  <a:cubicBezTo>
                    <a:pt x="8" y="38"/>
                    <a:pt x="14" y="40"/>
                    <a:pt x="16" y="30"/>
                  </a:cubicBezTo>
                  <a:cubicBezTo>
                    <a:pt x="3" y="20"/>
                    <a:pt x="19" y="21"/>
                    <a:pt x="28" y="20"/>
                  </a:cubicBezTo>
                  <a:cubicBezTo>
                    <a:pt x="33" y="18"/>
                    <a:pt x="37" y="19"/>
                    <a:pt x="42" y="17"/>
                  </a:cubicBezTo>
                  <a:cubicBezTo>
                    <a:pt x="49" y="15"/>
                    <a:pt x="53" y="9"/>
                    <a:pt x="61" y="8"/>
                  </a:cubicBezTo>
                  <a:cubicBezTo>
                    <a:pt x="61" y="6"/>
                    <a:pt x="59" y="3"/>
                    <a:pt x="60" y="2"/>
                  </a:cubicBezTo>
                  <a:cubicBezTo>
                    <a:pt x="62" y="0"/>
                    <a:pt x="68" y="5"/>
                    <a:pt x="70" y="5"/>
                  </a:cubicBezTo>
                  <a:cubicBezTo>
                    <a:pt x="76" y="6"/>
                    <a:pt x="82" y="6"/>
                    <a:pt x="88" y="6"/>
                  </a:cubicBezTo>
                  <a:cubicBezTo>
                    <a:pt x="107" y="9"/>
                    <a:pt x="99" y="6"/>
                    <a:pt x="105" y="18"/>
                  </a:cubicBezTo>
                  <a:cubicBezTo>
                    <a:pt x="106" y="25"/>
                    <a:pt x="113" y="30"/>
                    <a:pt x="117" y="36"/>
                  </a:cubicBezTo>
                  <a:cubicBezTo>
                    <a:pt x="119" y="49"/>
                    <a:pt x="127" y="54"/>
                    <a:pt x="133" y="65"/>
                  </a:cubicBezTo>
                  <a:cubicBezTo>
                    <a:pt x="135" y="81"/>
                    <a:pt x="137" y="75"/>
                    <a:pt x="141" y="86"/>
                  </a:cubicBezTo>
                  <a:cubicBezTo>
                    <a:pt x="142" y="91"/>
                    <a:pt x="149" y="103"/>
                    <a:pt x="141" y="99"/>
                  </a:cubicBezTo>
                  <a:cubicBezTo>
                    <a:pt x="136" y="101"/>
                    <a:pt x="131" y="102"/>
                    <a:pt x="126" y="104"/>
                  </a:cubicBezTo>
                  <a:cubicBezTo>
                    <a:pt x="119" y="101"/>
                    <a:pt x="118" y="107"/>
                    <a:pt x="115" y="99"/>
                  </a:cubicBezTo>
                  <a:cubicBezTo>
                    <a:pt x="111" y="106"/>
                    <a:pt x="118" y="112"/>
                    <a:pt x="109" y="108"/>
                  </a:cubicBezTo>
                  <a:cubicBezTo>
                    <a:pt x="104" y="101"/>
                    <a:pt x="101" y="105"/>
                    <a:pt x="105" y="96"/>
                  </a:cubicBezTo>
                  <a:cubicBezTo>
                    <a:pt x="98" y="90"/>
                    <a:pt x="97" y="93"/>
                    <a:pt x="94" y="101"/>
                  </a:cubicBezTo>
                  <a:cubicBezTo>
                    <a:pt x="98" y="104"/>
                    <a:pt x="114" y="112"/>
                    <a:pt x="99" y="108"/>
                  </a:cubicBezTo>
                  <a:cubicBezTo>
                    <a:pt x="86" y="97"/>
                    <a:pt x="95" y="115"/>
                    <a:pt x="91" y="117"/>
                  </a:cubicBezTo>
                  <a:cubicBezTo>
                    <a:pt x="91" y="117"/>
                    <a:pt x="82" y="111"/>
                    <a:pt x="81" y="110"/>
                  </a:cubicBezTo>
                  <a:cubicBezTo>
                    <a:pt x="92" y="108"/>
                    <a:pt x="95" y="104"/>
                    <a:pt x="84" y="99"/>
                  </a:cubicBezTo>
                  <a:cubicBezTo>
                    <a:pt x="83" y="95"/>
                    <a:pt x="83" y="91"/>
                    <a:pt x="81" y="87"/>
                  </a:cubicBezTo>
                  <a:cubicBezTo>
                    <a:pt x="80" y="85"/>
                    <a:pt x="77" y="79"/>
                    <a:pt x="76" y="81"/>
                  </a:cubicBezTo>
                  <a:cubicBezTo>
                    <a:pt x="74" y="84"/>
                    <a:pt x="82" y="96"/>
                    <a:pt x="84" y="99"/>
                  </a:cubicBezTo>
                  <a:cubicBezTo>
                    <a:pt x="81" y="111"/>
                    <a:pt x="79" y="106"/>
                    <a:pt x="76" y="98"/>
                  </a:cubicBezTo>
                  <a:cubicBezTo>
                    <a:pt x="62" y="105"/>
                    <a:pt x="75" y="90"/>
                    <a:pt x="61" y="95"/>
                  </a:cubicBezTo>
                  <a:cubicBezTo>
                    <a:pt x="65" y="108"/>
                    <a:pt x="61" y="99"/>
                    <a:pt x="63" y="93"/>
                  </a:cubicBezTo>
                  <a:cubicBezTo>
                    <a:pt x="56" y="89"/>
                    <a:pt x="56" y="86"/>
                    <a:pt x="48" y="89"/>
                  </a:cubicBezTo>
                  <a:cubicBezTo>
                    <a:pt x="50" y="80"/>
                    <a:pt x="44" y="82"/>
                    <a:pt x="40" y="87"/>
                  </a:cubicBezTo>
                  <a:cubicBezTo>
                    <a:pt x="34" y="81"/>
                    <a:pt x="31" y="84"/>
                    <a:pt x="30" y="92"/>
                  </a:cubicBezTo>
                  <a:cubicBezTo>
                    <a:pt x="35" y="99"/>
                    <a:pt x="33" y="108"/>
                    <a:pt x="36" y="116"/>
                  </a:cubicBezTo>
                  <a:cubicBezTo>
                    <a:pt x="37" y="128"/>
                    <a:pt x="33" y="143"/>
                    <a:pt x="45" y="150"/>
                  </a:cubicBezTo>
                  <a:cubicBezTo>
                    <a:pt x="41" y="159"/>
                    <a:pt x="48" y="153"/>
                    <a:pt x="54" y="152"/>
                  </a:cubicBezTo>
                  <a:cubicBezTo>
                    <a:pt x="65" y="144"/>
                    <a:pt x="67" y="141"/>
                    <a:pt x="82" y="138"/>
                  </a:cubicBezTo>
                  <a:cubicBezTo>
                    <a:pt x="87" y="135"/>
                    <a:pt x="90" y="132"/>
                    <a:pt x="96" y="131"/>
                  </a:cubicBezTo>
                  <a:cubicBezTo>
                    <a:pt x="98" y="122"/>
                    <a:pt x="112" y="123"/>
                    <a:pt x="120" y="120"/>
                  </a:cubicBezTo>
                  <a:cubicBezTo>
                    <a:pt x="124" y="117"/>
                    <a:pt x="128" y="116"/>
                    <a:pt x="133" y="113"/>
                  </a:cubicBezTo>
                  <a:cubicBezTo>
                    <a:pt x="139" y="109"/>
                    <a:pt x="141" y="110"/>
                    <a:pt x="130" y="111"/>
                  </a:cubicBezTo>
                  <a:cubicBezTo>
                    <a:pt x="140" y="103"/>
                    <a:pt x="135" y="105"/>
                    <a:pt x="144" y="102"/>
                  </a:cubicBezTo>
                  <a:cubicBezTo>
                    <a:pt x="149" y="104"/>
                    <a:pt x="162" y="115"/>
                    <a:pt x="162" y="122"/>
                  </a:cubicBezTo>
                  <a:cubicBezTo>
                    <a:pt x="162" y="123"/>
                    <a:pt x="161" y="121"/>
                    <a:pt x="160" y="120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12" name="Freeform 16"/>
            <p:cNvSpPr>
              <a:spLocks/>
            </p:cNvSpPr>
            <p:nvPr/>
          </p:nvSpPr>
          <p:spPr bwMode="auto">
            <a:xfrm>
              <a:off x="1438" y="3296"/>
              <a:ext cx="102" cy="99"/>
            </a:xfrm>
            <a:custGeom>
              <a:avLst/>
              <a:gdLst>
                <a:gd name="T0" fmla="*/ 208 w 208"/>
                <a:gd name="T1" fmla="*/ 69 h 204"/>
                <a:gd name="T2" fmla="*/ 191 w 208"/>
                <a:gd name="T3" fmla="*/ 65 h 204"/>
                <a:gd name="T4" fmla="*/ 176 w 208"/>
                <a:gd name="T5" fmla="*/ 59 h 204"/>
                <a:gd name="T6" fmla="*/ 143 w 208"/>
                <a:gd name="T7" fmla="*/ 41 h 204"/>
                <a:gd name="T8" fmla="*/ 139 w 208"/>
                <a:gd name="T9" fmla="*/ 44 h 204"/>
                <a:gd name="T10" fmla="*/ 133 w 208"/>
                <a:gd name="T11" fmla="*/ 45 h 204"/>
                <a:gd name="T12" fmla="*/ 119 w 208"/>
                <a:gd name="T13" fmla="*/ 54 h 204"/>
                <a:gd name="T14" fmla="*/ 106 w 208"/>
                <a:gd name="T15" fmla="*/ 62 h 204"/>
                <a:gd name="T16" fmla="*/ 109 w 208"/>
                <a:gd name="T17" fmla="*/ 66 h 204"/>
                <a:gd name="T18" fmla="*/ 107 w 208"/>
                <a:gd name="T19" fmla="*/ 62 h 204"/>
                <a:gd name="T20" fmla="*/ 122 w 208"/>
                <a:gd name="T21" fmla="*/ 57 h 204"/>
                <a:gd name="T22" fmla="*/ 130 w 208"/>
                <a:gd name="T23" fmla="*/ 50 h 204"/>
                <a:gd name="T24" fmla="*/ 131 w 208"/>
                <a:gd name="T25" fmla="*/ 45 h 204"/>
                <a:gd name="T26" fmla="*/ 136 w 208"/>
                <a:gd name="T27" fmla="*/ 42 h 204"/>
                <a:gd name="T28" fmla="*/ 124 w 208"/>
                <a:gd name="T29" fmla="*/ 33 h 204"/>
                <a:gd name="T30" fmla="*/ 116 w 208"/>
                <a:gd name="T31" fmla="*/ 48 h 204"/>
                <a:gd name="T32" fmla="*/ 95 w 208"/>
                <a:gd name="T33" fmla="*/ 48 h 204"/>
                <a:gd name="T34" fmla="*/ 100 w 208"/>
                <a:gd name="T35" fmla="*/ 78 h 204"/>
                <a:gd name="T36" fmla="*/ 94 w 208"/>
                <a:gd name="T37" fmla="*/ 63 h 204"/>
                <a:gd name="T38" fmla="*/ 97 w 208"/>
                <a:gd name="T39" fmla="*/ 57 h 204"/>
                <a:gd name="T40" fmla="*/ 91 w 208"/>
                <a:gd name="T41" fmla="*/ 56 h 204"/>
                <a:gd name="T42" fmla="*/ 77 w 208"/>
                <a:gd name="T43" fmla="*/ 50 h 204"/>
                <a:gd name="T44" fmla="*/ 82 w 208"/>
                <a:gd name="T45" fmla="*/ 47 h 204"/>
                <a:gd name="T46" fmla="*/ 64 w 208"/>
                <a:gd name="T47" fmla="*/ 48 h 204"/>
                <a:gd name="T48" fmla="*/ 85 w 208"/>
                <a:gd name="T49" fmla="*/ 47 h 204"/>
                <a:gd name="T50" fmla="*/ 92 w 208"/>
                <a:gd name="T51" fmla="*/ 39 h 204"/>
                <a:gd name="T52" fmla="*/ 116 w 208"/>
                <a:gd name="T53" fmla="*/ 42 h 204"/>
                <a:gd name="T54" fmla="*/ 119 w 208"/>
                <a:gd name="T55" fmla="*/ 29 h 204"/>
                <a:gd name="T56" fmla="*/ 107 w 208"/>
                <a:gd name="T57" fmla="*/ 26 h 204"/>
                <a:gd name="T58" fmla="*/ 86 w 208"/>
                <a:gd name="T59" fmla="*/ 20 h 204"/>
                <a:gd name="T60" fmla="*/ 74 w 208"/>
                <a:gd name="T61" fmla="*/ 9 h 204"/>
                <a:gd name="T62" fmla="*/ 56 w 208"/>
                <a:gd name="T63" fmla="*/ 32 h 204"/>
                <a:gd name="T64" fmla="*/ 58 w 208"/>
                <a:gd name="T65" fmla="*/ 45 h 204"/>
                <a:gd name="T66" fmla="*/ 49 w 208"/>
                <a:gd name="T67" fmla="*/ 57 h 204"/>
                <a:gd name="T68" fmla="*/ 41 w 208"/>
                <a:gd name="T69" fmla="*/ 78 h 204"/>
                <a:gd name="T70" fmla="*/ 23 w 208"/>
                <a:gd name="T71" fmla="*/ 113 h 204"/>
                <a:gd name="T72" fmla="*/ 14 w 208"/>
                <a:gd name="T73" fmla="*/ 150 h 204"/>
                <a:gd name="T74" fmla="*/ 2 w 208"/>
                <a:gd name="T75" fmla="*/ 204 h 204"/>
                <a:gd name="T76" fmla="*/ 7 w 208"/>
                <a:gd name="T77" fmla="*/ 170 h 204"/>
                <a:gd name="T78" fmla="*/ 16 w 208"/>
                <a:gd name="T79" fmla="*/ 149 h 204"/>
                <a:gd name="T80" fmla="*/ 22 w 208"/>
                <a:gd name="T81" fmla="*/ 117 h 204"/>
                <a:gd name="T82" fmla="*/ 32 w 208"/>
                <a:gd name="T83" fmla="*/ 99 h 204"/>
                <a:gd name="T84" fmla="*/ 34 w 208"/>
                <a:gd name="T85" fmla="*/ 90 h 204"/>
                <a:gd name="T86" fmla="*/ 40 w 208"/>
                <a:gd name="T87" fmla="*/ 75 h 204"/>
                <a:gd name="T88" fmla="*/ 43 w 208"/>
                <a:gd name="T89" fmla="*/ 62 h 204"/>
                <a:gd name="T90" fmla="*/ 50 w 208"/>
                <a:gd name="T91" fmla="*/ 32 h 204"/>
                <a:gd name="T92" fmla="*/ 58 w 208"/>
                <a:gd name="T93" fmla="*/ 14 h 204"/>
                <a:gd name="T94" fmla="*/ 67 w 208"/>
                <a:gd name="T95" fmla="*/ 2 h 204"/>
                <a:gd name="T96" fmla="*/ 74 w 208"/>
                <a:gd name="T97" fmla="*/ 8 h 204"/>
                <a:gd name="T98" fmla="*/ 88 w 208"/>
                <a:gd name="T99" fmla="*/ 11 h 204"/>
                <a:gd name="T100" fmla="*/ 115 w 208"/>
                <a:gd name="T101" fmla="*/ 21 h 204"/>
                <a:gd name="T102" fmla="*/ 139 w 208"/>
                <a:gd name="T103" fmla="*/ 33 h 204"/>
                <a:gd name="T104" fmla="*/ 160 w 208"/>
                <a:gd name="T105" fmla="*/ 39 h 204"/>
                <a:gd name="T106" fmla="*/ 178 w 208"/>
                <a:gd name="T107" fmla="*/ 51 h 204"/>
                <a:gd name="T108" fmla="*/ 208 w 208"/>
                <a:gd name="T109" fmla="*/ 69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8" h="204">
                  <a:moveTo>
                    <a:pt x="208" y="69"/>
                  </a:moveTo>
                  <a:cubicBezTo>
                    <a:pt x="201" y="68"/>
                    <a:pt x="197" y="66"/>
                    <a:pt x="191" y="65"/>
                  </a:cubicBezTo>
                  <a:cubicBezTo>
                    <a:pt x="186" y="61"/>
                    <a:pt x="182" y="60"/>
                    <a:pt x="176" y="59"/>
                  </a:cubicBezTo>
                  <a:cubicBezTo>
                    <a:pt x="171" y="51"/>
                    <a:pt x="153" y="43"/>
                    <a:pt x="143" y="41"/>
                  </a:cubicBezTo>
                  <a:cubicBezTo>
                    <a:pt x="142" y="42"/>
                    <a:pt x="141" y="43"/>
                    <a:pt x="139" y="44"/>
                  </a:cubicBezTo>
                  <a:cubicBezTo>
                    <a:pt x="137" y="45"/>
                    <a:pt x="135" y="44"/>
                    <a:pt x="133" y="45"/>
                  </a:cubicBezTo>
                  <a:cubicBezTo>
                    <a:pt x="127" y="49"/>
                    <a:pt x="128" y="52"/>
                    <a:pt x="119" y="54"/>
                  </a:cubicBezTo>
                  <a:cubicBezTo>
                    <a:pt x="114" y="56"/>
                    <a:pt x="110" y="59"/>
                    <a:pt x="106" y="62"/>
                  </a:cubicBezTo>
                  <a:cubicBezTo>
                    <a:pt x="107" y="63"/>
                    <a:pt x="107" y="66"/>
                    <a:pt x="109" y="66"/>
                  </a:cubicBezTo>
                  <a:cubicBezTo>
                    <a:pt x="110" y="66"/>
                    <a:pt x="106" y="63"/>
                    <a:pt x="107" y="62"/>
                  </a:cubicBezTo>
                  <a:cubicBezTo>
                    <a:pt x="108" y="59"/>
                    <a:pt x="121" y="57"/>
                    <a:pt x="122" y="57"/>
                  </a:cubicBezTo>
                  <a:cubicBezTo>
                    <a:pt x="127" y="41"/>
                    <a:pt x="119" y="59"/>
                    <a:pt x="130" y="50"/>
                  </a:cubicBezTo>
                  <a:cubicBezTo>
                    <a:pt x="131" y="49"/>
                    <a:pt x="130" y="46"/>
                    <a:pt x="131" y="45"/>
                  </a:cubicBezTo>
                  <a:cubicBezTo>
                    <a:pt x="132" y="43"/>
                    <a:pt x="134" y="43"/>
                    <a:pt x="136" y="42"/>
                  </a:cubicBezTo>
                  <a:cubicBezTo>
                    <a:pt x="131" y="39"/>
                    <a:pt x="129" y="35"/>
                    <a:pt x="124" y="33"/>
                  </a:cubicBezTo>
                  <a:cubicBezTo>
                    <a:pt x="121" y="45"/>
                    <a:pt x="120" y="40"/>
                    <a:pt x="116" y="48"/>
                  </a:cubicBezTo>
                  <a:cubicBezTo>
                    <a:pt x="111" y="41"/>
                    <a:pt x="103" y="47"/>
                    <a:pt x="95" y="48"/>
                  </a:cubicBezTo>
                  <a:cubicBezTo>
                    <a:pt x="106" y="55"/>
                    <a:pt x="101" y="65"/>
                    <a:pt x="100" y="78"/>
                  </a:cubicBezTo>
                  <a:cubicBezTo>
                    <a:pt x="98" y="72"/>
                    <a:pt x="95" y="69"/>
                    <a:pt x="94" y="63"/>
                  </a:cubicBezTo>
                  <a:cubicBezTo>
                    <a:pt x="96" y="49"/>
                    <a:pt x="79" y="61"/>
                    <a:pt x="97" y="57"/>
                  </a:cubicBezTo>
                  <a:cubicBezTo>
                    <a:pt x="90" y="56"/>
                    <a:pt x="87" y="63"/>
                    <a:pt x="91" y="56"/>
                  </a:cubicBezTo>
                  <a:cubicBezTo>
                    <a:pt x="86" y="53"/>
                    <a:pt x="83" y="51"/>
                    <a:pt x="77" y="50"/>
                  </a:cubicBezTo>
                  <a:cubicBezTo>
                    <a:pt x="79" y="49"/>
                    <a:pt x="84" y="47"/>
                    <a:pt x="82" y="47"/>
                  </a:cubicBezTo>
                  <a:cubicBezTo>
                    <a:pt x="76" y="46"/>
                    <a:pt x="58" y="48"/>
                    <a:pt x="64" y="48"/>
                  </a:cubicBezTo>
                  <a:cubicBezTo>
                    <a:pt x="71" y="48"/>
                    <a:pt x="78" y="47"/>
                    <a:pt x="85" y="47"/>
                  </a:cubicBezTo>
                  <a:cubicBezTo>
                    <a:pt x="80" y="38"/>
                    <a:pt x="85" y="42"/>
                    <a:pt x="92" y="39"/>
                  </a:cubicBezTo>
                  <a:cubicBezTo>
                    <a:pt x="96" y="46"/>
                    <a:pt x="106" y="41"/>
                    <a:pt x="116" y="42"/>
                  </a:cubicBezTo>
                  <a:cubicBezTo>
                    <a:pt x="124" y="40"/>
                    <a:pt x="128" y="35"/>
                    <a:pt x="119" y="29"/>
                  </a:cubicBezTo>
                  <a:cubicBezTo>
                    <a:pt x="117" y="28"/>
                    <a:pt x="110" y="27"/>
                    <a:pt x="107" y="26"/>
                  </a:cubicBezTo>
                  <a:cubicBezTo>
                    <a:pt x="101" y="23"/>
                    <a:pt x="93" y="21"/>
                    <a:pt x="86" y="20"/>
                  </a:cubicBezTo>
                  <a:cubicBezTo>
                    <a:pt x="81" y="16"/>
                    <a:pt x="79" y="12"/>
                    <a:pt x="74" y="9"/>
                  </a:cubicBezTo>
                  <a:cubicBezTo>
                    <a:pt x="59" y="13"/>
                    <a:pt x="67" y="25"/>
                    <a:pt x="56" y="32"/>
                  </a:cubicBezTo>
                  <a:cubicBezTo>
                    <a:pt x="55" y="40"/>
                    <a:pt x="51" y="41"/>
                    <a:pt x="58" y="45"/>
                  </a:cubicBezTo>
                  <a:cubicBezTo>
                    <a:pt x="56" y="51"/>
                    <a:pt x="53" y="52"/>
                    <a:pt x="49" y="57"/>
                  </a:cubicBezTo>
                  <a:cubicBezTo>
                    <a:pt x="47" y="64"/>
                    <a:pt x="44" y="71"/>
                    <a:pt x="41" y="78"/>
                  </a:cubicBezTo>
                  <a:cubicBezTo>
                    <a:pt x="38" y="92"/>
                    <a:pt x="36" y="105"/>
                    <a:pt x="23" y="113"/>
                  </a:cubicBezTo>
                  <a:cubicBezTo>
                    <a:pt x="21" y="126"/>
                    <a:pt x="22" y="139"/>
                    <a:pt x="14" y="150"/>
                  </a:cubicBezTo>
                  <a:cubicBezTo>
                    <a:pt x="11" y="166"/>
                    <a:pt x="12" y="191"/>
                    <a:pt x="2" y="204"/>
                  </a:cubicBezTo>
                  <a:cubicBezTo>
                    <a:pt x="0" y="193"/>
                    <a:pt x="2" y="180"/>
                    <a:pt x="7" y="170"/>
                  </a:cubicBezTo>
                  <a:cubicBezTo>
                    <a:pt x="8" y="162"/>
                    <a:pt x="12" y="157"/>
                    <a:pt x="16" y="149"/>
                  </a:cubicBezTo>
                  <a:cubicBezTo>
                    <a:pt x="17" y="138"/>
                    <a:pt x="18" y="127"/>
                    <a:pt x="22" y="117"/>
                  </a:cubicBezTo>
                  <a:cubicBezTo>
                    <a:pt x="23" y="109"/>
                    <a:pt x="26" y="104"/>
                    <a:pt x="32" y="99"/>
                  </a:cubicBezTo>
                  <a:cubicBezTo>
                    <a:pt x="37" y="89"/>
                    <a:pt x="23" y="97"/>
                    <a:pt x="34" y="90"/>
                  </a:cubicBezTo>
                  <a:cubicBezTo>
                    <a:pt x="38" y="85"/>
                    <a:pt x="38" y="81"/>
                    <a:pt x="40" y="75"/>
                  </a:cubicBezTo>
                  <a:cubicBezTo>
                    <a:pt x="37" y="69"/>
                    <a:pt x="39" y="67"/>
                    <a:pt x="43" y="62"/>
                  </a:cubicBezTo>
                  <a:cubicBezTo>
                    <a:pt x="45" y="52"/>
                    <a:pt x="44" y="40"/>
                    <a:pt x="50" y="32"/>
                  </a:cubicBezTo>
                  <a:cubicBezTo>
                    <a:pt x="52" y="25"/>
                    <a:pt x="54" y="20"/>
                    <a:pt x="58" y="14"/>
                  </a:cubicBezTo>
                  <a:cubicBezTo>
                    <a:pt x="59" y="7"/>
                    <a:pt x="61" y="6"/>
                    <a:pt x="67" y="2"/>
                  </a:cubicBezTo>
                  <a:cubicBezTo>
                    <a:pt x="83" y="5"/>
                    <a:pt x="66" y="0"/>
                    <a:pt x="74" y="8"/>
                  </a:cubicBezTo>
                  <a:cubicBezTo>
                    <a:pt x="77" y="11"/>
                    <a:pt x="83" y="10"/>
                    <a:pt x="88" y="11"/>
                  </a:cubicBezTo>
                  <a:cubicBezTo>
                    <a:pt x="96" y="21"/>
                    <a:pt x="102" y="20"/>
                    <a:pt x="115" y="21"/>
                  </a:cubicBezTo>
                  <a:cubicBezTo>
                    <a:pt x="123" y="25"/>
                    <a:pt x="130" y="31"/>
                    <a:pt x="139" y="33"/>
                  </a:cubicBezTo>
                  <a:cubicBezTo>
                    <a:pt x="145" y="36"/>
                    <a:pt x="153" y="38"/>
                    <a:pt x="160" y="39"/>
                  </a:cubicBezTo>
                  <a:cubicBezTo>
                    <a:pt x="163" y="44"/>
                    <a:pt x="172" y="50"/>
                    <a:pt x="178" y="51"/>
                  </a:cubicBezTo>
                  <a:cubicBezTo>
                    <a:pt x="183" y="54"/>
                    <a:pt x="205" y="65"/>
                    <a:pt x="208" y="69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13" name="Freeform 17"/>
            <p:cNvSpPr>
              <a:spLocks/>
            </p:cNvSpPr>
            <p:nvPr/>
          </p:nvSpPr>
          <p:spPr bwMode="auto">
            <a:xfrm>
              <a:off x="1434" y="3302"/>
              <a:ext cx="111" cy="116"/>
            </a:xfrm>
            <a:custGeom>
              <a:avLst/>
              <a:gdLst>
                <a:gd name="T0" fmla="*/ 56 w 225"/>
                <a:gd name="T1" fmla="*/ 33 h 241"/>
                <a:gd name="T2" fmla="*/ 50 w 225"/>
                <a:gd name="T3" fmla="*/ 71 h 241"/>
                <a:gd name="T4" fmla="*/ 9 w 225"/>
                <a:gd name="T5" fmla="*/ 171 h 241"/>
                <a:gd name="T6" fmla="*/ 65 w 225"/>
                <a:gd name="T7" fmla="*/ 216 h 241"/>
                <a:gd name="T8" fmla="*/ 120 w 225"/>
                <a:gd name="T9" fmla="*/ 234 h 241"/>
                <a:gd name="T10" fmla="*/ 134 w 225"/>
                <a:gd name="T11" fmla="*/ 207 h 241"/>
                <a:gd name="T12" fmla="*/ 167 w 225"/>
                <a:gd name="T13" fmla="*/ 179 h 241"/>
                <a:gd name="T14" fmla="*/ 206 w 225"/>
                <a:gd name="T15" fmla="*/ 140 h 241"/>
                <a:gd name="T16" fmla="*/ 182 w 225"/>
                <a:gd name="T17" fmla="*/ 137 h 241"/>
                <a:gd name="T18" fmla="*/ 159 w 225"/>
                <a:gd name="T19" fmla="*/ 141 h 241"/>
                <a:gd name="T20" fmla="*/ 192 w 225"/>
                <a:gd name="T21" fmla="*/ 137 h 241"/>
                <a:gd name="T22" fmla="*/ 191 w 225"/>
                <a:gd name="T23" fmla="*/ 134 h 241"/>
                <a:gd name="T24" fmla="*/ 117 w 225"/>
                <a:gd name="T25" fmla="*/ 135 h 241"/>
                <a:gd name="T26" fmla="*/ 116 w 225"/>
                <a:gd name="T27" fmla="*/ 135 h 241"/>
                <a:gd name="T28" fmla="*/ 80 w 225"/>
                <a:gd name="T29" fmla="*/ 129 h 241"/>
                <a:gd name="T30" fmla="*/ 47 w 225"/>
                <a:gd name="T31" fmla="*/ 135 h 241"/>
                <a:gd name="T32" fmla="*/ 36 w 225"/>
                <a:gd name="T33" fmla="*/ 125 h 241"/>
                <a:gd name="T34" fmla="*/ 56 w 225"/>
                <a:gd name="T35" fmla="*/ 114 h 241"/>
                <a:gd name="T36" fmla="*/ 86 w 225"/>
                <a:gd name="T37" fmla="*/ 122 h 241"/>
                <a:gd name="T38" fmla="*/ 191 w 225"/>
                <a:gd name="T39" fmla="*/ 129 h 241"/>
                <a:gd name="T40" fmla="*/ 213 w 225"/>
                <a:gd name="T41" fmla="*/ 95 h 241"/>
                <a:gd name="T42" fmla="*/ 186 w 225"/>
                <a:gd name="T43" fmla="*/ 53 h 241"/>
                <a:gd name="T44" fmla="*/ 165 w 225"/>
                <a:gd name="T45" fmla="*/ 69 h 241"/>
                <a:gd name="T46" fmla="*/ 168 w 225"/>
                <a:gd name="T47" fmla="*/ 60 h 241"/>
                <a:gd name="T48" fmla="*/ 144 w 225"/>
                <a:gd name="T49" fmla="*/ 63 h 241"/>
                <a:gd name="T50" fmla="*/ 132 w 225"/>
                <a:gd name="T51" fmla="*/ 75 h 241"/>
                <a:gd name="T52" fmla="*/ 116 w 225"/>
                <a:gd name="T53" fmla="*/ 75 h 241"/>
                <a:gd name="T54" fmla="*/ 101 w 225"/>
                <a:gd name="T55" fmla="*/ 54 h 241"/>
                <a:gd name="T56" fmla="*/ 102 w 225"/>
                <a:gd name="T57" fmla="*/ 78 h 241"/>
                <a:gd name="T58" fmla="*/ 95 w 225"/>
                <a:gd name="T59" fmla="*/ 72 h 241"/>
                <a:gd name="T60" fmla="*/ 98 w 225"/>
                <a:gd name="T61" fmla="*/ 81 h 241"/>
                <a:gd name="T62" fmla="*/ 90 w 225"/>
                <a:gd name="T63" fmla="*/ 84 h 241"/>
                <a:gd name="T64" fmla="*/ 77 w 225"/>
                <a:gd name="T65" fmla="*/ 92 h 241"/>
                <a:gd name="T66" fmla="*/ 59 w 225"/>
                <a:gd name="T67" fmla="*/ 99 h 241"/>
                <a:gd name="T68" fmla="*/ 84 w 225"/>
                <a:gd name="T69" fmla="*/ 105 h 241"/>
                <a:gd name="T70" fmla="*/ 53 w 225"/>
                <a:gd name="T71" fmla="*/ 101 h 241"/>
                <a:gd name="T72" fmla="*/ 65 w 225"/>
                <a:gd name="T73" fmla="*/ 72 h 241"/>
                <a:gd name="T74" fmla="*/ 68 w 225"/>
                <a:gd name="T75" fmla="*/ 45 h 241"/>
                <a:gd name="T76" fmla="*/ 93 w 225"/>
                <a:gd name="T77" fmla="*/ 29 h 241"/>
                <a:gd name="T78" fmla="*/ 84 w 225"/>
                <a:gd name="T79" fmla="*/ 18 h 241"/>
                <a:gd name="T80" fmla="*/ 120 w 225"/>
                <a:gd name="T81" fmla="*/ 24 h 241"/>
                <a:gd name="T82" fmla="*/ 155 w 225"/>
                <a:gd name="T83" fmla="*/ 36 h 241"/>
                <a:gd name="T84" fmla="*/ 177 w 225"/>
                <a:gd name="T85" fmla="*/ 48 h 241"/>
                <a:gd name="T86" fmla="*/ 105 w 225"/>
                <a:gd name="T87" fmla="*/ 9 h 241"/>
                <a:gd name="T88" fmla="*/ 78 w 225"/>
                <a:gd name="T89" fmla="*/ 2 h 241"/>
                <a:gd name="T90" fmla="*/ 69 w 225"/>
                <a:gd name="T9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5" h="241">
                  <a:moveTo>
                    <a:pt x="69" y="0"/>
                  </a:moveTo>
                  <a:cubicBezTo>
                    <a:pt x="68" y="13"/>
                    <a:pt x="66" y="23"/>
                    <a:pt x="56" y="33"/>
                  </a:cubicBezTo>
                  <a:cubicBezTo>
                    <a:pt x="64" y="37"/>
                    <a:pt x="59" y="55"/>
                    <a:pt x="53" y="60"/>
                  </a:cubicBezTo>
                  <a:cubicBezTo>
                    <a:pt x="47" y="69"/>
                    <a:pt x="58" y="65"/>
                    <a:pt x="50" y="71"/>
                  </a:cubicBezTo>
                  <a:cubicBezTo>
                    <a:pt x="47" y="96"/>
                    <a:pt x="39" y="113"/>
                    <a:pt x="21" y="131"/>
                  </a:cubicBezTo>
                  <a:cubicBezTo>
                    <a:pt x="18" y="147"/>
                    <a:pt x="19" y="158"/>
                    <a:pt x="9" y="171"/>
                  </a:cubicBezTo>
                  <a:cubicBezTo>
                    <a:pt x="8" y="188"/>
                    <a:pt x="0" y="198"/>
                    <a:pt x="17" y="201"/>
                  </a:cubicBezTo>
                  <a:cubicBezTo>
                    <a:pt x="33" y="209"/>
                    <a:pt x="47" y="215"/>
                    <a:pt x="65" y="216"/>
                  </a:cubicBezTo>
                  <a:cubicBezTo>
                    <a:pt x="75" y="224"/>
                    <a:pt x="95" y="224"/>
                    <a:pt x="108" y="225"/>
                  </a:cubicBezTo>
                  <a:cubicBezTo>
                    <a:pt x="121" y="229"/>
                    <a:pt x="110" y="241"/>
                    <a:pt x="120" y="234"/>
                  </a:cubicBezTo>
                  <a:cubicBezTo>
                    <a:pt x="124" y="227"/>
                    <a:pt x="122" y="219"/>
                    <a:pt x="125" y="212"/>
                  </a:cubicBezTo>
                  <a:cubicBezTo>
                    <a:pt x="127" y="209"/>
                    <a:pt x="131" y="209"/>
                    <a:pt x="134" y="207"/>
                  </a:cubicBezTo>
                  <a:cubicBezTo>
                    <a:pt x="142" y="202"/>
                    <a:pt x="145" y="192"/>
                    <a:pt x="155" y="189"/>
                  </a:cubicBezTo>
                  <a:cubicBezTo>
                    <a:pt x="160" y="186"/>
                    <a:pt x="162" y="182"/>
                    <a:pt x="167" y="179"/>
                  </a:cubicBezTo>
                  <a:cubicBezTo>
                    <a:pt x="176" y="167"/>
                    <a:pt x="184" y="157"/>
                    <a:pt x="197" y="153"/>
                  </a:cubicBezTo>
                  <a:cubicBezTo>
                    <a:pt x="198" y="145"/>
                    <a:pt x="202" y="146"/>
                    <a:pt x="206" y="140"/>
                  </a:cubicBezTo>
                  <a:cubicBezTo>
                    <a:pt x="209" y="127"/>
                    <a:pt x="194" y="138"/>
                    <a:pt x="188" y="140"/>
                  </a:cubicBezTo>
                  <a:cubicBezTo>
                    <a:pt x="186" y="139"/>
                    <a:pt x="184" y="137"/>
                    <a:pt x="182" y="137"/>
                  </a:cubicBezTo>
                  <a:cubicBezTo>
                    <a:pt x="177" y="137"/>
                    <a:pt x="173" y="137"/>
                    <a:pt x="168" y="138"/>
                  </a:cubicBezTo>
                  <a:cubicBezTo>
                    <a:pt x="165" y="139"/>
                    <a:pt x="156" y="141"/>
                    <a:pt x="159" y="141"/>
                  </a:cubicBezTo>
                  <a:cubicBezTo>
                    <a:pt x="172" y="141"/>
                    <a:pt x="185" y="140"/>
                    <a:pt x="198" y="140"/>
                  </a:cubicBezTo>
                  <a:cubicBezTo>
                    <a:pt x="196" y="139"/>
                    <a:pt x="192" y="139"/>
                    <a:pt x="192" y="137"/>
                  </a:cubicBezTo>
                  <a:cubicBezTo>
                    <a:pt x="192" y="135"/>
                    <a:pt x="198" y="137"/>
                    <a:pt x="197" y="135"/>
                  </a:cubicBezTo>
                  <a:cubicBezTo>
                    <a:pt x="196" y="133"/>
                    <a:pt x="193" y="134"/>
                    <a:pt x="191" y="134"/>
                  </a:cubicBezTo>
                  <a:cubicBezTo>
                    <a:pt x="177" y="136"/>
                    <a:pt x="153" y="135"/>
                    <a:pt x="143" y="135"/>
                  </a:cubicBezTo>
                  <a:cubicBezTo>
                    <a:pt x="133" y="139"/>
                    <a:pt x="129" y="137"/>
                    <a:pt x="117" y="135"/>
                  </a:cubicBezTo>
                  <a:cubicBezTo>
                    <a:pt x="119" y="135"/>
                    <a:pt x="125" y="134"/>
                    <a:pt x="123" y="134"/>
                  </a:cubicBezTo>
                  <a:cubicBezTo>
                    <a:pt x="121" y="134"/>
                    <a:pt x="116" y="135"/>
                    <a:pt x="116" y="135"/>
                  </a:cubicBezTo>
                  <a:cubicBezTo>
                    <a:pt x="109" y="138"/>
                    <a:pt x="109" y="141"/>
                    <a:pt x="101" y="138"/>
                  </a:cubicBezTo>
                  <a:cubicBezTo>
                    <a:pt x="89" y="129"/>
                    <a:pt x="96" y="132"/>
                    <a:pt x="80" y="129"/>
                  </a:cubicBezTo>
                  <a:cubicBezTo>
                    <a:pt x="70" y="123"/>
                    <a:pt x="59" y="136"/>
                    <a:pt x="48" y="140"/>
                  </a:cubicBezTo>
                  <a:cubicBezTo>
                    <a:pt x="48" y="138"/>
                    <a:pt x="47" y="137"/>
                    <a:pt x="47" y="135"/>
                  </a:cubicBezTo>
                  <a:cubicBezTo>
                    <a:pt x="47" y="133"/>
                    <a:pt x="51" y="132"/>
                    <a:pt x="50" y="131"/>
                  </a:cubicBezTo>
                  <a:cubicBezTo>
                    <a:pt x="47" y="127"/>
                    <a:pt x="40" y="128"/>
                    <a:pt x="36" y="125"/>
                  </a:cubicBezTo>
                  <a:cubicBezTo>
                    <a:pt x="43" y="121"/>
                    <a:pt x="55" y="124"/>
                    <a:pt x="65" y="122"/>
                  </a:cubicBezTo>
                  <a:cubicBezTo>
                    <a:pt x="61" y="120"/>
                    <a:pt x="52" y="114"/>
                    <a:pt x="56" y="114"/>
                  </a:cubicBezTo>
                  <a:cubicBezTo>
                    <a:pt x="58" y="114"/>
                    <a:pt x="58" y="118"/>
                    <a:pt x="60" y="119"/>
                  </a:cubicBezTo>
                  <a:cubicBezTo>
                    <a:pt x="67" y="123"/>
                    <a:pt x="77" y="121"/>
                    <a:pt x="86" y="122"/>
                  </a:cubicBezTo>
                  <a:cubicBezTo>
                    <a:pt x="103" y="130"/>
                    <a:pt x="86" y="129"/>
                    <a:pt x="117" y="128"/>
                  </a:cubicBezTo>
                  <a:cubicBezTo>
                    <a:pt x="136" y="122"/>
                    <a:pt x="175" y="129"/>
                    <a:pt x="191" y="129"/>
                  </a:cubicBezTo>
                  <a:cubicBezTo>
                    <a:pt x="196" y="123"/>
                    <a:pt x="202" y="120"/>
                    <a:pt x="209" y="119"/>
                  </a:cubicBezTo>
                  <a:cubicBezTo>
                    <a:pt x="218" y="114"/>
                    <a:pt x="215" y="103"/>
                    <a:pt x="213" y="95"/>
                  </a:cubicBezTo>
                  <a:cubicBezTo>
                    <a:pt x="215" y="82"/>
                    <a:pt x="225" y="64"/>
                    <a:pt x="206" y="62"/>
                  </a:cubicBezTo>
                  <a:cubicBezTo>
                    <a:pt x="199" y="56"/>
                    <a:pt x="195" y="54"/>
                    <a:pt x="186" y="53"/>
                  </a:cubicBezTo>
                  <a:cubicBezTo>
                    <a:pt x="169" y="48"/>
                    <a:pt x="185" y="66"/>
                    <a:pt x="171" y="69"/>
                  </a:cubicBezTo>
                  <a:cubicBezTo>
                    <a:pt x="167" y="74"/>
                    <a:pt x="159" y="85"/>
                    <a:pt x="165" y="69"/>
                  </a:cubicBezTo>
                  <a:cubicBezTo>
                    <a:pt x="162" y="54"/>
                    <a:pt x="167" y="70"/>
                    <a:pt x="158" y="65"/>
                  </a:cubicBezTo>
                  <a:cubicBezTo>
                    <a:pt x="156" y="64"/>
                    <a:pt x="161" y="62"/>
                    <a:pt x="168" y="60"/>
                  </a:cubicBezTo>
                  <a:cubicBezTo>
                    <a:pt x="164" y="54"/>
                    <a:pt x="160" y="54"/>
                    <a:pt x="153" y="53"/>
                  </a:cubicBezTo>
                  <a:cubicBezTo>
                    <a:pt x="149" y="59"/>
                    <a:pt x="151" y="62"/>
                    <a:pt x="144" y="63"/>
                  </a:cubicBezTo>
                  <a:cubicBezTo>
                    <a:pt x="163" y="68"/>
                    <a:pt x="141" y="64"/>
                    <a:pt x="134" y="68"/>
                  </a:cubicBezTo>
                  <a:cubicBezTo>
                    <a:pt x="130" y="77"/>
                    <a:pt x="145" y="73"/>
                    <a:pt x="132" y="75"/>
                  </a:cubicBezTo>
                  <a:cubicBezTo>
                    <a:pt x="120" y="81"/>
                    <a:pt x="135" y="75"/>
                    <a:pt x="129" y="72"/>
                  </a:cubicBezTo>
                  <a:cubicBezTo>
                    <a:pt x="125" y="70"/>
                    <a:pt x="120" y="74"/>
                    <a:pt x="116" y="75"/>
                  </a:cubicBezTo>
                  <a:cubicBezTo>
                    <a:pt x="112" y="77"/>
                    <a:pt x="103" y="83"/>
                    <a:pt x="107" y="74"/>
                  </a:cubicBezTo>
                  <a:cubicBezTo>
                    <a:pt x="109" y="65"/>
                    <a:pt x="106" y="62"/>
                    <a:pt x="101" y="54"/>
                  </a:cubicBezTo>
                  <a:cubicBezTo>
                    <a:pt x="102" y="63"/>
                    <a:pt x="103" y="66"/>
                    <a:pt x="105" y="74"/>
                  </a:cubicBezTo>
                  <a:cubicBezTo>
                    <a:pt x="104" y="75"/>
                    <a:pt x="104" y="78"/>
                    <a:pt x="102" y="78"/>
                  </a:cubicBezTo>
                  <a:cubicBezTo>
                    <a:pt x="100" y="78"/>
                    <a:pt x="98" y="76"/>
                    <a:pt x="96" y="75"/>
                  </a:cubicBezTo>
                  <a:cubicBezTo>
                    <a:pt x="95" y="74"/>
                    <a:pt x="94" y="71"/>
                    <a:pt x="95" y="72"/>
                  </a:cubicBezTo>
                  <a:cubicBezTo>
                    <a:pt x="98" y="75"/>
                    <a:pt x="105" y="80"/>
                    <a:pt x="105" y="80"/>
                  </a:cubicBezTo>
                  <a:cubicBezTo>
                    <a:pt x="103" y="80"/>
                    <a:pt x="99" y="79"/>
                    <a:pt x="98" y="81"/>
                  </a:cubicBezTo>
                  <a:cubicBezTo>
                    <a:pt x="97" y="83"/>
                    <a:pt x="103" y="85"/>
                    <a:pt x="101" y="86"/>
                  </a:cubicBezTo>
                  <a:cubicBezTo>
                    <a:pt x="98" y="87"/>
                    <a:pt x="94" y="85"/>
                    <a:pt x="90" y="84"/>
                  </a:cubicBezTo>
                  <a:cubicBezTo>
                    <a:pt x="84" y="76"/>
                    <a:pt x="89" y="81"/>
                    <a:pt x="86" y="86"/>
                  </a:cubicBezTo>
                  <a:cubicBezTo>
                    <a:pt x="84" y="89"/>
                    <a:pt x="80" y="90"/>
                    <a:pt x="77" y="92"/>
                  </a:cubicBezTo>
                  <a:cubicBezTo>
                    <a:pt x="69" y="90"/>
                    <a:pt x="64" y="84"/>
                    <a:pt x="62" y="92"/>
                  </a:cubicBezTo>
                  <a:cubicBezTo>
                    <a:pt x="65" y="96"/>
                    <a:pt x="67" y="103"/>
                    <a:pt x="59" y="99"/>
                  </a:cubicBezTo>
                  <a:cubicBezTo>
                    <a:pt x="68" y="97"/>
                    <a:pt x="66" y="102"/>
                    <a:pt x="74" y="104"/>
                  </a:cubicBezTo>
                  <a:cubicBezTo>
                    <a:pt x="77" y="105"/>
                    <a:pt x="87" y="105"/>
                    <a:pt x="84" y="105"/>
                  </a:cubicBezTo>
                  <a:cubicBezTo>
                    <a:pt x="80" y="105"/>
                    <a:pt x="76" y="104"/>
                    <a:pt x="72" y="104"/>
                  </a:cubicBezTo>
                  <a:cubicBezTo>
                    <a:pt x="62" y="105"/>
                    <a:pt x="62" y="103"/>
                    <a:pt x="53" y="101"/>
                  </a:cubicBezTo>
                  <a:cubicBezTo>
                    <a:pt x="44" y="95"/>
                    <a:pt x="53" y="94"/>
                    <a:pt x="59" y="90"/>
                  </a:cubicBezTo>
                  <a:cubicBezTo>
                    <a:pt x="56" y="80"/>
                    <a:pt x="54" y="76"/>
                    <a:pt x="65" y="72"/>
                  </a:cubicBezTo>
                  <a:cubicBezTo>
                    <a:pt x="54" y="70"/>
                    <a:pt x="61" y="63"/>
                    <a:pt x="65" y="57"/>
                  </a:cubicBezTo>
                  <a:cubicBezTo>
                    <a:pt x="60" y="51"/>
                    <a:pt x="62" y="49"/>
                    <a:pt x="68" y="45"/>
                  </a:cubicBezTo>
                  <a:cubicBezTo>
                    <a:pt x="69" y="41"/>
                    <a:pt x="66" y="36"/>
                    <a:pt x="68" y="33"/>
                  </a:cubicBezTo>
                  <a:cubicBezTo>
                    <a:pt x="70" y="30"/>
                    <a:pt x="91" y="29"/>
                    <a:pt x="93" y="29"/>
                  </a:cubicBezTo>
                  <a:cubicBezTo>
                    <a:pt x="103" y="23"/>
                    <a:pt x="93" y="24"/>
                    <a:pt x="87" y="23"/>
                  </a:cubicBezTo>
                  <a:cubicBezTo>
                    <a:pt x="68" y="26"/>
                    <a:pt x="76" y="24"/>
                    <a:pt x="84" y="18"/>
                  </a:cubicBezTo>
                  <a:cubicBezTo>
                    <a:pt x="92" y="21"/>
                    <a:pt x="90" y="15"/>
                    <a:pt x="98" y="20"/>
                  </a:cubicBezTo>
                  <a:cubicBezTo>
                    <a:pt x="107" y="16"/>
                    <a:pt x="110" y="23"/>
                    <a:pt x="120" y="24"/>
                  </a:cubicBezTo>
                  <a:cubicBezTo>
                    <a:pt x="127" y="26"/>
                    <a:pt x="131" y="29"/>
                    <a:pt x="138" y="30"/>
                  </a:cubicBezTo>
                  <a:cubicBezTo>
                    <a:pt x="144" y="32"/>
                    <a:pt x="149" y="35"/>
                    <a:pt x="155" y="36"/>
                  </a:cubicBezTo>
                  <a:cubicBezTo>
                    <a:pt x="162" y="39"/>
                    <a:pt x="162" y="42"/>
                    <a:pt x="164" y="50"/>
                  </a:cubicBezTo>
                  <a:cubicBezTo>
                    <a:pt x="166" y="42"/>
                    <a:pt x="170" y="47"/>
                    <a:pt x="177" y="48"/>
                  </a:cubicBezTo>
                  <a:cubicBezTo>
                    <a:pt x="166" y="37"/>
                    <a:pt x="147" y="29"/>
                    <a:pt x="132" y="26"/>
                  </a:cubicBezTo>
                  <a:cubicBezTo>
                    <a:pt x="126" y="19"/>
                    <a:pt x="114" y="14"/>
                    <a:pt x="105" y="9"/>
                  </a:cubicBezTo>
                  <a:cubicBezTo>
                    <a:pt x="101" y="16"/>
                    <a:pt x="100" y="13"/>
                    <a:pt x="93" y="9"/>
                  </a:cubicBezTo>
                  <a:cubicBezTo>
                    <a:pt x="86" y="13"/>
                    <a:pt x="95" y="4"/>
                    <a:pt x="78" y="2"/>
                  </a:cubicBezTo>
                  <a:cubicBezTo>
                    <a:pt x="82" y="10"/>
                    <a:pt x="79" y="13"/>
                    <a:pt x="72" y="17"/>
                  </a:cubicBezTo>
                  <a:cubicBezTo>
                    <a:pt x="74" y="8"/>
                    <a:pt x="81" y="0"/>
                    <a:pt x="69" y="0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14" name="Freeform 18"/>
            <p:cNvSpPr>
              <a:spLocks/>
            </p:cNvSpPr>
            <p:nvPr/>
          </p:nvSpPr>
          <p:spPr bwMode="auto">
            <a:xfrm>
              <a:off x="1473" y="3205"/>
              <a:ext cx="36" cy="86"/>
            </a:xfrm>
            <a:custGeom>
              <a:avLst/>
              <a:gdLst>
                <a:gd name="T0" fmla="*/ 35 w 73"/>
                <a:gd name="T1" fmla="*/ 178 h 178"/>
                <a:gd name="T2" fmla="*/ 18 w 73"/>
                <a:gd name="T3" fmla="*/ 169 h 178"/>
                <a:gd name="T4" fmla="*/ 6 w 73"/>
                <a:gd name="T5" fmla="*/ 160 h 178"/>
                <a:gd name="T6" fmla="*/ 2 w 73"/>
                <a:gd name="T7" fmla="*/ 155 h 178"/>
                <a:gd name="T8" fmla="*/ 8 w 73"/>
                <a:gd name="T9" fmla="*/ 131 h 178"/>
                <a:gd name="T10" fmla="*/ 18 w 73"/>
                <a:gd name="T11" fmla="*/ 86 h 178"/>
                <a:gd name="T12" fmla="*/ 30 w 73"/>
                <a:gd name="T13" fmla="*/ 35 h 178"/>
                <a:gd name="T14" fmla="*/ 32 w 73"/>
                <a:gd name="T15" fmla="*/ 20 h 178"/>
                <a:gd name="T16" fmla="*/ 30 w 73"/>
                <a:gd name="T17" fmla="*/ 56 h 178"/>
                <a:gd name="T18" fmla="*/ 35 w 73"/>
                <a:gd name="T19" fmla="*/ 59 h 178"/>
                <a:gd name="T20" fmla="*/ 36 w 73"/>
                <a:gd name="T21" fmla="*/ 68 h 178"/>
                <a:gd name="T22" fmla="*/ 41 w 73"/>
                <a:gd name="T23" fmla="*/ 70 h 178"/>
                <a:gd name="T24" fmla="*/ 45 w 73"/>
                <a:gd name="T25" fmla="*/ 68 h 178"/>
                <a:gd name="T26" fmla="*/ 50 w 73"/>
                <a:gd name="T27" fmla="*/ 70 h 178"/>
                <a:gd name="T28" fmla="*/ 42 w 73"/>
                <a:gd name="T29" fmla="*/ 77 h 178"/>
                <a:gd name="T30" fmla="*/ 47 w 73"/>
                <a:gd name="T31" fmla="*/ 73 h 178"/>
                <a:gd name="T32" fmla="*/ 66 w 73"/>
                <a:gd name="T33" fmla="*/ 83 h 178"/>
                <a:gd name="T34" fmla="*/ 62 w 73"/>
                <a:gd name="T35" fmla="*/ 67 h 178"/>
                <a:gd name="T36" fmla="*/ 66 w 73"/>
                <a:gd name="T37" fmla="*/ 79 h 178"/>
                <a:gd name="T38" fmla="*/ 63 w 73"/>
                <a:gd name="T39" fmla="*/ 86 h 178"/>
                <a:gd name="T40" fmla="*/ 62 w 73"/>
                <a:gd name="T41" fmla="*/ 97 h 178"/>
                <a:gd name="T42" fmla="*/ 59 w 73"/>
                <a:gd name="T43" fmla="*/ 101 h 178"/>
                <a:gd name="T44" fmla="*/ 54 w 73"/>
                <a:gd name="T45" fmla="*/ 115 h 178"/>
                <a:gd name="T46" fmla="*/ 66 w 73"/>
                <a:gd name="T47" fmla="*/ 139 h 178"/>
                <a:gd name="T48" fmla="*/ 51 w 73"/>
                <a:gd name="T49" fmla="*/ 145 h 178"/>
                <a:gd name="T50" fmla="*/ 41 w 73"/>
                <a:gd name="T51" fmla="*/ 157 h 178"/>
                <a:gd name="T52" fmla="*/ 36 w 73"/>
                <a:gd name="T53" fmla="*/ 173 h 178"/>
                <a:gd name="T54" fmla="*/ 35 w 73"/>
                <a:gd name="T5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178">
                  <a:moveTo>
                    <a:pt x="35" y="178"/>
                  </a:moveTo>
                  <a:cubicBezTo>
                    <a:pt x="32" y="171"/>
                    <a:pt x="25" y="170"/>
                    <a:pt x="18" y="169"/>
                  </a:cubicBezTo>
                  <a:cubicBezTo>
                    <a:pt x="13" y="167"/>
                    <a:pt x="11" y="163"/>
                    <a:pt x="6" y="160"/>
                  </a:cubicBezTo>
                  <a:cubicBezTo>
                    <a:pt x="0" y="168"/>
                    <a:pt x="0" y="160"/>
                    <a:pt x="2" y="155"/>
                  </a:cubicBezTo>
                  <a:cubicBezTo>
                    <a:pt x="3" y="147"/>
                    <a:pt x="5" y="138"/>
                    <a:pt x="8" y="131"/>
                  </a:cubicBezTo>
                  <a:cubicBezTo>
                    <a:pt x="10" y="117"/>
                    <a:pt x="11" y="98"/>
                    <a:pt x="18" y="86"/>
                  </a:cubicBezTo>
                  <a:cubicBezTo>
                    <a:pt x="19" y="76"/>
                    <a:pt x="20" y="40"/>
                    <a:pt x="30" y="35"/>
                  </a:cubicBezTo>
                  <a:cubicBezTo>
                    <a:pt x="31" y="30"/>
                    <a:pt x="31" y="25"/>
                    <a:pt x="32" y="20"/>
                  </a:cubicBezTo>
                  <a:cubicBezTo>
                    <a:pt x="37" y="0"/>
                    <a:pt x="35" y="47"/>
                    <a:pt x="30" y="56"/>
                  </a:cubicBezTo>
                  <a:cubicBezTo>
                    <a:pt x="27" y="70"/>
                    <a:pt x="29" y="53"/>
                    <a:pt x="35" y="59"/>
                  </a:cubicBezTo>
                  <a:cubicBezTo>
                    <a:pt x="37" y="61"/>
                    <a:pt x="35" y="65"/>
                    <a:pt x="36" y="68"/>
                  </a:cubicBezTo>
                  <a:cubicBezTo>
                    <a:pt x="37" y="70"/>
                    <a:pt x="39" y="69"/>
                    <a:pt x="41" y="70"/>
                  </a:cubicBezTo>
                  <a:cubicBezTo>
                    <a:pt x="42" y="69"/>
                    <a:pt x="44" y="68"/>
                    <a:pt x="45" y="68"/>
                  </a:cubicBezTo>
                  <a:cubicBezTo>
                    <a:pt x="47" y="68"/>
                    <a:pt x="49" y="68"/>
                    <a:pt x="50" y="70"/>
                  </a:cubicBezTo>
                  <a:cubicBezTo>
                    <a:pt x="51" y="73"/>
                    <a:pt x="42" y="81"/>
                    <a:pt x="42" y="77"/>
                  </a:cubicBezTo>
                  <a:cubicBezTo>
                    <a:pt x="42" y="75"/>
                    <a:pt x="45" y="74"/>
                    <a:pt x="47" y="73"/>
                  </a:cubicBezTo>
                  <a:cubicBezTo>
                    <a:pt x="54" y="74"/>
                    <a:pt x="66" y="83"/>
                    <a:pt x="66" y="83"/>
                  </a:cubicBezTo>
                  <a:cubicBezTo>
                    <a:pt x="64" y="73"/>
                    <a:pt x="59" y="78"/>
                    <a:pt x="62" y="67"/>
                  </a:cubicBezTo>
                  <a:cubicBezTo>
                    <a:pt x="68" y="71"/>
                    <a:pt x="69" y="72"/>
                    <a:pt x="66" y="79"/>
                  </a:cubicBezTo>
                  <a:cubicBezTo>
                    <a:pt x="72" y="96"/>
                    <a:pt x="68" y="77"/>
                    <a:pt x="63" y="86"/>
                  </a:cubicBezTo>
                  <a:cubicBezTo>
                    <a:pt x="61" y="89"/>
                    <a:pt x="63" y="93"/>
                    <a:pt x="62" y="97"/>
                  </a:cubicBezTo>
                  <a:cubicBezTo>
                    <a:pt x="62" y="99"/>
                    <a:pt x="60" y="100"/>
                    <a:pt x="59" y="101"/>
                  </a:cubicBezTo>
                  <a:cubicBezTo>
                    <a:pt x="73" y="106"/>
                    <a:pt x="63" y="113"/>
                    <a:pt x="54" y="115"/>
                  </a:cubicBezTo>
                  <a:cubicBezTo>
                    <a:pt x="62" y="121"/>
                    <a:pt x="56" y="131"/>
                    <a:pt x="66" y="139"/>
                  </a:cubicBezTo>
                  <a:cubicBezTo>
                    <a:pt x="61" y="143"/>
                    <a:pt x="57" y="143"/>
                    <a:pt x="51" y="145"/>
                  </a:cubicBezTo>
                  <a:cubicBezTo>
                    <a:pt x="50" y="153"/>
                    <a:pt x="47" y="153"/>
                    <a:pt x="41" y="157"/>
                  </a:cubicBezTo>
                  <a:cubicBezTo>
                    <a:pt x="38" y="166"/>
                    <a:pt x="35" y="163"/>
                    <a:pt x="36" y="173"/>
                  </a:cubicBezTo>
                  <a:cubicBezTo>
                    <a:pt x="31" y="176"/>
                    <a:pt x="31" y="174"/>
                    <a:pt x="35" y="17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15" name="Freeform 19"/>
            <p:cNvSpPr>
              <a:spLocks/>
            </p:cNvSpPr>
            <p:nvPr/>
          </p:nvSpPr>
          <p:spPr bwMode="auto">
            <a:xfrm>
              <a:off x="1488" y="3215"/>
              <a:ext cx="62" cy="100"/>
            </a:xfrm>
            <a:custGeom>
              <a:avLst/>
              <a:gdLst>
                <a:gd name="T0" fmla="*/ 109 w 125"/>
                <a:gd name="T1" fmla="*/ 42 h 207"/>
                <a:gd name="T2" fmla="*/ 121 w 125"/>
                <a:gd name="T3" fmla="*/ 98 h 207"/>
                <a:gd name="T4" fmla="*/ 118 w 125"/>
                <a:gd name="T5" fmla="*/ 143 h 207"/>
                <a:gd name="T6" fmla="*/ 110 w 125"/>
                <a:gd name="T7" fmla="*/ 186 h 207"/>
                <a:gd name="T8" fmla="*/ 109 w 125"/>
                <a:gd name="T9" fmla="*/ 189 h 207"/>
                <a:gd name="T10" fmla="*/ 104 w 125"/>
                <a:gd name="T11" fmla="*/ 167 h 207"/>
                <a:gd name="T12" fmla="*/ 95 w 125"/>
                <a:gd name="T13" fmla="*/ 182 h 207"/>
                <a:gd name="T14" fmla="*/ 82 w 125"/>
                <a:gd name="T15" fmla="*/ 185 h 207"/>
                <a:gd name="T16" fmla="*/ 70 w 125"/>
                <a:gd name="T17" fmla="*/ 174 h 207"/>
                <a:gd name="T18" fmla="*/ 67 w 125"/>
                <a:gd name="T19" fmla="*/ 170 h 207"/>
                <a:gd name="T20" fmla="*/ 77 w 125"/>
                <a:gd name="T21" fmla="*/ 165 h 207"/>
                <a:gd name="T22" fmla="*/ 61 w 125"/>
                <a:gd name="T23" fmla="*/ 158 h 207"/>
                <a:gd name="T24" fmla="*/ 34 w 125"/>
                <a:gd name="T25" fmla="*/ 167 h 207"/>
                <a:gd name="T26" fmla="*/ 35 w 125"/>
                <a:gd name="T27" fmla="*/ 173 h 207"/>
                <a:gd name="T28" fmla="*/ 20 w 125"/>
                <a:gd name="T29" fmla="*/ 162 h 207"/>
                <a:gd name="T30" fmla="*/ 31 w 125"/>
                <a:gd name="T31" fmla="*/ 150 h 207"/>
                <a:gd name="T32" fmla="*/ 55 w 125"/>
                <a:gd name="T33" fmla="*/ 131 h 207"/>
                <a:gd name="T34" fmla="*/ 50 w 125"/>
                <a:gd name="T35" fmla="*/ 135 h 207"/>
                <a:gd name="T36" fmla="*/ 38 w 125"/>
                <a:gd name="T37" fmla="*/ 129 h 207"/>
                <a:gd name="T38" fmla="*/ 59 w 125"/>
                <a:gd name="T39" fmla="*/ 126 h 207"/>
                <a:gd name="T40" fmla="*/ 56 w 125"/>
                <a:gd name="T41" fmla="*/ 119 h 207"/>
                <a:gd name="T42" fmla="*/ 79 w 125"/>
                <a:gd name="T43" fmla="*/ 129 h 207"/>
                <a:gd name="T44" fmla="*/ 104 w 125"/>
                <a:gd name="T45" fmla="*/ 128 h 207"/>
                <a:gd name="T46" fmla="*/ 112 w 125"/>
                <a:gd name="T47" fmla="*/ 123 h 207"/>
                <a:gd name="T48" fmla="*/ 107 w 125"/>
                <a:gd name="T49" fmla="*/ 113 h 207"/>
                <a:gd name="T50" fmla="*/ 118 w 125"/>
                <a:gd name="T51" fmla="*/ 110 h 207"/>
                <a:gd name="T52" fmla="*/ 86 w 125"/>
                <a:gd name="T53" fmla="*/ 104 h 207"/>
                <a:gd name="T54" fmla="*/ 89 w 125"/>
                <a:gd name="T55" fmla="*/ 111 h 207"/>
                <a:gd name="T56" fmla="*/ 77 w 125"/>
                <a:gd name="T57" fmla="*/ 114 h 207"/>
                <a:gd name="T58" fmla="*/ 70 w 125"/>
                <a:gd name="T59" fmla="*/ 117 h 207"/>
                <a:gd name="T60" fmla="*/ 62 w 125"/>
                <a:gd name="T61" fmla="*/ 104 h 207"/>
                <a:gd name="T62" fmla="*/ 46 w 125"/>
                <a:gd name="T63" fmla="*/ 90 h 207"/>
                <a:gd name="T64" fmla="*/ 67 w 125"/>
                <a:gd name="T65" fmla="*/ 101 h 207"/>
                <a:gd name="T66" fmla="*/ 92 w 125"/>
                <a:gd name="T67" fmla="*/ 101 h 207"/>
                <a:gd name="T68" fmla="*/ 110 w 125"/>
                <a:gd name="T69" fmla="*/ 101 h 207"/>
                <a:gd name="T70" fmla="*/ 113 w 125"/>
                <a:gd name="T71" fmla="*/ 99 h 207"/>
                <a:gd name="T72" fmla="*/ 86 w 125"/>
                <a:gd name="T73" fmla="*/ 89 h 207"/>
                <a:gd name="T74" fmla="*/ 88 w 125"/>
                <a:gd name="T75" fmla="*/ 81 h 207"/>
                <a:gd name="T76" fmla="*/ 68 w 125"/>
                <a:gd name="T77" fmla="*/ 78 h 207"/>
                <a:gd name="T78" fmla="*/ 109 w 125"/>
                <a:gd name="T79" fmla="*/ 87 h 207"/>
                <a:gd name="T80" fmla="*/ 115 w 125"/>
                <a:gd name="T81" fmla="*/ 78 h 207"/>
                <a:gd name="T82" fmla="*/ 116 w 125"/>
                <a:gd name="T83" fmla="*/ 57 h 207"/>
                <a:gd name="T84" fmla="*/ 91 w 125"/>
                <a:gd name="T85" fmla="*/ 41 h 207"/>
                <a:gd name="T86" fmla="*/ 53 w 125"/>
                <a:gd name="T87" fmla="*/ 26 h 207"/>
                <a:gd name="T88" fmla="*/ 26 w 125"/>
                <a:gd name="T89" fmla="*/ 12 h 207"/>
                <a:gd name="T90" fmla="*/ 17 w 125"/>
                <a:gd name="T91" fmla="*/ 8 h 207"/>
                <a:gd name="T92" fmla="*/ 16 w 125"/>
                <a:gd name="T93" fmla="*/ 9 h 207"/>
                <a:gd name="T94" fmla="*/ 43 w 125"/>
                <a:gd name="T95" fmla="*/ 9 h 207"/>
                <a:gd name="T96" fmla="*/ 73 w 125"/>
                <a:gd name="T97" fmla="*/ 24 h 207"/>
                <a:gd name="T98" fmla="*/ 97 w 125"/>
                <a:gd name="T99" fmla="*/ 32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5" h="207">
                  <a:moveTo>
                    <a:pt x="97" y="32"/>
                  </a:moveTo>
                  <a:cubicBezTo>
                    <a:pt x="101" y="38"/>
                    <a:pt x="101" y="41"/>
                    <a:pt x="109" y="42"/>
                  </a:cubicBezTo>
                  <a:cubicBezTo>
                    <a:pt x="119" y="49"/>
                    <a:pt x="124" y="45"/>
                    <a:pt x="116" y="59"/>
                  </a:cubicBezTo>
                  <a:cubicBezTo>
                    <a:pt x="121" y="66"/>
                    <a:pt x="120" y="92"/>
                    <a:pt x="121" y="98"/>
                  </a:cubicBezTo>
                  <a:cubicBezTo>
                    <a:pt x="120" y="107"/>
                    <a:pt x="114" y="117"/>
                    <a:pt x="119" y="119"/>
                  </a:cubicBezTo>
                  <a:cubicBezTo>
                    <a:pt x="118" y="128"/>
                    <a:pt x="115" y="135"/>
                    <a:pt x="118" y="143"/>
                  </a:cubicBezTo>
                  <a:cubicBezTo>
                    <a:pt x="116" y="149"/>
                    <a:pt x="115" y="155"/>
                    <a:pt x="113" y="161"/>
                  </a:cubicBezTo>
                  <a:cubicBezTo>
                    <a:pt x="112" y="170"/>
                    <a:pt x="114" y="178"/>
                    <a:pt x="110" y="186"/>
                  </a:cubicBezTo>
                  <a:cubicBezTo>
                    <a:pt x="113" y="193"/>
                    <a:pt x="110" y="199"/>
                    <a:pt x="109" y="207"/>
                  </a:cubicBezTo>
                  <a:cubicBezTo>
                    <a:pt x="106" y="183"/>
                    <a:pt x="101" y="193"/>
                    <a:pt x="109" y="189"/>
                  </a:cubicBezTo>
                  <a:cubicBezTo>
                    <a:pt x="100" y="187"/>
                    <a:pt x="106" y="185"/>
                    <a:pt x="109" y="179"/>
                  </a:cubicBezTo>
                  <a:cubicBezTo>
                    <a:pt x="106" y="171"/>
                    <a:pt x="112" y="172"/>
                    <a:pt x="104" y="167"/>
                  </a:cubicBezTo>
                  <a:cubicBezTo>
                    <a:pt x="102" y="179"/>
                    <a:pt x="97" y="181"/>
                    <a:pt x="91" y="191"/>
                  </a:cubicBezTo>
                  <a:cubicBezTo>
                    <a:pt x="85" y="182"/>
                    <a:pt x="75" y="184"/>
                    <a:pt x="95" y="182"/>
                  </a:cubicBezTo>
                  <a:cubicBezTo>
                    <a:pt x="114" y="167"/>
                    <a:pt x="79" y="174"/>
                    <a:pt x="73" y="174"/>
                  </a:cubicBezTo>
                  <a:cubicBezTo>
                    <a:pt x="75" y="182"/>
                    <a:pt x="88" y="181"/>
                    <a:pt x="82" y="185"/>
                  </a:cubicBezTo>
                  <a:cubicBezTo>
                    <a:pt x="79" y="187"/>
                    <a:pt x="75" y="181"/>
                    <a:pt x="71" y="180"/>
                  </a:cubicBezTo>
                  <a:cubicBezTo>
                    <a:pt x="79" y="176"/>
                    <a:pt x="85" y="172"/>
                    <a:pt x="70" y="174"/>
                  </a:cubicBezTo>
                  <a:cubicBezTo>
                    <a:pt x="60" y="178"/>
                    <a:pt x="62" y="181"/>
                    <a:pt x="52" y="174"/>
                  </a:cubicBezTo>
                  <a:cubicBezTo>
                    <a:pt x="58" y="168"/>
                    <a:pt x="60" y="171"/>
                    <a:pt x="67" y="170"/>
                  </a:cubicBezTo>
                  <a:cubicBezTo>
                    <a:pt x="72" y="166"/>
                    <a:pt x="75" y="168"/>
                    <a:pt x="82" y="167"/>
                  </a:cubicBezTo>
                  <a:cubicBezTo>
                    <a:pt x="80" y="166"/>
                    <a:pt x="75" y="166"/>
                    <a:pt x="77" y="165"/>
                  </a:cubicBezTo>
                  <a:cubicBezTo>
                    <a:pt x="83" y="163"/>
                    <a:pt x="95" y="162"/>
                    <a:pt x="95" y="162"/>
                  </a:cubicBezTo>
                  <a:cubicBezTo>
                    <a:pt x="82" y="158"/>
                    <a:pt x="75" y="156"/>
                    <a:pt x="61" y="158"/>
                  </a:cubicBezTo>
                  <a:cubicBezTo>
                    <a:pt x="55" y="162"/>
                    <a:pt x="48" y="164"/>
                    <a:pt x="41" y="165"/>
                  </a:cubicBezTo>
                  <a:cubicBezTo>
                    <a:pt x="37" y="167"/>
                    <a:pt x="19" y="170"/>
                    <a:pt x="34" y="167"/>
                  </a:cubicBezTo>
                  <a:cubicBezTo>
                    <a:pt x="35" y="168"/>
                    <a:pt x="43" y="173"/>
                    <a:pt x="40" y="176"/>
                  </a:cubicBezTo>
                  <a:cubicBezTo>
                    <a:pt x="39" y="177"/>
                    <a:pt x="37" y="174"/>
                    <a:pt x="35" y="173"/>
                  </a:cubicBezTo>
                  <a:cubicBezTo>
                    <a:pt x="30" y="170"/>
                    <a:pt x="31" y="171"/>
                    <a:pt x="26" y="170"/>
                  </a:cubicBezTo>
                  <a:cubicBezTo>
                    <a:pt x="21" y="166"/>
                    <a:pt x="0" y="160"/>
                    <a:pt x="20" y="162"/>
                  </a:cubicBezTo>
                  <a:cubicBezTo>
                    <a:pt x="26" y="161"/>
                    <a:pt x="42" y="160"/>
                    <a:pt x="23" y="158"/>
                  </a:cubicBezTo>
                  <a:cubicBezTo>
                    <a:pt x="44" y="156"/>
                    <a:pt x="44" y="156"/>
                    <a:pt x="31" y="150"/>
                  </a:cubicBezTo>
                  <a:cubicBezTo>
                    <a:pt x="28" y="144"/>
                    <a:pt x="24" y="140"/>
                    <a:pt x="34" y="143"/>
                  </a:cubicBezTo>
                  <a:cubicBezTo>
                    <a:pt x="40" y="140"/>
                    <a:pt x="49" y="131"/>
                    <a:pt x="55" y="131"/>
                  </a:cubicBezTo>
                  <a:cubicBezTo>
                    <a:pt x="55" y="131"/>
                    <a:pt x="46" y="136"/>
                    <a:pt x="46" y="137"/>
                  </a:cubicBezTo>
                  <a:cubicBezTo>
                    <a:pt x="46" y="138"/>
                    <a:pt x="49" y="136"/>
                    <a:pt x="50" y="135"/>
                  </a:cubicBezTo>
                  <a:cubicBezTo>
                    <a:pt x="43" y="132"/>
                    <a:pt x="38" y="134"/>
                    <a:pt x="32" y="131"/>
                  </a:cubicBezTo>
                  <a:cubicBezTo>
                    <a:pt x="30" y="130"/>
                    <a:pt x="36" y="129"/>
                    <a:pt x="38" y="129"/>
                  </a:cubicBezTo>
                  <a:cubicBezTo>
                    <a:pt x="44" y="128"/>
                    <a:pt x="49" y="128"/>
                    <a:pt x="55" y="128"/>
                  </a:cubicBezTo>
                  <a:cubicBezTo>
                    <a:pt x="56" y="127"/>
                    <a:pt x="59" y="127"/>
                    <a:pt x="59" y="126"/>
                  </a:cubicBezTo>
                  <a:cubicBezTo>
                    <a:pt x="59" y="119"/>
                    <a:pt x="48" y="119"/>
                    <a:pt x="50" y="117"/>
                  </a:cubicBezTo>
                  <a:cubicBezTo>
                    <a:pt x="51" y="116"/>
                    <a:pt x="54" y="119"/>
                    <a:pt x="56" y="119"/>
                  </a:cubicBezTo>
                  <a:cubicBezTo>
                    <a:pt x="57" y="119"/>
                    <a:pt x="53" y="117"/>
                    <a:pt x="53" y="117"/>
                  </a:cubicBezTo>
                  <a:cubicBezTo>
                    <a:pt x="63" y="121"/>
                    <a:pt x="68" y="128"/>
                    <a:pt x="79" y="129"/>
                  </a:cubicBezTo>
                  <a:cubicBezTo>
                    <a:pt x="85" y="131"/>
                    <a:pt x="90" y="131"/>
                    <a:pt x="95" y="134"/>
                  </a:cubicBezTo>
                  <a:cubicBezTo>
                    <a:pt x="99" y="128"/>
                    <a:pt x="98" y="123"/>
                    <a:pt x="104" y="128"/>
                  </a:cubicBezTo>
                  <a:cubicBezTo>
                    <a:pt x="123" y="123"/>
                    <a:pt x="103" y="129"/>
                    <a:pt x="97" y="126"/>
                  </a:cubicBezTo>
                  <a:cubicBezTo>
                    <a:pt x="104" y="125"/>
                    <a:pt x="105" y="122"/>
                    <a:pt x="112" y="123"/>
                  </a:cubicBezTo>
                  <a:cubicBezTo>
                    <a:pt x="122" y="128"/>
                    <a:pt x="113" y="119"/>
                    <a:pt x="110" y="117"/>
                  </a:cubicBezTo>
                  <a:cubicBezTo>
                    <a:pt x="109" y="116"/>
                    <a:pt x="106" y="114"/>
                    <a:pt x="107" y="113"/>
                  </a:cubicBezTo>
                  <a:cubicBezTo>
                    <a:pt x="108" y="111"/>
                    <a:pt x="111" y="112"/>
                    <a:pt x="113" y="111"/>
                  </a:cubicBezTo>
                  <a:cubicBezTo>
                    <a:pt x="115" y="111"/>
                    <a:pt x="120" y="110"/>
                    <a:pt x="118" y="110"/>
                  </a:cubicBezTo>
                  <a:cubicBezTo>
                    <a:pt x="116" y="110"/>
                    <a:pt x="114" y="111"/>
                    <a:pt x="112" y="111"/>
                  </a:cubicBezTo>
                  <a:cubicBezTo>
                    <a:pt x="102" y="109"/>
                    <a:pt x="98" y="106"/>
                    <a:pt x="86" y="104"/>
                  </a:cubicBezTo>
                  <a:cubicBezTo>
                    <a:pt x="77" y="115"/>
                    <a:pt x="94" y="105"/>
                    <a:pt x="94" y="113"/>
                  </a:cubicBezTo>
                  <a:cubicBezTo>
                    <a:pt x="94" y="115"/>
                    <a:pt x="91" y="112"/>
                    <a:pt x="89" y="111"/>
                  </a:cubicBezTo>
                  <a:cubicBezTo>
                    <a:pt x="80" y="107"/>
                    <a:pt x="86" y="108"/>
                    <a:pt x="76" y="107"/>
                  </a:cubicBezTo>
                  <a:cubicBezTo>
                    <a:pt x="63" y="109"/>
                    <a:pt x="65" y="112"/>
                    <a:pt x="77" y="114"/>
                  </a:cubicBezTo>
                  <a:cubicBezTo>
                    <a:pt x="95" y="120"/>
                    <a:pt x="89" y="118"/>
                    <a:pt x="76" y="116"/>
                  </a:cubicBezTo>
                  <a:cubicBezTo>
                    <a:pt x="73" y="115"/>
                    <a:pt x="58" y="115"/>
                    <a:pt x="70" y="117"/>
                  </a:cubicBezTo>
                  <a:cubicBezTo>
                    <a:pt x="63" y="113"/>
                    <a:pt x="53" y="118"/>
                    <a:pt x="62" y="114"/>
                  </a:cubicBezTo>
                  <a:cubicBezTo>
                    <a:pt x="52" y="112"/>
                    <a:pt x="57" y="109"/>
                    <a:pt x="62" y="104"/>
                  </a:cubicBezTo>
                  <a:cubicBezTo>
                    <a:pt x="57" y="101"/>
                    <a:pt x="53" y="99"/>
                    <a:pt x="47" y="98"/>
                  </a:cubicBezTo>
                  <a:cubicBezTo>
                    <a:pt x="41" y="95"/>
                    <a:pt x="39" y="93"/>
                    <a:pt x="46" y="90"/>
                  </a:cubicBezTo>
                  <a:cubicBezTo>
                    <a:pt x="51" y="93"/>
                    <a:pt x="55" y="95"/>
                    <a:pt x="61" y="96"/>
                  </a:cubicBezTo>
                  <a:cubicBezTo>
                    <a:pt x="70" y="100"/>
                    <a:pt x="56" y="108"/>
                    <a:pt x="67" y="101"/>
                  </a:cubicBezTo>
                  <a:cubicBezTo>
                    <a:pt x="76" y="112"/>
                    <a:pt x="65" y="110"/>
                    <a:pt x="82" y="107"/>
                  </a:cubicBezTo>
                  <a:cubicBezTo>
                    <a:pt x="90" y="103"/>
                    <a:pt x="111" y="105"/>
                    <a:pt x="92" y="101"/>
                  </a:cubicBezTo>
                  <a:cubicBezTo>
                    <a:pt x="105" y="93"/>
                    <a:pt x="83" y="99"/>
                    <a:pt x="97" y="93"/>
                  </a:cubicBezTo>
                  <a:cubicBezTo>
                    <a:pt x="99" y="104"/>
                    <a:pt x="102" y="95"/>
                    <a:pt x="110" y="101"/>
                  </a:cubicBezTo>
                  <a:cubicBezTo>
                    <a:pt x="111" y="103"/>
                    <a:pt x="110" y="109"/>
                    <a:pt x="112" y="108"/>
                  </a:cubicBezTo>
                  <a:cubicBezTo>
                    <a:pt x="115" y="106"/>
                    <a:pt x="115" y="101"/>
                    <a:pt x="113" y="99"/>
                  </a:cubicBezTo>
                  <a:cubicBezTo>
                    <a:pt x="110" y="96"/>
                    <a:pt x="105" y="97"/>
                    <a:pt x="101" y="96"/>
                  </a:cubicBezTo>
                  <a:cubicBezTo>
                    <a:pt x="121" y="84"/>
                    <a:pt x="62" y="93"/>
                    <a:pt x="86" y="89"/>
                  </a:cubicBezTo>
                  <a:cubicBezTo>
                    <a:pt x="95" y="90"/>
                    <a:pt x="104" y="96"/>
                    <a:pt x="109" y="87"/>
                  </a:cubicBezTo>
                  <a:cubicBezTo>
                    <a:pt x="102" y="85"/>
                    <a:pt x="95" y="83"/>
                    <a:pt x="88" y="81"/>
                  </a:cubicBezTo>
                  <a:cubicBezTo>
                    <a:pt x="82" y="76"/>
                    <a:pt x="75" y="72"/>
                    <a:pt x="68" y="71"/>
                  </a:cubicBezTo>
                  <a:cubicBezTo>
                    <a:pt x="59" y="67"/>
                    <a:pt x="65" y="76"/>
                    <a:pt x="68" y="78"/>
                  </a:cubicBezTo>
                  <a:cubicBezTo>
                    <a:pt x="71" y="80"/>
                    <a:pt x="76" y="80"/>
                    <a:pt x="79" y="81"/>
                  </a:cubicBezTo>
                  <a:cubicBezTo>
                    <a:pt x="88" y="86"/>
                    <a:pt x="99" y="85"/>
                    <a:pt x="109" y="87"/>
                  </a:cubicBezTo>
                  <a:cubicBezTo>
                    <a:pt x="125" y="85"/>
                    <a:pt x="118" y="81"/>
                    <a:pt x="109" y="80"/>
                  </a:cubicBezTo>
                  <a:cubicBezTo>
                    <a:pt x="93" y="74"/>
                    <a:pt x="106" y="76"/>
                    <a:pt x="115" y="78"/>
                  </a:cubicBezTo>
                  <a:cubicBezTo>
                    <a:pt x="117" y="68"/>
                    <a:pt x="107" y="71"/>
                    <a:pt x="100" y="66"/>
                  </a:cubicBezTo>
                  <a:cubicBezTo>
                    <a:pt x="114" y="65"/>
                    <a:pt x="107" y="64"/>
                    <a:pt x="116" y="57"/>
                  </a:cubicBezTo>
                  <a:cubicBezTo>
                    <a:pt x="109" y="56"/>
                    <a:pt x="105" y="53"/>
                    <a:pt x="98" y="51"/>
                  </a:cubicBezTo>
                  <a:cubicBezTo>
                    <a:pt x="101" y="42"/>
                    <a:pt x="98" y="46"/>
                    <a:pt x="91" y="41"/>
                  </a:cubicBezTo>
                  <a:cubicBezTo>
                    <a:pt x="89" y="37"/>
                    <a:pt x="75" y="33"/>
                    <a:pt x="68" y="29"/>
                  </a:cubicBezTo>
                  <a:cubicBezTo>
                    <a:pt x="52" y="37"/>
                    <a:pt x="66" y="22"/>
                    <a:pt x="53" y="26"/>
                  </a:cubicBezTo>
                  <a:cubicBezTo>
                    <a:pt x="52" y="19"/>
                    <a:pt x="45" y="15"/>
                    <a:pt x="38" y="14"/>
                  </a:cubicBezTo>
                  <a:cubicBezTo>
                    <a:pt x="34" y="12"/>
                    <a:pt x="29" y="14"/>
                    <a:pt x="26" y="12"/>
                  </a:cubicBezTo>
                  <a:cubicBezTo>
                    <a:pt x="21" y="9"/>
                    <a:pt x="22" y="3"/>
                    <a:pt x="16" y="0"/>
                  </a:cubicBezTo>
                  <a:cubicBezTo>
                    <a:pt x="16" y="3"/>
                    <a:pt x="19" y="6"/>
                    <a:pt x="17" y="8"/>
                  </a:cubicBezTo>
                  <a:cubicBezTo>
                    <a:pt x="15" y="11"/>
                    <a:pt x="5" y="6"/>
                    <a:pt x="7" y="3"/>
                  </a:cubicBezTo>
                  <a:cubicBezTo>
                    <a:pt x="9" y="0"/>
                    <a:pt x="13" y="8"/>
                    <a:pt x="16" y="9"/>
                  </a:cubicBezTo>
                  <a:cubicBezTo>
                    <a:pt x="22" y="11"/>
                    <a:pt x="35" y="12"/>
                    <a:pt x="35" y="12"/>
                  </a:cubicBezTo>
                  <a:cubicBezTo>
                    <a:pt x="26" y="5"/>
                    <a:pt x="39" y="8"/>
                    <a:pt x="43" y="9"/>
                  </a:cubicBezTo>
                  <a:cubicBezTo>
                    <a:pt x="48" y="11"/>
                    <a:pt x="52" y="12"/>
                    <a:pt x="56" y="15"/>
                  </a:cubicBezTo>
                  <a:cubicBezTo>
                    <a:pt x="60" y="21"/>
                    <a:pt x="66" y="23"/>
                    <a:pt x="73" y="24"/>
                  </a:cubicBezTo>
                  <a:cubicBezTo>
                    <a:pt x="78" y="27"/>
                    <a:pt x="82" y="29"/>
                    <a:pt x="86" y="33"/>
                  </a:cubicBezTo>
                  <a:cubicBezTo>
                    <a:pt x="102" y="32"/>
                    <a:pt x="106" y="32"/>
                    <a:pt x="97" y="32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16" name="Freeform 20"/>
            <p:cNvSpPr>
              <a:spLocks/>
            </p:cNvSpPr>
            <p:nvPr/>
          </p:nvSpPr>
          <p:spPr bwMode="auto">
            <a:xfrm>
              <a:off x="1494" y="3125"/>
              <a:ext cx="22" cy="70"/>
            </a:xfrm>
            <a:custGeom>
              <a:avLst/>
              <a:gdLst>
                <a:gd name="T0" fmla="*/ 32 w 44"/>
                <a:gd name="T1" fmla="*/ 12 h 145"/>
                <a:gd name="T2" fmla="*/ 29 w 44"/>
                <a:gd name="T3" fmla="*/ 24 h 145"/>
                <a:gd name="T4" fmla="*/ 20 w 44"/>
                <a:gd name="T5" fmla="*/ 70 h 145"/>
                <a:gd name="T6" fmla="*/ 8 w 44"/>
                <a:gd name="T7" fmla="*/ 108 h 145"/>
                <a:gd name="T8" fmla="*/ 1 w 44"/>
                <a:gd name="T9" fmla="*/ 135 h 145"/>
                <a:gd name="T10" fmla="*/ 2 w 44"/>
                <a:gd name="T11" fmla="*/ 144 h 145"/>
                <a:gd name="T12" fmla="*/ 4 w 44"/>
                <a:gd name="T13" fmla="*/ 139 h 145"/>
                <a:gd name="T14" fmla="*/ 7 w 44"/>
                <a:gd name="T15" fmla="*/ 129 h 145"/>
                <a:gd name="T16" fmla="*/ 19 w 44"/>
                <a:gd name="T17" fmla="*/ 81 h 145"/>
                <a:gd name="T18" fmla="*/ 28 w 44"/>
                <a:gd name="T19" fmla="*/ 67 h 145"/>
                <a:gd name="T20" fmla="*/ 28 w 44"/>
                <a:gd name="T21" fmla="*/ 57 h 145"/>
                <a:gd name="T22" fmla="*/ 34 w 44"/>
                <a:gd name="T23" fmla="*/ 22 h 145"/>
                <a:gd name="T24" fmla="*/ 34 w 44"/>
                <a:gd name="T25" fmla="*/ 6 h 145"/>
                <a:gd name="T26" fmla="*/ 32 w 44"/>
                <a:gd name="T27" fmla="*/ 15 h 145"/>
                <a:gd name="T28" fmla="*/ 23 w 44"/>
                <a:gd name="T29" fmla="*/ 13 h 145"/>
                <a:gd name="T30" fmla="*/ 25 w 44"/>
                <a:gd name="T31" fmla="*/ 9 h 145"/>
                <a:gd name="T32" fmla="*/ 17 w 44"/>
                <a:gd name="T33" fmla="*/ 4 h 145"/>
                <a:gd name="T34" fmla="*/ 26 w 44"/>
                <a:gd name="T35" fmla="*/ 15 h 145"/>
                <a:gd name="T36" fmla="*/ 28 w 44"/>
                <a:gd name="T37" fmla="*/ 25 h 145"/>
                <a:gd name="T38" fmla="*/ 32 w 44"/>
                <a:gd name="T39" fmla="*/ 1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145">
                  <a:moveTo>
                    <a:pt x="32" y="12"/>
                  </a:moveTo>
                  <a:cubicBezTo>
                    <a:pt x="27" y="17"/>
                    <a:pt x="22" y="19"/>
                    <a:pt x="29" y="24"/>
                  </a:cubicBezTo>
                  <a:cubicBezTo>
                    <a:pt x="28" y="38"/>
                    <a:pt x="27" y="57"/>
                    <a:pt x="20" y="70"/>
                  </a:cubicBezTo>
                  <a:cubicBezTo>
                    <a:pt x="18" y="82"/>
                    <a:pt x="18" y="102"/>
                    <a:pt x="8" y="108"/>
                  </a:cubicBezTo>
                  <a:cubicBezTo>
                    <a:pt x="2" y="115"/>
                    <a:pt x="1" y="135"/>
                    <a:pt x="1" y="135"/>
                  </a:cubicBezTo>
                  <a:cubicBezTo>
                    <a:pt x="1" y="138"/>
                    <a:pt x="0" y="142"/>
                    <a:pt x="2" y="144"/>
                  </a:cubicBezTo>
                  <a:cubicBezTo>
                    <a:pt x="3" y="145"/>
                    <a:pt x="4" y="141"/>
                    <a:pt x="4" y="139"/>
                  </a:cubicBezTo>
                  <a:cubicBezTo>
                    <a:pt x="7" y="128"/>
                    <a:pt x="3" y="137"/>
                    <a:pt x="7" y="129"/>
                  </a:cubicBezTo>
                  <a:cubicBezTo>
                    <a:pt x="9" y="115"/>
                    <a:pt x="10" y="92"/>
                    <a:pt x="19" y="81"/>
                  </a:cubicBezTo>
                  <a:cubicBezTo>
                    <a:pt x="21" y="73"/>
                    <a:pt x="20" y="70"/>
                    <a:pt x="28" y="67"/>
                  </a:cubicBezTo>
                  <a:cubicBezTo>
                    <a:pt x="18" y="65"/>
                    <a:pt x="24" y="63"/>
                    <a:pt x="28" y="57"/>
                  </a:cubicBezTo>
                  <a:cubicBezTo>
                    <a:pt x="27" y="46"/>
                    <a:pt x="22" y="29"/>
                    <a:pt x="34" y="22"/>
                  </a:cubicBezTo>
                  <a:cubicBezTo>
                    <a:pt x="36" y="13"/>
                    <a:pt x="44" y="13"/>
                    <a:pt x="34" y="6"/>
                  </a:cubicBezTo>
                  <a:cubicBezTo>
                    <a:pt x="33" y="9"/>
                    <a:pt x="35" y="13"/>
                    <a:pt x="32" y="15"/>
                  </a:cubicBezTo>
                  <a:cubicBezTo>
                    <a:pt x="29" y="17"/>
                    <a:pt x="25" y="15"/>
                    <a:pt x="23" y="13"/>
                  </a:cubicBezTo>
                  <a:cubicBezTo>
                    <a:pt x="22" y="12"/>
                    <a:pt x="24" y="10"/>
                    <a:pt x="25" y="9"/>
                  </a:cubicBezTo>
                  <a:cubicBezTo>
                    <a:pt x="27" y="1"/>
                    <a:pt x="24" y="0"/>
                    <a:pt x="17" y="4"/>
                  </a:cubicBezTo>
                  <a:cubicBezTo>
                    <a:pt x="23" y="14"/>
                    <a:pt x="10" y="11"/>
                    <a:pt x="26" y="15"/>
                  </a:cubicBezTo>
                  <a:cubicBezTo>
                    <a:pt x="29" y="21"/>
                    <a:pt x="28" y="18"/>
                    <a:pt x="28" y="25"/>
                  </a:cubicBezTo>
                  <a:lnTo>
                    <a:pt x="32" y="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17" name="Freeform 21"/>
            <p:cNvSpPr>
              <a:spLocks/>
            </p:cNvSpPr>
            <p:nvPr/>
          </p:nvSpPr>
          <p:spPr bwMode="auto">
            <a:xfrm>
              <a:off x="1544" y="2882"/>
              <a:ext cx="68" cy="42"/>
            </a:xfrm>
            <a:custGeom>
              <a:avLst/>
              <a:gdLst>
                <a:gd name="T0" fmla="*/ 116 w 138"/>
                <a:gd name="T1" fmla="*/ 24 h 87"/>
                <a:gd name="T2" fmla="*/ 99 w 138"/>
                <a:gd name="T3" fmla="*/ 42 h 87"/>
                <a:gd name="T4" fmla="*/ 84 w 138"/>
                <a:gd name="T5" fmla="*/ 45 h 87"/>
                <a:gd name="T6" fmla="*/ 72 w 138"/>
                <a:gd name="T7" fmla="*/ 46 h 87"/>
                <a:gd name="T8" fmla="*/ 59 w 138"/>
                <a:gd name="T9" fmla="*/ 52 h 87"/>
                <a:gd name="T10" fmla="*/ 44 w 138"/>
                <a:gd name="T11" fmla="*/ 57 h 87"/>
                <a:gd name="T12" fmla="*/ 45 w 138"/>
                <a:gd name="T13" fmla="*/ 48 h 87"/>
                <a:gd name="T14" fmla="*/ 38 w 138"/>
                <a:gd name="T15" fmla="*/ 49 h 87"/>
                <a:gd name="T16" fmla="*/ 38 w 138"/>
                <a:gd name="T17" fmla="*/ 39 h 87"/>
                <a:gd name="T18" fmla="*/ 48 w 138"/>
                <a:gd name="T19" fmla="*/ 28 h 87"/>
                <a:gd name="T20" fmla="*/ 50 w 138"/>
                <a:gd name="T21" fmla="*/ 33 h 87"/>
                <a:gd name="T22" fmla="*/ 78 w 138"/>
                <a:gd name="T23" fmla="*/ 21 h 87"/>
                <a:gd name="T24" fmla="*/ 92 w 138"/>
                <a:gd name="T25" fmla="*/ 7 h 87"/>
                <a:gd name="T26" fmla="*/ 90 w 138"/>
                <a:gd name="T27" fmla="*/ 1 h 87"/>
                <a:gd name="T28" fmla="*/ 89 w 138"/>
                <a:gd name="T29" fmla="*/ 6 h 87"/>
                <a:gd name="T30" fmla="*/ 84 w 138"/>
                <a:gd name="T31" fmla="*/ 10 h 87"/>
                <a:gd name="T32" fmla="*/ 66 w 138"/>
                <a:gd name="T33" fmla="*/ 19 h 87"/>
                <a:gd name="T34" fmla="*/ 0 w 138"/>
                <a:gd name="T35" fmla="*/ 33 h 87"/>
                <a:gd name="T36" fmla="*/ 5 w 138"/>
                <a:gd name="T37" fmla="*/ 36 h 87"/>
                <a:gd name="T38" fmla="*/ 15 w 138"/>
                <a:gd name="T39" fmla="*/ 37 h 87"/>
                <a:gd name="T40" fmla="*/ 17 w 138"/>
                <a:gd name="T41" fmla="*/ 42 h 87"/>
                <a:gd name="T42" fmla="*/ 33 w 138"/>
                <a:gd name="T43" fmla="*/ 55 h 87"/>
                <a:gd name="T44" fmla="*/ 41 w 138"/>
                <a:gd name="T45" fmla="*/ 69 h 87"/>
                <a:gd name="T46" fmla="*/ 42 w 138"/>
                <a:gd name="T47" fmla="*/ 79 h 87"/>
                <a:gd name="T48" fmla="*/ 36 w 138"/>
                <a:gd name="T49" fmla="*/ 78 h 87"/>
                <a:gd name="T50" fmla="*/ 45 w 138"/>
                <a:gd name="T51" fmla="*/ 84 h 87"/>
                <a:gd name="T52" fmla="*/ 59 w 138"/>
                <a:gd name="T53" fmla="*/ 85 h 87"/>
                <a:gd name="T54" fmla="*/ 81 w 138"/>
                <a:gd name="T55" fmla="*/ 87 h 87"/>
                <a:gd name="T56" fmla="*/ 95 w 138"/>
                <a:gd name="T57" fmla="*/ 72 h 87"/>
                <a:gd name="T58" fmla="*/ 111 w 138"/>
                <a:gd name="T59" fmla="*/ 61 h 87"/>
                <a:gd name="T60" fmla="*/ 114 w 138"/>
                <a:gd name="T61" fmla="*/ 66 h 87"/>
                <a:gd name="T62" fmla="*/ 125 w 138"/>
                <a:gd name="T63" fmla="*/ 60 h 87"/>
                <a:gd name="T64" fmla="*/ 123 w 138"/>
                <a:gd name="T65" fmla="*/ 45 h 87"/>
                <a:gd name="T66" fmla="*/ 116 w 138"/>
                <a:gd name="T67" fmla="*/ 2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8" h="87">
                  <a:moveTo>
                    <a:pt x="116" y="24"/>
                  </a:moveTo>
                  <a:cubicBezTo>
                    <a:pt x="112" y="32"/>
                    <a:pt x="107" y="39"/>
                    <a:pt x="99" y="42"/>
                  </a:cubicBezTo>
                  <a:cubicBezTo>
                    <a:pt x="93" y="39"/>
                    <a:pt x="90" y="42"/>
                    <a:pt x="84" y="45"/>
                  </a:cubicBezTo>
                  <a:cubicBezTo>
                    <a:pt x="79" y="52"/>
                    <a:pt x="80" y="44"/>
                    <a:pt x="72" y="46"/>
                  </a:cubicBezTo>
                  <a:cubicBezTo>
                    <a:pt x="67" y="50"/>
                    <a:pt x="66" y="55"/>
                    <a:pt x="59" y="52"/>
                  </a:cubicBezTo>
                  <a:cubicBezTo>
                    <a:pt x="53" y="56"/>
                    <a:pt x="52" y="58"/>
                    <a:pt x="44" y="57"/>
                  </a:cubicBezTo>
                  <a:cubicBezTo>
                    <a:pt x="46" y="49"/>
                    <a:pt x="54" y="53"/>
                    <a:pt x="45" y="48"/>
                  </a:cubicBezTo>
                  <a:cubicBezTo>
                    <a:pt x="49" y="37"/>
                    <a:pt x="42" y="46"/>
                    <a:pt x="38" y="49"/>
                  </a:cubicBezTo>
                  <a:cubicBezTo>
                    <a:pt x="30" y="44"/>
                    <a:pt x="26" y="41"/>
                    <a:pt x="38" y="39"/>
                  </a:cubicBezTo>
                  <a:cubicBezTo>
                    <a:pt x="43" y="35"/>
                    <a:pt x="47" y="35"/>
                    <a:pt x="48" y="28"/>
                  </a:cubicBezTo>
                  <a:cubicBezTo>
                    <a:pt x="49" y="30"/>
                    <a:pt x="48" y="32"/>
                    <a:pt x="50" y="33"/>
                  </a:cubicBezTo>
                  <a:cubicBezTo>
                    <a:pt x="53" y="34"/>
                    <a:pt x="58" y="23"/>
                    <a:pt x="78" y="21"/>
                  </a:cubicBezTo>
                  <a:cubicBezTo>
                    <a:pt x="85" y="17"/>
                    <a:pt x="89" y="15"/>
                    <a:pt x="92" y="7"/>
                  </a:cubicBezTo>
                  <a:cubicBezTo>
                    <a:pt x="91" y="5"/>
                    <a:pt x="92" y="2"/>
                    <a:pt x="90" y="1"/>
                  </a:cubicBezTo>
                  <a:cubicBezTo>
                    <a:pt x="88" y="0"/>
                    <a:pt x="90" y="5"/>
                    <a:pt x="89" y="6"/>
                  </a:cubicBezTo>
                  <a:cubicBezTo>
                    <a:pt x="88" y="8"/>
                    <a:pt x="86" y="9"/>
                    <a:pt x="84" y="10"/>
                  </a:cubicBezTo>
                  <a:cubicBezTo>
                    <a:pt x="79" y="14"/>
                    <a:pt x="72" y="18"/>
                    <a:pt x="66" y="19"/>
                  </a:cubicBezTo>
                  <a:cubicBezTo>
                    <a:pt x="43" y="30"/>
                    <a:pt x="28" y="31"/>
                    <a:pt x="0" y="33"/>
                  </a:cubicBezTo>
                  <a:cubicBezTo>
                    <a:pt x="2" y="34"/>
                    <a:pt x="3" y="35"/>
                    <a:pt x="5" y="36"/>
                  </a:cubicBezTo>
                  <a:cubicBezTo>
                    <a:pt x="8" y="37"/>
                    <a:pt x="12" y="36"/>
                    <a:pt x="15" y="37"/>
                  </a:cubicBezTo>
                  <a:cubicBezTo>
                    <a:pt x="17" y="38"/>
                    <a:pt x="16" y="41"/>
                    <a:pt x="17" y="42"/>
                  </a:cubicBezTo>
                  <a:cubicBezTo>
                    <a:pt x="21" y="47"/>
                    <a:pt x="28" y="51"/>
                    <a:pt x="33" y="55"/>
                  </a:cubicBezTo>
                  <a:cubicBezTo>
                    <a:pt x="36" y="62"/>
                    <a:pt x="34" y="65"/>
                    <a:pt x="41" y="69"/>
                  </a:cubicBezTo>
                  <a:cubicBezTo>
                    <a:pt x="41" y="72"/>
                    <a:pt x="44" y="76"/>
                    <a:pt x="42" y="79"/>
                  </a:cubicBezTo>
                  <a:cubicBezTo>
                    <a:pt x="41" y="81"/>
                    <a:pt x="37" y="77"/>
                    <a:pt x="36" y="78"/>
                  </a:cubicBezTo>
                  <a:cubicBezTo>
                    <a:pt x="33" y="81"/>
                    <a:pt x="42" y="83"/>
                    <a:pt x="45" y="84"/>
                  </a:cubicBezTo>
                  <a:cubicBezTo>
                    <a:pt x="51" y="81"/>
                    <a:pt x="52" y="84"/>
                    <a:pt x="59" y="85"/>
                  </a:cubicBezTo>
                  <a:cubicBezTo>
                    <a:pt x="69" y="84"/>
                    <a:pt x="75" y="80"/>
                    <a:pt x="81" y="87"/>
                  </a:cubicBezTo>
                  <a:cubicBezTo>
                    <a:pt x="83" y="82"/>
                    <a:pt x="90" y="79"/>
                    <a:pt x="95" y="72"/>
                  </a:cubicBezTo>
                  <a:cubicBezTo>
                    <a:pt x="97" y="61"/>
                    <a:pt x="98" y="63"/>
                    <a:pt x="111" y="61"/>
                  </a:cubicBezTo>
                  <a:cubicBezTo>
                    <a:pt x="112" y="63"/>
                    <a:pt x="113" y="65"/>
                    <a:pt x="114" y="66"/>
                  </a:cubicBezTo>
                  <a:cubicBezTo>
                    <a:pt x="122" y="74"/>
                    <a:pt x="116" y="62"/>
                    <a:pt x="125" y="60"/>
                  </a:cubicBezTo>
                  <a:cubicBezTo>
                    <a:pt x="136" y="52"/>
                    <a:pt x="138" y="54"/>
                    <a:pt x="123" y="45"/>
                  </a:cubicBezTo>
                  <a:cubicBezTo>
                    <a:pt x="122" y="38"/>
                    <a:pt x="121" y="30"/>
                    <a:pt x="116" y="2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18" name="Freeform 22"/>
            <p:cNvSpPr>
              <a:spLocks/>
            </p:cNvSpPr>
            <p:nvPr/>
          </p:nvSpPr>
          <p:spPr bwMode="auto">
            <a:xfrm>
              <a:off x="1533" y="2868"/>
              <a:ext cx="56" cy="21"/>
            </a:xfrm>
            <a:custGeom>
              <a:avLst/>
              <a:gdLst>
                <a:gd name="T0" fmla="*/ 114 w 114"/>
                <a:gd name="T1" fmla="*/ 8 h 44"/>
                <a:gd name="T2" fmla="*/ 104 w 114"/>
                <a:gd name="T3" fmla="*/ 12 h 44"/>
                <a:gd name="T4" fmla="*/ 105 w 114"/>
                <a:gd name="T5" fmla="*/ 20 h 44"/>
                <a:gd name="T6" fmla="*/ 77 w 114"/>
                <a:gd name="T7" fmla="*/ 27 h 44"/>
                <a:gd name="T8" fmla="*/ 35 w 114"/>
                <a:gd name="T9" fmla="*/ 30 h 44"/>
                <a:gd name="T10" fmla="*/ 47 w 114"/>
                <a:gd name="T11" fmla="*/ 42 h 44"/>
                <a:gd name="T12" fmla="*/ 42 w 114"/>
                <a:gd name="T13" fmla="*/ 41 h 44"/>
                <a:gd name="T14" fmla="*/ 18 w 114"/>
                <a:gd name="T15" fmla="*/ 39 h 44"/>
                <a:gd name="T16" fmla="*/ 8 w 114"/>
                <a:gd name="T17" fmla="*/ 35 h 44"/>
                <a:gd name="T18" fmla="*/ 44 w 114"/>
                <a:gd name="T19" fmla="*/ 27 h 44"/>
                <a:gd name="T20" fmla="*/ 44 w 114"/>
                <a:gd name="T21" fmla="*/ 24 h 44"/>
                <a:gd name="T22" fmla="*/ 62 w 114"/>
                <a:gd name="T23" fmla="*/ 20 h 44"/>
                <a:gd name="T24" fmla="*/ 68 w 114"/>
                <a:gd name="T25" fmla="*/ 12 h 44"/>
                <a:gd name="T26" fmla="*/ 89 w 114"/>
                <a:gd name="T27" fmla="*/ 8 h 44"/>
                <a:gd name="T28" fmla="*/ 110 w 114"/>
                <a:gd name="T29" fmla="*/ 17 h 44"/>
                <a:gd name="T30" fmla="*/ 96 w 114"/>
                <a:gd name="T31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4" h="44">
                  <a:moveTo>
                    <a:pt x="114" y="8"/>
                  </a:moveTo>
                  <a:cubicBezTo>
                    <a:pt x="113" y="20"/>
                    <a:pt x="112" y="18"/>
                    <a:pt x="104" y="12"/>
                  </a:cubicBezTo>
                  <a:cubicBezTo>
                    <a:pt x="88" y="16"/>
                    <a:pt x="98" y="15"/>
                    <a:pt x="105" y="20"/>
                  </a:cubicBezTo>
                  <a:cubicBezTo>
                    <a:pt x="75" y="22"/>
                    <a:pt x="97" y="25"/>
                    <a:pt x="77" y="27"/>
                  </a:cubicBezTo>
                  <a:cubicBezTo>
                    <a:pt x="61" y="37"/>
                    <a:pt x="64" y="32"/>
                    <a:pt x="35" y="30"/>
                  </a:cubicBezTo>
                  <a:cubicBezTo>
                    <a:pt x="49" y="41"/>
                    <a:pt x="49" y="40"/>
                    <a:pt x="47" y="42"/>
                  </a:cubicBezTo>
                  <a:cubicBezTo>
                    <a:pt x="46" y="43"/>
                    <a:pt x="44" y="41"/>
                    <a:pt x="42" y="41"/>
                  </a:cubicBezTo>
                  <a:cubicBezTo>
                    <a:pt x="33" y="35"/>
                    <a:pt x="28" y="37"/>
                    <a:pt x="18" y="39"/>
                  </a:cubicBezTo>
                  <a:cubicBezTo>
                    <a:pt x="12" y="44"/>
                    <a:pt x="14" y="39"/>
                    <a:pt x="8" y="35"/>
                  </a:cubicBezTo>
                  <a:cubicBezTo>
                    <a:pt x="0" y="22"/>
                    <a:pt x="41" y="27"/>
                    <a:pt x="44" y="27"/>
                  </a:cubicBezTo>
                  <a:cubicBezTo>
                    <a:pt x="38" y="22"/>
                    <a:pt x="37" y="23"/>
                    <a:pt x="44" y="24"/>
                  </a:cubicBezTo>
                  <a:cubicBezTo>
                    <a:pt x="56" y="22"/>
                    <a:pt x="50" y="17"/>
                    <a:pt x="62" y="20"/>
                  </a:cubicBezTo>
                  <a:cubicBezTo>
                    <a:pt x="84" y="17"/>
                    <a:pt x="78" y="19"/>
                    <a:pt x="68" y="12"/>
                  </a:cubicBezTo>
                  <a:cubicBezTo>
                    <a:pt x="77" y="11"/>
                    <a:pt x="81" y="10"/>
                    <a:pt x="89" y="8"/>
                  </a:cubicBezTo>
                  <a:cubicBezTo>
                    <a:pt x="102" y="10"/>
                    <a:pt x="110" y="0"/>
                    <a:pt x="110" y="17"/>
                  </a:cubicBezTo>
                  <a:lnTo>
                    <a:pt x="96" y="15"/>
                  </a:lnTo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19" name="Freeform 23"/>
            <p:cNvSpPr>
              <a:spLocks/>
            </p:cNvSpPr>
            <p:nvPr/>
          </p:nvSpPr>
          <p:spPr bwMode="auto">
            <a:xfrm>
              <a:off x="1517" y="2884"/>
              <a:ext cx="17" cy="35"/>
            </a:xfrm>
            <a:custGeom>
              <a:avLst/>
              <a:gdLst>
                <a:gd name="T0" fmla="*/ 29 w 34"/>
                <a:gd name="T1" fmla="*/ 14 h 73"/>
                <a:gd name="T2" fmla="*/ 33 w 34"/>
                <a:gd name="T3" fmla="*/ 32 h 73"/>
                <a:gd name="T4" fmla="*/ 24 w 34"/>
                <a:gd name="T5" fmla="*/ 41 h 73"/>
                <a:gd name="T6" fmla="*/ 33 w 34"/>
                <a:gd name="T7" fmla="*/ 54 h 73"/>
                <a:gd name="T8" fmla="*/ 27 w 34"/>
                <a:gd name="T9" fmla="*/ 56 h 73"/>
                <a:gd name="T10" fmla="*/ 18 w 34"/>
                <a:gd name="T11" fmla="*/ 44 h 73"/>
                <a:gd name="T12" fmla="*/ 9 w 34"/>
                <a:gd name="T13" fmla="*/ 35 h 73"/>
                <a:gd name="T14" fmla="*/ 0 w 34"/>
                <a:gd name="T15" fmla="*/ 11 h 73"/>
                <a:gd name="T16" fmla="*/ 17 w 34"/>
                <a:gd name="T17" fmla="*/ 3 h 73"/>
                <a:gd name="T18" fmla="*/ 29 w 34"/>
                <a:gd name="T19" fmla="*/ 1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73">
                  <a:moveTo>
                    <a:pt x="29" y="14"/>
                  </a:moveTo>
                  <a:cubicBezTo>
                    <a:pt x="30" y="20"/>
                    <a:pt x="32" y="26"/>
                    <a:pt x="33" y="32"/>
                  </a:cubicBezTo>
                  <a:cubicBezTo>
                    <a:pt x="21" y="34"/>
                    <a:pt x="34" y="35"/>
                    <a:pt x="24" y="41"/>
                  </a:cubicBezTo>
                  <a:cubicBezTo>
                    <a:pt x="32" y="43"/>
                    <a:pt x="28" y="48"/>
                    <a:pt x="33" y="54"/>
                  </a:cubicBezTo>
                  <a:cubicBezTo>
                    <a:pt x="31" y="73"/>
                    <a:pt x="32" y="63"/>
                    <a:pt x="27" y="56"/>
                  </a:cubicBezTo>
                  <a:cubicBezTo>
                    <a:pt x="26" y="49"/>
                    <a:pt x="24" y="48"/>
                    <a:pt x="18" y="44"/>
                  </a:cubicBezTo>
                  <a:cubicBezTo>
                    <a:pt x="14" y="37"/>
                    <a:pt x="17" y="32"/>
                    <a:pt x="9" y="35"/>
                  </a:cubicBezTo>
                  <a:cubicBezTo>
                    <a:pt x="8" y="27"/>
                    <a:pt x="9" y="13"/>
                    <a:pt x="0" y="11"/>
                  </a:cubicBezTo>
                  <a:cubicBezTo>
                    <a:pt x="4" y="0"/>
                    <a:pt x="4" y="2"/>
                    <a:pt x="17" y="3"/>
                  </a:cubicBezTo>
                  <a:cubicBezTo>
                    <a:pt x="18" y="14"/>
                    <a:pt x="18" y="20"/>
                    <a:pt x="29" y="1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20" name="Freeform 24"/>
            <p:cNvSpPr>
              <a:spLocks/>
            </p:cNvSpPr>
            <p:nvPr/>
          </p:nvSpPr>
          <p:spPr bwMode="auto">
            <a:xfrm>
              <a:off x="1530" y="2843"/>
              <a:ext cx="40" cy="32"/>
            </a:xfrm>
            <a:custGeom>
              <a:avLst/>
              <a:gdLst>
                <a:gd name="T0" fmla="*/ 76 w 82"/>
                <a:gd name="T1" fmla="*/ 15 h 67"/>
                <a:gd name="T2" fmla="*/ 60 w 82"/>
                <a:gd name="T3" fmla="*/ 21 h 67"/>
                <a:gd name="T4" fmla="*/ 58 w 82"/>
                <a:gd name="T5" fmla="*/ 35 h 67"/>
                <a:gd name="T6" fmla="*/ 48 w 82"/>
                <a:gd name="T7" fmla="*/ 33 h 67"/>
                <a:gd name="T8" fmla="*/ 49 w 82"/>
                <a:gd name="T9" fmla="*/ 47 h 67"/>
                <a:gd name="T10" fmla="*/ 34 w 82"/>
                <a:gd name="T11" fmla="*/ 47 h 67"/>
                <a:gd name="T12" fmla="*/ 12 w 82"/>
                <a:gd name="T13" fmla="*/ 60 h 67"/>
                <a:gd name="T14" fmla="*/ 15 w 82"/>
                <a:gd name="T15" fmla="*/ 54 h 67"/>
                <a:gd name="T16" fmla="*/ 30 w 82"/>
                <a:gd name="T17" fmla="*/ 41 h 67"/>
                <a:gd name="T18" fmla="*/ 45 w 82"/>
                <a:gd name="T19" fmla="*/ 23 h 67"/>
                <a:gd name="T20" fmla="*/ 57 w 82"/>
                <a:gd name="T21" fmla="*/ 12 h 67"/>
                <a:gd name="T22" fmla="*/ 76 w 82"/>
                <a:gd name="T23" fmla="*/ 1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67">
                  <a:moveTo>
                    <a:pt x="76" y="15"/>
                  </a:moveTo>
                  <a:cubicBezTo>
                    <a:pt x="70" y="17"/>
                    <a:pt x="65" y="17"/>
                    <a:pt x="60" y="21"/>
                  </a:cubicBezTo>
                  <a:cubicBezTo>
                    <a:pt x="57" y="28"/>
                    <a:pt x="61" y="28"/>
                    <a:pt x="58" y="35"/>
                  </a:cubicBezTo>
                  <a:cubicBezTo>
                    <a:pt x="56" y="23"/>
                    <a:pt x="55" y="28"/>
                    <a:pt x="48" y="33"/>
                  </a:cubicBezTo>
                  <a:cubicBezTo>
                    <a:pt x="45" y="39"/>
                    <a:pt x="48" y="40"/>
                    <a:pt x="49" y="47"/>
                  </a:cubicBezTo>
                  <a:cubicBezTo>
                    <a:pt x="43" y="51"/>
                    <a:pt x="41" y="48"/>
                    <a:pt x="34" y="47"/>
                  </a:cubicBezTo>
                  <a:cubicBezTo>
                    <a:pt x="25" y="59"/>
                    <a:pt x="46" y="58"/>
                    <a:pt x="12" y="60"/>
                  </a:cubicBezTo>
                  <a:cubicBezTo>
                    <a:pt x="0" y="67"/>
                    <a:pt x="13" y="58"/>
                    <a:pt x="15" y="54"/>
                  </a:cubicBezTo>
                  <a:cubicBezTo>
                    <a:pt x="16" y="46"/>
                    <a:pt x="22" y="43"/>
                    <a:pt x="30" y="41"/>
                  </a:cubicBezTo>
                  <a:cubicBezTo>
                    <a:pt x="32" y="30"/>
                    <a:pt x="33" y="24"/>
                    <a:pt x="45" y="23"/>
                  </a:cubicBezTo>
                  <a:cubicBezTo>
                    <a:pt x="47" y="14"/>
                    <a:pt x="47" y="14"/>
                    <a:pt x="57" y="12"/>
                  </a:cubicBezTo>
                  <a:cubicBezTo>
                    <a:pt x="59" y="0"/>
                    <a:pt x="82" y="2"/>
                    <a:pt x="76" y="15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21" name="Freeform 25"/>
            <p:cNvSpPr>
              <a:spLocks/>
            </p:cNvSpPr>
            <p:nvPr/>
          </p:nvSpPr>
          <p:spPr bwMode="auto">
            <a:xfrm>
              <a:off x="1590" y="2915"/>
              <a:ext cx="30" cy="13"/>
            </a:xfrm>
            <a:custGeom>
              <a:avLst/>
              <a:gdLst>
                <a:gd name="T0" fmla="*/ 60 w 60"/>
                <a:gd name="T1" fmla="*/ 0 h 26"/>
                <a:gd name="T2" fmla="*/ 42 w 60"/>
                <a:gd name="T3" fmla="*/ 3 h 26"/>
                <a:gd name="T4" fmla="*/ 40 w 60"/>
                <a:gd name="T5" fmla="*/ 8 h 26"/>
                <a:gd name="T6" fmla="*/ 22 w 60"/>
                <a:gd name="T7" fmla="*/ 12 h 26"/>
                <a:gd name="T8" fmla="*/ 0 w 60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6">
                  <a:moveTo>
                    <a:pt x="60" y="0"/>
                  </a:moveTo>
                  <a:cubicBezTo>
                    <a:pt x="54" y="1"/>
                    <a:pt x="47" y="0"/>
                    <a:pt x="42" y="3"/>
                  </a:cubicBezTo>
                  <a:cubicBezTo>
                    <a:pt x="40" y="4"/>
                    <a:pt x="41" y="7"/>
                    <a:pt x="40" y="8"/>
                  </a:cubicBezTo>
                  <a:cubicBezTo>
                    <a:pt x="37" y="10"/>
                    <a:pt x="26" y="11"/>
                    <a:pt x="22" y="12"/>
                  </a:cubicBezTo>
                  <a:cubicBezTo>
                    <a:pt x="20" y="26"/>
                    <a:pt x="14" y="24"/>
                    <a:pt x="0" y="2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22" name="Freeform 26"/>
            <p:cNvSpPr>
              <a:spLocks/>
            </p:cNvSpPr>
            <p:nvPr/>
          </p:nvSpPr>
          <p:spPr bwMode="auto">
            <a:xfrm>
              <a:off x="1703" y="2854"/>
              <a:ext cx="81" cy="102"/>
            </a:xfrm>
            <a:custGeom>
              <a:avLst/>
              <a:gdLst>
                <a:gd name="T0" fmla="*/ 0 w 164"/>
                <a:gd name="T1" fmla="*/ 35 h 211"/>
                <a:gd name="T2" fmla="*/ 22 w 164"/>
                <a:gd name="T3" fmla="*/ 71 h 211"/>
                <a:gd name="T4" fmla="*/ 38 w 164"/>
                <a:gd name="T5" fmla="*/ 93 h 211"/>
                <a:gd name="T6" fmla="*/ 60 w 164"/>
                <a:gd name="T7" fmla="*/ 129 h 211"/>
                <a:gd name="T8" fmla="*/ 82 w 164"/>
                <a:gd name="T9" fmla="*/ 165 h 211"/>
                <a:gd name="T10" fmla="*/ 120 w 164"/>
                <a:gd name="T11" fmla="*/ 209 h 211"/>
                <a:gd name="T12" fmla="*/ 148 w 164"/>
                <a:gd name="T13" fmla="*/ 205 h 211"/>
                <a:gd name="T14" fmla="*/ 160 w 164"/>
                <a:gd name="T15" fmla="*/ 189 h 211"/>
                <a:gd name="T16" fmla="*/ 154 w 164"/>
                <a:gd name="T17" fmla="*/ 149 h 211"/>
                <a:gd name="T18" fmla="*/ 114 w 164"/>
                <a:gd name="T19" fmla="*/ 105 h 211"/>
                <a:gd name="T20" fmla="*/ 76 w 164"/>
                <a:gd name="T21" fmla="*/ 43 h 211"/>
                <a:gd name="T22" fmla="*/ 48 w 164"/>
                <a:gd name="T23" fmla="*/ 1 h 211"/>
                <a:gd name="T24" fmla="*/ 32 w 164"/>
                <a:gd name="T25" fmla="*/ 7 h 211"/>
                <a:gd name="T26" fmla="*/ 20 w 164"/>
                <a:gd name="T27" fmla="*/ 11 h 211"/>
                <a:gd name="T28" fmla="*/ 0 w 164"/>
                <a:gd name="T29" fmla="*/ 35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211">
                  <a:moveTo>
                    <a:pt x="0" y="35"/>
                  </a:moveTo>
                  <a:cubicBezTo>
                    <a:pt x="8" y="47"/>
                    <a:pt x="10" y="63"/>
                    <a:pt x="22" y="71"/>
                  </a:cubicBezTo>
                  <a:cubicBezTo>
                    <a:pt x="26" y="83"/>
                    <a:pt x="27" y="86"/>
                    <a:pt x="38" y="93"/>
                  </a:cubicBezTo>
                  <a:cubicBezTo>
                    <a:pt x="44" y="103"/>
                    <a:pt x="53" y="117"/>
                    <a:pt x="60" y="129"/>
                  </a:cubicBezTo>
                  <a:cubicBezTo>
                    <a:pt x="64" y="142"/>
                    <a:pt x="74" y="154"/>
                    <a:pt x="82" y="165"/>
                  </a:cubicBezTo>
                  <a:cubicBezTo>
                    <a:pt x="91" y="179"/>
                    <a:pt x="102" y="203"/>
                    <a:pt x="120" y="209"/>
                  </a:cubicBezTo>
                  <a:cubicBezTo>
                    <a:pt x="131" y="208"/>
                    <a:pt x="138" y="211"/>
                    <a:pt x="148" y="205"/>
                  </a:cubicBezTo>
                  <a:cubicBezTo>
                    <a:pt x="154" y="202"/>
                    <a:pt x="153" y="193"/>
                    <a:pt x="160" y="189"/>
                  </a:cubicBezTo>
                  <a:cubicBezTo>
                    <a:pt x="164" y="177"/>
                    <a:pt x="164" y="156"/>
                    <a:pt x="154" y="149"/>
                  </a:cubicBezTo>
                  <a:cubicBezTo>
                    <a:pt x="146" y="135"/>
                    <a:pt x="127" y="124"/>
                    <a:pt x="114" y="105"/>
                  </a:cubicBezTo>
                  <a:cubicBezTo>
                    <a:pt x="102" y="89"/>
                    <a:pt x="86" y="60"/>
                    <a:pt x="76" y="43"/>
                  </a:cubicBezTo>
                  <a:cubicBezTo>
                    <a:pt x="65" y="26"/>
                    <a:pt x="55" y="7"/>
                    <a:pt x="48" y="1"/>
                  </a:cubicBezTo>
                  <a:cubicBezTo>
                    <a:pt x="24" y="6"/>
                    <a:pt x="49" y="0"/>
                    <a:pt x="32" y="7"/>
                  </a:cubicBezTo>
                  <a:cubicBezTo>
                    <a:pt x="28" y="9"/>
                    <a:pt x="20" y="11"/>
                    <a:pt x="20" y="11"/>
                  </a:cubicBezTo>
                  <a:cubicBezTo>
                    <a:pt x="15" y="16"/>
                    <a:pt x="0" y="25"/>
                    <a:pt x="0" y="35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23" name="Freeform 27"/>
            <p:cNvSpPr>
              <a:spLocks/>
            </p:cNvSpPr>
            <p:nvPr/>
          </p:nvSpPr>
          <p:spPr bwMode="auto">
            <a:xfrm>
              <a:off x="1745" y="2920"/>
              <a:ext cx="35" cy="31"/>
            </a:xfrm>
            <a:custGeom>
              <a:avLst/>
              <a:gdLst>
                <a:gd name="T0" fmla="*/ 48 w 70"/>
                <a:gd name="T1" fmla="*/ 0 h 64"/>
                <a:gd name="T2" fmla="*/ 62 w 70"/>
                <a:gd name="T3" fmla="*/ 24 h 64"/>
                <a:gd name="T4" fmla="*/ 32 w 70"/>
                <a:gd name="T5" fmla="*/ 28 h 64"/>
                <a:gd name="T6" fmla="*/ 20 w 70"/>
                <a:gd name="T7" fmla="*/ 24 h 64"/>
                <a:gd name="T8" fmla="*/ 2 w 70"/>
                <a:gd name="T9" fmla="*/ 14 h 64"/>
                <a:gd name="T10" fmla="*/ 8 w 70"/>
                <a:gd name="T11" fmla="*/ 16 h 64"/>
                <a:gd name="T12" fmla="*/ 30 w 70"/>
                <a:gd name="T13" fmla="*/ 64 h 64"/>
                <a:gd name="T14" fmla="*/ 56 w 70"/>
                <a:gd name="T15" fmla="*/ 58 h 64"/>
                <a:gd name="T16" fmla="*/ 62 w 70"/>
                <a:gd name="T17" fmla="*/ 56 h 64"/>
                <a:gd name="T18" fmla="*/ 70 w 70"/>
                <a:gd name="T19" fmla="*/ 38 h 64"/>
                <a:gd name="T20" fmla="*/ 54 w 70"/>
                <a:gd name="T21" fmla="*/ 12 h 64"/>
                <a:gd name="T22" fmla="*/ 48 w 70"/>
                <a:gd name="T2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64">
                  <a:moveTo>
                    <a:pt x="48" y="0"/>
                  </a:moveTo>
                  <a:cubicBezTo>
                    <a:pt x="51" y="25"/>
                    <a:pt x="52" y="9"/>
                    <a:pt x="62" y="24"/>
                  </a:cubicBezTo>
                  <a:cubicBezTo>
                    <a:pt x="58" y="37"/>
                    <a:pt x="43" y="31"/>
                    <a:pt x="32" y="28"/>
                  </a:cubicBezTo>
                  <a:cubicBezTo>
                    <a:pt x="28" y="27"/>
                    <a:pt x="20" y="24"/>
                    <a:pt x="20" y="24"/>
                  </a:cubicBezTo>
                  <a:cubicBezTo>
                    <a:pt x="11" y="15"/>
                    <a:pt x="17" y="19"/>
                    <a:pt x="2" y="14"/>
                  </a:cubicBezTo>
                  <a:cubicBezTo>
                    <a:pt x="0" y="13"/>
                    <a:pt x="8" y="16"/>
                    <a:pt x="8" y="16"/>
                  </a:cubicBezTo>
                  <a:cubicBezTo>
                    <a:pt x="10" y="28"/>
                    <a:pt x="17" y="60"/>
                    <a:pt x="30" y="64"/>
                  </a:cubicBezTo>
                  <a:cubicBezTo>
                    <a:pt x="48" y="61"/>
                    <a:pt x="40" y="63"/>
                    <a:pt x="56" y="58"/>
                  </a:cubicBezTo>
                  <a:cubicBezTo>
                    <a:pt x="58" y="57"/>
                    <a:pt x="62" y="56"/>
                    <a:pt x="62" y="56"/>
                  </a:cubicBezTo>
                  <a:cubicBezTo>
                    <a:pt x="66" y="51"/>
                    <a:pt x="70" y="38"/>
                    <a:pt x="70" y="38"/>
                  </a:cubicBezTo>
                  <a:cubicBezTo>
                    <a:pt x="66" y="27"/>
                    <a:pt x="66" y="16"/>
                    <a:pt x="54" y="12"/>
                  </a:cubicBezTo>
                  <a:cubicBezTo>
                    <a:pt x="53" y="8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24" name="Freeform 28"/>
            <p:cNvSpPr>
              <a:spLocks/>
            </p:cNvSpPr>
            <p:nvPr/>
          </p:nvSpPr>
          <p:spPr bwMode="auto">
            <a:xfrm>
              <a:off x="1707" y="2854"/>
              <a:ext cx="43" cy="83"/>
            </a:xfrm>
            <a:custGeom>
              <a:avLst/>
              <a:gdLst>
                <a:gd name="T0" fmla="*/ 48 w 88"/>
                <a:gd name="T1" fmla="*/ 29 h 172"/>
                <a:gd name="T2" fmla="*/ 10 w 88"/>
                <a:gd name="T3" fmla="*/ 41 h 172"/>
                <a:gd name="T4" fmla="*/ 6 w 88"/>
                <a:gd name="T5" fmla="*/ 47 h 172"/>
                <a:gd name="T6" fmla="*/ 12 w 88"/>
                <a:gd name="T7" fmla="*/ 49 h 172"/>
                <a:gd name="T8" fmla="*/ 24 w 88"/>
                <a:gd name="T9" fmla="*/ 63 h 172"/>
                <a:gd name="T10" fmla="*/ 46 w 88"/>
                <a:gd name="T11" fmla="*/ 91 h 172"/>
                <a:gd name="T12" fmla="*/ 56 w 88"/>
                <a:gd name="T13" fmla="*/ 101 h 172"/>
                <a:gd name="T14" fmla="*/ 66 w 88"/>
                <a:gd name="T15" fmla="*/ 125 h 172"/>
                <a:gd name="T16" fmla="*/ 86 w 88"/>
                <a:gd name="T17" fmla="*/ 167 h 172"/>
                <a:gd name="T18" fmla="*/ 78 w 88"/>
                <a:gd name="T19" fmla="*/ 155 h 172"/>
                <a:gd name="T20" fmla="*/ 66 w 88"/>
                <a:gd name="T21" fmla="*/ 145 h 172"/>
                <a:gd name="T22" fmla="*/ 38 w 88"/>
                <a:gd name="T23" fmla="*/ 93 h 172"/>
                <a:gd name="T24" fmla="*/ 28 w 88"/>
                <a:gd name="T25" fmla="*/ 79 h 172"/>
                <a:gd name="T26" fmla="*/ 24 w 88"/>
                <a:gd name="T27" fmla="*/ 73 h 172"/>
                <a:gd name="T28" fmla="*/ 18 w 88"/>
                <a:gd name="T29" fmla="*/ 69 h 172"/>
                <a:gd name="T30" fmla="*/ 0 w 88"/>
                <a:gd name="T31" fmla="*/ 39 h 172"/>
                <a:gd name="T32" fmla="*/ 32 w 88"/>
                <a:gd name="T33" fmla="*/ 9 h 172"/>
                <a:gd name="T34" fmla="*/ 48 w 88"/>
                <a:gd name="T35" fmla="*/ 7 h 172"/>
                <a:gd name="T36" fmla="*/ 48 w 88"/>
                <a:gd name="T37" fmla="*/ 2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" h="172">
                  <a:moveTo>
                    <a:pt x="48" y="29"/>
                  </a:moveTo>
                  <a:cubicBezTo>
                    <a:pt x="36" y="37"/>
                    <a:pt x="24" y="39"/>
                    <a:pt x="10" y="41"/>
                  </a:cubicBezTo>
                  <a:cubicBezTo>
                    <a:pt x="9" y="43"/>
                    <a:pt x="5" y="45"/>
                    <a:pt x="6" y="47"/>
                  </a:cubicBezTo>
                  <a:cubicBezTo>
                    <a:pt x="7" y="49"/>
                    <a:pt x="10" y="48"/>
                    <a:pt x="12" y="49"/>
                  </a:cubicBezTo>
                  <a:cubicBezTo>
                    <a:pt x="20" y="55"/>
                    <a:pt x="14" y="60"/>
                    <a:pt x="24" y="63"/>
                  </a:cubicBezTo>
                  <a:cubicBezTo>
                    <a:pt x="29" y="74"/>
                    <a:pt x="34" y="87"/>
                    <a:pt x="46" y="91"/>
                  </a:cubicBezTo>
                  <a:cubicBezTo>
                    <a:pt x="51" y="105"/>
                    <a:pt x="46" y="104"/>
                    <a:pt x="56" y="101"/>
                  </a:cubicBezTo>
                  <a:cubicBezTo>
                    <a:pt x="61" y="86"/>
                    <a:pt x="62" y="119"/>
                    <a:pt x="66" y="125"/>
                  </a:cubicBezTo>
                  <a:cubicBezTo>
                    <a:pt x="74" y="137"/>
                    <a:pt x="81" y="153"/>
                    <a:pt x="86" y="167"/>
                  </a:cubicBezTo>
                  <a:cubicBezTo>
                    <a:pt x="88" y="172"/>
                    <a:pt x="82" y="158"/>
                    <a:pt x="78" y="155"/>
                  </a:cubicBezTo>
                  <a:cubicBezTo>
                    <a:pt x="70" y="149"/>
                    <a:pt x="74" y="153"/>
                    <a:pt x="66" y="145"/>
                  </a:cubicBezTo>
                  <a:cubicBezTo>
                    <a:pt x="62" y="132"/>
                    <a:pt x="49" y="100"/>
                    <a:pt x="38" y="93"/>
                  </a:cubicBezTo>
                  <a:cubicBezTo>
                    <a:pt x="33" y="79"/>
                    <a:pt x="38" y="82"/>
                    <a:pt x="28" y="79"/>
                  </a:cubicBezTo>
                  <a:cubicBezTo>
                    <a:pt x="27" y="77"/>
                    <a:pt x="26" y="75"/>
                    <a:pt x="24" y="73"/>
                  </a:cubicBezTo>
                  <a:cubicBezTo>
                    <a:pt x="22" y="71"/>
                    <a:pt x="20" y="71"/>
                    <a:pt x="18" y="69"/>
                  </a:cubicBezTo>
                  <a:cubicBezTo>
                    <a:pt x="10" y="60"/>
                    <a:pt x="7" y="49"/>
                    <a:pt x="0" y="39"/>
                  </a:cubicBezTo>
                  <a:cubicBezTo>
                    <a:pt x="4" y="11"/>
                    <a:pt x="10" y="16"/>
                    <a:pt x="32" y="9"/>
                  </a:cubicBezTo>
                  <a:cubicBezTo>
                    <a:pt x="34" y="4"/>
                    <a:pt x="46" y="0"/>
                    <a:pt x="48" y="7"/>
                  </a:cubicBezTo>
                  <a:cubicBezTo>
                    <a:pt x="50" y="14"/>
                    <a:pt x="48" y="22"/>
                    <a:pt x="48" y="29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25" name="Freeform 29"/>
            <p:cNvSpPr>
              <a:spLocks/>
            </p:cNvSpPr>
            <p:nvPr/>
          </p:nvSpPr>
          <p:spPr bwMode="auto">
            <a:xfrm>
              <a:off x="1259" y="2530"/>
              <a:ext cx="148" cy="392"/>
            </a:xfrm>
            <a:custGeom>
              <a:avLst/>
              <a:gdLst>
                <a:gd name="T0" fmla="*/ 147 w 300"/>
                <a:gd name="T1" fmla="*/ 55 h 813"/>
                <a:gd name="T2" fmla="*/ 169 w 300"/>
                <a:gd name="T3" fmla="*/ 119 h 813"/>
                <a:gd name="T4" fmla="*/ 225 w 300"/>
                <a:gd name="T5" fmla="*/ 267 h 813"/>
                <a:gd name="T6" fmla="*/ 247 w 300"/>
                <a:gd name="T7" fmla="*/ 437 h 813"/>
                <a:gd name="T8" fmla="*/ 255 w 300"/>
                <a:gd name="T9" fmla="*/ 587 h 813"/>
                <a:gd name="T10" fmla="*/ 291 w 300"/>
                <a:gd name="T11" fmla="*/ 721 h 813"/>
                <a:gd name="T12" fmla="*/ 269 w 300"/>
                <a:gd name="T13" fmla="*/ 805 h 813"/>
                <a:gd name="T14" fmla="*/ 237 w 300"/>
                <a:gd name="T15" fmla="*/ 795 h 813"/>
                <a:gd name="T16" fmla="*/ 241 w 300"/>
                <a:gd name="T17" fmla="*/ 651 h 813"/>
                <a:gd name="T18" fmla="*/ 221 w 300"/>
                <a:gd name="T19" fmla="*/ 499 h 813"/>
                <a:gd name="T20" fmla="*/ 197 w 300"/>
                <a:gd name="T21" fmla="*/ 383 h 813"/>
                <a:gd name="T22" fmla="*/ 173 w 300"/>
                <a:gd name="T23" fmla="*/ 333 h 813"/>
                <a:gd name="T24" fmla="*/ 143 w 300"/>
                <a:gd name="T25" fmla="*/ 225 h 813"/>
                <a:gd name="T26" fmla="*/ 153 w 300"/>
                <a:gd name="T27" fmla="*/ 391 h 813"/>
                <a:gd name="T28" fmla="*/ 153 w 300"/>
                <a:gd name="T29" fmla="*/ 521 h 813"/>
                <a:gd name="T30" fmla="*/ 143 w 300"/>
                <a:gd name="T31" fmla="*/ 587 h 813"/>
                <a:gd name="T32" fmla="*/ 153 w 300"/>
                <a:gd name="T33" fmla="*/ 719 h 813"/>
                <a:gd name="T34" fmla="*/ 141 w 300"/>
                <a:gd name="T35" fmla="*/ 811 h 813"/>
                <a:gd name="T36" fmla="*/ 119 w 300"/>
                <a:gd name="T37" fmla="*/ 795 h 813"/>
                <a:gd name="T38" fmla="*/ 97 w 300"/>
                <a:gd name="T39" fmla="*/ 733 h 813"/>
                <a:gd name="T40" fmla="*/ 115 w 300"/>
                <a:gd name="T41" fmla="*/ 647 h 813"/>
                <a:gd name="T42" fmla="*/ 129 w 300"/>
                <a:gd name="T43" fmla="*/ 587 h 813"/>
                <a:gd name="T44" fmla="*/ 105 w 300"/>
                <a:gd name="T45" fmla="*/ 527 h 813"/>
                <a:gd name="T46" fmla="*/ 109 w 300"/>
                <a:gd name="T47" fmla="*/ 315 h 813"/>
                <a:gd name="T48" fmla="*/ 121 w 300"/>
                <a:gd name="T49" fmla="*/ 241 h 813"/>
                <a:gd name="T50" fmla="*/ 91 w 300"/>
                <a:gd name="T51" fmla="*/ 205 h 813"/>
                <a:gd name="T52" fmla="*/ 89 w 300"/>
                <a:gd name="T53" fmla="*/ 391 h 813"/>
                <a:gd name="T54" fmla="*/ 85 w 300"/>
                <a:gd name="T55" fmla="*/ 463 h 813"/>
                <a:gd name="T56" fmla="*/ 71 w 300"/>
                <a:gd name="T57" fmla="*/ 539 h 813"/>
                <a:gd name="T58" fmla="*/ 63 w 300"/>
                <a:gd name="T59" fmla="*/ 593 h 813"/>
                <a:gd name="T60" fmla="*/ 59 w 300"/>
                <a:gd name="T61" fmla="*/ 743 h 813"/>
                <a:gd name="T62" fmla="*/ 25 w 300"/>
                <a:gd name="T63" fmla="*/ 797 h 813"/>
                <a:gd name="T64" fmla="*/ 7 w 300"/>
                <a:gd name="T65" fmla="*/ 777 h 813"/>
                <a:gd name="T66" fmla="*/ 3 w 300"/>
                <a:gd name="T67" fmla="*/ 675 h 813"/>
                <a:gd name="T68" fmla="*/ 29 w 300"/>
                <a:gd name="T69" fmla="*/ 611 h 813"/>
                <a:gd name="T70" fmla="*/ 41 w 300"/>
                <a:gd name="T71" fmla="*/ 573 h 813"/>
                <a:gd name="T72" fmla="*/ 27 w 300"/>
                <a:gd name="T73" fmla="*/ 543 h 813"/>
                <a:gd name="T74" fmla="*/ 31 w 300"/>
                <a:gd name="T75" fmla="*/ 453 h 813"/>
                <a:gd name="T76" fmla="*/ 37 w 300"/>
                <a:gd name="T77" fmla="*/ 369 h 813"/>
                <a:gd name="T78" fmla="*/ 59 w 300"/>
                <a:gd name="T79" fmla="*/ 231 h 813"/>
                <a:gd name="T80" fmla="*/ 73 w 300"/>
                <a:gd name="T81" fmla="*/ 171 h 813"/>
                <a:gd name="T82" fmla="*/ 75 w 300"/>
                <a:gd name="T83" fmla="*/ 127 h 813"/>
                <a:gd name="T84" fmla="*/ 91 w 300"/>
                <a:gd name="T85" fmla="*/ 25 h 813"/>
                <a:gd name="T86" fmla="*/ 133 w 300"/>
                <a:gd name="T87" fmla="*/ 1 h 813"/>
                <a:gd name="T88" fmla="*/ 143 w 300"/>
                <a:gd name="T89" fmla="*/ 9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813">
                  <a:moveTo>
                    <a:pt x="141" y="13"/>
                  </a:moveTo>
                  <a:cubicBezTo>
                    <a:pt x="141" y="19"/>
                    <a:pt x="141" y="45"/>
                    <a:pt x="147" y="55"/>
                  </a:cubicBezTo>
                  <a:cubicBezTo>
                    <a:pt x="150" y="59"/>
                    <a:pt x="155" y="67"/>
                    <a:pt x="155" y="67"/>
                  </a:cubicBezTo>
                  <a:cubicBezTo>
                    <a:pt x="158" y="78"/>
                    <a:pt x="165" y="103"/>
                    <a:pt x="169" y="119"/>
                  </a:cubicBezTo>
                  <a:cubicBezTo>
                    <a:pt x="173" y="135"/>
                    <a:pt x="172" y="138"/>
                    <a:pt x="181" y="163"/>
                  </a:cubicBezTo>
                  <a:cubicBezTo>
                    <a:pt x="193" y="196"/>
                    <a:pt x="216" y="225"/>
                    <a:pt x="225" y="267"/>
                  </a:cubicBezTo>
                  <a:cubicBezTo>
                    <a:pt x="226" y="322"/>
                    <a:pt x="237" y="348"/>
                    <a:pt x="239" y="403"/>
                  </a:cubicBezTo>
                  <a:cubicBezTo>
                    <a:pt x="239" y="410"/>
                    <a:pt x="245" y="430"/>
                    <a:pt x="247" y="437"/>
                  </a:cubicBezTo>
                  <a:cubicBezTo>
                    <a:pt x="249" y="444"/>
                    <a:pt x="253" y="459"/>
                    <a:pt x="253" y="459"/>
                  </a:cubicBezTo>
                  <a:cubicBezTo>
                    <a:pt x="254" y="502"/>
                    <a:pt x="253" y="544"/>
                    <a:pt x="255" y="587"/>
                  </a:cubicBezTo>
                  <a:cubicBezTo>
                    <a:pt x="256" y="613"/>
                    <a:pt x="281" y="635"/>
                    <a:pt x="285" y="661"/>
                  </a:cubicBezTo>
                  <a:cubicBezTo>
                    <a:pt x="289" y="717"/>
                    <a:pt x="283" y="698"/>
                    <a:pt x="291" y="721"/>
                  </a:cubicBezTo>
                  <a:cubicBezTo>
                    <a:pt x="291" y="735"/>
                    <a:pt x="300" y="783"/>
                    <a:pt x="279" y="797"/>
                  </a:cubicBezTo>
                  <a:cubicBezTo>
                    <a:pt x="272" y="808"/>
                    <a:pt x="279" y="799"/>
                    <a:pt x="269" y="805"/>
                  </a:cubicBezTo>
                  <a:cubicBezTo>
                    <a:pt x="265" y="807"/>
                    <a:pt x="257" y="813"/>
                    <a:pt x="257" y="813"/>
                  </a:cubicBezTo>
                  <a:cubicBezTo>
                    <a:pt x="248" y="810"/>
                    <a:pt x="245" y="801"/>
                    <a:pt x="237" y="795"/>
                  </a:cubicBezTo>
                  <a:cubicBezTo>
                    <a:pt x="231" y="786"/>
                    <a:pt x="231" y="777"/>
                    <a:pt x="229" y="767"/>
                  </a:cubicBezTo>
                  <a:cubicBezTo>
                    <a:pt x="232" y="631"/>
                    <a:pt x="224" y="703"/>
                    <a:pt x="241" y="651"/>
                  </a:cubicBezTo>
                  <a:cubicBezTo>
                    <a:pt x="240" y="617"/>
                    <a:pt x="251" y="586"/>
                    <a:pt x="233" y="559"/>
                  </a:cubicBezTo>
                  <a:cubicBezTo>
                    <a:pt x="232" y="529"/>
                    <a:pt x="242" y="513"/>
                    <a:pt x="221" y="499"/>
                  </a:cubicBezTo>
                  <a:cubicBezTo>
                    <a:pt x="219" y="458"/>
                    <a:pt x="218" y="473"/>
                    <a:pt x="209" y="447"/>
                  </a:cubicBezTo>
                  <a:cubicBezTo>
                    <a:pt x="204" y="430"/>
                    <a:pt x="202" y="400"/>
                    <a:pt x="197" y="383"/>
                  </a:cubicBezTo>
                  <a:cubicBezTo>
                    <a:pt x="192" y="366"/>
                    <a:pt x="181" y="353"/>
                    <a:pt x="177" y="345"/>
                  </a:cubicBezTo>
                  <a:cubicBezTo>
                    <a:pt x="176" y="341"/>
                    <a:pt x="173" y="333"/>
                    <a:pt x="173" y="333"/>
                  </a:cubicBezTo>
                  <a:cubicBezTo>
                    <a:pt x="171" y="316"/>
                    <a:pt x="164" y="304"/>
                    <a:pt x="159" y="289"/>
                  </a:cubicBezTo>
                  <a:cubicBezTo>
                    <a:pt x="157" y="267"/>
                    <a:pt x="147" y="247"/>
                    <a:pt x="143" y="225"/>
                  </a:cubicBezTo>
                  <a:cubicBezTo>
                    <a:pt x="145" y="254"/>
                    <a:pt x="137" y="258"/>
                    <a:pt x="157" y="265"/>
                  </a:cubicBezTo>
                  <a:cubicBezTo>
                    <a:pt x="175" y="319"/>
                    <a:pt x="156" y="255"/>
                    <a:pt x="153" y="391"/>
                  </a:cubicBezTo>
                  <a:cubicBezTo>
                    <a:pt x="153" y="402"/>
                    <a:pt x="160" y="468"/>
                    <a:pt x="151" y="487"/>
                  </a:cubicBezTo>
                  <a:cubicBezTo>
                    <a:pt x="146" y="496"/>
                    <a:pt x="156" y="512"/>
                    <a:pt x="153" y="521"/>
                  </a:cubicBezTo>
                  <a:cubicBezTo>
                    <a:pt x="154" y="542"/>
                    <a:pt x="137" y="554"/>
                    <a:pt x="139" y="575"/>
                  </a:cubicBezTo>
                  <a:cubicBezTo>
                    <a:pt x="139" y="579"/>
                    <a:pt x="143" y="587"/>
                    <a:pt x="143" y="587"/>
                  </a:cubicBezTo>
                  <a:cubicBezTo>
                    <a:pt x="146" y="608"/>
                    <a:pt x="149" y="630"/>
                    <a:pt x="151" y="651"/>
                  </a:cubicBezTo>
                  <a:cubicBezTo>
                    <a:pt x="155" y="682"/>
                    <a:pt x="155" y="692"/>
                    <a:pt x="153" y="719"/>
                  </a:cubicBezTo>
                  <a:cubicBezTo>
                    <a:pt x="154" y="743"/>
                    <a:pt x="159" y="780"/>
                    <a:pt x="157" y="795"/>
                  </a:cubicBezTo>
                  <a:cubicBezTo>
                    <a:pt x="155" y="810"/>
                    <a:pt x="145" y="810"/>
                    <a:pt x="141" y="811"/>
                  </a:cubicBezTo>
                  <a:cubicBezTo>
                    <a:pt x="134" y="800"/>
                    <a:pt x="141" y="809"/>
                    <a:pt x="131" y="803"/>
                  </a:cubicBezTo>
                  <a:cubicBezTo>
                    <a:pt x="127" y="801"/>
                    <a:pt x="119" y="795"/>
                    <a:pt x="119" y="795"/>
                  </a:cubicBezTo>
                  <a:cubicBezTo>
                    <a:pt x="115" y="788"/>
                    <a:pt x="110" y="787"/>
                    <a:pt x="107" y="779"/>
                  </a:cubicBezTo>
                  <a:cubicBezTo>
                    <a:pt x="105" y="752"/>
                    <a:pt x="104" y="753"/>
                    <a:pt x="97" y="733"/>
                  </a:cubicBezTo>
                  <a:cubicBezTo>
                    <a:pt x="96" y="722"/>
                    <a:pt x="89" y="700"/>
                    <a:pt x="103" y="695"/>
                  </a:cubicBezTo>
                  <a:cubicBezTo>
                    <a:pt x="106" y="639"/>
                    <a:pt x="99" y="670"/>
                    <a:pt x="115" y="647"/>
                  </a:cubicBezTo>
                  <a:cubicBezTo>
                    <a:pt x="117" y="633"/>
                    <a:pt x="115" y="617"/>
                    <a:pt x="121" y="605"/>
                  </a:cubicBezTo>
                  <a:cubicBezTo>
                    <a:pt x="124" y="599"/>
                    <a:pt x="129" y="587"/>
                    <a:pt x="129" y="587"/>
                  </a:cubicBezTo>
                  <a:cubicBezTo>
                    <a:pt x="126" y="564"/>
                    <a:pt x="127" y="573"/>
                    <a:pt x="117" y="559"/>
                  </a:cubicBezTo>
                  <a:cubicBezTo>
                    <a:pt x="116" y="543"/>
                    <a:pt x="120" y="532"/>
                    <a:pt x="105" y="527"/>
                  </a:cubicBezTo>
                  <a:cubicBezTo>
                    <a:pt x="103" y="498"/>
                    <a:pt x="106" y="418"/>
                    <a:pt x="107" y="383"/>
                  </a:cubicBezTo>
                  <a:cubicBezTo>
                    <a:pt x="108" y="360"/>
                    <a:pt x="107" y="338"/>
                    <a:pt x="109" y="315"/>
                  </a:cubicBezTo>
                  <a:cubicBezTo>
                    <a:pt x="109" y="311"/>
                    <a:pt x="113" y="303"/>
                    <a:pt x="113" y="303"/>
                  </a:cubicBezTo>
                  <a:cubicBezTo>
                    <a:pt x="114" y="293"/>
                    <a:pt x="122" y="265"/>
                    <a:pt x="121" y="241"/>
                  </a:cubicBezTo>
                  <a:cubicBezTo>
                    <a:pt x="120" y="217"/>
                    <a:pt x="112" y="167"/>
                    <a:pt x="107" y="161"/>
                  </a:cubicBezTo>
                  <a:cubicBezTo>
                    <a:pt x="106" y="175"/>
                    <a:pt x="108" y="199"/>
                    <a:pt x="91" y="205"/>
                  </a:cubicBezTo>
                  <a:cubicBezTo>
                    <a:pt x="87" y="236"/>
                    <a:pt x="91" y="306"/>
                    <a:pt x="91" y="339"/>
                  </a:cubicBezTo>
                  <a:cubicBezTo>
                    <a:pt x="91" y="370"/>
                    <a:pt x="88" y="379"/>
                    <a:pt x="89" y="391"/>
                  </a:cubicBezTo>
                  <a:cubicBezTo>
                    <a:pt x="90" y="403"/>
                    <a:pt x="96" y="401"/>
                    <a:pt x="95" y="413"/>
                  </a:cubicBezTo>
                  <a:cubicBezTo>
                    <a:pt x="91" y="425"/>
                    <a:pt x="88" y="451"/>
                    <a:pt x="85" y="463"/>
                  </a:cubicBezTo>
                  <a:cubicBezTo>
                    <a:pt x="84" y="468"/>
                    <a:pt x="81" y="479"/>
                    <a:pt x="81" y="479"/>
                  </a:cubicBezTo>
                  <a:cubicBezTo>
                    <a:pt x="80" y="498"/>
                    <a:pt x="89" y="527"/>
                    <a:pt x="71" y="539"/>
                  </a:cubicBezTo>
                  <a:cubicBezTo>
                    <a:pt x="67" y="545"/>
                    <a:pt x="55" y="553"/>
                    <a:pt x="55" y="553"/>
                  </a:cubicBezTo>
                  <a:cubicBezTo>
                    <a:pt x="53" y="568"/>
                    <a:pt x="58" y="579"/>
                    <a:pt x="63" y="593"/>
                  </a:cubicBezTo>
                  <a:cubicBezTo>
                    <a:pt x="62" y="621"/>
                    <a:pt x="62" y="649"/>
                    <a:pt x="61" y="677"/>
                  </a:cubicBezTo>
                  <a:cubicBezTo>
                    <a:pt x="60" y="699"/>
                    <a:pt x="63" y="721"/>
                    <a:pt x="59" y="743"/>
                  </a:cubicBezTo>
                  <a:cubicBezTo>
                    <a:pt x="58" y="747"/>
                    <a:pt x="47" y="747"/>
                    <a:pt x="47" y="747"/>
                  </a:cubicBezTo>
                  <a:cubicBezTo>
                    <a:pt x="45" y="771"/>
                    <a:pt x="45" y="784"/>
                    <a:pt x="25" y="797"/>
                  </a:cubicBezTo>
                  <a:cubicBezTo>
                    <a:pt x="14" y="793"/>
                    <a:pt x="20" y="797"/>
                    <a:pt x="11" y="783"/>
                  </a:cubicBezTo>
                  <a:cubicBezTo>
                    <a:pt x="10" y="781"/>
                    <a:pt x="7" y="777"/>
                    <a:pt x="7" y="777"/>
                  </a:cubicBezTo>
                  <a:cubicBezTo>
                    <a:pt x="0" y="749"/>
                    <a:pt x="3" y="752"/>
                    <a:pt x="1" y="705"/>
                  </a:cubicBezTo>
                  <a:cubicBezTo>
                    <a:pt x="2" y="695"/>
                    <a:pt x="1" y="685"/>
                    <a:pt x="3" y="675"/>
                  </a:cubicBezTo>
                  <a:cubicBezTo>
                    <a:pt x="4" y="670"/>
                    <a:pt x="11" y="663"/>
                    <a:pt x="11" y="663"/>
                  </a:cubicBezTo>
                  <a:cubicBezTo>
                    <a:pt x="12" y="652"/>
                    <a:pt x="19" y="618"/>
                    <a:pt x="29" y="611"/>
                  </a:cubicBezTo>
                  <a:cubicBezTo>
                    <a:pt x="33" y="580"/>
                    <a:pt x="27" y="608"/>
                    <a:pt x="35" y="591"/>
                  </a:cubicBezTo>
                  <a:cubicBezTo>
                    <a:pt x="38" y="585"/>
                    <a:pt x="41" y="573"/>
                    <a:pt x="41" y="573"/>
                  </a:cubicBezTo>
                  <a:cubicBezTo>
                    <a:pt x="37" y="568"/>
                    <a:pt x="34" y="561"/>
                    <a:pt x="31" y="555"/>
                  </a:cubicBezTo>
                  <a:cubicBezTo>
                    <a:pt x="29" y="551"/>
                    <a:pt x="27" y="543"/>
                    <a:pt x="27" y="543"/>
                  </a:cubicBezTo>
                  <a:cubicBezTo>
                    <a:pt x="22" y="511"/>
                    <a:pt x="23" y="519"/>
                    <a:pt x="27" y="465"/>
                  </a:cubicBezTo>
                  <a:cubicBezTo>
                    <a:pt x="27" y="461"/>
                    <a:pt x="31" y="453"/>
                    <a:pt x="31" y="453"/>
                  </a:cubicBezTo>
                  <a:cubicBezTo>
                    <a:pt x="32" y="447"/>
                    <a:pt x="28" y="413"/>
                    <a:pt x="29" y="399"/>
                  </a:cubicBezTo>
                  <a:cubicBezTo>
                    <a:pt x="30" y="385"/>
                    <a:pt x="34" y="387"/>
                    <a:pt x="37" y="369"/>
                  </a:cubicBezTo>
                  <a:cubicBezTo>
                    <a:pt x="38" y="345"/>
                    <a:pt x="32" y="313"/>
                    <a:pt x="47" y="291"/>
                  </a:cubicBezTo>
                  <a:cubicBezTo>
                    <a:pt x="48" y="279"/>
                    <a:pt x="49" y="241"/>
                    <a:pt x="59" y="231"/>
                  </a:cubicBezTo>
                  <a:cubicBezTo>
                    <a:pt x="73" y="217"/>
                    <a:pt x="68" y="224"/>
                    <a:pt x="75" y="213"/>
                  </a:cubicBezTo>
                  <a:cubicBezTo>
                    <a:pt x="71" y="196"/>
                    <a:pt x="69" y="194"/>
                    <a:pt x="73" y="171"/>
                  </a:cubicBezTo>
                  <a:cubicBezTo>
                    <a:pt x="74" y="167"/>
                    <a:pt x="77" y="159"/>
                    <a:pt x="77" y="159"/>
                  </a:cubicBezTo>
                  <a:cubicBezTo>
                    <a:pt x="78" y="153"/>
                    <a:pt x="75" y="145"/>
                    <a:pt x="75" y="127"/>
                  </a:cubicBezTo>
                  <a:cubicBezTo>
                    <a:pt x="75" y="109"/>
                    <a:pt x="74" y="68"/>
                    <a:pt x="77" y="51"/>
                  </a:cubicBezTo>
                  <a:cubicBezTo>
                    <a:pt x="77" y="47"/>
                    <a:pt x="91" y="25"/>
                    <a:pt x="91" y="25"/>
                  </a:cubicBezTo>
                  <a:cubicBezTo>
                    <a:pt x="95" y="5"/>
                    <a:pt x="88" y="21"/>
                    <a:pt x="117" y="13"/>
                  </a:cubicBezTo>
                  <a:cubicBezTo>
                    <a:pt x="121" y="12"/>
                    <a:pt x="127" y="3"/>
                    <a:pt x="133" y="1"/>
                  </a:cubicBezTo>
                  <a:cubicBezTo>
                    <a:pt x="138" y="2"/>
                    <a:pt x="145" y="0"/>
                    <a:pt x="149" y="3"/>
                  </a:cubicBezTo>
                  <a:cubicBezTo>
                    <a:pt x="151" y="5"/>
                    <a:pt x="145" y="7"/>
                    <a:pt x="143" y="9"/>
                  </a:cubicBezTo>
                  <a:cubicBezTo>
                    <a:pt x="141" y="12"/>
                    <a:pt x="141" y="18"/>
                    <a:pt x="141" y="13"/>
                  </a:cubicBezTo>
                  <a:close/>
                </a:path>
              </a:pathLst>
            </a:custGeom>
            <a:solidFill>
              <a:srgbClr val="000000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26" name="Freeform 30"/>
            <p:cNvSpPr>
              <a:spLocks/>
            </p:cNvSpPr>
            <p:nvPr/>
          </p:nvSpPr>
          <p:spPr bwMode="auto">
            <a:xfrm>
              <a:off x="1374" y="2835"/>
              <a:ext cx="28" cy="80"/>
            </a:xfrm>
            <a:custGeom>
              <a:avLst/>
              <a:gdLst>
                <a:gd name="T0" fmla="*/ 26 w 58"/>
                <a:gd name="T1" fmla="*/ 0 h 164"/>
                <a:gd name="T2" fmla="*/ 38 w 58"/>
                <a:gd name="T3" fmla="*/ 48 h 164"/>
                <a:gd name="T4" fmla="*/ 28 w 58"/>
                <a:gd name="T5" fmla="*/ 120 h 164"/>
                <a:gd name="T6" fmla="*/ 10 w 58"/>
                <a:gd name="T7" fmla="*/ 108 h 164"/>
                <a:gd name="T8" fmla="*/ 16 w 58"/>
                <a:gd name="T9" fmla="*/ 146 h 164"/>
                <a:gd name="T10" fmla="*/ 26 w 58"/>
                <a:gd name="T11" fmla="*/ 164 h 164"/>
                <a:gd name="T12" fmla="*/ 44 w 58"/>
                <a:gd name="T13" fmla="*/ 158 h 164"/>
                <a:gd name="T14" fmla="*/ 50 w 58"/>
                <a:gd name="T15" fmla="*/ 132 h 164"/>
                <a:gd name="T16" fmla="*/ 26 w 58"/>
                <a:gd name="T1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64">
                  <a:moveTo>
                    <a:pt x="26" y="0"/>
                  </a:moveTo>
                  <a:cubicBezTo>
                    <a:pt x="29" y="38"/>
                    <a:pt x="35" y="11"/>
                    <a:pt x="38" y="48"/>
                  </a:cubicBezTo>
                  <a:cubicBezTo>
                    <a:pt x="34" y="71"/>
                    <a:pt x="56" y="129"/>
                    <a:pt x="28" y="120"/>
                  </a:cubicBezTo>
                  <a:cubicBezTo>
                    <a:pt x="18" y="123"/>
                    <a:pt x="21" y="112"/>
                    <a:pt x="10" y="108"/>
                  </a:cubicBezTo>
                  <a:cubicBezTo>
                    <a:pt x="6" y="121"/>
                    <a:pt x="0" y="141"/>
                    <a:pt x="16" y="146"/>
                  </a:cubicBezTo>
                  <a:cubicBezTo>
                    <a:pt x="25" y="160"/>
                    <a:pt x="22" y="153"/>
                    <a:pt x="26" y="164"/>
                  </a:cubicBezTo>
                  <a:cubicBezTo>
                    <a:pt x="33" y="157"/>
                    <a:pt x="35" y="155"/>
                    <a:pt x="44" y="158"/>
                  </a:cubicBezTo>
                  <a:cubicBezTo>
                    <a:pt x="46" y="149"/>
                    <a:pt x="47" y="141"/>
                    <a:pt x="50" y="132"/>
                  </a:cubicBezTo>
                  <a:cubicBezTo>
                    <a:pt x="48" y="50"/>
                    <a:pt x="58" y="49"/>
                    <a:pt x="26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27" name="Freeform 31"/>
            <p:cNvSpPr>
              <a:spLocks/>
            </p:cNvSpPr>
            <p:nvPr/>
          </p:nvSpPr>
          <p:spPr bwMode="auto">
            <a:xfrm>
              <a:off x="1316" y="2836"/>
              <a:ext cx="22" cy="79"/>
            </a:xfrm>
            <a:custGeom>
              <a:avLst/>
              <a:gdLst>
                <a:gd name="T0" fmla="*/ 15 w 45"/>
                <a:gd name="T1" fmla="*/ 2 h 162"/>
                <a:gd name="T2" fmla="*/ 17 w 45"/>
                <a:gd name="T3" fmla="*/ 22 h 162"/>
                <a:gd name="T4" fmla="*/ 21 w 45"/>
                <a:gd name="T5" fmla="*/ 30 h 162"/>
                <a:gd name="T6" fmla="*/ 7 w 45"/>
                <a:gd name="T7" fmla="*/ 50 h 162"/>
                <a:gd name="T8" fmla="*/ 5 w 45"/>
                <a:gd name="T9" fmla="*/ 110 h 162"/>
                <a:gd name="T10" fmla="*/ 11 w 45"/>
                <a:gd name="T11" fmla="*/ 126 h 162"/>
                <a:gd name="T12" fmla="*/ 9 w 45"/>
                <a:gd name="T13" fmla="*/ 140 h 162"/>
                <a:gd name="T14" fmla="*/ 3 w 45"/>
                <a:gd name="T15" fmla="*/ 138 h 162"/>
                <a:gd name="T16" fmla="*/ 9 w 45"/>
                <a:gd name="T17" fmla="*/ 150 h 162"/>
                <a:gd name="T18" fmla="*/ 13 w 45"/>
                <a:gd name="T19" fmla="*/ 162 h 162"/>
                <a:gd name="T20" fmla="*/ 23 w 45"/>
                <a:gd name="T21" fmla="*/ 130 h 162"/>
                <a:gd name="T22" fmla="*/ 27 w 45"/>
                <a:gd name="T23" fmla="*/ 118 h 162"/>
                <a:gd name="T24" fmla="*/ 17 w 45"/>
                <a:gd name="T25" fmla="*/ 96 h 162"/>
                <a:gd name="T26" fmla="*/ 19 w 45"/>
                <a:gd name="T27" fmla="*/ 68 h 162"/>
                <a:gd name="T28" fmla="*/ 27 w 45"/>
                <a:gd name="T29" fmla="*/ 66 h 162"/>
                <a:gd name="T30" fmla="*/ 29 w 45"/>
                <a:gd name="T31" fmla="*/ 60 h 162"/>
                <a:gd name="T32" fmla="*/ 15 w 45"/>
                <a:gd name="T33" fmla="*/ 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62">
                  <a:moveTo>
                    <a:pt x="15" y="2"/>
                  </a:moveTo>
                  <a:cubicBezTo>
                    <a:pt x="16" y="9"/>
                    <a:pt x="15" y="16"/>
                    <a:pt x="17" y="22"/>
                  </a:cubicBezTo>
                  <a:cubicBezTo>
                    <a:pt x="22" y="35"/>
                    <a:pt x="27" y="12"/>
                    <a:pt x="21" y="30"/>
                  </a:cubicBezTo>
                  <a:cubicBezTo>
                    <a:pt x="18" y="62"/>
                    <a:pt x="24" y="44"/>
                    <a:pt x="7" y="50"/>
                  </a:cubicBezTo>
                  <a:cubicBezTo>
                    <a:pt x="0" y="70"/>
                    <a:pt x="4" y="88"/>
                    <a:pt x="5" y="110"/>
                  </a:cubicBezTo>
                  <a:cubicBezTo>
                    <a:pt x="21" y="106"/>
                    <a:pt x="17" y="117"/>
                    <a:pt x="11" y="126"/>
                  </a:cubicBezTo>
                  <a:cubicBezTo>
                    <a:pt x="10" y="131"/>
                    <a:pt x="12" y="136"/>
                    <a:pt x="9" y="140"/>
                  </a:cubicBezTo>
                  <a:cubicBezTo>
                    <a:pt x="8" y="142"/>
                    <a:pt x="4" y="137"/>
                    <a:pt x="3" y="138"/>
                  </a:cubicBezTo>
                  <a:cubicBezTo>
                    <a:pt x="1" y="140"/>
                    <a:pt x="9" y="150"/>
                    <a:pt x="9" y="150"/>
                  </a:cubicBezTo>
                  <a:cubicBezTo>
                    <a:pt x="11" y="154"/>
                    <a:pt x="13" y="162"/>
                    <a:pt x="13" y="162"/>
                  </a:cubicBezTo>
                  <a:cubicBezTo>
                    <a:pt x="20" y="152"/>
                    <a:pt x="20" y="142"/>
                    <a:pt x="23" y="130"/>
                  </a:cubicBezTo>
                  <a:cubicBezTo>
                    <a:pt x="24" y="126"/>
                    <a:pt x="27" y="118"/>
                    <a:pt x="27" y="118"/>
                  </a:cubicBezTo>
                  <a:cubicBezTo>
                    <a:pt x="23" y="92"/>
                    <a:pt x="23" y="113"/>
                    <a:pt x="17" y="96"/>
                  </a:cubicBezTo>
                  <a:cubicBezTo>
                    <a:pt x="18" y="87"/>
                    <a:pt x="16" y="77"/>
                    <a:pt x="19" y="68"/>
                  </a:cubicBezTo>
                  <a:cubicBezTo>
                    <a:pt x="20" y="65"/>
                    <a:pt x="25" y="68"/>
                    <a:pt x="27" y="66"/>
                  </a:cubicBezTo>
                  <a:cubicBezTo>
                    <a:pt x="29" y="65"/>
                    <a:pt x="28" y="62"/>
                    <a:pt x="29" y="60"/>
                  </a:cubicBezTo>
                  <a:cubicBezTo>
                    <a:pt x="27" y="0"/>
                    <a:pt x="45" y="7"/>
                    <a:pt x="15" y="2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28" name="Freeform 32"/>
            <p:cNvSpPr>
              <a:spLocks/>
            </p:cNvSpPr>
            <p:nvPr/>
          </p:nvSpPr>
          <p:spPr bwMode="auto">
            <a:xfrm>
              <a:off x="1269" y="2833"/>
              <a:ext cx="20" cy="67"/>
            </a:xfrm>
            <a:custGeom>
              <a:avLst/>
              <a:gdLst>
                <a:gd name="T0" fmla="*/ 31 w 41"/>
                <a:gd name="T1" fmla="*/ 0 h 137"/>
                <a:gd name="T2" fmla="*/ 19 w 41"/>
                <a:gd name="T3" fmla="*/ 24 h 137"/>
                <a:gd name="T4" fmla="*/ 9 w 41"/>
                <a:gd name="T5" fmla="*/ 58 h 137"/>
                <a:gd name="T6" fmla="*/ 17 w 41"/>
                <a:gd name="T7" fmla="*/ 104 h 137"/>
                <a:gd name="T8" fmla="*/ 31 w 41"/>
                <a:gd name="T9" fmla="*/ 40 h 137"/>
                <a:gd name="T10" fmla="*/ 27 w 41"/>
                <a:gd name="T11" fmla="*/ 66 h 137"/>
                <a:gd name="T12" fmla="*/ 21 w 41"/>
                <a:gd name="T13" fmla="*/ 86 h 137"/>
                <a:gd name="T14" fmla="*/ 25 w 41"/>
                <a:gd name="T15" fmla="*/ 118 h 137"/>
                <a:gd name="T16" fmla="*/ 17 w 41"/>
                <a:gd name="T17" fmla="*/ 136 h 137"/>
                <a:gd name="T18" fmla="*/ 7 w 41"/>
                <a:gd name="T19" fmla="*/ 128 h 137"/>
                <a:gd name="T20" fmla="*/ 5 w 41"/>
                <a:gd name="T21" fmla="*/ 102 h 137"/>
                <a:gd name="T22" fmla="*/ 3 w 41"/>
                <a:gd name="T23" fmla="*/ 96 h 137"/>
                <a:gd name="T24" fmla="*/ 17 w 41"/>
                <a:gd name="T25" fmla="*/ 20 h 137"/>
                <a:gd name="T26" fmla="*/ 31 w 41"/>
                <a:gd name="T2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137">
                  <a:moveTo>
                    <a:pt x="31" y="0"/>
                  </a:moveTo>
                  <a:cubicBezTo>
                    <a:pt x="26" y="8"/>
                    <a:pt x="24" y="16"/>
                    <a:pt x="19" y="24"/>
                  </a:cubicBezTo>
                  <a:cubicBezTo>
                    <a:pt x="17" y="39"/>
                    <a:pt x="13" y="45"/>
                    <a:pt x="9" y="58"/>
                  </a:cubicBezTo>
                  <a:cubicBezTo>
                    <a:pt x="11" y="102"/>
                    <a:pt x="6" y="137"/>
                    <a:pt x="17" y="104"/>
                  </a:cubicBezTo>
                  <a:cubicBezTo>
                    <a:pt x="18" y="92"/>
                    <a:pt x="17" y="49"/>
                    <a:pt x="31" y="40"/>
                  </a:cubicBezTo>
                  <a:cubicBezTo>
                    <a:pt x="41" y="24"/>
                    <a:pt x="30" y="61"/>
                    <a:pt x="27" y="66"/>
                  </a:cubicBezTo>
                  <a:cubicBezTo>
                    <a:pt x="25" y="73"/>
                    <a:pt x="21" y="86"/>
                    <a:pt x="21" y="86"/>
                  </a:cubicBezTo>
                  <a:cubicBezTo>
                    <a:pt x="25" y="101"/>
                    <a:pt x="30" y="99"/>
                    <a:pt x="25" y="118"/>
                  </a:cubicBezTo>
                  <a:cubicBezTo>
                    <a:pt x="23" y="124"/>
                    <a:pt x="17" y="136"/>
                    <a:pt x="17" y="136"/>
                  </a:cubicBezTo>
                  <a:cubicBezTo>
                    <a:pt x="15" y="132"/>
                    <a:pt x="8" y="132"/>
                    <a:pt x="7" y="128"/>
                  </a:cubicBezTo>
                  <a:cubicBezTo>
                    <a:pt x="5" y="120"/>
                    <a:pt x="6" y="111"/>
                    <a:pt x="5" y="102"/>
                  </a:cubicBezTo>
                  <a:cubicBezTo>
                    <a:pt x="5" y="100"/>
                    <a:pt x="4" y="98"/>
                    <a:pt x="3" y="96"/>
                  </a:cubicBezTo>
                  <a:cubicBezTo>
                    <a:pt x="4" y="83"/>
                    <a:pt x="0" y="31"/>
                    <a:pt x="17" y="20"/>
                  </a:cubicBezTo>
                  <a:cubicBezTo>
                    <a:pt x="20" y="12"/>
                    <a:pt x="26" y="7"/>
                    <a:pt x="31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29" name="Freeform 33"/>
            <p:cNvSpPr>
              <a:spLocks/>
            </p:cNvSpPr>
            <p:nvPr/>
          </p:nvSpPr>
          <p:spPr bwMode="auto">
            <a:xfrm>
              <a:off x="1260" y="2828"/>
              <a:ext cx="20" cy="80"/>
            </a:xfrm>
            <a:custGeom>
              <a:avLst/>
              <a:gdLst>
                <a:gd name="T0" fmla="*/ 41 w 41"/>
                <a:gd name="T1" fmla="*/ 3 h 165"/>
                <a:gd name="T2" fmla="*/ 21 w 41"/>
                <a:gd name="T3" fmla="*/ 29 h 165"/>
                <a:gd name="T4" fmla="*/ 11 w 41"/>
                <a:gd name="T5" fmla="*/ 81 h 165"/>
                <a:gd name="T6" fmla="*/ 21 w 41"/>
                <a:gd name="T7" fmla="*/ 137 h 165"/>
                <a:gd name="T8" fmla="*/ 19 w 41"/>
                <a:gd name="T9" fmla="*/ 163 h 165"/>
                <a:gd name="T10" fmla="*/ 15 w 41"/>
                <a:gd name="T11" fmla="*/ 157 h 165"/>
                <a:gd name="T12" fmla="*/ 9 w 41"/>
                <a:gd name="T13" fmla="*/ 137 h 165"/>
                <a:gd name="T14" fmla="*/ 15 w 41"/>
                <a:gd name="T15" fmla="*/ 59 h 165"/>
                <a:gd name="T16" fmla="*/ 25 w 41"/>
                <a:gd name="T17" fmla="*/ 3 h 165"/>
                <a:gd name="T18" fmla="*/ 41 w 41"/>
                <a:gd name="T19" fmla="*/ 3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165">
                  <a:moveTo>
                    <a:pt x="41" y="3"/>
                  </a:moveTo>
                  <a:cubicBezTo>
                    <a:pt x="25" y="7"/>
                    <a:pt x="36" y="24"/>
                    <a:pt x="21" y="29"/>
                  </a:cubicBezTo>
                  <a:cubicBezTo>
                    <a:pt x="20" y="44"/>
                    <a:pt x="19" y="69"/>
                    <a:pt x="11" y="81"/>
                  </a:cubicBezTo>
                  <a:cubicBezTo>
                    <a:pt x="11" y="87"/>
                    <a:pt x="7" y="132"/>
                    <a:pt x="21" y="137"/>
                  </a:cubicBezTo>
                  <a:cubicBezTo>
                    <a:pt x="20" y="146"/>
                    <a:pt x="21" y="155"/>
                    <a:pt x="19" y="163"/>
                  </a:cubicBezTo>
                  <a:cubicBezTo>
                    <a:pt x="18" y="165"/>
                    <a:pt x="16" y="159"/>
                    <a:pt x="15" y="157"/>
                  </a:cubicBezTo>
                  <a:cubicBezTo>
                    <a:pt x="8" y="134"/>
                    <a:pt x="18" y="151"/>
                    <a:pt x="9" y="137"/>
                  </a:cubicBezTo>
                  <a:cubicBezTo>
                    <a:pt x="8" y="110"/>
                    <a:pt x="0" y="82"/>
                    <a:pt x="15" y="59"/>
                  </a:cubicBezTo>
                  <a:cubicBezTo>
                    <a:pt x="15" y="59"/>
                    <a:pt x="24" y="4"/>
                    <a:pt x="25" y="3"/>
                  </a:cubicBezTo>
                  <a:cubicBezTo>
                    <a:pt x="30" y="0"/>
                    <a:pt x="36" y="3"/>
                    <a:pt x="41" y="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530" name="Freeform 34"/>
            <p:cNvSpPr>
              <a:spLocks/>
            </p:cNvSpPr>
            <p:nvPr/>
          </p:nvSpPr>
          <p:spPr bwMode="auto">
            <a:xfrm>
              <a:off x="1369" y="2834"/>
              <a:ext cx="26" cy="83"/>
            </a:xfrm>
            <a:custGeom>
              <a:avLst/>
              <a:gdLst>
                <a:gd name="T0" fmla="*/ 29 w 52"/>
                <a:gd name="T1" fmla="*/ 0 h 172"/>
                <a:gd name="T2" fmla="*/ 19 w 52"/>
                <a:gd name="T3" fmla="*/ 74 h 172"/>
                <a:gd name="T4" fmla="*/ 21 w 52"/>
                <a:gd name="T5" fmla="*/ 94 h 172"/>
                <a:gd name="T6" fmla="*/ 37 w 52"/>
                <a:gd name="T7" fmla="*/ 164 h 172"/>
                <a:gd name="T8" fmla="*/ 51 w 52"/>
                <a:gd name="T9" fmla="*/ 144 h 172"/>
                <a:gd name="T10" fmla="*/ 49 w 52"/>
                <a:gd name="T11" fmla="*/ 152 h 172"/>
                <a:gd name="T12" fmla="*/ 41 w 52"/>
                <a:gd name="T13" fmla="*/ 172 h 172"/>
                <a:gd name="T14" fmla="*/ 19 w 52"/>
                <a:gd name="T15" fmla="*/ 152 h 172"/>
                <a:gd name="T16" fmla="*/ 13 w 52"/>
                <a:gd name="T17" fmla="*/ 110 h 172"/>
                <a:gd name="T18" fmla="*/ 21 w 52"/>
                <a:gd name="T19" fmla="*/ 40 h 172"/>
                <a:gd name="T20" fmla="*/ 29 w 52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172">
                  <a:moveTo>
                    <a:pt x="29" y="0"/>
                  </a:moveTo>
                  <a:cubicBezTo>
                    <a:pt x="27" y="23"/>
                    <a:pt x="26" y="52"/>
                    <a:pt x="19" y="74"/>
                  </a:cubicBezTo>
                  <a:cubicBezTo>
                    <a:pt x="24" y="89"/>
                    <a:pt x="24" y="82"/>
                    <a:pt x="21" y="94"/>
                  </a:cubicBezTo>
                  <a:cubicBezTo>
                    <a:pt x="28" y="115"/>
                    <a:pt x="8" y="154"/>
                    <a:pt x="37" y="164"/>
                  </a:cubicBezTo>
                  <a:cubicBezTo>
                    <a:pt x="49" y="161"/>
                    <a:pt x="47" y="155"/>
                    <a:pt x="51" y="144"/>
                  </a:cubicBezTo>
                  <a:cubicBezTo>
                    <a:pt x="52" y="141"/>
                    <a:pt x="49" y="149"/>
                    <a:pt x="49" y="152"/>
                  </a:cubicBezTo>
                  <a:cubicBezTo>
                    <a:pt x="46" y="171"/>
                    <a:pt x="52" y="165"/>
                    <a:pt x="41" y="172"/>
                  </a:cubicBezTo>
                  <a:cubicBezTo>
                    <a:pt x="32" y="166"/>
                    <a:pt x="28" y="158"/>
                    <a:pt x="19" y="152"/>
                  </a:cubicBezTo>
                  <a:cubicBezTo>
                    <a:pt x="14" y="138"/>
                    <a:pt x="18" y="124"/>
                    <a:pt x="13" y="110"/>
                  </a:cubicBezTo>
                  <a:cubicBezTo>
                    <a:pt x="12" y="94"/>
                    <a:pt x="0" y="45"/>
                    <a:pt x="21" y="40"/>
                  </a:cubicBezTo>
                  <a:cubicBezTo>
                    <a:pt x="23" y="2"/>
                    <a:pt x="13" y="11"/>
                    <a:pt x="29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106531" name="Group 35"/>
            <p:cNvGrpSpPr>
              <a:grpSpLocks/>
            </p:cNvGrpSpPr>
            <p:nvPr/>
          </p:nvGrpSpPr>
          <p:grpSpPr bwMode="auto">
            <a:xfrm>
              <a:off x="1213" y="2016"/>
              <a:ext cx="674" cy="802"/>
              <a:chOff x="1213" y="2016"/>
              <a:chExt cx="674" cy="802"/>
            </a:xfrm>
          </p:grpSpPr>
          <p:sp>
            <p:nvSpPr>
              <p:cNvPr id="106532" name="Freeform 36"/>
              <p:cNvSpPr>
                <a:spLocks/>
              </p:cNvSpPr>
              <p:nvPr/>
            </p:nvSpPr>
            <p:spPr bwMode="auto">
              <a:xfrm>
                <a:off x="1219" y="2669"/>
                <a:ext cx="17" cy="37"/>
              </a:xfrm>
              <a:custGeom>
                <a:avLst/>
                <a:gdLst>
                  <a:gd name="T0" fmla="*/ 32 w 35"/>
                  <a:gd name="T1" fmla="*/ 4 h 75"/>
                  <a:gd name="T2" fmla="*/ 0 w 35"/>
                  <a:gd name="T3" fmla="*/ 46 h 75"/>
                  <a:gd name="T4" fmla="*/ 31 w 35"/>
                  <a:gd name="T5" fmla="*/ 68 h 75"/>
                  <a:gd name="T6" fmla="*/ 32 w 35"/>
                  <a:gd name="T7" fmla="*/ 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5" h="75">
                    <a:moveTo>
                      <a:pt x="32" y="4"/>
                    </a:moveTo>
                    <a:cubicBezTo>
                      <a:pt x="27" y="0"/>
                      <a:pt x="0" y="35"/>
                      <a:pt x="0" y="46"/>
                    </a:cubicBezTo>
                    <a:cubicBezTo>
                      <a:pt x="1" y="55"/>
                      <a:pt x="26" y="75"/>
                      <a:pt x="31" y="68"/>
                    </a:cubicBezTo>
                    <a:cubicBezTo>
                      <a:pt x="35" y="62"/>
                      <a:pt x="31" y="14"/>
                      <a:pt x="32" y="4"/>
                    </a:cubicBezTo>
                    <a:close/>
                  </a:path>
                </a:pathLst>
              </a:custGeom>
              <a:solidFill>
                <a:srgbClr val="FAB46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33" name="Freeform 37"/>
              <p:cNvSpPr>
                <a:spLocks/>
              </p:cNvSpPr>
              <p:nvPr/>
            </p:nvSpPr>
            <p:spPr bwMode="auto">
              <a:xfrm>
                <a:off x="1213" y="2733"/>
                <a:ext cx="10" cy="19"/>
              </a:xfrm>
              <a:custGeom>
                <a:avLst/>
                <a:gdLst>
                  <a:gd name="T0" fmla="*/ 8 w 20"/>
                  <a:gd name="T1" fmla="*/ 0 h 38"/>
                  <a:gd name="T2" fmla="*/ 14 w 20"/>
                  <a:gd name="T3" fmla="*/ 38 h 38"/>
                  <a:gd name="T4" fmla="*/ 20 w 20"/>
                  <a:gd name="T5" fmla="*/ 18 h 38"/>
                  <a:gd name="T6" fmla="*/ 8 w 20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38">
                    <a:moveTo>
                      <a:pt x="8" y="0"/>
                    </a:moveTo>
                    <a:cubicBezTo>
                      <a:pt x="7" y="11"/>
                      <a:pt x="0" y="33"/>
                      <a:pt x="14" y="38"/>
                    </a:cubicBezTo>
                    <a:cubicBezTo>
                      <a:pt x="11" y="28"/>
                      <a:pt x="11" y="24"/>
                      <a:pt x="20" y="18"/>
                    </a:cubicBezTo>
                    <a:cubicBezTo>
                      <a:pt x="12" y="13"/>
                      <a:pt x="10" y="9"/>
                      <a:pt x="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34" name="Freeform 38"/>
              <p:cNvSpPr>
                <a:spLocks/>
              </p:cNvSpPr>
              <p:nvPr/>
            </p:nvSpPr>
            <p:spPr bwMode="auto">
              <a:xfrm>
                <a:off x="1384" y="2664"/>
                <a:ext cx="365" cy="135"/>
              </a:xfrm>
              <a:custGeom>
                <a:avLst/>
                <a:gdLst>
                  <a:gd name="T0" fmla="*/ 735 w 741"/>
                  <a:gd name="T1" fmla="*/ 63 h 281"/>
                  <a:gd name="T2" fmla="*/ 705 w 741"/>
                  <a:gd name="T3" fmla="*/ 95 h 281"/>
                  <a:gd name="T4" fmla="*/ 665 w 741"/>
                  <a:gd name="T5" fmla="*/ 143 h 281"/>
                  <a:gd name="T6" fmla="*/ 627 w 741"/>
                  <a:gd name="T7" fmla="*/ 165 h 281"/>
                  <a:gd name="T8" fmla="*/ 483 w 741"/>
                  <a:gd name="T9" fmla="*/ 266 h 281"/>
                  <a:gd name="T10" fmla="*/ 210 w 741"/>
                  <a:gd name="T11" fmla="*/ 255 h 281"/>
                  <a:gd name="T12" fmla="*/ 126 w 741"/>
                  <a:gd name="T13" fmla="*/ 210 h 281"/>
                  <a:gd name="T14" fmla="*/ 110 w 741"/>
                  <a:gd name="T15" fmla="*/ 194 h 281"/>
                  <a:gd name="T16" fmla="*/ 6 w 741"/>
                  <a:gd name="T17" fmla="*/ 90 h 281"/>
                  <a:gd name="T18" fmla="*/ 3 w 741"/>
                  <a:gd name="T19" fmla="*/ 66 h 281"/>
                  <a:gd name="T20" fmla="*/ 24 w 741"/>
                  <a:gd name="T21" fmla="*/ 69 h 281"/>
                  <a:gd name="T22" fmla="*/ 69 w 741"/>
                  <a:gd name="T23" fmla="*/ 54 h 281"/>
                  <a:gd name="T24" fmla="*/ 132 w 741"/>
                  <a:gd name="T25" fmla="*/ 33 h 281"/>
                  <a:gd name="T26" fmla="*/ 159 w 741"/>
                  <a:gd name="T27" fmla="*/ 12 h 281"/>
                  <a:gd name="T28" fmla="*/ 198 w 741"/>
                  <a:gd name="T29" fmla="*/ 0 h 281"/>
                  <a:gd name="T30" fmla="*/ 243 w 741"/>
                  <a:gd name="T31" fmla="*/ 24 h 281"/>
                  <a:gd name="T32" fmla="*/ 344 w 741"/>
                  <a:gd name="T33" fmla="*/ 56 h 281"/>
                  <a:gd name="T34" fmla="*/ 489 w 741"/>
                  <a:gd name="T35" fmla="*/ 54 h 281"/>
                  <a:gd name="T36" fmla="*/ 525 w 741"/>
                  <a:gd name="T37" fmla="*/ 27 h 281"/>
                  <a:gd name="T38" fmla="*/ 603 w 741"/>
                  <a:gd name="T39" fmla="*/ 41 h 281"/>
                  <a:gd name="T40" fmla="*/ 708 w 741"/>
                  <a:gd name="T41" fmla="*/ 54 h 281"/>
                  <a:gd name="T42" fmla="*/ 735 w 741"/>
                  <a:gd name="T43" fmla="*/ 63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41" h="281">
                    <a:moveTo>
                      <a:pt x="735" y="63"/>
                    </a:moveTo>
                    <a:cubicBezTo>
                      <a:pt x="721" y="84"/>
                      <a:pt x="721" y="90"/>
                      <a:pt x="705" y="95"/>
                    </a:cubicBezTo>
                    <a:cubicBezTo>
                      <a:pt x="693" y="108"/>
                      <a:pt x="678" y="131"/>
                      <a:pt x="665" y="143"/>
                    </a:cubicBezTo>
                    <a:cubicBezTo>
                      <a:pt x="652" y="155"/>
                      <a:pt x="657" y="144"/>
                      <a:pt x="627" y="165"/>
                    </a:cubicBezTo>
                    <a:cubicBezTo>
                      <a:pt x="599" y="189"/>
                      <a:pt x="508" y="247"/>
                      <a:pt x="483" y="266"/>
                    </a:cubicBezTo>
                    <a:cubicBezTo>
                      <a:pt x="414" y="281"/>
                      <a:pt x="269" y="264"/>
                      <a:pt x="210" y="255"/>
                    </a:cubicBezTo>
                    <a:cubicBezTo>
                      <a:pt x="187" y="242"/>
                      <a:pt x="143" y="220"/>
                      <a:pt x="126" y="210"/>
                    </a:cubicBezTo>
                    <a:cubicBezTo>
                      <a:pt x="112" y="189"/>
                      <a:pt x="126" y="199"/>
                      <a:pt x="110" y="194"/>
                    </a:cubicBezTo>
                    <a:cubicBezTo>
                      <a:pt x="90" y="174"/>
                      <a:pt x="23" y="110"/>
                      <a:pt x="6" y="90"/>
                    </a:cubicBezTo>
                    <a:cubicBezTo>
                      <a:pt x="5" y="86"/>
                      <a:pt x="0" y="70"/>
                      <a:pt x="3" y="66"/>
                    </a:cubicBezTo>
                    <a:cubicBezTo>
                      <a:pt x="6" y="62"/>
                      <a:pt x="13" y="71"/>
                      <a:pt x="24" y="69"/>
                    </a:cubicBezTo>
                    <a:cubicBezTo>
                      <a:pt x="40" y="65"/>
                      <a:pt x="51" y="57"/>
                      <a:pt x="69" y="54"/>
                    </a:cubicBezTo>
                    <a:cubicBezTo>
                      <a:pt x="88" y="42"/>
                      <a:pt x="113" y="45"/>
                      <a:pt x="132" y="33"/>
                    </a:cubicBezTo>
                    <a:cubicBezTo>
                      <a:pt x="141" y="27"/>
                      <a:pt x="149" y="17"/>
                      <a:pt x="159" y="12"/>
                    </a:cubicBezTo>
                    <a:cubicBezTo>
                      <a:pt x="171" y="6"/>
                      <a:pt x="185" y="4"/>
                      <a:pt x="198" y="0"/>
                    </a:cubicBezTo>
                    <a:cubicBezTo>
                      <a:pt x="215" y="6"/>
                      <a:pt x="227" y="19"/>
                      <a:pt x="243" y="24"/>
                    </a:cubicBezTo>
                    <a:cubicBezTo>
                      <a:pt x="277" y="35"/>
                      <a:pt x="311" y="45"/>
                      <a:pt x="344" y="56"/>
                    </a:cubicBezTo>
                    <a:cubicBezTo>
                      <a:pt x="406" y="54"/>
                      <a:pt x="434" y="58"/>
                      <a:pt x="489" y="54"/>
                    </a:cubicBezTo>
                    <a:cubicBezTo>
                      <a:pt x="522" y="49"/>
                      <a:pt x="504" y="41"/>
                      <a:pt x="525" y="27"/>
                    </a:cubicBezTo>
                    <a:cubicBezTo>
                      <a:pt x="545" y="24"/>
                      <a:pt x="573" y="37"/>
                      <a:pt x="603" y="41"/>
                    </a:cubicBezTo>
                    <a:cubicBezTo>
                      <a:pt x="633" y="45"/>
                      <a:pt x="686" y="50"/>
                      <a:pt x="708" y="54"/>
                    </a:cubicBezTo>
                    <a:cubicBezTo>
                      <a:pt x="713" y="55"/>
                      <a:pt x="741" y="69"/>
                      <a:pt x="735" y="63"/>
                    </a:cubicBezTo>
                    <a:close/>
                  </a:path>
                </a:pathLst>
              </a:custGeom>
              <a:solidFill>
                <a:srgbClr val="FF990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35" name="Freeform 39"/>
              <p:cNvSpPr>
                <a:spLocks/>
              </p:cNvSpPr>
              <p:nvPr/>
            </p:nvSpPr>
            <p:spPr bwMode="auto">
              <a:xfrm>
                <a:off x="1409" y="2669"/>
                <a:ext cx="325" cy="108"/>
              </a:xfrm>
              <a:custGeom>
                <a:avLst/>
                <a:gdLst>
                  <a:gd name="T0" fmla="*/ 598 w 660"/>
                  <a:gd name="T1" fmla="*/ 98 h 224"/>
                  <a:gd name="T2" fmla="*/ 565 w 660"/>
                  <a:gd name="T3" fmla="*/ 125 h 224"/>
                  <a:gd name="T4" fmla="*/ 535 w 660"/>
                  <a:gd name="T5" fmla="*/ 144 h 224"/>
                  <a:gd name="T6" fmla="*/ 495 w 660"/>
                  <a:gd name="T7" fmla="*/ 177 h 224"/>
                  <a:gd name="T8" fmla="*/ 423 w 660"/>
                  <a:gd name="T9" fmla="*/ 221 h 224"/>
                  <a:gd name="T10" fmla="*/ 405 w 660"/>
                  <a:gd name="T11" fmla="*/ 224 h 224"/>
                  <a:gd name="T12" fmla="*/ 217 w 660"/>
                  <a:gd name="T13" fmla="*/ 218 h 224"/>
                  <a:gd name="T14" fmla="*/ 181 w 660"/>
                  <a:gd name="T15" fmla="*/ 210 h 224"/>
                  <a:gd name="T16" fmla="*/ 169 w 660"/>
                  <a:gd name="T17" fmla="*/ 200 h 224"/>
                  <a:gd name="T18" fmla="*/ 145 w 660"/>
                  <a:gd name="T19" fmla="*/ 179 h 224"/>
                  <a:gd name="T20" fmla="*/ 133 w 660"/>
                  <a:gd name="T21" fmla="*/ 167 h 224"/>
                  <a:gd name="T22" fmla="*/ 112 w 660"/>
                  <a:gd name="T23" fmla="*/ 150 h 224"/>
                  <a:gd name="T24" fmla="*/ 97 w 660"/>
                  <a:gd name="T25" fmla="*/ 138 h 224"/>
                  <a:gd name="T26" fmla="*/ 37 w 660"/>
                  <a:gd name="T27" fmla="*/ 96 h 224"/>
                  <a:gd name="T28" fmla="*/ 9 w 660"/>
                  <a:gd name="T29" fmla="*/ 66 h 224"/>
                  <a:gd name="T30" fmla="*/ 0 w 660"/>
                  <a:gd name="T31" fmla="*/ 54 h 224"/>
                  <a:gd name="T32" fmla="*/ 24 w 660"/>
                  <a:gd name="T33" fmla="*/ 41 h 224"/>
                  <a:gd name="T34" fmla="*/ 45 w 660"/>
                  <a:gd name="T35" fmla="*/ 35 h 224"/>
                  <a:gd name="T36" fmla="*/ 60 w 660"/>
                  <a:gd name="T37" fmla="*/ 29 h 224"/>
                  <a:gd name="T38" fmla="*/ 90 w 660"/>
                  <a:gd name="T39" fmla="*/ 15 h 224"/>
                  <a:gd name="T40" fmla="*/ 103 w 660"/>
                  <a:gd name="T41" fmla="*/ 9 h 224"/>
                  <a:gd name="T42" fmla="*/ 141 w 660"/>
                  <a:gd name="T43" fmla="*/ 9 h 224"/>
                  <a:gd name="T44" fmla="*/ 160 w 660"/>
                  <a:gd name="T45" fmla="*/ 23 h 224"/>
                  <a:gd name="T46" fmla="*/ 174 w 660"/>
                  <a:gd name="T47" fmla="*/ 41 h 224"/>
                  <a:gd name="T48" fmla="*/ 258 w 660"/>
                  <a:gd name="T49" fmla="*/ 86 h 224"/>
                  <a:gd name="T50" fmla="*/ 306 w 660"/>
                  <a:gd name="T51" fmla="*/ 104 h 224"/>
                  <a:gd name="T52" fmla="*/ 333 w 660"/>
                  <a:gd name="T53" fmla="*/ 98 h 224"/>
                  <a:gd name="T54" fmla="*/ 357 w 660"/>
                  <a:gd name="T55" fmla="*/ 92 h 224"/>
                  <a:gd name="T56" fmla="*/ 408 w 660"/>
                  <a:gd name="T57" fmla="*/ 77 h 224"/>
                  <a:gd name="T58" fmla="*/ 439 w 660"/>
                  <a:gd name="T59" fmla="*/ 71 h 224"/>
                  <a:gd name="T60" fmla="*/ 471 w 660"/>
                  <a:gd name="T61" fmla="*/ 65 h 224"/>
                  <a:gd name="T62" fmla="*/ 498 w 660"/>
                  <a:gd name="T63" fmla="*/ 38 h 224"/>
                  <a:gd name="T64" fmla="*/ 513 w 660"/>
                  <a:gd name="T65" fmla="*/ 23 h 224"/>
                  <a:gd name="T66" fmla="*/ 580 w 660"/>
                  <a:gd name="T67" fmla="*/ 30 h 224"/>
                  <a:gd name="T68" fmla="*/ 619 w 660"/>
                  <a:gd name="T69" fmla="*/ 36 h 224"/>
                  <a:gd name="T70" fmla="*/ 628 w 660"/>
                  <a:gd name="T71" fmla="*/ 38 h 224"/>
                  <a:gd name="T72" fmla="*/ 654 w 660"/>
                  <a:gd name="T73" fmla="*/ 38 h 224"/>
                  <a:gd name="T74" fmla="*/ 649 w 660"/>
                  <a:gd name="T75" fmla="*/ 48 h 224"/>
                  <a:gd name="T76" fmla="*/ 598 w 660"/>
                  <a:gd name="T77" fmla="*/ 98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60" h="224">
                    <a:moveTo>
                      <a:pt x="598" y="98"/>
                    </a:moveTo>
                    <a:cubicBezTo>
                      <a:pt x="590" y="111"/>
                      <a:pt x="579" y="119"/>
                      <a:pt x="565" y="125"/>
                    </a:cubicBezTo>
                    <a:cubicBezTo>
                      <a:pt x="557" y="133"/>
                      <a:pt x="546" y="142"/>
                      <a:pt x="535" y="144"/>
                    </a:cubicBezTo>
                    <a:cubicBezTo>
                      <a:pt x="528" y="155"/>
                      <a:pt x="507" y="171"/>
                      <a:pt x="495" y="177"/>
                    </a:cubicBezTo>
                    <a:cubicBezTo>
                      <a:pt x="476" y="190"/>
                      <a:pt x="438" y="213"/>
                      <a:pt x="423" y="221"/>
                    </a:cubicBezTo>
                    <a:cubicBezTo>
                      <a:pt x="417" y="222"/>
                      <a:pt x="405" y="224"/>
                      <a:pt x="405" y="224"/>
                    </a:cubicBezTo>
                    <a:cubicBezTo>
                      <a:pt x="343" y="223"/>
                      <a:pt x="279" y="224"/>
                      <a:pt x="217" y="218"/>
                    </a:cubicBezTo>
                    <a:cubicBezTo>
                      <a:pt x="204" y="215"/>
                      <a:pt x="193" y="215"/>
                      <a:pt x="181" y="210"/>
                    </a:cubicBezTo>
                    <a:cubicBezTo>
                      <a:pt x="176" y="205"/>
                      <a:pt x="176" y="201"/>
                      <a:pt x="169" y="200"/>
                    </a:cubicBezTo>
                    <a:cubicBezTo>
                      <a:pt x="162" y="192"/>
                      <a:pt x="154" y="184"/>
                      <a:pt x="145" y="179"/>
                    </a:cubicBezTo>
                    <a:cubicBezTo>
                      <a:pt x="142" y="173"/>
                      <a:pt x="139" y="170"/>
                      <a:pt x="133" y="167"/>
                    </a:cubicBezTo>
                    <a:cubicBezTo>
                      <a:pt x="129" y="160"/>
                      <a:pt x="120" y="153"/>
                      <a:pt x="112" y="150"/>
                    </a:cubicBezTo>
                    <a:cubicBezTo>
                      <a:pt x="108" y="145"/>
                      <a:pt x="102" y="141"/>
                      <a:pt x="97" y="138"/>
                    </a:cubicBezTo>
                    <a:cubicBezTo>
                      <a:pt x="85" y="129"/>
                      <a:pt x="49" y="105"/>
                      <a:pt x="37" y="96"/>
                    </a:cubicBezTo>
                    <a:cubicBezTo>
                      <a:pt x="22" y="84"/>
                      <a:pt x="15" y="73"/>
                      <a:pt x="9" y="66"/>
                    </a:cubicBezTo>
                    <a:cubicBezTo>
                      <a:pt x="7" y="61"/>
                      <a:pt x="3" y="59"/>
                      <a:pt x="0" y="54"/>
                    </a:cubicBezTo>
                    <a:cubicBezTo>
                      <a:pt x="7" y="49"/>
                      <a:pt x="16" y="43"/>
                      <a:pt x="24" y="41"/>
                    </a:cubicBezTo>
                    <a:cubicBezTo>
                      <a:pt x="30" y="38"/>
                      <a:pt x="38" y="36"/>
                      <a:pt x="45" y="35"/>
                    </a:cubicBezTo>
                    <a:cubicBezTo>
                      <a:pt x="50" y="32"/>
                      <a:pt x="54" y="30"/>
                      <a:pt x="60" y="29"/>
                    </a:cubicBezTo>
                    <a:cubicBezTo>
                      <a:pt x="70" y="24"/>
                      <a:pt x="81" y="22"/>
                      <a:pt x="90" y="15"/>
                    </a:cubicBezTo>
                    <a:cubicBezTo>
                      <a:pt x="93" y="8"/>
                      <a:pt x="97" y="13"/>
                      <a:pt x="103" y="9"/>
                    </a:cubicBezTo>
                    <a:cubicBezTo>
                      <a:pt x="108" y="0"/>
                      <a:pt x="132" y="8"/>
                      <a:pt x="141" y="9"/>
                    </a:cubicBezTo>
                    <a:cubicBezTo>
                      <a:pt x="146" y="16"/>
                      <a:pt x="153" y="18"/>
                      <a:pt x="160" y="23"/>
                    </a:cubicBezTo>
                    <a:cubicBezTo>
                      <a:pt x="163" y="34"/>
                      <a:pt x="162" y="38"/>
                      <a:pt x="174" y="41"/>
                    </a:cubicBezTo>
                    <a:cubicBezTo>
                      <a:pt x="187" y="53"/>
                      <a:pt x="244" y="76"/>
                      <a:pt x="258" y="86"/>
                    </a:cubicBezTo>
                    <a:cubicBezTo>
                      <a:pt x="280" y="96"/>
                      <a:pt x="294" y="102"/>
                      <a:pt x="306" y="104"/>
                    </a:cubicBezTo>
                    <a:cubicBezTo>
                      <a:pt x="316" y="102"/>
                      <a:pt x="324" y="100"/>
                      <a:pt x="333" y="98"/>
                    </a:cubicBezTo>
                    <a:cubicBezTo>
                      <a:pt x="340" y="94"/>
                      <a:pt x="357" y="92"/>
                      <a:pt x="357" y="92"/>
                    </a:cubicBezTo>
                    <a:cubicBezTo>
                      <a:pt x="369" y="89"/>
                      <a:pt x="394" y="80"/>
                      <a:pt x="408" y="77"/>
                    </a:cubicBezTo>
                    <a:cubicBezTo>
                      <a:pt x="417" y="72"/>
                      <a:pt x="429" y="72"/>
                      <a:pt x="439" y="71"/>
                    </a:cubicBezTo>
                    <a:cubicBezTo>
                      <a:pt x="449" y="68"/>
                      <a:pt x="460" y="66"/>
                      <a:pt x="471" y="65"/>
                    </a:cubicBezTo>
                    <a:cubicBezTo>
                      <a:pt x="481" y="60"/>
                      <a:pt x="491" y="45"/>
                      <a:pt x="498" y="38"/>
                    </a:cubicBezTo>
                    <a:cubicBezTo>
                      <a:pt x="503" y="31"/>
                      <a:pt x="506" y="27"/>
                      <a:pt x="513" y="23"/>
                    </a:cubicBezTo>
                    <a:cubicBezTo>
                      <a:pt x="535" y="27"/>
                      <a:pt x="557" y="29"/>
                      <a:pt x="580" y="30"/>
                    </a:cubicBezTo>
                    <a:cubicBezTo>
                      <a:pt x="593" y="35"/>
                      <a:pt x="605" y="35"/>
                      <a:pt x="619" y="36"/>
                    </a:cubicBezTo>
                    <a:cubicBezTo>
                      <a:pt x="622" y="37"/>
                      <a:pt x="625" y="38"/>
                      <a:pt x="628" y="38"/>
                    </a:cubicBezTo>
                    <a:cubicBezTo>
                      <a:pt x="639" y="39"/>
                      <a:pt x="643" y="36"/>
                      <a:pt x="654" y="38"/>
                    </a:cubicBezTo>
                    <a:cubicBezTo>
                      <a:pt x="660" y="39"/>
                      <a:pt x="649" y="48"/>
                      <a:pt x="649" y="48"/>
                    </a:cubicBezTo>
                    <a:cubicBezTo>
                      <a:pt x="640" y="57"/>
                      <a:pt x="612" y="85"/>
                      <a:pt x="598" y="98"/>
                    </a:cubicBezTo>
                    <a:close/>
                  </a:path>
                </a:pathLst>
              </a:custGeom>
              <a:solidFill>
                <a:srgbClr val="993300">
                  <a:alpha val="50000"/>
                </a:srgbClr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36" name="Freeform 40"/>
              <p:cNvSpPr>
                <a:spLocks/>
              </p:cNvSpPr>
              <p:nvPr/>
            </p:nvSpPr>
            <p:spPr bwMode="auto">
              <a:xfrm>
                <a:off x="1405" y="2733"/>
                <a:ext cx="19" cy="22"/>
              </a:xfrm>
              <a:custGeom>
                <a:avLst/>
                <a:gdLst>
                  <a:gd name="T0" fmla="*/ 27 w 38"/>
                  <a:gd name="T1" fmla="*/ 43 h 47"/>
                  <a:gd name="T2" fmla="*/ 12 w 38"/>
                  <a:gd name="T3" fmla="*/ 30 h 47"/>
                  <a:gd name="T4" fmla="*/ 17 w 38"/>
                  <a:gd name="T5" fmla="*/ 6 h 47"/>
                  <a:gd name="T6" fmla="*/ 35 w 38"/>
                  <a:gd name="T7" fmla="*/ 25 h 47"/>
                  <a:gd name="T8" fmla="*/ 32 w 38"/>
                  <a:gd name="T9" fmla="*/ 43 h 47"/>
                  <a:gd name="T10" fmla="*/ 27 w 38"/>
                  <a:gd name="T11" fmla="*/ 4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7">
                    <a:moveTo>
                      <a:pt x="27" y="43"/>
                    </a:moveTo>
                    <a:cubicBezTo>
                      <a:pt x="33" y="32"/>
                      <a:pt x="20" y="31"/>
                      <a:pt x="12" y="30"/>
                    </a:cubicBezTo>
                    <a:cubicBezTo>
                      <a:pt x="14" y="7"/>
                      <a:pt x="0" y="0"/>
                      <a:pt x="17" y="6"/>
                    </a:cubicBezTo>
                    <a:cubicBezTo>
                      <a:pt x="20" y="10"/>
                      <a:pt x="33" y="20"/>
                      <a:pt x="35" y="25"/>
                    </a:cubicBezTo>
                    <a:cubicBezTo>
                      <a:pt x="34" y="31"/>
                      <a:pt x="38" y="41"/>
                      <a:pt x="32" y="43"/>
                    </a:cubicBezTo>
                    <a:cubicBezTo>
                      <a:pt x="26" y="45"/>
                      <a:pt x="27" y="47"/>
                      <a:pt x="27" y="43"/>
                    </a:cubicBezTo>
                    <a:close/>
                  </a:path>
                </a:pathLst>
              </a:custGeom>
              <a:solidFill>
                <a:srgbClr val="FAB46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37" name="Freeform 41"/>
              <p:cNvSpPr>
                <a:spLocks/>
              </p:cNvSpPr>
              <p:nvPr/>
            </p:nvSpPr>
            <p:spPr bwMode="auto">
              <a:xfrm>
                <a:off x="1428" y="2789"/>
                <a:ext cx="5" cy="27"/>
              </a:xfrm>
              <a:custGeom>
                <a:avLst/>
                <a:gdLst>
                  <a:gd name="T0" fmla="*/ 10 w 10"/>
                  <a:gd name="T1" fmla="*/ 0 h 55"/>
                  <a:gd name="T2" fmla="*/ 8 w 10"/>
                  <a:gd name="T3" fmla="*/ 26 h 55"/>
                  <a:gd name="T4" fmla="*/ 2 w 10"/>
                  <a:gd name="T5" fmla="*/ 28 h 55"/>
                  <a:gd name="T6" fmla="*/ 0 w 10"/>
                  <a:gd name="T7" fmla="*/ 48 h 55"/>
                  <a:gd name="T8" fmla="*/ 10 w 10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5">
                    <a:moveTo>
                      <a:pt x="10" y="0"/>
                    </a:moveTo>
                    <a:cubicBezTo>
                      <a:pt x="9" y="9"/>
                      <a:pt x="10" y="18"/>
                      <a:pt x="8" y="26"/>
                    </a:cubicBezTo>
                    <a:cubicBezTo>
                      <a:pt x="7" y="28"/>
                      <a:pt x="3" y="26"/>
                      <a:pt x="2" y="28"/>
                    </a:cubicBezTo>
                    <a:cubicBezTo>
                      <a:pt x="0" y="34"/>
                      <a:pt x="0" y="55"/>
                      <a:pt x="0" y="48"/>
                    </a:cubicBezTo>
                    <a:cubicBezTo>
                      <a:pt x="0" y="7"/>
                      <a:pt x="10" y="39"/>
                      <a:pt x="10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38" name="Freeform 42"/>
              <p:cNvSpPr>
                <a:spLocks/>
              </p:cNvSpPr>
              <p:nvPr/>
            </p:nvSpPr>
            <p:spPr bwMode="auto">
              <a:xfrm>
                <a:off x="1709" y="2779"/>
                <a:ext cx="10" cy="19"/>
              </a:xfrm>
              <a:custGeom>
                <a:avLst/>
                <a:gdLst>
                  <a:gd name="T0" fmla="*/ 8 w 20"/>
                  <a:gd name="T1" fmla="*/ 0 h 38"/>
                  <a:gd name="T2" fmla="*/ 14 w 20"/>
                  <a:gd name="T3" fmla="*/ 38 h 38"/>
                  <a:gd name="T4" fmla="*/ 20 w 20"/>
                  <a:gd name="T5" fmla="*/ 18 h 38"/>
                  <a:gd name="T6" fmla="*/ 8 w 20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38">
                    <a:moveTo>
                      <a:pt x="8" y="0"/>
                    </a:moveTo>
                    <a:cubicBezTo>
                      <a:pt x="7" y="11"/>
                      <a:pt x="0" y="33"/>
                      <a:pt x="14" y="38"/>
                    </a:cubicBezTo>
                    <a:cubicBezTo>
                      <a:pt x="11" y="28"/>
                      <a:pt x="11" y="24"/>
                      <a:pt x="20" y="18"/>
                    </a:cubicBezTo>
                    <a:cubicBezTo>
                      <a:pt x="12" y="13"/>
                      <a:pt x="10" y="9"/>
                      <a:pt x="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39" name="Freeform 43"/>
              <p:cNvSpPr>
                <a:spLocks/>
              </p:cNvSpPr>
              <p:nvPr/>
            </p:nvSpPr>
            <p:spPr bwMode="auto">
              <a:xfrm>
                <a:off x="1660" y="2760"/>
                <a:ext cx="60" cy="58"/>
              </a:xfrm>
              <a:custGeom>
                <a:avLst/>
                <a:gdLst>
                  <a:gd name="T0" fmla="*/ 120 w 120"/>
                  <a:gd name="T1" fmla="*/ 120 h 120"/>
                  <a:gd name="T2" fmla="*/ 100 w 120"/>
                  <a:gd name="T3" fmla="*/ 102 h 120"/>
                  <a:gd name="T4" fmla="*/ 58 w 120"/>
                  <a:gd name="T5" fmla="*/ 76 h 120"/>
                  <a:gd name="T6" fmla="*/ 36 w 120"/>
                  <a:gd name="T7" fmla="*/ 62 h 120"/>
                  <a:gd name="T8" fmla="*/ 26 w 120"/>
                  <a:gd name="T9" fmla="*/ 48 h 120"/>
                  <a:gd name="T10" fmla="*/ 10 w 120"/>
                  <a:gd name="T11" fmla="*/ 22 h 120"/>
                  <a:gd name="T12" fmla="*/ 4 w 120"/>
                  <a:gd name="T13" fmla="*/ 6 h 120"/>
                  <a:gd name="T14" fmla="*/ 2 w 120"/>
                  <a:gd name="T15" fmla="*/ 0 h 120"/>
                  <a:gd name="T16" fmla="*/ 12 w 120"/>
                  <a:gd name="T17" fmla="*/ 8 h 120"/>
                  <a:gd name="T18" fmla="*/ 22 w 120"/>
                  <a:gd name="T19" fmla="*/ 26 h 120"/>
                  <a:gd name="T20" fmla="*/ 42 w 120"/>
                  <a:gd name="T21" fmla="*/ 48 h 120"/>
                  <a:gd name="T22" fmla="*/ 52 w 120"/>
                  <a:gd name="T23" fmla="*/ 68 h 120"/>
                  <a:gd name="T24" fmla="*/ 42 w 120"/>
                  <a:gd name="T25" fmla="*/ 54 h 120"/>
                  <a:gd name="T26" fmla="*/ 64 w 120"/>
                  <a:gd name="T27" fmla="*/ 64 h 120"/>
                  <a:gd name="T28" fmla="*/ 82 w 120"/>
                  <a:gd name="T29" fmla="*/ 78 h 120"/>
                  <a:gd name="T30" fmla="*/ 104 w 120"/>
                  <a:gd name="T31" fmla="*/ 92 h 120"/>
                  <a:gd name="T32" fmla="*/ 120 w 120"/>
                  <a:gd name="T3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0" h="120">
                    <a:moveTo>
                      <a:pt x="120" y="120"/>
                    </a:moveTo>
                    <a:cubicBezTo>
                      <a:pt x="115" y="113"/>
                      <a:pt x="108" y="105"/>
                      <a:pt x="100" y="102"/>
                    </a:cubicBezTo>
                    <a:cubicBezTo>
                      <a:pt x="86" y="88"/>
                      <a:pt x="77" y="79"/>
                      <a:pt x="58" y="76"/>
                    </a:cubicBezTo>
                    <a:cubicBezTo>
                      <a:pt x="53" y="69"/>
                      <a:pt x="45" y="65"/>
                      <a:pt x="36" y="62"/>
                    </a:cubicBezTo>
                    <a:cubicBezTo>
                      <a:pt x="31" y="48"/>
                      <a:pt x="36" y="51"/>
                      <a:pt x="26" y="48"/>
                    </a:cubicBezTo>
                    <a:cubicBezTo>
                      <a:pt x="21" y="40"/>
                      <a:pt x="17" y="27"/>
                      <a:pt x="10" y="22"/>
                    </a:cubicBezTo>
                    <a:cubicBezTo>
                      <a:pt x="3" y="12"/>
                      <a:pt x="7" y="20"/>
                      <a:pt x="4" y="6"/>
                    </a:cubicBezTo>
                    <a:cubicBezTo>
                      <a:pt x="3" y="4"/>
                      <a:pt x="0" y="0"/>
                      <a:pt x="2" y="0"/>
                    </a:cubicBezTo>
                    <a:cubicBezTo>
                      <a:pt x="6" y="0"/>
                      <a:pt x="8" y="7"/>
                      <a:pt x="12" y="8"/>
                    </a:cubicBezTo>
                    <a:cubicBezTo>
                      <a:pt x="15" y="16"/>
                      <a:pt x="14" y="21"/>
                      <a:pt x="22" y="26"/>
                    </a:cubicBezTo>
                    <a:cubicBezTo>
                      <a:pt x="32" y="41"/>
                      <a:pt x="20" y="45"/>
                      <a:pt x="42" y="48"/>
                    </a:cubicBezTo>
                    <a:cubicBezTo>
                      <a:pt x="44" y="58"/>
                      <a:pt x="42" y="65"/>
                      <a:pt x="52" y="68"/>
                    </a:cubicBezTo>
                    <a:cubicBezTo>
                      <a:pt x="47" y="54"/>
                      <a:pt x="52" y="57"/>
                      <a:pt x="42" y="54"/>
                    </a:cubicBezTo>
                    <a:cubicBezTo>
                      <a:pt x="46" y="65"/>
                      <a:pt x="53" y="62"/>
                      <a:pt x="64" y="64"/>
                    </a:cubicBezTo>
                    <a:cubicBezTo>
                      <a:pt x="67" y="76"/>
                      <a:pt x="70" y="76"/>
                      <a:pt x="82" y="78"/>
                    </a:cubicBezTo>
                    <a:cubicBezTo>
                      <a:pt x="88" y="86"/>
                      <a:pt x="96" y="87"/>
                      <a:pt x="104" y="92"/>
                    </a:cubicBezTo>
                    <a:cubicBezTo>
                      <a:pt x="110" y="100"/>
                      <a:pt x="113" y="113"/>
                      <a:pt x="120" y="12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40" name="Freeform 44"/>
              <p:cNvSpPr>
                <a:spLocks/>
              </p:cNvSpPr>
              <p:nvPr/>
            </p:nvSpPr>
            <p:spPr bwMode="auto">
              <a:xfrm>
                <a:off x="1492" y="2437"/>
                <a:ext cx="349" cy="330"/>
              </a:xfrm>
              <a:custGeom>
                <a:avLst/>
                <a:gdLst>
                  <a:gd name="T0" fmla="*/ 7 w 708"/>
                  <a:gd name="T1" fmla="*/ 628 h 684"/>
                  <a:gd name="T2" fmla="*/ 13 w 708"/>
                  <a:gd name="T3" fmla="*/ 646 h 684"/>
                  <a:gd name="T4" fmla="*/ 27 w 708"/>
                  <a:gd name="T5" fmla="*/ 662 h 684"/>
                  <a:gd name="T6" fmla="*/ 53 w 708"/>
                  <a:gd name="T7" fmla="*/ 680 h 684"/>
                  <a:gd name="T8" fmla="*/ 71 w 708"/>
                  <a:gd name="T9" fmla="*/ 676 h 684"/>
                  <a:gd name="T10" fmla="*/ 105 w 708"/>
                  <a:gd name="T11" fmla="*/ 632 h 684"/>
                  <a:gd name="T12" fmla="*/ 125 w 708"/>
                  <a:gd name="T13" fmla="*/ 606 h 684"/>
                  <a:gd name="T14" fmla="*/ 179 w 708"/>
                  <a:gd name="T15" fmla="*/ 536 h 684"/>
                  <a:gd name="T16" fmla="*/ 249 w 708"/>
                  <a:gd name="T17" fmla="*/ 440 h 684"/>
                  <a:gd name="T18" fmla="*/ 303 w 708"/>
                  <a:gd name="T19" fmla="*/ 382 h 684"/>
                  <a:gd name="T20" fmla="*/ 329 w 708"/>
                  <a:gd name="T21" fmla="*/ 362 h 684"/>
                  <a:gd name="T22" fmla="*/ 369 w 708"/>
                  <a:gd name="T23" fmla="*/ 326 h 684"/>
                  <a:gd name="T24" fmla="*/ 427 w 708"/>
                  <a:gd name="T25" fmla="*/ 320 h 684"/>
                  <a:gd name="T26" fmla="*/ 489 w 708"/>
                  <a:gd name="T27" fmla="*/ 332 h 684"/>
                  <a:gd name="T28" fmla="*/ 561 w 708"/>
                  <a:gd name="T29" fmla="*/ 326 h 684"/>
                  <a:gd name="T30" fmla="*/ 641 w 708"/>
                  <a:gd name="T31" fmla="*/ 296 h 684"/>
                  <a:gd name="T32" fmla="*/ 689 w 708"/>
                  <a:gd name="T33" fmla="*/ 242 h 684"/>
                  <a:gd name="T34" fmla="*/ 707 w 708"/>
                  <a:gd name="T35" fmla="*/ 176 h 684"/>
                  <a:gd name="T36" fmla="*/ 697 w 708"/>
                  <a:gd name="T37" fmla="*/ 130 h 684"/>
                  <a:gd name="T38" fmla="*/ 677 w 708"/>
                  <a:gd name="T39" fmla="*/ 96 h 684"/>
                  <a:gd name="T40" fmla="*/ 665 w 708"/>
                  <a:gd name="T41" fmla="*/ 76 h 684"/>
                  <a:gd name="T42" fmla="*/ 617 w 708"/>
                  <a:gd name="T43" fmla="*/ 26 h 684"/>
                  <a:gd name="T44" fmla="*/ 561 w 708"/>
                  <a:gd name="T45" fmla="*/ 6 h 684"/>
                  <a:gd name="T46" fmla="*/ 493 w 708"/>
                  <a:gd name="T47" fmla="*/ 2 h 684"/>
                  <a:gd name="T48" fmla="*/ 413 w 708"/>
                  <a:gd name="T49" fmla="*/ 16 h 684"/>
                  <a:gd name="T50" fmla="*/ 379 w 708"/>
                  <a:gd name="T51" fmla="*/ 30 h 684"/>
                  <a:gd name="T52" fmla="*/ 365 w 708"/>
                  <a:gd name="T53" fmla="*/ 40 h 684"/>
                  <a:gd name="T54" fmla="*/ 337 w 708"/>
                  <a:gd name="T55" fmla="*/ 70 h 684"/>
                  <a:gd name="T56" fmla="*/ 317 w 708"/>
                  <a:gd name="T57" fmla="*/ 92 h 684"/>
                  <a:gd name="T58" fmla="*/ 317 w 708"/>
                  <a:gd name="T59" fmla="*/ 116 h 684"/>
                  <a:gd name="T60" fmla="*/ 341 w 708"/>
                  <a:gd name="T61" fmla="*/ 128 h 684"/>
                  <a:gd name="T62" fmla="*/ 363 w 708"/>
                  <a:gd name="T63" fmla="*/ 150 h 684"/>
                  <a:gd name="T64" fmla="*/ 375 w 708"/>
                  <a:gd name="T65" fmla="*/ 136 h 684"/>
                  <a:gd name="T66" fmla="*/ 397 w 708"/>
                  <a:gd name="T67" fmla="*/ 110 h 684"/>
                  <a:gd name="T68" fmla="*/ 413 w 708"/>
                  <a:gd name="T69" fmla="*/ 96 h 684"/>
                  <a:gd name="T70" fmla="*/ 429 w 708"/>
                  <a:gd name="T71" fmla="*/ 80 h 684"/>
                  <a:gd name="T72" fmla="*/ 439 w 708"/>
                  <a:gd name="T73" fmla="*/ 70 h 684"/>
                  <a:gd name="T74" fmla="*/ 451 w 708"/>
                  <a:gd name="T75" fmla="*/ 66 h 684"/>
                  <a:gd name="T76" fmla="*/ 533 w 708"/>
                  <a:gd name="T77" fmla="*/ 70 h 684"/>
                  <a:gd name="T78" fmla="*/ 587 w 708"/>
                  <a:gd name="T79" fmla="*/ 92 h 684"/>
                  <a:gd name="T80" fmla="*/ 635 w 708"/>
                  <a:gd name="T81" fmla="*/ 166 h 684"/>
                  <a:gd name="T82" fmla="*/ 573 w 708"/>
                  <a:gd name="T83" fmla="*/ 262 h 684"/>
                  <a:gd name="T84" fmla="*/ 537 w 708"/>
                  <a:gd name="T85" fmla="*/ 272 h 684"/>
                  <a:gd name="T86" fmla="*/ 465 w 708"/>
                  <a:gd name="T87" fmla="*/ 268 h 684"/>
                  <a:gd name="T88" fmla="*/ 387 w 708"/>
                  <a:gd name="T89" fmla="*/ 254 h 684"/>
                  <a:gd name="T90" fmla="*/ 309 w 708"/>
                  <a:gd name="T91" fmla="*/ 264 h 684"/>
                  <a:gd name="T92" fmla="*/ 269 w 708"/>
                  <a:gd name="T93" fmla="*/ 306 h 684"/>
                  <a:gd name="T94" fmla="*/ 221 w 708"/>
                  <a:gd name="T95" fmla="*/ 378 h 684"/>
                  <a:gd name="T96" fmla="*/ 207 w 708"/>
                  <a:gd name="T97" fmla="*/ 394 h 684"/>
                  <a:gd name="T98" fmla="*/ 123 w 708"/>
                  <a:gd name="T99" fmla="*/ 496 h 684"/>
                  <a:gd name="T100" fmla="*/ 51 w 708"/>
                  <a:gd name="T101" fmla="*/ 572 h 684"/>
                  <a:gd name="T102" fmla="*/ 37 w 708"/>
                  <a:gd name="T103" fmla="*/ 590 h 684"/>
                  <a:gd name="T104" fmla="*/ 25 w 708"/>
                  <a:gd name="T105" fmla="*/ 602 h 684"/>
                  <a:gd name="T106" fmla="*/ 7 w 708"/>
                  <a:gd name="T107" fmla="*/ 628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08" h="684">
                    <a:moveTo>
                      <a:pt x="7" y="628"/>
                    </a:moveTo>
                    <a:cubicBezTo>
                      <a:pt x="0" y="639"/>
                      <a:pt x="0" y="642"/>
                      <a:pt x="13" y="646"/>
                    </a:cubicBezTo>
                    <a:cubicBezTo>
                      <a:pt x="16" y="655"/>
                      <a:pt x="22" y="655"/>
                      <a:pt x="27" y="662"/>
                    </a:cubicBezTo>
                    <a:cubicBezTo>
                      <a:pt x="30" y="676"/>
                      <a:pt x="41" y="684"/>
                      <a:pt x="53" y="680"/>
                    </a:cubicBezTo>
                    <a:cubicBezTo>
                      <a:pt x="64" y="684"/>
                      <a:pt x="59" y="679"/>
                      <a:pt x="71" y="676"/>
                    </a:cubicBezTo>
                    <a:cubicBezTo>
                      <a:pt x="87" y="665"/>
                      <a:pt x="90" y="642"/>
                      <a:pt x="105" y="632"/>
                    </a:cubicBezTo>
                    <a:cubicBezTo>
                      <a:pt x="107" y="625"/>
                      <a:pt x="118" y="610"/>
                      <a:pt x="125" y="606"/>
                    </a:cubicBezTo>
                    <a:cubicBezTo>
                      <a:pt x="139" y="589"/>
                      <a:pt x="161" y="557"/>
                      <a:pt x="179" y="536"/>
                    </a:cubicBezTo>
                    <a:cubicBezTo>
                      <a:pt x="200" y="508"/>
                      <a:pt x="228" y="466"/>
                      <a:pt x="249" y="440"/>
                    </a:cubicBezTo>
                    <a:cubicBezTo>
                      <a:pt x="259" y="427"/>
                      <a:pt x="292" y="396"/>
                      <a:pt x="303" y="382"/>
                    </a:cubicBezTo>
                    <a:cubicBezTo>
                      <a:pt x="307" y="369"/>
                      <a:pt x="320" y="371"/>
                      <a:pt x="329" y="362"/>
                    </a:cubicBezTo>
                    <a:cubicBezTo>
                      <a:pt x="342" y="349"/>
                      <a:pt x="351" y="332"/>
                      <a:pt x="369" y="326"/>
                    </a:cubicBezTo>
                    <a:cubicBezTo>
                      <a:pt x="381" y="309"/>
                      <a:pt x="411" y="319"/>
                      <a:pt x="427" y="320"/>
                    </a:cubicBezTo>
                    <a:cubicBezTo>
                      <a:pt x="448" y="319"/>
                      <a:pt x="466" y="332"/>
                      <a:pt x="489" y="332"/>
                    </a:cubicBezTo>
                    <a:cubicBezTo>
                      <a:pt x="511" y="333"/>
                      <a:pt x="542" y="330"/>
                      <a:pt x="561" y="326"/>
                    </a:cubicBezTo>
                    <a:cubicBezTo>
                      <a:pt x="586" y="320"/>
                      <a:pt x="620" y="310"/>
                      <a:pt x="641" y="296"/>
                    </a:cubicBezTo>
                    <a:cubicBezTo>
                      <a:pt x="655" y="285"/>
                      <a:pt x="678" y="259"/>
                      <a:pt x="689" y="242"/>
                    </a:cubicBezTo>
                    <a:cubicBezTo>
                      <a:pt x="700" y="222"/>
                      <a:pt x="706" y="195"/>
                      <a:pt x="707" y="176"/>
                    </a:cubicBezTo>
                    <a:cubicBezTo>
                      <a:pt x="708" y="157"/>
                      <a:pt x="702" y="143"/>
                      <a:pt x="697" y="130"/>
                    </a:cubicBezTo>
                    <a:cubicBezTo>
                      <a:pt x="694" y="114"/>
                      <a:pt x="687" y="108"/>
                      <a:pt x="677" y="96"/>
                    </a:cubicBezTo>
                    <a:cubicBezTo>
                      <a:pt x="672" y="90"/>
                      <a:pt x="670" y="82"/>
                      <a:pt x="665" y="76"/>
                    </a:cubicBezTo>
                    <a:cubicBezTo>
                      <a:pt x="647" y="55"/>
                      <a:pt x="639" y="41"/>
                      <a:pt x="617" y="26"/>
                    </a:cubicBezTo>
                    <a:cubicBezTo>
                      <a:pt x="611" y="17"/>
                      <a:pt x="571" y="9"/>
                      <a:pt x="561" y="6"/>
                    </a:cubicBezTo>
                    <a:cubicBezTo>
                      <a:pt x="544" y="4"/>
                      <a:pt x="518" y="0"/>
                      <a:pt x="493" y="2"/>
                    </a:cubicBezTo>
                    <a:cubicBezTo>
                      <a:pt x="468" y="4"/>
                      <a:pt x="432" y="11"/>
                      <a:pt x="413" y="16"/>
                    </a:cubicBezTo>
                    <a:cubicBezTo>
                      <a:pt x="401" y="19"/>
                      <a:pt x="391" y="26"/>
                      <a:pt x="379" y="30"/>
                    </a:cubicBezTo>
                    <a:cubicBezTo>
                      <a:pt x="367" y="48"/>
                      <a:pt x="387" y="21"/>
                      <a:pt x="365" y="40"/>
                    </a:cubicBezTo>
                    <a:cubicBezTo>
                      <a:pt x="354" y="49"/>
                      <a:pt x="352" y="65"/>
                      <a:pt x="337" y="70"/>
                    </a:cubicBezTo>
                    <a:cubicBezTo>
                      <a:pt x="329" y="81"/>
                      <a:pt x="328" y="86"/>
                      <a:pt x="317" y="92"/>
                    </a:cubicBezTo>
                    <a:cubicBezTo>
                      <a:pt x="312" y="108"/>
                      <a:pt x="312" y="100"/>
                      <a:pt x="317" y="116"/>
                    </a:cubicBezTo>
                    <a:cubicBezTo>
                      <a:pt x="320" y="124"/>
                      <a:pt x="341" y="128"/>
                      <a:pt x="341" y="128"/>
                    </a:cubicBezTo>
                    <a:cubicBezTo>
                      <a:pt x="347" y="137"/>
                      <a:pt x="353" y="145"/>
                      <a:pt x="363" y="150"/>
                    </a:cubicBezTo>
                    <a:cubicBezTo>
                      <a:pt x="371" y="147"/>
                      <a:pt x="370" y="143"/>
                      <a:pt x="375" y="136"/>
                    </a:cubicBezTo>
                    <a:cubicBezTo>
                      <a:pt x="379" y="120"/>
                      <a:pt x="383" y="117"/>
                      <a:pt x="397" y="110"/>
                    </a:cubicBezTo>
                    <a:cubicBezTo>
                      <a:pt x="401" y="101"/>
                      <a:pt x="404" y="99"/>
                      <a:pt x="413" y="96"/>
                    </a:cubicBezTo>
                    <a:cubicBezTo>
                      <a:pt x="418" y="89"/>
                      <a:pt x="422" y="85"/>
                      <a:pt x="429" y="80"/>
                    </a:cubicBezTo>
                    <a:cubicBezTo>
                      <a:pt x="433" y="75"/>
                      <a:pt x="433" y="73"/>
                      <a:pt x="439" y="70"/>
                    </a:cubicBezTo>
                    <a:cubicBezTo>
                      <a:pt x="443" y="68"/>
                      <a:pt x="451" y="66"/>
                      <a:pt x="451" y="66"/>
                    </a:cubicBezTo>
                    <a:cubicBezTo>
                      <a:pt x="478" y="67"/>
                      <a:pt x="507" y="62"/>
                      <a:pt x="533" y="70"/>
                    </a:cubicBezTo>
                    <a:cubicBezTo>
                      <a:pt x="551" y="76"/>
                      <a:pt x="568" y="88"/>
                      <a:pt x="587" y="92"/>
                    </a:cubicBezTo>
                    <a:cubicBezTo>
                      <a:pt x="606" y="106"/>
                      <a:pt x="637" y="138"/>
                      <a:pt x="635" y="166"/>
                    </a:cubicBezTo>
                    <a:cubicBezTo>
                      <a:pt x="632" y="209"/>
                      <a:pt x="618" y="251"/>
                      <a:pt x="573" y="262"/>
                    </a:cubicBezTo>
                    <a:cubicBezTo>
                      <a:pt x="560" y="272"/>
                      <a:pt x="556" y="270"/>
                      <a:pt x="537" y="272"/>
                    </a:cubicBezTo>
                    <a:cubicBezTo>
                      <a:pt x="504" y="280"/>
                      <a:pt x="498" y="272"/>
                      <a:pt x="465" y="268"/>
                    </a:cubicBezTo>
                    <a:cubicBezTo>
                      <a:pt x="452" y="265"/>
                      <a:pt x="400" y="256"/>
                      <a:pt x="387" y="254"/>
                    </a:cubicBezTo>
                    <a:cubicBezTo>
                      <a:pt x="366" y="253"/>
                      <a:pt x="331" y="257"/>
                      <a:pt x="309" y="264"/>
                    </a:cubicBezTo>
                    <a:cubicBezTo>
                      <a:pt x="297" y="271"/>
                      <a:pt x="287" y="288"/>
                      <a:pt x="269" y="306"/>
                    </a:cubicBezTo>
                    <a:cubicBezTo>
                      <a:pt x="254" y="321"/>
                      <a:pt x="233" y="365"/>
                      <a:pt x="221" y="378"/>
                    </a:cubicBezTo>
                    <a:cubicBezTo>
                      <a:pt x="214" y="385"/>
                      <a:pt x="223" y="374"/>
                      <a:pt x="207" y="394"/>
                    </a:cubicBezTo>
                    <a:cubicBezTo>
                      <a:pt x="192" y="412"/>
                      <a:pt x="140" y="475"/>
                      <a:pt x="123" y="496"/>
                    </a:cubicBezTo>
                    <a:cubicBezTo>
                      <a:pt x="97" y="526"/>
                      <a:pt x="65" y="556"/>
                      <a:pt x="51" y="572"/>
                    </a:cubicBezTo>
                    <a:cubicBezTo>
                      <a:pt x="46" y="578"/>
                      <a:pt x="42" y="584"/>
                      <a:pt x="37" y="590"/>
                    </a:cubicBezTo>
                    <a:lnTo>
                      <a:pt x="25" y="602"/>
                    </a:lnTo>
                    <a:cubicBezTo>
                      <a:pt x="20" y="608"/>
                      <a:pt x="9" y="621"/>
                      <a:pt x="7" y="62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41" name="Freeform 45"/>
              <p:cNvSpPr>
                <a:spLocks/>
              </p:cNvSpPr>
              <p:nvPr/>
            </p:nvSpPr>
            <p:spPr bwMode="auto">
              <a:xfrm>
                <a:off x="1287" y="2481"/>
                <a:ext cx="359" cy="279"/>
              </a:xfrm>
              <a:custGeom>
                <a:avLst/>
                <a:gdLst>
                  <a:gd name="T0" fmla="*/ 729 w 729"/>
                  <a:gd name="T1" fmla="*/ 538 h 578"/>
                  <a:gd name="T2" fmla="*/ 689 w 729"/>
                  <a:gd name="T3" fmla="*/ 562 h 578"/>
                  <a:gd name="T4" fmla="*/ 665 w 729"/>
                  <a:gd name="T5" fmla="*/ 544 h 578"/>
                  <a:gd name="T6" fmla="*/ 627 w 729"/>
                  <a:gd name="T7" fmla="*/ 500 h 578"/>
                  <a:gd name="T8" fmla="*/ 599 w 729"/>
                  <a:gd name="T9" fmla="*/ 458 h 578"/>
                  <a:gd name="T10" fmla="*/ 575 w 729"/>
                  <a:gd name="T11" fmla="*/ 420 h 578"/>
                  <a:gd name="T12" fmla="*/ 447 w 729"/>
                  <a:gd name="T13" fmla="*/ 262 h 578"/>
                  <a:gd name="T14" fmla="*/ 427 w 729"/>
                  <a:gd name="T15" fmla="*/ 242 h 578"/>
                  <a:gd name="T16" fmla="*/ 381 w 729"/>
                  <a:gd name="T17" fmla="*/ 196 h 578"/>
                  <a:gd name="T18" fmla="*/ 365 w 729"/>
                  <a:gd name="T19" fmla="*/ 182 h 578"/>
                  <a:gd name="T20" fmla="*/ 365 w 729"/>
                  <a:gd name="T21" fmla="*/ 184 h 578"/>
                  <a:gd name="T22" fmla="*/ 315 w 729"/>
                  <a:gd name="T23" fmla="*/ 148 h 578"/>
                  <a:gd name="T24" fmla="*/ 285 w 729"/>
                  <a:gd name="T25" fmla="*/ 128 h 578"/>
                  <a:gd name="T26" fmla="*/ 153 w 729"/>
                  <a:gd name="T27" fmla="*/ 90 h 578"/>
                  <a:gd name="T28" fmla="*/ 115 w 729"/>
                  <a:gd name="T29" fmla="*/ 78 h 578"/>
                  <a:gd name="T30" fmla="*/ 95 w 729"/>
                  <a:gd name="T31" fmla="*/ 88 h 578"/>
                  <a:gd name="T32" fmla="*/ 75 w 729"/>
                  <a:gd name="T33" fmla="*/ 108 h 578"/>
                  <a:gd name="T34" fmla="*/ 17 w 729"/>
                  <a:gd name="T35" fmla="*/ 102 h 578"/>
                  <a:gd name="T36" fmla="*/ 3 w 729"/>
                  <a:gd name="T37" fmla="*/ 88 h 578"/>
                  <a:gd name="T38" fmla="*/ 1 w 729"/>
                  <a:gd name="T39" fmla="*/ 50 h 578"/>
                  <a:gd name="T40" fmla="*/ 9 w 729"/>
                  <a:gd name="T41" fmla="*/ 22 h 578"/>
                  <a:gd name="T42" fmla="*/ 33 w 729"/>
                  <a:gd name="T43" fmla="*/ 0 h 578"/>
                  <a:gd name="T44" fmla="*/ 85 w 729"/>
                  <a:gd name="T45" fmla="*/ 14 h 578"/>
                  <a:gd name="T46" fmla="*/ 159 w 729"/>
                  <a:gd name="T47" fmla="*/ 32 h 578"/>
                  <a:gd name="T48" fmla="*/ 201 w 729"/>
                  <a:gd name="T49" fmla="*/ 38 h 578"/>
                  <a:gd name="T50" fmla="*/ 285 w 729"/>
                  <a:gd name="T51" fmla="*/ 70 h 578"/>
                  <a:gd name="T52" fmla="*/ 385 w 729"/>
                  <a:gd name="T53" fmla="*/ 120 h 578"/>
                  <a:gd name="T54" fmla="*/ 465 w 729"/>
                  <a:gd name="T55" fmla="*/ 200 h 578"/>
                  <a:gd name="T56" fmla="*/ 537 w 729"/>
                  <a:gd name="T57" fmla="*/ 286 h 578"/>
                  <a:gd name="T58" fmla="*/ 601 w 729"/>
                  <a:gd name="T59" fmla="*/ 354 h 578"/>
                  <a:gd name="T60" fmla="*/ 651 w 729"/>
                  <a:gd name="T61" fmla="*/ 424 h 578"/>
                  <a:gd name="T62" fmla="*/ 687 w 729"/>
                  <a:gd name="T63" fmla="*/ 472 h 578"/>
                  <a:gd name="T64" fmla="*/ 699 w 729"/>
                  <a:gd name="T65" fmla="*/ 488 h 578"/>
                  <a:gd name="T66" fmla="*/ 717 w 729"/>
                  <a:gd name="T67" fmla="*/ 506 h 578"/>
                  <a:gd name="T68" fmla="*/ 729 w 729"/>
                  <a:gd name="T69" fmla="*/ 530 h 578"/>
                  <a:gd name="T70" fmla="*/ 729 w 729"/>
                  <a:gd name="T71" fmla="*/ 538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9" h="578">
                    <a:moveTo>
                      <a:pt x="729" y="538"/>
                    </a:moveTo>
                    <a:cubicBezTo>
                      <a:pt x="721" y="550"/>
                      <a:pt x="703" y="557"/>
                      <a:pt x="689" y="562"/>
                    </a:cubicBezTo>
                    <a:cubicBezTo>
                      <a:pt x="684" y="578"/>
                      <a:pt x="672" y="549"/>
                      <a:pt x="665" y="544"/>
                    </a:cubicBezTo>
                    <a:cubicBezTo>
                      <a:pt x="655" y="534"/>
                      <a:pt x="638" y="514"/>
                      <a:pt x="627" y="500"/>
                    </a:cubicBezTo>
                    <a:cubicBezTo>
                      <a:pt x="620" y="493"/>
                      <a:pt x="608" y="471"/>
                      <a:pt x="599" y="458"/>
                    </a:cubicBezTo>
                    <a:cubicBezTo>
                      <a:pt x="595" y="449"/>
                      <a:pt x="600" y="455"/>
                      <a:pt x="575" y="420"/>
                    </a:cubicBezTo>
                    <a:cubicBezTo>
                      <a:pt x="551" y="386"/>
                      <a:pt x="472" y="292"/>
                      <a:pt x="447" y="262"/>
                    </a:cubicBezTo>
                    <a:cubicBezTo>
                      <a:pt x="442" y="255"/>
                      <a:pt x="434" y="247"/>
                      <a:pt x="427" y="242"/>
                    </a:cubicBezTo>
                    <a:cubicBezTo>
                      <a:pt x="423" y="230"/>
                      <a:pt x="392" y="203"/>
                      <a:pt x="381" y="196"/>
                    </a:cubicBezTo>
                    <a:cubicBezTo>
                      <a:pt x="373" y="191"/>
                      <a:pt x="374" y="185"/>
                      <a:pt x="365" y="182"/>
                    </a:cubicBezTo>
                    <a:cubicBezTo>
                      <a:pt x="362" y="180"/>
                      <a:pt x="373" y="190"/>
                      <a:pt x="365" y="184"/>
                    </a:cubicBezTo>
                    <a:cubicBezTo>
                      <a:pt x="357" y="178"/>
                      <a:pt x="328" y="157"/>
                      <a:pt x="315" y="148"/>
                    </a:cubicBezTo>
                    <a:cubicBezTo>
                      <a:pt x="308" y="141"/>
                      <a:pt x="294" y="131"/>
                      <a:pt x="285" y="128"/>
                    </a:cubicBezTo>
                    <a:cubicBezTo>
                      <a:pt x="255" y="98"/>
                      <a:pt x="192" y="93"/>
                      <a:pt x="153" y="90"/>
                    </a:cubicBezTo>
                    <a:cubicBezTo>
                      <a:pt x="124" y="83"/>
                      <a:pt x="125" y="78"/>
                      <a:pt x="115" y="78"/>
                    </a:cubicBezTo>
                    <a:cubicBezTo>
                      <a:pt x="105" y="78"/>
                      <a:pt x="102" y="83"/>
                      <a:pt x="95" y="88"/>
                    </a:cubicBezTo>
                    <a:cubicBezTo>
                      <a:pt x="90" y="95"/>
                      <a:pt x="82" y="103"/>
                      <a:pt x="75" y="108"/>
                    </a:cubicBezTo>
                    <a:cubicBezTo>
                      <a:pt x="60" y="131"/>
                      <a:pt x="33" y="113"/>
                      <a:pt x="17" y="102"/>
                    </a:cubicBezTo>
                    <a:cubicBezTo>
                      <a:pt x="6" y="98"/>
                      <a:pt x="6" y="97"/>
                      <a:pt x="3" y="88"/>
                    </a:cubicBezTo>
                    <a:cubicBezTo>
                      <a:pt x="0" y="79"/>
                      <a:pt x="0" y="61"/>
                      <a:pt x="1" y="50"/>
                    </a:cubicBezTo>
                    <a:cubicBezTo>
                      <a:pt x="2" y="39"/>
                      <a:pt x="4" y="30"/>
                      <a:pt x="9" y="22"/>
                    </a:cubicBezTo>
                    <a:cubicBezTo>
                      <a:pt x="14" y="8"/>
                      <a:pt x="22" y="7"/>
                      <a:pt x="33" y="0"/>
                    </a:cubicBezTo>
                    <a:cubicBezTo>
                      <a:pt x="54" y="2"/>
                      <a:pt x="66" y="8"/>
                      <a:pt x="85" y="14"/>
                    </a:cubicBezTo>
                    <a:cubicBezTo>
                      <a:pt x="96" y="46"/>
                      <a:pt x="112" y="31"/>
                      <a:pt x="159" y="32"/>
                    </a:cubicBezTo>
                    <a:cubicBezTo>
                      <a:pt x="173" y="34"/>
                      <a:pt x="188" y="34"/>
                      <a:pt x="201" y="38"/>
                    </a:cubicBezTo>
                    <a:cubicBezTo>
                      <a:pt x="221" y="45"/>
                      <a:pt x="254" y="56"/>
                      <a:pt x="285" y="70"/>
                    </a:cubicBezTo>
                    <a:cubicBezTo>
                      <a:pt x="316" y="84"/>
                      <a:pt x="355" y="98"/>
                      <a:pt x="385" y="120"/>
                    </a:cubicBezTo>
                    <a:cubicBezTo>
                      <a:pt x="407" y="135"/>
                      <a:pt x="446" y="183"/>
                      <a:pt x="465" y="200"/>
                    </a:cubicBezTo>
                    <a:cubicBezTo>
                      <a:pt x="490" y="228"/>
                      <a:pt x="515" y="263"/>
                      <a:pt x="537" y="286"/>
                    </a:cubicBezTo>
                    <a:cubicBezTo>
                      <a:pt x="552" y="299"/>
                      <a:pt x="589" y="340"/>
                      <a:pt x="601" y="354"/>
                    </a:cubicBezTo>
                    <a:cubicBezTo>
                      <a:pt x="620" y="377"/>
                      <a:pt x="636" y="402"/>
                      <a:pt x="651" y="424"/>
                    </a:cubicBezTo>
                    <a:cubicBezTo>
                      <a:pt x="658" y="434"/>
                      <a:pt x="679" y="461"/>
                      <a:pt x="687" y="472"/>
                    </a:cubicBezTo>
                    <a:cubicBezTo>
                      <a:pt x="690" y="480"/>
                      <a:pt x="692" y="483"/>
                      <a:pt x="699" y="488"/>
                    </a:cubicBezTo>
                    <a:cubicBezTo>
                      <a:pt x="705" y="497"/>
                      <a:pt x="706" y="502"/>
                      <a:pt x="717" y="506"/>
                    </a:cubicBezTo>
                    <a:cubicBezTo>
                      <a:pt x="720" y="514"/>
                      <a:pt x="724" y="523"/>
                      <a:pt x="729" y="530"/>
                    </a:cubicBezTo>
                    <a:cubicBezTo>
                      <a:pt x="727" y="537"/>
                      <a:pt x="726" y="535"/>
                      <a:pt x="729" y="53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42" name="Freeform 46"/>
              <p:cNvSpPr>
                <a:spLocks/>
              </p:cNvSpPr>
              <p:nvPr/>
            </p:nvSpPr>
            <p:spPr bwMode="auto">
              <a:xfrm>
                <a:off x="1258" y="2017"/>
                <a:ext cx="627" cy="690"/>
              </a:xfrm>
              <a:custGeom>
                <a:avLst/>
                <a:gdLst>
                  <a:gd name="T0" fmla="*/ 1271 w 1273"/>
                  <a:gd name="T1" fmla="*/ 828 h 1429"/>
                  <a:gd name="T2" fmla="*/ 1211 w 1273"/>
                  <a:gd name="T3" fmla="*/ 902 h 1429"/>
                  <a:gd name="T4" fmla="*/ 1131 w 1273"/>
                  <a:gd name="T5" fmla="*/ 968 h 1429"/>
                  <a:gd name="T6" fmla="*/ 1027 w 1273"/>
                  <a:gd name="T7" fmla="*/ 1042 h 1429"/>
                  <a:gd name="T8" fmla="*/ 947 w 1273"/>
                  <a:gd name="T9" fmla="*/ 1118 h 1429"/>
                  <a:gd name="T10" fmla="*/ 889 w 1273"/>
                  <a:gd name="T11" fmla="*/ 1270 h 1429"/>
                  <a:gd name="T12" fmla="*/ 873 w 1273"/>
                  <a:gd name="T13" fmla="*/ 1320 h 1429"/>
                  <a:gd name="T14" fmla="*/ 835 w 1273"/>
                  <a:gd name="T15" fmla="*/ 1414 h 1429"/>
                  <a:gd name="T16" fmla="*/ 799 w 1273"/>
                  <a:gd name="T17" fmla="*/ 1410 h 1429"/>
                  <a:gd name="T18" fmla="*/ 771 w 1273"/>
                  <a:gd name="T19" fmla="*/ 1350 h 1429"/>
                  <a:gd name="T20" fmla="*/ 765 w 1273"/>
                  <a:gd name="T21" fmla="*/ 1304 h 1429"/>
                  <a:gd name="T22" fmla="*/ 779 w 1273"/>
                  <a:gd name="T23" fmla="*/ 1266 h 1429"/>
                  <a:gd name="T24" fmla="*/ 785 w 1273"/>
                  <a:gd name="T25" fmla="*/ 1146 h 1429"/>
                  <a:gd name="T26" fmla="*/ 791 w 1273"/>
                  <a:gd name="T27" fmla="*/ 894 h 1429"/>
                  <a:gd name="T28" fmla="*/ 799 w 1273"/>
                  <a:gd name="T29" fmla="*/ 750 h 1429"/>
                  <a:gd name="T30" fmla="*/ 815 w 1273"/>
                  <a:gd name="T31" fmla="*/ 626 h 1429"/>
                  <a:gd name="T32" fmla="*/ 827 w 1273"/>
                  <a:gd name="T33" fmla="*/ 586 h 1429"/>
                  <a:gd name="T34" fmla="*/ 839 w 1273"/>
                  <a:gd name="T35" fmla="*/ 474 h 1429"/>
                  <a:gd name="T36" fmla="*/ 847 w 1273"/>
                  <a:gd name="T37" fmla="*/ 450 h 1429"/>
                  <a:gd name="T38" fmla="*/ 851 w 1273"/>
                  <a:gd name="T39" fmla="*/ 346 h 1429"/>
                  <a:gd name="T40" fmla="*/ 793 w 1273"/>
                  <a:gd name="T41" fmla="*/ 302 h 1429"/>
                  <a:gd name="T42" fmla="*/ 679 w 1273"/>
                  <a:gd name="T43" fmla="*/ 306 h 1429"/>
                  <a:gd name="T44" fmla="*/ 545 w 1273"/>
                  <a:gd name="T45" fmla="*/ 312 h 1429"/>
                  <a:gd name="T46" fmla="*/ 437 w 1273"/>
                  <a:gd name="T47" fmla="*/ 326 h 1429"/>
                  <a:gd name="T48" fmla="*/ 429 w 1273"/>
                  <a:gd name="T49" fmla="*/ 416 h 1429"/>
                  <a:gd name="T50" fmla="*/ 421 w 1273"/>
                  <a:gd name="T51" fmla="*/ 606 h 1429"/>
                  <a:gd name="T52" fmla="*/ 427 w 1273"/>
                  <a:gd name="T53" fmla="*/ 744 h 1429"/>
                  <a:gd name="T54" fmla="*/ 423 w 1273"/>
                  <a:gd name="T55" fmla="*/ 1004 h 1429"/>
                  <a:gd name="T56" fmla="*/ 447 w 1273"/>
                  <a:gd name="T57" fmla="*/ 1170 h 1429"/>
                  <a:gd name="T58" fmla="*/ 463 w 1273"/>
                  <a:gd name="T59" fmla="*/ 1296 h 1429"/>
                  <a:gd name="T60" fmla="*/ 473 w 1273"/>
                  <a:gd name="T61" fmla="*/ 1368 h 1429"/>
                  <a:gd name="T62" fmla="*/ 459 w 1273"/>
                  <a:gd name="T63" fmla="*/ 1416 h 1429"/>
                  <a:gd name="T64" fmla="*/ 409 w 1273"/>
                  <a:gd name="T65" fmla="*/ 1424 h 1429"/>
                  <a:gd name="T66" fmla="*/ 369 w 1273"/>
                  <a:gd name="T67" fmla="*/ 1360 h 1429"/>
                  <a:gd name="T68" fmla="*/ 339 w 1273"/>
                  <a:gd name="T69" fmla="*/ 1274 h 1429"/>
                  <a:gd name="T70" fmla="*/ 303 w 1273"/>
                  <a:gd name="T71" fmla="*/ 1154 h 1429"/>
                  <a:gd name="T72" fmla="*/ 247 w 1273"/>
                  <a:gd name="T73" fmla="*/ 1046 h 1429"/>
                  <a:gd name="T74" fmla="*/ 185 w 1273"/>
                  <a:gd name="T75" fmla="*/ 978 h 1429"/>
                  <a:gd name="T76" fmla="*/ 147 w 1273"/>
                  <a:gd name="T77" fmla="*/ 962 h 1429"/>
                  <a:gd name="T78" fmla="*/ 73 w 1273"/>
                  <a:gd name="T79" fmla="*/ 918 h 1429"/>
                  <a:gd name="T80" fmla="*/ 27 w 1273"/>
                  <a:gd name="T81" fmla="*/ 894 h 1429"/>
                  <a:gd name="T82" fmla="*/ 7 w 1273"/>
                  <a:gd name="T83" fmla="*/ 884 h 1429"/>
                  <a:gd name="T84" fmla="*/ 5 w 1273"/>
                  <a:gd name="T85" fmla="*/ 822 h 1429"/>
                  <a:gd name="T86" fmla="*/ 55 w 1273"/>
                  <a:gd name="T87" fmla="*/ 708 h 1429"/>
                  <a:gd name="T88" fmla="*/ 143 w 1273"/>
                  <a:gd name="T89" fmla="*/ 512 h 1429"/>
                  <a:gd name="T90" fmla="*/ 261 w 1273"/>
                  <a:gd name="T91" fmla="*/ 244 h 1429"/>
                  <a:gd name="T92" fmla="*/ 315 w 1273"/>
                  <a:gd name="T93" fmla="*/ 128 h 1429"/>
                  <a:gd name="T94" fmla="*/ 393 w 1273"/>
                  <a:gd name="T95" fmla="*/ 92 h 1429"/>
                  <a:gd name="T96" fmla="*/ 487 w 1273"/>
                  <a:gd name="T97" fmla="*/ 52 h 1429"/>
                  <a:gd name="T98" fmla="*/ 577 w 1273"/>
                  <a:gd name="T99" fmla="*/ 12 h 1429"/>
                  <a:gd name="T100" fmla="*/ 701 w 1273"/>
                  <a:gd name="T101" fmla="*/ 4 h 1429"/>
                  <a:gd name="T102" fmla="*/ 809 w 1273"/>
                  <a:gd name="T103" fmla="*/ 34 h 1429"/>
                  <a:gd name="T104" fmla="*/ 839 w 1273"/>
                  <a:gd name="T105" fmla="*/ 46 h 1429"/>
                  <a:gd name="T106" fmla="*/ 941 w 1273"/>
                  <a:gd name="T107" fmla="*/ 80 h 1429"/>
                  <a:gd name="T108" fmla="*/ 997 w 1273"/>
                  <a:gd name="T109" fmla="*/ 210 h 1429"/>
                  <a:gd name="T110" fmla="*/ 1075 w 1273"/>
                  <a:gd name="T111" fmla="*/ 418 h 1429"/>
                  <a:gd name="T112" fmla="*/ 1171 w 1273"/>
                  <a:gd name="T113" fmla="*/ 640 h 1429"/>
                  <a:gd name="T114" fmla="*/ 1219 w 1273"/>
                  <a:gd name="T115" fmla="*/ 732 h 1429"/>
                  <a:gd name="T116" fmla="*/ 1271 w 1273"/>
                  <a:gd name="T117" fmla="*/ 828 h 1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73" h="1429">
                    <a:moveTo>
                      <a:pt x="1271" y="828"/>
                    </a:moveTo>
                    <a:cubicBezTo>
                      <a:pt x="1269" y="856"/>
                      <a:pt x="1234" y="879"/>
                      <a:pt x="1211" y="902"/>
                    </a:cubicBezTo>
                    <a:cubicBezTo>
                      <a:pt x="1188" y="925"/>
                      <a:pt x="1162" y="945"/>
                      <a:pt x="1131" y="968"/>
                    </a:cubicBezTo>
                    <a:cubicBezTo>
                      <a:pt x="1100" y="991"/>
                      <a:pt x="1058" y="1017"/>
                      <a:pt x="1027" y="1042"/>
                    </a:cubicBezTo>
                    <a:cubicBezTo>
                      <a:pt x="1000" y="1069"/>
                      <a:pt x="981" y="1101"/>
                      <a:pt x="947" y="1118"/>
                    </a:cubicBezTo>
                    <a:cubicBezTo>
                      <a:pt x="921" y="1156"/>
                      <a:pt x="903" y="1237"/>
                      <a:pt x="889" y="1270"/>
                    </a:cubicBezTo>
                    <a:cubicBezTo>
                      <a:pt x="887" y="1286"/>
                      <a:pt x="874" y="1304"/>
                      <a:pt x="873" y="1320"/>
                    </a:cubicBezTo>
                    <a:cubicBezTo>
                      <a:pt x="868" y="1388"/>
                      <a:pt x="882" y="1398"/>
                      <a:pt x="835" y="1414"/>
                    </a:cubicBezTo>
                    <a:cubicBezTo>
                      <a:pt x="823" y="1413"/>
                      <a:pt x="809" y="1416"/>
                      <a:pt x="799" y="1410"/>
                    </a:cubicBezTo>
                    <a:cubicBezTo>
                      <a:pt x="786" y="1402"/>
                      <a:pt x="794" y="1365"/>
                      <a:pt x="771" y="1350"/>
                    </a:cubicBezTo>
                    <a:cubicBezTo>
                      <a:pt x="766" y="1337"/>
                      <a:pt x="764" y="1318"/>
                      <a:pt x="765" y="1304"/>
                    </a:cubicBezTo>
                    <a:cubicBezTo>
                      <a:pt x="766" y="1290"/>
                      <a:pt x="776" y="1292"/>
                      <a:pt x="779" y="1266"/>
                    </a:cubicBezTo>
                    <a:cubicBezTo>
                      <a:pt x="782" y="1243"/>
                      <a:pt x="781" y="1210"/>
                      <a:pt x="785" y="1146"/>
                    </a:cubicBezTo>
                    <a:cubicBezTo>
                      <a:pt x="787" y="1084"/>
                      <a:pt x="789" y="960"/>
                      <a:pt x="791" y="894"/>
                    </a:cubicBezTo>
                    <a:cubicBezTo>
                      <a:pt x="793" y="828"/>
                      <a:pt x="795" y="795"/>
                      <a:pt x="799" y="750"/>
                    </a:cubicBezTo>
                    <a:cubicBezTo>
                      <a:pt x="804" y="708"/>
                      <a:pt x="805" y="667"/>
                      <a:pt x="815" y="626"/>
                    </a:cubicBezTo>
                    <a:cubicBezTo>
                      <a:pt x="821" y="602"/>
                      <a:pt x="817" y="615"/>
                      <a:pt x="827" y="586"/>
                    </a:cubicBezTo>
                    <a:cubicBezTo>
                      <a:pt x="831" y="561"/>
                      <a:pt x="836" y="497"/>
                      <a:pt x="839" y="474"/>
                    </a:cubicBezTo>
                    <a:cubicBezTo>
                      <a:pt x="840" y="466"/>
                      <a:pt x="847" y="450"/>
                      <a:pt x="847" y="450"/>
                    </a:cubicBezTo>
                    <a:cubicBezTo>
                      <a:pt x="848" y="415"/>
                      <a:pt x="849" y="381"/>
                      <a:pt x="851" y="346"/>
                    </a:cubicBezTo>
                    <a:cubicBezTo>
                      <a:pt x="854" y="291"/>
                      <a:pt x="855" y="304"/>
                      <a:pt x="793" y="302"/>
                    </a:cubicBezTo>
                    <a:cubicBezTo>
                      <a:pt x="765" y="293"/>
                      <a:pt x="717" y="308"/>
                      <a:pt x="679" y="306"/>
                    </a:cubicBezTo>
                    <a:cubicBezTo>
                      <a:pt x="638" y="308"/>
                      <a:pt x="585" y="309"/>
                      <a:pt x="545" y="312"/>
                    </a:cubicBezTo>
                    <a:cubicBezTo>
                      <a:pt x="507" y="325"/>
                      <a:pt x="456" y="309"/>
                      <a:pt x="437" y="326"/>
                    </a:cubicBezTo>
                    <a:cubicBezTo>
                      <a:pt x="418" y="343"/>
                      <a:pt x="432" y="369"/>
                      <a:pt x="429" y="416"/>
                    </a:cubicBezTo>
                    <a:cubicBezTo>
                      <a:pt x="426" y="463"/>
                      <a:pt x="421" y="551"/>
                      <a:pt x="421" y="606"/>
                    </a:cubicBezTo>
                    <a:cubicBezTo>
                      <a:pt x="421" y="661"/>
                      <a:pt x="427" y="678"/>
                      <a:pt x="427" y="744"/>
                    </a:cubicBezTo>
                    <a:cubicBezTo>
                      <a:pt x="427" y="810"/>
                      <a:pt x="420" y="933"/>
                      <a:pt x="423" y="1004"/>
                    </a:cubicBezTo>
                    <a:cubicBezTo>
                      <a:pt x="426" y="1075"/>
                      <a:pt x="440" y="1121"/>
                      <a:pt x="447" y="1170"/>
                    </a:cubicBezTo>
                    <a:cubicBezTo>
                      <a:pt x="451" y="1254"/>
                      <a:pt x="451" y="1237"/>
                      <a:pt x="463" y="1296"/>
                    </a:cubicBezTo>
                    <a:cubicBezTo>
                      <a:pt x="462" y="1321"/>
                      <a:pt x="479" y="1343"/>
                      <a:pt x="473" y="1368"/>
                    </a:cubicBezTo>
                    <a:cubicBezTo>
                      <a:pt x="472" y="1375"/>
                      <a:pt x="463" y="1411"/>
                      <a:pt x="459" y="1416"/>
                    </a:cubicBezTo>
                    <a:cubicBezTo>
                      <a:pt x="448" y="1429"/>
                      <a:pt x="433" y="1428"/>
                      <a:pt x="409" y="1424"/>
                    </a:cubicBezTo>
                    <a:cubicBezTo>
                      <a:pt x="387" y="1402"/>
                      <a:pt x="378" y="1388"/>
                      <a:pt x="369" y="1360"/>
                    </a:cubicBezTo>
                    <a:cubicBezTo>
                      <a:pt x="361" y="1338"/>
                      <a:pt x="349" y="1306"/>
                      <a:pt x="339" y="1274"/>
                    </a:cubicBezTo>
                    <a:cubicBezTo>
                      <a:pt x="327" y="1242"/>
                      <a:pt x="318" y="1192"/>
                      <a:pt x="303" y="1154"/>
                    </a:cubicBezTo>
                    <a:cubicBezTo>
                      <a:pt x="288" y="1116"/>
                      <a:pt x="267" y="1075"/>
                      <a:pt x="247" y="1046"/>
                    </a:cubicBezTo>
                    <a:cubicBezTo>
                      <a:pt x="225" y="1017"/>
                      <a:pt x="202" y="992"/>
                      <a:pt x="185" y="978"/>
                    </a:cubicBezTo>
                    <a:cubicBezTo>
                      <a:pt x="177" y="973"/>
                      <a:pt x="147" y="962"/>
                      <a:pt x="147" y="962"/>
                    </a:cubicBezTo>
                    <a:cubicBezTo>
                      <a:pt x="129" y="935"/>
                      <a:pt x="102" y="931"/>
                      <a:pt x="73" y="918"/>
                    </a:cubicBezTo>
                    <a:cubicBezTo>
                      <a:pt x="73" y="918"/>
                      <a:pt x="33" y="896"/>
                      <a:pt x="27" y="894"/>
                    </a:cubicBezTo>
                    <a:cubicBezTo>
                      <a:pt x="23" y="893"/>
                      <a:pt x="7" y="884"/>
                      <a:pt x="7" y="884"/>
                    </a:cubicBezTo>
                    <a:cubicBezTo>
                      <a:pt x="0" y="877"/>
                      <a:pt x="6" y="832"/>
                      <a:pt x="5" y="822"/>
                    </a:cubicBezTo>
                    <a:cubicBezTo>
                      <a:pt x="1" y="808"/>
                      <a:pt x="33" y="759"/>
                      <a:pt x="55" y="708"/>
                    </a:cubicBezTo>
                    <a:cubicBezTo>
                      <a:pt x="78" y="656"/>
                      <a:pt x="109" y="589"/>
                      <a:pt x="143" y="512"/>
                    </a:cubicBezTo>
                    <a:cubicBezTo>
                      <a:pt x="179" y="432"/>
                      <a:pt x="219" y="314"/>
                      <a:pt x="261" y="244"/>
                    </a:cubicBezTo>
                    <a:cubicBezTo>
                      <a:pt x="290" y="180"/>
                      <a:pt x="293" y="153"/>
                      <a:pt x="315" y="128"/>
                    </a:cubicBezTo>
                    <a:cubicBezTo>
                      <a:pt x="337" y="103"/>
                      <a:pt x="364" y="105"/>
                      <a:pt x="393" y="92"/>
                    </a:cubicBezTo>
                    <a:cubicBezTo>
                      <a:pt x="422" y="79"/>
                      <a:pt x="456" y="65"/>
                      <a:pt x="487" y="52"/>
                    </a:cubicBezTo>
                    <a:cubicBezTo>
                      <a:pt x="516" y="42"/>
                      <a:pt x="541" y="20"/>
                      <a:pt x="577" y="12"/>
                    </a:cubicBezTo>
                    <a:cubicBezTo>
                      <a:pt x="613" y="4"/>
                      <a:pt x="662" y="0"/>
                      <a:pt x="701" y="4"/>
                    </a:cubicBezTo>
                    <a:cubicBezTo>
                      <a:pt x="737" y="28"/>
                      <a:pt x="767" y="26"/>
                      <a:pt x="809" y="34"/>
                    </a:cubicBezTo>
                    <a:cubicBezTo>
                      <a:pt x="846" y="52"/>
                      <a:pt x="811" y="39"/>
                      <a:pt x="839" y="46"/>
                    </a:cubicBezTo>
                    <a:cubicBezTo>
                      <a:pt x="859" y="59"/>
                      <a:pt x="923" y="62"/>
                      <a:pt x="941" y="80"/>
                    </a:cubicBezTo>
                    <a:cubicBezTo>
                      <a:pt x="968" y="107"/>
                      <a:pt x="975" y="154"/>
                      <a:pt x="997" y="210"/>
                    </a:cubicBezTo>
                    <a:cubicBezTo>
                      <a:pt x="1012" y="253"/>
                      <a:pt x="1048" y="344"/>
                      <a:pt x="1075" y="418"/>
                    </a:cubicBezTo>
                    <a:cubicBezTo>
                      <a:pt x="1092" y="475"/>
                      <a:pt x="1146" y="591"/>
                      <a:pt x="1171" y="640"/>
                    </a:cubicBezTo>
                    <a:cubicBezTo>
                      <a:pt x="1195" y="692"/>
                      <a:pt x="1202" y="701"/>
                      <a:pt x="1219" y="732"/>
                    </a:cubicBezTo>
                    <a:cubicBezTo>
                      <a:pt x="1236" y="763"/>
                      <a:pt x="1273" y="800"/>
                      <a:pt x="1271" y="828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43" name="Freeform 47"/>
              <p:cNvSpPr>
                <a:spLocks/>
              </p:cNvSpPr>
              <p:nvPr/>
            </p:nvSpPr>
            <p:spPr bwMode="auto">
              <a:xfrm>
                <a:off x="1479" y="2042"/>
                <a:ext cx="49" cy="98"/>
              </a:xfrm>
              <a:custGeom>
                <a:avLst/>
                <a:gdLst>
                  <a:gd name="T0" fmla="*/ 90 w 101"/>
                  <a:gd name="T1" fmla="*/ 195 h 203"/>
                  <a:gd name="T2" fmla="*/ 42 w 101"/>
                  <a:gd name="T3" fmla="*/ 192 h 203"/>
                  <a:gd name="T4" fmla="*/ 36 w 101"/>
                  <a:gd name="T5" fmla="*/ 132 h 203"/>
                  <a:gd name="T6" fmla="*/ 26 w 101"/>
                  <a:gd name="T7" fmla="*/ 90 h 203"/>
                  <a:gd name="T8" fmla="*/ 24 w 101"/>
                  <a:gd name="T9" fmla="*/ 55 h 203"/>
                  <a:gd name="T10" fmla="*/ 14 w 101"/>
                  <a:gd name="T11" fmla="*/ 54 h 203"/>
                  <a:gd name="T12" fmla="*/ 5 w 101"/>
                  <a:gd name="T13" fmla="*/ 16 h 203"/>
                  <a:gd name="T14" fmla="*/ 32 w 101"/>
                  <a:gd name="T15" fmla="*/ 13 h 203"/>
                  <a:gd name="T16" fmla="*/ 38 w 101"/>
                  <a:gd name="T17" fmla="*/ 4 h 203"/>
                  <a:gd name="T18" fmla="*/ 60 w 101"/>
                  <a:gd name="T19" fmla="*/ 6 h 203"/>
                  <a:gd name="T20" fmla="*/ 62 w 101"/>
                  <a:gd name="T21" fmla="*/ 31 h 203"/>
                  <a:gd name="T22" fmla="*/ 66 w 101"/>
                  <a:gd name="T23" fmla="*/ 33 h 203"/>
                  <a:gd name="T24" fmla="*/ 68 w 101"/>
                  <a:gd name="T25" fmla="*/ 70 h 203"/>
                  <a:gd name="T26" fmla="*/ 74 w 101"/>
                  <a:gd name="T27" fmla="*/ 69 h 203"/>
                  <a:gd name="T28" fmla="*/ 77 w 101"/>
                  <a:gd name="T29" fmla="*/ 73 h 203"/>
                  <a:gd name="T30" fmla="*/ 92 w 101"/>
                  <a:gd name="T31" fmla="*/ 120 h 203"/>
                  <a:gd name="T32" fmla="*/ 86 w 101"/>
                  <a:gd name="T33" fmla="*/ 135 h 203"/>
                  <a:gd name="T34" fmla="*/ 87 w 101"/>
                  <a:gd name="T35" fmla="*/ 171 h 203"/>
                  <a:gd name="T36" fmla="*/ 89 w 101"/>
                  <a:gd name="T37" fmla="*/ 166 h 203"/>
                  <a:gd name="T38" fmla="*/ 93 w 101"/>
                  <a:gd name="T39" fmla="*/ 175 h 203"/>
                  <a:gd name="T40" fmla="*/ 90 w 101"/>
                  <a:gd name="T41" fmla="*/ 195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1" h="203">
                    <a:moveTo>
                      <a:pt x="90" y="195"/>
                    </a:moveTo>
                    <a:cubicBezTo>
                      <a:pt x="74" y="194"/>
                      <a:pt x="54" y="203"/>
                      <a:pt x="42" y="192"/>
                    </a:cubicBezTo>
                    <a:cubicBezTo>
                      <a:pt x="34" y="185"/>
                      <a:pt x="56" y="135"/>
                      <a:pt x="36" y="132"/>
                    </a:cubicBezTo>
                    <a:cubicBezTo>
                      <a:pt x="35" y="120"/>
                      <a:pt x="39" y="97"/>
                      <a:pt x="26" y="90"/>
                    </a:cubicBezTo>
                    <a:cubicBezTo>
                      <a:pt x="25" y="78"/>
                      <a:pt x="28" y="66"/>
                      <a:pt x="24" y="55"/>
                    </a:cubicBezTo>
                    <a:cubicBezTo>
                      <a:pt x="23" y="52"/>
                      <a:pt x="15" y="57"/>
                      <a:pt x="14" y="54"/>
                    </a:cubicBezTo>
                    <a:cubicBezTo>
                      <a:pt x="0" y="12"/>
                      <a:pt x="26" y="22"/>
                      <a:pt x="5" y="16"/>
                    </a:cubicBezTo>
                    <a:cubicBezTo>
                      <a:pt x="14" y="15"/>
                      <a:pt x="24" y="16"/>
                      <a:pt x="32" y="13"/>
                    </a:cubicBezTo>
                    <a:cubicBezTo>
                      <a:pt x="35" y="12"/>
                      <a:pt x="35" y="6"/>
                      <a:pt x="38" y="4"/>
                    </a:cubicBezTo>
                    <a:cubicBezTo>
                      <a:pt x="45" y="5"/>
                      <a:pt x="55" y="0"/>
                      <a:pt x="60" y="6"/>
                    </a:cubicBezTo>
                    <a:cubicBezTo>
                      <a:pt x="66" y="12"/>
                      <a:pt x="60" y="23"/>
                      <a:pt x="62" y="31"/>
                    </a:cubicBezTo>
                    <a:cubicBezTo>
                      <a:pt x="62" y="32"/>
                      <a:pt x="65" y="32"/>
                      <a:pt x="66" y="33"/>
                    </a:cubicBezTo>
                    <a:cubicBezTo>
                      <a:pt x="67" y="45"/>
                      <a:pt x="65" y="58"/>
                      <a:pt x="68" y="70"/>
                    </a:cubicBezTo>
                    <a:cubicBezTo>
                      <a:pt x="68" y="72"/>
                      <a:pt x="72" y="68"/>
                      <a:pt x="74" y="69"/>
                    </a:cubicBezTo>
                    <a:cubicBezTo>
                      <a:pt x="76" y="70"/>
                      <a:pt x="76" y="72"/>
                      <a:pt x="77" y="73"/>
                    </a:cubicBezTo>
                    <a:cubicBezTo>
                      <a:pt x="81" y="95"/>
                      <a:pt x="73" y="109"/>
                      <a:pt x="92" y="120"/>
                    </a:cubicBezTo>
                    <a:cubicBezTo>
                      <a:pt x="93" y="128"/>
                      <a:pt x="93" y="130"/>
                      <a:pt x="86" y="135"/>
                    </a:cubicBezTo>
                    <a:cubicBezTo>
                      <a:pt x="86" y="147"/>
                      <a:pt x="86" y="159"/>
                      <a:pt x="87" y="171"/>
                    </a:cubicBezTo>
                    <a:cubicBezTo>
                      <a:pt x="87" y="173"/>
                      <a:pt x="87" y="166"/>
                      <a:pt x="89" y="166"/>
                    </a:cubicBezTo>
                    <a:cubicBezTo>
                      <a:pt x="92" y="166"/>
                      <a:pt x="91" y="172"/>
                      <a:pt x="93" y="175"/>
                    </a:cubicBezTo>
                    <a:cubicBezTo>
                      <a:pt x="94" y="185"/>
                      <a:pt x="101" y="195"/>
                      <a:pt x="90" y="195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44" name="Freeform 48"/>
              <p:cNvSpPr>
                <a:spLocks/>
              </p:cNvSpPr>
              <p:nvPr/>
            </p:nvSpPr>
            <p:spPr bwMode="auto">
              <a:xfrm>
                <a:off x="1546" y="2016"/>
                <a:ext cx="37" cy="63"/>
              </a:xfrm>
              <a:custGeom>
                <a:avLst/>
                <a:gdLst>
                  <a:gd name="T0" fmla="*/ 75 w 75"/>
                  <a:gd name="T1" fmla="*/ 123 h 130"/>
                  <a:gd name="T2" fmla="*/ 70 w 75"/>
                  <a:gd name="T3" fmla="*/ 102 h 130"/>
                  <a:gd name="T4" fmla="*/ 61 w 75"/>
                  <a:gd name="T5" fmla="*/ 90 h 130"/>
                  <a:gd name="T6" fmla="*/ 60 w 75"/>
                  <a:gd name="T7" fmla="*/ 43 h 130"/>
                  <a:gd name="T8" fmla="*/ 24 w 75"/>
                  <a:gd name="T9" fmla="*/ 13 h 130"/>
                  <a:gd name="T10" fmla="*/ 12 w 75"/>
                  <a:gd name="T11" fmla="*/ 61 h 130"/>
                  <a:gd name="T12" fmla="*/ 16 w 75"/>
                  <a:gd name="T13" fmla="*/ 63 h 130"/>
                  <a:gd name="T14" fmla="*/ 24 w 75"/>
                  <a:gd name="T15" fmla="*/ 100 h 130"/>
                  <a:gd name="T16" fmla="*/ 30 w 75"/>
                  <a:gd name="T17" fmla="*/ 130 h 130"/>
                  <a:gd name="T18" fmla="*/ 75 w 75"/>
                  <a:gd name="T19" fmla="*/ 123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130">
                    <a:moveTo>
                      <a:pt x="75" y="123"/>
                    </a:moveTo>
                    <a:cubicBezTo>
                      <a:pt x="68" y="120"/>
                      <a:pt x="71" y="111"/>
                      <a:pt x="70" y="102"/>
                    </a:cubicBezTo>
                    <a:cubicBezTo>
                      <a:pt x="68" y="74"/>
                      <a:pt x="73" y="85"/>
                      <a:pt x="61" y="90"/>
                    </a:cubicBezTo>
                    <a:cubicBezTo>
                      <a:pt x="62" y="72"/>
                      <a:pt x="63" y="60"/>
                      <a:pt x="60" y="43"/>
                    </a:cubicBezTo>
                    <a:cubicBezTo>
                      <a:pt x="57" y="3"/>
                      <a:pt x="62" y="12"/>
                      <a:pt x="24" y="13"/>
                    </a:cubicBezTo>
                    <a:cubicBezTo>
                      <a:pt x="0" y="27"/>
                      <a:pt x="4" y="0"/>
                      <a:pt x="12" y="61"/>
                    </a:cubicBezTo>
                    <a:cubicBezTo>
                      <a:pt x="12" y="62"/>
                      <a:pt x="15" y="62"/>
                      <a:pt x="16" y="63"/>
                    </a:cubicBezTo>
                    <a:cubicBezTo>
                      <a:pt x="16" y="73"/>
                      <a:pt x="9" y="98"/>
                      <a:pt x="24" y="100"/>
                    </a:cubicBezTo>
                    <a:cubicBezTo>
                      <a:pt x="29" y="109"/>
                      <a:pt x="29" y="120"/>
                      <a:pt x="30" y="130"/>
                    </a:cubicBezTo>
                    <a:cubicBezTo>
                      <a:pt x="48" y="121"/>
                      <a:pt x="48" y="123"/>
                      <a:pt x="75" y="123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45" name="Freeform 49"/>
              <p:cNvSpPr>
                <a:spLocks/>
              </p:cNvSpPr>
              <p:nvPr/>
            </p:nvSpPr>
            <p:spPr bwMode="auto">
              <a:xfrm>
                <a:off x="1620" y="2028"/>
                <a:ext cx="32" cy="58"/>
              </a:xfrm>
              <a:custGeom>
                <a:avLst/>
                <a:gdLst>
                  <a:gd name="T0" fmla="*/ 51 w 64"/>
                  <a:gd name="T1" fmla="*/ 17 h 121"/>
                  <a:gd name="T2" fmla="*/ 43 w 64"/>
                  <a:gd name="T3" fmla="*/ 30 h 121"/>
                  <a:gd name="T4" fmla="*/ 48 w 64"/>
                  <a:gd name="T5" fmla="*/ 65 h 121"/>
                  <a:gd name="T6" fmla="*/ 34 w 64"/>
                  <a:gd name="T7" fmla="*/ 116 h 121"/>
                  <a:gd name="T8" fmla="*/ 3 w 64"/>
                  <a:gd name="T9" fmla="*/ 105 h 121"/>
                  <a:gd name="T10" fmla="*/ 4 w 64"/>
                  <a:gd name="T11" fmla="*/ 39 h 121"/>
                  <a:gd name="T12" fmla="*/ 6 w 64"/>
                  <a:gd name="T13" fmla="*/ 5 h 121"/>
                  <a:gd name="T14" fmla="*/ 24 w 64"/>
                  <a:gd name="T15" fmla="*/ 6 h 121"/>
                  <a:gd name="T16" fmla="*/ 51 w 64"/>
                  <a:gd name="T17" fmla="*/ 17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121">
                    <a:moveTo>
                      <a:pt x="51" y="17"/>
                    </a:moveTo>
                    <a:cubicBezTo>
                      <a:pt x="49" y="23"/>
                      <a:pt x="46" y="24"/>
                      <a:pt x="43" y="30"/>
                    </a:cubicBezTo>
                    <a:cubicBezTo>
                      <a:pt x="42" y="45"/>
                      <a:pt x="43" y="51"/>
                      <a:pt x="48" y="65"/>
                    </a:cubicBezTo>
                    <a:cubicBezTo>
                      <a:pt x="40" y="90"/>
                      <a:pt x="64" y="121"/>
                      <a:pt x="34" y="116"/>
                    </a:cubicBezTo>
                    <a:cubicBezTo>
                      <a:pt x="24" y="108"/>
                      <a:pt x="15" y="107"/>
                      <a:pt x="3" y="105"/>
                    </a:cubicBezTo>
                    <a:cubicBezTo>
                      <a:pt x="3" y="83"/>
                      <a:pt x="3" y="61"/>
                      <a:pt x="4" y="39"/>
                    </a:cubicBezTo>
                    <a:cubicBezTo>
                      <a:pt x="4" y="28"/>
                      <a:pt x="0" y="15"/>
                      <a:pt x="6" y="5"/>
                    </a:cubicBezTo>
                    <a:cubicBezTo>
                      <a:pt x="9" y="0"/>
                      <a:pt x="18" y="6"/>
                      <a:pt x="24" y="6"/>
                    </a:cubicBezTo>
                    <a:cubicBezTo>
                      <a:pt x="34" y="11"/>
                      <a:pt x="41" y="13"/>
                      <a:pt x="51" y="17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46" name="Freeform 50"/>
              <p:cNvSpPr>
                <a:spLocks/>
              </p:cNvSpPr>
              <p:nvPr/>
            </p:nvSpPr>
            <p:spPr bwMode="auto">
              <a:xfrm>
                <a:off x="1672" y="2047"/>
                <a:ext cx="42" cy="95"/>
              </a:xfrm>
              <a:custGeom>
                <a:avLst/>
                <a:gdLst>
                  <a:gd name="T0" fmla="*/ 84 w 84"/>
                  <a:gd name="T1" fmla="*/ 19 h 196"/>
                  <a:gd name="T2" fmla="*/ 75 w 84"/>
                  <a:gd name="T3" fmla="*/ 52 h 196"/>
                  <a:gd name="T4" fmla="*/ 66 w 84"/>
                  <a:gd name="T5" fmla="*/ 103 h 196"/>
                  <a:gd name="T6" fmla="*/ 57 w 84"/>
                  <a:gd name="T7" fmla="*/ 140 h 196"/>
                  <a:gd name="T8" fmla="*/ 45 w 84"/>
                  <a:gd name="T9" fmla="*/ 182 h 196"/>
                  <a:gd name="T10" fmla="*/ 0 w 84"/>
                  <a:gd name="T11" fmla="*/ 178 h 196"/>
                  <a:gd name="T12" fmla="*/ 11 w 84"/>
                  <a:gd name="T13" fmla="*/ 157 h 196"/>
                  <a:gd name="T14" fmla="*/ 20 w 84"/>
                  <a:gd name="T15" fmla="*/ 113 h 196"/>
                  <a:gd name="T16" fmla="*/ 21 w 84"/>
                  <a:gd name="T17" fmla="*/ 97 h 196"/>
                  <a:gd name="T18" fmla="*/ 23 w 84"/>
                  <a:gd name="T19" fmla="*/ 2 h 196"/>
                  <a:gd name="T20" fmla="*/ 65 w 84"/>
                  <a:gd name="T21" fmla="*/ 4 h 196"/>
                  <a:gd name="T22" fmla="*/ 66 w 84"/>
                  <a:gd name="T23" fmla="*/ 14 h 196"/>
                  <a:gd name="T24" fmla="*/ 78 w 84"/>
                  <a:gd name="T25" fmla="*/ 16 h 196"/>
                  <a:gd name="T26" fmla="*/ 84 w 84"/>
                  <a:gd name="T27" fmla="*/ 19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4" h="196">
                    <a:moveTo>
                      <a:pt x="84" y="19"/>
                    </a:moveTo>
                    <a:cubicBezTo>
                      <a:pt x="77" y="28"/>
                      <a:pt x="79" y="41"/>
                      <a:pt x="75" y="52"/>
                    </a:cubicBezTo>
                    <a:cubicBezTo>
                      <a:pt x="73" y="69"/>
                      <a:pt x="75" y="88"/>
                      <a:pt x="66" y="103"/>
                    </a:cubicBezTo>
                    <a:cubicBezTo>
                      <a:pt x="65" y="114"/>
                      <a:pt x="64" y="131"/>
                      <a:pt x="57" y="140"/>
                    </a:cubicBezTo>
                    <a:cubicBezTo>
                      <a:pt x="56" y="196"/>
                      <a:pt x="66" y="169"/>
                      <a:pt x="45" y="182"/>
                    </a:cubicBezTo>
                    <a:cubicBezTo>
                      <a:pt x="25" y="181"/>
                      <a:pt x="18" y="179"/>
                      <a:pt x="0" y="178"/>
                    </a:cubicBezTo>
                    <a:cubicBezTo>
                      <a:pt x="2" y="169"/>
                      <a:pt x="7" y="165"/>
                      <a:pt x="11" y="157"/>
                    </a:cubicBezTo>
                    <a:cubicBezTo>
                      <a:pt x="11" y="147"/>
                      <a:pt x="8" y="120"/>
                      <a:pt x="20" y="113"/>
                    </a:cubicBezTo>
                    <a:cubicBezTo>
                      <a:pt x="26" y="105"/>
                      <a:pt x="21" y="114"/>
                      <a:pt x="21" y="97"/>
                    </a:cubicBezTo>
                    <a:cubicBezTo>
                      <a:pt x="21" y="65"/>
                      <a:pt x="22" y="34"/>
                      <a:pt x="23" y="2"/>
                    </a:cubicBezTo>
                    <a:cubicBezTo>
                      <a:pt x="37" y="3"/>
                      <a:pt x="51" y="0"/>
                      <a:pt x="65" y="4"/>
                    </a:cubicBezTo>
                    <a:cubicBezTo>
                      <a:pt x="68" y="5"/>
                      <a:pt x="64" y="12"/>
                      <a:pt x="66" y="14"/>
                    </a:cubicBezTo>
                    <a:cubicBezTo>
                      <a:pt x="69" y="17"/>
                      <a:pt x="74" y="15"/>
                      <a:pt x="78" y="16"/>
                    </a:cubicBezTo>
                    <a:cubicBezTo>
                      <a:pt x="81" y="21"/>
                      <a:pt x="79" y="20"/>
                      <a:pt x="84" y="19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47" name="Freeform 51"/>
              <p:cNvSpPr>
                <a:spLocks/>
              </p:cNvSpPr>
              <p:nvPr/>
            </p:nvSpPr>
            <p:spPr bwMode="auto">
              <a:xfrm>
                <a:off x="1700" y="2077"/>
                <a:ext cx="27" cy="91"/>
              </a:xfrm>
              <a:custGeom>
                <a:avLst/>
                <a:gdLst>
                  <a:gd name="T0" fmla="*/ 54 w 56"/>
                  <a:gd name="T1" fmla="*/ 2 h 188"/>
                  <a:gd name="T2" fmla="*/ 46 w 56"/>
                  <a:gd name="T3" fmla="*/ 21 h 188"/>
                  <a:gd name="T4" fmla="*/ 39 w 56"/>
                  <a:gd name="T5" fmla="*/ 78 h 188"/>
                  <a:gd name="T6" fmla="*/ 33 w 56"/>
                  <a:gd name="T7" fmla="*/ 98 h 188"/>
                  <a:gd name="T8" fmla="*/ 25 w 56"/>
                  <a:gd name="T9" fmla="*/ 117 h 188"/>
                  <a:gd name="T10" fmla="*/ 16 w 56"/>
                  <a:gd name="T11" fmla="*/ 188 h 188"/>
                  <a:gd name="T12" fmla="*/ 19 w 56"/>
                  <a:gd name="T13" fmla="*/ 131 h 188"/>
                  <a:gd name="T14" fmla="*/ 13 w 56"/>
                  <a:gd name="T15" fmla="*/ 117 h 188"/>
                  <a:gd name="T16" fmla="*/ 24 w 56"/>
                  <a:gd name="T17" fmla="*/ 84 h 188"/>
                  <a:gd name="T18" fmla="*/ 34 w 56"/>
                  <a:gd name="T19" fmla="*/ 47 h 188"/>
                  <a:gd name="T20" fmla="*/ 43 w 56"/>
                  <a:gd name="T21" fmla="*/ 20 h 188"/>
                  <a:gd name="T22" fmla="*/ 51 w 56"/>
                  <a:gd name="T23" fmla="*/ 0 h 188"/>
                  <a:gd name="T24" fmla="*/ 54 w 56"/>
                  <a:gd name="T25" fmla="*/ 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" h="188">
                    <a:moveTo>
                      <a:pt x="54" y="2"/>
                    </a:moveTo>
                    <a:cubicBezTo>
                      <a:pt x="50" y="10"/>
                      <a:pt x="56" y="19"/>
                      <a:pt x="46" y="21"/>
                    </a:cubicBezTo>
                    <a:cubicBezTo>
                      <a:pt x="44" y="40"/>
                      <a:pt x="41" y="59"/>
                      <a:pt x="39" y="78"/>
                    </a:cubicBezTo>
                    <a:cubicBezTo>
                      <a:pt x="37" y="97"/>
                      <a:pt x="42" y="93"/>
                      <a:pt x="33" y="98"/>
                    </a:cubicBezTo>
                    <a:cubicBezTo>
                      <a:pt x="29" y="104"/>
                      <a:pt x="28" y="111"/>
                      <a:pt x="25" y="117"/>
                    </a:cubicBezTo>
                    <a:cubicBezTo>
                      <a:pt x="27" y="162"/>
                      <a:pt x="26" y="157"/>
                      <a:pt x="16" y="188"/>
                    </a:cubicBezTo>
                    <a:cubicBezTo>
                      <a:pt x="0" y="176"/>
                      <a:pt x="6" y="144"/>
                      <a:pt x="19" y="131"/>
                    </a:cubicBezTo>
                    <a:cubicBezTo>
                      <a:pt x="22" y="124"/>
                      <a:pt x="24" y="110"/>
                      <a:pt x="13" y="117"/>
                    </a:cubicBezTo>
                    <a:cubicBezTo>
                      <a:pt x="15" y="105"/>
                      <a:pt x="16" y="93"/>
                      <a:pt x="24" y="84"/>
                    </a:cubicBezTo>
                    <a:cubicBezTo>
                      <a:pt x="26" y="72"/>
                      <a:pt x="27" y="56"/>
                      <a:pt x="34" y="47"/>
                    </a:cubicBezTo>
                    <a:cubicBezTo>
                      <a:pt x="31" y="33"/>
                      <a:pt x="27" y="22"/>
                      <a:pt x="43" y="20"/>
                    </a:cubicBezTo>
                    <a:cubicBezTo>
                      <a:pt x="45" y="10"/>
                      <a:pt x="43" y="5"/>
                      <a:pt x="51" y="0"/>
                    </a:cubicBezTo>
                    <a:cubicBezTo>
                      <a:pt x="55" y="2"/>
                      <a:pt x="56" y="2"/>
                      <a:pt x="54" y="2"/>
                    </a:cubicBezTo>
                    <a:close/>
                  </a:path>
                </a:pathLst>
              </a:custGeom>
              <a:solidFill>
                <a:srgbClr val="0000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48" name="Freeform 52"/>
              <p:cNvSpPr>
                <a:spLocks/>
              </p:cNvSpPr>
              <p:nvPr/>
            </p:nvSpPr>
            <p:spPr bwMode="auto">
              <a:xfrm>
                <a:off x="1425" y="2068"/>
                <a:ext cx="41" cy="74"/>
              </a:xfrm>
              <a:custGeom>
                <a:avLst/>
                <a:gdLst>
                  <a:gd name="T0" fmla="*/ 51 w 83"/>
                  <a:gd name="T1" fmla="*/ 1 h 154"/>
                  <a:gd name="T2" fmla="*/ 52 w 83"/>
                  <a:gd name="T3" fmla="*/ 41 h 154"/>
                  <a:gd name="T4" fmla="*/ 54 w 83"/>
                  <a:gd name="T5" fmla="*/ 37 h 154"/>
                  <a:gd name="T6" fmla="*/ 60 w 83"/>
                  <a:gd name="T7" fmla="*/ 38 h 154"/>
                  <a:gd name="T8" fmla="*/ 75 w 83"/>
                  <a:gd name="T9" fmla="*/ 80 h 154"/>
                  <a:gd name="T10" fmla="*/ 78 w 83"/>
                  <a:gd name="T11" fmla="*/ 151 h 154"/>
                  <a:gd name="T12" fmla="*/ 40 w 83"/>
                  <a:gd name="T13" fmla="*/ 148 h 154"/>
                  <a:gd name="T14" fmla="*/ 30 w 83"/>
                  <a:gd name="T15" fmla="*/ 121 h 154"/>
                  <a:gd name="T16" fmla="*/ 22 w 83"/>
                  <a:gd name="T17" fmla="*/ 83 h 154"/>
                  <a:gd name="T18" fmla="*/ 12 w 83"/>
                  <a:gd name="T19" fmla="*/ 49 h 154"/>
                  <a:gd name="T20" fmla="*/ 0 w 83"/>
                  <a:gd name="T21" fmla="*/ 16 h 154"/>
                  <a:gd name="T22" fmla="*/ 28 w 83"/>
                  <a:gd name="T23" fmla="*/ 8 h 154"/>
                  <a:gd name="T24" fmla="*/ 37 w 83"/>
                  <a:gd name="T25" fmla="*/ 1 h 154"/>
                  <a:gd name="T26" fmla="*/ 48 w 83"/>
                  <a:gd name="T27" fmla="*/ 2 h 154"/>
                  <a:gd name="T28" fmla="*/ 51 w 83"/>
                  <a:gd name="T29" fmla="*/ 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3" h="154">
                    <a:moveTo>
                      <a:pt x="51" y="1"/>
                    </a:moveTo>
                    <a:cubicBezTo>
                      <a:pt x="51" y="14"/>
                      <a:pt x="51" y="28"/>
                      <a:pt x="52" y="41"/>
                    </a:cubicBezTo>
                    <a:cubicBezTo>
                      <a:pt x="52" y="42"/>
                      <a:pt x="53" y="38"/>
                      <a:pt x="54" y="37"/>
                    </a:cubicBezTo>
                    <a:cubicBezTo>
                      <a:pt x="56" y="36"/>
                      <a:pt x="58" y="38"/>
                      <a:pt x="60" y="38"/>
                    </a:cubicBezTo>
                    <a:cubicBezTo>
                      <a:pt x="61" y="91"/>
                      <a:pt x="49" y="77"/>
                      <a:pt x="75" y="80"/>
                    </a:cubicBezTo>
                    <a:cubicBezTo>
                      <a:pt x="76" y="126"/>
                      <a:pt x="83" y="120"/>
                      <a:pt x="78" y="151"/>
                    </a:cubicBezTo>
                    <a:cubicBezTo>
                      <a:pt x="65" y="150"/>
                      <a:pt x="51" y="154"/>
                      <a:pt x="40" y="148"/>
                    </a:cubicBezTo>
                    <a:cubicBezTo>
                      <a:pt x="32" y="143"/>
                      <a:pt x="38" y="127"/>
                      <a:pt x="30" y="121"/>
                    </a:cubicBezTo>
                    <a:cubicBezTo>
                      <a:pt x="27" y="108"/>
                      <a:pt x="28" y="95"/>
                      <a:pt x="22" y="83"/>
                    </a:cubicBezTo>
                    <a:cubicBezTo>
                      <a:pt x="20" y="69"/>
                      <a:pt x="27" y="55"/>
                      <a:pt x="12" y="49"/>
                    </a:cubicBezTo>
                    <a:cubicBezTo>
                      <a:pt x="10" y="36"/>
                      <a:pt x="17" y="19"/>
                      <a:pt x="0" y="16"/>
                    </a:cubicBezTo>
                    <a:cubicBezTo>
                      <a:pt x="2" y="6"/>
                      <a:pt x="28" y="8"/>
                      <a:pt x="28" y="8"/>
                    </a:cubicBezTo>
                    <a:cubicBezTo>
                      <a:pt x="31" y="6"/>
                      <a:pt x="33" y="2"/>
                      <a:pt x="37" y="1"/>
                    </a:cubicBezTo>
                    <a:cubicBezTo>
                      <a:pt x="41" y="0"/>
                      <a:pt x="44" y="2"/>
                      <a:pt x="48" y="2"/>
                    </a:cubicBezTo>
                    <a:cubicBezTo>
                      <a:pt x="49" y="2"/>
                      <a:pt x="50" y="1"/>
                      <a:pt x="51" y="1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49" name="Freeform 53"/>
              <p:cNvSpPr>
                <a:spLocks/>
              </p:cNvSpPr>
              <p:nvPr/>
            </p:nvSpPr>
            <p:spPr bwMode="auto">
              <a:xfrm>
                <a:off x="1417" y="2085"/>
                <a:ext cx="28" cy="97"/>
              </a:xfrm>
              <a:custGeom>
                <a:avLst/>
                <a:gdLst>
                  <a:gd name="T0" fmla="*/ 38 w 56"/>
                  <a:gd name="T1" fmla="*/ 128 h 203"/>
                  <a:gd name="T2" fmla="*/ 37 w 56"/>
                  <a:gd name="T3" fmla="*/ 153 h 203"/>
                  <a:gd name="T4" fmla="*/ 44 w 56"/>
                  <a:gd name="T5" fmla="*/ 188 h 203"/>
                  <a:gd name="T6" fmla="*/ 56 w 56"/>
                  <a:gd name="T7" fmla="*/ 198 h 203"/>
                  <a:gd name="T8" fmla="*/ 32 w 56"/>
                  <a:gd name="T9" fmla="*/ 192 h 203"/>
                  <a:gd name="T10" fmla="*/ 28 w 56"/>
                  <a:gd name="T11" fmla="*/ 126 h 203"/>
                  <a:gd name="T12" fmla="*/ 13 w 56"/>
                  <a:gd name="T13" fmla="*/ 87 h 203"/>
                  <a:gd name="T14" fmla="*/ 5 w 56"/>
                  <a:gd name="T15" fmla="*/ 47 h 203"/>
                  <a:gd name="T16" fmla="*/ 7 w 56"/>
                  <a:gd name="T17" fmla="*/ 21 h 203"/>
                  <a:gd name="T18" fmla="*/ 16 w 56"/>
                  <a:gd name="T19" fmla="*/ 39 h 203"/>
                  <a:gd name="T20" fmla="*/ 29 w 56"/>
                  <a:gd name="T21" fmla="*/ 87 h 203"/>
                  <a:gd name="T22" fmla="*/ 38 w 56"/>
                  <a:gd name="T23" fmla="*/ 128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203">
                    <a:moveTo>
                      <a:pt x="38" y="128"/>
                    </a:moveTo>
                    <a:cubicBezTo>
                      <a:pt x="30" y="134"/>
                      <a:pt x="33" y="144"/>
                      <a:pt x="37" y="153"/>
                    </a:cubicBezTo>
                    <a:cubicBezTo>
                      <a:pt x="32" y="166"/>
                      <a:pt x="29" y="184"/>
                      <a:pt x="44" y="188"/>
                    </a:cubicBezTo>
                    <a:cubicBezTo>
                      <a:pt x="47" y="194"/>
                      <a:pt x="52" y="192"/>
                      <a:pt x="56" y="198"/>
                    </a:cubicBezTo>
                    <a:cubicBezTo>
                      <a:pt x="46" y="203"/>
                      <a:pt x="36" y="203"/>
                      <a:pt x="32" y="192"/>
                    </a:cubicBezTo>
                    <a:cubicBezTo>
                      <a:pt x="29" y="170"/>
                      <a:pt x="32" y="148"/>
                      <a:pt x="28" y="126"/>
                    </a:cubicBezTo>
                    <a:cubicBezTo>
                      <a:pt x="6" y="133"/>
                      <a:pt x="33" y="96"/>
                      <a:pt x="13" y="87"/>
                    </a:cubicBezTo>
                    <a:cubicBezTo>
                      <a:pt x="6" y="73"/>
                      <a:pt x="23" y="51"/>
                      <a:pt x="5" y="47"/>
                    </a:cubicBezTo>
                    <a:cubicBezTo>
                      <a:pt x="4" y="40"/>
                      <a:pt x="0" y="0"/>
                      <a:pt x="7" y="21"/>
                    </a:cubicBezTo>
                    <a:cubicBezTo>
                      <a:pt x="8" y="31"/>
                      <a:pt x="6" y="37"/>
                      <a:pt x="16" y="39"/>
                    </a:cubicBezTo>
                    <a:cubicBezTo>
                      <a:pt x="25" y="55"/>
                      <a:pt x="8" y="84"/>
                      <a:pt x="29" y="87"/>
                    </a:cubicBezTo>
                    <a:cubicBezTo>
                      <a:pt x="32" y="139"/>
                      <a:pt x="28" y="107"/>
                      <a:pt x="38" y="128"/>
                    </a:cubicBezTo>
                    <a:close/>
                  </a:path>
                </a:pathLst>
              </a:custGeom>
              <a:solidFill>
                <a:srgbClr val="0000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50" name="Freeform 54"/>
              <p:cNvSpPr>
                <a:spLocks/>
              </p:cNvSpPr>
              <p:nvPr/>
            </p:nvSpPr>
            <p:spPr bwMode="auto">
              <a:xfrm>
                <a:off x="1431" y="2075"/>
                <a:ext cx="279" cy="105"/>
              </a:xfrm>
              <a:custGeom>
                <a:avLst/>
                <a:gdLst>
                  <a:gd name="T0" fmla="*/ 565 w 565"/>
                  <a:gd name="T1" fmla="*/ 139 h 217"/>
                  <a:gd name="T2" fmla="*/ 557 w 565"/>
                  <a:gd name="T3" fmla="*/ 185 h 217"/>
                  <a:gd name="T4" fmla="*/ 495 w 565"/>
                  <a:gd name="T5" fmla="*/ 183 h 217"/>
                  <a:gd name="T6" fmla="*/ 483 w 565"/>
                  <a:gd name="T7" fmla="*/ 179 h 217"/>
                  <a:gd name="T8" fmla="*/ 253 w 565"/>
                  <a:gd name="T9" fmla="*/ 185 h 217"/>
                  <a:gd name="T10" fmla="*/ 135 w 565"/>
                  <a:gd name="T11" fmla="*/ 193 h 217"/>
                  <a:gd name="T12" fmla="*/ 89 w 565"/>
                  <a:gd name="T13" fmla="*/ 197 h 217"/>
                  <a:gd name="T14" fmla="*/ 79 w 565"/>
                  <a:gd name="T15" fmla="*/ 207 h 217"/>
                  <a:gd name="T16" fmla="*/ 9 w 565"/>
                  <a:gd name="T17" fmla="*/ 203 h 217"/>
                  <a:gd name="T18" fmla="*/ 3 w 565"/>
                  <a:gd name="T19" fmla="*/ 175 h 217"/>
                  <a:gd name="T20" fmla="*/ 67 w 565"/>
                  <a:gd name="T21" fmla="*/ 143 h 217"/>
                  <a:gd name="T22" fmla="*/ 163 w 565"/>
                  <a:gd name="T23" fmla="*/ 129 h 217"/>
                  <a:gd name="T24" fmla="*/ 245 w 565"/>
                  <a:gd name="T25" fmla="*/ 131 h 217"/>
                  <a:gd name="T26" fmla="*/ 271 w 565"/>
                  <a:gd name="T27" fmla="*/ 127 h 217"/>
                  <a:gd name="T28" fmla="*/ 273 w 565"/>
                  <a:gd name="T29" fmla="*/ 103 h 217"/>
                  <a:gd name="T30" fmla="*/ 253 w 565"/>
                  <a:gd name="T31" fmla="*/ 91 h 217"/>
                  <a:gd name="T32" fmla="*/ 223 w 565"/>
                  <a:gd name="T33" fmla="*/ 85 h 217"/>
                  <a:gd name="T34" fmla="*/ 195 w 565"/>
                  <a:gd name="T35" fmla="*/ 71 h 217"/>
                  <a:gd name="T36" fmla="*/ 193 w 565"/>
                  <a:gd name="T37" fmla="*/ 43 h 217"/>
                  <a:gd name="T38" fmla="*/ 233 w 565"/>
                  <a:gd name="T39" fmla="*/ 19 h 217"/>
                  <a:gd name="T40" fmla="*/ 251 w 565"/>
                  <a:gd name="T41" fmla="*/ 11 h 217"/>
                  <a:gd name="T42" fmla="*/ 273 w 565"/>
                  <a:gd name="T43" fmla="*/ 5 h 217"/>
                  <a:gd name="T44" fmla="*/ 317 w 565"/>
                  <a:gd name="T45" fmla="*/ 1 h 217"/>
                  <a:gd name="T46" fmla="*/ 401 w 565"/>
                  <a:gd name="T47" fmla="*/ 13 h 217"/>
                  <a:gd name="T48" fmla="*/ 439 w 565"/>
                  <a:gd name="T49" fmla="*/ 25 h 217"/>
                  <a:gd name="T50" fmla="*/ 359 w 565"/>
                  <a:gd name="T51" fmla="*/ 103 h 217"/>
                  <a:gd name="T52" fmla="*/ 353 w 565"/>
                  <a:gd name="T53" fmla="*/ 119 h 217"/>
                  <a:gd name="T54" fmla="*/ 437 w 565"/>
                  <a:gd name="T55" fmla="*/ 121 h 217"/>
                  <a:gd name="T56" fmla="*/ 543 w 565"/>
                  <a:gd name="T57" fmla="*/ 127 h 217"/>
                  <a:gd name="T58" fmla="*/ 561 w 565"/>
                  <a:gd name="T59" fmla="*/ 133 h 217"/>
                  <a:gd name="T60" fmla="*/ 565 w 565"/>
                  <a:gd name="T61" fmla="*/ 13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65" h="217">
                    <a:moveTo>
                      <a:pt x="565" y="139"/>
                    </a:moveTo>
                    <a:cubicBezTo>
                      <a:pt x="559" y="165"/>
                      <a:pt x="562" y="150"/>
                      <a:pt x="557" y="185"/>
                    </a:cubicBezTo>
                    <a:cubicBezTo>
                      <a:pt x="536" y="184"/>
                      <a:pt x="516" y="185"/>
                      <a:pt x="495" y="183"/>
                    </a:cubicBezTo>
                    <a:cubicBezTo>
                      <a:pt x="491" y="183"/>
                      <a:pt x="483" y="179"/>
                      <a:pt x="483" y="179"/>
                    </a:cubicBezTo>
                    <a:cubicBezTo>
                      <a:pt x="444" y="179"/>
                      <a:pt x="314" y="183"/>
                      <a:pt x="253" y="185"/>
                    </a:cubicBezTo>
                    <a:cubicBezTo>
                      <a:pt x="195" y="187"/>
                      <a:pt x="162" y="191"/>
                      <a:pt x="135" y="193"/>
                    </a:cubicBezTo>
                    <a:cubicBezTo>
                      <a:pt x="69" y="195"/>
                      <a:pt x="98" y="195"/>
                      <a:pt x="89" y="197"/>
                    </a:cubicBezTo>
                    <a:cubicBezTo>
                      <a:pt x="80" y="199"/>
                      <a:pt x="92" y="206"/>
                      <a:pt x="79" y="207"/>
                    </a:cubicBezTo>
                    <a:cubicBezTo>
                      <a:pt x="55" y="202"/>
                      <a:pt x="29" y="217"/>
                      <a:pt x="9" y="203"/>
                    </a:cubicBezTo>
                    <a:cubicBezTo>
                      <a:pt x="8" y="193"/>
                      <a:pt x="4" y="185"/>
                      <a:pt x="3" y="175"/>
                    </a:cubicBezTo>
                    <a:cubicBezTo>
                      <a:pt x="0" y="137"/>
                      <a:pt x="41" y="147"/>
                      <a:pt x="67" y="143"/>
                    </a:cubicBezTo>
                    <a:cubicBezTo>
                      <a:pt x="98" y="133"/>
                      <a:pt x="130" y="132"/>
                      <a:pt x="163" y="129"/>
                    </a:cubicBezTo>
                    <a:cubicBezTo>
                      <a:pt x="190" y="130"/>
                      <a:pt x="218" y="131"/>
                      <a:pt x="245" y="131"/>
                    </a:cubicBezTo>
                    <a:cubicBezTo>
                      <a:pt x="255" y="131"/>
                      <a:pt x="265" y="135"/>
                      <a:pt x="271" y="127"/>
                    </a:cubicBezTo>
                    <a:cubicBezTo>
                      <a:pt x="277" y="122"/>
                      <a:pt x="276" y="109"/>
                      <a:pt x="273" y="103"/>
                    </a:cubicBezTo>
                    <a:cubicBezTo>
                      <a:pt x="270" y="97"/>
                      <a:pt x="261" y="94"/>
                      <a:pt x="253" y="91"/>
                    </a:cubicBezTo>
                    <a:cubicBezTo>
                      <a:pt x="239" y="86"/>
                      <a:pt x="249" y="89"/>
                      <a:pt x="223" y="85"/>
                    </a:cubicBezTo>
                    <a:cubicBezTo>
                      <a:pt x="215" y="81"/>
                      <a:pt x="200" y="78"/>
                      <a:pt x="195" y="71"/>
                    </a:cubicBezTo>
                    <a:cubicBezTo>
                      <a:pt x="190" y="64"/>
                      <a:pt x="187" y="52"/>
                      <a:pt x="193" y="43"/>
                    </a:cubicBezTo>
                    <a:cubicBezTo>
                      <a:pt x="199" y="24"/>
                      <a:pt x="217" y="30"/>
                      <a:pt x="233" y="19"/>
                    </a:cubicBezTo>
                    <a:cubicBezTo>
                      <a:pt x="238" y="15"/>
                      <a:pt x="251" y="11"/>
                      <a:pt x="251" y="11"/>
                    </a:cubicBezTo>
                    <a:cubicBezTo>
                      <a:pt x="256" y="8"/>
                      <a:pt x="262" y="7"/>
                      <a:pt x="273" y="5"/>
                    </a:cubicBezTo>
                    <a:cubicBezTo>
                      <a:pt x="284" y="3"/>
                      <a:pt x="296" y="0"/>
                      <a:pt x="317" y="1"/>
                    </a:cubicBezTo>
                    <a:cubicBezTo>
                      <a:pt x="351" y="2"/>
                      <a:pt x="367" y="11"/>
                      <a:pt x="401" y="13"/>
                    </a:cubicBezTo>
                    <a:cubicBezTo>
                      <a:pt x="412" y="20"/>
                      <a:pt x="426" y="22"/>
                      <a:pt x="439" y="25"/>
                    </a:cubicBezTo>
                    <a:cubicBezTo>
                      <a:pt x="456" y="92"/>
                      <a:pt x="409" y="100"/>
                      <a:pt x="359" y="103"/>
                    </a:cubicBezTo>
                    <a:cubicBezTo>
                      <a:pt x="357" y="104"/>
                      <a:pt x="343" y="118"/>
                      <a:pt x="353" y="119"/>
                    </a:cubicBezTo>
                    <a:cubicBezTo>
                      <a:pt x="381" y="122"/>
                      <a:pt x="409" y="120"/>
                      <a:pt x="437" y="121"/>
                    </a:cubicBezTo>
                    <a:cubicBezTo>
                      <a:pt x="481" y="130"/>
                      <a:pt x="417" y="120"/>
                      <a:pt x="543" y="127"/>
                    </a:cubicBezTo>
                    <a:cubicBezTo>
                      <a:pt x="550" y="127"/>
                      <a:pt x="561" y="133"/>
                      <a:pt x="561" y="133"/>
                    </a:cubicBezTo>
                    <a:cubicBezTo>
                      <a:pt x="563" y="140"/>
                      <a:pt x="561" y="139"/>
                      <a:pt x="565" y="139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51" name="Freeform 55"/>
              <p:cNvSpPr>
                <a:spLocks/>
              </p:cNvSpPr>
              <p:nvPr/>
            </p:nvSpPr>
            <p:spPr bwMode="auto">
              <a:xfrm>
                <a:off x="1573" y="2123"/>
                <a:ext cx="13" cy="30"/>
              </a:xfrm>
              <a:custGeom>
                <a:avLst/>
                <a:gdLst>
                  <a:gd name="T0" fmla="*/ 23 w 25"/>
                  <a:gd name="T1" fmla="*/ 19 h 63"/>
                  <a:gd name="T2" fmla="*/ 21 w 25"/>
                  <a:gd name="T3" fmla="*/ 53 h 63"/>
                  <a:gd name="T4" fmla="*/ 11 w 25"/>
                  <a:gd name="T5" fmla="*/ 55 h 63"/>
                  <a:gd name="T6" fmla="*/ 9 w 25"/>
                  <a:gd name="T7" fmla="*/ 63 h 63"/>
                  <a:gd name="T8" fmla="*/ 9 w 25"/>
                  <a:gd name="T9" fmla="*/ 19 h 63"/>
                  <a:gd name="T10" fmla="*/ 15 w 25"/>
                  <a:gd name="T11" fmla="*/ 11 h 63"/>
                  <a:gd name="T12" fmla="*/ 23 w 25"/>
                  <a:gd name="T13" fmla="*/ 1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63">
                    <a:moveTo>
                      <a:pt x="23" y="19"/>
                    </a:moveTo>
                    <a:cubicBezTo>
                      <a:pt x="22" y="30"/>
                      <a:pt x="25" y="42"/>
                      <a:pt x="21" y="53"/>
                    </a:cubicBezTo>
                    <a:cubicBezTo>
                      <a:pt x="20" y="56"/>
                      <a:pt x="14" y="53"/>
                      <a:pt x="11" y="55"/>
                    </a:cubicBezTo>
                    <a:cubicBezTo>
                      <a:pt x="9" y="57"/>
                      <a:pt x="10" y="60"/>
                      <a:pt x="9" y="63"/>
                    </a:cubicBezTo>
                    <a:cubicBezTo>
                      <a:pt x="0" y="50"/>
                      <a:pt x="5" y="34"/>
                      <a:pt x="9" y="19"/>
                    </a:cubicBezTo>
                    <a:cubicBezTo>
                      <a:pt x="6" y="11"/>
                      <a:pt x="4" y="0"/>
                      <a:pt x="15" y="11"/>
                    </a:cubicBezTo>
                    <a:cubicBezTo>
                      <a:pt x="16" y="15"/>
                      <a:pt x="18" y="28"/>
                      <a:pt x="23" y="1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52" name="Freeform 56"/>
              <p:cNvSpPr>
                <a:spLocks/>
              </p:cNvSpPr>
              <p:nvPr/>
            </p:nvSpPr>
            <p:spPr bwMode="auto">
              <a:xfrm>
                <a:off x="1446" y="2157"/>
                <a:ext cx="34" cy="15"/>
              </a:xfrm>
              <a:custGeom>
                <a:avLst/>
                <a:gdLst>
                  <a:gd name="T0" fmla="*/ 70 w 70"/>
                  <a:gd name="T1" fmla="*/ 3 h 30"/>
                  <a:gd name="T2" fmla="*/ 24 w 70"/>
                  <a:gd name="T3" fmla="*/ 13 h 30"/>
                  <a:gd name="T4" fmla="*/ 22 w 70"/>
                  <a:gd name="T5" fmla="*/ 19 h 30"/>
                  <a:gd name="T6" fmla="*/ 26 w 70"/>
                  <a:gd name="T7" fmla="*/ 25 h 30"/>
                  <a:gd name="T8" fmla="*/ 10 w 70"/>
                  <a:gd name="T9" fmla="*/ 29 h 30"/>
                  <a:gd name="T10" fmla="*/ 6 w 70"/>
                  <a:gd name="T11" fmla="*/ 11 h 30"/>
                  <a:gd name="T12" fmla="*/ 0 w 70"/>
                  <a:gd name="T13" fmla="*/ 7 h 30"/>
                  <a:gd name="T14" fmla="*/ 36 w 70"/>
                  <a:gd name="T15" fmla="*/ 5 h 30"/>
                  <a:gd name="T16" fmla="*/ 70 w 70"/>
                  <a:gd name="T17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30">
                    <a:moveTo>
                      <a:pt x="70" y="3"/>
                    </a:moveTo>
                    <a:cubicBezTo>
                      <a:pt x="62" y="15"/>
                      <a:pt x="36" y="12"/>
                      <a:pt x="24" y="13"/>
                    </a:cubicBezTo>
                    <a:cubicBezTo>
                      <a:pt x="23" y="15"/>
                      <a:pt x="22" y="17"/>
                      <a:pt x="22" y="19"/>
                    </a:cubicBezTo>
                    <a:cubicBezTo>
                      <a:pt x="22" y="21"/>
                      <a:pt x="27" y="23"/>
                      <a:pt x="26" y="25"/>
                    </a:cubicBezTo>
                    <a:cubicBezTo>
                      <a:pt x="25" y="30"/>
                      <a:pt x="15" y="28"/>
                      <a:pt x="10" y="29"/>
                    </a:cubicBezTo>
                    <a:cubicBezTo>
                      <a:pt x="7" y="21"/>
                      <a:pt x="3" y="19"/>
                      <a:pt x="6" y="11"/>
                    </a:cubicBezTo>
                    <a:cubicBezTo>
                      <a:pt x="4" y="10"/>
                      <a:pt x="0" y="9"/>
                      <a:pt x="0" y="7"/>
                    </a:cubicBezTo>
                    <a:cubicBezTo>
                      <a:pt x="0" y="0"/>
                      <a:pt x="12" y="3"/>
                      <a:pt x="36" y="5"/>
                    </a:cubicBezTo>
                    <a:cubicBezTo>
                      <a:pt x="53" y="9"/>
                      <a:pt x="41" y="7"/>
                      <a:pt x="70" y="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53" name="Freeform 57"/>
              <p:cNvSpPr>
                <a:spLocks/>
              </p:cNvSpPr>
              <p:nvPr/>
            </p:nvSpPr>
            <p:spPr bwMode="auto">
              <a:xfrm>
                <a:off x="1551" y="2087"/>
                <a:ext cx="69" cy="29"/>
              </a:xfrm>
              <a:custGeom>
                <a:avLst/>
                <a:gdLst>
                  <a:gd name="T0" fmla="*/ 140 w 140"/>
                  <a:gd name="T1" fmla="*/ 22 h 59"/>
                  <a:gd name="T2" fmla="*/ 94 w 140"/>
                  <a:gd name="T3" fmla="*/ 42 h 59"/>
                  <a:gd name="T4" fmla="*/ 54 w 140"/>
                  <a:gd name="T5" fmla="*/ 36 h 59"/>
                  <a:gd name="T6" fmla="*/ 34 w 140"/>
                  <a:gd name="T7" fmla="*/ 32 h 59"/>
                  <a:gd name="T8" fmla="*/ 4 w 140"/>
                  <a:gd name="T9" fmla="*/ 40 h 59"/>
                  <a:gd name="T10" fmla="*/ 20 w 140"/>
                  <a:gd name="T11" fmla="*/ 10 h 59"/>
                  <a:gd name="T12" fmla="*/ 78 w 140"/>
                  <a:gd name="T13" fmla="*/ 10 h 59"/>
                  <a:gd name="T14" fmla="*/ 80 w 140"/>
                  <a:gd name="T15" fmla="*/ 4 h 59"/>
                  <a:gd name="T16" fmla="*/ 92 w 140"/>
                  <a:gd name="T17" fmla="*/ 0 h 59"/>
                  <a:gd name="T18" fmla="*/ 128 w 140"/>
                  <a:gd name="T19" fmla="*/ 6 h 59"/>
                  <a:gd name="T20" fmla="*/ 140 w 140"/>
                  <a:gd name="T21" fmla="*/ 2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59">
                    <a:moveTo>
                      <a:pt x="140" y="22"/>
                    </a:moveTo>
                    <a:cubicBezTo>
                      <a:pt x="134" y="59"/>
                      <a:pt x="130" y="51"/>
                      <a:pt x="94" y="42"/>
                    </a:cubicBezTo>
                    <a:cubicBezTo>
                      <a:pt x="81" y="29"/>
                      <a:pt x="76" y="34"/>
                      <a:pt x="54" y="36"/>
                    </a:cubicBezTo>
                    <a:cubicBezTo>
                      <a:pt x="45" y="39"/>
                      <a:pt x="41" y="37"/>
                      <a:pt x="34" y="32"/>
                    </a:cubicBezTo>
                    <a:cubicBezTo>
                      <a:pt x="29" y="47"/>
                      <a:pt x="20" y="41"/>
                      <a:pt x="4" y="40"/>
                    </a:cubicBezTo>
                    <a:cubicBezTo>
                      <a:pt x="6" y="18"/>
                      <a:pt x="0" y="13"/>
                      <a:pt x="20" y="10"/>
                    </a:cubicBezTo>
                    <a:cubicBezTo>
                      <a:pt x="42" y="14"/>
                      <a:pt x="43" y="16"/>
                      <a:pt x="78" y="10"/>
                    </a:cubicBezTo>
                    <a:cubicBezTo>
                      <a:pt x="80" y="10"/>
                      <a:pt x="78" y="5"/>
                      <a:pt x="80" y="4"/>
                    </a:cubicBezTo>
                    <a:cubicBezTo>
                      <a:pt x="83" y="2"/>
                      <a:pt x="92" y="0"/>
                      <a:pt x="92" y="0"/>
                    </a:cubicBezTo>
                    <a:cubicBezTo>
                      <a:pt x="104" y="2"/>
                      <a:pt x="116" y="2"/>
                      <a:pt x="128" y="6"/>
                    </a:cubicBezTo>
                    <a:cubicBezTo>
                      <a:pt x="133" y="13"/>
                      <a:pt x="140" y="13"/>
                      <a:pt x="140" y="22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54" name="Freeform 58"/>
              <p:cNvSpPr>
                <a:spLocks/>
              </p:cNvSpPr>
              <p:nvPr/>
            </p:nvSpPr>
            <p:spPr bwMode="auto">
              <a:xfrm>
                <a:off x="1572" y="2094"/>
                <a:ext cx="10" cy="13"/>
              </a:xfrm>
              <a:custGeom>
                <a:avLst/>
                <a:gdLst>
                  <a:gd name="T0" fmla="*/ 4 w 20"/>
                  <a:gd name="T1" fmla="*/ 0 h 26"/>
                  <a:gd name="T2" fmla="*/ 4 w 20"/>
                  <a:gd name="T3" fmla="*/ 22 h 26"/>
                  <a:gd name="T4" fmla="*/ 20 w 20"/>
                  <a:gd name="T5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6">
                    <a:moveTo>
                      <a:pt x="4" y="0"/>
                    </a:moveTo>
                    <a:cubicBezTo>
                      <a:pt x="5" y="3"/>
                      <a:pt x="0" y="18"/>
                      <a:pt x="4" y="22"/>
                    </a:cubicBezTo>
                    <a:cubicBezTo>
                      <a:pt x="7" y="26"/>
                      <a:pt x="17" y="22"/>
                      <a:pt x="20" y="2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55" name="Freeform 59"/>
              <p:cNvSpPr>
                <a:spLocks/>
              </p:cNvSpPr>
              <p:nvPr/>
            </p:nvSpPr>
            <p:spPr bwMode="auto">
              <a:xfrm>
                <a:off x="1589" y="2094"/>
                <a:ext cx="9" cy="7"/>
              </a:xfrm>
              <a:custGeom>
                <a:avLst/>
                <a:gdLst>
                  <a:gd name="T0" fmla="*/ 18 w 18"/>
                  <a:gd name="T1" fmla="*/ 3 h 15"/>
                  <a:gd name="T2" fmla="*/ 0 w 18"/>
                  <a:gd name="T3" fmla="*/ 10 h 15"/>
                  <a:gd name="T4" fmla="*/ 18 w 18"/>
                  <a:gd name="T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3"/>
                    </a:moveTo>
                    <a:cubicBezTo>
                      <a:pt x="16" y="15"/>
                      <a:pt x="11" y="12"/>
                      <a:pt x="0" y="10"/>
                    </a:cubicBezTo>
                    <a:cubicBezTo>
                      <a:pt x="3" y="0"/>
                      <a:pt x="8" y="3"/>
                      <a:pt x="18" y="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56" name="Freeform 60"/>
              <p:cNvSpPr>
                <a:spLocks/>
              </p:cNvSpPr>
              <p:nvPr/>
            </p:nvSpPr>
            <p:spPr bwMode="auto">
              <a:xfrm>
                <a:off x="1614" y="2121"/>
                <a:ext cx="28" cy="19"/>
              </a:xfrm>
              <a:custGeom>
                <a:avLst/>
                <a:gdLst>
                  <a:gd name="T0" fmla="*/ 58 w 58"/>
                  <a:gd name="T1" fmla="*/ 0 h 39"/>
                  <a:gd name="T2" fmla="*/ 10 w 58"/>
                  <a:gd name="T3" fmla="*/ 23 h 39"/>
                  <a:gd name="T4" fmla="*/ 34 w 58"/>
                  <a:gd name="T5" fmla="*/ 8 h 39"/>
                  <a:gd name="T6" fmla="*/ 58 w 58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39">
                    <a:moveTo>
                      <a:pt x="58" y="0"/>
                    </a:moveTo>
                    <a:cubicBezTo>
                      <a:pt x="55" y="39"/>
                      <a:pt x="45" y="24"/>
                      <a:pt x="10" y="23"/>
                    </a:cubicBezTo>
                    <a:cubicBezTo>
                      <a:pt x="0" y="6"/>
                      <a:pt x="23" y="9"/>
                      <a:pt x="34" y="8"/>
                    </a:cubicBezTo>
                    <a:cubicBezTo>
                      <a:pt x="39" y="0"/>
                      <a:pt x="49" y="0"/>
                      <a:pt x="58" y="0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57" name="Freeform 61"/>
              <p:cNvSpPr>
                <a:spLocks/>
              </p:cNvSpPr>
              <p:nvPr/>
            </p:nvSpPr>
            <p:spPr bwMode="auto">
              <a:xfrm>
                <a:off x="1706" y="2119"/>
                <a:ext cx="54" cy="39"/>
              </a:xfrm>
              <a:custGeom>
                <a:avLst/>
                <a:gdLst>
                  <a:gd name="T0" fmla="*/ 97 w 111"/>
                  <a:gd name="T1" fmla="*/ 18 h 80"/>
                  <a:gd name="T2" fmla="*/ 105 w 111"/>
                  <a:gd name="T3" fmla="*/ 50 h 80"/>
                  <a:gd name="T4" fmla="*/ 102 w 111"/>
                  <a:gd name="T5" fmla="*/ 68 h 80"/>
                  <a:gd name="T6" fmla="*/ 6 w 111"/>
                  <a:gd name="T7" fmla="*/ 60 h 80"/>
                  <a:gd name="T8" fmla="*/ 3 w 111"/>
                  <a:gd name="T9" fmla="*/ 35 h 80"/>
                  <a:gd name="T10" fmla="*/ 16 w 111"/>
                  <a:gd name="T11" fmla="*/ 14 h 80"/>
                  <a:gd name="T12" fmla="*/ 61 w 111"/>
                  <a:gd name="T13" fmla="*/ 9 h 80"/>
                  <a:gd name="T14" fmla="*/ 97 w 111"/>
                  <a:gd name="T15" fmla="*/ 1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80">
                    <a:moveTo>
                      <a:pt x="97" y="18"/>
                    </a:moveTo>
                    <a:cubicBezTo>
                      <a:pt x="99" y="29"/>
                      <a:pt x="99" y="40"/>
                      <a:pt x="105" y="50"/>
                    </a:cubicBezTo>
                    <a:cubicBezTo>
                      <a:pt x="106" y="58"/>
                      <a:pt x="111" y="64"/>
                      <a:pt x="102" y="68"/>
                    </a:cubicBezTo>
                    <a:cubicBezTo>
                      <a:pt x="74" y="66"/>
                      <a:pt x="18" y="80"/>
                      <a:pt x="6" y="60"/>
                    </a:cubicBezTo>
                    <a:cubicBezTo>
                      <a:pt x="8" y="50"/>
                      <a:pt x="12" y="42"/>
                      <a:pt x="3" y="35"/>
                    </a:cubicBezTo>
                    <a:cubicBezTo>
                      <a:pt x="5" y="22"/>
                      <a:pt x="0" y="16"/>
                      <a:pt x="16" y="14"/>
                    </a:cubicBezTo>
                    <a:cubicBezTo>
                      <a:pt x="24" y="0"/>
                      <a:pt x="48" y="9"/>
                      <a:pt x="61" y="9"/>
                    </a:cubicBezTo>
                    <a:cubicBezTo>
                      <a:pt x="71" y="10"/>
                      <a:pt x="88" y="11"/>
                      <a:pt x="97" y="18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58" name="Freeform 62"/>
              <p:cNvSpPr>
                <a:spLocks/>
              </p:cNvSpPr>
              <p:nvPr/>
            </p:nvSpPr>
            <p:spPr bwMode="auto">
              <a:xfrm>
                <a:off x="1372" y="2132"/>
                <a:ext cx="62" cy="31"/>
              </a:xfrm>
              <a:custGeom>
                <a:avLst/>
                <a:gdLst>
                  <a:gd name="T0" fmla="*/ 120 w 127"/>
                  <a:gd name="T1" fmla="*/ 48 h 64"/>
                  <a:gd name="T2" fmla="*/ 40 w 127"/>
                  <a:gd name="T3" fmla="*/ 50 h 64"/>
                  <a:gd name="T4" fmla="*/ 21 w 127"/>
                  <a:gd name="T5" fmla="*/ 39 h 64"/>
                  <a:gd name="T6" fmla="*/ 28 w 127"/>
                  <a:gd name="T7" fmla="*/ 20 h 64"/>
                  <a:gd name="T8" fmla="*/ 39 w 127"/>
                  <a:gd name="T9" fmla="*/ 0 h 64"/>
                  <a:gd name="T10" fmla="*/ 115 w 127"/>
                  <a:gd name="T11" fmla="*/ 6 h 64"/>
                  <a:gd name="T12" fmla="*/ 120 w 127"/>
                  <a:gd name="T13" fmla="*/ 23 h 64"/>
                  <a:gd name="T14" fmla="*/ 127 w 127"/>
                  <a:gd name="T15" fmla="*/ 44 h 64"/>
                  <a:gd name="T16" fmla="*/ 120 w 127"/>
                  <a:gd name="T17" fmla="*/ 4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64">
                    <a:moveTo>
                      <a:pt x="120" y="48"/>
                    </a:moveTo>
                    <a:cubicBezTo>
                      <a:pt x="93" y="49"/>
                      <a:pt x="63" y="64"/>
                      <a:pt x="40" y="50"/>
                    </a:cubicBezTo>
                    <a:cubicBezTo>
                      <a:pt x="22" y="63"/>
                      <a:pt x="0" y="52"/>
                      <a:pt x="21" y="39"/>
                    </a:cubicBezTo>
                    <a:cubicBezTo>
                      <a:pt x="12" y="37"/>
                      <a:pt x="22" y="24"/>
                      <a:pt x="28" y="20"/>
                    </a:cubicBezTo>
                    <a:cubicBezTo>
                      <a:pt x="33" y="12"/>
                      <a:pt x="31" y="5"/>
                      <a:pt x="39" y="0"/>
                    </a:cubicBezTo>
                    <a:cubicBezTo>
                      <a:pt x="60" y="6"/>
                      <a:pt x="94" y="5"/>
                      <a:pt x="115" y="6"/>
                    </a:cubicBezTo>
                    <a:cubicBezTo>
                      <a:pt x="113" y="14"/>
                      <a:pt x="112" y="20"/>
                      <a:pt x="120" y="23"/>
                    </a:cubicBezTo>
                    <a:cubicBezTo>
                      <a:pt x="121" y="42"/>
                      <a:pt x="125" y="31"/>
                      <a:pt x="127" y="44"/>
                    </a:cubicBezTo>
                    <a:cubicBezTo>
                      <a:pt x="126" y="45"/>
                      <a:pt x="120" y="54"/>
                      <a:pt x="120" y="48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59" name="Freeform 63"/>
              <p:cNvSpPr>
                <a:spLocks/>
              </p:cNvSpPr>
              <p:nvPr/>
            </p:nvSpPr>
            <p:spPr bwMode="auto">
              <a:xfrm>
                <a:off x="1352" y="2196"/>
                <a:ext cx="118" cy="25"/>
              </a:xfrm>
              <a:custGeom>
                <a:avLst/>
                <a:gdLst>
                  <a:gd name="T0" fmla="*/ 237 w 241"/>
                  <a:gd name="T1" fmla="*/ 4 h 51"/>
                  <a:gd name="T2" fmla="*/ 230 w 241"/>
                  <a:gd name="T3" fmla="*/ 44 h 51"/>
                  <a:gd name="T4" fmla="*/ 159 w 241"/>
                  <a:gd name="T5" fmla="*/ 46 h 51"/>
                  <a:gd name="T6" fmla="*/ 0 w 241"/>
                  <a:gd name="T7" fmla="*/ 44 h 51"/>
                  <a:gd name="T8" fmla="*/ 8 w 241"/>
                  <a:gd name="T9" fmla="*/ 22 h 51"/>
                  <a:gd name="T10" fmla="*/ 27 w 241"/>
                  <a:gd name="T11" fmla="*/ 2 h 51"/>
                  <a:gd name="T12" fmla="*/ 198 w 241"/>
                  <a:gd name="T13" fmla="*/ 1 h 51"/>
                  <a:gd name="T14" fmla="*/ 234 w 241"/>
                  <a:gd name="T15" fmla="*/ 2 h 51"/>
                  <a:gd name="T16" fmla="*/ 237 w 241"/>
                  <a:gd name="T17" fmla="*/ 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1" h="51">
                    <a:moveTo>
                      <a:pt x="237" y="4"/>
                    </a:moveTo>
                    <a:cubicBezTo>
                      <a:pt x="237" y="18"/>
                      <a:pt x="241" y="36"/>
                      <a:pt x="230" y="44"/>
                    </a:cubicBezTo>
                    <a:cubicBezTo>
                      <a:pt x="219" y="51"/>
                      <a:pt x="180" y="46"/>
                      <a:pt x="159" y="46"/>
                    </a:cubicBezTo>
                    <a:cubicBezTo>
                      <a:pt x="106" y="45"/>
                      <a:pt x="53" y="45"/>
                      <a:pt x="0" y="44"/>
                    </a:cubicBezTo>
                    <a:cubicBezTo>
                      <a:pt x="5" y="37"/>
                      <a:pt x="3" y="29"/>
                      <a:pt x="8" y="22"/>
                    </a:cubicBezTo>
                    <a:cubicBezTo>
                      <a:pt x="11" y="9"/>
                      <a:pt x="13" y="4"/>
                      <a:pt x="27" y="2"/>
                    </a:cubicBezTo>
                    <a:cubicBezTo>
                      <a:pt x="84" y="5"/>
                      <a:pt x="141" y="4"/>
                      <a:pt x="198" y="1"/>
                    </a:cubicBezTo>
                    <a:cubicBezTo>
                      <a:pt x="210" y="1"/>
                      <a:pt x="222" y="0"/>
                      <a:pt x="234" y="2"/>
                    </a:cubicBezTo>
                    <a:cubicBezTo>
                      <a:pt x="238" y="3"/>
                      <a:pt x="234" y="12"/>
                      <a:pt x="237" y="4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60" name="Freeform 64"/>
              <p:cNvSpPr>
                <a:spLocks/>
              </p:cNvSpPr>
              <p:nvPr/>
            </p:nvSpPr>
            <p:spPr bwMode="auto">
              <a:xfrm>
                <a:off x="1650" y="2187"/>
                <a:ext cx="135" cy="33"/>
              </a:xfrm>
              <a:custGeom>
                <a:avLst/>
                <a:gdLst>
                  <a:gd name="T0" fmla="*/ 269 w 274"/>
                  <a:gd name="T1" fmla="*/ 58 h 69"/>
                  <a:gd name="T2" fmla="*/ 78 w 274"/>
                  <a:gd name="T3" fmla="*/ 54 h 69"/>
                  <a:gd name="T4" fmla="*/ 60 w 274"/>
                  <a:gd name="T5" fmla="*/ 55 h 69"/>
                  <a:gd name="T6" fmla="*/ 59 w 274"/>
                  <a:gd name="T7" fmla="*/ 51 h 69"/>
                  <a:gd name="T8" fmla="*/ 60 w 274"/>
                  <a:gd name="T9" fmla="*/ 7 h 69"/>
                  <a:gd name="T10" fmla="*/ 86 w 274"/>
                  <a:gd name="T11" fmla="*/ 10 h 69"/>
                  <a:gd name="T12" fmla="*/ 167 w 274"/>
                  <a:gd name="T13" fmla="*/ 9 h 69"/>
                  <a:gd name="T14" fmla="*/ 246 w 274"/>
                  <a:gd name="T15" fmla="*/ 13 h 69"/>
                  <a:gd name="T16" fmla="*/ 261 w 274"/>
                  <a:gd name="T17" fmla="*/ 28 h 69"/>
                  <a:gd name="T18" fmla="*/ 272 w 274"/>
                  <a:gd name="T19" fmla="*/ 57 h 69"/>
                  <a:gd name="T20" fmla="*/ 269 w 274"/>
                  <a:gd name="T21" fmla="*/ 5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4" h="69">
                    <a:moveTo>
                      <a:pt x="269" y="58"/>
                    </a:moveTo>
                    <a:cubicBezTo>
                      <a:pt x="0" y="57"/>
                      <a:pt x="152" y="69"/>
                      <a:pt x="78" y="54"/>
                    </a:cubicBezTo>
                    <a:cubicBezTo>
                      <a:pt x="72" y="55"/>
                      <a:pt x="66" y="54"/>
                      <a:pt x="60" y="55"/>
                    </a:cubicBezTo>
                    <a:cubicBezTo>
                      <a:pt x="54" y="58"/>
                      <a:pt x="51" y="53"/>
                      <a:pt x="59" y="51"/>
                    </a:cubicBezTo>
                    <a:cubicBezTo>
                      <a:pt x="61" y="46"/>
                      <a:pt x="56" y="14"/>
                      <a:pt x="60" y="7"/>
                    </a:cubicBezTo>
                    <a:cubicBezTo>
                      <a:pt x="64" y="0"/>
                      <a:pt x="68" y="10"/>
                      <a:pt x="86" y="10"/>
                    </a:cubicBezTo>
                    <a:cubicBezTo>
                      <a:pt x="104" y="10"/>
                      <a:pt x="140" y="8"/>
                      <a:pt x="167" y="9"/>
                    </a:cubicBezTo>
                    <a:cubicBezTo>
                      <a:pt x="196" y="12"/>
                      <a:pt x="209" y="12"/>
                      <a:pt x="246" y="13"/>
                    </a:cubicBezTo>
                    <a:cubicBezTo>
                      <a:pt x="262" y="18"/>
                      <a:pt x="252" y="16"/>
                      <a:pt x="261" y="28"/>
                    </a:cubicBezTo>
                    <a:cubicBezTo>
                      <a:pt x="263" y="43"/>
                      <a:pt x="265" y="46"/>
                      <a:pt x="272" y="57"/>
                    </a:cubicBezTo>
                    <a:cubicBezTo>
                      <a:pt x="273" y="65"/>
                      <a:pt x="274" y="65"/>
                      <a:pt x="269" y="58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61" name="Freeform 65"/>
              <p:cNvSpPr>
                <a:spLocks/>
              </p:cNvSpPr>
              <p:nvPr/>
            </p:nvSpPr>
            <p:spPr bwMode="auto">
              <a:xfrm>
                <a:off x="1668" y="2262"/>
                <a:ext cx="145" cy="28"/>
              </a:xfrm>
              <a:custGeom>
                <a:avLst/>
                <a:gdLst>
                  <a:gd name="T0" fmla="*/ 287 w 295"/>
                  <a:gd name="T1" fmla="*/ 52 h 58"/>
                  <a:gd name="T2" fmla="*/ 234 w 295"/>
                  <a:gd name="T3" fmla="*/ 58 h 58"/>
                  <a:gd name="T4" fmla="*/ 5 w 295"/>
                  <a:gd name="T5" fmla="*/ 55 h 58"/>
                  <a:gd name="T6" fmla="*/ 5 w 295"/>
                  <a:gd name="T7" fmla="*/ 31 h 58"/>
                  <a:gd name="T8" fmla="*/ 14 w 295"/>
                  <a:gd name="T9" fmla="*/ 4 h 58"/>
                  <a:gd name="T10" fmla="*/ 128 w 295"/>
                  <a:gd name="T11" fmla="*/ 8 h 58"/>
                  <a:gd name="T12" fmla="*/ 269 w 295"/>
                  <a:gd name="T13" fmla="*/ 8 h 58"/>
                  <a:gd name="T14" fmla="*/ 278 w 295"/>
                  <a:gd name="T15" fmla="*/ 17 h 58"/>
                  <a:gd name="T16" fmla="*/ 290 w 295"/>
                  <a:gd name="T17" fmla="*/ 46 h 58"/>
                  <a:gd name="T18" fmla="*/ 287 w 295"/>
                  <a:gd name="T19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5" h="58">
                    <a:moveTo>
                      <a:pt x="287" y="52"/>
                    </a:moveTo>
                    <a:cubicBezTo>
                      <a:pt x="265" y="53"/>
                      <a:pt x="253" y="54"/>
                      <a:pt x="234" y="58"/>
                    </a:cubicBezTo>
                    <a:cubicBezTo>
                      <a:pt x="95" y="56"/>
                      <a:pt x="110" y="52"/>
                      <a:pt x="5" y="55"/>
                    </a:cubicBezTo>
                    <a:cubicBezTo>
                      <a:pt x="0" y="47"/>
                      <a:pt x="3" y="40"/>
                      <a:pt x="5" y="31"/>
                    </a:cubicBezTo>
                    <a:cubicBezTo>
                      <a:pt x="6" y="14"/>
                      <a:pt x="2" y="11"/>
                      <a:pt x="14" y="4"/>
                    </a:cubicBezTo>
                    <a:cubicBezTo>
                      <a:pt x="151" y="5"/>
                      <a:pt x="81" y="0"/>
                      <a:pt x="128" y="8"/>
                    </a:cubicBezTo>
                    <a:cubicBezTo>
                      <a:pt x="171" y="7"/>
                      <a:pt x="227" y="0"/>
                      <a:pt x="269" y="8"/>
                    </a:cubicBezTo>
                    <a:cubicBezTo>
                      <a:pt x="295" y="11"/>
                      <a:pt x="275" y="11"/>
                      <a:pt x="278" y="17"/>
                    </a:cubicBezTo>
                    <a:cubicBezTo>
                      <a:pt x="281" y="23"/>
                      <a:pt x="289" y="40"/>
                      <a:pt x="290" y="46"/>
                    </a:cubicBezTo>
                    <a:cubicBezTo>
                      <a:pt x="290" y="48"/>
                      <a:pt x="288" y="50"/>
                      <a:pt x="287" y="52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62" name="Freeform 66"/>
              <p:cNvSpPr>
                <a:spLocks/>
              </p:cNvSpPr>
              <p:nvPr/>
            </p:nvSpPr>
            <p:spPr bwMode="auto">
              <a:xfrm>
                <a:off x="1315" y="2261"/>
                <a:ext cx="152" cy="27"/>
              </a:xfrm>
              <a:custGeom>
                <a:avLst/>
                <a:gdLst>
                  <a:gd name="T0" fmla="*/ 304 w 309"/>
                  <a:gd name="T1" fmla="*/ 54 h 55"/>
                  <a:gd name="T2" fmla="*/ 259 w 309"/>
                  <a:gd name="T3" fmla="*/ 41 h 55"/>
                  <a:gd name="T4" fmla="*/ 242 w 309"/>
                  <a:gd name="T5" fmla="*/ 48 h 55"/>
                  <a:gd name="T6" fmla="*/ 37 w 309"/>
                  <a:gd name="T7" fmla="*/ 50 h 55"/>
                  <a:gd name="T8" fmla="*/ 20 w 309"/>
                  <a:gd name="T9" fmla="*/ 41 h 55"/>
                  <a:gd name="T10" fmla="*/ 49 w 309"/>
                  <a:gd name="T11" fmla="*/ 2 h 55"/>
                  <a:gd name="T12" fmla="*/ 305 w 309"/>
                  <a:gd name="T13" fmla="*/ 12 h 55"/>
                  <a:gd name="T14" fmla="*/ 302 w 309"/>
                  <a:gd name="T15" fmla="*/ 12 h 55"/>
                  <a:gd name="T16" fmla="*/ 304 w 309"/>
                  <a:gd name="T17" fmla="*/ 36 h 55"/>
                  <a:gd name="T18" fmla="*/ 304 w 309"/>
                  <a:gd name="T19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5">
                    <a:moveTo>
                      <a:pt x="304" y="54"/>
                    </a:moveTo>
                    <a:cubicBezTo>
                      <a:pt x="265" y="52"/>
                      <a:pt x="278" y="55"/>
                      <a:pt x="259" y="41"/>
                    </a:cubicBezTo>
                    <a:cubicBezTo>
                      <a:pt x="248" y="50"/>
                      <a:pt x="255" y="48"/>
                      <a:pt x="242" y="48"/>
                    </a:cubicBezTo>
                    <a:cubicBezTo>
                      <a:pt x="205" y="52"/>
                      <a:pt x="74" y="51"/>
                      <a:pt x="37" y="50"/>
                    </a:cubicBezTo>
                    <a:cubicBezTo>
                      <a:pt x="0" y="49"/>
                      <a:pt x="18" y="49"/>
                      <a:pt x="20" y="41"/>
                    </a:cubicBezTo>
                    <a:cubicBezTo>
                      <a:pt x="24" y="24"/>
                      <a:pt x="30" y="5"/>
                      <a:pt x="49" y="2"/>
                    </a:cubicBezTo>
                    <a:cubicBezTo>
                      <a:pt x="130" y="3"/>
                      <a:pt x="224" y="0"/>
                      <a:pt x="305" y="12"/>
                    </a:cubicBezTo>
                    <a:cubicBezTo>
                      <a:pt x="309" y="19"/>
                      <a:pt x="300" y="4"/>
                      <a:pt x="302" y="12"/>
                    </a:cubicBezTo>
                    <a:cubicBezTo>
                      <a:pt x="301" y="18"/>
                      <a:pt x="305" y="30"/>
                      <a:pt x="304" y="36"/>
                    </a:cubicBezTo>
                    <a:cubicBezTo>
                      <a:pt x="305" y="41"/>
                      <a:pt x="304" y="54"/>
                      <a:pt x="304" y="54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63" name="Freeform 67"/>
              <p:cNvSpPr>
                <a:spLocks/>
              </p:cNvSpPr>
              <p:nvPr/>
            </p:nvSpPr>
            <p:spPr bwMode="auto">
              <a:xfrm>
                <a:off x="1655" y="2321"/>
                <a:ext cx="190" cy="35"/>
              </a:xfrm>
              <a:custGeom>
                <a:avLst/>
                <a:gdLst>
                  <a:gd name="T0" fmla="*/ 380 w 385"/>
                  <a:gd name="T1" fmla="*/ 61 h 71"/>
                  <a:gd name="T2" fmla="*/ 37 w 385"/>
                  <a:gd name="T3" fmla="*/ 63 h 71"/>
                  <a:gd name="T4" fmla="*/ 8 w 385"/>
                  <a:gd name="T5" fmla="*/ 64 h 71"/>
                  <a:gd name="T6" fmla="*/ 7 w 385"/>
                  <a:gd name="T7" fmla="*/ 18 h 71"/>
                  <a:gd name="T8" fmla="*/ 16 w 385"/>
                  <a:gd name="T9" fmla="*/ 18 h 71"/>
                  <a:gd name="T10" fmla="*/ 104 w 385"/>
                  <a:gd name="T11" fmla="*/ 13 h 71"/>
                  <a:gd name="T12" fmla="*/ 212 w 385"/>
                  <a:gd name="T13" fmla="*/ 12 h 71"/>
                  <a:gd name="T14" fmla="*/ 367 w 385"/>
                  <a:gd name="T15" fmla="*/ 16 h 71"/>
                  <a:gd name="T16" fmla="*/ 373 w 385"/>
                  <a:gd name="T17" fmla="*/ 30 h 71"/>
                  <a:gd name="T18" fmla="*/ 379 w 385"/>
                  <a:gd name="T19" fmla="*/ 43 h 71"/>
                  <a:gd name="T20" fmla="*/ 385 w 385"/>
                  <a:gd name="T21" fmla="*/ 58 h 71"/>
                  <a:gd name="T22" fmla="*/ 380 w 385"/>
                  <a:gd name="T23" fmla="*/ 6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5" h="71">
                    <a:moveTo>
                      <a:pt x="380" y="61"/>
                    </a:moveTo>
                    <a:cubicBezTo>
                      <a:pt x="271" y="70"/>
                      <a:pt x="143" y="62"/>
                      <a:pt x="37" y="63"/>
                    </a:cubicBezTo>
                    <a:cubicBezTo>
                      <a:pt x="29" y="62"/>
                      <a:pt x="11" y="71"/>
                      <a:pt x="8" y="64"/>
                    </a:cubicBezTo>
                    <a:cubicBezTo>
                      <a:pt x="2" y="59"/>
                      <a:pt x="6" y="26"/>
                      <a:pt x="7" y="18"/>
                    </a:cubicBezTo>
                    <a:cubicBezTo>
                      <a:pt x="8" y="10"/>
                      <a:pt x="0" y="19"/>
                      <a:pt x="16" y="18"/>
                    </a:cubicBezTo>
                    <a:cubicBezTo>
                      <a:pt x="40" y="0"/>
                      <a:pt x="28" y="14"/>
                      <a:pt x="104" y="13"/>
                    </a:cubicBezTo>
                    <a:cubicBezTo>
                      <a:pt x="140" y="12"/>
                      <a:pt x="176" y="12"/>
                      <a:pt x="212" y="12"/>
                    </a:cubicBezTo>
                    <a:cubicBezTo>
                      <a:pt x="259" y="13"/>
                      <a:pt x="320" y="10"/>
                      <a:pt x="367" y="16"/>
                    </a:cubicBezTo>
                    <a:cubicBezTo>
                      <a:pt x="369" y="25"/>
                      <a:pt x="366" y="26"/>
                      <a:pt x="373" y="30"/>
                    </a:cubicBezTo>
                    <a:cubicBezTo>
                      <a:pt x="376" y="34"/>
                      <a:pt x="377" y="38"/>
                      <a:pt x="379" y="43"/>
                    </a:cubicBezTo>
                    <a:cubicBezTo>
                      <a:pt x="380" y="49"/>
                      <a:pt x="381" y="53"/>
                      <a:pt x="385" y="58"/>
                    </a:cubicBezTo>
                    <a:cubicBezTo>
                      <a:pt x="383" y="64"/>
                      <a:pt x="384" y="64"/>
                      <a:pt x="380" y="61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64" name="Freeform 68"/>
              <p:cNvSpPr>
                <a:spLocks/>
              </p:cNvSpPr>
              <p:nvPr/>
            </p:nvSpPr>
            <p:spPr bwMode="auto">
              <a:xfrm>
                <a:off x="1291" y="2329"/>
                <a:ext cx="181" cy="27"/>
              </a:xfrm>
              <a:custGeom>
                <a:avLst/>
                <a:gdLst>
                  <a:gd name="T0" fmla="*/ 343 w 369"/>
                  <a:gd name="T1" fmla="*/ 6 h 56"/>
                  <a:gd name="T2" fmla="*/ 351 w 369"/>
                  <a:gd name="T3" fmla="*/ 10 h 56"/>
                  <a:gd name="T4" fmla="*/ 352 w 369"/>
                  <a:gd name="T5" fmla="*/ 37 h 56"/>
                  <a:gd name="T6" fmla="*/ 355 w 369"/>
                  <a:gd name="T7" fmla="*/ 49 h 56"/>
                  <a:gd name="T8" fmla="*/ 328 w 369"/>
                  <a:gd name="T9" fmla="*/ 54 h 56"/>
                  <a:gd name="T10" fmla="*/ 204 w 369"/>
                  <a:gd name="T11" fmla="*/ 49 h 56"/>
                  <a:gd name="T12" fmla="*/ 190 w 369"/>
                  <a:gd name="T13" fmla="*/ 48 h 56"/>
                  <a:gd name="T14" fmla="*/ 31 w 369"/>
                  <a:gd name="T15" fmla="*/ 49 h 56"/>
                  <a:gd name="T16" fmla="*/ 6 w 369"/>
                  <a:gd name="T17" fmla="*/ 43 h 56"/>
                  <a:gd name="T18" fmla="*/ 15 w 369"/>
                  <a:gd name="T19" fmla="*/ 16 h 56"/>
                  <a:gd name="T20" fmla="*/ 30 w 369"/>
                  <a:gd name="T21" fmla="*/ 3 h 56"/>
                  <a:gd name="T22" fmla="*/ 202 w 369"/>
                  <a:gd name="T23" fmla="*/ 3 h 56"/>
                  <a:gd name="T24" fmla="*/ 343 w 369"/>
                  <a:gd name="T25" fmla="*/ 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9" h="56">
                    <a:moveTo>
                      <a:pt x="343" y="6"/>
                    </a:moveTo>
                    <a:cubicBezTo>
                      <a:pt x="369" y="8"/>
                      <a:pt x="350" y="5"/>
                      <a:pt x="351" y="10"/>
                    </a:cubicBezTo>
                    <a:cubicBezTo>
                      <a:pt x="352" y="15"/>
                      <a:pt x="351" y="31"/>
                      <a:pt x="352" y="37"/>
                    </a:cubicBezTo>
                    <a:cubicBezTo>
                      <a:pt x="353" y="43"/>
                      <a:pt x="359" y="46"/>
                      <a:pt x="355" y="49"/>
                    </a:cubicBezTo>
                    <a:cubicBezTo>
                      <a:pt x="351" y="56"/>
                      <a:pt x="336" y="54"/>
                      <a:pt x="328" y="54"/>
                    </a:cubicBezTo>
                    <a:cubicBezTo>
                      <a:pt x="229" y="50"/>
                      <a:pt x="311" y="54"/>
                      <a:pt x="204" y="49"/>
                    </a:cubicBezTo>
                    <a:cubicBezTo>
                      <a:pt x="197" y="48"/>
                      <a:pt x="196" y="45"/>
                      <a:pt x="190" y="48"/>
                    </a:cubicBezTo>
                    <a:cubicBezTo>
                      <a:pt x="162" y="50"/>
                      <a:pt x="62" y="51"/>
                      <a:pt x="31" y="49"/>
                    </a:cubicBezTo>
                    <a:cubicBezTo>
                      <a:pt x="0" y="48"/>
                      <a:pt x="9" y="48"/>
                      <a:pt x="6" y="43"/>
                    </a:cubicBezTo>
                    <a:cubicBezTo>
                      <a:pt x="8" y="35"/>
                      <a:pt x="11" y="23"/>
                      <a:pt x="15" y="16"/>
                    </a:cubicBezTo>
                    <a:cubicBezTo>
                      <a:pt x="16" y="10"/>
                      <a:pt x="23" y="4"/>
                      <a:pt x="30" y="3"/>
                    </a:cubicBezTo>
                    <a:cubicBezTo>
                      <a:pt x="61" y="0"/>
                      <a:pt x="148" y="3"/>
                      <a:pt x="202" y="3"/>
                    </a:cubicBezTo>
                    <a:cubicBezTo>
                      <a:pt x="254" y="3"/>
                      <a:pt x="317" y="4"/>
                      <a:pt x="343" y="6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65" name="Freeform 69"/>
              <p:cNvSpPr>
                <a:spLocks/>
              </p:cNvSpPr>
              <p:nvPr/>
            </p:nvSpPr>
            <p:spPr bwMode="auto">
              <a:xfrm>
                <a:off x="1649" y="2395"/>
                <a:ext cx="238" cy="37"/>
              </a:xfrm>
              <a:custGeom>
                <a:avLst/>
                <a:gdLst>
                  <a:gd name="T0" fmla="*/ 461 w 483"/>
                  <a:gd name="T1" fmla="*/ 12 h 77"/>
                  <a:gd name="T2" fmla="*/ 469 w 483"/>
                  <a:gd name="T3" fmla="*/ 28 h 77"/>
                  <a:gd name="T4" fmla="*/ 467 w 483"/>
                  <a:gd name="T5" fmla="*/ 60 h 77"/>
                  <a:gd name="T6" fmla="*/ 448 w 483"/>
                  <a:gd name="T7" fmla="*/ 66 h 77"/>
                  <a:gd name="T8" fmla="*/ 259 w 483"/>
                  <a:gd name="T9" fmla="*/ 58 h 77"/>
                  <a:gd name="T10" fmla="*/ 79 w 483"/>
                  <a:gd name="T11" fmla="*/ 58 h 77"/>
                  <a:gd name="T12" fmla="*/ 4 w 483"/>
                  <a:gd name="T13" fmla="*/ 52 h 77"/>
                  <a:gd name="T14" fmla="*/ 55 w 483"/>
                  <a:gd name="T15" fmla="*/ 4 h 77"/>
                  <a:gd name="T16" fmla="*/ 74 w 483"/>
                  <a:gd name="T17" fmla="*/ 3 h 77"/>
                  <a:gd name="T18" fmla="*/ 403 w 483"/>
                  <a:gd name="T19" fmla="*/ 13 h 77"/>
                  <a:gd name="T20" fmla="*/ 461 w 483"/>
                  <a:gd name="T21" fmla="*/ 1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3" h="77">
                    <a:moveTo>
                      <a:pt x="461" y="12"/>
                    </a:moveTo>
                    <a:cubicBezTo>
                      <a:pt x="463" y="19"/>
                      <a:pt x="465" y="23"/>
                      <a:pt x="469" y="28"/>
                    </a:cubicBezTo>
                    <a:cubicBezTo>
                      <a:pt x="468" y="37"/>
                      <a:pt x="471" y="54"/>
                      <a:pt x="467" y="60"/>
                    </a:cubicBezTo>
                    <a:cubicBezTo>
                      <a:pt x="463" y="66"/>
                      <a:pt x="483" y="66"/>
                      <a:pt x="448" y="66"/>
                    </a:cubicBezTo>
                    <a:cubicBezTo>
                      <a:pt x="413" y="66"/>
                      <a:pt x="320" y="59"/>
                      <a:pt x="259" y="58"/>
                    </a:cubicBezTo>
                    <a:cubicBezTo>
                      <a:pt x="199" y="58"/>
                      <a:pt x="139" y="58"/>
                      <a:pt x="79" y="58"/>
                    </a:cubicBezTo>
                    <a:cubicBezTo>
                      <a:pt x="6" y="58"/>
                      <a:pt x="19" y="77"/>
                      <a:pt x="4" y="52"/>
                    </a:cubicBezTo>
                    <a:cubicBezTo>
                      <a:pt x="5" y="0"/>
                      <a:pt x="0" y="7"/>
                      <a:pt x="55" y="4"/>
                    </a:cubicBezTo>
                    <a:cubicBezTo>
                      <a:pt x="61" y="4"/>
                      <a:pt x="68" y="3"/>
                      <a:pt x="74" y="3"/>
                    </a:cubicBezTo>
                    <a:cubicBezTo>
                      <a:pt x="184" y="4"/>
                      <a:pt x="293" y="11"/>
                      <a:pt x="403" y="13"/>
                    </a:cubicBezTo>
                    <a:cubicBezTo>
                      <a:pt x="431" y="15"/>
                      <a:pt x="432" y="16"/>
                      <a:pt x="461" y="12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66" name="Freeform 70"/>
              <p:cNvSpPr>
                <a:spLocks/>
              </p:cNvSpPr>
              <p:nvPr/>
            </p:nvSpPr>
            <p:spPr bwMode="auto">
              <a:xfrm>
                <a:off x="1261" y="2398"/>
                <a:ext cx="208" cy="23"/>
              </a:xfrm>
              <a:custGeom>
                <a:avLst/>
                <a:gdLst>
                  <a:gd name="T0" fmla="*/ 417 w 422"/>
                  <a:gd name="T1" fmla="*/ 7 h 48"/>
                  <a:gd name="T2" fmla="*/ 411 w 422"/>
                  <a:gd name="T3" fmla="*/ 48 h 48"/>
                  <a:gd name="T4" fmla="*/ 334 w 422"/>
                  <a:gd name="T5" fmla="*/ 46 h 48"/>
                  <a:gd name="T6" fmla="*/ 123 w 422"/>
                  <a:gd name="T7" fmla="*/ 43 h 48"/>
                  <a:gd name="T8" fmla="*/ 3 w 422"/>
                  <a:gd name="T9" fmla="*/ 43 h 48"/>
                  <a:gd name="T10" fmla="*/ 9 w 422"/>
                  <a:gd name="T11" fmla="*/ 15 h 48"/>
                  <a:gd name="T12" fmla="*/ 21 w 422"/>
                  <a:gd name="T13" fmla="*/ 3 h 48"/>
                  <a:gd name="T14" fmla="*/ 90 w 422"/>
                  <a:gd name="T15" fmla="*/ 0 h 48"/>
                  <a:gd name="T16" fmla="*/ 267 w 422"/>
                  <a:gd name="T17" fmla="*/ 4 h 48"/>
                  <a:gd name="T18" fmla="*/ 390 w 422"/>
                  <a:gd name="T19" fmla="*/ 7 h 48"/>
                  <a:gd name="T20" fmla="*/ 417 w 422"/>
                  <a:gd name="T21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2" h="48">
                    <a:moveTo>
                      <a:pt x="417" y="7"/>
                    </a:moveTo>
                    <a:cubicBezTo>
                      <a:pt x="416" y="18"/>
                      <a:pt x="422" y="40"/>
                      <a:pt x="411" y="48"/>
                    </a:cubicBezTo>
                    <a:cubicBezTo>
                      <a:pt x="386" y="47"/>
                      <a:pt x="360" y="44"/>
                      <a:pt x="334" y="46"/>
                    </a:cubicBezTo>
                    <a:cubicBezTo>
                      <a:pt x="284" y="46"/>
                      <a:pt x="178" y="43"/>
                      <a:pt x="123" y="43"/>
                    </a:cubicBezTo>
                    <a:cubicBezTo>
                      <a:pt x="68" y="43"/>
                      <a:pt x="22" y="48"/>
                      <a:pt x="3" y="43"/>
                    </a:cubicBezTo>
                    <a:cubicBezTo>
                      <a:pt x="0" y="31"/>
                      <a:pt x="2" y="24"/>
                      <a:pt x="9" y="15"/>
                    </a:cubicBezTo>
                    <a:cubicBezTo>
                      <a:pt x="14" y="7"/>
                      <a:pt x="8" y="5"/>
                      <a:pt x="21" y="3"/>
                    </a:cubicBezTo>
                    <a:cubicBezTo>
                      <a:pt x="34" y="1"/>
                      <a:pt x="49" y="0"/>
                      <a:pt x="90" y="0"/>
                    </a:cubicBezTo>
                    <a:cubicBezTo>
                      <a:pt x="149" y="1"/>
                      <a:pt x="208" y="3"/>
                      <a:pt x="267" y="4"/>
                    </a:cubicBezTo>
                    <a:cubicBezTo>
                      <a:pt x="324" y="10"/>
                      <a:pt x="261" y="4"/>
                      <a:pt x="390" y="7"/>
                    </a:cubicBezTo>
                    <a:cubicBezTo>
                      <a:pt x="417" y="8"/>
                      <a:pt x="409" y="15"/>
                      <a:pt x="417" y="7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67" name="Freeform 71"/>
              <p:cNvSpPr>
                <a:spLocks/>
              </p:cNvSpPr>
              <p:nvPr/>
            </p:nvSpPr>
            <p:spPr bwMode="auto">
              <a:xfrm>
                <a:off x="1302" y="2458"/>
                <a:ext cx="163" cy="26"/>
              </a:xfrm>
              <a:custGeom>
                <a:avLst/>
                <a:gdLst>
                  <a:gd name="T0" fmla="*/ 331 w 331"/>
                  <a:gd name="T1" fmla="*/ 5 h 52"/>
                  <a:gd name="T2" fmla="*/ 328 w 331"/>
                  <a:gd name="T3" fmla="*/ 50 h 52"/>
                  <a:gd name="T4" fmla="*/ 73 w 331"/>
                  <a:gd name="T5" fmla="*/ 50 h 52"/>
                  <a:gd name="T6" fmla="*/ 70 w 331"/>
                  <a:gd name="T7" fmla="*/ 46 h 52"/>
                  <a:gd name="T8" fmla="*/ 64 w 331"/>
                  <a:gd name="T9" fmla="*/ 44 h 52"/>
                  <a:gd name="T10" fmla="*/ 46 w 331"/>
                  <a:gd name="T11" fmla="*/ 31 h 52"/>
                  <a:gd name="T12" fmla="*/ 25 w 331"/>
                  <a:gd name="T13" fmla="*/ 16 h 52"/>
                  <a:gd name="T14" fmla="*/ 1 w 331"/>
                  <a:gd name="T15" fmla="*/ 10 h 52"/>
                  <a:gd name="T16" fmla="*/ 64 w 331"/>
                  <a:gd name="T17" fmla="*/ 2 h 52"/>
                  <a:gd name="T18" fmla="*/ 223 w 331"/>
                  <a:gd name="T19" fmla="*/ 2 h 52"/>
                  <a:gd name="T20" fmla="*/ 313 w 331"/>
                  <a:gd name="T21" fmla="*/ 5 h 52"/>
                  <a:gd name="T22" fmla="*/ 331 w 331"/>
                  <a:gd name="T23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1" h="52">
                    <a:moveTo>
                      <a:pt x="331" y="5"/>
                    </a:moveTo>
                    <a:cubicBezTo>
                      <a:pt x="328" y="20"/>
                      <a:pt x="330" y="34"/>
                      <a:pt x="328" y="50"/>
                    </a:cubicBezTo>
                    <a:cubicBezTo>
                      <a:pt x="244" y="49"/>
                      <a:pt x="157" y="52"/>
                      <a:pt x="73" y="50"/>
                    </a:cubicBezTo>
                    <a:cubicBezTo>
                      <a:pt x="71" y="50"/>
                      <a:pt x="71" y="47"/>
                      <a:pt x="70" y="46"/>
                    </a:cubicBezTo>
                    <a:cubicBezTo>
                      <a:pt x="68" y="45"/>
                      <a:pt x="66" y="45"/>
                      <a:pt x="64" y="44"/>
                    </a:cubicBezTo>
                    <a:cubicBezTo>
                      <a:pt x="58" y="39"/>
                      <a:pt x="52" y="36"/>
                      <a:pt x="46" y="31"/>
                    </a:cubicBezTo>
                    <a:cubicBezTo>
                      <a:pt x="41" y="23"/>
                      <a:pt x="34" y="18"/>
                      <a:pt x="25" y="16"/>
                    </a:cubicBezTo>
                    <a:cubicBezTo>
                      <a:pt x="17" y="10"/>
                      <a:pt x="13" y="11"/>
                      <a:pt x="1" y="10"/>
                    </a:cubicBezTo>
                    <a:cubicBezTo>
                      <a:pt x="0" y="3"/>
                      <a:pt x="27" y="3"/>
                      <a:pt x="64" y="2"/>
                    </a:cubicBezTo>
                    <a:cubicBezTo>
                      <a:pt x="101" y="1"/>
                      <a:pt x="182" y="2"/>
                      <a:pt x="223" y="2"/>
                    </a:cubicBezTo>
                    <a:cubicBezTo>
                      <a:pt x="264" y="0"/>
                      <a:pt x="295" y="5"/>
                      <a:pt x="313" y="5"/>
                    </a:cubicBezTo>
                    <a:cubicBezTo>
                      <a:pt x="331" y="5"/>
                      <a:pt x="327" y="5"/>
                      <a:pt x="331" y="5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68" name="Freeform 72"/>
              <p:cNvSpPr>
                <a:spLocks/>
              </p:cNvSpPr>
              <p:nvPr/>
            </p:nvSpPr>
            <p:spPr bwMode="auto">
              <a:xfrm>
                <a:off x="1647" y="2457"/>
                <a:ext cx="196" cy="28"/>
              </a:xfrm>
              <a:custGeom>
                <a:avLst/>
                <a:gdLst>
                  <a:gd name="T0" fmla="*/ 392 w 399"/>
                  <a:gd name="T1" fmla="*/ 6 h 58"/>
                  <a:gd name="T2" fmla="*/ 360 w 399"/>
                  <a:gd name="T3" fmla="*/ 36 h 58"/>
                  <a:gd name="T4" fmla="*/ 330 w 399"/>
                  <a:gd name="T5" fmla="*/ 54 h 58"/>
                  <a:gd name="T6" fmla="*/ 298 w 399"/>
                  <a:gd name="T7" fmla="*/ 52 h 58"/>
                  <a:gd name="T8" fmla="*/ 194 w 399"/>
                  <a:gd name="T9" fmla="*/ 54 h 58"/>
                  <a:gd name="T10" fmla="*/ 36 w 399"/>
                  <a:gd name="T11" fmla="*/ 54 h 58"/>
                  <a:gd name="T12" fmla="*/ 10 w 399"/>
                  <a:gd name="T13" fmla="*/ 48 h 58"/>
                  <a:gd name="T14" fmla="*/ 4 w 399"/>
                  <a:gd name="T15" fmla="*/ 30 h 58"/>
                  <a:gd name="T16" fmla="*/ 8 w 399"/>
                  <a:gd name="T17" fmla="*/ 4 h 58"/>
                  <a:gd name="T18" fmla="*/ 48 w 399"/>
                  <a:gd name="T19" fmla="*/ 8 h 58"/>
                  <a:gd name="T20" fmla="*/ 140 w 399"/>
                  <a:gd name="T21" fmla="*/ 2 h 58"/>
                  <a:gd name="T22" fmla="*/ 316 w 399"/>
                  <a:gd name="T23" fmla="*/ 8 h 58"/>
                  <a:gd name="T24" fmla="*/ 392 w 399"/>
                  <a:gd name="T25" fmla="*/ 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9" h="58">
                    <a:moveTo>
                      <a:pt x="392" y="6"/>
                    </a:moveTo>
                    <a:cubicBezTo>
                      <a:pt x="399" y="10"/>
                      <a:pt x="370" y="28"/>
                      <a:pt x="360" y="36"/>
                    </a:cubicBezTo>
                    <a:cubicBezTo>
                      <a:pt x="344" y="52"/>
                      <a:pt x="355" y="46"/>
                      <a:pt x="330" y="54"/>
                    </a:cubicBezTo>
                    <a:cubicBezTo>
                      <a:pt x="320" y="58"/>
                      <a:pt x="321" y="52"/>
                      <a:pt x="298" y="52"/>
                    </a:cubicBezTo>
                    <a:cubicBezTo>
                      <a:pt x="275" y="52"/>
                      <a:pt x="238" y="54"/>
                      <a:pt x="194" y="54"/>
                    </a:cubicBezTo>
                    <a:cubicBezTo>
                      <a:pt x="114" y="53"/>
                      <a:pt x="114" y="56"/>
                      <a:pt x="36" y="54"/>
                    </a:cubicBezTo>
                    <a:cubicBezTo>
                      <a:pt x="0" y="52"/>
                      <a:pt x="15" y="52"/>
                      <a:pt x="10" y="48"/>
                    </a:cubicBezTo>
                    <a:cubicBezTo>
                      <a:pt x="5" y="44"/>
                      <a:pt x="4" y="37"/>
                      <a:pt x="4" y="30"/>
                    </a:cubicBezTo>
                    <a:cubicBezTo>
                      <a:pt x="4" y="23"/>
                      <a:pt x="1" y="8"/>
                      <a:pt x="8" y="4"/>
                    </a:cubicBezTo>
                    <a:cubicBezTo>
                      <a:pt x="15" y="0"/>
                      <a:pt x="26" y="8"/>
                      <a:pt x="48" y="8"/>
                    </a:cubicBezTo>
                    <a:cubicBezTo>
                      <a:pt x="70" y="8"/>
                      <a:pt x="95" y="2"/>
                      <a:pt x="140" y="2"/>
                    </a:cubicBezTo>
                    <a:cubicBezTo>
                      <a:pt x="185" y="2"/>
                      <a:pt x="274" y="7"/>
                      <a:pt x="316" y="8"/>
                    </a:cubicBezTo>
                    <a:cubicBezTo>
                      <a:pt x="358" y="9"/>
                      <a:pt x="378" y="6"/>
                      <a:pt x="392" y="6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69" name="Freeform 73"/>
              <p:cNvSpPr>
                <a:spLocks/>
              </p:cNvSpPr>
              <p:nvPr/>
            </p:nvSpPr>
            <p:spPr bwMode="auto">
              <a:xfrm>
                <a:off x="1385" y="2524"/>
                <a:ext cx="88" cy="25"/>
              </a:xfrm>
              <a:custGeom>
                <a:avLst/>
                <a:gdLst>
                  <a:gd name="T0" fmla="*/ 165 w 179"/>
                  <a:gd name="T1" fmla="*/ 2 h 52"/>
                  <a:gd name="T2" fmla="*/ 135 w 179"/>
                  <a:gd name="T3" fmla="*/ 46 h 52"/>
                  <a:gd name="T4" fmla="*/ 67 w 179"/>
                  <a:gd name="T5" fmla="*/ 52 h 52"/>
                  <a:gd name="T6" fmla="*/ 25 w 179"/>
                  <a:gd name="T7" fmla="*/ 50 h 52"/>
                  <a:gd name="T8" fmla="*/ 9 w 179"/>
                  <a:gd name="T9" fmla="*/ 26 h 52"/>
                  <a:gd name="T10" fmla="*/ 91 w 179"/>
                  <a:gd name="T11" fmla="*/ 14 h 52"/>
                  <a:gd name="T12" fmla="*/ 149 w 179"/>
                  <a:gd name="T13" fmla="*/ 8 h 52"/>
                  <a:gd name="T14" fmla="*/ 165 w 179"/>
                  <a:gd name="T15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52">
                    <a:moveTo>
                      <a:pt x="165" y="2"/>
                    </a:moveTo>
                    <a:cubicBezTo>
                      <a:pt x="179" y="44"/>
                      <a:pt x="172" y="44"/>
                      <a:pt x="135" y="46"/>
                    </a:cubicBezTo>
                    <a:cubicBezTo>
                      <a:pt x="121" y="51"/>
                      <a:pt x="72" y="52"/>
                      <a:pt x="67" y="52"/>
                    </a:cubicBezTo>
                    <a:cubicBezTo>
                      <a:pt x="46" y="51"/>
                      <a:pt x="41" y="45"/>
                      <a:pt x="25" y="50"/>
                    </a:cubicBezTo>
                    <a:cubicBezTo>
                      <a:pt x="19" y="41"/>
                      <a:pt x="17" y="34"/>
                      <a:pt x="9" y="26"/>
                    </a:cubicBezTo>
                    <a:cubicBezTo>
                      <a:pt x="0" y="0"/>
                      <a:pt x="63" y="15"/>
                      <a:pt x="91" y="14"/>
                    </a:cubicBezTo>
                    <a:cubicBezTo>
                      <a:pt x="112" y="11"/>
                      <a:pt x="127" y="9"/>
                      <a:pt x="149" y="8"/>
                    </a:cubicBezTo>
                    <a:cubicBezTo>
                      <a:pt x="159" y="3"/>
                      <a:pt x="154" y="5"/>
                      <a:pt x="165" y="2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70" name="Freeform 74"/>
              <p:cNvSpPr>
                <a:spLocks/>
              </p:cNvSpPr>
              <p:nvPr/>
            </p:nvSpPr>
            <p:spPr bwMode="auto">
              <a:xfrm>
                <a:off x="1642" y="2515"/>
                <a:ext cx="119" cy="29"/>
              </a:xfrm>
              <a:custGeom>
                <a:avLst/>
                <a:gdLst>
                  <a:gd name="T0" fmla="*/ 241 w 241"/>
                  <a:gd name="T1" fmla="*/ 9 h 59"/>
                  <a:gd name="T2" fmla="*/ 223 w 241"/>
                  <a:gd name="T3" fmla="*/ 31 h 59"/>
                  <a:gd name="T4" fmla="*/ 181 w 241"/>
                  <a:gd name="T5" fmla="*/ 55 h 59"/>
                  <a:gd name="T6" fmla="*/ 107 w 241"/>
                  <a:gd name="T7" fmla="*/ 55 h 59"/>
                  <a:gd name="T8" fmla="*/ 13 w 241"/>
                  <a:gd name="T9" fmla="*/ 53 h 59"/>
                  <a:gd name="T10" fmla="*/ 11 w 241"/>
                  <a:gd name="T11" fmla="*/ 25 h 59"/>
                  <a:gd name="T12" fmla="*/ 25 w 241"/>
                  <a:gd name="T13" fmla="*/ 3 h 59"/>
                  <a:gd name="T14" fmla="*/ 157 w 241"/>
                  <a:gd name="T15" fmla="*/ 7 h 59"/>
                  <a:gd name="T16" fmla="*/ 241 w 241"/>
                  <a:gd name="T17" fmla="*/ 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1" h="59">
                    <a:moveTo>
                      <a:pt x="241" y="9"/>
                    </a:moveTo>
                    <a:cubicBezTo>
                      <a:pt x="232" y="15"/>
                      <a:pt x="228" y="22"/>
                      <a:pt x="223" y="31"/>
                    </a:cubicBezTo>
                    <a:cubicBezTo>
                      <a:pt x="209" y="41"/>
                      <a:pt x="216" y="51"/>
                      <a:pt x="181" y="55"/>
                    </a:cubicBezTo>
                    <a:cubicBezTo>
                      <a:pt x="162" y="59"/>
                      <a:pt x="135" y="55"/>
                      <a:pt x="107" y="55"/>
                    </a:cubicBezTo>
                    <a:cubicBezTo>
                      <a:pt x="79" y="55"/>
                      <a:pt x="29" y="58"/>
                      <a:pt x="13" y="53"/>
                    </a:cubicBezTo>
                    <a:cubicBezTo>
                      <a:pt x="0" y="49"/>
                      <a:pt x="8" y="35"/>
                      <a:pt x="11" y="25"/>
                    </a:cubicBezTo>
                    <a:cubicBezTo>
                      <a:pt x="13" y="15"/>
                      <a:pt x="1" y="6"/>
                      <a:pt x="25" y="3"/>
                    </a:cubicBezTo>
                    <a:cubicBezTo>
                      <a:pt x="49" y="0"/>
                      <a:pt x="121" y="6"/>
                      <a:pt x="157" y="7"/>
                    </a:cubicBezTo>
                    <a:cubicBezTo>
                      <a:pt x="177" y="8"/>
                      <a:pt x="222" y="17"/>
                      <a:pt x="241" y="9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71" name="Freeform 75"/>
              <p:cNvSpPr>
                <a:spLocks/>
              </p:cNvSpPr>
              <p:nvPr/>
            </p:nvSpPr>
            <p:spPr bwMode="auto">
              <a:xfrm>
                <a:off x="1410" y="2583"/>
                <a:ext cx="72" cy="29"/>
              </a:xfrm>
              <a:custGeom>
                <a:avLst/>
                <a:gdLst>
                  <a:gd name="T0" fmla="*/ 134 w 146"/>
                  <a:gd name="T1" fmla="*/ 15 h 61"/>
                  <a:gd name="T2" fmla="*/ 126 w 146"/>
                  <a:gd name="T3" fmla="*/ 55 h 61"/>
                  <a:gd name="T4" fmla="*/ 82 w 146"/>
                  <a:gd name="T5" fmla="*/ 55 h 61"/>
                  <a:gd name="T6" fmla="*/ 16 w 146"/>
                  <a:gd name="T7" fmla="*/ 55 h 61"/>
                  <a:gd name="T8" fmla="*/ 8 w 146"/>
                  <a:gd name="T9" fmla="*/ 17 h 61"/>
                  <a:gd name="T10" fmla="*/ 0 w 146"/>
                  <a:gd name="T11" fmla="*/ 5 h 61"/>
                  <a:gd name="T12" fmla="*/ 40 w 146"/>
                  <a:gd name="T13" fmla="*/ 13 h 61"/>
                  <a:gd name="T14" fmla="*/ 134 w 146"/>
                  <a:gd name="T15" fmla="*/ 1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61">
                    <a:moveTo>
                      <a:pt x="134" y="15"/>
                    </a:moveTo>
                    <a:cubicBezTo>
                      <a:pt x="135" y="27"/>
                      <a:pt x="146" y="60"/>
                      <a:pt x="126" y="55"/>
                    </a:cubicBezTo>
                    <a:cubicBezTo>
                      <a:pt x="117" y="61"/>
                      <a:pt x="100" y="55"/>
                      <a:pt x="82" y="55"/>
                    </a:cubicBezTo>
                    <a:cubicBezTo>
                      <a:pt x="64" y="55"/>
                      <a:pt x="28" y="61"/>
                      <a:pt x="16" y="55"/>
                    </a:cubicBezTo>
                    <a:cubicBezTo>
                      <a:pt x="15" y="40"/>
                      <a:pt x="13" y="31"/>
                      <a:pt x="8" y="17"/>
                    </a:cubicBezTo>
                    <a:cubicBezTo>
                      <a:pt x="6" y="12"/>
                      <a:pt x="0" y="5"/>
                      <a:pt x="0" y="5"/>
                    </a:cubicBezTo>
                    <a:cubicBezTo>
                      <a:pt x="14" y="0"/>
                      <a:pt x="28" y="5"/>
                      <a:pt x="40" y="13"/>
                    </a:cubicBezTo>
                    <a:cubicBezTo>
                      <a:pt x="122" y="11"/>
                      <a:pt x="91" y="6"/>
                      <a:pt x="134" y="15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72" name="Freeform 76"/>
              <p:cNvSpPr>
                <a:spLocks/>
              </p:cNvSpPr>
              <p:nvPr/>
            </p:nvSpPr>
            <p:spPr bwMode="auto">
              <a:xfrm>
                <a:off x="1644" y="2588"/>
                <a:ext cx="64" cy="24"/>
              </a:xfrm>
              <a:custGeom>
                <a:avLst/>
                <a:gdLst>
                  <a:gd name="T0" fmla="*/ 128 w 131"/>
                  <a:gd name="T1" fmla="*/ 15 h 51"/>
                  <a:gd name="T2" fmla="*/ 124 w 131"/>
                  <a:gd name="T3" fmla="*/ 27 h 51"/>
                  <a:gd name="T4" fmla="*/ 110 w 131"/>
                  <a:gd name="T5" fmla="*/ 51 h 51"/>
                  <a:gd name="T6" fmla="*/ 6 w 131"/>
                  <a:gd name="T7" fmla="*/ 47 h 51"/>
                  <a:gd name="T8" fmla="*/ 2 w 131"/>
                  <a:gd name="T9" fmla="*/ 7 h 51"/>
                  <a:gd name="T10" fmla="*/ 8 w 131"/>
                  <a:gd name="T11" fmla="*/ 5 h 51"/>
                  <a:gd name="T12" fmla="*/ 102 w 131"/>
                  <a:gd name="T13" fmla="*/ 9 h 51"/>
                  <a:gd name="T14" fmla="*/ 128 w 131"/>
                  <a:gd name="T15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51">
                    <a:moveTo>
                      <a:pt x="128" y="15"/>
                    </a:moveTo>
                    <a:cubicBezTo>
                      <a:pt x="131" y="18"/>
                      <a:pt x="126" y="21"/>
                      <a:pt x="124" y="27"/>
                    </a:cubicBezTo>
                    <a:cubicBezTo>
                      <a:pt x="121" y="33"/>
                      <a:pt x="130" y="48"/>
                      <a:pt x="110" y="51"/>
                    </a:cubicBezTo>
                    <a:cubicBezTo>
                      <a:pt x="70" y="47"/>
                      <a:pt x="47" y="48"/>
                      <a:pt x="6" y="47"/>
                    </a:cubicBezTo>
                    <a:cubicBezTo>
                      <a:pt x="7" y="39"/>
                      <a:pt x="0" y="15"/>
                      <a:pt x="2" y="7"/>
                    </a:cubicBezTo>
                    <a:cubicBezTo>
                      <a:pt x="4" y="0"/>
                      <a:pt x="8" y="5"/>
                      <a:pt x="8" y="5"/>
                    </a:cubicBezTo>
                    <a:cubicBezTo>
                      <a:pt x="52" y="11"/>
                      <a:pt x="6" y="5"/>
                      <a:pt x="102" y="9"/>
                    </a:cubicBezTo>
                    <a:cubicBezTo>
                      <a:pt x="129" y="10"/>
                      <a:pt x="128" y="2"/>
                      <a:pt x="128" y="15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73" name="Freeform 77"/>
              <p:cNvSpPr>
                <a:spLocks/>
              </p:cNvSpPr>
              <p:nvPr/>
            </p:nvSpPr>
            <p:spPr bwMode="auto">
              <a:xfrm>
                <a:off x="1437" y="2652"/>
                <a:ext cx="56" cy="26"/>
              </a:xfrm>
              <a:custGeom>
                <a:avLst/>
                <a:gdLst>
                  <a:gd name="T0" fmla="*/ 104 w 114"/>
                  <a:gd name="T1" fmla="*/ 10 h 54"/>
                  <a:gd name="T2" fmla="*/ 100 w 114"/>
                  <a:gd name="T3" fmla="*/ 54 h 54"/>
                  <a:gd name="T4" fmla="*/ 56 w 114"/>
                  <a:gd name="T5" fmla="*/ 46 h 54"/>
                  <a:gd name="T6" fmla="*/ 50 w 114"/>
                  <a:gd name="T7" fmla="*/ 44 h 54"/>
                  <a:gd name="T8" fmla="*/ 8 w 114"/>
                  <a:gd name="T9" fmla="*/ 40 h 54"/>
                  <a:gd name="T10" fmla="*/ 4 w 114"/>
                  <a:gd name="T11" fmla="*/ 22 h 54"/>
                  <a:gd name="T12" fmla="*/ 0 w 114"/>
                  <a:gd name="T13" fmla="*/ 10 h 54"/>
                  <a:gd name="T14" fmla="*/ 86 w 114"/>
                  <a:gd name="T15" fmla="*/ 0 h 54"/>
                  <a:gd name="T16" fmla="*/ 100 w 114"/>
                  <a:gd name="T17" fmla="*/ 4 h 54"/>
                  <a:gd name="T18" fmla="*/ 104 w 114"/>
                  <a:gd name="T19" fmla="*/ 1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4" h="54">
                    <a:moveTo>
                      <a:pt x="104" y="10"/>
                    </a:moveTo>
                    <a:cubicBezTo>
                      <a:pt x="105" y="21"/>
                      <a:pt x="114" y="49"/>
                      <a:pt x="100" y="54"/>
                    </a:cubicBezTo>
                    <a:cubicBezTo>
                      <a:pt x="85" y="44"/>
                      <a:pt x="78" y="47"/>
                      <a:pt x="56" y="46"/>
                    </a:cubicBezTo>
                    <a:cubicBezTo>
                      <a:pt x="54" y="45"/>
                      <a:pt x="52" y="44"/>
                      <a:pt x="50" y="44"/>
                    </a:cubicBezTo>
                    <a:cubicBezTo>
                      <a:pt x="36" y="42"/>
                      <a:pt x="22" y="43"/>
                      <a:pt x="8" y="40"/>
                    </a:cubicBezTo>
                    <a:cubicBezTo>
                      <a:pt x="2" y="39"/>
                      <a:pt x="5" y="28"/>
                      <a:pt x="4" y="22"/>
                    </a:cubicBezTo>
                    <a:cubicBezTo>
                      <a:pt x="3" y="18"/>
                      <a:pt x="0" y="10"/>
                      <a:pt x="0" y="10"/>
                    </a:cubicBezTo>
                    <a:cubicBezTo>
                      <a:pt x="29" y="0"/>
                      <a:pt x="75" y="32"/>
                      <a:pt x="86" y="0"/>
                    </a:cubicBezTo>
                    <a:cubicBezTo>
                      <a:pt x="86" y="0"/>
                      <a:pt x="99" y="3"/>
                      <a:pt x="100" y="4"/>
                    </a:cubicBezTo>
                    <a:cubicBezTo>
                      <a:pt x="107" y="11"/>
                      <a:pt x="98" y="10"/>
                      <a:pt x="104" y="10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74" name="Freeform 78"/>
              <p:cNvSpPr>
                <a:spLocks/>
              </p:cNvSpPr>
              <p:nvPr/>
            </p:nvSpPr>
            <p:spPr bwMode="auto">
              <a:xfrm>
                <a:off x="1636" y="2648"/>
                <a:ext cx="52" cy="30"/>
              </a:xfrm>
              <a:custGeom>
                <a:avLst/>
                <a:gdLst>
                  <a:gd name="T0" fmla="*/ 106 w 107"/>
                  <a:gd name="T1" fmla="*/ 10 h 61"/>
                  <a:gd name="T2" fmla="*/ 94 w 107"/>
                  <a:gd name="T3" fmla="*/ 54 h 61"/>
                  <a:gd name="T4" fmla="*/ 34 w 107"/>
                  <a:gd name="T5" fmla="*/ 52 h 61"/>
                  <a:gd name="T6" fmla="*/ 18 w 107"/>
                  <a:gd name="T7" fmla="*/ 50 h 61"/>
                  <a:gd name="T8" fmla="*/ 16 w 107"/>
                  <a:gd name="T9" fmla="*/ 44 h 61"/>
                  <a:gd name="T10" fmla="*/ 10 w 107"/>
                  <a:gd name="T11" fmla="*/ 40 h 61"/>
                  <a:gd name="T12" fmla="*/ 2 w 107"/>
                  <a:gd name="T13" fmla="*/ 22 h 61"/>
                  <a:gd name="T14" fmla="*/ 0 w 107"/>
                  <a:gd name="T15" fmla="*/ 16 h 61"/>
                  <a:gd name="T16" fmla="*/ 44 w 107"/>
                  <a:gd name="T17" fmla="*/ 12 h 61"/>
                  <a:gd name="T18" fmla="*/ 106 w 107"/>
                  <a:gd name="T19" fmla="*/ 1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07" h="61">
                    <a:moveTo>
                      <a:pt x="106" y="10"/>
                    </a:moveTo>
                    <a:cubicBezTo>
                      <a:pt x="105" y="25"/>
                      <a:pt x="107" y="48"/>
                      <a:pt x="94" y="54"/>
                    </a:cubicBezTo>
                    <a:cubicBezTo>
                      <a:pt x="82" y="61"/>
                      <a:pt x="47" y="53"/>
                      <a:pt x="34" y="52"/>
                    </a:cubicBezTo>
                    <a:cubicBezTo>
                      <a:pt x="21" y="51"/>
                      <a:pt x="21" y="51"/>
                      <a:pt x="18" y="50"/>
                    </a:cubicBezTo>
                    <a:cubicBezTo>
                      <a:pt x="16" y="50"/>
                      <a:pt x="17" y="46"/>
                      <a:pt x="16" y="44"/>
                    </a:cubicBezTo>
                    <a:cubicBezTo>
                      <a:pt x="14" y="42"/>
                      <a:pt x="12" y="41"/>
                      <a:pt x="10" y="40"/>
                    </a:cubicBezTo>
                    <a:cubicBezTo>
                      <a:pt x="4" y="30"/>
                      <a:pt x="7" y="36"/>
                      <a:pt x="2" y="22"/>
                    </a:cubicBezTo>
                    <a:cubicBezTo>
                      <a:pt x="1" y="20"/>
                      <a:pt x="0" y="16"/>
                      <a:pt x="0" y="16"/>
                    </a:cubicBezTo>
                    <a:cubicBezTo>
                      <a:pt x="5" y="0"/>
                      <a:pt x="32" y="12"/>
                      <a:pt x="44" y="12"/>
                    </a:cubicBezTo>
                    <a:cubicBezTo>
                      <a:pt x="65" y="12"/>
                      <a:pt x="85" y="11"/>
                      <a:pt x="106" y="10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75" name="Freeform 79"/>
              <p:cNvSpPr>
                <a:spLocks/>
              </p:cNvSpPr>
              <p:nvPr/>
            </p:nvSpPr>
            <p:spPr bwMode="auto">
              <a:xfrm>
                <a:off x="1392" y="2161"/>
                <a:ext cx="338" cy="535"/>
              </a:xfrm>
              <a:custGeom>
                <a:avLst/>
                <a:gdLst>
                  <a:gd name="T0" fmla="*/ 579 w 687"/>
                  <a:gd name="T1" fmla="*/ 25 h 1108"/>
                  <a:gd name="T2" fmla="*/ 551 w 687"/>
                  <a:gd name="T3" fmla="*/ 287 h 1108"/>
                  <a:gd name="T4" fmla="*/ 545 w 687"/>
                  <a:gd name="T5" fmla="*/ 377 h 1108"/>
                  <a:gd name="T6" fmla="*/ 573 w 687"/>
                  <a:gd name="T7" fmla="*/ 357 h 1108"/>
                  <a:gd name="T8" fmla="*/ 624 w 687"/>
                  <a:gd name="T9" fmla="*/ 342 h 1108"/>
                  <a:gd name="T10" fmla="*/ 655 w 687"/>
                  <a:gd name="T11" fmla="*/ 353 h 1108"/>
                  <a:gd name="T12" fmla="*/ 685 w 687"/>
                  <a:gd name="T13" fmla="*/ 397 h 1108"/>
                  <a:gd name="T14" fmla="*/ 642 w 687"/>
                  <a:gd name="T15" fmla="*/ 479 h 1108"/>
                  <a:gd name="T16" fmla="*/ 573 w 687"/>
                  <a:gd name="T17" fmla="*/ 483 h 1108"/>
                  <a:gd name="T18" fmla="*/ 531 w 687"/>
                  <a:gd name="T19" fmla="*/ 479 h 1108"/>
                  <a:gd name="T20" fmla="*/ 525 w 687"/>
                  <a:gd name="T21" fmla="*/ 567 h 1108"/>
                  <a:gd name="T22" fmla="*/ 513 w 687"/>
                  <a:gd name="T23" fmla="*/ 803 h 1108"/>
                  <a:gd name="T24" fmla="*/ 496 w 687"/>
                  <a:gd name="T25" fmla="*/ 906 h 1108"/>
                  <a:gd name="T26" fmla="*/ 499 w 687"/>
                  <a:gd name="T27" fmla="*/ 1045 h 1108"/>
                  <a:gd name="T28" fmla="*/ 511 w 687"/>
                  <a:gd name="T29" fmla="*/ 1075 h 1108"/>
                  <a:gd name="T30" fmla="*/ 491 w 687"/>
                  <a:gd name="T31" fmla="*/ 1091 h 1108"/>
                  <a:gd name="T32" fmla="*/ 471 w 687"/>
                  <a:gd name="T33" fmla="*/ 1089 h 1108"/>
                  <a:gd name="T34" fmla="*/ 424 w 687"/>
                  <a:gd name="T35" fmla="*/ 1106 h 1108"/>
                  <a:gd name="T36" fmla="*/ 233 w 687"/>
                  <a:gd name="T37" fmla="*/ 1079 h 1108"/>
                  <a:gd name="T38" fmla="*/ 175 w 687"/>
                  <a:gd name="T39" fmla="*/ 929 h 1108"/>
                  <a:gd name="T40" fmla="*/ 151 w 687"/>
                  <a:gd name="T41" fmla="*/ 703 h 1108"/>
                  <a:gd name="T42" fmla="*/ 151 w 687"/>
                  <a:gd name="T43" fmla="*/ 481 h 1108"/>
                  <a:gd name="T44" fmla="*/ 133 w 687"/>
                  <a:gd name="T45" fmla="*/ 470 h 1108"/>
                  <a:gd name="T46" fmla="*/ 114 w 687"/>
                  <a:gd name="T47" fmla="*/ 488 h 1108"/>
                  <a:gd name="T48" fmla="*/ 17 w 687"/>
                  <a:gd name="T49" fmla="*/ 477 h 1108"/>
                  <a:gd name="T50" fmla="*/ 7 w 687"/>
                  <a:gd name="T51" fmla="*/ 409 h 1108"/>
                  <a:gd name="T52" fmla="*/ 45 w 687"/>
                  <a:gd name="T53" fmla="*/ 355 h 1108"/>
                  <a:gd name="T54" fmla="*/ 115 w 687"/>
                  <a:gd name="T55" fmla="*/ 365 h 1108"/>
                  <a:gd name="T56" fmla="*/ 149 w 687"/>
                  <a:gd name="T57" fmla="*/ 393 h 1108"/>
                  <a:gd name="T58" fmla="*/ 149 w 687"/>
                  <a:gd name="T59" fmla="*/ 289 h 1108"/>
                  <a:gd name="T60" fmla="*/ 155 w 687"/>
                  <a:gd name="T61" fmla="*/ 103 h 1108"/>
                  <a:gd name="T62" fmla="*/ 167 w 687"/>
                  <a:gd name="T63" fmla="*/ 21 h 1108"/>
                  <a:gd name="T64" fmla="*/ 278 w 687"/>
                  <a:gd name="T65" fmla="*/ 15 h 1108"/>
                  <a:gd name="T66" fmla="*/ 525 w 687"/>
                  <a:gd name="T67" fmla="*/ 3 h 1108"/>
                  <a:gd name="T68" fmla="*/ 581 w 687"/>
                  <a:gd name="T69" fmla="*/ 7 h 1108"/>
                  <a:gd name="T70" fmla="*/ 579 w 687"/>
                  <a:gd name="T71" fmla="*/ 25 h 1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87" h="1108">
                    <a:moveTo>
                      <a:pt x="579" y="25"/>
                    </a:moveTo>
                    <a:cubicBezTo>
                      <a:pt x="575" y="74"/>
                      <a:pt x="557" y="228"/>
                      <a:pt x="551" y="287"/>
                    </a:cubicBezTo>
                    <a:cubicBezTo>
                      <a:pt x="549" y="347"/>
                      <a:pt x="541" y="365"/>
                      <a:pt x="545" y="377"/>
                    </a:cubicBezTo>
                    <a:cubicBezTo>
                      <a:pt x="549" y="389"/>
                      <a:pt x="560" y="363"/>
                      <a:pt x="573" y="357"/>
                    </a:cubicBezTo>
                    <a:cubicBezTo>
                      <a:pt x="586" y="351"/>
                      <a:pt x="610" y="343"/>
                      <a:pt x="624" y="342"/>
                    </a:cubicBezTo>
                    <a:cubicBezTo>
                      <a:pt x="644" y="344"/>
                      <a:pt x="645" y="344"/>
                      <a:pt x="655" y="353"/>
                    </a:cubicBezTo>
                    <a:cubicBezTo>
                      <a:pt x="665" y="362"/>
                      <a:pt x="687" y="376"/>
                      <a:pt x="685" y="397"/>
                    </a:cubicBezTo>
                    <a:cubicBezTo>
                      <a:pt x="683" y="418"/>
                      <a:pt x="661" y="465"/>
                      <a:pt x="642" y="479"/>
                    </a:cubicBezTo>
                    <a:cubicBezTo>
                      <a:pt x="641" y="480"/>
                      <a:pt x="595" y="478"/>
                      <a:pt x="573" y="483"/>
                    </a:cubicBezTo>
                    <a:cubicBezTo>
                      <a:pt x="554" y="494"/>
                      <a:pt x="539" y="457"/>
                      <a:pt x="531" y="479"/>
                    </a:cubicBezTo>
                    <a:cubicBezTo>
                      <a:pt x="523" y="493"/>
                      <a:pt x="528" y="513"/>
                      <a:pt x="525" y="567"/>
                    </a:cubicBezTo>
                    <a:cubicBezTo>
                      <a:pt x="522" y="621"/>
                      <a:pt x="518" y="747"/>
                      <a:pt x="513" y="803"/>
                    </a:cubicBezTo>
                    <a:cubicBezTo>
                      <a:pt x="508" y="859"/>
                      <a:pt x="498" y="866"/>
                      <a:pt x="496" y="906"/>
                    </a:cubicBezTo>
                    <a:cubicBezTo>
                      <a:pt x="492" y="948"/>
                      <a:pt x="500" y="1016"/>
                      <a:pt x="499" y="1045"/>
                    </a:cubicBezTo>
                    <a:cubicBezTo>
                      <a:pt x="501" y="1073"/>
                      <a:pt x="512" y="1067"/>
                      <a:pt x="511" y="1075"/>
                    </a:cubicBezTo>
                    <a:cubicBezTo>
                      <a:pt x="510" y="1083"/>
                      <a:pt x="498" y="1089"/>
                      <a:pt x="491" y="1091"/>
                    </a:cubicBezTo>
                    <a:cubicBezTo>
                      <a:pt x="484" y="1093"/>
                      <a:pt x="482" y="1087"/>
                      <a:pt x="471" y="1089"/>
                    </a:cubicBezTo>
                    <a:cubicBezTo>
                      <a:pt x="460" y="1091"/>
                      <a:pt x="464" y="1108"/>
                      <a:pt x="424" y="1106"/>
                    </a:cubicBezTo>
                    <a:cubicBezTo>
                      <a:pt x="349" y="1100"/>
                      <a:pt x="303" y="1091"/>
                      <a:pt x="233" y="1079"/>
                    </a:cubicBezTo>
                    <a:cubicBezTo>
                      <a:pt x="179" y="1044"/>
                      <a:pt x="186" y="988"/>
                      <a:pt x="175" y="929"/>
                    </a:cubicBezTo>
                    <a:cubicBezTo>
                      <a:pt x="166" y="869"/>
                      <a:pt x="155" y="778"/>
                      <a:pt x="151" y="703"/>
                    </a:cubicBezTo>
                    <a:cubicBezTo>
                      <a:pt x="147" y="628"/>
                      <a:pt x="154" y="520"/>
                      <a:pt x="151" y="481"/>
                    </a:cubicBezTo>
                    <a:cubicBezTo>
                      <a:pt x="148" y="442"/>
                      <a:pt x="139" y="469"/>
                      <a:pt x="133" y="470"/>
                    </a:cubicBezTo>
                    <a:cubicBezTo>
                      <a:pt x="127" y="476"/>
                      <a:pt x="123" y="487"/>
                      <a:pt x="114" y="488"/>
                    </a:cubicBezTo>
                    <a:cubicBezTo>
                      <a:pt x="81" y="491"/>
                      <a:pt x="37" y="503"/>
                      <a:pt x="17" y="477"/>
                    </a:cubicBezTo>
                    <a:cubicBezTo>
                      <a:pt x="0" y="465"/>
                      <a:pt x="2" y="429"/>
                      <a:pt x="7" y="409"/>
                    </a:cubicBezTo>
                    <a:cubicBezTo>
                      <a:pt x="12" y="389"/>
                      <a:pt x="21" y="373"/>
                      <a:pt x="45" y="355"/>
                    </a:cubicBezTo>
                    <a:cubicBezTo>
                      <a:pt x="63" y="348"/>
                      <a:pt x="98" y="359"/>
                      <a:pt x="115" y="365"/>
                    </a:cubicBezTo>
                    <a:cubicBezTo>
                      <a:pt x="132" y="371"/>
                      <a:pt x="143" y="406"/>
                      <a:pt x="149" y="393"/>
                    </a:cubicBezTo>
                    <a:cubicBezTo>
                      <a:pt x="158" y="382"/>
                      <a:pt x="148" y="337"/>
                      <a:pt x="149" y="289"/>
                    </a:cubicBezTo>
                    <a:cubicBezTo>
                      <a:pt x="150" y="241"/>
                      <a:pt x="152" y="148"/>
                      <a:pt x="155" y="103"/>
                    </a:cubicBezTo>
                    <a:cubicBezTo>
                      <a:pt x="157" y="58"/>
                      <a:pt x="147" y="36"/>
                      <a:pt x="167" y="21"/>
                    </a:cubicBezTo>
                    <a:cubicBezTo>
                      <a:pt x="187" y="6"/>
                      <a:pt x="218" y="18"/>
                      <a:pt x="278" y="15"/>
                    </a:cubicBezTo>
                    <a:cubicBezTo>
                      <a:pt x="360" y="7"/>
                      <a:pt x="443" y="11"/>
                      <a:pt x="525" y="3"/>
                    </a:cubicBezTo>
                    <a:cubicBezTo>
                      <a:pt x="574" y="0"/>
                      <a:pt x="572" y="3"/>
                      <a:pt x="581" y="7"/>
                    </a:cubicBezTo>
                    <a:cubicBezTo>
                      <a:pt x="590" y="11"/>
                      <a:pt x="579" y="21"/>
                      <a:pt x="579" y="25"/>
                    </a:cubicBezTo>
                    <a:close/>
                  </a:path>
                </a:pathLst>
              </a:custGeom>
              <a:solidFill>
                <a:srgbClr val="00000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76" name="Freeform 80"/>
              <p:cNvSpPr>
                <a:spLocks/>
              </p:cNvSpPr>
              <p:nvPr/>
            </p:nvSpPr>
            <p:spPr bwMode="auto">
              <a:xfrm>
                <a:off x="1457" y="2166"/>
                <a:ext cx="271" cy="515"/>
              </a:xfrm>
              <a:custGeom>
                <a:avLst/>
                <a:gdLst>
                  <a:gd name="T0" fmla="*/ 65 w 551"/>
                  <a:gd name="T1" fmla="*/ 77 h 1068"/>
                  <a:gd name="T2" fmla="*/ 131 w 551"/>
                  <a:gd name="T3" fmla="*/ 95 h 1068"/>
                  <a:gd name="T4" fmla="*/ 158 w 551"/>
                  <a:gd name="T5" fmla="*/ 101 h 1068"/>
                  <a:gd name="T6" fmla="*/ 212 w 551"/>
                  <a:gd name="T7" fmla="*/ 152 h 1068"/>
                  <a:gd name="T8" fmla="*/ 203 w 551"/>
                  <a:gd name="T9" fmla="*/ 266 h 1068"/>
                  <a:gd name="T10" fmla="*/ 203 w 551"/>
                  <a:gd name="T11" fmla="*/ 284 h 1068"/>
                  <a:gd name="T12" fmla="*/ 212 w 551"/>
                  <a:gd name="T13" fmla="*/ 335 h 1068"/>
                  <a:gd name="T14" fmla="*/ 209 w 551"/>
                  <a:gd name="T15" fmla="*/ 380 h 1068"/>
                  <a:gd name="T16" fmla="*/ 200 w 551"/>
                  <a:gd name="T17" fmla="*/ 515 h 1068"/>
                  <a:gd name="T18" fmla="*/ 149 w 551"/>
                  <a:gd name="T19" fmla="*/ 524 h 1068"/>
                  <a:gd name="T20" fmla="*/ 104 w 551"/>
                  <a:gd name="T21" fmla="*/ 515 h 1068"/>
                  <a:gd name="T22" fmla="*/ 80 w 551"/>
                  <a:gd name="T23" fmla="*/ 500 h 1068"/>
                  <a:gd name="T24" fmla="*/ 65 w 551"/>
                  <a:gd name="T25" fmla="*/ 473 h 1068"/>
                  <a:gd name="T26" fmla="*/ 74 w 551"/>
                  <a:gd name="T27" fmla="*/ 512 h 1068"/>
                  <a:gd name="T28" fmla="*/ 167 w 551"/>
                  <a:gd name="T29" fmla="*/ 548 h 1068"/>
                  <a:gd name="T30" fmla="*/ 200 w 551"/>
                  <a:gd name="T31" fmla="*/ 533 h 1068"/>
                  <a:gd name="T32" fmla="*/ 131 w 551"/>
                  <a:gd name="T33" fmla="*/ 575 h 1068"/>
                  <a:gd name="T34" fmla="*/ 269 w 551"/>
                  <a:gd name="T35" fmla="*/ 575 h 1068"/>
                  <a:gd name="T36" fmla="*/ 263 w 551"/>
                  <a:gd name="T37" fmla="*/ 590 h 1068"/>
                  <a:gd name="T38" fmla="*/ 248 w 551"/>
                  <a:gd name="T39" fmla="*/ 620 h 1068"/>
                  <a:gd name="T40" fmla="*/ 239 w 551"/>
                  <a:gd name="T41" fmla="*/ 656 h 1068"/>
                  <a:gd name="T42" fmla="*/ 218 w 551"/>
                  <a:gd name="T43" fmla="*/ 803 h 1068"/>
                  <a:gd name="T44" fmla="*/ 170 w 551"/>
                  <a:gd name="T45" fmla="*/ 770 h 1068"/>
                  <a:gd name="T46" fmla="*/ 176 w 551"/>
                  <a:gd name="T47" fmla="*/ 728 h 1068"/>
                  <a:gd name="T48" fmla="*/ 188 w 551"/>
                  <a:gd name="T49" fmla="*/ 608 h 1068"/>
                  <a:gd name="T50" fmla="*/ 95 w 551"/>
                  <a:gd name="T51" fmla="*/ 590 h 1068"/>
                  <a:gd name="T52" fmla="*/ 65 w 551"/>
                  <a:gd name="T53" fmla="*/ 785 h 1068"/>
                  <a:gd name="T54" fmla="*/ 80 w 551"/>
                  <a:gd name="T55" fmla="*/ 848 h 1068"/>
                  <a:gd name="T56" fmla="*/ 131 w 551"/>
                  <a:gd name="T57" fmla="*/ 1049 h 1068"/>
                  <a:gd name="T58" fmla="*/ 317 w 551"/>
                  <a:gd name="T59" fmla="*/ 1058 h 1068"/>
                  <a:gd name="T60" fmla="*/ 353 w 551"/>
                  <a:gd name="T61" fmla="*/ 881 h 1068"/>
                  <a:gd name="T62" fmla="*/ 365 w 551"/>
                  <a:gd name="T63" fmla="*/ 797 h 1068"/>
                  <a:gd name="T64" fmla="*/ 383 w 551"/>
                  <a:gd name="T65" fmla="*/ 446 h 1068"/>
                  <a:gd name="T66" fmla="*/ 422 w 551"/>
                  <a:gd name="T67" fmla="*/ 452 h 1068"/>
                  <a:gd name="T68" fmla="*/ 509 w 551"/>
                  <a:gd name="T69" fmla="*/ 461 h 1068"/>
                  <a:gd name="T70" fmla="*/ 548 w 551"/>
                  <a:gd name="T71" fmla="*/ 386 h 1068"/>
                  <a:gd name="T72" fmla="*/ 458 w 551"/>
                  <a:gd name="T73" fmla="*/ 356 h 1068"/>
                  <a:gd name="T74" fmla="*/ 422 w 551"/>
                  <a:gd name="T75" fmla="*/ 380 h 1068"/>
                  <a:gd name="T76" fmla="*/ 407 w 551"/>
                  <a:gd name="T77" fmla="*/ 392 h 1068"/>
                  <a:gd name="T78" fmla="*/ 434 w 551"/>
                  <a:gd name="T79" fmla="*/ 5 h 1068"/>
                  <a:gd name="T80" fmla="*/ 323 w 551"/>
                  <a:gd name="T81" fmla="*/ 11 h 1068"/>
                  <a:gd name="T82" fmla="*/ 323 w 551"/>
                  <a:gd name="T83" fmla="*/ 173 h 1068"/>
                  <a:gd name="T84" fmla="*/ 308 w 551"/>
                  <a:gd name="T85" fmla="*/ 380 h 1068"/>
                  <a:gd name="T86" fmla="*/ 272 w 551"/>
                  <a:gd name="T87" fmla="*/ 338 h 1068"/>
                  <a:gd name="T88" fmla="*/ 284 w 551"/>
                  <a:gd name="T89" fmla="*/ 332 h 1068"/>
                  <a:gd name="T90" fmla="*/ 269 w 551"/>
                  <a:gd name="T91" fmla="*/ 266 h 1068"/>
                  <a:gd name="T92" fmla="*/ 254 w 551"/>
                  <a:gd name="T93" fmla="*/ 92 h 1068"/>
                  <a:gd name="T94" fmla="*/ 269 w 551"/>
                  <a:gd name="T95" fmla="*/ 59 h 1068"/>
                  <a:gd name="T96" fmla="*/ 299 w 551"/>
                  <a:gd name="T97" fmla="*/ 14 h 1068"/>
                  <a:gd name="T98" fmla="*/ 47 w 551"/>
                  <a:gd name="T99" fmla="*/ 29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51" h="1068">
                    <a:moveTo>
                      <a:pt x="47" y="29"/>
                    </a:moveTo>
                    <a:cubicBezTo>
                      <a:pt x="89" y="37"/>
                      <a:pt x="26" y="20"/>
                      <a:pt x="65" y="77"/>
                    </a:cubicBezTo>
                    <a:cubicBezTo>
                      <a:pt x="71" y="85"/>
                      <a:pt x="85" y="79"/>
                      <a:pt x="95" y="80"/>
                    </a:cubicBezTo>
                    <a:cubicBezTo>
                      <a:pt x="110" y="85"/>
                      <a:pt x="125" y="78"/>
                      <a:pt x="131" y="95"/>
                    </a:cubicBezTo>
                    <a:cubicBezTo>
                      <a:pt x="138" y="94"/>
                      <a:pt x="145" y="90"/>
                      <a:pt x="152" y="92"/>
                    </a:cubicBezTo>
                    <a:cubicBezTo>
                      <a:pt x="156" y="93"/>
                      <a:pt x="155" y="99"/>
                      <a:pt x="158" y="101"/>
                    </a:cubicBezTo>
                    <a:cubicBezTo>
                      <a:pt x="164" y="106"/>
                      <a:pt x="177" y="110"/>
                      <a:pt x="185" y="113"/>
                    </a:cubicBezTo>
                    <a:cubicBezTo>
                      <a:pt x="198" y="133"/>
                      <a:pt x="186" y="147"/>
                      <a:pt x="212" y="152"/>
                    </a:cubicBezTo>
                    <a:cubicBezTo>
                      <a:pt x="208" y="181"/>
                      <a:pt x="209" y="215"/>
                      <a:pt x="200" y="242"/>
                    </a:cubicBezTo>
                    <a:cubicBezTo>
                      <a:pt x="201" y="250"/>
                      <a:pt x="200" y="259"/>
                      <a:pt x="203" y="266"/>
                    </a:cubicBezTo>
                    <a:cubicBezTo>
                      <a:pt x="206" y="273"/>
                      <a:pt x="228" y="265"/>
                      <a:pt x="200" y="272"/>
                    </a:cubicBezTo>
                    <a:cubicBezTo>
                      <a:pt x="201" y="276"/>
                      <a:pt x="200" y="281"/>
                      <a:pt x="203" y="284"/>
                    </a:cubicBezTo>
                    <a:cubicBezTo>
                      <a:pt x="206" y="287"/>
                      <a:pt x="214" y="283"/>
                      <a:pt x="215" y="287"/>
                    </a:cubicBezTo>
                    <a:cubicBezTo>
                      <a:pt x="218" y="303"/>
                      <a:pt x="214" y="319"/>
                      <a:pt x="212" y="335"/>
                    </a:cubicBezTo>
                    <a:cubicBezTo>
                      <a:pt x="211" y="341"/>
                      <a:pt x="206" y="353"/>
                      <a:pt x="206" y="353"/>
                    </a:cubicBezTo>
                    <a:cubicBezTo>
                      <a:pt x="207" y="362"/>
                      <a:pt x="207" y="371"/>
                      <a:pt x="209" y="380"/>
                    </a:cubicBezTo>
                    <a:cubicBezTo>
                      <a:pt x="210" y="386"/>
                      <a:pt x="215" y="398"/>
                      <a:pt x="215" y="398"/>
                    </a:cubicBezTo>
                    <a:cubicBezTo>
                      <a:pt x="214" y="422"/>
                      <a:pt x="233" y="493"/>
                      <a:pt x="200" y="515"/>
                    </a:cubicBezTo>
                    <a:cubicBezTo>
                      <a:pt x="193" y="525"/>
                      <a:pt x="188" y="529"/>
                      <a:pt x="176" y="533"/>
                    </a:cubicBezTo>
                    <a:cubicBezTo>
                      <a:pt x="160" y="509"/>
                      <a:pt x="176" y="515"/>
                      <a:pt x="149" y="524"/>
                    </a:cubicBezTo>
                    <a:cubicBezTo>
                      <a:pt x="137" y="523"/>
                      <a:pt x="125" y="523"/>
                      <a:pt x="113" y="521"/>
                    </a:cubicBezTo>
                    <a:cubicBezTo>
                      <a:pt x="109" y="520"/>
                      <a:pt x="107" y="516"/>
                      <a:pt x="104" y="515"/>
                    </a:cubicBezTo>
                    <a:cubicBezTo>
                      <a:pt x="98" y="512"/>
                      <a:pt x="86" y="509"/>
                      <a:pt x="86" y="509"/>
                    </a:cubicBezTo>
                    <a:cubicBezTo>
                      <a:pt x="84" y="506"/>
                      <a:pt x="82" y="503"/>
                      <a:pt x="80" y="500"/>
                    </a:cubicBezTo>
                    <a:cubicBezTo>
                      <a:pt x="79" y="497"/>
                      <a:pt x="79" y="494"/>
                      <a:pt x="77" y="491"/>
                    </a:cubicBezTo>
                    <a:cubicBezTo>
                      <a:pt x="73" y="485"/>
                      <a:pt x="65" y="473"/>
                      <a:pt x="65" y="473"/>
                    </a:cubicBezTo>
                    <a:cubicBezTo>
                      <a:pt x="58" y="493"/>
                      <a:pt x="63" y="471"/>
                      <a:pt x="71" y="491"/>
                    </a:cubicBezTo>
                    <a:cubicBezTo>
                      <a:pt x="74" y="498"/>
                      <a:pt x="72" y="505"/>
                      <a:pt x="74" y="512"/>
                    </a:cubicBezTo>
                    <a:cubicBezTo>
                      <a:pt x="79" y="528"/>
                      <a:pt x="100" y="530"/>
                      <a:pt x="113" y="533"/>
                    </a:cubicBezTo>
                    <a:cubicBezTo>
                      <a:pt x="153" y="530"/>
                      <a:pt x="157" y="519"/>
                      <a:pt x="167" y="548"/>
                    </a:cubicBezTo>
                    <a:cubicBezTo>
                      <a:pt x="167" y="548"/>
                      <a:pt x="190" y="545"/>
                      <a:pt x="194" y="542"/>
                    </a:cubicBezTo>
                    <a:cubicBezTo>
                      <a:pt x="197" y="540"/>
                      <a:pt x="203" y="532"/>
                      <a:pt x="200" y="533"/>
                    </a:cubicBezTo>
                    <a:cubicBezTo>
                      <a:pt x="195" y="534"/>
                      <a:pt x="162" y="552"/>
                      <a:pt x="155" y="557"/>
                    </a:cubicBezTo>
                    <a:cubicBezTo>
                      <a:pt x="148" y="567"/>
                      <a:pt x="143" y="571"/>
                      <a:pt x="131" y="575"/>
                    </a:cubicBezTo>
                    <a:cubicBezTo>
                      <a:pt x="149" y="581"/>
                      <a:pt x="169" y="582"/>
                      <a:pt x="185" y="593"/>
                    </a:cubicBezTo>
                    <a:cubicBezTo>
                      <a:pt x="234" y="590"/>
                      <a:pt x="233" y="587"/>
                      <a:pt x="269" y="575"/>
                    </a:cubicBezTo>
                    <a:cubicBezTo>
                      <a:pt x="288" y="546"/>
                      <a:pt x="290" y="565"/>
                      <a:pt x="269" y="572"/>
                    </a:cubicBezTo>
                    <a:cubicBezTo>
                      <a:pt x="267" y="578"/>
                      <a:pt x="267" y="585"/>
                      <a:pt x="263" y="590"/>
                    </a:cubicBezTo>
                    <a:cubicBezTo>
                      <a:pt x="259" y="596"/>
                      <a:pt x="251" y="608"/>
                      <a:pt x="251" y="608"/>
                    </a:cubicBezTo>
                    <a:cubicBezTo>
                      <a:pt x="250" y="612"/>
                      <a:pt x="245" y="617"/>
                      <a:pt x="248" y="620"/>
                    </a:cubicBezTo>
                    <a:cubicBezTo>
                      <a:pt x="252" y="625"/>
                      <a:pt x="266" y="626"/>
                      <a:pt x="266" y="626"/>
                    </a:cubicBezTo>
                    <a:cubicBezTo>
                      <a:pt x="260" y="635"/>
                      <a:pt x="248" y="650"/>
                      <a:pt x="239" y="656"/>
                    </a:cubicBezTo>
                    <a:cubicBezTo>
                      <a:pt x="226" y="675"/>
                      <a:pt x="228" y="698"/>
                      <a:pt x="221" y="719"/>
                    </a:cubicBezTo>
                    <a:cubicBezTo>
                      <a:pt x="220" y="747"/>
                      <a:pt x="224" y="776"/>
                      <a:pt x="218" y="803"/>
                    </a:cubicBezTo>
                    <a:cubicBezTo>
                      <a:pt x="217" y="808"/>
                      <a:pt x="207" y="803"/>
                      <a:pt x="203" y="800"/>
                    </a:cubicBezTo>
                    <a:cubicBezTo>
                      <a:pt x="185" y="786"/>
                      <a:pt x="191" y="781"/>
                      <a:pt x="170" y="770"/>
                    </a:cubicBezTo>
                    <a:cubicBezTo>
                      <a:pt x="171" y="759"/>
                      <a:pt x="171" y="748"/>
                      <a:pt x="173" y="737"/>
                    </a:cubicBezTo>
                    <a:cubicBezTo>
                      <a:pt x="173" y="734"/>
                      <a:pt x="173" y="728"/>
                      <a:pt x="176" y="728"/>
                    </a:cubicBezTo>
                    <a:cubicBezTo>
                      <a:pt x="182" y="727"/>
                      <a:pt x="194" y="734"/>
                      <a:pt x="194" y="734"/>
                    </a:cubicBezTo>
                    <a:cubicBezTo>
                      <a:pt x="207" y="694"/>
                      <a:pt x="211" y="643"/>
                      <a:pt x="188" y="608"/>
                    </a:cubicBezTo>
                    <a:cubicBezTo>
                      <a:pt x="176" y="590"/>
                      <a:pt x="144" y="606"/>
                      <a:pt x="122" y="605"/>
                    </a:cubicBezTo>
                    <a:cubicBezTo>
                      <a:pt x="112" y="602"/>
                      <a:pt x="95" y="590"/>
                      <a:pt x="95" y="590"/>
                    </a:cubicBezTo>
                    <a:cubicBezTo>
                      <a:pt x="88" y="579"/>
                      <a:pt x="80" y="578"/>
                      <a:pt x="71" y="569"/>
                    </a:cubicBezTo>
                    <a:cubicBezTo>
                      <a:pt x="44" y="609"/>
                      <a:pt x="61" y="728"/>
                      <a:pt x="65" y="785"/>
                    </a:cubicBezTo>
                    <a:cubicBezTo>
                      <a:pt x="66" y="797"/>
                      <a:pt x="72" y="819"/>
                      <a:pt x="74" y="830"/>
                    </a:cubicBezTo>
                    <a:cubicBezTo>
                      <a:pt x="75" y="836"/>
                      <a:pt x="80" y="848"/>
                      <a:pt x="80" y="848"/>
                    </a:cubicBezTo>
                    <a:cubicBezTo>
                      <a:pt x="79" y="899"/>
                      <a:pt x="44" y="1021"/>
                      <a:pt x="122" y="1031"/>
                    </a:cubicBezTo>
                    <a:cubicBezTo>
                      <a:pt x="126" y="1037"/>
                      <a:pt x="127" y="1044"/>
                      <a:pt x="131" y="1049"/>
                    </a:cubicBezTo>
                    <a:cubicBezTo>
                      <a:pt x="142" y="1063"/>
                      <a:pt x="172" y="1062"/>
                      <a:pt x="188" y="1067"/>
                    </a:cubicBezTo>
                    <a:cubicBezTo>
                      <a:pt x="230" y="1064"/>
                      <a:pt x="277" y="1068"/>
                      <a:pt x="317" y="1058"/>
                    </a:cubicBezTo>
                    <a:cubicBezTo>
                      <a:pt x="333" y="1034"/>
                      <a:pt x="321" y="1055"/>
                      <a:pt x="326" y="998"/>
                    </a:cubicBezTo>
                    <a:cubicBezTo>
                      <a:pt x="329" y="967"/>
                      <a:pt x="343" y="911"/>
                      <a:pt x="353" y="881"/>
                    </a:cubicBezTo>
                    <a:cubicBezTo>
                      <a:pt x="357" y="832"/>
                      <a:pt x="353" y="855"/>
                      <a:pt x="362" y="812"/>
                    </a:cubicBezTo>
                    <a:cubicBezTo>
                      <a:pt x="363" y="807"/>
                      <a:pt x="365" y="797"/>
                      <a:pt x="365" y="797"/>
                    </a:cubicBezTo>
                    <a:cubicBezTo>
                      <a:pt x="368" y="723"/>
                      <a:pt x="368" y="648"/>
                      <a:pt x="380" y="575"/>
                    </a:cubicBezTo>
                    <a:cubicBezTo>
                      <a:pt x="381" y="532"/>
                      <a:pt x="379" y="489"/>
                      <a:pt x="383" y="446"/>
                    </a:cubicBezTo>
                    <a:cubicBezTo>
                      <a:pt x="384" y="439"/>
                      <a:pt x="395" y="428"/>
                      <a:pt x="395" y="428"/>
                    </a:cubicBezTo>
                    <a:cubicBezTo>
                      <a:pt x="411" y="433"/>
                      <a:pt x="407" y="447"/>
                      <a:pt x="422" y="452"/>
                    </a:cubicBezTo>
                    <a:cubicBezTo>
                      <a:pt x="434" y="456"/>
                      <a:pt x="426" y="457"/>
                      <a:pt x="443" y="455"/>
                    </a:cubicBezTo>
                    <a:cubicBezTo>
                      <a:pt x="457" y="456"/>
                      <a:pt x="496" y="463"/>
                      <a:pt x="509" y="461"/>
                    </a:cubicBezTo>
                    <a:cubicBezTo>
                      <a:pt x="522" y="459"/>
                      <a:pt x="518" y="452"/>
                      <a:pt x="524" y="440"/>
                    </a:cubicBezTo>
                    <a:cubicBezTo>
                      <a:pt x="528" y="430"/>
                      <a:pt x="551" y="402"/>
                      <a:pt x="548" y="386"/>
                    </a:cubicBezTo>
                    <a:cubicBezTo>
                      <a:pt x="545" y="370"/>
                      <a:pt x="521" y="346"/>
                      <a:pt x="506" y="341"/>
                    </a:cubicBezTo>
                    <a:cubicBezTo>
                      <a:pt x="469" y="345"/>
                      <a:pt x="484" y="338"/>
                      <a:pt x="458" y="356"/>
                    </a:cubicBezTo>
                    <a:cubicBezTo>
                      <a:pt x="452" y="360"/>
                      <a:pt x="440" y="368"/>
                      <a:pt x="440" y="368"/>
                    </a:cubicBezTo>
                    <a:cubicBezTo>
                      <a:pt x="434" y="387"/>
                      <a:pt x="443" y="368"/>
                      <a:pt x="422" y="380"/>
                    </a:cubicBezTo>
                    <a:cubicBezTo>
                      <a:pt x="419" y="382"/>
                      <a:pt x="419" y="387"/>
                      <a:pt x="416" y="389"/>
                    </a:cubicBezTo>
                    <a:cubicBezTo>
                      <a:pt x="414" y="391"/>
                      <a:pt x="410" y="391"/>
                      <a:pt x="407" y="392"/>
                    </a:cubicBezTo>
                    <a:cubicBezTo>
                      <a:pt x="409" y="345"/>
                      <a:pt x="424" y="168"/>
                      <a:pt x="428" y="104"/>
                    </a:cubicBezTo>
                    <a:cubicBezTo>
                      <a:pt x="430" y="65"/>
                      <a:pt x="431" y="42"/>
                      <a:pt x="434" y="5"/>
                    </a:cubicBezTo>
                    <a:cubicBezTo>
                      <a:pt x="416" y="0"/>
                      <a:pt x="426" y="1"/>
                      <a:pt x="404" y="8"/>
                    </a:cubicBezTo>
                    <a:cubicBezTo>
                      <a:pt x="378" y="17"/>
                      <a:pt x="350" y="10"/>
                      <a:pt x="323" y="11"/>
                    </a:cubicBezTo>
                    <a:cubicBezTo>
                      <a:pt x="310" y="24"/>
                      <a:pt x="315" y="29"/>
                      <a:pt x="323" y="44"/>
                    </a:cubicBezTo>
                    <a:cubicBezTo>
                      <a:pt x="320" y="88"/>
                      <a:pt x="314" y="129"/>
                      <a:pt x="323" y="173"/>
                    </a:cubicBezTo>
                    <a:cubicBezTo>
                      <a:pt x="322" y="251"/>
                      <a:pt x="323" y="329"/>
                      <a:pt x="320" y="407"/>
                    </a:cubicBezTo>
                    <a:cubicBezTo>
                      <a:pt x="320" y="417"/>
                      <a:pt x="315" y="387"/>
                      <a:pt x="308" y="380"/>
                    </a:cubicBezTo>
                    <a:cubicBezTo>
                      <a:pt x="305" y="377"/>
                      <a:pt x="302" y="376"/>
                      <a:pt x="299" y="374"/>
                    </a:cubicBezTo>
                    <a:cubicBezTo>
                      <a:pt x="292" y="363"/>
                      <a:pt x="278" y="350"/>
                      <a:pt x="272" y="338"/>
                    </a:cubicBezTo>
                    <a:cubicBezTo>
                      <a:pt x="271" y="335"/>
                      <a:pt x="266" y="330"/>
                      <a:pt x="269" y="329"/>
                    </a:cubicBezTo>
                    <a:cubicBezTo>
                      <a:pt x="274" y="327"/>
                      <a:pt x="279" y="331"/>
                      <a:pt x="284" y="332"/>
                    </a:cubicBezTo>
                    <a:cubicBezTo>
                      <a:pt x="294" y="346"/>
                      <a:pt x="321" y="348"/>
                      <a:pt x="299" y="326"/>
                    </a:cubicBezTo>
                    <a:cubicBezTo>
                      <a:pt x="291" y="305"/>
                      <a:pt x="283" y="284"/>
                      <a:pt x="269" y="266"/>
                    </a:cubicBezTo>
                    <a:cubicBezTo>
                      <a:pt x="252" y="244"/>
                      <a:pt x="234" y="224"/>
                      <a:pt x="227" y="197"/>
                    </a:cubicBezTo>
                    <a:cubicBezTo>
                      <a:pt x="228" y="175"/>
                      <a:pt x="216" y="105"/>
                      <a:pt x="254" y="92"/>
                    </a:cubicBezTo>
                    <a:cubicBezTo>
                      <a:pt x="261" y="85"/>
                      <a:pt x="281" y="77"/>
                      <a:pt x="281" y="77"/>
                    </a:cubicBezTo>
                    <a:cubicBezTo>
                      <a:pt x="290" y="63"/>
                      <a:pt x="282" y="63"/>
                      <a:pt x="269" y="59"/>
                    </a:cubicBezTo>
                    <a:cubicBezTo>
                      <a:pt x="262" y="39"/>
                      <a:pt x="275" y="41"/>
                      <a:pt x="293" y="38"/>
                    </a:cubicBezTo>
                    <a:cubicBezTo>
                      <a:pt x="301" y="35"/>
                      <a:pt x="307" y="16"/>
                      <a:pt x="299" y="14"/>
                    </a:cubicBezTo>
                    <a:cubicBezTo>
                      <a:pt x="271" y="8"/>
                      <a:pt x="241" y="16"/>
                      <a:pt x="212" y="17"/>
                    </a:cubicBezTo>
                    <a:cubicBezTo>
                      <a:pt x="167" y="26"/>
                      <a:pt x="0" y="6"/>
                      <a:pt x="47" y="29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77" name="Freeform 81"/>
              <p:cNvSpPr>
                <a:spLocks/>
              </p:cNvSpPr>
              <p:nvPr/>
            </p:nvSpPr>
            <p:spPr bwMode="auto">
              <a:xfrm>
                <a:off x="1403" y="2339"/>
                <a:ext cx="64" cy="51"/>
              </a:xfrm>
              <a:custGeom>
                <a:avLst/>
                <a:gdLst>
                  <a:gd name="T0" fmla="*/ 123 w 130"/>
                  <a:gd name="T1" fmla="*/ 51 h 105"/>
                  <a:gd name="T2" fmla="*/ 96 w 130"/>
                  <a:gd name="T3" fmla="*/ 93 h 105"/>
                  <a:gd name="T4" fmla="*/ 69 w 130"/>
                  <a:gd name="T5" fmla="*/ 105 h 105"/>
                  <a:gd name="T6" fmla="*/ 39 w 130"/>
                  <a:gd name="T7" fmla="*/ 102 h 105"/>
                  <a:gd name="T8" fmla="*/ 12 w 130"/>
                  <a:gd name="T9" fmla="*/ 93 h 105"/>
                  <a:gd name="T10" fmla="*/ 0 w 130"/>
                  <a:gd name="T11" fmla="*/ 66 h 105"/>
                  <a:gd name="T12" fmla="*/ 33 w 130"/>
                  <a:gd name="T13" fmla="*/ 3 h 105"/>
                  <a:gd name="T14" fmla="*/ 75 w 130"/>
                  <a:gd name="T15" fmla="*/ 0 h 105"/>
                  <a:gd name="T16" fmla="*/ 120 w 130"/>
                  <a:gd name="T17" fmla="*/ 24 h 105"/>
                  <a:gd name="T18" fmla="*/ 126 w 130"/>
                  <a:gd name="T19" fmla="*/ 33 h 105"/>
                  <a:gd name="T20" fmla="*/ 123 w 130"/>
                  <a:gd name="T21" fmla="*/ 45 h 105"/>
                  <a:gd name="T22" fmla="*/ 123 w 130"/>
                  <a:gd name="T23" fmla="*/ 5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0" h="105">
                    <a:moveTo>
                      <a:pt x="123" y="51"/>
                    </a:moveTo>
                    <a:cubicBezTo>
                      <a:pt x="118" y="105"/>
                      <a:pt x="125" y="64"/>
                      <a:pt x="96" y="93"/>
                    </a:cubicBezTo>
                    <a:cubicBezTo>
                      <a:pt x="89" y="100"/>
                      <a:pt x="69" y="105"/>
                      <a:pt x="69" y="105"/>
                    </a:cubicBezTo>
                    <a:cubicBezTo>
                      <a:pt x="59" y="104"/>
                      <a:pt x="49" y="104"/>
                      <a:pt x="39" y="102"/>
                    </a:cubicBezTo>
                    <a:cubicBezTo>
                      <a:pt x="30" y="100"/>
                      <a:pt x="12" y="93"/>
                      <a:pt x="12" y="93"/>
                    </a:cubicBezTo>
                    <a:cubicBezTo>
                      <a:pt x="7" y="85"/>
                      <a:pt x="0" y="66"/>
                      <a:pt x="0" y="66"/>
                    </a:cubicBezTo>
                    <a:cubicBezTo>
                      <a:pt x="4" y="45"/>
                      <a:pt x="9" y="11"/>
                      <a:pt x="33" y="3"/>
                    </a:cubicBezTo>
                    <a:cubicBezTo>
                      <a:pt x="47" y="8"/>
                      <a:pt x="61" y="5"/>
                      <a:pt x="75" y="0"/>
                    </a:cubicBezTo>
                    <a:cubicBezTo>
                      <a:pt x="85" y="15"/>
                      <a:pt x="103" y="18"/>
                      <a:pt x="120" y="24"/>
                    </a:cubicBezTo>
                    <a:cubicBezTo>
                      <a:pt x="122" y="27"/>
                      <a:pt x="125" y="29"/>
                      <a:pt x="126" y="33"/>
                    </a:cubicBezTo>
                    <a:cubicBezTo>
                      <a:pt x="127" y="37"/>
                      <a:pt x="123" y="41"/>
                      <a:pt x="123" y="45"/>
                    </a:cubicBezTo>
                    <a:cubicBezTo>
                      <a:pt x="123" y="52"/>
                      <a:pt x="130" y="65"/>
                      <a:pt x="123" y="51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78" name="Freeform 82"/>
              <p:cNvSpPr>
                <a:spLocks/>
              </p:cNvSpPr>
              <p:nvPr/>
            </p:nvSpPr>
            <p:spPr bwMode="auto">
              <a:xfrm>
                <a:off x="1479" y="2271"/>
                <a:ext cx="85" cy="162"/>
              </a:xfrm>
              <a:custGeom>
                <a:avLst/>
                <a:gdLst>
                  <a:gd name="T0" fmla="*/ 99 w 174"/>
                  <a:gd name="T1" fmla="*/ 36 h 335"/>
                  <a:gd name="T2" fmla="*/ 81 w 174"/>
                  <a:gd name="T3" fmla="*/ 69 h 335"/>
                  <a:gd name="T4" fmla="*/ 69 w 174"/>
                  <a:gd name="T5" fmla="*/ 96 h 335"/>
                  <a:gd name="T6" fmla="*/ 69 w 174"/>
                  <a:gd name="T7" fmla="*/ 213 h 335"/>
                  <a:gd name="T8" fmla="*/ 81 w 174"/>
                  <a:gd name="T9" fmla="*/ 252 h 335"/>
                  <a:gd name="T10" fmla="*/ 66 w 174"/>
                  <a:gd name="T11" fmla="*/ 291 h 335"/>
                  <a:gd name="T12" fmla="*/ 33 w 174"/>
                  <a:gd name="T13" fmla="*/ 264 h 335"/>
                  <a:gd name="T14" fmla="*/ 15 w 174"/>
                  <a:gd name="T15" fmla="*/ 216 h 335"/>
                  <a:gd name="T16" fmla="*/ 6 w 174"/>
                  <a:gd name="T17" fmla="*/ 219 h 335"/>
                  <a:gd name="T18" fmla="*/ 9 w 174"/>
                  <a:gd name="T19" fmla="*/ 210 h 335"/>
                  <a:gd name="T20" fmla="*/ 12 w 174"/>
                  <a:gd name="T21" fmla="*/ 195 h 335"/>
                  <a:gd name="T22" fmla="*/ 30 w 174"/>
                  <a:gd name="T23" fmla="*/ 312 h 335"/>
                  <a:gd name="T24" fmla="*/ 57 w 174"/>
                  <a:gd name="T25" fmla="*/ 327 h 335"/>
                  <a:gd name="T26" fmla="*/ 108 w 174"/>
                  <a:gd name="T27" fmla="*/ 303 h 335"/>
                  <a:gd name="T28" fmla="*/ 129 w 174"/>
                  <a:gd name="T29" fmla="*/ 273 h 335"/>
                  <a:gd name="T30" fmla="*/ 138 w 174"/>
                  <a:gd name="T31" fmla="*/ 312 h 335"/>
                  <a:gd name="T32" fmla="*/ 159 w 174"/>
                  <a:gd name="T33" fmla="*/ 291 h 335"/>
                  <a:gd name="T34" fmla="*/ 174 w 174"/>
                  <a:gd name="T35" fmla="*/ 255 h 335"/>
                  <a:gd name="T36" fmla="*/ 165 w 174"/>
                  <a:gd name="T37" fmla="*/ 150 h 335"/>
                  <a:gd name="T38" fmla="*/ 168 w 174"/>
                  <a:gd name="T39" fmla="*/ 123 h 335"/>
                  <a:gd name="T40" fmla="*/ 174 w 174"/>
                  <a:gd name="T41" fmla="*/ 105 h 335"/>
                  <a:gd name="T42" fmla="*/ 147 w 174"/>
                  <a:gd name="T43" fmla="*/ 0 h 335"/>
                  <a:gd name="T44" fmla="*/ 129 w 174"/>
                  <a:gd name="T45" fmla="*/ 12 h 335"/>
                  <a:gd name="T46" fmla="*/ 120 w 174"/>
                  <a:gd name="T47" fmla="*/ 18 h 335"/>
                  <a:gd name="T48" fmla="*/ 117 w 174"/>
                  <a:gd name="T49" fmla="*/ 30 h 335"/>
                  <a:gd name="T50" fmla="*/ 99 w 174"/>
                  <a:gd name="T51" fmla="*/ 36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4" h="335">
                    <a:moveTo>
                      <a:pt x="99" y="36"/>
                    </a:moveTo>
                    <a:cubicBezTo>
                      <a:pt x="93" y="53"/>
                      <a:pt x="95" y="60"/>
                      <a:pt x="81" y="69"/>
                    </a:cubicBezTo>
                    <a:cubicBezTo>
                      <a:pt x="76" y="77"/>
                      <a:pt x="69" y="96"/>
                      <a:pt x="69" y="96"/>
                    </a:cubicBezTo>
                    <a:cubicBezTo>
                      <a:pt x="66" y="154"/>
                      <a:pt x="64" y="151"/>
                      <a:pt x="69" y="213"/>
                    </a:cubicBezTo>
                    <a:cubicBezTo>
                      <a:pt x="70" y="227"/>
                      <a:pt x="81" y="252"/>
                      <a:pt x="81" y="252"/>
                    </a:cubicBezTo>
                    <a:cubicBezTo>
                      <a:pt x="79" y="272"/>
                      <a:pt x="82" y="281"/>
                      <a:pt x="66" y="291"/>
                    </a:cubicBezTo>
                    <a:cubicBezTo>
                      <a:pt x="39" y="286"/>
                      <a:pt x="52" y="277"/>
                      <a:pt x="33" y="264"/>
                    </a:cubicBezTo>
                    <a:cubicBezTo>
                      <a:pt x="28" y="248"/>
                      <a:pt x="20" y="232"/>
                      <a:pt x="15" y="216"/>
                    </a:cubicBezTo>
                    <a:cubicBezTo>
                      <a:pt x="12" y="217"/>
                      <a:pt x="8" y="221"/>
                      <a:pt x="6" y="219"/>
                    </a:cubicBezTo>
                    <a:cubicBezTo>
                      <a:pt x="4" y="217"/>
                      <a:pt x="8" y="213"/>
                      <a:pt x="9" y="210"/>
                    </a:cubicBezTo>
                    <a:cubicBezTo>
                      <a:pt x="10" y="205"/>
                      <a:pt x="12" y="195"/>
                      <a:pt x="12" y="195"/>
                    </a:cubicBezTo>
                    <a:cubicBezTo>
                      <a:pt x="9" y="242"/>
                      <a:pt x="0" y="275"/>
                      <a:pt x="30" y="312"/>
                    </a:cubicBezTo>
                    <a:cubicBezTo>
                      <a:pt x="36" y="319"/>
                      <a:pt x="50" y="322"/>
                      <a:pt x="57" y="327"/>
                    </a:cubicBezTo>
                    <a:cubicBezTo>
                      <a:pt x="88" y="325"/>
                      <a:pt x="114" y="335"/>
                      <a:pt x="108" y="303"/>
                    </a:cubicBezTo>
                    <a:cubicBezTo>
                      <a:pt x="111" y="291"/>
                      <a:pt x="129" y="273"/>
                      <a:pt x="129" y="273"/>
                    </a:cubicBezTo>
                    <a:cubicBezTo>
                      <a:pt x="136" y="228"/>
                      <a:pt x="133" y="163"/>
                      <a:pt x="138" y="312"/>
                    </a:cubicBezTo>
                    <a:cubicBezTo>
                      <a:pt x="149" y="305"/>
                      <a:pt x="148" y="298"/>
                      <a:pt x="159" y="291"/>
                    </a:cubicBezTo>
                    <a:cubicBezTo>
                      <a:pt x="164" y="273"/>
                      <a:pt x="171" y="276"/>
                      <a:pt x="174" y="255"/>
                    </a:cubicBezTo>
                    <a:cubicBezTo>
                      <a:pt x="172" y="221"/>
                      <a:pt x="173" y="183"/>
                      <a:pt x="165" y="150"/>
                    </a:cubicBezTo>
                    <a:cubicBezTo>
                      <a:pt x="166" y="141"/>
                      <a:pt x="166" y="132"/>
                      <a:pt x="168" y="123"/>
                    </a:cubicBezTo>
                    <a:cubicBezTo>
                      <a:pt x="169" y="117"/>
                      <a:pt x="174" y="105"/>
                      <a:pt x="174" y="105"/>
                    </a:cubicBezTo>
                    <a:cubicBezTo>
                      <a:pt x="171" y="76"/>
                      <a:pt x="174" y="18"/>
                      <a:pt x="147" y="0"/>
                    </a:cubicBezTo>
                    <a:cubicBezTo>
                      <a:pt x="141" y="4"/>
                      <a:pt x="135" y="8"/>
                      <a:pt x="129" y="12"/>
                    </a:cubicBezTo>
                    <a:cubicBezTo>
                      <a:pt x="126" y="14"/>
                      <a:pt x="120" y="18"/>
                      <a:pt x="120" y="18"/>
                    </a:cubicBezTo>
                    <a:cubicBezTo>
                      <a:pt x="119" y="22"/>
                      <a:pt x="120" y="27"/>
                      <a:pt x="117" y="30"/>
                    </a:cubicBezTo>
                    <a:cubicBezTo>
                      <a:pt x="115" y="32"/>
                      <a:pt x="99" y="41"/>
                      <a:pt x="99" y="36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79" name="Freeform 83"/>
              <p:cNvSpPr>
                <a:spLocks/>
              </p:cNvSpPr>
              <p:nvPr/>
            </p:nvSpPr>
            <p:spPr bwMode="auto">
              <a:xfrm>
                <a:off x="1547" y="2466"/>
                <a:ext cx="48" cy="79"/>
              </a:xfrm>
              <a:custGeom>
                <a:avLst/>
                <a:gdLst>
                  <a:gd name="T0" fmla="*/ 99 w 99"/>
                  <a:gd name="T1" fmla="*/ 10 h 163"/>
                  <a:gd name="T2" fmla="*/ 24 w 99"/>
                  <a:gd name="T3" fmla="*/ 97 h 163"/>
                  <a:gd name="T4" fmla="*/ 15 w 99"/>
                  <a:gd name="T5" fmla="*/ 127 h 163"/>
                  <a:gd name="T6" fmla="*/ 15 w 99"/>
                  <a:gd name="T7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9" h="163">
                    <a:moveTo>
                      <a:pt x="99" y="10"/>
                    </a:moveTo>
                    <a:cubicBezTo>
                      <a:pt x="5" y="14"/>
                      <a:pt x="28" y="0"/>
                      <a:pt x="24" y="97"/>
                    </a:cubicBezTo>
                    <a:cubicBezTo>
                      <a:pt x="0" y="89"/>
                      <a:pt x="14" y="115"/>
                      <a:pt x="15" y="127"/>
                    </a:cubicBezTo>
                    <a:cubicBezTo>
                      <a:pt x="16" y="139"/>
                      <a:pt x="15" y="151"/>
                      <a:pt x="15" y="163"/>
                    </a:cubicBezTo>
                  </a:path>
                </a:pathLst>
              </a:custGeom>
              <a:noFill/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80" name="Freeform 84"/>
              <p:cNvSpPr>
                <a:spLocks/>
              </p:cNvSpPr>
              <p:nvPr/>
            </p:nvSpPr>
            <p:spPr bwMode="auto">
              <a:xfrm>
                <a:off x="1418" y="2348"/>
                <a:ext cx="42" cy="28"/>
              </a:xfrm>
              <a:custGeom>
                <a:avLst/>
                <a:gdLst>
                  <a:gd name="T0" fmla="*/ 76 w 86"/>
                  <a:gd name="T1" fmla="*/ 35 h 56"/>
                  <a:gd name="T2" fmla="*/ 58 w 86"/>
                  <a:gd name="T3" fmla="*/ 47 h 56"/>
                  <a:gd name="T4" fmla="*/ 34 w 86"/>
                  <a:gd name="T5" fmla="*/ 38 h 56"/>
                  <a:gd name="T6" fmla="*/ 10 w 86"/>
                  <a:gd name="T7" fmla="*/ 29 h 56"/>
                  <a:gd name="T8" fmla="*/ 79 w 86"/>
                  <a:gd name="T9" fmla="*/ 20 h 56"/>
                  <a:gd name="T10" fmla="*/ 85 w 86"/>
                  <a:gd name="T11" fmla="*/ 29 h 56"/>
                  <a:gd name="T12" fmla="*/ 76 w 86"/>
                  <a:gd name="T13" fmla="*/ 3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56">
                    <a:moveTo>
                      <a:pt x="76" y="35"/>
                    </a:moveTo>
                    <a:cubicBezTo>
                      <a:pt x="58" y="23"/>
                      <a:pt x="23" y="24"/>
                      <a:pt x="58" y="47"/>
                    </a:cubicBezTo>
                    <a:cubicBezTo>
                      <a:pt x="44" y="56"/>
                      <a:pt x="47" y="46"/>
                      <a:pt x="34" y="38"/>
                    </a:cubicBezTo>
                    <a:cubicBezTo>
                      <a:pt x="30" y="16"/>
                      <a:pt x="28" y="24"/>
                      <a:pt x="10" y="29"/>
                    </a:cubicBezTo>
                    <a:cubicBezTo>
                      <a:pt x="0" y="0"/>
                      <a:pt x="77" y="20"/>
                      <a:pt x="79" y="20"/>
                    </a:cubicBezTo>
                    <a:cubicBezTo>
                      <a:pt x="81" y="23"/>
                      <a:pt x="86" y="25"/>
                      <a:pt x="85" y="29"/>
                    </a:cubicBezTo>
                    <a:cubicBezTo>
                      <a:pt x="84" y="33"/>
                      <a:pt x="76" y="35"/>
                      <a:pt x="76" y="3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81" name="Freeform 85"/>
              <p:cNvSpPr>
                <a:spLocks/>
              </p:cNvSpPr>
              <p:nvPr/>
            </p:nvSpPr>
            <p:spPr bwMode="auto">
              <a:xfrm>
                <a:off x="1664" y="2348"/>
                <a:ext cx="38" cy="26"/>
              </a:xfrm>
              <a:custGeom>
                <a:avLst/>
                <a:gdLst>
                  <a:gd name="T0" fmla="*/ 76 w 76"/>
                  <a:gd name="T1" fmla="*/ 21 h 54"/>
                  <a:gd name="T2" fmla="*/ 49 w 76"/>
                  <a:gd name="T3" fmla="*/ 24 h 54"/>
                  <a:gd name="T4" fmla="*/ 31 w 76"/>
                  <a:gd name="T5" fmla="*/ 54 h 54"/>
                  <a:gd name="T6" fmla="*/ 40 w 76"/>
                  <a:gd name="T7" fmla="*/ 30 h 54"/>
                  <a:gd name="T8" fmla="*/ 7 w 76"/>
                  <a:gd name="T9" fmla="*/ 21 h 54"/>
                  <a:gd name="T10" fmla="*/ 1 w 76"/>
                  <a:gd name="T11" fmla="*/ 12 h 54"/>
                  <a:gd name="T12" fmla="*/ 28 w 76"/>
                  <a:gd name="T13" fmla="*/ 0 h 54"/>
                  <a:gd name="T14" fmla="*/ 76 w 76"/>
                  <a:gd name="T15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54">
                    <a:moveTo>
                      <a:pt x="76" y="21"/>
                    </a:moveTo>
                    <a:cubicBezTo>
                      <a:pt x="65" y="25"/>
                      <a:pt x="60" y="20"/>
                      <a:pt x="49" y="24"/>
                    </a:cubicBezTo>
                    <a:cubicBezTo>
                      <a:pt x="46" y="40"/>
                      <a:pt x="44" y="45"/>
                      <a:pt x="31" y="54"/>
                    </a:cubicBezTo>
                    <a:cubicBezTo>
                      <a:pt x="26" y="40"/>
                      <a:pt x="36" y="43"/>
                      <a:pt x="40" y="30"/>
                    </a:cubicBezTo>
                    <a:cubicBezTo>
                      <a:pt x="34" y="13"/>
                      <a:pt x="24" y="19"/>
                      <a:pt x="7" y="21"/>
                    </a:cubicBezTo>
                    <a:cubicBezTo>
                      <a:pt x="5" y="18"/>
                      <a:pt x="0" y="15"/>
                      <a:pt x="1" y="12"/>
                    </a:cubicBezTo>
                    <a:cubicBezTo>
                      <a:pt x="1" y="12"/>
                      <a:pt x="22" y="2"/>
                      <a:pt x="28" y="0"/>
                    </a:cubicBezTo>
                    <a:cubicBezTo>
                      <a:pt x="42" y="9"/>
                      <a:pt x="60" y="16"/>
                      <a:pt x="76" y="21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82" name="Freeform 86"/>
              <p:cNvSpPr>
                <a:spLocks/>
              </p:cNvSpPr>
              <p:nvPr/>
            </p:nvSpPr>
            <p:spPr bwMode="auto">
              <a:xfrm>
                <a:off x="1603" y="2370"/>
                <a:ext cx="15" cy="71"/>
              </a:xfrm>
              <a:custGeom>
                <a:avLst/>
                <a:gdLst>
                  <a:gd name="T0" fmla="*/ 18 w 30"/>
                  <a:gd name="T1" fmla="*/ 0 h 147"/>
                  <a:gd name="T2" fmla="*/ 30 w 30"/>
                  <a:gd name="T3" fmla="*/ 36 h 147"/>
                  <a:gd name="T4" fmla="*/ 18 w 30"/>
                  <a:gd name="T5" fmla="*/ 75 h 147"/>
                  <a:gd name="T6" fmla="*/ 0 w 30"/>
                  <a:gd name="T7" fmla="*/ 147 h 147"/>
                  <a:gd name="T8" fmla="*/ 6 w 30"/>
                  <a:gd name="T9" fmla="*/ 105 h 147"/>
                  <a:gd name="T10" fmla="*/ 9 w 30"/>
                  <a:gd name="T11" fmla="*/ 66 h 147"/>
                  <a:gd name="T12" fmla="*/ 12 w 30"/>
                  <a:gd name="T13" fmla="*/ 33 h 147"/>
                  <a:gd name="T14" fmla="*/ 18 w 30"/>
                  <a:gd name="T1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147">
                    <a:moveTo>
                      <a:pt x="18" y="0"/>
                    </a:moveTo>
                    <a:cubicBezTo>
                      <a:pt x="21" y="16"/>
                      <a:pt x="22" y="23"/>
                      <a:pt x="30" y="36"/>
                    </a:cubicBezTo>
                    <a:cubicBezTo>
                      <a:pt x="28" y="53"/>
                      <a:pt x="27" y="61"/>
                      <a:pt x="18" y="75"/>
                    </a:cubicBezTo>
                    <a:cubicBezTo>
                      <a:pt x="15" y="124"/>
                      <a:pt x="12" y="112"/>
                      <a:pt x="0" y="147"/>
                    </a:cubicBezTo>
                    <a:cubicBezTo>
                      <a:pt x="0" y="147"/>
                      <a:pt x="2" y="118"/>
                      <a:pt x="6" y="105"/>
                    </a:cubicBezTo>
                    <a:cubicBezTo>
                      <a:pt x="8" y="91"/>
                      <a:pt x="13" y="79"/>
                      <a:pt x="9" y="66"/>
                    </a:cubicBezTo>
                    <a:cubicBezTo>
                      <a:pt x="12" y="53"/>
                      <a:pt x="16" y="45"/>
                      <a:pt x="12" y="33"/>
                    </a:cubicBezTo>
                    <a:cubicBezTo>
                      <a:pt x="16" y="8"/>
                      <a:pt x="13" y="19"/>
                      <a:pt x="18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83" name="Freeform 87"/>
              <p:cNvSpPr>
                <a:spLocks/>
              </p:cNvSpPr>
              <p:nvPr/>
            </p:nvSpPr>
            <p:spPr bwMode="auto">
              <a:xfrm>
                <a:off x="1473" y="2284"/>
                <a:ext cx="135" cy="161"/>
              </a:xfrm>
              <a:custGeom>
                <a:avLst/>
                <a:gdLst>
                  <a:gd name="T0" fmla="*/ 273 w 275"/>
                  <a:gd name="T1" fmla="*/ 246 h 335"/>
                  <a:gd name="T2" fmla="*/ 231 w 275"/>
                  <a:gd name="T3" fmla="*/ 249 h 335"/>
                  <a:gd name="T4" fmla="*/ 197 w 275"/>
                  <a:gd name="T5" fmla="*/ 270 h 335"/>
                  <a:gd name="T6" fmla="*/ 144 w 275"/>
                  <a:gd name="T7" fmla="*/ 307 h 335"/>
                  <a:gd name="T8" fmla="*/ 122 w 275"/>
                  <a:gd name="T9" fmla="*/ 318 h 335"/>
                  <a:gd name="T10" fmla="*/ 54 w 275"/>
                  <a:gd name="T11" fmla="*/ 309 h 335"/>
                  <a:gd name="T12" fmla="*/ 35 w 275"/>
                  <a:gd name="T13" fmla="*/ 297 h 335"/>
                  <a:gd name="T14" fmla="*/ 21 w 275"/>
                  <a:gd name="T15" fmla="*/ 279 h 335"/>
                  <a:gd name="T16" fmla="*/ 12 w 275"/>
                  <a:gd name="T17" fmla="*/ 249 h 335"/>
                  <a:gd name="T18" fmla="*/ 17 w 275"/>
                  <a:gd name="T19" fmla="*/ 210 h 335"/>
                  <a:gd name="T20" fmla="*/ 23 w 275"/>
                  <a:gd name="T21" fmla="*/ 163 h 335"/>
                  <a:gd name="T22" fmla="*/ 29 w 275"/>
                  <a:gd name="T23" fmla="*/ 148 h 335"/>
                  <a:gd name="T24" fmla="*/ 42 w 275"/>
                  <a:gd name="T25" fmla="*/ 123 h 335"/>
                  <a:gd name="T26" fmla="*/ 53 w 275"/>
                  <a:gd name="T27" fmla="*/ 93 h 335"/>
                  <a:gd name="T28" fmla="*/ 62 w 275"/>
                  <a:gd name="T29" fmla="*/ 75 h 335"/>
                  <a:gd name="T30" fmla="*/ 71 w 275"/>
                  <a:gd name="T31" fmla="*/ 57 h 335"/>
                  <a:gd name="T32" fmla="*/ 90 w 275"/>
                  <a:gd name="T33" fmla="*/ 27 h 335"/>
                  <a:gd name="T34" fmla="*/ 98 w 275"/>
                  <a:gd name="T35" fmla="*/ 12 h 335"/>
                  <a:gd name="T36" fmla="*/ 90 w 275"/>
                  <a:gd name="T37" fmla="*/ 10 h 335"/>
                  <a:gd name="T38" fmla="*/ 81 w 275"/>
                  <a:gd name="T39" fmla="*/ 22 h 335"/>
                  <a:gd name="T40" fmla="*/ 57 w 275"/>
                  <a:gd name="T41" fmla="*/ 31 h 335"/>
                  <a:gd name="T42" fmla="*/ 21 w 275"/>
                  <a:gd name="T43" fmla="*/ 52 h 335"/>
                  <a:gd name="T44" fmla="*/ 50 w 275"/>
                  <a:gd name="T45" fmla="*/ 42 h 335"/>
                  <a:gd name="T46" fmla="*/ 72 w 275"/>
                  <a:gd name="T47" fmla="*/ 39 h 335"/>
                  <a:gd name="T48" fmla="*/ 68 w 275"/>
                  <a:gd name="T49" fmla="*/ 51 h 335"/>
                  <a:gd name="T50" fmla="*/ 50 w 275"/>
                  <a:gd name="T51" fmla="*/ 72 h 335"/>
                  <a:gd name="T52" fmla="*/ 45 w 275"/>
                  <a:gd name="T53" fmla="*/ 88 h 335"/>
                  <a:gd name="T54" fmla="*/ 38 w 275"/>
                  <a:gd name="T55" fmla="*/ 106 h 335"/>
                  <a:gd name="T56" fmla="*/ 27 w 275"/>
                  <a:gd name="T57" fmla="*/ 139 h 335"/>
                  <a:gd name="T58" fmla="*/ 15 w 275"/>
                  <a:gd name="T59" fmla="*/ 166 h 335"/>
                  <a:gd name="T60" fmla="*/ 9 w 275"/>
                  <a:gd name="T61" fmla="*/ 195 h 335"/>
                  <a:gd name="T62" fmla="*/ 3 w 275"/>
                  <a:gd name="T63" fmla="*/ 217 h 335"/>
                  <a:gd name="T64" fmla="*/ 11 w 275"/>
                  <a:gd name="T65" fmla="*/ 270 h 335"/>
                  <a:gd name="T66" fmla="*/ 17 w 275"/>
                  <a:gd name="T67" fmla="*/ 289 h 335"/>
                  <a:gd name="T68" fmla="*/ 30 w 275"/>
                  <a:gd name="T69" fmla="*/ 309 h 335"/>
                  <a:gd name="T70" fmla="*/ 42 w 275"/>
                  <a:gd name="T71" fmla="*/ 319 h 335"/>
                  <a:gd name="T72" fmla="*/ 95 w 275"/>
                  <a:gd name="T73" fmla="*/ 331 h 335"/>
                  <a:gd name="T74" fmla="*/ 161 w 275"/>
                  <a:gd name="T75" fmla="*/ 322 h 335"/>
                  <a:gd name="T76" fmla="*/ 170 w 275"/>
                  <a:gd name="T77" fmla="*/ 315 h 335"/>
                  <a:gd name="T78" fmla="*/ 171 w 275"/>
                  <a:gd name="T79" fmla="*/ 310 h 335"/>
                  <a:gd name="T80" fmla="*/ 180 w 275"/>
                  <a:gd name="T81" fmla="*/ 303 h 335"/>
                  <a:gd name="T82" fmla="*/ 195 w 275"/>
                  <a:gd name="T83" fmla="*/ 291 h 335"/>
                  <a:gd name="T84" fmla="*/ 212 w 275"/>
                  <a:gd name="T85" fmla="*/ 279 h 335"/>
                  <a:gd name="T86" fmla="*/ 225 w 275"/>
                  <a:gd name="T87" fmla="*/ 270 h 335"/>
                  <a:gd name="T88" fmla="*/ 236 w 275"/>
                  <a:gd name="T89" fmla="*/ 264 h 335"/>
                  <a:gd name="T90" fmla="*/ 240 w 275"/>
                  <a:gd name="T91" fmla="*/ 255 h 335"/>
                  <a:gd name="T92" fmla="*/ 273 w 275"/>
                  <a:gd name="T93" fmla="*/ 246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5" h="335">
                    <a:moveTo>
                      <a:pt x="273" y="246"/>
                    </a:moveTo>
                    <a:cubicBezTo>
                      <a:pt x="251" y="245"/>
                      <a:pt x="246" y="240"/>
                      <a:pt x="231" y="249"/>
                    </a:cubicBezTo>
                    <a:cubicBezTo>
                      <a:pt x="226" y="258"/>
                      <a:pt x="207" y="263"/>
                      <a:pt x="197" y="270"/>
                    </a:cubicBezTo>
                    <a:cubicBezTo>
                      <a:pt x="189" y="286"/>
                      <a:pt x="162" y="304"/>
                      <a:pt x="144" y="307"/>
                    </a:cubicBezTo>
                    <a:cubicBezTo>
                      <a:pt x="138" y="318"/>
                      <a:pt x="137" y="316"/>
                      <a:pt x="122" y="318"/>
                    </a:cubicBezTo>
                    <a:cubicBezTo>
                      <a:pt x="92" y="316"/>
                      <a:pt x="81" y="310"/>
                      <a:pt x="54" y="309"/>
                    </a:cubicBezTo>
                    <a:cubicBezTo>
                      <a:pt x="49" y="303"/>
                      <a:pt x="42" y="302"/>
                      <a:pt x="35" y="297"/>
                    </a:cubicBezTo>
                    <a:cubicBezTo>
                      <a:pt x="31" y="290"/>
                      <a:pt x="27" y="284"/>
                      <a:pt x="21" y="279"/>
                    </a:cubicBezTo>
                    <a:cubicBezTo>
                      <a:pt x="19" y="269"/>
                      <a:pt x="21" y="251"/>
                      <a:pt x="12" y="249"/>
                    </a:cubicBezTo>
                    <a:cubicBezTo>
                      <a:pt x="9" y="234"/>
                      <a:pt x="11" y="223"/>
                      <a:pt x="17" y="210"/>
                    </a:cubicBezTo>
                    <a:cubicBezTo>
                      <a:pt x="20" y="194"/>
                      <a:pt x="14" y="177"/>
                      <a:pt x="23" y="163"/>
                    </a:cubicBezTo>
                    <a:cubicBezTo>
                      <a:pt x="24" y="157"/>
                      <a:pt x="26" y="154"/>
                      <a:pt x="29" y="148"/>
                    </a:cubicBezTo>
                    <a:cubicBezTo>
                      <a:pt x="31" y="138"/>
                      <a:pt x="36" y="131"/>
                      <a:pt x="42" y="123"/>
                    </a:cubicBezTo>
                    <a:cubicBezTo>
                      <a:pt x="44" y="112"/>
                      <a:pt x="46" y="102"/>
                      <a:pt x="53" y="93"/>
                    </a:cubicBezTo>
                    <a:cubicBezTo>
                      <a:pt x="54" y="86"/>
                      <a:pt x="58" y="81"/>
                      <a:pt x="62" y="75"/>
                    </a:cubicBezTo>
                    <a:cubicBezTo>
                      <a:pt x="63" y="69"/>
                      <a:pt x="67" y="62"/>
                      <a:pt x="71" y="57"/>
                    </a:cubicBezTo>
                    <a:cubicBezTo>
                      <a:pt x="72" y="47"/>
                      <a:pt x="82" y="35"/>
                      <a:pt x="90" y="27"/>
                    </a:cubicBezTo>
                    <a:cubicBezTo>
                      <a:pt x="92" y="22"/>
                      <a:pt x="94" y="17"/>
                      <a:pt x="98" y="12"/>
                    </a:cubicBezTo>
                    <a:cubicBezTo>
                      <a:pt x="95" y="0"/>
                      <a:pt x="94" y="2"/>
                      <a:pt x="90" y="10"/>
                    </a:cubicBezTo>
                    <a:cubicBezTo>
                      <a:pt x="89" y="17"/>
                      <a:pt x="85" y="17"/>
                      <a:pt x="81" y="22"/>
                    </a:cubicBezTo>
                    <a:cubicBezTo>
                      <a:pt x="79" y="32"/>
                      <a:pt x="66" y="29"/>
                      <a:pt x="57" y="31"/>
                    </a:cubicBezTo>
                    <a:cubicBezTo>
                      <a:pt x="53" y="38"/>
                      <a:pt x="30" y="50"/>
                      <a:pt x="21" y="52"/>
                    </a:cubicBezTo>
                    <a:cubicBezTo>
                      <a:pt x="34" y="60"/>
                      <a:pt x="38" y="44"/>
                      <a:pt x="50" y="42"/>
                    </a:cubicBezTo>
                    <a:cubicBezTo>
                      <a:pt x="52" y="32"/>
                      <a:pt x="51" y="29"/>
                      <a:pt x="72" y="39"/>
                    </a:cubicBezTo>
                    <a:cubicBezTo>
                      <a:pt x="75" y="40"/>
                      <a:pt x="69" y="50"/>
                      <a:pt x="68" y="51"/>
                    </a:cubicBezTo>
                    <a:cubicBezTo>
                      <a:pt x="61" y="58"/>
                      <a:pt x="56" y="64"/>
                      <a:pt x="50" y="72"/>
                    </a:cubicBezTo>
                    <a:cubicBezTo>
                      <a:pt x="48" y="77"/>
                      <a:pt x="48" y="83"/>
                      <a:pt x="45" y="88"/>
                    </a:cubicBezTo>
                    <a:cubicBezTo>
                      <a:pt x="44" y="95"/>
                      <a:pt x="43" y="101"/>
                      <a:pt x="38" y="106"/>
                    </a:cubicBezTo>
                    <a:cubicBezTo>
                      <a:pt x="34" y="117"/>
                      <a:pt x="34" y="129"/>
                      <a:pt x="27" y="139"/>
                    </a:cubicBezTo>
                    <a:cubicBezTo>
                      <a:pt x="25" y="149"/>
                      <a:pt x="21" y="158"/>
                      <a:pt x="15" y="166"/>
                    </a:cubicBezTo>
                    <a:cubicBezTo>
                      <a:pt x="14" y="177"/>
                      <a:pt x="13" y="185"/>
                      <a:pt x="9" y="195"/>
                    </a:cubicBezTo>
                    <a:cubicBezTo>
                      <a:pt x="8" y="202"/>
                      <a:pt x="6" y="211"/>
                      <a:pt x="3" y="217"/>
                    </a:cubicBezTo>
                    <a:cubicBezTo>
                      <a:pt x="4" y="230"/>
                      <a:pt x="0" y="263"/>
                      <a:pt x="11" y="270"/>
                    </a:cubicBezTo>
                    <a:cubicBezTo>
                      <a:pt x="12" y="278"/>
                      <a:pt x="12" y="283"/>
                      <a:pt x="17" y="289"/>
                    </a:cubicBezTo>
                    <a:cubicBezTo>
                      <a:pt x="18" y="301"/>
                      <a:pt x="19" y="304"/>
                      <a:pt x="30" y="309"/>
                    </a:cubicBezTo>
                    <a:cubicBezTo>
                      <a:pt x="34" y="314"/>
                      <a:pt x="38" y="315"/>
                      <a:pt x="42" y="319"/>
                    </a:cubicBezTo>
                    <a:cubicBezTo>
                      <a:pt x="48" y="335"/>
                      <a:pt x="81" y="330"/>
                      <a:pt x="95" y="331"/>
                    </a:cubicBezTo>
                    <a:cubicBezTo>
                      <a:pt x="125" y="330"/>
                      <a:pt x="136" y="328"/>
                      <a:pt x="161" y="322"/>
                    </a:cubicBezTo>
                    <a:cubicBezTo>
                      <a:pt x="164" y="319"/>
                      <a:pt x="168" y="318"/>
                      <a:pt x="170" y="315"/>
                    </a:cubicBezTo>
                    <a:cubicBezTo>
                      <a:pt x="171" y="314"/>
                      <a:pt x="170" y="311"/>
                      <a:pt x="171" y="310"/>
                    </a:cubicBezTo>
                    <a:cubicBezTo>
                      <a:pt x="173" y="307"/>
                      <a:pt x="180" y="303"/>
                      <a:pt x="180" y="303"/>
                    </a:cubicBezTo>
                    <a:cubicBezTo>
                      <a:pt x="183" y="295"/>
                      <a:pt x="186" y="292"/>
                      <a:pt x="195" y="291"/>
                    </a:cubicBezTo>
                    <a:cubicBezTo>
                      <a:pt x="203" y="288"/>
                      <a:pt x="203" y="281"/>
                      <a:pt x="212" y="279"/>
                    </a:cubicBezTo>
                    <a:cubicBezTo>
                      <a:pt x="214" y="271"/>
                      <a:pt x="217" y="271"/>
                      <a:pt x="225" y="270"/>
                    </a:cubicBezTo>
                    <a:cubicBezTo>
                      <a:pt x="226" y="270"/>
                      <a:pt x="235" y="265"/>
                      <a:pt x="236" y="264"/>
                    </a:cubicBezTo>
                    <a:cubicBezTo>
                      <a:pt x="237" y="262"/>
                      <a:pt x="236" y="256"/>
                      <a:pt x="240" y="255"/>
                    </a:cubicBezTo>
                    <a:cubicBezTo>
                      <a:pt x="275" y="249"/>
                      <a:pt x="270" y="264"/>
                      <a:pt x="273" y="246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84" name="Freeform 88"/>
              <p:cNvSpPr>
                <a:spLocks/>
              </p:cNvSpPr>
              <p:nvPr/>
            </p:nvSpPr>
            <p:spPr bwMode="auto">
              <a:xfrm>
                <a:off x="1567" y="2287"/>
                <a:ext cx="47" cy="46"/>
              </a:xfrm>
              <a:custGeom>
                <a:avLst/>
                <a:gdLst>
                  <a:gd name="T0" fmla="*/ 96 w 96"/>
                  <a:gd name="T1" fmla="*/ 95 h 95"/>
                  <a:gd name="T2" fmla="*/ 67 w 96"/>
                  <a:gd name="T3" fmla="*/ 83 h 95"/>
                  <a:gd name="T4" fmla="*/ 55 w 96"/>
                  <a:gd name="T5" fmla="*/ 72 h 95"/>
                  <a:gd name="T6" fmla="*/ 37 w 96"/>
                  <a:gd name="T7" fmla="*/ 56 h 95"/>
                  <a:gd name="T8" fmla="*/ 22 w 96"/>
                  <a:gd name="T9" fmla="*/ 38 h 95"/>
                  <a:gd name="T10" fmla="*/ 12 w 96"/>
                  <a:gd name="T11" fmla="*/ 12 h 95"/>
                  <a:gd name="T12" fmla="*/ 9 w 96"/>
                  <a:gd name="T13" fmla="*/ 0 h 95"/>
                  <a:gd name="T14" fmla="*/ 22 w 96"/>
                  <a:gd name="T15" fmla="*/ 8 h 95"/>
                  <a:gd name="T16" fmla="*/ 33 w 96"/>
                  <a:gd name="T17" fmla="*/ 15 h 95"/>
                  <a:gd name="T18" fmla="*/ 40 w 96"/>
                  <a:gd name="T19" fmla="*/ 30 h 95"/>
                  <a:gd name="T20" fmla="*/ 48 w 96"/>
                  <a:gd name="T21" fmla="*/ 51 h 95"/>
                  <a:gd name="T22" fmla="*/ 57 w 96"/>
                  <a:gd name="T23" fmla="*/ 57 h 95"/>
                  <a:gd name="T24" fmla="*/ 67 w 96"/>
                  <a:gd name="T25" fmla="*/ 74 h 95"/>
                  <a:gd name="T26" fmla="*/ 78 w 96"/>
                  <a:gd name="T27" fmla="*/ 84 h 95"/>
                  <a:gd name="T28" fmla="*/ 96 w 96"/>
                  <a:gd name="T2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6" h="95">
                    <a:moveTo>
                      <a:pt x="96" y="95"/>
                    </a:moveTo>
                    <a:cubicBezTo>
                      <a:pt x="75" y="92"/>
                      <a:pt x="84" y="85"/>
                      <a:pt x="67" y="83"/>
                    </a:cubicBezTo>
                    <a:cubicBezTo>
                      <a:pt x="64" y="77"/>
                      <a:pt x="61" y="75"/>
                      <a:pt x="55" y="72"/>
                    </a:cubicBezTo>
                    <a:cubicBezTo>
                      <a:pt x="48" y="63"/>
                      <a:pt x="45" y="63"/>
                      <a:pt x="37" y="56"/>
                    </a:cubicBezTo>
                    <a:cubicBezTo>
                      <a:pt x="33" y="49"/>
                      <a:pt x="27" y="45"/>
                      <a:pt x="22" y="38"/>
                    </a:cubicBezTo>
                    <a:cubicBezTo>
                      <a:pt x="20" y="30"/>
                      <a:pt x="18" y="17"/>
                      <a:pt x="12" y="12"/>
                    </a:cubicBezTo>
                    <a:cubicBezTo>
                      <a:pt x="9" y="2"/>
                      <a:pt x="0" y="9"/>
                      <a:pt x="9" y="0"/>
                    </a:cubicBezTo>
                    <a:cubicBezTo>
                      <a:pt x="17" y="2"/>
                      <a:pt x="15" y="5"/>
                      <a:pt x="22" y="8"/>
                    </a:cubicBezTo>
                    <a:cubicBezTo>
                      <a:pt x="25" y="14"/>
                      <a:pt x="27" y="14"/>
                      <a:pt x="33" y="15"/>
                    </a:cubicBezTo>
                    <a:cubicBezTo>
                      <a:pt x="41" y="21"/>
                      <a:pt x="43" y="18"/>
                      <a:pt x="40" y="30"/>
                    </a:cubicBezTo>
                    <a:cubicBezTo>
                      <a:pt x="41" y="39"/>
                      <a:pt x="39" y="49"/>
                      <a:pt x="48" y="51"/>
                    </a:cubicBezTo>
                    <a:cubicBezTo>
                      <a:pt x="50" y="54"/>
                      <a:pt x="55" y="54"/>
                      <a:pt x="57" y="57"/>
                    </a:cubicBezTo>
                    <a:cubicBezTo>
                      <a:pt x="63" y="66"/>
                      <a:pt x="56" y="66"/>
                      <a:pt x="67" y="74"/>
                    </a:cubicBezTo>
                    <a:cubicBezTo>
                      <a:pt x="71" y="82"/>
                      <a:pt x="67" y="83"/>
                      <a:pt x="78" y="84"/>
                    </a:cubicBezTo>
                    <a:cubicBezTo>
                      <a:pt x="87" y="87"/>
                      <a:pt x="87" y="95"/>
                      <a:pt x="96" y="95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grpSp>
            <p:nvGrpSpPr>
              <p:cNvPr id="106585" name="Group 89"/>
              <p:cNvGrpSpPr>
                <a:grpSpLocks/>
              </p:cNvGrpSpPr>
              <p:nvPr/>
            </p:nvGrpSpPr>
            <p:grpSpPr bwMode="auto">
              <a:xfrm rot="137743">
                <a:off x="1439" y="2180"/>
                <a:ext cx="107" cy="140"/>
                <a:chOff x="4728" y="543"/>
                <a:chExt cx="217" cy="289"/>
              </a:xfrm>
            </p:grpSpPr>
            <p:sp>
              <p:nvSpPr>
                <p:cNvPr id="106586" name="Freeform 90"/>
                <p:cNvSpPr>
                  <a:spLocks/>
                </p:cNvSpPr>
                <p:nvPr/>
              </p:nvSpPr>
              <p:spPr bwMode="auto">
                <a:xfrm>
                  <a:off x="4728" y="543"/>
                  <a:ext cx="217" cy="289"/>
                </a:xfrm>
                <a:custGeom>
                  <a:avLst/>
                  <a:gdLst>
                    <a:gd name="T0" fmla="*/ 203 w 217"/>
                    <a:gd name="T1" fmla="*/ 56 h 289"/>
                    <a:gd name="T2" fmla="*/ 129 w 217"/>
                    <a:gd name="T3" fmla="*/ 14 h 289"/>
                    <a:gd name="T4" fmla="*/ 47 w 217"/>
                    <a:gd name="T5" fmla="*/ 14 h 289"/>
                    <a:gd name="T6" fmla="*/ 8 w 217"/>
                    <a:gd name="T7" fmla="*/ 100 h 289"/>
                    <a:gd name="T8" fmla="*/ 6 w 217"/>
                    <a:gd name="T9" fmla="*/ 166 h 289"/>
                    <a:gd name="T10" fmla="*/ 44 w 217"/>
                    <a:gd name="T11" fmla="*/ 251 h 289"/>
                    <a:gd name="T12" fmla="*/ 96 w 217"/>
                    <a:gd name="T13" fmla="*/ 287 h 289"/>
                    <a:gd name="T14" fmla="*/ 132 w 217"/>
                    <a:gd name="T15" fmla="*/ 264 h 289"/>
                    <a:gd name="T16" fmla="*/ 160 w 217"/>
                    <a:gd name="T17" fmla="*/ 184 h 289"/>
                    <a:gd name="T18" fmla="*/ 200 w 217"/>
                    <a:gd name="T19" fmla="*/ 104 h 289"/>
                    <a:gd name="T20" fmla="*/ 203 w 217"/>
                    <a:gd name="T21" fmla="*/ 56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7" h="289">
                      <a:moveTo>
                        <a:pt x="203" y="56"/>
                      </a:moveTo>
                      <a:cubicBezTo>
                        <a:pt x="189" y="45"/>
                        <a:pt x="155" y="23"/>
                        <a:pt x="129" y="14"/>
                      </a:cubicBezTo>
                      <a:cubicBezTo>
                        <a:pt x="112" y="15"/>
                        <a:pt x="64" y="0"/>
                        <a:pt x="47" y="14"/>
                      </a:cubicBezTo>
                      <a:cubicBezTo>
                        <a:pt x="41" y="27"/>
                        <a:pt x="14" y="78"/>
                        <a:pt x="8" y="100"/>
                      </a:cubicBezTo>
                      <a:cubicBezTo>
                        <a:pt x="8" y="114"/>
                        <a:pt x="0" y="141"/>
                        <a:pt x="6" y="166"/>
                      </a:cubicBezTo>
                      <a:cubicBezTo>
                        <a:pt x="12" y="191"/>
                        <a:pt x="29" y="231"/>
                        <a:pt x="44" y="251"/>
                      </a:cubicBezTo>
                      <a:cubicBezTo>
                        <a:pt x="59" y="276"/>
                        <a:pt x="79" y="283"/>
                        <a:pt x="96" y="287"/>
                      </a:cubicBezTo>
                      <a:cubicBezTo>
                        <a:pt x="114" y="289"/>
                        <a:pt x="114" y="282"/>
                        <a:pt x="132" y="264"/>
                      </a:cubicBezTo>
                      <a:cubicBezTo>
                        <a:pt x="141" y="247"/>
                        <a:pt x="150" y="204"/>
                        <a:pt x="160" y="184"/>
                      </a:cubicBezTo>
                      <a:cubicBezTo>
                        <a:pt x="162" y="172"/>
                        <a:pt x="193" y="114"/>
                        <a:pt x="200" y="104"/>
                      </a:cubicBezTo>
                      <a:cubicBezTo>
                        <a:pt x="199" y="84"/>
                        <a:pt x="217" y="77"/>
                        <a:pt x="203" y="5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bg1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6587" name="Freeform 91"/>
                <p:cNvSpPr>
                  <a:spLocks/>
                </p:cNvSpPr>
                <p:nvPr/>
              </p:nvSpPr>
              <p:spPr bwMode="auto">
                <a:xfrm>
                  <a:off x="4872" y="639"/>
                  <a:ext cx="53" cy="57"/>
                </a:xfrm>
                <a:custGeom>
                  <a:avLst/>
                  <a:gdLst>
                    <a:gd name="T0" fmla="*/ 49 w 53"/>
                    <a:gd name="T1" fmla="*/ 33 h 57"/>
                    <a:gd name="T2" fmla="*/ 37 w 53"/>
                    <a:gd name="T3" fmla="*/ 57 h 57"/>
                    <a:gd name="T4" fmla="*/ 12 w 53"/>
                    <a:gd name="T5" fmla="*/ 53 h 57"/>
                    <a:gd name="T6" fmla="*/ 9 w 53"/>
                    <a:gd name="T7" fmla="*/ 47 h 57"/>
                    <a:gd name="T8" fmla="*/ 4 w 53"/>
                    <a:gd name="T9" fmla="*/ 45 h 57"/>
                    <a:gd name="T10" fmla="*/ 0 w 53"/>
                    <a:gd name="T11" fmla="*/ 35 h 57"/>
                    <a:gd name="T12" fmla="*/ 13 w 53"/>
                    <a:gd name="T13" fmla="*/ 12 h 57"/>
                    <a:gd name="T14" fmla="*/ 36 w 53"/>
                    <a:gd name="T15" fmla="*/ 5 h 57"/>
                    <a:gd name="T16" fmla="*/ 31 w 53"/>
                    <a:gd name="T17" fmla="*/ 6 h 57"/>
                    <a:gd name="T18" fmla="*/ 24 w 53"/>
                    <a:gd name="T19" fmla="*/ 32 h 57"/>
                    <a:gd name="T20" fmla="*/ 49 w 53"/>
                    <a:gd name="T21" fmla="*/ 33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3" h="57">
                      <a:moveTo>
                        <a:pt x="49" y="33"/>
                      </a:moveTo>
                      <a:cubicBezTo>
                        <a:pt x="48" y="54"/>
                        <a:pt x="53" y="54"/>
                        <a:pt x="37" y="57"/>
                      </a:cubicBezTo>
                      <a:cubicBezTo>
                        <a:pt x="28" y="56"/>
                        <a:pt x="22" y="54"/>
                        <a:pt x="12" y="53"/>
                      </a:cubicBezTo>
                      <a:cubicBezTo>
                        <a:pt x="11" y="51"/>
                        <a:pt x="11" y="49"/>
                        <a:pt x="9" y="47"/>
                      </a:cubicBezTo>
                      <a:cubicBezTo>
                        <a:pt x="8" y="46"/>
                        <a:pt x="5" y="46"/>
                        <a:pt x="4" y="45"/>
                      </a:cubicBezTo>
                      <a:cubicBezTo>
                        <a:pt x="2" y="42"/>
                        <a:pt x="2" y="38"/>
                        <a:pt x="0" y="35"/>
                      </a:cubicBezTo>
                      <a:cubicBezTo>
                        <a:pt x="4" y="28"/>
                        <a:pt x="7" y="15"/>
                        <a:pt x="13" y="12"/>
                      </a:cubicBezTo>
                      <a:cubicBezTo>
                        <a:pt x="22" y="0"/>
                        <a:pt x="12" y="2"/>
                        <a:pt x="36" y="5"/>
                      </a:cubicBezTo>
                      <a:cubicBezTo>
                        <a:pt x="36" y="5"/>
                        <a:pt x="33" y="6"/>
                        <a:pt x="31" y="6"/>
                      </a:cubicBezTo>
                      <a:cubicBezTo>
                        <a:pt x="19" y="12"/>
                        <a:pt x="17" y="15"/>
                        <a:pt x="24" y="32"/>
                      </a:cubicBezTo>
                      <a:cubicBezTo>
                        <a:pt x="25" y="34"/>
                        <a:pt x="42" y="33"/>
                        <a:pt x="49" y="33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bg1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6588" name="Freeform 92"/>
                <p:cNvSpPr>
                  <a:spLocks/>
                </p:cNvSpPr>
                <p:nvPr/>
              </p:nvSpPr>
              <p:spPr bwMode="auto">
                <a:xfrm>
                  <a:off x="4752" y="573"/>
                  <a:ext cx="164" cy="234"/>
                </a:xfrm>
                <a:custGeom>
                  <a:avLst/>
                  <a:gdLst>
                    <a:gd name="T0" fmla="*/ 153 w 164"/>
                    <a:gd name="T1" fmla="*/ 36 h 234"/>
                    <a:gd name="T2" fmla="*/ 69 w 164"/>
                    <a:gd name="T3" fmla="*/ 0 h 234"/>
                    <a:gd name="T4" fmla="*/ 18 w 164"/>
                    <a:gd name="T5" fmla="*/ 78 h 234"/>
                    <a:gd name="T6" fmla="*/ 39 w 164"/>
                    <a:gd name="T7" fmla="*/ 156 h 234"/>
                    <a:gd name="T8" fmla="*/ 57 w 164"/>
                    <a:gd name="T9" fmla="*/ 210 h 234"/>
                    <a:gd name="T10" fmla="*/ 69 w 164"/>
                    <a:gd name="T11" fmla="*/ 231 h 234"/>
                    <a:gd name="T12" fmla="*/ 81 w 164"/>
                    <a:gd name="T13" fmla="*/ 195 h 234"/>
                    <a:gd name="T14" fmla="*/ 102 w 164"/>
                    <a:gd name="T15" fmla="*/ 159 h 234"/>
                    <a:gd name="T16" fmla="*/ 102 w 164"/>
                    <a:gd name="T17" fmla="*/ 129 h 234"/>
                    <a:gd name="T18" fmla="*/ 99 w 164"/>
                    <a:gd name="T19" fmla="*/ 120 h 234"/>
                    <a:gd name="T20" fmla="*/ 123 w 164"/>
                    <a:gd name="T21" fmla="*/ 60 h 234"/>
                    <a:gd name="T22" fmla="*/ 147 w 164"/>
                    <a:gd name="T23" fmla="*/ 63 h 234"/>
                    <a:gd name="T24" fmla="*/ 153 w 164"/>
                    <a:gd name="T25" fmla="*/ 72 h 234"/>
                    <a:gd name="T26" fmla="*/ 153 w 164"/>
                    <a:gd name="T27" fmla="*/ 36 h 2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4" h="234">
                      <a:moveTo>
                        <a:pt x="153" y="36"/>
                      </a:moveTo>
                      <a:cubicBezTo>
                        <a:pt x="136" y="11"/>
                        <a:pt x="97" y="3"/>
                        <a:pt x="69" y="0"/>
                      </a:cubicBezTo>
                      <a:cubicBezTo>
                        <a:pt x="32" y="7"/>
                        <a:pt x="41" y="55"/>
                        <a:pt x="18" y="78"/>
                      </a:cubicBezTo>
                      <a:cubicBezTo>
                        <a:pt x="2" y="127"/>
                        <a:pt x="0" y="143"/>
                        <a:pt x="39" y="156"/>
                      </a:cubicBezTo>
                      <a:cubicBezTo>
                        <a:pt x="42" y="197"/>
                        <a:pt x="40" y="185"/>
                        <a:pt x="57" y="210"/>
                      </a:cubicBezTo>
                      <a:cubicBezTo>
                        <a:pt x="57" y="212"/>
                        <a:pt x="58" y="234"/>
                        <a:pt x="69" y="231"/>
                      </a:cubicBezTo>
                      <a:cubicBezTo>
                        <a:pt x="71" y="230"/>
                        <a:pt x="74" y="205"/>
                        <a:pt x="81" y="195"/>
                      </a:cubicBezTo>
                      <a:cubicBezTo>
                        <a:pt x="85" y="179"/>
                        <a:pt x="88" y="169"/>
                        <a:pt x="102" y="159"/>
                      </a:cubicBezTo>
                      <a:cubicBezTo>
                        <a:pt x="111" y="141"/>
                        <a:pt x="109" y="151"/>
                        <a:pt x="102" y="129"/>
                      </a:cubicBezTo>
                      <a:cubicBezTo>
                        <a:pt x="101" y="126"/>
                        <a:pt x="99" y="120"/>
                        <a:pt x="99" y="120"/>
                      </a:cubicBezTo>
                      <a:cubicBezTo>
                        <a:pt x="101" y="88"/>
                        <a:pt x="94" y="70"/>
                        <a:pt x="123" y="60"/>
                      </a:cubicBezTo>
                      <a:cubicBezTo>
                        <a:pt x="131" y="61"/>
                        <a:pt x="140" y="60"/>
                        <a:pt x="147" y="63"/>
                      </a:cubicBezTo>
                      <a:cubicBezTo>
                        <a:pt x="150" y="64"/>
                        <a:pt x="149" y="72"/>
                        <a:pt x="153" y="72"/>
                      </a:cubicBezTo>
                      <a:cubicBezTo>
                        <a:pt x="164" y="72"/>
                        <a:pt x="157" y="55"/>
                        <a:pt x="153" y="36"/>
                      </a:cubicBezTo>
                      <a:close/>
                    </a:path>
                  </a:pathLst>
                </a:custGeom>
                <a:solidFill>
                  <a:srgbClr val="C0C0C0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bg1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6589" name="Group 93"/>
              <p:cNvGrpSpPr>
                <a:grpSpLocks/>
              </p:cNvGrpSpPr>
              <p:nvPr/>
            </p:nvGrpSpPr>
            <p:grpSpPr bwMode="auto">
              <a:xfrm>
                <a:off x="1557" y="2180"/>
                <a:ext cx="107" cy="140"/>
                <a:chOff x="5016" y="543"/>
                <a:chExt cx="218" cy="289"/>
              </a:xfrm>
            </p:grpSpPr>
            <p:sp>
              <p:nvSpPr>
                <p:cNvPr id="106590" name="Freeform 94"/>
                <p:cNvSpPr>
                  <a:spLocks/>
                </p:cNvSpPr>
                <p:nvPr/>
              </p:nvSpPr>
              <p:spPr bwMode="auto">
                <a:xfrm flipH="1">
                  <a:off x="5016" y="543"/>
                  <a:ext cx="218" cy="289"/>
                </a:xfrm>
                <a:custGeom>
                  <a:avLst/>
                  <a:gdLst>
                    <a:gd name="T0" fmla="*/ 203 w 218"/>
                    <a:gd name="T1" fmla="*/ 56 h 289"/>
                    <a:gd name="T2" fmla="*/ 129 w 218"/>
                    <a:gd name="T3" fmla="*/ 14 h 289"/>
                    <a:gd name="T4" fmla="*/ 47 w 218"/>
                    <a:gd name="T5" fmla="*/ 14 h 289"/>
                    <a:gd name="T6" fmla="*/ 8 w 218"/>
                    <a:gd name="T7" fmla="*/ 100 h 289"/>
                    <a:gd name="T8" fmla="*/ 6 w 218"/>
                    <a:gd name="T9" fmla="*/ 166 h 289"/>
                    <a:gd name="T10" fmla="*/ 44 w 218"/>
                    <a:gd name="T11" fmla="*/ 251 h 289"/>
                    <a:gd name="T12" fmla="*/ 96 w 218"/>
                    <a:gd name="T13" fmla="*/ 287 h 289"/>
                    <a:gd name="T14" fmla="*/ 152 w 218"/>
                    <a:gd name="T15" fmla="*/ 260 h 289"/>
                    <a:gd name="T16" fmla="*/ 203 w 218"/>
                    <a:gd name="T17" fmla="*/ 176 h 289"/>
                    <a:gd name="T18" fmla="*/ 218 w 218"/>
                    <a:gd name="T19" fmla="*/ 118 h 289"/>
                    <a:gd name="T20" fmla="*/ 203 w 218"/>
                    <a:gd name="T21" fmla="*/ 56 h 2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8" h="289">
                      <a:moveTo>
                        <a:pt x="203" y="56"/>
                      </a:moveTo>
                      <a:cubicBezTo>
                        <a:pt x="189" y="45"/>
                        <a:pt x="155" y="23"/>
                        <a:pt x="129" y="14"/>
                      </a:cubicBezTo>
                      <a:cubicBezTo>
                        <a:pt x="112" y="15"/>
                        <a:pt x="64" y="0"/>
                        <a:pt x="47" y="14"/>
                      </a:cubicBezTo>
                      <a:cubicBezTo>
                        <a:pt x="41" y="27"/>
                        <a:pt x="14" y="78"/>
                        <a:pt x="8" y="100"/>
                      </a:cubicBezTo>
                      <a:cubicBezTo>
                        <a:pt x="8" y="114"/>
                        <a:pt x="0" y="141"/>
                        <a:pt x="6" y="166"/>
                      </a:cubicBezTo>
                      <a:cubicBezTo>
                        <a:pt x="12" y="191"/>
                        <a:pt x="29" y="231"/>
                        <a:pt x="44" y="251"/>
                      </a:cubicBezTo>
                      <a:cubicBezTo>
                        <a:pt x="59" y="276"/>
                        <a:pt x="79" y="283"/>
                        <a:pt x="96" y="287"/>
                      </a:cubicBezTo>
                      <a:cubicBezTo>
                        <a:pt x="114" y="289"/>
                        <a:pt x="134" y="278"/>
                        <a:pt x="152" y="260"/>
                      </a:cubicBezTo>
                      <a:cubicBezTo>
                        <a:pt x="161" y="243"/>
                        <a:pt x="193" y="196"/>
                        <a:pt x="203" y="176"/>
                      </a:cubicBezTo>
                      <a:cubicBezTo>
                        <a:pt x="205" y="164"/>
                        <a:pt x="211" y="128"/>
                        <a:pt x="218" y="118"/>
                      </a:cubicBezTo>
                      <a:cubicBezTo>
                        <a:pt x="217" y="98"/>
                        <a:pt x="217" y="77"/>
                        <a:pt x="203" y="56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25400">
                  <a:solidFill>
                    <a:srgbClr val="000000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bg1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6591" name="Freeform 95"/>
                <p:cNvSpPr>
                  <a:spLocks/>
                </p:cNvSpPr>
                <p:nvPr/>
              </p:nvSpPr>
              <p:spPr bwMode="auto">
                <a:xfrm>
                  <a:off x="5064" y="639"/>
                  <a:ext cx="56" cy="60"/>
                </a:xfrm>
                <a:custGeom>
                  <a:avLst/>
                  <a:gdLst>
                    <a:gd name="T0" fmla="*/ 51 w 56"/>
                    <a:gd name="T1" fmla="*/ 38 h 60"/>
                    <a:gd name="T2" fmla="*/ 55 w 56"/>
                    <a:gd name="T3" fmla="*/ 52 h 60"/>
                    <a:gd name="T4" fmla="*/ 15 w 56"/>
                    <a:gd name="T5" fmla="*/ 53 h 60"/>
                    <a:gd name="T6" fmla="*/ 0 w 56"/>
                    <a:gd name="T7" fmla="*/ 38 h 60"/>
                    <a:gd name="T8" fmla="*/ 9 w 56"/>
                    <a:gd name="T9" fmla="*/ 23 h 60"/>
                    <a:gd name="T10" fmla="*/ 19 w 56"/>
                    <a:gd name="T11" fmla="*/ 7 h 60"/>
                    <a:gd name="T12" fmla="*/ 46 w 56"/>
                    <a:gd name="T13" fmla="*/ 20 h 60"/>
                    <a:gd name="T14" fmla="*/ 16 w 56"/>
                    <a:gd name="T15" fmla="*/ 17 h 60"/>
                    <a:gd name="T16" fmla="*/ 21 w 56"/>
                    <a:gd name="T17" fmla="*/ 29 h 60"/>
                    <a:gd name="T18" fmla="*/ 36 w 56"/>
                    <a:gd name="T19" fmla="*/ 35 h 60"/>
                    <a:gd name="T20" fmla="*/ 51 w 56"/>
                    <a:gd name="T21" fmla="*/ 38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6" h="60">
                      <a:moveTo>
                        <a:pt x="51" y="38"/>
                      </a:moveTo>
                      <a:cubicBezTo>
                        <a:pt x="52" y="43"/>
                        <a:pt x="54" y="47"/>
                        <a:pt x="55" y="52"/>
                      </a:cubicBezTo>
                      <a:cubicBezTo>
                        <a:pt x="45" y="60"/>
                        <a:pt x="26" y="54"/>
                        <a:pt x="15" y="53"/>
                      </a:cubicBezTo>
                      <a:cubicBezTo>
                        <a:pt x="6" y="51"/>
                        <a:pt x="7" y="43"/>
                        <a:pt x="0" y="38"/>
                      </a:cubicBezTo>
                      <a:cubicBezTo>
                        <a:pt x="1" y="29"/>
                        <a:pt x="5" y="30"/>
                        <a:pt x="9" y="23"/>
                      </a:cubicBezTo>
                      <a:cubicBezTo>
                        <a:pt x="10" y="6"/>
                        <a:pt x="9" y="14"/>
                        <a:pt x="19" y="7"/>
                      </a:cubicBezTo>
                      <a:cubicBezTo>
                        <a:pt x="53" y="8"/>
                        <a:pt x="56" y="0"/>
                        <a:pt x="46" y="20"/>
                      </a:cubicBezTo>
                      <a:cubicBezTo>
                        <a:pt x="37" y="11"/>
                        <a:pt x="28" y="15"/>
                        <a:pt x="16" y="17"/>
                      </a:cubicBezTo>
                      <a:cubicBezTo>
                        <a:pt x="15" y="24"/>
                        <a:pt x="13" y="27"/>
                        <a:pt x="21" y="29"/>
                      </a:cubicBezTo>
                      <a:cubicBezTo>
                        <a:pt x="26" y="32"/>
                        <a:pt x="30" y="34"/>
                        <a:pt x="36" y="35"/>
                      </a:cubicBezTo>
                      <a:cubicBezTo>
                        <a:pt x="43" y="38"/>
                        <a:pt x="43" y="41"/>
                        <a:pt x="51" y="38"/>
                      </a:cubicBezTo>
                      <a:close/>
                    </a:path>
                  </a:pathLst>
                </a:custGeom>
                <a:solidFill>
                  <a:srgbClr val="00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bg1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6592" name="Freeform 96"/>
                <p:cNvSpPr>
                  <a:spLocks/>
                </p:cNvSpPr>
                <p:nvPr/>
              </p:nvSpPr>
              <p:spPr bwMode="auto">
                <a:xfrm>
                  <a:off x="5070" y="588"/>
                  <a:ext cx="140" cy="201"/>
                </a:xfrm>
                <a:custGeom>
                  <a:avLst/>
                  <a:gdLst>
                    <a:gd name="T0" fmla="*/ 18 w 140"/>
                    <a:gd name="T1" fmla="*/ 39 h 201"/>
                    <a:gd name="T2" fmla="*/ 45 w 140"/>
                    <a:gd name="T3" fmla="*/ 27 h 201"/>
                    <a:gd name="T4" fmla="*/ 69 w 140"/>
                    <a:gd name="T5" fmla="*/ 36 h 201"/>
                    <a:gd name="T6" fmla="*/ 87 w 140"/>
                    <a:gd name="T7" fmla="*/ 42 h 201"/>
                    <a:gd name="T8" fmla="*/ 99 w 140"/>
                    <a:gd name="T9" fmla="*/ 69 h 201"/>
                    <a:gd name="T10" fmla="*/ 84 w 140"/>
                    <a:gd name="T11" fmla="*/ 93 h 201"/>
                    <a:gd name="T12" fmla="*/ 63 w 140"/>
                    <a:gd name="T13" fmla="*/ 129 h 201"/>
                    <a:gd name="T14" fmla="*/ 39 w 140"/>
                    <a:gd name="T15" fmla="*/ 153 h 201"/>
                    <a:gd name="T16" fmla="*/ 63 w 140"/>
                    <a:gd name="T17" fmla="*/ 201 h 201"/>
                    <a:gd name="T18" fmla="*/ 81 w 140"/>
                    <a:gd name="T19" fmla="*/ 177 h 201"/>
                    <a:gd name="T20" fmla="*/ 108 w 140"/>
                    <a:gd name="T21" fmla="*/ 144 h 201"/>
                    <a:gd name="T22" fmla="*/ 129 w 140"/>
                    <a:gd name="T23" fmla="*/ 102 h 201"/>
                    <a:gd name="T24" fmla="*/ 138 w 140"/>
                    <a:gd name="T25" fmla="*/ 84 h 201"/>
                    <a:gd name="T26" fmla="*/ 117 w 140"/>
                    <a:gd name="T27" fmla="*/ 36 h 201"/>
                    <a:gd name="T28" fmla="*/ 99 w 140"/>
                    <a:gd name="T29" fmla="*/ 18 h 201"/>
                    <a:gd name="T30" fmla="*/ 87 w 140"/>
                    <a:gd name="T31" fmla="*/ 0 h 201"/>
                    <a:gd name="T32" fmla="*/ 0 w 140"/>
                    <a:gd name="T33" fmla="*/ 18 h 201"/>
                    <a:gd name="T34" fmla="*/ 18 w 140"/>
                    <a:gd name="T35" fmla="*/ 39 h 2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40" h="201">
                      <a:moveTo>
                        <a:pt x="18" y="39"/>
                      </a:moveTo>
                      <a:cubicBezTo>
                        <a:pt x="28" y="36"/>
                        <a:pt x="35" y="30"/>
                        <a:pt x="45" y="27"/>
                      </a:cubicBezTo>
                      <a:cubicBezTo>
                        <a:pt x="81" y="34"/>
                        <a:pt x="44" y="25"/>
                        <a:pt x="69" y="36"/>
                      </a:cubicBezTo>
                      <a:cubicBezTo>
                        <a:pt x="75" y="39"/>
                        <a:pt x="87" y="42"/>
                        <a:pt x="87" y="42"/>
                      </a:cubicBezTo>
                      <a:cubicBezTo>
                        <a:pt x="90" y="52"/>
                        <a:pt x="96" y="59"/>
                        <a:pt x="99" y="69"/>
                      </a:cubicBezTo>
                      <a:cubicBezTo>
                        <a:pt x="30" y="73"/>
                        <a:pt x="50" y="70"/>
                        <a:pt x="84" y="93"/>
                      </a:cubicBezTo>
                      <a:cubicBezTo>
                        <a:pt x="90" y="111"/>
                        <a:pt x="79" y="124"/>
                        <a:pt x="63" y="129"/>
                      </a:cubicBezTo>
                      <a:cubicBezTo>
                        <a:pt x="51" y="141"/>
                        <a:pt x="56" y="149"/>
                        <a:pt x="39" y="153"/>
                      </a:cubicBezTo>
                      <a:cubicBezTo>
                        <a:pt x="70" y="163"/>
                        <a:pt x="59" y="151"/>
                        <a:pt x="63" y="201"/>
                      </a:cubicBezTo>
                      <a:cubicBezTo>
                        <a:pt x="70" y="190"/>
                        <a:pt x="70" y="184"/>
                        <a:pt x="81" y="177"/>
                      </a:cubicBezTo>
                      <a:cubicBezTo>
                        <a:pt x="86" y="162"/>
                        <a:pt x="95" y="153"/>
                        <a:pt x="108" y="144"/>
                      </a:cubicBezTo>
                      <a:cubicBezTo>
                        <a:pt x="114" y="127"/>
                        <a:pt x="114" y="112"/>
                        <a:pt x="129" y="102"/>
                      </a:cubicBezTo>
                      <a:cubicBezTo>
                        <a:pt x="131" y="96"/>
                        <a:pt x="137" y="91"/>
                        <a:pt x="138" y="84"/>
                      </a:cubicBezTo>
                      <a:cubicBezTo>
                        <a:pt x="140" y="67"/>
                        <a:pt x="131" y="45"/>
                        <a:pt x="117" y="36"/>
                      </a:cubicBezTo>
                      <a:cubicBezTo>
                        <a:pt x="97" y="7"/>
                        <a:pt x="129" y="51"/>
                        <a:pt x="99" y="18"/>
                      </a:cubicBezTo>
                      <a:cubicBezTo>
                        <a:pt x="94" y="13"/>
                        <a:pt x="87" y="0"/>
                        <a:pt x="87" y="0"/>
                      </a:cubicBezTo>
                      <a:cubicBezTo>
                        <a:pt x="58" y="6"/>
                        <a:pt x="29" y="11"/>
                        <a:pt x="0" y="18"/>
                      </a:cubicBezTo>
                      <a:cubicBezTo>
                        <a:pt x="6" y="26"/>
                        <a:pt x="27" y="48"/>
                        <a:pt x="18" y="39"/>
                      </a:cubicBezTo>
                      <a:close/>
                    </a:path>
                  </a:pathLst>
                </a:custGeom>
                <a:solidFill>
                  <a:srgbClr val="C0C0C0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17961" dir="2700000" algn="ctr" rotWithShape="0">
                          <a:schemeClr val="bg1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sp>
            <p:nvSpPr>
              <p:cNvPr id="106593" name="Freeform 97"/>
              <p:cNvSpPr>
                <a:spLocks/>
              </p:cNvSpPr>
              <p:nvPr/>
            </p:nvSpPr>
            <p:spPr bwMode="auto">
              <a:xfrm>
                <a:off x="1427" y="2691"/>
                <a:ext cx="22" cy="18"/>
              </a:xfrm>
              <a:custGeom>
                <a:avLst/>
                <a:gdLst>
                  <a:gd name="T0" fmla="*/ 39 w 44"/>
                  <a:gd name="T1" fmla="*/ 8 h 38"/>
                  <a:gd name="T2" fmla="*/ 27 w 44"/>
                  <a:gd name="T3" fmla="*/ 36 h 38"/>
                  <a:gd name="T4" fmla="*/ 0 w 44"/>
                  <a:gd name="T5" fmla="*/ 27 h 38"/>
                  <a:gd name="T6" fmla="*/ 12 w 44"/>
                  <a:gd name="T7" fmla="*/ 9 h 38"/>
                  <a:gd name="T8" fmla="*/ 33 w 44"/>
                  <a:gd name="T9" fmla="*/ 6 h 38"/>
                  <a:gd name="T10" fmla="*/ 39 w 44"/>
                  <a:gd name="T11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38">
                    <a:moveTo>
                      <a:pt x="39" y="8"/>
                    </a:moveTo>
                    <a:cubicBezTo>
                      <a:pt x="38" y="32"/>
                      <a:pt x="44" y="33"/>
                      <a:pt x="27" y="36"/>
                    </a:cubicBezTo>
                    <a:cubicBezTo>
                      <a:pt x="12" y="35"/>
                      <a:pt x="7" y="38"/>
                      <a:pt x="0" y="27"/>
                    </a:cubicBezTo>
                    <a:cubicBezTo>
                      <a:pt x="3" y="6"/>
                      <a:pt x="0" y="15"/>
                      <a:pt x="12" y="9"/>
                    </a:cubicBezTo>
                    <a:cubicBezTo>
                      <a:pt x="18" y="0"/>
                      <a:pt x="24" y="4"/>
                      <a:pt x="33" y="6"/>
                    </a:cubicBezTo>
                    <a:cubicBezTo>
                      <a:pt x="38" y="8"/>
                      <a:pt x="36" y="8"/>
                      <a:pt x="39" y="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94" name="Freeform 98"/>
              <p:cNvSpPr>
                <a:spLocks/>
              </p:cNvSpPr>
              <p:nvPr/>
            </p:nvSpPr>
            <p:spPr bwMode="auto">
              <a:xfrm>
                <a:off x="1562" y="2727"/>
                <a:ext cx="27" cy="20"/>
              </a:xfrm>
              <a:custGeom>
                <a:avLst/>
                <a:gdLst>
                  <a:gd name="T0" fmla="*/ 54 w 54"/>
                  <a:gd name="T1" fmla="*/ 16 h 42"/>
                  <a:gd name="T2" fmla="*/ 43 w 54"/>
                  <a:gd name="T3" fmla="*/ 28 h 42"/>
                  <a:gd name="T4" fmla="*/ 18 w 54"/>
                  <a:gd name="T5" fmla="*/ 42 h 42"/>
                  <a:gd name="T6" fmla="*/ 0 w 54"/>
                  <a:gd name="T7" fmla="*/ 28 h 42"/>
                  <a:gd name="T8" fmla="*/ 9 w 54"/>
                  <a:gd name="T9" fmla="*/ 9 h 42"/>
                  <a:gd name="T10" fmla="*/ 21 w 54"/>
                  <a:gd name="T11" fmla="*/ 0 h 42"/>
                  <a:gd name="T12" fmla="*/ 54 w 54"/>
                  <a:gd name="T1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2">
                    <a:moveTo>
                      <a:pt x="54" y="16"/>
                    </a:moveTo>
                    <a:cubicBezTo>
                      <a:pt x="52" y="25"/>
                      <a:pt x="52" y="26"/>
                      <a:pt x="43" y="28"/>
                    </a:cubicBezTo>
                    <a:cubicBezTo>
                      <a:pt x="26" y="37"/>
                      <a:pt x="51" y="38"/>
                      <a:pt x="18" y="42"/>
                    </a:cubicBezTo>
                    <a:cubicBezTo>
                      <a:pt x="11" y="26"/>
                      <a:pt x="17" y="31"/>
                      <a:pt x="0" y="28"/>
                    </a:cubicBezTo>
                    <a:cubicBezTo>
                      <a:pt x="1" y="17"/>
                      <a:pt x="3" y="17"/>
                      <a:pt x="9" y="9"/>
                    </a:cubicBezTo>
                    <a:cubicBezTo>
                      <a:pt x="11" y="1"/>
                      <a:pt x="15" y="4"/>
                      <a:pt x="21" y="0"/>
                    </a:cubicBezTo>
                    <a:cubicBezTo>
                      <a:pt x="31" y="0"/>
                      <a:pt x="54" y="3"/>
                      <a:pt x="54" y="16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95" name="Freeform 99"/>
              <p:cNvSpPr>
                <a:spLocks/>
              </p:cNvSpPr>
              <p:nvPr/>
            </p:nvSpPr>
            <p:spPr bwMode="auto">
              <a:xfrm>
                <a:off x="1680" y="2696"/>
                <a:ext cx="24" cy="21"/>
              </a:xfrm>
              <a:custGeom>
                <a:avLst/>
                <a:gdLst>
                  <a:gd name="T0" fmla="*/ 44 w 49"/>
                  <a:gd name="T1" fmla="*/ 8 h 43"/>
                  <a:gd name="T2" fmla="*/ 0 w 49"/>
                  <a:gd name="T3" fmla="*/ 29 h 43"/>
                  <a:gd name="T4" fmla="*/ 20 w 49"/>
                  <a:gd name="T5" fmla="*/ 4 h 43"/>
                  <a:gd name="T6" fmla="*/ 33 w 49"/>
                  <a:gd name="T7" fmla="*/ 4 h 43"/>
                  <a:gd name="T8" fmla="*/ 44 w 49"/>
                  <a:gd name="T9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3">
                    <a:moveTo>
                      <a:pt x="44" y="8"/>
                    </a:moveTo>
                    <a:cubicBezTo>
                      <a:pt x="41" y="43"/>
                      <a:pt x="44" y="32"/>
                      <a:pt x="0" y="29"/>
                    </a:cubicBezTo>
                    <a:cubicBezTo>
                      <a:pt x="2" y="18"/>
                      <a:pt x="8" y="6"/>
                      <a:pt x="20" y="4"/>
                    </a:cubicBezTo>
                    <a:cubicBezTo>
                      <a:pt x="26" y="1"/>
                      <a:pt x="28" y="0"/>
                      <a:pt x="33" y="4"/>
                    </a:cubicBezTo>
                    <a:cubicBezTo>
                      <a:pt x="37" y="5"/>
                      <a:pt x="49" y="4"/>
                      <a:pt x="44" y="8"/>
                    </a:cubicBezTo>
                    <a:close/>
                  </a:path>
                </a:pathLst>
              </a:custGeom>
              <a:solidFill>
                <a:srgbClr val="FF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96" name="Freeform 100"/>
              <p:cNvSpPr>
                <a:spLocks/>
              </p:cNvSpPr>
              <p:nvPr/>
            </p:nvSpPr>
            <p:spPr bwMode="auto">
              <a:xfrm>
                <a:off x="1721" y="2720"/>
                <a:ext cx="14" cy="29"/>
              </a:xfrm>
              <a:custGeom>
                <a:avLst/>
                <a:gdLst>
                  <a:gd name="T0" fmla="*/ 28 w 28"/>
                  <a:gd name="T1" fmla="*/ 9 h 60"/>
                  <a:gd name="T2" fmla="*/ 23 w 28"/>
                  <a:gd name="T3" fmla="*/ 6 h 60"/>
                  <a:gd name="T4" fmla="*/ 22 w 28"/>
                  <a:gd name="T5" fmla="*/ 1 h 60"/>
                  <a:gd name="T6" fmla="*/ 5 w 28"/>
                  <a:gd name="T7" fmla="*/ 4 h 60"/>
                  <a:gd name="T8" fmla="*/ 5 w 28"/>
                  <a:gd name="T9" fmla="*/ 34 h 60"/>
                  <a:gd name="T10" fmla="*/ 2 w 28"/>
                  <a:gd name="T11" fmla="*/ 43 h 60"/>
                  <a:gd name="T12" fmla="*/ 7 w 28"/>
                  <a:gd name="T13" fmla="*/ 42 h 60"/>
                  <a:gd name="T14" fmla="*/ 17 w 28"/>
                  <a:gd name="T15" fmla="*/ 60 h 60"/>
                  <a:gd name="T16" fmla="*/ 28 w 28"/>
                  <a:gd name="T17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60">
                    <a:moveTo>
                      <a:pt x="28" y="9"/>
                    </a:moveTo>
                    <a:cubicBezTo>
                      <a:pt x="26" y="8"/>
                      <a:pt x="24" y="8"/>
                      <a:pt x="23" y="6"/>
                    </a:cubicBezTo>
                    <a:cubicBezTo>
                      <a:pt x="22" y="5"/>
                      <a:pt x="24" y="1"/>
                      <a:pt x="22" y="1"/>
                    </a:cubicBezTo>
                    <a:cubicBezTo>
                      <a:pt x="16" y="0"/>
                      <a:pt x="5" y="4"/>
                      <a:pt x="5" y="4"/>
                    </a:cubicBezTo>
                    <a:cubicBezTo>
                      <a:pt x="9" y="17"/>
                      <a:pt x="8" y="9"/>
                      <a:pt x="5" y="34"/>
                    </a:cubicBezTo>
                    <a:cubicBezTo>
                      <a:pt x="5" y="37"/>
                      <a:pt x="0" y="41"/>
                      <a:pt x="2" y="43"/>
                    </a:cubicBezTo>
                    <a:cubicBezTo>
                      <a:pt x="3" y="44"/>
                      <a:pt x="5" y="42"/>
                      <a:pt x="7" y="42"/>
                    </a:cubicBezTo>
                    <a:cubicBezTo>
                      <a:pt x="15" y="36"/>
                      <a:pt x="16" y="53"/>
                      <a:pt x="17" y="60"/>
                    </a:cubicBezTo>
                    <a:cubicBezTo>
                      <a:pt x="27" y="44"/>
                      <a:pt x="26" y="28"/>
                      <a:pt x="28" y="9"/>
                    </a:cubicBezTo>
                    <a:close/>
                  </a:path>
                </a:pathLst>
              </a:custGeom>
              <a:solidFill>
                <a:srgbClr val="FAB46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97" name="Freeform 101"/>
              <p:cNvSpPr>
                <a:spLocks/>
              </p:cNvSpPr>
              <p:nvPr/>
            </p:nvSpPr>
            <p:spPr bwMode="auto">
              <a:xfrm>
                <a:off x="1507" y="2706"/>
                <a:ext cx="48" cy="39"/>
              </a:xfrm>
              <a:custGeom>
                <a:avLst/>
                <a:gdLst>
                  <a:gd name="T0" fmla="*/ 97 w 97"/>
                  <a:gd name="T1" fmla="*/ 41 h 81"/>
                  <a:gd name="T2" fmla="*/ 95 w 97"/>
                  <a:gd name="T3" fmla="*/ 47 h 81"/>
                  <a:gd name="T4" fmla="*/ 89 w 97"/>
                  <a:gd name="T5" fmla="*/ 51 h 81"/>
                  <a:gd name="T6" fmla="*/ 63 w 97"/>
                  <a:gd name="T7" fmla="*/ 81 h 81"/>
                  <a:gd name="T8" fmla="*/ 33 w 97"/>
                  <a:gd name="T9" fmla="*/ 75 h 81"/>
                  <a:gd name="T10" fmla="*/ 15 w 97"/>
                  <a:gd name="T11" fmla="*/ 63 h 81"/>
                  <a:gd name="T12" fmla="*/ 3 w 97"/>
                  <a:gd name="T13" fmla="*/ 55 h 81"/>
                  <a:gd name="T14" fmla="*/ 5 w 97"/>
                  <a:gd name="T15" fmla="*/ 45 h 81"/>
                  <a:gd name="T16" fmla="*/ 21 w 97"/>
                  <a:gd name="T17" fmla="*/ 23 h 81"/>
                  <a:gd name="T18" fmla="*/ 45 w 97"/>
                  <a:gd name="T19" fmla="*/ 3 h 81"/>
                  <a:gd name="T20" fmla="*/ 55 w 97"/>
                  <a:gd name="T21" fmla="*/ 5 h 81"/>
                  <a:gd name="T22" fmla="*/ 73 w 97"/>
                  <a:gd name="T23" fmla="*/ 23 h 81"/>
                  <a:gd name="T24" fmla="*/ 97 w 97"/>
                  <a:gd name="T2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7" h="81">
                    <a:moveTo>
                      <a:pt x="97" y="41"/>
                    </a:moveTo>
                    <a:cubicBezTo>
                      <a:pt x="96" y="43"/>
                      <a:pt x="96" y="45"/>
                      <a:pt x="95" y="47"/>
                    </a:cubicBezTo>
                    <a:cubicBezTo>
                      <a:pt x="93" y="49"/>
                      <a:pt x="90" y="49"/>
                      <a:pt x="89" y="51"/>
                    </a:cubicBezTo>
                    <a:cubicBezTo>
                      <a:pt x="84" y="57"/>
                      <a:pt x="72" y="77"/>
                      <a:pt x="63" y="81"/>
                    </a:cubicBezTo>
                    <a:cubicBezTo>
                      <a:pt x="49" y="79"/>
                      <a:pt x="47" y="77"/>
                      <a:pt x="33" y="75"/>
                    </a:cubicBezTo>
                    <a:cubicBezTo>
                      <a:pt x="27" y="71"/>
                      <a:pt x="21" y="67"/>
                      <a:pt x="15" y="63"/>
                    </a:cubicBezTo>
                    <a:cubicBezTo>
                      <a:pt x="11" y="60"/>
                      <a:pt x="3" y="55"/>
                      <a:pt x="3" y="55"/>
                    </a:cubicBezTo>
                    <a:cubicBezTo>
                      <a:pt x="0" y="52"/>
                      <a:pt x="2" y="50"/>
                      <a:pt x="5" y="45"/>
                    </a:cubicBezTo>
                    <a:cubicBezTo>
                      <a:pt x="8" y="40"/>
                      <a:pt x="14" y="30"/>
                      <a:pt x="21" y="23"/>
                    </a:cubicBezTo>
                    <a:cubicBezTo>
                      <a:pt x="28" y="15"/>
                      <a:pt x="39" y="6"/>
                      <a:pt x="45" y="3"/>
                    </a:cubicBezTo>
                    <a:cubicBezTo>
                      <a:pt x="51" y="0"/>
                      <a:pt x="50" y="2"/>
                      <a:pt x="55" y="5"/>
                    </a:cubicBezTo>
                    <a:cubicBezTo>
                      <a:pt x="63" y="17"/>
                      <a:pt x="61" y="15"/>
                      <a:pt x="73" y="23"/>
                    </a:cubicBezTo>
                    <a:cubicBezTo>
                      <a:pt x="79" y="32"/>
                      <a:pt x="86" y="37"/>
                      <a:pt x="97" y="41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98" name="Freeform 102"/>
              <p:cNvSpPr>
                <a:spLocks/>
              </p:cNvSpPr>
              <p:nvPr/>
            </p:nvSpPr>
            <p:spPr bwMode="auto">
              <a:xfrm>
                <a:off x="1570" y="2643"/>
                <a:ext cx="37" cy="33"/>
              </a:xfrm>
              <a:custGeom>
                <a:avLst/>
                <a:gdLst>
                  <a:gd name="T0" fmla="*/ 76 w 76"/>
                  <a:gd name="T1" fmla="*/ 28 h 68"/>
                  <a:gd name="T2" fmla="*/ 54 w 76"/>
                  <a:gd name="T3" fmla="*/ 14 h 68"/>
                  <a:gd name="T4" fmla="*/ 32 w 76"/>
                  <a:gd name="T5" fmla="*/ 0 h 68"/>
                  <a:gd name="T6" fmla="*/ 26 w 76"/>
                  <a:gd name="T7" fmla="*/ 4 h 68"/>
                  <a:gd name="T8" fmla="*/ 0 w 76"/>
                  <a:gd name="T9" fmla="*/ 34 h 68"/>
                  <a:gd name="T10" fmla="*/ 28 w 76"/>
                  <a:gd name="T11" fmla="*/ 54 h 68"/>
                  <a:gd name="T12" fmla="*/ 44 w 76"/>
                  <a:gd name="T13" fmla="*/ 68 h 68"/>
                  <a:gd name="T14" fmla="*/ 58 w 76"/>
                  <a:gd name="T15" fmla="*/ 56 h 68"/>
                  <a:gd name="T16" fmla="*/ 76 w 76"/>
                  <a:gd name="T17" fmla="*/ 2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68">
                    <a:moveTo>
                      <a:pt x="76" y="28"/>
                    </a:moveTo>
                    <a:cubicBezTo>
                      <a:pt x="73" y="19"/>
                      <a:pt x="63" y="17"/>
                      <a:pt x="54" y="14"/>
                    </a:cubicBezTo>
                    <a:cubicBezTo>
                      <a:pt x="50" y="3"/>
                      <a:pt x="40" y="8"/>
                      <a:pt x="32" y="0"/>
                    </a:cubicBezTo>
                    <a:cubicBezTo>
                      <a:pt x="25" y="2"/>
                      <a:pt x="33" y="2"/>
                      <a:pt x="26" y="4"/>
                    </a:cubicBezTo>
                    <a:cubicBezTo>
                      <a:pt x="22" y="10"/>
                      <a:pt x="1" y="27"/>
                      <a:pt x="0" y="34"/>
                    </a:cubicBezTo>
                    <a:cubicBezTo>
                      <a:pt x="2" y="42"/>
                      <a:pt x="20" y="48"/>
                      <a:pt x="28" y="54"/>
                    </a:cubicBezTo>
                    <a:cubicBezTo>
                      <a:pt x="35" y="58"/>
                      <a:pt x="37" y="64"/>
                      <a:pt x="44" y="68"/>
                    </a:cubicBezTo>
                    <a:cubicBezTo>
                      <a:pt x="52" y="65"/>
                      <a:pt x="51" y="61"/>
                      <a:pt x="58" y="56"/>
                    </a:cubicBezTo>
                    <a:cubicBezTo>
                      <a:pt x="65" y="45"/>
                      <a:pt x="72" y="41"/>
                      <a:pt x="76" y="28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599" name="Freeform 103"/>
              <p:cNvSpPr>
                <a:spLocks/>
              </p:cNvSpPr>
              <p:nvPr/>
            </p:nvSpPr>
            <p:spPr bwMode="auto">
              <a:xfrm>
                <a:off x="1616" y="2570"/>
                <a:ext cx="60" cy="48"/>
              </a:xfrm>
              <a:custGeom>
                <a:avLst/>
                <a:gdLst>
                  <a:gd name="T0" fmla="*/ 80 w 121"/>
                  <a:gd name="T1" fmla="*/ 26 h 100"/>
                  <a:gd name="T2" fmla="*/ 94 w 121"/>
                  <a:gd name="T3" fmla="*/ 40 h 100"/>
                  <a:gd name="T4" fmla="*/ 110 w 121"/>
                  <a:gd name="T5" fmla="*/ 52 h 100"/>
                  <a:gd name="T6" fmla="*/ 104 w 121"/>
                  <a:gd name="T7" fmla="*/ 52 h 100"/>
                  <a:gd name="T8" fmla="*/ 80 w 121"/>
                  <a:gd name="T9" fmla="*/ 78 h 100"/>
                  <a:gd name="T10" fmla="*/ 44 w 121"/>
                  <a:gd name="T11" fmla="*/ 100 h 100"/>
                  <a:gd name="T12" fmla="*/ 24 w 121"/>
                  <a:gd name="T13" fmla="*/ 84 h 100"/>
                  <a:gd name="T14" fmla="*/ 0 w 121"/>
                  <a:gd name="T15" fmla="*/ 68 h 100"/>
                  <a:gd name="T16" fmla="*/ 14 w 121"/>
                  <a:gd name="T17" fmla="*/ 42 h 100"/>
                  <a:gd name="T18" fmla="*/ 50 w 121"/>
                  <a:gd name="T19" fmla="*/ 0 h 100"/>
                  <a:gd name="T20" fmla="*/ 68 w 121"/>
                  <a:gd name="T21" fmla="*/ 14 h 100"/>
                  <a:gd name="T22" fmla="*/ 80 w 121"/>
                  <a:gd name="T23" fmla="*/ 2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1" h="100">
                    <a:moveTo>
                      <a:pt x="80" y="26"/>
                    </a:moveTo>
                    <a:cubicBezTo>
                      <a:pt x="89" y="29"/>
                      <a:pt x="86" y="35"/>
                      <a:pt x="94" y="40"/>
                    </a:cubicBezTo>
                    <a:cubicBezTo>
                      <a:pt x="100" y="49"/>
                      <a:pt x="121" y="48"/>
                      <a:pt x="110" y="52"/>
                    </a:cubicBezTo>
                    <a:cubicBezTo>
                      <a:pt x="110" y="56"/>
                      <a:pt x="109" y="48"/>
                      <a:pt x="104" y="52"/>
                    </a:cubicBezTo>
                    <a:cubicBezTo>
                      <a:pt x="99" y="56"/>
                      <a:pt x="90" y="70"/>
                      <a:pt x="80" y="78"/>
                    </a:cubicBezTo>
                    <a:cubicBezTo>
                      <a:pt x="70" y="86"/>
                      <a:pt x="53" y="99"/>
                      <a:pt x="44" y="100"/>
                    </a:cubicBezTo>
                    <a:cubicBezTo>
                      <a:pt x="33" y="96"/>
                      <a:pt x="33" y="90"/>
                      <a:pt x="24" y="84"/>
                    </a:cubicBezTo>
                    <a:cubicBezTo>
                      <a:pt x="20" y="72"/>
                      <a:pt x="12" y="72"/>
                      <a:pt x="0" y="68"/>
                    </a:cubicBezTo>
                    <a:cubicBezTo>
                      <a:pt x="5" y="60"/>
                      <a:pt x="6" y="47"/>
                      <a:pt x="14" y="42"/>
                    </a:cubicBezTo>
                    <a:cubicBezTo>
                      <a:pt x="21" y="21"/>
                      <a:pt x="35" y="15"/>
                      <a:pt x="50" y="0"/>
                    </a:cubicBezTo>
                    <a:cubicBezTo>
                      <a:pt x="61" y="4"/>
                      <a:pt x="58" y="11"/>
                      <a:pt x="68" y="14"/>
                    </a:cubicBezTo>
                    <a:cubicBezTo>
                      <a:pt x="71" y="16"/>
                      <a:pt x="84" y="22"/>
                      <a:pt x="80" y="26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600" name="Freeform 104"/>
              <p:cNvSpPr>
                <a:spLocks/>
              </p:cNvSpPr>
              <p:nvPr/>
            </p:nvSpPr>
            <p:spPr bwMode="auto">
              <a:xfrm>
                <a:off x="1709" y="2566"/>
                <a:ext cx="35" cy="31"/>
              </a:xfrm>
              <a:custGeom>
                <a:avLst/>
                <a:gdLst>
                  <a:gd name="T0" fmla="*/ 71 w 71"/>
                  <a:gd name="T1" fmla="*/ 9 h 64"/>
                  <a:gd name="T2" fmla="*/ 69 w 71"/>
                  <a:gd name="T3" fmla="*/ 55 h 64"/>
                  <a:gd name="T4" fmla="*/ 57 w 71"/>
                  <a:gd name="T5" fmla="*/ 59 h 64"/>
                  <a:gd name="T6" fmla="*/ 31 w 71"/>
                  <a:gd name="T7" fmla="*/ 59 h 64"/>
                  <a:gd name="T8" fmla="*/ 5 w 71"/>
                  <a:gd name="T9" fmla="*/ 53 h 64"/>
                  <a:gd name="T10" fmla="*/ 11 w 71"/>
                  <a:gd name="T11" fmla="*/ 23 h 64"/>
                  <a:gd name="T12" fmla="*/ 5 w 71"/>
                  <a:gd name="T13" fmla="*/ 3 h 64"/>
                  <a:gd name="T14" fmla="*/ 23 w 71"/>
                  <a:gd name="T15" fmla="*/ 5 h 64"/>
                  <a:gd name="T16" fmla="*/ 29 w 71"/>
                  <a:gd name="T17" fmla="*/ 7 h 64"/>
                  <a:gd name="T18" fmla="*/ 55 w 71"/>
                  <a:gd name="T19" fmla="*/ 11 h 64"/>
                  <a:gd name="T20" fmla="*/ 71 w 71"/>
                  <a:gd name="T21" fmla="*/ 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1" h="64">
                    <a:moveTo>
                      <a:pt x="71" y="9"/>
                    </a:moveTo>
                    <a:cubicBezTo>
                      <a:pt x="70" y="24"/>
                      <a:pt x="66" y="40"/>
                      <a:pt x="69" y="55"/>
                    </a:cubicBezTo>
                    <a:cubicBezTo>
                      <a:pt x="66" y="64"/>
                      <a:pt x="65" y="59"/>
                      <a:pt x="57" y="59"/>
                    </a:cubicBezTo>
                    <a:cubicBezTo>
                      <a:pt x="51" y="60"/>
                      <a:pt x="40" y="60"/>
                      <a:pt x="31" y="59"/>
                    </a:cubicBezTo>
                    <a:cubicBezTo>
                      <a:pt x="25" y="56"/>
                      <a:pt x="5" y="53"/>
                      <a:pt x="5" y="53"/>
                    </a:cubicBezTo>
                    <a:cubicBezTo>
                      <a:pt x="6" y="41"/>
                      <a:pt x="0" y="27"/>
                      <a:pt x="11" y="23"/>
                    </a:cubicBezTo>
                    <a:cubicBezTo>
                      <a:pt x="6" y="8"/>
                      <a:pt x="8" y="15"/>
                      <a:pt x="5" y="3"/>
                    </a:cubicBezTo>
                    <a:cubicBezTo>
                      <a:pt x="15" y="0"/>
                      <a:pt x="9" y="0"/>
                      <a:pt x="23" y="5"/>
                    </a:cubicBezTo>
                    <a:cubicBezTo>
                      <a:pt x="25" y="6"/>
                      <a:pt x="29" y="7"/>
                      <a:pt x="29" y="7"/>
                    </a:cubicBezTo>
                    <a:cubicBezTo>
                      <a:pt x="34" y="7"/>
                      <a:pt x="48" y="11"/>
                      <a:pt x="55" y="11"/>
                    </a:cubicBezTo>
                    <a:cubicBezTo>
                      <a:pt x="62" y="11"/>
                      <a:pt x="68" y="9"/>
                      <a:pt x="71" y="9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601" name="Freeform 105"/>
              <p:cNvSpPr>
                <a:spLocks/>
              </p:cNvSpPr>
              <p:nvPr/>
            </p:nvSpPr>
            <p:spPr bwMode="auto">
              <a:xfrm>
                <a:off x="1786" y="2534"/>
                <a:ext cx="46" cy="47"/>
              </a:xfrm>
              <a:custGeom>
                <a:avLst/>
                <a:gdLst>
                  <a:gd name="T0" fmla="*/ 94 w 94"/>
                  <a:gd name="T1" fmla="*/ 32 h 96"/>
                  <a:gd name="T2" fmla="*/ 84 w 94"/>
                  <a:gd name="T3" fmla="*/ 44 h 96"/>
                  <a:gd name="T4" fmla="*/ 58 w 94"/>
                  <a:gd name="T5" fmla="*/ 78 h 96"/>
                  <a:gd name="T6" fmla="*/ 28 w 94"/>
                  <a:gd name="T7" fmla="*/ 96 h 96"/>
                  <a:gd name="T8" fmla="*/ 0 w 94"/>
                  <a:gd name="T9" fmla="*/ 60 h 96"/>
                  <a:gd name="T10" fmla="*/ 24 w 94"/>
                  <a:gd name="T11" fmla="*/ 32 h 96"/>
                  <a:gd name="T12" fmla="*/ 42 w 94"/>
                  <a:gd name="T13" fmla="*/ 0 h 96"/>
                  <a:gd name="T14" fmla="*/ 94 w 94"/>
                  <a:gd name="T15" fmla="*/ 3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96">
                    <a:moveTo>
                      <a:pt x="94" y="32"/>
                    </a:moveTo>
                    <a:cubicBezTo>
                      <a:pt x="91" y="40"/>
                      <a:pt x="91" y="39"/>
                      <a:pt x="84" y="44"/>
                    </a:cubicBezTo>
                    <a:cubicBezTo>
                      <a:pt x="78" y="53"/>
                      <a:pt x="67" y="70"/>
                      <a:pt x="58" y="78"/>
                    </a:cubicBezTo>
                    <a:cubicBezTo>
                      <a:pt x="55" y="82"/>
                      <a:pt x="34" y="92"/>
                      <a:pt x="28" y="96"/>
                    </a:cubicBezTo>
                    <a:cubicBezTo>
                      <a:pt x="13" y="91"/>
                      <a:pt x="6" y="73"/>
                      <a:pt x="0" y="60"/>
                    </a:cubicBezTo>
                    <a:cubicBezTo>
                      <a:pt x="3" y="47"/>
                      <a:pt x="14" y="39"/>
                      <a:pt x="24" y="32"/>
                    </a:cubicBezTo>
                    <a:cubicBezTo>
                      <a:pt x="31" y="22"/>
                      <a:pt x="30" y="0"/>
                      <a:pt x="42" y="0"/>
                    </a:cubicBezTo>
                    <a:cubicBezTo>
                      <a:pt x="53" y="3"/>
                      <a:pt x="87" y="25"/>
                      <a:pt x="94" y="3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602" name="Freeform 106"/>
              <p:cNvSpPr>
                <a:spLocks/>
              </p:cNvSpPr>
              <p:nvPr/>
            </p:nvSpPr>
            <p:spPr bwMode="auto">
              <a:xfrm>
                <a:off x="1783" y="2465"/>
                <a:ext cx="40" cy="35"/>
              </a:xfrm>
              <a:custGeom>
                <a:avLst/>
                <a:gdLst>
                  <a:gd name="T0" fmla="*/ 81 w 81"/>
                  <a:gd name="T1" fmla="*/ 46 h 72"/>
                  <a:gd name="T2" fmla="*/ 65 w 81"/>
                  <a:gd name="T3" fmla="*/ 52 h 72"/>
                  <a:gd name="T4" fmla="*/ 47 w 81"/>
                  <a:gd name="T5" fmla="*/ 58 h 72"/>
                  <a:gd name="T6" fmla="*/ 37 w 81"/>
                  <a:gd name="T7" fmla="*/ 68 h 72"/>
                  <a:gd name="T8" fmla="*/ 9 w 81"/>
                  <a:gd name="T9" fmla="*/ 36 h 72"/>
                  <a:gd name="T10" fmla="*/ 11 w 81"/>
                  <a:gd name="T11" fmla="*/ 28 h 72"/>
                  <a:gd name="T12" fmla="*/ 51 w 81"/>
                  <a:gd name="T13" fmla="*/ 0 h 72"/>
                  <a:gd name="T14" fmla="*/ 81 w 81"/>
                  <a:gd name="T15" fmla="*/ 4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72">
                    <a:moveTo>
                      <a:pt x="81" y="46"/>
                    </a:moveTo>
                    <a:cubicBezTo>
                      <a:pt x="70" y="42"/>
                      <a:pt x="75" y="49"/>
                      <a:pt x="65" y="52"/>
                    </a:cubicBezTo>
                    <a:cubicBezTo>
                      <a:pt x="59" y="54"/>
                      <a:pt x="47" y="58"/>
                      <a:pt x="47" y="58"/>
                    </a:cubicBezTo>
                    <a:cubicBezTo>
                      <a:pt x="42" y="72"/>
                      <a:pt x="47" y="71"/>
                      <a:pt x="37" y="68"/>
                    </a:cubicBezTo>
                    <a:cubicBezTo>
                      <a:pt x="30" y="57"/>
                      <a:pt x="20" y="43"/>
                      <a:pt x="9" y="36"/>
                    </a:cubicBezTo>
                    <a:cubicBezTo>
                      <a:pt x="0" y="23"/>
                      <a:pt x="6" y="35"/>
                      <a:pt x="11" y="28"/>
                    </a:cubicBezTo>
                    <a:cubicBezTo>
                      <a:pt x="18" y="22"/>
                      <a:pt x="41" y="3"/>
                      <a:pt x="51" y="0"/>
                    </a:cubicBezTo>
                    <a:cubicBezTo>
                      <a:pt x="63" y="3"/>
                      <a:pt x="79" y="37"/>
                      <a:pt x="81" y="46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603" name="Freeform 107"/>
              <p:cNvSpPr>
                <a:spLocks/>
              </p:cNvSpPr>
              <p:nvPr/>
            </p:nvSpPr>
            <p:spPr bwMode="auto">
              <a:xfrm>
                <a:off x="1707" y="2439"/>
                <a:ext cx="49" cy="33"/>
              </a:xfrm>
              <a:custGeom>
                <a:avLst/>
                <a:gdLst>
                  <a:gd name="T0" fmla="*/ 83 w 99"/>
                  <a:gd name="T1" fmla="*/ 60 h 68"/>
                  <a:gd name="T2" fmla="*/ 29 w 99"/>
                  <a:gd name="T3" fmla="*/ 36 h 68"/>
                  <a:gd name="T4" fmla="*/ 23 w 99"/>
                  <a:gd name="T5" fmla="*/ 8 h 68"/>
                  <a:gd name="T6" fmla="*/ 99 w 99"/>
                  <a:gd name="T7" fmla="*/ 6 h 68"/>
                  <a:gd name="T8" fmla="*/ 89 w 99"/>
                  <a:gd name="T9" fmla="*/ 38 h 68"/>
                  <a:gd name="T10" fmla="*/ 83 w 99"/>
                  <a:gd name="T11" fmla="*/ 6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68">
                    <a:moveTo>
                      <a:pt x="83" y="60"/>
                    </a:moveTo>
                    <a:cubicBezTo>
                      <a:pt x="0" y="57"/>
                      <a:pt x="51" y="68"/>
                      <a:pt x="29" y="36"/>
                    </a:cubicBezTo>
                    <a:cubicBezTo>
                      <a:pt x="28" y="26"/>
                      <a:pt x="25" y="18"/>
                      <a:pt x="23" y="8"/>
                    </a:cubicBezTo>
                    <a:cubicBezTo>
                      <a:pt x="47" y="0"/>
                      <a:pt x="74" y="4"/>
                      <a:pt x="99" y="6"/>
                    </a:cubicBezTo>
                    <a:cubicBezTo>
                      <a:pt x="97" y="17"/>
                      <a:pt x="95" y="29"/>
                      <a:pt x="89" y="38"/>
                    </a:cubicBezTo>
                    <a:cubicBezTo>
                      <a:pt x="87" y="57"/>
                      <a:pt x="89" y="54"/>
                      <a:pt x="83" y="6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604" name="Freeform 108"/>
              <p:cNvSpPr>
                <a:spLocks/>
              </p:cNvSpPr>
              <p:nvPr/>
            </p:nvSpPr>
            <p:spPr bwMode="auto">
              <a:xfrm>
                <a:off x="1648" y="2457"/>
                <a:ext cx="45" cy="49"/>
              </a:xfrm>
              <a:custGeom>
                <a:avLst/>
                <a:gdLst>
                  <a:gd name="T0" fmla="*/ 88 w 93"/>
                  <a:gd name="T1" fmla="*/ 62 h 102"/>
                  <a:gd name="T2" fmla="*/ 70 w 93"/>
                  <a:gd name="T3" fmla="*/ 70 h 102"/>
                  <a:gd name="T4" fmla="*/ 46 w 93"/>
                  <a:gd name="T5" fmla="*/ 102 h 102"/>
                  <a:gd name="T6" fmla="*/ 26 w 93"/>
                  <a:gd name="T7" fmla="*/ 82 h 102"/>
                  <a:gd name="T8" fmla="*/ 14 w 93"/>
                  <a:gd name="T9" fmla="*/ 78 h 102"/>
                  <a:gd name="T10" fmla="*/ 0 w 93"/>
                  <a:gd name="T11" fmla="*/ 64 h 102"/>
                  <a:gd name="T12" fmla="*/ 10 w 93"/>
                  <a:gd name="T13" fmla="*/ 54 h 102"/>
                  <a:gd name="T14" fmla="*/ 20 w 93"/>
                  <a:gd name="T15" fmla="*/ 40 h 102"/>
                  <a:gd name="T16" fmla="*/ 32 w 93"/>
                  <a:gd name="T17" fmla="*/ 30 h 102"/>
                  <a:gd name="T18" fmla="*/ 40 w 93"/>
                  <a:gd name="T19" fmla="*/ 18 h 102"/>
                  <a:gd name="T20" fmla="*/ 50 w 93"/>
                  <a:gd name="T21" fmla="*/ 26 h 102"/>
                  <a:gd name="T22" fmla="*/ 66 w 93"/>
                  <a:gd name="T23" fmla="*/ 40 h 102"/>
                  <a:gd name="T24" fmla="*/ 84 w 93"/>
                  <a:gd name="T25" fmla="*/ 54 h 102"/>
                  <a:gd name="T26" fmla="*/ 92 w 93"/>
                  <a:gd name="T27" fmla="*/ 56 h 102"/>
                  <a:gd name="T28" fmla="*/ 88 w 93"/>
                  <a:gd name="T29" fmla="*/ 6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3" h="102">
                    <a:moveTo>
                      <a:pt x="88" y="62"/>
                    </a:moveTo>
                    <a:cubicBezTo>
                      <a:pt x="82" y="64"/>
                      <a:pt x="75" y="67"/>
                      <a:pt x="70" y="70"/>
                    </a:cubicBezTo>
                    <a:cubicBezTo>
                      <a:pt x="63" y="77"/>
                      <a:pt x="53" y="100"/>
                      <a:pt x="46" y="102"/>
                    </a:cubicBezTo>
                    <a:cubicBezTo>
                      <a:pt x="40" y="93"/>
                      <a:pt x="37" y="86"/>
                      <a:pt x="26" y="82"/>
                    </a:cubicBezTo>
                    <a:cubicBezTo>
                      <a:pt x="22" y="81"/>
                      <a:pt x="14" y="78"/>
                      <a:pt x="14" y="78"/>
                    </a:cubicBezTo>
                    <a:cubicBezTo>
                      <a:pt x="9" y="71"/>
                      <a:pt x="5" y="71"/>
                      <a:pt x="0" y="64"/>
                    </a:cubicBezTo>
                    <a:cubicBezTo>
                      <a:pt x="3" y="60"/>
                      <a:pt x="8" y="58"/>
                      <a:pt x="10" y="54"/>
                    </a:cubicBezTo>
                    <a:cubicBezTo>
                      <a:pt x="20" y="38"/>
                      <a:pt x="7" y="44"/>
                      <a:pt x="20" y="40"/>
                    </a:cubicBezTo>
                    <a:cubicBezTo>
                      <a:pt x="24" y="36"/>
                      <a:pt x="29" y="34"/>
                      <a:pt x="32" y="30"/>
                    </a:cubicBezTo>
                    <a:cubicBezTo>
                      <a:pt x="35" y="26"/>
                      <a:pt x="40" y="18"/>
                      <a:pt x="40" y="18"/>
                    </a:cubicBezTo>
                    <a:cubicBezTo>
                      <a:pt x="44" y="0"/>
                      <a:pt x="39" y="18"/>
                      <a:pt x="50" y="26"/>
                    </a:cubicBezTo>
                    <a:cubicBezTo>
                      <a:pt x="54" y="37"/>
                      <a:pt x="55" y="38"/>
                      <a:pt x="66" y="40"/>
                    </a:cubicBezTo>
                    <a:cubicBezTo>
                      <a:pt x="72" y="44"/>
                      <a:pt x="77" y="51"/>
                      <a:pt x="84" y="54"/>
                    </a:cubicBezTo>
                    <a:cubicBezTo>
                      <a:pt x="87" y="55"/>
                      <a:pt x="91" y="54"/>
                      <a:pt x="92" y="56"/>
                    </a:cubicBezTo>
                    <a:cubicBezTo>
                      <a:pt x="93" y="58"/>
                      <a:pt x="89" y="60"/>
                      <a:pt x="88" y="6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605" name="Freeform 109"/>
              <p:cNvSpPr>
                <a:spLocks/>
              </p:cNvSpPr>
              <p:nvPr/>
            </p:nvSpPr>
            <p:spPr bwMode="auto">
              <a:xfrm>
                <a:off x="1338" y="2506"/>
                <a:ext cx="152" cy="77"/>
              </a:xfrm>
              <a:custGeom>
                <a:avLst/>
                <a:gdLst>
                  <a:gd name="T0" fmla="*/ 308 w 308"/>
                  <a:gd name="T1" fmla="*/ 158 h 158"/>
                  <a:gd name="T2" fmla="*/ 294 w 308"/>
                  <a:gd name="T3" fmla="*/ 144 h 158"/>
                  <a:gd name="T4" fmla="*/ 274 w 308"/>
                  <a:gd name="T5" fmla="*/ 124 h 158"/>
                  <a:gd name="T6" fmla="*/ 200 w 308"/>
                  <a:gd name="T7" fmla="*/ 62 h 158"/>
                  <a:gd name="T8" fmla="*/ 130 w 308"/>
                  <a:gd name="T9" fmla="*/ 24 h 158"/>
                  <a:gd name="T10" fmla="*/ 38 w 308"/>
                  <a:gd name="T11" fmla="*/ 8 h 158"/>
                  <a:gd name="T12" fmla="*/ 4 w 308"/>
                  <a:gd name="T13" fmla="*/ 0 h 158"/>
                  <a:gd name="T14" fmla="*/ 14 w 308"/>
                  <a:gd name="T15" fmla="*/ 16 h 158"/>
                  <a:gd name="T16" fmla="*/ 64 w 308"/>
                  <a:gd name="T17" fmla="*/ 34 h 158"/>
                  <a:gd name="T18" fmla="*/ 170 w 308"/>
                  <a:gd name="T19" fmla="*/ 58 h 158"/>
                  <a:gd name="T20" fmla="*/ 238 w 308"/>
                  <a:gd name="T21" fmla="*/ 108 h 158"/>
                  <a:gd name="T22" fmla="*/ 268 w 308"/>
                  <a:gd name="T23" fmla="*/ 120 h 158"/>
                  <a:gd name="T24" fmla="*/ 274 w 308"/>
                  <a:gd name="T25" fmla="*/ 124 h 158"/>
                  <a:gd name="T26" fmla="*/ 298 w 308"/>
                  <a:gd name="T27" fmla="*/ 144 h 158"/>
                  <a:gd name="T28" fmla="*/ 308 w 308"/>
                  <a:gd name="T2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8" h="158">
                    <a:moveTo>
                      <a:pt x="308" y="158"/>
                    </a:moveTo>
                    <a:cubicBezTo>
                      <a:pt x="299" y="144"/>
                      <a:pt x="305" y="148"/>
                      <a:pt x="294" y="144"/>
                    </a:cubicBezTo>
                    <a:cubicBezTo>
                      <a:pt x="289" y="137"/>
                      <a:pt x="281" y="129"/>
                      <a:pt x="274" y="124"/>
                    </a:cubicBezTo>
                    <a:cubicBezTo>
                      <a:pt x="258" y="110"/>
                      <a:pt x="224" y="79"/>
                      <a:pt x="200" y="62"/>
                    </a:cubicBezTo>
                    <a:cubicBezTo>
                      <a:pt x="181" y="50"/>
                      <a:pt x="162" y="37"/>
                      <a:pt x="130" y="24"/>
                    </a:cubicBezTo>
                    <a:cubicBezTo>
                      <a:pt x="96" y="13"/>
                      <a:pt x="78" y="10"/>
                      <a:pt x="38" y="8"/>
                    </a:cubicBezTo>
                    <a:cubicBezTo>
                      <a:pt x="26" y="4"/>
                      <a:pt x="15" y="7"/>
                      <a:pt x="4" y="0"/>
                    </a:cubicBezTo>
                    <a:cubicBezTo>
                      <a:pt x="0" y="12"/>
                      <a:pt x="2" y="14"/>
                      <a:pt x="14" y="16"/>
                    </a:cubicBezTo>
                    <a:cubicBezTo>
                      <a:pt x="28" y="25"/>
                      <a:pt x="48" y="33"/>
                      <a:pt x="64" y="34"/>
                    </a:cubicBezTo>
                    <a:cubicBezTo>
                      <a:pt x="90" y="41"/>
                      <a:pt x="141" y="46"/>
                      <a:pt x="170" y="58"/>
                    </a:cubicBezTo>
                    <a:cubicBezTo>
                      <a:pt x="190" y="69"/>
                      <a:pt x="222" y="98"/>
                      <a:pt x="238" y="108"/>
                    </a:cubicBezTo>
                    <a:cubicBezTo>
                      <a:pt x="254" y="118"/>
                      <a:pt x="262" y="117"/>
                      <a:pt x="268" y="120"/>
                    </a:cubicBezTo>
                    <a:cubicBezTo>
                      <a:pt x="270" y="121"/>
                      <a:pt x="272" y="123"/>
                      <a:pt x="274" y="124"/>
                    </a:cubicBezTo>
                    <a:cubicBezTo>
                      <a:pt x="277" y="132"/>
                      <a:pt x="289" y="140"/>
                      <a:pt x="298" y="144"/>
                    </a:cubicBezTo>
                    <a:cubicBezTo>
                      <a:pt x="304" y="148"/>
                      <a:pt x="308" y="151"/>
                      <a:pt x="308" y="158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606" name="Freeform 110"/>
              <p:cNvSpPr>
                <a:spLocks/>
              </p:cNvSpPr>
              <p:nvPr/>
            </p:nvSpPr>
            <p:spPr bwMode="auto">
              <a:xfrm>
                <a:off x="1286" y="2485"/>
                <a:ext cx="51" cy="52"/>
              </a:xfrm>
              <a:custGeom>
                <a:avLst/>
                <a:gdLst>
                  <a:gd name="T0" fmla="*/ 87 w 104"/>
                  <a:gd name="T1" fmla="*/ 18 h 107"/>
                  <a:gd name="T2" fmla="*/ 83 w 104"/>
                  <a:gd name="T3" fmla="*/ 48 h 107"/>
                  <a:gd name="T4" fmla="*/ 77 w 104"/>
                  <a:gd name="T5" fmla="*/ 44 h 107"/>
                  <a:gd name="T6" fmla="*/ 83 w 104"/>
                  <a:gd name="T7" fmla="*/ 50 h 107"/>
                  <a:gd name="T8" fmla="*/ 69 w 104"/>
                  <a:gd name="T9" fmla="*/ 70 h 107"/>
                  <a:gd name="T10" fmla="*/ 59 w 104"/>
                  <a:gd name="T11" fmla="*/ 80 h 107"/>
                  <a:gd name="T12" fmla="*/ 47 w 104"/>
                  <a:gd name="T13" fmla="*/ 84 h 107"/>
                  <a:gd name="T14" fmla="*/ 19 w 104"/>
                  <a:gd name="T15" fmla="*/ 76 h 107"/>
                  <a:gd name="T16" fmla="*/ 11 w 104"/>
                  <a:gd name="T17" fmla="*/ 52 h 107"/>
                  <a:gd name="T18" fmla="*/ 13 w 104"/>
                  <a:gd name="T19" fmla="*/ 32 h 107"/>
                  <a:gd name="T20" fmla="*/ 17 w 104"/>
                  <a:gd name="T21" fmla="*/ 18 h 107"/>
                  <a:gd name="T22" fmla="*/ 5 w 104"/>
                  <a:gd name="T23" fmla="*/ 36 h 107"/>
                  <a:gd name="T24" fmla="*/ 21 w 104"/>
                  <a:gd name="T25" fmla="*/ 80 h 107"/>
                  <a:gd name="T26" fmla="*/ 35 w 104"/>
                  <a:gd name="T27" fmla="*/ 96 h 107"/>
                  <a:gd name="T28" fmla="*/ 81 w 104"/>
                  <a:gd name="T29" fmla="*/ 82 h 107"/>
                  <a:gd name="T30" fmla="*/ 87 w 104"/>
                  <a:gd name="T31" fmla="*/ 78 h 107"/>
                  <a:gd name="T32" fmla="*/ 83 w 104"/>
                  <a:gd name="T33" fmla="*/ 12 h 107"/>
                  <a:gd name="T34" fmla="*/ 67 w 104"/>
                  <a:gd name="T35" fmla="*/ 0 h 107"/>
                  <a:gd name="T36" fmla="*/ 65 w 104"/>
                  <a:gd name="T37" fmla="*/ 28 h 107"/>
                  <a:gd name="T38" fmla="*/ 81 w 104"/>
                  <a:gd name="T39" fmla="*/ 20 h 107"/>
                  <a:gd name="T40" fmla="*/ 87 w 104"/>
                  <a:gd name="T41" fmla="*/ 1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107">
                    <a:moveTo>
                      <a:pt x="87" y="18"/>
                    </a:moveTo>
                    <a:cubicBezTo>
                      <a:pt x="85" y="28"/>
                      <a:pt x="88" y="39"/>
                      <a:pt x="83" y="48"/>
                    </a:cubicBezTo>
                    <a:cubicBezTo>
                      <a:pt x="82" y="50"/>
                      <a:pt x="77" y="42"/>
                      <a:pt x="77" y="44"/>
                    </a:cubicBezTo>
                    <a:cubicBezTo>
                      <a:pt x="77" y="47"/>
                      <a:pt x="81" y="48"/>
                      <a:pt x="83" y="50"/>
                    </a:cubicBezTo>
                    <a:cubicBezTo>
                      <a:pt x="77" y="59"/>
                      <a:pt x="79" y="67"/>
                      <a:pt x="69" y="70"/>
                    </a:cubicBezTo>
                    <a:cubicBezTo>
                      <a:pt x="65" y="75"/>
                      <a:pt x="65" y="77"/>
                      <a:pt x="59" y="80"/>
                    </a:cubicBezTo>
                    <a:cubicBezTo>
                      <a:pt x="55" y="82"/>
                      <a:pt x="47" y="84"/>
                      <a:pt x="47" y="84"/>
                    </a:cubicBezTo>
                    <a:cubicBezTo>
                      <a:pt x="37" y="81"/>
                      <a:pt x="29" y="78"/>
                      <a:pt x="19" y="76"/>
                    </a:cubicBezTo>
                    <a:cubicBezTo>
                      <a:pt x="16" y="67"/>
                      <a:pt x="16" y="60"/>
                      <a:pt x="11" y="52"/>
                    </a:cubicBezTo>
                    <a:cubicBezTo>
                      <a:pt x="12" y="45"/>
                      <a:pt x="12" y="39"/>
                      <a:pt x="13" y="32"/>
                    </a:cubicBezTo>
                    <a:cubicBezTo>
                      <a:pt x="14" y="22"/>
                      <a:pt x="19" y="18"/>
                      <a:pt x="17" y="18"/>
                    </a:cubicBezTo>
                    <a:cubicBezTo>
                      <a:pt x="12" y="18"/>
                      <a:pt x="6" y="32"/>
                      <a:pt x="5" y="36"/>
                    </a:cubicBezTo>
                    <a:cubicBezTo>
                      <a:pt x="6" y="58"/>
                      <a:pt x="0" y="73"/>
                      <a:pt x="21" y="80"/>
                    </a:cubicBezTo>
                    <a:cubicBezTo>
                      <a:pt x="30" y="94"/>
                      <a:pt x="25" y="89"/>
                      <a:pt x="35" y="96"/>
                    </a:cubicBezTo>
                    <a:cubicBezTo>
                      <a:pt x="81" y="94"/>
                      <a:pt x="73" y="107"/>
                      <a:pt x="81" y="82"/>
                    </a:cubicBezTo>
                    <a:cubicBezTo>
                      <a:pt x="82" y="80"/>
                      <a:pt x="85" y="79"/>
                      <a:pt x="87" y="78"/>
                    </a:cubicBezTo>
                    <a:cubicBezTo>
                      <a:pt x="100" y="59"/>
                      <a:pt x="104" y="26"/>
                      <a:pt x="83" y="12"/>
                    </a:cubicBezTo>
                    <a:cubicBezTo>
                      <a:pt x="78" y="5"/>
                      <a:pt x="75" y="3"/>
                      <a:pt x="67" y="0"/>
                    </a:cubicBezTo>
                    <a:cubicBezTo>
                      <a:pt x="57" y="3"/>
                      <a:pt x="64" y="18"/>
                      <a:pt x="65" y="28"/>
                    </a:cubicBezTo>
                    <a:cubicBezTo>
                      <a:pt x="69" y="15"/>
                      <a:pt x="68" y="11"/>
                      <a:pt x="81" y="20"/>
                    </a:cubicBezTo>
                    <a:cubicBezTo>
                      <a:pt x="87" y="28"/>
                      <a:pt x="84" y="28"/>
                      <a:pt x="87" y="18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607" name="Freeform 111"/>
              <p:cNvSpPr>
                <a:spLocks/>
              </p:cNvSpPr>
              <p:nvPr/>
            </p:nvSpPr>
            <p:spPr bwMode="auto">
              <a:xfrm>
                <a:off x="1288" y="2486"/>
                <a:ext cx="36" cy="31"/>
              </a:xfrm>
              <a:custGeom>
                <a:avLst/>
                <a:gdLst>
                  <a:gd name="T0" fmla="*/ 63 w 75"/>
                  <a:gd name="T1" fmla="*/ 24 h 64"/>
                  <a:gd name="T2" fmla="*/ 57 w 75"/>
                  <a:gd name="T3" fmla="*/ 26 h 64"/>
                  <a:gd name="T4" fmla="*/ 61 w 75"/>
                  <a:gd name="T5" fmla="*/ 38 h 64"/>
                  <a:gd name="T6" fmla="*/ 47 w 75"/>
                  <a:gd name="T7" fmla="*/ 54 h 64"/>
                  <a:gd name="T8" fmla="*/ 33 w 75"/>
                  <a:gd name="T9" fmla="*/ 64 h 64"/>
                  <a:gd name="T10" fmla="*/ 17 w 75"/>
                  <a:gd name="T11" fmla="*/ 52 h 64"/>
                  <a:gd name="T12" fmla="*/ 37 w 75"/>
                  <a:gd name="T13" fmla="*/ 2 h 64"/>
                  <a:gd name="T14" fmla="*/ 55 w 75"/>
                  <a:gd name="T15" fmla="*/ 4 h 64"/>
                  <a:gd name="T16" fmla="*/ 63 w 75"/>
                  <a:gd name="T17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4">
                    <a:moveTo>
                      <a:pt x="63" y="24"/>
                    </a:moveTo>
                    <a:cubicBezTo>
                      <a:pt x="61" y="25"/>
                      <a:pt x="57" y="24"/>
                      <a:pt x="57" y="26"/>
                    </a:cubicBezTo>
                    <a:cubicBezTo>
                      <a:pt x="56" y="30"/>
                      <a:pt x="61" y="38"/>
                      <a:pt x="61" y="38"/>
                    </a:cubicBezTo>
                    <a:cubicBezTo>
                      <a:pt x="52" y="52"/>
                      <a:pt x="57" y="47"/>
                      <a:pt x="47" y="54"/>
                    </a:cubicBezTo>
                    <a:cubicBezTo>
                      <a:pt x="38" y="51"/>
                      <a:pt x="36" y="56"/>
                      <a:pt x="33" y="64"/>
                    </a:cubicBezTo>
                    <a:cubicBezTo>
                      <a:pt x="26" y="60"/>
                      <a:pt x="25" y="55"/>
                      <a:pt x="17" y="52"/>
                    </a:cubicBezTo>
                    <a:cubicBezTo>
                      <a:pt x="0" y="27"/>
                      <a:pt x="15" y="8"/>
                      <a:pt x="37" y="2"/>
                    </a:cubicBezTo>
                    <a:cubicBezTo>
                      <a:pt x="43" y="3"/>
                      <a:pt x="51" y="0"/>
                      <a:pt x="55" y="4"/>
                    </a:cubicBezTo>
                    <a:cubicBezTo>
                      <a:pt x="75" y="26"/>
                      <a:pt x="45" y="24"/>
                      <a:pt x="63" y="2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608" name="Freeform 112"/>
              <p:cNvSpPr>
                <a:spLocks/>
              </p:cNvSpPr>
              <p:nvPr/>
            </p:nvSpPr>
            <p:spPr bwMode="auto">
              <a:xfrm>
                <a:off x="1337" y="2500"/>
                <a:ext cx="130" cy="39"/>
              </a:xfrm>
              <a:custGeom>
                <a:avLst/>
                <a:gdLst>
                  <a:gd name="T0" fmla="*/ 265 w 265"/>
                  <a:gd name="T1" fmla="*/ 80 h 80"/>
                  <a:gd name="T2" fmla="*/ 229 w 265"/>
                  <a:gd name="T3" fmla="*/ 68 h 80"/>
                  <a:gd name="T4" fmla="*/ 217 w 265"/>
                  <a:gd name="T5" fmla="*/ 64 h 80"/>
                  <a:gd name="T6" fmla="*/ 147 w 265"/>
                  <a:gd name="T7" fmla="*/ 38 h 80"/>
                  <a:gd name="T8" fmla="*/ 55 w 265"/>
                  <a:gd name="T9" fmla="*/ 14 h 80"/>
                  <a:gd name="T10" fmla="*/ 7 w 265"/>
                  <a:gd name="T11" fmla="*/ 6 h 80"/>
                  <a:gd name="T12" fmla="*/ 1 w 265"/>
                  <a:gd name="T13" fmla="*/ 4 h 80"/>
                  <a:gd name="T14" fmla="*/ 13 w 265"/>
                  <a:gd name="T15" fmla="*/ 0 h 80"/>
                  <a:gd name="T16" fmla="*/ 53 w 265"/>
                  <a:gd name="T17" fmla="*/ 4 h 80"/>
                  <a:gd name="T18" fmla="*/ 127 w 265"/>
                  <a:gd name="T19" fmla="*/ 14 h 80"/>
                  <a:gd name="T20" fmla="*/ 159 w 265"/>
                  <a:gd name="T21" fmla="*/ 26 h 80"/>
                  <a:gd name="T22" fmla="*/ 191 w 265"/>
                  <a:gd name="T23" fmla="*/ 38 h 80"/>
                  <a:gd name="T24" fmla="*/ 229 w 265"/>
                  <a:gd name="T25" fmla="*/ 58 h 80"/>
                  <a:gd name="T26" fmla="*/ 265 w 265"/>
                  <a:gd name="T27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5" h="80">
                    <a:moveTo>
                      <a:pt x="265" y="80"/>
                    </a:moveTo>
                    <a:cubicBezTo>
                      <a:pt x="246" y="68"/>
                      <a:pt x="258" y="73"/>
                      <a:pt x="229" y="68"/>
                    </a:cubicBezTo>
                    <a:cubicBezTo>
                      <a:pt x="225" y="67"/>
                      <a:pt x="217" y="64"/>
                      <a:pt x="217" y="64"/>
                    </a:cubicBezTo>
                    <a:cubicBezTo>
                      <a:pt x="207" y="49"/>
                      <a:pt x="165" y="40"/>
                      <a:pt x="147" y="38"/>
                    </a:cubicBezTo>
                    <a:cubicBezTo>
                      <a:pt x="119" y="19"/>
                      <a:pt x="89" y="17"/>
                      <a:pt x="55" y="14"/>
                    </a:cubicBezTo>
                    <a:cubicBezTo>
                      <a:pt x="34" y="7"/>
                      <a:pt x="34" y="8"/>
                      <a:pt x="7" y="6"/>
                    </a:cubicBezTo>
                    <a:cubicBezTo>
                      <a:pt x="5" y="5"/>
                      <a:pt x="0" y="5"/>
                      <a:pt x="1" y="4"/>
                    </a:cubicBezTo>
                    <a:cubicBezTo>
                      <a:pt x="4" y="1"/>
                      <a:pt x="13" y="0"/>
                      <a:pt x="13" y="0"/>
                    </a:cubicBezTo>
                    <a:cubicBezTo>
                      <a:pt x="30" y="2"/>
                      <a:pt x="38" y="6"/>
                      <a:pt x="53" y="4"/>
                    </a:cubicBezTo>
                    <a:cubicBezTo>
                      <a:pt x="79" y="9"/>
                      <a:pt x="98" y="13"/>
                      <a:pt x="127" y="14"/>
                    </a:cubicBezTo>
                    <a:cubicBezTo>
                      <a:pt x="138" y="18"/>
                      <a:pt x="148" y="23"/>
                      <a:pt x="159" y="26"/>
                    </a:cubicBezTo>
                    <a:cubicBezTo>
                      <a:pt x="163" y="42"/>
                      <a:pt x="177" y="35"/>
                      <a:pt x="191" y="38"/>
                    </a:cubicBezTo>
                    <a:cubicBezTo>
                      <a:pt x="202" y="45"/>
                      <a:pt x="216" y="54"/>
                      <a:pt x="229" y="58"/>
                    </a:cubicBezTo>
                    <a:cubicBezTo>
                      <a:pt x="232" y="67"/>
                      <a:pt x="255" y="75"/>
                      <a:pt x="265" y="8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609" name="Freeform 113"/>
              <p:cNvSpPr>
                <a:spLocks/>
              </p:cNvSpPr>
              <p:nvPr/>
            </p:nvSpPr>
            <p:spPr bwMode="auto">
              <a:xfrm>
                <a:off x="1324" y="2495"/>
                <a:ext cx="51" cy="36"/>
              </a:xfrm>
              <a:custGeom>
                <a:avLst/>
                <a:gdLst>
                  <a:gd name="T0" fmla="*/ 16 w 102"/>
                  <a:gd name="T1" fmla="*/ 1 h 74"/>
                  <a:gd name="T2" fmla="*/ 22 w 102"/>
                  <a:gd name="T3" fmla="*/ 17 h 74"/>
                  <a:gd name="T4" fmla="*/ 60 w 102"/>
                  <a:gd name="T5" fmla="*/ 51 h 74"/>
                  <a:gd name="T6" fmla="*/ 102 w 102"/>
                  <a:gd name="T7" fmla="*/ 61 h 74"/>
                  <a:gd name="T8" fmla="*/ 54 w 102"/>
                  <a:gd name="T9" fmla="*/ 57 h 74"/>
                  <a:gd name="T10" fmla="*/ 38 w 102"/>
                  <a:gd name="T11" fmla="*/ 47 h 74"/>
                  <a:gd name="T12" fmla="*/ 10 w 102"/>
                  <a:gd name="T13" fmla="*/ 9 h 74"/>
                  <a:gd name="T14" fmla="*/ 16 w 102"/>
                  <a:gd name="T15" fmla="*/ 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74">
                    <a:moveTo>
                      <a:pt x="16" y="1"/>
                    </a:moveTo>
                    <a:cubicBezTo>
                      <a:pt x="14" y="10"/>
                      <a:pt x="12" y="14"/>
                      <a:pt x="22" y="17"/>
                    </a:cubicBezTo>
                    <a:cubicBezTo>
                      <a:pt x="26" y="74"/>
                      <a:pt x="18" y="23"/>
                      <a:pt x="60" y="51"/>
                    </a:cubicBezTo>
                    <a:cubicBezTo>
                      <a:pt x="78" y="48"/>
                      <a:pt x="89" y="48"/>
                      <a:pt x="102" y="61"/>
                    </a:cubicBezTo>
                    <a:cubicBezTo>
                      <a:pt x="84" y="63"/>
                      <a:pt x="71" y="63"/>
                      <a:pt x="54" y="57"/>
                    </a:cubicBezTo>
                    <a:cubicBezTo>
                      <a:pt x="51" y="52"/>
                      <a:pt x="38" y="47"/>
                      <a:pt x="38" y="47"/>
                    </a:cubicBezTo>
                    <a:cubicBezTo>
                      <a:pt x="0" y="52"/>
                      <a:pt x="28" y="36"/>
                      <a:pt x="10" y="9"/>
                    </a:cubicBezTo>
                    <a:cubicBezTo>
                      <a:pt x="12" y="0"/>
                      <a:pt x="9" y="1"/>
                      <a:pt x="16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610" name="Freeform 114"/>
              <p:cNvSpPr>
                <a:spLocks/>
              </p:cNvSpPr>
              <p:nvPr/>
            </p:nvSpPr>
            <p:spPr bwMode="auto">
              <a:xfrm>
                <a:off x="1324" y="2564"/>
                <a:ext cx="51" cy="185"/>
              </a:xfrm>
              <a:custGeom>
                <a:avLst/>
                <a:gdLst>
                  <a:gd name="T0" fmla="*/ 8 w 102"/>
                  <a:gd name="T1" fmla="*/ 48 h 384"/>
                  <a:gd name="T2" fmla="*/ 28 w 102"/>
                  <a:gd name="T3" fmla="*/ 136 h 384"/>
                  <a:gd name="T4" fmla="*/ 36 w 102"/>
                  <a:gd name="T5" fmla="*/ 148 h 384"/>
                  <a:gd name="T6" fmla="*/ 40 w 102"/>
                  <a:gd name="T7" fmla="*/ 160 h 384"/>
                  <a:gd name="T8" fmla="*/ 64 w 102"/>
                  <a:gd name="T9" fmla="*/ 224 h 384"/>
                  <a:gd name="T10" fmla="*/ 54 w 102"/>
                  <a:gd name="T11" fmla="*/ 144 h 384"/>
                  <a:gd name="T12" fmla="*/ 36 w 102"/>
                  <a:gd name="T13" fmla="*/ 116 h 384"/>
                  <a:gd name="T14" fmla="*/ 26 w 102"/>
                  <a:gd name="T15" fmla="*/ 100 h 384"/>
                  <a:gd name="T16" fmla="*/ 16 w 102"/>
                  <a:gd name="T17" fmla="*/ 74 h 384"/>
                  <a:gd name="T18" fmla="*/ 6 w 102"/>
                  <a:gd name="T19" fmla="*/ 34 h 384"/>
                  <a:gd name="T20" fmla="*/ 8 w 102"/>
                  <a:gd name="T21" fmla="*/ 2 h 384"/>
                  <a:gd name="T22" fmla="*/ 10 w 102"/>
                  <a:gd name="T23" fmla="*/ 8 h 384"/>
                  <a:gd name="T24" fmla="*/ 16 w 102"/>
                  <a:gd name="T25" fmla="*/ 20 h 384"/>
                  <a:gd name="T26" fmla="*/ 30 w 102"/>
                  <a:gd name="T27" fmla="*/ 50 h 384"/>
                  <a:gd name="T28" fmla="*/ 38 w 102"/>
                  <a:gd name="T29" fmla="*/ 62 h 384"/>
                  <a:gd name="T30" fmla="*/ 50 w 102"/>
                  <a:gd name="T31" fmla="*/ 112 h 384"/>
                  <a:gd name="T32" fmla="*/ 62 w 102"/>
                  <a:gd name="T33" fmla="*/ 148 h 384"/>
                  <a:gd name="T34" fmla="*/ 76 w 102"/>
                  <a:gd name="T35" fmla="*/ 164 h 384"/>
                  <a:gd name="T36" fmla="*/ 82 w 102"/>
                  <a:gd name="T37" fmla="*/ 182 h 384"/>
                  <a:gd name="T38" fmla="*/ 76 w 102"/>
                  <a:gd name="T39" fmla="*/ 270 h 384"/>
                  <a:gd name="T40" fmla="*/ 86 w 102"/>
                  <a:gd name="T41" fmla="*/ 300 h 384"/>
                  <a:gd name="T42" fmla="*/ 92 w 102"/>
                  <a:gd name="T43" fmla="*/ 340 h 384"/>
                  <a:gd name="T44" fmla="*/ 100 w 102"/>
                  <a:gd name="T45" fmla="*/ 372 h 384"/>
                  <a:gd name="T46" fmla="*/ 98 w 102"/>
                  <a:gd name="T47" fmla="*/ 384 h 384"/>
                  <a:gd name="T48" fmla="*/ 90 w 102"/>
                  <a:gd name="T49" fmla="*/ 372 h 384"/>
                  <a:gd name="T50" fmla="*/ 72 w 102"/>
                  <a:gd name="T51" fmla="*/ 342 h 384"/>
                  <a:gd name="T52" fmla="*/ 60 w 102"/>
                  <a:gd name="T53" fmla="*/ 304 h 384"/>
                  <a:gd name="T54" fmla="*/ 38 w 102"/>
                  <a:gd name="T55" fmla="*/ 222 h 384"/>
                  <a:gd name="T56" fmla="*/ 30 w 102"/>
                  <a:gd name="T57" fmla="*/ 204 h 384"/>
                  <a:gd name="T58" fmla="*/ 18 w 102"/>
                  <a:gd name="T59" fmla="*/ 154 h 384"/>
                  <a:gd name="T60" fmla="*/ 14 w 102"/>
                  <a:gd name="T61" fmla="*/ 130 h 384"/>
                  <a:gd name="T62" fmla="*/ 6 w 102"/>
                  <a:gd name="T63" fmla="*/ 118 h 384"/>
                  <a:gd name="T64" fmla="*/ 2 w 102"/>
                  <a:gd name="T65" fmla="*/ 44 h 384"/>
                  <a:gd name="T66" fmla="*/ 8 w 102"/>
                  <a:gd name="T67" fmla="*/ 48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2" h="384">
                    <a:moveTo>
                      <a:pt x="8" y="48"/>
                    </a:moveTo>
                    <a:cubicBezTo>
                      <a:pt x="9" y="66"/>
                      <a:pt x="9" y="123"/>
                      <a:pt x="28" y="136"/>
                    </a:cubicBezTo>
                    <a:cubicBezTo>
                      <a:pt x="31" y="140"/>
                      <a:pt x="34" y="143"/>
                      <a:pt x="36" y="148"/>
                    </a:cubicBezTo>
                    <a:cubicBezTo>
                      <a:pt x="37" y="152"/>
                      <a:pt x="40" y="160"/>
                      <a:pt x="40" y="160"/>
                    </a:cubicBezTo>
                    <a:cubicBezTo>
                      <a:pt x="43" y="187"/>
                      <a:pt x="58" y="198"/>
                      <a:pt x="64" y="224"/>
                    </a:cubicBezTo>
                    <a:cubicBezTo>
                      <a:pt x="73" y="211"/>
                      <a:pt x="70" y="155"/>
                      <a:pt x="54" y="144"/>
                    </a:cubicBezTo>
                    <a:cubicBezTo>
                      <a:pt x="50" y="133"/>
                      <a:pt x="45" y="122"/>
                      <a:pt x="36" y="116"/>
                    </a:cubicBezTo>
                    <a:cubicBezTo>
                      <a:pt x="31" y="102"/>
                      <a:pt x="36" y="106"/>
                      <a:pt x="26" y="100"/>
                    </a:cubicBezTo>
                    <a:cubicBezTo>
                      <a:pt x="21" y="92"/>
                      <a:pt x="18" y="83"/>
                      <a:pt x="16" y="74"/>
                    </a:cubicBezTo>
                    <a:cubicBezTo>
                      <a:pt x="15" y="56"/>
                      <a:pt x="20" y="43"/>
                      <a:pt x="6" y="34"/>
                    </a:cubicBezTo>
                    <a:cubicBezTo>
                      <a:pt x="7" y="23"/>
                      <a:pt x="6" y="13"/>
                      <a:pt x="8" y="2"/>
                    </a:cubicBezTo>
                    <a:cubicBezTo>
                      <a:pt x="8" y="0"/>
                      <a:pt x="9" y="6"/>
                      <a:pt x="10" y="8"/>
                    </a:cubicBezTo>
                    <a:cubicBezTo>
                      <a:pt x="14" y="17"/>
                      <a:pt x="14" y="11"/>
                      <a:pt x="16" y="20"/>
                    </a:cubicBezTo>
                    <a:cubicBezTo>
                      <a:pt x="19" y="35"/>
                      <a:pt x="21" y="38"/>
                      <a:pt x="30" y="50"/>
                    </a:cubicBezTo>
                    <a:cubicBezTo>
                      <a:pt x="33" y="54"/>
                      <a:pt x="38" y="62"/>
                      <a:pt x="38" y="62"/>
                    </a:cubicBezTo>
                    <a:cubicBezTo>
                      <a:pt x="39" y="79"/>
                      <a:pt x="40" y="97"/>
                      <a:pt x="50" y="112"/>
                    </a:cubicBezTo>
                    <a:cubicBezTo>
                      <a:pt x="52" y="125"/>
                      <a:pt x="50" y="140"/>
                      <a:pt x="62" y="148"/>
                    </a:cubicBezTo>
                    <a:cubicBezTo>
                      <a:pt x="66" y="154"/>
                      <a:pt x="73" y="157"/>
                      <a:pt x="76" y="164"/>
                    </a:cubicBezTo>
                    <a:cubicBezTo>
                      <a:pt x="79" y="170"/>
                      <a:pt x="82" y="182"/>
                      <a:pt x="82" y="182"/>
                    </a:cubicBezTo>
                    <a:cubicBezTo>
                      <a:pt x="83" y="201"/>
                      <a:pt x="93" y="258"/>
                      <a:pt x="76" y="270"/>
                    </a:cubicBezTo>
                    <a:cubicBezTo>
                      <a:pt x="73" y="280"/>
                      <a:pt x="78" y="294"/>
                      <a:pt x="86" y="300"/>
                    </a:cubicBezTo>
                    <a:cubicBezTo>
                      <a:pt x="90" y="313"/>
                      <a:pt x="88" y="327"/>
                      <a:pt x="92" y="340"/>
                    </a:cubicBezTo>
                    <a:cubicBezTo>
                      <a:pt x="94" y="359"/>
                      <a:pt x="95" y="358"/>
                      <a:pt x="100" y="372"/>
                    </a:cubicBezTo>
                    <a:cubicBezTo>
                      <a:pt x="99" y="376"/>
                      <a:pt x="102" y="384"/>
                      <a:pt x="98" y="384"/>
                    </a:cubicBezTo>
                    <a:cubicBezTo>
                      <a:pt x="93" y="384"/>
                      <a:pt x="93" y="376"/>
                      <a:pt x="90" y="372"/>
                    </a:cubicBezTo>
                    <a:cubicBezTo>
                      <a:pt x="83" y="362"/>
                      <a:pt x="78" y="352"/>
                      <a:pt x="72" y="342"/>
                    </a:cubicBezTo>
                    <a:cubicBezTo>
                      <a:pt x="70" y="320"/>
                      <a:pt x="75" y="314"/>
                      <a:pt x="60" y="304"/>
                    </a:cubicBezTo>
                    <a:cubicBezTo>
                      <a:pt x="52" y="280"/>
                      <a:pt x="62" y="238"/>
                      <a:pt x="38" y="222"/>
                    </a:cubicBezTo>
                    <a:cubicBezTo>
                      <a:pt x="33" y="208"/>
                      <a:pt x="36" y="214"/>
                      <a:pt x="30" y="204"/>
                    </a:cubicBezTo>
                    <a:cubicBezTo>
                      <a:pt x="26" y="187"/>
                      <a:pt x="23" y="170"/>
                      <a:pt x="18" y="154"/>
                    </a:cubicBezTo>
                    <a:cubicBezTo>
                      <a:pt x="18" y="151"/>
                      <a:pt x="17" y="136"/>
                      <a:pt x="14" y="130"/>
                    </a:cubicBezTo>
                    <a:cubicBezTo>
                      <a:pt x="12" y="126"/>
                      <a:pt x="6" y="118"/>
                      <a:pt x="6" y="118"/>
                    </a:cubicBezTo>
                    <a:cubicBezTo>
                      <a:pt x="3" y="81"/>
                      <a:pt x="0" y="88"/>
                      <a:pt x="2" y="44"/>
                    </a:cubicBezTo>
                    <a:cubicBezTo>
                      <a:pt x="7" y="51"/>
                      <a:pt x="4" y="52"/>
                      <a:pt x="8" y="48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611" name="Freeform 115"/>
              <p:cNvSpPr>
                <a:spLocks/>
              </p:cNvSpPr>
              <p:nvPr/>
            </p:nvSpPr>
            <p:spPr bwMode="auto">
              <a:xfrm>
                <a:off x="1308" y="2541"/>
                <a:ext cx="23" cy="250"/>
              </a:xfrm>
              <a:custGeom>
                <a:avLst/>
                <a:gdLst>
                  <a:gd name="T0" fmla="*/ 27 w 46"/>
                  <a:gd name="T1" fmla="*/ 10 h 518"/>
                  <a:gd name="T2" fmla="*/ 27 w 46"/>
                  <a:gd name="T3" fmla="*/ 148 h 518"/>
                  <a:gd name="T4" fmla="*/ 37 w 46"/>
                  <a:gd name="T5" fmla="*/ 202 h 518"/>
                  <a:gd name="T6" fmla="*/ 45 w 46"/>
                  <a:gd name="T7" fmla="*/ 268 h 518"/>
                  <a:gd name="T8" fmla="*/ 43 w 46"/>
                  <a:gd name="T9" fmla="*/ 416 h 518"/>
                  <a:gd name="T10" fmla="*/ 41 w 46"/>
                  <a:gd name="T11" fmla="*/ 432 h 518"/>
                  <a:gd name="T12" fmla="*/ 33 w 46"/>
                  <a:gd name="T13" fmla="*/ 496 h 518"/>
                  <a:gd name="T14" fmla="*/ 29 w 46"/>
                  <a:gd name="T15" fmla="*/ 514 h 518"/>
                  <a:gd name="T16" fmla="*/ 35 w 46"/>
                  <a:gd name="T17" fmla="*/ 380 h 518"/>
                  <a:gd name="T18" fmla="*/ 29 w 46"/>
                  <a:gd name="T19" fmla="*/ 352 h 518"/>
                  <a:gd name="T20" fmla="*/ 33 w 46"/>
                  <a:gd name="T21" fmla="*/ 264 h 518"/>
                  <a:gd name="T22" fmla="*/ 17 w 46"/>
                  <a:gd name="T23" fmla="*/ 176 h 518"/>
                  <a:gd name="T24" fmla="*/ 21 w 46"/>
                  <a:gd name="T25" fmla="*/ 144 h 518"/>
                  <a:gd name="T26" fmla="*/ 17 w 46"/>
                  <a:gd name="T27" fmla="*/ 132 h 518"/>
                  <a:gd name="T28" fmla="*/ 7 w 46"/>
                  <a:gd name="T29" fmla="*/ 18 h 518"/>
                  <a:gd name="T30" fmla="*/ 27 w 46"/>
                  <a:gd name="T31" fmla="*/ 10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6" h="518">
                    <a:moveTo>
                      <a:pt x="27" y="10"/>
                    </a:moveTo>
                    <a:cubicBezTo>
                      <a:pt x="13" y="53"/>
                      <a:pt x="0" y="107"/>
                      <a:pt x="27" y="148"/>
                    </a:cubicBezTo>
                    <a:cubicBezTo>
                      <a:pt x="31" y="202"/>
                      <a:pt x="15" y="195"/>
                      <a:pt x="37" y="202"/>
                    </a:cubicBezTo>
                    <a:cubicBezTo>
                      <a:pt x="45" y="225"/>
                      <a:pt x="25" y="298"/>
                      <a:pt x="45" y="268"/>
                    </a:cubicBezTo>
                    <a:cubicBezTo>
                      <a:pt x="44" y="317"/>
                      <a:pt x="44" y="367"/>
                      <a:pt x="43" y="416"/>
                    </a:cubicBezTo>
                    <a:cubicBezTo>
                      <a:pt x="43" y="421"/>
                      <a:pt x="41" y="427"/>
                      <a:pt x="41" y="432"/>
                    </a:cubicBezTo>
                    <a:cubicBezTo>
                      <a:pt x="39" y="462"/>
                      <a:pt x="46" y="476"/>
                      <a:pt x="33" y="496"/>
                    </a:cubicBezTo>
                    <a:cubicBezTo>
                      <a:pt x="39" y="515"/>
                      <a:pt x="11" y="518"/>
                      <a:pt x="29" y="514"/>
                    </a:cubicBezTo>
                    <a:cubicBezTo>
                      <a:pt x="31" y="471"/>
                      <a:pt x="25" y="421"/>
                      <a:pt x="35" y="380"/>
                    </a:cubicBezTo>
                    <a:cubicBezTo>
                      <a:pt x="33" y="370"/>
                      <a:pt x="30" y="362"/>
                      <a:pt x="29" y="352"/>
                    </a:cubicBezTo>
                    <a:cubicBezTo>
                      <a:pt x="46" y="327"/>
                      <a:pt x="28" y="293"/>
                      <a:pt x="33" y="264"/>
                    </a:cubicBezTo>
                    <a:cubicBezTo>
                      <a:pt x="33" y="253"/>
                      <a:pt x="39" y="191"/>
                      <a:pt x="17" y="176"/>
                    </a:cubicBezTo>
                    <a:cubicBezTo>
                      <a:pt x="30" y="167"/>
                      <a:pt x="25" y="173"/>
                      <a:pt x="21" y="144"/>
                    </a:cubicBezTo>
                    <a:cubicBezTo>
                      <a:pt x="20" y="140"/>
                      <a:pt x="17" y="132"/>
                      <a:pt x="17" y="132"/>
                    </a:cubicBezTo>
                    <a:cubicBezTo>
                      <a:pt x="16" y="104"/>
                      <a:pt x="15" y="41"/>
                      <a:pt x="7" y="18"/>
                    </a:cubicBezTo>
                    <a:cubicBezTo>
                      <a:pt x="10" y="0"/>
                      <a:pt x="5" y="5"/>
                      <a:pt x="27" y="10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612" name="Freeform 116"/>
              <p:cNvSpPr>
                <a:spLocks/>
              </p:cNvSpPr>
              <p:nvPr/>
            </p:nvSpPr>
            <p:spPr bwMode="auto">
              <a:xfrm>
                <a:off x="1273" y="2642"/>
                <a:ext cx="29" cy="155"/>
              </a:xfrm>
              <a:custGeom>
                <a:avLst/>
                <a:gdLst>
                  <a:gd name="T0" fmla="*/ 58 w 58"/>
                  <a:gd name="T1" fmla="*/ 4 h 320"/>
                  <a:gd name="T2" fmla="*/ 46 w 58"/>
                  <a:gd name="T3" fmla="*/ 66 h 320"/>
                  <a:gd name="T4" fmla="*/ 34 w 58"/>
                  <a:gd name="T5" fmla="*/ 62 h 320"/>
                  <a:gd name="T6" fmla="*/ 36 w 58"/>
                  <a:gd name="T7" fmla="*/ 98 h 320"/>
                  <a:gd name="T8" fmla="*/ 34 w 58"/>
                  <a:gd name="T9" fmla="*/ 108 h 320"/>
                  <a:gd name="T10" fmla="*/ 40 w 58"/>
                  <a:gd name="T11" fmla="*/ 234 h 320"/>
                  <a:gd name="T12" fmla="*/ 38 w 58"/>
                  <a:gd name="T13" fmla="*/ 270 h 320"/>
                  <a:gd name="T14" fmla="*/ 36 w 58"/>
                  <a:gd name="T15" fmla="*/ 262 h 320"/>
                  <a:gd name="T16" fmla="*/ 32 w 58"/>
                  <a:gd name="T17" fmla="*/ 268 h 320"/>
                  <a:gd name="T18" fmla="*/ 18 w 58"/>
                  <a:gd name="T19" fmla="*/ 284 h 320"/>
                  <a:gd name="T20" fmla="*/ 14 w 58"/>
                  <a:gd name="T21" fmla="*/ 290 h 320"/>
                  <a:gd name="T22" fmla="*/ 16 w 58"/>
                  <a:gd name="T23" fmla="*/ 314 h 320"/>
                  <a:gd name="T24" fmla="*/ 22 w 58"/>
                  <a:gd name="T25" fmla="*/ 318 h 320"/>
                  <a:gd name="T26" fmla="*/ 30 w 58"/>
                  <a:gd name="T27" fmla="*/ 290 h 320"/>
                  <a:gd name="T28" fmla="*/ 42 w 58"/>
                  <a:gd name="T29" fmla="*/ 276 h 320"/>
                  <a:gd name="T30" fmla="*/ 48 w 58"/>
                  <a:gd name="T31" fmla="*/ 220 h 320"/>
                  <a:gd name="T32" fmla="*/ 50 w 58"/>
                  <a:gd name="T33" fmla="*/ 182 h 320"/>
                  <a:gd name="T34" fmla="*/ 54 w 58"/>
                  <a:gd name="T35" fmla="*/ 170 h 320"/>
                  <a:gd name="T36" fmla="*/ 50 w 58"/>
                  <a:gd name="T37" fmla="*/ 70 h 320"/>
                  <a:gd name="T38" fmla="*/ 58 w 58"/>
                  <a:gd name="T39" fmla="*/ 4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320">
                    <a:moveTo>
                      <a:pt x="58" y="4"/>
                    </a:moveTo>
                    <a:cubicBezTo>
                      <a:pt x="46" y="0"/>
                      <a:pt x="48" y="52"/>
                      <a:pt x="46" y="66"/>
                    </a:cubicBezTo>
                    <a:cubicBezTo>
                      <a:pt x="41" y="50"/>
                      <a:pt x="50" y="73"/>
                      <a:pt x="34" y="62"/>
                    </a:cubicBezTo>
                    <a:cubicBezTo>
                      <a:pt x="38" y="78"/>
                      <a:pt x="38" y="78"/>
                      <a:pt x="36" y="98"/>
                    </a:cubicBezTo>
                    <a:cubicBezTo>
                      <a:pt x="23" y="90"/>
                      <a:pt x="32" y="102"/>
                      <a:pt x="34" y="108"/>
                    </a:cubicBezTo>
                    <a:cubicBezTo>
                      <a:pt x="39" y="148"/>
                      <a:pt x="0" y="221"/>
                      <a:pt x="40" y="234"/>
                    </a:cubicBezTo>
                    <a:cubicBezTo>
                      <a:pt x="39" y="246"/>
                      <a:pt x="40" y="258"/>
                      <a:pt x="38" y="270"/>
                    </a:cubicBezTo>
                    <a:cubicBezTo>
                      <a:pt x="38" y="273"/>
                      <a:pt x="39" y="263"/>
                      <a:pt x="36" y="262"/>
                    </a:cubicBezTo>
                    <a:cubicBezTo>
                      <a:pt x="34" y="261"/>
                      <a:pt x="33" y="266"/>
                      <a:pt x="32" y="268"/>
                    </a:cubicBezTo>
                    <a:cubicBezTo>
                      <a:pt x="18" y="259"/>
                      <a:pt x="29" y="277"/>
                      <a:pt x="18" y="284"/>
                    </a:cubicBezTo>
                    <a:cubicBezTo>
                      <a:pt x="9" y="282"/>
                      <a:pt x="3" y="286"/>
                      <a:pt x="14" y="290"/>
                    </a:cubicBezTo>
                    <a:cubicBezTo>
                      <a:pt x="15" y="298"/>
                      <a:pt x="14" y="306"/>
                      <a:pt x="16" y="314"/>
                    </a:cubicBezTo>
                    <a:cubicBezTo>
                      <a:pt x="17" y="316"/>
                      <a:pt x="21" y="320"/>
                      <a:pt x="22" y="318"/>
                    </a:cubicBezTo>
                    <a:cubicBezTo>
                      <a:pt x="33" y="287"/>
                      <a:pt x="14" y="295"/>
                      <a:pt x="30" y="290"/>
                    </a:cubicBezTo>
                    <a:cubicBezTo>
                      <a:pt x="33" y="282"/>
                      <a:pt x="34" y="279"/>
                      <a:pt x="42" y="276"/>
                    </a:cubicBezTo>
                    <a:cubicBezTo>
                      <a:pt x="43" y="255"/>
                      <a:pt x="42" y="239"/>
                      <a:pt x="48" y="220"/>
                    </a:cubicBezTo>
                    <a:cubicBezTo>
                      <a:pt x="49" y="207"/>
                      <a:pt x="48" y="195"/>
                      <a:pt x="50" y="182"/>
                    </a:cubicBezTo>
                    <a:cubicBezTo>
                      <a:pt x="51" y="178"/>
                      <a:pt x="54" y="170"/>
                      <a:pt x="54" y="170"/>
                    </a:cubicBezTo>
                    <a:cubicBezTo>
                      <a:pt x="53" y="137"/>
                      <a:pt x="50" y="103"/>
                      <a:pt x="50" y="70"/>
                    </a:cubicBezTo>
                    <a:cubicBezTo>
                      <a:pt x="50" y="37"/>
                      <a:pt x="58" y="28"/>
                      <a:pt x="58" y="4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613" name="Freeform 117"/>
              <p:cNvSpPr>
                <a:spLocks/>
              </p:cNvSpPr>
              <p:nvPr/>
            </p:nvSpPr>
            <p:spPr bwMode="auto">
              <a:xfrm>
                <a:off x="1273" y="2593"/>
                <a:ext cx="31" cy="196"/>
              </a:xfrm>
              <a:custGeom>
                <a:avLst/>
                <a:gdLst>
                  <a:gd name="T0" fmla="*/ 56 w 62"/>
                  <a:gd name="T1" fmla="*/ 0 h 406"/>
                  <a:gd name="T2" fmla="*/ 56 w 62"/>
                  <a:gd name="T3" fmla="*/ 56 h 406"/>
                  <a:gd name="T4" fmla="*/ 54 w 62"/>
                  <a:gd name="T5" fmla="*/ 90 h 406"/>
                  <a:gd name="T6" fmla="*/ 44 w 62"/>
                  <a:gd name="T7" fmla="*/ 98 h 406"/>
                  <a:gd name="T8" fmla="*/ 36 w 62"/>
                  <a:gd name="T9" fmla="*/ 144 h 406"/>
                  <a:gd name="T10" fmla="*/ 42 w 62"/>
                  <a:gd name="T11" fmla="*/ 170 h 406"/>
                  <a:gd name="T12" fmla="*/ 30 w 62"/>
                  <a:gd name="T13" fmla="*/ 180 h 406"/>
                  <a:gd name="T14" fmla="*/ 24 w 62"/>
                  <a:gd name="T15" fmla="*/ 262 h 406"/>
                  <a:gd name="T16" fmla="*/ 22 w 62"/>
                  <a:gd name="T17" fmla="*/ 252 h 406"/>
                  <a:gd name="T18" fmla="*/ 16 w 62"/>
                  <a:gd name="T19" fmla="*/ 270 h 406"/>
                  <a:gd name="T20" fmla="*/ 12 w 62"/>
                  <a:gd name="T21" fmla="*/ 262 h 406"/>
                  <a:gd name="T22" fmla="*/ 24 w 62"/>
                  <a:gd name="T23" fmla="*/ 256 h 406"/>
                  <a:gd name="T24" fmla="*/ 26 w 62"/>
                  <a:gd name="T25" fmla="*/ 174 h 406"/>
                  <a:gd name="T26" fmla="*/ 34 w 62"/>
                  <a:gd name="T27" fmla="*/ 118 h 406"/>
                  <a:gd name="T28" fmla="*/ 42 w 62"/>
                  <a:gd name="T29" fmla="*/ 106 h 406"/>
                  <a:gd name="T30" fmla="*/ 56 w 62"/>
                  <a:gd name="T31" fmla="*/ 0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2" h="406">
                    <a:moveTo>
                      <a:pt x="56" y="0"/>
                    </a:moveTo>
                    <a:cubicBezTo>
                      <a:pt x="61" y="19"/>
                      <a:pt x="62" y="37"/>
                      <a:pt x="56" y="56"/>
                    </a:cubicBezTo>
                    <a:cubicBezTo>
                      <a:pt x="55" y="67"/>
                      <a:pt x="57" y="79"/>
                      <a:pt x="54" y="90"/>
                    </a:cubicBezTo>
                    <a:cubicBezTo>
                      <a:pt x="53" y="94"/>
                      <a:pt x="45" y="94"/>
                      <a:pt x="44" y="98"/>
                    </a:cubicBezTo>
                    <a:cubicBezTo>
                      <a:pt x="47" y="114"/>
                      <a:pt x="41" y="129"/>
                      <a:pt x="36" y="144"/>
                    </a:cubicBezTo>
                    <a:cubicBezTo>
                      <a:pt x="47" y="160"/>
                      <a:pt x="45" y="151"/>
                      <a:pt x="42" y="170"/>
                    </a:cubicBezTo>
                    <a:cubicBezTo>
                      <a:pt x="33" y="167"/>
                      <a:pt x="33" y="172"/>
                      <a:pt x="30" y="180"/>
                    </a:cubicBezTo>
                    <a:cubicBezTo>
                      <a:pt x="28" y="207"/>
                      <a:pt x="29" y="235"/>
                      <a:pt x="24" y="262"/>
                    </a:cubicBezTo>
                    <a:cubicBezTo>
                      <a:pt x="23" y="259"/>
                      <a:pt x="25" y="251"/>
                      <a:pt x="22" y="252"/>
                    </a:cubicBezTo>
                    <a:cubicBezTo>
                      <a:pt x="16" y="254"/>
                      <a:pt x="16" y="270"/>
                      <a:pt x="16" y="270"/>
                    </a:cubicBezTo>
                    <a:cubicBezTo>
                      <a:pt x="14" y="358"/>
                      <a:pt x="0" y="406"/>
                      <a:pt x="12" y="262"/>
                    </a:cubicBezTo>
                    <a:cubicBezTo>
                      <a:pt x="12" y="259"/>
                      <a:pt x="22" y="257"/>
                      <a:pt x="24" y="256"/>
                    </a:cubicBezTo>
                    <a:cubicBezTo>
                      <a:pt x="15" y="229"/>
                      <a:pt x="21" y="201"/>
                      <a:pt x="26" y="174"/>
                    </a:cubicBezTo>
                    <a:cubicBezTo>
                      <a:pt x="27" y="159"/>
                      <a:pt x="29" y="133"/>
                      <a:pt x="34" y="118"/>
                    </a:cubicBezTo>
                    <a:cubicBezTo>
                      <a:pt x="35" y="113"/>
                      <a:pt x="42" y="106"/>
                      <a:pt x="42" y="106"/>
                    </a:cubicBezTo>
                    <a:cubicBezTo>
                      <a:pt x="49" y="70"/>
                      <a:pt x="54" y="37"/>
                      <a:pt x="56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6614" name="Freeform 118"/>
              <p:cNvSpPr>
                <a:spLocks/>
              </p:cNvSpPr>
              <p:nvPr/>
            </p:nvSpPr>
            <p:spPr bwMode="auto">
              <a:xfrm>
                <a:off x="1309" y="2591"/>
                <a:ext cx="19" cy="177"/>
              </a:xfrm>
              <a:custGeom>
                <a:avLst/>
                <a:gdLst>
                  <a:gd name="T0" fmla="*/ 11 w 38"/>
                  <a:gd name="T1" fmla="*/ 5 h 367"/>
                  <a:gd name="T2" fmla="*/ 13 w 38"/>
                  <a:gd name="T3" fmla="*/ 53 h 367"/>
                  <a:gd name="T4" fmla="*/ 19 w 38"/>
                  <a:gd name="T5" fmla="*/ 55 h 367"/>
                  <a:gd name="T6" fmla="*/ 21 w 38"/>
                  <a:gd name="T7" fmla="*/ 61 h 367"/>
                  <a:gd name="T8" fmla="*/ 31 w 38"/>
                  <a:gd name="T9" fmla="*/ 85 h 367"/>
                  <a:gd name="T10" fmla="*/ 25 w 38"/>
                  <a:gd name="T11" fmla="*/ 189 h 367"/>
                  <a:gd name="T12" fmla="*/ 19 w 38"/>
                  <a:gd name="T13" fmla="*/ 223 h 367"/>
                  <a:gd name="T14" fmla="*/ 23 w 38"/>
                  <a:gd name="T15" fmla="*/ 349 h 367"/>
                  <a:gd name="T16" fmla="*/ 15 w 38"/>
                  <a:gd name="T17" fmla="*/ 355 h 367"/>
                  <a:gd name="T18" fmla="*/ 13 w 38"/>
                  <a:gd name="T19" fmla="*/ 289 h 367"/>
                  <a:gd name="T20" fmla="*/ 15 w 38"/>
                  <a:gd name="T21" fmla="*/ 221 h 367"/>
                  <a:gd name="T22" fmla="*/ 21 w 38"/>
                  <a:gd name="T23" fmla="*/ 203 h 367"/>
                  <a:gd name="T24" fmla="*/ 17 w 38"/>
                  <a:gd name="T25" fmla="*/ 197 h 367"/>
                  <a:gd name="T26" fmla="*/ 25 w 38"/>
                  <a:gd name="T27" fmla="*/ 185 h 367"/>
                  <a:gd name="T28" fmla="*/ 15 w 38"/>
                  <a:gd name="T29" fmla="*/ 57 h 367"/>
                  <a:gd name="T30" fmla="*/ 13 w 38"/>
                  <a:gd name="T31" fmla="*/ 17 h 367"/>
                  <a:gd name="T32" fmla="*/ 11 w 38"/>
                  <a:gd name="T33" fmla="*/ 5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67">
                    <a:moveTo>
                      <a:pt x="11" y="5"/>
                    </a:moveTo>
                    <a:cubicBezTo>
                      <a:pt x="12" y="21"/>
                      <a:pt x="10" y="37"/>
                      <a:pt x="13" y="53"/>
                    </a:cubicBezTo>
                    <a:cubicBezTo>
                      <a:pt x="13" y="55"/>
                      <a:pt x="18" y="54"/>
                      <a:pt x="19" y="55"/>
                    </a:cubicBezTo>
                    <a:cubicBezTo>
                      <a:pt x="20" y="56"/>
                      <a:pt x="20" y="59"/>
                      <a:pt x="21" y="61"/>
                    </a:cubicBezTo>
                    <a:cubicBezTo>
                      <a:pt x="25" y="91"/>
                      <a:pt x="25" y="66"/>
                      <a:pt x="31" y="85"/>
                    </a:cubicBezTo>
                    <a:cubicBezTo>
                      <a:pt x="29" y="153"/>
                      <a:pt x="30" y="126"/>
                      <a:pt x="25" y="189"/>
                    </a:cubicBezTo>
                    <a:cubicBezTo>
                      <a:pt x="24" y="200"/>
                      <a:pt x="19" y="223"/>
                      <a:pt x="19" y="223"/>
                    </a:cubicBezTo>
                    <a:cubicBezTo>
                      <a:pt x="18" y="265"/>
                      <a:pt x="0" y="314"/>
                      <a:pt x="23" y="349"/>
                    </a:cubicBezTo>
                    <a:cubicBezTo>
                      <a:pt x="21" y="355"/>
                      <a:pt x="19" y="367"/>
                      <a:pt x="15" y="355"/>
                    </a:cubicBezTo>
                    <a:cubicBezTo>
                      <a:pt x="14" y="333"/>
                      <a:pt x="13" y="311"/>
                      <a:pt x="13" y="289"/>
                    </a:cubicBezTo>
                    <a:cubicBezTo>
                      <a:pt x="13" y="266"/>
                      <a:pt x="13" y="244"/>
                      <a:pt x="15" y="221"/>
                    </a:cubicBezTo>
                    <a:cubicBezTo>
                      <a:pt x="15" y="215"/>
                      <a:pt x="21" y="203"/>
                      <a:pt x="21" y="203"/>
                    </a:cubicBezTo>
                    <a:cubicBezTo>
                      <a:pt x="20" y="201"/>
                      <a:pt x="16" y="199"/>
                      <a:pt x="17" y="197"/>
                    </a:cubicBezTo>
                    <a:cubicBezTo>
                      <a:pt x="18" y="192"/>
                      <a:pt x="25" y="185"/>
                      <a:pt x="25" y="185"/>
                    </a:cubicBezTo>
                    <a:cubicBezTo>
                      <a:pt x="24" y="157"/>
                      <a:pt x="38" y="92"/>
                      <a:pt x="15" y="57"/>
                    </a:cubicBezTo>
                    <a:cubicBezTo>
                      <a:pt x="14" y="44"/>
                      <a:pt x="15" y="30"/>
                      <a:pt x="13" y="17"/>
                    </a:cubicBezTo>
                    <a:cubicBezTo>
                      <a:pt x="11" y="0"/>
                      <a:pt x="6" y="21"/>
                      <a:pt x="11" y="5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17961" dir="2700000" algn="ctr" rotWithShape="0">
                        <a:schemeClr val="bg1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106615" name="Freeform 119"/>
            <p:cNvSpPr>
              <a:spLocks/>
            </p:cNvSpPr>
            <p:nvPr/>
          </p:nvSpPr>
          <p:spPr bwMode="auto">
            <a:xfrm>
              <a:off x="1261" y="2802"/>
              <a:ext cx="33" cy="28"/>
            </a:xfrm>
            <a:custGeom>
              <a:avLst/>
              <a:gdLst>
                <a:gd name="T0" fmla="*/ 53 w 67"/>
                <a:gd name="T1" fmla="*/ 2 h 58"/>
                <a:gd name="T2" fmla="*/ 67 w 67"/>
                <a:gd name="T3" fmla="*/ 26 h 58"/>
                <a:gd name="T4" fmla="*/ 55 w 67"/>
                <a:gd name="T5" fmla="*/ 54 h 58"/>
                <a:gd name="T6" fmla="*/ 25 w 67"/>
                <a:gd name="T7" fmla="*/ 50 h 58"/>
                <a:gd name="T8" fmla="*/ 13 w 67"/>
                <a:gd name="T9" fmla="*/ 40 h 58"/>
                <a:gd name="T10" fmla="*/ 21 w 67"/>
                <a:gd name="T11" fmla="*/ 0 h 58"/>
                <a:gd name="T12" fmla="*/ 53 w 67"/>
                <a:gd name="T1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8">
                  <a:moveTo>
                    <a:pt x="53" y="2"/>
                  </a:moveTo>
                  <a:cubicBezTo>
                    <a:pt x="67" y="7"/>
                    <a:pt x="65" y="12"/>
                    <a:pt x="67" y="26"/>
                  </a:cubicBezTo>
                  <a:cubicBezTo>
                    <a:pt x="65" y="42"/>
                    <a:pt x="67" y="46"/>
                    <a:pt x="55" y="54"/>
                  </a:cubicBezTo>
                  <a:cubicBezTo>
                    <a:pt x="49" y="58"/>
                    <a:pt x="32" y="52"/>
                    <a:pt x="25" y="50"/>
                  </a:cubicBezTo>
                  <a:cubicBezTo>
                    <a:pt x="18" y="48"/>
                    <a:pt x="14" y="48"/>
                    <a:pt x="13" y="40"/>
                  </a:cubicBezTo>
                  <a:cubicBezTo>
                    <a:pt x="8" y="24"/>
                    <a:pt x="0" y="7"/>
                    <a:pt x="21" y="0"/>
                  </a:cubicBezTo>
                  <a:cubicBezTo>
                    <a:pt x="50" y="2"/>
                    <a:pt x="40" y="2"/>
                    <a:pt x="53" y="2"/>
                  </a:cubicBezTo>
                  <a:close/>
                </a:path>
              </a:pathLst>
            </a:custGeom>
            <a:solidFill>
              <a:srgbClr val="333399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616" name="Freeform 120"/>
            <p:cNvSpPr>
              <a:spLocks/>
            </p:cNvSpPr>
            <p:nvPr/>
          </p:nvSpPr>
          <p:spPr bwMode="auto">
            <a:xfrm>
              <a:off x="1310" y="2807"/>
              <a:ext cx="30" cy="26"/>
            </a:xfrm>
            <a:custGeom>
              <a:avLst/>
              <a:gdLst>
                <a:gd name="T0" fmla="*/ 54 w 61"/>
                <a:gd name="T1" fmla="*/ 52 h 53"/>
                <a:gd name="T2" fmla="*/ 4 w 61"/>
                <a:gd name="T3" fmla="*/ 38 h 53"/>
                <a:gd name="T4" fmla="*/ 4 w 61"/>
                <a:gd name="T5" fmla="*/ 12 h 53"/>
                <a:gd name="T6" fmla="*/ 20 w 61"/>
                <a:gd name="T7" fmla="*/ 0 h 53"/>
                <a:gd name="T8" fmla="*/ 50 w 61"/>
                <a:gd name="T9" fmla="*/ 8 h 53"/>
                <a:gd name="T10" fmla="*/ 60 w 61"/>
                <a:gd name="T11" fmla="*/ 30 h 53"/>
                <a:gd name="T12" fmla="*/ 54 w 61"/>
                <a:gd name="T13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53">
                  <a:moveTo>
                    <a:pt x="54" y="52"/>
                  </a:moveTo>
                  <a:cubicBezTo>
                    <a:pt x="12" y="50"/>
                    <a:pt x="27" y="53"/>
                    <a:pt x="4" y="38"/>
                  </a:cubicBezTo>
                  <a:cubicBezTo>
                    <a:pt x="0" y="27"/>
                    <a:pt x="0" y="31"/>
                    <a:pt x="4" y="12"/>
                  </a:cubicBezTo>
                  <a:cubicBezTo>
                    <a:pt x="5" y="6"/>
                    <a:pt x="20" y="0"/>
                    <a:pt x="20" y="0"/>
                  </a:cubicBezTo>
                  <a:cubicBezTo>
                    <a:pt x="32" y="2"/>
                    <a:pt x="40" y="1"/>
                    <a:pt x="50" y="8"/>
                  </a:cubicBezTo>
                  <a:cubicBezTo>
                    <a:pt x="56" y="13"/>
                    <a:pt x="59" y="23"/>
                    <a:pt x="60" y="30"/>
                  </a:cubicBezTo>
                  <a:cubicBezTo>
                    <a:pt x="61" y="37"/>
                    <a:pt x="55" y="48"/>
                    <a:pt x="54" y="52"/>
                  </a:cubicBezTo>
                  <a:close/>
                </a:path>
              </a:pathLst>
            </a:custGeom>
            <a:solidFill>
              <a:srgbClr val="333399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6617" name="Freeform 121"/>
            <p:cNvSpPr>
              <a:spLocks/>
            </p:cNvSpPr>
            <p:nvPr/>
          </p:nvSpPr>
          <p:spPr bwMode="auto">
            <a:xfrm>
              <a:off x="1367" y="2801"/>
              <a:ext cx="28" cy="26"/>
            </a:xfrm>
            <a:custGeom>
              <a:avLst/>
              <a:gdLst>
                <a:gd name="T0" fmla="*/ 54 w 58"/>
                <a:gd name="T1" fmla="*/ 17 h 53"/>
                <a:gd name="T2" fmla="*/ 44 w 58"/>
                <a:gd name="T3" fmla="*/ 49 h 53"/>
                <a:gd name="T4" fmla="*/ 14 w 58"/>
                <a:gd name="T5" fmla="*/ 43 h 53"/>
                <a:gd name="T6" fmla="*/ 20 w 58"/>
                <a:gd name="T7" fmla="*/ 3 h 53"/>
                <a:gd name="T8" fmla="*/ 54 w 58"/>
                <a:gd name="T9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3">
                  <a:moveTo>
                    <a:pt x="54" y="17"/>
                  </a:moveTo>
                  <a:cubicBezTo>
                    <a:pt x="58" y="22"/>
                    <a:pt x="51" y="45"/>
                    <a:pt x="44" y="49"/>
                  </a:cubicBezTo>
                  <a:cubicBezTo>
                    <a:pt x="37" y="53"/>
                    <a:pt x="18" y="51"/>
                    <a:pt x="14" y="43"/>
                  </a:cubicBezTo>
                  <a:cubicBezTo>
                    <a:pt x="0" y="39"/>
                    <a:pt x="11" y="9"/>
                    <a:pt x="20" y="3"/>
                  </a:cubicBezTo>
                  <a:cubicBezTo>
                    <a:pt x="31" y="4"/>
                    <a:pt x="54" y="0"/>
                    <a:pt x="54" y="17"/>
                  </a:cubicBezTo>
                  <a:close/>
                </a:path>
              </a:pathLst>
            </a:custGeom>
            <a:solidFill>
              <a:srgbClr val="333399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17961" dir="2700000" algn="ctr" rotWithShape="0">
                      <a:srgbClr val="4D4D4D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pic>
        <p:nvPicPr>
          <p:cNvPr id="1148" name="Picture 1450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1569" y="5910847"/>
            <a:ext cx="1290031" cy="721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trip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0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1060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60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2" presetID="23" presetClass="entr" presetSubtype="27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60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060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6073" grpId="0" animBg="1"/>
      <p:bldP spid="106077" grpId="0" autoUpdateAnimBg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2" name="Rectangle 1026"/>
          <p:cNvSpPr>
            <a:spLocks noChangeArrowheads="1"/>
          </p:cNvSpPr>
          <p:nvPr/>
        </p:nvSpPr>
        <p:spPr bwMode="auto">
          <a:xfrm>
            <a:off x="228600" y="304800"/>
            <a:ext cx="8763000" cy="6324600"/>
          </a:xfrm>
          <a:prstGeom prst="rect">
            <a:avLst/>
          </a:prstGeom>
          <a:solidFill>
            <a:srgbClr val="3333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23" name="Rectangle 1027"/>
          <p:cNvSpPr>
            <a:spLocks noChangeArrowheads="1"/>
          </p:cNvSpPr>
          <p:nvPr/>
        </p:nvSpPr>
        <p:spPr bwMode="auto">
          <a:xfrm flipH="1">
            <a:off x="228600" y="2819400"/>
            <a:ext cx="8763000" cy="1143000"/>
          </a:xfrm>
          <a:prstGeom prst="rect">
            <a:avLst/>
          </a:prstGeom>
          <a:gradFill rotWithShape="0">
            <a:gsLst>
              <a:gs pos="0">
                <a:srgbClr val="BEB900"/>
              </a:gs>
              <a:gs pos="100000">
                <a:srgbClr val="CC33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107524" name="Group 1028"/>
          <p:cNvGrpSpPr>
            <a:grpSpLocks/>
          </p:cNvGrpSpPr>
          <p:nvPr/>
        </p:nvGrpSpPr>
        <p:grpSpPr bwMode="auto">
          <a:xfrm>
            <a:off x="3962400" y="2971800"/>
            <a:ext cx="1447800" cy="762000"/>
            <a:chOff x="2352" y="1824"/>
            <a:chExt cx="1246" cy="720"/>
          </a:xfrm>
        </p:grpSpPr>
        <p:grpSp>
          <p:nvGrpSpPr>
            <p:cNvPr id="107525" name="Group 1029"/>
            <p:cNvGrpSpPr>
              <a:grpSpLocks/>
            </p:cNvGrpSpPr>
            <p:nvPr/>
          </p:nvGrpSpPr>
          <p:grpSpPr bwMode="auto">
            <a:xfrm>
              <a:off x="2880" y="1824"/>
              <a:ext cx="718" cy="672"/>
              <a:chOff x="3024" y="1968"/>
              <a:chExt cx="718" cy="672"/>
            </a:xfrm>
          </p:grpSpPr>
          <p:pic>
            <p:nvPicPr>
              <p:cNvPr id="107526" name="Picture 1030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072" y="1968"/>
                <a:ext cx="478" cy="6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2700000" algn="ctr" rotWithShape="0">
                        <a:schemeClr val="tx1"/>
                      </a:outerShdw>
                    </a:effectLst>
                  </a14:hiddenEffects>
                </a:ext>
              </a:extLst>
            </p:spPr>
          </p:pic>
          <p:pic>
            <p:nvPicPr>
              <p:cNvPr id="107527" name="Picture 1031"/>
              <p:cNvPicPr>
                <a:picLocks noChangeAspect="1" noChangeArrowheads="1"/>
              </p:cNvPicPr>
              <p:nvPr/>
            </p:nvPicPr>
            <p:blipFill>
              <a:blip r:embed="rId3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 flipH="1">
                <a:off x="3024" y="2112"/>
                <a:ext cx="374" cy="528"/>
              </a:xfrm>
              <a:prstGeom prst="rect">
                <a:avLst/>
              </a:prstGeom>
              <a:noFill/>
              <a:ln>
                <a:noFill/>
              </a:ln>
              <a:effectLst>
                <a:outerShdw dist="53882" dir="2700000" algn="ctr" rotWithShape="0">
                  <a:schemeClr val="tx1"/>
                </a:outerShdw>
              </a:effectLst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7528" name="Picture 1032"/>
              <p:cNvPicPr>
                <a:picLocks noChangeAspect="1" noChangeArrowheads="1"/>
              </p:cNvPicPr>
              <p:nvPr/>
            </p:nvPicPr>
            <p:blipFill>
              <a:blip r:embed="rId2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3264" y="1968"/>
                <a:ext cx="478" cy="67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53882" dir="2700000" algn="ctr" rotWithShape="0">
                        <a:schemeClr val="tx1"/>
                      </a:outerShdw>
                    </a:effectLst>
                  </a14:hiddenEffects>
                </a:ext>
              </a:extLst>
            </p:spPr>
          </p:pic>
        </p:grpSp>
        <p:pic>
          <p:nvPicPr>
            <p:cNvPr id="107529" name="Picture 1033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91" y="1920"/>
              <a:ext cx="383" cy="624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tx1"/>
                    </a:outerShdw>
                  </a:effectLst>
                </a14:hiddenEffects>
              </a:ext>
            </a:extLst>
          </p:spPr>
        </p:pic>
        <p:pic>
          <p:nvPicPr>
            <p:cNvPr id="107530" name="Picture 1034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2352" y="2054"/>
              <a:ext cx="300" cy="490"/>
            </a:xfrm>
            <a:prstGeom prst="rect">
              <a:avLst/>
            </a:prstGeom>
            <a:noFill/>
            <a:ln>
              <a:noFill/>
            </a:ln>
            <a:effectLst>
              <a:outerShdw dist="53882" dir="2700000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7531" name="Picture 1035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89" y="1824"/>
              <a:ext cx="442" cy="72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53882" dir="2700000" algn="ctr" rotWithShape="0">
                      <a:schemeClr val="tx1"/>
                    </a:outerShdw>
                  </a:effectLst>
                </a14:hiddenEffects>
              </a:ext>
            </a:extLst>
          </p:spPr>
        </p:pic>
      </p:grpSp>
      <p:sp>
        <p:nvSpPr>
          <p:cNvPr id="107532" name="Rectangle 1036"/>
          <p:cNvSpPr>
            <a:spLocks noChangeArrowheads="1"/>
          </p:cNvSpPr>
          <p:nvPr/>
        </p:nvSpPr>
        <p:spPr bwMode="auto">
          <a:xfrm flipH="1">
            <a:off x="228600" y="1828800"/>
            <a:ext cx="8763000" cy="1143000"/>
          </a:xfrm>
          <a:prstGeom prst="rect">
            <a:avLst/>
          </a:prstGeom>
          <a:gradFill rotWithShape="0">
            <a:gsLst>
              <a:gs pos="0">
                <a:srgbClr val="3333FF"/>
              </a:gs>
              <a:gs pos="100000">
                <a:srgbClr val="BEB9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33" name="Freeform 1037"/>
          <p:cNvSpPr>
            <a:spLocks/>
          </p:cNvSpPr>
          <p:nvPr/>
        </p:nvSpPr>
        <p:spPr bwMode="auto">
          <a:xfrm>
            <a:off x="160338" y="3586163"/>
            <a:ext cx="4475162" cy="3221037"/>
          </a:xfrm>
          <a:custGeom>
            <a:avLst/>
            <a:gdLst>
              <a:gd name="T0" fmla="*/ 2763 w 2819"/>
              <a:gd name="T1" fmla="*/ 149 h 2029"/>
              <a:gd name="T2" fmla="*/ 2619 w 2819"/>
              <a:gd name="T3" fmla="*/ 253 h 2029"/>
              <a:gd name="T4" fmla="*/ 2547 w 2819"/>
              <a:gd name="T5" fmla="*/ 293 h 2029"/>
              <a:gd name="T6" fmla="*/ 2531 w 2819"/>
              <a:gd name="T7" fmla="*/ 317 h 2029"/>
              <a:gd name="T8" fmla="*/ 2483 w 2819"/>
              <a:gd name="T9" fmla="*/ 349 h 2029"/>
              <a:gd name="T10" fmla="*/ 2379 w 2819"/>
              <a:gd name="T11" fmla="*/ 469 h 2029"/>
              <a:gd name="T12" fmla="*/ 2323 w 2819"/>
              <a:gd name="T13" fmla="*/ 541 h 2029"/>
              <a:gd name="T14" fmla="*/ 2203 w 2819"/>
              <a:gd name="T15" fmla="*/ 605 h 2029"/>
              <a:gd name="T16" fmla="*/ 2211 w 2819"/>
              <a:gd name="T17" fmla="*/ 661 h 2029"/>
              <a:gd name="T18" fmla="*/ 2219 w 2819"/>
              <a:gd name="T19" fmla="*/ 829 h 2029"/>
              <a:gd name="T20" fmla="*/ 2307 w 2819"/>
              <a:gd name="T21" fmla="*/ 1037 h 2029"/>
              <a:gd name="T22" fmla="*/ 2331 w 2819"/>
              <a:gd name="T23" fmla="*/ 1117 h 2029"/>
              <a:gd name="T24" fmla="*/ 2339 w 2819"/>
              <a:gd name="T25" fmla="*/ 1141 h 2029"/>
              <a:gd name="T26" fmla="*/ 2363 w 2819"/>
              <a:gd name="T27" fmla="*/ 1253 h 2029"/>
              <a:gd name="T28" fmla="*/ 2387 w 2819"/>
              <a:gd name="T29" fmla="*/ 1557 h 2029"/>
              <a:gd name="T30" fmla="*/ 2395 w 2819"/>
              <a:gd name="T31" fmla="*/ 1813 h 2029"/>
              <a:gd name="T32" fmla="*/ 2419 w 2819"/>
              <a:gd name="T33" fmla="*/ 1885 h 2029"/>
              <a:gd name="T34" fmla="*/ 2411 w 2819"/>
              <a:gd name="T35" fmla="*/ 2005 h 2029"/>
              <a:gd name="T36" fmla="*/ 2315 w 2819"/>
              <a:gd name="T37" fmla="*/ 2029 h 2029"/>
              <a:gd name="T38" fmla="*/ 299 w 2819"/>
              <a:gd name="T39" fmla="*/ 2005 h 2029"/>
              <a:gd name="T40" fmla="*/ 67 w 2819"/>
              <a:gd name="T41" fmla="*/ 1997 h 2029"/>
              <a:gd name="T42" fmla="*/ 35 w 2819"/>
              <a:gd name="T43" fmla="*/ 1965 h 2029"/>
              <a:gd name="T44" fmla="*/ 43 w 2819"/>
              <a:gd name="T45" fmla="*/ 1341 h 2029"/>
              <a:gd name="T46" fmla="*/ 35 w 2819"/>
              <a:gd name="T47" fmla="*/ 197 h 2029"/>
              <a:gd name="T48" fmla="*/ 59 w 2819"/>
              <a:gd name="T49" fmla="*/ 157 h 2029"/>
              <a:gd name="T50" fmla="*/ 131 w 2819"/>
              <a:gd name="T51" fmla="*/ 149 h 2029"/>
              <a:gd name="T52" fmla="*/ 179 w 2819"/>
              <a:gd name="T53" fmla="*/ 133 h 2029"/>
              <a:gd name="T54" fmla="*/ 203 w 2819"/>
              <a:gd name="T55" fmla="*/ 125 h 2029"/>
              <a:gd name="T56" fmla="*/ 307 w 2819"/>
              <a:gd name="T57" fmla="*/ 149 h 2029"/>
              <a:gd name="T58" fmla="*/ 1163 w 2819"/>
              <a:gd name="T59" fmla="*/ 125 h 2029"/>
              <a:gd name="T60" fmla="*/ 2435 w 2819"/>
              <a:gd name="T61" fmla="*/ 133 h 2029"/>
              <a:gd name="T62" fmla="*/ 2771 w 2819"/>
              <a:gd name="T63" fmla="*/ 141 h 2029"/>
              <a:gd name="T64" fmla="*/ 2819 w 2819"/>
              <a:gd name="T65" fmla="*/ 157 h 2029"/>
              <a:gd name="T66" fmla="*/ 2763 w 2819"/>
              <a:gd name="T67" fmla="*/ 149 h 20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819" h="2029">
                <a:moveTo>
                  <a:pt x="2763" y="149"/>
                </a:moveTo>
                <a:cubicBezTo>
                  <a:pt x="2713" y="182"/>
                  <a:pt x="2669" y="220"/>
                  <a:pt x="2619" y="253"/>
                </a:cubicBezTo>
                <a:cubicBezTo>
                  <a:pt x="2595" y="269"/>
                  <a:pt x="2571" y="277"/>
                  <a:pt x="2547" y="293"/>
                </a:cubicBezTo>
                <a:cubicBezTo>
                  <a:pt x="2542" y="301"/>
                  <a:pt x="2538" y="311"/>
                  <a:pt x="2531" y="317"/>
                </a:cubicBezTo>
                <a:cubicBezTo>
                  <a:pt x="2517" y="330"/>
                  <a:pt x="2483" y="349"/>
                  <a:pt x="2483" y="349"/>
                </a:cubicBezTo>
                <a:cubicBezTo>
                  <a:pt x="2452" y="396"/>
                  <a:pt x="2419" y="429"/>
                  <a:pt x="2379" y="469"/>
                </a:cubicBezTo>
                <a:cubicBezTo>
                  <a:pt x="2358" y="490"/>
                  <a:pt x="2344" y="520"/>
                  <a:pt x="2323" y="541"/>
                </a:cubicBezTo>
                <a:cubicBezTo>
                  <a:pt x="2296" y="568"/>
                  <a:pt x="2237" y="582"/>
                  <a:pt x="2203" y="605"/>
                </a:cubicBezTo>
                <a:cubicBezTo>
                  <a:pt x="2163" y="664"/>
                  <a:pt x="2152" y="649"/>
                  <a:pt x="2211" y="661"/>
                </a:cubicBezTo>
                <a:cubicBezTo>
                  <a:pt x="2214" y="717"/>
                  <a:pt x="2213" y="773"/>
                  <a:pt x="2219" y="829"/>
                </a:cubicBezTo>
                <a:cubicBezTo>
                  <a:pt x="2226" y="895"/>
                  <a:pt x="2274" y="982"/>
                  <a:pt x="2307" y="1037"/>
                </a:cubicBezTo>
                <a:cubicBezTo>
                  <a:pt x="2319" y="1085"/>
                  <a:pt x="2312" y="1059"/>
                  <a:pt x="2331" y="1117"/>
                </a:cubicBezTo>
                <a:cubicBezTo>
                  <a:pt x="2334" y="1125"/>
                  <a:pt x="2339" y="1141"/>
                  <a:pt x="2339" y="1141"/>
                </a:cubicBezTo>
                <a:cubicBezTo>
                  <a:pt x="2345" y="1182"/>
                  <a:pt x="2353" y="1214"/>
                  <a:pt x="2363" y="1253"/>
                </a:cubicBezTo>
                <a:cubicBezTo>
                  <a:pt x="2369" y="1433"/>
                  <a:pt x="2367" y="1436"/>
                  <a:pt x="2387" y="1557"/>
                </a:cubicBezTo>
                <a:cubicBezTo>
                  <a:pt x="2390" y="1642"/>
                  <a:pt x="2388" y="1728"/>
                  <a:pt x="2395" y="1813"/>
                </a:cubicBezTo>
                <a:cubicBezTo>
                  <a:pt x="2397" y="1838"/>
                  <a:pt x="2419" y="1885"/>
                  <a:pt x="2419" y="1885"/>
                </a:cubicBezTo>
                <a:cubicBezTo>
                  <a:pt x="2416" y="1925"/>
                  <a:pt x="2423" y="1967"/>
                  <a:pt x="2411" y="2005"/>
                </a:cubicBezTo>
                <a:cubicBezTo>
                  <a:pt x="2410" y="2009"/>
                  <a:pt x="2340" y="2021"/>
                  <a:pt x="2315" y="2029"/>
                </a:cubicBezTo>
                <a:cubicBezTo>
                  <a:pt x="1644" y="1992"/>
                  <a:pt x="971" y="2019"/>
                  <a:pt x="299" y="2005"/>
                </a:cubicBezTo>
                <a:cubicBezTo>
                  <a:pt x="193" y="1970"/>
                  <a:pt x="268" y="1988"/>
                  <a:pt x="67" y="1997"/>
                </a:cubicBezTo>
                <a:cubicBezTo>
                  <a:pt x="0" y="1984"/>
                  <a:pt x="34" y="2004"/>
                  <a:pt x="35" y="1965"/>
                </a:cubicBezTo>
                <a:cubicBezTo>
                  <a:pt x="40" y="1757"/>
                  <a:pt x="40" y="1549"/>
                  <a:pt x="43" y="1341"/>
                </a:cubicBezTo>
                <a:cubicBezTo>
                  <a:pt x="45" y="1056"/>
                  <a:pt x="32" y="394"/>
                  <a:pt x="35" y="197"/>
                </a:cubicBezTo>
                <a:cubicBezTo>
                  <a:pt x="38" y="0"/>
                  <a:pt x="43" y="165"/>
                  <a:pt x="59" y="157"/>
                </a:cubicBezTo>
                <a:cubicBezTo>
                  <a:pt x="62" y="133"/>
                  <a:pt x="107" y="152"/>
                  <a:pt x="131" y="149"/>
                </a:cubicBezTo>
                <a:cubicBezTo>
                  <a:pt x="147" y="144"/>
                  <a:pt x="163" y="138"/>
                  <a:pt x="179" y="133"/>
                </a:cubicBezTo>
                <a:cubicBezTo>
                  <a:pt x="187" y="130"/>
                  <a:pt x="203" y="125"/>
                  <a:pt x="203" y="125"/>
                </a:cubicBezTo>
                <a:cubicBezTo>
                  <a:pt x="239" y="131"/>
                  <a:pt x="272" y="137"/>
                  <a:pt x="307" y="149"/>
                </a:cubicBezTo>
                <a:cubicBezTo>
                  <a:pt x="592" y="140"/>
                  <a:pt x="878" y="136"/>
                  <a:pt x="1163" y="125"/>
                </a:cubicBezTo>
                <a:cubicBezTo>
                  <a:pt x="1587" y="128"/>
                  <a:pt x="2011" y="129"/>
                  <a:pt x="2435" y="133"/>
                </a:cubicBezTo>
                <a:cubicBezTo>
                  <a:pt x="2547" y="134"/>
                  <a:pt x="2659" y="134"/>
                  <a:pt x="2771" y="141"/>
                </a:cubicBezTo>
                <a:cubicBezTo>
                  <a:pt x="2788" y="142"/>
                  <a:pt x="2819" y="157"/>
                  <a:pt x="2819" y="157"/>
                </a:cubicBezTo>
                <a:cubicBezTo>
                  <a:pt x="2778" y="167"/>
                  <a:pt x="2796" y="171"/>
                  <a:pt x="2763" y="149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34" name="Freeform 1038"/>
          <p:cNvSpPr>
            <a:spLocks/>
          </p:cNvSpPr>
          <p:nvPr/>
        </p:nvSpPr>
        <p:spPr bwMode="auto">
          <a:xfrm>
            <a:off x="3252788" y="3571875"/>
            <a:ext cx="5891212" cy="3279775"/>
          </a:xfrm>
          <a:custGeom>
            <a:avLst/>
            <a:gdLst>
              <a:gd name="T0" fmla="*/ 3618 w 3711"/>
              <a:gd name="T1" fmla="*/ 142 h 2066"/>
              <a:gd name="T2" fmla="*/ 3530 w 3711"/>
              <a:gd name="T3" fmla="*/ 150 h 2066"/>
              <a:gd name="T4" fmla="*/ 3506 w 3711"/>
              <a:gd name="T5" fmla="*/ 158 h 2066"/>
              <a:gd name="T6" fmla="*/ 3458 w 3711"/>
              <a:gd name="T7" fmla="*/ 142 h 2066"/>
              <a:gd name="T8" fmla="*/ 2722 w 3711"/>
              <a:gd name="T9" fmla="*/ 174 h 2066"/>
              <a:gd name="T10" fmla="*/ 2530 w 3711"/>
              <a:gd name="T11" fmla="*/ 166 h 2066"/>
              <a:gd name="T12" fmla="*/ 1994 w 3711"/>
              <a:gd name="T13" fmla="*/ 182 h 2066"/>
              <a:gd name="T14" fmla="*/ 1946 w 3711"/>
              <a:gd name="T15" fmla="*/ 190 h 2066"/>
              <a:gd name="T16" fmla="*/ 1898 w 3711"/>
              <a:gd name="T17" fmla="*/ 206 h 2066"/>
              <a:gd name="T18" fmla="*/ 1874 w 3711"/>
              <a:gd name="T19" fmla="*/ 198 h 2066"/>
              <a:gd name="T20" fmla="*/ 1866 w 3711"/>
              <a:gd name="T21" fmla="*/ 174 h 2066"/>
              <a:gd name="T22" fmla="*/ 1751 w 3711"/>
              <a:gd name="T23" fmla="*/ 59 h 2066"/>
              <a:gd name="T24" fmla="*/ 1196 w 3711"/>
              <a:gd name="T25" fmla="*/ 32 h 2066"/>
              <a:gd name="T26" fmla="*/ 651 w 3711"/>
              <a:gd name="T27" fmla="*/ 50 h 2066"/>
              <a:gd name="T28" fmla="*/ 296 w 3711"/>
              <a:gd name="T29" fmla="*/ 50 h 2066"/>
              <a:gd name="T30" fmla="*/ 33 w 3711"/>
              <a:gd name="T31" fmla="*/ 32 h 2066"/>
              <a:gd name="T32" fmla="*/ 498 w 3711"/>
              <a:gd name="T33" fmla="*/ 246 h 2066"/>
              <a:gd name="T34" fmla="*/ 242 w 3711"/>
              <a:gd name="T35" fmla="*/ 462 h 2066"/>
              <a:gd name="T36" fmla="*/ 218 w 3711"/>
              <a:gd name="T37" fmla="*/ 478 h 2066"/>
              <a:gd name="T38" fmla="*/ 138 w 3711"/>
              <a:gd name="T39" fmla="*/ 566 h 2066"/>
              <a:gd name="T40" fmla="*/ 82 w 3711"/>
              <a:gd name="T41" fmla="*/ 630 h 2066"/>
              <a:gd name="T42" fmla="*/ 50 w 3711"/>
              <a:gd name="T43" fmla="*/ 670 h 2066"/>
              <a:gd name="T44" fmla="*/ 18 w 3711"/>
              <a:gd name="T45" fmla="*/ 718 h 2066"/>
              <a:gd name="T46" fmla="*/ 66 w 3711"/>
              <a:gd name="T47" fmla="*/ 702 h 2066"/>
              <a:gd name="T48" fmla="*/ 130 w 3711"/>
              <a:gd name="T49" fmla="*/ 750 h 2066"/>
              <a:gd name="T50" fmla="*/ 106 w 3711"/>
              <a:gd name="T51" fmla="*/ 798 h 2066"/>
              <a:gd name="T52" fmla="*/ 34 w 3711"/>
              <a:gd name="T53" fmla="*/ 870 h 2066"/>
              <a:gd name="T54" fmla="*/ 98 w 3711"/>
              <a:gd name="T55" fmla="*/ 1078 h 2066"/>
              <a:gd name="T56" fmla="*/ 122 w 3711"/>
              <a:gd name="T57" fmla="*/ 1150 h 2066"/>
              <a:gd name="T58" fmla="*/ 130 w 3711"/>
              <a:gd name="T59" fmla="*/ 1174 h 2066"/>
              <a:gd name="T60" fmla="*/ 202 w 3711"/>
              <a:gd name="T61" fmla="*/ 1510 h 2066"/>
              <a:gd name="T62" fmla="*/ 226 w 3711"/>
              <a:gd name="T63" fmla="*/ 1582 h 2066"/>
              <a:gd name="T64" fmla="*/ 242 w 3711"/>
              <a:gd name="T65" fmla="*/ 1630 h 2066"/>
              <a:gd name="T66" fmla="*/ 242 w 3711"/>
              <a:gd name="T67" fmla="*/ 1798 h 2066"/>
              <a:gd name="T68" fmla="*/ 250 w 3711"/>
              <a:gd name="T69" fmla="*/ 1910 h 2066"/>
              <a:gd name="T70" fmla="*/ 266 w 3711"/>
              <a:gd name="T71" fmla="*/ 1934 h 2066"/>
              <a:gd name="T72" fmla="*/ 306 w 3711"/>
              <a:gd name="T73" fmla="*/ 2038 h 2066"/>
              <a:gd name="T74" fmla="*/ 314 w 3711"/>
              <a:gd name="T75" fmla="*/ 2006 h 2066"/>
              <a:gd name="T76" fmla="*/ 1154 w 3711"/>
              <a:gd name="T77" fmla="*/ 2022 h 2066"/>
              <a:gd name="T78" fmla="*/ 2306 w 3711"/>
              <a:gd name="T79" fmla="*/ 2014 h 2066"/>
              <a:gd name="T80" fmla="*/ 3498 w 3711"/>
              <a:gd name="T81" fmla="*/ 2022 h 2066"/>
              <a:gd name="T82" fmla="*/ 3634 w 3711"/>
              <a:gd name="T83" fmla="*/ 2006 h 2066"/>
              <a:gd name="T84" fmla="*/ 3626 w 3711"/>
              <a:gd name="T85" fmla="*/ 1662 h 2066"/>
              <a:gd name="T86" fmla="*/ 3626 w 3711"/>
              <a:gd name="T87" fmla="*/ 1030 h 2066"/>
              <a:gd name="T88" fmla="*/ 3634 w 3711"/>
              <a:gd name="T89" fmla="*/ 294 h 2066"/>
              <a:gd name="T90" fmla="*/ 3618 w 3711"/>
              <a:gd name="T91" fmla="*/ 142 h 20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3711" h="2066">
                <a:moveTo>
                  <a:pt x="3618" y="142"/>
                </a:moveTo>
                <a:cubicBezTo>
                  <a:pt x="3589" y="145"/>
                  <a:pt x="3559" y="146"/>
                  <a:pt x="3530" y="150"/>
                </a:cubicBezTo>
                <a:cubicBezTo>
                  <a:pt x="3522" y="151"/>
                  <a:pt x="3514" y="159"/>
                  <a:pt x="3506" y="158"/>
                </a:cubicBezTo>
                <a:cubicBezTo>
                  <a:pt x="3489" y="156"/>
                  <a:pt x="3458" y="142"/>
                  <a:pt x="3458" y="142"/>
                </a:cubicBezTo>
                <a:cubicBezTo>
                  <a:pt x="3358" y="175"/>
                  <a:pt x="2901" y="167"/>
                  <a:pt x="2722" y="174"/>
                </a:cubicBezTo>
                <a:cubicBezTo>
                  <a:pt x="2707" y="173"/>
                  <a:pt x="2575" y="151"/>
                  <a:pt x="2530" y="166"/>
                </a:cubicBezTo>
                <a:cubicBezTo>
                  <a:pt x="2356" y="149"/>
                  <a:pt x="2168" y="176"/>
                  <a:pt x="1994" y="182"/>
                </a:cubicBezTo>
                <a:cubicBezTo>
                  <a:pt x="1978" y="185"/>
                  <a:pt x="1962" y="186"/>
                  <a:pt x="1946" y="190"/>
                </a:cubicBezTo>
                <a:cubicBezTo>
                  <a:pt x="1930" y="194"/>
                  <a:pt x="1898" y="206"/>
                  <a:pt x="1898" y="206"/>
                </a:cubicBezTo>
                <a:cubicBezTo>
                  <a:pt x="1890" y="203"/>
                  <a:pt x="1880" y="204"/>
                  <a:pt x="1874" y="198"/>
                </a:cubicBezTo>
                <a:cubicBezTo>
                  <a:pt x="1868" y="192"/>
                  <a:pt x="1874" y="175"/>
                  <a:pt x="1866" y="174"/>
                </a:cubicBezTo>
                <a:cubicBezTo>
                  <a:pt x="1738" y="164"/>
                  <a:pt x="1879" y="62"/>
                  <a:pt x="1751" y="59"/>
                </a:cubicBezTo>
                <a:cubicBezTo>
                  <a:pt x="1577" y="33"/>
                  <a:pt x="1379" y="34"/>
                  <a:pt x="1196" y="32"/>
                </a:cubicBezTo>
                <a:cubicBezTo>
                  <a:pt x="1013" y="30"/>
                  <a:pt x="801" y="47"/>
                  <a:pt x="651" y="50"/>
                </a:cubicBezTo>
                <a:cubicBezTo>
                  <a:pt x="410" y="48"/>
                  <a:pt x="399" y="53"/>
                  <a:pt x="296" y="50"/>
                </a:cubicBezTo>
                <a:cubicBezTo>
                  <a:pt x="193" y="47"/>
                  <a:pt x="0" y="0"/>
                  <a:pt x="33" y="32"/>
                </a:cubicBezTo>
                <a:cubicBezTo>
                  <a:pt x="9" y="68"/>
                  <a:pt x="529" y="220"/>
                  <a:pt x="498" y="246"/>
                </a:cubicBezTo>
                <a:cubicBezTo>
                  <a:pt x="445" y="290"/>
                  <a:pt x="289" y="423"/>
                  <a:pt x="242" y="462"/>
                </a:cubicBezTo>
                <a:cubicBezTo>
                  <a:pt x="234" y="467"/>
                  <a:pt x="226" y="473"/>
                  <a:pt x="218" y="478"/>
                </a:cubicBezTo>
                <a:cubicBezTo>
                  <a:pt x="196" y="510"/>
                  <a:pt x="170" y="544"/>
                  <a:pt x="138" y="566"/>
                </a:cubicBezTo>
                <a:cubicBezTo>
                  <a:pt x="101" y="622"/>
                  <a:pt x="122" y="603"/>
                  <a:pt x="82" y="630"/>
                </a:cubicBezTo>
                <a:cubicBezTo>
                  <a:pt x="64" y="684"/>
                  <a:pt x="89" y="625"/>
                  <a:pt x="50" y="670"/>
                </a:cubicBezTo>
                <a:cubicBezTo>
                  <a:pt x="37" y="684"/>
                  <a:pt x="29" y="702"/>
                  <a:pt x="18" y="718"/>
                </a:cubicBezTo>
                <a:cubicBezTo>
                  <a:pt x="9" y="732"/>
                  <a:pt x="66" y="702"/>
                  <a:pt x="66" y="702"/>
                </a:cubicBezTo>
                <a:cubicBezTo>
                  <a:pt x="99" y="713"/>
                  <a:pt x="119" y="716"/>
                  <a:pt x="130" y="750"/>
                </a:cubicBezTo>
                <a:cubicBezTo>
                  <a:pt x="124" y="767"/>
                  <a:pt x="110" y="781"/>
                  <a:pt x="106" y="798"/>
                </a:cubicBezTo>
                <a:cubicBezTo>
                  <a:pt x="100" y="840"/>
                  <a:pt x="35" y="823"/>
                  <a:pt x="34" y="870"/>
                </a:cubicBezTo>
                <a:cubicBezTo>
                  <a:pt x="33" y="917"/>
                  <a:pt x="83" y="1031"/>
                  <a:pt x="98" y="1078"/>
                </a:cubicBezTo>
                <a:cubicBezTo>
                  <a:pt x="98" y="1078"/>
                  <a:pt x="118" y="1138"/>
                  <a:pt x="122" y="1150"/>
                </a:cubicBezTo>
                <a:cubicBezTo>
                  <a:pt x="125" y="1158"/>
                  <a:pt x="130" y="1174"/>
                  <a:pt x="130" y="1174"/>
                </a:cubicBezTo>
                <a:cubicBezTo>
                  <a:pt x="143" y="1234"/>
                  <a:pt x="186" y="1442"/>
                  <a:pt x="202" y="1510"/>
                </a:cubicBezTo>
                <a:cubicBezTo>
                  <a:pt x="208" y="1535"/>
                  <a:pt x="218" y="1558"/>
                  <a:pt x="226" y="1582"/>
                </a:cubicBezTo>
                <a:cubicBezTo>
                  <a:pt x="231" y="1598"/>
                  <a:pt x="242" y="1630"/>
                  <a:pt x="242" y="1630"/>
                </a:cubicBezTo>
                <a:cubicBezTo>
                  <a:pt x="219" y="1699"/>
                  <a:pt x="233" y="1648"/>
                  <a:pt x="242" y="1798"/>
                </a:cubicBezTo>
                <a:cubicBezTo>
                  <a:pt x="244" y="1835"/>
                  <a:pt x="243" y="1873"/>
                  <a:pt x="250" y="1910"/>
                </a:cubicBezTo>
                <a:cubicBezTo>
                  <a:pt x="252" y="1919"/>
                  <a:pt x="262" y="1925"/>
                  <a:pt x="266" y="1934"/>
                </a:cubicBezTo>
                <a:cubicBezTo>
                  <a:pt x="280" y="1963"/>
                  <a:pt x="296" y="2007"/>
                  <a:pt x="306" y="2038"/>
                </a:cubicBezTo>
                <a:cubicBezTo>
                  <a:pt x="309" y="2027"/>
                  <a:pt x="303" y="2006"/>
                  <a:pt x="314" y="2006"/>
                </a:cubicBezTo>
                <a:cubicBezTo>
                  <a:pt x="475" y="2001"/>
                  <a:pt x="822" y="2021"/>
                  <a:pt x="1154" y="2022"/>
                </a:cubicBezTo>
                <a:cubicBezTo>
                  <a:pt x="1486" y="2023"/>
                  <a:pt x="1915" y="2014"/>
                  <a:pt x="2306" y="2014"/>
                </a:cubicBezTo>
                <a:cubicBezTo>
                  <a:pt x="2735" y="2013"/>
                  <a:pt x="3069" y="2027"/>
                  <a:pt x="3498" y="2022"/>
                </a:cubicBezTo>
                <a:cubicBezTo>
                  <a:pt x="3711" y="2019"/>
                  <a:pt x="3613" y="2066"/>
                  <a:pt x="3634" y="2006"/>
                </a:cubicBezTo>
                <a:cubicBezTo>
                  <a:pt x="3655" y="1946"/>
                  <a:pt x="3627" y="1825"/>
                  <a:pt x="3626" y="1662"/>
                </a:cubicBezTo>
                <a:cubicBezTo>
                  <a:pt x="3625" y="1499"/>
                  <a:pt x="3625" y="1258"/>
                  <a:pt x="3626" y="1030"/>
                </a:cubicBezTo>
                <a:cubicBezTo>
                  <a:pt x="3627" y="802"/>
                  <a:pt x="3635" y="442"/>
                  <a:pt x="3634" y="294"/>
                </a:cubicBezTo>
                <a:cubicBezTo>
                  <a:pt x="3633" y="146"/>
                  <a:pt x="3621" y="174"/>
                  <a:pt x="3618" y="142"/>
                </a:cubicBezTo>
                <a:close/>
              </a:path>
            </a:pathLst>
          </a:custGeom>
          <a:solidFill>
            <a:srgbClr val="DDDDDD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38" name="Rectangle 1042"/>
          <p:cNvSpPr>
            <a:spLocks noChangeArrowheads="1"/>
          </p:cNvSpPr>
          <p:nvPr/>
        </p:nvSpPr>
        <p:spPr bwMode="auto">
          <a:xfrm>
            <a:off x="228600" y="762000"/>
            <a:ext cx="8763000" cy="1143000"/>
          </a:xfrm>
          <a:prstGeom prst="rect">
            <a:avLst/>
          </a:prstGeom>
          <a:gradFill rotWithShape="0">
            <a:gsLst>
              <a:gs pos="0">
                <a:srgbClr val="333399"/>
              </a:gs>
              <a:gs pos="100000">
                <a:srgbClr val="3333FF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39" name="Freeform 1043"/>
          <p:cNvSpPr>
            <a:spLocks/>
          </p:cNvSpPr>
          <p:nvPr/>
        </p:nvSpPr>
        <p:spPr bwMode="auto">
          <a:xfrm>
            <a:off x="4643438" y="4589463"/>
            <a:ext cx="2541587" cy="2171700"/>
          </a:xfrm>
          <a:custGeom>
            <a:avLst/>
            <a:gdLst>
              <a:gd name="T0" fmla="*/ 1510 w 1601"/>
              <a:gd name="T1" fmla="*/ 1321 h 1368"/>
              <a:gd name="T2" fmla="*/ 1024 w 1601"/>
              <a:gd name="T3" fmla="*/ 1306 h 1368"/>
              <a:gd name="T4" fmla="*/ 1012 w 1601"/>
              <a:gd name="T5" fmla="*/ 1259 h 1368"/>
              <a:gd name="T6" fmla="*/ 859 w 1601"/>
              <a:gd name="T7" fmla="*/ 1211 h 1368"/>
              <a:gd name="T8" fmla="*/ 693 w 1601"/>
              <a:gd name="T9" fmla="*/ 1038 h 1368"/>
              <a:gd name="T10" fmla="*/ 655 w 1601"/>
              <a:gd name="T11" fmla="*/ 1007 h 1368"/>
              <a:gd name="T12" fmla="*/ 759 w 1601"/>
              <a:gd name="T13" fmla="*/ 841 h 1368"/>
              <a:gd name="T14" fmla="*/ 711 w 1601"/>
              <a:gd name="T15" fmla="*/ 853 h 1368"/>
              <a:gd name="T16" fmla="*/ 643 w 1601"/>
              <a:gd name="T17" fmla="*/ 787 h 1368"/>
              <a:gd name="T18" fmla="*/ 718 w 1601"/>
              <a:gd name="T19" fmla="*/ 707 h 1368"/>
              <a:gd name="T20" fmla="*/ 731 w 1601"/>
              <a:gd name="T21" fmla="*/ 661 h 1368"/>
              <a:gd name="T22" fmla="*/ 706 w 1601"/>
              <a:gd name="T23" fmla="*/ 614 h 1368"/>
              <a:gd name="T24" fmla="*/ 769 w 1601"/>
              <a:gd name="T25" fmla="*/ 552 h 1368"/>
              <a:gd name="T26" fmla="*/ 718 w 1601"/>
              <a:gd name="T27" fmla="*/ 472 h 1368"/>
              <a:gd name="T28" fmla="*/ 706 w 1601"/>
              <a:gd name="T29" fmla="*/ 425 h 1368"/>
              <a:gd name="T30" fmla="*/ 668 w 1601"/>
              <a:gd name="T31" fmla="*/ 583 h 1368"/>
              <a:gd name="T32" fmla="*/ 735 w 1601"/>
              <a:gd name="T33" fmla="*/ 733 h 1368"/>
              <a:gd name="T34" fmla="*/ 579 w 1601"/>
              <a:gd name="T35" fmla="*/ 517 h 1368"/>
              <a:gd name="T36" fmla="*/ 195 w 1601"/>
              <a:gd name="T37" fmla="*/ 337 h 1368"/>
              <a:gd name="T38" fmla="*/ 267 w 1601"/>
              <a:gd name="T39" fmla="*/ 241 h 1368"/>
              <a:gd name="T40" fmla="*/ 69 w 1601"/>
              <a:gd name="T41" fmla="*/ 173 h 1368"/>
              <a:gd name="T42" fmla="*/ 29 w 1601"/>
              <a:gd name="T43" fmla="*/ 157 h 1368"/>
              <a:gd name="T44" fmla="*/ 4 w 1601"/>
              <a:gd name="T45" fmla="*/ 111 h 1368"/>
              <a:gd name="T46" fmla="*/ 42 w 1601"/>
              <a:gd name="T47" fmla="*/ 95 h 1368"/>
              <a:gd name="T48" fmla="*/ 119 w 1601"/>
              <a:gd name="T49" fmla="*/ 111 h 1368"/>
              <a:gd name="T50" fmla="*/ 170 w 1601"/>
              <a:gd name="T51" fmla="*/ 95 h 1368"/>
              <a:gd name="T52" fmla="*/ 132 w 1601"/>
              <a:gd name="T53" fmla="*/ 64 h 1368"/>
              <a:gd name="T54" fmla="*/ 182 w 1601"/>
              <a:gd name="T55" fmla="*/ 48 h 1368"/>
              <a:gd name="T56" fmla="*/ 279 w 1601"/>
              <a:gd name="T57" fmla="*/ 145 h 1368"/>
              <a:gd name="T58" fmla="*/ 323 w 1601"/>
              <a:gd name="T59" fmla="*/ 0 h 1368"/>
              <a:gd name="T60" fmla="*/ 1139 w 1601"/>
              <a:gd name="T61" fmla="*/ 16 h 1368"/>
              <a:gd name="T62" fmla="*/ 1177 w 1601"/>
              <a:gd name="T63" fmla="*/ 95 h 1368"/>
              <a:gd name="T64" fmla="*/ 1254 w 1601"/>
              <a:gd name="T65" fmla="*/ 189 h 1368"/>
              <a:gd name="T66" fmla="*/ 1280 w 1601"/>
              <a:gd name="T67" fmla="*/ 253 h 1368"/>
              <a:gd name="T68" fmla="*/ 1344 w 1601"/>
              <a:gd name="T69" fmla="*/ 330 h 1368"/>
              <a:gd name="T70" fmla="*/ 1471 w 1601"/>
              <a:gd name="T71" fmla="*/ 552 h 1368"/>
              <a:gd name="T72" fmla="*/ 1535 w 1601"/>
              <a:gd name="T73" fmla="*/ 849 h 1368"/>
              <a:gd name="T74" fmla="*/ 1598 w 1601"/>
              <a:gd name="T75" fmla="*/ 1117 h 1368"/>
              <a:gd name="T76" fmla="*/ 1598 w 1601"/>
              <a:gd name="T77" fmla="*/ 1368 h 13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601" h="1368">
                <a:moveTo>
                  <a:pt x="1510" y="1321"/>
                </a:moveTo>
                <a:cubicBezTo>
                  <a:pt x="1348" y="1316"/>
                  <a:pt x="1186" y="1326"/>
                  <a:pt x="1024" y="1306"/>
                </a:cubicBezTo>
                <a:cubicBezTo>
                  <a:pt x="1012" y="1304"/>
                  <a:pt x="1021" y="1269"/>
                  <a:pt x="1012" y="1259"/>
                </a:cubicBezTo>
                <a:cubicBezTo>
                  <a:pt x="979" y="1226"/>
                  <a:pt x="899" y="1228"/>
                  <a:pt x="859" y="1211"/>
                </a:cubicBezTo>
                <a:cubicBezTo>
                  <a:pt x="819" y="1136"/>
                  <a:pt x="749" y="1095"/>
                  <a:pt x="693" y="1038"/>
                </a:cubicBezTo>
                <a:cubicBezTo>
                  <a:pt x="682" y="1026"/>
                  <a:pt x="669" y="1013"/>
                  <a:pt x="655" y="1007"/>
                </a:cubicBezTo>
                <a:cubicBezTo>
                  <a:pt x="630" y="993"/>
                  <a:pt x="759" y="841"/>
                  <a:pt x="759" y="841"/>
                </a:cubicBezTo>
                <a:cubicBezTo>
                  <a:pt x="800" y="689"/>
                  <a:pt x="651" y="1016"/>
                  <a:pt x="711" y="853"/>
                </a:cubicBezTo>
                <a:cubicBezTo>
                  <a:pt x="722" y="824"/>
                  <a:pt x="620" y="806"/>
                  <a:pt x="643" y="787"/>
                </a:cubicBezTo>
                <a:cubicBezTo>
                  <a:pt x="696" y="744"/>
                  <a:pt x="669" y="770"/>
                  <a:pt x="718" y="707"/>
                </a:cubicBezTo>
                <a:cubicBezTo>
                  <a:pt x="723" y="692"/>
                  <a:pt x="734" y="676"/>
                  <a:pt x="731" y="661"/>
                </a:cubicBezTo>
                <a:cubicBezTo>
                  <a:pt x="728" y="642"/>
                  <a:pt x="706" y="633"/>
                  <a:pt x="706" y="614"/>
                </a:cubicBezTo>
                <a:cubicBezTo>
                  <a:pt x="706" y="567"/>
                  <a:pt x="745" y="562"/>
                  <a:pt x="769" y="552"/>
                </a:cubicBezTo>
                <a:cubicBezTo>
                  <a:pt x="746" y="522"/>
                  <a:pt x="734" y="508"/>
                  <a:pt x="718" y="472"/>
                </a:cubicBezTo>
                <a:cubicBezTo>
                  <a:pt x="713" y="458"/>
                  <a:pt x="716" y="438"/>
                  <a:pt x="706" y="425"/>
                </a:cubicBezTo>
                <a:cubicBezTo>
                  <a:pt x="672" y="384"/>
                  <a:pt x="716" y="590"/>
                  <a:pt x="668" y="583"/>
                </a:cubicBezTo>
                <a:cubicBezTo>
                  <a:pt x="635" y="602"/>
                  <a:pt x="754" y="752"/>
                  <a:pt x="735" y="733"/>
                </a:cubicBezTo>
                <a:cubicBezTo>
                  <a:pt x="720" y="722"/>
                  <a:pt x="669" y="583"/>
                  <a:pt x="579" y="517"/>
                </a:cubicBezTo>
                <a:cubicBezTo>
                  <a:pt x="489" y="451"/>
                  <a:pt x="247" y="383"/>
                  <a:pt x="195" y="337"/>
                </a:cubicBezTo>
                <a:cubicBezTo>
                  <a:pt x="115" y="289"/>
                  <a:pt x="353" y="276"/>
                  <a:pt x="267" y="241"/>
                </a:cubicBezTo>
                <a:cubicBezTo>
                  <a:pt x="187" y="209"/>
                  <a:pt x="189" y="223"/>
                  <a:pt x="69" y="173"/>
                </a:cubicBezTo>
                <a:cubicBezTo>
                  <a:pt x="56" y="168"/>
                  <a:pt x="29" y="157"/>
                  <a:pt x="29" y="157"/>
                </a:cubicBezTo>
                <a:cubicBezTo>
                  <a:pt x="21" y="142"/>
                  <a:pt x="0" y="128"/>
                  <a:pt x="4" y="111"/>
                </a:cubicBezTo>
                <a:cubicBezTo>
                  <a:pt x="7" y="95"/>
                  <a:pt x="29" y="95"/>
                  <a:pt x="42" y="95"/>
                </a:cubicBezTo>
                <a:cubicBezTo>
                  <a:pt x="69" y="95"/>
                  <a:pt x="94" y="105"/>
                  <a:pt x="119" y="111"/>
                </a:cubicBezTo>
                <a:cubicBezTo>
                  <a:pt x="136" y="105"/>
                  <a:pt x="164" y="116"/>
                  <a:pt x="170" y="95"/>
                </a:cubicBezTo>
                <a:cubicBezTo>
                  <a:pt x="174" y="78"/>
                  <a:pt x="128" y="81"/>
                  <a:pt x="132" y="64"/>
                </a:cubicBezTo>
                <a:cubicBezTo>
                  <a:pt x="138" y="43"/>
                  <a:pt x="166" y="54"/>
                  <a:pt x="182" y="48"/>
                </a:cubicBezTo>
                <a:cubicBezTo>
                  <a:pt x="203" y="43"/>
                  <a:pt x="258" y="152"/>
                  <a:pt x="279" y="145"/>
                </a:cubicBezTo>
                <a:cubicBezTo>
                  <a:pt x="304" y="136"/>
                  <a:pt x="323" y="0"/>
                  <a:pt x="323" y="0"/>
                </a:cubicBezTo>
                <a:cubicBezTo>
                  <a:pt x="595" y="5"/>
                  <a:pt x="867" y="0"/>
                  <a:pt x="1139" y="16"/>
                </a:cubicBezTo>
                <a:cubicBezTo>
                  <a:pt x="1167" y="17"/>
                  <a:pt x="1169" y="81"/>
                  <a:pt x="1177" y="95"/>
                </a:cubicBezTo>
                <a:cubicBezTo>
                  <a:pt x="1200" y="130"/>
                  <a:pt x="1254" y="189"/>
                  <a:pt x="1254" y="189"/>
                </a:cubicBezTo>
                <a:cubicBezTo>
                  <a:pt x="1263" y="209"/>
                  <a:pt x="1268" y="233"/>
                  <a:pt x="1280" y="253"/>
                </a:cubicBezTo>
                <a:cubicBezTo>
                  <a:pt x="1298" y="282"/>
                  <a:pt x="1327" y="299"/>
                  <a:pt x="1344" y="330"/>
                </a:cubicBezTo>
                <a:cubicBezTo>
                  <a:pt x="1384" y="406"/>
                  <a:pt x="1431" y="476"/>
                  <a:pt x="1471" y="552"/>
                </a:cubicBezTo>
                <a:cubicBezTo>
                  <a:pt x="1490" y="652"/>
                  <a:pt x="1515" y="749"/>
                  <a:pt x="1535" y="849"/>
                </a:cubicBezTo>
                <a:cubicBezTo>
                  <a:pt x="1552" y="934"/>
                  <a:pt x="1594" y="1029"/>
                  <a:pt x="1598" y="1117"/>
                </a:cubicBezTo>
                <a:cubicBezTo>
                  <a:pt x="1601" y="1200"/>
                  <a:pt x="1598" y="1285"/>
                  <a:pt x="1598" y="136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107540" name="Group 1044"/>
          <p:cNvGrpSpPr>
            <a:grpSpLocks/>
          </p:cNvGrpSpPr>
          <p:nvPr/>
        </p:nvGrpSpPr>
        <p:grpSpPr bwMode="auto">
          <a:xfrm>
            <a:off x="5053013" y="3857625"/>
            <a:ext cx="1125537" cy="1352550"/>
            <a:chOff x="3926" y="3243"/>
            <a:chExt cx="505" cy="492"/>
          </a:xfrm>
        </p:grpSpPr>
        <p:sp>
          <p:nvSpPr>
            <p:cNvPr id="107541" name="Freeform 1045"/>
            <p:cNvSpPr>
              <a:spLocks/>
            </p:cNvSpPr>
            <p:nvPr/>
          </p:nvSpPr>
          <p:spPr bwMode="auto">
            <a:xfrm>
              <a:off x="3926" y="3536"/>
              <a:ext cx="303" cy="199"/>
            </a:xfrm>
            <a:custGeom>
              <a:avLst/>
              <a:gdLst>
                <a:gd name="T0" fmla="*/ 277 w 303"/>
                <a:gd name="T1" fmla="*/ 199 h 199"/>
                <a:gd name="T2" fmla="*/ 214 w 303"/>
                <a:gd name="T3" fmla="*/ 178 h 199"/>
                <a:gd name="T4" fmla="*/ 148 w 303"/>
                <a:gd name="T5" fmla="*/ 166 h 199"/>
                <a:gd name="T6" fmla="*/ 145 w 303"/>
                <a:gd name="T7" fmla="*/ 151 h 199"/>
                <a:gd name="T8" fmla="*/ 100 w 303"/>
                <a:gd name="T9" fmla="*/ 148 h 199"/>
                <a:gd name="T10" fmla="*/ 97 w 303"/>
                <a:gd name="T11" fmla="*/ 133 h 199"/>
                <a:gd name="T12" fmla="*/ 73 w 303"/>
                <a:gd name="T13" fmla="*/ 127 h 199"/>
                <a:gd name="T14" fmla="*/ 16 w 303"/>
                <a:gd name="T15" fmla="*/ 109 h 199"/>
                <a:gd name="T16" fmla="*/ 25 w 303"/>
                <a:gd name="T17" fmla="*/ 7 h 199"/>
                <a:gd name="T18" fmla="*/ 40 w 303"/>
                <a:gd name="T19" fmla="*/ 19 h 199"/>
                <a:gd name="T20" fmla="*/ 97 w 303"/>
                <a:gd name="T21" fmla="*/ 31 h 199"/>
                <a:gd name="T22" fmla="*/ 154 w 303"/>
                <a:gd name="T23" fmla="*/ 43 h 199"/>
                <a:gd name="T24" fmla="*/ 160 w 303"/>
                <a:gd name="T25" fmla="*/ 52 h 199"/>
                <a:gd name="T26" fmla="*/ 214 w 303"/>
                <a:gd name="T27" fmla="*/ 67 h 199"/>
                <a:gd name="T28" fmla="*/ 253 w 303"/>
                <a:gd name="T29" fmla="*/ 88 h 199"/>
                <a:gd name="T30" fmla="*/ 268 w 303"/>
                <a:gd name="T31" fmla="*/ 94 h 199"/>
                <a:gd name="T32" fmla="*/ 277 w 303"/>
                <a:gd name="T33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3" h="199">
                  <a:moveTo>
                    <a:pt x="277" y="199"/>
                  </a:moveTo>
                  <a:cubicBezTo>
                    <a:pt x="255" y="195"/>
                    <a:pt x="232" y="190"/>
                    <a:pt x="214" y="178"/>
                  </a:cubicBezTo>
                  <a:cubicBezTo>
                    <a:pt x="195" y="149"/>
                    <a:pt x="224" y="188"/>
                    <a:pt x="148" y="166"/>
                  </a:cubicBezTo>
                  <a:cubicBezTo>
                    <a:pt x="143" y="165"/>
                    <a:pt x="150" y="153"/>
                    <a:pt x="145" y="151"/>
                  </a:cubicBezTo>
                  <a:cubicBezTo>
                    <a:pt x="131" y="146"/>
                    <a:pt x="115" y="149"/>
                    <a:pt x="100" y="148"/>
                  </a:cubicBezTo>
                  <a:cubicBezTo>
                    <a:pt x="99" y="143"/>
                    <a:pt x="100" y="137"/>
                    <a:pt x="97" y="133"/>
                  </a:cubicBezTo>
                  <a:cubicBezTo>
                    <a:pt x="92" y="126"/>
                    <a:pt x="81" y="129"/>
                    <a:pt x="73" y="127"/>
                  </a:cubicBezTo>
                  <a:cubicBezTo>
                    <a:pt x="30" y="116"/>
                    <a:pt x="66" y="114"/>
                    <a:pt x="16" y="109"/>
                  </a:cubicBezTo>
                  <a:cubicBezTo>
                    <a:pt x="14" y="83"/>
                    <a:pt x="0" y="23"/>
                    <a:pt x="25" y="7"/>
                  </a:cubicBezTo>
                  <a:cubicBezTo>
                    <a:pt x="58" y="18"/>
                    <a:pt x="9" y="0"/>
                    <a:pt x="40" y="19"/>
                  </a:cubicBezTo>
                  <a:cubicBezTo>
                    <a:pt x="55" y="29"/>
                    <a:pt x="81" y="29"/>
                    <a:pt x="97" y="31"/>
                  </a:cubicBezTo>
                  <a:cubicBezTo>
                    <a:pt x="106" y="59"/>
                    <a:pt x="94" y="31"/>
                    <a:pt x="154" y="43"/>
                  </a:cubicBezTo>
                  <a:cubicBezTo>
                    <a:pt x="158" y="44"/>
                    <a:pt x="157" y="50"/>
                    <a:pt x="160" y="52"/>
                  </a:cubicBezTo>
                  <a:cubicBezTo>
                    <a:pt x="174" y="60"/>
                    <a:pt x="199" y="64"/>
                    <a:pt x="214" y="67"/>
                  </a:cubicBezTo>
                  <a:cubicBezTo>
                    <a:pt x="237" y="82"/>
                    <a:pt x="217" y="82"/>
                    <a:pt x="253" y="88"/>
                  </a:cubicBezTo>
                  <a:cubicBezTo>
                    <a:pt x="264" y="104"/>
                    <a:pt x="253" y="94"/>
                    <a:pt x="268" y="94"/>
                  </a:cubicBezTo>
                  <a:cubicBezTo>
                    <a:pt x="303" y="94"/>
                    <a:pt x="277" y="164"/>
                    <a:pt x="277" y="199"/>
                  </a:cubicBezTo>
                  <a:close/>
                </a:path>
              </a:pathLst>
            </a:custGeom>
            <a:solidFill>
              <a:srgbClr val="FCCB4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542" name="Freeform 1046"/>
            <p:cNvSpPr>
              <a:spLocks/>
            </p:cNvSpPr>
            <p:nvPr/>
          </p:nvSpPr>
          <p:spPr bwMode="auto">
            <a:xfrm>
              <a:off x="3963" y="3501"/>
              <a:ext cx="264" cy="138"/>
            </a:xfrm>
            <a:custGeom>
              <a:avLst/>
              <a:gdLst>
                <a:gd name="T0" fmla="*/ 84 w 264"/>
                <a:gd name="T1" fmla="*/ 0 h 138"/>
                <a:gd name="T2" fmla="*/ 39 w 264"/>
                <a:gd name="T3" fmla="*/ 21 h 138"/>
                <a:gd name="T4" fmla="*/ 0 w 264"/>
                <a:gd name="T5" fmla="*/ 45 h 138"/>
                <a:gd name="T6" fmla="*/ 63 w 264"/>
                <a:gd name="T7" fmla="*/ 63 h 138"/>
                <a:gd name="T8" fmla="*/ 114 w 264"/>
                <a:gd name="T9" fmla="*/ 87 h 138"/>
                <a:gd name="T10" fmla="*/ 123 w 264"/>
                <a:gd name="T11" fmla="*/ 90 h 138"/>
                <a:gd name="T12" fmla="*/ 132 w 264"/>
                <a:gd name="T13" fmla="*/ 99 h 138"/>
                <a:gd name="T14" fmla="*/ 150 w 264"/>
                <a:gd name="T15" fmla="*/ 102 h 138"/>
                <a:gd name="T16" fmla="*/ 207 w 264"/>
                <a:gd name="T17" fmla="*/ 120 h 138"/>
                <a:gd name="T18" fmla="*/ 225 w 264"/>
                <a:gd name="T19" fmla="*/ 126 h 138"/>
                <a:gd name="T20" fmla="*/ 243 w 264"/>
                <a:gd name="T21" fmla="*/ 138 h 138"/>
                <a:gd name="T22" fmla="*/ 207 w 264"/>
                <a:gd name="T23" fmla="*/ 48 h 138"/>
                <a:gd name="T24" fmla="*/ 159 w 264"/>
                <a:gd name="T25" fmla="*/ 27 h 138"/>
                <a:gd name="T26" fmla="*/ 84 w 264"/>
                <a:gd name="T27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138">
                  <a:moveTo>
                    <a:pt x="84" y="0"/>
                  </a:moveTo>
                  <a:cubicBezTo>
                    <a:pt x="72" y="8"/>
                    <a:pt x="53" y="16"/>
                    <a:pt x="39" y="21"/>
                  </a:cubicBezTo>
                  <a:cubicBezTo>
                    <a:pt x="30" y="35"/>
                    <a:pt x="17" y="42"/>
                    <a:pt x="0" y="45"/>
                  </a:cubicBezTo>
                  <a:cubicBezTo>
                    <a:pt x="26" y="63"/>
                    <a:pt x="26" y="60"/>
                    <a:pt x="63" y="63"/>
                  </a:cubicBezTo>
                  <a:cubicBezTo>
                    <a:pt x="70" y="84"/>
                    <a:pt x="95" y="84"/>
                    <a:pt x="114" y="87"/>
                  </a:cubicBezTo>
                  <a:cubicBezTo>
                    <a:pt x="117" y="88"/>
                    <a:pt x="120" y="88"/>
                    <a:pt x="123" y="90"/>
                  </a:cubicBezTo>
                  <a:cubicBezTo>
                    <a:pt x="127" y="92"/>
                    <a:pt x="128" y="97"/>
                    <a:pt x="132" y="99"/>
                  </a:cubicBezTo>
                  <a:cubicBezTo>
                    <a:pt x="138" y="101"/>
                    <a:pt x="144" y="101"/>
                    <a:pt x="150" y="102"/>
                  </a:cubicBezTo>
                  <a:cubicBezTo>
                    <a:pt x="169" y="107"/>
                    <a:pt x="188" y="114"/>
                    <a:pt x="207" y="120"/>
                  </a:cubicBezTo>
                  <a:cubicBezTo>
                    <a:pt x="213" y="122"/>
                    <a:pt x="219" y="124"/>
                    <a:pt x="225" y="126"/>
                  </a:cubicBezTo>
                  <a:cubicBezTo>
                    <a:pt x="232" y="128"/>
                    <a:pt x="243" y="138"/>
                    <a:pt x="243" y="138"/>
                  </a:cubicBezTo>
                  <a:cubicBezTo>
                    <a:pt x="222" y="76"/>
                    <a:pt x="264" y="62"/>
                    <a:pt x="207" y="48"/>
                  </a:cubicBezTo>
                  <a:cubicBezTo>
                    <a:pt x="199" y="23"/>
                    <a:pt x="167" y="52"/>
                    <a:pt x="159" y="27"/>
                  </a:cubicBezTo>
                  <a:cubicBezTo>
                    <a:pt x="143" y="32"/>
                    <a:pt x="93" y="18"/>
                    <a:pt x="84" y="0"/>
                  </a:cubicBezTo>
                  <a:close/>
                </a:path>
              </a:pathLst>
            </a:custGeom>
            <a:solidFill>
              <a:srgbClr val="FFFF99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543" name="Freeform 1047"/>
            <p:cNvSpPr>
              <a:spLocks/>
            </p:cNvSpPr>
            <p:nvPr/>
          </p:nvSpPr>
          <p:spPr bwMode="auto">
            <a:xfrm>
              <a:off x="4032" y="3408"/>
              <a:ext cx="303" cy="199"/>
            </a:xfrm>
            <a:custGeom>
              <a:avLst/>
              <a:gdLst>
                <a:gd name="T0" fmla="*/ 277 w 303"/>
                <a:gd name="T1" fmla="*/ 199 h 199"/>
                <a:gd name="T2" fmla="*/ 214 w 303"/>
                <a:gd name="T3" fmla="*/ 178 h 199"/>
                <a:gd name="T4" fmla="*/ 148 w 303"/>
                <a:gd name="T5" fmla="*/ 166 h 199"/>
                <a:gd name="T6" fmla="*/ 145 w 303"/>
                <a:gd name="T7" fmla="*/ 151 h 199"/>
                <a:gd name="T8" fmla="*/ 100 w 303"/>
                <a:gd name="T9" fmla="*/ 148 h 199"/>
                <a:gd name="T10" fmla="*/ 97 w 303"/>
                <a:gd name="T11" fmla="*/ 133 h 199"/>
                <a:gd name="T12" fmla="*/ 73 w 303"/>
                <a:gd name="T13" fmla="*/ 127 h 199"/>
                <a:gd name="T14" fmla="*/ 16 w 303"/>
                <a:gd name="T15" fmla="*/ 109 h 199"/>
                <a:gd name="T16" fmla="*/ 25 w 303"/>
                <a:gd name="T17" fmla="*/ 7 h 199"/>
                <a:gd name="T18" fmla="*/ 40 w 303"/>
                <a:gd name="T19" fmla="*/ 19 h 199"/>
                <a:gd name="T20" fmla="*/ 97 w 303"/>
                <a:gd name="T21" fmla="*/ 31 h 199"/>
                <a:gd name="T22" fmla="*/ 154 w 303"/>
                <a:gd name="T23" fmla="*/ 43 h 199"/>
                <a:gd name="T24" fmla="*/ 160 w 303"/>
                <a:gd name="T25" fmla="*/ 52 h 199"/>
                <a:gd name="T26" fmla="*/ 214 w 303"/>
                <a:gd name="T27" fmla="*/ 67 h 199"/>
                <a:gd name="T28" fmla="*/ 253 w 303"/>
                <a:gd name="T29" fmla="*/ 88 h 199"/>
                <a:gd name="T30" fmla="*/ 268 w 303"/>
                <a:gd name="T31" fmla="*/ 94 h 199"/>
                <a:gd name="T32" fmla="*/ 277 w 303"/>
                <a:gd name="T33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3" h="199">
                  <a:moveTo>
                    <a:pt x="277" y="199"/>
                  </a:moveTo>
                  <a:cubicBezTo>
                    <a:pt x="255" y="195"/>
                    <a:pt x="232" y="190"/>
                    <a:pt x="214" y="178"/>
                  </a:cubicBezTo>
                  <a:cubicBezTo>
                    <a:pt x="195" y="149"/>
                    <a:pt x="224" y="188"/>
                    <a:pt x="148" y="166"/>
                  </a:cubicBezTo>
                  <a:cubicBezTo>
                    <a:pt x="143" y="165"/>
                    <a:pt x="150" y="153"/>
                    <a:pt x="145" y="151"/>
                  </a:cubicBezTo>
                  <a:cubicBezTo>
                    <a:pt x="131" y="146"/>
                    <a:pt x="115" y="149"/>
                    <a:pt x="100" y="148"/>
                  </a:cubicBezTo>
                  <a:cubicBezTo>
                    <a:pt x="99" y="143"/>
                    <a:pt x="100" y="137"/>
                    <a:pt x="97" y="133"/>
                  </a:cubicBezTo>
                  <a:cubicBezTo>
                    <a:pt x="92" y="126"/>
                    <a:pt x="81" y="129"/>
                    <a:pt x="73" y="127"/>
                  </a:cubicBezTo>
                  <a:cubicBezTo>
                    <a:pt x="30" y="116"/>
                    <a:pt x="66" y="114"/>
                    <a:pt x="16" y="109"/>
                  </a:cubicBezTo>
                  <a:cubicBezTo>
                    <a:pt x="14" y="83"/>
                    <a:pt x="0" y="23"/>
                    <a:pt x="25" y="7"/>
                  </a:cubicBezTo>
                  <a:cubicBezTo>
                    <a:pt x="58" y="18"/>
                    <a:pt x="9" y="0"/>
                    <a:pt x="40" y="19"/>
                  </a:cubicBezTo>
                  <a:cubicBezTo>
                    <a:pt x="55" y="29"/>
                    <a:pt x="81" y="29"/>
                    <a:pt x="97" y="31"/>
                  </a:cubicBezTo>
                  <a:cubicBezTo>
                    <a:pt x="106" y="59"/>
                    <a:pt x="94" y="31"/>
                    <a:pt x="154" y="43"/>
                  </a:cubicBezTo>
                  <a:cubicBezTo>
                    <a:pt x="158" y="44"/>
                    <a:pt x="157" y="50"/>
                    <a:pt x="160" y="52"/>
                  </a:cubicBezTo>
                  <a:cubicBezTo>
                    <a:pt x="174" y="60"/>
                    <a:pt x="199" y="64"/>
                    <a:pt x="214" y="67"/>
                  </a:cubicBezTo>
                  <a:cubicBezTo>
                    <a:pt x="237" y="82"/>
                    <a:pt x="217" y="82"/>
                    <a:pt x="253" y="88"/>
                  </a:cubicBezTo>
                  <a:cubicBezTo>
                    <a:pt x="264" y="104"/>
                    <a:pt x="253" y="94"/>
                    <a:pt x="268" y="94"/>
                  </a:cubicBezTo>
                  <a:cubicBezTo>
                    <a:pt x="303" y="94"/>
                    <a:pt x="277" y="164"/>
                    <a:pt x="277" y="199"/>
                  </a:cubicBezTo>
                  <a:close/>
                </a:path>
              </a:pathLst>
            </a:custGeom>
            <a:solidFill>
              <a:srgbClr val="FCCB4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544" name="Freeform 1048"/>
            <p:cNvSpPr>
              <a:spLocks/>
            </p:cNvSpPr>
            <p:nvPr/>
          </p:nvSpPr>
          <p:spPr bwMode="auto">
            <a:xfrm>
              <a:off x="4041" y="3363"/>
              <a:ext cx="255" cy="135"/>
            </a:xfrm>
            <a:custGeom>
              <a:avLst/>
              <a:gdLst>
                <a:gd name="T0" fmla="*/ 102 w 255"/>
                <a:gd name="T1" fmla="*/ 0 h 135"/>
                <a:gd name="T2" fmla="*/ 45 w 255"/>
                <a:gd name="T3" fmla="*/ 24 h 135"/>
                <a:gd name="T4" fmla="*/ 0 w 255"/>
                <a:gd name="T5" fmla="*/ 51 h 135"/>
                <a:gd name="T6" fmla="*/ 105 w 255"/>
                <a:gd name="T7" fmla="*/ 84 h 135"/>
                <a:gd name="T8" fmla="*/ 114 w 255"/>
                <a:gd name="T9" fmla="*/ 87 h 135"/>
                <a:gd name="T10" fmla="*/ 123 w 255"/>
                <a:gd name="T11" fmla="*/ 96 h 135"/>
                <a:gd name="T12" fmla="*/ 141 w 255"/>
                <a:gd name="T13" fmla="*/ 99 h 135"/>
                <a:gd name="T14" fmla="*/ 198 w 255"/>
                <a:gd name="T15" fmla="*/ 117 h 135"/>
                <a:gd name="T16" fmla="*/ 216 w 255"/>
                <a:gd name="T17" fmla="*/ 123 h 135"/>
                <a:gd name="T18" fmla="*/ 234 w 255"/>
                <a:gd name="T19" fmla="*/ 135 h 135"/>
                <a:gd name="T20" fmla="*/ 198 w 255"/>
                <a:gd name="T21" fmla="*/ 45 h 135"/>
                <a:gd name="T22" fmla="*/ 180 w 255"/>
                <a:gd name="T23" fmla="*/ 18 h 135"/>
                <a:gd name="T24" fmla="*/ 102 w 255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5" h="135">
                  <a:moveTo>
                    <a:pt x="102" y="0"/>
                  </a:moveTo>
                  <a:cubicBezTo>
                    <a:pt x="90" y="8"/>
                    <a:pt x="59" y="19"/>
                    <a:pt x="45" y="24"/>
                  </a:cubicBezTo>
                  <a:cubicBezTo>
                    <a:pt x="36" y="38"/>
                    <a:pt x="17" y="48"/>
                    <a:pt x="0" y="51"/>
                  </a:cubicBezTo>
                  <a:cubicBezTo>
                    <a:pt x="10" y="61"/>
                    <a:pt x="88" y="79"/>
                    <a:pt x="105" y="84"/>
                  </a:cubicBezTo>
                  <a:cubicBezTo>
                    <a:pt x="108" y="85"/>
                    <a:pt x="111" y="85"/>
                    <a:pt x="114" y="87"/>
                  </a:cubicBezTo>
                  <a:cubicBezTo>
                    <a:pt x="118" y="89"/>
                    <a:pt x="119" y="94"/>
                    <a:pt x="123" y="96"/>
                  </a:cubicBezTo>
                  <a:cubicBezTo>
                    <a:pt x="129" y="98"/>
                    <a:pt x="135" y="98"/>
                    <a:pt x="141" y="99"/>
                  </a:cubicBezTo>
                  <a:cubicBezTo>
                    <a:pt x="160" y="104"/>
                    <a:pt x="179" y="111"/>
                    <a:pt x="198" y="117"/>
                  </a:cubicBezTo>
                  <a:cubicBezTo>
                    <a:pt x="204" y="119"/>
                    <a:pt x="210" y="121"/>
                    <a:pt x="216" y="123"/>
                  </a:cubicBezTo>
                  <a:cubicBezTo>
                    <a:pt x="223" y="125"/>
                    <a:pt x="234" y="135"/>
                    <a:pt x="234" y="135"/>
                  </a:cubicBezTo>
                  <a:cubicBezTo>
                    <a:pt x="213" y="73"/>
                    <a:pt x="255" y="59"/>
                    <a:pt x="198" y="45"/>
                  </a:cubicBezTo>
                  <a:cubicBezTo>
                    <a:pt x="190" y="20"/>
                    <a:pt x="188" y="43"/>
                    <a:pt x="180" y="18"/>
                  </a:cubicBezTo>
                  <a:cubicBezTo>
                    <a:pt x="164" y="23"/>
                    <a:pt x="111" y="18"/>
                    <a:pt x="102" y="0"/>
                  </a:cubicBezTo>
                  <a:close/>
                </a:path>
              </a:pathLst>
            </a:custGeom>
            <a:solidFill>
              <a:srgbClr val="FFFF99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545" name="Freeform 1049"/>
            <p:cNvSpPr>
              <a:spLocks/>
            </p:cNvSpPr>
            <p:nvPr/>
          </p:nvSpPr>
          <p:spPr bwMode="auto">
            <a:xfrm>
              <a:off x="4128" y="3264"/>
              <a:ext cx="303" cy="199"/>
            </a:xfrm>
            <a:custGeom>
              <a:avLst/>
              <a:gdLst>
                <a:gd name="T0" fmla="*/ 277 w 303"/>
                <a:gd name="T1" fmla="*/ 199 h 199"/>
                <a:gd name="T2" fmla="*/ 214 w 303"/>
                <a:gd name="T3" fmla="*/ 178 h 199"/>
                <a:gd name="T4" fmla="*/ 148 w 303"/>
                <a:gd name="T5" fmla="*/ 166 h 199"/>
                <a:gd name="T6" fmla="*/ 145 w 303"/>
                <a:gd name="T7" fmla="*/ 151 h 199"/>
                <a:gd name="T8" fmla="*/ 100 w 303"/>
                <a:gd name="T9" fmla="*/ 148 h 199"/>
                <a:gd name="T10" fmla="*/ 97 w 303"/>
                <a:gd name="T11" fmla="*/ 133 h 199"/>
                <a:gd name="T12" fmla="*/ 73 w 303"/>
                <a:gd name="T13" fmla="*/ 127 h 199"/>
                <a:gd name="T14" fmla="*/ 16 w 303"/>
                <a:gd name="T15" fmla="*/ 109 h 199"/>
                <a:gd name="T16" fmla="*/ 6 w 303"/>
                <a:gd name="T17" fmla="*/ 99 h 199"/>
                <a:gd name="T18" fmla="*/ 6 w 303"/>
                <a:gd name="T19" fmla="*/ 9 h 199"/>
                <a:gd name="T20" fmla="*/ 40 w 303"/>
                <a:gd name="T21" fmla="*/ 19 h 199"/>
                <a:gd name="T22" fmla="*/ 97 w 303"/>
                <a:gd name="T23" fmla="*/ 31 h 199"/>
                <a:gd name="T24" fmla="*/ 154 w 303"/>
                <a:gd name="T25" fmla="*/ 43 h 199"/>
                <a:gd name="T26" fmla="*/ 160 w 303"/>
                <a:gd name="T27" fmla="*/ 52 h 199"/>
                <a:gd name="T28" fmla="*/ 214 w 303"/>
                <a:gd name="T29" fmla="*/ 67 h 199"/>
                <a:gd name="T30" fmla="*/ 253 w 303"/>
                <a:gd name="T31" fmla="*/ 88 h 199"/>
                <a:gd name="T32" fmla="*/ 268 w 303"/>
                <a:gd name="T33" fmla="*/ 94 h 199"/>
                <a:gd name="T34" fmla="*/ 277 w 303"/>
                <a:gd name="T35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3" h="199">
                  <a:moveTo>
                    <a:pt x="277" y="199"/>
                  </a:moveTo>
                  <a:cubicBezTo>
                    <a:pt x="255" y="195"/>
                    <a:pt x="232" y="190"/>
                    <a:pt x="214" y="178"/>
                  </a:cubicBezTo>
                  <a:cubicBezTo>
                    <a:pt x="195" y="149"/>
                    <a:pt x="224" y="188"/>
                    <a:pt x="148" y="166"/>
                  </a:cubicBezTo>
                  <a:cubicBezTo>
                    <a:pt x="143" y="165"/>
                    <a:pt x="150" y="153"/>
                    <a:pt x="145" y="151"/>
                  </a:cubicBezTo>
                  <a:cubicBezTo>
                    <a:pt x="131" y="146"/>
                    <a:pt x="115" y="149"/>
                    <a:pt x="100" y="148"/>
                  </a:cubicBezTo>
                  <a:cubicBezTo>
                    <a:pt x="99" y="143"/>
                    <a:pt x="100" y="137"/>
                    <a:pt x="97" y="133"/>
                  </a:cubicBezTo>
                  <a:cubicBezTo>
                    <a:pt x="92" y="126"/>
                    <a:pt x="81" y="129"/>
                    <a:pt x="73" y="127"/>
                  </a:cubicBezTo>
                  <a:cubicBezTo>
                    <a:pt x="30" y="116"/>
                    <a:pt x="66" y="114"/>
                    <a:pt x="16" y="109"/>
                  </a:cubicBezTo>
                  <a:cubicBezTo>
                    <a:pt x="6" y="104"/>
                    <a:pt x="4" y="116"/>
                    <a:pt x="6" y="99"/>
                  </a:cubicBezTo>
                  <a:cubicBezTo>
                    <a:pt x="4" y="82"/>
                    <a:pt x="0" y="22"/>
                    <a:pt x="6" y="9"/>
                  </a:cubicBezTo>
                  <a:cubicBezTo>
                    <a:pt x="39" y="20"/>
                    <a:pt x="9" y="0"/>
                    <a:pt x="40" y="19"/>
                  </a:cubicBezTo>
                  <a:cubicBezTo>
                    <a:pt x="55" y="29"/>
                    <a:pt x="81" y="29"/>
                    <a:pt x="97" y="31"/>
                  </a:cubicBezTo>
                  <a:cubicBezTo>
                    <a:pt x="106" y="59"/>
                    <a:pt x="94" y="31"/>
                    <a:pt x="154" y="43"/>
                  </a:cubicBezTo>
                  <a:cubicBezTo>
                    <a:pt x="158" y="44"/>
                    <a:pt x="157" y="50"/>
                    <a:pt x="160" y="52"/>
                  </a:cubicBezTo>
                  <a:cubicBezTo>
                    <a:pt x="174" y="60"/>
                    <a:pt x="199" y="64"/>
                    <a:pt x="214" y="67"/>
                  </a:cubicBezTo>
                  <a:cubicBezTo>
                    <a:pt x="237" y="82"/>
                    <a:pt x="217" y="82"/>
                    <a:pt x="253" y="88"/>
                  </a:cubicBezTo>
                  <a:cubicBezTo>
                    <a:pt x="264" y="104"/>
                    <a:pt x="253" y="94"/>
                    <a:pt x="268" y="94"/>
                  </a:cubicBezTo>
                  <a:cubicBezTo>
                    <a:pt x="303" y="94"/>
                    <a:pt x="277" y="164"/>
                    <a:pt x="277" y="199"/>
                  </a:cubicBezTo>
                  <a:close/>
                </a:path>
              </a:pathLst>
            </a:custGeom>
            <a:solidFill>
              <a:srgbClr val="FCCB4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546" name="Freeform 1050"/>
            <p:cNvSpPr>
              <a:spLocks/>
            </p:cNvSpPr>
            <p:nvPr/>
          </p:nvSpPr>
          <p:spPr bwMode="auto">
            <a:xfrm>
              <a:off x="4137" y="3243"/>
              <a:ext cx="75" cy="59"/>
            </a:xfrm>
            <a:custGeom>
              <a:avLst/>
              <a:gdLst>
                <a:gd name="T0" fmla="*/ 72 w 75"/>
                <a:gd name="T1" fmla="*/ 6 h 59"/>
                <a:gd name="T2" fmla="*/ 69 w 75"/>
                <a:gd name="T3" fmla="*/ 54 h 59"/>
                <a:gd name="T4" fmla="*/ 54 w 75"/>
                <a:gd name="T5" fmla="*/ 51 h 59"/>
                <a:gd name="T6" fmla="*/ 0 w 75"/>
                <a:gd name="T7" fmla="*/ 36 h 59"/>
                <a:gd name="T8" fmla="*/ 51 w 75"/>
                <a:gd name="T9" fmla="*/ 6 h 59"/>
                <a:gd name="T10" fmla="*/ 60 w 75"/>
                <a:gd name="T11" fmla="*/ 0 h 59"/>
                <a:gd name="T12" fmla="*/ 72 w 75"/>
                <a:gd name="T13" fmla="*/ 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59">
                  <a:moveTo>
                    <a:pt x="72" y="6"/>
                  </a:moveTo>
                  <a:cubicBezTo>
                    <a:pt x="71" y="22"/>
                    <a:pt x="75" y="39"/>
                    <a:pt x="69" y="54"/>
                  </a:cubicBezTo>
                  <a:cubicBezTo>
                    <a:pt x="67" y="59"/>
                    <a:pt x="59" y="52"/>
                    <a:pt x="54" y="51"/>
                  </a:cubicBezTo>
                  <a:cubicBezTo>
                    <a:pt x="34" y="47"/>
                    <a:pt x="19" y="39"/>
                    <a:pt x="0" y="36"/>
                  </a:cubicBezTo>
                  <a:cubicBezTo>
                    <a:pt x="11" y="19"/>
                    <a:pt x="32" y="12"/>
                    <a:pt x="51" y="6"/>
                  </a:cubicBezTo>
                  <a:cubicBezTo>
                    <a:pt x="54" y="5"/>
                    <a:pt x="56" y="0"/>
                    <a:pt x="60" y="0"/>
                  </a:cubicBezTo>
                  <a:cubicBezTo>
                    <a:pt x="64" y="0"/>
                    <a:pt x="68" y="4"/>
                    <a:pt x="72" y="6"/>
                  </a:cubicBezTo>
                  <a:close/>
                </a:path>
              </a:pathLst>
            </a:custGeom>
            <a:solidFill>
              <a:srgbClr val="FFFF99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sp>
        <p:nvSpPr>
          <p:cNvPr id="107547" name="Freeform 1051"/>
          <p:cNvSpPr>
            <a:spLocks/>
          </p:cNvSpPr>
          <p:nvPr/>
        </p:nvSpPr>
        <p:spPr bwMode="auto">
          <a:xfrm>
            <a:off x="7881938" y="2290763"/>
            <a:ext cx="1216025" cy="519112"/>
          </a:xfrm>
          <a:custGeom>
            <a:avLst/>
            <a:gdLst>
              <a:gd name="T0" fmla="*/ 534 w 546"/>
              <a:gd name="T1" fmla="*/ 0 h 189"/>
              <a:gd name="T2" fmla="*/ 494 w 546"/>
              <a:gd name="T3" fmla="*/ 12 h 189"/>
              <a:gd name="T4" fmla="*/ 414 w 546"/>
              <a:gd name="T5" fmla="*/ 28 h 189"/>
              <a:gd name="T6" fmla="*/ 284 w 546"/>
              <a:gd name="T7" fmla="*/ 30 h 189"/>
              <a:gd name="T8" fmla="*/ 210 w 546"/>
              <a:gd name="T9" fmla="*/ 32 h 189"/>
              <a:gd name="T10" fmla="*/ 134 w 546"/>
              <a:gd name="T11" fmla="*/ 44 h 189"/>
              <a:gd name="T12" fmla="*/ 64 w 546"/>
              <a:gd name="T13" fmla="*/ 74 h 189"/>
              <a:gd name="T14" fmla="*/ 26 w 546"/>
              <a:gd name="T15" fmla="*/ 100 h 189"/>
              <a:gd name="T16" fmla="*/ 6 w 546"/>
              <a:gd name="T17" fmla="*/ 114 h 189"/>
              <a:gd name="T18" fmla="*/ 36 w 546"/>
              <a:gd name="T19" fmla="*/ 136 h 189"/>
              <a:gd name="T20" fmla="*/ 130 w 546"/>
              <a:gd name="T21" fmla="*/ 138 h 189"/>
              <a:gd name="T22" fmla="*/ 208 w 546"/>
              <a:gd name="T23" fmla="*/ 148 h 189"/>
              <a:gd name="T24" fmla="*/ 420 w 546"/>
              <a:gd name="T25" fmla="*/ 160 h 189"/>
              <a:gd name="T26" fmla="*/ 484 w 546"/>
              <a:gd name="T27" fmla="*/ 172 h 189"/>
              <a:gd name="T28" fmla="*/ 502 w 546"/>
              <a:gd name="T29" fmla="*/ 180 h 189"/>
              <a:gd name="T30" fmla="*/ 508 w 546"/>
              <a:gd name="T31" fmla="*/ 182 h 189"/>
              <a:gd name="T32" fmla="*/ 536 w 546"/>
              <a:gd name="T33" fmla="*/ 180 h 189"/>
              <a:gd name="T34" fmla="*/ 534 w 546"/>
              <a:gd name="T35" fmla="*/ 0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46" h="189">
                <a:moveTo>
                  <a:pt x="534" y="0"/>
                </a:moveTo>
                <a:cubicBezTo>
                  <a:pt x="520" y="3"/>
                  <a:pt x="508" y="9"/>
                  <a:pt x="494" y="12"/>
                </a:cubicBezTo>
                <a:cubicBezTo>
                  <a:pt x="472" y="27"/>
                  <a:pt x="439" y="27"/>
                  <a:pt x="414" y="28"/>
                </a:cubicBezTo>
                <a:cubicBezTo>
                  <a:pt x="371" y="29"/>
                  <a:pt x="327" y="29"/>
                  <a:pt x="284" y="30"/>
                </a:cubicBezTo>
                <a:cubicBezTo>
                  <a:pt x="259" y="30"/>
                  <a:pt x="235" y="31"/>
                  <a:pt x="210" y="32"/>
                </a:cubicBezTo>
                <a:cubicBezTo>
                  <a:pt x="185" y="38"/>
                  <a:pt x="159" y="38"/>
                  <a:pt x="134" y="44"/>
                </a:cubicBezTo>
                <a:cubicBezTo>
                  <a:pt x="110" y="49"/>
                  <a:pt x="87" y="65"/>
                  <a:pt x="64" y="74"/>
                </a:cubicBezTo>
                <a:cubicBezTo>
                  <a:pt x="49" y="80"/>
                  <a:pt x="38" y="91"/>
                  <a:pt x="26" y="100"/>
                </a:cubicBezTo>
                <a:cubicBezTo>
                  <a:pt x="19" y="105"/>
                  <a:pt x="6" y="114"/>
                  <a:pt x="6" y="114"/>
                </a:cubicBezTo>
                <a:cubicBezTo>
                  <a:pt x="0" y="133"/>
                  <a:pt x="23" y="133"/>
                  <a:pt x="36" y="136"/>
                </a:cubicBezTo>
                <a:cubicBezTo>
                  <a:pt x="66" y="144"/>
                  <a:pt x="99" y="137"/>
                  <a:pt x="130" y="138"/>
                </a:cubicBezTo>
                <a:cubicBezTo>
                  <a:pt x="157" y="142"/>
                  <a:pt x="181" y="146"/>
                  <a:pt x="208" y="148"/>
                </a:cubicBezTo>
                <a:cubicBezTo>
                  <a:pt x="278" y="162"/>
                  <a:pt x="349" y="159"/>
                  <a:pt x="420" y="160"/>
                </a:cubicBezTo>
                <a:cubicBezTo>
                  <a:pt x="442" y="163"/>
                  <a:pt x="462" y="168"/>
                  <a:pt x="484" y="172"/>
                </a:cubicBezTo>
                <a:cubicBezTo>
                  <a:pt x="494" y="178"/>
                  <a:pt x="488" y="175"/>
                  <a:pt x="502" y="180"/>
                </a:cubicBezTo>
                <a:cubicBezTo>
                  <a:pt x="504" y="181"/>
                  <a:pt x="508" y="182"/>
                  <a:pt x="508" y="182"/>
                </a:cubicBezTo>
                <a:cubicBezTo>
                  <a:pt x="517" y="181"/>
                  <a:pt x="534" y="189"/>
                  <a:pt x="536" y="180"/>
                </a:cubicBezTo>
                <a:cubicBezTo>
                  <a:pt x="546" y="137"/>
                  <a:pt x="541" y="52"/>
                  <a:pt x="534" y="0"/>
                </a:cubicBezTo>
                <a:close/>
              </a:path>
            </a:pathLst>
          </a:custGeom>
          <a:solidFill>
            <a:srgbClr val="FCCB4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48" name="Freeform 1052"/>
          <p:cNvSpPr>
            <a:spLocks/>
          </p:cNvSpPr>
          <p:nvPr/>
        </p:nvSpPr>
        <p:spPr bwMode="auto">
          <a:xfrm>
            <a:off x="5991225" y="1524000"/>
            <a:ext cx="3121025" cy="1090613"/>
          </a:xfrm>
          <a:custGeom>
            <a:avLst/>
            <a:gdLst>
              <a:gd name="T0" fmla="*/ 1395 w 1402"/>
              <a:gd name="T1" fmla="*/ 223 h 397"/>
              <a:gd name="T2" fmla="*/ 1398 w 1402"/>
              <a:gd name="T3" fmla="*/ 282 h 397"/>
              <a:gd name="T4" fmla="*/ 1368 w 1402"/>
              <a:gd name="T5" fmla="*/ 294 h 397"/>
              <a:gd name="T6" fmla="*/ 1254 w 1402"/>
              <a:gd name="T7" fmla="*/ 319 h 397"/>
              <a:gd name="T8" fmla="*/ 1179 w 1402"/>
              <a:gd name="T9" fmla="*/ 339 h 397"/>
              <a:gd name="T10" fmla="*/ 1170 w 1402"/>
              <a:gd name="T11" fmla="*/ 343 h 397"/>
              <a:gd name="T12" fmla="*/ 1122 w 1402"/>
              <a:gd name="T13" fmla="*/ 339 h 397"/>
              <a:gd name="T14" fmla="*/ 1011 w 1402"/>
              <a:gd name="T15" fmla="*/ 354 h 397"/>
              <a:gd name="T16" fmla="*/ 777 w 1402"/>
              <a:gd name="T17" fmla="*/ 375 h 397"/>
              <a:gd name="T18" fmla="*/ 549 w 1402"/>
              <a:gd name="T19" fmla="*/ 343 h 397"/>
              <a:gd name="T20" fmla="*/ 327 w 1402"/>
              <a:gd name="T21" fmla="*/ 304 h 397"/>
              <a:gd name="T22" fmla="*/ 132 w 1402"/>
              <a:gd name="T23" fmla="*/ 265 h 397"/>
              <a:gd name="T24" fmla="*/ 2 w 1402"/>
              <a:gd name="T25" fmla="*/ 234 h 397"/>
              <a:gd name="T26" fmla="*/ 120 w 1402"/>
              <a:gd name="T27" fmla="*/ 220 h 397"/>
              <a:gd name="T28" fmla="*/ 225 w 1402"/>
              <a:gd name="T29" fmla="*/ 199 h 397"/>
              <a:gd name="T30" fmla="*/ 456 w 1402"/>
              <a:gd name="T31" fmla="*/ 177 h 397"/>
              <a:gd name="T32" fmla="*/ 833 w 1402"/>
              <a:gd name="T33" fmla="*/ 126 h 397"/>
              <a:gd name="T34" fmla="*/ 1194 w 1402"/>
              <a:gd name="T35" fmla="*/ 61 h 397"/>
              <a:gd name="T36" fmla="*/ 1242 w 1402"/>
              <a:gd name="T37" fmla="*/ 42 h 397"/>
              <a:gd name="T38" fmla="*/ 1322 w 1402"/>
              <a:gd name="T39" fmla="*/ 40 h 397"/>
              <a:gd name="T40" fmla="*/ 1333 w 1402"/>
              <a:gd name="T41" fmla="*/ 31 h 397"/>
              <a:gd name="T42" fmla="*/ 1374 w 1402"/>
              <a:gd name="T43" fmla="*/ 31 h 397"/>
              <a:gd name="T44" fmla="*/ 1391 w 1402"/>
              <a:gd name="T45" fmla="*/ 22 h 397"/>
              <a:gd name="T46" fmla="*/ 1400 w 1402"/>
              <a:gd name="T47" fmla="*/ 33 h 397"/>
              <a:gd name="T48" fmla="*/ 1395 w 1402"/>
              <a:gd name="T49" fmla="*/ 223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02" h="397">
                <a:moveTo>
                  <a:pt x="1395" y="223"/>
                </a:moveTo>
                <a:cubicBezTo>
                  <a:pt x="1392" y="264"/>
                  <a:pt x="1402" y="270"/>
                  <a:pt x="1398" y="282"/>
                </a:cubicBezTo>
                <a:cubicBezTo>
                  <a:pt x="1394" y="294"/>
                  <a:pt x="1392" y="288"/>
                  <a:pt x="1368" y="294"/>
                </a:cubicBezTo>
                <a:cubicBezTo>
                  <a:pt x="1344" y="300"/>
                  <a:pt x="1285" y="312"/>
                  <a:pt x="1254" y="319"/>
                </a:cubicBezTo>
                <a:cubicBezTo>
                  <a:pt x="1223" y="326"/>
                  <a:pt x="1193" y="335"/>
                  <a:pt x="1179" y="339"/>
                </a:cubicBezTo>
                <a:cubicBezTo>
                  <a:pt x="1165" y="343"/>
                  <a:pt x="1179" y="343"/>
                  <a:pt x="1170" y="343"/>
                </a:cubicBezTo>
                <a:cubicBezTo>
                  <a:pt x="1161" y="343"/>
                  <a:pt x="1148" y="337"/>
                  <a:pt x="1122" y="339"/>
                </a:cubicBezTo>
                <a:cubicBezTo>
                  <a:pt x="1096" y="341"/>
                  <a:pt x="1068" y="348"/>
                  <a:pt x="1011" y="354"/>
                </a:cubicBezTo>
                <a:cubicBezTo>
                  <a:pt x="930" y="374"/>
                  <a:pt x="859" y="370"/>
                  <a:pt x="777" y="375"/>
                </a:cubicBezTo>
                <a:cubicBezTo>
                  <a:pt x="712" y="397"/>
                  <a:pt x="617" y="350"/>
                  <a:pt x="549" y="343"/>
                </a:cubicBezTo>
                <a:cubicBezTo>
                  <a:pt x="474" y="318"/>
                  <a:pt x="406" y="313"/>
                  <a:pt x="327" y="304"/>
                </a:cubicBezTo>
                <a:cubicBezTo>
                  <a:pt x="266" y="287"/>
                  <a:pt x="185" y="278"/>
                  <a:pt x="132" y="265"/>
                </a:cubicBezTo>
                <a:cubicBezTo>
                  <a:pt x="78" y="253"/>
                  <a:pt x="4" y="241"/>
                  <a:pt x="2" y="234"/>
                </a:cubicBezTo>
                <a:cubicBezTo>
                  <a:pt x="0" y="225"/>
                  <a:pt x="83" y="226"/>
                  <a:pt x="120" y="220"/>
                </a:cubicBezTo>
                <a:cubicBezTo>
                  <a:pt x="157" y="214"/>
                  <a:pt x="169" y="206"/>
                  <a:pt x="225" y="199"/>
                </a:cubicBezTo>
                <a:cubicBezTo>
                  <a:pt x="281" y="192"/>
                  <a:pt x="355" y="189"/>
                  <a:pt x="456" y="177"/>
                </a:cubicBezTo>
                <a:cubicBezTo>
                  <a:pt x="594" y="160"/>
                  <a:pt x="705" y="146"/>
                  <a:pt x="833" y="126"/>
                </a:cubicBezTo>
                <a:cubicBezTo>
                  <a:pt x="938" y="107"/>
                  <a:pt x="1124" y="73"/>
                  <a:pt x="1194" y="61"/>
                </a:cubicBezTo>
                <a:cubicBezTo>
                  <a:pt x="1262" y="47"/>
                  <a:pt x="1221" y="45"/>
                  <a:pt x="1242" y="42"/>
                </a:cubicBezTo>
                <a:cubicBezTo>
                  <a:pt x="1261" y="38"/>
                  <a:pt x="1307" y="42"/>
                  <a:pt x="1322" y="40"/>
                </a:cubicBezTo>
                <a:cubicBezTo>
                  <a:pt x="1337" y="38"/>
                  <a:pt x="1324" y="33"/>
                  <a:pt x="1333" y="31"/>
                </a:cubicBezTo>
                <a:cubicBezTo>
                  <a:pt x="1351" y="26"/>
                  <a:pt x="1364" y="33"/>
                  <a:pt x="1374" y="31"/>
                </a:cubicBezTo>
                <a:cubicBezTo>
                  <a:pt x="1384" y="29"/>
                  <a:pt x="1387" y="22"/>
                  <a:pt x="1391" y="22"/>
                </a:cubicBezTo>
                <a:cubicBezTo>
                  <a:pt x="1395" y="22"/>
                  <a:pt x="1399" y="0"/>
                  <a:pt x="1400" y="33"/>
                </a:cubicBezTo>
                <a:cubicBezTo>
                  <a:pt x="1401" y="66"/>
                  <a:pt x="1398" y="182"/>
                  <a:pt x="1395" y="223"/>
                </a:cubicBezTo>
                <a:close/>
              </a:path>
            </a:pathLst>
          </a:custGeom>
          <a:solidFill>
            <a:srgbClr val="563318"/>
          </a:solid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49" name="Freeform 1053"/>
          <p:cNvSpPr>
            <a:spLocks/>
          </p:cNvSpPr>
          <p:nvPr/>
        </p:nvSpPr>
        <p:spPr bwMode="auto">
          <a:xfrm>
            <a:off x="5524500" y="1528763"/>
            <a:ext cx="3619500" cy="1425575"/>
          </a:xfrm>
          <a:custGeom>
            <a:avLst/>
            <a:gdLst>
              <a:gd name="T0" fmla="*/ 217 w 1625"/>
              <a:gd name="T1" fmla="*/ 227 h 519"/>
              <a:gd name="T2" fmla="*/ 286 w 1625"/>
              <a:gd name="T3" fmla="*/ 239 h 519"/>
              <a:gd name="T4" fmla="*/ 394 w 1625"/>
              <a:gd name="T5" fmla="*/ 260 h 519"/>
              <a:gd name="T6" fmla="*/ 505 w 1625"/>
              <a:gd name="T7" fmla="*/ 284 h 519"/>
              <a:gd name="T8" fmla="*/ 562 w 1625"/>
              <a:gd name="T9" fmla="*/ 299 h 519"/>
              <a:gd name="T10" fmla="*/ 649 w 1625"/>
              <a:gd name="T11" fmla="*/ 302 h 519"/>
              <a:gd name="T12" fmla="*/ 754 w 1625"/>
              <a:gd name="T13" fmla="*/ 326 h 519"/>
              <a:gd name="T14" fmla="*/ 877 w 1625"/>
              <a:gd name="T15" fmla="*/ 350 h 519"/>
              <a:gd name="T16" fmla="*/ 988 w 1625"/>
              <a:gd name="T17" fmla="*/ 353 h 519"/>
              <a:gd name="T18" fmla="*/ 1123 w 1625"/>
              <a:gd name="T19" fmla="*/ 374 h 519"/>
              <a:gd name="T20" fmla="*/ 1294 w 1625"/>
              <a:gd name="T21" fmla="*/ 386 h 519"/>
              <a:gd name="T22" fmla="*/ 1381 w 1625"/>
              <a:gd name="T23" fmla="*/ 389 h 519"/>
              <a:gd name="T24" fmla="*/ 1450 w 1625"/>
              <a:gd name="T25" fmla="*/ 419 h 519"/>
              <a:gd name="T26" fmla="*/ 1525 w 1625"/>
              <a:gd name="T27" fmla="*/ 413 h 519"/>
              <a:gd name="T28" fmla="*/ 1588 w 1625"/>
              <a:gd name="T29" fmla="*/ 437 h 519"/>
              <a:gd name="T30" fmla="*/ 1603 w 1625"/>
              <a:gd name="T31" fmla="*/ 509 h 519"/>
              <a:gd name="T32" fmla="*/ 1456 w 1625"/>
              <a:gd name="T33" fmla="*/ 500 h 519"/>
              <a:gd name="T34" fmla="*/ 1381 w 1625"/>
              <a:gd name="T35" fmla="*/ 494 h 519"/>
              <a:gd name="T36" fmla="*/ 1345 w 1625"/>
              <a:gd name="T37" fmla="*/ 488 h 519"/>
              <a:gd name="T38" fmla="*/ 1264 w 1625"/>
              <a:gd name="T39" fmla="*/ 467 h 519"/>
              <a:gd name="T40" fmla="*/ 1183 w 1625"/>
              <a:gd name="T41" fmla="*/ 458 h 519"/>
              <a:gd name="T42" fmla="*/ 943 w 1625"/>
              <a:gd name="T43" fmla="*/ 440 h 519"/>
              <a:gd name="T44" fmla="*/ 736 w 1625"/>
              <a:gd name="T45" fmla="*/ 419 h 519"/>
              <a:gd name="T46" fmla="*/ 604 w 1625"/>
              <a:gd name="T47" fmla="*/ 371 h 519"/>
              <a:gd name="T48" fmla="*/ 547 w 1625"/>
              <a:gd name="T49" fmla="*/ 383 h 519"/>
              <a:gd name="T50" fmla="*/ 529 w 1625"/>
              <a:gd name="T51" fmla="*/ 356 h 519"/>
              <a:gd name="T52" fmla="*/ 412 w 1625"/>
              <a:gd name="T53" fmla="*/ 341 h 519"/>
              <a:gd name="T54" fmla="*/ 373 w 1625"/>
              <a:gd name="T55" fmla="*/ 317 h 519"/>
              <a:gd name="T56" fmla="*/ 268 w 1625"/>
              <a:gd name="T57" fmla="*/ 308 h 519"/>
              <a:gd name="T58" fmla="*/ 220 w 1625"/>
              <a:gd name="T59" fmla="*/ 299 h 519"/>
              <a:gd name="T60" fmla="*/ 172 w 1625"/>
              <a:gd name="T61" fmla="*/ 302 h 519"/>
              <a:gd name="T62" fmla="*/ 142 w 1625"/>
              <a:gd name="T63" fmla="*/ 287 h 519"/>
              <a:gd name="T64" fmla="*/ 73 w 1625"/>
              <a:gd name="T65" fmla="*/ 275 h 519"/>
              <a:gd name="T66" fmla="*/ 22 w 1625"/>
              <a:gd name="T67" fmla="*/ 266 h 519"/>
              <a:gd name="T68" fmla="*/ 13 w 1625"/>
              <a:gd name="T69" fmla="*/ 239 h 519"/>
              <a:gd name="T70" fmla="*/ 98 w 1625"/>
              <a:gd name="T71" fmla="*/ 213 h 519"/>
              <a:gd name="T72" fmla="*/ 157 w 1625"/>
              <a:gd name="T73" fmla="*/ 194 h 519"/>
              <a:gd name="T74" fmla="*/ 247 w 1625"/>
              <a:gd name="T75" fmla="*/ 197 h 519"/>
              <a:gd name="T76" fmla="*/ 280 w 1625"/>
              <a:gd name="T77" fmla="*/ 182 h 519"/>
              <a:gd name="T78" fmla="*/ 325 w 1625"/>
              <a:gd name="T79" fmla="*/ 179 h 519"/>
              <a:gd name="T80" fmla="*/ 391 w 1625"/>
              <a:gd name="T81" fmla="*/ 167 h 519"/>
              <a:gd name="T82" fmla="*/ 610 w 1625"/>
              <a:gd name="T83" fmla="*/ 146 h 519"/>
              <a:gd name="T84" fmla="*/ 766 w 1625"/>
              <a:gd name="T85" fmla="*/ 128 h 519"/>
              <a:gd name="T86" fmla="*/ 1141 w 1625"/>
              <a:gd name="T87" fmla="*/ 74 h 519"/>
              <a:gd name="T88" fmla="*/ 1495 w 1625"/>
              <a:gd name="T89" fmla="*/ 23 h 519"/>
              <a:gd name="T90" fmla="*/ 1588 w 1625"/>
              <a:gd name="T91" fmla="*/ 5 h 519"/>
              <a:gd name="T92" fmla="*/ 1562 w 1625"/>
              <a:gd name="T93" fmla="*/ 41 h 519"/>
              <a:gd name="T94" fmla="*/ 1596 w 1625"/>
              <a:gd name="T95" fmla="*/ 27 h 519"/>
              <a:gd name="T96" fmla="*/ 1546 w 1625"/>
              <a:gd name="T97" fmla="*/ 35 h 519"/>
              <a:gd name="T98" fmla="*/ 1442 w 1625"/>
              <a:gd name="T99" fmla="*/ 57 h 519"/>
              <a:gd name="T100" fmla="*/ 1242 w 1625"/>
              <a:gd name="T101" fmla="*/ 97 h 519"/>
              <a:gd name="T102" fmla="*/ 994 w 1625"/>
              <a:gd name="T103" fmla="*/ 129 h 519"/>
              <a:gd name="T104" fmla="*/ 826 w 1625"/>
              <a:gd name="T105" fmla="*/ 155 h 519"/>
              <a:gd name="T106" fmla="*/ 640 w 1625"/>
              <a:gd name="T107" fmla="*/ 183 h 519"/>
              <a:gd name="T108" fmla="*/ 398 w 1625"/>
              <a:gd name="T109" fmla="*/ 225 h 519"/>
              <a:gd name="T110" fmla="*/ 326 w 1625"/>
              <a:gd name="T111" fmla="*/ 225 h 519"/>
              <a:gd name="T112" fmla="*/ 217 w 1625"/>
              <a:gd name="T113" fmla="*/ 227 h 5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25" h="519">
                <a:moveTo>
                  <a:pt x="217" y="227"/>
                </a:moveTo>
                <a:cubicBezTo>
                  <a:pt x="202" y="233"/>
                  <a:pt x="257" y="234"/>
                  <a:pt x="286" y="239"/>
                </a:cubicBezTo>
                <a:cubicBezTo>
                  <a:pt x="315" y="244"/>
                  <a:pt x="358" y="253"/>
                  <a:pt x="394" y="260"/>
                </a:cubicBezTo>
                <a:cubicBezTo>
                  <a:pt x="430" y="267"/>
                  <a:pt x="477" y="277"/>
                  <a:pt x="505" y="284"/>
                </a:cubicBezTo>
                <a:cubicBezTo>
                  <a:pt x="533" y="291"/>
                  <a:pt x="538" y="296"/>
                  <a:pt x="562" y="299"/>
                </a:cubicBezTo>
                <a:cubicBezTo>
                  <a:pt x="586" y="302"/>
                  <a:pt x="617" y="297"/>
                  <a:pt x="649" y="302"/>
                </a:cubicBezTo>
                <a:cubicBezTo>
                  <a:pt x="681" y="307"/>
                  <a:pt x="716" y="318"/>
                  <a:pt x="754" y="326"/>
                </a:cubicBezTo>
                <a:cubicBezTo>
                  <a:pt x="792" y="334"/>
                  <a:pt x="838" y="346"/>
                  <a:pt x="877" y="350"/>
                </a:cubicBezTo>
                <a:cubicBezTo>
                  <a:pt x="916" y="354"/>
                  <a:pt x="947" y="349"/>
                  <a:pt x="988" y="353"/>
                </a:cubicBezTo>
                <a:cubicBezTo>
                  <a:pt x="1029" y="357"/>
                  <a:pt x="1072" y="368"/>
                  <a:pt x="1123" y="374"/>
                </a:cubicBezTo>
                <a:cubicBezTo>
                  <a:pt x="1174" y="380"/>
                  <a:pt x="1251" y="383"/>
                  <a:pt x="1294" y="386"/>
                </a:cubicBezTo>
                <a:cubicBezTo>
                  <a:pt x="1337" y="389"/>
                  <a:pt x="1355" y="384"/>
                  <a:pt x="1381" y="389"/>
                </a:cubicBezTo>
                <a:cubicBezTo>
                  <a:pt x="1407" y="394"/>
                  <a:pt x="1426" y="415"/>
                  <a:pt x="1450" y="419"/>
                </a:cubicBezTo>
                <a:cubicBezTo>
                  <a:pt x="1474" y="423"/>
                  <a:pt x="1502" y="410"/>
                  <a:pt x="1525" y="413"/>
                </a:cubicBezTo>
                <a:cubicBezTo>
                  <a:pt x="1548" y="416"/>
                  <a:pt x="1575" y="421"/>
                  <a:pt x="1588" y="437"/>
                </a:cubicBezTo>
                <a:cubicBezTo>
                  <a:pt x="1601" y="453"/>
                  <a:pt x="1625" y="499"/>
                  <a:pt x="1603" y="509"/>
                </a:cubicBezTo>
                <a:cubicBezTo>
                  <a:pt x="1581" y="519"/>
                  <a:pt x="1493" y="503"/>
                  <a:pt x="1456" y="500"/>
                </a:cubicBezTo>
                <a:cubicBezTo>
                  <a:pt x="1419" y="497"/>
                  <a:pt x="1399" y="496"/>
                  <a:pt x="1381" y="494"/>
                </a:cubicBezTo>
                <a:cubicBezTo>
                  <a:pt x="1363" y="492"/>
                  <a:pt x="1364" y="492"/>
                  <a:pt x="1345" y="488"/>
                </a:cubicBezTo>
                <a:cubicBezTo>
                  <a:pt x="1326" y="484"/>
                  <a:pt x="1291" y="472"/>
                  <a:pt x="1264" y="467"/>
                </a:cubicBezTo>
                <a:cubicBezTo>
                  <a:pt x="1183" y="487"/>
                  <a:pt x="1265" y="453"/>
                  <a:pt x="1183" y="458"/>
                </a:cubicBezTo>
                <a:cubicBezTo>
                  <a:pt x="1139" y="474"/>
                  <a:pt x="1017" y="446"/>
                  <a:pt x="943" y="440"/>
                </a:cubicBezTo>
                <a:cubicBezTo>
                  <a:pt x="869" y="434"/>
                  <a:pt x="792" y="430"/>
                  <a:pt x="736" y="419"/>
                </a:cubicBezTo>
                <a:cubicBezTo>
                  <a:pt x="674" y="420"/>
                  <a:pt x="658" y="384"/>
                  <a:pt x="604" y="371"/>
                </a:cubicBezTo>
                <a:cubicBezTo>
                  <a:pt x="573" y="365"/>
                  <a:pt x="559" y="385"/>
                  <a:pt x="547" y="383"/>
                </a:cubicBezTo>
                <a:cubicBezTo>
                  <a:pt x="535" y="381"/>
                  <a:pt x="551" y="363"/>
                  <a:pt x="529" y="356"/>
                </a:cubicBezTo>
                <a:cubicBezTo>
                  <a:pt x="507" y="349"/>
                  <a:pt x="438" y="347"/>
                  <a:pt x="412" y="341"/>
                </a:cubicBezTo>
                <a:cubicBezTo>
                  <a:pt x="348" y="333"/>
                  <a:pt x="388" y="330"/>
                  <a:pt x="373" y="317"/>
                </a:cubicBezTo>
                <a:cubicBezTo>
                  <a:pt x="349" y="311"/>
                  <a:pt x="293" y="311"/>
                  <a:pt x="268" y="308"/>
                </a:cubicBezTo>
                <a:cubicBezTo>
                  <a:pt x="243" y="305"/>
                  <a:pt x="236" y="300"/>
                  <a:pt x="220" y="299"/>
                </a:cubicBezTo>
                <a:cubicBezTo>
                  <a:pt x="204" y="298"/>
                  <a:pt x="185" y="304"/>
                  <a:pt x="172" y="302"/>
                </a:cubicBezTo>
                <a:cubicBezTo>
                  <a:pt x="159" y="300"/>
                  <a:pt x="158" y="291"/>
                  <a:pt x="142" y="287"/>
                </a:cubicBezTo>
                <a:cubicBezTo>
                  <a:pt x="126" y="283"/>
                  <a:pt x="93" y="279"/>
                  <a:pt x="73" y="275"/>
                </a:cubicBezTo>
                <a:cubicBezTo>
                  <a:pt x="53" y="271"/>
                  <a:pt x="32" y="272"/>
                  <a:pt x="22" y="266"/>
                </a:cubicBezTo>
                <a:cubicBezTo>
                  <a:pt x="12" y="260"/>
                  <a:pt x="0" y="248"/>
                  <a:pt x="13" y="239"/>
                </a:cubicBezTo>
                <a:cubicBezTo>
                  <a:pt x="26" y="230"/>
                  <a:pt x="74" y="220"/>
                  <a:pt x="98" y="213"/>
                </a:cubicBezTo>
                <a:cubicBezTo>
                  <a:pt x="122" y="206"/>
                  <a:pt x="132" y="197"/>
                  <a:pt x="157" y="194"/>
                </a:cubicBezTo>
                <a:cubicBezTo>
                  <a:pt x="182" y="191"/>
                  <a:pt x="227" y="199"/>
                  <a:pt x="247" y="197"/>
                </a:cubicBezTo>
                <a:cubicBezTo>
                  <a:pt x="267" y="195"/>
                  <a:pt x="267" y="185"/>
                  <a:pt x="280" y="182"/>
                </a:cubicBezTo>
                <a:cubicBezTo>
                  <a:pt x="307" y="178"/>
                  <a:pt x="307" y="181"/>
                  <a:pt x="325" y="179"/>
                </a:cubicBezTo>
                <a:cubicBezTo>
                  <a:pt x="343" y="177"/>
                  <a:pt x="344" y="172"/>
                  <a:pt x="391" y="167"/>
                </a:cubicBezTo>
                <a:cubicBezTo>
                  <a:pt x="438" y="162"/>
                  <a:pt x="548" y="152"/>
                  <a:pt x="610" y="146"/>
                </a:cubicBezTo>
                <a:cubicBezTo>
                  <a:pt x="672" y="140"/>
                  <a:pt x="678" y="140"/>
                  <a:pt x="766" y="128"/>
                </a:cubicBezTo>
                <a:cubicBezTo>
                  <a:pt x="904" y="111"/>
                  <a:pt x="1013" y="94"/>
                  <a:pt x="1141" y="74"/>
                </a:cubicBezTo>
                <a:cubicBezTo>
                  <a:pt x="1246" y="55"/>
                  <a:pt x="1431" y="31"/>
                  <a:pt x="1495" y="23"/>
                </a:cubicBezTo>
                <a:cubicBezTo>
                  <a:pt x="1569" y="12"/>
                  <a:pt x="1577" y="2"/>
                  <a:pt x="1588" y="5"/>
                </a:cubicBezTo>
                <a:cubicBezTo>
                  <a:pt x="1606" y="0"/>
                  <a:pt x="1563" y="39"/>
                  <a:pt x="1562" y="41"/>
                </a:cubicBezTo>
                <a:cubicBezTo>
                  <a:pt x="1563" y="45"/>
                  <a:pt x="1599" y="28"/>
                  <a:pt x="1596" y="27"/>
                </a:cubicBezTo>
                <a:cubicBezTo>
                  <a:pt x="1593" y="26"/>
                  <a:pt x="1572" y="30"/>
                  <a:pt x="1546" y="35"/>
                </a:cubicBezTo>
                <a:cubicBezTo>
                  <a:pt x="1520" y="40"/>
                  <a:pt x="1493" y="47"/>
                  <a:pt x="1442" y="57"/>
                </a:cubicBezTo>
                <a:cubicBezTo>
                  <a:pt x="1391" y="67"/>
                  <a:pt x="1317" y="85"/>
                  <a:pt x="1242" y="97"/>
                </a:cubicBezTo>
                <a:cubicBezTo>
                  <a:pt x="1167" y="109"/>
                  <a:pt x="1063" y="119"/>
                  <a:pt x="994" y="129"/>
                </a:cubicBezTo>
                <a:cubicBezTo>
                  <a:pt x="925" y="139"/>
                  <a:pt x="885" y="146"/>
                  <a:pt x="826" y="155"/>
                </a:cubicBezTo>
                <a:cubicBezTo>
                  <a:pt x="767" y="164"/>
                  <a:pt x="711" y="171"/>
                  <a:pt x="640" y="183"/>
                </a:cubicBezTo>
                <a:cubicBezTo>
                  <a:pt x="569" y="195"/>
                  <a:pt x="450" y="218"/>
                  <a:pt x="398" y="225"/>
                </a:cubicBezTo>
                <a:cubicBezTo>
                  <a:pt x="346" y="232"/>
                  <a:pt x="356" y="225"/>
                  <a:pt x="326" y="225"/>
                </a:cubicBezTo>
                <a:cubicBezTo>
                  <a:pt x="296" y="225"/>
                  <a:pt x="240" y="227"/>
                  <a:pt x="217" y="227"/>
                </a:cubicBezTo>
                <a:close/>
              </a:path>
            </a:pathLst>
          </a:custGeom>
          <a:solidFill>
            <a:srgbClr val="DCC3B4"/>
          </a:solidFill>
          <a:ln w="31750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>
            <a:outerShdw dist="28398" dir="6993903" algn="ctr" rotWithShape="0">
              <a:srgbClr val="FFC041"/>
            </a:outerShdw>
          </a:effec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50" name="Freeform 1054"/>
          <p:cNvSpPr>
            <a:spLocks/>
          </p:cNvSpPr>
          <p:nvPr/>
        </p:nvSpPr>
        <p:spPr bwMode="auto">
          <a:xfrm>
            <a:off x="5867400" y="2971800"/>
            <a:ext cx="1676400" cy="3789363"/>
          </a:xfrm>
          <a:custGeom>
            <a:avLst/>
            <a:gdLst>
              <a:gd name="T0" fmla="*/ 186 w 411"/>
              <a:gd name="T1" fmla="*/ 183 h 1285"/>
              <a:gd name="T2" fmla="*/ 224 w 411"/>
              <a:gd name="T3" fmla="*/ 915 h 1285"/>
              <a:gd name="T4" fmla="*/ 211 w 411"/>
              <a:gd name="T5" fmla="*/ 1049 h 1285"/>
              <a:gd name="T6" fmla="*/ 257 w 411"/>
              <a:gd name="T7" fmla="*/ 1094 h 1285"/>
              <a:gd name="T8" fmla="*/ 347 w 411"/>
              <a:gd name="T9" fmla="*/ 1194 h 1285"/>
              <a:gd name="T10" fmla="*/ 411 w 411"/>
              <a:gd name="T11" fmla="*/ 1249 h 1285"/>
              <a:gd name="T12" fmla="*/ 402 w 411"/>
              <a:gd name="T13" fmla="*/ 1276 h 1285"/>
              <a:gd name="T14" fmla="*/ 347 w 411"/>
              <a:gd name="T15" fmla="*/ 1240 h 1285"/>
              <a:gd name="T16" fmla="*/ 220 w 411"/>
              <a:gd name="T17" fmla="*/ 1222 h 1285"/>
              <a:gd name="T18" fmla="*/ 138 w 411"/>
              <a:gd name="T19" fmla="*/ 1185 h 1285"/>
              <a:gd name="T20" fmla="*/ 120 w 411"/>
              <a:gd name="T21" fmla="*/ 1158 h 1285"/>
              <a:gd name="T22" fmla="*/ 0 w 411"/>
              <a:gd name="T23" fmla="*/ 1115 h 1285"/>
              <a:gd name="T24" fmla="*/ 8 w 411"/>
              <a:gd name="T25" fmla="*/ 1083 h 1285"/>
              <a:gd name="T26" fmla="*/ 96 w 411"/>
              <a:gd name="T27" fmla="*/ 1027 h 1285"/>
              <a:gd name="T28" fmla="*/ 94 w 411"/>
              <a:gd name="T29" fmla="*/ 947 h 1285"/>
              <a:gd name="T30" fmla="*/ 76 w 411"/>
              <a:gd name="T31" fmla="*/ 807 h 1285"/>
              <a:gd name="T32" fmla="*/ 78 w 411"/>
              <a:gd name="T33" fmla="*/ 631 h 1285"/>
              <a:gd name="T34" fmla="*/ 60 w 411"/>
              <a:gd name="T35" fmla="*/ 325 h 1285"/>
              <a:gd name="T36" fmla="*/ 57 w 411"/>
              <a:gd name="T37" fmla="*/ 140 h 1285"/>
              <a:gd name="T38" fmla="*/ 58 w 411"/>
              <a:gd name="T39" fmla="*/ 21 h 1285"/>
              <a:gd name="T40" fmla="*/ 92 w 411"/>
              <a:gd name="T41" fmla="*/ 13 h 1285"/>
              <a:gd name="T42" fmla="*/ 112 w 411"/>
              <a:gd name="T43" fmla="*/ 17 h 1285"/>
              <a:gd name="T44" fmla="*/ 124 w 411"/>
              <a:gd name="T45" fmla="*/ 23 h 1285"/>
              <a:gd name="T46" fmla="*/ 172 w 411"/>
              <a:gd name="T47" fmla="*/ 41 h 1285"/>
              <a:gd name="T48" fmla="*/ 174 w 411"/>
              <a:gd name="T49" fmla="*/ 57 h 1285"/>
              <a:gd name="T50" fmla="*/ 186 w 411"/>
              <a:gd name="T51" fmla="*/ 183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1" h="1285">
                <a:moveTo>
                  <a:pt x="186" y="183"/>
                </a:moveTo>
                <a:cubicBezTo>
                  <a:pt x="184" y="341"/>
                  <a:pt x="220" y="771"/>
                  <a:pt x="224" y="915"/>
                </a:cubicBezTo>
                <a:cubicBezTo>
                  <a:pt x="228" y="1059"/>
                  <a:pt x="206" y="1019"/>
                  <a:pt x="211" y="1049"/>
                </a:cubicBezTo>
                <a:cubicBezTo>
                  <a:pt x="261" y="1124"/>
                  <a:pt x="193" y="1030"/>
                  <a:pt x="257" y="1094"/>
                </a:cubicBezTo>
                <a:cubicBezTo>
                  <a:pt x="290" y="1127"/>
                  <a:pt x="308" y="1168"/>
                  <a:pt x="347" y="1194"/>
                </a:cubicBezTo>
                <a:cubicBezTo>
                  <a:pt x="362" y="1236"/>
                  <a:pt x="375" y="1225"/>
                  <a:pt x="411" y="1249"/>
                </a:cubicBezTo>
                <a:cubicBezTo>
                  <a:pt x="408" y="1258"/>
                  <a:pt x="410" y="1272"/>
                  <a:pt x="402" y="1276"/>
                </a:cubicBezTo>
                <a:cubicBezTo>
                  <a:pt x="383" y="1285"/>
                  <a:pt x="354" y="1243"/>
                  <a:pt x="347" y="1240"/>
                </a:cubicBezTo>
                <a:cubicBezTo>
                  <a:pt x="336" y="1235"/>
                  <a:pt x="220" y="1222"/>
                  <a:pt x="220" y="1222"/>
                </a:cubicBezTo>
                <a:cubicBezTo>
                  <a:pt x="178" y="1212"/>
                  <a:pt x="176" y="1197"/>
                  <a:pt x="138" y="1185"/>
                </a:cubicBezTo>
                <a:cubicBezTo>
                  <a:pt x="132" y="1176"/>
                  <a:pt x="129" y="1164"/>
                  <a:pt x="120" y="1158"/>
                </a:cubicBezTo>
                <a:cubicBezTo>
                  <a:pt x="113" y="1154"/>
                  <a:pt x="13" y="1119"/>
                  <a:pt x="0" y="1115"/>
                </a:cubicBezTo>
                <a:cubicBezTo>
                  <a:pt x="9" y="1109"/>
                  <a:pt x="0" y="1090"/>
                  <a:pt x="8" y="1083"/>
                </a:cubicBezTo>
                <a:cubicBezTo>
                  <a:pt x="24" y="1069"/>
                  <a:pt x="96" y="1027"/>
                  <a:pt x="96" y="1027"/>
                </a:cubicBezTo>
                <a:cubicBezTo>
                  <a:pt x="112" y="1003"/>
                  <a:pt x="94" y="984"/>
                  <a:pt x="94" y="947"/>
                </a:cubicBezTo>
                <a:cubicBezTo>
                  <a:pt x="91" y="910"/>
                  <a:pt x="79" y="860"/>
                  <a:pt x="76" y="807"/>
                </a:cubicBezTo>
                <a:cubicBezTo>
                  <a:pt x="75" y="754"/>
                  <a:pt x="81" y="711"/>
                  <a:pt x="78" y="631"/>
                </a:cubicBezTo>
                <a:cubicBezTo>
                  <a:pt x="75" y="551"/>
                  <a:pt x="63" y="407"/>
                  <a:pt x="60" y="325"/>
                </a:cubicBezTo>
                <a:cubicBezTo>
                  <a:pt x="57" y="243"/>
                  <a:pt x="57" y="191"/>
                  <a:pt x="57" y="140"/>
                </a:cubicBezTo>
                <a:cubicBezTo>
                  <a:pt x="63" y="94"/>
                  <a:pt x="52" y="42"/>
                  <a:pt x="58" y="21"/>
                </a:cubicBezTo>
                <a:cubicBezTo>
                  <a:pt x="64" y="0"/>
                  <a:pt x="83" y="14"/>
                  <a:pt x="92" y="13"/>
                </a:cubicBezTo>
                <a:cubicBezTo>
                  <a:pt x="101" y="12"/>
                  <a:pt x="107" y="15"/>
                  <a:pt x="112" y="17"/>
                </a:cubicBezTo>
                <a:cubicBezTo>
                  <a:pt x="117" y="19"/>
                  <a:pt x="114" y="19"/>
                  <a:pt x="124" y="23"/>
                </a:cubicBezTo>
                <a:cubicBezTo>
                  <a:pt x="134" y="27"/>
                  <a:pt x="164" y="35"/>
                  <a:pt x="172" y="41"/>
                </a:cubicBezTo>
                <a:cubicBezTo>
                  <a:pt x="180" y="47"/>
                  <a:pt x="172" y="33"/>
                  <a:pt x="174" y="57"/>
                </a:cubicBezTo>
                <a:cubicBezTo>
                  <a:pt x="176" y="81"/>
                  <a:pt x="184" y="157"/>
                  <a:pt x="186" y="183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51" name="Freeform 1055"/>
          <p:cNvSpPr>
            <a:spLocks/>
          </p:cNvSpPr>
          <p:nvPr/>
        </p:nvSpPr>
        <p:spPr bwMode="auto">
          <a:xfrm>
            <a:off x="6562725" y="3190875"/>
            <a:ext cx="760413" cy="3625850"/>
          </a:xfrm>
          <a:custGeom>
            <a:avLst/>
            <a:gdLst>
              <a:gd name="T0" fmla="*/ 133 w 341"/>
              <a:gd name="T1" fmla="*/ 63 h 1320"/>
              <a:gd name="T2" fmla="*/ 280 w 341"/>
              <a:gd name="T3" fmla="*/ 93 h 1320"/>
              <a:gd name="T4" fmla="*/ 322 w 341"/>
              <a:gd name="T5" fmla="*/ 129 h 1320"/>
              <a:gd name="T6" fmla="*/ 340 w 341"/>
              <a:gd name="T7" fmla="*/ 444 h 1320"/>
              <a:gd name="T8" fmla="*/ 316 w 341"/>
              <a:gd name="T9" fmla="*/ 804 h 1320"/>
              <a:gd name="T10" fmla="*/ 313 w 341"/>
              <a:gd name="T11" fmla="*/ 858 h 1320"/>
              <a:gd name="T12" fmla="*/ 325 w 341"/>
              <a:gd name="T13" fmla="*/ 1254 h 1320"/>
              <a:gd name="T14" fmla="*/ 277 w 341"/>
              <a:gd name="T15" fmla="*/ 1299 h 1320"/>
              <a:gd name="T16" fmla="*/ 250 w 341"/>
              <a:gd name="T17" fmla="*/ 1282 h 1320"/>
              <a:gd name="T18" fmla="*/ 195 w 341"/>
              <a:gd name="T19" fmla="*/ 1246 h 1320"/>
              <a:gd name="T20" fmla="*/ 88 w 341"/>
              <a:gd name="T21" fmla="*/ 1134 h 1320"/>
              <a:gd name="T22" fmla="*/ 28 w 341"/>
              <a:gd name="T23" fmla="*/ 1071 h 1320"/>
              <a:gd name="T24" fmla="*/ 19 w 341"/>
              <a:gd name="T25" fmla="*/ 813 h 1320"/>
              <a:gd name="T26" fmla="*/ 7 w 341"/>
              <a:gd name="T27" fmla="*/ 474 h 1320"/>
              <a:gd name="T28" fmla="*/ 16 w 341"/>
              <a:gd name="T29" fmla="*/ 189 h 1320"/>
              <a:gd name="T30" fmla="*/ 16 w 341"/>
              <a:gd name="T31" fmla="*/ 27 h 1320"/>
              <a:gd name="T32" fmla="*/ 34 w 341"/>
              <a:gd name="T33" fmla="*/ 24 h 1320"/>
              <a:gd name="T34" fmla="*/ 133 w 341"/>
              <a:gd name="T35" fmla="*/ 63 h 1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41" h="1320">
                <a:moveTo>
                  <a:pt x="133" y="63"/>
                </a:moveTo>
                <a:cubicBezTo>
                  <a:pt x="167" y="78"/>
                  <a:pt x="248" y="82"/>
                  <a:pt x="280" y="93"/>
                </a:cubicBezTo>
                <a:cubicBezTo>
                  <a:pt x="312" y="104"/>
                  <a:pt x="312" y="71"/>
                  <a:pt x="322" y="129"/>
                </a:cubicBezTo>
                <a:cubicBezTo>
                  <a:pt x="332" y="187"/>
                  <a:pt x="341" y="332"/>
                  <a:pt x="340" y="444"/>
                </a:cubicBezTo>
                <a:cubicBezTo>
                  <a:pt x="339" y="556"/>
                  <a:pt x="320" y="735"/>
                  <a:pt x="316" y="804"/>
                </a:cubicBezTo>
                <a:cubicBezTo>
                  <a:pt x="312" y="873"/>
                  <a:pt x="312" y="783"/>
                  <a:pt x="313" y="858"/>
                </a:cubicBezTo>
                <a:cubicBezTo>
                  <a:pt x="314" y="933"/>
                  <a:pt x="331" y="1181"/>
                  <a:pt x="325" y="1254"/>
                </a:cubicBezTo>
                <a:cubicBezTo>
                  <a:pt x="316" y="1320"/>
                  <a:pt x="289" y="1294"/>
                  <a:pt x="277" y="1299"/>
                </a:cubicBezTo>
                <a:cubicBezTo>
                  <a:pt x="274" y="1308"/>
                  <a:pt x="258" y="1278"/>
                  <a:pt x="250" y="1282"/>
                </a:cubicBezTo>
                <a:cubicBezTo>
                  <a:pt x="231" y="1291"/>
                  <a:pt x="202" y="1249"/>
                  <a:pt x="195" y="1246"/>
                </a:cubicBezTo>
                <a:cubicBezTo>
                  <a:pt x="184" y="1241"/>
                  <a:pt x="88" y="1134"/>
                  <a:pt x="88" y="1134"/>
                </a:cubicBezTo>
                <a:cubicBezTo>
                  <a:pt x="46" y="1124"/>
                  <a:pt x="66" y="1083"/>
                  <a:pt x="28" y="1071"/>
                </a:cubicBezTo>
                <a:cubicBezTo>
                  <a:pt x="22" y="1062"/>
                  <a:pt x="28" y="819"/>
                  <a:pt x="19" y="813"/>
                </a:cubicBezTo>
                <a:cubicBezTo>
                  <a:pt x="0" y="769"/>
                  <a:pt x="22" y="503"/>
                  <a:pt x="7" y="474"/>
                </a:cubicBezTo>
                <a:cubicBezTo>
                  <a:pt x="6" y="370"/>
                  <a:pt x="15" y="263"/>
                  <a:pt x="16" y="189"/>
                </a:cubicBezTo>
                <a:cubicBezTo>
                  <a:pt x="27" y="139"/>
                  <a:pt x="13" y="54"/>
                  <a:pt x="16" y="27"/>
                </a:cubicBezTo>
                <a:cubicBezTo>
                  <a:pt x="19" y="0"/>
                  <a:pt x="15" y="18"/>
                  <a:pt x="34" y="24"/>
                </a:cubicBezTo>
                <a:cubicBezTo>
                  <a:pt x="53" y="30"/>
                  <a:pt x="108" y="58"/>
                  <a:pt x="133" y="63"/>
                </a:cubicBezTo>
                <a:close/>
              </a:path>
            </a:pathLst>
          </a:custGeom>
          <a:solidFill>
            <a:srgbClr val="FFFF99"/>
          </a:solidFill>
          <a:ln w="25400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52" name="Freeform 1056"/>
          <p:cNvSpPr>
            <a:spLocks/>
          </p:cNvSpPr>
          <p:nvPr/>
        </p:nvSpPr>
        <p:spPr bwMode="auto">
          <a:xfrm>
            <a:off x="5883275" y="2935288"/>
            <a:ext cx="365125" cy="3441700"/>
          </a:xfrm>
          <a:custGeom>
            <a:avLst/>
            <a:gdLst>
              <a:gd name="T0" fmla="*/ 269 w 270"/>
              <a:gd name="T1" fmla="*/ 1141 h 1253"/>
              <a:gd name="T2" fmla="*/ 213 w 270"/>
              <a:gd name="T3" fmla="*/ 1169 h 1253"/>
              <a:gd name="T4" fmla="*/ 177 w 270"/>
              <a:gd name="T5" fmla="*/ 1199 h 1253"/>
              <a:gd name="T6" fmla="*/ 133 w 270"/>
              <a:gd name="T7" fmla="*/ 1217 h 1253"/>
              <a:gd name="T8" fmla="*/ 119 w 270"/>
              <a:gd name="T9" fmla="*/ 985 h 1253"/>
              <a:gd name="T10" fmla="*/ 53 w 270"/>
              <a:gd name="T11" fmla="*/ 261 h 1253"/>
              <a:gd name="T12" fmla="*/ 13 w 270"/>
              <a:gd name="T13" fmla="*/ 29 h 1253"/>
              <a:gd name="T14" fmla="*/ 131 w 270"/>
              <a:gd name="T15" fmla="*/ 85 h 1253"/>
              <a:gd name="T16" fmla="*/ 241 w 270"/>
              <a:gd name="T17" fmla="*/ 97 h 1253"/>
              <a:gd name="T18" fmla="*/ 253 w 270"/>
              <a:gd name="T19" fmla="*/ 121 h 1253"/>
              <a:gd name="T20" fmla="*/ 249 w 270"/>
              <a:gd name="T21" fmla="*/ 285 h 1253"/>
              <a:gd name="T22" fmla="*/ 255 w 270"/>
              <a:gd name="T23" fmla="*/ 477 h 1253"/>
              <a:gd name="T24" fmla="*/ 263 w 270"/>
              <a:gd name="T25" fmla="*/ 719 h 1253"/>
              <a:gd name="T26" fmla="*/ 269 w 270"/>
              <a:gd name="T27" fmla="*/ 1141 h 1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70" h="1253">
                <a:moveTo>
                  <a:pt x="269" y="1141"/>
                </a:moveTo>
                <a:cubicBezTo>
                  <a:pt x="231" y="1166"/>
                  <a:pt x="270" y="1150"/>
                  <a:pt x="213" y="1169"/>
                </a:cubicBezTo>
                <a:cubicBezTo>
                  <a:pt x="205" y="1172"/>
                  <a:pt x="177" y="1199"/>
                  <a:pt x="177" y="1199"/>
                </a:cubicBezTo>
                <a:cubicBezTo>
                  <a:pt x="172" y="1196"/>
                  <a:pt x="139" y="1253"/>
                  <a:pt x="133" y="1217"/>
                </a:cubicBezTo>
                <a:cubicBezTo>
                  <a:pt x="123" y="1181"/>
                  <a:pt x="132" y="1144"/>
                  <a:pt x="119" y="985"/>
                </a:cubicBezTo>
                <a:cubicBezTo>
                  <a:pt x="106" y="826"/>
                  <a:pt x="71" y="420"/>
                  <a:pt x="53" y="261"/>
                </a:cubicBezTo>
                <a:cubicBezTo>
                  <a:pt x="35" y="102"/>
                  <a:pt x="0" y="58"/>
                  <a:pt x="13" y="29"/>
                </a:cubicBezTo>
                <a:cubicBezTo>
                  <a:pt x="26" y="0"/>
                  <a:pt x="93" y="74"/>
                  <a:pt x="131" y="85"/>
                </a:cubicBezTo>
                <a:cubicBezTo>
                  <a:pt x="169" y="96"/>
                  <a:pt x="221" y="91"/>
                  <a:pt x="241" y="97"/>
                </a:cubicBezTo>
                <a:cubicBezTo>
                  <a:pt x="261" y="103"/>
                  <a:pt x="252" y="90"/>
                  <a:pt x="253" y="121"/>
                </a:cubicBezTo>
                <a:cubicBezTo>
                  <a:pt x="254" y="152"/>
                  <a:pt x="249" y="226"/>
                  <a:pt x="249" y="285"/>
                </a:cubicBezTo>
                <a:cubicBezTo>
                  <a:pt x="249" y="344"/>
                  <a:pt x="253" y="405"/>
                  <a:pt x="255" y="477"/>
                </a:cubicBezTo>
                <a:cubicBezTo>
                  <a:pt x="257" y="549"/>
                  <a:pt x="261" y="608"/>
                  <a:pt x="263" y="719"/>
                </a:cubicBezTo>
                <a:cubicBezTo>
                  <a:pt x="265" y="830"/>
                  <a:pt x="268" y="1053"/>
                  <a:pt x="269" y="1141"/>
                </a:cubicBezTo>
                <a:close/>
              </a:path>
            </a:pathLst>
          </a:custGeom>
          <a:solidFill>
            <a:srgbClr val="C88500"/>
          </a:solidFill>
          <a:ln w="19050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53" name="Freeform 1057"/>
          <p:cNvSpPr>
            <a:spLocks/>
          </p:cNvSpPr>
          <p:nvPr/>
        </p:nvSpPr>
        <p:spPr bwMode="auto">
          <a:xfrm>
            <a:off x="5537200" y="2122488"/>
            <a:ext cx="3600450" cy="4694237"/>
          </a:xfrm>
          <a:custGeom>
            <a:avLst/>
            <a:gdLst>
              <a:gd name="T0" fmla="*/ 1588 w 1617"/>
              <a:gd name="T1" fmla="*/ 633 h 1709"/>
              <a:gd name="T2" fmla="*/ 1596 w 1617"/>
              <a:gd name="T3" fmla="*/ 1101 h 1709"/>
              <a:gd name="T4" fmla="*/ 1590 w 1617"/>
              <a:gd name="T5" fmla="*/ 1517 h 1709"/>
              <a:gd name="T6" fmla="*/ 1592 w 1617"/>
              <a:gd name="T7" fmla="*/ 1681 h 1709"/>
              <a:gd name="T8" fmla="*/ 1512 w 1617"/>
              <a:gd name="T9" fmla="*/ 1695 h 1709"/>
              <a:gd name="T10" fmla="*/ 1350 w 1617"/>
              <a:gd name="T11" fmla="*/ 1693 h 1709"/>
              <a:gd name="T12" fmla="*/ 1242 w 1617"/>
              <a:gd name="T13" fmla="*/ 1693 h 1709"/>
              <a:gd name="T14" fmla="*/ 964 w 1617"/>
              <a:gd name="T15" fmla="*/ 1695 h 1709"/>
              <a:gd name="T16" fmla="*/ 850 w 1617"/>
              <a:gd name="T17" fmla="*/ 1695 h 1709"/>
              <a:gd name="T18" fmla="*/ 782 w 1617"/>
              <a:gd name="T19" fmla="*/ 1695 h 1709"/>
              <a:gd name="T20" fmla="*/ 750 w 1617"/>
              <a:gd name="T21" fmla="*/ 1645 h 1709"/>
              <a:gd name="T22" fmla="*/ 756 w 1617"/>
              <a:gd name="T23" fmla="*/ 1535 h 1709"/>
              <a:gd name="T24" fmla="*/ 752 w 1617"/>
              <a:gd name="T25" fmla="*/ 1177 h 1709"/>
              <a:gd name="T26" fmla="*/ 748 w 1617"/>
              <a:gd name="T27" fmla="*/ 891 h 1709"/>
              <a:gd name="T28" fmla="*/ 764 w 1617"/>
              <a:gd name="T29" fmla="*/ 719 h 1709"/>
              <a:gd name="T30" fmla="*/ 756 w 1617"/>
              <a:gd name="T31" fmla="*/ 579 h 1709"/>
              <a:gd name="T32" fmla="*/ 760 w 1617"/>
              <a:gd name="T33" fmla="*/ 527 h 1709"/>
              <a:gd name="T34" fmla="*/ 708 w 1617"/>
              <a:gd name="T35" fmla="*/ 507 h 1709"/>
              <a:gd name="T36" fmla="*/ 660 w 1617"/>
              <a:gd name="T37" fmla="*/ 491 h 1709"/>
              <a:gd name="T38" fmla="*/ 572 w 1617"/>
              <a:gd name="T39" fmla="*/ 479 h 1709"/>
              <a:gd name="T40" fmla="*/ 470 w 1617"/>
              <a:gd name="T41" fmla="*/ 439 h 1709"/>
              <a:gd name="T42" fmla="*/ 412 w 1617"/>
              <a:gd name="T43" fmla="*/ 429 h 1709"/>
              <a:gd name="T44" fmla="*/ 396 w 1617"/>
              <a:gd name="T45" fmla="*/ 419 h 1709"/>
              <a:gd name="T46" fmla="*/ 304 w 1617"/>
              <a:gd name="T47" fmla="*/ 415 h 1709"/>
              <a:gd name="T48" fmla="*/ 270 w 1617"/>
              <a:gd name="T49" fmla="*/ 403 h 1709"/>
              <a:gd name="T50" fmla="*/ 266 w 1617"/>
              <a:gd name="T51" fmla="*/ 527 h 1709"/>
              <a:gd name="T52" fmla="*/ 270 w 1617"/>
              <a:gd name="T53" fmla="*/ 703 h 1709"/>
              <a:gd name="T54" fmla="*/ 272 w 1617"/>
              <a:gd name="T55" fmla="*/ 969 h 1709"/>
              <a:gd name="T56" fmla="*/ 276 w 1617"/>
              <a:gd name="T57" fmla="*/ 1173 h 1709"/>
              <a:gd name="T58" fmla="*/ 278 w 1617"/>
              <a:gd name="T59" fmla="*/ 1475 h 1709"/>
              <a:gd name="T60" fmla="*/ 278 w 1617"/>
              <a:gd name="T61" fmla="*/ 1521 h 1709"/>
              <a:gd name="T62" fmla="*/ 244 w 1617"/>
              <a:gd name="T63" fmla="*/ 1499 h 1709"/>
              <a:gd name="T64" fmla="*/ 194 w 1617"/>
              <a:gd name="T65" fmla="*/ 1481 h 1709"/>
              <a:gd name="T66" fmla="*/ 68 w 1617"/>
              <a:gd name="T67" fmla="*/ 1445 h 1709"/>
              <a:gd name="T68" fmla="*/ 44 w 1617"/>
              <a:gd name="T69" fmla="*/ 1445 h 1709"/>
              <a:gd name="T70" fmla="*/ 38 w 1617"/>
              <a:gd name="T71" fmla="*/ 1393 h 1709"/>
              <a:gd name="T72" fmla="*/ 38 w 1617"/>
              <a:gd name="T73" fmla="*/ 1353 h 1709"/>
              <a:gd name="T74" fmla="*/ 54 w 1617"/>
              <a:gd name="T75" fmla="*/ 1341 h 1709"/>
              <a:gd name="T76" fmla="*/ 52 w 1617"/>
              <a:gd name="T77" fmla="*/ 1225 h 1709"/>
              <a:gd name="T78" fmla="*/ 44 w 1617"/>
              <a:gd name="T79" fmla="*/ 1145 h 1709"/>
              <a:gd name="T80" fmla="*/ 36 w 1617"/>
              <a:gd name="T81" fmla="*/ 665 h 1709"/>
              <a:gd name="T82" fmla="*/ 36 w 1617"/>
              <a:gd name="T83" fmla="*/ 435 h 1709"/>
              <a:gd name="T84" fmla="*/ 30 w 1617"/>
              <a:gd name="T85" fmla="*/ 413 h 1709"/>
              <a:gd name="T86" fmla="*/ 28 w 1617"/>
              <a:gd name="T87" fmla="*/ 333 h 1709"/>
              <a:gd name="T88" fmla="*/ 40 w 1617"/>
              <a:gd name="T89" fmla="*/ 299 h 1709"/>
              <a:gd name="T90" fmla="*/ 26 w 1617"/>
              <a:gd name="T91" fmla="*/ 205 h 1709"/>
              <a:gd name="T92" fmla="*/ 6 w 1617"/>
              <a:gd name="T93" fmla="*/ 27 h 1709"/>
              <a:gd name="T94" fmla="*/ 20 w 1617"/>
              <a:gd name="T95" fmla="*/ 43 h 1709"/>
              <a:gd name="T96" fmla="*/ 126 w 1617"/>
              <a:gd name="T97" fmla="*/ 63 h 1709"/>
              <a:gd name="T98" fmla="*/ 132 w 1617"/>
              <a:gd name="T99" fmla="*/ 75 h 1709"/>
              <a:gd name="T100" fmla="*/ 242 w 1617"/>
              <a:gd name="T101" fmla="*/ 83 h 1709"/>
              <a:gd name="T102" fmla="*/ 370 w 1617"/>
              <a:gd name="T103" fmla="*/ 105 h 1709"/>
              <a:gd name="T104" fmla="*/ 532 w 1617"/>
              <a:gd name="T105" fmla="*/ 141 h 1709"/>
              <a:gd name="T106" fmla="*/ 614 w 1617"/>
              <a:gd name="T107" fmla="*/ 153 h 1709"/>
              <a:gd name="T108" fmla="*/ 970 w 1617"/>
              <a:gd name="T109" fmla="*/ 213 h 1709"/>
              <a:gd name="T110" fmla="*/ 1278 w 1617"/>
              <a:gd name="T111" fmla="*/ 239 h 1709"/>
              <a:gd name="T112" fmla="*/ 1412 w 1617"/>
              <a:gd name="T113" fmla="*/ 259 h 1709"/>
              <a:gd name="T114" fmla="*/ 1586 w 1617"/>
              <a:gd name="T115" fmla="*/ 279 h 1709"/>
              <a:gd name="T116" fmla="*/ 1592 w 1617"/>
              <a:gd name="T117" fmla="*/ 427 h 1709"/>
              <a:gd name="T118" fmla="*/ 1588 w 1617"/>
              <a:gd name="T119" fmla="*/ 633 h 1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17" h="1709">
                <a:moveTo>
                  <a:pt x="1588" y="633"/>
                </a:moveTo>
                <a:cubicBezTo>
                  <a:pt x="1586" y="773"/>
                  <a:pt x="1596" y="954"/>
                  <a:pt x="1596" y="1101"/>
                </a:cubicBezTo>
                <a:cubicBezTo>
                  <a:pt x="1596" y="1248"/>
                  <a:pt x="1591" y="1420"/>
                  <a:pt x="1590" y="1517"/>
                </a:cubicBezTo>
                <a:cubicBezTo>
                  <a:pt x="1589" y="1614"/>
                  <a:pt x="1605" y="1651"/>
                  <a:pt x="1592" y="1681"/>
                </a:cubicBezTo>
                <a:cubicBezTo>
                  <a:pt x="1577" y="1709"/>
                  <a:pt x="1552" y="1693"/>
                  <a:pt x="1512" y="1695"/>
                </a:cubicBezTo>
                <a:cubicBezTo>
                  <a:pt x="1472" y="1697"/>
                  <a:pt x="1395" y="1693"/>
                  <a:pt x="1350" y="1693"/>
                </a:cubicBezTo>
                <a:cubicBezTo>
                  <a:pt x="1287" y="1701"/>
                  <a:pt x="1306" y="1693"/>
                  <a:pt x="1242" y="1693"/>
                </a:cubicBezTo>
                <a:cubicBezTo>
                  <a:pt x="1178" y="1693"/>
                  <a:pt x="1029" y="1695"/>
                  <a:pt x="964" y="1695"/>
                </a:cubicBezTo>
                <a:cubicBezTo>
                  <a:pt x="895" y="1696"/>
                  <a:pt x="883" y="1695"/>
                  <a:pt x="850" y="1695"/>
                </a:cubicBezTo>
                <a:cubicBezTo>
                  <a:pt x="820" y="1695"/>
                  <a:pt x="799" y="1703"/>
                  <a:pt x="782" y="1695"/>
                </a:cubicBezTo>
                <a:cubicBezTo>
                  <a:pt x="743" y="1690"/>
                  <a:pt x="754" y="1672"/>
                  <a:pt x="750" y="1645"/>
                </a:cubicBezTo>
                <a:cubicBezTo>
                  <a:pt x="746" y="1618"/>
                  <a:pt x="756" y="1613"/>
                  <a:pt x="756" y="1535"/>
                </a:cubicBezTo>
                <a:cubicBezTo>
                  <a:pt x="756" y="1457"/>
                  <a:pt x="753" y="1284"/>
                  <a:pt x="752" y="1177"/>
                </a:cubicBezTo>
                <a:cubicBezTo>
                  <a:pt x="751" y="1070"/>
                  <a:pt x="746" y="967"/>
                  <a:pt x="748" y="891"/>
                </a:cubicBezTo>
                <a:cubicBezTo>
                  <a:pt x="750" y="734"/>
                  <a:pt x="763" y="771"/>
                  <a:pt x="764" y="719"/>
                </a:cubicBezTo>
                <a:cubicBezTo>
                  <a:pt x="765" y="667"/>
                  <a:pt x="757" y="611"/>
                  <a:pt x="756" y="579"/>
                </a:cubicBezTo>
                <a:cubicBezTo>
                  <a:pt x="753" y="550"/>
                  <a:pt x="768" y="539"/>
                  <a:pt x="760" y="527"/>
                </a:cubicBezTo>
                <a:cubicBezTo>
                  <a:pt x="752" y="515"/>
                  <a:pt x="725" y="513"/>
                  <a:pt x="708" y="507"/>
                </a:cubicBezTo>
                <a:cubicBezTo>
                  <a:pt x="693" y="500"/>
                  <a:pt x="660" y="491"/>
                  <a:pt x="660" y="491"/>
                </a:cubicBezTo>
                <a:cubicBezTo>
                  <a:pt x="639" y="482"/>
                  <a:pt x="605" y="486"/>
                  <a:pt x="572" y="479"/>
                </a:cubicBezTo>
                <a:cubicBezTo>
                  <a:pt x="540" y="470"/>
                  <a:pt x="497" y="447"/>
                  <a:pt x="470" y="439"/>
                </a:cubicBezTo>
                <a:cubicBezTo>
                  <a:pt x="448" y="433"/>
                  <a:pt x="424" y="432"/>
                  <a:pt x="412" y="429"/>
                </a:cubicBezTo>
                <a:cubicBezTo>
                  <a:pt x="400" y="426"/>
                  <a:pt x="414" y="421"/>
                  <a:pt x="396" y="419"/>
                </a:cubicBezTo>
                <a:cubicBezTo>
                  <a:pt x="378" y="417"/>
                  <a:pt x="325" y="418"/>
                  <a:pt x="304" y="415"/>
                </a:cubicBezTo>
                <a:cubicBezTo>
                  <a:pt x="283" y="412"/>
                  <a:pt x="276" y="384"/>
                  <a:pt x="270" y="403"/>
                </a:cubicBezTo>
                <a:cubicBezTo>
                  <a:pt x="264" y="422"/>
                  <a:pt x="266" y="477"/>
                  <a:pt x="266" y="527"/>
                </a:cubicBezTo>
                <a:cubicBezTo>
                  <a:pt x="266" y="577"/>
                  <a:pt x="269" y="629"/>
                  <a:pt x="270" y="703"/>
                </a:cubicBezTo>
                <a:cubicBezTo>
                  <a:pt x="271" y="777"/>
                  <a:pt x="271" y="891"/>
                  <a:pt x="272" y="969"/>
                </a:cubicBezTo>
                <a:cubicBezTo>
                  <a:pt x="273" y="1047"/>
                  <a:pt x="275" y="1089"/>
                  <a:pt x="276" y="1173"/>
                </a:cubicBezTo>
                <a:cubicBezTo>
                  <a:pt x="277" y="1257"/>
                  <a:pt x="278" y="1417"/>
                  <a:pt x="278" y="1475"/>
                </a:cubicBezTo>
                <a:cubicBezTo>
                  <a:pt x="278" y="1533"/>
                  <a:pt x="284" y="1517"/>
                  <a:pt x="278" y="1521"/>
                </a:cubicBezTo>
                <a:cubicBezTo>
                  <a:pt x="272" y="1525"/>
                  <a:pt x="252" y="1507"/>
                  <a:pt x="244" y="1499"/>
                </a:cubicBezTo>
                <a:cubicBezTo>
                  <a:pt x="230" y="1492"/>
                  <a:pt x="227" y="1496"/>
                  <a:pt x="194" y="1481"/>
                </a:cubicBezTo>
                <a:cubicBezTo>
                  <a:pt x="165" y="1472"/>
                  <a:pt x="93" y="1451"/>
                  <a:pt x="68" y="1445"/>
                </a:cubicBezTo>
                <a:cubicBezTo>
                  <a:pt x="43" y="1439"/>
                  <a:pt x="49" y="1454"/>
                  <a:pt x="44" y="1445"/>
                </a:cubicBezTo>
                <a:cubicBezTo>
                  <a:pt x="39" y="1436"/>
                  <a:pt x="39" y="1408"/>
                  <a:pt x="38" y="1393"/>
                </a:cubicBezTo>
                <a:cubicBezTo>
                  <a:pt x="39" y="1384"/>
                  <a:pt x="35" y="1362"/>
                  <a:pt x="38" y="1353"/>
                </a:cubicBezTo>
                <a:cubicBezTo>
                  <a:pt x="41" y="1344"/>
                  <a:pt x="52" y="1362"/>
                  <a:pt x="54" y="1341"/>
                </a:cubicBezTo>
                <a:cubicBezTo>
                  <a:pt x="56" y="1320"/>
                  <a:pt x="54" y="1258"/>
                  <a:pt x="52" y="1225"/>
                </a:cubicBezTo>
                <a:cubicBezTo>
                  <a:pt x="50" y="1192"/>
                  <a:pt x="47" y="1238"/>
                  <a:pt x="44" y="1145"/>
                </a:cubicBezTo>
                <a:cubicBezTo>
                  <a:pt x="41" y="1052"/>
                  <a:pt x="37" y="783"/>
                  <a:pt x="36" y="665"/>
                </a:cubicBezTo>
                <a:cubicBezTo>
                  <a:pt x="35" y="547"/>
                  <a:pt x="37" y="477"/>
                  <a:pt x="36" y="435"/>
                </a:cubicBezTo>
                <a:cubicBezTo>
                  <a:pt x="35" y="393"/>
                  <a:pt x="31" y="430"/>
                  <a:pt x="30" y="413"/>
                </a:cubicBezTo>
                <a:cubicBezTo>
                  <a:pt x="29" y="396"/>
                  <a:pt x="26" y="352"/>
                  <a:pt x="28" y="333"/>
                </a:cubicBezTo>
                <a:cubicBezTo>
                  <a:pt x="30" y="314"/>
                  <a:pt x="40" y="320"/>
                  <a:pt x="40" y="299"/>
                </a:cubicBezTo>
                <a:cubicBezTo>
                  <a:pt x="40" y="278"/>
                  <a:pt x="32" y="250"/>
                  <a:pt x="26" y="205"/>
                </a:cubicBezTo>
                <a:cubicBezTo>
                  <a:pt x="22" y="165"/>
                  <a:pt x="7" y="54"/>
                  <a:pt x="6" y="27"/>
                </a:cubicBezTo>
                <a:cubicBezTo>
                  <a:pt x="5" y="0"/>
                  <a:pt x="0" y="37"/>
                  <a:pt x="20" y="43"/>
                </a:cubicBezTo>
                <a:cubicBezTo>
                  <a:pt x="39" y="50"/>
                  <a:pt x="107" y="58"/>
                  <a:pt x="126" y="63"/>
                </a:cubicBezTo>
                <a:cubicBezTo>
                  <a:pt x="145" y="68"/>
                  <a:pt x="113" y="72"/>
                  <a:pt x="132" y="75"/>
                </a:cubicBezTo>
                <a:cubicBezTo>
                  <a:pt x="161" y="82"/>
                  <a:pt x="202" y="78"/>
                  <a:pt x="242" y="83"/>
                </a:cubicBezTo>
                <a:cubicBezTo>
                  <a:pt x="282" y="88"/>
                  <a:pt x="322" y="95"/>
                  <a:pt x="370" y="105"/>
                </a:cubicBezTo>
                <a:cubicBezTo>
                  <a:pt x="408" y="124"/>
                  <a:pt x="491" y="130"/>
                  <a:pt x="532" y="141"/>
                </a:cubicBezTo>
                <a:cubicBezTo>
                  <a:pt x="563" y="148"/>
                  <a:pt x="518" y="143"/>
                  <a:pt x="614" y="153"/>
                </a:cubicBezTo>
                <a:cubicBezTo>
                  <a:pt x="687" y="165"/>
                  <a:pt x="859" y="199"/>
                  <a:pt x="970" y="213"/>
                </a:cubicBezTo>
                <a:cubicBezTo>
                  <a:pt x="1081" y="227"/>
                  <a:pt x="1212" y="234"/>
                  <a:pt x="1278" y="239"/>
                </a:cubicBezTo>
                <a:cubicBezTo>
                  <a:pt x="1352" y="247"/>
                  <a:pt x="1386" y="253"/>
                  <a:pt x="1412" y="259"/>
                </a:cubicBezTo>
                <a:cubicBezTo>
                  <a:pt x="1420" y="264"/>
                  <a:pt x="1558" y="283"/>
                  <a:pt x="1586" y="279"/>
                </a:cubicBezTo>
                <a:cubicBezTo>
                  <a:pt x="1617" y="306"/>
                  <a:pt x="1592" y="368"/>
                  <a:pt x="1592" y="427"/>
                </a:cubicBezTo>
                <a:cubicBezTo>
                  <a:pt x="1592" y="486"/>
                  <a:pt x="1589" y="590"/>
                  <a:pt x="1588" y="633"/>
                </a:cubicBezTo>
                <a:close/>
              </a:path>
            </a:pathLst>
          </a:custGeom>
          <a:solidFill>
            <a:srgbClr val="808080"/>
          </a:solidFill>
          <a:ln w="19050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54" name="Freeform 1058"/>
          <p:cNvSpPr>
            <a:spLocks/>
          </p:cNvSpPr>
          <p:nvPr/>
        </p:nvSpPr>
        <p:spPr bwMode="auto">
          <a:xfrm>
            <a:off x="8031163" y="2520950"/>
            <a:ext cx="395287" cy="922338"/>
          </a:xfrm>
          <a:custGeom>
            <a:avLst/>
            <a:gdLst>
              <a:gd name="T0" fmla="*/ 177 w 178"/>
              <a:gd name="T1" fmla="*/ 14 h 336"/>
              <a:gd name="T2" fmla="*/ 145 w 178"/>
              <a:gd name="T3" fmla="*/ 38 h 336"/>
              <a:gd name="T4" fmla="*/ 127 w 178"/>
              <a:gd name="T5" fmla="*/ 48 h 336"/>
              <a:gd name="T6" fmla="*/ 121 w 178"/>
              <a:gd name="T7" fmla="*/ 52 h 336"/>
              <a:gd name="T8" fmla="*/ 93 w 178"/>
              <a:gd name="T9" fmla="*/ 72 h 336"/>
              <a:gd name="T10" fmla="*/ 81 w 178"/>
              <a:gd name="T11" fmla="*/ 80 h 336"/>
              <a:gd name="T12" fmla="*/ 79 w 178"/>
              <a:gd name="T13" fmla="*/ 86 h 336"/>
              <a:gd name="T14" fmla="*/ 67 w 178"/>
              <a:gd name="T15" fmla="*/ 90 h 336"/>
              <a:gd name="T16" fmla="*/ 49 w 178"/>
              <a:gd name="T17" fmla="*/ 106 h 336"/>
              <a:gd name="T18" fmla="*/ 47 w 178"/>
              <a:gd name="T19" fmla="*/ 210 h 336"/>
              <a:gd name="T20" fmla="*/ 41 w 178"/>
              <a:gd name="T21" fmla="*/ 198 h 336"/>
              <a:gd name="T22" fmla="*/ 31 w 178"/>
              <a:gd name="T23" fmla="*/ 222 h 336"/>
              <a:gd name="T24" fmla="*/ 35 w 178"/>
              <a:gd name="T25" fmla="*/ 250 h 336"/>
              <a:gd name="T26" fmla="*/ 23 w 178"/>
              <a:gd name="T27" fmla="*/ 274 h 336"/>
              <a:gd name="T28" fmla="*/ 21 w 178"/>
              <a:gd name="T29" fmla="*/ 312 h 336"/>
              <a:gd name="T30" fmla="*/ 13 w 178"/>
              <a:gd name="T31" fmla="*/ 336 h 336"/>
              <a:gd name="T32" fmla="*/ 7 w 178"/>
              <a:gd name="T33" fmla="*/ 318 h 336"/>
              <a:gd name="T34" fmla="*/ 1 w 178"/>
              <a:gd name="T35" fmla="*/ 276 h 336"/>
              <a:gd name="T36" fmla="*/ 3 w 178"/>
              <a:gd name="T37" fmla="*/ 212 h 336"/>
              <a:gd name="T38" fmla="*/ 11 w 178"/>
              <a:gd name="T39" fmla="*/ 200 h 336"/>
              <a:gd name="T40" fmla="*/ 17 w 178"/>
              <a:gd name="T41" fmla="*/ 176 h 336"/>
              <a:gd name="T42" fmla="*/ 49 w 178"/>
              <a:gd name="T43" fmla="*/ 92 h 336"/>
              <a:gd name="T44" fmla="*/ 55 w 178"/>
              <a:gd name="T45" fmla="*/ 80 h 336"/>
              <a:gd name="T46" fmla="*/ 79 w 178"/>
              <a:gd name="T47" fmla="*/ 68 h 336"/>
              <a:gd name="T48" fmla="*/ 109 w 178"/>
              <a:gd name="T49" fmla="*/ 42 h 336"/>
              <a:gd name="T50" fmla="*/ 121 w 178"/>
              <a:gd name="T51" fmla="*/ 34 h 336"/>
              <a:gd name="T52" fmla="*/ 133 w 178"/>
              <a:gd name="T53" fmla="*/ 26 h 336"/>
              <a:gd name="T54" fmla="*/ 145 w 178"/>
              <a:gd name="T55" fmla="*/ 8 h 336"/>
              <a:gd name="T56" fmla="*/ 157 w 178"/>
              <a:gd name="T57" fmla="*/ 0 h 336"/>
              <a:gd name="T58" fmla="*/ 171 w 178"/>
              <a:gd name="T59" fmla="*/ 6 h 336"/>
              <a:gd name="T60" fmla="*/ 177 w 178"/>
              <a:gd name="T61" fmla="*/ 18 h 336"/>
              <a:gd name="T62" fmla="*/ 177 w 178"/>
              <a:gd name="T63" fmla="*/ 14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78" h="336">
                <a:moveTo>
                  <a:pt x="177" y="14"/>
                </a:moveTo>
                <a:cubicBezTo>
                  <a:pt x="163" y="19"/>
                  <a:pt x="162" y="32"/>
                  <a:pt x="145" y="38"/>
                </a:cubicBezTo>
                <a:cubicBezTo>
                  <a:pt x="134" y="42"/>
                  <a:pt x="141" y="39"/>
                  <a:pt x="127" y="48"/>
                </a:cubicBezTo>
                <a:cubicBezTo>
                  <a:pt x="125" y="49"/>
                  <a:pt x="121" y="52"/>
                  <a:pt x="121" y="52"/>
                </a:cubicBezTo>
                <a:cubicBezTo>
                  <a:pt x="114" y="63"/>
                  <a:pt x="103" y="66"/>
                  <a:pt x="93" y="72"/>
                </a:cubicBezTo>
                <a:cubicBezTo>
                  <a:pt x="89" y="74"/>
                  <a:pt x="81" y="80"/>
                  <a:pt x="81" y="80"/>
                </a:cubicBezTo>
                <a:cubicBezTo>
                  <a:pt x="80" y="82"/>
                  <a:pt x="81" y="85"/>
                  <a:pt x="79" y="86"/>
                </a:cubicBezTo>
                <a:cubicBezTo>
                  <a:pt x="76" y="88"/>
                  <a:pt x="67" y="90"/>
                  <a:pt x="67" y="90"/>
                </a:cubicBezTo>
                <a:cubicBezTo>
                  <a:pt x="65" y="97"/>
                  <a:pt x="56" y="104"/>
                  <a:pt x="49" y="106"/>
                </a:cubicBezTo>
                <a:cubicBezTo>
                  <a:pt x="56" y="132"/>
                  <a:pt x="48" y="187"/>
                  <a:pt x="47" y="210"/>
                </a:cubicBezTo>
                <a:cubicBezTo>
                  <a:pt x="45" y="206"/>
                  <a:pt x="44" y="195"/>
                  <a:pt x="41" y="198"/>
                </a:cubicBezTo>
                <a:cubicBezTo>
                  <a:pt x="40" y="199"/>
                  <a:pt x="32" y="219"/>
                  <a:pt x="31" y="222"/>
                </a:cubicBezTo>
                <a:cubicBezTo>
                  <a:pt x="32" y="231"/>
                  <a:pt x="37" y="241"/>
                  <a:pt x="35" y="250"/>
                </a:cubicBezTo>
                <a:cubicBezTo>
                  <a:pt x="34" y="258"/>
                  <a:pt x="26" y="266"/>
                  <a:pt x="23" y="274"/>
                </a:cubicBezTo>
                <a:cubicBezTo>
                  <a:pt x="22" y="287"/>
                  <a:pt x="23" y="299"/>
                  <a:pt x="21" y="312"/>
                </a:cubicBezTo>
                <a:cubicBezTo>
                  <a:pt x="20" y="320"/>
                  <a:pt x="13" y="336"/>
                  <a:pt x="13" y="336"/>
                </a:cubicBezTo>
                <a:cubicBezTo>
                  <a:pt x="11" y="330"/>
                  <a:pt x="7" y="318"/>
                  <a:pt x="7" y="318"/>
                </a:cubicBezTo>
                <a:cubicBezTo>
                  <a:pt x="6" y="303"/>
                  <a:pt x="6" y="290"/>
                  <a:pt x="1" y="276"/>
                </a:cubicBezTo>
                <a:cubicBezTo>
                  <a:pt x="2" y="255"/>
                  <a:pt x="0" y="233"/>
                  <a:pt x="3" y="212"/>
                </a:cubicBezTo>
                <a:cubicBezTo>
                  <a:pt x="4" y="207"/>
                  <a:pt x="11" y="200"/>
                  <a:pt x="11" y="200"/>
                </a:cubicBezTo>
                <a:cubicBezTo>
                  <a:pt x="13" y="192"/>
                  <a:pt x="14" y="184"/>
                  <a:pt x="17" y="176"/>
                </a:cubicBezTo>
                <a:cubicBezTo>
                  <a:pt x="21" y="145"/>
                  <a:pt x="13" y="104"/>
                  <a:pt x="49" y="92"/>
                </a:cubicBezTo>
                <a:cubicBezTo>
                  <a:pt x="51" y="88"/>
                  <a:pt x="52" y="83"/>
                  <a:pt x="55" y="80"/>
                </a:cubicBezTo>
                <a:cubicBezTo>
                  <a:pt x="60" y="73"/>
                  <a:pt x="72" y="73"/>
                  <a:pt x="79" y="68"/>
                </a:cubicBezTo>
                <a:cubicBezTo>
                  <a:pt x="87" y="56"/>
                  <a:pt x="94" y="47"/>
                  <a:pt x="109" y="42"/>
                </a:cubicBezTo>
                <a:cubicBezTo>
                  <a:pt x="117" y="30"/>
                  <a:pt x="108" y="40"/>
                  <a:pt x="121" y="34"/>
                </a:cubicBezTo>
                <a:cubicBezTo>
                  <a:pt x="125" y="32"/>
                  <a:pt x="133" y="26"/>
                  <a:pt x="133" y="26"/>
                </a:cubicBezTo>
                <a:cubicBezTo>
                  <a:pt x="136" y="21"/>
                  <a:pt x="141" y="12"/>
                  <a:pt x="145" y="8"/>
                </a:cubicBezTo>
                <a:cubicBezTo>
                  <a:pt x="148" y="5"/>
                  <a:pt x="157" y="0"/>
                  <a:pt x="157" y="0"/>
                </a:cubicBezTo>
                <a:cubicBezTo>
                  <a:pt x="162" y="1"/>
                  <a:pt x="168" y="2"/>
                  <a:pt x="171" y="6"/>
                </a:cubicBezTo>
                <a:cubicBezTo>
                  <a:pt x="174" y="10"/>
                  <a:pt x="171" y="15"/>
                  <a:pt x="177" y="18"/>
                </a:cubicBezTo>
                <a:cubicBezTo>
                  <a:pt x="178" y="19"/>
                  <a:pt x="177" y="15"/>
                  <a:pt x="177" y="14"/>
                </a:cubicBezTo>
                <a:close/>
              </a:path>
            </a:pathLst>
          </a:custGeom>
          <a:solidFill>
            <a:srgbClr val="00000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55" name="Freeform 1059"/>
          <p:cNvSpPr>
            <a:spLocks/>
          </p:cNvSpPr>
          <p:nvPr/>
        </p:nvSpPr>
        <p:spPr bwMode="auto">
          <a:xfrm>
            <a:off x="6572250" y="3389313"/>
            <a:ext cx="676275" cy="3706812"/>
          </a:xfrm>
          <a:custGeom>
            <a:avLst/>
            <a:gdLst>
              <a:gd name="T0" fmla="*/ 14 w 304"/>
              <a:gd name="T1" fmla="*/ 63 h 1350"/>
              <a:gd name="T2" fmla="*/ 41 w 304"/>
              <a:gd name="T3" fmla="*/ 114 h 1350"/>
              <a:gd name="T4" fmla="*/ 80 w 304"/>
              <a:gd name="T5" fmla="*/ 108 h 1350"/>
              <a:gd name="T6" fmla="*/ 116 w 304"/>
              <a:gd name="T7" fmla="*/ 345 h 1350"/>
              <a:gd name="T8" fmla="*/ 104 w 304"/>
              <a:gd name="T9" fmla="*/ 525 h 1350"/>
              <a:gd name="T10" fmla="*/ 104 w 304"/>
              <a:gd name="T11" fmla="*/ 237 h 1350"/>
              <a:gd name="T12" fmla="*/ 92 w 304"/>
              <a:gd name="T13" fmla="*/ 147 h 1350"/>
              <a:gd name="T14" fmla="*/ 116 w 304"/>
              <a:gd name="T15" fmla="*/ 144 h 1350"/>
              <a:gd name="T16" fmla="*/ 125 w 304"/>
              <a:gd name="T17" fmla="*/ 150 h 1350"/>
              <a:gd name="T18" fmla="*/ 131 w 304"/>
              <a:gd name="T19" fmla="*/ 150 h 1350"/>
              <a:gd name="T20" fmla="*/ 140 w 304"/>
              <a:gd name="T21" fmla="*/ 141 h 1350"/>
              <a:gd name="T22" fmla="*/ 152 w 304"/>
              <a:gd name="T23" fmla="*/ 156 h 1350"/>
              <a:gd name="T24" fmla="*/ 182 w 304"/>
              <a:gd name="T25" fmla="*/ 210 h 1350"/>
              <a:gd name="T26" fmla="*/ 203 w 304"/>
              <a:gd name="T27" fmla="*/ 180 h 1350"/>
              <a:gd name="T28" fmla="*/ 218 w 304"/>
              <a:gd name="T29" fmla="*/ 183 h 1350"/>
              <a:gd name="T30" fmla="*/ 230 w 304"/>
              <a:gd name="T31" fmla="*/ 171 h 1350"/>
              <a:gd name="T32" fmla="*/ 230 w 304"/>
              <a:gd name="T33" fmla="*/ 342 h 1350"/>
              <a:gd name="T34" fmla="*/ 209 w 304"/>
              <a:gd name="T35" fmla="*/ 396 h 1350"/>
              <a:gd name="T36" fmla="*/ 185 w 304"/>
              <a:gd name="T37" fmla="*/ 360 h 1350"/>
              <a:gd name="T38" fmla="*/ 176 w 304"/>
              <a:gd name="T39" fmla="*/ 378 h 1350"/>
              <a:gd name="T40" fmla="*/ 170 w 304"/>
              <a:gd name="T41" fmla="*/ 381 h 1350"/>
              <a:gd name="T42" fmla="*/ 158 w 304"/>
              <a:gd name="T43" fmla="*/ 381 h 1350"/>
              <a:gd name="T44" fmla="*/ 152 w 304"/>
              <a:gd name="T45" fmla="*/ 381 h 1350"/>
              <a:gd name="T46" fmla="*/ 158 w 304"/>
              <a:gd name="T47" fmla="*/ 561 h 1350"/>
              <a:gd name="T48" fmla="*/ 152 w 304"/>
              <a:gd name="T49" fmla="*/ 612 h 1350"/>
              <a:gd name="T50" fmla="*/ 176 w 304"/>
              <a:gd name="T51" fmla="*/ 633 h 1350"/>
              <a:gd name="T52" fmla="*/ 164 w 304"/>
              <a:gd name="T53" fmla="*/ 537 h 1350"/>
              <a:gd name="T54" fmla="*/ 179 w 304"/>
              <a:gd name="T55" fmla="*/ 435 h 1350"/>
              <a:gd name="T56" fmla="*/ 197 w 304"/>
              <a:gd name="T57" fmla="*/ 624 h 1350"/>
              <a:gd name="T58" fmla="*/ 218 w 304"/>
              <a:gd name="T59" fmla="*/ 636 h 1350"/>
              <a:gd name="T60" fmla="*/ 221 w 304"/>
              <a:gd name="T61" fmla="*/ 1056 h 1350"/>
              <a:gd name="T62" fmla="*/ 230 w 304"/>
              <a:gd name="T63" fmla="*/ 1083 h 1350"/>
              <a:gd name="T64" fmla="*/ 248 w 304"/>
              <a:gd name="T65" fmla="*/ 444 h 1350"/>
              <a:gd name="T66" fmla="*/ 254 w 304"/>
              <a:gd name="T67" fmla="*/ 579 h 1350"/>
              <a:gd name="T68" fmla="*/ 266 w 304"/>
              <a:gd name="T69" fmla="*/ 708 h 1350"/>
              <a:gd name="T70" fmla="*/ 275 w 304"/>
              <a:gd name="T71" fmla="*/ 864 h 1350"/>
              <a:gd name="T72" fmla="*/ 293 w 304"/>
              <a:gd name="T73" fmla="*/ 840 h 1350"/>
              <a:gd name="T74" fmla="*/ 299 w 304"/>
              <a:gd name="T75" fmla="*/ 141 h 1350"/>
              <a:gd name="T76" fmla="*/ 269 w 304"/>
              <a:gd name="T77" fmla="*/ 51 h 1350"/>
              <a:gd name="T78" fmla="*/ 182 w 304"/>
              <a:gd name="T79" fmla="*/ 36 h 1350"/>
              <a:gd name="T80" fmla="*/ 80 w 304"/>
              <a:gd name="T81" fmla="*/ 21 h 1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04" h="1350">
                <a:moveTo>
                  <a:pt x="17" y="0"/>
                </a:moveTo>
                <a:cubicBezTo>
                  <a:pt x="16" y="18"/>
                  <a:pt x="19" y="45"/>
                  <a:pt x="14" y="63"/>
                </a:cubicBezTo>
                <a:cubicBezTo>
                  <a:pt x="35" y="70"/>
                  <a:pt x="10" y="64"/>
                  <a:pt x="23" y="84"/>
                </a:cubicBezTo>
                <a:cubicBezTo>
                  <a:pt x="31" y="133"/>
                  <a:pt x="33" y="65"/>
                  <a:pt x="41" y="114"/>
                </a:cubicBezTo>
                <a:cubicBezTo>
                  <a:pt x="60" y="85"/>
                  <a:pt x="31" y="142"/>
                  <a:pt x="59" y="114"/>
                </a:cubicBezTo>
                <a:cubicBezTo>
                  <a:pt x="71" y="126"/>
                  <a:pt x="75" y="123"/>
                  <a:pt x="80" y="108"/>
                </a:cubicBezTo>
                <a:cubicBezTo>
                  <a:pt x="108" y="192"/>
                  <a:pt x="0" y="401"/>
                  <a:pt x="95" y="369"/>
                </a:cubicBezTo>
                <a:cubicBezTo>
                  <a:pt x="102" y="355"/>
                  <a:pt x="108" y="357"/>
                  <a:pt x="116" y="345"/>
                </a:cubicBezTo>
                <a:cubicBezTo>
                  <a:pt x="113" y="355"/>
                  <a:pt x="107" y="375"/>
                  <a:pt x="107" y="375"/>
                </a:cubicBezTo>
                <a:cubicBezTo>
                  <a:pt x="106" y="425"/>
                  <a:pt x="104" y="575"/>
                  <a:pt x="104" y="525"/>
                </a:cubicBezTo>
                <a:cubicBezTo>
                  <a:pt x="104" y="468"/>
                  <a:pt x="107" y="411"/>
                  <a:pt x="107" y="354"/>
                </a:cubicBezTo>
                <a:cubicBezTo>
                  <a:pt x="107" y="315"/>
                  <a:pt x="105" y="276"/>
                  <a:pt x="104" y="237"/>
                </a:cubicBezTo>
                <a:cubicBezTo>
                  <a:pt x="102" y="181"/>
                  <a:pt x="111" y="198"/>
                  <a:pt x="95" y="174"/>
                </a:cubicBezTo>
                <a:cubicBezTo>
                  <a:pt x="103" y="162"/>
                  <a:pt x="100" y="159"/>
                  <a:pt x="92" y="147"/>
                </a:cubicBezTo>
                <a:cubicBezTo>
                  <a:pt x="98" y="128"/>
                  <a:pt x="96" y="149"/>
                  <a:pt x="113" y="132"/>
                </a:cubicBezTo>
                <a:cubicBezTo>
                  <a:pt x="114" y="136"/>
                  <a:pt x="112" y="144"/>
                  <a:pt x="116" y="144"/>
                </a:cubicBezTo>
                <a:cubicBezTo>
                  <a:pt x="120" y="144"/>
                  <a:pt x="116" y="130"/>
                  <a:pt x="119" y="132"/>
                </a:cubicBezTo>
                <a:cubicBezTo>
                  <a:pt x="124" y="136"/>
                  <a:pt x="125" y="150"/>
                  <a:pt x="125" y="150"/>
                </a:cubicBezTo>
                <a:cubicBezTo>
                  <a:pt x="126" y="147"/>
                  <a:pt x="125" y="141"/>
                  <a:pt x="128" y="141"/>
                </a:cubicBezTo>
                <a:cubicBezTo>
                  <a:pt x="131" y="141"/>
                  <a:pt x="129" y="152"/>
                  <a:pt x="131" y="150"/>
                </a:cubicBezTo>
                <a:cubicBezTo>
                  <a:pt x="135" y="146"/>
                  <a:pt x="137" y="132"/>
                  <a:pt x="137" y="132"/>
                </a:cubicBezTo>
                <a:cubicBezTo>
                  <a:pt x="138" y="135"/>
                  <a:pt x="137" y="141"/>
                  <a:pt x="140" y="141"/>
                </a:cubicBezTo>
                <a:cubicBezTo>
                  <a:pt x="144" y="141"/>
                  <a:pt x="144" y="129"/>
                  <a:pt x="146" y="132"/>
                </a:cubicBezTo>
                <a:cubicBezTo>
                  <a:pt x="151" y="138"/>
                  <a:pt x="152" y="156"/>
                  <a:pt x="152" y="156"/>
                </a:cubicBezTo>
                <a:cubicBezTo>
                  <a:pt x="160" y="133"/>
                  <a:pt x="160" y="169"/>
                  <a:pt x="161" y="174"/>
                </a:cubicBezTo>
                <a:cubicBezTo>
                  <a:pt x="188" y="165"/>
                  <a:pt x="159" y="195"/>
                  <a:pt x="182" y="210"/>
                </a:cubicBezTo>
                <a:cubicBezTo>
                  <a:pt x="173" y="237"/>
                  <a:pt x="169" y="183"/>
                  <a:pt x="188" y="177"/>
                </a:cubicBezTo>
                <a:cubicBezTo>
                  <a:pt x="205" y="183"/>
                  <a:pt x="197" y="198"/>
                  <a:pt x="203" y="180"/>
                </a:cubicBezTo>
                <a:cubicBezTo>
                  <a:pt x="210" y="201"/>
                  <a:pt x="202" y="183"/>
                  <a:pt x="209" y="180"/>
                </a:cubicBezTo>
                <a:cubicBezTo>
                  <a:pt x="212" y="179"/>
                  <a:pt x="215" y="182"/>
                  <a:pt x="218" y="183"/>
                </a:cubicBezTo>
                <a:cubicBezTo>
                  <a:pt x="221" y="182"/>
                  <a:pt x="225" y="182"/>
                  <a:pt x="227" y="180"/>
                </a:cubicBezTo>
                <a:cubicBezTo>
                  <a:pt x="229" y="178"/>
                  <a:pt x="229" y="168"/>
                  <a:pt x="230" y="171"/>
                </a:cubicBezTo>
                <a:cubicBezTo>
                  <a:pt x="235" y="192"/>
                  <a:pt x="232" y="208"/>
                  <a:pt x="239" y="228"/>
                </a:cubicBezTo>
                <a:cubicBezTo>
                  <a:pt x="238" y="259"/>
                  <a:pt x="241" y="310"/>
                  <a:pt x="230" y="342"/>
                </a:cubicBezTo>
                <a:cubicBezTo>
                  <a:pt x="229" y="362"/>
                  <a:pt x="232" y="434"/>
                  <a:pt x="221" y="402"/>
                </a:cubicBezTo>
                <a:cubicBezTo>
                  <a:pt x="217" y="366"/>
                  <a:pt x="215" y="377"/>
                  <a:pt x="209" y="396"/>
                </a:cubicBezTo>
                <a:cubicBezTo>
                  <a:pt x="201" y="384"/>
                  <a:pt x="196" y="385"/>
                  <a:pt x="191" y="399"/>
                </a:cubicBezTo>
                <a:cubicBezTo>
                  <a:pt x="190" y="391"/>
                  <a:pt x="187" y="368"/>
                  <a:pt x="185" y="360"/>
                </a:cubicBezTo>
                <a:cubicBezTo>
                  <a:pt x="183" y="352"/>
                  <a:pt x="179" y="336"/>
                  <a:pt x="179" y="336"/>
                </a:cubicBezTo>
                <a:cubicBezTo>
                  <a:pt x="178" y="350"/>
                  <a:pt x="177" y="364"/>
                  <a:pt x="176" y="378"/>
                </a:cubicBezTo>
                <a:cubicBezTo>
                  <a:pt x="175" y="383"/>
                  <a:pt x="178" y="391"/>
                  <a:pt x="173" y="393"/>
                </a:cubicBezTo>
                <a:cubicBezTo>
                  <a:pt x="169" y="395"/>
                  <a:pt x="171" y="385"/>
                  <a:pt x="170" y="381"/>
                </a:cubicBezTo>
                <a:cubicBezTo>
                  <a:pt x="168" y="387"/>
                  <a:pt x="166" y="405"/>
                  <a:pt x="164" y="399"/>
                </a:cubicBezTo>
                <a:cubicBezTo>
                  <a:pt x="162" y="393"/>
                  <a:pt x="158" y="381"/>
                  <a:pt x="158" y="381"/>
                </a:cubicBezTo>
                <a:cubicBezTo>
                  <a:pt x="157" y="384"/>
                  <a:pt x="158" y="390"/>
                  <a:pt x="155" y="390"/>
                </a:cubicBezTo>
                <a:cubicBezTo>
                  <a:pt x="152" y="390"/>
                  <a:pt x="152" y="384"/>
                  <a:pt x="152" y="381"/>
                </a:cubicBezTo>
                <a:cubicBezTo>
                  <a:pt x="150" y="370"/>
                  <a:pt x="150" y="359"/>
                  <a:pt x="149" y="348"/>
                </a:cubicBezTo>
                <a:cubicBezTo>
                  <a:pt x="109" y="408"/>
                  <a:pt x="85" y="609"/>
                  <a:pt x="158" y="561"/>
                </a:cubicBezTo>
                <a:cubicBezTo>
                  <a:pt x="161" y="577"/>
                  <a:pt x="159" y="582"/>
                  <a:pt x="155" y="597"/>
                </a:cubicBezTo>
                <a:cubicBezTo>
                  <a:pt x="154" y="602"/>
                  <a:pt x="148" y="608"/>
                  <a:pt x="152" y="612"/>
                </a:cubicBezTo>
                <a:cubicBezTo>
                  <a:pt x="155" y="615"/>
                  <a:pt x="160" y="608"/>
                  <a:pt x="164" y="606"/>
                </a:cubicBezTo>
                <a:cubicBezTo>
                  <a:pt x="169" y="616"/>
                  <a:pt x="168" y="657"/>
                  <a:pt x="176" y="633"/>
                </a:cubicBezTo>
                <a:cubicBezTo>
                  <a:pt x="175" y="613"/>
                  <a:pt x="175" y="593"/>
                  <a:pt x="173" y="573"/>
                </a:cubicBezTo>
                <a:cubicBezTo>
                  <a:pt x="172" y="561"/>
                  <a:pt x="164" y="537"/>
                  <a:pt x="164" y="537"/>
                </a:cubicBezTo>
                <a:cubicBezTo>
                  <a:pt x="163" y="518"/>
                  <a:pt x="133" y="384"/>
                  <a:pt x="173" y="444"/>
                </a:cubicBezTo>
                <a:cubicBezTo>
                  <a:pt x="175" y="441"/>
                  <a:pt x="176" y="434"/>
                  <a:pt x="179" y="435"/>
                </a:cubicBezTo>
                <a:cubicBezTo>
                  <a:pt x="185" y="436"/>
                  <a:pt x="192" y="480"/>
                  <a:pt x="194" y="486"/>
                </a:cubicBezTo>
                <a:cubicBezTo>
                  <a:pt x="200" y="531"/>
                  <a:pt x="212" y="580"/>
                  <a:pt x="197" y="624"/>
                </a:cubicBezTo>
                <a:cubicBezTo>
                  <a:pt x="215" y="678"/>
                  <a:pt x="166" y="493"/>
                  <a:pt x="224" y="474"/>
                </a:cubicBezTo>
                <a:cubicBezTo>
                  <a:pt x="238" y="516"/>
                  <a:pt x="229" y="602"/>
                  <a:pt x="218" y="636"/>
                </a:cubicBezTo>
                <a:cubicBezTo>
                  <a:pt x="220" y="768"/>
                  <a:pt x="216" y="903"/>
                  <a:pt x="227" y="1035"/>
                </a:cubicBezTo>
                <a:cubicBezTo>
                  <a:pt x="225" y="1042"/>
                  <a:pt x="220" y="1049"/>
                  <a:pt x="221" y="1056"/>
                </a:cubicBezTo>
                <a:cubicBezTo>
                  <a:pt x="222" y="1062"/>
                  <a:pt x="225" y="1068"/>
                  <a:pt x="227" y="1074"/>
                </a:cubicBezTo>
                <a:cubicBezTo>
                  <a:pt x="228" y="1077"/>
                  <a:pt x="230" y="1083"/>
                  <a:pt x="230" y="1083"/>
                </a:cubicBezTo>
                <a:cubicBezTo>
                  <a:pt x="254" y="1350"/>
                  <a:pt x="242" y="642"/>
                  <a:pt x="245" y="525"/>
                </a:cubicBezTo>
                <a:cubicBezTo>
                  <a:pt x="246" y="498"/>
                  <a:pt x="247" y="471"/>
                  <a:pt x="248" y="444"/>
                </a:cubicBezTo>
                <a:cubicBezTo>
                  <a:pt x="249" y="471"/>
                  <a:pt x="250" y="498"/>
                  <a:pt x="251" y="525"/>
                </a:cubicBezTo>
                <a:cubicBezTo>
                  <a:pt x="252" y="543"/>
                  <a:pt x="252" y="561"/>
                  <a:pt x="254" y="579"/>
                </a:cubicBezTo>
                <a:cubicBezTo>
                  <a:pt x="255" y="585"/>
                  <a:pt x="260" y="597"/>
                  <a:pt x="260" y="597"/>
                </a:cubicBezTo>
                <a:cubicBezTo>
                  <a:pt x="257" y="632"/>
                  <a:pt x="246" y="678"/>
                  <a:pt x="266" y="708"/>
                </a:cubicBezTo>
                <a:cubicBezTo>
                  <a:pt x="267" y="754"/>
                  <a:pt x="266" y="800"/>
                  <a:pt x="269" y="846"/>
                </a:cubicBezTo>
                <a:cubicBezTo>
                  <a:pt x="269" y="852"/>
                  <a:pt x="275" y="864"/>
                  <a:pt x="275" y="864"/>
                </a:cubicBezTo>
                <a:cubicBezTo>
                  <a:pt x="277" y="911"/>
                  <a:pt x="283" y="936"/>
                  <a:pt x="290" y="978"/>
                </a:cubicBezTo>
                <a:cubicBezTo>
                  <a:pt x="304" y="923"/>
                  <a:pt x="296" y="948"/>
                  <a:pt x="293" y="840"/>
                </a:cubicBezTo>
                <a:cubicBezTo>
                  <a:pt x="291" y="650"/>
                  <a:pt x="290" y="465"/>
                  <a:pt x="296" y="276"/>
                </a:cubicBezTo>
                <a:cubicBezTo>
                  <a:pt x="294" y="231"/>
                  <a:pt x="284" y="185"/>
                  <a:pt x="299" y="141"/>
                </a:cubicBezTo>
                <a:cubicBezTo>
                  <a:pt x="297" y="108"/>
                  <a:pt x="297" y="89"/>
                  <a:pt x="287" y="60"/>
                </a:cubicBezTo>
                <a:cubicBezTo>
                  <a:pt x="285" y="54"/>
                  <a:pt x="275" y="55"/>
                  <a:pt x="269" y="51"/>
                </a:cubicBezTo>
                <a:cubicBezTo>
                  <a:pt x="259" y="22"/>
                  <a:pt x="271" y="48"/>
                  <a:pt x="206" y="45"/>
                </a:cubicBezTo>
                <a:cubicBezTo>
                  <a:pt x="197" y="45"/>
                  <a:pt x="190" y="38"/>
                  <a:pt x="182" y="36"/>
                </a:cubicBezTo>
                <a:cubicBezTo>
                  <a:pt x="176" y="34"/>
                  <a:pt x="164" y="30"/>
                  <a:pt x="164" y="30"/>
                </a:cubicBezTo>
                <a:cubicBezTo>
                  <a:pt x="133" y="34"/>
                  <a:pt x="110" y="25"/>
                  <a:pt x="80" y="21"/>
                </a:cubicBezTo>
                <a:cubicBezTo>
                  <a:pt x="71" y="12"/>
                  <a:pt x="32" y="0"/>
                  <a:pt x="17" y="0"/>
                </a:cubicBezTo>
                <a:close/>
              </a:path>
            </a:pathLst>
          </a:custGeom>
          <a:solidFill>
            <a:srgbClr val="333333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56" name="Freeform 1060"/>
          <p:cNvSpPr>
            <a:spLocks/>
          </p:cNvSpPr>
          <p:nvPr/>
        </p:nvSpPr>
        <p:spPr bwMode="auto">
          <a:xfrm>
            <a:off x="6772275" y="3438525"/>
            <a:ext cx="69850" cy="855663"/>
          </a:xfrm>
          <a:custGeom>
            <a:avLst/>
            <a:gdLst>
              <a:gd name="T0" fmla="*/ 15 w 31"/>
              <a:gd name="T1" fmla="*/ 0 h 312"/>
              <a:gd name="T2" fmla="*/ 6 w 31"/>
              <a:gd name="T3" fmla="*/ 108 h 312"/>
              <a:gd name="T4" fmla="*/ 15 w 31"/>
              <a:gd name="T5" fmla="*/ 135 h 312"/>
              <a:gd name="T6" fmla="*/ 21 w 31"/>
              <a:gd name="T7" fmla="*/ 312 h 312"/>
              <a:gd name="T8" fmla="*/ 3 w 31"/>
              <a:gd name="T9" fmla="*/ 117 h 312"/>
              <a:gd name="T10" fmla="*/ 6 w 31"/>
              <a:gd name="T11" fmla="*/ 90 h 312"/>
              <a:gd name="T12" fmla="*/ 15 w 31"/>
              <a:gd name="T13" fmla="*/ 0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312">
                <a:moveTo>
                  <a:pt x="15" y="0"/>
                </a:moveTo>
                <a:cubicBezTo>
                  <a:pt x="13" y="46"/>
                  <a:pt x="15" y="70"/>
                  <a:pt x="6" y="108"/>
                </a:cubicBezTo>
                <a:cubicBezTo>
                  <a:pt x="24" y="120"/>
                  <a:pt x="30" y="112"/>
                  <a:pt x="15" y="135"/>
                </a:cubicBezTo>
                <a:cubicBezTo>
                  <a:pt x="17" y="238"/>
                  <a:pt x="27" y="286"/>
                  <a:pt x="21" y="312"/>
                </a:cubicBezTo>
                <a:cubicBezTo>
                  <a:pt x="14" y="292"/>
                  <a:pt x="31" y="136"/>
                  <a:pt x="3" y="117"/>
                </a:cubicBezTo>
                <a:cubicBezTo>
                  <a:pt x="0" y="108"/>
                  <a:pt x="6" y="90"/>
                  <a:pt x="6" y="90"/>
                </a:cubicBezTo>
                <a:cubicBezTo>
                  <a:pt x="10" y="24"/>
                  <a:pt x="6" y="54"/>
                  <a:pt x="15" y="0"/>
                </a:cubicBezTo>
                <a:close/>
              </a:path>
            </a:pathLst>
          </a:cu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57" name="Freeform 1061"/>
          <p:cNvSpPr>
            <a:spLocks/>
          </p:cNvSpPr>
          <p:nvPr/>
        </p:nvSpPr>
        <p:spPr bwMode="auto">
          <a:xfrm>
            <a:off x="6816725" y="4344988"/>
            <a:ext cx="22225" cy="520700"/>
          </a:xfrm>
          <a:custGeom>
            <a:avLst/>
            <a:gdLst>
              <a:gd name="T0" fmla="*/ 10 w 10"/>
              <a:gd name="T1" fmla="*/ 0 h 190"/>
              <a:gd name="T2" fmla="*/ 7 w 10"/>
              <a:gd name="T3" fmla="*/ 186 h 190"/>
              <a:gd name="T4" fmla="*/ 1 w 10"/>
              <a:gd name="T5" fmla="*/ 177 h 190"/>
              <a:gd name="T6" fmla="*/ 4 w 10"/>
              <a:gd name="T7" fmla="*/ 105 h 190"/>
              <a:gd name="T8" fmla="*/ 10 w 10"/>
              <a:gd name="T9" fmla="*/ 0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90">
                <a:moveTo>
                  <a:pt x="10" y="0"/>
                </a:moveTo>
                <a:cubicBezTo>
                  <a:pt x="9" y="62"/>
                  <a:pt x="10" y="124"/>
                  <a:pt x="7" y="186"/>
                </a:cubicBezTo>
                <a:cubicBezTo>
                  <a:pt x="7" y="190"/>
                  <a:pt x="1" y="181"/>
                  <a:pt x="1" y="177"/>
                </a:cubicBezTo>
                <a:cubicBezTo>
                  <a:pt x="0" y="153"/>
                  <a:pt x="3" y="129"/>
                  <a:pt x="4" y="105"/>
                </a:cubicBezTo>
                <a:cubicBezTo>
                  <a:pt x="8" y="12"/>
                  <a:pt x="3" y="49"/>
                  <a:pt x="10" y="0"/>
                </a:cubicBezTo>
                <a:close/>
              </a:path>
            </a:pathLst>
          </a:cu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58" name="Freeform 1062"/>
          <p:cNvSpPr>
            <a:spLocks/>
          </p:cNvSpPr>
          <p:nvPr/>
        </p:nvSpPr>
        <p:spPr bwMode="auto">
          <a:xfrm>
            <a:off x="6784975" y="5168900"/>
            <a:ext cx="74613" cy="782638"/>
          </a:xfrm>
          <a:custGeom>
            <a:avLst/>
            <a:gdLst>
              <a:gd name="T0" fmla="*/ 21 w 33"/>
              <a:gd name="T1" fmla="*/ 0 h 285"/>
              <a:gd name="T2" fmla="*/ 18 w 33"/>
              <a:gd name="T3" fmla="*/ 45 h 285"/>
              <a:gd name="T4" fmla="*/ 21 w 33"/>
              <a:gd name="T5" fmla="*/ 63 h 285"/>
              <a:gd name="T6" fmla="*/ 33 w 33"/>
              <a:gd name="T7" fmla="*/ 276 h 285"/>
              <a:gd name="T8" fmla="*/ 27 w 33"/>
              <a:gd name="T9" fmla="*/ 285 h 285"/>
              <a:gd name="T10" fmla="*/ 18 w 33"/>
              <a:gd name="T11" fmla="*/ 231 h 285"/>
              <a:gd name="T12" fmla="*/ 21 w 33"/>
              <a:gd name="T13" fmla="*/ 0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" h="285">
                <a:moveTo>
                  <a:pt x="21" y="0"/>
                </a:moveTo>
                <a:cubicBezTo>
                  <a:pt x="20" y="15"/>
                  <a:pt x="17" y="30"/>
                  <a:pt x="18" y="45"/>
                </a:cubicBezTo>
                <a:cubicBezTo>
                  <a:pt x="20" y="75"/>
                  <a:pt x="30" y="35"/>
                  <a:pt x="21" y="63"/>
                </a:cubicBezTo>
                <a:cubicBezTo>
                  <a:pt x="25" y="128"/>
                  <a:pt x="0" y="227"/>
                  <a:pt x="33" y="276"/>
                </a:cubicBezTo>
                <a:cubicBezTo>
                  <a:pt x="31" y="279"/>
                  <a:pt x="31" y="285"/>
                  <a:pt x="27" y="285"/>
                </a:cubicBezTo>
                <a:cubicBezTo>
                  <a:pt x="18" y="285"/>
                  <a:pt x="20" y="258"/>
                  <a:pt x="18" y="231"/>
                </a:cubicBezTo>
                <a:cubicBezTo>
                  <a:pt x="16" y="121"/>
                  <a:pt x="9" y="84"/>
                  <a:pt x="21" y="0"/>
                </a:cubicBezTo>
                <a:close/>
              </a:path>
            </a:pathLst>
          </a:cu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59" name="Freeform 1063"/>
          <p:cNvSpPr>
            <a:spLocks/>
          </p:cNvSpPr>
          <p:nvPr/>
        </p:nvSpPr>
        <p:spPr bwMode="auto">
          <a:xfrm>
            <a:off x="7086600" y="3619500"/>
            <a:ext cx="90488" cy="2727325"/>
          </a:xfrm>
          <a:custGeom>
            <a:avLst/>
            <a:gdLst>
              <a:gd name="T0" fmla="*/ 21 w 41"/>
              <a:gd name="T1" fmla="*/ 0 h 993"/>
              <a:gd name="T2" fmla="*/ 27 w 41"/>
              <a:gd name="T3" fmla="*/ 159 h 993"/>
              <a:gd name="T4" fmla="*/ 18 w 41"/>
              <a:gd name="T5" fmla="*/ 765 h 993"/>
              <a:gd name="T6" fmla="*/ 3 w 41"/>
              <a:gd name="T7" fmla="*/ 978 h 993"/>
              <a:gd name="T8" fmla="*/ 12 w 41"/>
              <a:gd name="T9" fmla="*/ 981 h 993"/>
              <a:gd name="T10" fmla="*/ 15 w 41"/>
              <a:gd name="T11" fmla="*/ 993 h 993"/>
              <a:gd name="T12" fmla="*/ 12 w 41"/>
              <a:gd name="T13" fmla="*/ 978 h 993"/>
              <a:gd name="T14" fmla="*/ 3 w 41"/>
              <a:gd name="T15" fmla="*/ 972 h 993"/>
              <a:gd name="T16" fmla="*/ 15 w 41"/>
              <a:gd name="T17" fmla="*/ 939 h 993"/>
              <a:gd name="T18" fmla="*/ 12 w 41"/>
              <a:gd name="T19" fmla="*/ 849 h 993"/>
              <a:gd name="T20" fmla="*/ 15 w 41"/>
              <a:gd name="T21" fmla="*/ 756 h 993"/>
              <a:gd name="T22" fmla="*/ 24 w 41"/>
              <a:gd name="T23" fmla="*/ 750 h 993"/>
              <a:gd name="T24" fmla="*/ 15 w 41"/>
              <a:gd name="T25" fmla="*/ 723 h 993"/>
              <a:gd name="T26" fmla="*/ 24 w 41"/>
              <a:gd name="T27" fmla="*/ 246 h 993"/>
              <a:gd name="T28" fmla="*/ 21 w 41"/>
              <a:gd name="T29" fmla="*/ 30 h 993"/>
              <a:gd name="T30" fmla="*/ 21 w 41"/>
              <a:gd name="T31" fmla="*/ 0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1" h="993">
                <a:moveTo>
                  <a:pt x="21" y="0"/>
                </a:moveTo>
                <a:cubicBezTo>
                  <a:pt x="21" y="13"/>
                  <a:pt x="15" y="123"/>
                  <a:pt x="27" y="159"/>
                </a:cubicBezTo>
                <a:cubicBezTo>
                  <a:pt x="26" y="315"/>
                  <a:pt x="41" y="604"/>
                  <a:pt x="18" y="765"/>
                </a:cubicBezTo>
                <a:cubicBezTo>
                  <a:pt x="15" y="975"/>
                  <a:pt x="32" y="892"/>
                  <a:pt x="3" y="978"/>
                </a:cubicBezTo>
                <a:cubicBezTo>
                  <a:pt x="6" y="979"/>
                  <a:pt x="10" y="979"/>
                  <a:pt x="12" y="981"/>
                </a:cubicBezTo>
                <a:cubicBezTo>
                  <a:pt x="15" y="984"/>
                  <a:pt x="15" y="993"/>
                  <a:pt x="15" y="993"/>
                </a:cubicBezTo>
                <a:cubicBezTo>
                  <a:pt x="14" y="988"/>
                  <a:pt x="15" y="982"/>
                  <a:pt x="12" y="978"/>
                </a:cubicBezTo>
                <a:cubicBezTo>
                  <a:pt x="10" y="975"/>
                  <a:pt x="4" y="975"/>
                  <a:pt x="3" y="972"/>
                </a:cubicBezTo>
                <a:cubicBezTo>
                  <a:pt x="0" y="962"/>
                  <a:pt x="10" y="946"/>
                  <a:pt x="15" y="939"/>
                </a:cubicBezTo>
                <a:cubicBezTo>
                  <a:pt x="21" y="909"/>
                  <a:pt x="22" y="878"/>
                  <a:pt x="12" y="849"/>
                </a:cubicBezTo>
                <a:cubicBezTo>
                  <a:pt x="13" y="818"/>
                  <a:pt x="11" y="787"/>
                  <a:pt x="15" y="756"/>
                </a:cubicBezTo>
                <a:cubicBezTo>
                  <a:pt x="15" y="752"/>
                  <a:pt x="24" y="754"/>
                  <a:pt x="24" y="750"/>
                </a:cubicBezTo>
                <a:cubicBezTo>
                  <a:pt x="25" y="741"/>
                  <a:pt x="15" y="723"/>
                  <a:pt x="15" y="723"/>
                </a:cubicBezTo>
                <a:cubicBezTo>
                  <a:pt x="17" y="569"/>
                  <a:pt x="10" y="401"/>
                  <a:pt x="24" y="246"/>
                </a:cubicBezTo>
                <a:cubicBezTo>
                  <a:pt x="20" y="148"/>
                  <a:pt x="18" y="141"/>
                  <a:pt x="21" y="30"/>
                </a:cubicBezTo>
                <a:cubicBezTo>
                  <a:pt x="18" y="4"/>
                  <a:pt x="14" y="13"/>
                  <a:pt x="21" y="0"/>
                </a:cubicBezTo>
                <a:close/>
              </a:path>
            </a:pathLst>
          </a:cu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60" name="Freeform 1064"/>
          <p:cNvSpPr>
            <a:spLocks/>
          </p:cNvSpPr>
          <p:nvPr/>
        </p:nvSpPr>
        <p:spPr bwMode="auto">
          <a:xfrm>
            <a:off x="5929313" y="2924175"/>
            <a:ext cx="1714500" cy="827088"/>
          </a:xfrm>
          <a:custGeom>
            <a:avLst/>
            <a:gdLst>
              <a:gd name="T0" fmla="*/ 1019 w 1080"/>
              <a:gd name="T1" fmla="*/ 485 h 521"/>
              <a:gd name="T2" fmla="*/ 935 w 1080"/>
              <a:gd name="T3" fmla="*/ 476 h 521"/>
              <a:gd name="T4" fmla="*/ 908 w 1080"/>
              <a:gd name="T5" fmla="*/ 458 h 521"/>
              <a:gd name="T6" fmla="*/ 854 w 1080"/>
              <a:gd name="T7" fmla="*/ 440 h 521"/>
              <a:gd name="T8" fmla="*/ 817 w 1080"/>
              <a:gd name="T9" fmla="*/ 403 h 521"/>
              <a:gd name="T10" fmla="*/ 681 w 1080"/>
              <a:gd name="T11" fmla="*/ 340 h 521"/>
              <a:gd name="T12" fmla="*/ 548 w 1080"/>
              <a:gd name="T13" fmla="*/ 320 h 521"/>
              <a:gd name="T14" fmla="*/ 438 w 1080"/>
              <a:gd name="T15" fmla="*/ 257 h 521"/>
              <a:gd name="T16" fmla="*/ 336 w 1080"/>
              <a:gd name="T17" fmla="*/ 236 h 521"/>
              <a:gd name="T18" fmla="*/ 317 w 1080"/>
              <a:gd name="T19" fmla="*/ 219 h 521"/>
              <a:gd name="T20" fmla="*/ 290 w 1080"/>
              <a:gd name="T21" fmla="*/ 218 h 521"/>
              <a:gd name="T22" fmla="*/ 186 w 1080"/>
              <a:gd name="T23" fmla="*/ 215 h 521"/>
              <a:gd name="T24" fmla="*/ 134 w 1080"/>
              <a:gd name="T25" fmla="*/ 174 h 521"/>
              <a:gd name="T26" fmla="*/ 20 w 1080"/>
              <a:gd name="T27" fmla="*/ 153 h 521"/>
              <a:gd name="T28" fmla="*/ 11 w 1080"/>
              <a:gd name="T29" fmla="*/ 20 h 521"/>
              <a:gd name="T30" fmla="*/ 68 w 1080"/>
              <a:gd name="T31" fmla="*/ 32 h 521"/>
              <a:gd name="T32" fmla="*/ 128 w 1080"/>
              <a:gd name="T33" fmla="*/ 59 h 521"/>
              <a:gd name="T34" fmla="*/ 426 w 1080"/>
              <a:gd name="T35" fmla="*/ 131 h 521"/>
              <a:gd name="T36" fmla="*/ 708 w 1080"/>
              <a:gd name="T37" fmla="*/ 222 h 521"/>
              <a:gd name="T38" fmla="*/ 1028 w 1080"/>
              <a:gd name="T39" fmla="*/ 267 h 521"/>
              <a:gd name="T40" fmla="*/ 1019 w 1080"/>
              <a:gd name="T41" fmla="*/ 485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80" h="521">
                <a:moveTo>
                  <a:pt x="1019" y="485"/>
                </a:moveTo>
                <a:cubicBezTo>
                  <a:pt x="1011" y="521"/>
                  <a:pt x="953" y="480"/>
                  <a:pt x="935" y="476"/>
                </a:cubicBezTo>
                <a:cubicBezTo>
                  <a:pt x="933" y="487"/>
                  <a:pt x="918" y="462"/>
                  <a:pt x="908" y="458"/>
                </a:cubicBezTo>
                <a:cubicBezTo>
                  <a:pt x="891" y="450"/>
                  <a:pt x="854" y="440"/>
                  <a:pt x="854" y="440"/>
                </a:cubicBezTo>
                <a:cubicBezTo>
                  <a:pt x="841" y="428"/>
                  <a:pt x="832" y="412"/>
                  <a:pt x="817" y="403"/>
                </a:cubicBezTo>
                <a:cubicBezTo>
                  <a:pt x="774" y="376"/>
                  <a:pt x="723" y="368"/>
                  <a:pt x="681" y="340"/>
                </a:cubicBezTo>
                <a:cubicBezTo>
                  <a:pt x="632" y="320"/>
                  <a:pt x="588" y="334"/>
                  <a:pt x="548" y="320"/>
                </a:cubicBezTo>
                <a:cubicBezTo>
                  <a:pt x="508" y="306"/>
                  <a:pt x="473" y="271"/>
                  <a:pt x="438" y="257"/>
                </a:cubicBezTo>
                <a:cubicBezTo>
                  <a:pt x="403" y="243"/>
                  <a:pt x="356" y="242"/>
                  <a:pt x="336" y="236"/>
                </a:cubicBezTo>
                <a:cubicBezTo>
                  <a:pt x="316" y="230"/>
                  <a:pt x="325" y="222"/>
                  <a:pt x="317" y="219"/>
                </a:cubicBezTo>
                <a:cubicBezTo>
                  <a:pt x="309" y="216"/>
                  <a:pt x="312" y="219"/>
                  <a:pt x="290" y="218"/>
                </a:cubicBezTo>
                <a:cubicBezTo>
                  <a:pt x="268" y="217"/>
                  <a:pt x="212" y="222"/>
                  <a:pt x="186" y="215"/>
                </a:cubicBezTo>
                <a:cubicBezTo>
                  <a:pt x="160" y="208"/>
                  <a:pt x="162" y="184"/>
                  <a:pt x="134" y="174"/>
                </a:cubicBezTo>
                <a:cubicBezTo>
                  <a:pt x="106" y="164"/>
                  <a:pt x="40" y="179"/>
                  <a:pt x="20" y="153"/>
                </a:cubicBezTo>
                <a:cubicBezTo>
                  <a:pt x="0" y="127"/>
                  <a:pt x="3" y="40"/>
                  <a:pt x="11" y="20"/>
                </a:cubicBezTo>
                <a:cubicBezTo>
                  <a:pt x="19" y="0"/>
                  <a:pt x="49" y="26"/>
                  <a:pt x="68" y="32"/>
                </a:cubicBezTo>
                <a:cubicBezTo>
                  <a:pt x="87" y="38"/>
                  <a:pt x="68" y="43"/>
                  <a:pt x="128" y="59"/>
                </a:cubicBezTo>
                <a:cubicBezTo>
                  <a:pt x="188" y="75"/>
                  <a:pt x="329" y="104"/>
                  <a:pt x="426" y="131"/>
                </a:cubicBezTo>
                <a:cubicBezTo>
                  <a:pt x="523" y="158"/>
                  <a:pt x="608" y="199"/>
                  <a:pt x="708" y="222"/>
                </a:cubicBezTo>
                <a:cubicBezTo>
                  <a:pt x="799" y="233"/>
                  <a:pt x="937" y="256"/>
                  <a:pt x="1028" y="267"/>
                </a:cubicBezTo>
                <a:cubicBezTo>
                  <a:pt x="1080" y="311"/>
                  <a:pt x="1021" y="440"/>
                  <a:pt x="1019" y="485"/>
                </a:cubicBezTo>
                <a:close/>
              </a:path>
            </a:pathLst>
          </a:custGeom>
          <a:solidFill>
            <a:srgbClr val="FFC041"/>
          </a:solidFill>
          <a:ln w="19050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61" name="Freeform 1065"/>
          <p:cNvSpPr>
            <a:spLocks/>
          </p:cNvSpPr>
          <p:nvPr/>
        </p:nvSpPr>
        <p:spPr bwMode="auto">
          <a:xfrm>
            <a:off x="7178675" y="3571875"/>
            <a:ext cx="242888" cy="3270250"/>
          </a:xfrm>
          <a:custGeom>
            <a:avLst/>
            <a:gdLst>
              <a:gd name="T0" fmla="*/ 143 w 153"/>
              <a:gd name="T1" fmla="*/ 60 h 2060"/>
              <a:gd name="T2" fmla="*/ 132 w 153"/>
              <a:gd name="T3" fmla="*/ 150 h 2060"/>
              <a:gd name="T4" fmla="*/ 140 w 153"/>
              <a:gd name="T5" fmla="*/ 426 h 2060"/>
              <a:gd name="T6" fmla="*/ 143 w 153"/>
              <a:gd name="T7" fmla="*/ 828 h 2060"/>
              <a:gd name="T8" fmla="*/ 140 w 153"/>
              <a:gd name="T9" fmla="*/ 1428 h 2060"/>
              <a:gd name="T10" fmla="*/ 134 w 153"/>
              <a:gd name="T11" fmla="*/ 1656 h 2060"/>
              <a:gd name="T12" fmla="*/ 134 w 153"/>
              <a:gd name="T13" fmla="*/ 2004 h 2060"/>
              <a:gd name="T14" fmla="*/ 20 w 153"/>
              <a:gd name="T15" fmla="*/ 1992 h 2060"/>
              <a:gd name="T16" fmla="*/ 14 w 153"/>
              <a:gd name="T17" fmla="*/ 1956 h 2060"/>
              <a:gd name="T18" fmla="*/ 26 w 153"/>
              <a:gd name="T19" fmla="*/ 1842 h 2060"/>
              <a:gd name="T20" fmla="*/ 32 w 153"/>
              <a:gd name="T21" fmla="*/ 1212 h 2060"/>
              <a:gd name="T22" fmla="*/ 26 w 153"/>
              <a:gd name="T23" fmla="*/ 966 h 2060"/>
              <a:gd name="T24" fmla="*/ 20 w 153"/>
              <a:gd name="T25" fmla="*/ 732 h 2060"/>
              <a:gd name="T26" fmla="*/ 23 w 153"/>
              <a:gd name="T27" fmla="*/ 441 h 2060"/>
              <a:gd name="T28" fmla="*/ 41 w 153"/>
              <a:gd name="T29" fmla="*/ 300 h 2060"/>
              <a:gd name="T30" fmla="*/ 29 w 153"/>
              <a:gd name="T31" fmla="*/ 87 h 2060"/>
              <a:gd name="T32" fmla="*/ 44 w 153"/>
              <a:gd name="T33" fmla="*/ 9 h 2060"/>
              <a:gd name="T34" fmla="*/ 80 w 153"/>
              <a:gd name="T35" fmla="*/ 30 h 2060"/>
              <a:gd name="T36" fmla="*/ 143 w 153"/>
              <a:gd name="T37" fmla="*/ 60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53" h="2060">
                <a:moveTo>
                  <a:pt x="143" y="60"/>
                </a:moveTo>
                <a:cubicBezTo>
                  <a:pt x="140" y="84"/>
                  <a:pt x="144" y="129"/>
                  <a:pt x="132" y="150"/>
                </a:cubicBezTo>
                <a:cubicBezTo>
                  <a:pt x="128" y="206"/>
                  <a:pt x="147" y="271"/>
                  <a:pt x="140" y="426"/>
                </a:cubicBezTo>
                <a:cubicBezTo>
                  <a:pt x="142" y="539"/>
                  <a:pt x="143" y="661"/>
                  <a:pt x="143" y="828"/>
                </a:cubicBezTo>
                <a:cubicBezTo>
                  <a:pt x="143" y="995"/>
                  <a:pt x="142" y="1290"/>
                  <a:pt x="140" y="1428"/>
                </a:cubicBezTo>
                <a:cubicBezTo>
                  <a:pt x="138" y="1566"/>
                  <a:pt x="135" y="1560"/>
                  <a:pt x="134" y="1656"/>
                </a:cubicBezTo>
                <a:cubicBezTo>
                  <a:pt x="133" y="1752"/>
                  <a:pt x="153" y="1948"/>
                  <a:pt x="134" y="2004"/>
                </a:cubicBezTo>
                <a:cubicBezTo>
                  <a:pt x="115" y="2060"/>
                  <a:pt x="40" y="2000"/>
                  <a:pt x="20" y="1992"/>
                </a:cubicBezTo>
                <a:cubicBezTo>
                  <a:pt x="0" y="1984"/>
                  <a:pt x="13" y="1981"/>
                  <a:pt x="14" y="1956"/>
                </a:cubicBezTo>
                <a:cubicBezTo>
                  <a:pt x="15" y="1931"/>
                  <a:pt x="23" y="1966"/>
                  <a:pt x="26" y="1842"/>
                </a:cubicBezTo>
                <a:cubicBezTo>
                  <a:pt x="11" y="1864"/>
                  <a:pt x="33" y="1397"/>
                  <a:pt x="32" y="1212"/>
                </a:cubicBezTo>
                <a:cubicBezTo>
                  <a:pt x="32" y="1066"/>
                  <a:pt x="28" y="1046"/>
                  <a:pt x="26" y="966"/>
                </a:cubicBezTo>
                <a:cubicBezTo>
                  <a:pt x="24" y="886"/>
                  <a:pt x="20" y="819"/>
                  <a:pt x="20" y="732"/>
                </a:cubicBezTo>
                <a:cubicBezTo>
                  <a:pt x="20" y="645"/>
                  <a:pt x="20" y="513"/>
                  <a:pt x="23" y="441"/>
                </a:cubicBezTo>
                <a:cubicBezTo>
                  <a:pt x="26" y="369"/>
                  <a:pt x="40" y="359"/>
                  <a:pt x="41" y="300"/>
                </a:cubicBezTo>
                <a:cubicBezTo>
                  <a:pt x="42" y="241"/>
                  <a:pt x="29" y="135"/>
                  <a:pt x="29" y="87"/>
                </a:cubicBezTo>
                <a:cubicBezTo>
                  <a:pt x="29" y="39"/>
                  <a:pt x="36" y="18"/>
                  <a:pt x="44" y="9"/>
                </a:cubicBezTo>
                <a:cubicBezTo>
                  <a:pt x="52" y="0"/>
                  <a:pt x="64" y="22"/>
                  <a:pt x="80" y="30"/>
                </a:cubicBezTo>
                <a:cubicBezTo>
                  <a:pt x="96" y="38"/>
                  <a:pt x="130" y="54"/>
                  <a:pt x="143" y="60"/>
                </a:cubicBezTo>
                <a:close/>
              </a:path>
            </a:pathLst>
          </a:custGeom>
          <a:solidFill>
            <a:srgbClr val="FFC041"/>
          </a:solidFill>
          <a:ln w="19050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62" name="Freeform 1066"/>
          <p:cNvSpPr>
            <a:spLocks/>
          </p:cNvSpPr>
          <p:nvPr/>
        </p:nvSpPr>
        <p:spPr bwMode="auto">
          <a:xfrm>
            <a:off x="5961063" y="3148013"/>
            <a:ext cx="211137" cy="3200400"/>
          </a:xfrm>
          <a:custGeom>
            <a:avLst/>
            <a:gdLst>
              <a:gd name="T0" fmla="*/ 132 w 133"/>
              <a:gd name="T1" fmla="*/ 45 h 2016"/>
              <a:gd name="T2" fmla="*/ 121 w 133"/>
              <a:gd name="T3" fmla="*/ 135 h 2016"/>
              <a:gd name="T4" fmla="*/ 129 w 133"/>
              <a:gd name="T5" fmla="*/ 1413 h 2016"/>
              <a:gd name="T6" fmla="*/ 109 w 133"/>
              <a:gd name="T7" fmla="*/ 1629 h 2016"/>
              <a:gd name="T8" fmla="*/ 121 w 133"/>
              <a:gd name="T9" fmla="*/ 1965 h 2016"/>
              <a:gd name="T10" fmla="*/ 49 w 133"/>
              <a:gd name="T11" fmla="*/ 1935 h 2016"/>
              <a:gd name="T12" fmla="*/ 7 w 133"/>
              <a:gd name="T13" fmla="*/ 1887 h 2016"/>
              <a:gd name="T14" fmla="*/ 15 w 133"/>
              <a:gd name="T15" fmla="*/ 1827 h 2016"/>
              <a:gd name="T16" fmla="*/ 21 w 133"/>
              <a:gd name="T17" fmla="*/ 1197 h 2016"/>
              <a:gd name="T18" fmla="*/ 15 w 133"/>
              <a:gd name="T19" fmla="*/ 951 h 2016"/>
              <a:gd name="T20" fmla="*/ 9 w 133"/>
              <a:gd name="T21" fmla="*/ 717 h 2016"/>
              <a:gd name="T22" fmla="*/ 12 w 133"/>
              <a:gd name="T23" fmla="*/ 426 h 2016"/>
              <a:gd name="T24" fmla="*/ 30 w 133"/>
              <a:gd name="T25" fmla="*/ 285 h 2016"/>
              <a:gd name="T26" fmla="*/ 18 w 133"/>
              <a:gd name="T27" fmla="*/ 72 h 2016"/>
              <a:gd name="T28" fmla="*/ 31 w 133"/>
              <a:gd name="T29" fmla="*/ 9 h 2016"/>
              <a:gd name="T30" fmla="*/ 69 w 133"/>
              <a:gd name="T31" fmla="*/ 15 h 2016"/>
              <a:gd name="T32" fmla="*/ 132 w 133"/>
              <a:gd name="T33" fmla="*/ 45 h 20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3" h="2016">
                <a:moveTo>
                  <a:pt x="132" y="45"/>
                </a:moveTo>
                <a:cubicBezTo>
                  <a:pt x="129" y="69"/>
                  <a:pt x="133" y="114"/>
                  <a:pt x="121" y="135"/>
                </a:cubicBezTo>
                <a:cubicBezTo>
                  <a:pt x="121" y="363"/>
                  <a:pt x="129" y="1104"/>
                  <a:pt x="129" y="1413"/>
                </a:cubicBezTo>
                <a:cubicBezTo>
                  <a:pt x="127" y="1662"/>
                  <a:pt x="110" y="1537"/>
                  <a:pt x="109" y="1629"/>
                </a:cubicBezTo>
                <a:cubicBezTo>
                  <a:pt x="108" y="1721"/>
                  <a:pt x="131" y="1914"/>
                  <a:pt x="121" y="1965"/>
                </a:cubicBezTo>
                <a:cubicBezTo>
                  <a:pt x="111" y="2016"/>
                  <a:pt x="68" y="1948"/>
                  <a:pt x="49" y="1935"/>
                </a:cubicBezTo>
                <a:cubicBezTo>
                  <a:pt x="30" y="1922"/>
                  <a:pt x="13" y="1905"/>
                  <a:pt x="7" y="1887"/>
                </a:cubicBezTo>
                <a:cubicBezTo>
                  <a:pt x="1" y="1869"/>
                  <a:pt x="13" y="1942"/>
                  <a:pt x="15" y="1827"/>
                </a:cubicBezTo>
                <a:cubicBezTo>
                  <a:pt x="0" y="1849"/>
                  <a:pt x="22" y="1382"/>
                  <a:pt x="21" y="1197"/>
                </a:cubicBezTo>
                <a:cubicBezTo>
                  <a:pt x="21" y="1051"/>
                  <a:pt x="17" y="1031"/>
                  <a:pt x="15" y="951"/>
                </a:cubicBezTo>
                <a:cubicBezTo>
                  <a:pt x="13" y="871"/>
                  <a:pt x="9" y="804"/>
                  <a:pt x="9" y="717"/>
                </a:cubicBezTo>
                <a:cubicBezTo>
                  <a:pt x="9" y="630"/>
                  <a:pt x="9" y="498"/>
                  <a:pt x="12" y="426"/>
                </a:cubicBezTo>
                <a:cubicBezTo>
                  <a:pt x="15" y="354"/>
                  <a:pt x="29" y="344"/>
                  <a:pt x="30" y="285"/>
                </a:cubicBezTo>
                <a:cubicBezTo>
                  <a:pt x="31" y="226"/>
                  <a:pt x="18" y="118"/>
                  <a:pt x="18" y="72"/>
                </a:cubicBezTo>
                <a:cubicBezTo>
                  <a:pt x="18" y="26"/>
                  <a:pt x="23" y="18"/>
                  <a:pt x="31" y="9"/>
                </a:cubicBezTo>
                <a:cubicBezTo>
                  <a:pt x="39" y="0"/>
                  <a:pt x="52" y="9"/>
                  <a:pt x="69" y="15"/>
                </a:cubicBezTo>
                <a:cubicBezTo>
                  <a:pt x="86" y="21"/>
                  <a:pt x="119" y="39"/>
                  <a:pt x="132" y="45"/>
                </a:cubicBezTo>
                <a:close/>
              </a:path>
            </a:pathLst>
          </a:custGeom>
          <a:solidFill>
            <a:srgbClr val="FFC041"/>
          </a:solidFill>
          <a:ln w="19050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63" name="Freeform 1067"/>
          <p:cNvSpPr>
            <a:spLocks/>
          </p:cNvSpPr>
          <p:nvPr/>
        </p:nvSpPr>
        <p:spPr bwMode="auto">
          <a:xfrm rot="21145717" flipH="1">
            <a:off x="5943600" y="2438400"/>
            <a:ext cx="457200" cy="381000"/>
          </a:xfrm>
          <a:custGeom>
            <a:avLst/>
            <a:gdLst>
              <a:gd name="T0" fmla="*/ 400 w 450"/>
              <a:gd name="T1" fmla="*/ 98 h 429"/>
              <a:gd name="T2" fmla="*/ 418 w 450"/>
              <a:gd name="T3" fmla="*/ 307 h 429"/>
              <a:gd name="T4" fmla="*/ 364 w 450"/>
              <a:gd name="T5" fmla="*/ 316 h 429"/>
              <a:gd name="T6" fmla="*/ 300 w 450"/>
              <a:gd name="T7" fmla="*/ 343 h 429"/>
              <a:gd name="T8" fmla="*/ 246 w 450"/>
              <a:gd name="T9" fmla="*/ 361 h 429"/>
              <a:gd name="T10" fmla="*/ 64 w 450"/>
              <a:gd name="T11" fmla="*/ 425 h 429"/>
              <a:gd name="T12" fmla="*/ 27 w 450"/>
              <a:gd name="T13" fmla="*/ 416 h 429"/>
              <a:gd name="T14" fmla="*/ 73 w 450"/>
              <a:gd name="T15" fmla="*/ 116 h 429"/>
              <a:gd name="T16" fmla="*/ 100 w 450"/>
              <a:gd name="T17" fmla="*/ 107 h 429"/>
              <a:gd name="T18" fmla="*/ 200 w 450"/>
              <a:gd name="T19" fmla="*/ 43 h 429"/>
              <a:gd name="T20" fmla="*/ 255 w 450"/>
              <a:gd name="T21" fmla="*/ 25 h 429"/>
              <a:gd name="T22" fmla="*/ 282 w 450"/>
              <a:gd name="T23" fmla="*/ 16 h 429"/>
              <a:gd name="T24" fmla="*/ 400 w 450"/>
              <a:gd name="T25" fmla="*/ 98 h 4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50" h="429">
                <a:moveTo>
                  <a:pt x="400" y="98"/>
                </a:moveTo>
                <a:cubicBezTo>
                  <a:pt x="442" y="161"/>
                  <a:pt x="450" y="223"/>
                  <a:pt x="418" y="307"/>
                </a:cubicBezTo>
                <a:cubicBezTo>
                  <a:pt x="411" y="324"/>
                  <a:pt x="382" y="313"/>
                  <a:pt x="364" y="316"/>
                </a:cubicBezTo>
                <a:cubicBezTo>
                  <a:pt x="321" y="345"/>
                  <a:pt x="354" y="327"/>
                  <a:pt x="300" y="343"/>
                </a:cubicBezTo>
                <a:cubicBezTo>
                  <a:pt x="282" y="348"/>
                  <a:pt x="246" y="361"/>
                  <a:pt x="246" y="361"/>
                </a:cubicBezTo>
                <a:cubicBezTo>
                  <a:pt x="201" y="406"/>
                  <a:pt x="123" y="405"/>
                  <a:pt x="64" y="425"/>
                </a:cubicBezTo>
                <a:cubicBezTo>
                  <a:pt x="52" y="422"/>
                  <a:pt x="28" y="429"/>
                  <a:pt x="27" y="416"/>
                </a:cubicBezTo>
                <a:cubicBezTo>
                  <a:pt x="4" y="199"/>
                  <a:pt x="0" y="225"/>
                  <a:pt x="73" y="116"/>
                </a:cubicBezTo>
                <a:cubicBezTo>
                  <a:pt x="78" y="108"/>
                  <a:pt x="92" y="111"/>
                  <a:pt x="100" y="107"/>
                </a:cubicBezTo>
                <a:cubicBezTo>
                  <a:pt x="136" y="89"/>
                  <a:pt x="162" y="60"/>
                  <a:pt x="200" y="43"/>
                </a:cubicBezTo>
                <a:cubicBezTo>
                  <a:pt x="218" y="35"/>
                  <a:pt x="237" y="31"/>
                  <a:pt x="255" y="25"/>
                </a:cubicBezTo>
                <a:cubicBezTo>
                  <a:pt x="264" y="22"/>
                  <a:pt x="282" y="16"/>
                  <a:pt x="282" y="16"/>
                </a:cubicBezTo>
                <a:cubicBezTo>
                  <a:pt x="399" y="25"/>
                  <a:pt x="419" y="0"/>
                  <a:pt x="400" y="98"/>
                </a:cubicBezTo>
                <a:close/>
              </a:path>
            </a:pathLst>
          </a:custGeom>
          <a:solidFill>
            <a:srgbClr val="C0C0C0"/>
          </a:solid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>
            <a:outerShdw dist="53882" dir="2700000" algn="ctr" rotWithShape="0">
              <a:schemeClr val="bg1"/>
            </a:outerShdw>
          </a:effec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64" name="Freeform 1068"/>
          <p:cNvSpPr>
            <a:spLocks/>
          </p:cNvSpPr>
          <p:nvPr/>
        </p:nvSpPr>
        <p:spPr bwMode="auto">
          <a:xfrm rot="21145717" flipH="1">
            <a:off x="7391400" y="5562600"/>
            <a:ext cx="457200" cy="381000"/>
          </a:xfrm>
          <a:custGeom>
            <a:avLst/>
            <a:gdLst>
              <a:gd name="T0" fmla="*/ 400 w 450"/>
              <a:gd name="T1" fmla="*/ 98 h 429"/>
              <a:gd name="T2" fmla="*/ 418 w 450"/>
              <a:gd name="T3" fmla="*/ 307 h 429"/>
              <a:gd name="T4" fmla="*/ 364 w 450"/>
              <a:gd name="T5" fmla="*/ 316 h 429"/>
              <a:gd name="T6" fmla="*/ 300 w 450"/>
              <a:gd name="T7" fmla="*/ 343 h 429"/>
              <a:gd name="T8" fmla="*/ 246 w 450"/>
              <a:gd name="T9" fmla="*/ 361 h 429"/>
              <a:gd name="T10" fmla="*/ 64 w 450"/>
              <a:gd name="T11" fmla="*/ 425 h 429"/>
              <a:gd name="T12" fmla="*/ 27 w 450"/>
              <a:gd name="T13" fmla="*/ 416 h 429"/>
              <a:gd name="T14" fmla="*/ 73 w 450"/>
              <a:gd name="T15" fmla="*/ 116 h 429"/>
              <a:gd name="T16" fmla="*/ 100 w 450"/>
              <a:gd name="T17" fmla="*/ 107 h 429"/>
              <a:gd name="T18" fmla="*/ 200 w 450"/>
              <a:gd name="T19" fmla="*/ 43 h 429"/>
              <a:gd name="T20" fmla="*/ 255 w 450"/>
              <a:gd name="T21" fmla="*/ 25 h 429"/>
              <a:gd name="T22" fmla="*/ 282 w 450"/>
              <a:gd name="T23" fmla="*/ 16 h 429"/>
              <a:gd name="T24" fmla="*/ 400 w 450"/>
              <a:gd name="T25" fmla="*/ 98 h 4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50" h="429">
                <a:moveTo>
                  <a:pt x="400" y="98"/>
                </a:moveTo>
                <a:cubicBezTo>
                  <a:pt x="442" y="161"/>
                  <a:pt x="450" y="223"/>
                  <a:pt x="418" y="307"/>
                </a:cubicBezTo>
                <a:cubicBezTo>
                  <a:pt x="411" y="324"/>
                  <a:pt x="382" y="313"/>
                  <a:pt x="364" y="316"/>
                </a:cubicBezTo>
                <a:cubicBezTo>
                  <a:pt x="321" y="345"/>
                  <a:pt x="354" y="327"/>
                  <a:pt x="300" y="343"/>
                </a:cubicBezTo>
                <a:cubicBezTo>
                  <a:pt x="282" y="348"/>
                  <a:pt x="246" y="361"/>
                  <a:pt x="246" y="361"/>
                </a:cubicBezTo>
                <a:cubicBezTo>
                  <a:pt x="201" y="406"/>
                  <a:pt x="123" y="405"/>
                  <a:pt x="64" y="425"/>
                </a:cubicBezTo>
                <a:cubicBezTo>
                  <a:pt x="52" y="422"/>
                  <a:pt x="28" y="429"/>
                  <a:pt x="27" y="416"/>
                </a:cubicBezTo>
                <a:cubicBezTo>
                  <a:pt x="4" y="199"/>
                  <a:pt x="0" y="225"/>
                  <a:pt x="73" y="116"/>
                </a:cubicBezTo>
                <a:cubicBezTo>
                  <a:pt x="78" y="108"/>
                  <a:pt x="92" y="111"/>
                  <a:pt x="100" y="107"/>
                </a:cubicBezTo>
                <a:cubicBezTo>
                  <a:pt x="136" y="89"/>
                  <a:pt x="162" y="60"/>
                  <a:pt x="200" y="43"/>
                </a:cubicBezTo>
                <a:cubicBezTo>
                  <a:pt x="218" y="35"/>
                  <a:pt x="237" y="31"/>
                  <a:pt x="255" y="25"/>
                </a:cubicBezTo>
                <a:cubicBezTo>
                  <a:pt x="264" y="22"/>
                  <a:pt x="282" y="16"/>
                  <a:pt x="282" y="16"/>
                </a:cubicBezTo>
                <a:cubicBezTo>
                  <a:pt x="399" y="25"/>
                  <a:pt x="419" y="0"/>
                  <a:pt x="400" y="98"/>
                </a:cubicBezTo>
                <a:close/>
              </a:path>
            </a:pathLst>
          </a:custGeom>
          <a:solidFill>
            <a:srgbClr val="C0C0C0"/>
          </a:solid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>
            <a:outerShdw dist="53882" dir="2700000" algn="ctr" rotWithShape="0">
              <a:schemeClr val="bg1"/>
            </a:outerShdw>
          </a:effec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65" name="Freeform 1069"/>
          <p:cNvSpPr>
            <a:spLocks/>
          </p:cNvSpPr>
          <p:nvPr/>
        </p:nvSpPr>
        <p:spPr bwMode="auto">
          <a:xfrm rot="21145717" flipH="1">
            <a:off x="7543800" y="5943600"/>
            <a:ext cx="457200" cy="381000"/>
          </a:xfrm>
          <a:custGeom>
            <a:avLst/>
            <a:gdLst>
              <a:gd name="T0" fmla="*/ 400 w 450"/>
              <a:gd name="T1" fmla="*/ 98 h 429"/>
              <a:gd name="T2" fmla="*/ 418 w 450"/>
              <a:gd name="T3" fmla="*/ 307 h 429"/>
              <a:gd name="T4" fmla="*/ 364 w 450"/>
              <a:gd name="T5" fmla="*/ 316 h 429"/>
              <a:gd name="T6" fmla="*/ 300 w 450"/>
              <a:gd name="T7" fmla="*/ 343 h 429"/>
              <a:gd name="T8" fmla="*/ 246 w 450"/>
              <a:gd name="T9" fmla="*/ 361 h 429"/>
              <a:gd name="T10" fmla="*/ 64 w 450"/>
              <a:gd name="T11" fmla="*/ 425 h 429"/>
              <a:gd name="T12" fmla="*/ 27 w 450"/>
              <a:gd name="T13" fmla="*/ 416 h 429"/>
              <a:gd name="T14" fmla="*/ 73 w 450"/>
              <a:gd name="T15" fmla="*/ 116 h 429"/>
              <a:gd name="T16" fmla="*/ 100 w 450"/>
              <a:gd name="T17" fmla="*/ 107 h 429"/>
              <a:gd name="T18" fmla="*/ 200 w 450"/>
              <a:gd name="T19" fmla="*/ 43 h 429"/>
              <a:gd name="T20" fmla="*/ 255 w 450"/>
              <a:gd name="T21" fmla="*/ 25 h 429"/>
              <a:gd name="T22" fmla="*/ 282 w 450"/>
              <a:gd name="T23" fmla="*/ 16 h 429"/>
              <a:gd name="T24" fmla="*/ 400 w 450"/>
              <a:gd name="T25" fmla="*/ 98 h 4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50" h="429">
                <a:moveTo>
                  <a:pt x="400" y="98"/>
                </a:moveTo>
                <a:cubicBezTo>
                  <a:pt x="442" y="161"/>
                  <a:pt x="450" y="223"/>
                  <a:pt x="418" y="307"/>
                </a:cubicBezTo>
                <a:cubicBezTo>
                  <a:pt x="411" y="324"/>
                  <a:pt x="382" y="313"/>
                  <a:pt x="364" y="316"/>
                </a:cubicBezTo>
                <a:cubicBezTo>
                  <a:pt x="321" y="345"/>
                  <a:pt x="354" y="327"/>
                  <a:pt x="300" y="343"/>
                </a:cubicBezTo>
                <a:cubicBezTo>
                  <a:pt x="282" y="348"/>
                  <a:pt x="246" y="361"/>
                  <a:pt x="246" y="361"/>
                </a:cubicBezTo>
                <a:cubicBezTo>
                  <a:pt x="201" y="406"/>
                  <a:pt x="123" y="405"/>
                  <a:pt x="64" y="425"/>
                </a:cubicBezTo>
                <a:cubicBezTo>
                  <a:pt x="52" y="422"/>
                  <a:pt x="28" y="429"/>
                  <a:pt x="27" y="416"/>
                </a:cubicBezTo>
                <a:cubicBezTo>
                  <a:pt x="4" y="199"/>
                  <a:pt x="0" y="225"/>
                  <a:pt x="73" y="116"/>
                </a:cubicBezTo>
                <a:cubicBezTo>
                  <a:pt x="78" y="108"/>
                  <a:pt x="92" y="111"/>
                  <a:pt x="100" y="107"/>
                </a:cubicBezTo>
                <a:cubicBezTo>
                  <a:pt x="136" y="89"/>
                  <a:pt x="162" y="60"/>
                  <a:pt x="200" y="43"/>
                </a:cubicBezTo>
                <a:cubicBezTo>
                  <a:pt x="218" y="35"/>
                  <a:pt x="237" y="31"/>
                  <a:pt x="255" y="25"/>
                </a:cubicBezTo>
                <a:cubicBezTo>
                  <a:pt x="264" y="22"/>
                  <a:pt x="282" y="16"/>
                  <a:pt x="282" y="16"/>
                </a:cubicBezTo>
                <a:cubicBezTo>
                  <a:pt x="399" y="25"/>
                  <a:pt x="419" y="0"/>
                  <a:pt x="400" y="98"/>
                </a:cubicBezTo>
                <a:close/>
              </a:path>
            </a:pathLst>
          </a:custGeom>
          <a:solidFill>
            <a:srgbClr val="C0C0C0"/>
          </a:solid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>
            <a:outerShdw dist="53882" dir="2700000" algn="ctr" rotWithShape="0">
              <a:schemeClr val="bg1"/>
            </a:outerShdw>
          </a:effec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66" name="Freeform 1070"/>
          <p:cNvSpPr>
            <a:spLocks/>
          </p:cNvSpPr>
          <p:nvPr/>
        </p:nvSpPr>
        <p:spPr bwMode="auto">
          <a:xfrm>
            <a:off x="2047875" y="4589463"/>
            <a:ext cx="3114675" cy="2185987"/>
          </a:xfrm>
          <a:custGeom>
            <a:avLst/>
            <a:gdLst>
              <a:gd name="T0" fmla="*/ 132 w 1962"/>
              <a:gd name="T1" fmla="*/ 1321 h 1377"/>
              <a:gd name="T2" fmla="*/ 162 w 1962"/>
              <a:gd name="T3" fmla="*/ 1357 h 1377"/>
              <a:gd name="T4" fmla="*/ 1038 w 1962"/>
              <a:gd name="T5" fmla="*/ 1357 h 1377"/>
              <a:gd name="T6" fmla="*/ 1026 w 1962"/>
              <a:gd name="T7" fmla="*/ 1285 h 1377"/>
              <a:gd name="T8" fmla="*/ 1266 w 1962"/>
              <a:gd name="T9" fmla="*/ 1153 h 1377"/>
              <a:gd name="T10" fmla="*/ 1182 w 1962"/>
              <a:gd name="T11" fmla="*/ 1057 h 1377"/>
              <a:gd name="T12" fmla="*/ 1064 w 1962"/>
              <a:gd name="T13" fmla="*/ 975 h 1377"/>
              <a:gd name="T14" fmla="*/ 1026 w 1962"/>
              <a:gd name="T15" fmla="*/ 880 h 1377"/>
              <a:gd name="T16" fmla="*/ 999 w 1962"/>
              <a:gd name="T17" fmla="*/ 787 h 1377"/>
              <a:gd name="T18" fmla="*/ 924 w 1962"/>
              <a:gd name="T19" fmla="*/ 707 h 1377"/>
              <a:gd name="T20" fmla="*/ 911 w 1962"/>
              <a:gd name="T21" fmla="*/ 661 h 1377"/>
              <a:gd name="T22" fmla="*/ 936 w 1962"/>
              <a:gd name="T23" fmla="*/ 614 h 1377"/>
              <a:gd name="T24" fmla="*/ 873 w 1962"/>
              <a:gd name="T25" fmla="*/ 552 h 1377"/>
              <a:gd name="T26" fmla="*/ 924 w 1962"/>
              <a:gd name="T27" fmla="*/ 472 h 1377"/>
              <a:gd name="T28" fmla="*/ 936 w 1962"/>
              <a:gd name="T29" fmla="*/ 425 h 1377"/>
              <a:gd name="T30" fmla="*/ 974 w 1962"/>
              <a:gd name="T31" fmla="*/ 583 h 1377"/>
              <a:gd name="T32" fmla="*/ 1217 w 1962"/>
              <a:gd name="T33" fmla="*/ 441 h 1377"/>
              <a:gd name="T34" fmla="*/ 1882 w 1962"/>
              <a:gd name="T35" fmla="*/ 273 h 1377"/>
              <a:gd name="T36" fmla="*/ 1819 w 1962"/>
              <a:gd name="T37" fmla="*/ 136 h 1377"/>
              <a:gd name="T38" fmla="*/ 1613 w 1962"/>
              <a:gd name="T39" fmla="*/ 157 h 1377"/>
              <a:gd name="T40" fmla="*/ 1682 w 1962"/>
              <a:gd name="T41" fmla="*/ 55 h 1377"/>
              <a:gd name="T42" fmla="*/ 1600 w 1962"/>
              <a:gd name="T43" fmla="*/ 95 h 1377"/>
              <a:gd name="T44" fmla="*/ 1523 w 1962"/>
              <a:gd name="T45" fmla="*/ 111 h 1377"/>
              <a:gd name="T46" fmla="*/ 1472 w 1962"/>
              <a:gd name="T47" fmla="*/ 95 h 1377"/>
              <a:gd name="T48" fmla="*/ 1510 w 1962"/>
              <a:gd name="T49" fmla="*/ 64 h 1377"/>
              <a:gd name="T50" fmla="*/ 1460 w 1962"/>
              <a:gd name="T51" fmla="*/ 48 h 1377"/>
              <a:gd name="T52" fmla="*/ 1395 w 1962"/>
              <a:gd name="T53" fmla="*/ 33 h 1377"/>
              <a:gd name="T54" fmla="*/ 1319 w 1962"/>
              <a:gd name="T55" fmla="*/ 0 h 1377"/>
              <a:gd name="T56" fmla="*/ 503 w 1962"/>
              <a:gd name="T57" fmla="*/ 16 h 1377"/>
              <a:gd name="T58" fmla="*/ 465 w 1962"/>
              <a:gd name="T59" fmla="*/ 95 h 1377"/>
              <a:gd name="T60" fmla="*/ 388 w 1962"/>
              <a:gd name="T61" fmla="*/ 189 h 1377"/>
              <a:gd name="T62" fmla="*/ 362 w 1962"/>
              <a:gd name="T63" fmla="*/ 253 h 1377"/>
              <a:gd name="T64" fmla="*/ 298 w 1962"/>
              <a:gd name="T65" fmla="*/ 330 h 1377"/>
              <a:gd name="T66" fmla="*/ 171 w 1962"/>
              <a:gd name="T67" fmla="*/ 552 h 1377"/>
              <a:gd name="T68" fmla="*/ 107 w 1962"/>
              <a:gd name="T69" fmla="*/ 849 h 1377"/>
              <a:gd name="T70" fmla="*/ 44 w 1962"/>
              <a:gd name="T71" fmla="*/ 1117 h 1377"/>
              <a:gd name="T72" fmla="*/ 44 w 1962"/>
              <a:gd name="T73" fmla="*/ 1368 h 13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962" h="1377">
                <a:moveTo>
                  <a:pt x="132" y="1321"/>
                </a:moveTo>
                <a:cubicBezTo>
                  <a:pt x="294" y="1316"/>
                  <a:pt x="0" y="1377"/>
                  <a:pt x="162" y="1357"/>
                </a:cubicBezTo>
                <a:cubicBezTo>
                  <a:pt x="174" y="1355"/>
                  <a:pt x="1029" y="1367"/>
                  <a:pt x="1038" y="1357"/>
                </a:cubicBezTo>
                <a:cubicBezTo>
                  <a:pt x="1071" y="1324"/>
                  <a:pt x="986" y="1302"/>
                  <a:pt x="1026" y="1285"/>
                </a:cubicBezTo>
                <a:cubicBezTo>
                  <a:pt x="1066" y="1210"/>
                  <a:pt x="1210" y="1210"/>
                  <a:pt x="1266" y="1153"/>
                </a:cubicBezTo>
                <a:cubicBezTo>
                  <a:pt x="1277" y="1141"/>
                  <a:pt x="1168" y="1063"/>
                  <a:pt x="1182" y="1057"/>
                </a:cubicBezTo>
                <a:cubicBezTo>
                  <a:pt x="1207" y="1043"/>
                  <a:pt x="1064" y="975"/>
                  <a:pt x="1064" y="975"/>
                </a:cubicBezTo>
                <a:cubicBezTo>
                  <a:pt x="1023" y="823"/>
                  <a:pt x="1086" y="1043"/>
                  <a:pt x="1026" y="880"/>
                </a:cubicBezTo>
                <a:cubicBezTo>
                  <a:pt x="1015" y="851"/>
                  <a:pt x="1022" y="806"/>
                  <a:pt x="999" y="787"/>
                </a:cubicBezTo>
                <a:cubicBezTo>
                  <a:pt x="946" y="744"/>
                  <a:pt x="973" y="770"/>
                  <a:pt x="924" y="707"/>
                </a:cubicBezTo>
                <a:cubicBezTo>
                  <a:pt x="919" y="692"/>
                  <a:pt x="908" y="676"/>
                  <a:pt x="911" y="661"/>
                </a:cubicBezTo>
                <a:cubicBezTo>
                  <a:pt x="914" y="642"/>
                  <a:pt x="936" y="633"/>
                  <a:pt x="936" y="614"/>
                </a:cubicBezTo>
                <a:cubicBezTo>
                  <a:pt x="936" y="567"/>
                  <a:pt x="897" y="562"/>
                  <a:pt x="873" y="552"/>
                </a:cubicBezTo>
                <a:cubicBezTo>
                  <a:pt x="896" y="522"/>
                  <a:pt x="908" y="508"/>
                  <a:pt x="924" y="472"/>
                </a:cubicBezTo>
                <a:cubicBezTo>
                  <a:pt x="929" y="458"/>
                  <a:pt x="926" y="438"/>
                  <a:pt x="936" y="425"/>
                </a:cubicBezTo>
                <a:cubicBezTo>
                  <a:pt x="970" y="384"/>
                  <a:pt x="926" y="590"/>
                  <a:pt x="974" y="583"/>
                </a:cubicBezTo>
                <a:cubicBezTo>
                  <a:pt x="1015" y="529"/>
                  <a:pt x="1166" y="472"/>
                  <a:pt x="1217" y="441"/>
                </a:cubicBezTo>
                <a:cubicBezTo>
                  <a:pt x="1297" y="393"/>
                  <a:pt x="1796" y="308"/>
                  <a:pt x="1882" y="273"/>
                </a:cubicBezTo>
                <a:cubicBezTo>
                  <a:pt x="1962" y="241"/>
                  <a:pt x="1699" y="186"/>
                  <a:pt x="1819" y="136"/>
                </a:cubicBezTo>
                <a:cubicBezTo>
                  <a:pt x="1832" y="131"/>
                  <a:pt x="1613" y="157"/>
                  <a:pt x="1613" y="157"/>
                </a:cubicBezTo>
                <a:cubicBezTo>
                  <a:pt x="1621" y="142"/>
                  <a:pt x="1686" y="72"/>
                  <a:pt x="1682" y="55"/>
                </a:cubicBezTo>
                <a:cubicBezTo>
                  <a:pt x="1679" y="39"/>
                  <a:pt x="1613" y="95"/>
                  <a:pt x="1600" y="95"/>
                </a:cubicBezTo>
                <a:cubicBezTo>
                  <a:pt x="1573" y="95"/>
                  <a:pt x="1548" y="105"/>
                  <a:pt x="1523" y="111"/>
                </a:cubicBezTo>
                <a:cubicBezTo>
                  <a:pt x="1506" y="105"/>
                  <a:pt x="1478" y="116"/>
                  <a:pt x="1472" y="95"/>
                </a:cubicBezTo>
                <a:cubicBezTo>
                  <a:pt x="1468" y="78"/>
                  <a:pt x="1514" y="81"/>
                  <a:pt x="1510" y="64"/>
                </a:cubicBezTo>
                <a:cubicBezTo>
                  <a:pt x="1504" y="43"/>
                  <a:pt x="1476" y="54"/>
                  <a:pt x="1460" y="48"/>
                </a:cubicBezTo>
                <a:cubicBezTo>
                  <a:pt x="1439" y="43"/>
                  <a:pt x="1416" y="40"/>
                  <a:pt x="1395" y="33"/>
                </a:cubicBezTo>
                <a:cubicBezTo>
                  <a:pt x="1370" y="24"/>
                  <a:pt x="1319" y="0"/>
                  <a:pt x="1319" y="0"/>
                </a:cubicBezTo>
                <a:cubicBezTo>
                  <a:pt x="1047" y="5"/>
                  <a:pt x="775" y="0"/>
                  <a:pt x="503" y="16"/>
                </a:cubicBezTo>
                <a:cubicBezTo>
                  <a:pt x="475" y="17"/>
                  <a:pt x="473" y="81"/>
                  <a:pt x="465" y="95"/>
                </a:cubicBezTo>
                <a:cubicBezTo>
                  <a:pt x="442" y="130"/>
                  <a:pt x="388" y="189"/>
                  <a:pt x="388" y="189"/>
                </a:cubicBezTo>
                <a:cubicBezTo>
                  <a:pt x="379" y="209"/>
                  <a:pt x="374" y="233"/>
                  <a:pt x="362" y="253"/>
                </a:cubicBezTo>
                <a:cubicBezTo>
                  <a:pt x="344" y="282"/>
                  <a:pt x="315" y="299"/>
                  <a:pt x="298" y="330"/>
                </a:cubicBezTo>
                <a:cubicBezTo>
                  <a:pt x="258" y="406"/>
                  <a:pt x="211" y="476"/>
                  <a:pt x="171" y="552"/>
                </a:cubicBezTo>
                <a:cubicBezTo>
                  <a:pt x="152" y="652"/>
                  <a:pt x="127" y="749"/>
                  <a:pt x="107" y="849"/>
                </a:cubicBezTo>
                <a:cubicBezTo>
                  <a:pt x="90" y="934"/>
                  <a:pt x="48" y="1029"/>
                  <a:pt x="44" y="1117"/>
                </a:cubicBezTo>
                <a:cubicBezTo>
                  <a:pt x="41" y="1200"/>
                  <a:pt x="44" y="1285"/>
                  <a:pt x="44" y="1368"/>
                </a:cubicBezTo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107567" name="Group 1071"/>
          <p:cNvGrpSpPr>
            <a:grpSpLocks/>
          </p:cNvGrpSpPr>
          <p:nvPr/>
        </p:nvGrpSpPr>
        <p:grpSpPr bwMode="auto">
          <a:xfrm flipH="1">
            <a:off x="3117850" y="3857625"/>
            <a:ext cx="1125538" cy="1352550"/>
            <a:chOff x="3926" y="3243"/>
            <a:chExt cx="505" cy="492"/>
          </a:xfrm>
        </p:grpSpPr>
        <p:sp>
          <p:nvSpPr>
            <p:cNvPr id="107568" name="Freeform 1072"/>
            <p:cNvSpPr>
              <a:spLocks/>
            </p:cNvSpPr>
            <p:nvPr/>
          </p:nvSpPr>
          <p:spPr bwMode="auto">
            <a:xfrm>
              <a:off x="3926" y="3536"/>
              <a:ext cx="303" cy="199"/>
            </a:xfrm>
            <a:custGeom>
              <a:avLst/>
              <a:gdLst>
                <a:gd name="T0" fmla="*/ 277 w 303"/>
                <a:gd name="T1" fmla="*/ 199 h 199"/>
                <a:gd name="T2" fmla="*/ 214 w 303"/>
                <a:gd name="T3" fmla="*/ 178 h 199"/>
                <a:gd name="T4" fmla="*/ 148 w 303"/>
                <a:gd name="T5" fmla="*/ 166 h 199"/>
                <a:gd name="T6" fmla="*/ 145 w 303"/>
                <a:gd name="T7" fmla="*/ 151 h 199"/>
                <a:gd name="T8" fmla="*/ 100 w 303"/>
                <a:gd name="T9" fmla="*/ 148 h 199"/>
                <a:gd name="T10" fmla="*/ 97 w 303"/>
                <a:gd name="T11" fmla="*/ 133 h 199"/>
                <a:gd name="T12" fmla="*/ 73 w 303"/>
                <a:gd name="T13" fmla="*/ 127 h 199"/>
                <a:gd name="T14" fmla="*/ 16 w 303"/>
                <a:gd name="T15" fmla="*/ 109 h 199"/>
                <a:gd name="T16" fmla="*/ 25 w 303"/>
                <a:gd name="T17" fmla="*/ 7 h 199"/>
                <a:gd name="T18" fmla="*/ 40 w 303"/>
                <a:gd name="T19" fmla="*/ 19 h 199"/>
                <a:gd name="T20" fmla="*/ 97 w 303"/>
                <a:gd name="T21" fmla="*/ 31 h 199"/>
                <a:gd name="T22" fmla="*/ 154 w 303"/>
                <a:gd name="T23" fmla="*/ 43 h 199"/>
                <a:gd name="T24" fmla="*/ 160 w 303"/>
                <a:gd name="T25" fmla="*/ 52 h 199"/>
                <a:gd name="T26" fmla="*/ 214 w 303"/>
                <a:gd name="T27" fmla="*/ 67 h 199"/>
                <a:gd name="T28" fmla="*/ 253 w 303"/>
                <a:gd name="T29" fmla="*/ 88 h 199"/>
                <a:gd name="T30" fmla="*/ 268 w 303"/>
                <a:gd name="T31" fmla="*/ 94 h 199"/>
                <a:gd name="T32" fmla="*/ 277 w 303"/>
                <a:gd name="T33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3" h="199">
                  <a:moveTo>
                    <a:pt x="277" y="199"/>
                  </a:moveTo>
                  <a:cubicBezTo>
                    <a:pt x="255" y="195"/>
                    <a:pt x="232" y="190"/>
                    <a:pt x="214" y="178"/>
                  </a:cubicBezTo>
                  <a:cubicBezTo>
                    <a:pt x="195" y="149"/>
                    <a:pt x="224" y="188"/>
                    <a:pt x="148" y="166"/>
                  </a:cubicBezTo>
                  <a:cubicBezTo>
                    <a:pt x="143" y="165"/>
                    <a:pt x="150" y="153"/>
                    <a:pt x="145" y="151"/>
                  </a:cubicBezTo>
                  <a:cubicBezTo>
                    <a:pt x="131" y="146"/>
                    <a:pt x="115" y="149"/>
                    <a:pt x="100" y="148"/>
                  </a:cubicBezTo>
                  <a:cubicBezTo>
                    <a:pt x="99" y="143"/>
                    <a:pt x="100" y="137"/>
                    <a:pt x="97" y="133"/>
                  </a:cubicBezTo>
                  <a:cubicBezTo>
                    <a:pt x="92" y="126"/>
                    <a:pt x="81" y="129"/>
                    <a:pt x="73" y="127"/>
                  </a:cubicBezTo>
                  <a:cubicBezTo>
                    <a:pt x="30" y="116"/>
                    <a:pt x="66" y="114"/>
                    <a:pt x="16" y="109"/>
                  </a:cubicBezTo>
                  <a:cubicBezTo>
                    <a:pt x="14" y="83"/>
                    <a:pt x="0" y="23"/>
                    <a:pt x="25" y="7"/>
                  </a:cubicBezTo>
                  <a:cubicBezTo>
                    <a:pt x="58" y="18"/>
                    <a:pt x="9" y="0"/>
                    <a:pt x="40" y="19"/>
                  </a:cubicBezTo>
                  <a:cubicBezTo>
                    <a:pt x="55" y="29"/>
                    <a:pt x="81" y="29"/>
                    <a:pt x="97" y="31"/>
                  </a:cubicBezTo>
                  <a:cubicBezTo>
                    <a:pt x="106" y="59"/>
                    <a:pt x="94" y="31"/>
                    <a:pt x="154" y="43"/>
                  </a:cubicBezTo>
                  <a:cubicBezTo>
                    <a:pt x="158" y="44"/>
                    <a:pt x="157" y="50"/>
                    <a:pt x="160" y="52"/>
                  </a:cubicBezTo>
                  <a:cubicBezTo>
                    <a:pt x="174" y="60"/>
                    <a:pt x="199" y="64"/>
                    <a:pt x="214" y="67"/>
                  </a:cubicBezTo>
                  <a:cubicBezTo>
                    <a:pt x="237" y="82"/>
                    <a:pt x="217" y="82"/>
                    <a:pt x="253" y="88"/>
                  </a:cubicBezTo>
                  <a:cubicBezTo>
                    <a:pt x="264" y="104"/>
                    <a:pt x="253" y="94"/>
                    <a:pt x="268" y="94"/>
                  </a:cubicBezTo>
                  <a:cubicBezTo>
                    <a:pt x="303" y="94"/>
                    <a:pt x="277" y="164"/>
                    <a:pt x="277" y="199"/>
                  </a:cubicBezTo>
                  <a:close/>
                </a:path>
              </a:pathLst>
            </a:custGeom>
            <a:solidFill>
              <a:srgbClr val="FCCB4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569" name="Freeform 1073"/>
            <p:cNvSpPr>
              <a:spLocks/>
            </p:cNvSpPr>
            <p:nvPr/>
          </p:nvSpPr>
          <p:spPr bwMode="auto">
            <a:xfrm>
              <a:off x="3963" y="3501"/>
              <a:ext cx="264" cy="138"/>
            </a:xfrm>
            <a:custGeom>
              <a:avLst/>
              <a:gdLst>
                <a:gd name="T0" fmla="*/ 84 w 264"/>
                <a:gd name="T1" fmla="*/ 0 h 138"/>
                <a:gd name="T2" fmla="*/ 39 w 264"/>
                <a:gd name="T3" fmla="*/ 21 h 138"/>
                <a:gd name="T4" fmla="*/ 0 w 264"/>
                <a:gd name="T5" fmla="*/ 45 h 138"/>
                <a:gd name="T6" fmla="*/ 63 w 264"/>
                <a:gd name="T7" fmla="*/ 63 h 138"/>
                <a:gd name="T8" fmla="*/ 114 w 264"/>
                <a:gd name="T9" fmla="*/ 87 h 138"/>
                <a:gd name="T10" fmla="*/ 123 w 264"/>
                <a:gd name="T11" fmla="*/ 90 h 138"/>
                <a:gd name="T12" fmla="*/ 132 w 264"/>
                <a:gd name="T13" fmla="*/ 99 h 138"/>
                <a:gd name="T14" fmla="*/ 150 w 264"/>
                <a:gd name="T15" fmla="*/ 102 h 138"/>
                <a:gd name="T16" fmla="*/ 207 w 264"/>
                <a:gd name="T17" fmla="*/ 120 h 138"/>
                <a:gd name="T18" fmla="*/ 225 w 264"/>
                <a:gd name="T19" fmla="*/ 126 h 138"/>
                <a:gd name="T20" fmla="*/ 243 w 264"/>
                <a:gd name="T21" fmla="*/ 138 h 138"/>
                <a:gd name="T22" fmla="*/ 207 w 264"/>
                <a:gd name="T23" fmla="*/ 48 h 138"/>
                <a:gd name="T24" fmla="*/ 159 w 264"/>
                <a:gd name="T25" fmla="*/ 27 h 138"/>
                <a:gd name="T26" fmla="*/ 84 w 264"/>
                <a:gd name="T27" fmla="*/ 0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4" h="138">
                  <a:moveTo>
                    <a:pt x="84" y="0"/>
                  </a:moveTo>
                  <a:cubicBezTo>
                    <a:pt x="72" y="8"/>
                    <a:pt x="53" y="16"/>
                    <a:pt x="39" y="21"/>
                  </a:cubicBezTo>
                  <a:cubicBezTo>
                    <a:pt x="30" y="35"/>
                    <a:pt x="17" y="42"/>
                    <a:pt x="0" y="45"/>
                  </a:cubicBezTo>
                  <a:cubicBezTo>
                    <a:pt x="26" y="63"/>
                    <a:pt x="26" y="60"/>
                    <a:pt x="63" y="63"/>
                  </a:cubicBezTo>
                  <a:cubicBezTo>
                    <a:pt x="70" y="84"/>
                    <a:pt x="95" y="84"/>
                    <a:pt x="114" y="87"/>
                  </a:cubicBezTo>
                  <a:cubicBezTo>
                    <a:pt x="117" y="88"/>
                    <a:pt x="120" y="88"/>
                    <a:pt x="123" y="90"/>
                  </a:cubicBezTo>
                  <a:cubicBezTo>
                    <a:pt x="127" y="92"/>
                    <a:pt x="128" y="97"/>
                    <a:pt x="132" y="99"/>
                  </a:cubicBezTo>
                  <a:cubicBezTo>
                    <a:pt x="138" y="101"/>
                    <a:pt x="144" y="101"/>
                    <a:pt x="150" y="102"/>
                  </a:cubicBezTo>
                  <a:cubicBezTo>
                    <a:pt x="169" y="107"/>
                    <a:pt x="188" y="114"/>
                    <a:pt x="207" y="120"/>
                  </a:cubicBezTo>
                  <a:cubicBezTo>
                    <a:pt x="213" y="122"/>
                    <a:pt x="219" y="124"/>
                    <a:pt x="225" y="126"/>
                  </a:cubicBezTo>
                  <a:cubicBezTo>
                    <a:pt x="232" y="128"/>
                    <a:pt x="243" y="138"/>
                    <a:pt x="243" y="138"/>
                  </a:cubicBezTo>
                  <a:cubicBezTo>
                    <a:pt x="222" y="76"/>
                    <a:pt x="264" y="62"/>
                    <a:pt x="207" y="48"/>
                  </a:cubicBezTo>
                  <a:cubicBezTo>
                    <a:pt x="199" y="23"/>
                    <a:pt x="167" y="52"/>
                    <a:pt x="159" y="27"/>
                  </a:cubicBezTo>
                  <a:cubicBezTo>
                    <a:pt x="143" y="32"/>
                    <a:pt x="93" y="18"/>
                    <a:pt x="84" y="0"/>
                  </a:cubicBezTo>
                  <a:close/>
                </a:path>
              </a:pathLst>
            </a:custGeom>
            <a:solidFill>
              <a:srgbClr val="FFFF99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570" name="Freeform 1074"/>
            <p:cNvSpPr>
              <a:spLocks/>
            </p:cNvSpPr>
            <p:nvPr/>
          </p:nvSpPr>
          <p:spPr bwMode="auto">
            <a:xfrm>
              <a:off x="4032" y="3408"/>
              <a:ext cx="303" cy="199"/>
            </a:xfrm>
            <a:custGeom>
              <a:avLst/>
              <a:gdLst>
                <a:gd name="T0" fmla="*/ 277 w 303"/>
                <a:gd name="T1" fmla="*/ 199 h 199"/>
                <a:gd name="T2" fmla="*/ 214 w 303"/>
                <a:gd name="T3" fmla="*/ 178 h 199"/>
                <a:gd name="T4" fmla="*/ 148 w 303"/>
                <a:gd name="T5" fmla="*/ 166 h 199"/>
                <a:gd name="T6" fmla="*/ 145 w 303"/>
                <a:gd name="T7" fmla="*/ 151 h 199"/>
                <a:gd name="T8" fmla="*/ 100 w 303"/>
                <a:gd name="T9" fmla="*/ 148 h 199"/>
                <a:gd name="T10" fmla="*/ 97 w 303"/>
                <a:gd name="T11" fmla="*/ 133 h 199"/>
                <a:gd name="T12" fmla="*/ 73 w 303"/>
                <a:gd name="T13" fmla="*/ 127 h 199"/>
                <a:gd name="T14" fmla="*/ 16 w 303"/>
                <a:gd name="T15" fmla="*/ 109 h 199"/>
                <a:gd name="T16" fmla="*/ 25 w 303"/>
                <a:gd name="T17" fmla="*/ 7 h 199"/>
                <a:gd name="T18" fmla="*/ 40 w 303"/>
                <a:gd name="T19" fmla="*/ 19 h 199"/>
                <a:gd name="T20" fmla="*/ 97 w 303"/>
                <a:gd name="T21" fmla="*/ 31 h 199"/>
                <a:gd name="T22" fmla="*/ 154 w 303"/>
                <a:gd name="T23" fmla="*/ 43 h 199"/>
                <a:gd name="T24" fmla="*/ 160 w 303"/>
                <a:gd name="T25" fmla="*/ 52 h 199"/>
                <a:gd name="T26" fmla="*/ 214 w 303"/>
                <a:gd name="T27" fmla="*/ 67 h 199"/>
                <a:gd name="T28" fmla="*/ 253 w 303"/>
                <a:gd name="T29" fmla="*/ 88 h 199"/>
                <a:gd name="T30" fmla="*/ 268 w 303"/>
                <a:gd name="T31" fmla="*/ 94 h 199"/>
                <a:gd name="T32" fmla="*/ 277 w 303"/>
                <a:gd name="T33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03" h="199">
                  <a:moveTo>
                    <a:pt x="277" y="199"/>
                  </a:moveTo>
                  <a:cubicBezTo>
                    <a:pt x="255" y="195"/>
                    <a:pt x="232" y="190"/>
                    <a:pt x="214" y="178"/>
                  </a:cubicBezTo>
                  <a:cubicBezTo>
                    <a:pt x="195" y="149"/>
                    <a:pt x="224" y="188"/>
                    <a:pt x="148" y="166"/>
                  </a:cubicBezTo>
                  <a:cubicBezTo>
                    <a:pt x="143" y="165"/>
                    <a:pt x="150" y="153"/>
                    <a:pt x="145" y="151"/>
                  </a:cubicBezTo>
                  <a:cubicBezTo>
                    <a:pt x="131" y="146"/>
                    <a:pt x="115" y="149"/>
                    <a:pt x="100" y="148"/>
                  </a:cubicBezTo>
                  <a:cubicBezTo>
                    <a:pt x="99" y="143"/>
                    <a:pt x="100" y="137"/>
                    <a:pt x="97" y="133"/>
                  </a:cubicBezTo>
                  <a:cubicBezTo>
                    <a:pt x="92" y="126"/>
                    <a:pt x="81" y="129"/>
                    <a:pt x="73" y="127"/>
                  </a:cubicBezTo>
                  <a:cubicBezTo>
                    <a:pt x="30" y="116"/>
                    <a:pt x="66" y="114"/>
                    <a:pt x="16" y="109"/>
                  </a:cubicBezTo>
                  <a:cubicBezTo>
                    <a:pt x="14" y="83"/>
                    <a:pt x="0" y="23"/>
                    <a:pt x="25" y="7"/>
                  </a:cubicBezTo>
                  <a:cubicBezTo>
                    <a:pt x="58" y="18"/>
                    <a:pt x="9" y="0"/>
                    <a:pt x="40" y="19"/>
                  </a:cubicBezTo>
                  <a:cubicBezTo>
                    <a:pt x="55" y="29"/>
                    <a:pt x="81" y="29"/>
                    <a:pt x="97" y="31"/>
                  </a:cubicBezTo>
                  <a:cubicBezTo>
                    <a:pt x="106" y="59"/>
                    <a:pt x="94" y="31"/>
                    <a:pt x="154" y="43"/>
                  </a:cubicBezTo>
                  <a:cubicBezTo>
                    <a:pt x="158" y="44"/>
                    <a:pt x="157" y="50"/>
                    <a:pt x="160" y="52"/>
                  </a:cubicBezTo>
                  <a:cubicBezTo>
                    <a:pt x="174" y="60"/>
                    <a:pt x="199" y="64"/>
                    <a:pt x="214" y="67"/>
                  </a:cubicBezTo>
                  <a:cubicBezTo>
                    <a:pt x="237" y="82"/>
                    <a:pt x="217" y="82"/>
                    <a:pt x="253" y="88"/>
                  </a:cubicBezTo>
                  <a:cubicBezTo>
                    <a:pt x="264" y="104"/>
                    <a:pt x="253" y="94"/>
                    <a:pt x="268" y="94"/>
                  </a:cubicBezTo>
                  <a:cubicBezTo>
                    <a:pt x="303" y="94"/>
                    <a:pt x="277" y="164"/>
                    <a:pt x="277" y="199"/>
                  </a:cubicBezTo>
                  <a:close/>
                </a:path>
              </a:pathLst>
            </a:custGeom>
            <a:solidFill>
              <a:srgbClr val="FCCB4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571" name="Freeform 1075"/>
            <p:cNvSpPr>
              <a:spLocks/>
            </p:cNvSpPr>
            <p:nvPr/>
          </p:nvSpPr>
          <p:spPr bwMode="auto">
            <a:xfrm>
              <a:off x="4041" y="3363"/>
              <a:ext cx="255" cy="135"/>
            </a:xfrm>
            <a:custGeom>
              <a:avLst/>
              <a:gdLst>
                <a:gd name="T0" fmla="*/ 102 w 255"/>
                <a:gd name="T1" fmla="*/ 0 h 135"/>
                <a:gd name="T2" fmla="*/ 45 w 255"/>
                <a:gd name="T3" fmla="*/ 24 h 135"/>
                <a:gd name="T4" fmla="*/ 0 w 255"/>
                <a:gd name="T5" fmla="*/ 51 h 135"/>
                <a:gd name="T6" fmla="*/ 105 w 255"/>
                <a:gd name="T7" fmla="*/ 84 h 135"/>
                <a:gd name="T8" fmla="*/ 114 w 255"/>
                <a:gd name="T9" fmla="*/ 87 h 135"/>
                <a:gd name="T10" fmla="*/ 123 w 255"/>
                <a:gd name="T11" fmla="*/ 96 h 135"/>
                <a:gd name="T12" fmla="*/ 141 w 255"/>
                <a:gd name="T13" fmla="*/ 99 h 135"/>
                <a:gd name="T14" fmla="*/ 198 w 255"/>
                <a:gd name="T15" fmla="*/ 117 h 135"/>
                <a:gd name="T16" fmla="*/ 216 w 255"/>
                <a:gd name="T17" fmla="*/ 123 h 135"/>
                <a:gd name="T18" fmla="*/ 234 w 255"/>
                <a:gd name="T19" fmla="*/ 135 h 135"/>
                <a:gd name="T20" fmla="*/ 198 w 255"/>
                <a:gd name="T21" fmla="*/ 45 h 135"/>
                <a:gd name="T22" fmla="*/ 180 w 255"/>
                <a:gd name="T23" fmla="*/ 18 h 135"/>
                <a:gd name="T24" fmla="*/ 102 w 255"/>
                <a:gd name="T25" fmla="*/ 0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55" h="135">
                  <a:moveTo>
                    <a:pt x="102" y="0"/>
                  </a:moveTo>
                  <a:cubicBezTo>
                    <a:pt x="90" y="8"/>
                    <a:pt x="59" y="19"/>
                    <a:pt x="45" y="24"/>
                  </a:cubicBezTo>
                  <a:cubicBezTo>
                    <a:pt x="36" y="38"/>
                    <a:pt x="17" y="48"/>
                    <a:pt x="0" y="51"/>
                  </a:cubicBezTo>
                  <a:cubicBezTo>
                    <a:pt x="10" y="61"/>
                    <a:pt x="88" y="79"/>
                    <a:pt x="105" y="84"/>
                  </a:cubicBezTo>
                  <a:cubicBezTo>
                    <a:pt x="108" y="85"/>
                    <a:pt x="111" y="85"/>
                    <a:pt x="114" y="87"/>
                  </a:cubicBezTo>
                  <a:cubicBezTo>
                    <a:pt x="118" y="89"/>
                    <a:pt x="119" y="94"/>
                    <a:pt x="123" y="96"/>
                  </a:cubicBezTo>
                  <a:cubicBezTo>
                    <a:pt x="129" y="98"/>
                    <a:pt x="135" y="98"/>
                    <a:pt x="141" y="99"/>
                  </a:cubicBezTo>
                  <a:cubicBezTo>
                    <a:pt x="160" y="104"/>
                    <a:pt x="179" y="111"/>
                    <a:pt x="198" y="117"/>
                  </a:cubicBezTo>
                  <a:cubicBezTo>
                    <a:pt x="204" y="119"/>
                    <a:pt x="210" y="121"/>
                    <a:pt x="216" y="123"/>
                  </a:cubicBezTo>
                  <a:cubicBezTo>
                    <a:pt x="223" y="125"/>
                    <a:pt x="234" y="135"/>
                    <a:pt x="234" y="135"/>
                  </a:cubicBezTo>
                  <a:cubicBezTo>
                    <a:pt x="213" y="73"/>
                    <a:pt x="255" y="59"/>
                    <a:pt x="198" y="45"/>
                  </a:cubicBezTo>
                  <a:cubicBezTo>
                    <a:pt x="190" y="20"/>
                    <a:pt x="188" y="43"/>
                    <a:pt x="180" y="18"/>
                  </a:cubicBezTo>
                  <a:cubicBezTo>
                    <a:pt x="164" y="23"/>
                    <a:pt x="111" y="18"/>
                    <a:pt x="102" y="0"/>
                  </a:cubicBezTo>
                  <a:close/>
                </a:path>
              </a:pathLst>
            </a:custGeom>
            <a:solidFill>
              <a:srgbClr val="FFFF99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572" name="Freeform 1076"/>
            <p:cNvSpPr>
              <a:spLocks/>
            </p:cNvSpPr>
            <p:nvPr/>
          </p:nvSpPr>
          <p:spPr bwMode="auto">
            <a:xfrm>
              <a:off x="4128" y="3264"/>
              <a:ext cx="303" cy="199"/>
            </a:xfrm>
            <a:custGeom>
              <a:avLst/>
              <a:gdLst>
                <a:gd name="T0" fmla="*/ 277 w 303"/>
                <a:gd name="T1" fmla="*/ 199 h 199"/>
                <a:gd name="T2" fmla="*/ 214 w 303"/>
                <a:gd name="T3" fmla="*/ 178 h 199"/>
                <a:gd name="T4" fmla="*/ 148 w 303"/>
                <a:gd name="T5" fmla="*/ 166 h 199"/>
                <a:gd name="T6" fmla="*/ 145 w 303"/>
                <a:gd name="T7" fmla="*/ 151 h 199"/>
                <a:gd name="T8" fmla="*/ 100 w 303"/>
                <a:gd name="T9" fmla="*/ 148 h 199"/>
                <a:gd name="T10" fmla="*/ 97 w 303"/>
                <a:gd name="T11" fmla="*/ 133 h 199"/>
                <a:gd name="T12" fmla="*/ 73 w 303"/>
                <a:gd name="T13" fmla="*/ 127 h 199"/>
                <a:gd name="T14" fmla="*/ 16 w 303"/>
                <a:gd name="T15" fmla="*/ 109 h 199"/>
                <a:gd name="T16" fmla="*/ 6 w 303"/>
                <a:gd name="T17" fmla="*/ 99 h 199"/>
                <a:gd name="T18" fmla="*/ 6 w 303"/>
                <a:gd name="T19" fmla="*/ 9 h 199"/>
                <a:gd name="T20" fmla="*/ 40 w 303"/>
                <a:gd name="T21" fmla="*/ 19 h 199"/>
                <a:gd name="T22" fmla="*/ 97 w 303"/>
                <a:gd name="T23" fmla="*/ 31 h 199"/>
                <a:gd name="T24" fmla="*/ 154 w 303"/>
                <a:gd name="T25" fmla="*/ 43 h 199"/>
                <a:gd name="T26" fmla="*/ 160 w 303"/>
                <a:gd name="T27" fmla="*/ 52 h 199"/>
                <a:gd name="T28" fmla="*/ 214 w 303"/>
                <a:gd name="T29" fmla="*/ 67 h 199"/>
                <a:gd name="T30" fmla="*/ 253 w 303"/>
                <a:gd name="T31" fmla="*/ 88 h 199"/>
                <a:gd name="T32" fmla="*/ 268 w 303"/>
                <a:gd name="T33" fmla="*/ 94 h 199"/>
                <a:gd name="T34" fmla="*/ 277 w 303"/>
                <a:gd name="T35" fmla="*/ 199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03" h="199">
                  <a:moveTo>
                    <a:pt x="277" y="199"/>
                  </a:moveTo>
                  <a:cubicBezTo>
                    <a:pt x="255" y="195"/>
                    <a:pt x="232" y="190"/>
                    <a:pt x="214" y="178"/>
                  </a:cubicBezTo>
                  <a:cubicBezTo>
                    <a:pt x="195" y="149"/>
                    <a:pt x="224" y="188"/>
                    <a:pt x="148" y="166"/>
                  </a:cubicBezTo>
                  <a:cubicBezTo>
                    <a:pt x="143" y="165"/>
                    <a:pt x="150" y="153"/>
                    <a:pt x="145" y="151"/>
                  </a:cubicBezTo>
                  <a:cubicBezTo>
                    <a:pt x="131" y="146"/>
                    <a:pt x="115" y="149"/>
                    <a:pt x="100" y="148"/>
                  </a:cubicBezTo>
                  <a:cubicBezTo>
                    <a:pt x="99" y="143"/>
                    <a:pt x="100" y="137"/>
                    <a:pt x="97" y="133"/>
                  </a:cubicBezTo>
                  <a:cubicBezTo>
                    <a:pt x="92" y="126"/>
                    <a:pt x="81" y="129"/>
                    <a:pt x="73" y="127"/>
                  </a:cubicBezTo>
                  <a:cubicBezTo>
                    <a:pt x="30" y="116"/>
                    <a:pt x="66" y="114"/>
                    <a:pt x="16" y="109"/>
                  </a:cubicBezTo>
                  <a:cubicBezTo>
                    <a:pt x="6" y="104"/>
                    <a:pt x="4" y="116"/>
                    <a:pt x="6" y="99"/>
                  </a:cubicBezTo>
                  <a:cubicBezTo>
                    <a:pt x="4" y="82"/>
                    <a:pt x="0" y="22"/>
                    <a:pt x="6" y="9"/>
                  </a:cubicBezTo>
                  <a:cubicBezTo>
                    <a:pt x="39" y="20"/>
                    <a:pt x="9" y="0"/>
                    <a:pt x="40" y="19"/>
                  </a:cubicBezTo>
                  <a:cubicBezTo>
                    <a:pt x="55" y="29"/>
                    <a:pt x="81" y="29"/>
                    <a:pt x="97" y="31"/>
                  </a:cubicBezTo>
                  <a:cubicBezTo>
                    <a:pt x="106" y="59"/>
                    <a:pt x="94" y="31"/>
                    <a:pt x="154" y="43"/>
                  </a:cubicBezTo>
                  <a:cubicBezTo>
                    <a:pt x="158" y="44"/>
                    <a:pt x="157" y="50"/>
                    <a:pt x="160" y="52"/>
                  </a:cubicBezTo>
                  <a:cubicBezTo>
                    <a:pt x="174" y="60"/>
                    <a:pt x="199" y="64"/>
                    <a:pt x="214" y="67"/>
                  </a:cubicBezTo>
                  <a:cubicBezTo>
                    <a:pt x="237" y="82"/>
                    <a:pt x="217" y="82"/>
                    <a:pt x="253" y="88"/>
                  </a:cubicBezTo>
                  <a:cubicBezTo>
                    <a:pt x="264" y="104"/>
                    <a:pt x="253" y="94"/>
                    <a:pt x="268" y="94"/>
                  </a:cubicBezTo>
                  <a:cubicBezTo>
                    <a:pt x="303" y="94"/>
                    <a:pt x="277" y="164"/>
                    <a:pt x="277" y="199"/>
                  </a:cubicBezTo>
                  <a:close/>
                </a:path>
              </a:pathLst>
            </a:custGeom>
            <a:solidFill>
              <a:srgbClr val="FCCB40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573" name="Freeform 1077"/>
            <p:cNvSpPr>
              <a:spLocks/>
            </p:cNvSpPr>
            <p:nvPr/>
          </p:nvSpPr>
          <p:spPr bwMode="auto">
            <a:xfrm>
              <a:off x="4137" y="3243"/>
              <a:ext cx="75" cy="59"/>
            </a:xfrm>
            <a:custGeom>
              <a:avLst/>
              <a:gdLst>
                <a:gd name="T0" fmla="*/ 72 w 75"/>
                <a:gd name="T1" fmla="*/ 6 h 59"/>
                <a:gd name="T2" fmla="*/ 69 w 75"/>
                <a:gd name="T3" fmla="*/ 54 h 59"/>
                <a:gd name="T4" fmla="*/ 54 w 75"/>
                <a:gd name="T5" fmla="*/ 51 h 59"/>
                <a:gd name="T6" fmla="*/ 0 w 75"/>
                <a:gd name="T7" fmla="*/ 36 h 59"/>
                <a:gd name="T8" fmla="*/ 51 w 75"/>
                <a:gd name="T9" fmla="*/ 6 h 59"/>
                <a:gd name="T10" fmla="*/ 60 w 75"/>
                <a:gd name="T11" fmla="*/ 0 h 59"/>
                <a:gd name="T12" fmla="*/ 72 w 75"/>
                <a:gd name="T13" fmla="*/ 6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5" h="59">
                  <a:moveTo>
                    <a:pt x="72" y="6"/>
                  </a:moveTo>
                  <a:cubicBezTo>
                    <a:pt x="71" y="22"/>
                    <a:pt x="75" y="39"/>
                    <a:pt x="69" y="54"/>
                  </a:cubicBezTo>
                  <a:cubicBezTo>
                    <a:pt x="67" y="59"/>
                    <a:pt x="59" y="52"/>
                    <a:pt x="54" y="51"/>
                  </a:cubicBezTo>
                  <a:cubicBezTo>
                    <a:pt x="34" y="47"/>
                    <a:pt x="19" y="39"/>
                    <a:pt x="0" y="36"/>
                  </a:cubicBezTo>
                  <a:cubicBezTo>
                    <a:pt x="11" y="19"/>
                    <a:pt x="32" y="12"/>
                    <a:pt x="51" y="6"/>
                  </a:cubicBezTo>
                  <a:cubicBezTo>
                    <a:pt x="54" y="5"/>
                    <a:pt x="56" y="0"/>
                    <a:pt x="60" y="0"/>
                  </a:cubicBezTo>
                  <a:cubicBezTo>
                    <a:pt x="64" y="0"/>
                    <a:pt x="68" y="4"/>
                    <a:pt x="72" y="6"/>
                  </a:cubicBezTo>
                  <a:close/>
                </a:path>
              </a:pathLst>
            </a:custGeom>
            <a:solidFill>
              <a:srgbClr val="FFFF99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sp>
        <p:nvSpPr>
          <p:cNvPr id="107574" name="Freeform 1078"/>
          <p:cNvSpPr>
            <a:spLocks/>
          </p:cNvSpPr>
          <p:nvPr/>
        </p:nvSpPr>
        <p:spPr bwMode="auto">
          <a:xfrm flipH="1">
            <a:off x="198438" y="2290763"/>
            <a:ext cx="1216025" cy="519112"/>
          </a:xfrm>
          <a:custGeom>
            <a:avLst/>
            <a:gdLst>
              <a:gd name="T0" fmla="*/ 534 w 546"/>
              <a:gd name="T1" fmla="*/ 0 h 189"/>
              <a:gd name="T2" fmla="*/ 494 w 546"/>
              <a:gd name="T3" fmla="*/ 12 h 189"/>
              <a:gd name="T4" fmla="*/ 414 w 546"/>
              <a:gd name="T5" fmla="*/ 28 h 189"/>
              <a:gd name="T6" fmla="*/ 284 w 546"/>
              <a:gd name="T7" fmla="*/ 30 h 189"/>
              <a:gd name="T8" fmla="*/ 210 w 546"/>
              <a:gd name="T9" fmla="*/ 32 h 189"/>
              <a:gd name="T10" fmla="*/ 134 w 546"/>
              <a:gd name="T11" fmla="*/ 44 h 189"/>
              <a:gd name="T12" fmla="*/ 64 w 546"/>
              <a:gd name="T13" fmla="*/ 74 h 189"/>
              <a:gd name="T14" fmla="*/ 26 w 546"/>
              <a:gd name="T15" fmla="*/ 100 h 189"/>
              <a:gd name="T16" fmla="*/ 6 w 546"/>
              <a:gd name="T17" fmla="*/ 114 h 189"/>
              <a:gd name="T18" fmla="*/ 36 w 546"/>
              <a:gd name="T19" fmla="*/ 136 h 189"/>
              <a:gd name="T20" fmla="*/ 130 w 546"/>
              <a:gd name="T21" fmla="*/ 138 h 189"/>
              <a:gd name="T22" fmla="*/ 208 w 546"/>
              <a:gd name="T23" fmla="*/ 148 h 189"/>
              <a:gd name="T24" fmla="*/ 420 w 546"/>
              <a:gd name="T25" fmla="*/ 160 h 189"/>
              <a:gd name="T26" fmla="*/ 484 w 546"/>
              <a:gd name="T27" fmla="*/ 172 h 189"/>
              <a:gd name="T28" fmla="*/ 502 w 546"/>
              <a:gd name="T29" fmla="*/ 180 h 189"/>
              <a:gd name="T30" fmla="*/ 508 w 546"/>
              <a:gd name="T31" fmla="*/ 182 h 189"/>
              <a:gd name="T32" fmla="*/ 536 w 546"/>
              <a:gd name="T33" fmla="*/ 180 h 189"/>
              <a:gd name="T34" fmla="*/ 534 w 546"/>
              <a:gd name="T35" fmla="*/ 0 h 1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46" h="189">
                <a:moveTo>
                  <a:pt x="534" y="0"/>
                </a:moveTo>
                <a:cubicBezTo>
                  <a:pt x="520" y="3"/>
                  <a:pt x="508" y="9"/>
                  <a:pt x="494" y="12"/>
                </a:cubicBezTo>
                <a:cubicBezTo>
                  <a:pt x="472" y="27"/>
                  <a:pt x="439" y="27"/>
                  <a:pt x="414" y="28"/>
                </a:cubicBezTo>
                <a:cubicBezTo>
                  <a:pt x="371" y="29"/>
                  <a:pt x="327" y="29"/>
                  <a:pt x="284" y="30"/>
                </a:cubicBezTo>
                <a:cubicBezTo>
                  <a:pt x="259" y="30"/>
                  <a:pt x="235" y="31"/>
                  <a:pt x="210" y="32"/>
                </a:cubicBezTo>
                <a:cubicBezTo>
                  <a:pt x="185" y="38"/>
                  <a:pt x="159" y="38"/>
                  <a:pt x="134" y="44"/>
                </a:cubicBezTo>
                <a:cubicBezTo>
                  <a:pt x="110" y="49"/>
                  <a:pt x="87" y="65"/>
                  <a:pt x="64" y="74"/>
                </a:cubicBezTo>
                <a:cubicBezTo>
                  <a:pt x="49" y="80"/>
                  <a:pt x="38" y="91"/>
                  <a:pt x="26" y="100"/>
                </a:cubicBezTo>
                <a:cubicBezTo>
                  <a:pt x="19" y="105"/>
                  <a:pt x="6" y="114"/>
                  <a:pt x="6" y="114"/>
                </a:cubicBezTo>
                <a:cubicBezTo>
                  <a:pt x="0" y="133"/>
                  <a:pt x="23" y="133"/>
                  <a:pt x="36" y="136"/>
                </a:cubicBezTo>
                <a:cubicBezTo>
                  <a:pt x="66" y="144"/>
                  <a:pt x="99" y="137"/>
                  <a:pt x="130" y="138"/>
                </a:cubicBezTo>
                <a:cubicBezTo>
                  <a:pt x="157" y="142"/>
                  <a:pt x="181" y="146"/>
                  <a:pt x="208" y="148"/>
                </a:cubicBezTo>
                <a:cubicBezTo>
                  <a:pt x="278" y="162"/>
                  <a:pt x="349" y="159"/>
                  <a:pt x="420" y="160"/>
                </a:cubicBezTo>
                <a:cubicBezTo>
                  <a:pt x="442" y="163"/>
                  <a:pt x="462" y="168"/>
                  <a:pt x="484" y="172"/>
                </a:cubicBezTo>
                <a:cubicBezTo>
                  <a:pt x="494" y="178"/>
                  <a:pt x="488" y="175"/>
                  <a:pt x="502" y="180"/>
                </a:cubicBezTo>
                <a:cubicBezTo>
                  <a:pt x="504" y="181"/>
                  <a:pt x="508" y="182"/>
                  <a:pt x="508" y="182"/>
                </a:cubicBezTo>
                <a:cubicBezTo>
                  <a:pt x="517" y="181"/>
                  <a:pt x="534" y="189"/>
                  <a:pt x="536" y="180"/>
                </a:cubicBezTo>
                <a:cubicBezTo>
                  <a:pt x="546" y="137"/>
                  <a:pt x="541" y="52"/>
                  <a:pt x="534" y="0"/>
                </a:cubicBezTo>
                <a:close/>
              </a:path>
            </a:pathLst>
          </a:custGeom>
          <a:solidFill>
            <a:srgbClr val="FCCB4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75" name="Freeform 1079"/>
          <p:cNvSpPr>
            <a:spLocks/>
          </p:cNvSpPr>
          <p:nvPr/>
        </p:nvSpPr>
        <p:spPr bwMode="auto">
          <a:xfrm flipH="1">
            <a:off x="184150" y="1524000"/>
            <a:ext cx="3121025" cy="1090613"/>
          </a:xfrm>
          <a:custGeom>
            <a:avLst/>
            <a:gdLst>
              <a:gd name="T0" fmla="*/ 1395 w 1402"/>
              <a:gd name="T1" fmla="*/ 223 h 397"/>
              <a:gd name="T2" fmla="*/ 1398 w 1402"/>
              <a:gd name="T3" fmla="*/ 282 h 397"/>
              <a:gd name="T4" fmla="*/ 1368 w 1402"/>
              <a:gd name="T5" fmla="*/ 294 h 397"/>
              <a:gd name="T6" fmla="*/ 1254 w 1402"/>
              <a:gd name="T7" fmla="*/ 319 h 397"/>
              <a:gd name="T8" fmla="*/ 1179 w 1402"/>
              <a:gd name="T9" fmla="*/ 339 h 397"/>
              <a:gd name="T10" fmla="*/ 1170 w 1402"/>
              <a:gd name="T11" fmla="*/ 343 h 397"/>
              <a:gd name="T12" fmla="*/ 1122 w 1402"/>
              <a:gd name="T13" fmla="*/ 339 h 397"/>
              <a:gd name="T14" fmla="*/ 1011 w 1402"/>
              <a:gd name="T15" fmla="*/ 354 h 397"/>
              <a:gd name="T16" fmla="*/ 777 w 1402"/>
              <a:gd name="T17" fmla="*/ 375 h 397"/>
              <a:gd name="T18" fmla="*/ 549 w 1402"/>
              <a:gd name="T19" fmla="*/ 343 h 397"/>
              <a:gd name="T20" fmla="*/ 327 w 1402"/>
              <a:gd name="T21" fmla="*/ 304 h 397"/>
              <a:gd name="T22" fmla="*/ 132 w 1402"/>
              <a:gd name="T23" fmla="*/ 265 h 397"/>
              <a:gd name="T24" fmla="*/ 2 w 1402"/>
              <a:gd name="T25" fmla="*/ 234 h 397"/>
              <a:gd name="T26" fmla="*/ 120 w 1402"/>
              <a:gd name="T27" fmla="*/ 220 h 397"/>
              <a:gd name="T28" fmla="*/ 225 w 1402"/>
              <a:gd name="T29" fmla="*/ 199 h 397"/>
              <a:gd name="T30" fmla="*/ 456 w 1402"/>
              <a:gd name="T31" fmla="*/ 177 h 397"/>
              <a:gd name="T32" fmla="*/ 833 w 1402"/>
              <a:gd name="T33" fmla="*/ 126 h 397"/>
              <a:gd name="T34" fmla="*/ 1194 w 1402"/>
              <a:gd name="T35" fmla="*/ 61 h 397"/>
              <a:gd name="T36" fmla="*/ 1242 w 1402"/>
              <a:gd name="T37" fmla="*/ 42 h 397"/>
              <a:gd name="T38" fmla="*/ 1322 w 1402"/>
              <a:gd name="T39" fmla="*/ 40 h 397"/>
              <a:gd name="T40" fmla="*/ 1333 w 1402"/>
              <a:gd name="T41" fmla="*/ 31 h 397"/>
              <a:gd name="T42" fmla="*/ 1374 w 1402"/>
              <a:gd name="T43" fmla="*/ 31 h 397"/>
              <a:gd name="T44" fmla="*/ 1391 w 1402"/>
              <a:gd name="T45" fmla="*/ 22 h 397"/>
              <a:gd name="T46" fmla="*/ 1400 w 1402"/>
              <a:gd name="T47" fmla="*/ 33 h 397"/>
              <a:gd name="T48" fmla="*/ 1395 w 1402"/>
              <a:gd name="T49" fmla="*/ 223 h 3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402" h="397">
                <a:moveTo>
                  <a:pt x="1395" y="223"/>
                </a:moveTo>
                <a:cubicBezTo>
                  <a:pt x="1392" y="264"/>
                  <a:pt x="1402" y="270"/>
                  <a:pt x="1398" y="282"/>
                </a:cubicBezTo>
                <a:cubicBezTo>
                  <a:pt x="1394" y="294"/>
                  <a:pt x="1392" y="288"/>
                  <a:pt x="1368" y="294"/>
                </a:cubicBezTo>
                <a:cubicBezTo>
                  <a:pt x="1344" y="300"/>
                  <a:pt x="1285" y="312"/>
                  <a:pt x="1254" y="319"/>
                </a:cubicBezTo>
                <a:cubicBezTo>
                  <a:pt x="1223" y="326"/>
                  <a:pt x="1193" y="335"/>
                  <a:pt x="1179" y="339"/>
                </a:cubicBezTo>
                <a:cubicBezTo>
                  <a:pt x="1165" y="343"/>
                  <a:pt x="1179" y="343"/>
                  <a:pt x="1170" y="343"/>
                </a:cubicBezTo>
                <a:cubicBezTo>
                  <a:pt x="1161" y="343"/>
                  <a:pt x="1148" y="337"/>
                  <a:pt x="1122" y="339"/>
                </a:cubicBezTo>
                <a:cubicBezTo>
                  <a:pt x="1096" y="341"/>
                  <a:pt x="1068" y="348"/>
                  <a:pt x="1011" y="354"/>
                </a:cubicBezTo>
                <a:cubicBezTo>
                  <a:pt x="930" y="374"/>
                  <a:pt x="859" y="370"/>
                  <a:pt x="777" y="375"/>
                </a:cubicBezTo>
                <a:cubicBezTo>
                  <a:pt x="712" y="397"/>
                  <a:pt x="617" y="350"/>
                  <a:pt x="549" y="343"/>
                </a:cubicBezTo>
                <a:cubicBezTo>
                  <a:pt x="474" y="318"/>
                  <a:pt x="406" y="313"/>
                  <a:pt x="327" y="304"/>
                </a:cubicBezTo>
                <a:cubicBezTo>
                  <a:pt x="266" y="287"/>
                  <a:pt x="185" y="278"/>
                  <a:pt x="132" y="265"/>
                </a:cubicBezTo>
                <a:cubicBezTo>
                  <a:pt x="78" y="253"/>
                  <a:pt x="4" y="241"/>
                  <a:pt x="2" y="234"/>
                </a:cubicBezTo>
                <a:cubicBezTo>
                  <a:pt x="0" y="225"/>
                  <a:pt x="83" y="226"/>
                  <a:pt x="120" y="220"/>
                </a:cubicBezTo>
                <a:cubicBezTo>
                  <a:pt x="157" y="214"/>
                  <a:pt x="169" y="206"/>
                  <a:pt x="225" y="199"/>
                </a:cubicBezTo>
                <a:cubicBezTo>
                  <a:pt x="281" y="192"/>
                  <a:pt x="355" y="189"/>
                  <a:pt x="456" y="177"/>
                </a:cubicBezTo>
                <a:cubicBezTo>
                  <a:pt x="594" y="160"/>
                  <a:pt x="705" y="146"/>
                  <a:pt x="833" y="126"/>
                </a:cubicBezTo>
                <a:cubicBezTo>
                  <a:pt x="938" y="107"/>
                  <a:pt x="1124" y="73"/>
                  <a:pt x="1194" y="61"/>
                </a:cubicBezTo>
                <a:cubicBezTo>
                  <a:pt x="1262" y="47"/>
                  <a:pt x="1221" y="45"/>
                  <a:pt x="1242" y="42"/>
                </a:cubicBezTo>
                <a:cubicBezTo>
                  <a:pt x="1261" y="38"/>
                  <a:pt x="1307" y="42"/>
                  <a:pt x="1322" y="40"/>
                </a:cubicBezTo>
                <a:cubicBezTo>
                  <a:pt x="1337" y="38"/>
                  <a:pt x="1324" y="33"/>
                  <a:pt x="1333" y="31"/>
                </a:cubicBezTo>
                <a:cubicBezTo>
                  <a:pt x="1351" y="26"/>
                  <a:pt x="1364" y="33"/>
                  <a:pt x="1374" y="31"/>
                </a:cubicBezTo>
                <a:cubicBezTo>
                  <a:pt x="1384" y="29"/>
                  <a:pt x="1387" y="22"/>
                  <a:pt x="1391" y="22"/>
                </a:cubicBezTo>
                <a:cubicBezTo>
                  <a:pt x="1395" y="22"/>
                  <a:pt x="1399" y="0"/>
                  <a:pt x="1400" y="33"/>
                </a:cubicBezTo>
                <a:cubicBezTo>
                  <a:pt x="1401" y="66"/>
                  <a:pt x="1398" y="182"/>
                  <a:pt x="1395" y="223"/>
                </a:cubicBezTo>
                <a:close/>
              </a:path>
            </a:pathLst>
          </a:custGeom>
          <a:solidFill>
            <a:srgbClr val="563318"/>
          </a:solid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76" name="Freeform 1080"/>
          <p:cNvSpPr>
            <a:spLocks/>
          </p:cNvSpPr>
          <p:nvPr/>
        </p:nvSpPr>
        <p:spPr bwMode="auto">
          <a:xfrm flipH="1">
            <a:off x="1752600" y="2971800"/>
            <a:ext cx="1676400" cy="3789363"/>
          </a:xfrm>
          <a:custGeom>
            <a:avLst/>
            <a:gdLst>
              <a:gd name="T0" fmla="*/ 186 w 411"/>
              <a:gd name="T1" fmla="*/ 183 h 1285"/>
              <a:gd name="T2" fmla="*/ 224 w 411"/>
              <a:gd name="T3" fmla="*/ 915 h 1285"/>
              <a:gd name="T4" fmla="*/ 211 w 411"/>
              <a:gd name="T5" fmla="*/ 1049 h 1285"/>
              <a:gd name="T6" fmla="*/ 257 w 411"/>
              <a:gd name="T7" fmla="*/ 1094 h 1285"/>
              <a:gd name="T8" fmla="*/ 347 w 411"/>
              <a:gd name="T9" fmla="*/ 1194 h 1285"/>
              <a:gd name="T10" fmla="*/ 411 w 411"/>
              <a:gd name="T11" fmla="*/ 1249 h 1285"/>
              <a:gd name="T12" fmla="*/ 402 w 411"/>
              <a:gd name="T13" fmla="*/ 1276 h 1285"/>
              <a:gd name="T14" fmla="*/ 347 w 411"/>
              <a:gd name="T15" fmla="*/ 1240 h 1285"/>
              <a:gd name="T16" fmla="*/ 220 w 411"/>
              <a:gd name="T17" fmla="*/ 1222 h 1285"/>
              <a:gd name="T18" fmla="*/ 138 w 411"/>
              <a:gd name="T19" fmla="*/ 1185 h 1285"/>
              <a:gd name="T20" fmla="*/ 120 w 411"/>
              <a:gd name="T21" fmla="*/ 1158 h 1285"/>
              <a:gd name="T22" fmla="*/ 0 w 411"/>
              <a:gd name="T23" fmla="*/ 1115 h 1285"/>
              <a:gd name="T24" fmla="*/ 8 w 411"/>
              <a:gd name="T25" fmla="*/ 1083 h 1285"/>
              <a:gd name="T26" fmla="*/ 96 w 411"/>
              <a:gd name="T27" fmla="*/ 1027 h 1285"/>
              <a:gd name="T28" fmla="*/ 94 w 411"/>
              <a:gd name="T29" fmla="*/ 947 h 1285"/>
              <a:gd name="T30" fmla="*/ 76 w 411"/>
              <a:gd name="T31" fmla="*/ 807 h 1285"/>
              <a:gd name="T32" fmla="*/ 78 w 411"/>
              <a:gd name="T33" fmla="*/ 631 h 1285"/>
              <a:gd name="T34" fmla="*/ 60 w 411"/>
              <a:gd name="T35" fmla="*/ 325 h 1285"/>
              <a:gd name="T36" fmla="*/ 57 w 411"/>
              <a:gd name="T37" fmla="*/ 140 h 1285"/>
              <a:gd name="T38" fmla="*/ 58 w 411"/>
              <a:gd name="T39" fmla="*/ 21 h 1285"/>
              <a:gd name="T40" fmla="*/ 92 w 411"/>
              <a:gd name="T41" fmla="*/ 13 h 1285"/>
              <a:gd name="T42" fmla="*/ 112 w 411"/>
              <a:gd name="T43" fmla="*/ 17 h 1285"/>
              <a:gd name="T44" fmla="*/ 124 w 411"/>
              <a:gd name="T45" fmla="*/ 23 h 1285"/>
              <a:gd name="T46" fmla="*/ 172 w 411"/>
              <a:gd name="T47" fmla="*/ 41 h 1285"/>
              <a:gd name="T48" fmla="*/ 174 w 411"/>
              <a:gd name="T49" fmla="*/ 57 h 1285"/>
              <a:gd name="T50" fmla="*/ 186 w 411"/>
              <a:gd name="T51" fmla="*/ 183 h 1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11" h="1285">
                <a:moveTo>
                  <a:pt x="186" y="183"/>
                </a:moveTo>
                <a:cubicBezTo>
                  <a:pt x="184" y="341"/>
                  <a:pt x="220" y="771"/>
                  <a:pt x="224" y="915"/>
                </a:cubicBezTo>
                <a:cubicBezTo>
                  <a:pt x="228" y="1059"/>
                  <a:pt x="206" y="1019"/>
                  <a:pt x="211" y="1049"/>
                </a:cubicBezTo>
                <a:cubicBezTo>
                  <a:pt x="261" y="1124"/>
                  <a:pt x="193" y="1030"/>
                  <a:pt x="257" y="1094"/>
                </a:cubicBezTo>
                <a:cubicBezTo>
                  <a:pt x="290" y="1127"/>
                  <a:pt x="308" y="1168"/>
                  <a:pt x="347" y="1194"/>
                </a:cubicBezTo>
                <a:cubicBezTo>
                  <a:pt x="362" y="1236"/>
                  <a:pt x="375" y="1225"/>
                  <a:pt x="411" y="1249"/>
                </a:cubicBezTo>
                <a:cubicBezTo>
                  <a:pt x="408" y="1258"/>
                  <a:pt x="410" y="1272"/>
                  <a:pt x="402" y="1276"/>
                </a:cubicBezTo>
                <a:cubicBezTo>
                  <a:pt x="383" y="1285"/>
                  <a:pt x="354" y="1243"/>
                  <a:pt x="347" y="1240"/>
                </a:cubicBezTo>
                <a:cubicBezTo>
                  <a:pt x="336" y="1235"/>
                  <a:pt x="220" y="1222"/>
                  <a:pt x="220" y="1222"/>
                </a:cubicBezTo>
                <a:cubicBezTo>
                  <a:pt x="178" y="1212"/>
                  <a:pt x="176" y="1197"/>
                  <a:pt x="138" y="1185"/>
                </a:cubicBezTo>
                <a:cubicBezTo>
                  <a:pt x="132" y="1176"/>
                  <a:pt x="129" y="1164"/>
                  <a:pt x="120" y="1158"/>
                </a:cubicBezTo>
                <a:cubicBezTo>
                  <a:pt x="113" y="1154"/>
                  <a:pt x="13" y="1119"/>
                  <a:pt x="0" y="1115"/>
                </a:cubicBezTo>
                <a:cubicBezTo>
                  <a:pt x="9" y="1109"/>
                  <a:pt x="0" y="1090"/>
                  <a:pt x="8" y="1083"/>
                </a:cubicBezTo>
                <a:cubicBezTo>
                  <a:pt x="24" y="1069"/>
                  <a:pt x="96" y="1027"/>
                  <a:pt x="96" y="1027"/>
                </a:cubicBezTo>
                <a:cubicBezTo>
                  <a:pt x="112" y="1003"/>
                  <a:pt x="94" y="984"/>
                  <a:pt x="94" y="947"/>
                </a:cubicBezTo>
                <a:cubicBezTo>
                  <a:pt x="91" y="910"/>
                  <a:pt x="79" y="860"/>
                  <a:pt x="76" y="807"/>
                </a:cubicBezTo>
                <a:cubicBezTo>
                  <a:pt x="75" y="754"/>
                  <a:pt x="81" y="711"/>
                  <a:pt x="78" y="631"/>
                </a:cubicBezTo>
                <a:cubicBezTo>
                  <a:pt x="75" y="551"/>
                  <a:pt x="63" y="407"/>
                  <a:pt x="60" y="325"/>
                </a:cubicBezTo>
                <a:cubicBezTo>
                  <a:pt x="57" y="243"/>
                  <a:pt x="57" y="191"/>
                  <a:pt x="57" y="140"/>
                </a:cubicBezTo>
                <a:cubicBezTo>
                  <a:pt x="63" y="94"/>
                  <a:pt x="52" y="42"/>
                  <a:pt x="58" y="21"/>
                </a:cubicBezTo>
                <a:cubicBezTo>
                  <a:pt x="64" y="0"/>
                  <a:pt x="83" y="14"/>
                  <a:pt x="92" y="13"/>
                </a:cubicBezTo>
                <a:cubicBezTo>
                  <a:pt x="101" y="12"/>
                  <a:pt x="107" y="15"/>
                  <a:pt x="112" y="17"/>
                </a:cubicBezTo>
                <a:cubicBezTo>
                  <a:pt x="117" y="19"/>
                  <a:pt x="114" y="19"/>
                  <a:pt x="124" y="23"/>
                </a:cubicBezTo>
                <a:cubicBezTo>
                  <a:pt x="134" y="27"/>
                  <a:pt x="164" y="35"/>
                  <a:pt x="172" y="41"/>
                </a:cubicBezTo>
                <a:cubicBezTo>
                  <a:pt x="180" y="47"/>
                  <a:pt x="172" y="33"/>
                  <a:pt x="174" y="57"/>
                </a:cubicBezTo>
                <a:cubicBezTo>
                  <a:pt x="176" y="81"/>
                  <a:pt x="184" y="157"/>
                  <a:pt x="186" y="183"/>
                </a:cubicBezTo>
                <a:close/>
              </a:path>
            </a:pathLst>
          </a:custGeom>
          <a:solidFill>
            <a:srgbClr val="333333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77" name="Freeform 1081"/>
          <p:cNvSpPr>
            <a:spLocks/>
          </p:cNvSpPr>
          <p:nvPr/>
        </p:nvSpPr>
        <p:spPr bwMode="auto">
          <a:xfrm flipH="1">
            <a:off x="1973263" y="3190875"/>
            <a:ext cx="760412" cy="3625850"/>
          </a:xfrm>
          <a:custGeom>
            <a:avLst/>
            <a:gdLst>
              <a:gd name="T0" fmla="*/ 133 w 341"/>
              <a:gd name="T1" fmla="*/ 63 h 1320"/>
              <a:gd name="T2" fmla="*/ 280 w 341"/>
              <a:gd name="T3" fmla="*/ 93 h 1320"/>
              <a:gd name="T4" fmla="*/ 322 w 341"/>
              <a:gd name="T5" fmla="*/ 129 h 1320"/>
              <a:gd name="T6" fmla="*/ 340 w 341"/>
              <a:gd name="T7" fmla="*/ 444 h 1320"/>
              <a:gd name="T8" fmla="*/ 316 w 341"/>
              <a:gd name="T9" fmla="*/ 804 h 1320"/>
              <a:gd name="T10" fmla="*/ 313 w 341"/>
              <a:gd name="T11" fmla="*/ 858 h 1320"/>
              <a:gd name="T12" fmla="*/ 325 w 341"/>
              <a:gd name="T13" fmla="*/ 1254 h 1320"/>
              <a:gd name="T14" fmla="*/ 277 w 341"/>
              <a:gd name="T15" fmla="*/ 1299 h 1320"/>
              <a:gd name="T16" fmla="*/ 250 w 341"/>
              <a:gd name="T17" fmla="*/ 1282 h 1320"/>
              <a:gd name="T18" fmla="*/ 195 w 341"/>
              <a:gd name="T19" fmla="*/ 1246 h 1320"/>
              <a:gd name="T20" fmla="*/ 88 w 341"/>
              <a:gd name="T21" fmla="*/ 1134 h 1320"/>
              <a:gd name="T22" fmla="*/ 28 w 341"/>
              <a:gd name="T23" fmla="*/ 1071 h 1320"/>
              <a:gd name="T24" fmla="*/ 19 w 341"/>
              <a:gd name="T25" fmla="*/ 813 h 1320"/>
              <a:gd name="T26" fmla="*/ 7 w 341"/>
              <a:gd name="T27" fmla="*/ 474 h 1320"/>
              <a:gd name="T28" fmla="*/ 16 w 341"/>
              <a:gd name="T29" fmla="*/ 189 h 1320"/>
              <a:gd name="T30" fmla="*/ 16 w 341"/>
              <a:gd name="T31" fmla="*/ 27 h 1320"/>
              <a:gd name="T32" fmla="*/ 34 w 341"/>
              <a:gd name="T33" fmla="*/ 24 h 1320"/>
              <a:gd name="T34" fmla="*/ 133 w 341"/>
              <a:gd name="T35" fmla="*/ 63 h 13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41" h="1320">
                <a:moveTo>
                  <a:pt x="133" y="63"/>
                </a:moveTo>
                <a:cubicBezTo>
                  <a:pt x="167" y="78"/>
                  <a:pt x="248" y="82"/>
                  <a:pt x="280" y="93"/>
                </a:cubicBezTo>
                <a:cubicBezTo>
                  <a:pt x="312" y="104"/>
                  <a:pt x="312" y="71"/>
                  <a:pt x="322" y="129"/>
                </a:cubicBezTo>
                <a:cubicBezTo>
                  <a:pt x="332" y="187"/>
                  <a:pt x="341" y="332"/>
                  <a:pt x="340" y="444"/>
                </a:cubicBezTo>
                <a:cubicBezTo>
                  <a:pt x="339" y="556"/>
                  <a:pt x="320" y="735"/>
                  <a:pt x="316" y="804"/>
                </a:cubicBezTo>
                <a:cubicBezTo>
                  <a:pt x="312" y="873"/>
                  <a:pt x="312" y="783"/>
                  <a:pt x="313" y="858"/>
                </a:cubicBezTo>
                <a:cubicBezTo>
                  <a:pt x="314" y="933"/>
                  <a:pt x="331" y="1181"/>
                  <a:pt x="325" y="1254"/>
                </a:cubicBezTo>
                <a:cubicBezTo>
                  <a:pt x="316" y="1320"/>
                  <a:pt x="289" y="1294"/>
                  <a:pt x="277" y="1299"/>
                </a:cubicBezTo>
                <a:cubicBezTo>
                  <a:pt x="274" y="1308"/>
                  <a:pt x="258" y="1278"/>
                  <a:pt x="250" y="1282"/>
                </a:cubicBezTo>
                <a:cubicBezTo>
                  <a:pt x="231" y="1291"/>
                  <a:pt x="202" y="1249"/>
                  <a:pt x="195" y="1246"/>
                </a:cubicBezTo>
                <a:cubicBezTo>
                  <a:pt x="184" y="1241"/>
                  <a:pt x="88" y="1134"/>
                  <a:pt x="88" y="1134"/>
                </a:cubicBezTo>
                <a:cubicBezTo>
                  <a:pt x="46" y="1124"/>
                  <a:pt x="66" y="1083"/>
                  <a:pt x="28" y="1071"/>
                </a:cubicBezTo>
                <a:cubicBezTo>
                  <a:pt x="22" y="1062"/>
                  <a:pt x="28" y="819"/>
                  <a:pt x="19" y="813"/>
                </a:cubicBezTo>
                <a:cubicBezTo>
                  <a:pt x="0" y="769"/>
                  <a:pt x="22" y="503"/>
                  <a:pt x="7" y="474"/>
                </a:cubicBezTo>
                <a:cubicBezTo>
                  <a:pt x="6" y="370"/>
                  <a:pt x="15" y="263"/>
                  <a:pt x="16" y="189"/>
                </a:cubicBezTo>
                <a:cubicBezTo>
                  <a:pt x="27" y="139"/>
                  <a:pt x="13" y="54"/>
                  <a:pt x="16" y="27"/>
                </a:cubicBezTo>
                <a:cubicBezTo>
                  <a:pt x="19" y="0"/>
                  <a:pt x="15" y="18"/>
                  <a:pt x="34" y="24"/>
                </a:cubicBezTo>
                <a:cubicBezTo>
                  <a:pt x="53" y="30"/>
                  <a:pt x="108" y="58"/>
                  <a:pt x="133" y="63"/>
                </a:cubicBezTo>
                <a:close/>
              </a:path>
            </a:pathLst>
          </a:custGeom>
          <a:solidFill>
            <a:srgbClr val="CE8900"/>
          </a:solidFill>
          <a:ln w="25400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78" name="Freeform 1082"/>
          <p:cNvSpPr>
            <a:spLocks/>
          </p:cNvSpPr>
          <p:nvPr/>
        </p:nvSpPr>
        <p:spPr bwMode="auto">
          <a:xfrm flipH="1">
            <a:off x="3048000" y="2935288"/>
            <a:ext cx="365125" cy="3441700"/>
          </a:xfrm>
          <a:custGeom>
            <a:avLst/>
            <a:gdLst>
              <a:gd name="T0" fmla="*/ 269 w 270"/>
              <a:gd name="T1" fmla="*/ 1141 h 1253"/>
              <a:gd name="T2" fmla="*/ 213 w 270"/>
              <a:gd name="T3" fmla="*/ 1169 h 1253"/>
              <a:gd name="T4" fmla="*/ 177 w 270"/>
              <a:gd name="T5" fmla="*/ 1199 h 1253"/>
              <a:gd name="T6" fmla="*/ 133 w 270"/>
              <a:gd name="T7" fmla="*/ 1217 h 1253"/>
              <a:gd name="T8" fmla="*/ 119 w 270"/>
              <a:gd name="T9" fmla="*/ 985 h 1253"/>
              <a:gd name="T10" fmla="*/ 53 w 270"/>
              <a:gd name="T11" fmla="*/ 261 h 1253"/>
              <a:gd name="T12" fmla="*/ 13 w 270"/>
              <a:gd name="T13" fmla="*/ 29 h 1253"/>
              <a:gd name="T14" fmla="*/ 131 w 270"/>
              <a:gd name="T15" fmla="*/ 85 h 1253"/>
              <a:gd name="T16" fmla="*/ 241 w 270"/>
              <a:gd name="T17" fmla="*/ 97 h 1253"/>
              <a:gd name="T18" fmla="*/ 253 w 270"/>
              <a:gd name="T19" fmla="*/ 121 h 1253"/>
              <a:gd name="T20" fmla="*/ 249 w 270"/>
              <a:gd name="T21" fmla="*/ 285 h 1253"/>
              <a:gd name="T22" fmla="*/ 255 w 270"/>
              <a:gd name="T23" fmla="*/ 477 h 1253"/>
              <a:gd name="T24" fmla="*/ 263 w 270"/>
              <a:gd name="T25" fmla="*/ 719 h 1253"/>
              <a:gd name="T26" fmla="*/ 269 w 270"/>
              <a:gd name="T27" fmla="*/ 1141 h 1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270" h="1253">
                <a:moveTo>
                  <a:pt x="269" y="1141"/>
                </a:moveTo>
                <a:cubicBezTo>
                  <a:pt x="231" y="1166"/>
                  <a:pt x="270" y="1150"/>
                  <a:pt x="213" y="1169"/>
                </a:cubicBezTo>
                <a:cubicBezTo>
                  <a:pt x="205" y="1172"/>
                  <a:pt x="177" y="1199"/>
                  <a:pt x="177" y="1199"/>
                </a:cubicBezTo>
                <a:cubicBezTo>
                  <a:pt x="172" y="1196"/>
                  <a:pt x="139" y="1253"/>
                  <a:pt x="133" y="1217"/>
                </a:cubicBezTo>
                <a:cubicBezTo>
                  <a:pt x="123" y="1181"/>
                  <a:pt x="132" y="1144"/>
                  <a:pt x="119" y="985"/>
                </a:cubicBezTo>
                <a:cubicBezTo>
                  <a:pt x="106" y="826"/>
                  <a:pt x="71" y="420"/>
                  <a:pt x="53" y="261"/>
                </a:cubicBezTo>
                <a:cubicBezTo>
                  <a:pt x="35" y="102"/>
                  <a:pt x="0" y="58"/>
                  <a:pt x="13" y="29"/>
                </a:cubicBezTo>
                <a:cubicBezTo>
                  <a:pt x="26" y="0"/>
                  <a:pt x="93" y="74"/>
                  <a:pt x="131" y="85"/>
                </a:cubicBezTo>
                <a:cubicBezTo>
                  <a:pt x="169" y="96"/>
                  <a:pt x="221" y="91"/>
                  <a:pt x="241" y="97"/>
                </a:cubicBezTo>
                <a:cubicBezTo>
                  <a:pt x="261" y="103"/>
                  <a:pt x="252" y="90"/>
                  <a:pt x="253" y="121"/>
                </a:cubicBezTo>
                <a:cubicBezTo>
                  <a:pt x="254" y="152"/>
                  <a:pt x="249" y="226"/>
                  <a:pt x="249" y="285"/>
                </a:cubicBezTo>
                <a:cubicBezTo>
                  <a:pt x="249" y="344"/>
                  <a:pt x="253" y="405"/>
                  <a:pt x="255" y="477"/>
                </a:cubicBezTo>
                <a:cubicBezTo>
                  <a:pt x="257" y="549"/>
                  <a:pt x="261" y="608"/>
                  <a:pt x="263" y="719"/>
                </a:cubicBezTo>
                <a:cubicBezTo>
                  <a:pt x="265" y="830"/>
                  <a:pt x="268" y="1053"/>
                  <a:pt x="269" y="1141"/>
                </a:cubicBezTo>
                <a:close/>
              </a:path>
            </a:pathLst>
          </a:custGeom>
          <a:solidFill>
            <a:srgbClr val="C88500"/>
          </a:solidFill>
          <a:ln w="19050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79" name="Freeform 1083"/>
          <p:cNvSpPr>
            <a:spLocks/>
          </p:cNvSpPr>
          <p:nvPr/>
        </p:nvSpPr>
        <p:spPr bwMode="auto">
          <a:xfrm flipH="1">
            <a:off x="158750" y="2122488"/>
            <a:ext cx="3600450" cy="4694237"/>
          </a:xfrm>
          <a:custGeom>
            <a:avLst/>
            <a:gdLst>
              <a:gd name="T0" fmla="*/ 1588 w 1617"/>
              <a:gd name="T1" fmla="*/ 633 h 1709"/>
              <a:gd name="T2" fmla="*/ 1596 w 1617"/>
              <a:gd name="T3" fmla="*/ 1101 h 1709"/>
              <a:gd name="T4" fmla="*/ 1590 w 1617"/>
              <a:gd name="T5" fmla="*/ 1517 h 1709"/>
              <a:gd name="T6" fmla="*/ 1592 w 1617"/>
              <a:gd name="T7" fmla="*/ 1681 h 1709"/>
              <a:gd name="T8" fmla="*/ 1512 w 1617"/>
              <a:gd name="T9" fmla="*/ 1695 h 1709"/>
              <a:gd name="T10" fmla="*/ 1350 w 1617"/>
              <a:gd name="T11" fmla="*/ 1693 h 1709"/>
              <a:gd name="T12" fmla="*/ 1242 w 1617"/>
              <a:gd name="T13" fmla="*/ 1693 h 1709"/>
              <a:gd name="T14" fmla="*/ 964 w 1617"/>
              <a:gd name="T15" fmla="*/ 1695 h 1709"/>
              <a:gd name="T16" fmla="*/ 850 w 1617"/>
              <a:gd name="T17" fmla="*/ 1695 h 1709"/>
              <a:gd name="T18" fmla="*/ 782 w 1617"/>
              <a:gd name="T19" fmla="*/ 1695 h 1709"/>
              <a:gd name="T20" fmla="*/ 750 w 1617"/>
              <a:gd name="T21" fmla="*/ 1645 h 1709"/>
              <a:gd name="T22" fmla="*/ 756 w 1617"/>
              <a:gd name="T23" fmla="*/ 1535 h 1709"/>
              <a:gd name="T24" fmla="*/ 752 w 1617"/>
              <a:gd name="T25" fmla="*/ 1177 h 1709"/>
              <a:gd name="T26" fmla="*/ 748 w 1617"/>
              <a:gd name="T27" fmla="*/ 891 h 1709"/>
              <a:gd name="T28" fmla="*/ 764 w 1617"/>
              <a:gd name="T29" fmla="*/ 719 h 1709"/>
              <a:gd name="T30" fmla="*/ 756 w 1617"/>
              <a:gd name="T31" fmla="*/ 579 h 1709"/>
              <a:gd name="T32" fmla="*/ 760 w 1617"/>
              <a:gd name="T33" fmla="*/ 527 h 1709"/>
              <a:gd name="T34" fmla="*/ 708 w 1617"/>
              <a:gd name="T35" fmla="*/ 507 h 1709"/>
              <a:gd name="T36" fmla="*/ 660 w 1617"/>
              <a:gd name="T37" fmla="*/ 491 h 1709"/>
              <a:gd name="T38" fmla="*/ 572 w 1617"/>
              <a:gd name="T39" fmla="*/ 479 h 1709"/>
              <a:gd name="T40" fmla="*/ 470 w 1617"/>
              <a:gd name="T41" fmla="*/ 439 h 1709"/>
              <a:gd name="T42" fmla="*/ 412 w 1617"/>
              <a:gd name="T43" fmla="*/ 429 h 1709"/>
              <a:gd name="T44" fmla="*/ 396 w 1617"/>
              <a:gd name="T45" fmla="*/ 419 h 1709"/>
              <a:gd name="T46" fmla="*/ 304 w 1617"/>
              <a:gd name="T47" fmla="*/ 415 h 1709"/>
              <a:gd name="T48" fmla="*/ 270 w 1617"/>
              <a:gd name="T49" fmla="*/ 403 h 1709"/>
              <a:gd name="T50" fmla="*/ 266 w 1617"/>
              <a:gd name="T51" fmla="*/ 527 h 1709"/>
              <a:gd name="T52" fmla="*/ 270 w 1617"/>
              <a:gd name="T53" fmla="*/ 703 h 1709"/>
              <a:gd name="T54" fmla="*/ 272 w 1617"/>
              <a:gd name="T55" fmla="*/ 969 h 1709"/>
              <a:gd name="T56" fmla="*/ 276 w 1617"/>
              <a:gd name="T57" fmla="*/ 1173 h 1709"/>
              <a:gd name="T58" fmla="*/ 278 w 1617"/>
              <a:gd name="T59" fmla="*/ 1475 h 1709"/>
              <a:gd name="T60" fmla="*/ 278 w 1617"/>
              <a:gd name="T61" fmla="*/ 1521 h 1709"/>
              <a:gd name="T62" fmla="*/ 244 w 1617"/>
              <a:gd name="T63" fmla="*/ 1499 h 1709"/>
              <a:gd name="T64" fmla="*/ 194 w 1617"/>
              <a:gd name="T65" fmla="*/ 1481 h 1709"/>
              <a:gd name="T66" fmla="*/ 68 w 1617"/>
              <a:gd name="T67" fmla="*/ 1445 h 1709"/>
              <a:gd name="T68" fmla="*/ 44 w 1617"/>
              <a:gd name="T69" fmla="*/ 1445 h 1709"/>
              <a:gd name="T70" fmla="*/ 38 w 1617"/>
              <a:gd name="T71" fmla="*/ 1393 h 1709"/>
              <a:gd name="T72" fmla="*/ 38 w 1617"/>
              <a:gd name="T73" fmla="*/ 1353 h 1709"/>
              <a:gd name="T74" fmla="*/ 54 w 1617"/>
              <a:gd name="T75" fmla="*/ 1341 h 1709"/>
              <a:gd name="T76" fmla="*/ 52 w 1617"/>
              <a:gd name="T77" fmla="*/ 1225 h 1709"/>
              <a:gd name="T78" fmla="*/ 44 w 1617"/>
              <a:gd name="T79" fmla="*/ 1145 h 1709"/>
              <a:gd name="T80" fmla="*/ 36 w 1617"/>
              <a:gd name="T81" fmla="*/ 665 h 1709"/>
              <a:gd name="T82" fmla="*/ 36 w 1617"/>
              <a:gd name="T83" fmla="*/ 435 h 1709"/>
              <a:gd name="T84" fmla="*/ 30 w 1617"/>
              <a:gd name="T85" fmla="*/ 413 h 1709"/>
              <a:gd name="T86" fmla="*/ 28 w 1617"/>
              <a:gd name="T87" fmla="*/ 333 h 1709"/>
              <a:gd name="T88" fmla="*/ 40 w 1617"/>
              <a:gd name="T89" fmla="*/ 299 h 1709"/>
              <a:gd name="T90" fmla="*/ 26 w 1617"/>
              <a:gd name="T91" fmla="*/ 205 h 1709"/>
              <a:gd name="T92" fmla="*/ 6 w 1617"/>
              <a:gd name="T93" fmla="*/ 27 h 1709"/>
              <a:gd name="T94" fmla="*/ 20 w 1617"/>
              <a:gd name="T95" fmla="*/ 43 h 1709"/>
              <a:gd name="T96" fmla="*/ 126 w 1617"/>
              <a:gd name="T97" fmla="*/ 63 h 1709"/>
              <a:gd name="T98" fmla="*/ 132 w 1617"/>
              <a:gd name="T99" fmla="*/ 75 h 1709"/>
              <a:gd name="T100" fmla="*/ 242 w 1617"/>
              <a:gd name="T101" fmla="*/ 83 h 1709"/>
              <a:gd name="T102" fmla="*/ 370 w 1617"/>
              <a:gd name="T103" fmla="*/ 105 h 1709"/>
              <a:gd name="T104" fmla="*/ 532 w 1617"/>
              <a:gd name="T105" fmla="*/ 141 h 1709"/>
              <a:gd name="T106" fmla="*/ 614 w 1617"/>
              <a:gd name="T107" fmla="*/ 153 h 1709"/>
              <a:gd name="T108" fmla="*/ 970 w 1617"/>
              <a:gd name="T109" fmla="*/ 213 h 1709"/>
              <a:gd name="T110" fmla="*/ 1278 w 1617"/>
              <a:gd name="T111" fmla="*/ 239 h 1709"/>
              <a:gd name="T112" fmla="*/ 1412 w 1617"/>
              <a:gd name="T113" fmla="*/ 259 h 1709"/>
              <a:gd name="T114" fmla="*/ 1586 w 1617"/>
              <a:gd name="T115" fmla="*/ 279 h 1709"/>
              <a:gd name="T116" fmla="*/ 1592 w 1617"/>
              <a:gd name="T117" fmla="*/ 427 h 1709"/>
              <a:gd name="T118" fmla="*/ 1588 w 1617"/>
              <a:gd name="T119" fmla="*/ 633 h 17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17" h="1709">
                <a:moveTo>
                  <a:pt x="1588" y="633"/>
                </a:moveTo>
                <a:cubicBezTo>
                  <a:pt x="1586" y="773"/>
                  <a:pt x="1596" y="954"/>
                  <a:pt x="1596" y="1101"/>
                </a:cubicBezTo>
                <a:cubicBezTo>
                  <a:pt x="1596" y="1248"/>
                  <a:pt x="1591" y="1420"/>
                  <a:pt x="1590" y="1517"/>
                </a:cubicBezTo>
                <a:cubicBezTo>
                  <a:pt x="1589" y="1614"/>
                  <a:pt x="1605" y="1651"/>
                  <a:pt x="1592" y="1681"/>
                </a:cubicBezTo>
                <a:cubicBezTo>
                  <a:pt x="1577" y="1709"/>
                  <a:pt x="1552" y="1693"/>
                  <a:pt x="1512" y="1695"/>
                </a:cubicBezTo>
                <a:cubicBezTo>
                  <a:pt x="1472" y="1697"/>
                  <a:pt x="1395" y="1693"/>
                  <a:pt x="1350" y="1693"/>
                </a:cubicBezTo>
                <a:cubicBezTo>
                  <a:pt x="1287" y="1701"/>
                  <a:pt x="1306" y="1693"/>
                  <a:pt x="1242" y="1693"/>
                </a:cubicBezTo>
                <a:cubicBezTo>
                  <a:pt x="1178" y="1693"/>
                  <a:pt x="1029" y="1695"/>
                  <a:pt x="964" y="1695"/>
                </a:cubicBezTo>
                <a:cubicBezTo>
                  <a:pt x="895" y="1696"/>
                  <a:pt x="883" y="1695"/>
                  <a:pt x="850" y="1695"/>
                </a:cubicBezTo>
                <a:cubicBezTo>
                  <a:pt x="820" y="1695"/>
                  <a:pt x="799" y="1703"/>
                  <a:pt x="782" y="1695"/>
                </a:cubicBezTo>
                <a:cubicBezTo>
                  <a:pt x="743" y="1690"/>
                  <a:pt x="754" y="1672"/>
                  <a:pt x="750" y="1645"/>
                </a:cubicBezTo>
                <a:cubicBezTo>
                  <a:pt x="746" y="1618"/>
                  <a:pt x="756" y="1613"/>
                  <a:pt x="756" y="1535"/>
                </a:cubicBezTo>
                <a:cubicBezTo>
                  <a:pt x="756" y="1457"/>
                  <a:pt x="753" y="1284"/>
                  <a:pt x="752" y="1177"/>
                </a:cubicBezTo>
                <a:cubicBezTo>
                  <a:pt x="751" y="1070"/>
                  <a:pt x="746" y="967"/>
                  <a:pt x="748" y="891"/>
                </a:cubicBezTo>
                <a:cubicBezTo>
                  <a:pt x="750" y="734"/>
                  <a:pt x="763" y="771"/>
                  <a:pt x="764" y="719"/>
                </a:cubicBezTo>
                <a:cubicBezTo>
                  <a:pt x="765" y="667"/>
                  <a:pt x="757" y="611"/>
                  <a:pt x="756" y="579"/>
                </a:cubicBezTo>
                <a:cubicBezTo>
                  <a:pt x="753" y="550"/>
                  <a:pt x="768" y="539"/>
                  <a:pt x="760" y="527"/>
                </a:cubicBezTo>
                <a:cubicBezTo>
                  <a:pt x="752" y="515"/>
                  <a:pt x="725" y="513"/>
                  <a:pt x="708" y="507"/>
                </a:cubicBezTo>
                <a:cubicBezTo>
                  <a:pt x="693" y="500"/>
                  <a:pt x="660" y="491"/>
                  <a:pt x="660" y="491"/>
                </a:cubicBezTo>
                <a:cubicBezTo>
                  <a:pt x="639" y="482"/>
                  <a:pt x="605" y="486"/>
                  <a:pt x="572" y="479"/>
                </a:cubicBezTo>
                <a:cubicBezTo>
                  <a:pt x="540" y="470"/>
                  <a:pt x="497" y="447"/>
                  <a:pt x="470" y="439"/>
                </a:cubicBezTo>
                <a:cubicBezTo>
                  <a:pt x="448" y="433"/>
                  <a:pt x="424" y="432"/>
                  <a:pt x="412" y="429"/>
                </a:cubicBezTo>
                <a:cubicBezTo>
                  <a:pt x="400" y="426"/>
                  <a:pt x="414" y="421"/>
                  <a:pt x="396" y="419"/>
                </a:cubicBezTo>
                <a:cubicBezTo>
                  <a:pt x="378" y="417"/>
                  <a:pt x="325" y="418"/>
                  <a:pt x="304" y="415"/>
                </a:cubicBezTo>
                <a:cubicBezTo>
                  <a:pt x="283" y="412"/>
                  <a:pt x="276" y="384"/>
                  <a:pt x="270" y="403"/>
                </a:cubicBezTo>
                <a:cubicBezTo>
                  <a:pt x="264" y="422"/>
                  <a:pt x="266" y="477"/>
                  <a:pt x="266" y="527"/>
                </a:cubicBezTo>
                <a:cubicBezTo>
                  <a:pt x="266" y="577"/>
                  <a:pt x="269" y="629"/>
                  <a:pt x="270" y="703"/>
                </a:cubicBezTo>
                <a:cubicBezTo>
                  <a:pt x="271" y="777"/>
                  <a:pt x="271" y="891"/>
                  <a:pt x="272" y="969"/>
                </a:cubicBezTo>
                <a:cubicBezTo>
                  <a:pt x="273" y="1047"/>
                  <a:pt x="275" y="1089"/>
                  <a:pt x="276" y="1173"/>
                </a:cubicBezTo>
                <a:cubicBezTo>
                  <a:pt x="277" y="1257"/>
                  <a:pt x="278" y="1417"/>
                  <a:pt x="278" y="1475"/>
                </a:cubicBezTo>
                <a:cubicBezTo>
                  <a:pt x="278" y="1533"/>
                  <a:pt x="284" y="1517"/>
                  <a:pt x="278" y="1521"/>
                </a:cubicBezTo>
                <a:cubicBezTo>
                  <a:pt x="272" y="1525"/>
                  <a:pt x="252" y="1507"/>
                  <a:pt x="244" y="1499"/>
                </a:cubicBezTo>
                <a:cubicBezTo>
                  <a:pt x="230" y="1492"/>
                  <a:pt x="227" y="1496"/>
                  <a:pt x="194" y="1481"/>
                </a:cubicBezTo>
                <a:cubicBezTo>
                  <a:pt x="165" y="1472"/>
                  <a:pt x="93" y="1451"/>
                  <a:pt x="68" y="1445"/>
                </a:cubicBezTo>
                <a:cubicBezTo>
                  <a:pt x="43" y="1439"/>
                  <a:pt x="49" y="1454"/>
                  <a:pt x="44" y="1445"/>
                </a:cubicBezTo>
                <a:cubicBezTo>
                  <a:pt x="39" y="1436"/>
                  <a:pt x="39" y="1408"/>
                  <a:pt x="38" y="1393"/>
                </a:cubicBezTo>
                <a:cubicBezTo>
                  <a:pt x="39" y="1384"/>
                  <a:pt x="35" y="1362"/>
                  <a:pt x="38" y="1353"/>
                </a:cubicBezTo>
                <a:cubicBezTo>
                  <a:pt x="41" y="1344"/>
                  <a:pt x="52" y="1362"/>
                  <a:pt x="54" y="1341"/>
                </a:cubicBezTo>
                <a:cubicBezTo>
                  <a:pt x="56" y="1320"/>
                  <a:pt x="54" y="1258"/>
                  <a:pt x="52" y="1225"/>
                </a:cubicBezTo>
                <a:cubicBezTo>
                  <a:pt x="50" y="1192"/>
                  <a:pt x="47" y="1238"/>
                  <a:pt x="44" y="1145"/>
                </a:cubicBezTo>
                <a:cubicBezTo>
                  <a:pt x="41" y="1052"/>
                  <a:pt x="37" y="783"/>
                  <a:pt x="36" y="665"/>
                </a:cubicBezTo>
                <a:cubicBezTo>
                  <a:pt x="35" y="547"/>
                  <a:pt x="37" y="477"/>
                  <a:pt x="36" y="435"/>
                </a:cubicBezTo>
                <a:cubicBezTo>
                  <a:pt x="35" y="393"/>
                  <a:pt x="31" y="430"/>
                  <a:pt x="30" y="413"/>
                </a:cubicBezTo>
                <a:cubicBezTo>
                  <a:pt x="29" y="396"/>
                  <a:pt x="26" y="352"/>
                  <a:pt x="28" y="333"/>
                </a:cubicBezTo>
                <a:cubicBezTo>
                  <a:pt x="30" y="314"/>
                  <a:pt x="40" y="320"/>
                  <a:pt x="40" y="299"/>
                </a:cubicBezTo>
                <a:cubicBezTo>
                  <a:pt x="40" y="278"/>
                  <a:pt x="32" y="250"/>
                  <a:pt x="26" y="205"/>
                </a:cubicBezTo>
                <a:cubicBezTo>
                  <a:pt x="22" y="165"/>
                  <a:pt x="7" y="54"/>
                  <a:pt x="6" y="27"/>
                </a:cubicBezTo>
                <a:cubicBezTo>
                  <a:pt x="5" y="0"/>
                  <a:pt x="0" y="37"/>
                  <a:pt x="20" y="43"/>
                </a:cubicBezTo>
                <a:cubicBezTo>
                  <a:pt x="39" y="50"/>
                  <a:pt x="107" y="58"/>
                  <a:pt x="126" y="63"/>
                </a:cubicBezTo>
                <a:cubicBezTo>
                  <a:pt x="145" y="68"/>
                  <a:pt x="113" y="72"/>
                  <a:pt x="132" y="75"/>
                </a:cubicBezTo>
                <a:cubicBezTo>
                  <a:pt x="161" y="82"/>
                  <a:pt x="202" y="78"/>
                  <a:pt x="242" y="83"/>
                </a:cubicBezTo>
                <a:cubicBezTo>
                  <a:pt x="282" y="88"/>
                  <a:pt x="322" y="95"/>
                  <a:pt x="370" y="105"/>
                </a:cubicBezTo>
                <a:cubicBezTo>
                  <a:pt x="408" y="124"/>
                  <a:pt x="491" y="130"/>
                  <a:pt x="532" y="141"/>
                </a:cubicBezTo>
                <a:cubicBezTo>
                  <a:pt x="563" y="148"/>
                  <a:pt x="518" y="143"/>
                  <a:pt x="614" y="153"/>
                </a:cubicBezTo>
                <a:cubicBezTo>
                  <a:pt x="687" y="165"/>
                  <a:pt x="859" y="199"/>
                  <a:pt x="970" y="213"/>
                </a:cubicBezTo>
                <a:cubicBezTo>
                  <a:pt x="1081" y="227"/>
                  <a:pt x="1212" y="234"/>
                  <a:pt x="1278" y="239"/>
                </a:cubicBezTo>
                <a:cubicBezTo>
                  <a:pt x="1352" y="247"/>
                  <a:pt x="1386" y="253"/>
                  <a:pt x="1412" y="259"/>
                </a:cubicBezTo>
                <a:cubicBezTo>
                  <a:pt x="1420" y="264"/>
                  <a:pt x="1558" y="283"/>
                  <a:pt x="1586" y="279"/>
                </a:cubicBezTo>
                <a:cubicBezTo>
                  <a:pt x="1617" y="306"/>
                  <a:pt x="1592" y="368"/>
                  <a:pt x="1592" y="427"/>
                </a:cubicBezTo>
                <a:cubicBezTo>
                  <a:pt x="1592" y="486"/>
                  <a:pt x="1589" y="590"/>
                  <a:pt x="1588" y="633"/>
                </a:cubicBezTo>
                <a:close/>
              </a:path>
            </a:pathLst>
          </a:custGeom>
          <a:solidFill>
            <a:srgbClr val="333333"/>
          </a:solidFill>
          <a:ln w="19050" cap="flat" cmpd="sng">
            <a:solidFill>
              <a:schemeClr val="bg1"/>
            </a:solidFill>
            <a:prstDash val="solid"/>
            <a:round/>
            <a:headEnd type="none" w="med" len="med"/>
            <a:tailEnd type="none" w="med" len="med"/>
          </a:ln>
          <a:effectLst>
            <a:outerShdw dist="35921" dir="2700000" algn="ctr" rotWithShape="0">
              <a:schemeClr val="bg1"/>
            </a:outerShdw>
          </a:effec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80" name="Freeform 1084"/>
          <p:cNvSpPr>
            <a:spLocks/>
          </p:cNvSpPr>
          <p:nvPr/>
        </p:nvSpPr>
        <p:spPr bwMode="auto">
          <a:xfrm flipH="1">
            <a:off x="2047875" y="3389313"/>
            <a:ext cx="676275" cy="3706812"/>
          </a:xfrm>
          <a:custGeom>
            <a:avLst/>
            <a:gdLst>
              <a:gd name="T0" fmla="*/ 14 w 304"/>
              <a:gd name="T1" fmla="*/ 63 h 1350"/>
              <a:gd name="T2" fmla="*/ 41 w 304"/>
              <a:gd name="T3" fmla="*/ 114 h 1350"/>
              <a:gd name="T4" fmla="*/ 80 w 304"/>
              <a:gd name="T5" fmla="*/ 108 h 1350"/>
              <a:gd name="T6" fmla="*/ 116 w 304"/>
              <a:gd name="T7" fmla="*/ 345 h 1350"/>
              <a:gd name="T8" fmla="*/ 104 w 304"/>
              <a:gd name="T9" fmla="*/ 525 h 1350"/>
              <a:gd name="T10" fmla="*/ 104 w 304"/>
              <a:gd name="T11" fmla="*/ 237 h 1350"/>
              <a:gd name="T12" fmla="*/ 92 w 304"/>
              <a:gd name="T13" fmla="*/ 147 h 1350"/>
              <a:gd name="T14" fmla="*/ 116 w 304"/>
              <a:gd name="T15" fmla="*/ 144 h 1350"/>
              <a:gd name="T16" fmla="*/ 125 w 304"/>
              <a:gd name="T17" fmla="*/ 150 h 1350"/>
              <a:gd name="T18" fmla="*/ 131 w 304"/>
              <a:gd name="T19" fmla="*/ 150 h 1350"/>
              <a:gd name="T20" fmla="*/ 140 w 304"/>
              <a:gd name="T21" fmla="*/ 141 h 1350"/>
              <a:gd name="T22" fmla="*/ 152 w 304"/>
              <a:gd name="T23" fmla="*/ 156 h 1350"/>
              <a:gd name="T24" fmla="*/ 182 w 304"/>
              <a:gd name="T25" fmla="*/ 210 h 1350"/>
              <a:gd name="T26" fmla="*/ 203 w 304"/>
              <a:gd name="T27" fmla="*/ 180 h 1350"/>
              <a:gd name="T28" fmla="*/ 218 w 304"/>
              <a:gd name="T29" fmla="*/ 183 h 1350"/>
              <a:gd name="T30" fmla="*/ 230 w 304"/>
              <a:gd name="T31" fmla="*/ 171 h 1350"/>
              <a:gd name="T32" fmla="*/ 230 w 304"/>
              <a:gd name="T33" fmla="*/ 342 h 1350"/>
              <a:gd name="T34" fmla="*/ 209 w 304"/>
              <a:gd name="T35" fmla="*/ 396 h 1350"/>
              <a:gd name="T36" fmla="*/ 185 w 304"/>
              <a:gd name="T37" fmla="*/ 360 h 1350"/>
              <a:gd name="T38" fmla="*/ 176 w 304"/>
              <a:gd name="T39" fmla="*/ 378 h 1350"/>
              <a:gd name="T40" fmla="*/ 170 w 304"/>
              <a:gd name="T41" fmla="*/ 381 h 1350"/>
              <a:gd name="T42" fmla="*/ 158 w 304"/>
              <a:gd name="T43" fmla="*/ 381 h 1350"/>
              <a:gd name="T44" fmla="*/ 152 w 304"/>
              <a:gd name="T45" fmla="*/ 381 h 1350"/>
              <a:gd name="T46" fmla="*/ 158 w 304"/>
              <a:gd name="T47" fmla="*/ 561 h 1350"/>
              <a:gd name="T48" fmla="*/ 152 w 304"/>
              <a:gd name="T49" fmla="*/ 612 h 1350"/>
              <a:gd name="T50" fmla="*/ 176 w 304"/>
              <a:gd name="T51" fmla="*/ 633 h 1350"/>
              <a:gd name="T52" fmla="*/ 164 w 304"/>
              <a:gd name="T53" fmla="*/ 537 h 1350"/>
              <a:gd name="T54" fmla="*/ 179 w 304"/>
              <a:gd name="T55" fmla="*/ 435 h 1350"/>
              <a:gd name="T56" fmla="*/ 197 w 304"/>
              <a:gd name="T57" fmla="*/ 624 h 1350"/>
              <a:gd name="T58" fmla="*/ 218 w 304"/>
              <a:gd name="T59" fmla="*/ 636 h 1350"/>
              <a:gd name="T60" fmla="*/ 221 w 304"/>
              <a:gd name="T61" fmla="*/ 1056 h 1350"/>
              <a:gd name="T62" fmla="*/ 230 w 304"/>
              <a:gd name="T63" fmla="*/ 1083 h 1350"/>
              <a:gd name="T64" fmla="*/ 248 w 304"/>
              <a:gd name="T65" fmla="*/ 444 h 1350"/>
              <a:gd name="T66" fmla="*/ 254 w 304"/>
              <a:gd name="T67" fmla="*/ 579 h 1350"/>
              <a:gd name="T68" fmla="*/ 266 w 304"/>
              <a:gd name="T69" fmla="*/ 708 h 1350"/>
              <a:gd name="T70" fmla="*/ 275 w 304"/>
              <a:gd name="T71" fmla="*/ 864 h 1350"/>
              <a:gd name="T72" fmla="*/ 293 w 304"/>
              <a:gd name="T73" fmla="*/ 840 h 1350"/>
              <a:gd name="T74" fmla="*/ 299 w 304"/>
              <a:gd name="T75" fmla="*/ 141 h 1350"/>
              <a:gd name="T76" fmla="*/ 269 w 304"/>
              <a:gd name="T77" fmla="*/ 51 h 1350"/>
              <a:gd name="T78" fmla="*/ 182 w 304"/>
              <a:gd name="T79" fmla="*/ 36 h 1350"/>
              <a:gd name="T80" fmla="*/ 80 w 304"/>
              <a:gd name="T81" fmla="*/ 21 h 1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04" h="1350">
                <a:moveTo>
                  <a:pt x="17" y="0"/>
                </a:moveTo>
                <a:cubicBezTo>
                  <a:pt x="16" y="18"/>
                  <a:pt x="19" y="45"/>
                  <a:pt x="14" y="63"/>
                </a:cubicBezTo>
                <a:cubicBezTo>
                  <a:pt x="35" y="70"/>
                  <a:pt x="10" y="64"/>
                  <a:pt x="23" y="84"/>
                </a:cubicBezTo>
                <a:cubicBezTo>
                  <a:pt x="31" y="133"/>
                  <a:pt x="33" y="65"/>
                  <a:pt x="41" y="114"/>
                </a:cubicBezTo>
                <a:cubicBezTo>
                  <a:pt x="60" y="85"/>
                  <a:pt x="31" y="142"/>
                  <a:pt x="59" y="114"/>
                </a:cubicBezTo>
                <a:cubicBezTo>
                  <a:pt x="71" y="126"/>
                  <a:pt x="75" y="123"/>
                  <a:pt x="80" y="108"/>
                </a:cubicBezTo>
                <a:cubicBezTo>
                  <a:pt x="108" y="192"/>
                  <a:pt x="0" y="401"/>
                  <a:pt x="95" y="369"/>
                </a:cubicBezTo>
                <a:cubicBezTo>
                  <a:pt x="102" y="355"/>
                  <a:pt x="108" y="357"/>
                  <a:pt x="116" y="345"/>
                </a:cubicBezTo>
                <a:cubicBezTo>
                  <a:pt x="113" y="355"/>
                  <a:pt x="107" y="375"/>
                  <a:pt x="107" y="375"/>
                </a:cubicBezTo>
                <a:cubicBezTo>
                  <a:pt x="106" y="425"/>
                  <a:pt x="104" y="575"/>
                  <a:pt x="104" y="525"/>
                </a:cubicBezTo>
                <a:cubicBezTo>
                  <a:pt x="104" y="468"/>
                  <a:pt x="107" y="411"/>
                  <a:pt x="107" y="354"/>
                </a:cubicBezTo>
                <a:cubicBezTo>
                  <a:pt x="107" y="315"/>
                  <a:pt x="105" y="276"/>
                  <a:pt x="104" y="237"/>
                </a:cubicBezTo>
                <a:cubicBezTo>
                  <a:pt x="102" y="181"/>
                  <a:pt x="111" y="198"/>
                  <a:pt x="95" y="174"/>
                </a:cubicBezTo>
                <a:cubicBezTo>
                  <a:pt x="103" y="162"/>
                  <a:pt x="100" y="159"/>
                  <a:pt x="92" y="147"/>
                </a:cubicBezTo>
                <a:cubicBezTo>
                  <a:pt x="98" y="128"/>
                  <a:pt x="96" y="149"/>
                  <a:pt x="113" y="132"/>
                </a:cubicBezTo>
                <a:cubicBezTo>
                  <a:pt x="114" y="136"/>
                  <a:pt x="112" y="144"/>
                  <a:pt x="116" y="144"/>
                </a:cubicBezTo>
                <a:cubicBezTo>
                  <a:pt x="120" y="144"/>
                  <a:pt x="116" y="130"/>
                  <a:pt x="119" y="132"/>
                </a:cubicBezTo>
                <a:cubicBezTo>
                  <a:pt x="124" y="136"/>
                  <a:pt x="125" y="150"/>
                  <a:pt x="125" y="150"/>
                </a:cubicBezTo>
                <a:cubicBezTo>
                  <a:pt x="126" y="147"/>
                  <a:pt x="125" y="141"/>
                  <a:pt x="128" y="141"/>
                </a:cubicBezTo>
                <a:cubicBezTo>
                  <a:pt x="131" y="141"/>
                  <a:pt x="129" y="152"/>
                  <a:pt x="131" y="150"/>
                </a:cubicBezTo>
                <a:cubicBezTo>
                  <a:pt x="135" y="146"/>
                  <a:pt x="137" y="132"/>
                  <a:pt x="137" y="132"/>
                </a:cubicBezTo>
                <a:cubicBezTo>
                  <a:pt x="138" y="135"/>
                  <a:pt x="137" y="141"/>
                  <a:pt x="140" y="141"/>
                </a:cubicBezTo>
                <a:cubicBezTo>
                  <a:pt x="144" y="141"/>
                  <a:pt x="144" y="129"/>
                  <a:pt x="146" y="132"/>
                </a:cubicBezTo>
                <a:cubicBezTo>
                  <a:pt x="151" y="138"/>
                  <a:pt x="152" y="156"/>
                  <a:pt x="152" y="156"/>
                </a:cubicBezTo>
                <a:cubicBezTo>
                  <a:pt x="160" y="133"/>
                  <a:pt x="160" y="169"/>
                  <a:pt x="161" y="174"/>
                </a:cubicBezTo>
                <a:cubicBezTo>
                  <a:pt x="188" y="165"/>
                  <a:pt x="159" y="195"/>
                  <a:pt x="182" y="210"/>
                </a:cubicBezTo>
                <a:cubicBezTo>
                  <a:pt x="173" y="237"/>
                  <a:pt x="169" y="183"/>
                  <a:pt x="188" y="177"/>
                </a:cubicBezTo>
                <a:cubicBezTo>
                  <a:pt x="205" y="183"/>
                  <a:pt x="197" y="198"/>
                  <a:pt x="203" y="180"/>
                </a:cubicBezTo>
                <a:cubicBezTo>
                  <a:pt x="210" y="201"/>
                  <a:pt x="202" y="183"/>
                  <a:pt x="209" y="180"/>
                </a:cubicBezTo>
                <a:cubicBezTo>
                  <a:pt x="212" y="179"/>
                  <a:pt x="215" y="182"/>
                  <a:pt x="218" y="183"/>
                </a:cubicBezTo>
                <a:cubicBezTo>
                  <a:pt x="221" y="182"/>
                  <a:pt x="225" y="182"/>
                  <a:pt x="227" y="180"/>
                </a:cubicBezTo>
                <a:cubicBezTo>
                  <a:pt x="229" y="178"/>
                  <a:pt x="229" y="168"/>
                  <a:pt x="230" y="171"/>
                </a:cubicBezTo>
                <a:cubicBezTo>
                  <a:pt x="235" y="192"/>
                  <a:pt x="232" y="208"/>
                  <a:pt x="239" y="228"/>
                </a:cubicBezTo>
                <a:cubicBezTo>
                  <a:pt x="238" y="259"/>
                  <a:pt x="241" y="310"/>
                  <a:pt x="230" y="342"/>
                </a:cubicBezTo>
                <a:cubicBezTo>
                  <a:pt x="229" y="362"/>
                  <a:pt x="232" y="434"/>
                  <a:pt x="221" y="402"/>
                </a:cubicBezTo>
                <a:cubicBezTo>
                  <a:pt x="217" y="366"/>
                  <a:pt x="215" y="377"/>
                  <a:pt x="209" y="396"/>
                </a:cubicBezTo>
                <a:cubicBezTo>
                  <a:pt x="201" y="384"/>
                  <a:pt x="196" y="385"/>
                  <a:pt x="191" y="399"/>
                </a:cubicBezTo>
                <a:cubicBezTo>
                  <a:pt x="190" y="391"/>
                  <a:pt x="187" y="368"/>
                  <a:pt x="185" y="360"/>
                </a:cubicBezTo>
                <a:cubicBezTo>
                  <a:pt x="183" y="352"/>
                  <a:pt x="179" y="336"/>
                  <a:pt x="179" y="336"/>
                </a:cubicBezTo>
                <a:cubicBezTo>
                  <a:pt x="178" y="350"/>
                  <a:pt x="177" y="364"/>
                  <a:pt x="176" y="378"/>
                </a:cubicBezTo>
                <a:cubicBezTo>
                  <a:pt x="175" y="383"/>
                  <a:pt x="178" y="391"/>
                  <a:pt x="173" y="393"/>
                </a:cubicBezTo>
                <a:cubicBezTo>
                  <a:pt x="169" y="395"/>
                  <a:pt x="171" y="385"/>
                  <a:pt x="170" y="381"/>
                </a:cubicBezTo>
                <a:cubicBezTo>
                  <a:pt x="168" y="387"/>
                  <a:pt x="166" y="405"/>
                  <a:pt x="164" y="399"/>
                </a:cubicBezTo>
                <a:cubicBezTo>
                  <a:pt x="162" y="393"/>
                  <a:pt x="158" y="381"/>
                  <a:pt x="158" y="381"/>
                </a:cubicBezTo>
                <a:cubicBezTo>
                  <a:pt x="157" y="384"/>
                  <a:pt x="158" y="390"/>
                  <a:pt x="155" y="390"/>
                </a:cubicBezTo>
                <a:cubicBezTo>
                  <a:pt x="152" y="390"/>
                  <a:pt x="152" y="384"/>
                  <a:pt x="152" y="381"/>
                </a:cubicBezTo>
                <a:cubicBezTo>
                  <a:pt x="150" y="370"/>
                  <a:pt x="150" y="359"/>
                  <a:pt x="149" y="348"/>
                </a:cubicBezTo>
                <a:cubicBezTo>
                  <a:pt x="109" y="408"/>
                  <a:pt x="85" y="609"/>
                  <a:pt x="158" y="561"/>
                </a:cubicBezTo>
                <a:cubicBezTo>
                  <a:pt x="161" y="577"/>
                  <a:pt x="159" y="582"/>
                  <a:pt x="155" y="597"/>
                </a:cubicBezTo>
                <a:cubicBezTo>
                  <a:pt x="154" y="602"/>
                  <a:pt x="148" y="608"/>
                  <a:pt x="152" y="612"/>
                </a:cubicBezTo>
                <a:cubicBezTo>
                  <a:pt x="155" y="615"/>
                  <a:pt x="160" y="608"/>
                  <a:pt x="164" y="606"/>
                </a:cubicBezTo>
                <a:cubicBezTo>
                  <a:pt x="169" y="616"/>
                  <a:pt x="168" y="657"/>
                  <a:pt x="176" y="633"/>
                </a:cubicBezTo>
                <a:cubicBezTo>
                  <a:pt x="175" y="613"/>
                  <a:pt x="175" y="593"/>
                  <a:pt x="173" y="573"/>
                </a:cubicBezTo>
                <a:cubicBezTo>
                  <a:pt x="172" y="561"/>
                  <a:pt x="164" y="537"/>
                  <a:pt x="164" y="537"/>
                </a:cubicBezTo>
                <a:cubicBezTo>
                  <a:pt x="163" y="518"/>
                  <a:pt x="133" y="384"/>
                  <a:pt x="173" y="444"/>
                </a:cubicBezTo>
                <a:cubicBezTo>
                  <a:pt x="175" y="441"/>
                  <a:pt x="176" y="434"/>
                  <a:pt x="179" y="435"/>
                </a:cubicBezTo>
                <a:cubicBezTo>
                  <a:pt x="185" y="436"/>
                  <a:pt x="192" y="480"/>
                  <a:pt x="194" y="486"/>
                </a:cubicBezTo>
                <a:cubicBezTo>
                  <a:pt x="200" y="531"/>
                  <a:pt x="212" y="580"/>
                  <a:pt x="197" y="624"/>
                </a:cubicBezTo>
                <a:cubicBezTo>
                  <a:pt x="215" y="678"/>
                  <a:pt x="166" y="493"/>
                  <a:pt x="224" y="474"/>
                </a:cubicBezTo>
                <a:cubicBezTo>
                  <a:pt x="238" y="516"/>
                  <a:pt x="229" y="602"/>
                  <a:pt x="218" y="636"/>
                </a:cubicBezTo>
                <a:cubicBezTo>
                  <a:pt x="220" y="768"/>
                  <a:pt x="216" y="903"/>
                  <a:pt x="227" y="1035"/>
                </a:cubicBezTo>
                <a:cubicBezTo>
                  <a:pt x="225" y="1042"/>
                  <a:pt x="220" y="1049"/>
                  <a:pt x="221" y="1056"/>
                </a:cubicBezTo>
                <a:cubicBezTo>
                  <a:pt x="222" y="1062"/>
                  <a:pt x="225" y="1068"/>
                  <a:pt x="227" y="1074"/>
                </a:cubicBezTo>
                <a:cubicBezTo>
                  <a:pt x="228" y="1077"/>
                  <a:pt x="230" y="1083"/>
                  <a:pt x="230" y="1083"/>
                </a:cubicBezTo>
                <a:cubicBezTo>
                  <a:pt x="254" y="1350"/>
                  <a:pt x="242" y="642"/>
                  <a:pt x="245" y="525"/>
                </a:cubicBezTo>
                <a:cubicBezTo>
                  <a:pt x="246" y="498"/>
                  <a:pt x="247" y="471"/>
                  <a:pt x="248" y="444"/>
                </a:cubicBezTo>
                <a:cubicBezTo>
                  <a:pt x="249" y="471"/>
                  <a:pt x="250" y="498"/>
                  <a:pt x="251" y="525"/>
                </a:cubicBezTo>
                <a:cubicBezTo>
                  <a:pt x="252" y="543"/>
                  <a:pt x="252" y="561"/>
                  <a:pt x="254" y="579"/>
                </a:cubicBezTo>
                <a:cubicBezTo>
                  <a:pt x="255" y="585"/>
                  <a:pt x="260" y="597"/>
                  <a:pt x="260" y="597"/>
                </a:cubicBezTo>
                <a:cubicBezTo>
                  <a:pt x="257" y="632"/>
                  <a:pt x="246" y="678"/>
                  <a:pt x="266" y="708"/>
                </a:cubicBezTo>
                <a:cubicBezTo>
                  <a:pt x="267" y="754"/>
                  <a:pt x="266" y="800"/>
                  <a:pt x="269" y="846"/>
                </a:cubicBezTo>
                <a:cubicBezTo>
                  <a:pt x="269" y="852"/>
                  <a:pt x="275" y="864"/>
                  <a:pt x="275" y="864"/>
                </a:cubicBezTo>
                <a:cubicBezTo>
                  <a:pt x="277" y="911"/>
                  <a:pt x="283" y="936"/>
                  <a:pt x="290" y="978"/>
                </a:cubicBezTo>
                <a:cubicBezTo>
                  <a:pt x="304" y="923"/>
                  <a:pt x="296" y="948"/>
                  <a:pt x="293" y="840"/>
                </a:cubicBezTo>
                <a:cubicBezTo>
                  <a:pt x="291" y="650"/>
                  <a:pt x="290" y="465"/>
                  <a:pt x="296" y="276"/>
                </a:cubicBezTo>
                <a:cubicBezTo>
                  <a:pt x="294" y="231"/>
                  <a:pt x="284" y="185"/>
                  <a:pt x="299" y="141"/>
                </a:cubicBezTo>
                <a:cubicBezTo>
                  <a:pt x="297" y="108"/>
                  <a:pt x="297" y="89"/>
                  <a:pt x="287" y="60"/>
                </a:cubicBezTo>
                <a:cubicBezTo>
                  <a:pt x="285" y="54"/>
                  <a:pt x="275" y="55"/>
                  <a:pt x="269" y="51"/>
                </a:cubicBezTo>
                <a:cubicBezTo>
                  <a:pt x="259" y="22"/>
                  <a:pt x="271" y="48"/>
                  <a:pt x="206" y="45"/>
                </a:cubicBezTo>
                <a:cubicBezTo>
                  <a:pt x="197" y="45"/>
                  <a:pt x="190" y="38"/>
                  <a:pt x="182" y="36"/>
                </a:cubicBezTo>
                <a:cubicBezTo>
                  <a:pt x="176" y="34"/>
                  <a:pt x="164" y="30"/>
                  <a:pt x="164" y="30"/>
                </a:cubicBezTo>
                <a:cubicBezTo>
                  <a:pt x="133" y="34"/>
                  <a:pt x="110" y="25"/>
                  <a:pt x="80" y="21"/>
                </a:cubicBezTo>
                <a:cubicBezTo>
                  <a:pt x="71" y="12"/>
                  <a:pt x="32" y="0"/>
                  <a:pt x="17" y="0"/>
                </a:cubicBezTo>
                <a:close/>
              </a:path>
            </a:pathLst>
          </a:custGeom>
          <a:solidFill>
            <a:srgbClr val="333333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81" name="Freeform 1085"/>
          <p:cNvSpPr>
            <a:spLocks/>
          </p:cNvSpPr>
          <p:nvPr/>
        </p:nvSpPr>
        <p:spPr bwMode="auto">
          <a:xfrm flipH="1">
            <a:off x="2454275" y="3438525"/>
            <a:ext cx="69850" cy="855663"/>
          </a:xfrm>
          <a:custGeom>
            <a:avLst/>
            <a:gdLst>
              <a:gd name="T0" fmla="*/ 15 w 31"/>
              <a:gd name="T1" fmla="*/ 0 h 312"/>
              <a:gd name="T2" fmla="*/ 6 w 31"/>
              <a:gd name="T3" fmla="*/ 108 h 312"/>
              <a:gd name="T4" fmla="*/ 15 w 31"/>
              <a:gd name="T5" fmla="*/ 135 h 312"/>
              <a:gd name="T6" fmla="*/ 21 w 31"/>
              <a:gd name="T7" fmla="*/ 312 h 312"/>
              <a:gd name="T8" fmla="*/ 3 w 31"/>
              <a:gd name="T9" fmla="*/ 117 h 312"/>
              <a:gd name="T10" fmla="*/ 6 w 31"/>
              <a:gd name="T11" fmla="*/ 90 h 312"/>
              <a:gd name="T12" fmla="*/ 15 w 31"/>
              <a:gd name="T13" fmla="*/ 0 h 3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" h="312">
                <a:moveTo>
                  <a:pt x="15" y="0"/>
                </a:moveTo>
                <a:cubicBezTo>
                  <a:pt x="13" y="46"/>
                  <a:pt x="15" y="70"/>
                  <a:pt x="6" y="108"/>
                </a:cubicBezTo>
                <a:cubicBezTo>
                  <a:pt x="24" y="120"/>
                  <a:pt x="30" y="112"/>
                  <a:pt x="15" y="135"/>
                </a:cubicBezTo>
                <a:cubicBezTo>
                  <a:pt x="17" y="238"/>
                  <a:pt x="27" y="286"/>
                  <a:pt x="21" y="312"/>
                </a:cubicBezTo>
                <a:cubicBezTo>
                  <a:pt x="14" y="292"/>
                  <a:pt x="31" y="136"/>
                  <a:pt x="3" y="117"/>
                </a:cubicBezTo>
                <a:cubicBezTo>
                  <a:pt x="0" y="108"/>
                  <a:pt x="6" y="90"/>
                  <a:pt x="6" y="90"/>
                </a:cubicBezTo>
                <a:cubicBezTo>
                  <a:pt x="10" y="24"/>
                  <a:pt x="6" y="54"/>
                  <a:pt x="15" y="0"/>
                </a:cubicBezTo>
                <a:close/>
              </a:path>
            </a:pathLst>
          </a:cu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82" name="Freeform 1086"/>
          <p:cNvSpPr>
            <a:spLocks/>
          </p:cNvSpPr>
          <p:nvPr/>
        </p:nvSpPr>
        <p:spPr bwMode="auto">
          <a:xfrm flipH="1">
            <a:off x="2457450" y="4344988"/>
            <a:ext cx="22225" cy="520700"/>
          </a:xfrm>
          <a:custGeom>
            <a:avLst/>
            <a:gdLst>
              <a:gd name="T0" fmla="*/ 10 w 10"/>
              <a:gd name="T1" fmla="*/ 0 h 190"/>
              <a:gd name="T2" fmla="*/ 7 w 10"/>
              <a:gd name="T3" fmla="*/ 186 h 190"/>
              <a:gd name="T4" fmla="*/ 1 w 10"/>
              <a:gd name="T5" fmla="*/ 177 h 190"/>
              <a:gd name="T6" fmla="*/ 4 w 10"/>
              <a:gd name="T7" fmla="*/ 105 h 190"/>
              <a:gd name="T8" fmla="*/ 10 w 10"/>
              <a:gd name="T9" fmla="*/ 0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90">
                <a:moveTo>
                  <a:pt x="10" y="0"/>
                </a:moveTo>
                <a:cubicBezTo>
                  <a:pt x="9" y="62"/>
                  <a:pt x="10" y="124"/>
                  <a:pt x="7" y="186"/>
                </a:cubicBezTo>
                <a:cubicBezTo>
                  <a:pt x="7" y="190"/>
                  <a:pt x="1" y="181"/>
                  <a:pt x="1" y="177"/>
                </a:cubicBezTo>
                <a:cubicBezTo>
                  <a:pt x="0" y="153"/>
                  <a:pt x="3" y="129"/>
                  <a:pt x="4" y="105"/>
                </a:cubicBezTo>
                <a:cubicBezTo>
                  <a:pt x="8" y="12"/>
                  <a:pt x="3" y="49"/>
                  <a:pt x="10" y="0"/>
                </a:cubicBezTo>
                <a:close/>
              </a:path>
            </a:pathLst>
          </a:cu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83" name="Freeform 1087"/>
          <p:cNvSpPr>
            <a:spLocks/>
          </p:cNvSpPr>
          <p:nvPr/>
        </p:nvSpPr>
        <p:spPr bwMode="auto">
          <a:xfrm flipH="1">
            <a:off x="2436813" y="5168900"/>
            <a:ext cx="74612" cy="782638"/>
          </a:xfrm>
          <a:custGeom>
            <a:avLst/>
            <a:gdLst>
              <a:gd name="T0" fmla="*/ 21 w 33"/>
              <a:gd name="T1" fmla="*/ 0 h 285"/>
              <a:gd name="T2" fmla="*/ 18 w 33"/>
              <a:gd name="T3" fmla="*/ 45 h 285"/>
              <a:gd name="T4" fmla="*/ 21 w 33"/>
              <a:gd name="T5" fmla="*/ 63 h 285"/>
              <a:gd name="T6" fmla="*/ 33 w 33"/>
              <a:gd name="T7" fmla="*/ 276 h 285"/>
              <a:gd name="T8" fmla="*/ 27 w 33"/>
              <a:gd name="T9" fmla="*/ 285 h 285"/>
              <a:gd name="T10" fmla="*/ 18 w 33"/>
              <a:gd name="T11" fmla="*/ 231 h 285"/>
              <a:gd name="T12" fmla="*/ 21 w 33"/>
              <a:gd name="T13" fmla="*/ 0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3" h="285">
                <a:moveTo>
                  <a:pt x="21" y="0"/>
                </a:moveTo>
                <a:cubicBezTo>
                  <a:pt x="20" y="15"/>
                  <a:pt x="17" y="30"/>
                  <a:pt x="18" y="45"/>
                </a:cubicBezTo>
                <a:cubicBezTo>
                  <a:pt x="20" y="75"/>
                  <a:pt x="30" y="35"/>
                  <a:pt x="21" y="63"/>
                </a:cubicBezTo>
                <a:cubicBezTo>
                  <a:pt x="25" y="128"/>
                  <a:pt x="0" y="227"/>
                  <a:pt x="33" y="276"/>
                </a:cubicBezTo>
                <a:cubicBezTo>
                  <a:pt x="31" y="279"/>
                  <a:pt x="31" y="285"/>
                  <a:pt x="27" y="285"/>
                </a:cubicBezTo>
                <a:cubicBezTo>
                  <a:pt x="18" y="285"/>
                  <a:pt x="20" y="258"/>
                  <a:pt x="18" y="231"/>
                </a:cubicBezTo>
                <a:cubicBezTo>
                  <a:pt x="16" y="121"/>
                  <a:pt x="9" y="84"/>
                  <a:pt x="21" y="0"/>
                </a:cubicBezTo>
                <a:close/>
              </a:path>
            </a:pathLst>
          </a:cu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84" name="Freeform 1088"/>
          <p:cNvSpPr>
            <a:spLocks/>
          </p:cNvSpPr>
          <p:nvPr/>
        </p:nvSpPr>
        <p:spPr bwMode="auto">
          <a:xfrm flipH="1">
            <a:off x="2119313" y="3619500"/>
            <a:ext cx="90487" cy="2727325"/>
          </a:xfrm>
          <a:custGeom>
            <a:avLst/>
            <a:gdLst>
              <a:gd name="T0" fmla="*/ 21 w 41"/>
              <a:gd name="T1" fmla="*/ 0 h 993"/>
              <a:gd name="T2" fmla="*/ 27 w 41"/>
              <a:gd name="T3" fmla="*/ 159 h 993"/>
              <a:gd name="T4" fmla="*/ 18 w 41"/>
              <a:gd name="T5" fmla="*/ 765 h 993"/>
              <a:gd name="T6" fmla="*/ 3 w 41"/>
              <a:gd name="T7" fmla="*/ 978 h 993"/>
              <a:gd name="T8" fmla="*/ 12 w 41"/>
              <a:gd name="T9" fmla="*/ 981 h 993"/>
              <a:gd name="T10" fmla="*/ 15 w 41"/>
              <a:gd name="T11" fmla="*/ 993 h 993"/>
              <a:gd name="T12" fmla="*/ 12 w 41"/>
              <a:gd name="T13" fmla="*/ 978 h 993"/>
              <a:gd name="T14" fmla="*/ 3 w 41"/>
              <a:gd name="T15" fmla="*/ 972 h 993"/>
              <a:gd name="T16" fmla="*/ 15 w 41"/>
              <a:gd name="T17" fmla="*/ 939 h 993"/>
              <a:gd name="T18" fmla="*/ 12 w 41"/>
              <a:gd name="T19" fmla="*/ 849 h 993"/>
              <a:gd name="T20" fmla="*/ 15 w 41"/>
              <a:gd name="T21" fmla="*/ 756 h 993"/>
              <a:gd name="T22" fmla="*/ 24 w 41"/>
              <a:gd name="T23" fmla="*/ 750 h 993"/>
              <a:gd name="T24" fmla="*/ 15 w 41"/>
              <a:gd name="T25" fmla="*/ 723 h 993"/>
              <a:gd name="T26" fmla="*/ 24 w 41"/>
              <a:gd name="T27" fmla="*/ 246 h 993"/>
              <a:gd name="T28" fmla="*/ 21 w 41"/>
              <a:gd name="T29" fmla="*/ 30 h 993"/>
              <a:gd name="T30" fmla="*/ 21 w 41"/>
              <a:gd name="T31" fmla="*/ 0 h 9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1" h="993">
                <a:moveTo>
                  <a:pt x="21" y="0"/>
                </a:moveTo>
                <a:cubicBezTo>
                  <a:pt x="21" y="13"/>
                  <a:pt x="15" y="123"/>
                  <a:pt x="27" y="159"/>
                </a:cubicBezTo>
                <a:cubicBezTo>
                  <a:pt x="26" y="315"/>
                  <a:pt x="41" y="604"/>
                  <a:pt x="18" y="765"/>
                </a:cubicBezTo>
                <a:cubicBezTo>
                  <a:pt x="15" y="975"/>
                  <a:pt x="32" y="892"/>
                  <a:pt x="3" y="978"/>
                </a:cubicBezTo>
                <a:cubicBezTo>
                  <a:pt x="6" y="979"/>
                  <a:pt x="10" y="979"/>
                  <a:pt x="12" y="981"/>
                </a:cubicBezTo>
                <a:cubicBezTo>
                  <a:pt x="15" y="984"/>
                  <a:pt x="15" y="993"/>
                  <a:pt x="15" y="993"/>
                </a:cubicBezTo>
                <a:cubicBezTo>
                  <a:pt x="14" y="988"/>
                  <a:pt x="15" y="982"/>
                  <a:pt x="12" y="978"/>
                </a:cubicBezTo>
                <a:cubicBezTo>
                  <a:pt x="10" y="975"/>
                  <a:pt x="4" y="975"/>
                  <a:pt x="3" y="972"/>
                </a:cubicBezTo>
                <a:cubicBezTo>
                  <a:pt x="0" y="962"/>
                  <a:pt x="10" y="946"/>
                  <a:pt x="15" y="939"/>
                </a:cubicBezTo>
                <a:cubicBezTo>
                  <a:pt x="21" y="909"/>
                  <a:pt x="22" y="878"/>
                  <a:pt x="12" y="849"/>
                </a:cubicBezTo>
                <a:cubicBezTo>
                  <a:pt x="13" y="818"/>
                  <a:pt x="11" y="787"/>
                  <a:pt x="15" y="756"/>
                </a:cubicBezTo>
                <a:cubicBezTo>
                  <a:pt x="15" y="752"/>
                  <a:pt x="24" y="754"/>
                  <a:pt x="24" y="750"/>
                </a:cubicBezTo>
                <a:cubicBezTo>
                  <a:pt x="25" y="741"/>
                  <a:pt x="15" y="723"/>
                  <a:pt x="15" y="723"/>
                </a:cubicBezTo>
                <a:cubicBezTo>
                  <a:pt x="17" y="569"/>
                  <a:pt x="10" y="401"/>
                  <a:pt x="24" y="246"/>
                </a:cubicBezTo>
                <a:cubicBezTo>
                  <a:pt x="20" y="148"/>
                  <a:pt x="18" y="141"/>
                  <a:pt x="21" y="30"/>
                </a:cubicBezTo>
                <a:cubicBezTo>
                  <a:pt x="18" y="4"/>
                  <a:pt x="14" y="13"/>
                  <a:pt x="21" y="0"/>
                </a:cubicBezTo>
                <a:close/>
              </a:path>
            </a:pathLst>
          </a:cu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85" name="Freeform 1089"/>
          <p:cNvSpPr>
            <a:spLocks/>
          </p:cNvSpPr>
          <p:nvPr/>
        </p:nvSpPr>
        <p:spPr bwMode="auto">
          <a:xfrm flipH="1">
            <a:off x="1652588" y="2924175"/>
            <a:ext cx="1714500" cy="827088"/>
          </a:xfrm>
          <a:custGeom>
            <a:avLst/>
            <a:gdLst>
              <a:gd name="T0" fmla="*/ 1019 w 1080"/>
              <a:gd name="T1" fmla="*/ 485 h 521"/>
              <a:gd name="T2" fmla="*/ 935 w 1080"/>
              <a:gd name="T3" fmla="*/ 476 h 521"/>
              <a:gd name="T4" fmla="*/ 908 w 1080"/>
              <a:gd name="T5" fmla="*/ 458 h 521"/>
              <a:gd name="T6" fmla="*/ 854 w 1080"/>
              <a:gd name="T7" fmla="*/ 440 h 521"/>
              <a:gd name="T8" fmla="*/ 817 w 1080"/>
              <a:gd name="T9" fmla="*/ 403 h 521"/>
              <a:gd name="T10" fmla="*/ 681 w 1080"/>
              <a:gd name="T11" fmla="*/ 340 h 521"/>
              <a:gd name="T12" fmla="*/ 548 w 1080"/>
              <a:gd name="T13" fmla="*/ 320 h 521"/>
              <a:gd name="T14" fmla="*/ 438 w 1080"/>
              <a:gd name="T15" fmla="*/ 257 h 521"/>
              <a:gd name="T16" fmla="*/ 336 w 1080"/>
              <a:gd name="T17" fmla="*/ 236 h 521"/>
              <a:gd name="T18" fmla="*/ 317 w 1080"/>
              <a:gd name="T19" fmla="*/ 219 h 521"/>
              <a:gd name="T20" fmla="*/ 290 w 1080"/>
              <a:gd name="T21" fmla="*/ 218 h 521"/>
              <a:gd name="T22" fmla="*/ 186 w 1080"/>
              <a:gd name="T23" fmla="*/ 215 h 521"/>
              <a:gd name="T24" fmla="*/ 134 w 1080"/>
              <a:gd name="T25" fmla="*/ 174 h 521"/>
              <a:gd name="T26" fmla="*/ 20 w 1080"/>
              <a:gd name="T27" fmla="*/ 153 h 521"/>
              <a:gd name="T28" fmla="*/ 11 w 1080"/>
              <a:gd name="T29" fmla="*/ 20 h 521"/>
              <a:gd name="T30" fmla="*/ 68 w 1080"/>
              <a:gd name="T31" fmla="*/ 32 h 521"/>
              <a:gd name="T32" fmla="*/ 128 w 1080"/>
              <a:gd name="T33" fmla="*/ 59 h 521"/>
              <a:gd name="T34" fmla="*/ 426 w 1080"/>
              <a:gd name="T35" fmla="*/ 131 h 521"/>
              <a:gd name="T36" fmla="*/ 708 w 1080"/>
              <a:gd name="T37" fmla="*/ 222 h 521"/>
              <a:gd name="T38" fmla="*/ 1028 w 1080"/>
              <a:gd name="T39" fmla="*/ 267 h 521"/>
              <a:gd name="T40" fmla="*/ 1019 w 1080"/>
              <a:gd name="T41" fmla="*/ 485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080" h="521">
                <a:moveTo>
                  <a:pt x="1019" y="485"/>
                </a:moveTo>
                <a:cubicBezTo>
                  <a:pt x="1011" y="521"/>
                  <a:pt x="953" y="480"/>
                  <a:pt x="935" y="476"/>
                </a:cubicBezTo>
                <a:cubicBezTo>
                  <a:pt x="933" y="487"/>
                  <a:pt x="918" y="462"/>
                  <a:pt x="908" y="458"/>
                </a:cubicBezTo>
                <a:cubicBezTo>
                  <a:pt x="891" y="450"/>
                  <a:pt x="854" y="440"/>
                  <a:pt x="854" y="440"/>
                </a:cubicBezTo>
                <a:cubicBezTo>
                  <a:pt x="841" y="428"/>
                  <a:pt x="832" y="412"/>
                  <a:pt x="817" y="403"/>
                </a:cubicBezTo>
                <a:cubicBezTo>
                  <a:pt x="774" y="376"/>
                  <a:pt x="723" y="368"/>
                  <a:pt x="681" y="340"/>
                </a:cubicBezTo>
                <a:cubicBezTo>
                  <a:pt x="632" y="320"/>
                  <a:pt x="588" y="334"/>
                  <a:pt x="548" y="320"/>
                </a:cubicBezTo>
                <a:cubicBezTo>
                  <a:pt x="508" y="306"/>
                  <a:pt x="473" y="271"/>
                  <a:pt x="438" y="257"/>
                </a:cubicBezTo>
                <a:cubicBezTo>
                  <a:pt x="403" y="243"/>
                  <a:pt x="356" y="242"/>
                  <a:pt x="336" y="236"/>
                </a:cubicBezTo>
                <a:cubicBezTo>
                  <a:pt x="316" y="230"/>
                  <a:pt x="325" y="222"/>
                  <a:pt x="317" y="219"/>
                </a:cubicBezTo>
                <a:cubicBezTo>
                  <a:pt x="309" y="216"/>
                  <a:pt x="312" y="219"/>
                  <a:pt x="290" y="218"/>
                </a:cubicBezTo>
                <a:cubicBezTo>
                  <a:pt x="268" y="217"/>
                  <a:pt x="212" y="222"/>
                  <a:pt x="186" y="215"/>
                </a:cubicBezTo>
                <a:cubicBezTo>
                  <a:pt x="160" y="208"/>
                  <a:pt x="162" y="184"/>
                  <a:pt x="134" y="174"/>
                </a:cubicBezTo>
                <a:cubicBezTo>
                  <a:pt x="106" y="164"/>
                  <a:pt x="40" y="179"/>
                  <a:pt x="20" y="153"/>
                </a:cubicBezTo>
                <a:cubicBezTo>
                  <a:pt x="0" y="127"/>
                  <a:pt x="3" y="40"/>
                  <a:pt x="11" y="20"/>
                </a:cubicBezTo>
                <a:cubicBezTo>
                  <a:pt x="19" y="0"/>
                  <a:pt x="49" y="26"/>
                  <a:pt x="68" y="32"/>
                </a:cubicBezTo>
                <a:cubicBezTo>
                  <a:pt x="87" y="38"/>
                  <a:pt x="68" y="43"/>
                  <a:pt x="128" y="59"/>
                </a:cubicBezTo>
                <a:cubicBezTo>
                  <a:pt x="188" y="75"/>
                  <a:pt x="329" y="104"/>
                  <a:pt x="426" y="131"/>
                </a:cubicBezTo>
                <a:cubicBezTo>
                  <a:pt x="523" y="158"/>
                  <a:pt x="608" y="199"/>
                  <a:pt x="708" y="222"/>
                </a:cubicBezTo>
                <a:cubicBezTo>
                  <a:pt x="799" y="233"/>
                  <a:pt x="937" y="256"/>
                  <a:pt x="1028" y="267"/>
                </a:cubicBezTo>
                <a:cubicBezTo>
                  <a:pt x="1080" y="311"/>
                  <a:pt x="1021" y="440"/>
                  <a:pt x="1019" y="485"/>
                </a:cubicBezTo>
                <a:close/>
              </a:path>
            </a:pathLst>
          </a:custGeom>
          <a:solidFill>
            <a:srgbClr val="800000"/>
          </a:solidFill>
          <a:ln w="19050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>
            <a:outerShdw dist="45791" dir="12821404" algn="ctr" rotWithShape="0">
              <a:srgbClr val="DCC3B4"/>
            </a:outerShdw>
          </a:effec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86" name="Freeform 1090"/>
          <p:cNvSpPr>
            <a:spLocks/>
          </p:cNvSpPr>
          <p:nvPr/>
        </p:nvSpPr>
        <p:spPr bwMode="auto">
          <a:xfrm flipH="1">
            <a:off x="1874838" y="3571875"/>
            <a:ext cx="242887" cy="3270250"/>
          </a:xfrm>
          <a:custGeom>
            <a:avLst/>
            <a:gdLst>
              <a:gd name="T0" fmla="*/ 143 w 153"/>
              <a:gd name="T1" fmla="*/ 60 h 2060"/>
              <a:gd name="T2" fmla="*/ 132 w 153"/>
              <a:gd name="T3" fmla="*/ 150 h 2060"/>
              <a:gd name="T4" fmla="*/ 140 w 153"/>
              <a:gd name="T5" fmla="*/ 426 h 2060"/>
              <a:gd name="T6" fmla="*/ 143 w 153"/>
              <a:gd name="T7" fmla="*/ 828 h 2060"/>
              <a:gd name="T8" fmla="*/ 140 w 153"/>
              <a:gd name="T9" fmla="*/ 1428 h 2060"/>
              <a:gd name="T10" fmla="*/ 134 w 153"/>
              <a:gd name="T11" fmla="*/ 1656 h 2060"/>
              <a:gd name="T12" fmla="*/ 134 w 153"/>
              <a:gd name="T13" fmla="*/ 2004 h 2060"/>
              <a:gd name="T14" fmla="*/ 20 w 153"/>
              <a:gd name="T15" fmla="*/ 1992 h 2060"/>
              <a:gd name="T16" fmla="*/ 14 w 153"/>
              <a:gd name="T17" fmla="*/ 1956 h 2060"/>
              <a:gd name="T18" fmla="*/ 26 w 153"/>
              <a:gd name="T19" fmla="*/ 1842 h 2060"/>
              <a:gd name="T20" fmla="*/ 32 w 153"/>
              <a:gd name="T21" fmla="*/ 1212 h 2060"/>
              <a:gd name="T22" fmla="*/ 26 w 153"/>
              <a:gd name="T23" fmla="*/ 966 h 2060"/>
              <a:gd name="T24" fmla="*/ 20 w 153"/>
              <a:gd name="T25" fmla="*/ 732 h 2060"/>
              <a:gd name="T26" fmla="*/ 23 w 153"/>
              <a:gd name="T27" fmla="*/ 441 h 2060"/>
              <a:gd name="T28" fmla="*/ 41 w 153"/>
              <a:gd name="T29" fmla="*/ 300 h 2060"/>
              <a:gd name="T30" fmla="*/ 29 w 153"/>
              <a:gd name="T31" fmla="*/ 87 h 2060"/>
              <a:gd name="T32" fmla="*/ 44 w 153"/>
              <a:gd name="T33" fmla="*/ 9 h 2060"/>
              <a:gd name="T34" fmla="*/ 80 w 153"/>
              <a:gd name="T35" fmla="*/ 30 h 2060"/>
              <a:gd name="T36" fmla="*/ 143 w 153"/>
              <a:gd name="T37" fmla="*/ 60 h 2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53" h="2060">
                <a:moveTo>
                  <a:pt x="143" y="60"/>
                </a:moveTo>
                <a:cubicBezTo>
                  <a:pt x="140" y="84"/>
                  <a:pt x="144" y="129"/>
                  <a:pt x="132" y="150"/>
                </a:cubicBezTo>
                <a:cubicBezTo>
                  <a:pt x="128" y="206"/>
                  <a:pt x="147" y="271"/>
                  <a:pt x="140" y="426"/>
                </a:cubicBezTo>
                <a:cubicBezTo>
                  <a:pt x="142" y="539"/>
                  <a:pt x="143" y="661"/>
                  <a:pt x="143" y="828"/>
                </a:cubicBezTo>
                <a:cubicBezTo>
                  <a:pt x="143" y="995"/>
                  <a:pt x="142" y="1290"/>
                  <a:pt x="140" y="1428"/>
                </a:cubicBezTo>
                <a:cubicBezTo>
                  <a:pt x="138" y="1566"/>
                  <a:pt x="135" y="1560"/>
                  <a:pt x="134" y="1656"/>
                </a:cubicBezTo>
                <a:cubicBezTo>
                  <a:pt x="133" y="1752"/>
                  <a:pt x="153" y="1948"/>
                  <a:pt x="134" y="2004"/>
                </a:cubicBezTo>
                <a:cubicBezTo>
                  <a:pt x="115" y="2060"/>
                  <a:pt x="40" y="2000"/>
                  <a:pt x="20" y="1992"/>
                </a:cubicBezTo>
                <a:cubicBezTo>
                  <a:pt x="0" y="1984"/>
                  <a:pt x="13" y="1981"/>
                  <a:pt x="14" y="1956"/>
                </a:cubicBezTo>
                <a:cubicBezTo>
                  <a:pt x="15" y="1931"/>
                  <a:pt x="23" y="1966"/>
                  <a:pt x="26" y="1842"/>
                </a:cubicBezTo>
                <a:cubicBezTo>
                  <a:pt x="11" y="1864"/>
                  <a:pt x="33" y="1397"/>
                  <a:pt x="32" y="1212"/>
                </a:cubicBezTo>
                <a:cubicBezTo>
                  <a:pt x="32" y="1066"/>
                  <a:pt x="28" y="1046"/>
                  <a:pt x="26" y="966"/>
                </a:cubicBezTo>
                <a:cubicBezTo>
                  <a:pt x="24" y="886"/>
                  <a:pt x="20" y="819"/>
                  <a:pt x="20" y="732"/>
                </a:cubicBezTo>
                <a:cubicBezTo>
                  <a:pt x="20" y="645"/>
                  <a:pt x="20" y="513"/>
                  <a:pt x="23" y="441"/>
                </a:cubicBezTo>
                <a:cubicBezTo>
                  <a:pt x="26" y="369"/>
                  <a:pt x="40" y="359"/>
                  <a:pt x="41" y="300"/>
                </a:cubicBezTo>
                <a:cubicBezTo>
                  <a:pt x="42" y="241"/>
                  <a:pt x="29" y="135"/>
                  <a:pt x="29" y="87"/>
                </a:cubicBezTo>
                <a:cubicBezTo>
                  <a:pt x="29" y="39"/>
                  <a:pt x="36" y="18"/>
                  <a:pt x="44" y="9"/>
                </a:cubicBezTo>
                <a:cubicBezTo>
                  <a:pt x="52" y="0"/>
                  <a:pt x="64" y="22"/>
                  <a:pt x="80" y="30"/>
                </a:cubicBezTo>
                <a:cubicBezTo>
                  <a:pt x="96" y="38"/>
                  <a:pt x="130" y="54"/>
                  <a:pt x="143" y="60"/>
                </a:cubicBezTo>
                <a:close/>
              </a:path>
            </a:pathLst>
          </a:custGeom>
          <a:solidFill>
            <a:srgbClr val="800000"/>
          </a:solidFill>
          <a:ln w="19050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>
            <a:outerShdw dist="38100" dir="10800000" algn="ctr" rotWithShape="0">
              <a:srgbClr val="DCC3B4"/>
            </a:outerShdw>
          </a:effec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87" name="Freeform 1091"/>
          <p:cNvSpPr>
            <a:spLocks/>
          </p:cNvSpPr>
          <p:nvPr/>
        </p:nvSpPr>
        <p:spPr bwMode="auto">
          <a:xfrm flipH="1">
            <a:off x="3124200" y="3148013"/>
            <a:ext cx="211138" cy="3200400"/>
          </a:xfrm>
          <a:custGeom>
            <a:avLst/>
            <a:gdLst>
              <a:gd name="T0" fmla="*/ 132 w 133"/>
              <a:gd name="T1" fmla="*/ 45 h 2016"/>
              <a:gd name="T2" fmla="*/ 121 w 133"/>
              <a:gd name="T3" fmla="*/ 135 h 2016"/>
              <a:gd name="T4" fmla="*/ 129 w 133"/>
              <a:gd name="T5" fmla="*/ 1413 h 2016"/>
              <a:gd name="T6" fmla="*/ 109 w 133"/>
              <a:gd name="T7" fmla="*/ 1629 h 2016"/>
              <a:gd name="T8" fmla="*/ 121 w 133"/>
              <a:gd name="T9" fmla="*/ 1965 h 2016"/>
              <a:gd name="T10" fmla="*/ 49 w 133"/>
              <a:gd name="T11" fmla="*/ 1935 h 2016"/>
              <a:gd name="T12" fmla="*/ 7 w 133"/>
              <a:gd name="T13" fmla="*/ 1887 h 2016"/>
              <a:gd name="T14" fmla="*/ 15 w 133"/>
              <a:gd name="T15" fmla="*/ 1827 h 2016"/>
              <a:gd name="T16" fmla="*/ 21 w 133"/>
              <a:gd name="T17" fmla="*/ 1197 h 2016"/>
              <a:gd name="T18" fmla="*/ 15 w 133"/>
              <a:gd name="T19" fmla="*/ 951 h 2016"/>
              <a:gd name="T20" fmla="*/ 9 w 133"/>
              <a:gd name="T21" fmla="*/ 717 h 2016"/>
              <a:gd name="T22" fmla="*/ 12 w 133"/>
              <a:gd name="T23" fmla="*/ 426 h 2016"/>
              <a:gd name="T24" fmla="*/ 30 w 133"/>
              <a:gd name="T25" fmla="*/ 285 h 2016"/>
              <a:gd name="T26" fmla="*/ 18 w 133"/>
              <a:gd name="T27" fmla="*/ 72 h 2016"/>
              <a:gd name="T28" fmla="*/ 31 w 133"/>
              <a:gd name="T29" fmla="*/ 9 h 2016"/>
              <a:gd name="T30" fmla="*/ 69 w 133"/>
              <a:gd name="T31" fmla="*/ 15 h 2016"/>
              <a:gd name="T32" fmla="*/ 132 w 133"/>
              <a:gd name="T33" fmla="*/ 45 h 20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33" h="2016">
                <a:moveTo>
                  <a:pt x="132" y="45"/>
                </a:moveTo>
                <a:cubicBezTo>
                  <a:pt x="129" y="69"/>
                  <a:pt x="133" y="114"/>
                  <a:pt x="121" y="135"/>
                </a:cubicBezTo>
                <a:cubicBezTo>
                  <a:pt x="121" y="363"/>
                  <a:pt x="129" y="1104"/>
                  <a:pt x="129" y="1413"/>
                </a:cubicBezTo>
                <a:cubicBezTo>
                  <a:pt x="127" y="1662"/>
                  <a:pt x="110" y="1537"/>
                  <a:pt x="109" y="1629"/>
                </a:cubicBezTo>
                <a:cubicBezTo>
                  <a:pt x="108" y="1721"/>
                  <a:pt x="131" y="1914"/>
                  <a:pt x="121" y="1965"/>
                </a:cubicBezTo>
                <a:cubicBezTo>
                  <a:pt x="111" y="2016"/>
                  <a:pt x="68" y="1948"/>
                  <a:pt x="49" y="1935"/>
                </a:cubicBezTo>
                <a:cubicBezTo>
                  <a:pt x="30" y="1922"/>
                  <a:pt x="13" y="1905"/>
                  <a:pt x="7" y="1887"/>
                </a:cubicBezTo>
                <a:cubicBezTo>
                  <a:pt x="1" y="1869"/>
                  <a:pt x="13" y="1942"/>
                  <a:pt x="15" y="1827"/>
                </a:cubicBezTo>
                <a:cubicBezTo>
                  <a:pt x="0" y="1849"/>
                  <a:pt x="22" y="1382"/>
                  <a:pt x="21" y="1197"/>
                </a:cubicBezTo>
                <a:cubicBezTo>
                  <a:pt x="21" y="1051"/>
                  <a:pt x="17" y="1031"/>
                  <a:pt x="15" y="951"/>
                </a:cubicBezTo>
                <a:cubicBezTo>
                  <a:pt x="13" y="871"/>
                  <a:pt x="9" y="804"/>
                  <a:pt x="9" y="717"/>
                </a:cubicBezTo>
                <a:cubicBezTo>
                  <a:pt x="9" y="630"/>
                  <a:pt x="9" y="498"/>
                  <a:pt x="12" y="426"/>
                </a:cubicBezTo>
                <a:cubicBezTo>
                  <a:pt x="15" y="354"/>
                  <a:pt x="29" y="344"/>
                  <a:pt x="30" y="285"/>
                </a:cubicBezTo>
                <a:cubicBezTo>
                  <a:pt x="31" y="226"/>
                  <a:pt x="18" y="118"/>
                  <a:pt x="18" y="72"/>
                </a:cubicBezTo>
                <a:cubicBezTo>
                  <a:pt x="18" y="26"/>
                  <a:pt x="23" y="18"/>
                  <a:pt x="31" y="9"/>
                </a:cubicBezTo>
                <a:cubicBezTo>
                  <a:pt x="39" y="0"/>
                  <a:pt x="52" y="9"/>
                  <a:pt x="69" y="15"/>
                </a:cubicBezTo>
                <a:cubicBezTo>
                  <a:pt x="86" y="21"/>
                  <a:pt x="119" y="39"/>
                  <a:pt x="132" y="45"/>
                </a:cubicBezTo>
                <a:close/>
              </a:path>
            </a:pathLst>
          </a:custGeom>
          <a:solidFill>
            <a:srgbClr val="800000"/>
          </a:solidFill>
          <a:ln w="19050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>
            <a:outerShdw dist="35921" dir="2700000" algn="ctr" rotWithShape="0">
              <a:srgbClr val="DCC3B4"/>
            </a:outerShdw>
          </a:effec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88" name="Freeform 1092"/>
          <p:cNvSpPr>
            <a:spLocks/>
          </p:cNvSpPr>
          <p:nvPr/>
        </p:nvSpPr>
        <p:spPr bwMode="auto">
          <a:xfrm rot="454283">
            <a:off x="2590800" y="2743200"/>
            <a:ext cx="457200" cy="381000"/>
          </a:xfrm>
          <a:custGeom>
            <a:avLst/>
            <a:gdLst>
              <a:gd name="T0" fmla="*/ 400 w 450"/>
              <a:gd name="T1" fmla="*/ 98 h 429"/>
              <a:gd name="T2" fmla="*/ 418 w 450"/>
              <a:gd name="T3" fmla="*/ 307 h 429"/>
              <a:gd name="T4" fmla="*/ 364 w 450"/>
              <a:gd name="T5" fmla="*/ 316 h 429"/>
              <a:gd name="T6" fmla="*/ 300 w 450"/>
              <a:gd name="T7" fmla="*/ 343 h 429"/>
              <a:gd name="T8" fmla="*/ 246 w 450"/>
              <a:gd name="T9" fmla="*/ 361 h 429"/>
              <a:gd name="T10" fmla="*/ 64 w 450"/>
              <a:gd name="T11" fmla="*/ 425 h 429"/>
              <a:gd name="T12" fmla="*/ 27 w 450"/>
              <a:gd name="T13" fmla="*/ 416 h 429"/>
              <a:gd name="T14" fmla="*/ 73 w 450"/>
              <a:gd name="T15" fmla="*/ 116 h 429"/>
              <a:gd name="T16" fmla="*/ 100 w 450"/>
              <a:gd name="T17" fmla="*/ 107 h 429"/>
              <a:gd name="T18" fmla="*/ 200 w 450"/>
              <a:gd name="T19" fmla="*/ 43 h 429"/>
              <a:gd name="T20" fmla="*/ 255 w 450"/>
              <a:gd name="T21" fmla="*/ 25 h 429"/>
              <a:gd name="T22" fmla="*/ 282 w 450"/>
              <a:gd name="T23" fmla="*/ 16 h 429"/>
              <a:gd name="T24" fmla="*/ 400 w 450"/>
              <a:gd name="T25" fmla="*/ 98 h 4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50" h="429">
                <a:moveTo>
                  <a:pt x="400" y="98"/>
                </a:moveTo>
                <a:cubicBezTo>
                  <a:pt x="442" y="161"/>
                  <a:pt x="450" y="223"/>
                  <a:pt x="418" y="307"/>
                </a:cubicBezTo>
                <a:cubicBezTo>
                  <a:pt x="411" y="324"/>
                  <a:pt x="382" y="313"/>
                  <a:pt x="364" y="316"/>
                </a:cubicBezTo>
                <a:cubicBezTo>
                  <a:pt x="321" y="345"/>
                  <a:pt x="354" y="327"/>
                  <a:pt x="300" y="343"/>
                </a:cubicBezTo>
                <a:cubicBezTo>
                  <a:pt x="282" y="348"/>
                  <a:pt x="246" y="361"/>
                  <a:pt x="246" y="361"/>
                </a:cubicBezTo>
                <a:cubicBezTo>
                  <a:pt x="201" y="406"/>
                  <a:pt x="123" y="405"/>
                  <a:pt x="64" y="425"/>
                </a:cubicBezTo>
                <a:cubicBezTo>
                  <a:pt x="52" y="422"/>
                  <a:pt x="28" y="429"/>
                  <a:pt x="27" y="416"/>
                </a:cubicBezTo>
                <a:cubicBezTo>
                  <a:pt x="4" y="199"/>
                  <a:pt x="0" y="225"/>
                  <a:pt x="73" y="116"/>
                </a:cubicBezTo>
                <a:cubicBezTo>
                  <a:pt x="78" y="108"/>
                  <a:pt x="92" y="111"/>
                  <a:pt x="100" y="107"/>
                </a:cubicBezTo>
                <a:cubicBezTo>
                  <a:pt x="136" y="89"/>
                  <a:pt x="162" y="60"/>
                  <a:pt x="200" y="43"/>
                </a:cubicBezTo>
                <a:cubicBezTo>
                  <a:pt x="218" y="35"/>
                  <a:pt x="237" y="31"/>
                  <a:pt x="255" y="25"/>
                </a:cubicBezTo>
                <a:cubicBezTo>
                  <a:pt x="264" y="22"/>
                  <a:pt x="282" y="16"/>
                  <a:pt x="282" y="16"/>
                </a:cubicBezTo>
                <a:cubicBezTo>
                  <a:pt x="399" y="25"/>
                  <a:pt x="419" y="0"/>
                  <a:pt x="400" y="98"/>
                </a:cubicBezTo>
                <a:close/>
              </a:path>
            </a:pathLst>
          </a:custGeom>
          <a:solidFill>
            <a:srgbClr val="CE8900"/>
          </a:solidFill>
          <a:ln w="9525" cap="flat" cmpd="sng">
            <a:solidFill>
              <a:srgbClr val="C0C0C0"/>
            </a:solidFill>
            <a:prstDash val="solid"/>
            <a:round/>
            <a:headEnd type="none" w="med" len="med"/>
            <a:tailEnd type="none" w="med" len="med"/>
          </a:ln>
          <a:effectLst>
            <a:outerShdw dist="53882" dir="2700000" algn="ctr" rotWithShape="0">
              <a:schemeClr val="bg2"/>
            </a:outerShdw>
          </a:effec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89" name="Freeform 1093"/>
          <p:cNvSpPr>
            <a:spLocks/>
          </p:cNvSpPr>
          <p:nvPr/>
        </p:nvSpPr>
        <p:spPr bwMode="auto">
          <a:xfrm rot="454283">
            <a:off x="2209800" y="2819400"/>
            <a:ext cx="457200" cy="381000"/>
          </a:xfrm>
          <a:custGeom>
            <a:avLst/>
            <a:gdLst>
              <a:gd name="T0" fmla="*/ 400 w 450"/>
              <a:gd name="T1" fmla="*/ 98 h 429"/>
              <a:gd name="T2" fmla="*/ 418 w 450"/>
              <a:gd name="T3" fmla="*/ 307 h 429"/>
              <a:gd name="T4" fmla="*/ 364 w 450"/>
              <a:gd name="T5" fmla="*/ 316 h 429"/>
              <a:gd name="T6" fmla="*/ 300 w 450"/>
              <a:gd name="T7" fmla="*/ 343 h 429"/>
              <a:gd name="T8" fmla="*/ 246 w 450"/>
              <a:gd name="T9" fmla="*/ 361 h 429"/>
              <a:gd name="T10" fmla="*/ 64 w 450"/>
              <a:gd name="T11" fmla="*/ 425 h 429"/>
              <a:gd name="T12" fmla="*/ 27 w 450"/>
              <a:gd name="T13" fmla="*/ 416 h 429"/>
              <a:gd name="T14" fmla="*/ 73 w 450"/>
              <a:gd name="T15" fmla="*/ 116 h 429"/>
              <a:gd name="T16" fmla="*/ 100 w 450"/>
              <a:gd name="T17" fmla="*/ 107 h 429"/>
              <a:gd name="T18" fmla="*/ 200 w 450"/>
              <a:gd name="T19" fmla="*/ 43 h 429"/>
              <a:gd name="T20" fmla="*/ 255 w 450"/>
              <a:gd name="T21" fmla="*/ 25 h 429"/>
              <a:gd name="T22" fmla="*/ 282 w 450"/>
              <a:gd name="T23" fmla="*/ 16 h 429"/>
              <a:gd name="T24" fmla="*/ 400 w 450"/>
              <a:gd name="T25" fmla="*/ 98 h 4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50" h="429">
                <a:moveTo>
                  <a:pt x="400" y="98"/>
                </a:moveTo>
                <a:cubicBezTo>
                  <a:pt x="442" y="161"/>
                  <a:pt x="450" y="223"/>
                  <a:pt x="418" y="307"/>
                </a:cubicBezTo>
                <a:cubicBezTo>
                  <a:pt x="411" y="324"/>
                  <a:pt x="382" y="313"/>
                  <a:pt x="364" y="316"/>
                </a:cubicBezTo>
                <a:cubicBezTo>
                  <a:pt x="321" y="345"/>
                  <a:pt x="354" y="327"/>
                  <a:pt x="300" y="343"/>
                </a:cubicBezTo>
                <a:cubicBezTo>
                  <a:pt x="282" y="348"/>
                  <a:pt x="246" y="361"/>
                  <a:pt x="246" y="361"/>
                </a:cubicBezTo>
                <a:cubicBezTo>
                  <a:pt x="201" y="406"/>
                  <a:pt x="123" y="405"/>
                  <a:pt x="64" y="425"/>
                </a:cubicBezTo>
                <a:cubicBezTo>
                  <a:pt x="52" y="422"/>
                  <a:pt x="28" y="429"/>
                  <a:pt x="27" y="416"/>
                </a:cubicBezTo>
                <a:cubicBezTo>
                  <a:pt x="4" y="199"/>
                  <a:pt x="0" y="225"/>
                  <a:pt x="73" y="116"/>
                </a:cubicBezTo>
                <a:cubicBezTo>
                  <a:pt x="78" y="108"/>
                  <a:pt x="92" y="111"/>
                  <a:pt x="100" y="107"/>
                </a:cubicBezTo>
                <a:cubicBezTo>
                  <a:pt x="136" y="89"/>
                  <a:pt x="162" y="60"/>
                  <a:pt x="200" y="43"/>
                </a:cubicBezTo>
                <a:cubicBezTo>
                  <a:pt x="218" y="35"/>
                  <a:pt x="237" y="31"/>
                  <a:pt x="255" y="25"/>
                </a:cubicBezTo>
                <a:cubicBezTo>
                  <a:pt x="264" y="22"/>
                  <a:pt x="282" y="16"/>
                  <a:pt x="282" y="16"/>
                </a:cubicBezTo>
                <a:cubicBezTo>
                  <a:pt x="399" y="25"/>
                  <a:pt x="419" y="0"/>
                  <a:pt x="400" y="98"/>
                </a:cubicBezTo>
                <a:close/>
              </a:path>
            </a:pathLst>
          </a:custGeom>
          <a:solidFill>
            <a:srgbClr val="CE8900"/>
          </a:solidFill>
          <a:ln w="9525" cap="flat" cmpd="sng">
            <a:solidFill>
              <a:srgbClr val="C0C0C0"/>
            </a:solidFill>
            <a:prstDash val="solid"/>
            <a:round/>
            <a:headEnd type="none" w="med" len="med"/>
            <a:tailEnd type="none" w="med" len="med"/>
          </a:ln>
          <a:effectLst>
            <a:outerShdw dist="53882" dir="2700000" algn="ctr" rotWithShape="0">
              <a:schemeClr val="bg2"/>
            </a:outerShdw>
          </a:effec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90" name="Freeform 1094"/>
          <p:cNvSpPr>
            <a:spLocks/>
          </p:cNvSpPr>
          <p:nvPr/>
        </p:nvSpPr>
        <p:spPr bwMode="auto">
          <a:xfrm rot="454283">
            <a:off x="1447800" y="5562600"/>
            <a:ext cx="457200" cy="381000"/>
          </a:xfrm>
          <a:custGeom>
            <a:avLst/>
            <a:gdLst>
              <a:gd name="T0" fmla="*/ 400 w 450"/>
              <a:gd name="T1" fmla="*/ 98 h 429"/>
              <a:gd name="T2" fmla="*/ 418 w 450"/>
              <a:gd name="T3" fmla="*/ 307 h 429"/>
              <a:gd name="T4" fmla="*/ 364 w 450"/>
              <a:gd name="T5" fmla="*/ 316 h 429"/>
              <a:gd name="T6" fmla="*/ 300 w 450"/>
              <a:gd name="T7" fmla="*/ 343 h 429"/>
              <a:gd name="T8" fmla="*/ 246 w 450"/>
              <a:gd name="T9" fmla="*/ 361 h 429"/>
              <a:gd name="T10" fmla="*/ 64 w 450"/>
              <a:gd name="T11" fmla="*/ 425 h 429"/>
              <a:gd name="T12" fmla="*/ 27 w 450"/>
              <a:gd name="T13" fmla="*/ 416 h 429"/>
              <a:gd name="T14" fmla="*/ 73 w 450"/>
              <a:gd name="T15" fmla="*/ 116 h 429"/>
              <a:gd name="T16" fmla="*/ 100 w 450"/>
              <a:gd name="T17" fmla="*/ 107 h 429"/>
              <a:gd name="T18" fmla="*/ 200 w 450"/>
              <a:gd name="T19" fmla="*/ 43 h 429"/>
              <a:gd name="T20" fmla="*/ 255 w 450"/>
              <a:gd name="T21" fmla="*/ 25 h 429"/>
              <a:gd name="T22" fmla="*/ 282 w 450"/>
              <a:gd name="T23" fmla="*/ 16 h 429"/>
              <a:gd name="T24" fmla="*/ 400 w 450"/>
              <a:gd name="T25" fmla="*/ 98 h 4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50" h="429">
                <a:moveTo>
                  <a:pt x="400" y="98"/>
                </a:moveTo>
                <a:cubicBezTo>
                  <a:pt x="442" y="161"/>
                  <a:pt x="450" y="223"/>
                  <a:pt x="418" y="307"/>
                </a:cubicBezTo>
                <a:cubicBezTo>
                  <a:pt x="411" y="324"/>
                  <a:pt x="382" y="313"/>
                  <a:pt x="364" y="316"/>
                </a:cubicBezTo>
                <a:cubicBezTo>
                  <a:pt x="321" y="345"/>
                  <a:pt x="354" y="327"/>
                  <a:pt x="300" y="343"/>
                </a:cubicBezTo>
                <a:cubicBezTo>
                  <a:pt x="282" y="348"/>
                  <a:pt x="246" y="361"/>
                  <a:pt x="246" y="361"/>
                </a:cubicBezTo>
                <a:cubicBezTo>
                  <a:pt x="201" y="406"/>
                  <a:pt x="123" y="405"/>
                  <a:pt x="64" y="425"/>
                </a:cubicBezTo>
                <a:cubicBezTo>
                  <a:pt x="52" y="422"/>
                  <a:pt x="28" y="429"/>
                  <a:pt x="27" y="416"/>
                </a:cubicBezTo>
                <a:cubicBezTo>
                  <a:pt x="4" y="199"/>
                  <a:pt x="0" y="225"/>
                  <a:pt x="73" y="116"/>
                </a:cubicBezTo>
                <a:cubicBezTo>
                  <a:pt x="78" y="108"/>
                  <a:pt x="92" y="111"/>
                  <a:pt x="100" y="107"/>
                </a:cubicBezTo>
                <a:cubicBezTo>
                  <a:pt x="136" y="89"/>
                  <a:pt x="162" y="60"/>
                  <a:pt x="200" y="43"/>
                </a:cubicBezTo>
                <a:cubicBezTo>
                  <a:pt x="218" y="35"/>
                  <a:pt x="237" y="31"/>
                  <a:pt x="255" y="25"/>
                </a:cubicBezTo>
                <a:cubicBezTo>
                  <a:pt x="264" y="22"/>
                  <a:pt x="282" y="16"/>
                  <a:pt x="282" y="16"/>
                </a:cubicBezTo>
                <a:cubicBezTo>
                  <a:pt x="399" y="25"/>
                  <a:pt x="419" y="0"/>
                  <a:pt x="400" y="98"/>
                </a:cubicBezTo>
                <a:close/>
              </a:path>
            </a:pathLst>
          </a:custGeom>
          <a:solidFill>
            <a:srgbClr val="CE8900"/>
          </a:solidFill>
          <a:ln w="9525" cap="flat" cmpd="sng">
            <a:solidFill>
              <a:srgbClr val="C0C0C0"/>
            </a:solidFill>
            <a:prstDash val="solid"/>
            <a:round/>
            <a:headEnd type="none" w="med" len="med"/>
            <a:tailEnd type="none" w="med" len="med"/>
          </a:ln>
          <a:effectLst>
            <a:outerShdw dist="53882" dir="2700000" algn="ctr" rotWithShape="0">
              <a:schemeClr val="bg2"/>
            </a:outerShdw>
          </a:effec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591" name="Freeform 1095"/>
          <p:cNvSpPr>
            <a:spLocks/>
          </p:cNvSpPr>
          <p:nvPr/>
        </p:nvSpPr>
        <p:spPr bwMode="auto">
          <a:xfrm rot="454283">
            <a:off x="1295400" y="5943600"/>
            <a:ext cx="457200" cy="381000"/>
          </a:xfrm>
          <a:custGeom>
            <a:avLst/>
            <a:gdLst>
              <a:gd name="T0" fmla="*/ 400 w 450"/>
              <a:gd name="T1" fmla="*/ 98 h 429"/>
              <a:gd name="T2" fmla="*/ 418 w 450"/>
              <a:gd name="T3" fmla="*/ 307 h 429"/>
              <a:gd name="T4" fmla="*/ 364 w 450"/>
              <a:gd name="T5" fmla="*/ 316 h 429"/>
              <a:gd name="T6" fmla="*/ 300 w 450"/>
              <a:gd name="T7" fmla="*/ 343 h 429"/>
              <a:gd name="T8" fmla="*/ 246 w 450"/>
              <a:gd name="T9" fmla="*/ 361 h 429"/>
              <a:gd name="T10" fmla="*/ 64 w 450"/>
              <a:gd name="T11" fmla="*/ 425 h 429"/>
              <a:gd name="T12" fmla="*/ 27 w 450"/>
              <a:gd name="T13" fmla="*/ 416 h 429"/>
              <a:gd name="T14" fmla="*/ 73 w 450"/>
              <a:gd name="T15" fmla="*/ 116 h 429"/>
              <a:gd name="T16" fmla="*/ 100 w 450"/>
              <a:gd name="T17" fmla="*/ 107 h 429"/>
              <a:gd name="T18" fmla="*/ 200 w 450"/>
              <a:gd name="T19" fmla="*/ 43 h 429"/>
              <a:gd name="T20" fmla="*/ 255 w 450"/>
              <a:gd name="T21" fmla="*/ 25 h 429"/>
              <a:gd name="T22" fmla="*/ 282 w 450"/>
              <a:gd name="T23" fmla="*/ 16 h 429"/>
              <a:gd name="T24" fmla="*/ 400 w 450"/>
              <a:gd name="T25" fmla="*/ 98 h 4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50" h="429">
                <a:moveTo>
                  <a:pt x="400" y="98"/>
                </a:moveTo>
                <a:cubicBezTo>
                  <a:pt x="442" y="161"/>
                  <a:pt x="450" y="223"/>
                  <a:pt x="418" y="307"/>
                </a:cubicBezTo>
                <a:cubicBezTo>
                  <a:pt x="411" y="324"/>
                  <a:pt x="382" y="313"/>
                  <a:pt x="364" y="316"/>
                </a:cubicBezTo>
                <a:cubicBezTo>
                  <a:pt x="321" y="345"/>
                  <a:pt x="354" y="327"/>
                  <a:pt x="300" y="343"/>
                </a:cubicBezTo>
                <a:cubicBezTo>
                  <a:pt x="282" y="348"/>
                  <a:pt x="246" y="361"/>
                  <a:pt x="246" y="361"/>
                </a:cubicBezTo>
                <a:cubicBezTo>
                  <a:pt x="201" y="406"/>
                  <a:pt x="123" y="405"/>
                  <a:pt x="64" y="425"/>
                </a:cubicBezTo>
                <a:cubicBezTo>
                  <a:pt x="52" y="422"/>
                  <a:pt x="28" y="429"/>
                  <a:pt x="27" y="416"/>
                </a:cubicBezTo>
                <a:cubicBezTo>
                  <a:pt x="4" y="199"/>
                  <a:pt x="0" y="225"/>
                  <a:pt x="73" y="116"/>
                </a:cubicBezTo>
                <a:cubicBezTo>
                  <a:pt x="78" y="108"/>
                  <a:pt x="92" y="111"/>
                  <a:pt x="100" y="107"/>
                </a:cubicBezTo>
                <a:cubicBezTo>
                  <a:pt x="136" y="89"/>
                  <a:pt x="162" y="60"/>
                  <a:pt x="200" y="43"/>
                </a:cubicBezTo>
                <a:cubicBezTo>
                  <a:pt x="218" y="35"/>
                  <a:pt x="237" y="31"/>
                  <a:pt x="255" y="25"/>
                </a:cubicBezTo>
                <a:cubicBezTo>
                  <a:pt x="264" y="22"/>
                  <a:pt x="282" y="16"/>
                  <a:pt x="282" y="16"/>
                </a:cubicBezTo>
                <a:cubicBezTo>
                  <a:pt x="399" y="25"/>
                  <a:pt x="419" y="0"/>
                  <a:pt x="400" y="98"/>
                </a:cubicBezTo>
                <a:close/>
              </a:path>
            </a:pathLst>
          </a:custGeom>
          <a:solidFill>
            <a:srgbClr val="CE8900"/>
          </a:solidFill>
          <a:ln w="9525" cap="flat" cmpd="sng">
            <a:solidFill>
              <a:srgbClr val="C0C0C0"/>
            </a:solidFill>
            <a:prstDash val="solid"/>
            <a:round/>
            <a:headEnd type="none" w="med" len="med"/>
            <a:tailEnd type="none" w="med" len="med"/>
          </a:ln>
          <a:effectLst>
            <a:outerShdw dist="53882" dir="2700000" algn="ctr" rotWithShape="0">
              <a:schemeClr val="bg2"/>
            </a:outerShdw>
          </a:effectLst>
        </p:spPr>
        <p:txBody>
          <a:bodyPr wrap="none" anchor="ctr"/>
          <a:lstStyle/>
          <a:p>
            <a:endParaRPr lang="nl-NL"/>
          </a:p>
        </p:txBody>
      </p:sp>
      <p:pic>
        <p:nvPicPr>
          <p:cNvPr id="107592" name="Picture 1096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3800" y="3581400"/>
            <a:ext cx="1828800" cy="152400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rgbClr val="0066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593" name="Freeform 1097"/>
          <p:cNvSpPr>
            <a:spLocks/>
          </p:cNvSpPr>
          <p:nvPr/>
        </p:nvSpPr>
        <p:spPr bwMode="auto">
          <a:xfrm flipH="1">
            <a:off x="6781800" y="4495800"/>
            <a:ext cx="236538" cy="635000"/>
          </a:xfrm>
          <a:custGeom>
            <a:avLst/>
            <a:gdLst>
              <a:gd name="T0" fmla="*/ 18 w 149"/>
              <a:gd name="T1" fmla="*/ 43 h 400"/>
              <a:gd name="T2" fmla="*/ 64 w 149"/>
              <a:gd name="T3" fmla="*/ 191 h 400"/>
              <a:gd name="T4" fmla="*/ 136 w 149"/>
              <a:gd name="T5" fmla="*/ 363 h 400"/>
              <a:gd name="T6" fmla="*/ 145 w 149"/>
              <a:gd name="T7" fmla="*/ 391 h 400"/>
              <a:gd name="T8" fmla="*/ 118 w 149"/>
              <a:gd name="T9" fmla="*/ 400 h 400"/>
              <a:gd name="T10" fmla="*/ 48 w 149"/>
              <a:gd name="T11" fmla="*/ 240 h 400"/>
              <a:gd name="T12" fmla="*/ 0 w 149"/>
              <a:gd name="T13" fmla="*/ 94 h 400"/>
              <a:gd name="T14" fmla="*/ 18 w 149"/>
              <a:gd name="T15" fmla="*/ 43 h 4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49" h="400">
                <a:moveTo>
                  <a:pt x="18" y="43"/>
                </a:moveTo>
                <a:cubicBezTo>
                  <a:pt x="25" y="65"/>
                  <a:pt x="55" y="176"/>
                  <a:pt x="64" y="191"/>
                </a:cubicBezTo>
                <a:cubicBezTo>
                  <a:pt x="82" y="242"/>
                  <a:pt x="123" y="330"/>
                  <a:pt x="136" y="363"/>
                </a:cubicBezTo>
                <a:cubicBezTo>
                  <a:pt x="139" y="372"/>
                  <a:pt x="149" y="382"/>
                  <a:pt x="145" y="391"/>
                </a:cubicBezTo>
                <a:cubicBezTo>
                  <a:pt x="141" y="400"/>
                  <a:pt x="127" y="397"/>
                  <a:pt x="118" y="400"/>
                </a:cubicBezTo>
                <a:cubicBezTo>
                  <a:pt x="98" y="376"/>
                  <a:pt x="66" y="275"/>
                  <a:pt x="48" y="240"/>
                </a:cubicBezTo>
                <a:cubicBezTo>
                  <a:pt x="40" y="223"/>
                  <a:pt x="0" y="94"/>
                  <a:pt x="0" y="94"/>
                </a:cubicBezTo>
                <a:cubicBezTo>
                  <a:pt x="12" y="0"/>
                  <a:pt x="6" y="131"/>
                  <a:pt x="18" y="43"/>
                </a:cubicBezTo>
                <a:close/>
              </a:path>
            </a:pathLst>
          </a:custGeom>
          <a:solidFill>
            <a:srgbClr val="8E5F42"/>
          </a:solid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107594" name="Group 1098"/>
          <p:cNvGrpSpPr>
            <a:grpSpLocks/>
          </p:cNvGrpSpPr>
          <p:nvPr/>
        </p:nvGrpSpPr>
        <p:grpSpPr bwMode="auto">
          <a:xfrm>
            <a:off x="5715000" y="3581400"/>
            <a:ext cx="1371600" cy="3048000"/>
            <a:chOff x="576" y="528"/>
            <a:chExt cx="1523" cy="3083"/>
          </a:xfrm>
        </p:grpSpPr>
        <p:grpSp>
          <p:nvGrpSpPr>
            <p:cNvPr id="107595" name="Group 1099"/>
            <p:cNvGrpSpPr>
              <a:grpSpLocks/>
            </p:cNvGrpSpPr>
            <p:nvPr/>
          </p:nvGrpSpPr>
          <p:grpSpPr bwMode="auto">
            <a:xfrm>
              <a:off x="816" y="2688"/>
              <a:ext cx="646" cy="923"/>
              <a:chOff x="912" y="3408"/>
              <a:chExt cx="646" cy="923"/>
            </a:xfrm>
          </p:grpSpPr>
          <p:grpSp>
            <p:nvGrpSpPr>
              <p:cNvPr id="107596" name="Group 1100"/>
              <p:cNvGrpSpPr>
                <a:grpSpLocks/>
              </p:cNvGrpSpPr>
              <p:nvPr/>
            </p:nvGrpSpPr>
            <p:grpSpPr bwMode="auto">
              <a:xfrm>
                <a:off x="1104" y="3408"/>
                <a:ext cx="454" cy="807"/>
                <a:chOff x="3213" y="2736"/>
                <a:chExt cx="454" cy="807"/>
              </a:xfrm>
            </p:grpSpPr>
            <p:sp>
              <p:nvSpPr>
                <p:cNvPr id="107597" name="Freeform 1101"/>
                <p:cNvSpPr>
                  <a:spLocks/>
                </p:cNvSpPr>
                <p:nvPr/>
              </p:nvSpPr>
              <p:spPr bwMode="auto">
                <a:xfrm>
                  <a:off x="3237" y="2736"/>
                  <a:ext cx="405" cy="779"/>
                </a:xfrm>
                <a:custGeom>
                  <a:avLst/>
                  <a:gdLst>
                    <a:gd name="T0" fmla="*/ 236 w 481"/>
                    <a:gd name="T1" fmla="*/ 797 h 1004"/>
                    <a:gd name="T2" fmla="*/ 311 w 481"/>
                    <a:gd name="T3" fmla="*/ 844 h 1004"/>
                    <a:gd name="T4" fmla="*/ 346 w 481"/>
                    <a:gd name="T5" fmla="*/ 866 h 1004"/>
                    <a:gd name="T6" fmla="*/ 375 w 481"/>
                    <a:gd name="T7" fmla="*/ 881 h 1004"/>
                    <a:gd name="T8" fmla="*/ 422 w 481"/>
                    <a:gd name="T9" fmla="*/ 912 h 1004"/>
                    <a:gd name="T10" fmla="*/ 443 w 481"/>
                    <a:gd name="T11" fmla="*/ 923 h 1004"/>
                    <a:gd name="T12" fmla="*/ 474 w 481"/>
                    <a:gd name="T13" fmla="*/ 950 h 1004"/>
                    <a:gd name="T14" fmla="*/ 481 w 481"/>
                    <a:gd name="T15" fmla="*/ 995 h 1004"/>
                    <a:gd name="T16" fmla="*/ 394 w 481"/>
                    <a:gd name="T17" fmla="*/ 1003 h 1004"/>
                    <a:gd name="T18" fmla="*/ 304 w 481"/>
                    <a:gd name="T19" fmla="*/ 992 h 1004"/>
                    <a:gd name="T20" fmla="*/ 238 w 481"/>
                    <a:gd name="T21" fmla="*/ 981 h 1004"/>
                    <a:gd name="T22" fmla="*/ 169 w 481"/>
                    <a:gd name="T23" fmla="*/ 939 h 1004"/>
                    <a:gd name="T24" fmla="*/ 47 w 481"/>
                    <a:gd name="T25" fmla="*/ 863 h 1004"/>
                    <a:gd name="T26" fmla="*/ 6 w 481"/>
                    <a:gd name="T27" fmla="*/ 837 h 1004"/>
                    <a:gd name="T28" fmla="*/ 6 w 481"/>
                    <a:gd name="T29" fmla="*/ 810 h 1004"/>
                    <a:gd name="T30" fmla="*/ 28 w 481"/>
                    <a:gd name="T31" fmla="*/ 772 h 1004"/>
                    <a:gd name="T32" fmla="*/ 61 w 481"/>
                    <a:gd name="T33" fmla="*/ 750 h 1004"/>
                    <a:gd name="T34" fmla="*/ 99 w 481"/>
                    <a:gd name="T35" fmla="*/ 657 h 1004"/>
                    <a:gd name="T36" fmla="*/ 116 w 481"/>
                    <a:gd name="T37" fmla="*/ 517 h 1004"/>
                    <a:gd name="T38" fmla="*/ 134 w 481"/>
                    <a:gd name="T39" fmla="*/ 360 h 1004"/>
                    <a:gd name="T40" fmla="*/ 91 w 481"/>
                    <a:gd name="T41" fmla="*/ 200 h 1004"/>
                    <a:gd name="T42" fmla="*/ 67 w 481"/>
                    <a:gd name="T43" fmla="*/ 80 h 1004"/>
                    <a:gd name="T44" fmla="*/ 171 w 481"/>
                    <a:gd name="T45" fmla="*/ 8 h 1004"/>
                    <a:gd name="T46" fmla="*/ 303 w 481"/>
                    <a:gd name="T47" fmla="*/ 180 h 1004"/>
                    <a:gd name="T48" fmla="*/ 318 w 481"/>
                    <a:gd name="T49" fmla="*/ 206 h 1004"/>
                    <a:gd name="T50" fmla="*/ 326 w 481"/>
                    <a:gd name="T51" fmla="*/ 242 h 1004"/>
                    <a:gd name="T52" fmla="*/ 311 w 481"/>
                    <a:gd name="T53" fmla="*/ 317 h 1004"/>
                    <a:gd name="T54" fmla="*/ 269 w 481"/>
                    <a:gd name="T55" fmla="*/ 435 h 1004"/>
                    <a:gd name="T56" fmla="*/ 221 w 481"/>
                    <a:gd name="T57" fmla="*/ 561 h 1004"/>
                    <a:gd name="T58" fmla="*/ 207 w 481"/>
                    <a:gd name="T59" fmla="*/ 608 h 1004"/>
                    <a:gd name="T60" fmla="*/ 198 w 481"/>
                    <a:gd name="T61" fmla="*/ 648 h 1004"/>
                    <a:gd name="T62" fmla="*/ 181 w 481"/>
                    <a:gd name="T63" fmla="*/ 686 h 1004"/>
                    <a:gd name="T64" fmla="*/ 155 w 481"/>
                    <a:gd name="T65" fmla="*/ 740 h 1004"/>
                    <a:gd name="T66" fmla="*/ 265 w 481"/>
                    <a:gd name="T67" fmla="*/ 815 h 10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81" h="1004">
                      <a:moveTo>
                        <a:pt x="236" y="797"/>
                      </a:moveTo>
                      <a:cubicBezTo>
                        <a:pt x="252" y="810"/>
                        <a:pt x="299" y="833"/>
                        <a:pt x="311" y="844"/>
                      </a:cubicBezTo>
                      <a:cubicBezTo>
                        <a:pt x="326" y="856"/>
                        <a:pt x="338" y="860"/>
                        <a:pt x="346" y="866"/>
                      </a:cubicBezTo>
                      <a:cubicBezTo>
                        <a:pt x="357" y="872"/>
                        <a:pt x="369" y="878"/>
                        <a:pt x="375" y="881"/>
                      </a:cubicBezTo>
                      <a:cubicBezTo>
                        <a:pt x="387" y="889"/>
                        <a:pt x="411" y="905"/>
                        <a:pt x="422" y="912"/>
                      </a:cubicBezTo>
                      <a:cubicBezTo>
                        <a:pt x="430" y="915"/>
                        <a:pt x="436" y="921"/>
                        <a:pt x="443" y="923"/>
                      </a:cubicBezTo>
                      <a:cubicBezTo>
                        <a:pt x="451" y="932"/>
                        <a:pt x="467" y="938"/>
                        <a:pt x="474" y="950"/>
                      </a:cubicBezTo>
                      <a:cubicBezTo>
                        <a:pt x="480" y="962"/>
                        <a:pt x="480" y="985"/>
                        <a:pt x="481" y="995"/>
                      </a:cubicBezTo>
                      <a:cubicBezTo>
                        <a:pt x="468" y="1003"/>
                        <a:pt x="423" y="1004"/>
                        <a:pt x="394" y="1003"/>
                      </a:cubicBezTo>
                      <a:cubicBezTo>
                        <a:pt x="364" y="1003"/>
                        <a:pt x="330" y="996"/>
                        <a:pt x="304" y="992"/>
                      </a:cubicBezTo>
                      <a:cubicBezTo>
                        <a:pt x="297" y="992"/>
                        <a:pt x="244" y="983"/>
                        <a:pt x="238" y="981"/>
                      </a:cubicBezTo>
                      <a:cubicBezTo>
                        <a:pt x="217" y="972"/>
                        <a:pt x="181" y="948"/>
                        <a:pt x="169" y="939"/>
                      </a:cubicBezTo>
                      <a:cubicBezTo>
                        <a:pt x="138" y="920"/>
                        <a:pt x="74" y="881"/>
                        <a:pt x="47" y="863"/>
                      </a:cubicBezTo>
                      <a:cubicBezTo>
                        <a:pt x="27" y="850"/>
                        <a:pt x="13" y="846"/>
                        <a:pt x="6" y="837"/>
                      </a:cubicBezTo>
                      <a:cubicBezTo>
                        <a:pt x="0" y="828"/>
                        <a:pt x="3" y="821"/>
                        <a:pt x="6" y="810"/>
                      </a:cubicBezTo>
                      <a:cubicBezTo>
                        <a:pt x="21" y="801"/>
                        <a:pt x="15" y="783"/>
                        <a:pt x="28" y="772"/>
                      </a:cubicBezTo>
                      <a:cubicBezTo>
                        <a:pt x="37" y="762"/>
                        <a:pt x="42" y="770"/>
                        <a:pt x="61" y="750"/>
                      </a:cubicBezTo>
                      <a:cubicBezTo>
                        <a:pt x="76" y="733"/>
                        <a:pt x="85" y="687"/>
                        <a:pt x="99" y="657"/>
                      </a:cubicBezTo>
                      <a:cubicBezTo>
                        <a:pt x="105" y="638"/>
                        <a:pt x="110" y="566"/>
                        <a:pt x="116" y="517"/>
                      </a:cubicBezTo>
                      <a:cubicBezTo>
                        <a:pt x="122" y="468"/>
                        <a:pt x="138" y="413"/>
                        <a:pt x="134" y="360"/>
                      </a:cubicBezTo>
                      <a:cubicBezTo>
                        <a:pt x="131" y="325"/>
                        <a:pt x="102" y="247"/>
                        <a:pt x="91" y="200"/>
                      </a:cubicBezTo>
                      <a:cubicBezTo>
                        <a:pt x="84" y="189"/>
                        <a:pt x="47" y="106"/>
                        <a:pt x="67" y="80"/>
                      </a:cubicBezTo>
                      <a:cubicBezTo>
                        <a:pt x="80" y="61"/>
                        <a:pt x="142" y="12"/>
                        <a:pt x="171" y="8"/>
                      </a:cubicBezTo>
                      <a:cubicBezTo>
                        <a:pt x="196" y="0"/>
                        <a:pt x="278" y="147"/>
                        <a:pt x="303" y="180"/>
                      </a:cubicBezTo>
                      <a:cubicBezTo>
                        <a:pt x="328" y="213"/>
                        <a:pt x="315" y="196"/>
                        <a:pt x="318" y="206"/>
                      </a:cubicBezTo>
                      <a:cubicBezTo>
                        <a:pt x="320" y="216"/>
                        <a:pt x="328" y="223"/>
                        <a:pt x="326" y="242"/>
                      </a:cubicBezTo>
                      <a:cubicBezTo>
                        <a:pt x="325" y="260"/>
                        <a:pt x="320" y="285"/>
                        <a:pt x="311" y="317"/>
                      </a:cubicBezTo>
                      <a:cubicBezTo>
                        <a:pt x="302" y="349"/>
                        <a:pt x="283" y="394"/>
                        <a:pt x="269" y="435"/>
                      </a:cubicBezTo>
                      <a:cubicBezTo>
                        <a:pt x="257" y="472"/>
                        <a:pt x="233" y="531"/>
                        <a:pt x="221" y="561"/>
                      </a:cubicBezTo>
                      <a:cubicBezTo>
                        <a:pt x="217" y="577"/>
                        <a:pt x="215" y="594"/>
                        <a:pt x="207" y="608"/>
                      </a:cubicBezTo>
                      <a:cubicBezTo>
                        <a:pt x="202" y="617"/>
                        <a:pt x="202" y="638"/>
                        <a:pt x="198" y="648"/>
                      </a:cubicBezTo>
                      <a:cubicBezTo>
                        <a:pt x="194" y="662"/>
                        <a:pt x="179" y="670"/>
                        <a:pt x="181" y="686"/>
                      </a:cubicBezTo>
                      <a:cubicBezTo>
                        <a:pt x="182" y="699"/>
                        <a:pt x="142" y="722"/>
                        <a:pt x="155" y="740"/>
                      </a:cubicBezTo>
                      <a:cubicBezTo>
                        <a:pt x="169" y="762"/>
                        <a:pt x="244" y="804"/>
                        <a:pt x="265" y="815"/>
                      </a:cubicBezTo>
                    </a:path>
                  </a:pathLst>
                </a:custGeom>
                <a:solidFill>
                  <a:srgbClr val="FFCC99"/>
                </a:solid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598" name="Freeform 1102"/>
                <p:cNvSpPr>
                  <a:spLocks/>
                </p:cNvSpPr>
                <p:nvPr/>
              </p:nvSpPr>
              <p:spPr bwMode="auto">
                <a:xfrm>
                  <a:off x="3394" y="2873"/>
                  <a:ext cx="105" cy="84"/>
                </a:xfrm>
                <a:custGeom>
                  <a:avLst/>
                  <a:gdLst>
                    <a:gd name="T0" fmla="*/ 185 w 212"/>
                    <a:gd name="T1" fmla="*/ 197 h 198"/>
                    <a:gd name="T2" fmla="*/ 161 w 212"/>
                    <a:gd name="T3" fmla="*/ 193 h 198"/>
                    <a:gd name="T4" fmla="*/ 165 w 212"/>
                    <a:gd name="T5" fmla="*/ 181 h 198"/>
                    <a:gd name="T6" fmla="*/ 185 w 212"/>
                    <a:gd name="T7" fmla="*/ 145 h 198"/>
                    <a:gd name="T8" fmla="*/ 165 w 212"/>
                    <a:gd name="T9" fmla="*/ 89 h 198"/>
                    <a:gd name="T10" fmla="*/ 117 w 212"/>
                    <a:gd name="T11" fmla="*/ 93 h 198"/>
                    <a:gd name="T12" fmla="*/ 93 w 212"/>
                    <a:gd name="T13" fmla="*/ 101 h 198"/>
                    <a:gd name="T14" fmla="*/ 37 w 212"/>
                    <a:gd name="T15" fmla="*/ 85 h 198"/>
                    <a:gd name="T16" fmla="*/ 5 w 212"/>
                    <a:gd name="T17" fmla="*/ 69 h 198"/>
                    <a:gd name="T18" fmla="*/ 17 w 212"/>
                    <a:gd name="T19" fmla="*/ 61 h 198"/>
                    <a:gd name="T20" fmla="*/ 37 w 212"/>
                    <a:gd name="T21" fmla="*/ 57 h 198"/>
                    <a:gd name="T22" fmla="*/ 41 w 212"/>
                    <a:gd name="T23" fmla="*/ 45 h 198"/>
                    <a:gd name="T24" fmla="*/ 53 w 212"/>
                    <a:gd name="T25" fmla="*/ 41 h 198"/>
                    <a:gd name="T26" fmla="*/ 85 w 212"/>
                    <a:gd name="T27" fmla="*/ 1 h 198"/>
                    <a:gd name="T28" fmla="*/ 105 w 212"/>
                    <a:gd name="T29" fmla="*/ 5 h 198"/>
                    <a:gd name="T30" fmla="*/ 101 w 212"/>
                    <a:gd name="T31" fmla="*/ 17 h 198"/>
                    <a:gd name="T32" fmla="*/ 173 w 212"/>
                    <a:gd name="T33" fmla="*/ 37 h 198"/>
                    <a:gd name="T34" fmla="*/ 205 w 212"/>
                    <a:gd name="T35" fmla="*/ 61 h 198"/>
                    <a:gd name="T36" fmla="*/ 185 w 212"/>
                    <a:gd name="T37" fmla="*/ 197 h 1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12" h="198">
                      <a:moveTo>
                        <a:pt x="185" y="197"/>
                      </a:moveTo>
                      <a:cubicBezTo>
                        <a:pt x="177" y="196"/>
                        <a:pt x="167" y="198"/>
                        <a:pt x="161" y="193"/>
                      </a:cubicBezTo>
                      <a:cubicBezTo>
                        <a:pt x="158" y="190"/>
                        <a:pt x="163" y="185"/>
                        <a:pt x="165" y="181"/>
                      </a:cubicBezTo>
                      <a:cubicBezTo>
                        <a:pt x="171" y="169"/>
                        <a:pt x="177" y="156"/>
                        <a:pt x="185" y="145"/>
                      </a:cubicBezTo>
                      <a:cubicBezTo>
                        <a:pt x="173" y="108"/>
                        <a:pt x="172" y="148"/>
                        <a:pt x="165" y="89"/>
                      </a:cubicBezTo>
                      <a:cubicBezTo>
                        <a:pt x="149" y="90"/>
                        <a:pt x="133" y="90"/>
                        <a:pt x="117" y="93"/>
                      </a:cubicBezTo>
                      <a:cubicBezTo>
                        <a:pt x="109" y="94"/>
                        <a:pt x="93" y="101"/>
                        <a:pt x="93" y="101"/>
                      </a:cubicBezTo>
                      <a:cubicBezTo>
                        <a:pt x="75" y="89"/>
                        <a:pt x="57" y="92"/>
                        <a:pt x="37" y="85"/>
                      </a:cubicBezTo>
                      <a:cubicBezTo>
                        <a:pt x="63" y="59"/>
                        <a:pt x="44" y="84"/>
                        <a:pt x="5" y="69"/>
                      </a:cubicBezTo>
                      <a:cubicBezTo>
                        <a:pt x="0" y="67"/>
                        <a:pt x="12" y="63"/>
                        <a:pt x="17" y="61"/>
                      </a:cubicBezTo>
                      <a:cubicBezTo>
                        <a:pt x="23" y="59"/>
                        <a:pt x="30" y="58"/>
                        <a:pt x="37" y="57"/>
                      </a:cubicBezTo>
                      <a:cubicBezTo>
                        <a:pt x="38" y="53"/>
                        <a:pt x="38" y="48"/>
                        <a:pt x="41" y="45"/>
                      </a:cubicBezTo>
                      <a:cubicBezTo>
                        <a:pt x="44" y="42"/>
                        <a:pt x="50" y="44"/>
                        <a:pt x="53" y="41"/>
                      </a:cubicBezTo>
                      <a:cubicBezTo>
                        <a:pt x="70" y="20"/>
                        <a:pt x="47" y="14"/>
                        <a:pt x="85" y="1"/>
                      </a:cubicBezTo>
                      <a:cubicBezTo>
                        <a:pt x="92" y="2"/>
                        <a:pt x="100" y="0"/>
                        <a:pt x="105" y="5"/>
                      </a:cubicBezTo>
                      <a:cubicBezTo>
                        <a:pt x="108" y="8"/>
                        <a:pt x="98" y="14"/>
                        <a:pt x="101" y="17"/>
                      </a:cubicBezTo>
                      <a:cubicBezTo>
                        <a:pt x="112" y="28"/>
                        <a:pt x="163" y="36"/>
                        <a:pt x="173" y="37"/>
                      </a:cubicBezTo>
                      <a:cubicBezTo>
                        <a:pt x="179" y="55"/>
                        <a:pt x="187" y="56"/>
                        <a:pt x="205" y="61"/>
                      </a:cubicBezTo>
                      <a:cubicBezTo>
                        <a:pt x="201" y="159"/>
                        <a:pt x="212" y="143"/>
                        <a:pt x="185" y="197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599" name="Freeform 1103"/>
                <p:cNvSpPr>
                  <a:spLocks/>
                </p:cNvSpPr>
                <p:nvPr/>
              </p:nvSpPr>
              <p:spPr bwMode="auto">
                <a:xfrm>
                  <a:off x="3284" y="3315"/>
                  <a:ext cx="187" cy="132"/>
                </a:xfrm>
                <a:custGeom>
                  <a:avLst/>
                  <a:gdLst>
                    <a:gd name="T0" fmla="*/ 155 w 376"/>
                    <a:gd name="T1" fmla="*/ 0 h 307"/>
                    <a:gd name="T2" fmla="*/ 148 w 376"/>
                    <a:gd name="T3" fmla="*/ 39 h 307"/>
                    <a:gd name="T4" fmla="*/ 136 w 376"/>
                    <a:gd name="T5" fmla="*/ 71 h 307"/>
                    <a:gd name="T6" fmla="*/ 104 w 376"/>
                    <a:gd name="T7" fmla="*/ 95 h 307"/>
                    <a:gd name="T8" fmla="*/ 116 w 376"/>
                    <a:gd name="T9" fmla="*/ 107 h 307"/>
                    <a:gd name="T10" fmla="*/ 128 w 376"/>
                    <a:gd name="T11" fmla="*/ 123 h 307"/>
                    <a:gd name="T12" fmla="*/ 116 w 376"/>
                    <a:gd name="T13" fmla="*/ 131 h 307"/>
                    <a:gd name="T14" fmla="*/ 96 w 376"/>
                    <a:gd name="T15" fmla="*/ 135 h 307"/>
                    <a:gd name="T16" fmla="*/ 144 w 376"/>
                    <a:gd name="T17" fmla="*/ 195 h 307"/>
                    <a:gd name="T18" fmla="*/ 120 w 376"/>
                    <a:gd name="T19" fmla="*/ 203 h 307"/>
                    <a:gd name="T20" fmla="*/ 136 w 376"/>
                    <a:gd name="T21" fmla="*/ 215 h 307"/>
                    <a:gd name="T22" fmla="*/ 148 w 376"/>
                    <a:gd name="T23" fmla="*/ 219 h 307"/>
                    <a:gd name="T24" fmla="*/ 172 w 376"/>
                    <a:gd name="T25" fmla="*/ 235 h 307"/>
                    <a:gd name="T26" fmla="*/ 184 w 376"/>
                    <a:gd name="T27" fmla="*/ 243 h 307"/>
                    <a:gd name="T28" fmla="*/ 208 w 376"/>
                    <a:gd name="T29" fmla="*/ 279 h 307"/>
                    <a:gd name="T30" fmla="*/ 220 w 376"/>
                    <a:gd name="T31" fmla="*/ 287 h 307"/>
                    <a:gd name="T32" fmla="*/ 168 w 376"/>
                    <a:gd name="T33" fmla="*/ 283 h 307"/>
                    <a:gd name="T34" fmla="*/ 124 w 376"/>
                    <a:gd name="T35" fmla="*/ 239 h 307"/>
                    <a:gd name="T36" fmla="*/ 100 w 376"/>
                    <a:gd name="T37" fmla="*/ 227 h 307"/>
                    <a:gd name="T38" fmla="*/ 68 w 376"/>
                    <a:gd name="T39" fmla="*/ 199 h 307"/>
                    <a:gd name="T40" fmla="*/ 44 w 376"/>
                    <a:gd name="T41" fmla="*/ 183 h 307"/>
                    <a:gd name="T42" fmla="*/ 0 w 376"/>
                    <a:gd name="T43" fmla="*/ 147 h 307"/>
                    <a:gd name="T44" fmla="*/ 40 w 376"/>
                    <a:gd name="T45" fmla="*/ 187 h 307"/>
                    <a:gd name="T46" fmla="*/ 52 w 376"/>
                    <a:gd name="T47" fmla="*/ 195 h 307"/>
                    <a:gd name="T48" fmla="*/ 88 w 376"/>
                    <a:gd name="T49" fmla="*/ 219 h 307"/>
                    <a:gd name="T50" fmla="*/ 184 w 376"/>
                    <a:gd name="T51" fmla="*/ 283 h 307"/>
                    <a:gd name="T52" fmla="*/ 208 w 376"/>
                    <a:gd name="T53" fmla="*/ 291 h 307"/>
                    <a:gd name="T54" fmla="*/ 232 w 376"/>
                    <a:gd name="T55" fmla="*/ 307 h 307"/>
                    <a:gd name="T56" fmla="*/ 272 w 376"/>
                    <a:gd name="T57" fmla="*/ 287 h 307"/>
                    <a:gd name="T58" fmla="*/ 316 w 376"/>
                    <a:gd name="T59" fmla="*/ 219 h 307"/>
                    <a:gd name="T60" fmla="*/ 352 w 376"/>
                    <a:gd name="T61" fmla="*/ 207 h 307"/>
                    <a:gd name="T62" fmla="*/ 376 w 376"/>
                    <a:gd name="T63" fmla="*/ 191 h 307"/>
                    <a:gd name="T64" fmla="*/ 340 w 376"/>
                    <a:gd name="T65" fmla="*/ 151 h 307"/>
                    <a:gd name="T66" fmla="*/ 284 w 376"/>
                    <a:gd name="T67" fmla="*/ 115 h 307"/>
                    <a:gd name="T68" fmla="*/ 260 w 376"/>
                    <a:gd name="T69" fmla="*/ 99 h 307"/>
                    <a:gd name="T70" fmla="*/ 232 w 376"/>
                    <a:gd name="T71" fmla="*/ 67 h 307"/>
                    <a:gd name="T72" fmla="*/ 203 w 376"/>
                    <a:gd name="T73" fmla="*/ 43 h 307"/>
                    <a:gd name="T74" fmla="*/ 155 w 376"/>
                    <a:gd name="T75" fmla="*/ 0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76" h="307">
                      <a:moveTo>
                        <a:pt x="155" y="0"/>
                      </a:moveTo>
                      <a:cubicBezTo>
                        <a:pt x="128" y="9"/>
                        <a:pt x="162" y="18"/>
                        <a:pt x="148" y="39"/>
                      </a:cubicBezTo>
                      <a:cubicBezTo>
                        <a:pt x="153" y="57"/>
                        <a:pt x="155" y="65"/>
                        <a:pt x="136" y="71"/>
                      </a:cubicBezTo>
                      <a:cubicBezTo>
                        <a:pt x="123" y="123"/>
                        <a:pt x="149" y="39"/>
                        <a:pt x="104" y="95"/>
                      </a:cubicBezTo>
                      <a:cubicBezTo>
                        <a:pt x="100" y="99"/>
                        <a:pt x="112" y="103"/>
                        <a:pt x="116" y="107"/>
                      </a:cubicBezTo>
                      <a:cubicBezTo>
                        <a:pt x="120" y="112"/>
                        <a:pt x="124" y="118"/>
                        <a:pt x="128" y="123"/>
                      </a:cubicBezTo>
                      <a:cubicBezTo>
                        <a:pt x="124" y="126"/>
                        <a:pt x="121" y="129"/>
                        <a:pt x="116" y="131"/>
                      </a:cubicBezTo>
                      <a:cubicBezTo>
                        <a:pt x="110" y="133"/>
                        <a:pt x="99" y="129"/>
                        <a:pt x="96" y="135"/>
                      </a:cubicBezTo>
                      <a:cubicBezTo>
                        <a:pt x="87" y="156"/>
                        <a:pt x="133" y="179"/>
                        <a:pt x="144" y="195"/>
                      </a:cubicBezTo>
                      <a:cubicBezTo>
                        <a:pt x="136" y="198"/>
                        <a:pt x="128" y="200"/>
                        <a:pt x="120" y="203"/>
                      </a:cubicBezTo>
                      <a:cubicBezTo>
                        <a:pt x="114" y="205"/>
                        <a:pt x="130" y="212"/>
                        <a:pt x="136" y="215"/>
                      </a:cubicBezTo>
                      <a:cubicBezTo>
                        <a:pt x="140" y="217"/>
                        <a:pt x="144" y="217"/>
                        <a:pt x="148" y="219"/>
                      </a:cubicBezTo>
                      <a:cubicBezTo>
                        <a:pt x="156" y="224"/>
                        <a:pt x="164" y="230"/>
                        <a:pt x="172" y="235"/>
                      </a:cubicBezTo>
                      <a:cubicBezTo>
                        <a:pt x="176" y="238"/>
                        <a:pt x="184" y="243"/>
                        <a:pt x="184" y="243"/>
                      </a:cubicBezTo>
                      <a:cubicBezTo>
                        <a:pt x="188" y="256"/>
                        <a:pt x="198" y="269"/>
                        <a:pt x="208" y="279"/>
                      </a:cubicBezTo>
                      <a:cubicBezTo>
                        <a:pt x="211" y="282"/>
                        <a:pt x="225" y="287"/>
                        <a:pt x="220" y="287"/>
                      </a:cubicBezTo>
                      <a:cubicBezTo>
                        <a:pt x="203" y="289"/>
                        <a:pt x="185" y="284"/>
                        <a:pt x="168" y="283"/>
                      </a:cubicBezTo>
                      <a:cubicBezTo>
                        <a:pt x="157" y="272"/>
                        <a:pt x="135" y="248"/>
                        <a:pt x="124" y="239"/>
                      </a:cubicBezTo>
                      <a:cubicBezTo>
                        <a:pt x="117" y="233"/>
                        <a:pt x="107" y="232"/>
                        <a:pt x="100" y="227"/>
                      </a:cubicBezTo>
                      <a:cubicBezTo>
                        <a:pt x="87" y="207"/>
                        <a:pt x="96" y="218"/>
                        <a:pt x="68" y="199"/>
                      </a:cubicBezTo>
                      <a:cubicBezTo>
                        <a:pt x="60" y="194"/>
                        <a:pt x="44" y="183"/>
                        <a:pt x="44" y="183"/>
                      </a:cubicBezTo>
                      <a:cubicBezTo>
                        <a:pt x="31" y="164"/>
                        <a:pt x="18" y="159"/>
                        <a:pt x="0" y="147"/>
                      </a:cubicBezTo>
                      <a:cubicBezTo>
                        <a:pt x="21" y="179"/>
                        <a:pt x="8" y="166"/>
                        <a:pt x="40" y="187"/>
                      </a:cubicBezTo>
                      <a:cubicBezTo>
                        <a:pt x="44" y="190"/>
                        <a:pt x="52" y="195"/>
                        <a:pt x="52" y="195"/>
                      </a:cubicBezTo>
                      <a:cubicBezTo>
                        <a:pt x="63" y="211"/>
                        <a:pt x="69" y="214"/>
                        <a:pt x="88" y="219"/>
                      </a:cubicBezTo>
                      <a:cubicBezTo>
                        <a:pt x="119" y="242"/>
                        <a:pt x="151" y="261"/>
                        <a:pt x="184" y="283"/>
                      </a:cubicBezTo>
                      <a:cubicBezTo>
                        <a:pt x="191" y="288"/>
                        <a:pt x="200" y="288"/>
                        <a:pt x="208" y="291"/>
                      </a:cubicBezTo>
                      <a:cubicBezTo>
                        <a:pt x="217" y="294"/>
                        <a:pt x="232" y="307"/>
                        <a:pt x="232" y="307"/>
                      </a:cubicBezTo>
                      <a:cubicBezTo>
                        <a:pt x="246" y="303"/>
                        <a:pt x="272" y="287"/>
                        <a:pt x="272" y="287"/>
                      </a:cubicBezTo>
                      <a:cubicBezTo>
                        <a:pt x="287" y="265"/>
                        <a:pt x="288" y="231"/>
                        <a:pt x="316" y="219"/>
                      </a:cubicBezTo>
                      <a:cubicBezTo>
                        <a:pt x="316" y="219"/>
                        <a:pt x="346" y="209"/>
                        <a:pt x="352" y="207"/>
                      </a:cubicBezTo>
                      <a:cubicBezTo>
                        <a:pt x="361" y="204"/>
                        <a:pt x="376" y="191"/>
                        <a:pt x="376" y="191"/>
                      </a:cubicBezTo>
                      <a:cubicBezTo>
                        <a:pt x="371" y="175"/>
                        <a:pt x="354" y="160"/>
                        <a:pt x="340" y="151"/>
                      </a:cubicBezTo>
                      <a:cubicBezTo>
                        <a:pt x="328" y="133"/>
                        <a:pt x="305" y="122"/>
                        <a:pt x="284" y="115"/>
                      </a:cubicBezTo>
                      <a:cubicBezTo>
                        <a:pt x="275" y="112"/>
                        <a:pt x="260" y="99"/>
                        <a:pt x="260" y="99"/>
                      </a:cubicBezTo>
                      <a:cubicBezTo>
                        <a:pt x="252" y="86"/>
                        <a:pt x="238" y="81"/>
                        <a:pt x="232" y="67"/>
                      </a:cubicBezTo>
                      <a:cubicBezTo>
                        <a:pt x="222" y="44"/>
                        <a:pt x="224" y="57"/>
                        <a:pt x="203" y="43"/>
                      </a:cubicBezTo>
                      <a:cubicBezTo>
                        <a:pt x="200" y="38"/>
                        <a:pt x="135" y="0"/>
                        <a:pt x="15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00" name="Freeform 1104"/>
                <p:cNvSpPr>
                  <a:spLocks/>
                </p:cNvSpPr>
                <p:nvPr/>
              </p:nvSpPr>
              <p:spPr bwMode="auto">
                <a:xfrm>
                  <a:off x="3531" y="3452"/>
                  <a:ext cx="92" cy="42"/>
                </a:xfrm>
                <a:custGeom>
                  <a:avLst/>
                  <a:gdLst>
                    <a:gd name="T0" fmla="*/ 182 w 186"/>
                    <a:gd name="T1" fmla="*/ 98 h 99"/>
                    <a:gd name="T2" fmla="*/ 162 w 186"/>
                    <a:gd name="T3" fmla="*/ 94 h 99"/>
                    <a:gd name="T4" fmla="*/ 174 w 186"/>
                    <a:gd name="T5" fmla="*/ 90 h 99"/>
                    <a:gd name="T6" fmla="*/ 150 w 186"/>
                    <a:gd name="T7" fmla="*/ 78 h 99"/>
                    <a:gd name="T8" fmla="*/ 134 w 186"/>
                    <a:gd name="T9" fmla="*/ 62 h 99"/>
                    <a:gd name="T10" fmla="*/ 110 w 186"/>
                    <a:gd name="T11" fmla="*/ 46 h 99"/>
                    <a:gd name="T12" fmla="*/ 82 w 186"/>
                    <a:gd name="T13" fmla="*/ 34 h 99"/>
                    <a:gd name="T14" fmla="*/ 42 w 186"/>
                    <a:gd name="T15" fmla="*/ 62 h 99"/>
                    <a:gd name="T16" fmla="*/ 46 w 186"/>
                    <a:gd name="T17" fmla="*/ 86 h 99"/>
                    <a:gd name="T18" fmla="*/ 18 w 186"/>
                    <a:gd name="T19" fmla="*/ 58 h 99"/>
                    <a:gd name="T20" fmla="*/ 26 w 186"/>
                    <a:gd name="T21" fmla="*/ 46 h 99"/>
                    <a:gd name="T22" fmla="*/ 38 w 186"/>
                    <a:gd name="T23" fmla="*/ 38 h 99"/>
                    <a:gd name="T24" fmla="*/ 42 w 186"/>
                    <a:gd name="T25" fmla="*/ 26 h 99"/>
                    <a:gd name="T26" fmla="*/ 66 w 186"/>
                    <a:gd name="T27" fmla="*/ 18 h 99"/>
                    <a:gd name="T28" fmla="*/ 82 w 186"/>
                    <a:gd name="T29" fmla="*/ 2 h 99"/>
                    <a:gd name="T30" fmla="*/ 106 w 186"/>
                    <a:gd name="T31" fmla="*/ 10 h 99"/>
                    <a:gd name="T32" fmla="*/ 154 w 186"/>
                    <a:gd name="T33" fmla="*/ 42 h 99"/>
                    <a:gd name="T34" fmla="*/ 186 w 186"/>
                    <a:gd name="T35" fmla="*/ 82 h 99"/>
                    <a:gd name="T36" fmla="*/ 182 w 186"/>
                    <a:gd name="T37" fmla="*/ 98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" h="99">
                      <a:moveTo>
                        <a:pt x="182" y="98"/>
                      </a:moveTo>
                      <a:cubicBezTo>
                        <a:pt x="175" y="97"/>
                        <a:pt x="167" y="99"/>
                        <a:pt x="162" y="94"/>
                      </a:cubicBezTo>
                      <a:cubicBezTo>
                        <a:pt x="159" y="91"/>
                        <a:pt x="174" y="94"/>
                        <a:pt x="174" y="90"/>
                      </a:cubicBezTo>
                      <a:cubicBezTo>
                        <a:pt x="174" y="85"/>
                        <a:pt x="153" y="79"/>
                        <a:pt x="150" y="78"/>
                      </a:cubicBezTo>
                      <a:cubicBezTo>
                        <a:pt x="143" y="58"/>
                        <a:pt x="151" y="72"/>
                        <a:pt x="134" y="62"/>
                      </a:cubicBezTo>
                      <a:cubicBezTo>
                        <a:pt x="126" y="57"/>
                        <a:pt x="110" y="46"/>
                        <a:pt x="110" y="46"/>
                      </a:cubicBezTo>
                      <a:cubicBezTo>
                        <a:pt x="104" y="28"/>
                        <a:pt x="99" y="23"/>
                        <a:pt x="82" y="34"/>
                      </a:cubicBezTo>
                      <a:cubicBezTo>
                        <a:pt x="94" y="71"/>
                        <a:pt x="54" y="26"/>
                        <a:pt x="42" y="62"/>
                      </a:cubicBezTo>
                      <a:cubicBezTo>
                        <a:pt x="49" y="83"/>
                        <a:pt x="70" y="78"/>
                        <a:pt x="46" y="86"/>
                      </a:cubicBezTo>
                      <a:cubicBezTo>
                        <a:pt x="0" y="78"/>
                        <a:pt x="38" y="89"/>
                        <a:pt x="18" y="58"/>
                      </a:cubicBezTo>
                      <a:cubicBezTo>
                        <a:pt x="21" y="54"/>
                        <a:pt x="23" y="49"/>
                        <a:pt x="26" y="46"/>
                      </a:cubicBezTo>
                      <a:cubicBezTo>
                        <a:pt x="29" y="43"/>
                        <a:pt x="35" y="42"/>
                        <a:pt x="38" y="38"/>
                      </a:cubicBezTo>
                      <a:cubicBezTo>
                        <a:pt x="41" y="35"/>
                        <a:pt x="39" y="28"/>
                        <a:pt x="42" y="26"/>
                      </a:cubicBezTo>
                      <a:cubicBezTo>
                        <a:pt x="49" y="21"/>
                        <a:pt x="66" y="18"/>
                        <a:pt x="66" y="18"/>
                      </a:cubicBezTo>
                      <a:cubicBezTo>
                        <a:pt x="69" y="9"/>
                        <a:pt x="68" y="0"/>
                        <a:pt x="82" y="2"/>
                      </a:cubicBezTo>
                      <a:cubicBezTo>
                        <a:pt x="90" y="3"/>
                        <a:pt x="106" y="10"/>
                        <a:pt x="106" y="10"/>
                      </a:cubicBezTo>
                      <a:cubicBezTo>
                        <a:pt x="126" y="40"/>
                        <a:pt x="104" y="36"/>
                        <a:pt x="154" y="42"/>
                      </a:cubicBezTo>
                      <a:cubicBezTo>
                        <a:pt x="173" y="48"/>
                        <a:pt x="180" y="64"/>
                        <a:pt x="186" y="82"/>
                      </a:cubicBezTo>
                      <a:cubicBezTo>
                        <a:pt x="185" y="87"/>
                        <a:pt x="182" y="98"/>
                        <a:pt x="182" y="98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01" name="Freeform 1105"/>
                <p:cNvSpPr>
                  <a:spLocks/>
                </p:cNvSpPr>
                <p:nvPr/>
              </p:nvSpPr>
              <p:spPr bwMode="auto">
                <a:xfrm>
                  <a:off x="3213" y="3363"/>
                  <a:ext cx="454" cy="180"/>
                </a:xfrm>
                <a:custGeom>
                  <a:avLst/>
                  <a:gdLst>
                    <a:gd name="T0" fmla="*/ 901 w 913"/>
                    <a:gd name="T1" fmla="*/ 384 h 420"/>
                    <a:gd name="T2" fmla="*/ 841 w 913"/>
                    <a:gd name="T3" fmla="*/ 388 h 420"/>
                    <a:gd name="T4" fmla="*/ 817 w 913"/>
                    <a:gd name="T5" fmla="*/ 400 h 420"/>
                    <a:gd name="T6" fmla="*/ 741 w 913"/>
                    <a:gd name="T7" fmla="*/ 416 h 420"/>
                    <a:gd name="T8" fmla="*/ 453 w 913"/>
                    <a:gd name="T9" fmla="*/ 396 h 420"/>
                    <a:gd name="T10" fmla="*/ 297 w 913"/>
                    <a:gd name="T11" fmla="*/ 312 h 420"/>
                    <a:gd name="T12" fmla="*/ 249 w 913"/>
                    <a:gd name="T13" fmla="*/ 292 h 420"/>
                    <a:gd name="T14" fmla="*/ 217 w 913"/>
                    <a:gd name="T15" fmla="*/ 284 h 420"/>
                    <a:gd name="T16" fmla="*/ 193 w 913"/>
                    <a:gd name="T17" fmla="*/ 268 h 420"/>
                    <a:gd name="T18" fmla="*/ 185 w 913"/>
                    <a:gd name="T19" fmla="*/ 256 h 420"/>
                    <a:gd name="T20" fmla="*/ 137 w 913"/>
                    <a:gd name="T21" fmla="*/ 232 h 420"/>
                    <a:gd name="T22" fmla="*/ 105 w 913"/>
                    <a:gd name="T23" fmla="*/ 204 h 420"/>
                    <a:gd name="T24" fmla="*/ 49 w 913"/>
                    <a:gd name="T25" fmla="*/ 220 h 420"/>
                    <a:gd name="T26" fmla="*/ 37 w 913"/>
                    <a:gd name="T27" fmla="*/ 216 h 420"/>
                    <a:gd name="T28" fmla="*/ 13 w 913"/>
                    <a:gd name="T29" fmla="*/ 140 h 420"/>
                    <a:gd name="T30" fmla="*/ 9 w 913"/>
                    <a:gd name="T31" fmla="*/ 88 h 420"/>
                    <a:gd name="T32" fmla="*/ 45 w 913"/>
                    <a:gd name="T33" fmla="*/ 60 h 420"/>
                    <a:gd name="T34" fmla="*/ 73 w 913"/>
                    <a:gd name="T35" fmla="*/ 0 h 420"/>
                    <a:gd name="T36" fmla="*/ 81 w 913"/>
                    <a:gd name="T37" fmla="*/ 16 h 420"/>
                    <a:gd name="T38" fmla="*/ 93 w 913"/>
                    <a:gd name="T39" fmla="*/ 32 h 420"/>
                    <a:gd name="T40" fmla="*/ 101 w 913"/>
                    <a:gd name="T41" fmla="*/ 68 h 420"/>
                    <a:gd name="T42" fmla="*/ 137 w 913"/>
                    <a:gd name="T43" fmla="*/ 92 h 420"/>
                    <a:gd name="T44" fmla="*/ 229 w 913"/>
                    <a:gd name="T45" fmla="*/ 172 h 420"/>
                    <a:gd name="T46" fmla="*/ 253 w 913"/>
                    <a:gd name="T47" fmla="*/ 192 h 420"/>
                    <a:gd name="T48" fmla="*/ 277 w 913"/>
                    <a:gd name="T49" fmla="*/ 200 h 420"/>
                    <a:gd name="T50" fmla="*/ 385 w 913"/>
                    <a:gd name="T51" fmla="*/ 252 h 420"/>
                    <a:gd name="T52" fmla="*/ 409 w 913"/>
                    <a:gd name="T53" fmla="*/ 248 h 420"/>
                    <a:gd name="T54" fmla="*/ 421 w 913"/>
                    <a:gd name="T55" fmla="*/ 224 h 420"/>
                    <a:gd name="T56" fmla="*/ 445 w 913"/>
                    <a:gd name="T57" fmla="*/ 204 h 420"/>
                    <a:gd name="T58" fmla="*/ 449 w 913"/>
                    <a:gd name="T59" fmla="*/ 192 h 420"/>
                    <a:gd name="T60" fmla="*/ 457 w 913"/>
                    <a:gd name="T61" fmla="*/ 180 h 420"/>
                    <a:gd name="T62" fmla="*/ 485 w 913"/>
                    <a:gd name="T63" fmla="*/ 128 h 420"/>
                    <a:gd name="T64" fmla="*/ 541 w 913"/>
                    <a:gd name="T65" fmla="*/ 92 h 420"/>
                    <a:gd name="T66" fmla="*/ 569 w 913"/>
                    <a:gd name="T67" fmla="*/ 64 h 420"/>
                    <a:gd name="T68" fmla="*/ 625 w 913"/>
                    <a:gd name="T69" fmla="*/ 92 h 420"/>
                    <a:gd name="T70" fmla="*/ 649 w 913"/>
                    <a:gd name="T71" fmla="*/ 100 h 420"/>
                    <a:gd name="T72" fmla="*/ 661 w 913"/>
                    <a:gd name="T73" fmla="*/ 104 h 420"/>
                    <a:gd name="T74" fmla="*/ 697 w 913"/>
                    <a:gd name="T75" fmla="*/ 132 h 420"/>
                    <a:gd name="T76" fmla="*/ 721 w 913"/>
                    <a:gd name="T77" fmla="*/ 148 h 420"/>
                    <a:gd name="T78" fmla="*/ 721 w 913"/>
                    <a:gd name="T79" fmla="*/ 172 h 420"/>
                    <a:gd name="T80" fmla="*/ 697 w 913"/>
                    <a:gd name="T81" fmla="*/ 180 h 420"/>
                    <a:gd name="T82" fmla="*/ 645 w 913"/>
                    <a:gd name="T83" fmla="*/ 260 h 420"/>
                    <a:gd name="T84" fmla="*/ 617 w 913"/>
                    <a:gd name="T85" fmla="*/ 292 h 420"/>
                    <a:gd name="T86" fmla="*/ 593 w 913"/>
                    <a:gd name="T87" fmla="*/ 308 h 420"/>
                    <a:gd name="T88" fmla="*/ 845 w 913"/>
                    <a:gd name="T89" fmla="*/ 312 h 420"/>
                    <a:gd name="T90" fmla="*/ 861 w 913"/>
                    <a:gd name="T91" fmla="*/ 256 h 420"/>
                    <a:gd name="T92" fmla="*/ 885 w 913"/>
                    <a:gd name="T93" fmla="*/ 352 h 420"/>
                    <a:gd name="T94" fmla="*/ 901 w 913"/>
                    <a:gd name="T95" fmla="*/ 384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13" h="420">
                      <a:moveTo>
                        <a:pt x="901" y="384"/>
                      </a:moveTo>
                      <a:cubicBezTo>
                        <a:pt x="881" y="385"/>
                        <a:pt x="861" y="386"/>
                        <a:pt x="841" y="388"/>
                      </a:cubicBezTo>
                      <a:cubicBezTo>
                        <a:pt x="826" y="390"/>
                        <a:pt x="831" y="394"/>
                        <a:pt x="817" y="400"/>
                      </a:cubicBezTo>
                      <a:cubicBezTo>
                        <a:pt x="794" y="410"/>
                        <a:pt x="765" y="413"/>
                        <a:pt x="741" y="416"/>
                      </a:cubicBezTo>
                      <a:cubicBezTo>
                        <a:pt x="632" y="414"/>
                        <a:pt x="551" y="420"/>
                        <a:pt x="453" y="396"/>
                      </a:cubicBezTo>
                      <a:cubicBezTo>
                        <a:pt x="404" y="363"/>
                        <a:pt x="348" y="340"/>
                        <a:pt x="297" y="312"/>
                      </a:cubicBezTo>
                      <a:cubicBezTo>
                        <a:pt x="251" y="286"/>
                        <a:pt x="296" y="302"/>
                        <a:pt x="249" y="292"/>
                      </a:cubicBezTo>
                      <a:cubicBezTo>
                        <a:pt x="238" y="290"/>
                        <a:pt x="217" y="284"/>
                        <a:pt x="217" y="284"/>
                      </a:cubicBezTo>
                      <a:cubicBezTo>
                        <a:pt x="209" y="279"/>
                        <a:pt x="198" y="276"/>
                        <a:pt x="193" y="268"/>
                      </a:cubicBezTo>
                      <a:cubicBezTo>
                        <a:pt x="190" y="264"/>
                        <a:pt x="189" y="259"/>
                        <a:pt x="185" y="256"/>
                      </a:cubicBezTo>
                      <a:cubicBezTo>
                        <a:pt x="150" y="234"/>
                        <a:pt x="170" y="265"/>
                        <a:pt x="137" y="232"/>
                      </a:cubicBezTo>
                      <a:cubicBezTo>
                        <a:pt x="125" y="220"/>
                        <a:pt x="121" y="209"/>
                        <a:pt x="105" y="204"/>
                      </a:cubicBezTo>
                      <a:cubicBezTo>
                        <a:pt x="77" y="208"/>
                        <a:pt x="72" y="212"/>
                        <a:pt x="49" y="220"/>
                      </a:cubicBezTo>
                      <a:cubicBezTo>
                        <a:pt x="45" y="219"/>
                        <a:pt x="39" y="220"/>
                        <a:pt x="37" y="216"/>
                      </a:cubicBezTo>
                      <a:cubicBezTo>
                        <a:pt x="25" y="190"/>
                        <a:pt x="30" y="165"/>
                        <a:pt x="13" y="140"/>
                      </a:cubicBezTo>
                      <a:cubicBezTo>
                        <a:pt x="8" y="121"/>
                        <a:pt x="0" y="106"/>
                        <a:pt x="9" y="88"/>
                      </a:cubicBezTo>
                      <a:cubicBezTo>
                        <a:pt x="16" y="74"/>
                        <a:pt x="45" y="60"/>
                        <a:pt x="45" y="60"/>
                      </a:cubicBezTo>
                      <a:cubicBezTo>
                        <a:pt x="52" y="40"/>
                        <a:pt x="61" y="18"/>
                        <a:pt x="73" y="0"/>
                      </a:cubicBezTo>
                      <a:cubicBezTo>
                        <a:pt x="76" y="5"/>
                        <a:pt x="78" y="11"/>
                        <a:pt x="81" y="16"/>
                      </a:cubicBezTo>
                      <a:cubicBezTo>
                        <a:pt x="85" y="22"/>
                        <a:pt x="90" y="26"/>
                        <a:pt x="93" y="32"/>
                      </a:cubicBezTo>
                      <a:cubicBezTo>
                        <a:pt x="101" y="47"/>
                        <a:pt x="93" y="49"/>
                        <a:pt x="101" y="68"/>
                      </a:cubicBezTo>
                      <a:cubicBezTo>
                        <a:pt x="107" y="81"/>
                        <a:pt x="125" y="88"/>
                        <a:pt x="137" y="92"/>
                      </a:cubicBezTo>
                      <a:cubicBezTo>
                        <a:pt x="166" y="121"/>
                        <a:pt x="195" y="149"/>
                        <a:pt x="229" y="172"/>
                      </a:cubicBezTo>
                      <a:cubicBezTo>
                        <a:pt x="248" y="185"/>
                        <a:pt x="233" y="183"/>
                        <a:pt x="253" y="192"/>
                      </a:cubicBezTo>
                      <a:cubicBezTo>
                        <a:pt x="261" y="195"/>
                        <a:pt x="277" y="200"/>
                        <a:pt x="277" y="200"/>
                      </a:cubicBezTo>
                      <a:cubicBezTo>
                        <a:pt x="307" y="230"/>
                        <a:pt x="353" y="220"/>
                        <a:pt x="385" y="252"/>
                      </a:cubicBezTo>
                      <a:cubicBezTo>
                        <a:pt x="393" y="251"/>
                        <a:pt x="402" y="252"/>
                        <a:pt x="409" y="248"/>
                      </a:cubicBezTo>
                      <a:cubicBezTo>
                        <a:pt x="417" y="244"/>
                        <a:pt x="415" y="231"/>
                        <a:pt x="421" y="224"/>
                      </a:cubicBezTo>
                      <a:cubicBezTo>
                        <a:pt x="431" y="212"/>
                        <a:pt x="433" y="212"/>
                        <a:pt x="445" y="204"/>
                      </a:cubicBezTo>
                      <a:cubicBezTo>
                        <a:pt x="446" y="200"/>
                        <a:pt x="447" y="196"/>
                        <a:pt x="449" y="192"/>
                      </a:cubicBezTo>
                      <a:cubicBezTo>
                        <a:pt x="451" y="188"/>
                        <a:pt x="455" y="184"/>
                        <a:pt x="457" y="180"/>
                      </a:cubicBezTo>
                      <a:cubicBezTo>
                        <a:pt x="466" y="159"/>
                        <a:pt x="463" y="135"/>
                        <a:pt x="485" y="128"/>
                      </a:cubicBezTo>
                      <a:cubicBezTo>
                        <a:pt x="498" y="109"/>
                        <a:pt x="522" y="105"/>
                        <a:pt x="541" y="92"/>
                      </a:cubicBezTo>
                      <a:cubicBezTo>
                        <a:pt x="545" y="79"/>
                        <a:pt x="569" y="64"/>
                        <a:pt x="569" y="64"/>
                      </a:cubicBezTo>
                      <a:cubicBezTo>
                        <a:pt x="591" y="70"/>
                        <a:pt x="604" y="85"/>
                        <a:pt x="625" y="92"/>
                      </a:cubicBezTo>
                      <a:cubicBezTo>
                        <a:pt x="633" y="95"/>
                        <a:pt x="641" y="97"/>
                        <a:pt x="649" y="100"/>
                      </a:cubicBezTo>
                      <a:cubicBezTo>
                        <a:pt x="653" y="101"/>
                        <a:pt x="661" y="104"/>
                        <a:pt x="661" y="104"/>
                      </a:cubicBezTo>
                      <a:cubicBezTo>
                        <a:pt x="680" y="123"/>
                        <a:pt x="668" y="113"/>
                        <a:pt x="697" y="132"/>
                      </a:cubicBezTo>
                      <a:cubicBezTo>
                        <a:pt x="705" y="137"/>
                        <a:pt x="721" y="148"/>
                        <a:pt x="721" y="148"/>
                      </a:cubicBezTo>
                      <a:cubicBezTo>
                        <a:pt x="723" y="154"/>
                        <a:pt x="730" y="166"/>
                        <a:pt x="721" y="172"/>
                      </a:cubicBezTo>
                      <a:cubicBezTo>
                        <a:pt x="714" y="177"/>
                        <a:pt x="697" y="180"/>
                        <a:pt x="697" y="180"/>
                      </a:cubicBezTo>
                      <a:cubicBezTo>
                        <a:pt x="690" y="202"/>
                        <a:pt x="665" y="247"/>
                        <a:pt x="645" y="260"/>
                      </a:cubicBezTo>
                      <a:cubicBezTo>
                        <a:pt x="640" y="274"/>
                        <a:pt x="629" y="283"/>
                        <a:pt x="617" y="292"/>
                      </a:cubicBezTo>
                      <a:cubicBezTo>
                        <a:pt x="609" y="298"/>
                        <a:pt x="593" y="308"/>
                        <a:pt x="593" y="308"/>
                      </a:cubicBezTo>
                      <a:cubicBezTo>
                        <a:pt x="668" y="358"/>
                        <a:pt x="655" y="353"/>
                        <a:pt x="845" y="312"/>
                      </a:cubicBezTo>
                      <a:cubicBezTo>
                        <a:pt x="864" y="308"/>
                        <a:pt x="845" y="267"/>
                        <a:pt x="861" y="256"/>
                      </a:cubicBezTo>
                      <a:cubicBezTo>
                        <a:pt x="913" y="266"/>
                        <a:pt x="873" y="252"/>
                        <a:pt x="885" y="352"/>
                      </a:cubicBezTo>
                      <a:cubicBezTo>
                        <a:pt x="886" y="364"/>
                        <a:pt x="897" y="373"/>
                        <a:pt x="901" y="384"/>
                      </a:cubicBezTo>
                      <a:close/>
                    </a:path>
                  </a:pathLst>
                </a:custGeom>
                <a:solidFill>
                  <a:srgbClr val="663300"/>
                </a:solid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02" name="Freeform 1106"/>
                <p:cNvSpPr>
                  <a:spLocks/>
                </p:cNvSpPr>
                <p:nvPr/>
              </p:nvSpPr>
              <p:spPr bwMode="auto">
                <a:xfrm>
                  <a:off x="3243" y="3431"/>
                  <a:ext cx="296" cy="98"/>
                </a:xfrm>
                <a:custGeom>
                  <a:avLst/>
                  <a:gdLst>
                    <a:gd name="T0" fmla="*/ 596 w 596"/>
                    <a:gd name="T1" fmla="*/ 228 h 228"/>
                    <a:gd name="T2" fmla="*/ 400 w 596"/>
                    <a:gd name="T3" fmla="*/ 212 h 228"/>
                    <a:gd name="T4" fmla="*/ 308 w 596"/>
                    <a:gd name="T5" fmla="*/ 184 h 228"/>
                    <a:gd name="T6" fmla="*/ 240 w 596"/>
                    <a:gd name="T7" fmla="*/ 136 h 228"/>
                    <a:gd name="T8" fmla="*/ 216 w 596"/>
                    <a:gd name="T9" fmla="*/ 116 h 228"/>
                    <a:gd name="T10" fmla="*/ 180 w 596"/>
                    <a:gd name="T11" fmla="*/ 108 h 228"/>
                    <a:gd name="T12" fmla="*/ 108 w 596"/>
                    <a:gd name="T13" fmla="*/ 96 h 228"/>
                    <a:gd name="T14" fmla="*/ 104 w 596"/>
                    <a:gd name="T15" fmla="*/ 80 h 228"/>
                    <a:gd name="T16" fmla="*/ 92 w 596"/>
                    <a:gd name="T17" fmla="*/ 76 h 228"/>
                    <a:gd name="T18" fmla="*/ 72 w 596"/>
                    <a:gd name="T19" fmla="*/ 40 h 228"/>
                    <a:gd name="T20" fmla="*/ 0 w 596"/>
                    <a:gd name="T21" fmla="*/ 20 h 228"/>
                    <a:gd name="T22" fmla="*/ 32 w 596"/>
                    <a:gd name="T23" fmla="*/ 20 h 228"/>
                    <a:gd name="T24" fmla="*/ 88 w 596"/>
                    <a:gd name="T25" fmla="*/ 20 h 228"/>
                    <a:gd name="T26" fmla="*/ 92 w 596"/>
                    <a:gd name="T27" fmla="*/ 32 h 228"/>
                    <a:gd name="T28" fmla="*/ 104 w 596"/>
                    <a:gd name="T29" fmla="*/ 40 h 228"/>
                    <a:gd name="T30" fmla="*/ 200 w 596"/>
                    <a:gd name="T31" fmla="*/ 88 h 228"/>
                    <a:gd name="T32" fmla="*/ 304 w 596"/>
                    <a:gd name="T33" fmla="*/ 124 h 228"/>
                    <a:gd name="T34" fmla="*/ 412 w 596"/>
                    <a:gd name="T35" fmla="*/ 156 h 228"/>
                    <a:gd name="T36" fmla="*/ 396 w 596"/>
                    <a:gd name="T37" fmla="*/ 196 h 228"/>
                    <a:gd name="T38" fmla="*/ 588 w 596"/>
                    <a:gd name="T39" fmla="*/ 208 h 228"/>
                    <a:gd name="T40" fmla="*/ 596 w 596"/>
                    <a:gd name="T41" fmla="*/ 228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6" h="228">
                      <a:moveTo>
                        <a:pt x="596" y="228"/>
                      </a:moveTo>
                      <a:cubicBezTo>
                        <a:pt x="408" y="223"/>
                        <a:pt x="492" y="225"/>
                        <a:pt x="400" y="212"/>
                      </a:cubicBezTo>
                      <a:cubicBezTo>
                        <a:pt x="413" y="174"/>
                        <a:pt x="313" y="184"/>
                        <a:pt x="308" y="184"/>
                      </a:cubicBezTo>
                      <a:cubicBezTo>
                        <a:pt x="285" y="169"/>
                        <a:pt x="260" y="156"/>
                        <a:pt x="240" y="136"/>
                      </a:cubicBezTo>
                      <a:cubicBezTo>
                        <a:pt x="234" y="130"/>
                        <a:pt x="225" y="119"/>
                        <a:pt x="216" y="116"/>
                      </a:cubicBezTo>
                      <a:cubicBezTo>
                        <a:pt x="204" y="112"/>
                        <a:pt x="192" y="111"/>
                        <a:pt x="180" y="108"/>
                      </a:cubicBezTo>
                      <a:cubicBezTo>
                        <a:pt x="141" y="82"/>
                        <a:pt x="218" y="130"/>
                        <a:pt x="108" y="96"/>
                      </a:cubicBezTo>
                      <a:cubicBezTo>
                        <a:pt x="103" y="94"/>
                        <a:pt x="107" y="84"/>
                        <a:pt x="104" y="80"/>
                      </a:cubicBezTo>
                      <a:cubicBezTo>
                        <a:pt x="101" y="77"/>
                        <a:pt x="96" y="77"/>
                        <a:pt x="92" y="76"/>
                      </a:cubicBezTo>
                      <a:cubicBezTo>
                        <a:pt x="84" y="65"/>
                        <a:pt x="81" y="51"/>
                        <a:pt x="72" y="40"/>
                      </a:cubicBezTo>
                      <a:cubicBezTo>
                        <a:pt x="58" y="22"/>
                        <a:pt x="19" y="22"/>
                        <a:pt x="0" y="20"/>
                      </a:cubicBezTo>
                      <a:cubicBezTo>
                        <a:pt x="7" y="0"/>
                        <a:pt x="16" y="12"/>
                        <a:pt x="32" y="20"/>
                      </a:cubicBezTo>
                      <a:cubicBezTo>
                        <a:pt x="49" y="18"/>
                        <a:pt x="71" y="12"/>
                        <a:pt x="88" y="20"/>
                      </a:cubicBezTo>
                      <a:cubicBezTo>
                        <a:pt x="92" y="22"/>
                        <a:pt x="89" y="29"/>
                        <a:pt x="92" y="32"/>
                      </a:cubicBezTo>
                      <a:cubicBezTo>
                        <a:pt x="95" y="36"/>
                        <a:pt x="100" y="37"/>
                        <a:pt x="104" y="40"/>
                      </a:cubicBezTo>
                      <a:cubicBezTo>
                        <a:pt x="117" y="79"/>
                        <a:pt x="166" y="85"/>
                        <a:pt x="200" y="88"/>
                      </a:cubicBezTo>
                      <a:cubicBezTo>
                        <a:pt x="235" y="100"/>
                        <a:pt x="269" y="112"/>
                        <a:pt x="304" y="124"/>
                      </a:cubicBezTo>
                      <a:cubicBezTo>
                        <a:pt x="320" y="172"/>
                        <a:pt x="362" y="154"/>
                        <a:pt x="412" y="156"/>
                      </a:cubicBezTo>
                      <a:cubicBezTo>
                        <a:pt x="408" y="171"/>
                        <a:pt x="401" y="181"/>
                        <a:pt x="396" y="196"/>
                      </a:cubicBezTo>
                      <a:cubicBezTo>
                        <a:pt x="460" y="203"/>
                        <a:pt x="525" y="197"/>
                        <a:pt x="588" y="208"/>
                      </a:cubicBezTo>
                      <a:cubicBezTo>
                        <a:pt x="593" y="223"/>
                        <a:pt x="590" y="216"/>
                        <a:pt x="596" y="228"/>
                      </a:cubicBezTo>
                      <a:close/>
                    </a:path>
                  </a:pathLst>
                </a:custGeom>
                <a:solidFill>
                  <a:srgbClr val="C18345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03" name="Freeform 1107"/>
                <p:cNvSpPr>
                  <a:spLocks/>
                </p:cNvSpPr>
                <p:nvPr/>
              </p:nvSpPr>
              <p:spPr bwMode="auto">
                <a:xfrm>
                  <a:off x="3430" y="3398"/>
                  <a:ext cx="115" cy="109"/>
                </a:xfrm>
                <a:custGeom>
                  <a:avLst/>
                  <a:gdLst>
                    <a:gd name="T0" fmla="*/ 231 w 231"/>
                    <a:gd name="T1" fmla="*/ 77 h 252"/>
                    <a:gd name="T2" fmla="*/ 223 w 231"/>
                    <a:gd name="T3" fmla="*/ 97 h 252"/>
                    <a:gd name="T4" fmla="*/ 183 w 231"/>
                    <a:gd name="T5" fmla="*/ 129 h 252"/>
                    <a:gd name="T6" fmla="*/ 167 w 231"/>
                    <a:gd name="T7" fmla="*/ 149 h 252"/>
                    <a:gd name="T8" fmla="*/ 163 w 231"/>
                    <a:gd name="T9" fmla="*/ 161 h 252"/>
                    <a:gd name="T10" fmla="*/ 139 w 231"/>
                    <a:gd name="T11" fmla="*/ 173 h 252"/>
                    <a:gd name="T12" fmla="*/ 131 w 231"/>
                    <a:gd name="T13" fmla="*/ 197 h 252"/>
                    <a:gd name="T14" fmla="*/ 123 w 231"/>
                    <a:gd name="T15" fmla="*/ 221 h 252"/>
                    <a:gd name="T16" fmla="*/ 119 w 231"/>
                    <a:gd name="T17" fmla="*/ 233 h 252"/>
                    <a:gd name="T18" fmla="*/ 135 w 231"/>
                    <a:gd name="T19" fmla="*/ 185 h 252"/>
                    <a:gd name="T20" fmla="*/ 79 w 231"/>
                    <a:gd name="T21" fmla="*/ 181 h 252"/>
                    <a:gd name="T22" fmla="*/ 107 w 231"/>
                    <a:gd name="T23" fmla="*/ 217 h 252"/>
                    <a:gd name="T24" fmla="*/ 87 w 231"/>
                    <a:gd name="T25" fmla="*/ 241 h 252"/>
                    <a:gd name="T26" fmla="*/ 103 w 231"/>
                    <a:gd name="T27" fmla="*/ 233 h 252"/>
                    <a:gd name="T28" fmla="*/ 51 w 231"/>
                    <a:gd name="T29" fmla="*/ 229 h 252"/>
                    <a:gd name="T30" fmla="*/ 27 w 231"/>
                    <a:gd name="T31" fmla="*/ 221 h 252"/>
                    <a:gd name="T32" fmla="*/ 7 w 231"/>
                    <a:gd name="T33" fmla="*/ 209 h 252"/>
                    <a:gd name="T34" fmla="*/ 11 w 231"/>
                    <a:gd name="T35" fmla="*/ 165 h 252"/>
                    <a:gd name="T36" fmla="*/ 59 w 231"/>
                    <a:gd name="T37" fmla="*/ 173 h 252"/>
                    <a:gd name="T38" fmla="*/ 39 w 231"/>
                    <a:gd name="T39" fmla="*/ 145 h 252"/>
                    <a:gd name="T40" fmla="*/ 67 w 231"/>
                    <a:gd name="T41" fmla="*/ 101 h 252"/>
                    <a:gd name="T42" fmla="*/ 103 w 231"/>
                    <a:gd name="T43" fmla="*/ 61 h 252"/>
                    <a:gd name="T44" fmla="*/ 143 w 231"/>
                    <a:gd name="T45" fmla="*/ 29 h 252"/>
                    <a:gd name="T46" fmla="*/ 167 w 231"/>
                    <a:gd name="T47" fmla="*/ 45 h 252"/>
                    <a:gd name="T48" fmla="*/ 231 w 231"/>
                    <a:gd name="T49" fmla="*/ 49 h 252"/>
                    <a:gd name="T50" fmla="*/ 231 w 231"/>
                    <a:gd name="T51" fmla="*/ 77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31" h="252">
                      <a:moveTo>
                        <a:pt x="231" y="77"/>
                      </a:moveTo>
                      <a:cubicBezTo>
                        <a:pt x="218" y="81"/>
                        <a:pt x="196" y="88"/>
                        <a:pt x="223" y="97"/>
                      </a:cubicBezTo>
                      <a:cubicBezTo>
                        <a:pt x="218" y="112"/>
                        <a:pt x="199" y="124"/>
                        <a:pt x="183" y="129"/>
                      </a:cubicBezTo>
                      <a:cubicBezTo>
                        <a:pt x="173" y="159"/>
                        <a:pt x="188" y="123"/>
                        <a:pt x="167" y="149"/>
                      </a:cubicBezTo>
                      <a:cubicBezTo>
                        <a:pt x="164" y="152"/>
                        <a:pt x="166" y="158"/>
                        <a:pt x="163" y="161"/>
                      </a:cubicBezTo>
                      <a:cubicBezTo>
                        <a:pt x="157" y="167"/>
                        <a:pt x="146" y="168"/>
                        <a:pt x="139" y="173"/>
                      </a:cubicBezTo>
                      <a:cubicBezTo>
                        <a:pt x="128" y="190"/>
                        <a:pt x="108" y="189"/>
                        <a:pt x="131" y="197"/>
                      </a:cubicBezTo>
                      <a:cubicBezTo>
                        <a:pt x="128" y="205"/>
                        <a:pt x="126" y="213"/>
                        <a:pt x="123" y="221"/>
                      </a:cubicBezTo>
                      <a:cubicBezTo>
                        <a:pt x="122" y="225"/>
                        <a:pt x="119" y="233"/>
                        <a:pt x="119" y="233"/>
                      </a:cubicBezTo>
                      <a:cubicBezTo>
                        <a:pt x="113" y="216"/>
                        <a:pt x="125" y="200"/>
                        <a:pt x="135" y="185"/>
                      </a:cubicBezTo>
                      <a:cubicBezTo>
                        <a:pt x="111" y="167"/>
                        <a:pt x="38" y="167"/>
                        <a:pt x="79" y="181"/>
                      </a:cubicBezTo>
                      <a:cubicBezTo>
                        <a:pt x="50" y="200"/>
                        <a:pt x="89" y="211"/>
                        <a:pt x="107" y="217"/>
                      </a:cubicBezTo>
                      <a:cubicBezTo>
                        <a:pt x="91" y="222"/>
                        <a:pt x="81" y="222"/>
                        <a:pt x="87" y="241"/>
                      </a:cubicBezTo>
                      <a:cubicBezTo>
                        <a:pt x="54" y="252"/>
                        <a:pt x="97" y="235"/>
                        <a:pt x="103" y="233"/>
                      </a:cubicBezTo>
                      <a:cubicBezTo>
                        <a:pt x="85" y="227"/>
                        <a:pt x="71" y="234"/>
                        <a:pt x="51" y="229"/>
                      </a:cubicBezTo>
                      <a:cubicBezTo>
                        <a:pt x="43" y="227"/>
                        <a:pt x="27" y="221"/>
                        <a:pt x="27" y="221"/>
                      </a:cubicBezTo>
                      <a:cubicBezTo>
                        <a:pt x="59" y="200"/>
                        <a:pt x="19" y="230"/>
                        <a:pt x="7" y="209"/>
                      </a:cubicBezTo>
                      <a:cubicBezTo>
                        <a:pt x="0" y="196"/>
                        <a:pt x="10" y="180"/>
                        <a:pt x="11" y="165"/>
                      </a:cubicBezTo>
                      <a:cubicBezTo>
                        <a:pt x="31" y="178"/>
                        <a:pt x="34" y="177"/>
                        <a:pt x="59" y="173"/>
                      </a:cubicBezTo>
                      <a:cubicBezTo>
                        <a:pt x="53" y="155"/>
                        <a:pt x="45" y="163"/>
                        <a:pt x="39" y="145"/>
                      </a:cubicBezTo>
                      <a:cubicBezTo>
                        <a:pt x="45" y="128"/>
                        <a:pt x="52" y="111"/>
                        <a:pt x="67" y="101"/>
                      </a:cubicBezTo>
                      <a:cubicBezTo>
                        <a:pt x="72" y="85"/>
                        <a:pt x="89" y="70"/>
                        <a:pt x="103" y="61"/>
                      </a:cubicBezTo>
                      <a:cubicBezTo>
                        <a:pt x="110" y="41"/>
                        <a:pt x="126" y="40"/>
                        <a:pt x="143" y="29"/>
                      </a:cubicBezTo>
                      <a:cubicBezTo>
                        <a:pt x="163" y="0"/>
                        <a:pt x="142" y="41"/>
                        <a:pt x="167" y="45"/>
                      </a:cubicBezTo>
                      <a:cubicBezTo>
                        <a:pt x="188" y="48"/>
                        <a:pt x="210" y="48"/>
                        <a:pt x="231" y="49"/>
                      </a:cubicBezTo>
                      <a:cubicBezTo>
                        <a:pt x="220" y="66"/>
                        <a:pt x="221" y="57"/>
                        <a:pt x="231" y="77"/>
                      </a:cubicBezTo>
                      <a:close/>
                    </a:path>
                  </a:pathLst>
                </a:custGeom>
                <a:solidFill>
                  <a:srgbClr val="C18345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04" name="Freeform 1108"/>
                <p:cNvSpPr>
                  <a:spLocks/>
                </p:cNvSpPr>
                <p:nvPr/>
              </p:nvSpPr>
              <p:spPr bwMode="auto">
                <a:xfrm>
                  <a:off x="3555" y="3509"/>
                  <a:ext cx="72" cy="26"/>
                </a:xfrm>
                <a:custGeom>
                  <a:avLst/>
                  <a:gdLst>
                    <a:gd name="T0" fmla="*/ 144 w 144"/>
                    <a:gd name="T1" fmla="*/ 42 h 59"/>
                    <a:gd name="T2" fmla="*/ 92 w 144"/>
                    <a:gd name="T3" fmla="*/ 50 h 59"/>
                    <a:gd name="T4" fmla="*/ 68 w 144"/>
                    <a:gd name="T5" fmla="*/ 58 h 59"/>
                    <a:gd name="T6" fmla="*/ 44 w 144"/>
                    <a:gd name="T7" fmla="*/ 54 h 59"/>
                    <a:gd name="T8" fmla="*/ 48 w 144"/>
                    <a:gd name="T9" fmla="*/ 42 h 59"/>
                    <a:gd name="T10" fmla="*/ 0 w 144"/>
                    <a:gd name="T11" fmla="*/ 22 h 59"/>
                    <a:gd name="T12" fmla="*/ 56 w 144"/>
                    <a:gd name="T13" fmla="*/ 14 h 59"/>
                    <a:gd name="T14" fmla="*/ 60 w 144"/>
                    <a:gd name="T15" fmla="*/ 26 h 59"/>
                    <a:gd name="T16" fmla="*/ 88 w 144"/>
                    <a:gd name="T17" fmla="*/ 30 h 59"/>
                    <a:gd name="T18" fmla="*/ 144 w 144"/>
                    <a:gd name="T19" fmla="*/ 42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4" h="59">
                      <a:moveTo>
                        <a:pt x="144" y="42"/>
                      </a:moveTo>
                      <a:cubicBezTo>
                        <a:pt x="119" y="45"/>
                        <a:pt x="112" y="44"/>
                        <a:pt x="92" y="50"/>
                      </a:cubicBezTo>
                      <a:cubicBezTo>
                        <a:pt x="84" y="52"/>
                        <a:pt x="68" y="58"/>
                        <a:pt x="68" y="58"/>
                      </a:cubicBezTo>
                      <a:cubicBezTo>
                        <a:pt x="60" y="57"/>
                        <a:pt x="50" y="59"/>
                        <a:pt x="44" y="54"/>
                      </a:cubicBezTo>
                      <a:cubicBezTo>
                        <a:pt x="41" y="51"/>
                        <a:pt x="51" y="45"/>
                        <a:pt x="48" y="42"/>
                      </a:cubicBezTo>
                      <a:cubicBezTo>
                        <a:pt x="41" y="35"/>
                        <a:pt x="11" y="30"/>
                        <a:pt x="0" y="22"/>
                      </a:cubicBezTo>
                      <a:cubicBezTo>
                        <a:pt x="15" y="0"/>
                        <a:pt x="10" y="0"/>
                        <a:pt x="56" y="14"/>
                      </a:cubicBezTo>
                      <a:cubicBezTo>
                        <a:pt x="60" y="15"/>
                        <a:pt x="56" y="24"/>
                        <a:pt x="60" y="26"/>
                      </a:cubicBezTo>
                      <a:cubicBezTo>
                        <a:pt x="68" y="30"/>
                        <a:pt x="79" y="29"/>
                        <a:pt x="88" y="30"/>
                      </a:cubicBezTo>
                      <a:cubicBezTo>
                        <a:pt x="114" y="39"/>
                        <a:pt x="96" y="33"/>
                        <a:pt x="144" y="42"/>
                      </a:cubicBezTo>
                      <a:close/>
                    </a:path>
                  </a:pathLst>
                </a:custGeom>
                <a:solidFill>
                  <a:srgbClr val="C18345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05" name="Freeform 1109"/>
                <p:cNvSpPr>
                  <a:spLocks/>
                </p:cNvSpPr>
                <p:nvPr/>
              </p:nvSpPr>
              <p:spPr bwMode="auto">
                <a:xfrm>
                  <a:off x="3260" y="2905"/>
                  <a:ext cx="230" cy="560"/>
                </a:xfrm>
                <a:custGeom>
                  <a:avLst/>
                  <a:gdLst>
                    <a:gd name="T0" fmla="*/ 336 w 461"/>
                    <a:gd name="T1" fmla="*/ 36 h 1296"/>
                    <a:gd name="T2" fmla="*/ 372 w 461"/>
                    <a:gd name="T3" fmla="*/ 90 h 1296"/>
                    <a:gd name="T4" fmla="*/ 426 w 461"/>
                    <a:gd name="T5" fmla="*/ 78 h 1296"/>
                    <a:gd name="T6" fmla="*/ 396 w 461"/>
                    <a:gd name="T7" fmla="*/ 126 h 1296"/>
                    <a:gd name="T8" fmla="*/ 354 w 461"/>
                    <a:gd name="T9" fmla="*/ 198 h 1296"/>
                    <a:gd name="T10" fmla="*/ 348 w 461"/>
                    <a:gd name="T11" fmla="*/ 282 h 1296"/>
                    <a:gd name="T12" fmla="*/ 396 w 461"/>
                    <a:gd name="T13" fmla="*/ 210 h 1296"/>
                    <a:gd name="T14" fmla="*/ 396 w 461"/>
                    <a:gd name="T15" fmla="*/ 264 h 1296"/>
                    <a:gd name="T16" fmla="*/ 336 w 461"/>
                    <a:gd name="T17" fmla="*/ 462 h 1296"/>
                    <a:gd name="T18" fmla="*/ 252 w 461"/>
                    <a:gd name="T19" fmla="*/ 744 h 1296"/>
                    <a:gd name="T20" fmla="*/ 186 w 461"/>
                    <a:gd name="T21" fmla="*/ 996 h 1296"/>
                    <a:gd name="T22" fmla="*/ 168 w 461"/>
                    <a:gd name="T23" fmla="*/ 1086 h 1296"/>
                    <a:gd name="T24" fmla="*/ 204 w 461"/>
                    <a:gd name="T25" fmla="*/ 1140 h 1296"/>
                    <a:gd name="T26" fmla="*/ 252 w 461"/>
                    <a:gd name="T27" fmla="*/ 1200 h 1296"/>
                    <a:gd name="T28" fmla="*/ 312 w 461"/>
                    <a:gd name="T29" fmla="*/ 1212 h 1296"/>
                    <a:gd name="T30" fmla="*/ 342 w 461"/>
                    <a:gd name="T31" fmla="*/ 1164 h 1296"/>
                    <a:gd name="T32" fmla="*/ 396 w 461"/>
                    <a:gd name="T33" fmla="*/ 1140 h 1296"/>
                    <a:gd name="T34" fmla="*/ 312 w 461"/>
                    <a:gd name="T35" fmla="*/ 1248 h 1296"/>
                    <a:gd name="T36" fmla="*/ 276 w 461"/>
                    <a:gd name="T37" fmla="*/ 1254 h 1296"/>
                    <a:gd name="T38" fmla="*/ 252 w 461"/>
                    <a:gd name="T39" fmla="*/ 1224 h 1296"/>
                    <a:gd name="T40" fmla="*/ 258 w 461"/>
                    <a:gd name="T41" fmla="*/ 1254 h 1296"/>
                    <a:gd name="T42" fmla="*/ 180 w 461"/>
                    <a:gd name="T43" fmla="*/ 1242 h 1296"/>
                    <a:gd name="T44" fmla="*/ 120 w 461"/>
                    <a:gd name="T45" fmla="*/ 1188 h 1296"/>
                    <a:gd name="T46" fmla="*/ 60 w 461"/>
                    <a:gd name="T47" fmla="*/ 1140 h 1296"/>
                    <a:gd name="T48" fmla="*/ 0 w 461"/>
                    <a:gd name="T49" fmla="*/ 1086 h 1296"/>
                    <a:gd name="T50" fmla="*/ 48 w 461"/>
                    <a:gd name="T51" fmla="*/ 1020 h 1296"/>
                    <a:gd name="T52" fmla="*/ 42 w 461"/>
                    <a:gd name="T53" fmla="*/ 1068 h 1296"/>
                    <a:gd name="T54" fmla="*/ 180 w 461"/>
                    <a:gd name="T55" fmla="*/ 882 h 1296"/>
                    <a:gd name="T56" fmla="*/ 204 w 461"/>
                    <a:gd name="T57" fmla="*/ 822 h 1296"/>
                    <a:gd name="T58" fmla="*/ 228 w 461"/>
                    <a:gd name="T59" fmla="*/ 660 h 1296"/>
                    <a:gd name="T60" fmla="*/ 258 w 461"/>
                    <a:gd name="T61" fmla="*/ 540 h 1296"/>
                    <a:gd name="T62" fmla="*/ 276 w 461"/>
                    <a:gd name="T63" fmla="*/ 450 h 1296"/>
                    <a:gd name="T64" fmla="*/ 294 w 461"/>
                    <a:gd name="T65" fmla="*/ 426 h 1296"/>
                    <a:gd name="T66" fmla="*/ 288 w 461"/>
                    <a:gd name="T67" fmla="*/ 90 h 1296"/>
                    <a:gd name="T68" fmla="*/ 210 w 461"/>
                    <a:gd name="T69" fmla="*/ 30 h 1296"/>
                    <a:gd name="T70" fmla="*/ 264 w 461"/>
                    <a:gd name="T71" fmla="*/ 0 h 1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61" h="1296">
                      <a:moveTo>
                        <a:pt x="276" y="12"/>
                      </a:moveTo>
                      <a:cubicBezTo>
                        <a:pt x="298" y="19"/>
                        <a:pt x="313" y="30"/>
                        <a:pt x="336" y="36"/>
                      </a:cubicBezTo>
                      <a:cubicBezTo>
                        <a:pt x="352" y="84"/>
                        <a:pt x="328" y="32"/>
                        <a:pt x="360" y="48"/>
                      </a:cubicBezTo>
                      <a:cubicBezTo>
                        <a:pt x="362" y="49"/>
                        <a:pt x="370" y="82"/>
                        <a:pt x="372" y="90"/>
                      </a:cubicBezTo>
                      <a:cubicBezTo>
                        <a:pt x="397" y="73"/>
                        <a:pt x="399" y="48"/>
                        <a:pt x="426" y="30"/>
                      </a:cubicBezTo>
                      <a:cubicBezTo>
                        <a:pt x="461" y="42"/>
                        <a:pt x="441" y="55"/>
                        <a:pt x="426" y="78"/>
                      </a:cubicBezTo>
                      <a:cubicBezTo>
                        <a:pt x="436" y="107"/>
                        <a:pt x="434" y="127"/>
                        <a:pt x="408" y="144"/>
                      </a:cubicBezTo>
                      <a:cubicBezTo>
                        <a:pt x="404" y="138"/>
                        <a:pt x="403" y="126"/>
                        <a:pt x="396" y="126"/>
                      </a:cubicBezTo>
                      <a:cubicBezTo>
                        <a:pt x="387" y="126"/>
                        <a:pt x="380" y="158"/>
                        <a:pt x="378" y="162"/>
                      </a:cubicBezTo>
                      <a:cubicBezTo>
                        <a:pt x="371" y="175"/>
                        <a:pt x="362" y="186"/>
                        <a:pt x="354" y="198"/>
                      </a:cubicBezTo>
                      <a:cubicBezTo>
                        <a:pt x="350" y="204"/>
                        <a:pt x="342" y="216"/>
                        <a:pt x="342" y="216"/>
                      </a:cubicBezTo>
                      <a:cubicBezTo>
                        <a:pt x="344" y="238"/>
                        <a:pt x="338" y="262"/>
                        <a:pt x="348" y="282"/>
                      </a:cubicBezTo>
                      <a:cubicBezTo>
                        <a:pt x="352" y="290"/>
                        <a:pt x="362" y="271"/>
                        <a:pt x="366" y="264"/>
                      </a:cubicBezTo>
                      <a:cubicBezTo>
                        <a:pt x="403" y="198"/>
                        <a:pt x="354" y="252"/>
                        <a:pt x="396" y="210"/>
                      </a:cubicBezTo>
                      <a:cubicBezTo>
                        <a:pt x="398" y="204"/>
                        <a:pt x="399" y="198"/>
                        <a:pt x="402" y="192"/>
                      </a:cubicBezTo>
                      <a:cubicBezTo>
                        <a:pt x="432" y="132"/>
                        <a:pt x="398" y="255"/>
                        <a:pt x="396" y="264"/>
                      </a:cubicBezTo>
                      <a:cubicBezTo>
                        <a:pt x="394" y="291"/>
                        <a:pt x="389" y="360"/>
                        <a:pt x="378" y="390"/>
                      </a:cubicBezTo>
                      <a:cubicBezTo>
                        <a:pt x="369" y="413"/>
                        <a:pt x="346" y="439"/>
                        <a:pt x="336" y="462"/>
                      </a:cubicBezTo>
                      <a:cubicBezTo>
                        <a:pt x="315" y="509"/>
                        <a:pt x="303" y="560"/>
                        <a:pt x="282" y="606"/>
                      </a:cubicBezTo>
                      <a:cubicBezTo>
                        <a:pt x="262" y="650"/>
                        <a:pt x="267" y="699"/>
                        <a:pt x="252" y="744"/>
                      </a:cubicBezTo>
                      <a:cubicBezTo>
                        <a:pt x="247" y="793"/>
                        <a:pt x="237" y="839"/>
                        <a:pt x="228" y="888"/>
                      </a:cubicBezTo>
                      <a:cubicBezTo>
                        <a:pt x="221" y="927"/>
                        <a:pt x="221" y="973"/>
                        <a:pt x="186" y="996"/>
                      </a:cubicBezTo>
                      <a:cubicBezTo>
                        <a:pt x="169" y="1021"/>
                        <a:pt x="167" y="1049"/>
                        <a:pt x="150" y="1074"/>
                      </a:cubicBezTo>
                      <a:cubicBezTo>
                        <a:pt x="156" y="1078"/>
                        <a:pt x="169" y="1079"/>
                        <a:pt x="168" y="1086"/>
                      </a:cubicBezTo>
                      <a:cubicBezTo>
                        <a:pt x="166" y="1100"/>
                        <a:pt x="144" y="1122"/>
                        <a:pt x="144" y="1122"/>
                      </a:cubicBezTo>
                      <a:cubicBezTo>
                        <a:pt x="157" y="1124"/>
                        <a:pt x="193" y="1123"/>
                        <a:pt x="204" y="1140"/>
                      </a:cubicBezTo>
                      <a:cubicBezTo>
                        <a:pt x="228" y="1176"/>
                        <a:pt x="190" y="1157"/>
                        <a:pt x="228" y="1170"/>
                      </a:cubicBezTo>
                      <a:cubicBezTo>
                        <a:pt x="242" y="1211"/>
                        <a:pt x="223" y="1167"/>
                        <a:pt x="252" y="1200"/>
                      </a:cubicBezTo>
                      <a:cubicBezTo>
                        <a:pt x="261" y="1211"/>
                        <a:pt x="276" y="1236"/>
                        <a:pt x="276" y="1236"/>
                      </a:cubicBezTo>
                      <a:cubicBezTo>
                        <a:pt x="288" y="1228"/>
                        <a:pt x="300" y="1220"/>
                        <a:pt x="312" y="1212"/>
                      </a:cubicBezTo>
                      <a:cubicBezTo>
                        <a:pt x="318" y="1208"/>
                        <a:pt x="330" y="1200"/>
                        <a:pt x="330" y="1200"/>
                      </a:cubicBezTo>
                      <a:cubicBezTo>
                        <a:pt x="334" y="1188"/>
                        <a:pt x="338" y="1176"/>
                        <a:pt x="342" y="1164"/>
                      </a:cubicBezTo>
                      <a:cubicBezTo>
                        <a:pt x="346" y="1152"/>
                        <a:pt x="367" y="1159"/>
                        <a:pt x="378" y="1152"/>
                      </a:cubicBezTo>
                      <a:cubicBezTo>
                        <a:pt x="384" y="1148"/>
                        <a:pt x="390" y="1144"/>
                        <a:pt x="396" y="1140"/>
                      </a:cubicBezTo>
                      <a:cubicBezTo>
                        <a:pt x="394" y="1151"/>
                        <a:pt x="356" y="1206"/>
                        <a:pt x="342" y="1224"/>
                      </a:cubicBezTo>
                      <a:cubicBezTo>
                        <a:pt x="324" y="1236"/>
                        <a:pt x="330" y="1236"/>
                        <a:pt x="312" y="1248"/>
                      </a:cubicBezTo>
                      <a:cubicBezTo>
                        <a:pt x="310" y="1251"/>
                        <a:pt x="292" y="1283"/>
                        <a:pt x="282" y="1278"/>
                      </a:cubicBezTo>
                      <a:cubicBezTo>
                        <a:pt x="275" y="1274"/>
                        <a:pt x="281" y="1261"/>
                        <a:pt x="276" y="1254"/>
                      </a:cubicBezTo>
                      <a:cubicBezTo>
                        <a:pt x="272" y="1248"/>
                        <a:pt x="264" y="1246"/>
                        <a:pt x="258" y="1242"/>
                      </a:cubicBezTo>
                      <a:cubicBezTo>
                        <a:pt x="256" y="1236"/>
                        <a:pt x="258" y="1224"/>
                        <a:pt x="252" y="1224"/>
                      </a:cubicBezTo>
                      <a:cubicBezTo>
                        <a:pt x="245" y="1224"/>
                        <a:pt x="239" y="1235"/>
                        <a:pt x="240" y="1242"/>
                      </a:cubicBezTo>
                      <a:cubicBezTo>
                        <a:pt x="241" y="1249"/>
                        <a:pt x="252" y="1250"/>
                        <a:pt x="258" y="1254"/>
                      </a:cubicBezTo>
                      <a:cubicBezTo>
                        <a:pt x="272" y="1296"/>
                        <a:pt x="282" y="1294"/>
                        <a:pt x="252" y="1284"/>
                      </a:cubicBezTo>
                      <a:cubicBezTo>
                        <a:pt x="236" y="1260"/>
                        <a:pt x="208" y="1249"/>
                        <a:pt x="180" y="1242"/>
                      </a:cubicBezTo>
                      <a:cubicBezTo>
                        <a:pt x="168" y="1234"/>
                        <a:pt x="149" y="1232"/>
                        <a:pt x="144" y="1218"/>
                      </a:cubicBezTo>
                      <a:cubicBezTo>
                        <a:pt x="136" y="1193"/>
                        <a:pt x="143" y="1204"/>
                        <a:pt x="120" y="1188"/>
                      </a:cubicBezTo>
                      <a:cubicBezTo>
                        <a:pt x="112" y="1176"/>
                        <a:pt x="104" y="1164"/>
                        <a:pt x="96" y="1152"/>
                      </a:cubicBezTo>
                      <a:cubicBezTo>
                        <a:pt x="89" y="1141"/>
                        <a:pt x="72" y="1144"/>
                        <a:pt x="60" y="1140"/>
                      </a:cubicBezTo>
                      <a:cubicBezTo>
                        <a:pt x="54" y="1138"/>
                        <a:pt x="42" y="1134"/>
                        <a:pt x="42" y="1134"/>
                      </a:cubicBezTo>
                      <a:cubicBezTo>
                        <a:pt x="14" y="1092"/>
                        <a:pt x="30" y="1106"/>
                        <a:pt x="0" y="1086"/>
                      </a:cubicBezTo>
                      <a:cubicBezTo>
                        <a:pt x="8" y="1062"/>
                        <a:pt x="21" y="1052"/>
                        <a:pt x="42" y="1038"/>
                      </a:cubicBezTo>
                      <a:cubicBezTo>
                        <a:pt x="44" y="1032"/>
                        <a:pt x="54" y="1020"/>
                        <a:pt x="48" y="1020"/>
                      </a:cubicBezTo>
                      <a:cubicBezTo>
                        <a:pt x="41" y="1020"/>
                        <a:pt x="37" y="1031"/>
                        <a:pt x="36" y="1038"/>
                      </a:cubicBezTo>
                      <a:cubicBezTo>
                        <a:pt x="35" y="1048"/>
                        <a:pt x="40" y="1058"/>
                        <a:pt x="42" y="1068"/>
                      </a:cubicBezTo>
                      <a:cubicBezTo>
                        <a:pt x="77" y="1033"/>
                        <a:pt x="76" y="996"/>
                        <a:pt x="120" y="966"/>
                      </a:cubicBezTo>
                      <a:cubicBezTo>
                        <a:pt x="140" y="936"/>
                        <a:pt x="168" y="918"/>
                        <a:pt x="180" y="882"/>
                      </a:cubicBezTo>
                      <a:cubicBezTo>
                        <a:pt x="182" y="866"/>
                        <a:pt x="180" y="849"/>
                        <a:pt x="186" y="834"/>
                      </a:cubicBezTo>
                      <a:cubicBezTo>
                        <a:pt x="189" y="827"/>
                        <a:pt x="203" y="829"/>
                        <a:pt x="204" y="822"/>
                      </a:cubicBezTo>
                      <a:cubicBezTo>
                        <a:pt x="211" y="787"/>
                        <a:pt x="206" y="750"/>
                        <a:pt x="210" y="714"/>
                      </a:cubicBezTo>
                      <a:cubicBezTo>
                        <a:pt x="212" y="695"/>
                        <a:pt x="222" y="678"/>
                        <a:pt x="228" y="660"/>
                      </a:cubicBezTo>
                      <a:cubicBezTo>
                        <a:pt x="230" y="654"/>
                        <a:pt x="234" y="642"/>
                        <a:pt x="234" y="642"/>
                      </a:cubicBezTo>
                      <a:cubicBezTo>
                        <a:pt x="239" y="605"/>
                        <a:pt x="246" y="576"/>
                        <a:pt x="258" y="540"/>
                      </a:cubicBezTo>
                      <a:cubicBezTo>
                        <a:pt x="262" y="528"/>
                        <a:pt x="270" y="504"/>
                        <a:pt x="270" y="504"/>
                      </a:cubicBezTo>
                      <a:cubicBezTo>
                        <a:pt x="272" y="486"/>
                        <a:pt x="270" y="467"/>
                        <a:pt x="276" y="450"/>
                      </a:cubicBezTo>
                      <a:cubicBezTo>
                        <a:pt x="278" y="444"/>
                        <a:pt x="276" y="468"/>
                        <a:pt x="282" y="468"/>
                      </a:cubicBezTo>
                      <a:cubicBezTo>
                        <a:pt x="284" y="468"/>
                        <a:pt x="290" y="443"/>
                        <a:pt x="294" y="426"/>
                      </a:cubicBezTo>
                      <a:cubicBezTo>
                        <a:pt x="304" y="97"/>
                        <a:pt x="283" y="308"/>
                        <a:pt x="330" y="168"/>
                      </a:cubicBezTo>
                      <a:cubicBezTo>
                        <a:pt x="338" y="99"/>
                        <a:pt x="353" y="99"/>
                        <a:pt x="288" y="90"/>
                      </a:cubicBezTo>
                      <a:cubicBezTo>
                        <a:pt x="258" y="80"/>
                        <a:pt x="231" y="78"/>
                        <a:pt x="204" y="60"/>
                      </a:cubicBezTo>
                      <a:cubicBezTo>
                        <a:pt x="206" y="50"/>
                        <a:pt x="205" y="39"/>
                        <a:pt x="210" y="30"/>
                      </a:cubicBezTo>
                      <a:cubicBezTo>
                        <a:pt x="217" y="18"/>
                        <a:pt x="236" y="17"/>
                        <a:pt x="246" y="12"/>
                      </a:cubicBezTo>
                      <a:cubicBezTo>
                        <a:pt x="252" y="9"/>
                        <a:pt x="257" y="0"/>
                        <a:pt x="264" y="0"/>
                      </a:cubicBezTo>
                      <a:cubicBezTo>
                        <a:pt x="270" y="0"/>
                        <a:pt x="272" y="8"/>
                        <a:pt x="276" y="12"/>
                      </a:cubicBezTo>
                      <a:close/>
                    </a:path>
                  </a:pathLst>
                </a:custGeom>
                <a:solidFill>
                  <a:srgbClr val="808080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06" name="Freeform 1110"/>
                <p:cNvSpPr>
                  <a:spLocks/>
                </p:cNvSpPr>
                <p:nvPr/>
              </p:nvSpPr>
              <p:spPr bwMode="auto">
                <a:xfrm>
                  <a:off x="3527" y="3441"/>
                  <a:ext cx="114" cy="65"/>
                </a:xfrm>
                <a:custGeom>
                  <a:avLst/>
                  <a:gdLst>
                    <a:gd name="T0" fmla="*/ 192 w 230"/>
                    <a:gd name="T1" fmla="*/ 110 h 150"/>
                    <a:gd name="T2" fmla="*/ 144 w 230"/>
                    <a:gd name="T3" fmla="*/ 80 h 150"/>
                    <a:gd name="T4" fmla="*/ 114 w 230"/>
                    <a:gd name="T5" fmla="*/ 44 h 150"/>
                    <a:gd name="T6" fmla="*/ 78 w 230"/>
                    <a:gd name="T7" fmla="*/ 32 h 150"/>
                    <a:gd name="T8" fmla="*/ 48 w 230"/>
                    <a:gd name="T9" fmla="*/ 80 h 150"/>
                    <a:gd name="T10" fmla="*/ 42 w 230"/>
                    <a:gd name="T11" fmla="*/ 110 h 150"/>
                    <a:gd name="T12" fmla="*/ 42 w 230"/>
                    <a:gd name="T13" fmla="*/ 122 h 150"/>
                    <a:gd name="T14" fmla="*/ 72 w 230"/>
                    <a:gd name="T15" fmla="*/ 116 h 150"/>
                    <a:gd name="T16" fmla="*/ 90 w 230"/>
                    <a:gd name="T17" fmla="*/ 104 h 150"/>
                    <a:gd name="T18" fmla="*/ 108 w 230"/>
                    <a:gd name="T19" fmla="*/ 116 h 150"/>
                    <a:gd name="T20" fmla="*/ 168 w 230"/>
                    <a:gd name="T21" fmla="*/ 122 h 150"/>
                    <a:gd name="T22" fmla="*/ 0 w 230"/>
                    <a:gd name="T23" fmla="*/ 140 h 150"/>
                    <a:gd name="T24" fmla="*/ 6 w 230"/>
                    <a:gd name="T25" fmla="*/ 122 h 150"/>
                    <a:gd name="T26" fmla="*/ 24 w 230"/>
                    <a:gd name="T27" fmla="*/ 116 h 150"/>
                    <a:gd name="T28" fmla="*/ 54 w 230"/>
                    <a:gd name="T29" fmla="*/ 74 h 150"/>
                    <a:gd name="T30" fmla="*/ 84 w 230"/>
                    <a:gd name="T31" fmla="*/ 38 h 150"/>
                    <a:gd name="T32" fmla="*/ 78 w 230"/>
                    <a:gd name="T33" fmla="*/ 8 h 150"/>
                    <a:gd name="T34" fmla="*/ 132 w 230"/>
                    <a:gd name="T35" fmla="*/ 14 h 150"/>
                    <a:gd name="T36" fmla="*/ 162 w 230"/>
                    <a:gd name="T37" fmla="*/ 68 h 150"/>
                    <a:gd name="T38" fmla="*/ 168 w 230"/>
                    <a:gd name="T39" fmla="*/ 86 h 150"/>
                    <a:gd name="T40" fmla="*/ 216 w 230"/>
                    <a:gd name="T41" fmla="*/ 92 h 150"/>
                    <a:gd name="T42" fmla="*/ 192 w 230"/>
                    <a:gd name="T43" fmla="*/ 110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30" h="150">
                      <a:moveTo>
                        <a:pt x="192" y="110"/>
                      </a:moveTo>
                      <a:cubicBezTo>
                        <a:pt x="183" y="84"/>
                        <a:pt x="170" y="87"/>
                        <a:pt x="144" y="80"/>
                      </a:cubicBezTo>
                      <a:cubicBezTo>
                        <a:pt x="137" y="69"/>
                        <a:pt x="126" y="51"/>
                        <a:pt x="114" y="44"/>
                      </a:cubicBezTo>
                      <a:cubicBezTo>
                        <a:pt x="103" y="38"/>
                        <a:pt x="78" y="32"/>
                        <a:pt x="78" y="32"/>
                      </a:cubicBezTo>
                      <a:cubicBezTo>
                        <a:pt x="88" y="80"/>
                        <a:pt x="84" y="56"/>
                        <a:pt x="48" y="80"/>
                      </a:cubicBezTo>
                      <a:cubicBezTo>
                        <a:pt x="46" y="90"/>
                        <a:pt x="48" y="102"/>
                        <a:pt x="42" y="110"/>
                      </a:cubicBezTo>
                      <a:cubicBezTo>
                        <a:pt x="33" y="123"/>
                        <a:pt x="3" y="109"/>
                        <a:pt x="42" y="122"/>
                      </a:cubicBezTo>
                      <a:cubicBezTo>
                        <a:pt x="52" y="120"/>
                        <a:pt x="62" y="120"/>
                        <a:pt x="72" y="116"/>
                      </a:cubicBezTo>
                      <a:cubicBezTo>
                        <a:pt x="79" y="113"/>
                        <a:pt x="83" y="104"/>
                        <a:pt x="90" y="104"/>
                      </a:cubicBezTo>
                      <a:cubicBezTo>
                        <a:pt x="97" y="104"/>
                        <a:pt x="101" y="114"/>
                        <a:pt x="108" y="116"/>
                      </a:cubicBezTo>
                      <a:cubicBezTo>
                        <a:pt x="128" y="121"/>
                        <a:pt x="148" y="120"/>
                        <a:pt x="168" y="122"/>
                      </a:cubicBezTo>
                      <a:cubicBezTo>
                        <a:pt x="47" y="135"/>
                        <a:pt x="170" y="150"/>
                        <a:pt x="0" y="140"/>
                      </a:cubicBezTo>
                      <a:cubicBezTo>
                        <a:pt x="2" y="134"/>
                        <a:pt x="2" y="126"/>
                        <a:pt x="6" y="122"/>
                      </a:cubicBezTo>
                      <a:cubicBezTo>
                        <a:pt x="10" y="118"/>
                        <a:pt x="20" y="121"/>
                        <a:pt x="24" y="116"/>
                      </a:cubicBezTo>
                      <a:cubicBezTo>
                        <a:pt x="59" y="67"/>
                        <a:pt x="14" y="87"/>
                        <a:pt x="54" y="74"/>
                      </a:cubicBezTo>
                      <a:cubicBezTo>
                        <a:pt x="59" y="69"/>
                        <a:pt x="83" y="48"/>
                        <a:pt x="84" y="38"/>
                      </a:cubicBezTo>
                      <a:cubicBezTo>
                        <a:pt x="85" y="28"/>
                        <a:pt x="69" y="13"/>
                        <a:pt x="78" y="8"/>
                      </a:cubicBezTo>
                      <a:cubicBezTo>
                        <a:pt x="94" y="0"/>
                        <a:pt x="114" y="12"/>
                        <a:pt x="132" y="14"/>
                      </a:cubicBezTo>
                      <a:cubicBezTo>
                        <a:pt x="143" y="31"/>
                        <a:pt x="153" y="50"/>
                        <a:pt x="162" y="68"/>
                      </a:cubicBezTo>
                      <a:cubicBezTo>
                        <a:pt x="165" y="74"/>
                        <a:pt x="162" y="83"/>
                        <a:pt x="168" y="86"/>
                      </a:cubicBezTo>
                      <a:cubicBezTo>
                        <a:pt x="183" y="93"/>
                        <a:pt x="200" y="90"/>
                        <a:pt x="216" y="92"/>
                      </a:cubicBezTo>
                      <a:cubicBezTo>
                        <a:pt x="224" y="126"/>
                        <a:pt x="230" y="118"/>
                        <a:pt x="192" y="110"/>
                      </a:cubicBezTo>
                      <a:close/>
                    </a:path>
                  </a:pathLst>
                </a:custGeom>
                <a:solidFill>
                  <a:srgbClr val="808080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7607" name="Group 1111"/>
              <p:cNvGrpSpPr>
                <a:grpSpLocks/>
              </p:cNvGrpSpPr>
              <p:nvPr/>
            </p:nvGrpSpPr>
            <p:grpSpPr bwMode="auto">
              <a:xfrm>
                <a:off x="912" y="3456"/>
                <a:ext cx="340" cy="875"/>
                <a:chOff x="687" y="3096"/>
                <a:chExt cx="405" cy="1128"/>
              </a:xfrm>
            </p:grpSpPr>
            <p:sp>
              <p:nvSpPr>
                <p:cNvPr id="107608" name="Freeform 1112"/>
                <p:cNvSpPr>
                  <a:spLocks/>
                </p:cNvSpPr>
                <p:nvPr/>
              </p:nvSpPr>
              <p:spPr bwMode="auto">
                <a:xfrm>
                  <a:off x="713" y="3096"/>
                  <a:ext cx="356" cy="1081"/>
                </a:xfrm>
                <a:custGeom>
                  <a:avLst/>
                  <a:gdLst>
                    <a:gd name="T0" fmla="*/ 356 w 356"/>
                    <a:gd name="T1" fmla="*/ 1014 h 1081"/>
                    <a:gd name="T2" fmla="*/ 316 w 356"/>
                    <a:gd name="T3" fmla="*/ 1043 h 1081"/>
                    <a:gd name="T4" fmla="*/ 304 w 356"/>
                    <a:gd name="T5" fmla="*/ 1052 h 1081"/>
                    <a:gd name="T6" fmla="*/ 290 w 356"/>
                    <a:gd name="T7" fmla="*/ 1061 h 1081"/>
                    <a:gd name="T8" fmla="*/ 252 w 356"/>
                    <a:gd name="T9" fmla="*/ 1081 h 1081"/>
                    <a:gd name="T10" fmla="*/ 202 w 356"/>
                    <a:gd name="T11" fmla="*/ 1079 h 1081"/>
                    <a:gd name="T12" fmla="*/ 192 w 356"/>
                    <a:gd name="T13" fmla="*/ 1077 h 1081"/>
                    <a:gd name="T14" fmla="*/ 164 w 356"/>
                    <a:gd name="T15" fmla="*/ 1072 h 1081"/>
                    <a:gd name="T16" fmla="*/ 145 w 356"/>
                    <a:gd name="T17" fmla="*/ 1057 h 1081"/>
                    <a:gd name="T18" fmla="*/ 140 w 356"/>
                    <a:gd name="T19" fmla="*/ 1050 h 1081"/>
                    <a:gd name="T20" fmla="*/ 133 w 356"/>
                    <a:gd name="T21" fmla="*/ 1045 h 1081"/>
                    <a:gd name="T22" fmla="*/ 123 w 356"/>
                    <a:gd name="T23" fmla="*/ 1034 h 1081"/>
                    <a:gd name="T24" fmla="*/ 112 w 356"/>
                    <a:gd name="T25" fmla="*/ 947 h 1081"/>
                    <a:gd name="T26" fmla="*/ 126 w 356"/>
                    <a:gd name="T27" fmla="*/ 838 h 1081"/>
                    <a:gd name="T28" fmla="*/ 154 w 356"/>
                    <a:gd name="T29" fmla="*/ 739 h 1081"/>
                    <a:gd name="T30" fmla="*/ 132 w 356"/>
                    <a:gd name="T31" fmla="*/ 689 h 1081"/>
                    <a:gd name="T32" fmla="*/ 108 w 356"/>
                    <a:gd name="T33" fmla="*/ 616 h 1081"/>
                    <a:gd name="T34" fmla="*/ 69 w 356"/>
                    <a:gd name="T35" fmla="*/ 469 h 1081"/>
                    <a:gd name="T36" fmla="*/ 52 w 356"/>
                    <a:gd name="T37" fmla="*/ 317 h 1081"/>
                    <a:gd name="T38" fmla="*/ 50 w 356"/>
                    <a:gd name="T39" fmla="*/ 288 h 1081"/>
                    <a:gd name="T40" fmla="*/ 29 w 356"/>
                    <a:gd name="T41" fmla="*/ 313 h 1081"/>
                    <a:gd name="T42" fmla="*/ 14 w 356"/>
                    <a:gd name="T43" fmla="*/ 322 h 1081"/>
                    <a:gd name="T44" fmla="*/ 8 w 356"/>
                    <a:gd name="T45" fmla="*/ 191 h 1081"/>
                    <a:gd name="T46" fmla="*/ 23 w 356"/>
                    <a:gd name="T47" fmla="*/ 48 h 1081"/>
                    <a:gd name="T48" fmla="*/ 175 w 356"/>
                    <a:gd name="T49" fmla="*/ 0 h 1081"/>
                    <a:gd name="T50" fmla="*/ 223 w 356"/>
                    <a:gd name="T51" fmla="*/ 16 h 1081"/>
                    <a:gd name="T52" fmla="*/ 166 w 356"/>
                    <a:gd name="T53" fmla="*/ 172 h 1081"/>
                    <a:gd name="T54" fmla="*/ 183 w 356"/>
                    <a:gd name="T55" fmla="*/ 206 h 1081"/>
                    <a:gd name="T56" fmla="*/ 199 w 356"/>
                    <a:gd name="T57" fmla="*/ 248 h 1081"/>
                    <a:gd name="T58" fmla="*/ 204 w 356"/>
                    <a:gd name="T59" fmla="*/ 255 h 1081"/>
                    <a:gd name="T60" fmla="*/ 202 w 356"/>
                    <a:gd name="T61" fmla="*/ 346 h 1081"/>
                    <a:gd name="T62" fmla="*/ 202 w 356"/>
                    <a:gd name="T63" fmla="*/ 413 h 1081"/>
                    <a:gd name="T64" fmla="*/ 218 w 356"/>
                    <a:gd name="T65" fmla="*/ 464 h 1081"/>
                    <a:gd name="T66" fmla="*/ 235 w 356"/>
                    <a:gd name="T67" fmla="*/ 547 h 1081"/>
                    <a:gd name="T68" fmla="*/ 233 w 356"/>
                    <a:gd name="T69" fmla="*/ 660 h 1081"/>
                    <a:gd name="T70" fmla="*/ 242 w 356"/>
                    <a:gd name="T71" fmla="*/ 682 h 1081"/>
                    <a:gd name="T72" fmla="*/ 254 w 356"/>
                    <a:gd name="T73" fmla="*/ 740 h 1081"/>
                    <a:gd name="T74" fmla="*/ 282 w 356"/>
                    <a:gd name="T75" fmla="*/ 796 h 1081"/>
                    <a:gd name="T76" fmla="*/ 304 w 356"/>
                    <a:gd name="T77" fmla="*/ 838 h 1081"/>
                    <a:gd name="T78" fmla="*/ 337 w 356"/>
                    <a:gd name="T79" fmla="*/ 916 h 1081"/>
                    <a:gd name="T80" fmla="*/ 342 w 356"/>
                    <a:gd name="T81" fmla="*/ 936 h 1081"/>
                    <a:gd name="T82" fmla="*/ 347 w 356"/>
                    <a:gd name="T83" fmla="*/ 950 h 1081"/>
                    <a:gd name="T84" fmla="*/ 356 w 356"/>
                    <a:gd name="T85" fmla="*/ 1014 h 10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56" h="1081">
                      <a:moveTo>
                        <a:pt x="356" y="1014"/>
                      </a:moveTo>
                      <a:cubicBezTo>
                        <a:pt x="339" y="1038"/>
                        <a:pt x="344" y="1034"/>
                        <a:pt x="316" y="1043"/>
                      </a:cubicBezTo>
                      <a:cubicBezTo>
                        <a:pt x="307" y="1055"/>
                        <a:pt x="316" y="1046"/>
                        <a:pt x="304" y="1052"/>
                      </a:cubicBezTo>
                      <a:cubicBezTo>
                        <a:pt x="299" y="1055"/>
                        <a:pt x="290" y="1061"/>
                        <a:pt x="290" y="1061"/>
                      </a:cubicBezTo>
                      <a:cubicBezTo>
                        <a:pt x="279" y="1076"/>
                        <a:pt x="268" y="1076"/>
                        <a:pt x="252" y="1081"/>
                      </a:cubicBezTo>
                      <a:cubicBezTo>
                        <a:pt x="235" y="1080"/>
                        <a:pt x="218" y="1080"/>
                        <a:pt x="202" y="1079"/>
                      </a:cubicBezTo>
                      <a:cubicBezTo>
                        <a:pt x="199" y="1079"/>
                        <a:pt x="195" y="1077"/>
                        <a:pt x="192" y="1077"/>
                      </a:cubicBezTo>
                      <a:cubicBezTo>
                        <a:pt x="183" y="1075"/>
                        <a:pt x="164" y="1072"/>
                        <a:pt x="164" y="1072"/>
                      </a:cubicBezTo>
                      <a:cubicBezTo>
                        <a:pt x="156" y="1067"/>
                        <a:pt x="153" y="1062"/>
                        <a:pt x="145" y="1057"/>
                      </a:cubicBezTo>
                      <a:cubicBezTo>
                        <a:pt x="143" y="1054"/>
                        <a:pt x="142" y="1051"/>
                        <a:pt x="140" y="1050"/>
                      </a:cubicBezTo>
                      <a:cubicBezTo>
                        <a:pt x="138" y="1048"/>
                        <a:pt x="135" y="1048"/>
                        <a:pt x="133" y="1045"/>
                      </a:cubicBezTo>
                      <a:cubicBezTo>
                        <a:pt x="120" y="1030"/>
                        <a:pt x="144" y="1047"/>
                        <a:pt x="123" y="1034"/>
                      </a:cubicBezTo>
                      <a:cubicBezTo>
                        <a:pt x="122" y="1019"/>
                        <a:pt x="111" y="980"/>
                        <a:pt x="112" y="947"/>
                      </a:cubicBezTo>
                      <a:cubicBezTo>
                        <a:pt x="112" y="915"/>
                        <a:pt x="119" y="873"/>
                        <a:pt x="126" y="838"/>
                      </a:cubicBezTo>
                      <a:cubicBezTo>
                        <a:pt x="127" y="790"/>
                        <a:pt x="140" y="779"/>
                        <a:pt x="154" y="739"/>
                      </a:cubicBezTo>
                      <a:cubicBezTo>
                        <a:pt x="160" y="715"/>
                        <a:pt x="140" y="709"/>
                        <a:pt x="132" y="689"/>
                      </a:cubicBezTo>
                      <a:cubicBezTo>
                        <a:pt x="125" y="668"/>
                        <a:pt x="119" y="652"/>
                        <a:pt x="108" y="616"/>
                      </a:cubicBezTo>
                      <a:cubicBezTo>
                        <a:pt x="92" y="571"/>
                        <a:pt x="85" y="524"/>
                        <a:pt x="69" y="469"/>
                      </a:cubicBezTo>
                      <a:cubicBezTo>
                        <a:pt x="62" y="446"/>
                        <a:pt x="55" y="347"/>
                        <a:pt x="52" y="317"/>
                      </a:cubicBezTo>
                      <a:cubicBezTo>
                        <a:pt x="52" y="308"/>
                        <a:pt x="53" y="297"/>
                        <a:pt x="50" y="288"/>
                      </a:cubicBezTo>
                      <a:cubicBezTo>
                        <a:pt x="46" y="287"/>
                        <a:pt x="35" y="307"/>
                        <a:pt x="29" y="313"/>
                      </a:cubicBezTo>
                      <a:cubicBezTo>
                        <a:pt x="24" y="316"/>
                        <a:pt x="14" y="322"/>
                        <a:pt x="14" y="322"/>
                      </a:cubicBezTo>
                      <a:cubicBezTo>
                        <a:pt x="10" y="302"/>
                        <a:pt x="0" y="219"/>
                        <a:pt x="8" y="191"/>
                      </a:cubicBezTo>
                      <a:cubicBezTo>
                        <a:pt x="17" y="182"/>
                        <a:pt x="11" y="56"/>
                        <a:pt x="23" y="48"/>
                      </a:cubicBezTo>
                      <a:cubicBezTo>
                        <a:pt x="26" y="45"/>
                        <a:pt x="175" y="0"/>
                        <a:pt x="175" y="0"/>
                      </a:cubicBezTo>
                      <a:cubicBezTo>
                        <a:pt x="189" y="1"/>
                        <a:pt x="206" y="14"/>
                        <a:pt x="223" y="16"/>
                      </a:cubicBezTo>
                      <a:cubicBezTo>
                        <a:pt x="221" y="45"/>
                        <a:pt x="173" y="140"/>
                        <a:pt x="166" y="172"/>
                      </a:cubicBezTo>
                      <a:cubicBezTo>
                        <a:pt x="168" y="174"/>
                        <a:pt x="182" y="202"/>
                        <a:pt x="183" y="206"/>
                      </a:cubicBezTo>
                      <a:cubicBezTo>
                        <a:pt x="187" y="278"/>
                        <a:pt x="170" y="235"/>
                        <a:pt x="199" y="248"/>
                      </a:cubicBezTo>
                      <a:cubicBezTo>
                        <a:pt x="202" y="249"/>
                        <a:pt x="202" y="253"/>
                        <a:pt x="204" y="255"/>
                      </a:cubicBezTo>
                      <a:cubicBezTo>
                        <a:pt x="204" y="286"/>
                        <a:pt x="202" y="316"/>
                        <a:pt x="202" y="346"/>
                      </a:cubicBezTo>
                      <a:cubicBezTo>
                        <a:pt x="204" y="376"/>
                        <a:pt x="199" y="393"/>
                        <a:pt x="202" y="413"/>
                      </a:cubicBezTo>
                      <a:cubicBezTo>
                        <a:pt x="208" y="421"/>
                        <a:pt x="213" y="442"/>
                        <a:pt x="218" y="464"/>
                      </a:cubicBezTo>
                      <a:cubicBezTo>
                        <a:pt x="224" y="486"/>
                        <a:pt x="233" y="514"/>
                        <a:pt x="235" y="547"/>
                      </a:cubicBezTo>
                      <a:cubicBezTo>
                        <a:pt x="237" y="579"/>
                        <a:pt x="231" y="637"/>
                        <a:pt x="233" y="660"/>
                      </a:cubicBezTo>
                      <a:cubicBezTo>
                        <a:pt x="233" y="684"/>
                        <a:pt x="220" y="680"/>
                        <a:pt x="242" y="682"/>
                      </a:cubicBezTo>
                      <a:cubicBezTo>
                        <a:pt x="262" y="695"/>
                        <a:pt x="252" y="718"/>
                        <a:pt x="254" y="740"/>
                      </a:cubicBezTo>
                      <a:cubicBezTo>
                        <a:pt x="255" y="753"/>
                        <a:pt x="271" y="788"/>
                        <a:pt x="282" y="796"/>
                      </a:cubicBezTo>
                      <a:cubicBezTo>
                        <a:pt x="288" y="812"/>
                        <a:pt x="291" y="827"/>
                        <a:pt x="304" y="838"/>
                      </a:cubicBezTo>
                      <a:cubicBezTo>
                        <a:pt x="313" y="864"/>
                        <a:pt x="324" y="892"/>
                        <a:pt x="337" y="916"/>
                      </a:cubicBezTo>
                      <a:cubicBezTo>
                        <a:pt x="341" y="922"/>
                        <a:pt x="340" y="930"/>
                        <a:pt x="342" y="936"/>
                      </a:cubicBezTo>
                      <a:cubicBezTo>
                        <a:pt x="343" y="941"/>
                        <a:pt x="347" y="950"/>
                        <a:pt x="347" y="950"/>
                      </a:cubicBezTo>
                      <a:cubicBezTo>
                        <a:pt x="348" y="973"/>
                        <a:pt x="352" y="991"/>
                        <a:pt x="356" y="1014"/>
                      </a:cubicBezTo>
                      <a:close/>
                    </a:path>
                  </a:pathLst>
                </a:custGeom>
                <a:solidFill>
                  <a:srgbClr val="FFCC99"/>
                </a:solid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09" name="Freeform 1113"/>
                <p:cNvSpPr>
                  <a:spLocks/>
                </p:cNvSpPr>
                <p:nvPr/>
              </p:nvSpPr>
              <p:spPr bwMode="auto">
                <a:xfrm>
                  <a:off x="692" y="3267"/>
                  <a:ext cx="187" cy="238"/>
                </a:xfrm>
                <a:custGeom>
                  <a:avLst/>
                  <a:gdLst>
                    <a:gd name="T0" fmla="*/ 207 w 317"/>
                    <a:gd name="T1" fmla="*/ 389 h 427"/>
                    <a:gd name="T2" fmla="*/ 186 w 317"/>
                    <a:gd name="T3" fmla="*/ 305 h 427"/>
                    <a:gd name="T4" fmla="*/ 192 w 317"/>
                    <a:gd name="T5" fmla="*/ 278 h 427"/>
                    <a:gd name="T6" fmla="*/ 162 w 317"/>
                    <a:gd name="T7" fmla="*/ 230 h 427"/>
                    <a:gd name="T8" fmla="*/ 171 w 317"/>
                    <a:gd name="T9" fmla="*/ 200 h 427"/>
                    <a:gd name="T10" fmla="*/ 150 w 317"/>
                    <a:gd name="T11" fmla="*/ 170 h 427"/>
                    <a:gd name="T12" fmla="*/ 129 w 317"/>
                    <a:gd name="T13" fmla="*/ 155 h 427"/>
                    <a:gd name="T14" fmla="*/ 135 w 317"/>
                    <a:gd name="T15" fmla="*/ 131 h 427"/>
                    <a:gd name="T16" fmla="*/ 192 w 317"/>
                    <a:gd name="T17" fmla="*/ 143 h 427"/>
                    <a:gd name="T18" fmla="*/ 300 w 317"/>
                    <a:gd name="T19" fmla="*/ 170 h 427"/>
                    <a:gd name="T20" fmla="*/ 264 w 317"/>
                    <a:gd name="T21" fmla="*/ 170 h 427"/>
                    <a:gd name="T22" fmla="*/ 129 w 317"/>
                    <a:gd name="T23" fmla="*/ 104 h 427"/>
                    <a:gd name="T24" fmla="*/ 114 w 317"/>
                    <a:gd name="T25" fmla="*/ 77 h 427"/>
                    <a:gd name="T26" fmla="*/ 258 w 317"/>
                    <a:gd name="T27" fmla="*/ 23 h 427"/>
                    <a:gd name="T28" fmla="*/ 270 w 317"/>
                    <a:gd name="T29" fmla="*/ 53 h 427"/>
                    <a:gd name="T30" fmla="*/ 258 w 317"/>
                    <a:gd name="T31" fmla="*/ 86 h 427"/>
                    <a:gd name="T32" fmla="*/ 303 w 317"/>
                    <a:gd name="T33" fmla="*/ 95 h 427"/>
                    <a:gd name="T34" fmla="*/ 294 w 317"/>
                    <a:gd name="T35" fmla="*/ 128 h 427"/>
                    <a:gd name="T36" fmla="*/ 303 w 317"/>
                    <a:gd name="T37" fmla="*/ 131 h 427"/>
                    <a:gd name="T38" fmla="*/ 255 w 317"/>
                    <a:gd name="T39" fmla="*/ 11 h 427"/>
                    <a:gd name="T40" fmla="*/ 150 w 317"/>
                    <a:gd name="T41" fmla="*/ 23 h 427"/>
                    <a:gd name="T42" fmla="*/ 108 w 317"/>
                    <a:gd name="T43" fmla="*/ 68 h 427"/>
                    <a:gd name="T44" fmla="*/ 87 w 317"/>
                    <a:gd name="T45" fmla="*/ 86 h 427"/>
                    <a:gd name="T46" fmla="*/ 69 w 317"/>
                    <a:gd name="T47" fmla="*/ 113 h 427"/>
                    <a:gd name="T48" fmla="*/ 48 w 317"/>
                    <a:gd name="T49" fmla="*/ 164 h 427"/>
                    <a:gd name="T50" fmla="*/ 21 w 317"/>
                    <a:gd name="T51" fmla="*/ 194 h 427"/>
                    <a:gd name="T52" fmla="*/ 9 w 317"/>
                    <a:gd name="T53" fmla="*/ 218 h 427"/>
                    <a:gd name="T54" fmla="*/ 36 w 317"/>
                    <a:gd name="T55" fmla="*/ 194 h 427"/>
                    <a:gd name="T56" fmla="*/ 93 w 317"/>
                    <a:gd name="T57" fmla="*/ 110 h 427"/>
                    <a:gd name="T58" fmla="*/ 129 w 317"/>
                    <a:gd name="T59" fmla="*/ 110 h 427"/>
                    <a:gd name="T60" fmla="*/ 171 w 317"/>
                    <a:gd name="T61" fmla="*/ 224 h 427"/>
                    <a:gd name="T62" fmla="*/ 198 w 317"/>
                    <a:gd name="T63" fmla="*/ 404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17" h="427">
                      <a:moveTo>
                        <a:pt x="219" y="413"/>
                      </a:moveTo>
                      <a:cubicBezTo>
                        <a:pt x="211" y="402"/>
                        <a:pt x="202" y="403"/>
                        <a:pt x="207" y="389"/>
                      </a:cubicBezTo>
                      <a:cubicBezTo>
                        <a:pt x="206" y="359"/>
                        <a:pt x="211" y="328"/>
                        <a:pt x="204" y="299"/>
                      </a:cubicBezTo>
                      <a:cubicBezTo>
                        <a:pt x="202" y="293"/>
                        <a:pt x="186" y="305"/>
                        <a:pt x="186" y="305"/>
                      </a:cubicBezTo>
                      <a:cubicBezTo>
                        <a:pt x="187" y="299"/>
                        <a:pt x="188" y="293"/>
                        <a:pt x="189" y="287"/>
                      </a:cubicBezTo>
                      <a:cubicBezTo>
                        <a:pt x="190" y="284"/>
                        <a:pt x="194" y="280"/>
                        <a:pt x="192" y="278"/>
                      </a:cubicBezTo>
                      <a:cubicBezTo>
                        <a:pt x="188" y="274"/>
                        <a:pt x="174" y="272"/>
                        <a:pt x="174" y="272"/>
                      </a:cubicBezTo>
                      <a:cubicBezTo>
                        <a:pt x="165" y="259"/>
                        <a:pt x="167" y="245"/>
                        <a:pt x="162" y="230"/>
                      </a:cubicBezTo>
                      <a:cubicBezTo>
                        <a:pt x="163" y="223"/>
                        <a:pt x="163" y="216"/>
                        <a:pt x="165" y="209"/>
                      </a:cubicBezTo>
                      <a:cubicBezTo>
                        <a:pt x="166" y="206"/>
                        <a:pt x="173" y="203"/>
                        <a:pt x="171" y="200"/>
                      </a:cubicBezTo>
                      <a:cubicBezTo>
                        <a:pt x="167" y="195"/>
                        <a:pt x="153" y="194"/>
                        <a:pt x="153" y="194"/>
                      </a:cubicBezTo>
                      <a:cubicBezTo>
                        <a:pt x="157" y="178"/>
                        <a:pt x="169" y="175"/>
                        <a:pt x="150" y="170"/>
                      </a:cubicBezTo>
                      <a:cubicBezTo>
                        <a:pt x="149" y="167"/>
                        <a:pt x="150" y="163"/>
                        <a:pt x="147" y="161"/>
                      </a:cubicBezTo>
                      <a:cubicBezTo>
                        <a:pt x="142" y="157"/>
                        <a:pt x="129" y="155"/>
                        <a:pt x="129" y="155"/>
                      </a:cubicBezTo>
                      <a:cubicBezTo>
                        <a:pt x="130" y="152"/>
                        <a:pt x="133" y="149"/>
                        <a:pt x="132" y="146"/>
                      </a:cubicBezTo>
                      <a:cubicBezTo>
                        <a:pt x="125" y="125"/>
                        <a:pt x="107" y="125"/>
                        <a:pt x="135" y="131"/>
                      </a:cubicBezTo>
                      <a:cubicBezTo>
                        <a:pt x="141" y="150"/>
                        <a:pt x="147" y="131"/>
                        <a:pt x="150" y="122"/>
                      </a:cubicBezTo>
                      <a:cubicBezTo>
                        <a:pt x="163" y="131"/>
                        <a:pt x="177" y="139"/>
                        <a:pt x="192" y="143"/>
                      </a:cubicBezTo>
                      <a:cubicBezTo>
                        <a:pt x="198" y="168"/>
                        <a:pt x="201" y="169"/>
                        <a:pt x="228" y="173"/>
                      </a:cubicBezTo>
                      <a:cubicBezTo>
                        <a:pt x="251" y="181"/>
                        <a:pt x="277" y="178"/>
                        <a:pt x="300" y="170"/>
                      </a:cubicBezTo>
                      <a:cubicBezTo>
                        <a:pt x="304" y="157"/>
                        <a:pt x="301" y="153"/>
                        <a:pt x="288" y="149"/>
                      </a:cubicBezTo>
                      <a:cubicBezTo>
                        <a:pt x="276" y="153"/>
                        <a:pt x="273" y="161"/>
                        <a:pt x="264" y="170"/>
                      </a:cubicBezTo>
                      <a:cubicBezTo>
                        <a:pt x="240" y="146"/>
                        <a:pt x="238" y="143"/>
                        <a:pt x="201" y="140"/>
                      </a:cubicBezTo>
                      <a:cubicBezTo>
                        <a:pt x="193" y="117"/>
                        <a:pt x="152" y="109"/>
                        <a:pt x="129" y="104"/>
                      </a:cubicBezTo>
                      <a:cubicBezTo>
                        <a:pt x="124" y="83"/>
                        <a:pt x="115" y="89"/>
                        <a:pt x="120" y="104"/>
                      </a:cubicBezTo>
                      <a:cubicBezTo>
                        <a:pt x="129" y="91"/>
                        <a:pt x="127" y="85"/>
                        <a:pt x="114" y="77"/>
                      </a:cubicBezTo>
                      <a:cubicBezTo>
                        <a:pt x="136" y="70"/>
                        <a:pt x="136" y="49"/>
                        <a:pt x="159" y="41"/>
                      </a:cubicBezTo>
                      <a:cubicBezTo>
                        <a:pt x="168" y="4"/>
                        <a:pt x="231" y="24"/>
                        <a:pt x="258" y="23"/>
                      </a:cubicBezTo>
                      <a:cubicBezTo>
                        <a:pt x="259" y="32"/>
                        <a:pt x="258" y="42"/>
                        <a:pt x="261" y="50"/>
                      </a:cubicBezTo>
                      <a:cubicBezTo>
                        <a:pt x="262" y="53"/>
                        <a:pt x="269" y="50"/>
                        <a:pt x="270" y="53"/>
                      </a:cubicBezTo>
                      <a:cubicBezTo>
                        <a:pt x="271" y="56"/>
                        <a:pt x="266" y="59"/>
                        <a:pt x="264" y="62"/>
                      </a:cubicBezTo>
                      <a:cubicBezTo>
                        <a:pt x="261" y="68"/>
                        <a:pt x="259" y="80"/>
                        <a:pt x="258" y="86"/>
                      </a:cubicBezTo>
                      <a:cubicBezTo>
                        <a:pt x="261" y="88"/>
                        <a:pt x="263" y="91"/>
                        <a:pt x="267" y="92"/>
                      </a:cubicBezTo>
                      <a:cubicBezTo>
                        <a:pt x="279" y="94"/>
                        <a:pt x="292" y="91"/>
                        <a:pt x="303" y="95"/>
                      </a:cubicBezTo>
                      <a:cubicBezTo>
                        <a:pt x="306" y="96"/>
                        <a:pt x="301" y="101"/>
                        <a:pt x="300" y="104"/>
                      </a:cubicBezTo>
                      <a:cubicBezTo>
                        <a:pt x="293" y="133"/>
                        <a:pt x="301" y="107"/>
                        <a:pt x="294" y="128"/>
                      </a:cubicBezTo>
                      <a:cubicBezTo>
                        <a:pt x="293" y="135"/>
                        <a:pt x="284" y="147"/>
                        <a:pt x="291" y="149"/>
                      </a:cubicBezTo>
                      <a:cubicBezTo>
                        <a:pt x="298" y="151"/>
                        <a:pt x="303" y="131"/>
                        <a:pt x="303" y="131"/>
                      </a:cubicBezTo>
                      <a:cubicBezTo>
                        <a:pt x="307" y="103"/>
                        <a:pt x="317" y="81"/>
                        <a:pt x="282" y="74"/>
                      </a:cubicBezTo>
                      <a:cubicBezTo>
                        <a:pt x="274" y="49"/>
                        <a:pt x="292" y="18"/>
                        <a:pt x="255" y="11"/>
                      </a:cubicBezTo>
                      <a:cubicBezTo>
                        <a:pt x="243" y="9"/>
                        <a:pt x="231" y="9"/>
                        <a:pt x="219" y="8"/>
                      </a:cubicBezTo>
                      <a:cubicBezTo>
                        <a:pt x="191" y="10"/>
                        <a:pt x="165" y="0"/>
                        <a:pt x="150" y="23"/>
                      </a:cubicBezTo>
                      <a:cubicBezTo>
                        <a:pt x="145" y="47"/>
                        <a:pt x="137" y="39"/>
                        <a:pt x="120" y="50"/>
                      </a:cubicBezTo>
                      <a:cubicBezTo>
                        <a:pt x="116" y="56"/>
                        <a:pt x="112" y="62"/>
                        <a:pt x="108" y="68"/>
                      </a:cubicBezTo>
                      <a:cubicBezTo>
                        <a:pt x="106" y="71"/>
                        <a:pt x="108" y="77"/>
                        <a:pt x="105" y="80"/>
                      </a:cubicBezTo>
                      <a:cubicBezTo>
                        <a:pt x="100" y="84"/>
                        <a:pt x="87" y="86"/>
                        <a:pt x="87" y="86"/>
                      </a:cubicBezTo>
                      <a:cubicBezTo>
                        <a:pt x="90" y="95"/>
                        <a:pt x="97" y="111"/>
                        <a:pt x="87" y="119"/>
                      </a:cubicBezTo>
                      <a:cubicBezTo>
                        <a:pt x="82" y="123"/>
                        <a:pt x="69" y="113"/>
                        <a:pt x="69" y="113"/>
                      </a:cubicBezTo>
                      <a:cubicBezTo>
                        <a:pt x="51" y="117"/>
                        <a:pt x="52" y="122"/>
                        <a:pt x="48" y="140"/>
                      </a:cubicBezTo>
                      <a:cubicBezTo>
                        <a:pt x="52" y="152"/>
                        <a:pt x="52" y="148"/>
                        <a:pt x="48" y="164"/>
                      </a:cubicBezTo>
                      <a:cubicBezTo>
                        <a:pt x="46" y="170"/>
                        <a:pt x="42" y="182"/>
                        <a:pt x="42" y="182"/>
                      </a:cubicBezTo>
                      <a:cubicBezTo>
                        <a:pt x="38" y="222"/>
                        <a:pt x="41" y="208"/>
                        <a:pt x="21" y="194"/>
                      </a:cubicBezTo>
                      <a:cubicBezTo>
                        <a:pt x="10" y="201"/>
                        <a:pt x="12" y="208"/>
                        <a:pt x="0" y="212"/>
                      </a:cubicBezTo>
                      <a:cubicBezTo>
                        <a:pt x="3" y="214"/>
                        <a:pt x="5" y="218"/>
                        <a:pt x="9" y="218"/>
                      </a:cubicBezTo>
                      <a:cubicBezTo>
                        <a:pt x="15" y="218"/>
                        <a:pt x="27" y="212"/>
                        <a:pt x="27" y="212"/>
                      </a:cubicBezTo>
                      <a:cubicBezTo>
                        <a:pt x="29" y="206"/>
                        <a:pt x="35" y="201"/>
                        <a:pt x="36" y="194"/>
                      </a:cubicBezTo>
                      <a:cubicBezTo>
                        <a:pt x="45" y="139"/>
                        <a:pt x="27" y="161"/>
                        <a:pt x="48" y="140"/>
                      </a:cubicBezTo>
                      <a:cubicBezTo>
                        <a:pt x="57" y="112"/>
                        <a:pt x="59" y="113"/>
                        <a:pt x="93" y="110"/>
                      </a:cubicBezTo>
                      <a:cubicBezTo>
                        <a:pt x="99" y="108"/>
                        <a:pt x="104" y="101"/>
                        <a:pt x="111" y="101"/>
                      </a:cubicBezTo>
                      <a:cubicBezTo>
                        <a:pt x="118" y="101"/>
                        <a:pt x="123" y="108"/>
                        <a:pt x="129" y="110"/>
                      </a:cubicBezTo>
                      <a:cubicBezTo>
                        <a:pt x="139" y="120"/>
                        <a:pt x="146" y="130"/>
                        <a:pt x="156" y="140"/>
                      </a:cubicBezTo>
                      <a:cubicBezTo>
                        <a:pt x="163" y="169"/>
                        <a:pt x="147" y="200"/>
                        <a:pt x="171" y="224"/>
                      </a:cubicBezTo>
                      <a:cubicBezTo>
                        <a:pt x="174" y="234"/>
                        <a:pt x="177" y="244"/>
                        <a:pt x="180" y="254"/>
                      </a:cubicBezTo>
                      <a:cubicBezTo>
                        <a:pt x="180" y="262"/>
                        <a:pt x="170" y="395"/>
                        <a:pt x="198" y="404"/>
                      </a:cubicBezTo>
                      <a:cubicBezTo>
                        <a:pt x="202" y="422"/>
                        <a:pt x="205" y="427"/>
                        <a:pt x="219" y="413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10" name="Freeform 1114"/>
                <p:cNvSpPr>
                  <a:spLocks/>
                </p:cNvSpPr>
                <p:nvPr/>
              </p:nvSpPr>
              <p:spPr bwMode="auto">
                <a:xfrm>
                  <a:off x="849" y="3613"/>
                  <a:ext cx="58" cy="322"/>
                </a:xfrm>
                <a:custGeom>
                  <a:avLst/>
                  <a:gdLst>
                    <a:gd name="T0" fmla="*/ 95 w 99"/>
                    <a:gd name="T1" fmla="*/ 564 h 580"/>
                    <a:gd name="T2" fmla="*/ 68 w 99"/>
                    <a:gd name="T3" fmla="*/ 576 h 580"/>
                    <a:gd name="T4" fmla="*/ 59 w 99"/>
                    <a:gd name="T5" fmla="*/ 579 h 580"/>
                    <a:gd name="T6" fmla="*/ 53 w 99"/>
                    <a:gd name="T7" fmla="*/ 564 h 580"/>
                    <a:gd name="T8" fmla="*/ 47 w 99"/>
                    <a:gd name="T9" fmla="*/ 549 h 580"/>
                    <a:gd name="T10" fmla="*/ 50 w 99"/>
                    <a:gd name="T11" fmla="*/ 534 h 580"/>
                    <a:gd name="T12" fmla="*/ 53 w 99"/>
                    <a:gd name="T13" fmla="*/ 543 h 580"/>
                    <a:gd name="T14" fmla="*/ 56 w 99"/>
                    <a:gd name="T15" fmla="*/ 534 h 580"/>
                    <a:gd name="T16" fmla="*/ 74 w 99"/>
                    <a:gd name="T17" fmla="*/ 492 h 580"/>
                    <a:gd name="T18" fmla="*/ 83 w 99"/>
                    <a:gd name="T19" fmla="*/ 450 h 580"/>
                    <a:gd name="T20" fmla="*/ 71 w 99"/>
                    <a:gd name="T21" fmla="*/ 420 h 580"/>
                    <a:gd name="T22" fmla="*/ 59 w 99"/>
                    <a:gd name="T23" fmla="*/ 219 h 580"/>
                    <a:gd name="T24" fmla="*/ 56 w 99"/>
                    <a:gd name="T25" fmla="*/ 177 h 580"/>
                    <a:gd name="T26" fmla="*/ 50 w 99"/>
                    <a:gd name="T27" fmla="*/ 195 h 580"/>
                    <a:gd name="T28" fmla="*/ 38 w 99"/>
                    <a:gd name="T29" fmla="*/ 84 h 580"/>
                    <a:gd name="T30" fmla="*/ 14 w 99"/>
                    <a:gd name="T31" fmla="*/ 60 h 580"/>
                    <a:gd name="T32" fmla="*/ 11 w 99"/>
                    <a:gd name="T33" fmla="*/ 0 h 580"/>
                    <a:gd name="T34" fmla="*/ 20 w 99"/>
                    <a:gd name="T35" fmla="*/ 21 h 580"/>
                    <a:gd name="T36" fmla="*/ 32 w 99"/>
                    <a:gd name="T37" fmla="*/ 57 h 580"/>
                    <a:gd name="T38" fmla="*/ 35 w 99"/>
                    <a:gd name="T39" fmla="*/ 102 h 580"/>
                    <a:gd name="T40" fmla="*/ 53 w 99"/>
                    <a:gd name="T41" fmla="*/ 108 h 580"/>
                    <a:gd name="T42" fmla="*/ 71 w 99"/>
                    <a:gd name="T43" fmla="*/ 210 h 580"/>
                    <a:gd name="T44" fmla="*/ 68 w 99"/>
                    <a:gd name="T45" fmla="*/ 366 h 580"/>
                    <a:gd name="T46" fmla="*/ 65 w 99"/>
                    <a:gd name="T47" fmla="*/ 504 h 580"/>
                    <a:gd name="T48" fmla="*/ 68 w 99"/>
                    <a:gd name="T49" fmla="*/ 495 h 580"/>
                    <a:gd name="T50" fmla="*/ 65 w 99"/>
                    <a:gd name="T51" fmla="*/ 516 h 580"/>
                    <a:gd name="T52" fmla="*/ 68 w 99"/>
                    <a:gd name="T53" fmla="*/ 528 h 580"/>
                    <a:gd name="T54" fmla="*/ 92 w 99"/>
                    <a:gd name="T55" fmla="*/ 531 h 580"/>
                    <a:gd name="T56" fmla="*/ 95 w 99"/>
                    <a:gd name="T57" fmla="*/ 564 h 5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99" h="580">
                      <a:moveTo>
                        <a:pt x="95" y="564"/>
                      </a:moveTo>
                      <a:cubicBezTo>
                        <a:pt x="81" y="574"/>
                        <a:pt x="89" y="569"/>
                        <a:pt x="68" y="576"/>
                      </a:cubicBezTo>
                      <a:cubicBezTo>
                        <a:pt x="65" y="577"/>
                        <a:pt x="59" y="579"/>
                        <a:pt x="59" y="579"/>
                      </a:cubicBezTo>
                      <a:cubicBezTo>
                        <a:pt x="28" y="574"/>
                        <a:pt x="48" y="580"/>
                        <a:pt x="53" y="564"/>
                      </a:cubicBezTo>
                      <a:cubicBezTo>
                        <a:pt x="43" y="561"/>
                        <a:pt x="30" y="555"/>
                        <a:pt x="47" y="549"/>
                      </a:cubicBezTo>
                      <a:cubicBezTo>
                        <a:pt x="48" y="544"/>
                        <a:pt x="46" y="538"/>
                        <a:pt x="50" y="534"/>
                      </a:cubicBezTo>
                      <a:cubicBezTo>
                        <a:pt x="52" y="532"/>
                        <a:pt x="50" y="543"/>
                        <a:pt x="53" y="543"/>
                      </a:cubicBezTo>
                      <a:cubicBezTo>
                        <a:pt x="56" y="543"/>
                        <a:pt x="55" y="537"/>
                        <a:pt x="56" y="534"/>
                      </a:cubicBezTo>
                      <a:cubicBezTo>
                        <a:pt x="59" y="510"/>
                        <a:pt x="56" y="504"/>
                        <a:pt x="74" y="492"/>
                      </a:cubicBezTo>
                      <a:cubicBezTo>
                        <a:pt x="77" y="478"/>
                        <a:pt x="78" y="464"/>
                        <a:pt x="83" y="450"/>
                      </a:cubicBezTo>
                      <a:cubicBezTo>
                        <a:pt x="79" y="439"/>
                        <a:pt x="74" y="431"/>
                        <a:pt x="71" y="420"/>
                      </a:cubicBezTo>
                      <a:cubicBezTo>
                        <a:pt x="73" y="374"/>
                        <a:pt x="96" y="231"/>
                        <a:pt x="59" y="219"/>
                      </a:cubicBezTo>
                      <a:cubicBezTo>
                        <a:pt x="58" y="205"/>
                        <a:pt x="61" y="190"/>
                        <a:pt x="56" y="177"/>
                      </a:cubicBezTo>
                      <a:cubicBezTo>
                        <a:pt x="54" y="171"/>
                        <a:pt x="50" y="195"/>
                        <a:pt x="50" y="195"/>
                      </a:cubicBezTo>
                      <a:cubicBezTo>
                        <a:pt x="34" y="162"/>
                        <a:pt x="42" y="121"/>
                        <a:pt x="38" y="84"/>
                      </a:cubicBezTo>
                      <a:cubicBezTo>
                        <a:pt x="18" y="104"/>
                        <a:pt x="33" y="73"/>
                        <a:pt x="14" y="60"/>
                      </a:cubicBezTo>
                      <a:cubicBezTo>
                        <a:pt x="0" y="103"/>
                        <a:pt x="8" y="84"/>
                        <a:pt x="11" y="0"/>
                      </a:cubicBezTo>
                      <a:cubicBezTo>
                        <a:pt x="13" y="7"/>
                        <a:pt x="19" y="14"/>
                        <a:pt x="20" y="21"/>
                      </a:cubicBezTo>
                      <a:cubicBezTo>
                        <a:pt x="28" y="59"/>
                        <a:pt x="11" y="50"/>
                        <a:pt x="32" y="57"/>
                      </a:cubicBezTo>
                      <a:cubicBezTo>
                        <a:pt x="33" y="72"/>
                        <a:pt x="29" y="88"/>
                        <a:pt x="35" y="102"/>
                      </a:cubicBezTo>
                      <a:cubicBezTo>
                        <a:pt x="37" y="108"/>
                        <a:pt x="53" y="108"/>
                        <a:pt x="53" y="108"/>
                      </a:cubicBezTo>
                      <a:cubicBezTo>
                        <a:pt x="58" y="249"/>
                        <a:pt x="40" y="164"/>
                        <a:pt x="71" y="210"/>
                      </a:cubicBezTo>
                      <a:cubicBezTo>
                        <a:pt x="80" y="261"/>
                        <a:pt x="85" y="316"/>
                        <a:pt x="68" y="366"/>
                      </a:cubicBezTo>
                      <a:cubicBezTo>
                        <a:pt x="67" y="412"/>
                        <a:pt x="65" y="458"/>
                        <a:pt x="65" y="504"/>
                      </a:cubicBezTo>
                      <a:cubicBezTo>
                        <a:pt x="65" y="507"/>
                        <a:pt x="68" y="492"/>
                        <a:pt x="68" y="495"/>
                      </a:cubicBezTo>
                      <a:cubicBezTo>
                        <a:pt x="68" y="502"/>
                        <a:pt x="66" y="509"/>
                        <a:pt x="65" y="516"/>
                      </a:cubicBezTo>
                      <a:cubicBezTo>
                        <a:pt x="66" y="520"/>
                        <a:pt x="64" y="526"/>
                        <a:pt x="68" y="528"/>
                      </a:cubicBezTo>
                      <a:cubicBezTo>
                        <a:pt x="75" y="532"/>
                        <a:pt x="87" y="525"/>
                        <a:pt x="92" y="531"/>
                      </a:cubicBezTo>
                      <a:cubicBezTo>
                        <a:pt x="99" y="540"/>
                        <a:pt x="94" y="553"/>
                        <a:pt x="95" y="564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11" name="Freeform 1115"/>
                <p:cNvSpPr>
                  <a:spLocks/>
                </p:cNvSpPr>
                <p:nvPr/>
              </p:nvSpPr>
              <p:spPr bwMode="auto">
                <a:xfrm>
                  <a:off x="860" y="4045"/>
                  <a:ext cx="189" cy="130"/>
                </a:xfrm>
                <a:custGeom>
                  <a:avLst/>
                  <a:gdLst>
                    <a:gd name="T0" fmla="*/ 319 w 319"/>
                    <a:gd name="T1" fmla="*/ 111 h 232"/>
                    <a:gd name="T2" fmla="*/ 298 w 319"/>
                    <a:gd name="T3" fmla="*/ 129 h 232"/>
                    <a:gd name="T4" fmla="*/ 286 w 319"/>
                    <a:gd name="T5" fmla="*/ 147 h 232"/>
                    <a:gd name="T6" fmla="*/ 223 w 319"/>
                    <a:gd name="T7" fmla="*/ 183 h 232"/>
                    <a:gd name="T8" fmla="*/ 205 w 319"/>
                    <a:gd name="T9" fmla="*/ 204 h 232"/>
                    <a:gd name="T10" fmla="*/ 187 w 319"/>
                    <a:gd name="T11" fmla="*/ 216 h 232"/>
                    <a:gd name="T12" fmla="*/ 178 w 319"/>
                    <a:gd name="T13" fmla="*/ 222 h 232"/>
                    <a:gd name="T14" fmla="*/ 82 w 319"/>
                    <a:gd name="T15" fmla="*/ 216 h 232"/>
                    <a:gd name="T16" fmla="*/ 79 w 319"/>
                    <a:gd name="T17" fmla="*/ 204 h 232"/>
                    <a:gd name="T18" fmla="*/ 58 w 319"/>
                    <a:gd name="T19" fmla="*/ 198 h 232"/>
                    <a:gd name="T20" fmla="*/ 13 w 319"/>
                    <a:gd name="T21" fmla="*/ 180 h 232"/>
                    <a:gd name="T22" fmla="*/ 19 w 319"/>
                    <a:gd name="T23" fmla="*/ 114 h 232"/>
                    <a:gd name="T24" fmla="*/ 1 w 319"/>
                    <a:gd name="T25" fmla="*/ 126 h 232"/>
                    <a:gd name="T26" fmla="*/ 4 w 319"/>
                    <a:gd name="T27" fmla="*/ 117 h 232"/>
                    <a:gd name="T28" fmla="*/ 22 w 319"/>
                    <a:gd name="T29" fmla="*/ 99 h 232"/>
                    <a:gd name="T30" fmla="*/ 49 w 319"/>
                    <a:gd name="T31" fmla="*/ 93 h 232"/>
                    <a:gd name="T32" fmla="*/ 85 w 319"/>
                    <a:gd name="T33" fmla="*/ 84 h 232"/>
                    <a:gd name="T34" fmla="*/ 88 w 319"/>
                    <a:gd name="T35" fmla="*/ 60 h 232"/>
                    <a:gd name="T36" fmla="*/ 160 w 319"/>
                    <a:gd name="T37" fmla="*/ 63 h 232"/>
                    <a:gd name="T38" fmla="*/ 151 w 319"/>
                    <a:gd name="T39" fmla="*/ 69 h 232"/>
                    <a:gd name="T40" fmla="*/ 124 w 319"/>
                    <a:gd name="T41" fmla="*/ 105 h 232"/>
                    <a:gd name="T42" fmla="*/ 61 w 319"/>
                    <a:gd name="T43" fmla="*/ 117 h 232"/>
                    <a:gd name="T44" fmla="*/ 43 w 319"/>
                    <a:gd name="T45" fmla="*/ 147 h 232"/>
                    <a:gd name="T46" fmla="*/ 70 w 319"/>
                    <a:gd name="T47" fmla="*/ 177 h 232"/>
                    <a:gd name="T48" fmla="*/ 106 w 319"/>
                    <a:gd name="T49" fmla="*/ 216 h 232"/>
                    <a:gd name="T50" fmla="*/ 166 w 319"/>
                    <a:gd name="T51" fmla="*/ 195 h 232"/>
                    <a:gd name="T52" fmla="*/ 211 w 319"/>
                    <a:gd name="T53" fmla="*/ 174 h 232"/>
                    <a:gd name="T54" fmla="*/ 250 w 319"/>
                    <a:gd name="T55" fmla="*/ 150 h 232"/>
                    <a:gd name="T56" fmla="*/ 277 w 319"/>
                    <a:gd name="T57" fmla="*/ 129 h 232"/>
                    <a:gd name="T58" fmla="*/ 274 w 319"/>
                    <a:gd name="T59" fmla="*/ 120 h 232"/>
                    <a:gd name="T60" fmla="*/ 280 w 319"/>
                    <a:gd name="T61" fmla="*/ 111 h 232"/>
                    <a:gd name="T62" fmla="*/ 274 w 319"/>
                    <a:gd name="T63" fmla="*/ 93 h 232"/>
                    <a:gd name="T64" fmla="*/ 259 w 319"/>
                    <a:gd name="T65" fmla="*/ 69 h 232"/>
                    <a:gd name="T66" fmla="*/ 256 w 319"/>
                    <a:gd name="T67" fmla="*/ 57 h 232"/>
                    <a:gd name="T68" fmla="*/ 223 w 319"/>
                    <a:gd name="T69" fmla="*/ 54 h 232"/>
                    <a:gd name="T70" fmla="*/ 205 w 319"/>
                    <a:gd name="T71" fmla="*/ 69 h 232"/>
                    <a:gd name="T72" fmla="*/ 163 w 319"/>
                    <a:gd name="T73" fmla="*/ 63 h 232"/>
                    <a:gd name="T74" fmla="*/ 181 w 319"/>
                    <a:gd name="T75" fmla="*/ 45 h 232"/>
                    <a:gd name="T76" fmla="*/ 202 w 319"/>
                    <a:gd name="T77" fmla="*/ 15 h 232"/>
                    <a:gd name="T78" fmla="*/ 298 w 319"/>
                    <a:gd name="T79" fmla="*/ 18 h 232"/>
                    <a:gd name="T80" fmla="*/ 301 w 319"/>
                    <a:gd name="T81" fmla="*/ 81 h 232"/>
                    <a:gd name="T82" fmla="*/ 310 w 319"/>
                    <a:gd name="T83" fmla="*/ 84 h 232"/>
                    <a:gd name="T84" fmla="*/ 319 w 319"/>
                    <a:gd name="T85" fmla="*/ 111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19" h="232">
                      <a:moveTo>
                        <a:pt x="319" y="111"/>
                      </a:moveTo>
                      <a:cubicBezTo>
                        <a:pt x="307" y="115"/>
                        <a:pt x="302" y="117"/>
                        <a:pt x="298" y="129"/>
                      </a:cubicBezTo>
                      <a:cubicBezTo>
                        <a:pt x="307" y="143"/>
                        <a:pt x="299" y="143"/>
                        <a:pt x="286" y="147"/>
                      </a:cubicBezTo>
                      <a:cubicBezTo>
                        <a:pt x="280" y="178"/>
                        <a:pt x="253" y="179"/>
                        <a:pt x="223" y="183"/>
                      </a:cubicBezTo>
                      <a:cubicBezTo>
                        <a:pt x="208" y="188"/>
                        <a:pt x="214" y="195"/>
                        <a:pt x="205" y="204"/>
                      </a:cubicBezTo>
                      <a:cubicBezTo>
                        <a:pt x="200" y="209"/>
                        <a:pt x="193" y="212"/>
                        <a:pt x="187" y="216"/>
                      </a:cubicBezTo>
                      <a:cubicBezTo>
                        <a:pt x="184" y="218"/>
                        <a:pt x="178" y="222"/>
                        <a:pt x="178" y="222"/>
                      </a:cubicBezTo>
                      <a:cubicBezTo>
                        <a:pt x="146" y="221"/>
                        <a:pt x="110" y="232"/>
                        <a:pt x="82" y="216"/>
                      </a:cubicBezTo>
                      <a:cubicBezTo>
                        <a:pt x="78" y="214"/>
                        <a:pt x="82" y="207"/>
                        <a:pt x="79" y="204"/>
                      </a:cubicBezTo>
                      <a:cubicBezTo>
                        <a:pt x="74" y="198"/>
                        <a:pt x="65" y="200"/>
                        <a:pt x="58" y="198"/>
                      </a:cubicBezTo>
                      <a:cubicBezTo>
                        <a:pt x="45" y="190"/>
                        <a:pt x="28" y="185"/>
                        <a:pt x="13" y="180"/>
                      </a:cubicBezTo>
                      <a:cubicBezTo>
                        <a:pt x="24" y="164"/>
                        <a:pt x="17" y="134"/>
                        <a:pt x="19" y="114"/>
                      </a:cubicBezTo>
                      <a:cubicBezTo>
                        <a:pt x="12" y="92"/>
                        <a:pt x="4" y="116"/>
                        <a:pt x="1" y="126"/>
                      </a:cubicBezTo>
                      <a:cubicBezTo>
                        <a:pt x="0" y="129"/>
                        <a:pt x="2" y="119"/>
                        <a:pt x="4" y="117"/>
                      </a:cubicBezTo>
                      <a:cubicBezTo>
                        <a:pt x="10" y="111"/>
                        <a:pt x="22" y="99"/>
                        <a:pt x="22" y="99"/>
                      </a:cubicBezTo>
                      <a:cubicBezTo>
                        <a:pt x="27" y="80"/>
                        <a:pt x="34" y="88"/>
                        <a:pt x="49" y="93"/>
                      </a:cubicBezTo>
                      <a:cubicBezTo>
                        <a:pt x="61" y="90"/>
                        <a:pt x="73" y="86"/>
                        <a:pt x="85" y="84"/>
                      </a:cubicBezTo>
                      <a:cubicBezTo>
                        <a:pt x="74" y="73"/>
                        <a:pt x="72" y="65"/>
                        <a:pt x="88" y="60"/>
                      </a:cubicBezTo>
                      <a:cubicBezTo>
                        <a:pt x="112" y="61"/>
                        <a:pt x="136" y="60"/>
                        <a:pt x="160" y="63"/>
                      </a:cubicBezTo>
                      <a:cubicBezTo>
                        <a:pt x="164" y="64"/>
                        <a:pt x="153" y="66"/>
                        <a:pt x="151" y="69"/>
                      </a:cubicBezTo>
                      <a:cubicBezTo>
                        <a:pt x="143" y="79"/>
                        <a:pt x="131" y="94"/>
                        <a:pt x="124" y="105"/>
                      </a:cubicBezTo>
                      <a:cubicBezTo>
                        <a:pt x="98" y="96"/>
                        <a:pt x="84" y="112"/>
                        <a:pt x="61" y="117"/>
                      </a:cubicBezTo>
                      <a:cubicBezTo>
                        <a:pt x="58" y="133"/>
                        <a:pt x="56" y="138"/>
                        <a:pt x="43" y="147"/>
                      </a:cubicBezTo>
                      <a:cubicBezTo>
                        <a:pt x="36" y="169"/>
                        <a:pt x="55" y="167"/>
                        <a:pt x="70" y="177"/>
                      </a:cubicBezTo>
                      <a:cubicBezTo>
                        <a:pt x="76" y="200"/>
                        <a:pt x="84" y="211"/>
                        <a:pt x="106" y="216"/>
                      </a:cubicBezTo>
                      <a:cubicBezTo>
                        <a:pt x="129" y="212"/>
                        <a:pt x="147" y="208"/>
                        <a:pt x="166" y="195"/>
                      </a:cubicBezTo>
                      <a:cubicBezTo>
                        <a:pt x="174" y="170"/>
                        <a:pt x="178" y="177"/>
                        <a:pt x="211" y="174"/>
                      </a:cubicBezTo>
                      <a:cubicBezTo>
                        <a:pt x="218" y="152"/>
                        <a:pt x="227" y="153"/>
                        <a:pt x="250" y="150"/>
                      </a:cubicBezTo>
                      <a:cubicBezTo>
                        <a:pt x="243" y="129"/>
                        <a:pt x="259" y="131"/>
                        <a:pt x="277" y="129"/>
                      </a:cubicBezTo>
                      <a:cubicBezTo>
                        <a:pt x="276" y="126"/>
                        <a:pt x="273" y="123"/>
                        <a:pt x="274" y="120"/>
                      </a:cubicBezTo>
                      <a:cubicBezTo>
                        <a:pt x="275" y="116"/>
                        <a:pt x="280" y="115"/>
                        <a:pt x="280" y="111"/>
                      </a:cubicBezTo>
                      <a:cubicBezTo>
                        <a:pt x="280" y="105"/>
                        <a:pt x="274" y="93"/>
                        <a:pt x="274" y="93"/>
                      </a:cubicBezTo>
                      <a:cubicBezTo>
                        <a:pt x="266" y="40"/>
                        <a:pt x="280" y="90"/>
                        <a:pt x="259" y="69"/>
                      </a:cubicBezTo>
                      <a:cubicBezTo>
                        <a:pt x="256" y="66"/>
                        <a:pt x="260" y="59"/>
                        <a:pt x="256" y="57"/>
                      </a:cubicBezTo>
                      <a:cubicBezTo>
                        <a:pt x="246" y="53"/>
                        <a:pt x="234" y="55"/>
                        <a:pt x="223" y="54"/>
                      </a:cubicBezTo>
                      <a:cubicBezTo>
                        <a:pt x="209" y="49"/>
                        <a:pt x="212" y="58"/>
                        <a:pt x="205" y="69"/>
                      </a:cubicBezTo>
                      <a:cubicBezTo>
                        <a:pt x="199" y="41"/>
                        <a:pt x="184" y="58"/>
                        <a:pt x="163" y="63"/>
                      </a:cubicBezTo>
                      <a:cubicBezTo>
                        <a:pt x="174" y="55"/>
                        <a:pt x="186" y="60"/>
                        <a:pt x="181" y="45"/>
                      </a:cubicBezTo>
                      <a:cubicBezTo>
                        <a:pt x="196" y="35"/>
                        <a:pt x="185" y="21"/>
                        <a:pt x="202" y="15"/>
                      </a:cubicBezTo>
                      <a:cubicBezTo>
                        <a:pt x="234" y="16"/>
                        <a:pt x="271" y="0"/>
                        <a:pt x="298" y="18"/>
                      </a:cubicBezTo>
                      <a:cubicBezTo>
                        <a:pt x="315" y="30"/>
                        <a:pt x="297" y="60"/>
                        <a:pt x="301" y="81"/>
                      </a:cubicBezTo>
                      <a:cubicBezTo>
                        <a:pt x="302" y="84"/>
                        <a:pt x="307" y="83"/>
                        <a:pt x="310" y="84"/>
                      </a:cubicBezTo>
                      <a:cubicBezTo>
                        <a:pt x="312" y="93"/>
                        <a:pt x="312" y="104"/>
                        <a:pt x="319" y="111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12" name="Freeform 1116"/>
                <p:cNvSpPr>
                  <a:spLocks/>
                </p:cNvSpPr>
                <p:nvPr/>
              </p:nvSpPr>
              <p:spPr bwMode="auto">
                <a:xfrm>
                  <a:off x="898" y="3663"/>
                  <a:ext cx="93" cy="250"/>
                </a:xfrm>
                <a:custGeom>
                  <a:avLst/>
                  <a:gdLst>
                    <a:gd name="T0" fmla="*/ 154 w 159"/>
                    <a:gd name="T1" fmla="*/ 451 h 451"/>
                    <a:gd name="T2" fmla="*/ 109 w 159"/>
                    <a:gd name="T3" fmla="*/ 436 h 451"/>
                    <a:gd name="T4" fmla="*/ 79 w 159"/>
                    <a:gd name="T5" fmla="*/ 358 h 451"/>
                    <a:gd name="T6" fmla="*/ 67 w 159"/>
                    <a:gd name="T7" fmla="*/ 241 h 451"/>
                    <a:gd name="T8" fmla="*/ 40 w 159"/>
                    <a:gd name="T9" fmla="*/ 226 h 451"/>
                    <a:gd name="T10" fmla="*/ 34 w 159"/>
                    <a:gd name="T11" fmla="*/ 40 h 451"/>
                    <a:gd name="T12" fmla="*/ 19 w 159"/>
                    <a:gd name="T13" fmla="*/ 37 h 451"/>
                    <a:gd name="T14" fmla="*/ 10 w 159"/>
                    <a:gd name="T15" fmla="*/ 31 h 451"/>
                    <a:gd name="T16" fmla="*/ 1 w 159"/>
                    <a:gd name="T17" fmla="*/ 13 h 451"/>
                    <a:gd name="T18" fmla="*/ 4 w 159"/>
                    <a:gd name="T19" fmla="*/ 1 h 451"/>
                    <a:gd name="T20" fmla="*/ 10 w 159"/>
                    <a:gd name="T21" fmla="*/ 10 h 451"/>
                    <a:gd name="T22" fmla="*/ 13 w 159"/>
                    <a:gd name="T23" fmla="*/ 37 h 451"/>
                    <a:gd name="T24" fmla="*/ 40 w 159"/>
                    <a:gd name="T25" fmla="*/ 55 h 451"/>
                    <a:gd name="T26" fmla="*/ 49 w 159"/>
                    <a:gd name="T27" fmla="*/ 256 h 451"/>
                    <a:gd name="T28" fmla="*/ 88 w 159"/>
                    <a:gd name="T29" fmla="*/ 268 h 451"/>
                    <a:gd name="T30" fmla="*/ 97 w 159"/>
                    <a:gd name="T31" fmla="*/ 352 h 451"/>
                    <a:gd name="T32" fmla="*/ 112 w 159"/>
                    <a:gd name="T33" fmla="*/ 367 h 451"/>
                    <a:gd name="T34" fmla="*/ 115 w 159"/>
                    <a:gd name="T35" fmla="*/ 406 h 451"/>
                    <a:gd name="T36" fmla="*/ 151 w 159"/>
                    <a:gd name="T37" fmla="*/ 424 h 451"/>
                    <a:gd name="T38" fmla="*/ 154 w 159"/>
                    <a:gd name="T39" fmla="*/ 451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59" h="451">
                      <a:moveTo>
                        <a:pt x="154" y="451"/>
                      </a:moveTo>
                      <a:cubicBezTo>
                        <a:pt x="139" y="446"/>
                        <a:pt x="124" y="441"/>
                        <a:pt x="109" y="436"/>
                      </a:cubicBezTo>
                      <a:cubicBezTo>
                        <a:pt x="131" y="370"/>
                        <a:pt x="130" y="363"/>
                        <a:pt x="79" y="358"/>
                      </a:cubicBezTo>
                      <a:cubicBezTo>
                        <a:pt x="73" y="306"/>
                        <a:pt x="70" y="316"/>
                        <a:pt x="67" y="241"/>
                      </a:cubicBezTo>
                      <a:cubicBezTo>
                        <a:pt x="47" y="254"/>
                        <a:pt x="59" y="232"/>
                        <a:pt x="40" y="226"/>
                      </a:cubicBezTo>
                      <a:cubicBezTo>
                        <a:pt x="38" y="164"/>
                        <a:pt x="41" y="102"/>
                        <a:pt x="34" y="40"/>
                      </a:cubicBezTo>
                      <a:cubicBezTo>
                        <a:pt x="33" y="35"/>
                        <a:pt x="24" y="39"/>
                        <a:pt x="19" y="37"/>
                      </a:cubicBezTo>
                      <a:cubicBezTo>
                        <a:pt x="16" y="36"/>
                        <a:pt x="13" y="33"/>
                        <a:pt x="10" y="31"/>
                      </a:cubicBezTo>
                      <a:cubicBezTo>
                        <a:pt x="34" y="23"/>
                        <a:pt x="14" y="16"/>
                        <a:pt x="1" y="13"/>
                      </a:cubicBezTo>
                      <a:cubicBezTo>
                        <a:pt x="2" y="9"/>
                        <a:pt x="0" y="2"/>
                        <a:pt x="4" y="1"/>
                      </a:cubicBezTo>
                      <a:cubicBezTo>
                        <a:pt x="7" y="0"/>
                        <a:pt x="9" y="7"/>
                        <a:pt x="10" y="10"/>
                      </a:cubicBezTo>
                      <a:cubicBezTo>
                        <a:pt x="12" y="19"/>
                        <a:pt x="11" y="28"/>
                        <a:pt x="13" y="37"/>
                      </a:cubicBezTo>
                      <a:cubicBezTo>
                        <a:pt x="16" y="49"/>
                        <a:pt x="30" y="52"/>
                        <a:pt x="40" y="55"/>
                      </a:cubicBezTo>
                      <a:cubicBezTo>
                        <a:pt x="44" y="122"/>
                        <a:pt x="47" y="188"/>
                        <a:pt x="49" y="256"/>
                      </a:cubicBezTo>
                      <a:cubicBezTo>
                        <a:pt x="69" y="243"/>
                        <a:pt x="73" y="258"/>
                        <a:pt x="88" y="268"/>
                      </a:cubicBezTo>
                      <a:cubicBezTo>
                        <a:pt x="83" y="294"/>
                        <a:pt x="60" y="377"/>
                        <a:pt x="97" y="352"/>
                      </a:cubicBezTo>
                      <a:cubicBezTo>
                        <a:pt x="101" y="358"/>
                        <a:pt x="110" y="360"/>
                        <a:pt x="112" y="367"/>
                      </a:cubicBezTo>
                      <a:cubicBezTo>
                        <a:pt x="115" y="380"/>
                        <a:pt x="112" y="393"/>
                        <a:pt x="115" y="406"/>
                      </a:cubicBezTo>
                      <a:cubicBezTo>
                        <a:pt x="117" y="412"/>
                        <a:pt x="145" y="422"/>
                        <a:pt x="151" y="424"/>
                      </a:cubicBezTo>
                      <a:cubicBezTo>
                        <a:pt x="154" y="434"/>
                        <a:pt x="159" y="441"/>
                        <a:pt x="154" y="451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13" name="Freeform 1117"/>
                <p:cNvSpPr>
                  <a:spLocks/>
                </p:cNvSpPr>
                <p:nvPr/>
              </p:nvSpPr>
              <p:spPr bwMode="auto">
                <a:xfrm>
                  <a:off x="798" y="3823"/>
                  <a:ext cx="294" cy="401"/>
                </a:xfrm>
                <a:custGeom>
                  <a:avLst/>
                  <a:gdLst>
                    <a:gd name="T0" fmla="*/ 414 w 495"/>
                    <a:gd name="T1" fmla="*/ 308 h 722"/>
                    <a:gd name="T2" fmla="*/ 452 w 495"/>
                    <a:gd name="T3" fmla="*/ 404 h 722"/>
                    <a:gd name="T4" fmla="*/ 486 w 495"/>
                    <a:gd name="T5" fmla="*/ 466 h 722"/>
                    <a:gd name="T6" fmla="*/ 479 w 495"/>
                    <a:gd name="T7" fmla="*/ 595 h 722"/>
                    <a:gd name="T8" fmla="*/ 425 w 495"/>
                    <a:gd name="T9" fmla="*/ 631 h 722"/>
                    <a:gd name="T10" fmla="*/ 296 w 495"/>
                    <a:gd name="T11" fmla="*/ 722 h 722"/>
                    <a:gd name="T12" fmla="*/ 116 w 495"/>
                    <a:gd name="T13" fmla="*/ 713 h 722"/>
                    <a:gd name="T14" fmla="*/ 16 w 495"/>
                    <a:gd name="T15" fmla="*/ 577 h 722"/>
                    <a:gd name="T16" fmla="*/ 4 w 495"/>
                    <a:gd name="T17" fmla="*/ 280 h 722"/>
                    <a:gd name="T18" fmla="*/ 43 w 495"/>
                    <a:gd name="T19" fmla="*/ 240 h 722"/>
                    <a:gd name="T20" fmla="*/ 46 w 495"/>
                    <a:gd name="T21" fmla="*/ 98 h 722"/>
                    <a:gd name="T22" fmla="*/ 118 w 495"/>
                    <a:gd name="T23" fmla="*/ 6 h 722"/>
                    <a:gd name="T24" fmla="*/ 116 w 495"/>
                    <a:gd name="T25" fmla="*/ 31 h 722"/>
                    <a:gd name="T26" fmla="*/ 110 w 495"/>
                    <a:gd name="T27" fmla="*/ 242 h 722"/>
                    <a:gd name="T28" fmla="*/ 136 w 495"/>
                    <a:gd name="T29" fmla="*/ 230 h 722"/>
                    <a:gd name="T30" fmla="*/ 246 w 495"/>
                    <a:gd name="T31" fmla="*/ 186 h 722"/>
                    <a:gd name="T32" fmla="*/ 372 w 495"/>
                    <a:gd name="T33" fmla="*/ 188 h 722"/>
                    <a:gd name="T34" fmla="*/ 379 w 495"/>
                    <a:gd name="T35" fmla="*/ 222 h 722"/>
                    <a:gd name="T36" fmla="*/ 394 w 495"/>
                    <a:gd name="T37" fmla="*/ 208 h 722"/>
                    <a:gd name="T38" fmla="*/ 416 w 495"/>
                    <a:gd name="T39" fmla="*/ 313 h 722"/>
                    <a:gd name="T40" fmla="*/ 410 w 495"/>
                    <a:gd name="T41" fmla="*/ 362 h 722"/>
                    <a:gd name="T42" fmla="*/ 402 w 495"/>
                    <a:gd name="T43" fmla="*/ 390 h 722"/>
                    <a:gd name="T44" fmla="*/ 264 w 495"/>
                    <a:gd name="T45" fmla="*/ 398 h 722"/>
                    <a:gd name="T46" fmla="*/ 240 w 495"/>
                    <a:gd name="T47" fmla="*/ 422 h 722"/>
                    <a:gd name="T48" fmla="*/ 172 w 495"/>
                    <a:gd name="T49" fmla="*/ 432 h 722"/>
                    <a:gd name="T50" fmla="*/ 114 w 495"/>
                    <a:gd name="T51" fmla="*/ 464 h 722"/>
                    <a:gd name="T52" fmla="*/ 98 w 495"/>
                    <a:gd name="T53" fmla="*/ 495 h 722"/>
                    <a:gd name="T54" fmla="*/ 161 w 495"/>
                    <a:gd name="T55" fmla="*/ 649 h 722"/>
                    <a:gd name="T56" fmla="*/ 352 w 495"/>
                    <a:gd name="T57" fmla="*/ 613 h 722"/>
                    <a:gd name="T58" fmla="*/ 362 w 495"/>
                    <a:gd name="T59" fmla="*/ 596 h 722"/>
                    <a:gd name="T60" fmla="*/ 398 w 495"/>
                    <a:gd name="T61" fmla="*/ 578 h 722"/>
                    <a:gd name="T62" fmla="*/ 407 w 495"/>
                    <a:gd name="T63" fmla="*/ 558 h 722"/>
                    <a:gd name="T64" fmla="*/ 452 w 495"/>
                    <a:gd name="T65" fmla="*/ 522 h 722"/>
                    <a:gd name="T66" fmla="*/ 425 w 495"/>
                    <a:gd name="T67" fmla="*/ 449 h 722"/>
                    <a:gd name="T68" fmla="*/ 408 w 495"/>
                    <a:gd name="T69" fmla="*/ 396 h 722"/>
                    <a:gd name="T70" fmla="*/ 414 w 495"/>
                    <a:gd name="T71" fmla="*/ 308 h 7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95" h="722">
                      <a:moveTo>
                        <a:pt x="414" y="308"/>
                      </a:moveTo>
                      <a:cubicBezTo>
                        <a:pt x="417" y="326"/>
                        <a:pt x="445" y="387"/>
                        <a:pt x="452" y="404"/>
                      </a:cubicBezTo>
                      <a:cubicBezTo>
                        <a:pt x="460" y="424"/>
                        <a:pt x="486" y="466"/>
                        <a:pt x="486" y="466"/>
                      </a:cubicBezTo>
                      <a:cubicBezTo>
                        <a:pt x="483" y="512"/>
                        <a:pt x="495" y="552"/>
                        <a:pt x="479" y="595"/>
                      </a:cubicBezTo>
                      <a:cubicBezTo>
                        <a:pt x="472" y="615"/>
                        <a:pt x="425" y="631"/>
                        <a:pt x="425" y="631"/>
                      </a:cubicBezTo>
                      <a:cubicBezTo>
                        <a:pt x="407" y="687"/>
                        <a:pt x="353" y="703"/>
                        <a:pt x="296" y="722"/>
                      </a:cubicBezTo>
                      <a:cubicBezTo>
                        <a:pt x="213" y="715"/>
                        <a:pt x="199" y="720"/>
                        <a:pt x="116" y="713"/>
                      </a:cubicBezTo>
                      <a:cubicBezTo>
                        <a:pt x="69" y="689"/>
                        <a:pt x="35" y="649"/>
                        <a:pt x="16" y="577"/>
                      </a:cubicBezTo>
                      <a:cubicBezTo>
                        <a:pt x="8" y="535"/>
                        <a:pt x="0" y="336"/>
                        <a:pt x="4" y="280"/>
                      </a:cubicBezTo>
                      <a:cubicBezTo>
                        <a:pt x="8" y="224"/>
                        <a:pt x="36" y="270"/>
                        <a:pt x="43" y="240"/>
                      </a:cubicBezTo>
                      <a:cubicBezTo>
                        <a:pt x="51" y="207"/>
                        <a:pt x="38" y="130"/>
                        <a:pt x="46" y="98"/>
                      </a:cubicBezTo>
                      <a:cubicBezTo>
                        <a:pt x="58" y="59"/>
                        <a:pt x="106" y="17"/>
                        <a:pt x="118" y="6"/>
                      </a:cubicBezTo>
                      <a:cubicBezTo>
                        <a:pt x="127" y="0"/>
                        <a:pt x="116" y="31"/>
                        <a:pt x="116" y="31"/>
                      </a:cubicBezTo>
                      <a:cubicBezTo>
                        <a:pt x="113" y="107"/>
                        <a:pt x="104" y="167"/>
                        <a:pt x="110" y="242"/>
                      </a:cubicBezTo>
                      <a:cubicBezTo>
                        <a:pt x="111" y="253"/>
                        <a:pt x="129" y="238"/>
                        <a:pt x="136" y="230"/>
                      </a:cubicBezTo>
                      <a:cubicBezTo>
                        <a:pt x="157" y="223"/>
                        <a:pt x="207" y="193"/>
                        <a:pt x="246" y="186"/>
                      </a:cubicBezTo>
                      <a:cubicBezTo>
                        <a:pt x="285" y="179"/>
                        <a:pt x="350" y="182"/>
                        <a:pt x="372" y="188"/>
                      </a:cubicBezTo>
                      <a:cubicBezTo>
                        <a:pt x="381" y="190"/>
                        <a:pt x="377" y="213"/>
                        <a:pt x="379" y="222"/>
                      </a:cubicBezTo>
                      <a:cubicBezTo>
                        <a:pt x="381" y="238"/>
                        <a:pt x="388" y="193"/>
                        <a:pt x="394" y="208"/>
                      </a:cubicBezTo>
                      <a:cubicBezTo>
                        <a:pt x="400" y="223"/>
                        <a:pt x="413" y="287"/>
                        <a:pt x="416" y="313"/>
                      </a:cubicBezTo>
                      <a:cubicBezTo>
                        <a:pt x="420" y="334"/>
                        <a:pt x="412" y="349"/>
                        <a:pt x="410" y="362"/>
                      </a:cubicBezTo>
                      <a:cubicBezTo>
                        <a:pt x="408" y="375"/>
                        <a:pt x="426" y="384"/>
                        <a:pt x="402" y="390"/>
                      </a:cubicBezTo>
                      <a:cubicBezTo>
                        <a:pt x="378" y="396"/>
                        <a:pt x="291" y="393"/>
                        <a:pt x="264" y="398"/>
                      </a:cubicBezTo>
                      <a:cubicBezTo>
                        <a:pt x="230" y="402"/>
                        <a:pt x="255" y="416"/>
                        <a:pt x="240" y="422"/>
                      </a:cubicBezTo>
                      <a:cubicBezTo>
                        <a:pt x="225" y="428"/>
                        <a:pt x="193" y="425"/>
                        <a:pt x="172" y="432"/>
                      </a:cubicBezTo>
                      <a:cubicBezTo>
                        <a:pt x="151" y="439"/>
                        <a:pt x="126" y="454"/>
                        <a:pt x="114" y="464"/>
                      </a:cubicBezTo>
                      <a:cubicBezTo>
                        <a:pt x="94" y="493"/>
                        <a:pt x="118" y="466"/>
                        <a:pt x="98" y="495"/>
                      </a:cubicBezTo>
                      <a:cubicBezTo>
                        <a:pt x="104" y="555"/>
                        <a:pt x="95" y="627"/>
                        <a:pt x="161" y="649"/>
                      </a:cubicBezTo>
                      <a:cubicBezTo>
                        <a:pt x="255" y="643"/>
                        <a:pt x="287" y="656"/>
                        <a:pt x="352" y="613"/>
                      </a:cubicBezTo>
                      <a:cubicBezTo>
                        <a:pt x="387" y="602"/>
                        <a:pt x="353" y="605"/>
                        <a:pt x="362" y="596"/>
                      </a:cubicBezTo>
                      <a:cubicBezTo>
                        <a:pt x="370" y="590"/>
                        <a:pt x="390" y="584"/>
                        <a:pt x="398" y="578"/>
                      </a:cubicBezTo>
                      <a:cubicBezTo>
                        <a:pt x="406" y="572"/>
                        <a:pt x="398" y="567"/>
                        <a:pt x="407" y="558"/>
                      </a:cubicBezTo>
                      <a:cubicBezTo>
                        <a:pt x="424" y="543"/>
                        <a:pt x="449" y="540"/>
                        <a:pt x="452" y="522"/>
                      </a:cubicBezTo>
                      <a:cubicBezTo>
                        <a:pt x="467" y="486"/>
                        <a:pt x="443" y="468"/>
                        <a:pt x="425" y="449"/>
                      </a:cubicBezTo>
                      <a:cubicBezTo>
                        <a:pt x="417" y="423"/>
                        <a:pt x="408" y="415"/>
                        <a:pt x="408" y="396"/>
                      </a:cubicBezTo>
                      <a:cubicBezTo>
                        <a:pt x="406" y="373"/>
                        <a:pt x="410" y="320"/>
                        <a:pt x="414" y="308"/>
                      </a:cubicBezTo>
                      <a:close/>
                    </a:path>
                  </a:pathLst>
                </a:custGeom>
                <a:solidFill>
                  <a:srgbClr val="663300"/>
                </a:solid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14" name="Freeform 1118"/>
                <p:cNvSpPr>
                  <a:spLocks/>
                </p:cNvSpPr>
                <p:nvPr/>
              </p:nvSpPr>
              <p:spPr bwMode="auto">
                <a:xfrm>
                  <a:off x="805" y="3945"/>
                  <a:ext cx="232" cy="147"/>
                </a:xfrm>
                <a:custGeom>
                  <a:avLst/>
                  <a:gdLst>
                    <a:gd name="T0" fmla="*/ 389 w 391"/>
                    <a:gd name="T1" fmla="*/ 131 h 263"/>
                    <a:gd name="T2" fmla="*/ 201 w 391"/>
                    <a:gd name="T3" fmla="*/ 147 h 263"/>
                    <a:gd name="T4" fmla="*/ 169 w 391"/>
                    <a:gd name="T5" fmla="*/ 167 h 263"/>
                    <a:gd name="T6" fmla="*/ 133 w 391"/>
                    <a:gd name="T7" fmla="*/ 171 h 263"/>
                    <a:gd name="T8" fmla="*/ 137 w 391"/>
                    <a:gd name="T9" fmla="*/ 183 h 263"/>
                    <a:gd name="T10" fmla="*/ 73 w 391"/>
                    <a:gd name="T11" fmla="*/ 203 h 263"/>
                    <a:gd name="T12" fmla="*/ 49 w 391"/>
                    <a:gd name="T13" fmla="*/ 219 h 263"/>
                    <a:gd name="T14" fmla="*/ 21 w 391"/>
                    <a:gd name="T15" fmla="*/ 263 h 263"/>
                    <a:gd name="T16" fmla="*/ 33 w 391"/>
                    <a:gd name="T17" fmla="*/ 187 h 263"/>
                    <a:gd name="T18" fmla="*/ 21 w 391"/>
                    <a:gd name="T19" fmla="*/ 175 h 263"/>
                    <a:gd name="T20" fmla="*/ 17 w 391"/>
                    <a:gd name="T21" fmla="*/ 63 h 263"/>
                    <a:gd name="T22" fmla="*/ 41 w 391"/>
                    <a:gd name="T23" fmla="*/ 71 h 263"/>
                    <a:gd name="T24" fmla="*/ 53 w 391"/>
                    <a:gd name="T25" fmla="*/ 75 h 263"/>
                    <a:gd name="T26" fmla="*/ 61 w 391"/>
                    <a:gd name="T27" fmla="*/ 87 h 263"/>
                    <a:gd name="T28" fmla="*/ 65 w 391"/>
                    <a:gd name="T29" fmla="*/ 103 h 263"/>
                    <a:gd name="T30" fmla="*/ 89 w 391"/>
                    <a:gd name="T31" fmla="*/ 95 h 263"/>
                    <a:gd name="T32" fmla="*/ 101 w 391"/>
                    <a:gd name="T33" fmla="*/ 83 h 263"/>
                    <a:gd name="T34" fmla="*/ 125 w 391"/>
                    <a:gd name="T35" fmla="*/ 75 h 263"/>
                    <a:gd name="T36" fmla="*/ 221 w 391"/>
                    <a:gd name="T37" fmla="*/ 39 h 263"/>
                    <a:gd name="T38" fmla="*/ 297 w 391"/>
                    <a:gd name="T39" fmla="*/ 7 h 263"/>
                    <a:gd name="T40" fmla="*/ 341 w 391"/>
                    <a:gd name="T41" fmla="*/ 7 h 263"/>
                    <a:gd name="T42" fmla="*/ 373 w 391"/>
                    <a:gd name="T43" fmla="*/ 79 h 263"/>
                    <a:gd name="T44" fmla="*/ 389 w 391"/>
                    <a:gd name="T45" fmla="*/ 131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91" h="263">
                      <a:moveTo>
                        <a:pt x="389" y="131"/>
                      </a:moveTo>
                      <a:cubicBezTo>
                        <a:pt x="322" y="132"/>
                        <a:pt x="96" y="112"/>
                        <a:pt x="201" y="147"/>
                      </a:cubicBezTo>
                      <a:cubicBezTo>
                        <a:pt x="196" y="171"/>
                        <a:pt x="192" y="175"/>
                        <a:pt x="169" y="167"/>
                      </a:cubicBezTo>
                      <a:cubicBezTo>
                        <a:pt x="157" y="168"/>
                        <a:pt x="144" y="166"/>
                        <a:pt x="133" y="171"/>
                      </a:cubicBezTo>
                      <a:cubicBezTo>
                        <a:pt x="129" y="173"/>
                        <a:pt x="139" y="179"/>
                        <a:pt x="137" y="183"/>
                      </a:cubicBezTo>
                      <a:cubicBezTo>
                        <a:pt x="131" y="199"/>
                        <a:pt x="86" y="201"/>
                        <a:pt x="73" y="203"/>
                      </a:cubicBezTo>
                      <a:cubicBezTo>
                        <a:pt x="65" y="208"/>
                        <a:pt x="54" y="211"/>
                        <a:pt x="49" y="219"/>
                      </a:cubicBezTo>
                      <a:cubicBezTo>
                        <a:pt x="37" y="236"/>
                        <a:pt x="39" y="251"/>
                        <a:pt x="21" y="263"/>
                      </a:cubicBezTo>
                      <a:cubicBezTo>
                        <a:pt x="12" y="237"/>
                        <a:pt x="0" y="195"/>
                        <a:pt x="33" y="187"/>
                      </a:cubicBezTo>
                      <a:cubicBezTo>
                        <a:pt x="5" y="178"/>
                        <a:pt x="1" y="182"/>
                        <a:pt x="21" y="175"/>
                      </a:cubicBezTo>
                      <a:cubicBezTo>
                        <a:pt x="17" y="126"/>
                        <a:pt x="13" y="112"/>
                        <a:pt x="17" y="63"/>
                      </a:cubicBezTo>
                      <a:cubicBezTo>
                        <a:pt x="25" y="66"/>
                        <a:pt x="33" y="68"/>
                        <a:pt x="41" y="71"/>
                      </a:cubicBezTo>
                      <a:cubicBezTo>
                        <a:pt x="45" y="72"/>
                        <a:pt x="53" y="75"/>
                        <a:pt x="53" y="75"/>
                      </a:cubicBezTo>
                      <a:cubicBezTo>
                        <a:pt x="56" y="79"/>
                        <a:pt x="59" y="83"/>
                        <a:pt x="61" y="87"/>
                      </a:cubicBezTo>
                      <a:cubicBezTo>
                        <a:pt x="63" y="92"/>
                        <a:pt x="60" y="101"/>
                        <a:pt x="65" y="103"/>
                      </a:cubicBezTo>
                      <a:cubicBezTo>
                        <a:pt x="73" y="105"/>
                        <a:pt x="89" y="95"/>
                        <a:pt x="89" y="95"/>
                      </a:cubicBezTo>
                      <a:cubicBezTo>
                        <a:pt x="93" y="91"/>
                        <a:pt x="96" y="86"/>
                        <a:pt x="101" y="83"/>
                      </a:cubicBezTo>
                      <a:cubicBezTo>
                        <a:pt x="108" y="79"/>
                        <a:pt x="125" y="75"/>
                        <a:pt x="125" y="75"/>
                      </a:cubicBezTo>
                      <a:cubicBezTo>
                        <a:pt x="142" y="24"/>
                        <a:pt x="149" y="43"/>
                        <a:pt x="221" y="39"/>
                      </a:cubicBezTo>
                      <a:cubicBezTo>
                        <a:pt x="247" y="0"/>
                        <a:pt x="232" y="12"/>
                        <a:pt x="297" y="7"/>
                      </a:cubicBezTo>
                      <a:cubicBezTo>
                        <a:pt x="314" y="18"/>
                        <a:pt x="321" y="11"/>
                        <a:pt x="341" y="7"/>
                      </a:cubicBezTo>
                      <a:cubicBezTo>
                        <a:pt x="391" y="19"/>
                        <a:pt x="330" y="65"/>
                        <a:pt x="373" y="79"/>
                      </a:cubicBezTo>
                      <a:cubicBezTo>
                        <a:pt x="382" y="93"/>
                        <a:pt x="389" y="114"/>
                        <a:pt x="389" y="131"/>
                      </a:cubicBezTo>
                      <a:close/>
                    </a:path>
                  </a:pathLst>
                </a:custGeom>
                <a:solidFill>
                  <a:srgbClr val="C18345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15" name="Freeform 1119"/>
                <p:cNvSpPr>
                  <a:spLocks/>
                </p:cNvSpPr>
                <p:nvPr/>
              </p:nvSpPr>
              <p:spPr bwMode="auto">
                <a:xfrm>
                  <a:off x="687" y="3326"/>
                  <a:ext cx="292" cy="567"/>
                </a:xfrm>
                <a:custGeom>
                  <a:avLst/>
                  <a:gdLst>
                    <a:gd name="T0" fmla="*/ 479 w 494"/>
                    <a:gd name="T1" fmla="*/ 1014 h 1020"/>
                    <a:gd name="T2" fmla="*/ 455 w 494"/>
                    <a:gd name="T3" fmla="*/ 978 h 1020"/>
                    <a:gd name="T4" fmla="*/ 449 w 494"/>
                    <a:gd name="T5" fmla="*/ 960 h 1020"/>
                    <a:gd name="T6" fmla="*/ 425 w 494"/>
                    <a:gd name="T7" fmla="*/ 924 h 1020"/>
                    <a:gd name="T8" fmla="*/ 413 w 494"/>
                    <a:gd name="T9" fmla="*/ 906 h 1020"/>
                    <a:gd name="T10" fmla="*/ 395 w 494"/>
                    <a:gd name="T11" fmla="*/ 888 h 1020"/>
                    <a:gd name="T12" fmla="*/ 383 w 494"/>
                    <a:gd name="T13" fmla="*/ 870 h 1020"/>
                    <a:gd name="T14" fmla="*/ 365 w 494"/>
                    <a:gd name="T15" fmla="*/ 864 h 1020"/>
                    <a:gd name="T16" fmla="*/ 365 w 494"/>
                    <a:gd name="T17" fmla="*/ 786 h 1020"/>
                    <a:gd name="T18" fmla="*/ 383 w 494"/>
                    <a:gd name="T19" fmla="*/ 804 h 1020"/>
                    <a:gd name="T20" fmla="*/ 377 w 494"/>
                    <a:gd name="T21" fmla="*/ 768 h 1020"/>
                    <a:gd name="T22" fmla="*/ 407 w 494"/>
                    <a:gd name="T23" fmla="*/ 726 h 1020"/>
                    <a:gd name="T24" fmla="*/ 389 w 494"/>
                    <a:gd name="T25" fmla="*/ 726 h 1020"/>
                    <a:gd name="T26" fmla="*/ 371 w 494"/>
                    <a:gd name="T27" fmla="*/ 720 h 1020"/>
                    <a:gd name="T28" fmla="*/ 353 w 494"/>
                    <a:gd name="T29" fmla="*/ 720 h 1020"/>
                    <a:gd name="T30" fmla="*/ 359 w 494"/>
                    <a:gd name="T31" fmla="*/ 702 h 1020"/>
                    <a:gd name="T32" fmla="*/ 377 w 494"/>
                    <a:gd name="T33" fmla="*/ 606 h 1020"/>
                    <a:gd name="T34" fmla="*/ 371 w 494"/>
                    <a:gd name="T35" fmla="*/ 582 h 1020"/>
                    <a:gd name="T36" fmla="*/ 353 w 494"/>
                    <a:gd name="T37" fmla="*/ 564 h 1020"/>
                    <a:gd name="T38" fmla="*/ 359 w 494"/>
                    <a:gd name="T39" fmla="*/ 678 h 1020"/>
                    <a:gd name="T40" fmla="*/ 371 w 494"/>
                    <a:gd name="T41" fmla="*/ 714 h 1020"/>
                    <a:gd name="T42" fmla="*/ 401 w 494"/>
                    <a:gd name="T43" fmla="*/ 954 h 1020"/>
                    <a:gd name="T44" fmla="*/ 329 w 494"/>
                    <a:gd name="T45" fmla="*/ 1020 h 1020"/>
                    <a:gd name="T46" fmla="*/ 353 w 494"/>
                    <a:gd name="T47" fmla="*/ 912 h 1020"/>
                    <a:gd name="T48" fmla="*/ 335 w 494"/>
                    <a:gd name="T49" fmla="*/ 870 h 1020"/>
                    <a:gd name="T50" fmla="*/ 317 w 494"/>
                    <a:gd name="T51" fmla="*/ 684 h 1020"/>
                    <a:gd name="T52" fmla="*/ 293 w 494"/>
                    <a:gd name="T53" fmla="*/ 684 h 1020"/>
                    <a:gd name="T54" fmla="*/ 251 w 494"/>
                    <a:gd name="T55" fmla="*/ 546 h 1020"/>
                    <a:gd name="T56" fmla="*/ 209 w 494"/>
                    <a:gd name="T57" fmla="*/ 414 h 1020"/>
                    <a:gd name="T58" fmla="*/ 203 w 494"/>
                    <a:gd name="T59" fmla="*/ 258 h 1020"/>
                    <a:gd name="T60" fmla="*/ 179 w 494"/>
                    <a:gd name="T61" fmla="*/ 162 h 1020"/>
                    <a:gd name="T62" fmla="*/ 125 w 494"/>
                    <a:gd name="T63" fmla="*/ 54 h 1020"/>
                    <a:gd name="T64" fmla="*/ 107 w 494"/>
                    <a:gd name="T65" fmla="*/ 60 h 1020"/>
                    <a:gd name="T66" fmla="*/ 95 w 494"/>
                    <a:gd name="T67" fmla="*/ 96 h 1020"/>
                    <a:gd name="T68" fmla="*/ 59 w 494"/>
                    <a:gd name="T69" fmla="*/ 114 h 1020"/>
                    <a:gd name="T70" fmla="*/ 5 w 494"/>
                    <a:gd name="T71" fmla="*/ 126 h 1020"/>
                    <a:gd name="T72" fmla="*/ 11 w 494"/>
                    <a:gd name="T73" fmla="*/ 108 h 1020"/>
                    <a:gd name="T74" fmla="*/ 35 w 494"/>
                    <a:gd name="T75" fmla="*/ 24 h 1020"/>
                    <a:gd name="T76" fmla="*/ 71 w 494"/>
                    <a:gd name="T77" fmla="*/ 0 h 1020"/>
                    <a:gd name="T78" fmla="*/ 47 w 494"/>
                    <a:gd name="T79" fmla="*/ 48 h 1020"/>
                    <a:gd name="T80" fmla="*/ 35 w 494"/>
                    <a:gd name="T81" fmla="*/ 96 h 1020"/>
                    <a:gd name="T82" fmla="*/ 65 w 494"/>
                    <a:gd name="T83" fmla="*/ 90 h 1020"/>
                    <a:gd name="T84" fmla="*/ 119 w 494"/>
                    <a:gd name="T85" fmla="*/ 42 h 1020"/>
                    <a:gd name="T86" fmla="*/ 161 w 494"/>
                    <a:gd name="T87" fmla="*/ 90 h 1020"/>
                    <a:gd name="T88" fmla="*/ 185 w 494"/>
                    <a:gd name="T89" fmla="*/ 84 h 1020"/>
                    <a:gd name="T90" fmla="*/ 203 w 494"/>
                    <a:gd name="T91" fmla="*/ 72 h 1020"/>
                    <a:gd name="T92" fmla="*/ 221 w 494"/>
                    <a:gd name="T93" fmla="*/ 84 h 1020"/>
                    <a:gd name="T94" fmla="*/ 275 w 494"/>
                    <a:gd name="T95" fmla="*/ 96 h 1020"/>
                    <a:gd name="T96" fmla="*/ 353 w 494"/>
                    <a:gd name="T97" fmla="*/ 48 h 1020"/>
                    <a:gd name="T98" fmla="*/ 359 w 494"/>
                    <a:gd name="T99" fmla="*/ 120 h 1020"/>
                    <a:gd name="T100" fmla="*/ 365 w 494"/>
                    <a:gd name="T101" fmla="*/ 312 h 1020"/>
                    <a:gd name="T102" fmla="*/ 383 w 494"/>
                    <a:gd name="T103" fmla="*/ 522 h 1020"/>
                    <a:gd name="T104" fmla="*/ 377 w 494"/>
                    <a:gd name="T105" fmla="*/ 630 h 1020"/>
                    <a:gd name="T106" fmla="*/ 395 w 494"/>
                    <a:gd name="T107" fmla="*/ 642 h 1020"/>
                    <a:gd name="T108" fmla="*/ 401 w 494"/>
                    <a:gd name="T109" fmla="*/ 660 h 1020"/>
                    <a:gd name="T110" fmla="*/ 413 w 494"/>
                    <a:gd name="T111" fmla="*/ 798 h 1020"/>
                    <a:gd name="T112" fmla="*/ 443 w 494"/>
                    <a:gd name="T113" fmla="*/ 924 h 1020"/>
                    <a:gd name="T114" fmla="*/ 479 w 494"/>
                    <a:gd name="T115" fmla="*/ 1014 h 10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94" h="1020">
                      <a:moveTo>
                        <a:pt x="479" y="1014"/>
                      </a:moveTo>
                      <a:cubicBezTo>
                        <a:pt x="471" y="1002"/>
                        <a:pt x="460" y="992"/>
                        <a:pt x="455" y="978"/>
                      </a:cubicBezTo>
                      <a:cubicBezTo>
                        <a:pt x="453" y="972"/>
                        <a:pt x="452" y="966"/>
                        <a:pt x="449" y="960"/>
                      </a:cubicBezTo>
                      <a:cubicBezTo>
                        <a:pt x="442" y="947"/>
                        <a:pt x="433" y="936"/>
                        <a:pt x="425" y="924"/>
                      </a:cubicBezTo>
                      <a:cubicBezTo>
                        <a:pt x="421" y="918"/>
                        <a:pt x="413" y="906"/>
                        <a:pt x="413" y="906"/>
                      </a:cubicBezTo>
                      <a:cubicBezTo>
                        <a:pt x="425" y="857"/>
                        <a:pt x="423" y="897"/>
                        <a:pt x="395" y="888"/>
                      </a:cubicBezTo>
                      <a:cubicBezTo>
                        <a:pt x="388" y="886"/>
                        <a:pt x="389" y="875"/>
                        <a:pt x="383" y="870"/>
                      </a:cubicBezTo>
                      <a:cubicBezTo>
                        <a:pt x="378" y="866"/>
                        <a:pt x="371" y="866"/>
                        <a:pt x="365" y="864"/>
                      </a:cubicBezTo>
                      <a:cubicBezTo>
                        <a:pt x="347" y="838"/>
                        <a:pt x="360" y="819"/>
                        <a:pt x="365" y="786"/>
                      </a:cubicBezTo>
                      <a:cubicBezTo>
                        <a:pt x="371" y="792"/>
                        <a:pt x="375" y="804"/>
                        <a:pt x="383" y="804"/>
                      </a:cubicBezTo>
                      <a:cubicBezTo>
                        <a:pt x="405" y="804"/>
                        <a:pt x="383" y="778"/>
                        <a:pt x="377" y="768"/>
                      </a:cubicBezTo>
                      <a:cubicBezTo>
                        <a:pt x="383" y="738"/>
                        <a:pt x="374" y="715"/>
                        <a:pt x="407" y="726"/>
                      </a:cubicBezTo>
                      <a:cubicBezTo>
                        <a:pt x="384" y="796"/>
                        <a:pt x="404" y="753"/>
                        <a:pt x="389" y="726"/>
                      </a:cubicBezTo>
                      <a:cubicBezTo>
                        <a:pt x="386" y="721"/>
                        <a:pt x="377" y="722"/>
                        <a:pt x="371" y="720"/>
                      </a:cubicBezTo>
                      <a:cubicBezTo>
                        <a:pt x="370" y="724"/>
                        <a:pt x="361" y="767"/>
                        <a:pt x="353" y="720"/>
                      </a:cubicBezTo>
                      <a:cubicBezTo>
                        <a:pt x="352" y="714"/>
                        <a:pt x="357" y="708"/>
                        <a:pt x="359" y="702"/>
                      </a:cubicBezTo>
                      <a:cubicBezTo>
                        <a:pt x="356" y="661"/>
                        <a:pt x="335" y="620"/>
                        <a:pt x="377" y="606"/>
                      </a:cubicBezTo>
                      <a:cubicBezTo>
                        <a:pt x="391" y="563"/>
                        <a:pt x="400" y="563"/>
                        <a:pt x="371" y="582"/>
                      </a:cubicBezTo>
                      <a:cubicBezTo>
                        <a:pt x="357" y="540"/>
                        <a:pt x="363" y="534"/>
                        <a:pt x="353" y="564"/>
                      </a:cubicBezTo>
                      <a:cubicBezTo>
                        <a:pt x="355" y="602"/>
                        <a:pt x="354" y="640"/>
                        <a:pt x="359" y="678"/>
                      </a:cubicBezTo>
                      <a:cubicBezTo>
                        <a:pt x="361" y="691"/>
                        <a:pt x="371" y="714"/>
                        <a:pt x="371" y="714"/>
                      </a:cubicBezTo>
                      <a:cubicBezTo>
                        <a:pt x="373" y="762"/>
                        <a:pt x="359" y="912"/>
                        <a:pt x="401" y="954"/>
                      </a:cubicBezTo>
                      <a:cubicBezTo>
                        <a:pt x="389" y="990"/>
                        <a:pt x="364" y="1008"/>
                        <a:pt x="329" y="1020"/>
                      </a:cubicBezTo>
                      <a:cubicBezTo>
                        <a:pt x="321" y="988"/>
                        <a:pt x="334" y="940"/>
                        <a:pt x="353" y="912"/>
                      </a:cubicBezTo>
                      <a:cubicBezTo>
                        <a:pt x="349" y="897"/>
                        <a:pt x="336" y="885"/>
                        <a:pt x="335" y="870"/>
                      </a:cubicBezTo>
                      <a:cubicBezTo>
                        <a:pt x="316" y="676"/>
                        <a:pt x="362" y="751"/>
                        <a:pt x="317" y="684"/>
                      </a:cubicBezTo>
                      <a:cubicBezTo>
                        <a:pt x="313" y="635"/>
                        <a:pt x="309" y="731"/>
                        <a:pt x="293" y="684"/>
                      </a:cubicBezTo>
                      <a:cubicBezTo>
                        <a:pt x="291" y="662"/>
                        <a:pt x="254" y="568"/>
                        <a:pt x="251" y="546"/>
                      </a:cubicBezTo>
                      <a:cubicBezTo>
                        <a:pt x="237" y="526"/>
                        <a:pt x="223" y="449"/>
                        <a:pt x="209" y="414"/>
                      </a:cubicBezTo>
                      <a:cubicBezTo>
                        <a:pt x="197" y="387"/>
                        <a:pt x="208" y="300"/>
                        <a:pt x="203" y="258"/>
                      </a:cubicBezTo>
                      <a:cubicBezTo>
                        <a:pt x="198" y="212"/>
                        <a:pt x="202" y="196"/>
                        <a:pt x="179" y="162"/>
                      </a:cubicBezTo>
                      <a:cubicBezTo>
                        <a:pt x="166" y="112"/>
                        <a:pt x="180" y="72"/>
                        <a:pt x="125" y="54"/>
                      </a:cubicBezTo>
                      <a:cubicBezTo>
                        <a:pt x="119" y="56"/>
                        <a:pt x="111" y="55"/>
                        <a:pt x="107" y="60"/>
                      </a:cubicBezTo>
                      <a:cubicBezTo>
                        <a:pt x="100" y="70"/>
                        <a:pt x="107" y="92"/>
                        <a:pt x="95" y="96"/>
                      </a:cubicBezTo>
                      <a:cubicBezTo>
                        <a:pt x="70" y="104"/>
                        <a:pt x="82" y="98"/>
                        <a:pt x="59" y="114"/>
                      </a:cubicBezTo>
                      <a:cubicBezTo>
                        <a:pt x="51" y="139"/>
                        <a:pt x="52" y="153"/>
                        <a:pt x="5" y="126"/>
                      </a:cubicBezTo>
                      <a:cubicBezTo>
                        <a:pt x="0" y="123"/>
                        <a:pt x="9" y="114"/>
                        <a:pt x="11" y="108"/>
                      </a:cubicBezTo>
                      <a:cubicBezTo>
                        <a:pt x="14" y="95"/>
                        <a:pt x="27" y="30"/>
                        <a:pt x="35" y="24"/>
                      </a:cubicBezTo>
                      <a:cubicBezTo>
                        <a:pt x="47" y="16"/>
                        <a:pt x="71" y="0"/>
                        <a:pt x="71" y="0"/>
                      </a:cubicBezTo>
                      <a:cubicBezTo>
                        <a:pt x="58" y="78"/>
                        <a:pt x="79" y="9"/>
                        <a:pt x="47" y="48"/>
                      </a:cubicBezTo>
                      <a:cubicBezTo>
                        <a:pt x="42" y="54"/>
                        <a:pt x="35" y="95"/>
                        <a:pt x="35" y="96"/>
                      </a:cubicBezTo>
                      <a:cubicBezTo>
                        <a:pt x="47" y="132"/>
                        <a:pt x="57" y="114"/>
                        <a:pt x="65" y="90"/>
                      </a:cubicBezTo>
                      <a:cubicBezTo>
                        <a:pt x="72" y="41"/>
                        <a:pt x="71" y="32"/>
                        <a:pt x="119" y="42"/>
                      </a:cubicBezTo>
                      <a:cubicBezTo>
                        <a:pt x="127" y="66"/>
                        <a:pt x="140" y="76"/>
                        <a:pt x="161" y="90"/>
                      </a:cubicBezTo>
                      <a:cubicBezTo>
                        <a:pt x="169" y="88"/>
                        <a:pt x="177" y="87"/>
                        <a:pt x="185" y="84"/>
                      </a:cubicBezTo>
                      <a:cubicBezTo>
                        <a:pt x="192" y="81"/>
                        <a:pt x="196" y="72"/>
                        <a:pt x="203" y="72"/>
                      </a:cubicBezTo>
                      <a:cubicBezTo>
                        <a:pt x="210" y="72"/>
                        <a:pt x="214" y="82"/>
                        <a:pt x="221" y="84"/>
                      </a:cubicBezTo>
                      <a:cubicBezTo>
                        <a:pt x="238" y="90"/>
                        <a:pt x="258" y="90"/>
                        <a:pt x="275" y="96"/>
                      </a:cubicBezTo>
                      <a:cubicBezTo>
                        <a:pt x="324" y="86"/>
                        <a:pt x="317" y="72"/>
                        <a:pt x="353" y="48"/>
                      </a:cubicBezTo>
                      <a:cubicBezTo>
                        <a:pt x="362" y="74"/>
                        <a:pt x="350" y="94"/>
                        <a:pt x="359" y="120"/>
                      </a:cubicBezTo>
                      <a:cubicBezTo>
                        <a:pt x="361" y="179"/>
                        <a:pt x="362" y="227"/>
                        <a:pt x="365" y="312"/>
                      </a:cubicBezTo>
                      <a:cubicBezTo>
                        <a:pt x="369" y="379"/>
                        <a:pt x="381" y="469"/>
                        <a:pt x="383" y="522"/>
                      </a:cubicBezTo>
                      <a:cubicBezTo>
                        <a:pt x="385" y="575"/>
                        <a:pt x="375" y="610"/>
                        <a:pt x="377" y="630"/>
                      </a:cubicBezTo>
                      <a:cubicBezTo>
                        <a:pt x="377" y="637"/>
                        <a:pt x="390" y="636"/>
                        <a:pt x="395" y="642"/>
                      </a:cubicBezTo>
                      <a:cubicBezTo>
                        <a:pt x="399" y="647"/>
                        <a:pt x="399" y="654"/>
                        <a:pt x="401" y="660"/>
                      </a:cubicBezTo>
                      <a:cubicBezTo>
                        <a:pt x="407" y="699"/>
                        <a:pt x="384" y="769"/>
                        <a:pt x="413" y="798"/>
                      </a:cubicBezTo>
                      <a:cubicBezTo>
                        <a:pt x="428" y="843"/>
                        <a:pt x="458" y="880"/>
                        <a:pt x="443" y="924"/>
                      </a:cubicBezTo>
                      <a:cubicBezTo>
                        <a:pt x="475" y="935"/>
                        <a:pt x="494" y="984"/>
                        <a:pt x="479" y="1014"/>
                      </a:cubicBezTo>
                      <a:close/>
                    </a:path>
                  </a:pathLst>
                </a:custGeom>
                <a:solidFill>
                  <a:srgbClr val="808080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16" name="Freeform 1120"/>
                <p:cNvSpPr>
                  <a:spLocks/>
                </p:cNvSpPr>
                <p:nvPr/>
              </p:nvSpPr>
              <p:spPr bwMode="auto">
                <a:xfrm>
                  <a:off x="869" y="4037"/>
                  <a:ext cx="177" cy="132"/>
                </a:xfrm>
                <a:custGeom>
                  <a:avLst/>
                  <a:gdLst>
                    <a:gd name="T0" fmla="*/ 231 w 297"/>
                    <a:gd name="T1" fmla="*/ 212 h 236"/>
                    <a:gd name="T2" fmla="*/ 147 w 297"/>
                    <a:gd name="T3" fmla="*/ 236 h 236"/>
                    <a:gd name="T4" fmla="*/ 81 w 297"/>
                    <a:gd name="T5" fmla="*/ 230 h 236"/>
                    <a:gd name="T6" fmla="*/ 33 w 297"/>
                    <a:gd name="T7" fmla="*/ 194 h 236"/>
                    <a:gd name="T8" fmla="*/ 15 w 297"/>
                    <a:gd name="T9" fmla="*/ 200 h 236"/>
                    <a:gd name="T10" fmla="*/ 3 w 297"/>
                    <a:gd name="T11" fmla="*/ 164 h 236"/>
                    <a:gd name="T12" fmla="*/ 9 w 297"/>
                    <a:gd name="T13" fmla="*/ 122 h 236"/>
                    <a:gd name="T14" fmla="*/ 27 w 297"/>
                    <a:gd name="T15" fmla="*/ 134 h 236"/>
                    <a:gd name="T16" fmla="*/ 75 w 297"/>
                    <a:gd name="T17" fmla="*/ 146 h 236"/>
                    <a:gd name="T18" fmla="*/ 39 w 297"/>
                    <a:gd name="T19" fmla="*/ 188 h 236"/>
                    <a:gd name="T20" fmla="*/ 87 w 297"/>
                    <a:gd name="T21" fmla="*/ 224 h 236"/>
                    <a:gd name="T22" fmla="*/ 171 w 297"/>
                    <a:gd name="T23" fmla="*/ 206 h 236"/>
                    <a:gd name="T24" fmla="*/ 255 w 297"/>
                    <a:gd name="T25" fmla="*/ 182 h 236"/>
                    <a:gd name="T26" fmla="*/ 297 w 297"/>
                    <a:gd name="T27" fmla="*/ 134 h 236"/>
                    <a:gd name="T28" fmla="*/ 291 w 297"/>
                    <a:gd name="T29" fmla="*/ 50 h 236"/>
                    <a:gd name="T30" fmla="*/ 171 w 297"/>
                    <a:gd name="T31" fmla="*/ 44 h 236"/>
                    <a:gd name="T32" fmla="*/ 189 w 297"/>
                    <a:gd name="T33" fmla="*/ 50 h 236"/>
                    <a:gd name="T34" fmla="*/ 153 w 297"/>
                    <a:gd name="T35" fmla="*/ 44 h 236"/>
                    <a:gd name="T36" fmla="*/ 189 w 297"/>
                    <a:gd name="T37" fmla="*/ 26 h 236"/>
                    <a:gd name="T38" fmla="*/ 231 w 297"/>
                    <a:gd name="T39" fmla="*/ 32 h 236"/>
                    <a:gd name="T40" fmla="*/ 267 w 297"/>
                    <a:gd name="T41" fmla="*/ 44 h 236"/>
                    <a:gd name="T42" fmla="*/ 285 w 297"/>
                    <a:gd name="T43" fmla="*/ 62 h 236"/>
                    <a:gd name="T44" fmla="*/ 297 w 297"/>
                    <a:gd name="T45" fmla="*/ 98 h 236"/>
                    <a:gd name="T46" fmla="*/ 249 w 297"/>
                    <a:gd name="T47" fmla="*/ 182 h 236"/>
                    <a:gd name="T48" fmla="*/ 231 w 297"/>
                    <a:gd name="T49" fmla="*/ 212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97" h="236">
                      <a:moveTo>
                        <a:pt x="231" y="212"/>
                      </a:moveTo>
                      <a:cubicBezTo>
                        <a:pt x="188" y="217"/>
                        <a:pt x="182" y="224"/>
                        <a:pt x="147" y="236"/>
                      </a:cubicBezTo>
                      <a:cubicBezTo>
                        <a:pt x="125" y="234"/>
                        <a:pt x="103" y="235"/>
                        <a:pt x="81" y="230"/>
                      </a:cubicBezTo>
                      <a:cubicBezTo>
                        <a:pt x="59" y="225"/>
                        <a:pt x="55" y="201"/>
                        <a:pt x="33" y="194"/>
                      </a:cubicBezTo>
                      <a:cubicBezTo>
                        <a:pt x="27" y="196"/>
                        <a:pt x="19" y="204"/>
                        <a:pt x="15" y="200"/>
                      </a:cubicBezTo>
                      <a:cubicBezTo>
                        <a:pt x="6" y="191"/>
                        <a:pt x="3" y="164"/>
                        <a:pt x="3" y="164"/>
                      </a:cubicBezTo>
                      <a:cubicBezTo>
                        <a:pt x="5" y="150"/>
                        <a:pt x="0" y="133"/>
                        <a:pt x="9" y="122"/>
                      </a:cubicBezTo>
                      <a:cubicBezTo>
                        <a:pt x="14" y="116"/>
                        <a:pt x="21" y="131"/>
                        <a:pt x="27" y="134"/>
                      </a:cubicBezTo>
                      <a:cubicBezTo>
                        <a:pt x="39" y="140"/>
                        <a:pt x="64" y="144"/>
                        <a:pt x="75" y="146"/>
                      </a:cubicBezTo>
                      <a:cubicBezTo>
                        <a:pt x="67" y="171"/>
                        <a:pt x="54" y="166"/>
                        <a:pt x="39" y="188"/>
                      </a:cubicBezTo>
                      <a:cubicBezTo>
                        <a:pt x="59" y="201"/>
                        <a:pt x="64" y="216"/>
                        <a:pt x="87" y="224"/>
                      </a:cubicBezTo>
                      <a:cubicBezTo>
                        <a:pt x="138" y="207"/>
                        <a:pt x="110" y="214"/>
                        <a:pt x="171" y="206"/>
                      </a:cubicBezTo>
                      <a:cubicBezTo>
                        <a:pt x="199" y="188"/>
                        <a:pt x="222" y="187"/>
                        <a:pt x="255" y="182"/>
                      </a:cubicBezTo>
                      <a:cubicBezTo>
                        <a:pt x="265" y="102"/>
                        <a:pt x="247" y="151"/>
                        <a:pt x="297" y="134"/>
                      </a:cubicBezTo>
                      <a:cubicBezTo>
                        <a:pt x="288" y="97"/>
                        <a:pt x="285" y="91"/>
                        <a:pt x="291" y="50"/>
                      </a:cubicBezTo>
                      <a:cubicBezTo>
                        <a:pt x="274" y="0"/>
                        <a:pt x="211" y="34"/>
                        <a:pt x="171" y="44"/>
                      </a:cubicBezTo>
                      <a:cubicBezTo>
                        <a:pt x="177" y="46"/>
                        <a:pt x="195" y="48"/>
                        <a:pt x="189" y="50"/>
                      </a:cubicBezTo>
                      <a:cubicBezTo>
                        <a:pt x="129" y="70"/>
                        <a:pt x="119" y="61"/>
                        <a:pt x="153" y="44"/>
                      </a:cubicBezTo>
                      <a:cubicBezTo>
                        <a:pt x="203" y="19"/>
                        <a:pt x="137" y="60"/>
                        <a:pt x="189" y="26"/>
                      </a:cubicBezTo>
                      <a:cubicBezTo>
                        <a:pt x="203" y="28"/>
                        <a:pt x="217" y="29"/>
                        <a:pt x="231" y="32"/>
                      </a:cubicBezTo>
                      <a:cubicBezTo>
                        <a:pt x="243" y="35"/>
                        <a:pt x="267" y="44"/>
                        <a:pt x="267" y="44"/>
                      </a:cubicBezTo>
                      <a:cubicBezTo>
                        <a:pt x="273" y="50"/>
                        <a:pt x="281" y="55"/>
                        <a:pt x="285" y="62"/>
                      </a:cubicBezTo>
                      <a:cubicBezTo>
                        <a:pt x="291" y="73"/>
                        <a:pt x="297" y="98"/>
                        <a:pt x="297" y="98"/>
                      </a:cubicBezTo>
                      <a:cubicBezTo>
                        <a:pt x="291" y="136"/>
                        <a:pt x="281" y="161"/>
                        <a:pt x="249" y="182"/>
                      </a:cubicBezTo>
                      <a:cubicBezTo>
                        <a:pt x="235" y="204"/>
                        <a:pt x="240" y="194"/>
                        <a:pt x="231" y="212"/>
                      </a:cubicBezTo>
                      <a:close/>
                    </a:path>
                  </a:pathLst>
                </a:custGeom>
                <a:solidFill>
                  <a:srgbClr val="808080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</p:grpSp>
        <p:grpSp>
          <p:nvGrpSpPr>
            <p:cNvPr id="107617" name="Group 1121"/>
            <p:cNvGrpSpPr>
              <a:grpSpLocks/>
            </p:cNvGrpSpPr>
            <p:nvPr/>
          </p:nvGrpSpPr>
          <p:grpSpPr bwMode="auto">
            <a:xfrm>
              <a:off x="576" y="528"/>
              <a:ext cx="1523" cy="2534"/>
              <a:chOff x="541" y="538"/>
              <a:chExt cx="1844" cy="3172"/>
            </a:xfrm>
          </p:grpSpPr>
          <p:sp>
            <p:nvSpPr>
              <p:cNvPr id="107618" name="Freeform 1122"/>
              <p:cNvSpPr>
                <a:spLocks/>
              </p:cNvSpPr>
              <p:nvPr/>
            </p:nvSpPr>
            <p:spPr bwMode="auto">
              <a:xfrm>
                <a:off x="1035" y="789"/>
                <a:ext cx="857" cy="842"/>
              </a:xfrm>
              <a:custGeom>
                <a:avLst/>
                <a:gdLst>
                  <a:gd name="T0" fmla="*/ 783 w 857"/>
                  <a:gd name="T1" fmla="*/ 777 h 842"/>
                  <a:gd name="T2" fmla="*/ 780 w 857"/>
                  <a:gd name="T3" fmla="*/ 792 h 842"/>
                  <a:gd name="T4" fmla="*/ 684 w 857"/>
                  <a:gd name="T5" fmla="*/ 795 h 842"/>
                  <a:gd name="T6" fmla="*/ 681 w 857"/>
                  <a:gd name="T7" fmla="*/ 804 h 842"/>
                  <a:gd name="T8" fmla="*/ 620 w 857"/>
                  <a:gd name="T9" fmla="*/ 822 h 842"/>
                  <a:gd name="T10" fmla="*/ 549 w 857"/>
                  <a:gd name="T11" fmla="*/ 809 h 842"/>
                  <a:gd name="T12" fmla="*/ 525 w 857"/>
                  <a:gd name="T13" fmla="*/ 831 h 842"/>
                  <a:gd name="T14" fmla="*/ 462 w 857"/>
                  <a:gd name="T15" fmla="*/ 837 h 842"/>
                  <a:gd name="T16" fmla="*/ 390 w 857"/>
                  <a:gd name="T17" fmla="*/ 801 h 842"/>
                  <a:gd name="T18" fmla="*/ 368 w 857"/>
                  <a:gd name="T19" fmla="*/ 738 h 842"/>
                  <a:gd name="T20" fmla="*/ 357 w 857"/>
                  <a:gd name="T21" fmla="*/ 738 h 842"/>
                  <a:gd name="T22" fmla="*/ 342 w 857"/>
                  <a:gd name="T23" fmla="*/ 750 h 842"/>
                  <a:gd name="T24" fmla="*/ 318 w 857"/>
                  <a:gd name="T25" fmla="*/ 765 h 842"/>
                  <a:gd name="T26" fmla="*/ 285 w 857"/>
                  <a:gd name="T27" fmla="*/ 810 h 842"/>
                  <a:gd name="T28" fmla="*/ 180 w 857"/>
                  <a:gd name="T29" fmla="*/ 807 h 842"/>
                  <a:gd name="T30" fmla="*/ 147 w 857"/>
                  <a:gd name="T31" fmla="*/ 795 h 842"/>
                  <a:gd name="T32" fmla="*/ 101 w 857"/>
                  <a:gd name="T33" fmla="*/ 795 h 842"/>
                  <a:gd name="T34" fmla="*/ 123 w 857"/>
                  <a:gd name="T35" fmla="*/ 756 h 842"/>
                  <a:gd name="T36" fmla="*/ 99 w 857"/>
                  <a:gd name="T37" fmla="*/ 696 h 842"/>
                  <a:gd name="T38" fmla="*/ 57 w 857"/>
                  <a:gd name="T39" fmla="*/ 663 h 842"/>
                  <a:gd name="T40" fmla="*/ 33 w 857"/>
                  <a:gd name="T41" fmla="*/ 639 h 842"/>
                  <a:gd name="T42" fmla="*/ 21 w 857"/>
                  <a:gd name="T43" fmla="*/ 612 h 842"/>
                  <a:gd name="T44" fmla="*/ 33 w 857"/>
                  <a:gd name="T45" fmla="*/ 525 h 842"/>
                  <a:gd name="T46" fmla="*/ 51 w 857"/>
                  <a:gd name="T47" fmla="*/ 516 h 842"/>
                  <a:gd name="T48" fmla="*/ 66 w 857"/>
                  <a:gd name="T49" fmla="*/ 471 h 842"/>
                  <a:gd name="T50" fmla="*/ 78 w 857"/>
                  <a:gd name="T51" fmla="*/ 453 h 842"/>
                  <a:gd name="T52" fmla="*/ 57 w 857"/>
                  <a:gd name="T53" fmla="*/ 408 h 842"/>
                  <a:gd name="T54" fmla="*/ 18 w 857"/>
                  <a:gd name="T55" fmla="*/ 336 h 842"/>
                  <a:gd name="T56" fmla="*/ 0 w 857"/>
                  <a:gd name="T57" fmla="*/ 312 h 842"/>
                  <a:gd name="T58" fmla="*/ 24 w 857"/>
                  <a:gd name="T59" fmla="*/ 249 h 842"/>
                  <a:gd name="T60" fmla="*/ 63 w 857"/>
                  <a:gd name="T61" fmla="*/ 174 h 842"/>
                  <a:gd name="T62" fmla="*/ 99 w 857"/>
                  <a:gd name="T63" fmla="*/ 120 h 842"/>
                  <a:gd name="T64" fmla="*/ 126 w 857"/>
                  <a:gd name="T65" fmla="*/ 105 h 842"/>
                  <a:gd name="T66" fmla="*/ 348 w 857"/>
                  <a:gd name="T67" fmla="*/ 75 h 842"/>
                  <a:gd name="T68" fmla="*/ 387 w 857"/>
                  <a:gd name="T69" fmla="*/ 66 h 842"/>
                  <a:gd name="T70" fmla="*/ 405 w 857"/>
                  <a:gd name="T71" fmla="*/ 60 h 842"/>
                  <a:gd name="T72" fmla="*/ 438 w 857"/>
                  <a:gd name="T73" fmla="*/ 30 h 842"/>
                  <a:gd name="T74" fmla="*/ 462 w 857"/>
                  <a:gd name="T75" fmla="*/ 24 h 842"/>
                  <a:gd name="T76" fmla="*/ 482 w 857"/>
                  <a:gd name="T77" fmla="*/ 8 h 842"/>
                  <a:gd name="T78" fmla="*/ 567 w 857"/>
                  <a:gd name="T79" fmla="*/ 90 h 842"/>
                  <a:gd name="T80" fmla="*/ 618 w 857"/>
                  <a:gd name="T81" fmla="*/ 183 h 842"/>
                  <a:gd name="T82" fmla="*/ 677 w 857"/>
                  <a:gd name="T83" fmla="*/ 413 h 842"/>
                  <a:gd name="T84" fmla="*/ 737 w 857"/>
                  <a:gd name="T85" fmla="*/ 433 h 842"/>
                  <a:gd name="T86" fmla="*/ 811 w 857"/>
                  <a:gd name="T87" fmla="*/ 529 h 842"/>
                  <a:gd name="T88" fmla="*/ 857 w 857"/>
                  <a:gd name="T89" fmla="*/ 611 h 842"/>
                  <a:gd name="T90" fmla="*/ 823 w 857"/>
                  <a:gd name="T91" fmla="*/ 769 h 842"/>
                  <a:gd name="T92" fmla="*/ 783 w 857"/>
                  <a:gd name="T93" fmla="*/ 777 h 8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857" h="842">
                    <a:moveTo>
                      <a:pt x="783" y="777"/>
                    </a:moveTo>
                    <a:cubicBezTo>
                      <a:pt x="778" y="779"/>
                      <a:pt x="785" y="791"/>
                      <a:pt x="780" y="792"/>
                    </a:cubicBezTo>
                    <a:cubicBezTo>
                      <a:pt x="749" y="798"/>
                      <a:pt x="716" y="794"/>
                      <a:pt x="684" y="795"/>
                    </a:cubicBezTo>
                    <a:cubicBezTo>
                      <a:pt x="683" y="798"/>
                      <a:pt x="681" y="801"/>
                      <a:pt x="681" y="804"/>
                    </a:cubicBezTo>
                    <a:cubicBezTo>
                      <a:pt x="681" y="807"/>
                      <a:pt x="623" y="822"/>
                      <a:pt x="620" y="822"/>
                    </a:cubicBezTo>
                    <a:cubicBezTo>
                      <a:pt x="575" y="826"/>
                      <a:pt x="594" y="808"/>
                      <a:pt x="549" y="809"/>
                    </a:cubicBezTo>
                    <a:cubicBezTo>
                      <a:pt x="520" y="811"/>
                      <a:pt x="539" y="826"/>
                      <a:pt x="525" y="831"/>
                    </a:cubicBezTo>
                    <a:cubicBezTo>
                      <a:pt x="511" y="836"/>
                      <a:pt x="484" y="842"/>
                      <a:pt x="462" y="837"/>
                    </a:cubicBezTo>
                    <a:cubicBezTo>
                      <a:pt x="440" y="832"/>
                      <a:pt x="406" y="817"/>
                      <a:pt x="390" y="801"/>
                    </a:cubicBezTo>
                    <a:cubicBezTo>
                      <a:pt x="374" y="788"/>
                      <a:pt x="373" y="748"/>
                      <a:pt x="368" y="738"/>
                    </a:cubicBezTo>
                    <a:cubicBezTo>
                      <a:pt x="363" y="728"/>
                      <a:pt x="361" y="736"/>
                      <a:pt x="357" y="738"/>
                    </a:cubicBezTo>
                    <a:cubicBezTo>
                      <a:pt x="353" y="733"/>
                      <a:pt x="345" y="744"/>
                      <a:pt x="342" y="750"/>
                    </a:cubicBezTo>
                    <a:cubicBezTo>
                      <a:pt x="337" y="756"/>
                      <a:pt x="327" y="755"/>
                      <a:pt x="318" y="765"/>
                    </a:cubicBezTo>
                    <a:cubicBezTo>
                      <a:pt x="309" y="775"/>
                      <a:pt x="308" y="803"/>
                      <a:pt x="285" y="810"/>
                    </a:cubicBezTo>
                    <a:cubicBezTo>
                      <a:pt x="250" y="809"/>
                      <a:pt x="215" y="811"/>
                      <a:pt x="180" y="807"/>
                    </a:cubicBezTo>
                    <a:cubicBezTo>
                      <a:pt x="157" y="804"/>
                      <a:pt x="159" y="799"/>
                      <a:pt x="147" y="795"/>
                    </a:cubicBezTo>
                    <a:cubicBezTo>
                      <a:pt x="121" y="786"/>
                      <a:pt x="131" y="799"/>
                      <a:pt x="101" y="795"/>
                    </a:cubicBezTo>
                    <a:cubicBezTo>
                      <a:pt x="108" y="785"/>
                      <a:pt x="119" y="767"/>
                      <a:pt x="123" y="756"/>
                    </a:cubicBezTo>
                    <a:cubicBezTo>
                      <a:pt x="121" y="728"/>
                      <a:pt x="122" y="711"/>
                      <a:pt x="99" y="696"/>
                    </a:cubicBezTo>
                    <a:cubicBezTo>
                      <a:pt x="89" y="681"/>
                      <a:pt x="72" y="673"/>
                      <a:pt x="57" y="663"/>
                    </a:cubicBezTo>
                    <a:cubicBezTo>
                      <a:pt x="47" y="656"/>
                      <a:pt x="43" y="646"/>
                      <a:pt x="33" y="639"/>
                    </a:cubicBezTo>
                    <a:cubicBezTo>
                      <a:pt x="28" y="631"/>
                      <a:pt x="21" y="612"/>
                      <a:pt x="21" y="612"/>
                    </a:cubicBezTo>
                    <a:cubicBezTo>
                      <a:pt x="22" y="603"/>
                      <a:pt x="20" y="538"/>
                      <a:pt x="33" y="525"/>
                    </a:cubicBezTo>
                    <a:cubicBezTo>
                      <a:pt x="38" y="520"/>
                      <a:pt x="45" y="520"/>
                      <a:pt x="51" y="516"/>
                    </a:cubicBezTo>
                    <a:cubicBezTo>
                      <a:pt x="61" y="502"/>
                      <a:pt x="58" y="485"/>
                      <a:pt x="66" y="471"/>
                    </a:cubicBezTo>
                    <a:cubicBezTo>
                      <a:pt x="70" y="465"/>
                      <a:pt x="78" y="453"/>
                      <a:pt x="78" y="453"/>
                    </a:cubicBezTo>
                    <a:cubicBezTo>
                      <a:pt x="76" y="434"/>
                      <a:pt x="77" y="415"/>
                      <a:pt x="57" y="408"/>
                    </a:cubicBezTo>
                    <a:cubicBezTo>
                      <a:pt x="48" y="381"/>
                      <a:pt x="43" y="352"/>
                      <a:pt x="18" y="336"/>
                    </a:cubicBezTo>
                    <a:cubicBezTo>
                      <a:pt x="11" y="326"/>
                      <a:pt x="4" y="323"/>
                      <a:pt x="0" y="312"/>
                    </a:cubicBezTo>
                    <a:cubicBezTo>
                      <a:pt x="5" y="290"/>
                      <a:pt x="16" y="270"/>
                      <a:pt x="24" y="249"/>
                    </a:cubicBezTo>
                    <a:cubicBezTo>
                      <a:pt x="35" y="222"/>
                      <a:pt x="37" y="191"/>
                      <a:pt x="63" y="174"/>
                    </a:cubicBezTo>
                    <a:cubicBezTo>
                      <a:pt x="69" y="155"/>
                      <a:pt x="83" y="133"/>
                      <a:pt x="99" y="120"/>
                    </a:cubicBezTo>
                    <a:cubicBezTo>
                      <a:pt x="107" y="114"/>
                      <a:pt x="126" y="105"/>
                      <a:pt x="126" y="105"/>
                    </a:cubicBezTo>
                    <a:cubicBezTo>
                      <a:pt x="169" y="40"/>
                      <a:pt x="295" y="76"/>
                      <a:pt x="348" y="75"/>
                    </a:cubicBezTo>
                    <a:cubicBezTo>
                      <a:pt x="375" y="71"/>
                      <a:pt x="362" y="74"/>
                      <a:pt x="387" y="66"/>
                    </a:cubicBezTo>
                    <a:cubicBezTo>
                      <a:pt x="393" y="64"/>
                      <a:pt x="405" y="60"/>
                      <a:pt x="405" y="60"/>
                    </a:cubicBezTo>
                    <a:cubicBezTo>
                      <a:pt x="411" y="51"/>
                      <a:pt x="427" y="35"/>
                      <a:pt x="438" y="30"/>
                    </a:cubicBezTo>
                    <a:cubicBezTo>
                      <a:pt x="446" y="27"/>
                      <a:pt x="462" y="24"/>
                      <a:pt x="462" y="24"/>
                    </a:cubicBezTo>
                    <a:cubicBezTo>
                      <a:pt x="486" y="0"/>
                      <a:pt x="458" y="0"/>
                      <a:pt x="482" y="8"/>
                    </a:cubicBezTo>
                    <a:cubicBezTo>
                      <a:pt x="499" y="19"/>
                      <a:pt x="550" y="65"/>
                      <a:pt x="567" y="90"/>
                    </a:cubicBezTo>
                    <a:cubicBezTo>
                      <a:pt x="583" y="112"/>
                      <a:pt x="599" y="122"/>
                      <a:pt x="618" y="183"/>
                    </a:cubicBezTo>
                    <a:cubicBezTo>
                      <a:pt x="632" y="235"/>
                      <a:pt x="665" y="366"/>
                      <a:pt x="677" y="413"/>
                    </a:cubicBezTo>
                    <a:cubicBezTo>
                      <a:pt x="697" y="455"/>
                      <a:pt x="715" y="414"/>
                      <a:pt x="737" y="433"/>
                    </a:cubicBezTo>
                    <a:cubicBezTo>
                      <a:pt x="759" y="452"/>
                      <a:pt x="791" y="499"/>
                      <a:pt x="811" y="529"/>
                    </a:cubicBezTo>
                    <a:cubicBezTo>
                      <a:pt x="831" y="559"/>
                      <a:pt x="855" y="571"/>
                      <a:pt x="857" y="611"/>
                    </a:cubicBezTo>
                    <a:cubicBezTo>
                      <a:pt x="854" y="634"/>
                      <a:pt x="835" y="741"/>
                      <a:pt x="823" y="769"/>
                    </a:cubicBezTo>
                    <a:cubicBezTo>
                      <a:pt x="811" y="797"/>
                      <a:pt x="791" y="775"/>
                      <a:pt x="783" y="777"/>
                    </a:cubicBezTo>
                    <a:close/>
                  </a:path>
                </a:pathLst>
              </a:custGeom>
              <a:solidFill>
                <a:srgbClr val="FFCC99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19" name="Freeform 1123"/>
              <p:cNvSpPr>
                <a:spLocks/>
              </p:cNvSpPr>
              <p:nvPr/>
            </p:nvSpPr>
            <p:spPr bwMode="auto">
              <a:xfrm>
                <a:off x="735" y="696"/>
                <a:ext cx="1224" cy="1155"/>
              </a:xfrm>
              <a:custGeom>
                <a:avLst/>
                <a:gdLst>
                  <a:gd name="T0" fmla="*/ 1215 w 1224"/>
                  <a:gd name="T1" fmla="*/ 801 h 1155"/>
                  <a:gd name="T2" fmla="*/ 1209 w 1224"/>
                  <a:gd name="T3" fmla="*/ 717 h 1155"/>
                  <a:gd name="T4" fmla="*/ 1179 w 1224"/>
                  <a:gd name="T5" fmla="*/ 621 h 1155"/>
                  <a:gd name="T6" fmla="*/ 1161 w 1224"/>
                  <a:gd name="T7" fmla="*/ 594 h 1155"/>
                  <a:gd name="T8" fmla="*/ 1207 w 1224"/>
                  <a:gd name="T9" fmla="*/ 404 h 1155"/>
                  <a:gd name="T10" fmla="*/ 1151 w 1224"/>
                  <a:gd name="T11" fmla="*/ 280 h 1155"/>
                  <a:gd name="T12" fmla="*/ 990 w 1224"/>
                  <a:gd name="T13" fmla="*/ 189 h 1155"/>
                  <a:gd name="T14" fmla="*/ 984 w 1224"/>
                  <a:gd name="T15" fmla="*/ 108 h 1155"/>
                  <a:gd name="T16" fmla="*/ 805 w 1224"/>
                  <a:gd name="T17" fmla="*/ 38 h 1155"/>
                  <a:gd name="T18" fmla="*/ 669 w 1224"/>
                  <a:gd name="T19" fmla="*/ 51 h 1155"/>
                  <a:gd name="T20" fmla="*/ 333 w 1224"/>
                  <a:gd name="T21" fmla="*/ 45 h 1155"/>
                  <a:gd name="T22" fmla="*/ 225 w 1224"/>
                  <a:gd name="T23" fmla="*/ 72 h 1155"/>
                  <a:gd name="T24" fmla="*/ 96 w 1224"/>
                  <a:gd name="T25" fmla="*/ 348 h 1155"/>
                  <a:gd name="T26" fmla="*/ 66 w 1224"/>
                  <a:gd name="T27" fmla="*/ 477 h 1155"/>
                  <a:gd name="T28" fmla="*/ 27 w 1224"/>
                  <a:gd name="T29" fmla="*/ 675 h 1155"/>
                  <a:gd name="T30" fmla="*/ 0 w 1224"/>
                  <a:gd name="T31" fmla="*/ 924 h 1155"/>
                  <a:gd name="T32" fmla="*/ 15 w 1224"/>
                  <a:gd name="T33" fmla="*/ 1062 h 1155"/>
                  <a:gd name="T34" fmla="*/ 117 w 1224"/>
                  <a:gd name="T35" fmla="*/ 1152 h 1155"/>
                  <a:gd name="T36" fmla="*/ 300 w 1224"/>
                  <a:gd name="T37" fmla="*/ 1092 h 1155"/>
                  <a:gd name="T38" fmla="*/ 339 w 1224"/>
                  <a:gd name="T39" fmla="*/ 942 h 1155"/>
                  <a:gd name="T40" fmla="*/ 375 w 1224"/>
                  <a:gd name="T41" fmla="*/ 888 h 1155"/>
                  <a:gd name="T42" fmla="*/ 399 w 1224"/>
                  <a:gd name="T43" fmla="*/ 786 h 1155"/>
                  <a:gd name="T44" fmla="*/ 342 w 1224"/>
                  <a:gd name="T45" fmla="*/ 738 h 1155"/>
                  <a:gd name="T46" fmla="*/ 342 w 1224"/>
                  <a:gd name="T47" fmla="*/ 651 h 1155"/>
                  <a:gd name="T48" fmla="*/ 367 w 1224"/>
                  <a:gd name="T49" fmla="*/ 620 h 1155"/>
                  <a:gd name="T50" fmla="*/ 349 w 1224"/>
                  <a:gd name="T51" fmla="*/ 462 h 1155"/>
                  <a:gd name="T52" fmla="*/ 295 w 1224"/>
                  <a:gd name="T53" fmla="*/ 366 h 1155"/>
                  <a:gd name="T54" fmla="*/ 354 w 1224"/>
                  <a:gd name="T55" fmla="*/ 195 h 1155"/>
                  <a:gd name="T56" fmla="*/ 600 w 1224"/>
                  <a:gd name="T57" fmla="*/ 138 h 1155"/>
                  <a:gd name="T58" fmla="*/ 741 w 1224"/>
                  <a:gd name="T59" fmla="*/ 93 h 1155"/>
                  <a:gd name="T60" fmla="*/ 813 w 1224"/>
                  <a:gd name="T61" fmla="*/ 108 h 1155"/>
                  <a:gd name="T62" fmla="*/ 846 w 1224"/>
                  <a:gd name="T63" fmla="*/ 177 h 1155"/>
                  <a:gd name="T64" fmla="*/ 903 w 1224"/>
                  <a:gd name="T65" fmla="*/ 252 h 1155"/>
                  <a:gd name="T66" fmla="*/ 933 w 1224"/>
                  <a:gd name="T67" fmla="*/ 362 h 1155"/>
                  <a:gd name="T68" fmla="*/ 957 w 1224"/>
                  <a:gd name="T69" fmla="*/ 438 h 1155"/>
                  <a:gd name="T70" fmla="*/ 979 w 1224"/>
                  <a:gd name="T71" fmla="*/ 552 h 1155"/>
                  <a:gd name="T72" fmla="*/ 1055 w 1224"/>
                  <a:gd name="T73" fmla="*/ 758 h 1155"/>
                  <a:gd name="T74" fmla="*/ 1082 w 1224"/>
                  <a:gd name="T75" fmla="*/ 879 h 1155"/>
                  <a:gd name="T76" fmla="*/ 1119 w 1224"/>
                  <a:gd name="T77" fmla="*/ 870 h 1155"/>
                  <a:gd name="T78" fmla="*/ 1173 w 1224"/>
                  <a:gd name="T79" fmla="*/ 804 h 1155"/>
                  <a:gd name="T80" fmla="*/ 1197 w 1224"/>
                  <a:gd name="T81" fmla="*/ 849 h 1155"/>
                  <a:gd name="T82" fmla="*/ 1188 w 1224"/>
                  <a:gd name="T83" fmla="*/ 804 h 1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224" h="1155">
                    <a:moveTo>
                      <a:pt x="1188" y="804"/>
                    </a:moveTo>
                    <a:cubicBezTo>
                      <a:pt x="1197" y="803"/>
                      <a:pt x="1208" y="807"/>
                      <a:pt x="1215" y="801"/>
                    </a:cubicBezTo>
                    <a:cubicBezTo>
                      <a:pt x="1224" y="793"/>
                      <a:pt x="1194" y="771"/>
                      <a:pt x="1194" y="771"/>
                    </a:cubicBezTo>
                    <a:cubicBezTo>
                      <a:pt x="1188" y="753"/>
                      <a:pt x="1193" y="727"/>
                      <a:pt x="1209" y="717"/>
                    </a:cubicBezTo>
                    <a:cubicBezTo>
                      <a:pt x="1224" y="694"/>
                      <a:pt x="1224" y="682"/>
                      <a:pt x="1200" y="666"/>
                    </a:cubicBezTo>
                    <a:cubicBezTo>
                      <a:pt x="1190" y="652"/>
                      <a:pt x="1188" y="634"/>
                      <a:pt x="1179" y="621"/>
                    </a:cubicBezTo>
                    <a:cubicBezTo>
                      <a:pt x="1175" y="615"/>
                      <a:pt x="1171" y="609"/>
                      <a:pt x="1167" y="603"/>
                    </a:cubicBezTo>
                    <a:cubicBezTo>
                      <a:pt x="1165" y="600"/>
                      <a:pt x="1161" y="594"/>
                      <a:pt x="1161" y="594"/>
                    </a:cubicBezTo>
                    <a:cubicBezTo>
                      <a:pt x="1163" y="551"/>
                      <a:pt x="1150" y="524"/>
                      <a:pt x="1176" y="498"/>
                    </a:cubicBezTo>
                    <a:cubicBezTo>
                      <a:pt x="1179" y="467"/>
                      <a:pt x="1205" y="436"/>
                      <a:pt x="1207" y="404"/>
                    </a:cubicBezTo>
                    <a:cubicBezTo>
                      <a:pt x="1209" y="372"/>
                      <a:pt x="1196" y="327"/>
                      <a:pt x="1187" y="306"/>
                    </a:cubicBezTo>
                    <a:cubicBezTo>
                      <a:pt x="1178" y="285"/>
                      <a:pt x="1173" y="288"/>
                      <a:pt x="1151" y="280"/>
                    </a:cubicBezTo>
                    <a:cubicBezTo>
                      <a:pt x="1135" y="271"/>
                      <a:pt x="1080" y="271"/>
                      <a:pt x="1053" y="256"/>
                    </a:cubicBezTo>
                    <a:cubicBezTo>
                      <a:pt x="1026" y="241"/>
                      <a:pt x="1000" y="210"/>
                      <a:pt x="990" y="189"/>
                    </a:cubicBezTo>
                    <a:cubicBezTo>
                      <a:pt x="979" y="169"/>
                      <a:pt x="996" y="141"/>
                      <a:pt x="995" y="128"/>
                    </a:cubicBezTo>
                    <a:cubicBezTo>
                      <a:pt x="994" y="115"/>
                      <a:pt x="995" y="116"/>
                      <a:pt x="984" y="108"/>
                    </a:cubicBezTo>
                    <a:cubicBezTo>
                      <a:pt x="984" y="108"/>
                      <a:pt x="933" y="83"/>
                      <a:pt x="927" y="81"/>
                    </a:cubicBezTo>
                    <a:cubicBezTo>
                      <a:pt x="895" y="74"/>
                      <a:pt x="833" y="40"/>
                      <a:pt x="805" y="38"/>
                    </a:cubicBezTo>
                    <a:cubicBezTo>
                      <a:pt x="776" y="26"/>
                      <a:pt x="776" y="8"/>
                      <a:pt x="753" y="10"/>
                    </a:cubicBezTo>
                    <a:cubicBezTo>
                      <a:pt x="723" y="0"/>
                      <a:pt x="701" y="54"/>
                      <a:pt x="669" y="51"/>
                    </a:cubicBezTo>
                    <a:cubicBezTo>
                      <a:pt x="656" y="48"/>
                      <a:pt x="644" y="44"/>
                      <a:pt x="630" y="42"/>
                    </a:cubicBezTo>
                    <a:cubicBezTo>
                      <a:pt x="531" y="43"/>
                      <a:pt x="432" y="43"/>
                      <a:pt x="333" y="45"/>
                    </a:cubicBezTo>
                    <a:cubicBezTo>
                      <a:pt x="323" y="45"/>
                      <a:pt x="303" y="54"/>
                      <a:pt x="303" y="54"/>
                    </a:cubicBezTo>
                    <a:cubicBezTo>
                      <a:pt x="275" y="75"/>
                      <a:pt x="270" y="70"/>
                      <a:pt x="225" y="72"/>
                    </a:cubicBezTo>
                    <a:cubicBezTo>
                      <a:pt x="181" y="101"/>
                      <a:pt x="148" y="159"/>
                      <a:pt x="135" y="210"/>
                    </a:cubicBezTo>
                    <a:cubicBezTo>
                      <a:pt x="130" y="258"/>
                      <a:pt x="110" y="302"/>
                      <a:pt x="96" y="348"/>
                    </a:cubicBezTo>
                    <a:cubicBezTo>
                      <a:pt x="89" y="370"/>
                      <a:pt x="85" y="392"/>
                      <a:pt x="78" y="414"/>
                    </a:cubicBezTo>
                    <a:cubicBezTo>
                      <a:pt x="75" y="435"/>
                      <a:pt x="71" y="456"/>
                      <a:pt x="66" y="477"/>
                    </a:cubicBezTo>
                    <a:cubicBezTo>
                      <a:pt x="62" y="516"/>
                      <a:pt x="50" y="550"/>
                      <a:pt x="42" y="588"/>
                    </a:cubicBezTo>
                    <a:cubicBezTo>
                      <a:pt x="36" y="616"/>
                      <a:pt x="36" y="648"/>
                      <a:pt x="27" y="675"/>
                    </a:cubicBezTo>
                    <a:cubicBezTo>
                      <a:pt x="24" y="708"/>
                      <a:pt x="23" y="748"/>
                      <a:pt x="12" y="780"/>
                    </a:cubicBezTo>
                    <a:cubicBezTo>
                      <a:pt x="6" y="828"/>
                      <a:pt x="5" y="876"/>
                      <a:pt x="0" y="924"/>
                    </a:cubicBezTo>
                    <a:cubicBezTo>
                      <a:pt x="1" y="961"/>
                      <a:pt x="0" y="998"/>
                      <a:pt x="3" y="1035"/>
                    </a:cubicBezTo>
                    <a:cubicBezTo>
                      <a:pt x="4" y="1050"/>
                      <a:pt x="9" y="1051"/>
                      <a:pt x="15" y="1062"/>
                    </a:cubicBezTo>
                    <a:cubicBezTo>
                      <a:pt x="31" y="1090"/>
                      <a:pt x="48" y="1144"/>
                      <a:pt x="81" y="1155"/>
                    </a:cubicBezTo>
                    <a:cubicBezTo>
                      <a:pt x="93" y="1154"/>
                      <a:pt x="105" y="1155"/>
                      <a:pt x="117" y="1152"/>
                    </a:cubicBezTo>
                    <a:cubicBezTo>
                      <a:pt x="129" y="1149"/>
                      <a:pt x="140" y="1135"/>
                      <a:pt x="153" y="1131"/>
                    </a:cubicBezTo>
                    <a:cubicBezTo>
                      <a:pt x="196" y="1088"/>
                      <a:pt x="241" y="1094"/>
                      <a:pt x="300" y="1092"/>
                    </a:cubicBezTo>
                    <a:cubicBezTo>
                      <a:pt x="313" y="1083"/>
                      <a:pt x="325" y="1079"/>
                      <a:pt x="336" y="1068"/>
                    </a:cubicBezTo>
                    <a:cubicBezTo>
                      <a:pt x="337" y="1026"/>
                      <a:pt x="337" y="984"/>
                      <a:pt x="339" y="942"/>
                    </a:cubicBezTo>
                    <a:cubicBezTo>
                      <a:pt x="340" y="926"/>
                      <a:pt x="339" y="914"/>
                      <a:pt x="354" y="909"/>
                    </a:cubicBezTo>
                    <a:cubicBezTo>
                      <a:pt x="357" y="900"/>
                      <a:pt x="375" y="888"/>
                      <a:pt x="375" y="888"/>
                    </a:cubicBezTo>
                    <a:cubicBezTo>
                      <a:pt x="385" y="880"/>
                      <a:pt x="392" y="906"/>
                      <a:pt x="397" y="888"/>
                    </a:cubicBezTo>
                    <a:cubicBezTo>
                      <a:pt x="421" y="864"/>
                      <a:pt x="426" y="804"/>
                      <a:pt x="399" y="786"/>
                    </a:cubicBezTo>
                    <a:cubicBezTo>
                      <a:pt x="377" y="753"/>
                      <a:pt x="393" y="786"/>
                      <a:pt x="361" y="768"/>
                    </a:cubicBezTo>
                    <a:cubicBezTo>
                      <a:pt x="355" y="764"/>
                      <a:pt x="342" y="738"/>
                      <a:pt x="342" y="738"/>
                    </a:cubicBezTo>
                    <a:cubicBezTo>
                      <a:pt x="336" y="729"/>
                      <a:pt x="325" y="722"/>
                      <a:pt x="325" y="722"/>
                    </a:cubicBezTo>
                    <a:cubicBezTo>
                      <a:pt x="316" y="695"/>
                      <a:pt x="320" y="666"/>
                      <a:pt x="342" y="651"/>
                    </a:cubicBezTo>
                    <a:cubicBezTo>
                      <a:pt x="346" y="637"/>
                      <a:pt x="345" y="621"/>
                      <a:pt x="349" y="616"/>
                    </a:cubicBezTo>
                    <a:cubicBezTo>
                      <a:pt x="353" y="611"/>
                      <a:pt x="360" y="628"/>
                      <a:pt x="367" y="620"/>
                    </a:cubicBezTo>
                    <a:cubicBezTo>
                      <a:pt x="370" y="597"/>
                      <a:pt x="369" y="579"/>
                      <a:pt x="389" y="566"/>
                    </a:cubicBezTo>
                    <a:cubicBezTo>
                      <a:pt x="387" y="539"/>
                      <a:pt x="358" y="483"/>
                      <a:pt x="349" y="462"/>
                    </a:cubicBezTo>
                    <a:cubicBezTo>
                      <a:pt x="344" y="457"/>
                      <a:pt x="338" y="448"/>
                      <a:pt x="336" y="441"/>
                    </a:cubicBezTo>
                    <a:cubicBezTo>
                      <a:pt x="328" y="430"/>
                      <a:pt x="299" y="393"/>
                      <a:pt x="295" y="366"/>
                    </a:cubicBezTo>
                    <a:cubicBezTo>
                      <a:pt x="284" y="333"/>
                      <a:pt x="279" y="301"/>
                      <a:pt x="312" y="279"/>
                    </a:cubicBezTo>
                    <a:cubicBezTo>
                      <a:pt x="322" y="248"/>
                      <a:pt x="328" y="212"/>
                      <a:pt x="354" y="195"/>
                    </a:cubicBezTo>
                    <a:cubicBezTo>
                      <a:pt x="371" y="174"/>
                      <a:pt x="380" y="166"/>
                      <a:pt x="417" y="153"/>
                    </a:cubicBezTo>
                    <a:cubicBezTo>
                      <a:pt x="461" y="87"/>
                      <a:pt x="524" y="140"/>
                      <a:pt x="600" y="138"/>
                    </a:cubicBezTo>
                    <a:cubicBezTo>
                      <a:pt x="611" y="134"/>
                      <a:pt x="622" y="133"/>
                      <a:pt x="633" y="129"/>
                    </a:cubicBezTo>
                    <a:cubicBezTo>
                      <a:pt x="660" y="89"/>
                      <a:pt x="693" y="99"/>
                      <a:pt x="741" y="93"/>
                    </a:cubicBezTo>
                    <a:cubicBezTo>
                      <a:pt x="759" y="94"/>
                      <a:pt x="777" y="92"/>
                      <a:pt x="795" y="96"/>
                    </a:cubicBezTo>
                    <a:cubicBezTo>
                      <a:pt x="802" y="97"/>
                      <a:pt x="813" y="108"/>
                      <a:pt x="813" y="108"/>
                    </a:cubicBezTo>
                    <a:cubicBezTo>
                      <a:pt x="820" y="129"/>
                      <a:pt x="814" y="122"/>
                      <a:pt x="828" y="132"/>
                    </a:cubicBezTo>
                    <a:cubicBezTo>
                      <a:pt x="831" y="151"/>
                      <a:pt x="830" y="166"/>
                      <a:pt x="846" y="177"/>
                    </a:cubicBezTo>
                    <a:cubicBezTo>
                      <a:pt x="856" y="192"/>
                      <a:pt x="864" y="209"/>
                      <a:pt x="879" y="219"/>
                    </a:cubicBezTo>
                    <a:cubicBezTo>
                      <a:pt x="884" y="234"/>
                      <a:pt x="891" y="244"/>
                      <a:pt x="903" y="252"/>
                    </a:cubicBezTo>
                    <a:cubicBezTo>
                      <a:pt x="913" y="267"/>
                      <a:pt x="920" y="282"/>
                      <a:pt x="930" y="297"/>
                    </a:cubicBezTo>
                    <a:cubicBezTo>
                      <a:pt x="937" y="311"/>
                      <a:pt x="929" y="348"/>
                      <a:pt x="933" y="362"/>
                    </a:cubicBezTo>
                    <a:cubicBezTo>
                      <a:pt x="937" y="376"/>
                      <a:pt x="949" y="367"/>
                      <a:pt x="953" y="380"/>
                    </a:cubicBezTo>
                    <a:cubicBezTo>
                      <a:pt x="957" y="393"/>
                      <a:pt x="954" y="420"/>
                      <a:pt x="957" y="438"/>
                    </a:cubicBezTo>
                    <a:cubicBezTo>
                      <a:pt x="963" y="472"/>
                      <a:pt x="969" y="470"/>
                      <a:pt x="973" y="490"/>
                    </a:cubicBezTo>
                    <a:cubicBezTo>
                      <a:pt x="977" y="509"/>
                      <a:pt x="976" y="526"/>
                      <a:pt x="979" y="552"/>
                    </a:cubicBezTo>
                    <a:cubicBezTo>
                      <a:pt x="982" y="584"/>
                      <a:pt x="976" y="650"/>
                      <a:pt x="989" y="684"/>
                    </a:cubicBezTo>
                    <a:cubicBezTo>
                      <a:pt x="997" y="692"/>
                      <a:pt x="1050" y="748"/>
                      <a:pt x="1055" y="758"/>
                    </a:cubicBezTo>
                    <a:cubicBezTo>
                      <a:pt x="1061" y="768"/>
                      <a:pt x="1042" y="853"/>
                      <a:pt x="1046" y="873"/>
                    </a:cubicBezTo>
                    <a:cubicBezTo>
                      <a:pt x="1050" y="893"/>
                      <a:pt x="1074" y="881"/>
                      <a:pt x="1082" y="879"/>
                    </a:cubicBezTo>
                    <a:cubicBezTo>
                      <a:pt x="1090" y="877"/>
                      <a:pt x="1091" y="862"/>
                      <a:pt x="1097" y="861"/>
                    </a:cubicBezTo>
                    <a:cubicBezTo>
                      <a:pt x="1103" y="860"/>
                      <a:pt x="1111" y="883"/>
                      <a:pt x="1119" y="870"/>
                    </a:cubicBezTo>
                    <a:cubicBezTo>
                      <a:pt x="1127" y="857"/>
                      <a:pt x="1138" y="793"/>
                      <a:pt x="1147" y="782"/>
                    </a:cubicBezTo>
                    <a:cubicBezTo>
                      <a:pt x="1151" y="794"/>
                      <a:pt x="1161" y="800"/>
                      <a:pt x="1173" y="804"/>
                    </a:cubicBezTo>
                    <a:cubicBezTo>
                      <a:pt x="1179" y="821"/>
                      <a:pt x="1181" y="827"/>
                      <a:pt x="1194" y="840"/>
                    </a:cubicBezTo>
                    <a:cubicBezTo>
                      <a:pt x="1195" y="843"/>
                      <a:pt x="1195" y="847"/>
                      <a:pt x="1197" y="849"/>
                    </a:cubicBezTo>
                    <a:cubicBezTo>
                      <a:pt x="1217" y="875"/>
                      <a:pt x="1201" y="813"/>
                      <a:pt x="1197" y="807"/>
                    </a:cubicBezTo>
                    <a:cubicBezTo>
                      <a:pt x="1187" y="792"/>
                      <a:pt x="1188" y="800"/>
                      <a:pt x="1188" y="804"/>
                    </a:cubicBezTo>
                    <a:close/>
                  </a:path>
                </a:pathLst>
              </a:custGeom>
              <a:solidFill>
                <a:srgbClr val="754E27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grpSp>
            <p:nvGrpSpPr>
              <p:cNvPr id="107620" name="Group 1124"/>
              <p:cNvGrpSpPr>
                <a:grpSpLocks/>
              </p:cNvGrpSpPr>
              <p:nvPr/>
            </p:nvGrpSpPr>
            <p:grpSpPr bwMode="auto">
              <a:xfrm>
                <a:off x="541" y="538"/>
                <a:ext cx="1268" cy="2513"/>
                <a:chOff x="541" y="538"/>
                <a:chExt cx="1268" cy="2513"/>
              </a:xfrm>
            </p:grpSpPr>
            <p:sp>
              <p:nvSpPr>
                <p:cNvPr id="107621" name="Freeform 1125"/>
                <p:cNvSpPr>
                  <a:spLocks/>
                </p:cNvSpPr>
                <p:nvPr/>
              </p:nvSpPr>
              <p:spPr bwMode="auto">
                <a:xfrm>
                  <a:off x="541" y="538"/>
                  <a:ext cx="1268" cy="2513"/>
                </a:xfrm>
                <a:custGeom>
                  <a:avLst/>
                  <a:gdLst>
                    <a:gd name="T0" fmla="*/ 1177 w 1268"/>
                    <a:gd name="T1" fmla="*/ 262 h 2513"/>
                    <a:gd name="T2" fmla="*/ 1250 w 1268"/>
                    <a:gd name="T3" fmla="*/ 153 h 2513"/>
                    <a:gd name="T4" fmla="*/ 1259 w 1268"/>
                    <a:gd name="T5" fmla="*/ 101 h 2513"/>
                    <a:gd name="T6" fmla="*/ 1181 w 1268"/>
                    <a:gd name="T7" fmla="*/ 74 h 2513"/>
                    <a:gd name="T8" fmla="*/ 992 w 1268"/>
                    <a:gd name="T9" fmla="*/ 128 h 2513"/>
                    <a:gd name="T10" fmla="*/ 926 w 1268"/>
                    <a:gd name="T11" fmla="*/ 125 h 2513"/>
                    <a:gd name="T12" fmla="*/ 922 w 1268"/>
                    <a:gd name="T13" fmla="*/ 80 h 2513"/>
                    <a:gd name="T14" fmla="*/ 868 w 1268"/>
                    <a:gd name="T15" fmla="*/ 80 h 2513"/>
                    <a:gd name="T16" fmla="*/ 795 w 1268"/>
                    <a:gd name="T17" fmla="*/ 35 h 2513"/>
                    <a:gd name="T18" fmla="*/ 635 w 1268"/>
                    <a:gd name="T19" fmla="*/ 5 h 2513"/>
                    <a:gd name="T20" fmla="*/ 437 w 1268"/>
                    <a:gd name="T21" fmla="*/ 65 h 2513"/>
                    <a:gd name="T22" fmla="*/ 266 w 1268"/>
                    <a:gd name="T23" fmla="*/ 194 h 2513"/>
                    <a:gd name="T24" fmla="*/ 173 w 1268"/>
                    <a:gd name="T25" fmla="*/ 332 h 2513"/>
                    <a:gd name="T26" fmla="*/ 122 w 1268"/>
                    <a:gd name="T27" fmla="*/ 518 h 2513"/>
                    <a:gd name="T28" fmla="*/ 143 w 1268"/>
                    <a:gd name="T29" fmla="*/ 515 h 2513"/>
                    <a:gd name="T30" fmla="*/ 137 w 1268"/>
                    <a:gd name="T31" fmla="*/ 548 h 2513"/>
                    <a:gd name="T32" fmla="*/ 155 w 1268"/>
                    <a:gd name="T33" fmla="*/ 596 h 2513"/>
                    <a:gd name="T34" fmla="*/ 155 w 1268"/>
                    <a:gd name="T35" fmla="*/ 662 h 2513"/>
                    <a:gd name="T36" fmla="*/ 134 w 1268"/>
                    <a:gd name="T37" fmla="*/ 692 h 2513"/>
                    <a:gd name="T38" fmla="*/ 50 w 1268"/>
                    <a:gd name="T39" fmla="*/ 761 h 2513"/>
                    <a:gd name="T40" fmla="*/ 29 w 1268"/>
                    <a:gd name="T41" fmla="*/ 803 h 2513"/>
                    <a:gd name="T42" fmla="*/ 89 w 1268"/>
                    <a:gd name="T43" fmla="*/ 839 h 2513"/>
                    <a:gd name="T44" fmla="*/ 143 w 1268"/>
                    <a:gd name="T45" fmla="*/ 851 h 2513"/>
                    <a:gd name="T46" fmla="*/ 137 w 1268"/>
                    <a:gd name="T47" fmla="*/ 941 h 2513"/>
                    <a:gd name="T48" fmla="*/ 110 w 1268"/>
                    <a:gd name="T49" fmla="*/ 1151 h 2513"/>
                    <a:gd name="T50" fmla="*/ 98 w 1268"/>
                    <a:gd name="T51" fmla="*/ 1220 h 2513"/>
                    <a:gd name="T52" fmla="*/ 149 w 1268"/>
                    <a:gd name="T53" fmla="*/ 1283 h 2513"/>
                    <a:gd name="T54" fmla="*/ 140 w 1268"/>
                    <a:gd name="T55" fmla="*/ 1373 h 2513"/>
                    <a:gd name="T56" fmla="*/ 143 w 1268"/>
                    <a:gd name="T57" fmla="*/ 1490 h 2513"/>
                    <a:gd name="T58" fmla="*/ 159 w 1268"/>
                    <a:gd name="T59" fmla="*/ 1589 h 2513"/>
                    <a:gd name="T60" fmla="*/ 176 w 1268"/>
                    <a:gd name="T61" fmla="*/ 1709 h 2513"/>
                    <a:gd name="T62" fmla="*/ 125 w 1268"/>
                    <a:gd name="T63" fmla="*/ 1793 h 2513"/>
                    <a:gd name="T64" fmla="*/ 23 w 1268"/>
                    <a:gd name="T65" fmla="*/ 1904 h 2513"/>
                    <a:gd name="T66" fmla="*/ 8 w 1268"/>
                    <a:gd name="T67" fmla="*/ 1955 h 2513"/>
                    <a:gd name="T68" fmla="*/ 104 w 1268"/>
                    <a:gd name="T69" fmla="*/ 2075 h 2513"/>
                    <a:gd name="T70" fmla="*/ 185 w 1268"/>
                    <a:gd name="T71" fmla="*/ 2144 h 2513"/>
                    <a:gd name="T72" fmla="*/ 155 w 1268"/>
                    <a:gd name="T73" fmla="*/ 2252 h 2513"/>
                    <a:gd name="T74" fmla="*/ 200 w 1268"/>
                    <a:gd name="T75" fmla="*/ 2327 h 2513"/>
                    <a:gd name="T76" fmla="*/ 272 w 1268"/>
                    <a:gd name="T77" fmla="*/ 2378 h 2513"/>
                    <a:gd name="T78" fmla="*/ 293 w 1268"/>
                    <a:gd name="T79" fmla="*/ 2450 h 2513"/>
                    <a:gd name="T80" fmla="*/ 404 w 1268"/>
                    <a:gd name="T81" fmla="*/ 2489 h 2513"/>
                    <a:gd name="T82" fmla="*/ 504 w 1268"/>
                    <a:gd name="T83" fmla="*/ 2499 h 2513"/>
                    <a:gd name="T84" fmla="*/ 500 w 1268"/>
                    <a:gd name="T85" fmla="*/ 2423 h 2513"/>
                    <a:gd name="T86" fmla="*/ 512 w 1268"/>
                    <a:gd name="T87" fmla="*/ 2162 h 2513"/>
                    <a:gd name="T88" fmla="*/ 477 w 1268"/>
                    <a:gd name="T89" fmla="*/ 1298 h 2513"/>
                    <a:gd name="T90" fmla="*/ 464 w 1268"/>
                    <a:gd name="T91" fmla="*/ 638 h 2513"/>
                    <a:gd name="T92" fmla="*/ 632 w 1268"/>
                    <a:gd name="T93" fmla="*/ 335 h 2513"/>
                    <a:gd name="T94" fmla="*/ 833 w 1268"/>
                    <a:gd name="T95" fmla="*/ 329 h 2513"/>
                    <a:gd name="T96" fmla="*/ 863 w 1268"/>
                    <a:gd name="T97" fmla="*/ 308 h 2513"/>
                    <a:gd name="T98" fmla="*/ 899 w 1268"/>
                    <a:gd name="T99" fmla="*/ 299 h 2513"/>
                    <a:gd name="T100" fmla="*/ 1022 w 1268"/>
                    <a:gd name="T101" fmla="*/ 227 h 2513"/>
                    <a:gd name="T102" fmla="*/ 1104 w 1268"/>
                    <a:gd name="T103" fmla="*/ 244 h 2513"/>
                    <a:gd name="T104" fmla="*/ 1177 w 1268"/>
                    <a:gd name="T105" fmla="*/ 262 h 25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268" h="2513">
                      <a:moveTo>
                        <a:pt x="1177" y="262"/>
                      </a:moveTo>
                      <a:cubicBezTo>
                        <a:pt x="1225" y="230"/>
                        <a:pt x="1236" y="208"/>
                        <a:pt x="1250" y="153"/>
                      </a:cubicBezTo>
                      <a:cubicBezTo>
                        <a:pt x="1261" y="128"/>
                        <a:pt x="1268" y="118"/>
                        <a:pt x="1259" y="101"/>
                      </a:cubicBezTo>
                      <a:cubicBezTo>
                        <a:pt x="1247" y="88"/>
                        <a:pt x="1225" y="70"/>
                        <a:pt x="1181" y="74"/>
                      </a:cubicBezTo>
                      <a:cubicBezTo>
                        <a:pt x="1139" y="70"/>
                        <a:pt x="1035" y="127"/>
                        <a:pt x="992" y="128"/>
                      </a:cubicBezTo>
                      <a:cubicBezTo>
                        <a:pt x="950" y="136"/>
                        <a:pt x="938" y="133"/>
                        <a:pt x="926" y="125"/>
                      </a:cubicBezTo>
                      <a:cubicBezTo>
                        <a:pt x="914" y="117"/>
                        <a:pt x="932" y="87"/>
                        <a:pt x="922" y="80"/>
                      </a:cubicBezTo>
                      <a:cubicBezTo>
                        <a:pt x="907" y="80"/>
                        <a:pt x="880" y="84"/>
                        <a:pt x="868" y="80"/>
                      </a:cubicBezTo>
                      <a:cubicBezTo>
                        <a:pt x="847" y="73"/>
                        <a:pt x="834" y="47"/>
                        <a:pt x="795" y="35"/>
                      </a:cubicBezTo>
                      <a:cubicBezTo>
                        <a:pt x="749" y="31"/>
                        <a:pt x="695" y="0"/>
                        <a:pt x="635" y="5"/>
                      </a:cubicBezTo>
                      <a:cubicBezTo>
                        <a:pt x="575" y="10"/>
                        <a:pt x="499" y="34"/>
                        <a:pt x="437" y="65"/>
                      </a:cubicBezTo>
                      <a:cubicBezTo>
                        <a:pt x="349" y="91"/>
                        <a:pt x="300" y="155"/>
                        <a:pt x="266" y="194"/>
                      </a:cubicBezTo>
                      <a:cubicBezTo>
                        <a:pt x="244" y="221"/>
                        <a:pt x="197" y="278"/>
                        <a:pt x="173" y="332"/>
                      </a:cubicBezTo>
                      <a:cubicBezTo>
                        <a:pt x="149" y="386"/>
                        <a:pt x="127" y="488"/>
                        <a:pt x="122" y="518"/>
                      </a:cubicBezTo>
                      <a:cubicBezTo>
                        <a:pt x="121" y="542"/>
                        <a:pt x="141" y="510"/>
                        <a:pt x="143" y="515"/>
                      </a:cubicBezTo>
                      <a:cubicBezTo>
                        <a:pt x="145" y="520"/>
                        <a:pt x="135" y="535"/>
                        <a:pt x="137" y="548"/>
                      </a:cubicBezTo>
                      <a:cubicBezTo>
                        <a:pt x="139" y="563"/>
                        <a:pt x="154" y="577"/>
                        <a:pt x="155" y="596"/>
                      </a:cubicBezTo>
                      <a:cubicBezTo>
                        <a:pt x="158" y="615"/>
                        <a:pt x="159" y="646"/>
                        <a:pt x="155" y="662"/>
                      </a:cubicBezTo>
                      <a:cubicBezTo>
                        <a:pt x="148" y="678"/>
                        <a:pt x="151" y="676"/>
                        <a:pt x="134" y="692"/>
                      </a:cubicBezTo>
                      <a:cubicBezTo>
                        <a:pt x="117" y="708"/>
                        <a:pt x="67" y="743"/>
                        <a:pt x="50" y="761"/>
                      </a:cubicBezTo>
                      <a:cubicBezTo>
                        <a:pt x="36" y="782"/>
                        <a:pt x="23" y="790"/>
                        <a:pt x="29" y="803"/>
                      </a:cubicBezTo>
                      <a:cubicBezTo>
                        <a:pt x="35" y="816"/>
                        <a:pt x="70" y="831"/>
                        <a:pt x="89" y="839"/>
                      </a:cubicBezTo>
                      <a:cubicBezTo>
                        <a:pt x="104" y="860"/>
                        <a:pt x="135" y="834"/>
                        <a:pt x="143" y="851"/>
                      </a:cubicBezTo>
                      <a:cubicBezTo>
                        <a:pt x="151" y="868"/>
                        <a:pt x="143" y="891"/>
                        <a:pt x="137" y="941"/>
                      </a:cubicBezTo>
                      <a:cubicBezTo>
                        <a:pt x="131" y="991"/>
                        <a:pt x="116" y="1105"/>
                        <a:pt x="110" y="1151"/>
                      </a:cubicBezTo>
                      <a:cubicBezTo>
                        <a:pt x="113" y="1175"/>
                        <a:pt x="88" y="1198"/>
                        <a:pt x="98" y="1220"/>
                      </a:cubicBezTo>
                      <a:cubicBezTo>
                        <a:pt x="113" y="1242"/>
                        <a:pt x="137" y="1258"/>
                        <a:pt x="149" y="1283"/>
                      </a:cubicBezTo>
                      <a:cubicBezTo>
                        <a:pt x="152" y="1312"/>
                        <a:pt x="138" y="1322"/>
                        <a:pt x="140" y="1373"/>
                      </a:cubicBezTo>
                      <a:cubicBezTo>
                        <a:pt x="139" y="1407"/>
                        <a:pt x="140" y="1454"/>
                        <a:pt x="143" y="1490"/>
                      </a:cubicBezTo>
                      <a:cubicBezTo>
                        <a:pt x="146" y="1526"/>
                        <a:pt x="154" y="1553"/>
                        <a:pt x="159" y="1589"/>
                      </a:cubicBezTo>
                      <a:cubicBezTo>
                        <a:pt x="156" y="1632"/>
                        <a:pt x="183" y="1667"/>
                        <a:pt x="176" y="1709"/>
                      </a:cubicBezTo>
                      <a:cubicBezTo>
                        <a:pt x="171" y="1736"/>
                        <a:pt x="142" y="1779"/>
                        <a:pt x="125" y="1793"/>
                      </a:cubicBezTo>
                      <a:cubicBezTo>
                        <a:pt x="99" y="1823"/>
                        <a:pt x="39" y="1872"/>
                        <a:pt x="23" y="1904"/>
                      </a:cubicBezTo>
                      <a:cubicBezTo>
                        <a:pt x="26" y="1919"/>
                        <a:pt x="0" y="1942"/>
                        <a:pt x="8" y="1955"/>
                      </a:cubicBezTo>
                      <a:cubicBezTo>
                        <a:pt x="26" y="1984"/>
                        <a:pt x="75" y="2044"/>
                        <a:pt x="104" y="2075"/>
                      </a:cubicBezTo>
                      <a:cubicBezTo>
                        <a:pt x="133" y="2106"/>
                        <a:pt x="177" y="2115"/>
                        <a:pt x="185" y="2144"/>
                      </a:cubicBezTo>
                      <a:cubicBezTo>
                        <a:pt x="193" y="2173"/>
                        <a:pt x="153" y="2222"/>
                        <a:pt x="155" y="2252"/>
                      </a:cubicBezTo>
                      <a:cubicBezTo>
                        <a:pt x="168" y="2280"/>
                        <a:pt x="175" y="2305"/>
                        <a:pt x="200" y="2327"/>
                      </a:cubicBezTo>
                      <a:cubicBezTo>
                        <a:pt x="219" y="2340"/>
                        <a:pt x="256" y="2360"/>
                        <a:pt x="272" y="2378"/>
                      </a:cubicBezTo>
                      <a:cubicBezTo>
                        <a:pt x="277" y="2393"/>
                        <a:pt x="271" y="2432"/>
                        <a:pt x="293" y="2450"/>
                      </a:cubicBezTo>
                      <a:cubicBezTo>
                        <a:pt x="315" y="2468"/>
                        <a:pt x="369" y="2481"/>
                        <a:pt x="404" y="2489"/>
                      </a:cubicBezTo>
                      <a:cubicBezTo>
                        <a:pt x="473" y="2513"/>
                        <a:pt x="440" y="2512"/>
                        <a:pt x="504" y="2499"/>
                      </a:cubicBezTo>
                      <a:cubicBezTo>
                        <a:pt x="523" y="2485"/>
                        <a:pt x="499" y="2452"/>
                        <a:pt x="500" y="2423"/>
                      </a:cubicBezTo>
                      <a:cubicBezTo>
                        <a:pt x="501" y="2367"/>
                        <a:pt x="516" y="2349"/>
                        <a:pt x="512" y="2162"/>
                      </a:cubicBezTo>
                      <a:cubicBezTo>
                        <a:pt x="508" y="1910"/>
                        <a:pt x="544" y="1572"/>
                        <a:pt x="477" y="1298"/>
                      </a:cubicBezTo>
                      <a:cubicBezTo>
                        <a:pt x="463" y="1012"/>
                        <a:pt x="438" y="798"/>
                        <a:pt x="464" y="638"/>
                      </a:cubicBezTo>
                      <a:cubicBezTo>
                        <a:pt x="490" y="478"/>
                        <a:pt x="571" y="386"/>
                        <a:pt x="632" y="335"/>
                      </a:cubicBezTo>
                      <a:cubicBezTo>
                        <a:pt x="690" y="301"/>
                        <a:pt x="766" y="332"/>
                        <a:pt x="833" y="329"/>
                      </a:cubicBezTo>
                      <a:cubicBezTo>
                        <a:pt x="873" y="324"/>
                        <a:pt x="850" y="316"/>
                        <a:pt x="863" y="308"/>
                      </a:cubicBezTo>
                      <a:cubicBezTo>
                        <a:pt x="874" y="303"/>
                        <a:pt x="873" y="312"/>
                        <a:pt x="899" y="299"/>
                      </a:cubicBezTo>
                      <a:cubicBezTo>
                        <a:pt x="925" y="282"/>
                        <a:pt x="988" y="236"/>
                        <a:pt x="1022" y="227"/>
                      </a:cubicBezTo>
                      <a:cubicBezTo>
                        <a:pt x="1060" y="222"/>
                        <a:pt x="1076" y="230"/>
                        <a:pt x="1104" y="244"/>
                      </a:cubicBezTo>
                      <a:cubicBezTo>
                        <a:pt x="1126" y="255"/>
                        <a:pt x="1177" y="262"/>
                        <a:pt x="1177" y="26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22" name="Freeform 1126"/>
                <p:cNvSpPr>
                  <a:spLocks/>
                </p:cNvSpPr>
                <p:nvPr/>
              </p:nvSpPr>
              <p:spPr bwMode="auto">
                <a:xfrm>
                  <a:off x="696" y="622"/>
                  <a:ext cx="862" cy="590"/>
                </a:xfrm>
                <a:custGeom>
                  <a:avLst/>
                  <a:gdLst>
                    <a:gd name="T0" fmla="*/ 336 w 862"/>
                    <a:gd name="T1" fmla="*/ 182 h 590"/>
                    <a:gd name="T2" fmla="*/ 440 w 862"/>
                    <a:gd name="T3" fmla="*/ 130 h 590"/>
                    <a:gd name="T4" fmla="*/ 476 w 862"/>
                    <a:gd name="T5" fmla="*/ 118 h 590"/>
                    <a:gd name="T6" fmla="*/ 576 w 862"/>
                    <a:gd name="T7" fmla="*/ 46 h 590"/>
                    <a:gd name="T8" fmla="*/ 696 w 862"/>
                    <a:gd name="T9" fmla="*/ 0 h 590"/>
                    <a:gd name="T10" fmla="*/ 752 w 862"/>
                    <a:gd name="T11" fmla="*/ 8 h 590"/>
                    <a:gd name="T12" fmla="*/ 753 w 862"/>
                    <a:gd name="T13" fmla="*/ 41 h 590"/>
                    <a:gd name="T14" fmla="*/ 724 w 862"/>
                    <a:gd name="T15" fmla="*/ 80 h 590"/>
                    <a:gd name="T16" fmla="*/ 818 w 862"/>
                    <a:gd name="T17" fmla="*/ 116 h 590"/>
                    <a:gd name="T18" fmla="*/ 676 w 862"/>
                    <a:gd name="T19" fmla="*/ 150 h 590"/>
                    <a:gd name="T20" fmla="*/ 628 w 862"/>
                    <a:gd name="T21" fmla="*/ 110 h 590"/>
                    <a:gd name="T22" fmla="*/ 564 w 862"/>
                    <a:gd name="T23" fmla="*/ 154 h 590"/>
                    <a:gd name="T24" fmla="*/ 480 w 862"/>
                    <a:gd name="T25" fmla="*/ 202 h 590"/>
                    <a:gd name="T26" fmla="*/ 396 w 862"/>
                    <a:gd name="T27" fmla="*/ 238 h 590"/>
                    <a:gd name="T28" fmla="*/ 348 w 862"/>
                    <a:gd name="T29" fmla="*/ 270 h 590"/>
                    <a:gd name="T30" fmla="*/ 304 w 862"/>
                    <a:gd name="T31" fmla="*/ 302 h 590"/>
                    <a:gd name="T32" fmla="*/ 276 w 862"/>
                    <a:gd name="T33" fmla="*/ 370 h 590"/>
                    <a:gd name="T34" fmla="*/ 220 w 862"/>
                    <a:gd name="T35" fmla="*/ 426 h 590"/>
                    <a:gd name="T36" fmla="*/ 140 w 862"/>
                    <a:gd name="T37" fmla="*/ 498 h 590"/>
                    <a:gd name="T38" fmla="*/ 88 w 862"/>
                    <a:gd name="T39" fmla="*/ 542 h 590"/>
                    <a:gd name="T40" fmla="*/ 60 w 862"/>
                    <a:gd name="T41" fmla="*/ 562 h 590"/>
                    <a:gd name="T42" fmla="*/ 32 w 862"/>
                    <a:gd name="T43" fmla="*/ 582 h 590"/>
                    <a:gd name="T44" fmla="*/ 14 w 862"/>
                    <a:gd name="T45" fmla="*/ 527 h 590"/>
                    <a:gd name="T46" fmla="*/ 16 w 862"/>
                    <a:gd name="T47" fmla="*/ 470 h 590"/>
                    <a:gd name="T48" fmla="*/ 80 w 862"/>
                    <a:gd name="T49" fmla="*/ 398 h 590"/>
                    <a:gd name="T50" fmla="*/ 132 w 862"/>
                    <a:gd name="T51" fmla="*/ 322 h 590"/>
                    <a:gd name="T52" fmla="*/ 184 w 862"/>
                    <a:gd name="T53" fmla="*/ 252 h 590"/>
                    <a:gd name="T54" fmla="*/ 160 w 862"/>
                    <a:gd name="T55" fmla="*/ 154 h 590"/>
                    <a:gd name="T56" fmla="*/ 114 w 862"/>
                    <a:gd name="T57" fmla="*/ 290 h 590"/>
                    <a:gd name="T58" fmla="*/ 68 w 862"/>
                    <a:gd name="T59" fmla="*/ 394 h 590"/>
                    <a:gd name="T60" fmla="*/ 52 w 862"/>
                    <a:gd name="T61" fmla="*/ 410 h 590"/>
                    <a:gd name="T62" fmla="*/ 20 w 862"/>
                    <a:gd name="T63" fmla="*/ 454 h 590"/>
                    <a:gd name="T64" fmla="*/ 32 w 862"/>
                    <a:gd name="T65" fmla="*/ 366 h 590"/>
                    <a:gd name="T66" fmla="*/ 60 w 862"/>
                    <a:gd name="T67" fmla="*/ 270 h 590"/>
                    <a:gd name="T68" fmla="*/ 76 w 862"/>
                    <a:gd name="T69" fmla="*/ 234 h 590"/>
                    <a:gd name="T70" fmla="*/ 108 w 862"/>
                    <a:gd name="T71" fmla="*/ 188 h 590"/>
                    <a:gd name="T72" fmla="*/ 156 w 862"/>
                    <a:gd name="T73" fmla="*/ 106 h 590"/>
                    <a:gd name="T74" fmla="*/ 228 w 862"/>
                    <a:gd name="T75" fmla="*/ 54 h 590"/>
                    <a:gd name="T76" fmla="*/ 332 w 862"/>
                    <a:gd name="T77" fmla="*/ 70 h 5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862" h="590">
                      <a:moveTo>
                        <a:pt x="332" y="70"/>
                      </a:moveTo>
                      <a:cubicBezTo>
                        <a:pt x="344" y="105"/>
                        <a:pt x="334" y="145"/>
                        <a:pt x="336" y="182"/>
                      </a:cubicBezTo>
                      <a:cubicBezTo>
                        <a:pt x="349" y="162"/>
                        <a:pt x="373" y="152"/>
                        <a:pt x="396" y="146"/>
                      </a:cubicBezTo>
                      <a:cubicBezTo>
                        <a:pt x="421" y="129"/>
                        <a:pt x="394" y="145"/>
                        <a:pt x="440" y="130"/>
                      </a:cubicBezTo>
                      <a:cubicBezTo>
                        <a:pt x="448" y="127"/>
                        <a:pt x="456" y="125"/>
                        <a:pt x="464" y="122"/>
                      </a:cubicBezTo>
                      <a:cubicBezTo>
                        <a:pt x="468" y="121"/>
                        <a:pt x="476" y="118"/>
                        <a:pt x="476" y="118"/>
                      </a:cubicBezTo>
                      <a:cubicBezTo>
                        <a:pt x="482" y="99"/>
                        <a:pt x="500" y="99"/>
                        <a:pt x="516" y="90"/>
                      </a:cubicBezTo>
                      <a:cubicBezTo>
                        <a:pt x="535" y="79"/>
                        <a:pt x="558" y="55"/>
                        <a:pt x="576" y="46"/>
                      </a:cubicBezTo>
                      <a:cubicBezTo>
                        <a:pt x="611" y="29"/>
                        <a:pt x="636" y="42"/>
                        <a:pt x="668" y="10"/>
                      </a:cubicBezTo>
                      <a:cubicBezTo>
                        <a:pt x="687" y="4"/>
                        <a:pt x="689" y="0"/>
                        <a:pt x="696" y="0"/>
                      </a:cubicBezTo>
                      <a:cubicBezTo>
                        <a:pt x="703" y="0"/>
                        <a:pt x="701" y="7"/>
                        <a:pt x="710" y="8"/>
                      </a:cubicBezTo>
                      <a:cubicBezTo>
                        <a:pt x="717" y="14"/>
                        <a:pt x="752" y="8"/>
                        <a:pt x="752" y="8"/>
                      </a:cubicBezTo>
                      <a:cubicBezTo>
                        <a:pt x="759" y="10"/>
                        <a:pt x="752" y="6"/>
                        <a:pt x="753" y="10"/>
                      </a:cubicBezTo>
                      <a:cubicBezTo>
                        <a:pt x="753" y="15"/>
                        <a:pt x="767" y="32"/>
                        <a:pt x="753" y="41"/>
                      </a:cubicBezTo>
                      <a:cubicBezTo>
                        <a:pt x="747" y="47"/>
                        <a:pt x="680" y="63"/>
                        <a:pt x="672" y="66"/>
                      </a:cubicBezTo>
                      <a:cubicBezTo>
                        <a:pt x="678" y="68"/>
                        <a:pt x="695" y="77"/>
                        <a:pt x="724" y="80"/>
                      </a:cubicBezTo>
                      <a:cubicBezTo>
                        <a:pt x="753" y="83"/>
                        <a:pt x="833" y="78"/>
                        <a:pt x="848" y="84"/>
                      </a:cubicBezTo>
                      <a:cubicBezTo>
                        <a:pt x="862" y="90"/>
                        <a:pt x="840" y="103"/>
                        <a:pt x="818" y="116"/>
                      </a:cubicBezTo>
                      <a:cubicBezTo>
                        <a:pt x="796" y="129"/>
                        <a:pt x="740" y="158"/>
                        <a:pt x="716" y="164"/>
                      </a:cubicBezTo>
                      <a:cubicBezTo>
                        <a:pt x="692" y="170"/>
                        <a:pt x="693" y="154"/>
                        <a:pt x="676" y="150"/>
                      </a:cubicBezTo>
                      <a:cubicBezTo>
                        <a:pt x="659" y="146"/>
                        <a:pt x="622" y="145"/>
                        <a:pt x="614" y="138"/>
                      </a:cubicBezTo>
                      <a:cubicBezTo>
                        <a:pt x="606" y="131"/>
                        <a:pt x="630" y="113"/>
                        <a:pt x="628" y="110"/>
                      </a:cubicBezTo>
                      <a:cubicBezTo>
                        <a:pt x="621" y="114"/>
                        <a:pt x="604" y="118"/>
                        <a:pt x="604" y="118"/>
                      </a:cubicBezTo>
                      <a:cubicBezTo>
                        <a:pt x="597" y="138"/>
                        <a:pt x="580" y="143"/>
                        <a:pt x="564" y="154"/>
                      </a:cubicBezTo>
                      <a:cubicBezTo>
                        <a:pt x="556" y="159"/>
                        <a:pt x="540" y="170"/>
                        <a:pt x="540" y="170"/>
                      </a:cubicBezTo>
                      <a:cubicBezTo>
                        <a:pt x="517" y="204"/>
                        <a:pt x="531" y="196"/>
                        <a:pt x="480" y="202"/>
                      </a:cubicBezTo>
                      <a:cubicBezTo>
                        <a:pt x="459" y="209"/>
                        <a:pt x="440" y="221"/>
                        <a:pt x="420" y="230"/>
                      </a:cubicBezTo>
                      <a:cubicBezTo>
                        <a:pt x="412" y="233"/>
                        <a:pt x="404" y="235"/>
                        <a:pt x="396" y="238"/>
                      </a:cubicBezTo>
                      <a:cubicBezTo>
                        <a:pt x="392" y="239"/>
                        <a:pt x="384" y="242"/>
                        <a:pt x="384" y="242"/>
                      </a:cubicBezTo>
                      <a:cubicBezTo>
                        <a:pt x="365" y="261"/>
                        <a:pt x="377" y="251"/>
                        <a:pt x="348" y="270"/>
                      </a:cubicBezTo>
                      <a:cubicBezTo>
                        <a:pt x="344" y="273"/>
                        <a:pt x="336" y="278"/>
                        <a:pt x="336" y="278"/>
                      </a:cubicBezTo>
                      <a:cubicBezTo>
                        <a:pt x="326" y="292"/>
                        <a:pt x="318" y="293"/>
                        <a:pt x="304" y="302"/>
                      </a:cubicBezTo>
                      <a:cubicBezTo>
                        <a:pt x="292" y="319"/>
                        <a:pt x="294" y="334"/>
                        <a:pt x="276" y="346"/>
                      </a:cubicBezTo>
                      <a:cubicBezTo>
                        <a:pt x="251" y="383"/>
                        <a:pt x="303" y="330"/>
                        <a:pt x="276" y="370"/>
                      </a:cubicBezTo>
                      <a:cubicBezTo>
                        <a:pt x="272" y="376"/>
                        <a:pt x="251" y="394"/>
                        <a:pt x="244" y="402"/>
                      </a:cubicBezTo>
                      <a:cubicBezTo>
                        <a:pt x="236" y="410"/>
                        <a:pt x="220" y="426"/>
                        <a:pt x="220" y="426"/>
                      </a:cubicBezTo>
                      <a:cubicBezTo>
                        <a:pt x="215" y="442"/>
                        <a:pt x="206" y="441"/>
                        <a:pt x="192" y="450"/>
                      </a:cubicBezTo>
                      <a:cubicBezTo>
                        <a:pt x="178" y="471"/>
                        <a:pt x="165" y="490"/>
                        <a:pt x="140" y="498"/>
                      </a:cubicBezTo>
                      <a:cubicBezTo>
                        <a:pt x="129" y="515"/>
                        <a:pt x="115" y="524"/>
                        <a:pt x="96" y="530"/>
                      </a:cubicBezTo>
                      <a:cubicBezTo>
                        <a:pt x="93" y="534"/>
                        <a:pt x="92" y="539"/>
                        <a:pt x="88" y="542"/>
                      </a:cubicBezTo>
                      <a:cubicBezTo>
                        <a:pt x="81" y="546"/>
                        <a:pt x="64" y="550"/>
                        <a:pt x="64" y="550"/>
                      </a:cubicBezTo>
                      <a:cubicBezTo>
                        <a:pt x="63" y="554"/>
                        <a:pt x="63" y="560"/>
                        <a:pt x="60" y="562"/>
                      </a:cubicBezTo>
                      <a:cubicBezTo>
                        <a:pt x="53" y="567"/>
                        <a:pt x="36" y="570"/>
                        <a:pt x="36" y="570"/>
                      </a:cubicBezTo>
                      <a:cubicBezTo>
                        <a:pt x="35" y="574"/>
                        <a:pt x="35" y="580"/>
                        <a:pt x="32" y="582"/>
                      </a:cubicBezTo>
                      <a:cubicBezTo>
                        <a:pt x="25" y="587"/>
                        <a:pt x="8" y="590"/>
                        <a:pt x="8" y="590"/>
                      </a:cubicBezTo>
                      <a:cubicBezTo>
                        <a:pt x="4" y="581"/>
                        <a:pt x="15" y="546"/>
                        <a:pt x="14" y="527"/>
                      </a:cubicBezTo>
                      <a:cubicBezTo>
                        <a:pt x="13" y="508"/>
                        <a:pt x="0" y="483"/>
                        <a:pt x="0" y="474"/>
                      </a:cubicBezTo>
                      <a:cubicBezTo>
                        <a:pt x="5" y="473"/>
                        <a:pt x="11" y="473"/>
                        <a:pt x="16" y="470"/>
                      </a:cubicBezTo>
                      <a:cubicBezTo>
                        <a:pt x="27" y="463"/>
                        <a:pt x="21" y="441"/>
                        <a:pt x="32" y="434"/>
                      </a:cubicBezTo>
                      <a:cubicBezTo>
                        <a:pt x="49" y="422"/>
                        <a:pt x="63" y="409"/>
                        <a:pt x="80" y="398"/>
                      </a:cubicBezTo>
                      <a:cubicBezTo>
                        <a:pt x="90" y="383"/>
                        <a:pt x="106" y="366"/>
                        <a:pt x="120" y="354"/>
                      </a:cubicBezTo>
                      <a:cubicBezTo>
                        <a:pt x="130" y="343"/>
                        <a:pt x="125" y="331"/>
                        <a:pt x="132" y="322"/>
                      </a:cubicBezTo>
                      <a:cubicBezTo>
                        <a:pt x="139" y="313"/>
                        <a:pt x="155" y="314"/>
                        <a:pt x="164" y="302"/>
                      </a:cubicBezTo>
                      <a:cubicBezTo>
                        <a:pt x="170" y="285"/>
                        <a:pt x="167" y="258"/>
                        <a:pt x="184" y="252"/>
                      </a:cubicBezTo>
                      <a:cubicBezTo>
                        <a:pt x="194" y="229"/>
                        <a:pt x="188" y="168"/>
                        <a:pt x="184" y="152"/>
                      </a:cubicBezTo>
                      <a:cubicBezTo>
                        <a:pt x="180" y="136"/>
                        <a:pt x="173" y="138"/>
                        <a:pt x="160" y="154"/>
                      </a:cubicBezTo>
                      <a:cubicBezTo>
                        <a:pt x="125" y="177"/>
                        <a:pt x="138" y="227"/>
                        <a:pt x="104" y="250"/>
                      </a:cubicBezTo>
                      <a:cubicBezTo>
                        <a:pt x="93" y="273"/>
                        <a:pt x="119" y="268"/>
                        <a:pt x="114" y="290"/>
                      </a:cubicBezTo>
                      <a:cubicBezTo>
                        <a:pt x="109" y="312"/>
                        <a:pt x="84" y="365"/>
                        <a:pt x="76" y="382"/>
                      </a:cubicBezTo>
                      <a:cubicBezTo>
                        <a:pt x="73" y="386"/>
                        <a:pt x="72" y="391"/>
                        <a:pt x="68" y="394"/>
                      </a:cubicBezTo>
                      <a:cubicBezTo>
                        <a:pt x="65" y="397"/>
                        <a:pt x="59" y="395"/>
                        <a:pt x="56" y="398"/>
                      </a:cubicBezTo>
                      <a:cubicBezTo>
                        <a:pt x="53" y="401"/>
                        <a:pt x="55" y="407"/>
                        <a:pt x="52" y="410"/>
                      </a:cubicBezTo>
                      <a:cubicBezTo>
                        <a:pt x="49" y="414"/>
                        <a:pt x="44" y="415"/>
                        <a:pt x="40" y="418"/>
                      </a:cubicBezTo>
                      <a:cubicBezTo>
                        <a:pt x="35" y="433"/>
                        <a:pt x="25" y="439"/>
                        <a:pt x="20" y="454"/>
                      </a:cubicBezTo>
                      <a:cubicBezTo>
                        <a:pt x="17" y="451"/>
                        <a:pt x="10" y="395"/>
                        <a:pt x="12" y="380"/>
                      </a:cubicBezTo>
                      <a:cubicBezTo>
                        <a:pt x="14" y="365"/>
                        <a:pt x="30" y="372"/>
                        <a:pt x="32" y="366"/>
                      </a:cubicBezTo>
                      <a:cubicBezTo>
                        <a:pt x="29" y="358"/>
                        <a:pt x="19" y="349"/>
                        <a:pt x="24" y="342"/>
                      </a:cubicBezTo>
                      <a:cubicBezTo>
                        <a:pt x="28" y="324"/>
                        <a:pt x="52" y="286"/>
                        <a:pt x="60" y="270"/>
                      </a:cubicBezTo>
                      <a:cubicBezTo>
                        <a:pt x="68" y="254"/>
                        <a:pt x="69" y="252"/>
                        <a:pt x="72" y="246"/>
                      </a:cubicBezTo>
                      <a:cubicBezTo>
                        <a:pt x="73" y="242"/>
                        <a:pt x="75" y="238"/>
                        <a:pt x="76" y="234"/>
                      </a:cubicBezTo>
                      <a:cubicBezTo>
                        <a:pt x="78" y="225"/>
                        <a:pt x="77" y="215"/>
                        <a:pt x="80" y="206"/>
                      </a:cubicBezTo>
                      <a:cubicBezTo>
                        <a:pt x="85" y="190"/>
                        <a:pt x="100" y="204"/>
                        <a:pt x="108" y="188"/>
                      </a:cubicBezTo>
                      <a:cubicBezTo>
                        <a:pt x="117" y="175"/>
                        <a:pt x="124" y="144"/>
                        <a:pt x="132" y="130"/>
                      </a:cubicBezTo>
                      <a:cubicBezTo>
                        <a:pt x="140" y="122"/>
                        <a:pt x="156" y="106"/>
                        <a:pt x="156" y="106"/>
                      </a:cubicBezTo>
                      <a:cubicBezTo>
                        <a:pt x="166" y="76"/>
                        <a:pt x="151" y="112"/>
                        <a:pt x="172" y="86"/>
                      </a:cubicBezTo>
                      <a:cubicBezTo>
                        <a:pt x="184" y="77"/>
                        <a:pt x="207" y="63"/>
                        <a:pt x="228" y="54"/>
                      </a:cubicBezTo>
                      <a:cubicBezTo>
                        <a:pt x="251" y="39"/>
                        <a:pt x="269" y="37"/>
                        <a:pt x="296" y="34"/>
                      </a:cubicBezTo>
                      <a:cubicBezTo>
                        <a:pt x="313" y="37"/>
                        <a:pt x="325" y="45"/>
                        <a:pt x="332" y="70"/>
                      </a:cubicBezTo>
                      <a:close/>
                    </a:path>
                  </a:pathLst>
                </a:custGeom>
                <a:solidFill>
                  <a:srgbClr val="333333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23" name="Freeform 1127"/>
                <p:cNvSpPr>
                  <a:spLocks/>
                </p:cNvSpPr>
                <p:nvPr/>
              </p:nvSpPr>
              <p:spPr bwMode="auto">
                <a:xfrm>
                  <a:off x="1558" y="633"/>
                  <a:ext cx="214" cy="161"/>
                </a:xfrm>
                <a:custGeom>
                  <a:avLst/>
                  <a:gdLst>
                    <a:gd name="T0" fmla="*/ 190 w 214"/>
                    <a:gd name="T1" fmla="*/ 21 h 161"/>
                    <a:gd name="T2" fmla="*/ 214 w 214"/>
                    <a:gd name="T3" fmla="*/ 69 h 161"/>
                    <a:gd name="T4" fmla="*/ 202 w 214"/>
                    <a:gd name="T5" fmla="*/ 87 h 161"/>
                    <a:gd name="T6" fmla="*/ 192 w 214"/>
                    <a:gd name="T7" fmla="*/ 111 h 161"/>
                    <a:gd name="T8" fmla="*/ 190 w 214"/>
                    <a:gd name="T9" fmla="*/ 125 h 161"/>
                    <a:gd name="T10" fmla="*/ 178 w 214"/>
                    <a:gd name="T11" fmla="*/ 121 h 161"/>
                    <a:gd name="T12" fmla="*/ 160 w 214"/>
                    <a:gd name="T13" fmla="*/ 139 h 161"/>
                    <a:gd name="T14" fmla="*/ 156 w 214"/>
                    <a:gd name="T15" fmla="*/ 161 h 161"/>
                    <a:gd name="T16" fmla="*/ 74 w 214"/>
                    <a:gd name="T17" fmla="*/ 129 h 161"/>
                    <a:gd name="T18" fmla="*/ 0 w 214"/>
                    <a:gd name="T19" fmla="*/ 117 h 161"/>
                    <a:gd name="T20" fmla="*/ 22 w 214"/>
                    <a:gd name="T21" fmla="*/ 103 h 161"/>
                    <a:gd name="T22" fmla="*/ 40 w 214"/>
                    <a:gd name="T23" fmla="*/ 91 h 161"/>
                    <a:gd name="T24" fmla="*/ 48 w 214"/>
                    <a:gd name="T25" fmla="*/ 73 h 161"/>
                    <a:gd name="T26" fmla="*/ 60 w 214"/>
                    <a:gd name="T27" fmla="*/ 65 h 161"/>
                    <a:gd name="T28" fmla="*/ 130 w 214"/>
                    <a:gd name="T29" fmla="*/ 19 h 161"/>
                    <a:gd name="T30" fmla="*/ 146 w 214"/>
                    <a:gd name="T31" fmla="*/ 5 h 161"/>
                    <a:gd name="T32" fmla="*/ 182 w 214"/>
                    <a:gd name="T33" fmla="*/ 9 h 161"/>
                    <a:gd name="T34" fmla="*/ 190 w 214"/>
                    <a:gd name="T35" fmla="*/ 21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14" h="161">
                      <a:moveTo>
                        <a:pt x="190" y="21"/>
                      </a:moveTo>
                      <a:cubicBezTo>
                        <a:pt x="195" y="36"/>
                        <a:pt x="197" y="63"/>
                        <a:pt x="214" y="69"/>
                      </a:cubicBezTo>
                      <a:cubicBezTo>
                        <a:pt x="211" y="83"/>
                        <a:pt x="209" y="77"/>
                        <a:pt x="202" y="87"/>
                      </a:cubicBezTo>
                      <a:cubicBezTo>
                        <a:pt x="205" y="95"/>
                        <a:pt x="197" y="104"/>
                        <a:pt x="192" y="111"/>
                      </a:cubicBezTo>
                      <a:cubicBezTo>
                        <a:pt x="191" y="116"/>
                        <a:pt x="194" y="122"/>
                        <a:pt x="190" y="125"/>
                      </a:cubicBezTo>
                      <a:cubicBezTo>
                        <a:pt x="187" y="127"/>
                        <a:pt x="178" y="121"/>
                        <a:pt x="178" y="121"/>
                      </a:cubicBezTo>
                      <a:cubicBezTo>
                        <a:pt x="167" y="125"/>
                        <a:pt x="172" y="135"/>
                        <a:pt x="160" y="139"/>
                      </a:cubicBezTo>
                      <a:cubicBezTo>
                        <a:pt x="177" y="145"/>
                        <a:pt x="169" y="157"/>
                        <a:pt x="156" y="161"/>
                      </a:cubicBezTo>
                      <a:cubicBezTo>
                        <a:pt x="126" y="158"/>
                        <a:pt x="98" y="137"/>
                        <a:pt x="74" y="129"/>
                      </a:cubicBezTo>
                      <a:cubicBezTo>
                        <a:pt x="50" y="121"/>
                        <a:pt x="25" y="121"/>
                        <a:pt x="0" y="117"/>
                      </a:cubicBezTo>
                      <a:cubicBezTo>
                        <a:pt x="6" y="108"/>
                        <a:pt x="11" y="107"/>
                        <a:pt x="22" y="103"/>
                      </a:cubicBezTo>
                      <a:cubicBezTo>
                        <a:pt x="29" y="101"/>
                        <a:pt x="40" y="91"/>
                        <a:pt x="40" y="91"/>
                      </a:cubicBezTo>
                      <a:cubicBezTo>
                        <a:pt x="41" y="87"/>
                        <a:pt x="44" y="77"/>
                        <a:pt x="48" y="73"/>
                      </a:cubicBezTo>
                      <a:cubicBezTo>
                        <a:pt x="52" y="70"/>
                        <a:pt x="60" y="65"/>
                        <a:pt x="60" y="65"/>
                      </a:cubicBezTo>
                      <a:cubicBezTo>
                        <a:pt x="71" y="31"/>
                        <a:pt x="105" y="36"/>
                        <a:pt x="130" y="19"/>
                      </a:cubicBezTo>
                      <a:cubicBezTo>
                        <a:pt x="134" y="13"/>
                        <a:pt x="146" y="5"/>
                        <a:pt x="146" y="5"/>
                      </a:cubicBezTo>
                      <a:cubicBezTo>
                        <a:pt x="158" y="6"/>
                        <a:pt x="173" y="0"/>
                        <a:pt x="182" y="9"/>
                      </a:cubicBezTo>
                      <a:cubicBezTo>
                        <a:pt x="187" y="14"/>
                        <a:pt x="180" y="31"/>
                        <a:pt x="190" y="21"/>
                      </a:cubicBezTo>
                      <a:close/>
                    </a:path>
                  </a:pathLst>
                </a:custGeom>
                <a:solidFill>
                  <a:srgbClr val="333333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24" name="Freeform 1128"/>
                <p:cNvSpPr>
                  <a:spLocks/>
                </p:cNvSpPr>
                <p:nvPr/>
              </p:nvSpPr>
              <p:spPr bwMode="auto">
                <a:xfrm>
                  <a:off x="1560" y="624"/>
                  <a:ext cx="236" cy="138"/>
                </a:xfrm>
                <a:custGeom>
                  <a:avLst/>
                  <a:gdLst>
                    <a:gd name="T0" fmla="*/ 236 w 236"/>
                    <a:gd name="T1" fmla="*/ 6 h 138"/>
                    <a:gd name="T2" fmla="*/ 160 w 236"/>
                    <a:gd name="T3" fmla="*/ 16 h 138"/>
                    <a:gd name="T4" fmla="*/ 126 w 236"/>
                    <a:gd name="T5" fmla="*/ 38 h 138"/>
                    <a:gd name="T6" fmla="*/ 110 w 236"/>
                    <a:gd name="T7" fmla="*/ 50 h 138"/>
                    <a:gd name="T8" fmla="*/ 94 w 236"/>
                    <a:gd name="T9" fmla="*/ 60 h 138"/>
                    <a:gd name="T10" fmla="*/ 66 w 236"/>
                    <a:gd name="T11" fmla="*/ 84 h 138"/>
                    <a:gd name="T12" fmla="*/ 54 w 236"/>
                    <a:gd name="T13" fmla="*/ 92 h 138"/>
                    <a:gd name="T14" fmla="*/ 28 w 236"/>
                    <a:gd name="T15" fmla="*/ 116 h 138"/>
                    <a:gd name="T16" fmla="*/ 10 w 236"/>
                    <a:gd name="T17" fmla="*/ 128 h 138"/>
                    <a:gd name="T18" fmla="*/ 0 w 236"/>
                    <a:gd name="T19" fmla="*/ 138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36" h="138">
                      <a:moveTo>
                        <a:pt x="236" y="6"/>
                      </a:moveTo>
                      <a:cubicBezTo>
                        <a:pt x="217" y="0"/>
                        <a:pt x="179" y="10"/>
                        <a:pt x="160" y="16"/>
                      </a:cubicBezTo>
                      <a:cubicBezTo>
                        <a:pt x="152" y="28"/>
                        <a:pt x="138" y="30"/>
                        <a:pt x="126" y="38"/>
                      </a:cubicBezTo>
                      <a:cubicBezTo>
                        <a:pt x="121" y="45"/>
                        <a:pt x="117" y="45"/>
                        <a:pt x="110" y="50"/>
                      </a:cubicBezTo>
                      <a:cubicBezTo>
                        <a:pt x="107" y="55"/>
                        <a:pt x="94" y="60"/>
                        <a:pt x="94" y="60"/>
                      </a:cubicBezTo>
                      <a:cubicBezTo>
                        <a:pt x="88" y="69"/>
                        <a:pt x="75" y="77"/>
                        <a:pt x="66" y="84"/>
                      </a:cubicBezTo>
                      <a:cubicBezTo>
                        <a:pt x="62" y="87"/>
                        <a:pt x="54" y="92"/>
                        <a:pt x="54" y="92"/>
                      </a:cubicBezTo>
                      <a:cubicBezTo>
                        <a:pt x="51" y="96"/>
                        <a:pt x="33" y="111"/>
                        <a:pt x="28" y="116"/>
                      </a:cubicBezTo>
                      <a:cubicBezTo>
                        <a:pt x="23" y="121"/>
                        <a:pt x="10" y="128"/>
                        <a:pt x="10" y="128"/>
                      </a:cubicBezTo>
                      <a:cubicBezTo>
                        <a:pt x="7" y="132"/>
                        <a:pt x="0" y="138"/>
                        <a:pt x="0" y="138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25" name="Freeform 1129"/>
                <p:cNvSpPr>
                  <a:spLocks/>
                </p:cNvSpPr>
                <p:nvPr/>
              </p:nvSpPr>
              <p:spPr bwMode="auto">
                <a:xfrm>
                  <a:off x="683" y="669"/>
                  <a:ext cx="793" cy="554"/>
                </a:xfrm>
                <a:custGeom>
                  <a:avLst/>
                  <a:gdLst>
                    <a:gd name="T0" fmla="*/ 793 w 793"/>
                    <a:gd name="T1" fmla="*/ 2 h 554"/>
                    <a:gd name="T2" fmla="*/ 703 w 793"/>
                    <a:gd name="T3" fmla="*/ 6 h 554"/>
                    <a:gd name="T4" fmla="*/ 366 w 793"/>
                    <a:gd name="T5" fmla="*/ 213 h 554"/>
                    <a:gd name="T6" fmla="*/ 52 w 793"/>
                    <a:gd name="T7" fmla="*/ 506 h 554"/>
                    <a:gd name="T8" fmla="*/ 40 w 793"/>
                    <a:gd name="T9" fmla="*/ 524 h 554"/>
                    <a:gd name="T10" fmla="*/ 31 w 793"/>
                    <a:gd name="T11" fmla="*/ 531 h 554"/>
                    <a:gd name="T12" fmla="*/ 19 w 793"/>
                    <a:gd name="T13" fmla="*/ 542 h 554"/>
                    <a:gd name="T14" fmla="*/ 0 w 793"/>
                    <a:gd name="T15" fmla="*/ 554 h 5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93" h="554">
                      <a:moveTo>
                        <a:pt x="793" y="2"/>
                      </a:moveTo>
                      <a:cubicBezTo>
                        <a:pt x="758" y="2"/>
                        <a:pt x="734" y="0"/>
                        <a:pt x="703" y="6"/>
                      </a:cubicBezTo>
                      <a:cubicBezTo>
                        <a:pt x="632" y="41"/>
                        <a:pt x="474" y="130"/>
                        <a:pt x="366" y="213"/>
                      </a:cubicBezTo>
                      <a:cubicBezTo>
                        <a:pt x="306" y="266"/>
                        <a:pt x="106" y="454"/>
                        <a:pt x="52" y="506"/>
                      </a:cubicBezTo>
                      <a:cubicBezTo>
                        <a:pt x="48" y="511"/>
                        <a:pt x="45" y="519"/>
                        <a:pt x="40" y="524"/>
                      </a:cubicBezTo>
                      <a:cubicBezTo>
                        <a:pt x="37" y="527"/>
                        <a:pt x="31" y="531"/>
                        <a:pt x="31" y="531"/>
                      </a:cubicBezTo>
                      <a:cubicBezTo>
                        <a:pt x="28" y="537"/>
                        <a:pt x="25" y="539"/>
                        <a:pt x="19" y="542"/>
                      </a:cubicBezTo>
                      <a:cubicBezTo>
                        <a:pt x="15" y="548"/>
                        <a:pt x="8" y="554"/>
                        <a:pt x="0" y="554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26" name="Freeform 1130"/>
                <p:cNvSpPr>
                  <a:spLocks/>
                </p:cNvSpPr>
                <p:nvPr/>
              </p:nvSpPr>
              <p:spPr bwMode="auto">
                <a:xfrm>
                  <a:off x="691" y="618"/>
                  <a:ext cx="713" cy="500"/>
                </a:xfrm>
                <a:custGeom>
                  <a:avLst/>
                  <a:gdLst>
                    <a:gd name="T0" fmla="*/ 713 w 713"/>
                    <a:gd name="T1" fmla="*/ 0 h 500"/>
                    <a:gd name="T2" fmla="*/ 527 w 713"/>
                    <a:gd name="T3" fmla="*/ 75 h 500"/>
                    <a:gd name="T4" fmla="*/ 340 w 713"/>
                    <a:gd name="T5" fmla="*/ 189 h 500"/>
                    <a:gd name="T6" fmla="*/ 137 w 713"/>
                    <a:gd name="T7" fmla="*/ 357 h 500"/>
                    <a:gd name="T8" fmla="*/ 0 w 713"/>
                    <a:gd name="T9" fmla="*/ 500 h 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13" h="500">
                      <a:moveTo>
                        <a:pt x="713" y="0"/>
                      </a:moveTo>
                      <a:cubicBezTo>
                        <a:pt x="687" y="12"/>
                        <a:pt x="589" y="44"/>
                        <a:pt x="527" y="75"/>
                      </a:cubicBezTo>
                      <a:cubicBezTo>
                        <a:pt x="465" y="106"/>
                        <a:pt x="405" y="142"/>
                        <a:pt x="340" y="189"/>
                      </a:cubicBezTo>
                      <a:cubicBezTo>
                        <a:pt x="275" y="236"/>
                        <a:pt x="194" y="305"/>
                        <a:pt x="137" y="357"/>
                      </a:cubicBezTo>
                      <a:cubicBezTo>
                        <a:pt x="76" y="411"/>
                        <a:pt x="5" y="494"/>
                        <a:pt x="0" y="50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27" name="Freeform 1131"/>
                <p:cNvSpPr>
                  <a:spLocks/>
                </p:cNvSpPr>
                <p:nvPr/>
              </p:nvSpPr>
              <p:spPr bwMode="auto">
                <a:xfrm>
                  <a:off x="709" y="669"/>
                  <a:ext cx="604" cy="474"/>
                </a:xfrm>
                <a:custGeom>
                  <a:avLst/>
                  <a:gdLst>
                    <a:gd name="T0" fmla="*/ 586 w 604"/>
                    <a:gd name="T1" fmla="*/ 9 h 474"/>
                    <a:gd name="T2" fmla="*/ 557 w 604"/>
                    <a:gd name="T3" fmla="*/ 24 h 474"/>
                    <a:gd name="T4" fmla="*/ 538 w 604"/>
                    <a:gd name="T5" fmla="*/ 36 h 474"/>
                    <a:gd name="T6" fmla="*/ 521 w 604"/>
                    <a:gd name="T7" fmla="*/ 48 h 474"/>
                    <a:gd name="T8" fmla="*/ 466 w 604"/>
                    <a:gd name="T9" fmla="*/ 72 h 474"/>
                    <a:gd name="T10" fmla="*/ 434 w 604"/>
                    <a:gd name="T11" fmla="*/ 95 h 474"/>
                    <a:gd name="T12" fmla="*/ 392 w 604"/>
                    <a:gd name="T13" fmla="*/ 128 h 474"/>
                    <a:gd name="T14" fmla="*/ 355 w 604"/>
                    <a:gd name="T15" fmla="*/ 146 h 474"/>
                    <a:gd name="T16" fmla="*/ 290 w 604"/>
                    <a:gd name="T17" fmla="*/ 189 h 474"/>
                    <a:gd name="T18" fmla="*/ 260 w 604"/>
                    <a:gd name="T19" fmla="*/ 219 h 474"/>
                    <a:gd name="T20" fmla="*/ 208 w 604"/>
                    <a:gd name="T21" fmla="*/ 260 h 474"/>
                    <a:gd name="T22" fmla="*/ 170 w 604"/>
                    <a:gd name="T23" fmla="*/ 290 h 474"/>
                    <a:gd name="T24" fmla="*/ 134 w 604"/>
                    <a:gd name="T25" fmla="*/ 323 h 474"/>
                    <a:gd name="T26" fmla="*/ 106 w 604"/>
                    <a:gd name="T27" fmla="*/ 348 h 474"/>
                    <a:gd name="T28" fmla="*/ 80 w 604"/>
                    <a:gd name="T29" fmla="*/ 381 h 474"/>
                    <a:gd name="T30" fmla="*/ 52 w 604"/>
                    <a:gd name="T31" fmla="*/ 410 h 474"/>
                    <a:gd name="T32" fmla="*/ 23 w 604"/>
                    <a:gd name="T33" fmla="*/ 437 h 474"/>
                    <a:gd name="T34" fmla="*/ 13 w 604"/>
                    <a:gd name="T35" fmla="*/ 452 h 474"/>
                    <a:gd name="T36" fmla="*/ 44 w 604"/>
                    <a:gd name="T37" fmla="*/ 414 h 474"/>
                    <a:gd name="T38" fmla="*/ 79 w 604"/>
                    <a:gd name="T39" fmla="*/ 374 h 474"/>
                    <a:gd name="T40" fmla="*/ 100 w 604"/>
                    <a:gd name="T41" fmla="*/ 353 h 474"/>
                    <a:gd name="T42" fmla="*/ 119 w 604"/>
                    <a:gd name="T43" fmla="*/ 333 h 474"/>
                    <a:gd name="T44" fmla="*/ 163 w 604"/>
                    <a:gd name="T45" fmla="*/ 305 h 474"/>
                    <a:gd name="T46" fmla="*/ 199 w 604"/>
                    <a:gd name="T47" fmla="*/ 260 h 474"/>
                    <a:gd name="T48" fmla="*/ 230 w 604"/>
                    <a:gd name="T49" fmla="*/ 233 h 474"/>
                    <a:gd name="T50" fmla="*/ 272 w 604"/>
                    <a:gd name="T51" fmla="*/ 201 h 474"/>
                    <a:gd name="T52" fmla="*/ 311 w 604"/>
                    <a:gd name="T53" fmla="*/ 173 h 474"/>
                    <a:gd name="T54" fmla="*/ 349 w 604"/>
                    <a:gd name="T55" fmla="*/ 150 h 474"/>
                    <a:gd name="T56" fmla="*/ 379 w 604"/>
                    <a:gd name="T57" fmla="*/ 122 h 474"/>
                    <a:gd name="T58" fmla="*/ 431 w 604"/>
                    <a:gd name="T59" fmla="*/ 99 h 474"/>
                    <a:gd name="T60" fmla="*/ 454 w 604"/>
                    <a:gd name="T61" fmla="*/ 83 h 474"/>
                    <a:gd name="T62" fmla="*/ 506 w 604"/>
                    <a:gd name="T63" fmla="*/ 50 h 474"/>
                    <a:gd name="T64" fmla="*/ 572 w 604"/>
                    <a:gd name="T65" fmla="*/ 21 h 474"/>
                    <a:gd name="T66" fmla="*/ 602 w 604"/>
                    <a:gd name="T67" fmla="*/ 0 h 4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604" h="474">
                      <a:moveTo>
                        <a:pt x="602" y="0"/>
                      </a:moveTo>
                      <a:cubicBezTo>
                        <a:pt x="600" y="16"/>
                        <a:pt x="604" y="3"/>
                        <a:pt x="586" y="9"/>
                      </a:cubicBezTo>
                      <a:cubicBezTo>
                        <a:pt x="581" y="11"/>
                        <a:pt x="580" y="17"/>
                        <a:pt x="572" y="18"/>
                      </a:cubicBezTo>
                      <a:cubicBezTo>
                        <a:pt x="567" y="21"/>
                        <a:pt x="563" y="23"/>
                        <a:pt x="557" y="24"/>
                      </a:cubicBezTo>
                      <a:cubicBezTo>
                        <a:pt x="552" y="27"/>
                        <a:pt x="544" y="24"/>
                        <a:pt x="539" y="27"/>
                      </a:cubicBezTo>
                      <a:cubicBezTo>
                        <a:pt x="536" y="29"/>
                        <a:pt x="539" y="33"/>
                        <a:pt x="538" y="36"/>
                      </a:cubicBezTo>
                      <a:cubicBezTo>
                        <a:pt x="537" y="38"/>
                        <a:pt x="535" y="38"/>
                        <a:pt x="533" y="39"/>
                      </a:cubicBezTo>
                      <a:cubicBezTo>
                        <a:pt x="529" y="45"/>
                        <a:pt x="528" y="47"/>
                        <a:pt x="521" y="48"/>
                      </a:cubicBezTo>
                      <a:cubicBezTo>
                        <a:pt x="515" y="51"/>
                        <a:pt x="509" y="53"/>
                        <a:pt x="503" y="54"/>
                      </a:cubicBezTo>
                      <a:cubicBezTo>
                        <a:pt x="489" y="61"/>
                        <a:pt x="483" y="70"/>
                        <a:pt x="466" y="72"/>
                      </a:cubicBezTo>
                      <a:cubicBezTo>
                        <a:pt x="458" y="75"/>
                        <a:pt x="463" y="79"/>
                        <a:pt x="457" y="84"/>
                      </a:cubicBezTo>
                      <a:cubicBezTo>
                        <a:pt x="450" y="90"/>
                        <a:pt x="443" y="93"/>
                        <a:pt x="434" y="95"/>
                      </a:cubicBezTo>
                      <a:cubicBezTo>
                        <a:pt x="424" y="103"/>
                        <a:pt x="424" y="112"/>
                        <a:pt x="409" y="114"/>
                      </a:cubicBezTo>
                      <a:cubicBezTo>
                        <a:pt x="403" y="118"/>
                        <a:pt x="399" y="126"/>
                        <a:pt x="392" y="128"/>
                      </a:cubicBezTo>
                      <a:cubicBezTo>
                        <a:pt x="385" y="130"/>
                        <a:pt x="371" y="132"/>
                        <a:pt x="371" y="132"/>
                      </a:cubicBezTo>
                      <a:cubicBezTo>
                        <a:pt x="365" y="137"/>
                        <a:pt x="361" y="142"/>
                        <a:pt x="355" y="146"/>
                      </a:cubicBezTo>
                      <a:cubicBezTo>
                        <a:pt x="347" y="162"/>
                        <a:pt x="332" y="177"/>
                        <a:pt x="314" y="180"/>
                      </a:cubicBezTo>
                      <a:cubicBezTo>
                        <a:pt x="307" y="184"/>
                        <a:pt x="298" y="188"/>
                        <a:pt x="290" y="189"/>
                      </a:cubicBezTo>
                      <a:cubicBezTo>
                        <a:pt x="294" y="198"/>
                        <a:pt x="287" y="205"/>
                        <a:pt x="278" y="207"/>
                      </a:cubicBezTo>
                      <a:cubicBezTo>
                        <a:pt x="270" y="211"/>
                        <a:pt x="268" y="218"/>
                        <a:pt x="260" y="219"/>
                      </a:cubicBezTo>
                      <a:cubicBezTo>
                        <a:pt x="251" y="226"/>
                        <a:pt x="244" y="235"/>
                        <a:pt x="233" y="237"/>
                      </a:cubicBezTo>
                      <a:cubicBezTo>
                        <a:pt x="230" y="250"/>
                        <a:pt x="218" y="253"/>
                        <a:pt x="208" y="260"/>
                      </a:cubicBezTo>
                      <a:cubicBezTo>
                        <a:pt x="205" y="265"/>
                        <a:pt x="202" y="267"/>
                        <a:pt x="197" y="270"/>
                      </a:cubicBezTo>
                      <a:cubicBezTo>
                        <a:pt x="189" y="280"/>
                        <a:pt x="180" y="284"/>
                        <a:pt x="170" y="290"/>
                      </a:cubicBezTo>
                      <a:cubicBezTo>
                        <a:pt x="169" y="304"/>
                        <a:pt x="167" y="302"/>
                        <a:pt x="154" y="305"/>
                      </a:cubicBezTo>
                      <a:cubicBezTo>
                        <a:pt x="141" y="322"/>
                        <a:pt x="157" y="318"/>
                        <a:pt x="134" y="323"/>
                      </a:cubicBezTo>
                      <a:cubicBezTo>
                        <a:pt x="128" y="329"/>
                        <a:pt x="125" y="333"/>
                        <a:pt x="118" y="338"/>
                      </a:cubicBezTo>
                      <a:cubicBezTo>
                        <a:pt x="115" y="346"/>
                        <a:pt x="114" y="347"/>
                        <a:pt x="106" y="348"/>
                      </a:cubicBezTo>
                      <a:cubicBezTo>
                        <a:pt x="102" y="357"/>
                        <a:pt x="102" y="367"/>
                        <a:pt x="91" y="369"/>
                      </a:cubicBezTo>
                      <a:cubicBezTo>
                        <a:pt x="89" y="379"/>
                        <a:pt x="89" y="379"/>
                        <a:pt x="80" y="381"/>
                      </a:cubicBezTo>
                      <a:cubicBezTo>
                        <a:pt x="75" y="384"/>
                        <a:pt x="71" y="385"/>
                        <a:pt x="68" y="390"/>
                      </a:cubicBezTo>
                      <a:cubicBezTo>
                        <a:pt x="66" y="402"/>
                        <a:pt x="61" y="403"/>
                        <a:pt x="52" y="410"/>
                      </a:cubicBezTo>
                      <a:cubicBezTo>
                        <a:pt x="49" y="420"/>
                        <a:pt x="47" y="420"/>
                        <a:pt x="37" y="422"/>
                      </a:cubicBezTo>
                      <a:cubicBezTo>
                        <a:pt x="30" y="427"/>
                        <a:pt x="32" y="434"/>
                        <a:pt x="23" y="437"/>
                      </a:cubicBezTo>
                      <a:cubicBezTo>
                        <a:pt x="20" y="452"/>
                        <a:pt x="15" y="461"/>
                        <a:pt x="8" y="474"/>
                      </a:cubicBezTo>
                      <a:cubicBezTo>
                        <a:pt x="7" y="466"/>
                        <a:pt x="0" y="447"/>
                        <a:pt x="13" y="452"/>
                      </a:cubicBezTo>
                      <a:cubicBezTo>
                        <a:pt x="24" y="448"/>
                        <a:pt x="21" y="446"/>
                        <a:pt x="17" y="437"/>
                      </a:cubicBezTo>
                      <a:cubicBezTo>
                        <a:pt x="21" y="427"/>
                        <a:pt x="35" y="420"/>
                        <a:pt x="44" y="414"/>
                      </a:cubicBezTo>
                      <a:cubicBezTo>
                        <a:pt x="51" y="401"/>
                        <a:pt x="51" y="397"/>
                        <a:pt x="68" y="395"/>
                      </a:cubicBezTo>
                      <a:cubicBezTo>
                        <a:pt x="76" y="392"/>
                        <a:pt x="73" y="382"/>
                        <a:pt x="79" y="374"/>
                      </a:cubicBezTo>
                      <a:cubicBezTo>
                        <a:pt x="81" y="366"/>
                        <a:pt x="86" y="370"/>
                        <a:pt x="92" y="365"/>
                      </a:cubicBezTo>
                      <a:cubicBezTo>
                        <a:pt x="95" y="358"/>
                        <a:pt x="92" y="355"/>
                        <a:pt x="100" y="353"/>
                      </a:cubicBezTo>
                      <a:cubicBezTo>
                        <a:pt x="113" y="337"/>
                        <a:pt x="95" y="357"/>
                        <a:pt x="110" y="347"/>
                      </a:cubicBezTo>
                      <a:cubicBezTo>
                        <a:pt x="114" y="344"/>
                        <a:pt x="115" y="336"/>
                        <a:pt x="119" y="333"/>
                      </a:cubicBezTo>
                      <a:cubicBezTo>
                        <a:pt x="124" y="328"/>
                        <a:pt x="132" y="326"/>
                        <a:pt x="137" y="321"/>
                      </a:cubicBezTo>
                      <a:cubicBezTo>
                        <a:pt x="148" y="310"/>
                        <a:pt x="144" y="307"/>
                        <a:pt x="163" y="305"/>
                      </a:cubicBezTo>
                      <a:cubicBezTo>
                        <a:pt x="166" y="292"/>
                        <a:pt x="164" y="289"/>
                        <a:pt x="176" y="285"/>
                      </a:cubicBezTo>
                      <a:cubicBezTo>
                        <a:pt x="187" y="278"/>
                        <a:pt x="183" y="263"/>
                        <a:pt x="199" y="260"/>
                      </a:cubicBezTo>
                      <a:cubicBezTo>
                        <a:pt x="204" y="256"/>
                        <a:pt x="204" y="252"/>
                        <a:pt x="208" y="248"/>
                      </a:cubicBezTo>
                      <a:cubicBezTo>
                        <a:pt x="213" y="242"/>
                        <a:pt x="223" y="238"/>
                        <a:pt x="230" y="233"/>
                      </a:cubicBezTo>
                      <a:cubicBezTo>
                        <a:pt x="235" y="225"/>
                        <a:pt x="249" y="220"/>
                        <a:pt x="259" y="218"/>
                      </a:cubicBezTo>
                      <a:cubicBezTo>
                        <a:pt x="264" y="210"/>
                        <a:pt x="263" y="206"/>
                        <a:pt x="272" y="201"/>
                      </a:cubicBezTo>
                      <a:cubicBezTo>
                        <a:pt x="280" y="204"/>
                        <a:pt x="282" y="195"/>
                        <a:pt x="289" y="191"/>
                      </a:cubicBezTo>
                      <a:cubicBezTo>
                        <a:pt x="292" y="165"/>
                        <a:pt x="329" y="197"/>
                        <a:pt x="311" y="173"/>
                      </a:cubicBezTo>
                      <a:cubicBezTo>
                        <a:pt x="316" y="160"/>
                        <a:pt x="323" y="165"/>
                        <a:pt x="338" y="164"/>
                      </a:cubicBezTo>
                      <a:cubicBezTo>
                        <a:pt x="343" y="159"/>
                        <a:pt x="346" y="156"/>
                        <a:pt x="349" y="150"/>
                      </a:cubicBezTo>
                      <a:cubicBezTo>
                        <a:pt x="342" y="135"/>
                        <a:pt x="349" y="138"/>
                        <a:pt x="367" y="137"/>
                      </a:cubicBezTo>
                      <a:cubicBezTo>
                        <a:pt x="374" y="133"/>
                        <a:pt x="371" y="123"/>
                        <a:pt x="379" y="122"/>
                      </a:cubicBezTo>
                      <a:cubicBezTo>
                        <a:pt x="388" y="121"/>
                        <a:pt x="397" y="121"/>
                        <a:pt x="406" y="120"/>
                      </a:cubicBezTo>
                      <a:cubicBezTo>
                        <a:pt x="399" y="99"/>
                        <a:pt x="404" y="101"/>
                        <a:pt x="431" y="99"/>
                      </a:cubicBezTo>
                      <a:cubicBezTo>
                        <a:pt x="434" y="92"/>
                        <a:pt x="428" y="94"/>
                        <a:pt x="427" y="87"/>
                      </a:cubicBezTo>
                      <a:cubicBezTo>
                        <a:pt x="437" y="86"/>
                        <a:pt x="444" y="84"/>
                        <a:pt x="454" y="83"/>
                      </a:cubicBezTo>
                      <a:cubicBezTo>
                        <a:pt x="468" y="59"/>
                        <a:pt x="453" y="66"/>
                        <a:pt x="493" y="63"/>
                      </a:cubicBezTo>
                      <a:cubicBezTo>
                        <a:pt x="497" y="58"/>
                        <a:pt x="501" y="54"/>
                        <a:pt x="506" y="50"/>
                      </a:cubicBezTo>
                      <a:cubicBezTo>
                        <a:pt x="510" y="41"/>
                        <a:pt x="522" y="45"/>
                        <a:pt x="530" y="39"/>
                      </a:cubicBezTo>
                      <a:cubicBezTo>
                        <a:pt x="539" y="21"/>
                        <a:pt x="553" y="23"/>
                        <a:pt x="572" y="21"/>
                      </a:cubicBezTo>
                      <a:cubicBezTo>
                        <a:pt x="580" y="16"/>
                        <a:pt x="581" y="10"/>
                        <a:pt x="590" y="8"/>
                      </a:cubicBezTo>
                      <a:cubicBezTo>
                        <a:pt x="594" y="5"/>
                        <a:pt x="600" y="5"/>
                        <a:pt x="602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28" name="Freeform 1132"/>
                <p:cNvSpPr>
                  <a:spLocks/>
                </p:cNvSpPr>
                <p:nvPr/>
              </p:nvSpPr>
              <p:spPr bwMode="auto">
                <a:xfrm>
                  <a:off x="898" y="762"/>
                  <a:ext cx="23" cy="150"/>
                </a:xfrm>
                <a:custGeom>
                  <a:avLst/>
                  <a:gdLst>
                    <a:gd name="T0" fmla="*/ 23 w 23"/>
                    <a:gd name="T1" fmla="*/ 0 h 150"/>
                    <a:gd name="T2" fmla="*/ 8 w 23"/>
                    <a:gd name="T3" fmla="*/ 66 h 150"/>
                    <a:gd name="T4" fmla="*/ 2 w 23"/>
                    <a:gd name="T5" fmla="*/ 75 h 150"/>
                    <a:gd name="T6" fmla="*/ 2 w 23"/>
                    <a:gd name="T7" fmla="*/ 150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3" h="150">
                      <a:moveTo>
                        <a:pt x="23" y="0"/>
                      </a:moveTo>
                      <a:cubicBezTo>
                        <a:pt x="20" y="21"/>
                        <a:pt x="16" y="46"/>
                        <a:pt x="8" y="66"/>
                      </a:cubicBezTo>
                      <a:cubicBezTo>
                        <a:pt x="7" y="69"/>
                        <a:pt x="2" y="71"/>
                        <a:pt x="2" y="75"/>
                      </a:cubicBezTo>
                      <a:cubicBezTo>
                        <a:pt x="0" y="100"/>
                        <a:pt x="2" y="125"/>
                        <a:pt x="2" y="15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29" name="Freeform 1133"/>
                <p:cNvSpPr>
                  <a:spLocks/>
                </p:cNvSpPr>
                <p:nvPr/>
              </p:nvSpPr>
              <p:spPr bwMode="auto">
                <a:xfrm>
                  <a:off x="587" y="1155"/>
                  <a:ext cx="423" cy="814"/>
                </a:xfrm>
                <a:custGeom>
                  <a:avLst/>
                  <a:gdLst>
                    <a:gd name="T0" fmla="*/ 388 w 423"/>
                    <a:gd name="T1" fmla="*/ 93 h 814"/>
                    <a:gd name="T2" fmla="*/ 361 w 423"/>
                    <a:gd name="T3" fmla="*/ 114 h 814"/>
                    <a:gd name="T4" fmla="*/ 370 w 423"/>
                    <a:gd name="T5" fmla="*/ 141 h 814"/>
                    <a:gd name="T6" fmla="*/ 373 w 423"/>
                    <a:gd name="T7" fmla="*/ 243 h 814"/>
                    <a:gd name="T8" fmla="*/ 385 w 423"/>
                    <a:gd name="T9" fmla="*/ 555 h 814"/>
                    <a:gd name="T10" fmla="*/ 418 w 423"/>
                    <a:gd name="T11" fmla="*/ 639 h 814"/>
                    <a:gd name="T12" fmla="*/ 385 w 423"/>
                    <a:gd name="T13" fmla="*/ 660 h 814"/>
                    <a:gd name="T14" fmla="*/ 343 w 423"/>
                    <a:gd name="T15" fmla="*/ 810 h 814"/>
                    <a:gd name="T16" fmla="*/ 319 w 423"/>
                    <a:gd name="T17" fmla="*/ 789 h 814"/>
                    <a:gd name="T18" fmla="*/ 232 w 423"/>
                    <a:gd name="T19" fmla="*/ 747 h 814"/>
                    <a:gd name="T20" fmla="*/ 190 w 423"/>
                    <a:gd name="T21" fmla="*/ 717 h 814"/>
                    <a:gd name="T22" fmla="*/ 187 w 423"/>
                    <a:gd name="T23" fmla="*/ 717 h 814"/>
                    <a:gd name="T24" fmla="*/ 214 w 423"/>
                    <a:gd name="T25" fmla="*/ 690 h 814"/>
                    <a:gd name="T26" fmla="*/ 169 w 423"/>
                    <a:gd name="T27" fmla="*/ 588 h 814"/>
                    <a:gd name="T28" fmla="*/ 190 w 423"/>
                    <a:gd name="T29" fmla="*/ 330 h 814"/>
                    <a:gd name="T30" fmla="*/ 217 w 423"/>
                    <a:gd name="T31" fmla="*/ 189 h 814"/>
                    <a:gd name="T32" fmla="*/ 136 w 423"/>
                    <a:gd name="T33" fmla="*/ 132 h 814"/>
                    <a:gd name="T34" fmla="*/ 100 w 423"/>
                    <a:gd name="T35" fmla="*/ 402 h 814"/>
                    <a:gd name="T36" fmla="*/ 94 w 423"/>
                    <a:gd name="T37" fmla="*/ 417 h 814"/>
                    <a:gd name="T38" fmla="*/ 97 w 423"/>
                    <a:gd name="T39" fmla="*/ 261 h 814"/>
                    <a:gd name="T40" fmla="*/ 76 w 423"/>
                    <a:gd name="T41" fmla="*/ 231 h 814"/>
                    <a:gd name="T42" fmla="*/ 43 w 423"/>
                    <a:gd name="T43" fmla="*/ 213 h 814"/>
                    <a:gd name="T44" fmla="*/ 16 w 423"/>
                    <a:gd name="T45" fmla="*/ 186 h 814"/>
                    <a:gd name="T46" fmla="*/ 16 w 423"/>
                    <a:gd name="T47" fmla="*/ 150 h 814"/>
                    <a:gd name="T48" fmla="*/ 82 w 423"/>
                    <a:gd name="T49" fmla="*/ 87 h 814"/>
                    <a:gd name="T50" fmla="*/ 166 w 423"/>
                    <a:gd name="T51" fmla="*/ 66 h 814"/>
                    <a:gd name="T52" fmla="*/ 202 w 423"/>
                    <a:gd name="T53" fmla="*/ 57 h 814"/>
                    <a:gd name="T54" fmla="*/ 271 w 423"/>
                    <a:gd name="T55" fmla="*/ 174 h 814"/>
                    <a:gd name="T56" fmla="*/ 274 w 423"/>
                    <a:gd name="T57" fmla="*/ 201 h 814"/>
                    <a:gd name="T58" fmla="*/ 268 w 423"/>
                    <a:gd name="T59" fmla="*/ 165 h 814"/>
                    <a:gd name="T60" fmla="*/ 367 w 423"/>
                    <a:gd name="T61" fmla="*/ 36 h 814"/>
                    <a:gd name="T62" fmla="*/ 394 w 423"/>
                    <a:gd name="T63" fmla="*/ 9 h 814"/>
                    <a:gd name="T64" fmla="*/ 421 w 423"/>
                    <a:gd name="T65" fmla="*/ 0 h 814"/>
                    <a:gd name="T66" fmla="*/ 406 w 423"/>
                    <a:gd name="T67" fmla="*/ 81 h 8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23" h="814">
                      <a:moveTo>
                        <a:pt x="406" y="81"/>
                      </a:moveTo>
                      <a:cubicBezTo>
                        <a:pt x="400" y="85"/>
                        <a:pt x="393" y="88"/>
                        <a:pt x="388" y="93"/>
                      </a:cubicBezTo>
                      <a:cubicBezTo>
                        <a:pt x="385" y="96"/>
                        <a:pt x="382" y="99"/>
                        <a:pt x="379" y="102"/>
                      </a:cubicBezTo>
                      <a:cubicBezTo>
                        <a:pt x="373" y="106"/>
                        <a:pt x="361" y="114"/>
                        <a:pt x="361" y="114"/>
                      </a:cubicBezTo>
                      <a:cubicBezTo>
                        <a:pt x="360" y="117"/>
                        <a:pt x="357" y="120"/>
                        <a:pt x="358" y="123"/>
                      </a:cubicBezTo>
                      <a:cubicBezTo>
                        <a:pt x="360" y="130"/>
                        <a:pt x="370" y="141"/>
                        <a:pt x="370" y="141"/>
                      </a:cubicBezTo>
                      <a:cubicBezTo>
                        <a:pt x="369" y="165"/>
                        <a:pt x="368" y="189"/>
                        <a:pt x="367" y="213"/>
                      </a:cubicBezTo>
                      <a:cubicBezTo>
                        <a:pt x="365" y="244"/>
                        <a:pt x="355" y="237"/>
                        <a:pt x="373" y="243"/>
                      </a:cubicBezTo>
                      <a:cubicBezTo>
                        <a:pt x="359" y="285"/>
                        <a:pt x="362" y="333"/>
                        <a:pt x="376" y="375"/>
                      </a:cubicBezTo>
                      <a:cubicBezTo>
                        <a:pt x="371" y="435"/>
                        <a:pt x="383" y="512"/>
                        <a:pt x="385" y="555"/>
                      </a:cubicBezTo>
                      <a:cubicBezTo>
                        <a:pt x="387" y="598"/>
                        <a:pt x="383" y="622"/>
                        <a:pt x="388" y="636"/>
                      </a:cubicBezTo>
                      <a:cubicBezTo>
                        <a:pt x="398" y="637"/>
                        <a:pt x="411" y="631"/>
                        <a:pt x="418" y="639"/>
                      </a:cubicBezTo>
                      <a:cubicBezTo>
                        <a:pt x="423" y="644"/>
                        <a:pt x="413" y="656"/>
                        <a:pt x="406" y="657"/>
                      </a:cubicBezTo>
                      <a:cubicBezTo>
                        <a:pt x="399" y="658"/>
                        <a:pt x="392" y="659"/>
                        <a:pt x="385" y="660"/>
                      </a:cubicBezTo>
                      <a:cubicBezTo>
                        <a:pt x="367" y="666"/>
                        <a:pt x="367" y="687"/>
                        <a:pt x="349" y="693"/>
                      </a:cubicBezTo>
                      <a:cubicBezTo>
                        <a:pt x="334" y="739"/>
                        <a:pt x="356" y="670"/>
                        <a:pt x="343" y="810"/>
                      </a:cubicBezTo>
                      <a:cubicBezTo>
                        <a:pt x="343" y="814"/>
                        <a:pt x="339" y="804"/>
                        <a:pt x="337" y="801"/>
                      </a:cubicBezTo>
                      <a:cubicBezTo>
                        <a:pt x="328" y="791"/>
                        <a:pt x="330" y="793"/>
                        <a:pt x="319" y="789"/>
                      </a:cubicBezTo>
                      <a:cubicBezTo>
                        <a:pt x="311" y="764"/>
                        <a:pt x="272" y="760"/>
                        <a:pt x="250" y="753"/>
                      </a:cubicBezTo>
                      <a:cubicBezTo>
                        <a:pt x="244" y="751"/>
                        <a:pt x="237" y="751"/>
                        <a:pt x="232" y="747"/>
                      </a:cubicBezTo>
                      <a:cubicBezTo>
                        <a:pt x="226" y="743"/>
                        <a:pt x="214" y="735"/>
                        <a:pt x="214" y="735"/>
                      </a:cubicBezTo>
                      <a:cubicBezTo>
                        <a:pt x="207" y="724"/>
                        <a:pt x="201" y="724"/>
                        <a:pt x="190" y="717"/>
                      </a:cubicBezTo>
                      <a:cubicBezTo>
                        <a:pt x="188" y="714"/>
                        <a:pt x="188" y="708"/>
                        <a:pt x="184" y="708"/>
                      </a:cubicBezTo>
                      <a:cubicBezTo>
                        <a:pt x="181" y="708"/>
                        <a:pt x="184" y="717"/>
                        <a:pt x="187" y="717"/>
                      </a:cubicBezTo>
                      <a:cubicBezTo>
                        <a:pt x="203" y="719"/>
                        <a:pt x="219" y="715"/>
                        <a:pt x="235" y="714"/>
                      </a:cubicBezTo>
                      <a:cubicBezTo>
                        <a:pt x="221" y="693"/>
                        <a:pt x="229" y="700"/>
                        <a:pt x="214" y="690"/>
                      </a:cubicBezTo>
                      <a:cubicBezTo>
                        <a:pt x="200" y="669"/>
                        <a:pt x="208" y="676"/>
                        <a:pt x="193" y="666"/>
                      </a:cubicBezTo>
                      <a:cubicBezTo>
                        <a:pt x="185" y="641"/>
                        <a:pt x="184" y="610"/>
                        <a:pt x="169" y="588"/>
                      </a:cubicBezTo>
                      <a:cubicBezTo>
                        <a:pt x="168" y="575"/>
                        <a:pt x="153" y="461"/>
                        <a:pt x="178" y="453"/>
                      </a:cubicBezTo>
                      <a:cubicBezTo>
                        <a:pt x="166" y="416"/>
                        <a:pt x="155" y="353"/>
                        <a:pt x="190" y="330"/>
                      </a:cubicBezTo>
                      <a:cubicBezTo>
                        <a:pt x="215" y="293"/>
                        <a:pt x="175" y="240"/>
                        <a:pt x="208" y="207"/>
                      </a:cubicBezTo>
                      <a:cubicBezTo>
                        <a:pt x="210" y="201"/>
                        <a:pt x="216" y="196"/>
                        <a:pt x="217" y="189"/>
                      </a:cubicBezTo>
                      <a:cubicBezTo>
                        <a:pt x="219" y="175"/>
                        <a:pt x="171" y="160"/>
                        <a:pt x="160" y="153"/>
                      </a:cubicBezTo>
                      <a:cubicBezTo>
                        <a:pt x="154" y="144"/>
                        <a:pt x="136" y="132"/>
                        <a:pt x="136" y="132"/>
                      </a:cubicBezTo>
                      <a:cubicBezTo>
                        <a:pt x="68" y="146"/>
                        <a:pt x="134" y="268"/>
                        <a:pt x="103" y="315"/>
                      </a:cubicBezTo>
                      <a:cubicBezTo>
                        <a:pt x="102" y="344"/>
                        <a:pt x="102" y="373"/>
                        <a:pt x="100" y="402"/>
                      </a:cubicBezTo>
                      <a:cubicBezTo>
                        <a:pt x="99" y="416"/>
                        <a:pt x="91" y="444"/>
                        <a:pt x="91" y="444"/>
                      </a:cubicBezTo>
                      <a:cubicBezTo>
                        <a:pt x="86" y="429"/>
                        <a:pt x="87" y="438"/>
                        <a:pt x="94" y="417"/>
                      </a:cubicBezTo>
                      <a:cubicBezTo>
                        <a:pt x="96" y="411"/>
                        <a:pt x="100" y="399"/>
                        <a:pt x="100" y="399"/>
                      </a:cubicBezTo>
                      <a:cubicBezTo>
                        <a:pt x="81" y="343"/>
                        <a:pt x="94" y="387"/>
                        <a:pt x="97" y="261"/>
                      </a:cubicBezTo>
                      <a:cubicBezTo>
                        <a:pt x="96" y="252"/>
                        <a:pt x="99" y="241"/>
                        <a:pt x="94" y="234"/>
                      </a:cubicBezTo>
                      <a:cubicBezTo>
                        <a:pt x="91" y="229"/>
                        <a:pt x="82" y="232"/>
                        <a:pt x="76" y="231"/>
                      </a:cubicBezTo>
                      <a:cubicBezTo>
                        <a:pt x="67" y="229"/>
                        <a:pt x="49" y="222"/>
                        <a:pt x="49" y="222"/>
                      </a:cubicBezTo>
                      <a:cubicBezTo>
                        <a:pt x="47" y="219"/>
                        <a:pt x="46" y="215"/>
                        <a:pt x="43" y="213"/>
                      </a:cubicBezTo>
                      <a:cubicBezTo>
                        <a:pt x="41" y="211"/>
                        <a:pt x="36" y="212"/>
                        <a:pt x="34" y="210"/>
                      </a:cubicBezTo>
                      <a:cubicBezTo>
                        <a:pt x="26" y="202"/>
                        <a:pt x="27" y="193"/>
                        <a:pt x="16" y="186"/>
                      </a:cubicBezTo>
                      <a:cubicBezTo>
                        <a:pt x="12" y="180"/>
                        <a:pt x="0" y="174"/>
                        <a:pt x="4" y="168"/>
                      </a:cubicBezTo>
                      <a:cubicBezTo>
                        <a:pt x="8" y="162"/>
                        <a:pt x="16" y="150"/>
                        <a:pt x="16" y="150"/>
                      </a:cubicBezTo>
                      <a:cubicBezTo>
                        <a:pt x="24" y="118"/>
                        <a:pt x="38" y="116"/>
                        <a:pt x="64" y="99"/>
                      </a:cubicBezTo>
                      <a:cubicBezTo>
                        <a:pt x="70" y="95"/>
                        <a:pt x="82" y="87"/>
                        <a:pt x="82" y="87"/>
                      </a:cubicBezTo>
                      <a:cubicBezTo>
                        <a:pt x="88" y="70"/>
                        <a:pt x="103" y="75"/>
                        <a:pt x="118" y="78"/>
                      </a:cubicBezTo>
                      <a:cubicBezTo>
                        <a:pt x="135" y="67"/>
                        <a:pt x="143" y="68"/>
                        <a:pt x="166" y="66"/>
                      </a:cubicBezTo>
                      <a:cubicBezTo>
                        <a:pt x="167" y="61"/>
                        <a:pt x="165" y="54"/>
                        <a:pt x="169" y="51"/>
                      </a:cubicBezTo>
                      <a:cubicBezTo>
                        <a:pt x="171" y="50"/>
                        <a:pt x="199" y="57"/>
                        <a:pt x="202" y="57"/>
                      </a:cubicBezTo>
                      <a:cubicBezTo>
                        <a:pt x="228" y="59"/>
                        <a:pt x="254" y="59"/>
                        <a:pt x="280" y="60"/>
                      </a:cubicBezTo>
                      <a:cubicBezTo>
                        <a:pt x="268" y="97"/>
                        <a:pt x="283" y="137"/>
                        <a:pt x="271" y="174"/>
                      </a:cubicBezTo>
                      <a:cubicBezTo>
                        <a:pt x="270" y="186"/>
                        <a:pt x="267" y="198"/>
                        <a:pt x="268" y="210"/>
                      </a:cubicBezTo>
                      <a:cubicBezTo>
                        <a:pt x="268" y="214"/>
                        <a:pt x="273" y="204"/>
                        <a:pt x="274" y="201"/>
                      </a:cubicBezTo>
                      <a:cubicBezTo>
                        <a:pt x="278" y="191"/>
                        <a:pt x="283" y="171"/>
                        <a:pt x="283" y="171"/>
                      </a:cubicBezTo>
                      <a:cubicBezTo>
                        <a:pt x="278" y="124"/>
                        <a:pt x="273" y="138"/>
                        <a:pt x="268" y="165"/>
                      </a:cubicBezTo>
                      <a:cubicBezTo>
                        <a:pt x="271" y="77"/>
                        <a:pt x="249" y="57"/>
                        <a:pt x="331" y="51"/>
                      </a:cubicBezTo>
                      <a:cubicBezTo>
                        <a:pt x="337" y="34"/>
                        <a:pt x="350" y="38"/>
                        <a:pt x="367" y="36"/>
                      </a:cubicBezTo>
                      <a:cubicBezTo>
                        <a:pt x="346" y="29"/>
                        <a:pt x="376" y="28"/>
                        <a:pt x="382" y="27"/>
                      </a:cubicBezTo>
                      <a:cubicBezTo>
                        <a:pt x="386" y="21"/>
                        <a:pt x="387" y="11"/>
                        <a:pt x="394" y="9"/>
                      </a:cubicBezTo>
                      <a:cubicBezTo>
                        <a:pt x="400" y="7"/>
                        <a:pt x="406" y="5"/>
                        <a:pt x="412" y="3"/>
                      </a:cubicBezTo>
                      <a:cubicBezTo>
                        <a:pt x="415" y="2"/>
                        <a:pt x="421" y="0"/>
                        <a:pt x="421" y="0"/>
                      </a:cubicBezTo>
                      <a:cubicBezTo>
                        <a:pt x="414" y="21"/>
                        <a:pt x="419" y="13"/>
                        <a:pt x="409" y="27"/>
                      </a:cubicBezTo>
                      <a:cubicBezTo>
                        <a:pt x="403" y="53"/>
                        <a:pt x="406" y="35"/>
                        <a:pt x="406" y="81"/>
                      </a:cubicBezTo>
                      <a:close/>
                    </a:path>
                  </a:pathLst>
                </a:custGeom>
                <a:solidFill>
                  <a:srgbClr val="333333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30" name="Freeform 1134"/>
                <p:cNvSpPr>
                  <a:spLocks/>
                </p:cNvSpPr>
                <p:nvPr/>
              </p:nvSpPr>
              <p:spPr bwMode="auto">
                <a:xfrm>
                  <a:off x="651" y="1161"/>
                  <a:ext cx="354" cy="105"/>
                </a:xfrm>
                <a:custGeom>
                  <a:avLst/>
                  <a:gdLst>
                    <a:gd name="T0" fmla="*/ 354 w 354"/>
                    <a:gd name="T1" fmla="*/ 0 h 105"/>
                    <a:gd name="T2" fmla="*/ 303 w 354"/>
                    <a:gd name="T3" fmla="*/ 33 h 105"/>
                    <a:gd name="T4" fmla="*/ 144 w 354"/>
                    <a:gd name="T5" fmla="*/ 57 h 105"/>
                    <a:gd name="T6" fmla="*/ 63 w 354"/>
                    <a:gd name="T7" fmla="*/ 81 h 105"/>
                    <a:gd name="T8" fmla="*/ 48 w 354"/>
                    <a:gd name="T9" fmla="*/ 105 h 105"/>
                    <a:gd name="T10" fmla="*/ 21 w 354"/>
                    <a:gd name="T11" fmla="*/ 102 h 105"/>
                    <a:gd name="T12" fmla="*/ 0 w 354"/>
                    <a:gd name="T13" fmla="*/ 93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54" h="105">
                      <a:moveTo>
                        <a:pt x="354" y="0"/>
                      </a:moveTo>
                      <a:cubicBezTo>
                        <a:pt x="336" y="6"/>
                        <a:pt x="323" y="26"/>
                        <a:pt x="303" y="33"/>
                      </a:cubicBezTo>
                      <a:cubicBezTo>
                        <a:pt x="269" y="84"/>
                        <a:pt x="203" y="56"/>
                        <a:pt x="144" y="57"/>
                      </a:cubicBezTo>
                      <a:cubicBezTo>
                        <a:pt x="118" y="96"/>
                        <a:pt x="168" y="77"/>
                        <a:pt x="63" y="81"/>
                      </a:cubicBezTo>
                      <a:cubicBezTo>
                        <a:pt x="56" y="102"/>
                        <a:pt x="62" y="95"/>
                        <a:pt x="48" y="105"/>
                      </a:cubicBezTo>
                      <a:cubicBezTo>
                        <a:pt x="39" y="104"/>
                        <a:pt x="30" y="104"/>
                        <a:pt x="21" y="102"/>
                      </a:cubicBezTo>
                      <a:cubicBezTo>
                        <a:pt x="13" y="100"/>
                        <a:pt x="10" y="93"/>
                        <a:pt x="0" y="93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31" name="Freeform 1135"/>
                <p:cNvSpPr>
                  <a:spLocks/>
                </p:cNvSpPr>
                <p:nvPr/>
              </p:nvSpPr>
              <p:spPr bwMode="auto">
                <a:xfrm>
                  <a:off x="682" y="1260"/>
                  <a:ext cx="44" cy="141"/>
                </a:xfrm>
                <a:custGeom>
                  <a:avLst/>
                  <a:gdLst>
                    <a:gd name="T0" fmla="*/ 29 w 44"/>
                    <a:gd name="T1" fmla="*/ 0 h 141"/>
                    <a:gd name="T2" fmla="*/ 20 w 44"/>
                    <a:gd name="T3" fmla="*/ 21 h 141"/>
                    <a:gd name="T4" fmla="*/ 5 w 44"/>
                    <a:gd name="T5" fmla="*/ 123 h 141"/>
                    <a:gd name="T6" fmla="*/ 2 w 44"/>
                    <a:gd name="T7" fmla="*/ 141 h 1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44" h="141">
                      <a:moveTo>
                        <a:pt x="29" y="0"/>
                      </a:moveTo>
                      <a:cubicBezTo>
                        <a:pt x="38" y="14"/>
                        <a:pt x="44" y="27"/>
                        <a:pt x="20" y="21"/>
                      </a:cubicBezTo>
                      <a:cubicBezTo>
                        <a:pt x="0" y="52"/>
                        <a:pt x="25" y="92"/>
                        <a:pt x="5" y="123"/>
                      </a:cubicBezTo>
                      <a:cubicBezTo>
                        <a:pt x="4" y="129"/>
                        <a:pt x="2" y="141"/>
                        <a:pt x="2" y="141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32" name="Freeform 1136"/>
                <p:cNvSpPr>
                  <a:spLocks/>
                </p:cNvSpPr>
                <p:nvPr/>
              </p:nvSpPr>
              <p:spPr bwMode="auto">
                <a:xfrm>
                  <a:off x="816" y="1221"/>
                  <a:ext cx="28" cy="498"/>
                </a:xfrm>
                <a:custGeom>
                  <a:avLst/>
                  <a:gdLst>
                    <a:gd name="T0" fmla="*/ 24 w 28"/>
                    <a:gd name="T1" fmla="*/ 0 h 498"/>
                    <a:gd name="T2" fmla="*/ 24 w 28"/>
                    <a:gd name="T3" fmla="*/ 177 h 498"/>
                    <a:gd name="T4" fmla="*/ 6 w 28"/>
                    <a:gd name="T5" fmla="*/ 219 h 498"/>
                    <a:gd name="T6" fmla="*/ 0 w 28"/>
                    <a:gd name="T7" fmla="*/ 498 h 4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8" h="498">
                      <a:moveTo>
                        <a:pt x="24" y="0"/>
                      </a:moveTo>
                      <a:cubicBezTo>
                        <a:pt x="23" y="24"/>
                        <a:pt x="28" y="94"/>
                        <a:pt x="24" y="177"/>
                      </a:cubicBezTo>
                      <a:cubicBezTo>
                        <a:pt x="21" y="213"/>
                        <a:pt x="10" y="166"/>
                        <a:pt x="6" y="219"/>
                      </a:cubicBezTo>
                      <a:cubicBezTo>
                        <a:pt x="2" y="272"/>
                        <a:pt x="1" y="440"/>
                        <a:pt x="0" y="498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33" name="Freeform 1137"/>
                <p:cNvSpPr>
                  <a:spLocks/>
                </p:cNvSpPr>
                <p:nvPr/>
              </p:nvSpPr>
              <p:spPr bwMode="auto">
                <a:xfrm>
                  <a:off x="824" y="1224"/>
                  <a:ext cx="82" cy="378"/>
                </a:xfrm>
                <a:custGeom>
                  <a:avLst/>
                  <a:gdLst>
                    <a:gd name="T0" fmla="*/ 82 w 82"/>
                    <a:gd name="T1" fmla="*/ 0 h 378"/>
                    <a:gd name="T2" fmla="*/ 70 w 82"/>
                    <a:gd name="T3" fmla="*/ 39 h 378"/>
                    <a:gd name="T4" fmla="*/ 55 w 82"/>
                    <a:gd name="T5" fmla="*/ 69 h 378"/>
                    <a:gd name="T6" fmla="*/ 52 w 82"/>
                    <a:gd name="T7" fmla="*/ 207 h 378"/>
                    <a:gd name="T8" fmla="*/ 46 w 82"/>
                    <a:gd name="T9" fmla="*/ 234 h 378"/>
                    <a:gd name="T10" fmla="*/ 34 w 82"/>
                    <a:gd name="T11" fmla="*/ 378 h 3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2" h="378">
                      <a:moveTo>
                        <a:pt x="82" y="0"/>
                      </a:moveTo>
                      <a:cubicBezTo>
                        <a:pt x="79" y="71"/>
                        <a:pt x="78" y="81"/>
                        <a:pt x="70" y="39"/>
                      </a:cubicBezTo>
                      <a:cubicBezTo>
                        <a:pt x="67" y="52"/>
                        <a:pt x="59" y="57"/>
                        <a:pt x="55" y="69"/>
                      </a:cubicBezTo>
                      <a:cubicBezTo>
                        <a:pt x="54" y="115"/>
                        <a:pt x="54" y="161"/>
                        <a:pt x="52" y="207"/>
                      </a:cubicBezTo>
                      <a:cubicBezTo>
                        <a:pt x="50" y="251"/>
                        <a:pt x="52" y="253"/>
                        <a:pt x="46" y="234"/>
                      </a:cubicBezTo>
                      <a:cubicBezTo>
                        <a:pt x="0" y="249"/>
                        <a:pt x="34" y="330"/>
                        <a:pt x="34" y="378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34" name="Freeform 1138"/>
                <p:cNvSpPr>
                  <a:spLocks/>
                </p:cNvSpPr>
                <p:nvPr/>
              </p:nvSpPr>
              <p:spPr bwMode="auto">
                <a:xfrm>
                  <a:off x="715" y="1839"/>
                  <a:ext cx="314" cy="1125"/>
                </a:xfrm>
                <a:custGeom>
                  <a:avLst/>
                  <a:gdLst>
                    <a:gd name="T0" fmla="*/ 224 w 314"/>
                    <a:gd name="T1" fmla="*/ 9 h 1125"/>
                    <a:gd name="T2" fmla="*/ 224 w 314"/>
                    <a:gd name="T3" fmla="*/ 153 h 1125"/>
                    <a:gd name="T4" fmla="*/ 287 w 314"/>
                    <a:gd name="T5" fmla="*/ 186 h 1125"/>
                    <a:gd name="T6" fmla="*/ 314 w 314"/>
                    <a:gd name="T7" fmla="*/ 195 h 1125"/>
                    <a:gd name="T8" fmla="*/ 278 w 314"/>
                    <a:gd name="T9" fmla="*/ 222 h 1125"/>
                    <a:gd name="T10" fmla="*/ 281 w 314"/>
                    <a:gd name="T11" fmla="*/ 285 h 1125"/>
                    <a:gd name="T12" fmla="*/ 290 w 314"/>
                    <a:gd name="T13" fmla="*/ 288 h 1125"/>
                    <a:gd name="T14" fmla="*/ 284 w 314"/>
                    <a:gd name="T15" fmla="*/ 342 h 1125"/>
                    <a:gd name="T16" fmla="*/ 299 w 314"/>
                    <a:gd name="T17" fmla="*/ 426 h 1125"/>
                    <a:gd name="T18" fmla="*/ 290 w 314"/>
                    <a:gd name="T19" fmla="*/ 552 h 1125"/>
                    <a:gd name="T20" fmla="*/ 287 w 314"/>
                    <a:gd name="T21" fmla="*/ 678 h 1125"/>
                    <a:gd name="T22" fmla="*/ 278 w 314"/>
                    <a:gd name="T23" fmla="*/ 675 h 1125"/>
                    <a:gd name="T24" fmla="*/ 266 w 314"/>
                    <a:gd name="T25" fmla="*/ 705 h 1125"/>
                    <a:gd name="T26" fmla="*/ 263 w 314"/>
                    <a:gd name="T27" fmla="*/ 945 h 1125"/>
                    <a:gd name="T28" fmla="*/ 254 w 314"/>
                    <a:gd name="T29" fmla="*/ 1125 h 1125"/>
                    <a:gd name="T30" fmla="*/ 200 w 314"/>
                    <a:gd name="T31" fmla="*/ 1107 h 1125"/>
                    <a:gd name="T32" fmla="*/ 236 w 314"/>
                    <a:gd name="T33" fmla="*/ 1092 h 1125"/>
                    <a:gd name="T34" fmla="*/ 245 w 314"/>
                    <a:gd name="T35" fmla="*/ 1083 h 1125"/>
                    <a:gd name="T36" fmla="*/ 236 w 314"/>
                    <a:gd name="T37" fmla="*/ 1077 h 1125"/>
                    <a:gd name="T38" fmla="*/ 233 w 314"/>
                    <a:gd name="T39" fmla="*/ 1029 h 1125"/>
                    <a:gd name="T40" fmla="*/ 236 w 314"/>
                    <a:gd name="T41" fmla="*/ 885 h 1125"/>
                    <a:gd name="T42" fmla="*/ 248 w 314"/>
                    <a:gd name="T43" fmla="*/ 852 h 1125"/>
                    <a:gd name="T44" fmla="*/ 254 w 314"/>
                    <a:gd name="T45" fmla="*/ 822 h 1125"/>
                    <a:gd name="T46" fmla="*/ 257 w 314"/>
                    <a:gd name="T47" fmla="*/ 597 h 1125"/>
                    <a:gd name="T48" fmla="*/ 248 w 314"/>
                    <a:gd name="T49" fmla="*/ 408 h 1125"/>
                    <a:gd name="T50" fmla="*/ 233 w 314"/>
                    <a:gd name="T51" fmla="*/ 492 h 1125"/>
                    <a:gd name="T52" fmla="*/ 230 w 314"/>
                    <a:gd name="T53" fmla="*/ 540 h 1125"/>
                    <a:gd name="T54" fmla="*/ 218 w 314"/>
                    <a:gd name="T55" fmla="*/ 543 h 1125"/>
                    <a:gd name="T56" fmla="*/ 206 w 314"/>
                    <a:gd name="T57" fmla="*/ 570 h 1125"/>
                    <a:gd name="T58" fmla="*/ 194 w 314"/>
                    <a:gd name="T59" fmla="*/ 681 h 1125"/>
                    <a:gd name="T60" fmla="*/ 182 w 314"/>
                    <a:gd name="T61" fmla="*/ 666 h 1125"/>
                    <a:gd name="T62" fmla="*/ 161 w 314"/>
                    <a:gd name="T63" fmla="*/ 642 h 1125"/>
                    <a:gd name="T64" fmla="*/ 137 w 314"/>
                    <a:gd name="T65" fmla="*/ 597 h 1125"/>
                    <a:gd name="T66" fmla="*/ 125 w 314"/>
                    <a:gd name="T67" fmla="*/ 570 h 1125"/>
                    <a:gd name="T68" fmla="*/ 122 w 314"/>
                    <a:gd name="T69" fmla="*/ 519 h 1125"/>
                    <a:gd name="T70" fmla="*/ 110 w 314"/>
                    <a:gd name="T71" fmla="*/ 492 h 1125"/>
                    <a:gd name="T72" fmla="*/ 80 w 314"/>
                    <a:gd name="T73" fmla="*/ 390 h 1125"/>
                    <a:gd name="T74" fmla="*/ 65 w 314"/>
                    <a:gd name="T75" fmla="*/ 258 h 1125"/>
                    <a:gd name="T76" fmla="*/ 44 w 314"/>
                    <a:gd name="T77" fmla="*/ 222 h 1125"/>
                    <a:gd name="T78" fmla="*/ 41 w 314"/>
                    <a:gd name="T79" fmla="*/ 180 h 1125"/>
                    <a:gd name="T80" fmla="*/ 47 w 314"/>
                    <a:gd name="T81" fmla="*/ 159 h 1125"/>
                    <a:gd name="T82" fmla="*/ 68 w 314"/>
                    <a:gd name="T83" fmla="*/ 129 h 1125"/>
                    <a:gd name="T84" fmla="*/ 44 w 314"/>
                    <a:gd name="T85" fmla="*/ 99 h 1125"/>
                    <a:gd name="T86" fmla="*/ 29 w 314"/>
                    <a:gd name="T87" fmla="*/ 90 h 1125"/>
                    <a:gd name="T88" fmla="*/ 8 w 314"/>
                    <a:gd name="T89" fmla="*/ 21 h 1125"/>
                    <a:gd name="T90" fmla="*/ 44 w 314"/>
                    <a:gd name="T91" fmla="*/ 24 h 1125"/>
                    <a:gd name="T92" fmla="*/ 86 w 314"/>
                    <a:gd name="T93" fmla="*/ 42 h 1125"/>
                    <a:gd name="T94" fmla="*/ 122 w 314"/>
                    <a:gd name="T95" fmla="*/ 24 h 1125"/>
                    <a:gd name="T96" fmla="*/ 116 w 314"/>
                    <a:gd name="T97" fmla="*/ 15 h 1125"/>
                    <a:gd name="T98" fmla="*/ 107 w 314"/>
                    <a:gd name="T99" fmla="*/ 9 h 1125"/>
                    <a:gd name="T100" fmla="*/ 143 w 314"/>
                    <a:gd name="T101" fmla="*/ 0 h 1125"/>
                    <a:gd name="T102" fmla="*/ 218 w 314"/>
                    <a:gd name="T103" fmla="*/ 3 h 1125"/>
                    <a:gd name="T104" fmla="*/ 224 w 314"/>
                    <a:gd name="T105" fmla="*/ 9 h 11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314" h="1125">
                      <a:moveTo>
                        <a:pt x="224" y="9"/>
                      </a:moveTo>
                      <a:cubicBezTo>
                        <a:pt x="202" y="42"/>
                        <a:pt x="214" y="124"/>
                        <a:pt x="224" y="153"/>
                      </a:cubicBezTo>
                      <a:lnTo>
                        <a:pt x="287" y="186"/>
                      </a:lnTo>
                      <a:cubicBezTo>
                        <a:pt x="291" y="197"/>
                        <a:pt x="307" y="185"/>
                        <a:pt x="314" y="195"/>
                      </a:cubicBezTo>
                      <a:cubicBezTo>
                        <a:pt x="309" y="232"/>
                        <a:pt x="310" y="211"/>
                        <a:pt x="278" y="222"/>
                      </a:cubicBezTo>
                      <a:cubicBezTo>
                        <a:pt x="279" y="243"/>
                        <a:pt x="277" y="264"/>
                        <a:pt x="281" y="285"/>
                      </a:cubicBezTo>
                      <a:cubicBezTo>
                        <a:pt x="282" y="288"/>
                        <a:pt x="289" y="285"/>
                        <a:pt x="290" y="288"/>
                      </a:cubicBezTo>
                      <a:cubicBezTo>
                        <a:pt x="294" y="306"/>
                        <a:pt x="286" y="324"/>
                        <a:pt x="284" y="342"/>
                      </a:cubicBezTo>
                      <a:cubicBezTo>
                        <a:pt x="285" y="354"/>
                        <a:pt x="279" y="419"/>
                        <a:pt x="299" y="426"/>
                      </a:cubicBezTo>
                      <a:cubicBezTo>
                        <a:pt x="297" y="474"/>
                        <a:pt x="301" y="509"/>
                        <a:pt x="290" y="552"/>
                      </a:cubicBezTo>
                      <a:cubicBezTo>
                        <a:pt x="289" y="594"/>
                        <a:pt x="291" y="636"/>
                        <a:pt x="287" y="678"/>
                      </a:cubicBezTo>
                      <a:cubicBezTo>
                        <a:pt x="287" y="681"/>
                        <a:pt x="279" y="672"/>
                        <a:pt x="278" y="675"/>
                      </a:cubicBezTo>
                      <a:cubicBezTo>
                        <a:pt x="261" y="710"/>
                        <a:pt x="289" y="697"/>
                        <a:pt x="266" y="705"/>
                      </a:cubicBezTo>
                      <a:cubicBezTo>
                        <a:pt x="269" y="770"/>
                        <a:pt x="293" y="900"/>
                        <a:pt x="263" y="945"/>
                      </a:cubicBezTo>
                      <a:cubicBezTo>
                        <a:pt x="261" y="1035"/>
                        <a:pt x="261" y="1057"/>
                        <a:pt x="254" y="1125"/>
                      </a:cubicBezTo>
                      <a:cubicBezTo>
                        <a:pt x="235" y="1122"/>
                        <a:pt x="216" y="1118"/>
                        <a:pt x="200" y="1107"/>
                      </a:cubicBezTo>
                      <a:cubicBezTo>
                        <a:pt x="223" y="1092"/>
                        <a:pt x="211" y="1096"/>
                        <a:pt x="236" y="1092"/>
                      </a:cubicBezTo>
                      <a:cubicBezTo>
                        <a:pt x="239" y="1089"/>
                        <a:pt x="245" y="1087"/>
                        <a:pt x="245" y="1083"/>
                      </a:cubicBezTo>
                      <a:cubicBezTo>
                        <a:pt x="245" y="1079"/>
                        <a:pt x="237" y="1081"/>
                        <a:pt x="236" y="1077"/>
                      </a:cubicBezTo>
                      <a:cubicBezTo>
                        <a:pt x="233" y="1061"/>
                        <a:pt x="234" y="1045"/>
                        <a:pt x="233" y="1029"/>
                      </a:cubicBezTo>
                      <a:cubicBezTo>
                        <a:pt x="234" y="981"/>
                        <a:pt x="234" y="933"/>
                        <a:pt x="236" y="885"/>
                      </a:cubicBezTo>
                      <a:cubicBezTo>
                        <a:pt x="237" y="871"/>
                        <a:pt x="245" y="865"/>
                        <a:pt x="248" y="852"/>
                      </a:cubicBezTo>
                      <a:cubicBezTo>
                        <a:pt x="250" y="842"/>
                        <a:pt x="254" y="822"/>
                        <a:pt x="254" y="822"/>
                      </a:cubicBezTo>
                      <a:cubicBezTo>
                        <a:pt x="253" y="781"/>
                        <a:pt x="241" y="645"/>
                        <a:pt x="257" y="597"/>
                      </a:cubicBezTo>
                      <a:cubicBezTo>
                        <a:pt x="255" y="534"/>
                        <a:pt x="252" y="471"/>
                        <a:pt x="248" y="408"/>
                      </a:cubicBezTo>
                      <a:cubicBezTo>
                        <a:pt x="246" y="440"/>
                        <a:pt x="243" y="463"/>
                        <a:pt x="233" y="492"/>
                      </a:cubicBezTo>
                      <a:cubicBezTo>
                        <a:pt x="232" y="508"/>
                        <a:pt x="235" y="525"/>
                        <a:pt x="230" y="540"/>
                      </a:cubicBezTo>
                      <a:cubicBezTo>
                        <a:pt x="229" y="544"/>
                        <a:pt x="221" y="541"/>
                        <a:pt x="218" y="543"/>
                      </a:cubicBezTo>
                      <a:cubicBezTo>
                        <a:pt x="210" y="548"/>
                        <a:pt x="206" y="570"/>
                        <a:pt x="206" y="570"/>
                      </a:cubicBezTo>
                      <a:cubicBezTo>
                        <a:pt x="205" y="607"/>
                        <a:pt x="220" y="707"/>
                        <a:pt x="194" y="681"/>
                      </a:cubicBezTo>
                      <a:cubicBezTo>
                        <a:pt x="165" y="652"/>
                        <a:pt x="222" y="693"/>
                        <a:pt x="182" y="666"/>
                      </a:cubicBezTo>
                      <a:cubicBezTo>
                        <a:pt x="168" y="645"/>
                        <a:pt x="176" y="652"/>
                        <a:pt x="161" y="642"/>
                      </a:cubicBezTo>
                      <a:cubicBezTo>
                        <a:pt x="156" y="626"/>
                        <a:pt x="146" y="611"/>
                        <a:pt x="137" y="597"/>
                      </a:cubicBezTo>
                      <a:cubicBezTo>
                        <a:pt x="132" y="589"/>
                        <a:pt x="125" y="570"/>
                        <a:pt x="125" y="570"/>
                      </a:cubicBezTo>
                      <a:cubicBezTo>
                        <a:pt x="124" y="553"/>
                        <a:pt x="125" y="536"/>
                        <a:pt x="122" y="519"/>
                      </a:cubicBezTo>
                      <a:cubicBezTo>
                        <a:pt x="121" y="509"/>
                        <a:pt x="110" y="492"/>
                        <a:pt x="110" y="492"/>
                      </a:cubicBezTo>
                      <a:cubicBezTo>
                        <a:pt x="106" y="453"/>
                        <a:pt x="92" y="425"/>
                        <a:pt x="80" y="390"/>
                      </a:cubicBezTo>
                      <a:cubicBezTo>
                        <a:pt x="74" y="346"/>
                        <a:pt x="69" y="303"/>
                        <a:pt x="65" y="258"/>
                      </a:cubicBezTo>
                      <a:cubicBezTo>
                        <a:pt x="63" y="239"/>
                        <a:pt x="63" y="227"/>
                        <a:pt x="44" y="222"/>
                      </a:cubicBezTo>
                      <a:cubicBezTo>
                        <a:pt x="43" y="208"/>
                        <a:pt x="43" y="194"/>
                        <a:pt x="41" y="180"/>
                      </a:cubicBezTo>
                      <a:cubicBezTo>
                        <a:pt x="39" y="167"/>
                        <a:pt x="29" y="165"/>
                        <a:pt x="47" y="159"/>
                      </a:cubicBezTo>
                      <a:cubicBezTo>
                        <a:pt x="57" y="144"/>
                        <a:pt x="49" y="134"/>
                        <a:pt x="68" y="129"/>
                      </a:cubicBezTo>
                      <a:cubicBezTo>
                        <a:pt x="64" y="118"/>
                        <a:pt x="54" y="105"/>
                        <a:pt x="44" y="99"/>
                      </a:cubicBezTo>
                      <a:cubicBezTo>
                        <a:pt x="33" y="103"/>
                        <a:pt x="18" y="106"/>
                        <a:pt x="29" y="90"/>
                      </a:cubicBezTo>
                      <a:cubicBezTo>
                        <a:pt x="0" y="80"/>
                        <a:pt x="16" y="46"/>
                        <a:pt x="8" y="21"/>
                      </a:cubicBezTo>
                      <a:cubicBezTo>
                        <a:pt x="21" y="17"/>
                        <a:pt x="31" y="21"/>
                        <a:pt x="44" y="24"/>
                      </a:cubicBezTo>
                      <a:cubicBezTo>
                        <a:pt x="57" y="33"/>
                        <a:pt x="71" y="39"/>
                        <a:pt x="86" y="42"/>
                      </a:cubicBezTo>
                      <a:cubicBezTo>
                        <a:pt x="93" y="41"/>
                        <a:pt x="152" y="44"/>
                        <a:pt x="122" y="24"/>
                      </a:cubicBezTo>
                      <a:cubicBezTo>
                        <a:pt x="120" y="21"/>
                        <a:pt x="119" y="18"/>
                        <a:pt x="116" y="15"/>
                      </a:cubicBezTo>
                      <a:cubicBezTo>
                        <a:pt x="113" y="12"/>
                        <a:pt x="107" y="13"/>
                        <a:pt x="107" y="9"/>
                      </a:cubicBezTo>
                      <a:cubicBezTo>
                        <a:pt x="107" y="7"/>
                        <a:pt x="141" y="0"/>
                        <a:pt x="143" y="0"/>
                      </a:cubicBezTo>
                      <a:cubicBezTo>
                        <a:pt x="168" y="1"/>
                        <a:pt x="193" y="1"/>
                        <a:pt x="218" y="3"/>
                      </a:cubicBezTo>
                      <a:cubicBezTo>
                        <a:pt x="231" y="4"/>
                        <a:pt x="228" y="5"/>
                        <a:pt x="224" y="9"/>
                      </a:cubicBezTo>
                      <a:close/>
                    </a:path>
                  </a:pathLst>
                </a:custGeom>
                <a:solidFill>
                  <a:srgbClr val="333333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35" name="Freeform 1139"/>
                <p:cNvSpPr>
                  <a:spLocks/>
                </p:cNvSpPr>
                <p:nvPr/>
              </p:nvSpPr>
              <p:spPr bwMode="auto">
                <a:xfrm>
                  <a:off x="786" y="2376"/>
                  <a:ext cx="132" cy="548"/>
                </a:xfrm>
                <a:custGeom>
                  <a:avLst/>
                  <a:gdLst>
                    <a:gd name="T0" fmla="*/ 75 w 132"/>
                    <a:gd name="T1" fmla="*/ 15 h 548"/>
                    <a:gd name="T2" fmla="*/ 60 w 132"/>
                    <a:gd name="T3" fmla="*/ 51 h 548"/>
                    <a:gd name="T4" fmla="*/ 84 w 132"/>
                    <a:gd name="T5" fmla="*/ 102 h 548"/>
                    <a:gd name="T6" fmla="*/ 78 w 132"/>
                    <a:gd name="T7" fmla="*/ 162 h 548"/>
                    <a:gd name="T8" fmla="*/ 99 w 132"/>
                    <a:gd name="T9" fmla="*/ 186 h 548"/>
                    <a:gd name="T10" fmla="*/ 81 w 132"/>
                    <a:gd name="T11" fmla="*/ 207 h 548"/>
                    <a:gd name="T12" fmla="*/ 72 w 132"/>
                    <a:gd name="T13" fmla="*/ 234 h 548"/>
                    <a:gd name="T14" fmla="*/ 69 w 132"/>
                    <a:gd name="T15" fmla="*/ 243 h 548"/>
                    <a:gd name="T16" fmla="*/ 54 w 132"/>
                    <a:gd name="T17" fmla="*/ 303 h 548"/>
                    <a:gd name="T18" fmla="*/ 36 w 132"/>
                    <a:gd name="T19" fmla="*/ 387 h 548"/>
                    <a:gd name="T20" fmla="*/ 27 w 132"/>
                    <a:gd name="T21" fmla="*/ 408 h 548"/>
                    <a:gd name="T22" fmla="*/ 18 w 132"/>
                    <a:gd name="T23" fmla="*/ 450 h 548"/>
                    <a:gd name="T24" fmla="*/ 15 w 132"/>
                    <a:gd name="T25" fmla="*/ 453 h 548"/>
                    <a:gd name="T26" fmla="*/ 27 w 132"/>
                    <a:gd name="T27" fmla="*/ 480 h 548"/>
                    <a:gd name="T28" fmla="*/ 42 w 132"/>
                    <a:gd name="T29" fmla="*/ 504 h 548"/>
                    <a:gd name="T30" fmla="*/ 39 w 132"/>
                    <a:gd name="T31" fmla="*/ 516 h 548"/>
                    <a:gd name="T32" fmla="*/ 24 w 132"/>
                    <a:gd name="T33" fmla="*/ 519 h 548"/>
                    <a:gd name="T34" fmla="*/ 42 w 132"/>
                    <a:gd name="T35" fmla="*/ 528 h 548"/>
                    <a:gd name="T36" fmla="*/ 60 w 132"/>
                    <a:gd name="T37" fmla="*/ 525 h 548"/>
                    <a:gd name="T38" fmla="*/ 72 w 132"/>
                    <a:gd name="T39" fmla="*/ 441 h 548"/>
                    <a:gd name="T40" fmla="*/ 93 w 132"/>
                    <a:gd name="T41" fmla="*/ 342 h 548"/>
                    <a:gd name="T42" fmla="*/ 93 w 132"/>
                    <a:gd name="T43" fmla="*/ 318 h 548"/>
                    <a:gd name="T44" fmla="*/ 99 w 132"/>
                    <a:gd name="T45" fmla="*/ 300 h 548"/>
                    <a:gd name="T46" fmla="*/ 102 w 132"/>
                    <a:gd name="T47" fmla="*/ 249 h 548"/>
                    <a:gd name="T48" fmla="*/ 120 w 132"/>
                    <a:gd name="T49" fmla="*/ 243 h 548"/>
                    <a:gd name="T50" fmla="*/ 132 w 132"/>
                    <a:gd name="T51" fmla="*/ 153 h 548"/>
                    <a:gd name="T52" fmla="*/ 75 w 132"/>
                    <a:gd name="T53" fmla="*/ 15 h 54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32" h="548">
                      <a:moveTo>
                        <a:pt x="75" y="15"/>
                      </a:moveTo>
                      <a:cubicBezTo>
                        <a:pt x="66" y="0"/>
                        <a:pt x="59" y="37"/>
                        <a:pt x="60" y="51"/>
                      </a:cubicBezTo>
                      <a:cubicBezTo>
                        <a:pt x="61" y="65"/>
                        <a:pt x="81" y="84"/>
                        <a:pt x="84" y="102"/>
                      </a:cubicBezTo>
                      <a:cubicBezTo>
                        <a:pt x="87" y="120"/>
                        <a:pt x="76" y="148"/>
                        <a:pt x="78" y="162"/>
                      </a:cubicBezTo>
                      <a:cubicBezTo>
                        <a:pt x="87" y="168"/>
                        <a:pt x="99" y="186"/>
                        <a:pt x="99" y="186"/>
                      </a:cubicBezTo>
                      <a:cubicBezTo>
                        <a:pt x="95" y="198"/>
                        <a:pt x="93" y="203"/>
                        <a:pt x="81" y="207"/>
                      </a:cubicBezTo>
                      <a:cubicBezTo>
                        <a:pt x="78" y="216"/>
                        <a:pt x="75" y="225"/>
                        <a:pt x="72" y="234"/>
                      </a:cubicBezTo>
                      <a:cubicBezTo>
                        <a:pt x="71" y="237"/>
                        <a:pt x="69" y="243"/>
                        <a:pt x="69" y="243"/>
                      </a:cubicBezTo>
                      <a:cubicBezTo>
                        <a:pt x="68" y="252"/>
                        <a:pt x="74" y="310"/>
                        <a:pt x="54" y="303"/>
                      </a:cubicBezTo>
                      <a:cubicBezTo>
                        <a:pt x="53" y="332"/>
                        <a:pt x="60" y="403"/>
                        <a:pt x="36" y="387"/>
                      </a:cubicBezTo>
                      <a:cubicBezTo>
                        <a:pt x="23" y="391"/>
                        <a:pt x="23" y="396"/>
                        <a:pt x="27" y="408"/>
                      </a:cubicBezTo>
                      <a:cubicBezTo>
                        <a:pt x="18" y="434"/>
                        <a:pt x="22" y="420"/>
                        <a:pt x="18" y="450"/>
                      </a:cubicBezTo>
                      <a:cubicBezTo>
                        <a:pt x="0" y="438"/>
                        <a:pt x="12" y="445"/>
                        <a:pt x="15" y="453"/>
                      </a:cubicBezTo>
                      <a:cubicBezTo>
                        <a:pt x="23" y="481"/>
                        <a:pt x="10" y="468"/>
                        <a:pt x="27" y="480"/>
                      </a:cubicBezTo>
                      <a:cubicBezTo>
                        <a:pt x="34" y="501"/>
                        <a:pt x="28" y="494"/>
                        <a:pt x="42" y="504"/>
                      </a:cubicBezTo>
                      <a:cubicBezTo>
                        <a:pt x="41" y="508"/>
                        <a:pt x="42" y="513"/>
                        <a:pt x="39" y="516"/>
                      </a:cubicBezTo>
                      <a:cubicBezTo>
                        <a:pt x="35" y="519"/>
                        <a:pt x="27" y="515"/>
                        <a:pt x="24" y="519"/>
                      </a:cubicBezTo>
                      <a:cubicBezTo>
                        <a:pt x="22" y="522"/>
                        <a:pt x="42" y="528"/>
                        <a:pt x="42" y="528"/>
                      </a:cubicBezTo>
                      <a:cubicBezTo>
                        <a:pt x="47" y="548"/>
                        <a:pt x="52" y="537"/>
                        <a:pt x="60" y="525"/>
                      </a:cubicBezTo>
                      <a:cubicBezTo>
                        <a:pt x="63" y="498"/>
                        <a:pt x="57" y="464"/>
                        <a:pt x="72" y="441"/>
                      </a:cubicBezTo>
                      <a:cubicBezTo>
                        <a:pt x="75" y="406"/>
                        <a:pt x="73" y="372"/>
                        <a:pt x="93" y="342"/>
                      </a:cubicBezTo>
                      <a:cubicBezTo>
                        <a:pt x="89" y="330"/>
                        <a:pt x="89" y="334"/>
                        <a:pt x="93" y="318"/>
                      </a:cubicBezTo>
                      <a:cubicBezTo>
                        <a:pt x="95" y="312"/>
                        <a:pt x="99" y="300"/>
                        <a:pt x="99" y="300"/>
                      </a:cubicBezTo>
                      <a:cubicBezTo>
                        <a:pt x="100" y="283"/>
                        <a:pt x="96" y="265"/>
                        <a:pt x="102" y="249"/>
                      </a:cubicBezTo>
                      <a:cubicBezTo>
                        <a:pt x="104" y="243"/>
                        <a:pt x="120" y="243"/>
                        <a:pt x="120" y="243"/>
                      </a:cubicBezTo>
                      <a:cubicBezTo>
                        <a:pt x="123" y="213"/>
                        <a:pt x="127" y="183"/>
                        <a:pt x="132" y="153"/>
                      </a:cubicBezTo>
                      <a:cubicBezTo>
                        <a:pt x="128" y="108"/>
                        <a:pt x="119" y="7"/>
                        <a:pt x="75" y="15"/>
                      </a:cubicBezTo>
                      <a:close/>
                    </a:path>
                  </a:pathLst>
                </a:custGeom>
                <a:solidFill>
                  <a:srgbClr val="333333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36" name="Freeform 1140"/>
                <p:cNvSpPr>
                  <a:spLocks/>
                </p:cNvSpPr>
                <p:nvPr/>
              </p:nvSpPr>
              <p:spPr bwMode="auto">
                <a:xfrm>
                  <a:off x="600" y="2286"/>
                  <a:ext cx="211" cy="399"/>
                </a:xfrm>
                <a:custGeom>
                  <a:avLst/>
                  <a:gdLst>
                    <a:gd name="T0" fmla="*/ 129 w 211"/>
                    <a:gd name="T1" fmla="*/ 387 h 399"/>
                    <a:gd name="T2" fmla="*/ 126 w 211"/>
                    <a:gd name="T3" fmla="*/ 330 h 399"/>
                    <a:gd name="T4" fmla="*/ 102 w 211"/>
                    <a:gd name="T5" fmla="*/ 309 h 399"/>
                    <a:gd name="T6" fmla="*/ 81 w 211"/>
                    <a:gd name="T7" fmla="*/ 285 h 399"/>
                    <a:gd name="T8" fmla="*/ 60 w 211"/>
                    <a:gd name="T9" fmla="*/ 264 h 399"/>
                    <a:gd name="T10" fmla="*/ 39 w 211"/>
                    <a:gd name="T11" fmla="*/ 240 h 399"/>
                    <a:gd name="T12" fmla="*/ 21 w 211"/>
                    <a:gd name="T13" fmla="*/ 228 h 399"/>
                    <a:gd name="T14" fmla="*/ 9 w 211"/>
                    <a:gd name="T15" fmla="*/ 213 h 399"/>
                    <a:gd name="T16" fmla="*/ 0 w 211"/>
                    <a:gd name="T17" fmla="*/ 195 h 399"/>
                    <a:gd name="T18" fmla="*/ 24 w 211"/>
                    <a:gd name="T19" fmla="*/ 174 h 399"/>
                    <a:gd name="T20" fmla="*/ 42 w 211"/>
                    <a:gd name="T21" fmla="*/ 168 h 399"/>
                    <a:gd name="T22" fmla="*/ 48 w 211"/>
                    <a:gd name="T23" fmla="*/ 159 h 399"/>
                    <a:gd name="T24" fmla="*/ 57 w 211"/>
                    <a:gd name="T25" fmla="*/ 153 h 399"/>
                    <a:gd name="T26" fmla="*/ 63 w 211"/>
                    <a:gd name="T27" fmla="*/ 126 h 399"/>
                    <a:gd name="T28" fmla="*/ 87 w 211"/>
                    <a:gd name="T29" fmla="*/ 102 h 399"/>
                    <a:gd name="T30" fmla="*/ 90 w 211"/>
                    <a:gd name="T31" fmla="*/ 87 h 399"/>
                    <a:gd name="T32" fmla="*/ 108 w 211"/>
                    <a:gd name="T33" fmla="*/ 75 h 399"/>
                    <a:gd name="T34" fmla="*/ 129 w 211"/>
                    <a:gd name="T35" fmla="*/ 57 h 399"/>
                    <a:gd name="T36" fmla="*/ 153 w 211"/>
                    <a:gd name="T37" fmla="*/ 0 h 399"/>
                    <a:gd name="T38" fmla="*/ 171 w 211"/>
                    <a:gd name="T39" fmla="*/ 54 h 399"/>
                    <a:gd name="T40" fmla="*/ 192 w 211"/>
                    <a:gd name="T41" fmla="*/ 81 h 399"/>
                    <a:gd name="T42" fmla="*/ 210 w 211"/>
                    <a:gd name="T43" fmla="*/ 153 h 399"/>
                    <a:gd name="T44" fmla="*/ 198 w 211"/>
                    <a:gd name="T45" fmla="*/ 204 h 399"/>
                    <a:gd name="T46" fmla="*/ 174 w 211"/>
                    <a:gd name="T47" fmla="*/ 288 h 399"/>
                    <a:gd name="T48" fmla="*/ 168 w 211"/>
                    <a:gd name="T49" fmla="*/ 333 h 399"/>
                    <a:gd name="T50" fmla="*/ 156 w 211"/>
                    <a:gd name="T51" fmla="*/ 351 h 399"/>
                    <a:gd name="T52" fmla="*/ 137 w 211"/>
                    <a:gd name="T53" fmla="*/ 393 h 399"/>
                    <a:gd name="T54" fmla="*/ 129 w 211"/>
                    <a:gd name="T55" fmla="*/ 387 h 3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211" h="399">
                      <a:moveTo>
                        <a:pt x="129" y="387"/>
                      </a:moveTo>
                      <a:cubicBezTo>
                        <a:pt x="123" y="354"/>
                        <a:pt x="135" y="373"/>
                        <a:pt x="126" y="330"/>
                      </a:cubicBezTo>
                      <a:cubicBezTo>
                        <a:pt x="124" y="320"/>
                        <a:pt x="102" y="309"/>
                        <a:pt x="102" y="309"/>
                      </a:cubicBezTo>
                      <a:cubicBezTo>
                        <a:pt x="88" y="288"/>
                        <a:pt x="96" y="295"/>
                        <a:pt x="81" y="285"/>
                      </a:cubicBezTo>
                      <a:cubicBezTo>
                        <a:pt x="67" y="264"/>
                        <a:pt x="76" y="269"/>
                        <a:pt x="60" y="264"/>
                      </a:cubicBezTo>
                      <a:cubicBezTo>
                        <a:pt x="55" y="256"/>
                        <a:pt x="46" y="246"/>
                        <a:pt x="39" y="240"/>
                      </a:cubicBezTo>
                      <a:cubicBezTo>
                        <a:pt x="34" y="235"/>
                        <a:pt x="21" y="228"/>
                        <a:pt x="21" y="228"/>
                      </a:cubicBezTo>
                      <a:cubicBezTo>
                        <a:pt x="13" y="205"/>
                        <a:pt x="25" y="232"/>
                        <a:pt x="9" y="213"/>
                      </a:cubicBezTo>
                      <a:cubicBezTo>
                        <a:pt x="5" y="208"/>
                        <a:pt x="4" y="201"/>
                        <a:pt x="0" y="195"/>
                      </a:cubicBezTo>
                      <a:cubicBezTo>
                        <a:pt x="9" y="189"/>
                        <a:pt x="14" y="179"/>
                        <a:pt x="24" y="174"/>
                      </a:cubicBezTo>
                      <a:cubicBezTo>
                        <a:pt x="30" y="171"/>
                        <a:pt x="42" y="168"/>
                        <a:pt x="42" y="168"/>
                      </a:cubicBezTo>
                      <a:cubicBezTo>
                        <a:pt x="44" y="165"/>
                        <a:pt x="45" y="162"/>
                        <a:pt x="48" y="159"/>
                      </a:cubicBezTo>
                      <a:cubicBezTo>
                        <a:pt x="51" y="156"/>
                        <a:pt x="55" y="156"/>
                        <a:pt x="57" y="153"/>
                      </a:cubicBezTo>
                      <a:cubicBezTo>
                        <a:pt x="60" y="149"/>
                        <a:pt x="63" y="126"/>
                        <a:pt x="63" y="126"/>
                      </a:cubicBezTo>
                      <a:cubicBezTo>
                        <a:pt x="67" y="118"/>
                        <a:pt x="80" y="107"/>
                        <a:pt x="87" y="102"/>
                      </a:cubicBezTo>
                      <a:cubicBezTo>
                        <a:pt x="88" y="97"/>
                        <a:pt x="87" y="91"/>
                        <a:pt x="90" y="87"/>
                      </a:cubicBezTo>
                      <a:cubicBezTo>
                        <a:pt x="94" y="81"/>
                        <a:pt x="108" y="75"/>
                        <a:pt x="108" y="75"/>
                      </a:cubicBezTo>
                      <a:cubicBezTo>
                        <a:pt x="112" y="63"/>
                        <a:pt x="117" y="61"/>
                        <a:pt x="129" y="57"/>
                      </a:cubicBezTo>
                      <a:cubicBezTo>
                        <a:pt x="132" y="41"/>
                        <a:pt x="138" y="5"/>
                        <a:pt x="153" y="0"/>
                      </a:cubicBezTo>
                      <a:cubicBezTo>
                        <a:pt x="170" y="17"/>
                        <a:pt x="159" y="36"/>
                        <a:pt x="171" y="54"/>
                      </a:cubicBezTo>
                      <a:cubicBezTo>
                        <a:pt x="177" y="63"/>
                        <a:pt x="192" y="81"/>
                        <a:pt x="192" y="81"/>
                      </a:cubicBezTo>
                      <a:cubicBezTo>
                        <a:pt x="196" y="97"/>
                        <a:pt x="209" y="133"/>
                        <a:pt x="210" y="153"/>
                      </a:cubicBezTo>
                      <a:cubicBezTo>
                        <a:pt x="211" y="173"/>
                        <a:pt x="204" y="182"/>
                        <a:pt x="198" y="204"/>
                      </a:cubicBezTo>
                      <a:cubicBezTo>
                        <a:pt x="192" y="226"/>
                        <a:pt x="179" y="267"/>
                        <a:pt x="174" y="288"/>
                      </a:cubicBezTo>
                      <a:cubicBezTo>
                        <a:pt x="174" y="291"/>
                        <a:pt x="174" y="322"/>
                        <a:pt x="168" y="333"/>
                      </a:cubicBezTo>
                      <a:cubicBezTo>
                        <a:pt x="164" y="339"/>
                        <a:pt x="156" y="351"/>
                        <a:pt x="156" y="351"/>
                      </a:cubicBezTo>
                      <a:cubicBezTo>
                        <a:pt x="156" y="353"/>
                        <a:pt x="150" y="399"/>
                        <a:pt x="137" y="393"/>
                      </a:cubicBezTo>
                      <a:cubicBezTo>
                        <a:pt x="133" y="391"/>
                        <a:pt x="130" y="391"/>
                        <a:pt x="129" y="387"/>
                      </a:cubicBezTo>
                      <a:close/>
                    </a:path>
                  </a:pathLst>
                </a:custGeom>
                <a:solidFill>
                  <a:srgbClr val="333333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37" name="Freeform 1141"/>
                <p:cNvSpPr>
                  <a:spLocks/>
                </p:cNvSpPr>
                <p:nvPr/>
              </p:nvSpPr>
              <p:spPr bwMode="auto">
                <a:xfrm>
                  <a:off x="720" y="2228"/>
                  <a:ext cx="72" cy="465"/>
                </a:xfrm>
                <a:custGeom>
                  <a:avLst/>
                  <a:gdLst>
                    <a:gd name="T0" fmla="*/ 0 w 72"/>
                    <a:gd name="T1" fmla="*/ 0 h 465"/>
                    <a:gd name="T2" fmla="*/ 8 w 72"/>
                    <a:gd name="T3" fmla="*/ 19 h 465"/>
                    <a:gd name="T4" fmla="*/ 15 w 72"/>
                    <a:gd name="T5" fmla="*/ 37 h 465"/>
                    <a:gd name="T6" fmla="*/ 38 w 72"/>
                    <a:gd name="T7" fmla="*/ 88 h 465"/>
                    <a:gd name="T8" fmla="*/ 57 w 72"/>
                    <a:gd name="T9" fmla="*/ 138 h 465"/>
                    <a:gd name="T10" fmla="*/ 62 w 72"/>
                    <a:gd name="T11" fmla="*/ 165 h 465"/>
                    <a:gd name="T12" fmla="*/ 51 w 72"/>
                    <a:gd name="T13" fmla="*/ 337 h 465"/>
                    <a:gd name="T14" fmla="*/ 20 w 72"/>
                    <a:gd name="T15" fmla="*/ 444 h 465"/>
                    <a:gd name="T16" fmla="*/ 8 w 72"/>
                    <a:gd name="T17" fmla="*/ 465 h 4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2" h="465">
                      <a:moveTo>
                        <a:pt x="0" y="0"/>
                      </a:moveTo>
                      <a:cubicBezTo>
                        <a:pt x="3" y="6"/>
                        <a:pt x="5" y="13"/>
                        <a:pt x="8" y="19"/>
                      </a:cubicBezTo>
                      <a:cubicBezTo>
                        <a:pt x="9" y="28"/>
                        <a:pt x="9" y="31"/>
                        <a:pt x="15" y="37"/>
                      </a:cubicBezTo>
                      <a:cubicBezTo>
                        <a:pt x="20" y="48"/>
                        <a:pt x="33" y="77"/>
                        <a:pt x="38" y="88"/>
                      </a:cubicBezTo>
                      <a:cubicBezTo>
                        <a:pt x="45" y="105"/>
                        <a:pt x="53" y="125"/>
                        <a:pt x="57" y="138"/>
                      </a:cubicBezTo>
                      <a:cubicBezTo>
                        <a:pt x="60" y="162"/>
                        <a:pt x="57" y="153"/>
                        <a:pt x="62" y="165"/>
                      </a:cubicBezTo>
                      <a:cubicBezTo>
                        <a:pt x="68" y="201"/>
                        <a:pt x="72" y="294"/>
                        <a:pt x="51" y="337"/>
                      </a:cubicBezTo>
                      <a:cubicBezTo>
                        <a:pt x="44" y="383"/>
                        <a:pt x="27" y="423"/>
                        <a:pt x="20" y="444"/>
                      </a:cubicBezTo>
                      <a:cubicBezTo>
                        <a:pt x="18" y="452"/>
                        <a:pt x="8" y="456"/>
                        <a:pt x="8" y="465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38" name="Freeform 1142"/>
                <p:cNvSpPr>
                  <a:spLocks/>
                </p:cNvSpPr>
                <p:nvPr/>
              </p:nvSpPr>
              <p:spPr bwMode="auto">
                <a:xfrm>
                  <a:off x="771" y="2022"/>
                  <a:ext cx="134" cy="906"/>
                </a:xfrm>
                <a:custGeom>
                  <a:avLst/>
                  <a:gdLst>
                    <a:gd name="T0" fmla="*/ 3 w 134"/>
                    <a:gd name="T1" fmla="*/ 0 h 906"/>
                    <a:gd name="T2" fmla="*/ 3 w 134"/>
                    <a:gd name="T3" fmla="*/ 78 h 906"/>
                    <a:gd name="T4" fmla="*/ 24 w 134"/>
                    <a:gd name="T5" fmla="*/ 207 h 906"/>
                    <a:gd name="T6" fmla="*/ 48 w 134"/>
                    <a:gd name="T7" fmla="*/ 291 h 906"/>
                    <a:gd name="T8" fmla="*/ 57 w 134"/>
                    <a:gd name="T9" fmla="*/ 300 h 906"/>
                    <a:gd name="T10" fmla="*/ 69 w 134"/>
                    <a:gd name="T11" fmla="*/ 333 h 906"/>
                    <a:gd name="T12" fmla="*/ 78 w 134"/>
                    <a:gd name="T13" fmla="*/ 375 h 906"/>
                    <a:gd name="T14" fmla="*/ 105 w 134"/>
                    <a:gd name="T15" fmla="*/ 459 h 906"/>
                    <a:gd name="T16" fmla="*/ 129 w 134"/>
                    <a:gd name="T17" fmla="*/ 498 h 906"/>
                    <a:gd name="T18" fmla="*/ 117 w 134"/>
                    <a:gd name="T19" fmla="*/ 582 h 906"/>
                    <a:gd name="T20" fmla="*/ 105 w 134"/>
                    <a:gd name="T21" fmla="*/ 609 h 906"/>
                    <a:gd name="T22" fmla="*/ 93 w 134"/>
                    <a:gd name="T23" fmla="*/ 720 h 906"/>
                    <a:gd name="T24" fmla="*/ 72 w 134"/>
                    <a:gd name="T25" fmla="*/ 795 h 906"/>
                    <a:gd name="T26" fmla="*/ 63 w 134"/>
                    <a:gd name="T27" fmla="*/ 822 h 906"/>
                    <a:gd name="T28" fmla="*/ 60 w 134"/>
                    <a:gd name="T29" fmla="*/ 831 h 906"/>
                    <a:gd name="T30" fmla="*/ 54 w 134"/>
                    <a:gd name="T31" fmla="*/ 900 h 906"/>
                    <a:gd name="T32" fmla="*/ 45 w 134"/>
                    <a:gd name="T33" fmla="*/ 906 h 9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4" h="906">
                      <a:moveTo>
                        <a:pt x="3" y="0"/>
                      </a:moveTo>
                      <a:cubicBezTo>
                        <a:pt x="5" y="14"/>
                        <a:pt x="0" y="44"/>
                        <a:pt x="3" y="78"/>
                      </a:cubicBezTo>
                      <a:cubicBezTo>
                        <a:pt x="7" y="122"/>
                        <a:pt x="10" y="166"/>
                        <a:pt x="24" y="207"/>
                      </a:cubicBezTo>
                      <a:cubicBezTo>
                        <a:pt x="30" y="241"/>
                        <a:pt x="43" y="276"/>
                        <a:pt x="48" y="291"/>
                      </a:cubicBezTo>
                      <a:cubicBezTo>
                        <a:pt x="50" y="295"/>
                        <a:pt x="55" y="296"/>
                        <a:pt x="57" y="300"/>
                      </a:cubicBezTo>
                      <a:cubicBezTo>
                        <a:pt x="63" y="312"/>
                        <a:pt x="61" y="321"/>
                        <a:pt x="69" y="333"/>
                      </a:cubicBezTo>
                      <a:cubicBezTo>
                        <a:pt x="70" y="343"/>
                        <a:pt x="72" y="365"/>
                        <a:pt x="78" y="375"/>
                      </a:cubicBezTo>
                      <a:cubicBezTo>
                        <a:pt x="86" y="396"/>
                        <a:pt x="96" y="438"/>
                        <a:pt x="105" y="459"/>
                      </a:cubicBezTo>
                      <a:cubicBezTo>
                        <a:pt x="114" y="480"/>
                        <a:pt x="127" y="478"/>
                        <a:pt x="129" y="498"/>
                      </a:cubicBezTo>
                      <a:cubicBezTo>
                        <a:pt x="126" y="612"/>
                        <a:pt x="134" y="530"/>
                        <a:pt x="117" y="582"/>
                      </a:cubicBezTo>
                      <a:cubicBezTo>
                        <a:pt x="114" y="592"/>
                        <a:pt x="109" y="599"/>
                        <a:pt x="105" y="609"/>
                      </a:cubicBezTo>
                      <a:cubicBezTo>
                        <a:pt x="99" y="632"/>
                        <a:pt x="98" y="689"/>
                        <a:pt x="93" y="720"/>
                      </a:cubicBezTo>
                      <a:cubicBezTo>
                        <a:pt x="91" y="746"/>
                        <a:pt x="80" y="771"/>
                        <a:pt x="72" y="795"/>
                      </a:cubicBezTo>
                      <a:cubicBezTo>
                        <a:pt x="69" y="804"/>
                        <a:pt x="66" y="813"/>
                        <a:pt x="63" y="822"/>
                      </a:cubicBezTo>
                      <a:cubicBezTo>
                        <a:pt x="62" y="825"/>
                        <a:pt x="60" y="831"/>
                        <a:pt x="60" y="831"/>
                      </a:cubicBezTo>
                      <a:cubicBezTo>
                        <a:pt x="58" y="854"/>
                        <a:pt x="73" y="887"/>
                        <a:pt x="54" y="900"/>
                      </a:cubicBezTo>
                      <a:cubicBezTo>
                        <a:pt x="51" y="902"/>
                        <a:pt x="45" y="906"/>
                        <a:pt x="45" y="906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39" name="Freeform 1143"/>
                <p:cNvSpPr>
                  <a:spLocks/>
                </p:cNvSpPr>
                <p:nvPr/>
              </p:nvSpPr>
              <p:spPr bwMode="auto">
                <a:xfrm>
                  <a:off x="900" y="2235"/>
                  <a:ext cx="36" cy="279"/>
                </a:xfrm>
                <a:custGeom>
                  <a:avLst/>
                  <a:gdLst>
                    <a:gd name="T0" fmla="*/ 36 w 36"/>
                    <a:gd name="T1" fmla="*/ 0 h 279"/>
                    <a:gd name="T2" fmla="*/ 33 w 36"/>
                    <a:gd name="T3" fmla="*/ 105 h 279"/>
                    <a:gd name="T4" fmla="*/ 27 w 36"/>
                    <a:gd name="T5" fmla="*/ 96 h 279"/>
                    <a:gd name="T6" fmla="*/ 21 w 36"/>
                    <a:gd name="T7" fmla="*/ 105 h 279"/>
                    <a:gd name="T8" fmla="*/ 15 w 36"/>
                    <a:gd name="T9" fmla="*/ 243 h 279"/>
                    <a:gd name="T10" fmla="*/ 0 w 36"/>
                    <a:gd name="T11" fmla="*/ 279 h 2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" h="279">
                      <a:moveTo>
                        <a:pt x="36" y="0"/>
                      </a:moveTo>
                      <a:cubicBezTo>
                        <a:pt x="35" y="35"/>
                        <a:pt x="36" y="70"/>
                        <a:pt x="33" y="105"/>
                      </a:cubicBezTo>
                      <a:cubicBezTo>
                        <a:pt x="33" y="109"/>
                        <a:pt x="31" y="96"/>
                        <a:pt x="27" y="96"/>
                      </a:cubicBezTo>
                      <a:cubicBezTo>
                        <a:pt x="23" y="96"/>
                        <a:pt x="23" y="102"/>
                        <a:pt x="21" y="105"/>
                      </a:cubicBezTo>
                      <a:cubicBezTo>
                        <a:pt x="21" y="106"/>
                        <a:pt x="16" y="235"/>
                        <a:pt x="15" y="243"/>
                      </a:cubicBezTo>
                      <a:cubicBezTo>
                        <a:pt x="13" y="256"/>
                        <a:pt x="0" y="264"/>
                        <a:pt x="0" y="279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640" name="Freeform 1144"/>
                <p:cNvSpPr>
                  <a:spLocks/>
                </p:cNvSpPr>
                <p:nvPr/>
              </p:nvSpPr>
              <p:spPr bwMode="auto">
                <a:xfrm>
                  <a:off x="690" y="1824"/>
                  <a:ext cx="156" cy="92"/>
                </a:xfrm>
                <a:custGeom>
                  <a:avLst/>
                  <a:gdLst>
                    <a:gd name="T0" fmla="*/ 156 w 156"/>
                    <a:gd name="T1" fmla="*/ 84 h 92"/>
                    <a:gd name="T2" fmla="*/ 123 w 156"/>
                    <a:gd name="T3" fmla="*/ 66 h 92"/>
                    <a:gd name="T4" fmla="*/ 84 w 156"/>
                    <a:gd name="T5" fmla="*/ 60 h 92"/>
                    <a:gd name="T6" fmla="*/ 48 w 156"/>
                    <a:gd name="T7" fmla="*/ 42 h 92"/>
                    <a:gd name="T8" fmla="*/ 21 w 156"/>
                    <a:gd name="T9" fmla="*/ 24 h 92"/>
                    <a:gd name="T10" fmla="*/ 12 w 156"/>
                    <a:gd name="T11" fmla="*/ 18 h 92"/>
                    <a:gd name="T12" fmla="*/ 0 w 156"/>
                    <a:gd name="T13" fmla="*/ 0 h 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6" h="92">
                      <a:moveTo>
                        <a:pt x="156" y="84"/>
                      </a:moveTo>
                      <a:cubicBezTo>
                        <a:pt x="96" y="78"/>
                        <a:pt x="140" y="92"/>
                        <a:pt x="123" y="66"/>
                      </a:cubicBezTo>
                      <a:cubicBezTo>
                        <a:pt x="116" y="55"/>
                        <a:pt x="97" y="61"/>
                        <a:pt x="84" y="60"/>
                      </a:cubicBezTo>
                      <a:cubicBezTo>
                        <a:pt x="63" y="46"/>
                        <a:pt x="84" y="46"/>
                        <a:pt x="48" y="42"/>
                      </a:cubicBezTo>
                      <a:cubicBezTo>
                        <a:pt x="43" y="39"/>
                        <a:pt x="28" y="29"/>
                        <a:pt x="21" y="24"/>
                      </a:cubicBezTo>
                      <a:cubicBezTo>
                        <a:pt x="18" y="22"/>
                        <a:pt x="12" y="18"/>
                        <a:pt x="12" y="18"/>
                      </a:cubicBezTo>
                      <a:cubicBezTo>
                        <a:pt x="9" y="9"/>
                        <a:pt x="0" y="5"/>
                        <a:pt x="0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sp>
            <p:nvSpPr>
              <p:cNvPr id="107641" name="Freeform 1145"/>
              <p:cNvSpPr>
                <a:spLocks/>
              </p:cNvSpPr>
              <p:nvPr/>
            </p:nvSpPr>
            <p:spPr bwMode="auto">
              <a:xfrm>
                <a:off x="1682" y="829"/>
                <a:ext cx="251" cy="654"/>
              </a:xfrm>
              <a:custGeom>
                <a:avLst/>
                <a:gdLst>
                  <a:gd name="T0" fmla="*/ 232 w 251"/>
                  <a:gd name="T1" fmla="*/ 653 h 654"/>
                  <a:gd name="T2" fmla="*/ 202 w 251"/>
                  <a:gd name="T3" fmla="*/ 629 h 654"/>
                  <a:gd name="T4" fmla="*/ 205 w 251"/>
                  <a:gd name="T5" fmla="*/ 602 h 654"/>
                  <a:gd name="T6" fmla="*/ 214 w 251"/>
                  <a:gd name="T7" fmla="*/ 599 h 654"/>
                  <a:gd name="T8" fmla="*/ 223 w 251"/>
                  <a:gd name="T9" fmla="*/ 572 h 654"/>
                  <a:gd name="T10" fmla="*/ 217 w 251"/>
                  <a:gd name="T11" fmla="*/ 542 h 654"/>
                  <a:gd name="T12" fmla="*/ 208 w 251"/>
                  <a:gd name="T13" fmla="*/ 521 h 654"/>
                  <a:gd name="T14" fmla="*/ 172 w 251"/>
                  <a:gd name="T15" fmla="*/ 461 h 654"/>
                  <a:gd name="T16" fmla="*/ 157 w 251"/>
                  <a:gd name="T17" fmla="*/ 449 h 654"/>
                  <a:gd name="T18" fmla="*/ 169 w 251"/>
                  <a:gd name="T19" fmla="*/ 302 h 654"/>
                  <a:gd name="T20" fmla="*/ 157 w 251"/>
                  <a:gd name="T21" fmla="*/ 269 h 654"/>
                  <a:gd name="T22" fmla="*/ 175 w 251"/>
                  <a:gd name="T23" fmla="*/ 245 h 654"/>
                  <a:gd name="T24" fmla="*/ 163 w 251"/>
                  <a:gd name="T25" fmla="*/ 221 h 654"/>
                  <a:gd name="T26" fmla="*/ 121 w 251"/>
                  <a:gd name="T27" fmla="*/ 194 h 654"/>
                  <a:gd name="T28" fmla="*/ 103 w 251"/>
                  <a:gd name="T29" fmla="*/ 182 h 654"/>
                  <a:gd name="T30" fmla="*/ 34 w 251"/>
                  <a:gd name="T31" fmla="*/ 140 h 654"/>
                  <a:gd name="T32" fmla="*/ 28 w 251"/>
                  <a:gd name="T33" fmla="*/ 113 h 654"/>
                  <a:gd name="T34" fmla="*/ 19 w 251"/>
                  <a:gd name="T35" fmla="*/ 107 h 654"/>
                  <a:gd name="T36" fmla="*/ 25 w 251"/>
                  <a:gd name="T37" fmla="*/ 89 h 654"/>
                  <a:gd name="T38" fmla="*/ 28 w 251"/>
                  <a:gd name="T39" fmla="*/ 80 h 654"/>
                  <a:gd name="T40" fmla="*/ 4 w 251"/>
                  <a:gd name="T41" fmla="*/ 38 h 654"/>
                  <a:gd name="T42" fmla="*/ 7 w 251"/>
                  <a:gd name="T43" fmla="*/ 5 h 654"/>
                  <a:gd name="T44" fmla="*/ 25 w 251"/>
                  <a:gd name="T45" fmla="*/ 11 h 654"/>
                  <a:gd name="T46" fmla="*/ 46 w 251"/>
                  <a:gd name="T47" fmla="*/ 62 h 654"/>
                  <a:gd name="T48" fmla="*/ 70 w 251"/>
                  <a:gd name="T49" fmla="*/ 128 h 654"/>
                  <a:gd name="T50" fmla="*/ 130 w 251"/>
                  <a:gd name="T51" fmla="*/ 155 h 654"/>
                  <a:gd name="T52" fmla="*/ 181 w 251"/>
                  <a:gd name="T53" fmla="*/ 176 h 654"/>
                  <a:gd name="T54" fmla="*/ 217 w 251"/>
                  <a:gd name="T55" fmla="*/ 191 h 654"/>
                  <a:gd name="T56" fmla="*/ 226 w 251"/>
                  <a:gd name="T57" fmla="*/ 233 h 654"/>
                  <a:gd name="T58" fmla="*/ 229 w 251"/>
                  <a:gd name="T59" fmla="*/ 242 h 654"/>
                  <a:gd name="T60" fmla="*/ 211 w 251"/>
                  <a:gd name="T61" fmla="*/ 338 h 654"/>
                  <a:gd name="T62" fmla="*/ 202 w 251"/>
                  <a:gd name="T63" fmla="*/ 380 h 654"/>
                  <a:gd name="T64" fmla="*/ 238 w 251"/>
                  <a:gd name="T65" fmla="*/ 530 h 654"/>
                  <a:gd name="T66" fmla="*/ 226 w 251"/>
                  <a:gd name="T67" fmla="*/ 602 h 654"/>
                  <a:gd name="T68" fmla="*/ 223 w 251"/>
                  <a:gd name="T69" fmla="*/ 635 h 654"/>
                  <a:gd name="T70" fmla="*/ 232 w 251"/>
                  <a:gd name="T71" fmla="*/ 638 h 654"/>
                  <a:gd name="T72" fmla="*/ 232 w 251"/>
                  <a:gd name="T73" fmla="*/ 653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51" h="654">
                    <a:moveTo>
                      <a:pt x="232" y="653"/>
                    </a:moveTo>
                    <a:cubicBezTo>
                      <a:pt x="225" y="624"/>
                      <a:pt x="210" y="654"/>
                      <a:pt x="202" y="629"/>
                    </a:cubicBezTo>
                    <a:cubicBezTo>
                      <a:pt x="203" y="620"/>
                      <a:pt x="202" y="610"/>
                      <a:pt x="205" y="602"/>
                    </a:cubicBezTo>
                    <a:cubicBezTo>
                      <a:pt x="206" y="599"/>
                      <a:pt x="212" y="602"/>
                      <a:pt x="214" y="599"/>
                    </a:cubicBezTo>
                    <a:cubicBezTo>
                      <a:pt x="220" y="591"/>
                      <a:pt x="223" y="572"/>
                      <a:pt x="223" y="572"/>
                    </a:cubicBezTo>
                    <a:cubicBezTo>
                      <a:pt x="218" y="547"/>
                      <a:pt x="206" y="559"/>
                      <a:pt x="217" y="542"/>
                    </a:cubicBezTo>
                    <a:cubicBezTo>
                      <a:pt x="204" y="538"/>
                      <a:pt x="204" y="533"/>
                      <a:pt x="208" y="521"/>
                    </a:cubicBezTo>
                    <a:cubicBezTo>
                      <a:pt x="186" y="514"/>
                      <a:pt x="196" y="477"/>
                      <a:pt x="172" y="461"/>
                    </a:cubicBezTo>
                    <a:cubicBezTo>
                      <a:pt x="168" y="456"/>
                      <a:pt x="158" y="455"/>
                      <a:pt x="157" y="449"/>
                    </a:cubicBezTo>
                    <a:cubicBezTo>
                      <a:pt x="153" y="414"/>
                      <a:pt x="158" y="336"/>
                      <a:pt x="169" y="302"/>
                    </a:cubicBezTo>
                    <a:cubicBezTo>
                      <a:pt x="166" y="289"/>
                      <a:pt x="161" y="281"/>
                      <a:pt x="157" y="269"/>
                    </a:cubicBezTo>
                    <a:cubicBezTo>
                      <a:pt x="164" y="258"/>
                      <a:pt x="164" y="252"/>
                      <a:pt x="175" y="245"/>
                    </a:cubicBezTo>
                    <a:cubicBezTo>
                      <a:pt x="184" y="231"/>
                      <a:pt x="175" y="229"/>
                      <a:pt x="163" y="221"/>
                    </a:cubicBezTo>
                    <a:cubicBezTo>
                      <a:pt x="152" y="204"/>
                      <a:pt x="139" y="200"/>
                      <a:pt x="121" y="194"/>
                    </a:cubicBezTo>
                    <a:cubicBezTo>
                      <a:pt x="114" y="192"/>
                      <a:pt x="103" y="182"/>
                      <a:pt x="103" y="182"/>
                    </a:cubicBezTo>
                    <a:cubicBezTo>
                      <a:pt x="93" y="166"/>
                      <a:pt x="52" y="152"/>
                      <a:pt x="34" y="140"/>
                    </a:cubicBezTo>
                    <a:cubicBezTo>
                      <a:pt x="27" y="129"/>
                      <a:pt x="24" y="125"/>
                      <a:pt x="28" y="113"/>
                    </a:cubicBezTo>
                    <a:cubicBezTo>
                      <a:pt x="25" y="111"/>
                      <a:pt x="19" y="111"/>
                      <a:pt x="19" y="107"/>
                    </a:cubicBezTo>
                    <a:cubicBezTo>
                      <a:pt x="18" y="101"/>
                      <a:pt x="23" y="95"/>
                      <a:pt x="25" y="89"/>
                    </a:cubicBezTo>
                    <a:cubicBezTo>
                      <a:pt x="26" y="86"/>
                      <a:pt x="28" y="80"/>
                      <a:pt x="28" y="80"/>
                    </a:cubicBezTo>
                    <a:cubicBezTo>
                      <a:pt x="24" y="63"/>
                      <a:pt x="22" y="44"/>
                      <a:pt x="4" y="38"/>
                    </a:cubicBezTo>
                    <a:cubicBezTo>
                      <a:pt x="5" y="27"/>
                      <a:pt x="0" y="14"/>
                      <a:pt x="7" y="5"/>
                    </a:cubicBezTo>
                    <a:cubicBezTo>
                      <a:pt x="11" y="0"/>
                      <a:pt x="25" y="11"/>
                      <a:pt x="25" y="11"/>
                    </a:cubicBezTo>
                    <a:cubicBezTo>
                      <a:pt x="31" y="29"/>
                      <a:pt x="30" y="51"/>
                      <a:pt x="46" y="62"/>
                    </a:cubicBezTo>
                    <a:cubicBezTo>
                      <a:pt x="52" y="84"/>
                      <a:pt x="43" y="119"/>
                      <a:pt x="70" y="128"/>
                    </a:cubicBezTo>
                    <a:cubicBezTo>
                      <a:pt x="78" y="152"/>
                      <a:pt x="109" y="152"/>
                      <a:pt x="130" y="155"/>
                    </a:cubicBezTo>
                    <a:cubicBezTo>
                      <a:pt x="150" y="158"/>
                      <a:pt x="163" y="168"/>
                      <a:pt x="181" y="176"/>
                    </a:cubicBezTo>
                    <a:cubicBezTo>
                      <a:pt x="195" y="182"/>
                      <a:pt x="205" y="183"/>
                      <a:pt x="217" y="191"/>
                    </a:cubicBezTo>
                    <a:cubicBezTo>
                      <a:pt x="221" y="221"/>
                      <a:pt x="217" y="207"/>
                      <a:pt x="226" y="233"/>
                    </a:cubicBezTo>
                    <a:cubicBezTo>
                      <a:pt x="227" y="236"/>
                      <a:pt x="229" y="242"/>
                      <a:pt x="229" y="242"/>
                    </a:cubicBezTo>
                    <a:cubicBezTo>
                      <a:pt x="234" y="275"/>
                      <a:pt x="230" y="310"/>
                      <a:pt x="211" y="338"/>
                    </a:cubicBezTo>
                    <a:cubicBezTo>
                      <a:pt x="207" y="353"/>
                      <a:pt x="204" y="365"/>
                      <a:pt x="202" y="380"/>
                    </a:cubicBezTo>
                    <a:cubicBezTo>
                      <a:pt x="204" y="422"/>
                      <a:pt x="194" y="500"/>
                      <a:pt x="238" y="530"/>
                    </a:cubicBezTo>
                    <a:cubicBezTo>
                      <a:pt x="245" y="552"/>
                      <a:pt x="251" y="594"/>
                      <a:pt x="226" y="602"/>
                    </a:cubicBezTo>
                    <a:cubicBezTo>
                      <a:pt x="218" y="614"/>
                      <a:pt x="214" y="615"/>
                      <a:pt x="223" y="635"/>
                    </a:cubicBezTo>
                    <a:cubicBezTo>
                      <a:pt x="224" y="638"/>
                      <a:pt x="231" y="635"/>
                      <a:pt x="232" y="638"/>
                    </a:cubicBezTo>
                    <a:cubicBezTo>
                      <a:pt x="234" y="642"/>
                      <a:pt x="232" y="648"/>
                      <a:pt x="232" y="653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42" name="Freeform 1146"/>
              <p:cNvSpPr>
                <a:spLocks/>
              </p:cNvSpPr>
              <p:nvPr/>
            </p:nvSpPr>
            <p:spPr bwMode="auto">
              <a:xfrm>
                <a:off x="1115" y="1272"/>
                <a:ext cx="257" cy="140"/>
              </a:xfrm>
              <a:custGeom>
                <a:avLst/>
                <a:gdLst>
                  <a:gd name="T0" fmla="*/ 257 w 257"/>
                  <a:gd name="T1" fmla="*/ 80 h 140"/>
                  <a:gd name="T2" fmla="*/ 239 w 257"/>
                  <a:gd name="T3" fmla="*/ 96 h 140"/>
                  <a:gd name="T4" fmla="*/ 175 w 257"/>
                  <a:gd name="T5" fmla="*/ 98 h 140"/>
                  <a:gd name="T6" fmla="*/ 129 w 257"/>
                  <a:gd name="T7" fmla="*/ 112 h 140"/>
                  <a:gd name="T8" fmla="*/ 105 w 257"/>
                  <a:gd name="T9" fmla="*/ 116 h 140"/>
                  <a:gd name="T10" fmla="*/ 63 w 257"/>
                  <a:gd name="T11" fmla="*/ 118 h 140"/>
                  <a:gd name="T12" fmla="*/ 51 w 257"/>
                  <a:gd name="T13" fmla="*/ 140 h 140"/>
                  <a:gd name="T14" fmla="*/ 37 w 257"/>
                  <a:gd name="T15" fmla="*/ 124 h 140"/>
                  <a:gd name="T16" fmla="*/ 11 w 257"/>
                  <a:gd name="T17" fmla="*/ 104 h 140"/>
                  <a:gd name="T18" fmla="*/ 39 w 257"/>
                  <a:gd name="T19" fmla="*/ 76 h 140"/>
                  <a:gd name="T20" fmla="*/ 47 w 257"/>
                  <a:gd name="T21" fmla="*/ 58 h 140"/>
                  <a:gd name="T22" fmla="*/ 59 w 257"/>
                  <a:gd name="T23" fmla="*/ 36 h 140"/>
                  <a:gd name="T24" fmla="*/ 89 w 257"/>
                  <a:gd name="T25" fmla="*/ 26 h 140"/>
                  <a:gd name="T26" fmla="*/ 137 w 257"/>
                  <a:gd name="T27" fmla="*/ 10 h 140"/>
                  <a:gd name="T28" fmla="*/ 155 w 257"/>
                  <a:gd name="T29" fmla="*/ 0 h 140"/>
                  <a:gd name="T30" fmla="*/ 167 w 257"/>
                  <a:gd name="T31" fmla="*/ 22 h 140"/>
                  <a:gd name="T32" fmla="*/ 221 w 257"/>
                  <a:gd name="T33" fmla="*/ 18 h 140"/>
                  <a:gd name="T34" fmla="*/ 247 w 257"/>
                  <a:gd name="T35" fmla="*/ 32 h 140"/>
                  <a:gd name="T36" fmla="*/ 253 w 257"/>
                  <a:gd name="T37" fmla="*/ 50 h 140"/>
                  <a:gd name="T38" fmla="*/ 255 w 257"/>
                  <a:gd name="T39" fmla="*/ 56 h 140"/>
                  <a:gd name="T40" fmla="*/ 257 w 257"/>
                  <a:gd name="T41" fmla="*/ 80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7" h="140">
                    <a:moveTo>
                      <a:pt x="257" y="80"/>
                    </a:moveTo>
                    <a:cubicBezTo>
                      <a:pt x="248" y="83"/>
                      <a:pt x="250" y="95"/>
                      <a:pt x="239" y="96"/>
                    </a:cubicBezTo>
                    <a:cubicBezTo>
                      <a:pt x="218" y="97"/>
                      <a:pt x="196" y="97"/>
                      <a:pt x="175" y="98"/>
                    </a:cubicBezTo>
                    <a:cubicBezTo>
                      <a:pt x="155" y="103"/>
                      <a:pt x="151" y="110"/>
                      <a:pt x="129" y="112"/>
                    </a:cubicBezTo>
                    <a:cubicBezTo>
                      <a:pt x="117" y="116"/>
                      <a:pt x="119" y="118"/>
                      <a:pt x="105" y="116"/>
                    </a:cubicBezTo>
                    <a:cubicBezTo>
                      <a:pt x="91" y="117"/>
                      <a:pt x="77" y="116"/>
                      <a:pt x="63" y="118"/>
                    </a:cubicBezTo>
                    <a:cubicBezTo>
                      <a:pt x="55" y="119"/>
                      <a:pt x="51" y="140"/>
                      <a:pt x="51" y="140"/>
                    </a:cubicBezTo>
                    <a:cubicBezTo>
                      <a:pt x="45" y="136"/>
                      <a:pt x="37" y="124"/>
                      <a:pt x="37" y="124"/>
                    </a:cubicBezTo>
                    <a:cubicBezTo>
                      <a:pt x="33" y="108"/>
                      <a:pt x="27" y="106"/>
                      <a:pt x="11" y="104"/>
                    </a:cubicBezTo>
                    <a:cubicBezTo>
                      <a:pt x="0" y="88"/>
                      <a:pt x="28" y="83"/>
                      <a:pt x="39" y="76"/>
                    </a:cubicBezTo>
                    <a:cubicBezTo>
                      <a:pt x="44" y="62"/>
                      <a:pt x="41" y="68"/>
                      <a:pt x="47" y="58"/>
                    </a:cubicBezTo>
                    <a:cubicBezTo>
                      <a:pt x="50" y="48"/>
                      <a:pt x="49" y="39"/>
                      <a:pt x="59" y="36"/>
                    </a:cubicBezTo>
                    <a:cubicBezTo>
                      <a:pt x="66" y="26"/>
                      <a:pt x="78" y="28"/>
                      <a:pt x="89" y="26"/>
                    </a:cubicBezTo>
                    <a:cubicBezTo>
                      <a:pt x="112" y="11"/>
                      <a:pt x="105" y="12"/>
                      <a:pt x="137" y="10"/>
                    </a:cubicBezTo>
                    <a:cubicBezTo>
                      <a:pt x="147" y="8"/>
                      <a:pt x="152" y="9"/>
                      <a:pt x="155" y="0"/>
                    </a:cubicBezTo>
                    <a:cubicBezTo>
                      <a:pt x="159" y="11"/>
                      <a:pt x="158" y="16"/>
                      <a:pt x="167" y="22"/>
                    </a:cubicBezTo>
                    <a:cubicBezTo>
                      <a:pt x="193" y="20"/>
                      <a:pt x="193" y="16"/>
                      <a:pt x="221" y="18"/>
                    </a:cubicBezTo>
                    <a:lnTo>
                      <a:pt x="247" y="32"/>
                    </a:lnTo>
                    <a:cubicBezTo>
                      <a:pt x="247" y="32"/>
                      <a:pt x="253" y="50"/>
                      <a:pt x="253" y="50"/>
                    </a:cubicBezTo>
                    <a:cubicBezTo>
                      <a:pt x="254" y="52"/>
                      <a:pt x="255" y="56"/>
                      <a:pt x="255" y="56"/>
                    </a:cubicBezTo>
                    <a:cubicBezTo>
                      <a:pt x="257" y="85"/>
                      <a:pt x="257" y="93"/>
                      <a:pt x="257" y="8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43" name="Freeform 1147"/>
              <p:cNvSpPr>
                <a:spLocks/>
              </p:cNvSpPr>
              <p:nvPr/>
            </p:nvSpPr>
            <p:spPr bwMode="auto">
              <a:xfrm>
                <a:off x="1417" y="816"/>
                <a:ext cx="292" cy="469"/>
              </a:xfrm>
              <a:custGeom>
                <a:avLst/>
                <a:gdLst>
                  <a:gd name="T0" fmla="*/ 281 w 292"/>
                  <a:gd name="T1" fmla="*/ 462 h 469"/>
                  <a:gd name="T2" fmla="*/ 230 w 292"/>
                  <a:gd name="T3" fmla="*/ 429 h 469"/>
                  <a:gd name="T4" fmla="*/ 245 w 292"/>
                  <a:gd name="T5" fmla="*/ 382 h 469"/>
                  <a:gd name="T6" fmla="*/ 205 w 292"/>
                  <a:gd name="T7" fmla="*/ 363 h 469"/>
                  <a:gd name="T8" fmla="*/ 142 w 292"/>
                  <a:gd name="T9" fmla="*/ 336 h 469"/>
                  <a:gd name="T10" fmla="*/ 103 w 292"/>
                  <a:gd name="T11" fmla="*/ 323 h 469"/>
                  <a:gd name="T12" fmla="*/ 95 w 292"/>
                  <a:gd name="T13" fmla="*/ 258 h 469"/>
                  <a:gd name="T14" fmla="*/ 71 w 292"/>
                  <a:gd name="T15" fmla="*/ 236 h 469"/>
                  <a:gd name="T16" fmla="*/ 89 w 292"/>
                  <a:gd name="T17" fmla="*/ 222 h 469"/>
                  <a:gd name="T18" fmla="*/ 81 w 292"/>
                  <a:gd name="T19" fmla="*/ 200 h 469"/>
                  <a:gd name="T20" fmla="*/ 73 w 292"/>
                  <a:gd name="T21" fmla="*/ 180 h 469"/>
                  <a:gd name="T22" fmla="*/ 43 w 292"/>
                  <a:gd name="T23" fmla="*/ 144 h 469"/>
                  <a:gd name="T24" fmla="*/ 41 w 292"/>
                  <a:gd name="T25" fmla="*/ 126 h 469"/>
                  <a:gd name="T26" fmla="*/ 39 w 292"/>
                  <a:gd name="T27" fmla="*/ 114 h 469"/>
                  <a:gd name="T28" fmla="*/ 33 w 292"/>
                  <a:gd name="T29" fmla="*/ 112 h 469"/>
                  <a:gd name="T30" fmla="*/ 21 w 292"/>
                  <a:gd name="T31" fmla="*/ 104 h 469"/>
                  <a:gd name="T32" fmla="*/ 25 w 292"/>
                  <a:gd name="T33" fmla="*/ 88 h 469"/>
                  <a:gd name="T34" fmla="*/ 37 w 292"/>
                  <a:gd name="T35" fmla="*/ 82 h 469"/>
                  <a:gd name="T36" fmla="*/ 73 w 292"/>
                  <a:gd name="T37" fmla="*/ 58 h 469"/>
                  <a:gd name="T38" fmla="*/ 61 w 292"/>
                  <a:gd name="T39" fmla="*/ 44 h 469"/>
                  <a:gd name="T40" fmla="*/ 87 w 292"/>
                  <a:gd name="T41" fmla="*/ 8 h 469"/>
                  <a:gd name="T42" fmla="*/ 100 w 292"/>
                  <a:gd name="T43" fmla="*/ 0 h 469"/>
                  <a:gd name="T44" fmla="*/ 117 w 292"/>
                  <a:gd name="T45" fmla="*/ 10 h 469"/>
                  <a:gd name="T46" fmla="*/ 131 w 292"/>
                  <a:gd name="T47" fmla="*/ 27 h 469"/>
                  <a:gd name="T48" fmla="*/ 149 w 292"/>
                  <a:gd name="T49" fmla="*/ 60 h 469"/>
                  <a:gd name="T50" fmla="*/ 159 w 292"/>
                  <a:gd name="T51" fmla="*/ 68 h 469"/>
                  <a:gd name="T52" fmla="*/ 175 w 292"/>
                  <a:gd name="T53" fmla="*/ 92 h 469"/>
                  <a:gd name="T54" fmla="*/ 218 w 292"/>
                  <a:gd name="T55" fmla="*/ 149 h 469"/>
                  <a:gd name="T56" fmla="*/ 236 w 292"/>
                  <a:gd name="T57" fmla="*/ 216 h 469"/>
                  <a:gd name="T58" fmla="*/ 235 w 292"/>
                  <a:gd name="T59" fmla="*/ 248 h 469"/>
                  <a:gd name="T60" fmla="*/ 243 w 292"/>
                  <a:gd name="T61" fmla="*/ 254 h 469"/>
                  <a:gd name="T62" fmla="*/ 250 w 292"/>
                  <a:gd name="T63" fmla="*/ 264 h 469"/>
                  <a:gd name="T64" fmla="*/ 257 w 292"/>
                  <a:gd name="T65" fmla="*/ 292 h 469"/>
                  <a:gd name="T66" fmla="*/ 261 w 292"/>
                  <a:gd name="T67" fmla="*/ 304 h 469"/>
                  <a:gd name="T68" fmla="*/ 275 w 292"/>
                  <a:gd name="T69" fmla="*/ 372 h 469"/>
                  <a:gd name="T70" fmla="*/ 278 w 292"/>
                  <a:gd name="T71" fmla="*/ 404 h 469"/>
                  <a:gd name="T72" fmla="*/ 287 w 292"/>
                  <a:gd name="T73" fmla="*/ 465 h 469"/>
                  <a:gd name="T74" fmla="*/ 247 w 292"/>
                  <a:gd name="T75" fmla="*/ 431 h 4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92" h="469">
                    <a:moveTo>
                      <a:pt x="281" y="462"/>
                    </a:moveTo>
                    <a:cubicBezTo>
                      <a:pt x="276" y="454"/>
                      <a:pt x="237" y="433"/>
                      <a:pt x="230" y="429"/>
                    </a:cubicBezTo>
                    <a:cubicBezTo>
                      <a:pt x="226" y="427"/>
                      <a:pt x="245" y="382"/>
                      <a:pt x="245" y="382"/>
                    </a:cubicBezTo>
                    <a:cubicBezTo>
                      <a:pt x="236" y="369"/>
                      <a:pt x="217" y="371"/>
                      <a:pt x="205" y="363"/>
                    </a:cubicBezTo>
                    <a:cubicBezTo>
                      <a:pt x="188" y="357"/>
                      <a:pt x="159" y="342"/>
                      <a:pt x="142" y="336"/>
                    </a:cubicBezTo>
                    <a:cubicBezTo>
                      <a:pt x="125" y="329"/>
                      <a:pt x="111" y="336"/>
                      <a:pt x="103" y="323"/>
                    </a:cubicBezTo>
                    <a:cubicBezTo>
                      <a:pt x="104" y="310"/>
                      <a:pt x="117" y="265"/>
                      <a:pt x="95" y="258"/>
                    </a:cubicBezTo>
                    <a:cubicBezTo>
                      <a:pt x="89" y="239"/>
                      <a:pt x="93" y="239"/>
                      <a:pt x="71" y="236"/>
                    </a:cubicBezTo>
                    <a:cubicBezTo>
                      <a:pt x="85" y="226"/>
                      <a:pt x="80" y="231"/>
                      <a:pt x="89" y="222"/>
                    </a:cubicBezTo>
                    <a:cubicBezTo>
                      <a:pt x="93" y="211"/>
                      <a:pt x="89" y="206"/>
                      <a:pt x="81" y="200"/>
                    </a:cubicBezTo>
                    <a:cubicBezTo>
                      <a:pt x="76" y="193"/>
                      <a:pt x="76" y="188"/>
                      <a:pt x="73" y="180"/>
                    </a:cubicBezTo>
                    <a:cubicBezTo>
                      <a:pt x="68" y="168"/>
                      <a:pt x="52" y="153"/>
                      <a:pt x="43" y="144"/>
                    </a:cubicBezTo>
                    <a:cubicBezTo>
                      <a:pt x="38" y="130"/>
                      <a:pt x="38" y="136"/>
                      <a:pt x="41" y="126"/>
                    </a:cubicBezTo>
                    <a:cubicBezTo>
                      <a:pt x="40" y="122"/>
                      <a:pt x="41" y="118"/>
                      <a:pt x="39" y="114"/>
                    </a:cubicBezTo>
                    <a:cubicBezTo>
                      <a:pt x="38" y="112"/>
                      <a:pt x="35" y="113"/>
                      <a:pt x="33" y="112"/>
                    </a:cubicBezTo>
                    <a:cubicBezTo>
                      <a:pt x="29" y="110"/>
                      <a:pt x="21" y="104"/>
                      <a:pt x="21" y="104"/>
                    </a:cubicBezTo>
                    <a:cubicBezTo>
                      <a:pt x="13" y="93"/>
                      <a:pt x="0" y="94"/>
                      <a:pt x="25" y="88"/>
                    </a:cubicBezTo>
                    <a:cubicBezTo>
                      <a:pt x="29" y="86"/>
                      <a:pt x="34" y="85"/>
                      <a:pt x="37" y="82"/>
                    </a:cubicBezTo>
                    <a:cubicBezTo>
                      <a:pt x="55" y="64"/>
                      <a:pt x="44" y="63"/>
                      <a:pt x="73" y="58"/>
                    </a:cubicBezTo>
                    <a:cubicBezTo>
                      <a:pt x="68" y="51"/>
                      <a:pt x="64" y="52"/>
                      <a:pt x="61" y="44"/>
                    </a:cubicBezTo>
                    <a:cubicBezTo>
                      <a:pt x="63" y="17"/>
                      <a:pt x="64" y="16"/>
                      <a:pt x="87" y="8"/>
                    </a:cubicBezTo>
                    <a:cubicBezTo>
                      <a:pt x="93" y="2"/>
                      <a:pt x="95" y="0"/>
                      <a:pt x="100" y="0"/>
                    </a:cubicBezTo>
                    <a:cubicBezTo>
                      <a:pt x="105" y="0"/>
                      <a:pt x="112" y="6"/>
                      <a:pt x="117" y="10"/>
                    </a:cubicBezTo>
                    <a:cubicBezTo>
                      <a:pt x="125" y="11"/>
                      <a:pt x="129" y="22"/>
                      <a:pt x="131" y="27"/>
                    </a:cubicBezTo>
                    <a:cubicBezTo>
                      <a:pt x="135" y="40"/>
                      <a:pt x="138" y="52"/>
                      <a:pt x="149" y="60"/>
                    </a:cubicBezTo>
                    <a:cubicBezTo>
                      <a:pt x="160" y="77"/>
                      <a:pt x="145" y="57"/>
                      <a:pt x="159" y="68"/>
                    </a:cubicBezTo>
                    <a:cubicBezTo>
                      <a:pt x="166" y="73"/>
                      <a:pt x="168" y="85"/>
                      <a:pt x="175" y="92"/>
                    </a:cubicBezTo>
                    <a:cubicBezTo>
                      <a:pt x="185" y="105"/>
                      <a:pt x="208" y="128"/>
                      <a:pt x="218" y="149"/>
                    </a:cubicBezTo>
                    <a:cubicBezTo>
                      <a:pt x="224" y="162"/>
                      <a:pt x="233" y="200"/>
                      <a:pt x="236" y="216"/>
                    </a:cubicBezTo>
                    <a:cubicBezTo>
                      <a:pt x="239" y="232"/>
                      <a:pt x="234" y="242"/>
                      <a:pt x="235" y="248"/>
                    </a:cubicBezTo>
                    <a:cubicBezTo>
                      <a:pt x="236" y="254"/>
                      <a:pt x="241" y="251"/>
                      <a:pt x="243" y="254"/>
                    </a:cubicBezTo>
                    <a:cubicBezTo>
                      <a:pt x="248" y="270"/>
                      <a:pt x="248" y="258"/>
                      <a:pt x="250" y="264"/>
                    </a:cubicBezTo>
                    <a:cubicBezTo>
                      <a:pt x="252" y="270"/>
                      <a:pt x="255" y="285"/>
                      <a:pt x="257" y="292"/>
                    </a:cubicBezTo>
                    <a:cubicBezTo>
                      <a:pt x="258" y="296"/>
                      <a:pt x="261" y="304"/>
                      <a:pt x="261" y="304"/>
                    </a:cubicBezTo>
                    <a:cubicBezTo>
                      <a:pt x="262" y="317"/>
                      <a:pt x="275" y="357"/>
                      <a:pt x="275" y="372"/>
                    </a:cubicBezTo>
                    <a:cubicBezTo>
                      <a:pt x="278" y="389"/>
                      <a:pt x="276" y="388"/>
                      <a:pt x="278" y="404"/>
                    </a:cubicBezTo>
                    <a:cubicBezTo>
                      <a:pt x="280" y="420"/>
                      <a:pt x="292" y="461"/>
                      <a:pt x="287" y="465"/>
                    </a:cubicBezTo>
                    <a:cubicBezTo>
                      <a:pt x="282" y="469"/>
                      <a:pt x="255" y="438"/>
                      <a:pt x="247" y="431"/>
                    </a:cubicBezTo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44" name="Freeform 1148"/>
              <p:cNvSpPr>
                <a:spLocks/>
              </p:cNvSpPr>
              <p:nvPr/>
            </p:nvSpPr>
            <p:spPr bwMode="auto">
              <a:xfrm>
                <a:off x="1404" y="1094"/>
                <a:ext cx="401" cy="522"/>
              </a:xfrm>
              <a:custGeom>
                <a:avLst/>
                <a:gdLst>
                  <a:gd name="T0" fmla="*/ 75 w 401"/>
                  <a:gd name="T1" fmla="*/ 486 h 522"/>
                  <a:gd name="T2" fmla="*/ 50 w 401"/>
                  <a:gd name="T3" fmla="*/ 459 h 522"/>
                  <a:gd name="T4" fmla="*/ 48 w 401"/>
                  <a:gd name="T5" fmla="*/ 442 h 522"/>
                  <a:gd name="T6" fmla="*/ 89 w 401"/>
                  <a:gd name="T7" fmla="*/ 402 h 522"/>
                  <a:gd name="T8" fmla="*/ 122 w 401"/>
                  <a:gd name="T9" fmla="*/ 378 h 522"/>
                  <a:gd name="T10" fmla="*/ 90 w 401"/>
                  <a:gd name="T11" fmla="*/ 355 h 522"/>
                  <a:gd name="T12" fmla="*/ 92 w 401"/>
                  <a:gd name="T13" fmla="*/ 328 h 522"/>
                  <a:gd name="T14" fmla="*/ 12 w 401"/>
                  <a:gd name="T15" fmla="*/ 361 h 522"/>
                  <a:gd name="T16" fmla="*/ 14 w 401"/>
                  <a:gd name="T17" fmla="*/ 441 h 522"/>
                  <a:gd name="T18" fmla="*/ 33 w 401"/>
                  <a:gd name="T19" fmla="*/ 483 h 522"/>
                  <a:gd name="T20" fmla="*/ 75 w 401"/>
                  <a:gd name="T21" fmla="*/ 513 h 522"/>
                  <a:gd name="T22" fmla="*/ 146 w 401"/>
                  <a:gd name="T23" fmla="*/ 520 h 522"/>
                  <a:gd name="T24" fmla="*/ 239 w 401"/>
                  <a:gd name="T25" fmla="*/ 496 h 522"/>
                  <a:gd name="T26" fmla="*/ 311 w 401"/>
                  <a:gd name="T27" fmla="*/ 486 h 522"/>
                  <a:gd name="T28" fmla="*/ 375 w 401"/>
                  <a:gd name="T29" fmla="*/ 477 h 522"/>
                  <a:gd name="T30" fmla="*/ 401 w 401"/>
                  <a:gd name="T31" fmla="*/ 378 h 522"/>
                  <a:gd name="T32" fmla="*/ 299 w 401"/>
                  <a:gd name="T33" fmla="*/ 258 h 522"/>
                  <a:gd name="T34" fmla="*/ 266 w 401"/>
                  <a:gd name="T35" fmla="*/ 148 h 522"/>
                  <a:gd name="T36" fmla="*/ 156 w 401"/>
                  <a:gd name="T37" fmla="*/ 45 h 522"/>
                  <a:gd name="T38" fmla="*/ 77 w 401"/>
                  <a:gd name="T39" fmla="*/ 84 h 522"/>
                  <a:gd name="T40" fmla="*/ 60 w 401"/>
                  <a:gd name="T41" fmla="*/ 52 h 522"/>
                  <a:gd name="T42" fmla="*/ 77 w 401"/>
                  <a:gd name="T43" fmla="*/ 34 h 522"/>
                  <a:gd name="T44" fmla="*/ 72 w 401"/>
                  <a:gd name="T45" fmla="*/ 15 h 522"/>
                  <a:gd name="T46" fmla="*/ 53 w 401"/>
                  <a:gd name="T47" fmla="*/ 15 h 522"/>
                  <a:gd name="T48" fmla="*/ 59 w 401"/>
                  <a:gd name="T49" fmla="*/ 75 h 522"/>
                  <a:gd name="T50" fmla="*/ 59 w 401"/>
                  <a:gd name="T51" fmla="*/ 154 h 522"/>
                  <a:gd name="T52" fmla="*/ 122 w 401"/>
                  <a:gd name="T53" fmla="*/ 196 h 522"/>
                  <a:gd name="T54" fmla="*/ 203 w 401"/>
                  <a:gd name="T55" fmla="*/ 247 h 522"/>
                  <a:gd name="T56" fmla="*/ 264 w 401"/>
                  <a:gd name="T57" fmla="*/ 294 h 522"/>
                  <a:gd name="T58" fmla="*/ 269 w 401"/>
                  <a:gd name="T59" fmla="*/ 309 h 522"/>
                  <a:gd name="T60" fmla="*/ 284 w 401"/>
                  <a:gd name="T61" fmla="*/ 327 h 522"/>
                  <a:gd name="T62" fmla="*/ 308 w 401"/>
                  <a:gd name="T63" fmla="*/ 370 h 522"/>
                  <a:gd name="T64" fmla="*/ 213 w 401"/>
                  <a:gd name="T65" fmla="*/ 454 h 522"/>
                  <a:gd name="T66" fmla="*/ 104 w 401"/>
                  <a:gd name="T67" fmla="*/ 483 h 522"/>
                  <a:gd name="T68" fmla="*/ 98 w 401"/>
                  <a:gd name="T69" fmla="*/ 489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01" h="522">
                    <a:moveTo>
                      <a:pt x="98" y="489"/>
                    </a:moveTo>
                    <a:cubicBezTo>
                      <a:pt x="90" y="488"/>
                      <a:pt x="81" y="491"/>
                      <a:pt x="75" y="486"/>
                    </a:cubicBezTo>
                    <a:cubicBezTo>
                      <a:pt x="64" y="477"/>
                      <a:pt x="66" y="468"/>
                      <a:pt x="51" y="465"/>
                    </a:cubicBezTo>
                    <a:cubicBezTo>
                      <a:pt x="51" y="463"/>
                      <a:pt x="51" y="461"/>
                      <a:pt x="50" y="459"/>
                    </a:cubicBezTo>
                    <a:cubicBezTo>
                      <a:pt x="49" y="458"/>
                      <a:pt x="45" y="459"/>
                      <a:pt x="45" y="457"/>
                    </a:cubicBezTo>
                    <a:cubicBezTo>
                      <a:pt x="44" y="452"/>
                      <a:pt x="47" y="447"/>
                      <a:pt x="48" y="442"/>
                    </a:cubicBezTo>
                    <a:cubicBezTo>
                      <a:pt x="52" y="421"/>
                      <a:pt x="57" y="418"/>
                      <a:pt x="80" y="417"/>
                    </a:cubicBezTo>
                    <a:cubicBezTo>
                      <a:pt x="76" y="406"/>
                      <a:pt x="73" y="405"/>
                      <a:pt x="89" y="402"/>
                    </a:cubicBezTo>
                    <a:cubicBezTo>
                      <a:pt x="90" y="393"/>
                      <a:pt x="88" y="389"/>
                      <a:pt x="98" y="387"/>
                    </a:cubicBezTo>
                    <a:cubicBezTo>
                      <a:pt x="105" y="384"/>
                      <a:pt x="115" y="379"/>
                      <a:pt x="122" y="378"/>
                    </a:cubicBezTo>
                    <a:cubicBezTo>
                      <a:pt x="127" y="370"/>
                      <a:pt x="122" y="368"/>
                      <a:pt x="114" y="366"/>
                    </a:cubicBezTo>
                    <a:cubicBezTo>
                      <a:pt x="103" y="358"/>
                      <a:pt x="105" y="358"/>
                      <a:pt x="90" y="355"/>
                    </a:cubicBezTo>
                    <a:cubicBezTo>
                      <a:pt x="93" y="350"/>
                      <a:pt x="96" y="348"/>
                      <a:pt x="93" y="342"/>
                    </a:cubicBezTo>
                    <a:cubicBezTo>
                      <a:pt x="93" y="337"/>
                      <a:pt x="95" y="331"/>
                      <a:pt x="92" y="328"/>
                    </a:cubicBezTo>
                    <a:cubicBezTo>
                      <a:pt x="87" y="324"/>
                      <a:pt x="74" y="325"/>
                      <a:pt x="74" y="325"/>
                    </a:cubicBezTo>
                    <a:cubicBezTo>
                      <a:pt x="51" y="328"/>
                      <a:pt x="30" y="347"/>
                      <a:pt x="12" y="361"/>
                    </a:cubicBezTo>
                    <a:cubicBezTo>
                      <a:pt x="9" y="366"/>
                      <a:pt x="5" y="368"/>
                      <a:pt x="3" y="373"/>
                    </a:cubicBezTo>
                    <a:cubicBezTo>
                      <a:pt x="0" y="398"/>
                      <a:pt x="3" y="418"/>
                      <a:pt x="14" y="441"/>
                    </a:cubicBezTo>
                    <a:cubicBezTo>
                      <a:pt x="17" y="458"/>
                      <a:pt x="18" y="468"/>
                      <a:pt x="21" y="475"/>
                    </a:cubicBezTo>
                    <a:cubicBezTo>
                      <a:pt x="25" y="481"/>
                      <a:pt x="27" y="480"/>
                      <a:pt x="33" y="483"/>
                    </a:cubicBezTo>
                    <a:cubicBezTo>
                      <a:pt x="37" y="488"/>
                      <a:pt x="44" y="492"/>
                      <a:pt x="50" y="493"/>
                    </a:cubicBezTo>
                    <a:cubicBezTo>
                      <a:pt x="52" y="502"/>
                      <a:pt x="66" y="511"/>
                      <a:pt x="75" y="513"/>
                    </a:cubicBezTo>
                    <a:cubicBezTo>
                      <a:pt x="79" y="518"/>
                      <a:pt x="82" y="519"/>
                      <a:pt x="87" y="522"/>
                    </a:cubicBezTo>
                    <a:cubicBezTo>
                      <a:pt x="109" y="521"/>
                      <a:pt x="124" y="522"/>
                      <a:pt x="146" y="520"/>
                    </a:cubicBezTo>
                    <a:cubicBezTo>
                      <a:pt x="150" y="520"/>
                      <a:pt x="158" y="499"/>
                      <a:pt x="165" y="498"/>
                    </a:cubicBezTo>
                    <a:cubicBezTo>
                      <a:pt x="193" y="484"/>
                      <a:pt x="205" y="498"/>
                      <a:pt x="239" y="496"/>
                    </a:cubicBezTo>
                    <a:cubicBezTo>
                      <a:pt x="246" y="491"/>
                      <a:pt x="259" y="490"/>
                      <a:pt x="267" y="489"/>
                    </a:cubicBezTo>
                    <a:cubicBezTo>
                      <a:pt x="282" y="488"/>
                      <a:pt x="311" y="486"/>
                      <a:pt x="311" y="486"/>
                    </a:cubicBezTo>
                    <a:cubicBezTo>
                      <a:pt x="318" y="483"/>
                      <a:pt x="322" y="478"/>
                      <a:pt x="329" y="477"/>
                    </a:cubicBezTo>
                    <a:cubicBezTo>
                      <a:pt x="346" y="468"/>
                      <a:pt x="356" y="478"/>
                      <a:pt x="375" y="477"/>
                    </a:cubicBezTo>
                    <a:cubicBezTo>
                      <a:pt x="385" y="472"/>
                      <a:pt x="385" y="464"/>
                      <a:pt x="390" y="448"/>
                    </a:cubicBezTo>
                    <a:cubicBezTo>
                      <a:pt x="392" y="439"/>
                      <a:pt x="397" y="386"/>
                      <a:pt x="401" y="378"/>
                    </a:cubicBezTo>
                    <a:cubicBezTo>
                      <a:pt x="391" y="359"/>
                      <a:pt x="397" y="361"/>
                      <a:pt x="383" y="342"/>
                    </a:cubicBezTo>
                    <a:cubicBezTo>
                      <a:pt x="366" y="322"/>
                      <a:pt x="315" y="284"/>
                      <a:pt x="299" y="258"/>
                    </a:cubicBezTo>
                    <a:cubicBezTo>
                      <a:pt x="298" y="243"/>
                      <a:pt x="296" y="204"/>
                      <a:pt x="287" y="186"/>
                    </a:cubicBezTo>
                    <a:cubicBezTo>
                      <a:pt x="267" y="159"/>
                      <a:pt x="285" y="179"/>
                      <a:pt x="266" y="148"/>
                    </a:cubicBezTo>
                    <a:cubicBezTo>
                      <a:pt x="264" y="138"/>
                      <a:pt x="262" y="83"/>
                      <a:pt x="252" y="81"/>
                    </a:cubicBezTo>
                    <a:cubicBezTo>
                      <a:pt x="231" y="69"/>
                      <a:pt x="178" y="53"/>
                      <a:pt x="156" y="45"/>
                    </a:cubicBezTo>
                    <a:cubicBezTo>
                      <a:pt x="143" y="38"/>
                      <a:pt x="108" y="78"/>
                      <a:pt x="93" y="79"/>
                    </a:cubicBezTo>
                    <a:cubicBezTo>
                      <a:pt x="88" y="81"/>
                      <a:pt x="82" y="81"/>
                      <a:pt x="77" y="84"/>
                    </a:cubicBezTo>
                    <a:cubicBezTo>
                      <a:pt x="67" y="82"/>
                      <a:pt x="67" y="81"/>
                      <a:pt x="62" y="73"/>
                    </a:cubicBezTo>
                    <a:cubicBezTo>
                      <a:pt x="63" y="65"/>
                      <a:pt x="63" y="59"/>
                      <a:pt x="60" y="52"/>
                    </a:cubicBezTo>
                    <a:cubicBezTo>
                      <a:pt x="60" y="49"/>
                      <a:pt x="57" y="39"/>
                      <a:pt x="60" y="37"/>
                    </a:cubicBezTo>
                    <a:cubicBezTo>
                      <a:pt x="65" y="34"/>
                      <a:pt x="71" y="35"/>
                      <a:pt x="77" y="34"/>
                    </a:cubicBezTo>
                    <a:cubicBezTo>
                      <a:pt x="79" y="34"/>
                      <a:pt x="83" y="33"/>
                      <a:pt x="83" y="33"/>
                    </a:cubicBezTo>
                    <a:cubicBezTo>
                      <a:pt x="79" y="27"/>
                      <a:pt x="75" y="21"/>
                      <a:pt x="72" y="15"/>
                    </a:cubicBezTo>
                    <a:cubicBezTo>
                      <a:pt x="70" y="7"/>
                      <a:pt x="64" y="6"/>
                      <a:pt x="59" y="0"/>
                    </a:cubicBezTo>
                    <a:cubicBezTo>
                      <a:pt x="55" y="5"/>
                      <a:pt x="54" y="9"/>
                      <a:pt x="53" y="15"/>
                    </a:cubicBezTo>
                    <a:cubicBezTo>
                      <a:pt x="54" y="30"/>
                      <a:pt x="63" y="39"/>
                      <a:pt x="53" y="52"/>
                    </a:cubicBezTo>
                    <a:cubicBezTo>
                      <a:pt x="54" y="66"/>
                      <a:pt x="55" y="64"/>
                      <a:pt x="59" y="75"/>
                    </a:cubicBezTo>
                    <a:cubicBezTo>
                      <a:pt x="56" y="84"/>
                      <a:pt x="50" y="93"/>
                      <a:pt x="45" y="100"/>
                    </a:cubicBezTo>
                    <a:cubicBezTo>
                      <a:pt x="46" y="120"/>
                      <a:pt x="35" y="149"/>
                      <a:pt x="59" y="154"/>
                    </a:cubicBezTo>
                    <a:cubicBezTo>
                      <a:pt x="64" y="160"/>
                      <a:pt x="72" y="165"/>
                      <a:pt x="80" y="168"/>
                    </a:cubicBezTo>
                    <a:cubicBezTo>
                      <a:pt x="91" y="179"/>
                      <a:pt x="107" y="193"/>
                      <a:pt x="122" y="196"/>
                    </a:cubicBezTo>
                    <a:cubicBezTo>
                      <a:pt x="124" y="204"/>
                      <a:pt x="127" y="204"/>
                      <a:pt x="134" y="205"/>
                    </a:cubicBezTo>
                    <a:cubicBezTo>
                      <a:pt x="159" y="217"/>
                      <a:pt x="180" y="233"/>
                      <a:pt x="203" y="247"/>
                    </a:cubicBezTo>
                    <a:cubicBezTo>
                      <a:pt x="210" y="255"/>
                      <a:pt x="234" y="276"/>
                      <a:pt x="243" y="279"/>
                    </a:cubicBezTo>
                    <a:cubicBezTo>
                      <a:pt x="248" y="286"/>
                      <a:pt x="257" y="289"/>
                      <a:pt x="264" y="294"/>
                    </a:cubicBezTo>
                    <a:cubicBezTo>
                      <a:pt x="259" y="300"/>
                      <a:pt x="257" y="303"/>
                      <a:pt x="266" y="304"/>
                    </a:cubicBezTo>
                    <a:cubicBezTo>
                      <a:pt x="267" y="306"/>
                      <a:pt x="268" y="307"/>
                      <a:pt x="269" y="309"/>
                    </a:cubicBezTo>
                    <a:cubicBezTo>
                      <a:pt x="270" y="312"/>
                      <a:pt x="269" y="316"/>
                      <a:pt x="270" y="319"/>
                    </a:cubicBezTo>
                    <a:cubicBezTo>
                      <a:pt x="271" y="320"/>
                      <a:pt x="282" y="326"/>
                      <a:pt x="284" y="327"/>
                    </a:cubicBezTo>
                    <a:cubicBezTo>
                      <a:pt x="293" y="339"/>
                      <a:pt x="280" y="320"/>
                      <a:pt x="288" y="352"/>
                    </a:cubicBezTo>
                    <a:cubicBezTo>
                      <a:pt x="290" y="358"/>
                      <a:pt x="304" y="365"/>
                      <a:pt x="308" y="370"/>
                    </a:cubicBezTo>
                    <a:cubicBezTo>
                      <a:pt x="313" y="393"/>
                      <a:pt x="330" y="405"/>
                      <a:pt x="338" y="426"/>
                    </a:cubicBezTo>
                    <a:cubicBezTo>
                      <a:pt x="349" y="493"/>
                      <a:pt x="295" y="453"/>
                      <a:pt x="213" y="454"/>
                    </a:cubicBezTo>
                    <a:cubicBezTo>
                      <a:pt x="226" y="481"/>
                      <a:pt x="203" y="468"/>
                      <a:pt x="165" y="469"/>
                    </a:cubicBezTo>
                    <a:cubicBezTo>
                      <a:pt x="137" y="483"/>
                      <a:pt x="151" y="481"/>
                      <a:pt x="104" y="483"/>
                    </a:cubicBezTo>
                    <a:cubicBezTo>
                      <a:pt x="96" y="485"/>
                      <a:pt x="101" y="483"/>
                      <a:pt x="95" y="487"/>
                    </a:cubicBezTo>
                    <a:cubicBezTo>
                      <a:pt x="89" y="491"/>
                      <a:pt x="87" y="490"/>
                      <a:pt x="98" y="489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45" name="Freeform 1149"/>
              <p:cNvSpPr>
                <a:spLocks/>
              </p:cNvSpPr>
              <p:nvPr/>
            </p:nvSpPr>
            <p:spPr bwMode="auto">
              <a:xfrm>
                <a:off x="1403" y="1422"/>
                <a:ext cx="93" cy="138"/>
              </a:xfrm>
              <a:custGeom>
                <a:avLst/>
                <a:gdLst>
                  <a:gd name="T0" fmla="*/ 93 w 93"/>
                  <a:gd name="T1" fmla="*/ 0 h 138"/>
                  <a:gd name="T2" fmla="*/ 25 w 93"/>
                  <a:gd name="T3" fmla="*/ 28 h 138"/>
                  <a:gd name="T4" fmla="*/ 3 w 93"/>
                  <a:gd name="T5" fmla="*/ 78 h 138"/>
                  <a:gd name="T6" fmla="*/ 7 w 93"/>
                  <a:gd name="T7" fmla="*/ 138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3" h="138">
                    <a:moveTo>
                      <a:pt x="93" y="0"/>
                    </a:moveTo>
                    <a:cubicBezTo>
                      <a:pt x="80" y="5"/>
                      <a:pt x="40" y="15"/>
                      <a:pt x="25" y="28"/>
                    </a:cubicBezTo>
                    <a:cubicBezTo>
                      <a:pt x="18" y="40"/>
                      <a:pt x="5" y="61"/>
                      <a:pt x="3" y="78"/>
                    </a:cubicBezTo>
                    <a:cubicBezTo>
                      <a:pt x="0" y="96"/>
                      <a:pt x="6" y="126"/>
                      <a:pt x="7" y="138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46" name="Freeform 1150"/>
              <p:cNvSpPr>
                <a:spLocks/>
              </p:cNvSpPr>
              <p:nvPr/>
            </p:nvSpPr>
            <p:spPr bwMode="auto">
              <a:xfrm>
                <a:off x="1433" y="1461"/>
                <a:ext cx="100" cy="144"/>
              </a:xfrm>
              <a:custGeom>
                <a:avLst/>
                <a:gdLst>
                  <a:gd name="T0" fmla="*/ 91 w 100"/>
                  <a:gd name="T1" fmla="*/ 144 h 144"/>
                  <a:gd name="T2" fmla="*/ 43 w 100"/>
                  <a:gd name="T3" fmla="*/ 129 h 144"/>
                  <a:gd name="T4" fmla="*/ 16 w 100"/>
                  <a:gd name="T5" fmla="*/ 114 h 144"/>
                  <a:gd name="T6" fmla="*/ 7 w 100"/>
                  <a:gd name="T7" fmla="*/ 87 h 144"/>
                  <a:gd name="T8" fmla="*/ 1 w 100"/>
                  <a:gd name="T9" fmla="*/ 75 h 144"/>
                  <a:gd name="T10" fmla="*/ 13 w 100"/>
                  <a:gd name="T11" fmla="*/ 0 h 144"/>
                  <a:gd name="T12" fmla="*/ 88 w 100"/>
                  <a:gd name="T13" fmla="*/ 3 h 144"/>
                  <a:gd name="T14" fmla="*/ 70 w 100"/>
                  <a:gd name="T15" fmla="*/ 12 h 144"/>
                  <a:gd name="T16" fmla="*/ 25 w 100"/>
                  <a:gd name="T17" fmla="*/ 36 h 144"/>
                  <a:gd name="T18" fmla="*/ 22 w 100"/>
                  <a:gd name="T19" fmla="*/ 75 h 144"/>
                  <a:gd name="T20" fmla="*/ 31 w 100"/>
                  <a:gd name="T21" fmla="*/ 99 h 144"/>
                  <a:gd name="T22" fmla="*/ 91 w 100"/>
                  <a:gd name="T23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0" h="144">
                    <a:moveTo>
                      <a:pt x="91" y="144"/>
                    </a:moveTo>
                    <a:cubicBezTo>
                      <a:pt x="28" y="138"/>
                      <a:pt x="81" y="138"/>
                      <a:pt x="43" y="129"/>
                    </a:cubicBezTo>
                    <a:cubicBezTo>
                      <a:pt x="22" y="115"/>
                      <a:pt x="32" y="119"/>
                      <a:pt x="16" y="114"/>
                    </a:cubicBezTo>
                    <a:cubicBezTo>
                      <a:pt x="8" y="101"/>
                      <a:pt x="15" y="100"/>
                      <a:pt x="7" y="87"/>
                    </a:cubicBezTo>
                    <a:cubicBezTo>
                      <a:pt x="20" y="49"/>
                      <a:pt x="4" y="105"/>
                      <a:pt x="1" y="75"/>
                    </a:cubicBezTo>
                    <a:cubicBezTo>
                      <a:pt x="0" y="64"/>
                      <a:pt x="12" y="11"/>
                      <a:pt x="13" y="0"/>
                    </a:cubicBezTo>
                    <a:cubicBezTo>
                      <a:pt x="38" y="1"/>
                      <a:pt x="63" y="0"/>
                      <a:pt x="88" y="3"/>
                    </a:cubicBezTo>
                    <a:cubicBezTo>
                      <a:pt x="100" y="5"/>
                      <a:pt x="76" y="9"/>
                      <a:pt x="70" y="12"/>
                    </a:cubicBezTo>
                    <a:cubicBezTo>
                      <a:pt x="55" y="19"/>
                      <a:pt x="39" y="27"/>
                      <a:pt x="25" y="36"/>
                    </a:cubicBezTo>
                    <a:cubicBezTo>
                      <a:pt x="17" y="61"/>
                      <a:pt x="18" y="48"/>
                      <a:pt x="22" y="75"/>
                    </a:cubicBezTo>
                    <a:cubicBezTo>
                      <a:pt x="18" y="88"/>
                      <a:pt x="20" y="91"/>
                      <a:pt x="31" y="99"/>
                    </a:cubicBezTo>
                    <a:cubicBezTo>
                      <a:pt x="41" y="128"/>
                      <a:pt x="84" y="114"/>
                      <a:pt x="91" y="14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47" name="Freeform 1151"/>
              <p:cNvSpPr>
                <a:spLocks/>
              </p:cNvSpPr>
              <p:nvPr/>
            </p:nvSpPr>
            <p:spPr bwMode="auto">
              <a:xfrm>
                <a:off x="1632" y="1161"/>
                <a:ext cx="78" cy="200"/>
              </a:xfrm>
              <a:custGeom>
                <a:avLst/>
                <a:gdLst>
                  <a:gd name="T0" fmla="*/ 78 w 78"/>
                  <a:gd name="T1" fmla="*/ 200 h 200"/>
                  <a:gd name="T2" fmla="*/ 59 w 78"/>
                  <a:gd name="T3" fmla="*/ 186 h 200"/>
                  <a:gd name="T4" fmla="*/ 42 w 78"/>
                  <a:gd name="T5" fmla="*/ 135 h 200"/>
                  <a:gd name="T6" fmla="*/ 21 w 78"/>
                  <a:gd name="T7" fmla="*/ 126 h 200"/>
                  <a:gd name="T8" fmla="*/ 23 w 78"/>
                  <a:gd name="T9" fmla="*/ 108 h 200"/>
                  <a:gd name="T10" fmla="*/ 2 w 78"/>
                  <a:gd name="T11" fmla="*/ 60 h 200"/>
                  <a:gd name="T12" fmla="*/ 0 w 78"/>
                  <a:gd name="T13" fmla="*/ 18 h 200"/>
                  <a:gd name="T14" fmla="*/ 56 w 78"/>
                  <a:gd name="T15" fmla="*/ 12 h 200"/>
                  <a:gd name="T16" fmla="*/ 68 w 78"/>
                  <a:gd name="T17" fmla="*/ 56 h 200"/>
                  <a:gd name="T18" fmla="*/ 65 w 78"/>
                  <a:gd name="T19" fmla="*/ 84 h 200"/>
                  <a:gd name="T20" fmla="*/ 71 w 78"/>
                  <a:gd name="T21" fmla="*/ 126 h 200"/>
                  <a:gd name="T22" fmla="*/ 71 w 78"/>
                  <a:gd name="T23" fmla="*/ 186 h 200"/>
                  <a:gd name="T24" fmla="*/ 69 w 78"/>
                  <a:gd name="T25" fmla="*/ 198 h 200"/>
                  <a:gd name="T26" fmla="*/ 78 w 78"/>
                  <a:gd name="T27" fmla="*/ 20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8" h="200">
                    <a:moveTo>
                      <a:pt x="78" y="200"/>
                    </a:moveTo>
                    <a:cubicBezTo>
                      <a:pt x="74" y="183"/>
                      <a:pt x="74" y="191"/>
                      <a:pt x="59" y="186"/>
                    </a:cubicBezTo>
                    <a:cubicBezTo>
                      <a:pt x="48" y="170"/>
                      <a:pt x="65" y="130"/>
                      <a:pt x="42" y="135"/>
                    </a:cubicBezTo>
                    <a:cubicBezTo>
                      <a:pt x="38" y="122"/>
                      <a:pt x="33" y="122"/>
                      <a:pt x="21" y="126"/>
                    </a:cubicBezTo>
                    <a:cubicBezTo>
                      <a:pt x="18" y="122"/>
                      <a:pt x="27" y="119"/>
                      <a:pt x="23" y="108"/>
                    </a:cubicBezTo>
                    <a:cubicBezTo>
                      <a:pt x="21" y="99"/>
                      <a:pt x="3" y="74"/>
                      <a:pt x="2" y="60"/>
                    </a:cubicBezTo>
                    <a:cubicBezTo>
                      <a:pt x="8" y="62"/>
                      <a:pt x="0" y="18"/>
                      <a:pt x="0" y="18"/>
                    </a:cubicBezTo>
                    <a:cubicBezTo>
                      <a:pt x="16" y="34"/>
                      <a:pt x="38" y="0"/>
                      <a:pt x="56" y="12"/>
                    </a:cubicBezTo>
                    <a:cubicBezTo>
                      <a:pt x="66" y="19"/>
                      <a:pt x="66" y="44"/>
                      <a:pt x="68" y="56"/>
                    </a:cubicBezTo>
                    <a:cubicBezTo>
                      <a:pt x="70" y="68"/>
                      <a:pt x="64" y="72"/>
                      <a:pt x="65" y="84"/>
                    </a:cubicBezTo>
                    <a:cubicBezTo>
                      <a:pt x="66" y="96"/>
                      <a:pt x="70" y="109"/>
                      <a:pt x="71" y="126"/>
                    </a:cubicBezTo>
                    <a:cubicBezTo>
                      <a:pt x="77" y="134"/>
                      <a:pt x="64" y="176"/>
                      <a:pt x="71" y="186"/>
                    </a:cubicBezTo>
                    <a:cubicBezTo>
                      <a:pt x="77" y="195"/>
                      <a:pt x="68" y="196"/>
                      <a:pt x="69" y="198"/>
                    </a:cubicBezTo>
                    <a:cubicBezTo>
                      <a:pt x="70" y="200"/>
                      <a:pt x="76" y="200"/>
                      <a:pt x="78" y="20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48" name="Freeform 1152"/>
              <p:cNvSpPr>
                <a:spLocks/>
              </p:cNvSpPr>
              <p:nvPr/>
            </p:nvSpPr>
            <p:spPr bwMode="auto">
              <a:xfrm>
                <a:off x="1456" y="812"/>
                <a:ext cx="234" cy="410"/>
              </a:xfrm>
              <a:custGeom>
                <a:avLst/>
                <a:gdLst>
                  <a:gd name="T0" fmla="*/ 227 w 234"/>
                  <a:gd name="T1" fmla="*/ 403 h 410"/>
                  <a:gd name="T2" fmla="*/ 188 w 234"/>
                  <a:gd name="T3" fmla="*/ 376 h 410"/>
                  <a:gd name="T4" fmla="*/ 170 w 234"/>
                  <a:gd name="T5" fmla="*/ 355 h 410"/>
                  <a:gd name="T6" fmla="*/ 149 w 234"/>
                  <a:gd name="T7" fmla="*/ 343 h 410"/>
                  <a:gd name="T8" fmla="*/ 119 w 234"/>
                  <a:gd name="T9" fmla="*/ 331 h 410"/>
                  <a:gd name="T10" fmla="*/ 113 w 234"/>
                  <a:gd name="T11" fmla="*/ 322 h 410"/>
                  <a:gd name="T12" fmla="*/ 98 w 234"/>
                  <a:gd name="T13" fmla="*/ 325 h 410"/>
                  <a:gd name="T14" fmla="*/ 152 w 234"/>
                  <a:gd name="T15" fmla="*/ 328 h 410"/>
                  <a:gd name="T16" fmla="*/ 173 w 234"/>
                  <a:gd name="T17" fmla="*/ 334 h 410"/>
                  <a:gd name="T18" fmla="*/ 176 w 234"/>
                  <a:gd name="T19" fmla="*/ 304 h 410"/>
                  <a:gd name="T20" fmla="*/ 167 w 234"/>
                  <a:gd name="T21" fmla="*/ 292 h 410"/>
                  <a:gd name="T22" fmla="*/ 152 w 234"/>
                  <a:gd name="T23" fmla="*/ 265 h 410"/>
                  <a:gd name="T24" fmla="*/ 161 w 234"/>
                  <a:gd name="T25" fmla="*/ 244 h 410"/>
                  <a:gd name="T26" fmla="*/ 155 w 234"/>
                  <a:gd name="T27" fmla="*/ 235 h 410"/>
                  <a:gd name="T28" fmla="*/ 161 w 234"/>
                  <a:gd name="T29" fmla="*/ 217 h 410"/>
                  <a:gd name="T30" fmla="*/ 164 w 234"/>
                  <a:gd name="T31" fmla="*/ 190 h 410"/>
                  <a:gd name="T32" fmla="*/ 143 w 234"/>
                  <a:gd name="T33" fmla="*/ 175 h 410"/>
                  <a:gd name="T34" fmla="*/ 131 w 234"/>
                  <a:gd name="T35" fmla="*/ 145 h 410"/>
                  <a:gd name="T36" fmla="*/ 122 w 234"/>
                  <a:gd name="T37" fmla="*/ 118 h 410"/>
                  <a:gd name="T38" fmla="*/ 107 w 234"/>
                  <a:gd name="T39" fmla="*/ 79 h 410"/>
                  <a:gd name="T40" fmla="*/ 92 w 234"/>
                  <a:gd name="T41" fmla="*/ 52 h 410"/>
                  <a:gd name="T42" fmla="*/ 62 w 234"/>
                  <a:gd name="T43" fmla="*/ 43 h 410"/>
                  <a:gd name="T44" fmla="*/ 59 w 234"/>
                  <a:gd name="T45" fmla="*/ 28 h 410"/>
                  <a:gd name="T46" fmla="*/ 32 w 234"/>
                  <a:gd name="T47" fmla="*/ 31 h 410"/>
                  <a:gd name="T48" fmla="*/ 47 w 234"/>
                  <a:gd name="T49" fmla="*/ 16 h 410"/>
                  <a:gd name="T50" fmla="*/ 53 w 234"/>
                  <a:gd name="T51" fmla="*/ 7 h 410"/>
                  <a:gd name="T52" fmla="*/ 56 w 234"/>
                  <a:gd name="T53" fmla="*/ 25 h 410"/>
                  <a:gd name="T54" fmla="*/ 62 w 234"/>
                  <a:gd name="T55" fmla="*/ 3 h 410"/>
                  <a:gd name="T56" fmla="*/ 95 w 234"/>
                  <a:gd name="T57" fmla="*/ 31 h 410"/>
                  <a:gd name="T58" fmla="*/ 92 w 234"/>
                  <a:gd name="T59" fmla="*/ 46 h 410"/>
                  <a:gd name="T60" fmla="*/ 98 w 234"/>
                  <a:gd name="T61" fmla="*/ 55 h 410"/>
                  <a:gd name="T62" fmla="*/ 107 w 234"/>
                  <a:gd name="T63" fmla="*/ 64 h 410"/>
                  <a:gd name="T64" fmla="*/ 125 w 234"/>
                  <a:gd name="T65" fmla="*/ 73 h 410"/>
                  <a:gd name="T66" fmla="*/ 152 w 234"/>
                  <a:gd name="T67" fmla="*/ 112 h 410"/>
                  <a:gd name="T68" fmla="*/ 185 w 234"/>
                  <a:gd name="T69" fmla="*/ 172 h 410"/>
                  <a:gd name="T70" fmla="*/ 200 w 234"/>
                  <a:gd name="T71" fmla="*/ 220 h 410"/>
                  <a:gd name="T72" fmla="*/ 212 w 234"/>
                  <a:gd name="T73" fmla="*/ 286 h 410"/>
                  <a:gd name="T74" fmla="*/ 218 w 234"/>
                  <a:gd name="T75" fmla="*/ 307 h 410"/>
                  <a:gd name="T76" fmla="*/ 227 w 234"/>
                  <a:gd name="T77" fmla="*/ 370 h 410"/>
                  <a:gd name="T78" fmla="*/ 227 w 234"/>
                  <a:gd name="T79" fmla="*/ 403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4" h="410">
                    <a:moveTo>
                      <a:pt x="227" y="403"/>
                    </a:moveTo>
                    <a:cubicBezTo>
                      <a:pt x="222" y="382"/>
                      <a:pt x="204" y="387"/>
                      <a:pt x="188" y="376"/>
                    </a:cubicBezTo>
                    <a:cubicBezTo>
                      <a:pt x="176" y="359"/>
                      <a:pt x="164" y="374"/>
                      <a:pt x="170" y="355"/>
                    </a:cubicBezTo>
                    <a:cubicBezTo>
                      <a:pt x="166" y="342"/>
                      <a:pt x="162" y="339"/>
                      <a:pt x="149" y="343"/>
                    </a:cubicBezTo>
                    <a:cubicBezTo>
                      <a:pt x="138" y="340"/>
                      <a:pt x="130" y="335"/>
                      <a:pt x="119" y="331"/>
                    </a:cubicBezTo>
                    <a:cubicBezTo>
                      <a:pt x="117" y="328"/>
                      <a:pt x="116" y="323"/>
                      <a:pt x="113" y="322"/>
                    </a:cubicBezTo>
                    <a:cubicBezTo>
                      <a:pt x="108" y="321"/>
                      <a:pt x="93" y="324"/>
                      <a:pt x="98" y="325"/>
                    </a:cubicBezTo>
                    <a:cubicBezTo>
                      <a:pt x="116" y="328"/>
                      <a:pt x="134" y="327"/>
                      <a:pt x="152" y="328"/>
                    </a:cubicBezTo>
                    <a:cubicBezTo>
                      <a:pt x="164" y="336"/>
                      <a:pt x="163" y="349"/>
                      <a:pt x="173" y="334"/>
                    </a:cubicBezTo>
                    <a:cubicBezTo>
                      <a:pt x="165" y="321"/>
                      <a:pt x="168" y="316"/>
                      <a:pt x="176" y="304"/>
                    </a:cubicBezTo>
                    <a:cubicBezTo>
                      <a:pt x="167" y="298"/>
                      <a:pt x="150" y="298"/>
                      <a:pt x="167" y="292"/>
                    </a:cubicBezTo>
                    <a:cubicBezTo>
                      <a:pt x="161" y="283"/>
                      <a:pt x="158" y="274"/>
                      <a:pt x="152" y="265"/>
                    </a:cubicBezTo>
                    <a:cubicBezTo>
                      <a:pt x="165" y="245"/>
                      <a:pt x="140" y="251"/>
                      <a:pt x="161" y="244"/>
                    </a:cubicBezTo>
                    <a:cubicBezTo>
                      <a:pt x="159" y="241"/>
                      <a:pt x="155" y="239"/>
                      <a:pt x="155" y="235"/>
                    </a:cubicBezTo>
                    <a:cubicBezTo>
                      <a:pt x="155" y="229"/>
                      <a:pt x="161" y="217"/>
                      <a:pt x="161" y="217"/>
                    </a:cubicBezTo>
                    <a:cubicBezTo>
                      <a:pt x="152" y="204"/>
                      <a:pt x="159" y="204"/>
                      <a:pt x="164" y="190"/>
                    </a:cubicBezTo>
                    <a:cubicBezTo>
                      <a:pt x="143" y="183"/>
                      <a:pt x="148" y="190"/>
                      <a:pt x="143" y="175"/>
                    </a:cubicBezTo>
                    <a:cubicBezTo>
                      <a:pt x="148" y="159"/>
                      <a:pt x="148" y="149"/>
                      <a:pt x="131" y="145"/>
                    </a:cubicBezTo>
                    <a:cubicBezTo>
                      <a:pt x="136" y="131"/>
                      <a:pt x="134" y="126"/>
                      <a:pt x="122" y="118"/>
                    </a:cubicBezTo>
                    <a:cubicBezTo>
                      <a:pt x="116" y="100"/>
                      <a:pt x="131" y="85"/>
                      <a:pt x="107" y="79"/>
                    </a:cubicBezTo>
                    <a:cubicBezTo>
                      <a:pt x="102" y="72"/>
                      <a:pt x="99" y="58"/>
                      <a:pt x="92" y="52"/>
                    </a:cubicBezTo>
                    <a:cubicBezTo>
                      <a:pt x="85" y="47"/>
                      <a:pt x="70" y="46"/>
                      <a:pt x="62" y="43"/>
                    </a:cubicBezTo>
                    <a:cubicBezTo>
                      <a:pt x="62" y="43"/>
                      <a:pt x="60" y="33"/>
                      <a:pt x="59" y="28"/>
                    </a:cubicBezTo>
                    <a:cubicBezTo>
                      <a:pt x="38" y="35"/>
                      <a:pt x="47" y="36"/>
                      <a:pt x="32" y="31"/>
                    </a:cubicBezTo>
                    <a:cubicBezTo>
                      <a:pt x="26" y="12"/>
                      <a:pt x="0" y="21"/>
                      <a:pt x="47" y="16"/>
                    </a:cubicBezTo>
                    <a:cubicBezTo>
                      <a:pt x="49" y="13"/>
                      <a:pt x="50" y="4"/>
                      <a:pt x="53" y="7"/>
                    </a:cubicBezTo>
                    <a:cubicBezTo>
                      <a:pt x="57" y="11"/>
                      <a:pt x="53" y="20"/>
                      <a:pt x="56" y="25"/>
                    </a:cubicBezTo>
                    <a:cubicBezTo>
                      <a:pt x="59" y="30"/>
                      <a:pt x="56" y="0"/>
                      <a:pt x="62" y="3"/>
                    </a:cubicBezTo>
                    <a:cubicBezTo>
                      <a:pt x="68" y="4"/>
                      <a:pt x="90" y="24"/>
                      <a:pt x="95" y="31"/>
                    </a:cubicBezTo>
                    <a:cubicBezTo>
                      <a:pt x="100" y="38"/>
                      <a:pt x="92" y="42"/>
                      <a:pt x="92" y="46"/>
                    </a:cubicBezTo>
                    <a:cubicBezTo>
                      <a:pt x="95" y="48"/>
                      <a:pt x="96" y="52"/>
                      <a:pt x="98" y="55"/>
                    </a:cubicBezTo>
                    <a:cubicBezTo>
                      <a:pt x="101" y="58"/>
                      <a:pt x="103" y="62"/>
                      <a:pt x="107" y="64"/>
                    </a:cubicBezTo>
                    <a:cubicBezTo>
                      <a:pt x="113" y="68"/>
                      <a:pt x="119" y="69"/>
                      <a:pt x="125" y="73"/>
                    </a:cubicBezTo>
                    <a:cubicBezTo>
                      <a:pt x="129" y="92"/>
                      <a:pt x="141" y="96"/>
                      <a:pt x="152" y="112"/>
                    </a:cubicBezTo>
                    <a:cubicBezTo>
                      <a:pt x="162" y="128"/>
                      <a:pt x="180" y="158"/>
                      <a:pt x="185" y="172"/>
                    </a:cubicBezTo>
                    <a:cubicBezTo>
                      <a:pt x="193" y="190"/>
                      <a:pt x="196" y="201"/>
                      <a:pt x="200" y="220"/>
                    </a:cubicBezTo>
                    <a:cubicBezTo>
                      <a:pt x="204" y="239"/>
                      <a:pt x="209" y="272"/>
                      <a:pt x="212" y="286"/>
                    </a:cubicBezTo>
                    <a:cubicBezTo>
                      <a:pt x="215" y="300"/>
                      <a:pt x="216" y="293"/>
                      <a:pt x="218" y="307"/>
                    </a:cubicBezTo>
                    <a:cubicBezTo>
                      <a:pt x="220" y="321"/>
                      <a:pt x="226" y="354"/>
                      <a:pt x="227" y="370"/>
                    </a:cubicBezTo>
                    <a:cubicBezTo>
                      <a:pt x="224" y="380"/>
                      <a:pt x="234" y="410"/>
                      <a:pt x="227" y="40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49" name="Freeform 1153"/>
              <p:cNvSpPr>
                <a:spLocks/>
              </p:cNvSpPr>
              <p:nvPr/>
            </p:nvSpPr>
            <p:spPr bwMode="auto">
              <a:xfrm>
                <a:off x="1121" y="946"/>
                <a:ext cx="287" cy="124"/>
              </a:xfrm>
              <a:custGeom>
                <a:avLst/>
                <a:gdLst>
                  <a:gd name="T0" fmla="*/ 286 w 287"/>
                  <a:gd name="T1" fmla="*/ 49 h 124"/>
                  <a:gd name="T2" fmla="*/ 264 w 287"/>
                  <a:gd name="T3" fmla="*/ 61 h 124"/>
                  <a:gd name="T4" fmla="*/ 237 w 287"/>
                  <a:gd name="T5" fmla="*/ 74 h 124"/>
                  <a:gd name="T6" fmla="*/ 204 w 287"/>
                  <a:gd name="T7" fmla="*/ 73 h 124"/>
                  <a:gd name="T8" fmla="*/ 138 w 287"/>
                  <a:gd name="T9" fmla="*/ 74 h 124"/>
                  <a:gd name="T10" fmla="*/ 141 w 287"/>
                  <a:gd name="T11" fmla="*/ 80 h 124"/>
                  <a:gd name="T12" fmla="*/ 76 w 287"/>
                  <a:gd name="T13" fmla="*/ 91 h 124"/>
                  <a:gd name="T14" fmla="*/ 67 w 287"/>
                  <a:gd name="T15" fmla="*/ 113 h 124"/>
                  <a:gd name="T16" fmla="*/ 16 w 287"/>
                  <a:gd name="T17" fmla="*/ 109 h 124"/>
                  <a:gd name="T18" fmla="*/ 1 w 287"/>
                  <a:gd name="T19" fmla="*/ 80 h 124"/>
                  <a:gd name="T20" fmla="*/ 9 w 287"/>
                  <a:gd name="T21" fmla="*/ 56 h 124"/>
                  <a:gd name="T22" fmla="*/ 22 w 287"/>
                  <a:gd name="T23" fmla="*/ 31 h 124"/>
                  <a:gd name="T24" fmla="*/ 46 w 287"/>
                  <a:gd name="T25" fmla="*/ 25 h 124"/>
                  <a:gd name="T26" fmla="*/ 60 w 287"/>
                  <a:gd name="T27" fmla="*/ 4 h 124"/>
                  <a:gd name="T28" fmla="*/ 153 w 287"/>
                  <a:gd name="T29" fmla="*/ 2 h 124"/>
                  <a:gd name="T30" fmla="*/ 249 w 287"/>
                  <a:gd name="T31" fmla="*/ 11 h 124"/>
                  <a:gd name="T32" fmla="*/ 259 w 287"/>
                  <a:gd name="T33" fmla="*/ 25 h 124"/>
                  <a:gd name="T34" fmla="*/ 271 w 287"/>
                  <a:gd name="T35" fmla="*/ 29 h 124"/>
                  <a:gd name="T36" fmla="*/ 286 w 287"/>
                  <a:gd name="T37" fmla="*/ 49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87" h="124">
                    <a:moveTo>
                      <a:pt x="286" y="49"/>
                    </a:moveTo>
                    <a:cubicBezTo>
                      <a:pt x="285" y="55"/>
                      <a:pt x="272" y="57"/>
                      <a:pt x="264" y="61"/>
                    </a:cubicBezTo>
                    <a:cubicBezTo>
                      <a:pt x="256" y="65"/>
                      <a:pt x="247" y="72"/>
                      <a:pt x="237" y="74"/>
                    </a:cubicBezTo>
                    <a:cubicBezTo>
                      <a:pt x="225" y="76"/>
                      <a:pt x="216" y="75"/>
                      <a:pt x="204" y="73"/>
                    </a:cubicBezTo>
                    <a:cubicBezTo>
                      <a:pt x="182" y="73"/>
                      <a:pt x="160" y="72"/>
                      <a:pt x="138" y="74"/>
                    </a:cubicBezTo>
                    <a:cubicBezTo>
                      <a:pt x="136" y="74"/>
                      <a:pt x="139" y="80"/>
                      <a:pt x="141" y="80"/>
                    </a:cubicBezTo>
                    <a:cubicBezTo>
                      <a:pt x="118" y="94"/>
                      <a:pt x="110" y="89"/>
                      <a:pt x="76" y="91"/>
                    </a:cubicBezTo>
                    <a:cubicBezTo>
                      <a:pt x="75" y="99"/>
                      <a:pt x="75" y="111"/>
                      <a:pt x="67" y="113"/>
                    </a:cubicBezTo>
                    <a:cubicBezTo>
                      <a:pt x="51" y="121"/>
                      <a:pt x="27" y="124"/>
                      <a:pt x="16" y="109"/>
                    </a:cubicBezTo>
                    <a:cubicBezTo>
                      <a:pt x="15" y="79"/>
                      <a:pt x="21" y="84"/>
                      <a:pt x="1" y="80"/>
                    </a:cubicBezTo>
                    <a:cubicBezTo>
                      <a:pt x="2" y="71"/>
                      <a:pt x="0" y="59"/>
                      <a:pt x="9" y="56"/>
                    </a:cubicBezTo>
                    <a:cubicBezTo>
                      <a:pt x="27" y="65"/>
                      <a:pt x="20" y="42"/>
                      <a:pt x="22" y="31"/>
                    </a:cubicBezTo>
                    <a:cubicBezTo>
                      <a:pt x="24" y="23"/>
                      <a:pt x="38" y="26"/>
                      <a:pt x="46" y="25"/>
                    </a:cubicBezTo>
                    <a:cubicBezTo>
                      <a:pt x="49" y="9"/>
                      <a:pt x="45" y="6"/>
                      <a:pt x="60" y="4"/>
                    </a:cubicBezTo>
                    <a:cubicBezTo>
                      <a:pt x="78" y="0"/>
                      <a:pt x="122" y="1"/>
                      <a:pt x="153" y="2"/>
                    </a:cubicBezTo>
                    <a:cubicBezTo>
                      <a:pt x="184" y="3"/>
                      <a:pt x="231" y="7"/>
                      <a:pt x="249" y="11"/>
                    </a:cubicBezTo>
                    <a:cubicBezTo>
                      <a:pt x="257" y="24"/>
                      <a:pt x="244" y="14"/>
                      <a:pt x="259" y="25"/>
                    </a:cubicBezTo>
                    <a:cubicBezTo>
                      <a:pt x="262" y="32"/>
                      <a:pt x="260" y="29"/>
                      <a:pt x="271" y="29"/>
                    </a:cubicBezTo>
                    <a:cubicBezTo>
                      <a:pt x="278" y="33"/>
                      <a:pt x="287" y="40"/>
                      <a:pt x="286" y="49"/>
                    </a:cubicBezTo>
                    <a:close/>
                  </a:path>
                </a:pathLst>
              </a:custGeom>
              <a:solidFill>
                <a:srgbClr val="754E27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50" name="Freeform 1154"/>
              <p:cNvSpPr>
                <a:spLocks/>
              </p:cNvSpPr>
              <p:nvPr/>
            </p:nvSpPr>
            <p:spPr bwMode="auto">
              <a:xfrm>
                <a:off x="1510" y="834"/>
                <a:ext cx="145" cy="114"/>
              </a:xfrm>
              <a:custGeom>
                <a:avLst/>
                <a:gdLst>
                  <a:gd name="T0" fmla="*/ 145 w 145"/>
                  <a:gd name="T1" fmla="*/ 74 h 114"/>
                  <a:gd name="T2" fmla="*/ 131 w 145"/>
                  <a:gd name="T3" fmla="*/ 81 h 114"/>
                  <a:gd name="T4" fmla="*/ 122 w 145"/>
                  <a:gd name="T5" fmla="*/ 99 h 114"/>
                  <a:gd name="T6" fmla="*/ 104 w 145"/>
                  <a:gd name="T7" fmla="*/ 96 h 114"/>
                  <a:gd name="T8" fmla="*/ 55 w 145"/>
                  <a:gd name="T9" fmla="*/ 102 h 114"/>
                  <a:gd name="T10" fmla="*/ 28 w 145"/>
                  <a:gd name="T11" fmla="*/ 108 h 114"/>
                  <a:gd name="T12" fmla="*/ 14 w 145"/>
                  <a:gd name="T13" fmla="*/ 114 h 114"/>
                  <a:gd name="T14" fmla="*/ 10 w 145"/>
                  <a:gd name="T15" fmla="*/ 99 h 114"/>
                  <a:gd name="T16" fmla="*/ 31 w 145"/>
                  <a:gd name="T17" fmla="*/ 47 h 114"/>
                  <a:gd name="T18" fmla="*/ 40 w 145"/>
                  <a:gd name="T19" fmla="*/ 33 h 114"/>
                  <a:gd name="T20" fmla="*/ 61 w 145"/>
                  <a:gd name="T21" fmla="*/ 20 h 114"/>
                  <a:gd name="T22" fmla="*/ 73 w 145"/>
                  <a:gd name="T23" fmla="*/ 0 h 114"/>
                  <a:gd name="T24" fmla="*/ 103 w 145"/>
                  <a:gd name="T25" fmla="*/ 8 h 114"/>
                  <a:gd name="T26" fmla="*/ 118 w 145"/>
                  <a:gd name="T27" fmla="*/ 26 h 114"/>
                  <a:gd name="T28" fmla="*/ 133 w 145"/>
                  <a:gd name="T29" fmla="*/ 48 h 114"/>
                  <a:gd name="T30" fmla="*/ 145 w 145"/>
                  <a:gd name="T31" fmla="*/ 7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45" h="114">
                    <a:moveTo>
                      <a:pt x="145" y="74"/>
                    </a:moveTo>
                    <a:cubicBezTo>
                      <a:pt x="138" y="75"/>
                      <a:pt x="138" y="80"/>
                      <a:pt x="131" y="81"/>
                    </a:cubicBezTo>
                    <a:cubicBezTo>
                      <a:pt x="130" y="87"/>
                      <a:pt x="126" y="94"/>
                      <a:pt x="122" y="99"/>
                    </a:cubicBezTo>
                    <a:cubicBezTo>
                      <a:pt x="119" y="112"/>
                      <a:pt x="111" y="99"/>
                      <a:pt x="104" y="96"/>
                    </a:cubicBezTo>
                    <a:cubicBezTo>
                      <a:pt x="89" y="103"/>
                      <a:pt x="71" y="100"/>
                      <a:pt x="55" y="102"/>
                    </a:cubicBezTo>
                    <a:cubicBezTo>
                      <a:pt x="46" y="105"/>
                      <a:pt x="37" y="107"/>
                      <a:pt x="28" y="108"/>
                    </a:cubicBezTo>
                    <a:cubicBezTo>
                      <a:pt x="23" y="110"/>
                      <a:pt x="20" y="113"/>
                      <a:pt x="14" y="114"/>
                    </a:cubicBezTo>
                    <a:cubicBezTo>
                      <a:pt x="13" y="107"/>
                      <a:pt x="16" y="103"/>
                      <a:pt x="10" y="99"/>
                    </a:cubicBezTo>
                    <a:cubicBezTo>
                      <a:pt x="35" y="95"/>
                      <a:pt x="0" y="53"/>
                      <a:pt x="31" y="47"/>
                    </a:cubicBezTo>
                    <a:cubicBezTo>
                      <a:pt x="34" y="42"/>
                      <a:pt x="38" y="39"/>
                      <a:pt x="40" y="33"/>
                    </a:cubicBezTo>
                    <a:cubicBezTo>
                      <a:pt x="42" y="21"/>
                      <a:pt x="50" y="21"/>
                      <a:pt x="61" y="20"/>
                    </a:cubicBezTo>
                    <a:cubicBezTo>
                      <a:pt x="63" y="11"/>
                      <a:pt x="64" y="3"/>
                      <a:pt x="73" y="0"/>
                    </a:cubicBezTo>
                    <a:cubicBezTo>
                      <a:pt x="85" y="2"/>
                      <a:pt x="92" y="4"/>
                      <a:pt x="103" y="8"/>
                    </a:cubicBezTo>
                    <a:cubicBezTo>
                      <a:pt x="104" y="24"/>
                      <a:pt x="104" y="23"/>
                      <a:pt x="118" y="26"/>
                    </a:cubicBezTo>
                    <a:cubicBezTo>
                      <a:pt x="129" y="34"/>
                      <a:pt x="118" y="45"/>
                      <a:pt x="133" y="48"/>
                    </a:cubicBezTo>
                    <a:cubicBezTo>
                      <a:pt x="142" y="55"/>
                      <a:pt x="141" y="64"/>
                      <a:pt x="145" y="74"/>
                    </a:cubicBezTo>
                    <a:close/>
                  </a:path>
                </a:pathLst>
              </a:custGeom>
              <a:solidFill>
                <a:srgbClr val="754E27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51" name="Freeform 1155"/>
              <p:cNvSpPr>
                <a:spLocks/>
              </p:cNvSpPr>
              <p:nvPr/>
            </p:nvSpPr>
            <p:spPr bwMode="auto">
              <a:xfrm>
                <a:off x="1484" y="1086"/>
                <a:ext cx="60" cy="74"/>
              </a:xfrm>
              <a:custGeom>
                <a:avLst/>
                <a:gdLst>
                  <a:gd name="T0" fmla="*/ 2 w 60"/>
                  <a:gd name="T1" fmla="*/ 0 h 74"/>
                  <a:gd name="T2" fmla="*/ 4 w 60"/>
                  <a:gd name="T3" fmla="*/ 16 h 74"/>
                  <a:gd name="T4" fmla="*/ 20 w 60"/>
                  <a:gd name="T5" fmla="*/ 18 h 74"/>
                  <a:gd name="T6" fmla="*/ 9 w 60"/>
                  <a:gd name="T7" fmla="*/ 59 h 74"/>
                  <a:gd name="T8" fmla="*/ 60 w 60"/>
                  <a:gd name="T9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74">
                    <a:moveTo>
                      <a:pt x="2" y="0"/>
                    </a:moveTo>
                    <a:cubicBezTo>
                      <a:pt x="3" y="5"/>
                      <a:pt x="0" y="12"/>
                      <a:pt x="4" y="16"/>
                    </a:cubicBezTo>
                    <a:cubicBezTo>
                      <a:pt x="8" y="20"/>
                      <a:pt x="18" y="13"/>
                      <a:pt x="20" y="18"/>
                    </a:cubicBezTo>
                    <a:cubicBezTo>
                      <a:pt x="24" y="24"/>
                      <a:pt x="4" y="49"/>
                      <a:pt x="9" y="59"/>
                    </a:cubicBezTo>
                    <a:cubicBezTo>
                      <a:pt x="16" y="68"/>
                      <a:pt x="50" y="71"/>
                      <a:pt x="60" y="74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52" name="Freeform 1156"/>
              <p:cNvSpPr>
                <a:spLocks/>
              </p:cNvSpPr>
              <p:nvPr/>
            </p:nvSpPr>
            <p:spPr bwMode="auto">
              <a:xfrm>
                <a:off x="1299" y="1119"/>
                <a:ext cx="12" cy="174"/>
              </a:xfrm>
              <a:custGeom>
                <a:avLst/>
                <a:gdLst>
                  <a:gd name="T0" fmla="*/ 5 w 12"/>
                  <a:gd name="T1" fmla="*/ 0 h 174"/>
                  <a:gd name="T2" fmla="*/ 11 w 12"/>
                  <a:gd name="T3" fmla="*/ 71 h 174"/>
                  <a:gd name="T4" fmla="*/ 1 w 12"/>
                  <a:gd name="T5" fmla="*/ 91 h 174"/>
                  <a:gd name="T6" fmla="*/ 2 w 12"/>
                  <a:gd name="T7" fmla="*/ 174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74">
                    <a:moveTo>
                      <a:pt x="5" y="0"/>
                    </a:moveTo>
                    <a:cubicBezTo>
                      <a:pt x="4" y="11"/>
                      <a:pt x="12" y="56"/>
                      <a:pt x="11" y="71"/>
                    </a:cubicBezTo>
                    <a:cubicBezTo>
                      <a:pt x="10" y="86"/>
                      <a:pt x="2" y="74"/>
                      <a:pt x="1" y="91"/>
                    </a:cubicBezTo>
                    <a:cubicBezTo>
                      <a:pt x="0" y="108"/>
                      <a:pt x="2" y="157"/>
                      <a:pt x="2" y="174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53" name="Freeform 1157"/>
              <p:cNvSpPr>
                <a:spLocks/>
              </p:cNvSpPr>
              <p:nvPr/>
            </p:nvSpPr>
            <p:spPr bwMode="auto">
              <a:xfrm>
                <a:off x="941" y="1472"/>
                <a:ext cx="1264" cy="1036"/>
              </a:xfrm>
              <a:custGeom>
                <a:avLst/>
                <a:gdLst>
                  <a:gd name="T0" fmla="*/ 409 w 1264"/>
                  <a:gd name="T1" fmla="*/ 90 h 1036"/>
                  <a:gd name="T2" fmla="*/ 379 w 1264"/>
                  <a:gd name="T3" fmla="*/ 124 h 1036"/>
                  <a:gd name="T4" fmla="*/ 259 w 1264"/>
                  <a:gd name="T5" fmla="*/ 136 h 1036"/>
                  <a:gd name="T6" fmla="*/ 226 w 1264"/>
                  <a:gd name="T7" fmla="*/ 112 h 1036"/>
                  <a:gd name="T8" fmla="*/ 172 w 1264"/>
                  <a:gd name="T9" fmla="*/ 108 h 1036"/>
                  <a:gd name="T10" fmla="*/ 135 w 1264"/>
                  <a:gd name="T11" fmla="*/ 291 h 1036"/>
                  <a:gd name="T12" fmla="*/ 19 w 1264"/>
                  <a:gd name="T13" fmla="*/ 355 h 1036"/>
                  <a:gd name="T14" fmla="*/ 0 w 1264"/>
                  <a:gd name="T15" fmla="*/ 465 h 1036"/>
                  <a:gd name="T16" fmla="*/ 85 w 1264"/>
                  <a:gd name="T17" fmla="*/ 568 h 1036"/>
                  <a:gd name="T18" fmla="*/ 178 w 1264"/>
                  <a:gd name="T19" fmla="*/ 580 h 1036"/>
                  <a:gd name="T20" fmla="*/ 271 w 1264"/>
                  <a:gd name="T21" fmla="*/ 649 h 1036"/>
                  <a:gd name="T22" fmla="*/ 388 w 1264"/>
                  <a:gd name="T23" fmla="*/ 733 h 1036"/>
                  <a:gd name="T24" fmla="*/ 466 w 1264"/>
                  <a:gd name="T25" fmla="*/ 862 h 1036"/>
                  <a:gd name="T26" fmla="*/ 583 w 1264"/>
                  <a:gd name="T27" fmla="*/ 907 h 1036"/>
                  <a:gd name="T28" fmla="*/ 604 w 1264"/>
                  <a:gd name="T29" fmla="*/ 934 h 1036"/>
                  <a:gd name="T30" fmla="*/ 643 w 1264"/>
                  <a:gd name="T31" fmla="*/ 1030 h 1036"/>
                  <a:gd name="T32" fmla="*/ 796 w 1264"/>
                  <a:gd name="T33" fmla="*/ 1027 h 1036"/>
                  <a:gd name="T34" fmla="*/ 880 w 1264"/>
                  <a:gd name="T35" fmla="*/ 934 h 1036"/>
                  <a:gd name="T36" fmla="*/ 943 w 1264"/>
                  <a:gd name="T37" fmla="*/ 850 h 1036"/>
                  <a:gd name="T38" fmla="*/ 1066 w 1264"/>
                  <a:gd name="T39" fmla="*/ 817 h 1036"/>
                  <a:gd name="T40" fmla="*/ 1084 w 1264"/>
                  <a:gd name="T41" fmla="*/ 670 h 1036"/>
                  <a:gd name="T42" fmla="*/ 1150 w 1264"/>
                  <a:gd name="T43" fmla="*/ 619 h 1036"/>
                  <a:gd name="T44" fmla="*/ 1225 w 1264"/>
                  <a:gd name="T45" fmla="*/ 553 h 1036"/>
                  <a:gd name="T46" fmla="*/ 1252 w 1264"/>
                  <a:gd name="T47" fmla="*/ 460 h 1036"/>
                  <a:gd name="T48" fmla="*/ 1156 w 1264"/>
                  <a:gd name="T49" fmla="*/ 298 h 1036"/>
                  <a:gd name="T50" fmla="*/ 1156 w 1264"/>
                  <a:gd name="T51" fmla="*/ 106 h 1036"/>
                  <a:gd name="T52" fmla="*/ 982 w 1264"/>
                  <a:gd name="T53" fmla="*/ 67 h 1036"/>
                  <a:gd name="T54" fmla="*/ 922 w 1264"/>
                  <a:gd name="T55" fmla="*/ 0 h 1036"/>
                  <a:gd name="T56" fmla="*/ 879 w 1264"/>
                  <a:gd name="T57" fmla="*/ 97 h 1036"/>
                  <a:gd name="T58" fmla="*/ 798 w 1264"/>
                  <a:gd name="T59" fmla="*/ 111 h 1036"/>
                  <a:gd name="T60" fmla="*/ 651 w 1264"/>
                  <a:gd name="T61" fmla="*/ 129 h 1036"/>
                  <a:gd name="T62" fmla="*/ 555 w 1264"/>
                  <a:gd name="T63" fmla="*/ 159 h 1036"/>
                  <a:gd name="T64" fmla="*/ 460 w 1264"/>
                  <a:gd name="T65" fmla="*/ 43 h 10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64" h="1036">
                    <a:moveTo>
                      <a:pt x="463" y="42"/>
                    </a:moveTo>
                    <a:cubicBezTo>
                      <a:pt x="434" y="49"/>
                      <a:pt x="438" y="72"/>
                      <a:pt x="409" y="90"/>
                    </a:cubicBezTo>
                    <a:cubicBezTo>
                      <a:pt x="398" y="99"/>
                      <a:pt x="405" y="115"/>
                      <a:pt x="400" y="121"/>
                    </a:cubicBezTo>
                    <a:cubicBezTo>
                      <a:pt x="395" y="127"/>
                      <a:pt x="396" y="124"/>
                      <a:pt x="379" y="124"/>
                    </a:cubicBezTo>
                    <a:cubicBezTo>
                      <a:pt x="344" y="125"/>
                      <a:pt x="332" y="122"/>
                      <a:pt x="297" y="123"/>
                    </a:cubicBezTo>
                    <a:cubicBezTo>
                      <a:pt x="286" y="125"/>
                      <a:pt x="269" y="146"/>
                      <a:pt x="259" y="136"/>
                    </a:cubicBezTo>
                    <a:cubicBezTo>
                      <a:pt x="256" y="133"/>
                      <a:pt x="260" y="125"/>
                      <a:pt x="256" y="124"/>
                    </a:cubicBezTo>
                    <a:cubicBezTo>
                      <a:pt x="245" y="120"/>
                      <a:pt x="238" y="113"/>
                      <a:pt x="226" y="112"/>
                    </a:cubicBezTo>
                    <a:cubicBezTo>
                      <a:pt x="215" y="109"/>
                      <a:pt x="195" y="124"/>
                      <a:pt x="186" y="123"/>
                    </a:cubicBezTo>
                    <a:cubicBezTo>
                      <a:pt x="177" y="122"/>
                      <a:pt x="179" y="103"/>
                      <a:pt x="172" y="108"/>
                    </a:cubicBezTo>
                    <a:cubicBezTo>
                      <a:pt x="165" y="113"/>
                      <a:pt x="147" y="121"/>
                      <a:pt x="141" y="151"/>
                    </a:cubicBezTo>
                    <a:cubicBezTo>
                      <a:pt x="127" y="179"/>
                      <a:pt x="148" y="260"/>
                      <a:pt x="135" y="291"/>
                    </a:cubicBezTo>
                    <a:cubicBezTo>
                      <a:pt x="130" y="305"/>
                      <a:pt x="81" y="328"/>
                      <a:pt x="67" y="337"/>
                    </a:cubicBezTo>
                    <a:cubicBezTo>
                      <a:pt x="60" y="348"/>
                      <a:pt x="30" y="348"/>
                      <a:pt x="19" y="355"/>
                    </a:cubicBezTo>
                    <a:cubicBezTo>
                      <a:pt x="10" y="370"/>
                      <a:pt x="3" y="375"/>
                      <a:pt x="1" y="393"/>
                    </a:cubicBezTo>
                    <a:cubicBezTo>
                      <a:pt x="0" y="405"/>
                      <a:pt x="0" y="453"/>
                      <a:pt x="0" y="465"/>
                    </a:cubicBezTo>
                    <a:cubicBezTo>
                      <a:pt x="0" y="488"/>
                      <a:pt x="6" y="510"/>
                      <a:pt x="13" y="532"/>
                    </a:cubicBezTo>
                    <a:cubicBezTo>
                      <a:pt x="20" y="555"/>
                      <a:pt x="68" y="562"/>
                      <a:pt x="85" y="568"/>
                    </a:cubicBezTo>
                    <a:cubicBezTo>
                      <a:pt x="89" y="581"/>
                      <a:pt x="116" y="582"/>
                      <a:pt x="130" y="586"/>
                    </a:cubicBezTo>
                    <a:cubicBezTo>
                      <a:pt x="143" y="591"/>
                      <a:pt x="160" y="575"/>
                      <a:pt x="178" y="580"/>
                    </a:cubicBezTo>
                    <a:cubicBezTo>
                      <a:pt x="196" y="585"/>
                      <a:pt x="226" y="609"/>
                      <a:pt x="238" y="619"/>
                    </a:cubicBezTo>
                    <a:cubicBezTo>
                      <a:pt x="253" y="630"/>
                      <a:pt x="257" y="638"/>
                      <a:pt x="271" y="649"/>
                    </a:cubicBezTo>
                    <a:cubicBezTo>
                      <a:pt x="289" y="664"/>
                      <a:pt x="301" y="682"/>
                      <a:pt x="325" y="688"/>
                    </a:cubicBezTo>
                    <a:cubicBezTo>
                      <a:pt x="339" y="709"/>
                      <a:pt x="366" y="719"/>
                      <a:pt x="388" y="733"/>
                    </a:cubicBezTo>
                    <a:cubicBezTo>
                      <a:pt x="401" y="741"/>
                      <a:pt x="403" y="808"/>
                      <a:pt x="403" y="808"/>
                    </a:cubicBezTo>
                    <a:cubicBezTo>
                      <a:pt x="410" y="819"/>
                      <a:pt x="457" y="854"/>
                      <a:pt x="466" y="862"/>
                    </a:cubicBezTo>
                    <a:cubicBezTo>
                      <a:pt x="471" y="867"/>
                      <a:pt x="523" y="883"/>
                      <a:pt x="523" y="883"/>
                    </a:cubicBezTo>
                    <a:cubicBezTo>
                      <a:pt x="543" y="890"/>
                      <a:pt x="571" y="900"/>
                      <a:pt x="583" y="907"/>
                    </a:cubicBezTo>
                    <a:cubicBezTo>
                      <a:pt x="587" y="913"/>
                      <a:pt x="590" y="920"/>
                      <a:pt x="595" y="925"/>
                    </a:cubicBezTo>
                    <a:cubicBezTo>
                      <a:pt x="598" y="928"/>
                      <a:pt x="601" y="931"/>
                      <a:pt x="604" y="934"/>
                    </a:cubicBezTo>
                    <a:cubicBezTo>
                      <a:pt x="608" y="940"/>
                      <a:pt x="616" y="952"/>
                      <a:pt x="616" y="952"/>
                    </a:cubicBezTo>
                    <a:cubicBezTo>
                      <a:pt x="617" y="970"/>
                      <a:pt x="611" y="1026"/>
                      <a:pt x="643" y="1030"/>
                    </a:cubicBezTo>
                    <a:cubicBezTo>
                      <a:pt x="657" y="1032"/>
                      <a:pt x="677" y="1035"/>
                      <a:pt x="691" y="1036"/>
                    </a:cubicBezTo>
                    <a:cubicBezTo>
                      <a:pt x="736" y="1032"/>
                      <a:pt x="749" y="1029"/>
                      <a:pt x="796" y="1027"/>
                    </a:cubicBezTo>
                    <a:cubicBezTo>
                      <a:pt x="819" y="1020"/>
                      <a:pt x="830" y="1009"/>
                      <a:pt x="844" y="994"/>
                    </a:cubicBezTo>
                    <a:cubicBezTo>
                      <a:pt x="858" y="979"/>
                      <a:pt x="869" y="951"/>
                      <a:pt x="880" y="934"/>
                    </a:cubicBezTo>
                    <a:cubicBezTo>
                      <a:pt x="884" y="922"/>
                      <a:pt x="900" y="896"/>
                      <a:pt x="910" y="889"/>
                    </a:cubicBezTo>
                    <a:cubicBezTo>
                      <a:pt x="917" y="879"/>
                      <a:pt x="933" y="857"/>
                      <a:pt x="943" y="850"/>
                    </a:cubicBezTo>
                    <a:cubicBezTo>
                      <a:pt x="959" y="825"/>
                      <a:pt x="982" y="844"/>
                      <a:pt x="1009" y="841"/>
                    </a:cubicBezTo>
                    <a:cubicBezTo>
                      <a:pt x="1030" y="836"/>
                      <a:pt x="1048" y="829"/>
                      <a:pt x="1066" y="817"/>
                    </a:cubicBezTo>
                    <a:cubicBezTo>
                      <a:pt x="1076" y="797"/>
                      <a:pt x="1088" y="785"/>
                      <a:pt x="1093" y="760"/>
                    </a:cubicBezTo>
                    <a:cubicBezTo>
                      <a:pt x="1098" y="738"/>
                      <a:pt x="1076" y="688"/>
                      <a:pt x="1084" y="670"/>
                    </a:cubicBezTo>
                    <a:cubicBezTo>
                      <a:pt x="1093" y="661"/>
                      <a:pt x="1123" y="661"/>
                      <a:pt x="1123" y="661"/>
                    </a:cubicBezTo>
                    <a:cubicBezTo>
                      <a:pt x="1129" y="643"/>
                      <a:pt x="1134" y="630"/>
                      <a:pt x="1150" y="619"/>
                    </a:cubicBezTo>
                    <a:cubicBezTo>
                      <a:pt x="1158" y="607"/>
                      <a:pt x="1170" y="596"/>
                      <a:pt x="1183" y="589"/>
                    </a:cubicBezTo>
                    <a:cubicBezTo>
                      <a:pt x="1193" y="575"/>
                      <a:pt x="1208" y="559"/>
                      <a:pt x="1225" y="553"/>
                    </a:cubicBezTo>
                    <a:cubicBezTo>
                      <a:pt x="1233" y="530"/>
                      <a:pt x="1256" y="522"/>
                      <a:pt x="1264" y="499"/>
                    </a:cubicBezTo>
                    <a:cubicBezTo>
                      <a:pt x="1262" y="487"/>
                      <a:pt x="1260" y="470"/>
                      <a:pt x="1252" y="460"/>
                    </a:cubicBezTo>
                    <a:cubicBezTo>
                      <a:pt x="1237" y="443"/>
                      <a:pt x="1204" y="403"/>
                      <a:pt x="1186" y="391"/>
                    </a:cubicBezTo>
                    <a:cubicBezTo>
                      <a:pt x="1171" y="368"/>
                      <a:pt x="1171" y="320"/>
                      <a:pt x="1156" y="298"/>
                    </a:cubicBezTo>
                    <a:cubicBezTo>
                      <a:pt x="1152" y="265"/>
                      <a:pt x="1171" y="195"/>
                      <a:pt x="1171" y="163"/>
                    </a:cubicBezTo>
                    <a:cubicBezTo>
                      <a:pt x="1171" y="131"/>
                      <a:pt x="1183" y="118"/>
                      <a:pt x="1156" y="106"/>
                    </a:cubicBezTo>
                    <a:cubicBezTo>
                      <a:pt x="1129" y="66"/>
                      <a:pt x="1037" y="92"/>
                      <a:pt x="1012" y="91"/>
                    </a:cubicBezTo>
                    <a:cubicBezTo>
                      <a:pt x="985" y="84"/>
                      <a:pt x="989" y="76"/>
                      <a:pt x="982" y="67"/>
                    </a:cubicBezTo>
                    <a:cubicBezTo>
                      <a:pt x="975" y="58"/>
                      <a:pt x="980" y="45"/>
                      <a:pt x="970" y="34"/>
                    </a:cubicBezTo>
                    <a:cubicBezTo>
                      <a:pt x="966" y="22"/>
                      <a:pt x="934" y="4"/>
                      <a:pt x="922" y="0"/>
                    </a:cubicBezTo>
                    <a:cubicBezTo>
                      <a:pt x="912" y="10"/>
                      <a:pt x="920" y="80"/>
                      <a:pt x="913" y="96"/>
                    </a:cubicBezTo>
                    <a:cubicBezTo>
                      <a:pt x="906" y="112"/>
                      <a:pt x="886" y="94"/>
                      <a:pt x="879" y="97"/>
                    </a:cubicBezTo>
                    <a:cubicBezTo>
                      <a:pt x="872" y="100"/>
                      <a:pt x="884" y="113"/>
                      <a:pt x="871" y="115"/>
                    </a:cubicBezTo>
                    <a:cubicBezTo>
                      <a:pt x="858" y="117"/>
                      <a:pt x="824" y="107"/>
                      <a:pt x="798" y="111"/>
                    </a:cubicBezTo>
                    <a:cubicBezTo>
                      <a:pt x="772" y="115"/>
                      <a:pt x="736" y="139"/>
                      <a:pt x="712" y="142"/>
                    </a:cubicBezTo>
                    <a:cubicBezTo>
                      <a:pt x="677" y="149"/>
                      <a:pt x="665" y="128"/>
                      <a:pt x="651" y="129"/>
                    </a:cubicBezTo>
                    <a:cubicBezTo>
                      <a:pt x="637" y="130"/>
                      <a:pt x="644" y="146"/>
                      <a:pt x="628" y="151"/>
                    </a:cubicBezTo>
                    <a:cubicBezTo>
                      <a:pt x="599" y="151"/>
                      <a:pt x="579" y="165"/>
                      <a:pt x="555" y="159"/>
                    </a:cubicBezTo>
                    <a:cubicBezTo>
                      <a:pt x="530" y="153"/>
                      <a:pt x="496" y="131"/>
                      <a:pt x="480" y="112"/>
                    </a:cubicBezTo>
                    <a:cubicBezTo>
                      <a:pt x="464" y="93"/>
                      <a:pt x="464" y="57"/>
                      <a:pt x="460" y="43"/>
                    </a:cubicBezTo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54" name="Freeform 1158"/>
              <p:cNvSpPr>
                <a:spLocks/>
              </p:cNvSpPr>
              <p:nvPr/>
            </p:nvSpPr>
            <p:spPr bwMode="auto">
              <a:xfrm>
                <a:off x="1008" y="1556"/>
                <a:ext cx="1139" cy="893"/>
              </a:xfrm>
              <a:custGeom>
                <a:avLst/>
                <a:gdLst>
                  <a:gd name="T0" fmla="*/ 987 w 1139"/>
                  <a:gd name="T1" fmla="*/ 640 h 893"/>
                  <a:gd name="T2" fmla="*/ 801 w 1139"/>
                  <a:gd name="T3" fmla="*/ 709 h 893"/>
                  <a:gd name="T4" fmla="*/ 606 w 1139"/>
                  <a:gd name="T5" fmla="*/ 883 h 893"/>
                  <a:gd name="T6" fmla="*/ 570 w 1139"/>
                  <a:gd name="T7" fmla="*/ 868 h 893"/>
                  <a:gd name="T8" fmla="*/ 555 w 1139"/>
                  <a:gd name="T9" fmla="*/ 847 h 893"/>
                  <a:gd name="T10" fmla="*/ 504 w 1139"/>
                  <a:gd name="T11" fmla="*/ 757 h 893"/>
                  <a:gd name="T12" fmla="*/ 357 w 1139"/>
                  <a:gd name="T13" fmla="*/ 655 h 893"/>
                  <a:gd name="T14" fmla="*/ 294 w 1139"/>
                  <a:gd name="T15" fmla="*/ 577 h 893"/>
                  <a:gd name="T16" fmla="*/ 222 w 1139"/>
                  <a:gd name="T17" fmla="*/ 520 h 893"/>
                  <a:gd name="T18" fmla="*/ 129 w 1139"/>
                  <a:gd name="T19" fmla="*/ 466 h 893"/>
                  <a:gd name="T20" fmla="*/ 12 w 1139"/>
                  <a:gd name="T21" fmla="*/ 430 h 893"/>
                  <a:gd name="T22" fmla="*/ 18 w 1139"/>
                  <a:gd name="T23" fmla="*/ 352 h 893"/>
                  <a:gd name="T24" fmla="*/ 66 w 1139"/>
                  <a:gd name="T25" fmla="*/ 319 h 893"/>
                  <a:gd name="T26" fmla="*/ 135 w 1139"/>
                  <a:gd name="T27" fmla="*/ 244 h 893"/>
                  <a:gd name="T28" fmla="*/ 135 w 1139"/>
                  <a:gd name="T29" fmla="*/ 127 h 893"/>
                  <a:gd name="T30" fmla="*/ 267 w 1139"/>
                  <a:gd name="T31" fmla="*/ 103 h 893"/>
                  <a:gd name="T32" fmla="*/ 366 w 1139"/>
                  <a:gd name="T33" fmla="*/ 49 h 893"/>
                  <a:gd name="T34" fmla="*/ 396 w 1139"/>
                  <a:gd name="T35" fmla="*/ 21 h 893"/>
                  <a:gd name="T36" fmla="*/ 488 w 1139"/>
                  <a:gd name="T37" fmla="*/ 85 h 893"/>
                  <a:gd name="T38" fmla="*/ 588 w 1139"/>
                  <a:gd name="T39" fmla="*/ 57 h 893"/>
                  <a:gd name="T40" fmla="*/ 669 w 1139"/>
                  <a:gd name="T41" fmla="*/ 61 h 893"/>
                  <a:gd name="T42" fmla="*/ 806 w 1139"/>
                  <a:gd name="T43" fmla="*/ 42 h 893"/>
                  <a:gd name="T44" fmla="*/ 849 w 1139"/>
                  <a:gd name="T45" fmla="*/ 25 h 893"/>
                  <a:gd name="T46" fmla="*/ 891 w 1139"/>
                  <a:gd name="T47" fmla="*/ 43 h 893"/>
                  <a:gd name="T48" fmla="*/ 1059 w 1139"/>
                  <a:gd name="T49" fmla="*/ 100 h 893"/>
                  <a:gd name="T50" fmla="*/ 1062 w 1139"/>
                  <a:gd name="T51" fmla="*/ 277 h 893"/>
                  <a:gd name="T52" fmla="*/ 1074 w 1139"/>
                  <a:gd name="T53" fmla="*/ 292 h 893"/>
                  <a:gd name="T54" fmla="*/ 1122 w 1139"/>
                  <a:gd name="T55" fmla="*/ 352 h 893"/>
                  <a:gd name="T56" fmla="*/ 1119 w 1139"/>
                  <a:gd name="T57" fmla="*/ 427 h 893"/>
                  <a:gd name="T58" fmla="*/ 1080 w 1139"/>
                  <a:gd name="T59" fmla="*/ 481 h 893"/>
                  <a:gd name="T60" fmla="*/ 1041 w 1139"/>
                  <a:gd name="T61" fmla="*/ 514 h 893"/>
                  <a:gd name="T62" fmla="*/ 999 w 1139"/>
                  <a:gd name="T63" fmla="*/ 571 h 8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39" h="893">
                    <a:moveTo>
                      <a:pt x="1005" y="595"/>
                    </a:moveTo>
                    <a:cubicBezTo>
                      <a:pt x="1001" y="613"/>
                      <a:pt x="1000" y="627"/>
                      <a:pt x="987" y="640"/>
                    </a:cubicBezTo>
                    <a:cubicBezTo>
                      <a:pt x="966" y="704"/>
                      <a:pt x="934" y="677"/>
                      <a:pt x="849" y="679"/>
                    </a:cubicBezTo>
                    <a:cubicBezTo>
                      <a:pt x="829" y="686"/>
                      <a:pt x="816" y="694"/>
                      <a:pt x="801" y="709"/>
                    </a:cubicBezTo>
                    <a:cubicBezTo>
                      <a:pt x="786" y="754"/>
                      <a:pt x="750" y="834"/>
                      <a:pt x="702" y="850"/>
                    </a:cubicBezTo>
                    <a:cubicBezTo>
                      <a:pt x="688" y="893"/>
                      <a:pt x="647" y="881"/>
                      <a:pt x="606" y="883"/>
                    </a:cubicBezTo>
                    <a:cubicBezTo>
                      <a:pt x="593" y="887"/>
                      <a:pt x="584" y="885"/>
                      <a:pt x="573" y="877"/>
                    </a:cubicBezTo>
                    <a:cubicBezTo>
                      <a:pt x="572" y="874"/>
                      <a:pt x="572" y="870"/>
                      <a:pt x="570" y="868"/>
                    </a:cubicBezTo>
                    <a:cubicBezTo>
                      <a:pt x="568" y="866"/>
                      <a:pt x="563" y="868"/>
                      <a:pt x="561" y="865"/>
                    </a:cubicBezTo>
                    <a:cubicBezTo>
                      <a:pt x="557" y="860"/>
                      <a:pt x="555" y="847"/>
                      <a:pt x="555" y="847"/>
                    </a:cubicBezTo>
                    <a:cubicBezTo>
                      <a:pt x="554" y="824"/>
                      <a:pt x="563" y="796"/>
                      <a:pt x="549" y="778"/>
                    </a:cubicBezTo>
                    <a:cubicBezTo>
                      <a:pt x="541" y="768"/>
                      <a:pt x="516" y="763"/>
                      <a:pt x="504" y="757"/>
                    </a:cubicBezTo>
                    <a:cubicBezTo>
                      <a:pt x="459" y="735"/>
                      <a:pt x="416" y="713"/>
                      <a:pt x="369" y="697"/>
                    </a:cubicBezTo>
                    <a:cubicBezTo>
                      <a:pt x="361" y="685"/>
                      <a:pt x="365" y="667"/>
                      <a:pt x="357" y="655"/>
                    </a:cubicBezTo>
                    <a:cubicBezTo>
                      <a:pt x="354" y="627"/>
                      <a:pt x="346" y="612"/>
                      <a:pt x="321" y="595"/>
                    </a:cubicBezTo>
                    <a:cubicBezTo>
                      <a:pt x="312" y="589"/>
                      <a:pt x="294" y="577"/>
                      <a:pt x="294" y="577"/>
                    </a:cubicBezTo>
                    <a:cubicBezTo>
                      <a:pt x="286" y="565"/>
                      <a:pt x="277" y="553"/>
                      <a:pt x="264" y="550"/>
                    </a:cubicBezTo>
                    <a:cubicBezTo>
                      <a:pt x="255" y="536"/>
                      <a:pt x="237" y="528"/>
                      <a:pt x="222" y="520"/>
                    </a:cubicBezTo>
                    <a:cubicBezTo>
                      <a:pt x="212" y="514"/>
                      <a:pt x="198" y="500"/>
                      <a:pt x="186" y="496"/>
                    </a:cubicBezTo>
                    <a:cubicBezTo>
                      <a:pt x="163" y="488"/>
                      <a:pt x="153" y="469"/>
                      <a:pt x="129" y="466"/>
                    </a:cubicBezTo>
                    <a:cubicBezTo>
                      <a:pt x="111" y="454"/>
                      <a:pt x="78" y="464"/>
                      <a:pt x="57" y="457"/>
                    </a:cubicBezTo>
                    <a:cubicBezTo>
                      <a:pt x="41" y="452"/>
                      <a:pt x="29" y="436"/>
                      <a:pt x="12" y="430"/>
                    </a:cubicBezTo>
                    <a:cubicBezTo>
                      <a:pt x="5" y="408"/>
                      <a:pt x="0" y="386"/>
                      <a:pt x="15" y="364"/>
                    </a:cubicBezTo>
                    <a:cubicBezTo>
                      <a:pt x="16" y="360"/>
                      <a:pt x="15" y="355"/>
                      <a:pt x="18" y="352"/>
                    </a:cubicBezTo>
                    <a:cubicBezTo>
                      <a:pt x="23" y="348"/>
                      <a:pt x="36" y="346"/>
                      <a:pt x="36" y="346"/>
                    </a:cubicBezTo>
                    <a:cubicBezTo>
                      <a:pt x="41" y="331"/>
                      <a:pt x="51" y="324"/>
                      <a:pt x="66" y="319"/>
                    </a:cubicBezTo>
                    <a:cubicBezTo>
                      <a:pt x="74" y="306"/>
                      <a:pt x="107" y="272"/>
                      <a:pt x="120" y="268"/>
                    </a:cubicBezTo>
                    <a:cubicBezTo>
                      <a:pt x="127" y="247"/>
                      <a:pt x="121" y="254"/>
                      <a:pt x="135" y="244"/>
                    </a:cubicBezTo>
                    <a:cubicBezTo>
                      <a:pt x="147" y="209"/>
                      <a:pt x="143" y="199"/>
                      <a:pt x="123" y="169"/>
                    </a:cubicBezTo>
                    <a:cubicBezTo>
                      <a:pt x="131" y="139"/>
                      <a:pt x="126" y="153"/>
                      <a:pt x="135" y="127"/>
                    </a:cubicBezTo>
                    <a:cubicBezTo>
                      <a:pt x="136" y="123"/>
                      <a:pt x="170" y="112"/>
                      <a:pt x="171" y="112"/>
                    </a:cubicBezTo>
                    <a:cubicBezTo>
                      <a:pt x="209" y="99"/>
                      <a:pt x="203" y="105"/>
                      <a:pt x="267" y="103"/>
                    </a:cubicBezTo>
                    <a:cubicBezTo>
                      <a:pt x="293" y="101"/>
                      <a:pt x="314" y="94"/>
                      <a:pt x="339" y="88"/>
                    </a:cubicBezTo>
                    <a:cubicBezTo>
                      <a:pt x="348" y="75"/>
                      <a:pt x="351" y="54"/>
                      <a:pt x="366" y="49"/>
                    </a:cubicBezTo>
                    <a:cubicBezTo>
                      <a:pt x="371" y="35"/>
                      <a:pt x="383" y="16"/>
                      <a:pt x="396" y="7"/>
                    </a:cubicBezTo>
                    <a:cubicBezTo>
                      <a:pt x="402" y="3"/>
                      <a:pt x="390" y="12"/>
                      <a:pt x="396" y="21"/>
                    </a:cubicBezTo>
                    <a:cubicBezTo>
                      <a:pt x="401" y="29"/>
                      <a:pt x="414" y="46"/>
                      <a:pt x="429" y="57"/>
                    </a:cubicBezTo>
                    <a:cubicBezTo>
                      <a:pt x="452" y="63"/>
                      <a:pt x="467" y="78"/>
                      <a:pt x="488" y="85"/>
                    </a:cubicBezTo>
                    <a:cubicBezTo>
                      <a:pt x="511" y="84"/>
                      <a:pt x="529" y="81"/>
                      <a:pt x="552" y="79"/>
                    </a:cubicBezTo>
                    <a:cubicBezTo>
                      <a:pt x="569" y="75"/>
                      <a:pt x="576" y="58"/>
                      <a:pt x="588" y="57"/>
                    </a:cubicBezTo>
                    <a:cubicBezTo>
                      <a:pt x="600" y="56"/>
                      <a:pt x="611" y="69"/>
                      <a:pt x="624" y="70"/>
                    </a:cubicBezTo>
                    <a:cubicBezTo>
                      <a:pt x="640" y="70"/>
                      <a:pt x="651" y="66"/>
                      <a:pt x="669" y="61"/>
                    </a:cubicBezTo>
                    <a:cubicBezTo>
                      <a:pt x="687" y="56"/>
                      <a:pt x="709" y="42"/>
                      <a:pt x="732" y="39"/>
                    </a:cubicBezTo>
                    <a:cubicBezTo>
                      <a:pt x="755" y="36"/>
                      <a:pt x="791" y="44"/>
                      <a:pt x="806" y="42"/>
                    </a:cubicBezTo>
                    <a:cubicBezTo>
                      <a:pt x="821" y="40"/>
                      <a:pt x="817" y="33"/>
                      <a:pt x="824" y="30"/>
                    </a:cubicBezTo>
                    <a:cubicBezTo>
                      <a:pt x="831" y="28"/>
                      <a:pt x="840" y="30"/>
                      <a:pt x="849" y="25"/>
                    </a:cubicBezTo>
                    <a:cubicBezTo>
                      <a:pt x="858" y="20"/>
                      <a:pt x="871" y="0"/>
                      <a:pt x="878" y="3"/>
                    </a:cubicBezTo>
                    <a:cubicBezTo>
                      <a:pt x="883" y="21"/>
                      <a:pt x="877" y="29"/>
                      <a:pt x="891" y="43"/>
                    </a:cubicBezTo>
                    <a:cubicBezTo>
                      <a:pt x="914" y="111"/>
                      <a:pt x="945" y="86"/>
                      <a:pt x="1029" y="88"/>
                    </a:cubicBezTo>
                    <a:cubicBezTo>
                      <a:pt x="1040" y="92"/>
                      <a:pt x="1049" y="93"/>
                      <a:pt x="1059" y="100"/>
                    </a:cubicBezTo>
                    <a:cubicBezTo>
                      <a:pt x="1071" y="117"/>
                      <a:pt x="1058" y="143"/>
                      <a:pt x="1047" y="160"/>
                    </a:cubicBezTo>
                    <a:cubicBezTo>
                      <a:pt x="1044" y="197"/>
                      <a:pt x="1026" y="253"/>
                      <a:pt x="1062" y="277"/>
                    </a:cubicBezTo>
                    <a:cubicBezTo>
                      <a:pt x="1063" y="280"/>
                      <a:pt x="1063" y="284"/>
                      <a:pt x="1065" y="286"/>
                    </a:cubicBezTo>
                    <a:cubicBezTo>
                      <a:pt x="1067" y="289"/>
                      <a:pt x="1072" y="289"/>
                      <a:pt x="1074" y="292"/>
                    </a:cubicBezTo>
                    <a:cubicBezTo>
                      <a:pt x="1086" y="311"/>
                      <a:pt x="1078" y="321"/>
                      <a:pt x="1098" y="334"/>
                    </a:cubicBezTo>
                    <a:cubicBezTo>
                      <a:pt x="1105" y="345"/>
                      <a:pt x="1111" y="345"/>
                      <a:pt x="1122" y="352"/>
                    </a:cubicBezTo>
                    <a:cubicBezTo>
                      <a:pt x="1125" y="362"/>
                      <a:pt x="1137" y="379"/>
                      <a:pt x="1137" y="379"/>
                    </a:cubicBezTo>
                    <a:cubicBezTo>
                      <a:pt x="1135" y="397"/>
                      <a:pt x="1139" y="420"/>
                      <a:pt x="1119" y="427"/>
                    </a:cubicBezTo>
                    <a:cubicBezTo>
                      <a:pt x="1110" y="440"/>
                      <a:pt x="1100" y="449"/>
                      <a:pt x="1092" y="463"/>
                    </a:cubicBezTo>
                    <a:cubicBezTo>
                      <a:pt x="1088" y="469"/>
                      <a:pt x="1087" y="479"/>
                      <a:pt x="1080" y="481"/>
                    </a:cubicBezTo>
                    <a:cubicBezTo>
                      <a:pt x="1068" y="485"/>
                      <a:pt x="1074" y="482"/>
                      <a:pt x="1062" y="490"/>
                    </a:cubicBezTo>
                    <a:cubicBezTo>
                      <a:pt x="1058" y="502"/>
                      <a:pt x="1050" y="505"/>
                      <a:pt x="1041" y="514"/>
                    </a:cubicBezTo>
                    <a:cubicBezTo>
                      <a:pt x="1036" y="529"/>
                      <a:pt x="1026" y="539"/>
                      <a:pt x="1011" y="544"/>
                    </a:cubicBezTo>
                    <a:cubicBezTo>
                      <a:pt x="1008" y="554"/>
                      <a:pt x="1002" y="561"/>
                      <a:pt x="999" y="571"/>
                    </a:cubicBezTo>
                    <a:cubicBezTo>
                      <a:pt x="1002" y="593"/>
                      <a:pt x="997" y="587"/>
                      <a:pt x="1005" y="595"/>
                    </a:cubicBezTo>
                    <a:close/>
                  </a:path>
                </a:pathLst>
              </a:custGeom>
              <a:solidFill>
                <a:srgbClr val="754E27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55" name="Freeform 1159"/>
              <p:cNvSpPr>
                <a:spLocks/>
              </p:cNvSpPr>
              <p:nvPr/>
            </p:nvSpPr>
            <p:spPr bwMode="auto">
              <a:xfrm>
                <a:off x="1552" y="786"/>
                <a:ext cx="329" cy="708"/>
              </a:xfrm>
              <a:custGeom>
                <a:avLst/>
                <a:gdLst>
                  <a:gd name="T0" fmla="*/ 329 w 329"/>
                  <a:gd name="T1" fmla="*/ 708 h 708"/>
                  <a:gd name="T2" fmla="*/ 302 w 329"/>
                  <a:gd name="T3" fmla="*/ 594 h 708"/>
                  <a:gd name="T4" fmla="*/ 296 w 329"/>
                  <a:gd name="T5" fmla="*/ 570 h 708"/>
                  <a:gd name="T6" fmla="*/ 278 w 329"/>
                  <a:gd name="T7" fmla="*/ 558 h 708"/>
                  <a:gd name="T8" fmla="*/ 269 w 329"/>
                  <a:gd name="T9" fmla="*/ 552 h 708"/>
                  <a:gd name="T10" fmla="*/ 263 w 329"/>
                  <a:gd name="T11" fmla="*/ 543 h 708"/>
                  <a:gd name="T12" fmla="*/ 254 w 329"/>
                  <a:gd name="T13" fmla="*/ 540 h 708"/>
                  <a:gd name="T14" fmla="*/ 242 w 329"/>
                  <a:gd name="T15" fmla="*/ 522 h 708"/>
                  <a:gd name="T16" fmla="*/ 227 w 329"/>
                  <a:gd name="T17" fmla="*/ 495 h 708"/>
                  <a:gd name="T18" fmla="*/ 239 w 329"/>
                  <a:gd name="T19" fmla="*/ 465 h 708"/>
                  <a:gd name="T20" fmla="*/ 257 w 329"/>
                  <a:gd name="T21" fmla="*/ 468 h 708"/>
                  <a:gd name="T22" fmla="*/ 269 w 329"/>
                  <a:gd name="T23" fmla="*/ 477 h 708"/>
                  <a:gd name="T24" fmla="*/ 263 w 329"/>
                  <a:gd name="T25" fmla="*/ 465 h 708"/>
                  <a:gd name="T26" fmla="*/ 254 w 329"/>
                  <a:gd name="T27" fmla="*/ 447 h 708"/>
                  <a:gd name="T28" fmla="*/ 251 w 329"/>
                  <a:gd name="T29" fmla="*/ 429 h 708"/>
                  <a:gd name="T30" fmla="*/ 260 w 329"/>
                  <a:gd name="T31" fmla="*/ 414 h 708"/>
                  <a:gd name="T32" fmla="*/ 254 w 329"/>
                  <a:gd name="T33" fmla="*/ 393 h 708"/>
                  <a:gd name="T34" fmla="*/ 248 w 329"/>
                  <a:gd name="T35" fmla="*/ 363 h 708"/>
                  <a:gd name="T36" fmla="*/ 239 w 329"/>
                  <a:gd name="T37" fmla="*/ 330 h 708"/>
                  <a:gd name="T38" fmla="*/ 221 w 329"/>
                  <a:gd name="T39" fmla="*/ 318 h 708"/>
                  <a:gd name="T40" fmla="*/ 185 w 329"/>
                  <a:gd name="T41" fmla="*/ 291 h 708"/>
                  <a:gd name="T42" fmla="*/ 152 w 329"/>
                  <a:gd name="T43" fmla="*/ 270 h 708"/>
                  <a:gd name="T44" fmla="*/ 131 w 329"/>
                  <a:gd name="T45" fmla="*/ 222 h 708"/>
                  <a:gd name="T46" fmla="*/ 125 w 329"/>
                  <a:gd name="T47" fmla="*/ 186 h 708"/>
                  <a:gd name="T48" fmla="*/ 101 w 329"/>
                  <a:gd name="T49" fmla="*/ 153 h 708"/>
                  <a:gd name="T50" fmla="*/ 122 w 329"/>
                  <a:gd name="T51" fmla="*/ 147 h 708"/>
                  <a:gd name="T52" fmla="*/ 116 w 329"/>
                  <a:gd name="T53" fmla="*/ 129 h 708"/>
                  <a:gd name="T54" fmla="*/ 122 w 329"/>
                  <a:gd name="T55" fmla="*/ 54 h 708"/>
                  <a:gd name="T56" fmla="*/ 101 w 329"/>
                  <a:gd name="T57" fmla="*/ 33 h 708"/>
                  <a:gd name="T58" fmla="*/ 56 w 329"/>
                  <a:gd name="T59" fmla="*/ 30 h 708"/>
                  <a:gd name="T60" fmla="*/ 32 w 329"/>
                  <a:gd name="T61" fmla="*/ 27 h 708"/>
                  <a:gd name="T62" fmla="*/ 26 w 329"/>
                  <a:gd name="T63" fmla="*/ 18 h 708"/>
                  <a:gd name="T64" fmla="*/ 8 w 329"/>
                  <a:gd name="T65" fmla="*/ 12 h 708"/>
                  <a:gd name="T66" fmla="*/ 2 w 329"/>
                  <a:gd name="T67" fmla="*/ 3 h 708"/>
                  <a:gd name="T68" fmla="*/ 11 w 329"/>
                  <a:gd name="T69" fmla="*/ 6 h 708"/>
                  <a:gd name="T70" fmla="*/ 83 w 329"/>
                  <a:gd name="T71" fmla="*/ 24 h 708"/>
                  <a:gd name="T72" fmla="*/ 116 w 329"/>
                  <a:gd name="T73" fmla="*/ 36 h 708"/>
                  <a:gd name="T74" fmla="*/ 122 w 329"/>
                  <a:gd name="T75" fmla="*/ 129 h 708"/>
                  <a:gd name="T76" fmla="*/ 137 w 329"/>
                  <a:gd name="T77" fmla="*/ 156 h 708"/>
                  <a:gd name="T78" fmla="*/ 167 w 329"/>
                  <a:gd name="T79" fmla="*/ 219 h 708"/>
                  <a:gd name="T80" fmla="*/ 203 w 329"/>
                  <a:gd name="T81" fmla="*/ 240 h 708"/>
                  <a:gd name="T82" fmla="*/ 221 w 329"/>
                  <a:gd name="T83" fmla="*/ 252 h 708"/>
                  <a:gd name="T84" fmla="*/ 263 w 329"/>
                  <a:gd name="T85" fmla="*/ 264 h 708"/>
                  <a:gd name="T86" fmla="*/ 281 w 329"/>
                  <a:gd name="T87" fmla="*/ 285 h 708"/>
                  <a:gd name="T88" fmla="*/ 278 w 329"/>
                  <a:gd name="T89" fmla="*/ 504 h 708"/>
                  <a:gd name="T90" fmla="*/ 287 w 329"/>
                  <a:gd name="T91" fmla="*/ 510 h 708"/>
                  <a:gd name="T92" fmla="*/ 302 w 329"/>
                  <a:gd name="T93" fmla="*/ 531 h 708"/>
                  <a:gd name="T94" fmla="*/ 326 w 329"/>
                  <a:gd name="T95" fmla="*/ 576 h 708"/>
                  <a:gd name="T96" fmla="*/ 323 w 329"/>
                  <a:gd name="T97" fmla="*/ 621 h 708"/>
                  <a:gd name="T98" fmla="*/ 326 w 329"/>
                  <a:gd name="T99" fmla="*/ 696 h 7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29" h="708">
                    <a:moveTo>
                      <a:pt x="329" y="708"/>
                    </a:moveTo>
                    <a:cubicBezTo>
                      <a:pt x="321" y="697"/>
                      <a:pt x="306" y="607"/>
                      <a:pt x="302" y="594"/>
                    </a:cubicBezTo>
                    <a:cubicBezTo>
                      <a:pt x="299" y="586"/>
                      <a:pt x="302" y="576"/>
                      <a:pt x="296" y="570"/>
                    </a:cubicBezTo>
                    <a:cubicBezTo>
                      <a:pt x="291" y="565"/>
                      <a:pt x="284" y="562"/>
                      <a:pt x="278" y="558"/>
                    </a:cubicBezTo>
                    <a:cubicBezTo>
                      <a:pt x="275" y="556"/>
                      <a:pt x="269" y="552"/>
                      <a:pt x="269" y="552"/>
                    </a:cubicBezTo>
                    <a:cubicBezTo>
                      <a:pt x="267" y="549"/>
                      <a:pt x="266" y="545"/>
                      <a:pt x="263" y="543"/>
                    </a:cubicBezTo>
                    <a:cubicBezTo>
                      <a:pt x="261" y="541"/>
                      <a:pt x="256" y="542"/>
                      <a:pt x="254" y="540"/>
                    </a:cubicBezTo>
                    <a:cubicBezTo>
                      <a:pt x="249" y="535"/>
                      <a:pt x="247" y="527"/>
                      <a:pt x="242" y="522"/>
                    </a:cubicBezTo>
                    <a:cubicBezTo>
                      <a:pt x="235" y="500"/>
                      <a:pt x="240" y="508"/>
                      <a:pt x="227" y="495"/>
                    </a:cubicBezTo>
                    <a:cubicBezTo>
                      <a:pt x="222" y="480"/>
                      <a:pt x="225" y="470"/>
                      <a:pt x="239" y="465"/>
                    </a:cubicBezTo>
                    <a:cubicBezTo>
                      <a:pt x="245" y="466"/>
                      <a:pt x="251" y="466"/>
                      <a:pt x="257" y="468"/>
                    </a:cubicBezTo>
                    <a:cubicBezTo>
                      <a:pt x="262" y="470"/>
                      <a:pt x="265" y="479"/>
                      <a:pt x="269" y="477"/>
                    </a:cubicBezTo>
                    <a:cubicBezTo>
                      <a:pt x="273" y="475"/>
                      <a:pt x="265" y="469"/>
                      <a:pt x="263" y="465"/>
                    </a:cubicBezTo>
                    <a:cubicBezTo>
                      <a:pt x="254" y="449"/>
                      <a:pt x="260" y="464"/>
                      <a:pt x="254" y="447"/>
                    </a:cubicBezTo>
                    <a:cubicBezTo>
                      <a:pt x="270" y="442"/>
                      <a:pt x="261" y="436"/>
                      <a:pt x="251" y="429"/>
                    </a:cubicBezTo>
                    <a:cubicBezTo>
                      <a:pt x="243" y="406"/>
                      <a:pt x="250" y="435"/>
                      <a:pt x="260" y="414"/>
                    </a:cubicBezTo>
                    <a:cubicBezTo>
                      <a:pt x="261" y="412"/>
                      <a:pt x="255" y="396"/>
                      <a:pt x="254" y="393"/>
                    </a:cubicBezTo>
                    <a:cubicBezTo>
                      <a:pt x="258" y="380"/>
                      <a:pt x="255" y="374"/>
                      <a:pt x="248" y="363"/>
                    </a:cubicBezTo>
                    <a:cubicBezTo>
                      <a:pt x="247" y="358"/>
                      <a:pt x="243" y="332"/>
                      <a:pt x="239" y="330"/>
                    </a:cubicBezTo>
                    <a:cubicBezTo>
                      <a:pt x="233" y="326"/>
                      <a:pt x="221" y="318"/>
                      <a:pt x="221" y="318"/>
                    </a:cubicBezTo>
                    <a:cubicBezTo>
                      <a:pt x="212" y="304"/>
                      <a:pt x="199" y="300"/>
                      <a:pt x="185" y="291"/>
                    </a:cubicBezTo>
                    <a:cubicBezTo>
                      <a:pt x="178" y="280"/>
                      <a:pt x="165" y="274"/>
                      <a:pt x="152" y="270"/>
                    </a:cubicBezTo>
                    <a:cubicBezTo>
                      <a:pt x="141" y="253"/>
                      <a:pt x="142" y="238"/>
                      <a:pt x="131" y="222"/>
                    </a:cubicBezTo>
                    <a:cubicBezTo>
                      <a:pt x="136" y="203"/>
                      <a:pt x="145" y="199"/>
                      <a:pt x="125" y="186"/>
                    </a:cubicBezTo>
                    <a:cubicBezTo>
                      <a:pt x="120" y="171"/>
                      <a:pt x="113" y="161"/>
                      <a:pt x="101" y="153"/>
                    </a:cubicBezTo>
                    <a:cubicBezTo>
                      <a:pt x="108" y="151"/>
                      <a:pt x="120" y="154"/>
                      <a:pt x="122" y="147"/>
                    </a:cubicBezTo>
                    <a:cubicBezTo>
                      <a:pt x="124" y="141"/>
                      <a:pt x="116" y="129"/>
                      <a:pt x="116" y="129"/>
                    </a:cubicBezTo>
                    <a:cubicBezTo>
                      <a:pt x="117" y="104"/>
                      <a:pt x="122" y="79"/>
                      <a:pt x="122" y="54"/>
                    </a:cubicBezTo>
                    <a:cubicBezTo>
                      <a:pt x="122" y="44"/>
                      <a:pt x="101" y="33"/>
                      <a:pt x="101" y="33"/>
                    </a:cubicBezTo>
                    <a:cubicBezTo>
                      <a:pt x="36" y="40"/>
                      <a:pt x="103" y="22"/>
                      <a:pt x="56" y="30"/>
                    </a:cubicBezTo>
                    <a:cubicBezTo>
                      <a:pt x="51" y="15"/>
                      <a:pt x="44" y="23"/>
                      <a:pt x="32" y="27"/>
                    </a:cubicBezTo>
                    <a:cubicBezTo>
                      <a:pt x="30" y="24"/>
                      <a:pt x="29" y="20"/>
                      <a:pt x="26" y="18"/>
                    </a:cubicBezTo>
                    <a:cubicBezTo>
                      <a:pt x="21" y="15"/>
                      <a:pt x="8" y="12"/>
                      <a:pt x="8" y="12"/>
                    </a:cubicBezTo>
                    <a:cubicBezTo>
                      <a:pt x="6" y="9"/>
                      <a:pt x="0" y="6"/>
                      <a:pt x="2" y="3"/>
                    </a:cubicBezTo>
                    <a:cubicBezTo>
                      <a:pt x="3" y="0"/>
                      <a:pt x="8" y="5"/>
                      <a:pt x="11" y="6"/>
                    </a:cubicBezTo>
                    <a:cubicBezTo>
                      <a:pt x="35" y="13"/>
                      <a:pt x="58" y="20"/>
                      <a:pt x="83" y="24"/>
                    </a:cubicBezTo>
                    <a:cubicBezTo>
                      <a:pt x="94" y="32"/>
                      <a:pt x="102" y="33"/>
                      <a:pt x="116" y="36"/>
                    </a:cubicBezTo>
                    <a:cubicBezTo>
                      <a:pt x="111" y="51"/>
                      <a:pt x="117" y="109"/>
                      <a:pt x="122" y="129"/>
                    </a:cubicBezTo>
                    <a:cubicBezTo>
                      <a:pt x="125" y="139"/>
                      <a:pt x="134" y="146"/>
                      <a:pt x="137" y="156"/>
                    </a:cubicBezTo>
                    <a:cubicBezTo>
                      <a:pt x="139" y="177"/>
                      <a:pt x="143" y="211"/>
                      <a:pt x="167" y="219"/>
                    </a:cubicBezTo>
                    <a:cubicBezTo>
                      <a:pt x="176" y="233"/>
                      <a:pt x="187" y="235"/>
                      <a:pt x="203" y="240"/>
                    </a:cubicBezTo>
                    <a:cubicBezTo>
                      <a:pt x="210" y="242"/>
                      <a:pt x="214" y="250"/>
                      <a:pt x="221" y="252"/>
                    </a:cubicBezTo>
                    <a:cubicBezTo>
                      <a:pt x="236" y="257"/>
                      <a:pt x="248" y="261"/>
                      <a:pt x="263" y="264"/>
                    </a:cubicBezTo>
                    <a:cubicBezTo>
                      <a:pt x="270" y="275"/>
                      <a:pt x="269" y="281"/>
                      <a:pt x="281" y="285"/>
                    </a:cubicBezTo>
                    <a:cubicBezTo>
                      <a:pt x="280" y="358"/>
                      <a:pt x="276" y="431"/>
                      <a:pt x="278" y="504"/>
                    </a:cubicBezTo>
                    <a:cubicBezTo>
                      <a:pt x="278" y="508"/>
                      <a:pt x="285" y="507"/>
                      <a:pt x="287" y="510"/>
                    </a:cubicBezTo>
                    <a:cubicBezTo>
                      <a:pt x="302" y="534"/>
                      <a:pt x="283" y="525"/>
                      <a:pt x="302" y="531"/>
                    </a:cubicBezTo>
                    <a:cubicBezTo>
                      <a:pt x="315" y="544"/>
                      <a:pt x="316" y="561"/>
                      <a:pt x="326" y="576"/>
                    </a:cubicBezTo>
                    <a:cubicBezTo>
                      <a:pt x="325" y="591"/>
                      <a:pt x="323" y="606"/>
                      <a:pt x="323" y="621"/>
                    </a:cubicBezTo>
                    <a:cubicBezTo>
                      <a:pt x="323" y="646"/>
                      <a:pt x="326" y="696"/>
                      <a:pt x="326" y="696"/>
                    </a:cubicBezTo>
                  </a:path>
                </a:pathLst>
              </a:custGeom>
              <a:solidFill>
                <a:srgbClr val="CD9A6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56" name="Freeform 1160"/>
              <p:cNvSpPr>
                <a:spLocks/>
              </p:cNvSpPr>
              <p:nvPr/>
            </p:nvSpPr>
            <p:spPr bwMode="auto">
              <a:xfrm>
                <a:off x="1004" y="1175"/>
                <a:ext cx="137" cy="592"/>
              </a:xfrm>
              <a:custGeom>
                <a:avLst/>
                <a:gdLst>
                  <a:gd name="T0" fmla="*/ 109 w 137"/>
                  <a:gd name="T1" fmla="*/ 406 h 592"/>
                  <a:gd name="T2" fmla="*/ 79 w 137"/>
                  <a:gd name="T3" fmla="*/ 409 h 592"/>
                  <a:gd name="T4" fmla="*/ 76 w 137"/>
                  <a:gd name="T5" fmla="*/ 424 h 592"/>
                  <a:gd name="T6" fmla="*/ 58 w 137"/>
                  <a:gd name="T7" fmla="*/ 445 h 592"/>
                  <a:gd name="T8" fmla="*/ 52 w 137"/>
                  <a:gd name="T9" fmla="*/ 502 h 592"/>
                  <a:gd name="T10" fmla="*/ 40 w 137"/>
                  <a:gd name="T11" fmla="*/ 529 h 592"/>
                  <a:gd name="T12" fmla="*/ 28 w 137"/>
                  <a:gd name="T13" fmla="*/ 592 h 592"/>
                  <a:gd name="T14" fmla="*/ 25 w 137"/>
                  <a:gd name="T15" fmla="*/ 400 h 592"/>
                  <a:gd name="T16" fmla="*/ 16 w 137"/>
                  <a:gd name="T17" fmla="*/ 397 h 592"/>
                  <a:gd name="T18" fmla="*/ 10 w 137"/>
                  <a:gd name="T19" fmla="*/ 388 h 592"/>
                  <a:gd name="T20" fmla="*/ 28 w 137"/>
                  <a:gd name="T21" fmla="*/ 331 h 592"/>
                  <a:gd name="T22" fmla="*/ 13 w 137"/>
                  <a:gd name="T23" fmla="*/ 304 h 592"/>
                  <a:gd name="T24" fmla="*/ 10 w 137"/>
                  <a:gd name="T25" fmla="*/ 244 h 592"/>
                  <a:gd name="T26" fmla="*/ 19 w 137"/>
                  <a:gd name="T27" fmla="*/ 154 h 592"/>
                  <a:gd name="T28" fmla="*/ 31 w 137"/>
                  <a:gd name="T29" fmla="*/ 52 h 592"/>
                  <a:gd name="T30" fmla="*/ 43 w 137"/>
                  <a:gd name="T31" fmla="*/ 106 h 592"/>
                  <a:gd name="T32" fmla="*/ 40 w 137"/>
                  <a:gd name="T33" fmla="*/ 40 h 592"/>
                  <a:gd name="T34" fmla="*/ 28 w 137"/>
                  <a:gd name="T35" fmla="*/ 10 h 592"/>
                  <a:gd name="T36" fmla="*/ 28 w 137"/>
                  <a:gd name="T37" fmla="*/ 7 h 592"/>
                  <a:gd name="T38" fmla="*/ 46 w 137"/>
                  <a:gd name="T39" fmla="*/ 34 h 592"/>
                  <a:gd name="T40" fmla="*/ 34 w 137"/>
                  <a:gd name="T41" fmla="*/ 172 h 592"/>
                  <a:gd name="T42" fmla="*/ 37 w 137"/>
                  <a:gd name="T43" fmla="*/ 250 h 592"/>
                  <a:gd name="T44" fmla="*/ 46 w 137"/>
                  <a:gd name="T45" fmla="*/ 259 h 592"/>
                  <a:gd name="T46" fmla="*/ 106 w 137"/>
                  <a:gd name="T47" fmla="*/ 304 h 592"/>
                  <a:gd name="T48" fmla="*/ 88 w 137"/>
                  <a:gd name="T49" fmla="*/ 397 h 592"/>
                  <a:gd name="T50" fmla="*/ 85 w 137"/>
                  <a:gd name="T51" fmla="*/ 433 h 592"/>
                  <a:gd name="T52" fmla="*/ 109 w 137"/>
                  <a:gd name="T53" fmla="*/ 406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7" h="592">
                    <a:moveTo>
                      <a:pt x="109" y="406"/>
                    </a:moveTo>
                    <a:cubicBezTo>
                      <a:pt x="99" y="407"/>
                      <a:pt x="88" y="404"/>
                      <a:pt x="79" y="409"/>
                    </a:cubicBezTo>
                    <a:cubicBezTo>
                      <a:pt x="75" y="411"/>
                      <a:pt x="78" y="419"/>
                      <a:pt x="76" y="424"/>
                    </a:cubicBezTo>
                    <a:cubicBezTo>
                      <a:pt x="72" y="434"/>
                      <a:pt x="68" y="442"/>
                      <a:pt x="58" y="445"/>
                    </a:cubicBezTo>
                    <a:cubicBezTo>
                      <a:pt x="48" y="414"/>
                      <a:pt x="57" y="439"/>
                      <a:pt x="52" y="502"/>
                    </a:cubicBezTo>
                    <a:cubicBezTo>
                      <a:pt x="51" y="512"/>
                      <a:pt x="43" y="520"/>
                      <a:pt x="40" y="529"/>
                    </a:cubicBezTo>
                    <a:cubicBezTo>
                      <a:pt x="38" y="550"/>
                      <a:pt x="40" y="574"/>
                      <a:pt x="28" y="592"/>
                    </a:cubicBezTo>
                    <a:cubicBezTo>
                      <a:pt x="27" y="528"/>
                      <a:pt x="29" y="464"/>
                      <a:pt x="25" y="400"/>
                    </a:cubicBezTo>
                    <a:cubicBezTo>
                      <a:pt x="25" y="397"/>
                      <a:pt x="18" y="399"/>
                      <a:pt x="16" y="397"/>
                    </a:cubicBezTo>
                    <a:cubicBezTo>
                      <a:pt x="13" y="395"/>
                      <a:pt x="12" y="391"/>
                      <a:pt x="10" y="388"/>
                    </a:cubicBezTo>
                    <a:cubicBezTo>
                      <a:pt x="15" y="311"/>
                      <a:pt x="7" y="363"/>
                      <a:pt x="28" y="331"/>
                    </a:cubicBezTo>
                    <a:cubicBezTo>
                      <a:pt x="22" y="322"/>
                      <a:pt x="19" y="313"/>
                      <a:pt x="13" y="304"/>
                    </a:cubicBezTo>
                    <a:cubicBezTo>
                      <a:pt x="10" y="277"/>
                      <a:pt x="7" y="271"/>
                      <a:pt x="10" y="244"/>
                    </a:cubicBezTo>
                    <a:cubicBezTo>
                      <a:pt x="12" y="199"/>
                      <a:pt x="13" y="189"/>
                      <a:pt x="19" y="154"/>
                    </a:cubicBezTo>
                    <a:cubicBezTo>
                      <a:pt x="17" y="109"/>
                      <a:pt x="0" y="44"/>
                      <a:pt x="31" y="52"/>
                    </a:cubicBezTo>
                    <a:cubicBezTo>
                      <a:pt x="38" y="72"/>
                      <a:pt x="22" y="138"/>
                      <a:pt x="43" y="106"/>
                    </a:cubicBezTo>
                    <a:cubicBezTo>
                      <a:pt x="42" y="84"/>
                      <a:pt x="43" y="62"/>
                      <a:pt x="40" y="40"/>
                    </a:cubicBezTo>
                    <a:cubicBezTo>
                      <a:pt x="40" y="38"/>
                      <a:pt x="29" y="11"/>
                      <a:pt x="28" y="10"/>
                    </a:cubicBezTo>
                    <a:cubicBezTo>
                      <a:pt x="25" y="5"/>
                      <a:pt x="8" y="0"/>
                      <a:pt x="28" y="7"/>
                    </a:cubicBezTo>
                    <a:cubicBezTo>
                      <a:pt x="32" y="19"/>
                      <a:pt x="37" y="25"/>
                      <a:pt x="46" y="34"/>
                    </a:cubicBezTo>
                    <a:cubicBezTo>
                      <a:pt x="60" y="75"/>
                      <a:pt x="44" y="130"/>
                      <a:pt x="34" y="172"/>
                    </a:cubicBezTo>
                    <a:cubicBezTo>
                      <a:pt x="39" y="199"/>
                      <a:pt x="30" y="223"/>
                      <a:pt x="37" y="250"/>
                    </a:cubicBezTo>
                    <a:cubicBezTo>
                      <a:pt x="38" y="254"/>
                      <a:pt x="43" y="256"/>
                      <a:pt x="46" y="259"/>
                    </a:cubicBezTo>
                    <a:cubicBezTo>
                      <a:pt x="68" y="286"/>
                      <a:pt x="65" y="299"/>
                      <a:pt x="106" y="304"/>
                    </a:cubicBezTo>
                    <a:cubicBezTo>
                      <a:pt x="137" y="351"/>
                      <a:pt x="121" y="375"/>
                      <a:pt x="88" y="397"/>
                    </a:cubicBezTo>
                    <a:cubicBezTo>
                      <a:pt x="81" y="407"/>
                      <a:pt x="85" y="433"/>
                      <a:pt x="85" y="433"/>
                    </a:cubicBezTo>
                    <a:lnTo>
                      <a:pt x="109" y="406"/>
                    </a:lnTo>
                    <a:close/>
                  </a:path>
                </a:pathLst>
              </a:custGeom>
              <a:solidFill>
                <a:srgbClr val="CD9A6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57" name="Freeform 1161"/>
              <p:cNvSpPr>
                <a:spLocks/>
              </p:cNvSpPr>
              <p:nvPr/>
            </p:nvSpPr>
            <p:spPr bwMode="auto">
              <a:xfrm>
                <a:off x="1029" y="1119"/>
                <a:ext cx="107" cy="456"/>
              </a:xfrm>
              <a:custGeom>
                <a:avLst/>
                <a:gdLst>
                  <a:gd name="T0" fmla="*/ 81 w 107"/>
                  <a:gd name="T1" fmla="*/ 447 h 456"/>
                  <a:gd name="T2" fmla="*/ 57 w 107"/>
                  <a:gd name="T3" fmla="*/ 396 h 456"/>
                  <a:gd name="T4" fmla="*/ 33 w 107"/>
                  <a:gd name="T5" fmla="*/ 375 h 456"/>
                  <a:gd name="T6" fmla="*/ 24 w 107"/>
                  <a:gd name="T7" fmla="*/ 369 h 456"/>
                  <a:gd name="T8" fmla="*/ 6 w 107"/>
                  <a:gd name="T9" fmla="*/ 348 h 456"/>
                  <a:gd name="T10" fmla="*/ 9 w 107"/>
                  <a:gd name="T11" fmla="*/ 255 h 456"/>
                  <a:gd name="T12" fmla="*/ 18 w 107"/>
                  <a:gd name="T13" fmla="*/ 228 h 456"/>
                  <a:gd name="T14" fmla="*/ 36 w 107"/>
                  <a:gd name="T15" fmla="*/ 132 h 456"/>
                  <a:gd name="T16" fmla="*/ 15 w 107"/>
                  <a:gd name="T17" fmla="*/ 111 h 456"/>
                  <a:gd name="T18" fmla="*/ 24 w 107"/>
                  <a:gd name="T19" fmla="*/ 78 h 456"/>
                  <a:gd name="T20" fmla="*/ 6 w 107"/>
                  <a:gd name="T21" fmla="*/ 69 h 456"/>
                  <a:gd name="T22" fmla="*/ 0 w 107"/>
                  <a:gd name="T23" fmla="*/ 51 h 456"/>
                  <a:gd name="T24" fmla="*/ 12 w 107"/>
                  <a:gd name="T25" fmla="*/ 0 h 456"/>
                  <a:gd name="T26" fmla="*/ 42 w 107"/>
                  <a:gd name="T27" fmla="*/ 33 h 456"/>
                  <a:gd name="T28" fmla="*/ 48 w 107"/>
                  <a:gd name="T29" fmla="*/ 60 h 456"/>
                  <a:gd name="T30" fmla="*/ 60 w 107"/>
                  <a:gd name="T31" fmla="*/ 78 h 456"/>
                  <a:gd name="T32" fmla="*/ 21 w 107"/>
                  <a:gd name="T33" fmla="*/ 186 h 456"/>
                  <a:gd name="T34" fmla="*/ 24 w 107"/>
                  <a:gd name="T35" fmla="*/ 294 h 456"/>
                  <a:gd name="T36" fmla="*/ 42 w 107"/>
                  <a:gd name="T37" fmla="*/ 330 h 456"/>
                  <a:gd name="T38" fmla="*/ 75 w 107"/>
                  <a:gd name="T39" fmla="*/ 357 h 456"/>
                  <a:gd name="T40" fmla="*/ 99 w 107"/>
                  <a:gd name="T41" fmla="*/ 381 h 456"/>
                  <a:gd name="T42" fmla="*/ 99 w 107"/>
                  <a:gd name="T43" fmla="*/ 441 h 456"/>
                  <a:gd name="T44" fmla="*/ 90 w 107"/>
                  <a:gd name="T45" fmla="*/ 447 h 456"/>
                  <a:gd name="T46" fmla="*/ 81 w 107"/>
                  <a:gd name="T47" fmla="*/ 456 h 456"/>
                  <a:gd name="T48" fmla="*/ 81 w 107"/>
                  <a:gd name="T49" fmla="*/ 447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7" h="456">
                    <a:moveTo>
                      <a:pt x="81" y="447"/>
                    </a:moveTo>
                    <a:cubicBezTo>
                      <a:pt x="78" y="423"/>
                      <a:pt x="77" y="409"/>
                      <a:pt x="57" y="396"/>
                    </a:cubicBezTo>
                    <a:cubicBezTo>
                      <a:pt x="47" y="381"/>
                      <a:pt x="54" y="389"/>
                      <a:pt x="33" y="375"/>
                    </a:cubicBezTo>
                    <a:cubicBezTo>
                      <a:pt x="30" y="373"/>
                      <a:pt x="24" y="369"/>
                      <a:pt x="24" y="369"/>
                    </a:cubicBezTo>
                    <a:cubicBezTo>
                      <a:pt x="17" y="358"/>
                      <a:pt x="10" y="360"/>
                      <a:pt x="6" y="348"/>
                    </a:cubicBezTo>
                    <a:cubicBezTo>
                      <a:pt x="7" y="317"/>
                      <a:pt x="6" y="286"/>
                      <a:pt x="9" y="255"/>
                    </a:cubicBezTo>
                    <a:cubicBezTo>
                      <a:pt x="10" y="246"/>
                      <a:pt x="18" y="228"/>
                      <a:pt x="18" y="228"/>
                    </a:cubicBezTo>
                    <a:cubicBezTo>
                      <a:pt x="18" y="218"/>
                      <a:pt x="6" y="142"/>
                      <a:pt x="36" y="132"/>
                    </a:cubicBezTo>
                    <a:cubicBezTo>
                      <a:pt x="29" y="121"/>
                      <a:pt x="22" y="122"/>
                      <a:pt x="15" y="111"/>
                    </a:cubicBezTo>
                    <a:cubicBezTo>
                      <a:pt x="17" y="100"/>
                      <a:pt x="24" y="78"/>
                      <a:pt x="24" y="78"/>
                    </a:cubicBezTo>
                    <a:cubicBezTo>
                      <a:pt x="19" y="76"/>
                      <a:pt x="9" y="74"/>
                      <a:pt x="6" y="69"/>
                    </a:cubicBezTo>
                    <a:cubicBezTo>
                      <a:pt x="3" y="64"/>
                      <a:pt x="0" y="51"/>
                      <a:pt x="0" y="51"/>
                    </a:cubicBezTo>
                    <a:cubicBezTo>
                      <a:pt x="2" y="30"/>
                      <a:pt x="1" y="17"/>
                      <a:pt x="12" y="0"/>
                    </a:cubicBezTo>
                    <a:cubicBezTo>
                      <a:pt x="24" y="8"/>
                      <a:pt x="34" y="21"/>
                      <a:pt x="42" y="33"/>
                    </a:cubicBezTo>
                    <a:cubicBezTo>
                      <a:pt x="43" y="38"/>
                      <a:pt x="44" y="54"/>
                      <a:pt x="48" y="60"/>
                    </a:cubicBezTo>
                    <a:cubicBezTo>
                      <a:pt x="52" y="66"/>
                      <a:pt x="60" y="78"/>
                      <a:pt x="60" y="78"/>
                    </a:cubicBezTo>
                    <a:cubicBezTo>
                      <a:pt x="57" y="123"/>
                      <a:pt x="61" y="160"/>
                      <a:pt x="21" y="186"/>
                    </a:cubicBezTo>
                    <a:cubicBezTo>
                      <a:pt x="9" y="221"/>
                      <a:pt x="13" y="260"/>
                      <a:pt x="24" y="294"/>
                    </a:cubicBezTo>
                    <a:cubicBezTo>
                      <a:pt x="26" y="313"/>
                      <a:pt x="24" y="324"/>
                      <a:pt x="42" y="330"/>
                    </a:cubicBezTo>
                    <a:cubicBezTo>
                      <a:pt x="54" y="342"/>
                      <a:pt x="59" y="352"/>
                      <a:pt x="75" y="357"/>
                    </a:cubicBezTo>
                    <a:cubicBezTo>
                      <a:pt x="82" y="367"/>
                      <a:pt x="89" y="374"/>
                      <a:pt x="99" y="381"/>
                    </a:cubicBezTo>
                    <a:cubicBezTo>
                      <a:pt x="106" y="403"/>
                      <a:pt x="107" y="402"/>
                      <a:pt x="99" y="441"/>
                    </a:cubicBezTo>
                    <a:cubicBezTo>
                      <a:pt x="98" y="445"/>
                      <a:pt x="93" y="445"/>
                      <a:pt x="90" y="447"/>
                    </a:cubicBezTo>
                    <a:cubicBezTo>
                      <a:pt x="87" y="450"/>
                      <a:pt x="85" y="456"/>
                      <a:pt x="81" y="456"/>
                    </a:cubicBezTo>
                    <a:cubicBezTo>
                      <a:pt x="78" y="456"/>
                      <a:pt x="81" y="450"/>
                      <a:pt x="81" y="447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58" name="Freeform 1162"/>
              <p:cNvSpPr>
                <a:spLocks/>
              </p:cNvSpPr>
              <p:nvPr/>
            </p:nvSpPr>
            <p:spPr bwMode="auto">
              <a:xfrm>
                <a:off x="1482" y="1142"/>
                <a:ext cx="321" cy="439"/>
              </a:xfrm>
              <a:custGeom>
                <a:avLst/>
                <a:gdLst>
                  <a:gd name="T0" fmla="*/ 0 w 321"/>
                  <a:gd name="T1" fmla="*/ 0 h 439"/>
                  <a:gd name="T2" fmla="*/ 57 w 321"/>
                  <a:gd name="T3" fmla="*/ 91 h 439"/>
                  <a:gd name="T4" fmla="*/ 123 w 321"/>
                  <a:gd name="T5" fmla="*/ 196 h 439"/>
                  <a:gd name="T6" fmla="*/ 225 w 321"/>
                  <a:gd name="T7" fmla="*/ 235 h 439"/>
                  <a:gd name="T8" fmla="*/ 309 w 321"/>
                  <a:gd name="T9" fmla="*/ 321 h 439"/>
                  <a:gd name="T10" fmla="*/ 300 w 321"/>
                  <a:gd name="T11" fmla="*/ 408 h 439"/>
                  <a:gd name="T12" fmla="*/ 270 w 321"/>
                  <a:gd name="T13" fmla="*/ 439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1" h="439">
                    <a:moveTo>
                      <a:pt x="0" y="0"/>
                    </a:moveTo>
                    <a:cubicBezTo>
                      <a:pt x="21" y="9"/>
                      <a:pt x="23" y="73"/>
                      <a:pt x="57" y="91"/>
                    </a:cubicBezTo>
                    <a:cubicBezTo>
                      <a:pt x="86" y="132"/>
                      <a:pt x="95" y="172"/>
                      <a:pt x="123" y="196"/>
                    </a:cubicBezTo>
                    <a:cubicBezTo>
                      <a:pt x="151" y="220"/>
                      <a:pt x="194" y="214"/>
                      <a:pt x="225" y="235"/>
                    </a:cubicBezTo>
                    <a:cubicBezTo>
                      <a:pt x="256" y="256"/>
                      <a:pt x="297" y="292"/>
                      <a:pt x="309" y="321"/>
                    </a:cubicBezTo>
                    <a:cubicBezTo>
                      <a:pt x="321" y="350"/>
                      <a:pt x="306" y="388"/>
                      <a:pt x="300" y="408"/>
                    </a:cubicBezTo>
                    <a:cubicBezTo>
                      <a:pt x="300" y="413"/>
                      <a:pt x="286" y="434"/>
                      <a:pt x="270" y="439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59" name="Freeform 1163"/>
              <p:cNvSpPr>
                <a:spLocks/>
              </p:cNvSpPr>
              <p:nvPr/>
            </p:nvSpPr>
            <p:spPr bwMode="auto">
              <a:xfrm>
                <a:off x="1135" y="1806"/>
                <a:ext cx="230" cy="184"/>
              </a:xfrm>
              <a:custGeom>
                <a:avLst/>
                <a:gdLst>
                  <a:gd name="T0" fmla="*/ 203 w 230"/>
                  <a:gd name="T1" fmla="*/ 66 h 184"/>
                  <a:gd name="T2" fmla="*/ 221 w 230"/>
                  <a:gd name="T3" fmla="*/ 108 h 184"/>
                  <a:gd name="T4" fmla="*/ 218 w 230"/>
                  <a:gd name="T5" fmla="*/ 117 h 184"/>
                  <a:gd name="T6" fmla="*/ 230 w 230"/>
                  <a:gd name="T7" fmla="*/ 135 h 184"/>
                  <a:gd name="T8" fmla="*/ 203 w 230"/>
                  <a:gd name="T9" fmla="*/ 156 h 184"/>
                  <a:gd name="T10" fmla="*/ 176 w 230"/>
                  <a:gd name="T11" fmla="*/ 165 h 184"/>
                  <a:gd name="T12" fmla="*/ 158 w 230"/>
                  <a:gd name="T13" fmla="*/ 180 h 184"/>
                  <a:gd name="T14" fmla="*/ 146 w 230"/>
                  <a:gd name="T15" fmla="*/ 162 h 184"/>
                  <a:gd name="T16" fmla="*/ 143 w 230"/>
                  <a:gd name="T17" fmla="*/ 153 h 184"/>
                  <a:gd name="T18" fmla="*/ 125 w 230"/>
                  <a:gd name="T19" fmla="*/ 141 h 184"/>
                  <a:gd name="T20" fmla="*/ 110 w 230"/>
                  <a:gd name="T21" fmla="*/ 147 h 184"/>
                  <a:gd name="T22" fmla="*/ 98 w 230"/>
                  <a:gd name="T23" fmla="*/ 129 h 184"/>
                  <a:gd name="T24" fmla="*/ 77 w 230"/>
                  <a:gd name="T25" fmla="*/ 162 h 184"/>
                  <a:gd name="T26" fmla="*/ 62 w 230"/>
                  <a:gd name="T27" fmla="*/ 150 h 184"/>
                  <a:gd name="T28" fmla="*/ 35 w 230"/>
                  <a:gd name="T29" fmla="*/ 135 h 184"/>
                  <a:gd name="T30" fmla="*/ 5 w 230"/>
                  <a:gd name="T31" fmla="*/ 120 h 184"/>
                  <a:gd name="T32" fmla="*/ 20 w 230"/>
                  <a:gd name="T33" fmla="*/ 87 h 184"/>
                  <a:gd name="T34" fmla="*/ 35 w 230"/>
                  <a:gd name="T35" fmla="*/ 42 h 184"/>
                  <a:gd name="T36" fmla="*/ 53 w 230"/>
                  <a:gd name="T37" fmla="*/ 30 h 184"/>
                  <a:gd name="T38" fmla="*/ 86 w 230"/>
                  <a:gd name="T39" fmla="*/ 6 h 184"/>
                  <a:gd name="T40" fmla="*/ 104 w 230"/>
                  <a:gd name="T41" fmla="*/ 0 h 184"/>
                  <a:gd name="T42" fmla="*/ 137 w 230"/>
                  <a:gd name="T43" fmla="*/ 3 h 184"/>
                  <a:gd name="T44" fmla="*/ 164 w 230"/>
                  <a:gd name="T45" fmla="*/ 12 h 184"/>
                  <a:gd name="T46" fmla="*/ 179 w 230"/>
                  <a:gd name="T47" fmla="*/ 27 h 184"/>
                  <a:gd name="T48" fmla="*/ 197 w 230"/>
                  <a:gd name="T49" fmla="*/ 33 h 184"/>
                  <a:gd name="T50" fmla="*/ 203 w 230"/>
                  <a:gd name="T51" fmla="*/ 66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0" h="184">
                    <a:moveTo>
                      <a:pt x="203" y="66"/>
                    </a:moveTo>
                    <a:cubicBezTo>
                      <a:pt x="208" y="113"/>
                      <a:pt x="205" y="83"/>
                      <a:pt x="221" y="108"/>
                    </a:cubicBezTo>
                    <a:cubicBezTo>
                      <a:pt x="220" y="111"/>
                      <a:pt x="217" y="114"/>
                      <a:pt x="218" y="117"/>
                    </a:cubicBezTo>
                    <a:cubicBezTo>
                      <a:pt x="220" y="124"/>
                      <a:pt x="230" y="135"/>
                      <a:pt x="230" y="135"/>
                    </a:cubicBezTo>
                    <a:cubicBezTo>
                      <a:pt x="224" y="154"/>
                      <a:pt x="223" y="151"/>
                      <a:pt x="203" y="156"/>
                    </a:cubicBezTo>
                    <a:cubicBezTo>
                      <a:pt x="194" y="158"/>
                      <a:pt x="176" y="165"/>
                      <a:pt x="176" y="165"/>
                    </a:cubicBezTo>
                    <a:cubicBezTo>
                      <a:pt x="170" y="171"/>
                      <a:pt x="165" y="184"/>
                      <a:pt x="158" y="180"/>
                    </a:cubicBezTo>
                    <a:cubicBezTo>
                      <a:pt x="152" y="176"/>
                      <a:pt x="148" y="169"/>
                      <a:pt x="146" y="162"/>
                    </a:cubicBezTo>
                    <a:cubicBezTo>
                      <a:pt x="145" y="159"/>
                      <a:pt x="145" y="155"/>
                      <a:pt x="143" y="153"/>
                    </a:cubicBezTo>
                    <a:cubicBezTo>
                      <a:pt x="138" y="148"/>
                      <a:pt x="125" y="141"/>
                      <a:pt x="125" y="141"/>
                    </a:cubicBezTo>
                    <a:cubicBezTo>
                      <a:pt x="121" y="147"/>
                      <a:pt x="119" y="156"/>
                      <a:pt x="110" y="147"/>
                    </a:cubicBezTo>
                    <a:cubicBezTo>
                      <a:pt x="105" y="142"/>
                      <a:pt x="98" y="129"/>
                      <a:pt x="98" y="129"/>
                    </a:cubicBezTo>
                    <a:cubicBezTo>
                      <a:pt x="86" y="137"/>
                      <a:pt x="85" y="150"/>
                      <a:pt x="77" y="162"/>
                    </a:cubicBezTo>
                    <a:cubicBezTo>
                      <a:pt x="59" y="156"/>
                      <a:pt x="76" y="164"/>
                      <a:pt x="62" y="150"/>
                    </a:cubicBezTo>
                    <a:cubicBezTo>
                      <a:pt x="55" y="143"/>
                      <a:pt x="43" y="141"/>
                      <a:pt x="35" y="135"/>
                    </a:cubicBezTo>
                    <a:cubicBezTo>
                      <a:pt x="26" y="122"/>
                      <a:pt x="20" y="123"/>
                      <a:pt x="5" y="120"/>
                    </a:cubicBezTo>
                    <a:cubicBezTo>
                      <a:pt x="0" y="105"/>
                      <a:pt x="4" y="92"/>
                      <a:pt x="20" y="87"/>
                    </a:cubicBezTo>
                    <a:cubicBezTo>
                      <a:pt x="25" y="72"/>
                      <a:pt x="30" y="57"/>
                      <a:pt x="35" y="42"/>
                    </a:cubicBezTo>
                    <a:cubicBezTo>
                      <a:pt x="37" y="35"/>
                      <a:pt x="53" y="30"/>
                      <a:pt x="53" y="30"/>
                    </a:cubicBezTo>
                    <a:cubicBezTo>
                      <a:pt x="61" y="18"/>
                      <a:pt x="73" y="10"/>
                      <a:pt x="86" y="6"/>
                    </a:cubicBezTo>
                    <a:cubicBezTo>
                      <a:pt x="92" y="4"/>
                      <a:pt x="104" y="0"/>
                      <a:pt x="104" y="0"/>
                    </a:cubicBezTo>
                    <a:cubicBezTo>
                      <a:pt x="115" y="1"/>
                      <a:pt x="126" y="1"/>
                      <a:pt x="137" y="3"/>
                    </a:cubicBezTo>
                    <a:cubicBezTo>
                      <a:pt x="146" y="5"/>
                      <a:pt x="164" y="12"/>
                      <a:pt x="164" y="12"/>
                    </a:cubicBezTo>
                    <a:cubicBezTo>
                      <a:pt x="169" y="20"/>
                      <a:pt x="170" y="23"/>
                      <a:pt x="179" y="27"/>
                    </a:cubicBezTo>
                    <a:cubicBezTo>
                      <a:pt x="185" y="30"/>
                      <a:pt x="197" y="33"/>
                      <a:pt x="197" y="33"/>
                    </a:cubicBezTo>
                    <a:cubicBezTo>
                      <a:pt x="203" y="50"/>
                      <a:pt x="200" y="39"/>
                      <a:pt x="203" y="66"/>
                    </a:cubicBezTo>
                    <a:close/>
                  </a:path>
                </a:pathLst>
              </a:custGeom>
              <a:solidFill>
                <a:srgbClr val="CD9A6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60" name="Freeform 1164"/>
              <p:cNvSpPr>
                <a:spLocks/>
              </p:cNvSpPr>
              <p:nvPr/>
            </p:nvSpPr>
            <p:spPr bwMode="auto">
              <a:xfrm>
                <a:off x="1329" y="1670"/>
                <a:ext cx="465" cy="352"/>
              </a:xfrm>
              <a:custGeom>
                <a:avLst/>
                <a:gdLst>
                  <a:gd name="T0" fmla="*/ 372 w 465"/>
                  <a:gd name="T1" fmla="*/ 97 h 352"/>
                  <a:gd name="T2" fmla="*/ 351 w 465"/>
                  <a:gd name="T3" fmla="*/ 151 h 352"/>
                  <a:gd name="T4" fmla="*/ 324 w 465"/>
                  <a:gd name="T5" fmla="*/ 196 h 352"/>
                  <a:gd name="T6" fmla="*/ 303 w 465"/>
                  <a:gd name="T7" fmla="*/ 235 h 352"/>
                  <a:gd name="T8" fmla="*/ 291 w 465"/>
                  <a:gd name="T9" fmla="*/ 250 h 352"/>
                  <a:gd name="T10" fmla="*/ 273 w 465"/>
                  <a:gd name="T11" fmla="*/ 277 h 352"/>
                  <a:gd name="T12" fmla="*/ 219 w 465"/>
                  <a:gd name="T13" fmla="*/ 316 h 352"/>
                  <a:gd name="T14" fmla="*/ 195 w 465"/>
                  <a:gd name="T15" fmla="*/ 340 h 352"/>
                  <a:gd name="T16" fmla="*/ 168 w 465"/>
                  <a:gd name="T17" fmla="*/ 340 h 352"/>
                  <a:gd name="T18" fmla="*/ 150 w 465"/>
                  <a:gd name="T19" fmla="*/ 352 h 352"/>
                  <a:gd name="T20" fmla="*/ 132 w 465"/>
                  <a:gd name="T21" fmla="*/ 331 h 352"/>
                  <a:gd name="T22" fmla="*/ 105 w 465"/>
                  <a:gd name="T23" fmla="*/ 346 h 352"/>
                  <a:gd name="T24" fmla="*/ 63 w 465"/>
                  <a:gd name="T25" fmla="*/ 295 h 352"/>
                  <a:gd name="T26" fmla="*/ 42 w 465"/>
                  <a:gd name="T27" fmla="*/ 271 h 352"/>
                  <a:gd name="T28" fmla="*/ 30 w 465"/>
                  <a:gd name="T29" fmla="*/ 220 h 352"/>
                  <a:gd name="T30" fmla="*/ 12 w 465"/>
                  <a:gd name="T31" fmla="*/ 187 h 352"/>
                  <a:gd name="T32" fmla="*/ 21 w 465"/>
                  <a:gd name="T33" fmla="*/ 130 h 352"/>
                  <a:gd name="T34" fmla="*/ 0 w 465"/>
                  <a:gd name="T35" fmla="*/ 97 h 352"/>
                  <a:gd name="T36" fmla="*/ 12 w 465"/>
                  <a:gd name="T37" fmla="*/ 64 h 352"/>
                  <a:gd name="T38" fmla="*/ 42 w 465"/>
                  <a:gd name="T39" fmla="*/ 37 h 352"/>
                  <a:gd name="T40" fmla="*/ 72 w 465"/>
                  <a:gd name="T41" fmla="*/ 10 h 352"/>
                  <a:gd name="T42" fmla="*/ 357 w 465"/>
                  <a:gd name="T43" fmla="*/ 13 h 352"/>
                  <a:gd name="T44" fmla="*/ 399 w 465"/>
                  <a:gd name="T45" fmla="*/ 28 h 352"/>
                  <a:gd name="T46" fmla="*/ 405 w 465"/>
                  <a:gd name="T47" fmla="*/ 52 h 352"/>
                  <a:gd name="T48" fmla="*/ 423 w 465"/>
                  <a:gd name="T49" fmla="*/ 46 h 352"/>
                  <a:gd name="T50" fmla="*/ 432 w 465"/>
                  <a:gd name="T51" fmla="*/ 70 h 352"/>
                  <a:gd name="T52" fmla="*/ 414 w 465"/>
                  <a:gd name="T53" fmla="*/ 88 h 352"/>
                  <a:gd name="T54" fmla="*/ 396 w 465"/>
                  <a:gd name="T55" fmla="*/ 115 h 352"/>
                  <a:gd name="T56" fmla="*/ 372 w 465"/>
                  <a:gd name="T57" fmla="*/ 97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65" h="352">
                    <a:moveTo>
                      <a:pt x="372" y="97"/>
                    </a:moveTo>
                    <a:cubicBezTo>
                      <a:pt x="369" y="133"/>
                      <a:pt x="375" y="135"/>
                      <a:pt x="351" y="151"/>
                    </a:cubicBezTo>
                    <a:cubicBezTo>
                      <a:pt x="341" y="166"/>
                      <a:pt x="334" y="181"/>
                      <a:pt x="324" y="196"/>
                    </a:cubicBezTo>
                    <a:cubicBezTo>
                      <a:pt x="320" y="213"/>
                      <a:pt x="316" y="222"/>
                      <a:pt x="303" y="235"/>
                    </a:cubicBezTo>
                    <a:cubicBezTo>
                      <a:pt x="296" y="255"/>
                      <a:pt x="306" y="233"/>
                      <a:pt x="291" y="250"/>
                    </a:cubicBezTo>
                    <a:cubicBezTo>
                      <a:pt x="284" y="258"/>
                      <a:pt x="279" y="268"/>
                      <a:pt x="273" y="277"/>
                    </a:cubicBezTo>
                    <a:cubicBezTo>
                      <a:pt x="269" y="282"/>
                      <a:pt x="225" y="314"/>
                      <a:pt x="219" y="316"/>
                    </a:cubicBezTo>
                    <a:cubicBezTo>
                      <a:pt x="212" y="326"/>
                      <a:pt x="205" y="333"/>
                      <a:pt x="195" y="340"/>
                    </a:cubicBezTo>
                    <a:cubicBezTo>
                      <a:pt x="184" y="337"/>
                      <a:pt x="180" y="334"/>
                      <a:pt x="168" y="340"/>
                    </a:cubicBezTo>
                    <a:cubicBezTo>
                      <a:pt x="161" y="343"/>
                      <a:pt x="150" y="352"/>
                      <a:pt x="150" y="352"/>
                    </a:cubicBezTo>
                    <a:cubicBezTo>
                      <a:pt x="143" y="341"/>
                      <a:pt x="136" y="343"/>
                      <a:pt x="132" y="331"/>
                    </a:cubicBezTo>
                    <a:cubicBezTo>
                      <a:pt x="111" y="345"/>
                      <a:pt x="121" y="341"/>
                      <a:pt x="105" y="346"/>
                    </a:cubicBezTo>
                    <a:cubicBezTo>
                      <a:pt x="82" y="338"/>
                      <a:pt x="84" y="302"/>
                      <a:pt x="63" y="295"/>
                    </a:cubicBezTo>
                    <a:cubicBezTo>
                      <a:pt x="49" y="274"/>
                      <a:pt x="57" y="281"/>
                      <a:pt x="42" y="271"/>
                    </a:cubicBezTo>
                    <a:cubicBezTo>
                      <a:pt x="35" y="251"/>
                      <a:pt x="48" y="238"/>
                      <a:pt x="30" y="220"/>
                    </a:cubicBezTo>
                    <a:cubicBezTo>
                      <a:pt x="24" y="203"/>
                      <a:pt x="32" y="192"/>
                      <a:pt x="12" y="187"/>
                    </a:cubicBezTo>
                    <a:cubicBezTo>
                      <a:pt x="17" y="168"/>
                      <a:pt x="19" y="149"/>
                      <a:pt x="21" y="130"/>
                    </a:cubicBezTo>
                    <a:cubicBezTo>
                      <a:pt x="9" y="122"/>
                      <a:pt x="8" y="109"/>
                      <a:pt x="0" y="97"/>
                    </a:cubicBezTo>
                    <a:cubicBezTo>
                      <a:pt x="3" y="83"/>
                      <a:pt x="4" y="75"/>
                      <a:pt x="12" y="64"/>
                    </a:cubicBezTo>
                    <a:cubicBezTo>
                      <a:pt x="5" y="43"/>
                      <a:pt x="26" y="40"/>
                      <a:pt x="42" y="37"/>
                    </a:cubicBezTo>
                    <a:cubicBezTo>
                      <a:pt x="50" y="13"/>
                      <a:pt x="40" y="14"/>
                      <a:pt x="72" y="10"/>
                    </a:cubicBezTo>
                    <a:cubicBezTo>
                      <a:pt x="125" y="0"/>
                      <a:pt x="303" y="10"/>
                      <a:pt x="357" y="13"/>
                    </a:cubicBezTo>
                    <a:cubicBezTo>
                      <a:pt x="411" y="16"/>
                      <a:pt x="391" y="21"/>
                      <a:pt x="399" y="28"/>
                    </a:cubicBezTo>
                    <a:cubicBezTo>
                      <a:pt x="402" y="36"/>
                      <a:pt x="397" y="49"/>
                      <a:pt x="405" y="52"/>
                    </a:cubicBezTo>
                    <a:cubicBezTo>
                      <a:pt x="411" y="54"/>
                      <a:pt x="423" y="46"/>
                      <a:pt x="423" y="46"/>
                    </a:cubicBezTo>
                    <a:cubicBezTo>
                      <a:pt x="441" y="49"/>
                      <a:pt x="465" y="62"/>
                      <a:pt x="432" y="70"/>
                    </a:cubicBezTo>
                    <a:cubicBezTo>
                      <a:pt x="426" y="76"/>
                      <a:pt x="420" y="82"/>
                      <a:pt x="414" y="88"/>
                    </a:cubicBezTo>
                    <a:cubicBezTo>
                      <a:pt x="406" y="96"/>
                      <a:pt x="412" y="105"/>
                      <a:pt x="396" y="115"/>
                    </a:cubicBezTo>
                    <a:cubicBezTo>
                      <a:pt x="395" y="115"/>
                      <a:pt x="354" y="97"/>
                      <a:pt x="372" y="97"/>
                    </a:cubicBezTo>
                    <a:close/>
                  </a:path>
                </a:pathLst>
              </a:custGeom>
              <a:solidFill>
                <a:srgbClr val="CD9A6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61" name="Freeform 1165"/>
              <p:cNvSpPr>
                <a:spLocks/>
              </p:cNvSpPr>
              <p:nvPr/>
            </p:nvSpPr>
            <p:spPr bwMode="auto">
              <a:xfrm>
                <a:off x="1797" y="1571"/>
                <a:ext cx="351" cy="577"/>
              </a:xfrm>
              <a:custGeom>
                <a:avLst/>
                <a:gdLst>
                  <a:gd name="T0" fmla="*/ 186 w 351"/>
                  <a:gd name="T1" fmla="*/ 577 h 577"/>
                  <a:gd name="T2" fmla="*/ 171 w 351"/>
                  <a:gd name="T3" fmla="*/ 541 h 577"/>
                  <a:gd name="T4" fmla="*/ 165 w 351"/>
                  <a:gd name="T5" fmla="*/ 523 h 577"/>
                  <a:gd name="T6" fmla="*/ 162 w 351"/>
                  <a:gd name="T7" fmla="*/ 514 h 577"/>
                  <a:gd name="T8" fmla="*/ 138 w 351"/>
                  <a:gd name="T9" fmla="*/ 451 h 577"/>
                  <a:gd name="T10" fmla="*/ 156 w 351"/>
                  <a:gd name="T11" fmla="*/ 415 h 577"/>
                  <a:gd name="T12" fmla="*/ 81 w 351"/>
                  <a:gd name="T13" fmla="*/ 388 h 577"/>
                  <a:gd name="T14" fmla="*/ 108 w 351"/>
                  <a:gd name="T15" fmla="*/ 262 h 577"/>
                  <a:gd name="T16" fmla="*/ 123 w 351"/>
                  <a:gd name="T17" fmla="*/ 235 h 577"/>
                  <a:gd name="T18" fmla="*/ 120 w 351"/>
                  <a:gd name="T19" fmla="*/ 208 h 577"/>
                  <a:gd name="T20" fmla="*/ 27 w 351"/>
                  <a:gd name="T21" fmla="*/ 196 h 577"/>
                  <a:gd name="T22" fmla="*/ 33 w 351"/>
                  <a:gd name="T23" fmla="*/ 136 h 577"/>
                  <a:gd name="T24" fmla="*/ 9 w 351"/>
                  <a:gd name="T25" fmla="*/ 109 h 577"/>
                  <a:gd name="T26" fmla="*/ 0 w 351"/>
                  <a:gd name="T27" fmla="*/ 79 h 577"/>
                  <a:gd name="T28" fmla="*/ 51 w 351"/>
                  <a:gd name="T29" fmla="*/ 49 h 577"/>
                  <a:gd name="T30" fmla="*/ 81 w 351"/>
                  <a:gd name="T31" fmla="*/ 28 h 577"/>
                  <a:gd name="T32" fmla="*/ 84 w 351"/>
                  <a:gd name="T33" fmla="*/ 19 h 577"/>
                  <a:gd name="T34" fmla="*/ 102 w 351"/>
                  <a:gd name="T35" fmla="*/ 46 h 577"/>
                  <a:gd name="T36" fmla="*/ 111 w 351"/>
                  <a:gd name="T37" fmla="*/ 55 h 577"/>
                  <a:gd name="T38" fmla="*/ 258 w 351"/>
                  <a:gd name="T39" fmla="*/ 76 h 577"/>
                  <a:gd name="T40" fmla="*/ 269 w 351"/>
                  <a:gd name="T41" fmla="*/ 124 h 577"/>
                  <a:gd name="T42" fmla="*/ 251 w 351"/>
                  <a:gd name="T43" fmla="*/ 159 h 577"/>
                  <a:gd name="T44" fmla="*/ 248 w 351"/>
                  <a:gd name="T45" fmla="*/ 211 h 577"/>
                  <a:gd name="T46" fmla="*/ 255 w 351"/>
                  <a:gd name="T47" fmla="*/ 237 h 577"/>
                  <a:gd name="T48" fmla="*/ 260 w 351"/>
                  <a:gd name="T49" fmla="*/ 250 h 577"/>
                  <a:gd name="T50" fmla="*/ 282 w 351"/>
                  <a:gd name="T51" fmla="*/ 286 h 577"/>
                  <a:gd name="T52" fmla="*/ 294 w 351"/>
                  <a:gd name="T53" fmla="*/ 316 h 577"/>
                  <a:gd name="T54" fmla="*/ 329 w 351"/>
                  <a:gd name="T55" fmla="*/ 342 h 577"/>
                  <a:gd name="T56" fmla="*/ 345 w 351"/>
                  <a:gd name="T57" fmla="*/ 378 h 577"/>
                  <a:gd name="T58" fmla="*/ 294 w 351"/>
                  <a:gd name="T59" fmla="*/ 457 h 577"/>
                  <a:gd name="T60" fmla="*/ 267 w 351"/>
                  <a:gd name="T61" fmla="*/ 469 h 577"/>
                  <a:gd name="T62" fmla="*/ 237 w 351"/>
                  <a:gd name="T63" fmla="*/ 514 h 577"/>
                  <a:gd name="T64" fmla="*/ 183 w 351"/>
                  <a:gd name="T65" fmla="*/ 562 h 577"/>
                  <a:gd name="T66" fmla="*/ 186 w 351"/>
                  <a:gd name="T67" fmla="*/ 577 h 5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1" h="577">
                    <a:moveTo>
                      <a:pt x="186" y="577"/>
                    </a:moveTo>
                    <a:cubicBezTo>
                      <a:pt x="181" y="563"/>
                      <a:pt x="177" y="554"/>
                      <a:pt x="171" y="541"/>
                    </a:cubicBezTo>
                    <a:cubicBezTo>
                      <a:pt x="168" y="535"/>
                      <a:pt x="167" y="529"/>
                      <a:pt x="165" y="523"/>
                    </a:cubicBezTo>
                    <a:cubicBezTo>
                      <a:pt x="164" y="520"/>
                      <a:pt x="162" y="514"/>
                      <a:pt x="162" y="514"/>
                    </a:cubicBezTo>
                    <a:cubicBezTo>
                      <a:pt x="159" y="488"/>
                      <a:pt x="152" y="472"/>
                      <a:pt x="138" y="451"/>
                    </a:cubicBezTo>
                    <a:cubicBezTo>
                      <a:pt x="141" y="432"/>
                      <a:pt x="143" y="428"/>
                      <a:pt x="156" y="415"/>
                    </a:cubicBezTo>
                    <a:cubicBezTo>
                      <a:pt x="170" y="374"/>
                      <a:pt x="102" y="389"/>
                      <a:pt x="81" y="388"/>
                    </a:cubicBezTo>
                    <a:cubicBezTo>
                      <a:pt x="85" y="345"/>
                      <a:pt x="94" y="303"/>
                      <a:pt x="108" y="262"/>
                    </a:cubicBezTo>
                    <a:cubicBezTo>
                      <a:pt x="111" y="252"/>
                      <a:pt x="120" y="245"/>
                      <a:pt x="123" y="235"/>
                    </a:cubicBezTo>
                    <a:cubicBezTo>
                      <a:pt x="122" y="226"/>
                      <a:pt x="129" y="211"/>
                      <a:pt x="120" y="208"/>
                    </a:cubicBezTo>
                    <a:cubicBezTo>
                      <a:pt x="6" y="170"/>
                      <a:pt x="52" y="233"/>
                      <a:pt x="27" y="196"/>
                    </a:cubicBezTo>
                    <a:cubicBezTo>
                      <a:pt x="24" y="176"/>
                      <a:pt x="13" y="149"/>
                      <a:pt x="33" y="136"/>
                    </a:cubicBezTo>
                    <a:cubicBezTo>
                      <a:pt x="17" y="125"/>
                      <a:pt x="15" y="131"/>
                      <a:pt x="9" y="109"/>
                    </a:cubicBezTo>
                    <a:cubicBezTo>
                      <a:pt x="6" y="99"/>
                      <a:pt x="0" y="79"/>
                      <a:pt x="0" y="79"/>
                    </a:cubicBezTo>
                    <a:cubicBezTo>
                      <a:pt x="11" y="62"/>
                      <a:pt x="34" y="60"/>
                      <a:pt x="51" y="49"/>
                    </a:cubicBezTo>
                    <a:cubicBezTo>
                      <a:pt x="56" y="35"/>
                      <a:pt x="69" y="36"/>
                      <a:pt x="81" y="28"/>
                    </a:cubicBezTo>
                    <a:cubicBezTo>
                      <a:pt x="82" y="25"/>
                      <a:pt x="82" y="21"/>
                      <a:pt x="84" y="19"/>
                    </a:cubicBezTo>
                    <a:cubicBezTo>
                      <a:pt x="99" y="0"/>
                      <a:pt x="97" y="38"/>
                      <a:pt x="102" y="46"/>
                    </a:cubicBezTo>
                    <a:cubicBezTo>
                      <a:pt x="104" y="50"/>
                      <a:pt x="108" y="52"/>
                      <a:pt x="111" y="55"/>
                    </a:cubicBezTo>
                    <a:cubicBezTo>
                      <a:pt x="124" y="94"/>
                      <a:pt x="236" y="75"/>
                      <a:pt x="258" y="76"/>
                    </a:cubicBezTo>
                    <a:cubicBezTo>
                      <a:pt x="284" y="87"/>
                      <a:pt x="270" y="110"/>
                      <a:pt x="269" y="124"/>
                    </a:cubicBezTo>
                    <a:cubicBezTo>
                      <a:pt x="268" y="138"/>
                      <a:pt x="254" y="145"/>
                      <a:pt x="251" y="159"/>
                    </a:cubicBezTo>
                    <a:cubicBezTo>
                      <a:pt x="248" y="173"/>
                      <a:pt x="247" y="198"/>
                      <a:pt x="248" y="211"/>
                    </a:cubicBezTo>
                    <a:cubicBezTo>
                      <a:pt x="247" y="224"/>
                      <a:pt x="253" y="231"/>
                      <a:pt x="255" y="237"/>
                    </a:cubicBezTo>
                    <a:cubicBezTo>
                      <a:pt x="257" y="243"/>
                      <a:pt x="256" y="242"/>
                      <a:pt x="260" y="250"/>
                    </a:cubicBezTo>
                    <a:cubicBezTo>
                      <a:pt x="265" y="263"/>
                      <a:pt x="276" y="275"/>
                      <a:pt x="282" y="286"/>
                    </a:cubicBezTo>
                    <a:cubicBezTo>
                      <a:pt x="288" y="297"/>
                      <a:pt x="286" y="307"/>
                      <a:pt x="294" y="316"/>
                    </a:cubicBezTo>
                    <a:cubicBezTo>
                      <a:pt x="308" y="331"/>
                      <a:pt x="319" y="327"/>
                      <a:pt x="329" y="342"/>
                    </a:cubicBezTo>
                    <a:cubicBezTo>
                      <a:pt x="327" y="354"/>
                      <a:pt x="351" y="359"/>
                      <a:pt x="345" y="378"/>
                    </a:cubicBezTo>
                    <a:cubicBezTo>
                      <a:pt x="339" y="397"/>
                      <a:pt x="307" y="442"/>
                      <a:pt x="294" y="457"/>
                    </a:cubicBezTo>
                    <a:cubicBezTo>
                      <a:pt x="281" y="472"/>
                      <a:pt x="276" y="460"/>
                      <a:pt x="267" y="469"/>
                    </a:cubicBezTo>
                    <a:cubicBezTo>
                      <a:pt x="256" y="485"/>
                      <a:pt x="254" y="503"/>
                      <a:pt x="237" y="514"/>
                    </a:cubicBezTo>
                    <a:cubicBezTo>
                      <a:pt x="228" y="542"/>
                      <a:pt x="210" y="555"/>
                      <a:pt x="183" y="562"/>
                    </a:cubicBezTo>
                    <a:cubicBezTo>
                      <a:pt x="179" y="574"/>
                      <a:pt x="178" y="569"/>
                      <a:pt x="186" y="577"/>
                    </a:cubicBezTo>
                    <a:close/>
                  </a:path>
                </a:pathLst>
              </a:custGeom>
              <a:solidFill>
                <a:srgbClr val="CD9A6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62" name="Freeform 1166"/>
              <p:cNvSpPr>
                <a:spLocks/>
              </p:cNvSpPr>
              <p:nvPr/>
            </p:nvSpPr>
            <p:spPr bwMode="auto">
              <a:xfrm>
                <a:off x="1341" y="1704"/>
                <a:ext cx="341" cy="280"/>
              </a:xfrm>
              <a:custGeom>
                <a:avLst/>
                <a:gdLst>
                  <a:gd name="T0" fmla="*/ 337 w 341"/>
                  <a:gd name="T1" fmla="*/ 68 h 280"/>
                  <a:gd name="T2" fmla="*/ 315 w 341"/>
                  <a:gd name="T3" fmla="*/ 106 h 280"/>
                  <a:gd name="T4" fmla="*/ 303 w 341"/>
                  <a:gd name="T5" fmla="*/ 134 h 280"/>
                  <a:gd name="T6" fmla="*/ 285 w 341"/>
                  <a:gd name="T7" fmla="*/ 156 h 280"/>
                  <a:gd name="T8" fmla="*/ 247 w 341"/>
                  <a:gd name="T9" fmla="*/ 184 h 280"/>
                  <a:gd name="T10" fmla="*/ 233 w 341"/>
                  <a:gd name="T11" fmla="*/ 200 h 280"/>
                  <a:gd name="T12" fmla="*/ 215 w 341"/>
                  <a:gd name="T13" fmla="*/ 226 h 280"/>
                  <a:gd name="T14" fmla="*/ 197 w 341"/>
                  <a:gd name="T15" fmla="*/ 240 h 280"/>
                  <a:gd name="T16" fmla="*/ 165 w 341"/>
                  <a:gd name="T17" fmla="*/ 258 h 280"/>
                  <a:gd name="T18" fmla="*/ 153 w 341"/>
                  <a:gd name="T19" fmla="*/ 266 h 280"/>
                  <a:gd name="T20" fmla="*/ 141 w 341"/>
                  <a:gd name="T21" fmla="*/ 280 h 280"/>
                  <a:gd name="T22" fmla="*/ 123 w 341"/>
                  <a:gd name="T23" fmla="*/ 278 h 280"/>
                  <a:gd name="T24" fmla="*/ 111 w 341"/>
                  <a:gd name="T25" fmla="*/ 270 h 280"/>
                  <a:gd name="T26" fmla="*/ 91 w 341"/>
                  <a:gd name="T27" fmla="*/ 248 h 280"/>
                  <a:gd name="T28" fmla="*/ 77 w 341"/>
                  <a:gd name="T29" fmla="*/ 210 h 280"/>
                  <a:gd name="T30" fmla="*/ 67 w 341"/>
                  <a:gd name="T31" fmla="*/ 198 h 280"/>
                  <a:gd name="T32" fmla="*/ 57 w 341"/>
                  <a:gd name="T33" fmla="*/ 162 h 280"/>
                  <a:gd name="T34" fmla="*/ 41 w 341"/>
                  <a:gd name="T35" fmla="*/ 108 h 280"/>
                  <a:gd name="T36" fmla="*/ 23 w 341"/>
                  <a:gd name="T37" fmla="*/ 74 h 280"/>
                  <a:gd name="T38" fmla="*/ 17 w 341"/>
                  <a:gd name="T39" fmla="*/ 0 h 280"/>
                  <a:gd name="T40" fmla="*/ 99 w 341"/>
                  <a:gd name="T41" fmla="*/ 6 h 280"/>
                  <a:gd name="T42" fmla="*/ 157 w 341"/>
                  <a:gd name="T43" fmla="*/ 18 h 280"/>
                  <a:gd name="T44" fmla="*/ 197 w 341"/>
                  <a:gd name="T45" fmla="*/ 32 h 280"/>
                  <a:gd name="T46" fmla="*/ 239 w 341"/>
                  <a:gd name="T47" fmla="*/ 44 h 280"/>
                  <a:gd name="T48" fmla="*/ 297 w 341"/>
                  <a:gd name="T49" fmla="*/ 48 h 280"/>
                  <a:gd name="T50" fmla="*/ 335 w 341"/>
                  <a:gd name="T51" fmla="*/ 40 h 280"/>
                  <a:gd name="T52" fmla="*/ 337 w 341"/>
                  <a:gd name="T53" fmla="*/ 68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41" h="280">
                    <a:moveTo>
                      <a:pt x="337" y="68"/>
                    </a:moveTo>
                    <a:cubicBezTo>
                      <a:pt x="329" y="91"/>
                      <a:pt x="341" y="97"/>
                      <a:pt x="315" y="106"/>
                    </a:cubicBezTo>
                    <a:cubicBezTo>
                      <a:pt x="311" y="117"/>
                      <a:pt x="313" y="127"/>
                      <a:pt x="303" y="134"/>
                    </a:cubicBezTo>
                    <a:cubicBezTo>
                      <a:pt x="297" y="143"/>
                      <a:pt x="294" y="150"/>
                      <a:pt x="285" y="156"/>
                    </a:cubicBezTo>
                    <a:cubicBezTo>
                      <a:pt x="280" y="170"/>
                      <a:pt x="261" y="179"/>
                      <a:pt x="247" y="184"/>
                    </a:cubicBezTo>
                    <a:cubicBezTo>
                      <a:pt x="238" y="198"/>
                      <a:pt x="243" y="193"/>
                      <a:pt x="233" y="200"/>
                    </a:cubicBezTo>
                    <a:cubicBezTo>
                      <a:pt x="226" y="222"/>
                      <a:pt x="231" y="213"/>
                      <a:pt x="215" y="226"/>
                    </a:cubicBezTo>
                    <a:cubicBezTo>
                      <a:pt x="209" y="231"/>
                      <a:pt x="197" y="240"/>
                      <a:pt x="197" y="240"/>
                    </a:cubicBezTo>
                    <a:cubicBezTo>
                      <a:pt x="192" y="255"/>
                      <a:pt x="176" y="251"/>
                      <a:pt x="165" y="258"/>
                    </a:cubicBezTo>
                    <a:cubicBezTo>
                      <a:pt x="161" y="261"/>
                      <a:pt x="153" y="266"/>
                      <a:pt x="153" y="266"/>
                    </a:cubicBezTo>
                    <a:cubicBezTo>
                      <a:pt x="150" y="274"/>
                      <a:pt x="149" y="277"/>
                      <a:pt x="141" y="280"/>
                    </a:cubicBezTo>
                    <a:cubicBezTo>
                      <a:pt x="135" y="279"/>
                      <a:pt x="129" y="280"/>
                      <a:pt x="123" y="278"/>
                    </a:cubicBezTo>
                    <a:cubicBezTo>
                      <a:pt x="118" y="276"/>
                      <a:pt x="111" y="270"/>
                      <a:pt x="111" y="270"/>
                    </a:cubicBezTo>
                    <a:cubicBezTo>
                      <a:pt x="105" y="253"/>
                      <a:pt x="108" y="252"/>
                      <a:pt x="91" y="248"/>
                    </a:cubicBezTo>
                    <a:cubicBezTo>
                      <a:pt x="81" y="241"/>
                      <a:pt x="81" y="222"/>
                      <a:pt x="77" y="210"/>
                    </a:cubicBezTo>
                    <a:cubicBezTo>
                      <a:pt x="75" y="205"/>
                      <a:pt x="69" y="203"/>
                      <a:pt x="67" y="198"/>
                    </a:cubicBezTo>
                    <a:cubicBezTo>
                      <a:pt x="62" y="187"/>
                      <a:pt x="60" y="174"/>
                      <a:pt x="57" y="162"/>
                    </a:cubicBezTo>
                    <a:cubicBezTo>
                      <a:pt x="52" y="144"/>
                      <a:pt x="44" y="127"/>
                      <a:pt x="41" y="108"/>
                    </a:cubicBezTo>
                    <a:cubicBezTo>
                      <a:pt x="38" y="61"/>
                      <a:pt x="48" y="79"/>
                      <a:pt x="23" y="74"/>
                    </a:cubicBezTo>
                    <a:cubicBezTo>
                      <a:pt x="0" y="59"/>
                      <a:pt x="15" y="24"/>
                      <a:pt x="17" y="0"/>
                    </a:cubicBezTo>
                    <a:cubicBezTo>
                      <a:pt x="51" y="11"/>
                      <a:pt x="25" y="4"/>
                      <a:pt x="99" y="6"/>
                    </a:cubicBezTo>
                    <a:cubicBezTo>
                      <a:pt x="118" y="12"/>
                      <a:pt x="137" y="14"/>
                      <a:pt x="157" y="18"/>
                    </a:cubicBezTo>
                    <a:cubicBezTo>
                      <a:pt x="169" y="26"/>
                      <a:pt x="183" y="28"/>
                      <a:pt x="197" y="32"/>
                    </a:cubicBezTo>
                    <a:cubicBezTo>
                      <a:pt x="208" y="39"/>
                      <a:pt x="225" y="41"/>
                      <a:pt x="239" y="44"/>
                    </a:cubicBezTo>
                    <a:cubicBezTo>
                      <a:pt x="257" y="56"/>
                      <a:pt x="273" y="49"/>
                      <a:pt x="297" y="48"/>
                    </a:cubicBezTo>
                    <a:cubicBezTo>
                      <a:pt x="310" y="44"/>
                      <a:pt x="322" y="42"/>
                      <a:pt x="335" y="40"/>
                    </a:cubicBezTo>
                    <a:cubicBezTo>
                      <a:pt x="339" y="51"/>
                      <a:pt x="331" y="57"/>
                      <a:pt x="337" y="6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63" name="Freeform 1167"/>
              <p:cNvSpPr>
                <a:spLocks/>
              </p:cNvSpPr>
              <p:nvPr/>
            </p:nvSpPr>
            <p:spPr bwMode="auto">
              <a:xfrm>
                <a:off x="1372" y="1676"/>
                <a:ext cx="348" cy="250"/>
              </a:xfrm>
              <a:custGeom>
                <a:avLst/>
                <a:gdLst>
                  <a:gd name="T0" fmla="*/ 348 w 348"/>
                  <a:gd name="T1" fmla="*/ 8 h 250"/>
                  <a:gd name="T2" fmla="*/ 200 w 348"/>
                  <a:gd name="T3" fmla="*/ 192 h 250"/>
                  <a:gd name="T4" fmla="*/ 128 w 348"/>
                  <a:gd name="T5" fmla="*/ 248 h 250"/>
                  <a:gd name="T6" fmla="*/ 100 w 348"/>
                  <a:gd name="T7" fmla="*/ 246 h 250"/>
                  <a:gd name="T8" fmla="*/ 90 w 348"/>
                  <a:gd name="T9" fmla="*/ 232 h 250"/>
                  <a:gd name="T10" fmla="*/ 54 w 348"/>
                  <a:gd name="T11" fmla="*/ 176 h 250"/>
                  <a:gd name="T12" fmla="*/ 12 w 348"/>
                  <a:gd name="T13" fmla="*/ 60 h 250"/>
                  <a:gd name="T14" fmla="*/ 10 w 348"/>
                  <a:gd name="T15" fmla="*/ 10 h 250"/>
                  <a:gd name="T16" fmla="*/ 94 w 348"/>
                  <a:gd name="T17" fmla="*/ 4 h 250"/>
                  <a:gd name="T18" fmla="*/ 348 w 348"/>
                  <a:gd name="T19" fmla="*/ 6 h 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8" h="250">
                    <a:moveTo>
                      <a:pt x="348" y="8"/>
                    </a:moveTo>
                    <a:cubicBezTo>
                      <a:pt x="325" y="38"/>
                      <a:pt x="235" y="153"/>
                      <a:pt x="200" y="192"/>
                    </a:cubicBezTo>
                    <a:cubicBezTo>
                      <a:pt x="188" y="209"/>
                      <a:pt x="148" y="241"/>
                      <a:pt x="128" y="248"/>
                    </a:cubicBezTo>
                    <a:cubicBezTo>
                      <a:pt x="119" y="247"/>
                      <a:pt x="109" y="250"/>
                      <a:pt x="100" y="246"/>
                    </a:cubicBezTo>
                    <a:cubicBezTo>
                      <a:pt x="94" y="243"/>
                      <a:pt x="98" y="244"/>
                      <a:pt x="90" y="232"/>
                    </a:cubicBezTo>
                    <a:cubicBezTo>
                      <a:pt x="83" y="222"/>
                      <a:pt x="65" y="199"/>
                      <a:pt x="54" y="176"/>
                    </a:cubicBezTo>
                    <a:cubicBezTo>
                      <a:pt x="41" y="147"/>
                      <a:pt x="19" y="88"/>
                      <a:pt x="12" y="60"/>
                    </a:cubicBezTo>
                    <a:cubicBezTo>
                      <a:pt x="10" y="43"/>
                      <a:pt x="0" y="24"/>
                      <a:pt x="10" y="10"/>
                    </a:cubicBezTo>
                    <a:cubicBezTo>
                      <a:pt x="23" y="0"/>
                      <a:pt x="50" y="6"/>
                      <a:pt x="94" y="4"/>
                    </a:cubicBezTo>
                    <a:cubicBezTo>
                      <a:pt x="156" y="5"/>
                      <a:pt x="286" y="5"/>
                      <a:pt x="348" y="6"/>
                    </a:cubicBezTo>
                  </a:path>
                </a:pathLst>
              </a:custGeom>
              <a:solidFill>
                <a:srgbClr val="FFCC99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64" name="Freeform 1168"/>
              <p:cNvSpPr>
                <a:spLocks/>
              </p:cNvSpPr>
              <p:nvPr/>
            </p:nvSpPr>
            <p:spPr bwMode="auto">
              <a:xfrm>
                <a:off x="1376" y="1682"/>
                <a:ext cx="335" cy="152"/>
              </a:xfrm>
              <a:custGeom>
                <a:avLst/>
                <a:gdLst>
                  <a:gd name="T0" fmla="*/ 22 w 335"/>
                  <a:gd name="T1" fmla="*/ 10 h 152"/>
                  <a:gd name="T2" fmla="*/ 26 w 335"/>
                  <a:gd name="T3" fmla="*/ 72 h 152"/>
                  <a:gd name="T4" fmla="*/ 62 w 335"/>
                  <a:gd name="T5" fmla="*/ 64 h 152"/>
                  <a:gd name="T6" fmla="*/ 122 w 335"/>
                  <a:gd name="T7" fmla="*/ 74 h 152"/>
                  <a:gd name="T8" fmla="*/ 142 w 335"/>
                  <a:gd name="T9" fmla="*/ 82 h 152"/>
                  <a:gd name="T10" fmla="*/ 154 w 335"/>
                  <a:gd name="T11" fmla="*/ 86 h 152"/>
                  <a:gd name="T12" fmla="*/ 166 w 335"/>
                  <a:gd name="T13" fmla="*/ 94 h 152"/>
                  <a:gd name="T14" fmla="*/ 168 w 335"/>
                  <a:gd name="T15" fmla="*/ 100 h 152"/>
                  <a:gd name="T16" fmla="*/ 174 w 335"/>
                  <a:gd name="T17" fmla="*/ 104 h 152"/>
                  <a:gd name="T18" fmla="*/ 192 w 335"/>
                  <a:gd name="T19" fmla="*/ 126 h 152"/>
                  <a:gd name="T20" fmla="*/ 208 w 335"/>
                  <a:gd name="T21" fmla="*/ 152 h 152"/>
                  <a:gd name="T22" fmla="*/ 230 w 335"/>
                  <a:gd name="T23" fmla="*/ 134 h 152"/>
                  <a:gd name="T24" fmla="*/ 252 w 335"/>
                  <a:gd name="T25" fmla="*/ 104 h 152"/>
                  <a:gd name="T26" fmla="*/ 258 w 335"/>
                  <a:gd name="T27" fmla="*/ 92 h 152"/>
                  <a:gd name="T28" fmla="*/ 316 w 335"/>
                  <a:gd name="T29" fmla="*/ 10 h 152"/>
                  <a:gd name="T30" fmla="*/ 146 w 335"/>
                  <a:gd name="T31" fmla="*/ 10 h 152"/>
                  <a:gd name="T32" fmla="*/ 22 w 335"/>
                  <a:gd name="T33" fmla="*/ 10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5" h="152">
                    <a:moveTo>
                      <a:pt x="22" y="10"/>
                    </a:moveTo>
                    <a:cubicBezTo>
                      <a:pt x="0" y="20"/>
                      <a:pt x="19" y="63"/>
                      <a:pt x="26" y="72"/>
                    </a:cubicBezTo>
                    <a:cubicBezTo>
                      <a:pt x="33" y="81"/>
                      <a:pt x="46" y="64"/>
                      <a:pt x="62" y="64"/>
                    </a:cubicBezTo>
                    <a:cubicBezTo>
                      <a:pt x="95" y="66"/>
                      <a:pt x="98" y="67"/>
                      <a:pt x="122" y="74"/>
                    </a:cubicBezTo>
                    <a:cubicBezTo>
                      <a:pt x="129" y="76"/>
                      <a:pt x="135" y="80"/>
                      <a:pt x="142" y="82"/>
                    </a:cubicBezTo>
                    <a:cubicBezTo>
                      <a:pt x="146" y="83"/>
                      <a:pt x="154" y="86"/>
                      <a:pt x="154" y="86"/>
                    </a:cubicBezTo>
                    <a:cubicBezTo>
                      <a:pt x="157" y="89"/>
                      <a:pt x="163" y="91"/>
                      <a:pt x="166" y="94"/>
                    </a:cubicBezTo>
                    <a:cubicBezTo>
                      <a:pt x="167" y="95"/>
                      <a:pt x="167" y="98"/>
                      <a:pt x="168" y="100"/>
                    </a:cubicBezTo>
                    <a:cubicBezTo>
                      <a:pt x="170" y="102"/>
                      <a:pt x="172" y="103"/>
                      <a:pt x="174" y="104"/>
                    </a:cubicBezTo>
                    <a:cubicBezTo>
                      <a:pt x="180" y="113"/>
                      <a:pt x="183" y="120"/>
                      <a:pt x="192" y="126"/>
                    </a:cubicBezTo>
                    <a:cubicBezTo>
                      <a:pt x="196" y="139"/>
                      <a:pt x="204" y="139"/>
                      <a:pt x="208" y="152"/>
                    </a:cubicBezTo>
                    <a:cubicBezTo>
                      <a:pt x="222" y="147"/>
                      <a:pt x="215" y="139"/>
                      <a:pt x="230" y="134"/>
                    </a:cubicBezTo>
                    <a:cubicBezTo>
                      <a:pt x="237" y="123"/>
                      <a:pt x="245" y="115"/>
                      <a:pt x="252" y="104"/>
                    </a:cubicBezTo>
                    <a:cubicBezTo>
                      <a:pt x="254" y="100"/>
                      <a:pt x="254" y="95"/>
                      <a:pt x="258" y="92"/>
                    </a:cubicBezTo>
                    <a:cubicBezTo>
                      <a:pt x="269" y="76"/>
                      <a:pt x="335" y="24"/>
                      <a:pt x="316" y="10"/>
                    </a:cubicBezTo>
                    <a:cubicBezTo>
                      <a:pt x="289" y="9"/>
                      <a:pt x="195" y="10"/>
                      <a:pt x="146" y="10"/>
                    </a:cubicBezTo>
                    <a:cubicBezTo>
                      <a:pt x="97" y="10"/>
                      <a:pt x="44" y="0"/>
                      <a:pt x="22" y="10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65" name="Freeform 1169"/>
              <p:cNvSpPr>
                <a:spLocks/>
              </p:cNvSpPr>
              <p:nvPr/>
            </p:nvSpPr>
            <p:spPr bwMode="auto">
              <a:xfrm>
                <a:off x="1389" y="1744"/>
                <a:ext cx="197" cy="114"/>
              </a:xfrm>
              <a:custGeom>
                <a:avLst/>
                <a:gdLst>
                  <a:gd name="T0" fmla="*/ 179 w 197"/>
                  <a:gd name="T1" fmla="*/ 114 h 114"/>
                  <a:gd name="T2" fmla="*/ 155 w 197"/>
                  <a:gd name="T3" fmla="*/ 92 h 114"/>
                  <a:gd name="T4" fmla="*/ 141 w 197"/>
                  <a:gd name="T5" fmla="*/ 78 h 114"/>
                  <a:gd name="T6" fmla="*/ 81 w 197"/>
                  <a:gd name="T7" fmla="*/ 50 h 114"/>
                  <a:gd name="T8" fmla="*/ 29 w 197"/>
                  <a:gd name="T9" fmla="*/ 48 h 114"/>
                  <a:gd name="T10" fmla="*/ 23 w 197"/>
                  <a:gd name="T11" fmla="*/ 28 h 114"/>
                  <a:gd name="T12" fmla="*/ 43 w 197"/>
                  <a:gd name="T13" fmla="*/ 8 h 114"/>
                  <a:gd name="T14" fmla="*/ 91 w 197"/>
                  <a:gd name="T15" fmla="*/ 2 h 114"/>
                  <a:gd name="T16" fmla="*/ 157 w 197"/>
                  <a:gd name="T17" fmla="*/ 38 h 114"/>
                  <a:gd name="T18" fmla="*/ 187 w 197"/>
                  <a:gd name="T19" fmla="*/ 82 h 114"/>
                  <a:gd name="T20" fmla="*/ 197 w 197"/>
                  <a:gd name="T21" fmla="*/ 92 h 114"/>
                  <a:gd name="T22" fmla="*/ 179 w 197"/>
                  <a:gd name="T23" fmla="*/ 114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97" h="114">
                    <a:moveTo>
                      <a:pt x="179" y="114"/>
                    </a:moveTo>
                    <a:cubicBezTo>
                      <a:pt x="166" y="110"/>
                      <a:pt x="166" y="99"/>
                      <a:pt x="155" y="92"/>
                    </a:cubicBezTo>
                    <a:cubicBezTo>
                      <a:pt x="146" y="78"/>
                      <a:pt x="152" y="82"/>
                      <a:pt x="141" y="78"/>
                    </a:cubicBezTo>
                    <a:cubicBezTo>
                      <a:pt x="134" y="56"/>
                      <a:pt x="102" y="52"/>
                      <a:pt x="81" y="50"/>
                    </a:cubicBezTo>
                    <a:cubicBezTo>
                      <a:pt x="67" y="30"/>
                      <a:pt x="76" y="45"/>
                      <a:pt x="29" y="48"/>
                    </a:cubicBezTo>
                    <a:cubicBezTo>
                      <a:pt x="22" y="38"/>
                      <a:pt x="34" y="30"/>
                      <a:pt x="23" y="28"/>
                    </a:cubicBezTo>
                    <a:cubicBezTo>
                      <a:pt x="0" y="13"/>
                      <a:pt x="35" y="9"/>
                      <a:pt x="43" y="8"/>
                    </a:cubicBezTo>
                    <a:cubicBezTo>
                      <a:pt x="66" y="0"/>
                      <a:pt x="53" y="0"/>
                      <a:pt x="91" y="2"/>
                    </a:cubicBezTo>
                    <a:cubicBezTo>
                      <a:pt x="110" y="7"/>
                      <a:pt x="142" y="27"/>
                      <a:pt x="157" y="38"/>
                    </a:cubicBezTo>
                    <a:cubicBezTo>
                      <a:pt x="173" y="51"/>
                      <a:pt x="181" y="71"/>
                      <a:pt x="187" y="82"/>
                    </a:cubicBezTo>
                    <a:cubicBezTo>
                      <a:pt x="190" y="87"/>
                      <a:pt x="195" y="87"/>
                      <a:pt x="197" y="92"/>
                    </a:cubicBezTo>
                    <a:cubicBezTo>
                      <a:pt x="195" y="102"/>
                      <a:pt x="186" y="107"/>
                      <a:pt x="179" y="11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66" name="Freeform 1170"/>
              <p:cNvSpPr>
                <a:spLocks/>
              </p:cNvSpPr>
              <p:nvPr/>
            </p:nvSpPr>
            <p:spPr bwMode="auto">
              <a:xfrm>
                <a:off x="1475" y="1181"/>
                <a:ext cx="306" cy="418"/>
              </a:xfrm>
              <a:custGeom>
                <a:avLst/>
                <a:gdLst>
                  <a:gd name="T0" fmla="*/ 10 w 306"/>
                  <a:gd name="T1" fmla="*/ 0 h 418"/>
                  <a:gd name="T2" fmla="*/ 9 w 306"/>
                  <a:gd name="T3" fmla="*/ 15 h 418"/>
                  <a:gd name="T4" fmla="*/ 15 w 306"/>
                  <a:gd name="T5" fmla="*/ 33 h 418"/>
                  <a:gd name="T6" fmla="*/ 25 w 306"/>
                  <a:gd name="T7" fmla="*/ 46 h 418"/>
                  <a:gd name="T8" fmla="*/ 42 w 306"/>
                  <a:gd name="T9" fmla="*/ 76 h 418"/>
                  <a:gd name="T10" fmla="*/ 54 w 306"/>
                  <a:gd name="T11" fmla="*/ 91 h 418"/>
                  <a:gd name="T12" fmla="*/ 66 w 306"/>
                  <a:gd name="T13" fmla="*/ 126 h 418"/>
                  <a:gd name="T14" fmla="*/ 78 w 306"/>
                  <a:gd name="T15" fmla="*/ 145 h 418"/>
                  <a:gd name="T16" fmla="*/ 100 w 306"/>
                  <a:gd name="T17" fmla="*/ 183 h 418"/>
                  <a:gd name="T18" fmla="*/ 145 w 306"/>
                  <a:gd name="T19" fmla="*/ 196 h 418"/>
                  <a:gd name="T20" fmla="*/ 189 w 306"/>
                  <a:gd name="T21" fmla="*/ 220 h 418"/>
                  <a:gd name="T22" fmla="*/ 210 w 306"/>
                  <a:gd name="T23" fmla="*/ 235 h 418"/>
                  <a:gd name="T24" fmla="*/ 228 w 306"/>
                  <a:gd name="T25" fmla="*/ 268 h 418"/>
                  <a:gd name="T26" fmla="*/ 234 w 306"/>
                  <a:gd name="T27" fmla="*/ 280 h 418"/>
                  <a:gd name="T28" fmla="*/ 241 w 306"/>
                  <a:gd name="T29" fmla="*/ 303 h 418"/>
                  <a:gd name="T30" fmla="*/ 246 w 306"/>
                  <a:gd name="T31" fmla="*/ 334 h 418"/>
                  <a:gd name="T32" fmla="*/ 258 w 306"/>
                  <a:gd name="T33" fmla="*/ 340 h 418"/>
                  <a:gd name="T34" fmla="*/ 259 w 306"/>
                  <a:gd name="T35" fmla="*/ 334 h 418"/>
                  <a:gd name="T36" fmla="*/ 261 w 306"/>
                  <a:gd name="T37" fmla="*/ 339 h 418"/>
                  <a:gd name="T38" fmla="*/ 258 w 306"/>
                  <a:gd name="T39" fmla="*/ 370 h 418"/>
                  <a:gd name="T40" fmla="*/ 223 w 306"/>
                  <a:gd name="T41" fmla="*/ 384 h 418"/>
                  <a:gd name="T42" fmla="*/ 192 w 306"/>
                  <a:gd name="T43" fmla="*/ 391 h 418"/>
                  <a:gd name="T44" fmla="*/ 169 w 306"/>
                  <a:gd name="T45" fmla="*/ 406 h 418"/>
                  <a:gd name="T46" fmla="*/ 183 w 306"/>
                  <a:gd name="T47" fmla="*/ 414 h 418"/>
                  <a:gd name="T48" fmla="*/ 201 w 306"/>
                  <a:gd name="T49" fmla="*/ 408 h 418"/>
                  <a:gd name="T50" fmla="*/ 219 w 306"/>
                  <a:gd name="T51" fmla="*/ 396 h 418"/>
                  <a:gd name="T52" fmla="*/ 234 w 306"/>
                  <a:gd name="T53" fmla="*/ 393 h 418"/>
                  <a:gd name="T54" fmla="*/ 265 w 306"/>
                  <a:gd name="T55" fmla="*/ 384 h 418"/>
                  <a:gd name="T56" fmla="*/ 279 w 306"/>
                  <a:gd name="T57" fmla="*/ 378 h 418"/>
                  <a:gd name="T58" fmla="*/ 289 w 306"/>
                  <a:gd name="T59" fmla="*/ 378 h 418"/>
                  <a:gd name="T60" fmla="*/ 306 w 306"/>
                  <a:gd name="T61" fmla="*/ 313 h 418"/>
                  <a:gd name="T62" fmla="*/ 271 w 306"/>
                  <a:gd name="T63" fmla="*/ 262 h 418"/>
                  <a:gd name="T64" fmla="*/ 259 w 306"/>
                  <a:gd name="T65" fmla="*/ 252 h 418"/>
                  <a:gd name="T66" fmla="*/ 241 w 306"/>
                  <a:gd name="T67" fmla="*/ 232 h 418"/>
                  <a:gd name="T68" fmla="*/ 229 w 306"/>
                  <a:gd name="T69" fmla="*/ 222 h 418"/>
                  <a:gd name="T70" fmla="*/ 180 w 306"/>
                  <a:gd name="T71" fmla="*/ 198 h 418"/>
                  <a:gd name="T72" fmla="*/ 166 w 306"/>
                  <a:gd name="T73" fmla="*/ 192 h 418"/>
                  <a:gd name="T74" fmla="*/ 121 w 306"/>
                  <a:gd name="T75" fmla="*/ 174 h 418"/>
                  <a:gd name="T76" fmla="*/ 106 w 306"/>
                  <a:gd name="T77" fmla="*/ 159 h 418"/>
                  <a:gd name="T78" fmla="*/ 76 w 306"/>
                  <a:gd name="T79" fmla="*/ 118 h 418"/>
                  <a:gd name="T80" fmla="*/ 67 w 306"/>
                  <a:gd name="T81" fmla="*/ 103 h 418"/>
                  <a:gd name="T82" fmla="*/ 48 w 306"/>
                  <a:gd name="T83" fmla="*/ 72 h 418"/>
                  <a:gd name="T84" fmla="*/ 34 w 306"/>
                  <a:gd name="T85" fmla="*/ 54 h 418"/>
                  <a:gd name="T86" fmla="*/ 27 w 306"/>
                  <a:gd name="T87" fmla="*/ 40 h 418"/>
                  <a:gd name="T88" fmla="*/ 22 w 306"/>
                  <a:gd name="T89" fmla="*/ 27 h 418"/>
                  <a:gd name="T90" fmla="*/ 13 w 306"/>
                  <a:gd name="T91" fmla="*/ 15 h 418"/>
                  <a:gd name="T92" fmla="*/ 10 w 306"/>
                  <a:gd name="T93" fmla="*/ 0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306" h="418">
                    <a:moveTo>
                      <a:pt x="10" y="0"/>
                    </a:moveTo>
                    <a:cubicBezTo>
                      <a:pt x="3" y="5"/>
                      <a:pt x="0" y="10"/>
                      <a:pt x="9" y="15"/>
                    </a:cubicBezTo>
                    <a:cubicBezTo>
                      <a:pt x="10" y="22"/>
                      <a:pt x="11" y="27"/>
                      <a:pt x="15" y="33"/>
                    </a:cubicBezTo>
                    <a:cubicBezTo>
                      <a:pt x="18" y="37"/>
                      <a:pt x="25" y="46"/>
                      <a:pt x="25" y="46"/>
                    </a:cubicBezTo>
                    <a:cubicBezTo>
                      <a:pt x="28" y="58"/>
                      <a:pt x="31" y="69"/>
                      <a:pt x="42" y="76"/>
                    </a:cubicBezTo>
                    <a:cubicBezTo>
                      <a:pt x="45" y="83"/>
                      <a:pt x="48" y="86"/>
                      <a:pt x="54" y="91"/>
                    </a:cubicBezTo>
                    <a:cubicBezTo>
                      <a:pt x="55" y="108"/>
                      <a:pt x="58" y="113"/>
                      <a:pt x="66" y="126"/>
                    </a:cubicBezTo>
                    <a:cubicBezTo>
                      <a:pt x="67" y="135"/>
                      <a:pt x="71" y="139"/>
                      <a:pt x="78" y="145"/>
                    </a:cubicBezTo>
                    <a:cubicBezTo>
                      <a:pt x="87" y="159"/>
                      <a:pt x="85" y="172"/>
                      <a:pt x="100" y="183"/>
                    </a:cubicBezTo>
                    <a:cubicBezTo>
                      <a:pt x="105" y="204"/>
                      <a:pt x="121" y="195"/>
                      <a:pt x="145" y="196"/>
                    </a:cubicBezTo>
                    <a:cubicBezTo>
                      <a:pt x="161" y="202"/>
                      <a:pt x="171" y="217"/>
                      <a:pt x="189" y="220"/>
                    </a:cubicBezTo>
                    <a:cubicBezTo>
                      <a:pt x="197" y="224"/>
                      <a:pt x="202" y="230"/>
                      <a:pt x="210" y="235"/>
                    </a:cubicBezTo>
                    <a:cubicBezTo>
                      <a:pt x="216" y="246"/>
                      <a:pt x="222" y="257"/>
                      <a:pt x="228" y="268"/>
                    </a:cubicBezTo>
                    <a:cubicBezTo>
                      <a:pt x="230" y="272"/>
                      <a:pt x="234" y="280"/>
                      <a:pt x="234" y="280"/>
                    </a:cubicBezTo>
                    <a:cubicBezTo>
                      <a:pt x="236" y="288"/>
                      <a:pt x="239" y="295"/>
                      <a:pt x="241" y="303"/>
                    </a:cubicBezTo>
                    <a:cubicBezTo>
                      <a:pt x="242" y="314"/>
                      <a:pt x="241" y="324"/>
                      <a:pt x="246" y="334"/>
                    </a:cubicBezTo>
                    <a:cubicBezTo>
                      <a:pt x="247" y="357"/>
                      <a:pt x="250" y="359"/>
                      <a:pt x="258" y="340"/>
                    </a:cubicBezTo>
                    <a:cubicBezTo>
                      <a:pt x="258" y="338"/>
                      <a:pt x="257" y="335"/>
                      <a:pt x="259" y="334"/>
                    </a:cubicBezTo>
                    <a:cubicBezTo>
                      <a:pt x="261" y="333"/>
                      <a:pt x="261" y="337"/>
                      <a:pt x="261" y="339"/>
                    </a:cubicBezTo>
                    <a:cubicBezTo>
                      <a:pt x="261" y="349"/>
                      <a:pt x="260" y="360"/>
                      <a:pt x="258" y="370"/>
                    </a:cubicBezTo>
                    <a:cubicBezTo>
                      <a:pt x="255" y="383"/>
                      <a:pt x="230" y="383"/>
                      <a:pt x="223" y="384"/>
                    </a:cubicBezTo>
                    <a:cubicBezTo>
                      <a:pt x="214" y="391"/>
                      <a:pt x="203" y="390"/>
                      <a:pt x="192" y="391"/>
                    </a:cubicBezTo>
                    <a:cubicBezTo>
                      <a:pt x="187" y="400"/>
                      <a:pt x="179" y="405"/>
                      <a:pt x="169" y="406"/>
                    </a:cubicBezTo>
                    <a:cubicBezTo>
                      <a:pt x="162" y="418"/>
                      <a:pt x="172" y="415"/>
                      <a:pt x="183" y="414"/>
                    </a:cubicBezTo>
                    <a:cubicBezTo>
                      <a:pt x="190" y="412"/>
                      <a:pt x="194" y="409"/>
                      <a:pt x="201" y="408"/>
                    </a:cubicBezTo>
                    <a:cubicBezTo>
                      <a:pt x="207" y="405"/>
                      <a:pt x="212" y="398"/>
                      <a:pt x="219" y="396"/>
                    </a:cubicBezTo>
                    <a:cubicBezTo>
                      <a:pt x="224" y="395"/>
                      <a:pt x="234" y="393"/>
                      <a:pt x="234" y="393"/>
                    </a:cubicBezTo>
                    <a:cubicBezTo>
                      <a:pt x="244" y="388"/>
                      <a:pt x="253" y="386"/>
                      <a:pt x="265" y="384"/>
                    </a:cubicBezTo>
                    <a:cubicBezTo>
                      <a:pt x="270" y="382"/>
                      <a:pt x="273" y="379"/>
                      <a:pt x="279" y="378"/>
                    </a:cubicBezTo>
                    <a:cubicBezTo>
                      <a:pt x="284" y="375"/>
                      <a:pt x="286" y="383"/>
                      <a:pt x="289" y="378"/>
                    </a:cubicBezTo>
                    <a:cubicBezTo>
                      <a:pt x="293" y="359"/>
                      <a:pt x="298" y="355"/>
                      <a:pt x="306" y="313"/>
                    </a:cubicBezTo>
                    <a:cubicBezTo>
                      <a:pt x="304" y="277"/>
                      <a:pt x="295" y="276"/>
                      <a:pt x="271" y="262"/>
                    </a:cubicBezTo>
                    <a:cubicBezTo>
                      <a:pt x="267" y="257"/>
                      <a:pt x="264" y="255"/>
                      <a:pt x="259" y="252"/>
                    </a:cubicBezTo>
                    <a:cubicBezTo>
                      <a:pt x="255" y="245"/>
                      <a:pt x="248" y="236"/>
                      <a:pt x="241" y="232"/>
                    </a:cubicBezTo>
                    <a:cubicBezTo>
                      <a:pt x="237" y="227"/>
                      <a:pt x="234" y="225"/>
                      <a:pt x="229" y="222"/>
                    </a:cubicBezTo>
                    <a:cubicBezTo>
                      <a:pt x="219" y="206"/>
                      <a:pt x="197" y="200"/>
                      <a:pt x="180" y="198"/>
                    </a:cubicBezTo>
                    <a:cubicBezTo>
                      <a:pt x="175" y="196"/>
                      <a:pt x="172" y="193"/>
                      <a:pt x="166" y="192"/>
                    </a:cubicBezTo>
                    <a:cubicBezTo>
                      <a:pt x="156" y="179"/>
                      <a:pt x="137" y="177"/>
                      <a:pt x="121" y="174"/>
                    </a:cubicBezTo>
                    <a:cubicBezTo>
                      <a:pt x="117" y="168"/>
                      <a:pt x="112" y="163"/>
                      <a:pt x="106" y="159"/>
                    </a:cubicBezTo>
                    <a:cubicBezTo>
                      <a:pt x="95" y="145"/>
                      <a:pt x="84" y="135"/>
                      <a:pt x="76" y="118"/>
                    </a:cubicBezTo>
                    <a:cubicBezTo>
                      <a:pt x="75" y="110"/>
                      <a:pt x="73" y="109"/>
                      <a:pt x="67" y="103"/>
                    </a:cubicBezTo>
                    <a:cubicBezTo>
                      <a:pt x="65" y="92"/>
                      <a:pt x="57" y="79"/>
                      <a:pt x="48" y="72"/>
                    </a:cubicBezTo>
                    <a:cubicBezTo>
                      <a:pt x="44" y="66"/>
                      <a:pt x="39" y="60"/>
                      <a:pt x="34" y="54"/>
                    </a:cubicBezTo>
                    <a:cubicBezTo>
                      <a:pt x="33" y="47"/>
                      <a:pt x="33" y="44"/>
                      <a:pt x="27" y="40"/>
                    </a:cubicBezTo>
                    <a:cubicBezTo>
                      <a:pt x="25" y="36"/>
                      <a:pt x="24" y="31"/>
                      <a:pt x="22" y="27"/>
                    </a:cubicBezTo>
                    <a:cubicBezTo>
                      <a:pt x="21" y="20"/>
                      <a:pt x="19" y="19"/>
                      <a:pt x="13" y="15"/>
                    </a:cubicBezTo>
                    <a:cubicBezTo>
                      <a:pt x="12" y="9"/>
                      <a:pt x="10" y="6"/>
                      <a:pt x="1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67" name="Freeform 1171"/>
              <p:cNvSpPr>
                <a:spLocks/>
              </p:cNvSpPr>
              <p:nvPr/>
            </p:nvSpPr>
            <p:spPr bwMode="auto">
              <a:xfrm>
                <a:off x="1584" y="1872"/>
                <a:ext cx="801" cy="469"/>
              </a:xfrm>
              <a:custGeom>
                <a:avLst/>
                <a:gdLst>
                  <a:gd name="T0" fmla="*/ 72 w 754"/>
                  <a:gd name="T1" fmla="*/ 297 h 419"/>
                  <a:gd name="T2" fmla="*/ 81 w 754"/>
                  <a:gd name="T3" fmla="*/ 321 h 419"/>
                  <a:gd name="T4" fmla="*/ 114 w 754"/>
                  <a:gd name="T5" fmla="*/ 320 h 419"/>
                  <a:gd name="T6" fmla="*/ 97 w 754"/>
                  <a:gd name="T7" fmla="*/ 277 h 419"/>
                  <a:gd name="T8" fmla="*/ 177 w 754"/>
                  <a:gd name="T9" fmla="*/ 213 h 419"/>
                  <a:gd name="T10" fmla="*/ 401 w 754"/>
                  <a:gd name="T11" fmla="*/ 215 h 419"/>
                  <a:gd name="T12" fmla="*/ 471 w 754"/>
                  <a:gd name="T13" fmla="*/ 167 h 419"/>
                  <a:gd name="T14" fmla="*/ 533 w 754"/>
                  <a:gd name="T15" fmla="*/ 17 h 419"/>
                  <a:gd name="T16" fmla="*/ 686 w 754"/>
                  <a:gd name="T17" fmla="*/ 69 h 419"/>
                  <a:gd name="T18" fmla="*/ 750 w 754"/>
                  <a:gd name="T19" fmla="*/ 115 h 419"/>
                  <a:gd name="T20" fmla="*/ 716 w 754"/>
                  <a:gd name="T21" fmla="*/ 160 h 419"/>
                  <a:gd name="T22" fmla="*/ 676 w 754"/>
                  <a:gd name="T23" fmla="*/ 136 h 419"/>
                  <a:gd name="T24" fmla="*/ 598 w 754"/>
                  <a:gd name="T25" fmla="*/ 123 h 419"/>
                  <a:gd name="T26" fmla="*/ 653 w 754"/>
                  <a:gd name="T27" fmla="*/ 132 h 419"/>
                  <a:gd name="T28" fmla="*/ 704 w 754"/>
                  <a:gd name="T29" fmla="*/ 152 h 419"/>
                  <a:gd name="T30" fmla="*/ 703 w 754"/>
                  <a:gd name="T31" fmla="*/ 178 h 419"/>
                  <a:gd name="T32" fmla="*/ 673 w 754"/>
                  <a:gd name="T33" fmla="*/ 223 h 419"/>
                  <a:gd name="T34" fmla="*/ 671 w 754"/>
                  <a:gd name="T35" fmla="*/ 246 h 419"/>
                  <a:gd name="T36" fmla="*/ 636 w 754"/>
                  <a:gd name="T37" fmla="*/ 290 h 419"/>
                  <a:gd name="T38" fmla="*/ 613 w 754"/>
                  <a:gd name="T39" fmla="*/ 291 h 419"/>
                  <a:gd name="T40" fmla="*/ 610 w 754"/>
                  <a:gd name="T41" fmla="*/ 276 h 419"/>
                  <a:gd name="T42" fmla="*/ 574 w 754"/>
                  <a:gd name="T43" fmla="*/ 261 h 419"/>
                  <a:gd name="T44" fmla="*/ 553 w 754"/>
                  <a:gd name="T45" fmla="*/ 286 h 419"/>
                  <a:gd name="T46" fmla="*/ 523 w 754"/>
                  <a:gd name="T47" fmla="*/ 308 h 419"/>
                  <a:gd name="T48" fmla="*/ 476 w 754"/>
                  <a:gd name="T49" fmla="*/ 295 h 419"/>
                  <a:gd name="T50" fmla="*/ 438 w 754"/>
                  <a:gd name="T51" fmla="*/ 297 h 419"/>
                  <a:gd name="T52" fmla="*/ 367 w 754"/>
                  <a:gd name="T53" fmla="*/ 331 h 419"/>
                  <a:gd name="T54" fmla="*/ 217 w 754"/>
                  <a:gd name="T55" fmla="*/ 385 h 419"/>
                  <a:gd name="T56" fmla="*/ 154 w 754"/>
                  <a:gd name="T57" fmla="*/ 400 h 419"/>
                  <a:gd name="T58" fmla="*/ 40 w 754"/>
                  <a:gd name="T59" fmla="*/ 418 h 419"/>
                  <a:gd name="T60" fmla="*/ 16 w 754"/>
                  <a:gd name="T61" fmla="*/ 402 h 419"/>
                  <a:gd name="T62" fmla="*/ 0 w 754"/>
                  <a:gd name="T63" fmla="*/ 334 h 419"/>
                  <a:gd name="T64" fmla="*/ 72 w 754"/>
                  <a:gd name="T65" fmla="*/ 297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54" h="419">
                    <a:moveTo>
                      <a:pt x="72" y="297"/>
                    </a:moveTo>
                    <a:cubicBezTo>
                      <a:pt x="78" y="319"/>
                      <a:pt x="75" y="316"/>
                      <a:pt x="81" y="321"/>
                    </a:cubicBezTo>
                    <a:cubicBezTo>
                      <a:pt x="87" y="325"/>
                      <a:pt x="111" y="327"/>
                      <a:pt x="114" y="320"/>
                    </a:cubicBezTo>
                    <a:cubicBezTo>
                      <a:pt x="150" y="313"/>
                      <a:pt x="86" y="295"/>
                      <a:pt x="97" y="277"/>
                    </a:cubicBezTo>
                    <a:cubicBezTo>
                      <a:pt x="108" y="259"/>
                      <a:pt x="126" y="223"/>
                      <a:pt x="177" y="213"/>
                    </a:cubicBezTo>
                    <a:cubicBezTo>
                      <a:pt x="228" y="203"/>
                      <a:pt x="352" y="223"/>
                      <a:pt x="401" y="215"/>
                    </a:cubicBezTo>
                    <a:cubicBezTo>
                      <a:pt x="417" y="204"/>
                      <a:pt x="449" y="200"/>
                      <a:pt x="471" y="167"/>
                    </a:cubicBezTo>
                    <a:cubicBezTo>
                      <a:pt x="493" y="134"/>
                      <a:pt x="497" y="33"/>
                      <a:pt x="533" y="17"/>
                    </a:cubicBezTo>
                    <a:cubicBezTo>
                      <a:pt x="563" y="0"/>
                      <a:pt x="657" y="47"/>
                      <a:pt x="686" y="69"/>
                    </a:cubicBezTo>
                    <a:cubicBezTo>
                      <a:pt x="706" y="87"/>
                      <a:pt x="745" y="90"/>
                      <a:pt x="750" y="115"/>
                    </a:cubicBezTo>
                    <a:cubicBezTo>
                      <a:pt x="754" y="134"/>
                      <a:pt x="728" y="145"/>
                      <a:pt x="716" y="160"/>
                    </a:cubicBezTo>
                    <a:cubicBezTo>
                      <a:pt x="704" y="166"/>
                      <a:pt x="696" y="143"/>
                      <a:pt x="676" y="136"/>
                    </a:cubicBezTo>
                    <a:cubicBezTo>
                      <a:pt x="656" y="130"/>
                      <a:pt x="602" y="125"/>
                      <a:pt x="598" y="123"/>
                    </a:cubicBezTo>
                    <a:cubicBezTo>
                      <a:pt x="595" y="123"/>
                      <a:pt x="635" y="128"/>
                      <a:pt x="653" y="132"/>
                    </a:cubicBezTo>
                    <a:cubicBezTo>
                      <a:pt x="671" y="137"/>
                      <a:pt x="695" y="145"/>
                      <a:pt x="704" y="152"/>
                    </a:cubicBezTo>
                    <a:cubicBezTo>
                      <a:pt x="712" y="159"/>
                      <a:pt x="709" y="165"/>
                      <a:pt x="703" y="178"/>
                    </a:cubicBezTo>
                    <a:cubicBezTo>
                      <a:pt x="699" y="189"/>
                      <a:pt x="678" y="211"/>
                      <a:pt x="673" y="223"/>
                    </a:cubicBezTo>
                    <a:cubicBezTo>
                      <a:pt x="667" y="233"/>
                      <a:pt x="678" y="236"/>
                      <a:pt x="671" y="246"/>
                    </a:cubicBezTo>
                    <a:cubicBezTo>
                      <a:pt x="657" y="267"/>
                      <a:pt x="646" y="282"/>
                      <a:pt x="636" y="290"/>
                    </a:cubicBezTo>
                    <a:cubicBezTo>
                      <a:pt x="625" y="297"/>
                      <a:pt x="617" y="294"/>
                      <a:pt x="613" y="291"/>
                    </a:cubicBezTo>
                    <a:cubicBezTo>
                      <a:pt x="607" y="295"/>
                      <a:pt x="616" y="281"/>
                      <a:pt x="610" y="276"/>
                    </a:cubicBezTo>
                    <a:cubicBezTo>
                      <a:pt x="600" y="266"/>
                      <a:pt x="587" y="267"/>
                      <a:pt x="574" y="261"/>
                    </a:cubicBezTo>
                    <a:cubicBezTo>
                      <a:pt x="564" y="265"/>
                      <a:pt x="561" y="277"/>
                      <a:pt x="553" y="286"/>
                    </a:cubicBezTo>
                    <a:cubicBezTo>
                      <a:pt x="551" y="292"/>
                      <a:pt x="527" y="304"/>
                      <a:pt x="523" y="308"/>
                    </a:cubicBezTo>
                    <a:cubicBezTo>
                      <a:pt x="513" y="311"/>
                      <a:pt x="490" y="297"/>
                      <a:pt x="476" y="295"/>
                    </a:cubicBezTo>
                    <a:cubicBezTo>
                      <a:pt x="462" y="293"/>
                      <a:pt x="456" y="292"/>
                      <a:pt x="438" y="297"/>
                    </a:cubicBezTo>
                    <a:cubicBezTo>
                      <a:pt x="410" y="300"/>
                      <a:pt x="404" y="316"/>
                      <a:pt x="367" y="331"/>
                    </a:cubicBezTo>
                    <a:cubicBezTo>
                      <a:pt x="331" y="345"/>
                      <a:pt x="252" y="374"/>
                      <a:pt x="217" y="385"/>
                    </a:cubicBezTo>
                    <a:cubicBezTo>
                      <a:pt x="200" y="388"/>
                      <a:pt x="184" y="394"/>
                      <a:pt x="154" y="400"/>
                    </a:cubicBezTo>
                    <a:cubicBezTo>
                      <a:pt x="128" y="401"/>
                      <a:pt x="62" y="417"/>
                      <a:pt x="40" y="418"/>
                    </a:cubicBezTo>
                    <a:cubicBezTo>
                      <a:pt x="16" y="419"/>
                      <a:pt x="22" y="416"/>
                      <a:pt x="16" y="402"/>
                    </a:cubicBezTo>
                    <a:cubicBezTo>
                      <a:pt x="2" y="384"/>
                      <a:pt x="8" y="355"/>
                      <a:pt x="0" y="334"/>
                    </a:cubicBezTo>
                    <a:cubicBezTo>
                      <a:pt x="10" y="317"/>
                      <a:pt x="59" y="299"/>
                      <a:pt x="72" y="297"/>
                    </a:cubicBezTo>
                    <a:close/>
                  </a:path>
                </a:pathLst>
              </a:custGeom>
              <a:solidFill>
                <a:srgbClr val="FFCC99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68" name="Freeform 1172"/>
              <p:cNvSpPr>
                <a:spLocks/>
              </p:cNvSpPr>
              <p:nvPr/>
            </p:nvSpPr>
            <p:spPr bwMode="auto">
              <a:xfrm>
                <a:off x="793" y="2025"/>
                <a:ext cx="984" cy="1685"/>
              </a:xfrm>
              <a:custGeom>
                <a:avLst/>
                <a:gdLst>
                  <a:gd name="T0" fmla="*/ 980 w 984"/>
                  <a:gd name="T1" fmla="*/ 21 h 1685"/>
                  <a:gd name="T2" fmla="*/ 970 w 984"/>
                  <a:gd name="T3" fmla="*/ 57 h 1685"/>
                  <a:gd name="T4" fmla="*/ 977 w 984"/>
                  <a:gd name="T5" fmla="*/ 156 h 1685"/>
                  <a:gd name="T6" fmla="*/ 929 w 984"/>
                  <a:gd name="T7" fmla="*/ 381 h 1685"/>
                  <a:gd name="T8" fmla="*/ 880 w 984"/>
                  <a:gd name="T9" fmla="*/ 402 h 1685"/>
                  <a:gd name="T10" fmla="*/ 743 w 984"/>
                  <a:gd name="T11" fmla="*/ 448 h 1685"/>
                  <a:gd name="T12" fmla="*/ 644 w 984"/>
                  <a:gd name="T13" fmla="*/ 480 h 1685"/>
                  <a:gd name="T14" fmla="*/ 614 w 984"/>
                  <a:gd name="T15" fmla="*/ 504 h 1685"/>
                  <a:gd name="T16" fmla="*/ 602 w 984"/>
                  <a:gd name="T17" fmla="*/ 543 h 1685"/>
                  <a:gd name="T18" fmla="*/ 611 w 984"/>
                  <a:gd name="T19" fmla="*/ 639 h 1685"/>
                  <a:gd name="T20" fmla="*/ 641 w 984"/>
                  <a:gd name="T21" fmla="*/ 723 h 1685"/>
                  <a:gd name="T22" fmla="*/ 683 w 984"/>
                  <a:gd name="T23" fmla="*/ 795 h 1685"/>
                  <a:gd name="T24" fmla="*/ 620 w 984"/>
                  <a:gd name="T25" fmla="*/ 894 h 1685"/>
                  <a:gd name="T26" fmla="*/ 617 w 984"/>
                  <a:gd name="T27" fmla="*/ 1104 h 1685"/>
                  <a:gd name="T28" fmla="*/ 638 w 984"/>
                  <a:gd name="T29" fmla="*/ 1113 h 1685"/>
                  <a:gd name="T30" fmla="*/ 647 w 984"/>
                  <a:gd name="T31" fmla="*/ 1278 h 1685"/>
                  <a:gd name="T32" fmla="*/ 692 w 984"/>
                  <a:gd name="T33" fmla="*/ 1482 h 1685"/>
                  <a:gd name="T34" fmla="*/ 719 w 984"/>
                  <a:gd name="T35" fmla="*/ 1569 h 1685"/>
                  <a:gd name="T36" fmla="*/ 698 w 984"/>
                  <a:gd name="T37" fmla="*/ 1593 h 1685"/>
                  <a:gd name="T38" fmla="*/ 626 w 984"/>
                  <a:gd name="T39" fmla="*/ 1608 h 1685"/>
                  <a:gd name="T40" fmla="*/ 611 w 984"/>
                  <a:gd name="T41" fmla="*/ 1659 h 1685"/>
                  <a:gd name="T42" fmla="*/ 542 w 984"/>
                  <a:gd name="T43" fmla="*/ 1662 h 1685"/>
                  <a:gd name="T44" fmla="*/ 512 w 984"/>
                  <a:gd name="T45" fmla="*/ 1680 h 1685"/>
                  <a:gd name="T46" fmla="*/ 368 w 984"/>
                  <a:gd name="T47" fmla="*/ 1683 h 1685"/>
                  <a:gd name="T48" fmla="*/ 352 w 984"/>
                  <a:gd name="T49" fmla="*/ 1666 h 1685"/>
                  <a:gd name="T50" fmla="*/ 134 w 984"/>
                  <a:gd name="T51" fmla="*/ 1665 h 1685"/>
                  <a:gd name="T52" fmla="*/ 23 w 984"/>
                  <a:gd name="T53" fmla="*/ 1629 h 1685"/>
                  <a:gd name="T54" fmla="*/ 8 w 984"/>
                  <a:gd name="T55" fmla="*/ 1593 h 1685"/>
                  <a:gd name="T56" fmla="*/ 17 w 984"/>
                  <a:gd name="T57" fmla="*/ 1482 h 1685"/>
                  <a:gd name="T58" fmla="*/ 26 w 984"/>
                  <a:gd name="T59" fmla="*/ 1320 h 1685"/>
                  <a:gd name="T60" fmla="*/ 50 w 984"/>
                  <a:gd name="T61" fmla="*/ 1266 h 1685"/>
                  <a:gd name="T62" fmla="*/ 50 w 984"/>
                  <a:gd name="T63" fmla="*/ 1167 h 1685"/>
                  <a:gd name="T64" fmla="*/ 59 w 984"/>
                  <a:gd name="T65" fmla="*/ 1098 h 1685"/>
                  <a:gd name="T66" fmla="*/ 98 w 984"/>
                  <a:gd name="T67" fmla="*/ 993 h 1685"/>
                  <a:gd name="T68" fmla="*/ 128 w 984"/>
                  <a:gd name="T69" fmla="*/ 1008 h 1685"/>
                  <a:gd name="T70" fmla="*/ 197 w 984"/>
                  <a:gd name="T71" fmla="*/ 1014 h 1685"/>
                  <a:gd name="T72" fmla="*/ 254 w 984"/>
                  <a:gd name="T73" fmla="*/ 1005 h 1685"/>
                  <a:gd name="T74" fmla="*/ 248 w 984"/>
                  <a:gd name="T75" fmla="*/ 918 h 1685"/>
                  <a:gd name="T76" fmla="*/ 263 w 984"/>
                  <a:gd name="T77" fmla="*/ 738 h 1685"/>
                  <a:gd name="T78" fmla="*/ 271 w 984"/>
                  <a:gd name="T79" fmla="*/ 548 h 1685"/>
                  <a:gd name="T80" fmla="*/ 266 w 984"/>
                  <a:gd name="T81" fmla="*/ 138 h 1685"/>
                  <a:gd name="T82" fmla="*/ 245 w 984"/>
                  <a:gd name="T83" fmla="*/ 30 h 1685"/>
                  <a:gd name="T84" fmla="*/ 380 w 984"/>
                  <a:gd name="T85" fmla="*/ 39 h 1685"/>
                  <a:gd name="T86" fmla="*/ 434 w 984"/>
                  <a:gd name="T87" fmla="*/ 105 h 1685"/>
                  <a:gd name="T88" fmla="*/ 498 w 984"/>
                  <a:gd name="T89" fmla="*/ 57 h 1685"/>
                  <a:gd name="T90" fmla="*/ 530 w 984"/>
                  <a:gd name="T91" fmla="*/ 39 h 1685"/>
                  <a:gd name="T92" fmla="*/ 561 w 984"/>
                  <a:gd name="T93" fmla="*/ 75 h 1685"/>
                  <a:gd name="T94" fmla="*/ 598 w 984"/>
                  <a:gd name="T95" fmla="*/ 102 h 1685"/>
                  <a:gd name="T96" fmla="*/ 652 w 984"/>
                  <a:gd name="T97" fmla="*/ 75 h 1685"/>
                  <a:gd name="T98" fmla="*/ 680 w 984"/>
                  <a:gd name="T99" fmla="*/ 78 h 1685"/>
                  <a:gd name="T100" fmla="*/ 725 w 984"/>
                  <a:gd name="T101" fmla="*/ 111 h 1685"/>
                  <a:gd name="T102" fmla="*/ 722 w 984"/>
                  <a:gd name="T103" fmla="*/ 111 h 1685"/>
                  <a:gd name="T104" fmla="*/ 812 w 984"/>
                  <a:gd name="T105" fmla="*/ 48 h 1685"/>
                  <a:gd name="T106" fmla="*/ 943 w 984"/>
                  <a:gd name="T107" fmla="*/ 12 h 1685"/>
                  <a:gd name="T108" fmla="*/ 970 w 984"/>
                  <a:gd name="T109" fmla="*/ 2 h 1685"/>
                  <a:gd name="T110" fmla="*/ 980 w 984"/>
                  <a:gd name="T111" fmla="*/ 21 h 1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984" h="1685">
                    <a:moveTo>
                      <a:pt x="980" y="21"/>
                    </a:moveTo>
                    <a:cubicBezTo>
                      <a:pt x="977" y="33"/>
                      <a:pt x="971" y="45"/>
                      <a:pt x="970" y="57"/>
                    </a:cubicBezTo>
                    <a:cubicBezTo>
                      <a:pt x="967" y="79"/>
                      <a:pt x="984" y="102"/>
                      <a:pt x="977" y="156"/>
                    </a:cubicBezTo>
                    <a:cubicBezTo>
                      <a:pt x="970" y="210"/>
                      <a:pt x="945" y="340"/>
                      <a:pt x="929" y="381"/>
                    </a:cubicBezTo>
                    <a:cubicBezTo>
                      <a:pt x="928" y="394"/>
                      <a:pt x="903" y="394"/>
                      <a:pt x="880" y="402"/>
                    </a:cubicBezTo>
                    <a:cubicBezTo>
                      <a:pt x="840" y="416"/>
                      <a:pt x="778" y="425"/>
                      <a:pt x="743" y="448"/>
                    </a:cubicBezTo>
                    <a:cubicBezTo>
                      <a:pt x="713" y="468"/>
                      <a:pt x="671" y="495"/>
                      <a:pt x="644" y="480"/>
                    </a:cubicBezTo>
                    <a:cubicBezTo>
                      <a:pt x="626" y="494"/>
                      <a:pt x="622" y="490"/>
                      <a:pt x="614" y="504"/>
                    </a:cubicBezTo>
                    <a:cubicBezTo>
                      <a:pt x="607" y="514"/>
                      <a:pt x="602" y="521"/>
                      <a:pt x="602" y="543"/>
                    </a:cubicBezTo>
                    <a:cubicBezTo>
                      <a:pt x="603" y="569"/>
                      <a:pt x="605" y="609"/>
                      <a:pt x="611" y="639"/>
                    </a:cubicBezTo>
                    <a:cubicBezTo>
                      <a:pt x="617" y="669"/>
                      <a:pt x="629" y="697"/>
                      <a:pt x="641" y="723"/>
                    </a:cubicBezTo>
                    <a:cubicBezTo>
                      <a:pt x="653" y="749"/>
                      <a:pt x="686" y="767"/>
                      <a:pt x="683" y="795"/>
                    </a:cubicBezTo>
                    <a:cubicBezTo>
                      <a:pt x="676" y="856"/>
                      <a:pt x="632" y="835"/>
                      <a:pt x="620" y="894"/>
                    </a:cubicBezTo>
                    <a:cubicBezTo>
                      <a:pt x="613" y="926"/>
                      <a:pt x="609" y="1057"/>
                      <a:pt x="617" y="1104"/>
                    </a:cubicBezTo>
                    <a:cubicBezTo>
                      <a:pt x="620" y="1140"/>
                      <a:pt x="633" y="1084"/>
                      <a:pt x="638" y="1113"/>
                    </a:cubicBezTo>
                    <a:cubicBezTo>
                      <a:pt x="643" y="1142"/>
                      <a:pt x="638" y="1217"/>
                      <a:pt x="647" y="1278"/>
                    </a:cubicBezTo>
                    <a:cubicBezTo>
                      <a:pt x="658" y="1340"/>
                      <a:pt x="680" y="1437"/>
                      <a:pt x="692" y="1482"/>
                    </a:cubicBezTo>
                    <a:cubicBezTo>
                      <a:pt x="704" y="1530"/>
                      <a:pt x="718" y="1551"/>
                      <a:pt x="719" y="1569"/>
                    </a:cubicBezTo>
                    <a:cubicBezTo>
                      <a:pt x="719" y="1589"/>
                      <a:pt x="713" y="1587"/>
                      <a:pt x="698" y="1593"/>
                    </a:cubicBezTo>
                    <a:cubicBezTo>
                      <a:pt x="683" y="1599"/>
                      <a:pt x="640" y="1597"/>
                      <a:pt x="626" y="1608"/>
                    </a:cubicBezTo>
                    <a:cubicBezTo>
                      <a:pt x="612" y="1619"/>
                      <a:pt x="625" y="1650"/>
                      <a:pt x="611" y="1659"/>
                    </a:cubicBezTo>
                    <a:cubicBezTo>
                      <a:pt x="597" y="1670"/>
                      <a:pt x="584" y="1656"/>
                      <a:pt x="542" y="1662"/>
                    </a:cubicBezTo>
                    <a:cubicBezTo>
                      <a:pt x="526" y="1665"/>
                      <a:pt x="541" y="1677"/>
                      <a:pt x="512" y="1680"/>
                    </a:cubicBezTo>
                    <a:cubicBezTo>
                      <a:pt x="483" y="1683"/>
                      <a:pt x="395" y="1685"/>
                      <a:pt x="368" y="1683"/>
                    </a:cubicBezTo>
                    <a:cubicBezTo>
                      <a:pt x="359" y="1681"/>
                      <a:pt x="361" y="1667"/>
                      <a:pt x="352" y="1666"/>
                    </a:cubicBezTo>
                    <a:cubicBezTo>
                      <a:pt x="321" y="1659"/>
                      <a:pt x="189" y="1671"/>
                      <a:pt x="134" y="1665"/>
                    </a:cubicBezTo>
                    <a:cubicBezTo>
                      <a:pt x="79" y="1659"/>
                      <a:pt x="44" y="1641"/>
                      <a:pt x="23" y="1629"/>
                    </a:cubicBezTo>
                    <a:cubicBezTo>
                      <a:pt x="0" y="1617"/>
                      <a:pt x="9" y="1617"/>
                      <a:pt x="8" y="1593"/>
                    </a:cubicBezTo>
                    <a:cubicBezTo>
                      <a:pt x="7" y="1569"/>
                      <a:pt x="14" y="1527"/>
                      <a:pt x="17" y="1482"/>
                    </a:cubicBezTo>
                    <a:cubicBezTo>
                      <a:pt x="20" y="1437"/>
                      <a:pt x="21" y="1356"/>
                      <a:pt x="26" y="1320"/>
                    </a:cubicBezTo>
                    <a:cubicBezTo>
                      <a:pt x="31" y="1284"/>
                      <a:pt x="46" y="1291"/>
                      <a:pt x="50" y="1266"/>
                    </a:cubicBezTo>
                    <a:cubicBezTo>
                      <a:pt x="54" y="1241"/>
                      <a:pt x="49" y="1195"/>
                      <a:pt x="50" y="1167"/>
                    </a:cubicBezTo>
                    <a:cubicBezTo>
                      <a:pt x="51" y="1139"/>
                      <a:pt x="51" y="1127"/>
                      <a:pt x="59" y="1098"/>
                    </a:cubicBezTo>
                    <a:cubicBezTo>
                      <a:pt x="67" y="1069"/>
                      <a:pt x="87" y="1008"/>
                      <a:pt x="98" y="993"/>
                    </a:cubicBezTo>
                    <a:cubicBezTo>
                      <a:pt x="113" y="971"/>
                      <a:pt x="105" y="1006"/>
                      <a:pt x="128" y="1008"/>
                    </a:cubicBezTo>
                    <a:cubicBezTo>
                      <a:pt x="144" y="1011"/>
                      <a:pt x="176" y="1015"/>
                      <a:pt x="197" y="1014"/>
                    </a:cubicBezTo>
                    <a:cubicBezTo>
                      <a:pt x="218" y="1013"/>
                      <a:pt x="246" y="1021"/>
                      <a:pt x="254" y="1005"/>
                    </a:cubicBezTo>
                    <a:cubicBezTo>
                      <a:pt x="262" y="989"/>
                      <a:pt x="247" y="962"/>
                      <a:pt x="248" y="918"/>
                    </a:cubicBezTo>
                    <a:cubicBezTo>
                      <a:pt x="249" y="874"/>
                      <a:pt x="259" y="800"/>
                      <a:pt x="263" y="738"/>
                    </a:cubicBezTo>
                    <a:cubicBezTo>
                      <a:pt x="267" y="676"/>
                      <a:pt x="271" y="648"/>
                      <a:pt x="271" y="548"/>
                    </a:cubicBezTo>
                    <a:cubicBezTo>
                      <a:pt x="274" y="448"/>
                      <a:pt x="270" y="224"/>
                      <a:pt x="266" y="138"/>
                    </a:cubicBezTo>
                    <a:cubicBezTo>
                      <a:pt x="262" y="52"/>
                      <a:pt x="226" y="46"/>
                      <a:pt x="245" y="30"/>
                    </a:cubicBezTo>
                    <a:cubicBezTo>
                      <a:pt x="299" y="12"/>
                      <a:pt x="326" y="30"/>
                      <a:pt x="380" y="39"/>
                    </a:cubicBezTo>
                    <a:cubicBezTo>
                      <a:pt x="413" y="45"/>
                      <a:pt x="414" y="102"/>
                      <a:pt x="434" y="105"/>
                    </a:cubicBezTo>
                    <a:cubicBezTo>
                      <a:pt x="451" y="97"/>
                      <a:pt x="480" y="60"/>
                      <a:pt x="498" y="57"/>
                    </a:cubicBezTo>
                    <a:cubicBezTo>
                      <a:pt x="514" y="50"/>
                      <a:pt x="520" y="36"/>
                      <a:pt x="530" y="39"/>
                    </a:cubicBezTo>
                    <a:cubicBezTo>
                      <a:pt x="540" y="42"/>
                      <a:pt x="542" y="55"/>
                      <a:pt x="561" y="75"/>
                    </a:cubicBezTo>
                    <a:cubicBezTo>
                      <a:pt x="572" y="85"/>
                      <a:pt x="583" y="102"/>
                      <a:pt x="598" y="102"/>
                    </a:cubicBezTo>
                    <a:cubicBezTo>
                      <a:pt x="603" y="99"/>
                      <a:pt x="641" y="70"/>
                      <a:pt x="652" y="75"/>
                    </a:cubicBezTo>
                    <a:cubicBezTo>
                      <a:pt x="665" y="72"/>
                      <a:pt x="668" y="72"/>
                      <a:pt x="680" y="78"/>
                    </a:cubicBezTo>
                    <a:cubicBezTo>
                      <a:pt x="692" y="84"/>
                      <a:pt x="718" y="106"/>
                      <a:pt x="725" y="111"/>
                    </a:cubicBezTo>
                    <a:cubicBezTo>
                      <a:pt x="734" y="116"/>
                      <a:pt x="708" y="121"/>
                      <a:pt x="722" y="111"/>
                    </a:cubicBezTo>
                    <a:cubicBezTo>
                      <a:pt x="736" y="101"/>
                      <a:pt x="775" y="65"/>
                      <a:pt x="812" y="48"/>
                    </a:cubicBezTo>
                    <a:cubicBezTo>
                      <a:pt x="849" y="31"/>
                      <a:pt x="917" y="20"/>
                      <a:pt x="943" y="12"/>
                    </a:cubicBezTo>
                    <a:cubicBezTo>
                      <a:pt x="952" y="9"/>
                      <a:pt x="961" y="0"/>
                      <a:pt x="970" y="2"/>
                    </a:cubicBezTo>
                    <a:cubicBezTo>
                      <a:pt x="977" y="4"/>
                      <a:pt x="977" y="15"/>
                      <a:pt x="980" y="21"/>
                    </a:cubicBezTo>
                    <a:close/>
                  </a:path>
                </a:pathLst>
              </a:custGeom>
              <a:solidFill>
                <a:srgbClr val="808080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69" name="Freeform 1173"/>
              <p:cNvSpPr>
                <a:spLocks/>
              </p:cNvSpPr>
              <p:nvPr/>
            </p:nvSpPr>
            <p:spPr bwMode="auto">
              <a:xfrm>
                <a:off x="1383" y="2133"/>
                <a:ext cx="63" cy="93"/>
              </a:xfrm>
              <a:custGeom>
                <a:avLst/>
                <a:gdLst>
                  <a:gd name="T0" fmla="*/ 63 w 63"/>
                  <a:gd name="T1" fmla="*/ 93 h 93"/>
                  <a:gd name="T2" fmla="*/ 9 w 63"/>
                  <a:gd name="T3" fmla="*/ 18 h 93"/>
                  <a:gd name="T4" fmla="*/ 0 w 63"/>
                  <a:gd name="T5" fmla="*/ 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63" h="93">
                    <a:moveTo>
                      <a:pt x="63" y="93"/>
                    </a:moveTo>
                    <a:cubicBezTo>
                      <a:pt x="54" y="81"/>
                      <a:pt x="19" y="33"/>
                      <a:pt x="9" y="18"/>
                    </a:cubicBezTo>
                    <a:cubicBezTo>
                      <a:pt x="7" y="12"/>
                      <a:pt x="0" y="0"/>
                      <a:pt x="0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70" name="Freeform 1174"/>
              <p:cNvSpPr>
                <a:spLocks/>
              </p:cNvSpPr>
              <p:nvPr/>
            </p:nvSpPr>
            <p:spPr bwMode="auto">
              <a:xfrm>
                <a:off x="1155" y="2133"/>
                <a:ext cx="69" cy="60"/>
              </a:xfrm>
              <a:custGeom>
                <a:avLst/>
                <a:gdLst>
                  <a:gd name="T0" fmla="*/ 69 w 69"/>
                  <a:gd name="T1" fmla="*/ 0 h 60"/>
                  <a:gd name="T2" fmla="*/ 45 w 69"/>
                  <a:gd name="T3" fmla="*/ 21 h 60"/>
                  <a:gd name="T4" fmla="*/ 24 w 69"/>
                  <a:gd name="T5" fmla="*/ 45 h 60"/>
                  <a:gd name="T6" fmla="*/ 0 w 69"/>
                  <a:gd name="T7" fmla="*/ 60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69" h="60">
                    <a:moveTo>
                      <a:pt x="69" y="0"/>
                    </a:moveTo>
                    <a:cubicBezTo>
                      <a:pt x="60" y="9"/>
                      <a:pt x="57" y="17"/>
                      <a:pt x="45" y="21"/>
                    </a:cubicBezTo>
                    <a:cubicBezTo>
                      <a:pt x="31" y="42"/>
                      <a:pt x="39" y="35"/>
                      <a:pt x="24" y="45"/>
                    </a:cubicBezTo>
                    <a:cubicBezTo>
                      <a:pt x="14" y="60"/>
                      <a:pt x="10" y="50"/>
                      <a:pt x="0" y="6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71" name="Freeform 1175"/>
              <p:cNvSpPr>
                <a:spLocks/>
              </p:cNvSpPr>
              <p:nvPr/>
            </p:nvSpPr>
            <p:spPr bwMode="auto">
              <a:xfrm>
                <a:off x="1197" y="2041"/>
                <a:ext cx="563" cy="479"/>
              </a:xfrm>
              <a:custGeom>
                <a:avLst/>
                <a:gdLst>
                  <a:gd name="T0" fmla="*/ 147 w 563"/>
                  <a:gd name="T1" fmla="*/ 146 h 479"/>
                  <a:gd name="T2" fmla="*/ 117 w 563"/>
                  <a:gd name="T3" fmla="*/ 233 h 479"/>
                  <a:gd name="T4" fmla="*/ 108 w 563"/>
                  <a:gd name="T5" fmla="*/ 266 h 479"/>
                  <a:gd name="T6" fmla="*/ 87 w 563"/>
                  <a:gd name="T7" fmla="*/ 458 h 479"/>
                  <a:gd name="T8" fmla="*/ 81 w 563"/>
                  <a:gd name="T9" fmla="*/ 458 h 479"/>
                  <a:gd name="T10" fmla="*/ 36 w 563"/>
                  <a:gd name="T11" fmla="*/ 425 h 479"/>
                  <a:gd name="T12" fmla="*/ 24 w 563"/>
                  <a:gd name="T13" fmla="*/ 386 h 479"/>
                  <a:gd name="T14" fmla="*/ 36 w 563"/>
                  <a:gd name="T15" fmla="*/ 308 h 479"/>
                  <a:gd name="T16" fmla="*/ 6 w 563"/>
                  <a:gd name="T17" fmla="*/ 140 h 479"/>
                  <a:gd name="T18" fmla="*/ 45 w 563"/>
                  <a:gd name="T19" fmla="*/ 101 h 479"/>
                  <a:gd name="T20" fmla="*/ 96 w 563"/>
                  <a:gd name="T21" fmla="*/ 59 h 479"/>
                  <a:gd name="T22" fmla="*/ 125 w 563"/>
                  <a:gd name="T23" fmla="*/ 40 h 479"/>
                  <a:gd name="T24" fmla="*/ 176 w 563"/>
                  <a:gd name="T25" fmla="*/ 95 h 479"/>
                  <a:gd name="T26" fmla="*/ 192 w 563"/>
                  <a:gd name="T27" fmla="*/ 128 h 479"/>
                  <a:gd name="T28" fmla="*/ 207 w 563"/>
                  <a:gd name="T29" fmla="*/ 164 h 479"/>
                  <a:gd name="T30" fmla="*/ 246 w 563"/>
                  <a:gd name="T31" fmla="*/ 191 h 479"/>
                  <a:gd name="T32" fmla="*/ 237 w 563"/>
                  <a:gd name="T33" fmla="*/ 155 h 479"/>
                  <a:gd name="T34" fmla="*/ 203 w 563"/>
                  <a:gd name="T35" fmla="*/ 95 h 479"/>
                  <a:gd name="T36" fmla="*/ 269 w 563"/>
                  <a:gd name="T37" fmla="*/ 73 h 479"/>
                  <a:gd name="T38" fmla="*/ 306 w 563"/>
                  <a:gd name="T39" fmla="*/ 113 h 479"/>
                  <a:gd name="T40" fmla="*/ 378 w 563"/>
                  <a:gd name="T41" fmla="*/ 65 h 479"/>
                  <a:gd name="T42" fmla="*/ 506 w 563"/>
                  <a:gd name="T43" fmla="*/ 19 h 479"/>
                  <a:gd name="T44" fmla="*/ 560 w 563"/>
                  <a:gd name="T45" fmla="*/ 5 h 479"/>
                  <a:gd name="T46" fmla="*/ 552 w 563"/>
                  <a:gd name="T47" fmla="*/ 71 h 479"/>
                  <a:gd name="T48" fmla="*/ 557 w 563"/>
                  <a:gd name="T49" fmla="*/ 151 h 479"/>
                  <a:gd name="T50" fmla="*/ 531 w 563"/>
                  <a:gd name="T51" fmla="*/ 299 h 479"/>
                  <a:gd name="T52" fmla="*/ 489 w 563"/>
                  <a:gd name="T53" fmla="*/ 370 h 479"/>
                  <a:gd name="T54" fmla="*/ 356 w 563"/>
                  <a:gd name="T55" fmla="*/ 415 h 479"/>
                  <a:gd name="T56" fmla="*/ 288 w 563"/>
                  <a:gd name="T57" fmla="*/ 449 h 479"/>
                  <a:gd name="T58" fmla="*/ 291 w 563"/>
                  <a:gd name="T59" fmla="*/ 434 h 479"/>
                  <a:gd name="T60" fmla="*/ 318 w 563"/>
                  <a:gd name="T61" fmla="*/ 416 h 479"/>
                  <a:gd name="T62" fmla="*/ 393 w 563"/>
                  <a:gd name="T63" fmla="*/ 377 h 479"/>
                  <a:gd name="T64" fmla="*/ 477 w 563"/>
                  <a:gd name="T65" fmla="*/ 338 h 479"/>
                  <a:gd name="T66" fmla="*/ 492 w 563"/>
                  <a:gd name="T67" fmla="*/ 242 h 479"/>
                  <a:gd name="T68" fmla="*/ 444 w 563"/>
                  <a:gd name="T69" fmla="*/ 251 h 479"/>
                  <a:gd name="T70" fmla="*/ 354 w 563"/>
                  <a:gd name="T71" fmla="*/ 281 h 479"/>
                  <a:gd name="T72" fmla="*/ 336 w 563"/>
                  <a:gd name="T73" fmla="*/ 314 h 479"/>
                  <a:gd name="T74" fmla="*/ 291 w 563"/>
                  <a:gd name="T75" fmla="*/ 335 h 479"/>
                  <a:gd name="T76" fmla="*/ 255 w 563"/>
                  <a:gd name="T77" fmla="*/ 341 h 479"/>
                  <a:gd name="T78" fmla="*/ 222 w 563"/>
                  <a:gd name="T79" fmla="*/ 380 h 479"/>
                  <a:gd name="T80" fmla="*/ 225 w 563"/>
                  <a:gd name="T81" fmla="*/ 296 h 479"/>
                  <a:gd name="T82" fmla="*/ 198 w 563"/>
                  <a:gd name="T83" fmla="*/ 215 h 479"/>
                  <a:gd name="T84" fmla="*/ 174 w 563"/>
                  <a:gd name="T85" fmla="*/ 173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563" h="479">
                    <a:moveTo>
                      <a:pt x="174" y="173"/>
                    </a:moveTo>
                    <a:cubicBezTo>
                      <a:pt x="167" y="163"/>
                      <a:pt x="158" y="150"/>
                      <a:pt x="147" y="146"/>
                    </a:cubicBezTo>
                    <a:cubicBezTo>
                      <a:pt x="102" y="152"/>
                      <a:pt x="133" y="164"/>
                      <a:pt x="120" y="203"/>
                    </a:cubicBezTo>
                    <a:cubicBezTo>
                      <a:pt x="119" y="213"/>
                      <a:pt x="123" y="225"/>
                      <a:pt x="117" y="233"/>
                    </a:cubicBezTo>
                    <a:cubicBezTo>
                      <a:pt x="112" y="239"/>
                      <a:pt x="100" y="231"/>
                      <a:pt x="93" y="236"/>
                    </a:cubicBezTo>
                    <a:cubicBezTo>
                      <a:pt x="86" y="241"/>
                      <a:pt x="106" y="264"/>
                      <a:pt x="108" y="266"/>
                    </a:cubicBezTo>
                    <a:cubicBezTo>
                      <a:pt x="128" y="326"/>
                      <a:pt x="170" y="479"/>
                      <a:pt x="99" y="455"/>
                    </a:cubicBezTo>
                    <a:cubicBezTo>
                      <a:pt x="95" y="456"/>
                      <a:pt x="90" y="455"/>
                      <a:pt x="87" y="458"/>
                    </a:cubicBezTo>
                    <a:cubicBezTo>
                      <a:pt x="85" y="460"/>
                      <a:pt x="87" y="467"/>
                      <a:pt x="84" y="467"/>
                    </a:cubicBezTo>
                    <a:cubicBezTo>
                      <a:pt x="81" y="467"/>
                      <a:pt x="83" y="461"/>
                      <a:pt x="81" y="458"/>
                    </a:cubicBezTo>
                    <a:cubicBezTo>
                      <a:pt x="77" y="452"/>
                      <a:pt x="69" y="440"/>
                      <a:pt x="69" y="440"/>
                    </a:cubicBezTo>
                    <a:cubicBezTo>
                      <a:pt x="64" y="412"/>
                      <a:pt x="60" y="417"/>
                      <a:pt x="36" y="425"/>
                    </a:cubicBezTo>
                    <a:cubicBezTo>
                      <a:pt x="29" y="424"/>
                      <a:pt x="20" y="427"/>
                      <a:pt x="15" y="422"/>
                    </a:cubicBezTo>
                    <a:cubicBezTo>
                      <a:pt x="12" y="419"/>
                      <a:pt x="22" y="391"/>
                      <a:pt x="24" y="386"/>
                    </a:cubicBezTo>
                    <a:cubicBezTo>
                      <a:pt x="25" y="363"/>
                      <a:pt x="23" y="340"/>
                      <a:pt x="27" y="317"/>
                    </a:cubicBezTo>
                    <a:cubicBezTo>
                      <a:pt x="28" y="313"/>
                      <a:pt x="34" y="312"/>
                      <a:pt x="36" y="308"/>
                    </a:cubicBezTo>
                    <a:cubicBezTo>
                      <a:pt x="41" y="300"/>
                      <a:pt x="45" y="281"/>
                      <a:pt x="45" y="281"/>
                    </a:cubicBezTo>
                    <a:cubicBezTo>
                      <a:pt x="43" y="212"/>
                      <a:pt x="74" y="148"/>
                      <a:pt x="6" y="140"/>
                    </a:cubicBezTo>
                    <a:cubicBezTo>
                      <a:pt x="0" y="112"/>
                      <a:pt x="11" y="127"/>
                      <a:pt x="17" y="121"/>
                    </a:cubicBezTo>
                    <a:cubicBezTo>
                      <a:pt x="23" y="115"/>
                      <a:pt x="36" y="108"/>
                      <a:pt x="45" y="101"/>
                    </a:cubicBezTo>
                    <a:cubicBezTo>
                      <a:pt x="53" y="95"/>
                      <a:pt x="61" y="83"/>
                      <a:pt x="69" y="76"/>
                    </a:cubicBezTo>
                    <a:cubicBezTo>
                      <a:pt x="77" y="69"/>
                      <a:pt x="90" y="63"/>
                      <a:pt x="96" y="59"/>
                    </a:cubicBezTo>
                    <a:cubicBezTo>
                      <a:pt x="98" y="55"/>
                      <a:pt x="102" y="53"/>
                      <a:pt x="105" y="50"/>
                    </a:cubicBezTo>
                    <a:cubicBezTo>
                      <a:pt x="109" y="49"/>
                      <a:pt x="121" y="40"/>
                      <a:pt x="125" y="40"/>
                    </a:cubicBezTo>
                    <a:cubicBezTo>
                      <a:pt x="129" y="40"/>
                      <a:pt x="124" y="44"/>
                      <a:pt x="132" y="53"/>
                    </a:cubicBezTo>
                    <a:cubicBezTo>
                      <a:pt x="143" y="61"/>
                      <a:pt x="166" y="83"/>
                      <a:pt x="176" y="95"/>
                    </a:cubicBezTo>
                    <a:cubicBezTo>
                      <a:pt x="184" y="104"/>
                      <a:pt x="179" y="102"/>
                      <a:pt x="182" y="107"/>
                    </a:cubicBezTo>
                    <a:cubicBezTo>
                      <a:pt x="185" y="112"/>
                      <a:pt x="189" y="122"/>
                      <a:pt x="192" y="128"/>
                    </a:cubicBezTo>
                    <a:cubicBezTo>
                      <a:pt x="203" y="161"/>
                      <a:pt x="185" y="111"/>
                      <a:pt x="201" y="146"/>
                    </a:cubicBezTo>
                    <a:cubicBezTo>
                      <a:pt x="204" y="152"/>
                      <a:pt x="201" y="162"/>
                      <a:pt x="207" y="164"/>
                    </a:cubicBezTo>
                    <a:cubicBezTo>
                      <a:pt x="213" y="166"/>
                      <a:pt x="225" y="170"/>
                      <a:pt x="225" y="170"/>
                    </a:cubicBezTo>
                    <a:cubicBezTo>
                      <a:pt x="233" y="182"/>
                      <a:pt x="241" y="177"/>
                      <a:pt x="246" y="191"/>
                    </a:cubicBezTo>
                    <a:cubicBezTo>
                      <a:pt x="261" y="187"/>
                      <a:pt x="267" y="183"/>
                      <a:pt x="252" y="173"/>
                    </a:cubicBezTo>
                    <a:cubicBezTo>
                      <a:pt x="248" y="167"/>
                      <a:pt x="240" y="162"/>
                      <a:pt x="237" y="155"/>
                    </a:cubicBezTo>
                    <a:cubicBezTo>
                      <a:pt x="234" y="147"/>
                      <a:pt x="236" y="138"/>
                      <a:pt x="231" y="131"/>
                    </a:cubicBezTo>
                    <a:cubicBezTo>
                      <a:pt x="217" y="110"/>
                      <a:pt x="208" y="111"/>
                      <a:pt x="203" y="95"/>
                    </a:cubicBezTo>
                    <a:cubicBezTo>
                      <a:pt x="203" y="87"/>
                      <a:pt x="228" y="81"/>
                      <a:pt x="236" y="74"/>
                    </a:cubicBezTo>
                    <a:cubicBezTo>
                      <a:pt x="246" y="73"/>
                      <a:pt x="258" y="68"/>
                      <a:pt x="269" y="73"/>
                    </a:cubicBezTo>
                    <a:cubicBezTo>
                      <a:pt x="280" y="78"/>
                      <a:pt x="297" y="97"/>
                      <a:pt x="303" y="104"/>
                    </a:cubicBezTo>
                    <a:cubicBezTo>
                      <a:pt x="304" y="107"/>
                      <a:pt x="303" y="113"/>
                      <a:pt x="306" y="113"/>
                    </a:cubicBezTo>
                    <a:cubicBezTo>
                      <a:pt x="322" y="115"/>
                      <a:pt x="322" y="105"/>
                      <a:pt x="333" y="101"/>
                    </a:cubicBezTo>
                    <a:cubicBezTo>
                      <a:pt x="344" y="94"/>
                      <a:pt x="363" y="75"/>
                      <a:pt x="378" y="65"/>
                    </a:cubicBezTo>
                    <a:cubicBezTo>
                      <a:pt x="393" y="55"/>
                      <a:pt x="404" y="52"/>
                      <a:pt x="425" y="44"/>
                    </a:cubicBezTo>
                    <a:cubicBezTo>
                      <a:pt x="448" y="33"/>
                      <a:pt x="485" y="27"/>
                      <a:pt x="506" y="19"/>
                    </a:cubicBezTo>
                    <a:cubicBezTo>
                      <a:pt x="514" y="14"/>
                      <a:pt x="534" y="17"/>
                      <a:pt x="534" y="17"/>
                    </a:cubicBezTo>
                    <a:cubicBezTo>
                      <a:pt x="542" y="18"/>
                      <a:pt x="553" y="0"/>
                      <a:pt x="560" y="5"/>
                    </a:cubicBezTo>
                    <a:cubicBezTo>
                      <a:pt x="563" y="7"/>
                      <a:pt x="555" y="28"/>
                      <a:pt x="555" y="32"/>
                    </a:cubicBezTo>
                    <a:cubicBezTo>
                      <a:pt x="553" y="45"/>
                      <a:pt x="553" y="58"/>
                      <a:pt x="552" y="71"/>
                    </a:cubicBezTo>
                    <a:cubicBezTo>
                      <a:pt x="552" y="85"/>
                      <a:pt x="560" y="93"/>
                      <a:pt x="561" y="106"/>
                    </a:cubicBezTo>
                    <a:cubicBezTo>
                      <a:pt x="562" y="119"/>
                      <a:pt x="560" y="126"/>
                      <a:pt x="557" y="151"/>
                    </a:cubicBezTo>
                    <a:cubicBezTo>
                      <a:pt x="554" y="176"/>
                      <a:pt x="544" y="229"/>
                      <a:pt x="540" y="254"/>
                    </a:cubicBezTo>
                    <a:cubicBezTo>
                      <a:pt x="539" y="266"/>
                      <a:pt x="532" y="287"/>
                      <a:pt x="531" y="299"/>
                    </a:cubicBezTo>
                    <a:cubicBezTo>
                      <a:pt x="526" y="314"/>
                      <a:pt x="522" y="347"/>
                      <a:pt x="515" y="359"/>
                    </a:cubicBezTo>
                    <a:cubicBezTo>
                      <a:pt x="508" y="371"/>
                      <a:pt x="506" y="365"/>
                      <a:pt x="489" y="370"/>
                    </a:cubicBezTo>
                    <a:cubicBezTo>
                      <a:pt x="472" y="375"/>
                      <a:pt x="433" y="384"/>
                      <a:pt x="411" y="391"/>
                    </a:cubicBezTo>
                    <a:cubicBezTo>
                      <a:pt x="389" y="398"/>
                      <a:pt x="373" y="407"/>
                      <a:pt x="356" y="415"/>
                    </a:cubicBezTo>
                    <a:cubicBezTo>
                      <a:pt x="340" y="420"/>
                      <a:pt x="321" y="428"/>
                      <a:pt x="306" y="437"/>
                    </a:cubicBezTo>
                    <a:cubicBezTo>
                      <a:pt x="300" y="441"/>
                      <a:pt x="295" y="447"/>
                      <a:pt x="288" y="449"/>
                    </a:cubicBezTo>
                    <a:cubicBezTo>
                      <a:pt x="282" y="451"/>
                      <a:pt x="270" y="455"/>
                      <a:pt x="270" y="455"/>
                    </a:cubicBezTo>
                    <a:cubicBezTo>
                      <a:pt x="292" y="422"/>
                      <a:pt x="271" y="445"/>
                      <a:pt x="291" y="434"/>
                    </a:cubicBezTo>
                    <a:cubicBezTo>
                      <a:pt x="297" y="430"/>
                      <a:pt x="303" y="426"/>
                      <a:pt x="309" y="422"/>
                    </a:cubicBezTo>
                    <a:cubicBezTo>
                      <a:pt x="312" y="420"/>
                      <a:pt x="318" y="416"/>
                      <a:pt x="318" y="416"/>
                    </a:cubicBezTo>
                    <a:cubicBezTo>
                      <a:pt x="323" y="401"/>
                      <a:pt x="332" y="404"/>
                      <a:pt x="348" y="401"/>
                    </a:cubicBezTo>
                    <a:cubicBezTo>
                      <a:pt x="362" y="391"/>
                      <a:pt x="377" y="382"/>
                      <a:pt x="393" y="377"/>
                    </a:cubicBezTo>
                    <a:cubicBezTo>
                      <a:pt x="402" y="368"/>
                      <a:pt x="410" y="366"/>
                      <a:pt x="420" y="359"/>
                    </a:cubicBezTo>
                    <a:cubicBezTo>
                      <a:pt x="434" y="337"/>
                      <a:pt x="451" y="340"/>
                      <a:pt x="477" y="338"/>
                    </a:cubicBezTo>
                    <a:cubicBezTo>
                      <a:pt x="494" y="312"/>
                      <a:pt x="492" y="326"/>
                      <a:pt x="495" y="281"/>
                    </a:cubicBezTo>
                    <a:cubicBezTo>
                      <a:pt x="494" y="268"/>
                      <a:pt x="497" y="254"/>
                      <a:pt x="492" y="242"/>
                    </a:cubicBezTo>
                    <a:cubicBezTo>
                      <a:pt x="491" y="241"/>
                      <a:pt x="473" y="248"/>
                      <a:pt x="471" y="248"/>
                    </a:cubicBezTo>
                    <a:cubicBezTo>
                      <a:pt x="462" y="249"/>
                      <a:pt x="453" y="250"/>
                      <a:pt x="444" y="251"/>
                    </a:cubicBezTo>
                    <a:cubicBezTo>
                      <a:pt x="427" y="268"/>
                      <a:pt x="441" y="257"/>
                      <a:pt x="405" y="263"/>
                    </a:cubicBezTo>
                    <a:cubicBezTo>
                      <a:pt x="387" y="266"/>
                      <a:pt x="372" y="277"/>
                      <a:pt x="354" y="281"/>
                    </a:cubicBezTo>
                    <a:cubicBezTo>
                      <a:pt x="340" y="291"/>
                      <a:pt x="323" y="293"/>
                      <a:pt x="309" y="302"/>
                    </a:cubicBezTo>
                    <a:cubicBezTo>
                      <a:pt x="294" y="325"/>
                      <a:pt x="308" y="297"/>
                      <a:pt x="336" y="314"/>
                    </a:cubicBezTo>
                    <a:cubicBezTo>
                      <a:pt x="351" y="323"/>
                      <a:pt x="317" y="337"/>
                      <a:pt x="315" y="338"/>
                    </a:cubicBezTo>
                    <a:cubicBezTo>
                      <a:pt x="307" y="337"/>
                      <a:pt x="298" y="338"/>
                      <a:pt x="291" y="335"/>
                    </a:cubicBezTo>
                    <a:cubicBezTo>
                      <a:pt x="272" y="327"/>
                      <a:pt x="299" y="321"/>
                      <a:pt x="276" y="329"/>
                    </a:cubicBezTo>
                    <a:cubicBezTo>
                      <a:pt x="270" y="334"/>
                      <a:pt x="259" y="334"/>
                      <a:pt x="255" y="341"/>
                    </a:cubicBezTo>
                    <a:cubicBezTo>
                      <a:pt x="250" y="348"/>
                      <a:pt x="255" y="359"/>
                      <a:pt x="249" y="365"/>
                    </a:cubicBezTo>
                    <a:cubicBezTo>
                      <a:pt x="242" y="372"/>
                      <a:pt x="222" y="380"/>
                      <a:pt x="222" y="380"/>
                    </a:cubicBezTo>
                    <a:cubicBezTo>
                      <a:pt x="213" y="408"/>
                      <a:pt x="214" y="347"/>
                      <a:pt x="210" y="335"/>
                    </a:cubicBezTo>
                    <a:cubicBezTo>
                      <a:pt x="223" y="322"/>
                      <a:pt x="222" y="316"/>
                      <a:pt x="225" y="296"/>
                    </a:cubicBezTo>
                    <a:cubicBezTo>
                      <a:pt x="222" y="277"/>
                      <a:pt x="216" y="265"/>
                      <a:pt x="213" y="245"/>
                    </a:cubicBezTo>
                    <a:cubicBezTo>
                      <a:pt x="211" y="234"/>
                      <a:pt x="198" y="215"/>
                      <a:pt x="198" y="215"/>
                    </a:cubicBezTo>
                    <a:cubicBezTo>
                      <a:pt x="195" y="202"/>
                      <a:pt x="196" y="195"/>
                      <a:pt x="183" y="191"/>
                    </a:cubicBezTo>
                    <a:cubicBezTo>
                      <a:pt x="181" y="185"/>
                      <a:pt x="174" y="173"/>
                      <a:pt x="174" y="173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72" name="Freeform 1176"/>
              <p:cNvSpPr>
                <a:spLocks/>
              </p:cNvSpPr>
              <p:nvPr/>
            </p:nvSpPr>
            <p:spPr bwMode="auto">
              <a:xfrm>
                <a:off x="1055" y="2395"/>
                <a:ext cx="457" cy="617"/>
              </a:xfrm>
              <a:custGeom>
                <a:avLst/>
                <a:gdLst>
                  <a:gd name="T0" fmla="*/ 1 w 457"/>
                  <a:gd name="T1" fmla="*/ 551 h 617"/>
                  <a:gd name="T2" fmla="*/ 94 w 457"/>
                  <a:gd name="T3" fmla="*/ 554 h 617"/>
                  <a:gd name="T4" fmla="*/ 103 w 457"/>
                  <a:gd name="T5" fmla="*/ 563 h 617"/>
                  <a:gd name="T6" fmla="*/ 121 w 457"/>
                  <a:gd name="T7" fmla="*/ 569 h 617"/>
                  <a:gd name="T8" fmla="*/ 0 w 457"/>
                  <a:gd name="T9" fmla="*/ 584 h 617"/>
                  <a:gd name="T10" fmla="*/ 40 w 457"/>
                  <a:gd name="T11" fmla="*/ 599 h 617"/>
                  <a:gd name="T12" fmla="*/ 103 w 457"/>
                  <a:gd name="T13" fmla="*/ 593 h 617"/>
                  <a:gd name="T14" fmla="*/ 109 w 457"/>
                  <a:gd name="T15" fmla="*/ 575 h 617"/>
                  <a:gd name="T16" fmla="*/ 160 w 457"/>
                  <a:gd name="T17" fmla="*/ 599 h 617"/>
                  <a:gd name="T18" fmla="*/ 211 w 457"/>
                  <a:gd name="T19" fmla="*/ 581 h 617"/>
                  <a:gd name="T20" fmla="*/ 187 w 457"/>
                  <a:gd name="T21" fmla="*/ 599 h 617"/>
                  <a:gd name="T22" fmla="*/ 184 w 457"/>
                  <a:gd name="T23" fmla="*/ 617 h 617"/>
                  <a:gd name="T24" fmla="*/ 241 w 457"/>
                  <a:gd name="T25" fmla="*/ 560 h 617"/>
                  <a:gd name="T26" fmla="*/ 334 w 457"/>
                  <a:gd name="T27" fmla="*/ 563 h 617"/>
                  <a:gd name="T28" fmla="*/ 313 w 457"/>
                  <a:gd name="T29" fmla="*/ 521 h 617"/>
                  <a:gd name="T30" fmla="*/ 343 w 457"/>
                  <a:gd name="T31" fmla="*/ 512 h 617"/>
                  <a:gd name="T32" fmla="*/ 352 w 457"/>
                  <a:gd name="T33" fmla="*/ 494 h 617"/>
                  <a:gd name="T34" fmla="*/ 370 w 457"/>
                  <a:gd name="T35" fmla="*/ 482 h 617"/>
                  <a:gd name="T36" fmla="*/ 397 w 457"/>
                  <a:gd name="T37" fmla="*/ 451 h 617"/>
                  <a:gd name="T38" fmla="*/ 408 w 457"/>
                  <a:gd name="T39" fmla="*/ 410 h 617"/>
                  <a:gd name="T40" fmla="*/ 360 w 457"/>
                  <a:gd name="T41" fmla="*/ 349 h 617"/>
                  <a:gd name="T42" fmla="*/ 343 w 457"/>
                  <a:gd name="T43" fmla="*/ 305 h 617"/>
                  <a:gd name="T44" fmla="*/ 337 w 457"/>
                  <a:gd name="T45" fmla="*/ 272 h 617"/>
                  <a:gd name="T46" fmla="*/ 331 w 457"/>
                  <a:gd name="T47" fmla="*/ 254 h 617"/>
                  <a:gd name="T48" fmla="*/ 330 w 457"/>
                  <a:gd name="T49" fmla="*/ 155 h 617"/>
                  <a:gd name="T50" fmla="*/ 352 w 457"/>
                  <a:gd name="T51" fmla="*/ 124 h 617"/>
                  <a:gd name="T52" fmla="*/ 367 w 457"/>
                  <a:gd name="T53" fmla="*/ 110 h 617"/>
                  <a:gd name="T54" fmla="*/ 391 w 457"/>
                  <a:gd name="T55" fmla="*/ 86 h 617"/>
                  <a:gd name="T56" fmla="*/ 427 w 457"/>
                  <a:gd name="T57" fmla="*/ 38 h 617"/>
                  <a:gd name="T58" fmla="*/ 439 w 457"/>
                  <a:gd name="T59" fmla="*/ 23 h 617"/>
                  <a:gd name="T60" fmla="*/ 457 w 457"/>
                  <a:gd name="T61" fmla="*/ 17 h 617"/>
                  <a:gd name="T62" fmla="*/ 427 w 457"/>
                  <a:gd name="T63" fmla="*/ 11 h 617"/>
                  <a:gd name="T64" fmla="*/ 409 w 457"/>
                  <a:gd name="T65" fmla="*/ 23 h 617"/>
                  <a:gd name="T66" fmla="*/ 385 w 457"/>
                  <a:gd name="T67" fmla="*/ 44 h 617"/>
                  <a:gd name="T68" fmla="*/ 352 w 457"/>
                  <a:gd name="T69" fmla="*/ 86 h 617"/>
                  <a:gd name="T70" fmla="*/ 331 w 457"/>
                  <a:gd name="T71" fmla="*/ 104 h 617"/>
                  <a:gd name="T72" fmla="*/ 307 w 457"/>
                  <a:gd name="T73" fmla="*/ 125 h 617"/>
                  <a:gd name="T74" fmla="*/ 283 w 457"/>
                  <a:gd name="T75" fmla="*/ 140 h 617"/>
                  <a:gd name="T76" fmla="*/ 265 w 457"/>
                  <a:gd name="T77" fmla="*/ 146 h 617"/>
                  <a:gd name="T78" fmla="*/ 178 w 457"/>
                  <a:gd name="T79" fmla="*/ 134 h 617"/>
                  <a:gd name="T80" fmla="*/ 175 w 457"/>
                  <a:gd name="T81" fmla="*/ 167 h 617"/>
                  <a:gd name="T82" fmla="*/ 184 w 457"/>
                  <a:gd name="T83" fmla="*/ 191 h 617"/>
                  <a:gd name="T84" fmla="*/ 175 w 457"/>
                  <a:gd name="T85" fmla="*/ 197 h 617"/>
                  <a:gd name="T86" fmla="*/ 193 w 457"/>
                  <a:gd name="T87" fmla="*/ 209 h 617"/>
                  <a:gd name="T88" fmla="*/ 217 w 457"/>
                  <a:gd name="T89" fmla="*/ 224 h 617"/>
                  <a:gd name="T90" fmla="*/ 226 w 457"/>
                  <a:gd name="T91" fmla="*/ 233 h 617"/>
                  <a:gd name="T92" fmla="*/ 214 w 457"/>
                  <a:gd name="T93" fmla="*/ 251 h 617"/>
                  <a:gd name="T94" fmla="*/ 217 w 457"/>
                  <a:gd name="T95" fmla="*/ 302 h 617"/>
                  <a:gd name="T96" fmla="*/ 184 w 457"/>
                  <a:gd name="T97" fmla="*/ 314 h 617"/>
                  <a:gd name="T98" fmla="*/ 157 w 457"/>
                  <a:gd name="T99" fmla="*/ 332 h 617"/>
                  <a:gd name="T100" fmla="*/ 136 w 457"/>
                  <a:gd name="T101" fmla="*/ 353 h 617"/>
                  <a:gd name="T102" fmla="*/ 109 w 457"/>
                  <a:gd name="T103" fmla="*/ 359 h 617"/>
                  <a:gd name="T104" fmla="*/ 178 w 457"/>
                  <a:gd name="T105" fmla="*/ 371 h 617"/>
                  <a:gd name="T106" fmla="*/ 160 w 457"/>
                  <a:gd name="T107" fmla="*/ 410 h 617"/>
                  <a:gd name="T108" fmla="*/ 241 w 457"/>
                  <a:gd name="T109" fmla="*/ 461 h 617"/>
                  <a:gd name="T110" fmla="*/ 247 w 457"/>
                  <a:gd name="T111" fmla="*/ 515 h 617"/>
                  <a:gd name="T112" fmla="*/ 193 w 457"/>
                  <a:gd name="T113" fmla="*/ 518 h 617"/>
                  <a:gd name="T114" fmla="*/ 4 w 457"/>
                  <a:gd name="T115" fmla="*/ 536 h 617"/>
                  <a:gd name="T116" fmla="*/ 1 w 457"/>
                  <a:gd name="T117" fmla="*/ 551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57" h="617">
                    <a:moveTo>
                      <a:pt x="1" y="551"/>
                    </a:moveTo>
                    <a:cubicBezTo>
                      <a:pt x="32" y="552"/>
                      <a:pt x="63" y="550"/>
                      <a:pt x="94" y="554"/>
                    </a:cubicBezTo>
                    <a:cubicBezTo>
                      <a:pt x="98" y="554"/>
                      <a:pt x="99" y="561"/>
                      <a:pt x="103" y="563"/>
                    </a:cubicBezTo>
                    <a:cubicBezTo>
                      <a:pt x="109" y="566"/>
                      <a:pt x="121" y="569"/>
                      <a:pt x="121" y="569"/>
                    </a:cubicBezTo>
                    <a:cubicBezTo>
                      <a:pt x="78" y="583"/>
                      <a:pt x="39" y="558"/>
                      <a:pt x="0" y="584"/>
                    </a:cubicBezTo>
                    <a:cubicBezTo>
                      <a:pt x="7" y="604"/>
                      <a:pt x="20" y="597"/>
                      <a:pt x="40" y="599"/>
                    </a:cubicBezTo>
                    <a:cubicBezTo>
                      <a:pt x="61" y="598"/>
                      <a:pt x="91" y="610"/>
                      <a:pt x="103" y="593"/>
                    </a:cubicBezTo>
                    <a:cubicBezTo>
                      <a:pt x="107" y="588"/>
                      <a:pt x="109" y="575"/>
                      <a:pt x="109" y="575"/>
                    </a:cubicBezTo>
                    <a:cubicBezTo>
                      <a:pt x="166" y="582"/>
                      <a:pt x="95" y="591"/>
                      <a:pt x="160" y="599"/>
                    </a:cubicBezTo>
                    <a:cubicBezTo>
                      <a:pt x="148" y="564"/>
                      <a:pt x="179" y="579"/>
                      <a:pt x="211" y="581"/>
                    </a:cubicBezTo>
                    <a:cubicBezTo>
                      <a:pt x="199" y="589"/>
                      <a:pt x="181" y="582"/>
                      <a:pt x="187" y="599"/>
                    </a:cubicBezTo>
                    <a:cubicBezTo>
                      <a:pt x="177" y="606"/>
                      <a:pt x="168" y="612"/>
                      <a:pt x="184" y="617"/>
                    </a:cubicBezTo>
                    <a:cubicBezTo>
                      <a:pt x="271" y="611"/>
                      <a:pt x="205" y="614"/>
                      <a:pt x="241" y="560"/>
                    </a:cubicBezTo>
                    <a:cubicBezTo>
                      <a:pt x="280" y="563"/>
                      <a:pt x="294" y="569"/>
                      <a:pt x="334" y="563"/>
                    </a:cubicBezTo>
                    <a:cubicBezTo>
                      <a:pt x="362" y="554"/>
                      <a:pt x="327" y="526"/>
                      <a:pt x="313" y="521"/>
                    </a:cubicBezTo>
                    <a:cubicBezTo>
                      <a:pt x="323" y="518"/>
                      <a:pt x="333" y="515"/>
                      <a:pt x="343" y="512"/>
                    </a:cubicBezTo>
                    <a:cubicBezTo>
                      <a:pt x="345" y="506"/>
                      <a:pt x="347" y="499"/>
                      <a:pt x="352" y="494"/>
                    </a:cubicBezTo>
                    <a:cubicBezTo>
                      <a:pt x="357" y="489"/>
                      <a:pt x="370" y="482"/>
                      <a:pt x="370" y="482"/>
                    </a:cubicBezTo>
                    <a:cubicBezTo>
                      <a:pt x="372" y="472"/>
                      <a:pt x="388" y="459"/>
                      <a:pt x="397" y="451"/>
                    </a:cubicBezTo>
                    <a:cubicBezTo>
                      <a:pt x="402" y="446"/>
                      <a:pt x="408" y="410"/>
                      <a:pt x="408" y="410"/>
                    </a:cubicBezTo>
                    <a:cubicBezTo>
                      <a:pt x="401" y="396"/>
                      <a:pt x="371" y="366"/>
                      <a:pt x="360" y="349"/>
                    </a:cubicBezTo>
                    <a:cubicBezTo>
                      <a:pt x="353" y="329"/>
                      <a:pt x="350" y="325"/>
                      <a:pt x="343" y="305"/>
                    </a:cubicBezTo>
                    <a:cubicBezTo>
                      <a:pt x="341" y="290"/>
                      <a:pt x="341" y="285"/>
                      <a:pt x="337" y="272"/>
                    </a:cubicBezTo>
                    <a:cubicBezTo>
                      <a:pt x="335" y="266"/>
                      <a:pt x="331" y="254"/>
                      <a:pt x="331" y="254"/>
                    </a:cubicBezTo>
                    <a:cubicBezTo>
                      <a:pt x="329" y="240"/>
                      <a:pt x="326" y="175"/>
                      <a:pt x="330" y="155"/>
                    </a:cubicBezTo>
                    <a:cubicBezTo>
                      <a:pt x="333" y="133"/>
                      <a:pt x="346" y="131"/>
                      <a:pt x="352" y="124"/>
                    </a:cubicBezTo>
                    <a:cubicBezTo>
                      <a:pt x="359" y="103"/>
                      <a:pt x="353" y="120"/>
                      <a:pt x="367" y="110"/>
                    </a:cubicBezTo>
                    <a:cubicBezTo>
                      <a:pt x="374" y="100"/>
                      <a:pt x="381" y="93"/>
                      <a:pt x="391" y="86"/>
                    </a:cubicBezTo>
                    <a:cubicBezTo>
                      <a:pt x="397" y="69"/>
                      <a:pt x="409" y="44"/>
                      <a:pt x="427" y="38"/>
                    </a:cubicBezTo>
                    <a:cubicBezTo>
                      <a:pt x="430" y="28"/>
                      <a:pt x="428" y="28"/>
                      <a:pt x="439" y="23"/>
                    </a:cubicBezTo>
                    <a:cubicBezTo>
                      <a:pt x="445" y="20"/>
                      <a:pt x="457" y="17"/>
                      <a:pt x="457" y="17"/>
                    </a:cubicBezTo>
                    <a:cubicBezTo>
                      <a:pt x="451" y="0"/>
                      <a:pt x="443" y="6"/>
                      <a:pt x="427" y="11"/>
                    </a:cubicBezTo>
                    <a:cubicBezTo>
                      <a:pt x="420" y="13"/>
                      <a:pt x="409" y="23"/>
                      <a:pt x="409" y="23"/>
                    </a:cubicBezTo>
                    <a:cubicBezTo>
                      <a:pt x="401" y="34"/>
                      <a:pt x="394" y="33"/>
                      <a:pt x="385" y="44"/>
                    </a:cubicBezTo>
                    <a:cubicBezTo>
                      <a:pt x="374" y="57"/>
                      <a:pt x="366" y="77"/>
                      <a:pt x="352" y="86"/>
                    </a:cubicBezTo>
                    <a:cubicBezTo>
                      <a:pt x="348" y="98"/>
                      <a:pt x="343" y="100"/>
                      <a:pt x="331" y="104"/>
                    </a:cubicBezTo>
                    <a:cubicBezTo>
                      <a:pt x="325" y="113"/>
                      <a:pt x="307" y="125"/>
                      <a:pt x="307" y="125"/>
                    </a:cubicBezTo>
                    <a:cubicBezTo>
                      <a:pt x="297" y="139"/>
                      <a:pt x="304" y="133"/>
                      <a:pt x="283" y="140"/>
                    </a:cubicBezTo>
                    <a:cubicBezTo>
                      <a:pt x="277" y="142"/>
                      <a:pt x="265" y="146"/>
                      <a:pt x="265" y="146"/>
                    </a:cubicBezTo>
                    <a:cubicBezTo>
                      <a:pt x="274" y="109"/>
                      <a:pt x="193" y="133"/>
                      <a:pt x="178" y="134"/>
                    </a:cubicBezTo>
                    <a:cubicBezTo>
                      <a:pt x="183" y="156"/>
                      <a:pt x="202" y="149"/>
                      <a:pt x="175" y="167"/>
                    </a:cubicBezTo>
                    <a:cubicBezTo>
                      <a:pt x="171" y="180"/>
                      <a:pt x="170" y="186"/>
                      <a:pt x="184" y="191"/>
                    </a:cubicBezTo>
                    <a:cubicBezTo>
                      <a:pt x="181" y="193"/>
                      <a:pt x="173" y="194"/>
                      <a:pt x="175" y="197"/>
                    </a:cubicBezTo>
                    <a:cubicBezTo>
                      <a:pt x="178" y="203"/>
                      <a:pt x="193" y="209"/>
                      <a:pt x="193" y="209"/>
                    </a:cubicBezTo>
                    <a:cubicBezTo>
                      <a:pt x="197" y="222"/>
                      <a:pt x="204" y="221"/>
                      <a:pt x="217" y="224"/>
                    </a:cubicBezTo>
                    <a:cubicBezTo>
                      <a:pt x="220" y="227"/>
                      <a:pt x="226" y="229"/>
                      <a:pt x="226" y="233"/>
                    </a:cubicBezTo>
                    <a:cubicBezTo>
                      <a:pt x="225" y="240"/>
                      <a:pt x="214" y="251"/>
                      <a:pt x="214" y="251"/>
                    </a:cubicBezTo>
                    <a:cubicBezTo>
                      <a:pt x="227" y="264"/>
                      <a:pt x="242" y="290"/>
                      <a:pt x="217" y="302"/>
                    </a:cubicBezTo>
                    <a:cubicBezTo>
                      <a:pt x="205" y="308"/>
                      <a:pt x="196" y="306"/>
                      <a:pt x="184" y="314"/>
                    </a:cubicBezTo>
                    <a:cubicBezTo>
                      <a:pt x="176" y="326"/>
                      <a:pt x="171" y="329"/>
                      <a:pt x="157" y="332"/>
                    </a:cubicBezTo>
                    <a:cubicBezTo>
                      <a:pt x="147" y="339"/>
                      <a:pt x="147" y="349"/>
                      <a:pt x="136" y="353"/>
                    </a:cubicBezTo>
                    <a:cubicBezTo>
                      <a:pt x="127" y="356"/>
                      <a:pt x="118" y="356"/>
                      <a:pt x="109" y="359"/>
                    </a:cubicBezTo>
                    <a:cubicBezTo>
                      <a:pt x="117" y="391"/>
                      <a:pt x="153" y="374"/>
                      <a:pt x="178" y="371"/>
                    </a:cubicBezTo>
                    <a:cubicBezTo>
                      <a:pt x="164" y="385"/>
                      <a:pt x="163" y="389"/>
                      <a:pt x="160" y="410"/>
                    </a:cubicBezTo>
                    <a:cubicBezTo>
                      <a:pt x="165" y="477"/>
                      <a:pt x="154" y="458"/>
                      <a:pt x="241" y="461"/>
                    </a:cubicBezTo>
                    <a:cubicBezTo>
                      <a:pt x="256" y="471"/>
                      <a:pt x="281" y="484"/>
                      <a:pt x="247" y="515"/>
                    </a:cubicBezTo>
                    <a:cubicBezTo>
                      <a:pt x="234" y="527"/>
                      <a:pt x="211" y="517"/>
                      <a:pt x="193" y="518"/>
                    </a:cubicBezTo>
                    <a:cubicBezTo>
                      <a:pt x="133" y="538"/>
                      <a:pt x="68" y="533"/>
                      <a:pt x="4" y="536"/>
                    </a:cubicBezTo>
                    <a:cubicBezTo>
                      <a:pt x="0" y="547"/>
                      <a:pt x="1" y="542"/>
                      <a:pt x="1" y="551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73" name="Freeform 1177"/>
              <p:cNvSpPr>
                <a:spLocks/>
              </p:cNvSpPr>
              <p:nvPr/>
            </p:nvSpPr>
            <p:spPr bwMode="auto">
              <a:xfrm>
                <a:off x="802" y="2990"/>
                <a:ext cx="698" cy="712"/>
              </a:xfrm>
              <a:custGeom>
                <a:avLst/>
                <a:gdLst>
                  <a:gd name="T0" fmla="*/ 139 w 698"/>
                  <a:gd name="T1" fmla="*/ 82 h 712"/>
                  <a:gd name="T2" fmla="*/ 143 w 698"/>
                  <a:gd name="T3" fmla="*/ 127 h 712"/>
                  <a:gd name="T4" fmla="*/ 133 w 698"/>
                  <a:gd name="T5" fmla="*/ 186 h 712"/>
                  <a:gd name="T6" fmla="*/ 119 w 698"/>
                  <a:gd name="T7" fmla="*/ 271 h 712"/>
                  <a:gd name="T8" fmla="*/ 110 w 698"/>
                  <a:gd name="T9" fmla="*/ 336 h 712"/>
                  <a:gd name="T10" fmla="*/ 103 w 698"/>
                  <a:gd name="T11" fmla="*/ 444 h 712"/>
                  <a:gd name="T12" fmla="*/ 101 w 698"/>
                  <a:gd name="T13" fmla="*/ 556 h 712"/>
                  <a:gd name="T14" fmla="*/ 104 w 698"/>
                  <a:gd name="T15" fmla="*/ 594 h 712"/>
                  <a:gd name="T16" fmla="*/ 98 w 698"/>
                  <a:gd name="T17" fmla="*/ 634 h 712"/>
                  <a:gd name="T18" fmla="*/ 127 w 698"/>
                  <a:gd name="T19" fmla="*/ 669 h 712"/>
                  <a:gd name="T20" fmla="*/ 343 w 698"/>
                  <a:gd name="T21" fmla="*/ 658 h 712"/>
                  <a:gd name="T22" fmla="*/ 329 w 698"/>
                  <a:gd name="T23" fmla="*/ 562 h 712"/>
                  <a:gd name="T24" fmla="*/ 316 w 698"/>
                  <a:gd name="T25" fmla="*/ 348 h 712"/>
                  <a:gd name="T26" fmla="*/ 341 w 698"/>
                  <a:gd name="T27" fmla="*/ 141 h 712"/>
                  <a:gd name="T28" fmla="*/ 362 w 698"/>
                  <a:gd name="T29" fmla="*/ 201 h 712"/>
                  <a:gd name="T30" fmla="*/ 368 w 698"/>
                  <a:gd name="T31" fmla="*/ 435 h 712"/>
                  <a:gd name="T32" fmla="*/ 371 w 698"/>
                  <a:gd name="T33" fmla="*/ 582 h 712"/>
                  <a:gd name="T34" fmla="*/ 376 w 698"/>
                  <a:gd name="T35" fmla="*/ 591 h 712"/>
                  <a:gd name="T36" fmla="*/ 382 w 698"/>
                  <a:gd name="T37" fmla="*/ 663 h 712"/>
                  <a:gd name="T38" fmla="*/ 422 w 698"/>
                  <a:gd name="T39" fmla="*/ 678 h 712"/>
                  <a:gd name="T40" fmla="*/ 460 w 698"/>
                  <a:gd name="T41" fmla="*/ 688 h 712"/>
                  <a:gd name="T42" fmla="*/ 481 w 698"/>
                  <a:gd name="T43" fmla="*/ 685 h 712"/>
                  <a:gd name="T44" fmla="*/ 488 w 698"/>
                  <a:gd name="T45" fmla="*/ 652 h 712"/>
                  <a:gd name="T46" fmla="*/ 487 w 698"/>
                  <a:gd name="T47" fmla="*/ 591 h 712"/>
                  <a:gd name="T48" fmla="*/ 467 w 698"/>
                  <a:gd name="T49" fmla="*/ 556 h 712"/>
                  <a:gd name="T50" fmla="*/ 469 w 698"/>
                  <a:gd name="T51" fmla="*/ 537 h 712"/>
                  <a:gd name="T52" fmla="*/ 461 w 698"/>
                  <a:gd name="T53" fmla="*/ 240 h 712"/>
                  <a:gd name="T54" fmla="*/ 472 w 698"/>
                  <a:gd name="T55" fmla="*/ 184 h 712"/>
                  <a:gd name="T56" fmla="*/ 463 w 698"/>
                  <a:gd name="T57" fmla="*/ 174 h 712"/>
                  <a:gd name="T58" fmla="*/ 481 w 698"/>
                  <a:gd name="T59" fmla="*/ 123 h 712"/>
                  <a:gd name="T60" fmla="*/ 494 w 698"/>
                  <a:gd name="T61" fmla="*/ 100 h 712"/>
                  <a:gd name="T62" fmla="*/ 523 w 698"/>
                  <a:gd name="T63" fmla="*/ 69 h 712"/>
                  <a:gd name="T64" fmla="*/ 562 w 698"/>
                  <a:gd name="T65" fmla="*/ 39 h 712"/>
                  <a:gd name="T66" fmla="*/ 557 w 698"/>
                  <a:gd name="T67" fmla="*/ 13 h 712"/>
                  <a:gd name="T68" fmla="*/ 593 w 698"/>
                  <a:gd name="T69" fmla="*/ 13 h 712"/>
                  <a:gd name="T70" fmla="*/ 602 w 698"/>
                  <a:gd name="T71" fmla="*/ 154 h 712"/>
                  <a:gd name="T72" fmla="*/ 617 w 698"/>
                  <a:gd name="T73" fmla="*/ 184 h 712"/>
                  <a:gd name="T74" fmla="*/ 631 w 698"/>
                  <a:gd name="T75" fmla="*/ 312 h 712"/>
                  <a:gd name="T76" fmla="*/ 650 w 698"/>
                  <a:gd name="T77" fmla="*/ 438 h 712"/>
                  <a:gd name="T78" fmla="*/ 682 w 698"/>
                  <a:gd name="T79" fmla="*/ 559 h 712"/>
                  <a:gd name="T80" fmla="*/ 698 w 698"/>
                  <a:gd name="T81" fmla="*/ 603 h 712"/>
                  <a:gd name="T82" fmla="*/ 643 w 698"/>
                  <a:gd name="T83" fmla="*/ 622 h 712"/>
                  <a:gd name="T84" fmla="*/ 599 w 698"/>
                  <a:gd name="T85" fmla="*/ 655 h 712"/>
                  <a:gd name="T86" fmla="*/ 512 w 698"/>
                  <a:gd name="T87" fmla="*/ 697 h 712"/>
                  <a:gd name="T88" fmla="*/ 457 w 698"/>
                  <a:gd name="T89" fmla="*/ 708 h 712"/>
                  <a:gd name="T90" fmla="*/ 367 w 698"/>
                  <a:gd name="T91" fmla="*/ 706 h 712"/>
                  <a:gd name="T92" fmla="*/ 356 w 698"/>
                  <a:gd name="T93" fmla="*/ 687 h 712"/>
                  <a:gd name="T94" fmla="*/ 121 w 698"/>
                  <a:gd name="T95" fmla="*/ 690 h 712"/>
                  <a:gd name="T96" fmla="*/ 46 w 698"/>
                  <a:gd name="T97" fmla="*/ 669 h 712"/>
                  <a:gd name="T98" fmla="*/ 16 w 698"/>
                  <a:gd name="T99" fmla="*/ 577 h 712"/>
                  <a:gd name="T100" fmla="*/ 41 w 698"/>
                  <a:gd name="T101" fmla="*/ 325 h 712"/>
                  <a:gd name="T102" fmla="*/ 52 w 698"/>
                  <a:gd name="T103" fmla="*/ 184 h 712"/>
                  <a:gd name="T104" fmla="*/ 70 w 698"/>
                  <a:gd name="T105" fmla="*/ 111 h 712"/>
                  <a:gd name="T106" fmla="*/ 97 w 698"/>
                  <a:gd name="T107" fmla="*/ 34 h 712"/>
                  <a:gd name="T108" fmla="*/ 110 w 698"/>
                  <a:gd name="T109" fmla="*/ 48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698" h="712">
                    <a:moveTo>
                      <a:pt x="110" y="48"/>
                    </a:moveTo>
                    <a:cubicBezTo>
                      <a:pt x="112" y="79"/>
                      <a:pt x="109" y="80"/>
                      <a:pt x="139" y="82"/>
                    </a:cubicBezTo>
                    <a:cubicBezTo>
                      <a:pt x="146" y="87"/>
                      <a:pt x="146" y="95"/>
                      <a:pt x="148" y="103"/>
                    </a:cubicBezTo>
                    <a:cubicBezTo>
                      <a:pt x="147" y="111"/>
                      <a:pt x="147" y="120"/>
                      <a:pt x="143" y="127"/>
                    </a:cubicBezTo>
                    <a:cubicBezTo>
                      <a:pt x="141" y="140"/>
                      <a:pt x="136" y="152"/>
                      <a:pt x="128" y="163"/>
                    </a:cubicBezTo>
                    <a:cubicBezTo>
                      <a:pt x="126" y="173"/>
                      <a:pt x="124" y="177"/>
                      <a:pt x="133" y="186"/>
                    </a:cubicBezTo>
                    <a:cubicBezTo>
                      <a:pt x="132" y="198"/>
                      <a:pt x="133" y="211"/>
                      <a:pt x="128" y="222"/>
                    </a:cubicBezTo>
                    <a:cubicBezTo>
                      <a:pt x="127" y="239"/>
                      <a:pt x="123" y="255"/>
                      <a:pt x="119" y="271"/>
                    </a:cubicBezTo>
                    <a:cubicBezTo>
                      <a:pt x="118" y="283"/>
                      <a:pt x="117" y="297"/>
                      <a:pt x="113" y="309"/>
                    </a:cubicBezTo>
                    <a:cubicBezTo>
                      <a:pt x="110" y="351"/>
                      <a:pt x="115" y="292"/>
                      <a:pt x="110" y="336"/>
                    </a:cubicBezTo>
                    <a:cubicBezTo>
                      <a:pt x="109" y="347"/>
                      <a:pt x="107" y="370"/>
                      <a:pt x="107" y="370"/>
                    </a:cubicBezTo>
                    <a:cubicBezTo>
                      <a:pt x="110" y="395"/>
                      <a:pt x="107" y="419"/>
                      <a:pt x="103" y="444"/>
                    </a:cubicBezTo>
                    <a:cubicBezTo>
                      <a:pt x="107" y="466"/>
                      <a:pt x="99" y="491"/>
                      <a:pt x="109" y="511"/>
                    </a:cubicBezTo>
                    <a:cubicBezTo>
                      <a:pt x="108" y="525"/>
                      <a:pt x="108" y="543"/>
                      <a:pt x="101" y="556"/>
                    </a:cubicBezTo>
                    <a:cubicBezTo>
                      <a:pt x="103" y="566"/>
                      <a:pt x="106" y="565"/>
                      <a:pt x="109" y="573"/>
                    </a:cubicBezTo>
                    <a:cubicBezTo>
                      <a:pt x="107" y="580"/>
                      <a:pt x="107" y="587"/>
                      <a:pt x="104" y="594"/>
                    </a:cubicBezTo>
                    <a:cubicBezTo>
                      <a:pt x="106" y="608"/>
                      <a:pt x="106" y="604"/>
                      <a:pt x="113" y="613"/>
                    </a:cubicBezTo>
                    <a:cubicBezTo>
                      <a:pt x="112" y="627"/>
                      <a:pt x="112" y="631"/>
                      <a:pt x="98" y="634"/>
                    </a:cubicBezTo>
                    <a:cubicBezTo>
                      <a:pt x="89" y="648"/>
                      <a:pt x="122" y="643"/>
                      <a:pt x="127" y="643"/>
                    </a:cubicBezTo>
                    <a:cubicBezTo>
                      <a:pt x="129" y="653"/>
                      <a:pt x="129" y="659"/>
                      <a:pt x="127" y="669"/>
                    </a:cubicBezTo>
                    <a:cubicBezTo>
                      <a:pt x="135" y="670"/>
                      <a:pt x="135" y="669"/>
                      <a:pt x="137" y="661"/>
                    </a:cubicBezTo>
                    <a:cubicBezTo>
                      <a:pt x="203" y="666"/>
                      <a:pt x="277" y="659"/>
                      <a:pt x="343" y="658"/>
                    </a:cubicBezTo>
                    <a:cubicBezTo>
                      <a:pt x="337" y="646"/>
                      <a:pt x="341" y="633"/>
                      <a:pt x="335" y="621"/>
                    </a:cubicBezTo>
                    <a:cubicBezTo>
                      <a:pt x="334" y="598"/>
                      <a:pt x="331" y="586"/>
                      <a:pt x="329" y="562"/>
                    </a:cubicBezTo>
                    <a:cubicBezTo>
                      <a:pt x="324" y="568"/>
                      <a:pt x="322" y="573"/>
                      <a:pt x="317" y="565"/>
                    </a:cubicBezTo>
                    <a:cubicBezTo>
                      <a:pt x="317" y="493"/>
                      <a:pt x="316" y="420"/>
                      <a:pt x="316" y="348"/>
                    </a:cubicBezTo>
                    <a:cubicBezTo>
                      <a:pt x="316" y="333"/>
                      <a:pt x="314" y="337"/>
                      <a:pt x="326" y="334"/>
                    </a:cubicBezTo>
                    <a:cubicBezTo>
                      <a:pt x="328" y="266"/>
                      <a:pt x="330" y="206"/>
                      <a:pt x="341" y="141"/>
                    </a:cubicBezTo>
                    <a:cubicBezTo>
                      <a:pt x="340" y="131"/>
                      <a:pt x="332" y="113"/>
                      <a:pt x="344" y="109"/>
                    </a:cubicBezTo>
                    <a:cubicBezTo>
                      <a:pt x="390" y="114"/>
                      <a:pt x="364" y="130"/>
                      <a:pt x="362" y="201"/>
                    </a:cubicBezTo>
                    <a:cubicBezTo>
                      <a:pt x="363" y="278"/>
                      <a:pt x="362" y="355"/>
                      <a:pt x="364" y="432"/>
                    </a:cubicBezTo>
                    <a:cubicBezTo>
                      <a:pt x="364" y="434"/>
                      <a:pt x="367" y="434"/>
                      <a:pt x="368" y="435"/>
                    </a:cubicBezTo>
                    <a:cubicBezTo>
                      <a:pt x="369" y="437"/>
                      <a:pt x="369" y="439"/>
                      <a:pt x="370" y="441"/>
                    </a:cubicBezTo>
                    <a:cubicBezTo>
                      <a:pt x="370" y="488"/>
                      <a:pt x="370" y="535"/>
                      <a:pt x="371" y="582"/>
                    </a:cubicBezTo>
                    <a:cubicBezTo>
                      <a:pt x="371" y="584"/>
                      <a:pt x="373" y="585"/>
                      <a:pt x="374" y="586"/>
                    </a:cubicBezTo>
                    <a:cubicBezTo>
                      <a:pt x="375" y="588"/>
                      <a:pt x="375" y="589"/>
                      <a:pt x="376" y="591"/>
                    </a:cubicBezTo>
                    <a:cubicBezTo>
                      <a:pt x="373" y="601"/>
                      <a:pt x="371" y="612"/>
                      <a:pt x="376" y="622"/>
                    </a:cubicBezTo>
                    <a:cubicBezTo>
                      <a:pt x="379" y="635"/>
                      <a:pt x="380" y="649"/>
                      <a:pt x="382" y="663"/>
                    </a:cubicBezTo>
                    <a:cubicBezTo>
                      <a:pt x="393" y="657"/>
                      <a:pt x="430" y="653"/>
                      <a:pt x="413" y="667"/>
                    </a:cubicBezTo>
                    <a:cubicBezTo>
                      <a:pt x="423" y="670"/>
                      <a:pt x="413" y="676"/>
                      <a:pt x="422" y="678"/>
                    </a:cubicBezTo>
                    <a:cubicBezTo>
                      <a:pt x="428" y="679"/>
                      <a:pt x="434" y="679"/>
                      <a:pt x="440" y="679"/>
                    </a:cubicBezTo>
                    <a:cubicBezTo>
                      <a:pt x="451" y="681"/>
                      <a:pt x="455" y="679"/>
                      <a:pt x="460" y="688"/>
                    </a:cubicBezTo>
                    <a:cubicBezTo>
                      <a:pt x="468" y="688"/>
                      <a:pt x="477" y="688"/>
                      <a:pt x="485" y="687"/>
                    </a:cubicBezTo>
                    <a:cubicBezTo>
                      <a:pt x="486" y="687"/>
                      <a:pt x="481" y="686"/>
                      <a:pt x="481" y="685"/>
                    </a:cubicBezTo>
                    <a:cubicBezTo>
                      <a:pt x="481" y="677"/>
                      <a:pt x="490" y="678"/>
                      <a:pt x="494" y="678"/>
                    </a:cubicBezTo>
                    <a:cubicBezTo>
                      <a:pt x="492" y="669"/>
                      <a:pt x="491" y="660"/>
                      <a:pt x="488" y="652"/>
                    </a:cubicBezTo>
                    <a:cubicBezTo>
                      <a:pt x="490" y="637"/>
                      <a:pt x="494" y="632"/>
                      <a:pt x="488" y="621"/>
                    </a:cubicBezTo>
                    <a:cubicBezTo>
                      <a:pt x="487" y="607"/>
                      <a:pt x="480" y="606"/>
                      <a:pt x="487" y="591"/>
                    </a:cubicBezTo>
                    <a:cubicBezTo>
                      <a:pt x="491" y="572"/>
                      <a:pt x="483" y="574"/>
                      <a:pt x="466" y="573"/>
                    </a:cubicBezTo>
                    <a:cubicBezTo>
                      <a:pt x="466" y="567"/>
                      <a:pt x="465" y="561"/>
                      <a:pt x="467" y="556"/>
                    </a:cubicBezTo>
                    <a:cubicBezTo>
                      <a:pt x="469" y="551"/>
                      <a:pt x="476" y="543"/>
                      <a:pt x="476" y="543"/>
                    </a:cubicBezTo>
                    <a:cubicBezTo>
                      <a:pt x="475" y="540"/>
                      <a:pt x="469" y="540"/>
                      <a:pt x="469" y="537"/>
                    </a:cubicBezTo>
                    <a:cubicBezTo>
                      <a:pt x="468" y="528"/>
                      <a:pt x="471" y="462"/>
                      <a:pt x="464" y="447"/>
                    </a:cubicBezTo>
                    <a:cubicBezTo>
                      <a:pt x="465" y="407"/>
                      <a:pt x="475" y="259"/>
                      <a:pt x="461" y="240"/>
                    </a:cubicBezTo>
                    <a:cubicBezTo>
                      <a:pt x="462" y="212"/>
                      <a:pt x="453" y="202"/>
                      <a:pt x="470" y="189"/>
                    </a:cubicBezTo>
                    <a:cubicBezTo>
                      <a:pt x="471" y="187"/>
                      <a:pt x="473" y="186"/>
                      <a:pt x="472" y="184"/>
                    </a:cubicBezTo>
                    <a:cubicBezTo>
                      <a:pt x="471" y="182"/>
                      <a:pt x="468" y="184"/>
                      <a:pt x="467" y="183"/>
                    </a:cubicBezTo>
                    <a:cubicBezTo>
                      <a:pt x="465" y="181"/>
                      <a:pt x="465" y="177"/>
                      <a:pt x="463" y="174"/>
                    </a:cubicBezTo>
                    <a:cubicBezTo>
                      <a:pt x="466" y="169"/>
                      <a:pt x="472" y="157"/>
                      <a:pt x="472" y="157"/>
                    </a:cubicBezTo>
                    <a:cubicBezTo>
                      <a:pt x="473" y="141"/>
                      <a:pt x="472" y="135"/>
                      <a:pt x="481" y="123"/>
                    </a:cubicBezTo>
                    <a:cubicBezTo>
                      <a:pt x="473" y="118"/>
                      <a:pt x="478" y="116"/>
                      <a:pt x="484" y="111"/>
                    </a:cubicBezTo>
                    <a:cubicBezTo>
                      <a:pt x="478" y="102"/>
                      <a:pt x="485" y="102"/>
                      <a:pt x="494" y="100"/>
                    </a:cubicBezTo>
                    <a:cubicBezTo>
                      <a:pt x="499" y="91"/>
                      <a:pt x="498" y="80"/>
                      <a:pt x="509" y="78"/>
                    </a:cubicBezTo>
                    <a:cubicBezTo>
                      <a:pt x="513" y="71"/>
                      <a:pt x="515" y="70"/>
                      <a:pt x="523" y="69"/>
                    </a:cubicBezTo>
                    <a:cubicBezTo>
                      <a:pt x="528" y="63"/>
                      <a:pt x="530" y="64"/>
                      <a:pt x="536" y="61"/>
                    </a:cubicBezTo>
                    <a:cubicBezTo>
                      <a:pt x="534" y="48"/>
                      <a:pt x="551" y="41"/>
                      <a:pt x="562" y="39"/>
                    </a:cubicBezTo>
                    <a:cubicBezTo>
                      <a:pt x="567" y="36"/>
                      <a:pt x="569" y="34"/>
                      <a:pt x="571" y="28"/>
                    </a:cubicBezTo>
                    <a:cubicBezTo>
                      <a:pt x="561" y="26"/>
                      <a:pt x="565" y="18"/>
                      <a:pt x="557" y="13"/>
                    </a:cubicBezTo>
                    <a:cubicBezTo>
                      <a:pt x="548" y="1"/>
                      <a:pt x="572" y="6"/>
                      <a:pt x="587" y="7"/>
                    </a:cubicBezTo>
                    <a:cubicBezTo>
                      <a:pt x="594" y="9"/>
                      <a:pt x="592" y="0"/>
                      <a:pt x="593" y="13"/>
                    </a:cubicBezTo>
                    <a:cubicBezTo>
                      <a:pt x="594" y="26"/>
                      <a:pt x="592" y="61"/>
                      <a:pt x="593" y="84"/>
                    </a:cubicBezTo>
                    <a:cubicBezTo>
                      <a:pt x="594" y="107"/>
                      <a:pt x="598" y="141"/>
                      <a:pt x="602" y="154"/>
                    </a:cubicBezTo>
                    <a:cubicBezTo>
                      <a:pt x="603" y="162"/>
                      <a:pt x="618" y="157"/>
                      <a:pt x="619" y="165"/>
                    </a:cubicBezTo>
                    <a:cubicBezTo>
                      <a:pt x="624" y="178"/>
                      <a:pt x="615" y="160"/>
                      <a:pt x="617" y="184"/>
                    </a:cubicBezTo>
                    <a:cubicBezTo>
                      <a:pt x="618" y="202"/>
                      <a:pt x="623" y="255"/>
                      <a:pt x="625" y="276"/>
                    </a:cubicBezTo>
                    <a:cubicBezTo>
                      <a:pt x="627" y="297"/>
                      <a:pt x="629" y="296"/>
                      <a:pt x="631" y="312"/>
                    </a:cubicBezTo>
                    <a:cubicBezTo>
                      <a:pt x="633" y="348"/>
                      <a:pt x="637" y="352"/>
                      <a:pt x="640" y="373"/>
                    </a:cubicBezTo>
                    <a:cubicBezTo>
                      <a:pt x="642" y="385"/>
                      <a:pt x="646" y="416"/>
                      <a:pt x="650" y="438"/>
                    </a:cubicBezTo>
                    <a:cubicBezTo>
                      <a:pt x="653" y="455"/>
                      <a:pt x="668" y="492"/>
                      <a:pt x="671" y="513"/>
                    </a:cubicBezTo>
                    <a:cubicBezTo>
                      <a:pt x="674" y="529"/>
                      <a:pt x="678" y="548"/>
                      <a:pt x="682" y="559"/>
                    </a:cubicBezTo>
                    <a:cubicBezTo>
                      <a:pt x="686" y="570"/>
                      <a:pt x="691" y="573"/>
                      <a:pt x="694" y="580"/>
                    </a:cubicBezTo>
                    <a:cubicBezTo>
                      <a:pt x="696" y="589"/>
                      <a:pt x="697" y="592"/>
                      <a:pt x="698" y="603"/>
                    </a:cubicBezTo>
                    <a:cubicBezTo>
                      <a:pt x="696" y="620"/>
                      <a:pt x="681" y="614"/>
                      <a:pt x="664" y="615"/>
                    </a:cubicBezTo>
                    <a:cubicBezTo>
                      <a:pt x="654" y="617"/>
                      <a:pt x="654" y="620"/>
                      <a:pt x="643" y="622"/>
                    </a:cubicBezTo>
                    <a:cubicBezTo>
                      <a:pt x="636" y="627"/>
                      <a:pt x="615" y="629"/>
                      <a:pt x="608" y="634"/>
                    </a:cubicBezTo>
                    <a:cubicBezTo>
                      <a:pt x="601" y="639"/>
                      <a:pt x="610" y="647"/>
                      <a:pt x="599" y="655"/>
                    </a:cubicBezTo>
                    <a:cubicBezTo>
                      <a:pt x="597" y="699"/>
                      <a:pt x="590" y="683"/>
                      <a:pt x="542" y="684"/>
                    </a:cubicBezTo>
                    <a:cubicBezTo>
                      <a:pt x="532" y="685"/>
                      <a:pt x="521" y="692"/>
                      <a:pt x="512" y="697"/>
                    </a:cubicBezTo>
                    <a:cubicBezTo>
                      <a:pt x="505" y="701"/>
                      <a:pt x="511" y="701"/>
                      <a:pt x="502" y="703"/>
                    </a:cubicBezTo>
                    <a:cubicBezTo>
                      <a:pt x="493" y="705"/>
                      <a:pt x="471" y="708"/>
                      <a:pt x="457" y="708"/>
                    </a:cubicBezTo>
                    <a:cubicBezTo>
                      <a:pt x="441" y="712"/>
                      <a:pt x="434" y="705"/>
                      <a:pt x="419" y="706"/>
                    </a:cubicBezTo>
                    <a:cubicBezTo>
                      <a:pt x="404" y="706"/>
                      <a:pt x="377" y="706"/>
                      <a:pt x="367" y="706"/>
                    </a:cubicBezTo>
                    <a:cubicBezTo>
                      <a:pt x="361" y="705"/>
                      <a:pt x="361" y="705"/>
                      <a:pt x="356" y="703"/>
                    </a:cubicBezTo>
                    <a:cubicBezTo>
                      <a:pt x="354" y="700"/>
                      <a:pt x="359" y="690"/>
                      <a:pt x="356" y="687"/>
                    </a:cubicBezTo>
                    <a:cubicBezTo>
                      <a:pt x="353" y="684"/>
                      <a:pt x="379" y="685"/>
                      <a:pt x="340" y="685"/>
                    </a:cubicBezTo>
                    <a:cubicBezTo>
                      <a:pt x="301" y="685"/>
                      <a:pt x="167" y="692"/>
                      <a:pt x="121" y="690"/>
                    </a:cubicBezTo>
                    <a:cubicBezTo>
                      <a:pt x="108" y="682"/>
                      <a:pt x="77" y="678"/>
                      <a:pt x="62" y="675"/>
                    </a:cubicBezTo>
                    <a:cubicBezTo>
                      <a:pt x="57" y="671"/>
                      <a:pt x="53" y="670"/>
                      <a:pt x="46" y="669"/>
                    </a:cubicBezTo>
                    <a:cubicBezTo>
                      <a:pt x="36" y="666"/>
                      <a:pt x="32" y="657"/>
                      <a:pt x="22" y="655"/>
                    </a:cubicBezTo>
                    <a:cubicBezTo>
                      <a:pt x="0" y="644"/>
                      <a:pt x="13" y="600"/>
                      <a:pt x="16" y="577"/>
                    </a:cubicBezTo>
                    <a:cubicBezTo>
                      <a:pt x="13" y="535"/>
                      <a:pt x="24" y="402"/>
                      <a:pt x="28" y="360"/>
                    </a:cubicBezTo>
                    <a:cubicBezTo>
                      <a:pt x="32" y="318"/>
                      <a:pt x="36" y="336"/>
                      <a:pt x="41" y="325"/>
                    </a:cubicBezTo>
                    <a:cubicBezTo>
                      <a:pt x="45" y="312"/>
                      <a:pt x="48" y="311"/>
                      <a:pt x="55" y="297"/>
                    </a:cubicBezTo>
                    <a:cubicBezTo>
                      <a:pt x="55" y="271"/>
                      <a:pt x="51" y="212"/>
                      <a:pt x="52" y="184"/>
                    </a:cubicBezTo>
                    <a:cubicBezTo>
                      <a:pt x="53" y="156"/>
                      <a:pt x="59" y="141"/>
                      <a:pt x="62" y="129"/>
                    </a:cubicBezTo>
                    <a:cubicBezTo>
                      <a:pt x="66" y="123"/>
                      <a:pt x="67" y="117"/>
                      <a:pt x="70" y="111"/>
                    </a:cubicBezTo>
                    <a:cubicBezTo>
                      <a:pt x="72" y="101"/>
                      <a:pt x="75" y="90"/>
                      <a:pt x="79" y="81"/>
                    </a:cubicBezTo>
                    <a:cubicBezTo>
                      <a:pt x="84" y="67"/>
                      <a:pt x="93" y="40"/>
                      <a:pt x="97" y="34"/>
                    </a:cubicBezTo>
                    <a:cubicBezTo>
                      <a:pt x="109" y="38"/>
                      <a:pt x="98" y="28"/>
                      <a:pt x="104" y="43"/>
                    </a:cubicBezTo>
                    <a:cubicBezTo>
                      <a:pt x="109" y="55"/>
                      <a:pt x="110" y="38"/>
                      <a:pt x="110" y="48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74" name="Freeform 1178"/>
              <p:cNvSpPr>
                <a:spLocks/>
              </p:cNvSpPr>
              <p:nvPr/>
            </p:nvSpPr>
            <p:spPr bwMode="auto">
              <a:xfrm>
                <a:off x="1200" y="2097"/>
                <a:ext cx="192" cy="384"/>
              </a:xfrm>
              <a:custGeom>
                <a:avLst/>
                <a:gdLst>
                  <a:gd name="T0" fmla="*/ 192 w 192"/>
                  <a:gd name="T1" fmla="*/ 123 h 384"/>
                  <a:gd name="T2" fmla="*/ 174 w 192"/>
                  <a:gd name="T3" fmla="*/ 99 h 384"/>
                  <a:gd name="T4" fmla="*/ 168 w 192"/>
                  <a:gd name="T5" fmla="*/ 90 h 384"/>
                  <a:gd name="T6" fmla="*/ 159 w 192"/>
                  <a:gd name="T7" fmla="*/ 87 h 384"/>
                  <a:gd name="T8" fmla="*/ 150 w 192"/>
                  <a:gd name="T9" fmla="*/ 69 h 384"/>
                  <a:gd name="T10" fmla="*/ 138 w 192"/>
                  <a:gd name="T11" fmla="*/ 72 h 384"/>
                  <a:gd name="T12" fmla="*/ 132 w 192"/>
                  <a:gd name="T13" fmla="*/ 63 h 384"/>
                  <a:gd name="T14" fmla="*/ 114 w 192"/>
                  <a:gd name="T15" fmla="*/ 72 h 384"/>
                  <a:gd name="T16" fmla="*/ 96 w 192"/>
                  <a:gd name="T17" fmla="*/ 123 h 384"/>
                  <a:gd name="T18" fmla="*/ 81 w 192"/>
                  <a:gd name="T19" fmla="*/ 129 h 384"/>
                  <a:gd name="T20" fmla="*/ 84 w 192"/>
                  <a:gd name="T21" fmla="*/ 219 h 384"/>
                  <a:gd name="T22" fmla="*/ 66 w 192"/>
                  <a:gd name="T23" fmla="*/ 228 h 384"/>
                  <a:gd name="T24" fmla="*/ 54 w 192"/>
                  <a:gd name="T25" fmla="*/ 255 h 384"/>
                  <a:gd name="T26" fmla="*/ 51 w 192"/>
                  <a:gd name="T27" fmla="*/ 315 h 384"/>
                  <a:gd name="T28" fmla="*/ 48 w 192"/>
                  <a:gd name="T29" fmla="*/ 378 h 384"/>
                  <a:gd name="T30" fmla="*/ 45 w 192"/>
                  <a:gd name="T31" fmla="*/ 360 h 384"/>
                  <a:gd name="T32" fmla="*/ 36 w 192"/>
                  <a:gd name="T33" fmla="*/ 354 h 384"/>
                  <a:gd name="T34" fmla="*/ 45 w 192"/>
                  <a:gd name="T35" fmla="*/ 93 h 384"/>
                  <a:gd name="T36" fmla="*/ 0 w 192"/>
                  <a:gd name="T37" fmla="*/ 78 h 384"/>
                  <a:gd name="T38" fmla="*/ 9 w 192"/>
                  <a:gd name="T39" fmla="*/ 75 h 384"/>
                  <a:gd name="T40" fmla="*/ 18 w 192"/>
                  <a:gd name="T41" fmla="*/ 69 h 384"/>
                  <a:gd name="T42" fmla="*/ 36 w 192"/>
                  <a:gd name="T43" fmla="*/ 63 h 384"/>
                  <a:gd name="T44" fmla="*/ 54 w 192"/>
                  <a:gd name="T45" fmla="*/ 39 h 384"/>
                  <a:gd name="T46" fmla="*/ 81 w 192"/>
                  <a:gd name="T47" fmla="*/ 21 h 384"/>
                  <a:gd name="T48" fmla="*/ 120 w 192"/>
                  <a:gd name="T49" fmla="*/ 0 h 384"/>
                  <a:gd name="T50" fmla="*/ 150 w 192"/>
                  <a:gd name="T51" fmla="*/ 24 h 384"/>
                  <a:gd name="T52" fmla="*/ 153 w 192"/>
                  <a:gd name="T53" fmla="*/ 39 h 384"/>
                  <a:gd name="T54" fmla="*/ 171 w 192"/>
                  <a:gd name="T55" fmla="*/ 51 h 384"/>
                  <a:gd name="T56" fmla="*/ 186 w 192"/>
                  <a:gd name="T57" fmla="*/ 75 h 384"/>
                  <a:gd name="T58" fmla="*/ 192 w 192"/>
                  <a:gd name="T59" fmla="*/ 123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2" h="384">
                    <a:moveTo>
                      <a:pt x="192" y="123"/>
                    </a:moveTo>
                    <a:cubicBezTo>
                      <a:pt x="185" y="112"/>
                      <a:pt x="185" y="106"/>
                      <a:pt x="174" y="99"/>
                    </a:cubicBezTo>
                    <a:cubicBezTo>
                      <a:pt x="172" y="96"/>
                      <a:pt x="171" y="92"/>
                      <a:pt x="168" y="90"/>
                    </a:cubicBezTo>
                    <a:cubicBezTo>
                      <a:pt x="166" y="88"/>
                      <a:pt x="161" y="89"/>
                      <a:pt x="159" y="87"/>
                    </a:cubicBezTo>
                    <a:cubicBezTo>
                      <a:pt x="154" y="82"/>
                      <a:pt x="154" y="75"/>
                      <a:pt x="150" y="69"/>
                    </a:cubicBezTo>
                    <a:cubicBezTo>
                      <a:pt x="146" y="70"/>
                      <a:pt x="142" y="73"/>
                      <a:pt x="138" y="72"/>
                    </a:cubicBezTo>
                    <a:cubicBezTo>
                      <a:pt x="135" y="71"/>
                      <a:pt x="136" y="64"/>
                      <a:pt x="132" y="63"/>
                    </a:cubicBezTo>
                    <a:cubicBezTo>
                      <a:pt x="125" y="62"/>
                      <a:pt x="120" y="70"/>
                      <a:pt x="114" y="72"/>
                    </a:cubicBezTo>
                    <a:cubicBezTo>
                      <a:pt x="101" y="91"/>
                      <a:pt x="101" y="100"/>
                      <a:pt x="96" y="123"/>
                    </a:cubicBezTo>
                    <a:cubicBezTo>
                      <a:pt x="86" y="116"/>
                      <a:pt x="76" y="113"/>
                      <a:pt x="81" y="129"/>
                    </a:cubicBezTo>
                    <a:cubicBezTo>
                      <a:pt x="54" y="156"/>
                      <a:pt x="74" y="189"/>
                      <a:pt x="84" y="219"/>
                    </a:cubicBezTo>
                    <a:cubicBezTo>
                      <a:pt x="79" y="275"/>
                      <a:pt x="75" y="256"/>
                      <a:pt x="66" y="228"/>
                    </a:cubicBezTo>
                    <a:cubicBezTo>
                      <a:pt x="61" y="236"/>
                      <a:pt x="54" y="255"/>
                      <a:pt x="54" y="255"/>
                    </a:cubicBezTo>
                    <a:cubicBezTo>
                      <a:pt x="60" y="274"/>
                      <a:pt x="54" y="295"/>
                      <a:pt x="51" y="315"/>
                    </a:cubicBezTo>
                    <a:cubicBezTo>
                      <a:pt x="50" y="336"/>
                      <a:pt x="51" y="357"/>
                      <a:pt x="48" y="378"/>
                    </a:cubicBezTo>
                    <a:cubicBezTo>
                      <a:pt x="47" y="384"/>
                      <a:pt x="48" y="365"/>
                      <a:pt x="45" y="360"/>
                    </a:cubicBezTo>
                    <a:cubicBezTo>
                      <a:pt x="43" y="357"/>
                      <a:pt x="39" y="356"/>
                      <a:pt x="36" y="354"/>
                    </a:cubicBezTo>
                    <a:cubicBezTo>
                      <a:pt x="38" y="277"/>
                      <a:pt x="27" y="163"/>
                      <a:pt x="45" y="93"/>
                    </a:cubicBezTo>
                    <a:cubicBezTo>
                      <a:pt x="39" y="74"/>
                      <a:pt x="17" y="82"/>
                      <a:pt x="0" y="78"/>
                    </a:cubicBezTo>
                    <a:cubicBezTo>
                      <a:pt x="3" y="77"/>
                      <a:pt x="6" y="76"/>
                      <a:pt x="9" y="75"/>
                    </a:cubicBezTo>
                    <a:cubicBezTo>
                      <a:pt x="12" y="73"/>
                      <a:pt x="15" y="70"/>
                      <a:pt x="18" y="69"/>
                    </a:cubicBezTo>
                    <a:cubicBezTo>
                      <a:pt x="24" y="66"/>
                      <a:pt x="36" y="63"/>
                      <a:pt x="36" y="63"/>
                    </a:cubicBezTo>
                    <a:cubicBezTo>
                      <a:pt x="40" y="47"/>
                      <a:pt x="45" y="52"/>
                      <a:pt x="54" y="39"/>
                    </a:cubicBezTo>
                    <a:cubicBezTo>
                      <a:pt x="42" y="20"/>
                      <a:pt x="67" y="24"/>
                      <a:pt x="81" y="21"/>
                    </a:cubicBezTo>
                    <a:cubicBezTo>
                      <a:pt x="86" y="1"/>
                      <a:pt x="102" y="5"/>
                      <a:pt x="120" y="0"/>
                    </a:cubicBezTo>
                    <a:cubicBezTo>
                      <a:pt x="136" y="5"/>
                      <a:pt x="136" y="19"/>
                      <a:pt x="150" y="24"/>
                    </a:cubicBezTo>
                    <a:cubicBezTo>
                      <a:pt x="151" y="29"/>
                      <a:pt x="150" y="35"/>
                      <a:pt x="153" y="39"/>
                    </a:cubicBezTo>
                    <a:cubicBezTo>
                      <a:pt x="157" y="45"/>
                      <a:pt x="171" y="51"/>
                      <a:pt x="171" y="51"/>
                    </a:cubicBezTo>
                    <a:cubicBezTo>
                      <a:pt x="178" y="72"/>
                      <a:pt x="172" y="65"/>
                      <a:pt x="186" y="75"/>
                    </a:cubicBezTo>
                    <a:cubicBezTo>
                      <a:pt x="174" y="92"/>
                      <a:pt x="192" y="105"/>
                      <a:pt x="192" y="123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75" name="Freeform 1179"/>
              <p:cNvSpPr>
                <a:spLocks/>
              </p:cNvSpPr>
              <p:nvPr/>
            </p:nvSpPr>
            <p:spPr bwMode="auto">
              <a:xfrm>
                <a:off x="1402" y="2121"/>
                <a:ext cx="103" cy="42"/>
              </a:xfrm>
              <a:custGeom>
                <a:avLst/>
                <a:gdLst>
                  <a:gd name="T0" fmla="*/ 32 w 103"/>
                  <a:gd name="T1" fmla="*/ 42 h 42"/>
                  <a:gd name="T2" fmla="*/ 14 w 103"/>
                  <a:gd name="T3" fmla="*/ 18 h 42"/>
                  <a:gd name="T4" fmla="*/ 26 w 103"/>
                  <a:gd name="T5" fmla="*/ 0 h 42"/>
                  <a:gd name="T6" fmla="*/ 53 w 103"/>
                  <a:gd name="T7" fmla="*/ 18 h 42"/>
                  <a:gd name="T8" fmla="*/ 32 w 103"/>
                  <a:gd name="T9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3" h="42">
                    <a:moveTo>
                      <a:pt x="32" y="42"/>
                    </a:moveTo>
                    <a:cubicBezTo>
                      <a:pt x="25" y="32"/>
                      <a:pt x="18" y="29"/>
                      <a:pt x="14" y="18"/>
                    </a:cubicBezTo>
                    <a:cubicBezTo>
                      <a:pt x="39" y="10"/>
                      <a:pt x="0" y="17"/>
                      <a:pt x="26" y="0"/>
                    </a:cubicBezTo>
                    <a:cubicBezTo>
                      <a:pt x="86" y="4"/>
                      <a:pt x="103" y="10"/>
                      <a:pt x="53" y="18"/>
                    </a:cubicBezTo>
                    <a:cubicBezTo>
                      <a:pt x="38" y="28"/>
                      <a:pt x="36" y="22"/>
                      <a:pt x="32" y="4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76" name="Freeform 1180"/>
              <p:cNvSpPr>
                <a:spLocks/>
              </p:cNvSpPr>
              <p:nvPr/>
            </p:nvSpPr>
            <p:spPr bwMode="auto">
              <a:xfrm>
                <a:off x="1488" y="2055"/>
                <a:ext cx="284" cy="169"/>
              </a:xfrm>
              <a:custGeom>
                <a:avLst/>
                <a:gdLst>
                  <a:gd name="T0" fmla="*/ 0 w 284"/>
                  <a:gd name="T1" fmla="*/ 99 h 169"/>
                  <a:gd name="T2" fmla="*/ 36 w 284"/>
                  <a:gd name="T3" fmla="*/ 141 h 169"/>
                  <a:gd name="T4" fmla="*/ 42 w 284"/>
                  <a:gd name="T5" fmla="*/ 123 h 169"/>
                  <a:gd name="T6" fmla="*/ 60 w 284"/>
                  <a:gd name="T7" fmla="*/ 99 h 169"/>
                  <a:gd name="T8" fmla="*/ 90 w 284"/>
                  <a:gd name="T9" fmla="*/ 72 h 169"/>
                  <a:gd name="T10" fmla="*/ 150 w 284"/>
                  <a:gd name="T11" fmla="*/ 51 h 169"/>
                  <a:gd name="T12" fmla="*/ 162 w 284"/>
                  <a:gd name="T13" fmla="*/ 39 h 169"/>
                  <a:gd name="T14" fmla="*/ 207 w 284"/>
                  <a:gd name="T15" fmla="*/ 30 h 169"/>
                  <a:gd name="T16" fmla="*/ 237 w 284"/>
                  <a:gd name="T17" fmla="*/ 24 h 169"/>
                  <a:gd name="T18" fmla="*/ 258 w 284"/>
                  <a:gd name="T19" fmla="*/ 84 h 169"/>
                  <a:gd name="T20" fmla="*/ 267 w 284"/>
                  <a:gd name="T21" fmla="*/ 120 h 169"/>
                  <a:gd name="T22" fmla="*/ 261 w 284"/>
                  <a:gd name="T23" fmla="*/ 6 h 169"/>
                  <a:gd name="T24" fmla="*/ 249 w 284"/>
                  <a:gd name="T25" fmla="*/ 21 h 169"/>
                  <a:gd name="T26" fmla="*/ 195 w 284"/>
                  <a:gd name="T27" fmla="*/ 30 h 169"/>
                  <a:gd name="T28" fmla="*/ 159 w 284"/>
                  <a:gd name="T29" fmla="*/ 30 h 169"/>
                  <a:gd name="T30" fmla="*/ 141 w 284"/>
                  <a:gd name="T31" fmla="*/ 42 h 169"/>
                  <a:gd name="T32" fmla="*/ 135 w 284"/>
                  <a:gd name="T33" fmla="*/ 51 h 169"/>
                  <a:gd name="T34" fmla="*/ 117 w 284"/>
                  <a:gd name="T35" fmla="*/ 57 h 169"/>
                  <a:gd name="T36" fmla="*/ 15 w 284"/>
                  <a:gd name="T37" fmla="*/ 96 h 169"/>
                  <a:gd name="T38" fmla="*/ 0 w 284"/>
                  <a:gd name="T39" fmla="*/ 9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84" h="169">
                    <a:moveTo>
                      <a:pt x="0" y="99"/>
                    </a:moveTo>
                    <a:cubicBezTo>
                      <a:pt x="61" y="105"/>
                      <a:pt x="14" y="89"/>
                      <a:pt x="36" y="141"/>
                    </a:cubicBezTo>
                    <a:cubicBezTo>
                      <a:pt x="38" y="147"/>
                      <a:pt x="40" y="129"/>
                      <a:pt x="42" y="123"/>
                    </a:cubicBezTo>
                    <a:cubicBezTo>
                      <a:pt x="47" y="107"/>
                      <a:pt x="42" y="103"/>
                      <a:pt x="60" y="99"/>
                    </a:cubicBezTo>
                    <a:cubicBezTo>
                      <a:pt x="64" y="82"/>
                      <a:pt x="75" y="77"/>
                      <a:pt x="90" y="72"/>
                    </a:cubicBezTo>
                    <a:cubicBezTo>
                      <a:pt x="111" y="41"/>
                      <a:pt x="95" y="54"/>
                      <a:pt x="150" y="51"/>
                    </a:cubicBezTo>
                    <a:cubicBezTo>
                      <a:pt x="130" y="44"/>
                      <a:pt x="154" y="41"/>
                      <a:pt x="162" y="39"/>
                    </a:cubicBezTo>
                    <a:cubicBezTo>
                      <a:pt x="166" y="26"/>
                      <a:pt x="190" y="32"/>
                      <a:pt x="207" y="30"/>
                    </a:cubicBezTo>
                    <a:cubicBezTo>
                      <a:pt x="219" y="22"/>
                      <a:pt x="224" y="28"/>
                      <a:pt x="237" y="24"/>
                    </a:cubicBezTo>
                    <a:cubicBezTo>
                      <a:pt x="284" y="33"/>
                      <a:pt x="246" y="121"/>
                      <a:pt x="258" y="84"/>
                    </a:cubicBezTo>
                    <a:cubicBezTo>
                      <a:pt x="262" y="102"/>
                      <a:pt x="259" y="169"/>
                      <a:pt x="267" y="120"/>
                    </a:cubicBezTo>
                    <a:cubicBezTo>
                      <a:pt x="264" y="82"/>
                      <a:pt x="264" y="44"/>
                      <a:pt x="261" y="6"/>
                    </a:cubicBezTo>
                    <a:cubicBezTo>
                      <a:pt x="260" y="0"/>
                      <a:pt x="254" y="17"/>
                      <a:pt x="249" y="21"/>
                    </a:cubicBezTo>
                    <a:cubicBezTo>
                      <a:pt x="230" y="15"/>
                      <a:pt x="202" y="8"/>
                      <a:pt x="195" y="30"/>
                    </a:cubicBezTo>
                    <a:cubicBezTo>
                      <a:pt x="181" y="25"/>
                      <a:pt x="179" y="23"/>
                      <a:pt x="159" y="30"/>
                    </a:cubicBezTo>
                    <a:cubicBezTo>
                      <a:pt x="152" y="32"/>
                      <a:pt x="141" y="42"/>
                      <a:pt x="141" y="42"/>
                    </a:cubicBezTo>
                    <a:cubicBezTo>
                      <a:pt x="139" y="45"/>
                      <a:pt x="138" y="49"/>
                      <a:pt x="135" y="51"/>
                    </a:cubicBezTo>
                    <a:cubicBezTo>
                      <a:pt x="130" y="54"/>
                      <a:pt x="117" y="57"/>
                      <a:pt x="117" y="57"/>
                    </a:cubicBezTo>
                    <a:cubicBezTo>
                      <a:pt x="92" y="95"/>
                      <a:pt x="59" y="93"/>
                      <a:pt x="15" y="96"/>
                    </a:cubicBezTo>
                    <a:cubicBezTo>
                      <a:pt x="4" y="100"/>
                      <a:pt x="9" y="99"/>
                      <a:pt x="0" y="9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77" name="Freeform 1181"/>
              <p:cNvSpPr>
                <a:spLocks/>
              </p:cNvSpPr>
              <p:nvPr/>
            </p:nvSpPr>
            <p:spPr bwMode="auto">
              <a:xfrm>
                <a:off x="1643" y="2181"/>
                <a:ext cx="103" cy="243"/>
              </a:xfrm>
              <a:custGeom>
                <a:avLst/>
                <a:gdLst>
                  <a:gd name="T0" fmla="*/ 103 w 103"/>
                  <a:gd name="T1" fmla="*/ 27 h 243"/>
                  <a:gd name="T2" fmla="*/ 88 w 103"/>
                  <a:gd name="T3" fmla="*/ 117 h 243"/>
                  <a:gd name="T4" fmla="*/ 73 w 103"/>
                  <a:gd name="T5" fmla="*/ 66 h 243"/>
                  <a:gd name="T6" fmla="*/ 67 w 103"/>
                  <a:gd name="T7" fmla="*/ 198 h 243"/>
                  <a:gd name="T8" fmla="*/ 52 w 103"/>
                  <a:gd name="T9" fmla="*/ 204 h 243"/>
                  <a:gd name="T10" fmla="*/ 13 w 103"/>
                  <a:gd name="T11" fmla="*/ 234 h 243"/>
                  <a:gd name="T12" fmla="*/ 1 w 103"/>
                  <a:gd name="T13" fmla="*/ 231 h 243"/>
                  <a:gd name="T14" fmla="*/ 10 w 103"/>
                  <a:gd name="T15" fmla="*/ 225 h 243"/>
                  <a:gd name="T16" fmla="*/ 43 w 103"/>
                  <a:gd name="T17" fmla="*/ 222 h 243"/>
                  <a:gd name="T18" fmla="*/ 58 w 103"/>
                  <a:gd name="T19" fmla="*/ 174 h 243"/>
                  <a:gd name="T20" fmla="*/ 79 w 103"/>
                  <a:gd name="T21" fmla="*/ 63 h 243"/>
                  <a:gd name="T22" fmla="*/ 82 w 103"/>
                  <a:gd name="T23" fmla="*/ 54 h 243"/>
                  <a:gd name="T24" fmla="*/ 103 w 103"/>
                  <a:gd name="T25" fmla="*/ 27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3" h="243">
                    <a:moveTo>
                      <a:pt x="103" y="27"/>
                    </a:moveTo>
                    <a:cubicBezTo>
                      <a:pt x="73" y="37"/>
                      <a:pt x="88" y="104"/>
                      <a:pt x="88" y="117"/>
                    </a:cubicBezTo>
                    <a:cubicBezTo>
                      <a:pt x="82" y="98"/>
                      <a:pt x="91" y="78"/>
                      <a:pt x="73" y="66"/>
                    </a:cubicBezTo>
                    <a:cubicBezTo>
                      <a:pt x="60" y="106"/>
                      <a:pt x="81" y="155"/>
                      <a:pt x="67" y="198"/>
                    </a:cubicBezTo>
                    <a:cubicBezTo>
                      <a:pt x="61" y="180"/>
                      <a:pt x="47" y="182"/>
                      <a:pt x="52" y="204"/>
                    </a:cubicBezTo>
                    <a:cubicBezTo>
                      <a:pt x="48" y="243"/>
                      <a:pt x="51" y="238"/>
                      <a:pt x="13" y="234"/>
                    </a:cubicBezTo>
                    <a:cubicBezTo>
                      <a:pt x="9" y="233"/>
                      <a:pt x="2" y="235"/>
                      <a:pt x="1" y="231"/>
                    </a:cubicBezTo>
                    <a:cubicBezTo>
                      <a:pt x="0" y="228"/>
                      <a:pt x="6" y="226"/>
                      <a:pt x="10" y="225"/>
                    </a:cubicBezTo>
                    <a:cubicBezTo>
                      <a:pt x="21" y="223"/>
                      <a:pt x="32" y="223"/>
                      <a:pt x="43" y="222"/>
                    </a:cubicBezTo>
                    <a:cubicBezTo>
                      <a:pt x="45" y="199"/>
                      <a:pt x="40" y="186"/>
                      <a:pt x="58" y="174"/>
                    </a:cubicBezTo>
                    <a:cubicBezTo>
                      <a:pt x="75" y="149"/>
                      <a:pt x="45" y="74"/>
                      <a:pt x="79" y="63"/>
                    </a:cubicBezTo>
                    <a:cubicBezTo>
                      <a:pt x="80" y="60"/>
                      <a:pt x="82" y="57"/>
                      <a:pt x="82" y="54"/>
                    </a:cubicBezTo>
                    <a:cubicBezTo>
                      <a:pt x="82" y="40"/>
                      <a:pt x="76" y="0"/>
                      <a:pt x="103" y="2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78" name="Freeform 1182"/>
              <p:cNvSpPr>
                <a:spLocks/>
              </p:cNvSpPr>
              <p:nvPr/>
            </p:nvSpPr>
            <p:spPr bwMode="auto">
              <a:xfrm>
                <a:off x="1240" y="2398"/>
                <a:ext cx="365" cy="168"/>
              </a:xfrm>
              <a:custGeom>
                <a:avLst/>
                <a:gdLst>
                  <a:gd name="T0" fmla="*/ 365 w 365"/>
                  <a:gd name="T1" fmla="*/ 38 h 168"/>
                  <a:gd name="T2" fmla="*/ 326 w 365"/>
                  <a:gd name="T3" fmla="*/ 41 h 168"/>
                  <a:gd name="T4" fmla="*/ 323 w 365"/>
                  <a:gd name="T5" fmla="*/ 50 h 168"/>
                  <a:gd name="T6" fmla="*/ 278 w 365"/>
                  <a:gd name="T7" fmla="*/ 65 h 168"/>
                  <a:gd name="T8" fmla="*/ 251 w 365"/>
                  <a:gd name="T9" fmla="*/ 80 h 168"/>
                  <a:gd name="T10" fmla="*/ 212 w 365"/>
                  <a:gd name="T11" fmla="*/ 92 h 168"/>
                  <a:gd name="T12" fmla="*/ 206 w 365"/>
                  <a:gd name="T13" fmla="*/ 74 h 168"/>
                  <a:gd name="T14" fmla="*/ 185 w 365"/>
                  <a:gd name="T15" fmla="*/ 95 h 168"/>
                  <a:gd name="T16" fmla="*/ 155 w 365"/>
                  <a:gd name="T17" fmla="*/ 107 h 168"/>
                  <a:gd name="T18" fmla="*/ 140 w 365"/>
                  <a:gd name="T19" fmla="*/ 146 h 168"/>
                  <a:gd name="T20" fmla="*/ 134 w 365"/>
                  <a:gd name="T21" fmla="*/ 164 h 168"/>
                  <a:gd name="T22" fmla="*/ 116 w 365"/>
                  <a:gd name="T23" fmla="*/ 167 h 168"/>
                  <a:gd name="T24" fmla="*/ 80 w 365"/>
                  <a:gd name="T25" fmla="*/ 164 h 168"/>
                  <a:gd name="T26" fmla="*/ 77 w 365"/>
                  <a:gd name="T27" fmla="*/ 155 h 168"/>
                  <a:gd name="T28" fmla="*/ 29 w 365"/>
                  <a:gd name="T29" fmla="*/ 137 h 168"/>
                  <a:gd name="T30" fmla="*/ 26 w 365"/>
                  <a:gd name="T31" fmla="*/ 137 h 168"/>
                  <a:gd name="T32" fmla="*/ 50 w 365"/>
                  <a:gd name="T33" fmla="*/ 140 h 168"/>
                  <a:gd name="T34" fmla="*/ 110 w 365"/>
                  <a:gd name="T35" fmla="*/ 137 h 168"/>
                  <a:gd name="T36" fmla="*/ 131 w 365"/>
                  <a:gd name="T37" fmla="*/ 107 h 168"/>
                  <a:gd name="T38" fmla="*/ 149 w 365"/>
                  <a:gd name="T39" fmla="*/ 95 h 168"/>
                  <a:gd name="T40" fmla="*/ 182 w 365"/>
                  <a:gd name="T41" fmla="*/ 65 h 168"/>
                  <a:gd name="T42" fmla="*/ 209 w 365"/>
                  <a:gd name="T43" fmla="*/ 47 h 168"/>
                  <a:gd name="T44" fmla="*/ 215 w 365"/>
                  <a:gd name="T45" fmla="*/ 38 h 168"/>
                  <a:gd name="T46" fmla="*/ 236 w 365"/>
                  <a:gd name="T47" fmla="*/ 35 h 168"/>
                  <a:gd name="T48" fmla="*/ 260 w 365"/>
                  <a:gd name="T49" fmla="*/ 20 h 168"/>
                  <a:gd name="T50" fmla="*/ 275 w 365"/>
                  <a:gd name="T51" fmla="*/ 32 h 168"/>
                  <a:gd name="T52" fmla="*/ 239 w 365"/>
                  <a:gd name="T53" fmla="*/ 74 h 168"/>
                  <a:gd name="T54" fmla="*/ 272 w 365"/>
                  <a:gd name="T55" fmla="*/ 41 h 168"/>
                  <a:gd name="T56" fmla="*/ 269 w 365"/>
                  <a:gd name="T57" fmla="*/ 53 h 168"/>
                  <a:gd name="T58" fmla="*/ 272 w 365"/>
                  <a:gd name="T59" fmla="*/ 44 h 168"/>
                  <a:gd name="T60" fmla="*/ 281 w 365"/>
                  <a:gd name="T61" fmla="*/ 47 h 168"/>
                  <a:gd name="T62" fmla="*/ 272 w 365"/>
                  <a:gd name="T63" fmla="*/ 50 h 168"/>
                  <a:gd name="T64" fmla="*/ 329 w 365"/>
                  <a:gd name="T65" fmla="*/ 35 h 168"/>
                  <a:gd name="T66" fmla="*/ 365 w 365"/>
                  <a:gd name="T67" fmla="*/ 38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65" h="168">
                    <a:moveTo>
                      <a:pt x="365" y="38"/>
                    </a:moveTo>
                    <a:cubicBezTo>
                      <a:pt x="352" y="39"/>
                      <a:pt x="339" y="37"/>
                      <a:pt x="326" y="41"/>
                    </a:cubicBezTo>
                    <a:cubicBezTo>
                      <a:pt x="323" y="42"/>
                      <a:pt x="326" y="48"/>
                      <a:pt x="323" y="50"/>
                    </a:cubicBezTo>
                    <a:cubicBezTo>
                      <a:pt x="320" y="52"/>
                      <a:pt x="285" y="63"/>
                      <a:pt x="278" y="65"/>
                    </a:cubicBezTo>
                    <a:cubicBezTo>
                      <a:pt x="273" y="79"/>
                      <a:pt x="265" y="77"/>
                      <a:pt x="251" y="80"/>
                    </a:cubicBezTo>
                    <a:cubicBezTo>
                      <a:pt x="240" y="84"/>
                      <a:pt x="219" y="93"/>
                      <a:pt x="212" y="92"/>
                    </a:cubicBezTo>
                    <a:cubicBezTo>
                      <a:pt x="212" y="86"/>
                      <a:pt x="206" y="74"/>
                      <a:pt x="206" y="74"/>
                    </a:cubicBezTo>
                    <a:cubicBezTo>
                      <a:pt x="182" y="80"/>
                      <a:pt x="196" y="86"/>
                      <a:pt x="185" y="95"/>
                    </a:cubicBezTo>
                    <a:cubicBezTo>
                      <a:pt x="178" y="100"/>
                      <a:pt x="163" y="102"/>
                      <a:pt x="155" y="107"/>
                    </a:cubicBezTo>
                    <a:cubicBezTo>
                      <a:pt x="147" y="119"/>
                      <a:pt x="145" y="132"/>
                      <a:pt x="140" y="146"/>
                    </a:cubicBezTo>
                    <a:cubicBezTo>
                      <a:pt x="138" y="152"/>
                      <a:pt x="134" y="164"/>
                      <a:pt x="134" y="164"/>
                    </a:cubicBezTo>
                    <a:cubicBezTo>
                      <a:pt x="106" y="155"/>
                      <a:pt x="145" y="165"/>
                      <a:pt x="116" y="167"/>
                    </a:cubicBezTo>
                    <a:cubicBezTo>
                      <a:pt x="104" y="168"/>
                      <a:pt x="92" y="165"/>
                      <a:pt x="80" y="164"/>
                    </a:cubicBezTo>
                    <a:cubicBezTo>
                      <a:pt x="64" y="159"/>
                      <a:pt x="29" y="161"/>
                      <a:pt x="77" y="155"/>
                    </a:cubicBezTo>
                    <a:cubicBezTo>
                      <a:pt x="61" y="150"/>
                      <a:pt x="45" y="141"/>
                      <a:pt x="29" y="137"/>
                    </a:cubicBezTo>
                    <a:cubicBezTo>
                      <a:pt x="0" y="130"/>
                      <a:pt x="17" y="135"/>
                      <a:pt x="26" y="137"/>
                    </a:cubicBezTo>
                    <a:cubicBezTo>
                      <a:pt x="34" y="138"/>
                      <a:pt x="42" y="139"/>
                      <a:pt x="50" y="140"/>
                    </a:cubicBezTo>
                    <a:cubicBezTo>
                      <a:pt x="66" y="145"/>
                      <a:pt x="95" y="138"/>
                      <a:pt x="110" y="137"/>
                    </a:cubicBezTo>
                    <a:cubicBezTo>
                      <a:pt x="128" y="133"/>
                      <a:pt x="126" y="123"/>
                      <a:pt x="131" y="107"/>
                    </a:cubicBezTo>
                    <a:cubicBezTo>
                      <a:pt x="133" y="100"/>
                      <a:pt x="149" y="95"/>
                      <a:pt x="149" y="95"/>
                    </a:cubicBezTo>
                    <a:cubicBezTo>
                      <a:pt x="158" y="82"/>
                      <a:pt x="171" y="76"/>
                      <a:pt x="182" y="65"/>
                    </a:cubicBezTo>
                    <a:cubicBezTo>
                      <a:pt x="188" y="37"/>
                      <a:pt x="178" y="59"/>
                      <a:pt x="209" y="47"/>
                    </a:cubicBezTo>
                    <a:cubicBezTo>
                      <a:pt x="212" y="46"/>
                      <a:pt x="212" y="39"/>
                      <a:pt x="215" y="38"/>
                    </a:cubicBezTo>
                    <a:cubicBezTo>
                      <a:pt x="221" y="35"/>
                      <a:pt x="229" y="36"/>
                      <a:pt x="236" y="35"/>
                    </a:cubicBezTo>
                    <a:cubicBezTo>
                      <a:pt x="240" y="22"/>
                      <a:pt x="247" y="23"/>
                      <a:pt x="260" y="20"/>
                    </a:cubicBezTo>
                    <a:cubicBezTo>
                      <a:pt x="273" y="12"/>
                      <a:pt x="287" y="0"/>
                      <a:pt x="275" y="32"/>
                    </a:cubicBezTo>
                    <a:cubicBezTo>
                      <a:pt x="269" y="46"/>
                      <a:pt x="251" y="66"/>
                      <a:pt x="239" y="74"/>
                    </a:cubicBezTo>
                    <a:cubicBezTo>
                      <a:pt x="244" y="60"/>
                      <a:pt x="257" y="46"/>
                      <a:pt x="272" y="41"/>
                    </a:cubicBezTo>
                    <a:cubicBezTo>
                      <a:pt x="263" y="50"/>
                      <a:pt x="240" y="59"/>
                      <a:pt x="269" y="53"/>
                    </a:cubicBezTo>
                    <a:cubicBezTo>
                      <a:pt x="270" y="50"/>
                      <a:pt x="269" y="45"/>
                      <a:pt x="272" y="44"/>
                    </a:cubicBezTo>
                    <a:cubicBezTo>
                      <a:pt x="275" y="43"/>
                      <a:pt x="281" y="44"/>
                      <a:pt x="281" y="47"/>
                    </a:cubicBezTo>
                    <a:cubicBezTo>
                      <a:pt x="281" y="50"/>
                      <a:pt x="270" y="52"/>
                      <a:pt x="272" y="50"/>
                    </a:cubicBezTo>
                    <a:cubicBezTo>
                      <a:pt x="290" y="32"/>
                      <a:pt x="302" y="37"/>
                      <a:pt x="329" y="35"/>
                    </a:cubicBezTo>
                    <a:cubicBezTo>
                      <a:pt x="336" y="30"/>
                      <a:pt x="365" y="26"/>
                      <a:pt x="365" y="3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79" name="Freeform 1183"/>
              <p:cNvSpPr>
                <a:spLocks/>
              </p:cNvSpPr>
              <p:nvPr/>
            </p:nvSpPr>
            <p:spPr bwMode="auto">
              <a:xfrm>
                <a:off x="1056" y="2774"/>
                <a:ext cx="402" cy="189"/>
              </a:xfrm>
              <a:custGeom>
                <a:avLst/>
                <a:gdLst>
                  <a:gd name="T0" fmla="*/ 0 w 402"/>
                  <a:gd name="T1" fmla="*/ 166 h 189"/>
                  <a:gd name="T2" fmla="*/ 126 w 402"/>
                  <a:gd name="T3" fmla="*/ 178 h 189"/>
                  <a:gd name="T4" fmla="*/ 177 w 402"/>
                  <a:gd name="T5" fmla="*/ 175 h 189"/>
                  <a:gd name="T6" fmla="*/ 282 w 402"/>
                  <a:gd name="T7" fmla="*/ 172 h 189"/>
                  <a:gd name="T8" fmla="*/ 276 w 402"/>
                  <a:gd name="T9" fmla="*/ 157 h 189"/>
                  <a:gd name="T10" fmla="*/ 294 w 402"/>
                  <a:gd name="T11" fmla="*/ 154 h 189"/>
                  <a:gd name="T12" fmla="*/ 312 w 402"/>
                  <a:gd name="T13" fmla="*/ 148 h 189"/>
                  <a:gd name="T14" fmla="*/ 330 w 402"/>
                  <a:gd name="T15" fmla="*/ 136 h 189"/>
                  <a:gd name="T16" fmla="*/ 333 w 402"/>
                  <a:gd name="T17" fmla="*/ 127 h 189"/>
                  <a:gd name="T18" fmla="*/ 363 w 402"/>
                  <a:gd name="T19" fmla="*/ 100 h 189"/>
                  <a:gd name="T20" fmla="*/ 375 w 402"/>
                  <a:gd name="T21" fmla="*/ 88 h 189"/>
                  <a:gd name="T22" fmla="*/ 390 w 402"/>
                  <a:gd name="T23" fmla="*/ 64 h 189"/>
                  <a:gd name="T24" fmla="*/ 378 w 402"/>
                  <a:gd name="T25" fmla="*/ 31 h 189"/>
                  <a:gd name="T26" fmla="*/ 357 w 402"/>
                  <a:gd name="T27" fmla="*/ 7 h 189"/>
                  <a:gd name="T28" fmla="*/ 333 w 402"/>
                  <a:gd name="T29" fmla="*/ 58 h 189"/>
                  <a:gd name="T30" fmla="*/ 327 w 402"/>
                  <a:gd name="T31" fmla="*/ 67 h 189"/>
                  <a:gd name="T32" fmla="*/ 324 w 402"/>
                  <a:gd name="T33" fmla="*/ 88 h 189"/>
                  <a:gd name="T34" fmla="*/ 306 w 402"/>
                  <a:gd name="T35" fmla="*/ 100 h 189"/>
                  <a:gd name="T36" fmla="*/ 270 w 402"/>
                  <a:gd name="T37" fmla="*/ 130 h 189"/>
                  <a:gd name="T38" fmla="*/ 252 w 402"/>
                  <a:gd name="T39" fmla="*/ 136 h 189"/>
                  <a:gd name="T40" fmla="*/ 228 w 402"/>
                  <a:gd name="T41" fmla="*/ 154 h 189"/>
                  <a:gd name="T42" fmla="*/ 42 w 402"/>
                  <a:gd name="T43" fmla="*/ 157 h 189"/>
                  <a:gd name="T44" fmla="*/ 0 w 402"/>
                  <a:gd name="T45" fmla="*/ 166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2" h="189">
                    <a:moveTo>
                      <a:pt x="0" y="166"/>
                    </a:moveTo>
                    <a:cubicBezTo>
                      <a:pt x="40" y="179"/>
                      <a:pt x="84" y="175"/>
                      <a:pt x="126" y="178"/>
                    </a:cubicBezTo>
                    <a:cubicBezTo>
                      <a:pt x="143" y="189"/>
                      <a:pt x="159" y="181"/>
                      <a:pt x="177" y="175"/>
                    </a:cubicBezTo>
                    <a:cubicBezTo>
                      <a:pt x="210" y="164"/>
                      <a:pt x="247" y="173"/>
                      <a:pt x="282" y="172"/>
                    </a:cubicBezTo>
                    <a:cubicBezTo>
                      <a:pt x="280" y="170"/>
                      <a:pt x="264" y="164"/>
                      <a:pt x="276" y="157"/>
                    </a:cubicBezTo>
                    <a:cubicBezTo>
                      <a:pt x="281" y="154"/>
                      <a:pt x="288" y="155"/>
                      <a:pt x="294" y="154"/>
                    </a:cubicBezTo>
                    <a:cubicBezTo>
                      <a:pt x="300" y="152"/>
                      <a:pt x="312" y="148"/>
                      <a:pt x="312" y="148"/>
                    </a:cubicBezTo>
                    <a:cubicBezTo>
                      <a:pt x="331" y="120"/>
                      <a:pt x="302" y="158"/>
                      <a:pt x="330" y="136"/>
                    </a:cubicBezTo>
                    <a:cubicBezTo>
                      <a:pt x="332" y="134"/>
                      <a:pt x="331" y="130"/>
                      <a:pt x="333" y="127"/>
                    </a:cubicBezTo>
                    <a:cubicBezTo>
                      <a:pt x="342" y="111"/>
                      <a:pt x="346" y="106"/>
                      <a:pt x="363" y="100"/>
                    </a:cubicBezTo>
                    <a:cubicBezTo>
                      <a:pt x="371" y="76"/>
                      <a:pt x="359" y="104"/>
                      <a:pt x="375" y="88"/>
                    </a:cubicBezTo>
                    <a:cubicBezTo>
                      <a:pt x="385" y="78"/>
                      <a:pt x="374" y="69"/>
                      <a:pt x="390" y="64"/>
                    </a:cubicBezTo>
                    <a:cubicBezTo>
                      <a:pt x="402" y="46"/>
                      <a:pt x="399" y="35"/>
                      <a:pt x="378" y="31"/>
                    </a:cubicBezTo>
                    <a:cubicBezTo>
                      <a:pt x="375" y="9"/>
                      <a:pt x="378" y="0"/>
                      <a:pt x="357" y="7"/>
                    </a:cubicBezTo>
                    <a:cubicBezTo>
                      <a:pt x="354" y="35"/>
                      <a:pt x="360" y="49"/>
                      <a:pt x="333" y="58"/>
                    </a:cubicBezTo>
                    <a:cubicBezTo>
                      <a:pt x="331" y="61"/>
                      <a:pt x="328" y="64"/>
                      <a:pt x="327" y="67"/>
                    </a:cubicBezTo>
                    <a:cubicBezTo>
                      <a:pt x="325" y="74"/>
                      <a:pt x="328" y="82"/>
                      <a:pt x="324" y="88"/>
                    </a:cubicBezTo>
                    <a:cubicBezTo>
                      <a:pt x="320" y="94"/>
                      <a:pt x="306" y="100"/>
                      <a:pt x="306" y="100"/>
                    </a:cubicBezTo>
                    <a:cubicBezTo>
                      <a:pt x="296" y="115"/>
                      <a:pt x="287" y="124"/>
                      <a:pt x="270" y="130"/>
                    </a:cubicBezTo>
                    <a:cubicBezTo>
                      <a:pt x="264" y="132"/>
                      <a:pt x="252" y="136"/>
                      <a:pt x="252" y="136"/>
                    </a:cubicBezTo>
                    <a:cubicBezTo>
                      <a:pt x="261" y="150"/>
                      <a:pt x="243" y="154"/>
                      <a:pt x="228" y="154"/>
                    </a:cubicBezTo>
                    <a:cubicBezTo>
                      <a:pt x="166" y="155"/>
                      <a:pt x="104" y="156"/>
                      <a:pt x="42" y="157"/>
                    </a:cubicBezTo>
                    <a:cubicBezTo>
                      <a:pt x="28" y="162"/>
                      <a:pt x="13" y="159"/>
                      <a:pt x="0" y="16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80" name="Freeform 1184"/>
              <p:cNvSpPr>
                <a:spLocks/>
              </p:cNvSpPr>
              <p:nvPr/>
            </p:nvSpPr>
            <p:spPr bwMode="auto">
              <a:xfrm>
                <a:off x="1347" y="2585"/>
                <a:ext cx="33" cy="55"/>
              </a:xfrm>
              <a:custGeom>
                <a:avLst/>
                <a:gdLst>
                  <a:gd name="T0" fmla="*/ 0 w 33"/>
                  <a:gd name="T1" fmla="*/ 7 h 55"/>
                  <a:gd name="T2" fmla="*/ 24 w 33"/>
                  <a:gd name="T3" fmla="*/ 34 h 55"/>
                  <a:gd name="T4" fmla="*/ 24 w 33"/>
                  <a:gd name="T5" fmla="*/ 55 h 55"/>
                  <a:gd name="T6" fmla="*/ 30 w 33"/>
                  <a:gd name="T7" fmla="*/ 4 h 55"/>
                  <a:gd name="T8" fmla="*/ 18 w 33"/>
                  <a:gd name="T9" fmla="*/ 7 h 55"/>
                  <a:gd name="T10" fmla="*/ 0 w 33"/>
                  <a:gd name="T11" fmla="*/ 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3" h="55">
                    <a:moveTo>
                      <a:pt x="0" y="7"/>
                    </a:moveTo>
                    <a:cubicBezTo>
                      <a:pt x="28" y="14"/>
                      <a:pt x="0" y="26"/>
                      <a:pt x="24" y="34"/>
                    </a:cubicBezTo>
                    <a:cubicBezTo>
                      <a:pt x="17" y="45"/>
                      <a:pt x="9" y="50"/>
                      <a:pt x="24" y="55"/>
                    </a:cubicBezTo>
                    <a:cubicBezTo>
                      <a:pt x="27" y="41"/>
                      <a:pt x="33" y="14"/>
                      <a:pt x="30" y="4"/>
                    </a:cubicBezTo>
                    <a:cubicBezTo>
                      <a:pt x="29" y="0"/>
                      <a:pt x="22" y="7"/>
                      <a:pt x="18" y="7"/>
                    </a:cubicBezTo>
                    <a:cubicBezTo>
                      <a:pt x="12" y="8"/>
                      <a:pt x="6" y="7"/>
                      <a:pt x="0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81" name="Freeform 1185"/>
              <p:cNvSpPr>
                <a:spLocks/>
              </p:cNvSpPr>
              <p:nvPr/>
            </p:nvSpPr>
            <p:spPr bwMode="auto">
              <a:xfrm>
                <a:off x="1362" y="2630"/>
                <a:ext cx="30" cy="94"/>
              </a:xfrm>
              <a:custGeom>
                <a:avLst/>
                <a:gdLst>
                  <a:gd name="T0" fmla="*/ 30 w 30"/>
                  <a:gd name="T1" fmla="*/ 25 h 94"/>
                  <a:gd name="T2" fmla="*/ 21 w 30"/>
                  <a:gd name="T3" fmla="*/ 94 h 94"/>
                  <a:gd name="T4" fmla="*/ 24 w 30"/>
                  <a:gd name="T5" fmla="*/ 67 h 94"/>
                  <a:gd name="T6" fmla="*/ 30 w 30"/>
                  <a:gd name="T7" fmla="*/ 25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30" h="94">
                    <a:moveTo>
                      <a:pt x="30" y="25"/>
                    </a:moveTo>
                    <a:cubicBezTo>
                      <a:pt x="23" y="47"/>
                      <a:pt x="28" y="72"/>
                      <a:pt x="21" y="94"/>
                    </a:cubicBezTo>
                    <a:cubicBezTo>
                      <a:pt x="18" y="80"/>
                      <a:pt x="10" y="72"/>
                      <a:pt x="24" y="67"/>
                    </a:cubicBezTo>
                    <a:cubicBezTo>
                      <a:pt x="0" y="59"/>
                      <a:pt x="14" y="0"/>
                      <a:pt x="30" y="2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82" name="Freeform 1186"/>
              <p:cNvSpPr>
                <a:spLocks/>
              </p:cNvSpPr>
              <p:nvPr/>
            </p:nvSpPr>
            <p:spPr bwMode="auto">
              <a:xfrm>
                <a:off x="1312" y="2730"/>
                <a:ext cx="107" cy="81"/>
              </a:xfrm>
              <a:custGeom>
                <a:avLst/>
                <a:gdLst>
                  <a:gd name="T0" fmla="*/ 92 w 107"/>
                  <a:gd name="T1" fmla="*/ 0 h 81"/>
                  <a:gd name="T2" fmla="*/ 41 w 107"/>
                  <a:gd name="T3" fmla="*/ 27 h 81"/>
                  <a:gd name="T4" fmla="*/ 14 w 107"/>
                  <a:gd name="T5" fmla="*/ 36 h 81"/>
                  <a:gd name="T6" fmla="*/ 23 w 107"/>
                  <a:gd name="T7" fmla="*/ 54 h 81"/>
                  <a:gd name="T8" fmla="*/ 5 w 107"/>
                  <a:gd name="T9" fmla="*/ 66 h 81"/>
                  <a:gd name="T10" fmla="*/ 20 w 107"/>
                  <a:gd name="T11" fmla="*/ 75 h 81"/>
                  <a:gd name="T12" fmla="*/ 74 w 107"/>
                  <a:gd name="T13" fmla="*/ 60 h 81"/>
                  <a:gd name="T14" fmla="*/ 101 w 107"/>
                  <a:gd name="T15" fmla="*/ 42 h 81"/>
                  <a:gd name="T16" fmla="*/ 92 w 107"/>
                  <a:gd name="T17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" h="81">
                    <a:moveTo>
                      <a:pt x="92" y="0"/>
                    </a:moveTo>
                    <a:cubicBezTo>
                      <a:pt x="78" y="22"/>
                      <a:pt x="64" y="20"/>
                      <a:pt x="41" y="27"/>
                    </a:cubicBezTo>
                    <a:cubicBezTo>
                      <a:pt x="32" y="30"/>
                      <a:pt x="14" y="36"/>
                      <a:pt x="14" y="36"/>
                    </a:cubicBezTo>
                    <a:cubicBezTo>
                      <a:pt x="16" y="42"/>
                      <a:pt x="26" y="48"/>
                      <a:pt x="23" y="54"/>
                    </a:cubicBezTo>
                    <a:cubicBezTo>
                      <a:pt x="19" y="60"/>
                      <a:pt x="5" y="66"/>
                      <a:pt x="5" y="66"/>
                    </a:cubicBezTo>
                    <a:cubicBezTo>
                      <a:pt x="0" y="81"/>
                      <a:pt x="9" y="79"/>
                      <a:pt x="20" y="75"/>
                    </a:cubicBezTo>
                    <a:cubicBezTo>
                      <a:pt x="26" y="56"/>
                      <a:pt x="58" y="61"/>
                      <a:pt x="74" y="60"/>
                    </a:cubicBezTo>
                    <a:cubicBezTo>
                      <a:pt x="79" y="45"/>
                      <a:pt x="86" y="45"/>
                      <a:pt x="101" y="42"/>
                    </a:cubicBezTo>
                    <a:cubicBezTo>
                      <a:pt x="107" y="25"/>
                      <a:pt x="99" y="15"/>
                      <a:pt x="9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83" name="Freeform 1187"/>
              <p:cNvSpPr>
                <a:spLocks/>
              </p:cNvSpPr>
              <p:nvPr/>
            </p:nvSpPr>
            <p:spPr bwMode="auto">
              <a:xfrm>
                <a:off x="870" y="3039"/>
                <a:ext cx="36" cy="198"/>
              </a:xfrm>
              <a:custGeom>
                <a:avLst/>
                <a:gdLst>
                  <a:gd name="T0" fmla="*/ 36 w 36"/>
                  <a:gd name="T1" fmla="*/ 0 h 198"/>
                  <a:gd name="T2" fmla="*/ 33 w 36"/>
                  <a:gd name="T3" fmla="*/ 42 h 198"/>
                  <a:gd name="T4" fmla="*/ 27 w 36"/>
                  <a:gd name="T5" fmla="*/ 51 h 198"/>
                  <a:gd name="T6" fmla="*/ 21 w 36"/>
                  <a:gd name="T7" fmla="*/ 33 h 198"/>
                  <a:gd name="T8" fmla="*/ 18 w 36"/>
                  <a:gd name="T9" fmla="*/ 63 h 198"/>
                  <a:gd name="T10" fmla="*/ 12 w 36"/>
                  <a:gd name="T11" fmla="*/ 72 h 198"/>
                  <a:gd name="T12" fmla="*/ 18 w 36"/>
                  <a:gd name="T13" fmla="*/ 90 h 198"/>
                  <a:gd name="T14" fmla="*/ 9 w 36"/>
                  <a:gd name="T15" fmla="*/ 198 h 198"/>
                  <a:gd name="T16" fmla="*/ 9 w 36"/>
                  <a:gd name="T17" fmla="*/ 51 h 198"/>
                  <a:gd name="T18" fmla="*/ 27 w 36"/>
                  <a:gd name="T19" fmla="*/ 45 h 198"/>
                  <a:gd name="T20" fmla="*/ 36 w 36"/>
                  <a:gd name="T21" fmla="*/ 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6" h="198">
                    <a:moveTo>
                      <a:pt x="36" y="0"/>
                    </a:moveTo>
                    <a:cubicBezTo>
                      <a:pt x="35" y="14"/>
                      <a:pt x="35" y="28"/>
                      <a:pt x="33" y="42"/>
                    </a:cubicBezTo>
                    <a:cubicBezTo>
                      <a:pt x="32" y="46"/>
                      <a:pt x="30" y="53"/>
                      <a:pt x="27" y="51"/>
                    </a:cubicBezTo>
                    <a:cubicBezTo>
                      <a:pt x="22" y="47"/>
                      <a:pt x="21" y="33"/>
                      <a:pt x="21" y="33"/>
                    </a:cubicBezTo>
                    <a:cubicBezTo>
                      <a:pt x="20" y="43"/>
                      <a:pt x="20" y="53"/>
                      <a:pt x="18" y="63"/>
                    </a:cubicBezTo>
                    <a:cubicBezTo>
                      <a:pt x="17" y="67"/>
                      <a:pt x="12" y="68"/>
                      <a:pt x="12" y="72"/>
                    </a:cubicBezTo>
                    <a:cubicBezTo>
                      <a:pt x="12" y="78"/>
                      <a:pt x="18" y="90"/>
                      <a:pt x="18" y="90"/>
                    </a:cubicBezTo>
                    <a:cubicBezTo>
                      <a:pt x="15" y="128"/>
                      <a:pt x="11" y="159"/>
                      <a:pt x="9" y="198"/>
                    </a:cubicBezTo>
                    <a:cubicBezTo>
                      <a:pt x="6" y="150"/>
                      <a:pt x="0" y="97"/>
                      <a:pt x="9" y="51"/>
                    </a:cubicBezTo>
                    <a:cubicBezTo>
                      <a:pt x="10" y="45"/>
                      <a:pt x="27" y="45"/>
                      <a:pt x="27" y="45"/>
                    </a:cubicBezTo>
                    <a:cubicBezTo>
                      <a:pt x="4" y="37"/>
                      <a:pt x="13" y="0"/>
                      <a:pt x="3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84" name="Freeform 1188"/>
              <p:cNvSpPr>
                <a:spLocks/>
              </p:cNvSpPr>
              <p:nvPr/>
            </p:nvSpPr>
            <p:spPr bwMode="auto">
              <a:xfrm>
                <a:off x="816" y="3219"/>
                <a:ext cx="318" cy="466"/>
              </a:xfrm>
              <a:custGeom>
                <a:avLst/>
                <a:gdLst>
                  <a:gd name="T0" fmla="*/ 318 w 318"/>
                  <a:gd name="T1" fmla="*/ 456 h 466"/>
                  <a:gd name="T2" fmla="*/ 231 w 318"/>
                  <a:gd name="T3" fmla="*/ 459 h 466"/>
                  <a:gd name="T4" fmla="*/ 222 w 318"/>
                  <a:gd name="T5" fmla="*/ 465 h 466"/>
                  <a:gd name="T6" fmla="*/ 216 w 318"/>
                  <a:gd name="T7" fmla="*/ 456 h 466"/>
                  <a:gd name="T8" fmla="*/ 99 w 318"/>
                  <a:gd name="T9" fmla="*/ 453 h 466"/>
                  <a:gd name="T10" fmla="*/ 102 w 318"/>
                  <a:gd name="T11" fmla="*/ 441 h 466"/>
                  <a:gd name="T12" fmla="*/ 72 w 318"/>
                  <a:gd name="T13" fmla="*/ 426 h 466"/>
                  <a:gd name="T14" fmla="*/ 12 w 318"/>
                  <a:gd name="T15" fmla="*/ 432 h 466"/>
                  <a:gd name="T16" fmla="*/ 36 w 318"/>
                  <a:gd name="T17" fmla="*/ 426 h 466"/>
                  <a:gd name="T18" fmla="*/ 27 w 318"/>
                  <a:gd name="T19" fmla="*/ 420 h 466"/>
                  <a:gd name="T20" fmla="*/ 0 w 318"/>
                  <a:gd name="T21" fmla="*/ 411 h 466"/>
                  <a:gd name="T22" fmla="*/ 21 w 318"/>
                  <a:gd name="T23" fmla="*/ 309 h 466"/>
                  <a:gd name="T24" fmla="*/ 18 w 318"/>
                  <a:gd name="T25" fmla="*/ 282 h 466"/>
                  <a:gd name="T26" fmla="*/ 27 w 318"/>
                  <a:gd name="T27" fmla="*/ 135 h 466"/>
                  <a:gd name="T28" fmla="*/ 30 w 318"/>
                  <a:gd name="T29" fmla="*/ 147 h 466"/>
                  <a:gd name="T30" fmla="*/ 39 w 318"/>
                  <a:gd name="T31" fmla="*/ 150 h 466"/>
                  <a:gd name="T32" fmla="*/ 48 w 318"/>
                  <a:gd name="T33" fmla="*/ 0 h 466"/>
                  <a:gd name="T34" fmla="*/ 51 w 318"/>
                  <a:gd name="T35" fmla="*/ 147 h 466"/>
                  <a:gd name="T36" fmla="*/ 36 w 318"/>
                  <a:gd name="T37" fmla="*/ 156 h 466"/>
                  <a:gd name="T38" fmla="*/ 33 w 318"/>
                  <a:gd name="T39" fmla="*/ 300 h 466"/>
                  <a:gd name="T40" fmla="*/ 30 w 318"/>
                  <a:gd name="T41" fmla="*/ 321 h 466"/>
                  <a:gd name="T42" fmla="*/ 27 w 318"/>
                  <a:gd name="T43" fmla="*/ 351 h 466"/>
                  <a:gd name="T44" fmla="*/ 42 w 318"/>
                  <a:gd name="T45" fmla="*/ 405 h 466"/>
                  <a:gd name="T46" fmla="*/ 45 w 318"/>
                  <a:gd name="T47" fmla="*/ 414 h 466"/>
                  <a:gd name="T48" fmla="*/ 54 w 318"/>
                  <a:gd name="T49" fmla="*/ 408 h 466"/>
                  <a:gd name="T50" fmla="*/ 111 w 318"/>
                  <a:gd name="T51" fmla="*/ 429 h 466"/>
                  <a:gd name="T52" fmla="*/ 114 w 318"/>
                  <a:gd name="T53" fmla="*/ 441 h 466"/>
                  <a:gd name="T54" fmla="*/ 306 w 318"/>
                  <a:gd name="T55" fmla="*/ 441 h 466"/>
                  <a:gd name="T56" fmla="*/ 318 w 318"/>
                  <a:gd name="T57" fmla="*/ 456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18" h="466">
                    <a:moveTo>
                      <a:pt x="318" y="456"/>
                    </a:moveTo>
                    <a:cubicBezTo>
                      <a:pt x="289" y="457"/>
                      <a:pt x="260" y="456"/>
                      <a:pt x="231" y="459"/>
                    </a:cubicBezTo>
                    <a:cubicBezTo>
                      <a:pt x="227" y="459"/>
                      <a:pt x="226" y="466"/>
                      <a:pt x="222" y="465"/>
                    </a:cubicBezTo>
                    <a:cubicBezTo>
                      <a:pt x="218" y="464"/>
                      <a:pt x="220" y="456"/>
                      <a:pt x="216" y="456"/>
                    </a:cubicBezTo>
                    <a:cubicBezTo>
                      <a:pt x="177" y="452"/>
                      <a:pt x="138" y="454"/>
                      <a:pt x="99" y="453"/>
                    </a:cubicBezTo>
                    <a:cubicBezTo>
                      <a:pt x="73" y="448"/>
                      <a:pt x="89" y="445"/>
                      <a:pt x="102" y="441"/>
                    </a:cubicBezTo>
                    <a:cubicBezTo>
                      <a:pt x="91" y="437"/>
                      <a:pt x="82" y="432"/>
                      <a:pt x="72" y="426"/>
                    </a:cubicBezTo>
                    <a:cubicBezTo>
                      <a:pt x="50" y="441"/>
                      <a:pt x="45" y="434"/>
                      <a:pt x="12" y="432"/>
                    </a:cubicBezTo>
                    <a:cubicBezTo>
                      <a:pt x="20" y="429"/>
                      <a:pt x="31" y="433"/>
                      <a:pt x="36" y="426"/>
                    </a:cubicBezTo>
                    <a:cubicBezTo>
                      <a:pt x="38" y="423"/>
                      <a:pt x="30" y="421"/>
                      <a:pt x="27" y="420"/>
                    </a:cubicBezTo>
                    <a:cubicBezTo>
                      <a:pt x="18" y="416"/>
                      <a:pt x="0" y="411"/>
                      <a:pt x="0" y="411"/>
                    </a:cubicBezTo>
                    <a:cubicBezTo>
                      <a:pt x="5" y="289"/>
                      <a:pt x="0" y="371"/>
                      <a:pt x="21" y="309"/>
                    </a:cubicBezTo>
                    <a:cubicBezTo>
                      <a:pt x="9" y="301"/>
                      <a:pt x="0" y="288"/>
                      <a:pt x="18" y="282"/>
                    </a:cubicBezTo>
                    <a:cubicBezTo>
                      <a:pt x="19" y="233"/>
                      <a:pt x="8" y="90"/>
                      <a:pt x="27" y="135"/>
                    </a:cubicBezTo>
                    <a:cubicBezTo>
                      <a:pt x="29" y="139"/>
                      <a:pt x="27" y="144"/>
                      <a:pt x="30" y="147"/>
                    </a:cubicBezTo>
                    <a:cubicBezTo>
                      <a:pt x="32" y="149"/>
                      <a:pt x="36" y="149"/>
                      <a:pt x="39" y="150"/>
                    </a:cubicBezTo>
                    <a:cubicBezTo>
                      <a:pt x="41" y="96"/>
                      <a:pt x="46" y="54"/>
                      <a:pt x="48" y="0"/>
                    </a:cubicBezTo>
                    <a:cubicBezTo>
                      <a:pt x="58" y="61"/>
                      <a:pt x="54" y="32"/>
                      <a:pt x="51" y="147"/>
                    </a:cubicBezTo>
                    <a:cubicBezTo>
                      <a:pt x="40" y="143"/>
                      <a:pt x="31" y="141"/>
                      <a:pt x="36" y="156"/>
                    </a:cubicBezTo>
                    <a:cubicBezTo>
                      <a:pt x="35" y="204"/>
                      <a:pt x="38" y="252"/>
                      <a:pt x="33" y="300"/>
                    </a:cubicBezTo>
                    <a:cubicBezTo>
                      <a:pt x="29" y="336"/>
                      <a:pt x="1" y="278"/>
                      <a:pt x="30" y="321"/>
                    </a:cubicBezTo>
                    <a:cubicBezTo>
                      <a:pt x="20" y="336"/>
                      <a:pt x="7" y="338"/>
                      <a:pt x="27" y="351"/>
                    </a:cubicBezTo>
                    <a:cubicBezTo>
                      <a:pt x="21" y="375"/>
                      <a:pt x="14" y="399"/>
                      <a:pt x="42" y="405"/>
                    </a:cubicBezTo>
                    <a:cubicBezTo>
                      <a:pt x="43" y="408"/>
                      <a:pt x="42" y="413"/>
                      <a:pt x="45" y="414"/>
                    </a:cubicBezTo>
                    <a:cubicBezTo>
                      <a:pt x="48" y="415"/>
                      <a:pt x="50" y="409"/>
                      <a:pt x="54" y="408"/>
                    </a:cubicBezTo>
                    <a:cubicBezTo>
                      <a:pt x="72" y="405"/>
                      <a:pt x="95" y="424"/>
                      <a:pt x="111" y="429"/>
                    </a:cubicBezTo>
                    <a:cubicBezTo>
                      <a:pt x="112" y="433"/>
                      <a:pt x="110" y="441"/>
                      <a:pt x="114" y="441"/>
                    </a:cubicBezTo>
                    <a:cubicBezTo>
                      <a:pt x="178" y="447"/>
                      <a:pt x="242" y="439"/>
                      <a:pt x="306" y="441"/>
                    </a:cubicBezTo>
                    <a:cubicBezTo>
                      <a:pt x="310" y="453"/>
                      <a:pt x="306" y="448"/>
                      <a:pt x="318" y="45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85" name="Freeform 1189"/>
              <p:cNvSpPr>
                <a:spLocks/>
              </p:cNvSpPr>
              <p:nvPr/>
            </p:nvSpPr>
            <p:spPr bwMode="auto">
              <a:xfrm>
                <a:off x="1105" y="3351"/>
                <a:ext cx="185" cy="339"/>
              </a:xfrm>
              <a:custGeom>
                <a:avLst/>
                <a:gdLst>
                  <a:gd name="T0" fmla="*/ 185 w 185"/>
                  <a:gd name="T1" fmla="*/ 339 h 339"/>
                  <a:gd name="T2" fmla="*/ 86 w 185"/>
                  <a:gd name="T3" fmla="*/ 327 h 339"/>
                  <a:gd name="T4" fmla="*/ 50 w 185"/>
                  <a:gd name="T5" fmla="*/ 306 h 339"/>
                  <a:gd name="T6" fmla="*/ 44 w 185"/>
                  <a:gd name="T7" fmla="*/ 45 h 339"/>
                  <a:gd name="T8" fmla="*/ 50 w 185"/>
                  <a:gd name="T9" fmla="*/ 60 h 339"/>
                  <a:gd name="T10" fmla="*/ 56 w 185"/>
                  <a:gd name="T11" fmla="*/ 78 h 339"/>
                  <a:gd name="T12" fmla="*/ 65 w 185"/>
                  <a:gd name="T13" fmla="*/ 84 h 339"/>
                  <a:gd name="T14" fmla="*/ 92 w 185"/>
                  <a:gd name="T15" fmla="*/ 306 h 339"/>
                  <a:gd name="T16" fmla="*/ 152 w 185"/>
                  <a:gd name="T17" fmla="*/ 324 h 339"/>
                  <a:gd name="T18" fmla="*/ 185 w 185"/>
                  <a:gd name="T19" fmla="*/ 339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5" h="339">
                    <a:moveTo>
                      <a:pt x="185" y="339"/>
                    </a:moveTo>
                    <a:cubicBezTo>
                      <a:pt x="92" y="337"/>
                      <a:pt x="12" y="339"/>
                      <a:pt x="86" y="327"/>
                    </a:cubicBezTo>
                    <a:cubicBezTo>
                      <a:pt x="70" y="323"/>
                      <a:pt x="66" y="311"/>
                      <a:pt x="50" y="306"/>
                    </a:cubicBezTo>
                    <a:cubicBezTo>
                      <a:pt x="61" y="221"/>
                      <a:pt x="93" y="118"/>
                      <a:pt x="44" y="45"/>
                    </a:cubicBezTo>
                    <a:cubicBezTo>
                      <a:pt x="50" y="0"/>
                      <a:pt x="45" y="26"/>
                      <a:pt x="50" y="60"/>
                    </a:cubicBezTo>
                    <a:cubicBezTo>
                      <a:pt x="51" y="66"/>
                      <a:pt x="54" y="72"/>
                      <a:pt x="56" y="78"/>
                    </a:cubicBezTo>
                    <a:cubicBezTo>
                      <a:pt x="57" y="81"/>
                      <a:pt x="62" y="82"/>
                      <a:pt x="65" y="84"/>
                    </a:cubicBezTo>
                    <a:cubicBezTo>
                      <a:pt x="68" y="271"/>
                      <a:pt x="0" y="288"/>
                      <a:pt x="92" y="306"/>
                    </a:cubicBezTo>
                    <a:cubicBezTo>
                      <a:pt x="83" y="334"/>
                      <a:pt x="142" y="323"/>
                      <a:pt x="152" y="324"/>
                    </a:cubicBezTo>
                    <a:cubicBezTo>
                      <a:pt x="163" y="332"/>
                      <a:pt x="185" y="325"/>
                      <a:pt x="185" y="339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86" name="Freeform 1190"/>
              <p:cNvSpPr>
                <a:spLocks/>
              </p:cNvSpPr>
              <p:nvPr/>
            </p:nvSpPr>
            <p:spPr bwMode="auto">
              <a:xfrm>
                <a:off x="1284" y="3120"/>
                <a:ext cx="134" cy="557"/>
              </a:xfrm>
              <a:custGeom>
                <a:avLst/>
                <a:gdLst>
                  <a:gd name="T0" fmla="*/ 3 w 134"/>
                  <a:gd name="T1" fmla="*/ 0 h 557"/>
                  <a:gd name="T2" fmla="*/ 6 w 134"/>
                  <a:gd name="T3" fmla="*/ 84 h 557"/>
                  <a:gd name="T4" fmla="*/ 12 w 134"/>
                  <a:gd name="T5" fmla="*/ 75 h 557"/>
                  <a:gd name="T6" fmla="*/ 24 w 134"/>
                  <a:gd name="T7" fmla="*/ 99 h 557"/>
                  <a:gd name="T8" fmla="*/ 48 w 134"/>
                  <a:gd name="T9" fmla="*/ 168 h 557"/>
                  <a:gd name="T10" fmla="*/ 51 w 134"/>
                  <a:gd name="T11" fmla="*/ 303 h 557"/>
                  <a:gd name="T12" fmla="*/ 60 w 134"/>
                  <a:gd name="T13" fmla="*/ 336 h 557"/>
                  <a:gd name="T14" fmla="*/ 63 w 134"/>
                  <a:gd name="T15" fmla="*/ 411 h 557"/>
                  <a:gd name="T16" fmla="*/ 72 w 134"/>
                  <a:gd name="T17" fmla="*/ 408 h 557"/>
                  <a:gd name="T18" fmla="*/ 78 w 134"/>
                  <a:gd name="T19" fmla="*/ 453 h 557"/>
                  <a:gd name="T20" fmla="*/ 90 w 134"/>
                  <a:gd name="T21" fmla="*/ 501 h 557"/>
                  <a:gd name="T22" fmla="*/ 39 w 134"/>
                  <a:gd name="T23" fmla="*/ 549 h 557"/>
                  <a:gd name="T24" fmla="*/ 48 w 134"/>
                  <a:gd name="T25" fmla="*/ 552 h 557"/>
                  <a:gd name="T26" fmla="*/ 105 w 134"/>
                  <a:gd name="T27" fmla="*/ 549 h 557"/>
                  <a:gd name="T28" fmla="*/ 99 w 134"/>
                  <a:gd name="T29" fmla="*/ 456 h 557"/>
                  <a:gd name="T30" fmla="*/ 87 w 134"/>
                  <a:gd name="T31" fmla="*/ 429 h 557"/>
                  <a:gd name="T32" fmla="*/ 84 w 134"/>
                  <a:gd name="T33" fmla="*/ 375 h 557"/>
                  <a:gd name="T34" fmla="*/ 81 w 134"/>
                  <a:gd name="T35" fmla="*/ 366 h 557"/>
                  <a:gd name="T36" fmla="*/ 78 w 134"/>
                  <a:gd name="T37" fmla="*/ 342 h 557"/>
                  <a:gd name="T38" fmla="*/ 72 w 134"/>
                  <a:gd name="T39" fmla="*/ 324 h 557"/>
                  <a:gd name="T40" fmla="*/ 33 w 134"/>
                  <a:gd name="T41" fmla="*/ 144 h 557"/>
                  <a:gd name="T42" fmla="*/ 21 w 134"/>
                  <a:gd name="T43" fmla="*/ 90 h 557"/>
                  <a:gd name="T44" fmla="*/ 3 w 134"/>
                  <a:gd name="T45" fmla="*/ 0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34" h="557">
                    <a:moveTo>
                      <a:pt x="3" y="0"/>
                    </a:moveTo>
                    <a:cubicBezTo>
                      <a:pt x="4" y="28"/>
                      <a:pt x="3" y="56"/>
                      <a:pt x="6" y="84"/>
                    </a:cubicBezTo>
                    <a:cubicBezTo>
                      <a:pt x="6" y="88"/>
                      <a:pt x="10" y="72"/>
                      <a:pt x="12" y="75"/>
                    </a:cubicBezTo>
                    <a:cubicBezTo>
                      <a:pt x="35" y="106"/>
                      <a:pt x="0" y="91"/>
                      <a:pt x="24" y="99"/>
                    </a:cubicBezTo>
                    <a:cubicBezTo>
                      <a:pt x="27" y="179"/>
                      <a:pt x="7" y="195"/>
                      <a:pt x="48" y="168"/>
                    </a:cubicBezTo>
                    <a:cubicBezTo>
                      <a:pt x="56" y="192"/>
                      <a:pt x="50" y="288"/>
                      <a:pt x="51" y="303"/>
                    </a:cubicBezTo>
                    <a:cubicBezTo>
                      <a:pt x="77" y="297"/>
                      <a:pt x="63" y="319"/>
                      <a:pt x="60" y="336"/>
                    </a:cubicBezTo>
                    <a:cubicBezTo>
                      <a:pt x="61" y="361"/>
                      <a:pt x="59" y="386"/>
                      <a:pt x="63" y="411"/>
                    </a:cubicBezTo>
                    <a:cubicBezTo>
                      <a:pt x="64" y="414"/>
                      <a:pt x="71" y="405"/>
                      <a:pt x="72" y="408"/>
                    </a:cubicBezTo>
                    <a:cubicBezTo>
                      <a:pt x="77" y="422"/>
                      <a:pt x="73" y="439"/>
                      <a:pt x="78" y="453"/>
                    </a:cubicBezTo>
                    <a:cubicBezTo>
                      <a:pt x="80" y="471"/>
                      <a:pt x="80" y="486"/>
                      <a:pt x="90" y="501"/>
                    </a:cubicBezTo>
                    <a:cubicBezTo>
                      <a:pt x="86" y="554"/>
                      <a:pt x="86" y="542"/>
                      <a:pt x="39" y="549"/>
                    </a:cubicBezTo>
                    <a:cubicBezTo>
                      <a:pt x="16" y="557"/>
                      <a:pt x="44" y="552"/>
                      <a:pt x="48" y="552"/>
                    </a:cubicBezTo>
                    <a:cubicBezTo>
                      <a:pt x="67" y="550"/>
                      <a:pt x="86" y="550"/>
                      <a:pt x="105" y="549"/>
                    </a:cubicBezTo>
                    <a:cubicBezTo>
                      <a:pt x="114" y="521"/>
                      <a:pt x="134" y="468"/>
                      <a:pt x="99" y="456"/>
                    </a:cubicBezTo>
                    <a:cubicBezTo>
                      <a:pt x="96" y="446"/>
                      <a:pt x="90" y="439"/>
                      <a:pt x="87" y="429"/>
                    </a:cubicBezTo>
                    <a:cubicBezTo>
                      <a:pt x="86" y="411"/>
                      <a:pt x="86" y="393"/>
                      <a:pt x="84" y="375"/>
                    </a:cubicBezTo>
                    <a:cubicBezTo>
                      <a:pt x="84" y="372"/>
                      <a:pt x="82" y="369"/>
                      <a:pt x="81" y="366"/>
                    </a:cubicBezTo>
                    <a:cubicBezTo>
                      <a:pt x="80" y="358"/>
                      <a:pt x="80" y="350"/>
                      <a:pt x="78" y="342"/>
                    </a:cubicBezTo>
                    <a:cubicBezTo>
                      <a:pt x="77" y="336"/>
                      <a:pt x="72" y="324"/>
                      <a:pt x="72" y="324"/>
                    </a:cubicBezTo>
                    <a:cubicBezTo>
                      <a:pt x="67" y="268"/>
                      <a:pt x="89" y="181"/>
                      <a:pt x="33" y="144"/>
                    </a:cubicBezTo>
                    <a:cubicBezTo>
                      <a:pt x="27" y="125"/>
                      <a:pt x="25" y="109"/>
                      <a:pt x="21" y="90"/>
                    </a:cubicBezTo>
                    <a:cubicBezTo>
                      <a:pt x="14" y="53"/>
                      <a:pt x="3" y="39"/>
                      <a:pt x="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87" name="Freeform 1191"/>
              <p:cNvSpPr>
                <a:spLocks/>
              </p:cNvSpPr>
              <p:nvPr/>
            </p:nvSpPr>
            <p:spPr bwMode="auto">
              <a:xfrm>
                <a:off x="1358" y="2982"/>
                <a:ext cx="41" cy="222"/>
              </a:xfrm>
              <a:custGeom>
                <a:avLst/>
                <a:gdLst>
                  <a:gd name="T0" fmla="*/ 7 w 41"/>
                  <a:gd name="T1" fmla="*/ 18 h 222"/>
                  <a:gd name="T2" fmla="*/ 22 w 41"/>
                  <a:gd name="T3" fmla="*/ 48 h 222"/>
                  <a:gd name="T4" fmla="*/ 25 w 41"/>
                  <a:gd name="T5" fmla="*/ 222 h 222"/>
                  <a:gd name="T6" fmla="*/ 40 w 41"/>
                  <a:gd name="T7" fmla="*/ 201 h 222"/>
                  <a:gd name="T8" fmla="*/ 37 w 41"/>
                  <a:gd name="T9" fmla="*/ 192 h 222"/>
                  <a:gd name="T10" fmla="*/ 34 w 41"/>
                  <a:gd name="T11" fmla="*/ 9 h 222"/>
                  <a:gd name="T12" fmla="*/ 7 w 41"/>
                  <a:gd name="T13" fmla="*/ 18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" h="222">
                    <a:moveTo>
                      <a:pt x="7" y="18"/>
                    </a:moveTo>
                    <a:cubicBezTo>
                      <a:pt x="27" y="23"/>
                      <a:pt x="21" y="18"/>
                      <a:pt x="22" y="48"/>
                    </a:cubicBezTo>
                    <a:cubicBezTo>
                      <a:pt x="24" y="106"/>
                      <a:pt x="24" y="164"/>
                      <a:pt x="25" y="222"/>
                    </a:cubicBezTo>
                    <a:cubicBezTo>
                      <a:pt x="29" y="209"/>
                      <a:pt x="36" y="214"/>
                      <a:pt x="40" y="201"/>
                    </a:cubicBezTo>
                    <a:cubicBezTo>
                      <a:pt x="39" y="198"/>
                      <a:pt x="37" y="195"/>
                      <a:pt x="37" y="192"/>
                    </a:cubicBezTo>
                    <a:cubicBezTo>
                      <a:pt x="35" y="131"/>
                      <a:pt x="41" y="70"/>
                      <a:pt x="34" y="9"/>
                    </a:cubicBezTo>
                    <a:cubicBezTo>
                      <a:pt x="33" y="0"/>
                      <a:pt x="0" y="11"/>
                      <a:pt x="7" y="1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88" name="Freeform 1192"/>
              <p:cNvSpPr>
                <a:spLocks/>
              </p:cNvSpPr>
              <p:nvPr/>
            </p:nvSpPr>
            <p:spPr bwMode="auto">
              <a:xfrm>
                <a:off x="1390" y="3205"/>
                <a:ext cx="101" cy="420"/>
              </a:xfrm>
              <a:custGeom>
                <a:avLst/>
                <a:gdLst>
                  <a:gd name="T0" fmla="*/ 44 w 101"/>
                  <a:gd name="T1" fmla="*/ 386 h 420"/>
                  <a:gd name="T2" fmla="*/ 35 w 101"/>
                  <a:gd name="T3" fmla="*/ 389 h 420"/>
                  <a:gd name="T4" fmla="*/ 29 w 101"/>
                  <a:gd name="T5" fmla="*/ 407 h 420"/>
                  <a:gd name="T6" fmla="*/ 65 w 101"/>
                  <a:gd name="T7" fmla="*/ 389 h 420"/>
                  <a:gd name="T8" fmla="*/ 101 w 101"/>
                  <a:gd name="T9" fmla="*/ 386 h 420"/>
                  <a:gd name="T10" fmla="*/ 86 w 101"/>
                  <a:gd name="T11" fmla="*/ 362 h 420"/>
                  <a:gd name="T12" fmla="*/ 83 w 101"/>
                  <a:gd name="T13" fmla="*/ 317 h 420"/>
                  <a:gd name="T14" fmla="*/ 74 w 101"/>
                  <a:gd name="T15" fmla="*/ 323 h 420"/>
                  <a:gd name="T16" fmla="*/ 68 w 101"/>
                  <a:gd name="T17" fmla="*/ 299 h 420"/>
                  <a:gd name="T18" fmla="*/ 65 w 101"/>
                  <a:gd name="T19" fmla="*/ 239 h 420"/>
                  <a:gd name="T20" fmla="*/ 59 w 101"/>
                  <a:gd name="T21" fmla="*/ 248 h 420"/>
                  <a:gd name="T22" fmla="*/ 53 w 101"/>
                  <a:gd name="T23" fmla="*/ 227 h 420"/>
                  <a:gd name="T24" fmla="*/ 35 w 101"/>
                  <a:gd name="T25" fmla="*/ 140 h 420"/>
                  <a:gd name="T26" fmla="*/ 38 w 101"/>
                  <a:gd name="T27" fmla="*/ 149 h 420"/>
                  <a:gd name="T28" fmla="*/ 41 w 101"/>
                  <a:gd name="T29" fmla="*/ 173 h 420"/>
                  <a:gd name="T30" fmla="*/ 38 w 101"/>
                  <a:gd name="T31" fmla="*/ 125 h 420"/>
                  <a:gd name="T32" fmla="*/ 20 w 101"/>
                  <a:gd name="T33" fmla="*/ 128 h 420"/>
                  <a:gd name="T34" fmla="*/ 17 w 101"/>
                  <a:gd name="T35" fmla="*/ 5 h 420"/>
                  <a:gd name="T36" fmla="*/ 2 w 101"/>
                  <a:gd name="T37" fmla="*/ 8 h 420"/>
                  <a:gd name="T38" fmla="*/ 11 w 101"/>
                  <a:gd name="T39" fmla="*/ 14 h 420"/>
                  <a:gd name="T40" fmla="*/ 17 w 101"/>
                  <a:gd name="T41" fmla="*/ 167 h 420"/>
                  <a:gd name="T42" fmla="*/ 26 w 101"/>
                  <a:gd name="T43" fmla="*/ 206 h 420"/>
                  <a:gd name="T44" fmla="*/ 41 w 101"/>
                  <a:gd name="T45" fmla="*/ 254 h 420"/>
                  <a:gd name="T46" fmla="*/ 56 w 101"/>
                  <a:gd name="T47" fmla="*/ 287 h 420"/>
                  <a:gd name="T48" fmla="*/ 71 w 101"/>
                  <a:gd name="T49" fmla="*/ 326 h 420"/>
                  <a:gd name="T50" fmla="*/ 68 w 101"/>
                  <a:gd name="T51" fmla="*/ 380 h 420"/>
                  <a:gd name="T52" fmla="*/ 44 w 101"/>
                  <a:gd name="T53" fmla="*/ 383 h 420"/>
                  <a:gd name="T54" fmla="*/ 44 w 101"/>
                  <a:gd name="T55" fmla="*/ 386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1" h="420">
                    <a:moveTo>
                      <a:pt x="44" y="386"/>
                    </a:moveTo>
                    <a:cubicBezTo>
                      <a:pt x="41" y="387"/>
                      <a:pt x="37" y="386"/>
                      <a:pt x="35" y="389"/>
                    </a:cubicBezTo>
                    <a:cubicBezTo>
                      <a:pt x="31" y="394"/>
                      <a:pt x="29" y="407"/>
                      <a:pt x="29" y="407"/>
                    </a:cubicBezTo>
                    <a:cubicBezTo>
                      <a:pt x="69" y="420"/>
                      <a:pt x="43" y="393"/>
                      <a:pt x="65" y="389"/>
                    </a:cubicBezTo>
                    <a:cubicBezTo>
                      <a:pt x="77" y="387"/>
                      <a:pt x="89" y="387"/>
                      <a:pt x="101" y="386"/>
                    </a:cubicBezTo>
                    <a:cubicBezTo>
                      <a:pt x="97" y="374"/>
                      <a:pt x="90" y="374"/>
                      <a:pt x="86" y="362"/>
                    </a:cubicBezTo>
                    <a:cubicBezTo>
                      <a:pt x="85" y="347"/>
                      <a:pt x="87" y="331"/>
                      <a:pt x="83" y="317"/>
                    </a:cubicBezTo>
                    <a:cubicBezTo>
                      <a:pt x="82" y="314"/>
                      <a:pt x="77" y="325"/>
                      <a:pt x="74" y="323"/>
                    </a:cubicBezTo>
                    <a:cubicBezTo>
                      <a:pt x="67" y="318"/>
                      <a:pt x="71" y="307"/>
                      <a:pt x="68" y="299"/>
                    </a:cubicBezTo>
                    <a:cubicBezTo>
                      <a:pt x="67" y="279"/>
                      <a:pt x="68" y="259"/>
                      <a:pt x="65" y="239"/>
                    </a:cubicBezTo>
                    <a:cubicBezTo>
                      <a:pt x="64" y="235"/>
                      <a:pt x="63" y="248"/>
                      <a:pt x="59" y="248"/>
                    </a:cubicBezTo>
                    <a:cubicBezTo>
                      <a:pt x="52" y="248"/>
                      <a:pt x="55" y="234"/>
                      <a:pt x="53" y="227"/>
                    </a:cubicBezTo>
                    <a:cubicBezTo>
                      <a:pt x="9" y="234"/>
                      <a:pt x="33" y="186"/>
                      <a:pt x="35" y="140"/>
                    </a:cubicBezTo>
                    <a:cubicBezTo>
                      <a:pt x="36" y="143"/>
                      <a:pt x="37" y="146"/>
                      <a:pt x="38" y="149"/>
                    </a:cubicBezTo>
                    <a:cubicBezTo>
                      <a:pt x="39" y="157"/>
                      <a:pt x="41" y="181"/>
                      <a:pt x="41" y="173"/>
                    </a:cubicBezTo>
                    <a:cubicBezTo>
                      <a:pt x="41" y="157"/>
                      <a:pt x="39" y="141"/>
                      <a:pt x="38" y="125"/>
                    </a:cubicBezTo>
                    <a:cubicBezTo>
                      <a:pt x="22" y="130"/>
                      <a:pt x="26" y="146"/>
                      <a:pt x="20" y="128"/>
                    </a:cubicBezTo>
                    <a:cubicBezTo>
                      <a:pt x="19" y="87"/>
                      <a:pt x="23" y="46"/>
                      <a:pt x="17" y="5"/>
                    </a:cubicBezTo>
                    <a:cubicBezTo>
                      <a:pt x="16" y="0"/>
                      <a:pt x="5" y="4"/>
                      <a:pt x="2" y="8"/>
                    </a:cubicBezTo>
                    <a:cubicBezTo>
                      <a:pt x="0" y="11"/>
                      <a:pt x="8" y="12"/>
                      <a:pt x="11" y="14"/>
                    </a:cubicBezTo>
                    <a:cubicBezTo>
                      <a:pt x="11" y="43"/>
                      <a:pt x="14" y="135"/>
                      <a:pt x="17" y="167"/>
                    </a:cubicBezTo>
                    <a:cubicBezTo>
                      <a:pt x="20" y="199"/>
                      <a:pt x="22" y="192"/>
                      <a:pt x="26" y="206"/>
                    </a:cubicBezTo>
                    <a:cubicBezTo>
                      <a:pt x="31" y="222"/>
                      <a:pt x="32" y="240"/>
                      <a:pt x="41" y="254"/>
                    </a:cubicBezTo>
                    <a:cubicBezTo>
                      <a:pt x="45" y="268"/>
                      <a:pt x="41" y="282"/>
                      <a:pt x="56" y="287"/>
                    </a:cubicBezTo>
                    <a:cubicBezTo>
                      <a:pt x="61" y="303"/>
                      <a:pt x="53" y="320"/>
                      <a:pt x="71" y="326"/>
                    </a:cubicBezTo>
                    <a:cubicBezTo>
                      <a:pt x="70" y="344"/>
                      <a:pt x="76" y="364"/>
                      <a:pt x="68" y="380"/>
                    </a:cubicBezTo>
                    <a:cubicBezTo>
                      <a:pt x="65" y="387"/>
                      <a:pt x="52" y="381"/>
                      <a:pt x="44" y="383"/>
                    </a:cubicBezTo>
                    <a:cubicBezTo>
                      <a:pt x="43" y="383"/>
                      <a:pt x="44" y="385"/>
                      <a:pt x="44" y="386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89" name="Freeform 1193"/>
              <p:cNvSpPr>
                <a:spLocks/>
              </p:cNvSpPr>
              <p:nvPr/>
            </p:nvSpPr>
            <p:spPr bwMode="auto">
              <a:xfrm>
                <a:off x="1119" y="3120"/>
                <a:ext cx="21" cy="561"/>
              </a:xfrm>
              <a:custGeom>
                <a:avLst/>
                <a:gdLst>
                  <a:gd name="T0" fmla="*/ 21 w 21"/>
                  <a:gd name="T1" fmla="*/ 0 h 561"/>
                  <a:gd name="T2" fmla="*/ 18 w 21"/>
                  <a:gd name="T3" fmla="*/ 258 h 561"/>
                  <a:gd name="T4" fmla="*/ 0 w 21"/>
                  <a:gd name="T5" fmla="*/ 339 h 561"/>
                  <a:gd name="T6" fmla="*/ 18 w 21"/>
                  <a:gd name="T7" fmla="*/ 357 h 561"/>
                  <a:gd name="T8" fmla="*/ 21 w 21"/>
                  <a:gd name="T9" fmla="*/ 561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" h="561">
                    <a:moveTo>
                      <a:pt x="21" y="0"/>
                    </a:moveTo>
                    <a:cubicBezTo>
                      <a:pt x="18" y="44"/>
                      <a:pt x="21" y="202"/>
                      <a:pt x="18" y="258"/>
                    </a:cubicBezTo>
                    <a:cubicBezTo>
                      <a:pt x="15" y="314"/>
                      <a:pt x="0" y="323"/>
                      <a:pt x="0" y="339"/>
                    </a:cubicBezTo>
                    <a:cubicBezTo>
                      <a:pt x="0" y="355"/>
                      <a:pt x="15" y="320"/>
                      <a:pt x="18" y="357"/>
                    </a:cubicBezTo>
                    <a:cubicBezTo>
                      <a:pt x="21" y="394"/>
                      <a:pt x="21" y="519"/>
                      <a:pt x="21" y="561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90" name="Freeform 1194"/>
              <p:cNvSpPr>
                <a:spLocks/>
              </p:cNvSpPr>
              <p:nvPr/>
            </p:nvSpPr>
            <p:spPr bwMode="auto">
              <a:xfrm>
                <a:off x="1300" y="3081"/>
                <a:ext cx="116" cy="579"/>
              </a:xfrm>
              <a:custGeom>
                <a:avLst/>
                <a:gdLst>
                  <a:gd name="T0" fmla="*/ 116 w 116"/>
                  <a:gd name="T1" fmla="*/ 579 h 579"/>
                  <a:gd name="T2" fmla="*/ 101 w 116"/>
                  <a:gd name="T3" fmla="*/ 507 h 579"/>
                  <a:gd name="T4" fmla="*/ 89 w 116"/>
                  <a:gd name="T5" fmla="*/ 480 h 579"/>
                  <a:gd name="T6" fmla="*/ 68 w 116"/>
                  <a:gd name="T7" fmla="*/ 408 h 579"/>
                  <a:gd name="T8" fmla="*/ 65 w 116"/>
                  <a:gd name="T9" fmla="*/ 360 h 579"/>
                  <a:gd name="T10" fmla="*/ 56 w 116"/>
                  <a:gd name="T11" fmla="*/ 351 h 579"/>
                  <a:gd name="T12" fmla="*/ 47 w 116"/>
                  <a:gd name="T13" fmla="*/ 315 h 579"/>
                  <a:gd name="T14" fmla="*/ 23 w 116"/>
                  <a:gd name="T15" fmla="*/ 204 h 579"/>
                  <a:gd name="T16" fmla="*/ 17 w 116"/>
                  <a:gd name="T17" fmla="*/ 108 h 579"/>
                  <a:gd name="T18" fmla="*/ 2 w 116"/>
                  <a:gd name="T19" fmla="*/ 75 h 579"/>
                  <a:gd name="T20" fmla="*/ 5 w 116"/>
                  <a:gd name="T21" fmla="*/ 0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6" h="579">
                    <a:moveTo>
                      <a:pt x="116" y="579"/>
                    </a:moveTo>
                    <a:cubicBezTo>
                      <a:pt x="115" y="566"/>
                      <a:pt x="103" y="520"/>
                      <a:pt x="101" y="507"/>
                    </a:cubicBezTo>
                    <a:cubicBezTo>
                      <a:pt x="99" y="497"/>
                      <a:pt x="89" y="480"/>
                      <a:pt x="89" y="480"/>
                    </a:cubicBezTo>
                    <a:cubicBezTo>
                      <a:pt x="87" y="456"/>
                      <a:pt x="82" y="429"/>
                      <a:pt x="68" y="408"/>
                    </a:cubicBezTo>
                    <a:cubicBezTo>
                      <a:pt x="67" y="392"/>
                      <a:pt x="68" y="376"/>
                      <a:pt x="65" y="360"/>
                    </a:cubicBezTo>
                    <a:cubicBezTo>
                      <a:pt x="64" y="356"/>
                      <a:pt x="58" y="355"/>
                      <a:pt x="56" y="351"/>
                    </a:cubicBezTo>
                    <a:cubicBezTo>
                      <a:pt x="51" y="340"/>
                      <a:pt x="47" y="315"/>
                      <a:pt x="47" y="315"/>
                    </a:cubicBezTo>
                    <a:cubicBezTo>
                      <a:pt x="45" y="256"/>
                      <a:pt x="61" y="229"/>
                      <a:pt x="23" y="204"/>
                    </a:cubicBezTo>
                    <a:cubicBezTo>
                      <a:pt x="10" y="166"/>
                      <a:pt x="23" y="207"/>
                      <a:pt x="17" y="108"/>
                    </a:cubicBezTo>
                    <a:cubicBezTo>
                      <a:pt x="15" y="85"/>
                      <a:pt x="4" y="93"/>
                      <a:pt x="2" y="75"/>
                    </a:cubicBezTo>
                    <a:cubicBezTo>
                      <a:pt x="0" y="57"/>
                      <a:pt x="4" y="16"/>
                      <a:pt x="5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91" name="Freeform 1195"/>
              <p:cNvSpPr>
                <a:spLocks/>
              </p:cNvSpPr>
              <p:nvPr/>
            </p:nvSpPr>
            <p:spPr bwMode="auto">
              <a:xfrm>
                <a:off x="1236" y="2943"/>
                <a:ext cx="165" cy="92"/>
              </a:xfrm>
              <a:custGeom>
                <a:avLst/>
                <a:gdLst>
                  <a:gd name="T0" fmla="*/ 165 w 165"/>
                  <a:gd name="T1" fmla="*/ 15 h 92"/>
                  <a:gd name="T2" fmla="*/ 135 w 165"/>
                  <a:gd name="T3" fmla="*/ 33 h 92"/>
                  <a:gd name="T4" fmla="*/ 90 w 165"/>
                  <a:gd name="T5" fmla="*/ 18 h 92"/>
                  <a:gd name="T6" fmla="*/ 63 w 165"/>
                  <a:gd name="T7" fmla="*/ 60 h 92"/>
                  <a:gd name="T8" fmla="*/ 54 w 165"/>
                  <a:gd name="T9" fmla="*/ 66 h 92"/>
                  <a:gd name="T10" fmla="*/ 0 w 165"/>
                  <a:gd name="T11" fmla="*/ 81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5" h="92">
                    <a:moveTo>
                      <a:pt x="165" y="15"/>
                    </a:moveTo>
                    <a:cubicBezTo>
                      <a:pt x="139" y="19"/>
                      <a:pt x="153" y="21"/>
                      <a:pt x="135" y="33"/>
                    </a:cubicBezTo>
                    <a:cubicBezTo>
                      <a:pt x="84" y="28"/>
                      <a:pt x="121" y="28"/>
                      <a:pt x="90" y="18"/>
                    </a:cubicBezTo>
                    <a:cubicBezTo>
                      <a:pt x="20" y="24"/>
                      <a:pt x="80" y="0"/>
                      <a:pt x="63" y="60"/>
                    </a:cubicBezTo>
                    <a:cubicBezTo>
                      <a:pt x="62" y="63"/>
                      <a:pt x="57" y="64"/>
                      <a:pt x="54" y="66"/>
                    </a:cubicBezTo>
                    <a:cubicBezTo>
                      <a:pt x="48" y="92"/>
                      <a:pt x="23" y="81"/>
                      <a:pt x="0" y="81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92" name="Freeform 1196"/>
              <p:cNvSpPr>
                <a:spLocks/>
              </p:cNvSpPr>
              <p:nvPr/>
            </p:nvSpPr>
            <p:spPr bwMode="auto">
              <a:xfrm>
                <a:off x="1041" y="2977"/>
                <a:ext cx="231" cy="20"/>
              </a:xfrm>
              <a:custGeom>
                <a:avLst/>
                <a:gdLst>
                  <a:gd name="T0" fmla="*/ 231 w 231"/>
                  <a:gd name="T1" fmla="*/ 2 h 20"/>
                  <a:gd name="T2" fmla="*/ 177 w 231"/>
                  <a:gd name="T3" fmla="*/ 5 h 20"/>
                  <a:gd name="T4" fmla="*/ 174 w 231"/>
                  <a:gd name="T5" fmla="*/ 17 h 20"/>
                  <a:gd name="T6" fmla="*/ 0 w 231"/>
                  <a:gd name="T7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1" h="20">
                    <a:moveTo>
                      <a:pt x="231" y="2"/>
                    </a:moveTo>
                    <a:cubicBezTo>
                      <a:pt x="213" y="3"/>
                      <a:pt x="194" y="0"/>
                      <a:pt x="177" y="5"/>
                    </a:cubicBezTo>
                    <a:cubicBezTo>
                      <a:pt x="173" y="6"/>
                      <a:pt x="178" y="17"/>
                      <a:pt x="174" y="17"/>
                    </a:cubicBezTo>
                    <a:cubicBezTo>
                      <a:pt x="143" y="20"/>
                      <a:pt x="51" y="20"/>
                      <a:pt x="0" y="2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93" name="Freeform 1197"/>
              <p:cNvSpPr>
                <a:spLocks/>
              </p:cNvSpPr>
              <p:nvPr/>
            </p:nvSpPr>
            <p:spPr bwMode="auto">
              <a:xfrm>
                <a:off x="1041" y="2916"/>
                <a:ext cx="366" cy="45"/>
              </a:xfrm>
              <a:custGeom>
                <a:avLst/>
                <a:gdLst>
                  <a:gd name="T0" fmla="*/ 366 w 366"/>
                  <a:gd name="T1" fmla="*/ 3 h 45"/>
                  <a:gd name="T2" fmla="*/ 327 w 366"/>
                  <a:gd name="T3" fmla="*/ 6 h 45"/>
                  <a:gd name="T4" fmla="*/ 324 w 366"/>
                  <a:gd name="T5" fmla="*/ 24 h 45"/>
                  <a:gd name="T6" fmla="*/ 294 w 366"/>
                  <a:gd name="T7" fmla="*/ 27 h 45"/>
                  <a:gd name="T8" fmla="*/ 0 w 366"/>
                  <a:gd name="T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6" h="45">
                    <a:moveTo>
                      <a:pt x="366" y="3"/>
                    </a:moveTo>
                    <a:cubicBezTo>
                      <a:pt x="353" y="4"/>
                      <a:pt x="339" y="0"/>
                      <a:pt x="327" y="6"/>
                    </a:cubicBezTo>
                    <a:cubicBezTo>
                      <a:pt x="322" y="9"/>
                      <a:pt x="329" y="21"/>
                      <a:pt x="324" y="24"/>
                    </a:cubicBezTo>
                    <a:cubicBezTo>
                      <a:pt x="316" y="29"/>
                      <a:pt x="304" y="26"/>
                      <a:pt x="294" y="27"/>
                    </a:cubicBezTo>
                    <a:cubicBezTo>
                      <a:pt x="284" y="34"/>
                      <a:pt x="22" y="45"/>
                      <a:pt x="0" y="45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94" name="Freeform 1198"/>
              <p:cNvSpPr>
                <a:spLocks/>
              </p:cNvSpPr>
              <p:nvPr/>
            </p:nvSpPr>
            <p:spPr bwMode="auto">
              <a:xfrm>
                <a:off x="1215" y="2415"/>
                <a:ext cx="318" cy="161"/>
              </a:xfrm>
              <a:custGeom>
                <a:avLst/>
                <a:gdLst>
                  <a:gd name="T0" fmla="*/ 318 w 318"/>
                  <a:gd name="T1" fmla="*/ 0 h 161"/>
                  <a:gd name="T2" fmla="*/ 261 w 318"/>
                  <a:gd name="T3" fmla="*/ 45 h 161"/>
                  <a:gd name="T4" fmla="*/ 177 w 318"/>
                  <a:gd name="T5" fmla="*/ 123 h 161"/>
                  <a:gd name="T6" fmla="*/ 141 w 318"/>
                  <a:gd name="T7" fmla="*/ 159 h 161"/>
                  <a:gd name="T8" fmla="*/ 60 w 318"/>
                  <a:gd name="T9" fmla="*/ 156 h 161"/>
                  <a:gd name="T10" fmla="*/ 42 w 318"/>
                  <a:gd name="T11" fmla="*/ 147 h 161"/>
                  <a:gd name="T12" fmla="*/ 0 w 318"/>
                  <a:gd name="T13" fmla="*/ 144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18" h="161">
                    <a:moveTo>
                      <a:pt x="318" y="0"/>
                    </a:moveTo>
                    <a:cubicBezTo>
                      <a:pt x="298" y="7"/>
                      <a:pt x="287" y="41"/>
                      <a:pt x="261" y="45"/>
                    </a:cubicBezTo>
                    <a:cubicBezTo>
                      <a:pt x="242" y="65"/>
                      <a:pt x="197" y="104"/>
                      <a:pt x="177" y="123"/>
                    </a:cubicBezTo>
                    <a:cubicBezTo>
                      <a:pt x="157" y="142"/>
                      <a:pt x="160" y="154"/>
                      <a:pt x="141" y="159"/>
                    </a:cubicBezTo>
                    <a:cubicBezTo>
                      <a:pt x="132" y="159"/>
                      <a:pt x="76" y="161"/>
                      <a:pt x="60" y="156"/>
                    </a:cubicBezTo>
                    <a:cubicBezTo>
                      <a:pt x="44" y="154"/>
                      <a:pt x="52" y="149"/>
                      <a:pt x="42" y="147"/>
                    </a:cubicBezTo>
                    <a:cubicBezTo>
                      <a:pt x="32" y="145"/>
                      <a:pt x="9" y="145"/>
                      <a:pt x="0" y="144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95" name="Freeform 1199"/>
              <p:cNvSpPr>
                <a:spLocks/>
              </p:cNvSpPr>
              <p:nvPr/>
            </p:nvSpPr>
            <p:spPr bwMode="auto">
              <a:xfrm>
                <a:off x="1298" y="2196"/>
                <a:ext cx="49" cy="306"/>
              </a:xfrm>
              <a:custGeom>
                <a:avLst/>
                <a:gdLst>
                  <a:gd name="T0" fmla="*/ 49 w 49"/>
                  <a:gd name="T1" fmla="*/ 0 h 306"/>
                  <a:gd name="T2" fmla="*/ 43 w 49"/>
                  <a:gd name="T3" fmla="*/ 9 h 306"/>
                  <a:gd name="T4" fmla="*/ 25 w 49"/>
                  <a:gd name="T5" fmla="*/ 15 h 306"/>
                  <a:gd name="T6" fmla="*/ 10 w 49"/>
                  <a:gd name="T7" fmla="*/ 84 h 306"/>
                  <a:gd name="T8" fmla="*/ 1 w 49"/>
                  <a:gd name="T9" fmla="*/ 87 h 306"/>
                  <a:gd name="T10" fmla="*/ 4 w 49"/>
                  <a:gd name="T11" fmla="*/ 96 h 306"/>
                  <a:gd name="T12" fmla="*/ 10 w 49"/>
                  <a:gd name="T13" fmla="*/ 135 h 306"/>
                  <a:gd name="T14" fmla="*/ 13 w 49"/>
                  <a:gd name="T15" fmla="*/ 288 h 306"/>
                  <a:gd name="T16" fmla="*/ 25 w 49"/>
                  <a:gd name="T17" fmla="*/ 306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9" h="306">
                    <a:moveTo>
                      <a:pt x="49" y="0"/>
                    </a:moveTo>
                    <a:cubicBezTo>
                      <a:pt x="47" y="3"/>
                      <a:pt x="46" y="7"/>
                      <a:pt x="43" y="9"/>
                    </a:cubicBezTo>
                    <a:cubicBezTo>
                      <a:pt x="38" y="12"/>
                      <a:pt x="25" y="15"/>
                      <a:pt x="25" y="15"/>
                    </a:cubicBezTo>
                    <a:cubicBezTo>
                      <a:pt x="20" y="156"/>
                      <a:pt x="39" y="113"/>
                      <a:pt x="10" y="84"/>
                    </a:cubicBezTo>
                    <a:cubicBezTo>
                      <a:pt x="7" y="85"/>
                      <a:pt x="2" y="84"/>
                      <a:pt x="1" y="87"/>
                    </a:cubicBezTo>
                    <a:cubicBezTo>
                      <a:pt x="0" y="90"/>
                      <a:pt x="3" y="93"/>
                      <a:pt x="4" y="96"/>
                    </a:cubicBezTo>
                    <a:cubicBezTo>
                      <a:pt x="7" y="110"/>
                      <a:pt x="8" y="120"/>
                      <a:pt x="10" y="135"/>
                    </a:cubicBezTo>
                    <a:cubicBezTo>
                      <a:pt x="11" y="186"/>
                      <a:pt x="9" y="237"/>
                      <a:pt x="13" y="288"/>
                    </a:cubicBezTo>
                    <a:cubicBezTo>
                      <a:pt x="13" y="292"/>
                      <a:pt x="25" y="297"/>
                      <a:pt x="25" y="306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696" name="Freeform 1200"/>
              <p:cNvSpPr>
                <a:spLocks/>
              </p:cNvSpPr>
              <p:nvPr/>
            </p:nvSpPr>
            <p:spPr bwMode="auto">
              <a:xfrm>
                <a:off x="2202" y="2071"/>
                <a:ext cx="117" cy="31"/>
              </a:xfrm>
              <a:custGeom>
                <a:avLst/>
                <a:gdLst>
                  <a:gd name="T0" fmla="*/ 117 w 117"/>
                  <a:gd name="T1" fmla="*/ 17 h 31"/>
                  <a:gd name="T2" fmla="*/ 93 w 117"/>
                  <a:gd name="T3" fmla="*/ 23 h 31"/>
                  <a:gd name="T4" fmla="*/ 75 w 117"/>
                  <a:gd name="T5" fmla="*/ 11 h 31"/>
                  <a:gd name="T6" fmla="*/ 0 w 117"/>
                  <a:gd name="T7" fmla="*/ 2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17" h="31">
                    <a:moveTo>
                      <a:pt x="117" y="17"/>
                    </a:moveTo>
                    <a:cubicBezTo>
                      <a:pt x="109" y="29"/>
                      <a:pt x="112" y="31"/>
                      <a:pt x="93" y="23"/>
                    </a:cubicBezTo>
                    <a:cubicBezTo>
                      <a:pt x="86" y="20"/>
                      <a:pt x="82" y="13"/>
                      <a:pt x="75" y="11"/>
                    </a:cubicBezTo>
                    <a:cubicBezTo>
                      <a:pt x="41" y="0"/>
                      <a:pt x="46" y="2"/>
                      <a:pt x="0" y="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</p:grpSp>
      <p:sp>
        <p:nvSpPr>
          <p:cNvPr id="107697" name="Freeform 1201"/>
          <p:cNvSpPr>
            <a:spLocks/>
          </p:cNvSpPr>
          <p:nvPr/>
        </p:nvSpPr>
        <p:spPr bwMode="auto">
          <a:xfrm>
            <a:off x="7234238" y="4229100"/>
            <a:ext cx="233362" cy="2020888"/>
          </a:xfrm>
          <a:custGeom>
            <a:avLst/>
            <a:gdLst>
              <a:gd name="T0" fmla="*/ 15 w 147"/>
              <a:gd name="T1" fmla="*/ 168 h 1273"/>
              <a:gd name="T2" fmla="*/ 51 w 147"/>
              <a:gd name="T3" fmla="*/ 360 h 1273"/>
              <a:gd name="T4" fmla="*/ 51 w 147"/>
              <a:gd name="T5" fmla="*/ 924 h 1273"/>
              <a:gd name="T6" fmla="*/ 63 w 147"/>
              <a:gd name="T7" fmla="*/ 1128 h 1273"/>
              <a:gd name="T8" fmla="*/ 75 w 147"/>
              <a:gd name="T9" fmla="*/ 528 h 1273"/>
              <a:gd name="T10" fmla="*/ 63 w 147"/>
              <a:gd name="T11" fmla="*/ 252 h 1273"/>
              <a:gd name="T12" fmla="*/ 15 w 147"/>
              <a:gd name="T13" fmla="*/ 180 h 1273"/>
              <a:gd name="T14" fmla="*/ 27 w 147"/>
              <a:gd name="T15" fmla="*/ 0 h 1273"/>
              <a:gd name="T16" fmla="*/ 3 w 147"/>
              <a:gd name="T17" fmla="*/ 36 h 1273"/>
              <a:gd name="T18" fmla="*/ 15 w 147"/>
              <a:gd name="T19" fmla="*/ 240 h 1273"/>
              <a:gd name="T20" fmla="*/ 147 w 147"/>
              <a:gd name="T21" fmla="*/ 264 h 1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7" h="1273">
                <a:moveTo>
                  <a:pt x="15" y="168"/>
                </a:moveTo>
                <a:cubicBezTo>
                  <a:pt x="23" y="239"/>
                  <a:pt x="29" y="294"/>
                  <a:pt x="51" y="360"/>
                </a:cubicBezTo>
                <a:cubicBezTo>
                  <a:pt x="64" y="628"/>
                  <a:pt x="39" y="649"/>
                  <a:pt x="51" y="924"/>
                </a:cubicBezTo>
                <a:cubicBezTo>
                  <a:pt x="47" y="950"/>
                  <a:pt x="15" y="1273"/>
                  <a:pt x="63" y="1128"/>
                </a:cubicBezTo>
                <a:cubicBezTo>
                  <a:pt x="67" y="928"/>
                  <a:pt x="75" y="728"/>
                  <a:pt x="75" y="528"/>
                </a:cubicBezTo>
                <a:cubicBezTo>
                  <a:pt x="75" y="436"/>
                  <a:pt x="79" y="343"/>
                  <a:pt x="63" y="252"/>
                </a:cubicBezTo>
                <a:cubicBezTo>
                  <a:pt x="58" y="224"/>
                  <a:pt x="15" y="180"/>
                  <a:pt x="15" y="180"/>
                </a:cubicBezTo>
                <a:cubicBezTo>
                  <a:pt x="50" y="74"/>
                  <a:pt x="42" y="133"/>
                  <a:pt x="27" y="0"/>
                </a:cubicBezTo>
                <a:cubicBezTo>
                  <a:pt x="19" y="12"/>
                  <a:pt x="4" y="22"/>
                  <a:pt x="3" y="36"/>
                </a:cubicBezTo>
                <a:cubicBezTo>
                  <a:pt x="0" y="104"/>
                  <a:pt x="15" y="240"/>
                  <a:pt x="15" y="240"/>
                </a:cubicBezTo>
                <a:lnTo>
                  <a:pt x="147" y="264"/>
                </a:lnTo>
              </a:path>
            </a:pathLst>
          </a:custGeom>
          <a:solidFill>
            <a:srgbClr val="FF0000"/>
          </a:solidFill>
          <a:ln>
            <a:noFill/>
          </a:ln>
          <a:effectLst>
            <a:outerShdw dist="35921" dir="2700000" algn="ctr" rotWithShape="0">
              <a:srgbClr val="CC3300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107698" name="Group 1202"/>
          <p:cNvGrpSpPr>
            <a:grpSpLocks/>
          </p:cNvGrpSpPr>
          <p:nvPr/>
        </p:nvGrpSpPr>
        <p:grpSpPr bwMode="auto">
          <a:xfrm>
            <a:off x="5943600" y="5257800"/>
            <a:ext cx="381000" cy="304800"/>
            <a:chOff x="641" y="2996"/>
            <a:chExt cx="286" cy="235"/>
          </a:xfrm>
        </p:grpSpPr>
        <p:sp>
          <p:nvSpPr>
            <p:cNvPr id="107699" name="Freeform 1203"/>
            <p:cNvSpPr>
              <a:spLocks/>
            </p:cNvSpPr>
            <p:nvPr/>
          </p:nvSpPr>
          <p:spPr bwMode="auto">
            <a:xfrm>
              <a:off x="641" y="2996"/>
              <a:ext cx="286" cy="235"/>
            </a:xfrm>
            <a:custGeom>
              <a:avLst/>
              <a:gdLst>
                <a:gd name="T0" fmla="*/ 286 w 286"/>
                <a:gd name="T1" fmla="*/ 61 h 235"/>
                <a:gd name="T2" fmla="*/ 264 w 286"/>
                <a:gd name="T3" fmla="*/ 112 h 235"/>
                <a:gd name="T4" fmla="*/ 238 w 286"/>
                <a:gd name="T5" fmla="*/ 145 h 235"/>
                <a:gd name="T6" fmla="*/ 199 w 286"/>
                <a:gd name="T7" fmla="*/ 190 h 235"/>
                <a:gd name="T8" fmla="*/ 181 w 286"/>
                <a:gd name="T9" fmla="*/ 204 h 235"/>
                <a:gd name="T10" fmla="*/ 169 w 286"/>
                <a:gd name="T11" fmla="*/ 211 h 235"/>
                <a:gd name="T12" fmla="*/ 102 w 286"/>
                <a:gd name="T13" fmla="*/ 210 h 235"/>
                <a:gd name="T14" fmla="*/ 88 w 286"/>
                <a:gd name="T15" fmla="*/ 202 h 235"/>
                <a:gd name="T16" fmla="*/ 46 w 286"/>
                <a:gd name="T17" fmla="*/ 166 h 235"/>
                <a:gd name="T18" fmla="*/ 31 w 286"/>
                <a:gd name="T19" fmla="*/ 144 h 235"/>
                <a:gd name="T20" fmla="*/ 16 w 286"/>
                <a:gd name="T21" fmla="*/ 121 h 235"/>
                <a:gd name="T22" fmla="*/ 9 w 286"/>
                <a:gd name="T23" fmla="*/ 112 h 235"/>
                <a:gd name="T24" fmla="*/ 4 w 286"/>
                <a:gd name="T25" fmla="*/ 96 h 235"/>
                <a:gd name="T26" fmla="*/ 36 w 286"/>
                <a:gd name="T27" fmla="*/ 33 h 235"/>
                <a:gd name="T28" fmla="*/ 63 w 286"/>
                <a:gd name="T29" fmla="*/ 18 h 235"/>
                <a:gd name="T30" fmla="*/ 87 w 286"/>
                <a:gd name="T31" fmla="*/ 6 h 235"/>
                <a:gd name="T32" fmla="*/ 102 w 286"/>
                <a:gd name="T33" fmla="*/ 0 h 235"/>
                <a:gd name="T34" fmla="*/ 238 w 286"/>
                <a:gd name="T35" fmla="*/ 1 h 235"/>
                <a:gd name="T36" fmla="*/ 243 w 286"/>
                <a:gd name="T37" fmla="*/ 4 h 235"/>
                <a:gd name="T38" fmla="*/ 252 w 286"/>
                <a:gd name="T39" fmla="*/ 7 h 235"/>
                <a:gd name="T40" fmla="*/ 264 w 286"/>
                <a:gd name="T41" fmla="*/ 18 h 235"/>
                <a:gd name="T42" fmla="*/ 273 w 286"/>
                <a:gd name="T43" fmla="*/ 37 h 235"/>
                <a:gd name="T44" fmla="*/ 279 w 286"/>
                <a:gd name="T45" fmla="*/ 58 h 235"/>
                <a:gd name="T46" fmla="*/ 286 w 286"/>
                <a:gd name="T47" fmla="*/ 61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86" h="235">
                  <a:moveTo>
                    <a:pt x="286" y="61"/>
                  </a:moveTo>
                  <a:cubicBezTo>
                    <a:pt x="282" y="79"/>
                    <a:pt x="281" y="100"/>
                    <a:pt x="264" y="112"/>
                  </a:cubicBezTo>
                  <a:cubicBezTo>
                    <a:pt x="258" y="123"/>
                    <a:pt x="248" y="137"/>
                    <a:pt x="238" y="145"/>
                  </a:cubicBezTo>
                  <a:cubicBezTo>
                    <a:pt x="231" y="157"/>
                    <a:pt x="212" y="187"/>
                    <a:pt x="199" y="190"/>
                  </a:cubicBezTo>
                  <a:cubicBezTo>
                    <a:pt x="194" y="196"/>
                    <a:pt x="188" y="200"/>
                    <a:pt x="181" y="204"/>
                  </a:cubicBezTo>
                  <a:cubicBezTo>
                    <a:pt x="177" y="209"/>
                    <a:pt x="175" y="210"/>
                    <a:pt x="169" y="211"/>
                  </a:cubicBezTo>
                  <a:cubicBezTo>
                    <a:pt x="155" y="235"/>
                    <a:pt x="123" y="213"/>
                    <a:pt x="102" y="210"/>
                  </a:cubicBezTo>
                  <a:cubicBezTo>
                    <a:pt x="97" y="207"/>
                    <a:pt x="93" y="204"/>
                    <a:pt x="88" y="202"/>
                  </a:cubicBezTo>
                  <a:cubicBezTo>
                    <a:pt x="80" y="192"/>
                    <a:pt x="57" y="171"/>
                    <a:pt x="46" y="166"/>
                  </a:cubicBezTo>
                  <a:cubicBezTo>
                    <a:pt x="41" y="159"/>
                    <a:pt x="36" y="151"/>
                    <a:pt x="31" y="144"/>
                  </a:cubicBezTo>
                  <a:cubicBezTo>
                    <a:pt x="29" y="135"/>
                    <a:pt x="21" y="128"/>
                    <a:pt x="16" y="121"/>
                  </a:cubicBezTo>
                  <a:cubicBezTo>
                    <a:pt x="14" y="118"/>
                    <a:pt x="9" y="112"/>
                    <a:pt x="9" y="112"/>
                  </a:cubicBezTo>
                  <a:cubicBezTo>
                    <a:pt x="7" y="107"/>
                    <a:pt x="7" y="101"/>
                    <a:pt x="4" y="96"/>
                  </a:cubicBezTo>
                  <a:cubicBezTo>
                    <a:pt x="6" y="58"/>
                    <a:pt x="0" y="40"/>
                    <a:pt x="36" y="33"/>
                  </a:cubicBezTo>
                  <a:cubicBezTo>
                    <a:pt x="44" y="27"/>
                    <a:pt x="53" y="20"/>
                    <a:pt x="63" y="18"/>
                  </a:cubicBezTo>
                  <a:cubicBezTo>
                    <a:pt x="70" y="13"/>
                    <a:pt x="79" y="7"/>
                    <a:pt x="87" y="6"/>
                  </a:cubicBezTo>
                  <a:cubicBezTo>
                    <a:pt x="92" y="3"/>
                    <a:pt x="96" y="1"/>
                    <a:pt x="102" y="0"/>
                  </a:cubicBezTo>
                  <a:cubicBezTo>
                    <a:pt x="147" y="0"/>
                    <a:pt x="193" y="0"/>
                    <a:pt x="238" y="1"/>
                  </a:cubicBezTo>
                  <a:cubicBezTo>
                    <a:pt x="240" y="1"/>
                    <a:pt x="241" y="3"/>
                    <a:pt x="243" y="4"/>
                  </a:cubicBezTo>
                  <a:cubicBezTo>
                    <a:pt x="248" y="7"/>
                    <a:pt x="247" y="6"/>
                    <a:pt x="252" y="7"/>
                  </a:cubicBezTo>
                  <a:cubicBezTo>
                    <a:pt x="257" y="11"/>
                    <a:pt x="259" y="15"/>
                    <a:pt x="264" y="18"/>
                  </a:cubicBezTo>
                  <a:cubicBezTo>
                    <a:pt x="267" y="25"/>
                    <a:pt x="270" y="31"/>
                    <a:pt x="273" y="37"/>
                  </a:cubicBezTo>
                  <a:cubicBezTo>
                    <a:pt x="274" y="47"/>
                    <a:pt x="273" y="51"/>
                    <a:pt x="279" y="58"/>
                  </a:cubicBezTo>
                  <a:cubicBezTo>
                    <a:pt x="280" y="64"/>
                    <a:pt x="284" y="73"/>
                    <a:pt x="286" y="61"/>
                  </a:cubicBezTo>
                  <a:close/>
                </a:path>
              </a:pathLst>
            </a:custGeom>
            <a:solidFill>
              <a:srgbClr val="8E5F4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700" name="Freeform 1204"/>
            <p:cNvSpPr>
              <a:spLocks/>
            </p:cNvSpPr>
            <p:nvPr/>
          </p:nvSpPr>
          <p:spPr bwMode="auto">
            <a:xfrm>
              <a:off x="685" y="3001"/>
              <a:ext cx="208" cy="52"/>
            </a:xfrm>
            <a:custGeom>
              <a:avLst/>
              <a:gdLst>
                <a:gd name="T0" fmla="*/ 181 w 208"/>
                <a:gd name="T1" fmla="*/ 11 h 52"/>
                <a:gd name="T2" fmla="*/ 38 w 208"/>
                <a:gd name="T3" fmla="*/ 17 h 52"/>
                <a:gd name="T4" fmla="*/ 23 w 208"/>
                <a:gd name="T5" fmla="*/ 23 h 52"/>
                <a:gd name="T6" fmla="*/ 5 w 208"/>
                <a:gd name="T7" fmla="*/ 34 h 52"/>
                <a:gd name="T8" fmla="*/ 13 w 208"/>
                <a:gd name="T9" fmla="*/ 41 h 52"/>
                <a:gd name="T10" fmla="*/ 43 w 208"/>
                <a:gd name="T11" fmla="*/ 52 h 52"/>
                <a:gd name="T12" fmla="*/ 194 w 208"/>
                <a:gd name="T13" fmla="*/ 50 h 52"/>
                <a:gd name="T14" fmla="*/ 181 w 208"/>
                <a:gd name="T15" fmla="*/ 1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8" h="52">
                  <a:moveTo>
                    <a:pt x="181" y="11"/>
                  </a:moveTo>
                  <a:cubicBezTo>
                    <a:pt x="48" y="13"/>
                    <a:pt x="93" y="6"/>
                    <a:pt x="38" y="17"/>
                  </a:cubicBezTo>
                  <a:cubicBezTo>
                    <a:pt x="33" y="20"/>
                    <a:pt x="29" y="22"/>
                    <a:pt x="23" y="23"/>
                  </a:cubicBezTo>
                  <a:cubicBezTo>
                    <a:pt x="17" y="27"/>
                    <a:pt x="11" y="30"/>
                    <a:pt x="5" y="34"/>
                  </a:cubicBezTo>
                  <a:cubicBezTo>
                    <a:pt x="0" y="41"/>
                    <a:pt x="7" y="40"/>
                    <a:pt x="13" y="41"/>
                  </a:cubicBezTo>
                  <a:cubicBezTo>
                    <a:pt x="23" y="49"/>
                    <a:pt x="30" y="50"/>
                    <a:pt x="43" y="52"/>
                  </a:cubicBezTo>
                  <a:cubicBezTo>
                    <a:pt x="93" y="51"/>
                    <a:pt x="144" y="52"/>
                    <a:pt x="194" y="50"/>
                  </a:cubicBezTo>
                  <a:cubicBezTo>
                    <a:pt x="208" y="49"/>
                    <a:pt x="192" y="0"/>
                    <a:pt x="181" y="11"/>
                  </a:cubicBezTo>
                  <a:close/>
                </a:path>
              </a:pathLst>
            </a:custGeom>
            <a:solidFill>
              <a:srgbClr val="FF0000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107701" name="Group 1205"/>
          <p:cNvGrpSpPr>
            <a:grpSpLocks/>
          </p:cNvGrpSpPr>
          <p:nvPr/>
        </p:nvGrpSpPr>
        <p:grpSpPr bwMode="auto">
          <a:xfrm flipH="1">
            <a:off x="5105400" y="3810000"/>
            <a:ext cx="1371600" cy="2895600"/>
            <a:chOff x="2544" y="356"/>
            <a:chExt cx="1620" cy="3602"/>
          </a:xfrm>
        </p:grpSpPr>
        <p:grpSp>
          <p:nvGrpSpPr>
            <p:cNvPr id="107702" name="Group 1206"/>
            <p:cNvGrpSpPr>
              <a:grpSpLocks/>
            </p:cNvGrpSpPr>
            <p:nvPr/>
          </p:nvGrpSpPr>
          <p:grpSpPr bwMode="auto">
            <a:xfrm rot="-810774">
              <a:off x="2880" y="1728"/>
              <a:ext cx="748" cy="854"/>
              <a:chOff x="1008" y="1727"/>
              <a:chExt cx="748" cy="854"/>
            </a:xfrm>
          </p:grpSpPr>
          <p:sp>
            <p:nvSpPr>
              <p:cNvPr id="107703" name="Freeform 1207"/>
              <p:cNvSpPr>
                <a:spLocks/>
              </p:cNvSpPr>
              <p:nvPr/>
            </p:nvSpPr>
            <p:spPr bwMode="auto">
              <a:xfrm>
                <a:off x="1008" y="1727"/>
                <a:ext cx="748" cy="854"/>
              </a:xfrm>
              <a:custGeom>
                <a:avLst/>
                <a:gdLst>
                  <a:gd name="T0" fmla="*/ 549 w 748"/>
                  <a:gd name="T1" fmla="*/ 742 h 854"/>
                  <a:gd name="T2" fmla="*/ 582 w 748"/>
                  <a:gd name="T3" fmla="*/ 832 h 854"/>
                  <a:gd name="T4" fmla="*/ 417 w 748"/>
                  <a:gd name="T5" fmla="*/ 684 h 854"/>
                  <a:gd name="T6" fmla="*/ 317 w 748"/>
                  <a:gd name="T7" fmla="*/ 586 h 854"/>
                  <a:gd name="T8" fmla="*/ 273 w 748"/>
                  <a:gd name="T9" fmla="*/ 499 h 854"/>
                  <a:gd name="T10" fmla="*/ 230 w 748"/>
                  <a:gd name="T11" fmla="*/ 375 h 854"/>
                  <a:gd name="T12" fmla="*/ 196 w 748"/>
                  <a:gd name="T13" fmla="*/ 341 h 854"/>
                  <a:gd name="T14" fmla="*/ 174 w 748"/>
                  <a:gd name="T15" fmla="*/ 333 h 854"/>
                  <a:gd name="T16" fmla="*/ 124 w 748"/>
                  <a:gd name="T17" fmla="*/ 325 h 854"/>
                  <a:gd name="T18" fmla="*/ 8 w 748"/>
                  <a:gd name="T19" fmla="*/ 320 h 854"/>
                  <a:gd name="T20" fmla="*/ 22 w 748"/>
                  <a:gd name="T21" fmla="*/ 284 h 854"/>
                  <a:gd name="T22" fmla="*/ 59 w 748"/>
                  <a:gd name="T23" fmla="*/ 281 h 854"/>
                  <a:gd name="T24" fmla="*/ 95 w 748"/>
                  <a:gd name="T25" fmla="*/ 274 h 854"/>
                  <a:gd name="T26" fmla="*/ 113 w 748"/>
                  <a:gd name="T27" fmla="*/ 267 h 854"/>
                  <a:gd name="T28" fmla="*/ 104 w 748"/>
                  <a:gd name="T29" fmla="*/ 239 h 854"/>
                  <a:gd name="T30" fmla="*/ 106 w 748"/>
                  <a:gd name="T31" fmla="*/ 54 h 854"/>
                  <a:gd name="T32" fmla="*/ 141 w 748"/>
                  <a:gd name="T33" fmla="*/ 40 h 854"/>
                  <a:gd name="T34" fmla="*/ 127 w 748"/>
                  <a:gd name="T35" fmla="*/ 27 h 854"/>
                  <a:gd name="T36" fmla="*/ 129 w 748"/>
                  <a:gd name="T37" fmla="*/ 3 h 854"/>
                  <a:gd name="T38" fmla="*/ 146 w 748"/>
                  <a:gd name="T39" fmla="*/ 5 h 854"/>
                  <a:gd name="T40" fmla="*/ 165 w 748"/>
                  <a:gd name="T41" fmla="*/ 10 h 854"/>
                  <a:gd name="T42" fmla="*/ 191 w 748"/>
                  <a:gd name="T43" fmla="*/ 108 h 854"/>
                  <a:gd name="T44" fmla="*/ 211 w 748"/>
                  <a:gd name="T45" fmla="*/ 188 h 854"/>
                  <a:gd name="T46" fmla="*/ 219 w 748"/>
                  <a:gd name="T47" fmla="*/ 251 h 854"/>
                  <a:gd name="T48" fmla="*/ 241 w 748"/>
                  <a:gd name="T49" fmla="*/ 306 h 854"/>
                  <a:gd name="T50" fmla="*/ 287 w 748"/>
                  <a:gd name="T51" fmla="*/ 406 h 854"/>
                  <a:gd name="T52" fmla="*/ 328 w 748"/>
                  <a:gd name="T53" fmla="*/ 457 h 854"/>
                  <a:gd name="T54" fmla="*/ 365 w 748"/>
                  <a:gd name="T55" fmla="*/ 504 h 854"/>
                  <a:gd name="T56" fmla="*/ 405 w 748"/>
                  <a:gd name="T57" fmla="*/ 549 h 854"/>
                  <a:gd name="T58" fmla="*/ 491 w 748"/>
                  <a:gd name="T59" fmla="*/ 621 h 854"/>
                  <a:gd name="T60" fmla="*/ 535 w 748"/>
                  <a:gd name="T61" fmla="*/ 645 h 854"/>
                  <a:gd name="T62" fmla="*/ 732 w 748"/>
                  <a:gd name="T63" fmla="*/ 746 h 854"/>
                  <a:gd name="T64" fmla="*/ 631 w 748"/>
                  <a:gd name="T65" fmla="*/ 744 h 854"/>
                  <a:gd name="T66" fmla="*/ 586 w 748"/>
                  <a:gd name="T67" fmla="*/ 777 h 854"/>
                  <a:gd name="T68" fmla="*/ 549 w 748"/>
                  <a:gd name="T69" fmla="*/ 742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48" h="854">
                    <a:moveTo>
                      <a:pt x="549" y="742"/>
                    </a:moveTo>
                    <a:cubicBezTo>
                      <a:pt x="539" y="741"/>
                      <a:pt x="603" y="854"/>
                      <a:pt x="582" y="832"/>
                    </a:cubicBezTo>
                    <a:cubicBezTo>
                      <a:pt x="559" y="812"/>
                      <a:pt x="461" y="725"/>
                      <a:pt x="417" y="684"/>
                    </a:cubicBezTo>
                    <a:cubicBezTo>
                      <a:pt x="373" y="643"/>
                      <a:pt x="341" y="617"/>
                      <a:pt x="317" y="586"/>
                    </a:cubicBezTo>
                    <a:cubicBezTo>
                      <a:pt x="308" y="569"/>
                      <a:pt x="291" y="532"/>
                      <a:pt x="273" y="499"/>
                    </a:cubicBezTo>
                    <a:cubicBezTo>
                      <a:pt x="259" y="464"/>
                      <a:pt x="246" y="402"/>
                      <a:pt x="230" y="375"/>
                    </a:cubicBezTo>
                    <a:cubicBezTo>
                      <a:pt x="223" y="368"/>
                      <a:pt x="205" y="348"/>
                      <a:pt x="196" y="341"/>
                    </a:cubicBezTo>
                    <a:cubicBezTo>
                      <a:pt x="190" y="333"/>
                      <a:pt x="186" y="336"/>
                      <a:pt x="174" y="333"/>
                    </a:cubicBezTo>
                    <a:lnTo>
                      <a:pt x="124" y="325"/>
                    </a:lnTo>
                    <a:cubicBezTo>
                      <a:pt x="103" y="323"/>
                      <a:pt x="25" y="326"/>
                      <a:pt x="8" y="320"/>
                    </a:cubicBezTo>
                    <a:cubicBezTo>
                      <a:pt x="0" y="307"/>
                      <a:pt x="9" y="294"/>
                      <a:pt x="22" y="284"/>
                    </a:cubicBezTo>
                    <a:cubicBezTo>
                      <a:pt x="30" y="277"/>
                      <a:pt x="47" y="283"/>
                      <a:pt x="59" y="281"/>
                    </a:cubicBezTo>
                    <a:cubicBezTo>
                      <a:pt x="71" y="279"/>
                      <a:pt x="85" y="277"/>
                      <a:pt x="95" y="274"/>
                    </a:cubicBezTo>
                    <a:cubicBezTo>
                      <a:pt x="102" y="272"/>
                      <a:pt x="107" y="272"/>
                      <a:pt x="113" y="267"/>
                    </a:cubicBezTo>
                    <a:cubicBezTo>
                      <a:pt x="125" y="249"/>
                      <a:pt x="119" y="249"/>
                      <a:pt x="104" y="239"/>
                    </a:cubicBezTo>
                    <a:cubicBezTo>
                      <a:pt x="99" y="221"/>
                      <a:pt x="99" y="87"/>
                      <a:pt x="106" y="54"/>
                    </a:cubicBezTo>
                    <a:cubicBezTo>
                      <a:pt x="112" y="21"/>
                      <a:pt x="137" y="45"/>
                      <a:pt x="141" y="40"/>
                    </a:cubicBezTo>
                    <a:cubicBezTo>
                      <a:pt x="145" y="36"/>
                      <a:pt x="130" y="33"/>
                      <a:pt x="127" y="27"/>
                    </a:cubicBezTo>
                    <a:cubicBezTo>
                      <a:pt x="125" y="21"/>
                      <a:pt x="126" y="7"/>
                      <a:pt x="129" y="3"/>
                    </a:cubicBezTo>
                    <a:cubicBezTo>
                      <a:pt x="132" y="0"/>
                      <a:pt x="140" y="4"/>
                      <a:pt x="146" y="5"/>
                    </a:cubicBezTo>
                    <a:cubicBezTo>
                      <a:pt x="152" y="6"/>
                      <a:pt x="165" y="10"/>
                      <a:pt x="165" y="10"/>
                    </a:cubicBezTo>
                    <a:cubicBezTo>
                      <a:pt x="172" y="26"/>
                      <a:pt x="183" y="78"/>
                      <a:pt x="191" y="108"/>
                    </a:cubicBezTo>
                    <a:cubicBezTo>
                      <a:pt x="199" y="137"/>
                      <a:pt x="207" y="165"/>
                      <a:pt x="211" y="188"/>
                    </a:cubicBezTo>
                    <a:cubicBezTo>
                      <a:pt x="217" y="214"/>
                      <a:pt x="214" y="231"/>
                      <a:pt x="219" y="251"/>
                    </a:cubicBezTo>
                    <a:cubicBezTo>
                      <a:pt x="224" y="270"/>
                      <a:pt x="230" y="280"/>
                      <a:pt x="241" y="306"/>
                    </a:cubicBezTo>
                    <a:cubicBezTo>
                      <a:pt x="252" y="325"/>
                      <a:pt x="272" y="382"/>
                      <a:pt x="287" y="406"/>
                    </a:cubicBezTo>
                    <a:cubicBezTo>
                      <a:pt x="294" y="420"/>
                      <a:pt x="321" y="447"/>
                      <a:pt x="328" y="457"/>
                    </a:cubicBezTo>
                    <a:cubicBezTo>
                      <a:pt x="339" y="473"/>
                      <a:pt x="353" y="491"/>
                      <a:pt x="365" y="504"/>
                    </a:cubicBezTo>
                    <a:cubicBezTo>
                      <a:pt x="377" y="520"/>
                      <a:pt x="384" y="530"/>
                      <a:pt x="405" y="549"/>
                    </a:cubicBezTo>
                    <a:cubicBezTo>
                      <a:pt x="426" y="569"/>
                      <a:pt x="469" y="605"/>
                      <a:pt x="491" y="621"/>
                    </a:cubicBezTo>
                    <a:cubicBezTo>
                      <a:pt x="497" y="629"/>
                      <a:pt x="527" y="639"/>
                      <a:pt x="535" y="645"/>
                    </a:cubicBezTo>
                    <a:cubicBezTo>
                      <a:pt x="574" y="666"/>
                      <a:pt x="725" y="734"/>
                      <a:pt x="732" y="746"/>
                    </a:cubicBezTo>
                    <a:cubicBezTo>
                      <a:pt x="748" y="763"/>
                      <a:pt x="656" y="739"/>
                      <a:pt x="631" y="744"/>
                    </a:cubicBezTo>
                    <a:cubicBezTo>
                      <a:pt x="605" y="744"/>
                      <a:pt x="602" y="778"/>
                      <a:pt x="586" y="777"/>
                    </a:cubicBezTo>
                    <a:cubicBezTo>
                      <a:pt x="572" y="777"/>
                      <a:pt x="560" y="750"/>
                      <a:pt x="549" y="742"/>
                    </a:cubicBezTo>
                    <a:close/>
                  </a:path>
                </a:pathLst>
              </a:custGeom>
              <a:solidFill>
                <a:srgbClr val="FFCC99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704" name="Freeform 1208"/>
              <p:cNvSpPr>
                <a:spLocks/>
              </p:cNvSpPr>
              <p:nvPr/>
            </p:nvSpPr>
            <p:spPr bwMode="auto">
              <a:xfrm>
                <a:off x="1142" y="1769"/>
                <a:ext cx="36" cy="208"/>
              </a:xfrm>
              <a:custGeom>
                <a:avLst/>
                <a:gdLst>
                  <a:gd name="T0" fmla="*/ 0 w 36"/>
                  <a:gd name="T1" fmla="*/ 0 h 208"/>
                  <a:gd name="T2" fmla="*/ 2 w 36"/>
                  <a:gd name="T3" fmla="*/ 75 h 208"/>
                  <a:gd name="T4" fmla="*/ 7 w 36"/>
                  <a:gd name="T5" fmla="*/ 180 h 208"/>
                  <a:gd name="T6" fmla="*/ 20 w 36"/>
                  <a:gd name="T7" fmla="*/ 195 h 208"/>
                  <a:gd name="T8" fmla="*/ 34 w 36"/>
                  <a:gd name="T9" fmla="*/ 206 h 208"/>
                  <a:gd name="T10" fmla="*/ 34 w 36"/>
                  <a:gd name="T11" fmla="*/ 200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" h="208">
                    <a:moveTo>
                      <a:pt x="0" y="0"/>
                    </a:moveTo>
                    <a:cubicBezTo>
                      <a:pt x="12" y="4"/>
                      <a:pt x="3" y="59"/>
                      <a:pt x="2" y="75"/>
                    </a:cubicBezTo>
                    <a:cubicBezTo>
                      <a:pt x="9" y="104"/>
                      <a:pt x="2" y="159"/>
                      <a:pt x="7" y="180"/>
                    </a:cubicBezTo>
                    <a:cubicBezTo>
                      <a:pt x="10" y="200"/>
                      <a:pt x="16" y="191"/>
                      <a:pt x="20" y="195"/>
                    </a:cubicBezTo>
                    <a:cubicBezTo>
                      <a:pt x="21" y="199"/>
                      <a:pt x="31" y="204"/>
                      <a:pt x="34" y="206"/>
                    </a:cubicBezTo>
                    <a:cubicBezTo>
                      <a:pt x="36" y="208"/>
                      <a:pt x="34" y="201"/>
                      <a:pt x="34" y="20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7705" name="Group 1209"/>
            <p:cNvGrpSpPr>
              <a:grpSpLocks/>
            </p:cNvGrpSpPr>
            <p:nvPr/>
          </p:nvGrpSpPr>
          <p:grpSpPr bwMode="auto">
            <a:xfrm rot="21414955" flipH="1">
              <a:off x="2544" y="2160"/>
              <a:ext cx="901" cy="502"/>
              <a:chOff x="718" y="2177"/>
              <a:chExt cx="901" cy="502"/>
            </a:xfrm>
          </p:grpSpPr>
          <p:sp>
            <p:nvSpPr>
              <p:cNvPr id="107706" name="Freeform 1210"/>
              <p:cNvSpPr>
                <a:spLocks/>
              </p:cNvSpPr>
              <p:nvPr/>
            </p:nvSpPr>
            <p:spPr bwMode="auto">
              <a:xfrm>
                <a:off x="718" y="2177"/>
                <a:ext cx="901" cy="502"/>
              </a:xfrm>
              <a:custGeom>
                <a:avLst/>
                <a:gdLst>
                  <a:gd name="T0" fmla="*/ 820 w 901"/>
                  <a:gd name="T1" fmla="*/ 324 h 502"/>
                  <a:gd name="T2" fmla="*/ 754 w 901"/>
                  <a:gd name="T3" fmla="*/ 330 h 502"/>
                  <a:gd name="T4" fmla="*/ 695 w 901"/>
                  <a:gd name="T5" fmla="*/ 326 h 502"/>
                  <a:gd name="T6" fmla="*/ 646 w 901"/>
                  <a:gd name="T7" fmla="*/ 320 h 502"/>
                  <a:gd name="T8" fmla="*/ 581 w 901"/>
                  <a:gd name="T9" fmla="*/ 300 h 502"/>
                  <a:gd name="T10" fmla="*/ 511 w 901"/>
                  <a:gd name="T11" fmla="*/ 286 h 502"/>
                  <a:gd name="T12" fmla="*/ 445 w 901"/>
                  <a:gd name="T13" fmla="*/ 291 h 502"/>
                  <a:gd name="T14" fmla="*/ 331 w 901"/>
                  <a:gd name="T15" fmla="*/ 359 h 502"/>
                  <a:gd name="T16" fmla="*/ 212 w 901"/>
                  <a:gd name="T17" fmla="*/ 427 h 502"/>
                  <a:gd name="T18" fmla="*/ 130 w 901"/>
                  <a:gd name="T19" fmla="*/ 485 h 502"/>
                  <a:gd name="T20" fmla="*/ 82 w 901"/>
                  <a:gd name="T21" fmla="*/ 484 h 502"/>
                  <a:gd name="T22" fmla="*/ 47 w 901"/>
                  <a:gd name="T23" fmla="*/ 455 h 502"/>
                  <a:gd name="T24" fmla="*/ 0 w 901"/>
                  <a:gd name="T25" fmla="*/ 354 h 502"/>
                  <a:gd name="T26" fmla="*/ 65 w 901"/>
                  <a:gd name="T27" fmla="*/ 199 h 502"/>
                  <a:gd name="T28" fmla="*/ 75 w 901"/>
                  <a:gd name="T29" fmla="*/ 321 h 502"/>
                  <a:gd name="T30" fmla="*/ 112 w 901"/>
                  <a:gd name="T31" fmla="*/ 389 h 502"/>
                  <a:gd name="T32" fmla="*/ 132 w 901"/>
                  <a:gd name="T33" fmla="*/ 375 h 502"/>
                  <a:gd name="T34" fmla="*/ 139 w 901"/>
                  <a:gd name="T35" fmla="*/ 376 h 502"/>
                  <a:gd name="T36" fmla="*/ 154 w 901"/>
                  <a:gd name="T37" fmla="*/ 365 h 502"/>
                  <a:gd name="T38" fmla="*/ 238 w 901"/>
                  <a:gd name="T39" fmla="*/ 311 h 502"/>
                  <a:gd name="T40" fmla="*/ 290 w 901"/>
                  <a:gd name="T41" fmla="*/ 285 h 502"/>
                  <a:gd name="T42" fmla="*/ 460 w 901"/>
                  <a:gd name="T43" fmla="*/ 192 h 502"/>
                  <a:gd name="T44" fmla="*/ 485 w 901"/>
                  <a:gd name="T45" fmla="*/ 187 h 502"/>
                  <a:gd name="T46" fmla="*/ 560 w 901"/>
                  <a:gd name="T47" fmla="*/ 121 h 502"/>
                  <a:gd name="T48" fmla="*/ 634 w 901"/>
                  <a:gd name="T49" fmla="*/ 56 h 502"/>
                  <a:gd name="T50" fmla="*/ 652 w 901"/>
                  <a:gd name="T51" fmla="*/ 58 h 502"/>
                  <a:gd name="T52" fmla="*/ 689 w 901"/>
                  <a:gd name="T53" fmla="*/ 44 h 502"/>
                  <a:gd name="T54" fmla="*/ 729 w 901"/>
                  <a:gd name="T55" fmla="*/ 24 h 502"/>
                  <a:gd name="T56" fmla="*/ 745 w 901"/>
                  <a:gd name="T57" fmla="*/ 20 h 502"/>
                  <a:gd name="T58" fmla="*/ 765 w 901"/>
                  <a:gd name="T59" fmla="*/ 2 h 502"/>
                  <a:gd name="T60" fmla="*/ 798 w 901"/>
                  <a:gd name="T61" fmla="*/ 7 h 502"/>
                  <a:gd name="T62" fmla="*/ 801 w 901"/>
                  <a:gd name="T63" fmla="*/ 27 h 502"/>
                  <a:gd name="T64" fmla="*/ 789 w 901"/>
                  <a:gd name="T65" fmla="*/ 43 h 502"/>
                  <a:gd name="T66" fmla="*/ 755 w 901"/>
                  <a:gd name="T67" fmla="*/ 81 h 502"/>
                  <a:gd name="T68" fmla="*/ 734 w 901"/>
                  <a:gd name="T69" fmla="*/ 91 h 502"/>
                  <a:gd name="T70" fmla="*/ 724 w 901"/>
                  <a:gd name="T71" fmla="*/ 107 h 502"/>
                  <a:gd name="T72" fmla="*/ 701 w 901"/>
                  <a:gd name="T73" fmla="*/ 107 h 502"/>
                  <a:gd name="T74" fmla="*/ 687 w 901"/>
                  <a:gd name="T75" fmla="*/ 105 h 502"/>
                  <a:gd name="T76" fmla="*/ 714 w 901"/>
                  <a:gd name="T77" fmla="*/ 107 h 502"/>
                  <a:gd name="T78" fmla="*/ 737 w 901"/>
                  <a:gd name="T79" fmla="*/ 106 h 502"/>
                  <a:gd name="T80" fmla="*/ 849 w 901"/>
                  <a:gd name="T81" fmla="*/ 169 h 502"/>
                  <a:gd name="T82" fmla="*/ 875 w 901"/>
                  <a:gd name="T83" fmla="*/ 176 h 502"/>
                  <a:gd name="T84" fmla="*/ 899 w 901"/>
                  <a:gd name="T85" fmla="*/ 198 h 502"/>
                  <a:gd name="T86" fmla="*/ 882 w 901"/>
                  <a:gd name="T87" fmla="*/ 213 h 502"/>
                  <a:gd name="T88" fmla="*/ 892 w 901"/>
                  <a:gd name="T89" fmla="*/ 244 h 502"/>
                  <a:gd name="T90" fmla="*/ 882 w 901"/>
                  <a:gd name="T91" fmla="*/ 259 h 502"/>
                  <a:gd name="T92" fmla="*/ 889 w 901"/>
                  <a:gd name="T93" fmla="*/ 268 h 502"/>
                  <a:gd name="T94" fmla="*/ 872 w 901"/>
                  <a:gd name="T95" fmla="*/ 306 h 502"/>
                  <a:gd name="T96" fmla="*/ 820 w 901"/>
                  <a:gd name="T97" fmla="*/ 324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901" h="502">
                    <a:moveTo>
                      <a:pt x="820" y="324"/>
                    </a:moveTo>
                    <a:cubicBezTo>
                      <a:pt x="800" y="328"/>
                      <a:pt x="775" y="330"/>
                      <a:pt x="754" y="330"/>
                    </a:cubicBezTo>
                    <a:cubicBezTo>
                      <a:pt x="731" y="331"/>
                      <a:pt x="714" y="328"/>
                      <a:pt x="695" y="326"/>
                    </a:cubicBezTo>
                    <a:cubicBezTo>
                      <a:pt x="684" y="324"/>
                      <a:pt x="656" y="326"/>
                      <a:pt x="646" y="320"/>
                    </a:cubicBezTo>
                    <a:cubicBezTo>
                      <a:pt x="625" y="315"/>
                      <a:pt x="604" y="305"/>
                      <a:pt x="581" y="300"/>
                    </a:cubicBezTo>
                    <a:cubicBezTo>
                      <a:pt x="569" y="294"/>
                      <a:pt x="524" y="290"/>
                      <a:pt x="511" y="286"/>
                    </a:cubicBezTo>
                    <a:cubicBezTo>
                      <a:pt x="493" y="285"/>
                      <a:pt x="474" y="279"/>
                      <a:pt x="445" y="291"/>
                    </a:cubicBezTo>
                    <a:cubicBezTo>
                      <a:pt x="421" y="305"/>
                      <a:pt x="369" y="336"/>
                      <a:pt x="331" y="359"/>
                    </a:cubicBezTo>
                    <a:cubicBezTo>
                      <a:pt x="298" y="377"/>
                      <a:pt x="239" y="410"/>
                      <a:pt x="212" y="427"/>
                    </a:cubicBezTo>
                    <a:cubicBezTo>
                      <a:pt x="169" y="450"/>
                      <a:pt x="164" y="465"/>
                      <a:pt x="130" y="485"/>
                    </a:cubicBezTo>
                    <a:cubicBezTo>
                      <a:pt x="112" y="502"/>
                      <a:pt x="104" y="473"/>
                      <a:pt x="82" y="484"/>
                    </a:cubicBezTo>
                    <a:cubicBezTo>
                      <a:pt x="75" y="478"/>
                      <a:pt x="48" y="488"/>
                      <a:pt x="47" y="455"/>
                    </a:cubicBezTo>
                    <a:cubicBezTo>
                      <a:pt x="53" y="448"/>
                      <a:pt x="1" y="375"/>
                      <a:pt x="0" y="354"/>
                    </a:cubicBezTo>
                    <a:cubicBezTo>
                      <a:pt x="3" y="311"/>
                      <a:pt x="52" y="204"/>
                      <a:pt x="65" y="199"/>
                    </a:cubicBezTo>
                    <a:cubicBezTo>
                      <a:pt x="78" y="177"/>
                      <a:pt x="63" y="311"/>
                      <a:pt x="75" y="321"/>
                    </a:cubicBezTo>
                    <a:cubicBezTo>
                      <a:pt x="77" y="321"/>
                      <a:pt x="97" y="382"/>
                      <a:pt x="112" y="389"/>
                    </a:cubicBezTo>
                    <a:cubicBezTo>
                      <a:pt x="118" y="385"/>
                      <a:pt x="125" y="377"/>
                      <a:pt x="132" y="375"/>
                    </a:cubicBezTo>
                    <a:cubicBezTo>
                      <a:pt x="135" y="375"/>
                      <a:pt x="137" y="376"/>
                      <a:pt x="139" y="376"/>
                    </a:cubicBezTo>
                    <a:cubicBezTo>
                      <a:pt x="147" y="372"/>
                      <a:pt x="151" y="373"/>
                      <a:pt x="154" y="365"/>
                    </a:cubicBezTo>
                    <a:cubicBezTo>
                      <a:pt x="177" y="343"/>
                      <a:pt x="205" y="320"/>
                      <a:pt x="238" y="311"/>
                    </a:cubicBezTo>
                    <a:cubicBezTo>
                      <a:pt x="250" y="302"/>
                      <a:pt x="274" y="286"/>
                      <a:pt x="290" y="285"/>
                    </a:cubicBezTo>
                    <a:cubicBezTo>
                      <a:pt x="327" y="266"/>
                      <a:pt x="426" y="208"/>
                      <a:pt x="460" y="192"/>
                    </a:cubicBezTo>
                    <a:cubicBezTo>
                      <a:pt x="470" y="191"/>
                      <a:pt x="475" y="189"/>
                      <a:pt x="485" y="187"/>
                    </a:cubicBezTo>
                    <a:cubicBezTo>
                      <a:pt x="521" y="155"/>
                      <a:pt x="484" y="199"/>
                      <a:pt x="560" y="121"/>
                    </a:cubicBezTo>
                    <a:cubicBezTo>
                      <a:pt x="591" y="108"/>
                      <a:pt x="618" y="65"/>
                      <a:pt x="634" y="56"/>
                    </a:cubicBezTo>
                    <a:cubicBezTo>
                      <a:pt x="641" y="57"/>
                      <a:pt x="645" y="56"/>
                      <a:pt x="652" y="58"/>
                    </a:cubicBezTo>
                    <a:cubicBezTo>
                      <a:pt x="666" y="54"/>
                      <a:pt x="676" y="50"/>
                      <a:pt x="689" y="44"/>
                    </a:cubicBezTo>
                    <a:cubicBezTo>
                      <a:pt x="701" y="37"/>
                      <a:pt x="721" y="31"/>
                      <a:pt x="729" y="24"/>
                    </a:cubicBezTo>
                    <a:cubicBezTo>
                      <a:pt x="733" y="21"/>
                      <a:pt x="745" y="20"/>
                      <a:pt x="745" y="20"/>
                    </a:cubicBezTo>
                    <a:cubicBezTo>
                      <a:pt x="754" y="16"/>
                      <a:pt x="755" y="5"/>
                      <a:pt x="765" y="2"/>
                    </a:cubicBezTo>
                    <a:cubicBezTo>
                      <a:pt x="770" y="0"/>
                      <a:pt x="798" y="7"/>
                      <a:pt x="798" y="7"/>
                    </a:cubicBezTo>
                    <a:cubicBezTo>
                      <a:pt x="809" y="20"/>
                      <a:pt x="800" y="13"/>
                      <a:pt x="801" y="27"/>
                    </a:cubicBezTo>
                    <a:cubicBezTo>
                      <a:pt x="802" y="33"/>
                      <a:pt x="788" y="37"/>
                      <a:pt x="789" y="43"/>
                    </a:cubicBezTo>
                    <a:cubicBezTo>
                      <a:pt x="781" y="52"/>
                      <a:pt x="764" y="70"/>
                      <a:pt x="755" y="81"/>
                    </a:cubicBezTo>
                    <a:cubicBezTo>
                      <a:pt x="746" y="89"/>
                      <a:pt x="740" y="86"/>
                      <a:pt x="734" y="91"/>
                    </a:cubicBezTo>
                    <a:cubicBezTo>
                      <a:pt x="729" y="95"/>
                      <a:pt x="729" y="104"/>
                      <a:pt x="724" y="107"/>
                    </a:cubicBezTo>
                    <a:cubicBezTo>
                      <a:pt x="719" y="109"/>
                      <a:pt x="708" y="107"/>
                      <a:pt x="701" y="107"/>
                    </a:cubicBezTo>
                    <a:cubicBezTo>
                      <a:pt x="696" y="106"/>
                      <a:pt x="687" y="105"/>
                      <a:pt x="687" y="105"/>
                    </a:cubicBezTo>
                    <a:cubicBezTo>
                      <a:pt x="696" y="102"/>
                      <a:pt x="703" y="106"/>
                      <a:pt x="714" y="107"/>
                    </a:cubicBezTo>
                    <a:cubicBezTo>
                      <a:pt x="723" y="108"/>
                      <a:pt x="728" y="104"/>
                      <a:pt x="737" y="106"/>
                    </a:cubicBezTo>
                    <a:cubicBezTo>
                      <a:pt x="764" y="119"/>
                      <a:pt x="825" y="151"/>
                      <a:pt x="849" y="169"/>
                    </a:cubicBezTo>
                    <a:cubicBezTo>
                      <a:pt x="873" y="183"/>
                      <a:pt x="869" y="169"/>
                      <a:pt x="875" y="176"/>
                    </a:cubicBezTo>
                    <a:cubicBezTo>
                      <a:pt x="883" y="181"/>
                      <a:pt x="898" y="192"/>
                      <a:pt x="899" y="198"/>
                    </a:cubicBezTo>
                    <a:cubicBezTo>
                      <a:pt x="901" y="205"/>
                      <a:pt x="883" y="206"/>
                      <a:pt x="882" y="213"/>
                    </a:cubicBezTo>
                    <a:cubicBezTo>
                      <a:pt x="893" y="226"/>
                      <a:pt x="898" y="229"/>
                      <a:pt x="892" y="244"/>
                    </a:cubicBezTo>
                    <a:cubicBezTo>
                      <a:pt x="889" y="249"/>
                      <a:pt x="883" y="253"/>
                      <a:pt x="882" y="259"/>
                    </a:cubicBezTo>
                    <a:cubicBezTo>
                      <a:pt x="881" y="262"/>
                      <a:pt x="891" y="265"/>
                      <a:pt x="889" y="268"/>
                    </a:cubicBezTo>
                    <a:cubicBezTo>
                      <a:pt x="872" y="311"/>
                      <a:pt x="856" y="285"/>
                      <a:pt x="872" y="306"/>
                    </a:cubicBezTo>
                    <a:cubicBezTo>
                      <a:pt x="861" y="316"/>
                      <a:pt x="840" y="320"/>
                      <a:pt x="820" y="324"/>
                    </a:cubicBezTo>
                    <a:close/>
                  </a:path>
                </a:pathLst>
              </a:custGeom>
              <a:solidFill>
                <a:srgbClr val="FFCC99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707" name="Freeform 1211"/>
              <p:cNvSpPr>
                <a:spLocks/>
              </p:cNvSpPr>
              <p:nvPr/>
            </p:nvSpPr>
            <p:spPr bwMode="auto">
              <a:xfrm rot="2491668">
                <a:off x="1481" y="2431"/>
                <a:ext cx="98" cy="56"/>
              </a:xfrm>
              <a:custGeom>
                <a:avLst/>
                <a:gdLst>
                  <a:gd name="T0" fmla="*/ 98 w 98"/>
                  <a:gd name="T1" fmla="*/ 0 h 56"/>
                  <a:gd name="T2" fmla="*/ 68 w 98"/>
                  <a:gd name="T3" fmla="*/ 10 h 56"/>
                  <a:gd name="T4" fmla="*/ 0 w 98"/>
                  <a:gd name="T5" fmla="*/ 5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98" h="56">
                    <a:moveTo>
                      <a:pt x="98" y="0"/>
                    </a:moveTo>
                    <a:cubicBezTo>
                      <a:pt x="88" y="3"/>
                      <a:pt x="78" y="7"/>
                      <a:pt x="68" y="10"/>
                    </a:cubicBezTo>
                    <a:cubicBezTo>
                      <a:pt x="55" y="30"/>
                      <a:pt x="25" y="56"/>
                      <a:pt x="0" y="56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708" name="Freeform 1212"/>
              <p:cNvSpPr>
                <a:spLocks/>
              </p:cNvSpPr>
              <p:nvPr/>
            </p:nvSpPr>
            <p:spPr bwMode="auto">
              <a:xfrm rot="2491668">
                <a:off x="1474" y="2387"/>
                <a:ext cx="116" cy="52"/>
              </a:xfrm>
              <a:custGeom>
                <a:avLst/>
                <a:gdLst>
                  <a:gd name="T0" fmla="*/ 116 w 116"/>
                  <a:gd name="T1" fmla="*/ 0 h 52"/>
                  <a:gd name="T2" fmla="*/ 90 w 116"/>
                  <a:gd name="T3" fmla="*/ 8 h 52"/>
                  <a:gd name="T4" fmla="*/ 78 w 116"/>
                  <a:gd name="T5" fmla="*/ 12 h 52"/>
                  <a:gd name="T6" fmla="*/ 32 w 116"/>
                  <a:gd name="T7" fmla="*/ 38 h 52"/>
                  <a:gd name="T8" fmla="*/ 0 w 116"/>
                  <a:gd name="T9" fmla="*/ 5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" h="52">
                    <a:moveTo>
                      <a:pt x="116" y="0"/>
                    </a:moveTo>
                    <a:cubicBezTo>
                      <a:pt x="107" y="3"/>
                      <a:pt x="99" y="5"/>
                      <a:pt x="90" y="8"/>
                    </a:cubicBezTo>
                    <a:cubicBezTo>
                      <a:pt x="86" y="9"/>
                      <a:pt x="78" y="12"/>
                      <a:pt x="78" y="12"/>
                    </a:cubicBezTo>
                    <a:cubicBezTo>
                      <a:pt x="66" y="29"/>
                      <a:pt x="48" y="28"/>
                      <a:pt x="32" y="38"/>
                    </a:cubicBezTo>
                    <a:cubicBezTo>
                      <a:pt x="19" y="47"/>
                      <a:pt x="17" y="52"/>
                      <a:pt x="0" y="5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709" name="Freeform 1213"/>
              <p:cNvSpPr>
                <a:spLocks/>
              </p:cNvSpPr>
              <p:nvPr/>
            </p:nvSpPr>
            <p:spPr bwMode="auto">
              <a:xfrm rot="2491668">
                <a:off x="1470" y="2345"/>
                <a:ext cx="126" cy="64"/>
              </a:xfrm>
              <a:custGeom>
                <a:avLst/>
                <a:gdLst>
                  <a:gd name="T0" fmla="*/ 126 w 126"/>
                  <a:gd name="T1" fmla="*/ 0 h 64"/>
                  <a:gd name="T2" fmla="*/ 68 w 126"/>
                  <a:gd name="T3" fmla="*/ 22 h 64"/>
                  <a:gd name="T4" fmla="*/ 18 w 126"/>
                  <a:gd name="T5" fmla="*/ 42 h 64"/>
                  <a:gd name="T6" fmla="*/ 4 w 126"/>
                  <a:gd name="T7" fmla="*/ 58 h 64"/>
                  <a:gd name="T8" fmla="*/ 0 w 126"/>
                  <a:gd name="T9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6" h="64">
                    <a:moveTo>
                      <a:pt x="126" y="0"/>
                    </a:moveTo>
                    <a:cubicBezTo>
                      <a:pt x="108" y="6"/>
                      <a:pt x="88" y="20"/>
                      <a:pt x="68" y="22"/>
                    </a:cubicBezTo>
                    <a:cubicBezTo>
                      <a:pt x="52" y="33"/>
                      <a:pt x="37" y="39"/>
                      <a:pt x="18" y="42"/>
                    </a:cubicBezTo>
                    <a:cubicBezTo>
                      <a:pt x="11" y="47"/>
                      <a:pt x="8" y="50"/>
                      <a:pt x="4" y="58"/>
                    </a:cubicBezTo>
                    <a:cubicBezTo>
                      <a:pt x="3" y="60"/>
                      <a:pt x="0" y="64"/>
                      <a:pt x="0" y="64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710" name="Freeform 1214"/>
              <p:cNvSpPr>
                <a:spLocks/>
              </p:cNvSpPr>
              <p:nvPr/>
            </p:nvSpPr>
            <p:spPr bwMode="auto">
              <a:xfrm>
                <a:off x="725" y="2186"/>
                <a:ext cx="873" cy="456"/>
              </a:xfrm>
              <a:custGeom>
                <a:avLst/>
                <a:gdLst>
                  <a:gd name="T0" fmla="*/ 670 w 873"/>
                  <a:gd name="T1" fmla="*/ 138 h 456"/>
                  <a:gd name="T2" fmla="*/ 646 w 873"/>
                  <a:gd name="T3" fmla="*/ 127 h 456"/>
                  <a:gd name="T4" fmla="*/ 614 w 873"/>
                  <a:gd name="T5" fmla="*/ 126 h 456"/>
                  <a:gd name="T6" fmla="*/ 551 w 873"/>
                  <a:gd name="T7" fmla="*/ 174 h 456"/>
                  <a:gd name="T8" fmla="*/ 431 w 873"/>
                  <a:gd name="T9" fmla="*/ 242 h 456"/>
                  <a:gd name="T10" fmla="*/ 327 w 873"/>
                  <a:gd name="T11" fmla="*/ 300 h 456"/>
                  <a:gd name="T12" fmla="*/ 257 w 873"/>
                  <a:gd name="T13" fmla="*/ 336 h 456"/>
                  <a:gd name="T14" fmla="*/ 147 w 873"/>
                  <a:gd name="T15" fmla="*/ 388 h 456"/>
                  <a:gd name="T16" fmla="*/ 95 w 873"/>
                  <a:gd name="T17" fmla="*/ 420 h 456"/>
                  <a:gd name="T18" fmla="*/ 159 w 873"/>
                  <a:gd name="T19" fmla="*/ 405 h 456"/>
                  <a:gd name="T20" fmla="*/ 266 w 873"/>
                  <a:gd name="T21" fmla="*/ 342 h 456"/>
                  <a:gd name="T22" fmla="*/ 306 w 873"/>
                  <a:gd name="T23" fmla="*/ 324 h 456"/>
                  <a:gd name="T24" fmla="*/ 347 w 873"/>
                  <a:gd name="T25" fmla="*/ 290 h 456"/>
                  <a:gd name="T26" fmla="*/ 446 w 873"/>
                  <a:gd name="T27" fmla="*/ 250 h 456"/>
                  <a:gd name="T28" fmla="*/ 493 w 873"/>
                  <a:gd name="T29" fmla="*/ 246 h 456"/>
                  <a:gd name="T30" fmla="*/ 535 w 873"/>
                  <a:gd name="T31" fmla="*/ 246 h 456"/>
                  <a:gd name="T32" fmla="*/ 664 w 873"/>
                  <a:gd name="T33" fmla="*/ 285 h 456"/>
                  <a:gd name="T34" fmla="*/ 689 w 873"/>
                  <a:gd name="T35" fmla="*/ 229 h 456"/>
                  <a:gd name="T36" fmla="*/ 708 w 873"/>
                  <a:gd name="T37" fmla="*/ 150 h 456"/>
                  <a:gd name="T38" fmla="*/ 728 w 873"/>
                  <a:gd name="T39" fmla="*/ 125 h 456"/>
                  <a:gd name="T40" fmla="*/ 831 w 873"/>
                  <a:gd name="T41" fmla="*/ 177 h 456"/>
                  <a:gd name="T42" fmla="*/ 807 w 873"/>
                  <a:gd name="T43" fmla="*/ 166 h 456"/>
                  <a:gd name="T44" fmla="*/ 731 w 873"/>
                  <a:gd name="T45" fmla="*/ 152 h 456"/>
                  <a:gd name="T46" fmla="*/ 751 w 873"/>
                  <a:gd name="T47" fmla="*/ 180 h 456"/>
                  <a:gd name="T48" fmla="*/ 770 w 873"/>
                  <a:gd name="T49" fmla="*/ 186 h 456"/>
                  <a:gd name="T50" fmla="*/ 835 w 873"/>
                  <a:gd name="T51" fmla="*/ 215 h 456"/>
                  <a:gd name="T52" fmla="*/ 853 w 873"/>
                  <a:gd name="T53" fmla="*/ 225 h 456"/>
                  <a:gd name="T54" fmla="*/ 778 w 873"/>
                  <a:gd name="T55" fmla="*/ 210 h 456"/>
                  <a:gd name="T56" fmla="*/ 731 w 873"/>
                  <a:gd name="T57" fmla="*/ 197 h 456"/>
                  <a:gd name="T58" fmla="*/ 755 w 873"/>
                  <a:gd name="T59" fmla="*/ 232 h 456"/>
                  <a:gd name="T60" fmla="*/ 840 w 873"/>
                  <a:gd name="T61" fmla="*/ 246 h 456"/>
                  <a:gd name="T62" fmla="*/ 820 w 873"/>
                  <a:gd name="T63" fmla="*/ 268 h 456"/>
                  <a:gd name="T64" fmla="*/ 732 w 873"/>
                  <a:gd name="T65" fmla="*/ 247 h 456"/>
                  <a:gd name="T66" fmla="*/ 738 w 873"/>
                  <a:gd name="T67" fmla="*/ 273 h 456"/>
                  <a:gd name="T68" fmla="*/ 789 w 873"/>
                  <a:gd name="T69" fmla="*/ 281 h 456"/>
                  <a:gd name="T70" fmla="*/ 771 w 873"/>
                  <a:gd name="T71" fmla="*/ 305 h 456"/>
                  <a:gd name="T72" fmla="*/ 692 w 873"/>
                  <a:gd name="T73" fmla="*/ 294 h 456"/>
                  <a:gd name="T74" fmla="*/ 644 w 873"/>
                  <a:gd name="T75" fmla="*/ 297 h 456"/>
                  <a:gd name="T76" fmla="*/ 537 w 873"/>
                  <a:gd name="T77" fmla="*/ 258 h 456"/>
                  <a:gd name="T78" fmla="*/ 501 w 873"/>
                  <a:gd name="T79" fmla="*/ 266 h 456"/>
                  <a:gd name="T80" fmla="*/ 389 w 873"/>
                  <a:gd name="T81" fmla="*/ 293 h 456"/>
                  <a:gd name="T82" fmla="*/ 289 w 873"/>
                  <a:gd name="T83" fmla="*/ 351 h 456"/>
                  <a:gd name="T84" fmla="*/ 214 w 873"/>
                  <a:gd name="T85" fmla="*/ 394 h 456"/>
                  <a:gd name="T86" fmla="*/ 96 w 873"/>
                  <a:gd name="T87" fmla="*/ 452 h 456"/>
                  <a:gd name="T88" fmla="*/ 40 w 873"/>
                  <a:gd name="T89" fmla="*/ 406 h 456"/>
                  <a:gd name="T90" fmla="*/ 1 w 873"/>
                  <a:gd name="T91" fmla="*/ 345 h 456"/>
                  <a:gd name="T92" fmla="*/ 48 w 873"/>
                  <a:gd name="T93" fmla="*/ 232 h 456"/>
                  <a:gd name="T94" fmla="*/ 53 w 873"/>
                  <a:gd name="T95" fmla="*/ 316 h 456"/>
                  <a:gd name="T96" fmla="*/ 79 w 873"/>
                  <a:gd name="T97" fmla="*/ 360 h 456"/>
                  <a:gd name="T98" fmla="*/ 135 w 873"/>
                  <a:gd name="T99" fmla="*/ 378 h 456"/>
                  <a:gd name="T100" fmla="*/ 249 w 873"/>
                  <a:gd name="T101" fmla="*/ 300 h 456"/>
                  <a:gd name="T102" fmla="*/ 402 w 873"/>
                  <a:gd name="T103" fmla="*/ 219 h 456"/>
                  <a:gd name="T104" fmla="*/ 534 w 873"/>
                  <a:gd name="T105" fmla="*/ 141 h 456"/>
                  <a:gd name="T106" fmla="*/ 568 w 873"/>
                  <a:gd name="T107" fmla="*/ 118 h 456"/>
                  <a:gd name="T108" fmla="*/ 660 w 873"/>
                  <a:gd name="T109" fmla="*/ 63 h 456"/>
                  <a:gd name="T110" fmla="*/ 697 w 873"/>
                  <a:gd name="T111" fmla="*/ 42 h 456"/>
                  <a:gd name="T112" fmla="*/ 763 w 873"/>
                  <a:gd name="T113" fmla="*/ 1 h 456"/>
                  <a:gd name="T114" fmla="*/ 775 w 873"/>
                  <a:gd name="T115" fmla="*/ 26 h 456"/>
                  <a:gd name="T116" fmla="*/ 672 w 873"/>
                  <a:gd name="T117" fmla="*/ 82 h 456"/>
                  <a:gd name="T118" fmla="*/ 682 w 873"/>
                  <a:gd name="T119" fmla="*/ 122 h 456"/>
                  <a:gd name="T120" fmla="*/ 687 w 873"/>
                  <a:gd name="T121" fmla="*/ 150 h 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873" h="456">
                    <a:moveTo>
                      <a:pt x="699" y="145"/>
                    </a:moveTo>
                    <a:cubicBezTo>
                      <a:pt x="690" y="142"/>
                      <a:pt x="680" y="140"/>
                      <a:pt x="670" y="138"/>
                    </a:cubicBezTo>
                    <a:cubicBezTo>
                      <a:pt x="659" y="145"/>
                      <a:pt x="651" y="140"/>
                      <a:pt x="642" y="135"/>
                    </a:cubicBezTo>
                    <a:cubicBezTo>
                      <a:pt x="642" y="135"/>
                      <a:pt x="644" y="130"/>
                      <a:pt x="646" y="127"/>
                    </a:cubicBezTo>
                    <a:cubicBezTo>
                      <a:pt x="631" y="121"/>
                      <a:pt x="632" y="126"/>
                      <a:pt x="638" y="115"/>
                    </a:cubicBezTo>
                    <a:cubicBezTo>
                      <a:pt x="626" y="110"/>
                      <a:pt x="624" y="119"/>
                      <a:pt x="614" y="126"/>
                    </a:cubicBezTo>
                    <a:cubicBezTo>
                      <a:pt x="609" y="129"/>
                      <a:pt x="596" y="134"/>
                      <a:pt x="596" y="134"/>
                    </a:cubicBezTo>
                    <a:cubicBezTo>
                      <a:pt x="586" y="145"/>
                      <a:pt x="568" y="169"/>
                      <a:pt x="551" y="174"/>
                    </a:cubicBezTo>
                    <a:cubicBezTo>
                      <a:pt x="525" y="197"/>
                      <a:pt x="502" y="222"/>
                      <a:pt x="474" y="242"/>
                    </a:cubicBezTo>
                    <a:cubicBezTo>
                      <a:pt x="481" y="225"/>
                      <a:pt x="442" y="244"/>
                      <a:pt x="431" y="242"/>
                    </a:cubicBezTo>
                    <a:cubicBezTo>
                      <a:pt x="421" y="245"/>
                      <a:pt x="413" y="248"/>
                      <a:pt x="402" y="251"/>
                    </a:cubicBezTo>
                    <a:cubicBezTo>
                      <a:pt x="386" y="263"/>
                      <a:pt x="346" y="298"/>
                      <a:pt x="327" y="300"/>
                    </a:cubicBezTo>
                    <a:cubicBezTo>
                      <a:pt x="321" y="303"/>
                      <a:pt x="315" y="304"/>
                      <a:pt x="309" y="308"/>
                    </a:cubicBezTo>
                    <a:cubicBezTo>
                      <a:pt x="295" y="321"/>
                      <a:pt x="276" y="332"/>
                      <a:pt x="257" y="336"/>
                    </a:cubicBezTo>
                    <a:cubicBezTo>
                      <a:pt x="234" y="352"/>
                      <a:pt x="204" y="368"/>
                      <a:pt x="178" y="378"/>
                    </a:cubicBezTo>
                    <a:cubicBezTo>
                      <a:pt x="167" y="382"/>
                      <a:pt x="159" y="390"/>
                      <a:pt x="147" y="388"/>
                    </a:cubicBezTo>
                    <a:cubicBezTo>
                      <a:pt x="123" y="407"/>
                      <a:pt x="126" y="418"/>
                      <a:pt x="98" y="414"/>
                    </a:cubicBezTo>
                    <a:cubicBezTo>
                      <a:pt x="97" y="416"/>
                      <a:pt x="93" y="419"/>
                      <a:pt x="95" y="420"/>
                    </a:cubicBezTo>
                    <a:cubicBezTo>
                      <a:pt x="109" y="423"/>
                      <a:pt x="121" y="408"/>
                      <a:pt x="136" y="410"/>
                    </a:cubicBezTo>
                    <a:cubicBezTo>
                      <a:pt x="144" y="407"/>
                      <a:pt x="152" y="409"/>
                      <a:pt x="159" y="405"/>
                    </a:cubicBezTo>
                    <a:cubicBezTo>
                      <a:pt x="181" y="396"/>
                      <a:pt x="161" y="401"/>
                      <a:pt x="177" y="396"/>
                    </a:cubicBezTo>
                    <a:cubicBezTo>
                      <a:pt x="207" y="366"/>
                      <a:pt x="226" y="352"/>
                      <a:pt x="266" y="342"/>
                    </a:cubicBezTo>
                    <a:cubicBezTo>
                      <a:pt x="273" y="337"/>
                      <a:pt x="277" y="334"/>
                      <a:pt x="285" y="332"/>
                    </a:cubicBezTo>
                    <a:cubicBezTo>
                      <a:pt x="291" y="328"/>
                      <a:pt x="306" y="324"/>
                      <a:pt x="306" y="324"/>
                    </a:cubicBezTo>
                    <a:cubicBezTo>
                      <a:pt x="322" y="313"/>
                      <a:pt x="315" y="317"/>
                      <a:pt x="325" y="311"/>
                    </a:cubicBezTo>
                    <a:cubicBezTo>
                      <a:pt x="333" y="304"/>
                      <a:pt x="338" y="296"/>
                      <a:pt x="347" y="290"/>
                    </a:cubicBezTo>
                    <a:cubicBezTo>
                      <a:pt x="356" y="282"/>
                      <a:pt x="389" y="272"/>
                      <a:pt x="403" y="265"/>
                    </a:cubicBezTo>
                    <a:cubicBezTo>
                      <a:pt x="416" y="258"/>
                      <a:pt x="432" y="248"/>
                      <a:pt x="446" y="250"/>
                    </a:cubicBezTo>
                    <a:cubicBezTo>
                      <a:pt x="459" y="243"/>
                      <a:pt x="453" y="242"/>
                      <a:pt x="463" y="246"/>
                    </a:cubicBezTo>
                    <a:cubicBezTo>
                      <a:pt x="470" y="244"/>
                      <a:pt x="487" y="245"/>
                      <a:pt x="493" y="246"/>
                    </a:cubicBezTo>
                    <a:cubicBezTo>
                      <a:pt x="498" y="246"/>
                      <a:pt x="507" y="248"/>
                      <a:pt x="507" y="248"/>
                    </a:cubicBezTo>
                    <a:cubicBezTo>
                      <a:pt x="519" y="244"/>
                      <a:pt x="523" y="243"/>
                      <a:pt x="535" y="246"/>
                    </a:cubicBezTo>
                    <a:cubicBezTo>
                      <a:pt x="542" y="248"/>
                      <a:pt x="554" y="252"/>
                      <a:pt x="554" y="252"/>
                    </a:cubicBezTo>
                    <a:cubicBezTo>
                      <a:pt x="585" y="230"/>
                      <a:pt x="639" y="269"/>
                      <a:pt x="664" y="285"/>
                    </a:cubicBezTo>
                    <a:cubicBezTo>
                      <a:pt x="671" y="284"/>
                      <a:pt x="686" y="281"/>
                      <a:pt x="686" y="281"/>
                    </a:cubicBezTo>
                    <a:cubicBezTo>
                      <a:pt x="681" y="262"/>
                      <a:pt x="693" y="248"/>
                      <a:pt x="689" y="229"/>
                    </a:cubicBezTo>
                    <a:cubicBezTo>
                      <a:pt x="691" y="208"/>
                      <a:pt x="694" y="184"/>
                      <a:pt x="693" y="161"/>
                    </a:cubicBezTo>
                    <a:cubicBezTo>
                      <a:pt x="701" y="159"/>
                      <a:pt x="705" y="158"/>
                      <a:pt x="708" y="150"/>
                    </a:cubicBezTo>
                    <a:cubicBezTo>
                      <a:pt x="729" y="145"/>
                      <a:pt x="689" y="115"/>
                      <a:pt x="687" y="113"/>
                    </a:cubicBezTo>
                    <a:cubicBezTo>
                      <a:pt x="709" y="116"/>
                      <a:pt x="707" y="114"/>
                      <a:pt x="728" y="125"/>
                    </a:cubicBezTo>
                    <a:cubicBezTo>
                      <a:pt x="754" y="123"/>
                      <a:pt x="784" y="139"/>
                      <a:pt x="806" y="154"/>
                    </a:cubicBezTo>
                    <a:cubicBezTo>
                      <a:pt x="818" y="160"/>
                      <a:pt x="817" y="158"/>
                      <a:pt x="831" y="177"/>
                    </a:cubicBezTo>
                    <a:cubicBezTo>
                      <a:pt x="833" y="180"/>
                      <a:pt x="827" y="174"/>
                      <a:pt x="824" y="173"/>
                    </a:cubicBezTo>
                    <a:cubicBezTo>
                      <a:pt x="797" y="163"/>
                      <a:pt x="835" y="180"/>
                      <a:pt x="807" y="166"/>
                    </a:cubicBezTo>
                    <a:cubicBezTo>
                      <a:pt x="795" y="159"/>
                      <a:pt x="782" y="161"/>
                      <a:pt x="769" y="159"/>
                    </a:cubicBezTo>
                    <a:cubicBezTo>
                      <a:pt x="757" y="162"/>
                      <a:pt x="742" y="157"/>
                      <a:pt x="731" y="152"/>
                    </a:cubicBezTo>
                    <a:cubicBezTo>
                      <a:pt x="719" y="155"/>
                      <a:pt x="727" y="159"/>
                      <a:pt x="733" y="167"/>
                    </a:cubicBezTo>
                    <a:cubicBezTo>
                      <a:pt x="739" y="171"/>
                      <a:pt x="744" y="177"/>
                      <a:pt x="751" y="180"/>
                    </a:cubicBezTo>
                    <a:cubicBezTo>
                      <a:pt x="753" y="181"/>
                      <a:pt x="756" y="181"/>
                      <a:pt x="758" y="181"/>
                    </a:cubicBezTo>
                    <a:cubicBezTo>
                      <a:pt x="762" y="182"/>
                      <a:pt x="770" y="186"/>
                      <a:pt x="770" y="186"/>
                    </a:cubicBezTo>
                    <a:cubicBezTo>
                      <a:pt x="787" y="182"/>
                      <a:pt x="798" y="193"/>
                      <a:pt x="812" y="202"/>
                    </a:cubicBezTo>
                    <a:cubicBezTo>
                      <a:pt x="820" y="206"/>
                      <a:pt x="826" y="211"/>
                      <a:pt x="835" y="215"/>
                    </a:cubicBezTo>
                    <a:cubicBezTo>
                      <a:pt x="843" y="213"/>
                      <a:pt x="845" y="209"/>
                      <a:pt x="853" y="212"/>
                    </a:cubicBezTo>
                    <a:cubicBezTo>
                      <a:pt x="860" y="224"/>
                      <a:pt x="873" y="234"/>
                      <a:pt x="853" y="225"/>
                    </a:cubicBezTo>
                    <a:cubicBezTo>
                      <a:pt x="843" y="224"/>
                      <a:pt x="838" y="221"/>
                      <a:pt x="828" y="217"/>
                    </a:cubicBezTo>
                    <a:cubicBezTo>
                      <a:pt x="811" y="218"/>
                      <a:pt x="793" y="217"/>
                      <a:pt x="778" y="210"/>
                    </a:cubicBezTo>
                    <a:cubicBezTo>
                      <a:pt x="765" y="212"/>
                      <a:pt x="764" y="211"/>
                      <a:pt x="754" y="204"/>
                    </a:cubicBezTo>
                    <a:cubicBezTo>
                      <a:pt x="745" y="202"/>
                      <a:pt x="739" y="198"/>
                      <a:pt x="731" y="197"/>
                    </a:cubicBezTo>
                    <a:cubicBezTo>
                      <a:pt x="711" y="203"/>
                      <a:pt x="724" y="212"/>
                      <a:pt x="735" y="222"/>
                    </a:cubicBezTo>
                    <a:cubicBezTo>
                      <a:pt x="739" y="236"/>
                      <a:pt x="744" y="228"/>
                      <a:pt x="755" y="232"/>
                    </a:cubicBezTo>
                    <a:cubicBezTo>
                      <a:pt x="769" y="229"/>
                      <a:pt x="788" y="232"/>
                      <a:pt x="801" y="238"/>
                    </a:cubicBezTo>
                    <a:cubicBezTo>
                      <a:pt x="816" y="234"/>
                      <a:pt x="828" y="238"/>
                      <a:pt x="840" y="246"/>
                    </a:cubicBezTo>
                    <a:cubicBezTo>
                      <a:pt x="843" y="250"/>
                      <a:pt x="851" y="253"/>
                      <a:pt x="850" y="258"/>
                    </a:cubicBezTo>
                    <a:cubicBezTo>
                      <a:pt x="849" y="269"/>
                      <a:pt x="825" y="269"/>
                      <a:pt x="820" y="268"/>
                    </a:cubicBezTo>
                    <a:cubicBezTo>
                      <a:pt x="798" y="265"/>
                      <a:pt x="780" y="258"/>
                      <a:pt x="761" y="248"/>
                    </a:cubicBezTo>
                    <a:cubicBezTo>
                      <a:pt x="750" y="246"/>
                      <a:pt x="743" y="243"/>
                      <a:pt x="732" y="247"/>
                    </a:cubicBezTo>
                    <a:cubicBezTo>
                      <a:pt x="728" y="258"/>
                      <a:pt x="734" y="259"/>
                      <a:pt x="743" y="264"/>
                    </a:cubicBezTo>
                    <a:cubicBezTo>
                      <a:pt x="742" y="267"/>
                      <a:pt x="737" y="270"/>
                      <a:pt x="738" y="273"/>
                    </a:cubicBezTo>
                    <a:cubicBezTo>
                      <a:pt x="741" y="281"/>
                      <a:pt x="761" y="280"/>
                      <a:pt x="761" y="280"/>
                    </a:cubicBezTo>
                    <a:cubicBezTo>
                      <a:pt x="772" y="277"/>
                      <a:pt x="779" y="280"/>
                      <a:pt x="789" y="281"/>
                    </a:cubicBezTo>
                    <a:cubicBezTo>
                      <a:pt x="803" y="278"/>
                      <a:pt x="820" y="291"/>
                      <a:pt x="830" y="299"/>
                    </a:cubicBezTo>
                    <a:cubicBezTo>
                      <a:pt x="827" y="303"/>
                      <a:pt x="785" y="304"/>
                      <a:pt x="771" y="305"/>
                    </a:cubicBezTo>
                    <a:cubicBezTo>
                      <a:pt x="763" y="304"/>
                      <a:pt x="755" y="305"/>
                      <a:pt x="748" y="304"/>
                    </a:cubicBezTo>
                    <a:cubicBezTo>
                      <a:pt x="727" y="309"/>
                      <a:pt x="713" y="297"/>
                      <a:pt x="692" y="294"/>
                    </a:cubicBezTo>
                    <a:cubicBezTo>
                      <a:pt x="684" y="296"/>
                      <a:pt x="681" y="296"/>
                      <a:pt x="673" y="293"/>
                    </a:cubicBezTo>
                    <a:cubicBezTo>
                      <a:pt x="663" y="291"/>
                      <a:pt x="663" y="302"/>
                      <a:pt x="644" y="297"/>
                    </a:cubicBezTo>
                    <a:cubicBezTo>
                      <a:pt x="626" y="293"/>
                      <a:pt x="581" y="272"/>
                      <a:pt x="563" y="265"/>
                    </a:cubicBezTo>
                    <a:cubicBezTo>
                      <a:pt x="547" y="259"/>
                      <a:pt x="556" y="262"/>
                      <a:pt x="537" y="258"/>
                    </a:cubicBezTo>
                    <a:cubicBezTo>
                      <a:pt x="535" y="258"/>
                      <a:pt x="530" y="257"/>
                      <a:pt x="530" y="257"/>
                    </a:cubicBezTo>
                    <a:cubicBezTo>
                      <a:pt x="520" y="260"/>
                      <a:pt x="511" y="266"/>
                      <a:pt x="501" y="266"/>
                    </a:cubicBezTo>
                    <a:cubicBezTo>
                      <a:pt x="487" y="270"/>
                      <a:pt x="475" y="254"/>
                      <a:pt x="457" y="259"/>
                    </a:cubicBezTo>
                    <a:cubicBezTo>
                      <a:pt x="438" y="264"/>
                      <a:pt x="410" y="282"/>
                      <a:pt x="389" y="293"/>
                    </a:cubicBezTo>
                    <a:cubicBezTo>
                      <a:pt x="366" y="304"/>
                      <a:pt x="348" y="315"/>
                      <a:pt x="332" y="325"/>
                    </a:cubicBezTo>
                    <a:cubicBezTo>
                      <a:pt x="315" y="334"/>
                      <a:pt x="303" y="344"/>
                      <a:pt x="289" y="351"/>
                    </a:cubicBezTo>
                    <a:cubicBezTo>
                      <a:pt x="276" y="358"/>
                      <a:pt x="262" y="367"/>
                      <a:pt x="248" y="371"/>
                    </a:cubicBezTo>
                    <a:cubicBezTo>
                      <a:pt x="236" y="379"/>
                      <a:pt x="228" y="391"/>
                      <a:pt x="214" y="394"/>
                    </a:cubicBezTo>
                    <a:cubicBezTo>
                      <a:pt x="191" y="411"/>
                      <a:pt x="162" y="422"/>
                      <a:pt x="137" y="436"/>
                    </a:cubicBezTo>
                    <a:cubicBezTo>
                      <a:pt x="124" y="443"/>
                      <a:pt x="111" y="454"/>
                      <a:pt x="96" y="452"/>
                    </a:cubicBezTo>
                    <a:cubicBezTo>
                      <a:pt x="83" y="456"/>
                      <a:pt x="67" y="456"/>
                      <a:pt x="54" y="451"/>
                    </a:cubicBezTo>
                    <a:cubicBezTo>
                      <a:pt x="44" y="437"/>
                      <a:pt x="48" y="422"/>
                      <a:pt x="40" y="406"/>
                    </a:cubicBezTo>
                    <a:cubicBezTo>
                      <a:pt x="35" y="393"/>
                      <a:pt x="28" y="382"/>
                      <a:pt x="18" y="372"/>
                    </a:cubicBezTo>
                    <a:cubicBezTo>
                      <a:pt x="13" y="364"/>
                      <a:pt x="4" y="354"/>
                      <a:pt x="1" y="345"/>
                    </a:cubicBezTo>
                    <a:cubicBezTo>
                      <a:pt x="0" y="341"/>
                      <a:pt x="2" y="341"/>
                      <a:pt x="2" y="341"/>
                    </a:cubicBezTo>
                    <a:cubicBezTo>
                      <a:pt x="4" y="337"/>
                      <a:pt x="42" y="233"/>
                      <a:pt x="48" y="232"/>
                    </a:cubicBezTo>
                    <a:cubicBezTo>
                      <a:pt x="52" y="232"/>
                      <a:pt x="44" y="296"/>
                      <a:pt x="48" y="298"/>
                    </a:cubicBezTo>
                    <a:cubicBezTo>
                      <a:pt x="52" y="306"/>
                      <a:pt x="49" y="309"/>
                      <a:pt x="53" y="316"/>
                    </a:cubicBezTo>
                    <a:cubicBezTo>
                      <a:pt x="52" y="330"/>
                      <a:pt x="59" y="333"/>
                      <a:pt x="69" y="344"/>
                    </a:cubicBezTo>
                    <a:cubicBezTo>
                      <a:pt x="72" y="349"/>
                      <a:pt x="79" y="360"/>
                      <a:pt x="79" y="360"/>
                    </a:cubicBezTo>
                    <a:cubicBezTo>
                      <a:pt x="84" y="366"/>
                      <a:pt x="84" y="389"/>
                      <a:pt x="93" y="392"/>
                    </a:cubicBezTo>
                    <a:cubicBezTo>
                      <a:pt x="103" y="395"/>
                      <a:pt x="121" y="386"/>
                      <a:pt x="135" y="378"/>
                    </a:cubicBezTo>
                    <a:cubicBezTo>
                      <a:pt x="145" y="370"/>
                      <a:pt x="167" y="348"/>
                      <a:pt x="177" y="343"/>
                    </a:cubicBezTo>
                    <a:cubicBezTo>
                      <a:pt x="197" y="331"/>
                      <a:pt x="223" y="315"/>
                      <a:pt x="249" y="300"/>
                    </a:cubicBezTo>
                    <a:cubicBezTo>
                      <a:pt x="265" y="293"/>
                      <a:pt x="296" y="278"/>
                      <a:pt x="321" y="265"/>
                    </a:cubicBezTo>
                    <a:cubicBezTo>
                      <a:pt x="340" y="255"/>
                      <a:pt x="377" y="233"/>
                      <a:pt x="402" y="219"/>
                    </a:cubicBezTo>
                    <a:cubicBezTo>
                      <a:pt x="425" y="207"/>
                      <a:pt x="462" y="193"/>
                      <a:pt x="486" y="184"/>
                    </a:cubicBezTo>
                    <a:cubicBezTo>
                      <a:pt x="510" y="174"/>
                      <a:pt x="513" y="155"/>
                      <a:pt x="534" y="141"/>
                    </a:cubicBezTo>
                    <a:cubicBezTo>
                      <a:pt x="543" y="136"/>
                      <a:pt x="549" y="129"/>
                      <a:pt x="557" y="124"/>
                    </a:cubicBezTo>
                    <a:cubicBezTo>
                      <a:pt x="561" y="122"/>
                      <a:pt x="568" y="118"/>
                      <a:pt x="568" y="118"/>
                    </a:cubicBezTo>
                    <a:cubicBezTo>
                      <a:pt x="577" y="112"/>
                      <a:pt x="612" y="70"/>
                      <a:pt x="627" y="60"/>
                    </a:cubicBezTo>
                    <a:cubicBezTo>
                      <a:pt x="642" y="51"/>
                      <a:pt x="653" y="63"/>
                      <a:pt x="660" y="63"/>
                    </a:cubicBezTo>
                    <a:cubicBezTo>
                      <a:pt x="663" y="61"/>
                      <a:pt x="664" y="58"/>
                      <a:pt x="667" y="58"/>
                    </a:cubicBezTo>
                    <a:cubicBezTo>
                      <a:pt x="673" y="54"/>
                      <a:pt x="684" y="49"/>
                      <a:pt x="697" y="42"/>
                    </a:cubicBezTo>
                    <a:cubicBezTo>
                      <a:pt x="714" y="34"/>
                      <a:pt x="730" y="24"/>
                      <a:pt x="746" y="16"/>
                    </a:cubicBezTo>
                    <a:cubicBezTo>
                      <a:pt x="756" y="11"/>
                      <a:pt x="758" y="2"/>
                      <a:pt x="763" y="1"/>
                    </a:cubicBezTo>
                    <a:cubicBezTo>
                      <a:pt x="767" y="0"/>
                      <a:pt x="776" y="7"/>
                      <a:pt x="777" y="12"/>
                    </a:cubicBezTo>
                    <a:cubicBezTo>
                      <a:pt x="781" y="19"/>
                      <a:pt x="783" y="18"/>
                      <a:pt x="775" y="26"/>
                    </a:cubicBezTo>
                    <a:cubicBezTo>
                      <a:pt x="761" y="38"/>
                      <a:pt x="709" y="71"/>
                      <a:pt x="690" y="83"/>
                    </a:cubicBezTo>
                    <a:cubicBezTo>
                      <a:pt x="674" y="94"/>
                      <a:pt x="677" y="79"/>
                      <a:pt x="672" y="82"/>
                    </a:cubicBezTo>
                    <a:cubicBezTo>
                      <a:pt x="668" y="85"/>
                      <a:pt x="662" y="94"/>
                      <a:pt x="664" y="101"/>
                    </a:cubicBezTo>
                    <a:cubicBezTo>
                      <a:pt x="668" y="109"/>
                      <a:pt x="677" y="113"/>
                      <a:pt x="682" y="122"/>
                    </a:cubicBezTo>
                    <a:cubicBezTo>
                      <a:pt x="695" y="119"/>
                      <a:pt x="702" y="129"/>
                      <a:pt x="700" y="141"/>
                    </a:cubicBezTo>
                    <a:cubicBezTo>
                      <a:pt x="695" y="143"/>
                      <a:pt x="687" y="150"/>
                      <a:pt x="687" y="150"/>
                    </a:cubicBezTo>
                    <a:lnTo>
                      <a:pt x="679" y="141"/>
                    </a:lnTo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7711" name="Group 1215"/>
            <p:cNvGrpSpPr>
              <a:grpSpLocks/>
            </p:cNvGrpSpPr>
            <p:nvPr/>
          </p:nvGrpSpPr>
          <p:grpSpPr bwMode="auto">
            <a:xfrm>
              <a:off x="2850" y="356"/>
              <a:ext cx="1314" cy="3602"/>
              <a:chOff x="2850" y="356"/>
              <a:chExt cx="1314" cy="3602"/>
            </a:xfrm>
          </p:grpSpPr>
          <p:sp>
            <p:nvSpPr>
              <p:cNvPr id="107712" name="Freeform 1216"/>
              <p:cNvSpPr>
                <a:spLocks/>
              </p:cNvSpPr>
              <p:nvPr/>
            </p:nvSpPr>
            <p:spPr bwMode="auto">
              <a:xfrm>
                <a:off x="3127" y="1780"/>
                <a:ext cx="784" cy="880"/>
              </a:xfrm>
              <a:custGeom>
                <a:avLst/>
                <a:gdLst>
                  <a:gd name="T0" fmla="*/ 741 w 784"/>
                  <a:gd name="T1" fmla="*/ 626 h 880"/>
                  <a:gd name="T2" fmla="*/ 749 w 784"/>
                  <a:gd name="T3" fmla="*/ 744 h 880"/>
                  <a:gd name="T4" fmla="*/ 759 w 784"/>
                  <a:gd name="T5" fmla="*/ 786 h 880"/>
                  <a:gd name="T6" fmla="*/ 597 w 784"/>
                  <a:gd name="T7" fmla="*/ 866 h 880"/>
                  <a:gd name="T8" fmla="*/ 433 w 784"/>
                  <a:gd name="T9" fmla="*/ 858 h 880"/>
                  <a:gd name="T10" fmla="*/ 397 w 784"/>
                  <a:gd name="T11" fmla="*/ 728 h 880"/>
                  <a:gd name="T12" fmla="*/ 385 w 784"/>
                  <a:gd name="T13" fmla="*/ 698 h 880"/>
                  <a:gd name="T14" fmla="*/ 367 w 784"/>
                  <a:gd name="T15" fmla="*/ 720 h 880"/>
                  <a:gd name="T16" fmla="*/ 353 w 784"/>
                  <a:gd name="T17" fmla="*/ 756 h 880"/>
                  <a:gd name="T18" fmla="*/ 267 w 784"/>
                  <a:gd name="T19" fmla="*/ 870 h 880"/>
                  <a:gd name="T20" fmla="*/ 175 w 784"/>
                  <a:gd name="T21" fmla="*/ 870 h 880"/>
                  <a:gd name="T22" fmla="*/ 45 w 784"/>
                  <a:gd name="T23" fmla="*/ 811 h 880"/>
                  <a:gd name="T24" fmla="*/ 9 w 784"/>
                  <a:gd name="T25" fmla="*/ 757 h 880"/>
                  <a:gd name="T26" fmla="*/ 3 w 784"/>
                  <a:gd name="T27" fmla="*/ 704 h 880"/>
                  <a:gd name="T28" fmla="*/ 27 w 784"/>
                  <a:gd name="T29" fmla="*/ 647 h 880"/>
                  <a:gd name="T30" fmla="*/ 119 w 784"/>
                  <a:gd name="T31" fmla="*/ 566 h 880"/>
                  <a:gd name="T32" fmla="*/ 182 w 784"/>
                  <a:gd name="T33" fmla="*/ 547 h 880"/>
                  <a:gd name="T34" fmla="*/ 236 w 784"/>
                  <a:gd name="T35" fmla="*/ 466 h 880"/>
                  <a:gd name="T36" fmla="*/ 247 w 784"/>
                  <a:gd name="T37" fmla="*/ 422 h 880"/>
                  <a:gd name="T38" fmla="*/ 187 w 784"/>
                  <a:gd name="T39" fmla="*/ 336 h 880"/>
                  <a:gd name="T40" fmla="*/ 254 w 784"/>
                  <a:gd name="T41" fmla="*/ 257 h 880"/>
                  <a:gd name="T42" fmla="*/ 282 w 784"/>
                  <a:gd name="T43" fmla="*/ 211 h 880"/>
                  <a:gd name="T44" fmla="*/ 273 w 784"/>
                  <a:gd name="T45" fmla="*/ 182 h 880"/>
                  <a:gd name="T46" fmla="*/ 257 w 784"/>
                  <a:gd name="T47" fmla="*/ 174 h 880"/>
                  <a:gd name="T48" fmla="*/ 273 w 784"/>
                  <a:gd name="T49" fmla="*/ 114 h 880"/>
                  <a:gd name="T50" fmla="*/ 281 w 784"/>
                  <a:gd name="T51" fmla="*/ 84 h 880"/>
                  <a:gd name="T52" fmla="*/ 305 w 784"/>
                  <a:gd name="T53" fmla="*/ 64 h 880"/>
                  <a:gd name="T54" fmla="*/ 315 w 784"/>
                  <a:gd name="T55" fmla="*/ 30 h 880"/>
                  <a:gd name="T56" fmla="*/ 371 w 784"/>
                  <a:gd name="T57" fmla="*/ 0 h 880"/>
                  <a:gd name="T58" fmla="*/ 354 w 784"/>
                  <a:gd name="T59" fmla="*/ 20 h 880"/>
                  <a:gd name="T60" fmla="*/ 345 w 784"/>
                  <a:gd name="T61" fmla="*/ 47 h 880"/>
                  <a:gd name="T62" fmla="*/ 429 w 784"/>
                  <a:gd name="T63" fmla="*/ 18 h 880"/>
                  <a:gd name="T64" fmla="*/ 454 w 784"/>
                  <a:gd name="T65" fmla="*/ 29 h 880"/>
                  <a:gd name="T66" fmla="*/ 527 w 784"/>
                  <a:gd name="T67" fmla="*/ 38 h 880"/>
                  <a:gd name="T68" fmla="*/ 536 w 784"/>
                  <a:gd name="T69" fmla="*/ 75 h 880"/>
                  <a:gd name="T70" fmla="*/ 654 w 784"/>
                  <a:gd name="T71" fmla="*/ 175 h 880"/>
                  <a:gd name="T72" fmla="*/ 691 w 784"/>
                  <a:gd name="T73" fmla="*/ 229 h 880"/>
                  <a:gd name="T74" fmla="*/ 718 w 784"/>
                  <a:gd name="T75" fmla="*/ 238 h 880"/>
                  <a:gd name="T76" fmla="*/ 721 w 784"/>
                  <a:gd name="T77" fmla="*/ 550 h 880"/>
                  <a:gd name="T78" fmla="*/ 741 w 784"/>
                  <a:gd name="T79" fmla="*/ 626 h 8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84" h="880">
                    <a:moveTo>
                      <a:pt x="741" y="626"/>
                    </a:moveTo>
                    <a:cubicBezTo>
                      <a:pt x="743" y="652"/>
                      <a:pt x="746" y="717"/>
                      <a:pt x="749" y="744"/>
                    </a:cubicBezTo>
                    <a:cubicBezTo>
                      <a:pt x="752" y="771"/>
                      <a:pt x="784" y="766"/>
                      <a:pt x="759" y="786"/>
                    </a:cubicBezTo>
                    <a:cubicBezTo>
                      <a:pt x="733" y="821"/>
                      <a:pt x="649" y="855"/>
                      <a:pt x="597" y="866"/>
                    </a:cubicBezTo>
                    <a:cubicBezTo>
                      <a:pt x="548" y="863"/>
                      <a:pt x="480" y="869"/>
                      <a:pt x="433" y="858"/>
                    </a:cubicBezTo>
                    <a:cubicBezTo>
                      <a:pt x="399" y="832"/>
                      <a:pt x="406" y="754"/>
                      <a:pt x="397" y="728"/>
                    </a:cubicBezTo>
                    <a:cubicBezTo>
                      <a:pt x="389" y="701"/>
                      <a:pt x="390" y="699"/>
                      <a:pt x="385" y="698"/>
                    </a:cubicBezTo>
                    <a:cubicBezTo>
                      <a:pt x="374" y="672"/>
                      <a:pt x="372" y="710"/>
                      <a:pt x="367" y="720"/>
                    </a:cubicBezTo>
                    <a:cubicBezTo>
                      <a:pt x="362" y="730"/>
                      <a:pt x="370" y="731"/>
                      <a:pt x="353" y="756"/>
                    </a:cubicBezTo>
                    <a:cubicBezTo>
                      <a:pt x="336" y="781"/>
                      <a:pt x="297" y="851"/>
                      <a:pt x="267" y="870"/>
                    </a:cubicBezTo>
                    <a:cubicBezTo>
                      <a:pt x="250" y="878"/>
                      <a:pt x="212" y="880"/>
                      <a:pt x="175" y="870"/>
                    </a:cubicBezTo>
                    <a:cubicBezTo>
                      <a:pt x="138" y="860"/>
                      <a:pt x="73" y="830"/>
                      <a:pt x="45" y="811"/>
                    </a:cubicBezTo>
                    <a:cubicBezTo>
                      <a:pt x="32" y="794"/>
                      <a:pt x="9" y="757"/>
                      <a:pt x="9" y="757"/>
                    </a:cubicBezTo>
                    <a:cubicBezTo>
                      <a:pt x="3" y="741"/>
                      <a:pt x="0" y="722"/>
                      <a:pt x="3" y="704"/>
                    </a:cubicBezTo>
                    <a:cubicBezTo>
                      <a:pt x="6" y="686"/>
                      <a:pt x="8" y="670"/>
                      <a:pt x="27" y="647"/>
                    </a:cubicBezTo>
                    <a:cubicBezTo>
                      <a:pt x="45" y="619"/>
                      <a:pt x="93" y="583"/>
                      <a:pt x="119" y="566"/>
                    </a:cubicBezTo>
                    <a:cubicBezTo>
                      <a:pt x="145" y="549"/>
                      <a:pt x="163" y="564"/>
                      <a:pt x="182" y="547"/>
                    </a:cubicBezTo>
                    <a:cubicBezTo>
                      <a:pt x="202" y="518"/>
                      <a:pt x="225" y="500"/>
                      <a:pt x="236" y="466"/>
                    </a:cubicBezTo>
                    <a:cubicBezTo>
                      <a:pt x="245" y="448"/>
                      <a:pt x="254" y="445"/>
                      <a:pt x="247" y="422"/>
                    </a:cubicBezTo>
                    <a:cubicBezTo>
                      <a:pt x="239" y="400"/>
                      <a:pt x="190" y="362"/>
                      <a:pt x="187" y="336"/>
                    </a:cubicBezTo>
                    <a:cubicBezTo>
                      <a:pt x="188" y="309"/>
                      <a:pt x="238" y="278"/>
                      <a:pt x="254" y="257"/>
                    </a:cubicBezTo>
                    <a:cubicBezTo>
                      <a:pt x="261" y="250"/>
                      <a:pt x="290" y="226"/>
                      <a:pt x="282" y="211"/>
                    </a:cubicBezTo>
                    <a:cubicBezTo>
                      <a:pt x="277" y="202"/>
                      <a:pt x="282" y="185"/>
                      <a:pt x="273" y="182"/>
                    </a:cubicBezTo>
                    <a:cubicBezTo>
                      <a:pt x="267" y="173"/>
                      <a:pt x="259" y="185"/>
                      <a:pt x="257" y="174"/>
                    </a:cubicBezTo>
                    <a:cubicBezTo>
                      <a:pt x="261" y="159"/>
                      <a:pt x="255" y="146"/>
                      <a:pt x="273" y="114"/>
                    </a:cubicBezTo>
                    <a:cubicBezTo>
                      <a:pt x="277" y="99"/>
                      <a:pt x="276" y="92"/>
                      <a:pt x="281" y="84"/>
                    </a:cubicBezTo>
                    <a:cubicBezTo>
                      <a:pt x="286" y="76"/>
                      <a:pt x="299" y="73"/>
                      <a:pt x="305" y="64"/>
                    </a:cubicBezTo>
                    <a:cubicBezTo>
                      <a:pt x="311" y="55"/>
                      <a:pt x="304" y="41"/>
                      <a:pt x="315" y="30"/>
                    </a:cubicBezTo>
                    <a:cubicBezTo>
                      <a:pt x="326" y="19"/>
                      <a:pt x="365" y="2"/>
                      <a:pt x="371" y="0"/>
                    </a:cubicBezTo>
                    <a:cubicBezTo>
                      <a:pt x="368" y="12"/>
                      <a:pt x="358" y="8"/>
                      <a:pt x="354" y="20"/>
                    </a:cubicBezTo>
                    <a:cubicBezTo>
                      <a:pt x="351" y="29"/>
                      <a:pt x="341" y="39"/>
                      <a:pt x="345" y="47"/>
                    </a:cubicBezTo>
                    <a:cubicBezTo>
                      <a:pt x="350" y="56"/>
                      <a:pt x="420" y="15"/>
                      <a:pt x="429" y="18"/>
                    </a:cubicBezTo>
                    <a:cubicBezTo>
                      <a:pt x="447" y="15"/>
                      <a:pt x="432" y="28"/>
                      <a:pt x="454" y="29"/>
                    </a:cubicBezTo>
                    <a:cubicBezTo>
                      <a:pt x="478" y="32"/>
                      <a:pt x="506" y="26"/>
                      <a:pt x="527" y="38"/>
                    </a:cubicBezTo>
                    <a:cubicBezTo>
                      <a:pt x="538" y="44"/>
                      <a:pt x="530" y="64"/>
                      <a:pt x="536" y="75"/>
                    </a:cubicBezTo>
                    <a:cubicBezTo>
                      <a:pt x="565" y="125"/>
                      <a:pt x="616" y="135"/>
                      <a:pt x="654" y="175"/>
                    </a:cubicBezTo>
                    <a:cubicBezTo>
                      <a:pt x="664" y="203"/>
                      <a:pt x="663" y="210"/>
                      <a:pt x="691" y="229"/>
                    </a:cubicBezTo>
                    <a:cubicBezTo>
                      <a:pt x="699" y="234"/>
                      <a:pt x="717" y="229"/>
                      <a:pt x="718" y="238"/>
                    </a:cubicBezTo>
                    <a:cubicBezTo>
                      <a:pt x="726" y="298"/>
                      <a:pt x="717" y="485"/>
                      <a:pt x="721" y="550"/>
                    </a:cubicBezTo>
                    <a:cubicBezTo>
                      <a:pt x="725" y="615"/>
                      <a:pt x="737" y="610"/>
                      <a:pt x="741" y="626"/>
                    </a:cubicBezTo>
                    <a:close/>
                  </a:path>
                </a:pathLst>
              </a:custGeom>
              <a:solidFill>
                <a:srgbClr val="FFCC00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grpSp>
            <p:nvGrpSpPr>
              <p:cNvPr id="107713" name="Group 1217"/>
              <p:cNvGrpSpPr>
                <a:grpSpLocks/>
              </p:cNvGrpSpPr>
              <p:nvPr/>
            </p:nvGrpSpPr>
            <p:grpSpPr bwMode="auto">
              <a:xfrm>
                <a:off x="2850" y="356"/>
                <a:ext cx="1314" cy="2037"/>
                <a:chOff x="2850" y="356"/>
                <a:chExt cx="1314" cy="2037"/>
              </a:xfrm>
            </p:grpSpPr>
            <p:sp>
              <p:nvSpPr>
                <p:cNvPr id="107714" name="Freeform 1218"/>
                <p:cNvSpPr>
                  <a:spLocks/>
                </p:cNvSpPr>
                <p:nvPr/>
              </p:nvSpPr>
              <p:spPr bwMode="auto">
                <a:xfrm>
                  <a:off x="2850" y="644"/>
                  <a:ext cx="750" cy="1180"/>
                </a:xfrm>
                <a:custGeom>
                  <a:avLst/>
                  <a:gdLst>
                    <a:gd name="T0" fmla="*/ 365 w 750"/>
                    <a:gd name="T1" fmla="*/ 88 h 1180"/>
                    <a:gd name="T2" fmla="*/ 315 w 750"/>
                    <a:gd name="T3" fmla="*/ 175 h 1180"/>
                    <a:gd name="T4" fmla="*/ 261 w 750"/>
                    <a:gd name="T5" fmla="*/ 282 h 1180"/>
                    <a:gd name="T6" fmla="*/ 207 w 750"/>
                    <a:gd name="T7" fmla="*/ 334 h 1180"/>
                    <a:gd name="T8" fmla="*/ 128 w 750"/>
                    <a:gd name="T9" fmla="*/ 361 h 1180"/>
                    <a:gd name="T10" fmla="*/ 18 w 750"/>
                    <a:gd name="T11" fmla="*/ 372 h 1180"/>
                    <a:gd name="T12" fmla="*/ 21 w 750"/>
                    <a:gd name="T13" fmla="*/ 420 h 1180"/>
                    <a:gd name="T14" fmla="*/ 63 w 750"/>
                    <a:gd name="T15" fmla="*/ 472 h 1180"/>
                    <a:gd name="T16" fmla="*/ 114 w 750"/>
                    <a:gd name="T17" fmla="*/ 513 h 1180"/>
                    <a:gd name="T18" fmla="*/ 158 w 750"/>
                    <a:gd name="T19" fmla="*/ 520 h 1180"/>
                    <a:gd name="T20" fmla="*/ 143 w 750"/>
                    <a:gd name="T21" fmla="*/ 528 h 1180"/>
                    <a:gd name="T22" fmla="*/ 137 w 750"/>
                    <a:gd name="T23" fmla="*/ 684 h 1180"/>
                    <a:gd name="T24" fmla="*/ 156 w 750"/>
                    <a:gd name="T25" fmla="*/ 795 h 1180"/>
                    <a:gd name="T26" fmla="*/ 197 w 750"/>
                    <a:gd name="T27" fmla="*/ 895 h 1180"/>
                    <a:gd name="T28" fmla="*/ 260 w 750"/>
                    <a:gd name="T29" fmla="*/ 972 h 1180"/>
                    <a:gd name="T30" fmla="*/ 360 w 750"/>
                    <a:gd name="T31" fmla="*/ 1050 h 1180"/>
                    <a:gd name="T32" fmla="*/ 431 w 750"/>
                    <a:gd name="T33" fmla="*/ 1056 h 1180"/>
                    <a:gd name="T34" fmla="*/ 500 w 750"/>
                    <a:gd name="T35" fmla="*/ 1021 h 1180"/>
                    <a:gd name="T36" fmla="*/ 590 w 750"/>
                    <a:gd name="T37" fmla="*/ 948 h 1180"/>
                    <a:gd name="T38" fmla="*/ 657 w 750"/>
                    <a:gd name="T39" fmla="*/ 1015 h 1180"/>
                    <a:gd name="T40" fmla="*/ 674 w 750"/>
                    <a:gd name="T41" fmla="*/ 1054 h 1180"/>
                    <a:gd name="T42" fmla="*/ 696 w 750"/>
                    <a:gd name="T43" fmla="*/ 1087 h 1180"/>
                    <a:gd name="T44" fmla="*/ 645 w 750"/>
                    <a:gd name="T45" fmla="*/ 1128 h 1180"/>
                    <a:gd name="T46" fmla="*/ 624 w 750"/>
                    <a:gd name="T47" fmla="*/ 1164 h 1180"/>
                    <a:gd name="T48" fmla="*/ 621 w 750"/>
                    <a:gd name="T49" fmla="*/ 1180 h 1180"/>
                    <a:gd name="T50" fmla="*/ 705 w 750"/>
                    <a:gd name="T51" fmla="*/ 1156 h 1180"/>
                    <a:gd name="T52" fmla="*/ 722 w 750"/>
                    <a:gd name="T53" fmla="*/ 1071 h 1180"/>
                    <a:gd name="T54" fmla="*/ 720 w 750"/>
                    <a:gd name="T55" fmla="*/ 808 h 1180"/>
                    <a:gd name="T56" fmla="*/ 711 w 750"/>
                    <a:gd name="T57" fmla="*/ 436 h 1180"/>
                    <a:gd name="T58" fmla="*/ 717 w 750"/>
                    <a:gd name="T59" fmla="*/ 307 h 1180"/>
                    <a:gd name="T60" fmla="*/ 720 w 750"/>
                    <a:gd name="T61" fmla="*/ 214 h 1180"/>
                    <a:gd name="T62" fmla="*/ 663 w 750"/>
                    <a:gd name="T63" fmla="*/ 190 h 1180"/>
                    <a:gd name="T64" fmla="*/ 510 w 750"/>
                    <a:gd name="T65" fmla="*/ 124 h 1180"/>
                    <a:gd name="T66" fmla="*/ 486 w 750"/>
                    <a:gd name="T67" fmla="*/ 30 h 1180"/>
                    <a:gd name="T68" fmla="*/ 437 w 750"/>
                    <a:gd name="T69" fmla="*/ 0 h 1180"/>
                    <a:gd name="T70" fmla="*/ 401 w 750"/>
                    <a:gd name="T71" fmla="*/ 28 h 1180"/>
                    <a:gd name="T72" fmla="*/ 365 w 750"/>
                    <a:gd name="T73" fmla="*/ 88 h 11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50" h="1180">
                      <a:moveTo>
                        <a:pt x="365" y="88"/>
                      </a:moveTo>
                      <a:cubicBezTo>
                        <a:pt x="351" y="112"/>
                        <a:pt x="332" y="143"/>
                        <a:pt x="315" y="175"/>
                      </a:cubicBezTo>
                      <a:cubicBezTo>
                        <a:pt x="298" y="207"/>
                        <a:pt x="279" y="255"/>
                        <a:pt x="261" y="282"/>
                      </a:cubicBezTo>
                      <a:cubicBezTo>
                        <a:pt x="243" y="309"/>
                        <a:pt x="229" y="321"/>
                        <a:pt x="207" y="334"/>
                      </a:cubicBezTo>
                      <a:cubicBezTo>
                        <a:pt x="185" y="347"/>
                        <a:pt x="159" y="355"/>
                        <a:pt x="128" y="361"/>
                      </a:cubicBezTo>
                      <a:cubicBezTo>
                        <a:pt x="97" y="367"/>
                        <a:pt x="36" y="362"/>
                        <a:pt x="18" y="372"/>
                      </a:cubicBezTo>
                      <a:cubicBezTo>
                        <a:pt x="0" y="382"/>
                        <a:pt x="14" y="403"/>
                        <a:pt x="21" y="420"/>
                      </a:cubicBezTo>
                      <a:cubicBezTo>
                        <a:pt x="23" y="429"/>
                        <a:pt x="43" y="456"/>
                        <a:pt x="63" y="472"/>
                      </a:cubicBezTo>
                      <a:cubicBezTo>
                        <a:pt x="78" y="487"/>
                        <a:pt x="98" y="505"/>
                        <a:pt x="114" y="513"/>
                      </a:cubicBezTo>
                      <a:cubicBezTo>
                        <a:pt x="130" y="521"/>
                        <a:pt x="153" y="518"/>
                        <a:pt x="158" y="520"/>
                      </a:cubicBezTo>
                      <a:cubicBezTo>
                        <a:pt x="163" y="522"/>
                        <a:pt x="146" y="501"/>
                        <a:pt x="143" y="528"/>
                      </a:cubicBezTo>
                      <a:cubicBezTo>
                        <a:pt x="143" y="563"/>
                        <a:pt x="126" y="621"/>
                        <a:pt x="137" y="684"/>
                      </a:cubicBezTo>
                      <a:cubicBezTo>
                        <a:pt x="139" y="728"/>
                        <a:pt x="146" y="760"/>
                        <a:pt x="156" y="795"/>
                      </a:cubicBezTo>
                      <a:cubicBezTo>
                        <a:pt x="166" y="830"/>
                        <a:pt x="180" y="866"/>
                        <a:pt x="197" y="895"/>
                      </a:cubicBezTo>
                      <a:cubicBezTo>
                        <a:pt x="211" y="909"/>
                        <a:pt x="243" y="959"/>
                        <a:pt x="260" y="972"/>
                      </a:cubicBezTo>
                      <a:cubicBezTo>
                        <a:pt x="290" y="996"/>
                        <a:pt x="321" y="1035"/>
                        <a:pt x="360" y="1050"/>
                      </a:cubicBezTo>
                      <a:cubicBezTo>
                        <a:pt x="389" y="1063"/>
                        <a:pt x="410" y="1058"/>
                        <a:pt x="431" y="1056"/>
                      </a:cubicBezTo>
                      <a:cubicBezTo>
                        <a:pt x="454" y="1051"/>
                        <a:pt x="473" y="1039"/>
                        <a:pt x="500" y="1021"/>
                      </a:cubicBezTo>
                      <a:cubicBezTo>
                        <a:pt x="538" y="1003"/>
                        <a:pt x="569" y="953"/>
                        <a:pt x="590" y="948"/>
                      </a:cubicBezTo>
                      <a:cubicBezTo>
                        <a:pt x="607" y="954"/>
                        <a:pt x="640" y="1004"/>
                        <a:pt x="657" y="1015"/>
                      </a:cubicBezTo>
                      <a:cubicBezTo>
                        <a:pt x="671" y="1031"/>
                        <a:pt x="668" y="1042"/>
                        <a:pt x="674" y="1054"/>
                      </a:cubicBezTo>
                      <a:cubicBezTo>
                        <a:pt x="680" y="1066"/>
                        <a:pt x="701" y="1075"/>
                        <a:pt x="696" y="1087"/>
                      </a:cubicBezTo>
                      <a:cubicBezTo>
                        <a:pt x="690" y="1104"/>
                        <a:pt x="660" y="1118"/>
                        <a:pt x="645" y="1128"/>
                      </a:cubicBezTo>
                      <a:cubicBezTo>
                        <a:pt x="637" y="1141"/>
                        <a:pt x="631" y="1152"/>
                        <a:pt x="624" y="1164"/>
                      </a:cubicBezTo>
                      <a:cubicBezTo>
                        <a:pt x="620" y="1170"/>
                        <a:pt x="621" y="1180"/>
                        <a:pt x="621" y="1180"/>
                      </a:cubicBezTo>
                      <a:cubicBezTo>
                        <a:pt x="634" y="1179"/>
                        <a:pt x="689" y="1174"/>
                        <a:pt x="705" y="1156"/>
                      </a:cubicBezTo>
                      <a:cubicBezTo>
                        <a:pt x="740" y="1139"/>
                        <a:pt x="724" y="1118"/>
                        <a:pt x="722" y="1071"/>
                      </a:cubicBezTo>
                      <a:cubicBezTo>
                        <a:pt x="727" y="864"/>
                        <a:pt x="723" y="1032"/>
                        <a:pt x="720" y="808"/>
                      </a:cubicBezTo>
                      <a:cubicBezTo>
                        <a:pt x="718" y="684"/>
                        <a:pt x="750" y="554"/>
                        <a:pt x="711" y="436"/>
                      </a:cubicBezTo>
                      <a:cubicBezTo>
                        <a:pt x="709" y="408"/>
                        <a:pt x="690" y="325"/>
                        <a:pt x="717" y="307"/>
                      </a:cubicBezTo>
                      <a:cubicBezTo>
                        <a:pt x="727" y="278"/>
                        <a:pt x="733" y="243"/>
                        <a:pt x="720" y="214"/>
                      </a:cubicBezTo>
                      <a:cubicBezTo>
                        <a:pt x="719" y="212"/>
                        <a:pt x="670" y="192"/>
                        <a:pt x="663" y="190"/>
                      </a:cubicBezTo>
                      <a:cubicBezTo>
                        <a:pt x="616" y="162"/>
                        <a:pt x="562" y="141"/>
                        <a:pt x="510" y="124"/>
                      </a:cubicBezTo>
                      <a:cubicBezTo>
                        <a:pt x="481" y="97"/>
                        <a:pt x="498" y="51"/>
                        <a:pt x="486" y="30"/>
                      </a:cubicBezTo>
                      <a:cubicBezTo>
                        <a:pt x="479" y="18"/>
                        <a:pt x="451" y="0"/>
                        <a:pt x="437" y="0"/>
                      </a:cubicBezTo>
                      <a:cubicBezTo>
                        <a:pt x="423" y="0"/>
                        <a:pt x="413" y="13"/>
                        <a:pt x="401" y="28"/>
                      </a:cubicBezTo>
                      <a:cubicBezTo>
                        <a:pt x="381" y="38"/>
                        <a:pt x="380" y="64"/>
                        <a:pt x="365" y="88"/>
                      </a:cubicBezTo>
                      <a:close/>
                    </a:path>
                  </a:pathLst>
                </a:custGeom>
                <a:solidFill>
                  <a:srgbClr val="FFCC99"/>
                </a:solid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grpSp>
              <p:nvGrpSpPr>
                <p:cNvPr id="107715" name="Group 1219"/>
                <p:cNvGrpSpPr>
                  <a:grpSpLocks/>
                </p:cNvGrpSpPr>
                <p:nvPr/>
              </p:nvGrpSpPr>
              <p:grpSpPr bwMode="auto">
                <a:xfrm>
                  <a:off x="3264" y="356"/>
                  <a:ext cx="900" cy="2037"/>
                  <a:chOff x="3264" y="356"/>
                  <a:chExt cx="900" cy="2037"/>
                </a:xfrm>
              </p:grpSpPr>
              <p:sp>
                <p:nvSpPr>
                  <p:cNvPr id="107716" name="Freeform 1220"/>
                  <p:cNvSpPr>
                    <a:spLocks/>
                  </p:cNvSpPr>
                  <p:nvPr/>
                </p:nvSpPr>
                <p:spPr bwMode="auto">
                  <a:xfrm>
                    <a:off x="3264" y="370"/>
                    <a:ext cx="579" cy="1589"/>
                  </a:xfrm>
                  <a:custGeom>
                    <a:avLst/>
                    <a:gdLst>
                      <a:gd name="T0" fmla="*/ 98 w 579"/>
                      <a:gd name="T1" fmla="*/ 8 h 1589"/>
                      <a:gd name="T2" fmla="*/ 54 w 579"/>
                      <a:gd name="T3" fmla="*/ 8 h 1589"/>
                      <a:gd name="T4" fmla="*/ 11 w 579"/>
                      <a:gd name="T5" fmla="*/ 80 h 1589"/>
                      <a:gd name="T6" fmla="*/ 0 w 579"/>
                      <a:gd name="T7" fmla="*/ 182 h 1589"/>
                      <a:gd name="T8" fmla="*/ 14 w 579"/>
                      <a:gd name="T9" fmla="*/ 293 h 1589"/>
                      <a:gd name="T10" fmla="*/ 80 w 579"/>
                      <a:gd name="T11" fmla="*/ 421 h 1589"/>
                      <a:gd name="T12" fmla="*/ 116 w 579"/>
                      <a:gd name="T13" fmla="*/ 460 h 1589"/>
                      <a:gd name="T14" fmla="*/ 141 w 579"/>
                      <a:gd name="T15" fmla="*/ 479 h 1589"/>
                      <a:gd name="T16" fmla="*/ 170 w 579"/>
                      <a:gd name="T17" fmla="*/ 586 h 1589"/>
                      <a:gd name="T18" fmla="*/ 192 w 579"/>
                      <a:gd name="T19" fmla="*/ 611 h 1589"/>
                      <a:gd name="T20" fmla="*/ 179 w 579"/>
                      <a:gd name="T21" fmla="*/ 625 h 1589"/>
                      <a:gd name="T22" fmla="*/ 152 w 579"/>
                      <a:gd name="T23" fmla="*/ 784 h 1589"/>
                      <a:gd name="T24" fmla="*/ 147 w 579"/>
                      <a:gd name="T25" fmla="*/ 968 h 1589"/>
                      <a:gd name="T26" fmla="*/ 161 w 579"/>
                      <a:gd name="T27" fmla="*/ 1055 h 1589"/>
                      <a:gd name="T28" fmla="*/ 183 w 579"/>
                      <a:gd name="T29" fmla="*/ 1106 h 1589"/>
                      <a:gd name="T30" fmla="*/ 216 w 579"/>
                      <a:gd name="T31" fmla="*/ 1103 h 1589"/>
                      <a:gd name="T32" fmla="*/ 233 w 579"/>
                      <a:gd name="T33" fmla="*/ 1276 h 1589"/>
                      <a:gd name="T34" fmla="*/ 246 w 579"/>
                      <a:gd name="T35" fmla="*/ 1310 h 1589"/>
                      <a:gd name="T36" fmla="*/ 261 w 579"/>
                      <a:gd name="T37" fmla="*/ 1379 h 1589"/>
                      <a:gd name="T38" fmla="*/ 281 w 579"/>
                      <a:gd name="T39" fmla="*/ 1394 h 1589"/>
                      <a:gd name="T40" fmla="*/ 290 w 579"/>
                      <a:gd name="T41" fmla="*/ 1433 h 1589"/>
                      <a:gd name="T42" fmla="*/ 300 w 579"/>
                      <a:gd name="T43" fmla="*/ 1450 h 1589"/>
                      <a:gd name="T44" fmla="*/ 359 w 579"/>
                      <a:gd name="T45" fmla="*/ 1537 h 1589"/>
                      <a:gd name="T46" fmla="*/ 422 w 579"/>
                      <a:gd name="T47" fmla="*/ 1580 h 1589"/>
                      <a:gd name="T48" fmla="*/ 440 w 579"/>
                      <a:gd name="T49" fmla="*/ 1492 h 1589"/>
                      <a:gd name="T50" fmla="*/ 513 w 579"/>
                      <a:gd name="T51" fmla="*/ 1151 h 1589"/>
                      <a:gd name="T52" fmla="*/ 531 w 579"/>
                      <a:gd name="T53" fmla="*/ 1049 h 1589"/>
                      <a:gd name="T54" fmla="*/ 543 w 579"/>
                      <a:gd name="T55" fmla="*/ 911 h 1589"/>
                      <a:gd name="T56" fmla="*/ 438 w 579"/>
                      <a:gd name="T57" fmla="*/ 302 h 1589"/>
                      <a:gd name="T58" fmla="*/ 351 w 579"/>
                      <a:gd name="T59" fmla="*/ 242 h 1589"/>
                      <a:gd name="T60" fmla="*/ 282 w 579"/>
                      <a:gd name="T61" fmla="*/ 203 h 1589"/>
                      <a:gd name="T62" fmla="*/ 231 w 579"/>
                      <a:gd name="T63" fmla="*/ 158 h 1589"/>
                      <a:gd name="T64" fmla="*/ 207 w 579"/>
                      <a:gd name="T65" fmla="*/ 137 h 1589"/>
                      <a:gd name="T66" fmla="*/ 195 w 579"/>
                      <a:gd name="T67" fmla="*/ 119 h 1589"/>
                      <a:gd name="T68" fmla="*/ 177 w 579"/>
                      <a:gd name="T69" fmla="*/ 107 h 1589"/>
                      <a:gd name="T70" fmla="*/ 156 w 579"/>
                      <a:gd name="T71" fmla="*/ 89 h 1589"/>
                      <a:gd name="T72" fmla="*/ 99 w 579"/>
                      <a:gd name="T73" fmla="*/ 29 h 1589"/>
                      <a:gd name="T74" fmla="*/ 98 w 579"/>
                      <a:gd name="T75" fmla="*/ 8 h 158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</a:cxnLst>
                    <a:rect l="0" t="0" r="r" b="b"/>
                    <a:pathLst>
                      <a:path w="579" h="1589">
                        <a:moveTo>
                          <a:pt x="98" y="8"/>
                        </a:moveTo>
                        <a:cubicBezTo>
                          <a:pt x="67" y="0"/>
                          <a:pt x="83" y="4"/>
                          <a:pt x="54" y="8"/>
                        </a:cubicBezTo>
                        <a:cubicBezTo>
                          <a:pt x="40" y="19"/>
                          <a:pt x="19" y="51"/>
                          <a:pt x="11" y="80"/>
                        </a:cubicBezTo>
                        <a:cubicBezTo>
                          <a:pt x="8" y="97"/>
                          <a:pt x="0" y="147"/>
                          <a:pt x="0" y="182"/>
                        </a:cubicBezTo>
                        <a:cubicBezTo>
                          <a:pt x="0" y="217"/>
                          <a:pt x="1" y="253"/>
                          <a:pt x="14" y="293"/>
                        </a:cubicBezTo>
                        <a:cubicBezTo>
                          <a:pt x="27" y="333"/>
                          <a:pt x="63" y="393"/>
                          <a:pt x="80" y="421"/>
                        </a:cubicBezTo>
                        <a:cubicBezTo>
                          <a:pt x="97" y="448"/>
                          <a:pt x="106" y="450"/>
                          <a:pt x="116" y="460"/>
                        </a:cubicBezTo>
                        <a:cubicBezTo>
                          <a:pt x="126" y="470"/>
                          <a:pt x="132" y="458"/>
                          <a:pt x="141" y="479"/>
                        </a:cubicBezTo>
                        <a:cubicBezTo>
                          <a:pt x="129" y="525"/>
                          <a:pt x="143" y="551"/>
                          <a:pt x="170" y="586"/>
                        </a:cubicBezTo>
                        <a:cubicBezTo>
                          <a:pt x="177" y="609"/>
                          <a:pt x="196" y="586"/>
                          <a:pt x="192" y="611"/>
                        </a:cubicBezTo>
                        <a:cubicBezTo>
                          <a:pt x="193" y="617"/>
                          <a:pt x="186" y="596"/>
                          <a:pt x="179" y="625"/>
                        </a:cubicBezTo>
                        <a:cubicBezTo>
                          <a:pt x="172" y="654"/>
                          <a:pt x="157" y="727"/>
                          <a:pt x="152" y="784"/>
                        </a:cubicBezTo>
                        <a:cubicBezTo>
                          <a:pt x="147" y="841"/>
                          <a:pt x="146" y="923"/>
                          <a:pt x="147" y="968"/>
                        </a:cubicBezTo>
                        <a:cubicBezTo>
                          <a:pt x="148" y="1013"/>
                          <a:pt x="155" y="1032"/>
                          <a:pt x="161" y="1055"/>
                        </a:cubicBezTo>
                        <a:cubicBezTo>
                          <a:pt x="167" y="1078"/>
                          <a:pt x="174" y="1098"/>
                          <a:pt x="183" y="1106"/>
                        </a:cubicBezTo>
                        <a:cubicBezTo>
                          <a:pt x="192" y="1114"/>
                          <a:pt x="208" y="1075"/>
                          <a:pt x="216" y="1103"/>
                        </a:cubicBezTo>
                        <a:cubicBezTo>
                          <a:pt x="224" y="1131"/>
                          <a:pt x="228" y="1242"/>
                          <a:pt x="233" y="1276"/>
                        </a:cubicBezTo>
                        <a:cubicBezTo>
                          <a:pt x="238" y="1285"/>
                          <a:pt x="246" y="1310"/>
                          <a:pt x="246" y="1310"/>
                        </a:cubicBezTo>
                        <a:cubicBezTo>
                          <a:pt x="251" y="1323"/>
                          <a:pt x="255" y="1365"/>
                          <a:pt x="261" y="1379"/>
                        </a:cubicBezTo>
                        <a:cubicBezTo>
                          <a:pt x="267" y="1393"/>
                          <a:pt x="276" y="1385"/>
                          <a:pt x="281" y="1394"/>
                        </a:cubicBezTo>
                        <a:cubicBezTo>
                          <a:pt x="286" y="1403"/>
                          <a:pt x="287" y="1424"/>
                          <a:pt x="290" y="1433"/>
                        </a:cubicBezTo>
                        <a:cubicBezTo>
                          <a:pt x="293" y="1442"/>
                          <a:pt x="289" y="1433"/>
                          <a:pt x="300" y="1450"/>
                        </a:cubicBezTo>
                        <a:cubicBezTo>
                          <a:pt x="311" y="1467"/>
                          <a:pt x="339" y="1515"/>
                          <a:pt x="359" y="1537"/>
                        </a:cubicBezTo>
                        <a:cubicBezTo>
                          <a:pt x="372" y="1560"/>
                          <a:pt x="410" y="1589"/>
                          <a:pt x="422" y="1580"/>
                        </a:cubicBezTo>
                        <a:cubicBezTo>
                          <a:pt x="465" y="1569"/>
                          <a:pt x="421" y="1530"/>
                          <a:pt x="440" y="1492"/>
                        </a:cubicBezTo>
                        <a:cubicBezTo>
                          <a:pt x="456" y="1417"/>
                          <a:pt x="498" y="1223"/>
                          <a:pt x="513" y="1151"/>
                        </a:cubicBezTo>
                        <a:cubicBezTo>
                          <a:pt x="518" y="1117"/>
                          <a:pt x="527" y="1084"/>
                          <a:pt x="531" y="1049"/>
                        </a:cubicBezTo>
                        <a:cubicBezTo>
                          <a:pt x="536" y="1003"/>
                          <a:pt x="535" y="957"/>
                          <a:pt x="543" y="911"/>
                        </a:cubicBezTo>
                        <a:cubicBezTo>
                          <a:pt x="542" y="763"/>
                          <a:pt x="579" y="443"/>
                          <a:pt x="438" y="302"/>
                        </a:cubicBezTo>
                        <a:cubicBezTo>
                          <a:pt x="414" y="278"/>
                          <a:pt x="380" y="259"/>
                          <a:pt x="351" y="242"/>
                        </a:cubicBezTo>
                        <a:cubicBezTo>
                          <a:pt x="330" y="230"/>
                          <a:pt x="306" y="209"/>
                          <a:pt x="282" y="203"/>
                        </a:cubicBezTo>
                        <a:cubicBezTo>
                          <a:pt x="263" y="190"/>
                          <a:pt x="250" y="170"/>
                          <a:pt x="231" y="158"/>
                        </a:cubicBezTo>
                        <a:cubicBezTo>
                          <a:pt x="225" y="149"/>
                          <a:pt x="207" y="137"/>
                          <a:pt x="207" y="137"/>
                        </a:cubicBezTo>
                        <a:cubicBezTo>
                          <a:pt x="203" y="131"/>
                          <a:pt x="201" y="123"/>
                          <a:pt x="195" y="119"/>
                        </a:cubicBezTo>
                        <a:cubicBezTo>
                          <a:pt x="189" y="115"/>
                          <a:pt x="177" y="107"/>
                          <a:pt x="177" y="107"/>
                        </a:cubicBezTo>
                        <a:cubicBezTo>
                          <a:pt x="163" y="86"/>
                          <a:pt x="181" y="111"/>
                          <a:pt x="156" y="89"/>
                        </a:cubicBezTo>
                        <a:cubicBezTo>
                          <a:pt x="135" y="71"/>
                          <a:pt x="123" y="45"/>
                          <a:pt x="99" y="29"/>
                        </a:cubicBezTo>
                        <a:cubicBezTo>
                          <a:pt x="91" y="18"/>
                          <a:pt x="98" y="21"/>
                          <a:pt x="98" y="8"/>
                        </a:cubicBezTo>
                        <a:close/>
                      </a:path>
                    </a:pathLst>
                  </a:custGeom>
                  <a:solidFill>
                    <a:srgbClr val="800000"/>
                  </a:solidFill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nl-NL"/>
                  </a:p>
                </p:txBody>
              </p:sp>
              <p:sp>
                <p:nvSpPr>
                  <p:cNvPr id="107717" name="Freeform 1221"/>
                  <p:cNvSpPr>
                    <a:spLocks/>
                  </p:cNvSpPr>
                  <p:nvPr/>
                </p:nvSpPr>
                <p:spPr bwMode="auto">
                  <a:xfrm>
                    <a:off x="3273" y="396"/>
                    <a:ext cx="434" cy="1534"/>
                  </a:xfrm>
                  <a:custGeom>
                    <a:avLst/>
                    <a:gdLst>
                      <a:gd name="T0" fmla="*/ 396 w 434"/>
                      <a:gd name="T1" fmla="*/ 1329 h 1534"/>
                      <a:gd name="T2" fmla="*/ 387 w 434"/>
                      <a:gd name="T3" fmla="*/ 1359 h 1534"/>
                      <a:gd name="T4" fmla="*/ 369 w 434"/>
                      <a:gd name="T5" fmla="*/ 1338 h 1534"/>
                      <a:gd name="T6" fmla="*/ 360 w 434"/>
                      <a:gd name="T7" fmla="*/ 1317 h 1534"/>
                      <a:gd name="T8" fmla="*/ 348 w 434"/>
                      <a:gd name="T9" fmla="*/ 1257 h 1534"/>
                      <a:gd name="T10" fmla="*/ 330 w 434"/>
                      <a:gd name="T11" fmla="*/ 1188 h 1534"/>
                      <a:gd name="T12" fmla="*/ 342 w 434"/>
                      <a:gd name="T13" fmla="*/ 903 h 1534"/>
                      <a:gd name="T14" fmla="*/ 282 w 434"/>
                      <a:gd name="T15" fmla="*/ 549 h 1534"/>
                      <a:gd name="T16" fmla="*/ 264 w 434"/>
                      <a:gd name="T17" fmla="*/ 534 h 1534"/>
                      <a:gd name="T18" fmla="*/ 228 w 434"/>
                      <a:gd name="T19" fmla="*/ 519 h 1534"/>
                      <a:gd name="T20" fmla="*/ 297 w 434"/>
                      <a:gd name="T21" fmla="*/ 513 h 1534"/>
                      <a:gd name="T22" fmla="*/ 285 w 434"/>
                      <a:gd name="T23" fmla="*/ 495 h 1534"/>
                      <a:gd name="T24" fmla="*/ 276 w 434"/>
                      <a:gd name="T25" fmla="*/ 492 h 1534"/>
                      <a:gd name="T26" fmla="*/ 219 w 434"/>
                      <a:gd name="T27" fmla="*/ 468 h 1534"/>
                      <a:gd name="T28" fmla="*/ 174 w 434"/>
                      <a:gd name="T29" fmla="*/ 441 h 1534"/>
                      <a:gd name="T30" fmla="*/ 132 w 434"/>
                      <a:gd name="T31" fmla="*/ 390 h 1534"/>
                      <a:gd name="T32" fmla="*/ 96 w 434"/>
                      <a:gd name="T33" fmla="*/ 339 h 1534"/>
                      <a:gd name="T34" fmla="*/ 78 w 434"/>
                      <a:gd name="T35" fmla="*/ 255 h 1534"/>
                      <a:gd name="T36" fmla="*/ 81 w 434"/>
                      <a:gd name="T37" fmla="*/ 270 h 1534"/>
                      <a:gd name="T38" fmla="*/ 78 w 434"/>
                      <a:gd name="T39" fmla="*/ 261 h 1534"/>
                      <a:gd name="T40" fmla="*/ 69 w 434"/>
                      <a:gd name="T41" fmla="*/ 255 h 1534"/>
                      <a:gd name="T42" fmla="*/ 45 w 434"/>
                      <a:gd name="T43" fmla="*/ 177 h 1534"/>
                      <a:gd name="T44" fmla="*/ 42 w 434"/>
                      <a:gd name="T45" fmla="*/ 123 h 1534"/>
                      <a:gd name="T46" fmla="*/ 57 w 434"/>
                      <a:gd name="T47" fmla="*/ 69 h 1534"/>
                      <a:gd name="T48" fmla="*/ 66 w 434"/>
                      <a:gd name="T49" fmla="*/ 6 h 1534"/>
                      <a:gd name="T50" fmla="*/ 42 w 434"/>
                      <a:gd name="T51" fmla="*/ 6 h 1534"/>
                      <a:gd name="T52" fmla="*/ 33 w 434"/>
                      <a:gd name="T53" fmla="*/ 24 h 1534"/>
                      <a:gd name="T54" fmla="*/ 15 w 434"/>
                      <a:gd name="T55" fmla="*/ 63 h 1534"/>
                      <a:gd name="T56" fmla="*/ 9 w 434"/>
                      <a:gd name="T57" fmla="*/ 234 h 1534"/>
                      <a:gd name="T58" fmla="*/ 69 w 434"/>
                      <a:gd name="T59" fmla="*/ 375 h 1534"/>
                      <a:gd name="T60" fmla="*/ 114 w 434"/>
                      <a:gd name="T61" fmla="*/ 423 h 1534"/>
                      <a:gd name="T62" fmla="*/ 138 w 434"/>
                      <a:gd name="T63" fmla="*/ 432 h 1534"/>
                      <a:gd name="T64" fmla="*/ 150 w 434"/>
                      <a:gd name="T65" fmla="*/ 492 h 1534"/>
                      <a:gd name="T66" fmla="*/ 168 w 434"/>
                      <a:gd name="T67" fmla="*/ 534 h 1534"/>
                      <a:gd name="T68" fmla="*/ 180 w 434"/>
                      <a:gd name="T69" fmla="*/ 546 h 1534"/>
                      <a:gd name="T70" fmla="*/ 198 w 434"/>
                      <a:gd name="T71" fmla="*/ 558 h 1534"/>
                      <a:gd name="T72" fmla="*/ 162 w 434"/>
                      <a:gd name="T73" fmla="*/ 687 h 1534"/>
                      <a:gd name="T74" fmla="*/ 156 w 434"/>
                      <a:gd name="T75" fmla="*/ 867 h 1534"/>
                      <a:gd name="T76" fmla="*/ 153 w 434"/>
                      <a:gd name="T77" fmla="*/ 972 h 1534"/>
                      <a:gd name="T78" fmla="*/ 177 w 434"/>
                      <a:gd name="T79" fmla="*/ 1062 h 1534"/>
                      <a:gd name="T80" fmla="*/ 213 w 434"/>
                      <a:gd name="T81" fmla="*/ 1077 h 1534"/>
                      <a:gd name="T82" fmla="*/ 243 w 434"/>
                      <a:gd name="T83" fmla="*/ 1257 h 1534"/>
                      <a:gd name="T84" fmla="*/ 264 w 434"/>
                      <a:gd name="T85" fmla="*/ 1347 h 1534"/>
                      <a:gd name="T86" fmla="*/ 282 w 434"/>
                      <a:gd name="T87" fmla="*/ 1350 h 1534"/>
                      <a:gd name="T88" fmla="*/ 300 w 434"/>
                      <a:gd name="T89" fmla="*/ 1401 h 1534"/>
                      <a:gd name="T90" fmla="*/ 348 w 434"/>
                      <a:gd name="T91" fmla="*/ 1485 h 1534"/>
                      <a:gd name="T92" fmla="*/ 396 w 434"/>
                      <a:gd name="T93" fmla="*/ 1530 h 1534"/>
                      <a:gd name="T94" fmla="*/ 399 w 434"/>
                      <a:gd name="T95" fmla="*/ 1476 h 1534"/>
                      <a:gd name="T96" fmla="*/ 414 w 434"/>
                      <a:gd name="T97" fmla="*/ 1320 h 1534"/>
                      <a:gd name="T98" fmla="*/ 417 w 434"/>
                      <a:gd name="T99" fmla="*/ 1236 h 1534"/>
                      <a:gd name="T100" fmla="*/ 402 w 434"/>
                      <a:gd name="T101" fmla="*/ 1263 h 1534"/>
                      <a:gd name="T102" fmla="*/ 396 w 434"/>
                      <a:gd name="T103" fmla="*/ 1329 h 153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434" h="1534">
                        <a:moveTo>
                          <a:pt x="396" y="1329"/>
                        </a:moveTo>
                        <a:cubicBezTo>
                          <a:pt x="389" y="1351"/>
                          <a:pt x="392" y="1341"/>
                          <a:pt x="387" y="1359"/>
                        </a:cubicBezTo>
                        <a:cubicBezTo>
                          <a:pt x="383" y="1347"/>
                          <a:pt x="376" y="1349"/>
                          <a:pt x="369" y="1338"/>
                        </a:cubicBezTo>
                        <a:cubicBezTo>
                          <a:pt x="385" y="1328"/>
                          <a:pt x="371" y="1325"/>
                          <a:pt x="360" y="1317"/>
                        </a:cubicBezTo>
                        <a:cubicBezTo>
                          <a:pt x="353" y="1297"/>
                          <a:pt x="355" y="1277"/>
                          <a:pt x="348" y="1257"/>
                        </a:cubicBezTo>
                        <a:cubicBezTo>
                          <a:pt x="345" y="1213"/>
                          <a:pt x="353" y="1211"/>
                          <a:pt x="330" y="1188"/>
                        </a:cubicBezTo>
                        <a:cubicBezTo>
                          <a:pt x="320" y="1157"/>
                          <a:pt x="311" y="965"/>
                          <a:pt x="342" y="903"/>
                        </a:cubicBezTo>
                        <a:cubicBezTo>
                          <a:pt x="341" y="748"/>
                          <a:pt x="434" y="571"/>
                          <a:pt x="282" y="549"/>
                        </a:cubicBezTo>
                        <a:cubicBezTo>
                          <a:pt x="276" y="545"/>
                          <a:pt x="271" y="538"/>
                          <a:pt x="264" y="534"/>
                        </a:cubicBezTo>
                        <a:cubicBezTo>
                          <a:pt x="251" y="527"/>
                          <a:pt x="240" y="527"/>
                          <a:pt x="228" y="519"/>
                        </a:cubicBezTo>
                        <a:cubicBezTo>
                          <a:pt x="250" y="512"/>
                          <a:pt x="276" y="522"/>
                          <a:pt x="297" y="513"/>
                        </a:cubicBezTo>
                        <a:cubicBezTo>
                          <a:pt x="304" y="510"/>
                          <a:pt x="289" y="501"/>
                          <a:pt x="285" y="495"/>
                        </a:cubicBezTo>
                        <a:cubicBezTo>
                          <a:pt x="283" y="492"/>
                          <a:pt x="279" y="494"/>
                          <a:pt x="276" y="492"/>
                        </a:cubicBezTo>
                        <a:cubicBezTo>
                          <a:pt x="250" y="478"/>
                          <a:pt x="249" y="472"/>
                          <a:pt x="219" y="468"/>
                        </a:cubicBezTo>
                        <a:cubicBezTo>
                          <a:pt x="201" y="462"/>
                          <a:pt x="191" y="447"/>
                          <a:pt x="174" y="441"/>
                        </a:cubicBezTo>
                        <a:cubicBezTo>
                          <a:pt x="158" y="425"/>
                          <a:pt x="152" y="403"/>
                          <a:pt x="132" y="390"/>
                        </a:cubicBezTo>
                        <a:cubicBezTo>
                          <a:pt x="125" y="370"/>
                          <a:pt x="113" y="351"/>
                          <a:pt x="96" y="339"/>
                        </a:cubicBezTo>
                        <a:cubicBezTo>
                          <a:pt x="88" y="316"/>
                          <a:pt x="78" y="280"/>
                          <a:pt x="78" y="255"/>
                        </a:cubicBezTo>
                        <a:cubicBezTo>
                          <a:pt x="78" y="250"/>
                          <a:pt x="81" y="265"/>
                          <a:pt x="81" y="270"/>
                        </a:cubicBezTo>
                        <a:cubicBezTo>
                          <a:pt x="81" y="273"/>
                          <a:pt x="80" y="263"/>
                          <a:pt x="78" y="261"/>
                        </a:cubicBezTo>
                        <a:cubicBezTo>
                          <a:pt x="76" y="258"/>
                          <a:pt x="72" y="257"/>
                          <a:pt x="69" y="255"/>
                        </a:cubicBezTo>
                        <a:cubicBezTo>
                          <a:pt x="61" y="230"/>
                          <a:pt x="59" y="199"/>
                          <a:pt x="45" y="177"/>
                        </a:cubicBezTo>
                        <a:cubicBezTo>
                          <a:pt x="38" y="95"/>
                          <a:pt x="35" y="77"/>
                          <a:pt x="42" y="123"/>
                        </a:cubicBezTo>
                        <a:cubicBezTo>
                          <a:pt x="48" y="104"/>
                          <a:pt x="46" y="86"/>
                          <a:pt x="57" y="69"/>
                        </a:cubicBezTo>
                        <a:cubicBezTo>
                          <a:pt x="59" y="42"/>
                          <a:pt x="61" y="30"/>
                          <a:pt x="66" y="6"/>
                        </a:cubicBezTo>
                        <a:cubicBezTo>
                          <a:pt x="57" y="3"/>
                          <a:pt x="53" y="0"/>
                          <a:pt x="42" y="6"/>
                        </a:cubicBezTo>
                        <a:cubicBezTo>
                          <a:pt x="36" y="9"/>
                          <a:pt x="36" y="19"/>
                          <a:pt x="33" y="24"/>
                        </a:cubicBezTo>
                        <a:cubicBezTo>
                          <a:pt x="29" y="38"/>
                          <a:pt x="19" y="28"/>
                          <a:pt x="15" y="63"/>
                        </a:cubicBezTo>
                        <a:cubicBezTo>
                          <a:pt x="11" y="98"/>
                          <a:pt x="0" y="182"/>
                          <a:pt x="9" y="234"/>
                        </a:cubicBezTo>
                        <a:cubicBezTo>
                          <a:pt x="18" y="286"/>
                          <a:pt x="52" y="344"/>
                          <a:pt x="69" y="375"/>
                        </a:cubicBezTo>
                        <a:cubicBezTo>
                          <a:pt x="86" y="404"/>
                          <a:pt x="103" y="414"/>
                          <a:pt x="114" y="423"/>
                        </a:cubicBezTo>
                        <a:cubicBezTo>
                          <a:pt x="125" y="432"/>
                          <a:pt x="132" y="420"/>
                          <a:pt x="138" y="432"/>
                        </a:cubicBezTo>
                        <a:cubicBezTo>
                          <a:pt x="144" y="444"/>
                          <a:pt x="145" y="475"/>
                          <a:pt x="150" y="492"/>
                        </a:cubicBezTo>
                        <a:cubicBezTo>
                          <a:pt x="153" y="516"/>
                          <a:pt x="150" y="522"/>
                          <a:pt x="168" y="534"/>
                        </a:cubicBezTo>
                        <a:cubicBezTo>
                          <a:pt x="173" y="549"/>
                          <a:pt x="167" y="539"/>
                          <a:pt x="180" y="546"/>
                        </a:cubicBezTo>
                        <a:cubicBezTo>
                          <a:pt x="186" y="550"/>
                          <a:pt x="198" y="558"/>
                          <a:pt x="198" y="558"/>
                        </a:cubicBezTo>
                        <a:cubicBezTo>
                          <a:pt x="190" y="606"/>
                          <a:pt x="174" y="640"/>
                          <a:pt x="162" y="687"/>
                        </a:cubicBezTo>
                        <a:cubicBezTo>
                          <a:pt x="154" y="741"/>
                          <a:pt x="152" y="805"/>
                          <a:pt x="156" y="867"/>
                        </a:cubicBezTo>
                        <a:cubicBezTo>
                          <a:pt x="155" y="914"/>
                          <a:pt x="150" y="940"/>
                          <a:pt x="153" y="972"/>
                        </a:cubicBezTo>
                        <a:cubicBezTo>
                          <a:pt x="156" y="1004"/>
                          <a:pt x="167" y="1045"/>
                          <a:pt x="177" y="1062"/>
                        </a:cubicBezTo>
                        <a:cubicBezTo>
                          <a:pt x="186" y="1065"/>
                          <a:pt x="202" y="1045"/>
                          <a:pt x="213" y="1077"/>
                        </a:cubicBezTo>
                        <a:cubicBezTo>
                          <a:pt x="224" y="1109"/>
                          <a:pt x="235" y="1212"/>
                          <a:pt x="243" y="1257"/>
                        </a:cubicBezTo>
                        <a:cubicBezTo>
                          <a:pt x="251" y="1304"/>
                          <a:pt x="259" y="1322"/>
                          <a:pt x="264" y="1347"/>
                        </a:cubicBezTo>
                        <a:cubicBezTo>
                          <a:pt x="270" y="1362"/>
                          <a:pt x="276" y="1341"/>
                          <a:pt x="282" y="1350"/>
                        </a:cubicBezTo>
                        <a:cubicBezTo>
                          <a:pt x="288" y="1359"/>
                          <a:pt x="289" y="1378"/>
                          <a:pt x="300" y="1401"/>
                        </a:cubicBezTo>
                        <a:cubicBezTo>
                          <a:pt x="311" y="1427"/>
                          <a:pt x="331" y="1462"/>
                          <a:pt x="348" y="1485"/>
                        </a:cubicBezTo>
                        <a:cubicBezTo>
                          <a:pt x="373" y="1522"/>
                          <a:pt x="355" y="1516"/>
                          <a:pt x="396" y="1530"/>
                        </a:cubicBezTo>
                        <a:cubicBezTo>
                          <a:pt x="409" y="1534"/>
                          <a:pt x="396" y="1511"/>
                          <a:pt x="399" y="1476"/>
                        </a:cubicBezTo>
                        <a:cubicBezTo>
                          <a:pt x="402" y="1441"/>
                          <a:pt x="411" y="1360"/>
                          <a:pt x="414" y="1320"/>
                        </a:cubicBezTo>
                        <a:cubicBezTo>
                          <a:pt x="416" y="1294"/>
                          <a:pt x="425" y="1261"/>
                          <a:pt x="417" y="1236"/>
                        </a:cubicBezTo>
                        <a:cubicBezTo>
                          <a:pt x="410" y="1243"/>
                          <a:pt x="402" y="1263"/>
                          <a:pt x="402" y="1263"/>
                        </a:cubicBezTo>
                        <a:cubicBezTo>
                          <a:pt x="399" y="1337"/>
                          <a:pt x="410" y="1356"/>
                          <a:pt x="396" y="1329"/>
                        </a:cubicBezTo>
                        <a:close/>
                      </a:path>
                    </a:pathLst>
                  </a:custGeom>
                  <a:solidFill>
                    <a:srgbClr val="FF5C29">
                      <a:alpha val="50000"/>
                    </a:srgbClr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nl-NL"/>
                  </a:p>
                </p:txBody>
              </p:sp>
              <p:grpSp>
                <p:nvGrpSpPr>
                  <p:cNvPr id="107718" name="Group 1222"/>
                  <p:cNvGrpSpPr>
                    <a:grpSpLocks/>
                  </p:cNvGrpSpPr>
                  <p:nvPr/>
                </p:nvGrpSpPr>
                <p:grpSpPr bwMode="auto">
                  <a:xfrm>
                    <a:off x="3353" y="356"/>
                    <a:ext cx="811" cy="2037"/>
                    <a:chOff x="3353" y="356"/>
                    <a:chExt cx="811" cy="2037"/>
                  </a:xfrm>
                </p:grpSpPr>
                <p:sp>
                  <p:nvSpPr>
                    <p:cNvPr id="107719" name="Freeform 1223"/>
                    <p:cNvSpPr>
                      <a:spLocks/>
                    </p:cNvSpPr>
                    <p:nvPr/>
                  </p:nvSpPr>
                  <p:spPr bwMode="auto">
                    <a:xfrm>
                      <a:off x="3353" y="356"/>
                      <a:ext cx="811" cy="2020"/>
                    </a:xfrm>
                    <a:custGeom>
                      <a:avLst/>
                      <a:gdLst>
                        <a:gd name="T0" fmla="*/ 739 w 811"/>
                        <a:gd name="T1" fmla="*/ 1840 h 2020"/>
                        <a:gd name="T2" fmla="*/ 723 w 811"/>
                        <a:gd name="T3" fmla="*/ 1880 h 2020"/>
                        <a:gd name="T4" fmla="*/ 693 w 811"/>
                        <a:gd name="T5" fmla="*/ 1900 h 2020"/>
                        <a:gd name="T6" fmla="*/ 681 w 811"/>
                        <a:gd name="T7" fmla="*/ 1950 h 2020"/>
                        <a:gd name="T8" fmla="*/ 677 w 811"/>
                        <a:gd name="T9" fmla="*/ 2006 h 2020"/>
                        <a:gd name="T10" fmla="*/ 661 w 811"/>
                        <a:gd name="T11" fmla="*/ 2016 h 2020"/>
                        <a:gd name="T12" fmla="*/ 635 w 811"/>
                        <a:gd name="T13" fmla="*/ 2018 h 2020"/>
                        <a:gd name="T14" fmla="*/ 505 w 811"/>
                        <a:gd name="T15" fmla="*/ 2006 h 2020"/>
                        <a:gd name="T16" fmla="*/ 381 w 811"/>
                        <a:gd name="T17" fmla="*/ 1988 h 2020"/>
                        <a:gd name="T18" fmla="*/ 347 w 811"/>
                        <a:gd name="T19" fmla="*/ 1988 h 2020"/>
                        <a:gd name="T20" fmla="*/ 337 w 811"/>
                        <a:gd name="T21" fmla="*/ 1900 h 2020"/>
                        <a:gd name="T22" fmla="*/ 333 w 811"/>
                        <a:gd name="T23" fmla="*/ 1776 h 2020"/>
                        <a:gd name="T24" fmla="*/ 333 w 811"/>
                        <a:gd name="T25" fmla="*/ 1510 h 2020"/>
                        <a:gd name="T26" fmla="*/ 367 w 811"/>
                        <a:gd name="T27" fmla="*/ 1088 h 2020"/>
                        <a:gd name="T28" fmla="*/ 339 w 811"/>
                        <a:gd name="T29" fmla="*/ 694 h 2020"/>
                        <a:gd name="T30" fmla="*/ 127 w 811"/>
                        <a:gd name="T31" fmla="*/ 384 h 2020"/>
                        <a:gd name="T32" fmla="*/ 67 w 811"/>
                        <a:gd name="T33" fmla="*/ 302 h 2020"/>
                        <a:gd name="T34" fmla="*/ 11 w 811"/>
                        <a:gd name="T35" fmla="*/ 198 h 2020"/>
                        <a:gd name="T36" fmla="*/ 1 w 811"/>
                        <a:gd name="T37" fmla="*/ 64 h 2020"/>
                        <a:gd name="T38" fmla="*/ 7 w 811"/>
                        <a:gd name="T39" fmla="*/ 26 h 2020"/>
                        <a:gd name="T40" fmla="*/ 15 w 811"/>
                        <a:gd name="T41" fmla="*/ 10 h 2020"/>
                        <a:gd name="T42" fmla="*/ 83 w 811"/>
                        <a:gd name="T43" fmla="*/ 8 h 2020"/>
                        <a:gd name="T44" fmla="*/ 103 w 811"/>
                        <a:gd name="T45" fmla="*/ 38 h 2020"/>
                        <a:gd name="T46" fmla="*/ 233 w 811"/>
                        <a:gd name="T47" fmla="*/ 10 h 2020"/>
                        <a:gd name="T48" fmla="*/ 383 w 811"/>
                        <a:gd name="T49" fmla="*/ 6 h 2020"/>
                        <a:gd name="T50" fmla="*/ 519 w 811"/>
                        <a:gd name="T51" fmla="*/ 46 h 2020"/>
                        <a:gd name="T52" fmla="*/ 703 w 811"/>
                        <a:gd name="T53" fmla="*/ 196 h 2020"/>
                        <a:gd name="T54" fmla="*/ 777 w 811"/>
                        <a:gd name="T55" fmla="*/ 358 h 2020"/>
                        <a:gd name="T56" fmla="*/ 811 w 811"/>
                        <a:gd name="T57" fmla="*/ 560 h 2020"/>
                        <a:gd name="T58" fmla="*/ 775 w 811"/>
                        <a:gd name="T59" fmla="*/ 946 h 2020"/>
                        <a:gd name="T60" fmla="*/ 735 w 811"/>
                        <a:gd name="T61" fmla="*/ 1234 h 2020"/>
                        <a:gd name="T62" fmla="*/ 721 w 811"/>
                        <a:gd name="T63" fmla="*/ 1380 h 2020"/>
                        <a:gd name="T64" fmla="*/ 707 w 811"/>
                        <a:gd name="T65" fmla="*/ 1594 h 2020"/>
                        <a:gd name="T66" fmla="*/ 713 w 811"/>
                        <a:gd name="T67" fmla="*/ 1800 h 2020"/>
                        <a:gd name="T68" fmla="*/ 733 w 811"/>
                        <a:gd name="T69" fmla="*/ 1818 h 2020"/>
                        <a:gd name="T70" fmla="*/ 739 w 811"/>
                        <a:gd name="T71" fmla="*/ 1840 h 2020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</a:cxnLst>
                      <a:rect l="0" t="0" r="r" b="b"/>
                      <a:pathLst>
                        <a:path w="811" h="2020">
                          <a:moveTo>
                            <a:pt x="739" y="1840"/>
                          </a:moveTo>
                          <a:cubicBezTo>
                            <a:pt x="740" y="1847"/>
                            <a:pt x="731" y="1869"/>
                            <a:pt x="723" y="1880"/>
                          </a:cubicBezTo>
                          <a:cubicBezTo>
                            <a:pt x="715" y="1890"/>
                            <a:pt x="700" y="1888"/>
                            <a:pt x="693" y="1900"/>
                          </a:cubicBezTo>
                          <a:cubicBezTo>
                            <a:pt x="686" y="1912"/>
                            <a:pt x="684" y="1932"/>
                            <a:pt x="681" y="1950"/>
                          </a:cubicBezTo>
                          <a:cubicBezTo>
                            <a:pt x="678" y="1968"/>
                            <a:pt x="680" y="1995"/>
                            <a:pt x="677" y="2006"/>
                          </a:cubicBezTo>
                          <a:cubicBezTo>
                            <a:pt x="674" y="2017"/>
                            <a:pt x="668" y="2014"/>
                            <a:pt x="661" y="2016"/>
                          </a:cubicBezTo>
                          <a:cubicBezTo>
                            <a:pt x="654" y="2018"/>
                            <a:pt x="661" y="2020"/>
                            <a:pt x="635" y="2018"/>
                          </a:cubicBezTo>
                          <a:cubicBezTo>
                            <a:pt x="609" y="2016"/>
                            <a:pt x="547" y="2011"/>
                            <a:pt x="505" y="2006"/>
                          </a:cubicBezTo>
                          <a:cubicBezTo>
                            <a:pt x="463" y="2001"/>
                            <a:pt x="407" y="1991"/>
                            <a:pt x="381" y="1988"/>
                          </a:cubicBezTo>
                          <a:cubicBezTo>
                            <a:pt x="355" y="1985"/>
                            <a:pt x="354" y="2003"/>
                            <a:pt x="347" y="1988"/>
                          </a:cubicBezTo>
                          <a:cubicBezTo>
                            <a:pt x="336" y="1983"/>
                            <a:pt x="339" y="1935"/>
                            <a:pt x="337" y="1900"/>
                          </a:cubicBezTo>
                          <a:cubicBezTo>
                            <a:pt x="335" y="1865"/>
                            <a:pt x="334" y="1841"/>
                            <a:pt x="333" y="1776"/>
                          </a:cubicBezTo>
                          <a:cubicBezTo>
                            <a:pt x="332" y="1711"/>
                            <a:pt x="327" y="1625"/>
                            <a:pt x="333" y="1510"/>
                          </a:cubicBezTo>
                          <a:cubicBezTo>
                            <a:pt x="339" y="1395"/>
                            <a:pt x="366" y="1224"/>
                            <a:pt x="367" y="1088"/>
                          </a:cubicBezTo>
                          <a:cubicBezTo>
                            <a:pt x="368" y="952"/>
                            <a:pt x="379" y="811"/>
                            <a:pt x="339" y="694"/>
                          </a:cubicBezTo>
                          <a:cubicBezTo>
                            <a:pt x="299" y="577"/>
                            <a:pt x="172" y="449"/>
                            <a:pt x="127" y="384"/>
                          </a:cubicBezTo>
                          <a:cubicBezTo>
                            <a:pt x="134" y="372"/>
                            <a:pt x="86" y="333"/>
                            <a:pt x="67" y="302"/>
                          </a:cubicBezTo>
                          <a:cubicBezTo>
                            <a:pt x="48" y="271"/>
                            <a:pt x="22" y="238"/>
                            <a:pt x="11" y="198"/>
                          </a:cubicBezTo>
                          <a:cubicBezTo>
                            <a:pt x="11" y="157"/>
                            <a:pt x="2" y="93"/>
                            <a:pt x="1" y="64"/>
                          </a:cubicBezTo>
                          <a:cubicBezTo>
                            <a:pt x="0" y="35"/>
                            <a:pt x="5" y="35"/>
                            <a:pt x="7" y="26"/>
                          </a:cubicBezTo>
                          <a:cubicBezTo>
                            <a:pt x="10" y="17"/>
                            <a:pt x="1" y="12"/>
                            <a:pt x="15" y="10"/>
                          </a:cubicBezTo>
                          <a:cubicBezTo>
                            <a:pt x="28" y="7"/>
                            <a:pt x="68" y="3"/>
                            <a:pt x="83" y="8"/>
                          </a:cubicBezTo>
                          <a:cubicBezTo>
                            <a:pt x="98" y="13"/>
                            <a:pt x="78" y="38"/>
                            <a:pt x="103" y="38"/>
                          </a:cubicBezTo>
                          <a:cubicBezTo>
                            <a:pt x="135" y="37"/>
                            <a:pt x="186" y="15"/>
                            <a:pt x="233" y="10"/>
                          </a:cubicBezTo>
                          <a:cubicBezTo>
                            <a:pt x="259" y="9"/>
                            <a:pt x="335" y="0"/>
                            <a:pt x="383" y="6"/>
                          </a:cubicBezTo>
                          <a:cubicBezTo>
                            <a:pt x="431" y="12"/>
                            <a:pt x="466" y="14"/>
                            <a:pt x="519" y="46"/>
                          </a:cubicBezTo>
                          <a:cubicBezTo>
                            <a:pt x="572" y="78"/>
                            <a:pt x="660" y="144"/>
                            <a:pt x="703" y="196"/>
                          </a:cubicBezTo>
                          <a:cubicBezTo>
                            <a:pt x="745" y="259"/>
                            <a:pt x="759" y="303"/>
                            <a:pt x="777" y="358"/>
                          </a:cubicBezTo>
                          <a:cubicBezTo>
                            <a:pt x="795" y="419"/>
                            <a:pt x="811" y="462"/>
                            <a:pt x="811" y="560"/>
                          </a:cubicBezTo>
                          <a:cubicBezTo>
                            <a:pt x="811" y="722"/>
                            <a:pt x="788" y="834"/>
                            <a:pt x="775" y="946"/>
                          </a:cubicBezTo>
                          <a:cubicBezTo>
                            <a:pt x="762" y="1058"/>
                            <a:pt x="744" y="1162"/>
                            <a:pt x="735" y="1234"/>
                          </a:cubicBezTo>
                          <a:cubicBezTo>
                            <a:pt x="726" y="1301"/>
                            <a:pt x="726" y="1320"/>
                            <a:pt x="721" y="1380"/>
                          </a:cubicBezTo>
                          <a:cubicBezTo>
                            <a:pt x="716" y="1440"/>
                            <a:pt x="708" y="1524"/>
                            <a:pt x="707" y="1594"/>
                          </a:cubicBezTo>
                          <a:cubicBezTo>
                            <a:pt x="709" y="1630"/>
                            <a:pt x="700" y="1766"/>
                            <a:pt x="713" y="1800"/>
                          </a:cubicBezTo>
                          <a:cubicBezTo>
                            <a:pt x="716" y="1839"/>
                            <a:pt x="729" y="1811"/>
                            <a:pt x="733" y="1818"/>
                          </a:cubicBezTo>
                          <a:cubicBezTo>
                            <a:pt x="737" y="1825"/>
                            <a:pt x="738" y="1836"/>
                            <a:pt x="739" y="1840"/>
                          </a:cubicBezTo>
                          <a:close/>
                        </a:path>
                      </a:pathLst>
                    </a:custGeom>
                    <a:solidFill>
                      <a:srgbClr val="DDDDDD"/>
                    </a:solidFill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nl-NL"/>
                    </a:p>
                  </p:txBody>
                </p:sp>
                <p:sp>
                  <p:nvSpPr>
                    <p:cNvPr id="107720" name="Freeform 1224"/>
                    <p:cNvSpPr>
                      <a:spLocks/>
                    </p:cNvSpPr>
                    <p:nvPr/>
                  </p:nvSpPr>
                  <p:spPr bwMode="auto">
                    <a:xfrm>
                      <a:off x="3456" y="356"/>
                      <a:ext cx="696" cy="2037"/>
                    </a:xfrm>
                    <a:custGeom>
                      <a:avLst/>
                      <a:gdLst>
                        <a:gd name="T0" fmla="*/ 204 w 696"/>
                        <a:gd name="T1" fmla="*/ 64 h 2037"/>
                        <a:gd name="T2" fmla="*/ 156 w 696"/>
                        <a:gd name="T3" fmla="*/ 82 h 2037"/>
                        <a:gd name="T4" fmla="*/ 128 w 696"/>
                        <a:gd name="T5" fmla="*/ 136 h 2037"/>
                        <a:gd name="T6" fmla="*/ 132 w 696"/>
                        <a:gd name="T7" fmla="*/ 196 h 2037"/>
                        <a:gd name="T8" fmla="*/ 162 w 696"/>
                        <a:gd name="T9" fmla="*/ 256 h 2037"/>
                        <a:gd name="T10" fmla="*/ 210 w 696"/>
                        <a:gd name="T11" fmla="*/ 310 h 2037"/>
                        <a:gd name="T12" fmla="*/ 300 w 696"/>
                        <a:gd name="T13" fmla="*/ 382 h 2037"/>
                        <a:gd name="T14" fmla="*/ 366 w 696"/>
                        <a:gd name="T15" fmla="*/ 454 h 2037"/>
                        <a:gd name="T16" fmla="*/ 408 w 696"/>
                        <a:gd name="T17" fmla="*/ 502 h 2037"/>
                        <a:gd name="T18" fmla="*/ 432 w 696"/>
                        <a:gd name="T19" fmla="*/ 568 h 2037"/>
                        <a:gd name="T20" fmla="*/ 438 w 696"/>
                        <a:gd name="T21" fmla="*/ 592 h 2037"/>
                        <a:gd name="T22" fmla="*/ 438 w 696"/>
                        <a:gd name="T23" fmla="*/ 1288 h 2037"/>
                        <a:gd name="T24" fmla="*/ 522 w 696"/>
                        <a:gd name="T25" fmla="*/ 1900 h 2037"/>
                        <a:gd name="T26" fmla="*/ 474 w 696"/>
                        <a:gd name="T27" fmla="*/ 1996 h 2037"/>
                        <a:gd name="T28" fmla="*/ 348 w 696"/>
                        <a:gd name="T29" fmla="*/ 1966 h 2037"/>
                        <a:gd name="T30" fmla="*/ 312 w 696"/>
                        <a:gd name="T31" fmla="*/ 1954 h 2037"/>
                        <a:gd name="T32" fmla="*/ 330 w 696"/>
                        <a:gd name="T33" fmla="*/ 1972 h 2037"/>
                        <a:gd name="T34" fmla="*/ 444 w 696"/>
                        <a:gd name="T35" fmla="*/ 2002 h 2037"/>
                        <a:gd name="T36" fmla="*/ 558 w 696"/>
                        <a:gd name="T37" fmla="*/ 1918 h 2037"/>
                        <a:gd name="T38" fmla="*/ 570 w 696"/>
                        <a:gd name="T39" fmla="*/ 1900 h 2037"/>
                        <a:gd name="T40" fmla="*/ 564 w 696"/>
                        <a:gd name="T41" fmla="*/ 1876 h 2037"/>
                        <a:gd name="T42" fmla="*/ 588 w 696"/>
                        <a:gd name="T43" fmla="*/ 1870 h 2037"/>
                        <a:gd name="T44" fmla="*/ 572 w 696"/>
                        <a:gd name="T45" fmla="*/ 1726 h 2037"/>
                        <a:gd name="T46" fmla="*/ 600 w 696"/>
                        <a:gd name="T47" fmla="*/ 1402 h 2037"/>
                        <a:gd name="T48" fmla="*/ 646 w 696"/>
                        <a:gd name="T49" fmla="*/ 1026 h 2037"/>
                        <a:gd name="T50" fmla="*/ 690 w 696"/>
                        <a:gd name="T51" fmla="*/ 734 h 2037"/>
                        <a:gd name="T52" fmla="*/ 692 w 696"/>
                        <a:gd name="T53" fmla="*/ 588 h 2037"/>
                        <a:gd name="T54" fmla="*/ 690 w 696"/>
                        <a:gd name="T55" fmla="*/ 508 h 2037"/>
                        <a:gd name="T56" fmla="*/ 672 w 696"/>
                        <a:gd name="T57" fmla="*/ 402 h 2037"/>
                        <a:gd name="T58" fmla="*/ 624 w 696"/>
                        <a:gd name="T59" fmla="*/ 259 h 2037"/>
                        <a:gd name="T60" fmla="*/ 524 w 696"/>
                        <a:gd name="T61" fmla="*/ 140 h 2037"/>
                        <a:gd name="T62" fmla="*/ 384 w 696"/>
                        <a:gd name="T63" fmla="*/ 46 h 2037"/>
                        <a:gd name="T64" fmla="*/ 330 w 696"/>
                        <a:gd name="T65" fmla="*/ 22 h 2037"/>
                        <a:gd name="T66" fmla="*/ 260 w 696"/>
                        <a:gd name="T67" fmla="*/ 20 h 2037"/>
                        <a:gd name="T68" fmla="*/ 50 w 696"/>
                        <a:gd name="T69" fmla="*/ 36 h 2037"/>
                        <a:gd name="T70" fmla="*/ 26 w 696"/>
                        <a:gd name="T71" fmla="*/ 79 h 2037"/>
                        <a:gd name="T72" fmla="*/ 204 w 696"/>
                        <a:gd name="T73" fmla="*/ 64 h 2037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</a:cxnLst>
                      <a:rect l="0" t="0" r="r" b="b"/>
                      <a:pathLst>
                        <a:path w="696" h="2037">
                          <a:moveTo>
                            <a:pt x="204" y="64"/>
                          </a:moveTo>
                          <a:cubicBezTo>
                            <a:pt x="178" y="55"/>
                            <a:pt x="171" y="59"/>
                            <a:pt x="156" y="82"/>
                          </a:cubicBezTo>
                          <a:cubicBezTo>
                            <a:pt x="145" y="94"/>
                            <a:pt x="132" y="117"/>
                            <a:pt x="128" y="136"/>
                          </a:cubicBezTo>
                          <a:cubicBezTo>
                            <a:pt x="124" y="155"/>
                            <a:pt x="126" y="176"/>
                            <a:pt x="132" y="196"/>
                          </a:cubicBezTo>
                          <a:cubicBezTo>
                            <a:pt x="138" y="216"/>
                            <a:pt x="149" y="237"/>
                            <a:pt x="162" y="256"/>
                          </a:cubicBezTo>
                          <a:cubicBezTo>
                            <a:pt x="164" y="280"/>
                            <a:pt x="193" y="293"/>
                            <a:pt x="210" y="310"/>
                          </a:cubicBezTo>
                          <a:cubicBezTo>
                            <a:pt x="236" y="336"/>
                            <a:pt x="269" y="361"/>
                            <a:pt x="300" y="382"/>
                          </a:cubicBezTo>
                          <a:cubicBezTo>
                            <a:pt x="318" y="409"/>
                            <a:pt x="348" y="427"/>
                            <a:pt x="366" y="454"/>
                          </a:cubicBezTo>
                          <a:cubicBezTo>
                            <a:pt x="394" y="496"/>
                            <a:pt x="378" y="482"/>
                            <a:pt x="408" y="502"/>
                          </a:cubicBezTo>
                          <a:cubicBezTo>
                            <a:pt x="429" y="534"/>
                            <a:pt x="418" y="513"/>
                            <a:pt x="432" y="568"/>
                          </a:cubicBezTo>
                          <a:cubicBezTo>
                            <a:pt x="434" y="576"/>
                            <a:pt x="438" y="592"/>
                            <a:pt x="438" y="592"/>
                          </a:cubicBezTo>
                          <a:cubicBezTo>
                            <a:pt x="427" y="1426"/>
                            <a:pt x="430" y="751"/>
                            <a:pt x="438" y="1288"/>
                          </a:cubicBezTo>
                          <a:cubicBezTo>
                            <a:pt x="442" y="1561"/>
                            <a:pt x="287" y="1822"/>
                            <a:pt x="522" y="1900"/>
                          </a:cubicBezTo>
                          <a:cubicBezTo>
                            <a:pt x="570" y="1948"/>
                            <a:pt x="520" y="1984"/>
                            <a:pt x="474" y="1996"/>
                          </a:cubicBezTo>
                          <a:cubicBezTo>
                            <a:pt x="441" y="1974"/>
                            <a:pt x="387" y="1971"/>
                            <a:pt x="348" y="1966"/>
                          </a:cubicBezTo>
                          <a:cubicBezTo>
                            <a:pt x="336" y="1962"/>
                            <a:pt x="303" y="1945"/>
                            <a:pt x="312" y="1954"/>
                          </a:cubicBezTo>
                          <a:cubicBezTo>
                            <a:pt x="318" y="1960"/>
                            <a:pt x="322" y="1968"/>
                            <a:pt x="330" y="1972"/>
                          </a:cubicBezTo>
                          <a:cubicBezTo>
                            <a:pt x="359" y="1985"/>
                            <a:pt x="414" y="1998"/>
                            <a:pt x="444" y="2002"/>
                          </a:cubicBezTo>
                          <a:cubicBezTo>
                            <a:pt x="615" y="1993"/>
                            <a:pt x="551" y="2037"/>
                            <a:pt x="558" y="1918"/>
                          </a:cubicBezTo>
                          <a:cubicBezTo>
                            <a:pt x="558" y="1911"/>
                            <a:pt x="566" y="1906"/>
                            <a:pt x="570" y="1900"/>
                          </a:cubicBezTo>
                          <a:cubicBezTo>
                            <a:pt x="568" y="1892"/>
                            <a:pt x="564" y="1876"/>
                            <a:pt x="564" y="1876"/>
                          </a:cubicBezTo>
                          <a:cubicBezTo>
                            <a:pt x="572" y="1874"/>
                            <a:pt x="588" y="1870"/>
                            <a:pt x="588" y="1870"/>
                          </a:cubicBezTo>
                          <a:cubicBezTo>
                            <a:pt x="582" y="1845"/>
                            <a:pt x="570" y="1804"/>
                            <a:pt x="572" y="1726"/>
                          </a:cubicBezTo>
                          <a:cubicBezTo>
                            <a:pt x="574" y="1648"/>
                            <a:pt x="588" y="1519"/>
                            <a:pt x="600" y="1402"/>
                          </a:cubicBezTo>
                          <a:cubicBezTo>
                            <a:pt x="606" y="1261"/>
                            <a:pt x="631" y="1137"/>
                            <a:pt x="646" y="1026"/>
                          </a:cubicBezTo>
                          <a:cubicBezTo>
                            <a:pt x="661" y="915"/>
                            <a:pt x="682" y="807"/>
                            <a:pt x="690" y="734"/>
                          </a:cubicBezTo>
                          <a:cubicBezTo>
                            <a:pt x="696" y="661"/>
                            <a:pt x="692" y="626"/>
                            <a:pt x="692" y="588"/>
                          </a:cubicBezTo>
                          <a:cubicBezTo>
                            <a:pt x="692" y="550"/>
                            <a:pt x="693" y="539"/>
                            <a:pt x="690" y="508"/>
                          </a:cubicBezTo>
                          <a:cubicBezTo>
                            <a:pt x="689" y="455"/>
                            <a:pt x="683" y="443"/>
                            <a:pt x="672" y="402"/>
                          </a:cubicBezTo>
                          <a:cubicBezTo>
                            <a:pt x="661" y="361"/>
                            <a:pt x="649" y="303"/>
                            <a:pt x="624" y="259"/>
                          </a:cubicBezTo>
                          <a:cubicBezTo>
                            <a:pt x="599" y="210"/>
                            <a:pt x="553" y="169"/>
                            <a:pt x="524" y="140"/>
                          </a:cubicBezTo>
                          <a:cubicBezTo>
                            <a:pt x="483" y="106"/>
                            <a:pt x="432" y="63"/>
                            <a:pt x="384" y="46"/>
                          </a:cubicBezTo>
                          <a:cubicBezTo>
                            <a:pt x="351" y="28"/>
                            <a:pt x="351" y="26"/>
                            <a:pt x="330" y="22"/>
                          </a:cubicBezTo>
                          <a:cubicBezTo>
                            <a:pt x="309" y="18"/>
                            <a:pt x="307" y="18"/>
                            <a:pt x="260" y="20"/>
                          </a:cubicBezTo>
                          <a:cubicBezTo>
                            <a:pt x="199" y="0"/>
                            <a:pt x="115" y="33"/>
                            <a:pt x="50" y="36"/>
                          </a:cubicBezTo>
                          <a:cubicBezTo>
                            <a:pt x="17" y="46"/>
                            <a:pt x="0" y="74"/>
                            <a:pt x="26" y="79"/>
                          </a:cubicBezTo>
                          <a:cubicBezTo>
                            <a:pt x="52" y="84"/>
                            <a:pt x="167" y="67"/>
                            <a:pt x="204" y="64"/>
                          </a:cubicBezTo>
                          <a:close/>
                        </a:path>
                      </a:pathLst>
                    </a:custGeom>
                    <a:solidFill>
                      <a:srgbClr val="FFFFFF">
                        <a:alpha val="50000"/>
                      </a:srgbClr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nl-NL"/>
                    </a:p>
                  </p:txBody>
                </p:sp>
                <p:sp>
                  <p:nvSpPr>
                    <p:cNvPr id="107721" name="Freeform 1225"/>
                    <p:cNvSpPr>
                      <a:spLocks/>
                    </p:cNvSpPr>
                    <p:nvPr/>
                  </p:nvSpPr>
                  <p:spPr bwMode="auto">
                    <a:xfrm>
                      <a:off x="3705" y="1960"/>
                      <a:ext cx="369" cy="398"/>
                    </a:xfrm>
                    <a:custGeom>
                      <a:avLst/>
                      <a:gdLst>
                        <a:gd name="T0" fmla="*/ 369 w 369"/>
                        <a:gd name="T1" fmla="*/ 230 h 398"/>
                        <a:gd name="T2" fmla="*/ 353 w 369"/>
                        <a:gd name="T3" fmla="*/ 254 h 398"/>
                        <a:gd name="T4" fmla="*/ 355 w 369"/>
                        <a:gd name="T5" fmla="*/ 262 h 398"/>
                        <a:gd name="T6" fmla="*/ 361 w 369"/>
                        <a:gd name="T7" fmla="*/ 264 h 398"/>
                        <a:gd name="T8" fmla="*/ 325 w 369"/>
                        <a:gd name="T9" fmla="*/ 296 h 398"/>
                        <a:gd name="T10" fmla="*/ 317 w 369"/>
                        <a:gd name="T11" fmla="*/ 316 h 398"/>
                        <a:gd name="T12" fmla="*/ 301 w 369"/>
                        <a:gd name="T13" fmla="*/ 298 h 398"/>
                        <a:gd name="T14" fmla="*/ 295 w 369"/>
                        <a:gd name="T15" fmla="*/ 280 h 398"/>
                        <a:gd name="T16" fmla="*/ 309 w 369"/>
                        <a:gd name="T17" fmla="*/ 348 h 398"/>
                        <a:gd name="T18" fmla="*/ 257 w 369"/>
                        <a:gd name="T19" fmla="*/ 396 h 398"/>
                        <a:gd name="T20" fmla="*/ 167 w 369"/>
                        <a:gd name="T21" fmla="*/ 380 h 398"/>
                        <a:gd name="T22" fmla="*/ 133 w 369"/>
                        <a:gd name="T23" fmla="*/ 372 h 398"/>
                        <a:gd name="T24" fmla="*/ 115 w 369"/>
                        <a:gd name="T25" fmla="*/ 364 h 398"/>
                        <a:gd name="T26" fmla="*/ 95 w 369"/>
                        <a:gd name="T27" fmla="*/ 366 h 398"/>
                        <a:gd name="T28" fmla="*/ 83 w 369"/>
                        <a:gd name="T29" fmla="*/ 370 h 398"/>
                        <a:gd name="T30" fmla="*/ 11 w 369"/>
                        <a:gd name="T31" fmla="*/ 366 h 398"/>
                        <a:gd name="T32" fmla="*/ 17 w 369"/>
                        <a:gd name="T33" fmla="*/ 354 h 398"/>
                        <a:gd name="T34" fmla="*/ 23 w 369"/>
                        <a:gd name="T35" fmla="*/ 368 h 398"/>
                        <a:gd name="T36" fmla="*/ 29 w 369"/>
                        <a:gd name="T37" fmla="*/ 366 h 398"/>
                        <a:gd name="T38" fmla="*/ 33 w 369"/>
                        <a:gd name="T39" fmla="*/ 360 h 398"/>
                        <a:gd name="T40" fmla="*/ 79 w 369"/>
                        <a:gd name="T41" fmla="*/ 358 h 398"/>
                        <a:gd name="T42" fmla="*/ 57 w 369"/>
                        <a:gd name="T43" fmla="*/ 352 h 398"/>
                        <a:gd name="T44" fmla="*/ 49 w 369"/>
                        <a:gd name="T45" fmla="*/ 342 h 398"/>
                        <a:gd name="T46" fmla="*/ 67 w 369"/>
                        <a:gd name="T47" fmla="*/ 334 h 398"/>
                        <a:gd name="T48" fmla="*/ 79 w 369"/>
                        <a:gd name="T49" fmla="*/ 330 h 398"/>
                        <a:gd name="T50" fmla="*/ 41 w 369"/>
                        <a:gd name="T51" fmla="*/ 320 h 398"/>
                        <a:gd name="T52" fmla="*/ 45 w 369"/>
                        <a:gd name="T53" fmla="*/ 0 h 398"/>
                        <a:gd name="T54" fmla="*/ 51 w 369"/>
                        <a:gd name="T55" fmla="*/ 28 h 398"/>
                        <a:gd name="T56" fmla="*/ 71 w 369"/>
                        <a:gd name="T57" fmla="*/ 302 h 398"/>
                        <a:gd name="T58" fmla="*/ 107 w 369"/>
                        <a:gd name="T59" fmla="*/ 318 h 398"/>
                        <a:gd name="T60" fmla="*/ 141 w 369"/>
                        <a:gd name="T61" fmla="*/ 322 h 398"/>
                        <a:gd name="T62" fmla="*/ 175 w 369"/>
                        <a:gd name="T63" fmla="*/ 332 h 398"/>
                        <a:gd name="T64" fmla="*/ 213 w 369"/>
                        <a:gd name="T65" fmla="*/ 350 h 398"/>
                        <a:gd name="T66" fmla="*/ 199 w 369"/>
                        <a:gd name="T67" fmla="*/ 364 h 398"/>
                        <a:gd name="T68" fmla="*/ 275 w 369"/>
                        <a:gd name="T69" fmla="*/ 370 h 398"/>
                        <a:gd name="T70" fmla="*/ 289 w 369"/>
                        <a:gd name="T71" fmla="*/ 332 h 398"/>
                        <a:gd name="T72" fmla="*/ 303 w 369"/>
                        <a:gd name="T73" fmla="*/ 260 h 398"/>
                        <a:gd name="T74" fmla="*/ 305 w 369"/>
                        <a:gd name="T75" fmla="*/ 264 h 398"/>
                        <a:gd name="T76" fmla="*/ 307 w 369"/>
                        <a:gd name="T77" fmla="*/ 272 h 398"/>
                        <a:gd name="T78" fmla="*/ 311 w 369"/>
                        <a:gd name="T79" fmla="*/ 278 h 398"/>
                        <a:gd name="T80" fmla="*/ 329 w 369"/>
                        <a:gd name="T81" fmla="*/ 282 h 398"/>
                        <a:gd name="T82" fmla="*/ 337 w 369"/>
                        <a:gd name="T83" fmla="*/ 260 h 398"/>
                        <a:gd name="T84" fmla="*/ 339 w 369"/>
                        <a:gd name="T85" fmla="*/ 244 h 398"/>
                        <a:gd name="T86" fmla="*/ 351 w 369"/>
                        <a:gd name="T87" fmla="*/ 240 h 398"/>
                        <a:gd name="T88" fmla="*/ 369 w 369"/>
                        <a:gd name="T89" fmla="*/ 230 h 398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  <a:cxn ang="0">
                          <a:pos x="T54" y="T55"/>
                        </a:cxn>
                        <a:cxn ang="0">
                          <a:pos x="T56" y="T57"/>
                        </a:cxn>
                        <a:cxn ang="0">
                          <a:pos x="T58" y="T59"/>
                        </a:cxn>
                        <a:cxn ang="0">
                          <a:pos x="T60" y="T61"/>
                        </a:cxn>
                        <a:cxn ang="0">
                          <a:pos x="T62" y="T63"/>
                        </a:cxn>
                        <a:cxn ang="0">
                          <a:pos x="T64" y="T65"/>
                        </a:cxn>
                        <a:cxn ang="0">
                          <a:pos x="T66" y="T67"/>
                        </a:cxn>
                        <a:cxn ang="0">
                          <a:pos x="T68" y="T69"/>
                        </a:cxn>
                        <a:cxn ang="0">
                          <a:pos x="T70" y="T71"/>
                        </a:cxn>
                        <a:cxn ang="0">
                          <a:pos x="T72" y="T73"/>
                        </a:cxn>
                        <a:cxn ang="0">
                          <a:pos x="T74" y="T75"/>
                        </a:cxn>
                        <a:cxn ang="0">
                          <a:pos x="T76" y="T77"/>
                        </a:cxn>
                        <a:cxn ang="0">
                          <a:pos x="T78" y="T79"/>
                        </a:cxn>
                        <a:cxn ang="0">
                          <a:pos x="T80" y="T81"/>
                        </a:cxn>
                        <a:cxn ang="0">
                          <a:pos x="T82" y="T83"/>
                        </a:cxn>
                        <a:cxn ang="0">
                          <a:pos x="T84" y="T85"/>
                        </a:cxn>
                        <a:cxn ang="0">
                          <a:pos x="T86" y="T87"/>
                        </a:cxn>
                        <a:cxn ang="0">
                          <a:pos x="T88" y="T89"/>
                        </a:cxn>
                      </a:cxnLst>
                      <a:rect l="0" t="0" r="r" b="b"/>
                      <a:pathLst>
                        <a:path w="369" h="398">
                          <a:moveTo>
                            <a:pt x="369" y="230"/>
                          </a:moveTo>
                          <a:cubicBezTo>
                            <a:pt x="362" y="237"/>
                            <a:pt x="356" y="244"/>
                            <a:pt x="353" y="254"/>
                          </a:cubicBezTo>
                          <a:cubicBezTo>
                            <a:pt x="354" y="257"/>
                            <a:pt x="353" y="260"/>
                            <a:pt x="355" y="262"/>
                          </a:cubicBezTo>
                          <a:cubicBezTo>
                            <a:pt x="356" y="264"/>
                            <a:pt x="360" y="262"/>
                            <a:pt x="361" y="264"/>
                          </a:cubicBezTo>
                          <a:cubicBezTo>
                            <a:pt x="356" y="270"/>
                            <a:pt x="332" y="287"/>
                            <a:pt x="325" y="296"/>
                          </a:cubicBezTo>
                          <a:cubicBezTo>
                            <a:pt x="323" y="303"/>
                            <a:pt x="319" y="308"/>
                            <a:pt x="317" y="316"/>
                          </a:cubicBezTo>
                          <a:cubicBezTo>
                            <a:pt x="313" y="303"/>
                            <a:pt x="313" y="302"/>
                            <a:pt x="301" y="298"/>
                          </a:cubicBezTo>
                          <a:cubicBezTo>
                            <a:pt x="292" y="284"/>
                            <a:pt x="291" y="291"/>
                            <a:pt x="295" y="280"/>
                          </a:cubicBezTo>
                          <a:cubicBezTo>
                            <a:pt x="296" y="292"/>
                            <a:pt x="291" y="342"/>
                            <a:pt x="309" y="348"/>
                          </a:cubicBezTo>
                          <a:cubicBezTo>
                            <a:pt x="304" y="398"/>
                            <a:pt x="310" y="393"/>
                            <a:pt x="257" y="396"/>
                          </a:cubicBezTo>
                          <a:cubicBezTo>
                            <a:pt x="245" y="360"/>
                            <a:pt x="218" y="381"/>
                            <a:pt x="167" y="380"/>
                          </a:cubicBezTo>
                          <a:cubicBezTo>
                            <a:pt x="156" y="373"/>
                            <a:pt x="144" y="378"/>
                            <a:pt x="133" y="372"/>
                          </a:cubicBezTo>
                          <a:cubicBezTo>
                            <a:pt x="127" y="369"/>
                            <a:pt x="115" y="364"/>
                            <a:pt x="115" y="364"/>
                          </a:cubicBezTo>
                          <a:cubicBezTo>
                            <a:pt x="108" y="365"/>
                            <a:pt x="102" y="365"/>
                            <a:pt x="95" y="366"/>
                          </a:cubicBezTo>
                          <a:cubicBezTo>
                            <a:pt x="91" y="367"/>
                            <a:pt x="83" y="370"/>
                            <a:pt x="83" y="370"/>
                          </a:cubicBezTo>
                          <a:cubicBezTo>
                            <a:pt x="59" y="369"/>
                            <a:pt x="34" y="374"/>
                            <a:pt x="11" y="366"/>
                          </a:cubicBezTo>
                          <a:cubicBezTo>
                            <a:pt x="7" y="365"/>
                            <a:pt x="16" y="358"/>
                            <a:pt x="17" y="354"/>
                          </a:cubicBezTo>
                          <a:cubicBezTo>
                            <a:pt x="22" y="315"/>
                            <a:pt x="22" y="361"/>
                            <a:pt x="23" y="368"/>
                          </a:cubicBezTo>
                          <a:cubicBezTo>
                            <a:pt x="25" y="367"/>
                            <a:pt x="27" y="367"/>
                            <a:pt x="29" y="366"/>
                          </a:cubicBezTo>
                          <a:cubicBezTo>
                            <a:pt x="31" y="364"/>
                            <a:pt x="31" y="360"/>
                            <a:pt x="33" y="360"/>
                          </a:cubicBezTo>
                          <a:cubicBezTo>
                            <a:pt x="48" y="358"/>
                            <a:pt x="64" y="359"/>
                            <a:pt x="79" y="358"/>
                          </a:cubicBezTo>
                          <a:cubicBezTo>
                            <a:pt x="72" y="356"/>
                            <a:pt x="64" y="354"/>
                            <a:pt x="57" y="352"/>
                          </a:cubicBezTo>
                          <a:cubicBezTo>
                            <a:pt x="55" y="350"/>
                            <a:pt x="47" y="347"/>
                            <a:pt x="49" y="342"/>
                          </a:cubicBezTo>
                          <a:cubicBezTo>
                            <a:pt x="50" y="338"/>
                            <a:pt x="67" y="334"/>
                            <a:pt x="67" y="334"/>
                          </a:cubicBezTo>
                          <a:cubicBezTo>
                            <a:pt x="71" y="333"/>
                            <a:pt x="79" y="330"/>
                            <a:pt x="79" y="330"/>
                          </a:cubicBezTo>
                          <a:cubicBezTo>
                            <a:pt x="65" y="325"/>
                            <a:pt x="52" y="331"/>
                            <a:pt x="41" y="320"/>
                          </a:cubicBezTo>
                          <a:cubicBezTo>
                            <a:pt x="10" y="227"/>
                            <a:pt x="37" y="105"/>
                            <a:pt x="45" y="0"/>
                          </a:cubicBezTo>
                          <a:cubicBezTo>
                            <a:pt x="47" y="9"/>
                            <a:pt x="49" y="19"/>
                            <a:pt x="51" y="28"/>
                          </a:cubicBezTo>
                          <a:cubicBezTo>
                            <a:pt x="49" y="98"/>
                            <a:pt x="0" y="295"/>
                            <a:pt x="71" y="302"/>
                          </a:cubicBezTo>
                          <a:cubicBezTo>
                            <a:pt x="63" y="326"/>
                            <a:pt x="78" y="316"/>
                            <a:pt x="107" y="318"/>
                          </a:cubicBezTo>
                          <a:cubicBezTo>
                            <a:pt x="123" y="323"/>
                            <a:pt x="104" y="318"/>
                            <a:pt x="141" y="322"/>
                          </a:cubicBezTo>
                          <a:cubicBezTo>
                            <a:pt x="152" y="323"/>
                            <a:pt x="163" y="330"/>
                            <a:pt x="175" y="332"/>
                          </a:cubicBezTo>
                          <a:cubicBezTo>
                            <a:pt x="187" y="338"/>
                            <a:pt x="200" y="347"/>
                            <a:pt x="213" y="350"/>
                          </a:cubicBezTo>
                          <a:cubicBezTo>
                            <a:pt x="73" y="353"/>
                            <a:pt x="95" y="361"/>
                            <a:pt x="199" y="364"/>
                          </a:cubicBezTo>
                          <a:cubicBezTo>
                            <a:pt x="224" y="372"/>
                            <a:pt x="250" y="362"/>
                            <a:pt x="275" y="370"/>
                          </a:cubicBezTo>
                          <a:cubicBezTo>
                            <a:pt x="300" y="395"/>
                            <a:pt x="289" y="340"/>
                            <a:pt x="289" y="332"/>
                          </a:cubicBezTo>
                          <a:cubicBezTo>
                            <a:pt x="289" y="324"/>
                            <a:pt x="279" y="268"/>
                            <a:pt x="303" y="260"/>
                          </a:cubicBezTo>
                          <a:cubicBezTo>
                            <a:pt x="300" y="248"/>
                            <a:pt x="300" y="249"/>
                            <a:pt x="305" y="264"/>
                          </a:cubicBezTo>
                          <a:cubicBezTo>
                            <a:pt x="306" y="267"/>
                            <a:pt x="306" y="269"/>
                            <a:pt x="307" y="272"/>
                          </a:cubicBezTo>
                          <a:cubicBezTo>
                            <a:pt x="308" y="274"/>
                            <a:pt x="310" y="276"/>
                            <a:pt x="311" y="278"/>
                          </a:cubicBezTo>
                          <a:cubicBezTo>
                            <a:pt x="314" y="293"/>
                            <a:pt x="318" y="289"/>
                            <a:pt x="329" y="282"/>
                          </a:cubicBezTo>
                          <a:cubicBezTo>
                            <a:pt x="338" y="269"/>
                            <a:pt x="340" y="281"/>
                            <a:pt x="337" y="260"/>
                          </a:cubicBezTo>
                          <a:cubicBezTo>
                            <a:pt x="338" y="255"/>
                            <a:pt x="336" y="248"/>
                            <a:pt x="339" y="244"/>
                          </a:cubicBezTo>
                          <a:cubicBezTo>
                            <a:pt x="341" y="241"/>
                            <a:pt x="347" y="241"/>
                            <a:pt x="351" y="240"/>
                          </a:cubicBezTo>
                          <a:cubicBezTo>
                            <a:pt x="358" y="238"/>
                            <a:pt x="363" y="233"/>
                            <a:pt x="369" y="23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nl-NL"/>
                    </a:p>
                  </p:txBody>
                </p:sp>
                <p:sp>
                  <p:nvSpPr>
                    <p:cNvPr id="107722" name="Freeform 1226"/>
                    <p:cNvSpPr>
                      <a:spLocks/>
                    </p:cNvSpPr>
                    <p:nvPr/>
                  </p:nvSpPr>
                  <p:spPr bwMode="auto">
                    <a:xfrm>
                      <a:off x="3455" y="367"/>
                      <a:ext cx="707" cy="1833"/>
                    </a:xfrm>
                    <a:custGeom>
                      <a:avLst/>
                      <a:gdLst>
                        <a:gd name="T0" fmla="*/ 25 w 707"/>
                        <a:gd name="T1" fmla="*/ 65 h 1833"/>
                        <a:gd name="T2" fmla="*/ 202 w 707"/>
                        <a:gd name="T3" fmla="*/ 44 h 1833"/>
                        <a:gd name="T4" fmla="*/ 377 w 707"/>
                        <a:gd name="T5" fmla="*/ 73 h 1833"/>
                        <a:gd name="T6" fmla="*/ 445 w 707"/>
                        <a:gd name="T7" fmla="*/ 100 h 1833"/>
                        <a:gd name="T8" fmla="*/ 483 w 707"/>
                        <a:gd name="T9" fmla="*/ 139 h 1833"/>
                        <a:gd name="T10" fmla="*/ 544 w 707"/>
                        <a:gd name="T11" fmla="*/ 197 h 1833"/>
                        <a:gd name="T12" fmla="*/ 613 w 707"/>
                        <a:gd name="T13" fmla="*/ 310 h 1833"/>
                        <a:gd name="T14" fmla="*/ 648 w 707"/>
                        <a:gd name="T15" fmla="*/ 590 h 1833"/>
                        <a:gd name="T16" fmla="*/ 617 w 707"/>
                        <a:gd name="T17" fmla="*/ 1137 h 1833"/>
                        <a:gd name="T18" fmla="*/ 591 w 707"/>
                        <a:gd name="T19" fmla="*/ 1396 h 1833"/>
                        <a:gd name="T20" fmla="*/ 579 w 707"/>
                        <a:gd name="T21" fmla="*/ 1562 h 1833"/>
                        <a:gd name="T22" fmla="*/ 582 w 707"/>
                        <a:gd name="T23" fmla="*/ 1672 h 1833"/>
                        <a:gd name="T24" fmla="*/ 595 w 707"/>
                        <a:gd name="T25" fmla="*/ 1793 h 1833"/>
                        <a:gd name="T26" fmla="*/ 595 w 707"/>
                        <a:gd name="T27" fmla="*/ 1559 h 1833"/>
                        <a:gd name="T28" fmla="*/ 609 w 707"/>
                        <a:gd name="T29" fmla="*/ 1364 h 1833"/>
                        <a:gd name="T30" fmla="*/ 624 w 707"/>
                        <a:gd name="T31" fmla="*/ 1223 h 1833"/>
                        <a:gd name="T32" fmla="*/ 660 w 707"/>
                        <a:gd name="T33" fmla="*/ 958 h 1833"/>
                        <a:gd name="T34" fmla="*/ 694 w 707"/>
                        <a:gd name="T35" fmla="*/ 590 h 1833"/>
                        <a:gd name="T36" fmla="*/ 690 w 707"/>
                        <a:gd name="T37" fmla="*/ 442 h 1833"/>
                        <a:gd name="T38" fmla="*/ 594 w 707"/>
                        <a:gd name="T39" fmla="*/ 194 h 1833"/>
                        <a:gd name="T40" fmla="*/ 454 w 707"/>
                        <a:gd name="T41" fmla="*/ 74 h 1833"/>
                        <a:gd name="T42" fmla="*/ 381 w 707"/>
                        <a:gd name="T43" fmla="*/ 31 h 1833"/>
                        <a:gd name="T44" fmla="*/ 261 w 707"/>
                        <a:gd name="T45" fmla="*/ 2 h 1833"/>
                        <a:gd name="T46" fmla="*/ 123 w 707"/>
                        <a:gd name="T47" fmla="*/ 11 h 1833"/>
                        <a:gd name="T48" fmla="*/ 58 w 707"/>
                        <a:gd name="T49" fmla="*/ 28 h 1833"/>
                        <a:gd name="T50" fmla="*/ 25 w 707"/>
                        <a:gd name="T51" fmla="*/ 35 h 1833"/>
                        <a:gd name="T52" fmla="*/ 25 w 707"/>
                        <a:gd name="T53" fmla="*/ 65 h 183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  <a:cxn ang="0">
                          <a:pos x="T28" y="T29"/>
                        </a:cxn>
                        <a:cxn ang="0">
                          <a:pos x="T30" y="T31"/>
                        </a:cxn>
                        <a:cxn ang="0">
                          <a:pos x="T32" y="T33"/>
                        </a:cxn>
                        <a:cxn ang="0">
                          <a:pos x="T34" y="T35"/>
                        </a:cxn>
                        <a:cxn ang="0">
                          <a:pos x="T36" y="T37"/>
                        </a:cxn>
                        <a:cxn ang="0">
                          <a:pos x="T38" y="T39"/>
                        </a:cxn>
                        <a:cxn ang="0">
                          <a:pos x="T40" y="T41"/>
                        </a:cxn>
                        <a:cxn ang="0">
                          <a:pos x="T42" y="T43"/>
                        </a:cxn>
                        <a:cxn ang="0">
                          <a:pos x="T44" y="T45"/>
                        </a:cxn>
                        <a:cxn ang="0">
                          <a:pos x="T46" y="T47"/>
                        </a:cxn>
                        <a:cxn ang="0">
                          <a:pos x="T48" y="T49"/>
                        </a:cxn>
                        <a:cxn ang="0">
                          <a:pos x="T50" y="T51"/>
                        </a:cxn>
                        <a:cxn ang="0">
                          <a:pos x="T52" y="T53"/>
                        </a:cxn>
                      </a:cxnLst>
                      <a:rect l="0" t="0" r="r" b="b"/>
                      <a:pathLst>
                        <a:path w="707" h="1833">
                          <a:moveTo>
                            <a:pt x="25" y="65"/>
                          </a:moveTo>
                          <a:cubicBezTo>
                            <a:pt x="54" y="71"/>
                            <a:pt x="143" y="43"/>
                            <a:pt x="202" y="44"/>
                          </a:cubicBezTo>
                          <a:cubicBezTo>
                            <a:pt x="261" y="45"/>
                            <a:pt x="337" y="64"/>
                            <a:pt x="377" y="73"/>
                          </a:cubicBezTo>
                          <a:cubicBezTo>
                            <a:pt x="377" y="73"/>
                            <a:pt x="433" y="96"/>
                            <a:pt x="445" y="100"/>
                          </a:cubicBezTo>
                          <a:cubicBezTo>
                            <a:pt x="453" y="103"/>
                            <a:pt x="483" y="139"/>
                            <a:pt x="483" y="139"/>
                          </a:cubicBezTo>
                          <a:cubicBezTo>
                            <a:pt x="499" y="155"/>
                            <a:pt x="523" y="175"/>
                            <a:pt x="544" y="197"/>
                          </a:cubicBezTo>
                          <a:cubicBezTo>
                            <a:pt x="566" y="225"/>
                            <a:pt x="596" y="244"/>
                            <a:pt x="613" y="310"/>
                          </a:cubicBezTo>
                          <a:cubicBezTo>
                            <a:pt x="638" y="395"/>
                            <a:pt x="647" y="452"/>
                            <a:pt x="648" y="590"/>
                          </a:cubicBezTo>
                          <a:cubicBezTo>
                            <a:pt x="649" y="728"/>
                            <a:pt x="627" y="1003"/>
                            <a:pt x="617" y="1137"/>
                          </a:cubicBezTo>
                          <a:cubicBezTo>
                            <a:pt x="611" y="1270"/>
                            <a:pt x="592" y="1309"/>
                            <a:pt x="591" y="1396"/>
                          </a:cubicBezTo>
                          <a:cubicBezTo>
                            <a:pt x="585" y="1467"/>
                            <a:pt x="581" y="1516"/>
                            <a:pt x="579" y="1562"/>
                          </a:cubicBezTo>
                          <a:cubicBezTo>
                            <a:pt x="577" y="1608"/>
                            <a:pt x="579" y="1634"/>
                            <a:pt x="582" y="1672"/>
                          </a:cubicBezTo>
                          <a:cubicBezTo>
                            <a:pt x="581" y="1712"/>
                            <a:pt x="595" y="1833"/>
                            <a:pt x="595" y="1793"/>
                          </a:cubicBezTo>
                          <a:cubicBezTo>
                            <a:pt x="595" y="1683"/>
                            <a:pt x="585" y="1651"/>
                            <a:pt x="595" y="1559"/>
                          </a:cubicBezTo>
                          <a:cubicBezTo>
                            <a:pt x="598" y="1498"/>
                            <a:pt x="606" y="1425"/>
                            <a:pt x="609" y="1364"/>
                          </a:cubicBezTo>
                          <a:cubicBezTo>
                            <a:pt x="611" y="1321"/>
                            <a:pt x="618" y="1265"/>
                            <a:pt x="624" y="1223"/>
                          </a:cubicBezTo>
                          <a:cubicBezTo>
                            <a:pt x="630" y="1157"/>
                            <a:pt x="652" y="1027"/>
                            <a:pt x="660" y="958"/>
                          </a:cubicBezTo>
                          <a:cubicBezTo>
                            <a:pt x="672" y="853"/>
                            <a:pt x="702" y="721"/>
                            <a:pt x="694" y="590"/>
                          </a:cubicBezTo>
                          <a:cubicBezTo>
                            <a:pt x="699" y="504"/>
                            <a:pt x="707" y="508"/>
                            <a:pt x="690" y="442"/>
                          </a:cubicBezTo>
                          <a:cubicBezTo>
                            <a:pt x="673" y="376"/>
                            <a:pt x="633" y="255"/>
                            <a:pt x="594" y="194"/>
                          </a:cubicBezTo>
                          <a:cubicBezTo>
                            <a:pt x="555" y="133"/>
                            <a:pt x="489" y="101"/>
                            <a:pt x="454" y="74"/>
                          </a:cubicBezTo>
                          <a:cubicBezTo>
                            <a:pt x="419" y="47"/>
                            <a:pt x="413" y="43"/>
                            <a:pt x="381" y="31"/>
                          </a:cubicBezTo>
                          <a:cubicBezTo>
                            <a:pt x="349" y="19"/>
                            <a:pt x="304" y="5"/>
                            <a:pt x="261" y="2"/>
                          </a:cubicBezTo>
                          <a:cubicBezTo>
                            <a:pt x="194" y="5"/>
                            <a:pt x="189" y="0"/>
                            <a:pt x="123" y="11"/>
                          </a:cubicBezTo>
                          <a:cubicBezTo>
                            <a:pt x="82" y="18"/>
                            <a:pt x="74" y="24"/>
                            <a:pt x="58" y="28"/>
                          </a:cubicBezTo>
                          <a:cubicBezTo>
                            <a:pt x="42" y="32"/>
                            <a:pt x="31" y="29"/>
                            <a:pt x="25" y="35"/>
                          </a:cubicBezTo>
                          <a:cubicBezTo>
                            <a:pt x="6" y="64"/>
                            <a:pt x="0" y="53"/>
                            <a:pt x="25" y="65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>
                      <a:noFill/>
                    </a:ln>
                    <a:effectLst/>
                    <a:extLst>
                      <a:ext uri="{91240B29-F687-4F45-9708-019B960494DF}">
                        <a14:hiddenLine xmlns:a14="http://schemas.microsoft.com/office/drawing/2010/main" w="9525">
                          <a:solidFill>
                            <a:schemeClr val="tx1"/>
                          </a:solidFill>
                          <a:round/>
                          <a:headEnd/>
                          <a:tailEnd/>
                        </a14:hiddenLine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nl-NL"/>
                    </a:p>
                  </p:txBody>
                </p:sp>
                <p:sp>
                  <p:nvSpPr>
                    <p:cNvPr id="107723" name="Freeform 1227"/>
                    <p:cNvSpPr>
                      <a:spLocks/>
                    </p:cNvSpPr>
                    <p:nvPr/>
                  </p:nvSpPr>
                  <p:spPr bwMode="auto">
                    <a:xfrm>
                      <a:off x="3437" y="392"/>
                      <a:ext cx="547" cy="1932"/>
                    </a:xfrm>
                    <a:custGeom>
                      <a:avLst/>
                      <a:gdLst>
                        <a:gd name="T0" fmla="*/ 547 w 547"/>
                        <a:gd name="T1" fmla="*/ 1932 h 1932"/>
                        <a:gd name="T2" fmla="*/ 373 w 547"/>
                        <a:gd name="T3" fmla="*/ 1917 h 1932"/>
                        <a:gd name="T4" fmla="*/ 307 w 547"/>
                        <a:gd name="T5" fmla="*/ 1900 h 1932"/>
                        <a:gd name="T6" fmla="*/ 300 w 547"/>
                        <a:gd name="T7" fmla="*/ 1918 h 1932"/>
                        <a:gd name="T8" fmla="*/ 292 w 547"/>
                        <a:gd name="T9" fmla="*/ 1858 h 1932"/>
                        <a:gd name="T10" fmla="*/ 288 w 547"/>
                        <a:gd name="T11" fmla="*/ 1635 h 1932"/>
                        <a:gd name="T12" fmla="*/ 312 w 547"/>
                        <a:gd name="T13" fmla="*/ 1270 h 1932"/>
                        <a:gd name="T14" fmla="*/ 327 w 547"/>
                        <a:gd name="T15" fmla="*/ 924 h 1932"/>
                        <a:gd name="T16" fmla="*/ 306 w 547"/>
                        <a:gd name="T17" fmla="*/ 670 h 1932"/>
                        <a:gd name="T18" fmla="*/ 205 w 547"/>
                        <a:gd name="T19" fmla="*/ 441 h 1932"/>
                        <a:gd name="T20" fmla="*/ 84 w 547"/>
                        <a:gd name="T21" fmla="*/ 277 h 1932"/>
                        <a:gd name="T22" fmla="*/ 31 w 547"/>
                        <a:gd name="T23" fmla="*/ 190 h 1932"/>
                        <a:gd name="T24" fmla="*/ 7 w 547"/>
                        <a:gd name="T25" fmla="*/ 12 h 1932"/>
                        <a:gd name="T26" fmla="*/ 19 w 547"/>
                        <a:gd name="T27" fmla="*/ 0 h 1932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  <a:cxn ang="0">
                          <a:pos x="T16" y="T17"/>
                        </a:cxn>
                        <a:cxn ang="0">
                          <a:pos x="T18" y="T19"/>
                        </a:cxn>
                        <a:cxn ang="0">
                          <a:pos x="T20" y="T21"/>
                        </a:cxn>
                        <a:cxn ang="0">
                          <a:pos x="T22" y="T23"/>
                        </a:cxn>
                        <a:cxn ang="0">
                          <a:pos x="T24" y="T25"/>
                        </a:cxn>
                        <a:cxn ang="0">
                          <a:pos x="T26" y="T27"/>
                        </a:cxn>
                      </a:cxnLst>
                      <a:rect l="0" t="0" r="r" b="b"/>
                      <a:pathLst>
                        <a:path w="547" h="1932">
                          <a:moveTo>
                            <a:pt x="547" y="1932"/>
                          </a:moveTo>
                          <a:cubicBezTo>
                            <a:pt x="521" y="1928"/>
                            <a:pt x="413" y="1922"/>
                            <a:pt x="373" y="1917"/>
                          </a:cubicBezTo>
                          <a:cubicBezTo>
                            <a:pt x="333" y="1912"/>
                            <a:pt x="319" y="1900"/>
                            <a:pt x="307" y="1900"/>
                          </a:cubicBezTo>
                          <a:cubicBezTo>
                            <a:pt x="296" y="1895"/>
                            <a:pt x="303" y="1925"/>
                            <a:pt x="300" y="1918"/>
                          </a:cubicBezTo>
                          <a:cubicBezTo>
                            <a:pt x="297" y="1911"/>
                            <a:pt x="294" y="1905"/>
                            <a:pt x="292" y="1858"/>
                          </a:cubicBezTo>
                          <a:cubicBezTo>
                            <a:pt x="290" y="1811"/>
                            <a:pt x="285" y="1733"/>
                            <a:pt x="288" y="1635"/>
                          </a:cubicBezTo>
                          <a:cubicBezTo>
                            <a:pt x="291" y="1537"/>
                            <a:pt x="306" y="1388"/>
                            <a:pt x="312" y="1270"/>
                          </a:cubicBezTo>
                          <a:cubicBezTo>
                            <a:pt x="313" y="1105"/>
                            <a:pt x="328" y="1024"/>
                            <a:pt x="327" y="924"/>
                          </a:cubicBezTo>
                          <a:cubicBezTo>
                            <a:pt x="326" y="824"/>
                            <a:pt x="326" y="750"/>
                            <a:pt x="306" y="670"/>
                          </a:cubicBezTo>
                          <a:cubicBezTo>
                            <a:pt x="286" y="590"/>
                            <a:pt x="242" y="506"/>
                            <a:pt x="205" y="441"/>
                          </a:cubicBezTo>
                          <a:cubicBezTo>
                            <a:pt x="179" y="402"/>
                            <a:pt x="113" y="321"/>
                            <a:pt x="84" y="277"/>
                          </a:cubicBezTo>
                          <a:cubicBezTo>
                            <a:pt x="65" y="248"/>
                            <a:pt x="42" y="234"/>
                            <a:pt x="31" y="190"/>
                          </a:cubicBezTo>
                          <a:cubicBezTo>
                            <a:pt x="16" y="129"/>
                            <a:pt x="0" y="83"/>
                            <a:pt x="7" y="12"/>
                          </a:cubicBezTo>
                          <a:cubicBezTo>
                            <a:pt x="8" y="6"/>
                            <a:pt x="19" y="0"/>
                            <a:pt x="19" y="0"/>
                          </a:cubicBezTo>
                        </a:path>
                      </a:pathLst>
                    </a:cu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nl-NL"/>
                    </a:p>
                  </p:txBody>
                </p:sp>
                <p:sp>
                  <p:nvSpPr>
                    <p:cNvPr id="107724" name="Freeform 1228"/>
                    <p:cNvSpPr>
                      <a:spLocks/>
                    </p:cNvSpPr>
                    <p:nvPr/>
                  </p:nvSpPr>
                  <p:spPr bwMode="auto">
                    <a:xfrm>
                      <a:off x="3987" y="2170"/>
                      <a:ext cx="91" cy="163"/>
                    </a:xfrm>
                    <a:custGeom>
                      <a:avLst/>
                      <a:gdLst>
                        <a:gd name="T0" fmla="*/ 83 w 91"/>
                        <a:gd name="T1" fmla="*/ 4 h 163"/>
                        <a:gd name="T2" fmla="*/ 74 w 91"/>
                        <a:gd name="T3" fmla="*/ 22 h 163"/>
                        <a:gd name="T4" fmla="*/ 59 w 91"/>
                        <a:gd name="T5" fmla="*/ 25 h 163"/>
                        <a:gd name="T6" fmla="*/ 45 w 91"/>
                        <a:gd name="T7" fmla="*/ 34 h 163"/>
                        <a:gd name="T8" fmla="*/ 30 w 91"/>
                        <a:gd name="T9" fmla="*/ 64 h 163"/>
                        <a:gd name="T10" fmla="*/ 6 w 91"/>
                        <a:gd name="T11" fmla="*/ 65 h 163"/>
                        <a:gd name="T12" fmla="*/ 0 w 91"/>
                        <a:gd name="T13" fmla="*/ 163 h 163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</a:cxnLst>
                      <a:rect l="0" t="0" r="r" b="b"/>
                      <a:pathLst>
                        <a:path w="91" h="163">
                          <a:moveTo>
                            <a:pt x="83" y="4"/>
                          </a:moveTo>
                          <a:cubicBezTo>
                            <a:pt x="62" y="7"/>
                            <a:pt x="91" y="0"/>
                            <a:pt x="74" y="22"/>
                          </a:cubicBezTo>
                          <a:cubicBezTo>
                            <a:pt x="71" y="26"/>
                            <a:pt x="59" y="25"/>
                            <a:pt x="59" y="25"/>
                          </a:cubicBezTo>
                          <a:cubicBezTo>
                            <a:pt x="55" y="30"/>
                            <a:pt x="51" y="32"/>
                            <a:pt x="45" y="34"/>
                          </a:cubicBezTo>
                          <a:cubicBezTo>
                            <a:pt x="41" y="94"/>
                            <a:pt x="50" y="76"/>
                            <a:pt x="30" y="64"/>
                          </a:cubicBezTo>
                          <a:cubicBezTo>
                            <a:pt x="24" y="55"/>
                            <a:pt x="11" y="55"/>
                            <a:pt x="6" y="65"/>
                          </a:cubicBezTo>
                          <a:cubicBezTo>
                            <a:pt x="4" y="103"/>
                            <a:pt x="1" y="143"/>
                            <a:pt x="0" y="163"/>
                          </a:cubicBezTo>
                        </a:path>
                      </a:pathLst>
                    </a:cu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nl-NL"/>
                    </a:p>
                  </p:txBody>
                </p:sp>
                <p:sp>
                  <p:nvSpPr>
                    <p:cNvPr id="107725" name="Freeform 1229"/>
                    <p:cNvSpPr>
                      <a:spLocks/>
                    </p:cNvSpPr>
                    <p:nvPr/>
                  </p:nvSpPr>
                  <p:spPr bwMode="auto">
                    <a:xfrm>
                      <a:off x="3995" y="2279"/>
                      <a:ext cx="36" cy="21"/>
                    </a:xfrm>
                    <a:custGeom>
                      <a:avLst/>
                      <a:gdLst>
                        <a:gd name="T0" fmla="*/ 36 w 36"/>
                        <a:gd name="T1" fmla="*/ 19 h 21"/>
                        <a:gd name="T2" fmla="*/ 24 w 36"/>
                        <a:gd name="T3" fmla="*/ 18 h 21"/>
                        <a:gd name="T4" fmla="*/ 22 w 36"/>
                        <a:gd name="T5" fmla="*/ 4 h 21"/>
                        <a:gd name="T6" fmla="*/ 0 w 36"/>
                        <a:gd name="T7" fmla="*/ 4 h 21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</a:cxnLst>
                      <a:rect l="0" t="0" r="r" b="b"/>
                      <a:pathLst>
                        <a:path w="36" h="21">
                          <a:moveTo>
                            <a:pt x="36" y="19"/>
                          </a:moveTo>
                          <a:cubicBezTo>
                            <a:pt x="32" y="19"/>
                            <a:pt x="27" y="21"/>
                            <a:pt x="24" y="18"/>
                          </a:cubicBezTo>
                          <a:cubicBezTo>
                            <a:pt x="21" y="15"/>
                            <a:pt x="26" y="6"/>
                            <a:pt x="22" y="4"/>
                          </a:cubicBezTo>
                          <a:cubicBezTo>
                            <a:pt x="16" y="0"/>
                            <a:pt x="7" y="4"/>
                            <a:pt x="0" y="4"/>
                          </a:cubicBezTo>
                        </a:path>
                      </a:pathLst>
                    </a:cu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nl-NL"/>
                    </a:p>
                  </p:txBody>
                </p:sp>
                <p:sp>
                  <p:nvSpPr>
                    <p:cNvPr id="107726" name="Freeform 1230"/>
                    <p:cNvSpPr>
                      <a:spLocks/>
                    </p:cNvSpPr>
                    <p:nvPr/>
                  </p:nvSpPr>
                  <p:spPr bwMode="auto">
                    <a:xfrm>
                      <a:off x="3980" y="1200"/>
                      <a:ext cx="49" cy="1119"/>
                    </a:xfrm>
                    <a:custGeom>
                      <a:avLst/>
                      <a:gdLst>
                        <a:gd name="T0" fmla="*/ 49 w 49"/>
                        <a:gd name="T1" fmla="*/ 0 h 1119"/>
                        <a:gd name="T2" fmla="*/ 40 w 49"/>
                        <a:gd name="T3" fmla="*/ 147 h 1119"/>
                        <a:gd name="T4" fmla="*/ 10 w 49"/>
                        <a:gd name="T5" fmla="*/ 519 h 1119"/>
                        <a:gd name="T6" fmla="*/ 1 w 49"/>
                        <a:gd name="T7" fmla="*/ 651 h 1119"/>
                        <a:gd name="T8" fmla="*/ 13 w 49"/>
                        <a:gd name="T9" fmla="*/ 969 h 1119"/>
                        <a:gd name="T10" fmla="*/ 6 w 49"/>
                        <a:gd name="T11" fmla="*/ 1119 h 11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</a:cxnLst>
                      <a:rect l="0" t="0" r="r" b="b"/>
                      <a:pathLst>
                        <a:path w="49" h="1119">
                          <a:moveTo>
                            <a:pt x="49" y="0"/>
                          </a:moveTo>
                          <a:cubicBezTo>
                            <a:pt x="47" y="24"/>
                            <a:pt x="46" y="61"/>
                            <a:pt x="40" y="147"/>
                          </a:cubicBezTo>
                          <a:cubicBezTo>
                            <a:pt x="34" y="233"/>
                            <a:pt x="16" y="435"/>
                            <a:pt x="10" y="519"/>
                          </a:cubicBezTo>
                          <a:cubicBezTo>
                            <a:pt x="9" y="546"/>
                            <a:pt x="0" y="576"/>
                            <a:pt x="1" y="651"/>
                          </a:cubicBezTo>
                          <a:cubicBezTo>
                            <a:pt x="2" y="726"/>
                            <a:pt x="12" y="891"/>
                            <a:pt x="13" y="969"/>
                          </a:cubicBezTo>
                          <a:cubicBezTo>
                            <a:pt x="14" y="1046"/>
                            <a:pt x="7" y="1088"/>
                            <a:pt x="6" y="1119"/>
                          </a:cubicBezTo>
                        </a:path>
                      </a:pathLst>
                    </a:cu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nl-NL"/>
                    </a:p>
                  </p:txBody>
                </p:sp>
                <p:sp>
                  <p:nvSpPr>
                    <p:cNvPr id="107727" name="Freeform 1231"/>
                    <p:cNvSpPr>
                      <a:spLocks/>
                    </p:cNvSpPr>
                    <p:nvPr/>
                  </p:nvSpPr>
                  <p:spPr bwMode="auto">
                    <a:xfrm>
                      <a:off x="4015" y="1380"/>
                      <a:ext cx="44" cy="819"/>
                    </a:xfrm>
                    <a:custGeom>
                      <a:avLst/>
                      <a:gdLst>
                        <a:gd name="T0" fmla="*/ 44 w 44"/>
                        <a:gd name="T1" fmla="*/ 0 h 819"/>
                        <a:gd name="T2" fmla="*/ 32 w 44"/>
                        <a:gd name="T3" fmla="*/ 141 h 819"/>
                        <a:gd name="T4" fmla="*/ 32 w 44"/>
                        <a:gd name="T5" fmla="*/ 306 h 819"/>
                        <a:gd name="T6" fmla="*/ 29 w 44"/>
                        <a:gd name="T7" fmla="*/ 315 h 819"/>
                        <a:gd name="T8" fmla="*/ 20 w 44"/>
                        <a:gd name="T9" fmla="*/ 357 h 819"/>
                        <a:gd name="T10" fmla="*/ 5 w 44"/>
                        <a:gd name="T11" fmla="*/ 675 h 819"/>
                        <a:gd name="T12" fmla="*/ 11 w 44"/>
                        <a:gd name="T13" fmla="*/ 786 h 819"/>
                        <a:gd name="T14" fmla="*/ 32 w 44"/>
                        <a:gd name="T15" fmla="*/ 819 h 819"/>
                      </a:gdLst>
                      <a:ahLst/>
                      <a:cxnLst>
                        <a:cxn ang="0">
                          <a:pos x="T0" y="T1"/>
                        </a:cxn>
                        <a:cxn ang="0">
                          <a:pos x="T2" y="T3"/>
                        </a:cxn>
                        <a:cxn ang="0">
                          <a:pos x="T4" y="T5"/>
                        </a:cxn>
                        <a:cxn ang="0">
                          <a:pos x="T6" y="T7"/>
                        </a:cxn>
                        <a:cxn ang="0">
                          <a:pos x="T8" y="T9"/>
                        </a:cxn>
                        <a:cxn ang="0">
                          <a:pos x="T10" y="T11"/>
                        </a:cxn>
                        <a:cxn ang="0">
                          <a:pos x="T12" y="T13"/>
                        </a:cxn>
                        <a:cxn ang="0">
                          <a:pos x="T14" y="T15"/>
                        </a:cxn>
                      </a:cxnLst>
                      <a:rect l="0" t="0" r="r" b="b"/>
                      <a:pathLst>
                        <a:path w="44" h="819">
                          <a:moveTo>
                            <a:pt x="44" y="0"/>
                          </a:moveTo>
                          <a:cubicBezTo>
                            <a:pt x="43" y="21"/>
                            <a:pt x="34" y="90"/>
                            <a:pt x="32" y="141"/>
                          </a:cubicBezTo>
                          <a:cubicBezTo>
                            <a:pt x="30" y="192"/>
                            <a:pt x="33" y="277"/>
                            <a:pt x="32" y="306"/>
                          </a:cubicBezTo>
                          <a:cubicBezTo>
                            <a:pt x="32" y="309"/>
                            <a:pt x="30" y="312"/>
                            <a:pt x="29" y="315"/>
                          </a:cubicBezTo>
                          <a:cubicBezTo>
                            <a:pt x="26" y="329"/>
                            <a:pt x="20" y="357"/>
                            <a:pt x="20" y="357"/>
                          </a:cubicBezTo>
                          <a:cubicBezTo>
                            <a:pt x="8" y="464"/>
                            <a:pt x="17" y="582"/>
                            <a:pt x="5" y="675"/>
                          </a:cubicBezTo>
                          <a:cubicBezTo>
                            <a:pt x="0" y="747"/>
                            <a:pt x="7" y="762"/>
                            <a:pt x="11" y="786"/>
                          </a:cubicBezTo>
                          <a:cubicBezTo>
                            <a:pt x="15" y="810"/>
                            <a:pt x="28" y="812"/>
                            <a:pt x="32" y="819"/>
                          </a:cubicBezTo>
                        </a:path>
                      </a:pathLst>
                    </a:custGeom>
                    <a:noFill/>
                    <a:ln w="38100">
                      <a:solidFill>
                        <a:schemeClr val="tx1"/>
                      </a:solidFill>
                      <a:round/>
                      <a:headEnd/>
                      <a:tailEnd/>
                    </a:ln>
                    <a:effectLst/>
                    <a:extLst>
                      <a:ext uri="{909E8E84-426E-40DD-AFC4-6F175D3DCCD1}">
                        <a14:hiddenFill xmlns:a14="http://schemas.microsoft.com/office/drawing/2010/main">
                          <a:solidFill>
                            <a:schemeClr val="accent1"/>
                          </a:solidFill>
                        </a14:hiddenFill>
                      </a:ext>
                      <a:ext uri="{AF507438-7753-43E0-B8FC-AC1667EBCBE1}">
                        <a14:hiddenEffects xmlns:a14="http://schemas.microsoft.com/office/drawing/2010/main">
                          <a:effectLst>
                            <a:outerShdw dist="35921" dir="2700000" algn="ctr" rotWithShape="0">
                              <a:schemeClr val="bg2"/>
                            </a:outerShdw>
                          </a:effectLst>
                        </a14:hiddenEffects>
                      </a:ext>
                    </a:extLst>
                  </p:spPr>
                  <p:txBody>
                    <a:bodyPr wrap="none" anchor="ctr"/>
                    <a:lstStyle/>
                    <a:p>
                      <a:endParaRPr lang="nl-NL"/>
                    </a:p>
                  </p:txBody>
                </p:sp>
              </p:grpSp>
              <p:sp>
                <p:nvSpPr>
                  <p:cNvPr id="107728" name="Freeform 1232"/>
                  <p:cNvSpPr>
                    <a:spLocks/>
                  </p:cNvSpPr>
                  <p:nvPr/>
                </p:nvSpPr>
                <p:spPr bwMode="auto">
                  <a:xfrm>
                    <a:off x="3274" y="382"/>
                    <a:ext cx="276" cy="521"/>
                  </a:xfrm>
                  <a:custGeom>
                    <a:avLst/>
                    <a:gdLst>
                      <a:gd name="T0" fmla="*/ 275 w 276"/>
                      <a:gd name="T1" fmla="*/ 494 h 521"/>
                      <a:gd name="T2" fmla="*/ 272 w 276"/>
                      <a:gd name="T3" fmla="*/ 518 h 521"/>
                      <a:gd name="T4" fmla="*/ 263 w 276"/>
                      <a:gd name="T5" fmla="*/ 515 h 521"/>
                      <a:gd name="T6" fmla="*/ 230 w 276"/>
                      <a:gd name="T7" fmla="*/ 506 h 521"/>
                      <a:gd name="T8" fmla="*/ 212 w 276"/>
                      <a:gd name="T9" fmla="*/ 494 h 521"/>
                      <a:gd name="T10" fmla="*/ 203 w 276"/>
                      <a:gd name="T11" fmla="*/ 488 h 521"/>
                      <a:gd name="T12" fmla="*/ 176 w 276"/>
                      <a:gd name="T13" fmla="*/ 476 h 521"/>
                      <a:gd name="T14" fmla="*/ 158 w 276"/>
                      <a:gd name="T15" fmla="*/ 470 h 521"/>
                      <a:gd name="T16" fmla="*/ 145 w 276"/>
                      <a:gd name="T17" fmla="*/ 466 h 521"/>
                      <a:gd name="T18" fmla="*/ 134 w 276"/>
                      <a:gd name="T19" fmla="*/ 446 h 521"/>
                      <a:gd name="T20" fmla="*/ 119 w 276"/>
                      <a:gd name="T21" fmla="*/ 439 h 521"/>
                      <a:gd name="T22" fmla="*/ 80 w 276"/>
                      <a:gd name="T23" fmla="*/ 403 h 521"/>
                      <a:gd name="T24" fmla="*/ 17 w 276"/>
                      <a:gd name="T25" fmla="*/ 287 h 521"/>
                      <a:gd name="T26" fmla="*/ 8 w 276"/>
                      <a:gd name="T27" fmla="*/ 260 h 521"/>
                      <a:gd name="T28" fmla="*/ 1 w 276"/>
                      <a:gd name="T29" fmla="*/ 160 h 521"/>
                      <a:gd name="T30" fmla="*/ 14 w 276"/>
                      <a:gd name="T31" fmla="*/ 77 h 521"/>
                      <a:gd name="T32" fmla="*/ 38 w 276"/>
                      <a:gd name="T33" fmla="*/ 20 h 521"/>
                      <a:gd name="T34" fmla="*/ 71 w 276"/>
                      <a:gd name="T35" fmla="*/ 5 h 521"/>
                      <a:gd name="T36" fmla="*/ 47 w 276"/>
                      <a:gd name="T37" fmla="*/ 53 h 521"/>
                      <a:gd name="T38" fmla="*/ 29 w 276"/>
                      <a:gd name="T39" fmla="*/ 137 h 521"/>
                      <a:gd name="T40" fmla="*/ 41 w 276"/>
                      <a:gd name="T41" fmla="*/ 239 h 521"/>
                      <a:gd name="T42" fmla="*/ 86 w 276"/>
                      <a:gd name="T43" fmla="*/ 352 h 521"/>
                      <a:gd name="T44" fmla="*/ 149 w 276"/>
                      <a:gd name="T45" fmla="*/ 431 h 521"/>
                      <a:gd name="T46" fmla="*/ 176 w 276"/>
                      <a:gd name="T47" fmla="*/ 434 h 521"/>
                      <a:gd name="T48" fmla="*/ 200 w 276"/>
                      <a:gd name="T49" fmla="*/ 446 h 521"/>
                      <a:gd name="T50" fmla="*/ 245 w 276"/>
                      <a:gd name="T51" fmla="*/ 476 h 521"/>
                      <a:gd name="T52" fmla="*/ 275 w 276"/>
                      <a:gd name="T53" fmla="*/ 494 h 521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276" h="521">
                        <a:moveTo>
                          <a:pt x="275" y="494"/>
                        </a:moveTo>
                        <a:cubicBezTo>
                          <a:pt x="274" y="502"/>
                          <a:pt x="276" y="511"/>
                          <a:pt x="272" y="518"/>
                        </a:cubicBezTo>
                        <a:cubicBezTo>
                          <a:pt x="270" y="521"/>
                          <a:pt x="266" y="516"/>
                          <a:pt x="263" y="515"/>
                        </a:cubicBezTo>
                        <a:cubicBezTo>
                          <a:pt x="252" y="512"/>
                          <a:pt x="241" y="509"/>
                          <a:pt x="230" y="506"/>
                        </a:cubicBezTo>
                        <a:cubicBezTo>
                          <a:pt x="224" y="502"/>
                          <a:pt x="218" y="498"/>
                          <a:pt x="212" y="494"/>
                        </a:cubicBezTo>
                        <a:cubicBezTo>
                          <a:pt x="209" y="492"/>
                          <a:pt x="203" y="488"/>
                          <a:pt x="203" y="488"/>
                        </a:cubicBezTo>
                        <a:cubicBezTo>
                          <a:pt x="192" y="472"/>
                          <a:pt x="202" y="482"/>
                          <a:pt x="176" y="476"/>
                        </a:cubicBezTo>
                        <a:cubicBezTo>
                          <a:pt x="170" y="475"/>
                          <a:pt x="158" y="470"/>
                          <a:pt x="158" y="470"/>
                        </a:cubicBezTo>
                        <a:cubicBezTo>
                          <a:pt x="153" y="468"/>
                          <a:pt x="149" y="470"/>
                          <a:pt x="145" y="466"/>
                        </a:cubicBezTo>
                        <a:cubicBezTo>
                          <a:pt x="141" y="462"/>
                          <a:pt x="138" y="450"/>
                          <a:pt x="134" y="446"/>
                        </a:cubicBezTo>
                        <a:cubicBezTo>
                          <a:pt x="130" y="442"/>
                          <a:pt x="128" y="446"/>
                          <a:pt x="119" y="439"/>
                        </a:cubicBezTo>
                        <a:cubicBezTo>
                          <a:pt x="110" y="432"/>
                          <a:pt x="97" y="428"/>
                          <a:pt x="80" y="403"/>
                        </a:cubicBezTo>
                        <a:cubicBezTo>
                          <a:pt x="63" y="378"/>
                          <a:pt x="29" y="312"/>
                          <a:pt x="17" y="287"/>
                        </a:cubicBezTo>
                        <a:cubicBezTo>
                          <a:pt x="14" y="278"/>
                          <a:pt x="8" y="260"/>
                          <a:pt x="8" y="260"/>
                        </a:cubicBezTo>
                        <a:cubicBezTo>
                          <a:pt x="5" y="244"/>
                          <a:pt x="0" y="191"/>
                          <a:pt x="1" y="160"/>
                        </a:cubicBezTo>
                        <a:cubicBezTo>
                          <a:pt x="2" y="130"/>
                          <a:pt x="8" y="100"/>
                          <a:pt x="14" y="77"/>
                        </a:cubicBezTo>
                        <a:cubicBezTo>
                          <a:pt x="21" y="61"/>
                          <a:pt x="22" y="25"/>
                          <a:pt x="38" y="20"/>
                        </a:cubicBezTo>
                        <a:cubicBezTo>
                          <a:pt x="47" y="9"/>
                          <a:pt x="70" y="0"/>
                          <a:pt x="71" y="5"/>
                        </a:cubicBezTo>
                        <a:cubicBezTo>
                          <a:pt x="65" y="35"/>
                          <a:pt x="69" y="38"/>
                          <a:pt x="47" y="53"/>
                        </a:cubicBezTo>
                        <a:cubicBezTo>
                          <a:pt x="42" y="75"/>
                          <a:pt x="30" y="106"/>
                          <a:pt x="29" y="137"/>
                        </a:cubicBezTo>
                        <a:cubicBezTo>
                          <a:pt x="28" y="168"/>
                          <a:pt x="32" y="203"/>
                          <a:pt x="41" y="239"/>
                        </a:cubicBezTo>
                        <a:cubicBezTo>
                          <a:pt x="50" y="275"/>
                          <a:pt x="68" y="320"/>
                          <a:pt x="86" y="352"/>
                        </a:cubicBezTo>
                        <a:cubicBezTo>
                          <a:pt x="104" y="384"/>
                          <a:pt x="134" y="417"/>
                          <a:pt x="149" y="431"/>
                        </a:cubicBezTo>
                        <a:cubicBezTo>
                          <a:pt x="152" y="440"/>
                          <a:pt x="167" y="433"/>
                          <a:pt x="176" y="434"/>
                        </a:cubicBezTo>
                        <a:cubicBezTo>
                          <a:pt x="188" y="452"/>
                          <a:pt x="173" y="435"/>
                          <a:pt x="200" y="446"/>
                        </a:cubicBezTo>
                        <a:cubicBezTo>
                          <a:pt x="215" y="452"/>
                          <a:pt x="231" y="467"/>
                          <a:pt x="245" y="476"/>
                        </a:cubicBezTo>
                        <a:cubicBezTo>
                          <a:pt x="261" y="487"/>
                          <a:pt x="269" y="476"/>
                          <a:pt x="275" y="494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nl-NL"/>
                  </a:p>
                </p:txBody>
              </p:sp>
              <p:sp>
                <p:nvSpPr>
                  <p:cNvPr id="107729" name="Freeform 1233"/>
                  <p:cNvSpPr>
                    <a:spLocks/>
                  </p:cNvSpPr>
                  <p:nvPr/>
                </p:nvSpPr>
                <p:spPr bwMode="auto">
                  <a:xfrm>
                    <a:off x="3412" y="871"/>
                    <a:ext cx="114" cy="147"/>
                  </a:xfrm>
                  <a:custGeom>
                    <a:avLst/>
                    <a:gdLst>
                      <a:gd name="T0" fmla="*/ 31 w 114"/>
                      <a:gd name="T1" fmla="*/ 79 h 147"/>
                      <a:gd name="T2" fmla="*/ 13 w 114"/>
                      <a:gd name="T3" fmla="*/ 47 h 147"/>
                      <a:gd name="T4" fmla="*/ 1 w 114"/>
                      <a:gd name="T5" fmla="*/ 25 h 147"/>
                      <a:gd name="T6" fmla="*/ 2 w 114"/>
                      <a:gd name="T7" fmla="*/ 2 h 147"/>
                      <a:gd name="T8" fmla="*/ 5 w 114"/>
                      <a:gd name="T9" fmla="*/ 7 h 147"/>
                      <a:gd name="T10" fmla="*/ 7 w 114"/>
                      <a:gd name="T11" fmla="*/ 16 h 147"/>
                      <a:gd name="T12" fmla="*/ 31 w 114"/>
                      <a:gd name="T13" fmla="*/ 17 h 147"/>
                      <a:gd name="T14" fmla="*/ 49 w 114"/>
                      <a:gd name="T15" fmla="*/ 44 h 147"/>
                      <a:gd name="T16" fmla="*/ 58 w 114"/>
                      <a:gd name="T17" fmla="*/ 61 h 147"/>
                      <a:gd name="T18" fmla="*/ 77 w 114"/>
                      <a:gd name="T19" fmla="*/ 79 h 147"/>
                      <a:gd name="T20" fmla="*/ 100 w 114"/>
                      <a:gd name="T21" fmla="*/ 89 h 147"/>
                      <a:gd name="T22" fmla="*/ 110 w 114"/>
                      <a:gd name="T23" fmla="*/ 104 h 147"/>
                      <a:gd name="T24" fmla="*/ 109 w 114"/>
                      <a:gd name="T25" fmla="*/ 127 h 147"/>
                      <a:gd name="T26" fmla="*/ 88 w 114"/>
                      <a:gd name="T27" fmla="*/ 116 h 147"/>
                      <a:gd name="T28" fmla="*/ 62 w 114"/>
                      <a:gd name="T29" fmla="*/ 109 h 14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114" h="147">
                        <a:moveTo>
                          <a:pt x="31" y="79"/>
                        </a:moveTo>
                        <a:cubicBezTo>
                          <a:pt x="23" y="69"/>
                          <a:pt x="21" y="59"/>
                          <a:pt x="13" y="47"/>
                        </a:cubicBezTo>
                        <a:cubicBezTo>
                          <a:pt x="7" y="40"/>
                          <a:pt x="9" y="31"/>
                          <a:pt x="1" y="25"/>
                        </a:cubicBezTo>
                        <a:cubicBezTo>
                          <a:pt x="1" y="17"/>
                          <a:pt x="0" y="9"/>
                          <a:pt x="2" y="2"/>
                        </a:cubicBezTo>
                        <a:cubicBezTo>
                          <a:pt x="2" y="0"/>
                          <a:pt x="4" y="5"/>
                          <a:pt x="5" y="7"/>
                        </a:cubicBezTo>
                        <a:cubicBezTo>
                          <a:pt x="6" y="10"/>
                          <a:pt x="4" y="15"/>
                          <a:pt x="7" y="16"/>
                        </a:cubicBezTo>
                        <a:cubicBezTo>
                          <a:pt x="14" y="19"/>
                          <a:pt x="23" y="17"/>
                          <a:pt x="31" y="17"/>
                        </a:cubicBezTo>
                        <a:cubicBezTo>
                          <a:pt x="32" y="37"/>
                          <a:pt x="31" y="42"/>
                          <a:pt x="49" y="44"/>
                        </a:cubicBezTo>
                        <a:cubicBezTo>
                          <a:pt x="44" y="57"/>
                          <a:pt x="44" y="56"/>
                          <a:pt x="58" y="61"/>
                        </a:cubicBezTo>
                        <a:cubicBezTo>
                          <a:pt x="65" y="66"/>
                          <a:pt x="70" y="73"/>
                          <a:pt x="77" y="79"/>
                        </a:cubicBezTo>
                        <a:cubicBezTo>
                          <a:pt x="81" y="86"/>
                          <a:pt x="100" y="89"/>
                          <a:pt x="100" y="89"/>
                        </a:cubicBezTo>
                        <a:cubicBezTo>
                          <a:pt x="105" y="92"/>
                          <a:pt x="108" y="98"/>
                          <a:pt x="110" y="104"/>
                        </a:cubicBezTo>
                        <a:cubicBezTo>
                          <a:pt x="110" y="112"/>
                          <a:pt x="114" y="122"/>
                          <a:pt x="109" y="127"/>
                        </a:cubicBezTo>
                        <a:cubicBezTo>
                          <a:pt x="89" y="147"/>
                          <a:pt x="89" y="121"/>
                          <a:pt x="88" y="116"/>
                        </a:cubicBezTo>
                        <a:cubicBezTo>
                          <a:pt x="77" y="120"/>
                          <a:pt x="72" y="111"/>
                          <a:pt x="62" y="109"/>
                        </a:cubicBezTo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nl-NL"/>
                  </a:p>
                </p:txBody>
              </p:sp>
              <p:sp>
                <p:nvSpPr>
                  <p:cNvPr id="107730" name="Freeform 1234"/>
                  <p:cNvSpPr>
                    <a:spLocks/>
                  </p:cNvSpPr>
                  <p:nvPr/>
                </p:nvSpPr>
                <p:spPr bwMode="auto">
                  <a:xfrm>
                    <a:off x="3422" y="1007"/>
                    <a:ext cx="51" cy="450"/>
                  </a:xfrm>
                  <a:custGeom>
                    <a:avLst/>
                    <a:gdLst>
                      <a:gd name="T0" fmla="*/ 45 w 51"/>
                      <a:gd name="T1" fmla="*/ 445 h 450"/>
                      <a:gd name="T2" fmla="*/ 27 w 51"/>
                      <a:gd name="T3" fmla="*/ 450 h 450"/>
                      <a:gd name="T4" fmla="*/ 25 w 51"/>
                      <a:gd name="T5" fmla="*/ 429 h 450"/>
                      <a:gd name="T6" fmla="*/ 19 w 51"/>
                      <a:gd name="T7" fmla="*/ 430 h 450"/>
                      <a:gd name="T8" fmla="*/ 4 w 51"/>
                      <a:gd name="T9" fmla="*/ 351 h 450"/>
                      <a:gd name="T10" fmla="*/ 3 w 51"/>
                      <a:gd name="T11" fmla="*/ 300 h 450"/>
                      <a:gd name="T12" fmla="*/ 9 w 51"/>
                      <a:gd name="T13" fmla="*/ 291 h 450"/>
                      <a:gd name="T14" fmla="*/ 1 w 51"/>
                      <a:gd name="T15" fmla="*/ 262 h 450"/>
                      <a:gd name="T16" fmla="*/ 3 w 51"/>
                      <a:gd name="T17" fmla="*/ 163 h 450"/>
                      <a:gd name="T18" fmla="*/ 18 w 51"/>
                      <a:gd name="T19" fmla="*/ 106 h 450"/>
                      <a:gd name="T20" fmla="*/ 22 w 51"/>
                      <a:gd name="T21" fmla="*/ 70 h 450"/>
                      <a:gd name="T22" fmla="*/ 33 w 51"/>
                      <a:gd name="T23" fmla="*/ 6 h 450"/>
                      <a:gd name="T24" fmla="*/ 42 w 51"/>
                      <a:gd name="T25" fmla="*/ 0 h 450"/>
                      <a:gd name="T26" fmla="*/ 37 w 51"/>
                      <a:gd name="T27" fmla="*/ 22 h 450"/>
                      <a:gd name="T28" fmla="*/ 36 w 51"/>
                      <a:gd name="T29" fmla="*/ 81 h 450"/>
                      <a:gd name="T30" fmla="*/ 31 w 51"/>
                      <a:gd name="T31" fmla="*/ 85 h 450"/>
                      <a:gd name="T32" fmla="*/ 24 w 51"/>
                      <a:gd name="T33" fmla="*/ 111 h 450"/>
                      <a:gd name="T34" fmla="*/ 27 w 51"/>
                      <a:gd name="T35" fmla="*/ 345 h 450"/>
                      <a:gd name="T36" fmla="*/ 25 w 51"/>
                      <a:gd name="T37" fmla="*/ 406 h 450"/>
                      <a:gd name="T38" fmla="*/ 39 w 51"/>
                      <a:gd name="T39" fmla="*/ 396 h 450"/>
                      <a:gd name="T40" fmla="*/ 51 w 51"/>
                      <a:gd name="T41" fmla="*/ 436 h 450"/>
                      <a:gd name="T42" fmla="*/ 45 w 51"/>
                      <a:gd name="T43" fmla="*/ 445 h 45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</a:cxnLst>
                    <a:rect l="0" t="0" r="r" b="b"/>
                    <a:pathLst>
                      <a:path w="51" h="450">
                        <a:moveTo>
                          <a:pt x="45" y="445"/>
                        </a:moveTo>
                        <a:cubicBezTo>
                          <a:pt x="30" y="448"/>
                          <a:pt x="35" y="446"/>
                          <a:pt x="27" y="450"/>
                        </a:cubicBezTo>
                        <a:cubicBezTo>
                          <a:pt x="26" y="443"/>
                          <a:pt x="28" y="436"/>
                          <a:pt x="25" y="429"/>
                        </a:cubicBezTo>
                        <a:cubicBezTo>
                          <a:pt x="24" y="427"/>
                          <a:pt x="20" y="432"/>
                          <a:pt x="19" y="430"/>
                        </a:cubicBezTo>
                        <a:cubicBezTo>
                          <a:pt x="16" y="417"/>
                          <a:pt x="7" y="370"/>
                          <a:pt x="4" y="351"/>
                        </a:cubicBezTo>
                        <a:cubicBezTo>
                          <a:pt x="1" y="329"/>
                          <a:pt x="2" y="310"/>
                          <a:pt x="3" y="300"/>
                        </a:cubicBezTo>
                        <a:cubicBezTo>
                          <a:pt x="4" y="270"/>
                          <a:pt x="4" y="278"/>
                          <a:pt x="9" y="291"/>
                        </a:cubicBezTo>
                        <a:cubicBezTo>
                          <a:pt x="10" y="285"/>
                          <a:pt x="0" y="293"/>
                          <a:pt x="1" y="262"/>
                        </a:cubicBezTo>
                        <a:cubicBezTo>
                          <a:pt x="0" y="241"/>
                          <a:pt x="0" y="189"/>
                          <a:pt x="3" y="163"/>
                        </a:cubicBezTo>
                        <a:cubicBezTo>
                          <a:pt x="6" y="137"/>
                          <a:pt x="15" y="121"/>
                          <a:pt x="18" y="106"/>
                        </a:cubicBezTo>
                        <a:cubicBezTo>
                          <a:pt x="17" y="94"/>
                          <a:pt x="8" y="75"/>
                          <a:pt x="22" y="70"/>
                        </a:cubicBezTo>
                        <a:cubicBezTo>
                          <a:pt x="28" y="49"/>
                          <a:pt x="23" y="25"/>
                          <a:pt x="33" y="6"/>
                        </a:cubicBezTo>
                        <a:cubicBezTo>
                          <a:pt x="40" y="11"/>
                          <a:pt x="38" y="5"/>
                          <a:pt x="42" y="0"/>
                        </a:cubicBezTo>
                        <a:cubicBezTo>
                          <a:pt x="51" y="6"/>
                          <a:pt x="41" y="15"/>
                          <a:pt x="37" y="22"/>
                        </a:cubicBezTo>
                        <a:cubicBezTo>
                          <a:pt x="37" y="42"/>
                          <a:pt x="37" y="61"/>
                          <a:pt x="36" y="81"/>
                        </a:cubicBezTo>
                        <a:cubicBezTo>
                          <a:pt x="35" y="95"/>
                          <a:pt x="34" y="91"/>
                          <a:pt x="31" y="85"/>
                        </a:cubicBezTo>
                        <a:cubicBezTo>
                          <a:pt x="21" y="90"/>
                          <a:pt x="26" y="102"/>
                          <a:pt x="24" y="111"/>
                        </a:cubicBezTo>
                        <a:cubicBezTo>
                          <a:pt x="22" y="180"/>
                          <a:pt x="1" y="281"/>
                          <a:pt x="27" y="345"/>
                        </a:cubicBezTo>
                        <a:cubicBezTo>
                          <a:pt x="21" y="365"/>
                          <a:pt x="25" y="386"/>
                          <a:pt x="25" y="406"/>
                        </a:cubicBezTo>
                        <a:cubicBezTo>
                          <a:pt x="29" y="401"/>
                          <a:pt x="33" y="399"/>
                          <a:pt x="39" y="396"/>
                        </a:cubicBezTo>
                        <a:cubicBezTo>
                          <a:pt x="42" y="412"/>
                          <a:pt x="32" y="432"/>
                          <a:pt x="51" y="436"/>
                        </a:cubicBezTo>
                        <a:cubicBezTo>
                          <a:pt x="49" y="442"/>
                          <a:pt x="35" y="449"/>
                          <a:pt x="45" y="44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nl-NL"/>
                  </a:p>
                </p:txBody>
              </p:sp>
              <p:sp>
                <p:nvSpPr>
                  <p:cNvPr id="107731" name="Freeform 1235"/>
                  <p:cNvSpPr>
                    <a:spLocks/>
                  </p:cNvSpPr>
                  <p:nvPr/>
                </p:nvSpPr>
                <p:spPr bwMode="auto">
                  <a:xfrm>
                    <a:off x="3490" y="1322"/>
                    <a:ext cx="185" cy="622"/>
                  </a:xfrm>
                  <a:custGeom>
                    <a:avLst/>
                    <a:gdLst>
                      <a:gd name="T0" fmla="*/ 185 w 185"/>
                      <a:gd name="T1" fmla="*/ 535 h 622"/>
                      <a:gd name="T2" fmla="*/ 179 w 185"/>
                      <a:gd name="T3" fmla="*/ 616 h 622"/>
                      <a:gd name="T4" fmla="*/ 134 w 185"/>
                      <a:gd name="T5" fmla="*/ 570 h 622"/>
                      <a:gd name="T6" fmla="*/ 121 w 185"/>
                      <a:gd name="T7" fmla="*/ 553 h 622"/>
                      <a:gd name="T8" fmla="*/ 104 w 185"/>
                      <a:gd name="T9" fmla="*/ 531 h 622"/>
                      <a:gd name="T10" fmla="*/ 74 w 185"/>
                      <a:gd name="T11" fmla="*/ 468 h 622"/>
                      <a:gd name="T12" fmla="*/ 68 w 185"/>
                      <a:gd name="T13" fmla="*/ 436 h 622"/>
                      <a:gd name="T14" fmla="*/ 47 w 185"/>
                      <a:gd name="T15" fmla="*/ 415 h 622"/>
                      <a:gd name="T16" fmla="*/ 31 w 185"/>
                      <a:gd name="T17" fmla="*/ 343 h 622"/>
                      <a:gd name="T18" fmla="*/ 23 w 185"/>
                      <a:gd name="T19" fmla="*/ 324 h 622"/>
                      <a:gd name="T20" fmla="*/ 17 w 185"/>
                      <a:gd name="T21" fmla="*/ 309 h 622"/>
                      <a:gd name="T22" fmla="*/ 11 w 185"/>
                      <a:gd name="T23" fmla="*/ 226 h 622"/>
                      <a:gd name="T24" fmla="*/ 1 w 185"/>
                      <a:gd name="T25" fmla="*/ 142 h 622"/>
                      <a:gd name="T26" fmla="*/ 4 w 185"/>
                      <a:gd name="T27" fmla="*/ 69 h 622"/>
                      <a:gd name="T28" fmla="*/ 17 w 185"/>
                      <a:gd name="T29" fmla="*/ 15 h 622"/>
                      <a:gd name="T30" fmla="*/ 23 w 185"/>
                      <a:gd name="T31" fmla="*/ 0 h 622"/>
                      <a:gd name="T32" fmla="*/ 26 w 185"/>
                      <a:gd name="T33" fmla="*/ 18 h 622"/>
                      <a:gd name="T34" fmla="*/ 41 w 185"/>
                      <a:gd name="T35" fmla="*/ 21 h 622"/>
                      <a:gd name="T36" fmla="*/ 43 w 185"/>
                      <a:gd name="T37" fmla="*/ 226 h 622"/>
                      <a:gd name="T38" fmla="*/ 49 w 185"/>
                      <a:gd name="T39" fmla="*/ 268 h 622"/>
                      <a:gd name="T40" fmla="*/ 58 w 185"/>
                      <a:gd name="T41" fmla="*/ 291 h 622"/>
                      <a:gd name="T42" fmla="*/ 70 w 185"/>
                      <a:gd name="T43" fmla="*/ 319 h 622"/>
                      <a:gd name="T44" fmla="*/ 88 w 185"/>
                      <a:gd name="T45" fmla="*/ 363 h 622"/>
                      <a:gd name="T46" fmla="*/ 103 w 185"/>
                      <a:gd name="T47" fmla="*/ 421 h 622"/>
                      <a:gd name="T48" fmla="*/ 133 w 185"/>
                      <a:gd name="T49" fmla="*/ 478 h 622"/>
                      <a:gd name="T50" fmla="*/ 160 w 185"/>
                      <a:gd name="T51" fmla="*/ 537 h 622"/>
                      <a:gd name="T52" fmla="*/ 185 w 185"/>
                      <a:gd name="T53" fmla="*/ 535 h 62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</a:cxnLst>
                    <a:rect l="0" t="0" r="r" b="b"/>
                    <a:pathLst>
                      <a:path w="185" h="622">
                        <a:moveTo>
                          <a:pt x="185" y="535"/>
                        </a:moveTo>
                        <a:cubicBezTo>
                          <a:pt x="184" y="563"/>
                          <a:pt x="181" y="588"/>
                          <a:pt x="179" y="616"/>
                        </a:cubicBezTo>
                        <a:cubicBezTo>
                          <a:pt x="171" y="622"/>
                          <a:pt x="144" y="580"/>
                          <a:pt x="134" y="570"/>
                        </a:cubicBezTo>
                        <a:cubicBezTo>
                          <a:pt x="130" y="564"/>
                          <a:pt x="127" y="557"/>
                          <a:pt x="121" y="553"/>
                        </a:cubicBezTo>
                        <a:cubicBezTo>
                          <a:pt x="117" y="545"/>
                          <a:pt x="111" y="537"/>
                          <a:pt x="104" y="531"/>
                        </a:cubicBezTo>
                        <a:cubicBezTo>
                          <a:pt x="97" y="516"/>
                          <a:pt x="80" y="484"/>
                          <a:pt x="74" y="468"/>
                        </a:cubicBezTo>
                        <a:cubicBezTo>
                          <a:pt x="68" y="452"/>
                          <a:pt x="72" y="445"/>
                          <a:pt x="68" y="436"/>
                        </a:cubicBezTo>
                        <a:cubicBezTo>
                          <a:pt x="64" y="427"/>
                          <a:pt x="53" y="430"/>
                          <a:pt x="47" y="415"/>
                        </a:cubicBezTo>
                        <a:cubicBezTo>
                          <a:pt x="41" y="400"/>
                          <a:pt x="35" y="358"/>
                          <a:pt x="31" y="343"/>
                        </a:cubicBezTo>
                        <a:cubicBezTo>
                          <a:pt x="28" y="337"/>
                          <a:pt x="26" y="330"/>
                          <a:pt x="23" y="324"/>
                        </a:cubicBezTo>
                        <a:cubicBezTo>
                          <a:pt x="22" y="318"/>
                          <a:pt x="20" y="314"/>
                          <a:pt x="17" y="309"/>
                        </a:cubicBezTo>
                        <a:cubicBezTo>
                          <a:pt x="14" y="293"/>
                          <a:pt x="13" y="266"/>
                          <a:pt x="11" y="226"/>
                        </a:cubicBezTo>
                        <a:cubicBezTo>
                          <a:pt x="8" y="198"/>
                          <a:pt x="2" y="168"/>
                          <a:pt x="1" y="142"/>
                        </a:cubicBezTo>
                        <a:cubicBezTo>
                          <a:pt x="0" y="116"/>
                          <a:pt x="1" y="90"/>
                          <a:pt x="4" y="69"/>
                        </a:cubicBezTo>
                        <a:cubicBezTo>
                          <a:pt x="5" y="51"/>
                          <a:pt x="1" y="27"/>
                          <a:pt x="17" y="15"/>
                        </a:cubicBezTo>
                        <a:cubicBezTo>
                          <a:pt x="19" y="9"/>
                          <a:pt x="19" y="5"/>
                          <a:pt x="23" y="0"/>
                        </a:cubicBezTo>
                        <a:cubicBezTo>
                          <a:pt x="24" y="6"/>
                          <a:pt x="21" y="15"/>
                          <a:pt x="26" y="18"/>
                        </a:cubicBezTo>
                        <a:cubicBezTo>
                          <a:pt x="31" y="20"/>
                          <a:pt x="41" y="21"/>
                          <a:pt x="41" y="21"/>
                        </a:cubicBezTo>
                        <a:cubicBezTo>
                          <a:pt x="42" y="89"/>
                          <a:pt x="42" y="158"/>
                          <a:pt x="43" y="226"/>
                        </a:cubicBezTo>
                        <a:cubicBezTo>
                          <a:pt x="43" y="237"/>
                          <a:pt x="43" y="256"/>
                          <a:pt x="49" y="268"/>
                        </a:cubicBezTo>
                        <a:cubicBezTo>
                          <a:pt x="50" y="276"/>
                          <a:pt x="55" y="283"/>
                          <a:pt x="58" y="291"/>
                        </a:cubicBezTo>
                        <a:cubicBezTo>
                          <a:pt x="59" y="301"/>
                          <a:pt x="64" y="311"/>
                          <a:pt x="70" y="319"/>
                        </a:cubicBezTo>
                        <a:cubicBezTo>
                          <a:pt x="73" y="334"/>
                          <a:pt x="81" y="349"/>
                          <a:pt x="88" y="363"/>
                        </a:cubicBezTo>
                        <a:cubicBezTo>
                          <a:pt x="91" y="382"/>
                          <a:pt x="94" y="404"/>
                          <a:pt x="103" y="421"/>
                        </a:cubicBezTo>
                        <a:cubicBezTo>
                          <a:pt x="110" y="440"/>
                          <a:pt x="125" y="458"/>
                          <a:pt x="133" y="478"/>
                        </a:cubicBezTo>
                        <a:cubicBezTo>
                          <a:pt x="140" y="490"/>
                          <a:pt x="151" y="528"/>
                          <a:pt x="160" y="537"/>
                        </a:cubicBezTo>
                        <a:cubicBezTo>
                          <a:pt x="169" y="546"/>
                          <a:pt x="180" y="535"/>
                          <a:pt x="185" y="535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nl-NL"/>
                  </a:p>
                </p:txBody>
              </p:sp>
              <p:sp>
                <p:nvSpPr>
                  <p:cNvPr id="107732" name="Freeform 1236"/>
                  <p:cNvSpPr>
                    <a:spLocks/>
                  </p:cNvSpPr>
                  <p:nvPr/>
                </p:nvSpPr>
                <p:spPr bwMode="auto">
                  <a:xfrm>
                    <a:off x="3483" y="1306"/>
                    <a:ext cx="17" cy="204"/>
                  </a:xfrm>
                  <a:custGeom>
                    <a:avLst/>
                    <a:gdLst>
                      <a:gd name="T0" fmla="*/ 17 w 17"/>
                      <a:gd name="T1" fmla="*/ 0 h 204"/>
                      <a:gd name="T2" fmla="*/ 7 w 17"/>
                      <a:gd name="T3" fmla="*/ 18 h 204"/>
                      <a:gd name="T4" fmla="*/ 1 w 17"/>
                      <a:gd name="T5" fmla="*/ 46 h 204"/>
                      <a:gd name="T6" fmla="*/ 3 w 17"/>
                      <a:gd name="T7" fmla="*/ 158 h 204"/>
                      <a:gd name="T8" fmla="*/ 1 w 17"/>
                      <a:gd name="T9" fmla="*/ 204 h 2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17" h="204">
                        <a:moveTo>
                          <a:pt x="17" y="0"/>
                        </a:moveTo>
                        <a:cubicBezTo>
                          <a:pt x="13" y="6"/>
                          <a:pt x="11" y="12"/>
                          <a:pt x="7" y="18"/>
                        </a:cubicBezTo>
                        <a:cubicBezTo>
                          <a:pt x="5" y="27"/>
                          <a:pt x="4" y="37"/>
                          <a:pt x="1" y="46"/>
                        </a:cubicBezTo>
                        <a:cubicBezTo>
                          <a:pt x="0" y="72"/>
                          <a:pt x="3" y="132"/>
                          <a:pt x="3" y="158"/>
                        </a:cubicBezTo>
                        <a:cubicBezTo>
                          <a:pt x="3" y="184"/>
                          <a:pt x="1" y="195"/>
                          <a:pt x="1" y="204"/>
                        </a:cubicBezTo>
                      </a:path>
                    </a:pathLst>
                  </a:cu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nl-NL"/>
                  </a:p>
                </p:txBody>
              </p:sp>
              <p:sp>
                <p:nvSpPr>
                  <p:cNvPr id="107733" name="Freeform 1237"/>
                  <p:cNvSpPr>
                    <a:spLocks/>
                  </p:cNvSpPr>
                  <p:nvPr/>
                </p:nvSpPr>
                <p:spPr bwMode="auto">
                  <a:xfrm>
                    <a:off x="3448" y="970"/>
                    <a:ext cx="70" cy="44"/>
                  </a:xfrm>
                  <a:custGeom>
                    <a:avLst/>
                    <a:gdLst>
                      <a:gd name="T0" fmla="*/ 0 w 70"/>
                      <a:gd name="T1" fmla="*/ 0 h 44"/>
                      <a:gd name="T2" fmla="*/ 38 w 70"/>
                      <a:gd name="T3" fmla="*/ 32 h 44"/>
                      <a:gd name="T4" fmla="*/ 70 w 70"/>
                      <a:gd name="T5" fmla="*/ 44 h 4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</a:cxnLst>
                    <a:rect l="0" t="0" r="r" b="b"/>
                    <a:pathLst>
                      <a:path w="70" h="44">
                        <a:moveTo>
                          <a:pt x="0" y="0"/>
                        </a:moveTo>
                        <a:cubicBezTo>
                          <a:pt x="7" y="4"/>
                          <a:pt x="26" y="25"/>
                          <a:pt x="38" y="32"/>
                        </a:cubicBezTo>
                        <a:cubicBezTo>
                          <a:pt x="50" y="39"/>
                          <a:pt x="63" y="42"/>
                          <a:pt x="70" y="44"/>
                        </a:cubicBezTo>
                      </a:path>
                    </a:pathLst>
                  </a:cu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nl-NL"/>
                  </a:p>
                </p:txBody>
              </p:sp>
              <p:sp>
                <p:nvSpPr>
                  <p:cNvPr id="107734" name="Freeform 1238"/>
                  <p:cNvSpPr>
                    <a:spLocks/>
                  </p:cNvSpPr>
                  <p:nvPr/>
                </p:nvSpPr>
                <p:spPr bwMode="auto">
                  <a:xfrm>
                    <a:off x="3386" y="830"/>
                    <a:ext cx="172" cy="86"/>
                  </a:xfrm>
                  <a:custGeom>
                    <a:avLst/>
                    <a:gdLst>
                      <a:gd name="T0" fmla="*/ 0 w 172"/>
                      <a:gd name="T1" fmla="*/ 0 h 86"/>
                      <a:gd name="T2" fmla="*/ 82 w 172"/>
                      <a:gd name="T3" fmla="*/ 54 h 86"/>
                      <a:gd name="T4" fmla="*/ 134 w 172"/>
                      <a:gd name="T5" fmla="*/ 76 h 86"/>
                      <a:gd name="T6" fmla="*/ 172 w 172"/>
                      <a:gd name="T7" fmla="*/ 86 h 8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</a:cxnLst>
                    <a:rect l="0" t="0" r="r" b="b"/>
                    <a:pathLst>
                      <a:path w="172" h="86">
                        <a:moveTo>
                          <a:pt x="0" y="0"/>
                        </a:moveTo>
                        <a:cubicBezTo>
                          <a:pt x="17" y="12"/>
                          <a:pt x="54" y="39"/>
                          <a:pt x="82" y="54"/>
                        </a:cubicBezTo>
                        <a:cubicBezTo>
                          <a:pt x="105" y="66"/>
                          <a:pt x="119" y="71"/>
                          <a:pt x="134" y="76"/>
                        </a:cubicBezTo>
                        <a:cubicBezTo>
                          <a:pt x="149" y="81"/>
                          <a:pt x="164" y="84"/>
                          <a:pt x="172" y="86"/>
                        </a:cubicBezTo>
                      </a:path>
                    </a:pathLst>
                  </a:custGeom>
                  <a:noFill/>
                  <a:ln w="38100">
                    <a:solidFill>
                      <a:schemeClr val="tx1"/>
                    </a:solidFill>
                    <a:round/>
                    <a:headEnd/>
                    <a:tailEnd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/>
                  <a:p>
                    <a:endParaRPr lang="nl-NL"/>
                  </a:p>
                </p:txBody>
              </p:sp>
            </p:grpSp>
            <p:sp>
              <p:nvSpPr>
                <p:cNvPr id="107735" name="Freeform 1239"/>
                <p:cNvSpPr>
                  <a:spLocks/>
                </p:cNvSpPr>
                <p:nvPr/>
              </p:nvSpPr>
              <p:spPr bwMode="auto">
                <a:xfrm>
                  <a:off x="2870" y="674"/>
                  <a:ext cx="604" cy="1018"/>
                </a:xfrm>
                <a:custGeom>
                  <a:avLst/>
                  <a:gdLst>
                    <a:gd name="T0" fmla="*/ 454 w 604"/>
                    <a:gd name="T1" fmla="*/ 298 h 1018"/>
                    <a:gd name="T2" fmla="*/ 472 w 604"/>
                    <a:gd name="T3" fmla="*/ 370 h 1018"/>
                    <a:gd name="T4" fmla="*/ 494 w 604"/>
                    <a:gd name="T5" fmla="*/ 476 h 1018"/>
                    <a:gd name="T6" fmla="*/ 484 w 604"/>
                    <a:gd name="T7" fmla="*/ 716 h 1018"/>
                    <a:gd name="T8" fmla="*/ 486 w 604"/>
                    <a:gd name="T9" fmla="*/ 750 h 1018"/>
                    <a:gd name="T10" fmla="*/ 454 w 604"/>
                    <a:gd name="T11" fmla="*/ 814 h 1018"/>
                    <a:gd name="T12" fmla="*/ 382 w 604"/>
                    <a:gd name="T13" fmla="*/ 890 h 1018"/>
                    <a:gd name="T14" fmla="*/ 358 w 604"/>
                    <a:gd name="T15" fmla="*/ 910 h 1018"/>
                    <a:gd name="T16" fmla="*/ 304 w 604"/>
                    <a:gd name="T17" fmla="*/ 940 h 1018"/>
                    <a:gd name="T18" fmla="*/ 338 w 604"/>
                    <a:gd name="T19" fmla="*/ 960 h 1018"/>
                    <a:gd name="T20" fmla="*/ 412 w 604"/>
                    <a:gd name="T21" fmla="*/ 966 h 1018"/>
                    <a:gd name="T22" fmla="*/ 438 w 604"/>
                    <a:gd name="T23" fmla="*/ 952 h 1018"/>
                    <a:gd name="T24" fmla="*/ 498 w 604"/>
                    <a:gd name="T25" fmla="*/ 932 h 1018"/>
                    <a:gd name="T26" fmla="*/ 564 w 604"/>
                    <a:gd name="T27" fmla="*/ 886 h 1018"/>
                    <a:gd name="T28" fmla="*/ 602 w 604"/>
                    <a:gd name="T29" fmla="*/ 896 h 1018"/>
                    <a:gd name="T30" fmla="*/ 562 w 604"/>
                    <a:gd name="T31" fmla="*/ 906 h 1018"/>
                    <a:gd name="T32" fmla="*/ 528 w 604"/>
                    <a:gd name="T33" fmla="*/ 939 h 1018"/>
                    <a:gd name="T34" fmla="*/ 422 w 604"/>
                    <a:gd name="T35" fmla="*/ 1010 h 1018"/>
                    <a:gd name="T36" fmla="*/ 327 w 604"/>
                    <a:gd name="T37" fmla="*/ 996 h 1018"/>
                    <a:gd name="T38" fmla="*/ 216 w 604"/>
                    <a:gd name="T39" fmla="*/ 897 h 1018"/>
                    <a:gd name="T40" fmla="*/ 158 w 604"/>
                    <a:gd name="T41" fmla="*/ 788 h 1018"/>
                    <a:gd name="T42" fmla="*/ 135 w 604"/>
                    <a:gd name="T43" fmla="*/ 712 h 1018"/>
                    <a:gd name="T44" fmla="*/ 136 w 604"/>
                    <a:gd name="T45" fmla="*/ 507 h 1018"/>
                    <a:gd name="T46" fmla="*/ 150 w 604"/>
                    <a:gd name="T47" fmla="*/ 480 h 1018"/>
                    <a:gd name="T48" fmla="*/ 118 w 604"/>
                    <a:gd name="T49" fmla="*/ 472 h 1018"/>
                    <a:gd name="T50" fmla="*/ 84 w 604"/>
                    <a:gd name="T51" fmla="*/ 463 h 1018"/>
                    <a:gd name="T52" fmla="*/ 21 w 604"/>
                    <a:gd name="T53" fmla="*/ 399 h 1018"/>
                    <a:gd name="T54" fmla="*/ 21 w 604"/>
                    <a:gd name="T55" fmla="*/ 351 h 1018"/>
                    <a:gd name="T56" fmla="*/ 163 w 604"/>
                    <a:gd name="T57" fmla="*/ 327 h 1018"/>
                    <a:gd name="T58" fmla="*/ 242 w 604"/>
                    <a:gd name="T59" fmla="*/ 272 h 1018"/>
                    <a:gd name="T60" fmla="*/ 346 w 604"/>
                    <a:gd name="T61" fmla="*/ 74 h 1018"/>
                    <a:gd name="T62" fmla="*/ 396 w 604"/>
                    <a:gd name="T63" fmla="*/ 1 h 1018"/>
                    <a:gd name="T64" fmla="*/ 414 w 604"/>
                    <a:gd name="T65" fmla="*/ 90 h 1018"/>
                    <a:gd name="T66" fmla="*/ 402 w 604"/>
                    <a:gd name="T67" fmla="*/ 144 h 1018"/>
                    <a:gd name="T68" fmla="*/ 444 w 604"/>
                    <a:gd name="T69" fmla="*/ 194 h 1018"/>
                    <a:gd name="T70" fmla="*/ 478 w 604"/>
                    <a:gd name="T71" fmla="*/ 250 h 10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604" h="1018">
                      <a:moveTo>
                        <a:pt x="482" y="244"/>
                      </a:moveTo>
                      <a:cubicBezTo>
                        <a:pt x="476" y="263"/>
                        <a:pt x="460" y="279"/>
                        <a:pt x="454" y="298"/>
                      </a:cubicBezTo>
                      <a:cubicBezTo>
                        <a:pt x="457" y="327"/>
                        <a:pt x="455" y="314"/>
                        <a:pt x="466" y="330"/>
                      </a:cubicBezTo>
                      <a:cubicBezTo>
                        <a:pt x="461" y="345"/>
                        <a:pt x="460" y="358"/>
                        <a:pt x="472" y="370"/>
                      </a:cubicBezTo>
                      <a:cubicBezTo>
                        <a:pt x="482" y="399"/>
                        <a:pt x="469" y="360"/>
                        <a:pt x="476" y="444"/>
                      </a:cubicBezTo>
                      <a:cubicBezTo>
                        <a:pt x="477" y="455"/>
                        <a:pt x="490" y="465"/>
                        <a:pt x="494" y="476"/>
                      </a:cubicBezTo>
                      <a:cubicBezTo>
                        <a:pt x="489" y="523"/>
                        <a:pt x="487" y="566"/>
                        <a:pt x="502" y="610"/>
                      </a:cubicBezTo>
                      <a:cubicBezTo>
                        <a:pt x="501" y="643"/>
                        <a:pt x="503" y="687"/>
                        <a:pt x="484" y="716"/>
                      </a:cubicBezTo>
                      <a:cubicBezTo>
                        <a:pt x="486" y="722"/>
                        <a:pt x="498" y="730"/>
                        <a:pt x="498" y="730"/>
                      </a:cubicBezTo>
                      <a:cubicBezTo>
                        <a:pt x="490" y="735"/>
                        <a:pt x="490" y="741"/>
                        <a:pt x="486" y="750"/>
                      </a:cubicBezTo>
                      <a:cubicBezTo>
                        <a:pt x="482" y="768"/>
                        <a:pt x="474" y="783"/>
                        <a:pt x="468" y="800"/>
                      </a:cubicBezTo>
                      <a:cubicBezTo>
                        <a:pt x="466" y="806"/>
                        <a:pt x="454" y="814"/>
                        <a:pt x="454" y="814"/>
                      </a:cubicBezTo>
                      <a:cubicBezTo>
                        <a:pt x="446" y="826"/>
                        <a:pt x="438" y="853"/>
                        <a:pt x="424" y="858"/>
                      </a:cubicBezTo>
                      <a:cubicBezTo>
                        <a:pt x="411" y="871"/>
                        <a:pt x="396" y="879"/>
                        <a:pt x="382" y="890"/>
                      </a:cubicBezTo>
                      <a:cubicBezTo>
                        <a:pt x="378" y="893"/>
                        <a:pt x="374" y="895"/>
                        <a:pt x="370" y="898"/>
                      </a:cubicBezTo>
                      <a:cubicBezTo>
                        <a:pt x="365" y="901"/>
                        <a:pt x="358" y="910"/>
                        <a:pt x="358" y="910"/>
                      </a:cubicBezTo>
                      <a:cubicBezTo>
                        <a:pt x="352" y="929"/>
                        <a:pt x="339" y="920"/>
                        <a:pt x="324" y="930"/>
                      </a:cubicBezTo>
                      <a:cubicBezTo>
                        <a:pt x="310" y="940"/>
                        <a:pt x="317" y="937"/>
                        <a:pt x="304" y="940"/>
                      </a:cubicBezTo>
                      <a:cubicBezTo>
                        <a:pt x="309" y="947"/>
                        <a:pt x="310" y="951"/>
                        <a:pt x="320" y="954"/>
                      </a:cubicBezTo>
                      <a:cubicBezTo>
                        <a:pt x="326" y="956"/>
                        <a:pt x="338" y="960"/>
                        <a:pt x="338" y="960"/>
                      </a:cubicBezTo>
                      <a:cubicBezTo>
                        <a:pt x="349" y="957"/>
                        <a:pt x="349" y="960"/>
                        <a:pt x="352" y="970"/>
                      </a:cubicBezTo>
                      <a:cubicBezTo>
                        <a:pt x="372" y="969"/>
                        <a:pt x="393" y="972"/>
                        <a:pt x="412" y="966"/>
                      </a:cubicBezTo>
                      <a:cubicBezTo>
                        <a:pt x="414" y="965"/>
                        <a:pt x="412" y="961"/>
                        <a:pt x="414" y="960"/>
                      </a:cubicBezTo>
                      <a:cubicBezTo>
                        <a:pt x="417" y="958"/>
                        <a:pt x="433" y="952"/>
                        <a:pt x="438" y="952"/>
                      </a:cubicBezTo>
                      <a:cubicBezTo>
                        <a:pt x="451" y="951"/>
                        <a:pt x="464" y="950"/>
                        <a:pt x="476" y="946"/>
                      </a:cubicBezTo>
                      <a:cubicBezTo>
                        <a:pt x="482" y="938"/>
                        <a:pt x="490" y="937"/>
                        <a:pt x="498" y="932"/>
                      </a:cubicBezTo>
                      <a:cubicBezTo>
                        <a:pt x="502" y="926"/>
                        <a:pt x="514" y="918"/>
                        <a:pt x="514" y="918"/>
                      </a:cubicBezTo>
                      <a:cubicBezTo>
                        <a:pt x="523" y="904"/>
                        <a:pt x="547" y="889"/>
                        <a:pt x="564" y="886"/>
                      </a:cubicBezTo>
                      <a:cubicBezTo>
                        <a:pt x="573" y="887"/>
                        <a:pt x="582" y="886"/>
                        <a:pt x="590" y="888"/>
                      </a:cubicBezTo>
                      <a:cubicBezTo>
                        <a:pt x="595" y="889"/>
                        <a:pt x="602" y="896"/>
                        <a:pt x="602" y="896"/>
                      </a:cubicBezTo>
                      <a:cubicBezTo>
                        <a:pt x="599" y="938"/>
                        <a:pt x="604" y="917"/>
                        <a:pt x="584" y="910"/>
                      </a:cubicBezTo>
                      <a:cubicBezTo>
                        <a:pt x="578" y="913"/>
                        <a:pt x="567" y="904"/>
                        <a:pt x="562" y="906"/>
                      </a:cubicBezTo>
                      <a:cubicBezTo>
                        <a:pt x="556" y="908"/>
                        <a:pt x="552" y="916"/>
                        <a:pt x="546" y="921"/>
                      </a:cubicBezTo>
                      <a:cubicBezTo>
                        <a:pt x="537" y="926"/>
                        <a:pt x="537" y="932"/>
                        <a:pt x="528" y="939"/>
                      </a:cubicBezTo>
                      <a:cubicBezTo>
                        <a:pt x="519" y="946"/>
                        <a:pt x="508" y="954"/>
                        <a:pt x="490" y="966"/>
                      </a:cubicBezTo>
                      <a:cubicBezTo>
                        <a:pt x="471" y="985"/>
                        <a:pt x="448" y="1005"/>
                        <a:pt x="422" y="1010"/>
                      </a:cubicBezTo>
                      <a:cubicBezTo>
                        <a:pt x="403" y="1017"/>
                        <a:pt x="387" y="1018"/>
                        <a:pt x="372" y="1015"/>
                      </a:cubicBezTo>
                      <a:cubicBezTo>
                        <a:pt x="356" y="1013"/>
                        <a:pt x="336" y="1001"/>
                        <a:pt x="327" y="996"/>
                      </a:cubicBezTo>
                      <a:cubicBezTo>
                        <a:pt x="311" y="986"/>
                        <a:pt x="290" y="974"/>
                        <a:pt x="274" y="957"/>
                      </a:cubicBezTo>
                      <a:cubicBezTo>
                        <a:pt x="255" y="940"/>
                        <a:pt x="231" y="915"/>
                        <a:pt x="216" y="897"/>
                      </a:cubicBezTo>
                      <a:cubicBezTo>
                        <a:pt x="201" y="878"/>
                        <a:pt x="191" y="864"/>
                        <a:pt x="181" y="846"/>
                      </a:cubicBezTo>
                      <a:cubicBezTo>
                        <a:pt x="171" y="828"/>
                        <a:pt x="164" y="802"/>
                        <a:pt x="158" y="788"/>
                      </a:cubicBezTo>
                      <a:cubicBezTo>
                        <a:pt x="155" y="778"/>
                        <a:pt x="152" y="769"/>
                        <a:pt x="146" y="760"/>
                      </a:cubicBezTo>
                      <a:cubicBezTo>
                        <a:pt x="144" y="748"/>
                        <a:pt x="143" y="720"/>
                        <a:pt x="135" y="712"/>
                      </a:cubicBezTo>
                      <a:cubicBezTo>
                        <a:pt x="133" y="688"/>
                        <a:pt x="124" y="634"/>
                        <a:pt x="124" y="600"/>
                      </a:cubicBezTo>
                      <a:cubicBezTo>
                        <a:pt x="124" y="566"/>
                        <a:pt x="132" y="523"/>
                        <a:pt x="136" y="507"/>
                      </a:cubicBezTo>
                      <a:cubicBezTo>
                        <a:pt x="139" y="489"/>
                        <a:pt x="144" y="505"/>
                        <a:pt x="147" y="501"/>
                      </a:cubicBezTo>
                      <a:cubicBezTo>
                        <a:pt x="149" y="497"/>
                        <a:pt x="152" y="485"/>
                        <a:pt x="150" y="480"/>
                      </a:cubicBezTo>
                      <a:cubicBezTo>
                        <a:pt x="148" y="476"/>
                        <a:pt x="138" y="472"/>
                        <a:pt x="133" y="471"/>
                      </a:cubicBezTo>
                      <a:cubicBezTo>
                        <a:pt x="128" y="470"/>
                        <a:pt x="122" y="471"/>
                        <a:pt x="118" y="472"/>
                      </a:cubicBezTo>
                      <a:cubicBezTo>
                        <a:pt x="114" y="472"/>
                        <a:pt x="114" y="476"/>
                        <a:pt x="108" y="475"/>
                      </a:cubicBezTo>
                      <a:cubicBezTo>
                        <a:pt x="102" y="474"/>
                        <a:pt x="94" y="471"/>
                        <a:pt x="84" y="463"/>
                      </a:cubicBezTo>
                      <a:cubicBezTo>
                        <a:pt x="73" y="455"/>
                        <a:pt x="59" y="442"/>
                        <a:pt x="46" y="427"/>
                      </a:cubicBezTo>
                      <a:cubicBezTo>
                        <a:pt x="36" y="416"/>
                        <a:pt x="28" y="410"/>
                        <a:pt x="21" y="399"/>
                      </a:cubicBezTo>
                      <a:cubicBezTo>
                        <a:pt x="14" y="388"/>
                        <a:pt x="4" y="369"/>
                        <a:pt x="4" y="361"/>
                      </a:cubicBezTo>
                      <a:cubicBezTo>
                        <a:pt x="0" y="346"/>
                        <a:pt x="6" y="353"/>
                        <a:pt x="21" y="351"/>
                      </a:cubicBezTo>
                      <a:cubicBezTo>
                        <a:pt x="34" y="348"/>
                        <a:pt x="60" y="349"/>
                        <a:pt x="84" y="345"/>
                      </a:cubicBezTo>
                      <a:cubicBezTo>
                        <a:pt x="105" y="341"/>
                        <a:pt x="142" y="334"/>
                        <a:pt x="163" y="327"/>
                      </a:cubicBezTo>
                      <a:cubicBezTo>
                        <a:pt x="184" y="320"/>
                        <a:pt x="197" y="311"/>
                        <a:pt x="210" y="302"/>
                      </a:cubicBezTo>
                      <a:cubicBezTo>
                        <a:pt x="221" y="291"/>
                        <a:pt x="233" y="285"/>
                        <a:pt x="242" y="272"/>
                      </a:cubicBezTo>
                      <a:cubicBezTo>
                        <a:pt x="246" y="257"/>
                        <a:pt x="264" y="225"/>
                        <a:pt x="277" y="217"/>
                      </a:cubicBezTo>
                      <a:cubicBezTo>
                        <a:pt x="294" y="184"/>
                        <a:pt x="332" y="101"/>
                        <a:pt x="346" y="74"/>
                      </a:cubicBezTo>
                      <a:cubicBezTo>
                        <a:pt x="363" y="41"/>
                        <a:pt x="370" y="32"/>
                        <a:pt x="379" y="21"/>
                      </a:cubicBezTo>
                      <a:cubicBezTo>
                        <a:pt x="387" y="9"/>
                        <a:pt x="391" y="0"/>
                        <a:pt x="396" y="1"/>
                      </a:cubicBezTo>
                      <a:cubicBezTo>
                        <a:pt x="402" y="1"/>
                        <a:pt x="409" y="13"/>
                        <a:pt x="412" y="28"/>
                      </a:cubicBezTo>
                      <a:cubicBezTo>
                        <a:pt x="415" y="43"/>
                        <a:pt x="416" y="75"/>
                        <a:pt x="414" y="90"/>
                      </a:cubicBezTo>
                      <a:cubicBezTo>
                        <a:pt x="412" y="102"/>
                        <a:pt x="404" y="109"/>
                        <a:pt x="400" y="120"/>
                      </a:cubicBezTo>
                      <a:cubicBezTo>
                        <a:pt x="410" y="127"/>
                        <a:pt x="405" y="134"/>
                        <a:pt x="402" y="144"/>
                      </a:cubicBezTo>
                      <a:cubicBezTo>
                        <a:pt x="404" y="156"/>
                        <a:pt x="404" y="160"/>
                        <a:pt x="416" y="164"/>
                      </a:cubicBezTo>
                      <a:cubicBezTo>
                        <a:pt x="425" y="190"/>
                        <a:pt x="415" y="189"/>
                        <a:pt x="444" y="194"/>
                      </a:cubicBezTo>
                      <a:cubicBezTo>
                        <a:pt x="447" y="204"/>
                        <a:pt x="447" y="214"/>
                        <a:pt x="456" y="220"/>
                      </a:cubicBezTo>
                      <a:cubicBezTo>
                        <a:pt x="462" y="229"/>
                        <a:pt x="469" y="244"/>
                        <a:pt x="478" y="250"/>
                      </a:cubicBezTo>
                      <a:cubicBezTo>
                        <a:pt x="487" y="256"/>
                        <a:pt x="483" y="250"/>
                        <a:pt x="482" y="244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736" name="Freeform 1240"/>
                <p:cNvSpPr>
                  <a:spLocks/>
                </p:cNvSpPr>
                <p:nvPr/>
              </p:nvSpPr>
              <p:spPr bwMode="auto">
                <a:xfrm>
                  <a:off x="3472" y="964"/>
                  <a:ext cx="197" cy="366"/>
                </a:xfrm>
                <a:custGeom>
                  <a:avLst/>
                  <a:gdLst>
                    <a:gd name="T0" fmla="*/ 16 w 197"/>
                    <a:gd name="T1" fmla="*/ 170 h 366"/>
                    <a:gd name="T2" fmla="*/ 24 w 197"/>
                    <a:gd name="T3" fmla="*/ 130 h 366"/>
                    <a:gd name="T4" fmla="*/ 44 w 197"/>
                    <a:gd name="T5" fmla="*/ 82 h 366"/>
                    <a:gd name="T6" fmla="*/ 56 w 197"/>
                    <a:gd name="T7" fmla="*/ 46 h 366"/>
                    <a:gd name="T8" fmla="*/ 100 w 197"/>
                    <a:gd name="T9" fmla="*/ 2 h 366"/>
                    <a:gd name="T10" fmla="*/ 158 w 197"/>
                    <a:gd name="T11" fmla="*/ 10 h 366"/>
                    <a:gd name="T12" fmla="*/ 174 w 197"/>
                    <a:gd name="T13" fmla="*/ 36 h 366"/>
                    <a:gd name="T14" fmla="*/ 196 w 197"/>
                    <a:gd name="T15" fmla="*/ 154 h 366"/>
                    <a:gd name="T16" fmla="*/ 180 w 197"/>
                    <a:gd name="T17" fmla="*/ 252 h 366"/>
                    <a:gd name="T18" fmla="*/ 132 w 197"/>
                    <a:gd name="T19" fmla="*/ 328 h 366"/>
                    <a:gd name="T20" fmla="*/ 82 w 197"/>
                    <a:gd name="T21" fmla="*/ 362 h 366"/>
                    <a:gd name="T22" fmla="*/ 54 w 197"/>
                    <a:gd name="T23" fmla="*/ 354 h 366"/>
                    <a:gd name="T24" fmla="*/ 10 w 197"/>
                    <a:gd name="T25" fmla="*/ 304 h 366"/>
                    <a:gd name="T26" fmla="*/ 10 w 197"/>
                    <a:gd name="T27" fmla="*/ 232 h 366"/>
                    <a:gd name="T28" fmla="*/ 0 w 197"/>
                    <a:gd name="T29" fmla="*/ 218 h 366"/>
                    <a:gd name="T30" fmla="*/ 16 w 197"/>
                    <a:gd name="T31" fmla="*/ 170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97" h="366">
                      <a:moveTo>
                        <a:pt x="16" y="170"/>
                      </a:moveTo>
                      <a:cubicBezTo>
                        <a:pt x="20" y="157"/>
                        <a:pt x="20" y="143"/>
                        <a:pt x="24" y="130"/>
                      </a:cubicBezTo>
                      <a:cubicBezTo>
                        <a:pt x="29" y="113"/>
                        <a:pt x="39" y="98"/>
                        <a:pt x="44" y="82"/>
                      </a:cubicBezTo>
                      <a:cubicBezTo>
                        <a:pt x="46" y="65"/>
                        <a:pt x="46" y="60"/>
                        <a:pt x="56" y="46"/>
                      </a:cubicBezTo>
                      <a:cubicBezTo>
                        <a:pt x="68" y="34"/>
                        <a:pt x="84" y="7"/>
                        <a:pt x="100" y="2"/>
                      </a:cubicBezTo>
                      <a:cubicBezTo>
                        <a:pt x="119" y="0"/>
                        <a:pt x="146" y="4"/>
                        <a:pt x="158" y="10"/>
                      </a:cubicBezTo>
                      <a:cubicBezTo>
                        <a:pt x="170" y="16"/>
                        <a:pt x="168" y="27"/>
                        <a:pt x="174" y="36"/>
                      </a:cubicBezTo>
                      <a:cubicBezTo>
                        <a:pt x="180" y="60"/>
                        <a:pt x="195" y="119"/>
                        <a:pt x="196" y="154"/>
                      </a:cubicBezTo>
                      <a:cubicBezTo>
                        <a:pt x="197" y="190"/>
                        <a:pt x="191" y="223"/>
                        <a:pt x="180" y="252"/>
                      </a:cubicBezTo>
                      <a:cubicBezTo>
                        <a:pt x="169" y="281"/>
                        <a:pt x="148" y="310"/>
                        <a:pt x="132" y="328"/>
                      </a:cubicBezTo>
                      <a:cubicBezTo>
                        <a:pt x="116" y="346"/>
                        <a:pt x="95" y="358"/>
                        <a:pt x="82" y="362"/>
                      </a:cubicBezTo>
                      <a:cubicBezTo>
                        <a:pt x="69" y="366"/>
                        <a:pt x="66" y="364"/>
                        <a:pt x="54" y="354"/>
                      </a:cubicBezTo>
                      <a:cubicBezTo>
                        <a:pt x="42" y="344"/>
                        <a:pt x="17" y="324"/>
                        <a:pt x="10" y="304"/>
                      </a:cubicBezTo>
                      <a:cubicBezTo>
                        <a:pt x="3" y="284"/>
                        <a:pt x="12" y="246"/>
                        <a:pt x="10" y="232"/>
                      </a:cubicBezTo>
                      <a:lnTo>
                        <a:pt x="0" y="218"/>
                      </a:lnTo>
                      <a:cubicBezTo>
                        <a:pt x="3" y="165"/>
                        <a:pt x="0" y="202"/>
                        <a:pt x="16" y="170"/>
                      </a:cubicBezTo>
                      <a:close/>
                    </a:path>
                  </a:pathLst>
                </a:custGeom>
                <a:solidFill>
                  <a:srgbClr val="FFCC99"/>
                </a:solid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737" name="Freeform 1241"/>
                <p:cNvSpPr>
                  <a:spLocks/>
                </p:cNvSpPr>
                <p:nvPr/>
              </p:nvSpPr>
              <p:spPr bwMode="auto">
                <a:xfrm>
                  <a:off x="3453" y="1144"/>
                  <a:ext cx="51" cy="56"/>
                </a:xfrm>
                <a:custGeom>
                  <a:avLst/>
                  <a:gdLst>
                    <a:gd name="T0" fmla="*/ 51 w 51"/>
                    <a:gd name="T1" fmla="*/ 0 h 56"/>
                    <a:gd name="T2" fmla="*/ 35 w 51"/>
                    <a:gd name="T3" fmla="*/ 8 h 56"/>
                    <a:gd name="T4" fmla="*/ 21 w 51"/>
                    <a:gd name="T5" fmla="*/ 10 h 56"/>
                    <a:gd name="T6" fmla="*/ 7 w 51"/>
                    <a:gd name="T7" fmla="*/ 50 h 56"/>
                    <a:gd name="T8" fmla="*/ 45 w 51"/>
                    <a:gd name="T9" fmla="*/ 44 h 56"/>
                    <a:gd name="T10" fmla="*/ 51 w 51"/>
                    <a:gd name="T11" fmla="*/ 0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1" h="56">
                      <a:moveTo>
                        <a:pt x="51" y="0"/>
                      </a:moveTo>
                      <a:cubicBezTo>
                        <a:pt x="48" y="10"/>
                        <a:pt x="45" y="10"/>
                        <a:pt x="35" y="8"/>
                      </a:cubicBezTo>
                      <a:cubicBezTo>
                        <a:pt x="19" y="11"/>
                        <a:pt x="25" y="21"/>
                        <a:pt x="21" y="10"/>
                      </a:cubicBezTo>
                      <a:cubicBezTo>
                        <a:pt x="0" y="15"/>
                        <a:pt x="2" y="6"/>
                        <a:pt x="7" y="50"/>
                      </a:cubicBezTo>
                      <a:cubicBezTo>
                        <a:pt x="11" y="56"/>
                        <a:pt x="39" y="53"/>
                        <a:pt x="45" y="44"/>
                      </a:cubicBezTo>
                      <a:cubicBezTo>
                        <a:pt x="49" y="21"/>
                        <a:pt x="46" y="36"/>
                        <a:pt x="51" y="0"/>
                      </a:cubicBezTo>
                      <a:close/>
                    </a:path>
                  </a:pathLst>
                </a:custGeom>
                <a:solidFill>
                  <a:srgbClr val="FFCC99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738" name="Freeform 1242"/>
                <p:cNvSpPr>
                  <a:spLocks/>
                </p:cNvSpPr>
                <p:nvPr/>
              </p:nvSpPr>
              <p:spPr bwMode="auto">
                <a:xfrm>
                  <a:off x="3466" y="976"/>
                  <a:ext cx="195" cy="349"/>
                </a:xfrm>
                <a:custGeom>
                  <a:avLst/>
                  <a:gdLst>
                    <a:gd name="T0" fmla="*/ 162 w 195"/>
                    <a:gd name="T1" fmla="*/ 98 h 349"/>
                    <a:gd name="T2" fmla="*/ 146 w 195"/>
                    <a:gd name="T3" fmla="*/ 62 h 349"/>
                    <a:gd name="T4" fmla="*/ 134 w 195"/>
                    <a:gd name="T5" fmla="*/ 66 h 349"/>
                    <a:gd name="T6" fmla="*/ 132 w 195"/>
                    <a:gd name="T7" fmla="*/ 72 h 349"/>
                    <a:gd name="T8" fmla="*/ 112 w 195"/>
                    <a:gd name="T9" fmla="*/ 78 h 349"/>
                    <a:gd name="T10" fmla="*/ 102 w 195"/>
                    <a:gd name="T11" fmla="*/ 100 h 349"/>
                    <a:gd name="T12" fmla="*/ 92 w 195"/>
                    <a:gd name="T13" fmla="*/ 126 h 349"/>
                    <a:gd name="T14" fmla="*/ 82 w 195"/>
                    <a:gd name="T15" fmla="*/ 154 h 349"/>
                    <a:gd name="T16" fmla="*/ 88 w 195"/>
                    <a:gd name="T17" fmla="*/ 186 h 349"/>
                    <a:gd name="T18" fmla="*/ 72 w 195"/>
                    <a:gd name="T19" fmla="*/ 218 h 349"/>
                    <a:gd name="T20" fmla="*/ 78 w 195"/>
                    <a:gd name="T21" fmla="*/ 232 h 349"/>
                    <a:gd name="T22" fmla="*/ 82 w 195"/>
                    <a:gd name="T23" fmla="*/ 248 h 349"/>
                    <a:gd name="T24" fmla="*/ 94 w 195"/>
                    <a:gd name="T25" fmla="*/ 272 h 349"/>
                    <a:gd name="T26" fmla="*/ 126 w 195"/>
                    <a:gd name="T27" fmla="*/ 276 h 349"/>
                    <a:gd name="T28" fmla="*/ 136 w 195"/>
                    <a:gd name="T29" fmla="*/ 260 h 349"/>
                    <a:gd name="T30" fmla="*/ 130 w 195"/>
                    <a:gd name="T31" fmla="*/ 246 h 349"/>
                    <a:gd name="T32" fmla="*/ 138 w 195"/>
                    <a:gd name="T33" fmla="*/ 238 h 349"/>
                    <a:gd name="T34" fmla="*/ 142 w 195"/>
                    <a:gd name="T35" fmla="*/ 224 h 349"/>
                    <a:gd name="T36" fmla="*/ 116 w 195"/>
                    <a:gd name="T37" fmla="*/ 212 h 349"/>
                    <a:gd name="T38" fmla="*/ 122 w 195"/>
                    <a:gd name="T39" fmla="*/ 186 h 349"/>
                    <a:gd name="T40" fmla="*/ 146 w 195"/>
                    <a:gd name="T41" fmla="*/ 152 h 349"/>
                    <a:gd name="T42" fmla="*/ 144 w 195"/>
                    <a:gd name="T43" fmla="*/ 138 h 349"/>
                    <a:gd name="T44" fmla="*/ 150 w 195"/>
                    <a:gd name="T45" fmla="*/ 118 h 349"/>
                    <a:gd name="T46" fmla="*/ 168 w 195"/>
                    <a:gd name="T47" fmla="*/ 104 h 349"/>
                    <a:gd name="T48" fmla="*/ 186 w 195"/>
                    <a:gd name="T49" fmla="*/ 106 h 349"/>
                    <a:gd name="T50" fmla="*/ 162 w 195"/>
                    <a:gd name="T51" fmla="*/ 256 h 349"/>
                    <a:gd name="T52" fmla="*/ 150 w 195"/>
                    <a:gd name="T53" fmla="*/ 274 h 349"/>
                    <a:gd name="T54" fmla="*/ 112 w 195"/>
                    <a:gd name="T55" fmla="*/ 320 h 349"/>
                    <a:gd name="T56" fmla="*/ 100 w 195"/>
                    <a:gd name="T57" fmla="*/ 332 h 349"/>
                    <a:gd name="T58" fmla="*/ 88 w 195"/>
                    <a:gd name="T59" fmla="*/ 336 h 349"/>
                    <a:gd name="T60" fmla="*/ 66 w 195"/>
                    <a:gd name="T61" fmla="*/ 330 h 349"/>
                    <a:gd name="T62" fmla="*/ 36 w 195"/>
                    <a:gd name="T63" fmla="*/ 302 h 349"/>
                    <a:gd name="T64" fmla="*/ 10 w 195"/>
                    <a:gd name="T65" fmla="*/ 208 h 349"/>
                    <a:gd name="T66" fmla="*/ 0 w 195"/>
                    <a:gd name="T67" fmla="*/ 190 h 349"/>
                    <a:gd name="T68" fmla="*/ 26 w 195"/>
                    <a:gd name="T69" fmla="*/ 180 h 349"/>
                    <a:gd name="T70" fmla="*/ 38 w 195"/>
                    <a:gd name="T71" fmla="*/ 164 h 349"/>
                    <a:gd name="T72" fmla="*/ 50 w 195"/>
                    <a:gd name="T73" fmla="*/ 96 h 349"/>
                    <a:gd name="T74" fmla="*/ 64 w 195"/>
                    <a:gd name="T75" fmla="*/ 54 h 349"/>
                    <a:gd name="T76" fmla="*/ 86 w 195"/>
                    <a:gd name="T77" fmla="*/ 26 h 349"/>
                    <a:gd name="T78" fmla="*/ 102 w 195"/>
                    <a:gd name="T79" fmla="*/ 12 h 349"/>
                    <a:gd name="T80" fmla="*/ 118 w 195"/>
                    <a:gd name="T81" fmla="*/ 0 h 349"/>
                    <a:gd name="T82" fmla="*/ 158 w 195"/>
                    <a:gd name="T83" fmla="*/ 10 h 349"/>
                    <a:gd name="T84" fmla="*/ 184 w 195"/>
                    <a:gd name="T85" fmla="*/ 86 h 349"/>
                    <a:gd name="T86" fmla="*/ 172 w 195"/>
                    <a:gd name="T87" fmla="*/ 96 h 349"/>
                    <a:gd name="T88" fmla="*/ 162 w 195"/>
                    <a:gd name="T89" fmla="*/ 98 h 3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95" h="349">
                      <a:moveTo>
                        <a:pt x="162" y="98"/>
                      </a:moveTo>
                      <a:cubicBezTo>
                        <a:pt x="161" y="86"/>
                        <a:pt x="159" y="66"/>
                        <a:pt x="146" y="62"/>
                      </a:cubicBezTo>
                      <a:cubicBezTo>
                        <a:pt x="142" y="63"/>
                        <a:pt x="135" y="62"/>
                        <a:pt x="134" y="66"/>
                      </a:cubicBezTo>
                      <a:cubicBezTo>
                        <a:pt x="133" y="68"/>
                        <a:pt x="134" y="71"/>
                        <a:pt x="132" y="72"/>
                      </a:cubicBezTo>
                      <a:cubicBezTo>
                        <a:pt x="129" y="74"/>
                        <a:pt x="116" y="77"/>
                        <a:pt x="112" y="78"/>
                      </a:cubicBezTo>
                      <a:cubicBezTo>
                        <a:pt x="109" y="87"/>
                        <a:pt x="109" y="93"/>
                        <a:pt x="102" y="100"/>
                      </a:cubicBezTo>
                      <a:cubicBezTo>
                        <a:pt x="109" y="111"/>
                        <a:pt x="97" y="116"/>
                        <a:pt x="92" y="126"/>
                      </a:cubicBezTo>
                      <a:cubicBezTo>
                        <a:pt x="96" y="137"/>
                        <a:pt x="90" y="146"/>
                        <a:pt x="82" y="154"/>
                      </a:cubicBezTo>
                      <a:cubicBezTo>
                        <a:pt x="77" y="170"/>
                        <a:pt x="73" y="171"/>
                        <a:pt x="88" y="186"/>
                      </a:cubicBezTo>
                      <a:cubicBezTo>
                        <a:pt x="81" y="196"/>
                        <a:pt x="79" y="208"/>
                        <a:pt x="72" y="218"/>
                      </a:cubicBezTo>
                      <a:cubicBezTo>
                        <a:pt x="81" y="231"/>
                        <a:pt x="64" y="227"/>
                        <a:pt x="78" y="232"/>
                      </a:cubicBezTo>
                      <a:cubicBezTo>
                        <a:pt x="71" y="242"/>
                        <a:pt x="79" y="238"/>
                        <a:pt x="82" y="248"/>
                      </a:cubicBezTo>
                      <a:cubicBezTo>
                        <a:pt x="84" y="261"/>
                        <a:pt x="82" y="268"/>
                        <a:pt x="94" y="272"/>
                      </a:cubicBezTo>
                      <a:cubicBezTo>
                        <a:pt x="103" y="286"/>
                        <a:pt x="112" y="281"/>
                        <a:pt x="126" y="276"/>
                      </a:cubicBezTo>
                      <a:cubicBezTo>
                        <a:pt x="131" y="262"/>
                        <a:pt x="126" y="266"/>
                        <a:pt x="136" y="260"/>
                      </a:cubicBezTo>
                      <a:cubicBezTo>
                        <a:pt x="139" y="252"/>
                        <a:pt x="139" y="249"/>
                        <a:pt x="130" y="246"/>
                      </a:cubicBezTo>
                      <a:cubicBezTo>
                        <a:pt x="135" y="230"/>
                        <a:pt x="127" y="249"/>
                        <a:pt x="138" y="238"/>
                      </a:cubicBezTo>
                      <a:cubicBezTo>
                        <a:pt x="139" y="237"/>
                        <a:pt x="142" y="224"/>
                        <a:pt x="142" y="224"/>
                      </a:cubicBezTo>
                      <a:cubicBezTo>
                        <a:pt x="132" y="218"/>
                        <a:pt x="123" y="222"/>
                        <a:pt x="116" y="212"/>
                      </a:cubicBezTo>
                      <a:cubicBezTo>
                        <a:pt x="113" y="199"/>
                        <a:pt x="99" y="194"/>
                        <a:pt x="122" y="186"/>
                      </a:cubicBezTo>
                      <a:cubicBezTo>
                        <a:pt x="140" y="159"/>
                        <a:pt x="108" y="156"/>
                        <a:pt x="146" y="152"/>
                      </a:cubicBezTo>
                      <a:cubicBezTo>
                        <a:pt x="151" y="130"/>
                        <a:pt x="147" y="156"/>
                        <a:pt x="144" y="138"/>
                      </a:cubicBezTo>
                      <a:cubicBezTo>
                        <a:pt x="143" y="133"/>
                        <a:pt x="148" y="123"/>
                        <a:pt x="150" y="118"/>
                      </a:cubicBezTo>
                      <a:cubicBezTo>
                        <a:pt x="161" y="122"/>
                        <a:pt x="160" y="110"/>
                        <a:pt x="168" y="104"/>
                      </a:cubicBezTo>
                      <a:cubicBezTo>
                        <a:pt x="174" y="95"/>
                        <a:pt x="182" y="95"/>
                        <a:pt x="186" y="106"/>
                      </a:cubicBezTo>
                      <a:cubicBezTo>
                        <a:pt x="188" y="145"/>
                        <a:pt x="195" y="223"/>
                        <a:pt x="162" y="256"/>
                      </a:cubicBezTo>
                      <a:cubicBezTo>
                        <a:pt x="159" y="264"/>
                        <a:pt x="156" y="268"/>
                        <a:pt x="150" y="274"/>
                      </a:cubicBezTo>
                      <a:cubicBezTo>
                        <a:pt x="142" y="297"/>
                        <a:pt x="132" y="306"/>
                        <a:pt x="112" y="320"/>
                      </a:cubicBezTo>
                      <a:cubicBezTo>
                        <a:pt x="107" y="323"/>
                        <a:pt x="104" y="328"/>
                        <a:pt x="100" y="332"/>
                      </a:cubicBezTo>
                      <a:cubicBezTo>
                        <a:pt x="97" y="335"/>
                        <a:pt x="88" y="336"/>
                        <a:pt x="88" y="336"/>
                      </a:cubicBezTo>
                      <a:cubicBezTo>
                        <a:pt x="79" y="349"/>
                        <a:pt x="75" y="336"/>
                        <a:pt x="66" y="330"/>
                      </a:cubicBezTo>
                      <a:cubicBezTo>
                        <a:pt x="58" y="317"/>
                        <a:pt x="48" y="310"/>
                        <a:pt x="36" y="302"/>
                      </a:cubicBezTo>
                      <a:cubicBezTo>
                        <a:pt x="17" y="273"/>
                        <a:pt x="49" y="216"/>
                        <a:pt x="10" y="208"/>
                      </a:cubicBezTo>
                      <a:cubicBezTo>
                        <a:pt x="8" y="198"/>
                        <a:pt x="3" y="199"/>
                        <a:pt x="0" y="190"/>
                      </a:cubicBezTo>
                      <a:cubicBezTo>
                        <a:pt x="8" y="185"/>
                        <a:pt x="17" y="182"/>
                        <a:pt x="26" y="180"/>
                      </a:cubicBezTo>
                      <a:cubicBezTo>
                        <a:pt x="33" y="175"/>
                        <a:pt x="35" y="172"/>
                        <a:pt x="38" y="164"/>
                      </a:cubicBezTo>
                      <a:cubicBezTo>
                        <a:pt x="39" y="147"/>
                        <a:pt x="40" y="111"/>
                        <a:pt x="50" y="96"/>
                      </a:cubicBezTo>
                      <a:cubicBezTo>
                        <a:pt x="54" y="78"/>
                        <a:pt x="58" y="66"/>
                        <a:pt x="64" y="54"/>
                      </a:cubicBezTo>
                      <a:cubicBezTo>
                        <a:pt x="72" y="44"/>
                        <a:pt x="75" y="33"/>
                        <a:pt x="86" y="26"/>
                      </a:cubicBezTo>
                      <a:cubicBezTo>
                        <a:pt x="90" y="15"/>
                        <a:pt x="91" y="14"/>
                        <a:pt x="102" y="12"/>
                      </a:cubicBezTo>
                      <a:cubicBezTo>
                        <a:pt x="107" y="5"/>
                        <a:pt x="110" y="3"/>
                        <a:pt x="118" y="0"/>
                      </a:cubicBezTo>
                      <a:cubicBezTo>
                        <a:pt x="168" y="3"/>
                        <a:pt x="134" y="2"/>
                        <a:pt x="158" y="10"/>
                      </a:cubicBezTo>
                      <a:cubicBezTo>
                        <a:pt x="167" y="22"/>
                        <a:pt x="182" y="72"/>
                        <a:pt x="184" y="86"/>
                      </a:cubicBezTo>
                      <a:cubicBezTo>
                        <a:pt x="186" y="100"/>
                        <a:pt x="176" y="94"/>
                        <a:pt x="172" y="96"/>
                      </a:cubicBezTo>
                      <a:cubicBezTo>
                        <a:pt x="165" y="103"/>
                        <a:pt x="168" y="104"/>
                        <a:pt x="162" y="98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739" name="Freeform 1243"/>
                <p:cNvSpPr>
                  <a:spLocks/>
                </p:cNvSpPr>
                <p:nvPr/>
              </p:nvSpPr>
              <p:spPr bwMode="auto">
                <a:xfrm>
                  <a:off x="3482" y="976"/>
                  <a:ext cx="173" cy="338"/>
                </a:xfrm>
                <a:custGeom>
                  <a:avLst/>
                  <a:gdLst>
                    <a:gd name="T0" fmla="*/ 158 w 173"/>
                    <a:gd name="T1" fmla="*/ 64 h 338"/>
                    <a:gd name="T2" fmla="*/ 142 w 173"/>
                    <a:gd name="T3" fmla="*/ 36 h 338"/>
                    <a:gd name="T4" fmla="*/ 102 w 173"/>
                    <a:gd name="T5" fmla="*/ 44 h 338"/>
                    <a:gd name="T6" fmla="*/ 82 w 173"/>
                    <a:gd name="T7" fmla="*/ 72 h 338"/>
                    <a:gd name="T8" fmla="*/ 68 w 173"/>
                    <a:gd name="T9" fmla="*/ 88 h 338"/>
                    <a:gd name="T10" fmla="*/ 58 w 173"/>
                    <a:gd name="T11" fmla="*/ 128 h 338"/>
                    <a:gd name="T12" fmla="*/ 48 w 173"/>
                    <a:gd name="T13" fmla="*/ 148 h 338"/>
                    <a:gd name="T14" fmla="*/ 52 w 173"/>
                    <a:gd name="T15" fmla="*/ 170 h 338"/>
                    <a:gd name="T16" fmla="*/ 40 w 173"/>
                    <a:gd name="T17" fmla="*/ 192 h 338"/>
                    <a:gd name="T18" fmla="*/ 56 w 173"/>
                    <a:gd name="T19" fmla="*/ 308 h 338"/>
                    <a:gd name="T20" fmla="*/ 92 w 173"/>
                    <a:gd name="T21" fmla="*/ 318 h 338"/>
                    <a:gd name="T22" fmla="*/ 94 w 173"/>
                    <a:gd name="T23" fmla="*/ 312 h 338"/>
                    <a:gd name="T24" fmla="*/ 106 w 173"/>
                    <a:gd name="T25" fmla="*/ 304 h 338"/>
                    <a:gd name="T26" fmla="*/ 118 w 173"/>
                    <a:gd name="T27" fmla="*/ 286 h 338"/>
                    <a:gd name="T28" fmla="*/ 142 w 173"/>
                    <a:gd name="T29" fmla="*/ 246 h 338"/>
                    <a:gd name="T30" fmla="*/ 146 w 173"/>
                    <a:gd name="T31" fmla="*/ 240 h 338"/>
                    <a:gd name="T32" fmla="*/ 152 w 173"/>
                    <a:gd name="T33" fmla="*/ 236 h 338"/>
                    <a:gd name="T34" fmla="*/ 158 w 173"/>
                    <a:gd name="T35" fmla="*/ 196 h 338"/>
                    <a:gd name="T36" fmla="*/ 166 w 173"/>
                    <a:gd name="T37" fmla="*/ 184 h 338"/>
                    <a:gd name="T38" fmla="*/ 170 w 173"/>
                    <a:gd name="T39" fmla="*/ 172 h 338"/>
                    <a:gd name="T40" fmla="*/ 168 w 173"/>
                    <a:gd name="T41" fmla="*/ 178 h 338"/>
                    <a:gd name="T42" fmla="*/ 150 w 173"/>
                    <a:gd name="T43" fmla="*/ 228 h 338"/>
                    <a:gd name="T44" fmla="*/ 124 w 173"/>
                    <a:gd name="T45" fmla="*/ 288 h 338"/>
                    <a:gd name="T46" fmla="*/ 96 w 173"/>
                    <a:gd name="T47" fmla="*/ 320 h 338"/>
                    <a:gd name="T48" fmla="*/ 76 w 173"/>
                    <a:gd name="T49" fmla="*/ 336 h 338"/>
                    <a:gd name="T50" fmla="*/ 46 w 173"/>
                    <a:gd name="T51" fmla="*/ 330 h 338"/>
                    <a:gd name="T52" fmla="*/ 36 w 173"/>
                    <a:gd name="T53" fmla="*/ 320 h 338"/>
                    <a:gd name="T54" fmla="*/ 24 w 173"/>
                    <a:gd name="T55" fmla="*/ 312 h 338"/>
                    <a:gd name="T56" fmla="*/ 10 w 173"/>
                    <a:gd name="T57" fmla="*/ 280 h 338"/>
                    <a:gd name="T58" fmla="*/ 10 w 173"/>
                    <a:gd name="T59" fmla="*/ 232 h 338"/>
                    <a:gd name="T60" fmla="*/ 18 w 173"/>
                    <a:gd name="T61" fmla="*/ 220 h 338"/>
                    <a:gd name="T62" fmla="*/ 2 w 173"/>
                    <a:gd name="T63" fmla="*/ 204 h 338"/>
                    <a:gd name="T64" fmla="*/ 4 w 173"/>
                    <a:gd name="T65" fmla="*/ 174 h 338"/>
                    <a:gd name="T66" fmla="*/ 18 w 173"/>
                    <a:gd name="T67" fmla="*/ 172 h 338"/>
                    <a:gd name="T68" fmla="*/ 20 w 173"/>
                    <a:gd name="T69" fmla="*/ 166 h 338"/>
                    <a:gd name="T70" fmla="*/ 22 w 173"/>
                    <a:gd name="T71" fmla="*/ 126 h 338"/>
                    <a:gd name="T72" fmla="*/ 54 w 173"/>
                    <a:gd name="T73" fmla="*/ 52 h 338"/>
                    <a:gd name="T74" fmla="*/ 90 w 173"/>
                    <a:gd name="T75" fmla="*/ 4 h 338"/>
                    <a:gd name="T76" fmla="*/ 102 w 173"/>
                    <a:gd name="T77" fmla="*/ 0 h 338"/>
                    <a:gd name="T78" fmla="*/ 148 w 173"/>
                    <a:gd name="T79" fmla="*/ 12 h 338"/>
                    <a:gd name="T80" fmla="*/ 158 w 173"/>
                    <a:gd name="T81" fmla="*/ 64 h 3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173" h="338">
                      <a:moveTo>
                        <a:pt x="158" y="64"/>
                      </a:moveTo>
                      <a:cubicBezTo>
                        <a:pt x="153" y="50"/>
                        <a:pt x="158" y="40"/>
                        <a:pt x="142" y="36"/>
                      </a:cubicBezTo>
                      <a:cubicBezTo>
                        <a:pt x="122" y="37"/>
                        <a:pt x="116" y="35"/>
                        <a:pt x="102" y="44"/>
                      </a:cubicBezTo>
                      <a:cubicBezTo>
                        <a:pt x="96" y="54"/>
                        <a:pt x="92" y="66"/>
                        <a:pt x="82" y="72"/>
                      </a:cubicBezTo>
                      <a:cubicBezTo>
                        <a:pt x="73" y="86"/>
                        <a:pt x="78" y="81"/>
                        <a:pt x="68" y="88"/>
                      </a:cubicBezTo>
                      <a:cubicBezTo>
                        <a:pt x="63" y="102"/>
                        <a:pt x="63" y="116"/>
                        <a:pt x="58" y="128"/>
                      </a:cubicBezTo>
                      <a:cubicBezTo>
                        <a:pt x="55" y="135"/>
                        <a:pt x="50" y="141"/>
                        <a:pt x="48" y="148"/>
                      </a:cubicBezTo>
                      <a:cubicBezTo>
                        <a:pt x="50" y="157"/>
                        <a:pt x="56" y="161"/>
                        <a:pt x="52" y="170"/>
                      </a:cubicBezTo>
                      <a:cubicBezTo>
                        <a:pt x="49" y="178"/>
                        <a:pt x="40" y="192"/>
                        <a:pt x="40" y="192"/>
                      </a:cubicBezTo>
                      <a:cubicBezTo>
                        <a:pt x="41" y="212"/>
                        <a:pt x="37" y="304"/>
                        <a:pt x="56" y="308"/>
                      </a:cubicBezTo>
                      <a:cubicBezTo>
                        <a:pt x="60" y="329"/>
                        <a:pt x="55" y="326"/>
                        <a:pt x="92" y="318"/>
                      </a:cubicBezTo>
                      <a:cubicBezTo>
                        <a:pt x="94" y="318"/>
                        <a:pt x="93" y="313"/>
                        <a:pt x="94" y="312"/>
                      </a:cubicBezTo>
                      <a:cubicBezTo>
                        <a:pt x="97" y="309"/>
                        <a:pt x="106" y="304"/>
                        <a:pt x="106" y="304"/>
                      </a:cubicBezTo>
                      <a:cubicBezTo>
                        <a:pt x="111" y="296"/>
                        <a:pt x="110" y="291"/>
                        <a:pt x="118" y="286"/>
                      </a:cubicBezTo>
                      <a:cubicBezTo>
                        <a:pt x="127" y="272"/>
                        <a:pt x="127" y="256"/>
                        <a:pt x="142" y="246"/>
                      </a:cubicBezTo>
                      <a:cubicBezTo>
                        <a:pt x="143" y="244"/>
                        <a:pt x="144" y="242"/>
                        <a:pt x="146" y="240"/>
                      </a:cubicBezTo>
                      <a:cubicBezTo>
                        <a:pt x="148" y="238"/>
                        <a:pt x="150" y="238"/>
                        <a:pt x="152" y="236"/>
                      </a:cubicBezTo>
                      <a:cubicBezTo>
                        <a:pt x="159" y="227"/>
                        <a:pt x="155" y="205"/>
                        <a:pt x="158" y="196"/>
                      </a:cubicBezTo>
                      <a:cubicBezTo>
                        <a:pt x="159" y="191"/>
                        <a:pt x="163" y="188"/>
                        <a:pt x="166" y="184"/>
                      </a:cubicBezTo>
                      <a:cubicBezTo>
                        <a:pt x="168" y="180"/>
                        <a:pt x="170" y="172"/>
                        <a:pt x="170" y="172"/>
                      </a:cubicBezTo>
                      <a:cubicBezTo>
                        <a:pt x="173" y="95"/>
                        <a:pt x="173" y="104"/>
                        <a:pt x="168" y="178"/>
                      </a:cubicBezTo>
                      <a:cubicBezTo>
                        <a:pt x="167" y="199"/>
                        <a:pt x="169" y="216"/>
                        <a:pt x="150" y="228"/>
                      </a:cubicBezTo>
                      <a:cubicBezTo>
                        <a:pt x="146" y="241"/>
                        <a:pt x="134" y="281"/>
                        <a:pt x="124" y="288"/>
                      </a:cubicBezTo>
                      <a:cubicBezTo>
                        <a:pt x="117" y="299"/>
                        <a:pt x="107" y="313"/>
                        <a:pt x="96" y="320"/>
                      </a:cubicBezTo>
                      <a:cubicBezTo>
                        <a:pt x="93" y="329"/>
                        <a:pt x="84" y="331"/>
                        <a:pt x="76" y="336"/>
                      </a:cubicBezTo>
                      <a:cubicBezTo>
                        <a:pt x="68" y="338"/>
                        <a:pt x="52" y="332"/>
                        <a:pt x="46" y="330"/>
                      </a:cubicBezTo>
                      <a:cubicBezTo>
                        <a:pt x="39" y="327"/>
                        <a:pt x="40" y="323"/>
                        <a:pt x="36" y="320"/>
                      </a:cubicBezTo>
                      <a:cubicBezTo>
                        <a:pt x="32" y="317"/>
                        <a:pt x="24" y="312"/>
                        <a:pt x="24" y="312"/>
                      </a:cubicBezTo>
                      <a:cubicBezTo>
                        <a:pt x="21" y="306"/>
                        <a:pt x="12" y="293"/>
                        <a:pt x="10" y="280"/>
                      </a:cubicBezTo>
                      <a:cubicBezTo>
                        <a:pt x="8" y="267"/>
                        <a:pt x="9" y="242"/>
                        <a:pt x="10" y="232"/>
                      </a:cubicBezTo>
                      <a:cubicBezTo>
                        <a:pt x="12" y="228"/>
                        <a:pt x="18" y="220"/>
                        <a:pt x="18" y="220"/>
                      </a:cubicBezTo>
                      <a:cubicBezTo>
                        <a:pt x="11" y="215"/>
                        <a:pt x="7" y="211"/>
                        <a:pt x="2" y="204"/>
                      </a:cubicBezTo>
                      <a:cubicBezTo>
                        <a:pt x="3" y="194"/>
                        <a:pt x="0" y="183"/>
                        <a:pt x="4" y="174"/>
                      </a:cubicBezTo>
                      <a:cubicBezTo>
                        <a:pt x="6" y="170"/>
                        <a:pt x="14" y="174"/>
                        <a:pt x="18" y="172"/>
                      </a:cubicBezTo>
                      <a:cubicBezTo>
                        <a:pt x="20" y="171"/>
                        <a:pt x="19" y="168"/>
                        <a:pt x="20" y="166"/>
                      </a:cubicBezTo>
                      <a:cubicBezTo>
                        <a:pt x="21" y="153"/>
                        <a:pt x="20" y="139"/>
                        <a:pt x="22" y="126"/>
                      </a:cubicBezTo>
                      <a:cubicBezTo>
                        <a:pt x="28" y="107"/>
                        <a:pt x="46" y="70"/>
                        <a:pt x="54" y="52"/>
                      </a:cubicBezTo>
                      <a:cubicBezTo>
                        <a:pt x="65" y="32"/>
                        <a:pt x="82" y="13"/>
                        <a:pt x="90" y="4"/>
                      </a:cubicBezTo>
                      <a:cubicBezTo>
                        <a:pt x="94" y="3"/>
                        <a:pt x="102" y="0"/>
                        <a:pt x="102" y="0"/>
                      </a:cubicBezTo>
                      <a:cubicBezTo>
                        <a:pt x="119" y="2"/>
                        <a:pt x="134" y="3"/>
                        <a:pt x="148" y="12"/>
                      </a:cubicBezTo>
                      <a:cubicBezTo>
                        <a:pt x="152" y="41"/>
                        <a:pt x="158" y="24"/>
                        <a:pt x="158" y="64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740" name="Freeform 1244"/>
                <p:cNvSpPr>
                  <a:spLocks/>
                </p:cNvSpPr>
                <p:nvPr/>
              </p:nvSpPr>
              <p:spPr bwMode="auto">
                <a:xfrm>
                  <a:off x="2863" y="672"/>
                  <a:ext cx="429" cy="402"/>
                </a:xfrm>
                <a:custGeom>
                  <a:avLst/>
                  <a:gdLst>
                    <a:gd name="T0" fmla="*/ 415 w 429"/>
                    <a:gd name="T1" fmla="*/ 60 h 402"/>
                    <a:gd name="T2" fmla="*/ 399 w 429"/>
                    <a:gd name="T3" fmla="*/ 48 h 402"/>
                    <a:gd name="T4" fmla="*/ 371 w 429"/>
                    <a:gd name="T5" fmla="*/ 76 h 402"/>
                    <a:gd name="T6" fmla="*/ 373 w 429"/>
                    <a:gd name="T7" fmla="*/ 104 h 402"/>
                    <a:gd name="T8" fmla="*/ 367 w 429"/>
                    <a:gd name="T9" fmla="*/ 122 h 402"/>
                    <a:gd name="T10" fmla="*/ 359 w 429"/>
                    <a:gd name="T11" fmla="*/ 140 h 402"/>
                    <a:gd name="T12" fmla="*/ 347 w 429"/>
                    <a:gd name="T13" fmla="*/ 142 h 402"/>
                    <a:gd name="T14" fmla="*/ 353 w 429"/>
                    <a:gd name="T15" fmla="*/ 162 h 402"/>
                    <a:gd name="T16" fmla="*/ 331 w 429"/>
                    <a:gd name="T17" fmla="*/ 222 h 402"/>
                    <a:gd name="T18" fmla="*/ 323 w 429"/>
                    <a:gd name="T19" fmla="*/ 260 h 402"/>
                    <a:gd name="T20" fmla="*/ 301 w 429"/>
                    <a:gd name="T21" fmla="*/ 274 h 402"/>
                    <a:gd name="T22" fmla="*/ 275 w 429"/>
                    <a:gd name="T23" fmla="*/ 300 h 402"/>
                    <a:gd name="T24" fmla="*/ 263 w 429"/>
                    <a:gd name="T25" fmla="*/ 308 h 402"/>
                    <a:gd name="T26" fmla="*/ 251 w 429"/>
                    <a:gd name="T27" fmla="*/ 312 h 402"/>
                    <a:gd name="T28" fmla="*/ 237 w 429"/>
                    <a:gd name="T29" fmla="*/ 326 h 402"/>
                    <a:gd name="T30" fmla="*/ 211 w 429"/>
                    <a:gd name="T31" fmla="*/ 340 h 402"/>
                    <a:gd name="T32" fmla="*/ 171 w 429"/>
                    <a:gd name="T33" fmla="*/ 360 h 402"/>
                    <a:gd name="T34" fmla="*/ 129 w 429"/>
                    <a:gd name="T35" fmla="*/ 374 h 402"/>
                    <a:gd name="T36" fmla="*/ 91 w 429"/>
                    <a:gd name="T37" fmla="*/ 384 h 402"/>
                    <a:gd name="T38" fmla="*/ 55 w 429"/>
                    <a:gd name="T39" fmla="*/ 402 h 402"/>
                    <a:gd name="T40" fmla="*/ 29 w 429"/>
                    <a:gd name="T41" fmla="*/ 394 h 402"/>
                    <a:gd name="T42" fmla="*/ 19 w 429"/>
                    <a:gd name="T43" fmla="*/ 376 h 402"/>
                    <a:gd name="T44" fmla="*/ 15 w 429"/>
                    <a:gd name="T45" fmla="*/ 370 h 402"/>
                    <a:gd name="T46" fmla="*/ 37 w 429"/>
                    <a:gd name="T47" fmla="*/ 354 h 402"/>
                    <a:gd name="T48" fmla="*/ 133 w 429"/>
                    <a:gd name="T49" fmla="*/ 336 h 402"/>
                    <a:gd name="T50" fmla="*/ 199 w 429"/>
                    <a:gd name="T51" fmla="*/ 314 h 402"/>
                    <a:gd name="T52" fmla="*/ 217 w 429"/>
                    <a:gd name="T53" fmla="*/ 306 h 402"/>
                    <a:gd name="T54" fmla="*/ 255 w 429"/>
                    <a:gd name="T55" fmla="*/ 262 h 402"/>
                    <a:gd name="T56" fmla="*/ 309 w 429"/>
                    <a:gd name="T57" fmla="*/ 162 h 402"/>
                    <a:gd name="T58" fmla="*/ 345 w 429"/>
                    <a:gd name="T59" fmla="*/ 100 h 402"/>
                    <a:gd name="T60" fmla="*/ 371 w 429"/>
                    <a:gd name="T61" fmla="*/ 46 h 402"/>
                    <a:gd name="T62" fmla="*/ 401 w 429"/>
                    <a:gd name="T63" fmla="*/ 0 h 402"/>
                    <a:gd name="T64" fmla="*/ 417 w 429"/>
                    <a:gd name="T65" fmla="*/ 24 h 402"/>
                    <a:gd name="T66" fmla="*/ 421 w 429"/>
                    <a:gd name="T67" fmla="*/ 66 h 402"/>
                    <a:gd name="T68" fmla="*/ 415 w 429"/>
                    <a:gd name="T69" fmla="*/ 60 h 4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29" h="402">
                      <a:moveTo>
                        <a:pt x="415" y="60"/>
                      </a:moveTo>
                      <a:cubicBezTo>
                        <a:pt x="410" y="53"/>
                        <a:pt x="406" y="53"/>
                        <a:pt x="399" y="48"/>
                      </a:cubicBezTo>
                      <a:cubicBezTo>
                        <a:pt x="386" y="57"/>
                        <a:pt x="386" y="71"/>
                        <a:pt x="371" y="76"/>
                      </a:cubicBezTo>
                      <a:cubicBezTo>
                        <a:pt x="374" y="86"/>
                        <a:pt x="376" y="93"/>
                        <a:pt x="373" y="104"/>
                      </a:cubicBezTo>
                      <a:cubicBezTo>
                        <a:pt x="371" y="110"/>
                        <a:pt x="367" y="122"/>
                        <a:pt x="367" y="122"/>
                      </a:cubicBezTo>
                      <a:cubicBezTo>
                        <a:pt x="370" y="136"/>
                        <a:pt x="378" y="152"/>
                        <a:pt x="359" y="140"/>
                      </a:cubicBezTo>
                      <a:cubicBezTo>
                        <a:pt x="356" y="130"/>
                        <a:pt x="350" y="134"/>
                        <a:pt x="347" y="142"/>
                      </a:cubicBezTo>
                      <a:cubicBezTo>
                        <a:pt x="361" y="156"/>
                        <a:pt x="360" y="142"/>
                        <a:pt x="353" y="162"/>
                      </a:cubicBezTo>
                      <a:cubicBezTo>
                        <a:pt x="351" y="183"/>
                        <a:pt x="343" y="204"/>
                        <a:pt x="331" y="222"/>
                      </a:cubicBezTo>
                      <a:cubicBezTo>
                        <a:pt x="329" y="235"/>
                        <a:pt x="336" y="252"/>
                        <a:pt x="323" y="260"/>
                      </a:cubicBezTo>
                      <a:cubicBezTo>
                        <a:pt x="318" y="267"/>
                        <a:pt x="310" y="271"/>
                        <a:pt x="301" y="274"/>
                      </a:cubicBezTo>
                      <a:cubicBezTo>
                        <a:pt x="293" y="286"/>
                        <a:pt x="287" y="293"/>
                        <a:pt x="275" y="300"/>
                      </a:cubicBezTo>
                      <a:cubicBezTo>
                        <a:pt x="271" y="302"/>
                        <a:pt x="267" y="305"/>
                        <a:pt x="263" y="308"/>
                      </a:cubicBezTo>
                      <a:cubicBezTo>
                        <a:pt x="259" y="310"/>
                        <a:pt x="251" y="312"/>
                        <a:pt x="251" y="312"/>
                      </a:cubicBezTo>
                      <a:cubicBezTo>
                        <a:pt x="242" y="326"/>
                        <a:pt x="248" y="322"/>
                        <a:pt x="237" y="326"/>
                      </a:cubicBezTo>
                      <a:cubicBezTo>
                        <a:pt x="222" y="341"/>
                        <a:pt x="231" y="337"/>
                        <a:pt x="211" y="340"/>
                      </a:cubicBezTo>
                      <a:cubicBezTo>
                        <a:pt x="198" y="347"/>
                        <a:pt x="183" y="352"/>
                        <a:pt x="171" y="360"/>
                      </a:cubicBezTo>
                      <a:cubicBezTo>
                        <a:pt x="161" y="376"/>
                        <a:pt x="148" y="373"/>
                        <a:pt x="129" y="374"/>
                      </a:cubicBezTo>
                      <a:cubicBezTo>
                        <a:pt x="116" y="378"/>
                        <a:pt x="105" y="382"/>
                        <a:pt x="91" y="384"/>
                      </a:cubicBezTo>
                      <a:cubicBezTo>
                        <a:pt x="76" y="389"/>
                        <a:pt x="67" y="398"/>
                        <a:pt x="55" y="402"/>
                      </a:cubicBezTo>
                      <a:cubicBezTo>
                        <a:pt x="47" y="397"/>
                        <a:pt x="38" y="397"/>
                        <a:pt x="29" y="394"/>
                      </a:cubicBezTo>
                      <a:cubicBezTo>
                        <a:pt x="25" y="383"/>
                        <a:pt x="28" y="390"/>
                        <a:pt x="19" y="376"/>
                      </a:cubicBezTo>
                      <a:cubicBezTo>
                        <a:pt x="18" y="374"/>
                        <a:pt x="15" y="370"/>
                        <a:pt x="15" y="370"/>
                      </a:cubicBezTo>
                      <a:cubicBezTo>
                        <a:pt x="21" y="353"/>
                        <a:pt x="0" y="359"/>
                        <a:pt x="37" y="354"/>
                      </a:cubicBezTo>
                      <a:cubicBezTo>
                        <a:pt x="58" y="347"/>
                        <a:pt x="106" y="343"/>
                        <a:pt x="133" y="336"/>
                      </a:cubicBezTo>
                      <a:cubicBezTo>
                        <a:pt x="160" y="329"/>
                        <a:pt x="185" y="319"/>
                        <a:pt x="199" y="314"/>
                      </a:cubicBezTo>
                      <a:cubicBezTo>
                        <a:pt x="204" y="310"/>
                        <a:pt x="217" y="306"/>
                        <a:pt x="217" y="306"/>
                      </a:cubicBezTo>
                      <a:cubicBezTo>
                        <a:pt x="229" y="295"/>
                        <a:pt x="244" y="276"/>
                        <a:pt x="255" y="262"/>
                      </a:cubicBezTo>
                      <a:cubicBezTo>
                        <a:pt x="270" y="238"/>
                        <a:pt x="298" y="181"/>
                        <a:pt x="309" y="162"/>
                      </a:cubicBezTo>
                      <a:cubicBezTo>
                        <a:pt x="324" y="135"/>
                        <a:pt x="335" y="116"/>
                        <a:pt x="345" y="100"/>
                      </a:cubicBezTo>
                      <a:cubicBezTo>
                        <a:pt x="356" y="81"/>
                        <a:pt x="361" y="63"/>
                        <a:pt x="371" y="46"/>
                      </a:cubicBezTo>
                      <a:cubicBezTo>
                        <a:pt x="380" y="29"/>
                        <a:pt x="394" y="4"/>
                        <a:pt x="401" y="0"/>
                      </a:cubicBezTo>
                      <a:cubicBezTo>
                        <a:pt x="407" y="4"/>
                        <a:pt x="411" y="22"/>
                        <a:pt x="417" y="24"/>
                      </a:cubicBezTo>
                      <a:cubicBezTo>
                        <a:pt x="422" y="38"/>
                        <a:pt x="429" y="54"/>
                        <a:pt x="421" y="66"/>
                      </a:cubicBezTo>
                      <a:cubicBezTo>
                        <a:pt x="414" y="64"/>
                        <a:pt x="415" y="66"/>
                        <a:pt x="415" y="6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741" name="Freeform 1245"/>
                <p:cNvSpPr>
                  <a:spLocks/>
                </p:cNvSpPr>
                <p:nvPr/>
              </p:nvSpPr>
              <p:spPr bwMode="auto">
                <a:xfrm>
                  <a:off x="3001" y="1312"/>
                  <a:ext cx="480" cy="382"/>
                </a:xfrm>
                <a:custGeom>
                  <a:avLst/>
                  <a:gdLst>
                    <a:gd name="T0" fmla="*/ 479 w 480"/>
                    <a:gd name="T1" fmla="*/ 300 h 382"/>
                    <a:gd name="T2" fmla="*/ 457 w 480"/>
                    <a:gd name="T3" fmla="*/ 272 h 382"/>
                    <a:gd name="T4" fmla="*/ 441 w 480"/>
                    <a:gd name="T5" fmla="*/ 262 h 382"/>
                    <a:gd name="T6" fmla="*/ 399 w 480"/>
                    <a:gd name="T7" fmla="*/ 292 h 382"/>
                    <a:gd name="T8" fmla="*/ 335 w 480"/>
                    <a:gd name="T9" fmla="*/ 354 h 382"/>
                    <a:gd name="T10" fmla="*/ 269 w 480"/>
                    <a:gd name="T11" fmla="*/ 374 h 382"/>
                    <a:gd name="T12" fmla="*/ 223 w 480"/>
                    <a:gd name="T13" fmla="*/ 376 h 382"/>
                    <a:gd name="T14" fmla="*/ 165 w 480"/>
                    <a:gd name="T15" fmla="*/ 336 h 382"/>
                    <a:gd name="T16" fmla="*/ 105 w 480"/>
                    <a:gd name="T17" fmla="*/ 278 h 382"/>
                    <a:gd name="T18" fmla="*/ 69 w 480"/>
                    <a:gd name="T19" fmla="*/ 236 h 382"/>
                    <a:gd name="T20" fmla="*/ 41 w 480"/>
                    <a:gd name="T21" fmla="*/ 184 h 382"/>
                    <a:gd name="T22" fmla="*/ 19 w 480"/>
                    <a:gd name="T23" fmla="*/ 120 h 382"/>
                    <a:gd name="T24" fmla="*/ 1 w 480"/>
                    <a:gd name="T25" fmla="*/ 40 h 382"/>
                    <a:gd name="T26" fmla="*/ 25 w 480"/>
                    <a:gd name="T27" fmla="*/ 12 h 382"/>
                    <a:gd name="T28" fmla="*/ 35 w 480"/>
                    <a:gd name="T29" fmla="*/ 22 h 382"/>
                    <a:gd name="T30" fmla="*/ 57 w 480"/>
                    <a:gd name="T31" fmla="*/ 26 h 382"/>
                    <a:gd name="T32" fmla="*/ 75 w 480"/>
                    <a:gd name="T33" fmla="*/ 48 h 382"/>
                    <a:gd name="T34" fmla="*/ 193 w 480"/>
                    <a:gd name="T35" fmla="*/ 38 h 382"/>
                    <a:gd name="T36" fmla="*/ 179 w 480"/>
                    <a:gd name="T37" fmla="*/ 60 h 382"/>
                    <a:gd name="T38" fmla="*/ 117 w 480"/>
                    <a:gd name="T39" fmla="*/ 72 h 382"/>
                    <a:gd name="T40" fmla="*/ 63 w 480"/>
                    <a:gd name="T41" fmla="*/ 62 h 382"/>
                    <a:gd name="T42" fmla="*/ 37 w 480"/>
                    <a:gd name="T43" fmla="*/ 46 h 382"/>
                    <a:gd name="T44" fmla="*/ 23 w 480"/>
                    <a:gd name="T45" fmla="*/ 48 h 382"/>
                    <a:gd name="T46" fmla="*/ 33 w 480"/>
                    <a:gd name="T47" fmla="*/ 86 h 382"/>
                    <a:gd name="T48" fmla="*/ 55 w 480"/>
                    <a:gd name="T49" fmla="*/ 150 h 382"/>
                    <a:gd name="T50" fmla="*/ 71 w 480"/>
                    <a:gd name="T51" fmla="*/ 168 h 382"/>
                    <a:gd name="T52" fmla="*/ 85 w 480"/>
                    <a:gd name="T53" fmla="*/ 202 h 382"/>
                    <a:gd name="T54" fmla="*/ 109 w 480"/>
                    <a:gd name="T55" fmla="*/ 246 h 382"/>
                    <a:gd name="T56" fmla="*/ 137 w 480"/>
                    <a:gd name="T57" fmla="*/ 288 h 382"/>
                    <a:gd name="T58" fmla="*/ 157 w 480"/>
                    <a:gd name="T59" fmla="*/ 310 h 382"/>
                    <a:gd name="T60" fmla="*/ 179 w 480"/>
                    <a:gd name="T61" fmla="*/ 326 h 382"/>
                    <a:gd name="T62" fmla="*/ 215 w 480"/>
                    <a:gd name="T63" fmla="*/ 344 h 382"/>
                    <a:gd name="T64" fmla="*/ 323 w 480"/>
                    <a:gd name="T65" fmla="*/ 330 h 382"/>
                    <a:gd name="T66" fmla="*/ 367 w 480"/>
                    <a:gd name="T67" fmla="*/ 304 h 382"/>
                    <a:gd name="T68" fmla="*/ 401 w 480"/>
                    <a:gd name="T69" fmla="*/ 276 h 382"/>
                    <a:gd name="T70" fmla="*/ 419 w 480"/>
                    <a:gd name="T71" fmla="*/ 260 h 382"/>
                    <a:gd name="T72" fmla="*/ 421 w 480"/>
                    <a:gd name="T73" fmla="*/ 254 h 382"/>
                    <a:gd name="T74" fmla="*/ 433 w 480"/>
                    <a:gd name="T75" fmla="*/ 250 h 382"/>
                    <a:gd name="T76" fmla="*/ 467 w 480"/>
                    <a:gd name="T77" fmla="*/ 258 h 382"/>
                    <a:gd name="T78" fmla="*/ 479 w 480"/>
                    <a:gd name="T79" fmla="*/ 300 h 3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480" h="382">
                      <a:moveTo>
                        <a:pt x="479" y="300"/>
                      </a:moveTo>
                      <a:cubicBezTo>
                        <a:pt x="473" y="291"/>
                        <a:pt x="465" y="278"/>
                        <a:pt x="457" y="272"/>
                      </a:cubicBezTo>
                      <a:cubicBezTo>
                        <a:pt x="454" y="267"/>
                        <a:pt x="441" y="262"/>
                        <a:pt x="441" y="262"/>
                      </a:cubicBezTo>
                      <a:cubicBezTo>
                        <a:pt x="422" y="267"/>
                        <a:pt x="413" y="278"/>
                        <a:pt x="399" y="292"/>
                      </a:cubicBezTo>
                      <a:cubicBezTo>
                        <a:pt x="381" y="307"/>
                        <a:pt x="357" y="340"/>
                        <a:pt x="335" y="354"/>
                      </a:cubicBezTo>
                      <a:cubicBezTo>
                        <a:pt x="322" y="361"/>
                        <a:pt x="280" y="373"/>
                        <a:pt x="269" y="374"/>
                      </a:cubicBezTo>
                      <a:cubicBezTo>
                        <a:pt x="254" y="375"/>
                        <a:pt x="240" y="382"/>
                        <a:pt x="223" y="376"/>
                      </a:cubicBezTo>
                      <a:cubicBezTo>
                        <a:pt x="206" y="370"/>
                        <a:pt x="185" y="352"/>
                        <a:pt x="165" y="336"/>
                      </a:cubicBezTo>
                      <a:cubicBezTo>
                        <a:pt x="145" y="320"/>
                        <a:pt x="119" y="294"/>
                        <a:pt x="105" y="278"/>
                      </a:cubicBezTo>
                      <a:cubicBezTo>
                        <a:pt x="89" y="261"/>
                        <a:pt x="80" y="252"/>
                        <a:pt x="69" y="236"/>
                      </a:cubicBezTo>
                      <a:cubicBezTo>
                        <a:pt x="59" y="221"/>
                        <a:pt x="48" y="201"/>
                        <a:pt x="41" y="184"/>
                      </a:cubicBezTo>
                      <a:cubicBezTo>
                        <a:pt x="33" y="165"/>
                        <a:pt x="26" y="144"/>
                        <a:pt x="19" y="120"/>
                      </a:cubicBezTo>
                      <a:cubicBezTo>
                        <a:pt x="15" y="103"/>
                        <a:pt x="0" y="58"/>
                        <a:pt x="1" y="40"/>
                      </a:cubicBezTo>
                      <a:cubicBezTo>
                        <a:pt x="2" y="22"/>
                        <a:pt x="19" y="15"/>
                        <a:pt x="25" y="12"/>
                      </a:cubicBezTo>
                      <a:cubicBezTo>
                        <a:pt x="43" y="16"/>
                        <a:pt x="25" y="10"/>
                        <a:pt x="35" y="22"/>
                      </a:cubicBezTo>
                      <a:cubicBezTo>
                        <a:pt x="40" y="28"/>
                        <a:pt x="50" y="25"/>
                        <a:pt x="57" y="26"/>
                      </a:cubicBezTo>
                      <a:cubicBezTo>
                        <a:pt x="72" y="36"/>
                        <a:pt x="53" y="52"/>
                        <a:pt x="75" y="48"/>
                      </a:cubicBezTo>
                      <a:cubicBezTo>
                        <a:pt x="91" y="0"/>
                        <a:pt x="75" y="36"/>
                        <a:pt x="193" y="38"/>
                      </a:cubicBezTo>
                      <a:cubicBezTo>
                        <a:pt x="190" y="47"/>
                        <a:pt x="186" y="55"/>
                        <a:pt x="179" y="60"/>
                      </a:cubicBezTo>
                      <a:cubicBezTo>
                        <a:pt x="172" y="80"/>
                        <a:pt x="117" y="72"/>
                        <a:pt x="117" y="72"/>
                      </a:cubicBezTo>
                      <a:cubicBezTo>
                        <a:pt x="51" y="69"/>
                        <a:pt x="92" y="72"/>
                        <a:pt x="63" y="62"/>
                      </a:cubicBezTo>
                      <a:cubicBezTo>
                        <a:pt x="52" y="51"/>
                        <a:pt x="53" y="51"/>
                        <a:pt x="37" y="46"/>
                      </a:cubicBezTo>
                      <a:cubicBezTo>
                        <a:pt x="32" y="47"/>
                        <a:pt x="25" y="44"/>
                        <a:pt x="23" y="48"/>
                      </a:cubicBezTo>
                      <a:cubicBezTo>
                        <a:pt x="17" y="60"/>
                        <a:pt x="28" y="76"/>
                        <a:pt x="33" y="86"/>
                      </a:cubicBezTo>
                      <a:cubicBezTo>
                        <a:pt x="42" y="106"/>
                        <a:pt x="48" y="129"/>
                        <a:pt x="55" y="150"/>
                      </a:cubicBezTo>
                      <a:cubicBezTo>
                        <a:pt x="57" y="157"/>
                        <a:pt x="67" y="162"/>
                        <a:pt x="71" y="168"/>
                      </a:cubicBezTo>
                      <a:cubicBezTo>
                        <a:pt x="79" y="179"/>
                        <a:pt x="82" y="189"/>
                        <a:pt x="85" y="202"/>
                      </a:cubicBezTo>
                      <a:cubicBezTo>
                        <a:pt x="88" y="231"/>
                        <a:pt x="91" y="228"/>
                        <a:pt x="109" y="246"/>
                      </a:cubicBezTo>
                      <a:cubicBezTo>
                        <a:pt x="113" y="259"/>
                        <a:pt x="126" y="280"/>
                        <a:pt x="137" y="288"/>
                      </a:cubicBezTo>
                      <a:cubicBezTo>
                        <a:pt x="144" y="298"/>
                        <a:pt x="147" y="303"/>
                        <a:pt x="157" y="310"/>
                      </a:cubicBezTo>
                      <a:cubicBezTo>
                        <a:pt x="163" y="319"/>
                        <a:pt x="170" y="320"/>
                        <a:pt x="179" y="326"/>
                      </a:cubicBezTo>
                      <a:cubicBezTo>
                        <a:pt x="187" y="338"/>
                        <a:pt x="202" y="340"/>
                        <a:pt x="215" y="344"/>
                      </a:cubicBezTo>
                      <a:cubicBezTo>
                        <a:pt x="272" y="343"/>
                        <a:pt x="290" y="352"/>
                        <a:pt x="323" y="330"/>
                      </a:cubicBezTo>
                      <a:cubicBezTo>
                        <a:pt x="336" y="310"/>
                        <a:pt x="349" y="316"/>
                        <a:pt x="367" y="304"/>
                      </a:cubicBezTo>
                      <a:cubicBezTo>
                        <a:pt x="375" y="292"/>
                        <a:pt x="387" y="281"/>
                        <a:pt x="401" y="276"/>
                      </a:cubicBezTo>
                      <a:cubicBezTo>
                        <a:pt x="407" y="270"/>
                        <a:pt x="413" y="266"/>
                        <a:pt x="419" y="260"/>
                      </a:cubicBezTo>
                      <a:cubicBezTo>
                        <a:pt x="420" y="258"/>
                        <a:pt x="419" y="255"/>
                        <a:pt x="421" y="254"/>
                      </a:cubicBezTo>
                      <a:cubicBezTo>
                        <a:pt x="424" y="252"/>
                        <a:pt x="433" y="250"/>
                        <a:pt x="433" y="250"/>
                      </a:cubicBezTo>
                      <a:cubicBezTo>
                        <a:pt x="454" y="252"/>
                        <a:pt x="452" y="253"/>
                        <a:pt x="467" y="258"/>
                      </a:cubicBezTo>
                      <a:cubicBezTo>
                        <a:pt x="480" y="278"/>
                        <a:pt x="479" y="267"/>
                        <a:pt x="479" y="30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742" name="Freeform 1246"/>
                <p:cNvSpPr>
                  <a:spLocks/>
                </p:cNvSpPr>
                <p:nvPr/>
              </p:nvSpPr>
              <p:spPr bwMode="auto">
                <a:xfrm>
                  <a:off x="3028" y="1328"/>
                  <a:ext cx="188" cy="46"/>
                </a:xfrm>
                <a:custGeom>
                  <a:avLst/>
                  <a:gdLst>
                    <a:gd name="T0" fmla="*/ 188 w 188"/>
                    <a:gd name="T1" fmla="*/ 24 h 46"/>
                    <a:gd name="T2" fmla="*/ 158 w 188"/>
                    <a:gd name="T3" fmla="*/ 32 h 46"/>
                    <a:gd name="T4" fmla="*/ 106 w 188"/>
                    <a:gd name="T5" fmla="*/ 46 h 46"/>
                    <a:gd name="T6" fmla="*/ 52 w 188"/>
                    <a:gd name="T7" fmla="*/ 30 h 46"/>
                    <a:gd name="T8" fmla="*/ 0 w 188"/>
                    <a:gd name="T9" fmla="*/ 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8" h="46">
                      <a:moveTo>
                        <a:pt x="188" y="24"/>
                      </a:moveTo>
                      <a:cubicBezTo>
                        <a:pt x="185" y="26"/>
                        <a:pt x="164" y="28"/>
                        <a:pt x="158" y="32"/>
                      </a:cubicBezTo>
                      <a:cubicBezTo>
                        <a:pt x="144" y="36"/>
                        <a:pt x="120" y="44"/>
                        <a:pt x="106" y="46"/>
                      </a:cubicBezTo>
                      <a:cubicBezTo>
                        <a:pt x="88" y="46"/>
                        <a:pt x="68" y="35"/>
                        <a:pt x="52" y="30"/>
                      </a:cubicBezTo>
                      <a:cubicBezTo>
                        <a:pt x="34" y="22"/>
                        <a:pt x="9" y="5"/>
                        <a:pt x="0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743" name="Freeform 1247"/>
                <p:cNvSpPr>
                  <a:spLocks/>
                </p:cNvSpPr>
                <p:nvPr/>
              </p:nvSpPr>
              <p:spPr bwMode="auto">
                <a:xfrm>
                  <a:off x="3154" y="774"/>
                  <a:ext cx="59" cy="150"/>
                </a:xfrm>
                <a:custGeom>
                  <a:avLst/>
                  <a:gdLst>
                    <a:gd name="T0" fmla="*/ 0 w 59"/>
                    <a:gd name="T1" fmla="*/ 6 h 150"/>
                    <a:gd name="T2" fmla="*/ 36 w 59"/>
                    <a:gd name="T3" fmla="*/ 6 h 150"/>
                    <a:gd name="T4" fmla="*/ 34 w 59"/>
                    <a:gd name="T5" fmla="*/ 12 h 150"/>
                    <a:gd name="T6" fmla="*/ 16 w 59"/>
                    <a:gd name="T7" fmla="*/ 20 h 150"/>
                    <a:gd name="T8" fmla="*/ 56 w 59"/>
                    <a:gd name="T9" fmla="*/ 32 h 150"/>
                    <a:gd name="T10" fmla="*/ 46 w 59"/>
                    <a:gd name="T11" fmla="*/ 62 h 150"/>
                    <a:gd name="T12" fmla="*/ 36 w 59"/>
                    <a:gd name="T13" fmla="*/ 92 h 150"/>
                    <a:gd name="T14" fmla="*/ 18 w 59"/>
                    <a:gd name="T15" fmla="*/ 128 h 150"/>
                    <a:gd name="T16" fmla="*/ 14 w 59"/>
                    <a:gd name="T17" fmla="*/ 150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59" h="150">
                      <a:moveTo>
                        <a:pt x="0" y="6"/>
                      </a:moveTo>
                      <a:cubicBezTo>
                        <a:pt x="13" y="2"/>
                        <a:pt x="15" y="0"/>
                        <a:pt x="36" y="6"/>
                      </a:cubicBezTo>
                      <a:cubicBezTo>
                        <a:pt x="38" y="7"/>
                        <a:pt x="35" y="10"/>
                        <a:pt x="34" y="12"/>
                      </a:cubicBezTo>
                      <a:cubicBezTo>
                        <a:pt x="30" y="17"/>
                        <a:pt x="18" y="20"/>
                        <a:pt x="16" y="20"/>
                      </a:cubicBezTo>
                      <a:cubicBezTo>
                        <a:pt x="6" y="35"/>
                        <a:pt x="44" y="30"/>
                        <a:pt x="56" y="32"/>
                      </a:cubicBezTo>
                      <a:cubicBezTo>
                        <a:pt x="59" y="42"/>
                        <a:pt x="55" y="56"/>
                        <a:pt x="46" y="62"/>
                      </a:cubicBezTo>
                      <a:cubicBezTo>
                        <a:pt x="43" y="72"/>
                        <a:pt x="39" y="82"/>
                        <a:pt x="36" y="92"/>
                      </a:cubicBezTo>
                      <a:cubicBezTo>
                        <a:pt x="33" y="105"/>
                        <a:pt x="28" y="134"/>
                        <a:pt x="18" y="128"/>
                      </a:cubicBezTo>
                      <a:cubicBezTo>
                        <a:pt x="15" y="132"/>
                        <a:pt x="14" y="150"/>
                        <a:pt x="14" y="15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744" name="Freeform 1248"/>
                <p:cNvSpPr>
                  <a:spLocks/>
                </p:cNvSpPr>
                <p:nvPr/>
              </p:nvSpPr>
              <p:spPr bwMode="auto">
                <a:xfrm>
                  <a:off x="3196" y="675"/>
                  <a:ext cx="77" cy="93"/>
                </a:xfrm>
                <a:custGeom>
                  <a:avLst/>
                  <a:gdLst>
                    <a:gd name="T0" fmla="*/ 0 w 77"/>
                    <a:gd name="T1" fmla="*/ 27 h 93"/>
                    <a:gd name="T2" fmla="*/ 14 w 77"/>
                    <a:gd name="T3" fmla="*/ 11 h 93"/>
                    <a:gd name="T4" fmla="*/ 54 w 77"/>
                    <a:gd name="T5" fmla="*/ 7 h 93"/>
                    <a:gd name="T6" fmla="*/ 56 w 77"/>
                    <a:gd name="T7" fmla="*/ 23 h 93"/>
                    <a:gd name="T8" fmla="*/ 72 w 77"/>
                    <a:gd name="T9" fmla="*/ 25 h 93"/>
                    <a:gd name="T10" fmla="*/ 72 w 77"/>
                    <a:gd name="T11" fmla="*/ 93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7" h="93">
                      <a:moveTo>
                        <a:pt x="0" y="27"/>
                      </a:moveTo>
                      <a:cubicBezTo>
                        <a:pt x="25" y="23"/>
                        <a:pt x="2" y="31"/>
                        <a:pt x="14" y="11"/>
                      </a:cubicBezTo>
                      <a:cubicBezTo>
                        <a:pt x="21" y="0"/>
                        <a:pt x="41" y="8"/>
                        <a:pt x="54" y="7"/>
                      </a:cubicBezTo>
                      <a:cubicBezTo>
                        <a:pt x="55" y="12"/>
                        <a:pt x="52" y="19"/>
                        <a:pt x="56" y="23"/>
                      </a:cubicBezTo>
                      <a:cubicBezTo>
                        <a:pt x="60" y="27"/>
                        <a:pt x="71" y="20"/>
                        <a:pt x="72" y="25"/>
                      </a:cubicBezTo>
                      <a:cubicBezTo>
                        <a:pt x="77" y="47"/>
                        <a:pt x="72" y="70"/>
                        <a:pt x="72" y="93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sp>
            <p:nvSpPr>
              <p:cNvPr id="107745" name="Freeform 1249"/>
              <p:cNvSpPr>
                <a:spLocks/>
              </p:cNvSpPr>
              <p:nvPr/>
            </p:nvSpPr>
            <p:spPr bwMode="auto">
              <a:xfrm>
                <a:off x="3140" y="1854"/>
                <a:ext cx="740" cy="794"/>
              </a:xfrm>
              <a:custGeom>
                <a:avLst/>
                <a:gdLst>
                  <a:gd name="T0" fmla="*/ 702 w 740"/>
                  <a:gd name="T1" fmla="*/ 614 h 794"/>
                  <a:gd name="T2" fmla="*/ 596 w 740"/>
                  <a:gd name="T3" fmla="*/ 720 h 794"/>
                  <a:gd name="T4" fmla="*/ 554 w 740"/>
                  <a:gd name="T5" fmla="*/ 680 h 794"/>
                  <a:gd name="T6" fmla="*/ 498 w 740"/>
                  <a:gd name="T7" fmla="*/ 640 h 794"/>
                  <a:gd name="T8" fmla="*/ 468 w 740"/>
                  <a:gd name="T9" fmla="*/ 576 h 794"/>
                  <a:gd name="T10" fmla="*/ 434 w 740"/>
                  <a:gd name="T11" fmla="*/ 530 h 794"/>
                  <a:gd name="T12" fmla="*/ 386 w 740"/>
                  <a:gd name="T13" fmla="*/ 614 h 794"/>
                  <a:gd name="T14" fmla="*/ 390 w 740"/>
                  <a:gd name="T15" fmla="*/ 616 h 794"/>
                  <a:gd name="T16" fmla="*/ 436 w 740"/>
                  <a:gd name="T17" fmla="*/ 512 h 794"/>
                  <a:gd name="T18" fmla="*/ 482 w 740"/>
                  <a:gd name="T19" fmla="*/ 464 h 794"/>
                  <a:gd name="T20" fmla="*/ 474 w 740"/>
                  <a:gd name="T21" fmla="*/ 320 h 794"/>
                  <a:gd name="T22" fmla="*/ 472 w 740"/>
                  <a:gd name="T23" fmla="*/ 222 h 794"/>
                  <a:gd name="T24" fmla="*/ 456 w 740"/>
                  <a:gd name="T25" fmla="*/ 140 h 794"/>
                  <a:gd name="T26" fmla="*/ 420 w 740"/>
                  <a:gd name="T27" fmla="*/ 288 h 794"/>
                  <a:gd name="T28" fmla="*/ 468 w 740"/>
                  <a:gd name="T29" fmla="*/ 360 h 794"/>
                  <a:gd name="T30" fmla="*/ 440 w 740"/>
                  <a:gd name="T31" fmla="*/ 444 h 794"/>
                  <a:gd name="T32" fmla="*/ 398 w 740"/>
                  <a:gd name="T33" fmla="*/ 490 h 794"/>
                  <a:gd name="T34" fmla="*/ 330 w 740"/>
                  <a:gd name="T35" fmla="*/ 618 h 794"/>
                  <a:gd name="T36" fmla="*/ 264 w 740"/>
                  <a:gd name="T37" fmla="*/ 736 h 794"/>
                  <a:gd name="T38" fmla="*/ 102 w 740"/>
                  <a:gd name="T39" fmla="*/ 734 h 794"/>
                  <a:gd name="T40" fmla="*/ 62 w 740"/>
                  <a:gd name="T41" fmla="*/ 694 h 794"/>
                  <a:gd name="T42" fmla="*/ 70 w 740"/>
                  <a:gd name="T43" fmla="*/ 590 h 794"/>
                  <a:gd name="T44" fmla="*/ 108 w 740"/>
                  <a:gd name="T45" fmla="*/ 582 h 794"/>
                  <a:gd name="T46" fmla="*/ 138 w 740"/>
                  <a:gd name="T47" fmla="*/ 692 h 794"/>
                  <a:gd name="T48" fmla="*/ 194 w 740"/>
                  <a:gd name="T49" fmla="*/ 700 h 794"/>
                  <a:gd name="T50" fmla="*/ 264 w 740"/>
                  <a:gd name="T51" fmla="*/ 592 h 794"/>
                  <a:gd name="T52" fmla="*/ 298 w 740"/>
                  <a:gd name="T53" fmla="*/ 494 h 794"/>
                  <a:gd name="T54" fmla="*/ 324 w 740"/>
                  <a:gd name="T55" fmla="*/ 398 h 794"/>
                  <a:gd name="T56" fmla="*/ 242 w 740"/>
                  <a:gd name="T57" fmla="*/ 312 h 794"/>
                  <a:gd name="T58" fmla="*/ 316 w 740"/>
                  <a:gd name="T59" fmla="*/ 306 h 794"/>
                  <a:gd name="T60" fmla="*/ 356 w 740"/>
                  <a:gd name="T61" fmla="*/ 336 h 794"/>
                  <a:gd name="T62" fmla="*/ 366 w 740"/>
                  <a:gd name="T63" fmla="*/ 372 h 794"/>
                  <a:gd name="T64" fmla="*/ 436 w 740"/>
                  <a:gd name="T65" fmla="*/ 350 h 794"/>
                  <a:gd name="T66" fmla="*/ 336 w 740"/>
                  <a:gd name="T67" fmla="*/ 248 h 794"/>
                  <a:gd name="T68" fmla="*/ 326 w 740"/>
                  <a:gd name="T69" fmla="*/ 226 h 794"/>
                  <a:gd name="T70" fmla="*/ 294 w 740"/>
                  <a:gd name="T71" fmla="*/ 188 h 794"/>
                  <a:gd name="T72" fmla="*/ 346 w 740"/>
                  <a:gd name="T73" fmla="*/ 140 h 794"/>
                  <a:gd name="T74" fmla="*/ 332 w 740"/>
                  <a:gd name="T75" fmla="*/ 186 h 794"/>
                  <a:gd name="T76" fmla="*/ 342 w 740"/>
                  <a:gd name="T77" fmla="*/ 204 h 794"/>
                  <a:gd name="T78" fmla="*/ 374 w 740"/>
                  <a:gd name="T79" fmla="*/ 162 h 794"/>
                  <a:gd name="T80" fmla="*/ 356 w 740"/>
                  <a:gd name="T81" fmla="*/ 120 h 794"/>
                  <a:gd name="T82" fmla="*/ 330 w 740"/>
                  <a:gd name="T83" fmla="*/ 88 h 794"/>
                  <a:gd name="T84" fmla="*/ 300 w 740"/>
                  <a:gd name="T85" fmla="*/ 76 h 794"/>
                  <a:gd name="T86" fmla="*/ 342 w 740"/>
                  <a:gd name="T87" fmla="*/ 56 h 794"/>
                  <a:gd name="T88" fmla="*/ 378 w 740"/>
                  <a:gd name="T89" fmla="*/ 86 h 794"/>
                  <a:gd name="T90" fmla="*/ 300 w 740"/>
                  <a:gd name="T91" fmla="*/ 0 h 794"/>
                  <a:gd name="T92" fmla="*/ 274 w 740"/>
                  <a:gd name="T93" fmla="*/ 102 h 794"/>
                  <a:gd name="T94" fmla="*/ 224 w 740"/>
                  <a:gd name="T95" fmla="*/ 220 h 794"/>
                  <a:gd name="T96" fmla="*/ 248 w 740"/>
                  <a:gd name="T97" fmla="*/ 344 h 794"/>
                  <a:gd name="T98" fmla="*/ 184 w 740"/>
                  <a:gd name="T99" fmla="*/ 500 h 794"/>
                  <a:gd name="T100" fmla="*/ 144 w 740"/>
                  <a:gd name="T101" fmla="*/ 500 h 794"/>
                  <a:gd name="T102" fmla="*/ 34 w 740"/>
                  <a:gd name="T103" fmla="*/ 564 h 794"/>
                  <a:gd name="T104" fmla="*/ 0 w 740"/>
                  <a:gd name="T105" fmla="*/ 656 h 794"/>
                  <a:gd name="T106" fmla="*/ 150 w 740"/>
                  <a:gd name="T107" fmla="*/ 782 h 794"/>
                  <a:gd name="T108" fmla="*/ 332 w 740"/>
                  <a:gd name="T109" fmla="*/ 668 h 794"/>
                  <a:gd name="T110" fmla="*/ 396 w 740"/>
                  <a:gd name="T111" fmla="*/ 636 h 794"/>
                  <a:gd name="T112" fmla="*/ 550 w 740"/>
                  <a:gd name="T113" fmla="*/ 774 h 794"/>
                  <a:gd name="T114" fmla="*/ 528 w 740"/>
                  <a:gd name="T115" fmla="*/ 702 h 794"/>
                  <a:gd name="T116" fmla="*/ 576 w 740"/>
                  <a:gd name="T117" fmla="*/ 714 h 794"/>
                  <a:gd name="T118" fmla="*/ 736 w 740"/>
                  <a:gd name="T119" fmla="*/ 704 h 794"/>
                  <a:gd name="T120" fmla="*/ 718 w 740"/>
                  <a:gd name="T121" fmla="*/ 554 h 794"/>
                  <a:gd name="T122" fmla="*/ 682 w 740"/>
                  <a:gd name="T123" fmla="*/ 522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740" h="794">
                    <a:moveTo>
                      <a:pt x="682" y="522"/>
                    </a:moveTo>
                    <a:cubicBezTo>
                      <a:pt x="683" y="545"/>
                      <a:pt x="681" y="569"/>
                      <a:pt x="684" y="592"/>
                    </a:cubicBezTo>
                    <a:cubicBezTo>
                      <a:pt x="684" y="595"/>
                      <a:pt x="700" y="607"/>
                      <a:pt x="702" y="614"/>
                    </a:cubicBezTo>
                    <a:cubicBezTo>
                      <a:pt x="690" y="650"/>
                      <a:pt x="717" y="680"/>
                      <a:pt x="680" y="692"/>
                    </a:cubicBezTo>
                    <a:cubicBezTo>
                      <a:pt x="664" y="704"/>
                      <a:pt x="652" y="711"/>
                      <a:pt x="632" y="714"/>
                    </a:cubicBezTo>
                    <a:cubicBezTo>
                      <a:pt x="612" y="721"/>
                      <a:pt x="624" y="718"/>
                      <a:pt x="596" y="720"/>
                    </a:cubicBezTo>
                    <a:cubicBezTo>
                      <a:pt x="582" y="725"/>
                      <a:pt x="585" y="728"/>
                      <a:pt x="582" y="718"/>
                    </a:cubicBezTo>
                    <a:cubicBezTo>
                      <a:pt x="580" y="705"/>
                      <a:pt x="577" y="697"/>
                      <a:pt x="564" y="694"/>
                    </a:cubicBezTo>
                    <a:cubicBezTo>
                      <a:pt x="559" y="680"/>
                      <a:pt x="564" y="683"/>
                      <a:pt x="554" y="680"/>
                    </a:cubicBezTo>
                    <a:cubicBezTo>
                      <a:pt x="545" y="686"/>
                      <a:pt x="543" y="676"/>
                      <a:pt x="532" y="672"/>
                    </a:cubicBezTo>
                    <a:cubicBezTo>
                      <a:pt x="525" y="662"/>
                      <a:pt x="517" y="654"/>
                      <a:pt x="510" y="644"/>
                    </a:cubicBezTo>
                    <a:cubicBezTo>
                      <a:pt x="508" y="640"/>
                      <a:pt x="498" y="640"/>
                      <a:pt x="498" y="640"/>
                    </a:cubicBezTo>
                    <a:cubicBezTo>
                      <a:pt x="495" y="630"/>
                      <a:pt x="497" y="622"/>
                      <a:pt x="488" y="616"/>
                    </a:cubicBezTo>
                    <a:cubicBezTo>
                      <a:pt x="485" y="607"/>
                      <a:pt x="487" y="600"/>
                      <a:pt x="478" y="594"/>
                    </a:cubicBezTo>
                    <a:cubicBezTo>
                      <a:pt x="476" y="587"/>
                      <a:pt x="468" y="576"/>
                      <a:pt x="468" y="576"/>
                    </a:cubicBezTo>
                    <a:cubicBezTo>
                      <a:pt x="471" y="567"/>
                      <a:pt x="470" y="565"/>
                      <a:pt x="462" y="560"/>
                    </a:cubicBezTo>
                    <a:cubicBezTo>
                      <a:pt x="457" y="552"/>
                      <a:pt x="457" y="545"/>
                      <a:pt x="450" y="538"/>
                    </a:cubicBezTo>
                    <a:cubicBezTo>
                      <a:pt x="447" y="528"/>
                      <a:pt x="444" y="528"/>
                      <a:pt x="434" y="530"/>
                    </a:cubicBezTo>
                    <a:cubicBezTo>
                      <a:pt x="423" y="541"/>
                      <a:pt x="418" y="556"/>
                      <a:pt x="408" y="568"/>
                    </a:cubicBezTo>
                    <a:cubicBezTo>
                      <a:pt x="403" y="574"/>
                      <a:pt x="390" y="584"/>
                      <a:pt x="390" y="584"/>
                    </a:cubicBezTo>
                    <a:cubicBezTo>
                      <a:pt x="384" y="601"/>
                      <a:pt x="393" y="575"/>
                      <a:pt x="386" y="614"/>
                    </a:cubicBezTo>
                    <a:cubicBezTo>
                      <a:pt x="385" y="618"/>
                      <a:pt x="382" y="626"/>
                      <a:pt x="382" y="626"/>
                    </a:cubicBezTo>
                    <a:cubicBezTo>
                      <a:pt x="384" y="627"/>
                      <a:pt x="386" y="632"/>
                      <a:pt x="388" y="630"/>
                    </a:cubicBezTo>
                    <a:cubicBezTo>
                      <a:pt x="391" y="626"/>
                      <a:pt x="389" y="621"/>
                      <a:pt x="390" y="616"/>
                    </a:cubicBezTo>
                    <a:cubicBezTo>
                      <a:pt x="391" y="610"/>
                      <a:pt x="396" y="598"/>
                      <a:pt x="396" y="598"/>
                    </a:cubicBezTo>
                    <a:cubicBezTo>
                      <a:pt x="399" y="578"/>
                      <a:pt x="399" y="547"/>
                      <a:pt x="418" y="534"/>
                    </a:cubicBezTo>
                    <a:cubicBezTo>
                      <a:pt x="421" y="525"/>
                      <a:pt x="428" y="517"/>
                      <a:pt x="436" y="512"/>
                    </a:cubicBezTo>
                    <a:cubicBezTo>
                      <a:pt x="439" y="504"/>
                      <a:pt x="443" y="501"/>
                      <a:pt x="450" y="496"/>
                    </a:cubicBezTo>
                    <a:cubicBezTo>
                      <a:pt x="455" y="488"/>
                      <a:pt x="463" y="482"/>
                      <a:pt x="470" y="476"/>
                    </a:cubicBezTo>
                    <a:cubicBezTo>
                      <a:pt x="474" y="472"/>
                      <a:pt x="482" y="464"/>
                      <a:pt x="482" y="464"/>
                    </a:cubicBezTo>
                    <a:cubicBezTo>
                      <a:pt x="490" y="441"/>
                      <a:pt x="501" y="424"/>
                      <a:pt x="514" y="404"/>
                    </a:cubicBezTo>
                    <a:cubicBezTo>
                      <a:pt x="498" y="393"/>
                      <a:pt x="490" y="378"/>
                      <a:pt x="484" y="360"/>
                    </a:cubicBezTo>
                    <a:cubicBezTo>
                      <a:pt x="483" y="339"/>
                      <a:pt x="486" y="332"/>
                      <a:pt x="474" y="320"/>
                    </a:cubicBezTo>
                    <a:cubicBezTo>
                      <a:pt x="471" y="311"/>
                      <a:pt x="465" y="305"/>
                      <a:pt x="462" y="296"/>
                    </a:cubicBezTo>
                    <a:cubicBezTo>
                      <a:pt x="463" y="277"/>
                      <a:pt x="463" y="263"/>
                      <a:pt x="476" y="250"/>
                    </a:cubicBezTo>
                    <a:cubicBezTo>
                      <a:pt x="482" y="232"/>
                      <a:pt x="481" y="240"/>
                      <a:pt x="472" y="222"/>
                    </a:cubicBezTo>
                    <a:cubicBezTo>
                      <a:pt x="473" y="210"/>
                      <a:pt x="473" y="198"/>
                      <a:pt x="474" y="186"/>
                    </a:cubicBezTo>
                    <a:cubicBezTo>
                      <a:pt x="475" y="178"/>
                      <a:pt x="480" y="164"/>
                      <a:pt x="480" y="164"/>
                    </a:cubicBezTo>
                    <a:cubicBezTo>
                      <a:pt x="468" y="160"/>
                      <a:pt x="460" y="152"/>
                      <a:pt x="456" y="140"/>
                    </a:cubicBezTo>
                    <a:cubicBezTo>
                      <a:pt x="447" y="143"/>
                      <a:pt x="444" y="147"/>
                      <a:pt x="440" y="156"/>
                    </a:cubicBezTo>
                    <a:cubicBezTo>
                      <a:pt x="435" y="187"/>
                      <a:pt x="432" y="218"/>
                      <a:pt x="422" y="248"/>
                    </a:cubicBezTo>
                    <a:cubicBezTo>
                      <a:pt x="420" y="261"/>
                      <a:pt x="415" y="275"/>
                      <a:pt x="420" y="288"/>
                    </a:cubicBezTo>
                    <a:cubicBezTo>
                      <a:pt x="421" y="290"/>
                      <a:pt x="434" y="296"/>
                      <a:pt x="434" y="296"/>
                    </a:cubicBezTo>
                    <a:cubicBezTo>
                      <a:pt x="438" y="298"/>
                      <a:pt x="446" y="304"/>
                      <a:pt x="446" y="304"/>
                    </a:cubicBezTo>
                    <a:cubicBezTo>
                      <a:pt x="458" y="339"/>
                      <a:pt x="445" y="337"/>
                      <a:pt x="468" y="360"/>
                    </a:cubicBezTo>
                    <a:cubicBezTo>
                      <a:pt x="473" y="379"/>
                      <a:pt x="474" y="380"/>
                      <a:pt x="470" y="408"/>
                    </a:cubicBezTo>
                    <a:cubicBezTo>
                      <a:pt x="469" y="416"/>
                      <a:pt x="458" y="419"/>
                      <a:pt x="454" y="426"/>
                    </a:cubicBezTo>
                    <a:cubicBezTo>
                      <a:pt x="450" y="434"/>
                      <a:pt x="448" y="439"/>
                      <a:pt x="440" y="444"/>
                    </a:cubicBezTo>
                    <a:cubicBezTo>
                      <a:pt x="434" y="453"/>
                      <a:pt x="428" y="461"/>
                      <a:pt x="422" y="470"/>
                    </a:cubicBezTo>
                    <a:cubicBezTo>
                      <a:pt x="419" y="474"/>
                      <a:pt x="413" y="475"/>
                      <a:pt x="410" y="478"/>
                    </a:cubicBezTo>
                    <a:cubicBezTo>
                      <a:pt x="406" y="482"/>
                      <a:pt x="398" y="490"/>
                      <a:pt x="398" y="490"/>
                    </a:cubicBezTo>
                    <a:cubicBezTo>
                      <a:pt x="393" y="504"/>
                      <a:pt x="382" y="510"/>
                      <a:pt x="374" y="522"/>
                    </a:cubicBezTo>
                    <a:cubicBezTo>
                      <a:pt x="365" y="535"/>
                      <a:pt x="359" y="549"/>
                      <a:pt x="350" y="562"/>
                    </a:cubicBezTo>
                    <a:cubicBezTo>
                      <a:pt x="339" y="578"/>
                      <a:pt x="341" y="602"/>
                      <a:pt x="330" y="618"/>
                    </a:cubicBezTo>
                    <a:cubicBezTo>
                      <a:pt x="324" y="641"/>
                      <a:pt x="313" y="661"/>
                      <a:pt x="296" y="678"/>
                    </a:cubicBezTo>
                    <a:cubicBezTo>
                      <a:pt x="293" y="688"/>
                      <a:pt x="286" y="696"/>
                      <a:pt x="280" y="704"/>
                    </a:cubicBezTo>
                    <a:cubicBezTo>
                      <a:pt x="276" y="715"/>
                      <a:pt x="270" y="726"/>
                      <a:pt x="264" y="736"/>
                    </a:cubicBezTo>
                    <a:cubicBezTo>
                      <a:pt x="260" y="750"/>
                      <a:pt x="246" y="770"/>
                      <a:pt x="234" y="778"/>
                    </a:cubicBezTo>
                    <a:cubicBezTo>
                      <a:pt x="213" y="771"/>
                      <a:pt x="184" y="768"/>
                      <a:pt x="162" y="766"/>
                    </a:cubicBezTo>
                    <a:cubicBezTo>
                      <a:pt x="150" y="754"/>
                      <a:pt x="119" y="738"/>
                      <a:pt x="102" y="734"/>
                    </a:cubicBezTo>
                    <a:cubicBezTo>
                      <a:pt x="93" y="728"/>
                      <a:pt x="89" y="722"/>
                      <a:pt x="80" y="716"/>
                    </a:cubicBezTo>
                    <a:cubicBezTo>
                      <a:pt x="78" y="715"/>
                      <a:pt x="74" y="712"/>
                      <a:pt x="74" y="712"/>
                    </a:cubicBezTo>
                    <a:cubicBezTo>
                      <a:pt x="70" y="706"/>
                      <a:pt x="62" y="694"/>
                      <a:pt x="62" y="694"/>
                    </a:cubicBezTo>
                    <a:cubicBezTo>
                      <a:pt x="61" y="666"/>
                      <a:pt x="61" y="662"/>
                      <a:pt x="56" y="642"/>
                    </a:cubicBezTo>
                    <a:cubicBezTo>
                      <a:pt x="57" y="620"/>
                      <a:pt x="50" y="585"/>
                      <a:pt x="72" y="570"/>
                    </a:cubicBezTo>
                    <a:cubicBezTo>
                      <a:pt x="75" y="578"/>
                      <a:pt x="72" y="582"/>
                      <a:pt x="70" y="590"/>
                    </a:cubicBezTo>
                    <a:cubicBezTo>
                      <a:pt x="71" y="593"/>
                      <a:pt x="69" y="598"/>
                      <a:pt x="72" y="598"/>
                    </a:cubicBezTo>
                    <a:cubicBezTo>
                      <a:pt x="77" y="598"/>
                      <a:pt x="80" y="593"/>
                      <a:pt x="84" y="590"/>
                    </a:cubicBezTo>
                    <a:cubicBezTo>
                      <a:pt x="92" y="584"/>
                      <a:pt x="97" y="584"/>
                      <a:pt x="108" y="582"/>
                    </a:cubicBezTo>
                    <a:cubicBezTo>
                      <a:pt x="113" y="602"/>
                      <a:pt x="86" y="629"/>
                      <a:pt x="80" y="648"/>
                    </a:cubicBezTo>
                    <a:cubicBezTo>
                      <a:pt x="89" y="657"/>
                      <a:pt x="99" y="661"/>
                      <a:pt x="108" y="670"/>
                    </a:cubicBezTo>
                    <a:cubicBezTo>
                      <a:pt x="100" y="693"/>
                      <a:pt x="121" y="691"/>
                      <a:pt x="138" y="692"/>
                    </a:cubicBezTo>
                    <a:cubicBezTo>
                      <a:pt x="150" y="690"/>
                      <a:pt x="153" y="690"/>
                      <a:pt x="160" y="680"/>
                    </a:cubicBezTo>
                    <a:cubicBezTo>
                      <a:pt x="162" y="690"/>
                      <a:pt x="165" y="698"/>
                      <a:pt x="166" y="708"/>
                    </a:cubicBezTo>
                    <a:cubicBezTo>
                      <a:pt x="178" y="706"/>
                      <a:pt x="184" y="705"/>
                      <a:pt x="194" y="700"/>
                    </a:cubicBezTo>
                    <a:cubicBezTo>
                      <a:pt x="202" y="677"/>
                      <a:pt x="220" y="663"/>
                      <a:pt x="234" y="642"/>
                    </a:cubicBezTo>
                    <a:cubicBezTo>
                      <a:pt x="239" y="635"/>
                      <a:pt x="252" y="624"/>
                      <a:pt x="252" y="624"/>
                    </a:cubicBezTo>
                    <a:cubicBezTo>
                      <a:pt x="256" y="613"/>
                      <a:pt x="260" y="603"/>
                      <a:pt x="264" y="592"/>
                    </a:cubicBezTo>
                    <a:cubicBezTo>
                      <a:pt x="265" y="588"/>
                      <a:pt x="268" y="580"/>
                      <a:pt x="268" y="580"/>
                    </a:cubicBezTo>
                    <a:cubicBezTo>
                      <a:pt x="261" y="559"/>
                      <a:pt x="266" y="523"/>
                      <a:pt x="286" y="510"/>
                    </a:cubicBezTo>
                    <a:cubicBezTo>
                      <a:pt x="290" y="503"/>
                      <a:pt x="295" y="502"/>
                      <a:pt x="298" y="494"/>
                    </a:cubicBezTo>
                    <a:cubicBezTo>
                      <a:pt x="292" y="472"/>
                      <a:pt x="302" y="459"/>
                      <a:pt x="308" y="440"/>
                    </a:cubicBezTo>
                    <a:cubicBezTo>
                      <a:pt x="301" y="430"/>
                      <a:pt x="307" y="423"/>
                      <a:pt x="314" y="416"/>
                    </a:cubicBezTo>
                    <a:cubicBezTo>
                      <a:pt x="316" y="409"/>
                      <a:pt x="322" y="405"/>
                      <a:pt x="324" y="398"/>
                    </a:cubicBezTo>
                    <a:cubicBezTo>
                      <a:pt x="312" y="386"/>
                      <a:pt x="300" y="370"/>
                      <a:pt x="286" y="360"/>
                    </a:cubicBezTo>
                    <a:cubicBezTo>
                      <a:pt x="277" y="346"/>
                      <a:pt x="270" y="337"/>
                      <a:pt x="256" y="328"/>
                    </a:cubicBezTo>
                    <a:cubicBezTo>
                      <a:pt x="252" y="322"/>
                      <a:pt x="245" y="319"/>
                      <a:pt x="242" y="312"/>
                    </a:cubicBezTo>
                    <a:cubicBezTo>
                      <a:pt x="240" y="308"/>
                      <a:pt x="238" y="300"/>
                      <a:pt x="238" y="300"/>
                    </a:cubicBezTo>
                    <a:cubicBezTo>
                      <a:pt x="242" y="273"/>
                      <a:pt x="237" y="280"/>
                      <a:pt x="274" y="282"/>
                    </a:cubicBezTo>
                    <a:cubicBezTo>
                      <a:pt x="290" y="287"/>
                      <a:pt x="303" y="296"/>
                      <a:pt x="316" y="306"/>
                    </a:cubicBezTo>
                    <a:cubicBezTo>
                      <a:pt x="316" y="306"/>
                      <a:pt x="331" y="316"/>
                      <a:pt x="334" y="318"/>
                    </a:cubicBezTo>
                    <a:cubicBezTo>
                      <a:pt x="336" y="319"/>
                      <a:pt x="340" y="322"/>
                      <a:pt x="340" y="322"/>
                    </a:cubicBezTo>
                    <a:cubicBezTo>
                      <a:pt x="343" y="327"/>
                      <a:pt x="350" y="333"/>
                      <a:pt x="356" y="336"/>
                    </a:cubicBezTo>
                    <a:cubicBezTo>
                      <a:pt x="360" y="338"/>
                      <a:pt x="368" y="340"/>
                      <a:pt x="368" y="340"/>
                    </a:cubicBezTo>
                    <a:cubicBezTo>
                      <a:pt x="375" y="345"/>
                      <a:pt x="388" y="354"/>
                      <a:pt x="388" y="354"/>
                    </a:cubicBezTo>
                    <a:cubicBezTo>
                      <a:pt x="380" y="362"/>
                      <a:pt x="375" y="366"/>
                      <a:pt x="366" y="372"/>
                    </a:cubicBezTo>
                    <a:cubicBezTo>
                      <a:pt x="350" y="396"/>
                      <a:pt x="353" y="385"/>
                      <a:pt x="402" y="382"/>
                    </a:cubicBezTo>
                    <a:cubicBezTo>
                      <a:pt x="413" y="381"/>
                      <a:pt x="425" y="381"/>
                      <a:pt x="436" y="380"/>
                    </a:cubicBezTo>
                    <a:cubicBezTo>
                      <a:pt x="450" y="370"/>
                      <a:pt x="445" y="361"/>
                      <a:pt x="436" y="350"/>
                    </a:cubicBezTo>
                    <a:cubicBezTo>
                      <a:pt x="432" y="338"/>
                      <a:pt x="427" y="323"/>
                      <a:pt x="418" y="314"/>
                    </a:cubicBezTo>
                    <a:cubicBezTo>
                      <a:pt x="410" y="291"/>
                      <a:pt x="407" y="253"/>
                      <a:pt x="376" y="250"/>
                    </a:cubicBezTo>
                    <a:cubicBezTo>
                      <a:pt x="363" y="249"/>
                      <a:pt x="349" y="249"/>
                      <a:pt x="336" y="248"/>
                    </a:cubicBezTo>
                    <a:cubicBezTo>
                      <a:pt x="321" y="243"/>
                      <a:pt x="342" y="236"/>
                      <a:pt x="348" y="234"/>
                    </a:cubicBezTo>
                    <a:cubicBezTo>
                      <a:pt x="356" y="226"/>
                      <a:pt x="360" y="224"/>
                      <a:pt x="348" y="218"/>
                    </a:cubicBezTo>
                    <a:cubicBezTo>
                      <a:pt x="340" y="220"/>
                      <a:pt x="334" y="224"/>
                      <a:pt x="326" y="226"/>
                    </a:cubicBezTo>
                    <a:cubicBezTo>
                      <a:pt x="318" y="232"/>
                      <a:pt x="315" y="237"/>
                      <a:pt x="306" y="234"/>
                    </a:cubicBezTo>
                    <a:cubicBezTo>
                      <a:pt x="295" y="226"/>
                      <a:pt x="285" y="221"/>
                      <a:pt x="272" y="218"/>
                    </a:cubicBezTo>
                    <a:cubicBezTo>
                      <a:pt x="279" y="208"/>
                      <a:pt x="287" y="198"/>
                      <a:pt x="294" y="188"/>
                    </a:cubicBezTo>
                    <a:cubicBezTo>
                      <a:pt x="298" y="177"/>
                      <a:pt x="294" y="167"/>
                      <a:pt x="304" y="160"/>
                    </a:cubicBezTo>
                    <a:cubicBezTo>
                      <a:pt x="321" y="166"/>
                      <a:pt x="314" y="156"/>
                      <a:pt x="306" y="148"/>
                    </a:cubicBezTo>
                    <a:cubicBezTo>
                      <a:pt x="310" y="125"/>
                      <a:pt x="326" y="138"/>
                      <a:pt x="346" y="140"/>
                    </a:cubicBezTo>
                    <a:cubicBezTo>
                      <a:pt x="356" y="142"/>
                      <a:pt x="360" y="144"/>
                      <a:pt x="354" y="154"/>
                    </a:cubicBezTo>
                    <a:cubicBezTo>
                      <a:pt x="358" y="157"/>
                      <a:pt x="374" y="159"/>
                      <a:pt x="360" y="154"/>
                    </a:cubicBezTo>
                    <a:cubicBezTo>
                      <a:pt x="351" y="167"/>
                      <a:pt x="337" y="170"/>
                      <a:pt x="332" y="186"/>
                    </a:cubicBezTo>
                    <a:cubicBezTo>
                      <a:pt x="334" y="187"/>
                      <a:pt x="337" y="186"/>
                      <a:pt x="338" y="188"/>
                    </a:cubicBezTo>
                    <a:cubicBezTo>
                      <a:pt x="339" y="190"/>
                      <a:pt x="335" y="192"/>
                      <a:pt x="334" y="194"/>
                    </a:cubicBezTo>
                    <a:cubicBezTo>
                      <a:pt x="327" y="210"/>
                      <a:pt x="328" y="206"/>
                      <a:pt x="342" y="204"/>
                    </a:cubicBezTo>
                    <a:cubicBezTo>
                      <a:pt x="348" y="200"/>
                      <a:pt x="364" y="196"/>
                      <a:pt x="364" y="196"/>
                    </a:cubicBezTo>
                    <a:cubicBezTo>
                      <a:pt x="368" y="209"/>
                      <a:pt x="353" y="192"/>
                      <a:pt x="346" y="190"/>
                    </a:cubicBezTo>
                    <a:cubicBezTo>
                      <a:pt x="351" y="175"/>
                      <a:pt x="364" y="172"/>
                      <a:pt x="374" y="162"/>
                    </a:cubicBezTo>
                    <a:cubicBezTo>
                      <a:pt x="377" y="153"/>
                      <a:pt x="371" y="155"/>
                      <a:pt x="368" y="146"/>
                    </a:cubicBezTo>
                    <a:cubicBezTo>
                      <a:pt x="371" y="142"/>
                      <a:pt x="377" y="141"/>
                      <a:pt x="378" y="136"/>
                    </a:cubicBezTo>
                    <a:cubicBezTo>
                      <a:pt x="380" y="127"/>
                      <a:pt x="362" y="123"/>
                      <a:pt x="356" y="120"/>
                    </a:cubicBezTo>
                    <a:cubicBezTo>
                      <a:pt x="352" y="118"/>
                      <a:pt x="344" y="112"/>
                      <a:pt x="344" y="112"/>
                    </a:cubicBezTo>
                    <a:cubicBezTo>
                      <a:pt x="339" y="98"/>
                      <a:pt x="353" y="112"/>
                      <a:pt x="348" y="98"/>
                    </a:cubicBezTo>
                    <a:cubicBezTo>
                      <a:pt x="352" y="81"/>
                      <a:pt x="351" y="96"/>
                      <a:pt x="330" y="88"/>
                    </a:cubicBezTo>
                    <a:cubicBezTo>
                      <a:pt x="328" y="87"/>
                      <a:pt x="329" y="83"/>
                      <a:pt x="328" y="82"/>
                    </a:cubicBezTo>
                    <a:cubicBezTo>
                      <a:pt x="327" y="81"/>
                      <a:pt x="324" y="81"/>
                      <a:pt x="322" y="80"/>
                    </a:cubicBezTo>
                    <a:cubicBezTo>
                      <a:pt x="313" y="81"/>
                      <a:pt x="300" y="89"/>
                      <a:pt x="300" y="76"/>
                    </a:cubicBezTo>
                    <a:cubicBezTo>
                      <a:pt x="300" y="69"/>
                      <a:pt x="299" y="59"/>
                      <a:pt x="304" y="54"/>
                    </a:cubicBezTo>
                    <a:cubicBezTo>
                      <a:pt x="307" y="51"/>
                      <a:pt x="316" y="46"/>
                      <a:pt x="316" y="46"/>
                    </a:cubicBezTo>
                    <a:cubicBezTo>
                      <a:pt x="324" y="51"/>
                      <a:pt x="333" y="53"/>
                      <a:pt x="342" y="56"/>
                    </a:cubicBezTo>
                    <a:cubicBezTo>
                      <a:pt x="351" y="70"/>
                      <a:pt x="346" y="65"/>
                      <a:pt x="356" y="72"/>
                    </a:cubicBezTo>
                    <a:cubicBezTo>
                      <a:pt x="363" y="83"/>
                      <a:pt x="360" y="102"/>
                      <a:pt x="372" y="106"/>
                    </a:cubicBezTo>
                    <a:cubicBezTo>
                      <a:pt x="383" y="102"/>
                      <a:pt x="380" y="97"/>
                      <a:pt x="378" y="86"/>
                    </a:cubicBezTo>
                    <a:cubicBezTo>
                      <a:pt x="381" y="58"/>
                      <a:pt x="380" y="75"/>
                      <a:pt x="370" y="60"/>
                    </a:cubicBezTo>
                    <a:cubicBezTo>
                      <a:pt x="376" y="50"/>
                      <a:pt x="372" y="50"/>
                      <a:pt x="366" y="42"/>
                    </a:cubicBezTo>
                    <a:cubicBezTo>
                      <a:pt x="347" y="18"/>
                      <a:pt x="333" y="5"/>
                      <a:pt x="300" y="0"/>
                    </a:cubicBezTo>
                    <a:cubicBezTo>
                      <a:pt x="275" y="5"/>
                      <a:pt x="279" y="28"/>
                      <a:pt x="266" y="48"/>
                    </a:cubicBezTo>
                    <a:cubicBezTo>
                      <a:pt x="260" y="62"/>
                      <a:pt x="255" y="81"/>
                      <a:pt x="256" y="90"/>
                    </a:cubicBezTo>
                    <a:cubicBezTo>
                      <a:pt x="257" y="99"/>
                      <a:pt x="270" y="94"/>
                      <a:pt x="274" y="102"/>
                    </a:cubicBezTo>
                    <a:cubicBezTo>
                      <a:pt x="278" y="110"/>
                      <a:pt x="283" y="129"/>
                      <a:pt x="282" y="140"/>
                    </a:cubicBezTo>
                    <a:cubicBezTo>
                      <a:pt x="282" y="154"/>
                      <a:pt x="272" y="153"/>
                      <a:pt x="266" y="166"/>
                    </a:cubicBezTo>
                    <a:cubicBezTo>
                      <a:pt x="255" y="185"/>
                      <a:pt x="237" y="204"/>
                      <a:pt x="224" y="220"/>
                    </a:cubicBezTo>
                    <a:cubicBezTo>
                      <a:pt x="215" y="232"/>
                      <a:pt x="190" y="247"/>
                      <a:pt x="188" y="260"/>
                    </a:cubicBezTo>
                    <a:cubicBezTo>
                      <a:pt x="186" y="273"/>
                      <a:pt x="204" y="286"/>
                      <a:pt x="214" y="300"/>
                    </a:cubicBezTo>
                    <a:cubicBezTo>
                      <a:pt x="217" y="309"/>
                      <a:pt x="245" y="334"/>
                      <a:pt x="248" y="344"/>
                    </a:cubicBezTo>
                    <a:cubicBezTo>
                      <a:pt x="250" y="360"/>
                      <a:pt x="244" y="380"/>
                      <a:pt x="238" y="394"/>
                    </a:cubicBezTo>
                    <a:cubicBezTo>
                      <a:pt x="232" y="409"/>
                      <a:pt x="223" y="418"/>
                      <a:pt x="214" y="436"/>
                    </a:cubicBezTo>
                    <a:cubicBezTo>
                      <a:pt x="200" y="457"/>
                      <a:pt x="192" y="476"/>
                      <a:pt x="184" y="500"/>
                    </a:cubicBezTo>
                    <a:cubicBezTo>
                      <a:pt x="182" y="506"/>
                      <a:pt x="169" y="516"/>
                      <a:pt x="168" y="518"/>
                    </a:cubicBezTo>
                    <a:cubicBezTo>
                      <a:pt x="165" y="522"/>
                      <a:pt x="160" y="530"/>
                      <a:pt x="160" y="530"/>
                    </a:cubicBezTo>
                    <a:cubicBezTo>
                      <a:pt x="150" y="515"/>
                      <a:pt x="167" y="495"/>
                      <a:pt x="144" y="500"/>
                    </a:cubicBezTo>
                    <a:cubicBezTo>
                      <a:pt x="128" y="525"/>
                      <a:pt x="146" y="490"/>
                      <a:pt x="122" y="504"/>
                    </a:cubicBezTo>
                    <a:cubicBezTo>
                      <a:pt x="105" y="516"/>
                      <a:pt x="87" y="515"/>
                      <a:pt x="70" y="530"/>
                    </a:cubicBezTo>
                    <a:cubicBezTo>
                      <a:pt x="57" y="540"/>
                      <a:pt x="42" y="554"/>
                      <a:pt x="34" y="564"/>
                    </a:cubicBezTo>
                    <a:cubicBezTo>
                      <a:pt x="25" y="575"/>
                      <a:pt x="19" y="588"/>
                      <a:pt x="14" y="596"/>
                    </a:cubicBezTo>
                    <a:cubicBezTo>
                      <a:pt x="9" y="611"/>
                      <a:pt x="12" y="598"/>
                      <a:pt x="6" y="612"/>
                    </a:cubicBezTo>
                    <a:cubicBezTo>
                      <a:pt x="1" y="622"/>
                      <a:pt x="4" y="645"/>
                      <a:pt x="0" y="656"/>
                    </a:cubicBezTo>
                    <a:cubicBezTo>
                      <a:pt x="4" y="677"/>
                      <a:pt x="5" y="688"/>
                      <a:pt x="20" y="706"/>
                    </a:cubicBezTo>
                    <a:cubicBezTo>
                      <a:pt x="37" y="723"/>
                      <a:pt x="69" y="750"/>
                      <a:pt x="92" y="752"/>
                    </a:cubicBezTo>
                    <a:cubicBezTo>
                      <a:pt x="105" y="761"/>
                      <a:pt x="135" y="778"/>
                      <a:pt x="150" y="782"/>
                    </a:cubicBezTo>
                    <a:cubicBezTo>
                      <a:pt x="160" y="792"/>
                      <a:pt x="193" y="789"/>
                      <a:pt x="208" y="794"/>
                    </a:cubicBezTo>
                    <a:cubicBezTo>
                      <a:pt x="228" y="794"/>
                      <a:pt x="235" y="789"/>
                      <a:pt x="248" y="784"/>
                    </a:cubicBezTo>
                    <a:cubicBezTo>
                      <a:pt x="269" y="766"/>
                      <a:pt x="316" y="689"/>
                      <a:pt x="332" y="668"/>
                    </a:cubicBezTo>
                    <a:cubicBezTo>
                      <a:pt x="349" y="643"/>
                      <a:pt x="339" y="627"/>
                      <a:pt x="344" y="616"/>
                    </a:cubicBezTo>
                    <a:cubicBezTo>
                      <a:pt x="349" y="605"/>
                      <a:pt x="355" y="599"/>
                      <a:pt x="364" y="602"/>
                    </a:cubicBezTo>
                    <a:cubicBezTo>
                      <a:pt x="382" y="604"/>
                      <a:pt x="387" y="623"/>
                      <a:pt x="396" y="636"/>
                    </a:cubicBezTo>
                    <a:cubicBezTo>
                      <a:pt x="403" y="654"/>
                      <a:pt x="400" y="687"/>
                      <a:pt x="406" y="710"/>
                    </a:cubicBezTo>
                    <a:cubicBezTo>
                      <a:pt x="407" y="726"/>
                      <a:pt x="416" y="768"/>
                      <a:pt x="434" y="774"/>
                    </a:cubicBezTo>
                    <a:cubicBezTo>
                      <a:pt x="468" y="773"/>
                      <a:pt x="516" y="777"/>
                      <a:pt x="550" y="774"/>
                    </a:cubicBezTo>
                    <a:cubicBezTo>
                      <a:pt x="552" y="774"/>
                      <a:pt x="532" y="732"/>
                      <a:pt x="532" y="730"/>
                    </a:cubicBezTo>
                    <a:cubicBezTo>
                      <a:pt x="531" y="723"/>
                      <a:pt x="531" y="715"/>
                      <a:pt x="530" y="708"/>
                    </a:cubicBezTo>
                    <a:cubicBezTo>
                      <a:pt x="530" y="706"/>
                      <a:pt x="528" y="704"/>
                      <a:pt x="528" y="702"/>
                    </a:cubicBezTo>
                    <a:cubicBezTo>
                      <a:pt x="527" y="695"/>
                      <a:pt x="519" y="687"/>
                      <a:pt x="524" y="682"/>
                    </a:cubicBezTo>
                    <a:cubicBezTo>
                      <a:pt x="526" y="680"/>
                      <a:pt x="529" y="683"/>
                      <a:pt x="532" y="684"/>
                    </a:cubicBezTo>
                    <a:cubicBezTo>
                      <a:pt x="549" y="690"/>
                      <a:pt x="561" y="704"/>
                      <a:pt x="576" y="714"/>
                    </a:cubicBezTo>
                    <a:cubicBezTo>
                      <a:pt x="580" y="725"/>
                      <a:pt x="582" y="772"/>
                      <a:pt x="594" y="776"/>
                    </a:cubicBezTo>
                    <a:cubicBezTo>
                      <a:pt x="612" y="778"/>
                      <a:pt x="680" y="747"/>
                      <a:pt x="702" y="730"/>
                    </a:cubicBezTo>
                    <a:cubicBezTo>
                      <a:pt x="726" y="718"/>
                      <a:pt x="732" y="713"/>
                      <a:pt x="736" y="704"/>
                    </a:cubicBezTo>
                    <a:cubicBezTo>
                      <a:pt x="740" y="695"/>
                      <a:pt x="729" y="686"/>
                      <a:pt x="726" y="674"/>
                    </a:cubicBezTo>
                    <a:cubicBezTo>
                      <a:pt x="723" y="662"/>
                      <a:pt x="719" y="650"/>
                      <a:pt x="718" y="630"/>
                    </a:cubicBezTo>
                    <a:cubicBezTo>
                      <a:pt x="717" y="610"/>
                      <a:pt x="719" y="568"/>
                      <a:pt x="718" y="554"/>
                    </a:cubicBezTo>
                    <a:cubicBezTo>
                      <a:pt x="717" y="542"/>
                      <a:pt x="710" y="544"/>
                      <a:pt x="710" y="544"/>
                    </a:cubicBezTo>
                    <a:cubicBezTo>
                      <a:pt x="708" y="516"/>
                      <a:pt x="711" y="512"/>
                      <a:pt x="688" y="520"/>
                    </a:cubicBezTo>
                    <a:cubicBezTo>
                      <a:pt x="683" y="527"/>
                      <a:pt x="685" y="528"/>
                      <a:pt x="682" y="52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grpSp>
            <p:nvGrpSpPr>
              <p:cNvPr id="107746" name="Group 1250"/>
              <p:cNvGrpSpPr>
                <a:grpSpLocks/>
              </p:cNvGrpSpPr>
              <p:nvPr/>
            </p:nvGrpSpPr>
            <p:grpSpPr bwMode="auto">
              <a:xfrm flipH="1">
                <a:off x="3264" y="3577"/>
                <a:ext cx="744" cy="381"/>
                <a:chOff x="814" y="3699"/>
                <a:chExt cx="744" cy="381"/>
              </a:xfrm>
            </p:grpSpPr>
            <p:sp>
              <p:nvSpPr>
                <p:cNvPr id="107747" name="Freeform 1251"/>
                <p:cNvSpPr>
                  <a:spLocks/>
                </p:cNvSpPr>
                <p:nvPr/>
              </p:nvSpPr>
              <p:spPr bwMode="auto">
                <a:xfrm>
                  <a:off x="1101" y="3699"/>
                  <a:ext cx="436" cy="167"/>
                </a:xfrm>
                <a:custGeom>
                  <a:avLst/>
                  <a:gdLst>
                    <a:gd name="T0" fmla="*/ 425 w 436"/>
                    <a:gd name="T1" fmla="*/ 155 h 167"/>
                    <a:gd name="T2" fmla="*/ 300 w 436"/>
                    <a:gd name="T3" fmla="*/ 159 h 167"/>
                    <a:gd name="T4" fmla="*/ 150 w 436"/>
                    <a:gd name="T5" fmla="*/ 161 h 167"/>
                    <a:gd name="T6" fmla="*/ 27 w 436"/>
                    <a:gd name="T7" fmla="*/ 156 h 167"/>
                    <a:gd name="T8" fmla="*/ 0 w 436"/>
                    <a:gd name="T9" fmla="*/ 152 h 167"/>
                    <a:gd name="T10" fmla="*/ 8 w 436"/>
                    <a:gd name="T11" fmla="*/ 116 h 167"/>
                    <a:gd name="T12" fmla="*/ 14 w 436"/>
                    <a:gd name="T13" fmla="*/ 98 h 167"/>
                    <a:gd name="T14" fmla="*/ 66 w 436"/>
                    <a:gd name="T15" fmla="*/ 75 h 167"/>
                    <a:gd name="T16" fmla="*/ 99 w 436"/>
                    <a:gd name="T17" fmla="*/ 56 h 167"/>
                    <a:gd name="T18" fmla="*/ 123 w 436"/>
                    <a:gd name="T19" fmla="*/ 48 h 167"/>
                    <a:gd name="T20" fmla="*/ 140 w 436"/>
                    <a:gd name="T21" fmla="*/ 41 h 167"/>
                    <a:gd name="T22" fmla="*/ 146 w 436"/>
                    <a:gd name="T23" fmla="*/ 12 h 167"/>
                    <a:gd name="T24" fmla="*/ 147 w 436"/>
                    <a:gd name="T25" fmla="*/ 3 h 167"/>
                    <a:gd name="T26" fmla="*/ 159 w 436"/>
                    <a:gd name="T27" fmla="*/ 12 h 167"/>
                    <a:gd name="T28" fmla="*/ 183 w 436"/>
                    <a:gd name="T29" fmla="*/ 21 h 167"/>
                    <a:gd name="T30" fmla="*/ 173 w 436"/>
                    <a:gd name="T31" fmla="*/ 32 h 167"/>
                    <a:gd name="T32" fmla="*/ 191 w 436"/>
                    <a:gd name="T33" fmla="*/ 38 h 167"/>
                    <a:gd name="T34" fmla="*/ 245 w 436"/>
                    <a:gd name="T35" fmla="*/ 62 h 167"/>
                    <a:gd name="T36" fmla="*/ 261 w 436"/>
                    <a:gd name="T37" fmla="*/ 75 h 167"/>
                    <a:gd name="T38" fmla="*/ 300 w 436"/>
                    <a:gd name="T39" fmla="*/ 75 h 167"/>
                    <a:gd name="T40" fmla="*/ 326 w 436"/>
                    <a:gd name="T41" fmla="*/ 78 h 167"/>
                    <a:gd name="T42" fmla="*/ 347 w 436"/>
                    <a:gd name="T43" fmla="*/ 104 h 167"/>
                    <a:gd name="T44" fmla="*/ 369 w 436"/>
                    <a:gd name="T45" fmla="*/ 105 h 167"/>
                    <a:gd name="T46" fmla="*/ 378 w 436"/>
                    <a:gd name="T47" fmla="*/ 107 h 167"/>
                    <a:gd name="T48" fmla="*/ 380 w 436"/>
                    <a:gd name="T49" fmla="*/ 119 h 167"/>
                    <a:gd name="T50" fmla="*/ 410 w 436"/>
                    <a:gd name="T51" fmla="*/ 120 h 167"/>
                    <a:gd name="T52" fmla="*/ 435 w 436"/>
                    <a:gd name="T53" fmla="*/ 128 h 167"/>
                    <a:gd name="T54" fmla="*/ 434 w 436"/>
                    <a:gd name="T55" fmla="*/ 147 h 167"/>
                    <a:gd name="T56" fmla="*/ 420 w 436"/>
                    <a:gd name="T57" fmla="*/ 153 h 167"/>
                    <a:gd name="T58" fmla="*/ 425 w 436"/>
                    <a:gd name="T59" fmla="*/ 155 h 1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436" h="167">
                      <a:moveTo>
                        <a:pt x="425" y="155"/>
                      </a:moveTo>
                      <a:cubicBezTo>
                        <a:pt x="382" y="158"/>
                        <a:pt x="345" y="159"/>
                        <a:pt x="300" y="159"/>
                      </a:cubicBezTo>
                      <a:cubicBezTo>
                        <a:pt x="253" y="167"/>
                        <a:pt x="193" y="161"/>
                        <a:pt x="150" y="161"/>
                      </a:cubicBezTo>
                      <a:cubicBezTo>
                        <a:pt x="109" y="159"/>
                        <a:pt x="68" y="158"/>
                        <a:pt x="27" y="156"/>
                      </a:cubicBezTo>
                      <a:cubicBezTo>
                        <a:pt x="16" y="154"/>
                        <a:pt x="13" y="153"/>
                        <a:pt x="0" y="152"/>
                      </a:cubicBezTo>
                      <a:cubicBezTo>
                        <a:pt x="2" y="138"/>
                        <a:pt x="2" y="128"/>
                        <a:pt x="8" y="116"/>
                      </a:cubicBezTo>
                      <a:cubicBezTo>
                        <a:pt x="9" y="110"/>
                        <a:pt x="11" y="104"/>
                        <a:pt x="14" y="98"/>
                      </a:cubicBezTo>
                      <a:cubicBezTo>
                        <a:pt x="20" y="69"/>
                        <a:pt x="32" y="77"/>
                        <a:pt x="66" y="75"/>
                      </a:cubicBezTo>
                      <a:cubicBezTo>
                        <a:pt x="72" y="53"/>
                        <a:pt x="67" y="57"/>
                        <a:pt x="99" y="56"/>
                      </a:cubicBezTo>
                      <a:cubicBezTo>
                        <a:pt x="108" y="54"/>
                        <a:pt x="128" y="60"/>
                        <a:pt x="123" y="48"/>
                      </a:cubicBezTo>
                      <a:cubicBezTo>
                        <a:pt x="130" y="47"/>
                        <a:pt x="137" y="48"/>
                        <a:pt x="140" y="41"/>
                      </a:cubicBezTo>
                      <a:cubicBezTo>
                        <a:pt x="141" y="23"/>
                        <a:pt x="139" y="23"/>
                        <a:pt x="146" y="12"/>
                      </a:cubicBezTo>
                      <a:cubicBezTo>
                        <a:pt x="146" y="9"/>
                        <a:pt x="145" y="5"/>
                        <a:pt x="147" y="3"/>
                      </a:cubicBezTo>
                      <a:cubicBezTo>
                        <a:pt x="150" y="0"/>
                        <a:pt x="157" y="11"/>
                        <a:pt x="159" y="12"/>
                      </a:cubicBezTo>
                      <a:cubicBezTo>
                        <a:pt x="166" y="17"/>
                        <a:pt x="175" y="20"/>
                        <a:pt x="183" y="21"/>
                      </a:cubicBezTo>
                      <a:cubicBezTo>
                        <a:pt x="177" y="26"/>
                        <a:pt x="174" y="24"/>
                        <a:pt x="173" y="32"/>
                      </a:cubicBezTo>
                      <a:cubicBezTo>
                        <a:pt x="179" y="36"/>
                        <a:pt x="184" y="36"/>
                        <a:pt x="191" y="38"/>
                      </a:cubicBezTo>
                      <a:cubicBezTo>
                        <a:pt x="203" y="43"/>
                        <a:pt x="233" y="56"/>
                        <a:pt x="245" y="62"/>
                      </a:cubicBezTo>
                      <a:cubicBezTo>
                        <a:pt x="246" y="71"/>
                        <a:pt x="252" y="74"/>
                        <a:pt x="261" y="75"/>
                      </a:cubicBezTo>
                      <a:cubicBezTo>
                        <a:pt x="278" y="82"/>
                        <a:pt x="257" y="74"/>
                        <a:pt x="300" y="75"/>
                      </a:cubicBezTo>
                      <a:cubicBezTo>
                        <a:pt x="309" y="75"/>
                        <a:pt x="326" y="78"/>
                        <a:pt x="326" y="78"/>
                      </a:cubicBezTo>
                      <a:cubicBezTo>
                        <a:pt x="337" y="83"/>
                        <a:pt x="333" y="102"/>
                        <a:pt x="347" y="104"/>
                      </a:cubicBezTo>
                      <a:cubicBezTo>
                        <a:pt x="354" y="105"/>
                        <a:pt x="362" y="105"/>
                        <a:pt x="369" y="105"/>
                      </a:cubicBezTo>
                      <a:cubicBezTo>
                        <a:pt x="372" y="106"/>
                        <a:pt x="376" y="105"/>
                        <a:pt x="378" y="107"/>
                      </a:cubicBezTo>
                      <a:cubicBezTo>
                        <a:pt x="381" y="110"/>
                        <a:pt x="376" y="117"/>
                        <a:pt x="380" y="119"/>
                      </a:cubicBezTo>
                      <a:cubicBezTo>
                        <a:pt x="389" y="123"/>
                        <a:pt x="400" y="120"/>
                        <a:pt x="410" y="120"/>
                      </a:cubicBezTo>
                      <a:cubicBezTo>
                        <a:pt x="418" y="121"/>
                        <a:pt x="433" y="119"/>
                        <a:pt x="435" y="128"/>
                      </a:cubicBezTo>
                      <a:cubicBezTo>
                        <a:pt x="435" y="134"/>
                        <a:pt x="436" y="141"/>
                        <a:pt x="434" y="147"/>
                      </a:cubicBezTo>
                      <a:cubicBezTo>
                        <a:pt x="433" y="152"/>
                        <a:pt x="420" y="148"/>
                        <a:pt x="420" y="153"/>
                      </a:cubicBezTo>
                      <a:cubicBezTo>
                        <a:pt x="420" y="155"/>
                        <a:pt x="423" y="154"/>
                        <a:pt x="425" y="155"/>
                      </a:cubicBezTo>
                      <a:close/>
                    </a:path>
                  </a:pathLst>
                </a:custGeom>
                <a:solidFill>
                  <a:srgbClr val="FFCC99"/>
                </a:solid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748" name="Freeform 1252"/>
                <p:cNvSpPr>
                  <a:spLocks/>
                </p:cNvSpPr>
                <p:nvPr/>
              </p:nvSpPr>
              <p:spPr bwMode="auto">
                <a:xfrm>
                  <a:off x="842" y="3765"/>
                  <a:ext cx="396" cy="293"/>
                </a:xfrm>
                <a:custGeom>
                  <a:avLst/>
                  <a:gdLst>
                    <a:gd name="T0" fmla="*/ 388 w 396"/>
                    <a:gd name="T1" fmla="*/ 221 h 293"/>
                    <a:gd name="T2" fmla="*/ 373 w 396"/>
                    <a:gd name="T3" fmla="*/ 237 h 293"/>
                    <a:gd name="T4" fmla="*/ 369 w 396"/>
                    <a:gd name="T5" fmla="*/ 240 h 293"/>
                    <a:gd name="T6" fmla="*/ 349 w 396"/>
                    <a:gd name="T7" fmla="*/ 258 h 293"/>
                    <a:gd name="T8" fmla="*/ 316 w 396"/>
                    <a:gd name="T9" fmla="*/ 260 h 293"/>
                    <a:gd name="T10" fmla="*/ 279 w 396"/>
                    <a:gd name="T11" fmla="*/ 272 h 293"/>
                    <a:gd name="T12" fmla="*/ 259 w 396"/>
                    <a:gd name="T13" fmla="*/ 288 h 293"/>
                    <a:gd name="T14" fmla="*/ 210 w 396"/>
                    <a:gd name="T15" fmla="*/ 291 h 293"/>
                    <a:gd name="T16" fmla="*/ 132 w 396"/>
                    <a:gd name="T17" fmla="*/ 279 h 293"/>
                    <a:gd name="T18" fmla="*/ 112 w 396"/>
                    <a:gd name="T19" fmla="*/ 260 h 293"/>
                    <a:gd name="T20" fmla="*/ 94 w 396"/>
                    <a:gd name="T21" fmla="*/ 248 h 293"/>
                    <a:gd name="T22" fmla="*/ 90 w 396"/>
                    <a:gd name="T23" fmla="*/ 245 h 293"/>
                    <a:gd name="T24" fmla="*/ 67 w 396"/>
                    <a:gd name="T25" fmla="*/ 227 h 293"/>
                    <a:gd name="T26" fmla="*/ 55 w 396"/>
                    <a:gd name="T27" fmla="*/ 218 h 293"/>
                    <a:gd name="T28" fmla="*/ 6 w 396"/>
                    <a:gd name="T29" fmla="*/ 185 h 293"/>
                    <a:gd name="T30" fmla="*/ 1 w 396"/>
                    <a:gd name="T31" fmla="*/ 140 h 293"/>
                    <a:gd name="T32" fmla="*/ 9 w 396"/>
                    <a:gd name="T33" fmla="*/ 117 h 293"/>
                    <a:gd name="T34" fmla="*/ 27 w 396"/>
                    <a:gd name="T35" fmla="*/ 95 h 293"/>
                    <a:gd name="T36" fmla="*/ 40 w 396"/>
                    <a:gd name="T37" fmla="*/ 83 h 293"/>
                    <a:gd name="T38" fmla="*/ 52 w 396"/>
                    <a:gd name="T39" fmla="*/ 72 h 293"/>
                    <a:gd name="T40" fmla="*/ 79 w 396"/>
                    <a:gd name="T41" fmla="*/ 35 h 293"/>
                    <a:gd name="T42" fmla="*/ 87 w 396"/>
                    <a:gd name="T43" fmla="*/ 20 h 293"/>
                    <a:gd name="T44" fmla="*/ 120 w 396"/>
                    <a:gd name="T45" fmla="*/ 8 h 293"/>
                    <a:gd name="T46" fmla="*/ 177 w 396"/>
                    <a:gd name="T47" fmla="*/ 9 h 293"/>
                    <a:gd name="T48" fmla="*/ 184 w 396"/>
                    <a:gd name="T49" fmla="*/ 11 h 293"/>
                    <a:gd name="T50" fmla="*/ 199 w 396"/>
                    <a:gd name="T51" fmla="*/ 30 h 293"/>
                    <a:gd name="T52" fmla="*/ 210 w 396"/>
                    <a:gd name="T53" fmla="*/ 48 h 293"/>
                    <a:gd name="T54" fmla="*/ 222 w 396"/>
                    <a:gd name="T55" fmla="*/ 71 h 293"/>
                    <a:gd name="T56" fmla="*/ 235 w 396"/>
                    <a:gd name="T57" fmla="*/ 80 h 293"/>
                    <a:gd name="T58" fmla="*/ 244 w 396"/>
                    <a:gd name="T59" fmla="*/ 92 h 293"/>
                    <a:gd name="T60" fmla="*/ 273 w 396"/>
                    <a:gd name="T61" fmla="*/ 114 h 293"/>
                    <a:gd name="T62" fmla="*/ 306 w 396"/>
                    <a:gd name="T63" fmla="*/ 135 h 293"/>
                    <a:gd name="T64" fmla="*/ 330 w 396"/>
                    <a:gd name="T65" fmla="*/ 153 h 293"/>
                    <a:gd name="T66" fmla="*/ 345 w 396"/>
                    <a:gd name="T67" fmla="*/ 168 h 293"/>
                    <a:gd name="T68" fmla="*/ 355 w 396"/>
                    <a:gd name="T69" fmla="*/ 179 h 293"/>
                    <a:gd name="T70" fmla="*/ 369 w 396"/>
                    <a:gd name="T71" fmla="*/ 194 h 293"/>
                    <a:gd name="T72" fmla="*/ 385 w 396"/>
                    <a:gd name="T73" fmla="*/ 207 h 293"/>
                    <a:gd name="T74" fmla="*/ 388 w 396"/>
                    <a:gd name="T75" fmla="*/ 221 h 2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96" h="293">
                      <a:moveTo>
                        <a:pt x="388" y="221"/>
                      </a:moveTo>
                      <a:cubicBezTo>
                        <a:pt x="387" y="230"/>
                        <a:pt x="380" y="231"/>
                        <a:pt x="373" y="237"/>
                      </a:cubicBezTo>
                      <a:cubicBezTo>
                        <a:pt x="372" y="238"/>
                        <a:pt x="369" y="240"/>
                        <a:pt x="369" y="240"/>
                      </a:cubicBezTo>
                      <a:cubicBezTo>
                        <a:pt x="364" y="248"/>
                        <a:pt x="358" y="256"/>
                        <a:pt x="349" y="258"/>
                      </a:cubicBezTo>
                      <a:cubicBezTo>
                        <a:pt x="338" y="257"/>
                        <a:pt x="327" y="256"/>
                        <a:pt x="316" y="260"/>
                      </a:cubicBezTo>
                      <a:cubicBezTo>
                        <a:pt x="306" y="273"/>
                        <a:pt x="297" y="271"/>
                        <a:pt x="279" y="272"/>
                      </a:cubicBezTo>
                      <a:cubicBezTo>
                        <a:pt x="268" y="274"/>
                        <a:pt x="269" y="286"/>
                        <a:pt x="259" y="288"/>
                      </a:cubicBezTo>
                      <a:cubicBezTo>
                        <a:pt x="249" y="293"/>
                        <a:pt x="231" y="292"/>
                        <a:pt x="210" y="291"/>
                      </a:cubicBezTo>
                      <a:cubicBezTo>
                        <a:pt x="189" y="290"/>
                        <a:pt x="148" y="284"/>
                        <a:pt x="132" y="279"/>
                      </a:cubicBezTo>
                      <a:cubicBezTo>
                        <a:pt x="125" y="273"/>
                        <a:pt x="121" y="262"/>
                        <a:pt x="112" y="260"/>
                      </a:cubicBezTo>
                      <a:cubicBezTo>
                        <a:pt x="106" y="255"/>
                        <a:pt x="100" y="253"/>
                        <a:pt x="94" y="248"/>
                      </a:cubicBezTo>
                      <a:cubicBezTo>
                        <a:pt x="93" y="247"/>
                        <a:pt x="90" y="245"/>
                        <a:pt x="90" y="245"/>
                      </a:cubicBezTo>
                      <a:cubicBezTo>
                        <a:pt x="85" y="236"/>
                        <a:pt x="77" y="229"/>
                        <a:pt x="67" y="227"/>
                      </a:cubicBezTo>
                      <a:cubicBezTo>
                        <a:pt x="62" y="225"/>
                        <a:pt x="60" y="221"/>
                        <a:pt x="55" y="218"/>
                      </a:cubicBezTo>
                      <a:cubicBezTo>
                        <a:pt x="48" y="206"/>
                        <a:pt x="20" y="187"/>
                        <a:pt x="6" y="185"/>
                      </a:cubicBezTo>
                      <a:cubicBezTo>
                        <a:pt x="4" y="170"/>
                        <a:pt x="3" y="155"/>
                        <a:pt x="1" y="140"/>
                      </a:cubicBezTo>
                      <a:cubicBezTo>
                        <a:pt x="2" y="131"/>
                        <a:pt x="0" y="121"/>
                        <a:pt x="9" y="117"/>
                      </a:cubicBezTo>
                      <a:cubicBezTo>
                        <a:pt x="15" y="109"/>
                        <a:pt x="19" y="103"/>
                        <a:pt x="27" y="95"/>
                      </a:cubicBezTo>
                      <a:cubicBezTo>
                        <a:pt x="31" y="91"/>
                        <a:pt x="40" y="83"/>
                        <a:pt x="40" y="83"/>
                      </a:cubicBezTo>
                      <a:cubicBezTo>
                        <a:pt x="43" y="77"/>
                        <a:pt x="47" y="76"/>
                        <a:pt x="52" y="72"/>
                      </a:cubicBezTo>
                      <a:cubicBezTo>
                        <a:pt x="57" y="61"/>
                        <a:pt x="69" y="43"/>
                        <a:pt x="79" y="35"/>
                      </a:cubicBezTo>
                      <a:cubicBezTo>
                        <a:pt x="81" y="29"/>
                        <a:pt x="83" y="25"/>
                        <a:pt x="87" y="20"/>
                      </a:cubicBezTo>
                      <a:cubicBezTo>
                        <a:pt x="80" y="0"/>
                        <a:pt x="100" y="9"/>
                        <a:pt x="120" y="8"/>
                      </a:cubicBezTo>
                      <a:cubicBezTo>
                        <a:pt x="139" y="8"/>
                        <a:pt x="158" y="8"/>
                        <a:pt x="177" y="9"/>
                      </a:cubicBezTo>
                      <a:cubicBezTo>
                        <a:pt x="179" y="9"/>
                        <a:pt x="183" y="9"/>
                        <a:pt x="184" y="11"/>
                      </a:cubicBezTo>
                      <a:cubicBezTo>
                        <a:pt x="193" y="29"/>
                        <a:pt x="179" y="28"/>
                        <a:pt x="199" y="30"/>
                      </a:cubicBezTo>
                      <a:cubicBezTo>
                        <a:pt x="211" y="33"/>
                        <a:pt x="208" y="36"/>
                        <a:pt x="210" y="48"/>
                      </a:cubicBezTo>
                      <a:cubicBezTo>
                        <a:pt x="211" y="67"/>
                        <a:pt x="208" y="66"/>
                        <a:pt x="222" y="71"/>
                      </a:cubicBezTo>
                      <a:cubicBezTo>
                        <a:pt x="226" y="74"/>
                        <a:pt x="231" y="76"/>
                        <a:pt x="235" y="80"/>
                      </a:cubicBezTo>
                      <a:cubicBezTo>
                        <a:pt x="239" y="84"/>
                        <a:pt x="239" y="88"/>
                        <a:pt x="244" y="92"/>
                      </a:cubicBezTo>
                      <a:cubicBezTo>
                        <a:pt x="248" y="101"/>
                        <a:pt x="263" y="112"/>
                        <a:pt x="273" y="114"/>
                      </a:cubicBezTo>
                      <a:cubicBezTo>
                        <a:pt x="283" y="122"/>
                        <a:pt x="295" y="128"/>
                        <a:pt x="306" y="135"/>
                      </a:cubicBezTo>
                      <a:cubicBezTo>
                        <a:pt x="308" y="143"/>
                        <a:pt x="321" y="151"/>
                        <a:pt x="330" y="153"/>
                      </a:cubicBezTo>
                      <a:cubicBezTo>
                        <a:pt x="334" y="160"/>
                        <a:pt x="338" y="164"/>
                        <a:pt x="345" y="168"/>
                      </a:cubicBezTo>
                      <a:cubicBezTo>
                        <a:pt x="346" y="176"/>
                        <a:pt x="348" y="176"/>
                        <a:pt x="355" y="179"/>
                      </a:cubicBezTo>
                      <a:cubicBezTo>
                        <a:pt x="359" y="186"/>
                        <a:pt x="362" y="190"/>
                        <a:pt x="369" y="194"/>
                      </a:cubicBezTo>
                      <a:cubicBezTo>
                        <a:pt x="373" y="200"/>
                        <a:pt x="379" y="203"/>
                        <a:pt x="385" y="207"/>
                      </a:cubicBezTo>
                      <a:cubicBezTo>
                        <a:pt x="386" y="210"/>
                        <a:pt x="396" y="229"/>
                        <a:pt x="388" y="221"/>
                      </a:cubicBezTo>
                      <a:close/>
                    </a:path>
                  </a:pathLst>
                </a:custGeom>
                <a:solidFill>
                  <a:srgbClr val="FFCC99"/>
                </a:solid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749" name="Freeform 1253"/>
                <p:cNvSpPr>
                  <a:spLocks/>
                </p:cNvSpPr>
                <p:nvPr/>
              </p:nvSpPr>
              <p:spPr bwMode="auto">
                <a:xfrm>
                  <a:off x="851" y="3785"/>
                  <a:ext cx="363" cy="270"/>
                </a:xfrm>
                <a:custGeom>
                  <a:avLst/>
                  <a:gdLst>
                    <a:gd name="T0" fmla="*/ 319 w 363"/>
                    <a:gd name="T1" fmla="*/ 171 h 270"/>
                    <a:gd name="T2" fmla="*/ 333 w 363"/>
                    <a:gd name="T3" fmla="*/ 178 h 270"/>
                    <a:gd name="T4" fmla="*/ 328 w 363"/>
                    <a:gd name="T5" fmla="*/ 195 h 270"/>
                    <a:gd name="T6" fmla="*/ 316 w 363"/>
                    <a:gd name="T7" fmla="*/ 211 h 270"/>
                    <a:gd name="T8" fmla="*/ 301 w 363"/>
                    <a:gd name="T9" fmla="*/ 220 h 270"/>
                    <a:gd name="T10" fmla="*/ 286 w 363"/>
                    <a:gd name="T11" fmla="*/ 223 h 270"/>
                    <a:gd name="T12" fmla="*/ 264 w 363"/>
                    <a:gd name="T13" fmla="*/ 229 h 270"/>
                    <a:gd name="T14" fmla="*/ 232 w 363"/>
                    <a:gd name="T15" fmla="*/ 238 h 270"/>
                    <a:gd name="T16" fmla="*/ 165 w 363"/>
                    <a:gd name="T17" fmla="*/ 237 h 270"/>
                    <a:gd name="T18" fmla="*/ 168 w 363"/>
                    <a:gd name="T19" fmla="*/ 232 h 270"/>
                    <a:gd name="T20" fmla="*/ 144 w 363"/>
                    <a:gd name="T21" fmla="*/ 231 h 270"/>
                    <a:gd name="T22" fmla="*/ 138 w 363"/>
                    <a:gd name="T23" fmla="*/ 210 h 270"/>
                    <a:gd name="T24" fmla="*/ 123 w 363"/>
                    <a:gd name="T25" fmla="*/ 201 h 270"/>
                    <a:gd name="T26" fmla="*/ 108 w 363"/>
                    <a:gd name="T27" fmla="*/ 187 h 270"/>
                    <a:gd name="T28" fmla="*/ 91 w 363"/>
                    <a:gd name="T29" fmla="*/ 177 h 270"/>
                    <a:gd name="T30" fmla="*/ 72 w 363"/>
                    <a:gd name="T31" fmla="*/ 163 h 270"/>
                    <a:gd name="T32" fmla="*/ 67 w 363"/>
                    <a:gd name="T33" fmla="*/ 151 h 270"/>
                    <a:gd name="T34" fmla="*/ 78 w 363"/>
                    <a:gd name="T35" fmla="*/ 135 h 270"/>
                    <a:gd name="T36" fmla="*/ 54 w 363"/>
                    <a:gd name="T37" fmla="*/ 132 h 270"/>
                    <a:gd name="T38" fmla="*/ 64 w 363"/>
                    <a:gd name="T39" fmla="*/ 117 h 270"/>
                    <a:gd name="T40" fmla="*/ 103 w 363"/>
                    <a:gd name="T41" fmla="*/ 90 h 270"/>
                    <a:gd name="T42" fmla="*/ 109 w 363"/>
                    <a:gd name="T43" fmla="*/ 79 h 270"/>
                    <a:gd name="T44" fmla="*/ 114 w 363"/>
                    <a:gd name="T45" fmla="*/ 67 h 270"/>
                    <a:gd name="T46" fmla="*/ 100 w 363"/>
                    <a:gd name="T47" fmla="*/ 57 h 270"/>
                    <a:gd name="T48" fmla="*/ 85 w 363"/>
                    <a:gd name="T49" fmla="*/ 48 h 270"/>
                    <a:gd name="T50" fmla="*/ 96 w 363"/>
                    <a:gd name="T51" fmla="*/ 33 h 270"/>
                    <a:gd name="T52" fmla="*/ 130 w 363"/>
                    <a:gd name="T53" fmla="*/ 10 h 270"/>
                    <a:gd name="T54" fmla="*/ 150 w 363"/>
                    <a:gd name="T55" fmla="*/ 16 h 270"/>
                    <a:gd name="T56" fmla="*/ 172 w 363"/>
                    <a:gd name="T57" fmla="*/ 25 h 270"/>
                    <a:gd name="T58" fmla="*/ 181 w 363"/>
                    <a:gd name="T59" fmla="*/ 43 h 270"/>
                    <a:gd name="T60" fmla="*/ 189 w 363"/>
                    <a:gd name="T61" fmla="*/ 60 h 270"/>
                    <a:gd name="T62" fmla="*/ 207 w 363"/>
                    <a:gd name="T63" fmla="*/ 79 h 270"/>
                    <a:gd name="T64" fmla="*/ 217 w 363"/>
                    <a:gd name="T65" fmla="*/ 91 h 270"/>
                    <a:gd name="T66" fmla="*/ 223 w 363"/>
                    <a:gd name="T67" fmla="*/ 94 h 270"/>
                    <a:gd name="T68" fmla="*/ 205 w 363"/>
                    <a:gd name="T69" fmla="*/ 64 h 270"/>
                    <a:gd name="T70" fmla="*/ 187 w 363"/>
                    <a:gd name="T71" fmla="*/ 39 h 270"/>
                    <a:gd name="T72" fmla="*/ 169 w 363"/>
                    <a:gd name="T73" fmla="*/ 22 h 270"/>
                    <a:gd name="T74" fmla="*/ 120 w 363"/>
                    <a:gd name="T75" fmla="*/ 0 h 270"/>
                    <a:gd name="T76" fmla="*/ 103 w 363"/>
                    <a:gd name="T77" fmla="*/ 4 h 270"/>
                    <a:gd name="T78" fmla="*/ 93 w 363"/>
                    <a:gd name="T79" fmla="*/ 4 h 270"/>
                    <a:gd name="T80" fmla="*/ 85 w 363"/>
                    <a:gd name="T81" fmla="*/ 12 h 270"/>
                    <a:gd name="T82" fmla="*/ 70 w 363"/>
                    <a:gd name="T83" fmla="*/ 28 h 270"/>
                    <a:gd name="T84" fmla="*/ 60 w 363"/>
                    <a:gd name="T85" fmla="*/ 51 h 270"/>
                    <a:gd name="T86" fmla="*/ 31 w 363"/>
                    <a:gd name="T87" fmla="*/ 76 h 270"/>
                    <a:gd name="T88" fmla="*/ 22 w 363"/>
                    <a:gd name="T89" fmla="*/ 94 h 270"/>
                    <a:gd name="T90" fmla="*/ 7 w 363"/>
                    <a:gd name="T91" fmla="*/ 117 h 270"/>
                    <a:gd name="T92" fmla="*/ 24 w 363"/>
                    <a:gd name="T93" fmla="*/ 162 h 270"/>
                    <a:gd name="T94" fmla="*/ 61 w 363"/>
                    <a:gd name="T95" fmla="*/ 187 h 270"/>
                    <a:gd name="T96" fmla="*/ 139 w 363"/>
                    <a:gd name="T97" fmla="*/ 250 h 270"/>
                    <a:gd name="T98" fmla="*/ 153 w 363"/>
                    <a:gd name="T99" fmla="*/ 258 h 270"/>
                    <a:gd name="T100" fmla="*/ 258 w 363"/>
                    <a:gd name="T101" fmla="*/ 252 h 270"/>
                    <a:gd name="T102" fmla="*/ 303 w 363"/>
                    <a:gd name="T103" fmla="*/ 232 h 270"/>
                    <a:gd name="T104" fmla="*/ 322 w 363"/>
                    <a:gd name="T105" fmla="*/ 223 h 270"/>
                    <a:gd name="T106" fmla="*/ 337 w 363"/>
                    <a:gd name="T107" fmla="*/ 228 h 270"/>
                    <a:gd name="T108" fmla="*/ 352 w 363"/>
                    <a:gd name="T109" fmla="*/ 219 h 270"/>
                    <a:gd name="T110" fmla="*/ 360 w 363"/>
                    <a:gd name="T111" fmla="*/ 201 h 270"/>
                    <a:gd name="T112" fmla="*/ 322 w 363"/>
                    <a:gd name="T113" fmla="*/ 154 h 270"/>
                    <a:gd name="T114" fmla="*/ 307 w 363"/>
                    <a:gd name="T115" fmla="*/ 169 h 270"/>
                    <a:gd name="T116" fmla="*/ 319 w 363"/>
                    <a:gd name="T117" fmla="*/ 171 h 2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63" h="270">
                      <a:moveTo>
                        <a:pt x="319" y="171"/>
                      </a:moveTo>
                      <a:cubicBezTo>
                        <a:pt x="323" y="176"/>
                        <a:pt x="327" y="177"/>
                        <a:pt x="333" y="178"/>
                      </a:cubicBezTo>
                      <a:cubicBezTo>
                        <a:pt x="328" y="186"/>
                        <a:pt x="339" y="188"/>
                        <a:pt x="328" y="195"/>
                      </a:cubicBezTo>
                      <a:cubicBezTo>
                        <a:pt x="327" y="204"/>
                        <a:pt x="326" y="209"/>
                        <a:pt x="316" y="211"/>
                      </a:cubicBezTo>
                      <a:cubicBezTo>
                        <a:pt x="310" y="215"/>
                        <a:pt x="308" y="219"/>
                        <a:pt x="301" y="220"/>
                      </a:cubicBezTo>
                      <a:cubicBezTo>
                        <a:pt x="296" y="221"/>
                        <a:pt x="286" y="223"/>
                        <a:pt x="286" y="223"/>
                      </a:cubicBezTo>
                      <a:cubicBezTo>
                        <a:pt x="279" y="228"/>
                        <a:pt x="272" y="228"/>
                        <a:pt x="264" y="229"/>
                      </a:cubicBezTo>
                      <a:cubicBezTo>
                        <a:pt x="253" y="233"/>
                        <a:pt x="244" y="237"/>
                        <a:pt x="232" y="238"/>
                      </a:cubicBezTo>
                      <a:cubicBezTo>
                        <a:pt x="210" y="238"/>
                        <a:pt x="187" y="239"/>
                        <a:pt x="165" y="237"/>
                      </a:cubicBezTo>
                      <a:cubicBezTo>
                        <a:pt x="163" y="237"/>
                        <a:pt x="170" y="233"/>
                        <a:pt x="168" y="232"/>
                      </a:cubicBezTo>
                      <a:cubicBezTo>
                        <a:pt x="160" y="230"/>
                        <a:pt x="152" y="231"/>
                        <a:pt x="144" y="231"/>
                      </a:cubicBezTo>
                      <a:cubicBezTo>
                        <a:pt x="132" y="228"/>
                        <a:pt x="133" y="221"/>
                        <a:pt x="138" y="210"/>
                      </a:cubicBezTo>
                      <a:cubicBezTo>
                        <a:pt x="135" y="201"/>
                        <a:pt x="133" y="202"/>
                        <a:pt x="123" y="201"/>
                      </a:cubicBezTo>
                      <a:cubicBezTo>
                        <a:pt x="118" y="196"/>
                        <a:pt x="112" y="193"/>
                        <a:pt x="108" y="187"/>
                      </a:cubicBezTo>
                      <a:cubicBezTo>
                        <a:pt x="110" y="175"/>
                        <a:pt x="102" y="178"/>
                        <a:pt x="91" y="177"/>
                      </a:cubicBezTo>
                      <a:cubicBezTo>
                        <a:pt x="85" y="172"/>
                        <a:pt x="78" y="168"/>
                        <a:pt x="72" y="163"/>
                      </a:cubicBezTo>
                      <a:cubicBezTo>
                        <a:pt x="68" y="155"/>
                        <a:pt x="75" y="156"/>
                        <a:pt x="67" y="151"/>
                      </a:cubicBezTo>
                      <a:cubicBezTo>
                        <a:pt x="61" y="143"/>
                        <a:pt x="72" y="139"/>
                        <a:pt x="78" y="135"/>
                      </a:cubicBezTo>
                      <a:cubicBezTo>
                        <a:pt x="83" y="126"/>
                        <a:pt x="65" y="133"/>
                        <a:pt x="54" y="132"/>
                      </a:cubicBezTo>
                      <a:cubicBezTo>
                        <a:pt x="42" y="125"/>
                        <a:pt x="58" y="121"/>
                        <a:pt x="64" y="117"/>
                      </a:cubicBezTo>
                      <a:cubicBezTo>
                        <a:pt x="77" y="107"/>
                        <a:pt x="89" y="98"/>
                        <a:pt x="103" y="90"/>
                      </a:cubicBezTo>
                      <a:cubicBezTo>
                        <a:pt x="95" y="86"/>
                        <a:pt x="106" y="85"/>
                        <a:pt x="109" y="79"/>
                      </a:cubicBezTo>
                      <a:cubicBezTo>
                        <a:pt x="104" y="73"/>
                        <a:pt x="110" y="73"/>
                        <a:pt x="114" y="67"/>
                      </a:cubicBezTo>
                      <a:cubicBezTo>
                        <a:pt x="116" y="56"/>
                        <a:pt x="108" y="62"/>
                        <a:pt x="100" y="57"/>
                      </a:cubicBezTo>
                      <a:cubicBezTo>
                        <a:pt x="105" y="49"/>
                        <a:pt x="93" y="49"/>
                        <a:pt x="85" y="48"/>
                      </a:cubicBezTo>
                      <a:cubicBezTo>
                        <a:pt x="88" y="42"/>
                        <a:pt x="92" y="38"/>
                        <a:pt x="96" y="33"/>
                      </a:cubicBezTo>
                      <a:cubicBezTo>
                        <a:pt x="101" y="10"/>
                        <a:pt x="102" y="12"/>
                        <a:pt x="130" y="10"/>
                      </a:cubicBezTo>
                      <a:cubicBezTo>
                        <a:pt x="139" y="8"/>
                        <a:pt x="147" y="6"/>
                        <a:pt x="150" y="16"/>
                      </a:cubicBezTo>
                      <a:cubicBezTo>
                        <a:pt x="167" y="13"/>
                        <a:pt x="182" y="5"/>
                        <a:pt x="172" y="25"/>
                      </a:cubicBezTo>
                      <a:cubicBezTo>
                        <a:pt x="174" y="35"/>
                        <a:pt x="173" y="38"/>
                        <a:pt x="181" y="43"/>
                      </a:cubicBezTo>
                      <a:cubicBezTo>
                        <a:pt x="184" y="48"/>
                        <a:pt x="186" y="54"/>
                        <a:pt x="189" y="60"/>
                      </a:cubicBezTo>
                      <a:cubicBezTo>
                        <a:pt x="191" y="71"/>
                        <a:pt x="198" y="74"/>
                        <a:pt x="207" y="79"/>
                      </a:cubicBezTo>
                      <a:cubicBezTo>
                        <a:pt x="210" y="84"/>
                        <a:pt x="212" y="87"/>
                        <a:pt x="217" y="91"/>
                      </a:cubicBezTo>
                      <a:cubicBezTo>
                        <a:pt x="220" y="99"/>
                        <a:pt x="241" y="105"/>
                        <a:pt x="223" y="94"/>
                      </a:cubicBezTo>
                      <a:cubicBezTo>
                        <a:pt x="216" y="85"/>
                        <a:pt x="211" y="74"/>
                        <a:pt x="205" y="64"/>
                      </a:cubicBezTo>
                      <a:cubicBezTo>
                        <a:pt x="203" y="54"/>
                        <a:pt x="195" y="45"/>
                        <a:pt x="187" y="39"/>
                      </a:cubicBezTo>
                      <a:cubicBezTo>
                        <a:pt x="182" y="31"/>
                        <a:pt x="177" y="27"/>
                        <a:pt x="169" y="22"/>
                      </a:cubicBezTo>
                      <a:cubicBezTo>
                        <a:pt x="158" y="8"/>
                        <a:pt x="137" y="1"/>
                        <a:pt x="120" y="0"/>
                      </a:cubicBezTo>
                      <a:cubicBezTo>
                        <a:pt x="113" y="1"/>
                        <a:pt x="109" y="3"/>
                        <a:pt x="103" y="4"/>
                      </a:cubicBezTo>
                      <a:cubicBezTo>
                        <a:pt x="99" y="5"/>
                        <a:pt x="96" y="3"/>
                        <a:pt x="93" y="4"/>
                      </a:cubicBezTo>
                      <a:cubicBezTo>
                        <a:pt x="90" y="5"/>
                        <a:pt x="89" y="8"/>
                        <a:pt x="85" y="12"/>
                      </a:cubicBezTo>
                      <a:cubicBezTo>
                        <a:pt x="80" y="19"/>
                        <a:pt x="78" y="24"/>
                        <a:pt x="70" y="28"/>
                      </a:cubicBezTo>
                      <a:cubicBezTo>
                        <a:pt x="65" y="34"/>
                        <a:pt x="66" y="47"/>
                        <a:pt x="60" y="51"/>
                      </a:cubicBezTo>
                      <a:cubicBezTo>
                        <a:pt x="53" y="59"/>
                        <a:pt x="36" y="67"/>
                        <a:pt x="31" y="76"/>
                      </a:cubicBezTo>
                      <a:cubicBezTo>
                        <a:pt x="30" y="82"/>
                        <a:pt x="26" y="89"/>
                        <a:pt x="22" y="94"/>
                      </a:cubicBezTo>
                      <a:cubicBezTo>
                        <a:pt x="20" y="103"/>
                        <a:pt x="13" y="111"/>
                        <a:pt x="7" y="117"/>
                      </a:cubicBezTo>
                      <a:cubicBezTo>
                        <a:pt x="10" y="143"/>
                        <a:pt x="0" y="148"/>
                        <a:pt x="24" y="162"/>
                      </a:cubicBezTo>
                      <a:cubicBezTo>
                        <a:pt x="29" y="169"/>
                        <a:pt x="54" y="182"/>
                        <a:pt x="61" y="187"/>
                      </a:cubicBezTo>
                      <a:cubicBezTo>
                        <a:pt x="80" y="202"/>
                        <a:pt x="124" y="238"/>
                        <a:pt x="139" y="250"/>
                      </a:cubicBezTo>
                      <a:cubicBezTo>
                        <a:pt x="144" y="253"/>
                        <a:pt x="148" y="256"/>
                        <a:pt x="153" y="258"/>
                      </a:cubicBezTo>
                      <a:cubicBezTo>
                        <a:pt x="188" y="257"/>
                        <a:pt x="228" y="270"/>
                        <a:pt x="258" y="252"/>
                      </a:cubicBezTo>
                      <a:cubicBezTo>
                        <a:pt x="245" y="231"/>
                        <a:pt x="297" y="232"/>
                        <a:pt x="303" y="232"/>
                      </a:cubicBezTo>
                      <a:cubicBezTo>
                        <a:pt x="310" y="232"/>
                        <a:pt x="315" y="223"/>
                        <a:pt x="322" y="223"/>
                      </a:cubicBezTo>
                      <a:cubicBezTo>
                        <a:pt x="326" y="222"/>
                        <a:pt x="333" y="230"/>
                        <a:pt x="337" y="228"/>
                      </a:cubicBezTo>
                      <a:cubicBezTo>
                        <a:pt x="344" y="224"/>
                        <a:pt x="343" y="220"/>
                        <a:pt x="352" y="219"/>
                      </a:cubicBezTo>
                      <a:cubicBezTo>
                        <a:pt x="358" y="217"/>
                        <a:pt x="357" y="206"/>
                        <a:pt x="360" y="201"/>
                      </a:cubicBezTo>
                      <a:cubicBezTo>
                        <a:pt x="363" y="185"/>
                        <a:pt x="335" y="164"/>
                        <a:pt x="322" y="154"/>
                      </a:cubicBezTo>
                      <a:cubicBezTo>
                        <a:pt x="310" y="156"/>
                        <a:pt x="319" y="167"/>
                        <a:pt x="307" y="169"/>
                      </a:cubicBezTo>
                      <a:cubicBezTo>
                        <a:pt x="298" y="174"/>
                        <a:pt x="316" y="174"/>
                        <a:pt x="319" y="171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750" name="Freeform 1254"/>
                <p:cNvSpPr>
                  <a:spLocks/>
                </p:cNvSpPr>
                <p:nvPr/>
              </p:nvSpPr>
              <p:spPr bwMode="auto">
                <a:xfrm>
                  <a:off x="1114" y="3731"/>
                  <a:ext cx="413" cy="116"/>
                </a:xfrm>
                <a:custGeom>
                  <a:avLst/>
                  <a:gdLst>
                    <a:gd name="T0" fmla="*/ 409 w 413"/>
                    <a:gd name="T1" fmla="*/ 114 h 116"/>
                    <a:gd name="T2" fmla="*/ 310 w 413"/>
                    <a:gd name="T3" fmla="*/ 114 h 116"/>
                    <a:gd name="T4" fmla="*/ 317 w 413"/>
                    <a:gd name="T5" fmla="*/ 112 h 116"/>
                    <a:gd name="T6" fmla="*/ 334 w 413"/>
                    <a:gd name="T7" fmla="*/ 109 h 116"/>
                    <a:gd name="T8" fmla="*/ 317 w 413"/>
                    <a:gd name="T9" fmla="*/ 96 h 116"/>
                    <a:gd name="T10" fmla="*/ 316 w 413"/>
                    <a:gd name="T11" fmla="*/ 88 h 116"/>
                    <a:gd name="T12" fmla="*/ 250 w 413"/>
                    <a:gd name="T13" fmla="*/ 82 h 116"/>
                    <a:gd name="T14" fmla="*/ 230 w 413"/>
                    <a:gd name="T15" fmla="*/ 73 h 116"/>
                    <a:gd name="T16" fmla="*/ 220 w 413"/>
                    <a:gd name="T17" fmla="*/ 66 h 116"/>
                    <a:gd name="T18" fmla="*/ 193 w 413"/>
                    <a:gd name="T19" fmla="*/ 55 h 116"/>
                    <a:gd name="T20" fmla="*/ 163 w 413"/>
                    <a:gd name="T21" fmla="*/ 52 h 116"/>
                    <a:gd name="T22" fmla="*/ 151 w 413"/>
                    <a:gd name="T23" fmla="*/ 40 h 116"/>
                    <a:gd name="T24" fmla="*/ 139 w 413"/>
                    <a:gd name="T25" fmla="*/ 30 h 116"/>
                    <a:gd name="T26" fmla="*/ 116 w 413"/>
                    <a:gd name="T27" fmla="*/ 34 h 116"/>
                    <a:gd name="T28" fmla="*/ 112 w 413"/>
                    <a:gd name="T29" fmla="*/ 43 h 116"/>
                    <a:gd name="T30" fmla="*/ 85 w 413"/>
                    <a:gd name="T31" fmla="*/ 55 h 116"/>
                    <a:gd name="T32" fmla="*/ 79 w 413"/>
                    <a:gd name="T33" fmla="*/ 61 h 116"/>
                    <a:gd name="T34" fmla="*/ 83 w 413"/>
                    <a:gd name="T35" fmla="*/ 81 h 116"/>
                    <a:gd name="T36" fmla="*/ 91 w 413"/>
                    <a:gd name="T37" fmla="*/ 96 h 116"/>
                    <a:gd name="T38" fmla="*/ 235 w 413"/>
                    <a:gd name="T39" fmla="*/ 97 h 116"/>
                    <a:gd name="T40" fmla="*/ 202 w 413"/>
                    <a:gd name="T41" fmla="*/ 103 h 116"/>
                    <a:gd name="T42" fmla="*/ 166 w 413"/>
                    <a:gd name="T43" fmla="*/ 114 h 116"/>
                    <a:gd name="T44" fmla="*/ 8 w 413"/>
                    <a:gd name="T45" fmla="*/ 105 h 116"/>
                    <a:gd name="T46" fmla="*/ 11 w 413"/>
                    <a:gd name="T47" fmla="*/ 75 h 116"/>
                    <a:gd name="T48" fmla="*/ 19 w 413"/>
                    <a:gd name="T49" fmla="*/ 60 h 116"/>
                    <a:gd name="T50" fmla="*/ 46 w 413"/>
                    <a:gd name="T51" fmla="*/ 57 h 116"/>
                    <a:gd name="T52" fmla="*/ 62 w 413"/>
                    <a:gd name="T53" fmla="*/ 48 h 116"/>
                    <a:gd name="T54" fmla="*/ 74 w 413"/>
                    <a:gd name="T55" fmla="*/ 39 h 116"/>
                    <a:gd name="T56" fmla="*/ 110 w 413"/>
                    <a:gd name="T57" fmla="*/ 36 h 116"/>
                    <a:gd name="T58" fmla="*/ 130 w 413"/>
                    <a:gd name="T59" fmla="*/ 21 h 116"/>
                    <a:gd name="T60" fmla="*/ 145 w 413"/>
                    <a:gd name="T61" fmla="*/ 0 h 116"/>
                    <a:gd name="T62" fmla="*/ 146 w 413"/>
                    <a:gd name="T63" fmla="*/ 6 h 116"/>
                    <a:gd name="T64" fmla="*/ 160 w 413"/>
                    <a:gd name="T65" fmla="*/ 16 h 116"/>
                    <a:gd name="T66" fmla="*/ 199 w 413"/>
                    <a:gd name="T67" fmla="*/ 31 h 116"/>
                    <a:gd name="T68" fmla="*/ 217 w 413"/>
                    <a:gd name="T69" fmla="*/ 40 h 116"/>
                    <a:gd name="T70" fmla="*/ 250 w 413"/>
                    <a:gd name="T71" fmla="*/ 58 h 116"/>
                    <a:gd name="T72" fmla="*/ 272 w 413"/>
                    <a:gd name="T73" fmla="*/ 54 h 116"/>
                    <a:gd name="T74" fmla="*/ 301 w 413"/>
                    <a:gd name="T75" fmla="*/ 60 h 116"/>
                    <a:gd name="T76" fmla="*/ 307 w 413"/>
                    <a:gd name="T77" fmla="*/ 72 h 116"/>
                    <a:gd name="T78" fmla="*/ 344 w 413"/>
                    <a:gd name="T79" fmla="*/ 81 h 116"/>
                    <a:gd name="T80" fmla="*/ 373 w 413"/>
                    <a:gd name="T81" fmla="*/ 99 h 116"/>
                    <a:gd name="T82" fmla="*/ 404 w 413"/>
                    <a:gd name="T83" fmla="*/ 103 h 116"/>
                    <a:gd name="T84" fmla="*/ 413 w 413"/>
                    <a:gd name="T85" fmla="*/ 114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3" h="116">
                      <a:moveTo>
                        <a:pt x="409" y="114"/>
                      </a:moveTo>
                      <a:cubicBezTo>
                        <a:pt x="384" y="114"/>
                        <a:pt x="336" y="116"/>
                        <a:pt x="310" y="114"/>
                      </a:cubicBezTo>
                      <a:cubicBezTo>
                        <a:pt x="308" y="114"/>
                        <a:pt x="315" y="112"/>
                        <a:pt x="317" y="112"/>
                      </a:cubicBezTo>
                      <a:cubicBezTo>
                        <a:pt x="323" y="111"/>
                        <a:pt x="334" y="109"/>
                        <a:pt x="334" y="109"/>
                      </a:cubicBezTo>
                      <a:cubicBezTo>
                        <a:pt x="328" y="100"/>
                        <a:pt x="329" y="98"/>
                        <a:pt x="317" y="96"/>
                      </a:cubicBezTo>
                      <a:cubicBezTo>
                        <a:pt x="317" y="93"/>
                        <a:pt x="319" y="89"/>
                        <a:pt x="316" y="88"/>
                      </a:cubicBezTo>
                      <a:cubicBezTo>
                        <a:pt x="309" y="86"/>
                        <a:pt x="258" y="83"/>
                        <a:pt x="250" y="82"/>
                      </a:cubicBezTo>
                      <a:cubicBezTo>
                        <a:pt x="243" y="78"/>
                        <a:pt x="237" y="77"/>
                        <a:pt x="230" y="73"/>
                      </a:cubicBezTo>
                      <a:cubicBezTo>
                        <a:pt x="229" y="61"/>
                        <a:pt x="229" y="61"/>
                        <a:pt x="220" y="66"/>
                      </a:cubicBezTo>
                      <a:cubicBezTo>
                        <a:pt x="175" y="62"/>
                        <a:pt x="207" y="69"/>
                        <a:pt x="193" y="55"/>
                      </a:cubicBezTo>
                      <a:cubicBezTo>
                        <a:pt x="186" y="48"/>
                        <a:pt x="173" y="53"/>
                        <a:pt x="163" y="52"/>
                      </a:cubicBezTo>
                      <a:cubicBezTo>
                        <a:pt x="160" y="47"/>
                        <a:pt x="151" y="40"/>
                        <a:pt x="151" y="40"/>
                      </a:cubicBezTo>
                      <a:cubicBezTo>
                        <a:pt x="147" y="33"/>
                        <a:pt x="148" y="31"/>
                        <a:pt x="139" y="30"/>
                      </a:cubicBezTo>
                      <a:cubicBezTo>
                        <a:pt x="145" y="38"/>
                        <a:pt x="124" y="34"/>
                        <a:pt x="116" y="34"/>
                      </a:cubicBezTo>
                      <a:cubicBezTo>
                        <a:pt x="111" y="36"/>
                        <a:pt x="101" y="41"/>
                        <a:pt x="112" y="43"/>
                      </a:cubicBezTo>
                      <a:cubicBezTo>
                        <a:pt x="109" y="55"/>
                        <a:pt x="97" y="53"/>
                        <a:pt x="85" y="55"/>
                      </a:cubicBezTo>
                      <a:cubicBezTo>
                        <a:pt x="79" y="57"/>
                        <a:pt x="69" y="55"/>
                        <a:pt x="79" y="61"/>
                      </a:cubicBezTo>
                      <a:cubicBezTo>
                        <a:pt x="76" y="75"/>
                        <a:pt x="72" y="73"/>
                        <a:pt x="83" y="81"/>
                      </a:cubicBezTo>
                      <a:cubicBezTo>
                        <a:pt x="81" y="84"/>
                        <a:pt x="85" y="96"/>
                        <a:pt x="91" y="96"/>
                      </a:cubicBezTo>
                      <a:cubicBezTo>
                        <a:pt x="139" y="97"/>
                        <a:pt x="187" y="97"/>
                        <a:pt x="235" y="97"/>
                      </a:cubicBezTo>
                      <a:cubicBezTo>
                        <a:pt x="244" y="102"/>
                        <a:pt x="209" y="102"/>
                        <a:pt x="202" y="103"/>
                      </a:cubicBezTo>
                      <a:cubicBezTo>
                        <a:pt x="183" y="105"/>
                        <a:pt x="198" y="114"/>
                        <a:pt x="166" y="114"/>
                      </a:cubicBezTo>
                      <a:cubicBezTo>
                        <a:pt x="134" y="114"/>
                        <a:pt x="34" y="111"/>
                        <a:pt x="8" y="105"/>
                      </a:cubicBezTo>
                      <a:cubicBezTo>
                        <a:pt x="0" y="103"/>
                        <a:pt x="3" y="76"/>
                        <a:pt x="11" y="75"/>
                      </a:cubicBezTo>
                      <a:cubicBezTo>
                        <a:pt x="18" y="71"/>
                        <a:pt x="16" y="67"/>
                        <a:pt x="19" y="60"/>
                      </a:cubicBezTo>
                      <a:cubicBezTo>
                        <a:pt x="25" y="55"/>
                        <a:pt x="39" y="59"/>
                        <a:pt x="46" y="57"/>
                      </a:cubicBezTo>
                      <a:cubicBezTo>
                        <a:pt x="53" y="55"/>
                        <a:pt x="57" y="51"/>
                        <a:pt x="62" y="48"/>
                      </a:cubicBezTo>
                      <a:cubicBezTo>
                        <a:pt x="66" y="44"/>
                        <a:pt x="66" y="41"/>
                        <a:pt x="74" y="39"/>
                      </a:cubicBezTo>
                      <a:cubicBezTo>
                        <a:pt x="82" y="37"/>
                        <a:pt x="101" y="39"/>
                        <a:pt x="110" y="36"/>
                      </a:cubicBezTo>
                      <a:cubicBezTo>
                        <a:pt x="120" y="32"/>
                        <a:pt x="119" y="23"/>
                        <a:pt x="130" y="21"/>
                      </a:cubicBezTo>
                      <a:cubicBezTo>
                        <a:pt x="136" y="16"/>
                        <a:pt x="141" y="7"/>
                        <a:pt x="145" y="0"/>
                      </a:cubicBezTo>
                      <a:cubicBezTo>
                        <a:pt x="145" y="0"/>
                        <a:pt x="145" y="4"/>
                        <a:pt x="146" y="6"/>
                      </a:cubicBezTo>
                      <a:cubicBezTo>
                        <a:pt x="149" y="11"/>
                        <a:pt x="155" y="13"/>
                        <a:pt x="160" y="16"/>
                      </a:cubicBezTo>
                      <a:cubicBezTo>
                        <a:pt x="172" y="25"/>
                        <a:pt x="184" y="30"/>
                        <a:pt x="199" y="31"/>
                      </a:cubicBezTo>
                      <a:cubicBezTo>
                        <a:pt x="206" y="34"/>
                        <a:pt x="210" y="39"/>
                        <a:pt x="217" y="40"/>
                      </a:cubicBezTo>
                      <a:cubicBezTo>
                        <a:pt x="227" y="48"/>
                        <a:pt x="238" y="56"/>
                        <a:pt x="250" y="58"/>
                      </a:cubicBezTo>
                      <a:cubicBezTo>
                        <a:pt x="260" y="65"/>
                        <a:pt x="249" y="51"/>
                        <a:pt x="272" y="54"/>
                      </a:cubicBezTo>
                      <a:cubicBezTo>
                        <a:pt x="277" y="55"/>
                        <a:pt x="301" y="60"/>
                        <a:pt x="301" y="60"/>
                      </a:cubicBezTo>
                      <a:cubicBezTo>
                        <a:pt x="307" y="63"/>
                        <a:pt x="301" y="70"/>
                        <a:pt x="307" y="72"/>
                      </a:cubicBezTo>
                      <a:cubicBezTo>
                        <a:pt x="314" y="82"/>
                        <a:pt x="334" y="80"/>
                        <a:pt x="344" y="81"/>
                      </a:cubicBezTo>
                      <a:cubicBezTo>
                        <a:pt x="347" y="98"/>
                        <a:pt x="354" y="98"/>
                        <a:pt x="373" y="99"/>
                      </a:cubicBezTo>
                      <a:cubicBezTo>
                        <a:pt x="382" y="103"/>
                        <a:pt x="397" y="101"/>
                        <a:pt x="404" y="103"/>
                      </a:cubicBezTo>
                      <a:cubicBezTo>
                        <a:pt x="411" y="105"/>
                        <a:pt x="411" y="112"/>
                        <a:pt x="413" y="114"/>
                      </a:cubicBezTo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751" name="Freeform 1255"/>
                <p:cNvSpPr>
                  <a:spLocks/>
                </p:cNvSpPr>
                <p:nvPr/>
              </p:nvSpPr>
              <p:spPr bwMode="auto">
                <a:xfrm>
                  <a:off x="814" y="3883"/>
                  <a:ext cx="436" cy="197"/>
                </a:xfrm>
                <a:custGeom>
                  <a:avLst/>
                  <a:gdLst>
                    <a:gd name="T0" fmla="*/ 391 w 436"/>
                    <a:gd name="T1" fmla="*/ 55 h 197"/>
                    <a:gd name="T2" fmla="*/ 323 w 436"/>
                    <a:gd name="T3" fmla="*/ 59 h 197"/>
                    <a:gd name="T4" fmla="*/ 305 w 436"/>
                    <a:gd name="T5" fmla="*/ 70 h 197"/>
                    <a:gd name="T6" fmla="*/ 284 w 436"/>
                    <a:gd name="T7" fmla="*/ 83 h 197"/>
                    <a:gd name="T8" fmla="*/ 235 w 436"/>
                    <a:gd name="T9" fmla="*/ 98 h 197"/>
                    <a:gd name="T10" fmla="*/ 218 w 436"/>
                    <a:gd name="T11" fmla="*/ 112 h 197"/>
                    <a:gd name="T12" fmla="*/ 200 w 436"/>
                    <a:gd name="T13" fmla="*/ 122 h 197"/>
                    <a:gd name="T14" fmla="*/ 176 w 436"/>
                    <a:gd name="T15" fmla="*/ 143 h 197"/>
                    <a:gd name="T16" fmla="*/ 194 w 436"/>
                    <a:gd name="T17" fmla="*/ 164 h 197"/>
                    <a:gd name="T18" fmla="*/ 292 w 436"/>
                    <a:gd name="T19" fmla="*/ 163 h 197"/>
                    <a:gd name="T20" fmla="*/ 295 w 436"/>
                    <a:gd name="T21" fmla="*/ 151 h 197"/>
                    <a:gd name="T22" fmla="*/ 350 w 436"/>
                    <a:gd name="T23" fmla="*/ 143 h 197"/>
                    <a:gd name="T24" fmla="*/ 379 w 436"/>
                    <a:gd name="T25" fmla="*/ 134 h 197"/>
                    <a:gd name="T26" fmla="*/ 397 w 436"/>
                    <a:gd name="T27" fmla="*/ 131 h 197"/>
                    <a:gd name="T28" fmla="*/ 409 w 436"/>
                    <a:gd name="T29" fmla="*/ 121 h 197"/>
                    <a:gd name="T30" fmla="*/ 416 w 436"/>
                    <a:gd name="T31" fmla="*/ 95 h 197"/>
                    <a:gd name="T32" fmla="*/ 418 w 436"/>
                    <a:gd name="T33" fmla="*/ 113 h 197"/>
                    <a:gd name="T34" fmla="*/ 436 w 436"/>
                    <a:gd name="T35" fmla="*/ 124 h 197"/>
                    <a:gd name="T36" fmla="*/ 410 w 436"/>
                    <a:gd name="T37" fmla="*/ 149 h 197"/>
                    <a:gd name="T38" fmla="*/ 389 w 436"/>
                    <a:gd name="T39" fmla="*/ 170 h 197"/>
                    <a:gd name="T40" fmla="*/ 371 w 436"/>
                    <a:gd name="T41" fmla="*/ 176 h 197"/>
                    <a:gd name="T42" fmla="*/ 340 w 436"/>
                    <a:gd name="T43" fmla="*/ 182 h 197"/>
                    <a:gd name="T44" fmla="*/ 325 w 436"/>
                    <a:gd name="T45" fmla="*/ 187 h 197"/>
                    <a:gd name="T46" fmla="*/ 269 w 436"/>
                    <a:gd name="T47" fmla="*/ 191 h 197"/>
                    <a:gd name="T48" fmla="*/ 151 w 436"/>
                    <a:gd name="T49" fmla="*/ 190 h 197"/>
                    <a:gd name="T50" fmla="*/ 125 w 436"/>
                    <a:gd name="T51" fmla="*/ 178 h 197"/>
                    <a:gd name="T52" fmla="*/ 82 w 436"/>
                    <a:gd name="T53" fmla="*/ 169 h 197"/>
                    <a:gd name="T54" fmla="*/ 59 w 436"/>
                    <a:gd name="T55" fmla="*/ 149 h 197"/>
                    <a:gd name="T56" fmla="*/ 23 w 436"/>
                    <a:gd name="T57" fmla="*/ 125 h 197"/>
                    <a:gd name="T58" fmla="*/ 11 w 436"/>
                    <a:gd name="T59" fmla="*/ 115 h 197"/>
                    <a:gd name="T60" fmla="*/ 1 w 436"/>
                    <a:gd name="T61" fmla="*/ 104 h 197"/>
                    <a:gd name="T62" fmla="*/ 8 w 436"/>
                    <a:gd name="T63" fmla="*/ 76 h 197"/>
                    <a:gd name="T64" fmla="*/ 16 w 436"/>
                    <a:gd name="T65" fmla="*/ 65 h 197"/>
                    <a:gd name="T66" fmla="*/ 49 w 436"/>
                    <a:gd name="T67" fmla="*/ 77 h 197"/>
                    <a:gd name="T68" fmla="*/ 59 w 436"/>
                    <a:gd name="T69" fmla="*/ 85 h 197"/>
                    <a:gd name="T70" fmla="*/ 79 w 436"/>
                    <a:gd name="T71" fmla="*/ 100 h 197"/>
                    <a:gd name="T72" fmla="*/ 91 w 436"/>
                    <a:gd name="T73" fmla="*/ 110 h 197"/>
                    <a:gd name="T74" fmla="*/ 92 w 436"/>
                    <a:gd name="T75" fmla="*/ 122 h 197"/>
                    <a:gd name="T76" fmla="*/ 53 w 436"/>
                    <a:gd name="T77" fmla="*/ 119 h 197"/>
                    <a:gd name="T78" fmla="*/ 52 w 436"/>
                    <a:gd name="T79" fmla="*/ 113 h 197"/>
                    <a:gd name="T80" fmla="*/ 44 w 436"/>
                    <a:gd name="T81" fmla="*/ 112 h 197"/>
                    <a:gd name="T82" fmla="*/ 29 w 436"/>
                    <a:gd name="T83" fmla="*/ 98 h 197"/>
                    <a:gd name="T84" fmla="*/ 55 w 436"/>
                    <a:gd name="T85" fmla="*/ 109 h 197"/>
                    <a:gd name="T86" fmla="*/ 77 w 436"/>
                    <a:gd name="T87" fmla="*/ 119 h 197"/>
                    <a:gd name="T88" fmla="*/ 91 w 436"/>
                    <a:gd name="T89" fmla="*/ 131 h 197"/>
                    <a:gd name="T90" fmla="*/ 109 w 436"/>
                    <a:gd name="T91" fmla="*/ 116 h 197"/>
                    <a:gd name="T92" fmla="*/ 127 w 436"/>
                    <a:gd name="T93" fmla="*/ 100 h 197"/>
                    <a:gd name="T94" fmla="*/ 148 w 436"/>
                    <a:gd name="T95" fmla="*/ 86 h 197"/>
                    <a:gd name="T96" fmla="*/ 163 w 436"/>
                    <a:gd name="T97" fmla="*/ 73 h 197"/>
                    <a:gd name="T98" fmla="*/ 178 w 436"/>
                    <a:gd name="T99" fmla="*/ 67 h 197"/>
                    <a:gd name="T100" fmla="*/ 211 w 436"/>
                    <a:gd name="T101" fmla="*/ 46 h 197"/>
                    <a:gd name="T102" fmla="*/ 232 w 436"/>
                    <a:gd name="T103" fmla="*/ 34 h 197"/>
                    <a:gd name="T104" fmla="*/ 257 w 436"/>
                    <a:gd name="T105" fmla="*/ 23 h 197"/>
                    <a:gd name="T106" fmla="*/ 328 w 436"/>
                    <a:gd name="T107" fmla="*/ 17 h 197"/>
                    <a:gd name="T108" fmla="*/ 335 w 436"/>
                    <a:gd name="T109" fmla="*/ 19 h 197"/>
                    <a:gd name="T110" fmla="*/ 371 w 436"/>
                    <a:gd name="T111" fmla="*/ 20 h 197"/>
                    <a:gd name="T112" fmla="*/ 377 w 436"/>
                    <a:gd name="T113" fmla="*/ 32 h 197"/>
                    <a:gd name="T114" fmla="*/ 380 w 436"/>
                    <a:gd name="T115" fmla="*/ 37 h 197"/>
                    <a:gd name="T116" fmla="*/ 385 w 436"/>
                    <a:gd name="T117" fmla="*/ 40 h 197"/>
                    <a:gd name="T118" fmla="*/ 391 w 436"/>
                    <a:gd name="T119" fmla="*/ 55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436" h="197">
                      <a:moveTo>
                        <a:pt x="391" y="55"/>
                      </a:moveTo>
                      <a:cubicBezTo>
                        <a:pt x="354" y="56"/>
                        <a:pt x="349" y="55"/>
                        <a:pt x="323" y="59"/>
                      </a:cubicBezTo>
                      <a:cubicBezTo>
                        <a:pt x="317" y="63"/>
                        <a:pt x="311" y="66"/>
                        <a:pt x="305" y="70"/>
                      </a:cubicBezTo>
                      <a:cubicBezTo>
                        <a:pt x="297" y="80"/>
                        <a:pt x="298" y="82"/>
                        <a:pt x="284" y="83"/>
                      </a:cubicBezTo>
                      <a:cubicBezTo>
                        <a:pt x="266" y="87"/>
                        <a:pt x="254" y="96"/>
                        <a:pt x="235" y="98"/>
                      </a:cubicBezTo>
                      <a:cubicBezTo>
                        <a:pt x="228" y="102"/>
                        <a:pt x="225" y="108"/>
                        <a:pt x="218" y="112"/>
                      </a:cubicBezTo>
                      <a:cubicBezTo>
                        <a:pt x="213" y="118"/>
                        <a:pt x="207" y="121"/>
                        <a:pt x="200" y="122"/>
                      </a:cubicBezTo>
                      <a:cubicBezTo>
                        <a:pt x="191" y="129"/>
                        <a:pt x="183" y="134"/>
                        <a:pt x="176" y="143"/>
                      </a:cubicBezTo>
                      <a:cubicBezTo>
                        <a:pt x="173" y="158"/>
                        <a:pt x="177" y="162"/>
                        <a:pt x="194" y="164"/>
                      </a:cubicBezTo>
                      <a:cubicBezTo>
                        <a:pt x="227" y="164"/>
                        <a:pt x="259" y="165"/>
                        <a:pt x="292" y="163"/>
                      </a:cubicBezTo>
                      <a:cubicBezTo>
                        <a:pt x="296" y="163"/>
                        <a:pt x="291" y="153"/>
                        <a:pt x="295" y="151"/>
                      </a:cubicBezTo>
                      <a:cubicBezTo>
                        <a:pt x="310" y="142"/>
                        <a:pt x="333" y="146"/>
                        <a:pt x="350" y="143"/>
                      </a:cubicBezTo>
                      <a:cubicBezTo>
                        <a:pt x="356" y="131"/>
                        <a:pt x="364" y="136"/>
                        <a:pt x="379" y="134"/>
                      </a:cubicBezTo>
                      <a:cubicBezTo>
                        <a:pt x="385" y="133"/>
                        <a:pt x="397" y="131"/>
                        <a:pt x="397" y="131"/>
                      </a:cubicBezTo>
                      <a:cubicBezTo>
                        <a:pt x="392" y="121"/>
                        <a:pt x="401" y="122"/>
                        <a:pt x="409" y="121"/>
                      </a:cubicBezTo>
                      <a:cubicBezTo>
                        <a:pt x="411" y="112"/>
                        <a:pt x="414" y="104"/>
                        <a:pt x="416" y="95"/>
                      </a:cubicBezTo>
                      <a:cubicBezTo>
                        <a:pt x="417" y="101"/>
                        <a:pt x="414" y="108"/>
                        <a:pt x="418" y="113"/>
                      </a:cubicBezTo>
                      <a:cubicBezTo>
                        <a:pt x="431" y="130"/>
                        <a:pt x="428" y="103"/>
                        <a:pt x="436" y="124"/>
                      </a:cubicBezTo>
                      <a:cubicBezTo>
                        <a:pt x="434" y="139"/>
                        <a:pt x="425" y="146"/>
                        <a:pt x="410" y="149"/>
                      </a:cubicBezTo>
                      <a:cubicBezTo>
                        <a:pt x="401" y="156"/>
                        <a:pt x="401" y="168"/>
                        <a:pt x="389" y="170"/>
                      </a:cubicBezTo>
                      <a:cubicBezTo>
                        <a:pt x="384" y="174"/>
                        <a:pt x="371" y="176"/>
                        <a:pt x="371" y="176"/>
                      </a:cubicBezTo>
                      <a:cubicBezTo>
                        <a:pt x="362" y="180"/>
                        <a:pt x="350" y="181"/>
                        <a:pt x="340" y="182"/>
                      </a:cubicBezTo>
                      <a:cubicBezTo>
                        <a:pt x="334" y="186"/>
                        <a:pt x="333" y="188"/>
                        <a:pt x="325" y="187"/>
                      </a:cubicBezTo>
                      <a:cubicBezTo>
                        <a:pt x="305" y="188"/>
                        <a:pt x="288" y="190"/>
                        <a:pt x="269" y="191"/>
                      </a:cubicBezTo>
                      <a:cubicBezTo>
                        <a:pt x="258" y="197"/>
                        <a:pt x="164" y="190"/>
                        <a:pt x="151" y="190"/>
                      </a:cubicBezTo>
                      <a:cubicBezTo>
                        <a:pt x="146" y="175"/>
                        <a:pt x="146" y="179"/>
                        <a:pt x="125" y="178"/>
                      </a:cubicBezTo>
                      <a:cubicBezTo>
                        <a:pt x="110" y="176"/>
                        <a:pt x="97" y="172"/>
                        <a:pt x="82" y="169"/>
                      </a:cubicBezTo>
                      <a:cubicBezTo>
                        <a:pt x="79" y="153"/>
                        <a:pt x="76" y="151"/>
                        <a:pt x="59" y="149"/>
                      </a:cubicBezTo>
                      <a:cubicBezTo>
                        <a:pt x="48" y="141"/>
                        <a:pt x="35" y="134"/>
                        <a:pt x="23" y="125"/>
                      </a:cubicBezTo>
                      <a:cubicBezTo>
                        <a:pt x="17" y="121"/>
                        <a:pt x="18" y="116"/>
                        <a:pt x="11" y="115"/>
                      </a:cubicBezTo>
                      <a:cubicBezTo>
                        <a:pt x="7" y="108"/>
                        <a:pt x="3" y="112"/>
                        <a:pt x="1" y="104"/>
                      </a:cubicBezTo>
                      <a:cubicBezTo>
                        <a:pt x="2" y="94"/>
                        <a:pt x="0" y="82"/>
                        <a:pt x="8" y="76"/>
                      </a:cubicBezTo>
                      <a:cubicBezTo>
                        <a:pt x="7" y="69"/>
                        <a:pt x="9" y="68"/>
                        <a:pt x="16" y="65"/>
                      </a:cubicBezTo>
                      <a:cubicBezTo>
                        <a:pt x="33" y="67"/>
                        <a:pt x="35" y="74"/>
                        <a:pt x="49" y="77"/>
                      </a:cubicBezTo>
                      <a:cubicBezTo>
                        <a:pt x="54" y="79"/>
                        <a:pt x="54" y="83"/>
                        <a:pt x="59" y="85"/>
                      </a:cubicBezTo>
                      <a:cubicBezTo>
                        <a:pt x="62" y="92"/>
                        <a:pt x="72" y="96"/>
                        <a:pt x="79" y="100"/>
                      </a:cubicBezTo>
                      <a:cubicBezTo>
                        <a:pt x="82" y="107"/>
                        <a:pt x="84" y="109"/>
                        <a:pt x="91" y="110"/>
                      </a:cubicBezTo>
                      <a:cubicBezTo>
                        <a:pt x="95" y="117"/>
                        <a:pt x="100" y="117"/>
                        <a:pt x="92" y="122"/>
                      </a:cubicBezTo>
                      <a:cubicBezTo>
                        <a:pt x="79" y="120"/>
                        <a:pt x="66" y="122"/>
                        <a:pt x="53" y="119"/>
                      </a:cubicBezTo>
                      <a:cubicBezTo>
                        <a:pt x="51" y="119"/>
                        <a:pt x="54" y="114"/>
                        <a:pt x="52" y="113"/>
                      </a:cubicBezTo>
                      <a:cubicBezTo>
                        <a:pt x="50" y="111"/>
                        <a:pt x="47" y="112"/>
                        <a:pt x="44" y="112"/>
                      </a:cubicBezTo>
                      <a:cubicBezTo>
                        <a:pt x="38" y="107"/>
                        <a:pt x="36" y="102"/>
                        <a:pt x="29" y="98"/>
                      </a:cubicBezTo>
                      <a:cubicBezTo>
                        <a:pt x="34" y="106"/>
                        <a:pt x="46" y="107"/>
                        <a:pt x="55" y="109"/>
                      </a:cubicBezTo>
                      <a:cubicBezTo>
                        <a:pt x="57" y="118"/>
                        <a:pt x="68" y="118"/>
                        <a:pt x="77" y="119"/>
                      </a:cubicBezTo>
                      <a:cubicBezTo>
                        <a:pt x="82" y="128"/>
                        <a:pt x="88" y="121"/>
                        <a:pt x="91" y="131"/>
                      </a:cubicBezTo>
                      <a:cubicBezTo>
                        <a:pt x="97" y="126"/>
                        <a:pt x="103" y="120"/>
                        <a:pt x="109" y="116"/>
                      </a:cubicBezTo>
                      <a:cubicBezTo>
                        <a:pt x="115" y="108"/>
                        <a:pt x="116" y="102"/>
                        <a:pt x="127" y="100"/>
                      </a:cubicBezTo>
                      <a:cubicBezTo>
                        <a:pt x="136" y="96"/>
                        <a:pt x="139" y="91"/>
                        <a:pt x="148" y="86"/>
                      </a:cubicBezTo>
                      <a:cubicBezTo>
                        <a:pt x="153" y="79"/>
                        <a:pt x="154" y="75"/>
                        <a:pt x="163" y="73"/>
                      </a:cubicBezTo>
                      <a:cubicBezTo>
                        <a:pt x="168" y="69"/>
                        <a:pt x="172" y="68"/>
                        <a:pt x="178" y="67"/>
                      </a:cubicBezTo>
                      <a:cubicBezTo>
                        <a:pt x="189" y="58"/>
                        <a:pt x="195" y="48"/>
                        <a:pt x="211" y="46"/>
                      </a:cubicBezTo>
                      <a:cubicBezTo>
                        <a:pt x="219" y="42"/>
                        <a:pt x="223" y="36"/>
                        <a:pt x="232" y="34"/>
                      </a:cubicBezTo>
                      <a:cubicBezTo>
                        <a:pt x="242" y="22"/>
                        <a:pt x="234" y="25"/>
                        <a:pt x="257" y="23"/>
                      </a:cubicBezTo>
                      <a:cubicBezTo>
                        <a:pt x="269" y="0"/>
                        <a:pt x="313" y="17"/>
                        <a:pt x="328" y="17"/>
                      </a:cubicBezTo>
                      <a:cubicBezTo>
                        <a:pt x="330" y="18"/>
                        <a:pt x="333" y="19"/>
                        <a:pt x="335" y="19"/>
                      </a:cubicBezTo>
                      <a:cubicBezTo>
                        <a:pt x="347" y="20"/>
                        <a:pt x="359" y="17"/>
                        <a:pt x="371" y="20"/>
                      </a:cubicBezTo>
                      <a:cubicBezTo>
                        <a:pt x="375" y="21"/>
                        <a:pt x="373" y="29"/>
                        <a:pt x="377" y="32"/>
                      </a:cubicBezTo>
                      <a:cubicBezTo>
                        <a:pt x="378" y="34"/>
                        <a:pt x="379" y="36"/>
                        <a:pt x="380" y="37"/>
                      </a:cubicBezTo>
                      <a:cubicBezTo>
                        <a:pt x="381" y="38"/>
                        <a:pt x="384" y="38"/>
                        <a:pt x="385" y="40"/>
                      </a:cubicBezTo>
                      <a:cubicBezTo>
                        <a:pt x="388" y="44"/>
                        <a:pt x="388" y="50"/>
                        <a:pt x="391" y="55"/>
                      </a:cubicBezTo>
                      <a:close/>
                    </a:path>
                  </a:pathLst>
                </a:custGeom>
                <a:solidFill>
                  <a:srgbClr val="993300"/>
                </a:solid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7752" name="Freeform 1256"/>
                <p:cNvSpPr>
                  <a:spLocks/>
                </p:cNvSpPr>
                <p:nvPr/>
              </p:nvSpPr>
              <p:spPr bwMode="auto">
                <a:xfrm>
                  <a:off x="1079" y="3759"/>
                  <a:ext cx="479" cy="139"/>
                </a:xfrm>
                <a:custGeom>
                  <a:avLst/>
                  <a:gdLst>
                    <a:gd name="T0" fmla="*/ 475 w 479"/>
                    <a:gd name="T1" fmla="*/ 95 h 139"/>
                    <a:gd name="T2" fmla="*/ 472 w 479"/>
                    <a:gd name="T3" fmla="*/ 126 h 139"/>
                    <a:gd name="T4" fmla="*/ 441 w 479"/>
                    <a:gd name="T5" fmla="*/ 129 h 139"/>
                    <a:gd name="T6" fmla="*/ 189 w 479"/>
                    <a:gd name="T7" fmla="*/ 137 h 139"/>
                    <a:gd name="T8" fmla="*/ 136 w 479"/>
                    <a:gd name="T9" fmla="*/ 138 h 139"/>
                    <a:gd name="T10" fmla="*/ 51 w 479"/>
                    <a:gd name="T11" fmla="*/ 132 h 139"/>
                    <a:gd name="T12" fmla="*/ 40 w 479"/>
                    <a:gd name="T13" fmla="*/ 122 h 139"/>
                    <a:gd name="T14" fmla="*/ 28 w 479"/>
                    <a:gd name="T15" fmla="*/ 113 h 139"/>
                    <a:gd name="T16" fmla="*/ 16 w 479"/>
                    <a:gd name="T17" fmla="*/ 104 h 139"/>
                    <a:gd name="T18" fmla="*/ 7 w 479"/>
                    <a:gd name="T19" fmla="*/ 92 h 139"/>
                    <a:gd name="T20" fmla="*/ 12 w 479"/>
                    <a:gd name="T21" fmla="*/ 80 h 139"/>
                    <a:gd name="T22" fmla="*/ 147 w 479"/>
                    <a:gd name="T23" fmla="*/ 86 h 139"/>
                    <a:gd name="T24" fmla="*/ 268 w 479"/>
                    <a:gd name="T25" fmla="*/ 93 h 139"/>
                    <a:gd name="T26" fmla="*/ 276 w 479"/>
                    <a:gd name="T27" fmla="*/ 68 h 139"/>
                    <a:gd name="T28" fmla="*/ 279 w 479"/>
                    <a:gd name="T29" fmla="*/ 59 h 139"/>
                    <a:gd name="T30" fmla="*/ 289 w 479"/>
                    <a:gd name="T31" fmla="*/ 48 h 139"/>
                    <a:gd name="T32" fmla="*/ 310 w 479"/>
                    <a:gd name="T33" fmla="*/ 12 h 139"/>
                    <a:gd name="T34" fmla="*/ 352 w 479"/>
                    <a:gd name="T35" fmla="*/ 26 h 139"/>
                    <a:gd name="T36" fmla="*/ 361 w 479"/>
                    <a:gd name="T37" fmla="*/ 38 h 139"/>
                    <a:gd name="T38" fmla="*/ 346 w 479"/>
                    <a:gd name="T39" fmla="*/ 42 h 139"/>
                    <a:gd name="T40" fmla="*/ 348 w 479"/>
                    <a:gd name="T41" fmla="*/ 95 h 139"/>
                    <a:gd name="T42" fmla="*/ 448 w 479"/>
                    <a:gd name="T43" fmla="*/ 78 h 139"/>
                    <a:gd name="T44" fmla="*/ 462 w 479"/>
                    <a:gd name="T45" fmla="*/ 72 h 139"/>
                    <a:gd name="T46" fmla="*/ 471 w 479"/>
                    <a:gd name="T47" fmla="*/ 89 h 139"/>
                    <a:gd name="T48" fmla="*/ 475 w 479"/>
                    <a:gd name="T49" fmla="*/ 95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79" h="139">
                      <a:moveTo>
                        <a:pt x="475" y="95"/>
                      </a:moveTo>
                      <a:cubicBezTo>
                        <a:pt x="474" y="105"/>
                        <a:pt x="477" y="117"/>
                        <a:pt x="472" y="126"/>
                      </a:cubicBezTo>
                      <a:cubicBezTo>
                        <a:pt x="467" y="135"/>
                        <a:pt x="451" y="129"/>
                        <a:pt x="441" y="129"/>
                      </a:cubicBezTo>
                      <a:cubicBezTo>
                        <a:pt x="351" y="130"/>
                        <a:pt x="279" y="136"/>
                        <a:pt x="189" y="137"/>
                      </a:cubicBezTo>
                      <a:cubicBezTo>
                        <a:pt x="177" y="139"/>
                        <a:pt x="148" y="136"/>
                        <a:pt x="136" y="138"/>
                      </a:cubicBezTo>
                      <a:cubicBezTo>
                        <a:pt x="102" y="137"/>
                        <a:pt x="82" y="136"/>
                        <a:pt x="51" y="132"/>
                      </a:cubicBezTo>
                      <a:cubicBezTo>
                        <a:pt x="47" y="127"/>
                        <a:pt x="47" y="123"/>
                        <a:pt x="40" y="122"/>
                      </a:cubicBezTo>
                      <a:cubicBezTo>
                        <a:pt x="36" y="116"/>
                        <a:pt x="35" y="114"/>
                        <a:pt x="28" y="113"/>
                      </a:cubicBezTo>
                      <a:cubicBezTo>
                        <a:pt x="23" y="110"/>
                        <a:pt x="19" y="109"/>
                        <a:pt x="16" y="104"/>
                      </a:cubicBezTo>
                      <a:cubicBezTo>
                        <a:pt x="15" y="97"/>
                        <a:pt x="13" y="96"/>
                        <a:pt x="7" y="92"/>
                      </a:cubicBezTo>
                      <a:cubicBezTo>
                        <a:pt x="0" y="83"/>
                        <a:pt x="1" y="82"/>
                        <a:pt x="12" y="80"/>
                      </a:cubicBezTo>
                      <a:cubicBezTo>
                        <a:pt x="60" y="83"/>
                        <a:pt x="91" y="85"/>
                        <a:pt x="147" y="86"/>
                      </a:cubicBezTo>
                      <a:cubicBezTo>
                        <a:pt x="124" y="131"/>
                        <a:pt x="106" y="96"/>
                        <a:pt x="268" y="93"/>
                      </a:cubicBezTo>
                      <a:cubicBezTo>
                        <a:pt x="269" y="84"/>
                        <a:pt x="266" y="70"/>
                        <a:pt x="276" y="68"/>
                      </a:cubicBezTo>
                      <a:cubicBezTo>
                        <a:pt x="282" y="65"/>
                        <a:pt x="285" y="64"/>
                        <a:pt x="279" y="59"/>
                      </a:cubicBezTo>
                      <a:cubicBezTo>
                        <a:pt x="285" y="54"/>
                        <a:pt x="288" y="56"/>
                        <a:pt x="289" y="48"/>
                      </a:cubicBezTo>
                      <a:cubicBezTo>
                        <a:pt x="292" y="4"/>
                        <a:pt x="283" y="20"/>
                        <a:pt x="310" y="12"/>
                      </a:cubicBezTo>
                      <a:cubicBezTo>
                        <a:pt x="330" y="0"/>
                        <a:pt x="336" y="22"/>
                        <a:pt x="352" y="26"/>
                      </a:cubicBezTo>
                      <a:cubicBezTo>
                        <a:pt x="358" y="30"/>
                        <a:pt x="360" y="31"/>
                        <a:pt x="361" y="38"/>
                      </a:cubicBezTo>
                      <a:cubicBezTo>
                        <a:pt x="356" y="39"/>
                        <a:pt x="351" y="41"/>
                        <a:pt x="346" y="42"/>
                      </a:cubicBezTo>
                      <a:cubicBezTo>
                        <a:pt x="339" y="53"/>
                        <a:pt x="336" y="90"/>
                        <a:pt x="348" y="95"/>
                      </a:cubicBezTo>
                      <a:cubicBezTo>
                        <a:pt x="397" y="94"/>
                        <a:pt x="466" y="124"/>
                        <a:pt x="448" y="78"/>
                      </a:cubicBezTo>
                      <a:cubicBezTo>
                        <a:pt x="446" y="66"/>
                        <a:pt x="454" y="70"/>
                        <a:pt x="462" y="72"/>
                      </a:cubicBezTo>
                      <a:cubicBezTo>
                        <a:pt x="469" y="76"/>
                        <a:pt x="469" y="82"/>
                        <a:pt x="471" y="89"/>
                      </a:cubicBezTo>
                      <a:cubicBezTo>
                        <a:pt x="472" y="97"/>
                        <a:pt x="479" y="101"/>
                        <a:pt x="475" y="95"/>
                      </a:cubicBezTo>
                      <a:close/>
                    </a:path>
                  </a:pathLst>
                </a:custGeom>
                <a:solidFill>
                  <a:srgbClr val="993300"/>
                </a:solid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sp>
            <p:nvSpPr>
              <p:cNvPr id="107753" name="Freeform 1257"/>
              <p:cNvSpPr>
                <a:spLocks/>
              </p:cNvSpPr>
              <p:nvPr/>
            </p:nvSpPr>
            <p:spPr bwMode="auto">
              <a:xfrm>
                <a:off x="3428" y="2568"/>
                <a:ext cx="620" cy="1120"/>
              </a:xfrm>
              <a:custGeom>
                <a:avLst/>
                <a:gdLst>
                  <a:gd name="T0" fmla="*/ 157 w 620"/>
                  <a:gd name="T1" fmla="*/ 1063 h 1120"/>
                  <a:gd name="T2" fmla="*/ 219 w 620"/>
                  <a:gd name="T3" fmla="*/ 1072 h 1120"/>
                  <a:gd name="T4" fmla="*/ 229 w 620"/>
                  <a:gd name="T5" fmla="*/ 1083 h 1120"/>
                  <a:gd name="T6" fmla="*/ 274 w 620"/>
                  <a:gd name="T7" fmla="*/ 1084 h 1120"/>
                  <a:gd name="T8" fmla="*/ 280 w 620"/>
                  <a:gd name="T9" fmla="*/ 1095 h 1120"/>
                  <a:gd name="T10" fmla="*/ 327 w 620"/>
                  <a:gd name="T11" fmla="*/ 1086 h 1120"/>
                  <a:gd name="T12" fmla="*/ 462 w 620"/>
                  <a:gd name="T13" fmla="*/ 1087 h 1120"/>
                  <a:gd name="T14" fmla="*/ 516 w 620"/>
                  <a:gd name="T15" fmla="*/ 1056 h 1120"/>
                  <a:gd name="T16" fmla="*/ 556 w 620"/>
                  <a:gd name="T17" fmla="*/ 1032 h 1120"/>
                  <a:gd name="T18" fmla="*/ 559 w 620"/>
                  <a:gd name="T19" fmla="*/ 1023 h 1120"/>
                  <a:gd name="T20" fmla="*/ 591 w 620"/>
                  <a:gd name="T21" fmla="*/ 1021 h 1120"/>
                  <a:gd name="T22" fmla="*/ 610 w 620"/>
                  <a:gd name="T23" fmla="*/ 987 h 1120"/>
                  <a:gd name="T24" fmla="*/ 529 w 620"/>
                  <a:gd name="T25" fmla="*/ 765 h 1120"/>
                  <a:gd name="T26" fmla="*/ 504 w 620"/>
                  <a:gd name="T27" fmla="*/ 565 h 1120"/>
                  <a:gd name="T28" fmla="*/ 528 w 620"/>
                  <a:gd name="T29" fmla="*/ 517 h 1120"/>
                  <a:gd name="T30" fmla="*/ 562 w 620"/>
                  <a:gd name="T31" fmla="*/ 451 h 1120"/>
                  <a:gd name="T32" fmla="*/ 561 w 620"/>
                  <a:gd name="T33" fmla="*/ 307 h 1120"/>
                  <a:gd name="T34" fmla="*/ 541 w 620"/>
                  <a:gd name="T35" fmla="*/ 216 h 1120"/>
                  <a:gd name="T36" fmla="*/ 516 w 620"/>
                  <a:gd name="T37" fmla="*/ 144 h 1120"/>
                  <a:gd name="T38" fmla="*/ 520 w 620"/>
                  <a:gd name="T39" fmla="*/ 103 h 1120"/>
                  <a:gd name="T40" fmla="*/ 508 w 620"/>
                  <a:gd name="T41" fmla="*/ 79 h 1120"/>
                  <a:gd name="T42" fmla="*/ 489 w 620"/>
                  <a:gd name="T43" fmla="*/ 55 h 1120"/>
                  <a:gd name="T44" fmla="*/ 476 w 620"/>
                  <a:gd name="T45" fmla="*/ 16 h 1120"/>
                  <a:gd name="T46" fmla="*/ 454 w 620"/>
                  <a:gd name="T47" fmla="*/ 4 h 1120"/>
                  <a:gd name="T48" fmla="*/ 406 w 620"/>
                  <a:gd name="T49" fmla="*/ 42 h 1120"/>
                  <a:gd name="T50" fmla="*/ 314 w 620"/>
                  <a:gd name="T51" fmla="*/ 76 h 1120"/>
                  <a:gd name="T52" fmla="*/ 226 w 620"/>
                  <a:gd name="T53" fmla="*/ 80 h 1120"/>
                  <a:gd name="T54" fmla="*/ 156 w 620"/>
                  <a:gd name="T55" fmla="*/ 78 h 1120"/>
                  <a:gd name="T56" fmla="*/ 120 w 620"/>
                  <a:gd name="T57" fmla="*/ 76 h 1120"/>
                  <a:gd name="T58" fmla="*/ 55 w 620"/>
                  <a:gd name="T59" fmla="*/ 262 h 1120"/>
                  <a:gd name="T60" fmla="*/ 7 w 620"/>
                  <a:gd name="T61" fmla="*/ 397 h 1120"/>
                  <a:gd name="T62" fmla="*/ 15 w 620"/>
                  <a:gd name="T63" fmla="*/ 549 h 1120"/>
                  <a:gd name="T64" fmla="*/ 31 w 620"/>
                  <a:gd name="T65" fmla="*/ 753 h 1120"/>
                  <a:gd name="T66" fmla="*/ 48 w 620"/>
                  <a:gd name="T67" fmla="*/ 871 h 1120"/>
                  <a:gd name="T68" fmla="*/ 63 w 620"/>
                  <a:gd name="T69" fmla="*/ 1011 h 1120"/>
                  <a:gd name="T70" fmla="*/ 145 w 620"/>
                  <a:gd name="T71" fmla="*/ 1029 h 1120"/>
                  <a:gd name="T72" fmla="*/ 100 w 620"/>
                  <a:gd name="T73" fmla="*/ 1120 h 1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20" h="1120">
                    <a:moveTo>
                      <a:pt x="157" y="1063"/>
                    </a:moveTo>
                    <a:cubicBezTo>
                      <a:pt x="169" y="1072"/>
                      <a:pt x="207" y="1069"/>
                      <a:pt x="219" y="1072"/>
                    </a:cubicBezTo>
                    <a:cubicBezTo>
                      <a:pt x="231" y="1075"/>
                      <a:pt x="220" y="1081"/>
                      <a:pt x="229" y="1083"/>
                    </a:cubicBezTo>
                    <a:cubicBezTo>
                      <a:pt x="238" y="1085"/>
                      <a:pt x="266" y="1082"/>
                      <a:pt x="274" y="1084"/>
                    </a:cubicBezTo>
                    <a:cubicBezTo>
                      <a:pt x="282" y="1086"/>
                      <a:pt x="271" y="1095"/>
                      <a:pt x="280" y="1095"/>
                    </a:cubicBezTo>
                    <a:cubicBezTo>
                      <a:pt x="289" y="1095"/>
                      <a:pt x="297" y="1087"/>
                      <a:pt x="327" y="1086"/>
                    </a:cubicBezTo>
                    <a:cubicBezTo>
                      <a:pt x="412" y="1083"/>
                      <a:pt x="378" y="1098"/>
                      <a:pt x="462" y="1087"/>
                    </a:cubicBezTo>
                    <a:cubicBezTo>
                      <a:pt x="473" y="1086"/>
                      <a:pt x="507" y="1062"/>
                      <a:pt x="516" y="1056"/>
                    </a:cubicBezTo>
                    <a:cubicBezTo>
                      <a:pt x="531" y="1046"/>
                      <a:pt x="549" y="1038"/>
                      <a:pt x="556" y="1032"/>
                    </a:cubicBezTo>
                    <a:cubicBezTo>
                      <a:pt x="563" y="1026"/>
                      <a:pt x="553" y="1025"/>
                      <a:pt x="559" y="1023"/>
                    </a:cubicBezTo>
                    <a:cubicBezTo>
                      <a:pt x="565" y="1021"/>
                      <a:pt x="583" y="1027"/>
                      <a:pt x="591" y="1021"/>
                    </a:cubicBezTo>
                    <a:cubicBezTo>
                      <a:pt x="599" y="1015"/>
                      <a:pt x="620" y="1030"/>
                      <a:pt x="610" y="987"/>
                    </a:cubicBezTo>
                    <a:cubicBezTo>
                      <a:pt x="604" y="947"/>
                      <a:pt x="550" y="829"/>
                      <a:pt x="529" y="765"/>
                    </a:cubicBezTo>
                    <a:cubicBezTo>
                      <a:pt x="511" y="695"/>
                      <a:pt x="504" y="600"/>
                      <a:pt x="504" y="565"/>
                    </a:cubicBezTo>
                    <a:cubicBezTo>
                      <a:pt x="503" y="519"/>
                      <a:pt x="518" y="551"/>
                      <a:pt x="528" y="517"/>
                    </a:cubicBezTo>
                    <a:cubicBezTo>
                      <a:pt x="538" y="498"/>
                      <a:pt x="557" y="486"/>
                      <a:pt x="562" y="451"/>
                    </a:cubicBezTo>
                    <a:cubicBezTo>
                      <a:pt x="567" y="416"/>
                      <a:pt x="564" y="346"/>
                      <a:pt x="561" y="307"/>
                    </a:cubicBezTo>
                    <a:cubicBezTo>
                      <a:pt x="558" y="268"/>
                      <a:pt x="548" y="243"/>
                      <a:pt x="541" y="216"/>
                    </a:cubicBezTo>
                    <a:cubicBezTo>
                      <a:pt x="534" y="189"/>
                      <a:pt x="519" y="163"/>
                      <a:pt x="516" y="144"/>
                    </a:cubicBezTo>
                    <a:cubicBezTo>
                      <a:pt x="513" y="125"/>
                      <a:pt x="521" y="114"/>
                      <a:pt x="520" y="103"/>
                    </a:cubicBezTo>
                    <a:cubicBezTo>
                      <a:pt x="519" y="92"/>
                      <a:pt x="513" y="87"/>
                      <a:pt x="508" y="79"/>
                    </a:cubicBezTo>
                    <a:cubicBezTo>
                      <a:pt x="503" y="71"/>
                      <a:pt x="494" y="65"/>
                      <a:pt x="489" y="55"/>
                    </a:cubicBezTo>
                    <a:cubicBezTo>
                      <a:pt x="484" y="45"/>
                      <a:pt x="482" y="25"/>
                      <a:pt x="476" y="16"/>
                    </a:cubicBezTo>
                    <a:cubicBezTo>
                      <a:pt x="470" y="7"/>
                      <a:pt x="465" y="0"/>
                      <a:pt x="454" y="4"/>
                    </a:cubicBezTo>
                    <a:cubicBezTo>
                      <a:pt x="443" y="8"/>
                      <a:pt x="429" y="30"/>
                      <a:pt x="406" y="42"/>
                    </a:cubicBezTo>
                    <a:cubicBezTo>
                      <a:pt x="383" y="54"/>
                      <a:pt x="344" y="70"/>
                      <a:pt x="314" y="76"/>
                    </a:cubicBezTo>
                    <a:cubicBezTo>
                      <a:pt x="284" y="82"/>
                      <a:pt x="252" y="80"/>
                      <a:pt x="226" y="80"/>
                    </a:cubicBezTo>
                    <a:cubicBezTo>
                      <a:pt x="200" y="80"/>
                      <a:pt x="174" y="79"/>
                      <a:pt x="156" y="78"/>
                    </a:cubicBezTo>
                    <a:cubicBezTo>
                      <a:pt x="138" y="77"/>
                      <a:pt x="137" y="45"/>
                      <a:pt x="120" y="76"/>
                    </a:cubicBezTo>
                    <a:cubicBezTo>
                      <a:pt x="80" y="109"/>
                      <a:pt x="74" y="208"/>
                      <a:pt x="55" y="262"/>
                    </a:cubicBezTo>
                    <a:cubicBezTo>
                      <a:pt x="36" y="316"/>
                      <a:pt x="14" y="349"/>
                      <a:pt x="7" y="397"/>
                    </a:cubicBezTo>
                    <a:cubicBezTo>
                      <a:pt x="0" y="445"/>
                      <a:pt x="11" y="490"/>
                      <a:pt x="15" y="549"/>
                    </a:cubicBezTo>
                    <a:cubicBezTo>
                      <a:pt x="18" y="612"/>
                      <a:pt x="25" y="679"/>
                      <a:pt x="31" y="753"/>
                    </a:cubicBezTo>
                    <a:cubicBezTo>
                      <a:pt x="36" y="807"/>
                      <a:pt x="43" y="828"/>
                      <a:pt x="48" y="871"/>
                    </a:cubicBezTo>
                    <a:cubicBezTo>
                      <a:pt x="53" y="914"/>
                      <a:pt x="47" y="985"/>
                      <a:pt x="63" y="1011"/>
                    </a:cubicBezTo>
                    <a:cubicBezTo>
                      <a:pt x="83" y="1041"/>
                      <a:pt x="121" y="1005"/>
                      <a:pt x="145" y="1029"/>
                    </a:cubicBezTo>
                    <a:cubicBezTo>
                      <a:pt x="154" y="1038"/>
                      <a:pt x="154" y="1051"/>
                      <a:pt x="100" y="1120"/>
                    </a:cubicBezTo>
                  </a:path>
                </a:pathLst>
              </a:custGeom>
              <a:solidFill>
                <a:srgbClr val="FFCC00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754" name="Freeform 1258"/>
              <p:cNvSpPr>
                <a:spLocks/>
              </p:cNvSpPr>
              <p:nvPr/>
            </p:nvSpPr>
            <p:spPr bwMode="auto">
              <a:xfrm flipH="1">
                <a:off x="3898" y="2650"/>
                <a:ext cx="78" cy="438"/>
              </a:xfrm>
              <a:custGeom>
                <a:avLst/>
                <a:gdLst>
                  <a:gd name="T0" fmla="*/ 78 w 78"/>
                  <a:gd name="T1" fmla="*/ 12 h 438"/>
                  <a:gd name="T2" fmla="*/ 75 w 78"/>
                  <a:gd name="T3" fmla="*/ 21 h 438"/>
                  <a:gd name="T4" fmla="*/ 57 w 78"/>
                  <a:gd name="T5" fmla="*/ 27 h 438"/>
                  <a:gd name="T6" fmla="*/ 78 w 78"/>
                  <a:gd name="T7" fmla="*/ 57 h 438"/>
                  <a:gd name="T8" fmla="*/ 57 w 78"/>
                  <a:gd name="T9" fmla="*/ 75 h 438"/>
                  <a:gd name="T10" fmla="*/ 39 w 78"/>
                  <a:gd name="T11" fmla="*/ 141 h 438"/>
                  <a:gd name="T12" fmla="*/ 39 w 78"/>
                  <a:gd name="T13" fmla="*/ 201 h 438"/>
                  <a:gd name="T14" fmla="*/ 33 w 78"/>
                  <a:gd name="T15" fmla="*/ 237 h 438"/>
                  <a:gd name="T16" fmla="*/ 15 w 78"/>
                  <a:gd name="T17" fmla="*/ 324 h 438"/>
                  <a:gd name="T18" fmla="*/ 33 w 78"/>
                  <a:gd name="T19" fmla="*/ 315 h 438"/>
                  <a:gd name="T20" fmla="*/ 48 w 78"/>
                  <a:gd name="T21" fmla="*/ 393 h 438"/>
                  <a:gd name="T22" fmla="*/ 51 w 78"/>
                  <a:gd name="T23" fmla="*/ 405 h 438"/>
                  <a:gd name="T24" fmla="*/ 60 w 78"/>
                  <a:gd name="T25" fmla="*/ 408 h 438"/>
                  <a:gd name="T26" fmla="*/ 48 w 78"/>
                  <a:gd name="T27" fmla="*/ 423 h 438"/>
                  <a:gd name="T28" fmla="*/ 27 w 78"/>
                  <a:gd name="T29" fmla="*/ 417 h 438"/>
                  <a:gd name="T30" fmla="*/ 12 w 78"/>
                  <a:gd name="T31" fmla="*/ 390 h 438"/>
                  <a:gd name="T32" fmla="*/ 3 w 78"/>
                  <a:gd name="T33" fmla="*/ 359 h 438"/>
                  <a:gd name="T34" fmla="*/ 0 w 78"/>
                  <a:gd name="T35" fmla="*/ 327 h 438"/>
                  <a:gd name="T36" fmla="*/ 5 w 78"/>
                  <a:gd name="T37" fmla="*/ 218 h 438"/>
                  <a:gd name="T38" fmla="*/ 21 w 78"/>
                  <a:gd name="T39" fmla="*/ 137 h 438"/>
                  <a:gd name="T40" fmla="*/ 33 w 78"/>
                  <a:gd name="T41" fmla="*/ 102 h 438"/>
                  <a:gd name="T42" fmla="*/ 54 w 78"/>
                  <a:gd name="T43" fmla="*/ 60 h 438"/>
                  <a:gd name="T44" fmla="*/ 42 w 78"/>
                  <a:gd name="T45" fmla="*/ 18 h 438"/>
                  <a:gd name="T46" fmla="*/ 51 w 78"/>
                  <a:gd name="T47" fmla="*/ 15 h 438"/>
                  <a:gd name="T48" fmla="*/ 48 w 78"/>
                  <a:gd name="T49" fmla="*/ 6 h 438"/>
                  <a:gd name="T50" fmla="*/ 66 w 78"/>
                  <a:gd name="T51" fmla="*/ 0 h 438"/>
                  <a:gd name="T52" fmla="*/ 78 w 78"/>
                  <a:gd name="T53" fmla="*/ 12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8" h="438">
                    <a:moveTo>
                      <a:pt x="78" y="12"/>
                    </a:moveTo>
                    <a:cubicBezTo>
                      <a:pt x="77" y="15"/>
                      <a:pt x="78" y="19"/>
                      <a:pt x="75" y="21"/>
                    </a:cubicBezTo>
                    <a:cubicBezTo>
                      <a:pt x="70" y="25"/>
                      <a:pt x="57" y="27"/>
                      <a:pt x="57" y="27"/>
                    </a:cubicBezTo>
                    <a:cubicBezTo>
                      <a:pt x="69" y="39"/>
                      <a:pt x="63" y="52"/>
                      <a:pt x="78" y="57"/>
                    </a:cubicBezTo>
                    <a:cubicBezTo>
                      <a:pt x="74" y="69"/>
                      <a:pt x="69" y="71"/>
                      <a:pt x="57" y="75"/>
                    </a:cubicBezTo>
                    <a:cubicBezTo>
                      <a:pt x="50" y="97"/>
                      <a:pt x="60" y="134"/>
                      <a:pt x="39" y="141"/>
                    </a:cubicBezTo>
                    <a:cubicBezTo>
                      <a:pt x="66" y="148"/>
                      <a:pt x="44" y="181"/>
                      <a:pt x="39" y="201"/>
                    </a:cubicBezTo>
                    <a:cubicBezTo>
                      <a:pt x="42" y="220"/>
                      <a:pt x="43" y="222"/>
                      <a:pt x="33" y="237"/>
                    </a:cubicBezTo>
                    <a:cubicBezTo>
                      <a:pt x="30" y="266"/>
                      <a:pt x="24" y="296"/>
                      <a:pt x="15" y="324"/>
                    </a:cubicBezTo>
                    <a:cubicBezTo>
                      <a:pt x="13" y="330"/>
                      <a:pt x="27" y="317"/>
                      <a:pt x="33" y="315"/>
                    </a:cubicBezTo>
                    <a:cubicBezTo>
                      <a:pt x="35" y="337"/>
                      <a:pt x="35" y="374"/>
                      <a:pt x="48" y="393"/>
                    </a:cubicBezTo>
                    <a:cubicBezTo>
                      <a:pt x="49" y="397"/>
                      <a:pt x="48" y="402"/>
                      <a:pt x="51" y="405"/>
                    </a:cubicBezTo>
                    <a:cubicBezTo>
                      <a:pt x="53" y="407"/>
                      <a:pt x="59" y="405"/>
                      <a:pt x="60" y="408"/>
                    </a:cubicBezTo>
                    <a:cubicBezTo>
                      <a:pt x="65" y="420"/>
                      <a:pt x="54" y="421"/>
                      <a:pt x="48" y="423"/>
                    </a:cubicBezTo>
                    <a:cubicBezTo>
                      <a:pt x="38" y="438"/>
                      <a:pt x="39" y="425"/>
                      <a:pt x="27" y="417"/>
                    </a:cubicBezTo>
                    <a:cubicBezTo>
                      <a:pt x="20" y="395"/>
                      <a:pt x="25" y="403"/>
                      <a:pt x="12" y="390"/>
                    </a:cubicBezTo>
                    <a:cubicBezTo>
                      <a:pt x="3" y="364"/>
                      <a:pt x="13" y="418"/>
                      <a:pt x="3" y="359"/>
                    </a:cubicBezTo>
                    <a:cubicBezTo>
                      <a:pt x="2" y="353"/>
                      <a:pt x="0" y="327"/>
                      <a:pt x="0" y="327"/>
                    </a:cubicBezTo>
                    <a:cubicBezTo>
                      <a:pt x="0" y="309"/>
                      <a:pt x="1" y="243"/>
                      <a:pt x="5" y="218"/>
                    </a:cubicBezTo>
                    <a:cubicBezTo>
                      <a:pt x="11" y="185"/>
                      <a:pt x="17" y="157"/>
                      <a:pt x="21" y="137"/>
                    </a:cubicBezTo>
                    <a:cubicBezTo>
                      <a:pt x="25" y="123"/>
                      <a:pt x="41" y="114"/>
                      <a:pt x="33" y="102"/>
                    </a:cubicBezTo>
                    <a:cubicBezTo>
                      <a:pt x="39" y="84"/>
                      <a:pt x="34" y="67"/>
                      <a:pt x="54" y="60"/>
                    </a:cubicBezTo>
                    <a:cubicBezTo>
                      <a:pt x="45" y="47"/>
                      <a:pt x="47" y="33"/>
                      <a:pt x="42" y="18"/>
                    </a:cubicBezTo>
                    <a:cubicBezTo>
                      <a:pt x="45" y="17"/>
                      <a:pt x="50" y="18"/>
                      <a:pt x="51" y="15"/>
                    </a:cubicBezTo>
                    <a:cubicBezTo>
                      <a:pt x="52" y="12"/>
                      <a:pt x="46" y="8"/>
                      <a:pt x="48" y="6"/>
                    </a:cubicBezTo>
                    <a:cubicBezTo>
                      <a:pt x="52" y="2"/>
                      <a:pt x="66" y="0"/>
                      <a:pt x="66" y="0"/>
                    </a:cubicBezTo>
                    <a:cubicBezTo>
                      <a:pt x="70" y="12"/>
                      <a:pt x="66" y="8"/>
                      <a:pt x="78" y="1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755" name="Freeform 1259"/>
              <p:cNvSpPr>
                <a:spLocks/>
              </p:cNvSpPr>
              <p:nvPr/>
            </p:nvSpPr>
            <p:spPr bwMode="auto">
              <a:xfrm flipH="1">
                <a:off x="3890" y="3086"/>
                <a:ext cx="152" cy="490"/>
              </a:xfrm>
              <a:custGeom>
                <a:avLst/>
                <a:gdLst>
                  <a:gd name="T0" fmla="*/ 148 w 152"/>
                  <a:gd name="T1" fmla="*/ 0 h 490"/>
                  <a:gd name="T2" fmla="*/ 146 w 152"/>
                  <a:gd name="T3" fmla="*/ 18 h 490"/>
                  <a:gd name="T4" fmla="*/ 142 w 152"/>
                  <a:gd name="T5" fmla="*/ 22 h 490"/>
                  <a:gd name="T6" fmla="*/ 134 w 152"/>
                  <a:gd name="T7" fmla="*/ 42 h 490"/>
                  <a:gd name="T8" fmla="*/ 124 w 152"/>
                  <a:gd name="T9" fmla="*/ 216 h 490"/>
                  <a:gd name="T10" fmla="*/ 116 w 152"/>
                  <a:gd name="T11" fmla="*/ 204 h 490"/>
                  <a:gd name="T12" fmla="*/ 120 w 152"/>
                  <a:gd name="T13" fmla="*/ 210 h 490"/>
                  <a:gd name="T14" fmla="*/ 118 w 152"/>
                  <a:gd name="T15" fmla="*/ 242 h 490"/>
                  <a:gd name="T16" fmla="*/ 112 w 152"/>
                  <a:gd name="T17" fmla="*/ 244 h 490"/>
                  <a:gd name="T18" fmla="*/ 110 w 152"/>
                  <a:gd name="T19" fmla="*/ 250 h 490"/>
                  <a:gd name="T20" fmla="*/ 108 w 152"/>
                  <a:gd name="T21" fmla="*/ 264 h 490"/>
                  <a:gd name="T22" fmla="*/ 116 w 152"/>
                  <a:gd name="T23" fmla="*/ 252 h 490"/>
                  <a:gd name="T24" fmla="*/ 112 w 152"/>
                  <a:gd name="T25" fmla="*/ 266 h 490"/>
                  <a:gd name="T26" fmla="*/ 92 w 152"/>
                  <a:gd name="T27" fmla="*/ 316 h 490"/>
                  <a:gd name="T28" fmla="*/ 70 w 152"/>
                  <a:gd name="T29" fmla="*/ 380 h 490"/>
                  <a:gd name="T30" fmla="*/ 68 w 152"/>
                  <a:gd name="T31" fmla="*/ 404 h 490"/>
                  <a:gd name="T32" fmla="*/ 62 w 152"/>
                  <a:gd name="T33" fmla="*/ 402 h 490"/>
                  <a:gd name="T34" fmla="*/ 52 w 152"/>
                  <a:gd name="T35" fmla="*/ 412 h 490"/>
                  <a:gd name="T36" fmla="*/ 48 w 152"/>
                  <a:gd name="T37" fmla="*/ 452 h 490"/>
                  <a:gd name="T38" fmla="*/ 38 w 152"/>
                  <a:gd name="T39" fmla="*/ 454 h 490"/>
                  <a:gd name="T40" fmla="*/ 36 w 152"/>
                  <a:gd name="T41" fmla="*/ 472 h 490"/>
                  <a:gd name="T42" fmla="*/ 38 w 152"/>
                  <a:gd name="T43" fmla="*/ 466 h 490"/>
                  <a:gd name="T44" fmla="*/ 54 w 152"/>
                  <a:gd name="T45" fmla="*/ 476 h 490"/>
                  <a:gd name="T46" fmla="*/ 36 w 152"/>
                  <a:gd name="T47" fmla="*/ 486 h 490"/>
                  <a:gd name="T48" fmla="*/ 30 w 152"/>
                  <a:gd name="T49" fmla="*/ 482 h 490"/>
                  <a:gd name="T50" fmla="*/ 22 w 152"/>
                  <a:gd name="T51" fmla="*/ 470 h 490"/>
                  <a:gd name="T52" fmla="*/ 34 w 152"/>
                  <a:gd name="T53" fmla="*/ 452 h 490"/>
                  <a:gd name="T54" fmla="*/ 48 w 152"/>
                  <a:gd name="T55" fmla="*/ 426 h 490"/>
                  <a:gd name="T56" fmla="*/ 48 w 152"/>
                  <a:gd name="T57" fmla="*/ 400 h 490"/>
                  <a:gd name="T58" fmla="*/ 64 w 152"/>
                  <a:gd name="T59" fmla="*/ 372 h 490"/>
                  <a:gd name="T60" fmla="*/ 80 w 152"/>
                  <a:gd name="T61" fmla="*/ 350 h 490"/>
                  <a:gd name="T62" fmla="*/ 72 w 152"/>
                  <a:gd name="T63" fmla="*/ 332 h 490"/>
                  <a:gd name="T64" fmla="*/ 86 w 152"/>
                  <a:gd name="T65" fmla="*/ 318 h 490"/>
                  <a:gd name="T66" fmla="*/ 92 w 152"/>
                  <a:gd name="T67" fmla="*/ 294 h 490"/>
                  <a:gd name="T68" fmla="*/ 94 w 152"/>
                  <a:gd name="T69" fmla="*/ 284 h 490"/>
                  <a:gd name="T70" fmla="*/ 100 w 152"/>
                  <a:gd name="T71" fmla="*/ 282 h 490"/>
                  <a:gd name="T72" fmla="*/ 106 w 152"/>
                  <a:gd name="T73" fmla="*/ 248 h 490"/>
                  <a:gd name="T74" fmla="*/ 120 w 152"/>
                  <a:gd name="T75" fmla="*/ 214 h 490"/>
                  <a:gd name="T76" fmla="*/ 118 w 152"/>
                  <a:gd name="T77" fmla="*/ 186 h 490"/>
                  <a:gd name="T78" fmla="*/ 130 w 152"/>
                  <a:gd name="T79" fmla="*/ 128 h 490"/>
                  <a:gd name="T80" fmla="*/ 128 w 152"/>
                  <a:gd name="T81" fmla="*/ 46 h 490"/>
                  <a:gd name="T82" fmla="*/ 132 w 152"/>
                  <a:gd name="T83" fmla="*/ 16 h 490"/>
                  <a:gd name="T84" fmla="*/ 148 w 152"/>
                  <a:gd name="T85" fmla="*/ 12 h 490"/>
                  <a:gd name="T86" fmla="*/ 148 w 152"/>
                  <a:gd name="T87" fmla="*/ 0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2" h="490">
                    <a:moveTo>
                      <a:pt x="148" y="0"/>
                    </a:moveTo>
                    <a:cubicBezTo>
                      <a:pt x="147" y="6"/>
                      <a:pt x="149" y="13"/>
                      <a:pt x="146" y="18"/>
                    </a:cubicBezTo>
                    <a:cubicBezTo>
                      <a:pt x="142" y="27"/>
                      <a:pt x="136" y="3"/>
                      <a:pt x="142" y="22"/>
                    </a:cubicBezTo>
                    <a:cubicBezTo>
                      <a:pt x="140" y="30"/>
                      <a:pt x="139" y="35"/>
                      <a:pt x="134" y="42"/>
                    </a:cubicBezTo>
                    <a:cubicBezTo>
                      <a:pt x="131" y="194"/>
                      <a:pt x="127" y="91"/>
                      <a:pt x="124" y="216"/>
                    </a:cubicBezTo>
                    <a:cubicBezTo>
                      <a:pt x="121" y="212"/>
                      <a:pt x="119" y="208"/>
                      <a:pt x="116" y="204"/>
                    </a:cubicBezTo>
                    <a:cubicBezTo>
                      <a:pt x="115" y="202"/>
                      <a:pt x="120" y="210"/>
                      <a:pt x="120" y="210"/>
                    </a:cubicBezTo>
                    <a:cubicBezTo>
                      <a:pt x="119" y="221"/>
                      <a:pt x="120" y="232"/>
                      <a:pt x="118" y="242"/>
                    </a:cubicBezTo>
                    <a:cubicBezTo>
                      <a:pt x="118" y="244"/>
                      <a:pt x="113" y="243"/>
                      <a:pt x="112" y="244"/>
                    </a:cubicBezTo>
                    <a:cubicBezTo>
                      <a:pt x="111" y="245"/>
                      <a:pt x="111" y="248"/>
                      <a:pt x="110" y="250"/>
                    </a:cubicBezTo>
                    <a:cubicBezTo>
                      <a:pt x="109" y="255"/>
                      <a:pt x="104" y="263"/>
                      <a:pt x="108" y="264"/>
                    </a:cubicBezTo>
                    <a:cubicBezTo>
                      <a:pt x="113" y="266"/>
                      <a:pt x="116" y="252"/>
                      <a:pt x="116" y="252"/>
                    </a:cubicBezTo>
                    <a:cubicBezTo>
                      <a:pt x="120" y="259"/>
                      <a:pt x="125" y="275"/>
                      <a:pt x="112" y="266"/>
                    </a:cubicBezTo>
                    <a:cubicBezTo>
                      <a:pt x="99" y="247"/>
                      <a:pt x="113" y="302"/>
                      <a:pt x="92" y="316"/>
                    </a:cubicBezTo>
                    <a:cubicBezTo>
                      <a:pt x="85" y="337"/>
                      <a:pt x="77" y="359"/>
                      <a:pt x="70" y="380"/>
                    </a:cubicBezTo>
                    <a:cubicBezTo>
                      <a:pt x="69" y="388"/>
                      <a:pt x="71" y="396"/>
                      <a:pt x="68" y="404"/>
                    </a:cubicBezTo>
                    <a:cubicBezTo>
                      <a:pt x="67" y="406"/>
                      <a:pt x="64" y="401"/>
                      <a:pt x="62" y="402"/>
                    </a:cubicBezTo>
                    <a:cubicBezTo>
                      <a:pt x="58" y="404"/>
                      <a:pt x="56" y="409"/>
                      <a:pt x="52" y="412"/>
                    </a:cubicBezTo>
                    <a:cubicBezTo>
                      <a:pt x="51" y="425"/>
                      <a:pt x="52" y="439"/>
                      <a:pt x="48" y="452"/>
                    </a:cubicBezTo>
                    <a:cubicBezTo>
                      <a:pt x="47" y="455"/>
                      <a:pt x="40" y="451"/>
                      <a:pt x="38" y="454"/>
                    </a:cubicBezTo>
                    <a:cubicBezTo>
                      <a:pt x="35" y="459"/>
                      <a:pt x="36" y="466"/>
                      <a:pt x="36" y="472"/>
                    </a:cubicBezTo>
                    <a:cubicBezTo>
                      <a:pt x="36" y="474"/>
                      <a:pt x="37" y="468"/>
                      <a:pt x="38" y="466"/>
                    </a:cubicBezTo>
                    <a:cubicBezTo>
                      <a:pt x="52" y="471"/>
                      <a:pt x="48" y="466"/>
                      <a:pt x="54" y="476"/>
                    </a:cubicBezTo>
                    <a:cubicBezTo>
                      <a:pt x="51" y="490"/>
                      <a:pt x="49" y="489"/>
                      <a:pt x="36" y="486"/>
                    </a:cubicBezTo>
                    <a:cubicBezTo>
                      <a:pt x="34" y="485"/>
                      <a:pt x="32" y="483"/>
                      <a:pt x="30" y="482"/>
                    </a:cubicBezTo>
                    <a:cubicBezTo>
                      <a:pt x="26" y="481"/>
                      <a:pt x="0" y="477"/>
                      <a:pt x="22" y="470"/>
                    </a:cubicBezTo>
                    <a:cubicBezTo>
                      <a:pt x="25" y="462"/>
                      <a:pt x="30" y="459"/>
                      <a:pt x="34" y="452"/>
                    </a:cubicBezTo>
                    <a:cubicBezTo>
                      <a:pt x="36" y="442"/>
                      <a:pt x="42" y="435"/>
                      <a:pt x="48" y="426"/>
                    </a:cubicBezTo>
                    <a:cubicBezTo>
                      <a:pt x="50" y="415"/>
                      <a:pt x="54" y="409"/>
                      <a:pt x="48" y="400"/>
                    </a:cubicBezTo>
                    <a:cubicBezTo>
                      <a:pt x="63" y="395"/>
                      <a:pt x="49" y="377"/>
                      <a:pt x="64" y="372"/>
                    </a:cubicBezTo>
                    <a:cubicBezTo>
                      <a:pt x="70" y="363"/>
                      <a:pt x="71" y="356"/>
                      <a:pt x="80" y="350"/>
                    </a:cubicBezTo>
                    <a:cubicBezTo>
                      <a:pt x="75" y="336"/>
                      <a:pt x="78" y="342"/>
                      <a:pt x="72" y="332"/>
                    </a:cubicBezTo>
                    <a:cubicBezTo>
                      <a:pt x="86" y="323"/>
                      <a:pt x="82" y="329"/>
                      <a:pt x="86" y="318"/>
                    </a:cubicBezTo>
                    <a:cubicBezTo>
                      <a:pt x="83" y="308"/>
                      <a:pt x="87" y="302"/>
                      <a:pt x="92" y="294"/>
                    </a:cubicBezTo>
                    <a:cubicBezTo>
                      <a:pt x="93" y="291"/>
                      <a:pt x="92" y="287"/>
                      <a:pt x="94" y="284"/>
                    </a:cubicBezTo>
                    <a:cubicBezTo>
                      <a:pt x="95" y="282"/>
                      <a:pt x="99" y="284"/>
                      <a:pt x="100" y="282"/>
                    </a:cubicBezTo>
                    <a:cubicBezTo>
                      <a:pt x="104" y="272"/>
                      <a:pt x="103" y="258"/>
                      <a:pt x="106" y="248"/>
                    </a:cubicBezTo>
                    <a:cubicBezTo>
                      <a:pt x="103" y="233"/>
                      <a:pt x="109" y="225"/>
                      <a:pt x="120" y="214"/>
                    </a:cubicBezTo>
                    <a:cubicBezTo>
                      <a:pt x="122" y="203"/>
                      <a:pt x="122" y="197"/>
                      <a:pt x="118" y="186"/>
                    </a:cubicBezTo>
                    <a:cubicBezTo>
                      <a:pt x="120" y="129"/>
                      <a:pt x="113" y="153"/>
                      <a:pt x="130" y="128"/>
                    </a:cubicBezTo>
                    <a:cubicBezTo>
                      <a:pt x="128" y="100"/>
                      <a:pt x="126" y="74"/>
                      <a:pt x="128" y="46"/>
                    </a:cubicBezTo>
                    <a:cubicBezTo>
                      <a:pt x="129" y="36"/>
                      <a:pt x="125" y="23"/>
                      <a:pt x="132" y="16"/>
                    </a:cubicBezTo>
                    <a:cubicBezTo>
                      <a:pt x="136" y="12"/>
                      <a:pt x="148" y="12"/>
                      <a:pt x="148" y="12"/>
                    </a:cubicBezTo>
                    <a:cubicBezTo>
                      <a:pt x="150" y="1"/>
                      <a:pt x="152" y="4"/>
                      <a:pt x="14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756" name="Freeform 1260"/>
              <p:cNvSpPr>
                <a:spLocks/>
              </p:cNvSpPr>
              <p:nvPr/>
            </p:nvSpPr>
            <p:spPr bwMode="auto">
              <a:xfrm flipH="1">
                <a:off x="3499" y="2934"/>
                <a:ext cx="477" cy="709"/>
              </a:xfrm>
              <a:custGeom>
                <a:avLst/>
                <a:gdLst>
                  <a:gd name="T0" fmla="*/ 440 w 477"/>
                  <a:gd name="T1" fmla="*/ 2 h 709"/>
                  <a:gd name="T2" fmla="*/ 450 w 477"/>
                  <a:gd name="T3" fmla="*/ 38 h 709"/>
                  <a:gd name="T4" fmla="*/ 462 w 477"/>
                  <a:gd name="T5" fmla="*/ 100 h 709"/>
                  <a:gd name="T6" fmla="*/ 460 w 477"/>
                  <a:gd name="T7" fmla="*/ 218 h 709"/>
                  <a:gd name="T8" fmla="*/ 450 w 477"/>
                  <a:gd name="T9" fmla="*/ 282 h 709"/>
                  <a:gd name="T10" fmla="*/ 440 w 477"/>
                  <a:gd name="T11" fmla="*/ 378 h 709"/>
                  <a:gd name="T12" fmla="*/ 434 w 477"/>
                  <a:gd name="T13" fmla="*/ 424 h 709"/>
                  <a:gd name="T14" fmla="*/ 432 w 477"/>
                  <a:gd name="T15" fmla="*/ 472 h 709"/>
                  <a:gd name="T16" fmla="*/ 430 w 477"/>
                  <a:gd name="T17" fmla="*/ 466 h 709"/>
                  <a:gd name="T18" fmla="*/ 426 w 477"/>
                  <a:gd name="T19" fmla="*/ 480 h 709"/>
                  <a:gd name="T20" fmla="*/ 412 w 477"/>
                  <a:gd name="T21" fmla="*/ 522 h 709"/>
                  <a:gd name="T22" fmla="*/ 394 w 477"/>
                  <a:gd name="T23" fmla="*/ 566 h 709"/>
                  <a:gd name="T24" fmla="*/ 384 w 477"/>
                  <a:gd name="T25" fmla="*/ 596 h 709"/>
                  <a:gd name="T26" fmla="*/ 380 w 477"/>
                  <a:gd name="T27" fmla="*/ 620 h 709"/>
                  <a:gd name="T28" fmla="*/ 378 w 477"/>
                  <a:gd name="T29" fmla="*/ 634 h 709"/>
                  <a:gd name="T30" fmla="*/ 374 w 477"/>
                  <a:gd name="T31" fmla="*/ 640 h 709"/>
                  <a:gd name="T32" fmla="*/ 358 w 477"/>
                  <a:gd name="T33" fmla="*/ 666 h 709"/>
                  <a:gd name="T34" fmla="*/ 356 w 477"/>
                  <a:gd name="T35" fmla="*/ 674 h 709"/>
                  <a:gd name="T36" fmla="*/ 344 w 477"/>
                  <a:gd name="T37" fmla="*/ 678 h 709"/>
                  <a:gd name="T38" fmla="*/ 356 w 477"/>
                  <a:gd name="T39" fmla="*/ 680 h 709"/>
                  <a:gd name="T40" fmla="*/ 352 w 477"/>
                  <a:gd name="T41" fmla="*/ 686 h 709"/>
                  <a:gd name="T42" fmla="*/ 306 w 477"/>
                  <a:gd name="T43" fmla="*/ 688 h 709"/>
                  <a:gd name="T44" fmla="*/ 140 w 477"/>
                  <a:gd name="T45" fmla="*/ 698 h 709"/>
                  <a:gd name="T46" fmla="*/ 106 w 477"/>
                  <a:gd name="T47" fmla="*/ 696 h 709"/>
                  <a:gd name="T48" fmla="*/ 112 w 477"/>
                  <a:gd name="T49" fmla="*/ 690 h 709"/>
                  <a:gd name="T50" fmla="*/ 96 w 477"/>
                  <a:gd name="T51" fmla="*/ 688 h 709"/>
                  <a:gd name="T52" fmla="*/ 54 w 477"/>
                  <a:gd name="T53" fmla="*/ 672 h 709"/>
                  <a:gd name="T54" fmla="*/ 46 w 477"/>
                  <a:gd name="T55" fmla="*/ 660 h 709"/>
                  <a:gd name="T56" fmla="*/ 34 w 477"/>
                  <a:gd name="T57" fmla="*/ 656 h 709"/>
                  <a:gd name="T58" fmla="*/ 18 w 477"/>
                  <a:gd name="T59" fmla="*/ 650 h 709"/>
                  <a:gd name="T60" fmla="*/ 20 w 477"/>
                  <a:gd name="T61" fmla="*/ 666 h 709"/>
                  <a:gd name="T62" fmla="*/ 40 w 477"/>
                  <a:gd name="T63" fmla="*/ 668 h 709"/>
                  <a:gd name="T64" fmla="*/ 102 w 477"/>
                  <a:gd name="T65" fmla="*/ 698 h 709"/>
                  <a:gd name="T66" fmla="*/ 164 w 477"/>
                  <a:gd name="T67" fmla="*/ 702 h 709"/>
                  <a:gd name="T68" fmla="*/ 296 w 477"/>
                  <a:gd name="T69" fmla="*/ 702 h 709"/>
                  <a:gd name="T70" fmla="*/ 356 w 477"/>
                  <a:gd name="T71" fmla="*/ 688 h 709"/>
                  <a:gd name="T72" fmla="*/ 372 w 477"/>
                  <a:gd name="T73" fmla="*/ 678 h 709"/>
                  <a:gd name="T74" fmla="*/ 404 w 477"/>
                  <a:gd name="T75" fmla="*/ 606 h 709"/>
                  <a:gd name="T76" fmla="*/ 420 w 477"/>
                  <a:gd name="T77" fmla="*/ 574 h 709"/>
                  <a:gd name="T78" fmla="*/ 434 w 477"/>
                  <a:gd name="T79" fmla="*/ 528 h 709"/>
                  <a:gd name="T80" fmla="*/ 436 w 477"/>
                  <a:gd name="T81" fmla="*/ 510 h 709"/>
                  <a:gd name="T82" fmla="*/ 444 w 477"/>
                  <a:gd name="T83" fmla="*/ 478 h 709"/>
                  <a:gd name="T84" fmla="*/ 446 w 477"/>
                  <a:gd name="T85" fmla="*/ 414 h 709"/>
                  <a:gd name="T86" fmla="*/ 454 w 477"/>
                  <a:gd name="T87" fmla="*/ 410 h 709"/>
                  <a:gd name="T88" fmla="*/ 460 w 477"/>
                  <a:gd name="T89" fmla="*/ 378 h 709"/>
                  <a:gd name="T90" fmla="*/ 464 w 477"/>
                  <a:gd name="T91" fmla="*/ 262 h 709"/>
                  <a:gd name="T92" fmla="*/ 474 w 477"/>
                  <a:gd name="T93" fmla="*/ 176 h 709"/>
                  <a:gd name="T94" fmla="*/ 472 w 477"/>
                  <a:gd name="T95" fmla="*/ 70 h 709"/>
                  <a:gd name="T96" fmla="*/ 464 w 477"/>
                  <a:gd name="T97" fmla="*/ 68 h 709"/>
                  <a:gd name="T98" fmla="*/ 448 w 477"/>
                  <a:gd name="T99" fmla="*/ 0 h 709"/>
                  <a:gd name="T100" fmla="*/ 440 w 477"/>
                  <a:gd name="T101" fmla="*/ 2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477" h="709">
                    <a:moveTo>
                      <a:pt x="440" y="2"/>
                    </a:moveTo>
                    <a:cubicBezTo>
                      <a:pt x="438" y="18"/>
                      <a:pt x="429" y="69"/>
                      <a:pt x="450" y="38"/>
                    </a:cubicBezTo>
                    <a:cubicBezTo>
                      <a:pt x="453" y="141"/>
                      <a:pt x="437" y="125"/>
                      <a:pt x="462" y="100"/>
                    </a:cubicBezTo>
                    <a:cubicBezTo>
                      <a:pt x="477" y="56"/>
                      <a:pt x="460" y="212"/>
                      <a:pt x="460" y="218"/>
                    </a:cubicBezTo>
                    <a:cubicBezTo>
                      <a:pt x="435" y="202"/>
                      <a:pt x="453" y="263"/>
                      <a:pt x="450" y="282"/>
                    </a:cubicBezTo>
                    <a:cubicBezTo>
                      <a:pt x="446" y="384"/>
                      <a:pt x="474" y="401"/>
                      <a:pt x="440" y="378"/>
                    </a:cubicBezTo>
                    <a:cubicBezTo>
                      <a:pt x="435" y="393"/>
                      <a:pt x="439" y="409"/>
                      <a:pt x="434" y="424"/>
                    </a:cubicBezTo>
                    <a:cubicBezTo>
                      <a:pt x="433" y="440"/>
                      <a:pt x="434" y="456"/>
                      <a:pt x="432" y="472"/>
                    </a:cubicBezTo>
                    <a:cubicBezTo>
                      <a:pt x="432" y="474"/>
                      <a:pt x="432" y="466"/>
                      <a:pt x="430" y="466"/>
                    </a:cubicBezTo>
                    <a:cubicBezTo>
                      <a:pt x="425" y="466"/>
                      <a:pt x="427" y="475"/>
                      <a:pt x="426" y="480"/>
                    </a:cubicBezTo>
                    <a:cubicBezTo>
                      <a:pt x="425" y="490"/>
                      <a:pt x="422" y="519"/>
                      <a:pt x="412" y="522"/>
                    </a:cubicBezTo>
                    <a:cubicBezTo>
                      <a:pt x="408" y="535"/>
                      <a:pt x="409" y="561"/>
                      <a:pt x="394" y="566"/>
                    </a:cubicBezTo>
                    <a:cubicBezTo>
                      <a:pt x="390" y="578"/>
                      <a:pt x="395" y="589"/>
                      <a:pt x="384" y="596"/>
                    </a:cubicBezTo>
                    <a:cubicBezTo>
                      <a:pt x="382" y="607"/>
                      <a:pt x="377" y="610"/>
                      <a:pt x="380" y="620"/>
                    </a:cubicBezTo>
                    <a:cubicBezTo>
                      <a:pt x="379" y="625"/>
                      <a:pt x="379" y="629"/>
                      <a:pt x="378" y="634"/>
                    </a:cubicBezTo>
                    <a:cubicBezTo>
                      <a:pt x="377" y="636"/>
                      <a:pt x="375" y="638"/>
                      <a:pt x="374" y="640"/>
                    </a:cubicBezTo>
                    <a:cubicBezTo>
                      <a:pt x="369" y="665"/>
                      <a:pt x="378" y="661"/>
                      <a:pt x="358" y="666"/>
                    </a:cubicBezTo>
                    <a:cubicBezTo>
                      <a:pt x="357" y="669"/>
                      <a:pt x="358" y="672"/>
                      <a:pt x="356" y="674"/>
                    </a:cubicBezTo>
                    <a:cubicBezTo>
                      <a:pt x="353" y="677"/>
                      <a:pt x="344" y="678"/>
                      <a:pt x="344" y="678"/>
                    </a:cubicBezTo>
                    <a:cubicBezTo>
                      <a:pt x="348" y="679"/>
                      <a:pt x="353" y="677"/>
                      <a:pt x="356" y="680"/>
                    </a:cubicBezTo>
                    <a:cubicBezTo>
                      <a:pt x="358" y="682"/>
                      <a:pt x="354" y="686"/>
                      <a:pt x="352" y="686"/>
                    </a:cubicBezTo>
                    <a:cubicBezTo>
                      <a:pt x="337" y="688"/>
                      <a:pt x="321" y="687"/>
                      <a:pt x="306" y="688"/>
                    </a:cubicBezTo>
                    <a:cubicBezTo>
                      <a:pt x="253" y="706"/>
                      <a:pt x="197" y="697"/>
                      <a:pt x="140" y="698"/>
                    </a:cubicBezTo>
                    <a:cubicBezTo>
                      <a:pt x="129" y="697"/>
                      <a:pt x="117" y="699"/>
                      <a:pt x="106" y="696"/>
                    </a:cubicBezTo>
                    <a:cubicBezTo>
                      <a:pt x="103" y="695"/>
                      <a:pt x="114" y="692"/>
                      <a:pt x="112" y="690"/>
                    </a:cubicBezTo>
                    <a:cubicBezTo>
                      <a:pt x="108" y="687"/>
                      <a:pt x="101" y="689"/>
                      <a:pt x="96" y="688"/>
                    </a:cubicBezTo>
                    <a:cubicBezTo>
                      <a:pt x="82" y="683"/>
                      <a:pt x="68" y="677"/>
                      <a:pt x="54" y="672"/>
                    </a:cubicBezTo>
                    <a:cubicBezTo>
                      <a:pt x="51" y="668"/>
                      <a:pt x="49" y="664"/>
                      <a:pt x="46" y="660"/>
                    </a:cubicBezTo>
                    <a:cubicBezTo>
                      <a:pt x="44" y="656"/>
                      <a:pt x="34" y="656"/>
                      <a:pt x="34" y="656"/>
                    </a:cubicBezTo>
                    <a:cubicBezTo>
                      <a:pt x="31" y="640"/>
                      <a:pt x="30" y="642"/>
                      <a:pt x="18" y="650"/>
                    </a:cubicBezTo>
                    <a:cubicBezTo>
                      <a:pt x="38" y="657"/>
                      <a:pt x="0" y="655"/>
                      <a:pt x="20" y="666"/>
                    </a:cubicBezTo>
                    <a:cubicBezTo>
                      <a:pt x="26" y="669"/>
                      <a:pt x="33" y="667"/>
                      <a:pt x="40" y="668"/>
                    </a:cubicBezTo>
                    <a:cubicBezTo>
                      <a:pt x="47" y="688"/>
                      <a:pt x="82" y="694"/>
                      <a:pt x="102" y="698"/>
                    </a:cubicBezTo>
                    <a:cubicBezTo>
                      <a:pt x="119" y="709"/>
                      <a:pt x="146" y="703"/>
                      <a:pt x="164" y="702"/>
                    </a:cubicBezTo>
                    <a:cubicBezTo>
                      <a:pt x="223" y="704"/>
                      <a:pt x="238" y="706"/>
                      <a:pt x="296" y="702"/>
                    </a:cubicBezTo>
                    <a:cubicBezTo>
                      <a:pt x="301" y="686"/>
                      <a:pt x="340" y="690"/>
                      <a:pt x="356" y="688"/>
                    </a:cubicBezTo>
                    <a:cubicBezTo>
                      <a:pt x="359" y="679"/>
                      <a:pt x="363" y="680"/>
                      <a:pt x="372" y="678"/>
                    </a:cubicBezTo>
                    <a:cubicBezTo>
                      <a:pt x="380" y="653"/>
                      <a:pt x="396" y="631"/>
                      <a:pt x="404" y="606"/>
                    </a:cubicBezTo>
                    <a:cubicBezTo>
                      <a:pt x="406" y="589"/>
                      <a:pt x="411" y="587"/>
                      <a:pt x="420" y="574"/>
                    </a:cubicBezTo>
                    <a:cubicBezTo>
                      <a:pt x="423" y="559"/>
                      <a:pt x="429" y="543"/>
                      <a:pt x="434" y="528"/>
                    </a:cubicBezTo>
                    <a:cubicBezTo>
                      <a:pt x="426" y="520"/>
                      <a:pt x="427" y="516"/>
                      <a:pt x="436" y="510"/>
                    </a:cubicBezTo>
                    <a:cubicBezTo>
                      <a:pt x="441" y="500"/>
                      <a:pt x="442" y="489"/>
                      <a:pt x="444" y="478"/>
                    </a:cubicBezTo>
                    <a:cubicBezTo>
                      <a:pt x="445" y="457"/>
                      <a:pt x="443" y="435"/>
                      <a:pt x="446" y="414"/>
                    </a:cubicBezTo>
                    <a:cubicBezTo>
                      <a:pt x="446" y="411"/>
                      <a:pt x="453" y="413"/>
                      <a:pt x="454" y="410"/>
                    </a:cubicBezTo>
                    <a:cubicBezTo>
                      <a:pt x="455" y="397"/>
                      <a:pt x="457" y="390"/>
                      <a:pt x="460" y="378"/>
                    </a:cubicBezTo>
                    <a:cubicBezTo>
                      <a:pt x="459" y="339"/>
                      <a:pt x="443" y="294"/>
                      <a:pt x="464" y="262"/>
                    </a:cubicBezTo>
                    <a:cubicBezTo>
                      <a:pt x="468" y="234"/>
                      <a:pt x="465" y="203"/>
                      <a:pt x="474" y="176"/>
                    </a:cubicBezTo>
                    <a:cubicBezTo>
                      <a:pt x="473" y="141"/>
                      <a:pt x="477" y="105"/>
                      <a:pt x="472" y="70"/>
                    </a:cubicBezTo>
                    <a:cubicBezTo>
                      <a:pt x="470" y="56"/>
                      <a:pt x="451" y="88"/>
                      <a:pt x="464" y="68"/>
                    </a:cubicBezTo>
                    <a:cubicBezTo>
                      <a:pt x="463" y="31"/>
                      <a:pt x="472" y="16"/>
                      <a:pt x="448" y="0"/>
                    </a:cubicBezTo>
                    <a:cubicBezTo>
                      <a:pt x="441" y="2"/>
                      <a:pt x="444" y="2"/>
                      <a:pt x="440" y="2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757" name="Freeform 1261"/>
              <p:cNvSpPr>
                <a:spLocks/>
              </p:cNvSpPr>
              <p:nvPr/>
            </p:nvSpPr>
            <p:spPr bwMode="auto">
              <a:xfrm flipH="1">
                <a:off x="3844" y="3174"/>
                <a:ext cx="115" cy="410"/>
              </a:xfrm>
              <a:custGeom>
                <a:avLst/>
                <a:gdLst>
                  <a:gd name="T0" fmla="*/ 111 w 115"/>
                  <a:gd name="T1" fmla="*/ 30 h 410"/>
                  <a:gd name="T2" fmla="*/ 99 w 115"/>
                  <a:gd name="T3" fmla="*/ 56 h 410"/>
                  <a:gd name="T4" fmla="*/ 93 w 115"/>
                  <a:gd name="T5" fmla="*/ 122 h 410"/>
                  <a:gd name="T6" fmla="*/ 77 w 115"/>
                  <a:gd name="T7" fmla="*/ 212 h 410"/>
                  <a:gd name="T8" fmla="*/ 71 w 115"/>
                  <a:gd name="T9" fmla="*/ 218 h 410"/>
                  <a:gd name="T10" fmla="*/ 69 w 115"/>
                  <a:gd name="T11" fmla="*/ 262 h 410"/>
                  <a:gd name="T12" fmla="*/ 65 w 115"/>
                  <a:gd name="T13" fmla="*/ 268 h 410"/>
                  <a:gd name="T14" fmla="*/ 57 w 115"/>
                  <a:gd name="T15" fmla="*/ 326 h 410"/>
                  <a:gd name="T16" fmla="*/ 41 w 115"/>
                  <a:gd name="T17" fmla="*/ 324 h 410"/>
                  <a:gd name="T18" fmla="*/ 23 w 115"/>
                  <a:gd name="T19" fmla="*/ 394 h 410"/>
                  <a:gd name="T20" fmla="*/ 21 w 115"/>
                  <a:gd name="T21" fmla="*/ 408 h 410"/>
                  <a:gd name="T22" fmla="*/ 15 w 115"/>
                  <a:gd name="T23" fmla="*/ 406 h 410"/>
                  <a:gd name="T24" fmla="*/ 3 w 115"/>
                  <a:gd name="T25" fmla="*/ 410 h 410"/>
                  <a:gd name="T26" fmla="*/ 9 w 115"/>
                  <a:gd name="T27" fmla="*/ 388 h 410"/>
                  <a:gd name="T28" fmla="*/ 23 w 115"/>
                  <a:gd name="T29" fmla="*/ 352 h 410"/>
                  <a:gd name="T30" fmla="*/ 37 w 115"/>
                  <a:gd name="T31" fmla="*/ 310 h 410"/>
                  <a:gd name="T32" fmla="*/ 41 w 115"/>
                  <a:gd name="T33" fmla="*/ 286 h 410"/>
                  <a:gd name="T34" fmla="*/ 49 w 115"/>
                  <a:gd name="T35" fmla="*/ 274 h 410"/>
                  <a:gd name="T36" fmla="*/ 63 w 115"/>
                  <a:gd name="T37" fmla="*/ 232 h 410"/>
                  <a:gd name="T38" fmla="*/ 83 w 115"/>
                  <a:gd name="T39" fmla="*/ 156 h 410"/>
                  <a:gd name="T40" fmla="*/ 73 w 115"/>
                  <a:gd name="T41" fmla="*/ 142 h 410"/>
                  <a:gd name="T42" fmla="*/ 69 w 115"/>
                  <a:gd name="T43" fmla="*/ 130 h 410"/>
                  <a:gd name="T44" fmla="*/ 83 w 115"/>
                  <a:gd name="T45" fmla="*/ 114 h 410"/>
                  <a:gd name="T46" fmla="*/ 91 w 115"/>
                  <a:gd name="T47" fmla="*/ 58 h 410"/>
                  <a:gd name="T48" fmla="*/ 93 w 115"/>
                  <a:gd name="T49" fmla="*/ 38 h 410"/>
                  <a:gd name="T50" fmla="*/ 101 w 115"/>
                  <a:gd name="T51" fmla="*/ 36 h 410"/>
                  <a:gd name="T52" fmla="*/ 97 w 115"/>
                  <a:gd name="T53" fmla="*/ 16 h 410"/>
                  <a:gd name="T54" fmla="*/ 105 w 115"/>
                  <a:gd name="T55" fmla="*/ 38 h 410"/>
                  <a:gd name="T56" fmla="*/ 111 w 115"/>
                  <a:gd name="T57" fmla="*/ 30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5" h="410">
                    <a:moveTo>
                      <a:pt x="111" y="30"/>
                    </a:moveTo>
                    <a:cubicBezTo>
                      <a:pt x="104" y="41"/>
                      <a:pt x="115" y="67"/>
                      <a:pt x="99" y="56"/>
                    </a:cubicBezTo>
                    <a:cubicBezTo>
                      <a:pt x="93" y="75"/>
                      <a:pt x="94" y="103"/>
                      <a:pt x="93" y="122"/>
                    </a:cubicBezTo>
                    <a:cubicBezTo>
                      <a:pt x="69" y="114"/>
                      <a:pt x="89" y="188"/>
                      <a:pt x="77" y="212"/>
                    </a:cubicBezTo>
                    <a:cubicBezTo>
                      <a:pt x="67" y="209"/>
                      <a:pt x="67" y="193"/>
                      <a:pt x="71" y="218"/>
                    </a:cubicBezTo>
                    <a:cubicBezTo>
                      <a:pt x="70" y="233"/>
                      <a:pt x="70" y="247"/>
                      <a:pt x="69" y="262"/>
                    </a:cubicBezTo>
                    <a:cubicBezTo>
                      <a:pt x="68" y="279"/>
                      <a:pt x="68" y="276"/>
                      <a:pt x="65" y="268"/>
                    </a:cubicBezTo>
                    <a:cubicBezTo>
                      <a:pt x="55" y="282"/>
                      <a:pt x="58" y="310"/>
                      <a:pt x="57" y="326"/>
                    </a:cubicBezTo>
                    <a:cubicBezTo>
                      <a:pt x="51" y="317"/>
                      <a:pt x="49" y="316"/>
                      <a:pt x="41" y="324"/>
                    </a:cubicBezTo>
                    <a:cubicBezTo>
                      <a:pt x="39" y="376"/>
                      <a:pt x="44" y="366"/>
                      <a:pt x="23" y="394"/>
                    </a:cubicBezTo>
                    <a:cubicBezTo>
                      <a:pt x="22" y="399"/>
                      <a:pt x="24" y="404"/>
                      <a:pt x="21" y="408"/>
                    </a:cubicBezTo>
                    <a:cubicBezTo>
                      <a:pt x="20" y="410"/>
                      <a:pt x="17" y="406"/>
                      <a:pt x="15" y="406"/>
                    </a:cubicBezTo>
                    <a:cubicBezTo>
                      <a:pt x="11" y="406"/>
                      <a:pt x="3" y="410"/>
                      <a:pt x="3" y="410"/>
                    </a:cubicBezTo>
                    <a:cubicBezTo>
                      <a:pt x="0" y="400"/>
                      <a:pt x="2" y="395"/>
                      <a:pt x="9" y="388"/>
                    </a:cubicBezTo>
                    <a:cubicBezTo>
                      <a:pt x="12" y="373"/>
                      <a:pt x="10" y="361"/>
                      <a:pt x="23" y="352"/>
                    </a:cubicBezTo>
                    <a:cubicBezTo>
                      <a:pt x="32" y="339"/>
                      <a:pt x="28" y="323"/>
                      <a:pt x="37" y="310"/>
                    </a:cubicBezTo>
                    <a:cubicBezTo>
                      <a:pt x="39" y="302"/>
                      <a:pt x="38" y="294"/>
                      <a:pt x="41" y="286"/>
                    </a:cubicBezTo>
                    <a:cubicBezTo>
                      <a:pt x="43" y="282"/>
                      <a:pt x="49" y="274"/>
                      <a:pt x="49" y="274"/>
                    </a:cubicBezTo>
                    <a:cubicBezTo>
                      <a:pt x="51" y="253"/>
                      <a:pt x="53" y="247"/>
                      <a:pt x="63" y="232"/>
                    </a:cubicBezTo>
                    <a:cubicBezTo>
                      <a:pt x="65" y="193"/>
                      <a:pt x="68" y="187"/>
                      <a:pt x="83" y="156"/>
                    </a:cubicBezTo>
                    <a:cubicBezTo>
                      <a:pt x="73" y="153"/>
                      <a:pt x="78" y="156"/>
                      <a:pt x="73" y="142"/>
                    </a:cubicBezTo>
                    <a:cubicBezTo>
                      <a:pt x="72" y="138"/>
                      <a:pt x="69" y="130"/>
                      <a:pt x="69" y="130"/>
                    </a:cubicBezTo>
                    <a:cubicBezTo>
                      <a:pt x="72" y="117"/>
                      <a:pt x="80" y="126"/>
                      <a:pt x="83" y="114"/>
                    </a:cubicBezTo>
                    <a:cubicBezTo>
                      <a:pt x="87" y="96"/>
                      <a:pt x="86" y="76"/>
                      <a:pt x="91" y="58"/>
                    </a:cubicBezTo>
                    <a:cubicBezTo>
                      <a:pt x="92" y="51"/>
                      <a:pt x="90" y="44"/>
                      <a:pt x="93" y="38"/>
                    </a:cubicBezTo>
                    <a:cubicBezTo>
                      <a:pt x="94" y="35"/>
                      <a:pt x="101" y="36"/>
                      <a:pt x="101" y="36"/>
                    </a:cubicBezTo>
                    <a:cubicBezTo>
                      <a:pt x="100" y="29"/>
                      <a:pt x="94" y="22"/>
                      <a:pt x="97" y="16"/>
                    </a:cubicBezTo>
                    <a:cubicBezTo>
                      <a:pt x="105" y="0"/>
                      <a:pt x="101" y="39"/>
                      <a:pt x="105" y="38"/>
                    </a:cubicBezTo>
                    <a:cubicBezTo>
                      <a:pt x="108" y="37"/>
                      <a:pt x="109" y="33"/>
                      <a:pt x="111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758" name="Freeform 1262"/>
              <p:cNvSpPr>
                <a:spLocks/>
              </p:cNvSpPr>
              <p:nvPr/>
            </p:nvSpPr>
            <p:spPr bwMode="auto">
              <a:xfrm>
                <a:off x="3430" y="2635"/>
                <a:ext cx="141" cy="939"/>
              </a:xfrm>
              <a:custGeom>
                <a:avLst/>
                <a:gdLst>
                  <a:gd name="T0" fmla="*/ 136 w 141"/>
                  <a:gd name="T1" fmla="*/ 7 h 939"/>
                  <a:gd name="T2" fmla="*/ 128 w 141"/>
                  <a:gd name="T3" fmla="*/ 31 h 939"/>
                  <a:gd name="T4" fmla="*/ 112 w 141"/>
                  <a:gd name="T5" fmla="*/ 147 h 939"/>
                  <a:gd name="T6" fmla="*/ 104 w 141"/>
                  <a:gd name="T7" fmla="*/ 215 h 939"/>
                  <a:gd name="T8" fmla="*/ 96 w 141"/>
                  <a:gd name="T9" fmla="*/ 243 h 939"/>
                  <a:gd name="T10" fmla="*/ 84 w 141"/>
                  <a:gd name="T11" fmla="*/ 247 h 939"/>
                  <a:gd name="T12" fmla="*/ 72 w 141"/>
                  <a:gd name="T13" fmla="*/ 287 h 939"/>
                  <a:gd name="T14" fmla="*/ 52 w 141"/>
                  <a:gd name="T15" fmla="*/ 323 h 939"/>
                  <a:gd name="T16" fmla="*/ 48 w 141"/>
                  <a:gd name="T17" fmla="*/ 347 h 939"/>
                  <a:gd name="T18" fmla="*/ 40 w 141"/>
                  <a:gd name="T19" fmla="*/ 371 h 939"/>
                  <a:gd name="T20" fmla="*/ 60 w 141"/>
                  <a:gd name="T21" fmla="*/ 579 h 939"/>
                  <a:gd name="T22" fmla="*/ 80 w 141"/>
                  <a:gd name="T23" fmla="*/ 667 h 939"/>
                  <a:gd name="T24" fmla="*/ 92 w 141"/>
                  <a:gd name="T25" fmla="*/ 735 h 939"/>
                  <a:gd name="T26" fmla="*/ 104 w 141"/>
                  <a:gd name="T27" fmla="*/ 863 h 939"/>
                  <a:gd name="T28" fmla="*/ 108 w 141"/>
                  <a:gd name="T29" fmla="*/ 907 h 939"/>
                  <a:gd name="T30" fmla="*/ 112 w 141"/>
                  <a:gd name="T31" fmla="*/ 931 h 939"/>
                  <a:gd name="T32" fmla="*/ 124 w 141"/>
                  <a:gd name="T33" fmla="*/ 935 h 939"/>
                  <a:gd name="T34" fmla="*/ 112 w 141"/>
                  <a:gd name="T35" fmla="*/ 927 h 939"/>
                  <a:gd name="T36" fmla="*/ 60 w 141"/>
                  <a:gd name="T37" fmla="*/ 883 h 939"/>
                  <a:gd name="T38" fmla="*/ 48 w 141"/>
                  <a:gd name="T39" fmla="*/ 723 h 939"/>
                  <a:gd name="T40" fmla="*/ 44 w 141"/>
                  <a:gd name="T41" fmla="*/ 655 h 939"/>
                  <a:gd name="T42" fmla="*/ 28 w 141"/>
                  <a:gd name="T43" fmla="*/ 535 h 939"/>
                  <a:gd name="T44" fmla="*/ 36 w 141"/>
                  <a:gd name="T45" fmla="*/ 307 h 939"/>
                  <a:gd name="T46" fmla="*/ 40 w 141"/>
                  <a:gd name="T47" fmla="*/ 287 h 939"/>
                  <a:gd name="T48" fmla="*/ 44 w 141"/>
                  <a:gd name="T49" fmla="*/ 239 h 939"/>
                  <a:gd name="T50" fmla="*/ 52 w 141"/>
                  <a:gd name="T51" fmla="*/ 215 h 939"/>
                  <a:gd name="T52" fmla="*/ 68 w 141"/>
                  <a:gd name="T53" fmla="*/ 191 h 939"/>
                  <a:gd name="T54" fmla="*/ 100 w 141"/>
                  <a:gd name="T55" fmla="*/ 75 h 939"/>
                  <a:gd name="T56" fmla="*/ 136 w 141"/>
                  <a:gd name="T57" fmla="*/ 7 h 9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41" h="939">
                    <a:moveTo>
                      <a:pt x="136" y="7"/>
                    </a:moveTo>
                    <a:cubicBezTo>
                      <a:pt x="141" y="0"/>
                      <a:pt x="132" y="8"/>
                      <a:pt x="128" y="31"/>
                    </a:cubicBezTo>
                    <a:cubicBezTo>
                      <a:pt x="124" y="54"/>
                      <a:pt x="116" y="116"/>
                      <a:pt x="112" y="147"/>
                    </a:cubicBezTo>
                    <a:cubicBezTo>
                      <a:pt x="118" y="170"/>
                      <a:pt x="109" y="192"/>
                      <a:pt x="104" y="215"/>
                    </a:cubicBezTo>
                    <a:cubicBezTo>
                      <a:pt x="104" y="215"/>
                      <a:pt x="98" y="241"/>
                      <a:pt x="96" y="243"/>
                    </a:cubicBezTo>
                    <a:cubicBezTo>
                      <a:pt x="93" y="246"/>
                      <a:pt x="88" y="246"/>
                      <a:pt x="84" y="247"/>
                    </a:cubicBezTo>
                    <a:cubicBezTo>
                      <a:pt x="66" y="274"/>
                      <a:pt x="86" y="240"/>
                      <a:pt x="72" y="287"/>
                    </a:cubicBezTo>
                    <a:cubicBezTo>
                      <a:pt x="69" y="298"/>
                      <a:pt x="58" y="314"/>
                      <a:pt x="52" y="323"/>
                    </a:cubicBezTo>
                    <a:cubicBezTo>
                      <a:pt x="51" y="331"/>
                      <a:pt x="50" y="339"/>
                      <a:pt x="48" y="347"/>
                    </a:cubicBezTo>
                    <a:cubicBezTo>
                      <a:pt x="46" y="355"/>
                      <a:pt x="40" y="371"/>
                      <a:pt x="40" y="371"/>
                    </a:cubicBezTo>
                    <a:cubicBezTo>
                      <a:pt x="45" y="439"/>
                      <a:pt x="46" y="511"/>
                      <a:pt x="60" y="579"/>
                    </a:cubicBezTo>
                    <a:cubicBezTo>
                      <a:pt x="63" y="611"/>
                      <a:pt x="62" y="640"/>
                      <a:pt x="80" y="667"/>
                    </a:cubicBezTo>
                    <a:cubicBezTo>
                      <a:pt x="85" y="690"/>
                      <a:pt x="85" y="713"/>
                      <a:pt x="92" y="735"/>
                    </a:cubicBezTo>
                    <a:cubicBezTo>
                      <a:pt x="94" y="772"/>
                      <a:pt x="91" y="825"/>
                      <a:pt x="104" y="863"/>
                    </a:cubicBezTo>
                    <a:cubicBezTo>
                      <a:pt x="105" y="878"/>
                      <a:pt x="106" y="892"/>
                      <a:pt x="108" y="907"/>
                    </a:cubicBezTo>
                    <a:cubicBezTo>
                      <a:pt x="109" y="915"/>
                      <a:pt x="108" y="924"/>
                      <a:pt x="112" y="931"/>
                    </a:cubicBezTo>
                    <a:cubicBezTo>
                      <a:pt x="114" y="935"/>
                      <a:pt x="124" y="939"/>
                      <a:pt x="124" y="935"/>
                    </a:cubicBezTo>
                    <a:cubicBezTo>
                      <a:pt x="124" y="930"/>
                      <a:pt x="116" y="930"/>
                      <a:pt x="112" y="927"/>
                    </a:cubicBezTo>
                    <a:cubicBezTo>
                      <a:pt x="58" y="938"/>
                      <a:pt x="69" y="927"/>
                      <a:pt x="60" y="883"/>
                    </a:cubicBezTo>
                    <a:cubicBezTo>
                      <a:pt x="53" y="851"/>
                      <a:pt x="51" y="761"/>
                      <a:pt x="48" y="723"/>
                    </a:cubicBezTo>
                    <a:cubicBezTo>
                      <a:pt x="45" y="685"/>
                      <a:pt x="47" y="686"/>
                      <a:pt x="44" y="655"/>
                    </a:cubicBezTo>
                    <a:cubicBezTo>
                      <a:pt x="42" y="613"/>
                      <a:pt x="47" y="572"/>
                      <a:pt x="28" y="535"/>
                    </a:cubicBezTo>
                    <a:cubicBezTo>
                      <a:pt x="25" y="473"/>
                      <a:pt x="0" y="362"/>
                      <a:pt x="36" y="307"/>
                    </a:cubicBezTo>
                    <a:cubicBezTo>
                      <a:pt x="37" y="300"/>
                      <a:pt x="39" y="294"/>
                      <a:pt x="40" y="287"/>
                    </a:cubicBezTo>
                    <a:cubicBezTo>
                      <a:pt x="42" y="271"/>
                      <a:pt x="41" y="255"/>
                      <a:pt x="44" y="239"/>
                    </a:cubicBezTo>
                    <a:cubicBezTo>
                      <a:pt x="45" y="231"/>
                      <a:pt x="47" y="222"/>
                      <a:pt x="52" y="215"/>
                    </a:cubicBezTo>
                    <a:cubicBezTo>
                      <a:pt x="57" y="207"/>
                      <a:pt x="68" y="191"/>
                      <a:pt x="68" y="191"/>
                    </a:cubicBezTo>
                    <a:cubicBezTo>
                      <a:pt x="76" y="151"/>
                      <a:pt x="92" y="114"/>
                      <a:pt x="100" y="75"/>
                    </a:cubicBezTo>
                    <a:cubicBezTo>
                      <a:pt x="111" y="44"/>
                      <a:pt x="133" y="19"/>
                      <a:pt x="136" y="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759" name="Freeform 1263"/>
              <p:cNvSpPr>
                <a:spLocks/>
              </p:cNvSpPr>
              <p:nvPr/>
            </p:nvSpPr>
            <p:spPr bwMode="auto">
              <a:xfrm flipH="1">
                <a:off x="3880" y="3202"/>
                <a:ext cx="105" cy="393"/>
              </a:xfrm>
              <a:custGeom>
                <a:avLst/>
                <a:gdLst>
                  <a:gd name="T0" fmla="*/ 105 w 105"/>
                  <a:gd name="T1" fmla="*/ 0 h 393"/>
                  <a:gd name="T2" fmla="*/ 102 w 105"/>
                  <a:gd name="T3" fmla="*/ 9 h 393"/>
                  <a:gd name="T4" fmla="*/ 99 w 105"/>
                  <a:gd name="T5" fmla="*/ 78 h 393"/>
                  <a:gd name="T6" fmla="*/ 84 w 105"/>
                  <a:gd name="T7" fmla="*/ 105 h 393"/>
                  <a:gd name="T8" fmla="*/ 69 w 105"/>
                  <a:gd name="T9" fmla="*/ 182 h 393"/>
                  <a:gd name="T10" fmla="*/ 54 w 105"/>
                  <a:gd name="T11" fmla="*/ 258 h 393"/>
                  <a:gd name="T12" fmla="*/ 25 w 105"/>
                  <a:gd name="T13" fmla="*/ 356 h 393"/>
                  <a:gd name="T14" fmla="*/ 0 w 105"/>
                  <a:gd name="T15" fmla="*/ 393 h 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5" h="393">
                    <a:moveTo>
                      <a:pt x="105" y="0"/>
                    </a:moveTo>
                    <a:cubicBezTo>
                      <a:pt x="104" y="3"/>
                      <a:pt x="102" y="6"/>
                      <a:pt x="102" y="9"/>
                    </a:cubicBezTo>
                    <a:cubicBezTo>
                      <a:pt x="100" y="32"/>
                      <a:pt x="103" y="55"/>
                      <a:pt x="99" y="78"/>
                    </a:cubicBezTo>
                    <a:cubicBezTo>
                      <a:pt x="97" y="88"/>
                      <a:pt x="87" y="95"/>
                      <a:pt x="84" y="105"/>
                    </a:cubicBezTo>
                    <a:cubicBezTo>
                      <a:pt x="82" y="127"/>
                      <a:pt x="89" y="169"/>
                      <a:pt x="69" y="182"/>
                    </a:cubicBezTo>
                    <a:cubicBezTo>
                      <a:pt x="60" y="210"/>
                      <a:pt x="60" y="229"/>
                      <a:pt x="54" y="258"/>
                    </a:cubicBezTo>
                    <a:cubicBezTo>
                      <a:pt x="45" y="291"/>
                      <a:pt x="34" y="334"/>
                      <a:pt x="25" y="356"/>
                    </a:cubicBezTo>
                    <a:cubicBezTo>
                      <a:pt x="21" y="362"/>
                      <a:pt x="0" y="393"/>
                      <a:pt x="0" y="393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760" name="Freeform 1264"/>
              <p:cNvSpPr>
                <a:spLocks/>
              </p:cNvSpPr>
              <p:nvPr/>
            </p:nvSpPr>
            <p:spPr bwMode="auto">
              <a:xfrm flipH="1">
                <a:off x="3494" y="2922"/>
                <a:ext cx="74" cy="668"/>
              </a:xfrm>
              <a:custGeom>
                <a:avLst/>
                <a:gdLst>
                  <a:gd name="T0" fmla="*/ 44 w 74"/>
                  <a:gd name="T1" fmla="*/ 0 h 668"/>
                  <a:gd name="T2" fmla="*/ 50 w 74"/>
                  <a:gd name="T3" fmla="*/ 20 h 668"/>
                  <a:gd name="T4" fmla="*/ 60 w 74"/>
                  <a:gd name="T5" fmla="*/ 36 h 668"/>
                  <a:gd name="T6" fmla="*/ 66 w 74"/>
                  <a:gd name="T7" fmla="*/ 84 h 668"/>
                  <a:gd name="T8" fmla="*/ 70 w 74"/>
                  <a:gd name="T9" fmla="*/ 218 h 668"/>
                  <a:gd name="T10" fmla="*/ 56 w 74"/>
                  <a:gd name="T11" fmla="*/ 420 h 668"/>
                  <a:gd name="T12" fmla="*/ 42 w 74"/>
                  <a:gd name="T13" fmla="*/ 436 h 668"/>
                  <a:gd name="T14" fmla="*/ 32 w 74"/>
                  <a:gd name="T15" fmla="*/ 544 h 668"/>
                  <a:gd name="T16" fmla="*/ 16 w 74"/>
                  <a:gd name="T17" fmla="*/ 588 h 668"/>
                  <a:gd name="T18" fmla="*/ 0 w 74"/>
                  <a:gd name="T19" fmla="*/ 622 h 668"/>
                  <a:gd name="T20" fmla="*/ 0 w 74"/>
                  <a:gd name="T21" fmla="*/ 668 h 6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4" h="668">
                    <a:moveTo>
                      <a:pt x="44" y="0"/>
                    </a:moveTo>
                    <a:cubicBezTo>
                      <a:pt x="41" y="9"/>
                      <a:pt x="36" y="25"/>
                      <a:pt x="50" y="20"/>
                    </a:cubicBezTo>
                    <a:cubicBezTo>
                      <a:pt x="55" y="23"/>
                      <a:pt x="60" y="36"/>
                      <a:pt x="60" y="36"/>
                    </a:cubicBezTo>
                    <a:cubicBezTo>
                      <a:pt x="59" y="47"/>
                      <a:pt x="49" y="101"/>
                      <a:pt x="66" y="84"/>
                    </a:cubicBezTo>
                    <a:cubicBezTo>
                      <a:pt x="66" y="114"/>
                      <a:pt x="74" y="159"/>
                      <a:pt x="70" y="218"/>
                    </a:cubicBezTo>
                    <a:cubicBezTo>
                      <a:pt x="68" y="274"/>
                      <a:pt x="61" y="384"/>
                      <a:pt x="56" y="420"/>
                    </a:cubicBezTo>
                    <a:cubicBezTo>
                      <a:pt x="51" y="456"/>
                      <a:pt x="46" y="415"/>
                      <a:pt x="42" y="436"/>
                    </a:cubicBezTo>
                    <a:cubicBezTo>
                      <a:pt x="37" y="473"/>
                      <a:pt x="36" y="519"/>
                      <a:pt x="32" y="544"/>
                    </a:cubicBezTo>
                    <a:cubicBezTo>
                      <a:pt x="28" y="569"/>
                      <a:pt x="21" y="575"/>
                      <a:pt x="16" y="588"/>
                    </a:cubicBezTo>
                    <a:cubicBezTo>
                      <a:pt x="15" y="597"/>
                      <a:pt x="3" y="612"/>
                      <a:pt x="0" y="622"/>
                    </a:cubicBezTo>
                    <a:cubicBezTo>
                      <a:pt x="2" y="638"/>
                      <a:pt x="0" y="652"/>
                      <a:pt x="0" y="668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761" name="Freeform 1265"/>
              <p:cNvSpPr>
                <a:spLocks/>
              </p:cNvSpPr>
              <p:nvPr/>
            </p:nvSpPr>
            <p:spPr bwMode="auto">
              <a:xfrm flipH="1">
                <a:off x="3894" y="3081"/>
                <a:ext cx="44" cy="21"/>
              </a:xfrm>
              <a:custGeom>
                <a:avLst/>
                <a:gdLst>
                  <a:gd name="T0" fmla="*/ 34 w 44"/>
                  <a:gd name="T1" fmla="*/ 5 h 21"/>
                  <a:gd name="T2" fmla="*/ 26 w 44"/>
                  <a:gd name="T3" fmla="*/ 15 h 21"/>
                  <a:gd name="T4" fmla="*/ 0 w 44"/>
                  <a:gd name="T5" fmla="*/ 21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44" h="21">
                    <a:moveTo>
                      <a:pt x="34" y="5"/>
                    </a:moveTo>
                    <a:cubicBezTo>
                      <a:pt x="14" y="12"/>
                      <a:pt x="44" y="0"/>
                      <a:pt x="26" y="15"/>
                    </a:cubicBezTo>
                    <a:cubicBezTo>
                      <a:pt x="20" y="20"/>
                      <a:pt x="8" y="21"/>
                      <a:pt x="0" y="21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762" name="Freeform 1266"/>
              <p:cNvSpPr>
                <a:spLocks/>
              </p:cNvSpPr>
              <p:nvPr/>
            </p:nvSpPr>
            <p:spPr bwMode="auto">
              <a:xfrm flipH="1">
                <a:off x="3526" y="2645"/>
                <a:ext cx="369" cy="934"/>
              </a:xfrm>
              <a:custGeom>
                <a:avLst/>
                <a:gdLst>
                  <a:gd name="T0" fmla="*/ 246 w 369"/>
                  <a:gd name="T1" fmla="*/ 836 h 934"/>
                  <a:gd name="T2" fmla="*/ 228 w 369"/>
                  <a:gd name="T3" fmla="*/ 848 h 934"/>
                  <a:gd name="T4" fmla="*/ 207 w 369"/>
                  <a:gd name="T5" fmla="*/ 878 h 934"/>
                  <a:gd name="T6" fmla="*/ 12 w 369"/>
                  <a:gd name="T7" fmla="*/ 899 h 934"/>
                  <a:gd name="T8" fmla="*/ 42 w 369"/>
                  <a:gd name="T9" fmla="*/ 821 h 934"/>
                  <a:gd name="T10" fmla="*/ 117 w 369"/>
                  <a:gd name="T11" fmla="*/ 758 h 934"/>
                  <a:gd name="T12" fmla="*/ 162 w 369"/>
                  <a:gd name="T13" fmla="*/ 695 h 934"/>
                  <a:gd name="T14" fmla="*/ 249 w 369"/>
                  <a:gd name="T15" fmla="*/ 650 h 934"/>
                  <a:gd name="T16" fmla="*/ 252 w 369"/>
                  <a:gd name="T17" fmla="*/ 605 h 934"/>
                  <a:gd name="T18" fmla="*/ 285 w 369"/>
                  <a:gd name="T19" fmla="*/ 569 h 934"/>
                  <a:gd name="T20" fmla="*/ 267 w 369"/>
                  <a:gd name="T21" fmla="*/ 482 h 934"/>
                  <a:gd name="T22" fmla="*/ 207 w 369"/>
                  <a:gd name="T23" fmla="*/ 485 h 934"/>
                  <a:gd name="T24" fmla="*/ 105 w 369"/>
                  <a:gd name="T25" fmla="*/ 509 h 934"/>
                  <a:gd name="T26" fmla="*/ 114 w 369"/>
                  <a:gd name="T27" fmla="*/ 458 h 934"/>
                  <a:gd name="T28" fmla="*/ 102 w 369"/>
                  <a:gd name="T29" fmla="*/ 398 h 934"/>
                  <a:gd name="T30" fmla="*/ 36 w 369"/>
                  <a:gd name="T31" fmla="*/ 365 h 934"/>
                  <a:gd name="T32" fmla="*/ 24 w 369"/>
                  <a:gd name="T33" fmla="*/ 350 h 934"/>
                  <a:gd name="T34" fmla="*/ 0 w 369"/>
                  <a:gd name="T35" fmla="*/ 284 h 934"/>
                  <a:gd name="T36" fmla="*/ 105 w 369"/>
                  <a:gd name="T37" fmla="*/ 236 h 934"/>
                  <a:gd name="T38" fmla="*/ 138 w 369"/>
                  <a:gd name="T39" fmla="*/ 185 h 934"/>
                  <a:gd name="T40" fmla="*/ 129 w 369"/>
                  <a:gd name="T41" fmla="*/ 146 h 934"/>
                  <a:gd name="T42" fmla="*/ 165 w 369"/>
                  <a:gd name="T43" fmla="*/ 119 h 934"/>
                  <a:gd name="T44" fmla="*/ 156 w 369"/>
                  <a:gd name="T45" fmla="*/ 50 h 934"/>
                  <a:gd name="T46" fmla="*/ 201 w 369"/>
                  <a:gd name="T47" fmla="*/ 20 h 934"/>
                  <a:gd name="T48" fmla="*/ 237 w 369"/>
                  <a:gd name="T49" fmla="*/ 35 h 934"/>
                  <a:gd name="T50" fmla="*/ 270 w 369"/>
                  <a:gd name="T51" fmla="*/ 89 h 934"/>
                  <a:gd name="T52" fmla="*/ 300 w 369"/>
                  <a:gd name="T53" fmla="*/ 125 h 934"/>
                  <a:gd name="T54" fmla="*/ 312 w 369"/>
                  <a:gd name="T55" fmla="*/ 182 h 934"/>
                  <a:gd name="T56" fmla="*/ 336 w 369"/>
                  <a:gd name="T57" fmla="*/ 203 h 934"/>
                  <a:gd name="T58" fmla="*/ 357 w 369"/>
                  <a:gd name="T59" fmla="*/ 242 h 934"/>
                  <a:gd name="T60" fmla="*/ 336 w 369"/>
                  <a:gd name="T61" fmla="*/ 278 h 934"/>
                  <a:gd name="T62" fmla="*/ 294 w 369"/>
                  <a:gd name="T63" fmla="*/ 800 h 9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9" h="934">
                    <a:moveTo>
                      <a:pt x="273" y="833"/>
                    </a:moveTo>
                    <a:cubicBezTo>
                      <a:pt x="267" y="801"/>
                      <a:pt x="264" y="830"/>
                      <a:pt x="246" y="836"/>
                    </a:cubicBezTo>
                    <a:cubicBezTo>
                      <a:pt x="243" y="839"/>
                      <a:pt x="241" y="843"/>
                      <a:pt x="237" y="845"/>
                    </a:cubicBezTo>
                    <a:cubicBezTo>
                      <a:pt x="234" y="847"/>
                      <a:pt x="230" y="845"/>
                      <a:pt x="228" y="848"/>
                    </a:cubicBezTo>
                    <a:cubicBezTo>
                      <a:pt x="225" y="853"/>
                      <a:pt x="228" y="861"/>
                      <a:pt x="225" y="866"/>
                    </a:cubicBezTo>
                    <a:cubicBezTo>
                      <a:pt x="221" y="872"/>
                      <a:pt x="207" y="878"/>
                      <a:pt x="207" y="878"/>
                    </a:cubicBezTo>
                    <a:cubicBezTo>
                      <a:pt x="188" y="934"/>
                      <a:pt x="89" y="888"/>
                      <a:pt x="30" y="887"/>
                    </a:cubicBezTo>
                    <a:cubicBezTo>
                      <a:pt x="23" y="889"/>
                      <a:pt x="14" y="906"/>
                      <a:pt x="12" y="899"/>
                    </a:cubicBezTo>
                    <a:cubicBezTo>
                      <a:pt x="5" y="878"/>
                      <a:pt x="13" y="874"/>
                      <a:pt x="24" y="863"/>
                    </a:cubicBezTo>
                    <a:cubicBezTo>
                      <a:pt x="3" y="849"/>
                      <a:pt x="32" y="836"/>
                      <a:pt x="42" y="821"/>
                    </a:cubicBezTo>
                    <a:cubicBezTo>
                      <a:pt x="45" y="807"/>
                      <a:pt x="45" y="802"/>
                      <a:pt x="57" y="794"/>
                    </a:cubicBezTo>
                    <a:cubicBezTo>
                      <a:pt x="66" y="767"/>
                      <a:pt x="92" y="761"/>
                      <a:pt x="117" y="758"/>
                    </a:cubicBezTo>
                    <a:cubicBezTo>
                      <a:pt x="120" y="749"/>
                      <a:pt x="138" y="737"/>
                      <a:pt x="138" y="737"/>
                    </a:cubicBezTo>
                    <a:cubicBezTo>
                      <a:pt x="143" y="721"/>
                      <a:pt x="148" y="704"/>
                      <a:pt x="162" y="695"/>
                    </a:cubicBezTo>
                    <a:cubicBezTo>
                      <a:pt x="166" y="684"/>
                      <a:pt x="183" y="668"/>
                      <a:pt x="183" y="668"/>
                    </a:cubicBezTo>
                    <a:cubicBezTo>
                      <a:pt x="190" y="640"/>
                      <a:pt x="220" y="652"/>
                      <a:pt x="249" y="650"/>
                    </a:cubicBezTo>
                    <a:cubicBezTo>
                      <a:pt x="245" y="639"/>
                      <a:pt x="244" y="630"/>
                      <a:pt x="237" y="620"/>
                    </a:cubicBezTo>
                    <a:cubicBezTo>
                      <a:pt x="245" y="615"/>
                      <a:pt x="248" y="614"/>
                      <a:pt x="252" y="605"/>
                    </a:cubicBezTo>
                    <a:cubicBezTo>
                      <a:pt x="255" y="599"/>
                      <a:pt x="252" y="589"/>
                      <a:pt x="258" y="587"/>
                    </a:cubicBezTo>
                    <a:cubicBezTo>
                      <a:pt x="270" y="583"/>
                      <a:pt x="276" y="578"/>
                      <a:pt x="285" y="569"/>
                    </a:cubicBezTo>
                    <a:cubicBezTo>
                      <a:pt x="279" y="546"/>
                      <a:pt x="290" y="525"/>
                      <a:pt x="297" y="503"/>
                    </a:cubicBezTo>
                    <a:cubicBezTo>
                      <a:pt x="289" y="479"/>
                      <a:pt x="300" y="478"/>
                      <a:pt x="267" y="482"/>
                    </a:cubicBezTo>
                    <a:cubicBezTo>
                      <a:pt x="252" y="487"/>
                      <a:pt x="247" y="497"/>
                      <a:pt x="234" y="506"/>
                    </a:cubicBezTo>
                    <a:cubicBezTo>
                      <a:pt x="214" y="503"/>
                      <a:pt x="213" y="503"/>
                      <a:pt x="207" y="485"/>
                    </a:cubicBezTo>
                    <a:cubicBezTo>
                      <a:pt x="178" y="504"/>
                      <a:pt x="177" y="508"/>
                      <a:pt x="138" y="512"/>
                    </a:cubicBezTo>
                    <a:cubicBezTo>
                      <a:pt x="127" y="511"/>
                      <a:pt x="112" y="517"/>
                      <a:pt x="105" y="509"/>
                    </a:cubicBezTo>
                    <a:cubicBezTo>
                      <a:pt x="98" y="501"/>
                      <a:pt x="106" y="487"/>
                      <a:pt x="108" y="476"/>
                    </a:cubicBezTo>
                    <a:cubicBezTo>
                      <a:pt x="109" y="470"/>
                      <a:pt x="114" y="458"/>
                      <a:pt x="114" y="458"/>
                    </a:cubicBezTo>
                    <a:cubicBezTo>
                      <a:pt x="111" y="457"/>
                      <a:pt x="106" y="458"/>
                      <a:pt x="105" y="455"/>
                    </a:cubicBezTo>
                    <a:cubicBezTo>
                      <a:pt x="101" y="436"/>
                      <a:pt x="116" y="410"/>
                      <a:pt x="102" y="398"/>
                    </a:cubicBezTo>
                    <a:cubicBezTo>
                      <a:pt x="85" y="384"/>
                      <a:pt x="58" y="396"/>
                      <a:pt x="36" y="395"/>
                    </a:cubicBezTo>
                    <a:cubicBezTo>
                      <a:pt x="28" y="383"/>
                      <a:pt x="32" y="378"/>
                      <a:pt x="36" y="365"/>
                    </a:cubicBezTo>
                    <a:cubicBezTo>
                      <a:pt x="35" y="362"/>
                      <a:pt x="35" y="358"/>
                      <a:pt x="33" y="356"/>
                    </a:cubicBezTo>
                    <a:cubicBezTo>
                      <a:pt x="31" y="353"/>
                      <a:pt x="26" y="353"/>
                      <a:pt x="24" y="350"/>
                    </a:cubicBezTo>
                    <a:cubicBezTo>
                      <a:pt x="21" y="345"/>
                      <a:pt x="18" y="332"/>
                      <a:pt x="18" y="332"/>
                    </a:cubicBezTo>
                    <a:cubicBezTo>
                      <a:pt x="15" y="312"/>
                      <a:pt x="6" y="302"/>
                      <a:pt x="0" y="284"/>
                    </a:cubicBezTo>
                    <a:cubicBezTo>
                      <a:pt x="9" y="256"/>
                      <a:pt x="34" y="256"/>
                      <a:pt x="60" y="254"/>
                    </a:cubicBezTo>
                    <a:cubicBezTo>
                      <a:pt x="75" y="249"/>
                      <a:pt x="89" y="241"/>
                      <a:pt x="105" y="236"/>
                    </a:cubicBezTo>
                    <a:cubicBezTo>
                      <a:pt x="111" y="234"/>
                      <a:pt x="123" y="230"/>
                      <a:pt x="123" y="230"/>
                    </a:cubicBezTo>
                    <a:cubicBezTo>
                      <a:pt x="133" y="216"/>
                      <a:pt x="133" y="201"/>
                      <a:pt x="138" y="185"/>
                    </a:cubicBezTo>
                    <a:cubicBezTo>
                      <a:pt x="137" y="178"/>
                      <a:pt x="138" y="170"/>
                      <a:pt x="135" y="164"/>
                    </a:cubicBezTo>
                    <a:cubicBezTo>
                      <a:pt x="130" y="153"/>
                      <a:pt x="117" y="165"/>
                      <a:pt x="129" y="146"/>
                    </a:cubicBezTo>
                    <a:cubicBezTo>
                      <a:pt x="133" y="140"/>
                      <a:pt x="141" y="136"/>
                      <a:pt x="147" y="131"/>
                    </a:cubicBezTo>
                    <a:cubicBezTo>
                      <a:pt x="153" y="127"/>
                      <a:pt x="165" y="119"/>
                      <a:pt x="165" y="119"/>
                    </a:cubicBezTo>
                    <a:cubicBezTo>
                      <a:pt x="150" y="104"/>
                      <a:pt x="150" y="83"/>
                      <a:pt x="168" y="71"/>
                    </a:cubicBezTo>
                    <a:cubicBezTo>
                      <a:pt x="173" y="57"/>
                      <a:pt x="164" y="62"/>
                      <a:pt x="156" y="50"/>
                    </a:cubicBezTo>
                    <a:cubicBezTo>
                      <a:pt x="161" y="47"/>
                      <a:pt x="176" y="37"/>
                      <a:pt x="183" y="32"/>
                    </a:cubicBezTo>
                    <a:cubicBezTo>
                      <a:pt x="189" y="28"/>
                      <a:pt x="201" y="20"/>
                      <a:pt x="201" y="20"/>
                    </a:cubicBezTo>
                    <a:cubicBezTo>
                      <a:pt x="214" y="0"/>
                      <a:pt x="223" y="16"/>
                      <a:pt x="228" y="32"/>
                    </a:cubicBezTo>
                    <a:cubicBezTo>
                      <a:pt x="229" y="35"/>
                      <a:pt x="234" y="34"/>
                      <a:pt x="237" y="35"/>
                    </a:cubicBezTo>
                    <a:cubicBezTo>
                      <a:pt x="258" y="28"/>
                      <a:pt x="251" y="24"/>
                      <a:pt x="261" y="38"/>
                    </a:cubicBezTo>
                    <a:cubicBezTo>
                      <a:pt x="263" y="62"/>
                      <a:pt x="257" y="74"/>
                      <a:pt x="270" y="89"/>
                    </a:cubicBezTo>
                    <a:cubicBezTo>
                      <a:pt x="276" y="95"/>
                      <a:pt x="282" y="101"/>
                      <a:pt x="288" y="107"/>
                    </a:cubicBezTo>
                    <a:cubicBezTo>
                      <a:pt x="293" y="112"/>
                      <a:pt x="300" y="125"/>
                      <a:pt x="300" y="125"/>
                    </a:cubicBezTo>
                    <a:cubicBezTo>
                      <a:pt x="301" y="143"/>
                      <a:pt x="299" y="161"/>
                      <a:pt x="303" y="179"/>
                    </a:cubicBezTo>
                    <a:cubicBezTo>
                      <a:pt x="304" y="182"/>
                      <a:pt x="311" y="179"/>
                      <a:pt x="312" y="182"/>
                    </a:cubicBezTo>
                    <a:cubicBezTo>
                      <a:pt x="317" y="206"/>
                      <a:pt x="316" y="235"/>
                      <a:pt x="321" y="260"/>
                    </a:cubicBezTo>
                    <a:cubicBezTo>
                      <a:pt x="328" y="239"/>
                      <a:pt x="316" y="216"/>
                      <a:pt x="336" y="203"/>
                    </a:cubicBezTo>
                    <a:cubicBezTo>
                      <a:pt x="351" y="208"/>
                      <a:pt x="344" y="203"/>
                      <a:pt x="351" y="224"/>
                    </a:cubicBezTo>
                    <a:cubicBezTo>
                      <a:pt x="353" y="230"/>
                      <a:pt x="357" y="242"/>
                      <a:pt x="357" y="242"/>
                    </a:cubicBezTo>
                    <a:cubicBezTo>
                      <a:pt x="352" y="258"/>
                      <a:pt x="356" y="248"/>
                      <a:pt x="342" y="269"/>
                    </a:cubicBezTo>
                    <a:cubicBezTo>
                      <a:pt x="340" y="272"/>
                      <a:pt x="336" y="278"/>
                      <a:pt x="336" y="278"/>
                    </a:cubicBezTo>
                    <a:cubicBezTo>
                      <a:pt x="338" y="396"/>
                      <a:pt x="369" y="564"/>
                      <a:pt x="300" y="668"/>
                    </a:cubicBezTo>
                    <a:cubicBezTo>
                      <a:pt x="300" y="686"/>
                      <a:pt x="301" y="762"/>
                      <a:pt x="294" y="800"/>
                    </a:cubicBezTo>
                    <a:cubicBezTo>
                      <a:pt x="293" y="807"/>
                      <a:pt x="263" y="864"/>
                      <a:pt x="273" y="833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763" name="Freeform 1267"/>
              <p:cNvSpPr>
                <a:spLocks/>
              </p:cNvSpPr>
              <p:nvPr/>
            </p:nvSpPr>
            <p:spPr bwMode="auto">
              <a:xfrm>
                <a:off x="3490" y="2541"/>
                <a:ext cx="404" cy="114"/>
              </a:xfrm>
              <a:custGeom>
                <a:avLst/>
                <a:gdLst>
                  <a:gd name="T0" fmla="*/ 404 w 404"/>
                  <a:gd name="T1" fmla="*/ 18 h 114"/>
                  <a:gd name="T2" fmla="*/ 380 w 404"/>
                  <a:gd name="T3" fmla="*/ 36 h 114"/>
                  <a:gd name="T4" fmla="*/ 293 w 404"/>
                  <a:gd name="T5" fmla="*/ 93 h 114"/>
                  <a:gd name="T6" fmla="*/ 245 w 404"/>
                  <a:gd name="T7" fmla="*/ 96 h 114"/>
                  <a:gd name="T8" fmla="*/ 146 w 404"/>
                  <a:gd name="T9" fmla="*/ 102 h 114"/>
                  <a:gd name="T10" fmla="*/ 62 w 404"/>
                  <a:gd name="T11" fmla="*/ 90 h 114"/>
                  <a:gd name="T12" fmla="*/ 26 w 404"/>
                  <a:gd name="T13" fmla="*/ 108 h 114"/>
                  <a:gd name="T14" fmla="*/ 35 w 404"/>
                  <a:gd name="T15" fmla="*/ 108 h 114"/>
                  <a:gd name="T16" fmla="*/ 56 w 404"/>
                  <a:gd name="T17" fmla="*/ 84 h 114"/>
                  <a:gd name="T18" fmla="*/ 71 w 404"/>
                  <a:gd name="T19" fmla="*/ 60 h 114"/>
                  <a:gd name="T20" fmla="*/ 176 w 404"/>
                  <a:gd name="T21" fmla="*/ 63 h 114"/>
                  <a:gd name="T22" fmla="*/ 167 w 404"/>
                  <a:gd name="T23" fmla="*/ 69 h 114"/>
                  <a:gd name="T24" fmla="*/ 176 w 404"/>
                  <a:gd name="T25" fmla="*/ 72 h 114"/>
                  <a:gd name="T26" fmla="*/ 200 w 404"/>
                  <a:gd name="T27" fmla="*/ 81 h 114"/>
                  <a:gd name="T28" fmla="*/ 215 w 404"/>
                  <a:gd name="T29" fmla="*/ 57 h 114"/>
                  <a:gd name="T30" fmla="*/ 299 w 404"/>
                  <a:gd name="T31" fmla="*/ 54 h 114"/>
                  <a:gd name="T32" fmla="*/ 323 w 404"/>
                  <a:gd name="T33" fmla="*/ 42 h 114"/>
                  <a:gd name="T34" fmla="*/ 341 w 404"/>
                  <a:gd name="T35" fmla="*/ 30 h 114"/>
                  <a:gd name="T36" fmla="*/ 374 w 404"/>
                  <a:gd name="T37" fmla="*/ 6 h 114"/>
                  <a:gd name="T38" fmla="*/ 383 w 404"/>
                  <a:gd name="T39" fmla="*/ 0 h 114"/>
                  <a:gd name="T40" fmla="*/ 404 w 404"/>
                  <a:gd name="T41" fmla="*/ 1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404" h="114">
                    <a:moveTo>
                      <a:pt x="404" y="18"/>
                    </a:moveTo>
                    <a:cubicBezTo>
                      <a:pt x="394" y="25"/>
                      <a:pt x="391" y="32"/>
                      <a:pt x="380" y="36"/>
                    </a:cubicBezTo>
                    <a:cubicBezTo>
                      <a:pt x="370" y="51"/>
                      <a:pt x="314" y="90"/>
                      <a:pt x="293" y="93"/>
                    </a:cubicBezTo>
                    <a:cubicBezTo>
                      <a:pt x="277" y="96"/>
                      <a:pt x="261" y="95"/>
                      <a:pt x="245" y="96"/>
                    </a:cubicBezTo>
                    <a:cubicBezTo>
                      <a:pt x="226" y="96"/>
                      <a:pt x="176" y="103"/>
                      <a:pt x="146" y="102"/>
                    </a:cubicBezTo>
                    <a:cubicBezTo>
                      <a:pt x="116" y="101"/>
                      <a:pt x="82" y="89"/>
                      <a:pt x="62" y="90"/>
                    </a:cubicBezTo>
                    <a:cubicBezTo>
                      <a:pt x="49" y="94"/>
                      <a:pt x="38" y="102"/>
                      <a:pt x="26" y="108"/>
                    </a:cubicBezTo>
                    <a:cubicBezTo>
                      <a:pt x="19" y="112"/>
                      <a:pt x="0" y="114"/>
                      <a:pt x="35" y="108"/>
                    </a:cubicBezTo>
                    <a:cubicBezTo>
                      <a:pt x="44" y="102"/>
                      <a:pt x="56" y="84"/>
                      <a:pt x="56" y="84"/>
                    </a:cubicBezTo>
                    <a:cubicBezTo>
                      <a:pt x="59" y="71"/>
                      <a:pt x="58" y="64"/>
                      <a:pt x="71" y="60"/>
                    </a:cubicBezTo>
                    <a:cubicBezTo>
                      <a:pt x="106" y="61"/>
                      <a:pt x="141" y="60"/>
                      <a:pt x="176" y="63"/>
                    </a:cubicBezTo>
                    <a:cubicBezTo>
                      <a:pt x="180" y="63"/>
                      <a:pt x="167" y="65"/>
                      <a:pt x="167" y="69"/>
                    </a:cubicBezTo>
                    <a:cubicBezTo>
                      <a:pt x="167" y="72"/>
                      <a:pt x="173" y="71"/>
                      <a:pt x="176" y="72"/>
                    </a:cubicBezTo>
                    <a:cubicBezTo>
                      <a:pt x="190" y="67"/>
                      <a:pt x="187" y="77"/>
                      <a:pt x="200" y="81"/>
                    </a:cubicBezTo>
                    <a:cubicBezTo>
                      <a:pt x="207" y="60"/>
                      <a:pt x="201" y="67"/>
                      <a:pt x="215" y="57"/>
                    </a:cubicBezTo>
                    <a:cubicBezTo>
                      <a:pt x="243" y="64"/>
                      <a:pt x="272" y="63"/>
                      <a:pt x="299" y="54"/>
                    </a:cubicBezTo>
                    <a:cubicBezTo>
                      <a:pt x="319" y="34"/>
                      <a:pt x="295" y="55"/>
                      <a:pt x="323" y="42"/>
                    </a:cubicBezTo>
                    <a:cubicBezTo>
                      <a:pt x="330" y="39"/>
                      <a:pt x="341" y="30"/>
                      <a:pt x="341" y="30"/>
                    </a:cubicBezTo>
                    <a:cubicBezTo>
                      <a:pt x="349" y="18"/>
                      <a:pt x="361" y="15"/>
                      <a:pt x="374" y="6"/>
                    </a:cubicBezTo>
                    <a:cubicBezTo>
                      <a:pt x="377" y="4"/>
                      <a:pt x="383" y="0"/>
                      <a:pt x="383" y="0"/>
                    </a:cubicBezTo>
                    <a:cubicBezTo>
                      <a:pt x="394" y="7"/>
                      <a:pt x="392" y="14"/>
                      <a:pt x="404" y="18"/>
                    </a:cubicBezTo>
                    <a:close/>
                  </a:path>
                </a:pathLst>
              </a:custGeom>
              <a:solidFill>
                <a:srgbClr val="800000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764" name="Freeform 1268"/>
              <p:cNvSpPr>
                <a:spLocks/>
              </p:cNvSpPr>
              <p:nvPr/>
            </p:nvSpPr>
            <p:spPr bwMode="auto">
              <a:xfrm>
                <a:off x="3354" y="2115"/>
                <a:ext cx="204" cy="121"/>
              </a:xfrm>
              <a:custGeom>
                <a:avLst/>
                <a:gdLst>
                  <a:gd name="T0" fmla="*/ 0 w 204"/>
                  <a:gd name="T1" fmla="*/ 0 h 121"/>
                  <a:gd name="T2" fmla="*/ 93 w 204"/>
                  <a:gd name="T3" fmla="*/ 12 h 121"/>
                  <a:gd name="T4" fmla="*/ 156 w 204"/>
                  <a:gd name="T5" fmla="*/ 48 h 121"/>
                  <a:gd name="T6" fmla="*/ 201 w 204"/>
                  <a:gd name="T7" fmla="*/ 111 h 121"/>
                  <a:gd name="T8" fmla="*/ 135 w 204"/>
                  <a:gd name="T9" fmla="*/ 111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4" h="121">
                    <a:moveTo>
                      <a:pt x="0" y="0"/>
                    </a:moveTo>
                    <a:cubicBezTo>
                      <a:pt x="34" y="2"/>
                      <a:pt x="60" y="8"/>
                      <a:pt x="93" y="12"/>
                    </a:cubicBezTo>
                    <a:cubicBezTo>
                      <a:pt x="119" y="20"/>
                      <a:pt x="142" y="41"/>
                      <a:pt x="156" y="48"/>
                    </a:cubicBezTo>
                    <a:cubicBezTo>
                      <a:pt x="174" y="64"/>
                      <a:pt x="204" y="101"/>
                      <a:pt x="201" y="111"/>
                    </a:cubicBezTo>
                    <a:cubicBezTo>
                      <a:pt x="198" y="121"/>
                      <a:pt x="149" y="111"/>
                      <a:pt x="135" y="111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765" name="Freeform 1269"/>
              <p:cNvSpPr>
                <a:spLocks/>
              </p:cNvSpPr>
              <p:nvPr/>
            </p:nvSpPr>
            <p:spPr bwMode="auto">
              <a:xfrm>
                <a:off x="3284" y="2294"/>
                <a:ext cx="51" cy="181"/>
              </a:xfrm>
              <a:custGeom>
                <a:avLst/>
                <a:gdLst>
                  <a:gd name="T0" fmla="*/ 51 w 51"/>
                  <a:gd name="T1" fmla="*/ 0 h 181"/>
                  <a:gd name="T2" fmla="*/ 25 w 51"/>
                  <a:gd name="T3" fmla="*/ 58 h 181"/>
                  <a:gd name="T4" fmla="*/ 4 w 51"/>
                  <a:gd name="T5" fmla="*/ 100 h 181"/>
                  <a:gd name="T6" fmla="*/ 4 w 51"/>
                  <a:gd name="T7" fmla="*/ 181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1" h="181">
                    <a:moveTo>
                      <a:pt x="51" y="0"/>
                    </a:moveTo>
                    <a:cubicBezTo>
                      <a:pt x="47" y="13"/>
                      <a:pt x="29" y="45"/>
                      <a:pt x="25" y="58"/>
                    </a:cubicBezTo>
                    <a:cubicBezTo>
                      <a:pt x="20" y="72"/>
                      <a:pt x="8" y="79"/>
                      <a:pt x="4" y="100"/>
                    </a:cubicBezTo>
                    <a:cubicBezTo>
                      <a:pt x="0" y="120"/>
                      <a:pt x="4" y="164"/>
                      <a:pt x="4" y="181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766" name="Freeform 1270"/>
              <p:cNvSpPr>
                <a:spLocks/>
              </p:cNvSpPr>
              <p:nvPr/>
            </p:nvSpPr>
            <p:spPr bwMode="auto">
              <a:xfrm>
                <a:off x="3219" y="2346"/>
                <a:ext cx="63" cy="84"/>
              </a:xfrm>
              <a:custGeom>
                <a:avLst/>
                <a:gdLst>
                  <a:gd name="T0" fmla="*/ 63 w 63"/>
                  <a:gd name="T1" fmla="*/ 0 h 84"/>
                  <a:gd name="T2" fmla="*/ 44 w 63"/>
                  <a:gd name="T3" fmla="*/ 23 h 84"/>
                  <a:gd name="T4" fmla="*/ 21 w 63"/>
                  <a:gd name="T5" fmla="*/ 56 h 84"/>
                  <a:gd name="T6" fmla="*/ 0 w 63"/>
                  <a:gd name="T7" fmla="*/ 84 h 84"/>
                  <a:gd name="T8" fmla="*/ 63 w 63"/>
                  <a:gd name="T9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84">
                    <a:moveTo>
                      <a:pt x="63" y="0"/>
                    </a:moveTo>
                    <a:cubicBezTo>
                      <a:pt x="57" y="4"/>
                      <a:pt x="48" y="18"/>
                      <a:pt x="44" y="23"/>
                    </a:cubicBezTo>
                    <a:cubicBezTo>
                      <a:pt x="36" y="32"/>
                      <a:pt x="28" y="44"/>
                      <a:pt x="21" y="56"/>
                    </a:cubicBezTo>
                    <a:cubicBezTo>
                      <a:pt x="15" y="65"/>
                      <a:pt x="0" y="72"/>
                      <a:pt x="0" y="84"/>
                    </a:cubicBezTo>
                    <a:lnTo>
                      <a:pt x="63" y="0"/>
                    </a:lnTo>
                    <a:close/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767" name="Freeform 1271"/>
              <p:cNvSpPr>
                <a:spLocks/>
              </p:cNvSpPr>
              <p:nvPr/>
            </p:nvSpPr>
            <p:spPr bwMode="auto">
              <a:xfrm>
                <a:off x="3516" y="2016"/>
                <a:ext cx="128" cy="470"/>
              </a:xfrm>
              <a:custGeom>
                <a:avLst/>
                <a:gdLst>
                  <a:gd name="T0" fmla="*/ 72 w 128"/>
                  <a:gd name="T1" fmla="*/ 0 h 470"/>
                  <a:gd name="T2" fmla="*/ 65 w 128"/>
                  <a:gd name="T3" fmla="*/ 84 h 470"/>
                  <a:gd name="T4" fmla="*/ 77 w 128"/>
                  <a:gd name="T5" fmla="*/ 102 h 470"/>
                  <a:gd name="T6" fmla="*/ 93 w 128"/>
                  <a:gd name="T7" fmla="*/ 156 h 470"/>
                  <a:gd name="T8" fmla="*/ 101 w 128"/>
                  <a:gd name="T9" fmla="*/ 170 h 470"/>
                  <a:gd name="T10" fmla="*/ 111 w 128"/>
                  <a:gd name="T11" fmla="*/ 198 h 470"/>
                  <a:gd name="T12" fmla="*/ 126 w 128"/>
                  <a:gd name="T13" fmla="*/ 243 h 470"/>
                  <a:gd name="T14" fmla="*/ 120 w 128"/>
                  <a:gd name="T15" fmla="*/ 276 h 470"/>
                  <a:gd name="T16" fmla="*/ 92 w 128"/>
                  <a:gd name="T17" fmla="*/ 300 h 470"/>
                  <a:gd name="T18" fmla="*/ 75 w 128"/>
                  <a:gd name="T19" fmla="*/ 312 h 470"/>
                  <a:gd name="T20" fmla="*/ 36 w 128"/>
                  <a:gd name="T21" fmla="*/ 368 h 470"/>
                  <a:gd name="T22" fmla="*/ 5 w 128"/>
                  <a:gd name="T23" fmla="*/ 426 h 470"/>
                  <a:gd name="T24" fmla="*/ 3 w 128"/>
                  <a:gd name="T25" fmla="*/ 470 h 4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8" h="470">
                    <a:moveTo>
                      <a:pt x="72" y="0"/>
                    </a:moveTo>
                    <a:cubicBezTo>
                      <a:pt x="69" y="14"/>
                      <a:pt x="64" y="67"/>
                      <a:pt x="65" y="84"/>
                    </a:cubicBezTo>
                    <a:cubicBezTo>
                      <a:pt x="66" y="101"/>
                      <a:pt x="72" y="90"/>
                      <a:pt x="77" y="102"/>
                    </a:cubicBezTo>
                    <a:cubicBezTo>
                      <a:pt x="78" y="125"/>
                      <a:pt x="77" y="140"/>
                      <a:pt x="93" y="156"/>
                    </a:cubicBezTo>
                    <a:cubicBezTo>
                      <a:pt x="95" y="161"/>
                      <a:pt x="98" y="165"/>
                      <a:pt x="101" y="170"/>
                    </a:cubicBezTo>
                    <a:cubicBezTo>
                      <a:pt x="103" y="180"/>
                      <a:pt x="105" y="190"/>
                      <a:pt x="111" y="198"/>
                    </a:cubicBezTo>
                    <a:cubicBezTo>
                      <a:pt x="114" y="210"/>
                      <a:pt x="124" y="230"/>
                      <a:pt x="126" y="243"/>
                    </a:cubicBezTo>
                    <a:cubicBezTo>
                      <a:pt x="128" y="256"/>
                      <a:pt x="126" y="266"/>
                      <a:pt x="120" y="276"/>
                    </a:cubicBezTo>
                    <a:cubicBezTo>
                      <a:pt x="118" y="285"/>
                      <a:pt x="100" y="294"/>
                      <a:pt x="92" y="300"/>
                    </a:cubicBezTo>
                    <a:cubicBezTo>
                      <a:pt x="88" y="306"/>
                      <a:pt x="81" y="308"/>
                      <a:pt x="75" y="312"/>
                    </a:cubicBezTo>
                    <a:cubicBezTo>
                      <a:pt x="66" y="323"/>
                      <a:pt x="48" y="349"/>
                      <a:pt x="36" y="368"/>
                    </a:cubicBezTo>
                    <a:cubicBezTo>
                      <a:pt x="27" y="382"/>
                      <a:pt x="13" y="410"/>
                      <a:pt x="5" y="426"/>
                    </a:cubicBezTo>
                    <a:cubicBezTo>
                      <a:pt x="0" y="434"/>
                      <a:pt x="3" y="461"/>
                      <a:pt x="3" y="47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768" name="Freeform 1272"/>
              <p:cNvSpPr>
                <a:spLocks/>
              </p:cNvSpPr>
              <p:nvPr/>
            </p:nvSpPr>
            <p:spPr bwMode="auto">
              <a:xfrm>
                <a:off x="3641" y="2528"/>
                <a:ext cx="27" cy="76"/>
              </a:xfrm>
              <a:custGeom>
                <a:avLst/>
                <a:gdLst>
                  <a:gd name="T0" fmla="*/ 12 w 27"/>
                  <a:gd name="T1" fmla="*/ 0 h 76"/>
                  <a:gd name="T2" fmla="*/ 24 w 27"/>
                  <a:gd name="T3" fmla="*/ 43 h 76"/>
                  <a:gd name="T4" fmla="*/ 25 w 27"/>
                  <a:gd name="T5" fmla="*/ 76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76">
                    <a:moveTo>
                      <a:pt x="12" y="0"/>
                    </a:moveTo>
                    <a:cubicBezTo>
                      <a:pt x="15" y="20"/>
                      <a:pt x="0" y="57"/>
                      <a:pt x="24" y="43"/>
                    </a:cubicBezTo>
                    <a:cubicBezTo>
                      <a:pt x="27" y="57"/>
                      <a:pt x="25" y="71"/>
                      <a:pt x="25" y="76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769" name="Freeform 1273"/>
              <p:cNvSpPr>
                <a:spLocks/>
              </p:cNvSpPr>
              <p:nvPr/>
            </p:nvSpPr>
            <p:spPr bwMode="auto">
              <a:xfrm>
                <a:off x="3693" y="2558"/>
                <a:ext cx="15" cy="45"/>
              </a:xfrm>
              <a:custGeom>
                <a:avLst/>
                <a:gdLst>
                  <a:gd name="T0" fmla="*/ 0 w 15"/>
                  <a:gd name="T1" fmla="*/ 1 h 45"/>
                  <a:gd name="T2" fmla="*/ 5 w 15"/>
                  <a:gd name="T3" fmla="*/ 33 h 45"/>
                  <a:gd name="T4" fmla="*/ 6 w 15"/>
                  <a:gd name="T5" fmla="*/ 28 h 45"/>
                  <a:gd name="T6" fmla="*/ 14 w 15"/>
                  <a:gd name="T7" fmla="*/ 21 h 45"/>
                  <a:gd name="T8" fmla="*/ 11 w 15"/>
                  <a:gd name="T9" fmla="*/ 45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45">
                    <a:moveTo>
                      <a:pt x="0" y="1"/>
                    </a:moveTo>
                    <a:cubicBezTo>
                      <a:pt x="8" y="15"/>
                      <a:pt x="1" y="0"/>
                      <a:pt x="5" y="33"/>
                    </a:cubicBezTo>
                    <a:cubicBezTo>
                      <a:pt x="5" y="35"/>
                      <a:pt x="5" y="30"/>
                      <a:pt x="6" y="28"/>
                    </a:cubicBezTo>
                    <a:cubicBezTo>
                      <a:pt x="8" y="24"/>
                      <a:pt x="10" y="23"/>
                      <a:pt x="14" y="21"/>
                    </a:cubicBezTo>
                    <a:cubicBezTo>
                      <a:pt x="15" y="24"/>
                      <a:pt x="11" y="41"/>
                      <a:pt x="11" y="45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770" name="Freeform 1274"/>
              <p:cNvSpPr>
                <a:spLocks/>
              </p:cNvSpPr>
              <p:nvPr/>
            </p:nvSpPr>
            <p:spPr bwMode="auto">
              <a:xfrm>
                <a:off x="3713" y="2645"/>
                <a:ext cx="13" cy="204"/>
              </a:xfrm>
              <a:custGeom>
                <a:avLst/>
                <a:gdLst>
                  <a:gd name="T0" fmla="*/ 10 w 13"/>
                  <a:gd name="T1" fmla="*/ 0 h 204"/>
                  <a:gd name="T2" fmla="*/ 12 w 13"/>
                  <a:gd name="T3" fmla="*/ 130 h 204"/>
                  <a:gd name="T4" fmla="*/ 4 w 13"/>
                  <a:gd name="T5" fmla="*/ 141 h 204"/>
                  <a:gd name="T6" fmla="*/ 0 w 13"/>
                  <a:gd name="T7" fmla="*/ 204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204">
                    <a:moveTo>
                      <a:pt x="10" y="0"/>
                    </a:moveTo>
                    <a:cubicBezTo>
                      <a:pt x="9" y="19"/>
                      <a:pt x="13" y="107"/>
                      <a:pt x="12" y="130"/>
                    </a:cubicBezTo>
                    <a:cubicBezTo>
                      <a:pt x="11" y="153"/>
                      <a:pt x="6" y="129"/>
                      <a:pt x="4" y="141"/>
                    </a:cubicBezTo>
                    <a:cubicBezTo>
                      <a:pt x="2" y="153"/>
                      <a:pt x="1" y="191"/>
                      <a:pt x="0" y="204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771" name="Freeform 1275"/>
              <p:cNvSpPr>
                <a:spLocks/>
              </p:cNvSpPr>
              <p:nvPr/>
            </p:nvSpPr>
            <p:spPr bwMode="auto">
              <a:xfrm>
                <a:off x="3740" y="2643"/>
                <a:ext cx="12" cy="135"/>
              </a:xfrm>
              <a:custGeom>
                <a:avLst/>
                <a:gdLst>
                  <a:gd name="T0" fmla="*/ 0 w 12"/>
                  <a:gd name="T1" fmla="*/ 0 h 135"/>
                  <a:gd name="T2" fmla="*/ 4 w 12"/>
                  <a:gd name="T3" fmla="*/ 12 h 135"/>
                  <a:gd name="T4" fmla="*/ 12 w 12"/>
                  <a:gd name="T5" fmla="*/ 38 h 135"/>
                  <a:gd name="T6" fmla="*/ 7 w 12"/>
                  <a:gd name="T7" fmla="*/ 135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135">
                    <a:moveTo>
                      <a:pt x="0" y="0"/>
                    </a:moveTo>
                    <a:cubicBezTo>
                      <a:pt x="1" y="28"/>
                      <a:pt x="1" y="25"/>
                      <a:pt x="4" y="12"/>
                    </a:cubicBezTo>
                    <a:cubicBezTo>
                      <a:pt x="6" y="18"/>
                      <a:pt x="12" y="18"/>
                      <a:pt x="12" y="38"/>
                    </a:cubicBezTo>
                    <a:cubicBezTo>
                      <a:pt x="12" y="58"/>
                      <a:pt x="8" y="115"/>
                      <a:pt x="7" y="135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772" name="Freeform 1276"/>
              <p:cNvSpPr>
                <a:spLocks/>
              </p:cNvSpPr>
              <p:nvPr/>
            </p:nvSpPr>
            <p:spPr bwMode="auto">
              <a:xfrm>
                <a:off x="3804" y="2626"/>
                <a:ext cx="43" cy="156"/>
              </a:xfrm>
              <a:custGeom>
                <a:avLst/>
                <a:gdLst>
                  <a:gd name="T0" fmla="*/ 0 w 43"/>
                  <a:gd name="T1" fmla="*/ 2 h 156"/>
                  <a:gd name="T2" fmla="*/ 15 w 43"/>
                  <a:gd name="T3" fmla="*/ 4 h 156"/>
                  <a:gd name="T4" fmla="*/ 20 w 43"/>
                  <a:gd name="T5" fmla="*/ 31 h 156"/>
                  <a:gd name="T6" fmla="*/ 27 w 43"/>
                  <a:gd name="T7" fmla="*/ 17 h 156"/>
                  <a:gd name="T8" fmla="*/ 32 w 43"/>
                  <a:gd name="T9" fmla="*/ 115 h 156"/>
                  <a:gd name="T10" fmla="*/ 39 w 43"/>
                  <a:gd name="T11" fmla="*/ 151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3" h="156">
                    <a:moveTo>
                      <a:pt x="0" y="2"/>
                    </a:moveTo>
                    <a:cubicBezTo>
                      <a:pt x="5" y="3"/>
                      <a:pt x="13" y="0"/>
                      <a:pt x="15" y="4"/>
                    </a:cubicBezTo>
                    <a:cubicBezTo>
                      <a:pt x="26" y="25"/>
                      <a:pt x="9" y="45"/>
                      <a:pt x="20" y="31"/>
                    </a:cubicBezTo>
                    <a:cubicBezTo>
                      <a:pt x="21" y="25"/>
                      <a:pt x="24" y="22"/>
                      <a:pt x="27" y="17"/>
                    </a:cubicBezTo>
                    <a:cubicBezTo>
                      <a:pt x="43" y="56"/>
                      <a:pt x="1" y="156"/>
                      <a:pt x="32" y="115"/>
                    </a:cubicBezTo>
                    <a:cubicBezTo>
                      <a:pt x="38" y="83"/>
                      <a:pt x="39" y="111"/>
                      <a:pt x="39" y="151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7773" name="Freeform 1277"/>
              <p:cNvSpPr>
                <a:spLocks/>
              </p:cNvSpPr>
              <p:nvPr/>
            </p:nvSpPr>
            <p:spPr bwMode="auto">
              <a:xfrm>
                <a:off x="3597" y="2048"/>
                <a:ext cx="47" cy="88"/>
              </a:xfrm>
              <a:custGeom>
                <a:avLst/>
                <a:gdLst>
                  <a:gd name="T0" fmla="*/ 47 w 47"/>
                  <a:gd name="T1" fmla="*/ 6 h 88"/>
                  <a:gd name="T2" fmla="*/ 32 w 47"/>
                  <a:gd name="T3" fmla="*/ 3 h 88"/>
                  <a:gd name="T4" fmla="*/ 35 w 47"/>
                  <a:gd name="T5" fmla="*/ 16 h 88"/>
                  <a:gd name="T6" fmla="*/ 15 w 47"/>
                  <a:gd name="T7" fmla="*/ 66 h 88"/>
                  <a:gd name="T8" fmla="*/ 9 w 47"/>
                  <a:gd name="T9" fmla="*/ 79 h 88"/>
                  <a:gd name="T10" fmla="*/ 0 w 47"/>
                  <a:gd name="T11" fmla="*/ 88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7" h="88">
                    <a:moveTo>
                      <a:pt x="47" y="6"/>
                    </a:moveTo>
                    <a:cubicBezTo>
                      <a:pt x="40" y="3"/>
                      <a:pt x="40" y="0"/>
                      <a:pt x="32" y="3"/>
                    </a:cubicBezTo>
                    <a:cubicBezTo>
                      <a:pt x="29" y="9"/>
                      <a:pt x="31" y="11"/>
                      <a:pt x="35" y="16"/>
                    </a:cubicBezTo>
                    <a:cubicBezTo>
                      <a:pt x="32" y="26"/>
                      <a:pt x="19" y="56"/>
                      <a:pt x="15" y="66"/>
                    </a:cubicBezTo>
                    <a:cubicBezTo>
                      <a:pt x="12" y="70"/>
                      <a:pt x="12" y="75"/>
                      <a:pt x="9" y="79"/>
                    </a:cubicBezTo>
                    <a:cubicBezTo>
                      <a:pt x="6" y="83"/>
                      <a:pt x="0" y="82"/>
                      <a:pt x="0" y="88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107774" name="Freeform 1278"/>
            <p:cNvSpPr>
              <a:spLocks/>
            </p:cNvSpPr>
            <p:nvPr/>
          </p:nvSpPr>
          <p:spPr bwMode="auto">
            <a:xfrm>
              <a:off x="2881" y="1830"/>
              <a:ext cx="436" cy="499"/>
            </a:xfrm>
            <a:custGeom>
              <a:avLst/>
              <a:gdLst>
                <a:gd name="T0" fmla="*/ 419 w 436"/>
                <a:gd name="T1" fmla="*/ 492 h 499"/>
                <a:gd name="T2" fmla="*/ 371 w 436"/>
                <a:gd name="T3" fmla="*/ 486 h 499"/>
                <a:gd name="T4" fmla="*/ 377 w 436"/>
                <a:gd name="T5" fmla="*/ 498 h 499"/>
                <a:gd name="T6" fmla="*/ 317 w 436"/>
                <a:gd name="T7" fmla="*/ 426 h 499"/>
                <a:gd name="T8" fmla="*/ 260 w 436"/>
                <a:gd name="T9" fmla="*/ 336 h 499"/>
                <a:gd name="T10" fmla="*/ 239 w 436"/>
                <a:gd name="T11" fmla="*/ 315 h 499"/>
                <a:gd name="T12" fmla="*/ 152 w 436"/>
                <a:gd name="T13" fmla="*/ 261 h 499"/>
                <a:gd name="T14" fmla="*/ 77 w 436"/>
                <a:gd name="T15" fmla="*/ 270 h 499"/>
                <a:gd name="T16" fmla="*/ 50 w 436"/>
                <a:gd name="T17" fmla="*/ 276 h 499"/>
                <a:gd name="T18" fmla="*/ 32 w 436"/>
                <a:gd name="T19" fmla="*/ 282 h 499"/>
                <a:gd name="T20" fmla="*/ 5 w 436"/>
                <a:gd name="T21" fmla="*/ 279 h 499"/>
                <a:gd name="T22" fmla="*/ 17 w 436"/>
                <a:gd name="T23" fmla="*/ 267 h 499"/>
                <a:gd name="T24" fmla="*/ 50 w 436"/>
                <a:gd name="T25" fmla="*/ 264 h 499"/>
                <a:gd name="T26" fmla="*/ 71 w 436"/>
                <a:gd name="T27" fmla="*/ 258 h 499"/>
                <a:gd name="T28" fmla="*/ 89 w 436"/>
                <a:gd name="T29" fmla="*/ 246 h 499"/>
                <a:gd name="T30" fmla="*/ 92 w 436"/>
                <a:gd name="T31" fmla="*/ 237 h 499"/>
                <a:gd name="T32" fmla="*/ 98 w 436"/>
                <a:gd name="T33" fmla="*/ 228 h 499"/>
                <a:gd name="T34" fmla="*/ 104 w 436"/>
                <a:gd name="T35" fmla="*/ 210 h 499"/>
                <a:gd name="T36" fmla="*/ 74 w 436"/>
                <a:gd name="T37" fmla="*/ 162 h 499"/>
                <a:gd name="T38" fmla="*/ 65 w 436"/>
                <a:gd name="T39" fmla="*/ 144 h 499"/>
                <a:gd name="T40" fmla="*/ 62 w 436"/>
                <a:gd name="T41" fmla="*/ 135 h 499"/>
                <a:gd name="T42" fmla="*/ 71 w 436"/>
                <a:gd name="T43" fmla="*/ 147 h 499"/>
                <a:gd name="T44" fmla="*/ 80 w 436"/>
                <a:gd name="T45" fmla="*/ 168 h 499"/>
                <a:gd name="T46" fmla="*/ 83 w 436"/>
                <a:gd name="T47" fmla="*/ 198 h 499"/>
                <a:gd name="T48" fmla="*/ 92 w 436"/>
                <a:gd name="T49" fmla="*/ 201 h 499"/>
                <a:gd name="T50" fmla="*/ 119 w 436"/>
                <a:gd name="T51" fmla="*/ 213 h 499"/>
                <a:gd name="T52" fmla="*/ 155 w 436"/>
                <a:gd name="T53" fmla="*/ 198 h 499"/>
                <a:gd name="T54" fmla="*/ 122 w 436"/>
                <a:gd name="T55" fmla="*/ 174 h 499"/>
                <a:gd name="T56" fmla="*/ 95 w 436"/>
                <a:gd name="T57" fmla="*/ 129 h 499"/>
                <a:gd name="T58" fmla="*/ 77 w 436"/>
                <a:gd name="T59" fmla="*/ 30 h 499"/>
                <a:gd name="T60" fmla="*/ 71 w 436"/>
                <a:gd name="T61" fmla="*/ 0 h 499"/>
                <a:gd name="T62" fmla="*/ 101 w 436"/>
                <a:gd name="T63" fmla="*/ 48 h 499"/>
                <a:gd name="T64" fmla="*/ 116 w 436"/>
                <a:gd name="T65" fmla="*/ 93 h 499"/>
                <a:gd name="T66" fmla="*/ 131 w 436"/>
                <a:gd name="T67" fmla="*/ 111 h 499"/>
                <a:gd name="T68" fmla="*/ 146 w 436"/>
                <a:gd name="T69" fmla="*/ 138 h 499"/>
                <a:gd name="T70" fmla="*/ 176 w 436"/>
                <a:gd name="T71" fmla="*/ 207 h 499"/>
                <a:gd name="T72" fmla="*/ 197 w 436"/>
                <a:gd name="T73" fmla="*/ 243 h 499"/>
                <a:gd name="T74" fmla="*/ 221 w 436"/>
                <a:gd name="T75" fmla="*/ 285 h 499"/>
                <a:gd name="T76" fmla="*/ 251 w 436"/>
                <a:gd name="T77" fmla="*/ 318 h 499"/>
                <a:gd name="T78" fmla="*/ 278 w 436"/>
                <a:gd name="T79" fmla="*/ 345 h 499"/>
                <a:gd name="T80" fmla="*/ 293 w 436"/>
                <a:gd name="T81" fmla="*/ 363 h 499"/>
                <a:gd name="T82" fmla="*/ 311 w 436"/>
                <a:gd name="T83" fmla="*/ 375 h 499"/>
                <a:gd name="T84" fmla="*/ 341 w 436"/>
                <a:gd name="T85" fmla="*/ 402 h 499"/>
                <a:gd name="T86" fmla="*/ 374 w 436"/>
                <a:gd name="T87" fmla="*/ 423 h 499"/>
                <a:gd name="T88" fmla="*/ 425 w 436"/>
                <a:gd name="T89" fmla="*/ 459 h 499"/>
                <a:gd name="T90" fmla="*/ 419 w 436"/>
                <a:gd name="T91" fmla="*/ 492 h 4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36" h="499">
                  <a:moveTo>
                    <a:pt x="419" y="492"/>
                  </a:moveTo>
                  <a:cubicBezTo>
                    <a:pt x="409" y="493"/>
                    <a:pt x="381" y="485"/>
                    <a:pt x="371" y="486"/>
                  </a:cubicBezTo>
                  <a:cubicBezTo>
                    <a:pt x="367" y="487"/>
                    <a:pt x="381" y="499"/>
                    <a:pt x="377" y="498"/>
                  </a:cubicBezTo>
                  <a:cubicBezTo>
                    <a:pt x="365" y="487"/>
                    <a:pt x="331" y="441"/>
                    <a:pt x="317" y="426"/>
                  </a:cubicBezTo>
                  <a:cubicBezTo>
                    <a:pt x="298" y="399"/>
                    <a:pt x="273" y="354"/>
                    <a:pt x="260" y="336"/>
                  </a:cubicBezTo>
                  <a:cubicBezTo>
                    <a:pt x="246" y="315"/>
                    <a:pt x="255" y="320"/>
                    <a:pt x="239" y="315"/>
                  </a:cubicBezTo>
                  <a:cubicBezTo>
                    <a:pt x="219" y="284"/>
                    <a:pt x="187" y="267"/>
                    <a:pt x="152" y="261"/>
                  </a:cubicBezTo>
                  <a:cubicBezTo>
                    <a:pt x="119" y="263"/>
                    <a:pt x="105" y="265"/>
                    <a:pt x="77" y="270"/>
                  </a:cubicBezTo>
                  <a:cubicBezTo>
                    <a:pt x="70" y="271"/>
                    <a:pt x="57" y="274"/>
                    <a:pt x="50" y="276"/>
                  </a:cubicBezTo>
                  <a:cubicBezTo>
                    <a:pt x="44" y="278"/>
                    <a:pt x="32" y="282"/>
                    <a:pt x="32" y="282"/>
                  </a:cubicBezTo>
                  <a:cubicBezTo>
                    <a:pt x="23" y="281"/>
                    <a:pt x="13" y="283"/>
                    <a:pt x="5" y="279"/>
                  </a:cubicBezTo>
                  <a:cubicBezTo>
                    <a:pt x="0" y="276"/>
                    <a:pt x="11" y="268"/>
                    <a:pt x="17" y="267"/>
                  </a:cubicBezTo>
                  <a:cubicBezTo>
                    <a:pt x="28" y="265"/>
                    <a:pt x="39" y="265"/>
                    <a:pt x="50" y="264"/>
                  </a:cubicBezTo>
                  <a:cubicBezTo>
                    <a:pt x="53" y="263"/>
                    <a:pt x="67" y="260"/>
                    <a:pt x="71" y="258"/>
                  </a:cubicBezTo>
                  <a:cubicBezTo>
                    <a:pt x="77" y="254"/>
                    <a:pt x="89" y="246"/>
                    <a:pt x="89" y="246"/>
                  </a:cubicBezTo>
                  <a:cubicBezTo>
                    <a:pt x="90" y="243"/>
                    <a:pt x="91" y="240"/>
                    <a:pt x="92" y="237"/>
                  </a:cubicBezTo>
                  <a:cubicBezTo>
                    <a:pt x="94" y="234"/>
                    <a:pt x="97" y="231"/>
                    <a:pt x="98" y="228"/>
                  </a:cubicBezTo>
                  <a:cubicBezTo>
                    <a:pt x="101" y="222"/>
                    <a:pt x="104" y="210"/>
                    <a:pt x="104" y="210"/>
                  </a:cubicBezTo>
                  <a:cubicBezTo>
                    <a:pt x="82" y="196"/>
                    <a:pt x="82" y="186"/>
                    <a:pt x="74" y="162"/>
                  </a:cubicBezTo>
                  <a:cubicBezTo>
                    <a:pt x="66" y="139"/>
                    <a:pt x="77" y="167"/>
                    <a:pt x="65" y="144"/>
                  </a:cubicBezTo>
                  <a:cubicBezTo>
                    <a:pt x="64" y="141"/>
                    <a:pt x="59" y="134"/>
                    <a:pt x="62" y="135"/>
                  </a:cubicBezTo>
                  <a:cubicBezTo>
                    <a:pt x="66" y="137"/>
                    <a:pt x="68" y="143"/>
                    <a:pt x="71" y="147"/>
                  </a:cubicBezTo>
                  <a:cubicBezTo>
                    <a:pt x="73" y="154"/>
                    <a:pt x="78" y="161"/>
                    <a:pt x="80" y="168"/>
                  </a:cubicBezTo>
                  <a:cubicBezTo>
                    <a:pt x="82" y="178"/>
                    <a:pt x="80" y="189"/>
                    <a:pt x="83" y="198"/>
                  </a:cubicBezTo>
                  <a:cubicBezTo>
                    <a:pt x="84" y="201"/>
                    <a:pt x="89" y="200"/>
                    <a:pt x="92" y="201"/>
                  </a:cubicBezTo>
                  <a:cubicBezTo>
                    <a:pt x="101" y="205"/>
                    <a:pt x="119" y="213"/>
                    <a:pt x="119" y="213"/>
                  </a:cubicBezTo>
                  <a:cubicBezTo>
                    <a:pt x="138" y="209"/>
                    <a:pt x="136" y="202"/>
                    <a:pt x="155" y="198"/>
                  </a:cubicBezTo>
                  <a:cubicBezTo>
                    <a:pt x="150" y="179"/>
                    <a:pt x="139" y="178"/>
                    <a:pt x="122" y="174"/>
                  </a:cubicBezTo>
                  <a:cubicBezTo>
                    <a:pt x="101" y="160"/>
                    <a:pt x="100" y="153"/>
                    <a:pt x="95" y="129"/>
                  </a:cubicBezTo>
                  <a:cubicBezTo>
                    <a:pt x="93" y="81"/>
                    <a:pt x="111" y="52"/>
                    <a:pt x="77" y="30"/>
                  </a:cubicBezTo>
                  <a:cubicBezTo>
                    <a:pt x="69" y="18"/>
                    <a:pt x="67" y="15"/>
                    <a:pt x="71" y="0"/>
                  </a:cubicBezTo>
                  <a:cubicBezTo>
                    <a:pt x="82" y="16"/>
                    <a:pt x="89" y="33"/>
                    <a:pt x="101" y="48"/>
                  </a:cubicBezTo>
                  <a:cubicBezTo>
                    <a:pt x="104" y="56"/>
                    <a:pt x="109" y="86"/>
                    <a:pt x="116" y="93"/>
                  </a:cubicBezTo>
                  <a:cubicBezTo>
                    <a:pt x="122" y="99"/>
                    <a:pt x="128" y="103"/>
                    <a:pt x="131" y="111"/>
                  </a:cubicBezTo>
                  <a:cubicBezTo>
                    <a:pt x="143" y="137"/>
                    <a:pt x="130" y="122"/>
                    <a:pt x="146" y="138"/>
                  </a:cubicBezTo>
                  <a:cubicBezTo>
                    <a:pt x="154" y="162"/>
                    <a:pt x="157" y="188"/>
                    <a:pt x="176" y="207"/>
                  </a:cubicBezTo>
                  <a:cubicBezTo>
                    <a:pt x="182" y="224"/>
                    <a:pt x="184" y="230"/>
                    <a:pt x="197" y="243"/>
                  </a:cubicBezTo>
                  <a:cubicBezTo>
                    <a:pt x="201" y="258"/>
                    <a:pt x="205" y="280"/>
                    <a:pt x="221" y="285"/>
                  </a:cubicBezTo>
                  <a:cubicBezTo>
                    <a:pt x="229" y="297"/>
                    <a:pt x="241" y="308"/>
                    <a:pt x="251" y="318"/>
                  </a:cubicBezTo>
                  <a:cubicBezTo>
                    <a:pt x="255" y="330"/>
                    <a:pt x="266" y="341"/>
                    <a:pt x="278" y="345"/>
                  </a:cubicBezTo>
                  <a:cubicBezTo>
                    <a:pt x="283" y="353"/>
                    <a:pt x="285" y="357"/>
                    <a:pt x="293" y="363"/>
                  </a:cubicBezTo>
                  <a:cubicBezTo>
                    <a:pt x="299" y="367"/>
                    <a:pt x="311" y="375"/>
                    <a:pt x="311" y="375"/>
                  </a:cubicBezTo>
                  <a:cubicBezTo>
                    <a:pt x="318" y="386"/>
                    <a:pt x="329" y="398"/>
                    <a:pt x="341" y="402"/>
                  </a:cubicBezTo>
                  <a:cubicBezTo>
                    <a:pt x="348" y="413"/>
                    <a:pt x="361" y="419"/>
                    <a:pt x="374" y="423"/>
                  </a:cubicBezTo>
                  <a:cubicBezTo>
                    <a:pt x="386" y="441"/>
                    <a:pt x="404" y="452"/>
                    <a:pt x="425" y="459"/>
                  </a:cubicBezTo>
                  <a:cubicBezTo>
                    <a:pt x="436" y="463"/>
                    <a:pt x="421" y="481"/>
                    <a:pt x="419" y="492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sp>
        <p:nvSpPr>
          <p:cNvPr id="107775" name="Freeform 1279"/>
          <p:cNvSpPr>
            <a:spLocks/>
          </p:cNvSpPr>
          <p:nvPr/>
        </p:nvSpPr>
        <p:spPr bwMode="auto">
          <a:xfrm>
            <a:off x="6424613" y="3143250"/>
            <a:ext cx="1004887" cy="568325"/>
          </a:xfrm>
          <a:custGeom>
            <a:avLst/>
            <a:gdLst>
              <a:gd name="T0" fmla="*/ 465 w 633"/>
              <a:gd name="T1" fmla="*/ 144 h 358"/>
              <a:gd name="T2" fmla="*/ 357 w 633"/>
              <a:gd name="T3" fmla="*/ 96 h 358"/>
              <a:gd name="T4" fmla="*/ 237 w 633"/>
              <a:gd name="T5" fmla="*/ 84 h 358"/>
              <a:gd name="T6" fmla="*/ 129 w 633"/>
              <a:gd name="T7" fmla="*/ 24 h 358"/>
              <a:gd name="T8" fmla="*/ 45 w 633"/>
              <a:gd name="T9" fmla="*/ 0 h 358"/>
              <a:gd name="T10" fmla="*/ 9 w 633"/>
              <a:gd name="T11" fmla="*/ 12 h 358"/>
              <a:gd name="T12" fmla="*/ 165 w 633"/>
              <a:gd name="T13" fmla="*/ 48 h 358"/>
              <a:gd name="T14" fmla="*/ 225 w 633"/>
              <a:gd name="T15" fmla="*/ 96 h 358"/>
              <a:gd name="T16" fmla="*/ 297 w 633"/>
              <a:gd name="T17" fmla="*/ 144 h 358"/>
              <a:gd name="T18" fmla="*/ 393 w 633"/>
              <a:gd name="T19" fmla="*/ 168 h 358"/>
              <a:gd name="T20" fmla="*/ 465 w 633"/>
              <a:gd name="T21" fmla="*/ 192 h 358"/>
              <a:gd name="T22" fmla="*/ 537 w 633"/>
              <a:gd name="T23" fmla="*/ 216 h 358"/>
              <a:gd name="T24" fmla="*/ 573 w 633"/>
              <a:gd name="T25" fmla="*/ 228 h 358"/>
              <a:gd name="T26" fmla="*/ 549 w 633"/>
              <a:gd name="T27" fmla="*/ 300 h 358"/>
              <a:gd name="T28" fmla="*/ 537 w 633"/>
              <a:gd name="T29" fmla="*/ 348 h 358"/>
              <a:gd name="T30" fmla="*/ 573 w 633"/>
              <a:gd name="T31" fmla="*/ 324 h 358"/>
              <a:gd name="T32" fmla="*/ 633 w 633"/>
              <a:gd name="T33" fmla="*/ 240 h 358"/>
              <a:gd name="T34" fmla="*/ 597 w 633"/>
              <a:gd name="T35" fmla="*/ 216 h 358"/>
              <a:gd name="T36" fmla="*/ 573 w 633"/>
              <a:gd name="T37" fmla="*/ 180 h 358"/>
              <a:gd name="T38" fmla="*/ 501 w 633"/>
              <a:gd name="T39" fmla="*/ 156 h 358"/>
              <a:gd name="T40" fmla="*/ 465 w 633"/>
              <a:gd name="T41" fmla="*/ 144 h 3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633" h="358">
                <a:moveTo>
                  <a:pt x="465" y="144"/>
                </a:moveTo>
                <a:cubicBezTo>
                  <a:pt x="427" y="131"/>
                  <a:pt x="397" y="102"/>
                  <a:pt x="357" y="96"/>
                </a:cubicBezTo>
                <a:cubicBezTo>
                  <a:pt x="317" y="90"/>
                  <a:pt x="277" y="88"/>
                  <a:pt x="237" y="84"/>
                </a:cubicBezTo>
                <a:cubicBezTo>
                  <a:pt x="198" y="71"/>
                  <a:pt x="169" y="34"/>
                  <a:pt x="129" y="24"/>
                </a:cubicBezTo>
                <a:cubicBezTo>
                  <a:pt x="69" y="9"/>
                  <a:pt x="97" y="17"/>
                  <a:pt x="45" y="0"/>
                </a:cubicBezTo>
                <a:cubicBezTo>
                  <a:pt x="33" y="4"/>
                  <a:pt x="0" y="3"/>
                  <a:pt x="9" y="12"/>
                </a:cubicBezTo>
                <a:cubicBezTo>
                  <a:pt x="31" y="34"/>
                  <a:pt x="142" y="45"/>
                  <a:pt x="165" y="48"/>
                </a:cubicBezTo>
                <a:cubicBezTo>
                  <a:pt x="187" y="114"/>
                  <a:pt x="159" y="63"/>
                  <a:pt x="225" y="96"/>
                </a:cubicBezTo>
                <a:cubicBezTo>
                  <a:pt x="251" y="109"/>
                  <a:pt x="273" y="128"/>
                  <a:pt x="297" y="144"/>
                </a:cubicBezTo>
                <a:cubicBezTo>
                  <a:pt x="324" y="162"/>
                  <a:pt x="361" y="160"/>
                  <a:pt x="393" y="168"/>
                </a:cubicBezTo>
                <a:cubicBezTo>
                  <a:pt x="418" y="174"/>
                  <a:pt x="441" y="184"/>
                  <a:pt x="465" y="192"/>
                </a:cubicBezTo>
                <a:cubicBezTo>
                  <a:pt x="489" y="200"/>
                  <a:pt x="513" y="208"/>
                  <a:pt x="537" y="216"/>
                </a:cubicBezTo>
                <a:cubicBezTo>
                  <a:pt x="549" y="220"/>
                  <a:pt x="573" y="228"/>
                  <a:pt x="573" y="228"/>
                </a:cubicBezTo>
                <a:cubicBezTo>
                  <a:pt x="565" y="252"/>
                  <a:pt x="555" y="275"/>
                  <a:pt x="549" y="300"/>
                </a:cubicBezTo>
                <a:cubicBezTo>
                  <a:pt x="545" y="316"/>
                  <a:pt x="525" y="336"/>
                  <a:pt x="537" y="348"/>
                </a:cubicBezTo>
                <a:cubicBezTo>
                  <a:pt x="547" y="358"/>
                  <a:pt x="561" y="332"/>
                  <a:pt x="573" y="324"/>
                </a:cubicBezTo>
                <a:cubicBezTo>
                  <a:pt x="601" y="240"/>
                  <a:pt x="573" y="260"/>
                  <a:pt x="633" y="240"/>
                </a:cubicBezTo>
                <a:cubicBezTo>
                  <a:pt x="621" y="232"/>
                  <a:pt x="607" y="226"/>
                  <a:pt x="597" y="216"/>
                </a:cubicBezTo>
                <a:cubicBezTo>
                  <a:pt x="587" y="206"/>
                  <a:pt x="585" y="188"/>
                  <a:pt x="573" y="180"/>
                </a:cubicBezTo>
                <a:cubicBezTo>
                  <a:pt x="552" y="167"/>
                  <a:pt x="525" y="164"/>
                  <a:pt x="501" y="156"/>
                </a:cubicBezTo>
                <a:cubicBezTo>
                  <a:pt x="489" y="152"/>
                  <a:pt x="465" y="144"/>
                  <a:pt x="465" y="144"/>
                </a:cubicBezTo>
                <a:close/>
              </a:path>
            </a:pathLst>
          </a:custGeom>
          <a:solidFill>
            <a:srgbClr val="FF0000"/>
          </a:solidFill>
          <a:ln>
            <a:noFill/>
          </a:ln>
          <a:effectLst>
            <a:outerShdw dist="35921" dir="2700000" algn="ctr" rotWithShape="0">
              <a:srgbClr val="CC3300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107776" name="Group 1280"/>
          <p:cNvGrpSpPr>
            <a:grpSpLocks/>
          </p:cNvGrpSpPr>
          <p:nvPr/>
        </p:nvGrpSpPr>
        <p:grpSpPr bwMode="auto">
          <a:xfrm flipH="1">
            <a:off x="7010400" y="3962400"/>
            <a:ext cx="304800" cy="685800"/>
            <a:chOff x="1968" y="2256"/>
            <a:chExt cx="192" cy="432"/>
          </a:xfrm>
        </p:grpSpPr>
        <p:sp>
          <p:nvSpPr>
            <p:cNvPr id="107777" name="Freeform 1281"/>
            <p:cNvSpPr>
              <a:spLocks/>
            </p:cNvSpPr>
            <p:nvPr/>
          </p:nvSpPr>
          <p:spPr bwMode="auto">
            <a:xfrm rot="26265" flipH="1">
              <a:off x="1968" y="2256"/>
              <a:ext cx="192" cy="432"/>
            </a:xfrm>
            <a:custGeom>
              <a:avLst/>
              <a:gdLst>
                <a:gd name="T0" fmla="*/ 284 w 323"/>
                <a:gd name="T1" fmla="*/ 15 h 579"/>
                <a:gd name="T2" fmla="*/ 265 w 323"/>
                <a:gd name="T3" fmla="*/ 242 h 579"/>
                <a:gd name="T4" fmla="*/ 229 w 323"/>
                <a:gd name="T5" fmla="*/ 369 h 579"/>
                <a:gd name="T6" fmla="*/ 211 w 323"/>
                <a:gd name="T7" fmla="*/ 388 h 579"/>
                <a:gd name="T8" fmla="*/ 193 w 323"/>
                <a:gd name="T9" fmla="*/ 442 h 579"/>
                <a:gd name="T10" fmla="*/ 138 w 323"/>
                <a:gd name="T11" fmla="*/ 460 h 579"/>
                <a:gd name="T12" fmla="*/ 111 w 323"/>
                <a:gd name="T13" fmla="*/ 469 h 579"/>
                <a:gd name="T14" fmla="*/ 56 w 323"/>
                <a:gd name="T15" fmla="*/ 524 h 579"/>
                <a:gd name="T16" fmla="*/ 47 w 323"/>
                <a:gd name="T17" fmla="*/ 551 h 579"/>
                <a:gd name="T18" fmla="*/ 20 w 323"/>
                <a:gd name="T19" fmla="*/ 569 h 579"/>
                <a:gd name="T20" fmla="*/ 129 w 323"/>
                <a:gd name="T21" fmla="*/ 360 h 579"/>
                <a:gd name="T22" fmla="*/ 175 w 323"/>
                <a:gd name="T23" fmla="*/ 233 h 579"/>
                <a:gd name="T24" fmla="*/ 193 w 323"/>
                <a:gd name="T25" fmla="*/ 178 h 579"/>
                <a:gd name="T26" fmla="*/ 247 w 323"/>
                <a:gd name="T27" fmla="*/ 106 h 579"/>
                <a:gd name="T28" fmla="*/ 229 w 323"/>
                <a:gd name="T29" fmla="*/ 78 h 579"/>
                <a:gd name="T30" fmla="*/ 220 w 323"/>
                <a:gd name="T31" fmla="*/ 51 h 579"/>
                <a:gd name="T32" fmla="*/ 202 w 323"/>
                <a:gd name="T33" fmla="*/ 78 h 579"/>
                <a:gd name="T34" fmla="*/ 229 w 323"/>
                <a:gd name="T35" fmla="*/ 69 h 579"/>
                <a:gd name="T36" fmla="*/ 247 w 323"/>
                <a:gd name="T37" fmla="*/ 42 h 579"/>
                <a:gd name="T38" fmla="*/ 284 w 323"/>
                <a:gd name="T39" fmla="*/ 15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3" h="579">
                  <a:moveTo>
                    <a:pt x="284" y="15"/>
                  </a:moveTo>
                  <a:cubicBezTo>
                    <a:pt x="289" y="83"/>
                    <a:pt x="323" y="187"/>
                    <a:pt x="265" y="242"/>
                  </a:cubicBezTo>
                  <a:cubicBezTo>
                    <a:pt x="256" y="270"/>
                    <a:pt x="241" y="341"/>
                    <a:pt x="229" y="369"/>
                  </a:cubicBezTo>
                  <a:cubicBezTo>
                    <a:pt x="226" y="377"/>
                    <a:pt x="217" y="382"/>
                    <a:pt x="211" y="388"/>
                  </a:cubicBezTo>
                  <a:cubicBezTo>
                    <a:pt x="205" y="406"/>
                    <a:pt x="211" y="436"/>
                    <a:pt x="193" y="442"/>
                  </a:cubicBezTo>
                  <a:cubicBezTo>
                    <a:pt x="175" y="448"/>
                    <a:pt x="156" y="454"/>
                    <a:pt x="138" y="460"/>
                  </a:cubicBezTo>
                  <a:cubicBezTo>
                    <a:pt x="129" y="463"/>
                    <a:pt x="111" y="469"/>
                    <a:pt x="111" y="469"/>
                  </a:cubicBezTo>
                  <a:cubicBezTo>
                    <a:pt x="97" y="513"/>
                    <a:pt x="87" y="494"/>
                    <a:pt x="56" y="524"/>
                  </a:cubicBezTo>
                  <a:cubicBezTo>
                    <a:pt x="53" y="533"/>
                    <a:pt x="53" y="544"/>
                    <a:pt x="47" y="551"/>
                  </a:cubicBezTo>
                  <a:cubicBezTo>
                    <a:pt x="40" y="559"/>
                    <a:pt x="23" y="579"/>
                    <a:pt x="20" y="569"/>
                  </a:cubicBezTo>
                  <a:cubicBezTo>
                    <a:pt x="0" y="500"/>
                    <a:pt x="61" y="383"/>
                    <a:pt x="129" y="360"/>
                  </a:cubicBezTo>
                  <a:cubicBezTo>
                    <a:pt x="138" y="314"/>
                    <a:pt x="160" y="278"/>
                    <a:pt x="175" y="233"/>
                  </a:cubicBezTo>
                  <a:cubicBezTo>
                    <a:pt x="181" y="215"/>
                    <a:pt x="193" y="178"/>
                    <a:pt x="193" y="178"/>
                  </a:cubicBezTo>
                  <a:cubicBezTo>
                    <a:pt x="176" y="128"/>
                    <a:pt x="209" y="131"/>
                    <a:pt x="247" y="106"/>
                  </a:cubicBezTo>
                  <a:cubicBezTo>
                    <a:pt x="241" y="97"/>
                    <a:pt x="234" y="88"/>
                    <a:pt x="229" y="78"/>
                  </a:cubicBezTo>
                  <a:cubicBezTo>
                    <a:pt x="225" y="69"/>
                    <a:pt x="229" y="51"/>
                    <a:pt x="220" y="51"/>
                  </a:cubicBezTo>
                  <a:cubicBezTo>
                    <a:pt x="209" y="51"/>
                    <a:pt x="197" y="68"/>
                    <a:pt x="202" y="78"/>
                  </a:cubicBezTo>
                  <a:cubicBezTo>
                    <a:pt x="206" y="86"/>
                    <a:pt x="220" y="72"/>
                    <a:pt x="229" y="69"/>
                  </a:cubicBezTo>
                  <a:cubicBezTo>
                    <a:pt x="235" y="60"/>
                    <a:pt x="245" y="53"/>
                    <a:pt x="247" y="42"/>
                  </a:cubicBezTo>
                  <a:cubicBezTo>
                    <a:pt x="254" y="0"/>
                    <a:pt x="195" y="15"/>
                    <a:pt x="284" y="15"/>
                  </a:cubicBezTo>
                  <a:close/>
                </a:path>
              </a:pathLst>
            </a:custGeom>
            <a:solidFill>
              <a:srgbClr val="800000"/>
            </a:solidFill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778" name="Freeform 1282"/>
            <p:cNvSpPr>
              <a:spLocks/>
            </p:cNvSpPr>
            <p:nvPr/>
          </p:nvSpPr>
          <p:spPr bwMode="auto">
            <a:xfrm rot="26265" flipH="1">
              <a:off x="1968" y="2304"/>
              <a:ext cx="96" cy="192"/>
            </a:xfrm>
            <a:custGeom>
              <a:avLst/>
              <a:gdLst>
                <a:gd name="T0" fmla="*/ 284 w 323"/>
                <a:gd name="T1" fmla="*/ 15 h 579"/>
                <a:gd name="T2" fmla="*/ 265 w 323"/>
                <a:gd name="T3" fmla="*/ 242 h 579"/>
                <a:gd name="T4" fmla="*/ 229 w 323"/>
                <a:gd name="T5" fmla="*/ 369 h 579"/>
                <a:gd name="T6" fmla="*/ 211 w 323"/>
                <a:gd name="T7" fmla="*/ 388 h 579"/>
                <a:gd name="T8" fmla="*/ 193 w 323"/>
                <a:gd name="T9" fmla="*/ 442 h 579"/>
                <a:gd name="T10" fmla="*/ 138 w 323"/>
                <a:gd name="T11" fmla="*/ 460 h 579"/>
                <a:gd name="T12" fmla="*/ 111 w 323"/>
                <a:gd name="T13" fmla="*/ 469 h 579"/>
                <a:gd name="T14" fmla="*/ 56 w 323"/>
                <a:gd name="T15" fmla="*/ 524 h 579"/>
                <a:gd name="T16" fmla="*/ 47 w 323"/>
                <a:gd name="T17" fmla="*/ 551 h 579"/>
                <a:gd name="T18" fmla="*/ 20 w 323"/>
                <a:gd name="T19" fmla="*/ 569 h 579"/>
                <a:gd name="T20" fmla="*/ 129 w 323"/>
                <a:gd name="T21" fmla="*/ 360 h 579"/>
                <a:gd name="T22" fmla="*/ 175 w 323"/>
                <a:gd name="T23" fmla="*/ 233 h 579"/>
                <a:gd name="T24" fmla="*/ 193 w 323"/>
                <a:gd name="T25" fmla="*/ 178 h 579"/>
                <a:gd name="T26" fmla="*/ 247 w 323"/>
                <a:gd name="T27" fmla="*/ 106 h 579"/>
                <a:gd name="T28" fmla="*/ 229 w 323"/>
                <a:gd name="T29" fmla="*/ 78 h 579"/>
                <a:gd name="T30" fmla="*/ 220 w 323"/>
                <a:gd name="T31" fmla="*/ 51 h 579"/>
                <a:gd name="T32" fmla="*/ 202 w 323"/>
                <a:gd name="T33" fmla="*/ 78 h 579"/>
                <a:gd name="T34" fmla="*/ 229 w 323"/>
                <a:gd name="T35" fmla="*/ 69 h 579"/>
                <a:gd name="T36" fmla="*/ 247 w 323"/>
                <a:gd name="T37" fmla="*/ 42 h 579"/>
                <a:gd name="T38" fmla="*/ 284 w 323"/>
                <a:gd name="T39" fmla="*/ 15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23" h="579">
                  <a:moveTo>
                    <a:pt x="284" y="15"/>
                  </a:moveTo>
                  <a:cubicBezTo>
                    <a:pt x="289" y="83"/>
                    <a:pt x="323" y="187"/>
                    <a:pt x="265" y="242"/>
                  </a:cubicBezTo>
                  <a:cubicBezTo>
                    <a:pt x="256" y="270"/>
                    <a:pt x="241" y="341"/>
                    <a:pt x="229" y="369"/>
                  </a:cubicBezTo>
                  <a:cubicBezTo>
                    <a:pt x="226" y="377"/>
                    <a:pt x="217" y="382"/>
                    <a:pt x="211" y="388"/>
                  </a:cubicBezTo>
                  <a:cubicBezTo>
                    <a:pt x="205" y="406"/>
                    <a:pt x="211" y="436"/>
                    <a:pt x="193" y="442"/>
                  </a:cubicBezTo>
                  <a:cubicBezTo>
                    <a:pt x="175" y="448"/>
                    <a:pt x="156" y="454"/>
                    <a:pt x="138" y="460"/>
                  </a:cubicBezTo>
                  <a:cubicBezTo>
                    <a:pt x="129" y="463"/>
                    <a:pt x="111" y="469"/>
                    <a:pt x="111" y="469"/>
                  </a:cubicBezTo>
                  <a:cubicBezTo>
                    <a:pt x="97" y="513"/>
                    <a:pt x="87" y="494"/>
                    <a:pt x="56" y="524"/>
                  </a:cubicBezTo>
                  <a:cubicBezTo>
                    <a:pt x="53" y="533"/>
                    <a:pt x="53" y="544"/>
                    <a:pt x="47" y="551"/>
                  </a:cubicBezTo>
                  <a:cubicBezTo>
                    <a:pt x="40" y="559"/>
                    <a:pt x="23" y="579"/>
                    <a:pt x="20" y="569"/>
                  </a:cubicBezTo>
                  <a:cubicBezTo>
                    <a:pt x="0" y="500"/>
                    <a:pt x="61" y="383"/>
                    <a:pt x="129" y="360"/>
                  </a:cubicBezTo>
                  <a:cubicBezTo>
                    <a:pt x="138" y="314"/>
                    <a:pt x="160" y="278"/>
                    <a:pt x="175" y="233"/>
                  </a:cubicBezTo>
                  <a:cubicBezTo>
                    <a:pt x="181" y="215"/>
                    <a:pt x="193" y="178"/>
                    <a:pt x="193" y="178"/>
                  </a:cubicBezTo>
                  <a:cubicBezTo>
                    <a:pt x="176" y="128"/>
                    <a:pt x="209" y="131"/>
                    <a:pt x="247" y="106"/>
                  </a:cubicBezTo>
                  <a:cubicBezTo>
                    <a:pt x="241" y="97"/>
                    <a:pt x="234" y="88"/>
                    <a:pt x="229" y="78"/>
                  </a:cubicBezTo>
                  <a:cubicBezTo>
                    <a:pt x="225" y="69"/>
                    <a:pt x="229" y="51"/>
                    <a:pt x="220" y="51"/>
                  </a:cubicBezTo>
                  <a:cubicBezTo>
                    <a:pt x="209" y="51"/>
                    <a:pt x="197" y="68"/>
                    <a:pt x="202" y="78"/>
                  </a:cubicBezTo>
                  <a:cubicBezTo>
                    <a:pt x="206" y="86"/>
                    <a:pt x="220" y="72"/>
                    <a:pt x="229" y="69"/>
                  </a:cubicBezTo>
                  <a:cubicBezTo>
                    <a:pt x="235" y="60"/>
                    <a:pt x="245" y="53"/>
                    <a:pt x="247" y="42"/>
                  </a:cubicBezTo>
                  <a:cubicBezTo>
                    <a:pt x="254" y="0"/>
                    <a:pt x="195" y="15"/>
                    <a:pt x="284" y="15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>
              <a:outerShdw dist="35921" dir="2700000" algn="ctr" rotWithShape="0">
                <a:srgbClr val="CC3300"/>
              </a:outerShdw>
            </a:effectLst>
            <a:extLst>
              <a:ext uri="{91240B29-F687-4F45-9708-019B960494DF}">
                <a14:hiddenLine xmlns:a14="http://schemas.microsoft.com/office/drawing/2010/main" w="25400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sp>
        <p:nvSpPr>
          <p:cNvPr id="107779" name="Freeform 1283"/>
          <p:cNvSpPr>
            <a:spLocks/>
          </p:cNvSpPr>
          <p:nvPr/>
        </p:nvSpPr>
        <p:spPr bwMode="auto">
          <a:xfrm>
            <a:off x="7239000" y="4572000"/>
            <a:ext cx="233363" cy="2020888"/>
          </a:xfrm>
          <a:custGeom>
            <a:avLst/>
            <a:gdLst>
              <a:gd name="T0" fmla="*/ 15 w 147"/>
              <a:gd name="T1" fmla="*/ 168 h 1273"/>
              <a:gd name="T2" fmla="*/ 51 w 147"/>
              <a:gd name="T3" fmla="*/ 360 h 1273"/>
              <a:gd name="T4" fmla="*/ 51 w 147"/>
              <a:gd name="T5" fmla="*/ 924 h 1273"/>
              <a:gd name="T6" fmla="*/ 63 w 147"/>
              <a:gd name="T7" fmla="*/ 1128 h 1273"/>
              <a:gd name="T8" fmla="*/ 75 w 147"/>
              <a:gd name="T9" fmla="*/ 528 h 1273"/>
              <a:gd name="T10" fmla="*/ 63 w 147"/>
              <a:gd name="T11" fmla="*/ 252 h 1273"/>
              <a:gd name="T12" fmla="*/ 15 w 147"/>
              <a:gd name="T13" fmla="*/ 180 h 1273"/>
              <a:gd name="T14" fmla="*/ 27 w 147"/>
              <a:gd name="T15" fmla="*/ 0 h 1273"/>
              <a:gd name="T16" fmla="*/ 3 w 147"/>
              <a:gd name="T17" fmla="*/ 36 h 1273"/>
              <a:gd name="T18" fmla="*/ 15 w 147"/>
              <a:gd name="T19" fmla="*/ 240 h 1273"/>
              <a:gd name="T20" fmla="*/ 147 w 147"/>
              <a:gd name="T21" fmla="*/ 264 h 1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7" h="1273">
                <a:moveTo>
                  <a:pt x="15" y="168"/>
                </a:moveTo>
                <a:cubicBezTo>
                  <a:pt x="23" y="239"/>
                  <a:pt x="29" y="294"/>
                  <a:pt x="51" y="360"/>
                </a:cubicBezTo>
                <a:cubicBezTo>
                  <a:pt x="64" y="628"/>
                  <a:pt x="39" y="649"/>
                  <a:pt x="51" y="924"/>
                </a:cubicBezTo>
                <a:cubicBezTo>
                  <a:pt x="47" y="950"/>
                  <a:pt x="15" y="1273"/>
                  <a:pt x="63" y="1128"/>
                </a:cubicBezTo>
                <a:cubicBezTo>
                  <a:pt x="67" y="928"/>
                  <a:pt x="75" y="728"/>
                  <a:pt x="75" y="528"/>
                </a:cubicBezTo>
                <a:cubicBezTo>
                  <a:pt x="75" y="436"/>
                  <a:pt x="79" y="343"/>
                  <a:pt x="63" y="252"/>
                </a:cubicBezTo>
                <a:cubicBezTo>
                  <a:pt x="58" y="224"/>
                  <a:pt x="15" y="180"/>
                  <a:pt x="15" y="180"/>
                </a:cubicBezTo>
                <a:cubicBezTo>
                  <a:pt x="50" y="74"/>
                  <a:pt x="42" y="133"/>
                  <a:pt x="27" y="0"/>
                </a:cubicBezTo>
                <a:cubicBezTo>
                  <a:pt x="19" y="12"/>
                  <a:pt x="4" y="22"/>
                  <a:pt x="3" y="36"/>
                </a:cubicBezTo>
                <a:cubicBezTo>
                  <a:pt x="0" y="104"/>
                  <a:pt x="15" y="240"/>
                  <a:pt x="15" y="240"/>
                </a:cubicBezTo>
                <a:lnTo>
                  <a:pt x="147" y="264"/>
                </a:lnTo>
              </a:path>
            </a:pathLst>
          </a:custGeom>
          <a:solidFill>
            <a:srgbClr val="FF0000"/>
          </a:solidFill>
          <a:ln>
            <a:noFill/>
          </a:ln>
          <a:effectLst>
            <a:outerShdw dist="35921" dir="2700000" algn="ctr" rotWithShape="0">
              <a:srgbClr val="CC3300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780" name="Freeform 1284"/>
          <p:cNvSpPr>
            <a:spLocks/>
          </p:cNvSpPr>
          <p:nvPr/>
        </p:nvSpPr>
        <p:spPr bwMode="auto">
          <a:xfrm>
            <a:off x="4556125" y="86995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781" name="Freeform 1285"/>
          <p:cNvSpPr>
            <a:spLocks/>
          </p:cNvSpPr>
          <p:nvPr/>
        </p:nvSpPr>
        <p:spPr bwMode="auto">
          <a:xfrm>
            <a:off x="4708525" y="102235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782" name="Freeform 1286"/>
          <p:cNvSpPr>
            <a:spLocks/>
          </p:cNvSpPr>
          <p:nvPr/>
        </p:nvSpPr>
        <p:spPr bwMode="auto">
          <a:xfrm>
            <a:off x="4860925" y="117475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783" name="Freeform 1287"/>
          <p:cNvSpPr>
            <a:spLocks/>
          </p:cNvSpPr>
          <p:nvPr/>
        </p:nvSpPr>
        <p:spPr bwMode="auto">
          <a:xfrm>
            <a:off x="5013325" y="132715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784" name="Freeform 1288"/>
          <p:cNvSpPr>
            <a:spLocks/>
          </p:cNvSpPr>
          <p:nvPr/>
        </p:nvSpPr>
        <p:spPr bwMode="auto">
          <a:xfrm>
            <a:off x="5165725" y="147955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785" name="Freeform 1289"/>
          <p:cNvSpPr>
            <a:spLocks/>
          </p:cNvSpPr>
          <p:nvPr/>
        </p:nvSpPr>
        <p:spPr bwMode="auto">
          <a:xfrm>
            <a:off x="4343400" y="83820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786" name="Freeform 1290"/>
          <p:cNvSpPr>
            <a:spLocks/>
          </p:cNvSpPr>
          <p:nvPr/>
        </p:nvSpPr>
        <p:spPr bwMode="auto">
          <a:xfrm>
            <a:off x="4495800" y="99060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787" name="Freeform 1291"/>
          <p:cNvSpPr>
            <a:spLocks/>
          </p:cNvSpPr>
          <p:nvPr/>
        </p:nvSpPr>
        <p:spPr bwMode="auto">
          <a:xfrm>
            <a:off x="4648200" y="114300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788" name="Freeform 1292"/>
          <p:cNvSpPr>
            <a:spLocks/>
          </p:cNvSpPr>
          <p:nvPr/>
        </p:nvSpPr>
        <p:spPr bwMode="auto">
          <a:xfrm>
            <a:off x="4800600" y="129540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789" name="Freeform 1293"/>
          <p:cNvSpPr>
            <a:spLocks/>
          </p:cNvSpPr>
          <p:nvPr/>
        </p:nvSpPr>
        <p:spPr bwMode="auto">
          <a:xfrm>
            <a:off x="4953000" y="144780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790" name="Freeform 1294"/>
          <p:cNvSpPr>
            <a:spLocks/>
          </p:cNvSpPr>
          <p:nvPr/>
        </p:nvSpPr>
        <p:spPr bwMode="auto">
          <a:xfrm>
            <a:off x="6781800" y="45720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791" name="Freeform 1295"/>
          <p:cNvSpPr>
            <a:spLocks/>
          </p:cNvSpPr>
          <p:nvPr/>
        </p:nvSpPr>
        <p:spPr bwMode="auto">
          <a:xfrm>
            <a:off x="6934200" y="60960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792" name="Freeform 1296"/>
          <p:cNvSpPr>
            <a:spLocks/>
          </p:cNvSpPr>
          <p:nvPr/>
        </p:nvSpPr>
        <p:spPr bwMode="auto">
          <a:xfrm>
            <a:off x="7086600" y="76200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793" name="Freeform 1297"/>
          <p:cNvSpPr>
            <a:spLocks/>
          </p:cNvSpPr>
          <p:nvPr/>
        </p:nvSpPr>
        <p:spPr bwMode="auto">
          <a:xfrm>
            <a:off x="6569075" y="42545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794" name="Freeform 1298"/>
          <p:cNvSpPr>
            <a:spLocks/>
          </p:cNvSpPr>
          <p:nvPr/>
        </p:nvSpPr>
        <p:spPr bwMode="auto">
          <a:xfrm>
            <a:off x="6721475" y="57785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795" name="Freeform 1299"/>
          <p:cNvSpPr>
            <a:spLocks/>
          </p:cNvSpPr>
          <p:nvPr/>
        </p:nvSpPr>
        <p:spPr bwMode="auto">
          <a:xfrm>
            <a:off x="6873875" y="73025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796" name="Freeform 1300"/>
          <p:cNvSpPr>
            <a:spLocks/>
          </p:cNvSpPr>
          <p:nvPr/>
        </p:nvSpPr>
        <p:spPr bwMode="auto">
          <a:xfrm>
            <a:off x="7026275" y="88265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pic>
        <p:nvPicPr>
          <p:cNvPr id="107797" name="Picture 130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10200" y="381000"/>
            <a:ext cx="1357313" cy="1447800"/>
          </a:xfrm>
          <a:prstGeom prst="rect">
            <a:avLst/>
          </a:prstGeom>
          <a:noFill/>
          <a:ln>
            <a:noFill/>
          </a:ln>
          <a:effectLst>
            <a:outerShdw dist="381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7798" name="Group 1302"/>
          <p:cNvGrpSpPr>
            <a:grpSpLocks/>
          </p:cNvGrpSpPr>
          <p:nvPr/>
        </p:nvGrpSpPr>
        <p:grpSpPr bwMode="auto">
          <a:xfrm rot="3834182">
            <a:off x="261143" y="1720057"/>
            <a:ext cx="2036763" cy="1035050"/>
            <a:chOff x="6144" y="2440"/>
            <a:chExt cx="1749" cy="777"/>
          </a:xfrm>
        </p:grpSpPr>
        <p:sp>
          <p:nvSpPr>
            <p:cNvPr id="107799" name="Freeform 1303"/>
            <p:cNvSpPr>
              <a:spLocks/>
            </p:cNvSpPr>
            <p:nvPr/>
          </p:nvSpPr>
          <p:spPr bwMode="auto">
            <a:xfrm>
              <a:off x="7081" y="2496"/>
              <a:ext cx="597" cy="337"/>
            </a:xfrm>
            <a:custGeom>
              <a:avLst/>
              <a:gdLst>
                <a:gd name="T0" fmla="*/ 678 w 688"/>
                <a:gd name="T1" fmla="*/ 378 h 432"/>
                <a:gd name="T2" fmla="*/ 636 w 688"/>
                <a:gd name="T3" fmla="*/ 342 h 432"/>
                <a:gd name="T4" fmla="*/ 600 w 688"/>
                <a:gd name="T5" fmla="*/ 282 h 432"/>
                <a:gd name="T6" fmla="*/ 570 w 688"/>
                <a:gd name="T7" fmla="*/ 252 h 432"/>
                <a:gd name="T8" fmla="*/ 540 w 688"/>
                <a:gd name="T9" fmla="*/ 222 h 432"/>
                <a:gd name="T10" fmla="*/ 504 w 688"/>
                <a:gd name="T11" fmla="*/ 210 h 432"/>
                <a:gd name="T12" fmla="*/ 546 w 688"/>
                <a:gd name="T13" fmla="*/ 276 h 432"/>
                <a:gd name="T14" fmla="*/ 540 w 688"/>
                <a:gd name="T15" fmla="*/ 294 h 432"/>
                <a:gd name="T16" fmla="*/ 516 w 688"/>
                <a:gd name="T17" fmla="*/ 270 h 432"/>
                <a:gd name="T18" fmla="*/ 432 w 688"/>
                <a:gd name="T19" fmla="*/ 240 h 432"/>
                <a:gd name="T20" fmla="*/ 390 w 688"/>
                <a:gd name="T21" fmla="*/ 132 h 432"/>
                <a:gd name="T22" fmla="*/ 354 w 688"/>
                <a:gd name="T23" fmla="*/ 126 h 432"/>
                <a:gd name="T24" fmla="*/ 192 w 688"/>
                <a:gd name="T25" fmla="*/ 78 h 432"/>
                <a:gd name="T26" fmla="*/ 114 w 688"/>
                <a:gd name="T27" fmla="*/ 24 h 432"/>
                <a:gd name="T28" fmla="*/ 54 w 688"/>
                <a:gd name="T29" fmla="*/ 0 h 432"/>
                <a:gd name="T30" fmla="*/ 30 w 688"/>
                <a:gd name="T31" fmla="*/ 24 h 432"/>
                <a:gd name="T32" fmla="*/ 90 w 688"/>
                <a:gd name="T33" fmla="*/ 42 h 432"/>
                <a:gd name="T34" fmla="*/ 108 w 688"/>
                <a:gd name="T35" fmla="*/ 48 h 432"/>
                <a:gd name="T36" fmla="*/ 180 w 688"/>
                <a:gd name="T37" fmla="*/ 108 h 432"/>
                <a:gd name="T38" fmla="*/ 342 w 688"/>
                <a:gd name="T39" fmla="*/ 162 h 432"/>
                <a:gd name="T40" fmla="*/ 366 w 688"/>
                <a:gd name="T41" fmla="*/ 192 h 432"/>
                <a:gd name="T42" fmla="*/ 402 w 688"/>
                <a:gd name="T43" fmla="*/ 246 h 432"/>
                <a:gd name="T44" fmla="*/ 408 w 688"/>
                <a:gd name="T45" fmla="*/ 264 h 432"/>
                <a:gd name="T46" fmla="*/ 486 w 688"/>
                <a:gd name="T47" fmla="*/ 300 h 432"/>
                <a:gd name="T48" fmla="*/ 522 w 688"/>
                <a:gd name="T49" fmla="*/ 330 h 432"/>
                <a:gd name="T50" fmla="*/ 546 w 688"/>
                <a:gd name="T51" fmla="*/ 366 h 432"/>
                <a:gd name="T52" fmla="*/ 552 w 688"/>
                <a:gd name="T53" fmla="*/ 348 h 432"/>
                <a:gd name="T54" fmla="*/ 630 w 688"/>
                <a:gd name="T55" fmla="*/ 360 h 432"/>
                <a:gd name="T56" fmla="*/ 660 w 688"/>
                <a:gd name="T57" fmla="*/ 396 h 432"/>
                <a:gd name="T58" fmla="*/ 678 w 688"/>
                <a:gd name="T59" fmla="*/ 432 h 432"/>
                <a:gd name="T60" fmla="*/ 678 w 688"/>
                <a:gd name="T61" fmla="*/ 378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8" h="432">
                  <a:moveTo>
                    <a:pt x="678" y="378"/>
                  </a:moveTo>
                  <a:cubicBezTo>
                    <a:pt x="672" y="347"/>
                    <a:pt x="669" y="331"/>
                    <a:pt x="636" y="342"/>
                  </a:cubicBezTo>
                  <a:cubicBezTo>
                    <a:pt x="590" y="331"/>
                    <a:pt x="614" y="324"/>
                    <a:pt x="600" y="282"/>
                  </a:cubicBezTo>
                  <a:cubicBezTo>
                    <a:pt x="594" y="265"/>
                    <a:pt x="584" y="261"/>
                    <a:pt x="570" y="252"/>
                  </a:cubicBezTo>
                  <a:cubicBezTo>
                    <a:pt x="559" y="236"/>
                    <a:pt x="559" y="230"/>
                    <a:pt x="540" y="222"/>
                  </a:cubicBezTo>
                  <a:cubicBezTo>
                    <a:pt x="528" y="217"/>
                    <a:pt x="504" y="210"/>
                    <a:pt x="504" y="210"/>
                  </a:cubicBezTo>
                  <a:cubicBezTo>
                    <a:pt x="513" y="237"/>
                    <a:pt x="536" y="247"/>
                    <a:pt x="546" y="276"/>
                  </a:cubicBezTo>
                  <a:cubicBezTo>
                    <a:pt x="544" y="282"/>
                    <a:pt x="546" y="291"/>
                    <a:pt x="540" y="294"/>
                  </a:cubicBezTo>
                  <a:cubicBezTo>
                    <a:pt x="519" y="305"/>
                    <a:pt x="521" y="275"/>
                    <a:pt x="516" y="270"/>
                  </a:cubicBezTo>
                  <a:cubicBezTo>
                    <a:pt x="485" y="239"/>
                    <a:pt x="473" y="245"/>
                    <a:pt x="432" y="240"/>
                  </a:cubicBezTo>
                  <a:cubicBezTo>
                    <a:pt x="419" y="202"/>
                    <a:pt x="440" y="143"/>
                    <a:pt x="390" y="132"/>
                  </a:cubicBezTo>
                  <a:cubicBezTo>
                    <a:pt x="378" y="129"/>
                    <a:pt x="366" y="128"/>
                    <a:pt x="354" y="126"/>
                  </a:cubicBezTo>
                  <a:cubicBezTo>
                    <a:pt x="294" y="86"/>
                    <a:pt x="272" y="84"/>
                    <a:pt x="192" y="78"/>
                  </a:cubicBezTo>
                  <a:cubicBezTo>
                    <a:pt x="159" y="67"/>
                    <a:pt x="141" y="42"/>
                    <a:pt x="114" y="24"/>
                  </a:cubicBezTo>
                  <a:cubicBezTo>
                    <a:pt x="98" y="13"/>
                    <a:pt x="73" y="6"/>
                    <a:pt x="54" y="0"/>
                  </a:cubicBezTo>
                  <a:cubicBezTo>
                    <a:pt x="51" y="1"/>
                    <a:pt x="0" y="0"/>
                    <a:pt x="30" y="24"/>
                  </a:cubicBezTo>
                  <a:cubicBezTo>
                    <a:pt x="46" y="37"/>
                    <a:pt x="70" y="35"/>
                    <a:pt x="90" y="42"/>
                  </a:cubicBezTo>
                  <a:cubicBezTo>
                    <a:pt x="96" y="44"/>
                    <a:pt x="108" y="48"/>
                    <a:pt x="108" y="48"/>
                  </a:cubicBezTo>
                  <a:cubicBezTo>
                    <a:pt x="125" y="74"/>
                    <a:pt x="150" y="101"/>
                    <a:pt x="180" y="108"/>
                  </a:cubicBezTo>
                  <a:cubicBezTo>
                    <a:pt x="241" y="148"/>
                    <a:pt x="268" y="154"/>
                    <a:pt x="342" y="162"/>
                  </a:cubicBezTo>
                  <a:cubicBezTo>
                    <a:pt x="356" y="203"/>
                    <a:pt x="337" y="159"/>
                    <a:pt x="366" y="192"/>
                  </a:cubicBezTo>
                  <a:cubicBezTo>
                    <a:pt x="380" y="208"/>
                    <a:pt x="395" y="225"/>
                    <a:pt x="402" y="246"/>
                  </a:cubicBezTo>
                  <a:cubicBezTo>
                    <a:pt x="404" y="252"/>
                    <a:pt x="404" y="260"/>
                    <a:pt x="408" y="264"/>
                  </a:cubicBezTo>
                  <a:cubicBezTo>
                    <a:pt x="437" y="293"/>
                    <a:pt x="454" y="284"/>
                    <a:pt x="486" y="300"/>
                  </a:cubicBezTo>
                  <a:cubicBezTo>
                    <a:pt x="499" y="306"/>
                    <a:pt x="514" y="319"/>
                    <a:pt x="522" y="330"/>
                  </a:cubicBezTo>
                  <a:cubicBezTo>
                    <a:pt x="531" y="341"/>
                    <a:pt x="546" y="366"/>
                    <a:pt x="546" y="366"/>
                  </a:cubicBezTo>
                  <a:cubicBezTo>
                    <a:pt x="548" y="360"/>
                    <a:pt x="546" y="350"/>
                    <a:pt x="552" y="348"/>
                  </a:cubicBezTo>
                  <a:cubicBezTo>
                    <a:pt x="577" y="341"/>
                    <a:pt x="604" y="356"/>
                    <a:pt x="630" y="360"/>
                  </a:cubicBezTo>
                  <a:cubicBezTo>
                    <a:pt x="639" y="373"/>
                    <a:pt x="651" y="383"/>
                    <a:pt x="660" y="396"/>
                  </a:cubicBezTo>
                  <a:cubicBezTo>
                    <a:pt x="667" y="407"/>
                    <a:pt x="671" y="421"/>
                    <a:pt x="678" y="432"/>
                  </a:cubicBezTo>
                  <a:cubicBezTo>
                    <a:pt x="688" y="402"/>
                    <a:pt x="685" y="420"/>
                    <a:pt x="678" y="37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800" name="Freeform 1304"/>
            <p:cNvSpPr>
              <a:spLocks/>
            </p:cNvSpPr>
            <p:nvPr/>
          </p:nvSpPr>
          <p:spPr bwMode="auto">
            <a:xfrm>
              <a:off x="6466" y="2440"/>
              <a:ext cx="601" cy="334"/>
            </a:xfrm>
            <a:custGeom>
              <a:avLst/>
              <a:gdLst>
                <a:gd name="T0" fmla="*/ 666 w 692"/>
                <a:gd name="T1" fmla="*/ 12 h 428"/>
                <a:gd name="T2" fmla="*/ 630 w 692"/>
                <a:gd name="T3" fmla="*/ 156 h 428"/>
                <a:gd name="T4" fmla="*/ 510 w 692"/>
                <a:gd name="T5" fmla="*/ 120 h 428"/>
                <a:gd name="T6" fmla="*/ 516 w 692"/>
                <a:gd name="T7" fmla="*/ 102 h 428"/>
                <a:gd name="T8" fmla="*/ 480 w 692"/>
                <a:gd name="T9" fmla="*/ 126 h 428"/>
                <a:gd name="T10" fmla="*/ 372 w 692"/>
                <a:gd name="T11" fmla="*/ 132 h 428"/>
                <a:gd name="T12" fmla="*/ 306 w 692"/>
                <a:gd name="T13" fmla="*/ 156 h 428"/>
                <a:gd name="T14" fmla="*/ 222 w 692"/>
                <a:gd name="T15" fmla="*/ 198 h 428"/>
                <a:gd name="T16" fmla="*/ 126 w 692"/>
                <a:gd name="T17" fmla="*/ 294 h 428"/>
                <a:gd name="T18" fmla="*/ 102 w 692"/>
                <a:gd name="T19" fmla="*/ 330 h 428"/>
                <a:gd name="T20" fmla="*/ 72 w 692"/>
                <a:gd name="T21" fmla="*/ 378 h 428"/>
                <a:gd name="T22" fmla="*/ 36 w 692"/>
                <a:gd name="T23" fmla="*/ 390 h 428"/>
                <a:gd name="T24" fmla="*/ 18 w 692"/>
                <a:gd name="T25" fmla="*/ 402 h 428"/>
                <a:gd name="T26" fmla="*/ 6 w 692"/>
                <a:gd name="T27" fmla="*/ 420 h 428"/>
                <a:gd name="T28" fmla="*/ 12 w 692"/>
                <a:gd name="T29" fmla="*/ 402 h 428"/>
                <a:gd name="T30" fmla="*/ 48 w 692"/>
                <a:gd name="T31" fmla="*/ 390 h 428"/>
                <a:gd name="T32" fmla="*/ 66 w 692"/>
                <a:gd name="T33" fmla="*/ 384 h 428"/>
                <a:gd name="T34" fmla="*/ 78 w 692"/>
                <a:gd name="T35" fmla="*/ 348 h 428"/>
                <a:gd name="T36" fmla="*/ 108 w 692"/>
                <a:gd name="T37" fmla="*/ 312 h 428"/>
                <a:gd name="T38" fmla="*/ 132 w 692"/>
                <a:gd name="T39" fmla="*/ 258 h 428"/>
                <a:gd name="T40" fmla="*/ 168 w 692"/>
                <a:gd name="T41" fmla="*/ 234 h 428"/>
                <a:gd name="T42" fmla="*/ 186 w 692"/>
                <a:gd name="T43" fmla="*/ 222 h 428"/>
                <a:gd name="T44" fmla="*/ 288 w 692"/>
                <a:gd name="T45" fmla="*/ 168 h 428"/>
                <a:gd name="T46" fmla="*/ 318 w 692"/>
                <a:gd name="T47" fmla="*/ 144 h 428"/>
                <a:gd name="T48" fmla="*/ 378 w 692"/>
                <a:gd name="T49" fmla="*/ 126 h 428"/>
                <a:gd name="T50" fmla="*/ 504 w 692"/>
                <a:gd name="T51" fmla="*/ 96 h 428"/>
                <a:gd name="T52" fmla="*/ 552 w 692"/>
                <a:gd name="T53" fmla="*/ 6 h 428"/>
                <a:gd name="T54" fmla="*/ 570 w 692"/>
                <a:gd name="T55" fmla="*/ 0 h 428"/>
                <a:gd name="T56" fmla="*/ 534 w 692"/>
                <a:gd name="T57" fmla="*/ 90 h 428"/>
                <a:gd name="T58" fmla="*/ 540 w 692"/>
                <a:gd name="T59" fmla="*/ 126 h 428"/>
                <a:gd name="T60" fmla="*/ 576 w 692"/>
                <a:gd name="T61" fmla="*/ 138 h 428"/>
                <a:gd name="T62" fmla="*/ 594 w 692"/>
                <a:gd name="T63" fmla="*/ 144 h 428"/>
                <a:gd name="T64" fmla="*/ 648 w 692"/>
                <a:gd name="T65" fmla="*/ 36 h 428"/>
                <a:gd name="T66" fmla="*/ 666 w 692"/>
                <a:gd name="T67" fmla="*/ 12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2" h="428">
                  <a:moveTo>
                    <a:pt x="666" y="12"/>
                  </a:moveTo>
                  <a:cubicBezTo>
                    <a:pt x="686" y="72"/>
                    <a:pt x="692" y="135"/>
                    <a:pt x="630" y="156"/>
                  </a:cubicBezTo>
                  <a:cubicBezTo>
                    <a:pt x="577" y="153"/>
                    <a:pt x="527" y="172"/>
                    <a:pt x="510" y="120"/>
                  </a:cubicBezTo>
                  <a:cubicBezTo>
                    <a:pt x="512" y="114"/>
                    <a:pt x="520" y="106"/>
                    <a:pt x="516" y="102"/>
                  </a:cubicBezTo>
                  <a:cubicBezTo>
                    <a:pt x="506" y="92"/>
                    <a:pt x="494" y="123"/>
                    <a:pt x="480" y="126"/>
                  </a:cubicBezTo>
                  <a:cubicBezTo>
                    <a:pt x="445" y="133"/>
                    <a:pt x="408" y="130"/>
                    <a:pt x="372" y="132"/>
                  </a:cubicBezTo>
                  <a:cubicBezTo>
                    <a:pt x="345" y="137"/>
                    <a:pt x="329" y="141"/>
                    <a:pt x="306" y="156"/>
                  </a:cubicBezTo>
                  <a:cubicBezTo>
                    <a:pt x="290" y="205"/>
                    <a:pt x="284" y="192"/>
                    <a:pt x="222" y="198"/>
                  </a:cubicBezTo>
                  <a:cubicBezTo>
                    <a:pt x="191" y="229"/>
                    <a:pt x="163" y="270"/>
                    <a:pt x="126" y="294"/>
                  </a:cubicBezTo>
                  <a:cubicBezTo>
                    <a:pt x="118" y="306"/>
                    <a:pt x="110" y="318"/>
                    <a:pt x="102" y="330"/>
                  </a:cubicBezTo>
                  <a:cubicBezTo>
                    <a:pt x="62" y="390"/>
                    <a:pt x="115" y="349"/>
                    <a:pt x="72" y="378"/>
                  </a:cubicBezTo>
                  <a:cubicBezTo>
                    <a:pt x="59" y="397"/>
                    <a:pt x="49" y="428"/>
                    <a:pt x="36" y="390"/>
                  </a:cubicBezTo>
                  <a:cubicBezTo>
                    <a:pt x="30" y="394"/>
                    <a:pt x="23" y="397"/>
                    <a:pt x="18" y="402"/>
                  </a:cubicBezTo>
                  <a:cubicBezTo>
                    <a:pt x="13" y="407"/>
                    <a:pt x="13" y="420"/>
                    <a:pt x="6" y="420"/>
                  </a:cubicBezTo>
                  <a:cubicBezTo>
                    <a:pt x="0" y="420"/>
                    <a:pt x="7" y="406"/>
                    <a:pt x="12" y="402"/>
                  </a:cubicBezTo>
                  <a:cubicBezTo>
                    <a:pt x="22" y="395"/>
                    <a:pt x="36" y="394"/>
                    <a:pt x="48" y="390"/>
                  </a:cubicBezTo>
                  <a:cubicBezTo>
                    <a:pt x="54" y="388"/>
                    <a:pt x="66" y="384"/>
                    <a:pt x="66" y="384"/>
                  </a:cubicBezTo>
                  <a:cubicBezTo>
                    <a:pt x="70" y="372"/>
                    <a:pt x="69" y="357"/>
                    <a:pt x="78" y="348"/>
                  </a:cubicBezTo>
                  <a:cubicBezTo>
                    <a:pt x="89" y="337"/>
                    <a:pt x="101" y="327"/>
                    <a:pt x="108" y="312"/>
                  </a:cubicBezTo>
                  <a:cubicBezTo>
                    <a:pt x="115" y="296"/>
                    <a:pt x="117" y="271"/>
                    <a:pt x="132" y="258"/>
                  </a:cubicBezTo>
                  <a:cubicBezTo>
                    <a:pt x="143" y="249"/>
                    <a:pt x="156" y="242"/>
                    <a:pt x="168" y="234"/>
                  </a:cubicBezTo>
                  <a:cubicBezTo>
                    <a:pt x="174" y="230"/>
                    <a:pt x="186" y="222"/>
                    <a:pt x="186" y="222"/>
                  </a:cubicBezTo>
                  <a:cubicBezTo>
                    <a:pt x="220" y="170"/>
                    <a:pt x="228" y="177"/>
                    <a:pt x="288" y="168"/>
                  </a:cubicBezTo>
                  <a:cubicBezTo>
                    <a:pt x="354" y="146"/>
                    <a:pt x="256" y="183"/>
                    <a:pt x="318" y="144"/>
                  </a:cubicBezTo>
                  <a:cubicBezTo>
                    <a:pt x="331" y="136"/>
                    <a:pt x="362" y="131"/>
                    <a:pt x="378" y="126"/>
                  </a:cubicBezTo>
                  <a:cubicBezTo>
                    <a:pt x="425" y="112"/>
                    <a:pt x="455" y="101"/>
                    <a:pt x="504" y="96"/>
                  </a:cubicBezTo>
                  <a:cubicBezTo>
                    <a:pt x="507" y="88"/>
                    <a:pt x="542" y="14"/>
                    <a:pt x="552" y="6"/>
                  </a:cubicBezTo>
                  <a:cubicBezTo>
                    <a:pt x="557" y="2"/>
                    <a:pt x="564" y="2"/>
                    <a:pt x="570" y="0"/>
                  </a:cubicBezTo>
                  <a:cubicBezTo>
                    <a:pt x="559" y="32"/>
                    <a:pt x="544" y="59"/>
                    <a:pt x="534" y="90"/>
                  </a:cubicBezTo>
                  <a:cubicBezTo>
                    <a:pt x="536" y="102"/>
                    <a:pt x="532" y="117"/>
                    <a:pt x="540" y="126"/>
                  </a:cubicBezTo>
                  <a:cubicBezTo>
                    <a:pt x="548" y="136"/>
                    <a:pt x="564" y="134"/>
                    <a:pt x="576" y="138"/>
                  </a:cubicBezTo>
                  <a:cubicBezTo>
                    <a:pt x="582" y="140"/>
                    <a:pt x="594" y="144"/>
                    <a:pt x="594" y="144"/>
                  </a:cubicBezTo>
                  <a:cubicBezTo>
                    <a:pt x="678" y="135"/>
                    <a:pt x="655" y="129"/>
                    <a:pt x="648" y="36"/>
                  </a:cubicBezTo>
                  <a:cubicBezTo>
                    <a:pt x="669" y="22"/>
                    <a:pt x="666" y="31"/>
                    <a:pt x="666" y="12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801" name="Freeform 1305"/>
            <p:cNvSpPr>
              <a:spLocks/>
            </p:cNvSpPr>
            <p:nvPr/>
          </p:nvSpPr>
          <p:spPr bwMode="auto">
            <a:xfrm>
              <a:off x="7056" y="2640"/>
              <a:ext cx="597" cy="337"/>
            </a:xfrm>
            <a:custGeom>
              <a:avLst/>
              <a:gdLst>
                <a:gd name="T0" fmla="*/ 678 w 688"/>
                <a:gd name="T1" fmla="*/ 378 h 432"/>
                <a:gd name="T2" fmla="*/ 636 w 688"/>
                <a:gd name="T3" fmla="*/ 342 h 432"/>
                <a:gd name="T4" fmla="*/ 600 w 688"/>
                <a:gd name="T5" fmla="*/ 282 h 432"/>
                <a:gd name="T6" fmla="*/ 570 w 688"/>
                <a:gd name="T7" fmla="*/ 252 h 432"/>
                <a:gd name="T8" fmla="*/ 540 w 688"/>
                <a:gd name="T9" fmla="*/ 222 h 432"/>
                <a:gd name="T10" fmla="*/ 504 w 688"/>
                <a:gd name="T11" fmla="*/ 210 h 432"/>
                <a:gd name="T12" fmla="*/ 546 w 688"/>
                <a:gd name="T13" fmla="*/ 276 h 432"/>
                <a:gd name="T14" fmla="*/ 540 w 688"/>
                <a:gd name="T15" fmla="*/ 294 h 432"/>
                <a:gd name="T16" fmla="*/ 516 w 688"/>
                <a:gd name="T17" fmla="*/ 270 h 432"/>
                <a:gd name="T18" fmla="*/ 432 w 688"/>
                <a:gd name="T19" fmla="*/ 240 h 432"/>
                <a:gd name="T20" fmla="*/ 390 w 688"/>
                <a:gd name="T21" fmla="*/ 132 h 432"/>
                <a:gd name="T22" fmla="*/ 354 w 688"/>
                <a:gd name="T23" fmla="*/ 126 h 432"/>
                <a:gd name="T24" fmla="*/ 192 w 688"/>
                <a:gd name="T25" fmla="*/ 78 h 432"/>
                <a:gd name="T26" fmla="*/ 114 w 688"/>
                <a:gd name="T27" fmla="*/ 24 h 432"/>
                <a:gd name="T28" fmla="*/ 54 w 688"/>
                <a:gd name="T29" fmla="*/ 0 h 432"/>
                <a:gd name="T30" fmla="*/ 30 w 688"/>
                <a:gd name="T31" fmla="*/ 24 h 432"/>
                <a:gd name="T32" fmla="*/ 90 w 688"/>
                <a:gd name="T33" fmla="*/ 42 h 432"/>
                <a:gd name="T34" fmla="*/ 108 w 688"/>
                <a:gd name="T35" fmla="*/ 48 h 432"/>
                <a:gd name="T36" fmla="*/ 180 w 688"/>
                <a:gd name="T37" fmla="*/ 108 h 432"/>
                <a:gd name="T38" fmla="*/ 342 w 688"/>
                <a:gd name="T39" fmla="*/ 162 h 432"/>
                <a:gd name="T40" fmla="*/ 366 w 688"/>
                <a:gd name="T41" fmla="*/ 192 h 432"/>
                <a:gd name="T42" fmla="*/ 402 w 688"/>
                <a:gd name="T43" fmla="*/ 246 h 432"/>
                <a:gd name="T44" fmla="*/ 408 w 688"/>
                <a:gd name="T45" fmla="*/ 264 h 432"/>
                <a:gd name="T46" fmla="*/ 486 w 688"/>
                <a:gd name="T47" fmla="*/ 300 h 432"/>
                <a:gd name="T48" fmla="*/ 522 w 688"/>
                <a:gd name="T49" fmla="*/ 330 h 432"/>
                <a:gd name="T50" fmla="*/ 546 w 688"/>
                <a:gd name="T51" fmla="*/ 366 h 432"/>
                <a:gd name="T52" fmla="*/ 552 w 688"/>
                <a:gd name="T53" fmla="*/ 348 h 432"/>
                <a:gd name="T54" fmla="*/ 630 w 688"/>
                <a:gd name="T55" fmla="*/ 360 h 432"/>
                <a:gd name="T56" fmla="*/ 660 w 688"/>
                <a:gd name="T57" fmla="*/ 396 h 432"/>
                <a:gd name="T58" fmla="*/ 678 w 688"/>
                <a:gd name="T59" fmla="*/ 432 h 432"/>
                <a:gd name="T60" fmla="*/ 678 w 688"/>
                <a:gd name="T61" fmla="*/ 378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8" h="432">
                  <a:moveTo>
                    <a:pt x="678" y="378"/>
                  </a:moveTo>
                  <a:cubicBezTo>
                    <a:pt x="672" y="347"/>
                    <a:pt x="669" y="331"/>
                    <a:pt x="636" y="342"/>
                  </a:cubicBezTo>
                  <a:cubicBezTo>
                    <a:pt x="590" y="331"/>
                    <a:pt x="614" y="324"/>
                    <a:pt x="600" y="282"/>
                  </a:cubicBezTo>
                  <a:cubicBezTo>
                    <a:pt x="594" y="265"/>
                    <a:pt x="584" y="261"/>
                    <a:pt x="570" y="252"/>
                  </a:cubicBezTo>
                  <a:cubicBezTo>
                    <a:pt x="559" y="236"/>
                    <a:pt x="559" y="230"/>
                    <a:pt x="540" y="222"/>
                  </a:cubicBezTo>
                  <a:cubicBezTo>
                    <a:pt x="528" y="217"/>
                    <a:pt x="504" y="210"/>
                    <a:pt x="504" y="210"/>
                  </a:cubicBezTo>
                  <a:cubicBezTo>
                    <a:pt x="513" y="237"/>
                    <a:pt x="536" y="247"/>
                    <a:pt x="546" y="276"/>
                  </a:cubicBezTo>
                  <a:cubicBezTo>
                    <a:pt x="544" y="282"/>
                    <a:pt x="546" y="291"/>
                    <a:pt x="540" y="294"/>
                  </a:cubicBezTo>
                  <a:cubicBezTo>
                    <a:pt x="519" y="305"/>
                    <a:pt x="521" y="275"/>
                    <a:pt x="516" y="270"/>
                  </a:cubicBezTo>
                  <a:cubicBezTo>
                    <a:pt x="485" y="239"/>
                    <a:pt x="473" y="245"/>
                    <a:pt x="432" y="240"/>
                  </a:cubicBezTo>
                  <a:cubicBezTo>
                    <a:pt x="419" y="202"/>
                    <a:pt x="440" y="143"/>
                    <a:pt x="390" y="132"/>
                  </a:cubicBezTo>
                  <a:cubicBezTo>
                    <a:pt x="378" y="129"/>
                    <a:pt x="366" y="128"/>
                    <a:pt x="354" y="126"/>
                  </a:cubicBezTo>
                  <a:cubicBezTo>
                    <a:pt x="294" y="86"/>
                    <a:pt x="272" y="84"/>
                    <a:pt x="192" y="78"/>
                  </a:cubicBezTo>
                  <a:cubicBezTo>
                    <a:pt x="159" y="67"/>
                    <a:pt x="141" y="42"/>
                    <a:pt x="114" y="24"/>
                  </a:cubicBezTo>
                  <a:cubicBezTo>
                    <a:pt x="98" y="13"/>
                    <a:pt x="73" y="6"/>
                    <a:pt x="54" y="0"/>
                  </a:cubicBezTo>
                  <a:cubicBezTo>
                    <a:pt x="51" y="1"/>
                    <a:pt x="0" y="0"/>
                    <a:pt x="30" y="24"/>
                  </a:cubicBezTo>
                  <a:cubicBezTo>
                    <a:pt x="46" y="37"/>
                    <a:pt x="70" y="35"/>
                    <a:pt x="90" y="42"/>
                  </a:cubicBezTo>
                  <a:cubicBezTo>
                    <a:pt x="96" y="44"/>
                    <a:pt x="108" y="48"/>
                    <a:pt x="108" y="48"/>
                  </a:cubicBezTo>
                  <a:cubicBezTo>
                    <a:pt x="125" y="74"/>
                    <a:pt x="150" y="101"/>
                    <a:pt x="180" y="108"/>
                  </a:cubicBezTo>
                  <a:cubicBezTo>
                    <a:pt x="241" y="148"/>
                    <a:pt x="268" y="154"/>
                    <a:pt x="342" y="162"/>
                  </a:cubicBezTo>
                  <a:cubicBezTo>
                    <a:pt x="356" y="203"/>
                    <a:pt x="337" y="159"/>
                    <a:pt x="366" y="192"/>
                  </a:cubicBezTo>
                  <a:cubicBezTo>
                    <a:pt x="380" y="208"/>
                    <a:pt x="395" y="225"/>
                    <a:pt x="402" y="246"/>
                  </a:cubicBezTo>
                  <a:cubicBezTo>
                    <a:pt x="404" y="252"/>
                    <a:pt x="404" y="260"/>
                    <a:pt x="408" y="264"/>
                  </a:cubicBezTo>
                  <a:cubicBezTo>
                    <a:pt x="437" y="293"/>
                    <a:pt x="454" y="284"/>
                    <a:pt x="486" y="300"/>
                  </a:cubicBezTo>
                  <a:cubicBezTo>
                    <a:pt x="499" y="306"/>
                    <a:pt x="514" y="319"/>
                    <a:pt x="522" y="330"/>
                  </a:cubicBezTo>
                  <a:cubicBezTo>
                    <a:pt x="531" y="341"/>
                    <a:pt x="546" y="366"/>
                    <a:pt x="546" y="366"/>
                  </a:cubicBezTo>
                  <a:cubicBezTo>
                    <a:pt x="548" y="360"/>
                    <a:pt x="546" y="350"/>
                    <a:pt x="552" y="348"/>
                  </a:cubicBezTo>
                  <a:cubicBezTo>
                    <a:pt x="577" y="341"/>
                    <a:pt x="604" y="356"/>
                    <a:pt x="630" y="360"/>
                  </a:cubicBezTo>
                  <a:cubicBezTo>
                    <a:pt x="639" y="373"/>
                    <a:pt x="651" y="383"/>
                    <a:pt x="660" y="396"/>
                  </a:cubicBezTo>
                  <a:cubicBezTo>
                    <a:pt x="667" y="407"/>
                    <a:pt x="671" y="421"/>
                    <a:pt x="678" y="432"/>
                  </a:cubicBezTo>
                  <a:cubicBezTo>
                    <a:pt x="688" y="402"/>
                    <a:pt x="685" y="420"/>
                    <a:pt x="678" y="37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802" name="Freeform 1306"/>
            <p:cNvSpPr>
              <a:spLocks/>
            </p:cNvSpPr>
            <p:nvPr/>
          </p:nvSpPr>
          <p:spPr bwMode="auto">
            <a:xfrm>
              <a:off x="7296" y="2880"/>
              <a:ext cx="597" cy="337"/>
            </a:xfrm>
            <a:custGeom>
              <a:avLst/>
              <a:gdLst>
                <a:gd name="T0" fmla="*/ 678 w 688"/>
                <a:gd name="T1" fmla="*/ 378 h 432"/>
                <a:gd name="T2" fmla="*/ 636 w 688"/>
                <a:gd name="T3" fmla="*/ 342 h 432"/>
                <a:gd name="T4" fmla="*/ 600 w 688"/>
                <a:gd name="T5" fmla="*/ 282 h 432"/>
                <a:gd name="T6" fmla="*/ 570 w 688"/>
                <a:gd name="T7" fmla="*/ 252 h 432"/>
                <a:gd name="T8" fmla="*/ 540 w 688"/>
                <a:gd name="T9" fmla="*/ 222 h 432"/>
                <a:gd name="T10" fmla="*/ 504 w 688"/>
                <a:gd name="T11" fmla="*/ 210 h 432"/>
                <a:gd name="T12" fmla="*/ 546 w 688"/>
                <a:gd name="T13" fmla="*/ 276 h 432"/>
                <a:gd name="T14" fmla="*/ 540 w 688"/>
                <a:gd name="T15" fmla="*/ 294 h 432"/>
                <a:gd name="T16" fmla="*/ 516 w 688"/>
                <a:gd name="T17" fmla="*/ 270 h 432"/>
                <a:gd name="T18" fmla="*/ 432 w 688"/>
                <a:gd name="T19" fmla="*/ 240 h 432"/>
                <a:gd name="T20" fmla="*/ 390 w 688"/>
                <a:gd name="T21" fmla="*/ 132 h 432"/>
                <a:gd name="T22" fmla="*/ 354 w 688"/>
                <a:gd name="T23" fmla="*/ 126 h 432"/>
                <a:gd name="T24" fmla="*/ 192 w 688"/>
                <a:gd name="T25" fmla="*/ 78 h 432"/>
                <a:gd name="T26" fmla="*/ 114 w 688"/>
                <a:gd name="T27" fmla="*/ 24 h 432"/>
                <a:gd name="T28" fmla="*/ 54 w 688"/>
                <a:gd name="T29" fmla="*/ 0 h 432"/>
                <a:gd name="T30" fmla="*/ 30 w 688"/>
                <a:gd name="T31" fmla="*/ 24 h 432"/>
                <a:gd name="T32" fmla="*/ 90 w 688"/>
                <a:gd name="T33" fmla="*/ 42 h 432"/>
                <a:gd name="T34" fmla="*/ 108 w 688"/>
                <a:gd name="T35" fmla="*/ 48 h 432"/>
                <a:gd name="T36" fmla="*/ 180 w 688"/>
                <a:gd name="T37" fmla="*/ 108 h 432"/>
                <a:gd name="T38" fmla="*/ 342 w 688"/>
                <a:gd name="T39" fmla="*/ 162 h 432"/>
                <a:gd name="T40" fmla="*/ 366 w 688"/>
                <a:gd name="T41" fmla="*/ 192 h 432"/>
                <a:gd name="T42" fmla="*/ 402 w 688"/>
                <a:gd name="T43" fmla="*/ 246 h 432"/>
                <a:gd name="T44" fmla="*/ 408 w 688"/>
                <a:gd name="T45" fmla="*/ 264 h 432"/>
                <a:gd name="T46" fmla="*/ 486 w 688"/>
                <a:gd name="T47" fmla="*/ 300 h 432"/>
                <a:gd name="T48" fmla="*/ 522 w 688"/>
                <a:gd name="T49" fmla="*/ 330 h 432"/>
                <a:gd name="T50" fmla="*/ 546 w 688"/>
                <a:gd name="T51" fmla="*/ 366 h 432"/>
                <a:gd name="T52" fmla="*/ 552 w 688"/>
                <a:gd name="T53" fmla="*/ 348 h 432"/>
                <a:gd name="T54" fmla="*/ 630 w 688"/>
                <a:gd name="T55" fmla="*/ 360 h 432"/>
                <a:gd name="T56" fmla="*/ 660 w 688"/>
                <a:gd name="T57" fmla="*/ 396 h 432"/>
                <a:gd name="T58" fmla="*/ 678 w 688"/>
                <a:gd name="T59" fmla="*/ 432 h 432"/>
                <a:gd name="T60" fmla="*/ 678 w 688"/>
                <a:gd name="T61" fmla="*/ 378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8" h="432">
                  <a:moveTo>
                    <a:pt x="678" y="378"/>
                  </a:moveTo>
                  <a:cubicBezTo>
                    <a:pt x="672" y="347"/>
                    <a:pt x="669" y="331"/>
                    <a:pt x="636" y="342"/>
                  </a:cubicBezTo>
                  <a:cubicBezTo>
                    <a:pt x="590" y="331"/>
                    <a:pt x="614" y="324"/>
                    <a:pt x="600" y="282"/>
                  </a:cubicBezTo>
                  <a:cubicBezTo>
                    <a:pt x="594" y="265"/>
                    <a:pt x="584" y="261"/>
                    <a:pt x="570" y="252"/>
                  </a:cubicBezTo>
                  <a:cubicBezTo>
                    <a:pt x="559" y="236"/>
                    <a:pt x="559" y="230"/>
                    <a:pt x="540" y="222"/>
                  </a:cubicBezTo>
                  <a:cubicBezTo>
                    <a:pt x="528" y="217"/>
                    <a:pt x="504" y="210"/>
                    <a:pt x="504" y="210"/>
                  </a:cubicBezTo>
                  <a:cubicBezTo>
                    <a:pt x="513" y="237"/>
                    <a:pt x="536" y="247"/>
                    <a:pt x="546" y="276"/>
                  </a:cubicBezTo>
                  <a:cubicBezTo>
                    <a:pt x="544" y="282"/>
                    <a:pt x="546" y="291"/>
                    <a:pt x="540" y="294"/>
                  </a:cubicBezTo>
                  <a:cubicBezTo>
                    <a:pt x="519" y="305"/>
                    <a:pt x="521" y="275"/>
                    <a:pt x="516" y="270"/>
                  </a:cubicBezTo>
                  <a:cubicBezTo>
                    <a:pt x="485" y="239"/>
                    <a:pt x="473" y="245"/>
                    <a:pt x="432" y="240"/>
                  </a:cubicBezTo>
                  <a:cubicBezTo>
                    <a:pt x="419" y="202"/>
                    <a:pt x="440" y="143"/>
                    <a:pt x="390" y="132"/>
                  </a:cubicBezTo>
                  <a:cubicBezTo>
                    <a:pt x="378" y="129"/>
                    <a:pt x="366" y="128"/>
                    <a:pt x="354" y="126"/>
                  </a:cubicBezTo>
                  <a:cubicBezTo>
                    <a:pt x="294" y="86"/>
                    <a:pt x="272" y="84"/>
                    <a:pt x="192" y="78"/>
                  </a:cubicBezTo>
                  <a:cubicBezTo>
                    <a:pt x="159" y="67"/>
                    <a:pt x="141" y="42"/>
                    <a:pt x="114" y="24"/>
                  </a:cubicBezTo>
                  <a:cubicBezTo>
                    <a:pt x="98" y="13"/>
                    <a:pt x="73" y="6"/>
                    <a:pt x="54" y="0"/>
                  </a:cubicBezTo>
                  <a:cubicBezTo>
                    <a:pt x="51" y="1"/>
                    <a:pt x="0" y="0"/>
                    <a:pt x="30" y="24"/>
                  </a:cubicBezTo>
                  <a:cubicBezTo>
                    <a:pt x="46" y="37"/>
                    <a:pt x="70" y="35"/>
                    <a:pt x="90" y="42"/>
                  </a:cubicBezTo>
                  <a:cubicBezTo>
                    <a:pt x="96" y="44"/>
                    <a:pt x="108" y="48"/>
                    <a:pt x="108" y="48"/>
                  </a:cubicBezTo>
                  <a:cubicBezTo>
                    <a:pt x="125" y="74"/>
                    <a:pt x="150" y="101"/>
                    <a:pt x="180" y="108"/>
                  </a:cubicBezTo>
                  <a:cubicBezTo>
                    <a:pt x="241" y="148"/>
                    <a:pt x="268" y="154"/>
                    <a:pt x="342" y="162"/>
                  </a:cubicBezTo>
                  <a:cubicBezTo>
                    <a:pt x="356" y="203"/>
                    <a:pt x="337" y="159"/>
                    <a:pt x="366" y="192"/>
                  </a:cubicBezTo>
                  <a:cubicBezTo>
                    <a:pt x="380" y="208"/>
                    <a:pt x="395" y="225"/>
                    <a:pt x="402" y="246"/>
                  </a:cubicBezTo>
                  <a:cubicBezTo>
                    <a:pt x="404" y="252"/>
                    <a:pt x="404" y="260"/>
                    <a:pt x="408" y="264"/>
                  </a:cubicBezTo>
                  <a:cubicBezTo>
                    <a:pt x="437" y="293"/>
                    <a:pt x="454" y="284"/>
                    <a:pt x="486" y="300"/>
                  </a:cubicBezTo>
                  <a:cubicBezTo>
                    <a:pt x="499" y="306"/>
                    <a:pt x="514" y="319"/>
                    <a:pt x="522" y="330"/>
                  </a:cubicBezTo>
                  <a:cubicBezTo>
                    <a:pt x="531" y="341"/>
                    <a:pt x="546" y="366"/>
                    <a:pt x="546" y="366"/>
                  </a:cubicBezTo>
                  <a:cubicBezTo>
                    <a:pt x="548" y="360"/>
                    <a:pt x="546" y="350"/>
                    <a:pt x="552" y="348"/>
                  </a:cubicBezTo>
                  <a:cubicBezTo>
                    <a:pt x="577" y="341"/>
                    <a:pt x="604" y="356"/>
                    <a:pt x="630" y="360"/>
                  </a:cubicBezTo>
                  <a:cubicBezTo>
                    <a:pt x="639" y="373"/>
                    <a:pt x="651" y="383"/>
                    <a:pt x="660" y="396"/>
                  </a:cubicBezTo>
                  <a:cubicBezTo>
                    <a:pt x="667" y="407"/>
                    <a:pt x="671" y="421"/>
                    <a:pt x="678" y="432"/>
                  </a:cubicBezTo>
                  <a:cubicBezTo>
                    <a:pt x="688" y="402"/>
                    <a:pt x="685" y="420"/>
                    <a:pt x="678" y="37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803" name="Freeform 1307"/>
            <p:cNvSpPr>
              <a:spLocks/>
            </p:cNvSpPr>
            <p:nvPr/>
          </p:nvSpPr>
          <p:spPr bwMode="auto">
            <a:xfrm>
              <a:off x="6336" y="2688"/>
              <a:ext cx="601" cy="334"/>
            </a:xfrm>
            <a:custGeom>
              <a:avLst/>
              <a:gdLst>
                <a:gd name="T0" fmla="*/ 666 w 692"/>
                <a:gd name="T1" fmla="*/ 12 h 428"/>
                <a:gd name="T2" fmla="*/ 630 w 692"/>
                <a:gd name="T3" fmla="*/ 156 h 428"/>
                <a:gd name="T4" fmla="*/ 510 w 692"/>
                <a:gd name="T5" fmla="*/ 120 h 428"/>
                <a:gd name="T6" fmla="*/ 516 w 692"/>
                <a:gd name="T7" fmla="*/ 102 h 428"/>
                <a:gd name="T8" fmla="*/ 480 w 692"/>
                <a:gd name="T9" fmla="*/ 126 h 428"/>
                <a:gd name="T10" fmla="*/ 372 w 692"/>
                <a:gd name="T11" fmla="*/ 132 h 428"/>
                <a:gd name="T12" fmla="*/ 306 w 692"/>
                <a:gd name="T13" fmla="*/ 156 h 428"/>
                <a:gd name="T14" fmla="*/ 222 w 692"/>
                <a:gd name="T15" fmla="*/ 198 h 428"/>
                <a:gd name="T16" fmla="*/ 126 w 692"/>
                <a:gd name="T17" fmla="*/ 294 h 428"/>
                <a:gd name="T18" fmla="*/ 102 w 692"/>
                <a:gd name="T19" fmla="*/ 330 h 428"/>
                <a:gd name="T20" fmla="*/ 72 w 692"/>
                <a:gd name="T21" fmla="*/ 378 h 428"/>
                <a:gd name="T22" fmla="*/ 36 w 692"/>
                <a:gd name="T23" fmla="*/ 390 h 428"/>
                <a:gd name="T24" fmla="*/ 18 w 692"/>
                <a:gd name="T25" fmla="*/ 402 h 428"/>
                <a:gd name="T26" fmla="*/ 6 w 692"/>
                <a:gd name="T27" fmla="*/ 420 h 428"/>
                <a:gd name="T28" fmla="*/ 12 w 692"/>
                <a:gd name="T29" fmla="*/ 402 h 428"/>
                <a:gd name="T30" fmla="*/ 48 w 692"/>
                <a:gd name="T31" fmla="*/ 390 h 428"/>
                <a:gd name="T32" fmla="*/ 66 w 692"/>
                <a:gd name="T33" fmla="*/ 384 h 428"/>
                <a:gd name="T34" fmla="*/ 78 w 692"/>
                <a:gd name="T35" fmla="*/ 348 h 428"/>
                <a:gd name="T36" fmla="*/ 108 w 692"/>
                <a:gd name="T37" fmla="*/ 312 h 428"/>
                <a:gd name="T38" fmla="*/ 132 w 692"/>
                <a:gd name="T39" fmla="*/ 258 h 428"/>
                <a:gd name="T40" fmla="*/ 168 w 692"/>
                <a:gd name="T41" fmla="*/ 234 h 428"/>
                <a:gd name="T42" fmla="*/ 186 w 692"/>
                <a:gd name="T43" fmla="*/ 222 h 428"/>
                <a:gd name="T44" fmla="*/ 288 w 692"/>
                <a:gd name="T45" fmla="*/ 168 h 428"/>
                <a:gd name="T46" fmla="*/ 318 w 692"/>
                <a:gd name="T47" fmla="*/ 144 h 428"/>
                <a:gd name="T48" fmla="*/ 378 w 692"/>
                <a:gd name="T49" fmla="*/ 126 h 428"/>
                <a:gd name="T50" fmla="*/ 504 w 692"/>
                <a:gd name="T51" fmla="*/ 96 h 428"/>
                <a:gd name="T52" fmla="*/ 552 w 692"/>
                <a:gd name="T53" fmla="*/ 6 h 428"/>
                <a:gd name="T54" fmla="*/ 570 w 692"/>
                <a:gd name="T55" fmla="*/ 0 h 428"/>
                <a:gd name="T56" fmla="*/ 534 w 692"/>
                <a:gd name="T57" fmla="*/ 90 h 428"/>
                <a:gd name="T58" fmla="*/ 540 w 692"/>
                <a:gd name="T59" fmla="*/ 126 h 428"/>
                <a:gd name="T60" fmla="*/ 576 w 692"/>
                <a:gd name="T61" fmla="*/ 138 h 428"/>
                <a:gd name="T62" fmla="*/ 594 w 692"/>
                <a:gd name="T63" fmla="*/ 144 h 428"/>
                <a:gd name="T64" fmla="*/ 648 w 692"/>
                <a:gd name="T65" fmla="*/ 36 h 428"/>
                <a:gd name="T66" fmla="*/ 666 w 692"/>
                <a:gd name="T67" fmla="*/ 12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2" h="428">
                  <a:moveTo>
                    <a:pt x="666" y="12"/>
                  </a:moveTo>
                  <a:cubicBezTo>
                    <a:pt x="686" y="72"/>
                    <a:pt x="692" y="135"/>
                    <a:pt x="630" y="156"/>
                  </a:cubicBezTo>
                  <a:cubicBezTo>
                    <a:pt x="577" y="153"/>
                    <a:pt x="527" y="172"/>
                    <a:pt x="510" y="120"/>
                  </a:cubicBezTo>
                  <a:cubicBezTo>
                    <a:pt x="512" y="114"/>
                    <a:pt x="520" y="106"/>
                    <a:pt x="516" y="102"/>
                  </a:cubicBezTo>
                  <a:cubicBezTo>
                    <a:pt x="506" y="92"/>
                    <a:pt x="494" y="123"/>
                    <a:pt x="480" y="126"/>
                  </a:cubicBezTo>
                  <a:cubicBezTo>
                    <a:pt x="445" y="133"/>
                    <a:pt x="408" y="130"/>
                    <a:pt x="372" y="132"/>
                  </a:cubicBezTo>
                  <a:cubicBezTo>
                    <a:pt x="345" y="137"/>
                    <a:pt x="329" y="141"/>
                    <a:pt x="306" y="156"/>
                  </a:cubicBezTo>
                  <a:cubicBezTo>
                    <a:pt x="290" y="205"/>
                    <a:pt x="284" y="192"/>
                    <a:pt x="222" y="198"/>
                  </a:cubicBezTo>
                  <a:cubicBezTo>
                    <a:pt x="191" y="229"/>
                    <a:pt x="163" y="270"/>
                    <a:pt x="126" y="294"/>
                  </a:cubicBezTo>
                  <a:cubicBezTo>
                    <a:pt x="118" y="306"/>
                    <a:pt x="110" y="318"/>
                    <a:pt x="102" y="330"/>
                  </a:cubicBezTo>
                  <a:cubicBezTo>
                    <a:pt x="62" y="390"/>
                    <a:pt x="115" y="349"/>
                    <a:pt x="72" y="378"/>
                  </a:cubicBezTo>
                  <a:cubicBezTo>
                    <a:pt x="59" y="397"/>
                    <a:pt x="49" y="428"/>
                    <a:pt x="36" y="390"/>
                  </a:cubicBezTo>
                  <a:cubicBezTo>
                    <a:pt x="30" y="394"/>
                    <a:pt x="23" y="397"/>
                    <a:pt x="18" y="402"/>
                  </a:cubicBezTo>
                  <a:cubicBezTo>
                    <a:pt x="13" y="407"/>
                    <a:pt x="13" y="420"/>
                    <a:pt x="6" y="420"/>
                  </a:cubicBezTo>
                  <a:cubicBezTo>
                    <a:pt x="0" y="420"/>
                    <a:pt x="7" y="406"/>
                    <a:pt x="12" y="402"/>
                  </a:cubicBezTo>
                  <a:cubicBezTo>
                    <a:pt x="22" y="395"/>
                    <a:pt x="36" y="394"/>
                    <a:pt x="48" y="390"/>
                  </a:cubicBezTo>
                  <a:cubicBezTo>
                    <a:pt x="54" y="388"/>
                    <a:pt x="66" y="384"/>
                    <a:pt x="66" y="384"/>
                  </a:cubicBezTo>
                  <a:cubicBezTo>
                    <a:pt x="70" y="372"/>
                    <a:pt x="69" y="357"/>
                    <a:pt x="78" y="348"/>
                  </a:cubicBezTo>
                  <a:cubicBezTo>
                    <a:pt x="89" y="337"/>
                    <a:pt x="101" y="327"/>
                    <a:pt x="108" y="312"/>
                  </a:cubicBezTo>
                  <a:cubicBezTo>
                    <a:pt x="115" y="296"/>
                    <a:pt x="117" y="271"/>
                    <a:pt x="132" y="258"/>
                  </a:cubicBezTo>
                  <a:cubicBezTo>
                    <a:pt x="143" y="249"/>
                    <a:pt x="156" y="242"/>
                    <a:pt x="168" y="234"/>
                  </a:cubicBezTo>
                  <a:cubicBezTo>
                    <a:pt x="174" y="230"/>
                    <a:pt x="186" y="222"/>
                    <a:pt x="186" y="222"/>
                  </a:cubicBezTo>
                  <a:cubicBezTo>
                    <a:pt x="220" y="170"/>
                    <a:pt x="228" y="177"/>
                    <a:pt x="288" y="168"/>
                  </a:cubicBezTo>
                  <a:cubicBezTo>
                    <a:pt x="354" y="146"/>
                    <a:pt x="256" y="183"/>
                    <a:pt x="318" y="144"/>
                  </a:cubicBezTo>
                  <a:cubicBezTo>
                    <a:pt x="331" y="136"/>
                    <a:pt x="362" y="131"/>
                    <a:pt x="378" y="126"/>
                  </a:cubicBezTo>
                  <a:cubicBezTo>
                    <a:pt x="425" y="112"/>
                    <a:pt x="455" y="101"/>
                    <a:pt x="504" y="96"/>
                  </a:cubicBezTo>
                  <a:cubicBezTo>
                    <a:pt x="507" y="88"/>
                    <a:pt x="542" y="14"/>
                    <a:pt x="552" y="6"/>
                  </a:cubicBezTo>
                  <a:cubicBezTo>
                    <a:pt x="557" y="2"/>
                    <a:pt x="564" y="2"/>
                    <a:pt x="570" y="0"/>
                  </a:cubicBezTo>
                  <a:cubicBezTo>
                    <a:pt x="559" y="32"/>
                    <a:pt x="544" y="59"/>
                    <a:pt x="534" y="90"/>
                  </a:cubicBezTo>
                  <a:cubicBezTo>
                    <a:pt x="536" y="102"/>
                    <a:pt x="532" y="117"/>
                    <a:pt x="540" y="126"/>
                  </a:cubicBezTo>
                  <a:cubicBezTo>
                    <a:pt x="548" y="136"/>
                    <a:pt x="564" y="134"/>
                    <a:pt x="576" y="138"/>
                  </a:cubicBezTo>
                  <a:cubicBezTo>
                    <a:pt x="582" y="140"/>
                    <a:pt x="594" y="144"/>
                    <a:pt x="594" y="144"/>
                  </a:cubicBezTo>
                  <a:cubicBezTo>
                    <a:pt x="678" y="135"/>
                    <a:pt x="655" y="129"/>
                    <a:pt x="648" y="36"/>
                  </a:cubicBezTo>
                  <a:cubicBezTo>
                    <a:pt x="669" y="22"/>
                    <a:pt x="666" y="31"/>
                    <a:pt x="666" y="12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804" name="Freeform 1308"/>
            <p:cNvSpPr>
              <a:spLocks/>
            </p:cNvSpPr>
            <p:nvPr/>
          </p:nvSpPr>
          <p:spPr bwMode="auto">
            <a:xfrm>
              <a:off x="6192" y="2592"/>
              <a:ext cx="601" cy="334"/>
            </a:xfrm>
            <a:custGeom>
              <a:avLst/>
              <a:gdLst>
                <a:gd name="T0" fmla="*/ 666 w 692"/>
                <a:gd name="T1" fmla="*/ 12 h 428"/>
                <a:gd name="T2" fmla="*/ 630 w 692"/>
                <a:gd name="T3" fmla="*/ 156 h 428"/>
                <a:gd name="T4" fmla="*/ 510 w 692"/>
                <a:gd name="T5" fmla="*/ 120 h 428"/>
                <a:gd name="T6" fmla="*/ 516 w 692"/>
                <a:gd name="T7" fmla="*/ 102 h 428"/>
                <a:gd name="T8" fmla="*/ 480 w 692"/>
                <a:gd name="T9" fmla="*/ 126 h 428"/>
                <a:gd name="T10" fmla="*/ 372 w 692"/>
                <a:gd name="T11" fmla="*/ 132 h 428"/>
                <a:gd name="T12" fmla="*/ 306 w 692"/>
                <a:gd name="T13" fmla="*/ 156 h 428"/>
                <a:gd name="T14" fmla="*/ 222 w 692"/>
                <a:gd name="T15" fmla="*/ 198 h 428"/>
                <a:gd name="T16" fmla="*/ 126 w 692"/>
                <a:gd name="T17" fmla="*/ 294 h 428"/>
                <a:gd name="T18" fmla="*/ 102 w 692"/>
                <a:gd name="T19" fmla="*/ 330 h 428"/>
                <a:gd name="T20" fmla="*/ 72 w 692"/>
                <a:gd name="T21" fmla="*/ 378 h 428"/>
                <a:gd name="T22" fmla="*/ 36 w 692"/>
                <a:gd name="T23" fmla="*/ 390 h 428"/>
                <a:gd name="T24" fmla="*/ 18 w 692"/>
                <a:gd name="T25" fmla="*/ 402 h 428"/>
                <a:gd name="T26" fmla="*/ 6 w 692"/>
                <a:gd name="T27" fmla="*/ 420 h 428"/>
                <a:gd name="T28" fmla="*/ 12 w 692"/>
                <a:gd name="T29" fmla="*/ 402 h 428"/>
                <a:gd name="T30" fmla="*/ 48 w 692"/>
                <a:gd name="T31" fmla="*/ 390 h 428"/>
                <a:gd name="T32" fmla="*/ 66 w 692"/>
                <a:gd name="T33" fmla="*/ 384 h 428"/>
                <a:gd name="T34" fmla="*/ 78 w 692"/>
                <a:gd name="T35" fmla="*/ 348 h 428"/>
                <a:gd name="T36" fmla="*/ 108 w 692"/>
                <a:gd name="T37" fmla="*/ 312 h 428"/>
                <a:gd name="T38" fmla="*/ 132 w 692"/>
                <a:gd name="T39" fmla="*/ 258 h 428"/>
                <a:gd name="T40" fmla="*/ 168 w 692"/>
                <a:gd name="T41" fmla="*/ 234 h 428"/>
                <a:gd name="T42" fmla="*/ 186 w 692"/>
                <a:gd name="T43" fmla="*/ 222 h 428"/>
                <a:gd name="T44" fmla="*/ 288 w 692"/>
                <a:gd name="T45" fmla="*/ 168 h 428"/>
                <a:gd name="T46" fmla="*/ 318 w 692"/>
                <a:gd name="T47" fmla="*/ 144 h 428"/>
                <a:gd name="T48" fmla="*/ 378 w 692"/>
                <a:gd name="T49" fmla="*/ 126 h 428"/>
                <a:gd name="T50" fmla="*/ 504 w 692"/>
                <a:gd name="T51" fmla="*/ 96 h 428"/>
                <a:gd name="T52" fmla="*/ 552 w 692"/>
                <a:gd name="T53" fmla="*/ 6 h 428"/>
                <a:gd name="T54" fmla="*/ 570 w 692"/>
                <a:gd name="T55" fmla="*/ 0 h 428"/>
                <a:gd name="T56" fmla="*/ 534 w 692"/>
                <a:gd name="T57" fmla="*/ 90 h 428"/>
                <a:gd name="T58" fmla="*/ 540 w 692"/>
                <a:gd name="T59" fmla="*/ 126 h 428"/>
                <a:gd name="T60" fmla="*/ 576 w 692"/>
                <a:gd name="T61" fmla="*/ 138 h 428"/>
                <a:gd name="T62" fmla="*/ 594 w 692"/>
                <a:gd name="T63" fmla="*/ 144 h 428"/>
                <a:gd name="T64" fmla="*/ 648 w 692"/>
                <a:gd name="T65" fmla="*/ 36 h 428"/>
                <a:gd name="T66" fmla="*/ 666 w 692"/>
                <a:gd name="T67" fmla="*/ 12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2" h="428">
                  <a:moveTo>
                    <a:pt x="666" y="12"/>
                  </a:moveTo>
                  <a:cubicBezTo>
                    <a:pt x="686" y="72"/>
                    <a:pt x="692" y="135"/>
                    <a:pt x="630" y="156"/>
                  </a:cubicBezTo>
                  <a:cubicBezTo>
                    <a:pt x="577" y="153"/>
                    <a:pt x="527" y="172"/>
                    <a:pt x="510" y="120"/>
                  </a:cubicBezTo>
                  <a:cubicBezTo>
                    <a:pt x="512" y="114"/>
                    <a:pt x="520" y="106"/>
                    <a:pt x="516" y="102"/>
                  </a:cubicBezTo>
                  <a:cubicBezTo>
                    <a:pt x="506" y="92"/>
                    <a:pt x="494" y="123"/>
                    <a:pt x="480" y="126"/>
                  </a:cubicBezTo>
                  <a:cubicBezTo>
                    <a:pt x="445" y="133"/>
                    <a:pt x="408" y="130"/>
                    <a:pt x="372" y="132"/>
                  </a:cubicBezTo>
                  <a:cubicBezTo>
                    <a:pt x="345" y="137"/>
                    <a:pt x="329" y="141"/>
                    <a:pt x="306" y="156"/>
                  </a:cubicBezTo>
                  <a:cubicBezTo>
                    <a:pt x="290" y="205"/>
                    <a:pt x="284" y="192"/>
                    <a:pt x="222" y="198"/>
                  </a:cubicBezTo>
                  <a:cubicBezTo>
                    <a:pt x="191" y="229"/>
                    <a:pt x="163" y="270"/>
                    <a:pt x="126" y="294"/>
                  </a:cubicBezTo>
                  <a:cubicBezTo>
                    <a:pt x="118" y="306"/>
                    <a:pt x="110" y="318"/>
                    <a:pt x="102" y="330"/>
                  </a:cubicBezTo>
                  <a:cubicBezTo>
                    <a:pt x="62" y="390"/>
                    <a:pt x="115" y="349"/>
                    <a:pt x="72" y="378"/>
                  </a:cubicBezTo>
                  <a:cubicBezTo>
                    <a:pt x="59" y="397"/>
                    <a:pt x="49" y="428"/>
                    <a:pt x="36" y="390"/>
                  </a:cubicBezTo>
                  <a:cubicBezTo>
                    <a:pt x="30" y="394"/>
                    <a:pt x="23" y="397"/>
                    <a:pt x="18" y="402"/>
                  </a:cubicBezTo>
                  <a:cubicBezTo>
                    <a:pt x="13" y="407"/>
                    <a:pt x="13" y="420"/>
                    <a:pt x="6" y="420"/>
                  </a:cubicBezTo>
                  <a:cubicBezTo>
                    <a:pt x="0" y="420"/>
                    <a:pt x="7" y="406"/>
                    <a:pt x="12" y="402"/>
                  </a:cubicBezTo>
                  <a:cubicBezTo>
                    <a:pt x="22" y="395"/>
                    <a:pt x="36" y="394"/>
                    <a:pt x="48" y="390"/>
                  </a:cubicBezTo>
                  <a:cubicBezTo>
                    <a:pt x="54" y="388"/>
                    <a:pt x="66" y="384"/>
                    <a:pt x="66" y="384"/>
                  </a:cubicBezTo>
                  <a:cubicBezTo>
                    <a:pt x="70" y="372"/>
                    <a:pt x="69" y="357"/>
                    <a:pt x="78" y="348"/>
                  </a:cubicBezTo>
                  <a:cubicBezTo>
                    <a:pt x="89" y="337"/>
                    <a:pt x="101" y="327"/>
                    <a:pt x="108" y="312"/>
                  </a:cubicBezTo>
                  <a:cubicBezTo>
                    <a:pt x="115" y="296"/>
                    <a:pt x="117" y="271"/>
                    <a:pt x="132" y="258"/>
                  </a:cubicBezTo>
                  <a:cubicBezTo>
                    <a:pt x="143" y="249"/>
                    <a:pt x="156" y="242"/>
                    <a:pt x="168" y="234"/>
                  </a:cubicBezTo>
                  <a:cubicBezTo>
                    <a:pt x="174" y="230"/>
                    <a:pt x="186" y="222"/>
                    <a:pt x="186" y="222"/>
                  </a:cubicBezTo>
                  <a:cubicBezTo>
                    <a:pt x="220" y="170"/>
                    <a:pt x="228" y="177"/>
                    <a:pt x="288" y="168"/>
                  </a:cubicBezTo>
                  <a:cubicBezTo>
                    <a:pt x="354" y="146"/>
                    <a:pt x="256" y="183"/>
                    <a:pt x="318" y="144"/>
                  </a:cubicBezTo>
                  <a:cubicBezTo>
                    <a:pt x="331" y="136"/>
                    <a:pt x="362" y="131"/>
                    <a:pt x="378" y="126"/>
                  </a:cubicBezTo>
                  <a:cubicBezTo>
                    <a:pt x="425" y="112"/>
                    <a:pt x="455" y="101"/>
                    <a:pt x="504" y="96"/>
                  </a:cubicBezTo>
                  <a:cubicBezTo>
                    <a:pt x="507" y="88"/>
                    <a:pt x="542" y="14"/>
                    <a:pt x="552" y="6"/>
                  </a:cubicBezTo>
                  <a:cubicBezTo>
                    <a:pt x="557" y="2"/>
                    <a:pt x="564" y="2"/>
                    <a:pt x="570" y="0"/>
                  </a:cubicBezTo>
                  <a:cubicBezTo>
                    <a:pt x="559" y="32"/>
                    <a:pt x="544" y="59"/>
                    <a:pt x="534" y="90"/>
                  </a:cubicBezTo>
                  <a:cubicBezTo>
                    <a:pt x="536" y="102"/>
                    <a:pt x="532" y="117"/>
                    <a:pt x="540" y="126"/>
                  </a:cubicBezTo>
                  <a:cubicBezTo>
                    <a:pt x="548" y="136"/>
                    <a:pt x="564" y="134"/>
                    <a:pt x="576" y="138"/>
                  </a:cubicBezTo>
                  <a:cubicBezTo>
                    <a:pt x="582" y="140"/>
                    <a:pt x="594" y="144"/>
                    <a:pt x="594" y="144"/>
                  </a:cubicBezTo>
                  <a:cubicBezTo>
                    <a:pt x="678" y="135"/>
                    <a:pt x="655" y="129"/>
                    <a:pt x="648" y="36"/>
                  </a:cubicBezTo>
                  <a:cubicBezTo>
                    <a:pt x="669" y="22"/>
                    <a:pt x="666" y="31"/>
                    <a:pt x="666" y="12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805" name="Freeform 1309"/>
            <p:cNvSpPr>
              <a:spLocks/>
            </p:cNvSpPr>
            <p:nvPr/>
          </p:nvSpPr>
          <p:spPr bwMode="auto">
            <a:xfrm>
              <a:off x="6144" y="2688"/>
              <a:ext cx="601" cy="334"/>
            </a:xfrm>
            <a:custGeom>
              <a:avLst/>
              <a:gdLst>
                <a:gd name="T0" fmla="*/ 666 w 692"/>
                <a:gd name="T1" fmla="*/ 12 h 428"/>
                <a:gd name="T2" fmla="*/ 630 w 692"/>
                <a:gd name="T3" fmla="*/ 156 h 428"/>
                <a:gd name="T4" fmla="*/ 510 w 692"/>
                <a:gd name="T5" fmla="*/ 120 h 428"/>
                <a:gd name="T6" fmla="*/ 516 w 692"/>
                <a:gd name="T7" fmla="*/ 102 h 428"/>
                <a:gd name="T8" fmla="*/ 480 w 692"/>
                <a:gd name="T9" fmla="*/ 126 h 428"/>
                <a:gd name="T10" fmla="*/ 372 w 692"/>
                <a:gd name="T11" fmla="*/ 132 h 428"/>
                <a:gd name="T12" fmla="*/ 306 w 692"/>
                <a:gd name="T13" fmla="*/ 156 h 428"/>
                <a:gd name="T14" fmla="*/ 222 w 692"/>
                <a:gd name="T15" fmla="*/ 198 h 428"/>
                <a:gd name="T16" fmla="*/ 126 w 692"/>
                <a:gd name="T17" fmla="*/ 294 h 428"/>
                <a:gd name="T18" fmla="*/ 102 w 692"/>
                <a:gd name="T19" fmla="*/ 330 h 428"/>
                <a:gd name="T20" fmla="*/ 72 w 692"/>
                <a:gd name="T21" fmla="*/ 378 h 428"/>
                <a:gd name="T22" fmla="*/ 36 w 692"/>
                <a:gd name="T23" fmla="*/ 390 h 428"/>
                <a:gd name="T24" fmla="*/ 18 w 692"/>
                <a:gd name="T25" fmla="*/ 402 h 428"/>
                <a:gd name="T26" fmla="*/ 6 w 692"/>
                <a:gd name="T27" fmla="*/ 420 h 428"/>
                <a:gd name="T28" fmla="*/ 12 w 692"/>
                <a:gd name="T29" fmla="*/ 402 h 428"/>
                <a:gd name="T30" fmla="*/ 48 w 692"/>
                <a:gd name="T31" fmla="*/ 390 h 428"/>
                <a:gd name="T32" fmla="*/ 66 w 692"/>
                <a:gd name="T33" fmla="*/ 384 h 428"/>
                <a:gd name="T34" fmla="*/ 78 w 692"/>
                <a:gd name="T35" fmla="*/ 348 h 428"/>
                <a:gd name="T36" fmla="*/ 108 w 692"/>
                <a:gd name="T37" fmla="*/ 312 h 428"/>
                <a:gd name="T38" fmla="*/ 132 w 692"/>
                <a:gd name="T39" fmla="*/ 258 h 428"/>
                <a:gd name="T40" fmla="*/ 168 w 692"/>
                <a:gd name="T41" fmla="*/ 234 h 428"/>
                <a:gd name="T42" fmla="*/ 186 w 692"/>
                <a:gd name="T43" fmla="*/ 222 h 428"/>
                <a:gd name="T44" fmla="*/ 288 w 692"/>
                <a:gd name="T45" fmla="*/ 168 h 428"/>
                <a:gd name="T46" fmla="*/ 318 w 692"/>
                <a:gd name="T47" fmla="*/ 144 h 428"/>
                <a:gd name="T48" fmla="*/ 378 w 692"/>
                <a:gd name="T49" fmla="*/ 126 h 428"/>
                <a:gd name="T50" fmla="*/ 504 w 692"/>
                <a:gd name="T51" fmla="*/ 96 h 428"/>
                <a:gd name="T52" fmla="*/ 552 w 692"/>
                <a:gd name="T53" fmla="*/ 6 h 428"/>
                <a:gd name="T54" fmla="*/ 570 w 692"/>
                <a:gd name="T55" fmla="*/ 0 h 428"/>
                <a:gd name="T56" fmla="*/ 534 w 692"/>
                <a:gd name="T57" fmla="*/ 90 h 428"/>
                <a:gd name="T58" fmla="*/ 540 w 692"/>
                <a:gd name="T59" fmla="*/ 126 h 428"/>
                <a:gd name="T60" fmla="*/ 576 w 692"/>
                <a:gd name="T61" fmla="*/ 138 h 428"/>
                <a:gd name="T62" fmla="*/ 594 w 692"/>
                <a:gd name="T63" fmla="*/ 144 h 428"/>
                <a:gd name="T64" fmla="*/ 648 w 692"/>
                <a:gd name="T65" fmla="*/ 36 h 428"/>
                <a:gd name="T66" fmla="*/ 666 w 692"/>
                <a:gd name="T67" fmla="*/ 12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2" h="428">
                  <a:moveTo>
                    <a:pt x="666" y="12"/>
                  </a:moveTo>
                  <a:cubicBezTo>
                    <a:pt x="686" y="72"/>
                    <a:pt x="692" y="135"/>
                    <a:pt x="630" y="156"/>
                  </a:cubicBezTo>
                  <a:cubicBezTo>
                    <a:pt x="577" y="153"/>
                    <a:pt x="527" y="172"/>
                    <a:pt x="510" y="120"/>
                  </a:cubicBezTo>
                  <a:cubicBezTo>
                    <a:pt x="512" y="114"/>
                    <a:pt x="520" y="106"/>
                    <a:pt x="516" y="102"/>
                  </a:cubicBezTo>
                  <a:cubicBezTo>
                    <a:pt x="506" y="92"/>
                    <a:pt x="494" y="123"/>
                    <a:pt x="480" y="126"/>
                  </a:cubicBezTo>
                  <a:cubicBezTo>
                    <a:pt x="445" y="133"/>
                    <a:pt x="408" y="130"/>
                    <a:pt x="372" y="132"/>
                  </a:cubicBezTo>
                  <a:cubicBezTo>
                    <a:pt x="345" y="137"/>
                    <a:pt x="329" y="141"/>
                    <a:pt x="306" y="156"/>
                  </a:cubicBezTo>
                  <a:cubicBezTo>
                    <a:pt x="290" y="205"/>
                    <a:pt x="284" y="192"/>
                    <a:pt x="222" y="198"/>
                  </a:cubicBezTo>
                  <a:cubicBezTo>
                    <a:pt x="191" y="229"/>
                    <a:pt x="163" y="270"/>
                    <a:pt x="126" y="294"/>
                  </a:cubicBezTo>
                  <a:cubicBezTo>
                    <a:pt x="118" y="306"/>
                    <a:pt x="110" y="318"/>
                    <a:pt x="102" y="330"/>
                  </a:cubicBezTo>
                  <a:cubicBezTo>
                    <a:pt x="62" y="390"/>
                    <a:pt x="115" y="349"/>
                    <a:pt x="72" y="378"/>
                  </a:cubicBezTo>
                  <a:cubicBezTo>
                    <a:pt x="59" y="397"/>
                    <a:pt x="49" y="428"/>
                    <a:pt x="36" y="390"/>
                  </a:cubicBezTo>
                  <a:cubicBezTo>
                    <a:pt x="30" y="394"/>
                    <a:pt x="23" y="397"/>
                    <a:pt x="18" y="402"/>
                  </a:cubicBezTo>
                  <a:cubicBezTo>
                    <a:pt x="13" y="407"/>
                    <a:pt x="13" y="420"/>
                    <a:pt x="6" y="420"/>
                  </a:cubicBezTo>
                  <a:cubicBezTo>
                    <a:pt x="0" y="420"/>
                    <a:pt x="7" y="406"/>
                    <a:pt x="12" y="402"/>
                  </a:cubicBezTo>
                  <a:cubicBezTo>
                    <a:pt x="22" y="395"/>
                    <a:pt x="36" y="394"/>
                    <a:pt x="48" y="390"/>
                  </a:cubicBezTo>
                  <a:cubicBezTo>
                    <a:pt x="54" y="388"/>
                    <a:pt x="66" y="384"/>
                    <a:pt x="66" y="384"/>
                  </a:cubicBezTo>
                  <a:cubicBezTo>
                    <a:pt x="70" y="372"/>
                    <a:pt x="69" y="357"/>
                    <a:pt x="78" y="348"/>
                  </a:cubicBezTo>
                  <a:cubicBezTo>
                    <a:pt x="89" y="337"/>
                    <a:pt x="101" y="327"/>
                    <a:pt x="108" y="312"/>
                  </a:cubicBezTo>
                  <a:cubicBezTo>
                    <a:pt x="115" y="296"/>
                    <a:pt x="117" y="271"/>
                    <a:pt x="132" y="258"/>
                  </a:cubicBezTo>
                  <a:cubicBezTo>
                    <a:pt x="143" y="249"/>
                    <a:pt x="156" y="242"/>
                    <a:pt x="168" y="234"/>
                  </a:cubicBezTo>
                  <a:cubicBezTo>
                    <a:pt x="174" y="230"/>
                    <a:pt x="186" y="222"/>
                    <a:pt x="186" y="222"/>
                  </a:cubicBezTo>
                  <a:cubicBezTo>
                    <a:pt x="220" y="170"/>
                    <a:pt x="228" y="177"/>
                    <a:pt x="288" y="168"/>
                  </a:cubicBezTo>
                  <a:cubicBezTo>
                    <a:pt x="354" y="146"/>
                    <a:pt x="256" y="183"/>
                    <a:pt x="318" y="144"/>
                  </a:cubicBezTo>
                  <a:cubicBezTo>
                    <a:pt x="331" y="136"/>
                    <a:pt x="362" y="131"/>
                    <a:pt x="378" y="126"/>
                  </a:cubicBezTo>
                  <a:cubicBezTo>
                    <a:pt x="425" y="112"/>
                    <a:pt x="455" y="101"/>
                    <a:pt x="504" y="96"/>
                  </a:cubicBezTo>
                  <a:cubicBezTo>
                    <a:pt x="507" y="88"/>
                    <a:pt x="542" y="14"/>
                    <a:pt x="552" y="6"/>
                  </a:cubicBezTo>
                  <a:cubicBezTo>
                    <a:pt x="557" y="2"/>
                    <a:pt x="564" y="2"/>
                    <a:pt x="570" y="0"/>
                  </a:cubicBezTo>
                  <a:cubicBezTo>
                    <a:pt x="559" y="32"/>
                    <a:pt x="544" y="59"/>
                    <a:pt x="534" y="90"/>
                  </a:cubicBezTo>
                  <a:cubicBezTo>
                    <a:pt x="536" y="102"/>
                    <a:pt x="532" y="117"/>
                    <a:pt x="540" y="126"/>
                  </a:cubicBezTo>
                  <a:cubicBezTo>
                    <a:pt x="548" y="136"/>
                    <a:pt x="564" y="134"/>
                    <a:pt x="576" y="138"/>
                  </a:cubicBezTo>
                  <a:cubicBezTo>
                    <a:pt x="582" y="140"/>
                    <a:pt x="594" y="144"/>
                    <a:pt x="594" y="144"/>
                  </a:cubicBezTo>
                  <a:cubicBezTo>
                    <a:pt x="678" y="135"/>
                    <a:pt x="655" y="129"/>
                    <a:pt x="648" y="36"/>
                  </a:cubicBezTo>
                  <a:cubicBezTo>
                    <a:pt x="669" y="22"/>
                    <a:pt x="666" y="31"/>
                    <a:pt x="666" y="12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pic>
        <p:nvPicPr>
          <p:cNvPr id="107806" name="Picture 1310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3276600" y="3505200"/>
            <a:ext cx="990600" cy="3200400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7807" name="Picture 1311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0" y="3429000"/>
            <a:ext cx="1143000" cy="3316288"/>
          </a:xfrm>
          <a:prstGeom prst="rect">
            <a:avLst/>
          </a:prstGeom>
          <a:noFill/>
          <a:ln>
            <a:noFill/>
          </a:ln>
          <a:effectLst>
            <a:outerShdw dist="28398" dir="1593903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7808" name="Picture 131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1828800"/>
            <a:ext cx="1295400" cy="7905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809" name="Freeform 1313"/>
          <p:cNvSpPr>
            <a:spLocks/>
          </p:cNvSpPr>
          <p:nvPr/>
        </p:nvSpPr>
        <p:spPr bwMode="auto">
          <a:xfrm rot="21145717" flipH="1">
            <a:off x="6248400" y="2743200"/>
            <a:ext cx="457200" cy="381000"/>
          </a:xfrm>
          <a:custGeom>
            <a:avLst/>
            <a:gdLst>
              <a:gd name="T0" fmla="*/ 400 w 450"/>
              <a:gd name="T1" fmla="*/ 98 h 429"/>
              <a:gd name="T2" fmla="*/ 418 w 450"/>
              <a:gd name="T3" fmla="*/ 307 h 429"/>
              <a:gd name="T4" fmla="*/ 364 w 450"/>
              <a:gd name="T5" fmla="*/ 316 h 429"/>
              <a:gd name="T6" fmla="*/ 300 w 450"/>
              <a:gd name="T7" fmla="*/ 343 h 429"/>
              <a:gd name="T8" fmla="*/ 246 w 450"/>
              <a:gd name="T9" fmla="*/ 361 h 429"/>
              <a:gd name="T10" fmla="*/ 64 w 450"/>
              <a:gd name="T11" fmla="*/ 425 h 429"/>
              <a:gd name="T12" fmla="*/ 27 w 450"/>
              <a:gd name="T13" fmla="*/ 416 h 429"/>
              <a:gd name="T14" fmla="*/ 73 w 450"/>
              <a:gd name="T15" fmla="*/ 116 h 429"/>
              <a:gd name="T16" fmla="*/ 100 w 450"/>
              <a:gd name="T17" fmla="*/ 107 h 429"/>
              <a:gd name="T18" fmla="*/ 200 w 450"/>
              <a:gd name="T19" fmla="*/ 43 h 429"/>
              <a:gd name="T20" fmla="*/ 255 w 450"/>
              <a:gd name="T21" fmla="*/ 25 h 429"/>
              <a:gd name="T22" fmla="*/ 282 w 450"/>
              <a:gd name="T23" fmla="*/ 16 h 429"/>
              <a:gd name="T24" fmla="*/ 400 w 450"/>
              <a:gd name="T25" fmla="*/ 98 h 4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50" h="429">
                <a:moveTo>
                  <a:pt x="400" y="98"/>
                </a:moveTo>
                <a:cubicBezTo>
                  <a:pt x="442" y="161"/>
                  <a:pt x="450" y="223"/>
                  <a:pt x="418" y="307"/>
                </a:cubicBezTo>
                <a:cubicBezTo>
                  <a:pt x="411" y="324"/>
                  <a:pt x="382" y="313"/>
                  <a:pt x="364" y="316"/>
                </a:cubicBezTo>
                <a:cubicBezTo>
                  <a:pt x="321" y="345"/>
                  <a:pt x="354" y="327"/>
                  <a:pt x="300" y="343"/>
                </a:cubicBezTo>
                <a:cubicBezTo>
                  <a:pt x="282" y="348"/>
                  <a:pt x="246" y="361"/>
                  <a:pt x="246" y="361"/>
                </a:cubicBezTo>
                <a:cubicBezTo>
                  <a:pt x="201" y="406"/>
                  <a:pt x="123" y="405"/>
                  <a:pt x="64" y="425"/>
                </a:cubicBezTo>
                <a:cubicBezTo>
                  <a:pt x="52" y="422"/>
                  <a:pt x="28" y="429"/>
                  <a:pt x="27" y="416"/>
                </a:cubicBezTo>
                <a:cubicBezTo>
                  <a:pt x="4" y="199"/>
                  <a:pt x="0" y="225"/>
                  <a:pt x="73" y="116"/>
                </a:cubicBezTo>
                <a:cubicBezTo>
                  <a:pt x="78" y="108"/>
                  <a:pt x="92" y="111"/>
                  <a:pt x="100" y="107"/>
                </a:cubicBezTo>
                <a:cubicBezTo>
                  <a:pt x="136" y="89"/>
                  <a:pt x="162" y="60"/>
                  <a:pt x="200" y="43"/>
                </a:cubicBezTo>
                <a:cubicBezTo>
                  <a:pt x="218" y="35"/>
                  <a:pt x="237" y="31"/>
                  <a:pt x="255" y="25"/>
                </a:cubicBezTo>
                <a:cubicBezTo>
                  <a:pt x="264" y="22"/>
                  <a:pt x="282" y="16"/>
                  <a:pt x="282" y="16"/>
                </a:cubicBezTo>
                <a:cubicBezTo>
                  <a:pt x="399" y="25"/>
                  <a:pt x="419" y="0"/>
                  <a:pt x="400" y="98"/>
                </a:cubicBezTo>
                <a:close/>
              </a:path>
            </a:pathLst>
          </a:custGeom>
          <a:solidFill>
            <a:srgbClr val="C0C0C0"/>
          </a:solid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>
            <a:outerShdw dist="53882" dir="2700000" algn="ctr" rotWithShape="0">
              <a:schemeClr val="bg1"/>
            </a:outerShdw>
          </a:effec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10" name="Freeform 1314"/>
          <p:cNvSpPr>
            <a:spLocks/>
          </p:cNvSpPr>
          <p:nvPr/>
        </p:nvSpPr>
        <p:spPr bwMode="auto">
          <a:xfrm rot="21145717" flipH="1">
            <a:off x="6629400" y="2819400"/>
            <a:ext cx="457200" cy="381000"/>
          </a:xfrm>
          <a:custGeom>
            <a:avLst/>
            <a:gdLst>
              <a:gd name="T0" fmla="*/ 400 w 450"/>
              <a:gd name="T1" fmla="*/ 98 h 429"/>
              <a:gd name="T2" fmla="*/ 418 w 450"/>
              <a:gd name="T3" fmla="*/ 307 h 429"/>
              <a:gd name="T4" fmla="*/ 364 w 450"/>
              <a:gd name="T5" fmla="*/ 316 h 429"/>
              <a:gd name="T6" fmla="*/ 300 w 450"/>
              <a:gd name="T7" fmla="*/ 343 h 429"/>
              <a:gd name="T8" fmla="*/ 246 w 450"/>
              <a:gd name="T9" fmla="*/ 361 h 429"/>
              <a:gd name="T10" fmla="*/ 64 w 450"/>
              <a:gd name="T11" fmla="*/ 425 h 429"/>
              <a:gd name="T12" fmla="*/ 27 w 450"/>
              <a:gd name="T13" fmla="*/ 416 h 429"/>
              <a:gd name="T14" fmla="*/ 73 w 450"/>
              <a:gd name="T15" fmla="*/ 116 h 429"/>
              <a:gd name="T16" fmla="*/ 100 w 450"/>
              <a:gd name="T17" fmla="*/ 107 h 429"/>
              <a:gd name="T18" fmla="*/ 200 w 450"/>
              <a:gd name="T19" fmla="*/ 43 h 429"/>
              <a:gd name="T20" fmla="*/ 255 w 450"/>
              <a:gd name="T21" fmla="*/ 25 h 429"/>
              <a:gd name="T22" fmla="*/ 282 w 450"/>
              <a:gd name="T23" fmla="*/ 16 h 429"/>
              <a:gd name="T24" fmla="*/ 400 w 450"/>
              <a:gd name="T25" fmla="*/ 98 h 4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50" h="429">
                <a:moveTo>
                  <a:pt x="400" y="98"/>
                </a:moveTo>
                <a:cubicBezTo>
                  <a:pt x="442" y="161"/>
                  <a:pt x="450" y="223"/>
                  <a:pt x="418" y="307"/>
                </a:cubicBezTo>
                <a:cubicBezTo>
                  <a:pt x="411" y="324"/>
                  <a:pt x="382" y="313"/>
                  <a:pt x="364" y="316"/>
                </a:cubicBezTo>
                <a:cubicBezTo>
                  <a:pt x="321" y="345"/>
                  <a:pt x="354" y="327"/>
                  <a:pt x="300" y="343"/>
                </a:cubicBezTo>
                <a:cubicBezTo>
                  <a:pt x="282" y="348"/>
                  <a:pt x="246" y="361"/>
                  <a:pt x="246" y="361"/>
                </a:cubicBezTo>
                <a:cubicBezTo>
                  <a:pt x="201" y="406"/>
                  <a:pt x="123" y="405"/>
                  <a:pt x="64" y="425"/>
                </a:cubicBezTo>
                <a:cubicBezTo>
                  <a:pt x="52" y="422"/>
                  <a:pt x="28" y="429"/>
                  <a:pt x="27" y="416"/>
                </a:cubicBezTo>
                <a:cubicBezTo>
                  <a:pt x="4" y="199"/>
                  <a:pt x="0" y="225"/>
                  <a:pt x="73" y="116"/>
                </a:cubicBezTo>
                <a:cubicBezTo>
                  <a:pt x="78" y="108"/>
                  <a:pt x="92" y="111"/>
                  <a:pt x="100" y="107"/>
                </a:cubicBezTo>
                <a:cubicBezTo>
                  <a:pt x="136" y="89"/>
                  <a:pt x="162" y="60"/>
                  <a:pt x="200" y="43"/>
                </a:cubicBezTo>
                <a:cubicBezTo>
                  <a:pt x="218" y="35"/>
                  <a:pt x="237" y="31"/>
                  <a:pt x="255" y="25"/>
                </a:cubicBezTo>
                <a:cubicBezTo>
                  <a:pt x="264" y="22"/>
                  <a:pt x="282" y="16"/>
                  <a:pt x="282" y="16"/>
                </a:cubicBezTo>
                <a:cubicBezTo>
                  <a:pt x="399" y="25"/>
                  <a:pt x="419" y="0"/>
                  <a:pt x="400" y="98"/>
                </a:cubicBezTo>
                <a:close/>
              </a:path>
            </a:pathLst>
          </a:custGeom>
          <a:solidFill>
            <a:srgbClr val="C0C0C0"/>
          </a:solid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>
            <a:outerShdw dist="53882" dir="2700000" algn="ctr" rotWithShape="0">
              <a:schemeClr val="bg1"/>
            </a:outerShdw>
          </a:effec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11" name="Freeform 1315"/>
          <p:cNvSpPr>
            <a:spLocks/>
          </p:cNvSpPr>
          <p:nvPr/>
        </p:nvSpPr>
        <p:spPr bwMode="auto">
          <a:xfrm>
            <a:off x="1508125" y="33655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12" name="Freeform 1316"/>
          <p:cNvSpPr>
            <a:spLocks/>
          </p:cNvSpPr>
          <p:nvPr/>
        </p:nvSpPr>
        <p:spPr bwMode="auto">
          <a:xfrm>
            <a:off x="1660525" y="48895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13" name="Freeform 1317"/>
          <p:cNvSpPr>
            <a:spLocks/>
          </p:cNvSpPr>
          <p:nvPr/>
        </p:nvSpPr>
        <p:spPr bwMode="auto">
          <a:xfrm>
            <a:off x="1812925" y="64135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14" name="Freeform 1318"/>
          <p:cNvSpPr>
            <a:spLocks/>
          </p:cNvSpPr>
          <p:nvPr/>
        </p:nvSpPr>
        <p:spPr bwMode="auto">
          <a:xfrm>
            <a:off x="1295400" y="30480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15" name="Freeform 1319"/>
          <p:cNvSpPr>
            <a:spLocks/>
          </p:cNvSpPr>
          <p:nvPr/>
        </p:nvSpPr>
        <p:spPr bwMode="auto">
          <a:xfrm>
            <a:off x="1447800" y="45720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16" name="Freeform 1320"/>
          <p:cNvSpPr>
            <a:spLocks/>
          </p:cNvSpPr>
          <p:nvPr/>
        </p:nvSpPr>
        <p:spPr bwMode="auto">
          <a:xfrm>
            <a:off x="1600200" y="60960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17" name="Freeform 1321"/>
          <p:cNvSpPr>
            <a:spLocks/>
          </p:cNvSpPr>
          <p:nvPr/>
        </p:nvSpPr>
        <p:spPr bwMode="auto">
          <a:xfrm>
            <a:off x="1752600" y="76200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18" name="Freeform 1322"/>
          <p:cNvSpPr>
            <a:spLocks/>
          </p:cNvSpPr>
          <p:nvPr/>
        </p:nvSpPr>
        <p:spPr bwMode="auto">
          <a:xfrm>
            <a:off x="1660525" y="48895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19" name="Freeform 1323"/>
          <p:cNvSpPr>
            <a:spLocks/>
          </p:cNvSpPr>
          <p:nvPr/>
        </p:nvSpPr>
        <p:spPr bwMode="auto">
          <a:xfrm>
            <a:off x="1812925" y="64135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20" name="Freeform 1324"/>
          <p:cNvSpPr>
            <a:spLocks/>
          </p:cNvSpPr>
          <p:nvPr/>
        </p:nvSpPr>
        <p:spPr bwMode="auto">
          <a:xfrm>
            <a:off x="1965325" y="79375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21" name="Freeform 1325"/>
          <p:cNvSpPr>
            <a:spLocks/>
          </p:cNvSpPr>
          <p:nvPr/>
        </p:nvSpPr>
        <p:spPr bwMode="auto">
          <a:xfrm>
            <a:off x="1447800" y="45720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22" name="Freeform 1326"/>
          <p:cNvSpPr>
            <a:spLocks/>
          </p:cNvSpPr>
          <p:nvPr/>
        </p:nvSpPr>
        <p:spPr bwMode="auto">
          <a:xfrm>
            <a:off x="1600200" y="60960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23" name="Freeform 1327"/>
          <p:cNvSpPr>
            <a:spLocks/>
          </p:cNvSpPr>
          <p:nvPr/>
        </p:nvSpPr>
        <p:spPr bwMode="auto">
          <a:xfrm>
            <a:off x="1752600" y="76200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24" name="Freeform 1328"/>
          <p:cNvSpPr>
            <a:spLocks/>
          </p:cNvSpPr>
          <p:nvPr/>
        </p:nvSpPr>
        <p:spPr bwMode="auto">
          <a:xfrm>
            <a:off x="1905000" y="91440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25" name="Freeform 1329"/>
          <p:cNvSpPr>
            <a:spLocks/>
          </p:cNvSpPr>
          <p:nvPr/>
        </p:nvSpPr>
        <p:spPr bwMode="auto">
          <a:xfrm>
            <a:off x="898525" y="33655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26" name="Freeform 1330"/>
          <p:cNvSpPr>
            <a:spLocks/>
          </p:cNvSpPr>
          <p:nvPr/>
        </p:nvSpPr>
        <p:spPr bwMode="auto">
          <a:xfrm>
            <a:off x="1050925" y="48895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27" name="Freeform 1331"/>
          <p:cNvSpPr>
            <a:spLocks/>
          </p:cNvSpPr>
          <p:nvPr/>
        </p:nvSpPr>
        <p:spPr bwMode="auto">
          <a:xfrm>
            <a:off x="1203325" y="64135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28" name="Freeform 1332"/>
          <p:cNvSpPr>
            <a:spLocks/>
          </p:cNvSpPr>
          <p:nvPr/>
        </p:nvSpPr>
        <p:spPr bwMode="auto">
          <a:xfrm>
            <a:off x="685800" y="30480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29" name="Freeform 1333"/>
          <p:cNvSpPr>
            <a:spLocks/>
          </p:cNvSpPr>
          <p:nvPr/>
        </p:nvSpPr>
        <p:spPr bwMode="auto">
          <a:xfrm>
            <a:off x="838200" y="45720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30" name="Freeform 1334"/>
          <p:cNvSpPr>
            <a:spLocks/>
          </p:cNvSpPr>
          <p:nvPr/>
        </p:nvSpPr>
        <p:spPr bwMode="auto">
          <a:xfrm>
            <a:off x="990600" y="60960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31" name="Freeform 1335"/>
          <p:cNvSpPr>
            <a:spLocks/>
          </p:cNvSpPr>
          <p:nvPr/>
        </p:nvSpPr>
        <p:spPr bwMode="auto">
          <a:xfrm>
            <a:off x="1143000" y="76200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32" name="Freeform 1336"/>
          <p:cNvSpPr>
            <a:spLocks/>
          </p:cNvSpPr>
          <p:nvPr/>
        </p:nvSpPr>
        <p:spPr bwMode="auto">
          <a:xfrm>
            <a:off x="1050925" y="48895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33" name="Freeform 1337"/>
          <p:cNvSpPr>
            <a:spLocks/>
          </p:cNvSpPr>
          <p:nvPr/>
        </p:nvSpPr>
        <p:spPr bwMode="auto">
          <a:xfrm>
            <a:off x="1203325" y="64135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34" name="Freeform 1338"/>
          <p:cNvSpPr>
            <a:spLocks/>
          </p:cNvSpPr>
          <p:nvPr/>
        </p:nvSpPr>
        <p:spPr bwMode="auto">
          <a:xfrm>
            <a:off x="1355725" y="79375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35" name="Freeform 1339"/>
          <p:cNvSpPr>
            <a:spLocks/>
          </p:cNvSpPr>
          <p:nvPr/>
        </p:nvSpPr>
        <p:spPr bwMode="auto">
          <a:xfrm>
            <a:off x="838200" y="45720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36" name="Freeform 1340"/>
          <p:cNvSpPr>
            <a:spLocks/>
          </p:cNvSpPr>
          <p:nvPr/>
        </p:nvSpPr>
        <p:spPr bwMode="auto">
          <a:xfrm>
            <a:off x="990600" y="60960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37" name="Freeform 1341"/>
          <p:cNvSpPr>
            <a:spLocks/>
          </p:cNvSpPr>
          <p:nvPr/>
        </p:nvSpPr>
        <p:spPr bwMode="auto">
          <a:xfrm>
            <a:off x="1143000" y="76200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38" name="Freeform 1342"/>
          <p:cNvSpPr>
            <a:spLocks/>
          </p:cNvSpPr>
          <p:nvPr/>
        </p:nvSpPr>
        <p:spPr bwMode="auto">
          <a:xfrm>
            <a:off x="1295400" y="914400"/>
            <a:ext cx="696913" cy="939800"/>
          </a:xfrm>
          <a:custGeom>
            <a:avLst/>
            <a:gdLst>
              <a:gd name="T0" fmla="*/ 404 w 439"/>
              <a:gd name="T1" fmla="*/ 32 h 592"/>
              <a:gd name="T2" fmla="*/ 343 w 439"/>
              <a:gd name="T3" fmla="*/ 111 h 592"/>
              <a:gd name="T4" fmla="*/ 396 w 439"/>
              <a:gd name="T5" fmla="*/ 219 h 592"/>
              <a:gd name="T6" fmla="*/ 412 w 439"/>
              <a:gd name="T7" fmla="*/ 274 h 592"/>
              <a:gd name="T8" fmla="*/ 421 w 439"/>
              <a:gd name="T9" fmla="*/ 277 h 592"/>
              <a:gd name="T10" fmla="*/ 363 w 439"/>
              <a:gd name="T11" fmla="*/ 156 h 592"/>
              <a:gd name="T12" fmla="*/ 357 w 439"/>
              <a:gd name="T13" fmla="*/ 205 h 592"/>
              <a:gd name="T14" fmla="*/ 284 w 439"/>
              <a:gd name="T15" fmla="*/ 245 h 592"/>
              <a:gd name="T16" fmla="*/ 230 w 439"/>
              <a:gd name="T17" fmla="*/ 255 h 592"/>
              <a:gd name="T18" fmla="*/ 244 w 439"/>
              <a:gd name="T19" fmla="*/ 348 h 592"/>
              <a:gd name="T20" fmla="*/ 215 w 439"/>
              <a:gd name="T21" fmla="*/ 415 h 592"/>
              <a:gd name="T22" fmla="*/ 168 w 439"/>
              <a:gd name="T23" fmla="*/ 492 h 592"/>
              <a:gd name="T24" fmla="*/ 165 w 439"/>
              <a:gd name="T25" fmla="*/ 554 h 592"/>
              <a:gd name="T26" fmla="*/ 186 w 439"/>
              <a:gd name="T27" fmla="*/ 462 h 592"/>
              <a:gd name="T28" fmla="*/ 213 w 439"/>
              <a:gd name="T29" fmla="*/ 407 h 592"/>
              <a:gd name="T30" fmla="*/ 234 w 439"/>
              <a:gd name="T31" fmla="*/ 348 h 592"/>
              <a:gd name="T32" fmla="*/ 220 w 439"/>
              <a:gd name="T33" fmla="*/ 296 h 592"/>
              <a:gd name="T34" fmla="*/ 256 w 439"/>
              <a:gd name="T35" fmla="*/ 271 h 592"/>
              <a:gd name="T36" fmla="*/ 202 w 439"/>
              <a:gd name="T37" fmla="*/ 279 h 592"/>
              <a:gd name="T38" fmla="*/ 110 w 439"/>
              <a:gd name="T39" fmla="*/ 234 h 592"/>
              <a:gd name="T40" fmla="*/ 0 w 439"/>
              <a:gd name="T41" fmla="*/ 314 h 592"/>
              <a:gd name="T42" fmla="*/ 146 w 439"/>
              <a:gd name="T43" fmla="*/ 234 h 592"/>
              <a:gd name="T44" fmla="*/ 306 w 439"/>
              <a:gd name="T45" fmla="*/ 248 h 592"/>
              <a:gd name="T46" fmla="*/ 342 w 439"/>
              <a:gd name="T47" fmla="*/ 233 h 592"/>
              <a:gd name="T48" fmla="*/ 366 w 439"/>
              <a:gd name="T49" fmla="*/ 190 h 592"/>
              <a:gd name="T50" fmla="*/ 372 w 439"/>
              <a:gd name="T51" fmla="*/ 176 h 592"/>
              <a:gd name="T52" fmla="*/ 348 w 439"/>
              <a:gd name="T53" fmla="*/ 103 h 592"/>
              <a:gd name="T54" fmla="*/ 270 w 439"/>
              <a:gd name="T55" fmla="*/ 131 h 592"/>
              <a:gd name="T56" fmla="*/ 206 w 439"/>
              <a:gd name="T57" fmla="*/ 130 h 592"/>
              <a:gd name="T58" fmla="*/ 199 w 439"/>
              <a:gd name="T59" fmla="*/ 129 h 592"/>
              <a:gd name="T60" fmla="*/ 280 w 439"/>
              <a:gd name="T61" fmla="*/ 115 h 592"/>
              <a:gd name="T62" fmla="*/ 349 w 439"/>
              <a:gd name="T63" fmla="*/ 71 h 592"/>
              <a:gd name="T64" fmla="*/ 397 w 439"/>
              <a:gd name="T65" fmla="*/ 81 h 592"/>
              <a:gd name="T66" fmla="*/ 399 w 439"/>
              <a:gd name="T67" fmla="*/ 76 h 592"/>
              <a:gd name="T68" fmla="*/ 412 w 439"/>
              <a:gd name="T69" fmla="*/ 37 h 592"/>
              <a:gd name="T70" fmla="*/ 424 w 439"/>
              <a:gd name="T71" fmla="*/ 27 h 5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39" h="592">
                <a:moveTo>
                  <a:pt x="427" y="1"/>
                </a:moveTo>
                <a:cubicBezTo>
                  <a:pt x="439" y="11"/>
                  <a:pt x="404" y="19"/>
                  <a:pt x="404" y="32"/>
                </a:cubicBezTo>
                <a:cubicBezTo>
                  <a:pt x="404" y="42"/>
                  <a:pt x="359" y="75"/>
                  <a:pt x="348" y="83"/>
                </a:cubicBezTo>
                <a:cubicBezTo>
                  <a:pt x="346" y="93"/>
                  <a:pt x="341" y="101"/>
                  <a:pt x="343" y="111"/>
                </a:cubicBezTo>
                <a:cubicBezTo>
                  <a:pt x="347" y="133"/>
                  <a:pt x="372" y="175"/>
                  <a:pt x="388" y="193"/>
                </a:cubicBezTo>
                <a:cubicBezTo>
                  <a:pt x="391" y="202"/>
                  <a:pt x="396" y="210"/>
                  <a:pt x="396" y="219"/>
                </a:cubicBezTo>
                <a:cubicBezTo>
                  <a:pt x="397" y="229"/>
                  <a:pt x="389" y="238"/>
                  <a:pt x="391" y="247"/>
                </a:cubicBezTo>
                <a:cubicBezTo>
                  <a:pt x="393" y="257"/>
                  <a:pt x="406" y="265"/>
                  <a:pt x="412" y="274"/>
                </a:cubicBezTo>
                <a:cubicBezTo>
                  <a:pt x="418" y="283"/>
                  <a:pt x="428" y="302"/>
                  <a:pt x="429" y="303"/>
                </a:cubicBezTo>
                <a:cubicBezTo>
                  <a:pt x="429" y="303"/>
                  <a:pt x="426" y="285"/>
                  <a:pt x="421" y="277"/>
                </a:cubicBezTo>
                <a:cubicBezTo>
                  <a:pt x="416" y="268"/>
                  <a:pt x="406" y="261"/>
                  <a:pt x="400" y="253"/>
                </a:cubicBezTo>
                <a:cubicBezTo>
                  <a:pt x="378" y="222"/>
                  <a:pt x="373" y="192"/>
                  <a:pt x="363" y="156"/>
                </a:cubicBezTo>
                <a:cubicBezTo>
                  <a:pt x="360" y="145"/>
                  <a:pt x="374" y="177"/>
                  <a:pt x="380" y="188"/>
                </a:cubicBezTo>
                <a:cubicBezTo>
                  <a:pt x="372" y="194"/>
                  <a:pt x="362" y="198"/>
                  <a:pt x="357" y="205"/>
                </a:cubicBezTo>
                <a:cubicBezTo>
                  <a:pt x="343" y="227"/>
                  <a:pt x="366" y="252"/>
                  <a:pt x="324" y="259"/>
                </a:cubicBezTo>
                <a:cubicBezTo>
                  <a:pt x="310" y="261"/>
                  <a:pt x="297" y="249"/>
                  <a:pt x="284" y="245"/>
                </a:cubicBezTo>
                <a:cubicBezTo>
                  <a:pt x="276" y="250"/>
                  <a:pt x="271" y="262"/>
                  <a:pt x="261" y="264"/>
                </a:cubicBezTo>
                <a:cubicBezTo>
                  <a:pt x="250" y="265"/>
                  <a:pt x="238" y="249"/>
                  <a:pt x="230" y="255"/>
                </a:cubicBezTo>
                <a:cubicBezTo>
                  <a:pt x="183" y="286"/>
                  <a:pt x="258" y="342"/>
                  <a:pt x="275" y="357"/>
                </a:cubicBezTo>
                <a:cubicBezTo>
                  <a:pt x="265" y="354"/>
                  <a:pt x="247" y="339"/>
                  <a:pt x="244" y="348"/>
                </a:cubicBezTo>
                <a:cubicBezTo>
                  <a:pt x="236" y="368"/>
                  <a:pt x="250" y="416"/>
                  <a:pt x="250" y="416"/>
                </a:cubicBezTo>
                <a:cubicBezTo>
                  <a:pt x="239" y="416"/>
                  <a:pt x="223" y="408"/>
                  <a:pt x="215" y="415"/>
                </a:cubicBezTo>
                <a:cubicBezTo>
                  <a:pt x="200" y="430"/>
                  <a:pt x="202" y="456"/>
                  <a:pt x="190" y="475"/>
                </a:cubicBezTo>
                <a:cubicBezTo>
                  <a:pt x="185" y="483"/>
                  <a:pt x="175" y="486"/>
                  <a:pt x="168" y="492"/>
                </a:cubicBezTo>
                <a:cubicBezTo>
                  <a:pt x="172" y="546"/>
                  <a:pt x="173" y="515"/>
                  <a:pt x="160" y="583"/>
                </a:cubicBezTo>
                <a:cubicBezTo>
                  <a:pt x="158" y="592"/>
                  <a:pt x="165" y="554"/>
                  <a:pt x="165" y="554"/>
                </a:cubicBezTo>
                <a:cubicBezTo>
                  <a:pt x="173" y="535"/>
                  <a:pt x="185" y="516"/>
                  <a:pt x="190" y="495"/>
                </a:cubicBezTo>
                <a:cubicBezTo>
                  <a:pt x="192" y="485"/>
                  <a:pt x="187" y="473"/>
                  <a:pt x="186" y="462"/>
                </a:cubicBezTo>
                <a:cubicBezTo>
                  <a:pt x="187" y="452"/>
                  <a:pt x="189" y="442"/>
                  <a:pt x="192" y="432"/>
                </a:cubicBezTo>
                <a:cubicBezTo>
                  <a:pt x="195" y="426"/>
                  <a:pt x="205" y="413"/>
                  <a:pt x="213" y="407"/>
                </a:cubicBezTo>
                <a:cubicBezTo>
                  <a:pt x="220" y="402"/>
                  <a:pt x="234" y="409"/>
                  <a:pt x="238" y="400"/>
                </a:cubicBezTo>
                <a:cubicBezTo>
                  <a:pt x="239" y="389"/>
                  <a:pt x="243" y="358"/>
                  <a:pt x="234" y="348"/>
                </a:cubicBezTo>
                <a:cubicBezTo>
                  <a:pt x="235" y="338"/>
                  <a:pt x="244" y="346"/>
                  <a:pt x="241" y="337"/>
                </a:cubicBezTo>
                <a:cubicBezTo>
                  <a:pt x="238" y="328"/>
                  <a:pt x="212" y="308"/>
                  <a:pt x="220" y="296"/>
                </a:cubicBezTo>
                <a:cubicBezTo>
                  <a:pt x="253" y="256"/>
                  <a:pt x="232" y="275"/>
                  <a:pt x="283" y="266"/>
                </a:cubicBezTo>
                <a:cubicBezTo>
                  <a:pt x="283" y="266"/>
                  <a:pt x="266" y="271"/>
                  <a:pt x="256" y="271"/>
                </a:cubicBezTo>
                <a:cubicBezTo>
                  <a:pt x="245" y="270"/>
                  <a:pt x="235" y="265"/>
                  <a:pt x="225" y="263"/>
                </a:cubicBezTo>
                <a:cubicBezTo>
                  <a:pt x="217" y="267"/>
                  <a:pt x="213" y="282"/>
                  <a:pt x="202" y="279"/>
                </a:cubicBezTo>
                <a:cubicBezTo>
                  <a:pt x="194" y="280"/>
                  <a:pt x="209" y="266"/>
                  <a:pt x="194" y="258"/>
                </a:cubicBezTo>
                <a:cubicBezTo>
                  <a:pt x="178" y="251"/>
                  <a:pt x="138" y="231"/>
                  <a:pt x="110" y="234"/>
                </a:cubicBezTo>
                <a:cubicBezTo>
                  <a:pt x="81" y="237"/>
                  <a:pt x="45" y="252"/>
                  <a:pt x="25" y="271"/>
                </a:cubicBezTo>
                <a:cubicBezTo>
                  <a:pt x="12" y="282"/>
                  <a:pt x="16" y="311"/>
                  <a:pt x="0" y="314"/>
                </a:cubicBezTo>
                <a:cubicBezTo>
                  <a:pt x="12" y="247"/>
                  <a:pt x="55" y="245"/>
                  <a:pt x="119" y="239"/>
                </a:cubicBezTo>
                <a:cubicBezTo>
                  <a:pt x="128" y="238"/>
                  <a:pt x="137" y="233"/>
                  <a:pt x="146" y="234"/>
                </a:cubicBezTo>
                <a:cubicBezTo>
                  <a:pt x="161" y="237"/>
                  <a:pt x="256" y="281"/>
                  <a:pt x="260" y="284"/>
                </a:cubicBezTo>
                <a:cubicBezTo>
                  <a:pt x="275" y="272"/>
                  <a:pt x="289" y="258"/>
                  <a:pt x="306" y="248"/>
                </a:cubicBezTo>
                <a:cubicBezTo>
                  <a:pt x="314" y="244"/>
                  <a:pt x="329" y="250"/>
                  <a:pt x="333" y="244"/>
                </a:cubicBezTo>
                <a:cubicBezTo>
                  <a:pt x="338" y="236"/>
                  <a:pt x="345" y="241"/>
                  <a:pt x="342" y="233"/>
                </a:cubicBezTo>
                <a:cubicBezTo>
                  <a:pt x="344" y="223"/>
                  <a:pt x="343" y="208"/>
                  <a:pt x="351" y="203"/>
                </a:cubicBezTo>
                <a:cubicBezTo>
                  <a:pt x="360" y="197"/>
                  <a:pt x="355" y="193"/>
                  <a:pt x="366" y="190"/>
                </a:cubicBezTo>
                <a:cubicBezTo>
                  <a:pt x="376" y="187"/>
                  <a:pt x="382" y="178"/>
                  <a:pt x="389" y="172"/>
                </a:cubicBezTo>
                <a:cubicBezTo>
                  <a:pt x="386" y="163"/>
                  <a:pt x="375" y="185"/>
                  <a:pt x="372" y="176"/>
                </a:cubicBezTo>
                <a:cubicBezTo>
                  <a:pt x="370" y="164"/>
                  <a:pt x="362" y="136"/>
                  <a:pt x="355" y="126"/>
                </a:cubicBezTo>
                <a:cubicBezTo>
                  <a:pt x="347" y="118"/>
                  <a:pt x="358" y="106"/>
                  <a:pt x="348" y="103"/>
                </a:cubicBezTo>
                <a:cubicBezTo>
                  <a:pt x="330" y="106"/>
                  <a:pt x="307" y="102"/>
                  <a:pt x="293" y="113"/>
                </a:cubicBezTo>
                <a:cubicBezTo>
                  <a:pt x="286" y="119"/>
                  <a:pt x="281" y="129"/>
                  <a:pt x="270" y="131"/>
                </a:cubicBezTo>
                <a:cubicBezTo>
                  <a:pt x="260" y="132"/>
                  <a:pt x="249" y="125"/>
                  <a:pt x="239" y="122"/>
                </a:cubicBezTo>
                <a:cubicBezTo>
                  <a:pt x="233" y="126"/>
                  <a:pt x="212" y="123"/>
                  <a:pt x="206" y="130"/>
                </a:cubicBezTo>
                <a:cubicBezTo>
                  <a:pt x="200" y="137"/>
                  <a:pt x="201" y="162"/>
                  <a:pt x="202" y="163"/>
                </a:cubicBezTo>
                <a:cubicBezTo>
                  <a:pt x="191" y="156"/>
                  <a:pt x="200" y="140"/>
                  <a:pt x="199" y="129"/>
                </a:cubicBezTo>
                <a:cubicBezTo>
                  <a:pt x="209" y="125"/>
                  <a:pt x="219" y="118"/>
                  <a:pt x="231" y="117"/>
                </a:cubicBezTo>
                <a:cubicBezTo>
                  <a:pt x="247" y="114"/>
                  <a:pt x="264" y="119"/>
                  <a:pt x="280" y="115"/>
                </a:cubicBezTo>
                <a:cubicBezTo>
                  <a:pt x="293" y="111"/>
                  <a:pt x="327" y="96"/>
                  <a:pt x="335" y="88"/>
                </a:cubicBezTo>
                <a:cubicBezTo>
                  <a:pt x="347" y="80"/>
                  <a:pt x="340" y="75"/>
                  <a:pt x="349" y="71"/>
                </a:cubicBezTo>
                <a:cubicBezTo>
                  <a:pt x="357" y="69"/>
                  <a:pt x="381" y="64"/>
                  <a:pt x="389" y="65"/>
                </a:cubicBezTo>
                <a:cubicBezTo>
                  <a:pt x="398" y="67"/>
                  <a:pt x="393" y="75"/>
                  <a:pt x="397" y="81"/>
                </a:cubicBezTo>
                <a:cubicBezTo>
                  <a:pt x="404" y="89"/>
                  <a:pt x="422" y="115"/>
                  <a:pt x="419" y="105"/>
                </a:cubicBezTo>
                <a:cubicBezTo>
                  <a:pt x="420" y="103"/>
                  <a:pt x="404" y="86"/>
                  <a:pt x="399" y="76"/>
                </a:cubicBezTo>
                <a:cubicBezTo>
                  <a:pt x="394" y="66"/>
                  <a:pt x="383" y="49"/>
                  <a:pt x="386" y="42"/>
                </a:cubicBezTo>
                <a:cubicBezTo>
                  <a:pt x="394" y="40"/>
                  <a:pt x="403" y="36"/>
                  <a:pt x="412" y="37"/>
                </a:cubicBezTo>
                <a:cubicBezTo>
                  <a:pt x="420" y="37"/>
                  <a:pt x="409" y="30"/>
                  <a:pt x="411" y="28"/>
                </a:cubicBezTo>
                <a:cubicBezTo>
                  <a:pt x="413" y="26"/>
                  <a:pt x="421" y="32"/>
                  <a:pt x="424" y="27"/>
                </a:cubicBezTo>
                <a:cubicBezTo>
                  <a:pt x="427" y="22"/>
                  <a:pt x="430" y="0"/>
                  <a:pt x="427" y="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pic>
        <p:nvPicPr>
          <p:cNvPr id="107839" name="Picture 1343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2813" y="228600"/>
            <a:ext cx="1581150" cy="2286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7840" name="Picture 1344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72400" y="1828800"/>
            <a:ext cx="1322388" cy="792163"/>
          </a:xfrm>
          <a:prstGeom prst="rect">
            <a:avLst/>
          </a:prstGeom>
          <a:noFill/>
          <a:ln>
            <a:noFill/>
          </a:ln>
          <a:effectLst>
            <a:outerShdw dist="28398" dir="6993903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7841" name="Group 1345"/>
          <p:cNvGrpSpPr>
            <a:grpSpLocks/>
          </p:cNvGrpSpPr>
          <p:nvPr/>
        </p:nvGrpSpPr>
        <p:grpSpPr bwMode="auto">
          <a:xfrm>
            <a:off x="7202488" y="2355850"/>
            <a:ext cx="1239837" cy="1282700"/>
            <a:chOff x="4891" y="2696"/>
            <a:chExt cx="557" cy="467"/>
          </a:xfrm>
        </p:grpSpPr>
        <p:sp>
          <p:nvSpPr>
            <p:cNvPr id="107842" name="Freeform 1346"/>
            <p:cNvSpPr>
              <a:spLocks/>
            </p:cNvSpPr>
            <p:nvPr/>
          </p:nvSpPr>
          <p:spPr bwMode="auto">
            <a:xfrm>
              <a:off x="4891" y="2699"/>
              <a:ext cx="557" cy="456"/>
            </a:xfrm>
            <a:custGeom>
              <a:avLst/>
              <a:gdLst>
                <a:gd name="T0" fmla="*/ 557 w 557"/>
                <a:gd name="T1" fmla="*/ 71 h 456"/>
                <a:gd name="T2" fmla="*/ 523 w 557"/>
                <a:gd name="T3" fmla="*/ 77 h 456"/>
                <a:gd name="T4" fmla="*/ 511 w 557"/>
                <a:gd name="T5" fmla="*/ 85 h 456"/>
                <a:gd name="T6" fmla="*/ 489 w 557"/>
                <a:gd name="T7" fmla="*/ 105 h 456"/>
                <a:gd name="T8" fmla="*/ 471 w 557"/>
                <a:gd name="T9" fmla="*/ 111 h 456"/>
                <a:gd name="T10" fmla="*/ 463 w 557"/>
                <a:gd name="T11" fmla="*/ 123 h 456"/>
                <a:gd name="T12" fmla="*/ 451 w 557"/>
                <a:gd name="T13" fmla="*/ 127 h 456"/>
                <a:gd name="T14" fmla="*/ 433 w 557"/>
                <a:gd name="T15" fmla="*/ 139 h 456"/>
                <a:gd name="T16" fmla="*/ 413 w 557"/>
                <a:gd name="T17" fmla="*/ 157 h 456"/>
                <a:gd name="T18" fmla="*/ 399 w 557"/>
                <a:gd name="T19" fmla="*/ 207 h 456"/>
                <a:gd name="T20" fmla="*/ 387 w 557"/>
                <a:gd name="T21" fmla="*/ 271 h 456"/>
                <a:gd name="T22" fmla="*/ 381 w 557"/>
                <a:gd name="T23" fmla="*/ 413 h 456"/>
                <a:gd name="T24" fmla="*/ 369 w 557"/>
                <a:gd name="T25" fmla="*/ 455 h 456"/>
                <a:gd name="T26" fmla="*/ 357 w 557"/>
                <a:gd name="T27" fmla="*/ 447 h 456"/>
                <a:gd name="T28" fmla="*/ 281 w 557"/>
                <a:gd name="T29" fmla="*/ 445 h 456"/>
                <a:gd name="T30" fmla="*/ 301 w 557"/>
                <a:gd name="T31" fmla="*/ 425 h 456"/>
                <a:gd name="T32" fmla="*/ 263 w 557"/>
                <a:gd name="T33" fmla="*/ 413 h 456"/>
                <a:gd name="T34" fmla="*/ 215 w 557"/>
                <a:gd name="T35" fmla="*/ 425 h 456"/>
                <a:gd name="T36" fmla="*/ 185 w 557"/>
                <a:gd name="T37" fmla="*/ 407 h 456"/>
                <a:gd name="T38" fmla="*/ 119 w 557"/>
                <a:gd name="T39" fmla="*/ 397 h 456"/>
                <a:gd name="T40" fmla="*/ 81 w 557"/>
                <a:gd name="T41" fmla="*/ 381 h 456"/>
                <a:gd name="T42" fmla="*/ 53 w 557"/>
                <a:gd name="T43" fmla="*/ 375 h 456"/>
                <a:gd name="T44" fmla="*/ 15 w 557"/>
                <a:gd name="T45" fmla="*/ 357 h 456"/>
                <a:gd name="T46" fmla="*/ 11 w 557"/>
                <a:gd name="T47" fmla="*/ 311 h 456"/>
                <a:gd name="T48" fmla="*/ 25 w 557"/>
                <a:gd name="T49" fmla="*/ 205 h 456"/>
                <a:gd name="T50" fmla="*/ 37 w 557"/>
                <a:gd name="T51" fmla="*/ 113 h 456"/>
                <a:gd name="T52" fmla="*/ 45 w 557"/>
                <a:gd name="T53" fmla="*/ 69 h 456"/>
                <a:gd name="T54" fmla="*/ 63 w 557"/>
                <a:gd name="T55" fmla="*/ 55 h 456"/>
                <a:gd name="T56" fmla="*/ 87 w 557"/>
                <a:gd name="T57" fmla="*/ 35 h 456"/>
                <a:gd name="T58" fmla="*/ 105 w 557"/>
                <a:gd name="T59" fmla="*/ 17 h 456"/>
                <a:gd name="T60" fmla="*/ 129 w 557"/>
                <a:gd name="T61" fmla="*/ 9 h 456"/>
                <a:gd name="T62" fmla="*/ 131 w 557"/>
                <a:gd name="T63" fmla="*/ 3 h 456"/>
                <a:gd name="T64" fmla="*/ 151 w 557"/>
                <a:gd name="T65" fmla="*/ 7 h 456"/>
                <a:gd name="T66" fmla="*/ 183 w 557"/>
                <a:gd name="T67" fmla="*/ 9 h 456"/>
                <a:gd name="T68" fmla="*/ 183 w 557"/>
                <a:gd name="T69" fmla="*/ 21 h 456"/>
                <a:gd name="T70" fmla="*/ 209 w 557"/>
                <a:gd name="T71" fmla="*/ 31 h 456"/>
                <a:gd name="T72" fmla="*/ 299 w 557"/>
                <a:gd name="T73" fmla="*/ 33 h 456"/>
                <a:gd name="T74" fmla="*/ 305 w 557"/>
                <a:gd name="T75" fmla="*/ 37 h 456"/>
                <a:gd name="T76" fmla="*/ 307 w 557"/>
                <a:gd name="T77" fmla="*/ 43 h 456"/>
                <a:gd name="T78" fmla="*/ 381 w 557"/>
                <a:gd name="T79" fmla="*/ 45 h 456"/>
                <a:gd name="T80" fmla="*/ 485 w 557"/>
                <a:gd name="T81" fmla="*/ 53 h 456"/>
                <a:gd name="T82" fmla="*/ 517 w 557"/>
                <a:gd name="T83" fmla="*/ 59 h 456"/>
                <a:gd name="T84" fmla="*/ 557 w 557"/>
                <a:gd name="T85" fmla="*/ 71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57" h="456">
                  <a:moveTo>
                    <a:pt x="557" y="71"/>
                  </a:moveTo>
                  <a:cubicBezTo>
                    <a:pt x="544" y="62"/>
                    <a:pt x="534" y="69"/>
                    <a:pt x="523" y="77"/>
                  </a:cubicBezTo>
                  <a:cubicBezTo>
                    <a:pt x="519" y="80"/>
                    <a:pt x="511" y="85"/>
                    <a:pt x="511" y="85"/>
                  </a:cubicBezTo>
                  <a:cubicBezTo>
                    <a:pt x="506" y="92"/>
                    <a:pt x="497" y="101"/>
                    <a:pt x="489" y="105"/>
                  </a:cubicBezTo>
                  <a:cubicBezTo>
                    <a:pt x="483" y="108"/>
                    <a:pt x="471" y="111"/>
                    <a:pt x="471" y="111"/>
                  </a:cubicBezTo>
                  <a:cubicBezTo>
                    <a:pt x="468" y="114"/>
                    <a:pt x="467" y="120"/>
                    <a:pt x="463" y="123"/>
                  </a:cubicBezTo>
                  <a:cubicBezTo>
                    <a:pt x="460" y="125"/>
                    <a:pt x="455" y="125"/>
                    <a:pt x="451" y="127"/>
                  </a:cubicBezTo>
                  <a:cubicBezTo>
                    <a:pt x="445" y="131"/>
                    <a:pt x="433" y="139"/>
                    <a:pt x="433" y="139"/>
                  </a:cubicBezTo>
                  <a:cubicBezTo>
                    <a:pt x="428" y="146"/>
                    <a:pt x="421" y="154"/>
                    <a:pt x="413" y="157"/>
                  </a:cubicBezTo>
                  <a:cubicBezTo>
                    <a:pt x="398" y="172"/>
                    <a:pt x="420" y="200"/>
                    <a:pt x="399" y="207"/>
                  </a:cubicBezTo>
                  <a:cubicBezTo>
                    <a:pt x="385" y="228"/>
                    <a:pt x="415" y="289"/>
                    <a:pt x="387" y="271"/>
                  </a:cubicBezTo>
                  <a:cubicBezTo>
                    <a:pt x="372" y="316"/>
                    <a:pt x="382" y="366"/>
                    <a:pt x="381" y="413"/>
                  </a:cubicBezTo>
                  <a:cubicBezTo>
                    <a:pt x="380" y="456"/>
                    <a:pt x="392" y="450"/>
                    <a:pt x="369" y="455"/>
                  </a:cubicBezTo>
                  <a:cubicBezTo>
                    <a:pt x="364" y="454"/>
                    <a:pt x="362" y="447"/>
                    <a:pt x="357" y="447"/>
                  </a:cubicBezTo>
                  <a:cubicBezTo>
                    <a:pt x="332" y="444"/>
                    <a:pt x="306" y="446"/>
                    <a:pt x="281" y="445"/>
                  </a:cubicBezTo>
                  <a:cubicBezTo>
                    <a:pt x="267" y="443"/>
                    <a:pt x="304" y="428"/>
                    <a:pt x="301" y="425"/>
                  </a:cubicBezTo>
                  <a:cubicBezTo>
                    <a:pt x="298" y="420"/>
                    <a:pt x="277" y="413"/>
                    <a:pt x="263" y="413"/>
                  </a:cubicBezTo>
                  <a:cubicBezTo>
                    <a:pt x="259" y="401"/>
                    <a:pt x="224" y="424"/>
                    <a:pt x="215" y="425"/>
                  </a:cubicBezTo>
                  <a:cubicBezTo>
                    <a:pt x="209" y="408"/>
                    <a:pt x="202" y="409"/>
                    <a:pt x="185" y="407"/>
                  </a:cubicBezTo>
                  <a:cubicBezTo>
                    <a:pt x="167" y="389"/>
                    <a:pt x="148" y="398"/>
                    <a:pt x="119" y="397"/>
                  </a:cubicBezTo>
                  <a:cubicBezTo>
                    <a:pt x="112" y="386"/>
                    <a:pt x="94" y="384"/>
                    <a:pt x="81" y="381"/>
                  </a:cubicBezTo>
                  <a:cubicBezTo>
                    <a:pt x="78" y="372"/>
                    <a:pt x="64" y="376"/>
                    <a:pt x="53" y="375"/>
                  </a:cubicBezTo>
                  <a:cubicBezTo>
                    <a:pt x="42" y="359"/>
                    <a:pt x="36" y="359"/>
                    <a:pt x="15" y="357"/>
                  </a:cubicBezTo>
                  <a:cubicBezTo>
                    <a:pt x="2" y="344"/>
                    <a:pt x="0" y="328"/>
                    <a:pt x="11" y="311"/>
                  </a:cubicBezTo>
                  <a:cubicBezTo>
                    <a:pt x="13" y="213"/>
                    <a:pt x="9" y="253"/>
                    <a:pt x="25" y="205"/>
                  </a:cubicBezTo>
                  <a:cubicBezTo>
                    <a:pt x="25" y="191"/>
                    <a:pt x="13" y="121"/>
                    <a:pt x="37" y="113"/>
                  </a:cubicBezTo>
                  <a:cubicBezTo>
                    <a:pt x="39" y="94"/>
                    <a:pt x="43" y="87"/>
                    <a:pt x="45" y="69"/>
                  </a:cubicBezTo>
                  <a:cubicBezTo>
                    <a:pt x="56" y="73"/>
                    <a:pt x="55" y="61"/>
                    <a:pt x="63" y="55"/>
                  </a:cubicBezTo>
                  <a:cubicBezTo>
                    <a:pt x="75" y="37"/>
                    <a:pt x="63" y="38"/>
                    <a:pt x="87" y="35"/>
                  </a:cubicBezTo>
                  <a:cubicBezTo>
                    <a:pt x="100" y="31"/>
                    <a:pt x="96" y="24"/>
                    <a:pt x="105" y="17"/>
                  </a:cubicBezTo>
                  <a:cubicBezTo>
                    <a:pt x="111" y="12"/>
                    <a:pt x="122" y="10"/>
                    <a:pt x="129" y="9"/>
                  </a:cubicBezTo>
                  <a:cubicBezTo>
                    <a:pt x="130" y="7"/>
                    <a:pt x="129" y="4"/>
                    <a:pt x="131" y="3"/>
                  </a:cubicBezTo>
                  <a:cubicBezTo>
                    <a:pt x="144" y="0"/>
                    <a:pt x="142" y="6"/>
                    <a:pt x="151" y="7"/>
                  </a:cubicBezTo>
                  <a:cubicBezTo>
                    <a:pt x="162" y="8"/>
                    <a:pt x="172" y="8"/>
                    <a:pt x="183" y="9"/>
                  </a:cubicBezTo>
                  <a:cubicBezTo>
                    <a:pt x="197" y="30"/>
                    <a:pt x="179" y="0"/>
                    <a:pt x="183" y="21"/>
                  </a:cubicBezTo>
                  <a:cubicBezTo>
                    <a:pt x="184" y="30"/>
                    <a:pt x="205" y="31"/>
                    <a:pt x="209" y="31"/>
                  </a:cubicBezTo>
                  <a:cubicBezTo>
                    <a:pt x="239" y="32"/>
                    <a:pt x="269" y="32"/>
                    <a:pt x="299" y="33"/>
                  </a:cubicBezTo>
                  <a:cubicBezTo>
                    <a:pt x="301" y="34"/>
                    <a:pt x="303" y="35"/>
                    <a:pt x="305" y="37"/>
                  </a:cubicBezTo>
                  <a:cubicBezTo>
                    <a:pt x="306" y="39"/>
                    <a:pt x="305" y="43"/>
                    <a:pt x="307" y="43"/>
                  </a:cubicBezTo>
                  <a:cubicBezTo>
                    <a:pt x="332" y="46"/>
                    <a:pt x="356" y="44"/>
                    <a:pt x="381" y="45"/>
                  </a:cubicBezTo>
                  <a:cubicBezTo>
                    <a:pt x="413" y="56"/>
                    <a:pt x="451" y="46"/>
                    <a:pt x="485" y="53"/>
                  </a:cubicBezTo>
                  <a:cubicBezTo>
                    <a:pt x="503" y="65"/>
                    <a:pt x="492" y="61"/>
                    <a:pt x="517" y="59"/>
                  </a:cubicBezTo>
                  <a:cubicBezTo>
                    <a:pt x="520" y="59"/>
                    <a:pt x="557" y="61"/>
                    <a:pt x="557" y="71"/>
                  </a:cubicBezTo>
                  <a:close/>
                </a:path>
              </a:pathLst>
            </a:custGeom>
            <a:solidFill>
              <a:srgbClr val="FFFF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843" name="Freeform 1347"/>
            <p:cNvSpPr>
              <a:spLocks/>
            </p:cNvSpPr>
            <p:nvPr/>
          </p:nvSpPr>
          <p:spPr bwMode="auto">
            <a:xfrm>
              <a:off x="5009" y="2696"/>
              <a:ext cx="399" cy="88"/>
            </a:xfrm>
            <a:custGeom>
              <a:avLst/>
              <a:gdLst>
                <a:gd name="T0" fmla="*/ 367 w 399"/>
                <a:gd name="T1" fmla="*/ 84 h 88"/>
                <a:gd name="T2" fmla="*/ 333 w 399"/>
                <a:gd name="T3" fmla="*/ 78 h 88"/>
                <a:gd name="T4" fmla="*/ 295 w 399"/>
                <a:gd name="T5" fmla="*/ 72 h 88"/>
                <a:gd name="T6" fmla="*/ 185 w 399"/>
                <a:gd name="T7" fmla="*/ 74 h 88"/>
                <a:gd name="T8" fmla="*/ 99 w 399"/>
                <a:gd name="T9" fmla="*/ 58 h 88"/>
                <a:gd name="T10" fmla="*/ 3 w 399"/>
                <a:gd name="T11" fmla="*/ 44 h 88"/>
                <a:gd name="T12" fmla="*/ 13 w 399"/>
                <a:gd name="T13" fmla="*/ 32 h 88"/>
                <a:gd name="T14" fmla="*/ 29 w 399"/>
                <a:gd name="T15" fmla="*/ 10 h 88"/>
                <a:gd name="T16" fmla="*/ 73 w 399"/>
                <a:gd name="T17" fmla="*/ 22 h 88"/>
                <a:gd name="T18" fmla="*/ 171 w 399"/>
                <a:gd name="T19" fmla="*/ 32 h 88"/>
                <a:gd name="T20" fmla="*/ 197 w 399"/>
                <a:gd name="T21" fmla="*/ 38 h 88"/>
                <a:gd name="T22" fmla="*/ 235 w 399"/>
                <a:gd name="T23" fmla="*/ 32 h 88"/>
                <a:gd name="T24" fmla="*/ 249 w 399"/>
                <a:gd name="T25" fmla="*/ 34 h 88"/>
                <a:gd name="T26" fmla="*/ 251 w 399"/>
                <a:gd name="T27" fmla="*/ 40 h 88"/>
                <a:gd name="T28" fmla="*/ 297 w 399"/>
                <a:gd name="T29" fmla="*/ 46 h 88"/>
                <a:gd name="T30" fmla="*/ 399 w 399"/>
                <a:gd name="T31" fmla="*/ 62 h 88"/>
                <a:gd name="T32" fmla="*/ 379 w 399"/>
                <a:gd name="T33" fmla="*/ 76 h 88"/>
                <a:gd name="T34" fmla="*/ 367 w 399"/>
                <a:gd name="T35" fmla="*/ 84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9" h="88">
                  <a:moveTo>
                    <a:pt x="367" y="84"/>
                  </a:moveTo>
                  <a:cubicBezTo>
                    <a:pt x="327" y="87"/>
                    <a:pt x="354" y="85"/>
                    <a:pt x="333" y="78"/>
                  </a:cubicBezTo>
                  <a:cubicBezTo>
                    <a:pt x="320" y="82"/>
                    <a:pt x="300" y="88"/>
                    <a:pt x="295" y="72"/>
                  </a:cubicBezTo>
                  <a:cubicBezTo>
                    <a:pt x="291" y="72"/>
                    <a:pt x="213" y="80"/>
                    <a:pt x="185" y="74"/>
                  </a:cubicBezTo>
                  <a:cubicBezTo>
                    <a:pt x="173" y="39"/>
                    <a:pt x="148" y="59"/>
                    <a:pt x="99" y="58"/>
                  </a:cubicBezTo>
                  <a:cubicBezTo>
                    <a:pt x="89" y="20"/>
                    <a:pt x="33" y="64"/>
                    <a:pt x="3" y="44"/>
                  </a:cubicBezTo>
                  <a:cubicBezTo>
                    <a:pt x="0" y="35"/>
                    <a:pt x="5" y="35"/>
                    <a:pt x="13" y="32"/>
                  </a:cubicBezTo>
                  <a:cubicBezTo>
                    <a:pt x="19" y="23"/>
                    <a:pt x="26" y="20"/>
                    <a:pt x="29" y="10"/>
                  </a:cubicBezTo>
                  <a:cubicBezTo>
                    <a:pt x="44" y="20"/>
                    <a:pt x="80" y="0"/>
                    <a:pt x="73" y="22"/>
                  </a:cubicBezTo>
                  <a:cubicBezTo>
                    <a:pt x="105" y="33"/>
                    <a:pt x="139" y="21"/>
                    <a:pt x="171" y="32"/>
                  </a:cubicBezTo>
                  <a:cubicBezTo>
                    <a:pt x="161" y="47"/>
                    <a:pt x="189" y="39"/>
                    <a:pt x="197" y="38"/>
                  </a:cubicBezTo>
                  <a:cubicBezTo>
                    <a:pt x="202" y="22"/>
                    <a:pt x="221" y="31"/>
                    <a:pt x="235" y="32"/>
                  </a:cubicBezTo>
                  <a:cubicBezTo>
                    <a:pt x="240" y="33"/>
                    <a:pt x="245" y="32"/>
                    <a:pt x="249" y="34"/>
                  </a:cubicBezTo>
                  <a:cubicBezTo>
                    <a:pt x="251" y="35"/>
                    <a:pt x="249" y="39"/>
                    <a:pt x="251" y="40"/>
                  </a:cubicBezTo>
                  <a:cubicBezTo>
                    <a:pt x="266" y="44"/>
                    <a:pt x="282" y="44"/>
                    <a:pt x="297" y="46"/>
                  </a:cubicBezTo>
                  <a:cubicBezTo>
                    <a:pt x="321" y="62"/>
                    <a:pt x="374" y="61"/>
                    <a:pt x="399" y="62"/>
                  </a:cubicBezTo>
                  <a:cubicBezTo>
                    <a:pt x="382" y="68"/>
                    <a:pt x="392" y="67"/>
                    <a:pt x="379" y="76"/>
                  </a:cubicBezTo>
                  <a:cubicBezTo>
                    <a:pt x="373" y="84"/>
                    <a:pt x="377" y="81"/>
                    <a:pt x="367" y="84"/>
                  </a:cubicBezTo>
                  <a:close/>
                </a:path>
              </a:pathLst>
            </a:custGeom>
            <a:solidFill>
              <a:srgbClr val="99CC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844" name="Freeform 1348"/>
            <p:cNvSpPr>
              <a:spLocks/>
            </p:cNvSpPr>
            <p:nvPr/>
          </p:nvSpPr>
          <p:spPr bwMode="auto">
            <a:xfrm>
              <a:off x="4936" y="2809"/>
              <a:ext cx="332" cy="197"/>
            </a:xfrm>
            <a:custGeom>
              <a:avLst/>
              <a:gdLst>
                <a:gd name="T0" fmla="*/ 330 w 332"/>
                <a:gd name="T1" fmla="*/ 69 h 197"/>
                <a:gd name="T2" fmla="*/ 328 w 332"/>
                <a:gd name="T3" fmla="*/ 101 h 197"/>
                <a:gd name="T4" fmla="*/ 316 w 332"/>
                <a:gd name="T5" fmla="*/ 105 h 197"/>
                <a:gd name="T6" fmla="*/ 314 w 332"/>
                <a:gd name="T7" fmla="*/ 187 h 197"/>
                <a:gd name="T8" fmla="*/ 284 w 332"/>
                <a:gd name="T9" fmla="*/ 179 h 197"/>
                <a:gd name="T10" fmla="*/ 278 w 332"/>
                <a:gd name="T11" fmla="*/ 177 h 197"/>
                <a:gd name="T12" fmla="*/ 226 w 332"/>
                <a:gd name="T13" fmla="*/ 175 h 197"/>
                <a:gd name="T14" fmla="*/ 224 w 332"/>
                <a:gd name="T15" fmla="*/ 169 h 197"/>
                <a:gd name="T16" fmla="*/ 212 w 332"/>
                <a:gd name="T17" fmla="*/ 163 h 197"/>
                <a:gd name="T18" fmla="*/ 168 w 332"/>
                <a:gd name="T19" fmla="*/ 153 h 197"/>
                <a:gd name="T20" fmla="*/ 124 w 332"/>
                <a:gd name="T21" fmla="*/ 155 h 197"/>
                <a:gd name="T22" fmla="*/ 118 w 332"/>
                <a:gd name="T23" fmla="*/ 143 h 197"/>
                <a:gd name="T24" fmla="*/ 80 w 332"/>
                <a:gd name="T25" fmla="*/ 139 h 197"/>
                <a:gd name="T26" fmla="*/ 28 w 332"/>
                <a:gd name="T27" fmla="*/ 127 h 197"/>
                <a:gd name="T28" fmla="*/ 26 w 332"/>
                <a:gd name="T29" fmla="*/ 119 h 197"/>
                <a:gd name="T30" fmla="*/ 6 w 332"/>
                <a:gd name="T31" fmla="*/ 117 h 197"/>
                <a:gd name="T32" fmla="*/ 8 w 332"/>
                <a:gd name="T33" fmla="*/ 57 h 197"/>
                <a:gd name="T34" fmla="*/ 16 w 332"/>
                <a:gd name="T35" fmla="*/ 39 h 197"/>
                <a:gd name="T36" fmla="*/ 30 w 332"/>
                <a:gd name="T37" fmla="*/ 5 h 197"/>
                <a:gd name="T38" fmla="*/ 44 w 332"/>
                <a:gd name="T39" fmla="*/ 7 h 197"/>
                <a:gd name="T40" fmla="*/ 32 w 332"/>
                <a:gd name="T41" fmla="*/ 11 h 197"/>
                <a:gd name="T42" fmla="*/ 52 w 332"/>
                <a:gd name="T43" fmla="*/ 21 h 197"/>
                <a:gd name="T44" fmla="*/ 114 w 332"/>
                <a:gd name="T45" fmla="*/ 27 h 197"/>
                <a:gd name="T46" fmla="*/ 226 w 332"/>
                <a:gd name="T47" fmla="*/ 39 h 197"/>
                <a:gd name="T48" fmla="*/ 278 w 332"/>
                <a:gd name="T49" fmla="*/ 49 h 197"/>
                <a:gd name="T50" fmla="*/ 280 w 332"/>
                <a:gd name="T51" fmla="*/ 57 h 197"/>
                <a:gd name="T52" fmla="*/ 316 w 332"/>
                <a:gd name="T53" fmla="*/ 59 h 197"/>
                <a:gd name="T54" fmla="*/ 330 w 332"/>
                <a:gd name="T55" fmla="*/ 69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32" h="197">
                  <a:moveTo>
                    <a:pt x="330" y="69"/>
                  </a:moveTo>
                  <a:cubicBezTo>
                    <a:pt x="329" y="80"/>
                    <a:pt x="332" y="91"/>
                    <a:pt x="328" y="101"/>
                  </a:cubicBezTo>
                  <a:cubicBezTo>
                    <a:pt x="326" y="105"/>
                    <a:pt x="316" y="105"/>
                    <a:pt x="316" y="105"/>
                  </a:cubicBezTo>
                  <a:cubicBezTo>
                    <a:pt x="315" y="132"/>
                    <a:pt x="325" y="162"/>
                    <a:pt x="314" y="187"/>
                  </a:cubicBezTo>
                  <a:cubicBezTo>
                    <a:pt x="310" y="197"/>
                    <a:pt x="281" y="189"/>
                    <a:pt x="284" y="179"/>
                  </a:cubicBezTo>
                  <a:cubicBezTo>
                    <a:pt x="282" y="178"/>
                    <a:pt x="280" y="177"/>
                    <a:pt x="278" y="177"/>
                  </a:cubicBezTo>
                  <a:cubicBezTo>
                    <a:pt x="261" y="176"/>
                    <a:pt x="243" y="178"/>
                    <a:pt x="226" y="175"/>
                  </a:cubicBezTo>
                  <a:cubicBezTo>
                    <a:pt x="224" y="175"/>
                    <a:pt x="225" y="171"/>
                    <a:pt x="224" y="169"/>
                  </a:cubicBezTo>
                  <a:cubicBezTo>
                    <a:pt x="221" y="165"/>
                    <a:pt x="216" y="164"/>
                    <a:pt x="212" y="163"/>
                  </a:cubicBezTo>
                  <a:cubicBezTo>
                    <a:pt x="196" y="164"/>
                    <a:pt x="172" y="173"/>
                    <a:pt x="168" y="153"/>
                  </a:cubicBezTo>
                  <a:cubicBezTo>
                    <a:pt x="153" y="154"/>
                    <a:pt x="139" y="156"/>
                    <a:pt x="124" y="155"/>
                  </a:cubicBezTo>
                  <a:cubicBezTo>
                    <a:pt x="120" y="155"/>
                    <a:pt x="120" y="145"/>
                    <a:pt x="118" y="143"/>
                  </a:cubicBezTo>
                  <a:cubicBezTo>
                    <a:pt x="109" y="134"/>
                    <a:pt x="93" y="140"/>
                    <a:pt x="80" y="139"/>
                  </a:cubicBezTo>
                  <a:cubicBezTo>
                    <a:pt x="73" y="118"/>
                    <a:pt x="46" y="128"/>
                    <a:pt x="28" y="127"/>
                  </a:cubicBezTo>
                  <a:cubicBezTo>
                    <a:pt x="27" y="124"/>
                    <a:pt x="29" y="120"/>
                    <a:pt x="26" y="119"/>
                  </a:cubicBezTo>
                  <a:cubicBezTo>
                    <a:pt x="20" y="116"/>
                    <a:pt x="8" y="123"/>
                    <a:pt x="6" y="117"/>
                  </a:cubicBezTo>
                  <a:cubicBezTo>
                    <a:pt x="0" y="98"/>
                    <a:pt x="7" y="77"/>
                    <a:pt x="8" y="57"/>
                  </a:cubicBezTo>
                  <a:cubicBezTo>
                    <a:pt x="13" y="71"/>
                    <a:pt x="14" y="45"/>
                    <a:pt x="16" y="39"/>
                  </a:cubicBezTo>
                  <a:cubicBezTo>
                    <a:pt x="17" y="27"/>
                    <a:pt x="17" y="9"/>
                    <a:pt x="30" y="5"/>
                  </a:cubicBezTo>
                  <a:cubicBezTo>
                    <a:pt x="35" y="6"/>
                    <a:pt x="43" y="3"/>
                    <a:pt x="44" y="7"/>
                  </a:cubicBezTo>
                  <a:cubicBezTo>
                    <a:pt x="45" y="11"/>
                    <a:pt x="32" y="11"/>
                    <a:pt x="32" y="11"/>
                  </a:cubicBezTo>
                  <a:cubicBezTo>
                    <a:pt x="41" y="14"/>
                    <a:pt x="49" y="11"/>
                    <a:pt x="52" y="21"/>
                  </a:cubicBezTo>
                  <a:cubicBezTo>
                    <a:pt x="72" y="16"/>
                    <a:pt x="123" y="0"/>
                    <a:pt x="114" y="27"/>
                  </a:cubicBezTo>
                  <a:cubicBezTo>
                    <a:pt x="191" y="30"/>
                    <a:pt x="128" y="36"/>
                    <a:pt x="226" y="39"/>
                  </a:cubicBezTo>
                  <a:cubicBezTo>
                    <a:pt x="232" y="65"/>
                    <a:pt x="223" y="38"/>
                    <a:pt x="278" y="49"/>
                  </a:cubicBezTo>
                  <a:cubicBezTo>
                    <a:pt x="281" y="50"/>
                    <a:pt x="277" y="56"/>
                    <a:pt x="280" y="57"/>
                  </a:cubicBezTo>
                  <a:cubicBezTo>
                    <a:pt x="292" y="60"/>
                    <a:pt x="304" y="58"/>
                    <a:pt x="316" y="59"/>
                  </a:cubicBezTo>
                  <a:cubicBezTo>
                    <a:pt x="319" y="68"/>
                    <a:pt x="323" y="65"/>
                    <a:pt x="330" y="69"/>
                  </a:cubicBezTo>
                  <a:close/>
                </a:path>
              </a:pathLst>
            </a:custGeom>
            <a:solidFill>
              <a:srgbClr val="99CC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845" name="Freeform 1349"/>
            <p:cNvSpPr>
              <a:spLocks/>
            </p:cNvSpPr>
            <p:nvPr/>
          </p:nvSpPr>
          <p:spPr bwMode="auto">
            <a:xfrm>
              <a:off x="4927" y="3018"/>
              <a:ext cx="333" cy="145"/>
            </a:xfrm>
            <a:custGeom>
              <a:avLst/>
              <a:gdLst>
                <a:gd name="T0" fmla="*/ 317 w 333"/>
                <a:gd name="T1" fmla="*/ 78 h 145"/>
                <a:gd name="T2" fmla="*/ 329 w 333"/>
                <a:gd name="T3" fmla="*/ 106 h 145"/>
                <a:gd name="T4" fmla="*/ 319 w 333"/>
                <a:gd name="T5" fmla="*/ 126 h 145"/>
                <a:gd name="T6" fmla="*/ 247 w 333"/>
                <a:gd name="T7" fmla="*/ 112 h 145"/>
                <a:gd name="T8" fmla="*/ 241 w 333"/>
                <a:gd name="T9" fmla="*/ 110 h 145"/>
                <a:gd name="T10" fmla="*/ 229 w 333"/>
                <a:gd name="T11" fmla="*/ 112 h 145"/>
                <a:gd name="T12" fmla="*/ 227 w 333"/>
                <a:gd name="T13" fmla="*/ 106 h 145"/>
                <a:gd name="T14" fmla="*/ 171 w 333"/>
                <a:gd name="T15" fmla="*/ 102 h 145"/>
                <a:gd name="T16" fmla="*/ 149 w 333"/>
                <a:gd name="T17" fmla="*/ 92 h 145"/>
                <a:gd name="T18" fmla="*/ 139 w 333"/>
                <a:gd name="T19" fmla="*/ 84 h 145"/>
                <a:gd name="T20" fmla="*/ 133 w 333"/>
                <a:gd name="T21" fmla="*/ 82 h 145"/>
                <a:gd name="T22" fmla="*/ 131 w 333"/>
                <a:gd name="T23" fmla="*/ 76 h 145"/>
                <a:gd name="T24" fmla="*/ 77 w 333"/>
                <a:gd name="T25" fmla="*/ 78 h 145"/>
                <a:gd name="T26" fmla="*/ 67 w 333"/>
                <a:gd name="T27" fmla="*/ 76 h 145"/>
                <a:gd name="T28" fmla="*/ 59 w 333"/>
                <a:gd name="T29" fmla="*/ 64 h 145"/>
                <a:gd name="T30" fmla="*/ 33 w 333"/>
                <a:gd name="T31" fmla="*/ 52 h 145"/>
                <a:gd name="T32" fmla="*/ 11 w 333"/>
                <a:gd name="T33" fmla="*/ 56 h 145"/>
                <a:gd name="T34" fmla="*/ 3 w 333"/>
                <a:gd name="T35" fmla="*/ 38 h 145"/>
                <a:gd name="T36" fmla="*/ 19 w 333"/>
                <a:gd name="T37" fmla="*/ 10 h 145"/>
                <a:gd name="T38" fmla="*/ 49 w 333"/>
                <a:gd name="T39" fmla="*/ 8 h 145"/>
                <a:gd name="T40" fmla="*/ 53 w 333"/>
                <a:gd name="T41" fmla="*/ 20 h 145"/>
                <a:gd name="T42" fmla="*/ 89 w 333"/>
                <a:gd name="T43" fmla="*/ 22 h 145"/>
                <a:gd name="T44" fmla="*/ 115 w 333"/>
                <a:gd name="T45" fmla="*/ 36 h 145"/>
                <a:gd name="T46" fmla="*/ 153 w 333"/>
                <a:gd name="T47" fmla="*/ 44 h 145"/>
                <a:gd name="T48" fmla="*/ 155 w 333"/>
                <a:gd name="T49" fmla="*/ 52 h 145"/>
                <a:gd name="T50" fmla="*/ 201 w 333"/>
                <a:gd name="T51" fmla="*/ 56 h 145"/>
                <a:gd name="T52" fmla="*/ 253 w 333"/>
                <a:gd name="T53" fmla="*/ 68 h 145"/>
                <a:gd name="T54" fmla="*/ 265 w 333"/>
                <a:gd name="T55" fmla="*/ 78 h 145"/>
                <a:gd name="T56" fmla="*/ 317 w 333"/>
                <a:gd name="T57" fmla="*/ 7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3" h="145">
                  <a:moveTo>
                    <a:pt x="317" y="78"/>
                  </a:moveTo>
                  <a:cubicBezTo>
                    <a:pt x="318" y="92"/>
                    <a:pt x="315" y="101"/>
                    <a:pt x="329" y="106"/>
                  </a:cubicBezTo>
                  <a:cubicBezTo>
                    <a:pt x="333" y="119"/>
                    <a:pt x="332" y="123"/>
                    <a:pt x="319" y="126"/>
                  </a:cubicBezTo>
                  <a:cubicBezTo>
                    <a:pt x="264" y="125"/>
                    <a:pt x="225" y="145"/>
                    <a:pt x="247" y="112"/>
                  </a:cubicBezTo>
                  <a:cubicBezTo>
                    <a:pt x="245" y="111"/>
                    <a:pt x="243" y="110"/>
                    <a:pt x="241" y="110"/>
                  </a:cubicBezTo>
                  <a:cubicBezTo>
                    <a:pt x="237" y="110"/>
                    <a:pt x="233" y="113"/>
                    <a:pt x="229" y="112"/>
                  </a:cubicBezTo>
                  <a:cubicBezTo>
                    <a:pt x="227" y="111"/>
                    <a:pt x="228" y="107"/>
                    <a:pt x="227" y="106"/>
                  </a:cubicBezTo>
                  <a:cubicBezTo>
                    <a:pt x="214" y="93"/>
                    <a:pt x="190" y="103"/>
                    <a:pt x="171" y="102"/>
                  </a:cubicBezTo>
                  <a:cubicBezTo>
                    <a:pt x="167" y="91"/>
                    <a:pt x="160" y="94"/>
                    <a:pt x="149" y="92"/>
                  </a:cubicBezTo>
                  <a:cubicBezTo>
                    <a:pt x="144" y="78"/>
                    <a:pt x="149" y="78"/>
                    <a:pt x="139" y="84"/>
                  </a:cubicBezTo>
                  <a:cubicBezTo>
                    <a:pt x="137" y="83"/>
                    <a:pt x="134" y="83"/>
                    <a:pt x="133" y="82"/>
                  </a:cubicBezTo>
                  <a:cubicBezTo>
                    <a:pt x="132" y="81"/>
                    <a:pt x="133" y="76"/>
                    <a:pt x="131" y="76"/>
                  </a:cubicBezTo>
                  <a:cubicBezTo>
                    <a:pt x="113" y="75"/>
                    <a:pt x="95" y="77"/>
                    <a:pt x="77" y="78"/>
                  </a:cubicBezTo>
                  <a:cubicBezTo>
                    <a:pt x="74" y="77"/>
                    <a:pt x="69" y="79"/>
                    <a:pt x="67" y="76"/>
                  </a:cubicBezTo>
                  <a:cubicBezTo>
                    <a:pt x="57" y="63"/>
                    <a:pt x="73" y="59"/>
                    <a:pt x="59" y="64"/>
                  </a:cubicBezTo>
                  <a:cubicBezTo>
                    <a:pt x="44" y="62"/>
                    <a:pt x="41" y="63"/>
                    <a:pt x="33" y="52"/>
                  </a:cubicBezTo>
                  <a:cubicBezTo>
                    <a:pt x="23" y="55"/>
                    <a:pt x="23" y="58"/>
                    <a:pt x="11" y="56"/>
                  </a:cubicBezTo>
                  <a:cubicBezTo>
                    <a:pt x="6" y="42"/>
                    <a:pt x="9" y="48"/>
                    <a:pt x="3" y="38"/>
                  </a:cubicBezTo>
                  <a:cubicBezTo>
                    <a:pt x="5" y="17"/>
                    <a:pt x="0" y="13"/>
                    <a:pt x="19" y="10"/>
                  </a:cubicBezTo>
                  <a:cubicBezTo>
                    <a:pt x="29" y="3"/>
                    <a:pt x="32" y="0"/>
                    <a:pt x="49" y="8"/>
                  </a:cubicBezTo>
                  <a:cubicBezTo>
                    <a:pt x="53" y="10"/>
                    <a:pt x="49" y="20"/>
                    <a:pt x="53" y="20"/>
                  </a:cubicBezTo>
                  <a:cubicBezTo>
                    <a:pt x="65" y="21"/>
                    <a:pt x="77" y="21"/>
                    <a:pt x="89" y="22"/>
                  </a:cubicBezTo>
                  <a:cubicBezTo>
                    <a:pt x="92" y="38"/>
                    <a:pt x="98" y="34"/>
                    <a:pt x="115" y="36"/>
                  </a:cubicBezTo>
                  <a:cubicBezTo>
                    <a:pt x="121" y="55"/>
                    <a:pt x="112" y="33"/>
                    <a:pt x="153" y="44"/>
                  </a:cubicBezTo>
                  <a:cubicBezTo>
                    <a:pt x="156" y="45"/>
                    <a:pt x="153" y="50"/>
                    <a:pt x="155" y="52"/>
                  </a:cubicBezTo>
                  <a:cubicBezTo>
                    <a:pt x="165" y="64"/>
                    <a:pt x="186" y="55"/>
                    <a:pt x="201" y="56"/>
                  </a:cubicBezTo>
                  <a:cubicBezTo>
                    <a:pt x="207" y="84"/>
                    <a:pt x="198" y="60"/>
                    <a:pt x="253" y="68"/>
                  </a:cubicBezTo>
                  <a:cubicBezTo>
                    <a:pt x="271" y="71"/>
                    <a:pt x="248" y="77"/>
                    <a:pt x="265" y="78"/>
                  </a:cubicBezTo>
                  <a:cubicBezTo>
                    <a:pt x="282" y="79"/>
                    <a:pt x="300" y="78"/>
                    <a:pt x="317" y="78"/>
                  </a:cubicBezTo>
                  <a:close/>
                </a:path>
              </a:pathLst>
            </a:custGeom>
            <a:solidFill>
              <a:srgbClr val="99CCFF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846" name="Freeform 1350"/>
            <p:cNvSpPr>
              <a:spLocks/>
            </p:cNvSpPr>
            <p:nvPr/>
          </p:nvSpPr>
          <p:spPr bwMode="auto">
            <a:xfrm>
              <a:off x="4933" y="2927"/>
              <a:ext cx="323" cy="190"/>
            </a:xfrm>
            <a:custGeom>
              <a:avLst/>
              <a:gdLst>
                <a:gd name="T0" fmla="*/ 323 w 323"/>
                <a:gd name="T1" fmla="*/ 71 h 190"/>
                <a:gd name="T2" fmla="*/ 315 w 323"/>
                <a:gd name="T3" fmla="*/ 121 h 190"/>
                <a:gd name="T4" fmla="*/ 313 w 323"/>
                <a:gd name="T5" fmla="*/ 181 h 190"/>
                <a:gd name="T6" fmla="*/ 311 w 323"/>
                <a:gd name="T7" fmla="*/ 187 h 190"/>
                <a:gd name="T8" fmla="*/ 309 w 323"/>
                <a:gd name="T9" fmla="*/ 173 h 190"/>
                <a:gd name="T10" fmla="*/ 251 w 323"/>
                <a:gd name="T11" fmla="*/ 157 h 190"/>
                <a:gd name="T12" fmla="*/ 183 w 323"/>
                <a:gd name="T13" fmla="*/ 153 h 190"/>
                <a:gd name="T14" fmla="*/ 143 w 323"/>
                <a:gd name="T15" fmla="*/ 147 h 190"/>
                <a:gd name="T16" fmla="*/ 115 w 323"/>
                <a:gd name="T17" fmla="*/ 135 h 190"/>
                <a:gd name="T18" fmla="*/ 85 w 323"/>
                <a:gd name="T19" fmla="*/ 123 h 190"/>
                <a:gd name="T20" fmla="*/ 39 w 323"/>
                <a:gd name="T21" fmla="*/ 109 h 190"/>
                <a:gd name="T22" fmla="*/ 7 w 323"/>
                <a:gd name="T23" fmla="*/ 97 h 190"/>
                <a:gd name="T24" fmla="*/ 5 w 323"/>
                <a:gd name="T25" fmla="*/ 59 h 190"/>
                <a:gd name="T26" fmla="*/ 1 w 323"/>
                <a:gd name="T27" fmla="*/ 65 h 190"/>
                <a:gd name="T28" fmla="*/ 5 w 323"/>
                <a:gd name="T29" fmla="*/ 1 h 190"/>
                <a:gd name="T30" fmla="*/ 29 w 323"/>
                <a:gd name="T31" fmla="*/ 3 h 190"/>
                <a:gd name="T32" fmla="*/ 27 w 323"/>
                <a:gd name="T33" fmla="*/ 9 h 190"/>
                <a:gd name="T34" fmla="*/ 85 w 323"/>
                <a:gd name="T35" fmla="*/ 11 h 190"/>
                <a:gd name="T36" fmla="*/ 119 w 323"/>
                <a:gd name="T37" fmla="*/ 21 h 190"/>
                <a:gd name="T38" fmla="*/ 123 w 323"/>
                <a:gd name="T39" fmla="*/ 35 h 190"/>
                <a:gd name="T40" fmla="*/ 167 w 323"/>
                <a:gd name="T41" fmla="*/ 37 h 190"/>
                <a:gd name="T42" fmla="*/ 181 w 323"/>
                <a:gd name="T43" fmla="*/ 49 h 190"/>
                <a:gd name="T44" fmla="*/ 231 w 323"/>
                <a:gd name="T45" fmla="*/ 39 h 190"/>
                <a:gd name="T46" fmla="*/ 289 w 323"/>
                <a:gd name="T47" fmla="*/ 63 h 190"/>
                <a:gd name="T48" fmla="*/ 323 w 323"/>
                <a:gd name="T49" fmla="*/ 71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23" h="190">
                  <a:moveTo>
                    <a:pt x="323" y="71"/>
                  </a:moveTo>
                  <a:cubicBezTo>
                    <a:pt x="321" y="92"/>
                    <a:pt x="317" y="101"/>
                    <a:pt x="315" y="121"/>
                  </a:cubicBezTo>
                  <a:cubicBezTo>
                    <a:pt x="314" y="141"/>
                    <a:pt x="314" y="161"/>
                    <a:pt x="313" y="181"/>
                  </a:cubicBezTo>
                  <a:cubicBezTo>
                    <a:pt x="313" y="183"/>
                    <a:pt x="312" y="189"/>
                    <a:pt x="311" y="187"/>
                  </a:cubicBezTo>
                  <a:cubicBezTo>
                    <a:pt x="309" y="183"/>
                    <a:pt x="310" y="178"/>
                    <a:pt x="309" y="173"/>
                  </a:cubicBezTo>
                  <a:cubicBezTo>
                    <a:pt x="267" y="175"/>
                    <a:pt x="255" y="190"/>
                    <a:pt x="251" y="157"/>
                  </a:cubicBezTo>
                  <a:cubicBezTo>
                    <a:pt x="165" y="160"/>
                    <a:pt x="218" y="176"/>
                    <a:pt x="183" y="153"/>
                  </a:cubicBezTo>
                  <a:cubicBezTo>
                    <a:pt x="170" y="155"/>
                    <a:pt x="156" y="146"/>
                    <a:pt x="143" y="147"/>
                  </a:cubicBezTo>
                  <a:cubicBezTo>
                    <a:pt x="135" y="135"/>
                    <a:pt x="131" y="137"/>
                    <a:pt x="115" y="135"/>
                  </a:cubicBezTo>
                  <a:cubicBezTo>
                    <a:pt x="98" y="123"/>
                    <a:pt x="120" y="126"/>
                    <a:pt x="85" y="123"/>
                  </a:cubicBezTo>
                  <a:cubicBezTo>
                    <a:pt x="78" y="101"/>
                    <a:pt x="71" y="111"/>
                    <a:pt x="39" y="109"/>
                  </a:cubicBezTo>
                  <a:cubicBezTo>
                    <a:pt x="34" y="94"/>
                    <a:pt x="23" y="98"/>
                    <a:pt x="7" y="97"/>
                  </a:cubicBezTo>
                  <a:cubicBezTo>
                    <a:pt x="6" y="84"/>
                    <a:pt x="7" y="71"/>
                    <a:pt x="5" y="59"/>
                  </a:cubicBezTo>
                  <a:cubicBezTo>
                    <a:pt x="5" y="57"/>
                    <a:pt x="1" y="67"/>
                    <a:pt x="1" y="65"/>
                  </a:cubicBezTo>
                  <a:cubicBezTo>
                    <a:pt x="0" y="54"/>
                    <a:pt x="4" y="16"/>
                    <a:pt x="5" y="1"/>
                  </a:cubicBezTo>
                  <a:cubicBezTo>
                    <a:pt x="13" y="2"/>
                    <a:pt x="21" y="0"/>
                    <a:pt x="29" y="3"/>
                  </a:cubicBezTo>
                  <a:cubicBezTo>
                    <a:pt x="31" y="4"/>
                    <a:pt x="25" y="9"/>
                    <a:pt x="27" y="9"/>
                  </a:cubicBezTo>
                  <a:cubicBezTo>
                    <a:pt x="46" y="12"/>
                    <a:pt x="66" y="10"/>
                    <a:pt x="85" y="11"/>
                  </a:cubicBezTo>
                  <a:cubicBezTo>
                    <a:pt x="90" y="32"/>
                    <a:pt x="82" y="10"/>
                    <a:pt x="119" y="21"/>
                  </a:cubicBezTo>
                  <a:cubicBezTo>
                    <a:pt x="124" y="22"/>
                    <a:pt x="118" y="34"/>
                    <a:pt x="123" y="35"/>
                  </a:cubicBezTo>
                  <a:cubicBezTo>
                    <a:pt x="137" y="38"/>
                    <a:pt x="152" y="36"/>
                    <a:pt x="167" y="37"/>
                  </a:cubicBezTo>
                  <a:cubicBezTo>
                    <a:pt x="175" y="40"/>
                    <a:pt x="173" y="48"/>
                    <a:pt x="181" y="49"/>
                  </a:cubicBezTo>
                  <a:cubicBezTo>
                    <a:pt x="192" y="51"/>
                    <a:pt x="220" y="38"/>
                    <a:pt x="231" y="39"/>
                  </a:cubicBezTo>
                  <a:cubicBezTo>
                    <a:pt x="248" y="64"/>
                    <a:pt x="255" y="62"/>
                    <a:pt x="289" y="63"/>
                  </a:cubicBezTo>
                  <a:cubicBezTo>
                    <a:pt x="278" y="80"/>
                    <a:pt x="283" y="69"/>
                    <a:pt x="323" y="71"/>
                  </a:cubicBezTo>
                  <a:close/>
                </a:path>
              </a:pathLst>
            </a:custGeom>
            <a:solidFill>
              <a:srgbClr val="C6510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847" name="Freeform 1351"/>
            <p:cNvSpPr>
              <a:spLocks/>
            </p:cNvSpPr>
            <p:nvPr/>
          </p:nvSpPr>
          <p:spPr bwMode="auto">
            <a:xfrm>
              <a:off x="4960" y="2721"/>
              <a:ext cx="434" cy="173"/>
            </a:xfrm>
            <a:custGeom>
              <a:avLst/>
              <a:gdLst>
                <a:gd name="T0" fmla="*/ 412 w 434"/>
                <a:gd name="T1" fmla="*/ 59 h 173"/>
                <a:gd name="T2" fmla="*/ 388 w 434"/>
                <a:gd name="T3" fmla="*/ 69 h 173"/>
                <a:gd name="T4" fmla="*/ 392 w 434"/>
                <a:gd name="T5" fmla="*/ 75 h 173"/>
                <a:gd name="T6" fmla="*/ 398 w 434"/>
                <a:gd name="T7" fmla="*/ 77 h 173"/>
                <a:gd name="T8" fmla="*/ 382 w 434"/>
                <a:gd name="T9" fmla="*/ 81 h 173"/>
                <a:gd name="T10" fmla="*/ 364 w 434"/>
                <a:gd name="T11" fmla="*/ 93 h 173"/>
                <a:gd name="T12" fmla="*/ 352 w 434"/>
                <a:gd name="T13" fmla="*/ 97 h 173"/>
                <a:gd name="T14" fmla="*/ 326 w 434"/>
                <a:gd name="T15" fmla="*/ 117 h 173"/>
                <a:gd name="T16" fmla="*/ 312 w 434"/>
                <a:gd name="T17" fmla="*/ 151 h 173"/>
                <a:gd name="T18" fmla="*/ 290 w 434"/>
                <a:gd name="T19" fmla="*/ 161 h 173"/>
                <a:gd name="T20" fmla="*/ 252 w 434"/>
                <a:gd name="T21" fmla="*/ 133 h 173"/>
                <a:gd name="T22" fmla="*/ 188 w 434"/>
                <a:gd name="T23" fmla="*/ 121 h 173"/>
                <a:gd name="T24" fmla="*/ 126 w 434"/>
                <a:gd name="T25" fmla="*/ 123 h 173"/>
                <a:gd name="T26" fmla="*/ 88 w 434"/>
                <a:gd name="T27" fmla="*/ 123 h 173"/>
                <a:gd name="T28" fmla="*/ 84 w 434"/>
                <a:gd name="T29" fmla="*/ 99 h 173"/>
                <a:gd name="T30" fmla="*/ 26 w 434"/>
                <a:gd name="T31" fmla="*/ 121 h 173"/>
                <a:gd name="T32" fmla="*/ 28 w 434"/>
                <a:gd name="T33" fmla="*/ 123 h 173"/>
                <a:gd name="T34" fmla="*/ 0 w 434"/>
                <a:gd name="T35" fmla="*/ 99 h 173"/>
                <a:gd name="T36" fmla="*/ 6 w 434"/>
                <a:gd name="T37" fmla="*/ 73 h 173"/>
                <a:gd name="T38" fmla="*/ 16 w 434"/>
                <a:gd name="T39" fmla="*/ 59 h 173"/>
                <a:gd name="T40" fmla="*/ 46 w 434"/>
                <a:gd name="T41" fmla="*/ 33 h 173"/>
                <a:gd name="T42" fmla="*/ 56 w 434"/>
                <a:gd name="T43" fmla="*/ 15 h 173"/>
                <a:gd name="T44" fmla="*/ 64 w 434"/>
                <a:gd name="T45" fmla="*/ 21 h 173"/>
                <a:gd name="T46" fmla="*/ 134 w 434"/>
                <a:gd name="T47" fmla="*/ 11 h 173"/>
                <a:gd name="T48" fmla="*/ 156 w 434"/>
                <a:gd name="T49" fmla="*/ 35 h 173"/>
                <a:gd name="T50" fmla="*/ 216 w 434"/>
                <a:gd name="T51" fmla="*/ 21 h 173"/>
                <a:gd name="T52" fmla="*/ 280 w 434"/>
                <a:gd name="T53" fmla="*/ 43 h 173"/>
                <a:gd name="T54" fmla="*/ 364 w 434"/>
                <a:gd name="T55" fmla="*/ 53 h 173"/>
                <a:gd name="T56" fmla="*/ 412 w 434"/>
                <a:gd name="T57" fmla="*/ 59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34" h="173">
                  <a:moveTo>
                    <a:pt x="412" y="59"/>
                  </a:moveTo>
                  <a:cubicBezTo>
                    <a:pt x="403" y="62"/>
                    <a:pt x="396" y="64"/>
                    <a:pt x="388" y="69"/>
                  </a:cubicBezTo>
                  <a:cubicBezTo>
                    <a:pt x="389" y="71"/>
                    <a:pt x="390" y="73"/>
                    <a:pt x="392" y="75"/>
                  </a:cubicBezTo>
                  <a:cubicBezTo>
                    <a:pt x="394" y="76"/>
                    <a:pt x="400" y="76"/>
                    <a:pt x="398" y="77"/>
                  </a:cubicBezTo>
                  <a:cubicBezTo>
                    <a:pt x="393" y="80"/>
                    <a:pt x="382" y="81"/>
                    <a:pt x="382" y="81"/>
                  </a:cubicBezTo>
                  <a:cubicBezTo>
                    <a:pt x="376" y="85"/>
                    <a:pt x="371" y="91"/>
                    <a:pt x="364" y="93"/>
                  </a:cubicBezTo>
                  <a:cubicBezTo>
                    <a:pt x="360" y="94"/>
                    <a:pt x="352" y="97"/>
                    <a:pt x="352" y="97"/>
                  </a:cubicBezTo>
                  <a:cubicBezTo>
                    <a:pt x="344" y="110"/>
                    <a:pt x="342" y="113"/>
                    <a:pt x="326" y="117"/>
                  </a:cubicBezTo>
                  <a:cubicBezTo>
                    <a:pt x="319" y="128"/>
                    <a:pt x="319" y="140"/>
                    <a:pt x="312" y="151"/>
                  </a:cubicBezTo>
                  <a:cubicBezTo>
                    <a:pt x="309" y="171"/>
                    <a:pt x="309" y="164"/>
                    <a:pt x="290" y="161"/>
                  </a:cubicBezTo>
                  <a:cubicBezTo>
                    <a:pt x="284" y="124"/>
                    <a:pt x="258" y="173"/>
                    <a:pt x="252" y="133"/>
                  </a:cubicBezTo>
                  <a:cubicBezTo>
                    <a:pt x="232" y="134"/>
                    <a:pt x="192" y="147"/>
                    <a:pt x="188" y="121"/>
                  </a:cubicBezTo>
                  <a:cubicBezTo>
                    <a:pt x="168" y="128"/>
                    <a:pt x="146" y="128"/>
                    <a:pt x="126" y="123"/>
                  </a:cubicBezTo>
                  <a:cubicBezTo>
                    <a:pt x="112" y="121"/>
                    <a:pt x="95" y="127"/>
                    <a:pt x="88" y="123"/>
                  </a:cubicBezTo>
                  <a:cubicBezTo>
                    <a:pt x="81" y="119"/>
                    <a:pt x="94" y="99"/>
                    <a:pt x="84" y="99"/>
                  </a:cubicBezTo>
                  <a:cubicBezTo>
                    <a:pt x="74" y="99"/>
                    <a:pt x="35" y="117"/>
                    <a:pt x="26" y="121"/>
                  </a:cubicBezTo>
                  <a:cubicBezTo>
                    <a:pt x="28" y="120"/>
                    <a:pt x="28" y="125"/>
                    <a:pt x="28" y="123"/>
                  </a:cubicBezTo>
                  <a:cubicBezTo>
                    <a:pt x="28" y="117"/>
                    <a:pt x="18" y="100"/>
                    <a:pt x="0" y="99"/>
                  </a:cubicBezTo>
                  <a:cubicBezTo>
                    <a:pt x="14" y="94"/>
                    <a:pt x="10" y="85"/>
                    <a:pt x="6" y="73"/>
                  </a:cubicBezTo>
                  <a:cubicBezTo>
                    <a:pt x="11" y="59"/>
                    <a:pt x="6" y="62"/>
                    <a:pt x="16" y="59"/>
                  </a:cubicBezTo>
                  <a:cubicBezTo>
                    <a:pt x="30" y="38"/>
                    <a:pt x="28" y="45"/>
                    <a:pt x="46" y="33"/>
                  </a:cubicBezTo>
                  <a:cubicBezTo>
                    <a:pt x="48" y="23"/>
                    <a:pt x="47" y="18"/>
                    <a:pt x="56" y="15"/>
                  </a:cubicBezTo>
                  <a:cubicBezTo>
                    <a:pt x="66" y="0"/>
                    <a:pt x="50" y="20"/>
                    <a:pt x="64" y="21"/>
                  </a:cubicBezTo>
                  <a:cubicBezTo>
                    <a:pt x="89" y="23"/>
                    <a:pt x="109" y="10"/>
                    <a:pt x="134" y="11"/>
                  </a:cubicBezTo>
                  <a:cubicBezTo>
                    <a:pt x="145" y="13"/>
                    <a:pt x="148" y="34"/>
                    <a:pt x="156" y="35"/>
                  </a:cubicBezTo>
                  <a:cubicBezTo>
                    <a:pt x="178" y="37"/>
                    <a:pt x="194" y="20"/>
                    <a:pt x="216" y="21"/>
                  </a:cubicBezTo>
                  <a:cubicBezTo>
                    <a:pt x="236" y="36"/>
                    <a:pt x="246" y="45"/>
                    <a:pt x="280" y="43"/>
                  </a:cubicBezTo>
                  <a:cubicBezTo>
                    <a:pt x="320" y="45"/>
                    <a:pt x="330" y="50"/>
                    <a:pt x="364" y="53"/>
                  </a:cubicBezTo>
                  <a:cubicBezTo>
                    <a:pt x="379" y="58"/>
                    <a:pt x="434" y="48"/>
                    <a:pt x="412" y="59"/>
                  </a:cubicBezTo>
                  <a:close/>
                </a:path>
              </a:pathLst>
            </a:custGeom>
            <a:solidFill>
              <a:srgbClr val="C65102"/>
            </a:solidFill>
            <a:ln w="9525" cap="flat" cmpd="sng">
              <a:solidFill>
                <a:schemeClr val="tx1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sp>
        <p:nvSpPr>
          <p:cNvPr id="107848" name="Freeform 1352"/>
          <p:cNvSpPr>
            <a:spLocks/>
          </p:cNvSpPr>
          <p:nvPr/>
        </p:nvSpPr>
        <p:spPr bwMode="auto">
          <a:xfrm>
            <a:off x="7315200" y="4114800"/>
            <a:ext cx="233363" cy="2020888"/>
          </a:xfrm>
          <a:custGeom>
            <a:avLst/>
            <a:gdLst>
              <a:gd name="T0" fmla="*/ 15 w 147"/>
              <a:gd name="T1" fmla="*/ 168 h 1273"/>
              <a:gd name="T2" fmla="*/ 51 w 147"/>
              <a:gd name="T3" fmla="*/ 360 h 1273"/>
              <a:gd name="T4" fmla="*/ 51 w 147"/>
              <a:gd name="T5" fmla="*/ 924 h 1273"/>
              <a:gd name="T6" fmla="*/ 63 w 147"/>
              <a:gd name="T7" fmla="*/ 1128 h 1273"/>
              <a:gd name="T8" fmla="*/ 75 w 147"/>
              <a:gd name="T9" fmla="*/ 528 h 1273"/>
              <a:gd name="T10" fmla="*/ 63 w 147"/>
              <a:gd name="T11" fmla="*/ 252 h 1273"/>
              <a:gd name="T12" fmla="*/ 15 w 147"/>
              <a:gd name="T13" fmla="*/ 180 h 1273"/>
              <a:gd name="T14" fmla="*/ 27 w 147"/>
              <a:gd name="T15" fmla="*/ 0 h 1273"/>
              <a:gd name="T16" fmla="*/ 3 w 147"/>
              <a:gd name="T17" fmla="*/ 36 h 1273"/>
              <a:gd name="T18" fmla="*/ 15 w 147"/>
              <a:gd name="T19" fmla="*/ 240 h 1273"/>
              <a:gd name="T20" fmla="*/ 147 w 147"/>
              <a:gd name="T21" fmla="*/ 264 h 12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47" h="1273">
                <a:moveTo>
                  <a:pt x="15" y="168"/>
                </a:moveTo>
                <a:cubicBezTo>
                  <a:pt x="23" y="239"/>
                  <a:pt x="29" y="294"/>
                  <a:pt x="51" y="360"/>
                </a:cubicBezTo>
                <a:cubicBezTo>
                  <a:pt x="64" y="628"/>
                  <a:pt x="39" y="649"/>
                  <a:pt x="51" y="924"/>
                </a:cubicBezTo>
                <a:cubicBezTo>
                  <a:pt x="47" y="950"/>
                  <a:pt x="15" y="1273"/>
                  <a:pt x="63" y="1128"/>
                </a:cubicBezTo>
                <a:cubicBezTo>
                  <a:pt x="67" y="928"/>
                  <a:pt x="75" y="728"/>
                  <a:pt x="75" y="528"/>
                </a:cubicBezTo>
                <a:cubicBezTo>
                  <a:pt x="75" y="436"/>
                  <a:pt x="79" y="343"/>
                  <a:pt x="63" y="252"/>
                </a:cubicBezTo>
                <a:cubicBezTo>
                  <a:pt x="58" y="224"/>
                  <a:pt x="15" y="180"/>
                  <a:pt x="15" y="180"/>
                </a:cubicBezTo>
                <a:cubicBezTo>
                  <a:pt x="50" y="74"/>
                  <a:pt x="42" y="133"/>
                  <a:pt x="27" y="0"/>
                </a:cubicBezTo>
                <a:cubicBezTo>
                  <a:pt x="19" y="12"/>
                  <a:pt x="4" y="22"/>
                  <a:pt x="3" y="36"/>
                </a:cubicBezTo>
                <a:cubicBezTo>
                  <a:pt x="0" y="104"/>
                  <a:pt x="15" y="240"/>
                  <a:pt x="15" y="240"/>
                </a:cubicBezTo>
                <a:lnTo>
                  <a:pt x="147" y="264"/>
                </a:lnTo>
              </a:path>
            </a:pathLst>
          </a:custGeom>
          <a:solidFill>
            <a:srgbClr val="FF0000"/>
          </a:solidFill>
          <a:ln>
            <a:noFill/>
          </a:ln>
          <a:effectLst>
            <a:outerShdw dist="35921" dir="2700000" algn="ctr" rotWithShape="0">
              <a:srgbClr val="CC3300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49" name="Freeform 1353"/>
          <p:cNvSpPr>
            <a:spLocks/>
          </p:cNvSpPr>
          <p:nvPr/>
        </p:nvSpPr>
        <p:spPr bwMode="auto">
          <a:xfrm flipH="1">
            <a:off x="152400" y="1528763"/>
            <a:ext cx="3619500" cy="1425575"/>
          </a:xfrm>
          <a:custGeom>
            <a:avLst/>
            <a:gdLst>
              <a:gd name="T0" fmla="*/ 217 w 1625"/>
              <a:gd name="T1" fmla="*/ 227 h 519"/>
              <a:gd name="T2" fmla="*/ 286 w 1625"/>
              <a:gd name="T3" fmla="*/ 239 h 519"/>
              <a:gd name="T4" fmla="*/ 394 w 1625"/>
              <a:gd name="T5" fmla="*/ 260 h 519"/>
              <a:gd name="T6" fmla="*/ 505 w 1625"/>
              <a:gd name="T7" fmla="*/ 284 h 519"/>
              <a:gd name="T8" fmla="*/ 562 w 1625"/>
              <a:gd name="T9" fmla="*/ 299 h 519"/>
              <a:gd name="T10" fmla="*/ 649 w 1625"/>
              <a:gd name="T11" fmla="*/ 302 h 519"/>
              <a:gd name="T12" fmla="*/ 754 w 1625"/>
              <a:gd name="T13" fmla="*/ 326 h 519"/>
              <a:gd name="T14" fmla="*/ 877 w 1625"/>
              <a:gd name="T15" fmla="*/ 350 h 519"/>
              <a:gd name="T16" fmla="*/ 988 w 1625"/>
              <a:gd name="T17" fmla="*/ 353 h 519"/>
              <a:gd name="T18" fmla="*/ 1123 w 1625"/>
              <a:gd name="T19" fmla="*/ 374 h 519"/>
              <a:gd name="T20" fmla="*/ 1294 w 1625"/>
              <a:gd name="T21" fmla="*/ 386 h 519"/>
              <a:gd name="T22" fmla="*/ 1381 w 1625"/>
              <a:gd name="T23" fmla="*/ 389 h 519"/>
              <a:gd name="T24" fmla="*/ 1450 w 1625"/>
              <a:gd name="T25" fmla="*/ 419 h 519"/>
              <a:gd name="T26" fmla="*/ 1525 w 1625"/>
              <a:gd name="T27" fmla="*/ 413 h 519"/>
              <a:gd name="T28" fmla="*/ 1588 w 1625"/>
              <a:gd name="T29" fmla="*/ 437 h 519"/>
              <a:gd name="T30" fmla="*/ 1603 w 1625"/>
              <a:gd name="T31" fmla="*/ 509 h 519"/>
              <a:gd name="T32" fmla="*/ 1456 w 1625"/>
              <a:gd name="T33" fmla="*/ 500 h 519"/>
              <a:gd name="T34" fmla="*/ 1381 w 1625"/>
              <a:gd name="T35" fmla="*/ 494 h 519"/>
              <a:gd name="T36" fmla="*/ 1345 w 1625"/>
              <a:gd name="T37" fmla="*/ 488 h 519"/>
              <a:gd name="T38" fmla="*/ 1264 w 1625"/>
              <a:gd name="T39" fmla="*/ 467 h 519"/>
              <a:gd name="T40" fmla="*/ 1183 w 1625"/>
              <a:gd name="T41" fmla="*/ 458 h 519"/>
              <a:gd name="T42" fmla="*/ 943 w 1625"/>
              <a:gd name="T43" fmla="*/ 440 h 519"/>
              <a:gd name="T44" fmla="*/ 736 w 1625"/>
              <a:gd name="T45" fmla="*/ 419 h 519"/>
              <a:gd name="T46" fmla="*/ 604 w 1625"/>
              <a:gd name="T47" fmla="*/ 371 h 519"/>
              <a:gd name="T48" fmla="*/ 547 w 1625"/>
              <a:gd name="T49" fmla="*/ 383 h 519"/>
              <a:gd name="T50" fmla="*/ 529 w 1625"/>
              <a:gd name="T51" fmla="*/ 356 h 519"/>
              <a:gd name="T52" fmla="*/ 412 w 1625"/>
              <a:gd name="T53" fmla="*/ 341 h 519"/>
              <a:gd name="T54" fmla="*/ 373 w 1625"/>
              <a:gd name="T55" fmla="*/ 317 h 519"/>
              <a:gd name="T56" fmla="*/ 268 w 1625"/>
              <a:gd name="T57" fmla="*/ 308 h 519"/>
              <a:gd name="T58" fmla="*/ 220 w 1625"/>
              <a:gd name="T59" fmla="*/ 299 h 519"/>
              <a:gd name="T60" fmla="*/ 172 w 1625"/>
              <a:gd name="T61" fmla="*/ 302 h 519"/>
              <a:gd name="T62" fmla="*/ 142 w 1625"/>
              <a:gd name="T63" fmla="*/ 287 h 519"/>
              <a:gd name="T64" fmla="*/ 73 w 1625"/>
              <a:gd name="T65" fmla="*/ 275 h 519"/>
              <a:gd name="T66" fmla="*/ 22 w 1625"/>
              <a:gd name="T67" fmla="*/ 266 h 519"/>
              <a:gd name="T68" fmla="*/ 13 w 1625"/>
              <a:gd name="T69" fmla="*/ 239 h 519"/>
              <a:gd name="T70" fmla="*/ 98 w 1625"/>
              <a:gd name="T71" fmla="*/ 213 h 519"/>
              <a:gd name="T72" fmla="*/ 157 w 1625"/>
              <a:gd name="T73" fmla="*/ 194 h 519"/>
              <a:gd name="T74" fmla="*/ 247 w 1625"/>
              <a:gd name="T75" fmla="*/ 197 h 519"/>
              <a:gd name="T76" fmla="*/ 280 w 1625"/>
              <a:gd name="T77" fmla="*/ 182 h 519"/>
              <a:gd name="T78" fmla="*/ 325 w 1625"/>
              <a:gd name="T79" fmla="*/ 179 h 519"/>
              <a:gd name="T80" fmla="*/ 391 w 1625"/>
              <a:gd name="T81" fmla="*/ 167 h 519"/>
              <a:gd name="T82" fmla="*/ 610 w 1625"/>
              <a:gd name="T83" fmla="*/ 146 h 519"/>
              <a:gd name="T84" fmla="*/ 766 w 1625"/>
              <a:gd name="T85" fmla="*/ 128 h 519"/>
              <a:gd name="T86" fmla="*/ 1141 w 1625"/>
              <a:gd name="T87" fmla="*/ 74 h 519"/>
              <a:gd name="T88" fmla="*/ 1495 w 1625"/>
              <a:gd name="T89" fmla="*/ 23 h 519"/>
              <a:gd name="T90" fmla="*/ 1588 w 1625"/>
              <a:gd name="T91" fmla="*/ 5 h 519"/>
              <a:gd name="T92" fmla="*/ 1562 w 1625"/>
              <a:gd name="T93" fmla="*/ 41 h 519"/>
              <a:gd name="T94" fmla="*/ 1596 w 1625"/>
              <a:gd name="T95" fmla="*/ 27 h 519"/>
              <a:gd name="T96" fmla="*/ 1546 w 1625"/>
              <a:gd name="T97" fmla="*/ 35 h 519"/>
              <a:gd name="T98" fmla="*/ 1442 w 1625"/>
              <a:gd name="T99" fmla="*/ 57 h 519"/>
              <a:gd name="T100" fmla="*/ 1242 w 1625"/>
              <a:gd name="T101" fmla="*/ 97 h 519"/>
              <a:gd name="T102" fmla="*/ 994 w 1625"/>
              <a:gd name="T103" fmla="*/ 129 h 519"/>
              <a:gd name="T104" fmla="*/ 826 w 1625"/>
              <a:gd name="T105" fmla="*/ 155 h 519"/>
              <a:gd name="T106" fmla="*/ 640 w 1625"/>
              <a:gd name="T107" fmla="*/ 183 h 519"/>
              <a:gd name="T108" fmla="*/ 398 w 1625"/>
              <a:gd name="T109" fmla="*/ 225 h 519"/>
              <a:gd name="T110" fmla="*/ 326 w 1625"/>
              <a:gd name="T111" fmla="*/ 225 h 519"/>
              <a:gd name="T112" fmla="*/ 217 w 1625"/>
              <a:gd name="T113" fmla="*/ 227 h 5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25" h="519">
                <a:moveTo>
                  <a:pt x="217" y="227"/>
                </a:moveTo>
                <a:cubicBezTo>
                  <a:pt x="202" y="233"/>
                  <a:pt x="257" y="234"/>
                  <a:pt x="286" y="239"/>
                </a:cubicBezTo>
                <a:cubicBezTo>
                  <a:pt x="315" y="244"/>
                  <a:pt x="358" y="253"/>
                  <a:pt x="394" y="260"/>
                </a:cubicBezTo>
                <a:cubicBezTo>
                  <a:pt x="430" y="267"/>
                  <a:pt x="477" y="277"/>
                  <a:pt x="505" y="284"/>
                </a:cubicBezTo>
                <a:cubicBezTo>
                  <a:pt x="533" y="291"/>
                  <a:pt x="538" y="296"/>
                  <a:pt x="562" y="299"/>
                </a:cubicBezTo>
                <a:cubicBezTo>
                  <a:pt x="586" y="302"/>
                  <a:pt x="617" y="297"/>
                  <a:pt x="649" y="302"/>
                </a:cubicBezTo>
                <a:cubicBezTo>
                  <a:pt x="681" y="307"/>
                  <a:pt x="716" y="318"/>
                  <a:pt x="754" y="326"/>
                </a:cubicBezTo>
                <a:cubicBezTo>
                  <a:pt x="792" y="334"/>
                  <a:pt x="838" y="346"/>
                  <a:pt x="877" y="350"/>
                </a:cubicBezTo>
                <a:cubicBezTo>
                  <a:pt x="916" y="354"/>
                  <a:pt x="947" y="349"/>
                  <a:pt x="988" y="353"/>
                </a:cubicBezTo>
                <a:cubicBezTo>
                  <a:pt x="1029" y="357"/>
                  <a:pt x="1072" y="368"/>
                  <a:pt x="1123" y="374"/>
                </a:cubicBezTo>
                <a:cubicBezTo>
                  <a:pt x="1174" y="380"/>
                  <a:pt x="1251" y="383"/>
                  <a:pt x="1294" y="386"/>
                </a:cubicBezTo>
                <a:cubicBezTo>
                  <a:pt x="1337" y="389"/>
                  <a:pt x="1355" y="384"/>
                  <a:pt x="1381" y="389"/>
                </a:cubicBezTo>
                <a:cubicBezTo>
                  <a:pt x="1407" y="394"/>
                  <a:pt x="1426" y="415"/>
                  <a:pt x="1450" y="419"/>
                </a:cubicBezTo>
                <a:cubicBezTo>
                  <a:pt x="1474" y="423"/>
                  <a:pt x="1502" y="410"/>
                  <a:pt x="1525" y="413"/>
                </a:cubicBezTo>
                <a:cubicBezTo>
                  <a:pt x="1548" y="416"/>
                  <a:pt x="1575" y="421"/>
                  <a:pt x="1588" y="437"/>
                </a:cubicBezTo>
                <a:cubicBezTo>
                  <a:pt x="1601" y="453"/>
                  <a:pt x="1625" y="499"/>
                  <a:pt x="1603" y="509"/>
                </a:cubicBezTo>
                <a:cubicBezTo>
                  <a:pt x="1581" y="519"/>
                  <a:pt x="1493" y="503"/>
                  <a:pt x="1456" y="500"/>
                </a:cubicBezTo>
                <a:cubicBezTo>
                  <a:pt x="1419" y="497"/>
                  <a:pt x="1399" y="496"/>
                  <a:pt x="1381" y="494"/>
                </a:cubicBezTo>
                <a:cubicBezTo>
                  <a:pt x="1363" y="492"/>
                  <a:pt x="1364" y="492"/>
                  <a:pt x="1345" y="488"/>
                </a:cubicBezTo>
                <a:cubicBezTo>
                  <a:pt x="1326" y="484"/>
                  <a:pt x="1291" y="472"/>
                  <a:pt x="1264" y="467"/>
                </a:cubicBezTo>
                <a:cubicBezTo>
                  <a:pt x="1183" y="487"/>
                  <a:pt x="1265" y="453"/>
                  <a:pt x="1183" y="458"/>
                </a:cubicBezTo>
                <a:cubicBezTo>
                  <a:pt x="1139" y="474"/>
                  <a:pt x="1017" y="446"/>
                  <a:pt x="943" y="440"/>
                </a:cubicBezTo>
                <a:cubicBezTo>
                  <a:pt x="869" y="434"/>
                  <a:pt x="792" y="430"/>
                  <a:pt x="736" y="419"/>
                </a:cubicBezTo>
                <a:cubicBezTo>
                  <a:pt x="674" y="420"/>
                  <a:pt x="658" y="384"/>
                  <a:pt x="604" y="371"/>
                </a:cubicBezTo>
                <a:cubicBezTo>
                  <a:pt x="573" y="365"/>
                  <a:pt x="559" y="385"/>
                  <a:pt x="547" y="383"/>
                </a:cubicBezTo>
                <a:cubicBezTo>
                  <a:pt x="535" y="381"/>
                  <a:pt x="551" y="363"/>
                  <a:pt x="529" y="356"/>
                </a:cubicBezTo>
                <a:cubicBezTo>
                  <a:pt x="507" y="349"/>
                  <a:pt x="438" y="347"/>
                  <a:pt x="412" y="341"/>
                </a:cubicBezTo>
                <a:cubicBezTo>
                  <a:pt x="348" y="333"/>
                  <a:pt x="388" y="330"/>
                  <a:pt x="373" y="317"/>
                </a:cubicBezTo>
                <a:cubicBezTo>
                  <a:pt x="349" y="311"/>
                  <a:pt x="293" y="311"/>
                  <a:pt x="268" y="308"/>
                </a:cubicBezTo>
                <a:cubicBezTo>
                  <a:pt x="243" y="305"/>
                  <a:pt x="236" y="300"/>
                  <a:pt x="220" y="299"/>
                </a:cubicBezTo>
                <a:cubicBezTo>
                  <a:pt x="204" y="298"/>
                  <a:pt x="185" y="304"/>
                  <a:pt x="172" y="302"/>
                </a:cubicBezTo>
                <a:cubicBezTo>
                  <a:pt x="159" y="300"/>
                  <a:pt x="158" y="291"/>
                  <a:pt x="142" y="287"/>
                </a:cubicBezTo>
                <a:cubicBezTo>
                  <a:pt x="126" y="283"/>
                  <a:pt x="93" y="279"/>
                  <a:pt x="73" y="275"/>
                </a:cubicBezTo>
                <a:cubicBezTo>
                  <a:pt x="53" y="271"/>
                  <a:pt x="32" y="272"/>
                  <a:pt x="22" y="266"/>
                </a:cubicBezTo>
                <a:cubicBezTo>
                  <a:pt x="12" y="260"/>
                  <a:pt x="0" y="248"/>
                  <a:pt x="13" y="239"/>
                </a:cubicBezTo>
                <a:cubicBezTo>
                  <a:pt x="26" y="230"/>
                  <a:pt x="74" y="220"/>
                  <a:pt x="98" y="213"/>
                </a:cubicBezTo>
                <a:cubicBezTo>
                  <a:pt x="122" y="206"/>
                  <a:pt x="132" y="197"/>
                  <a:pt x="157" y="194"/>
                </a:cubicBezTo>
                <a:cubicBezTo>
                  <a:pt x="182" y="191"/>
                  <a:pt x="227" y="199"/>
                  <a:pt x="247" y="197"/>
                </a:cubicBezTo>
                <a:cubicBezTo>
                  <a:pt x="267" y="195"/>
                  <a:pt x="267" y="185"/>
                  <a:pt x="280" y="182"/>
                </a:cubicBezTo>
                <a:cubicBezTo>
                  <a:pt x="307" y="178"/>
                  <a:pt x="307" y="181"/>
                  <a:pt x="325" y="179"/>
                </a:cubicBezTo>
                <a:cubicBezTo>
                  <a:pt x="343" y="177"/>
                  <a:pt x="344" y="172"/>
                  <a:pt x="391" y="167"/>
                </a:cubicBezTo>
                <a:cubicBezTo>
                  <a:pt x="438" y="162"/>
                  <a:pt x="548" y="152"/>
                  <a:pt x="610" y="146"/>
                </a:cubicBezTo>
                <a:cubicBezTo>
                  <a:pt x="672" y="140"/>
                  <a:pt x="678" y="140"/>
                  <a:pt x="766" y="128"/>
                </a:cubicBezTo>
                <a:cubicBezTo>
                  <a:pt x="904" y="111"/>
                  <a:pt x="1013" y="94"/>
                  <a:pt x="1141" y="74"/>
                </a:cubicBezTo>
                <a:cubicBezTo>
                  <a:pt x="1246" y="55"/>
                  <a:pt x="1431" y="31"/>
                  <a:pt x="1495" y="23"/>
                </a:cubicBezTo>
                <a:cubicBezTo>
                  <a:pt x="1569" y="12"/>
                  <a:pt x="1577" y="2"/>
                  <a:pt x="1588" y="5"/>
                </a:cubicBezTo>
                <a:cubicBezTo>
                  <a:pt x="1606" y="0"/>
                  <a:pt x="1563" y="39"/>
                  <a:pt x="1562" y="41"/>
                </a:cubicBezTo>
                <a:cubicBezTo>
                  <a:pt x="1563" y="45"/>
                  <a:pt x="1599" y="28"/>
                  <a:pt x="1596" y="27"/>
                </a:cubicBezTo>
                <a:cubicBezTo>
                  <a:pt x="1593" y="26"/>
                  <a:pt x="1572" y="30"/>
                  <a:pt x="1546" y="35"/>
                </a:cubicBezTo>
                <a:cubicBezTo>
                  <a:pt x="1520" y="40"/>
                  <a:pt x="1493" y="47"/>
                  <a:pt x="1442" y="57"/>
                </a:cubicBezTo>
                <a:cubicBezTo>
                  <a:pt x="1391" y="67"/>
                  <a:pt x="1317" y="85"/>
                  <a:pt x="1242" y="97"/>
                </a:cubicBezTo>
                <a:cubicBezTo>
                  <a:pt x="1167" y="109"/>
                  <a:pt x="1063" y="119"/>
                  <a:pt x="994" y="129"/>
                </a:cubicBezTo>
                <a:cubicBezTo>
                  <a:pt x="925" y="139"/>
                  <a:pt x="885" y="146"/>
                  <a:pt x="826" y="155"/>
                </a:cubicBezTo>
                <a:cubicBezTo>
                  <a:pt x="767" y="164"/>
                  <a:pt x="711" y="171"/>
                  <a:pt x="640" y="183"/>
                </a:cubicBezTo>
                <a:cubicBezTo>
                  <a:pt x="569" y="195"/>
                  <a:pt x="450" y="218"/>
                  <a:pt x="398" y="225"/>
                </a:cubicBezTo>
                <a:cubicBezTo>
                  <a:pt x="346" y="232"/>
                  <a:pt x="356" y="225"/>
                  <a:pt x="326" y="225"/>
                </a:cubicBezTo>
                <a:cubicBezTo>
                  <a:pt x="296" y="225"/>
                  <a:pt x="240" y="227"/>
                  <a:pt x="217" y="227"/>
                </a:cubicBezTo>
                <a:close/>
              </a:path>
            </a:pathLst>
          </a:custGeom>
          <a:solidFill>
            <a:srgbClr val="CE8900"/>
          </a:solidFill>
          <a:ln w="31750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>
            <a:outerShdw dist="35921" dir="2700000" algn="ctr" rotWithShape="0">
              <a:schemeClr val="bg2"/>
            </a:outerShdw>
          </a:effectLst>
        </p:spPr>
        <p:txBody>
          <a:bodyPr wrap="none" anchor="ctr"/>
          <a:lstStyle/>
          <a:p>
            <a:endParaRPr lang="nl-NL"/>
          </a:p>
        </p:txBody>
      </p:sp>
      <p:pic>
        <p:nvPicPr>
          <p:cNvPr id="107850" name="Picture 1354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228600"/>
            <a:ext cx="1577975" cy="22860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rgbClr val="DDDDDD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7851" name="Freeform 1355"/>
          <p:cNvSpPr>
            <a:spLocks/>
          </p:cNvSpPr>
          <p:nvPr/>
        </p:nvSpPr>
        <p:spPr bwMode="auto">
          <a:xfrm>
            <a:off x="152400" y="2051050"/>
            <a:ext cx="3619500" cy="898525"/>
          </a:xfrm>
          <a:custGeom>
            <a:avLst/>
            <a:gdLst>
              <a:gd name="T0" fmla="*/ 1976 w 2280"/>
              <a:gd name="T1" fmla="*/ 61 h 566"/>
              <a:gd name="T2" fmla="*/ 1879 w 2280"/>
              <a:gd name="T3" fmla="*/ 82 h 566"/>
              <a:gd name="T4" fmla="*/ 1727 w 2280"/>
              <a:gd name="T5" fmla="*/ 118 h 566"/>
              <a:gd name="T6" fmla="*/ 1571 w 2280"/>
              <a:gd name="T7" fmla="*/ 159 h 566"/>
              <a:gd name="T8" fmla="*/ 1491 w 2280"/>
              <a:gd name="T9" fmla="*/ 185 h 566"/>
              <a:gd name="T10" fmla="*/ 1369 w 2280"/>
              <a:gd name="T11" fmla="*/ 191 h 566"/>
              <a:gd name="T12" fmla="*/ 1222 w 2280"/>
              <a:gd name="T13" fmla="*/ 232 h 566"/>
              <a:gd name="T14" fmla="*/ 1050 w 2280"/>
              <a:gd name="T15" fmla="*/ 274 h 566"/>
              <a:gd name="T16" fmla="*/ 894 w 2280"/>
              <a:gd name="T17" fmla="*/ 279 h 566"/>
              <a:gd name="T18" fmla="*/ 704 w 2280"/>
              <a:gd name="T19" fmla="*/ 315 h 566"/>
              <a:gd name="T20" fmla="*/ 464 w 2280"/>
              <a:gd name="T21" fmla="*/ 336 h 566"/>
              <a:gd name="T22" fmla="*/ 342 w 2280"/>
              <a:gd name="T23" fmla="*/ 341 h 566"/>
              <a:gd name="T24" fmla="*/ 246 w 2280"/>
              <a:gd name="T25" fmla="*/ 393 h 566"/>
              <a:gd name="T26" fmla="*/ 140 w 2280"/>
              <a:gd name="T27" fmla="*/ 383 h 566"/>
              <a:gd name="T28" fmla="*/ 52 w 2280"/>
              <a:gd name="T29" fmla="*/ 424 h 566"/>
              <a:gd name="T30" fmla="*/ 31 w 2280"/>
              <a:gd name="T31" fmla="*/ 549 h 566"/>
              <a:gd name="T32" fmla="*/ 237 w 2280"/>
              <a:gd name="T33" fmla="*/ 533 h 566"/>
              <a:gd name="T34" fmla="*/ 342 w 2280"/>
              <a:gd name="T35" fmla="*/ 523 h 566"/>
              <a:gd name="T36" fmla="*/ 393 w 2280"/>
              <a:gd name="T37" fmla="*/ 512 h 566"/>
              <a:gd name="T38" fmla="*/ 507 w 2280"/>
              <a:gd name="T39" fmla="*/ 476 h 566"/>
              <a:gd name="T40" fmla="*/ 620 w 2280"/>
              <a:gd name="T41" fmla="*/ 460 h 566"/>
              <a:gd name="T42" fmla="*/ 957 w 2280"/>
              <a:gd name="T43" fmla="*/ 429 h 566"/>
              <a:gd name="T44" fmla="*/ 1247 w 2280"/>
              <a:gd name="T45" fmla="*/ 393 h 566"/>
              <a:gd name="T46" fmla="*/ 1433 w 2280"/>
              <a:gd name="T47" fmla="*/ 310 h 566"/>
              <a:gd name="T48" fmla="*/ 1513 w 2280"/>
              <a:gd name="T49" fmla="*/ 331 h 566"/>
              <a:gd name="T50" fmla="*/ 1538 w 2280"/>
              <a:gd name="T51" fmla="*/ 284 h 566"/>
              <a:gd name="T52" fmla="*/ 1702 w 2280"/>
              <a:gd name="T53" fmla="*/ 258 h 566"/>
              <a:gd name="T54" fmla="*/ 1757 w 2280"/>
              <a:gd name="T55" fmla="*/ 216 h 566"/>
              <a:gd name="T56" fmla="*/ 1904 w 2280"/>
              <a:gd name="T57" fmla="*/ 201 h 566"/>
              <a:gd name="T58" fmla="*/ 1971 w 2280"/>
              <a:gd name="T59" fmla="*/ 185 h 566"/>
              <a:gd name="T60" fmla="*/ 2039 w 2280"/>
              <a:gd name="T61" fmla="*/ 191 h 566"/>
              <a:gd name="T62" fmla="*/ 2081 w 2280"/>
              <a:gd name="T63" fmla="*/ 165 h 566"/>
              <a:gd name="T64" fmla="*/ 2178 w 2280"/>
              <a:gd name="T65" fmla="*/ 144 h 566"/>
              <a:gd name="T66" fmla="*/ 2249 w 2280"/>
              <a:gd name="T67" fmla="*/ 128 h 566"/>
              <a:gd name="T68" fmla="*/ 2262 w 2280"/>
              <a:gd name="T69" fmla="*/ 82 h 566"/>
              <a:gd name="T70" fmla="*/ 2142 w 2280"/>
              <a:gd name="T71" fmla="*/ 37 h 566"/>
              <a:gd name="T72" fmla="*/ 2060 w 2280"/>
              <a:gd name="T73" fmla="*/ 4 h 566"/>
              <a:gd name="T74" fmla="*/ 1976 w 2280"/>
              <a:gd name="T75" fmla="*/ 61 h 5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280" h="566">
                <a:moveTo>
                  <a:pt x="1976" y="61"/>
                </a:moveTo>
                <a:cubicBezTo>
                  <a:pt x="1997" y="71"/>
                  <a:pt x="1919" y="73"/>
                  <a:pt x="1879" y="82"/>
                </a:cubicBezTo>
                <a:cubicBezTo>
                  <a:pt x="1838" y="90"/>
                  <a:pt x="1778" y="106"/>
                  <a:pt x="1727" y="118"/>
                </a:cubicBezTo>
                <a:cubicBezTo>
                  <a:pt x="1677" y="130"/>
                  <a:pt x="1611" y="147"/>
                  <a:pt x="1571" y="159"/>
                </a:cubicBezTo>
                <a:cubicBezTo>
                  <a:pt x="1532" y="172"/>
                  <a:pt x="1525" y="180"/>
                  <a:pt x="1491" y="185"/>
                </a:cubicBezTo>
                <a:cubicBezTo>
                  <a:pt x="1458" y="191"/>
                  <a:pt x="1414" y="182"/>
                  <a:pt x="1369" y="191"/>
                </a:cubicBezTo>
                <a:cubicBezTo>
                  <a:pt x="1325" y="199"/>
                  <a:pt x="1275" y="218"/>
                  <a:pt x="1222" y="232"/>
                </a:cubicBezTo>
                <a:cubicBezTo>
                  <a:pt x="1169" y="246"/>
                  <a:pt x="1104" y="267"/>
                  <a:pt x="1050" y="274"/>
                </a:cubicBezTo>
                <a:cubicBezTo>
                  <a:pt x="995" y="281"/>
                  <a:pt x="951" y="272"/>
                  <a:pt x="894" y="279"/>
                </a:cubicBezTo>
                <a:cubicBezTo>
                  <a:pt x="836" y="286"/>
                  <a:pt x="776" y="305"/>
                  <a:pt x="704" y="315"/>
                </a:cubicBezTo>
                <a:cubicBezTo>
                  <a:pt x="633" y="325"/>
                  <a:pt x="525" y="331"/>
                  <a:pt x="464" y="336"/>
                </a:cubicBezTo>
                <a:cubicBezTo>
                  <a:pt x="404" y="341"/>
                  <a:pt x="379" y="332"/>
                  <a:pt x="342" y="341"/>
                </a:cubicBezTo>
                <a:cubicBezTo>
                  <a:pt x="306" y="350"/>
                  <a:pt x="279" y="386"/>
                  <a:pt x="246" y="393"/>
                </a:cubicBezTo>
                <a:cubicBezTo>
                  <a:pt x="212" y="400"/>
                  <a:pt x="173" y="377"/>
                  <a:pt x="140" y="383"/>
                </a:cubicBezTo>
                <a:cubicBezTo>
                  <a:pt x="108" y="388"/>
                  <a:pt x="70" y="396"/>
                  <a:pt x="52" y="424"/>
                </a:cubicBezTo>
                <a:cubicBezTo>
                  <a:pt x="34" y="452"/>
                  <a:pt x="0" y="531"/>
                  <a:pt x="31" y="549"/>
                </a:cubicBezTo>
                <a:cubicBezTo>
                  <a:pt x="62" y="566"/>
                  <a:pt x="185" y="538"/>
                  <a:pt x="237" y="533"/>
                </a:cubicBezTo>
                <a:cubicBezTo>
                  <a:pt x="289" y="528"/>
                  <a:pt x="317" y="526"/>
                  <a:pt x="342" y="523"/>
                </a:cubicBezTo>
                <a:cubicBezTo>
                  <a:pt x="368" y="519"/>
                  <a:pt x="366" y="519"/>
                  <a:pt x="393" y="512"/>
                </a:cubicBezTo>
                <a:cubicBezTo>
                  <a:pt x="420" y="505"/>
                  <a:pt x="469" y="485"/>
                  <a:pt x="507" y="476"/>
                </a:cubicBezTo>
                <a:cubicBezTo>
                  <a:pt x="620" y="511"/>
                  <a:pt x="505" y="452"/>
                  <a:pt x="620" y="460"/>
                </a:cubicBezTo>
                <a:cubicBezTo>
                  <a:pt x="682" y="488"/>
                  <a:pt x="853" y="440"/>
                  <a:pt x="957" y="429"/>
                </a:cubicBezTo>
                <a:cubicBezTo>
                  <a:pt x="1061" y="419"/>
                  <a:pt x="1169" y="412"/>
                  <a:pt x="1247" y="393"/>
                </a:cubicBezTo>
                <a:cubicBezTo>
                  <a:pt x="1334" y="395"/>
                  <a:pt x="1357" y="332"/>
                  <a:pt x="1433" y="310"/>
                </a:cubicBezTo>
                <a:cubicBezTo>
                  <a:pt x="1476" y="300"/>
                  <a:pt x="1496" y="334"/>
                  <a:pt x="1513" y="331"/>
                </a:cubicBezTo>
                <a:cubicBezTo>
                  <a:pt x="1529" y="327"/>
                  <a:pt x="1507" y="296"/>
                  <a:pt x="1538" y="284"/>
                </a:cubicBezTo>
                <a:cubicBezTo>
                  <a:pt x="1569" y="272"/>
                  <a:pt x="1665" y="268"/>
                  <a:pt x="1702" y="258"/>
                </a:cubicBezTo>
                <a:cubicBezTo>
                  <a:pt x="1792" y="244"/>
                  <a:pt x="1736" y="239"/>
                  <a:pt x="1757" y="216"/>
                </a:cubicBezTo>
                <a:cubicBezTo>
                  <a:pt x="1790" y="206"/>
                  <a:pt x="1869" y="206"/>
                  <a:pt x="1904" y="201"/>
                </a:cubicBezTo>
                <a:cubicBezTo>
                  <a:pt x="1939" y="196"/>
                  <a:pt x="1949" y="187"/>
                  <a:pt x="1971" y="185"/>
                </a:cubicBezTo>
                <a:cubicBezTo>
                  <a:pt x="1994" y="184"/>
                  <a:pt x="2020" y="194"/>
                  <a:pt x="2039" y="191"/>
                </a:cubicBezTo>
                <a:cubicBezTo>
                  <a:pt x="2057" y="187"/>
                  <a:pt x="2058" y="172"/>
                  <a:pt x="2081" y="165"/>
                </a:cubicBezTo>
                <a:cubicBezTo>
                  <a:pt x="2103" y="158"/>
                  <a:pt x="2150" y="151"/>
                  <a:pt x="2178" y="144"/>
                </a:cubicBezTo>
                <a:cubicBezTo>
                  <a:pt x="2206" y="137"/>
                  <a:pt x="2235" y="139"/>
                  <a:pt x="2249" y="128"/>
                </a:cubicBezTo>
                <a:cubicBezTo>
                  <a:pt x="2263" y="118"/>
                  <a:pt x="2280" y="97"/>
                  <a:pt x="2262" y="82"/>
                </a:cubicBezTo>
                <a:cubicBezTo>
                  <a:pt x="2244" y="66"/>
                  <a:pt x="2176" y="49"/>
                  <a:pt x="2142" y="37"/>
                </a:cubicBezTo>
                <a:cubicBezTo>
                  <a:pt x="2109" y="24"/>
                  <a:pt x="2088" y="0"/>
                  <a:pt x="2060" y="4"/>
                </a:cubicBezTo>
                <a:cubicBezTo>
                  <a:pt x="2032" y="8"/>
                  <a:pt x="2006" y="48"/>
                  <a:pt x="1976" y="61"/>
                </a:cubicBezTo>
                <a:close/>
              </a:path>
            </a:pathLst>
          </a:custGeom>
          <a:solidFill>
            <a:srgbClr val="CE8900"/>
          </a:solidFill>
          <a:ln w="31750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>
            <a:outerShdw dist="154502" dir="567739" algn="ctr" rotWithShape="0">
              <a:schemeClr val="bg1"/>
            </a:outerShdw>
          </a:effectLst>
        </p:spPr>
        <p:txBody>
          <a:bodyPr wrap="none" anchor="ctr"/>
          <a:lstStyle/>
          <a:p>
            <a:endParaRPr lang="nl-NL"/>
          </a:p>
        </p:txBody>
      </p:sp>
      <p:sp>
        <p:nvSpPr>
          <p:cNvPr id="107852" name="Freeform 1356"/>
          <p:cNvSpPr>
            <a:spLocks/>
          </p:cNvSpPr>
          <p:nvPr/>
        </p:nvSpPr>
        <p:spPr bwMode="auto">
          <a:xfrm rot="454283">
            <a:off x="2895600" y="2438400"/>
            <a:ext cx="457200" cy="381000"/>
          </a:xfrm>
          <a:custGeom>
            <a:avLst/>
            <a:gdLst>
              <a:gd name="T0" fmla="*/ 400 w 450"/>
              <a:gd name="T1" fmla="*/ 98 h 429"/>
              <a:gd name="T2" fmla="*/ 418 w 450"/>
              <a:gd name="T3" fmla="*/ 307 h 429"/>
              <a:gd name="T4" fmla="*/ 364 w 450"/>
              <a:gd name="T5" fmla="*/ 316 h 429"/>
              <a:gd name="T6" fmla="*/ 300 w 450"/>
              <a:gd name="T7" fmla="*/ 343 h 429"/>
              <a:gd name="T8" fmla="*/ 246 w 450"/>
              <a:gd name="T9" fmla="*/ 361 h 429"/>
              <a:gd name="T10" fmla="*/ 64 w 450"/>
              <a:gd name="T11" fmla="*/ 425 h 429"/>
              <a:gd name="T12" fmla="*/ 27 w 450"/>
              <a:gd name="T13" fmla="*/ 416 h 429"/>
              <a:gd name="T14" fmla="*/ 73 w 450"/>
              <a:gd name="T15" fmla="*/ 116 h 429"/>
              <a:gd name="T16" fmla="*/ 100 w 450"/>
              <a:gd name="T17" fmla="*/ 107 h 429"/>
              <a:gd name="T18" fmla="*/ 200 w 450"/>
              <a:gd name="T19" fmla="*/ 43 h 429"/>
              <a:gd name="T20" fmla="*/ 255 w 450"/>
              <a:gd name="T21" fmla="*/ 25 h 429"/>
              <a:gd name="T22" fmla="*/ 282 w 450"/>
              <a:gd name="T23" fmla="*/ 16 h 429"/>
              <a:gd name="T24" fmla="*/ 400 w 450"/>
              <a:gd name="T25" fmla="*/ 98 h 4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50" h="429">
                <a:moveTo>
                  <a:pt x="400" y="98"/>
                </a:moveTo>
                <a:cubicBezTo>
                  <a:pt x="442" y="161"/>
                  <a:pt x="450" y="223"/>
                  <a:pt x="418" y="307"/>
                </a:cubicBezTo>
                <a:cubicBezTo>
                  <a:pt x="411" y="324"/>
                  <a:pt x="382" y="313"/>
                  <a:pt x="364" y="316"/>
                </a:cubicBezTo>
                <a:cubicBezTo>
                  <a:pt x="321" y="345"/>
                  <a:pt x="354" y="327"/>
                  <a:pt x="300" y="343"/>
                </a:cubicBezTo>
                <a:cubicBezTo>
                  <a:pt x="282" y="348"/>
                  <a:pt x="246" y="361"/>
                  <a:pt x="246" y="361"/>
                </a:cubicBezTo>
                <a:cubicBezTo>
                  <a:pt x="201" y="406"/>
                  <a:pt x="123" y="405"/>
                  <a:pt x="64" y="425"/>
                </a:cubicBezTo>
                <a:cubicBezTo>
                  <a:pt x="52" y="422"/>
                  <a:pt x="28" y="429"/>
                  <a:pt x="27" y="416"/>
                </a:cubicBezTo>
                <a:cubicBezTo>
                  <a:pt x="4" y="199"/>
                  <a:pt x="0" y="225"/>
                  <a:pt x="73" y="116"/>
                </a:cubicBezTo>
                <a:cubicBezTo>
                  <a:pt x="78" y="108"/>
                  <a:pt x="92" y="111"/>
                  <a:pt x="100" y="107"/>
                </a:cubicBezTo>
                <a:cubicBezTo>
                  <a:pt x="136" y="89"/>
                  <a:pt x="162" y="60"/>
                  <a:pt x="200" y="43"/>
                </a:cubicBezTo>
                <a:cubicBezTo>
                  <a:pt x="218" y="35"/>
                  <a:pt x="237" y="31"/>
                  <a:pt x="255" y="25"/>
                </a:cubicBezTo>
                <a:cubicBezTo>
                  <a:pt x="264" y="22"/>
                  <a:pt x="282" y="16"/>
                  <a:pt x="282" y="16"/>
                </a:cubicBezTo>
                <a:cubicBezTo>
                  <a:pt x="399" y="25"/>
                  <a:pt x="419" y="0"/>
                  <a:pt x="400" y="98"/>
                </a:cubicBezTo>
                <a:close/>
              </a:path>
            </a:pathLst>
          </a:custGeom>
          <a:solidFill>
            <a:srgbClr val="CE8900"/>
          </a:solidFill>
          <a:ln w="9525" cap="flat" cmpd="sng">
            <a:solidFill>
              <a:srgbClr val="C0C0C0"/>
            </a:solidFill>
            <a:prstDash val="solid"/>
            <a:round/>
            <a:headEnd type="none" w="med" len="med"/>
            <a:tailEnd type="none" w="med" len="med"/>
          </a:ln>
          <a:effectLst>
            <a:outerShdw dist="53882" dir="2700000" algn="ctr" rotWithShape="0">
              <a:schemeClr val="bg2"/>
            </a:outerShdw>
          </a:effec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107853" name="Group 1357"/>
          <p:cNvGrpSpPr>
            <a:grpSpLocks/>
          </p:cNvGrpSpPr>
          <p:nvPr/>
        </p:nvGrpSpPr>
        <p:grpSpPr bwMode="auto">
          <a:xfrm rot="3834182">
            <a:off x="-134938" y="1277938"/>
            <a:ext cx="2735263" cy="1703388"/>
            <a:chOff x="6144" y="2440"/>
            <a:chExt cx="1749" cy="777"/>
          </a:xfrm>
        </p:grpSpPr>
        <p:sp>
          <p:nvSpPr>
            <p:cNvPr id="107854" name="Freeform 1358"/>
            <p:cNvSpPr>
              <a:spLocks/>
            </p:cNvSpPr>
            <p:nvPr/>
          </p:nvSpPr>
          <p:spPr bwMode="auto">
            <a:xfrm>
              <a:off x="7081" y="2496"/>
              <a:ext cx="597" cy="337"/>
            </a:xfrm>
            <a:custGeom>
              <a:avLst/>
              <a:gdLst>
                <a:gd name="T0" fmla="*/ 678 w 688"/>
                <a:gd name="T1" fmla="*/ 378 h 432"/>
                <a:gd name="T2" fmla="*/ 636 w 688"/>
                <a:gd name="T3" fmla="*/ 342 h 432"/>
                <a:gd name="T4" fmla="*/ 600 w 688"/>
                <a:gd name="T5" fmla="*/ 282 h 432"/>
                <a:gd name="T6" fmla="*/ 570 w 688"/>
                <a:gd name="T7" fmla="*/ 252 h 432"/>
                <a:gd name="T8" fmla="*/ 540 w 688"/>
                <a:gd name="T9" fmla="*/ 222 h 432"/>
                <a:gd name="T10" fmla="*/ 504 w 688"/>
                <a:gd name="T11" fmla="*/ 210 h 432"/>
                <a:gd name="T12" fmla="*/ 546 w 688"/>
                <a:gd name="T13" fmla="*/ 276 h 432"/>
                <a:gd name="T14" fmla="*/ 540 w 688"/>
                <a:gd name="T15" fmla="*/ 294 h 432"/>
                <a:gd name="T16" fmla="*/ 516 w 688"/>
                <a:gd name="T17" fmla="*/ 270 h 432"/>
                <a:gd name="T18" fmla="*/ 432 w 688"/>
                <a:gd name="T19" fmla="*/ 240 h 432"/>
                <a:gd name="T20" fmla="*/ 390 w 688"/>
                <a:gd name="T21" fmla="*/ 132 h 432"/>
                <a:gd name="T22" fmla="*/ 354 w 688"/>
                <a:gd name="T23" fmla="*/ 126 h 432"/>
                <a:gd name="T24" fmla="*/ 192 w 688"/>
                <a:gd name="T25" fmla="*/ 78 h 432"/>
                <a:gd name="T26" fmla="*/ 114 w 688"/>
                <a:gd name="T27" fmla="*/ 24 h 432"/>
                <a:gd name="T28" fmla="*/ 54 w 688"/>
                <a:gd name="T29" fmla="*/ 0 h 432"/>
                <a:gd name="T30" fmla="*/ 30 w 688"/>
                <a:gd name="T31" fmla="*/ 24 h 432"/>
                <a:gd name="T32" fmla="*/ 90 w 688"/>
                <a:gd name="T33" fmla="*/ 42 h 432"/>
                <a:gd name="T34" fmla="*/ 108 w 688"/>
                <a:gd name="T35" fmla="*/ 48 h 432"/>
                <a:gd name="T36" fmla="*/ 180 w 688"/>
                <a:gd name="T37" fmla="*/ 108 h 432"/>
                <a:gd name="T38" fmla="*/ 342 w 688"/>
                <a:gd name="T39" fmla="*/ 162 h 432"/>
                <a:gd name="T40" fmla="*/ 366 w 688"/>
                <a:gd name="T41" fmla="*/ 192 h 432"/>
                <a:gd name="T42" fmla="*/ 402 w 688"/>
                <a:gd name="T43" fmla="*/ 246 h 432"/>
                <a:gd name="T44" fmla="*/ 408 w 688"/>
                <a:gd name="T45" fmla="*/ 264 h 432"/>
                <a:gd name="T46" fmla="*/ 486 w 688"/>
                <a:gd name="T47" fmla="*/ 300 h 432"/>
                <a:gd name="T48" fmla="*/ 522 w 688"/>
                <a:gd name="T49" fmla="*/ 330 h 432"/>
                <a:gd name="T50" fmla="*/ 546 w 688"/>
                <a:gd name="T51" fmla="*/ 366 h 432"/>
                <a:gd name="T52" fmla="*/ 552 w 688"/>
                <a:gd name="T53" fmla="*/ 348 h 432"/>
                <a:gd name="T54" fmla="*/ 630 w 688"/>
                <a:gd name="T55" fmla="*/ 360 h 432"/>
                <a:gd name="T56" fmla="*/ 660 w 688"/>
                <a:gd name="T57" fmla="*/ 396 h 432"/>
                <a:gd name="T58" fmla="*/ 678 w 688"/>
                <a:gd name="T59" fmla="*/ 432 h 432"/>
                <a:gd name="T60" fmla="*/ 678 w 688"/>
                <a:gd name="T61" fmla="*/ 378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8" h="432">
                  <a:moveTo>
                    <a:pt x="678" y="378"/>
                  </a:moveTo>
                  <a:cubicBezTo>
                    <a:pt x="672" y="347"/>
                    <a:pt x="669" y="331"/>
                    <a:pt x="636" y="342"/>
                  </a:cubicBezTo>
                  <a:cubicBezTo>
                    <a:pt x="590" y="331"/>
                    <a:pt x="614" y="324"/>
                    <a:pt x="600" y="282"/>
                  </a:cubicBezTo>
                  <a:cubicBezTo>
                    <a:pt x="594" y="265"/>
                    <a:pt x="584" y="261"/>
                    <a:pt x="570" y="252"/>
                  </a:cubicBezTo>
                  <a:cubicBezTo>
                    <a:pt x="559" y="236"/>
                    <a:pt x="559" y="230"/>
                    <a:pt x="540" y="222"/>
                  </a:cubicBezTo>
                  <a:cubicBezTo>
                    <a:pt x="528" y="217"/>
                    <a:pt x="504" y="210"/>
                    <a:pt x="504" y="210"/>
                  </a:cubicBezTo>
                  <a:cubicBezTo>
                    <a:pt x="513" y="237"/>
                    <a:pt x="536" y="247"/>
                    <a:pt x="546" y="276"/>
                  </a:cubicBezTo>
                  <a:cubicBezTo>
                    <a:pt x="544" y="282"/>
                    <a:pt x="546" y="291"/>
                    <a:pt x="540" y="294"/>
                  </a:cubicBezTo>
                  <a:cubicBezTo>
                    <a:pt x="519" y="305"/>
                    <a:pt x="521" y="275"/>
                    <a:pt x="516" y="270"/>
                  </a:cubicBezTo>
                  <a:cubicBezTo>
                    <a:pt x="485" y="239"/>
                    <a:pt x="473" y="245"/>
                    <a:pt x="432" y="240"/>
                  </a:cubicBezTo>
                  <a:cubicBezTo>
                    <a:pt x="419" y="202"/>
                    <a:pt x="440" y="143"/>
                    <a:pt x="390" y="132"/>
                  </a:cubicBezTo>
                  <a:cubicBezTo>
                    <a:pt x="378" y="129"/>
                    <a:pt x="366" y="128"/>
                    <a:pt x="354" y="126"/>
                  </a:cubicBezTo>
                  <a:cubicBezTo>
                    <a:pt x="294" y="86"/>
                    <a:pt x="272" y="84"/>
                    <a:pt x="192" y="78"/>
                  </a:cubicBezTo>
                  <a:cubicBezTo>
                    <a:pt x="159" y="67"/>
                    <a:pt x="141" y="42"/>
                    <a:pt x="114" y="24"/>
                  </a:cubicBezTo>
                  <a:cubicBezTo>
                    <a:pt x="98" y="13"/>
                    <a:pt x="73" y="6"/>
                    <a:pt x="54" y="0"/>
                  </a:cubicBezTo>
                  <a:cubicBezTo>
                    <a:pt x="51" y="1"/>
                    <a:pt x="0" y="0"/>
                    <a:pt x="30" y="24"/>
                  </a:cubicBezTo>
                  <a:cubicBezTo>
                    <a:pt x="46" y="37"/>
                    <a:pt x="70" y="35"/>
                    <a:pt x="90" y="42"/>
                  </a:cubicBezTo>
                  <a:cubicBezTo>
                    <a:pt x="96" y="44"/>
                    <a:pt x="108" y="48"/>
                    <a:pt x="108" y="48"/>
                  </a:cubicBezTo>
                  <a:cubicBezTo>
                    <a:pt x="125" y="74"/>
                    <a:pt x="150" y="101"/>
                    <a:pt x="180" y="108"/>
                  </a:cubicBezTo>
                  <a:cubicBezTo>
                    <a:pt x="241" y="148"/>
                    <a:pt x="268" y="154"/>
                    <a:pt x="342" y="162"/>
                  </a:cubicBezTo>
                  <a:cubicBezTo>
                    <a:pt x="356" y="203"/>
                    <a:pt x="337" y="159"/>
                    <a:pt x="366" y="192"/>
                  </a:cubicBezTo>
                  <a:cubicBezTo>
                    <a:pt x="380" y="208"/>
                    <a:pt x="395" y="225"/>
                    <a:pt x="402" y="246"/>
                  </a:cubicBezTo>
                  <a:cubicBezTo>
                    <a:pt x="404" y="252"/>
                    <a:pt x="404" y="260"/>
                    <a:pt x="408" y="264"/>
                  </a:cubicBezTo>
                  <a:cubicBezTo>
                    <a:pt x="437" y="293"/>
                    <a:pt x="454" y="284"/>
                    <a:pt x="486" y="300"/>
                  </a:cubicBezTo>
                  <a:cubicBezTo>
                    <a:pt x="499" y="306"/>
                    <a:pt x="514" y="319"/>
                    <a:pt x="522" y="330"/>
                  </a:cubicBezTo>
                  <a:cubicBezTo>
                    <a:pt x="531" y="341"/>
                    <a:pt x="546" y="366"/>
                    <a:pt x="546" y="366"/>
                  </a:cubicBezTo>
                  <a:cubicBezTo>
                    <a:pt x="548" y="360"/>
                    <a:pt x="546" y="350"/>
                    <a:pt x="552" y="348"/>
                  </a:cubicBezTo>
                  <a:cubicBezTo>
                    <a:pt x="577" y="341"/>
                    <a:pt x="604" y="356"/>
                    <a:pt x="630" y="360"/>
                  </a:cubicBezTo>
                  <a:cubicBezTo>
                    <a:pt x="639" y="373"/>
                    <a:pt x="651" y="383"/>
                    <a:pt x="660" y="396"/>
                  </a:cubicBezTo>
                  <a:cubicBezTo>
                    <a:pt x="667" y="407"/>
                    <a:pt x="671" y="421"/>
                    <a:pt x="678" y="432"/>
                  </a:cubicBezTo>
                  <a:cubicBezTo>
                    <a:pt x="688" y="402"/>
                    <a:pt x="685" y="420"/>
                    <a:pt x="678" y="37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855" name="Freeform 1359"/>
            <p:cNvSpPr>
              <a:spLocks/>
            </p:cNvSpPr>
            <p:nvPr/>
          </p:nvSpPr>
          <p:spPr bwMode="auto">
            <a:xfrm>
              <a:off x="6466" y="2440"/>
              <a:ext cx="601" cy="334"/>
            </a:xfrm>
            <a:custGeom>
              <a:avLst/>
              <a:gdLst>
                <a:gd name="T0" fmla="*/ 666 w 692"/>
                <a:gd name="T1" fmla="*/ 12 h 428"/>
                <a:gd name="T2" fmla="*/ 630 w 692"/>
                <a:gd name="T3" fmla="*/ 156 h 428"/>
                <a:gd name="T4" fmla="*/ 510 w 692"/>
                <a:gd name="T5" fmla="*/ 120 h 428"/>
                <a:gd name="T6" fmla="*/ 516 w 692"/>
                <a:gd name="T7" fmla="*/ 102 h 428"/>
                <a:gd name="T8" fmla="*/ 480 w 692"/>
                <a:gd name="T9" fmla="*/ 126 h 428"/>
                <a:gd name="T10" fmla="*/ 372 w 692"/>
                <a:gd name="T11" fmla="*/ 132 h 428"/>
                <a:gd name="T12" fmla="*/ 306 w 692"/>
                <a:gd name="T13" fmla="*/ 156 h 428"/>
                <a:gd name="T14" fmla="*/ 222 w 692"/>
                <a:gd name="T15" fmla="*/ 198 h 428"/>
                <a:gd name="T16" fmla="*/ 126 w 692"/>
                <a:gd name="T17" fmla="*/ 294 h 428"/>
                <a:gd name="T18" fmla="*/ 102 w 692"/>
                <a:gd name="T19" fmla="*/ 330 h 428"/>
                <a:gd name="T20" fmla="*/ 72 w 692"/>
                <a:gd name="T21" fmla="*/ 378 h 428"/>
                <a:gd name="T22" fmla="*/ 36 w 692"/>
                <a:gd name="T23" fmla="*/ 390 h 428"/>
                <a:gd name="T24" fmla="*/ 18 w 692"/>
                <a:gd name="T25" fmla="*/ 402 h 428"/>
                <a:gd name="T26" fmla="*/ 6 w 692"/>
                <a:gd name="T27" fmla="*/ 420 h 428"/>
                <a:gd name="T28" fmla="*/ 12 w 692"/>
                <a:gd name="T29" fmla="*/ 402 h 428"/>
                <a:gd name="T30" fmla="*/ 48 w 692"/>
                <a:gd name="T31" fmla="*/ 390 h 428"/>
                <a:gd name="T32" fmla="*/ 66 w 692"/>
                <a:gd name="T33" fmla="*/ 384 h 428"/>
                <a:gd name="T34" fmla="*/ 78 w 692"/>
                <a:gd name="T35" fmla="*/ 348 h 428"/>
                <a:gd name="T36" fmla="*/ 108 w 692"/>
                <a:gd name="T37" fmla="*/ 312 h 428"/>
                <a:gd name="T38" fmla="*/ 132 w 692"/>
                <a:gd name="T39" fmla="*/ 258 h 428"/>
                <a:gd name="T40" fmla="*/ 168 w 692"/>
                <a:gd name="T41" fmla="*/ 234 h 428"/>
                <a:gd name="T42" fmla="*/ 186 w 692"/>
                <a:gd name="T43" fmla="*/ 222 h 428"/>
                <a:gd name="T44" fmla="*/ 288 w 692"/>
                <a:gd name="T45" fmla="*/ 168 h 428"/>
                <a:gd name="T46" fmla="*/ 318 w 692"/>
                <a:gd name="T47" fmla="*/ 144 h 428"/>
                <a:gd name="T48" fmla="*/ 378 w 692"/>
                <a:gd name="T49" fmla="*/ 126 h 428"/>
                <a:gd name="T50" fmla="*/ 504 w 692"/>
                <a:gd name="T51" fmla="*/ 96 h 428"/>
                <a:gd name="T52" fmla="*/ 552 w 692"/>
                <a:gd name="T53" fmla="*/ 6 h 428"/>
                <a:gd name="T54" fmla="*/ 570 w 692"/>
                <a:gd name="T55" fmla="*/ 0 h 428"/>
                <a:gd name="T56" fmla="*/ 534 w 692"/>
                <a:gd name="T57" fmla="*/ 90 h 428"/>
                <a:gd name="T58" fmla="*/ 540 w 692"/>
                <a:gd name="T59" fmla="*/ 126 h 428"/>
                <a:gd name="T60" fmla="*/ 576 w 692"/>
                <a:gd name="T61" fmla="*/ 138 h 428"/>
                <a:gd name="T62" fmla="*/ 594 w 692"/>
                <a:gd name="T63" fmla="*/ 144 h 428"/>
                <a:gd name="T64" fmla="*/ 648 w 692"/>
                <a:gd name="T65" fmla="*/ 36 h 428"/>
                <a:gd name="T66" fmla="*/ 666 w 692"/>
                <a:gd name="T67" fmla="*/ 12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2" h="428">
                  <a:moveTo>
                    <a:pt x="666" y="12"/>
                  </a:moveTo>
                  <a:cubicBezTo>
                    <a:pt x="686" y="72"/>
                    <a:pt x="692" y="135"/>
                    <a:pt x="630" y="156"/>
                  </a:cubicBezTo>
                  <a:cubicBezTo>
                    <a:pt x="577" y="153"/>
                    <a:pt x="527" y="172"/>
                    <a:pt x="510" y="120"/>
                  </a:cubicBezTo>
                  <a:cubicBezTo>
                    <a:pt x="512" y="114"/>
                    <a:pt x="520" y="106"/>
                    <a:pt x="516" y="102"/>
                  </a:cubicBezTo>
                  <a:cubicBezTo>
                    <a:pt x="506" y="92"/>
                    <a:pt x="494" y="123"/>
                    <a:pt x="480" y="126"/>
                  </a:cubicBezTo>
                  <a:cubicBezTo>
                    <a:pt x="445" y="133"/>
                    <a:pt x="408" y="130"/>
                    <a:pt x="372" y="132"/>
                  </a:cubicBezTo>
                  <a:cubicBezTo>
                    <a:pt x="345" y="137"/>
                    <a:pt x="329" y="141"/>
                    <a:pt x="306" y="156"/>
                  </a:cubicBezTo>
                  <a:cubicBezTo>
                    <a:pt x="290" y="205"/>
                    <a:pt x="284" y="192"/>
                    <a:pt x="222" y="198"/>
                  </a:cubicBezTo>
                  <a:cubicBezTo>
                    <a:pt x="191" y="229"/>
                    <a:pt x="163" y="270"/>
                    <a:pt x="126" y="294"/>
                  </a:cubicBezTo>
                  <a:cubicBezTo>
                    <a:pt x="118" y="306"/>
                    <a:pt x="110" y="318"/>
                    <a:pt x="102" y="330"/>
                  </a:cubicBezTo>
                  <a:cubicBezTo>
                    <a:pt x="62" y="390"/>
                    <a:pt x="115" y="349"/>
                    <a:pt x="72" y="378"/>
                  </a:cubicBezTo>
                  <a:cubicBezTo>
                    <a:pt x="59" y="397"/>
                    <a:pt x="49" y="428"/>
                    <a:pt x="36" y="390"/>
                  </a:cubicBezTo>
                  <a:cubicBezTo>
                    <a:pt x="30" y="394"/>
                    <a:pt x="23" y="397"/>
                    <a:pt x="18" y="402"/>
                  </a:cubicBezTo>
                  <a:cubicBezTo>
                    <a:pt x="13" y="407"/>
                    <a:pt x="13" y="420"/>
                    <a:pt x="6" y="420"/>
                  </a:cubicBezTo>
                  <a:cubicBezTo>
                    <a:pt x="0" y="420"/>
                    <a:pt x="7" y="406"/>
                    <a:pt x="12" y="402"/>
                  </a:cubicBezTo>
                  <a:cubicBezTo>
                    <a:pt x="22" y="395"/>
                    <a:pt x="36" y="394"/>
                    <a:pt x="48" y="390"/>
                  </a:cubicBezTo>
                  <a:cubicBezTo>
                    <a:pt x="54" y="388"/>
                    <a:pt x="66" y="384"/>
                    <a:pt x="66" y="384"/>
                  </a:cubicBezTo>
                  <a:cubicBezTo>
                    <a:pt x="70" y="372"/>
                    <a:pt x="69" y="357"/>
                    <a:pt x="78" y="348"/>
                  </a:cubicBezTo>
                  <a:cubicBezTo>
                    <a:pt x="89" y="337"/>
                    <a:pt x="101" y="327"/>
                    <a:pt x="108" y="312"/>
                  </a:cubicBezTo>
                  <a:cubicBezTo>
                    <a:pt x="115" y="296"/>
                    <a:pt x="117" y="271"/>
                    <a:pt x="132" y="258"/>
                  </a:cubicBezTo>
                  <a:cubicBezTo>
                    <a:pt x="143" y="249"/>
                    <a:pt x="156" y="242"/>
                    <a:pt x="168" y="234"/>
                  </a:cubicBezTo>
                  <a:cubicBezTo>
                    <a:pt x="174" y="230"/>
                    <a:pt x="186" y="222"/>
                    <a:pt x="186" y="222"/>
                  </a:cubicBezTo>
                  <a:cubicBezTo>
                    <a:pt x="220" y="170"/>
                    <a:pt x="228" y="177"/>
                    <a:pt x="288" y="168"/>
                  </a:cubicBezTo>
                  <a:cubicBezTo>
                    <a:pt x="354" y="146"/>
                    <a:pt x="256" y="183"/>
                    <a:pt x="318" y="144"/>
                  </a:cubicBezTo>
                  <a:cubicBezTo>
                    <a:pt x="331" y="136"/>
                    <a:pt x="362" y="131"/>
                    <a:pt x="378" y="126"/>
                  </a:cubicBezTo>
                  <a:cubicBezTo>
                    <a:pt x="425" y="112"/>
                    <a:pt x="455" y="101"/>
                    <a:pt x="504" y="96"/>
                  </a:cubicBezTo>
                  <a:cubicBezTo>
                    <a:pt x="507" y="88"/>
                    <a:pt x="542" y="14"/>
                    <a:pt x="552" y="6"/>
                  </a:cubicBezTo>
                  <a:cubicBezTo>
                    <a:pt x="557" y="2"/>
                    <a:pt x="564" y="2"/>
                    <a:pt x="570" y="0"/>
                  </a:cubicBezTo>
                  <a:cubicBezTo>
                    <a:pt x="559" y="32"/>
                    <a:pt x="544" y="59"/>
                    <a:pt x="534" y="90"/>
                  </a:cubicBezTo>
                  <a:cubicBezTo>
                    <a:pt x="536" y="102"/>
                    <a:pt x="532" y="117"/>
                    <a:pt x="540" y="126"/>
                  </a:cubicBezTo>
                  <a:cubicBezTo>
                    <a:pt x="548" y="136"/>
                    <a:pt x="564" y="134"/>
                    <a:pt x="576" y="138"/>
                  </a:cubicBezTo>
                  <a:cubicBezTo>
                    <a:pt x="582" y="140"/>
                    <a:pt x="594" y="144"/>
                    <a:pt x="594" y="144"/>
                  </a:cubicBezTo>
                  <a:cubicBezTo>
                    <a:pt x="678" y="135"/>
                    <a:pt x="655" y="129"/>
                    <a:pt x="648" y="36"/>
                  </a:cubicBezTo>
                  <a:cubicBezTo>
                    <a:pt x="669" y="22"/>
                    <a:pt x="666" y="31"/>
                    <a:pt x="666" y="12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856" name="Freeform 1360"/>
            <p:cNvSpPr>
              <a:spLocks/>
            </p:cNvSpPr>
            <p:nvPr/>
          </p:nvSpPr>
          <p:spPr bwMode="auto">
            <a:xfrm>
              <a:off x="7056" y="2640"/>
              <a:ext cx="597" cy="337"/>
            </a:xfrm>
            <a:custGeom>
              <a:avLst/>
              <a:gdLst>
                <a:gd name="T0" fmla="*/ 678 w 688"/>
                <a:gd name="T1" fmla="*/ 378 h 432"/>
                <a:gd name="T2" fmla="*/ 636 w 688"/>
                <a:gd name="T3" fmla="*/ 342 h 432"/>
                <a:gd name="T4" fmla="*/ 600 w 688"/>
                <a:gd name="T5" fmla="*/ 282 h 432"/>
                <a:gd name="T6" fmla="*/ 570 w 688"/>
                <a:gd name="T7" fmla="*/ 252 h 432"/>
                <a:gd name="T8" fmla="*/ 540 w 688"/>
                <a:gd name="T9" fmla="*/ 222 h 432"/>
                <a:gd name="T10" fmla="*/ 504 w 688"/>
                <a:gd name="T11" fmla="*/ 210 h 432"/>
                <a:gd name="T12" fmla="*/ 546 w 688"/>
                <a:gd name="T13" fmla="*/ 276 h 432"/>
                <a:gd name="T14" fmla="*/ 540 w 688"/>
                <a:gd name="T15" fmla="*/ 294 h 432"/>
                <a:gd name="T16" fmla="*/ 516 w 688"/>
                <a:gd name="T17" fmla="*/ 270 h 432"/>
                <a:gd name="T18" fmla="*/ 432 w 688"/>
                <a:gd name="T19" fmla="*/ 240 h 432"/>
                <a:gd name="T20" fmla="*/ 390 w 688"/>
                <a:gd name="T21" fmla="*/ 132 h 432"/>
                <a:gd name="T22" fmla="*/ 354 w 688"/>
                <a:gd name="T23" fmla="*/ 126 h 432"/>
                <a:gd name="T24" fmla="*/ 192 w 688"/>
                <a:gd name="T25" fmla="*/ 78 h 432"/>
                <a:gd name="T26" fmla="*/ 114 w 688"/>
                <a:gd name="T27" fmla="*/ 24 h 432"/>
                <a:gd name="T28" fmla="*/ 54 w 688"/>
                <a:gd name="T29" fmla="*/ 0 h 432"/>
                <a:gd name="T30" fmla="*/ 30 w 688"/>
                <a:gd name="T31" fmla="*/ 24 h 432"/>
                <a:gd name="T32" fmla="*/ 90 w 688"/>
                <a:gd name="T33" fmla="*/ 42 h 432"/>
                <a:gd name="T34" fmla="*/ 108 w 688"/>
                <a:gd name="T35" fmla="*/ 48 h 432"/>
                <a:gd name="T36" fmla="*/ 180 w 688"/>
                <a:gd name="T37" fmla="*/ 108 h 432"/>
                <a:gd name="T38" fmla="*/ 342 w 688"/>
                <a:gd name="T39" fmla="*/ 162 h 432"/>
                <a:gd name="T40" fmla="*/ 366 w 688"/>
                <a:gd name="T41" fmla="*/ 192 h 432"/>
                <a:gd name="T42" fmla="*/ 402 w 688"/>
                <a:gd name="T43" fmla="*/ 246 h 432"/>
                <a:gd name="T44" fmla="*/ 408 w 688"/>
                <a:gd name="T45" fmla="*/ 264 h 432"/>
                <a:gd name="T46" fmla="*/ 486 w 688"/>
                <a:gd name="T47" fmla="*/ 300 h 432"/>
                <a:gd name="T48" fmla="*/ 522 w 688"/>
                <a:gd name="T49" fmla="*/ 330 h 432"/>
                <a:gd name="T50" fmla="*/ 546 w 688"/>
                <a:gd name="T51" fmla="*/ 366 h 432"/>
                <a:gd name="T52" fmla="*/ 552 w 688"/>
                <a:gd name="T53" fmla="*/ 348 h 432"/>
                <a:gd name="T54" fmla="*/ 630 w 688"/>
                <a:gd name="T55" fmla="*/ 360 h 432"/>
                <a:gd name="T56" fmla="*/ 660 w 688"/>
                <a:gd name="T57" fmla="*/ 396 h 432"/>
                <a:gd name="T58" fmla="*/ 678 w 688"/>
                <a:gd name="T59" fmla="*/ 432 h 432"/>
                <a:gd name="T60" fmla="*/ 678 w 688"/>
                <a:gd name="T61" fmla="*/ 378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8" h="432">
                  <a:moveTo>
                    <a:pt x="678" y="378"/>
                  </a:moveTo>
                  <a:cubicBezTo>
                    <a:pt x="672" y="347"/>
                    <a:pt x="669" y="331"/>
                    <a:pt x="636" y="342"/>
                  </a:cubicBezTo>
                  <a:cubicBezTo>
                    <a:pt x="590" y="331"/>
                    <a:pt x="614" y="324"/>
                    <a:pt x="600" y="282"/>
                  </a:cubicBezTo>
                  <a:cubicBezTo>
                    <a:pt x="594" y="265"/>
                    <a:pt x="584" y="261"/>
                    <a:pt x="570" y="252"/>
                  </a:cubicBezTo>
                  <a:cubicBezTo>
                    <a:pt x="559" y="236"/>
                    <a:pt x="559" y="230"/>
                    <a:pt x="540" y="222"/>
                  </a:cubicBezTo>
                  <a:cubicBezTo>
                    <a:pt x="528" y="217"/>
                    <a:pt x="504" y="210"/>
                    <a:pt x="504" y="210"/>
                  </a:cubicBezTo>
                  <a:cubicBezTo>
                    <a:pt x="513" y="237"/>
                    <a:pt x="536" y="247"/>
                    <a:pt x="546" y="276"/>
                  </a:cubicBezTo>
                  <a:cubicBezTo>
                    <a:pt x="544" y="282"/>
                    <a:pt x="546" y="291"/>
                    <a:pt x="540" y="294"/>
                  </a:cubicBezTo>
                  <a:cubicBezTo>
                    <a:pt x="519" y="305"/>
                    <a:pt x="521" y="275"/>
                    <a:pt x="516" y="270"/>
                  </a:cubicBezTo>
                  <a:cubicBezTo>
                    <a:pt x="485" y="239"/>
                    <a:pt x="473" y="245"/>
                    <a:pt x="432" y="240"/>
                  </a:cubicBezTo>
                  <a:cubicBezTo>
                    <a:pt x="419" y="202"/>
                    <a:pt x="440" y="143"/>
                    <a:pt x="390" y="132"/>
                  </a:cubicBezTo>
                  <a:cubicBezTo>
                    <a:pt x="378" y="129"/>
                    <a:pt x="366" y="128"/>
                    <a:pt x="354" y="126"/>
                  </a:cubicBezTo>
                  <a:cubicBezTo>
                    <a:pt x="294" y="86"/>
                    <a:pt x="272" y="84"/>
                    <a:pt x="192" y="78"/>
                  </a:cubicBezTo>
                  <a:cubicBezTo>
                    <a:pt x="159" y="67"/>
                    <a:pt x="141" y="42"/>
                    <a:pt x="114" y="24"/>
                  </a:cubicBezTo>
                  <a:cubicBezTo>
                    <a:pt x="98" y="13"/>
                    <a:pt x="73" y="6"/>
                    <a:pt x="54" y="0"/>
                  </a:cubicBezTo>
                  <a:cubicBezTo>
                    <a:pt x="51" y="1"/>
                    <a:pt x="0" y="0"/>
                    <a:pt x="30" y="24"/>
                  </a:cubicBezTo>
                  <a:cubicBezTo>
                    <a:pt x="46" y="37"/>
                    <a:pt x="70" y="35"/>
                    <a:pt x="90" y="42"/>
                  </a:cubicBezTo>
                  <a:cubicBezTo>
                    <a:pt x="96" y="44"/>
                    <a:pt x="108" y="48"/>
                    <a:pt x="108" y="48"/>
                  </a:cubicBezTo>
                  <a:cubicBezTo>
                    <a:pt x="125" y="74"/>
                    <a:pt x="150" y="101"/>
                    <a:pt x="180" y="108"/>
                  </a:cubicBezTo>
                  <a:cubicBezTo>
                    <a:pt x="241" y="148"/>
                    <a:pt x="268" y="154"/>
                    <a:pt x="342" y="162"/>
                  </a:cubicBezTo>
                  <a:cubicBezTo>
                    <a:pt x="356" y="203"/>
                    <a:pt x="337" y="159"/>
                    <a:pt x="366" y="192"/>
                  </a:cubicBezTo>
                  <a:cubicBezTo>
                    <a:pt x="380" y="208"/>
                    <a:pt x="395" y="225"/>
                    <a:pt x="402" y="246"/>
                  </a:cubicBezTo>
                  <a:cubicBezTo>
                    <a:pt x="404" y="252"/>
                    <a:pt x="404" y="260"/>
                    <a:pt x="408" y="264"/>
                  </a:cubicBezTo>
                  <a:cubicBezTo>
                    <a:pt x="437" y="293"/>
                    <a:pt x="454" y="284"/>
                    <a:pt x="486" y="300"/>
                  </a:cubicBezTo>
                  <a:cubicBezTo>
                    <a:pt x="499" y="306"/>
                    <a:pt x="514" y="319"/>
                    <a:pt x="522" y="330"/>
                  </a:cubicBezTo>
                  <a:cubicBezTo>
                    <a:pt x="531" y="341"/>
                    <a:pt x="546" y="366"/>
                    <a:pt x="546" y="366"/>
                  </a:cubicBezTo>
                  <a:cubicBezTo>
                    <a:pt x="548" y="360"/>
                    <a:pt x="546" y="350"/>
                    <a:pt x="552" y="348"/>
                  </a:cubicBezTo>
                  <a:cubicBezTo>
                    <a:pt x="577" y="341"/>
                    <a:pt x="604" y="356"/>
                    <a:pt x="630" y="360"/>
                  </a:cubicBezTo>
                  <a:cubicBezTo>
                    <a:pt x="639" y="373"/>
                    <a:pt x="651" y="383"/>
                    <a:pt x="660" y="396"/>
                  </a:cubicBezTo>
                  <a:cubicBezTo>
                    <a:pt x="667" y="407"/>
                    <a:pt x="671" y="421"/>
                    <a:pt x="678" y="432"/>
                  </a:cubicBezTo>
                  <a:cubicBezTo>
                    <a:pt x="688" y="402"/>
                    <a:pt x="685" y="420"/>
                    <a:pt x="678" y="37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857" name="Freeform 1361"/>
            <p:cNvSpPr>
              <a:spLocks/>
            </p:cNvSpPr>
            <p:nvPr/>
          </p:nvSpPr>
          <p:spPr bwMode="auto">
            <a:xfrm>
              <a:off x="7296" y="2880"/>
              <a:ext cx="597" cy="337"/>
            </a:xfrm>
            <a:custGeom>
              <a:avLst/>
              <a:gdLst>
                <a:gd name="T0" fmla="*/ 678 w 688"/>
                <a:gd name="T1" fmla="*/ 378 h 432"/>
                <a:gd name="T2" fmla="*/ 636 w 688"/>
                <a:gd name="T3" fmla="*/ 342 h 432"/>
                <a:gd name="T4" fmla="*/ 600 w 688"/>
                <a:gd name="T5" fmla="*/ 282 h 432"/>
                <a:gd name="T6" fmla="*/ 570 w 688"/>
                <a:gd name="T7" fmla="*/ 252 h 432"/>
                <a:gd name="T8" fmla="*/ 540 w 688"/>
                <a:gd name="T9" fmla="*/ 222 h 432"/>
                <a:gd name="T10" fmla="*/ 504 w 688"/>
                <a:gd name="T11" fmla="*/ 210 h 432"/>
                <a:gd name="T12" fmla="*/ 546 w 688"/>
                <a:gd name="T13" fmla="*/ 276 h 432"/>
                <a:gd name="T14" fmla="*/ 540 w 688"/>
                <a:gd name="T15" fmla="*/ 294 h 432"/>
                <a:gd name="T16" fmla="*/ 516 w 688"/>
                <a:gd name="T17" fmla="*/ 270 h 432"/>
                <a:gd name="T18" fmla="*/ 432 w 688"/>
                <a:gd name="T19" fmla="*/ 240 h 432"/>
                <a:gd name="T20" fmla="*/ 390 w 688"/>
                <a:gd name="T21" fmla="*/ 132 h 432"/>
                <a:gd name="T22" fmla="*/ 354 w 688"/>
                <a:gd name="T23" fmla="*/ 126 h 432"/>
                <a:gd name="T24" fmla="*/ 192 w 688"/>
                <a:gd name="T25" fmla="*/ 78 h 432"/>
                <a:gd name="T26" fmla="*/ 114 w 688"/>
                <a:gd name="T27" fmla="*/ 24 h 432"/>
                <a:gd name="T28" fmla="*/ 54 w 688"/>
                <a:gd name="T29" fmla="*/ 0 h 432"/>
                <a:gd name="T30" fmla="*/ 30 w 688"/>
                <a:gd name="T31" fmla="*/ 24 h 432"/>
                <a:gd name="T32" fmla="*/ 90 w 688"/>
                <a:gd name="T33" fmla="*/ 42 h 432"/>
                <a:gd name="T34" fmla="*/ 108 w 688"/>
                <a:gd name="T35" fmla="*/ 48 h 432"/>
                <a:gd name="T36" fmla="*/ 180 w 688"/>
                <a:gd name="T37" fmla="*/ 108 h 432"/>
                <a:gd name="T38" fmla="*/ 342 w 688"/>
                <a:gd name="T39" fmla="*/ 162 h 432"/>
                <a:gd name="T40" fmla="*/ 366 w 688"/>
                <a:gd name="T41" fmla="*/ 192 h 432"/>
                <a:gd name="T42" fmla="*/ 402 w 688"/>
                <a:gd name="T43" fmla="*/ 246 h 432"/>
                <a:gd name="T44" fmla="*/ 408 w 688"/>
                <a:gd name="T45" fmla="*/ 264 h 432"/>
                <a:gd name="T46" fmla="*/ 486 w 688"/>
                <a:gd name="T47" fmla="*/ 300 h 432"/>
                <a:gd name="T48" fmla="*/ 522 w 688"/>
                <a:gd name="T49" fmla="*/ 330 h 432"/>
                <a:gd name="T50" fmla="*/ 546 w 688"/>
                <a:gd name="T51" fmla="*/ 366 h 432"/>
                <a:gd name="T52" fmla="*/ 552 w 688"/>
                <a:gd name="T53" fmla="*/ 348 h 432"/>
                <a:gd name="T54" fmla="*/ 630 w 688"/>
                <a:gd name="T55" fmla="*/ 360 h 432"/>
                <a:gd name="T56" fmla="*/ 660 w 688"/>
                <a:gd name="T57" fmla="*/ 396 h 432"/>
                <a:gd name="T58" fmla="*/ 678 w 688"/>
                <a:gd name="T59" fmla="*/ 432 h 432"/>
                <a:gd name="T60" fmla="*/ 678 w 688"/>
                <a:gd name="T61" fmla="*/ 378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88" h="432">
                  <a:moveTo>
                    <a:pt x="678" y="378"/>
                  </a:moveTo>
                  <a:cubicBezTo>
                    <a:pt x="672" y="347"/>
                    <a:pt x="669" y="331"/>
                    <a:pt x="636" y="342"/>
                  </a:cubicBezTo>
                  <a:cubicBezTo>
                    <a:pt x="590" y="331"/>
                    <a:pt x="614" y="324"/>
                    <a:pt x="600" y="282"/>
                  </a:cubicBezTo>
                  <a:cubicBezTo>
                    <a:pt x="594" y="265"/>
                    <a:pt x="584" y="261"/>
                    <a:pt x="570" y="252"/>
                  </a:cubicBezTo>
                  <a:cubicBezTo>
                    <a:pt x="559" y="236"/>
                    <a:pt x="559" y="230"/>
                    <a:pt x="540" y="222"/>
                  </a:cubicBezTo>
                  <a:cubicBezTo>
                    <a:pt x="528" y="217"/>
                    <a:pt x="504" y="210"/>
                    <a:pt x="504" y="210"/>
                  </a:cubicBezTo>
                  <a:cubicBezTo>
                    <a:pt x="513" y="237"/>
                    <a:pt x="536" y="247"/>
                    <a:pt x="546" y="276"/>
                  </a:cubicBezTo>
                  <a:cubicBezTo>
                    <a:pt x="544" y="282"/>
                    <a:pt x="546" y="291"/>
                    <a:pt x="540" y="294"/>
                  </a:cubicBezTo>
                  <a:cubicBezTo>
                    <a:pt x="519" y="305"/>
                    <a:pt x="521" y="275"/>
                    <a:pt x="516" y="270"/>
                  </a:cubicBezTo>
                  <a:cubicBezTo>
                    <a:pt x="485" y="239"/>
                    <a:pt x="473" y="245"/>
                    <a:pt x="432" y="240"/>
                  </a:cubicBezTo>
                  <a:cubicBezTo>
                    <a:pt x="419" y="202"/>
                    <a:pt x="440" y="143"/>
                    <a:pt x="390" y="132"/>
                  </a:cubicBezTo>
                  <a:cubicBezTo>
                    <a:pt x="378" y="129"/>
                    <a:pt x="366" y="128"/>
                    <a:pt x="354" y="126"/>
                  </a:cubicBezTo>
                  <a:cubicBezTo>
                    <a:pt x="294" y="86"/>
                    <a:pt x="272" y="84"/>
                    <a:pt x="192" y="78"/>
                  </a:cubicBezTo>
                  <a:cubicBezTo>
                    <a:pt x="159" y="67"/>
                    <a:pt x="141" y="42"/>
                    <a:pt x="114" y="24"/>
                  </a:cubicBezTo>
                  <a:cubicBezTo>
                    <a:pt x="98" y="13"/>
                    <a:pt x="73" y="6"/>
                    <a:pt x="54" y="0"/>
                  </a:cubicBezTo>
                  <a:cubicBezTo>
                    <a:pt x="51" y="1"/>
                    <a:pt x="0" y="0"/>
                    <a:pt x="30" y="24"/>
                  </a:cubicBezTo>
                  <a:cubicBezTo>
                    <a:pt x="46" y="37"/>
                    <a:pt x="70" y="35"/>
                    <a:pt x="90" y="42"/>
                  </a:cubicBezTo>
                  <a:cubicBezTo>
                    <a:pt x="96" y="44"/>
                    <a:pt x="108" y="48"/>
                    <a:pt x="108" y="48"/>
                  </a:cubicBezTo>
                  <a:cubicBezTo>
                    <a:pt x="125" y="74"/>
                    <a:pt x="150" y="101"/>
                    <a:pt x="180" y="108"/>
                  </a:cubicBezTo>
                  <a:cubicBezTo>
                    <a:pt x="241" y="148"/>
                    <a:pt x="268" y="154"/>
                    <a:pt x="342" y="162"/>
                  </a:cubicBezTo>
                  <a:cubicBezTo>
                    <a:pt x="356" y="203"/>
                    <a:pt x="337" y="159"/>
                    <a:pt x="366" y="192"/>
                  </a:cubicBezTo>
                  <a:cubicBezTo>
                    <a:pt x="380" y="208"/>
                    <a:pt x="395" y="225"/>
                    <a:pt x="402" y="246"/>
                  </a:cubicBezTo>
                  <a:cubicBezTo>
                    <a:pt x="404" y="252"/>
                    <a:pt x="404" y="260"/>
                    <a:pt x="408" y="264"/>
                  </a:cubicBezTo>
                  <a:cubicBezTo>
                    <a:pt x="437" y="293"/>
                    <a:pt x="454" y="284"/>
                    <a:pt x="486" y="300"/>
                  </a:cubicBezTo>
                  <a:cubicBezTo>
                    <a:pt x="499" y="306"/>
                    <a:pt x="514" y="319"/>
                    <a:pt x="522" y="330"/>
                  </a:cubicBezTo>
                  <a:cubicBezTo>
                    <a:pt x="531" y="341"/>
                    <a:pt x="546" y="366"/>
                    <a:pt x="546" y="366"/>
                  </a:cubicBezTo>
                  <a:cubicBezTo>
                    <a:pt x="548" y="360"/>
                    <a:pt x="546" y="350"/>
                    <a:pt x="552" y="348"/>
                  </a:cubicBezTo>
                  <a:cubicBezTo>
                    <a:pt x="577" y="341"/>
                    <a:pt x="604" y="356"/>
                    <a:pt x="630" y="360"/>
                  </a:cubicBezTo>
                  <a:cubicBezTo>
                    <a:pt x="639" y="373"/>
                    <a:pt x="651" y="383"/>
                    <a:pt x="660" y="396"/>
                  </a:cubicBezTo>
                  <a:cubicBezTo>
                    <a:pt x="667" y="407"/>
                    <a:pt x="671" y="421"/>
                    <a:pt x="678" y="432"/>
                  </a:cubicBezTo>
                  <a:cubicBezTo>
                    <a:pt x="688" y="402"/>
                    <a:pt x="685" y="420"/>
                    <a:pt x="678" y="37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858" name="Freeform 1362"/>
            <p:cNvSpPr>
              <a:spLocks/>
            </p:cNvSpPr>
            <p:nvPr/>
          </p:nvSpPr>
          <p:spPr bwMode="auto">
            <a:xfrm>
              <a:off x="6336" y="2688"/>
              <a:ext cx="601" cy="334"/>
            </a:xfrm>
            <a:custGeom>
              <a:avLst/>
              <a:gdLst>
                <a:gd name="T0" fmla="*/ 666 w 692"/>
                <a:gd name="T1" fmla="*/ 12 h 428"/>
                <a:gd name="T2" fmla="*/ 630 w 692"/>
                <a:gd name="T3" fmla="*/ 156 h 428"/>
                <a:gd name="T4" fmla="*/ 510 w 692"/>
                <a:gd name="T5" fmla="*/ 120 h 428"/>
                <a:gd name="T6" fmla="*/ 516 w 692"/>
                <a:gd name="T7" fmla="*/ 102 h 428"/>
                <a:gd name="T8" fmla="*/ 480 w 692"/>
                <a:gd name="T9" fmla="*/ 126 h 428"/>
                <a:gd name="T10" fmla="*/ 372 w 692"/>
                <a:gd name="T11" fmla="*/ 132 h 428"/>
                <a:gd name="T12" fmla="*/ 306 w 692"/>
                <a:gd name="T13" fmla="*/ 156 h 428"/>
                <a:gd name="T14" fmla="*/ 222 w 692"/>
                <a:gd name="T15" fmla="*/ 198 h 428"/>
                <a:gd name="T16" fmla="*/ 126 w 692"/>
                <a:gd name="T17" fmla="*/ 294 h 428"/>
                <a:gd name="T18" fmla="*/ 102 w 692"/>
                <a:gd name="T19" fmla="*/ 330 h 428"/>
                <a:gd name="T20" fmla="*/ 72 w 692"/>
                <a:gd name="T21" fmla="*/ 378 h 428"/>
                <a:gd name="T22" fmla="*/ 36 w 692"/>
                <a:gd name="T23" fmla="*/ 390 h 428"/>
                <a:gd name="T24" fmla="*/ 18 w 692"/>
                <a:gd name="T25" fmla="*/ 402 h 428"/>
                <a:gd name="T26" fmla="*/ 6 w 692"/>
                <a:gd name="T27" fmla="*/ 420 h 428"/>
                <a:gd name="T28" fmla="*/ 12 w 692"/>
                <a:gd name="T29" fmla="*/ 402 h 428"/>
                <a:gd name="T30" fmla="*/ 48 w 692"/>
                <a:gd name="T31" fmla="*/ 390 h 428"/>
                <a:gd name="T32" fmla="*/ 66 w 692"/>
                <a:gd name="T33" fmla="*/ 384 h 428"/>
                <a:gd name="T34" fmla="*/ 78 w 692"/>
                <a:gd name="T35" fmla="*/ 348 h 428"/>
                <a:gd name="T36" fmla="*/ 108 w 692"/>
                <a:gd name="T37" fmla="*/ 312 h 428"/>
                <a:gd name="T38" fmla="*/ 132 w 692"/>
                <a:gd name="T39" fmla="*/ 258 h 428"/>
                <a:gd name="T40" fmla="*/ 168 w 692"/>
                <a:gd name="T41" fmla="*/ 234 h 428"/>
                <a:gd name="T42" fmla="*/ 186 w 692"/>
                <a:gd name="T43" fmla="*/ 222 h 428"/>
                <a:gd name="T44" fmla="*/ 288 w 692"/>
                <a:gd name="T45" fmla="*/ 168 h 428"/>
                <a:gd name="T46" fmla="*/ 318 w 692"/>
                <a:gd name="T47" fmla="*/ 144 h 428"/>
                <a:gd name="T48" fmla="*/ 378 w 692"/>
                <a:gd name="T49" fmla="*/ 126 h 428"/>
                <a:gd name="T50" fmla="*/ 504 w 692"/>
                <a:gd name="T51" fmla="*/ 96 h 428"/>
                <a:gd name="T52" fmla="*/ 552 w 692"/>
                <a:gd name="T53" fmla="*/ 6 h 428"/>
                <a:gd name="T54" fmla="*/ 570 w 692"/>
                <a:gd name="T55" fmla="*/ 0 h 428"/>
                <a:gd name="T56" fmla="*/ 534 w 692"/>
                <a:gd name="T57" fmla="*/ 90 h 428"/>
                <a:gd name="T58" fmla="*/ 540 w 692"/>
                <a:gd name="T59" fmla="*/ 126 h 428"/>
                <a:gd name="T60" fmla="*/ 576 w 692"/>
                <a:gd name="T61" fmla="*/ 138 h 428"/>
                <a:gd name="T62" fmla="*/ 594 w 692"/>
                <a:gd name="T63" fmla="*/ 144 h 428"/>
                <a:gd name="T64" fmla="*/ 648 w 692"/>
                <a:gd name="T65" fmla="*/ 36 h 428"/>
                <a:gd name="T66" fmla="*/ 666 w 692"/>
                <a:gd name="T67" fmla="*/ 12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2" h="428">
                  <a:moveTo>
                    <a:pt x="666" y="12"/>
                  </a:moveTo>
                  <a:cubicBezTo>
                    <a:pt x="686" y="72"/>
                    <a:pt x="692" y="135"/>
                    <a:pt x="630" y="156"/>
                  </a:cubicBezTo>
                  <a:cubicBezTo>
                    <a:pt x="577" y="153"/>
                    <a:pt x="527" y="172"/>
                    <a:pt x="510" y="120"/>
                  </a:cubicBezTo>
                  <a:cubicBezTo>
                    <a:pt x="512" y="114"/>
                    <a:pt x="520" y="106"/>
                    <a:pt x="516" y="102"/>
                  </a:cubicBezTo>
                  <a:cubicBezTo>
                    <a:pt x="506" y="92"/>
                    <a:pt x="494" y="123"/>
                    <a:pt x="480" y="126"/>
                  </a:cubicBezTo>
                  <a:cubicBezTo>
                    <a:pt x="445" y="133"/>
                    <a:pt x="408" y="130"/>
                    <a:pt x="372" y="132"/>
                  </a:cubicBezTo>
                  <a:cubicBezTo>
                    <a:pt x="345" y="137"/>
                    <a:pt x="329" y="141"/>
                    <a:pt x="306" y="156"/>
                  </a:cubicBezTo>
                  <a:cubicBezTo>
                    <a:pt x="290" y="205"/>
                    <a:pt x="284" y="192"/>
                    <a:pt x="222" y="198"/>
                  </a:cubicBezTo>
                  <a:cubicBezTo>
                    <a:pt x="191" y="229"/>
                    <a:pt x="163" y="270"/>
                    <a:pt x="126" y="294"/>
                  </a:cubicBezTo>
                  <a:cubicBezTo>
                    <a:pt x="118" y="306"/>
                    <a:pt x="110" y="318"/>
                    <a:pt x="102" y="330"/>
                  </a:cubicBezTo>
                  <a:cubicBezTo>
                    <a:pt x="62" y="390"/>
                    <a:pt x="115" y="349"/>
                    <a:pt x="72" y="378"/>
                  </a:cubicBezTo>
                  <a:cubicBezTo>
                    <a:pt x="59" y="397"/>
                    <a:pt x="49" y="428"/>
                    <a:pt x="36" y="390"/>
                  </a:cubicBezTo>
                  <a:cubicBezTo>
                    <a:pt x="30" y="394"/>
                    <a:pt x="23" y="397"/>
                    <a:pt x="18" y="402"/>
                  </a:cubicBezTo>
                  <a:cubicBezTo>
                    <a:pt x="13" y="407"/>
                    <a:pt x="13" y="420"/>
                    <a:pt x="6" y="420"/>
                  </a:cubicBezTo>
                  <a:cubicBezTo>
                    <a:pt x="0" y="420"/>
                    <a:pt x="7" y="406"/>
                    <a:pt x="12" y="402"/>
                  </a:cubicBezTo>
                  <a:cubicBezTo>
                    <a:pt x="22" y="395"/>
                    <a:pt x="36" y="394"/>
                    <a:pt x="48" y="390"/>
                  </a:cubicBezTo>
                  <a:cubicBezTo>
                    <a:pt x="54" y="388"/>
                    <a:pt x="66" y="384"/>
                    <a:pt x="66" y="384"/>
                  </a:cubicBezTo>
                  <a:cubicBezTo>
                    <a:pt x="70" y="372"/>
                    <a:pt x="69" y="357"/>
                    <a:pt x="78" y="348"/>
                  </a:cubicBezTo>
                  <a:cubicBezTo>
                    <a:pt x="89" y="337"/>
                    <a:pt x="101" y="327"/>
                    <a:pt x="108" y="312"/>
                  </a:cubicBezTo>
                  <a:cubicBezTo>
                    <a:pt x="115" y="296"/>
                    <a:pt x="117" y="271"/>
                    <a:pt x="132" y="258"/>
                  </a:cubicBezTo>
                  <a:cubicBezTo>
                    <a:pt x="143" y="249"/>
                    <a:pt x="156" y="242"/>
                    <a:pt x="168" y="234"/>
                  </a:cubicBezTo>
                  <a:cubicBezTo>
                    <a:pt x="174" y="230"/>
                    <a:pt x="186" y="222"/>
                    <a:pt x="186" y="222"/>
                  </a:cubicBezTo>
                  <a:cubicBezTo>
                    <a:pt x="220" y="170"/>
                    <a:pt x="228" y="177"/>
                    <a:pt x="288" y="168"/>
                  </a:cubicBezTo>
                  <a:cubicBezTo>
                    <a:pt x="354" y="146"/>
                    <a:pt x="256" y="183"/>
                    <a:pt x="318" y="144"/>
                  </a:cubicBezTo>
                  <a:cubicBezTo>
                    <a:pt x="331" y="136"/>
                    <a:pt x="362" y="131"/>
                    <a:pt x="378" y="126"/>
                  </a:cubicBezTo>
                  <a:cubicBezTo>
                    <a:pt x="425" y="112"/>
                    <a:pt x="455" y="101"/>
                    <a:pt x="504" y="96"/>
                  </a:cubicBezTo>
                  <a:cubicBezTo>
                    <a:pt x="507" y="88"/>
                    <a:pt x="542" y="14"/>
                    <a:pt x="552" y="6"/>
                  </a:cubicBezTo>
                  <a:cubicBezTo>
                    <a:pt x="557" y="2"/>
                    <a:pt x="564" y="2"/>
                    <a:pt x="570" y="0"/>
                  </a:cubicBezTo>
                  <a:cubicBezTo>
                    <a:pt x="559" y="32"/>
                    <a:pt x="544" y="59"/>
                    <a:pt x="534" y="90"/>
                  </a:cubicBezTo>
                  <a:cubicBezTo>
                    <a:pt x="536" y="102"/>
                    <a:pt x="532" y="117"/>
                    <a:pt x="540" y="126"/>
                  </a:cubicBezTo>
                  <a:cubicBezTo>
                    <a:pt x="548" y="136"/>
                    <a:pt x="564" y="134"/>
                    <a:pt x="576" y="138"/>
                  </a:cubicBezTo>
                  <a:cubicBezTo>
                    <a:pt x="582" y="140"/>
                    <a:pt x="594" y="144"/>
                    <a:pt x="594" y="144"/>
                  </a:cubicBezTo>
                  <a:cubicBezTo>
                    <a:pt x="678" y="135"/>
                    <a:pt x="655" y="129"/>
                    <a:pt x="648" y="36"/>
                  </a:cubicBezTo>
                  <a:cubicBezTo>
                    <a:pt x="669" y="22"/>
                    <a:pt x="666" y="31"/>
                    <a:pt x="666" y="12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859" name="Freeform 1363"/>
            <p:cNvSpPr>
              <a:spLocks/>
            </p:cNvSpPr>
            <p:nvPr/>
          </p:nvSpPr>
          <p:spPr bwMode="auto">
            <a:xfrm>
              <a:off x="6192" y="2592"/>
              <a:ext cx="601" cy="334"/>
            </a:xfrm>
            <a:custGeom>
              <a:avLst/>
              <a:gdLst>
                <a:gd name="T0" fmla="*/ 666 w 692"/>
                <a:gd name="T1" fmla="*/ 12 h 428"/>
                <a:gd name="T2" fmla="*/ 630 w 692"/>
                <a:gd name="T3" fmla="*/ 156 h 428"/>
                <a:gd name="T4" fmla="*/ 510 w 692"/>
                <a:gd name="T5" fmla="*/ 120 h 428"/>
                <a:gd name="T6" fmla="*/ 516 w 692"/>
                <a:gd name="T7" fmla="*/ 102 h 428"/>
                <a:gd name="T8" fmla="*/ 480 w 692"/>
                <a:gd name="T9" fmla="*/ 126 h 428"/>
                <a:gd name="T10" fmla="*/ 372 w 692"/>
                <a:gd name="T11" fmla="*/ 132 h 428"/>
                <a:gd name="T12" fmla="*/ 306 w 692"/>
                <a:gd name="T13" fmla="*/ 156 h 428"/>
                <a:gd name="T14" fmla="*/ 222 w 692"/>
                <a:gd name="T15" fmla="*/ 198 h 428"/>
                <a:gd name="T16" fmla="*/ 126 w 692"/>
                <a:gd name="T17" fmla="*/ 294 h 428"/>
                <a:gd name="T18" fmla="*/ 102 w 692"/>
                <a:gd name="T19" fmla="*/ 330 h 428"/>
                <a:gd name="T20" fmla="*/ 72 w 692"/>
                <a:gd name="T21" fmla="*/ 378 h 428"/>
                <a:gd name="T22" fmla="*/ 36 w 692"/>
                <a:gd name="T23" fmla="*/ 390 h 428"/>
                <a:gd name="T24" fmla="*/ 18 w 692"/>
                <a:gd name="T25" fmla="*/ 402 h 428"/>
                <a:gd name="T26" fmla="*/ 6 w 692"/>
                <a:gd name="T27" fmla="*/ 420 h 428"/>
                <a:gd name="T28" fmla="*/ 12 w 692"/>
                <a:gd name="T29" fmla="*/ 402 h 428"/>
                <a:gd name="T30" fmla="*/ 48 w 692"/>
                <a:gd name="T31" fmla="*/ 390 h 428"/>
                <a:gd name="T32" fmla="*/ 66 w 692"/>
                <a:gd name="T33" fmla="*/ 384 h 428"/>
                <a:gd name="T34" fmla="*/ 78 w 692"/>
                <a:gd name="T35" fmla="*/ 348 h 428"/>
                <a:gd name="T36" fmla="*/ 108 w 692"/>
                <a:gd name="T37" fmla="*/ 312 h 428"/>
                <a:gd name="T38" fmla="*/ 132 w 692"/>
                <a:gd name="T39" fmla="*/ 258 h 428"/>
                <a:gd name="T40" fmla="*/ 168 w 692"/>
                <a:gd name="T41" fmla="*/ 234 h 428"/>
                <a:gd name="T42" fmla="*/ 186 w 692"/>
                <a:gd name="T43" fmla="*/ 222 h 428"/>
                <a:gd name="T44" fmla="*/ 288 w 692"/>
                <a:gd name="T45" fmla="*/ 168 h 428"/>
                <a:gd name="T46" fmla="*/ 318 w 692"/>
                <a:gd name="T47" fmla="*/ 144 h 428"/>
                <a:gd name="T48" fmla="*/ 378 w 692"/>
                <a:gd name="T49" fmla="*/ 126 h 428"/>
                <a:gd name="T50" fmla="*/ 504 w 692"/>
                <a:gd name="T51" fmla="*/ 96 h 428"/>
                <a:gd name="T52" fmla="*/ 552 w 692"/>
                <a:gd name="T53" fmla="*/ 6 h 428"/>
                <a:gd name="T54" fmla="*/ 570 w 692"/>
                <a:gd name="T55" fmla="*/ 0 h 428"/>
                <a:gd name="T56" fmla="*/ 534 w 692"/>
                <a:gd name="T57" fmla="*/ 90 h 428"/>
                <a:gd name="T58" fmla="*/ 540 w 692"/>
                <a:gd name="T59" fmla="*/ 126 h 428"/>
                <a:gd name="T60" fmla="*/ 576 w 692"/>
                <a:gd name="T61" fmla="*/ 138 h 428"/>
                <a:gd name="T62" fmla="*/ 594 w 692"/>
                <a:gd name="T63" fmla="*/ 144 h 428"/>
                <a:gd name="T64" fmla="*/ 648 w 692"/>
                <a:gd name="T65" fmla="*/ 36 h 428"/>
                <a:gd name="T66" fmla="*/ 666 w 692"/>
                <a:gd name="T67" fmla="*/ 12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2" h="428">
                  <a:moveTo>
                    <a:pt x="666" y="12"/>
                  </a:moveTo>
                  <a:cubicBezTo>
                    <a:pt x="686" y="72"/>
                    <a:pt x="692" y="135"/>
                    <a:pt x="630" y="156"/>
                  </a:cubicBezTo>
                  <a:cubicBezTo>
                    <a:pt x="577" y="153"/>
                    <a:pt x="527" y="172"/>
                    <a:pt x="510" y="120"/>
                  </a:cubicBezTo>
                  <a:cubicBezTo>
                    <a:pt x="512" y="114"/>
                    <a:pt x="520" y="106"/>
                    <a:pt x="516" y="102"/>
                  </a:cubicBezTo>
                  <a:cubicBezTo>
                    <a:pt x="506" y="92"/>
                    <a:pt x="494" y="123"/>
                    <a:pt x="480" y="126"/>
                  </a:cubicBezTo>
                  <a:cubicBezTo>
                    <a:pt x="445" y="133"/>
                    <a:pt x="408" y="130"/>
                    <a:pt x="372" y="132"/>
                  </a:cubicBezTo>
                  <a:cubicBezTo>
                    <a:pt x="345" y="137"/>
                    <a:pt x="329" y="141"/>
                    <a:pt x="306" y="156"/>
                  </a:cubicBezTo>
                  <a:cubicBezTo>
                    <a:pt x="290" y="205"/>
                    <a:pt x="284" y="192"/>
                    <a:pt x="222" y="198"/>
                  </a:cubicBezTo>
                  <a:cubicBezTo>
                    <a:pt x="191" y="229"/>
                    <a:pt x="163" y="270"/>
                    <a:pt x="126" y="294"/>
                  </a:cubicBezTo>
                  <a:cubicBezTo>
                    <a:pt x="118" y="306"/>
                    <a:pt x="110" y="318"/>
                    <a:pt x="102" y="330"/>
                  </a:cubicBezTo>
                  <a:cubicBezTo>
                    <a:pt x="62" y="390"/>
                    <a:pt x="115" y="349"/>
                    <a:pt x="72" y="378"/>
                  </a:cubicBezTo>
                  <a:cubicBezTo>
                    <a:pt x="59" y="397"/>
                    <a:pt x="49" y="428"/>
                    <a:pt x="36" y="390"/>
                  </a:cubicBezTo>
                  <a:cubicBezTo>
                    <a:pt x="30" y="394"/>
                    <a:pt x="23" y="397"/>
                    <a:pt x="18" y="402"/>
                  </a:cubicBezTo>
                  <a:cubicBezTo>
                    <a:pt x="13" y="407"/>
                    <a:pt x="13" y="420"/>
                    <a:pt x="6" y="420"/>
                  </a:cubicBezTo>
                  <a:cubicBezTo>
                    <a:pt x="0" y="420"/>
                    <a:pt x="7" y="406"/>
                    <a:pt x="12" y="402"/>
                  </a:cubicBezTo>
                  <a:cubicBezTo>
                    <a:pt x="22" y="395"/>
                    <a:pt x="36" y="394"/>
                    <a:pt x="48" y="390"/>
                  </a:cubicBezTo>
                  <a:cubicBezTo>
                    <a:pt x="54" y="388"/>
                    <a:pt x="66" y="384"/>
                    <a:pt x="66" y="384"/>
                  </a:cubicBezTo>
                  <a:cubicBezTo>
                    <a:pt x="70" y="372"/>
                    <a:pt x="69" y="357"/>
                    <a:pt x="78" y="348"/>
                  </a:cubicBezTo>
                  <a:cubicBezTo>
                    <a:pt x="89" y="337"/>
                    <a:pt x="101" y="327"/>
                    <a:pt x="108" y="312"/>
                  </a:cubicBezTo>
                  <a:cubicBezTo>
                    <a:pt x="115" y="296"/>
                    <a:pt x="117" y="271"/>
                    <a:pt x="132" y="258"/>
                  </a:cubicBezTo>
                  <a:cubicBezTo>
                    <a:pt x="143" y="249"/>
                    <a:pt x="156" y="242"/>
                    <a:pt x="168" y="234"/>
                  </a:cubicBezTo>
                  <a:cubicBezTo>
                    <a:pt x="174" y="230"/>
                    <a:pt x="186" y="222"/>
                    <a:pt x="186" y="222"/>
                  </a:cubicBezTo>
                  <a:cubicBezTo>
                    <a:pt x="220" y="170"/>
                    <a:pt x="228" y="177"/>
                    <a:pt x="288" y="168"/>
                  </a:cubicBezTo>
                  <a:cubicBezTo>
                    <a:pt x="354" y="146"/>
                    <a:pt x="256" y="183"/>
                    <a:pt x="318" y="144"/>
                  </a:cubicBezTo>
                  <a:cubicBezTo>
                    <a:pt x="331" y="136"/>
                    <a:pt x="362" y="131"/>
                    <a:pt x="378" y="126"/>
                  </a:cubicBezTo>
                  <a:cubicBezTo>
                    <a:pt x="425" y="112"/>
                    <a:pt x="455" y="101"/>
                    <a:pt x="504" y="96"/>
                  </a:cubicBezTo>
                  <a:cubicBezTo>
                    <a:pt x="507" y="88"/>
                    <a:pt x="542" y="14"/>
                    <a:pt x="552" y="6"/>
                  </a:cubicBezTo>
                  <a:cubicBezTo>
                    <a:pt x="557" y="2"/>
                    <a:pt x="564" y="2"/>
                    <a:pt x="570" y="0"/>
                  </a:cubicBezTo>
                  <a:cubicBezTo>
                    <a:pt x="559" y="32"/>
                    <a:pt x="544" y="59"/>
                    <a:pt x="534" y="90"/>
                  </a:cubicBezTo>
                  <a:cubicBezTo>
                    <a:pt x="536" y="102"/>
                    <a:pt x="532" y="117"/>
                    <a:pt x="540" y="126"/>
                  </a:cubicBezTo>
                  <a:cubicBezTo>
                    <a:pt x="548" y="136"/>
                    <a:pt x="564" y="134"/>
                    <a:pt x="576" y="138"/>
                  </a:cubicBezTo>
                  <a:cubicBezTo>
                    <a:pt x="582" y="140"/>
                    <a:pt x="594" y="144"/>
                    <a:pt x="594" y="144"/>
                  </a:cubicBezTo>
                  <a:cubicBezTo>
                    <a:pt x="678" y="135"/>
                    <a:pt x="655" y="129"/>
                    <a:pt x="648" y="36"/>
                  </a:cubicBezTo>
                  <a:cubicBezTo>
                    <a:pt x="669" y="22"/>
                    <a:pt x="666" y="31"/>
                    <a:pt x="666" y="12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107860" name="Freeform 1364"/>
            <p:cNvSpPr>
              <a:spLocks/>
            </p:cNvSpPr>
            <p:nvPr/>
          </p:nvSpPr>
          <p:spPr bwMode="auto">
            <a:xfrm>
              <a:off x="6144" y="2688"/>
              <a:ext cx="601" cy="334"/>
            </a:xfrm>
            <a:custGeom>
              <a:avLst/>
              <a:gdLst>
                <a:gd name="T0" fmla="*/ 666 w 692"/>
                <a:gd name="T1" fmla="*/ 12 h 428"/>
                <a:gd name="T2" fmla="*/ 630 w 692"/>
                <a:gd name="T3" fmla="*/ 156 h 428"/>
                <a:gd name="T4" fmla="*/ 510 w 692"/>
                <a:gd name="T5" fmla="*/ 120 h 428"/>
                <a:gd name="T6" fmla="*/ 516 w 692"/>
                <a:gd name="T7" fmla="*/ 102 h 428"/>
                <a:gd name="T8" fmla="*/ 480 w 692"/>
                <a:gd name="T9" fmla="*/ 126 h 428"/>
                <a:gd name="T10" fmla="*/ 372 w 692"/>
                <a:gd name="T11" fmla="*/ 132 h 428"/>
                <a:gd name="T12" fmla="*/ 306 w 692"/>
                <a:gd name="T13" fmla="*/ 156 h 428"/>
                <a:gd name="T14" fmla="*/ 222 w 692"/>
                <a:gd name="T15" fmla="*/ 198 h 428"/>
                <a:gd name="T16" fmla="*/ 126 w 692"/>
                <a:gd name="T17" fmla="*/ 294 h 428"/>
                <a:gd name="T18" fmla="*/ 102 w 692"/>
                <a:gd name="T19" fmla="*/ 330 h 428"/>
                <a:gd name="T20" fmla="*/ 72 w 692"/>
                <a:gd name="T21" fmla="*/ 378 h 428"/>
                <a:gd name="T22" fmla="*/ 36 w 692"/>
                <a:gd name="T23" fmla="*/ 390 h 428"/>
                <a:gd name="T24" fmla="*/ 18 w 692"/>
                <a:gd name="T25" fmla="*/ 402 h 428"/>
                <a:gd name="T26" fmla="*/ 6 w 692"/>
                <a:gd name="T27" fmla="*/ 420 h 428"/>
                <a:gd name="T28" fmla="*/ 12 w 692"/>
                <a:gd name="T29" fmla="*/ 402 h 428"/>
                <a:gd name="T30" fmla="*/ 48 w 692"/>
                <a:gd name="T31" fmla="*/ 390 h 428"/>
                <a:gd name="T32" fmla="*/ 66 w 692"/>
                <a:gd name="T33" fmla="*/ 384 h 428"/>
                <a:gd name="T34" fmla="*/ 78 w 692"/>
                <a:gd name="T35" fmla="*/ 348 h 428"/>
                <a:gd name="T36" fmla="*/ 108 w 692"/>
                <a:gd name="T37" fmla="*/ 312 h 428"/>
                <a:gd name="T38" fmla="*/ 132 w 692"/>
                <a:gd name="T39" fmla="*/ 258 h 428"/>
                <a:gd name="T40" fmla="*/ 168 w 692"/>
                <a:gd name="T41" fmla="*/ 234 h 428"/>
                <a:gd name="T42" fmla="*/ 186 w 692"/>
                <a:gd name="T43" fmla="*/ 222 h 428"/>
                <a:gd name="T44" fmla="*/ 288 w 692"/>
                <a:gd name="T45" fmla="*/ 168 h 428"/>
                <a:gd name="T46" fmla="*/ 318 w 692"/>
                <a:gd name="T47" fmla="*/ 144 h 428"/>
                <a:gd name="T48" fmla="*/ 378 w 692"/>
                <a:gd name="T49" fmla="*/ 126 h 428"/>
                <a:gd name="T50" fmla="*/ 504 w 692"/>
                <a:gd name="T51" fmla="*/ 96 h 428"/>
                <a:gd name="T52" fmla="*/ 552 w 692"/>
                <a:gd name="T53" fmla="*/ 6 h 428"/>
                <a:gd name="T54" fmla="*/ 570 w 692"/>
                <a:gd name="T55" fmla="*/ 0 h 428"/>
                <a:gd name="T56" fmla="*/ 534 w 692"/>
                <a:gd name="T57" fmla="*/ 90 h 428"/>
                <a:gd name="T58" fmla="*/ 540 w 692"/>
                <a:gd name="T59" fmla="*/ 126 h 428"/>
                <a:gd name="T60" fmla="*/ 576 w 692"/>
                <a:gd name="T61" fmla="*/ 138 h 428"/>
                <a:gd name="T62" fmla="*/ 594 w 692"/>
                <a:gd name="T63" fmla="*/ 144 h 428"/>
                <a:gd name="T64" fmla="*/ 648 w 692"/>
                <a:gd name="T65" fmla="*/ 36 h 428"/>
                <a:gd name="T66" fmla="*/ 666 w 692"/>
                <a:gd name="T67" fmla="*/ 12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92" h="428">
                  <a:moveTo>
                    <a:pt x="666" y="12"/>
                  </a:moveTo>
                  <a:cubicBezTo>
                    <a:pt x="686" y="72"/>
                    <a:pt x="692" y="135"/>
                    <a:pt x="630" y="156"/>
                  </a:cubicBezTo>
                  <a:cubicBezTo>
                    <a:pt x="577" y="153"/>
                    <a:pt x="527" y="172"/>
                    <a:pt x="510" y="120"/>
                  </a:cubicBezTo>
                  <a:cubicBezTo>
                    <a:pt x="512" y="114"/>
                    <a:pt x="520" y="106"/>
                    <a:pt x="516" y="102"/>
                  </a:cubicBezTo>
                  <a:cubicBezTo>
                    <a:pt x="506" y="92"/>
                    <a:pt x="494" y="123"/>
                    <a:pt x="480" y="126"/>
                  </a:cubicBezTo>
                  <a:cubicBezTo>
                    <a:pt x="445" y="133"/>
                    <a:pt x="408" y="130"/>
                    <a:pt x="372" y="132"/>
                  </a:cubicBezTo>
                  <a:cubicBezTo>
                    <a:pt x="345" y="137"/>
                    <a:pt x="329" y="141"/>
                    <a:pt x="306" y="156"/>
                  </a:cubicBezTo>
                  <a:cubicBezTo>
                    <a:pt x="290" y="205"/>
                    <a:pt x="284" y="192"/>
                    <a:pt x="222" y="198"/>
                  </a:cubicBezTo>
                  <a:cubicBezTo>
                    <a:pt x="191" y="229"/>
                    <a:pt x="163" y="270"/>
                    <a:pt x="126" y="294"/>
                  </a:cubicBezTo>
                  <a:cubicBezTo>
                    <a:pt x="118" y="306"/>
                    <a:pt x="110" y="318"/>
                    <a:pt x="102" y="330"/>
                  </a:cubicBezTo>
                  <a:cubicBezTo>
                    <a:pt x="62" y="390"/>
                    <a:pt x="115" y="349"/>
                    <a:pt x="72" y="378"/>
                  </a:cubicBezTo>
                  <a:cubicBezTo>
                    <a:pt x="59" y="397"/>
                    <a:pt x="49" y="428"/>
                    <a:pt x="36" y="390"/>
                  </a:cubicBezTo>
                  <a:cubicBezTo>
                    <a:pt x="30" y="394"/>
                    <a:pt x="23" y="397"/>
                    <a:pt x="18" y="402"/>
                  </a:cubicBezTo>
                  <a:cubicBezTo>
                    <a:pt x="13" y="407"/>
                    <a:pt x="13" y="420"/>
                    <a:pt x="6" y="420"/>
                  </a:cubicBezTo>
                  <a:cubicBezTo>
                    <a:pt x="0" y="420"/>
                    <a:pt x="7" y="406"/>
                    <a:pt x="12" y="402"/>
                  </a:cubicBezTo>
                  <a:cubicBezTo>
                    <a:pt x="22" y="395"/>
                    <a:pt x="36" y="394"/>
                    <a:pt x="48" y="390"/>
                  </a:cubicBezTo>
                  <a:cubicBezTo>
                    <a:pt x="54" y="388"/>
                    <a:pt x="66" y="384"/>
                    <a:pt x="66" y="384"/>
                  </a:cubicBezTo>
                  <a:cubicBezTo>
                    <a:pt x="70" y="372"/>
                    <a:pt x="69" y="357"/>
                    <a:pt x="78" y="348"/>
                  </a:cubicBezTo>
                  <a:cubicBezTo>
                    <a:pt x="89" y="337"/>
                    <a:pt x="101" y="327"/>
                    <a:pt x="108" y="312"/>
                  </a:cubicBezTo>
                  <a:cubicBezTo>
                    <a:pt x="115" y="296"/>
                    <a:pt x="117" y="271"/>
                    <a:pt x="132" y="258"/>
                  </a:cubicBezTo>
                  <a:cubicBezTo>
                    <a:pt x="143" y="249"/>
                    <a:pt x="156" y="242"/>
                    <a:pt x="168" y="234"/>
                  </a:cubicBezTo>
                  <a:cubicBezTo>
                    <a:pt x="174" y="230"/>
                    <a:pt x="186" y="222"/>
                    <a:pt x="186" y="222"/>
                  </a:cubicBezTo>
                  <a:cubicBezTo>
                    <a:pt x="220" y="170"/>
                    <a:pt x="228" y="177"/>
                    <a:pt x="288" y="168"/>
                  </a:cubicBezTo>
                  <a:cubicBezTo>
                    <a:pt x="354" y="146"/>
                    <a:pt x="256" y="183"/>
                    <a:pt x="318" y="144"/>
                  </a:cubicBezTo>
                  <a:cubicBezTo>
                    <a:pt x="331" y="136"/>
                    <a:pt x="362" y="131"/>
                    <a:pt x="378" y="126"/>
                  </a:cubicBezTo>
                  <a:cubicBezTo>
                    <a:pt x="425" y="112"/>
                    <a:pt x="455" y="101"/>
                    <a:pt x="504" y="96"/>
                  </a:cubicBezTo>
                  <a:cubicBezTo>
                    <a:pt x="507" y="88"/>
                    <a:pt x="542" y="14"/>
                    <a:pt x="552" y="6"/>
                  </a:cubicBezTo>
                  <a:cubicBezTo>
                    <a:pt x="557" y="2"/>
                    <a:pt x="564" y="2"/>
                    <a:pt x="570" y="0"/>
                  </a:cubicBezTo>
                  <a:cubicBezTo>
                    <a:pt x="559" y="32"/>
                    <a:pt x="544" y="59"/>
                    <a:pt x="534" y="90"/>
                  </a:cubicBezTo>
                  <a:cubicBezTo>
                    <a:pt x="536" y="102"/>
                    <a:pt x="532" y="117"/>
                    <a:pt x="540" y="126"/>
                  </a:cubicBezTo>
                  <a:cubicBezTo>
                    <a:pt x="548" y="136"/>
                    <a:pt x="564" y="134"/>
                    <a:pt x="576" y="138"/>
                  </a:cubicBezTo>
                  <a:cubicBezTo>
                    <a:pt x="582" y="140"/>
                    <a:pt x="594" y="144"/>
                    <a:pt x="594" y="144"/>
                  </a:cubicBezTo>
                  <a:cubicBezTo>
                    <a:pt x="678" y="135"/>
                    <a:pt x="655" y="129"/>
                    <a:pt x="648" y="36"/>
                  </a:cubicBezTo>
                  <a:cubicBezTo>
                    <a:pt x="669" y="22"/>
                    <a:pt x="666" y="31"/>
                    <a:pt x="666" y="12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>
              <a:outerShdw dist="35921" dir="2700000" algn="ctr" rotWithShape="0">
                <a:schemeClr val="bg2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pic>
        <p:nvPicPr>
          <p:cNvPr id="343" name="Picture 1450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1569" y="5910847"/>
            <a:ext cx="1290031" cy="721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trip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077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8" dur="500"/>
                                        <p:tgtEl>
                                          <p:spTgt spid="1077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1076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076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078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078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 nodeType="clickPar">
                      <p:stCondLst>
                        <p:cond delay="indefinite"/>
                      </p:stCondLst>
                      <p:childTnLst>
                        <p:par>
                          <p:cTn id="2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1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/>
                                        <p:tgtEl>
                                          <p:spTgt spid="1077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4" dur="500"/>
                                        <p:tgtEl>
                                          <p:spTgt spid="1077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575"/>
                            </p:stCondLst>
                            <p:childTnLst>
                              <p:par>
                                <p:cTn id="2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650"/>
                            </p:stCondLst>
                            <p:childTnLst>
                              <p:par>
                                <p:cTn id="3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725"/>
                            </p:stCondLst>
                            <p:childTnLst>
                              <p:par>
                                <p:cTn id="3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800"/>
                            </p:stCondLst>
                            <p:childTnLst>
                              <p:par>
                                <p:cTn id="3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875"/>
                            </p:stCondLst>
                            <p:childTnLst>
                              <p:par>
                                <p:cTn id="4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950"/>
                            </p:stCondLst>
                            <p:childTnLst>
                              <p:par>
                                <p:cTn id="4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1025"/>
                            </p:stCondLst>
                            <p:childTnLst>
                              <p:par>
                                <p:cTn id="4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1100"/>
                            </p:stCondLst>
                            <p:childTnLst>
                              <p:par>
                                <p:cTn id="5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 nodeType="afterGroup">
                            <p:stCondLst>
                              <p:cond delay="1175"/>
                            </p:stCondLst>
                            <p:childTnLst>
                              <p:par>
                                <p:cTn id="5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1250"/>
                            </p:stCondLst>
                            <p:childTnLst>
                              <p:par>
                                <p:cTn id="5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1325"/>
                            </p:stCondLst>
                            <p:childTnLst>
                              <p:par>
                                <p:cTn id="5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1400"/>
                            </p:stCondLst>
                            <p:childTnLst>
                              <p:par>
                                <p:cTn id="6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1475"/>
                            </p:stCondLst>
                            <p:childTnLst>
                              <p:par>
                                <p:cTn id="6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1550"/>
                            </p:stCondLst>
                            <p:childTnLst>
                              <p:par>
                                <p:cTn id="6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 nodeType="afterGroup">
                            <p:stCondLst>
                              <p:cond delay="1625"/>
                            </p:stCondLst>
                            <p:childTnLst>
                              <p:par>
                                <p:cTn id="7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7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1775"/>
                            </p:stCondLst>
                            <p:childTnLst>
                              <p:par>
                                <p:cTn id="77" presetID="23" presetClass="entr" presetSubtype="27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078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078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2/3*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2275"/>
                            </p:stCondLst>
                            <p:childTnLst>
                              <p:par>
                                <p:cTn id="8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7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 nodeType="afterGroup">
                            <p:stCondLst>
                              <p:cond delay="2775"/>
                            </p:stCondLst>
                            <p:childTnLst>
                              <p:par>
                                <p:cTn id="8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78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 nodeType="afterGroup">
                            <p:stCondLst>
                              <p:cond delay="3275"/>
                            </p:stCondLst>
                            <p:childTnLst>
                              <p:par>
                                <p:cTn id="8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78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3775"/>
                            </p:stCondLst>
                            <p:childTnLst>
                              <p:par>
                                <p:cTn id="91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7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 nodeType="afterGroup">
                            <p:stCondLst>
                              <p:cond delay="4275"/>
                            </p:stCondLst>
                            <p:childTnLst>
                              <p:par>
                                <p:cTn id="9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7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 nodeType="afterGroup">
                            <p:stCondLst>
                              <p:cond delay="4775"/>
                            </p:stCondLst>
                            <p:childTnLst>
                              <p:par>
                                <p:cTn id="9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4850"/>
                            </p:stCondLst>
                            <p:childTnLst>
                              <p:par>
                                <p:cTn id="10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 nodeType="afterGroup">
                            <p:stCondLst>
                              <p:cond delay="4925"/>
                            </p:stCondLst>
                            <p:childTnLst>
                              <p:par>
                                <p:cTn id="10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10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5075"/>
                            </p:stCondLst>
                            <p:childTnLst>
                              <p:par>
                                <p:cTn id="10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 nodeType="afterGroup">
                            <p:stCondLst>
                              <p:cond delay="5150"/>
                            </p:stCondLst>
                            <p:childTnLst>
                              <p:par>
                                <p:cTn id="11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 nodeType="afterGroup">
                            <p:stCondLst>
                              <p:cond delay="5225"/>
                            </p:stCondLst>
                            <p:childTnLst>
                              <p:par>
                                <p:cTn id="11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5300"/>
                            </p:stCondLst>
                            <p:childTnLst>
                              <p:par>
                                <p:cTn id="11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 nodeType="afterGroup">
                            <p:stCondLst>
                              <p:cond delay="5375"/>
                            </p:stCondLst>
                            <p:childTnLst>
                              <p:par>
                                <p:cTn id="12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 nodeType="afterGroup">
                            <p:stCondLst>
                              <p:cond delay="5450"/>
                            </p:stCondLst>
                            <p:childTnLst>
                              <p:par>
                                <p:cTn id="12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 nodeType="afterGroup">
                            <p:stCondLst>
                              <p:cond delay="5525"/>
                            </p:stCondLst>
                            <p:childTnLst>
                              <p:par>
                                <p:cTn id="12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 nodeType="afterGroup">
                            <p:stCondLst>
                              <p:cond delay="5600"/>
                            </p:stCondLst>
                            <p:childTnLst>
                              <p:par>
                                <p:cTn id="13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 nodeType="afterGroup">
                            <p:stCondLst>
                              <p:cond delay="5675"/>
                            </p:stCondLst>
                            <p:childTnLst>
                              <p:par>
                                <p:cTn id="13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 nodeType="afterGroup">
                            <p:stCondLst>
                              <p:cond delay="5750"/>
                            </p:stCondLst>
                            <p:childTnLst>
                              <p:par>
                                <p:cTn id="13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 nodeType="afterGroup">
                            <p:stCondLst>
                              <p:cond delay="5825"/>
                            </p:stCondLst>
                            <p:childTnLst>
                              <p:par>
                                <p:cTn id="13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 nodeType="afterGroup">
                            <p:stCondLst>
                              <p:cond delay="5900"/>
                            </p:stCondLst>
                            <p:childTnLst>
                              <p:par>
                                <p:cTn id="14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 nodeType="afterGroup">
                            <p:stCondLst>
                              <p:cond delay="5975"/>
                            </p:stCondLst>
                            <p:childTnLst>
                              <p:par>
                                <p:cTn id="14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 nodeType="afterGroup">
                            <p:stCondLst>
                              <p:cond delay="6050"/>
                            </p:stCondLst>
                            <p:childTnLst>
                              <p:par>
                                <p:cTn id="14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 nodeType="afterGroup">
                            <p:stCondLst>
                              <p:cond delay="6125"/>
                            </p:stCondLst>
                            <p:childTnLst>
                              <p:par>
                                <p:cTn id="151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 nodeType="afterGroup">
                            <p:stCondLst>
                              <p:cond delay="6200"/>
                            </p:stCondLst>
                            <p:childTnLst>
                              <p:par>
                                <p:cTn id="154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 nodeType="afterGroup">
                            <p:stCondLst>
                              <p:cond delay="6275"/>
                            </p:stCondLst>
                            <p:childTnLst>
                              <p:par>
                                <p:cTn id="157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 nodeType="afterGroup">
                            <p:stCondLst>
                              <p:cond delay="6350"/>
                            </p:stCondLst>
                            <p:childTnLst>
                              <p:par>
                                <p:cTn id="160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 nodeType="afterGroup">
                            <p:stCondLst>
                              <p:cond delay="6425"/>
                            </p:stCondLst>
                            <p:childTnLst>
                              <p:par>
                                <p:cTn id="163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166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 nodeType="afterGroup">
                            <p:stCondLst>
                              <p:cond delay="6575"/>
                            </p:stCondLst>
                            <p:childTnLst>
                              <p:par>
                                <p:cTn id="169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 nodeType="afterGroup">
                            <p:stCondLst>
                              <p:cond delay="6650"/>
                            </p:stCondLst>
                            <p:childTnLst>
                              <p:par>
                                <p:cTn id="172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 nodeType="afterGroup">
                            <p:stCondLst>
                              <p:cond delay="6725"/>
                            </p:stCondLst>
                            <p:childTnLst>
                              <p:par>
                                <p:cTn id="175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 nodeType="afterGroup">
                            <p:stCondLst>
                              <p:cond delay="6800"/>
                            </p:stCondLst>
                            <p:childTnLst>
                              <p:par>
                                <p:cTn id="178" presetID="1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7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7697" grpId="0" animBg="1"/>
      <p:bldP spid="107779" grpId="0" animBg="1"/>
      <p:bldP spid="107780" grpId="0" animBg="1"/>
      <p:bldP spid="107781" grpId="0" animBg="1"/>
      <p:bldP spid="107782" grpId="0" animBg="1"/>
      <p:bldP spid="107783" grpId="0" animBg="1"/>
      <p:bldP spid="107784" grpId="0" animBg="1"/>
      <p:bldP spid="107785" grpId="0" animBg="1"/>
      <p:bldP spid="107786" grpId="0" animBg="1"/>
      <p:bldP spid="107787" grpId="0" animBg="1"/>
      <p:bldP spid="107788" grpId="0" animBg="1"/>
      <p:bldP spid="107789" grpId="0" animBg="1"/>
      <p:bldP spid="107790" grpId="0" animBg="1"/>
      <p:bldP spid="107791" grpId="0" animBg="1"/>
      <p:bldP spid="107792" grpId="0" animBg="1"/>
      <p:bldP spid="107793" grpId="0" animBg="1"/>
      <p:bldP spid="107794" grpId="0" animBg="1"/>
      <p:bldP spid="107795" grpId="0" animBg="1"/>
      <p:bldP spid="107796" grpId="0" animBg="1"/>
      <p:bldP spid="107811" grpId="0" animBg="1"/>
      <p:bldP spid="107812" grpId="0" animBg="1"/>
      <p:bldP spid="107813" grpId="0" animBg="1"/>
      <p:bldP spid="107814" grpId="0" animBg="1"/>
      <p:bldP spid="107815" grpId="0" animBg="1"/>
      <p:bldP spid="107816" grpId="0" animBg="1"/>
      <p:bldP spid="107817" grpId="0" animBg="1"/>
      <p:bldP spid="107818" grpId="0" animBg="1"/>
      <p:bldP spid="107819" grpId="0" animBg="1"/>
      <p:bldP spid="107820" grpId="0" animBg="1"/>
      <p:bldP spid="107821" grpId="0" animBg="1"/>
      <p:bldP spid="107822" grpId="0" animBg="1"/>
      <p:bldP spid="107823" grpId="0" animBg="1"/>
      <p:bldP spid="107824" grpId="0" animBg="1"/>
      <p:bldP spid="107825" grpId="0" animBg="1"/>
      <p:bldP spid="107826" grpId="0" animBg="1"/>
      <p:bldP spid="107827" grpId="0" animBg="1"/>
      <p:bldP spid="107828" grpId="0" animBg="1"/>
      <p:bldP spid="107829" grpId="0" animBg="1"/>
      <p:bldP spid="107830" grpId="0" animBg="1"/>
      <p:bldP spid="107831" grpId="0" animBg="1"/>
      <p:bldP spid="107832" grpId="0" animBg="1"/>
      <p:bldP spid="107833" grpId="0" animBg="1"/>
      <p:bldP spid="107834" grpId="0" animBg="1"/>
      <p:bldP spid="107835" grpId="0" animBg="1"/>
      <p:bldP spid="107836" grpId="0" animBg="1"/>
      <p:bldP spid="107837" grpId="0" animBg="1"/>
      <p:bldP spid="107838" grpId="0" animBg="1"/>
      <p:bldP spid="10784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Rectangle 2"/>
          <p:cNvSpPr>
            <a:spLocks noChangeArrowheads="1"/>
          </p:cNvSpPr>
          <p:nvPr/>
        </p:nvSpPr>
        <p:spPr bwMode="auto">
          <a:xfrm>
            <a:off x="228600" y="304800"/>
            <a:ext cx="8763000" cy="63246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8547" name="Rectangle 3"/>
          <p:cNvSpPr>
            <a:spLocks noChangeArrowheads="1"/>
          </p:cNvSpPr>
          <p:nvPr/>
        </p:nvSpPr>
        <p:spPr bwMode="auto">
          <a:xfrm flipH="1">
            <a:off x="228600" y="2819400"/>
            <a:ext cx="8763000" cy="1143000"/>
          </a:xfrm>
          <a:prstGeom prst="rect">
            <a:avLst/>
          </a:prstGeom>
          <a:gradFill rotWithShape="0">
            <a:gsLst>
              <a:gs pos="0">
                <a:srgbClr val="767300"/>
              </a:gs>
              <a:gs pos="100000">
                <a:srgbClr val="761C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8548" name="Rectangle 4"/>
          <p:cNvSpPr>
            <a:spLocks noChangeArrowheads="1"/>
          </p:cNvSpPr>
          <p:nvPr/>
        </p:nvSpPr>
        <p:spPr bwMode="auto">
          <a:xfrm flipH="1">
            <a:off x="228600" y="1828800"/>
            <a:ext cx="8763000" cy="1143000"/>
          </a:xfrm>
          <a:prstGeom prst="rect">
            <a:avLst/>
          </a:prstGeom>
          <a:gradFill rotWithShape="0">
            <a:gsLst>
              <a:gs pos="0">
                <a:srgbClr val="000086"/>
              </a:gs>
              <a:gs pos="100000">
                <a:srgbClr val="7673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8552" name="Rectangle 8"/>
          <p:cNvSpPr>
            <a:spLocks noChangeArrowheads="1"/>
          </p:cNvSpPr>
          <p:nvPr/>
        </p:nvSpPr>
        <p:spPr bwMode="auto">
          <a:xfrm>
            <a:off x="228600" y="762000"/>
            <a:ext cx="8763000" cy="1143000"/>
          </a:xfrm>
          <a:prstGeom prst="rect">
            <a:avLst/>
          </a:prstGeom>
          <a:gradFill rotWithShape="0">
            <a:gsLst>
              <a:gs pos="0">
                <a:schemeClr val="tx1"/>
              </a:gs>
              <a:gs pos="100000">
                <a:srgbClr val="000086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8553" name="AutoShape 9"/>
          <p:cNvSpPr>
            <a:spLocks noChangeArrowheads="1"/>
          </p:cNvSpPr>
          <p:nvPr/>
        </p:nvSpPr>
        <p:spPr bwMode="auto">
          <a:xfrm>
            <a:off x="2819400" y="381000"/>
            <a:ext cx="4800600" cy="1676400"/>
          </a:xfrm>
          <a:prstGeom prst="roundRect">
            <a:avLst>
              <a:gd name="adj" fmla="val 16667"/>
            </a:avLst>
          </a:prstGeom>
          <a:solidFill>
            <a:srgbClr val="000000">
              <a:alpha val="50000"/>
            </a:srgbClr>
          </a:solidFill>
          <a:ln w="9525">
            <a:solidFill>
              <a:srgbClr val="000000"/>
            </a:solidFill>
            <a:round/>
            <a:headEnd/>
            <a:tailEnd/>
          </a:ln>
          <a:effectLst>
            <a:outerShdw dist="35921" dir="2700000" algn="ctr" rotWithShape="0">
              <a:srgbClr val="4D4D4D"/>
            </a:outerShdw>
          </a:effectLst>
        </p:spPr>
        <p:txBody>
          <a:bodyPr wrap="none" anchor="ctr"/>
          <a:lstStyle/>
          <a:p>
            <a:pPr algn="ctr"/>
            <a:r>
              <a:rPr lang="en-US" b="1" dirty="0" smtClean="0">
                <a:solidFill>
                  <a:schemeClr val="bg1"/>
                </a:solidFill>
                <a:latin typeface="Calibri Light" pitchFamily="34" charset="0"/>
              </a:rPr>
              <a:t>In die </a:t>
            </a:r>
            <a:r>
              <a:rPr lang="en-US" b="1" dirty="0" err="1" smtClean="0">
                <a:solidFill>
                  <a:schemeClr val="bg1"/>
                </a:solidFill>
                <a:latin typeface="Calibri Light" pitchFamily="34" charset="0"/>
              </a:rPr>
              <a:t>nacht</a:t>
            </a:r>
            <a:r>
              <a:rPr lang="en-US" b="1" dirty="0" smtClean="0">
                <a:solidFill>
                  <a:schemeClr val="bg1"/>
                </a:solidFill>
                <a:latin typeface="Calibri Light" pitchFamily="34" charset="0"/>
              </a:rPr>
              <a:t> </a:t>
            </a:r>
            <a:endParaRPr lang="en-US" b="1" dirty="0" smtClean="0">
              <a:solidFill>
                <a:schemeClr val="bg1"/>
              </a:solidFill>
              <a:latin typeface="Calibri Light" pitchFamily="34" charset="0"/>
            </a:endParaRPr>
          </a:p>
          <a:p>
            <a:pPr algn="ctr"/>
            <a:r>
              <a:rPr lang="en-US" b="1" dirty="0" err="1">
                <a:solidFill>
                  <a:schemeClr val="bg1"/>
                </a:solidFill>
                <a:latin typeface="Calibri Light" pitchFamily="34" charset="0"/>
              </a:rPr>
              <a:t>r</a:t>
            </a:r>
            <a:r>
              <a:rPr lang="en-US" b="1" dirty="0" err="1" smtClean="0">
                <a:solidFill>
                  <a:schemeClr val="bg1"/>
                </a:solidFill>
                <a:latin typeface="Calibri Light" pitchFamily="34" charset="0"/>
              </a:rPr>
              <a:t>iep</a:t>
            </a:r>
            <a:r>
              <a:rPr lang="en-US" b="1" dirty="0" smtClean="0">
                <a:solidFill>
                  <a:schemeClr val="bg1"/>
                </a:solidFill>
                <a:latin typeface="Calibri Light" pitchFamily="34" charset="0"/>
              </a:rPr>
              <a:t> de </a:t>
            </a:r>
            <a:r>
              <a:rPr lang="en-US" b="1" dirty="0" err="1" smtClean="0">
                <a:solidFill>
                  <a:schemeClr val="bg1"/>
                </a:solidFill>
                <a:latin typeface="Calibri Light" pitchFamily="34" charset="0"/>
              </a:rPr>
              <a:t>Farao</a:t>
            </a:r>
            <a:endParaRPr lang="en-US" b="1" dirty="0" smtClean="0">
              <a:solidFill>
                <a:schemeClr val="bg1"/>
              </a:solidFill>
              <a:latin typeface="Calibri Light" pitchFamily="34" charset="0"/>
            </a:endParaRPr>
          </a:p>
          <a:p>
            <a:pPr algn="ctr"/>
            <a:r>
              <a:rPr lang="en-US" b="1" dirty="0" err="1" smtClean="0">
                <a:solidFill>
                  <a:schemeClr val="bg1"/>
                </a:solidFill>
                <a:latin typeface="Calibri Light" pitchFamily="34" charset="0"/>
              </a:rPr>
              <a:t>Mozes</a:t>
            </a:r>
            <a:r>
              <a:rPr lang="en-US" b="1" dirty="0" smtClean="0">
                <a:solidFill>
                  <a:schemeClr val="bg1"/>
                </a:solidFill>
                <a:latin typeface="Calibri Light" pitchFamily="34" charset="0"/>
              </a:rPr>
              <a:t> en </a:t>
            </a:r>
            <a:r>
              <a:rPr lang="en-US" b="1" dirty="0" smtClean="0">
                <a:solidFill>
                  <a:schemeClr val="bg1"/>
                </a:solidFill>
                <a:latin typeface="Calibri Light" pitchFamily="34" charset="0"/>
              </a:rPr>
              <a:t>Aaron </a:t>
            </a:r>
          </a:p>
          <a:p>
            <a:pPr algn="ctr"/>
            <a:r>
              <a:rPr lang="en-US" b="1" dirty="0" err="1">
                <a:solidFill>
                  <a:schemeClr val="bg1"/>
                </a:solidFill>
                <a:latin typeface="Calibri Light" pitchFamily="34" charset="0"/>
              </a:rPr>
              <a:t>b</a:t>
            </a:r>
            <a:r>
              <a:rPr lang="en-US" b="1" dirty="0" err="1" smtClean="0">
                <a:solidFill>
                  <a:schemeClr val="bg1"/>
                </a:solidFill>
                <a:latin typeface="Calibri Light" pitchFamily="34" charset="0"/>
              </a:rPr>
              <a:t>ij</a:t>
            </a:r>
            <a:r>
              <a:rPr lang="en-US" b="1" dirty="0" smtClean="0">
                <a:solidFill>
                  <a:schemeClr val="bg1"/>
                </a:solidFill>
                <a:latin typeface="Calibri Light" pitchFamily="34" charset="0"/>
              </a:rPr>
              <a:t> </a:t>
            </a:r>
            <a:r>
              <a:rPr lang="en-US" b="1" dirty="0" err="1" smtClean="0">
                <a:solidFill>
                  <a:schemeClr val="bg1"/>
                </a:solidFill>
                <a:latin typeface="Calibri Light" pitchFamily="34" charset="0"/>
              </a:rPr>
              <a:t>zich</a:t>
            </a:r>
            <a:r>
              <a:rPr lang="en-US" b="1" dirty="0" smtClean="0">
                <a:solidFill>
                  <a:schemeClr val="bg1"/>
                </a:solidFill>
                <a:latin typeface="Calibri Light" pitchFamily="34" charset="0"/>
              </a:rPr>
              <a:t> en </a:t>
            </a:r>
            <a:r>
              <a:rPr lang="en-US" b="1" dirty="0" err="1" smtClean="0">
                <a:solidFill>
                  <a:schemeClr val="bg1"/>
                </a:solidFill>
                <a:latin typeface="Calibri Light" pitchFamily="34" charset="0"/>
              </a:rPr>
              <a:t>zei</a:t>
            </a:r>
            <a:r>
              <a:rPr lang="en-US" b="1" dirty="0" smtClean="0">
                <a:solidFill>
                  <a:schemeClr val="bg1"/>
                </a:solidFill>
                <a:latin typeface="Calibri Light" pitchFamily="34" charset="0"/>
              </a:rPr>
              <a:t> </a:t>
            </a:r>
            <a:r>
              <a:rPr lang="en-US" b="1" dirty="0" smtClean="0">
                <a:solidFill>
                  <a:schemeClr val="bg1"/>
                </a:solidFill>
                <a:latin typeface="Calibri Light" pitchFamily="34" charset="0"/>
              </a:rPr>
              <a:t>:</a:t>
            </a:r>
            <a:endParaRPr lang="nl-NL" b="1" dirty="0">
              <a:solidFill>
                <a:schemeClr val="bg1"/>
              </a:solidFill>
              <a:latin typeface="Calibri Light" pitchFamily="34" charset="0"/>
            </a:endParaRPr>
          </a:p>
        </p:txBody>
      </p:sp>
      <p:pic>
        <p:nvPicPr>
          <p:cNvPr id="108554" name="Picture 10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3505200"/>
            <a:ext cx="4419600" cy="282892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8555" name="Picture 1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600" y="533400"/>
            <a:ext cx="2538413" cy="6096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8556" name="Picture 12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7600" y="381000"/>
            <a:ext cx="1357313" cy="1447800"/>
          </a:xfrm>
          <a:prstGeom prst="rect">
            <a:avLst/>
          </a:prstGeom>
          <a:noFill/>
          <a:ln>
            <a:noFill/>
          </a:ln>
          <a:effectLst>
            <a:outerShdw dist="381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108557" name="Group 13"/>
          <p:cNvGrpSpPr>
            <a:grpSpLocks/>
          </p:cNvGrpSpPr>
          <p:nvPr/>
        </p:nvGrpSpPr>
        <p:grpSpPr bwMode="auto">
          <a:xfrm>
            <a:off x="2743200" y="2286000"/>
            <a:ext cx="3810000" cy="1828800"/>
            <a:chOff x="1728" y="1440"/>
            <a:chExt cx="2400" cy="1152"/>
          </a:xfrm>
        </p:grpSpPr>
        <p:sp>
          <p:nvSpPr>
            <p:cNvPr id="108558" name="AutoShape 14"/>
            <p:cNvSpPr>
              <a:spLocks noChangeArrowheads="1"/>
            </p:cNvSpPr>
            <p:nvPr/>
          </p:nvSpPr>
          <p:spPr bwMode="auto">
            <a:xfrm>
              <a:off x="1728" y="1440"/>
              <a:ext cx="2400" cy="1152"/>
            </a:xfrm>
            <a:prstGeom prst="wedgeRoundRectCallout">
              <a:avLst>
                <a:gd name="adj1" fmla="val -63708"/>
                <a:gd name="adj2" fmla="val 1824"/>
                <a:gd name="adj3" fmla="val 16667"/>
              </a:avLst>
            </a:prstGeom>
            <a:solidFill>
              <a:srgbClr val="000000">
                <a:alpha val="50000"/>
              </a:srgbClr>
            </a:solidFill>
            <a:ln w="9525">
              <a:solidFill>
                <a:srgbClr val="000000"/>
              </a:solidFill>
              <a:miter lim="800000"/>
              <a:headEnd/>
              <a:tailEnd/>
            </a:ln>
            <a:effectLst>
              <a:outerShdw dist="35921" dir="2700000" algn="ctr" rotWithShape="0">
                <a:srgbClr val="4D4D4D"/>
              </a:outerShdw>
            </a:effectLst>
          </p:spPr>
          <p:txBody>
            <a:bodyPr wrap="none" anchor="ctr"/>
            <a:lstStyle/>
            <a:p>
              <a:pPr algn="ctr"/>
              <a:endParaRPr lang="nl-NL"/>
            </a:p>
          </p:txBody>
        </p:sp>
        <p:sp>
          <p:nvSpPr>
            <p:cNvPr id="108559" name="Text Box 15"/>
            <p:cNvSpPr txBox="1">
              <a:spLocks noChangeArrowheads="1"/>
            </p:cNvSpPr>
            <p:nvPr/>
          </p:nvSpPr>
          <p:spPr bwMode="auto">
            <a:xfrm>
              <a:off x="1728" y="1705"/>
              <a:ext cx="2400" cy="64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anchor="ctr">
              <a:spAutoFit/>
            </a:bodyPr>
            <a:lstStyle/>
            <a:p>
              <a:r>
                <a:rPr lang="en-US" sz="2000" b="1" dirty="0" err="1" smtClean="0">
                  <a:solidFill>
                    <a:schemeClr val="bg1"/>
                  </a:solidFill>
                  <a:latin typeface="Calibri Light" pitchFamily="34" charset="0"/>
                </a:rPr>
                <a:t>Ga</a:t>
              </a:r>
              <a:r>
                <a:rPr lang="en-US" sz="2000" b="1" dirty="0" smtClean="0">
                  <a:solidFill>
                    <a:schemeClr val="bg1"/>
                  </a:solidFill>
                  <a:latin typeface="Calibri Light" pitchFamily="34" charset="0"/>
                </a:rPr>
                <a:t> met </a:t>
              </a:r>
              <a:r>
                <a:rPr lang="en-US" sz="2000" b="1" dirty="0" err="1" smtClean="0">
                  <a:solidFill>
                    <a:schemeClr val="bg1"/>
                  </a:solidFill>
                  <a:latin typeface="Calibri Light" pitchFamily="34" charset="0"/>
                </a:rPr>
                <a:t>dat</a:t>
              </a:r>
              <a:r>
                <a:rPr lang="en-US" sz="2000" b="1" dirty="0" smtClean="0">
                  <a:solidFill>
                    <a:schemeClr val="bg1"/>
                  </a:solidFill>
                  <a:latin typeface="Calibri Light" pitchFamily="34" charset="0"/>
                </a:rPr>
                <a:t> </a:t>
              </a:r>
              <a:r>
                <a:rPr lang="en-US" sz="2000" b="1" dirty="0" err="1" smtClean="0">
                  <a:solidFill>
                    <a:schemeClr val="bg1"/>
                  </a:solidFill>
                  <a:latin typeface="Calibri Light" pitchFamily="34" charset="0"/>
                </a:rPr>
                <a:t>volk</a:t>
              </a:r>
              <a:r>
                <a:rPr lang="en-US" sz="2000" b="1" dirty="0" smtClean="0">
                  <a:solidFill>
                    <a:schemeClr val="bg1"/>
                  </a:solidFill>
                  <a:latin typeface="Calibri Light" pitchFamily="34" charset="0"/>
                </a:rPr>
                <a:t> </a:t>
              </a:r>
              <a:r>
                <a:rPr lang="en-US" sz="2000" b="1" dirty="0" err="1" smtClean="0">
                  <a:solidFill>
                    <a:schemeClr val="bg1"/>
                  </a:solidFill>
                  <a:latin typeface="Calibri Light" pitchFamily="34" charset="0"/>
                </a:rPr>
                <a:t>weg</a:t>
              </a:r>
              <a:r>
                <a:rPr lang="en-US" sz="2000" b="1" dirty="0" smtClean="0">
                  <a:solidFill>
                    <a:schemeClr val="bg1"/>
                  </a:solidFill>
                  <a:latin typeface="Calibri Light" pitchFamily="34" charset="0"/>
                </a:rPr>
                <a:t> </a:t>
              </a:r>
              <a:r>
                <a:rPr lang="en-US" sz="2000" b="1" dirty="0" err="1" smtClean="0">
                  <a:solidFill>
                    <a:schemeClr val="bg1"/>
                  </a:solidFill>
                  <a:latin typeface="Calibri Light" pitchFamily="34" charset="0"/>
                </a:rPr>
                <a:t>uit</a:t>
              </a:r>
              <a:r>
                <a:rPr lang="en-US" sz="2000" b="1" dirty="0" smtClean="0">
                  <a:solidFill>
                    <a:schemeClr val="bg1"/>
                  </a:solidFill>
                  <a:latin typeface="Calibri Light" pitchFamily="34" charset="0"/>
                </a:rPr>
                <a:t> </a:t>
              </a:r>
              <a:r>
                <a:rPr lang="en-US" sz="2000" b="1" dirty="0" err="1" smtClean="0">
                  <a:solidFill>
                    <a:schemeClr val="bg1"/>
                  </a:solidFill>
                  <a:latin typeface="Calibri Light" pitchFamily="34" charset="0"/>
                </a:rPr>
                <a:t>mijn</a:t>
              </a:r>
              <a:r>
                <a:rPr lang="en-US" sz="2000" b="1" dirty="0" smtClean="0">
                  <a:solidFill>
                    <a:schemeClr val="bg1"/>
                  </a:solidFill>
                  <a:latin typeface="Calibri Light" pitchFamily="34" charset="0"/>
                </a:rPr>
                <a:t> </a:t>
              </a:r>
              <a:endParaRPr lang="en-US" sz="2000" b="1" dirty="0" smtClean="0">
                <a:solidFill>
                  <a:schemeClr val="bg1"/>
                </a:solidFill>
                <a:latin typeface="Calibri Light" pitchFamily="34" charset="0"/>
              </a:endParaRPr>
            </a:p>
            <a:p>
              <a:r>
                <a:rPr lang="en-US" sz="2000" b="1" dirty="0" smtClean="0">
                  <a:solidFill>
                    <a:schemeClr val="bg1"/>
                  </a:solidFill>
                  <a:latin typeface="Calibri Light" pitchFamily="34" charset="0"/>
                </a:rPr>
                <a:t>land. </a:t>
              </a:r>
              <a:r>
                <a:rPr lang="en-US" sz="2000" b="1" dirty="0" err="1" smtClean="0">
                  <a:solidFill>
                    <a:schemeClr val="bg1"/>
                  </a:solidFill>
                  <a:latin typeface="Calibri Light" pitchFamily="34" charset="0"/>
                </a:rPr>
                <a:t>Eer</a:t>
              </a:r>
              <a:r>
                <a:rPr lang="en-US" sz="2000" b="1" dirty="0" smtClean="0">
                  <a:solidFill>
                    <a:schemeClr val="bg1"/>
                  </a:solidFill>
                  <a:latin typeface="Calibri Light" pitchFamily="34" charset="0"/>
                </a:rPr>
                <a:t> </a:t>
              </a:r>
              <a:r>
                <a:rPr lang="en-US" sz="2000" b="1" dirty="0" err="1" smtClean="0">
                  <a:solidFill>
                    <a:schemeClr val="bg1"/>
                  </a:solidFill>
                  <a:latin typeface="Calibri Light" pitchFamily="34" charset="0"/>
                </a:rPr>
                <a:t>uw</a:t>
              </a:r>
              <a:r>
                <a:rPr lang="en-US" sz="2000" b="1" dirty="0" smtClean="0">
                  <a:solidFill>
                    <a:schemeClr val="bg1"/>
                  </a:solidFill>
                  <a:latin typeface="Calibri Light" pitchFamily="34" charset="0"/>
                </a:rPr>
                <a:t> God </a:t>
              </a:r>
              <a:r>
                <a:rPr lang="en-US" sz="2000" b="1" dirty="0" err="1" smtClean="0">
                  <a:solidFill>
                    <a:schemeClr val="bg1"/>
                  </a:solidFill>
                  <a:latin typeface="Calibri Light" pitchFamily="34" charset="0"/>
                </a:rPr>
                <a:t>zoals</a:t>
              </a:r>
              <a:r>
                <a:rPr lang="en-US" sz="2000" b="1" dirty="0" smtClean="0">
                  <a:solidFill>
                    <a:schemeClr val="bg1"/>
                  </a:solidFill>
                  <a:latin typeface="Calibri Light" pitchFamily="34" charset="0"/>
                </a:rPr>
                <a:t> </a:t>
              </a:r>
              <a:r>
                <a:rPr lang="en-US" sz="2000" b="1" dirty="0" err="1" smtClean="0">
                  <a:solidFill>
                    <a:schemeClr val="bg1"/>
                  </a:solidFill>
                  <a:latin typeface="Calibri Light" pitchFamily="34" charset="0"/>
                </a:rPr>
                <a:t>jullie</a:t>
              </a:r>
              <a:endParaRPr lang="en-US" sz="2000" b="1" dirty="0" smtClean="0">
                <a:solidFill>
                  <a:schemeClr val="bg1"/>
                </a:solidFill>
                <a:latin typeface="Calibri Light" pitchFamily="34" charset="0"/>
              </a:endParaRPr>
            </a:p>
            <a:p>
              <a:r>
                <a:rPr lang="en-US" sz="2000" b="1" dirty="0" err="1">
                  <a:solidFill>
                    <a:schemeClr val="bg1"/>
                  </a:solidFill>
                  <a:latin typeface="Calibri Light" pitchFamily="34" charset="0"/>
                </a:rPr>
                <a:t>h</a:t>
              </a:r>
              <a:r>
                <a:rPr lang="en-US" sz="2000" b="1" dirty="0" err="1" smtClean="0">
                  <a:solidFill>
                    <a:schemeClr val="bg1"/>
                  </a:solidFill>
                  <a:latin typeface="Calibri Light" pitchFamily="34" charset="0"/>
                </a:rPr>
                <a:t>ebben</a:t>
              </a:r>
              <a:r>
                <a:rPr lang="en-US" sz="2000" b="1" dirty="0" smtClean="0">
                  <a:solidFill>
                    <a:schemeClr val="bg1"/>
                  </a:solidFill>
                  <a:latin typeface="Calibri Light" pitchFamily="34" charset="0"/>
                </a:rPr>
                <a:t> </a:t>
              </a:r>
              <a:r>
                <a:rPr lang="en-US" sz="2000" b="1" dirty="0" err="1" smtClean="0">
                  <a:solidFill>
                    <a:schemeClr val="bg1"/>
                  </a:solidFill>
                  <a:latin typeface="Calibri Light" pitchFamily="34" charset="0"/>
                </a:rPr>
                <a:t>gevraagd</a:t>
              </a:r>
              <a:r>
                <a:rPr lang="en-US" sz="2000" b="1" dirty="0" smtClean="0">
                  <a:solidFill>
                    <a:schemeClr val="bg1"/>
                  </a:solidFill>
                  <a:latin typeface="Calibri Light" pitchFamily="34" charset="0"/>
                </a:rPr>
                <a:t>.</a:t>
              </a:r>
              <a:endParaRPr lang="nl-NL" sz="2000" b="1" dirty="0">
                <a:solidFill>
                  <a:schemeClr val="bg1"/>
                </a:solidFill>
                <a:latin typeface="Calibri Light" pitchFamily="34" charset="0"/>
              </a:endParaRPr>
            </a:p>
          </p:txBody>
        </p:sp>
      </p:grpSp>
      <p:grpSp>
        <p:nvGrpSpPr>
          <p:cNvPr id="108560" name="Group 16"/>
          <p:cNvGrpSpPr>
            <a:grpSpLocks/>
          </p:cNvGrpSpPr>
          <p:nvPr/>
        </p:nvGrpSpPr>
        <p:grpSpPr bwMode="auto">
          <a:xfrm>
            <a:off x="5578871" y="2462064"/>
            <a:ext cx="3490913" cy="4167336"/>
            <a:chOff x="3360" y="1440"/>
            <a:chExt cx="2400" cy="2880"/>
          </a:xfrm>
        </p:grpSpPr>
        <p:pic>
          <p:nvPicPr>
            <p:cNvPr id="108561" name="Picture 17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29498"/>
            <a:stretch>
              <a:fillRect/>
            </a:stretch>
          </p:blipFill>
          <p:spPr bwMode="auto">
            <a:xfrm>
              <a:off x="3360" y="1440"/>
              <a:ext cx="2143" cy="2880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108562" name="Picture 18"/>
            <p:cNvPicPr>
              <a:picLocks noChangeAspect="1" noChangeArrowheads="1"/>
            </p:cNvPicPr>
            <p:nvPr/>
          </p:nvPicPr>
          <p:blipFill>
            <a:blip r:embed="rId6" cstate="print">
              <a:lum contrast="3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b="29498"/>
            <a:stretch>
              <a:fillRect/>
            </a:stretch>
          </p:blipFill>
          <p:spPr bwMode="auto">
            <a:xfrm>
              <a:off x="4058" y="1440"/>
              <a:ext cx="1702" cy="2880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1" name="Picture 1450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1569" y="5910847"/>
            <a:ext cx="1290031" cy="721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trip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085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8" dur="500"/>
                                        <p:tgtEl>
                                          <p:spTgt spid="1085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0" presetID="4" presetClass="entr" presetSubtype="16" fill="hold" nodeType="after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5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12" dur="500"/>
                                        <p:tgtEl>
                                          <p:spTgt spid="1085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70" name="Rectangle 2"/>
          <p:cNvSpPr>
            <a:spLocks noChangeArrowheads="1"/>
          </p:cNvSpPr>
          <p:nvPr/>
        </p:nvSpPr>
        <p:spPr bwMode="auto">
          <a:xfrm>
            <a:off x="228600" y="304800"/>
            <a:ext cx="8763000" cy="6324600"/>
          </a:xfrm>
          <a:prstGeom prst="rect">
            <a:avLst/>
          </a:pr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9571" name="Rectangle 3"/>
          <p:cNvSpPr>
            <a:spLocks noChangeArrowheads="1"/>
          </p:cNvSpPr>
          <p:nvPr/>
        </p:nvSpPr>
        <p:spPr bwMode="auto">
          <a:xfrm flipH="1">
            <a:off x="228600" y="2819400"/>
            <a:ext cx="8763000" cy="1143000"/>
          </a:xfrm>
          <a:prstGeom prst="rect">
            <a:avLst/>
          </a:prstGeom>
          <a:gradFill rotWithShape="0">
            <a:gsLst>
              <a:gs pos="0">
                <a:srgbClr val="767300"/>
              </a:gs>
              <a:gs pos="100000">
                <a:srgbClr val="761C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9572" name="Rectangle 4"/>
          <p:cNvSpPr>
            <a:spLocks noChangeArrowheads="1"/>
          </p:cNvSpPr>
          <p:nvPr/>
        </p:nvSpPr>
        <p:spPr bwMode="auto">
          <a:xfrm flipH="1">
            <a:off x="228600" y="1828800"/>
            <a:ext cx="8763000" cy="1143000"/>
          </a:xfrm>
          <a:prstGeom prst="rect">
            <a:avLst/>
          </a:prstGeom>
          <a:gradFill rotWithShape="0">
            <a:gsLst>
              <a:gs pos="0">
                <a:srgbClr val="000086"/>
              </a:gs>
              <a:gs pos="100000">
                <a:srgbClr val="767300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109576" name="Rectangle 8"/>
          <p:cNvSpPr>
            <a:spLocks noChangeArrowheads="1"/>
          </p:cNvSpPr>
          <p:nvPr/>
        </p:nvSpPr>
        <p:spPr bwMode="auto">
          <a:xfrm>
            <a:off x="228600" y="762000"/>
            <a:ext cx="8763000" cy="1143000"/>
          </a:xfrm>
          <a:prstGeom prst="rect">
            <a:avLst/>
          </a:prstGeom>
          <a:gradFill rotWithShape="0">
            <a:gsLst>
              <a:gs pos="0">
                <a:schemeClr val="tx1"/>
              </a:gs>
              <a:gs pos="100000">
                <a:srgbClr val="000086"/>
              </a:gs>
            </a:gsLst>
            <a:lin ang="540000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109577" name="Group 9"/>
          <p:cNvGrpSpPr>
            <a:grpSpLocks/>
          </p:cNvGrpSpPr>
          <p:nvPr/>
        </p:nvGrpSpPr>
        <p:grpSpPr bwMode="auto">
          <a:xfrm>
            <a:off x="1295400" y="4572000"/>
            <a:ext cx="7848600" cy="1720850"/>
            <a:chOff x="1248" y="3360"/>
            <a:chExt cx="3876" cy="700"/>
          </a:xfrm>
        </p:grpSpPr>
        <p:grpSp>
          <p:nvGrpSpPr>
            <p:cNvPr id="109578" name="Group 10"/>
            <p:cNvGrpSpPr>
              <a:grpSpLocks/>
            </p:cNvGrpSpPr>
            <p:nvPr/>
          </p:nvGrpSpPr>
          <p:grpSpPr bwMode="auto">
            <a:xfrm>
              <a:off x="1248" y="3360"/>
              <a:ext cx="3684" cy="700"/>
              <a:chOff x="3552" y="3408"/>
              <a:chExt cx="3684" cy="700"/>
            </a:xfrm>
          </p:grpSpPr>
          <p:sp>
            <p:nvSpPr>
              <p:cNvPr id="109579" name="Freeform 11"/>
              <p:cNvSpPr>
                <a:spLocks/>
              </p:cNvSpPr>
              <p:nvPr/>
            </p:nvSpPr>
            <p:spPr bwMode="auto">
              <a:xfrm>
                <a:off x="3552" y="3840"/>
                <a:ext cx="1373" cy="260"/>
              </a:xfrm>
              <a:custGeom>
                <a:avLst/>
                <a:gdLst>
                  <a:gd name="T0" fmla="*/ 1370 w 1373"/>
                  <a:gd name="T1" fmla="*/ 9 h 260"/>
                  <a:gd name="T2" fmla="*/ 1265 w 1373"/>
                  <a:gd name="T3" fmla="*/ 6 h 260"/>
                  <a:gd name="T4" fmla="*/ 779 w 1373"/>
                  <a:gd name="T5" fmla="*/ 21 h 260"/>
                  <a:gd name="T6" fmla="*/ 377 w 1373"/>
                  <a:gd name="T7" fmla="*/ 15 h 260"/>
                  <a:gd name="T8" fmla="*/ 122 w 1373"/>
                  <a:gd name="T9" fmla="*/ 18 h 260"/>
                  <a:gd name="T10" fmla="*/ 65 w 1373"/>
                  <a:gd name="T11" fmla="*/ 60 h 260"/>
                  <a:gd name="T12" fmla="*/ 80 w 1373"/>
                  <a:gd name="T13" fmla="*/ 81 h 260"/>
                  <a:gd name="T14" fmla="*/ 83 w 1373"/>
                  <a:gd name="T15" fmla="*/ 102 h 260"/>
                  <a:gd name="T16" fmla="*/ 131 w 1373"/>
                  <a:gd name="T17" fmla="*/ 120 h 260"/>
                  <a:gd name="T18" fmla="*/ 155 w 1373"/>
                  <a:gd name="T19" fmla="*/ 141 h 260"/>
                  <a:gd name="T20" fmla="*/ 164 w 1373"/>
                  <a:gd name="T21" fmla="*/ 174 h 260"/>
                  <a:gd name="T22" fmla="*/ 167 w 1373"/>
                  <a:gd name="T23" fmla="*/ 183 h 260"/>
                  <a:gd name="T24" fmla="*/ 290 w 1373"/>
                  <a:gd name="T25" fmla="*/ 225 h 260"/>
                  <a:gd name="T26" fmla="*/ 833 w 1373"/>
                  <a:gd name="T27" fmla="*/ 234 h 260"/>
                  <a:gd name="T28" fmla="*/ 1265 w 1373"/>
                  <a:gd name="T29" fmla="*/ 228 h 260"/>
                  <a:gd name="T30" fmla="*/ 1334 w 1373"/>
                  <a:gd name="T31" fmla="*/ 222 h 260"/>
                  <a:gd name="T32" fmla="*/ 1367 w 1373"/>
                  <a:gd name="T33" fmla="*/ 225 h 260"/>
                  <a:gd name="T34" fmla="*/ 1370 w 1373"/>
                  <a:gd name="T35" fmla="*/ 9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73" h="260">
                    <a:moveTo>
                      <a:pt x="1370" y="9"/>
                    </a:moveTo>
                    <a:cubicBezTo>
                      <a:pt x="1325" y="0"/>
                      <a:pt x="1334" y="3"/>
                      <a:pt x="1265" y="6"/>
                    </a:cubicBezTo>
                    <a:cubicBezTo>
                      <a:pt x="1100" y="21"/>
                      <a:pt x="952" y="20"/>
                      <a:pt x="779" y="21"/>
                    </a:cubicBezTo>
                    <a:cubicBezTo>
                      <a:pt x="645" y="36"/>
                      <a:pt x="511" y="22"/>
                      <a:pt x="377" y="15"/>
                    </a:cubicBezTo>
                    <a:cubicBezTo>
                      <a:pt x="292" y="16"/>
                      <a:pt x="207" y="16"/>
                      <a:pt x="122" y="18"/>
                    </a:cubicBezTo>
                    <a:cubicBezTo>
                      <a:pt x="61" y="19"/>
                      <a:pt x="0" y="17"/>
                      <a:pt x="65" y="60"/>
                    </a:cubicBezTo>
                    <a:cubicBezTo>
                      <a:pt x="69" y="68"/>
                      <a:pt x="77" y="73"/>
                      <a:pt x="80" y="81"/>
                    </a:cubicBezTo>
                    <a:cubicBezTo>
                      <a:pt x="83" y="88"/>
                      <a:pt x="80" y="96"/>
                      <a:pt x="83" y="102"/>
                    </a:cubicBezTo>
                    <a:cubicBezTo>
                      <a:pt x="88" y="111"/>
                      <a:pt x="123" y="118"/>
                      <a:pt x="131" y="120"/>
                    </a:cubicBezTo>
                    <a:cubicBezTo>
                      <a:pt x="152" y="134"/>
                      <a:pt x="145" y="126"/>
                      <a:pt x="155" y="141"/>
                    </a:cubicBezTo>
                    <a:cubicBezTo>
                      <a:pt x="159" y="162"/>
                      <a:pt x="156" y="151"/>
                      <a:pt x="164" y="174"/>
                    </a:cubicBezTo>
                    <a:cubicBezTo>
                      <a:pt x="165" y="177"/>
                      <a:pt x="167" y="183"/>
                      <a:pt x="167" y="183"/>
                    </a:cubicBezTo>
                    <a:cubicBezTo>
                      <a:pt x="217" y="215"/>
                      <a:pt x="179" y="217"/>
                      <a:pt x="290" y="225"/>
                    </a:cubicBezTo>
                    <a:cubicBezTo>
                      <a:pt x="401" y="233"/>
                      <a:pt x="671" y="234"/>
                      <a:pt x="833" y="234"/>
                    </a:cubicBezTo>
                    <a:cubicBezTo>
                      <a:pt x="995" y="234"/>
                      <a:pt x="1182" y="230"/>
                      <a:pt x="1265" y="228"/>
                    </a:cubicBezTo>
                    <a:cubicBezTo>
                      <a:pt x="1350" y="229"/>
                      <a:pt x="1317" y="223"/>
                      <a:pt x="1334" y="222"/>
                    </a:cubicBezTo>
                    <a:cubicBezTo>
                      <a:pt x="1351" y="221"/>
                      <a:pt x="1361" y="260"/>
                      <a:pt x="1367" y="225"/>
                    </a:cubicBezTo>
                    <a:cubicBezTo>
                      <a:pt x="1373" y="190"/>
                      <a:pt x="1369" y="54"/>
                      <a:pt x="1370" y="9"/>
                    </a:cubicBezTo>
                    <a:close/>
                  </a:path>
                </a:pathLst>
              </a:custGeom>
              <a:solidFill>
                <a:srgbClr val="EFE7A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580" name="Freeform 12"/>
              <p:cNvSpPr>
                <a:spLocks/>
              </p:cNvSpPr>
              <p:nvPr/>
            </p:nvSpPr>
            <p:spPr bwMode="auto">
              <a:xfrm>
                <a:off x="3648" y="3888"/>
                <a:ext cx="1349" cy="201"/>
              </a:xfrm>
              <a:custGeom>
                <a:avLst/>
                <a:gdLst>
                  <a:gd name="T0" fmla="*/ 1342 w 1349"/>
                  <a:gd name="T1" fmla="*/ 162 h 201"/>
                  <a:gd name="T2" fmla="*/ 1192 w 1349"/>
                  <a:gd name="T3" fmla="*/ 153 h 201"/>
                  <a:gd name="T4" fmla="*/ 1144 w 1349"/>
                  <a:gd name="T5" fmla="*/ 141 h 201"/>
                  <a:gd name="T6" fmla="*/ 1135 w 1349"/>
                  <a:gd name="T7" fmla="*/ 135 h 201"/>
                  <a:gd name="T8" fmla="*/ 1138 w 1349"/>
                  <a:gd name="T9" fmla="*/ 126 h 201"/>
                  <a:gd name="T10" fmla="*/ 1105 w 1349"/>
                  <a:gd name="T11" fmla="*/ 132 h 201"/>
                  <a:gd name="T12" fmla="*/ 1102 w 1349"/>
                  <a:gd name="T13" fmla="*/ 165 h 201"/>
                  <a:gd name="T14" fmla="*/ 1084 w 1349"/>
                  <a:gd name="T15" fmla="*/ 162 h 201"/>
                  <a:gd name="T16" fmla="*/ 1027 w 1349"/>
                  <a:gd name="T17" fmla="*/ 141 h 201"/>
                  <a:gd name="T18" fmla="*/ 1000 w 1349"/>
                  <a:gd name="T19" fmla="*/ 126 h 201"/>
                  <a:gd name="T20" fmla="*/ 991 w 1349"/>
                  <a:gd name="T21" fmla="*/ 132 h 201"/>
                  <a:gd name="T22" fmla="*/ 988 w 1349"/>
                  <a:gd name="T23" fmla="*/ 156 h 201"/>
                  <a:gd name="T24" fmla="*/ 853 w 1349"/>
                  <a:gd name="T25" fmla="*/ 153 h 201"/>
                  <a:gd name="T26" fmla="*/ 811 w 1349"/>
                  <a:gd name="T27" fmla="*/ 144 h 201"/>
                  <a:gd name="T28" fmla="*/ 793 w 1349"/>
                  <a:gd name="T29" fmla="*/ 132 h 201"/>
                  <a:gd name="T30" fmla="*/ 760 w 1349"/>
                  <a:gd name="T31" fmla="*/ 153 h 201"/>
                  <a:gd name="T32" fmla="*/ 727 w 1349"/>
                  <a:gd name="T33" fmla="*/ 156 h 201"/>
                  <a:gd name="T34" fmla="*/ 691 w 1349"/>
                  <a:gd name="T35" fmla="*/ 141 h 201"/>
                  <a:gd name="T36" fmla="*/ 688 w 1349"/>
                  <a:gd name="T37" fmla="*/ 132 h 201"/>
                  <a:gd name="T38" fmla="*/ 670 w 1349"/>
                  <a:gd name="T39" fmla="*/ 126 h 201"/>
                  <a:gd name="T40" fmla="*/ 655 w 1349"/>
                  <a:gd name="T41" fmla="*/ 159 h 201"/>
                  <a:gd name="T42" fmla="*/ 622 w 1349"/>
                  <a:gd name="T43" fmla="*/ 156 h 201"/>
                  <a:gd name="T44" fmla="*/ 472 w 1349"/>
                  <a:gd name="T45" fmla="*/ 153 h 201"/>
                  <a:gd name="T46" fmla="*/ 469 w 1349"/>
                  <a:gd name="T47" fmla="*/ 144 h 201"/>
                  <a:gd name="T48" fmla="*/ 409 w 1349"/>
                  <a:gd name="T49" fmla="*/ 132 h 201"/>
                  <a:gd name="T50" fmla="*/ 370 w 1349"/>
                  <a:gd name="T51" fmla="*/ 165 h 201"/>
                  <a:gd name="T52" fmla="*/ 331 w 1349"/>
                  <a:gd name="T53" fmla="*/ 150 h 201"/>
                  <a:gd name="T54" fmla="*/ 280 w 1349"/>
                  <a:gd name="T55" fmla="*/ 141 h 201"/>
                  <a:gd name="T56" fmla="*/ 259 w 1349"/>
                  <a:gd name="T57" fmla="*/ 147 h 201"/>
                  <a:gd name="T58" fmla="*/ 223 w 1349"/>
                  <a:gd name="T59" fmla="*/ 138 h 201"/>
                  <a:gd name="T60" fmla="*/ 106 w 1349"/>
                  <a:gd name="T61" fmla="*/ 69 h 201"/>
                  <a:gd name="T62" fmla="*/ 49 w 1349"/>
                  <a:gd name="T63" fmla="*/ 24 h 201"/>
                  <a:gd name="T64" fmla="*/ 28 w 1349"/>
                  <a:gd name="T65" fmla="*/ 0 h 201"/>
                  <a:gd name="T66" fmla="*/ 16 w 1349"/>
                  <a:gd name="T67" fmla="*/ 132 h 201"/>
                  <a:gd name="T68" fmla="*/ 19 w 1349"/>
                  <a:gd name="T69" fmla="*/ 189 h 201"/>
                  <a:gd name="T70" fmla="*/ 478 w 1349"/>
                  <a:gd name="T71" fmla="*/ 198 h 201"/>
                  <a:gd name="T72" fmla="*/ 1153 w 1349"/>
                  <a:gd name="T73" fmla="*/ 195 h 201"/>
                  <a:gd name="T74" fmla="*/ 1348 w 1349"/>
                  <a:gd name="T75" fmla="*/ 195 h 201"/>
                  <a:gd name="T76" fmla="*/ 1342 w 1349"/>
                  <a:gd name="T77" fmla="*/ 162 h 201"/>
                  <a:gd name="T78" fmla="*/ 1342 w 1349"/>
                  <a:gd name="T79" fmla="*/ 162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49" h="201">
                    <a:moveTo>
                      <a:pt x="1342" y="162"/>
                    </a:moveTo>
                    <a:cubicBezTo>
                      <a:pt x="1288" y="160"/>
                      <a:pt x="1246" y="155"/>
                      <a:pt x="1192" y="153"/>
                    </a:cubicBezTo>
                    <a:cubicBezTo>
                      <a:pt x="1171" y="146"/>
                      <a:pt x="1172" y="144"/>
                      <a:pt x="1144" y="141"/>
                    </a:cubicBezTo>
                    <a:cubicBezTo>
                      <a:pt x="1141" y="139"/>
                      <a:pt x="1136" y="138"/>
                      <a:pt x="1135" y="135"/>
                    </a:cubicBezTo>
                    <a:cubicBezTo>
                      <a:pt x="1134" y="132"/>
                      <a:pt x="1141" y="127"/>
                      <a:pt x="1138" y="126"/>
                    </a:cubicBezTo>
                    <a:cubicBezTo>
                      <a:pt x="1128" y="121"/>
                      <a:pt x="1116" y="130"/>
                      <a:pt x="1105" y="132"/>
                    </a:cubicBezTo>
                    <a:cubicBezTo>
                      <a:pt x="1104" y="143"/>
                      <a:pt x="1108" y="156"/>
                      <a:pt x="1102" y="165"/>
                    </a:cubicBezTo>
                    <a:cubicBezTo>
                      <a:pt x="1099" y="170"/>
                      <a:pt x="1090" y="163"/>
                      <a:pt x="1084" y="162"/>
                    </a:cubicBezTo>
                    <a:cubicBezTo>
                      <a:pt x="1065" y="158"/>
                      <a:pt x="1044" y="152"/>
                      <a:pt x="1027" y="141"/>
                    </a:cubicBezTo>
                    <a:cubicBezTo>
                      <a:pt x="1016" y="124"/>
                      <a:pt x="1025" y="122"/>
                      <a:pt x="1000" y="126"/>
                    </a:cubicBezTo>
                    <a:cubicBezTo>
                      <a:pt x="997" y="128"/>
                      <a:pt x="992" y="129"/>
                      <a:pt x="991" y="132"/>
                    </a:cubicBezTo>
                    <a:cubicBezTo>
                      <a:pt x="988" y="139"/>
                      <a:pt x="996" y="155"/>
                      <a:pt x="988" y="156"/>
                    </a:cubicBezTo>
                    <a:cubicBezTo>
                      <a:pt x="944" y="163"/>
                      <a:pt x="898" y="154"/>
                      <a:pt x="853" y="153"/>
                    </a:cubicBezTo>
                    <a:cubicBezTo>
                      <a:pt x="829" y="137"/>
                      <a:pt x="866" y="160"/>
                      <a:pt x="811" y="144"/>
                    </a:cubicBezTo>
                    <a:cubicBezTo>
                      <a:pt x="804" y="142"/>
                      <a:pt x="800" y="134"/>
                      <a:pt x="793" y="132"/>
                    </a:cubicBezTo>
                    <a:cubicBezTo>
                      <a:pt x="777" y="136"/>
                      <a:pt x="777" y="147"/>
                      <a:pt x="760" y="153"/>
                    </a:cubicBezTo>
                    <a:cubicBezTo>
                      <a:pt x="755" y="168"/>
                      <a:pt x="743" y="158"/>
                      <a:pt x="727" y="156"/>
                    </a:cubicBezTo>
                    <a:cubicBezTo>
                      <a:pt x="713" y="151"/>
                      <a:pt x="703" y="149"/>
                      <a:pt x="691" y="141"/>
                    </a:cubicBezTo>
                    <a:cubicBezTo>
                      <a:pt x="690" y="138"/>
                      <a:pt x="691" y="134"/>
                      <a:pt x="688" y="132"/>
                    </a:cubicBezTo>
                    <a:cubicBezTo>
                      <a:pt x="683" y="128"/>
                      <a:pt x="670" y="126"/>
                      <a:pt x="670" y="126"/>
                    </a:cubicBezTo>
                    <a:cubicBezTo>
                      <a:pt x="655" y="148"/>
                      <a:pt x="659" y="137"/>
                      <a:pt x="655" y="159"/>
                    </a:cubicBezTo>
                    <a:cubicBezTo>
                      <a:pt x="644" y="158"/>
                      <a:pt x="633" y="156"/>
                      <a:pt x="622" y="156"/>
                    </a:cubicBezTo>
                    <a:cubicBezTo>
                      <a:pt x="572" y="154"/>
                      <a:pt x="522" y="157"/>
                      <a:pt x="472" y="153"/>
                    </a:cubicBezTo>
                    <a:cubicBezTo>
                      <a:pt x="469" y="153"/>
                      <a:pt x="472" y="146"/>
                      <a:pt x="469" y="144"/>
                    </a:cubicBezTo>
                    <a:cubicBezTo>
                      <a:pt x="455" y="134"/>
                      <a:pt x="423" y="133"/>
                      <a:pt x="409" y="132"/>
                    </a:cubicBezTo>
                    <a:cubicBezTo>
                      <a:pt x="378" y="138"/>
                      <a:pt x="395" y="157"/>
                      <a:pt x="370" y="165"/>
                    </a:cubicBezTo>
                    <a:cubicBezTo>
                      <a:pt x="358" y="157"/>
                      <a:pt x="345" y="153"/>
                      <a:pt x="331" y="150"/>
                    </a:cubicBezTo>
                    <a:cubicBezTo>
                      <a:pt x="304" y="132"/>
                      <a:pt x="320" y="137"/>
                      <a:pt x="280" y="141"/>
                    </a:cubicBezTo>
                    <a:cubicBezTo>
                      <a:pt x="274" y="158"/>
                      <a:pt x="271" y="151"/>
                      <a:pt x="259" y="147"/>
                    </a:cubicBezTo>
                    <a:cubicBezTo>
                      <a:pt x="246" y="143"/>
                      <a:pt x="236" y="146"/>
                      <a:pt x="223" y="138"/>
                    </a:cubicBezTo>
                    <a:cubicBezTo>
                      <a:pt x="198" y="125"/>
                      <a:pt x="130" y="83"/>
                      <a:pt x="106" y="69"/>
                    </a:cubicBezTo>
                    <a:cubicBezTo>
                      <a:pt x="77" y="50"/>
                      <a:pt x="62" y="35"/>
                      <a:pt x="49" y="24"/>
                    </a:cubicBezTo>
                    <a:cubicBezTo>
                      <a:pt x="42" y="14"/>
                      <a:pt x="35" y="10"/>
                      <a:pt x="28" y="0"/>
                    </a:cubicBezTo>
                    <a:cubicBezTo>
                      <a:pt x="15" y="39"/>
                      <a:pt x="22" y="89"/>
                      <a:pt x="16" y="132"/>
                    </a:cubicBezTo>
                    <a:cubicBezTo>
                      <a:pt x="17" y="151"/>
                      <a:pt x="0" y="187"/>
                      <a:pt x="19" y="189"/>
                    </a:cubicBezTo>
                    <a:cubicBezTo>
                      <a:pt x="95" y="201"/>
                      <a:pt x="289" y="197"/>
                      <a:pt x="478" y="198"/>
                    </a:cubicBezTo>
                    <a:cubicBezTo>
                      <a:pt x="667" y="199"/>
                      <a:pt x="1008" y="195"/>
                      <a:pt x="1153" y="195"/>
                    </a:cubicBezTo>
                    <a:cubicBezTo>
                      <a:pt x="1296" y="193"/>
                      <a:pt x="1317" y="200"/>
                      <a:pt x="1348" y="195"/>
                    </a:cubicBezTo>
                    <a:cubicBezTo>
                      <a:pt x="1349" y="192"/>
                      <a:pt x="1343" y="167"/>
                      <a:pt x="1342" y="162"/>
                    </a:cubicBezTo>
                    <a:cubicBezTo>
                      <a:pt x="1341" y="157"/>
                      <a:pt x="1342" y="162"/>
                      <a:pt x="1342" y="16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581" name="Freeform 13"/>
              <p:cNvSpPr>
                <a:spLocks/>
              </p:cNvSpPr>
              <p:nvPr/>
            </p:nvSpPr>
            <p:spPr bwMode="auto">
              <a:xfrm>
                <a:off x="5856" y="3848"/>
                <a:ext cx="1373" cy="260"/>
              </a:xfrm>
              <a:custGeom>
                <a:avLst/>
                <a:gdLst>
                  <a:gd name="T0" fmla="*/ 1370 w 1373"/>
                  <a:gd name="T1" fmla="*/ 9 h 260"/>
                  <a:gd name="T2" fmla="*/ 1265 w 1373"/>
                  <a:gd name="T3" fmla="*/ 6 h 260"/>
                  <a:gd name="T4" fmla="*/ 779 w 1373"/>
                  <a:gd name="T5" fmla="*/ 21 h 260"/>
                  <a:gd name="T6" fmla="*/ 377 w 1373"/>
                  <a:gd name="T7" fmla="*/ 15 h 260"/>
                  <a:gd name="T8" fmla="*/ 122 w 1373"/>
                  <a:gd name="T9" fmla="*/ 18 h 260"/>
                  <a:gd name="T10" fmla="*/ 65 w 1373"/>
                  <a:gd name="T11" fmla="*/ 60 h 260"/>
                  <a:gd name="T12" fmla="*/ 80 w 1373"/>
                  <a:gd name="T13" fmla="*/ 81 h 260"/>
                  <a:gd name="T14" fmla="*/ 83 w 1373"/>
                  <a:gd name="T15" fmla="*/ 102 h 260"/>
                  <a:gd name="T16" fmla="*/ 131 w 1373"/>
                  <a:gd name="T17" fmla="*/ 120 h 260"/>
                  <a:gd name="T18" fmla="*/ 155 w 1373"/>
                  <a:gd name="T19" fmla="*/ 141 h 260"/>
                  <a:gd name="T20" fmla="*/ 164 w 1373"/>
                  <a:gd name="T21" fmla="*/ 174 h 260"/>
                  <a:gd name="T22" fmla="*/ 167 w 1373"/>
                  <a:gd name="T23" fmla="*/ 183 h 260"/>
                  <a:gd name="T24" fmla="*/ 290 w 1373"/>
                  <a:gd name="T25" fmla="*/ 225 h 260"/>
                  <a:gd name="T26" fmla="*/ 833 w 1373"/>
                  <a:gd name="T27" fmla="*/ 234 h 260"/>
                  <a:gd name="T28" fmla="*/ 1265 w 1373"/>
                  <a:gd name="T29" fmla="*/ 228 h 260"/>
                  <a:gd name="T30" fmla="*/ 1334 w 1373"/>
                  <a:gd name="T31" fmla="*/ 222 h 260"/>
                  <a:gd name="T32" fmla="*/ 1367 w 1373"/>
                  <a:gd name="T33" fmla="*/ 225 h 260"/>
                  <a:gd name="T34" fmla="*/ 1370 w 1373"/>
                  <a:gd name="T35" fmla="*/ 9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73" h="260">
                    <a:moveTo>
                      <a:pt x="1370" y="9"/>
                    </a:moveTo>
                    <a:cubicBezTo>
                      <a:pt x="1325" y="0"/>
                      <a:pt x="1334" y="3"/>
                      <a:pt x="1265" y="6"/>
                    </a:cubicBezTo>
                    <a:cubicBezTo>
                      <a:pt x="1100" y="21"/>
                      <a:pt x="952" y="20"/>
                      <a:pt x="779" y="21"/>
                    </a:cubicBezTo>
                    <a:cubicBezTo>
                      <a:pt x="645" y="36"/>
                      <a:pt x="511" y="22"/>
                      <a:pt x="377" y="15"/>
                    </a:cubicBezTo>
                    <a:cubicBezTo>
                      <a:pt x="292" y="16"/>
                      <a:pt x="207" y="16"/>
                      <a:pt x="122" y="18"/>
                    </a:cubicBezTo>
                    <a:cubicBezTo>
                      <a:pt x="61" y="19"/>
                      <a:pt x="0" y="17"/>
                      <a:pt x="65" y="60"/>
                    </a:cubicBezTo>
                    <a:cubicBezTo>
                      <a:pt x="69" y="68"/>
                      <a:pt x="77" y="73"/>
                      <a:pt x="80" y="81"/>
                    </a:cubicBezTo>
                    <a:cubicBezTo>
                      <a:pt x="83" y="88"/>
                      <a:pt x="80" y="96"/>
                      <a:pt x="83" y="102"/>
                    </a:cubicBezTo>
                    <a:cubicBezTo>
                      <a:pt x="88" y="111"/>
                      <a:pt x="123" y="118"/>
                      <a:pt x="131" y="120"/>
                    </a:cubicBezTo>
                    <a:cubicBezTo>
                      <a:pt x="152" y="134"/>
                      <a:pt x="145" y="126"/>
                      <a:pt x="155" y="141"/>
                    </a:cubicBezTo>
                    <a:cubicBezTo>
                      <a:pt x="159" y="162"/>
                      <a:pt x="156" y="151"/>
                      <a:pt x="164" y="174"/>
                    </a:cubicBezTo>
                    <a:cubicBezTo>
                      <a:pt x="165" y="177"/>
                      <a:pt x="167" y="183"/>
                      <a:pt x="167" y="183"/>
                    </a:cubicBezTo>
                    <a:cubicBezTo>
                      <a:pt x="217" y="215"/>
                      <a:pt x="179" y="217"/>
                      <a:pt x="290" y="225"/>
                    </a:cubicBezTo>
                    <a:cubicBezTo>
                      <a:pt x="401" y="233"/>
                      <a:pt x="671" y="234"/>
                      <a:pt x="833" y="234"/>
                    </a:cubicBezTo>
                    <a:cubicBezTo>
                      <a:pt x="995" y="234"/>
                      <a:pt x="1182" y="230"/>
                      <a:pt x="1265" y="228"/>
                    </a:cubicBezTo>
                    <a:cubicBezTo>
                      <a:pt x="1350" y="229"/>
                      <a:pt x="1317" y="223"/>
                      <a:pt x="1334" y="222"/>
                    </a:cubicBezTo>
                    <a:cubicBezTo>
                      <a:pt x="1351" y="221"/>
                      <a:pt x="1361" y="260"/>
                      <a:pt x="1367" y="225"/>
                    </a:cubicBezTo>
                    <a:cubicBezTo>
                      <a:pt x="1373" y="190"/>
                      <a:pt x="1369" y="54"/>
                      <a:pt x="1370" y="9"/>
                    </a:cubicBezTo>
                    <a:close/>
                  </a:path>
                </a:pathLst>
              </a:custGeom>
              <a:solidFill>
                <a:srgbClr val="EFE7A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582" name="Freeform 14"/>
              <p:cNvSpPr>
                <a:spLocks/>
              </p:cNvSpPr>
              <p:nvPr/>
            </p:nvSpPr>
            <p:spPr bwMode="auto">
              <a:xfrm>
                <a:off x="5887" y="3890"/>
                <a:ext cx="1349" cy="201"/>
              </a:xfrm>
              <a:custGeom>
                <a:avLst/>
                <a:gdLst>
                  <a:gd name="T0" fmla="*/ 1342 w 1349"/>
                  <a:gd name="T1" fmla="*/ 162 h 201"/>
                  <a:gd name="T2" fmla="*/ 1192 w 1349"/>
                  <a:gd name="T3" fmla="*/ 153 h 201"/>
                  <a:gd name="T4" fmla="*/ 1144 w 1349"/>
                  <a:gd name="T5" fmla="*/ 141 h 201"/>
                  <a:gd name="T6" fmla="*/ 1135 w 1349"/>
                  <a:gd name="T7" fmla="*/ 135 h 201"/>
                  <a:gd name="T8" fmla="*/ 1138 w 1349"/>
                  <a:gd name="T9" fmla="*/ 126 h 201"/>
                  <a:gd name="T10" fmla="*/ 1105 w 1349"/>
                  <a:gd name="T11" fmla="*/ 132 h 201"/>
                  <a:gd name="T12" fmla="*/ 1102 w 1349"/>
                  <a:gd name="T13" fmla="*/ 165 h 201"/>
                  <a:gd name="T14" fmla="*/ 1084 w 1349"/>
                  <a:gd name="T15" fmla="*/ 162 h 201"/>
                  <a:gd name="T16" fmla="*/ 1027 w 1349"/>
                  <a:gd name="T17" fmla="*/ 141 h 201"/>
                  <a:gd name="T18" fmla="*/ 1000 w 1349"/>
                  <a:gd name="T19" fmla="*/ 126 h 201"/>
                  <a:gd name="T20" fmla="*/ 991 w 1349"/>
                  <a:gd name="T21" fmla="*/ 132 h 201"/>
                  <a:gd name="T22" fmla="*/ 988 w 1349"/>
                  <a:gd name="T23" fmla="*/ 156 h 201"/>
                  <a:gd name="T24" fmla="*/ 853 w 1349"/>
                  <a:gd name="T25" fmla="*/ 153 h 201"/>
                  <a:gd name="T26" fmla="*/ 811 w 1349"/>
                  <a:gd name="T27" fmla="*/ 144 h 201"/>
                  <a:gd name="T28" fmla="*/ 793 w 1349"/>
                  <a:gd name="T29" fmla="*/ 132 h 201"/>
                  <a:gd name="T30" fmla="*/ 760 w 1349"/>
                  <a:gd name="T31" fmla="*/ 153 h 201"/>
                  <a:gd name="T32" fmla="*/ 727 w 1349"/>
                  <a:gd name="T33" fmla="*/ 156 h 201"/>
                  <a:gd name="T34" fmla="*/ 691 w 1349"/>
                  <a:gd name="T35" fmla="*/ 141 h 201"/>
                  <a:gd name="T36" fmla="*/ 688 w 1349"/>
                  <a:gd name="T37" fmla="*/ 132 h 201"/>
                  <a:gd name="T38" fmla="*/ 670 w 1349"/>
                  <a:gd name="T39" fmla="*/ 126 h 201"/>
                  <a:gd name="T40" fmla="*/ 655 w 1349"/>
                  <a:gd name="T41" fmla="*/ 159 h 201"/>
                  <a:gd name="T42" fmla="*/ 622 w 1349"/>
                  <a:gd name="T43" fmla="*/ 156 h 201"/>
                  <a:gd name="T44" fmla="*/ 472 w 1349"/>
                  <a:gd name="T45" fmla="*/ 153 h 201"/>
                  <a:gd name="T46" fmla="*/ 469 w 1349"/>
                  <a:gd name="T47" fmla="*/ 144 h 201"/>
                  <a:gd name="T48" fmla="*/ 409 w 1349"/>
                  <a:gd name="T49" fmla="*/ 132 h 201"/>
                  <a:gd name="T50" fmla="*/ 370 w 1349"/>
                  <a:gd name="T51" fmla="*/ 165 h 201"/>
                  <a:gd name="T52" fmla="*/ 331 w 1349"/>
                  <a:gd name="T53" fmla="*/ 150 h 201"/>
                  <a:gd name="T54" fmla="*/ 280 w 1349"/>
                  <a:gd name="T55" fmla="*/ 141 h 201"/>
                  <a:gd name="T56" fmla="*/ 259 w 1349"/>
                  <a:gd name="T57" fmla="*/ 147 h 201"/>
                  <a:gd name="T58" fmla="*/ 223 w 1349"/>
                  <a:gd name="T59" fmla="*/ 138 h 201"/>
                  <a:gd name="T60" fmla="*/ 106 w 1349"/>
                  <a:gd name="T61" fmla="*/ 69 h 201"/>
                  <a:gd name="T62" fmla="*/ 49 w 1349"/>
                  <a:gd name="T63" fmla="*/ 24 h 201"/>
                  <a:gd name="T64" fmla="*/ 28 w 1349"/>
                  <a:gd name="T65" fmla="*/ 0 h 201"/>
                  <a:gd name="T66" fmla="*/ 16 w 1349"/>
                  <a:gd name="T67" fmla="*/ 132 h 201"/>
                  <a:gd name="T68" fmla="*/ 19 w 1349"/>
                  <a:gd name="T69" fmla="*/ 189 h 201"/>
                  <a:gd name="T70" fmla="*/ 478 w 1349"/>
                  <a:gd name="T71" fmla="*/ 198 h 201"/>
                  <a:gd name="T72" fmla="*/ 1153 w 1349"/>
                  <a:gd name="T73" fmla="*/ 195 h 201"/>
                  <a:gd name="T74" fmla="*/ 1348 w 1349"/>
                  <a:gd name="T75" fmla="*/ 195 h 201"/>
                  <a:gd name="T76" fmla="*/ 1342 w 1349"/>
                  <a:gd name="T77" fmla="*/ 162 h 201"/>
                  <a:gd name="T78" fmla="*/ 1342 w 1349"/>
                  <a:gd name="T79" fmla="*/ 162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49" h="201">
                    <a:moveTo>
                      <a:pt x="1342" y="162"/>
                    </a:moveTo>
                    <a:cubicBezTo>
                      <a:pt x="1288" y="160"/>
                      <a:pt x="1246" y="155"/>
                      <a:pt x="1192" y="153"/>
                    </a:cubicBezTo>
                    <a:cubicBezTo>
                      <a:pt x="1171" y="146"/>
                      <a:pt x="1172" y="144"/>
                      <a:pt x="1144" y="141"/>
                    </a:cubicBezTo>
                    <a:cubicBezTo>
                      <a:pt x="1141" y="139"/>
                      <a:pt x="1136" y="138"/>
                      <a:pt x="1135" y="135"/>
                    </a:cubicBezTo>
                    <a:cubicBezTo>
                      <a:pt x="1134" y="132"/>
                      <a:pt x="1141" y="127"/>
                      <a:pt x="1138" y="126"/>
                    </a:cubicBezTo>
                    <a:cubicBezTo>
                      <a:pt x="1128" y="121"/>
                      <a:pt x="1116" y="130"/>
                      <a:pt x="1105" y="132"/>
                    </a:cubicBezTo>
                    <a:cubicBezTo>
                      <a:pt x="1104" y="143"/>
                      <a:pt x="1108" y="156"/>
                      <a:pt x="1102" y="165"/>
                    </a:cubicBezTo>
                    <a:cubicBezTo>
                      <a:pt x="1099" y="170"/>
                      <a:pt x="1090" y="163"/>
                      <a:pt x="1084" y="162"/>
                    </a:cubicBezTo>
                    <a:cubicBezTo>
                      <a:pt x="1065" y="158"/>
                      <a:pt x="1044" y="152"/>
                      <a:pt x="1027" y="141"/>
                    </a:cubicBezTo>
                    <a:cubicBezTo>
                      <a:pt x="1016" y="124"/>
                      <a:pt x="1025" y="122"/>
                      <a:pt x="1000" y="126"/>
                    </a:cubicBezTo>
                    <a:cubicBezTo>
                      <a:pt x="997" y="128"/>
                      <a:pt x="992" y="129"/>
                      <a:pt x="991" y="132"/>
                    </a:cubicBezTo>
                    <a:cubicBezTo>
                      <a:pt x="988" y="139"/>
                      <a:pt x="996" y="155"/>
                      <a:pt x="988" y="156"/>
                    </a:cubicBezTo>
                    <a:cubicBezTo>
                      <a:pt x="944" y="163"/>
                      <a:pt x="898" y="154"/>
                      <a:pt x="853" y="153"/>
                    </a:cubicBezTo>
                    <a:cubicBezTo>
                      <a:pt x="829" y="137"/>
                      <a:pt x="866" y="160"/>
                      <a:pt x="811" y="144"/>
                    </a:cubicBezTo>
                    <a:cubicBezTo>
                      <a:pt x="804" y="142"/>
                      <a:pt x="800" y="134"/>
                      <a:pt x="793" y="132"/>
                    </a:cubicBezTo>
                    <a:cubicBezTo>
                      <a:pt x="777" y="136"/>
                      <a:pt x="777" y="147"/>
                      <a:pt x="760" y="153"/>
                    </a:cubicBezTo>
                    <a:cubicBezTo>
                      <a:pt x="755" y="168"/>
                      <a:pt x="743" y="158"/>
                      <a:pt x="727" y="156"/>
                    </a:cubicBezTo>
                    <a:cubicBezTo>
                      <a:pt x="713" y="151"/>
                      <a:pt x="703" y="149"/>
                      <a:pt x="691" y="141"/>
                    </a:cubicBezTo>
                    <a:cubicBezTo>
                      <a:pt x="690" y="138"/>
                      <a:pt x="691" y="134"/>
                      <a:pt x="688" y="132"/>
                    </a:cubicBezTo>
                    <a:cubicBezTo>
                      <a:pt x="683" y="128"/>
                      <a:pt x="670" y="126"/>
                      <a:pt x="670" y="126"/>
                    </a:cubicBezTo>
                    <a:cubicBezTo>
                      <a:pt x="655" y="148"/>
                      <a:pt x="659" y="137"/>
                      <a:pt x="655" y="159"/>
                    </a:cubicBezTo>
                    <a:cubicBezTo>
                      <a:pt x="644" y="158"/>
                      <a:pt x="633" y="156"/>
                      <a:pt x="622" y="156"/>
                    </a:cubicBezTo>
                    <a:cubicBezTo>
                      <a:pt x="572" y="154"/>
                      <a:pt x="522" y="157"/>
                      <a:pt x="472" y="153"/>
                    </a:cubicBezTo>
                    <a:cubicBezTo>
                      <a:pt x="469" y="153"/>
                      <a:pt x="472" y="146"/>
                      <a:pt x="469" y="144"/>
                    </a:cubicBezTo>
                    <a:cubicBezTo>
                      <a:pt x="455" y="134"/>
                      <a:pt x="423" y="133"/>
                      <a:pt x="409" y="132"/>
                    </a:cubicBezTo>
                    <a:cubicBezTo>
                      <a:pt x="378" y="138"/>
                      <a:pt x="395" y="157"/>
                      <a:pt x="370" y="165"/>
                    </a:cubicBezTo>
                    <a:cubicBezTo>
                      <a:pt x="358" y="157"/>
                      <a:pt x="345" y="153"/>
                      <a:pt x="331" y="150"/>
                    </a:cubicBezTo>
                    <a:cubicBezTo>
                      <a:pt x="304" y="132"/>
                      <a:pt x="320" y="137"/>
                      <a:pt x="280" y="141"/>
                    </a:cubicBezTo>
                    <a:cubicBezTo>
                      <a:pt x="274" y="158"/>
                      <a:pt x="271" y="151"/>
                      <a:pt x="259" y="147"/>
                    </a:cubicBezTo>
                    <a:cubicBezTo>
                      <a:pt x="246" y="143"/>
                      <a:pt x="236" y="146"/>
                      <a:pt x="223" y="138"/>
                    </a:cubicBezTo>
                    <a:cubicBezTo>
                      <a:pt x="198" y="125"/>
                      <a:pt x="130" y="83"/>
                      <a:pt x="106" y="69"/>
                    </a:cubicBezTo>
                    <a:cubicBezTo>
                      <a:pt x="77" y="50"/>
                      <a:pt x="62" y="35"/>
                      <a:pt x="49" y="24"/>
                    </a:cubicBezTo>
                    <a:cubicBezTo>
                      <a:pt x="42" y="14"/>
                      <a:pt x="35" y="10"/>
                      <a:pt x="28" y="0"/>
                    </a:cubicBezTo>
                    <a:cubicBezTo>
                      <a:pt x="15" y="39"/>
                      <a:pt x="22" y="89"/>
                      <a:pt x="16" y="132"/>
                    </a:cubicBezTo>
                    <a:cubicBezTo>
                      <a:pt x="17" y="151"/>
                      <a:pt x="0" y="187"/>
                      <a:pt x="19" y="189"/>
                    </a:cubicBezTo>
                    <a:cubicBezTo>
                      <a:pt x="95" y="201"/>
                      <a:pt x="289" y="197"/>
                      <a:pt x="478" y="198"/>
                    </a:cubicBezTo>
                    <a:cubicBezTo>
                      <a:pt x="667" y="199"/>
                      <a:pt x="1008" y="195"/>
                      <a:pt x="1153" y="195"/>
                    </a:cubicBezTo>
                    <a:cubicBezTo>
                      <a:pt x="1296" y="193"/>
                      <a:pt x="1317" y="200"/>
                      <a:pt x="1348" y="195"/>
                    </a:cubicBezTo>
                    <a:cubicBezTo>
                      <a:pt x="1349" y="192"/>
                      <a:pt x="1343" y="167"/>
                      <a:pt x="1342" y="162"/>
                    </a:cubicBezTo>
                    <a:cubicBezTo>
                      <a:pt x="1341" y="157"/>
                      <a:pt x="1342" y="162"/>
                      <a:pt x="1342" y="16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583" name="Freeform 15"/>
              <p:cNvSpPr>
                <a:spLocks/>
              </p:cNvSpPr>
              <p:nvPr/>
            </p:nvSpPr>
            <p:spPr bwMode="auto">
              <a:xfrm>
                <a:off x="6167" y="3408"/>
                <a:ext cx="220" cy="636"/>
              </a:xfrm>
              <a:custGeom>
                <a:avLst/>
                <a:gdLst>
                  <a:gd name="T0" fmla="*/ 201 w 220"/>
                  <a:gd name="T1" fmla="*/ 166 h 636"/>
                  <a:gd name="T2" fmla="*/ 207 w 220"/>
                  <a:gd name="T3" fmla="*/ 215 h 636"/>
                  <a:gd name="T4" fmla="*/ 198 w 220"/>
                  <a:gd name="T5" fmla="*/ 233 h 636"/>
                  <a:gd name="T6" fmla="*/ 192 w 220"/>
                  <a:gd name="T7" fmla="*/ 250 h 636"/>
                  <a:gd name="T8" fmla="*/ 203 w 220"/>
                  <a:gd name="T9" fmla="*/ 344 h 636"/>
                  <a:gd name="T10" fmla="*/ 203 w 220"/>
                  <a:gd name="T11" fmla="*/ 424 h 636"/>
                  <a:gd name="T12" fmla="*/ 213 w 220"/>
                  <a:gd name="T13" fmla="*/ 484 h 636"/>
                  <a:gd name="T14" fmla="*/ 206 w 220"/>
                  <a:gd name="T15" fmla="*/ 560 h 636"/>
                  <a:gd name="T16" fmla="*/ 191 w 220"/>
                  <a:gd name="T17" fmla="*/ 347 h 636"/>
                  <a:gd name="T18" fmla="*/ 162 w 220"/>
                  <a:gd name="T19" fmla="*/ 259 h 636"/>
                  <a:gd name="T20" fmla="*/ 126 w 220"/>
                  <a:gd name="T21" fmla="*/ 289 h 636"/>
                  <a:gd name="T22" fmla="*/ 117 w 220"/>
                  <a:gd name="T23" fmla="*/ 343 h 636"/>
                  <a:gd name="T24" fmla="*/ 122 w 220"/>
                  <a:gd name="T25" fmla="*/ 380 h 636"/>
                  <a:gd name="T26" fmla="*/ 147 w 220"/>
                  <a:gd name="T27" fmla="*/ 515 h 636"/>
                  <a:gd name="T28" fmla="*/ 138 w 220"/>
                  <a:gd name="T29" fmla="*/ 595 h 636"/>
                  <a:gd name="T30" fmla="*/ 116 w 220"/>
                  <a:gd name="T31" fmla="*/ 628 h 636"/>
                  <a:gd name="T32" fmla="*/ 105 w 220"/>
                  <a:gd name="T33" fmla="*/ 527 h 636"/>
                  <a:gd name="T34" fmla="*/ 93 w 220"/>
                  <a:gd name="T35" fmla="*/ 449 h 636"/>
                  <a:gd name="T36" fmla="*/ 75 w 220"/>
                  <a:gd name="T37" fmla="*/ 487 h 636"/>
                  <a:gd name="T38" fmla="*/ 50 w 220"/>
                  <a:gd name="T39" fmla="*/ 542 h 636"/>
                  <a:gd name="T40" fmla="*/ 30 w 220"/>
                  <a:gd name="T41" fmla="*/ 616 h 636"/>
                  <a:gd name="T42" fmla="*/ 9 w 220"/>
                  <a:gd name="T43" fmla="*/ 529 h 636"/>
                  <a:gd name="T44" fmla="*/ 30 w 220"/>
                  <a:gd name="T45" fmla="*/ 433 h 636"/>
                  <a:gd name="T46" fmla="*/ 9 w 220"/>
                  <a:gd name="T47" fmla="*/ 338 h 636"/>
                  <a:gd name="T48" fmla="*/ 26 w 220"/>
                  <a:gd name="T49" fmla="*/ 293 h 636"/>
                  <a:gd name="T50" fmla="*/ 27 w 220"/>
                  <a:gd name="T51" fmla="*/ 250 h 636"/>
                  <a:gd name="T52" fmla="*/ 24 w 220"/>
                  <a:gd name="T53" fmla="*/ 170 h 636"/>
                  <a:gd name="T54" fmla="*/ 38 w 220"/>
                  <a:gd name="T55" fmla="*/ 142 h 636"/>
                  <a:gd name="T56" fmla="*/ 56 w 220"/>
                  <a:gd name="T57" fmla="*/ 115 h 636"/>
                  <a:gd name="T58" fmla="*/ 69 w 220"/>
                  <a:gd name="T59" fmla="*/ 98 h 636"/>
                  <a:gd name="T60" fmla="*/ 66 w 220"/>
                  <a:gd name="T61" fmla="*/ 19 h 636"/>
                  <a:gd name="T62" fmla="*/ 122 w 220"/>
                  <a:gd name="T63" fmla="*/ 2 h 636"/>
                  <a:gd name="T64" fmla="*/ 147 w 220"/>
                  <a:gd name="T65" fmla="*/ 77 h 636"/>
                  <a:gd name="T66" fmla="*/ 137 w 220"/>
                  <a:gd name="T67" fmla="*/ 107 h 636"/>
                  <a:gd name="T68" fmla="*/ 104 w 220"/>
                  <a:gd name="T69" fmla="*/ 115 h 636"/>
                  <a:gd name="T70" fmla="*/ 104 w 220"/>
                  <a:gd name="T71" fmla="*/ 169 h 636"/>
                  <a:gd name="T72" fmla="*/ 122 w 220"/>
                  <a:gd name="T73" fmla="*/ 241 h 636"/>
                  <a:gd name="T74" fmla="*/ 170 w 220"/>
                  <a:gd name="T75" fmla="*/ 220 h 636"/>
                  <a:gd name="T76" fmla="*/ 197 w 220"/>
                  <a:gd name="T77" fmla="*/ 151 h 636"/>
                  <a:gd name="T78" fmla="*/ 215 w 220"/>
                  <a:gd name="T79" fmla="*/ 173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0" h="636">
                    <a:moveTo>
                      <a:pt x="215" y="173"/>
                    </a:moveTo>
                    <a:cubicBezTo>
                      <a:pt x="210" y="170"/>
                      <a:pt x="207" y="167"/>
                      <a:pt x="201" y="166"/>
                    </a:cubicBezTo>
                    <a:cubicBezTo>
                      <a:pt x="180" y="168"/>
                      <a:pt x="188" y="197"/>
                      <a:pt x="194" y="215"/>
                    </a:cubicBezTo>
                    <a:cubicBezTo>
                      <a:pt x="199" y="209"/>
                      <a:pt x="200" y="214"/>
                      <a:pt x="207" y="215"/>
                    </a:cubicBezTo>
                    <a:cubicBezTo>
                      <a:pt x="214" y="219"/>
                      <a:pt x="211" y="221"/>
                      <a:pt x="207" y="227"/>
                    </a:cubicBezTo>
                    <a:cubicBezTo>
                      <a:pt x="204" y="241"/>
                      <a:pt x="210" y="221"/>
                      <a:pt x="198" y="233"/>
                    </a:cubicBezTo>
                    <a:cubicBezTo>
                      <a:pt x="196" y="235"/>
                      <a:pt x="204" y="236"/>
                      <a:pt x="207" y="238"/>
                    </a:cubicBezTo>
                    <a:cubicBezTo>
                      <a:pt x="206" y="248"/>
                      <a:pt x="202" y="248"/>
                      <a:pt x="192" y="250"/>
                    </a:cubicBezTo>
                    <a:cubicBezTo>
                      <a:pt x="194" y="266"/>
                      <a:pt x="191" y="286"/>
                      <a:pt x="197" y="301"/>
                    </a:cubicBezTo>
                    <a:cubicBezTo>
                      <a:pt x="195" y="312"/>
                      <a:pt x="187" y="341"/>
                      <a:pt x="203" y="344"/>
                    </a:cubicBezTo>
                    <a:cubicBezTo>
                      <a:pt x="200" y="397"/>
                      <a:pt x="204" y="365"/>
                      <a:pt x="195" y="388"/>
                    </a:cubicBezTo>
                    <a:cubicBezTo>
                      <a:pt x="197" y="416"/>
                      <a:pt x="194" y="409"/>
                      <a:pt x="203" y="424"/>
                    </a:cubicBezTo>
                    <a:cubicBezTo>
                      <a:pt x="200" y="431"/>
                      <a:pt x="197" y="438"/>
                      <a:pt x="206" y="440"/>
                    </a:cubicBezTo>
                    <a:cubicBezTo>
                      <a:pt x="209" y="455"/>
                      <a:pt x="205" y="471"/>
                      <a:pt x="213" y="484"/>
                    </a:cubicBezTo>
                    <a:cubicBezTo>
                      <a:pt x="213" y="512"/>
                      <a:pt x="214" y="540"/>
                      <a:pt x="212" y="568"/>
                    </a:cubicBezTo>
                    <a:cubicBezTo>
                      <a:pt x="212" y="571"/>
                      <a:pt x="207" y="563"/>
                      <a:pt x="206" y="560"/>
                    </a:cubicBezTo>
                    <a:cubicBezTo>
                      <a:pt x="204" y="447"/>
                      <a:pt x="220" y="494"/>
                      <a:pt x="198" y="458"/>
                    </a:cubicBezTo>
                    <a:cubicBezTo>
                      <a:pt x="196" y="423"/>
                      <a:pt x="198" y="380"/>
                      <a:pt x="191" y="347"/>
                    </a:cubicBezTo>
                    <a:cubicBezTo>
                      <a:pt x="191" y="337"/>
                      <a:pt x="190" y="257"/>
                      <a:pt x="180" y="251"/>
                    </a:cubicBezTo>
                    <a:cubicBezTo>
                      <a:pt x="172" y="253"/>
                      <a:pt x="165" y="251"/>
                      <a:pt x="162" y="259"/>
                    </a:cubicBezTo>
                    <a:cubicBezTo>
                      <a:pt x="161" y="277"/>
                      <a:pt x="160" y="278"/>
                      <a:pt x="144" y="281"/>
                    </a:cubicBezTo>
                    <a:cubicBezTo>
                      <a:pt x="138" y="286"/>
                      <a:pt x="134" y="287"/>
                      <a:pt x="126" y="289"/>
                    </a:cubicBezTo>
                    <a:cubicBezTo>
                      <a:pt x="125" y="296"/>
                      <a:pt x="122" y="298"/>
                      <a:pt x="123" y="305"/>
                    </a:cubicBezTo>
                    <a:cubicBezTo>
                      <a:pt x="122" y="313"/>
                      <a:pt x="120" y="337"/>
                      <a:pt x="117" y="343"/>
                    </a:cubicBezTo>
                    <a:cubicBezTo>
                      <a:pt x="114" y="349"/>
                      <a:pt x="104" y="337"/>
                      <a:pt x="105" y="343"/>
                    </a:cubicBezTo>
                    <a:cubicBezTo>
                      <a:pt x="105" y="358"/>
                      <a:pt x="116" y="364"/>
                      <a:pt x="122" y="380"/>
                    </a:cubicBezTo>
                    <a:cubicBezTo>
                      <a:pt x="128" y="396"/>
                      <a:pt x="139" y="421"/>
                      <a:pt x="143" y="443"/>
                    </a:cubicBezTo>
                    <a:cubicBezTo>
                      <a:pt x="147" y="465"/>
                      <a:pt x="146" y="491"/>
                      <a:pt x="147" y="515"/>
                    </a:cubicBezTo>
                    <a:cubicBezTo>
                      <a:pt x="148" y="539"/>
                      <a:pt x="148" y="574"/>
                      <a:pt x="147" y="587"/>
                    </a:cubicBezTo>
                    <a:cubicBezTo>
                      <a:pt x="146" y="600"/>
                      <a:pt x="139" y="588"/>
                      <a:pt x="138" y="595"/>
                    </a:cubicBezTo>
                    <a:cubicBezTo>
                      <a:pt x="137" y="602"/>
                      <a:pt x="147" y="623"/>
                      <a:pt x="143" y="628"/>
                    </a:cubicBezTo>
                    <a:cubicBezTo>
                      <a:pt x="139" y="633"/>
                      <a:pt x="122" y="633"/>
                      <a:pt x="116" y="628"/>
                    </a:cubicBezTo>
                    <a:cubicBezTo>
                      <a:pt x="110" y="623"/>
                      <a:pt x="110" y="612"/>
                      <a:pt x="108" y="595"/>
                    </a:cubicBezTo>
                    <a:cubicBezTo>
                      <a:pt x="106" y="578"/>
                      <a:pt x="104" y="544"/>
                      <a:pt x="105" y="527"/>
                    </a:cubicBezTo>
                    <a:cubicBezTo>
                      <a:pt x="106" y="510"/>
                      <a:pt x="115" y="506"/>
                      <a:pt x="113" y="493"/>
                    </a:cubicBezTo>
                    <a:cubicBezTo>
                      <a:pt x="111" y="480"/>
                      <a:pt x="98" y="456"/>
                      <a:pt x="93" y="449"/>
                    </a:cubicBezTo>
                    <a:cubicBezTo>
                      <a:pt x="88" y="442"/>
                      <a:pt x="84" y="445"/>
                      <a:pt x="81" y="451"/>
                    </a:cubicBezTo>
                    <a:cubicBezTo>
                      <a:pt x="78" y="457"/>
                      <a:pt x="80" y="476"/>
                      <a:pt x="75" y="487"/>
                    </a:cubicBezTo>
                    <a:cubicBezTo>
                      <a:pt x="70" y="498"/>
                      <a:pt x="57" y="506"/>
                      <a:pt x="53" y="515"/>
                    </a:cubicBezTo>
                    <a:cubicBezTo>
                      <a:pt x="49" y="524"/>
                      <a:pt x="52" y="527"/>
                      <a:pt x="50" y="542"/>
                    </a:cubicBezTo>
                    <a:cubicBezTo>
                      <a:pt x="48" y="557"/>
                      <a:pt x="44" y="590"/>
                      <a:pt x="41" y="602"/>
                    </a:cubicBezTo>
                    <a:cubicBezTo>
                      <a:pt x="38" y="614"/>
                      <a:pt x="36" y="613"/>
                      <a:pt x="30" y="616"/>
                    </a:cubicBezTo>
                    <a:cubicBezTo>
                      <a:pt x="24" y="619"/>
                      <a:pt x="6" y="636"/>
                      <a:pt x="3" y="622"/>
                    </a:cubicBezTo>
                    <a:cubicBezTo>
                      <a:pt x="0" y="608"/>
                      <a:pt x="5" y="553"/>
                      <a:pt x="9" y="529"/>
                    </a:cubicBezTo>
                    <a:cubicBezTo>
                      <a:pt x="13" y="505"/>
                      <a:pt x="26" y="495"/>
                      <a:pt x="29" y="479"/>
                    </a:cubicBezTo>
                    <a:cubicBezTo>
                      <a:pt x="32" y="463"/>
                      <a:pt x="30" y="454"/>
                      <a:pt x="30" y="433"/>
                    </a:cubicBezTo>
                    <a:cubicBezTo>
                      <a:pt x="30" y="412"/>
                      <a:pt x="29" y="371"/>
                      <a:pt x="26" y="355"/>
                    </a:cubicBezTo>
                    <a:cubicBezTo>
                      <a:pt x="23" y="339"/>
                      <a:pt x="10" y="344"/>
                      <a:pt x="9" y="338"/>
                    </a:cubicBezTo>
                    <a:cubicBezTo>
                      <a:pt x="11" y="329"/>
                      <a:pt x="10" y="325"/>
                      <a:pt x="17" y="319"/>
                    </a:cubicBezTo>
                    <a:cubicBezTo>
                      <a:pt x="19" y="309"/>
                      <a:pt x="22" y="302"/>
                      <a:pt x="26" y="293"/>
                    </a:cubicBezTo>
                    <a:cubicBezTo>
                      <a:pt x="27" y="286"/>
                      <a:pt x="29" y="278"/>
                      <a:pt x="32" y="271"/>
                    </a:cubicBezTo>
                    <a:cubicBezTo>
                      <a:pt x="29" y="264"/>
                      <a:pt x="32" y="257"/>
                      <a:pt x="27" y="250"/>
                    </a:cubicBezTo>
                    <a:cubicBezTo>
                      <a:pt x="25" y="237"/>
                      <a:pt x="26" y="225"/>
                      <a:pt x="23" y="212"/>
                    </a:cubicBezTo>
                    <a:cubicBezTo>
                      <a:pt x="22" y="200"/>
                      <a:pt x="23" y="178"/>
                      <a:pt x="24" y="170"/>
                    </a:cubicBezTo>
                    <a:cubicBezTo>
                      <a:pt x="25" y="162"/>
                      <a:pt x="28" y="166"/>
                      <a:pt x="30" y="161"/>
                    </a:cubicBezTo>
                    <a:cubicBezTo>
                      <a:pt x="34" y="153"/>
                      <a:pt x="30" y="147"/>
                      <a:pt x="38" y="142"/>
                    </a:cubicBezTo>
                    <a:cubicBezTo>
                      <a:pt x="38" y="141"/>
                      <a:pt x="46" y="123"/>
                      <a:pt x="47" y="122"/>
                    </a:cubicBezTo>
                    <a:cubicBezTo>
                      <a:pt x="50" y="119"/>
                      <a:pt x="56" y="115"/>
                      <a:pt x="56" y="115"/>
                    </a:cubicBezTo>
                    <a:cubicBezTo>
                      <a:pt x="58" y="105"/>
                      <a:pt x="55" y="114"/>
                      <a:pt x="62" y="107"/>
                    </a:cubicBezTo>
                    <a:cubicBezTo>
                      <a:pt x="65" y="104"/>
                      <a:pt x="69" y="98"/>
                      <a:pt x="69" y="98"/>
                    </a:cubicBezTo>
                    <a:cubicBezTo>
                      <a:pt x="72" y="80"/>
                      <a:pt x="71" y="71"/>
                      <a:pt x="54" y="61"/>
                    </a:cubicBezTo>
                    <a:cubicBezTo>
                      <a:pt x="55" y="47"/>
                      <a:pt x="61" y="28"/>
                      <a:pt x="66" y="19"/>
                    </a:cubicBezTo>
                    <a:cubicBezTo>
                      <a:pt x="67" y="12"/>
                      <a:pt x="81" y="11"/>
                      <a:pt x="87" y="7"/>
                    </a:cubicBezTo>
                    <a:cubicBezTo>
                      <a:pt x="109" y="8"/>
                      <a:pt x="103" y="0"/>
                      <a:pt x="122" y="2"/>
                    </a:cubicBezTo>
                    <a:cubicBezTo>
                      <a:pt x="127" y="8"/>
                      <a:pt x="139" y="19"/>
                      <a:pt x="144" y="25"/>
                    </a:cubicBezTo>
                    <a:cubicBezTo>
                      <a:pt x="146" y="46"/>
                      <a:pt x="150" y="57"/>
                      <a:pt x="147" y="77"/>
                    </a:cubicBezTo>
                    <a:cubicBezTo>
                      <a:pt x="154" y="81"/>
                      <a:pt x="158" y="86"/>
                      <a:pt x="149" y="91"/>
                    </a:cubicBezTo>
                    <a:cubicBezTo>
                      <a:pt x="144" y="98"/>
                      <a:pt x="146" y="105"/>
                      <a:pt x="137" y="107"/>
                    </a:cubicBezTo>
                    <a:cubicBezTo>
                      <a:pt x="123" y="116"/>
                      <a:pt x="139" y="104"/>
                      <a:pt x="131" y="115"/>
                    </a:cubicBezTo>
                    <a:cubicBezTo>
                      <a:pt x="126" y="117"/>
                      <a:pt x="109" y="114"/>
                      <a:pt x="104" y="115"/>
                    </a:cubicBezTo>
                    <a:cubicBezTo>
                      <a:pt x="99" y="116"/>
                      <a:pt x="99" y="112"/>
                      <a:pt x="99" y="121"/>
                    </a:cubicBezTo>
                    <a:cubicBezTo>
                      <a:pt x="96" y="138"/>
                      <a:pt x="98" y="153"/>
                      <a:pt x="104" y="169"/>
                    </a:cubicBezTo>
                    <a:cubicBezTo>
                      <a:pt x="106" y="186"/>
                      <a:pt x="111" y="204"/>
                      <a:pt x="114" y="221"/>
                    </a:cubicBezTo>
                    <a:cubicBezTo>
                      <a:pt x="115" y="229"/>
                      <a:pt x="114" y="238"/>
                      <a:pt x="122" y="241"/>
                    </a:cubicBezTo>
                    <a:cubicBezTo>
                      <a:pt x="150" y="238"/>
                      <a:pt x="134" y="241"/>
                      <a:pt x="147" y="232"/>
                    </a:cubicBezTo>
                    <a:cubicBezTo>
                      <a:pt x="151" y="225"/>
                      <a:pt x="162" y="221"/>
                      <a:pt x="170" y="220"/>
                    </a:cubicBezTo>
                    <a:cubicBezTo>
                      <a:pt x="176" y="215"/>
                      <a:pt x="179" y="217"/>
                      <a:pt x="182" y="209"/>
                    </a:cubicBezTo>
                    <a:cubicBezTo>
                      <a:pt x="183" y="182"/>
                      <a:pt x="170" y="156"/>
                      <a:pt x="197" y="151"/>
                    </a:cubicBezTo>
                    <a:cubicBezTo>
                      <a:pt x="214" y="153"/>
                      <a:pt x="205" y="157"/>
                      <a:pt x="216" y="166"/>
                    </a:cubicBezTo>
                    <a:cubicBezTo>
                      <a:pt x="216" y="168"/>
                      <a:pt x="215" y="173"/>
                      <a:pt x="215" y="173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>
                <a:outerShdw dist="35921" dir="2700000" algn="ctr" rotWithShape="0">
                  <a:schemeClr val="bg1"/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584" name="Freeform 16"/>
              <p:cNvSpPr>
                <a:spLocks/>
              </p:cNvSpPr>
              <p:nvPr/>
            </p:nvSpPr>
            <p:spPr bwMode="auto">
              <a:xfrm>
                <a:off x="6530" y="3415"/>
                <a:ext cx="275" cy="643"/>
              </a:xfrm>
              <a:custGeom>
                <a:avLst/>
                <a:gdLst>
                  <a:gd name="T0" fmla="*/ 144 w 275"/>
                  <a:gd name="T1" fmla="*/ 82 h 643"/>
                  <a:gd name="T2" fmla="*/ 135 w 275"/>
                  <a:gd name="T3" fmla="*/ 108 h 643"/>
                  <a:gd name="T4" fmla="*/ 131 w 275"/>
                  <a:gd name="T5" fmla="*/ 160 h 643"/>
                  <a:gd name="T6" fmla="*/ 149 w 275"/>
                  <a:gd name="T7" fmla="*/ 216 h 643"/>
                  <a:gd name="T8" fmla="*/ 197 w 275"/>
                  <a:gd name="T9" fmla="*/ 165 h 643"/>
                  <a:gd name="T10" fmla="*/ 213 w 275"/>
                  <a:gd name="T11" fmla="*/ 177 h 643"/>
                  <a:gd name="T12" fmla="*/ 215 w 275"/>
                  <a:gd name="T13" fmla="*/ 205 h 643"/>
                  <a:gd name="T14" fmla="*/ 218 w 275"/>
                  <a:gd name="T15" fmla="*/ 283 h 643"/>
                  <a:gd name="T16" fmla="*/ 240 w 275"/>
                  <a:gd name="T17" fmla="*/ 376 h 643"/>
                  <a:gd name="T18" fmla="*/ 254 w 275"/>
                  <a:gd name="T19" fmla="*/ 435 h 643"/>
                  <a:gd name="T20" fmla="*/ 261 w 275"/>
                  <a:gd name="T21" fmla="*/ 565 h 643"/>
                  <a:gd name="T22" fmla="*/ 243 w 275"/>
                  <a:gd name="T23" fmla="*/ 475 h 643"/>
                  <a:gd name="T24" fmla="*/ 227 w 275"/>
                  <a:gd name="T25" fmla="*/ 385 h 643"/>
                  <a:gd name="T26" fmla="*/ 216 w 275"/>
                  <a:gd name="T27" fmla="*/ 333 h 643"/>
                  <a:gd name="T28" fmla="*/ 206 w 275"/>
                  <a:gd name="T29" fmla="*/ 295 h 643"/>
                  <a:gd name="T30" fmla="*/ 179 w 275"/>
                  <a:gd name="T31" fmla="*/ 252 h 643"/>
                  <a:gd name="T32" fmla="*/ 161 w 275"/>
                  <a:gd name="T33" fmla="*/ 277 h 643"/>
                  <a:gd name="T34" fmla="*/ 144 w 275"/>
                  <a:gd name="T35" fmla="*/ 343 h 643"/>
                  <a:gd name="T36" fmla="*/ 155 w 275"/>
                  <a:gd name="T37" fmla="*/ 394 h 643"/>
                  <a:gd name="T38" fmla="*/ 162 w 275"/>
                  <a:gd name="T39" fmla="*/ 490 h 643"/>
                  <a:gd name="T40" fmla="*/ 134 w 275"/>
                  <a:gd name="T41" fmla="*/ 634 h 643"/>
                  <a:gd name="T42" fmla="*/ 125 w 275"/>
                  <a:gd name="T43" fmla="*/ 625 h 643"/>
                  <a:gd name="T44" fmla="*/ 123 w 275"/>
                  <a:gd name="T45" fmla="*/ 567 h 643"/>
                  <a:gd name="T46" fmla="*/ 122 w 275"/>
                  <a:gd name="T47" fmla="*/ 498 h 643"/>
                  <a:gd name="T48" fmla="*/ 114 w 275"/>
                  <a:gd name="T49" fmla="*/ 463 h 643"/>
                  <a:gd name="T50" fmla="*/ 92 w 275"/>
                  <a:gd name="T51" fmla="*/ 436 h 643"/>
                  <a:gd name="T52" fmla="*/ 71 w 275"/>
                  <a:gd name="T53" fmla="*/ 502 h 643"/>
                  <a:gd name="T54" fmla="*/ 59 w 275"/>
                  <a:gd name="T55" fmla="*/ 588 h 643"/>
                  <a:gd name="T56" fmla="*/ 17 w 275"/>
                  <a:gd name="T57" fmla="*/ 601 h 643"/>
                  <a:gd name="T58" fmla="*/ 24 w 275"/>
                  <a:gd name="T59" fmla="*/ 528 h 643"/>
                  <a:gd name="T60" fmla="*/ 38 w 275"/>
                  <a:gd name="T61" fmla="*/ 468 h 643"/>
                  <a:gd name="T62" fmla="*/ 30 w 275"/>
                  <a:gd name="T63" fmla="*/ 343 h 643"/>
                  <a:gd name="T64" fmla="*/ 30 w 275"/>
                  <a:gd name="T65" fmla="*/ 289 h 643"/>
                  <a:gd name="T66" fmla="*/ 36 w 275"/>
                  <a:gd name="T67" fmla="*/ 253 h 643"/>
                  <a:gd name="T68" fmla="*/ 47 w 275"/>
                  <a:gd name="T69" fmla="*/ 103 h 643"/>
                  <a:gd name="T70" fmla="*/ 68 w 275"/>
                  <a:gd name="T71" fmla="*/ 85 h 643"/>
                  <a:gd name="T72" fmla="*/ 66 w 275"/>
                  <a:gd name="T73" fmla="*/ 60 h 643"/>
                  <a:gd name="T74" fmla="*/ 71 w 275"/>
                  <a:gd name="T75" fmla="*/ 19 h 643"/>
                  <a:gd name="T76" fmla="*/ 125 w 275"/>
                  <a:gd name="T77" fmla="*/ 4 h 643"/>
                  <a:gd name="T78" fmla="*/ 147 w 275"/>
                  <a:gd name="T79" fmla="*/ 25 h 643"/>
                  <a:gd name="T80" fmla="*/ 156 w 275"/>
                  <a:gd name="T81" fmla="*/ 64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643">
                    <a:moveTo>
                      <a:pt x="156" y="64"/>
                    </a:moveTo>
                    <a:cubicBezTo>
                      <a:pt x="155" y="80"/>
                      <a:pt x="157" y="80"/>
                      <a:pt x="144" y="82"/>
                    </a:cubicBezTo>
                    <a:cubicBezTo>
                      <a:pt x="140" y="87"/>
                      <a:pt x="138" y="90"/>
                      <a:pt x="137" y="96"/>
                    </a:cubicBezTo>
                    <a:cubicBezTo>
                      <a:pt x="136" y="100"/>
                      <a:pt x="138" y="106"/>
                      <a:pt x="135" y="108"/>
                    </a:cubicBezTo>
                    <a:cubicBezTo>
                      <a:pt x="130" y="112"/>
                      <a:pt x="117" y="111"/>
                      <a:pt x="117" y="111"/>
                    </a:cubicBezTo>
                    <a:cubicBezTo>
                      <a:pt x="105" y="127"/>
                      <a:pt x="121" y="147"/>
                      <a:pt x="131" y="160"/>
                    </a:cubicBezTo>
                    <a:cubicBezTo>
                      <a:pt x="132" y="173"/>
                      <a:pt x="131" y="174"/>
                      <a:pt x="137" y="183"/>
                    </a:cubicBezTo>
                    <a:cubicBezTo>
                      <a:pt x="138" y="210"/>
                      <a:pt x="129" y="219"/>
                      <a:pt x="149" y="216"/>
                    </a:cubicBezTo>
                    <a:cubicBezTo>
                      <a:pt x="157" y="210"/>
                      <a:pt x="167" y="214"/>
                      <a:pt x="177" y="213"/>
                    </a:cubicBezTo>
                    <a:cubicBezTo>
                      <a:pt x="192" y="207"/>
                      <a:pt x="169" y="170"/>
                      <a:pt x="197" y="165"/>
                    </a:cubicBezTo>
                    <a:cubicBezTo>
                      <a:pt x="202" y="163"/>
                      <a:pt x="204" y="159"/>
                      <a:pt x="209" y="156"/>
                    </a:cubicBezTo>
                    <a:cubicBezTo>
                      <a:pt x="210" y="164"/>
                      <a:pt x="212" y="170"/>
                      <a:pt x="213" y="177"/>
                    </a:cubicBezTo>
                    <a:cubicBezTo>
                      <a:pt x="211" y="188"/>
                      <a:pt x="198" y="184"/>
                      <a:pt x="189" y="186"/>
                    </a:cubicBezTo>
                    <a:cubicBezTo>
                      <a:pt x="192" y="211"/>
                      <a:pt x="194" y="201"/>
                      <a:pt x="215" y="205"/>
                    </a:cubicBezTo>
                    <a:cubicBezTo>
                      <a:pt x="214" y="220"/>
                      <a:pt x="205" y="236"/>
                      <a:pt x="212" y="250"/>
                    </a:cubicBezTo>
                    <a:cubicBezTo>
                      <a:pt x="213" y="260"/>
                      <a:pt x="213" y="273"/>
                      <a:pt x="218" y="283"/>
                    </a:cubicBezTo>
                    <a:cubicBezTo>
                      <a:pt x="219" y="295"/>
                      <a:pt x="221" y="305"/>
                      <a:pt x="227" y="315"/>
                    </a:cubicBezTo>
                    <a:cubicBezTo>
                      <a:pt x="232" y="344"/>
                      <a:pt x="221" y="357"/>
                      <a:pt x="240" y="376"/>
                    </a:cubicBezTo>
                    <a:cubicBezTo>
                      <a:pt x="247" y="394"/>
                      <a:pt x="238" y="370"/>
                      <a:pt x="243" y="417"/>
                    </a:cubicBezTo>
                    <a:cubicBezTo>
                      <a:pt x="243" y="422"/>
                      <a:pt x="252" y="430"/>
                      <a:pt x="254" y="435"/>
                    </a:cubicBezTo>
                    <a:cubicBezTo>
                      <a:pt x="255" y="465"/>
                      <a:pt x="248" y="477"/>
                      <a:pt x="266" y="495"/>
                    </a:cubicBezTo>
                    <a:cubicBezTo>
                      <a:pt x="266" y="495"/>
                      <a:pt x="275" y="563"/>
                      <a:pt x="261" y="565"/>
                    </a:cubicBezTo>
                    <a:cubicBezTo>
                      <a:pt x="257" y="559"/>
                      <a:pt x="253" y="546"/>
                      <a:pt x="248" y="538"/>
                    </a:cubicBezTo>
                    <a:cubicBezTo>
                      <a:pt x="246" y="517"/>
                      <a:pt x="245" y="496"/>
                      <a:pt x="243" y="475"/>
                    </a:cubicBezTo>
                    <a:cubicBezTo>
                      <a:pt x="242" y="457"/>
                      <a:pt x="244" y="437"/>
                      <a:pt x="234" y="421"/>
                    </a:cubicBezTo>
                    <a:cubicBezTo>
                      <a:pt x="232" y="409"/>
                      <a:pt x="238" y="393"/>
                      <a:pt x="227" y="385"/>
                    </a:cubicBezTo>
                    <a:cubicBezTo>
                      <a:pt x="224" y="379"/>
                      <a:pt x="225" y="372"/>
                      <a:pt x="222" y="366"/>
                    </a:cubicBezTo>
                    <a:cubicBezTo>
                      <a:pt x="221" y="356"/>
                      <a:pt x="221" y="342"/>
                      <a:pt x="216" y="333"/>
                    </a:cubicBezTo>
                    <a:cubicBezTo>
                      <a:pt x="215" y="321"/>
                      <a:pt x="216" y="317"/>
                      <a:pt x="210" y="309"/>
                    </a:cubicBezTo>
                    <a:cubicBezTo>
                      <a:pt x="209" y="304"/>
                      <a:pt x="207" y="300"/>
                      <a:pt x="206" y="295"/>
                    </a:cubicBezTo>
                    <a:cubicBezTo>
                      <a:pt x="205" y="281"/>
                      <a:pt x="208" y="259"/>
                      <a:pt x="198" y="246"/>
                    </a:cubicBezTo>
                    <a:cubicBezTo>
                      <a:pt x="191" y="247"/>
                      <a:pt x="185" y="248"/>
                      <a:pt x="179" y="252"/>
                    </a:cubicBezTo>
                    <a:cubicBezTo>
                      <a:pt x="175" y="267"/>
                      <a:pt x="173" y="264"/>
                      <a:pt x="155" y="265"/>
                    </a:cubicBezTo>
                    <a:cubicBezTo>
                      <a:pt x="152" y="272"/>
                      <a:pt x="155" y="273"/>
                      <a:pt x="161" y="277"/>
                    </a:cubicBezTo>
                    <a:cubicBezTo>
                      <a:pt x="164" y="282"/>
                      <a:pt x="167" y="285"/>
                      <a:pt x="168" y="291"/>
                    </a:cubicBezTo>
                    <a:cubicBezTo>
                      <a:pt x="171" y="325"/>
                      <a:pt x="182" y="340"/>
                      <a:pt x="144" y="343"/>
                    </a:cubicBezTo>
                    <a:cubicBezTo>
                      <a:pt x="133" y="347"/>
                      <a:pt x="145" y="354"/>
                      <a:pt x="149" y="363"/>
                    </a:cubicBezTo>
                    <a:cubicBezTo>
                      <a:pt x="150" y="373"/>
                      <a:pt x="149" y="385"/>
                      <a:pt x="155" y="394"/>
                    </a:cubicBezTo>
                    <a:cubicBezTo>
                      <a:pt x="156" y="400"/>
                      <a:pt x="160" y="407"/>
                      <a:pt x="164" y="412"/>
                    </a:cubicBezTo>
                    <a:cubicBezTo>
                      <a:pt x="165" y="433"/>
                      <a:pt x="172" y="470"/>
                      <a:pt x="162" y="490"/>
                    </a:cubicBezTo>
                    <a:cubicBezTo>
                      <a:pt x="153" y="536"/>
                      <a:pt x="197" y="616"/>
                      <a:pt x="144" y="625"/>
                    </a:cubicBezTo>
                    <a:cubicBezTo>
                      <a:pt x="139" y="627"/>
                      <a:pt x="138" y="631"/>
                      <a:pt x="134" y="634"/>
                    </a:cubicBezTo>
                    <a:cubicBezTo>
                      <a:pt x="129" y="642"/>
                      <a:pt x="126" y="642"/>
                      <a:pt x="116" y="643"/>
                    </a:cubicBezTo>
                    <a:cubicBezTo>
                      <a:pt x="117" y="633"/>
                      <a:pt x="117" y="630"/>
                      <a:pt x="125" y="625"/>
                    </a:cubicBezTo>
                    <a:cubicBezTo>
                      <a:pt x="128" y="621"/>
                      <a:pt x="129" y="617"/>
                      <a:pt x="131" y="612"/>
                    </a:cubicBezTo>
                    <a:cubicBezTo>
                      <a:pt x="130" y="598"/>
                      <a:pt x="132" y="579"/>
                      <a:pt x="123" y="567"/>
                    </a:cubicBezTo>
                    <a:cubicBezTo>
                      <a:pt x="122" y="561"/>
                      <a:pt x="119" y="558"/>
                      <a:pt x="117" y="553"/>
                    </a:cubicBezTo>
                    <a:cubicBezTo>
                      <a:pt x="117" y="543"/>
                      <a:pt x="114" y="513"/>
                      <a:pt x="122" y="498"/>
                    </a:cubicBezTo>
                    <a:cubicBezTo>
                      <a:pt x="123" y="492"/>
                      <a:pt x="126" y="489"/>
                      <a:pt x="129" y="484"/>
                    </a:cubicBezTo>
                    <a:cubicBezTo>
                      <a:pt x="124" y="477"/>
                      <a:pt x="117" y="471"/>
                      <a:pt x="114" y="463"/>
                    </a:cubicBezTo>
                    <a:cubicBezTo>
                      <a:pt x="112" y="454"/>
                      <a:pt x="110" y="438"/>
                      <a:pt x="102" y="433"/>
                    </a:cubicBezTo>
                    <a:cubicBezTo>
                      <a:pt x="97" y="426"/>
                      <a:pt x="97" y="432"/>
                      <a:pt x="92" y="436"/>
                    </a:cubicBezTo>
                    <a:cubicBezTo>
                      <a:pt x="89" y="441"/>
                      <a:pt x="86" y="445"/>
                      <a:pt x="83" y="450"/>
                    </a:cubicBezTo>
                    <a:cubicBezTo>
                      <a:pt x="85" y="472"/>
                      <a:pt x="89" y="489"/>
                      <a:pt x="71" y="502"/>
                    </a:cubicBezTo>
                    <a:cubicBezTo>
                      <a:pt x="67" y="508"/>
                      <a:pt x="62" y="511"/>
                      <a:pt x="57" y="517"/>
                    </a:cubicBezTo>
                    <a:cubicBezTo>
                      <a:pt x="52" y="540"/>
                      <a:pt x="55" y="565"/>
                      <a:pt x="59" y="588"/>
                    </a:cubicBezTo>
                    <a:cubicBezTo>
                      <a:pt x="56" y="613"/>
                      <a:pt x="49" y="621"/>
                      <a:pt x="26" y="622"/>
                    </a:cubicBezTo>
                    <a:cubicBezTo>
                      <a:pt x="0" y="620"/>
                      <a:pt x="10" y="618"/>
                      <a:pt x="17" y="601"/>
                    </a:cubicBezTo>
                    <a:cubicBezTo>
                      <a:pt x="18" y="593"/>
                      <a:pt x="19" y="587"/>
                      <a:pt x="26" y="583"/>
                    </a:cubicBezTo>
                    <a:cubicBezTo>
                      <a:pt x="29" y="565"/>
                      <a:pt x="33" y="545"/>
                      <a:pt x="24" y="528"/>
                    </a:cubicBezTo>
                    <a:cubicBezTo>
                      <a:pt x="21" y="512"/>
                      <a:pt x="23" y="501"/>
                      <a:pt x="32" y="489"/>
                    </a:cubicBezTo>
                    <a:cubicBezTo>
                      <a:pt x="33" y="482"/>
                      <a:pt x="35" y="474"/>
                      <a:pt x="38" y="468"/>
                    </a:cubicBezTo>
                    <a:cubicBezTo>
                      <a:pt x="42" y="439"/>
                      <a:pt x="31" y="407"/>
                      <a:pt x="44" y="381"/>
                    </a:cubicBezTo>
                    <a:cubicBezTo>
                      <a:pt x="48" y="361"/>
                      <a:pt x="50" y="350"/>
                      <a:pt x="30" y="343"/>
                    </a:cubicBezTo>
                    <a:cubicBezTo>
                      <a:pt x="24" y="339"/>
                      <a:pt x="23" y="338"/>
                      <a:pt x="26" y="331"/>
                    </a:cubicBezTo>
                    <a:cubicBezTo>
                      <a:pt x="27" y="319"/>
                      <a:pt x="27" y="302"/>
                      <a:pt x="30" y="289"/>
                    </a:cubicBezTo>
                    <a:cubicBezTo>
                      <a:pt x="31" y="283"/>
                      <a:pt x="41" y="276"/>
                      <a:pt x="44" y="271"/>
                    </a:cubicBezTo>
                    <a:cubicBezTo>
                      <a:pt x="42" y="263"/>
                      <a:pt x="43" y="257"/>
                      <a:pt x="36" y="253"/>
                    </a:cubicBezTo>
                    <a:cubicBezTo>
                      <a:pt x="35" y="234"/>
                      <a:pt x="33" y="235"/>
                      <a:pt x="35" y="214"/>
                    </a:cubicBezTo>
                    <a:cubicBezTo>
                      <a:pt x="36" y="179"/>
                      <a:pt x="29" y="134"/>
                      <a:pt x="47" y="103"/>
                    </a:cubicBezTo>
                    <a:cubicBezTo>
                      <a:pt x="48" y="96"/>
                      <a:pt x="48" y="94"/>
                      <a:pt x="54" y="91"/>
                    </a:cubicBezTo>
                    <a:cubicBezTo>
                      <a:pt x="63" y="79"/>
                      <a:pt x="46" y="100"/>
                      <a:pt x="68" y="85"/>
                    </a:cubicBezTo>
                    <a:cubicBezTo>
                      <a:pt x="71" y="83"/>
                      <a:pt x="69" y="78"/>
                      <a:pt x="71" y="75"/>
                    </a:cubicBezTo>
                    <a:cubicBezTo>
                      <a:pt x="69" y="70"/>
                      <a:pt x="68" y="65"/>
                      <a:pt x="66" y="60"/>
                    </a:cubicBezTo>
                    <a:cubicBezTo>
                      <a:pt x="65" y="54"/>
                      <a:pt x="63" y="49"/>
                      <a:pt x="62" y="43"/>
                    </a:cubicBezTo>
                    <a:cubicBezTo>
                      <a:pt x="63" y="33"/>
                      <a:pt x="66" y="28"/>
                      <a:pt x="71" y="19"/>
                    </a:cubicBezTo>
                    <a:cubicBezTo>
                      <a:pt x="72" y="12"/>
                      <a:pt x="79" y="7"/>
                      <a:pt x="86" y="6"/>
                    </a:cubicBezTo>
                    <a:cubicBezTo>
                      <a:pt x="98" y="0"/>
                      <a:pt x="113" y="4"/>
                      <a:pt x="125" y="4"/>
                    </a:cubicBezTo>
                    <a:cubicBezTo>
                      <a:pt x="130" y="7"/>
                      <a:pt x="135" y="7"/>
                      <a:pt x="140" y="10"/>
                    </a:cubicBezTo>
                    <a:cubicBezTo>
                      <a:pt x="141" y="16"/>
                      <a:pt x="145" y="20"/>
                      <a:pt x="147" y="25"/>
                    </a:cubicBezTo>
                    <a:cubicBezTo>
                      <a:pt x="149" y="31"/>
                      <a:pt x="148" y="42"/>
                      <a:pt x="149" y="48"/>
                    </a:cubicBezTo>
                    <a:cubicBezTo>
                      <a:pt x="150" y="54"/>
                      <a:pt x="155" y="61"/>
                      <a:pt x="156" y="64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>
                <a:outerShdw dist="35921" dir="2700000" algn="ctr" rotWithShape="0">
                  <a:schemeClr val="bg1"/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585" name="Freeform 17"/>
              <p:cNvSpPr>
                <a:spLocks/>
              </p:cNvSpPr>
              <p:nvPr/>
            </p:nvSpPr>
            <p:spPr bwMode="auto">
              <a:xfrm>
                <a:off x="6861" y="3414"/>
                <a:ext cx="301" cy="633"/>
              </a:xfrm>
              <a:custGeom>
                <a:avLst/>
                <a:gdLst>
                  <a:gd name="T0" fmla="*/ 145 w 301"/>
                  <a:gd name="T1" fmla="*/ 116 h 633"/>
                  <a:gd name="T2" fmla="*/ 116 w 301"/>
                  <a:gd name="T3" fmla="*/ 139 h 633"/>
                  <a:gd name="T4" fmla="*/ 145 w 301"/>
                  <a:gd name="T5" fmla="*/ 239 h 633"/>
                  <a:gd name="T6" fmla="*/ 182 w 301"/>
                  <a:gd name="T7" fmla="*/ 220 h 633"/>
                  <a:gd name="T8" fmla="*/ 205 w 301"/>
                  <a:gd name="T9" fmla="*/ 163 h 633"/>
                  <a:gd name="T10" fmla="*/ 194 w 301"/>
                  <a:gd name="T11" fmla="*/ 188 h 633"/>
                  <a:gd name="T12" fmla="*/ 215 w 301"/>
                  <a:gd name="T13" fmla="*/ 214 h 633"/>
                  <a:gd name="T14" fmla="*/ 214 w 301"/>
                  <a:gd name="T15" fmla="*/ 260 h 633"/>
                  <a:gd name="T16" fmla="*/ 232 w 301"/>
                  <a:gd name="T17" fmla="*/ 334 h 633"/>
                  <a:gd name="T18" fmla="*/ 256 w 301"/>
                  <a:gd name="T19" fmla="*/ 422 h 633"/>
                  <a:gd name="T20" fmla="*/ 278 w 301"/>
                  <a:gd name="T21" fmla="*/ 503 h 633"/>
                  <a:gd name="T22" fmla="*/ 278 w 301"/>
                  <a:gd name="T23" fmla="*/ 550 h 633"/>
                  <a:gd name="T24" fmla="*/ 263 w 301"/>
                  <a:gd name="T25" fmla="*/ 469 h 633"/>
                  <a:gd name="T26" fmla="*/ 245 w 301"/>
                  <a:gd name="T27" fmla="*/ 424 h 633"/>
                  <a:gd name="T28" fmla="*/ 224 w 301"/>
                  <a:gd name="T29" fmla="*/ 332 h 633"/>
                  <a:gd name="T30" fmla="*/ 209 w 301"/>
                  <a:gd name="T31" fmla="*/ 295 h 633"/>
                  <a:gd name="T32" fmla="*/ 178 w 301"/>
                  <a:gd name="T33" fmla="*/ 265 h 633"/>
                  <a:gd name="T34" fmla="*/ 145 w 301"/>
                  <a:gd name="T35" fmla="*/ 280 h 633"/>
                  <a:gd name="T36" fmla="*/ 146 w 301"/>
                  <a:gd name="T37" fmla="*/ 340 h 633"/>
                  <a:gd name="T38" fmla="*/ 142 w 301"/>
                  <a:gd name="T39" fmla="*/ 386 h 633"/>
                  <a:gd name="T40" fmla="*/ 169 w 301"/>
                  <a:gd name="T41" fmla="*/ 433 h 633"/>
                  <a:gd name="T42" fmla="*/ 170 w 301"/>
                  <a:gd name="T43" fmla="*/ 596 h 633"/>
                  <a:gd name="T44" fmla="*/ 133 w 301"/>
                  <a:gd name="T45" fmla="*/ 620 h 633"/>
                  <a:gd name="T46" fmla="*/ 136 w 301"/>
                  <a:gd name="T47" fmla="*/ 500 h 633"/>
                  <a:gd name="T48" fmla="*/ 106 w 301"/>
                  <a:gd name="T49" fmla="*/ 446 h 633"/>
                  <a:gd name="T50" fmla="*/ 76 w 301"/>
                  <a:gd name="T51" fmla="*/ 499 h 633"/>
                  <a:gd name="T52" fmla="*/ 22 w 301"/>
                  <a:gd name="T53" fmla="*/ 527 h 633"/>
                  <a:gd name="T54" fmla="*/ 43 w 301"/>
                  <a:gd name="T55" fmla="*/ 484 h 633"/>
                  <a:gd name="T56" fmla="*/ 49 w 301"/>
                  <a:gd name="T57" fmla="*/ 446 h 633"/>
                  <a:gd name="T58" fmla="*/ 37 w 301"/>
                  <a:gd name="T59" fmla="*/ 331 h 633"/>
                  <a:gd name="T60" fmla="*/ 56 w 301"/>
                  <a:gd name="T61" fmla="*/ 262 h 633"/>
                  <a:gd name="T62" fmla="*/ 31 w 301"/>
                  <a:gd name="T63" fmla="*/ 232 h 633"/>
                  <a:gd name="T64" fmla="*/ 52 w 301"/>
                  <a:gd name="T65" fmla="*/ 145 h 633"/>
                  <a:gd name="T66" fmla="*/ 77 w 301"/>
                  <a:gd name="T67" fmla="*/ 74 h 633"/>
                  <a:gd name="T68" fmla="*/ 91 w 301"/>
                  <a:gd name="T69" fmla="*/ 16 h 633"/>
                  <a:gd name="T70" fmla="*/ 161 w 301"/>
                  <a:gd name="T71" fmla="*/ 20 h 633"/>
                  <a:gd name="T72" fmla="*/ 164 w 301"/>
                  <a:gd name="T73" fmla="*/ 88 h 633"/>
                  <a:gd name="T74" fmla="*/ 149 w 301"/>
                  <a:gd name="T75" fmla="*/ 103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1" h="633">
                    <a:moveTo>
                      <a:pt x="152" y="101"/>
                    </a:moveTo>
                    <a:cubicBezTo>
                      <a:pt x="145" y="105"/>
                      <a:pt x="146" y="108"/>
                      <a:pt x="145" y="116"/>
                    </a:cubicBezTo>
                    <a:cubicBezTo>
                      <a:pt x="133" y="114"/>
                      <a:pt x="115" y="107"/>
                      <a:pt x="110" y="121"/>
                    </a:cubicBezTo>
                    <a:cubicBezTo>
                      <a:pt x="109" y="129"/>
                      <a:pt x="108" y="136"/>
                      <a:pt x="116" y="139"/>
                    </a:cubicBezTo>
                    <a:cubicBezTo>
                      <a:pt x="119" y="158"/>
                      <a:pt x="119" y="165"/>
                      <a:pt x="128" y="181"/>
                    </a:cubicBezTo>
                    <a:cubicBezTo>
                      <a:pt x="130" y="215"/>
                      <a:pt x="121" y="225"/>
                      <a:pt x="145" y="239"/>
                    </a:cubicBezTo>
                    <a:cubicBezTo>
                      <a:pt x="163" y="237"/>
                      <a:pt x="151" y="224"/>
                      <a:pt x="161" y="221"/>
                    </a:cubicBezTo>
                    <a:cubicBezTo>
                      <a:pt x="168" y="219"/>
                      <a:pt x="175" y="220"/>
                      <a:pt x="182" y="220"/>
                    </a:cubicBezTo>
                    <a:cubicBezTo>
                      <a:pt x="187" y="199"/>
                      <a:pt x="196" y="218"/>
                      <a:pt x="184" y="202"/>
                    </a:cubicBezTo>
                    <a:cubicBezTo>
                      <a:pt x="185" y="184"/>
                      <a:pt x="184" y="166"/>
                      <a:pt x="205" y="163"/>
                    </a:cubicBezTo>
                    <a:cubicBezTo>
                      <a:pt x="210" y="167"/>
                      <a:pt x="212" y="170"/>
                      <a:pt x="215" y="175"/>
                    </a:cubicBezTo>
                    <a:cubicBezTo>
                      <a:pt x="210" y="182"/>
                      <a:pt x="203" y="186"/>
                      <a:pt x="194" y="188"/>
                    </a:cubicBezTo>
                    <a:cubicBezTo>
                      <a:pt x="192" y="197"/>
                      <a:pt x="193" y="205"/>
                      <a:pt x="199" y="212"/>
                    </a:cubicBezTo>
                    <a:cubicBezTo>
                      <a:pt x="205" y="211"/>
                      <a:pt x="209" y="211"/>
                      <a:pt x="215" y="214"/>
                    </a:cubicBezTo>
                    <a:cubicBezTo>
                      <a:pt x="221" y="222"/>
                      <a:pt x="224" y="237"/>
                      <a:pt x="212" y="239"/>
                    </a:cubicBezTo>
                    <a:cubicBezTo>
                      <a:pt x="207" y="247"/>
                      <a:pt x="209" y="253"/>
                      <a:pt x="214" y="260"/>
                    </a:cubicBezTo>
                    <a:cubicBezTo>
                      <a:pt x="215" y="271"/>
                      <a:pt x="215" y="283"/>
                      <a:pt x="220" y="293"/>
                    </a:cubicBezTo>
                    <a:cubicBezTo>
                      <a:pt x="221" y="309"/>
                      <a:pt x="224" y="321"/>
                      <a:pt x="232" y="334"/>
                    </a:cubicBezTo>
                    <a:cubicBezTo>
                      <a:pt x="233" y="344"/>
                      <a:pt x="233" y="352"/>
                      <a:pt x="238" y="361"/>
                    </a:cubicBezTo>
                    <a:cubicBezTo>
                      <a:pt x="242" y="382"/>
                      <a:pt x="247" y="403"/>
                      <a:pt x="256" y="422"/>
                    </a:cubicBezTo>
                    <a:cubicBezTo>
                      <a:pt x="257" y="437"/>
                      <a:pt x="264" y="448"/>
                      <a:pt x="271" y="461"/>
                    </a:cubicBezTo>
                    <a:cubicBezTo>
                      <a:pt x="273" y="475"/>
                      <a:pt x="274" y="489"/>
                      <a:pt x="278" y="503"/>
                    </a:cubicBezTo>
                    <a:cubicBezTo>
                      <a:pt x="280" y="509"/>
                      <a:pt x="286" y="520"/>
                      <a:pt x="286" y="520"/>
                    </a:cubicBezTo>
                    <a:cubicBezTo>
                      <a:pt x="290" y="542"/>
                      <a:pt x="301" y="564"/>
                      <a:pt x="278" y="550"/>
                    </a:cubicBezTo>
                    <a:cubicBezTo>
                      <a:pt x="275" y="535"/>
                      <a:pt x="280" y="519"/>
                      <a:pt x="272" y="506"/>
                    </a:cubicBezTo>
                    <a:cubicBezTo>
                      <a:pt x="270" y="493"/>
                      <a:pt x="269" y="481"/>
                      <a:pt x="263" y="469"/>
                    </a:cubicBezTo>
                    <a:cubicBezTo>
                      <a:pt x="262" y="462"/>
                      <a:pt x="256" y="456"/>
                      <a:pt x="254" y="449"/>
                    </a:cubicBezTo>
                    <a:cubicBezTo>
                      <a:pt x="253" y="439"/>
                      <a:pt x="251" y="432"/>
                      <a:pt x="245" y="424"/>
                    </a:cubicBezTo>
                    <a:cubicBezTo>
                      <a:pt x="242" y="410"/>
                      <a:pt x="242" y="395"/>
                      <a:pt x="236" y="382"/>
                    </a:cubicBezTo>
                    <a:cubicBezTo>
                      <a:pt x="233" y="365"/>
                      <a:pt x="233" y="347"/>
                      <a:pt x="224" y="332"/>
                    </a:cubicBezTo>
                    <a:cubicBezTo>
                      <a:pt x="223" y="324"/>
                      <a:pt x="221" y="315"/>
                      <a:pt x="214" y="310"/>
                    </a:cubicBezTo>
                    <a:cubicBezTo>
                      <a:pt x="212" y="305"/>
                      <a:pt x="211" y="300"/>
                      <a:pt x="209" y="295"/>
                    </a:cubicBezTo>
                    <a:cubicBezTo>
                      <a:pt x="207" y="284"/>
                      <a:pt x="211" y="263"/>
                      <a:pt x="199" y="257"/>
                    </a:cubicBezTo>
                    <a:cubicBezTo>
                      <a:pt x="192" y="261"/>
                      <a:pt x="185" y="260"/>
                      <a:pt x="178" y="265"/>
                    </a:cubicBezTo>
                    <a:cubicBezTo>
                      <a:pt x="174" y="272"/>
                      <a:pt x="166" y="271"/>
                      <a:pt x="158" y="272"/>
                    </a:cubicBezTo>
                    <a:cubicBezTo>
                      <a:pt x="153" y="274"/>
                      <a:pt x="149" y="277"/>
                      <a:pt x="145" y="280"/>
                    </a:cubicBezTo>
                    <a:cubicBezTo>
                      <a:pt x="142" y="285"/>
                      <a:pt x="140" y="289"/>
                      <a:pt x="139" y="295"/>
                    </a:cubicBezTo>
                    <a:cubicBezTo>
                      <a:pt x="156" y="308"/>
                      <a:pt x="154" y="298"/>
                      <a:pt x="146" y="340"/>
                    </a:cubicBezTo>
                    <a:cubicBezTo>
                      <a:pt x="145" y="343"/>
                      <a:pt x="122" y="343"/>
                      <a:pt x="116" y="344"/>
                    </a:cubicBezTo>
                    <a:cubicBezTo>
                      <a:pt x="123" y="360"/>
                      <a:pt x="132" y="372"/>
                      <a:pt x="142" y="386"/>
                    </a:cubicBezTo>
                    <a:cubicBezTo>
                      <a:pt x="144" y="395"/>
                      <a:pt x="149" y="404"/>
                      <a:pt x="155" y="410"/>
                    </a:cubicBezTo>
                    <a:cubicBezTo>
                      <a:pt x="159" y="419"/>
                      <a:pt x="162" y="426"/>
                      <a:pt x="169" y="433"/>
                    </a:cubicBezTo>
                    <a:cubicBezTo>
                      <a:pt x="176" y="472"/>
                      <a:pt x="160" y="516"/>
                      <a:pt x="175" y="553"/>
                    </a:cubicBezTo>
                    <a:cubicBezTo>
                      <a:pt x="177" y="567"/>
                      <a:pt x="189" y="592"/>
                      <a:pt x="170" y="596"/>
                    </a:cubicBezTo>
                    <a:cubicBezTo>
                      <a:pt x="159" y="601"/>
                      <a:pt x="156" y="607"/>
                      <a:pt x="143" y="608"/>
                    </a:cubicBezTo>
                    <a:cubicBezTo>
                      <a:pt x="137" y="609"/>
                      <a:pt x="135" y="627"/>
                      <a:pt x="133" y="620"/>
                    </a:cubicBezTo>
                    <a:cubicBezTo>
                      <a:pt x="131" y="613"/>
                      <a:pt x="128" y="588"/>
                      <a:pt x="128" y="568"/>
                    </a:cubicBezTo>
                    <a:cubicBezTo>
                      <a:pt x="130" y="501"/>
                      <a:pt x="121" y="526"/>
                      <a:pt x="136" y="500"/>
                    </a:cubicBezTo>
                    <a:cubicBezTo>
                      <a:pt x="138" y="491"/>
                      <a:pt x="130" y="484"/>
                      <a:pt x="125" y="476"/>
                    </a:cubicBezTo>
                    <a:cubicBezTo>
                      <a:pt x="124" y="467"/>
                      <a:pt x="114" y="450"/>
                      <a:pt x="106" y="446"/>
                    </a:cubicBezTo>
                    <a:cubicBezTo>
                      <a:pt x="90" y="453"/>
                      <a:pt x="108" y="485"/>
                      <a:pt x="89" y="488"/>
                    </a:cubicBezTo>
                    <a:cubicBezTo>
                      <a:pt x="84" y="492"/>
                      <a:pt x="80" y="494"/>
                      <a:pt x="76" y="499"/>
                    </a:cubicBezTo>
                    <a:cubicBezTo>
                      <a:pt x="73" y="633"/>
                      <a:pt x="105" y="584"/>
                      <a:pt x="29" y="599"/>
                    </a:cubicBezTo>
                    <a:cubicBezTo>
                      <a:pt x="0" y="621"/>
                      <a:pt x="20" y="596"/>
                      <a:pt x="22" y="527"/>
                    </a:cubicBezTo>
                    <a:cubicBezTo>
                      <a:pt x="22" y="516"/>
                      <a:pt x="27" y="503"/>
                      <a:pt x="37" y="497"/>
                    </a:cubicBezTo>
                    <a:cubicBezTo>
                      <a:pt x="40" y="493"/>
                      <a:pt x="41" y="489"/>
                      <a:pt x="43" y="484"/>
                    </a:cubicBezTo>
                    <a:cubicBezTo>
                      <a:pt x="40" y="473"/>
                      <a:pt x="37" y="472"/>
                      <a:pt x="43" y="461"/>
                    </a:cubicBezTo>
                    <a:cubicBezTo>
                      <a:pt x="44" y="455"/>
                      <a:pt x="46" y="452"/>
                      <a:pt x="49" y="446"/>
                    </a:cubicBezTo>
                    <a:cubicBezTo>
                      <a:pt x="52" y="403"/>
                      <a:pt x="74" y="364"/>
                      <a:pt x="29" y="356"/>
                    </a:cubicBezTo>
                    <a:cubicBezTo>
                      <a:pt x="27" y="346"/>
                      <a:pt x="31" y="339"/>
                      <a:pt x="37" y="331"/>
                    </a:cubicBezTo>
                    <a:cubicBezTo>
                      <a:pt x="38" y="315"/>
                      <a:pt x="39" y="293"/>
                      <a:pt x="41" y="277"/>
                    </a:cubicBezTo>
                    <a:cubicBezTo>
                      <a:pt x="42" y="271"/>
                      <a:pt x="52" y="267"/>
                      <a:pt x="56" y="262"/>
                    </a:cubicBezTo>
                    <a:cubicBezTo>
                      <a:pt x="55" y="240"/>
                      <a:pt x="54" y="245"/>
                      <a:pt x="31" y="247"/>
                    </a:cubicBezTo>
                    <a:cubicBezTo>
                      <a:pt x="27" y="241"/>
                      <a:pt x="28" y="238"/>
                      <a:pt x="31" y="232"/>
                    </a:cubicBezTo>
                    <a:cubicBezTo>
                      <a:pt x="33" y="221"/>
                      <a:pt x="36" y="213"/>
                      <a:pt x="37" y="200"/>
                    </a:cubicBezTo>
                    <a:cubicBezTo>
                      <a:pt x="37" y="190"/>
                      <a:pt x="43" y="157"/>
                      <a:pt x="52" y="145"/>
                    </a:cubicBezTo>
                    <a:cubicBezTo>
                      <a:pt x="56" y="123"/>
                      <a:pt x="66" y="110"/>
                      <a:pt x="83" y="97"/>
                    </a:cubicBezTo>
                    <a:cubicBezTo>
                      <a:pt x="87" y="87"/>
                      <a:pt x="86" y="79"/>
                      <a:pt x="77" y="74"/>
                    </a:cubicBezTo>
                    <a:cubicBezTo>
                      <a:pt x="71" y="66"/>
                      <a:pt x="72" y="52"/>
                      <a:pt x="70" y="41"/>
                    </a:cubicBezTo>
                    <a:cubicBezTo>
                      <a:pt x="72" y="31"/>
                      <a:pt x="80" y="18"/>
                      <a:pt x="91" y="16"/>
                    </a:cubicBezTo>
                    <a:cubicBezTo>
                      <a:pt x="100" y="9"/>
                      <a:pt x="112" y="0"/>
                      <a:pt x="122" y="1"/>
                    </a:cubicBezTo>
                    <a:cubicBezTo>
                      <a:pt x="134" y="2"/>
                      <a:pt x="155" y="9"/>
                      <a:pt x="161" y="20"/>
                    </a:cubicBezTo>
                    <a:cubicBezTo>
                      <a:pt x="166" y="32"/>
                      <a:pt x="160" y="52"/>
                      <a:pt x="160" y="65"/>
                    </a:cubicBezTo>
                    <a:cubicBezTo>
                      <a:pt x="159" y="76"/>
                      <a:pt x="165" y="83"/>
                      <a:pt x="164" y="88"/>
                    </a:cubicBezTo>
                    <a:cubicBezTo>
                      <a:pt x="163" y="93"/>
                      <a:pt x="153" y="95"/>
                      <a:pt x="151" y="97"/>
                    </a:cubicBezTo>
                    <a:cubicBezTo>
                      <a:pt x="149" y="102"/>
                      <a:pt x="149" y="102"/>
                      <a:pt x="149" y="103"/>
                    </a:cubicBezTo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>
                <a:outerShdw dist="35921" dir="2700000" algn="ctr" rotWithShape="0">
                  <a:schemeClr val="bg1"/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586" name="Freeform 18"/>
              <p:cNvSpPr>
                <a:spLocks/>
              </p:cNvSpPr>
              <p:nvPr/>
            </p:nvSpPr>
            <p:spPr bwMode="auto">
              <a:xfrm>
                <a:off x="4704" y="3848"/>
                <a:ext cx="1373" cy="260"/>
              </a:xfrm>
              <a:custGeom>
                <a:avLst/>
                <a:gdLst>
                  <a:gd name="T0" fmla="*/ 1370 w 1373"/>
                  <a:gd name="T1" fmla="*/ 9 h 260"/>
                  <a:gd name="T2" fmla="*/ 1265 w 1373"/>
                  <a:gd name="T3" fmla="*/ 6 h 260"/>
                  <a:gd name="T4" fmla="*/ 779 w 1373"/>
                  <a:gd name="T5" fmla="*/ 21 h 260"/>
                  <a:gd name="T6" fmla="*/ 377 w 1373"/>
                  <a:gd name="T7" fmla="*/ 15 h 260"/>
                  <a:gd name="T8" fmla="*/ 122 w 1373"/>
                  <a:gd name="T9" fmla="*/ 18 h 260"/>
                  <a:gd name="T10" fmla="*/ 65 w 1373"/>
                  <a:gd name="T11" fmla="*/ 60 h 260"/>
                  <a:gd name="T12" fmla="*/ 80 w 1373"/>
                  <a:gd name="T13" fmla="*/ 81 h 260"/>
                  <a:gd name="T14" fmla="*/ 83 w 1373"/>
                  <a:gd name="T15" fmla="*/ 102 h 260"/>
                  <a:gd name="T16" fmla="*/ 131 w 1373"/>
                  <a:gd name="T17" fmla="*/ 120 h 260"/>
                  <a:gd name="T18" fmla="*/ 155 w 1373"/>
                  <a:gd name="T19" fmla="*/ 141 h 260"/>
                  <a:gd name="T20" fmla="*/ 164 w 1373"/>
                  <a:gd name="T21" fmla="*/ 174 h 260"/>
                  <a:gd name="T22" fmla="*/ 167 w 1373"/>
                  <a:gd name="T23" fmla="*/ 183 h 260"/>
                  <a:gd name="T24" fmla="*/ 290 w 1373"/>
                  <a:gd name="T25" fmla="*/ 225 h 260"/>
                  <a:gd name="T26" fmla="*/ 833 w 1373"/>
                  <a:gd name="T27" fmla="*/ 234 h 260"/>
                  <a:gd name="T28" fmla="*/ 1265 w 1373"/>
                  <a:gd name="T29" fmla="*/ 228 h 260"/>
                  <a:gd name="T30" fmla="*/ 1334 w 1373"/>
                  <a:gd name="T31" fmla="*/ 222 h 260"/>
                  <a:gd name="T32" fmla="*/ 1367 w 1373"/>
                  <a:gd name="T33" fmla="*/ 225 h 260"/>
                  <a:gd name="T34" fmla="*/ 1370 w 1373"/>
                  <a:gd name="T35" fmla="*/ 9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73" h="260">
                    <a:moveTo>
                      <a:pt x="1370" y="9"/>
                    </a:moveTo>
                    <a:cubicBezTo>
                      <a:pt x="1325" y="0"/>
                      <a:pt x="1334" y="3"/>
                      <a:pt x="1265" y="6"/>
                    </a:cubicBezTo>
                    <a:cubicBezTo>
                      <a:pt x="1100" y="21"/>
                      <a:pt x="952" y="20"/>
                      <a:pt x="779" y="21"/>
                    </a:cubicBezTo>
                    <a:cubicBezTo>
                      <a:pt x="645" y="36"/>
                      <a:pt x="511" y="22"/>
                      <a:pt x="377" y="15"/>
                    </a:cubicBezTo>
                    <a:cubicBezTo>
                      <a:pt x="292" y="16"/>
                      <a:pt x="207" y="16"/>
                      <a:pt x="122" y="18"/>
                    </a:cubicBezTo>
                    <a:cubicBezTo>
                      <a:pt x="61" y="19"/>
                      <a:pt x="0" y="17"/>
                      <a:pt x="65" y="60"/>
                    </a:cubicBezTo>
                    <a:cubicBezTo>
                      <a:pt x="69" y="68"/>
                      <a:pt x="77" y="73"/>
                      <a:pt x="80" y="81"/>
                    </a:cubicBezTo>
                    <a:cubicBezTo>
                      <a:pt x="83" y="88"/>
                      <a:pt x="80" y="96"/>
                      <a:pt x="83" y="102"/>
                    </a:cubicBezTo>
                    <a:cubicBezTo>
                      <a:pt x="88" y="111"/>
                      <a:pt x="123" y="118"/>
                      <a:pt x="131" y="120"/>
                    </a:cubicBezTo>
                    <a:cubicBezTo>
                      <a:pt x="152" y="134"/>
                      <a:pt x="145" y="126"/>
                      <a:pt x="155" y="141"/>
                    </a:cubicBezTo>
                    <a:cubicBezTo>
                      <a:pt x="159" y="162"/>
                      <a:pt x="156" y="151"/>
                      <a:pt x="164" y="174"/>
                    </a:cubicBezTo>
                    <a:cubicBezTo>
                      <a:pt x="165" y="177"/>
                      <a:pt x="167" y="183"/>
                      <a:pt x="167" y="183"/>
                    </a:cubicBezTo>
                    <a:cubicBezTo>
                      <a:pt x="217" y="215"/>
                      <a:pt x="179" y="217"/>
                      <a:pt x="290" y="225"/>
                    </a:cubicBezTo>
                    <a:cubicBezTo>
                      <a:pt x="401" y="233"/>
                      <a:pt x="671" y="234"/>
                      <a:pt x="833" y="234"/>
                    </a:cubicBezTo>
                    <a:cubicBezTo>
                      <a:pt x="995" y="234"/>
                      <a:pt x="1182" y="230"/>
                      <a:pt x="1265" y="228"/>
                    </a:cubicBezTo>
                    <a:cubicBezTo>
                      <a:pt x="1350" y="229"/>
                      <a:pt x="1317" y="223"/>
                      <a:pt x="1334" y="222"/>
                    </a:cubicBezTo>
                    <a:cubicBezTo>
                      <a:pt x="1351" y="221"/>
                      <a:pt x="1361" y="260"/>
                      <a:pt x="1367" y="225"/>
                    </a:cubicBezTo>
                    <a:cubicBezTo>
                      <a:pt x="1373" y="190"/>
                      <a:pt x="1369" y="54"/>
                      <a:pt x="1370" y="9"/>
                    </a:cubicBezTo>
                    <a:close/>
                  </a:path>
                </a:pathLst>
              </a:custGeom>
              <a:solidFill>
                <a:srgbClr val="EFE7A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587" name="Freeform 19"/>
              <p:cNvSpPr>
                <a:spLocks/>
              </p:cNvSpPr>
              <p:nvPr/>
            </p:nvSpPr>
            <p:spPr bwMode="auto">
              <a:xfrm>
                <a:off x="4735" y="3890"/>
                <a:ext cx="1349" cy="201"/>
              </a:xfrm>
              <a:custGeom>
                <a:avLst/>
                <a:gdLst>
                  <a:gd name="T0" fmla="*/ 1342 w 1349"/>
                  <a:gd name="T1" fmla="*/ 162 h 201"/>
                  <a:gd name="T2" fmla="*/ 1192 w 1349"/>
                  <a:gd name="T3" fmla="*/ 153 h 201"/>
                  <a:gd name="T4" fmla="*/ 1144 w 1349"/>
                  <a:gd name="T5" fmla="*/ 141 h 201"/>
                  <a:gd name="T6" fmla="*/ 1135 w 1349"/>
                  <a:gd name="T7" fmla="*/ 135 h 201"/>
                  <a:gd name="T8" fmla="*/ 1138 w 1349"/>
                  <a:gd name="T9" fmla="*/ 126 h 201"/>
                  <a:gd name="T10" fmla="*/ 1105 w 1349"/>
                  <a:gd name="T11" fmla="*/ 132 h 201"/>
                  <a:gd name="T12" fmla="*/ 1102 w 1349"/>
                  <a:gd name="T13" fmla="*/ 165 h 201"/>
                  <a:gd name="T14" fmla="*/ 1084 w 1349"/>
                  <a:gd name="T15" fmla="*/ 162 h 201"/>
                  <a:gd name="T16" fmla="*/ 1027 w 1349"/>
                  <a:gd name="T17" fmla="*/ 141 h 201"/>
                  <a:gd name="T18" fmla="*/ 1000 w 1349"/>
                  <a:gd name="T19" fmla="*/ 126 h 201"/>
                  <a:gd name="T20" fmla="*/ 991 w 1349"/>
                  <a:gd name="T21" fmla="*/ 132 h 201"/>
                  <a:gd name="T22" fmla="*/ 988 w 1349"/>
                  <a:gd name="T23" fmla="*/ 156 h 201"/>
                  <a:gd name="T24" fmla="*/ 853 w 1349"/>
                  <a:gd name="T25" fmla="*/ 153 h 201"/>
                  <a:gd name="T26" fmla="*/ 811 w 1349"/>
                  <a:gd name="T27" fmla="*/ 144 h 201"/>
                  <a:gd name="T28" fmla="*/ 793 w 1349"/>
                  <a:gd name="T29" fmla="*/ 132 h 201"/>
                  <a:gd name="T30" fmla="*/ 760 w 1349"/>
                  <a:gd name="T31" fmla="*/ 153 h 201"/>
                  <a:gd name="T32" fmla="*/ 727 w 1349"/>
                  <a:gd name="T33" fmla="*/ 156 h 201"/>
                  <a:gd name="T34" fmla="*/ 691 w 1349"/>
                  <a:gd name="T35" fmla="*/ 141 h 201"/>
                  <a:gd name="T36" fmla="*/ 688 w 1349"/>
                  <a:gd name="T37" fmla="*/ 132 h 201"/>
                  <a:gd name="T38" fmla="*/ 670 w 1349"/>
                  <a:gd name="T39" fmla="*/ 126 h 201"/>
                  <a:gd name="T40" fmla="*/ 655 w 1349"/>
                  <a:gd name="T41" fmla="*/ 159 h 201"/>
                  <a:gd name="T42" fmla="*/ 622 w 1349"/>
                  <a:gd name="T43" fmla="*/ 156 h 201"/>
                  <a:gd name="T44" fmla="*/ 472 w 1349"/>
                  <a:gd name="T45" fmla="*/ 153 h 201"/>
                  <a:gd name="T46" fmla="*/ 469 w 1349"/>
                  <a:gd name="T47" fmla="*/ 144 h 201"/>
                  <a:gd name="T48" fmla="*/ 409 w 1349"/>
                  <a:gd name="T49" fmla="*/ 132 h 201"/>
                  <a:gd name="T50" fmla="*/ 370 w 1349"/>
                  <a:gd name="T51" fmla="*/ 165 h 201"/>
                  <a:gd name="T52" fmla="*/ 331 w 1349"/>
                  <a:gd name="T53" fmla="*/ 150 h 201"/>
                  <a:gd name="T54" fmla="*/ 280 w 1349"/>
                  <a:gd name="T55" fmla="*/ 141 h 201"/>
                  <a:gd name="T56" fmla="*/ 259 w 1349"/>
                  <a:gd name="T57" fmla="*/ 147 h 201"/>
                  <a:gd name="T58" fmla="*/ 223 w 1349"/>
                  <a:gd name="T59" fmla="*/ 138 h 201"/>
                  <a:gd name="T60" fmla="*/ 106 w 1349"/>
                  <a:gd name="T61" fmla="*/ 69 h 201"/>
                  <a:gd name="T62" fmla="*/ 49 w 1349"/>
                  <a:gd name="T63" fmla="*/ 24 h 201"/>
                  <a:gd name="T64" fmla="*/ 28 w 1349"/>
                  <a:gd name="T65" fmla="*/ 0 h 201"/>
                  <a:gd name="T66" fmla="*/ 16 w 1349"/>
                  <a:gd name="T67" fmla="*/ 132 h 201"/>
                  <a:gd name="T68" fmla="*/ 19 w 1349"/>
                  <a:gd name="T69" fmla="*/ 189 h 201"/>
                  <a:gd name="T70" fmla="*/ 478 w 1349"/>
                  <a:gd name="T71" fmla="*/ 198 h 201"/>
                  <a:gd name="T72" fmla="*/ 1153 w 1349"/>
                  <a:gd name="T73" fmla="*/ 195 h 201"/>
                  <a:gd name="T74" fmla="*/ 1348 w 1349"/>
                  <a:gd name="T75" fmla="*/ 195 h 201"/>
                  <a:gd name="T76" fmla="*/ 1342 w 1349"/>
                  <a:gd name="T77" fmla="*/ 162 h 201"/>
                  <a:gd name="T78" fmla="*/ 1342 w 1349"/>
                  <a:gd name="T79" fmla="*/ 162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49" h="201">
                    <a:moveTo>
                      <a:pt x="1342" y="162"/>
                    </a:moveTo>
                    <a:cubicBezTo>
                      <a:pt x="1288" y="160"/>
                      <a:pt x="1246" y="155"/>
                      <a:pt x="1192" y="153"/>
                    </a:cubicBezTo>
                    <a:cubicBezTo>
                      <a:pt x="1171" y="146"/>
                      <a:pt x="1172" y="144"/>
                      <a:pt x="1144" y="141"/>
                    </a:cubicBezTo>
                    <a:cubicBezTo>
                      <a:pt x="1141" y="139"/>
                      <a:pt x="1136" y="138"/>
                      <a:pt x="1135" y="135"/>
                    </a:cubicBezTo>
                    <a:cubicBezTo>
                      <a:pt x="1134" y="132"/>
                      <a:pt x="1141" y="127"/>
                      <a:pt x="1138" y="126"/>
                    </a:cubicBezTo>
                    <a:cubicBezTo>
                      <a:pt x="1128" y="121"/>
                      <a:pt x="1116" y="130"/>
                      <a:pt x="1105" y="132"/>
                    </a:cubicBezTo>
                    <a:cubicBezTo>
                      <a:pt x="1104" y="143"/>
                      <a:pt x="1108" y="156"/>
                      <a:pt x="1102" y="165"/>
                    </a:cubicBezTo>
                    <a:cubicBezTo>
                      <a:pt x="1099" y="170"/>
                      <a:pt x="1090" y="163"/>
                      <a:pt x="1084" y="162"/>
                    </a:cubicBezTo>
                    <a:cubicBezTo>
                      <a:pt x="1065" y="158"/>
                      <a:pt x="1044" y="152"/>
                      <a:pt x="1027" y="141"/>
                    </a:cubicBezTo>
                    <a:cubicBezTo>
                      <a:pt x="1016" y="124"/>
                      <a:pt x="1025" y="122"/>
                      <a:pt x="1000" y="126"/>
                    </a:cubicBezTo>
                    <a:cubicBezTo>
                      <a:pt x="997" y="128"/>
                      <a:pt x="992" y="129"/>
                      <a:pt x="991" y="132"/>
                    </a:cubicBezTo>
                    <a:cubicBezTo>
                      <a:pt x="988" y="139"/>
                      <a:pt x="996" y="155"/>
                      <a:pt x="988" y="156"/>
                    </a:cubicBezTo>
                    <a:cubicBezTo>
                      <a:pt x="944" y="163"/>
                      <a:pt x="898" y="154"/>
                      <a:pt x="853" y="153"/>
                    </a:cubicBezTo>
                    <a:cubicBezTo>
                      <a:pt x="829" y="137"/>
                      <a:pt x="866" y="160"/>
                      <a:pt x="811" y="144"/>
                    </a:cubicBezTo>
                    <a:cubicBezTo>
                      <a:pt x="804" y="142"/>
                      <a:pt x="800" y="134"/>
                      <a:pt x="793" y="132"/>
                    </a:cubicBezTo>
                    <a:cubicBezTo>
                      <a:pt x="777" y="136"/>
                      <a:pt x="777" y="147"/>
                      <a:pt x="760" y="153"/>
                    </a:cubicBezTo>
                    <a:cubicBezTo>
                      <a:pt x="755" y="168"/>
                      <a:pt x="743" y="158"/>
                      <a:pt x="727" y="156"/>
                    </a:cubicBezTo>
                    <a:cubicBezTo>
                      <a:pt x="713" y="151"/>
                      <a:pt x="703" y="149"/>
                      <a:pt x="691" y="141"/>
                    </a:cubicBezTo>
                    <a:cubicBezTo>
                      <a:pt x="690" y="138"/>
                      <a:pt x="691" y="134"/>
                      <a:pt x="688" y="132"/>
                    </a:cubicBezTo>
                    <a:cubicBezTo>
                      <a:pt x="683" y="128"/>
                      <a:pt x="670" y="126"/>
                      <a:pt x="670" y="126"/>
                    </a:cubicBezTo>
                    <a:cubicBezTo>
                      <a:pt x="655" y="148"/>
                      <a:pt x="659" y="137"/>
                      <a:pt x="655" y="159"/>
                    </a:cubicBezTo>
                    <a:cubicBezTo>
                      <a:pt x="644" y="158"/>
                      <a:pt x="633" y="156"/>
                      <a:pt x="622" y="156"/>
                    </a:cubicBezTo>
                    <a:cubicBezTo>
                      <a:pt x="572" y="154"/>
                      <a:pt x="522" y="157"/>
                      <a:pt x="472" y="153"/>
                    </a:cubicBezTo>
                    <a:cubicBezTo>
                      <a:pt x="469" y="153"/>
                      <a:pt x="472" y="146"/>
                      <a:pt x="469" y="144"/>
                    </a:cubicBezTo>
                    <a:cubicBezTo>
                      <a:pt x="455" y="134"/>
                      <a:pt x="423" y="133"/>
                      <a:pt x="409" y="132"/>
                    </a:cubicBezTo>
                    <a:cubicBezTo>
                      <a:pt x="378" y="138"/>
                      <a:pt x="395" y="157"/>
                      <a:pt x="370" y="165"/>
                    </a:cubicBezTo>
                    <a:cubicBezTo>
                      <a:pt x="358" y="157"/>
                      <a:pt x="345" y="153"/>
                      <a:pt x="331" y="150"/>
                    </a:cubicBezTo>
                    <a:cubicBezTo>
                      <a:pt x="304" y="132"/>
                      <a:pt x="320" y="137"/>
                      <a:pt x="280" y="141"/>
                    </a:cubicBezTo>
                    <a:cubicBezTo>
                      <a:pt x="274" y="158"/>
                      <a:pt x="271" y="151"/>
                      <a:pt x="259" y="147"/>
                    </a:cubicBezTo>
                    <a:cubicBezTo>
                      <a:pt x="246" y="143"/>
                      <a:pt x="236" y="146"/>
                      <a:pt x="223" y="138"/>
                    </a:cubicBezTo>
                    <a:cubicBezTo>
                      <a:pt x="198" y="125"/>
                      <a:pt x="130" y="83"/>
                      <a:pt x="106" y="69"/>
                    </a:cubicBezTo>
                    <a:cubicBezTo>
                      <a:pt x="77" y="50"/>
                      <a:pt x="62" y="35"/>
                      <a:pt x="49" y="24"/>
                    </a:cubicBezTo>
                    <a:cubicBezTo>
                      <a:pt x="42" y="14"/>
                      <a:pt x="35" y="10"/>
                      <a:pt x="28" y="0"/>
                    </a:cubicBezTo>
                    <a:cubicBezTo>
                      <a:pt x="15" y="39"/>
                      <a:pt x="22" y="89"/>
                      <a:pt x="16" y="132"/>
                    </a:cubicBezTo>
                    <a:cubicBezTo>
                      <a:pt x="17" y="151"/>
                      <a:pt x="0" y="187"/>
                      <a:pt x="19" y="189"/>
                    </a:cubicBezTo>
                    <a:cubicBezTo>
                      <a:pt x="95" y="201"/>
                      <a:pt x="289" y="197"/>
                      <a:pt x="478" y="198"/>
                    </a:cubicBezTo>
                    <a:cubicBezTo>
                      <a:pt x="667" y="199"/>
                      <a:pt x="1008" y="195"/>
                      <a:pt x="1153" y="195"/>
                    </a:cubicBezTo>
                    <a:cubicBezTo>
                      <a:pt x="1296" y="193"/>
                      <a:pt x="1317" y="200"/>
                      <a:pt x="1348" y="195"/>
                    </a:cubicBezTo>
                    <a:cubicBezTo>
                      <a:pt x="1349" y="192"/>
                      <a:pt x="1343" y="167"/>
                      <a:pt x="1342" y="162"/>
                    </a:cubicBezTo>
                    <a:cubicBezTo>
                      <a:pt x="1341" y="157"/>
                      <a:pt x="1342" y="162"/>
                      <a:pt x="1342" y="16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588" name="Freeform 20"/>
              <p:cNvSpPr>
                <a:spLocks/>
              </p:cNvSpPr>
              <p:nvPr/>
            </p:nvSpPr>
            <p:spPr bwMode="auto">
              <a:xfrm>
                <a:off x="5015" y="3408"/>
                <a:ext cx="220" cy="636"/>
              </a:xfrm>
              <a:custGeom>
                <a:avLst/>
                <a:gdLst>
                  <a:gd name="T0" fmla="*/ 201 w 220"/>
                  <a:gd name="T1" fmla="*/ 166 h 636"/>
                  <a:gd name="T2" fmla="*/ 207 w 220"/>
                  <a:gd name="T3" fmla="*/ 215 h 636"/>
                  <a:gd name="T4" fmla="*/ 198 w 220"/>
                  <a:gd name="T5" fmla="*/ 233 h 636"/>
                  <a:gd name="T6" fmla="*/ 192 w 220"/>
                  <a:gd name="T7" fmla="*/ 250 h 636"/>
                  <a:gd name="T8" fmla="*/ 203 w 220"/>
                  <a:gd name="T9" fmla="*/ 344 h 636"/>
                  <a:gd name="T10" fmla="*/ 203 w 220"/>
                  <a:gd name="T11" fmla="*/ 424 h 636"/>
                  <a:gd name="T12" fmla="*/ 213 w 220"/>
                  <a:gd name="T13" fmla="*/ 484 h 636"/>
                  <a:gd name="T14" fmla="*/ 206 w 220"/>
                  <a:gd name="T15" fmla="*/ 560 h 636"/>
                  <a:gd name="T16" fmla="*/ 191 w 220"/>
                  <a:gd name="T17" fmla="*/ 347 h 636"/>
                  <a:gd name="T18" fmla="*/ 162 w 220"/>
                  <a:gd name="T19" fmla="*/ 259 h 636"/>
                  <a:gd name="T20" fmla="*/ 126 w 220"/>
                  <a:gd name="T21" fmla="*/ 289 h 636"/>
                  <a:gd name="T22" fmla="*/ 117 w 220"/>
                  <a:gd name="T23" fmla="*/ 343 h 636"/>
                  <a:gd name="T24" fmla="*/ 122 w 220"/>
                  <a:gd name="T25" fmla="*/ 380 h 636"/>
                  <a:gd name="T26" fmla="*/ 147 w 220"/>
                  <a:gd name="T27" fmla="*/ 515 h 636"/>
                  <a:gd name="T28" fmla="*/ 138 w 220"/>
                  <a:gd name="T29" fmla="*/ 595 h 636"/>
                  <a:gd name="T30" fmla="*/ 116 w 220"/>
                  <a:gd name="T31" fmla="*/ 628 h 636"/>
                  <a:gd name="T32" fmla="*/ 105 w 220"/>
                  <a:gd name="T33" fmla="*/ 527 h 636"/>
                  <a:gd name="T34" fmla="*/ 93 w 220"/>
                  <a:gd name="T35" fmla="*/ 449 h 636"/>
                  <a:gd name="T36" fmla="*/ 75 w 220"/>
                  <a:gd name="T37" fmla="*/ 487 h 636"/>
                  <a:gd name="T38" fmla="*/ 50 w 220"/>
                  <a:gd name="T39" fmla="*/ 542 h 636"/>
                  <a:gd name="T40" fmla="*/ 30 w 220"/>
                  <a:gd name="T41" fmla="*/ 616 h 636"/>
                  <a:gd name="T42" fmla="*/ 9 w 220"/>
                  <a:gd name="T43" fmla="*/ 529 h 636"/>
                  <a:gd name="T44" fmla="*/ 30 w 220"/>
                  <a:gd name="T45" fmla="*/ 433 h 636"/>
                  <a:gd name="T46" fmla="*/ 9 w 220"/>
                  <a:gd name="T47" fmla="*/ 338 h 636"/>
                  <a:gd name="T48" fmla="*/ 26 w 220"/>
                  <a:gd name="T49" fmla="*/ 293 h 636"/>
                  <a:gd name="T50" fmla="*/ 27 w 220"/>
                  <a:gd name="T51" fmla="*/ 250 h 636"/>
                  <a:gd name="T52" fmla="*/ 24 w 220"/>
                  <a:gd name="T53" fmla="*/ 170 h 636"/>
                  <a:gd name="T54" fmla="*/ 38 w 220"/>
                  <a:gd name="T55" fmla="*/ 142 h 636"/>
                  <a:gd name="T56" fmla="*/ 56 w 220"/>
                  <a:gd name="T57" fmla="*/ 115 h 636"/>
                  <a:gd name="T58" fmla="*/ 69 w 220"/>
                  <a:gd name="T59" fmla="*/ 98 h 636"/>
                  <a:gd name="T60" fmla="*/ 66 w 220"/>
                  <a:gd name="T61" fmla="*/ 19 h 636"/>
                  <a:gd name="T62" fmla="*/ 122 w 220"/>
                  <a:gd name="T63" fmla="*/ 2 h 636"/>
                  <a:gd name="T64" fmla="*/ 147 w 220"/>
                  <a:gd name="T65" fmla="*/ 77 h 636"/>
                  <a:gd name="T66" fmla="*/ 137 w 220"/>
                  <a:gd name="T67" fmla="*/ 107 h 636"/>
                  <a:gd name="T68" fmla="*/ 104 w 220"/>
                  <a:gd name="T69" fmla="*/ 115 h 636"/>
                  <a:gd name="T70" fmla="*/ 104 w 220"/>
                  <a:gd name="T71" fmla="*/ 169 h 636"/>
                  <a:gd name="T72" fmla="*/ 122 w 220"/>
                  <a:gd name="T73" fmla="*/ 241 h 636"/>
                  <a:gd name="T74" fmla="*/ 170 w 220"/>
                  <a:gd name="T75" fmla="*/ 220 h 636"/>
                  <a:gd name="T76" fmla="*/ 197 w 220"/>
                  <a:gd name="T77" fmla="*/ 151 h 636"/>
                  <a:gd name="T78" fmla="*/ 215 w 220"/>
                  <a:gd name="T79" fmla="*/ 173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0" h="636">
                    <a:moveTo>
                      <a:pt x="215" y="173"/>
                    </a:moveTo>
                    <a:cubicBezTo>
                      <a:pt x="210" y="170"/>
                      <a:pt x="207" y="167"/>
                      <a:pt x="201" y="166"/>
                    </a:cubicBezTo>
                    <a:cubicBezTo>
                      <a:pt x="180" y="168"/>
                      <a:pt x="188" y="197"/>
                      <a:pt x="194" y="215"/>
                    </a:cubicBezTo>
                    <a:cubicBezTo>
                      <a:pt x="199" y="209"/>
                      <a:pt x="200" y="214"/>
                      <a:pt x="207" y="215"/>
                    </a:cubicBezTo>
                    <a:cubicBezTo>
                      <a:pt x="214" y="219"/>
                      <a:pt x="211" y="221"/>
                      <a:pt x="207" y="227"/>
                    </a:cubicBezTo>
                    <a:cubicBezTo>
                      <a:pt x="204" y="241"/>
                      <a:pt x="210" y="221"/>
                      <a:pt x="198" y="233"/>
                    </a:cubicBezTo>
                    <a:cubicBezTo>
                      <a:pt x="196" y="235"/>
                      <a:pt x="204" y="236"/>
                      <a:pt x="207" y="238"/>
                    </a:cubicBezTo>
                    <a:cubicBezTo>
                      <a:pt x="206" y="248"/>
                      <a:pt x="202" y="248"/>
                      <a:pt x="192" y="250"/>
                    </a:cubicBezTo>
                    <a:cubicBezTo>
                      <a:pt x="194" y="266"/>
                      <a:pt x="191" y="286"/>
                      <a:pt x="197" y="301"/>
                    </a:cubicBezTo>
                    <a:cubicBezTo>
                      <a:pt x="195" y="312"/>
                      <a:pt x="187" y="341"/>
                      <a:pt x="203" y="344"/>
                    </a:cubicBezTo>
                    <a:cubicBezTo>
                      <a:pt x="200" y="397"/>
                      <a:pt x="204" y="365"/>
                      <a:pt x="195" y="388"/>
                    </a:cubicBezTo>
                    <a:cubicBezTo>
                      <a:pt x="197" y="416"/>
                      <a:pt x="194" y="409"/>
                      <a:pt x="203" y="424"/>
                    </a:cubicBezTo>
                    <a:cubicBezTo>
                      <a:pt x="200" y="431"/>
                      <a:pt x="197" y="438"/>
                      <a:pt x="206" y="440"/>
                    </a:cubicBezTo>
                    <a:cubicBezTo>
                      <a:pt x="209" y="455"/>
                      <a:pt x="205" y="471"/>
                      <a:pt x="213" y="484"/>
                    </a:cubicBezTo>
                    <a:cubicBezTo>
                      <a:pt x="213" y="512"/>
                      <a:pt x="214" y="540"/>
                      <a:pt x="212" y="568"/>
                    </a:cubicBezTo>
                    <a:cubicBezTo>
                      <a:pt x="212" y="571"/>
                      <a:pt x="207" y="563"/>
                      <a:pt x="206" y="560"/>
                    </a:cubicBezTo>
                    <a:cubicBezTo>
                      <a:pt x="204" y="447"/>
                      <a:pt x="220" y="494"/>
                      <a:pt x="198" y="458"/>
                    </a:cubicBezTo>
                    <a:cubicBezTo>
                      <a:pt x="196" y="423"/>
                      <a:pt x="198" y="380"/>
                      <a:pt x="191" y="347"/>
                    </a:cubicBezTo>
                    <a:cubicBezTo>
                      <a:pt x="191" y="337"/>
                      <a:pt x="190" y="257"/>
                      <a:pt x="180" y="251"/>
                    </a:cubicBezTo>
                    <a:cubicBezTo>
                      <a:pt x="172" y="253"/>
                      <a:pt x="165" y="251"/>
                      <a:pt x="162" y="259"/>
                    </a:cubicBezTo>
                    <a:cubicBezTo>
                      <a:pt x="161" y="277"/>
                      <a:pt x="160" y="278"/>
                      <a:pt x="144" y="281"/>
                    </a:cubicBezTo>
                    <a:cubicBezTo>
                      <a:pt x="138" y="286"/>
                      <a:pt x="134" y="287"/>
                      <a:pt x="126" y="289"/>
                    </a:cubicBezTo>
                    <a:cubicBezTo>
                      <a:pt x="125" y="296"/>
                      <a:pt x="122" y="298"/>
                      <a:pt x="123" y="305"/>
                    </a:cubicBezTo>
                    <a:cubicBezTo>
                      <a:pt x="122" y="313"/>
                      <a:pt x="120" y="337"/>
                      <a:pt x="117" y="343"/>
                    </a:cubicBezTo>
                    <a:cubicBezTo>
                      <a:pt x="114" y="349"/>
                      <a:pt x="104" y="337"/>
                      <a:pt x="105" y="343"/>
                    </a:cubicBezTo>
                    <a:cubicBezTo>
                      <a:pt x="105" y="358"/>
                      <a:pt x="116" y="364"/>
                      <a:pt x="122" y="380"/>
                    </a:cubicBezTo>
                    <a:cubicBezTo>
                      <a:pt x="128" y="396"/>
                      <a:pt x="139" y="421"/>
                      <a:pt x="143" y="443"/>
                    </a:cubicBezTo>
                    <a:cubicBezTo>
                      <a:pt x="147" y="465"/>
                      <a:pt x="146" y="491"/>
                      <a:pt x="147" y="515"/>
                    </a:cubicBezTo>
                    <a:cubicBezTo>
                      <a:pt x="148" y="539"/>
                      <a:pt x="148" y="574"/>
                      <a:pt x="147" y="587"/>
                    </a:cubicBezTo>
                    <a:cubicBezTo>
                      <a:pt x="146" y="600"/>
                      <a:pt x="139" y="588"/>
                      <a:pt x="138" y="595"/>
                    </a:cubicBezTo>
                    <a:cubicBezTo>
                      <a:pt x="137" y="602"/>
                      <a:pt x="147" y="623"/>
                      <a:pt x="143" y="628"/>
                    </a:cubicBezTo>
                    <a:cubicBezTo>
                      <a:pt x="139" y="633"/>
                      <a:pt x="122" y="633"/>
                      <a:pt x="116" y="628"/>
                    </a:cubicBezTo>
                    <a:cubicBezTo>
                      <a:pt x="110" y="623"/>
                      <a:pt x="110" y="612"/>
                      <a:pt x="108" y="595"/>
                    </a:cubicBezTo>
                    <a:cubicBezTo>
                      <a:pt x="106" y="578"/>
                      <a:pt x="104" y="544"/>
                      <a:pt x="105" y="527"/>
                    </a:cubicBezTo>
                    <a:cubicBezTo>
                      <a:pt x="106" y="510"/>
                      <a:pt x="115" y="506"/>
                      <a:pt x="113" y="493"/>
                    </a:cubicBezTo>
                    <a:cubicBezTo>
                      <a:pt x="111" y="480"/>
                      <a:pt x="98" y="456"/>
                      <a:pt x="93" y="449"/>
                    </a:cubicBezTo>
                    <a:cubicBezTo>
                      <a:pt x="88" y="442"/>
                      <a:pt x="84" y="445"/>
                      <a:pt x="81" y="451"/>
                    </a:cubicBezTo>
                    <a:cubicBezTo>
                      <a:pt x="78" y="457"/>
                      <a:pt x="80" y="476"/>
                      <a:pt x="75" y="487"/>
                    </a:cubicBezTo>
                    <a:cubicBezTo>
                      <a:pt x="70" y="498"/>
                      <a:pt x="57" y="506"/>
                      <a:pt x="53" y="515"/>
                    </a:cubicBezTo>
                    <a:cubicBezTo>
                      <a:pt x="49" y="524"/>
                      <a:pt x="52" y="527"/>
                      <a:pt x="50" y="542"/>
                    </a:cubicBezTo>
                    <a:cubicBezTo>
                      <a:pt x="48" y="557"/>
                      <a:pt x="44" y="590"/>
                      <a:pt x="41" y="602"/>
                    </a:cubicBezTo>
                    <a:cubicBezTo>
                      <a:pt x="38" y="614"/>
                      <a:pt x="36" y="613"/>
                      <a:pt x="30" y="616"/>
                    </a:cubicBezTo>
                    <a:cubicBezTo>
                      <a:pt x="24" y="619"/>
                      <a:pt x="6" y="636"/>
                      <a:pt x="3" y="622"/>
                    </a:cubicBezTo>
                    <a:cubicBezTo>
                      <a:pt x="0" y="608"/>
                      <a:pt x="5" y="553"/>
                      <a:pt x="9" y="529"/>
                    </a:cubicBezTo>
                    <a:cubicBezTo>
                      <a:pt x="13" y="505"/>
                      <a:pt x="26" y="495"/>
                      <a:pt x="29" y="479"/>
                    </a:cubicBezTo>
                    <a:cubicBezTo>
                      <a:pt x="32" y="463"/>
                      <a:pt x="30" y="454"/>
                      <a:pt x="30" y="433"/>
                    </a:cubicBezTo>
                    <a:cubicBezTo>
                      <a:pt x="30" y="412"/>
                      <a:pt x="29" y="371"/>
                      <a:pt x="26" y="355"/>
                    </a:cubicBezTo>
                    <a:cubicBezTo>
                      <a:pt x="23" y="339"/>
                      <a:pt x="10" y="344"/>
                      <a:pt x="9" y="338"/>
                    </a:cubicBezTo>
                    <a:cubicBezTo>
                      <a:pt x="11" y="329"/>
                      <a:pt x="10" y="325"/>
                      <a:pt x="17" y="319"/>
                    </a:cubicBezTo>
                    <a:cubicBezTo>
                      <a:pt x="19" y="309"/>
                      <a:pt x="22" y="302"/>
                      <a:pt x="26" y="293"/>
                    </a:cubicBezTo>
                    <a:cubicBezTo>
                      <a:pt x="27" y="286"/>
                      <a:pt x="29" y="278"/>
                      <a:pt x="32" y="271"/>
                    </a:cubicBezTo>
                    <a:cubicBezTo>
                      <a:pt x="29" y="264"/>
                      <a:pt x="32" y="257"/>
                      <a:pt x="27" y="250"/>
                    </a:cubicBezTo>
                    <a:cubicBezTo>
                      <a:pt x="25" y="237"/>
                      <a:pt x="26" y="225"/>
                      <a:pt x="23" y="212"/>
                    </a:cubicBezTo>
                    <a:cubicBezTo>
                      <a:pt x="22" y="200"/>
                      <a:pt x="23" y="178"/>
                      <a:pt x="24" y="170"/>
                    </a:cubicBezTo>
                    <a:cubicBezTo>
                      <a:pt x="25" y="162"/>
                      <a:pt x="28" y="166"/>
                      <a:pt x="30" y="161"/>
                    </a:cubicBezTo>
                    <a:cubicBezTo>
                      <a:pt x="34" y="153"/>
                      <a:pt x="30" y="147"/>
                      <a:pt x="38" y="142"/>
                    </a:cubicBezTo>
                    <a:cubicBezTo>
                      <a:pt x="38" y="141"/>
                      <a:pt x="46" y="123"/>
                      <a:pt x="47" y="122"/>
                    </a:cubicBezTo>
                    <a:cubicBezTo>
                      <a:pt x="50" y="119"/>
                      <a:pt x="56" y="115"/>
                      <a:pt x="56" y="115"/>
                    </a:cubicBezTo>
                    <a:cubicBezTo>
                      <a:pt x="58" y="105"/>
                      <a:pt x="55" y="114"/>
                      <a:pt x="62" y="107"/>
                    </a:cubicBezTo>
                    <a:cubicBezTo>
                      <a:pt x="65" y="104"/>
                      <a:pt x="69" y="98"/>
                      <a:pt x="69" y="98"/>
                    </a:cubicBezTo>
                    <a:cubicBezTo>
                      <a:pt x="72" y="80"/>
                      <a:pt x="71" y="71"/>
                      <a:pt x="54" y="61"/>
                    </a:cubicBezTo>
                    <a:cubicBezTo>
                      <a:pt x="55" y="47"/>
                      <a:pt x="61" y="28"/>
                      <a:pt x="66" y="19"/>
                    </a:cubicBezTo>
                    <a:cubicBezTo>
                      <a:pt x="67" y="12"/>
                      <a:pt x="81" y="11"/>
                      <a:pt x="87" y="7"/>
                    </a:cubicBezTo>
                    <a:cubicBezTo>
                      <a:pt x="109" y="8"/>
                      <a:pt x="103" y="0"/>
                      <a:pt x="122" y="2"/>
                    </a:cubicBezTo>
                    <a:cubicBezTo>
                      <a:pt x="127" y="8"/>
                      <a:pt x="139" y="19"/>
                      <a:pt x="144" y="25"/>
                    </a:cubicBezTo>
                    <a:cubicBezTo>
                      <a:pt x="146" y="46"/>
                      <a:pt x="150" y="57"/>
                      <a:pt x="147" y="77"/>
                    </a:cubicBezTo>
                    <a:cubicBezTo>
                      <a:pt x="154" y="81"/>
                      <a:pt x="158" y="86"/>
                      <a:pt x="149" y="91"/>
                    </a:cubicBezTo>
                    <a:cubicBezTo>
                      <a:pt x="144" y="98"/>
                      <a:pt x="146" y="105"/>
                      <a:pt x="137" y="107"/>
                    </a:cubicBezTo>
                    <a:cubicBezTo>
                      <a:pt x="123" y="116"/>
                      <a:pt x="139" y="104"/>
                      <a:pt x="131" y="115"/>
                    </a:cubicBezTo>
                    <a:cubicBezTo>
                      <a:pt x="126" y="117"/>
                      <a:pt x="109" y="114"/>
                      <a:pt x="104" y="115"/>
                    </a:cubicBezTo>
                    <a:cubicBezTo>
                      <a:pt x="99" y="116"/>
                      <a:pt x="99" y="112"/>
                      <a:pt x="99" y="121"/>
                    </a:cubicBezTo>
                    <a:cubicBezTo>
                      <a:pt x="96" y="138"/>
                      <a:pt x="98" y="153"/>
                      <a:pt x="104" y="169"/>
                    </a:cubicBezTo>
                    <a:cubicBezTo>
                      <a:pt x="106" y="186"/>
                      <a:pt x="111" y="204"/>
                      <a:pt x="114" y="221"/>
                    </a:cubicBezTo>
                    <a:cubicBezTo>
                      <a:pt x="115" y="229"/>
                      <a:pt x="114" y="238"/>
                      <a:pt x="122" y="241"/>
                    </a:cubicBezTo>
                    <a:cubicBezTo>
                      <a:pt x="150" y="238"/>
                      <a:pt x="134" y="241"/>
                      <a:pt x="147" y="232"/>
                    </a:cubicBezTo>
                    <a:cubicBezTo>
                      <a:pt x="151" y="225"/>
                      <a:pt x="162" y="221"/>
                      <a:pt x="170" y="220"/>
                    </a:cubicBezTo>
                    <a:cubicBezTo>
                      <a:pt x="176" y="215"/>
                      <a:pt x="179" y="217"/>
                      <a:pt x="182" y="209"/>
                    </a:cubicBezTo>
                    <a:cubicBezTo>
                      <a:pt x="183" y="182"/>
                      <a:pt x="170" y="156"/>
                      <a:pt x="197" y="151"/>
                    </a:cubicBezTo>
                    <a:cubicBezTo>
                      <a:pt x="214" y="153"/>
                      <a:pt x="205" y="157"/>
                      <a:pt x="216" y="166"/>
                    </a:cubicBezTo>
                    <a:cubicBezTo>
                      <a:pt x="216" y="168"/>
                      <a:pt x="215" y="173"/>
                      <a:pt x="215" y="173"/>
                    </a:cubicBezTo>
                    <a:close/>
                  </a:path>
                </a:pathLst>
              </a:custGeom>
              <a:solidFill>
                <a:srgbClr val="35240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589" name="Freeform 21"/>
              <p:cNvSpPr>
                <a:spLocks/>
              </p:cNvSpPr>
              <p:nvPr/>
            </p:nvSpPr>
            <p:spPr bwMode="auto">
              <a:xfrm>
                <a:off x="5378" y="3415"/>
                <a:ext cx="275" cy="643"/>
              </a:xfrm>
              <a:custGeom>
                <a:avLst/>
                <a:gdLst>
                  <a:gd name="T0" fmla="*/ 144 w 275"/>
                  <a:gd name="T1" fmla="*/ 82 h 643"/>
                  <a:gd name="T2" fmla="*/ 135 w 275"/>
                  <a:gd name="T3" fmla="*/ 108 h 643"/>
                  <a:gd name="T4" fmla="*/ 131 w 275"/>
                  <a:gd name="T5" fmla="*/ 160 h 643"/>
                  <a:gd name="T6" fmla="*/ 149 w 275"/>
                  <a:gd name="T7" fmla="*/ 216 h 643"/>
                  <a:gd name="T8" fmla="*/ 197 w 275"/>
                  <a:gd name="T9" fmla="*/ 165 h 643"/>
                  <a:gd name="T10" fmla="*/ 213 w 275"/>
                  <a:gd name="T11" fmla="*/ 177 h 643"/>
                  <a:gd name="T12" fmla="*/ 215 w 275"/>
                  <a:gd name="T13" fmla="*/ 205 h 643"/>
                  <a:gd name="T14" fmla="*/ 218 w 275"/>
                  <a:gd name="T15" fmla="*/ 283 h 643"/>
                  <a:gd name="T16" fmla="*/ 240 w 275"/>
                  <a:gd name="T17" fmla="*/ 376 h 643"/>
                  <a:gd name="T18" fmla="*/ 254 w 275"/>
                  <a:gd name="T19" fmla="*/ 435 h 643"/>
                  <a:gd name="T20" fmla="*/ 261 w 275"/>
                  <a:gd name="T21" fmla="*/ 565 h 643"/>
                  <a:gd name="T22" fmla="*/ 243 w 275"/>
                  <a:gd name="T23" fmla="*/ 475 h 643"/>
                  <a:gd name="T24" fmla="*/ 227 w 275"/>
                  <a:gd name="T25" fmla="*/ 385 h 643"/>
                  <a:gd name="T26" fmla="*/ 216 w 275"/>
                  <a:gd name="T27" fmla="*/ 333 h 643"/>
                  <a:gd name="T28" fmla="*/ 206 w 275"/>
                  <a:gd name="T29" fmla="*/ 295 h 643"/>
                  <a:gd name="T30" fmla="*/ 179 w 275"/>
                  <a:gd name="T31" fmla="*/ 252 h 643"/>
                  <a:gd name="T32" fmla="*/ 161 w 275"/>
                  <a:gd name="T33" fmla="*/ 277 h 643"/>
                  <a:gd name="T34" fmla="*/ 144 w 275"/>
                  <a:gd name="T35" fmla="*/ 343 h 643"/>
                  <a:gd name="T36" fmla="*/ 155 w 275"/>
                  <a:gd name="T37" fmla="*/ 394 h 643"/>
                  <a:gd name="T38" fmla="*/ 162 w 275"/>
                  <a:gd name="T39" fmla="*/ 490 h 643"/>
                  <a:gd name="T40" fmla="*/ 134 w 275"/>
                  <a:gd name="T41" fmla="*/ 634 h 643"/>
                  <a:gd name="T42" fmla="*/ 125 w 275"/>
                  <a:gd name="T43" fmla="*/ 625 h 643"/>
                  <a:gd name="T44" fmla="*/ 123 w 275"/>
                  <a:gd name="T45" fmla="*/ 567 h 643"/>
                  <a:gd name="T46" fmla="*/ 122 w 275"/>
                  <a:gd name="T47" fmla="*/ 498 h 643"/>
                  <a:gd name="T48" fmla="*/ 114 w 275"/>
                  <a:gd name="T49" fmla="*/ 463 h 643"/>
                  <a:gd name="T50" fmla="*/ 92 w 275"/>
                  <a:gd name="T51" fmla="*/ 436 h 643"/>
                  <a:gd name="T52" fmla="*/ 71 w 275"/>
                  <a:gd name="T53" fmla="*/ 502 h 643"/>
                  <a:gd name="T54" fmla="*/ 59 w 275"/>
                  <a:gd name="T55" fmla="*/ 588 h 643"/>
                  <a:gd name="T56" fmla="*/ 17 w 275"/>
                  <a:gd name="T57" fmla="*/ 601 h 643"/>
                  <a:gd name="T58" fmla="*/ 24 w 275"/>
                  <a:gd name="T59" fmla="*/ 528 h 643"/>
                  <a:gd name="T60" fmla="*/ 38 w 275"/>
                  <a:gd name="T61" fmla="*/ 468 h 643"/>
                  <a:gd name="T62" fmla="*/ 30 w 275"/>
                  <a:gd name="T63" fmla="*/ 343 h 643"/>
                  <a:gd name="T64" fmla="*/ 30 w 275"/>
                  <a:gd name="T65" fmla="*/ 289 h 643"/>
                  <a:gd name="T66" fmla="*/ 36 w 275"/>
                  <a:gd name="T67" fmla="*/ 253 h 643"/>
                  <a:gd name="T68" fmla="*/ 47 w 275"/>
                  <a:gd name="T69" fmla="*/ 103 h 643"/>
                  <a:gd name="T70" fmla="*/ 68 w 275"/>
                  <a:gd name="T71" fmla="*/ 85 h 643"/>
                  <a:gd name="T72" fmla="*/ 66 w 275"/>
                  <a:gd name="T73" fmla="*/ 60 h 643"/>
                  <a:gd name="T74" fmla="*/ 71 w 275"/>
                  <a:gd name="T75" fmla="*/ 19 h 643"/>
                  <a:gd name="T76" fmla="*/ 125 w 275"/>
                  <a:gd name="T77" fmla="*/ 4 h 643"/>
                  <a:gd name="T78" fmla="*/ 147 w 275"/>
                  <a:gd name="T79" fmla="*/ 25 h 643"/>
                  <a:gd name="T80" fmla="*/ 156 w 275"/>
                  <a:gd name="T81" fmla="*/ 64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643">
                    <a:moveTo>
                      <a:pt x="156" y="64"/>
                    </a:moveTo>
                    <a:cubicBezTo>
                      <a:pt x="155" y="80"/>
                      <a:pt x="157" y="80"/>
                      <a:pt x="144" y="82"/>
                    </a:cubicBezTo>
                    <a:cubicBezTo>
                      <a:pt x="140" y="87"/>
                      <a:pt x="138" y="90"/>
                      <a:pt x="137" y="96"/>
                    </a:cubicBezTo>
                    <a:cubicBezTo>
                      <a:pt x="136" y="100"/>
                      <a:pt x="138" y="106"/>
                      <a:pt x="135" y="108"/>
                    </a:cubicBezTo>
                    <a:cubicBezTo>
                      <a:pt x="130" y="112"/>
                      <a:pt x="117" y="111"/>
                      <a:pt x="117" y="111"/>
                    </a:cubicBezTo>
                    <a:cubicBezTo>
                      <a:pt x="105" y="127"/>
                      <a:pt x="121" y="147"/>
                      <a:pt x="131" y="160"/>
                    </a:cubicBezTo>
                    <a:cubicBezTo>
                      <a:pt x="132" y="173"/>
                      <a:pt x="131" y="174"/>
                      <a:pt x="137" y="183"/>
                    </a:cubicBezTo>
                    <a:cubicBezTo>
                      <a:pt x="138" y="210"/>
                      <a:pt x="129" y="219"/>
                      <a:pt x="149" y="216"/>
                    </a:cubicBezTo>
                    <a:cubicBezTo>
                      <a:pt x="157" y="210"/>
                      <a:pt x="167" y="214"/>
                      <a:pt x="177" y="213"/>
                    </a:cubicBezTo>
                    <a:cubicBezTo>
                      <a:pt x="192" y="207"/>
                      <a:pt x="169" y="170"/>
                      <a:pt x="197" y="165"/>
                    </a:cubicBezTo>
                    <a:cubicBezTo>
                      <a:pt x="202" y="163"/>
                      <a:pt x="204" y="159"/>
                      <a:pt x="209" y="156"/>
                    </a:cubicBezTo>
                    <a:cubicBezTo>
                      <a:pt x="210" y="164"/>
                      <a:pt x="212" y="170"/>
                      <a:pt x="213" y="177"/>
                    </a:cubicBezTo>
                    <a:cubicBezTo>
                      <a:pt x="211" y="188"/>
                      <a:pt x="198" y="184"/>
                      <a:pt x="189" y="186"/>
                    </a:cubicBezTo>
                    <a:cubicBezTo>
                      <a:pt x="192" y="211"/>
                      <a:pt x="194" y="201"/>
                      <a:pt x="215" y="205"/>
                    </a:cubicBezTo>
                    <a:cubicBezTo>
                      <a:pt x="214" y="220"/>
                      <a:pt x="205" y="236"/>
                      <a:pt x="212" y="250"/>
                    </a:cubicBezTo>
                    <a:cubicBezTo>
                      <a:pt x="213" y="260"/>
                      <a:pt x="213" y="273"/>
                      <a:pt x="218" y="283"/>
                    </a:cubicBezTo>
                    <a:cubicBezTo>
                      <a:pt x="219" y="295"/>
                      <a:pt x="221" y="305"/>
                      <a:pt x="227" y="315"/>
                    </a:cubicBezTo>
                    <a:cubicBezTo>
                      <a:pt x="232" y="344"/>
                      <a:pt x="221" y="357"/>
                      <a:pt x="240" y="376"/>
                    </a:cubicBezTo>
                    <a:cubicBezTo>
                      <a:pt x="247" y="394"/>
                      <a:pt x="238" y="370"/>
                      <a:pt x="243" y="417"/>
                    </a:cubicBezTo>
                    <a:cubicBezTo>
                      <a:pt x="243" y="422"/>
                      <a:pt x="252" y="430"/>
                      <a:pt x="254" y="435"/>
                    </a:cubicBezTo>
                    <a:cubicBezTo>
                      <a:pt x="255" y="465"/>
                      <a:pt x="248" y="477"/>
                      <a:pt x="266" y="495"/>
                    </a:cubicBezTo>
                    <a:cubicBezTo>
                      <a:pt x="266" y="495"/>
                      <a:pt x="275" y="563"/>
                      <a:pt x="261" y="565"/>
                    </a:cubicBezTo>
                    <a:cubicBezTo>
                      <a:pt x="257" y="559"/>
                      <a:pt x="253" y="546"/>
                      <a:pt x="248" y="538"/>
                    </a:cubicBezTo>
                    <a:cubicBezTo>
                      <a:pt x="246" y="517"/>
                      <a:pt x="245" y="496"/>
                      <a:pt x="243" y="475"/>
                    </a:cubicBezTo>
                    <a:cubicBezTo>
                      <a:pt x="242" y="457"/>
                      <a:pt x="244" y="437"/>
                      <a:pt x="234" y="421"/>
                    </a:cubicBezTo>
                    <a:cubicBezTo>
                      <a:pt x="232" y="409"/>
                      <a:pt x="238" y="393"/>
                      <a:pt x="227" y="385"/>
                    </a:cubicBezTo>
                    <a:cubicBezTo>
                      <a:pt x="224" y="379"/>
                      <a:pt x="225" y="372"/>
                      <a:pt x="222" y="366"/>
                    </a:cubicBezTo>
                    <a:cubicBezTo>
                      <a:pt x="221" y="356"/>
                      <a:pt x="221" y="342"/>
                      <a:pt x="216" y="333"/>
                    </a:cubicBezTo>
                    <a:cubicBezTo>
                      <a:pt x="215" y="321"/>
                      <a:pt x="216" y="317"/>
                      <a:pt x="210" y="309"/>
                    </a:cubicBezTo>
                    <a:cubicBezTo>
                      <a:pt x="209" y="304"/>
                      <a:pt x="207" y="300"/>
                      <a:pt x="206" y="295"/>
                    </a:cubicBezTo>
                    <a:cubicBezTo>
                      <a:pt x="205" y="281"/>
                      <a:pt x="208" y="259"/>
                      <a:pt x="198" y="246"/>
                    </a:cubicBezTo>
                    <a:cubicBezTo>
                      <a:pt x="191" y="247"/>
                      <a:pt x="185" y="248"/>
                      <a:pt x="179" y="252"/>
                    </a:cubicBezTo>
                    <a:cubicBezTo>
                      <a:pt x="175" y="267"/>
                      <a:pt x="173" y="264"/>
                      <a:pt x="155" y="265"/>
                    </a:cubicBezTo>
                    <a:cubicBezTo>
                      <a:pt x="152" y="272"/>
                      <a:pt x="155" y="273"/>
                      <a:pt x="161" y="277"/>
                    </a:cubicBezTo>
                    <a:cubicBezTo>
                      <a:pt x="164" y="282"/>
                      <a:pt x="167" y="285"/>
                      <a:pt x="168" y="291"/>
                    </a:cubicBezTo>
                    <a:cubicBezTo>
                      <a:pt x="171" y="325"/>
                      <a:pt x="182" y="340"/>
                      <a:pt x="144" y="343"/>
                    </a:cubicBezTo>
                    <a:cubicBezTo>
                      <a:pt x="133" y="347"/>
                      <a:pt x="145" y="354"/>
                      <a:pt x="149" y="363"/>
                    </a:cubicBezTo>
                    <a:cubicBezTo>
                      <a:pt x="150" y="373"/>
                      <a:pt x="149" y="385"/>
                      <a:pt x="155" y="394"/>
                    </a:cubicBezTo>
                    <a:cubicBezTo>
                      <a:pt x="156" y="400"/>
                      <a:pt x="160" y="407"/>
                      <a:pt x="164" y="412"/>
                    </a:cubicBezTo>
                    <a:cubicBezTo>
                      <a:pt x="165" y="433"/>
                      <a:pt x="172" y="470"/>
                      <a:pt x="162" y="490"/>
                    </a:cubicBezTo>
                    <a:cubicBezTo>
                      <a:pt x="153" y="536"/>
                      <a:pt x="197" y="616"/>
                      <a:pt x="144" y="625"/>
                    </a:cubicBezTo>
                    <a:cubicBezTo>
                      <a:pt x="139" y="627"/>
                      <a:pt x="138" y="631"/>
                      <a:pt x="134" y="634"/>
                    </a:cubicBezTo>
                    <a:cubicBezTo>
                      <a:pt x="129" y="642"/>
                      <a:pt x="126" y="642"/>
                      <a:pt x="116" y="643"/>
                    </a:cubicBezTo>
                    <a:cubicBezTo>
                      <a:pt x="117" y="633"/>
                      <a:pt x="117" y="630"/>
                      <a:pt x="125" y="625"/>
                    </a:cubicBezTo>
                    <a:cubicBezTo>
                      <a:pt x="128" y="621"/>
                      <a:pt x="129" y="617"/>
                      <a:pt x="131" y="612"/>
                    </a:cubicBezTo>
                    <a:cubicBezTo>
                      <a:pt x="130" y="598"/>
                      <a:pt x="132" y="579"/>
                      <a:pt x="123" y="567"/>
                    </a:cubicBezTo>
                    <a:cubicBezTo>
                      <a:pt x="122" y="561"/>
                      <a:pt x="119" y="558"/>
                      <a:pt x="117" y="553"/>
                    </a:cubicBezTo>
                    <a:cubicBezTo>
                      <a:pt x="117" y="543"/>
                      <a:pt x="114" y="513"/>
                      <a:pt x="122" y="498"/>
                    </a:cubicBezTo>
                    <a:cubicBezTo>
                      <a:pt x="123" y="492"/>
                      <a:pt x="126" y="489"/>
                      <a:pt x="129" y="484"/>
                    </a:cubicBezTo>
                    <a:cubicBezTo>
                      <a:pt x="124" y="477"/>
                      <a:pt x="117" y="471"/>
                      <a:pt x="114" y="463"/>
                    </a:cubicBezTo>
                    <a:cubicBezTo>
                      <a:pt x="112" y="454"/>
                      <a:pt x="110" y="438"/>
                      <a:pt x="102" y="433"/>
                    </a:cubicBezTo>
                    <a:cubicBezTo>
                      <a:pt x="97" y="426"/>
                      <a:pt x="97" y="432"/>
                      <a:pt x="92" y="436"/>
                    </a:cubicBezTo>
                    <a:cubicBezTo>
                      <a:pt x="89" y="441"/>
                      <a:pt x="86" y="445"/>
                      <a:pt x="83" y="450"/>
                    </a:cubicBezTo>
                    <a:cubicBezTo>
                      <a:pt x="85" y="472"/>
                      <a:pt x="89" y="489"/>
                      <a:pt x="71" y="502"/>
                    </a:cubicBezTo>
                    <a:cubicBezTo>
                      <a:pt x="67" y="508"/>
                      <a:pt x="62" y="511"/>
                      <a:pt x="57" y="517"/>
                    </a:cubicBezTo>
                    <a:cubicBezTo>
                      <a:pt x="52" y="540"/>
                      <a:pt x="55" y="565"/>
                      <a:pt x="59" y="588"/>
                    </a:cubicBezTo>
                    <a:cubicBezTo>
                      <a:pt x="56" y="613"/>
                      <a:pt x="49" y="621"/>
                      <a:pt x="26" y="622"/>
                    </a:cubicBezTo>
                    <a:cubicBezTo>
                      <a:pt x="0" y="620"/>
                      <a:pt x="10" y="618"/>
                      <a:pt x="17" y="601"/>
                    </a:cubicBezTo>
                    <a:cubicBezTo>
                      <a:pt x="18" y="593"/>
                      <a:pt x="19" y="587"/>
                      <a:pt x="26" y="583"/>
                    </a:cubicBezTo>
                    <a:cubicBezTo>
                      <a:pt x="29" y="565"/>
                      <a:pt x="33" y="545"/>
                      <a:pt x="24" y="528"/>
                    </a:cubicBezTo>
                    <a:cubicBezTo>
                      <a:pt x="21" y="512"/>
                      <a:pt x="23" y="501"/>
                      <a:pt x="32" y="489"/>
                    </a:cubicBezTo>
                    <a:cubicBezTo>
                      <a:pt x="33" y="482"/>
                      <a:pt x="35" y="474"/>
                      <a:pt x="38" y="468"/>
                    </a:cubicBezTo>
                    <a:cubicBezTo>
                      <a:pt x="42" y="439"/>
                      <a:pt x="31" y="407"/>
                      <a:pt x="44" y="381"/>
                    </a:cubicBezTo>
                    <a:cubicBezTo>
                      <a:pt x="48" y="361"/>
                      <a:pt x="50" y="350"/>
                      <a:pt x="30" y="343"/>
                    </a:cubicBezTo>
                    <a:cubicBezTo>
                      <a:pt x="24" y="339"/>
                      <a:pt x="23" y="338"/>
                      <a:pt x="26" y="331"/>
                    </a:cubicBezTo>
                    <a:cubicBezTo>
                      <a:pt x="27" y="319"/>
                      <a:pt x="27" y="302"/>
                      <a:pt x="30" y="289"/>
                    </a:cubicBezTo>
                    <a:cubicBezTo>
                      <a:pt x="31" y="283"/>
                      <a:pt x="41" y="276"/>
                      <a:pt x="44" y="271"/>
                    </a:cubicBezTo>
                    <a:cubicBezTo>
                      <a:pt x="42" y="263"/>
                      <a:pt x="43" y="257"/>
                      <a:pt x="36" y="253"/>
                    </a:cubicBezTo>
                    <a:cubicBezTo>
                      <a:pt x="35" y="234"/>
                      <a:pt x="33" y="235"/>
                      <a:pt x="35" y="214"/>
                    </a:cubicBezTo>
                    <a:cubicBezTo>
                      <a:pt x="36" y="179"/>
                      <a:pt x="29" y="134"/>
                      <a:pt x="47" y="103"/>
                    </a:cubicBezTo>
                    <a:cubicBezTo>
                      <a:pt x="48" y="96"/>
                      <a:pt x="48" y="94"/>
                      <a:pt x="54" y="91"/>
                    </a:cubicBezTo>
                    <a:cubicBezTo>
                      <a:pt x="63" y="79"/>
                      <a:pt x="46" y="100"/>
                      <a:pt x="68" y="85"/>
                    </a:cubicBezTo>
                    <a:cubicBezTo>
                      <a:pt x="71" y="83"/>
                      <a:pt x="69" y="78"/>
                      <a:pt x="71" y="75"/>
                    </a:cubicBezTo>
                    <a:cubicBezTo>
                      <a:pt x="69" y="70"/>
                      <a:pt x="68" y="65"/>
                      <a:pt x="66" y="60"/>
                    </a:cubicBezTo>
                    <a:cubicBezTo>
                      <a:pt x="65" y="54"/>
                      <a:pt x="63" y="49"/>
                      <a:pt x="62" y="43"/>
                    </a:cubicBezTo>
                    <a:cubicBezTo>
                      <a:pt x="63" y="33"/>
                      <a:pt x="66" y="28"/>
                      <a:pt x="71" y="19"/>
                    </a:cubicBezTo>
                    <a:cubicBezTo>
                      <a:pt x="72" y="12"/>
                      <a:pt x="79" y="7"/>
                      <a:pt x="86" y="6"/>
                    </a:cubicBezTo>
                    <a:cubicBezTo>
                      <a:pt x="98" y="0"/>
                      <a:pt x="113" y="4"/>
                      <a:pt x="125" y="4"/>
                    </a:cubicBezTo>
                    <a:cubicBezTo>
                      <a:pt x="130" y="7"/>
                      <a:pt x="135" y="7"/>
                      <a:pt x="140" y="10"/>
                    </a:cubicBezTo>
                    <a:cubicBezTo>
                      <a:pt x="141" y="16"/>
                      <a:pt x="145" y="20"/>
                      <a:pt x="147" y="25"/>
                    </a:cubicBezTo>
                    <a:cubicBezTo>
                      <a:pt x="149" y="31"/>
                      <a:pt x="148" y="42"/>
                      <a:pt x="149" y="48"/>
                    </a:cubicBezTo>
                    <a:cubicBezTo>
                      <a:pt x="150" y="54"/>
                      <a:pt x="155" y="61"/>
                      <a:pt x="156" y="64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>
                <a:outerShdw dist="35921" dir="2700000" algn="ctr" rotWithShape="0">
                  <a:schemeClr val="bg1"/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590" name="Freeform 22"/>
              <p:cNvSpPr>
                <a:spLocks/>
              </p:cNvSpPr>
              <p:nvPr/>
            </p:nvSpPr>
            <p:spPr bwMode="auto">
              <a:xfrm>
                <a:off x="5709" y="3414"/>
                <a:ext cx="301" cy="633"/>
              </a:xfrm>
              <a:custGeom>
                <a:avLst/>
                <a:gdLst>
                  <a:gd name="T0" fmla="*/ 145 w 301"/>
                  <a:gd name="T1" fmla="*/ 116 h 633"/>
                  <a:gd name="T2" fmla="*/ 116 w 301"/>
                  <a:gd name="T3" fmla="*/ 139 h 633"/>
                  <a:gd name="T4" fmla="*/ 145 w 301"/>
                  <a:gd name="T5" fmla="*/ 239 h 633"/>
                  <a:gd name="T6" fmla="*/ 182 w 301"/>
                  <a:gd name="T7" fmla="*/ 220 h 633"/>
                  <a:gd name="T8" fmla="*/ 205 w 301"/>
                  <a:gd name="T9" fmla="*/ 163 h 633"/>
                  <a:gd name="T10" fmla="*/ 194 w 301"/>
                  <a:gd name="T11" fmla="*/ 188 h 633"/>
                  <a:gd name="T12" fmla="*/ 215 w 301"/>
                  <a:gd name="T13" fmla="*/ 214 h 633"/>
                  <a:gd name="T14" fmla="*/ 214 w 301"/>
                  <a:gd name="T15" fmla="*/ 260 h 633"/>
                  <a:gd name="T16" fmla="*/ 232 w 301"/>
                  <a:gd name="T17" fmla="*/ 334 h 633"/>
                  <a:gd name="T18" fmla="*/ 256 w 301"/>
                  <a:gd name="T19" fmla="*/ 422 h 633"/>
                  <a:gd name="T20" fmla="*/ 278 w 301"/>
                  <a:gd name="T21" fmla="*/ 503 h 633"/>
                  <a:gd name="T22" fmla="*/ 278 w 301"/>
                  <a:gd name="T23" fmla="*/ 550 h 633"/>
                  <a:gd name="T24" fmla="*/ 263 w 301"/>
                  <a:gd name="T25" fmla="*/ 469 h 633"/>
                  <a:gd name="T26" fmla="*/ 245 w 301"/>
                  <a:gd name="T27" fmla="*/ 424 h 633"/>
                  <a:gd name="T28" fmla="*/ 224 w 301"/>
                  <a:gd name="T29" fmla="*/ 332 h 633"/>
                  <a:gd name="T30" fmla="*/ 209 w 301"/>
                  <a:gd name="T31" fmla="*/ 295 h 633"/>
                  <a:gd name="T32" fmla="*/ 178 w 301"/>
                  <a:gd name="T33" fmla="*/ 265 h 633"/>
                  <a:gd name="T34" fmla="*/ 145 w 301"/>
                  <a:gd name="T35" fmla="*/ 280 h 633"/>
                  <a:gd name="T36" fmla="*/ 146 w 301"/>
                  <a:gd name="T37" fmla="*/ 340 h 633"/>
                  <a:gd name="T38" fmla="*/ 142 w 301"/>
                  <a:gd name="T39" fmla="*/ 386 h 633"/>
                  <a:gd name="T40" fmla="*/ 169 w 301"/>
                  <a:gd name="T41" fmla="*/ 433 h 633"/>
                  <a:gd name="T42" fmla="*/ 170 w 301"/>
                  <a:gd name="T43" fmla="*/ 596 h 633"/>
                  <a:gd name="T44" fmla="*/ 133 w 301"/>
                  <a:gd name="T45" fmla="*/ 620 h 633"/>
                  <a:gd name="T46" fmla="*/ 136 w 301"/>
                  <a:gd name="T47" fmla="*/ 500 h 633"/>
                  <a:gd name="T48" fmla="*/ 106 w 301"/>
                  <a:gd name="T49" fmla="*/ 446 h 633"/>
                  <a:gd name="T50" fmla="*/ 76 w 301"/>
                  <a:gd name="T51" fmla="*/ 499 h 633"/>
                  <a:gd name="T52" fmla="*/ 22 w 301"/>
                  <a:gd name="T53" fmla="*/ 527 h 633"/>
                  <a:gd name="T54" fmla="*/ 43 w 301"/>
                  <a:gd name="T55" fmla="*/ 484 h 633"/>
                  <a:gd name="T56" fmla="*/ 49 w 301"/>
                  <a:gd name="T57" fmla="*/ 446 h 633"/>
                  <a:gd name="T58" fmla="*/ 37 w 301"/>
                  <a:gd name="T59" fmla="*/ 331 h 633"/>
                  <a:gd name="T60" fmla="*/ 56 w 301"/>
                  <a:gd name="T61" fmla="*/ 262 h 633"/>
                  <a:gd name="T62" fmla="*/ 31 w 301"/>
                  <a:gd name="T63" fmla="*/ 232 h 633"/>
                  <a:gd name="T64" fmla="*/ 52 w 301"/>
                  <a:gd name="T65" fmla="*/ 145 h 633"/>
                  <a:gd name="T66" fmla="*/ 77 w 301"/>
                  <a:gd name="T67" fmla="*/ 74 h 633"/>
                  <a:gd name="T68" fmla="*/ 91 w 301"/>
                  <a:gd name="T69" fmla="*/ 16 h 633"/>
                  <a:gd name="T70" fmla="*/ 161 w 301"/>
                  <a:gd name="T71" fmla="*/ 20 h 633"/>
                  <a:gd name="T72" fmla="*/ 164 w 301"/>
                  <a:gd name="T73" fmla="*/ 88 h 633"/>
                  <a:gd name="T74" fmla="*/ 149 w 301"/>
                  <a:gd name="T75" fmla="*/ 103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1" h="633">
                    <a:moveTo>
                      <a:pt x="152" y="101"/>
                    </a:moveTo>
                    <a:cubicBezTo>
                      <a:pt x="145" y="105"/>
                      <a:pt x="146" y="108"/>
                      <a:pt x="145" y="116"/>
                    </a:cubicBezTo>
                    <a:cubicBezTo>
                      <a:pt x="133" y="114"/>
                      <a:pt x="115" y="107"/>
                      <a:pt x="110" y="121"/>
                    </a:cubicBezTo>
                    <a:cubicBezTo>
                      <a:pt x="109" y="129"/>
                      <a:pt x="108" y="136"/>
                      <a:pt x="116" y="139"/>
                    </a:cubicBezTo>
                    <a:cubicBezTo>
                      <a:pt x="119" y="158"/>
                      <a:pt x="119" y="165"/>
                      <a:pt x="128" y="181"/>
                    </a:cubicBezTo>
                    <a:cubicBezTo>
                      <a:pt x="130" y="215"/>
                      <a:pt x="121" y="225"/>
                      <a:pt x="145" y="239"/>
                    </a:cubicBezTo>
                    <a:cubicBezTo>
                      <a:pt x="163" y="237"/>
                      <a:pt x="151" y="224"/>
                      <a:pt x="161" y="221"/>
                    </a:cubicBezTo>
                    <a:cubicBezTo>
                      <a:pt x="168" y="219"/>
                      <a:pt x="175" y="220"/>
                      <a:pt x="182" y="220"/>
                    </a:cubicBezTo>
                    <a:cubicBezTo>
                      <a:pt x="187" y="199"/>
                      <a:pt x="196" y="218"/>
                      <a:pt x="184" y="202"/>
                    </a:cubicBezTo>
                    <a:cubicBezTo>
                      <a:pt x="185" y="184"/>
                      <a:pt x="184" y="166"/>
                      <a:pt x="205" y="163"/>
                    </a:cubicBezTo>
                    <a:cubicBezTo>
                      <a:pt x="210" y="167"/>
                      <a:pt x="212" y="170"/>
                      <a:pt x="215" y="175"/>
                    </a:cubicBezTo>
                    <a:cubicBezTo>
                      <a:pt x="210" y="182"/>
                      <a:pt x="203" y="186"/>
                      <a:pt x="194" y="188"/>
                    </a:cubicBezTo>
                    <a:cubicBezTo>
                      <a:pt x="192" y="197"/>
                      <a:pt x="193" y="205"/>
                      <a:pt x="199" y="212"/>
                    </a:cubicBezTo>
                    <a:cubicBezTo>
                      <a:pt x="205" y="211"/>
                      <a:pt x="209" y="211"/>
                      <a:pt x="215" y="214"/>
                    </a:cubicBezTo>
                    <a:cubicBezTo>
                      <a:pt x="221" y="222"/>
                      <a:pt x="224" y="237"/>
                      <a:pt x="212" y="239"/>
                    </a:cubicBezTo>
                    <a:cubicBezTo>
                      <a:pt x="207" y="247"/>
                      <a:pt x="209" y="253"/>
                      <a:pt x="214" y="260"/>
                    </a:cubicBezTo>
                    <a:cubicBezTo>
                      <a:pt x="215" y="271"/>
                      <a:pt x="215" y="283"/>
                      <a:pt x="220" y="293"/>
                    </a:cubicBezTo>
                    <a:cubicBezTo>
                      <a:pt x="221" y="309"/>
                      <a:pt x="224" y="321"/>
                      <a:pt x="232" y="334"/>
                    </a:cubicBezTo>
                    <a:cubicBezTo>
                      <a:pt x="233" y="344"/>
                      <a:pt x="233" y="352"/>
                      <a:pt x="238" y="361"/>
                    </a:cubicBezTo>
                    <a:cubicBezTo>
                      <a:pt x="242" y="382"/>
                      <a:pt x="247" y="403"/>
                      <a:pt x="256" y="422"/>
                    </a:cubicBezTo>
                    <a:cubicBezTo>
                      <a:pt x="257" y="437"/>
                      <a:pt x="264" y="448"/>
                      <a:pt x="271" y="461"/>
                    </a:cubicBezTo>
                    <a:cubicBezTo>
                      <a:pt x="273" y="475"/>
                      <a:pt x="274" y="489"/>
                      <a:pt x="278" y="503"/>
                    </a:cubicBezTo>
                    <a:cubicBezTo>
                      <a:pt x="280" y="509"/>
                      <a:pt x="286" y="520"/>
                      <a:pt x="286" y="520"/>
                    </a:cubicBezTo>
                    <a:cubicBezTo>
                      <a:pt x="290" y="542"/>
                      <a:pt x="301" y="564"/>
                      <a:pt x="278" y="550"/>
                    </a:cubicBezTo>
                    <a:cubicBezTo>
                      <a:pt x="275" y="535"/>
                      <a:pt x="280" y="519"/>
                      <a:pt x="272" y="506"/>
                    </a:cubicBezTo>
                    <a:cubicBezTo>
                      <a:pt x="270" y="493"/>
                      <a:pt x="269" y="481"/>
                      <a:pt x="263" y="469"/>
                    </a:cubicBezTo>
                    <a:cubicBezTo>
                      <a:pt x="262" y="462"/>
                      <a:pt x="256" y="456"/>
                      <a:pt x="254" y="449"/>
                    </a:cubicBezTo>
                    <a:cubicBezTo>
                      <a:pt x="253" y="439"/>
                      <a:pt x="251" y="432"/>
                      <a:pt x="245" y="424"/>
                    </a:cubicBezTo>
                    <a:cubicBezTo>
                      <a:pt x="242" y="410"/>
                      <a:pt x="242" y="395"/>
                      <a:pt x="236" y="382"/>
                    </a:cubicBezTo>
                    <a:cubicBezTo>
                      <a:pt x="233" y="365"/>
                      <a:pt x="233" y="347"/>
                      <a:pt x="224" y="332"/>
                    </a:cubicBezTo>
                    <a:cubicBezTo>
                      <a:pt x="223" y="324"/>
                      <a:pt x="221" y="315"/>
                      <a:pt x="214" y="310"/>
                    </a:cubicBezTo>
                    <a:cubicBezTo>
                      <a:pt x="212" y="305"/>
                      <a:pt x="211" y="300"/>
                      <a:pt x="209" y="295"/>
                    </a:cubicBezTo>
                    <a:cubicBezTo>
                      <a:pt x="207" y="284"/>
                      <a:pt x="211" y="263"/>
                      <a:pt x="199" y="257"/>
                    </a:cubicBezTo>
                    <a:cubicBezTo>
                      <a:pt x="192" y="261"/>
                      <a:pt x="185" y="260"/>
                      <a:pt x="178" y="265"/>
                    </a:cubicBezTo>
                    <a:cubicBezTo>
                      <a:pt x="174" y="272"/>
                      <a:pt x="166" y="271"/>
                      <a:pt x="158" y="272"/>
                    </a:cubicBezTo>
                    <a:cubicBezTo>
                      <a:pt x="153" y="274"/>
                      <a:pt x="149" y="277"/>
                      <a:pt x="145" y="280"/>
                    </a:cubicBezTo>
                    <a:cubicBezTo>
                      <a:pt x="142" y="285"/>
                      <a:pt x="140" y="289"/>
                      <a:pt x="139" y="295"/>
                    </a:cubicBezTo>
                    <a:cubicBezTo>
                      <a:pt x="156" y="308"/>
                      <a:pt x="154" y="298"/>
                      <a:pt x="146" y="340"/>
                    </a:cubicBezTo>
                    <a:cubicBezTo>
                      <a:pt x="145" y="343"/>
                      <a:pt x="122" y="343"/>
                      <a:pt x="116" y="344"/>
                    </a:cubicBezTo>
                    <a:cubicBezTo>
                      <a:pt x="123" y="360"/>
                      <a:pt x="132" y="372"/>
                      <a:pt x="142" y="386"/>
                    </a:cubicBezTo>
                    <a:cubicBezTo>
                      <a:pt x="144" y="395"/>
                      <a:pt x="149" y="404"/>
                      <a:pt x="155" y="410"/>
                    </a:cubicBezTo>
                    <a:cubicBezTo>
                      <a:pt x="159" y="419"/>
                      <a:pt x="162" y="426"/>
                      <a:pt x="169" y="433"/>
                    </a:cubicBezTo>
                    <a:cubicBezTo>
                      <a:pt x="176" y="472"/>
                      <a:pt x="160" y="516"/>
                      <a:pt x="175" y="553"/>
                    </a:cubicBezTo>
                    <a:cubicBezTo>
                      <a:pt x="177" y="567"/>
                      <a:pt x="189" y="592"/>
                      <a:pt x="170" y="596"/>
                    </a:cubicBezTo>
                    <a:cubicBezTo>
                      <a:pt x="159" y="601"/>
                      <a:pt x="156" y="607"/>
                      <a:pt x="143" y="608"/>
                    </a:cubicBezTo>
                    <a:cubicBezTo>
                      <a:pt x="137" y="609"/>
                      <a:pt x="135" y="627"/>
                      <a:pt x="133" y="620"/>
                    </a:cubicBezTo>
                    <a:cubicBezTo>
                      <a:pt x="131" y="613"/>
                      <a:pt x="128" y="588"/>
                      <a:pt x="128" y="568"/>
                    </a:cubicBezTo>
                    <a:cubicBezTo>
                      <a:pt x="130" y="501"/>
                      <a:pt x="121" y="526"/>
                      <a:pt x="136" y="500"/>
                    </a:cubicBezTo>
                    <a:cubicBezTo>
                      <a:pt x="138" y="491"/>
                      <a:pt x="130" y="484"/>
                      <a:pt x="125" y="476"/>
                    </a:cubicBezTo>
                    <a:cubicBezTo>
                      <a:pt x="124" y="467"/>
                      <a:pt x="114" y="450"/>
                      <a:pt x="106" y="446"/>
                    </a:cubicBezTo>
                    <a:cubicBezTo>
                      <a:pt x="90" y="453"/>
                      <a:pt x="108" y="485"/>
                      <a:pt x="89" y="488"/>
                    </a:cubicBezTo>
                    <a:cubicBezTo>
                      <a:pt x="84" y="492"/>
                      <a:pt x="80" y="494"/>
                      <a:pt x="76" y="499"/>
                    </a:cubicBezTo>
                    <a:cubicBezTo>
                      <a:pt x="73" y="633"/>
                      <a:pt x="105" y="584"/>
                      <a:pt x="29" y="599"/>
                    </a:cubicBezTo>
                    <a:cubicBezTo>
                      <a:pt x="0" y="621"/>
                      <a:pt x="20" y="596"/>
                      <a:pt x="22" y="527"/>
                    </a:cubicBezTo>
                    <a:cubicBezTo>
                      <a:pt x="22" y="516"/>
                      <a:pt x="27" y="503"/>
                      <a:pt x="37" y="497"/>
                    </a:cubicBezTo>
                    <a:cubicBezTo>
                      <a:pt x="40" y="493"/>
                      <a:pt x="41" y="489"/>
                      <a:pt x="43" y="484"/>
                    </a:cubicBezTo>
                    <a:cubicBezTo>
                      <a:pt x="40" y="473"/>
                      <a:pt x="37" y="472"/>
                      <a:pt x="43" y="461"/>
                    </a:cubicBezTo>
                    <a:cubicBezTo>
                      <a:pt x="44" y="455"/>
                      <a:pt x="46" y="452"/>
                      <a:pt x="49" y="446"/>
                    </a:cubicBezTo>
                    <a:cubicBezTo>
                      <a:pt x="52" y="403"/>
                      <a:pt x="74" y="364"/>
                      <a:pt x="29" y="356"/>
                    </a:cubicBezTo>
                    <a:cubicBezTo>
                      <a:pt x="27" y="346"/>
                      <a:pt x="31" y="339"/>
                      <a:pt x="37" y="331"/>
                    </a:cubicBezTo>
                    <a:cubicBezTo>
                      <a:pt x="38" y="315"/>
                      <a:pt x="39" y="293"/>
                      <a:pt x="41" y="277"/>
                    </a:cubicBezTo>
                    <a:cubicBezTo>
                      <a:pt x="42" y="271"/>
                      <a:pt x="52" y="267"/>
                      <a:pt x="56" y="262"/>
                    </a:cubicBezTo>
                    <a:cubicBezTo>
                      <a:pt x="55" y="240"/>
                      <a:pt x="54" y="245"/>
                      <a:pt x="31" y="247"/>
                    </a:cubicBezTo>
                    <a:cubicBezTo>
                      <a:pt x="27" y="241"/>
                      <a:pt x="28" y="238"/>
                      <a:pt x="31" y="232"/>
                    </a:cubicBezTo>
                    <a:cubicBezTo>
                      <a:pt x="33" y="221"/>
                      <a:pt x="36" y="213"/>
                      <a:pt x="37" y="200"/>
                    </a:cubicBezTo>
                    <a:cubicBezTo>
                      <a:pt x="37" y="190"/>
                      <a:pt x="43" y="157"/>
                      <a:pt x="52" y="145"/>
                    </a:cubicBezTo>
                    <a:cubicBezTo>
                      <a:pt x="56" y="123"/>
                      <a:pt x="66" y="110"/>
                      <a:pt x="83" y="97"/>
                    </a:cubicBezTo>
                    <a:cubicBezTo>
                      <a:pt x="87" y="87"/>
                      <a:pt x="86" y="79"/>
                      <a:pt x="77" y="74"/>
                    </a:cubicBezTo>
                    <a:cubicBezTo>
                      <a:pt x="71" y="66"/>
                      <a:pt x="72" y="52"/>
                      <a:pt x="70" y="41"/>
                    </a:cubicBezTo>
                    <a:cubicBezTo>
                      <a:pt x="72" y="31"/>
                      <a:pt x="80" y="18"/>
                      <a:pt x="91" y="16"/>
                    </a:cubicBezTo>
                    <a:cubicBezTo>
                      <a:pt x="100" y="9"/>
                      <a:pt x="112" y="0"/>
                      <a:pt x="122" y="1"/>
                    </a:cubicBezTo>
                    <a:cubicBezTo>
                      <a:pt x="134" y="2"/>
                      <a:pt x="155" y="9"/>
                      <a:pt x="161" y="20"/>
                    </a:cubicBezTo>
                    <a:cubicBezTo>
                      <a:pt x="166" y="32"/>
                      <a:pt x="160" y="52"/>
                      <a:pt x="160" y="65"/>
                    </a:cubicBezTo>
                    <a:cubicBezTo>
                      <a:pt x="159" y="76"/>
                      <a:pt x="165" y="83"/>
                      <a:pt x="164" y="88"/>
                    </a:cubicBezTo>
                    <a:cubicBezTo>
                      <a:pt x="163" y="93"/>
                      <a:pt x="153" y="95"/>
                      <a:pt x="151" y="97"/>
                    </a:cubicBezTo>
                    <a:cubicBezTo>
                      <a:pt x="149" y="102"/>
                      <a:pt x="149" y="102"/>
                      <a:pt x="149" y="103"/>
                    </a:cubicBezTo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>
                <a:outerShdw dist="35921" dir="2700000" algn="ctr" rotWithShape="0">
                  <a:schemeClr val="bg1"/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591" name="Freeform 23"/>
              <p:cNvSpPr>
                <a:spLocks/>
              </p:cNvSpPr>
              <p:nvPr/>
            </p:nvSpPr>
            <p:spPr bwMode="auto">
              <a:xfrm>
                <a:off x="4320" y="3409"/>
                <a:ext cx="220" cy="636"/>
              </a:xfrm>
              <a:custGeom>
                <a:avLst/>
                <a:gdLst>
                  <a:gd name="T0" fmla="*/ 201 w 220"/>
                  <a:gd name="T1" fmla="*/ 166 h 636"/>
                  <a:gd name="T2" fmla="*/ 207 w 220"/>
                  <a:gd name="T3" fmla="*/ 215 h 636"/>
                  <a:gd name="T4" fmla="*/ 198 w 220"/>
                  <a:gd name="T5" fmla="*/ 233 h 636"/>
                  <a:gd name="T6" fmla="*/ 192 w 220"/>
                  <a:gd name="T7" fmla="*/ 250 h 636"/>
                  <a:gd name="T8" fmla="*/ 203 w 220"/>
                  <a:gd name="T9" fmla="*/ 344 h 636"/>
                  <a:gd name="T10" fmla="*/ 203 w 220"/>
                  <a:gd name="T11" fmla="*/ 424 h 636"/>
                  <a:gd name="T12" fmla="*/ 213 w 220"/>
                  <a:gd name="T13" fmla="*/ 484 h 636"/>
                  <a:gd name="T14" fmla="*/ 206 w 220"/>
                  <a:gd name="T15" fmla="*/ 560 h 636"/>
                  <a:gd name="T16" fmla="*/ 191 w 220"/>
                  <a:gd name="T17" fmla="*/ 347 h 636"/>
                  <a:gd name="T18" fmla="*/ 162 w 220"/>
                  <a:gd name="T19" fmla="*/ 259 h 636"/>
                  <a:gd name="T20" fmla="*/ 126 w 220"/>
                  <a:gd name="T21" fmla="*/ 289 h 636"/>
                  <a:gd name="T22" fmla="*/ 117 w 220"/>
                  <a:gd name="T23" fmla="*/ 343 h 636"/>
                  <a:gd name="T24" fmla="*/ 122 w 220"/>
                  <a:gd name="T25" fmla="*/ 380 h 636"/>
                  <a:gd name="T26" fmla="*/ 147 w 220"/>
                  <a:gd name="T27" fmla="*/ 515 h 636"/>
                  <a:gd name="T28" fmla="*/ 138 w 220"/>
                  <a:gd name="T29" fmla="*/ 595 h 636"/>
                  <a:gd name="T30" fmla="*/ 116 w 220"/>
                  <a:gd name="T31" fmla="*/ 628 h 636"/>
                  <a:gd name="T32" fmla="*/ 105 w 220"/>
                  <a:gd name="T33" fmla="*/ 527 h 636"/>
                  <a:gd name="T34" fmla="*/ 93 w 220"/>
                  <a:gd name="T35" fmla="*/ 449 h 636"/>
                  <a:gd name="T36" fmla="*/ 75 w 220"/>
                  <a:gd name="T37" fmla="*/ 487 h 636"/>
                  <a:gd name="T38" fmla="*/ 50 w 220"/>
                  <a:gd name="T39" fmla="*/ 542 h 636"/>
                  <a:gd name="T40" fmla="*/ 30 w 220"/>
                  <a:gd name="T41" fmla="*/ 616 h 636"/>
                  <a:gd name="T42" fmla="*/ 9 w 220"/>
                  <a:gd name="T43" fmla="*/ 529 h 636"/>
                  <a:gd name="T44" fmla="*/ 30 w 220"/>
                  <a:gd name="T45" fmla="*/ 433 h 636"/>
                  <a:gd name="T46" fmla="*/ 9 w 220"/>
                  <a:gd name="T47" fmla="*/ 338 h 636"/>
                  <a:gd name="T48" fmla="*/ 26 w 220"/>
                  <a:gd name="T49" fmla="*/ 293 h 636"/>
                  <a:gd name="T50" fmla="*/ 27 w 220"/>
                  <a:gd name="T51" fmla="*/ 250 h 636"/>
                  <a:gd name="T52" fmla="*/ 24 w 220"/>
                  <a:gd name="T53" fmla="*/ 170 h 636"/>
                  <a:gd name="T54" fmla="*/ 38 w 220"/>
                  <a:gd name="T55" fmla="*/ 142 h 636"/>
                  <a:gd name="T56" fmla="*/ 56 w 220"/>
                  <a:gd name="T57" fmla="*/ 115 h 636"/>
                  <a:gd name="T58" fmla="*/ 69 w 220"/>
                  <a:gd name="T59" fmla="*/ 98 h 636"/>
                  <a:gd name="T60" fmla="*/ 66 w 220"/>
                  <a:gd name="T61" fmla="*/ 19 h 636"/>
                  <a:gd name="T62" fmla="*/ 122 w 220"/>
                  <a:gd name="T63" fmla="*/ 2 h 636"/>
                  <a:gd name="T64" fmla="*/ 147 w 220"/>
                  <a:gd name="T65" fmla="*/ 77 h 636"/>
                  <a:gd name="T66" fmla="*/ 137 w 220"/>
                  <a:gd name="T67" fmla="*/ 107 h 636"/>
                  <a:gd name="T68" fmla="*/ 104 w 220"/>
                  <a:gd name="T69" fmla="*/ 115 h 636"/>
                  <a:gd name="T70" fmla="*/ 104 w 220"/>
                  <a:gd name="T71" fmla="*/ 169 h 636"/>
                  <a:gd name="T72" fmla="*/ 122 w 220"/>
                  <a:gd name="T73" fmla="*/ 241 h 636"/>
                  <a:gd name="T74" fmla="*/ 170 w 220"/>
                  <a:gd name="T75" fmla="*/ 220 h 636"/>
                  <a:gd name="T76" fmla="*/ 197 w 220"/>
                  <a:gd name="T77" fmla="*/ 151 h 636"/>
                  <a:gd name="T78" fmla="*/ 215 w 220"/>
                  <a:gd name="T79" fmla="*/ 173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0" h="636">
                    <a:moveTo>
                      <a:pt x="215" y="173"/>
                    </a:moveTo>
                    <a:cubicBezTo>
                      <a:pt x="210" y="170"/>
                      <a:pt x="207" y="167"/>
                      <a:pt x="201" y="166"/>
                    </a:cubicBezTo>
                    <a:cubicBezTo>
                      <a:pt x="180" y="168"/>
                      <a:pt x="188" y="197"/>
                      <a:pt x="194" y="215"/>
                    </a:cubicBezTo>
                    <a:cubicBezTo>
                      <a:pt x="199" y="209"/>
                      <a:pt x="200" y="214"/>
                      <a:pt x="207" y="215"/>
                    </a:cubicBezTo>
                    <a:cubicBezTo>
                      <a:pt x="214" y="219"/>
                      <a:pt x="211" y="221"/>
                      <a:pt x="207" y="227"/>
                    </a:cubicBezTo>
                    <a:cubicBezTo>
                      <a:pt x="204" y="241"/>
                      <a:pt x="210" y="221"/>
                      <a:pt x="198" y="233"/>
                    </a:cubicBezTo>
                    <a:cubicBezTo>
                      <a:pt x="196" y="235"/>
                      <a:pt x="204" y="236"/>
                      <a:pt x="207" y="238"/>
                    </a:cubicBezTo>
                    <a:cubicBezTo>
                      <a:pt x="206" y="248"/>
                      <a:pt x="202" y="248"/>
                      <a:pt x="192" y="250"/>
                    </a:cubicBezTo>
                    <a:cubicBezTo>
                      <a:pt x="194" y="266"/>
                      <a:pt x="191" y="286"/>
                      <a:pt x="197" y="301"/>
                    </a:cubicBezTo>
                    <a:cubicBezTo>
                      <a:pt x="195" y="312"/>
                      <a:pt x="187" y="341"/>
                      <a:pt x="203" y="344"/>
                    </a:cubicBezTo>
                    <a:cubicBezTo>
                      <a:pt x="200" y="397"/>
                      <a:pt x="204" y="365"/>
                      <a:pt x="195" y="388"/>
                    </a:cubicBezTo>
                    <a:cubicBezTo>
                      <a:pt x="197" y="416"/>
                      <a:pt x="194" y="409"/>
                      <a:pt x="203" y="424"/>
                    </a:cubicBezTo>
                    <a:cubicBezTo>
                      <a:pt x="200" y="431"/>
                      <a:pt x="197" y="438"/>
                      <a:pt x="206" y="440"/>
                    </a:cubicBezTo>
                    <a:cubicBezTo>
                      <a:pt x="209" y="455"/>
                      <a:pt x="205" y="471"/>
                      <a:pt x="213" y="484"/>
                    </a:cubicBezTo>
                    <a:cubicBezTo>
                      <a:pt x="213" y="512"/>
                      <a:pt x="214" y="540"/>
                      <a:pt x="212" y="568"/>
                    </a:cubicBezTo>
                    <a:cubicBezTo>
                      <a:pt x="212" y="571"/>
                      <a:pt x="207" y="563"/>
                      <a:pt x="206" y="560"/>
                    </a:cubicBezTo>
                    <a:cubicBezTo>
                      <a:pt x="204" y="447"/>
                      <a:pt x="220" y="494"/>
                      <a:pt x="198" y="458"/>
                    </a:cubicBezTo>
                    <a:cubicBezTo>
                      <a:pt x="196" y="423"/>
                      <a:pt x="198" y="380"/>
                      <a:pt x="191" y="347"/>
                    </a:cubicBezTo>
                    <a:cubicBezTo>
                      <a:pt x="191" y="337"/>
                      <a:pt x="190" y="257"/>
                      <a:pt x="180" y="251"/>
                    </a:cubicBezTo>
                    <a:cubicBezTo>
                      <a:pt x="172" y="253"/>
                      <a:pt x="165" y="251"/>
                      <a:pt x="162" y="259"/>
                    </a:cubicBezTo>
                    <a:cubicBezTo>
                      <a:pt x="161" y="277"/>
                      <a:pt x="160" y="278"/>
                      <a:pt x="144" y="281"/>
                    </a:cubicBezTo>
                    <a:cubicBezTo>
                      <a:pt x="138" y="286"/>
                      <a:pt x="134" y="287"/>
                      <a:pt x="126" y="289"/>
                    </a:cubicBezTo>
                    <a:cubicBezTo>
                      <a:pt x="125" y="296"/>
                      <a:pt x="122" y="298"/>
                      <a:pt x="123" y="305"/>
                    </a:cubicBezTo>
                    <a:cubicBezTo>
                      <a:pt x="122" y="313"/>
                      <a:pt x="120" y="337"/>
                      <a:pt x="117" y="343"/>
                    </a:cubicBezTo>
                    <a:cubicBezTo>
                      <a:pt x="114" y="349"/>
                      <a:pt x="104" y="337"/>
                      <a:pt x="105" y="343"/>
                    </a:cubicBezTo>
                    <a:cubicBezTo>
                      <a:pt x="105" y="358"/>
                      <a:pt x="116" y="364"/>
                      <a:pt x="122" y="380"/>
                    </a:cubicBezTo>
                    <a:cubicBezTo>
                      <a:pt x="128" y="396"/>
                      <a:pt x="139" y="421"/>
                      <a:pt x="143" y="443"/>
                    </a:cubicBezTo>
                    <a:cubicBezTo>
                      <a:pt x="147" y="465"/>
                      <a:pt x="146" y="491"/>
                      <a:pt x="147" y="515"/>
                    </a:cubicBezTo>
                    <a:cubicBezTo>
                      <a:pt x="148" y="539"/>
                      <a:pt x="148" y="574"/>
                      <a:pt x="147" y="587"/>
                    </a:cubicBezTo>
                    <a:cubicBezTo>
                      <a:pt x="146" y="600"/>
                      <a:pt x="139" y="588"/>
                      <a:pt x="138" y="595"/>
                    </a:cubicBezTo>
                    <a:cubicBezTo>
                      <a:pt x="137" y="602"/>
                      <a:pt x="147" y="623"/>
                      <a:pt x="143" y="628"/>
                    </a:cubicBezTo>
                    <a:cubicBezTo>
                      <a:pt x="139" y="633"/>
                      <a:pt x="122" y="633"/>
                      <a:pt x="116" y="628"/>
                    </a:cubicBezTo>
                    <a:cubicBezTo>
                      <a:pt x="110" y="623"/>
                      <a:pt x="110" y="612"/>
                      <a:pt x="108" y="595"/>
                    </a:cubicBezTo>
                    <a:cubicBezTo>
                      <a:pt x="106" y="578"/>
                      <a:pt x="104" y="544"/>
                      <a:pt x="105" y="527"/>
                    </a:cubicBezTo>
                    <a:cubicBezTo>
                      <a:pt x="106" y="510"/>
                      <a:pt x="115" y="506"/>
                      <a:pt x="113" y="493"/>
                    </a:cubicBezTo>
                    <a:cubicBezTo>
                      <a:pt x="111" y="480"/>
                      <a:pt x="98" y="456"/>
                      <a:pt x="93" y="449"/>
                    </a:cubicBezTo>
                    <a:cubicBezTo>
                      <a:pt x="88" y="442"/>
                      <a:pt x="84" y="445"/>
                      <a:pt x="81" y="451"/>
                    </a:cubicBezTo>
                    <a:cubicBezTo>
                      <a:pt x="78" y="457"/>
                      <a:pt x="80" y="476"/>
                      <a:pt x="75" y="487"/>
                    </a:cubicBezTo>
                    <a:cubicBezTo>
                      <a:pt x="70" y="498"/>
                      <a:pt x="57" y="506"/>
                      <a:pt x="53" y="515"/>
                    </a:cubicBezTo>
                    <a:cubicBezTo>
                      <a:pt x="49" y="524"/>
                      <a:pt x="52" y="527"/>
                      <a:pt x="50" y="542"/>
                    </a:cubicBezTo>
                    <a:cubicBezTo>
                      <a:pt x="48" y="557"/>
                      <a:pt x="44" y="590"/>
                      <a:pt x="41" y="602"/>
                    </a:cubicBezTo>
                    <a:cubicBezTo>
                      <a:pt x="38" y="614"/>
                      <a:pt x="36" y="613"/>
                      <a:pt x="30" y="616"/>
                    </a:cubicBezTo>
                    <a:cubicBezTo>
                      <a:pt x="24" y="619"/>
                      <a:pt x="6" y="636"/>
                      <a:pt x="3" y="622"/>
                    </a:cubicBezTo>
                    <a:cubicBezTo>
                      <a:pt x="0" y="608"/>
                      <a:pt x="5" y="553"/>
                      <a:pt x="9" y="529"/>
                    </a:cubicBezTo>
                    <a:cubicBezTo>
                      <a:pt x="13" y="505"/>
                      <a:pt x="26" y="495"/>
                      <a:pt x="29" y="479"/>
                    </a:cubicBezTo>
                    <a:cubicBezTo>
                      <a:pt x="32" y="463"/>
                      <a:pt x="30" y="454"/>
                      <a:pt x="30" y="433"/>
                    </a:cubicBezTo>
                    <a:cubicBezTo>
                      <a:pt x="30" y="412"/>
                      <a:pt x="29" y="371"/>
                      <a:pt x="26" y="355"/>
                    </a:cubicBezTo>
                    <a:cubicBezTo>
                      <a:pt x="23" y="339"/>
                      <a:pt x="10" y="344"/>
                      <a:pt x="9" y="338"/>
                    </a:cubicBezTo>
                    <a:cubicBezTo>
                      <a:pt x="11" y="329"/>
                      <a:pt x="10" y="325"/>
                      <a:pt x="17" y="319"/>
                    </a:cubicBezTo>
                    <a:cubicBezTo>
                      <a:pt x="19" y="309"/>
                      <a:pt x="22" y="302"/>
                      <a:pt x="26" y="293"/>
                    </a:cubicBezTo>
                    <a:cubicBezTo>
                      <a:pt x="27" y="286"/>
                      <a:pt x="29" y="278"/>
                      <a:pt x="32" y="271"/>
                    </a:cubicBezTo>
                    <a:cubicBezTo>
                      <a:pt x="29" y="264"/>
                      <a:pt x="32" y="257"/>
                      <a:pt x="27" y="250"/>
                    </a:cubicBezTo>
                    <a:cubicBezTo>
                      <a:pt x="25" y="237"/>
                      <a:pt x="26" y="225"/>
                      <a:pt x="23" y="212"/>
                    </a:cubicBezTo>
                    <a:cubicBezTo>
                      <a:pt x="22" y="200"/>
                      <a:pt x="23" y="178"/>
                      <a:pt x="24" y="170"/>
                    </a:cubicBezTo>
                    <a:cubicBezTo>
                      <a:pt x="25" y="162"/>
                      <a:pt x="28" y="166"/>
                      <a:pt x="30" y="161"/>
                    </a:cubicBezTo>
                    <a:cubicBezTo>
                      <a:pt x="34" y="153"/>
                      <a:pt x="30" y="147"/>
                      <a:pt x="38" y="142"/>
                    </a:cubicBezTo>
                    <a:cubicBezTo>
                      <a:pt x="38" y="141"/>
                      <a:pt x="46" y="123"/>
                      <a:pt x="47" y="122"/>
                    </a:cubicBezTo>
                    <a:cubicBezTo>
                      <a:pt x="50" y="119"/>
                      <a:pt x="56" y="115"/>
                      <a:pt x="56" y="115"/>
                    </a:cubicBezTo>
                    <a:cubicBezTo>
                      <a:pt x="58" y="105"/>
                      <a:pt x="55" y="114"/>
                      <a:pt x="62" y="107"/>
                    </a:cubicBezTo>
                    <a:cubicBezTo>
                      <a:pt x="65" y="104"/>
                      <a:pt x="69" y="98"/>
                      <a:pt x="69" y="98"/>
                    </a:cubicBezTo>
                    <a:cubicBezTo>
                      <a:pt x="72" y="80"/>
                      <a:pt x="71" y="71"/>
                      <a:pt x="54" y="61"/>
                    </a:cubicBezTo>
                    <a:cubicBezTo>
                      <a:pt x="55" y="47"/>
                      <a:pt x="61" y="28"/>
                      <a:pt x="66" y="19"/>
                    </a:cubicBezTo>
                    <a:cubicBezTo>
                      <a:pt x="67" y="12"/>
                      <a:pt x="81" y="11"/>
                      <a:pt x="87" y="7"/>
                    </a:cubicBezTo>
                    <a:cubicBezTo>
                      <a:pt x="109" y="8"/>
                      <a:pt x="103" y="0"/>
                      <a:pt x="122" y="2"/>
                    </a:cubicBezTo>
                    <a:cubicBezTo>
                      <a:pt x="127" y="8"/>
                      <a:pt x="139" y="19"/>
                      <a:pt x="144" y="25"/>
                    </a:cubicBezTo>
                    <a:cubicBezTo>
                      <a:pt x="146" y="46"/>
                      <a:pt x="150" y="57"/>
                      <a:pt x="147" y="77"/>
                    </a:cubicBezTo>
                    <a:cubicBezTo>
                      <a:pt x="154" y="81"/>
                      <a:pt x="158" y="86"/>
                      <a:pt x="149" y="91"/>
                    </a:cubicBezTo>
                    <a:cubicBezTo>
                      <a:pt x="144" y="98"/>
                      <a:pt x="146" y="105"/>
                      <a:pt x="137" y="107"/>
                    </a:cubicBezTo>
                    <a:cubicBezTo>
                      <a:pt x="123" y="116"/>
                      <a:pt x="139" y="104"/>
                      <a:pt x="131" y="115"/>
                    </a:cubicBezTo>
                    <a:cubicBezTo>
                      <a:pt x="126" y="117"/>
                      <a:pt x="109" y="114"/>
                      <a:pt x="104" y="115"/>
                    </a:cubicBezTo>
                    <a:cubicBezTo>
                      <a:pt x="99" y="116"/>
                      <a:pt x="99" y="112"/>
                      <a:pt x="99" y="121"/>
                    </a:cubicBezTo>
                    <a:cubicBezTo>
                      <a:pt x="96" y="138"/>
                      <a:pt x="98" y="153"/>
                      <a:pt x="104" y="169"/>
                    </a:cubicBezTo>
                    <a:cubicBezTo>
                      <a:pt x="106" y="186"/>
                      <a:pt x="111" y="204"/>
                      <a:pt x="114" y="221"/>
                    </a:cubicBezTo>
                    <a:cubicBezTo>
                      <a:pt x="115" y="229"/>
                      <a:pt x="114" y="238"/>
                      <a:pt x="122" y="241"/>
                    </a:cubicBezTo>
                    <a:cubicBezTo>
                      <a:pt x="150" y="238"/>
                      <a:pt x="134" y="241"/>
                      <a:pt x="147" y="232"/>
                    </a:cubicBezTo>
                    <a:cubicBezTo>
                      <a:pt x="151" y="225"/>
                      <a:pt x="162" y="221"/>
                      <a:pt x="170" y="220"/>
                    </a:cubicBezTo>
                    <a:cubicBezTo>
                      <a:pt x="176" y="215"/>
                      <a:pt x="179" y="217"/>
                      <a:pt x="182" y="209"/>
                    </a:cubicBezTo>
                    <a:cubicBezTo>
                      <a:pt x="183" y="182"/>
                      <a:pt x="170" y="156"/>
                      <a:pt x="197" y="151"/>
                    </a:cubicBezTo>
                    <a:cubicBezTo>
                      <a:pt x="214" y="153"/>
                      <a:pt x="205" y="157"/>
                      <a:pt x="216" y="166"/>
                    </a:cubicBezTo>
                    <a:cubicBezTo>
                      <a:pt x="216" y="168"/>
                      <a:pt x="215" y="173"/>
                      <a:pt x="215" y="173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>
                <a:outerShdw dist="35921" dir="2700000" algn="ctr" rotWithShape="0">
                  <a:schemeClr val="bg1"/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592" name="Freeform 24"/>
              <p:cNvSpPr>
                <a:spLocks/>
              </p:cNvSpPr>
              <p:nvPr/>
            </p:nvSpPr>
            <p:spPr bwMode="auto">
              <a:xfrm>
                <a:off x="4683" y="3416"/>
                <a:ext cx="275" cy="643"/>
              </a:xfrm>
              <a:custGeom>
                <a:avLst/>
                <a:gdLst>
                  <a:gd name="T0" fmla="*/ 144 w 275"/>
                  <a:gd name="T1" fmla="*/ 82 h 643"/>
                  <a:gd name="T2" fmla="*/ 135 w 275"/>
                  <a:gd name="T3" fmla="*/ 108 h 643"/>
                  <a:gd name="T4" fmla="*/ 131 w 275"/>
                  <a:gd name="T5" fmla="*/ 160 h 643"/>
                  <a:gd name="T6" fmla="*/ 149 w 275"/>
                  <a:gd name="T7" fmla="*/ 216 h 643"/>
                  <a:gd name="T8" fmla="*/ 197 w 275"/>
                  <a:gd name="T9" fmla="*/ 165 h 643"/>
                  <a:gd name="T10" fmla="*/ 213 w 275"/>
                  <a:gd name="T11" fmla="*/ 177 h 643"/>
                  <a:gd name="T12" fmla="*/ 215 w 275"/>
                  <a:gd name="T13" fmla="*/ 205 h 643"/>
                  <a:gd name="T14" fmla="*/ 218 w 275"/>
                  <a:gd name="T15" fmla="*/ 283 h 643"/>
                  <a:gd name="T16" fmla="*/ 240 w 275"/>
                  <a:gd name="T17" fmla="*/ 376 h 643"/>
                  <a:gd name="T18" fmla="*/ 254 w 275"/>
                  <a:gd name="T19" fmla="*/ 435 h 643"/>
                  <a:gd name="T20" fmla="*/ 261 w 275"/>
                  <a:gd name="T21" fmla="*/ 565 h 643"/>
                  <a:gd name="T22" fmla="*/ 243 w 275"/>
                  <a:gd name="T23" fmla="*/ 475 h 643"/>
                  <a:gd name="T24" fmla="*/ 227 w 275"/>
                  <a:gd name="T25" fmla="*/ 385 h 643"/>
                  <a:gd name="T26" fmla="*/ 216 w 275"/>
                  <a:gd name="T27" fmla="*/ 333 h 643"/>
                  <a:gd name="T28" fmla="*/ 206 w 275"/>
                  <a:gd name="T29" fmla="*/ 295 h 643"/>
                  <a:gd name="T30" fmla="*/ 179 w 275"/>
                  <a:gd name="T31" fmla="*/ 252 h 643"/>
                  <a:gd name="T32" fmla="*/ 161 w 275"/>
                  <a:gd name="T33" fmla="*/ 277 h 643"/>
                  <a:gd name="T34" fmla="*/ 144 w 275"/>
                  <a:gd name="T35" fmla="*/ 343 h 643"/>
                  <a:gd name="T36" fmla="*/ 155 w 275"/>
                  <a:gd name="T37" fmla="*/ 394 h 643"/>
                  <a:gd name="T38" fmla="*/ 162 w 275"/>
                  <a:gd name="T39" fmla="*/ 490 h 643"/>
                  <a:gd name="T40" fmla="*/ 134 w 275"/>
                  <a:gd name="T41" fmla="*/ 634 h 643"/>
                  <a:gd name="T42" fmla="*/ 125 w 275"/>
                  <a:gd name="T43" fmla="*/ 625 h 643"/>
                  <a:gd name="T44" fmla="*/ 123 w 275"/>
                  <a:gd name="T45" fmla="*/ 567 h 643"/>
                  <a:gd name="T46" fmla="*/ 122 w 275"/>
                  <a:gd name="T47" fmla="*/ 498 h 643"/>
                  <a:gd name="T48" fmla="*/ 114 w 275"/>
                  <a:gd name="T49" fmla="*/ 463 h 643"/>
                  <a:gd name="T50" fmla="*/ 92 w 275"/>
                  <a:gd name="T51" fmla="*/ 436 h 643"/>
                  <a:gd name="T52" fmla="*/ 71 w 275"/>
                  <a:gd name="T53" fmla="*/ 502 h 643"/>
                  <a:gd name="T54" fmla="*/ 59 w 275"/>
                  <a:gd name="T55" fmla="*/ 588 h 643"/>
                  <a:gd name="T56" fmla="*/ 17 w 275"/>
                  <a:gd name="T57" fmla="*/ 601 h 643"/>
                  <a:gd name="T58" fmla="*/ 24 w 275"/>
                  <a:gd name="T59" fmla="*/ 528 h 643"/>
                  <a:gd name="T60" fmla="*/ 38 w 275"/>
                  <a:gd name="T61" fmla="*/ 468 h 643"/>
                  <a:gd name="T62" fmla="*/ 30 w 275"/>
                  <a:gd name="T63" fmla="*/ 343 h 643"/>
                  <a:gd name="T64" fmla="*/ 30 w 275"/>
                  <a:gd name="T65" fmla="*/ 289 h 643"/>
                  <a:gd name="T66" fmla="*/ 36 w 275"/>
                  <a:gd name="T67" fmla="*/ 253 h 643"/>
                  <a:gd name="T68" fmla="*/ 47 w 275"/>
                  <a:gd name="T69" fmla="*/ 103 h 643"/>
                  <a:gd name="T70" fmla="*/ 68 w 275"/>
                  <a:gd name="T71" fmla="*/ 85 h 643"/>
                  <a:gd name="T72" fmla="*/ 66 w 275"/>
                  <a:gd name="T73" fmla="*/ 60 h 643"/>
                  <a:gd name="T74" fmla="*/ 71 w 275"/>
                  <a:gd name="T75" fmla="*/ 19 h 643"/>
                  <a:gd name="T76" fmla="*/ 125 w 275"/>
                  <a:gd name="T77" fmla="*/ 4 h 643"/>
                  <a:gd name="T78" fmla="*/ 147 w 275"/>
                  <a:gd name="T79" fmla="*/ 25 h 643"/>
                  <a:gd name="T80" fmla="*/ 156 w 275"/>
                  <a:gd name="T81" fmla="*/ 64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643">
                    <a:moveTo>
                      <a:pt x="156" y="64"/>
                    </a:moveTo>
                    <a:cubicBezTo>
                      <a:pt x="155" y="80"/>
                      <a:pt x="157" y="80"/>
                      <a:pt x="144" y="82"/>
                    </a:cubicBezTo>
                    <a:cubicBezTo>
                      <a:pt x="140" y="87"/>
                      <a:pt x="138" y="90"/>
                      <a:pt x="137" y="96"/>
                    </a:cubicBezTo>
                    <a:cubicBezTo>
                      <a:pt x="136" y="100"/>
                      <a:pt x="138" y="106"/>
                      <a:pt x="135" y="108"/>
                    </a:cubicBezTo>
                    <a:cubicBezTo>
                      <a:pt x="130" y="112"/>
                      <a:pt x="117" y="111"/>
                      <a:pt x="117" y="111"/>
                    </a:cubicBezTo>
                    <a:cubicBezTo>
                      <a:pt x="105" y="127"/>
                      <a:pt x="121" y="147"/>
                      <a:pt x="131" y="160"/>
                    </a:cubicBezTo>
                    <a:cubicBezTo>
                      <a:pt x="132" y="173"/>
                      <a:pt x="131" y="174"/>
                      <a:pt x="137" y="183"/>
                    </a:cubicBezTo>
                    <a:cubicBezTo>
                      <a:pt x="138" y="210"/>
                      <a:pt x="129" y="219"/>
                      <a:pt x="149" y="216"/>
                    </a:cubicBezTo>
                    <a:cubicBezTo>
                      <a:pt x="157" y="210"/>
                      <a:pt x="167" y="214"/>
                      <a:pt x="177" y="213"/>
                    </a:cubicBezTo>
                    <a:cubicBezTo>
                      <a:pt x="192" y="207"/>
                      <a:pt x="169" y="170"/>
                      <a:pt x="197" y="165"/>
                    </a:cubicBezTo>
                    <a:cubicBezTo>
                      <a:pt x="202" y="163"/>
                      <a:pt x="204" y="159"/>
                      <a:pt x="209" y="156"/>
                    </a:cubicBezTo>
                    <a:cubicBezTo>
                      <a:pt x="210" y="164"/>
                      <a:pt x="212" y="170"/>
                      <a:pt x="213" y="177"/>
                    </a:cubicBezTo>
                    <a:cubicBezTo>
                      <a:pt x="211" y="188"/>
                      <a:pt x="198" y="184"/>
                      <a:pt x="189" y="186"/>
                    </a:cubicBezTo>
                    <a:cubicBezTo>
                      <a:pt x="192" y="211"/>
                      <a:pt x="194" y="201"/>
                      <a:pt x="215" y="205"/>
                    </a:cubicBezTo>
                    <a:cubicBezTo>
                      <a:pt x="214" y="220"/>
                      <a:pt x="205" y="236"/>
                      <a:pt x="212" y="250"/>
                    </a:cubicBezTo>
                    <a:cubicBezTo>
                      <a:pt x="213" y="260"/>
                      <a:pt x="213" y="273"/>
                      <a:pt x="218" y="283"/>
                    </a:cubicBezTo>
                    <a:cubicBezTo>
                      <a:pt x="219" y="295"/>
                      <a:pt x="221" y="305"/>
                      <a:pt x="227" y="315"/>
                    </a:cubicBezTo>
                    <a:cubicBezTo>
                      <a:pt x="232" y="344"/>
                      <a:pt x="221" y="357"/>
                      <a:pt x="240" y="376"/>
                    </a:cubicBezTo>
                    <a:cubicBezTo>
                      <a:pt x="247" y="394"/>
                      <a:pt x="238" y="370"/>
                      <a:pt x="243" y="417"/>
                    </a:cubicBezTo>
                    <a:cubicBezTo>
                      <a:pt x="243" y="422"/>
                      <a:pt x="252" y="430"/>
                      <a:pt x="254" y="435"/>
                    </a:cubicBezTo>
                    <a:cubicBezTo>
                      <a:pt x="255" y="465"/>
                      <a:pt x="248" y="477"/>
                      <a:pt x="266" y="495"/>
                    </a:cubicBezTo>
                    <a:cubicBezTo>
                      <a:pt x="266" y="495"/>
                      <a:pt x="275" y="563"/>
                      <a:pt x="261" y="565"/>
                    </a:cubicBezTo>
                    <a:cubicBezTo>
                      <a:pt x="257" y="559"/>
                      <a:pt x="253" y="546"/>
                      <a:pt x="248" y="538"/>
                    </a:cubicBezTo>
                    <a:cubicBezTo>
                      <a:pt x="246" y="517"/>
                      <a:pt x="245" y="496"/>
                      <a:pt x="243" y="475"/>
                    </a:cubicBezTo>
                    <a:cubicBezTo>
                      <a:pt x="242" y="457"/>
                      <a:pt x="244" y="437"/>
                      <a:pt x="234" y="421"/>
                    </a:cubicBezTo>
                    <a:cubicBezTo>
                      <a:pt x="232" y="409"/>
                      <a:pt x="238" y="393"/>
                      <a:pt x="227" y="385"/>
                    </a:cubicBezTo>
                    <a:cubicBezTo>
                      <a:pt x="224" y="379"/>
                      <a:pt x="225" y="372"/>
                      <a:pt x="222" y="366"/>
                    </a:cubicBezTo>
                    <a:cubicBezTo>
                      <a:pt x="221" y="356"/>
                      <a:pt x="221" y="342"/>
                      <a:pt x="216" y="333"/>
                    </a:cubicBezTo>
                    <a:cubicBezTo>
                      <a:pt x="215" y="321"/>
                      <a:pt x="216" y="317"/>
                      <a:pt x="210" y="309"/>
                    </a:cubicBezTo>
                    <a:cubicBezTo>
                      <a:pt x="209" y="304"/>
                      <a:pt x="207" y="300"/>
                      <a:pt x="206" y="295"/>
                    </a:cubicBezTo>
                    <a:cubicBezTo>
                      <a:pt x="205" y="281"/>
                      <a:pt x="208" y="259"/>
                      <a:pt x="198" y="246"/>
                    </a:cubicBezTo>
                    <a:cubicBezTo>
                      <a:pt x="191" y="247"/>
                      <a:pt x="185" y="248"/>
                      <a:pt x="179" y="252"/>
                    </a:cubicBezTo>
                    <a:cubicBezTo>
                      <a:pt x="175" y="267"/>
                      <a:pt x="173" y="264"/>
                      <a:pt x="155" y="265"/>
                    </a:cubicBezTo>
                    <a:cubicBezTo>
                      <a:pt x="152" y="272"/>
                      <a:pt x="155" y="273"/>
                      <a:pt x="161" y="277"/>
                    </a:cubicBezTo>
                    <a:cubicBezTo>
                      <a:pt x="164" y="282"/>
                      <a:pt x="167" y="285"/>
                      <a:pt x="168" y="291"/>
                    </a:cubicBezTo>
                    <a:cubicBezTo>
                      <a:pt x="171" y="325"/>
                      <a:pt x="182" y="340"/>
                      <a:pt x="144" y="343"/>
                    </a:cubicBezTo>
                    <a:cubicBezTo>
                      <a:pt x="133" y="347"/>
                      <a:pt x="145" y="354"/>
                      <a:pt x="149" y="363"/>
                    </a:cubicBezTo>
                    <a:cubicBezTo>
                      <a:pt x="150" y="373"/>
                      <a:pt x="149" y="385"/>
                      <a:pt x="155" y="394"/>
                    </a:cubicBezTo>
                    <a:cubicBezTo>
                      <a:pt x="156" y="400"/>
                      <a:pt x="160" y="407"/>
                      <a:pt x="164" y="412"/>
                    </a:cubicBezTo>
                    <a:cubicBezTo>
                      <a:pt x="165" y="433"/>
                      <a:pt x="172" y="470"/>
                      <a:pt x="162" y="490"/>
                    </a:cubicBezTo>
                    <a:cubicBezTo>
                      <a:pt x="153" y="536"/>
                      <a:pt x="197" y="616"/>
                      <a:pt x="144" y="625"/>
                    </a:cubicBezTo>
                    <a:cubicBezTo>
                      <a:pt x="139" y="627"/>
                      <a:pt x="138" y="631"/>
                      <a:pt x="134" y="634"/>
                    </a:cubicBezTo>
                    <a:cubicBezTo>
                      <a:pt x="129" y="642"/>
                      <a:pt x="126" y="642"/>
                      <a:pt x="116" y="643"/>
                    </a:cubicBezTo>
                    <a:cubicBezTo>
                      <a:pt x="117" y="633"/>
                      <a:pt x="117" y="630"/>
                      <a:pt x="125" y="625"/>
                    </a:cubicBezTo>
                    <a:cubicBezTo>
                      <a:pt x="128" y="621"/>
                      <a:pt x="129" y="617"/>
                      <a:pt x="131" y="612"/>
                    </a:cubicBezTo>
                    <a:cubicBezTo>
                      <a:pt x="130" y="598"/>
                      <a:pt x="132" y="579"/>
                      <a:pt x="123" y="567"/>
                    </a:cubicBezTo>
                    <a:cubicBezTo>
                      <a:pt x="122" y="561"/>
                      <a:pt x="119" y="558"/>
                      <a:pt x="117" y="553"/>
                    </a:cubicBezTo>
                    <a:cubicBezTo>
                      <a:pt x="117" y="543"/>
                      <a:pt x="114" y="513"/>
                      <a:pt x="122" y="498"/>
                    </a:cubicBezTo>
                    <a:cubicBezTo>
                      <a:pt x="123" y="492"/>
                      <a:pt x="126" y="489"/>
                      <a:pt x="129" y="484"/>
                    </a:cubicBezTo>
                    <a:cubicBezTo>
                      <a:pt x="124" y="477"/>
                      <a:pt x="117" y="471"/>
                      <a:pt x="114" y="463"/>
                    </a:cubicBezTo>
                    <a:cubicBezTo>
                      <a:pt x="112" y="454"/>
                      <a:pt x="110" y="438"/>
                      <a:pt x="102" y="433"/>
                    </a:cubicBezTo>
                    <a:cubicBezTo>
                      <a:pt x="97" y="426"/>
                      <a:pt x="97" y="432"/>
                      <a:pt x="92" y="436"/>
                    </a:cubicBezTo>
                    <a:cubicBezTo>
                      <a:pt x="89" y="441"/>
                      <a:pt x="86" y="445"/>
                      <a:pt x="83" y="450"/>
                    </a:cubicBezTo>
                    <a:cubicBezTo>
                      <a:pt x="85" y="472"/>
                      <a:pt x="89" y="489"/>
                      <a:pt x="71" y="502"/>
                    </a:cubicBezTo>
                    <a:cubicBezTo>
                      <a:pt x="67" y="508"/>
                      <a:pt x="62" y="511"/>
                      <a:pt x="57" y="517"/>
                    </a:cubicBezTo>
                    <a:cubicBezTo>
                      <a:pt x="52" y="540"/>
                      <a:pt x="55" y="565"/>
                      <a:pt x="59" y="588"/>
                    </a:cubicBezTo>
                    <a:cubicBezTo>
                      <a:pt x="56" y="613"/>
                      <a:pt x="49" y="621"/>
                      <a:pt x="26" y="622"/>
                    </a:cubicBezTo>
                    <a:cubicBezTo>
                      <a:pt x="0" y="620"/>
                      <a:pt x="10" y="618"/>
                      <a:pt x="17" y="601"/>
                    </a:cubicBezTo>
                    <a:cubicBezTo>
                      <a:pt x="18" y="593"/>
                      <a:pt x="19" y="587"/>
                      <a:pt x="26" y="583"/>
                    </a:cubicBezTo>
                    <a:cubicBezTo>
                      <a:pt x="29" y="565"/>
                      <a:pt x="33" y="545"/>
                      <a:pt x="24" y="528"/>
                    </a:cubicBezTo>
                    <a:cubicBezTo>
                      <a:pt x="21" y="512"/>
                      <a:pt x="23" y="501"/>
                      <a:pt x="32" y="489"/>
                    </a:cubicBezTo>
                    <a:cubicBezTo>
                      <a:pt x="33" y="482"/>
                      <a:pt x="35" y="474"/>
                      <a:pt x="38" y="468"/>
                    </a:cubicBezTo>
                    <a:cubicBezTo>
                      <a:pt x="42" y="439"/>
                      <a:pt x="31" y="407"/>
                      <a:pt x="44" y="381"/>
                    </a:cubicBezTo>
                    <a:cubicBezTo>
                      <a:pt x="48" y="361"/>
                      <a:pt x="50" y="350"/>
                      <a:pt x="30" y="343"/>
                    </a:cubicBezTo>
                    <a:cubicBezTo>
                      <a:pt x="24" y="339"/>
                      <a:pt x="23" y="338"/>
                      <a:pt x="26" y="331"/>
                    </a:cubicBezTo>
                    <a:cubicBezTo>
                      <a:pt x="27" y="319"/>
                      <a:pt x="27" y="302"/>
                      <a:pt x="30" y="289"/>
                    </a:cubicBezTo>
                    <a:cubicBezTo>
                      <a:pt x="31" y="283"/>
                      <a:pt x="41" y="276"/>
                      <a:pt x="44" y="271"/>
                    </a:cubicBezTo>
                    <a:cubicBezTo>
                      <a:pt x="42" y="263"/>
                      <a:pt x="43" y="257"/>
                      <a:pt x="36" y="253"/>
                    </a:cubicBezTo>
                    <a:cubicBezTo>
                      <a:pt x="35" y="234"/>
                      <a:pt x="33" y="235"/>
                      <a:pt x="35" y="214"/>
                    </a:cubicBezTo>
                    <a:cubicBezTo>
                      <a:pt x="36" y="179"/>
                      <a:pt x="29" y="134"/>
                      <a:pt x="47" y="103"/>
                    </a:cubicBezTo>
                    <a:cubicBezTo>
                      <a:pt x="48" y="96"/>
                      <a:pt x="48" y="94"/>
                      <a:pt x="54" y="91"/>
                    </a:cubicBezTo>
                    <a:cubicBezTo>
                      <a:pt x="63" y="79"/>
                      <a:pt x="46" y="100"/>
                      <a:pt x="68" y="85"/>
                    </a:cubicBezTo>
                    <a:cubicBezTo>
                      <a:pt x="71" y="83"/>
                      <a:pt x="69" y="78"/>
                      <a:pt x="71" y="75"/>
                    </a:cubicBezTo>
                    <a:cubicBezTo>
                      <a:pt x="69" y="70"/>
                      <a:pt x="68" y="65"/>
                      <a:pt x="66" y="60"/>
                    </a:cubicBezTo>
                    <a:cubicBezTo>
                      <a:pt x="65" y="54"/>
                      <a:pt x="63" y="49"/>
                      <a:pt x="62" y="43"/>
                    </a:cubicBezTo>
                    <a:cubicBezTo>
                      <a:pt x="63" y="33"/>
                      <a:pt x="66" y="28"/>
                      <a:pt x="71" y="19"/>
                    </a:cubicBezTo>
                    <a:cubicBezTo>
                      <a:pt x="72" y="12"/>
                      <a:pt x="79" y="7"/>
                      <a:pt x="86" y="6"/>
                    </a:cubicBezTo>
                    <a:cubicBezTo>
                      <a:pt x="98" y="0"/>
                      <a:pt x="113" y="4"/>
                      <a:pt x="125" y="4"/>
                    </a:cubicBezTo>
                    <a:cubicBezTo>
                      <a:pt x="130" y="7"/>
                      <a:pt x="135" y="7"/>
                      <a:pt x="140" y="10"/>
                    </a:cubicBezTo>
                    <a:cubicBezTo>
                      <a:pt x="141" y="16"/>
                      <a:pt x="145" y="20"/>
                      <a:pt x="147" y="25"/>
                    </a:cubicBezTo>
                    <a:cubicBezTo>
                      <a:pt x="149" y="31"/>
                      <a:pt x="148" y="42"/>
                      <a:pt x="149" y="48"/>
                    </a:cubicBezTo>
                    <a:cubicBezTo>
                      <a:pt x="150" y="54"/>
                      <a:pt x="155" y="61"/>
                      <a:pt x="156" y="64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>
                <a:outerShdw dist="35921" dir="2700000" algn="ctr" rotWithShape="0">
                  <a:schemeClr val="bg1"/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593" name="Freeform 25"/>
              <p:cNvSpPr>
                <a:spLocks/>
              </p:cNvSpPr>
              <p:nvPr/>
            </p:nvSpPr>
            <p:spPr bwMode="auto">
              <a:xfrm>
                <a:off x="5014" y="3415"/>
                <a:ext cx="301" cy="633"/>
              </a:xfrm>
              <a:custGeom>
                <a:avLst/>
                <a:gdLst>
                  <a:gd name="T0" fmla="*/ 145 w 301"/>
                  <a:gd name="T1" fmla="*/ 116 h 633"/>
                  <a:gd name="T2" fmla="*/ 116 w 301"/>
                  <a:gd name="T3" fmla="*/ 139 h 633"/>
                  <a:gd name="T4" fmla="*/ 145 w 301"/>
                  <a:gd name="T5" fmla="*/ 239 h 633"/>
                  <a:gd name="T6" fmla="*/ 182 w 301"/>
                  <a:gd name="T7" fmla="*/ 220 h 633"/>
                  <a:gd name="T8" fmla="*/ 205 w 301"/>
                  <a:gd name="T9" fmla="*/ 163 h 633"/>
                  <a:gd name="T10" fmla="*/ 194 w 301"/>
                  <a:gd name="T11" fmla="*/ 188 h 633"/>
                  <a:gd name="T12" fmla="*/ 215 w 301"/>
                  <a:gd name="T13" fmla="*/ 214 h 633"/>
                  <a:gd name="T14" fmla="*/ 214 w 301"/>
                  <a:gd name="T15" fmla="*/ 260 h 633"/>
                  <a:gd name="T16" fmla="*/ 232 w 301"/>
                  <a:gd name="T17" fmla="*/ 334 h 633"/>
                  <a:gd name="T18" fmla="*/ 256 w 301"/>
                  <a:gd name="T19" fmla="*/ 422 h 633"/>
                  <a:gd name="T20" fmla="*/ 278 w 301"/>
                  <a:gd name="T21" fmla="*/ 503 h 633"/>
                  <a:gd name="T22" fmla="*/ 278 w 301"/>
                  <a:gd name="T23" fmla="*/ 550 h 633"/>
                  <a:gd name="T24" fmla="*/ 263 w 301"/>
                  <a:gd name="T25" fmla="*/ 469 h 633"/>
                  <a:gd name="T26" fmla="*/ 245 w 301"/>
                  <a:gd name="T27" fmla="*/ 424 h 633"/>
                  <a:gd name="T28" fmla="*/ 224 w 301"/>
                  <a:gd name="T29" fmla="*/ 332 h 633"/>
                  <a:gd name="T30" fmla="*/ 209 w 301"/>
                  <a:gd name="T31" fmla="*/ 295 h 633"/>
                  <a:gd name="T32" fmla="*/ 178 w 301"/>
                  <a:gd name="T33" fmla="*/ 265 h 633"/>
                  <a:gd name="T34" fmla="*/ 145 w 301"/>
                  <a:gd name="T35" fmla="*/ 280 h 633"/>
                  <a:gd name="T36" fmla="*/ 146 w 301"/>
                  <a:gd name="T37" fmla="*/ 340 h 633"/>
                  <a:gd name="T38" fmla="*/ 142 w 301"/>
                  <a:gd name="T39" fmla="*/ 386 h 633"/>
                  <a:gd name="T40" fmla="*/ 169 w 301"/>
                  <a:gd name="T41" fmla="*/ 433 h 633"/>
                  <a:gd name="T42" fmla="*/ 170 w 301"/>
                  <a:gd name="T43" fmla="*/ 596 h 633"/>
                  <a:gd name="T44" fmla="*/ 133 w 301"/>
                  <a:gd name="T45" fmla="*/ 620 h 633"/>
                  <a:gd name="T46" fmla="*/ 136 w 301"/>
                  <a:gd name="T47" fmla="*/ 500 h 633"/>
                  <a:gd name="T48" fmla="*/ 106 w 301"/>
                  <a:gd name="T49" fmla="*/ 446 h 633"/>
                  <a:gd name="T50" fmla="*/ 76 w 301"/>
                  <a:gd name="T51" fmla="*/ 499 h 633"/>
                  <a:gd name="T52" fmla="*/ 22 w 301"/>
                  <a:gd name="T53" fmla="*/ 527 h 633"/>
                  <a:gd name="T54" fmla="*/ 43 w 301"/>
                  <a:gd name="T55" fmla="*/ 484 h 633"/>
                  <a:gd name="T56" fmla="*/ 49 w 301"/>
                  <a:gd name="T57" fmla="*/ 446 h 633"/>
                  <a:gd name="T58" fmla="*/ 37 w 301"/>
                  <a:gd name="T59" fmla="*/ 331 h 633"/>
                  <a:gd name="T60" fmla="*/ 56 w 301"/>
                  <a:gd name="T61" fmla="*/ 262 h 633"/>
                  <a:gd name="T62" fmla="*/ 31 w 301"/>
                  <a:gd name="T63" fmla="*/ 232 h 633"/>
                  <a:gd name="T64" fmla="*/ 52 w 301"/>
                  <a:gd name="T65" fmla="*/ 145 h 633"/>
                  <a:gd name="T66" fmla="*/ 77 w 301"/>
                  <a:gd name="T67" fmla="*/ 74 h 633"/>
                  <a:gd name="T68" fmla="*/ 91 w 301"/>
                  <a:gd name="T69" fmla="*/ 16 h 633"/>
                  <a:gd name="T70" fmla="*/ 161 w 301"/>
                  <a:gd name="T71" fmla="*/ 20 h 633"/>
                  <a:gd name="T72" fmla="*/ 164 w 301"/>
                  <a:gd name="T73" fmla="*/ 88 h 633"/>
                  <a:gd name="T74" fmla="*/ 149 w 301"/>
                  <a:gd name="T75" fmla="*/ 103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1" h="633">
                    <a:moveTo>
                      <a:pt x="152" y="101"/>
                    </a:moveTo>
                    <a:cubicBezTo>
                      <a:pt x="145" y="105"/>
                      <a:pt x="146" y="108"/>
                      <a:pt x="145" y="116"/>
                    </a:cubicBezTo>
                    <a:cubicBezTo>
                      <a:pt x="133" y="114"/>
                      <a:pt x="115" y="107"/>
                      <a:pt x="110" y="121"/>
                    </a:cubicBezTo>
                    <a:cubicBezTo>
                      <a:pt x="109" y="129"/>
                      <a:pt x="108" y="136"/>
                      <a:pt x="116" y="139"/>
                    </a:cubicBezTo>
                    <a:cubicBezTo>
                      <a:pt x="119" y="158"/>
                      <a:pt x="119" y="165"/>
                      <a:pt x="128" y="181"/>
                    </a:cubicBezTo>
                    <a:cubicBezTo>
                      <a:pt x="130" y="215"/>
                      <a:pt x="121" y="225"/>
                      <a:pt x="145" y="239"/>
                    </a:cubicBezTo>
                    <a:cubicBezTo>
                      <a:pt x="163" y="237"/>
                      <a:pt x="151" y="224"/>
                      <a:pt x="161" y="221"/>
                    </a:cubicBezTo>
                    <a:cubicBezTo>
                      <a:pt x="168" y="219"/>
                      <a:pt x="175" y="220"/>
                      <a:pt x="182" y="220"/>
                    </a:cubicBezTo>
                    <a:cubicBezTo>
                      <a:pt x="187" y="199"/>
                      <a:pt x="196" y="218"/>
                      <a:pt x="184" y="202"/>
                    </a:cubicBezTo>
                    <a:cubicBezTo>
                      <a:pt x="185" y="184"/>
                      <a:pt x="184" y="166"/>
                      <a:pt x="205" y="163"/>
                    </a:cubicBezTo>
                    <a:cubicBezTo>
                      <a:pt x="210" y="167"/>
                      <a:pt x="212" y="170"/>
                      <a:pt x="215" y="175"/>
                    </a:cubicBezTo>
                    <a:cubicBezTo>
                      <a:pt x="210" y="182"/>
                      <a:pt x="203" y="186"/>
                      <a:pt x="194" y="188"/>
                    </a:cubicBezTo>
                    <a:cubicBezTo>
                      <a:pt x="192" y="197"/>
                      <a:pt x="193" y="205"/>
                      <a:pt x="199" y="212"/>
                    </a:cubicBezTo>
                    <a:cubicBezTo>
                      <a:pt x="205" y="211"/>
                      <a:pt x="209" y="211"/>
                      <a:pt x="215" y="214"/>
                    </a:cubicBezTo>
                    <a:cubicBezTo>
                      <a:pt x="221" y="222"/>
                      <a:pt x="224" y="237"/>
                      <a:pt x="212" y="239"/>
                    </a:cubicBezTo>
                    <a:cubicBezTo>
                      <a:pt x="207" y="247"/>
                      <a:pt x="209" y="253"/>
                      <a:pt x="214" y="260"/>
                    </a:cubicBezTo>
                    <a:cubicBezTo>
                      <a:pt x="215" y="271"/>
                      <a:pt x="215" y="283"/>
                      <a:pt x="220" y="293"/>
                    </a:cubicBezTo>
                    <a:cubicBezTo>
                      <a:pt x="221" y="309"/>
                      <a:pt x="224" y="321"/>
                      <a:pt x="232" y="334"/>
                    </a:cubicBezTo>
                    <a:cubicBezTo>
                      <a:pt x="233" y="344"/>
                      <a:pt x="233" y="352"/>
                      <a:pt x="238" y="361"/>
                    </a:cubicBezTo>
                    <a:cubicBezTo>
                      <a:pt x="242" y="382"/>
                      <a:pt x="247" y="403"/>
                      <a:pt x="256" y="422"/>
                    </a:cubicBezTo>
                    <a:cubicBezTo>
                      <a:pt x="257" y="437"/>
                      <a:pt x="264" y="448"/>
                      <a:pt x="271" y="461"/>
                    </a:cubicBezTo>
                    <a:cubicBezTo>
                      <a:pt x="273" y="475"/>
                      <a:pt x="274" y="489"/>
                      <a:pt x="278" y="503"/>
                    </a:cubicBezTo>
                    <a:cubicBezTo>
                      <a:pt x="280" y="509"/>
                      <a:pt x="286" y="520"/>
                      <a:pt x="286" y="520"/>
                    </a:cubicBezTo>
                    <a:cubicBezTo>
                      <a:pt x="290" y="542"/>
                      <a:pt x="301" y="564"/>
                      <a:pt x="278" y="550"/>
                    </a:cubicBezTo>
                    <a:cubicBezTo>
                      <a:pt x="275" y="535"/>
                      <a:pt x="280" y="519"/>
                      <a:pt x="272" y="506"/>
                    </a:cubicBezTo>
                    <a:cubicBezTo>
                      <a:pt x="270" y="493"/>
                      <a:pt x="269" y="481"/>
                      <a:pt x="263" y="469"/>
                    </a:cubicBezTo>
                    <a:cubicBezTo>
                      <a:pt x="262" y="462"/>
                      <a:pt x="256" y="456"/>
                      <a:pt x="254" y="449"/>
                    </a:cubicBezTo>
                    <a:cubicBezTo>
                      <a:pt x="253" y="439"/>
                      <a:pt x="251" y="432"/>
                      <a:pt x="245" y="424"/>
                    </a:cubicBezTo>
                    <a:cubicBezTo>
                      <a:pt x="242" y="410"/>
                      <a:pt x="242" y="395"/>
                      <a:pt x="236" y="382"/>
                    </a:cubicBezTo>
                    <a:cubicBezTo>
                      <a:pt x="233" y="365"/>
                      <a:pt x="233" y="347"/>
                      <a:pt x="224" y="332"/>
                    </a:cubicBezTo>
                    <a:cubicBezTo>
                      <a:pt x="223" y="324"/>
                      <a:pt x="221" y="315"/>
                      <a:pt x="214" y="310"/>
                    </a:cubicBezTo>
                    <a:cubicBezTo>
                      <a:pt x="212" y="305"/>
                      <a:pt x="211" y="300"/>
                      <a:pt x="209" y="295"/>
                    </a:cubicBezTo>
                    <a:cubicBezTo>
                      <a:pt x="207" y="284"/>
                      <a:pt x="211" y="263"/>
                      <a:pt x="199" y="257"/>
                    </a:cubicBezTo>
                    <a:cubicBezTo>
                      <a:pt x="192" y="261"/>
                      <a:pt x="185" y="260"/>
                      <a:pt x="178" y="265"/>
                    </a:cubicBezTo>
                    <a:cubicBezTo>
                      <a:pt x="174" y="272"/>
                      <a:pt x="166" y="271"/>
                      <a:pt x="158" y="272"/>
                    </a:cubicBezTo>
                    <a:cubicBezTo>
                      <a:pt x="153" y="274"/>
                      <a:pt x="149" y="277"/>
                      <a:pt x="145" y="280"/>
                    </a:cubicBezTo>
                    <a:cubicBezTo>
                      <a:pt x="142" y="285"/>
                      <a:pt x="140" y="289"/>
                      <a:pt x="139" y="295"/>
                    </a:cubicBezTo>
                    <a:cubicBezTo>
                      <a:pt x="156" y="308"/>
                      <a:pt x="154" y="298"/>
                      <a:pt x="146" y="340"/>
                    </a:cubicBezTo>
                    <a:cubicBezTo>
                      <a:pt x="145" y="343"/>
                      <a:pt x="122" y="343"/>
                      <a:pt x="116" y="344"/>
                    </a:cubicBezTo>
                    <a:cubicBezTo>
                      <a:pt x="123" y="360"/>
                      <a:pt x="132" y="372"/>
                      <a:pt x="142" y="386"/>
                    </a:cubicBezTo>
                    <a:cubicBezTo>
                      <a:pt x="144" y="395"/>
                      <a:pt x="149" y="404"/>
                      <a:pt x="155" y="410"/>
                    </a:cubicBezTo>
                    <a:cubicBezTo>
                      <a:pt x="159" y="419"/>
                      <a:pt x="162" y="426"/>
                      <a:pt x="169" y="433"/>
                    </a:cubicBezTo>
                    <a:cubicBezTo>
                      <a:pt x="176" y="472"/>
                      <a:pt x="160" y="516"/>
                      <a:pt x="175" y="553"/>
                    </a:cubicBezTo>
                    <a:cubicBezTo>
                      <a:pt x="177" y="567"/>
                      <a:pt x="189" y="592"/>
                      <a:pt x="170" y="596"/>
                    </a:cubicBezTo>
                    <a:cubicBezTo>
                      <a:pt x="159" y="601"/>
                      <a:pt x="156" y="607"/>
                      <a:pt x="143" y="608"/>
                    </a:cubicBezTo>
                    <a:cubicBezTo>
                      <a:pt x="137" y="609"/>
                      <a:pt x="135" y="627"/>
                      <a:pt x="133" y="620"/>
                    </a:cubicBezTo>
                    <a:cubicBezTo>
                      <a:pt x="131" y="613"/>
                      <a:pt x="128" y="588"/>
                      <a:pt x="128" y="568"/>
                    </a:cubicBezTo>
                    <a:cubicBezTo>
                      <a:pt x="130" y="501"/>
                      <a:pt x="121" y="526"/>
                      <a:pt x="136" y="500"/>
                    </a:cubicBezTo>
                    <a:cubicBezTo>
                      <a:pt x="138" y="491"/>
                      <a:pt x="130" y="484"/>
                      <a:pt x="125" y="476"/>
                    </a:cubicBezTo>
                    <a:cubicBezTo>
                      <a:pt x="124" y="467"/>
                      <a:pt x="114" y="450"/>
                      <a:pt x="106" y="446"/>
                    </a:cubicBezTo>
                    <a:cubicBezTo>
                      <a:pt x="90" y="453"/>
                      <a:pt x="108" y="485"/>
                      <a:pt x="89" y="488"/>
                    </a:cubicBezTo>
                    <a:cubicBezTo>
                      <a:pt x="84" y="492"/>
                      <a:pt x="80" y="494"/>
                      <a:pt x="76" y="499"/>
                    </a:cubicBezTo>
                    <a:cubicBezTo>
                      <a:pt x="73" y="633"/>
                      <a:pt x="105" y="584"/>
                      <a:pt x="29" y="599"/>
                    </a:cubicBezTo>
                    <a:cubicBezTo>
                      <a:pt x="0" y="621"/>
                      <a:pt x="20" y="596"/>
                      <a:pt x="22" y="527"/>
                    </a:cubicBezTo>
                    <a:cubicBezTo>
                      <a:pt x="22" y="516"/>
                      <a:pt x="27" y="503"/>
                      <a:pt x="37" y="497"/>
                    </a:cubicBezTo>
                    <a:cubicBezTo>
                      <a:pt x="40" y="493"/>
                      <a:pt x="41" y="489"/>
                      <a:pt x="43" y="484"/>
                    </a:cubicBezTo>
                    <a:cubicBezTo>
                      <a:pt x="40" y="473"/>
                      <a:pt x="37" y="472"/>
                      <a:pt x="43" y="461"/>
                    </a:cubicBezTo>
                    <a:cubicBezTo>
                      <a:pt x="44" y="455"/>
                      <a:pt x="46" y="452"/>
                      <a:pt x="49" y="446"/>
                    </a:cubicBezTo>
                    <a:cubicBezTo>
                      <a:pt x="52" y="403"/>
                      <a:pt x="74" y="364"/>
                      <a:pt x="29" y="356"/>
                    </a:cubicBezTo>
                    <a:cubicBezTo>
                      <a:pt x="27" y="346"/>
                      <a:pt x="31" y="339"/>
                      <a:pt x="37" y="331"/>
                    </a:cubicBezTo>
                    <a:cubicBezTo>
                      <a:pt x="38" y="315"/>
                      <a:pt x="39" y="293"/>
                      <a:pt x="41" y="277"/>
                    </a:cubicBezTo>
                    <a:cubicBezTo>
                      <a:pt x="42" y="271"/>
                      <a:pt x="52" y="267"/>
                      <a:pt x="56" y="262"/>
                    </a:cubicBezTo>
                    <a:cubicBezTo>
                      <a:pt x="55" y="240"/>
                      <a:pt x="54" y="245"/>
                      <a:pt x="31" y="247"/>
                    </a:cubicBezTo>
                    <a:cubicBezTo>
                      <a:pt x="27" y="241"/>
                      <a:pt x="28" y="238"/>
                      <a:pt x="31" y="232"/>
                    </a:cubicBezTo>
                    <a:cubicBezTo>
                      <a:pt x="33" y="221"/>
                      <a:pt x="36" y="213"/>
                      <a:pt x="37" y="200"/>
                    </a:cubicBezTo>
                    <a:cubicBezTo>
                      <a:pt x="37" y="190"/>
                      <a:pt x="43" y="157"/>
                      <a:pt x="52" y="145"/>
                    </a:cubicBezTo>
                    <a:cubicBezTo>
                      <a:pt x="56" y="123"/>
                      <a:pt x="66" y="110"/>
                      <a:pt x="83" y="97"/>
                    </a:cubicBezTo>
                    <a:cubicBezTo>
                      <a:pt x="87" y="87"/>
                      <a:pt x="86" y="79"/>
                      <a:pt x="77" y="74"/>
                    </a:cubicBezTo>
                    <a:cubicBezTo>
                      <a:pt x="71" y="66"/>
                      <a:pt x="72" y="52"/>
                      <a:pt x="70" y="41"/>
                    </a:cubicBezTo>
                    <a:cubicBezTo>
                      <a:pt x="72" y="31"/>
                      <a:pt x="80" y="18"/>
                      <a:pt x="91" y="16"/>
                    </a:cubicBezTo>
                    <a:cubicBezTo>
                      <a:pt x="100" y="9"/>
                      <a:pt x="112" y="0"/>
                      <a:pt x="122" y="1"/>
                    </a:cubicBezTo>
                    <a:cubicBezTo>
                      <a:pt x="134" y="2"/>
                      <a:pt x="155" y="9"/>
                      <a:pt x="161" y="20"/>
                    </a:cubicBezTo>
                    <a:cubicBezTo>
                      <a:pt x="166" y="32"/>
                      <a:pt x="160" y="52"/>
                      <a:pt x="160" y="65"/>
                    </a:cubicBezTo>
                    <a:cubicBezTo>
                      <a:pt x="159" y="76"/>
                      <a:pt x="165" y="83"/>
                      <a:pt x="164" y="88"/>
                    </a:cubicBezTo>
                    <a:cubicBezTo>
                      <a:pt x="163" y="93"/>
                      <a:pt x="153" y="95"/>
                      <a:pt x="151" y="97"/>
                    </a:cubicBezTo>
                    <a:cubicBezTo>
                      <a:pt x="149" y="102"/>
                      <a:pt x="149" y="102"/>
                      <a:pt x="149" y="103"/>
                    </a:cubicBezTo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>
                <a:outerShdw dist="35921" dir="2700000" algn="ctr" rotWithShape="0">
                  <a:schemeClr val="bg1"/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109594" name="Group 26"/>
            <p:cNvGrpSpPr>
              <a:grpSpLocks/>
            </p:cNvGrpSpPr>
            <p:nvPr/>
          </p:nvGrpSpPr>
          <p:grpSpPr bwMode="auto">
            <a:xfrm>
              <a:off x="1440" y="3360"/>
              <a:ext cx="3684" cy="700"/>
              <a:chOff x="3552" y="3408"/>
              <a:chExt cx="3684" cy="700"/>
            </a:xfrm>
          </p:grpSpPr>
          <p:sp>
            <p:nvSpPr>
              <p:cNvPr id="109595" name="Freeform 27"/>
              <p:cNvSpPr>
                <a:spLocks/>
              </p:cNvSpPr>
              <p:nvPr/>
            </p:nvSpPr>
            <p:spPr bwMode="auto">
              <a:xfrm>
                <a:off x="3552" y="3840"/>
                <a:ext cx="1373" cy="260"/>
              </a:xfrm>
              <a:custGeom>
                <a:avLst/>
                <a:gdLst>
                  <a:gd name="T0" fmla="*/ 1370 w 1373"/>
                  <a:gd name="T1" fmla="*/ 9 h 260"/>
                  <a:gd name="T2" fmla="*/ 1265 w 1373"/>
                  <a:gd name="T3" fmla="*/ 6 h 260"/>
                  <a:gd name="T4" fmla="*/ 779 w 1373"/>
                  <a:gd name="T5" fmla="*/ 21 h 260"/>
                  <a:gd name="T6" fmla="*/ 377 w 1373"/>
                  <a:gd name="T7" fmla="*/ 15 h 260"/>
                  <a:gd name="T8" fmla="*/ 122 w 1373"/>
                  <a:gd name="T9" fmla="*/ 18 h 260"/>
                  <a:gd name="T10" fmla="*/ 65 w 1373"/>
                  <a:gd name="T11" fmla="*/ 60 h 260"/>
                  <a:gd name="T12" fmla="*/ 80 w 1373"/>
                  <a:gd name="T13" fmla="*/ 81 h 260"/>
                  <a:gd name="T14" fmla="*/ 83 w 1373"/>
                  <a:gd name="T15" fmla="*/ 102 h 260"/>
                  <a:gd name="T16" fmla="*/ 131 w 1373"/>
                  <a:gd name="T17" fmla="*/ 120 h 260"/>
                  <a:gd name="T18" fmla="*/ 155 w 1373"/>
                  <a:gd name="T19" fmla="*/ 141 h 260"/>
                  <a:gd name="T20" fmla="*/ 164 w 1373"/>
                  <a:gd name="T21" fmla="*/ 174 h 260"/>
                  <a:gd name="T22" fmla="*/ 167 w 1373"/>
                  <a:gd name="T23" fmla="*/ 183 h 260"/>
                  <a:gd name="T24" fmla="*/ 290 w 1373"/>
                  <a:gd name="T25" fmla="*/ 225 h 260"/>
                  <a:gd name="T26" fmla="*/ 833 w 1373"/>
                  <a:gd name="T27" fmla="*/ 234 h 260"/>
                  <a:gd name="T28" fmla="*/ 1265 w 1373"/>
                  <a:gd name="T29" fmla="*/ 228 h 260"/>
                  <a:gd name="T30" fmla="*/ 1334 w 1373"/>
                  <a:gd name="T31" fmla="*/ 222 h 260"/>
                  <a:gd name="T32" fmla="*/ 1367 w 1373"/>
                  <a:gd name="T33" fmla="*/ 225 h 260"/>
                  <a:gd name="T34" fmla="*/ 1370 w 1373"/>
                  <a:gd name="T35" fmla="*/ 9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73" h="260">
                    <a:moveTo>
                      <a:pt x="1370" y="9"/>
                    </a:moveTo>
                    <a:cubicBezTo>
                      <a:pt x="1325" y="0"/>
                      <a:pt x="1334" y="3"/>
                      <a:pt x="1265" y="6"/>
                    </a:cubicBezTo>
                    <a:cubicBezTo>
                      <a:pt x="1100" y="21"/>
                      <a:pt x="952" y="20"/>
                      <a:pt x="779" y="21"/>
                    </a:cubicBezTo>
                    <a:cubicBezTo>
                      <a:pt x="645" y="36"/>
                      <a:pt x="511" y="22"/>
                      <a:pt x="377" y="15"/>
                    </a:cubicBezTo>
                    <a:cubicBezTo>
                      <a:pt x="292" y="16"/>
                      <a:pt x="207" y="16"/>
                      <a:pt x="122" y="18"/>
                    </a:cubicBezTo>
                    <a:cubicBezTo>
                      <a:pt x="61" y="19"/>
                      <a:pt x="0" y="17"/>
                      <a:pt x="65" y="60"/>
                    </a:cubicBezTo>
                    <a:cubicBezTo>
                      <a:pt x="69" y="68"/>
                      <a:pt x="77" y="73"/>
                      <a:pt x="80" y="81"/>
                    </a:cubicBezTo>
                    <a:cubicBezTo>
                      <a:pt x="83" y="88"/>
                      <a:pt x="80" y="96"/>
                      <a:pt x="83" y="102"/>
                    </a:cubicBezTo>
                    <a:cubicBezTo>
                      <a:pt x="88" y="111"/>
                      <a:pt x="123" y="118"/>
                      <a:pt x="131" y="120"/>
                    </a:cubicBezTo>
                    <a:cubicBezTo>
                      <a:pt x="152" y="134"/>
                      <a:pt x="145" y="126"/>
                      <a:pt x="155" y="141"/>
                    </a:cubicBezTo>
                    <a:cubicBezTo>
                      <a:pt x="159" y="162"/>
                      <a:pt x="156" y="151"/>
                      <a:pt x="164" y="174"/>
                    </a:cubicBezTo>
                    <a:cubicBezTo>
                      <a:pt x="165" y="177"/>
                      <a:pt x="167" y="183"/>
                      <a:pt x="167" y="183"/>
                    </a:cubicBezTo>
                    <a:cubicBezTo>
                      <a:pt x="217" y="215"/>
                      <a:pt x="179" y="217"/>
                      <a:pt x="290" y="225"/>
                    </a:cubicBezTo>
                    <a:cubicBezTo>
                      <a:pt x="401" y="233"/>
                      <a:pt x="671" y="234"/>
                      <a:pt x="833" y="234"/>
                    </a:cubicBezTo>
                    <a:cubicBezTo>
                      <a:pt x="995" y="234"/>
                      <a:pt x="1182" y="230"/>
                      <a:pt x="1265" y="228"/>
                    </a:cubicBezTo>
                    <a:cubicBezTo>
                      <a:pt x="1350" y="229"/>
                      <a:pt x="1317" y="223"/>
                      <a:pt x="1334" y="222"/>
                    </a:cubicBezTo>
                    <a:cubicBezTo>
                      <a:pt x="1351" y="221"/>
                      <a:pt x="1361" y="260"/>
                      <a:pt x="1367" y="225"/>
                    </a:cubicBezTo>
                    <a:cubicBezTo>
                      <a:pt x="1373" y="190"/>
                      <a:pt x="1369" y="54"/>
                      <a:pt x="1370" y="9"/>
                    </a:cubicBezTo>
                    <a:close/>
                  </a:path>
                </a:pathLst>
              </a:custGeom>
              <a:solidFill>
                <a:srgbClr val="EFE7A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596" name="Freeform 28"/>
              <p:cNvSpPr>
                <a:spLocks/>
              </p:cNvSpPr>
              <p:nvPr/>
            </p:nvSpPr>
            <p:spPr bwMode="auto">
              <a:xfrm>
                <a:off x="3648" y="3888"/>
                <a:ext cx="1349" cy="201"/>
              </a:xfrm>
              <a:custGeom>
                <a:avLst/>
                <a:gdLst>
                  <a:gd name="T0" fmla="*/ 1342 w 1349"/>
                  <a:gd name="T1" fmla="*/ 162 h 201"/>
                  <a:gd name="T2" fmla="*/ 1192 w 1349"/>
                  <a:gd name="T3" fmla="*/ 153 h 201"/>
                  <a:gd name="T4" fmla="*/ 1144 w 1349"/>
                  <a:gd name="T5" fmla="*/ 141 h 201"/>
                  <a:gd name="T6" fmla="*/ 1135 w 1349"/>
                  <a:gd name="T7" fmla="*/ 135 h 201"/>
                  <a:gd name="T8" fmla="*/ 1138 w 1349"/>
                  <a:gd name="T9" fmla="*/ 126 h 201"/>
                  <a:gd name="T10" fmla="*/ 1105 w 1349"/>
                  <a:gd name="T11" fmla="*/ 132 h 201"/>
                  <a:gd name="T12" fmla="*/ 1102 w 1349"/>
                  <a:gd name="T13" fmla="*/ 165 h 201"/>
                  <a:gd name="T14" fmla="*/ 1084 w 1349"/>
                  <a:gd name="T15" fmla="*/ 162 h 201"/>
                  <a:gd name="T16" fmla="*/ 1027 w 1349"/>
                  <a:gd name="T17" fmla="*/ 141 h 201"/>
                  <a:gd name="T18" fmla="*/ 1000 w 1349"/>
                  <a:gd name="T19" fmla="*/ 126 h 201"/>
                  <a:gd name="T20" fmla="*/ 991 w 1349"/>
                  <a:gd name="T21" fmla="*/ 132 h 201"/>
                  <a:gd name="T22" fmla="*/ 988 w 1349"/>
                  <a:gd name="T23" fmla="*/ 156 h 201"/>
                  <a:gd name="T24" fmla="*/ 853 w 1349"/>
                  <a:gd name="T25" fmla="*/ 153 h 201"/>
                  <a:gd name="T26" fmla="*/ 811 w 1349"/>
                  <a:gd name="T27" fmla="*/ 144 h 201"/>
                  <a:gd name="T28" fmla="*/ 793 w 1349"/>
                  <a:gd name="T29" fmla="*/ 132 h 201"/>
                  <a:gd name="T30" fmla="*/ 760 w 1349"/>
                  <a:gd name="T31" fmla="*/ 153 h 201"/>
                  <a:gd name="T32" fmla="*/ 727 w 1349"/>
                  <a:gd name="T33" fmla="*/ 156 h 201"/>
                  <a:gd name="T34" fmla="*/ 691 w 1349"/>
                  <a:gd name="T35" fmla="*/ 141 h 201"/>
                  <a:gd name="T36" fmla="*/ 688 w 1349"/>
                  <a:gd name="T37" fmla="*/ 132 h 201"/>
                  <a:gd name="T38" fmla="*/ 670 w 1349"/>
                  <a:gd name="T39" fmla="*/ 126 h 201"/>
                  <a:gd name="T40" fmla="*/ 655 w 1349"/>
                  <a:gd name="T41" fmla="*/ 159 h 201"/>
                  <a:gd name="T42" fmla="*/ 622 w 1349"/>
                  <a:gd name="T43" fmla="*/ 156 h 201"/>
                  <a:gd name="T44" fmla="*/ 472 w 1349"/>
                  <a:gd name="T45" fmla="*/ 153 h 201"/>
                  <a:gd name="T46" fmla="*/ 469 w 1349"/>
                  <a:gd name="T47" fmla="*/ 144 h 201"/>
                  <a:gd name="T48" fmla="*/ 409 w 1349"/>
                  <a:gd name="T49" fmla="*/ 132 h 201"/>
                  <a:gd name="T50" fmla="*/ 370 w 1349"/>
                  <a:gd name="T51" fmla="*/ 165 h 201"/>
                  <a:gd name="T52" fmla="*/ 331 w 1349"/>
                  <a:gd name="T53" fmla="*/ 150 h 201"/>
                  <a:gd name="T54" fmla="*/ 280 w 1349"/>
                  <a:gd name="T55" fmla="*/ 141 h 201"/>
                  <a:gd name="T56" fmla="*/ 259 w 1349"/>
                  <a:gd name="T57" fmla="*/ 147 h 201"/>
                  <a:gd name="T58" fmla="*/ 223 w 1349"/>
                  <a:gd name="T59" fmla="*/ 138 h 201"/>
                  <a:gd name="T60" fmla="*/ 106 w 1349"/>
                  <a:gd name="T61" fmla="*/ 69 h 201"/>
                  <a:gd name="T62" fmla="*/ 49 w 1349"/>
                  <a:gd name="T63" fmla="*/ 24 h 201"/>
                  <a:gd name="T64" fmla="*/ 28 w 1349"/>
                  <a:gd name="T65" fmla="*/ 0 h 201"/>
                  <a:gd name="T66" fmla="*/ 16 w 1349"/>
                  <a:gd name="T67" fmla="*/ 132 h 201"/>
                  <a:gd name="T68" fmla="*/ 19 w 1349"/>
                  <a:gd name="T69" fmla="*/ 189 h 201"/>
                  <a:gd name="T70" fmla="*/ 478 w 1349"/>
                  <a:gd name="T71" fmla="*/ 198 h 201"/>
                  <a:gd name="T72" fmla="*/ 1153 w 1349"/>
                  <a:gd name="T73" fmla="*/ 195 h 201"/>
                  <a:gd name="T74" fmla="*/ 1348 w 1349"/>
                  <a:gd name="T75" fmla="*/ 195 h 201"/>
                  <a:gd name="T76" fmla="*/ 1342 w 1349"/>
                  <a:gd name="T77" fmla="*/ 162 h 201"/>
                  <a:gd name="T78" fmla="*/ 1342 w 1349"/>
                  <a:gd name="T79" fmla="*/ 162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49" h="201">
                    <a:moveTo>
                      <a:pt x="1342" y="162"/>
                    </a:moveTo>
                    <a:cubicBezTo>
                      <a:pt x="1288" y="160"/>
                      <a:pt x="1246" y="155"/>
                      <a:pt x="1192" y="153"/>
                    </a:cubicBezTo>
                    <a:cubicBezTo>
                      <a:pt x="1171" y="146"/>
                      <a:pt x="1172" y="144"/>
                      <a:pt x="1144" y="141"/>
                    </a:cubicBezTo>
                    <a:cubicBezTo>
                      <a:pt x="1141" y="139"/>
                      <a:pt x="1136" y="138"/>
                      <a:pt x="1135" y="135"/>
                    </a:cubicBezTo>
                    <a:cubicBezTo>
                      <a:pt x="1134" y="132"/>
                      <a:pt x="1141" y="127"/>
                      <a:pt x="1138" y="126"/>
                    </a:cubicBezTo>
                    <a:cubicBezTo>
                      <a:pt x="1128" y="121"/>
                      <a:pt x="1116" y="130"/>
                      <a:pt x="1105" y="132"/>
                    </a:cubicBezTo>
                    <a:cubicBezTo>
                      <a:pt x="1104" y="143"/>
                      <a:pt x="1108" y="156"/>
                      <a:pt x="1102" y="165"/>
                    </a:cubicBezTo>
                    <a:cubicBezTo>
                      <a:pt x="1099" y="170"/>
                      <a:pt x="1090" y="163"/>
                      <a:pt x="1084" y="162"/>
                    </a:cubicBezTo>
                    <a:cubicBezTo>
                      <a:pt x="1065" y="158"/>
                      <a:pt x="1044" y="152"/>
                      <a:pt x="1027" y="141"/>
                    </a:cubicBezTo>
                    <a:cubicBezTo>
                      <a:pt x="1016" y="124"/>
                      <a:pt x="1025" y="122"/>
                      <a:pt x="1000" y="126"/>
                    </a:cubicBezTo>
                    <a:cubicBezTo>
                      <a:pt x="997" y="128"/>
                      <a:pt x="992" y="129"/>
                      <a:pt x="991" y="132"/>
                    </a:cubicBezTo>
                    <a:cubicBezTo>
                      <a:pt x="988" y="139"/>
                      <a:pt x="996" y="155"/>
                      <a:pt x="988" y="156"/>
                    </a:cubicBezTo>
                    <a:cubicBezTo>
                      <a:pt x="944" y="163"/>
                      <a:pt x="898" y="154"/>
                      <a:pt x="853" y="153"/>
                    </a:cubicBezTo>
                    <a:cubicBezTo>
                      <a:pt x="829" y="137"/>
                      <a:pt x="866" y="160"/>
                      <a:pt x="811" y="144"/>
                    </a:cubicBezTo>
                    <a:cubicBezTo>
                      <a:pt x="804" y="142"/>
                      <a:pt x="800" y="134"/>
                      <a:pt x="793" y="132"/>
                    </a:cubicBezTo>
                    <a:cubicBezTo>
                      <a:pt x="777" y="136"/>
                      <a:pt x="777" y="147"/>
                      <a:pt x="760" y="153"/>
                    </a:cubicBezTo>
                    <a:cubicBezTo>
                      <a:pt x="755" y="168"/>
                      <a:pt x="743" y="158"/>
                      <a:pt x="727" y="156"/>
                    </a:cubicBezTo>
                    <a:cubicBezTo>
                      <a:pt x="713" y="151"/>
                      <a:pt x="703" y="149"/>
                      <a:pt x="691" y="141"/>
                    </a:cubicBezTo>
                    <a:cubicBezTo>
                      <a:pt x="690" y="138"/>
                      <a:pt x="691" y="134"/>
                      <a:pt x="688" y="132"/>
                    </a:cubicBezTo>
                    <a:cubicBezTo>
                      <a:pt x="683" y="128"/>
                      <a:pt x="670" y="126"/>
                      <a:pt x="670" y="126"/>
                    </a:cubicBezTo>
                    <a:cubicBezTo>
                      <a:pt x="655" y="148"/>
                      <a:pt x="659" y="137"/>
                      <a:pt x="655" y="159"/>
                    </a:cubicBezTo>
                    <a:cubicBezTo>
                      <a:pt x="644" y="158"/>
                      <a:pt x="633" y="156"/>
                      <a:pt x="622" y="156"/>
                    </a:cubicBezTo>
                    <a:cubicBezTo>
                      <a:pt x="572" y="154"/>
                      <a:pt x="522" y="157"/>
                      <a:pt x="472" y="153"/>
                    </a:cubicBezTo>
                    <a:cubicBezTo>
                      <a:pt x="469" y="153"/>
                      <a:pt x="472" y="146"/>
                      <a:pt x="469" y="144"/>
                    </a:cubicBezTo>
                    <a:cubicBezTo>
                      <a:pt x="455" y="134"/>
                      <a:pt x="423" y="133"/>
                      <a:pt x="409" y="132"/>
                    </a:cubicBezTo>
                    <a:cubicBezTo>
                      <a:pt x="378" y="138"/>
                      <a:pt x="395" y="157"/>
                      <a:pt x="370" y="165"/>
                    </a:cubicBezTo>
                    <a:cubicBezTo>
                      <a:pt x="358" y="157"/>
                      <a:pt x="345" y="153"/>
                      <a:pt x="331" y="150"/>
                    </a:cubicBezTo>
                    <a:cubicBezTo>
                      <a:pt x="304" y="132"/>
                      <a:pt x="320" y="137"/>
                      <a:pt x="280" y="141"/>
                    </a:cubicBezTo>
                    <a:cubicBezTo>
                      <a:pt x="274" y="158"/>
                      <a:pt x="271" y="151"/>
                      <a:pt x="259" y="147"/>
                    </a:cubicBezTo>
                    <a:cubicBezTo>
                      <a:pt x="246" y="143"/>
                      <a:pt x="236" y="146"/>
                      <a:pt x="223" y="138"/>
                    </a:cubicBezTo>
                    <a:cubicBezTo>
                      <a:pt x="198" y="125"/>
                      <a:pt x="130" y="83"/>
                      <a:pt x="106" y="69"/>
                    </a:cubicBezTo>
                    <a:cubicBezTo>
                      <a:pt x="77" y="50"/>
                      <a:pt x="62" y="35"/>
                      <a:pt x="49" y="24"/>
                    </a:cubicBezTo>
                    <a:cubicBezTo>
                      <a:pt x="42" y="14"/>
                      <a:pt x="35" y="10"/>
                      <a:pt x="28" y="0"/>
                    </a:cubicBezTo>
                    <a:cubicBezTo>
                      <a:pt x="15" y="39"/>
                      <a:pt x="22" y="89"/>
                      <a:pt x="16" y="132"/>
                    </a:cubicBezTo>
                    <a:cubicBezTo>
                      <a:pt x="17" y="151"/>
                      <a:pt x="0" y="187"/>
                      <a:pt x="19" y="189"/>
                    </a:cubicBezTo>
                    <a:cubicBezTo>
                      <a:pt x="95" y="201"/>
                      <a:pt x="289" y="197"/>
                      <a:pt x="478" y="198"/>
                    </a:cubicBezTo>
                    <a:cubicBezTo>
                      <a:pt x="667" y="199"/>
                      <a:pt x="1008" y="195"/>
                      <a:pt x="1153" y="195"/>
                    </a:cubicBezTo>
                    <a:cubicBezTo>
                      <a:pt x="1296" y="193"/>
                      <a:pt x="1317" y="200"/>
                      <a:pt x="1348" y="195"/>
                    </a:cubicBezTo>
                    <a:cubicBezTo>
                      <a:pt x="1349" y="192"/>
                      <a:pt x="1343" y="167"/>
                      <a:pt x="1342" y="162"/>
                    </a:cubicBezTo>
                    <a:cubicBezTo>
                      <a:pt x="1341" y="157"/>
                      <a:pt x="1342" y="162"/>
                      <a:pt x="1342" y="16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597" name="Freeform 29"/>
              <p:cNvSpPr>
                <a:spLocks/>
              </p:cNvSpPr>
              <p:nvPr/>
            </p:nvSpPr>
            <p:spPr bwMode="auto">
              <a:xfrm>
                <a:off x="5856" y="3848"/>
                <a:ext cx="1373" cy="260"/>
              </a:xfrm>
              <a:custGeom>
                <a:avLst/>
                <a:gdLst>
                  <a:gd name="T0" fmla="*/ 1370 w 1373"/>
                  <a:gd name="T1" fmla="*/ 9 h 260"/>
                  <a:gd name="T2" fmla="*/ 1265 w 1373"/>
                  <a:gd name="T3" fmla="*/ 6 h 260"/>
                  <a:gd name="T4" fmla="*/ 779 w 1373"/>
                  <a:gd name="T5" fmla="*/ 21 h 260"/>
                  <a:gd name="T6" fmla="*/ 377 w 1373"/>
                  <a:gd name="T7" fmla="*/ 15 h 260"/>
                  <a:gd name="T8" fmla="*/ 122 w 1373"/>
                  <a:gd name="T9" fmla="*/ 18 h 260"/>
                  <a:gd name="T10" fmla="*/ 65 w 1373"/>
                  <a:gd name="T11" fmla="*/ 60 h 260"/>
                  <a:gd name="T12" fmla="*/ 80 w 1373"/>
                  <a:gd name="T13" fmla="*/ 81 h 260"/>
                  <a:gd name="T14" fmla="*/ 83 w 1373"/>
                  <a:gd name="T15" fmla="*/ 102 h 260"/>
                  <a:gd name="T16" fmla="*/ 131 w 1373"/>
                  <a:gd name="T17" fmla="*/ 120 h 260"/>
                  <a:gd name="T18" fmla="*/ 155 w 1373"/>
                  <a:gd name="T19" fmla="*/ 141 h 260"/>
                  <a:gd name="T20" fmla="*/ 164 w 1373"/>
                  <a:gd name="T21" fmla="*/ 174 h 260"/>
                  <a:gd name="T22" fmla="*/ 167 w 1373"/>
                  <a:gd name="T23" fmla="*/ 183 h 260"/>
                  <a:gd name="T24" fmla="*/ 290 w 1373"/>
                  <a:gd name="T25" fmla="*/ 225 h 260"/>
                  <a:gd name="T26" fmla="*/ 833 w 1373"/>
                  <a:gd name="T27" fmla="*/ 234 h 260"/>
                  <a:gd name="T28" fmla="*/ 1265 w 1373"/>
                  <a:gd name="T29" fmla="*/ 228 h 260"/>
                  <a:gd name="T30" fmla="*/ 1334 w 1373"/>
                  <a:gd name="T31" fmla="*/ 222 h 260"/>
                  <a:gd name="T32" fmla="*/ 1367 w 1373"/>
                  <a:gd name="T33" fmla="*/ 225 h 260"/>
                  <a:gd name="T34" fmla="*/ 1370 w 1373"/>
                  <a:gd name="T35" fmla="*/ 9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73" h="260">
                    <a:moveTo>
                      <a:pt x="1370" y="9"/>
                    </a:moveTo>
                    <a:cubicBezTo>
                      <a:pt x="1325" y="0"/>
                      <a:pt x="1334" y="3"/>
                      <a:pt x="1265" y="6"/>
                    </a:cubicBezTo>
                    <a:cubicBezTo>
                      <a:pt x="1100" y="21"/>
                      <a:pt x="952" y="20"/>
                      <a:pt x="779" y="21"/>
                    </a:cubicBezTo>
                    <a:cubicBezTo>
                      <a:pt x="645" y="36"/>
                      <a:pt x="511" y="22"/>
                      <a:pt x="377" y="15"/>
                    </a:cubicBezTo>
                    <a:cubicBezTo>
                      <a:pt x="292" y="16"/>
                      <a:pt x="207" y="16"/>
                      <a:pt x="122" y="18"/>
                    </a:cubicBezTo>
                    <a:cubicBezTo>
                      <a:pt x="61" y="19"/>
                      <a:pt x="0" y="17"/>
                      <a:pt x="65" y="60"/>
                    </a:cubicBezTo>
                    <a:cubicBezTo>
                      <a:pt x="69" y="68"/>
                      <a:pt x="77" y="73"/>
                      <a:pt x="80" y="81"/>
                    </a:cubicBezTo>
                    <a:cubicBezTo>
                      <a:pt x="83" y="88"/>
                      <a:pt x="80" y="96"/>
                      <a:pt x="83" y="102"/>
                    </a:cubicBezTo>
                    <a:cubicBezTo>
                      <a:pt x="88" y="111"/>
                      <a:pt x="123" y="118"/>
                      <a:pt x="131" y="120"/>
                    </a:cubicBezTo>
                    <a:cubicBezTo>
                      <a:pt x="152" y="134"/>
                      <a:pt x="145" y="126"/>
                      <a:pt x="155" y="141"/>
                    </a:cubicBezTo>
                    <a:cubicBezTo>
                      <a:pt x="159" y="162"/>
                      <a:pt x="156" y="151"/>
                      <a:pt x="164" y="174"/>
                    </a:cubicBezTo>
                    <a:cubicBezTo>
                      <a:pt x="165" y="177"/>
                      <a:pt x="167" y="183"/>
                      <a:pt x="167" y="183"/>
                    </a:cubicBezTo>
                    <a:cubicBezTo>
                      <a:pt x="217" y="215"/>
                      <a:pt x="179" y="217"/>
                      <a:pt x="290" y="225"/>
                    </a:cubicBezTo>
                    <a:cubicBezTo>
                      <a:pt x="401" y="233"/>
                      <a:pt x="671" y="234"/>
                      <a:pt x="833" y="234"/>
                    </a:cubicBezTo>
                    <a:cubicBezTo>
                      <a:pt x="995" y="234"/>
                      <a:pt x="1182" y="230"/>
                      <a:pt x="1265" y="228"/>
                    </a:cubicBezTo>
                    <a:cubicBezTo>
                      <a:pt x="1350" y="229"/>
                      <a:pt x="1317" y="223"/>
                      <a:pt x="1334" y="222"/>
                    </a:cubicBezTo>
                    <a:cubicBezTo>
                      <a:pt x="1351" y="221"/>
                      <a:pt x="1361" y="260"/>
                      <a:pt x="1367" y="225"/>
                    </a:cubicBezTo>
                    <a:cubicBezTo>
                      <a:pt x="1373" y="190"/>
                      <a:pt x="1369" y="54"/>
                      <a:pt x="1370" y="9"/>
                    </a:cubicBezTo>
                    <a:close/>
                  </a:path>
                </a:pathLst>
              </a:custGeom>
              <a:solidFill>
                <a:srgbClr val="EFE7A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598" name="Freeform 30"/>
              <p:cNvSpPr>
                <a:spLocks/>
              </p:cNvSpPr>
              <p:nvPr/>
            </p:nvSpPr>
            <p:spPr bwMode="auto">
              <a:xfrm>
                <a:off x="5887" y="3890"/>
                <a:ext cx="1349" cy="201"/>
              </a:xfrm>
              <a:custGeom>
                <a:avLst/>
                <a:gdLst>
                  <a:gd name="T0" fmla="*/ 1342 w 1349"/>
                  <a:gd name="T1" fmla="*/ 162 h 201"/>
                  <a:gd name="T2" fmla="*/ 1192 w 1349"/>
                  <a:gd name="T3" fmla="*/ 153 h 201"/>
                  <a:gd name="T4" fmla="*/ 1144 w 1349"/>
                  <a:gd name="T5" fmla="*/ 141 h 201"/>
                  <a:gd name="T6" fmla="*/ 1135 w 1349"/>
                  <a:gd name="T7" fmla="*/ 135 h 201"/>
                  <a:gd name="T8" fmla="*/ 1138 w 1349"/>
                  <a:gd name="T9" fmla="*/ 126 h 201"/>
                  <a:gd name="T10" fmla="*/ 1105 w 1349"/>
                  <a:gd name="T11" fmla="*/ 132 h 201"/>
                  <a:gd name="T12" fmla="*/ 1102 w 1349"/>
                  <a:gd name="T13" fmla="*/ 165 h 201"/>
                  <a:gd name="T14" fmla="*/ 1084 w 1349"/>
                  <a:gd name="T15" fmla="*/ 162 h 201"/>
                  <a:gd name="T16" fmla="*/ 1027 w 1349"/>
                  <a:gd name="T17" fmla="*/ 141 h 201"/>
                  <a:gd name="T18" fmla="*/ 1000 w 1349"/>
                  <a:gd name="T19" fmla="*/ 126 h 201"/>
                  <a:gd name="T20" fmla="*/ 991 w 1349"/>
                  <a:gd name="T21" fmla="*/ 132 h 201"/>
                  <a:gd name="T22" fmla="*/ 988 w 1349"/>
                  <a:gd name="T23" fmla="*/ 156 h 201"/>
                  <a:gd name="T24" fmla="*/ 853 w 1349"/>
                  <a:gd name="T25" fmla="*/ 153 h 201"/>
                  <a:gd name="T26" fmla="*/ 811 w 1349"/>
                  <a:gd name="T27" fmla="*/ 144 h 201"/>
                  <a:gd name="T28" fmla="*/ 793 w 1349"/>
                  <a:gd name="T29" fmla="*/ 132 h 201"/>
                  <a:gd name="T30" fmla="*/ 760 w 1349"/>
                  <a:gd name="T31" fmla="*/ 153 h 201"/>
                  <a:gd name="T32" fmla="*/ 727 w 1349"/>
                  <a:gd name="T33" fmla="*/ 156 h 201"/>
                  <a:gd name="T34" fmla="*/ 691 w 1349"/>
                  <a:gd name="T35" fmla="*/ 141 h 201"/>
                  <a:gd name="T36" fmla="*/ 688 w 1349"/>
                  <a:gd name="T37" fmla="*/ 132 h 201"/>
                  <a:gd name="T38" fmla="*/ 670 w 1349"/>
                  <a:gd name="T39" fmla="*/ 126 h 201"/>
                  <a:gd name="T40" fmla="*/ 655 w 1349"/>
                  <a:gd name="T41" fmla="*/ 159 h 201"/>
                  <a:gd name="T42" fmla="*/ 622 w 1349"/>
                  <a:gd name="T43" fmla="*/ 156 h 201"/>
                  <a:gd name="T44" fmla="*/ 472 w 1349"/>
                  <a:gd name="T45" fmla="*/ 153 h 201"/>
                  <a:gd name="T46" fmla="*/ 469 w 1349"/>
                  <a:gd name="T47" fmla="*/ 144 h 201"/>
                  <a:gd name="T48" fmla="*/ 409 w 1349"/>
                  <a:gd name="T49" fmla="*/ 132 h 201"/>
                  <a:gd name="T50" fmla="*/ 370 w 1349"/>
                  <a:gd name="T51" fmla="*/ 165 h 201"/>
                  <a:gd name="T52" fmla="*/ 331 w 1349"/>
                  <a:gd name="T53" fmla="*/ 150 h 201"/>
                  <a:gd name="T54" fmla="*/ 280 w 1349"/>
                  <a:gd name="T55" fmla="*/ 141 h 201"/>
                  <a:gd name="T56" fmla="*/ 259 w 1349"/>
                  <a:gd name="T57" fmla="*/ 147 h 201"/>
                  <a:gd name="T58" fmla="*/ 223 w 1349"/>
                  <a:gd name="T59" fmla="*/ 138 h 201"/>
                  <a:gd name="T60" fmla="*/ 106 w 1349"/>
                  <a:gd name="T61" fmla="*/ 69 h 201"/>
                  <a:gd name="T62" fmla="*/ 49 w 1349"/>
                  <a:gd name="T63" fmla="*/ 24 h 201"/>
                  <a:gd name="T64" fmla="*/ 28 w 1349"/>
                  <a:gd name="T65" fmla="*/ 0 h 201"/>
                  <a:gd name="T66" fmla="*/ 16 w 1349"/>
                  <a:gd name="T67" fmla="*/ 132 h 201"/>
                  <a:gd name="T68" fmla="*/ 19 w 1349"/>
                  <a:gd name="T69" fmla="*/ 189 h 201"/>
                  <a:gd name="T70" fmla="*/ 478 w 1349"/>
                  <a:gd name="T71" fmla="*/ 198 h 201"/>
                  <a:gd name="T72" fmla="*/ 1153 w 1349"/>
                  <a:gd name="T73" fmla="*/ 195 h 201"/>
                  <a:gd name="T74" fmla="*/ 1348 w 1349"/>
                  <a:gd name="T75" fmla="*/ 195 h 201"/>
                  <a:gd name="T76" fmla="*/ 1342 w 1349"/>
                  <a:gd name="T77" fmla="*/ 162 h 201"/>
                  <a:gd name="T78" fmla="*/ 1342 w 1349"/>
                  <a:gd name="T79" fmla="*/ 162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49" h="201">
                    <a:moveTo>
                      <a:pt x="1342" y="162"/>
                    </a:moveTo>
                    <a:cubicBezTo>
                      <a:pt x="1288" y="160"/>
                      <a:pt x="1246" y="155"/>
                      <a:pt x="1192" y="153"/>
                    </a:cubicBezTo>
                    <a:cubicBezTo>
                      <a:pt x="1171" y="146"/>
                      <a:pt x="1172" y="144"/>
                      <a:pt x="1144" y="141"/>
                    </a:cubicBezTo>
                    <a:cubicBezTo>
                      <a:pt x="1141" y="139"/>
                      <a:pt x="1136" y="138"/>
                      <a:pt x="1135" y="135"/>
                    </a:cubicBezTo>
                    <a:cubicBezTo>
                      <a:pt x="1134" y="132"/>
                      <a:pt x="1141" y="127"/>
                      <a:pt x="1138" y="126"/>
                    </a:cubicBezTo>
                    <a:cubicBezTo>
                      <a:pt x="1128" y="121"/>
                      <a:pt x="1116" y="130"/>
                      <a:pt x="1105" y="132"/>
                    </a:cubicBezTo>
                    <a:cubicBezTo>
                      <a:pt x="1104" y="143"/>
                      <a:pt x="1108" y="156"/>
                      <a:pt x="1102" y="165"/>
                    </a:cubicBezTo>
                    <a:cubicBezTo>
                      <a:pt x="1099" y="170"/>
                      <a:pt x="1090" y="163"/>
                      <a:pt x="1084" y="162"/>
                    </a:cubicBezTo>
                    <a:cubicBezTo>
                      <a:pt x="1065" y="158"/>
                      <a:pt x="1044" y="152"/>
                      <a:pt x="1027" y="141"/>
                    </a:cubicBezTo>
                    <a:cubicBezTo>
                      <a:pt x="1016" y="124"/>
                      <a:pt x="1025" y="122"/>
                      <a:pt x="1000" y="126"/>
                    </a:cubicBezTo>
                    <a:cubicBezTo>
                      <a:pt x="997" y="128"/>
                      <a:pt x="992" y="129"/>
                      <a:pt x="991" y="132"/>
                    </a:cubicBezTo>
                    <a:cubicBezTo>
                      <a:pt x="988" y="139"/>
                      <a:pt x="996" y="155"/>
                      <a:pt x="988" y="156"/>
                    </a:cubicBezTo>
                    <a:cubicBezTo>
                      <a:pt x="944" y="163"/>
                      <a:pt x="898" y="154"/>
                      <a:pt x="853" y="153"/>
                    </a:cubicBezTo>
                    <a:cubicBezTo>
                      <a:pt x="829" y="137"/>
                      <a:pt x="866" y="160"/>
                      <a:pt x="811" y="144"/>
                    </a:cubicBezTo>
                    <a:cubicBezTo>
                      <a:pt x="804" y="142"/>
                      <a:pt x="800" y="134"/>
                      <a:pt x="793" y="132"/>
                    </a:cubicBezTo>
                    <a:cubicBezTo>
                      <a:pt x="777" y="136"/>
                      <a:pt x="777" y="147"/>
                      <a:pt x="760" y="153"/>
                    </a:cubicBezTo>
                    <a:cubicBezTo>
                      <a:pt x="755" y="168"/>
                      <a:pt x="743" y="158"/>
                      <a:pt x="727" y="156"/>
                    </a:cubicBezTo>
                    <a:cubicBezTo>
                      <a:pt x="713" y="151"/>
                      <a:pt x="703" y="149"/>
                      <a:pt x="691" y="141"/>
                    </a:cubicBezTo>
                    <a:cubicBezTo>
                      <a:pt x="690" y="138"/>
                      <a:pt x="691" y="134"/>
                      <a:pt x="688" y="132"/>
                    </a:cubicBezTo>
                    <a:cubicBezTo>
                      <a:pt x="683" y="128"/>
                      <a:pt x="670" y="126"/>
                      <a:pt x="670" y="126"/>
                    </a:cubicBezTo>
                    <a:cubicBezTo>
                      <a:pt x="655" y="148"/>
                      <a:pt x="659" y="137"/>
                      <a:pt x="655" y="159"/>
                    </a:cubicBezTo>
                    <a:cubicBezTo>
                      <a:pt x="644" y="158"/>
                      <a:pt x="633" y="156"/>
                      <a:pt x="622" y="156"/>
                    </a:cubicBezTo>
                    <a:cubicBezTo>
                      <a:pt x="572" y="154"/>
                      <a:pt x="522" y="157"/>
                      <a:pt x="472" y="153"/>
                    </a:cubicBezTo>
                    <a:cubicBezTo>
                      <a:pt x="469" y="153"/>
                      <a:pt x="472" y="146"/>
                      <a:pt x="469" y="144"/>
                    </a:cubicBezTo>
                    <a:cubicBezTo>
                      <a:pt x="455" y="134"/>
                      <a:pt x="423" y="133"/>
                      <a:pt x="409" y="132"/>
                    </a:cubicBezTo>
                    <a:cubicBezTo>
                      <a:pt x="378" y="138"/>
                      <a:pt x="395" y="157"/>
                      <a:pt x="370" y="165"/>
                    </a:cubicBezTo>
                    <a:cubicBezTo>
                      <a:pt x="358" y="157"/>
                      <a:pt x="345" y="153"/>
                      <a:pt x="331" y="150"/>
                    </a:cubicBezTo>
                    <a:cubicBezTo>
                      <a:pt x="304" y="132"/>
                      <a:pt x="320" y="137"/>
                      <a:pt x="280" y="141"/>
                    </a:cubicBezTo>
                    <a:cubicBezTo>
                      <a:pt x="274" y="158"/>
                      <a:pt x="271" y="151"/>
                      <a:pt x="259" y="147"/>
                    </a:cubicBezTo>
                    <a:cubicBezTo>
                      <a:pt x="246" y="143"/>
                      <a:pt x="236" y="146"/>
                      <a:pt x="223" y="138"/>
                    </a:cubicBezTo>
                    <a:cubicBezTo>
                      <a:pt x="198" y="125"/>
                      <a:pt x="130" y="83"/>
                      <a:pt x="106" y="69"/>
                    </a:cubicBezTo>
                    <a:cubicBezTo>
                      <a:pt x="77" y="50"/>
                      <a:pt x="62" y="35"/>
                      <a:pt x="49" y="24"/>
                    </a:cubicBezTo>
                    <a:cubicBezTo>
                      <a:pt x="42" y="14"/>
                      <a:pt x="35" y="10"/>
                      <a:pt x="28" y="0"/>
                    </a:cubicBezTo>
                    <a:cubicBezTo>
                      <a:pt x="15" y="39"/>
                      <a:pt x="22" y="89"/>
                      <a:pt x="16" y="132"/>
                    </a:cubicBezTo>
                    <a:cubicBezTo>
                      <a:pt x="17" y="151"/>
                      <a:pt x="0" y="187"/>
                      <a:pt x="19" y="189"/>
                    </a:cubicBezTo>
                    <a:cubicBezTo>
                      <a:pt x="95" y="201"/>
                      <a:pt x="289" y="197"/>
                      <a:pt x="478" y="198"/>
                    </a:cubicBezTo>
                    <a:cubicBezTo>
                      <a:pt x="667" y="199"/>
                      <a:pt x="1008" y="195"/>
                      <a:pt x="1153" y="195"/>
                    </a:cubicBezTo>
                    <a:cubicBezTo>
                      <a:pt x="1296" y="193"/>
                      <a:pt x="1317" y="200"/>
                      <a:pt x="1348" y="195"/>
                    </a:cubicBezTo>
                    <a:cubicBezTo>
                      <a:pt x="1349" y="192"/>
                      <a:pt x="1343" y="167"/>
                      <a:pt x="1342" y="162"/>
                    </a:cubicBezTo>
                    <a:cubicBezTo>
                      <a:pt x="1341" y="157"/>
                      <a:pt x="1342" y="162"/>
                      <a:pt x="1342" y="16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599" name="Freeform 31"/>
              <p:cNvSpPr>
                <a:spLocks/>
              </p:cNvSpPr>
              <p:nvPr/>
            </p:nvSpPr>
            <p:spPr bwMode="auto">
              <a:xfrm>
                <a:off x="6167" y="3408"/>
                <a:ext cx="220" cy="636"/>
              </a:xfrm>
              <a:custGeom>
                <a:avLst/>
                <a:gdLst>
                  <a:gd name="T0" fmla="*/ 201 w 220"/>
                  <a:gd name="T1" fmla="*/ 166 h 636"/>
                  <a:gd name="T2" fmla="*/ 207 w 220"/>
                  <a:gd name="T3" fmla="*/ 215 h 636"/>
                  <a:gd name="T4" fmla="*/ 198 w 220"/>
                  <a:gd name="T5" fmla="*/ 233 h 636"/>
                  <a:gd name="T6" fmla="*/ 192 w 220"/>
                  <a:gd name="T7" fmla="*/ 250 h 636"/>
                  <a:gd name="T8" fmla="*/ 203 w 220"/>
                  <a:gd name="T9" fmla="*/ 344 h 636"/>
                  <a:gd name="T10" fmla="*/ 203 w 220"/>
                  <a:gd name="T11" fmla="*/ 424 h 636"/>
                  <a:gd name="T12" fmla="*/ 213 w 220"/>
                  <a:gd name="T13" fmla="*/ 484 h 636"/>
                  <a:gd name="T14" fmla="*/ 206 w 220"/>
                  <a:gd name="T15" fmla="*/ 560 h 636"/>
                  <a:gd name="T16" fmla="*/ 191 w 220"/>
                  <a:gd name="T17" fmla="*/ 347 h 636"/>
                  <a:gd name="T18" fmla="*/ 162 w 220"/>
                  <a:gd name="T19" fmla="*/ 259 h 636"/>
                  <a:gd name="T20" fmla="*/ 126 w 220"/>
                  <a:gd name="T21" fmla="*/ 289 h 636"/>
                  <a:gd name="T22" fmla="*/ 117 w 220"/>
                  <a:gd name="T23" fmla="*/ 343 h 636"/>
                  <a:gd name="T24" fmla="*/ 122 w 220"/>
                  <a:gd name="T25" fmla="*/ 380 h 636"/>
                  <a:gd name="T26" fmla="*/ 147 w 220"/>
                  <a:gd name="T27" fmla="*/ 515 h 636"/>
                  <a:gd name="T28" fmla="*/ 138 w 220"/>
                  <a:gd name="T29" fmla="*/ 595 h 636"/>
                  <a:gd name="T30" fmla="*/ 116 w 220"/>
                  <a:gd name="T31" fmla="*/ 628 h 636"/>
                  <a:gd name="T32" fmla="*/ 105 w 220"/>
                  <a:gd name="T33" fmla="*/ 527 h 636"/>
                  <a:gd name="T34" fmla="*/ 93 w 220"/>
                  <a:gd name="T35" fmla="*/ 449 h 636"/>
                  <a:gd name="T36" fmla="*/ 75 w 220"/>
                  <a:gd name="T37" fmla="*/ 487 h 636"/>
                  <a:gd name="T38" fmla="*/ 50 w 220"/>
                  <a:gd name="T39" fmla="*/ 542 h 636"/>
                  <a:gd name="T40" fmla="*/ 30 w 220"/>
                  <a:gd name="T41" fmla="*/ 616 h 636"/>
                  <a:gd name="T42" fmla="*/ 9 w 220"/>
                  <a:gd name="T43" fmla="*/ 529 h 636"/>
                  <a:gd name="T44" fmla="*/ 30 w 220"/>
                  <a:gd name="T45" fmla="*/ 433 h 636"/>
                  <a:gd name="T46" fmla="*/ 9 w 220"/>
                  <a:gd name="T47" fmla="*/ 338 h 636"/>
                  <a:gd name="T48" fmla="*/ 26 w 220"/>
                  <a:gd name="T49" fmla="*/ 293 h 636"/>
                  <a:gd name="T50" fmla="*/ 27 w 220"/>
                  <a:gd name="T51" fmla="*/ 250 h 636"/>
                  <a:gd name="T52" fmla="*/ 24 w 220"/>
                  <a:gd name="T53" fmla="*/ 170 h 636"/>
                  <a:gd name="T54" fmla="*/ 38 w 220"/>
                  <a:gd name="T55" fmla="*/ 142 h 636"/>
                  <a:gd name="T56" fmla="*/ 56 w 220"/>
                  <a:gd name="T57" fmla="*/ 115 h 636"/>
                  <a:gd name="T58" fmla="*/ 69 w 220"/>
                  <a:gd name="T59" fmla="*/ 98 h 636"/>
                  <a:gd name="T60" fmla="*/ 66 w 220"/>
                  <a:gd name="T61" fmla="*/ 19 h 636"/>
                  <a:gd name="T62" fmla="*/ 122 w 220"/>
                  <a:gd name="T63" fmla="*/ 2 h 636"/>
                  <a:gd name="T64" fmla="*/ 147 w 220"/>
                  <a:gd name="T65" fmla="*/ 77 h 636"/>
                  <a:gd name="T66" fmla="*/ 137 w 220"/>
                  <a:gd name="T67" fmla="*/ 107 h 636"/>
                  <a:gd name="T68" fmla="*/ 104 w 220"/>
                  <a:gd name="T69" fmla="*/ 115 h 636"/>
                  <a:gd name="T70" fmla="*/ 104 w 220"/>
                  <a:gd name="T71" fmla="*/ 169 h 636"/>
                  <a:gd name="T72" fmla="*/ 122 w 220"/>
                  <a:gd name="T73" fmla="*/ 241 h 636"/>
                  <a:gd name="T74" fmla="*/ 170 w 220"/>
                  <a:gd name="T75" fmla="*/ 220 h 636"/>
                  <a:gd name="T76" fmla="*/ 197 w 220"/>
                  <a:gd name="T77" fmla="*/ 151 h 636"/>
                  <a:gd name="T78" fmla="*/ 215 w 220"/>
                  <a:gd name="T79" fmla="*/ 173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0" h="636">
                    <a:moveTo>
                      <a:pt x="215" y="173"/>
                    </a:moveTo>
                    <a:cubicBezTo>
                      <a:pt x="210" y="170"/>
                      <a:pt x="207" y="167"/>
                      <a:pt x="201" y="166"/>
                    </a:cubicBezTo>
                    <a:cubicBezTo>
                      <a:pt x="180" y="168"/>
                      <a:pt x="188" y="197"/>
                      <a:pt x="194" y="215"/>
                    </a:cubicBezTo>
                    <a:cubicBezTo>
                      <a:pt x="199" y="209"/>
                      <a:pt x="200" y="214"/>
                      <a:pt x="207" y="215"/>
                    </a:cubicBezTo>
                    <a:cubicBezTo>
                      <a:pt x="214" y="219"/>
                      <a:pt x="211" y="221"/>
                      <a:pt x="207" y="227"/>
                    </a:cubicBezTo>
                    <a:cubicBezTo>
                      <a:pt x="204" y="241"/>
                      <a:pt x="210" y="221"/>
                      <a:pt x="198" y="233"/>
                    </a:cubicBezTo>
                    <a:cubicBezTo>
                      <a:pt x="196" y="235"/>
                      <a:pt x="204" y="236"/>
                      <a:pt x="207" y="238"/>
                    </a:cubicBezTo>
                    <a:cubicBezTo>
                      <a:pt x="206" y="248"/>
                      <a:pt x="202" y="248"/>
                      <a:pt x="192" y="250"/>
                    </a:cubicBezTo>
                    <a:cubicBezTo>
                      <a:pt x="194" y="266"/>
                      <a:pt x="191" y="286"/>
                      <a:pt x="197" y="301"/>
                    </a:cubicBezTo>
                    <a:cubicBezTo>
                      <a:pt x="195" y="312"/>
                      <a:pt x="187" y="341"/>
                      <a:pt x="203" y="344"/>
                    </a:cubicBezTo>
                    <a:cubicBezTo>
                      <a:pt x="200" y="397"/>
                      <a:pt x="204" y="365"/>
                      <a:pt x="195" y="388"/>
                    </a:cubicBezTo>
                    <a:cubicBezTo>
                      <a:pt x="197" y="416"/>
                      <a:pt x="194" y="409"/>
                      <a:pt x="203" y="424"/>
                    </a:cubicBezTo>
                    <a:cubicBezTo>
                      <a:pt x="200" y="431"/>
                      <a:pt x="197" y="438"/>
                      <a:pt x="206" y="440"/>
                    </a:cubicBezTo>
                    <a:cubicBezTo>
                      <a:pt x="209" y="455"/>
                      <a:pt x="205" y="471"/>
                      <a:pt x="213" y="484"/>
                    </a:cubicBezTo>
                    <a:cubicBezTo>
                      <a:pt x="213" y="512"/>
                      <a:pt x="214" y="540"/>
                      <a:pt x="212" y="568"/>
                    </a:cubicBezTo>
                    <a:cubicBezTo>
                      <a:pt x="212" y="571"/>
                      <a:pt x="207" y="563"/>
                      <a:pt x="206" y="560"/>
                    </a:cubicBezTo>
                    <a:cubicBezTo>
                      <a:pt x="204" y="447"/>
                      <a:pt x="220" y="494"/>
                      <a:pt x="198" y="458"/>
                    </a:cubicBezTo>
                    <a:cubicBezTo>
                      <a:pt x="196" y="423"/>
                      <a:pt x="198" y="380"/>
                      <a:pt x="191" y="347"/>
                    </a:cubicBezTo>
                    <a:cubicBezTo>
                      <a:pt x="191" y="337"/>
                      <a:pt x="190" y="257"/>
                      <a:pt x="180" y="251"/>
                    </a:cubicBezTo>
                    <a:cubicBezTo>
                      <a:pt x="172" y="253"/>
                      <a:pt x="165" y="251"/>
                      <a:pt x="162" y="259"/>
                    </a:cubicBezTo>
                    <a:cubicBezTo>
                      <a:pt x="161" y="277"/>
                      <a:pt x="160" y="278"/>
                      <a:pt x="144" y="281"/>
                    </a:cubicBezTo>
                    <a:cubicBezTo>
                      <a:pt x="138" y="286"/>
                      <a:pt x="134" y="287"/>
                      <a:pt x="126" y="289"/>
                    </a:cubicBezTo>
                    <a:cubicBezTo>
                      <a:pt x="125" y="296"/>
                      <a:pt x="122" y="298"/>
                      <a:pt x="123" y="305"/>
                    </a:cubicBezTo>
                    <a:cubicBezTo>
                      <a:pt x="122" y="313"/>
                      <a:pt x="120" y="337"/>
                      <a:pt x="117" y="343"/>
                    </a:cubicBezTo>
                    <a:cubicBezTo>
                      <a:pt x="114" y="349"/>
                      <a:pt x="104" y="337"/>
                      <a:pt x="105" y="343"/>
                    </a:cubicBezTo>
                    <a:cubicBezTo>
                      <a:pt x="105" y="358"/>
                      <a:pt x="116" y="364"/>
                      <a:pt x="122" y="380"/>
                    </a:cubicBezTo>
                    <a:cubicBezTo>
                      <a:pt x="128" y="396"/>
                      <a:pt x="139" y="421"/>
                      <a:pt x="143" y="443"/>
                    </a:cubicBezTo>
                    <a:cubicBezTo>
                      <a:pt x="147" y="465"/>
                      <a:pt x="146" y="491"/>
                      <a:pt x="147" y="515"/>
                    </a:cubicBezTo>
                    <a:cubicBezTo>
                      <a:pt x="148" y="539"/>
                      <a:pt x="148" y="574"/>
                      <a:pt x="147" y="587"/>
                    </a:cubicBezTo>
                    <a:cubicBezTo>
                      <a:pt x="146" y="600"/>
                      <a:pt x="139" y="588"/>
                      <a:pt x="138" y="595"/>
                    </a:cubicBezTo>
                    <a:cubicBezTo>
                      <a:pt x="137" y="602"/>
                      <a:pt x="147" y="623"/>
                      <a:pt x="143" y="628"/>
                    </a:cubicBezTo>
                    <a:cubicBezTo>
                      <a:pt x="139" y="633"/>
                      <a:pt x="122" y="633"/>
                      <a:pt x="116" y="628"/>
                    </a:cubicBezTo>
                    <a:cubicBezTo>
                      <a:pt x="110" y="623"/>
                      <a:pt x="110" y="612"/>
                      <a:pt x="108" y="595"/>
                    </a:cubicBezTo>
                    <a:cubicBezTo>
                      <a:pt x="106" y="578"/>
                      <a:pt x="104" y="544"/>
                      <a:pt x="105" y="527"/>
                    </a:cubicBezTo>
                    <a:cubicBezTo>
                      <a:pt x="106" y="510"/>
                      <a:pt x="115" y="506"/>
                      <a:pt x="113" y="493"/>
                    </a:cubicBezTo>
                    <a:cubicBezTo>
                      <a:pt x="111" y="480"/>
                      <a:pt x="98" y="456"/>
                      <a:pt x="93" y="449"/>
                    </a:cubicBezTo>
                    <a:cubicBezTo>
                      <a:pt x="88" y="442"/>
                      <a:pt x="84" y="445"/>
                      <a:pt x="81" y="451"/>
                    </a:cubicBezTo>
                    <a:cubicBezTo>
                      <a:pt x="78" y="457"/>
                      <a:pt x="80" y="476"/>
                      <a:pt x="75" y="487"/>
                    </a:cubicBezTo>
                    <a:cubicBezTo>
                      <a:pt x="70" y="498"/>
                      <a:pt x="57" y="506"/>
                      <a:pt x="53" y="515"/>
                    </a:cubicBezTo>
                    <a:cubicBezTo>
                      <a:pt x="49" y="524"/>
                      <a:pt x="52" y="527"/>
                      <a:pt x="50" y="542"/>
                    </a:cubicBezTo>
                    <a:cubicBezTo>
                      <a:pt x="48" y="557"/>
                      <a:pt x="44" y="590"/>
                      <a:pt x="41" y="602"/>
                    </a:cubicBezTo>
                    <a:cubicBezTo>
                      <a:pt x="38" y="614"/>
                      <a:pt x="36" y="613"/>
                      <a:pt x="30" y="616"/>
                    </a:cubicBezTo>
                    <a:cubicBezTo>
                      <a:pt x="24" y="619"/>
                      <a:pt x="6" y="636"/>
                      <a:pt x="3" y="622"/>
                    </a:cubicBezTo>
                    <a:cubicBezTo>
                      <a:pt x="0" y="608"/>
                      <a:pt x="5" y="553"/>
                      <a:pt x="9" y="529"/>
                    </a:cubicBezTo>
                    <a:cubicBezTo>
                      <a:pt x="13" y="505"/>
                      <a:pt x="26" y="495"/>
                      <a:pt x="29" y="479"/>
                    </a:cubicBezTo>
                    <a:cubicBezTo>
                      <a:pt x="32" y="463"/>
                      <a:pt x="30" y="454"/>
                      <a:pt x="30" y="433"/>
                    </a:cubicBezTo>
                    <a:cubicBezTo>
                      <a:pt x="30" y="412"/>
                      <a:pt x="29" y="371"/>
                      <a:pt x="26" y="355"/>
                    </a:cubicBezTo>
                    <a:cubicBezTo>
                      <a:pt x="23" y="339"/>
                      <a:pt x="10" y="344"/>
                      <a:pt x="9" y="338"/>
                    </a:cubicBezTo>
                    <a:cubicBezTo>
                      <a:pt x="11" y="329"/>
                      <a:pt x="10" y="325"/>
                      <a:pt x="17" y="319"/>
                    </a:cubicBezTo>
                    <a:cubicBezTo>
                      <a:pt x="19" y="309"/>
                      <a:pt x="22" y="302"/>
                      <a:pt x="26" y="293"/>
                    </a:cubicBezTo>
                    <a:cubicBezTo>
                      <a:pt x="27" y="286"/>
                      <a:pt x="29" y="278"/>
                      <a:pt x="32" y="271"/>
                    </a:cubicBezTo>
                    <a:cubicBezTo>
                      <a:pt x="29" y="264"/>
                      <a:pt x="32" y="257"/>
                      <a:pt x="27" y="250"/>
                    </a:cubicBezTo>
                    <a:cubicBezTo>
                      <a:pt x="25" y="237"/>
                      <a:pt x="26" y="225"/>
                      <a:pt x="23" y="212"/>
                    </a:cubicBezTo>
                    <a:cubicBezTo>
                      <a:pt x="22" y="200"/>
                      <a:pt x="23" y="178"/>
                      <a:pt x="24" y="170"/>
                    </a:cubicBezTo>
                    <a:cubicBezTo>
                      <a:pt x="25" y="162"/>
                      <a:pt x="28" y="166"/>
                      <a:pt x="30" y="161"/>
                    </a:cubicBezTo>
                    <a:cubicBezTo>
                      <a:pt x="34" y="153"/>
                      <a:pt x="30" y="147"/>
                      <a:pt x="38" y="142"/>
                    </a:cubicBezTo>
                    <a:cubicBezTo>
                      <a:pt x="38" y="141"/>
                      <a:pt x="46" y="123"/>
                      <a:pt x="47" y="122"/>
                    </a:cubicBezTo>
                    <a:cubicBezTo>
                      <a:pt x="50" y="119"/>
                      <a:pt x="56" y="115"/>
                      <a:pt x="56" y="115"/>
                    </a:cubicBezTo>
                    <a:cubicBezTo>
                      <a:pt x="58" y="105"/>
                      <a:pt x="55" y="114"/>
                      <a:pt x="62" y="107"/>
                    </a:cubicBezTo>
                    <a:cubicBezTo>
                      <a:pt x="65" y="104"/>
                      <a:pt x="69" y="98"/>
                      <a:pt x="69" y="98"/>
                    </a:cubicBezTo>
                    <a:cubicBezTo>
                      <a:pt x="72" y="80"/>
                      <a:pt x="71" y="71"/>
                      <a:pt x="54" y="61"/>
                    </a:cubicBezTo>
                    <a:cubicBezTo>
                      <a:pt x="55" y="47"/>
                      <a:pt x="61" y="28"/>
                      <a:pt x="66" y="19"/>
                    </a:cubicBezTo>
                    <a:cubicBezTo>
                      <a:pt x="67" y="12"/>
                      <a:pt x="81" y="11"/>
                      <a:pt x="87" y="7"/>
                    </a:cubicBezTo>
                    <a:cubicBezTo>
                      <a:pt x="109" y="8"/>
                      <a:pt x="103" y="0"/>
                      <a:pt x="122" y="2"/>
                    </a:cubicBezTo>
                    <a:cubicBezTo>
                      <a:pt x="127" y="8"/>
                      <a:pt x="139" y="19"/>
                      <a:pt x="144" y="25"/>
                    </a:cubicBezTo>
                    <a:cubicBezTo>
                      <a:pt x="146" y="46"/>
                      <a:pt x="150" y="57"/>
                      <a:pt x="147" y="77"/>
                    </a:cubicBezTo>
                    <a:cubicBezTo>
                      <a:pt x="154" y="81"/>
                      <a:pt x="158" y="86"/>
                      <a:pt x="149" y="91"/>
                    </a:cubicBezTo>
                    <a:cubicBezTo>
                      <a:pt x="144" y="98"/>
                      <a:pt x="146" y="105"/>
                      <a:pt x="137" y="107"/>
                    </a:cubicBezTo>
                    <a:cubicBezTo>
                      <a:pt x="123" y="116"/>
                      <a:pt x="139" y="104"/>
                      <a:pt x="131" y="115"/>
                    </a:cubicBezTo>
                    <a:cubicBezTo>
                      <a:pt x="126" y="117"/>
                      <a:pt x="109" y="114"/>
                      <a:pt x="104" y="115"/>
                    </a:cubicBezTo>
                    <a:cubicBezTo>
                      <a:pt x="99" y="116"/>
                      <a:pt x="99" y="112"/>
                      <a:pt x="99" y="121"/>
                    </a:cubicBezTo>
                    <a:cubicBezTo>
                      <a:pt x="96" y="138"/>
                      <a:pt x="98" y="153"/>
                      <a:pt x="104" y="169"/>
                    </a:cubicBezTo>
                    <a:cubicBezTo>
                      <a:pt x="106" y="186"/>
                      <a:pt x="111" y="204"/>
                      <a:pt x="114" y="221"/>
                    </a:cubicBezTo>
                    <a:cubicBezTo>
                      <a:pt x="115" y="229"/>
                      <a:pt x="114" y="238"/>
                      <a:pt x="122" y="241"/>
                    </a:cubicBezTo>
                    <a:cubicBezTo>
                      <a:pt x="150" y="238"/>
                      <a:pt x="134" y="241"/>
                      <a:pt x="147" y="232"/>
                    </a:cubicBezTo>
                    <a:cubicBezTo>
                      <a:pt x="151" y="225"/>
                      <a:pt x="162" y="221"/>
                      <a:pt x="170" y="220"/>
                    </a:cubicBezTo>
                    <a:cubicBezTo>
                      <a:pt x="176" y="215"/>
                      <a:pt x="179" y="217"/>
                      <a:pt x="182" y="209"/>
                    </a:cubicBezTo>
                    <a:cubicBezTo>
                      <a:pt x="183" y="182"/>
                      <a:pt x="170" y="156"/>
                      <a:pt x="197" y="151"/>
                    </a:cubicBezTo>
                    <a:cubicBezTo>
                      <a:pt x="214" y="153"/>
                      <a:pt x="205" y="157"/>
                      <a:pt x="216" y="166"/>
                    </a:cubicBezTo>
                    <a:cubicBezTo>
                      <a:pt x="216" y="168"/>
                      <a:pt x="215" y="173"/>
                      <a:pt x="215" y="173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>
                <a:outerShdw dist="35921" dir="2700000" algn="ctr" rotWithShape="0">
                  <a:schemeClr val="bg1"/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00" name="Freeform 32"/>
              <p:cNvSpPr>
                <a:spLocks/>
              </p:cNvSpPr>
              <p:nvPr/>
            </p:nvSpPr>
            <p:spPr bwMode="auto">
              <a:xfrm>
                <a:off x="6530" y="3415"/>
                <a:ext cx="275" cy="643"/>
              </a:xfrm>
              <a:custGeom>
                <a:avLst/>
                <a:gdLst>
                  <a:gd name="T0" fmla="*/ 144 w 275"/>
                  <a:gd name="T1" fmla="*/ 82 h 643"/>
                  <a:gd name="T2" fmla="*/ 135 w 275"/>
                  <a:gd name="T3" fmla="*/ 108 h 643"/>
                  <a:gd name="T4" fmla="*/ 131 w 275"/>
                  <a:gd name="T5" fmla="*/ 160 h 643"/>
                  <a:gd name="T6" fmla="*/ 149 w 275"/>
                  <a:gd name="T7" fmla="*/ 216 h 643"/>
                  <a:gd name="T8" fmla="*/ 197 w 275"/>
                  <a:gd name="T9" fmla="*/ 165 h 643"/>
                  <a:gd name="T10" fmla="*/ 213 w 275"/>
                  <a:gd name="T11" fmla="*/ 177 h 643"/>
                  <a:gd name="T12" fmla="*/ 215 w 275"/>
                  <a:gd name="T13" fmla="*/ 205 h 643"/>
                  <a:gd name="T14" fmla="*/ 218 w 275"/>
                  <a:gd name="T15" fmla="*/ 283 h 643"/>
                  <a:gd name="T16" fmla="*/ 240 w 275"/>
                  <a:gd name="T17" fmla="*/ 376 h 643"/>
                  <a:gd name="T18" fmla="*/ 254 w 275"/>
                  <a:gd name="T19" fmla="*/ 435 h 643"/>
                  <a:gd name="T20" fmla="*/ 261 w 275"/>
                  <a:gd name="T21" fmla="*/ 565 h 643"/>
                  <a:gd name="T22" fmla="*/ 243 w 275"/>
                  <a:gd name="T23" fmla="*/ 475 h 643"/>
                  <a:gd name="T24" fmla="*/ 227 w 275"/>
                  <a:gd name="T25" fmla="*/ 385 h 643"/>
                  <a:gd name="T26" fmla="*/ 216 w 275"/>
                  <a:gd name="T27" fmla="*/ 333 h 643"/>
                  <a:gd name="T28" fmla="*/ 206 w 275"/>
                  <a:gd name="T29" fmla="*/ 295 h 643"/>
                  <a:gd name="T30" fmla="*/ 179 w 275"/>
                  <a:gd name="T31" fmla="*/ 252 h 643"/>
                  <a:gd name="T32" fmla="*/ 161 w 275"/>
                  <a:gd name="T33" fmla="*/ 277 h 643"/>
                  <a:gd name="T34" fmla="*/ 144 w 275"/>
                  <a:gd name="T35" fmla="*/ 343 h 643"/>
                  <a:gd name="T36" fmla="*/ 155 w 275"/>
                  <a:gd name="T37" fmla="*/ 394 h 643"/>
                  <a:gd name="T38" fmla="*/ 162 w 275"/>
                  <a:gd name="T39" fmla="*/ 490 h 643"/>
                  <a:gd name="T40" fmla="*/ 134 w 275"/>
                  <a:gd name="T41" fmla="*/ 634 h 643"/>
                  <a:gd name="T42" fmla="*/ 125 w 275"/>
                  <a:gd name="T43" fmla="*/ 625 h 643"/>
                  <a:gd name="T44" fmla="*/ 123 w 275"/>
                  <a:gd name="T45" fmla="*/ 567 h 643"/>
                  <a:gd name="T46" fmla="*/ 122 w 275"/>
                  <a:gd name="T47" fmla="*/ 498 h 643"/>
                  <a:gd name="T48" fmla="*/ 114 w 275"/>
                  <a:gd name="T49" fmla="*/ 463 h 643"/>
                  <a:gd name="T50" fmla="*/ 92 w 275"/>
                  <a:gd name="T51" fmla="*/ 436 h 643"/>
                  <a:gd name="T52" fmla="*/ 71 w 275"/>
                  <a:gd name="T53" fmla="*/ 502 h 643"/>
                  <a:gd name="T54" fmla="*/ 59 w 275"/>
                  <a:gd name="T55" fmla="*/ 588 h 643"/>
                  <a:gd name="T56" fmla="*/ 17 w 275"/>
                  <a:gd name="T57" fmla="*/ 601 h 643"/>
                  <a:gd name="T58" fmla="*/ 24 w 275"/>
                  <a:gd name="T59" fmla="*/ 528 h 643"/>
                  <a:gd name="T60" fmla="*/ 38 w 275"/>
                  <a:gd name="T61" fmla="*/ 468 h 643"/>
                  <a:gd name="T62" fmla="*/ 30 w 275"/>
                  <a:gd name="T63" fmla="*/ 343 h 643"/>
                  <a:gd name="T64" fmla="*/ 30 w 275"/>
                  <a:gd name="T65" fmla="*/ 289 h 643"/>
                  <a:gd name="T66" fmla="*/ 36 w 275"/>
                  <a:gd name="T67" fmla="*/ 253 h 643"/>
                  <a:gd name="T68" fmla="*/ 47 w 275"/>
                  <a:gd name="T69" fmla="*/ 103 h 643"/>
                  <a:gd name="T70" fmla="*/ 68 w 275"/>
                  <a:gd name="T71" fmla="*/ 85 h 643"/>
                  <a:gd name="T72" fmla="*/ 66 w 275"/>
                  <a:gd name="T73" fmla="*/ 60 h 643"/>
                  <a:gd name="T74" fmla="*/ 71 w 275"/>
                  <a:gd name="T75" fmla="*/ 19 h 643"/>
                  <a:gd name="T76" fmla="*/ 125 w 275"/>
                  <a:gd name="T77" fmla="*/ 4 h 643"/>
                  <a:gd name="T78" fmla="*/ 147 w 275"/>
                  <a:gd name="T79" fmla="*/ 25 h 643"/>
                  <a:gd name="T80" fmla="*/ 156 w 275"/>
                  <a:gd name="T81" fmla="*/ 64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643">
                    <a:moveTo>
                      <a:pt x="156" y="64"/>
                    </a:moveTo>
                    <a:cubicBezTo>
                      <a:pt x="155" y="80"/>
                      <a:pt x="157" y="80"/>
                      <a:pt x="144" y="82"/>
                    </a:cubicBezTo>
                    <a:cubicBezTo>
                      <a:pt x="140" y="87"/>
                      <a:pt x="138" y="90"/>
                      <a:pt x="137" y="96"/>
                    </a:cubicBezTo>
                    <a:cubicBezTo>
                      <a:pt x="136" y="100"/>
                      <a:pt x="138" y="106"/>
                      <a:pt x="135" y="108"/>
                    </a:cubicBezTo>
                    <a:cubicBezTo>
                      <a:pt x="130" y="112"/>
                      <a:pt x="117" y="111"/>
                      <a:pt x="117" y="111"/>
                    </a:cubicBezTo>
                    <a:cubicBezTo>
                      <a:pt x="105" y="127"/>
                      <a:pt x="121" y="147"/>
                      <a:pt x="131" y="160"/>
                    </a:cubicBezTo>
                    <a:cubicBezTo>
                      <a:pt x="132" y="173"/>
                      <a:pt x="131" y="174"/>
                      <a:pt x="137" y="183"/>
                    </a:cubicBezTo>
                    <a:cubicBezTo>
                      <a:pt x="138" y="210"/>
                      <a:pt x="129" y="219"/>
                      <a:pt x="149" y="216"/>
                    </a:cubicBezTo>
                    <a:cubicBezTo>
                      <a:pt x="157" y="210"/>
                      <a:pt x="167" y="214"/>
                      <a:pt x="177" y="213"/>
                    </a:cubicBezTo>
                    <a:cubicBezTo>
                      <a:pt x="192" y="207"/>
                      <a:pt x="169" y="170"/>
                      <a:pt x="197" y="165"/>
                    </a:cubicBezTo>
                    <a:cubicBezTo>
                      <a:pt x="202" y="163"/>
                      <a:pt x="204" y="159"/>
                      <a:pt x="209" y="156"/>
                    </a:cubicBezTo>
                    <a:cubicBezTo>
                      <a:pt x="210" y="164"/>
                      <a:pt x="212" y="170"/>
                      <a:pt x="213" y="177"/>
                    </a:cubicBezTo>
                    <a:cubicBezTo>
                      <a:pt x="211" y="188"/>
                      <a:pt x="198" y="184"/>
                      <a:pt x="189" y="186"/>
                    </a:cubicBezTo>
                    <a:cubicBezTo>
                      <a:pt x="192" y="211"/>
                      <a:pt x="194" y="201"/>
                      <a:pt x="215" y="205"/>
                    </a:cubicBezTo>
                    <a:cubicBezTo>
                      <a:pt x="214" y="220"/>
                      <a:pt x="205" y="236"/>
                      <a:pt x="212" y="250"/>
                    </a:cubicBezTo>
                    <a:cubicBezTo>
                      <a:pt x="213" y="260"/>
                      <a:pt x="213" y="273"/>
                      <a:pt x="218" y="283"/>
                    </a:cubicBezTo>
                    <a:cubicBezTo>
                      <a:pt x="219" y="295"/>
                      <a:pt x="221" y="305"/>
                      <a:pt x="227" y="315"/>
                    </a:cubicBezTo>
                    <a:cubicBezTo>
                      <a:pt x="232" y="344"/>
                      <a:pt x="221" y="357"/>
                      <a:pt x="240" y="376"/>
                    </a:cubicBezTo>
                    <a:cubicBezTo>
                      <a:pt x="247" y="394"/>
                      <a:pt x="238" y="370"/>
                      <a:pt x="243" y="417"/>
                    </a:cubicBezTo>
                    <a:cubicBezTo>
                      <a:pt x="243" y="422"/>
                      <a:pt x="252" y="430"/>
                      <a:pt x="254" y="435"/>
                    </a:cubicBezTo>
                    <a:cubicBezTo>
                      <a:pt x="255" y="465"/>
                      <a:pt x="248" y="477"/>
                      <a:pt x="266" y="495"/>
                    </a:cubicBezTo>
                    <a:cubicBezTo>
                      <a:pt x="266" y="495"/>
                      <a:pt x="275" y="563"/>
                      <a:pt x="261" y="565"/>
                    </a:cubicBezTo>
                    <a:cubicBezTo>
                      <a:pt x="257" y="559"/>
                      <a:pt x="253" y="546"/>
                      <a:pt x="248" y="538"/>
                    </a:cubicBezTo>
                    <a:cubicBezTo>
                      <a:pt x="246" y="517"/>
                      <a:pt x="245" y="496"/>
                      <a:pt x="243" y="475"/>
                    </a:cubicBezTo>
                    <a:cubicBezTo>
                      <a:pt x="242" y="457"/>
                      <a:pt x="244" y="437"/>
                      <a:pt x="234" y="421"/>
                    </a:cubicBezTo>
                    <a:cubicBezTo>
                      <a:pt x="232" y="409"/>
                      <a:pt x="238" y="393"/>
                      <a:pt x="227" y="385"/>
                    </a:cubicBezTo>
                    <a:cubicBezTo>
                      <a:pt x="224" y="379"/>
                      <a:pt x="225" y="372"/>
                      <a:pt x="222" y="366"/>
                    </a:cubicBezTo>
                    <a:cubicBezTo>
                      <a:pt x="221" y="356"/>
                      <a:pt x="221" y="342"/>
                      <a:pt x="216" y="333"/>
                    </a:cubicBezTo>
                    <a:cubicBezTo>
                      <a:pt x="215" y="321"/>
                      <a:pt x="216" y="317"/>
                      <a:pt x="210" y="309"/>
                    </a:cubicBezTo>
                    <a:cubicBezTo>
                      <a:pt x="209" y="304"/>
                      <a:pt x="207" y="300"/>
                      <a:pt x="206" y="295"/>
                    </a:cubicBezTo>
                    <a:cubicBezTo>
                      <a:pt x="205" y="281"/>
                      <a:pt x="208" y="259"/>
                      <a:pt x="198" y="246"/>
                    </a:cubicBezTo>
                    <a:cubicBezTo>
                      <a:pt x="191" y="247"/>
                      <a:pt x="185" y="248"/>
                      <a:pt x="179" y="252"/>
                    </a:cubicBezTo>
                    <a:cubicBezTo>
                      <a:pt x="175" y="267"/>
                      <a:pt x="173" y="264"/>
                      <a:pt x="155" y="265"/>
                    </a:cubicBezTo>
                    <a:cubicBezTo>
                      <a:pt x="152" y="272"/>
                      <a:pt x="155" y="273"/>
                      <a:pt x="161" y="277"/>
                    </a:cubicBezTo>
                    <a:cubicBezTo>
                      <a:pt x="164" y="282"/>
                      <a:pt x="167" y="285"/>
                      <a:pt x="168" y="291"/>
                    </a:cubicBezTo>
                    <a:cubicBezTo>
                      <a:pt x="171" y="325"/>
                      <a:pt x="182" y="340"/>
                      <a:pt x="144" y="343"/>
                    </a:cubicBezTo>
                    <a:cubicBezTo>
                      <a:pt x="133" y="347"/>
                      <a:pt x="145" y="354"/>
                      <a:pt x="149" y="363"/>
                    </a:cubicBezTo>
                    <a:cubicBezTo>
                      <a:pt x="150" y="373"/>
                      <a:pt x="149" y="385"/>
                      <a:pt x="155" y="394"/>
                    </a:cubicBezTo>
                    <a:cubicBezTo>
                      <a:pt x="156" y="400"/>
                      <a:pt x="160" y="407"/>
                      <a:pt x="164" y="412"/>
                    </a:cubicBezTo>
                    <a:cubicBezTo>
                      <a:pt x="165" y="433"/>
                      <a:pt x="172" y="470"/>
                      <a:pt x="162" y="490"/>
                    </a:cubicBezTo>
                    <a:cubicBezTo>
                      <a:pt x="153" y="536"/>
                      <a:pt x="197" y="616"/>
                      <a:pt x="144" y="625"/>
                    </a:cubicBezTo>
                    <a:cubicBezTo>
                      <a:pt x="139" y="627"/>
                      <a:pt x="138" y="631"/>
                      <a:pt x="134" y="634"/>
                    </a:cubicBezTo>
                    <a:cubicBezTo>
                      <a:pt x="129" y="642"/>
                      <a:pt x="126" y="642"/>
                      <a:pt x="116" y="643"/>
                    </a:cubicBezTo>
                    <a:cubicBezTo>
                      <a:pt x="117" y="633"/>
                      <a:pt x="117" y="630"/>
                      <a:pt x="125" y="625"/>
                    </a:cubicBezTo>
                    <a:cubicBezTo>
                      <a:pt x="128" y="621"/>
                      <a:pt x="129" y="617"/>
                      <a:pt x="131" y="612"/>
                    </a:cubicBezTo>
                    <a:cubicBezTo>
                      <a:pt x="130" y="598"/>
                      <a:pt x="132" y="579"/>
                      <a:pt x="123" y="567"/>
                    </a:cubicBezTo>
                    <a:cubicBezTo>
                      <a:pt x="122" y="561"/>
                      <a:pt x="119" y="558"/>
                      <a:pt x="117" y="553"/>
                    </a:cubicBezTo>
                    <a:cubicBezTo>
                      <a:pt x="117" y="543"/>
                      <a:pt x="114" y="513"/>
                      <a:pt x="122" y="498"/>
                    </a:cubicBezTo>
                    <a:cubicBezTo>
                      <a:pt x="123" y="492"/>
                      <a:pt x="126" y="489"/>
                      <a:pt x="129" y="484"/>
                    </a:cubicBezTo>
                    <a:cubicBezTo>
                      <a:pt x="124" y="477"/>
                      <a:pt x="117" y="471"/>
                      <a:pt x="114" y="463"/>
                    </a:cubicBezTo>
                    <a:cubicBezTo>
                      <a:pt x="112" y="454"/>
                      <a:pt x="110" y="438"/>
                      <a:pt x="102" y="433"/>
                    </a:cubicBezTo>
                    <a:cubicBezTo>
                      <a:pt x="97" y="426"/>
                      <a:pt x="97" y="432"/>
                      <a:pt x="92" y="436"/>
                    </a:cubicBezTo>
                    <a:cubicBezTo>
                      <a:pt x="89" y="441"/>
                      <a:pt x="86" y="445"/>
                      <a:pt x="83" y="450"/>
                    </a:cubicBezTo>
                    <a:cubicBezTo>
                      <a:pt x="85" y="472"/>
                      <a:pt x="89" y="489"/>
                      <a:pt x="71" y="502"/>
                    </a:cubicBezTo>
                    <a:cubicBezTo>
                      <a:pt x="67" y="508"/>
                      <a:pt x="62" y="511"/>
                      <a:pt x="57" y="517"/>
                    </a:cubicBezTo>
                    <a:cubicBezTo>
                      <a:pt x="52" y="540"/>
                      <a:pt x="55" y="565"/>
                      <a:pt x="59" y="588"/>
                    </a:cubicBezTo>
                    <a:cubicBezTo>
                      <a:pt x="56" y="613"/>
                      <a:pt x="49" y="621"/>
                      <a:pt x="26" y="622"/>
                    </a:cubicBezTo>
                    <a:cubicBezTo>
                      <a:pt x="0" y="620"/>
                      <a:pt x="10" y="618"/>
                      <a:pt x="17" y="601"/>
                    </a:cubicBezTo>
                    <a:cubicBezTo>
                      <a:pt x="18" y="593"/>
                      <a:pt x="19" y="587"/>
                      <a:pt x="26" y="583"/>
                    </a:cubicBezTo>
                    <a:cubicBezTo>
                      <a:pt x="29" y="565"/>
                      <a:pt x="33" y="545"/>
                      <a:pt x="24" y="528"/>
                    </a:cubicBezTo>
                    <a:cubicBezTo>
                      <a:pt x="21" y="512"/>
                      <a:pt x="23" y="501"/>
                      <a:pt x="32" y="489"/>
                    </a:cubicBezTo>
                    <a:cubicBezTo>
                      <a:pt x="33" y="482"/>
                      <a:pt x="35" y="474"/>
                      <a:pt x="38" y="468"/>
                    </a:cubicBezTo>
                    <a:cubicBezTo>
                      <a:pt x="42" y="439"/>
                      <a:pt x="31" y="407"/>
                      <a:pt x="44" y="381"/>
                    </a:cubicBezTo>
                    <a:cubicBezTo>
                      <a:pt x="48" y="361"/>
                      <a:pt x="50" y="350"/>
                      <a:pt x="30" y="343"/>
                    </a:cubicBezTo>
                    <a:cubicBezTo>
                      <a:pt x="24" y="339"/>
                      <a:pt x="23" y="338"/>
                      <a:pt x="26" y="331"/>
                    </a:cubicBezTo>
                    <a:cubicBezTo>
                      <a:pt x="27" y="319"/>
                      <a:pt x="27" y="302"/>
                      <a:pt x="30" y="289"/>
                    </a:cubicBezTo>
                    <a:cubicBezTo>
                      <a:pt x="31" y="283"/>
                      <a:pt x="41" y="276"/>
                      <a:pt x="44" y="271"/>
                    </a:cubicBezTo>
                    <a:cubicBezTo>
                      <a:pt x="42" y="263"/>
                      <a:pt x="43" y="257"/>
                      <a:pt x="36" y="253"/>
                    </a:cubicBezTo>
                    <a:cubicBezTo>
                      <a:pt x="35" y="234"/>
                      <a:pt x="33" y="235"/>
                      <a:pt x="35" y="214"/>
                    </a:cubicBezTo>
                    <a:cubicBezTo>
                      <a:pt x="36" y="179"/>
                      <a:pt x="29" y="134"/>
                      <a:pt x="47" y="103"/>
                    </a:cubicBezTo>
                    <a:cubicBezTo>
                      <a:pt x="48" y="96"/>
                      <a:pt x="48" y="94"/>
                      <a:pt x="54" y="91"/>
                    </a:cubicBezTo>
                    <a:cubicBezTo>
                      <a:pt x="63" y="79"/>
                      <a:pt x="46" y="100"/>
                      <a:pt x="68" y="85"/>
                    </a:cubicBezTo>
                    <a:cubicBezTo>
                      <a:pt x="71" y="83"/>
                      <a:pt x="69" y="78"/>
                      <a:pt x="71" y="75"/>
                    </a:cubicBezTo>
                    <a:cubicBezTo>
                      <a:pt x="69" y="70"/>
                      <a:pt x="68" y="65"/>
                      <a:pt x="66" y="60"/>
                    </a:cubicBezTo>
                    <a:cubicBezTo>
                      <a:pt x="65" y="54"/>
                      <a:pt x="63" y="49"/>
                      <a:pt x="62" y="43"/>
                    </a:cubicBezTo>
                    <a:cubicBezTo>
                      <a:pt x="63" y="33"/>
                      <a:pt x="66" y="28"/>
                      <a:pt x="71" y="19"/>
                    </a:cubicBezTo>
                    <a:cubicBezTo>
                      <a:pt x="72" y="12"/>
                      <a:pt x="79" y="7"/>
                      <a:pt x="86" y="6"/>
                    </a:cubicBezTo>
                    <a:cubicBezTo>
                      <a:pt x="98" y="0"/>
                      <a:pt x="113" y="4"/>
                      <a:pt x="125" y="4"/>
                    </a:cubicBezTo>
                    <a:cubicBezTo>
                      <a:pt x="130" y="7"/>
                      <a:pt x="135" y="7"/>
                      <a:pt x="140" y="10"/>
                    </a:cubicBezTo>
                    <a:cubicBezTo>
                      <a:pt x="141" y="16"/>
                      <a:pt x="145" y="20"/>
                      <a:pt x="147" y="25"/>
                    </a:cubicBezTo>
                    <a:cubicBezTo>
                      <a:pt x="149" y="31"/>
                      <a:pt x="148" y="42"/>
                      <a:pt x="149" y="48"/>
                    </a:cubicBezTo>
                    <a:cubicBezTo>
                      <a:pt x="150" y="54"/>
                      <a:pt x="155" y="61"/>
                      <a:pt x="156" y="64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>
                <a:outerShdw dist="35921" dir="2700000" algn="ctr" rotWithShape="0">
                  <a:schemeClr val="bg1"/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01" name="Freeform 33"/>
              <p:cNvSpPr>
                <a:spLocks/>
              </p:cNvSpPr>
              <p:nvPr/>
            </p:nvSpPr>
            <p:spPr bwMode="auto">
              <a:xfrm>
                <a:off x="6861" y="3414"/>
                <a:ext cx="301" cy="633"/>
              </a:xfrm>
              <a:custGeom>
                <a:avLst/>
                <a:gdLst>
                  <a:gd name="T0" fmla="*/ 145 w 301"/>
                  <a:gd name="T1" fmla="*/ 116 h 633"/>
                  <a:gd name="T2" fmla="*/ 116 w 301"/>
                  <a:gd name="T3" fmla="*/ 139 h 633"/>
                  <a:gd name="T4" fmla="*/ 145 w 301"/>
                  <a:gd name="T5" fmla="*/ 239 h 633"/>
                  <a:gd name="T6" fmla="*/ 182 w 301"/>
                  <a:gd name="T7" fmla="*/ 220 h 633"/>
                  <a:gd name="T8" fmla="*/ 205 w 301"/>
                  <a:gd name="T9" fmla="*/ 163 h 633"/>
                  <a:gd name="T10" fmla="*/ 194 w 301"/>
                  <a:gd name="T11" fmla="*/ 188 h 633"/>
                  <a:gd name="T12" fmla="*/ 215 w 301"/>
                  <a:gd name="T13" fmla="*/ 214 h 633"/>
                  <a:gd name="T14" fmla="*/ 214 w 301"/>
                  <a:gd name="T15" fmla="*/ 260 h 633"/>
                  <a:gd name="T16" fmla="*/ 232 w 301"/>
                  <a:gd name="T17" fmla="*/ 334 h 633"/>
                  <a:gd name="T18" fmla="*/ 256 w 301"/>
                  <a:gd name="T19" fmla="*/ 422 h 633"/>
                  <a:gd name="T20" fmla="*/ 278 w 301"/>
                  <a:gd name="T21" fmla="*/ 503 h 633"/>
                  <a:gd name="T22" fmla="*/ 278 w 301"/>
                  <a:gd name="T23" fmla="*/ 550 h 633"/>
                  <a:gd name="T24" fmla="*/ 263 w 301"/>
                  <a:gd name="T25" fmla="*/ 469 h 633"/>
                  <a:gd name="T26" fmla="*/ 245 w 301"/>
                  <a:gd name="T27" fmla="*/ 424 h 633"/>
                  <a:gd name="T28" fmla="*/ 224 w 301"/>
                  <a:gd name="T29" fmla="*/ 332 h 633"/>
                  <a:gd name="T30" fmla="*/ 209 w 301"/>
                  <a:gd name="T31" fmla="*/ 295 h 633"/>
                  <a:gd name="T32" fmla="*/ 178 w 301"/>
                  <a:gd name="T33" fmla="*/ 265 h 633"/>
                  <a:gd name="T34" fmla="*/ 145 w 301"/>
                  <a:gd name="T35" fmla="*/ 280 h 633"/>
                  <a:gd name="T36" fmla="*/ 146 w 301"/>
                  <a:gd name="T37" fmla="*/ 340 h 633"/>
                  <a:gd name="T38" fmla="*/ 142 w 301"/>
                  <a:gd name="T39" fmla="*/ 386 h 633"/>
                  <a:gd name="T40" fmla="*/ 169 w 301"/>
                  <a:gd name="T41" fmla="*/ 433 h 633"/>
                  <a:gd name="T42" fmla="*/ 170 w 301"/>
                  <a:gd name="T43" fmla="*/ 596 h 633"/>
                  <a:gd name="T44" fmla="*/ 133 w 301"/>
                  <a:gd name="T45" fmla="*/ 620 h 633"/>
                  <a:gd name="T46" fmla="*/ 136 w 301"/>
                  <a:gd name="T47" fmla="*/ 500 h 633"/>
                  <a:gd name="T48" fmla="*/ 106 w 301"/>
                  <a:gd name="T49" fmla="*/ 446 h 633"/>
                  <a:gd name="T50" fmla="*/ 76 w 301"/>
                  <a:gd name="T51" fmla="*/ 499 h 633"/>
                  <a:gd name="T52" fmla="*/ 22 w 301"/>
                  <a:gd name="T53" fmla="*/ 527 h 633"/>
                  <a:gd name="T54" fmla="*/ 43 w 301"/>
                  <a:gd name="T55" fmla="*/ 484 h 633"/>
                  <a:gd name="T56" fmla="*/ 49 w 301"/>
                  <a:gd name="T57" fmla="*/ 446 h 633"/>
                  <a:gd name="T58" fmla="*/ 37 w 301"/>
                  <a:gd name="T59" fmla="*/ 331 h 633"/>
                  <a:gd name="T60" fmla="*/ 56 w 301"/>
                  <a:gd name="T61" fmla="*/ 262 h 633"/>
                  <a:gd name="T62" fmla="*/ 31 w 301"/>
                  <a:gd name="T63" fmla="*/ 232 h 633"/>
                  <a:gd name="T64" fmla="*/ 52 w 301"/>
                  <a:gd name="T65" fmla="*/ 145 h 633"/>
                  <a:gd name="T66" fmla="*/ 77 w 301"/>
                  <a:gd name="T67" fmla="*/ 74 h 633"/>
                  <a:gd name="T68" fmla="*/ 91 w 301"/>
                  <a:gd name="T69" fmla="*/ 16 h 633"/>
                  <a:gd name="T70" fmla="*/ 161 w 301"/>
                  <a:gd name="T71" fmla="*/ 20 h 633"/>
                  <a:gd name="T72" fmla="*/ 164 w 301"/>
                  <a:gd name="T73" fmla="*/ 88 h 633"/>
                  <a:gd name="T74" fmla="*/ 149 w 301"/>
                  <a:gd name="T75" fmla="*/ 103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1" h="633">
                    <a:moveTo>
                      <a:pt x="152" y="101"/>
                    </a:moveTo>
                    <a:cubicBezTo>
                      <a:pt x="145" y="105"/>
                      <a:pt x="146" y="108"/>
                      <a:pt x="145" y="116"/>
                    </a:cubicBezTo>
                    <a:cubicBezTo>
                      <a:pt x="133" y="114"/>
                      <a:pt x="115" y="107"/>
                      <a:pt x="110" y="121"/>
                    </a:cubicBezTo>
                    <a:cubicBezTo>
                      <a:pt x="109" y="129"/>
                      <a:pt x="108" y="136"/>
                      <a:pt x="116" y="139"/>
                    </a:cubicBezTo>
                    <a:cubicBezTo>
                      <a:pt x="119" y="158"/>
                      <a:pt x="119" y="165"/>
                      <a:pt x="128" y="181"/>
                    </a:cubicBezTo>
                    <a:cubicBezTo>
                      <a:pt x="130" y="215"/>
                      <a:pt x="121" y="225"/>
                      <a:pt x="145" y="239"/>
                    </a:cubicBezTo>
                    <a:cubicBezTo>
                      <a:pt x="163" y="237"/>
                      <a:pt x="151" y="224"/>
                      <a:pt x="161" y="221"/>
                    </a:cubicBezTo>
                    <a:cubicBezTo>
                      <a:pt x="168" y="219"/>
                      <a:pt x="175" y="220"/>
                      <a:pt x="182" y="220"/>
                    </a:cubicBezTo>
                    <a:cubicBezTo>
                      <a:pt x="187" y="199"/>
                      <a:pt x="196" y="218"/>
                      <a:pt x="184" y="202"/>
                    </a:cubicBezTo>
                    <a:cubicBezTo>
                      <a:pt x="185" y="184"/>
                      <a:pt x="184" y="166"/>
                      <a:pt x="205" y="163"/>
                    </a:cubicBezTo>
                    <a:cubicBezTo>
                      <a:pt x="210" y="167"/>
                      <a:pt x="212" y="170"/>
                      <a:pt x="215" y="175"/>
                    </a:cubicBezTo>
                    <a:cubicBezTo>
                      <a:pt x="210" y="182"/>
                      <a:pt x="203" y="186"/>
                      <a:pt x="194" y="188"/>
                    </a:cubicBezTo>
                    <a:cubicBezTo>
                      <a:pt x="192" y="197"/>
                      <a:pt x="193" y="205"/>
                      <a:pt x="199" y="212"/>
                    </a:cubicBezTo>
                    <a:cubicBezTo>
                      <a:pt x="205" y="211"/>
                      <a:pt x="209" y="211"/>
                      <a:pt x="215" y="214"/>
                    </a:cubicBezTo>
                    <a:cubicBezTo>
                      <a:pt x="221" y="222"/>
                      <a:pt x="224" y="237"/>
                      <a:pt x="212" y="239"/>
                    </a:cubicBezTo>
                    <a:cubicBezTo>
                      <a:pt x="207" y="247"/>
                      <a:pt x="209" y="253"/>
                      <a:pt x="214" y="260"/>
                    </a:cubicBezTo>
                    <a:cubicBezTo>
                      <a:pt x="215" y="271"/>
                      <a:pt x="215" y="283"/>
                      <a:pt x="220" y="293"/>
                    </a:cubicBezTo>
                    <a:cubicBezTo>
                      <a:pt x="221" y="309"/>
                      <a:pt x="224" y="321"/>
                      <a:pt x="232" y="334"/>
                    </a:cubicBezTo>
                    <a:cubicBezTo>
                      <a:pt x="233" y="344"/>
                      <a:pt x="233" y="352"/>
                      <a:pt x="238" y="361"/>
                    </a:cubicBezTo>
                    <a:cubicBezTo>
                      <a:pt x="242" y="382"/>
                      <a:pt x="247" y="403"/>
                      <a:pt x="256" y="422"/>
                    </a:cubicBezTo>
                    <a:cubicBezTo>
                      <a:pt x="257" y="437"/>
                      <a:pt x="264" y="448"/>
                      <a:pt x="271" y="461"/>
                    </a:cubicBezTo>
                    <a:cubicBezTo>
                      <a:pt x="273" y="475"/>
                      <a:pt x="274" y="489"/>
                      <a:pt x="278" y="503"/>
                    </a:cubicBezTo>
                    <a:cubicBezTo>
                      <a:pt x="280" y="509"/>
                      <a:pt x="286" y="520"/>
                      <a:pt x="286" y="520"/>
                    </a:cubicBezTo>
                    <a:cubicBezTo>
                      <a:pt x="290" y="542"/>
                      <a:pt x="301" y="564"/>
                      <a:pt x="278" y="550"/>
                    </a:cubicBezTo>
                    <a:cubicBezTo>
                      <a:pt x="275" y="535"/>
                      <a:pt x="280" y="519"/>
                      <a:pt x="272" y="506"/>
                    </a:cubicBezTo>
                    <a:cubicBezTo>
                      <a:pt x="270" y="493"/>
                      <a:pt x="269" y="481"/>
                      <a:pt x="263" y="469"/>
                    </a:cubicBezTo>
                    <a:cubicBezTo>
                      <a:pt x="262" y="462"/>
                      <a:pt x="256" y="456"/>
                      <a:pt x="254" y="449"/>
                    </a:cubicBezTo>
                    <a:cubicBezTo>
                      <a:pt x="253" y="439"/>
                      <a:pt x="251" y="432"/>
                      <a:pt x="245" y="424"/>
                    </a:cubicBezTo>
                    <a:cubicBezTo>
                      <a:pt x="242" y="410"/>
                      <a:pt x="242" y="395"/>
                      <a:pt x="236" y="382"/>
                    </a:cubicBezTo>
                    <a:cubicBezTo>
                      <a:pt x="233" y="365"/>
                      <a:pt x="233" y="347"/>
                      <a:pt x="224" y="332"/>
                    </a:cubicBezTo>
                    <a:cubicBezTo>
                      <a:pt x="223" y="324"/>
                      <a:pt x="221" y="315"/>
                      <a:pt x="214" y="310"/>
                    </a:cubicBezTo>
                    <a:cubicBezTo>
                      <a:pt x="212" y="305"/>
                      <a:pt x="211" y="300"/>
                      <a:pt x="209" y="295"/>
                    </a:cubicBezTo>
                    <a:cubicBezTo>
                      <a:pt x="207" y="284"/>
                      <a:pt x="211" y="263"/>
                      <a:pt x="199" y="257"/>
                    </a:cubicBezTo>
                    <a:cubicBezTo>
                      <a:pt x="192" y="261"/>
                      <a:pt x="185" y="260"/>
                      <a:pt x="178" y="265"/>
                    </a:cubicBezTo>
                    <a:cubicBezTo>
                      <a:pt x="174" y="272"/>
                      <a:pt x="166" y="271"/>
                      <a:pt x="158" y="272"/>
                    </a:cubicBezTo>
                    <a:cubicBezTo>
                      <a:pt x="153" y="274"/>
                      <a:pt x="149" y="277"/>
                      <a:pt x="145" y="280"/>
                    </a:cubicBezTo>
                    <a:cubicBezTo>
                      <a:pt x="142" y="285"/>
                      <a:pt x="140" y="289"/>
                      <a:pt x="139" y="295"/>
                    </a:cubicBezTo>
                    <a:cubicBezTo>
                      <a:pt x="156" y="308"/>
                      <a:pt x="154" y="298"/>
                      <a:pt x="146" y="340"/>
                    </a:cubicBezTo>
                    <a:cubicBezTo>
                      <a:pt x="145" y="343"/>
                      <a:pt x="122" y="343"/>
                      <a:pt x="116" y="344"/>
                    </a:cubicBezTo>
                    <a:cubicBezTo>
                      <a:pt x="123" y="360"/>
                      <a:pt x="132" y="372"/>
                      <a:pt x="142" y="386"/>
                    </a:cubicBezTo>
                    <a:cubicBezTo>
                      <a:pt x="144" y="395"/>
                      <a:pt x="149" y="404"/>
                      <a:pt x="155" y="410"/>
                    </a:cubicBezTo>
                    <a:cubicBezTo>
                      <a:pt x="159" y="419"/>
                      <a:pt x="162" y="426"/>
                      <a:pt x="169" y="433"/>
                    </a:cubicBezTo>
                    <a:cubicBezTo>
                      <a:pt x="176" y="472"/>
                      <a:pt x="160" y="516"/>
                      <a:pt x="175" y="553"/>
                    </a:cubicBezTo>
                    <a:cubicBezTo>
                      <a:pt x="177" y="567"/>
                      <a:pt x="189" y="592"/>
                      <a:pt x="170" y="596"/>
                    </a:cubicBezTo>
                    <a:cubicBezTo>
                      <a:pt x="159" y="601"/>
                      <a:pt x="156" y="607"/>
                      <a:pt x="143" y="608"/>
                    </a:cubicBezTo>
                    <a:cubicBezTo>
                      <a:pt x="137" y="609"/>
                      <a:pt x="135" y="627"/>
                      <a:pt x="133" y="620"/>
                    </a:cubicBezTo>
                    <a:cubicBezTo>
                      <a:pt x="131" y="613"/>
                      <a:pt x="128" y="588"/>
                      <a:pt x="128" y="568"/>
                    </a:cubicBezTo>
                    <a:cubicBezTo>
                      <a:pt x="130" y="501"/>
                      <a:pt x="121" y="526"/>
                      <a:pt x="136" y="500"/>
                    </a:cubicBezTo>
                    <a:cubicBezTo>
                      <a:pt x="138" y="491"/>
                      <a:pt x="130" y="484"/>
                      <a:pt x="125" y="476"/>
                    </a:cubicBezTo>
                    <a:cubicBezTo>
                      <a:pt x="124" y="467"/>
                      <a:pt x="114" y="450"/>
                      <a:pt x="106" y="446"/>
                    </a:cubicBezTo>
                    <a:cubicBezTo>
                      <a:pt x="90" y="453"/>
                      <a:pt x="108" y="485"/>
                      <a:pt x="89" y="488"/>
                    </a:cubicBezTo>
                    <a:cubicBezTo>
                      <a:pt x="84" y="492"/>
                      <a:pt x="80" y="494"/>
                      <a:pt x="76" y="499"/>
                    </a:cubicBezTo>
                    <a:cubicBezTo>
                      <a:pt x="73" y="633"/>
                      <a:pt x="105" y="584"/>
                      <a:pt x="29" y="599"/>
                    </a:cubicBezTo>
                    <a:cubicBezTo>
                      <a:pt x="0" y="621"/>
                      <a:pt x="20" y="596"/>
                      <a:pt x="22" y="527"/>
                    </a:cubicBezTo>
                    <a:cubicBezTo>
                      <a:pt x="22" y="516"/>
                      <a:pt x="27" y="503"/>
                      <a:pt x="37" y="497"/>
                    </a:cubicBezTo>
                    <a:cubicBezTo>
                      <a:pt x="40" y="493"/>
                      <a:pt x="41" y="489"/>
                      <a:pt x="43" y="484"/>
                    </a:cubicBezTo>
                    <a:cubicBezTo>
                      <a:pt x="40" y="473"/>
                      <a:pt x="37" y="472"/>
                      <a:pt x="43" y="461"/>
                    </a:cubicBezTo>
                    <a:cubicBezTo>
                      <a:pt x="44" y="455"/>
                      <a:pt x="46" y="452"/>
                      <a:pt x="49" y="446"/>
                    </a:cubicBezTo>
                    <a:cubicBezTo>
                      <a:pt x="52" y="403"/>
                      <a:pt x="74" y="364"/>
                      <a:pt x="29" y="356"/>
                    </a:cubicBezTo>
                    <a:cubicBezTo>
                      <a:pt x="27" y="346"/>
                      <a:pt x="31" y="339"/>
                      <a:pt x="37" y="331"/>
                    </a:cubicBezTo>
                    <a:cubicBezTo>
                      <a:pt x="38" y="315"/>
                      <a:pt x="39" y="293"/>
                      <a:pt x="41" y="277"/>
                    </a:cubicBezTo>
                    <a:cubicBezTo>
                      <a:pt x="42" y="271"/>
                      <a:pt x="52" y="267"/>
                      <a:pt x="56" y="262"/>
                    </a:cubicBezTo>
                    <a:cubicBezTo>
                      <a:pt x="55" y="240"/>
                      <a:pt x="54" y="245"/>
                      <a:pt x="31" y="247"/>
                    </a:cubicBezTo>
                    <a:cubicBezTo>
                      <a:pt x="27" y="241"/>
                      <a:pt x="28" y="238"/>
                      <a:pt x="31" y="232"/>
                    </a:cubicBezTo>
                    <a:cubicBezTo>
                      <a:pt x="33" y="221"/>
                      <a:pt x="36" y="213"/>
                      <a:pt x="37" y="200"/>
                    </a:cubicBezTo>
                    <a:cubicBezTo>
                      <a:pt x="37" y="190"/>
                      <a:pt x="43" y="157"/>
                      <a:pt x="52" y="145"/>
                    </a:cubicBezTo>
                    <a:cubicBezTo>
                      <a:pt x="56" y="123"/>
                      <a:pt x="66" y="110"/>
                      <a:pt x="83" y="97"/>
                    </a:cubicBezTo>
                    <a:cubicBezTo>
                      <a:pt x="87" y="87"/>
                      <a:pt x="86" y="79"/>
                      <a:pt x="77" y="74"/>
                    </a:cubicBezTo>
                    <a:cubicBezTo>
                      <a:pt x="71" y="66"/>
                      <a:pt x="72" y="52"/>
                      <a:pt x="70" y="41"/>
                    </a:cubicBezTo>
                    <a:cubicBezTo>
                      <a:pt x="72" y="31"/>
                      <a:pt x="80" y="18"/>
                      <a:pt x="91" y="16"/>
                    </a:cubicBezTo>
                    <a:cubicBezTo>
                      <a:pt x="100" y="9"/>
                      <a:pt x="112" y="0"/>
                      <a:pt x="122" y="1"/>
                    </a:cubicBezTo>
                    <a:cubicBezTo>
                      <a:pt x="134" y="2"/>
                      <a:pt x="155" y="9"/>
                      <a:pt x="161" y="20"/>
                    </a:cubicBezTo>
                    <a:cubicBezTo>
                      <a:pt x="166" y="32"/>
                      <a:pt x="160" y="52"/>
                      <a:pt x="160" y="65"/>
                    </a:cubicBezTo>
                    <a:cubicBezTo>
                      <a:pt x="159" y="76"/>
                      <a:pt x="165" y="83"/>
                      <a:pt x="164" y="88"/>
                    </a:cubicBezTo>
                    <a:cubicBezTo>
                      <a:pt x="163" y="93"/>
                      <a:pt x="153" y="95"/>
                      <a:pt x="151" y="97"/>
                    </a:cubicBezTo>
                    <a:cubicBezTo>
                      <a:pt x="149" y="102"/>
                      <a:pt x="149" y="102"/>
                      <a:pt x="149" y="103"/>
                    </a:cubicBezTo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>
                <a:outerShdw dist="35921" dir="2700000" algn="ctr" rotWithShape="0">
                  <a:schemeClr val="bg1"/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02" name="Freeform 34"/>
              <p:cNvSpPr>
                <a:spLocks/>
              </p:cNvSpPr>
              <p:nvPr/>
            </p:nvSpPr>
            <p:spPr bwMode="auto">
              <a:xfrm>
                <a:off x="4704" y="3848"/>
                <a:ext cx="1373" cy="260"/>
              </a:xfrm>
              <a:custGeom>
                <a:avLst/>
                <a:gdLst>
                  <a:gd name="T0" fmla="*/ 1370 w 1373"/>
                  <a:gd name="T1" fmla="*/ 9 h 260"/>
                  <a:gd name="T2" fmla="*/ 1265 w 1373"/>
                  <a:gd name="T3" fmla="*/ 6 h 260"/>
                  <a:gd name="T4" fmla="*/ 779 w 1373"/>
                  <a:gd name="T5" fmla="*/ 21 h 260"/>
                  <a:gd name="T6" fmla="*/ 377 w 1373"/>
                  <a:gd name="T7" fmla="*/ 15 h 260"/>
                  <a:gd name="T8" fmla="*/ 122 w 1373"/>
                  <a:gd name="T9" fmla="*/ 18 h 260"/>
                  <a:gd name="T10" fmla="*/ 65 w 1373"/>
                  <a:gd name="T11" fmla="*/ 60 h 260"/>
                  <a:gd name="T12" fmla="*/ 80 w 1373"/>
                  <a:gd name="T13" fmla="*/ 81 h 260"/>
                  <a:gd name="T14" fmla="*/ 83 w 1373"/>
                  <a:gd name="T15" fmla="*/ 102 h 260"/>
                  <a:gd name="T16" fmla="*/ 131 w 1373"/>
                  <a:gd name="T17" fmla="*/ 120 h 260"/>
                  <a:gd name="T18" fmla="*/ 155 w 1373"/>
                  <a:gd name="T19" fmla="*/ 141 h 260"/>
                  <a:gd name="T20" fmla="*/ 164 w 1373"/>
                  <a:gd name="T21" fmla="*/ 174 h 260"/>
                  <a:gd name="T22" fmla="*/ 167 w 1373"/>
                  <a:gd name="T23" fmla="*/ 183 h 260"/>
                  <a:gd name="T24" fmla="*/ 290 w 1373"/>
                  <a:gd name="T25" fmla="*/ 225 h 260"/>
                  <a:gd name="T26" fmla="*/ 833 w 1373"/>
                  <a:gd name="T27" fmla="*/ 234 h 260"/>
                  <a:gd name="T28" fmla="*/ 1265 w 1373"/>
                  <a:gd name="T29" fmla="*/ 228 h 260"/>
                  <a:gd name="T30" fmla="*/ 1334 w 1373"/>
                  <a:gd name="T31" fmla="*/ 222 h 260"/>
                  <a:gd name="T32" fmla="*/ 1367 w 1373"/>
                  <a:gd name="T33" fmla="*/ 225 h 260"/>
                  <a:gd name="T34" fmla="*/ 1370 w 1373"/>
                  <a:gd name="T35" fmla="*/ 9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73" h="260">
                    <a:moveTo>
                      <a:pt x="1370" y="9"/>
                    </a:moveTo>
                    <a:cubicBezTo>
                      <a:pt x="1325" y="0"/>
                      <a:pt x="1334" y="3"/>
                      <a:pt x="1265" y="6"/>
                    </a:cubicBezTo>
                    <a:cubicBezTo>
                      <a:pt x="1100" y="21"/>
                      <a:pt x="952" y="20"/>
                      <a:pt x="779" y="21"/>
                    </a:cubicBezTo>
                    <a:cubicBezTo>
                      <a:pt x="645" y="36"/>
                      <a:pt x="511" y="22"/>
                      <a:pt x="377" y="15"/>
                    </a:cubicBezTo>
                    <a:cubicBezTo>
                      <a:pt x="292" y="16"/>
                      <a:pt x="207" y="16"/>
                      <a:pt x="122" y="18"/>
                    </a:cubicBezTo>
                    <a:cubicBezTo>
                      <a:pt x="61" y="19"/>
                      <a:pt x="0" y="17"/>
                      <a:pt x="65" y="60"/>
                    </a:cubicBezTo>
                    <a:cubicBezTo>
                      <a:pt x="69" y="68"/>
                      <a:pt x="77" y="73"/>
                      <a:pt x="80" y="81"/>
                    </a:cubicBezTo>
                    <a:cubicBezTo>
                      <a:pt x="83" y="88"/>
                      <a:pt x="80" y="96"/>
                      <a:pt x="83" y="102"/>
                    </a:cubicBezTo>
                    <a:cubicBezTo>
                      <a:pt x="88" y="111"/>
                      <a:pt x="123" y="118"/>
                      <a:pt x="131" y="120"/>
                    </a:cubicBezTo>
                    <a:cubicBezTo>
                      <a:pt x="152" y="134"/>
                      <a:pt x="145" y="126"/>
                      <a:pt x="155" y="141"/>
                    </a:cubicBezTo>
                    <a:cubicBezTo>
                      <a:pt x="159" y="162"/>
                      <a:pt x="156" y="151"/>
                      <a:pt x="164" y="174"/>
                    </a:cubicBezTo>
                    <a:cubicBezTo>
                      <a:pt x="165" y="177"/>
                      <a:pt x="167" y="183"/>
                      <a:pt x="167" y="183"/>
                    </a:cubicBezTo>
                    <a:cubicBezTo>
                      <a:pt x="217" y="215"/>
                      <a:pt x="179" y="217"/>
                      <a:pt x="290" y="225"/>
                    </a:cubicBezTo>
                    <a:cubicBezTo>
                      <a:pt x="401" y="233"/>
                      <a:pt x="671" y="234"/>
                      <a:pt x="833" y="234"/>
                    </a:cubicBezTo>
                    <a:cubicBezTo>
                      <a:pt x="995" y="234"/>
                      <a:pt x="1182" y="230"/>
                      <a:pt x="1265" y="228"/>
                    </a:cubicBezTo>
                    <a:cubicBezTo>
                      <a:pt x="1350" y="229"/>
                      <a:pt x="1317" y="223"/>
                      <a:pt x="1334" y="222"/>
                    </a:cubicBezTo>
                    <a:cubicBezTo>
                      <a:pt x="1351" y="221"/>
                      <a:pt x="1361" y="260"/>
                      <a:pt x="1367" y="225"/>
                    </a:cubicBezTo>
                    <a:cubicBezTo>
                      <a:pt x="1373" y="190"/>
                      <a:pt x="1369" y="54"/>
                      <a:pt x="1370" y="9"/>
                    </a:cubicBezTo>
                    <a:close/>
                  </a:path>
                </a:pathLst>
              </a:custGeom>
              <a:solidFill>
                <a:srgbClr val="EFE7A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03" name="Freeform 35"/>
              <p:cNvSpPr>
                <a:spLocks/>
              </p:cNvSpPr>
              <p:nvPr/>
            </p:nvSpPr>
            <p:spPr bwMode="auto">
              <a:xfrm>
                <a:off x="4735" y="3890"/>
                <a:ext cx="1349" cy="201"/>
              </a:xfrm>
              <a:custGeom>
                <a:avLst/>
                <a:gdLst>
                  <a:gd name="T0" fmla="*/ 1342 w 1349"/>
                  <a:gd name="T1" fmla="*/ 162 h 201"/>
                  <a:gd name="T2" fmla="*/ 1192 w 1349"/>
                  <a:gd name="T3" fmla="*/ 153 h 201"/>
                  <a:gd name="T4" fmla="*/ 1144 w 1349"/>
                  <a:gd name="T5" fmla="*/ 141 h 201"/>
                  <a:gd name="T6" fmla="*/ 1135 w 1349"/>
                  <a:gd name="T7" fmla="*/ 135 h 201"/>
                  <a:gd name="T8" fmla="*/ 1138 w 1349"/>
                  <a:gd name="T9" fmla="*/ 126 h 201"/>
                  <a:gd name="T10" fmla="*/ 1105 w 1349"/>
                  <a:gd name="T11" fmla="*/ 132 h 201"/>
                  <a:gd name="T12" fmla="*/ 1102 w 1349"/>
                  <a:gd name="T13" fmla="*/ 165 h 201"/>
                  <a:gd name="T14" fmla="*/ 1084 w 1349"/>
                  <a:gd name="T15" fmla="*/ 162 h 201"/>
                  <a:gd name="T16" fmla="*/ 1027 w 1349"/>
                  <a:gd name="T17" fmla="*/ 141 h 201"/>
                  <a:gd name="T18" fmla="*/ 1000 w 1349"/>
                  <a:gd name="T19" fmla="*/ 126 h 201"/>
                  <a:gd name="T20" fmla="*/ 991 w 1349"/>
                  <a:gd name="T21" fmla="*/ 132 h 201"/>
                  <a:gd name="T22" fmla="*/ 988 w 1349"/>
                  <a:gd name="T23" fmla="*/ 156 h 201"/>
                  <a:gd name="T24" fmla="*/ 853 w 1349"/>
                  <a:gd name="T25" fmla="*/ 153 h 201"/>
                  <a:gd name="T26" fmla="*/ 811 w 1349"/>
                  <a:gd name="T27" fmla="*/ 144 h 201"/>
                  <a:gd name="T28" fmla="*/ 793 w 1349"/>
                  <a:gd name="T29" fmla="*/ 132 h 201"/>
                  <a:gd name="T30" fmla="*/ 760 w 1349"/>
                  <a:gd name="T31" fmla="*/ 153 h 201"/>
                  <a:gd name="T32" fmla="*/ 727 w 1349"/>
                  <a:gd name="T33" fmla="*/ 156 h 201"/>
                  <a:gd name="T34" fmla="*/ 691 w 1349"/>
                  <a:gd name="T35" fmla="*/ 141 h 201"/>
                  <a:gd name="T36" fmla="*/ 688 w 1349"/>
                  <a:gd name="T37" fmla="*/ 132 h 201"/>
                  <a:gd name="T38" fmla="*/ 670 w 1349"/>
                  <a:gd name="T39" fmla="*/ 126 h 201"/>
                  <a:gd name="T40" fmla="*/ 655 w 1349"/>
                  <a:gd name="T41" fmla="*/ 159 h 201"/>
                  <a:gd name="T42" fmla="*/ 622 w 1349"/>
                  <a:gd name="T43" fmla="*/ 156 h 201"/>
                  <a:gd name="T44" fmla="*/ 472 w 1349"/>
                  <a:gd name="T45" fmla="*/ 153 h 201"/>
                  <a:gd name="T46" fmla="*/ 469 w 1349"/>
                  <a:gd name="T47" fmla="*/ 144 h 201"/>
                  <a:gd name="T48" fmla="*/ 409 w 1349"/>
                  <a:gd name="T49" fmla="*/ 132 h 201"/>
                  <a:gd name="T50" fmla="*/ 370 w 1349"/>
                  <a:gd name="T51" fmla="*/ 165 h 201"/>
                  <a:gd name="T52" fmla="*/ 331 w 1349"/>
                  <a:gd name="T53" fmla="*/ 150 h 201"/>
                  <a:gd name="T54" fmla="*/ 280 w 1349"/>
                  <a:gd name="T55" fmla="*/ 141 h 201"/>
                  <a:gd name="T56" fmla="*/ 259 w 1349"/>
                  <a:gd name="T57" fmla="*/ 147 h 201"/>
                  <a:gd name="T58" fmla="*/ 223 w 1349"/>
                  <a:gd name="T59" fmla="*/ 138 h 201"/>
                  <a:gd name="T60" fmla="*/ 106 w 1349"/>
                  <a:gd name="T61" fmla="*/ 69 h 201"/>
                  <a:gd name="T62" fmla="*/ 49 w 1349"/>
                  <a:gd name="T63" fmla="*/ 24 h 201"/>
                  <a:gd name="T64" fmla="*/ 28 w 1349"/>
                  <a:gd name="T65" fmla="*/ 0 h 201"/>
                  <a:gd name="T66" fmla="*/ 16 w 1349"/>
                  <a:gd name="T67" fmla="*/ 132 h 201"/>
                  <a:gd name="T68" fmla="*/ 19 w 1349"/>
                  <a:gd name="T69" fmla="*/ 189 h 201"/>
                  <a:gd name="T70" fmla="*/ 478 w 1349"/>
                  <a:gd name="T71" fmla="*/ 198 h 201"/>
                  <a:gd name="T72" fmla="*/ 1153 w 1349"/>
                  <a:gd name="T73" fmla="*/ 195 h 201"/>
                  <a:gd name="T74" fmla="*/ 1348 w 1349"/>
                  <a:gd name="T75" fmla="*/ 195 h 201"/>
                  <a:gd name="T76" fmla="*/ 1342 w 1349"/>
                  <a:gd name="T77" fmla="*/ 162 h 201"/>
                  <a:gd name="T78" fmla="*/ 1342 w 1349"/>
                  <a:gd name="T79" fmla="*/ 162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349" h="201">
                    <a:moveTo>
                      <a:pt x="1342" y="162"/>
                    </a:moveTo>
                    <a:cubicBezTo>
                      <a:pt x="1288" y="160"/>
                      <a:pt x="1246" y="155"/>
                      <a:pt x="1192" y="153"/>
                    </a:cubicBezTo>
                    <a:cubicBezTo>
                      <a:pt x="1171" y="146"/>
                      <a:pt x="1172" y="144"/>
                      <a:pt x="1144" y="141"/>
                    </a:cubicBezTo>
                    <a:cubicBezTo>
                      <a:pt x="1141" y="139"/>
                      <a:pt x="1136" y="138"/>
                      <a:pt x="1135" y="135"/>
                    </a:cubicBezTo>
                    <a:cubicBezTo>
                      <a:pt x="1134" y="132"/>
                      <a:pt x="1141" y="127"/>
                      <a:pt x="1138" y="126"/>
                    </a:cubicBezTo>
                    <a:cubicBezTo>
                      <a:pt x="1128" y="121"/>
                      <a:pt x="1116" y="130"/>
                      <a:pt x="1105" y="132"/>
                    </a:cubicBezTo>
                    <a:cubicBezTo>
                      <a:pt x="1104" y="143"/>
                      <a:pt x="1108" y="156"/>
                      <a:pt x="1102" y="165"/>
                    </a:cubicBezTo>
                    <a:cubicBezTo>
                      <a:pt x="1099" y="170"/>
                      <a:pt x="1090" y="163"/>
                      <a:pt x="1084" y="162"/>
                    </a:cubicBezTo>
                    <a:cubicBezTo>
                      <a:pt x="1065" y="158"/>
                      <a:pt x="1044" y="152"/>
                      <a:pt x="1027" y="141"/>
                    </a:cubicBezTo>
                    <a:cubicBezTo>
                      <a:pt x="1016" y="124"/>
                      <a:pt x="1025" y="122"/>
                      <a:pt x="1000" y="126"/>
                    </a:cubicBezTo>
                    <a:cubicBezTo>
                      <a:pt x="997" y="128"/>
                      <a:pt x="992" y="129"/>
                      <a:pt x="991" y="132"/>
                    </a:cubicBezTo>
                    <a:cubicBezTo>
                      <a:pt x="988" y="139"/>
                      <a:pt x="996" y="155"/>
                      <a:pt x="988" y="156"/>
                    </a:cubicBezTo>
                    <a:cubicBezTo>
                      <a:pt x="944" y="163"/>
                      <a:pt x="898" y="154"/>
                      <a:pt x="853" y="153"/>
                    </a:cubicBezTo>
                    <a:cubicBezTo>
                      <a:pt x="829" y="137"/>
                      <a:pt x="866" y="160"/>
                      <a:pt x="811" y="144"/>
                    </a:cubicBezTo>
                    <a:cubicBezTo>
                      <a:pt x="804" y="142"/>
                      <a:pt x="800" y="134"/>
                      <a:pt x="793" y="132"/>
                    </a:cubicBezTo>
                    <a:cubicBezTo>
                      <a:pt x="777" y="136"/>
                      <a:pt x="777" y="147"/>
                      <a:pt x="760" y="153"/>
                    </a:cubicBezTo>
                    <a:cubicBezTo>
                      <a:pt x="755" y="168"/>
                      <a:pt x="743" y="158"/>
                      <a:pt x="727" y="156"/>
                    </a:cubicBezTo>
                    <a:cubicBezTo>
                      <a:pt x="713" y="151"/>
                      <a:pt x="703" y="149"/>
                      <a:pt x="691" y="141"/>
                    </a:cubicBezTo>
                    <a:cubicBezTo>
                      <a:pt x="690" y="138"/>
                      <a:pt x="691" y="134"/>
                      <a:pt x="688" y="132"/>
                    </a:cubicBezTo>
                    <a:cubicBezTo>
                      <a:pt x="683" y="128"/>
                      <a:pt x="670" y="126"/>
                      <a:pt x="670" y="126"/>
                    </a:cubicBezTo>
                    <a:cubicBezTo>
                      <a:pt x="655" y="148"/>
                      <a:pt x="659" y="137"/>
                      <a:pt x="655" y="159"/>
                    </a:cubicBezTo>
                    <a:cubicBezTo>
                      <a:pt x="644" y="158"/>
                      <a:pt x="633" y="156"/>
                      <a:pt x="622" y="156"/>
                    </a:cubicBezTo>
                    <a:cubicBezTo>
                      <a:pt x="572" y="154"/>
                      <a:pt x="522" y="157"/>
                      <a:pt x="472" y="153"/>
                    </a:cubicBezTo>
                    <a:cubicBezTo>
                      <a:pt x="469" y="153"/>
                      <a:pt x="472" y="146"/>
                      <a:pt x="469" y="144"/>
                    </a:cubicBezTo>
                    <a:cubicBezTo>
                      <a:pt x="455" y="134"/>
                      <a:pt x="423" y="133"/>
                      <a:pt x="409" y="132"/>
                    </a:cubicBezTo>
                    <a:cubicBezTo>
                      <a:pt x="378" y="138"/>
                      <a:pt x="395" y="157"/>
                      <a:pt x="370" y="165"/>
                    </a:cubicBezTo>
                    <a:cubicBezTo>
                      <a:pt x="358" y="157"/>
                      <a:pt x="345" y="153"/>
                      <a:pt x="331" y="150"/>
                    </a:cubicBezTo>
                    <a:cubicBezTo>
                      <a:pt x="304" y="132"/>
                      <a:pt x="320" y="137"/>
                      <a:pt x="280" y="141"/>
                    </a:cubicBezTo>
                    <a:cubicBezTo>
                      <a:pt x="274" y="158"/>
                      <a:pt x="271" y="151"/>
                      <a:pt x="259" y="147"/>
                    </a:cubicBezTo>
                    <a:cubicBezTo>
                      <a:pt x="246" y="143"/>
                      <a:pt x="236" y="146"/>
                      <a:pt x="223" y="138"/>
                    </a:cubicBezTo>
                    <a:cubicBezTo>
                      <a:pt x="198" y="125"/>
                      <a:pt x="130" y="83"/>
                      <a:pt x="106" y="69"/>
                    </a:cubicBezTo>
                    <a:cubicBezTo>
                      <a:pt x="77" y="50"/>
                      <a:pt x="62" y="35"/>
                      <a:pt x="49" y="24"/>
                    </a:cubicBezTo>
                    <a:cubicBezTo>
                      <a:pt x="42" y="14"/>
                      <a:pt x="35" y="10"/>
                      <a:pt x="28" y="0"/>
                    </a:cubicBezTo>
                    <a:cubicBezTo>
                      <a:pt x="15" y="39"/>
                      <a:pt x="22" y="89"/>
                      <a:pt x="16" y="132"/>
                    </a:cubicBezTo>
                    <a:cubicBezTo>
                      <a:pt x="17" y="151"/>
                      <a:pt x="0" y="187"/>
                      <a:pt x="19" y="189"/>
                    </a:cubicBezTo>
                    <a:cubicBezTo>
                      <a:pt x="95" y="201"/>
                      <a:pt x="289" y="197"/>
                      <a:pt x="478" y="198"/>
                    </a:cubicBezTo>
                    <a:cubicBezTo>
                      <a:pt x="667" y="199"/>
                      <a:pt x="1008" y="195"/>
                      <a:pt x="1153" y="195"/>
                    </a:cubicBezTo>
                    <a:cubicBezTo>
                      <a:pt x="1296" y="193"/>
                      <a:pt x="1317" y="200"/>
                      <a:pt x="1348" y="195"/>
                    </a:cubicBezTo>
                    <a:cubicBezTo>
                      <a:pt x="1349" y="192"/>
                      <a:pt x="1343" y="167"/>
                      <a:pt x="1342" y="162"/>
                    </a:cubicBezTo>
                    <a:cubicBezTo>
                      <a:pt x="1341" y="157"/>
                      <a:pt x="1342" y="162"/>
                      <a:pt x="1342" y="162"/>
                    </a:cubicBezTo>
                    <a:close/>
                  </a:path>
                </a:pathLst>
              </a:custGeom>
              <a:solidFill>
                <a:srgbClr val="333333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04" name="Freeform 36"/>
              <p:cNvSpPr>
                <a:spLocks/>
              </p:cNvSpPr>
              <p:nvPr/>
            </p:nvSpPr>
            <p:spPr bwMode="auto">
              <a:xfrm>
                <a:off x="5015" y="3408"/>
                <a:ext cx="220" cy="636"/>
              </a:xfrm>
              <a:custGeom>
                <a:avLst/>
                <a:gdLst>
                  <a:gd name="T0" fmla="*/ 201 w 220"/>
                  <a:gd name="T1" fmla="*/ 166 h 636"/>
                  <a:gd name="T2" fmla="*/ 207 w 220"/>
                  <a:gd name="T3" fmla="*/ 215 h 636"/>
                  <a:gd name="T4" fmla="*/ 198 w 220"/>
                  <a:gd name="T5" fmla="*/ 233 h 636"/>
                  <a:gd name="T6" fmla="*/ 192 w 220"/>
                  <a:gd name="T7" fmla="*/ 250 h 636"/>
                  <a:gd name="T8" fmla="*/ 203 w 220"/>
                  <a:gd name="T9" fmla="*/ 344 h 636"/>
                  <a:gd name="T10" fmla="*/ 203 w 220"/>
                  <a:gd name="T11" fmla="*/ 424 h 636"/>
                  <a:gd name="T12" fmla="*/ 213 w 220"/>
                  <a:gd name="T13" fmla="*/ 484 h 636"/>
                  <a:gd name="T14" fmla="*/ 206 w 220"/>
                  <a:gd name="T15" fmla="*/ 560 h 636"/>
                  <a:gd name="T16" fmla="*/ 191 w 220"/>
                  <a:gd name="T17" fmla="*/ 347 h 636"/>
                  <a:gd name="T18" fmla="*/ 162 w 220"/>
                  <a:gd name="T19" fmla="*/ 259 h 636"/>
                  <a:gd name="T20" fmla="*/ 126 w 220"/>
                  <a:gd name="T21" fmla="*/ 289 h 636"/>
                  <a:gd name="T22" fmla="*/ 117 w 220"/>
                  <a:gd name="T23" fmla="*/ 343 h 636"/>
                  <a:gd name="T24" fmla="*/ 122 w 220"/>
                  <a:gd name="T25" fmla="*/ 380 h 636"/>
                  <a:gd name="T26" fmla="*/ 147 w 220"/>
                  <a:gd name="T27" fmla="*/ 515 h 636"/>
                  <a:gd name="T28" fmla="*/ 138 w 220"/>
                  <a:gd name="T29" fmla="*/ 595 h 636"/>
                  <a:gd name="T30" fmla="*/ 116 w 220"/>
                  <a:gd name="T31" fmla="*/ 628 h 636"/>
                  <a:gd name="T32" fmla="*/ 105 w 220"/>
                  <a:gd name="T33" fmla="*/ 527 h 636"/>
                  <a:gd name="T34" fmla="*/ 93 w 220"/>
                  <a:gd name="T35" fmla="*/ 449 h 636"/>
                  <a:gd name="T36" fmla="*/ 75 w 220"/>
                  <a:gd name="T37" fmla="*/ 487 h 636"/>
                  <a:gd name="T38" fmla="*/ 50 w 220"/>
                  <a:gd name="T39" fmla="*/ 542 h 636"/>
                  <a:gd name="T40" fmla="*/ 30 w 220"/>
                  <a:gd name="T41" fmla="*/ 616 h 636"/>
                  <a:gd name="T42" fmla="*/ 9 w 220"/>
                  <a:gd name="T43" fmla="*/ 529 h 636"/>
                  <a:gd name="T44" fmla="*/ 30 w 220"/>
                  <a:gd name="T45" fmla="*/ 433 h 636"/>
                  <a:gd name="T46" fmla="*/ 9 w 220"/>
                  <a:gd name="T47" fmla="*/ 338 h 636"/>
                  <a:gd name="T48" fmla="*/ 26 w 220"/>
                  <a:gd name="T49" fmla="*/ 293 h 636"/>
                  <a:gd name="T50" fmla="*/ 27 w 220"/>
                  <a:gd name="T51" fmla="*/ 250 h 636"/>
                  <a:gd name="T52" fmla="*/ 24 w 220"/>
                  <a:gd name="T53" fmla="*/ 170 h 636"/>
                  <a:gd name="T54" fmla="*/ 38 w 220"/>
                  <a:gd name="T55" fmla="*/ 142 h 636"/>
                  <a:gd name="T56" fmla="*/ 56 w 220"/>
                  <a:gd name="T57" fmla="*/ 115 h 636"/>
                  <a:gd name="T58" fmla="*/ 69 w 220"/>
                  <a:gd name="T59" fmla="*/ 98 h 636"/>
                  <a:gd name="T60" fmla="*/ 66 w 220"/>
                  <a:gd name="T61" fmla="*/ 19 h 636"/>
                  <a:gd name="T62" fmla="*/ 122 w 220"/>
                  <a:gd name="T63" fmla="*/ 2 h 636"/>
                  <a:gd name="T64" fmla="*/ 147 w 220"/>
                  <a:gd name="T65" fmla="*/ 77 h 636"/>
                  <a:gd name="T66" fmla="*/ 137 w 220"/>
                  <a:gd name="T67" fmla="*/ 107 h 636"/>
                  <a:gd name="T68" fmla="*/ 104 w 220"/>
                  <a:gd name="T69" fmla="*/ 115 h 636"/>
                  <a:gd name="T70" fmla="*/ 104 w 220"/>
                  <a:gd name="T71" fmla="*/ 169 h 636"/>
                  <a:gd name="T72" fmla="*/ 122 w 220"/>
                  <a:gd name="T73" fmla="*/ 241 h 636"/>
                  <a:gd name="T74" fmla="*/ 170 w 220"/>
                  <a:gd name="T75" fmla="*/ 220 h 636"/>
                  <a:gd name="T76" fmla="*/ 197 w 220"/>
                  <a:gd name="T77" fmla="*/ 151 h 636"/>
                  <a:gd name="T78" fmla="*/ 215 w 220"/>
                  <a:gd name="T79" fmla="*/ 173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0" h="636">
                    <a:moveTo>
                      <a:pt x="215" y="173"/>
                    </a:moveTo>
                    <a:cubicBezTo>
                      <a:pt x="210" y="170"/>
                      <a:pt x="207" y="167"/>
                      <a:pt x="201" y="166"/>
                    </a:cubicBezTo>
                    <a:cubicBezTo>
                      <a:pt x="180" y="168"/>
                      <a:pt x="188" y="197"/>
                      <a:pt x="194" y="215"/>
                    </a:cubicBezTo>
                    <a:cubicBezTo>
                      <a:pt x="199" y="209"/>
                      <a:pt x="200" y="214"/>
                      <a:pt x="207" y="215"/>
                    </a:cubicBezTo>
                    <a:cubicBezTo>
                      <a:pt x="214" y="219"/>
                      <a:pt x="211" y="221"/>
                      <a:pt x="207" y="227"/>
                    </a:cubicBezTo>
                    <a:cubicBezTo>
                      <a:pt x="204" y="241"/>
                      <a:pt x="210" y="221"/>
                      <a:pt x="198" y="233"/>
                    </a:cubicBezTo>
                    <a:cubicBezTo>
                      <a:pt x="196" y="235"/>
                      <a:pt x="204" y="236"/>
                      <a:pt x="207" y="238"/>
                    </a:cubicBezTo>
                    <a:cubicBezTo>
                      <a:pt x="206" y="248"/>
                      <a:pt x="202" y="248"/>
                      <a:pt x="192" y="250"/>
                    </a:cubicBezTo>
                    <a:cubicBezTo>
                      <a:pt x="194" y="266"/>
                      <a:pt x="191" y="286"/>
                      <a:pt x="197" y="301"/>
                    </a:cubicBezTo>
                    <a:cubicBezTo>
                      <a:pt x="195" y="312"/>
                      <a:pt x="187" y="341"/>
                      <a:pt x="203" y="344"/>
                    </a:cubicBezTo>
                    <a:cubicBezTo>
                      <a:pt x="200" y="397"/>
                      <a:pt x="204" y="365"/>
                      <a:pt x="195" y="388"/>
                    </a:cubicBezTo>
                    <a:cubicBezTo>
                      <a:pt x="197" y="416"/>
                      <a:pt x="194" y="409"/>
                      <a:pt x="203" y="424"/>
                    </a:cubicBezTo>
                    <a:cubicBezTo>
                      <a:pt x="200" y="431"/>
                      <a:pt x="197" y="438"/>
                      <a:pt x="206" y="440"/>
                    </a:cubicBezTo>
                    <a:cubicBezTo>
                      <a:pt x="209" y="455"/>
                      <a:pt x="205" y="471"/>
                      <a:pt x="213" y="484"/>
                    </a:cubicBezTo>
                    <a:cubicBezTo>
                      <a:pt x="213" y="512"/>
                      <a:pt x="214" y="540"/>
                      <a:pt x="212" y="568"/>
                    </a:cubicBezTo>
                    <a:cubicBezTo>
                      <a:pt x="212" y="571"/>
                      <a:pt x="207" y="563"/>
                      <a:pt x="206" y="560"/>
                    </a:cubicBezTo>
                    <a:cubicBezTo>
                      <a:pt x="204" y="447"/>
                      <a:pt x="220" y="494"/>
                      <a:pt x="198" y="458"/>
                    </a:cubicBezTo>
                    <a:cubicBezTo>
                      <a:pt x="196" y="423"/>
                      <a:pt x="198" y="380"/>
                      <a:pt x="191" y="347"/>
                    </a:cubicBezTo>
                    <a:cubicBezTo>
                      <a:pt x="191" y="337"/>
                      <a:pt x="190" y="257"/>
                      <a:pt x="180" y="251"/>
                    </a:cubicBezTo>
                    <a:cubicBezTo>
                      <a:pt x="172" y="253"/>
                      <a:pt x="165" y="251"/>
                      <a:pt x="162" y="259"/>
                    </a:cubicBezTo>
                    <a:cubicBezTo>
                      <a:pt x="161" y="277"/>
                      <a:pt x="160" y="278"/>
                      <a:pt x="144" y="281"/>
                    </a:cubicBezTo>
                    <a:cubicBezTo>
                      <a:pt x="138" y="286"/>
                      <a:pt x="134" y="287"/>
                      <a:pt x="126" y="289"/>
                    </a:cubicBezTo>
                    <a:cubicBezTo>
                      <a:pt x="125" y="296"/>
                      <a:pt x="122" y="298"/>
                      <a:pt x="123" y="305"/>
                    </a:cubicBezTo>
                    <a:cubicBezTo>
                      <a:pt x="122" y="313"/>
                      <a:pt x="120" y="337"/>
                      <a:pt x="117" y="343"/>
                    </a:cubicBezTo>
                    <a:cubicBezTo>
                      <a:pt x="114" y="349"/>
                      <a:pt x="104" y="337"/>
                      <a:pt x="105" y="343"/>
                    </a:cubicBezTo>
                    <a:cubicBezTo>
                      <a:pt x="105" y="358"/>
                      <a:pt x="116" y="364"/>
                      <a:pt x="122" y="380"/>
                    </a:cubicBezTo>
                    <a:cubicBezTo>
                      <a:pt x="128" y="396"/>
                      <a:pt x="139" y="421"/>
                      <a:pt x="143" y="443"/>
                    </a:cubicBezTo>
                    <a:cubicBezTo>
                      <a:pt x="147" y="465"/>
                      <a:pt x="146" y="491"/>
                      <a:pt x="147" y="515"/>
                    </a:cubicBezTo>
                    <a:cubicBezTo>
                      <a:pt x="148" y="539"/>
                      <a:pt x="148" y="574"/>
                      <a:pt x="147" y="587"/>
                    </a:cubicBezTo>
                    <a:cubicBezTo>
                      <a:pt x="146" y="600"/>
                      <a:pt x="139" y="588"/>
                      <a:pt x="138" y="595"/>
                    </a:cubicBezTo>
                    <a:cubicBezTo>
                      <a:pt x="137" y="602"/>
                      <a:pt x="147" y="623"/>
                      <a:pt x="143" y="628"/>
                    </a:cubicBezTo>
                    <a:cubicBezTo>
                      <a:pt x="139" y="633"/>
                      <a:pt x="122" y="633"/>
                      <a:pt x="116" y="628"/>
                    </a:cubicBezTo>
                    <a:cubicBezTo>
                      <a:pt x="110" y="623"/>
                      <a:pt x="110" y="612"/>
                      <a:pt x="108" y="595"/>
                    </a:cubicBezTo>
                    <a:cubicBezTo>
                      <a:pt x="106" y="578"/>
                      <a:pt x="104" y="544"/>
                      <a:pt x="105" y="527"/>
                    </a:cubicBezTo>
                    <a:cubicBezTo>
                      <a:pt x="106" y="510"/>
                      <a:pt x="115" y="506"/>
                      <a:pt x="113" y="493"/>
                    </a:cubicBezTo>
                    <a:cubicBezTo>
                      <a:pt x="111" y="480"/>
                      <a:pt x="98" y="456"/>
                      <a:pt x="93" y="449"/>
                    </a:cubicBezTo>
                    <a:cubicBezTo>
                      <a:pt x="88" y="442"/>
                      <a:pt x="84" y="445"/>
                      <a:pt x="81" y="451"/>
                    </a:cubicBezTo>
                    <a:cubicBezTo>
                      <a:pt x="78" y="457"/>
                      <a:pt x="80" y="476"/>
                      <a:pt x="75" y="487"/>
                    </a:cubicBezTo>
                    <a:cubicBezTo>
                      <a:pt x="70" y="498"/>
                      <a:pt x="57" y="506"/>
                      <a:pt x="53" y="515"/>
                    </a:cubicBezTo>
                    <a:cubicBezTo>
                      <a:pt x="49" y="524"/>
                      <a:pt x="52" y="527"/>
                      <a:pt x="50" y="542"/>
                    </a:cubicBezTo>
                    <a:cubicBezTo>
                      <a:pt x="48" y="557"/>
                      <a:pt x="44" y="590"/>
                      <a:pt x="41" y="602"/>
                    </a:cubicBezTo>
                    <a:cubicBezTo>
                      <a:pt x="38" y="614"/>
                      <a:pt x="36" y="613"/>
                      <a:pt x="30" y="616"/>
                    </a:cubicBezTo>
                    <a:cubicBezTo>
                      <a:pt x="24" y="619"/>
                      <a:pt x="6" y="636"/>
                      <a:pt x="3" y="622"/>
                    </a:cubicBezTo>
                    <a:cubicBezTo>
                      <a:pt x="0" y="608"/>
                      <a:pt x="5" y="553"/>
                      <a:pt x="9" y="529"/>
                    </a:cubicBezTo>
                    <a:cubicBezTo>
                      <a:pt x="13" y="505"/>
                      <a:pt x="26" y="495"/>
                      <a:pt x="29" y="479"/>
                    </a:cubicBezTo>
                    <a:cubicBezTo>
                      <a:pt x="32" y="463"/>
                      <a:pt x="30" y="454"/>
                      <a:pt x="30" y="433"/>
                    </a:cubicBezTo>
                    <a:cubicBezTo>
                      <a:pt x="30" y="412"/>
                      <a:pt x="29" y="371"/>
                      <a:pt x="26" y="355"/>
                    </a:cubicBezTo>
                    <a:cubicBezTo>
                      <a:pt x="23" y="339"/>
                      <a:pt x="10" y="344"/>
                      <a:pt x="9" y="338"/>
                    </a:cubicBezTo>
                    <a:cubicBezTo>
                      <a:pt x="11" y="329"/>
                      <a:pt x="10" y="325"/>
                      <a:pt x="17" y="319"/>
                    </a:cubicBezTo>
                    <a:cubicBezTo>
                      <a:pt x="19" y="309"/>
                      <a:pt x="22" y="302"/>
                      <a:pt x="26" y="293"/>
                    </a:cubicBezTo>
                    <a:cubicBezTo>
                      <a:pt x="27" y="286"/>
                      <a:pt x="29" y="278"/>
                      <a:pt x="32" y="271"/>
                    </a:cubicBezTo>
                    <a:cubicBezTo>
                      <a:pt x="29" y="264"/>
                      <a:pt x="32" y="257"/>
                      <a:pt x="27" y="250"/>
                    </a:cubicBezTo>
                    <a:cubicBezTo>
                      <a:pt x="25" y="237"/>
                      <a:pt x="26" y="225"/>
                      <a:pt x="23" y="212"/>
                    </a:cubicBezTo>
                    <a:cubicBezTo>
                      <a:pt x="22" y="200"/>
                      <a:pt x="23" y="178"/>
                      <a:pt x="24" y="170"/>
                    </a:cubicBezTo>
                    <a:cubicBezTo>
                      <a:pt x="25" y="162"/>
                      <a:pt x="28" y="166"/>
                      <a:pt x="30" y="161"/>
                    </a:cubicBezTo>
                    <a:cubicBezTo>
                      <a:pt x="34" y="153"/>
                      <a:pt x="30" y="147"/>
                      <a:pt x="38" y="142"/>
                    </a:cubicBezTo>
                    <a:cubicBezTo>
                      <a:pt x="38" y="141"/>
                      <a:pt x="46" y="123"/>
                      <a:pt x="47" y="122"/>
                    </a:cubicBezTo>
                    <a:cubicBezTo>
                      <a:pt x="50" y="119"/>
                      <a:pt x="56" y="115"/>
                      <a:pt x="56" y="115"/>
                    </a:cubicBezTo>
                    <a:cubicBezTo>
                      <a:pt x="58" y="105"/>
                      <a:pt x="55" y="114"/>
                      <a:pt x="62" y="107"/>
                    </a:cubicBezTo>
                    <a:cubicBezTo>
                      <a:pt x="65" y="104"/>
                      <a:pt x="69" y="98"/>
                      <a:pt x="69" y="98"/>
                    </a:cubicBezTo>
                    <a:cubicBezTo>
                      <a:pt x="72" y="80"/>
                      <a:pt x="71" y="71"/>
                      <a:pt x="54" y="61"/>
                    </a:cubicBezTo>
                    <a:cubicBezTo>
                      <a:pt x="55" y="47"/>
                      <a:pt x="61" y="28"/>
                      <a:pt x="66" y="19"/>
                    </a:cubicBezTo>
                    <a:cubicBezTo>
                      <a:pt x="67" y="12"/>
                      <a:pt x="81" y="11"/>
                      <a:pt x="87" y="7"/>
                    </a:cubicBezTo>
                    <a:cubicBezTo>
                      <a:pt x="109" y="8"/>
                      <a:pt x="103" y="0"/>
                      <a:pt x="122" y="2"/>
                    </a:cubicBezTo>
                    <a:cubicBezTo>
                      <a:pt x="127" y="8"/>
                      <a:pt x="139" y="19"/>
                      <a:pt x="144" y="25"/>
                    </a:cubicBezTo>
                    <a:cubicBezTo>
                      <a:pt x="146" y="46"/>
                      <a:pt x="150" y="57"/>
                      <a:pt x="147" y="77"/>
                    </a:cubicBezTo>
                    <a:cubicBezTo>
                      <a:pt x="154" y="81"/>
                      <a:pt x="158" y="86"/>
                      <a:pt x="149" y="91"/>
                    </a:cubicBezTo>
                    <a:cubicBezTo>
                      <a:pt x="144" y="98"/>
                      <a:pt x="146" y="105"/>
                      <a:pt x="137" y="107"/>
                    </a:cubicBezTo>
                    <a:cubicBezTo>
                      <a:pt x="123" y="116"/>
                      <a:pt x="139" y="104"/>
                      <a:pt x="131" y="115"/>
                    </a:cubicBezTo>
                    <a:cubicBezTo>
                      <a:pt x="126" y="117"/>
                      <a:pt x="109" y="114"/>
                      <a:pt x="104" y="115"/>
                    </a:cubicBezTo>
                    <a:cubicBezTo>
                      <a:pt x="99" y="116"/>
                      <a:pt x="99" y="112"/>
                      <a:pt x="99" y="121"/>
                    </a:cubicBezTo>
                    <a:cubicBezTo>
                      <a:pt x="96" y="138"/>
                      <a:pt x="98" y="153"/>
                      <a:pt x="104" y="169"/>
                    </a:cubicBezTo>
                    <a:cubicBezTo>
                      <a:pt x="106" y="186"/>
                      <a:pt x="111" y="204"/>
                      <a:pt x="114" y="221"/>
                    </a:cubicBezTo>
                    <a:cubicBezTo>
                      <a:pt x="115" y="229"/>
                      <a:pt x="114" y="238"/>
                      <a:pt x="122" y="241"/>
                    </a:cubicBezTo>
                    <a:cubicBezTo>
                      <a:pt x="150" y="238"/>
                      <a:pt x="134" y="241"/>
                      <a:pt x="147" y="232"/>
                    </a:cubicBezTo>
                    <a:cubicBezTo>
                      <a:pt x="151" y="225"/>
                      <a:pt x="162" y="221"/>
                      <a:pt x="170" y="220"/>
                    </a:cubicBezTo>
                    <a:cubicBezTo>
                      <a:pt x="176" y="215"/>
                      <a:pt x="179" y="217"/>
                      <a:pt x="182" y="209"/>
                    </a:cubicBezTo>
                    <a:cubicBezTo>
                      <a:pt x="183" y="182"/>
                      <a:pt x="170" y="156"/>
                      <a:pt x="197" y="151"/>
                    </a:cubicBezTo>
                    <a:cubicBezTo>
                      <a:pt x="214" y="153"/>
                      <a:pt x="205" y="157"/>
                      <a:pt x="216" y="166"/>
                    </a:cubicBezTo>
                    <a:cubicBezTo>
                      <a:pt x="216" y="168"/>
                      <a:pt x="215" y="173"/>
                      <a:pt x="215" y="173"/>
                    </a:cubicBezTo>
                    <a:close/>
                  </a:path>
                </a:pathLst>
              </a:custGeom>
              <a:solidFill>
                <a:srgbClr val="35240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05" name="Freeform 37"/>
              <p:cNvSpPr>
                <a:spLocks/>
              </p:cNvSpPr>
              <p:nvPr/>
            </p:nvSpPr>
            <p:spPr bwMode="auto">
              <a:xfrm>
                <a:off x="5378" y="3415"/>
                <a:ext cx="275" cy="643"/>
              </a:xfrm>
              <a:custGeom>
                <a:avLst/>
                <a:gdLst>
                  <a:gd name="T0" fmla="*/ 144 w 275"/>
                  <a:gd name="T1" fmla="*/ 82 h 643"/>
                  <a:gd name="T2" fmla="*/ 135 w 275"/>
                  <a:gd name="T3" fmla="*/ 108 h 643"/>
                  <a:gd name="T4" fmla="*/ 131 w 275"/>
                  <a:gd name="T5" fmla="*/ 160 h 643"/>
                  <a:gd name="T6" fmla="*/ 149 w 275"/>
                  <a:gd name="T7" fmla="*/ 216 h 643"/>
                  <a:gd name="T8" fmla="*/ 197 w 275"/>
                  <a:gd name="T9" fmla="*/ 165 h 643"/>
                  <a:gd name="T10" fmla="*/ 213 w 275"/>
                  <a:gd name="T11" fmla="*/ 177 h 643"/>
                  <a:gd name="T12" fmla="*/ 215 w 275"/>
                  <a:gd name="T13" fmla="*/ 205 h 643"/>
                  <a:gd name="T14" fmla="*/ 218 w 275"/>
                  <a:gd name="T15" fmla="*/ 283 h 643"/>
                  <a:gd name="T16" fmla="*/ 240 w 275"/>
                  <a:gd name="T17" fmla="*/ 376 h 643"/>
                  <a:gd name="T18" fmla="*/ 254 w 275"/>
                  <a:gd name="T19" fmla="*/ 435 h 643"/>
                  <a:gd name="T20" fmla="*/ 261 w 275"/>
                  <a:gd name="T21" fmla="*/ 565 h 643"/>
                  <a:gd name="T22" fmla="*/ 243 w 275"/>
                  <a:gd name="T23" fmla="*/ 475 h 643"/>
                  <a:gd name="T24" fmla="*/ 227 w 275"/>
                  <a:gd name="T25" fmla="*/ 385 h 643"/>
                  <a:gd name="T26" fmla="*/ 216 w 275"/>
                  <a:gd name="T27" fmla="*/ 333 h 643"/>
                  <a:gd name="T28" fmla="*/ 206 w 275"/>
                  <a:gd name="T29" fmla="*/ 295 h 643"/>
                  <a:gd name="T30" fmla="*/ 179 w 275"/>
                  <a:gd name="T31" fmla="*/ 252 h 643"/>
                  <a:gd name="T32" fmla="*/ 161 w 275"/>
                  <a:gd name="T33" fmla="*/ 277 h 643"/>
                  <a:gd name="T34" fmla="*/ 144 w 275"/>
                  <a:gd name="T35" fmla="*/ 343 h 643"/>
                  <a:gd name="T36" fmla="*/ 155 w 275"/>
                  <a:gd name="T37" fmla="*/ 394 h 643"/>
                  <a:gd name="T38" fmla="*/ 162 w 275"/>
                  <a:gd name="T39" fmla="*/ 490 h 643"/>
                  <a:gd name="T40" fmla="*/ 134 w 275"/>
                  <a:gd name="T41" fmla="*/ 634 h 643"/>
                  <a:gd name="T42" fmla="*/ 125 w 275"/>
                  <a:gd name="T43" fmla="*/ 625 h 643"/>
                  <a:gd name="T44" fmla="*/ 123 w 275"/>
                  <a:gd name="T45" fmla="*/ 567 h 643"/>
                  <a:gd name="T46" fmla="*/ 122 w 275"/>
                  <a:gd name="T47" fmla="*/ 498 h 643"/>
                  <a:gd name="T48" fmla="*/ 114 w 275"/>
                  <a:gd name="T49" fmla="*/ 463 h 643"/>
                  <a:gd name="T50" fmla="*/ 92 w 275"/>
                  <a:gd name="T51" fmla="*/ 436 h 643"/>
                  <a:gd name="T52" fmla="*/ 71 w 275"/>
                  <a:gd name="T53" fmla="*/ 502 h 643"/>
                  <a:gd name="T54" fmla="*/ 59 w 275"/>
                  <a:gd name="T55" fmla="*/ 588 h 643"/>
                  <a:gd name="T56" fmla="*/ 17 w 275"/>
                  <a:gd name="T57" fmla="*/ 601 h 643"/>
                  <a:gd name="T58" fmla="*/ 24 w 275"/>
                  <a:gd name="T59" fmla="*/ 528 h 643"/>
                  <a:gd name="T60" fmla="*/ 38 w 275"/>
                  <a:gd name="T61" fmla="*/ 468 h 643"/>
                  <a:gd name="T62" fmla="*/ 30 w 275"/>
                  <a:gd name="T63" fmla="*/ 343 h 643"/>
                  <a:gd name="T64" fmla="*/ 30 w 275"/>
                  <a:gd name="T65" fmla="*/ 289 h 643"/>
                  <a:gd name="T66" fmla="*/ 36 w 275"/>
                  <a:gd name="T67" fmla="*/ 253 h 643"/>
                  <a:gd name="T68" fmla="*/ 47 w 275"/>
                  <a:gd name="T69" fmla="*/ 103 h 643"/>
                  <a:gd name="T70" fmla="*/ 68 w 275"/>
                  <a:gd name="T71" fmla="*/ 85 h 643"/>
                  <a:gd name="T72" fmla="*/ 66 w 275"/>
                  <a:gd name="T73" fmla="*/ 60 h 643"/>
                  <a:gd name="T74" fmla="*/ 71 w 275"/>
                  <a:gd name="T75" fmla="*/ 19 h 643"/>
                  <a:gd name="T76" fmla="*/ 125 w 275"/>
                  <a:gd name="T77" fmla="*/ 4 h 643"/>
                  <a:gd name="T78" fmla="*/ 147 w 275"/>
                  <a:gd name="T79" fmla="*/ 25 h 643"/>
                  <a:gd name="T80" fmla="*/ 156 w 275"/>
                  <a:gd name="T81" fmla="*/ 64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643">
                    <a:moveTo>
                      <a:pt x="156" y="64"/>
                    </a:moveTo>
                    <a:cubicBezTo>
                      <a:pt x="155" y="80"/>
                      <a:pt x="157" y="80"/>
                      <a:pt x="144" y="82"/>
                    </a:cubicBezTo>
                    <a:cubicBezTo>
                      <a:pt x="140" y="87"/>
                      <a:pt x="138" y="90"/>
                      <a:pt x="137" y="96"/>
                    </a:cubicBezTo>
                    <a:cubicBezTo>
                      <a:pt x="136" y="100"/>
                      <a:pt x="138" y="106"/>
                      <a:pt x="135" y="108"/>
                    </a:cubicBezTo>
                    <a:cubicBezTo>
                      <a:pt x="130" y="112"/>
                      <a:pt x="117" y="111"/>
                      <a:pt x="117" y="111"/>
                    </a:cubicBezTo>
                    <a:cubicBezTo>
                      <a:pt x="105" y="127"/>
                      <a:pt x="121" y="147"/>
                      <a:pt x="131" y="160"/>
                    </a:cubicBezTo>
                    <a:cubicBezTo>
                      <a:pt x="132" y="173"/>
                      <a:pt x="131" y="174"/>
                      <a:pt x="137" y="183"/>
                    </a:cubicBezTo>
                    <a:cubicBezTo>
                      <a:pt x="138" y="210"/>
                      <a:pt x="129" y="219"/>
                      <a:pt x="149" y="216"/>
                    </a:cubicBezTo>
                    <a:cubicBezTo>
                      <a:pt x="157" y="210"/>
                      <a:pt x="167" y="214"/>
                      <a:pt x="177" y="213"/>
                    </a:cubicBezTo>
                    <a:cubicBezTo>
                      <a:pt x="192" y="207"/>
                      <a:pt x="169" y="170"/>
                      <a:pt x="197" y="165"/>
                    </a:cubicBezTo>
                    <a:cubicBezTo>
                      <a:pt x="202" y="163"/>
                      <a:pt x="204" y="159"/>
                      <a:pt x="209" y="156"/>
                    </a:cubicBezTo>
                    <a:cubicBezTo>
                      <a:pt x="210" y="164"/>
                      <a:pt x="212" y="170"/>
                      <a:pt x="213" y="177"/>
                    </a:cubicBezTo>
                    <a:cubicBezTo>
                      <a:pt x="211" y="188"/>
                      <a:pt x="198" y="184"/>
                      <a:pt x="189" y="186"/>
                    </a:cubicBezTo>
                    <a:cubicBezTo>
                      <a:pt x="192" y="211"/>
                      <a:pt x="194" y="201"/>
                      <a:pt x="215" y="205"/>
                    </a:cubicBezTo>
                    <a:cubicBezTo>
                      <a:pt x="214" y="220"/>
                      <a:pt x="205" y="236"/>
                      <a:pt x="212" y="250"/>
                    </a:cubicBezTo>
                    <a:cubicBezTo>
                      <a:pt x="213" y="260"/>
                      <a:pt x="213" y="273"/>
                      <a:pt x="218" y="283"/>
                    </a:cubicBezTo>
                    <a:cubicBezTo>
                      <a:pt x="219" y="295"/>
                      <a:pt x="221" y="305"/>
                      <a:pt x="227" y="315"/>
                    </a:cubicBezTo>
                    <a:cubicBezTo>
                      <a:pt x="232" y="344"/>
                      <a:pt x="221" y="357"/>
                      <a:pt x="240" y="376"/>
                    </a:cubicBezTo>
                    <a:cubicBezTo>
                      <a:pt x="247" y="394"/>
                      <a:pt x="238" y="370"/>
                      <a:pt x="243" y="417"/>
                    </a:cubicBezTo>
                    <a:cubicBezTo>
                      <a:pt x="243" y="422"/>
                      <a:pt x="252" y="430"/>
                      <a:pt x="254" y="435"/>
                    </a:cubicBezTo>
                    <a:cubicBezTo>
                      <a:pt x="255" y="465"/>
                      <a:pt x="248" y="477"/>
                      <a:pt x="266" y="495"/>
                    </a:cubicBezTo>
                    <a:cubicBezTo>
                      <a:pt x="266" y="495"/>
                      <a:pt x="275" y="563"/>
                      <a:pt x="261" y="565"/>
                    </a:cubicBezTo>
                    <a:cubicBezTo>
                      <a:pt x="257" y="559"/>
                      <a:pt x="253" y="546"/>
                      <a:pt x="248" y="538"/>
                    </a:cubicBezTo>
                    <a:cubicBezTo>
                      <a:pt x="246" y="517"/>
                      <a:pt x="245" y="496"/>
                      <a:pt x="243" y="475"/>
                    </a:cubicBezTo>
                    <a:cubicBezTo>
                      <a:pt x="242" y="457"/>
                      <a:pt x="244" y="437"/>
                      <a:pt x="234" y="421"/>
                    </a:cubicBezTo>
                    <a:cubicBezTo>
                      <a:pt x="232" y="409"/>
                      <a:pt x="238" y="393"/>
                      <a:pt x="227" y="385"/>
                    </a:cubicBezTo>
                    <a:cubicBezTo>
                      <a:pt x="224" y="379"/>
                      <a:pt x="225" y="372"/>
                      <a:pt x="222" y="366"/>
                    </a:cubicBezTo>
                    <a:cubicBezTo>
                      <a:pt x="221" y="356"/>
                      <a:pt x="221" y="342"/>
                      <a:pt x="216" y="333"/>
                    </a:cubicBezTo>
                    <a:cubicBezTo>
                      <a:pt x="215" y="321"/>
                      <a:pt x="216" y="317"/>
                      <a:pt x="210" y="309"/>
                    </a:cubicBezTo>
                    <a:cubicBezTo>
                      <a:pt x="209" y="304"/>
                      <a:pt x="207" y="300"/>
                      <a:pt x="206" y="295"/>
                    </a:cubicBezTo>
                    <a:cubicBezTo>
                      <a:pt x="205" y="281"/>
                      <a:pt x="208" y="259"/>
                      <a:pt x="198" y="246"/>
                    </a:cubicBezTo>
                    <a:cubicBezTo>
                      <a:pt x="191" y="247"/>
                      <a:pt x="185" y="248"/>
                      <a:pt x="179" y="252"/>
                    </a:cubicBezTo>
                    <a:cubicBezTo>
                      <a:pt x="175" y="267"/>
                      <a:pt x="173" y="264"/>
                      <a:pt x="155" y="265"/>
                    </a:cubicBezTo>
                    <a:cubicBezTo>
                      <a:pt x="152" y="272"/>
                      <a:pt x="155" y="273"/>
                      <a:pt x="161" y="277"/>
                    </a:cubicBezTo>
                    <a:cubicBezTo>
                      <a:pt x="164" y="282"/>
                      <a:pt x="167" y="285"/>
                      <a:pt x="168" y="291"/>
                    </a:cubicBezTo>
                    <a:cubicBezTo>
                      <a:pt x="171" y="325"/>
                      <a:pt x="182" y="340"/>
                      <a:pt x="144" y="343"/>
                    </a:cubicBezTo>
                    <a:cubicBezTo>
                      <a:pt x="133" y="347"/>
                      <a:pt x="145" y="354"/>
                      <a:pt x="149" y="363"/>
                    </a:cubicBezTo>
                    <a:cubicBezTo>
                      <a:pt x="150" y="373"/>
                      <a:pt x="149" y="385"/>
                      <a:pt x="155" y="394"/>
                    </a:cubicBezTo>
                    <a:cubicBezTo>
                      <a:pt x="156" y="400"/>
                      <a:pt x="160" y="407"/>
                      <a:pt x="164" y="412"/>
                    </a:cubicBezTo>
                    <a:cubicBezTo>
                      <a:pt x="165" y="433"/>
                      <a:pt x="172" y="470"/>
                      <a:pt x="162" y="490"/>
                    </a:cubicBezTo>
                    <a:cubicBezTo>
                      <a:pt x="153" y="536"/>
                      <a:pt x="197" y="616"/>
                      <a:pt x="144" y="625"/>
                    </a:cubicBezTo>
                    <a:cubicBezTo>
                      <a:pt x="139" y="627"/>
                      <a:pt x="138" y="631"/>
                      <a:pt x="134" y="634"/>
                    </a:cubicBezTo>
                    <a:cubicBezTo>
                      <a:pt x="129" y="642"/>
                      <a:pt x="126" y="642"/>
                      <a:pt x="116" y="643"/>
                    </a:cubicBezTo>
                    <a:cubicBezTo>
                      <a:pt x="117" y="633"/>
                      <a:pt x="117" y="630"/>
                      <a:pt x="125" y="625"/>
                    </a:cubicBezTo>
                    <a:cubicBezTo>
                      <a:pt x="128" y="621"/>
                      <a:pt x="129" y="617"/>
                      <a:pt x="131" y="612"/>
                    </a:cubicBezTo>
                    <a:cubicBezTo>
                      <a:pt x="130" y="598"/>
                      <a:pt x="132" y="579"/>
                      <a:pt x="123" y="567"/>
                    </a:cubicBezTo>
                    <a:cubicBezTo>
                      <a:pt x="122" y="561"/>
                      <a:pt x="119" y="558"/>
                      <a:pt x="117" y="553"/>
                    </a:cubicBezTo>
                    <a:cubicBezTo>
                      <a:pt x="117" y="543"/>
                      <a:pt x="114" y="513"/>
                      <a:pt x="122" y="498"/>
                    </a:cubicBezTo>
                    <a:cubicBezTo>
                      <a:pt x="123" y="492"/>
                      <a:pt x="126" y="489"/>
                      <a:pt x="129" y="484"/>
                    </a:cubicBezTo>
                    <a:cubicBezTo>
                      <a:pt x="124" y="477"/>
                      <a:pt x="117" y="471"/>
                      <a:pt x="114" y="463"/>
                    </a:cubicBezTo>
                    <a:cubicBezTo>
                      <a:pt x="112" y="454"/>
                      <a:pt x="110" y="438"/>
                      <a:pt x="102" y="433"/>
                    </a:cubicBezTo>
                    <a:cubicBezTo>
                      <a:pt x="97" y="426"/>
                      <a:pt x="97" y="432"/>
                      <a:pt x="92" y="436"/>
                    </a:cubicBezTo>
                    <a:cubicBezTo>
                      <a:pt x="89" y="441"/>
                      <a:pt x="86" y="445"/>
                      <a:pt x="83" y="450"/>
                    </a:cubicBezTo>
                    <a:cubicBezTo>
                      <a:pt x="85" y="472"/>
                      <a:pt x="89" y="489"/>
                      <a:pt x="71" y="502"/>
                    </a:cubicBezTo>
                    <a:cubicBezTo>
                      <a:pt x="67" y="508"/>
                      <a:pt x="62" y="511"/>
                      <a:pt x="57" y="517"/>
                    </a:cubicBezTo>
                    <a:cubicBezTo>
                      <a:pt x="52" y="540"/>
                      <a:pt x="55" y="565"/>
                      <a:pt x="59" y="588"/>
                    </a:cubicBezTo>
                    <a:cubicBezTo>
                      <a:pt x="56" y="613"/>
                      <a:pt x="49" y="621"/>
                      <a:pt x="26" y="622"/>
                    </a:cubicBezTo>
                    <a:cubicBezTo>
                      <a:pt x="0" y="620"/>
                      <a:pt x="10" y="618"/>
                      <a:pt x="17" y="601"/>
                    </a:cubicBezTo>
                    <a:cubicBezTo>
                      <a:pt x="18" y="593"/>
                      <a:pt x="19" y="587"/>
                      <a:pt x="26" y="583"/>
                    </a:cubicBezTo>
                    <a:cubicBezTo>
                      <a:pt x="29" y="565"/>
                      <a:pt x="33" y="545"/>
                      <a:pt x="24" y="528"/>
                    </a:cubicBezTo>
                    <a:cubicBezTo>
                      <a:pt x="21" y="512"/>
                      <a:pt x="23" y="501"/>
                      <a:pt x="32" y="489"/>
                    </a:cubicBezTo>
                    <a:cubicBezTo>
                      <a:pt x="33" y="482"/>
                      <a:pt x="35" y="474"/>
                      <a:pt x="38" y="468"/>
                    </a:cubicBezTo>
                    <a:cubicBezTo>
                      <a:pt x="42" y="439"/>
                      <a:pt x="31" y="407"/>
                      <a:pt x="44" y="381"/>
                    </a:cubicBezTo>
                    <a:cubicBezTo>
                      <a:pt x="48" y="361"/>
                      <a:pt x="50" y="350"/>
                      <a:pt x="30" y="343"/>
                    </a:cubicBezTo>
                    <a:cubicBezTo>
                      <a:pt x="24" y="339"/>
                      <a:pt x="23" y="338"/>
                      <a:pt x="26" y="331"/>
                    </a:cubicBezTo>
                    <a:cubicBezTo>
                      <a:pt x="27" y="319"/>
                      <a:pt x="27" y="302"/>
                      <a:pt x="30" y="289"/>
                    </a:cubicBezTo>
                    <a:cubicBezTo>
                      <a:pt x="31" y="283"/>
                      <a:pt x="41" y="276"/>
                      <a:pt x="44" y="271"/>
                    </a:cubicBezTo>
                    <a:cubicBezTo>
                      <a:pt x="42" y="263"/>
                      <a:pt x="43" y="257"/>
                      <a:pt x="36" y="253"/>
                    </a:cubicBezTo>
                    <a:cubicBezTo>
                      <a:pt x="35" y="234"/>
                      <a:pt x="33" y="235"/>
                      <a:pt x="35" y="214"/>
                    </a:cubicBezTo>
                    <a:cubicBezTo>
                      <a:pt x="36" y="179"/>
                      <a:pt x="29" y="134"/>
                      <a:pt x="47" y="103"/>
                    </a:cubicBezTo>
                    <a:cubicBezTo>
                      <a:pt x="48" y="96"/>
                      <a:pt x="48" y="94"/>
                      <a:pt x="54" y="91"/>
                    </a:cubicBezTo>
                    <a:cubicBezTo>
                      <a:pt x="63" y="79"/>
                      <a:pt x="46" y="100"/>
                      <a:pt x="68" y="85"/>
                    </a:cubicBezTo>
                    <a:cubicBezTo>
                      <a:pt x="71" y="83"/>
                      <a:pt x="69" y="78"/>
                      <a:pt x="71" y="75"/>
                    </a:cubicBezTo>
                    <a:cubicBezTo>
                      <a:pt x="69" y="70"/>
                      <a:pt x="68" y="65"/>
                      <a:pt x="66" y="60"/>
                    </a:cubicBezTo>
                    <a:cubicBezTo>
                      <a:pt x="65" y="54"/>
                      <a:pt x="63" y="49"/>
                      <a:pt x="62" y="43"/>
                    </a:cubicBezTo>
                    <a:cubicBezTo>
                      <a:pt x="63" y="33"/>
                      <a:pt x="66" y="28"/>
                      <a:pt x="71" y="19"/>
                    </a:cubicBezTo>
                    <a:cubicBezTo>
                      <a:pt x="72" y="12"/>
                      <a:pt x="79" y="7"/>
                      <a:pt x="86" y="6"/>
                    </a:cubicBezTo>
                    <a:cubicBezTo>
                      <a:pt x="98" y="0"/>
                      <a:pt x="113" y="4"/>
                      <a:pt x="125" y="4"/>
                    </a:cubicBezTo>
                    <a:cubicBezTo>
                      <a:pt x="130" y="7"/>
                      <a:pt x="135" y="7"/>
                      <a:pt x="140" y="10"/>
                    </a:cubicBezTo>
                    <a:cubicBezTo>
                      <a:pt x="141" y="16"/>
                      <a:pt x="145" y="20"/>
                      <a:pt x="147" y="25"/>
                    </a:cubicBezTo>
                    <a:cubicBezTo>
                      <a:pt x="149" y="31"/>
                      <a:pt x="148" y="42"/>
                      <a:pt x="149" y="48"/>
                    </a:cubicBezTo>
                    <a:cubicBezTo>
                      <a:pt x="150" y="54"/>
                      <a:pt x="155" y="61"/>
                      <a:pt x="156" y="64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>
                <a:outerShdw dist="35921" dir="2700000" algn="ctr" rotWithShape="0">
                  <a:schemeClr val="bg1"/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06" name="Freeform 38"/>
              <p:cNvSpPr>
                <a:spLocks/>
              </p:cNvSpPr>
              <p:nvPr/>
            </p:nvSpPr>
            <p:spPr bwMode="auto">
              <a:xfrm>
                <a:off x="5709" y="3414"/>
                <a:ext cx="301" cy="633"/>
              </a:xfrm>
              <a:custGeom>
                <a:avLst/>
                <a:gdLst>
                  <a:gd name="T0" fmla="*/ 145 w 301"/>
                  <a:gd name="T1" fmla="*/ 116 h 633"/>
                  <a:gd name="T2" fmla="*/ 116 w 301"/>
                  <a:gd name="T3" fmla="*/ 139 h 633"/>
                  <a:gd name="T4" fmla="*/ 145 w 301"/>
                  <a:gd name="T5" fmla="*/ 239 h 633"/>
                  <a:gd name="T6" fmla="*/ 182 w 301"/>
                  <a:gd name="T7" fmla="*/ 220 h 633"/>
                  <a:gd name="T8" fmla="*/ 205 w 301"/>
                  <a:gd name="T9" fmla="*/ 163 h 633"/>
                  <a:gd name="T10" fmla="*/ 194 w 301"/>
                  <a:gd name="T11" fmla="*/ 188 h 633"/>
                  <a:gd name="T12" fmla="*/ 215 w 301"/>
                  <a:gd name="T13" fmla="*/ 214 h 633"/>
                  <a:gd name="T14" fmla="*/ 214 w 301"/>
                  <a:gd name="T15" fmla="*/ 260 h 633"/>
                  <a:gd name="T16" fmla="*/ 232 w 301"/>
                  <a:gd name="T17" fmla="*/ 334 h 633"/>
                  <a:gd name="T18" fmla="*/ 256 w 301"/>
                  <a:gd name="T19" fmla="*/ 422 h 633"/>
                  <a:gd name="T20" fmla="*/ 278 w 301"/>
                  <a:gd name="T21" fmla="*/ 503 h 633"/>
                  <a:gd name="T22" fmla="*/ 278 w 301"/>
                  <a:gd name="T23" fmla="*/ 550 h 633"/>
                  <a:gd name="T24" fmla="*/ 263 w 301"/>
                  <a:gd name="T25" fmla="*/ 469 h 633"/>
                  <a:gd name="T26" fmla="*/ 245 w 301"/>
                  <a:gd name="T27" fmla="*/ 424 h 633"/>
                  <a:gd name="T28" fmla="*/ 224 w 301"/>
                  <a:gd name="T29" fmla="*/ 332 h 633"/>
                  <a:gd name="T30" fmla="*/ 209 w 301"/>
                  <a:gd name="T31" fmla="*/ 295 h 633"/>
                  <a:gd name="T32" fmla="*/ 178 w 301"/>
                  <a:gd name="T33" fmla="*/ 265 h 633"/>
                  <a:gd name="T34" fmla="*/ 145 w 301"/>
                  <a:gd name="T35" fmla="*/ 280 h 633"/>
                  <a:gd name="T36" fmla="*/ 146 w 301"/>
                  <a:gd name="T37" fmla="*/ 340 h 633"/>
                  <a:gd name="T38" fmla="*/ 142 w 301"/>
                  <a:gd name="T39" fmla="*/ 386 h 633"/>
                  <a:gd name="T40" fmla="*/ 169 w 301"/>
                  <a:gd name="T41" fmla="*/ 433 h 633"/>
                  <a:gd name="T42" fmla="*/ 170 w 301"/>
                  <a:gd name="T43" fmla="*/ 596 h 633"/>
                  <a:gd name="T44" fmla="*/ 133 w 301"/>
                  <a:gd name="T45" fmla="*/ 620 h 633"/>
                  <a:gd name="T46" fmla="*/ 136 w 301"/>
                  <a:gd name="T47" fmla="*/ 500 h 633"/>
                  <a:gd name="T48" fmla="*/ 106 w 301"/>
                  <a:gd name="T49" fmla="*/ 446 h 633"/>
                  <a:gd name="T50" fmla="*/ 76 w 301"/>
                  <a:gd name="T51" fmla="*/ 499 h 633"/>
                  <a:gd name="T52" fmla="*/ 22 w 301"/>
                  <a:gd name="T53" fmla="*/ 527 h 633"/>
                  <a:gd name="T54" fmla="*/ 43 w 301"/>
                  <a:gd name="T55" fmla="*/ 484 h 633"/>
                  <a:gd name="T56" fmla="*/ 49 w 301"/>
                  <a:gd name="T57" fmla="*/ 446 h 633"/>
                  <a:gd name="T58" fmla="*/ 37 w 301"/>
                  <a:gd name="T59" fmla="*/ 331 h 633"/>
                  <a:gd name="T60" fmla="*/ 56 w 301"/>
                  <a:gd name="T61" fmla="*/ 262 h 633"/>
                  <a:gd name="T62" fmla="*/ 31 w 301"/>
                  <a:gd name="T63" fmla="*/ 232 h 633"/>
                  <a:gd name="T64" fmla="*/ 52 w 301"/>
                  <a:gd name="T65" fmla="*/ 145 h 633"/>
                  <a:gd name="T66" fmla="*/ 77 w 301"/>
                  <a:gd name="T67" fmla="*/ 74 h 633"/>
                  <a:gd name="T68" fmla="*/ 91 w 301"/>
                  <a:gd name="T69" fmla="*/ 16 h 633"/>
                  <a:gd name="T70" fmla="*/ 161 w 301"/>
                  <a:gd name="T71" fmla="*/ 20 h 633"/>
                  <a:gd name="T72" fmla="*/ 164 w 301"/>
                  <a:gd name="T73" fmla="*/ 88 h 633"/>
                  <a:gd name="T74" fmla="*/ 149 w 301"/>
                  <a:gd name="T75" fmla="*/ 103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1" h="633">
                    <a:moveTo>
                      <a:pt x="152" y="101"/>
                    </a:moveTo>
                    <a:cubicBezTo>
                      <a:pt x="145" y="105"/>
                      <a:pt x="146" y="108"/>
                      <a:pt x="145" y="116"/>
                    </a:cubicBezTo>
                    <a:cubicBezTo>
                      <a:pt x="133" y="114"/>
                      <a:pt x="115" y="107"/>
                      <a:pt x="110" y="121"/>
                    </a:cubicBezTo>
                    <a:cubicBezTo>
                      <a:pt x="109" y="129"/>
                      <a:pt x="108" y="136"/>
                      <a:pt x="116" y="139"/>
                    </a:cubicBezTo>
                    <a:cubicBezTo>
                      <a:pt x="119" y="158"/>
                      <a:pt x="119" y="165"/>
                      <a:pt x="128" y="181"/>
                    </a:cubicBezTo>
                    <a:cubicBezTo>
                      <a:pt x="130" y="215"/>
                      <a:pt x="121" y="225"/>
                      <a:pt x="145" y="239"/>
                    </a:cubicBezTo>
                    <a:cubicBezTo>
                      <a:pt x="163" y="237"/>
                      <a:pt x="151" y="224"/>
                      <a:pt x="161" y="221"/>
                    </a:cubicBezTo>
                    <a:cubicBezTo>
                      <a:pt x="168" y="219"/>
                      <a:pt x="175" y="220"/>
                      <a:pt x="182" y="220"/>
                    </a:cubicBezTo>
                    <a:cubicBezTo>
                      <a:pt x="187" y="199"/>
                      <a:pt x="196" y="218"/>
                      <a:pt x="184" y="202"/>
                    </a:cubicBezTo>
                    <a:cubicBezTo>
                      <a:pt x="185" y="184"/>
                      <a:pt x="184" y="166"/>
                      <a:pt x="205" y="163"/>
                    </a:cubicBezTo>
                    <a:cubicBezTo>
                      <a:pt x="210" y="167"/>
                      <a:pt x="212" y="170"/>
                      <a:pt x="215" y="175"/>
                    </a:cubicBezTo>
                    <a:cubicBezTo>
                      <a:pt x="210" y="182"/>
                      <a:pt x="203" y="186"/>
                      <a:pt x="194" y="188"/>
                    </a:cubicBezTo>
                    <a:cubicBezTo>
                      <a:pt x="192" y="197"/>
                      <a:pt x="193" y="205"/>
                      <a:pt x="199" y="212"/>
                    </a:cubicBezTo>
                    <a:cubicBezTo>
                      <a:pt x="205" y="211"/>
                      <a:pt x="209" y="211"/>
                      <a:pt x="215" y="214"/>
                    </a:cubicBezTo>
                    <a:cubicBezTo>
                      <a:pt x="221" y="222"/>
                      <a:pt x="224" y="237"/>
                      <a:pt x="212" y="239"/>
                    </a:cubicBezTo>
                    <a:cubicBezTo>
                      <a:pt x="207" y="247"/>
                      <a:pt x="209" y="253"/>
                      <a:pt x="214" y="260"/>
                    </a:cubicBezTo>
                    <a:cubicBezTo>
                      <a:pt x="215" y="271"/>
                      <a:pt x="215" y="283"/>
                      <a:pt x="220" y="293"/>
                    </a:cubicBezTo>
                    <a:cubicBezTo>
                      <a:pt x="221" y="309"/>
                      <a:pt x="224" y="321"/>
                      <a:pt x="232" y="334"/>
                    </a:cubicBezTo>
                    <a:cubicBezTo>
                      <a:pt x="233" y="344"/>
                      <a:pt x="233" y="352"/>
                      <a:pt x="238" y="361"/>
                    </a:cubicBezTo>
                    <a:cubicBezTo>
                      <a:pt x="242" y="382"/>
                      <a:pt x="247" y="403"/>
                      <a:pt x="256" y="422"/>
                    </a:cubicBezTo>
                    <a:cubicBezTo>
                      <a:pt x="257" y="437"/>
                      <a:pt x="264" y="448"/>
                      <a:pt x="271" y="461"/>
                    </a:cubicBezTo>
                    <a:cubicBezTo>
                      <a:pt x="273" y="475"/>
                      <a:pt x="274" y="489"/>
                      <a:pt x="278" y="503"/>
                    </a:cubicBezTo>
                    <a:cubicBezTo>
                      <a:pt x="280" y="509"/>
                      <a:pt x="286" y="520"/>
                      <a:pt x="286" y="520"/>
                    </a:cubicBezTo>
                    <a:cubicBezTo>
                      <a:pt x="290" y="542"/>
                      <a:pt x="301" y="564"/>
                      <a:pt x="278" y="550"/>
                    </a:cubicBezTo>
                    <a:cubicBezTo>
                      <a:pt x="275" y="535"/>
                      <a:pt x="280" y="519"/>
                      <a:pt x="272" y="506"/>
                    </a:cubicBezTo>
                    <a:cubicBezTo>
                      <a:pt x="270" y="493"/>
                      <a:pt x="269" y="481"/>
                      <a:pt x="263" y="469"/>
                    </a:cubicBezTo>
                    <a:cubicBezTo>
                      <a:pt x="262" y="462"/>
                      <a:pt x="256" y="456"/>
                      <a:pt x="254" y="449"/>
                    </a:cubicBezTo>
                    <a:cubicBezTo>
                      <a:pt x="253" y="439"/>
                      <a:pt x="251" y="432"/>
                      <a:pt x="245" y="424"/>
                    </a:cubicBezTo>
                    <a:cubicBezTo>
                      <a:pt x="242" y="410"/>
                      <a:pt x="242" y="395"/>
                      <a:pt x="236" y="382"/>
                    </a:cubicBezTo>
                    <a:cubicBezTo>
                      <a:pt x="233" y="365"/>
                      <a:pt x="233" y="347"/>
                      <a:pt x="224" y="332"/>
                    </a:cubicBezTo>
                    <a:cubicBezTo>
                      <a:pt x="223" y="324"/>
                      <a:pt x="221" y="315"/>
                      <a:pt x="214" y="310"/>
                    </a:cubicBezTo>
                    <a:cubicBezTo>
                      <a:pt x="212" y="305"/>
                      <a:pt x="211" y="300"/>
                      <a:pt x="209" y="295"/>
                    </a:cubicBezTo>
                    <a:cubicBezTo>
                      <a:pt x="207" y="284"/>
                      <a:pt x="211" y="263"/>
                      <a:pt x="199" y="257"/>
                    </a:cubicBezTo>
                    <a:cubicBezTo>
                      <a:pt x="192" y="261"/>
                      <a:pt x="185" y="260"/>
                      <a:pt x="178" y="265"/>
                    </a:cubicBezTo>
                    <a:cubicBezTo>
                      <a:pt x="174" y="272"/>
                      <a:pt x="166" y="271"/>
                      <a:pt x="158" y="272"/>
                    </a:cubicBezTo>
                    <a:cubicBezTo>
                      <a:pt x="153" y="274"/>
                      <a:pt x="149" y="277"/>
                      <a:pt x="145" y="280"/>
                    </a:cubicBezTo>
                    <a:cubicBezTo>
                      <a:pt x="142" y="285"/>
                      <a:pt x="140" y="289"/>
                      <a:pt x="139" y="295"/>
                    </a:cubicBezTo>
                    <a:cubicBezTo>
                      <a:pt x="156" y="308"/>
                      <a:pt x="154" y="298"/>
                      <a:pt x="146" y="340"/>
                    </a:cubicBezTo>
                    <a:cubicBezTo>
                      <a:pt x="145" y="343"/>
                      <a:pt x="122" y="343"/>
                      <a:pt x="116" y="344"/>
                    </a:cubicBezTo>
                    <a:cubicBezTo>
                      <a:pt x="123" y="360"/>
                      <a:pt x="132" y="372"/>
                      <a:pt x="142" y="386"/>
                    </a:cubicBezTo>
                    <a:cubicBezTo>
                      <a:pt x="144" y="395"/>
                      <a:pt x="149" y="404"/>
                      <a:pt x="155" y="410"/>
                    </a:cubicBezTo>
                    <a:cubicBezTo>
                      <a:pt x="159" y="419"/>
                      <a:pt x="162" y="426"/>
                      <a:pt x="169" y="433"/>
                    </a:cubicBezTo>
                    <a:cubicBezTo>
                      <a:pt x="176" y="472"/>
                      <a:pt x="160" y="516"/>
                      <a:pt x="175" y="553"/>
                    </a:cubicBezTo>
                    <a:cubicBezTo>
                      <a:pt x="177" y="567"/>
                      <a:pt x="189" y="592"/>
                      <a:pt x="170" y="596"/>
                    </a:cubicBezTo>
                    <a:cubicBezTo>
                      <a:pt x="159" y="601"/>
                      <a:pt x="156" y="607"/>
                      <a:pt x="143" y="608"/>
                    </a:cubicBezTo>
                    <a:cubicBezTo>
                      <a:pt x="137" y="609"/>
                      <a:pt x="135" y="627"/>
                      <a:pt x="133" y="620"/>
                    </a:cubicBezTo>
                    <a:cubicBezTo>
                      <a:pt x="131" y="613"/>
                      <a:pt x="128" y="588"/>
                      <a:pt x="128" y="568"/>
                    </a:cubicBezTo>
                    <a:cubicBezTo>
                      <a:pt x="130" y="501"/>
                      <a:pt x="121" y="526"/>
                      <a:pt x="136" y="500"/>
                    </a:cubicBezTo>
                    <a:cubicBezTo>
                      <a:pt x="138" y="491"/>
                      <a:pt x="130" y="484"/>
                      <a:pt x="125" y="476"/>
                    </a:cubicBezTo>
                    <a:cubicBezTo>
                      <a:pt x="124" y="467"/>
                      <a:pt x="114" y="450"/>
                      <a:pt x="106" y="446"/>
                    </a:cubicBezTo>
                    <a:cubicBezTo>
                      <a:pt x="90" y="453"/>
                      <a:pt x="108" y="485"/>
                      <a:pt x="89" y="488"/>
                    </a:cubicBezTo>
                    <a:cubicBezTo>
                      <a:pt x="84" y="492"/>
                      <a:pt x="80" y="494"/>
                      <a:pt x="76" y="499"/>
                    </a:cubicBezTo>
                    <a:cubicBezTo>
                      <a:pt x="73" y="633"/>
                      <a:pt x="105" y="584"/>
                      <a:pt x="29" y="599"/>
                    </a:cubicBezTo>
                    <a:cubicBezTo>
                      <a:pt x="0" y="621"/>
                      <a:pt x="20" y="596"/>
                      <a:pt x="22" y="527"/>
                    </a:cubicBezTo>
                    <a:cubicBezTo>
                      <a:pt x="22" y="516"/>
                      <a:pt x="27" y="503"/>
                      <a:pt x="37" y="497"/>
                    </a:cubicBezTo>
                    <a:cubicBezTo>
                      <a:pt x="40" y="493"/>
                      <a:pt x="41" y="489"/>
                      <a:pt x="43" y="484"/>
                    </a:cubicBezTo>
                    <a:cubicBezTo>
                      <a:pt x="40" y="473"/>
                      <a:pt x="37" y="472"/>
                      <a:pt x="43" y="461"/>
                    </a:cubicBezTo>
                    <a:cubicBezTo>
                      <a:pt x="44" y="455"/>
                      <a:pt x="46" y="452"/>
                      <a:pt x="49" y="446"/>
                    </a:cubicBezTo>
                    <a:cubicBezTo>
                      <a:pt x="52" y="403"/>
                      <a:pt x="74" y="364"/>
                      <a:pt x="29" y="356"/>
                    </a:cubicBezTo>
                    <a:cubicBezTo>
                      <a:pt x="27" y="346"/>
                      <a:pt x="31" y="339"/>
                      <a:pt x="37" y="331"/>
                    </a:cubicBezTo>
                    <a:cubicBezTo>
                      <a:pt x="38" y="315"/>
                      <a:pt x="39" y="293"/>
                      <a:pt x="41" y="277"/>
                    </a:cubicBezTo>
                    <a:cubicBezTo>
                      <a:pt x="42" y="271"/>
                      <a:pt x="52" y="267"/>
                      <a:pt x="56" y="262"/>
                    </a:cubicBezTo>
                    <a:cubicBezTo>
                      <a:pt x="55" y="240"/>
                      <a:pt x="54" y="245"/>
                      <a:pt x="31" y="247"/>
                    </a:cubicBezTo>
                    <a:cubicBezTo>
                      <a:pt x="27" y="241"/>
                      <a:pt x="28" y="238"/>
                      <a:pt x="31" y="232"/>
                    </a:cubicBezTo>
                    <a:cubicBezTo>
                      <a:pt x="33" y="221"/>
                      <a:pt x="36" y="213"/>
                      <a:pt x="37" y="200"/>
                    </a:cubicBezTo>
                    <a:cubicBezTo>
                      <a:pt x="37" y="190"/>
                      <a:pt x="43" y="157"/>
                      <a:pt x="52" y="145"/>
                    </a:cubicBezTo>
                    <a:cubicBezTo>
                      <a:pt x="56" y="123"/>
                      <a:pt x="66" y="110"/>
                      <a:pt x="83" y="97"/>
                    </a:cubicBezTo>
                    <a:cubicBezTo>
                      <a:pt x="87" y="87"/>
                      <a:pt x="86" y="79"/>
                      <a:pt x="77" y="74"/>
                    </a:cubicBezTo>
                    <a:cubicBezTo>
                      <a:pt x="71" y="66"/>
                      <a:pt x="72" y="52"/>
                      <a:pt x="70" y="41"/>
                    </a:cubicBezTo>
                    <a:cubicBezTo>
                      <a:pt x="72" y="31"/>
                      <a:pt x="80" y="18"/>
                      <a:pt x="91" y="16"/>
                    </a:cubicBezTo>
                    <a:cubicBezTo>
                      <a:pt x="100" y="9"/>
                      <a:pt x="112" y="0"/>
                      <a:pt x="122" y="1"/>
                    </a:cubicBezTo>
                    <a:cubicBezTo>
                      <a:pt x="134" y="2"/>
                      <a:pt x="155" y="9"/>
                      <a:pt x="161" y="20"/>
                    </a:cubicBezTo>
                    <a:cubicBezTo>
                      <a:pt x="166" y="32"/>
                      <a:pt x="160" y="52"/>
                      <a:pt x="160" y="65"/>
                    </a:cubicBezTo>
                    <a:cubicBezTo>
                      <a:pt x="159" y="76"/>
                      <a:pt x="165" y="83"/>
                      <a:pt x="164" y="88"/>
                    </a:cubicBezTo>
                    <a:cubicBezTo>
                      <a:pt x="163" y="93"/>
                      <a:pt x="153" y="95"/>
                      <a:pt x="151" y="97"/>
                    </a:cubicBezTo>
                    <a:cubicBezTo>
                      <a:pt x="149" y="102"/>
                      <a:pt x="149" y="102"/>
                      <a:pt x="149" y="103"/>
                    </a:cubicBezTo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>
                <a:outerShdw dist="35921" dir="2700000" algn="ctr" rotWithShape="0">
                  <a:schemeClr val="bg1"/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07" name="Freeform 39"/>
              <p:cNvSpPr>
                <a:spLocks/>
              </p:cNvSpPr>
              <p:nvPr/>
            </p:nvSpPr>
            <p:spPr bwMode="auto">
              <a:xfrm>
                <a:off x="4320" y="3409"/>
                <a:ext cx="220" cy="636"/>
              </a:xfrm>
              <a:custGeom>
                <a:avLst/>
                <a:gdLst>
                  <a:gd name="T0" fmla="*/ 201 w 220"/>
                  <a:gd name="T1" fmla="*/ 166 h 636"/>
                  <a:gd name="T2" fmla="*/ 207 w 220"/>
                  <a:gd name="T3" fmla="*/ 215 h 636"/>
                  <a:gd name="T4" fmla="*/ 198 w 220"/>
                  <a:gd name="T5" fmla="*/ 233 h 636"/>
                  <a:gd name="T6" fmla="*/ 192 w 220"/>
                  <a:gd name="T7" fmla="*/ 250 h 636"/>
                  <a:gd name="T8" fmla="*/ 203 w 220"/>
                  <a:gd name="T9" fmla="*/ 344 h 636"/>
                  <a:gd name="T10" fmla="*/ 203 w 220"/>
                  <a:gd name="T11" fmla="*/ 424 h 636"/>
                  <a:gd name="T12" fmla="*/ 213 w 220"/>
                  <a:gd name="T13" fmla="*/ 484 h 636"/>
                  <a:gd name="T14" fmla="*/ 206 w 220"/>
                  <a:gd name="T15" fmla="*/ 560 h 636"/>
                  <a:gd name="T16" fmla="*/ 191 w 220"/>
                  <a:gd name="T17" fmla="*/ 347 h 636"/>
                  <a:gd name="T18" fmla="*/ 162 w 220"/>
                  <a:gd name="T19" fmla="*/ 259 h 636"/>
                  <a:gd name="T20" fmla="*/ 126 w 220"/>
                  <a:gd name="T21" fmla="*/ 289 h 636"/>
                  <a:gd name="T22" fmla="*/ 117 w 220"/>
                  <a:gd name="T23" fmla="*/ 343 h 636"/>
                  <a:gd name="T24" fmla="*/ 122 w 220"/>
                  <a:gd name="T25" fmla="*/ 380 h 636"/>
                  <a:gd name="T26" fmla="*/ 147 w 220"/>
                  <a:gd name="T27" fmla="*/ 515 h 636"/>
                  <a:gd name="T28" fmla="*/ 138 w 220"/>
                  <a:gd name="T29" fmla="*/ 595 h 636"/>
                  <a:gd name="T30" fmla="*/ 116 w 220"/>
                  <a:gd name="T31" fmla="*/ 628 h 636"/>
                  <a:gd name="T32" fmla="*/ 105 w 220"/>
                  <a:gd name="T33" fmla="*/ 527 h 636"/>
                  <a:gd name="T34" fmla="*/ 93 w 220"/>
                  <a:gd name="T35" fmla="*/ 449 h 636"/>
                  <a:gd name="T36" fmla="*/ 75 w 220"/>
                  <a:gd name="T37" fmla="*/ 487 h 636"/>
                  <a:gd name="T38" fmla="*/ 50 w 220"/>
                  <a:gd name="T39" fmla="*/ 542 h 636"/>
                  <a:gd name="T40" fmla="*/ 30 w 220"/>
                  <a:gd name="T41" fmla="*/ 616 h 636"/>
                  <a:gd name="T42" fmla="*/ 9 w 220"/>
                  <a:gd name="T43" fmla="*/ 529 h 636"/>
                  <a:gd name="T44" fmla="*/ 30 w 220"/>
                  <a:gd name="T45" fmla="*/ 433 h 636"/>
                  <a:gd name="T46" fmla="*/ 9 w 220"/>
                  <a:gd name="T47" fmla="*/ 338 h 636"/>
                  <a:gd name="T48" fmla="*/ 26 w 220"/>
                  <a:gd name="T49" fmla="*/ 293 h 636"/>
                  <a:gd name="T50" fmla="*/ 27 w 220"/>
                  <a:gd name="T51" fmla="*/ 250 h 636"/>
                  <a:gd name="T52" fmla="*/ 24 w 220"/>
                  <a:gd name="T53" fmla="*/ 170 h 636"/>
                  <a:gd name="T54" fmla="*/ 38 w 220"/>
                  <a:gd name="T55" fmla="*/ 142 h 636"/>
                  <a:gd name="T56" fmla="*/ 56 w 220"/>
                  <a:gd name="T57" fmla="*/ 115 h 636"/>
                  <a:gd name="T58" fmla="*/ 69 w 220"/>
                  <a:gd name="T59" fmla="*/ 98 h 636"/>
                  <a:gd name="T60" fmla="*/ 66 w 220"/>
                  <a:gd name="T61" fmla="*/ 19 h 636"/>
                  <a:gd name="T62" fmla="*/ 122 w 220"/>
                  <a:gd name="T63" fmla="*/ 2 h 636"/>
                  <a:gd name="T64" fmla="*/ 147 w 220"/>
                  <a:gd name="T65" fmla="*/ 77 h 636"/>
                  <a:gd name="T66" fmla="*/ 137 w 220"/>
                  <a:gd name="T67" fmla="*/ 107 h 636"/>
                  <a:gd name="T68" fmla="*/ 104 w 220"/>
                  <a:gd name="T69" fmla="*/ 115 h 636"/>
                  <a:gd name="T70" fmla="*/ 104 w 220"/>
                  <a:gd name="T71" fmla="*/ 169 h 636"/>
                  <a:gd name="T72" fmla="*/ 122 w 220"/>
                  <a:gd name="T73" fmla="*/ 241 h 636"/>
                  <a:gd name="T74" fmla="*/ 170 w 220"/>
                  <a:gd name="T75" fmla="*/ 220 h 636"/>
                  <a:gd name="T76" fmla="*/ 197 w 220"/>
                  <a:gd name="T77" fmla="*/ 151 h 636"/>
                  <a:gd name="T78" fmla="*/ 215 w 220"/>
                  <a:gd name="T79" fmla="*/ 173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20" h="636">
                    <a:moveTo>
                      <a:pt x="215" y="173"/>
                    </a:moveTo>
                    <a:cubicBezTo>
                      <a:pt x="210" y="170"/>
                      <a:pt x="207" y="167"/>
                      <a:pt x="201" y="166"/>
                    </a:cubicBezTo>
                    <a:cubicBezTo>
                      <a:pt x="180" y="168"/>
                      <a:pt x="188" y="197"/>
                      <a:pt x="194" y="215"/>
                    </a:cubicBezTo>
                    <a:cubicBezTo>
                      <a:pt x="199" y="209"/>
                      <a:pt x="200" y="214"/>
                      <a:pt x="207" y="215"/>
                    </a:cubicBezTo>
                    <a:cubicBezTo>
                      <a:pt x="214" y="219"/>
                      <a:pt x="211" y="221"/>
                      <a:pt x="207" y="227"/>
                    </a:cubicBezTo>
                    <a:cubicBezTo>
                      <a:pt x="204" y="241"/>
                      <a:pt x="210" y="221"/>
                      <a:pt x="198" y="233"/>
                    </a:cubicBezTo>
                    <a:cubicBezTo>
                      <a:pt x="196" y="235"/>
                      <a:pt x="204" y="236"/>
                      <a:pt x="207" y="238"/>
                    </a:cubicBezTo>
                    <a:cubicBezTo>
                      <a:pt x="206" y="248"/>
                      <a:pt x="202" y="248"/>
                      <a:pt x="192" y="250"/>
                    </a:cubicBezTo>
                    <a:cubicBezTo>
                      <a:pt x="194" y="266"/>
                      <a:pt x="191" y="286"/>
                      <a:pt x="197" y="301"/>
                    </a:cubicBezTo>
                    <a:cubicBezTo>
                      <a:pt x="195" y="312"/>
                      <a:pt x="187" y="341"/>
                      <a:pt x="203" y="344"/>
                    </a:cubicBezTo>
                    <a:cubicBezTo>
                      <a:pt x="200" y="397"/>
                      <a:pt x="204" y="365"/>
                      <a:pt x="195" y="388"/>
                    </a:cubicBezTo>
                    <a:cubicBezTo>
                      <a:pt x="197" y="416"/>
                      <a:pt x="194" y="409"/>
                      <a:pt x="203" y="424"/>
                    </a:cubicBezTo>
                    <a:cubicBezTo>
                      <a:pt x="200" y="431"/>
                      <a:pt x="197" y="438"/>
                      <a:pt x="206" y="440"/>
                    </a:cubicBezTo>
                    <a:cubicBezTo>
                      <a:pt x="209" y="455"/>
                      <a:pt x="205" y="471"/>
                      <a:pt x="213" y="484"/>
                    </a:cubicBezTo>
                    <a:cubicBezTo>
                      <a:pt x="213" y="512"/>
                      <a:pt x="214" y="540"/>
                      <a:pt x="212" y="568"/>
                    </a:cubicBezTo>
                    <a:cubicBezTo>
                      <a:pt x="212" y="571"/>
                      <a:pt x="207" y="563"/>
                      <a:pt x="206" y="560"/>
                    </a:cubicBezTo>
                    <a:cubicBezTo>
                      <a:pt x="204" y="447"/>
                      <a:pt x="220" y="494"/>
                      <a:pt x="198" y="458"/>
                    </a:cubicBezTo>
                    <a:cubicBezTo>
                      <a:pt x="196" y="423"/>
                      <a:pt x="198" y="380"/>
                      <a:pt x="191" y="347"/>
                    </a:cubicBezTo>
                    <a:cubicBezTo>
                      <a:pt x="191" y="337"/>
                      <a:pt x="190" y="257"/>
                      <a:pt x="180" y="251"/>
                    </a:cubicBezTo>
                    <a:cubicBezTo>
                      <a:pt x="172" y="253"/>
                      <a:pt x="165" y="251"/>
                      <a:pt x="162" y="259"/>
                    </a:cubicBezTo>
                    <a:cubicBezTo>
                      <a:pt x="161" y="277"/>
                      <a:pt x="160" y="278"/>
                      <a:pt x="144" y="281"/>
                    </a:cubicBezTo>
                    <a:cubicBezTo>
                      <a:pt x="138" y="286"/>
                      <a:pt x="134" y="287"/>
                      <a:pt x="126" y="289"/>
                    </a:cubicBezTo>
                    <a:cubicBezTo>
                      <a:pt x="125" y="296"/>
                      <a:pt x="122" y="298"/>
                      <a:pt x="123" y="305"/>
                    </a:cubicBezTo>
                    <a:cubicBezTo>
                      <a:pt x="122" y="313"/>
                      <a:pt x="120" y="337"/>
                      <a:pt x="117" y="343"/>
                    </a:cubicBezTo>
                    <a:cubicBezTo>
                      <a:pt x="114" y="349"/>
                      <a:pt x="104" y="337"/>
                      <a:pt x="105" y="343"/>
                    </a:cubicBezTo>
                    <a:cubicBezTo>
                      <a:pt x="105" y="358"/>
                      <a:pt x="116" y="364"/>
                      <a:pt x="122" y="380"/>
                    </a:cubicBezTo>
                    <a:cubicBezTo>
                      <a:pt x="128" y="396"/>
                      <a:pt x="139" y="421"/>
                      <a:pt x="143" y="443"/>
                    </a:cubicBezTo>
                    <a:cubicBezTo>
                      <a:pt x="147" y="465"/>
                      <a:pt x="146" y="491"/>
                      <a:pt x="147" y="515"/>
                    </a:cubicBezTo>
                    <a:cubicBezTo>
                      <a:pt x="148" y="539"/>
                      <a:pt x="148" y="574"/>
                      <a:pt x="147" y="587"/>
                    </a:cubicBezTo>
                    <a:cubicBezTo>
                      <a:pt x="146" y="600"/>
                      <a:pt x="139" y="588"/>
                      <a:pt x="138" y="595"/>
                    </a:cubicBezTo>
                    <a:cubicBezTo>
                      <a:pt x="137" y="602"/>
                      <a:pt x="147" y="623"/>
                      <a:pt x="143" y="628"/>
                    </a:cubicBezTo>
                    <a:cubicBezTo>
                      <a:pt x="139" y="633"/>
                      <a:pt x="122" y="633"/>
                      <a:pt x="116" y="628"/>
                    </a:cubicBezTo>
                    <a:cubicBezTo>
                      <a:pt x="110" y="623"/>
                      <a:pt x="110" y="612"/>
                      <a:pt x="108" y="595"/>
                    </a:cubicBezTo>
                    <a:cubicBezTo>
                      <a:pt x="106" y="578"/>
                      <a:pt x="104" y="544"/>
                      <a:pt x="105" y="527"/>
                    </a:cubicBezTo>
                    <a:cubicBezTo>
                      <a:pt x="106" y="510"/>
                      <a:pt x="115" y="506"/>
                      <a:pt x="113" y="493"/>
                    </a:cubicBezTo>
                    <a:cubicBezTo>
                      <a:pt x="111" y="480"/>
                      <a:pt x="98" y="456"/>
                      <a:pt x="93" y="449"/>
                    </a:cubicBezTo>
                    <a:cubicBezTo>
                      <a:pt x="88" y="442"/>
                      <a:pt x="84" y="445"/>
                      <a:pt x="81" y="451"/>
                    </a:cubicBezTo>
                    <a:cubicBezTo>
                      <a:pt x="78" y="457"/>
                      <a:pt x="80" y="476"/>
                      <a:pt x="75" y="487"/>
                    </a:cubicBezTo>
                    <a:cubicBezTo>
                      <a:pt x="70" y="498"/>
                      <a:pt x="57" y="506"/>
                      <a:pt x="53" y="515"/>
                    </a:cubicBezTo>
                    <a:cubicBezTo>
                      <a:pt x="49" y="524"/>
                      <a:pt x="52" y="527"/>
                      <a:pt x="50" y="542"/>
                    </a:cubicBezTo>
                    <a:cubicBezTo>
                      <a:pt x="48" y="557"/>
                      <a:pt x="44" y="590"/>
                      <a:pt x="41" y="602"/>
                    </a:cubicBezTo>
                    <a:cubicBezTo>
                      <a:pt x="38" y="614"/>
                      <a:pt x="36" y="613"/>
                      <a:pt x="30" y="616"/>
                    </a:cubicBezTo>
                    <a:cubicBezTo>
                      <a:pt x="24" y="619"/>
                      <a:pt x="6" y="636"/>
                      <a:pt x="3" y="622"/>
                    </a:cubicBezTo>
                    <a:cubicBezTo>
                      <a:pt x="0" y="608"/>
                      <a:pt x="5" y="553"/>
                      <a:pt x="9" y="529"/>
                    </a:cubicBezTo>
                    <a:cubicBezTo>
                      <a:pt x="13" y="505"/>
                      <a:pt x="26" y="495"/>
                      <a:pt x="29" y="479"/>
                    </a:cubicBezTo>
                    <a:cubicBezTo>
                      <a:pt x="32" y="463"/>
                      <a:pt x="30" y="454"/>
                      <a:pt x="30" y="433"/>
                    </a:cubicBezTo>
                    <a:cubicBezTo>
                      <a:pt x="30" y="412"/>
                      <a:pt x="29" y="371"/>
                      <a:pt x="26" y="355"/>
                    </a:cubicBezTo>
                    <a:cubicBezTo>
                      <a:pt x="23" y="339"/>
                      <a:pt x="10" y="344"/>
                      <a:pt x="9" y="338"/>
                    </a:cubicBezTo>
                    <a:cubicBezTo>
                      <a:pt x="11" y="329"/>
                      <a:pt x="10" y="325"/>
                      <a:pt x="17" y="319"/>
                    </a:cubicBezTo>
                    <a:cubicBezTo>
                      <a:pt x="19" y="309"/>
                      <a:pt x="22" y="302"/>
                      <a:pt x="26" y="293"/>
                    </a:cubicBezTo>
                    <a:cubicBezTo>
                      <a:pt x="27" y="286"/>
                      <a:pt x="29" y="278"/>
                      <a:pt x="32" y="271"/>
                    </a:cubicBezTo>
                    <a:cubicBezTo>
                      <a:pt x="29" y="264"/>
                      <a:pt x="32" y="257"/>
                      <a:pt x="27" y="250"/>
                    </a:cubicBezTo>
                    <a:cubicBezTo>
                      <a:pt x="25" y="237"/>
                      <a:pt x="26" y="225"/>
                      <a:pt x="23" y="212"/>
                    </a:cubicBezTo>
                    <a:cubicBezTo>
                      <a:pt x="22" y="200"/>
                      <a:pt x="23" y="178"/>
                      <a:pt x="24" y="170"/>
                    </a:cubicBezTo>
                    <a:cubicBezTo>
                      <a:pt x="25" y="162"/>
                      <a:pt x="28" y="166"/>
                      <a:pt x="30" y="161"/>
                    </a:cubicBezTo>
                    <a:cubicBezTo>
                      <a:pt x="34" y="153"/>
                      <a:pt x="30" y="147"/>
                      <a:pt x="38" y="142"/>
                    </a:cubicBezTo>
                    <a:cubicBezTo>
                      <a:pt x="38" y="141"/>
                      <a:pt x="46" y="123"/>
                      <a:pt x="47" y="122"/>
                    </a:cubicBezTo>
                    <a:cubicBezTo>
                      <a:pt x="50" y="119"/>
                      <a:pt x="56" y="115"/>
                      <a:pt x="56" y="115"/>
                    </a:cubicBezTo>
                    <a:cubicBezTo>
                      <a:pt x="58" y="105"/>
                      <a:pt x="55" y="114"/>
                      <a:pt x="62" y="107"/>
                    </a:cubicBezTo>
                    <a:cubicBezTo>
                      <a:pt x="65" y="104"/>
                      <a:pt x="69" y="98"/>
                      <a:pt x="69" y="98"/>
                    </a:cubicBezTo>
                    <a:cubicBezTo>
                      <a:pt x="72" y="80"/>
                      <a:pt x="71" y="71"/>
                      <a:pt x="54" y="61"/>
                    </a:cubicBezTo>
                    <a:cubicBezTo>
                      <a:pt x="55" y="47"/>
                      <a:pt x="61" y="28"/>
                      <a:pt x="66" y="19"/>
                    </a:cubicBezTo>
                    <a:cubicBezTo>
                      <a:pt x="67" y="12"/>
                      <a:pt x="81" y="11"/>
                      <a:pt x="87" y="7"/>
                    </a:cubicBezTo>
                    <a:cubicBezTo>
                      <a:pt x="109" y="8"/>
                      <a:pt x="103" y="0"/>
                      <a:pt x="122" y="2"/>
                    </a:cubicBezTo>
                    <a:cubicBezTo>
                      <a:pt x="127" y="8"/>
                      <a:pt x="139" y="19"/>
                      <a:pt x="144" y="25"/>
                    </a:cubicBezTo>
                    <a:cubicBezTo>
                      <a:pt x="146" y="46"/>
                      <a:pt x="150" y="57"/>
                      <a:pt x="147" y="77"/>
                    </a:cubicBezTo>
                    <a:cubicBezTo>
                      <a:pt x="154" y="81"/>
                      <a:pt x="158" y="86"/>
                      <a:pt x="149" y="91"/>
                    </a:cubicBezTo>
                    <a:cubicBezTo>
                      <a:pt x="144" y="98"/>
                      <a:pt x="146" y="105"/>
                      <a:pt x="137" y="107"/>
                    </a:cubicBezTo>
                    <a:cubicBezTo>
                      <a:pt x="123" y="116"/>
                      <a:pt x="139" y="104"/>
                      <a:pt x="131" y="115"/>
                    </a:cubicBezTo>
                    <a:cubicBezTo>
                      <a:pt x="126" y="117"/>
                      <a:pt x="109" y="114"/>
                      <a:pt x="104" y="115"/>
                    </a:cubicBezTo>
                    <a:cubicBezTo>
                      <a:pt x="99" y="116"/>
                      <a:pt x="99" y="112"/>
                      <a:pt x="99" y="121"/>
                    </a:cubicBezTo>
                    <a:cubicBezTo>
                      <a:pt x="96" y="138"/>
                      <a:pt x="98" y="153"/>
                      <a:pt x="104" y="169"/>
                    </a:cubicBezTo>
                    <a:cubicBezTo>
                      <a:pt x="106" y="186"/>
                      <a:pt x="111" y="204"/>
                      <a:pt x="114" y="221"/>
                    </a:cubicBezTo>
                    <a:cubicBezTo>
                      <a:pt x="115" y="229"/>
                      <a:pt x="114" y="238"/>
                      <a:pt x="122" y="241"/>
                    </a:cubicBezTo>
                    <a:cubicBezTo>
                      <a:pt x="150" y="238"/>
                      <a:pt x="134" y="241"/>
                      <a:pt x="147" y="232"/>
                    </a:cubicBezTo>
                    <a:cubicBezTo>
                      <a:pt x="151" y="225"/>
                      <a:pt x="162" y="221"/>
                      <a:pt x="170" y="220"/>
                    </a:cubicBezTo>
                    <a:cubicBezTo>
                      <a:pt x="176" y="215"/>
                      <a:pt x="179" y="217"/>
                      <a:pt x="182" y="209"/>
                    </a:cubicBezTo>
                    <a:cubicBezTo>
                      <a:pt x="183" y="182"/>
                      <a:pt x="170" y="156"/>
                      <a:pt x="197" y="151"/>
                    </a:cubicBezTo>
                    <a:cubicBezTo>
                      <a:pt x="214" y="153"/>
                      <a:pt x="205" y="157"/>
                      <a:pt x="216" y="166"/>
                    </a:cubicBezTo>
                    <a:cubicBezTo>
                      <a:pt x="216" y="168"/>
                      <a:pt x="215" y="173"/>
                      <a:pt x="215" y="173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>
                <a:outerShdw dist="35921" dir="2700000" algn="ctr" rotWithShape="0">
                  <a:schemeClr val="bg1"/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08" name="Freeform 40"/>
              <p:cNvSpPr>
                <a:spLocks/>
              </p:cNvSpPr>
              <p:nvPr/>
            </p:nvSpPr>
            <p:spPr bwMode="auto">
              <a:xfrm>
                <a:off x="4683" y="3416"/>
                <a:ext cx="275" cy="643"/>
              </a:xfrm>
              <a:custGeom>
                <a:avLst/>
                <a:gdLst>
                  <a:gd name="T0" fmla="*/ 144 w 275"/>
                  <a:gd name="T1" fmla="*/ 82 h 643"/>
                  <a:gd name="T2" fmla="*/ 135 w 275"/>
                  <a:gd name="T3" fmla="*/ 108 h 643"/>
                  <a:gd name="T4" fmla="*/ 131 w 275"/>
                  <a:gd name="T5" fmla="*/ 160 h 643"/>
                  <a:gd name="T6" fmla="*/ 149 w 275"/>
                  <a:gd name="T7" fmla="*/ 216 h 643"/>
                  <a:gd name="T8" fmla="*/ 197 w 275"/>
                  <a:gd name="T9" fmla="*/ 165 h 643"/>
                  <a:gd name="T10" fmla="*/ 213 w 275"/>
                  <a:gd name="T11" fmla="*/ 177 h 643"/>
                  <a:gd name="T12" fmla="*/ 215 w 275"/>
                  <a:gd name="T13" fmla="*/ 205 h 643"/>
                  <a:gd name="T14" fmla="*/ 218 w 275"/>
                  <a:gd name="T15" fmla="*/ 283 h 643"/>
                  <a:gd name="T16" fmla="*/ 240 w 275"/>
                  <a:gd name="T17" fmla="*/ 376 h 643"/>
                  <a:gd name="T18" fmla="*/ 254 w 275"/>
                  <a:gd name="T19" fmla="*/ 435 h 643"/>
                  <a:gd name="T20" fmla="*/ 261 w 275"/>
                  <a:gd name="T21" fmla="*/ 565 h 643"/>
                  <a:gd name="T22" fmla="*/ 243 w 275"/>
                  <a:gd name="T23" fmla="*/ 475 h 643"/>
                  <a:gd name="T24" fmla="*/ 227 w 275"/>
                  <a:gd name="T25" fmla="*/ 385 h 643"/>
                  <a:gd name="T26" fmla="*/ 216 w 275"/>
                  <a:gd name="T27" fmla="*/ 333 h 643"/>
                  <a:gd name="T28" fmla="*/ 206 w 275"/>
                  <a:gd name="T29" fmla="*/ 295 h 643"/>
                  <a:gd name="T30" fmla="*/ 179 w 275"/>
                  <a:gd name="T31" fmla="*/ 252 h 643"/>
                  <a:gd name="T32" fmla="*/ 161 w 275"/>
                  <a:gd name="T33" fmla="*/ 277 h 643"/>
                  <a:gd name="T34" fmla="*/ 144 w 275"/>
                  <a:gd name="T35" fmla="*/ 343 h 643"/>
                  <a:gd name="T36" fmla="*/ 155 w 275"/>
                  <a:gd name="T37" fmla="*/ 394 h 643"/>
                  <a:gd name="T38" fmla="*/ 162 w 275"/>
                  <a:gd name="T39" fmla="*/ 490 h 643"/>
                  <a:gd name="T40" fmla="*/ 134 w 275"/>
                  <a:gd name="T41" fmla="*/ 634 h 643"/>
                  <a:gd name="T42" fmla="*/ 125 w 275"/>
                  <a:gd name="T43" fmla="*/ 625 h 643"/>
                  <a:gd name="T44" fmla="*/ 123 w 275"/>
                  <a:gd name="T45" fmla="*/ 567 h 643"/>
                  <a:gd name="T46" fmla="*/ 122 w 275"/>
                  <a:gd name="T47" fmla="*/ 498 h 643"/>
                  <a:gd name="T48" fmla="*/ 114 w 275"/>
                  <a:gd name="T49" fmla="*/ 463 h 643"/>
                  <a:gd name="T50" fmla="*/ 92 w 275"/>
                  <a:gd name="T51" fmla="*/ 436 h 643"/>
                  <a:gd name="T52" fmla="*/ 71 w 275"/>
                  <a:gd name="T53" fmla="*/ 502 h 643"/>
                  <a:gd name="T54" fmla="*/ 59 w 275"/>
                  <a:gd name="T55" fmla="*/ 588 h 643"/>
                  <a:gd name="T56" fmla="*/ 17 w 275"/>
                  <a:gd name="T57" fmla="*/ 601 h 643"/>
                  <a:gd name="T58" fmla="*/ 24 w 275"/>
                  <a:gd name="T59" fmla="*/ 528 h 643"/>
                  <a:gd name="T60" fmla="*/ 38 w 275"/>
                  <a:gd name="T61" fmla="*/ 468 h 643"/>
                  <a:gd name="T62" fmla="*/ 30 w 275"/>
                  <a:gd name="T63" fmla="*/ 343 h 643"/>
                  <a:gd name="T64" fmla="*/ 30 w 275"/>
                  <a:gd name="T65" fmla="*/ 289 h 643"/>
                  <a:gd name="T66" fmla="*/ 36 w 275"/>
                  <a:gd name="T67" fmla="*/ 253 h 643"/>
                  <a:gd name="T68" fmla="*/ 47 w 275"/>
                  <a:gd name="T69" fmla="*/ 103 h 643"/>
                  <a:gd name="T70" fmla="*/ 68 w 275"/>
                  <a:gd name="T71" fmla="*/ 85 h 643"/>
                  <a:gd name="T72" fmla="*/ 66 w 275"/>
                  <a:gd name="T73" fmla="*/ 60 h 643"/>
                  <a:gd name="T74" fmla="*/ 71 w 275"/>
                  <a:gd name="T75" fmla="*/ 19 h 643"/>
                  <a:gd name="T76" fmla="*/ 125 w 275"/>
                  <a:gd name="T77" fmla="*/ 4 h 643"/>
                  <a:gd name="T78" fmla="*/ 147 w 275"/>
                  <a:gd name="T79" fmla="*/ 25 h 643"/>
                  <a:gd name="T80" fmla="*/ 156 w 275"/>
                  <a:gd name="T81" fmla="*/ 64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75" h="643">
                    <a:moveTo>
                      <a:pt x="156" y="64"/>
                    </a:moveTo>
                    <a:cubicBezTo>
                      <a:pt x="155" y="80"/>
                      <a:pt x="157" y="80"/>
                      <a:pt x="144" y="82"/>
                    </a:cubicBezTo>
                    <a:cubicBezTo>
                      <a:pt x="140" y="87"/>
                      <a:pt x="138" y="90"/>
                      <a:pt x="137" y="96"/>
                    </a:cubicBezTo>
                    <a:cubicBezTo>
                      <a:pt x="136" y="100"/>
                      <a:pt x="138" y="106"/>
                      <a:pt x="135" y="108"/>
                    </a:cubicBezTo>
                    <a:cubicBezTo>
                      <a:pt x="130" y="112"/>
                      <a:pt x="117" y="111"/>
                      <a:pt x="117" y="111"/>
                    </a:cubicBezTo>
                    <a:cubicBezTo>
                      <a:pt x="105" y="127"/>
                      <a:pt x="121" y="147"/>
                      <a:pt x="131" y="160"/>
                    </a:cubicBezTo>
                    <a:cubicBezTo>
                      <a:pt x="132" y="173"/>
                      <a:pt x="131" y="174"/>
                      <a:pt x="137" y="183"/>
                    </a:cubicBezTo>
                    <a:cubicBezTo>
                      <a:pt x="138" y="210"/>
                      <a:pt x="129" y="219"/>
                      <a:pt x="149" y="216"/>
                    </a:cubicBezTo>
                    <a:cubicBezTo>
                      <a:pt x="157" y="210"/>
                      <a:pt x="167" y="214"/>
                      <a:pt x="177" y="213"/>
                    </a:cubicBezTo>
                    <a:cubicBezTo>
                      <a:pt x="192" y="207"/>
                      <a:pt x="169" y="170"/>
                      <a:pt x="197" y="165"/>
                    </a:cubicBezTo>
                    <a:cubicBezTo>
                      <a:pt x="202" y="163"/>
                      <a:pt x="204" y="159"/>
                      <a:pt x="209" y="156"/>
                    </a:cubicBezTo>
                    <a:cubicBezTo>
                      <a:pt x="210" y="164"/>
                      <a:pt x="212" y="170"/>
                      <a:pt x="213" y="177"/>
                    </a:cubicBezTo>
                    <a:cubicBezTo>
                      <a:pt x="211" y="188"/>
                      <a:pt x="198" y="184"/>
                      <a:pt x="189" y="186"/>
                    </a:cubicBezTo>
                    <a:cubicBezTo>
                      <a:pt x="192" y="211"/>
                      <a:pt x="194" y="201"/>
                      <a:pt x="215" y="205"/>
                    </a:cubicBezTo>
                    <a:cubicBezTo>
                      <a:pt x="214" y="220"/>
                      <a:pt x="205" y="236"/>
                      <a:pt x="212" y="250"/>
                    </a:cubicBezTo>
                    <a:cubicBezTo>
                      <a:pt x="213" y="260"/>
                      <a:pt x="213" y="273"/>
                      <a:pt x="218" y="283"/>
                    </a:cubicBezTo>
                    <a:cubicBezTo>
                      <a:pt x="219" y="295"/>
                      <a:pt x="221" y="305"/>
                      <a:pt x="227" y="315"/>
                    </a:cubicBezTo>
                    <a:cubicBezTo>
                      <a:pt x="232" y="344"/>
                      <a:pt x="221" y="357"/>
                      <a:pt x="240" y="376"/>
                    </a:cubicBezTo>
                    <a:cubicBezTo>
                      <a:pt x="247" y="394"/>
                      <a:pt x="238" y="370"/>
                      <a:pt x="243" y="417"/>
                    </a:cubicBezTo>
                    <a:cubicBezTo>
                      <a:pt x="243" y="422"/>
                      <a:pt x="252" y="430"/>
                      <a:pt x="254" y="435"/>
                    </a:cubicBezTo>
                    <a:cubicBezTo>
                      <a:pt x="255" y="465"/>
                      <a:pt x="248" y="477"/>
                      <a:pt x="266" y="495"/>
                    </a:cubicBezTo>
                    <a:cubicBezTo>
                      <a:pt x="266" y="495"/>
                      <a:pt x="275" y="563"/>
                      <a:pt x="261" y="565"/>
                    </a:cubicBezTo>
                    <a:cubicBezTo>
                      <a:pt x="257" y="559"/>
                      <a:pt x="253" y="546"/>
                      <a:pt x="248" y="538"/>
                    </a:cubicBezTo>
                    <a:cubicBezTo>
                      <a:pt x="246" y="517"/>
                      <a:pt x="245" y="496"/>
                      <a:pt x="243" y="475"/>
                    </a:cubicBezTo>
                    <a:cubicBezTo>
                      <a:pt x="242" y="457"/>
                      <a:pt x="244" y="437"/>
                      <a:pt x="234" y="421"/>
                    </a:cubicBezTo>
                    <a:cubicBezTo>
                      <a:pt x="232" y="409"/>
                      <a:pt x="238" y="393"/>
                      <a:pt x="227" y="385"/>
                    </a:cubicBezTo>
                    <a:cubicBezTo>
                      <a:pt x="224" y="379"/>
                      <a:pt x="225" y="372"/>
                      <a:pt x="222" y="366"/>
                    </a:cubicBezTo>
                    <a:cubicBezTo>
                      <a:pt x="221" y="356"/>
                      <a:pt x="221" y="342"/>
                      <a:pt x="216" y="333"/>
                    </a:cubicBezTo>
                    <a:cubicBezTo>
                      <a:pt x="215" y="321"/>
                      <a:pt x="216" y="317"/>
                      <a:pt x="210" y="309"/>
                    </a:cubicBezTo>
                    <a:cubicBezTo>
                      <a:pt x="209" y="304"/>
                      <a:pt x="207" y="300"/>
                      <a:pt x="206" y="295"/>
                    </a:cubicBezTo>
                    <a:cubicBezTo>
                      <a:pt x="205" y="281"/>
                      <a:pt x="208" y="259"/>
                      <a:pt x="198" y="246"/>
                    </a:cubicBezTo>
                    <a:cubicBezTo>
                      <a:pt x="191" y="247"/>
                      <a:pt x="185" y="248"/>
                      <a:pt x="179" y="252"/>
                    </a:cubicBezTo>
                    <a:cubicBezTo>
                      <a:pt x="175" y="267"/>
                      <a:pt x="173" y="264"/>
                      <a:pt x="155" y="265"/>
                    </a:cubicBezTo>
                    <a:cubicBezTo>
                      <a:pt x="152" y="272"/>
                      <a:pt x="155" y="273"/>
                      <a:pt x="161" y="277"/>
                    </a:cubicBezTo>
                    <a:cubicBezTo>
                      <a:pt x="164" y="282"/>
                      <a:pt x="167" y="285"/>
                      <a:pt x="168" y="291"/>
                    </a:cubicBezTo>
                    <a:cubicBezTo>
                      <a:pt x="171" y="325"/>
                      <a:pt x="182" y="340"/>
                      <a:pt x="144" y="343"/>
                    </a:cubicBezTo>
                    <a:cubicBezTo>
                      <a:pt x="133" y="347"/>
                      <a:pt x="145" y="354"/>
                      <a:pt x="149" y="363"/>
                    </a:cubicBezTo>
                    <a:cubicBezTo>
                      <a:pt x="150" y="373"/>
                      <a:pt x="149" y="385"/>
                      <a:pt x="155" y="394"/>
                    </a:cubicBezTo>
                    <a:cubicBezTo>
                      <a:pt x="156" y="400"/>
                      <a:pt x="160" y="407"/>
                      <a:pt x="164" y="412"/>
                    </a:cubicBezTo>
                    <a:cubicBezTo>
                      <a:pt x="165" y="433"/>
                      <a:pt x="172" y="470"/>
                      <a:pt x="162" y="490"/>
                    </a:cubicBezTo>
                    <a:cubicBezTo>
                      <a:pt x="153" y="536"/>
                      <a:pt x="197" y="616"/>
                      <a:pt x="144" y="625"/>
                    </a:cubicBezTo>
                    <a:cubicBezTo>
                      <a:pt x="139" y="627"/>
                      <a:pt x="138" y="631"/>
                      <a:pt x="134" y="634"/>
                    </a:cubicBezTo>
                    <a:cubicBezTo>
                      <a:pt x="129" y="642"/>
                      <a:pt x="126" y="642"/>
                      <a:pt x="116" y="643"/>
                    </a:cubicBezTo>
                    <a:cubicBezTo>
                      <a:pt x="117" y="633"/>
                      <a:pt x="117" y="630"/>
                      <a:pt x="125" y="625"/>
                    </a:cubicBezTo>
                    <a:cubicBezTo>
                      <a:pt x="128" y="621"/>
                      <a:pt x="129" y="617"/>
                      <a:pt x="131" y="612"/>
                    </a:cubicBezTo>
                    <a:cubicBezTo>
                      <a:pt x="130" y="598"/>
                      <a:pt x="132" y="579"/>
                      <a:pt x="123" y="567"/>
                    </a:cubicBezTo>
                    <a:cubicBezTo>
                      <a:pt x="122" y="561"/>
                      <a:pt x="119" y="558"/>
                      <a:pt x="117" y="553"/>
                    </a:cubicBezTo>
                    <a:cubicBezTo>
                      <a:pt x="117" y="543"/>
                      <a:pt x="114" y="513"/>
                      <a:pt x="122" y="498"/>
                    </a:cubicBezTo>
                    <a:cubicBezTo>
                      <a:pt x="123" y="492"/>
                      <a:pt x="126" y="489"/>
                      <a:pt x="129" y="484"/>
                    </a:cubicBezTo>
                    <a:cubicBezTo>
                      <a:pt x="124" y="477"/>
                      <a:pt x="117" y="471"/>
                      <a:pt x="114" y="463"/>
                    </a:cubicBezTo>
                    <a:cubicBezTo>
                      <a:pt x="112" y="454"/>
                      <a:pt x="110" y="438"/>
                      <a:pt x="102" y="433"/>
                    </a:cubicBezTo>
                    <a:cubicBezTo>
                      <a:pt x="97" y="426"/>
                      <a:pt x="97" y="432"/>
                      <a:pt x="92" y="436"/>
                    </a:cubicBezTo>
                    <a:cubicBezTo>
                      <a:pt x="89" y="441"/>
                      <a:pt x="86" y="445"/>
                      <a:pt x="83" y="450"/>
                    </a:cubicBezTo>
                    <a:cubicBezTo>
                      <a:pt x="85" y="472"/>
                      <a:pt x="89" y="489"/>
                      <a:pt x="71" y="502"/>
                    </a:cubicBezTo>
                    <a:cubicBezTo>
                      <a:pt x="67" y="508"/>
                      <a:pt x="62" y="511"/>
                      <a:pt x="57" y="517"/>
                    </a:cubicBezTo>
                    <a:cubicBezTo>
                      <a:pt x="52" y="540"/>
                      <a:pt x="55" y="565"/>
                      <a:pt x="59" y="588"/>
                    </a:cubicBezTo>
                    <a:cubicBezTo>
                      <a:pt x="56" y="613"/>
                      <a:pt x="49" y="621"/>
                      <a:pt x="26" y="622"/>
                    </a:cubicBezTo>
                    <a:cubicBezTo>
                      <a:pt x="0" y="620"/>
                      <a:pt x="10" y="618"/>
                      <a:pt x="17" y="601"/>
                    </a:cubicBezTo>
                    <a:cubicBezTo>
                      <a:pt x="18" y="593"/>
                      <a:pt x="19" y="587"/>
                      <a:pt x="26" y="583"/>
                    </a:cubicBezTo>
                    <a:cubicBezTo>
                      <a:pt x="29" y="565"/>
                      <a:pt x="33" y="545"/>
                      <a:pt x="24" y="528"/>
                    </a:cubicBezTo>
                    <a:cubicBezTo>
                      <a:pt x="21" y="512"/>
                      <a:pt x="23" y="501"/>
                      <a:pt x="32" y="489"/>
                    </a:cubicBezTo>
                    <a:cubicBezTo>
                      <a:pt x="33" y="482"/>
                      <a:pt x="35" y="474"/>
                      <a:pt x="38" y="468"/>
                    </a:cubicBezTo>
                    <a:cubicBezTo>
                      <a:pt x="42" y="439"/>
                      <a:pt x="31" y="407"/>
                      <a:pt x="44" y="381"/>
                    </a:cubicBezTo>
                    <a:cubicBezTo>
                      <a:pt x="48" y="361"/>
                      <a:pt x="50" y="350"/>
                      <a:pt x="30" y="343"/>
                    </a:cubicBezTo>
                    <a:cubicBezTo>
                      <a:pt x="24" y="339"/>
                      <a:pt x="23" y="338"/>
                      <a:pt x="26" y="331"/>
                    </a:cubicBezTo>
                    <a:cubicBezTo>
                      <a:pt x="27" y="319"/>
                      <a:pt x="27" y="302"/>
                      <a:pt x="30" y="289"/>
                    </a:cubicBezTo>
                    <a:cubicBezTo>
                      <a:pt x="31" y="283"/>
                      <a:pt x="41" y="276"/>
                      <a:pt x="44" y="271"/>
                    </a:cubicBezTo>
                    <a:cubicBezTo>
                      <a:pt x="42" y="263"/>
                      <a:pt x="43" y="257"/>
                      <a:pt x="36" y="253"/>
                    </a:cubicBezTo>
                    <a:cubicBezTo>
                      <a:pt x="35" y="234"/>
                      <a:pt x="33" y="235"/>
                      <a:pt x="35" y="214"/>
                    </a:cubicBezTo>
                    <a:cubicBezTo>
                      <a:pt x="36" y="179"/>
                      <a:pt x="29" y="134"/>
                      <a:pt x="47" y="103"/>
                    </a:cubicBezTo>
                    <a:cubicBezTo>
                      <a:pt x="48" y="96"/>
                      <a:pt x="48" y="94"/>
                      <a:pt x="54" y="91"/>
                    </a:cubicBezTo>
                    <a:cubicBezTo>
                      <a:pt x="63" y="79"/>
                      <a:pt x="46" y="100"/>
                      <a:pt x="68" y="85"/>
                    </a:cubicBezTo>
                    <a:cubicBezTo>
                      <a:pt x="71" y="83"/>
                      <a:pt x="69" y="78"/>
                      <a:pt x="71" y="75"/>
                    </a:cubicBezTo>
                    <a:cubicBezTo>
                      <a:pt x="69" y="70"/>
                      <a:pt x="68" y="65"/>
                      <a:pt x="66" y="60"/>
                    </a:cubicBezTo>
                    <a:cubicBezTo>
                      <a:pt x="65" y="54"/>
                      <a:pt x="63" y="49"/>
                      <a:pt x="62" y="43"/>
                    </a:cubicBezTo>
                    <a:cubicBezTo>
                      <a:pt x="63" y="33"/>
                      <a:pt x="66" y="28"/>
                      <a:pt x="71" y="19"/>
                    </a:cubicBezTo>
                    <a:cubicBezTo>
                      <a:pt x="72" y="12"/>
                      <a:pt x="79" y="7"/>
                      <a:pt x="86" y="6"/>
                    </a:cubicBezTo>
                    <a:cubicBezTo>
                      <a:pt x="98" y="0"/>
                      <a:pt x="113" y="4"/>
                      <a:pt x="125" y="4"/>
                    </a:cubicBezTo>
                    <a:cubicBezTo>
                      <a:pt x="130" y="7"/>
                      <a:pt x="135" y="7"/>
                      <a:pt x="140" y="10"/>
                    </a:cubicBezTo>
                    <a:cubicBezTo>
                      <a:pt x="141" y="16"/>
                      <a:pt x="145" y="20"/>
                      <a:pt x="147" y="25"/>
                    </a:cubicBezTo>
                    <a:cubicBezTo>
                      <a:pt x="149" y="31"/>
                      <a:pt x="148" y="42"/>
                      <a:pt x="149" y="48"/>
                    </a:cubicBezTo>
                    <a:cubicBezTo>
                      <a:pt x="150" y="54"/>
                      <a:pt x="155" y="61"/>
                      <a:pt x="156" y="64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>
                <a:outerShdw dist="35921" dir="2700000" algn="ctr" rotWithShape="0">
                  <a:schemeClr val="bg1"/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09" name="Freeform 41"/>
              <p:cNvSpPr>
                <a:spLocks/>
              </p:cNvSpPr>
              <p:nvPr/>
            </p:nvSpPr>
            <p:spPr bwMode="auto">
              <a:xfrm>
                <a:off x="5014" y="3415"/>
                <a:ext cx="301" cy="633"/>
              </a:xfrm>
              <a:custGeom>
                <a:avLst/>
                <a:gdLst>
                  <a:gd name="T0" fmla="*/ 145 w 301"/>
                  <a:gd name="T1" fmla="*/ 116 h 633"/>
                  <a:gd name="T2" fmla="*/ 116 w 301"/>
                  <a:gd name="T3" fmla="*/ 139 h 633"/>
                  <a:gd name="T4" fmla="*/ 145 w 301"/>
                  <a:gd name="T5" fmla="*/ 239 h 633"/>
                  <a:gd name="T6" fmla="*/ 182 w 301"/>
                  <a:gd name="T7" fmla="*/ 220 h 633"/>
                  <a:gd name="T8" fmla="*/ 205 w 301"/>
                  <a:gd name="T9" fmla="*/ 163 h 633"/>
                  <a:gd name="T10" fmla="*/ 194 w 301"/>
                  <a:gd name="T11" fmla="*/ 188 h 633"/>
                  <a:gd name="T12" fmla="*/ 215 w 301"/>
                  <a:gd name="T13" fmla="*/ 214 h 633"/>
                  <a:gd name="T14" fmla="*/ 214 w 301"/>
                  <a:gd name="T15" fmla="*/ 260 h 633"/>
                  <a:gd name="T16" fmla="*/ 232 w 301"/>
                  <a:gd name="T17" fmla="*/ 334 h 633"/>
                  <a:gd name="T18" fmla="*/ 256 w 301"/>
                  <a:gd name="T19" fmla="*/ 422 h 633"/>
                  <a:gd name="T20" fmla="*/ 278 w 301"/>
                  <a:gd name="T21" fmla="*/ 503 h 633"/>
                  <a:gd name="T22" fmla="*/ 278 w 301"/>
                  <a:gd name="T23" fmla="*/ 550 h 633"/>
                  <a:gd name="T24" fmla="*/ 263 w 301"/>
                  <a:gd name="T25" fmla="*/ 469 h 633"/>
                  <a:gd name="T26" fmla="*/ 245 w 301"/>
                  <a:gd name="T27" fmla="*/ 424 h 633"/>
                  <a:gd name="T28" fmla="*/ 224 w 301"/>
                  <a:gd name="T29" fmla="*/ 332 h 633"/>
                  <a:gd name="T30" fmla="*/ 209 w 301"/>
                  <a:gd name="T31" fmla="*/ 295 h 633"/>
                  <a:gd name="T32" fmla="*/ 178 w 301"/>
                  <a:gd name="T33" fmla="*/ 265 h 633"/>
                  <a:gd name="T34" fmla="*/ 145 w 301"/>
                  <a:gd name="T35" fmla="*/ 280 h 633"/>
                  <a:gd name="T36" fmla="*/ 146 w 301"/>
                  <a:gd name="T37" fmla="*/ 340 h 633"/>
                  <a:gd name="T38" fmla="*/ 142 w 301"/>
                  <a:gd name="T39" fmla="*/ 386 h 633"/>
                  <a:gd name="T40" fmla="*/ 169 w 301"/>
                  <a:gd name="T41" fmla="*/ 433 h 633"/>
                  <a:gd name="T42" fmla="*/ 170 w 301"/>
                  <a:gd name="T43" fmla="*/ 596 h 633"/>
                  <a:gd name="T44" fmla="*/ 133 w 301"/>
                  <a:gd name="T45" fmla="*/ 620 h 633"/>
                  <a:gd name="T46" fmla="*/ 136 w 301"/>
                  <a:gd name="T47" fmla="*/ 500 h 633"/>
                  <a:gd name="T48" fmla="*/ 106 w 301"/>
                  <a:gd name="T49" fmla="*/ 446 h 633"/>
                  <a:gd name="T50" fmla="*/ 76 w 301"/>
                  <a:gd name="T51" fmla="*/ 499 h 633"/>
                  <a:gd name="T52" fmla="*/ 22 w 301"/>
                  <a:gd name="T53" fmla="*/ 527 h 633"/>
                  <a:gd name="T54" fmla="*/ 43 w 301"/>
                  <a:gd name="T55" fmla="*/ 484 h 633"/>
                  <a:gd name="T56" fmla="*/ 49 w 301"/>
                  <a:gd name="T57" fmla="*/ 446 h 633"/>
                  <a:gd name="T58" fmla="*/ 37 w 301"/>
                  <a:gd name="T59" fmla="*/ 331 h 633"/>
                  <a:gd name="T60" fmla="*/ 56 w 301"/>
                  <a:gd name="T61" fmla="*/ 262 h 633"/>
                  <a:gd name="T62" fmla="*/ 31 w 301"/>
                  <a:gd name="T63" fmla="*/ 232 h 633"/>
                  <a:gd name="T64" fmla="*/ 52 w 301"/>
                  <a:gd name="T65" fmla="*/ 145 h 633"/>
                  <a:gd name="T66" fmla="*/ 77 w 301"/>
                  <a:gd name="T67" fmla="*/ 74 h 633"/>
                  <a:gd name="T68" fmla="*/ 91 w 301"/>
                  <a:gd name="T69" fmla="*/ 16 h 633"/>
                  <a:gd name="T70" fmla="*/ 161 w 301"/>
                  <a:gd name="T71" fmla="*/ 20 h 633"/>
                  <a:gd name="T72" fmla="*/ 164 w 301"/>
                  <a:gd name="T73" fmla="*/ 88 h 633"/>
                  <a:gd name="T74" fmla="*/ 149 w 301"/>
                  <a:gd name="T75" fmla="*/ 103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01" h="633">
                    <a:moveTo>
                      <a:pt x="152" y="101"/>
                    </a:moveTo>
                    <a:cubicBezTo>
                      <a:pt x="145" y="105"/>
                      <a:pt x="146" y="108"/>
                      <a:pt x="145" y="116"/>
                    </a:cubicBezTo>
                    <a:cubicBezTo>
                      <a:pt x="133" y="114"/>
                      <a:pt x="115" y="107"/>
                      <a:pt x="110" y="121"/>
                    </a:cubicBezTo>
                    <a:cubicBezTo>
                      <a:pt x="109" y="129"/>
                      <a:pt x="108" y="136"/>
                      <a:pt x="116" y="139"/>
                    </a:cubicBezTo>
                    <a:cubicBezTo>
                      <a:pt x="119" y="158"/>
                      <a:pt x="119" y="165"/>
                      <a:pt x="128" y="181"/>
                    </a:cubicBezTo>
                    <a:cubicBezTo>
                      <a:pt x="130" y="215"/>
                      <a:pt x="121" y="225"/>
                      <a:pt x="145" y="239"/>
                    </a:cubicBezTo>
                    <a:cubicBezTo>
                      <a:pt x="163" y="237"/>
                      <a:pt x="151" y="224"/>
                      <a:pt x="161" y="221"/>
                    </a:cubicBezTo>
                    <a:cubicBezTo>
                      <a:pt x="168" y="219"/>
                      <a:pt x="175" y="220"/>
                      <a:pt x="182" y="220"/>
                    </a:cubicBezTo>
                    <a:cubicBezTo>
                      <a:pt x="187" y="199"/>
                      <a:pt x="196" y="218"/>
                      <a:pt x="184" y="202"/>
                    </a:cubicBezTo>
                    <a:cubicBezTo>
                      <a:pt x="185" y="184"/>
                      <a:pt x="184" y="166"/>
                      <a:pt x="205" y="163"/>
                    </a:cubicBezTo>
                    <a:cubicBezTo>
                      <a:pt x="210" y="167"/>
                      <a:pt x="212" y="170"/>
                      <a:pt x="215" y="175"/>
                    </a:cubicBezTo>
                    <a:cubicBezTo>
                      <a:pt x="210" y="182"/>
                      <a:pt x="203" y="186"/>
                      <a:pt x="194" y="188"/>
                    </a:cubicBezTo>
                    <a:cubicBezTo>
                      <a:pt x="192" y="197"/>
                      <a:pt x="193" y="205"/>
                      <a:pt x="199" y="212"/>
                    </a:cubicBezTo>
                    <a:cubicBezTo>
                      <a:pt x="205" y="211"/>
                      <a:pt x="209" y="211"/>
                      <a:pt x="215" y="214"/>
                    </a:cubicBezTo>
                    <a:cubicBezTo>
                      <a:pt x="221" y="222"/>
                      <a:pt x="224" y="237"/>
                      <a:pt x="212" y="239"/>
                    </a:cubicBezTo>
                    <a:cubicBezTo>
                      <a:pt x="207" y="247"/>
                      <a:pt x="209" y="253"/>
                      <a:pt x="214" y="260"/>
                    </a:cubicBezTo>
                    <a:cubicBezTo>
                      <a:pt x="215" y="271"/>
                      <a:pt x="215" y="283"/>
                      <a:pt x="220" y="293"/>
                    </a:cubicBezTo>
                    <a:cubicBezTo>
                      <a:pt x="221" y="309"/>
                      <a:pt x="224" y="321"/>
                      <a:pt x="232" y="334"/>
                    </a:cubicBezTo>
                    <a:cubicBezTo>
                      <a:pt x="233" y="344"/>
                      <a:pt x="233" y="352"/>
                      <a:pt x="238" y="361"/>
                    </a:cubicBezTo>
                    <a:cubicBezTo>
                      <a:pt x="242" y="382"/>
                      <a:pt x="247" y="403"/>
                      <a:pt x="256" y="422"/>
                    </a:cubicBezTo>
                    <a:cubicBezTo>
                      <a:pt x="257" y="437"/>
                      <a:pt x="264" y="448"/>
                      <a:pt x="271" y="461"/>
                    </a:cubicBezTo>
                    <a:cubicBezTo>
                      <a:pt x="273" y="475"/>
                      <a:pt x="274" y="489"/>
                      <a:pt x="278" y="503"/>
                    </a:cubicBezTo>
                    <a:cubicBezTo>
                      <a:pt x="280" y="509"/>
                      <a:pt x="286" y="520"/>
                      <a:pt x="286" y="520"/>
                    </a:cubicBezTo>
                    <a:cubicBezTo>
                      <a:pt x="290" y="542"/>
                      <a:pt x="301" y="564"/>
                      <a:pt x="278" y="550"/>
                    </a:cubicBezTo>
                    <a:cubicBezTo>
                      <a:pt x="275" y="535"/>
                      <a:pt x="280" y="519"/>
                      <a:pt x="272" y="506"/>
                    </a:cubicBezTo>
                    <a:cubicBezTo>
                      <a:pt x="270" y="493"/>
                      <a:pt x="269" y="481"/>
                      <a:pt x="263" y="469"/>
                    </a:cubicBezTo>
                    <a:cubicBezTo>
                      <a:pt x="262" y="462"/>
                      <a:pt x="256" y="456"/>
                      <a:pt x="254" y="449"/>
                    </a:cubicBezTo>
                    <a:cubicBezTo>
                      <a:pt x="253" y="439"/>
                      <a:pt x="251" y="432"/>
                      <a:pt x="245" y="424"/>
                    </a:cubicBezTo>
                    <a:cubicBezTo>
                      <a:pt x="242" y="410"/>
                      <a:pt x="242" y="395"/>
                      <a:pt x="236" y="382"/>
                    </a:cubicBezTo>
                    <a:cubicBezTo>
                      <a:pt x="233" y="365"/>
                      <a:pt x="233" y="347"/>
                      <a:pt x="224" y="332"/>
                    </a:cubicBezTo>
                    <a:cubicBezTo>
                      <a:pt x="223" y="324"/>
                      <a:pt x="221" y="315"/>
                      <a:pt x="214" y="310"/>
                    </a:cubicBezTo>
                    <a:cubicBezTo>
                      <a:pt x="212" y="305"/>
                      <a:pt x="211" y="300"/>
                      <a:pt x="209" y="295"/>
                    </a:cubicBezTo>
                    <a:cubicBezTo>
                      <a:pt x="207" y="284"/>
                      <a:pt x="211" y="263"/>
                      <a:pt x="199" y="257"/>
                    </a:cubicBezTo>
                    <a:cubicBezTo>
                      <a:pt x="192" y="261"/>
                      <a:pt x="185" y="260"/>
                      <a:pt x="178" y="265"/>
                    </a:cubicBezTo>
                    <a:cubicBezTo>
                      <a:pt x="174" y="272"/>
                      <a:pt x="166" y="271"/>
                      <a:pt x="158" y="272"/>
                    </a:cubicBezTo>
                    <a:cubicBezTo>
                      <a:pt x="153" y="274"/>
                      <a:pt x="149" y="277"/>
                      <a:pt x="145" y="280"/>
                    </a:cubicBezTo>
                    <a:cubicBezTo>
                      <a:pt x="142" y="285"/>
                      <a:pt x="140" y="289"/>
                      <a:pt x="139" y="295"/>
                    </a:cubicBezTo>
                    <a:cubicBezTo>
                      <a:pt x="156" y="308"/>
                      <a:pt x="154" y="298"/>
                      <a:pt x="146" y="340"/>
                    </a:cubicBezTo>
                    <a:cubicBezTo>
                      <a:pt x="145" y="343"/>
                      <a:pt x="122" y="343"/>
                      <a:pt x="116" y="344"/>
                    </a:cubicBezTo>
                    <a:cubicBezTo>
                      <a:pt x="123" y="360"/>
                      <a:pt x="132" y="372"/>
                      <a:pt x="142" y="386"/>
                    </a:cubicBezTo>
                    <a:cubicBezTo>
                      <a:pt x="144" y="395"/>
                      <a:pt x="149" y="404"/>
                      <a:pt x="155" y="410"/>
                    </a:cubicBezTo>
                    <a:cubicBezTo>
                      <a:pt x="159" y="419"/>
                      <a:pt x="162" y="426"/>
                      <a:pt x="169" y="433"/>
                    </a:cubicBezTo>
                    <a:cubicBezTo>
                      <a:pt x="176" y="472"/>
                      <a:pt x="160" y="516"/>
                      <a:pt x="175" y="553"/>
                    </a:cubicBezTo>
                    <a:cubicBezTo>
                      <a:pt x="177" y="567"/>
                      <a:pt x="189" y="592"/>
                      <a:pt x="170" y="596"/>
                    </a:cubicBezTo>
                    <a:cubicBezTo>
                      <a:pt x="159" y="601"/>
                      <a:pt x="156" y="607"/>
                      <a:pt x="143" y="608"/>
                    </a:cubicBezTo>
                    <a:cubicBezTo>
                      <a:pt x="137" y="609"/>
                      <a:pt x="135" y="627"/>
                      <a:pt x="133" y="620"/>
                    </a:cubicBezTo>
                    <a:cubicBezTo>
                      <a:pt x="131" y="613"/>
                      <a:pt x="128" y="588"/>
                      <a:pt x="128" y="568"/>
                    </a:cubicBezTo>
                    <a:cubicBezTo>
                      <a:pt x="130" y="501"/>
                      <a:pt x="121" y="526"/>
                      <a:pt x="136" y="500"/>
                    </a:cubicBezTo>
                    <a:cubicBezTo>
                      <a:pt x="138" y="491"/>
                      <a:pt x="130" y="484"/>
                      <a:pt x="125" y="476"/>
                    </a:cubicBezTo>
                    <a:cubicBezTo>
                      <a:pt x="124" y="467"/>
                      <a:pt x="114" y="450"/>
                      <a:pt x="106" y="446"/>
                    </a:cubicBezTo>
                    <a:cubicBezTo>
                      <a:pt x="90" y="453"/>
                      <a:pt x="108" y="485"/>
                      <a:pt x="89" y="488"/>
                    </a:cubicBezTo>
                    <a:cubicBezTo>
                      <a:pt x="84" y="492"/>
                      <a:pt x="80" y="494"/>
                      <a:pt x="76" y="499"/>
                    </a:cubicBezTo>
                    <a:cubicBezTo>
                      <a:pt x="73" y="633"/>
                      <a:pt x="105" y="584"/>
                      <a:pt x="29" y="599"/>
                    </a:cubicBezTo>
                    <a:cubicBezTo>
                      <a:pt x="0" y="621"/>
                      <a:pt x="20" y="596"/>
                      <a:pt x="22" y="527"/>
                    </a:cubicBezTo>
                    <a:cubicBezTo>
                      <a:pt x="22" y="516"/>
                      <a:pt x="27" y="503"/>
                      <a:pt x="37" y="497"/>
                    </a:cubicBezTo>
                    <a:cubicBezTo>
                      <a:pt x="40" y="493"/>
                      <a:pt x="41" y="489"/>
                      <a:pt x="43" y="484"/>
                    </a:cubicBezTo>
                    <a:cubicBezTo>
                      <a:pt x="40" y="473"/>
                      <a:pt x="37" y="472"/>
                      <a:pt x="43" y="461"/>
                    </a:cubicBezTo>
                    <a:cubicBezTo>
                      <a:pt x="44" y="455"/>
                      <a:pt x="46" y="452"/>
                      <a:pt x="49" y="446"/>
                    </a:cubicBezTo>
                    <a:cubicBezTo>
                      <a:pt x="52" y="403"/>
                      <a:pt x="74" y="364"/>
                      <a:pt x="29" y="356"/>
                    </a:cubicBezTo>
                    <a:cubicBezTo>
                      <a:pt x="27" y="346"/>
                      <a:pt x="31" y="339"/>
                      <a:pt x="37" y="331"/>
                    </a:cubicBezTo>
                    <a:cubicBezTo>
                      <a:pt x="38" y="315"/>
                      <a:pt x="39" y="293"/>
                      <a:pt x="41" y="277"/>
                    </a:cubicBezTo>
                    <a:cubicBezTo>
                      <a:pt x="42" y="271"/>
                      <a:pt x="52" y="267"/>
                      <a:pt x="56" y="262"/>
                    </a:cubicBezTo>
                    <a:cubicBezTo>
                      <a:pt x="55" y="240"/>
                      <a:pt x="54" y="245"/>
                      <a:pt x="31" y="247"/>
                    </a:cubicBezTo>
                    <a:cubicBezTo>
                      <a:pt x="27" y="241"/>
                      <a:pt x="28" y="238"/>
                      <a:pt x="31" y="232"/>
                    </a:cubicBezTo>
                    <a:cubicBezTo>
                      <a:pt x="33" y="221"/>
                      <a:pt x="36" y="213"/>
                      <a:pt x="37" y="200"/>
                    </a:cubicBezTo>
                    <a:cubicBezTo>
                      <a:pt x="37" y="190"/>
                      <a:pt x="43" y="157"/>
                      <a:pt x="52" y="145"/>
                    </a:cubicBezTo>
                    <a:cubicBezTo>
                      <a:pt x="56" y="123"/>
                      <a:pt x="66" y="110"/>
                      <a:pt x="83" y="97"/>
                    </a:cubicBezTo>
                    <a:cubicBezTo>
                      <a:pt x="87" y="87"/>
                      <a:pt x="86" y="79"/>
                      <a:pt x="77" y="74"/>
                    </a:cubicBezTo>
                    <a:cubicBezTo>
                      <a:pt x="71" y="66"/>
                      <a:pt x="72" y="52"/>
                      <a:pt x="70" y="41"/>
                    </a:cubicBezTo>
                    <a:cubicBezTo>
                      <a:pt x="72" y="31"/>
                      <a:pt x="80" y="18"/>
                      <a:pt x="91" y="16"/>
                    </a:cubicBezTo>
                    <a:cubicBezTo>
                      <a:pt x="100" y="9"/>
                      <a:pt x="112" y="0"/>
                      <a:pt x="122" y="1"/>
                    </a:cubicBezTo>
                    <a:cubicBezTo>
                      <a:pt x="134" y="2"/>
                      <a:pt x="155" y="9"/>
                      <a:pt x="161" y="20"/>
                    </a:cubicBezTo>
                    <a:cubicBezTo>
                      <a:pt x="166" y="32"/>
                      <a:pt x="160" y="52"/>
                      <a:pt x="160" y="65"/>
                    </a:cubicBezTo>
                    <a:cubicBezTo>
                      <a:pt x="159" y="76"/>
                      <a:pt x="165" y="83"/>
                      <a:pt x="164" y="88"/>
                    </a:cubicBezTo>
                    <a:cubicBezTo>
                      <a:pt x="163" y="93"/>
                      <a:pt x="153" y="95"/>
                      <a:pt x="151" y="97"/>
                    </a:cubicBezTo>
                    <a:cubicBezTo>
                      <a:pt x="149" y="102"/>
                      <a:pt x="149" y="102"/>
                      <a:pt x="149" y="103"/>
                    </a:cubicBezTo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>
                <a:outerShdw dist="35921" dir="2700000" algn="ctr" rotWithShape="0">
                  <a:schemeClr val="bg1"/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</p:grpSp>
      <p:grpSp>
        <p:nvGrpSpPr>
          <p:cNvPr id="109610" name="Group 42"/>
          <p:cNvGrpSpPr>
            <a:grpSpLocks/>
          </p:cNvGrpSpPr>
          <p:nvPr/>
        </p:nvGrpSpPr>
        <p:grpSpPr bwMode="auto">
          <a:xfrm>
            <a:off x="0" y="838200"/>
            <a:ext cx="3657600" cy="5562600"/>
            <a:chOff x="144" y="336"/>
            <a:chExt cx="2488" cy="3755"/>
          </a:xfrm>
        </p:grpSpPr>
        <p:pic>
          <p:nvPicPr>
            <p:cNvPr id="109611" name="Picture 43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4" y="720"/>
              <a:ext cx="2488" cy="3371"/>
            </a:xfrm>
            <a:prstGeom prst="rect">
              <a:avLst/>
            </a:prstGeom>
            <a:noFill/>
            <a:ln>
              <a:noFill/>
            </a:ln>
            <a:effectLst>
              <a:outerShdw dist="63500" dir="18412194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109612" name="Group 44"/>
            <p:cNvGrpSpPr>
              <a:grpSpLocks/>
            </p:cNvGrpSpPr>
            <p:nvPr/>
          </p:nvGrpSpPr>
          <p:grpSpPr bwMode="auto">
            <a:xfrm>
              <a:off x="288" y="336"/>
              <a:ext cx="1968" cy="3408"/>
              <a:chOff x="5760" y="0"/>
              <a:chExt cx="1053" cy="2555"/>
            </a:xfrm>
          </p:grpSpPr>
          <p:sp>
            <p:nvSpPr>
              <p:cNvPr id="109613" name="Freeform 45"/>
              <p:cNvSpPr>
                <a:spLocks/>
              </p:cNvSpPr>
              <p:nvPr/>
            </p:nvSpPr>
            <p:spPr bwMode="auto">
              <a:xfrm>
                <a:off x="5760" y="1950"/>
                <a:ext cx="819" cy="496"/>
              </a:xfrm>
              <a:custGeom>
                <a:avLst/>
                <a:gdLst>
                  <a:gd name="T0" fmla="*/ 207 w 954"/>
                  <a:gd name="T1" fmla="*/ 103 h 600"/>
                  <a:gd name="T2" fmla="*/ 51 w 954"/>
                  <a:gd name="T3" fmla="*/ 415 h 600"/>
                  <a:gd name="T4" fmla="*/ 0 w 954"/>
                  <a:gd name="T5" fmla="*/ 549 h 600"/>
                  <a:gd name="T6" fmla="*/ 73 w 954"/>
                  <a:gd name="T7" fmla="*/ 597 h 600"/>
                  <a:gd name="T8" fmla="*/ 179 w 954"/>
                  <a:gd name="T9" fmla="*/ 544 h 600"/>
                  <a:gd name="T10" fmla="*/ 337 w 954"/>
                  <a:gd name="T11" fmla="*/ 478 h 600"/>
                  <a:gd name="T12" fmla="*/ 428 w 954"/>
                  <a:gd name="T13" fmla="*/ 457 h 600"/>
                  <a:gd name="T14" fmla="*/ 516 w 954"/>
                  <a:gd name="T15" fmla="*/ 426 h 600"/>
                  <a:gd name="T16" fmla="*/ 557 w 954"/>
                  <a:gd name="T17" fmla="*/ 400 h 600"/>
                  <a:gd name="T18" fmla="*/ 689 w 954"/>
                  <a:gd name="T19" fmla="*/ 361 h 600"/>
                  <a:gd name="T20" fmla="*/ 754 w 954"/>
                  <a:gd name="T21" fmla="*/ 349 h 600"/>
                  <a:gd name="T22" fmla="*/ 937 w 954"/>
                  <a:gd name="T23" fmla="*/ 244 h 600"/>
                  <a:gd name="T24" fmla="*/ 929 w 954"/>
                  <a:gd name="T25" fmla="*/ 151 h 600"/>
                  <a:gd name="T26" fmla="*/ 886 w 954"/>
                  <a:gd name="T27" fmla="*/ 120 h 600"/>
                  <a:gd name="T28" fmla="*/ 853 w 954"/>
                  <a:gd name="T29" fmla="*/ 85 h 600"/>
                  <a:gd name="T30" fmla="*/ 850 w 954"/>
                  <a:gd name="T31" fmla="*/ 76 h 600"/>
                  <a:gd name="T32" fmla="*/ 826 w 954"/>
                  <a:gd name="T33" fmla="*/ 4 h 600"/>
                  <a:gd name="T34" fmla="*/ 765 w 954"/>
                  <a:gd name="T35" fmla="*/ 28 h 600"/>
                  <a:gd name="T36" fmla="*/ 705 w 954"/>
                  <a:gd name="T37" fmla="*/ 78 h 600"/>
                  <a:gd name="T38" fmla="*/ 643 w 954"/>
                  <a:gd name="T39" fmla="*/ 106 h 600"/>
                  <a:gd name="T40" fmla="*/ 693 w 954"/>
                  <a:gd name="T41" fmla="*/ 63 h 600"/>
                  <a:gd name="T42" fmla="*/ 622 w 954"/>
                  <a:gd name="T43" fmla="*/ 72 h 600"/>
                  <a:gd name="T44" fmla="*/ 571 w 954"/>
                  <a:gd name="T45" fmla="*/ 174 h 600"/>
                  <a:gd name="T46" fmla="*/ 628 w 954"/>
                  <a:gd name="T47" fmla="*/ 228 h 600"/>
                  <a:gd name="T48" fmla="*/ 509 w 954"/>
                  <a:gd name="T49" fmla="*/ 339 h 600"/>
                  <a:gd name="T50" fmla="*/ 406 w 954"/>
                  <a:gd name="T51" fmla="*/ 352 h 600"/>
                  <a:gd name="T52" fmla="*/ 252 w 954"/>
                  <a:gd name="T53" fmla="*/ 385 h 600"/>
                  <a:gd name="T54" fmla="*/ 237 w 954"/>
                  <a:gd name="T55" fmla="*/ 412 h 600"/>
                  <a:gd name="T56" fmla="*/ 196 w 954"/>
                  <a:gd name="T57" fmla="*/ 396 h 600"/>
                  <a:gd name="T58" fmla="*/ 220 w 954"/>
                  <a:gd name="T59" fmla="*/ 268 h 600"/>
                  <a:gd name="T60" fmla="*/ 277 w 954"/>
                  <a:gd name="T61" fmla="*/ 46 h 600"/>
                  <a:gd name="T62" fmla="*/ 252 w 954"/>
                  <a:gd name="T63" fmla="*/ 1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54" h="600">
                    <a:moveTo>
                      <a:pt x="244" y="19"/>
                    </a:moveTo>
                    <a:cubicBezTo>
                      <a:pt x="236" y="36"/>
                      <a:pt x="226" y="61"/>
                      <a:pt x="207" y="103"/>
                    </a:cubicBezTo>
                    <a:cubicBezTo>
                      <a:pt x="187" y="147"/>
                      <a:pt x="154" y="225"/>
                      <a:pt x="128" y="273"/>
                    </a:cubicBezTo>
                    <a:cubicBezTo>
                      <a:pt x="102" y="314"/>
                      <a:pt x="69" y="388"/>
                      <a:pt x="51" y="415"/>
                    </a:cubicBezTo>
                    <a:cubicBezTo>
                      <a:pt x="33" y="452"/>
                      <a:pt x="25" y="461"/>
                      <a:pt x="16" y="483"/>
                    </a:cubicBezTo>
                    <a:cubicBezTo>
                      <a:pt x="7" y="505"/>
                      <a:pt x="0" y="532"/>
                      <a:pt x="0" y="549"/>
                    </a:cubicBezTo>
                    <a:cubicBezTo>
                      <a:pt x="0" y="566"/>
                      <a:pt x="9" y="584"/>
                      <a:pt x="15" y="588"/>
                    </a:cubicBezTo>
                    <a:cubicBezTo>
                      <a:pt x="27" y="596"/>
                      <a:pt x="52" y="600"/>
                      <a:pt x="73" y="597"/>
                    </a:cubicBezTo>
                    <a:cubicBezTo>
                      <a:pt x="88" y="592"/>
                      <a:pt x="123" y="576"/>
                      <a:pt x="141" y="567"/>
                    </a:cubicBezTo>
                    <a:cubicBezTo>
                      <a:pt x="149" y="565"/>
                      <a:pt x="179" y="544"/>
                      <a:pt x="179" y="544"/>
                    </a:cubicBezTo>
                    <a:cubicBezTo>
                      <a:pt x="195" y="533"/>
                      <a:pt x="214" y="531"/>
                      <a:pt x="233" y="529"/>
                    </a:cubicBezTo>
                    <a:cubicBezTo>
                      <a:pt x="253" y="523"/>
                      <a:pt x="312" y="488"/>
                      <a:pt x="337" y="478"/>
                    </a:cubicBezTo>
                    <a:cubicBezTo>
                      <a:pt x="361" y="469"/>
                      <a:pt x="364" y="480"/>
                      <a:pt x="379" y="477"/>
                    </a:cubicBezTo>
                    <a:cubicBezTo>
                      <a:pt x="394" y="474"/>
                      <a:pt x="412" y="463"/>
                      <a:pt x="428" y="457"/>
                    </a:cubicBezTo>
                    <a:cubicBezTo>
                      <a:pt x="444" y="452"/>
                      <a:pt x="464" y="446"/>
                      <a:pt x="479" y="439"/>
                    </a:cubicBezTo>
                    <a:cubicBezTo>
                      <a:pt x="492" y="435"/>
                      <a:pt x="503" y="430"/>
                      <a:pt x="516" y="426"/>
                    </a:cubicBezTo>
                    <a:cubicBezTo>
                      <a:pt x="529" y="422"/>
                      <a:pt x="551" y="421"/>
                      <a:pt x="558" y="417"/>
                    </a:cubicBezTo>
                    <a:cubicBezTo>
                      <a:pt x="572" y="413"/>
                      <a:pt x="544" y="406"/>
                      <a:pt x="557" y="400"/>
                    </a:cubicBezTo>
                    <a:cubicBezTo>
                      <a:pt x="579" y="391"/>
                      <a:pt x="603" y="388"/>
                      <a:pt x="626" y="382"/>
                    </a:cubicBezTo>
                    <a:cubicBezTo>
                      <a:pt x="647" y="377"/>
                      <a:pt x="668" y="368"/>
                      <a:pt x="689" y="361"/>
                    </a:cubicBezTo>
                    <a:cubicBezTo>
                      <a:pt x="703" y="356"/>
                      <a:pt x="714" y="345"/>
                      <a:pt x="728" y="340"/>
                    </a:cubicBezTo>
                    <a:cubicBezTo>
                      <a:pt x="774" y="346"/>
                      <a:pt x="726" y="340"/>
                      <a:pt x="754" y="349"/>
                    </a:cubicBezTo>
                    <a:cubicBezTo>
                      <a:pt x="770" y="346"/>
                      <a:pt x="814" y="320"/>
                      <a:pt x="829" y="315"/>
                    </a:cubicBezTo>
                    <a:cubicBezTo>
                      <a:pt x="859" y="302"/>
                      <a:pt x="916" y="266"/>
                      <a:pt x="937" y="244"/>
                    </a:cubicBezTo>
                    <a:cubicBezTo>
                      <a:pt x="954" y="219"/>
                      <a:pt x="942" y="226"/>
                      <a:pt x="951" y="198"/>
                    </a:cubicBezTo>
                    <a:cubicBezTo>
                      <a:pt x="946" y="183"/>
                      <a:pt x="941" y="159"/>
                      <a:pt x="929" y="151"/>
                    </a:cubicBezTo>
                    <a:cubicBezTo>
                      <a:pt x="922" y="143"/>
                      <a:pt x="908" y="147"/>
                      <a:pt x="902" y="144"/>
                    </a:cubicBezTo>
                    <a:cubicBezTo>
                      <a:pt x="895" y="139"/>
                      <a:pt x="890" y="127"/>
                      <a:pt x="886" y="120"/>
                    </a:cubicBezTo>
                    <a:cubicBezTo>
                      <a:pt x="881" y="112"/>
                      <a:pt x="881" y="109"/>
                      <a:pt x="876" y="103"/>
                    </a:cubicBezTo>
                    <a:cubicBezTo>
                      <a:pt x="871" y="97"/>
                      <a:pt x="864" y="85"/>
                      <a:pt x="853" y="85"/>
                    </a:cubicBezTo>
                    <a:cubicBezTo>
                      <a:pt x="842" y="85"/>
                      <a:pt x="811" y="104"/>
                      <a:pt x="811" y="105"/>
                    </a:cubicBezTo>
                    <a:cubicBezTo>
                      <a:pt x="811" y="106"/>
                      <a:pt x="843" y="88"/>
                      <a:pt x="850" y="76"/>
                    </a:cubicBezTo>
                    <a:cubicBezTo>
                      <a:pt x="857" y="64"/>
                      <a:pt x="859" y="42"/>
                      <a:pt x="855" y="30"/>
                    </a:cubicBezTo>
                    <a:cubicBezTo>
                      <a:pt x="851" y="18"/>
                      <a:pt x="839" y="8"/>
                      <a:pt x="826" y="4"/>
                    </a:cubicBezTo>
                    <a:cubicBezTo>
                      <a:pt x="816" y="2"/>
                      <a:pt x="784" y="0"/>
                      <a:pt x="774" y="4"/>
                    </a:cubicBezTo>
                    <a:cubicBezTo>
                      <a:pt x="764" y="8"/>
                      <a:pt x="772" y="20"/>
                      <a:pt x="765" y="28"/>
                    </a:cubicBezTo>
                    <a:cubicBezTo>
                      <a:pt x="762" y="37"/>
                      <a:pt x="733" y="46"/>
                      <a:pt x="730" y="54"/>
                    </a:cubicBezTo>
                    <a:cubicBezTo>
                      <a:pt x="720" y="62"/>
                      <a:pt x="711" y="73"/>
                      <a:pt x="705" y="78"/>
                    </a:cubicBezTo>
                    <a:cubicBezTo>
                      <a:pt x="697" y="85"/>
                      <a:pt x="692" y="89"/>
                      <a:pt x="682" y="94"/>
                    </a:cubicBezTo>
                    <a:cubicBezTo>
                      <a:pt x="674" y="96"/>
                      <a:pt x="651" y="106"/>
                      <a:pt x="643" y="106"/>
                    </a:cubicBezTo>
                    <a:cubicBezTo>
                      <a:pt x="644" y="103"/>
                      <a:pt x="682" y="82"/>
                      <a:pt x="690" y="75"/>
                    </a:cubicBezTo>
                    <a:cubicBezTo>
                      <a:pt x="698" y="68"/>
                      <a:pt x="699" y="66"/>
                      <a:pt x="693" y="63"/>
                    </a:cubicBezTo>
                    <a:cubicBezTo>
                      <a:pt x="687" y="60"/>
                      <a:pt x="666" y="57"/>
                      <a:pt x="654" y="58"/>
                    </a:cubicBezTo>
                    <a:cubicBezTo>
                      <a:pt x="648" y="60"/>
                      <a:pt x="622" y="72"/>
                      <a:pt x="622" y="72"/>
                    </a:cubicBezTo>
                    <a:cubicBezTo>
                      <a:pt x="613" y="83"/>
                      <a:pt x="545" y="99"/>
                      <a:pt x="541" y="115"/>
                    </a:cubicBezTo>
                    <a:cubicBezTo>
                      <a:pt x="533" y="132"/>
                      <a:pt x="561" y="160"/>
                      <a:pt x="571" y="174"/>
                    </a:cubicBezTo>
                    <a:cubicBezTo>
                      <a:pt x="572" y="186"/>
                      <a:pt x="600" y="190"/>
                      <a:pt x="602" y="202"/>
                    </a:cubicBezTo>
                    <a:cubicBezTo>
                      <a:pt x="612" y="214"/>
                      <a:pt x="618" y="216"/>
                      <a:pt x="628" y="228"/>
                    </a:cubicBezTo>
                    <a:cubicBezTo>
                      <a:pt x="635" y="242"/>
                      <a:pt x="663" y="268"/>
                      <a:pt x="643" y="286"/>
                    </a:cubicBezTo>
                    <a:cubicBezTo>
                      <a:pt x="625" y="308"/>
                      <a:pt x="548" y="321"/>
                      <a:pt x="509" y="339"/>
                    </a:cubicBezTo>
                    <a:cubicBezTo>
                      <a:pt x="480" y="348"/>
                      <a:pt x="492" y="344"/>
                      <a:pt x="475" y="345"/>
                    </a:cubicBezTo>
                    <a:cubicBezTo>
                      <a:pt x="458" y="347"/>
                      <a:pt x="423" y="349"/>
                      <a:pt x="406" y="352"/>
                    </a:cubicBezTo>
                    <a:cubicBezTo>
                      <a:pt x="390" y="353"/>
                      <a:pt x="396" y="359"/>
                      <a:pt x="370" y="361"/>
                    </a:cubicBezTo>
                    <a:cubicBezTo>
                      <a:pt x="343" y="371"/>
                      <a:pt x="276" y="376"/>
                      <a:pt x="252" y="385"/>
                    </a:cubicBezTo>
                    <a:cubicBezTo>
                      <a:pt x="230" y="390"/>
                      <a:pt x="242" y="389"/>
                      <a:pt x="240" y="393"/>
                    </a:cubicBezTo>
                    <a:cubicBezTo>
                      <a:pt x="238" y="397"/>
                      <a:pt x="239" y="408"/>
                      <a:pt x="237" y="412"/>
                    </a:cubicBezTo>
                    <a:cubicBezTo>
                      <a:pt x="235" y="416"/>
                      <a:pt x="235" y="418"/>
                      <a:pt x="228" y="415"/>
                    </a:cubicBezTo>
                    <a:cubicBezTo>
                      <a:pt x="221" y="412"/>
                      <a:pt x="202" y="400"/>
                      <a:pt x="196" y="396"/>
                    </a:cubicBezTo>
                    <a:cubicBezTo>
                      <a:pt x="190" y="392"/>
                      <a:pt x="186" y="409"/>
                      <a:pt x="190" y="388"/>
                    </a:cubicBezTo>
                    <a:cubicBezTo>
                      <a:pt x="194" y="367"/>
                      <a:pt x="211" y="300"/>
                      <a:pt x="220" y="268"/>
                    </a:cubicBezTo>
                    <a:cubicBezTo>
                      <a:pt x="229" y="236"/>
                      <a:pt x="237" y="233"/>
                      <a:pt x="246" y="196"/>
                    </a:cubicBezTo>
                    <a:cubicBezTo>
                      <a:pt x="255" y="159"/>
                      <a:pt x="272" y="75"/>
                      <a:pt x="277" y="46"/>
                    </a:cubicBezTo>
                    <a:cubicBezTo>
                      <a:pt x="282" y="17"/>
                      <a:pt x="278" y="26"/>
                      <a:pt x="274" y="19"/>
                    </a:cubicBezTo>
                    <a:cubicBezTo>
                      <a:pt x="270" y="12"/>
                      <a:pt x="257" y="1"/>
                      <a:pt x="252" y="1"/>
                    </a:cubicBezTo>
                    <a:cubicBezTo>
                      <a:pt x="247" y="1"/>
                      <a:pt x="246" y="15"/>
                      <a:pt x="244" y="19"/>
                    </a:cubicBezTo>
                    <a:close/>
                  </a:path>
                </a:pathLst>
              </a:custGeom>
              <a:solidFill>
                <a:srgbClr val="333333"/>
              </a:solidFill>
              <a:ln w="1905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14" name="Freeform 46"/>
              <p:cNvSpPr>
                <a:spLocks/>
              </p:cNvSpPr>
              <p:nvPr/>
            </p:nvSpPr>
            <p:spPr bwMode="auto">
              <a:xfrm>
                <a:off x="5773" y="1971"/>
                <a:ext cx="430" cy="468"/>
              </a:xfrm>
              <a:custGeom>
                <a:avLst/>
                <a:gdLst>
                  <a:gd name="T0" fmla="*/ 480 w 501"/>
                  <a:gd name="T1" fmla="*/ 387 h 566"/>
                  <a:gd name="T2" fmla="*/ 447 w 501"/>
                  <a:gd name="T3" fmla="*/ 402 h 566"/>
                  <a:gd name="T4" fmla="*/ 394 w 501"/>
                  <a:gd name="T5" fmla="*/ 423 h 566"/>
                  <a:gd name="T6" fmla="*/ 309 w 501"/>
                  <a:gd name="T7" fmla="*/ 443 h 566"/>
                  <a:gd name="T8" fmla="*/ 261 w 501"/>
                  <a:gd name="T9" fmla="*/ 468 h 566"/>
                  <a:gd name="T10" fmla="*/ 198 w 501"/>
                  <a:gd name="T11" fmla="*/ 492 h 566"/>
                  <a:gd name="T12" fmla="*/ 135 w 501"/>
                  <a:gd name="T13" fmla="*/ 519 h 566"/>
                  <a:gd name="T14" fmla="*/ 76 w 501"/>
                  <a:gd name="T15" fmla="*/ 549 h 566"/>
                  <a:gd name="T16" fmla="*/ 45 w 501"/>
                  <a:gd name="T17" fmla="*/ 566 h 566"/>
                  <a:gd name="T18" fmla="*/ 4 w 501"/>
                  <a:gd name="T19" fmla="*/ 534 h 566"/>
                  <a:gd name="T20" fmla="*/ 13 w 501"/>
                  <a:gd name="T21" fmla="*/ 501 h 566"/>
                  <a:gd name="T22" fmla="*/ 27 w 501"/>
                  <a:gd name="T23" fmla="*/ 468 h 566"/>
                  <a:gd name="T24" fmla="*/ 45 w 501"/>
                  <a:gd name="T25" fmla="*/ 431 h 566"/>
                  <a:gd name="T26" fmla="*/ 69 w 501"/>
                  <a:gd name="T27" fmla="*/ 398 h 566"/>
                  <a:gd name="T28" fmla="*/ 85 w 501"/>
                  <a:gd name="T29" fmla="*/ 375 h 566"/>
                  <a:gd name="T30" fmla="*/ 132 w 501"/>
                  <a:gd name="T31" fmla="*/ 368 h 566"/>
                  <a:gd name="T32" fmla="*/ 151 w 501"/>
                  <a:gd name="T33" fmla="*/ 344 h 566"/>
                  <a:gd name="T34" fmla="*/ 123 w 501"/>
                  <a:gd name="T35" fmla="*/ 335 h 566"/>
                  <a:gd name="T36" fmla="*/ 132 w 501"/>
                  <a:gd name="T37" fmla="*/ 296 h 566"/>
                  <a:gd name="T38" fmla="*/ 157 w 501"/>
                  <a:gd name="T39" fmla="*/ 270 h 566"/>
                  <a:gd name="T40" fmla="*/ 141 w 501"/>
                  <a:gd name="T41" fmla="*/ 260 h 566"/>
                  <a:gd name="T42" fmla="*/ 138 w 501"/>
                  <a:gd name="T43" fmla="*/ 242 h 566"/>
                  <a:gd name="T44" fmla="*/ 159 w 501"/>
                  <a:gd name="T45" fmla="*/ 213 h 566"/>
                  <a:gd name="T46" fmla="*/ 183 w 501"/>
                  <a:gd name="T47" fmla="*/ 164 h 566"/>
                  <a:gd name="T48" fmla="*/ 204 w 501"/>
                  <a:gd name="T49" fmla="*/ 131 h 566"/>
                  <a:gd name="T50" fmla="*/ 219 w 501"/>
                  <a:gd name="T51" fmla="*/ 77 h 566"/>
                  <a:gd name="T52" fmla="*/ 243 w 501"/>
                  <a:gd name="T53" fmla="*/ 20 h 566"/>
                  <a:gd name="T54" fmla="*/ 246 w 501"/>
                  <a:gd name="T55" fmla="*/ 2 h 566"/>
                  <a:gd name="T56" fmla="*/ 225 w 501"/>
                  <a:gd name="T57" fmla="*/ 158 h 566"/>
                  <a:gd name="T58" fmla="*/ 193 w 501"/>
                  <a:gd name="T59" fmla="*/ 272 h 566"/>
                  <a:gd name="T60" fmla="*/ 172 w 501"/>
                  <a:gd name="T61" fmla="*/ 330 h 566"/>
                  <a:gd name="T62" fmla="*/ 178 w 501"/>
                  <a:gd name="T63" fmla="*/ 392 h 566"/>
                  <a:gd name="T64" fmla="*/ 228 w 501"/>
                  <a:gd name="T65" fmla="*/ 399 h 566"/>
                  <a:gd name="T66" fmla="*/ 261 w 501"/>
                  <a:gd name="T67" fmla="*/ 375 h 566"/>
                  <a:gd name="T68" fmla="*/ 330 w 501"/>
                  <a:gd name="T69" fmla="*/ 360 h 566"/>
                  <a:gd name="T70" fmla="*/ 330 w 501"/>
                  <a:gd name="T71" fmla="*/ 357 h 566"/>
                  <a:gd name="T72" fmla="*/ 450 w 501"/>
                  <a:gd name="T73" fmla="*/ 341 h 566"/>
                  <a:gd name="T74" fmla="*/ 457 w 501"/>
                  <a:gd name="T75" fmla="*/ 368 h 566"/>
                  <a:gd name="T76" fmla="*/ 496 w 501"/>
                  <a:gd name="T77" fmla="*/ 363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01" h="566">
                    <a:moveTo>
                      <a:pt x="498" y="368"/>
                    </a:moveTo>
                    <a:cubicBezTo>
                      <a:pt x="493" y="385"/>
                      <a:pt x="501" y="386"/>
                      <a:pt x="480" y="387"/>
                    </a:cubicBezTo>
                    <a:cubicBezTo>
                      <a:pt x="473" y="390"/>
                      <a:pt x="468" y="392"/>
                      <a:pt x="460" y="393"/>
                    </a:cubicBezTo>
                    <a:cubicBezTo>
                      <a:pt x="453" y="398"/>
                      <a:pt x="457" y="401"/>
                      <a:pt x="447" y="402"/>
                    </a:cubicBezTo>
                    <a:cubicBezTo>
                      <a:pt x="437" y="407"/>
                      <a:pt x="430" y="413"/>
                      <a:pt x="418" y="414"/>
                    </a:cubicBezTo>
                    <a:cubicBezTo>
                      <a:pt x="411" y="420"/>
                      <a:pt x="403" y="422"/>
                      <a:pt x="394" y="423"/>
                    </a:cubicBezTo>
                    <a:cubicBezTo>
                      <a:pt x="385" y="427"/>
                      <a:pt x="376" y="436"/>
                      <a:pt x="367" y="438"/>
                    </a:cubicBezTo>
                    <a:cubicBezTo>
                      <a:pt x="350" y="447"/>
                      <a:pt x="309" y="443"/>
                      <a:pt x="309" y="443"/>
                    </a:cubicBezTo>
                    <a:cubicBezTo>
                      <a:pt x="304" y="447"/>
                      <a:pt x="301" y="449"/>
                      <a:pt x="295" y="450"/>
                    </a:cubicBezTo>
                    <a:cubicBezTo>
                      <a:pt x="282" y="456"/>
                      <a:pt x="276" y="466"/>
                      <a:pt x="261" y="468"/>
                    </a:cubicBezTo>
                    <a:cubicBezTo>
                      <a:pt x="257" y="478"/>
                      <a:pt x="234" y="483"/>
                      <a:pt x="223" y="485"/>
                    </a:cubicBezTo>
                    <a:cubicBezTo>
                      <a:pt x="215" y="489"/>
                      <a:pt x="207" y="491"/>
                      <a:pt x="198" y="492"/>
                    </a:cubicBezTo>
                    <a:cubicBezTo>
                      <a:pt x="186" y="497"/>
                      <a:pt x="176" y="502"/>
                      <a:pt x="163" y="504"/>
                    </a:cubicBezTo>
                    <a:cubicBezTo>
                      <a:pt x="153" y="509"/>
                      <a:pt x="146" y="517"/>
                      <a:pt x="135" y="519"/>
                    </a:cubicBezTo>
                    <a:cubicBezTo>
                      <a:pt x="122" y="524"/>
                      <a:pt x="109" y="535"/>
                      <a:pt x="97" y="537"/>
                    </a:cubicBezTo>
                    <a:cubicBezTo>
                      <a:pt x="92" y="544"/>
                      <a:pt x="85" y="548"/>
                      <a:pt x="76" y="549"/>
                    </a:cubicBezTo>
                    <a:cubicBezTo>
                      <a:pt x="70" y="552"/>
                      <a:pt x="64" y="554"/>
                      <a:pt x="58" y="555"/>
                    </a:cubicBezTo>
                    <a:cubicBezTo>
                      <a:pt x="53" y="561"/>
                      <a:pt x="49" y="559"/>
                      <a:pt x="45" y="566"/>
                    </a:cubicBezTo>
                    <a:cubicBezTo>
                      <a:pt x="35" y="564"/>
                      <a:pt x="26" y="559"/>
                      <a:pt x="16" y="557"/>
                    </a:cubicBezTo>
                    <a:cubicBezTo>
                      <a:pt x="15" y="549"/>
                      <a:pt x="11" y="538"/>
                      <a:pt x="4" y="534"/>
                    </a:cubicBezTo>
                    <a:cubicBezTo>
                      <a:pt x="7" y="524"/>
                      <a:pt x="8" y="524"/>
                      <a:pt x="0" y="518"/>
                    </a:cubicBezTo>
                    <a:cubicBezTo>
                      <a:pt x="1" y="512"/>
                      <a:pt x="8" y="505"/>
                      <a:pt x="13" y="501"/>
                    </a:cubicBezTo>
                    <a:cubicBezTo>
                      <a:pt x="16" y="495"/>
                      <a:pt x="19" y="489"/>
                      <a:pt x="21" y="483"/>
                    </a:cubicBezTo>
                    <a:cubicBezTo>
                      <a:pt x="22" y="477"/>
                      <a:pt x="24" y="474"/>
                      <a:pt x="27" y="468"/>
                    </a:cubicBezTo>
                    <a:cubicBezTo>
                      <a:pt x="28" y="455"/>
                      <a:pt x="26" y="451"/>
                      <a:pt x="36" y="443"/>
                    </a:cubicBezTo>
                    <a:cubicBezTo>
                      <a:pt x="39" y="438"/>
                      <a:pt x="43" y="436"/>
                      <a:pt x="45" y="431"/>
                    </a:cubicBezTo>
                    <a:cubicBezTo>
                      <a:pt x="46" y="426"/>
                      <a:pt x="51" y="416"/>
                      <a:pt x="51" y="416"/>
                    </a:cubicBezTo>
                    <a:cubicBezTo>
                      <a:pt x="53" y="408"/>
                      <a:pt x="61" y="400"/>
                      <a:pt x="69" y="398"/>
                    </a:cubicBezTo>
                    <a:cubicBezTo>
                      <a:pt x="72" y="396"/>
                      <a:pt x="76" y="395"/>
                      <a:pt x="78" y="392"/>
                    </a:cubicBezTo>
                    <a:cubicBezTo>
                      <a:pt x="82" y="384"/>
                      <a:pt x="77" y="381"/>
                      <a:pt x="85" y="375"/>
                    </a:cubicBezTo>
                    <a:cubicBezTo>
                      <a:pt x="92" y="376"/>
                      <a:pt x="99" y="377"/>
                      <a:pt x="106" y="377"/>
                    </a:cubicBezTo>
                    <a:cubicBezTo>
                      <a:pt x="181" y="376"/>
                      <a:pt x="161" y="370"/>
                      <a:pt x="132" y="368"/>
                    </a:cubicBezTo>
                    <a:cubicBezTo>
                      <a:pt x="119" y="363"/>
                      <a:pt x="134" y="352"/>
                      <a:pt x="115" y="350"/>
                    </a:cubicBezTo>
                    <a:cubicBezTo>
                      <a:pt x="121" y="334"/>
                      <a:pt x="113" y="349"/>
                      <a:pt x="151" y="344"/>
                    </a:cubicBezTo>
                    <a:cubicBezTo>
                      <a:pt x="153" y="344"/>
                      <a:pt x="147" y="342"/>
                      <a:pt x="145" y="341"/>
                    </a:cubicBezTo>
                    <a:cubicBezTo>
                      <a:pt x="138" y="338"/>
                      <a:pt x="131" y="336"/>
                      <a:pt x="123" y="335"/>
                    </a:cubicBezTo>
                    <a:cubicBezTo>
                      <a:pt x="118" y="326"/>
                      <a:pt x="122" y="319"/>
                      <a:pt x="114" y="311"/>
                    </a:cubicBezTo>
                    <a:cubicBezTo>
                      <a:pt x="118" y="304"/>
                      <a:pt x="125" y="300"/>
                      <a:pt x="132" y="296"/>
                    </a:cubicBezTo>
                    <a:cubicBezTo>
                      <a:pt x="134" y="287"/>
                      <a:pt x="135" y="279"/>
                      <a:pt x="136" y="270"/>
                    </a:cubicBezTo>
                    <a:cubicBezTo>
                      <a:pt x="138" y="270"/>
                      <a:pt x="154" y="275"/>
                      <a:pt x="157" y="270"/>
                    </a:cubicBezTo>
                    <a:cubicBezTo>
                      <a:pt x="158" y="268"/>
                      <a:pt x="153" y="268"/>
                      <a:pt x="151" y="267"/>
                    </a:cubicBezTo>
                    <a:cubicBezTo>
                      <a:pt x="148" y="265"/>
                      <a:pt x="144" y="262"/>
                      <a:pt x="141" y="260"/>
                    </a:cubicBezTo>
                    <a:cubicBezTo>
                      <a:pt x="142" y="253"/>
                      <a:pt x="147" y="250"/>
                      <a:pt x="139" y="248"/>
                    </a:cubicBezTo>
                    <a:cubicBezTo>
                      <a:pt x="139" y="246"/>
                      <a:pt x="137" y="244"/>
                      <a:pt x="138" y="242"/>
                    </a:cubicBezTo>
                    <a:cubicBezTo>
                      <a:pt x="140" y="238"/>
                      <a:pt x="148" y="234"/>
                      <a:pt x="148" y="234"/>
                    </a:cubicBezTo>
                    <a:cubicBezTo>
                      <a:pt x="152" y="227"/>
                      <a:pt x="155" y="220"/>
                      <a:pt x="159" y="213"/>
                    </a:cubicBezTo>
                    <a:cubicBezTo>
                      <a:pt x="161" y="200"/>
                      <a:pt x="162" y="184"/>
                      <a:pt x="174" y="176"/>
                    </a:cubicBezTo>
                    <a:cubicBezTo>
                      <a:pt x="177" y="172"/>
                      <a:pt x="182" y="169"/>
                      <a:pt x="183" y="164"/>
                    </a:cubicBezTo>
                    <a:cubicBezTo>
                      <a:pt x="187" y="148"/>
                      <a:pt x="179" y="146"/>
                      <a:pt x="195" y="143"/>
                    </a:cubicBezTo>
                    <a:cubicBezTo>
                      <a:pt x="199" y="141"/>
                      <a:pt x="204" y="131"/>
                      <a:pt x="204" y="131"/>
                    </a:cubicBezTo>
                    <a:cubicBezTo>
                      <a:pt x="206" y="123"/>
                      <a:pt x="210" y="127"/>
                      <a:pt x="214" y="120"/>
                    </a:cubicBezTo>
                    <a:cubicBezTo>
                      <a:pt x="215" y="109"/>
                      <a:pt x="213" y="89"/>
                      <a:pt x="219" y="77"/>
                    </a:cubicBezTo>
                    <a:cubicBezTo>
                      <a:pt x="221" y="67"/>
                      <a:pt x="221" y="53"/>
                      <a:pt x="229" y="47"/>
                    </a:cubicBezTo>
                    <a:cubicBezTo>
                      <a:pt x="233" y="36"/>
                      <a:pt x="235" y="28"/>
                      <a:pt x="243" y="20"/>
                    </a:cubicBezTo>
                    <a:cubicBezTo>
                      <a:pt x="244" y="13"/>
                      <a:pt x="248" y="11"/>
                      <a:pt x="252" y="5"/>
                    </a:cubicBezTo>
                    <a:cubicBezTo>
                      <a:pt x="251" y="3"/>
                      <a:pt x="247" y="0"/>
                      <a:pt x="246" y="2"/>
                    </a:cubicBezTo>
                    <a:cubicBezTo>
                      <a:pt x="239" y="23"/>
                      <a:pt x="239" y="49"/>
                      <a:pt x="229" y="69"/>
                    </a:cubicBezTo>
                    <a:cubicBezTo>
                      <a:pt x="228" y="91"/>
                      <a:pt x="234" y="124"/>
                      <a:pt x="225" y="158"/>
                    </a:cubicBezTo>
                    <a:cubicBezTo>
                      <a:pt x="222" y="185"/>
                      <a:pt x="209" y="211"/>
                      <a:pt x="204" y="230"/>
                    </a:cubicBezTo>
                    <a:cubicBezTo>
                      <a:pt x="199" y="249"/>
                      <a:pt x="196" y="261"/>
                      <a:pt x="193" y="272"/>
                    </a:cubicBezTo>
                    <a:cubicBezTo>
                      <a:pt x="192" y="279"/>
                      <a:pt x="190" y="287"/>
                      <a:pt x="187" y="294"/>
                    </a:cubicBezTo>
                    <a:cubicBezTo>
                      <a:pt x="185" y="305"/>
                      <a:pt x="184" y="328"/>
                      <a:pt x="172" y="330"/>
                    </a:cubicBezTo>
                    <a:cubicBezTo>
                      <a:pt x="155" y="317"/>
                      <a:pt x="164" y="356"/>
                      <a:pt x="165" y="374"/>
                    </a:cubicBezTo>
                    <a:cubicBezTo>
                      <a:pt x="160" y="381"/>
                      <a:pt x="171" y="389"/>
                      <a:pt x="178" y="392"/>
                    </a:cubicBezTo>
                    <a:cubicBezTo>
                      <a:pt x="187" y="402"/>
                      <a:pt x="197" y="408"/>
                      <a:pt x="210" y="411"/>
                    </a:cubicBezTo>
                    <a:cubicBezTo>
                      <a:pt x="221" y="409"/>
                      <a:pt x="218" y="402"/>
                      <a:pt x="228" y="399"/>
                    </a:cubicBezTo>
                    <a:cubicBezTo>
                      <a:pt x="239" y="391"/>
                      <a:pt x="235" y="395"/>
                      <a:pt x="240" y="387"/>
                    </a:cubicBezTo>
                    <a:cubicBezTo>
                      <a:pt x="242" y="373"/>
                      <a:pt x="243" y="377"/>
                      <a:pt x="261" y="375"/>
                    </a:cubicBezTo>
                    <a:cubicBezTo>
                      <a:pt x="264" y="359"/>
                      <a:pt x="304" y="365"/>
                      <a:pt x="321" y="363"/>
                    </a:cubicBezTo>
                    <a:cubicBezTo>
                      <a:pt x="324" y="362"/>
                      <a:pt x="328" y="362"/>
                      <a:pt x="330" y="360"/>
                    </a:cubicBezTo>
                    <a:cubicBezTo>
                      <a:pt x="332" y="358"/>
                      <a:pt x="321" y="362"/>
                      <a:pt x="321" y="354"/>
                    </a:cubicBezTo>
                    <a:cubicBezTo>
                      <a:pt x="321" y="351"/>
                      <a:pt x="327" y="356"/>
                      <a:pt x="330" y="357"/>
                    </a:cubicBezTo>
                    <a:cubicBezTo>
                      <a:pt x="356" y="355"/>
                      <a:pt x="375" y="351"/>
                      <a:pt x="402" y="350"/>
                    </a:cubicBezTo>
                    <a:cubicBezTo>
                      <a:pt x="407" y="341"/>
                      <a:pt x="439" y="342"/>
                      <a:pt x="450" y="341"/>
                    </a:cubicBezTo>
                    <a:cubicBezTo>
                      <a:pt x="465" y="336"/>
                      <a:pt x="450" y="351"/>
                      <a:pt x="447" y="356"/>
                    </a:cubicBezTo>
                    <a:cubicBezTo>
                      <a:pt x="452" y="360"/>
                      <a:pt x="452" y="364"/>
                      <a:pt x="457" y="368"/>
                    </a:cubicBezTo>
                    <a:cubicBezTo>
                      <a:pt x="466" y="366"/>
                      <a:pt x="469" y="363"/>
                      <a:pt x="477" y="360"/>
                    </a:cubicBezTo>
                    <a:cubicBezTo>
                      <a:pt x="483" y="361"/>
                      <a:pt x="490" y="360"/>
                      <a:pt x="496" y="363"/>
                    </a:cubicBezTo>
                    <a:cubicBezTo>
                      <a:pt x="498" y="364"/>
                      <a:pt x="498" y="368"/>
                      <a:pt x="498" y="368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15" name="Freeform 47"/>
              <p:cNvSpPr>
                <a:spLocks/>
              </p:cNvSpPr>
              <p:nvPr/>
            </p:nvSpPr>
            <p:spPr bwMode="auto">
              <a:xfrm>
                <a:off x="5921" y="2459"/>
                <a:ext cx="340" cy="80"/>
              </a:xfrm>
              <a:custGeom>
                <a:avLst/>
                <a:gdLst>
                  <a:gd name="T0" fmla="*/ 396 w 396"/>
                  <a:gd name="T1" fmla="*/ 0 h 96"/>
                  <a:gd name="T2" fmla="*/ 345 w 396"/>
                  <a:gd name="T3" fmla="*/ 21 h 96"/>
                  <a:gd name="T4" fmla="*/ 282 w 396"/>
                  <a:gd name="T5" fmla="*/ 48 h 96"/>
                  <a:gd name="T6" fmla="*/ 156 w 396"/>
                  <a:gd name="T7" fmla="*/ 78 h 96"/>
                  <a:gd name="T8" fmla="*/ 0 w 396"/>
                  <a:gd name="T9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6" h="96">
                    <a:moveTo>
                      <a:pt x="396" y="0"/>
                    </a:moveTo>
                    <a:cubicBezTo>
                      <a:pt x="378" y="6"/>
                      <a:pt x="362" y="15"/>
                      <a:pt x="345" y="21"/>
                    </a:cubicBezTo>
                    <a:cubicBezTo>
                      <a:pt x="325" y="28"/>
                      <a:pt x="313" y="39"/>
                      <a:pt x="282" y="48"/>
                    </a:cubicBezTo>
                    <a:cubicBezTo>
                      <a:pt x="251" y="57"/>
                      <a:pt x="203" y="70"/>
                      <a:pt x="156" y="78"/>
                    </a:cubicBezTo>
                    <a:cubicBezTo>
                      <a:pt x="113" y="86"/>
                      <a:pt x="30" y="91"/>
                      <a:pt x="0" y="96"/>
                    </a:cubicBezTo>
                  </a:path>
                </a:pathLst>
              </a:custGeom>
              <a:solidFill>
                <a:srgbClr val="333333"/>
              </a:solidFill>
              <a:ln w="1905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16" name="Freeform 48"/>
              <p:cNvSpPr>
                <a:spLocks/>
              </p:cNvSpPr>
              <p:nvPr/>
            </p:nvSpPr>
            <p:spPr bwMode="auto">
              <a:xfrm>
                <a:off x="6493" y="2472"/>
                <a:ext cx="110" cy="29"/>
              </a:xfrm>
              <a:custGeom>
                <a:avLst/>
                <a:gdLst>
                  <a:gd name="T0" fmla="*/ 129 w 129"/>
                  <a:gd name="T1" fmla="*/ 36 h 36"/>
                  <a:gd name="T2" fmla="*/ 36 w 129"/>
                  <a:gd name="T3" fmla="*/ 24 h 36"/>
                  <a:gd name="T4" fmla="*/ 9 w 129"/>
                  <a:gd name="T5" fmla="*/ 9 h 36"/>
                  <a:gd name="T6" fmla="*/ 0 w 129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9" h="36">
                    <a:moveTo>
                      <a:pt x="129" y="36"/>
                    </a:moveTo>
                    <a:cubicBezTo>
                      <a:pt x="87" y="34"/>
                      <a:pt x="74" y="27"/>
                      <a:pt x="36" y="24"/>
                    </a:cubicBezTo>
                    <a:cubicBezTo>
                      <a:pt x="27" y="18"/>
                      <a:pt x="17" y="16"/>
                      <a:pt x="9" y="9"/>
                    </a:cubicBezTo>
                    <a:cubicBezTo>
                      <a:pt x="6" y="6"/>
                      <a:pt x="0" y="0"/>
                      <a:pt x="0" y="0"/>
                    </a:cubicBezTo>
                  </a:path>
                </a:pathLst>
              </a:custGeom>
              <a:solidFill>
                <a:srgbClr val="333333"/>
              </a:solidFill>
              <a:ln w="1905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17" name="Freeform 49"/>
              <p:cNvSpPr>
                <a:spLocks/>
              </p:cNvSpPr>
              <p:nvPr/>
            </p:nvSpPr>
            <p:spPr bwMode="auto">
              <a:xfrm>
                <a:off x="6199" y="2513"/>
                <a:ext cx="101" cy="38"/>
              </a:xfrm>
              <a:custGeom>
                <a:avLst/>
                <a:gdLst>
                  <a:gd name="T0" fmla="*/ 117 w 117"/>
                  <a:gd name="T1" fmla="*/ 7 h 46"/>
                  <a:gd name="T2" fmla="*/ 93 w 117"/>
                  <a:gd name="T3" fmla="*/ 9 h 46"/>
                  <a:gd name="T4" fmla="*/ 98 w 117"/>
                  <a:gd name="T5" fmla="*/ 10 h 46"/>
                  <a:gd name="T6" fmla="*/ 78 w 117"/>
                  <a:gd name="T7" fmla="*/ 19 h 46"/>
                  <a:gd name="T8" fmla="*/ 71 w 117"/>
                  <a:gd name="T9" fmla="*/ 31 h 46"/>
                  <a:gd name="T10" fmla="*/ 51 w 117"/>
                  <a:gd name="T11" fmla="*/ 28 h 46"/>
                  <a:gd name="T12" fmla="*/ 39 w 117"/>
                  <a:gd name="T13" fmla="*/ 37 h 46"/>
                  <a:gd name="T14" fmla="*/ 51 w 117"/>
                  <a:gd name="T15" fmla="*/ 46 h 46"/>
                  <a:gd name="T16" fmla="*/ 39 w 117"/>
                  <a:gd name="T17" fmla="*/ 40 h 46"/>
                  <a:gd name="T18" fmla="*/ 32 w 117"/>
                  <a:gd name="T19" fmla="*/ 31 h 46"/>
                  <a:gd name="T20" fmla="*/ 9 w 117"/>
                  <a:gd name="T21" fmla="*/ 25 h 46"/>
                  <a:gd name="T22" fmla="*/ 20 w 117"/>
                  <a:gd name="T23" fmla="*/ 21 h 46"/>
                  <a:gd name="T24" fmla="*/ 33 w 117"/>
                  <a:gd name="T25" fmla="*/ 16 h 46"/>
                  <a:gd name="T26" fmla="*/ 50 w 117"/>
                  <a:gd name="T27" fmla="*/ 9 h 46"/>
                  <a:gd name="T28" fmla="*/ 86 w 117"/>
                  <a:gd name="T29" fmla="*/ 3 h 46"/>
                  <a:gd name="T30" fmla="*/ 117 w 117"/>
                  <a:gd name="T31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7" h="46">
                    <a:moveTo>
                      <a:pt x="117" y="7"/>
                    </a:moveTo>
                    <a:cubicBezTo>
                      <a:pt x="109" y="8"/>
                      <a:pt x="101" y="8"/>
                      <a:pt x="93" y="9"/>
                    </a:cubicBezTo>
                    <a:cubicBezTo>
                      <a:pt x="91" y="9"/>
                      <a:pt x="98" y="8"/>
                      <a:pt x="98" y="10"/>
                    </a:cubicBezTo>
                    <a:cubicBezTo>
                      <a:pt x="98" y="12"/>
                      <a:pt x="80" y="19"/>
                      <a:pt x="78" y="19"/>
                    </a:cubicBezTo>
                    <a:cubicBezTo>
                      <a:pt x="77" y="25"/>
                      <a:pt x="76" y="27"/>
                      <a:pt x="71" y="31"/>
                    </a:cubicBezTo>
                    <a:cubicBezTo>
                      <a:pt x="66" y="21"/>
                      <a:pt x="61" y="27"/>
                      <a:pt x="51" y="28"/>
                    </a:cubicBezTo>
                    <a:cubicBezTo>
                      <a:pt x="45" y="30"/>
                      <a:pt x="42" y="31"/>
                      <a:pt x="39" y="37"/>
                    </a:cubicBezTo>
                    <a:cubicBezTo>
                      <a:pt x="42" y="44"/>
                      <a:pt x="45" y="42"/>
                      <a:pt x="51" y="46"/>
                    </a:cubicBezTo>
                    <a:cubicBezTo>
                      <a:pt x="51" y="46"/>
                      <a:pt x="43" y="42"/>
                      <a:pt x="39" y="40"/>
                    </a:cubicBezTo>
                    <a:cubicBezTo>
                      <a:pt x="30" y="36"/>
                      <a:pt x="39" y="37"/>
                      <a:pt x="32" y="31"/>
                    </a:cubicBezTo>
                    <a:cubicBezTo>
                      <a:pt x="27" y="27"/>
                      <a:pt x="15" y="27"/>
                      <a:pt x="9" y="25"/>
                    </a:cubicBezTo>
                    <a:cubicBezTo>
                      <a:pt x="0" y="32"/>
                      <a:pt x="13" y="22"/>
                      <a:pt x="20" y="21"/>
                    </a:cubicBezTo>
                    <a:cubicBezTo>
                      <a:pt x="24" y="19"/>
                      <a:pt x="29" y="18"/>
                      <a:pt x="33" y="16"/>
                    </a:cubicBezTo>
                    <a:cubicBezTo>
                      <a:pt x="36" y="9"/>
                      <a:pt x="43" y="10"/>
                      <a:pt x="50" y="9"/>
                    </a:cubicBezTo>
                    <a:cubicBezTo>
                      <a:pt x="62" y="0"/>
                      <a:pt x="68" y="4"/>
                      <a:pt x="86" y="3"/>
                    </a:cubicBezTo>
                    <a:cubicBezTo>
                      <a:pt x="96" y="4"/>
                      <a:pt x="107" y="4"/>
                      <a:pt x="117" y="7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18" name="Freeform 50"/>
              <p:cNvSpPr>
                <a:spLocks/>
              </p:cNvSpPr>
              <p:nvPr/>
            </p:nvSpPr>
            <p:spPr bwMode="auto">
              <a:xfrm>
                <a:off x="6369" y="2529"/>
                <a:ext cx="347" cy="26"/>
              </a:xfrm>
              <a:custGeom>
                <a:avLst/>
                <a:gdLst>
                  <a:gd name="T0" fmla="*/ 221 w 404"/>
                  <a:gd name="T1" fmla="*/ 21 h 32"/>
                  <a:gd name="T2" fmla="*/ 197 w 404"/>
                  <a:gd name="T3" fmla="*/ 27 h 32"/>
                  <a:gd name="T4" fmla="*/ 168 w 404"/>
                  <a:gd name="T5" fmla="*/ 23 h 32"/>
                  <a:gd name="T6" fmla="*/ 62 w 404"/>
                  <a:gd name="T7" fmla="*/ 29 h 32"/>
                  <a:gd name="T8" fmla="*/ 24 w 404"/>
                  <a:gd name="T9" fmla="*/ 29 h 32"/>
                  <a:gd name="T10" fmla="*/ 9 w 404"/>
                  <a:gd name="T11" fmla="*/ 24 h 32"/>
                  <a:gd name="T12" fmla="*/ 0 w 404"/>
                  <a:gd name="T13" fmla="*/ 15 h 32"/>
                  <a:gd name="T14" fmla="*/ 42 w 404"/>
                  <a:gd name="T15" fmla="*/ 9 h 32"/>
                  <a:gd name="T16" fmla="*/ 108 w 404"/>
                  <a:gd name="T17" fmla="*/ 0 h 32"/>
                  <a:gd name="T18" fmla="*/ 209 w 404"/>
                  <a:gd name="T19" fmla="*/ 5 h 32"/>
                  <a:gd name="T20" fmla="*/ 375 w 404"/>
                  <a:gd name="T21" fmla="*/ 8 h 32"/>
                  <a:gd name="T22" fmla="*/ 384 w 404"/>
                  <a:gd name="T23" fmla="*/ 9 h 32"/>
                  <a:gd name="T24" fmla="*/ 377 w 404"/>
                  <a:gd name="T25" fmla="*/ 27 h 32"/>
                  <a:gd name="T26" fmla="*/ 221 w 404"/>
                  <a:gd name="T27" fmla="*/ 2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4" h="32">
                    <a:moveTo>
                      <a:pt x="221" y="21"/>
                    </a:moveTo>
                    <a:cubicBezTo>
                      <a:pt x="213" y="24"/>
                      <a:pt x="205" y="26"/>
                      <a:pt x="197" y="27"/>
                    </a:cubicBezTo>
                    <a:cubicBezTo>
                      <a:pt x="187" y="26"/>
                      <a:pt x="178" y="24"/>
                      <a:pt x="168" y="23"/>
                    </a:cubicBezTo>
                    <a:cubicBezTo>
                      <a:pt x="132" y="25"/>
                      <a:pt x="98" y="26"/>
                      <a:pt x="62" y="29"/>
                    </a:cubicBezTo>
                    <a:cubicBezTo>
                      <a:pt x="49" y="31"/>
                      <a:pt x="38" y="32"/>
                      <a:pt x="24" y="29"/>
                    </a:cubicBezTo>
                    <a:cubicBezTo>
                      <a:pt x="15" y="30"/>
                      <a:pt x="14" y="30"/>
                      <a:pt x="9" y="24"/>
                    </a:cubicBezTo>
                    <a:cubicBezTo>
                      <a:pt x="6" y="21"/>
                      <a:pt x="0" y="15"/>
                      <a:pt x="0" y="15"/>
                    </a:cubicBezTo>
                    <a:cubicBezTo>
                      <a:pt x="12" y="8"/>
                      <a:pt x="42" y="9"/>
                      <a:pt x="42" y="9"/>
                    </a:cubicBezTo>
                    <a:cubicBezTo>
                      <a:pt x="54" y="2"/>
                      <a:pt x="90" y="2"/>
                      <a:pt x="108" y="0"/>
                    </a:cubicBezTo>
                    <a:cubicBezTo>
                      <a:pt x="145" y="4"/>
                      <a:pt x="161" y="4"/>
                      <a:pt x="209" y="5"/>
                    </a:cubicBezTo>
                    <a:cubicBezTo>
                      <a:pt x="243" y="6"/>
                      <a:pt x="346" y="7"/>
                      <a:pt x="375" y="8"/>
                    </a:cubicBezTo>
                    <a:cubicBezTo>
                      <a:pt x="404" y="9"/>
                      <a:pt x="384" y="6"/>
                      <a:pt x="384" y="9"/>
                    </a:cubicBezTo>
                    <a:cubicBezTo>
                      <a:pt x="387" y="12"/>
                      <a:pt x="404" y="25"/>
                      <a:pt x="377" y="27"/>
                    </a:cubicBezTo>
                    <a:cubicBezTo>
                      <a:pt x="350" y="29"/>
                      <a:pt x="253" y="22"/>
                      <a:pt x="221" y="21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19" name="Freeform 51"/>
              <p:cNvSpPr>
                <a:spLocks/>
              </p:cNvSpPr>
              <p:nvPr/>
            </p:nvSpPr>
            <p:spPr bwMode="auto">
              <a:xfrm>
                <a:off x="5911" y="2440"/>
                <a:ext cx="426" cy="52"/>
              </a:xfrm>
              <a:custGeom>
                <a:avLst/>
                <a:gdLst>
                  <a:gd name="T0" fmla="*/ 170 w 496"/>
                  <a:gd name="T1" fmla="*/ 20 h 62"/>
                  <a:gd name="T2" fmla="*/ 193 w 496"/>
                  <a:gd name="T3" fmla="*/ 34 h 62"/>
                  <a:gd name="T4" fmla="*/ 217 w 496"/>
                  <a:gd name="T5" fmla="*/ 31 h 62"/>
                  <a:gd name="T6" fmla="*/ 224 w 496"/>
                  <a:gd name="T7" fmla="*/ 47 h 62"/>
                  <a:gd name="T8" fmla="*/ 211 w 496"/>
                  <a:gd name="T9" fmla="*/ 38 h 62"/>
                  <a:gd name="T10" fmla="*/ 187 w 496"/>
                  <a:gd name="T11" fmla="*/ 34 h 62"/>
                  <a:gd name="T12" fmla="*/ 179 w 496"/>
                  <a:gd name="T13" fmla="*/ 32 h 62"/>
                  <a:gd name="T14" fmla="*/ 172 w 496"/>
                  <a:gd name="T15" fmla="*/ 52 h 62"/>
                  <a:gd name="T16" fmla="*/ 250 w 496"/>
                  <a:gd name="T17" fmla="*/ 43 h 62"/>
                  <a:gd name="T18" fmla="*/ 259 w 496"/>
                  <a:gd name="T19" fmla="*/ 49 h 62"/>
                  <a:gd name="T20" fmla="*/ 325 w 496"/>
                  <a:gd name="T21" fmla="*/ 40 h 62"/>
                  <a:gd name="T22" fmla="*/ 317 w 496"/>
                  <a:gd name="T23" fmla="*/ 28 h 62"/>
                  <a:gd name="T24" fmla="*/ 323 w 496"/>
                  <a:gd name="T25" fmla="*/ 26 h 62"/>
                  <a:gd name="T26" fmla="*/ 439 w 496"/>
                  <a:gd name="T27" fmla="*/ 16 h 62"/>
                  <a:gd name="T28" fmla="*/ 442 w 496"/>
                  <a:gd name="T29" fmla="*/ 32 h 62"/>
                  <a:gd name="T30" fmla="*/ 467 w 496"/>
                  <a:gd name="T31" fmla="*/ 17 h 62"/>
                  <a:gd name="T32" fmla="*/ 488 w 496"/>
                  <a:gd name="T33" fmla="*/ 37 h 62"/>
                  <a:gd name="T34" fmla="*/ 446 w 496"/>
                  <a:gd name="T35" fmla="*/ 43 h 62"/>
                  <a:gd name="T36" fmla="*/ 244 w 496"/>
                  <a:gd name="T37" fmla="*/ 55 h 62"/>
                  <a:gd name="T38" fmla="*/ 199 w 496"/>
                  <a:gd name="T39" fmla="*/ 58 h 62"/>
                  <a:gd name="T40" fmla="*/ 128 w 496"/>
                  <a:gd name="T41" fmla="*/ 61 h 62"/>
                  <a:gd name="T42" fmla="*/ 71 w 496"/>
                  <a:gd name="T43" fmla="*/ 59 h 62"/>
                  <a:gd name="T44" fmla="*/ 14 w 496"/>
                  <a:gd name="T45" fmla="*/ 46 h 62"/>
                  <a:gd name="T46" fmla="*/ 41 w 496"/>
                  <a:gd name="T47" fmla="*/ 5 h 62"/>
                  <a:gd name="T48" fmla="*/ 98 w 496"/>
                  <a:gd name="T49" fmla="*/ 14 h 62"/>
                  <a:gd name="T50" fmla="*/ 142 w 496"/>
                  <a:gd name="T51" fmla="*/ 8 h 62"/>
                  <a:gd name="T52" fmla="*/ 154 w 496"/>
                  <a:gd name="T53" fmla="*/ 14 h 62"/>
                  <a:gd name="T54" fmla="*/ 160 w 496"/>
                  <a:gd name="T55" fmla="*/ 7 h 62"/>
                  <a:gd name="T56" fmla="*/ 193 w 496"/>
                  <a:gd name="T57" fmla="*/ 10 h 62"/>
                  <a:gd name="T58" fmla="*/ 217 w 496"/>
                  <a:gd name="T59" fmla="*/ 4 h 62"/>
                  <a:gd name="T60" fmla="*/ 250 w 496"/>
                  <a:gd name="T61" fmla="*/ 13 h 62"/>
                  <a:gd name="T62" fmla="*/ 212 w 496"/>
                  <a:gd name="T63" fmla="*/ 1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6" h="62">
                    <a:moveTo>
                      <a:pt x="212" y="16"/>
                    </a:moveTo>
                    <a:cubicBezTo>
                      <a:pt x="197" y="19"/>
                      <a:pt x="187" y="19"/>
                      <a:pt x="170" y="20"/>
                    </a:cubicBezTo>
                    <a:cubicBezTo>
                      <a:pt x="178" y="25"/>
                      <a:pt x="184" y="17"/>
                      <a:pt x="179" y="28"/>
                    </a:cubicBezTo>
                    <a:cubicBezTo>
                      <a:pt x="201" y="30"/>
                      <a:pt x="188" y="44"/>
                      <a:pt x="193" y="34"/>
                    </a:cubicBezTo>
                    <a:cubicBezTo>
                      <a:pt x="196" y="19"/>
                      <a:pt x="189" y="39"/>
                      <a:pt x="202" y="31"/>
                    </a:cubicBezTo>
                    <a:cubicBezTo>
                      <a:pt x="212" y="38"/>
                      <a:pt x="198" y="27"/>
                      <a:pt x="217" y="31"/>
                    </a:cubicBezTo>
                    <a:cubicBezTo>
                      <a:pt x="218" y="38"/>
                      <a:pt x="222" y="48"/>
                      <a:pt x="212" y="44"/>
                    </a:cubicBezTo>
                    <a:cubicBezTo>
                      <a:pt x="215" y="51"/>
                      <a:pt x="218" y="52"/>
                      <a:pt x="224" y="47"/>
                    </a:cubicBezTo>
                    <a:cubicBezTo>
                      <a:pt x="220" y="54"/>
                      <a:pt x="216" y="53"/>
                      <a:pt x="208" y="52"/>
                    </a:cubicBezTo>
                    <a:cubicBezTo>
                      <a:pt x="205" y="45"/>
                      <a:pt x="207" y="44"/>
                      <a:pt x="211" y="38"/>
                    </a:cubicBezTo>
                    <a:cubicBezTo>
                      <a:pt x="207" y="31"/>
                      <a:pt x="205" y="39"/>
                      <a:pt x="194" y="32"/>
                    </a:cubicBezTo>
                    <a:cubicBezTo>
                      <a:pt x="192" y="33"/>
                      <a:pt x="188" y="32"/>
                      <a:pt x="187" y="34"/>
                    </a:cubicBezTo>
                    <a:cubicBezTo>
                      <a:pt x="186" y="36"/>
                      <a:pt x="190" y="40"/>
                      <a:pt x="188" y="40"/>
                    </a:cubicBezTo>
                    <a:cubicBezTo>
                      <a:pt x="184" y="40"/>
                      <a:pt x="183" y="33"/>
                      <a:pt x="179" y="32"/>
                    </a:cubicBezTo>
                    <a:cubicBezTo>
                      <a:pt x="178" y="39"/>
                      <a:pt x="164" y="42"/>
                      <a:pt x="179" y="44"/>
                    </a:cubicBezTo>
                    <a:cubicBezTo>
                      <a:pt x="192" y="49"/>
                      <a:pt x="175" y="39"/>
                      <a:pt x="172" y="52"/>
                    </a:cubicBezTo>
                    <a:cubicBezTo>
                      <a:pt x="199" y="56"/>
                      <a:pt x="289" y="61"/>
                      <a:pt x="250" y="50"/>
                    </a:cubicBezTo>
                    <a:cubicBezTo>
                      <a:pt x="262" y="48"/>
                      <a:pt x="254" y="49"/>
                      <a:pt x="250" y="43"/>
                    </a:cubicBezTo>
                    <a:cubicBezTo>
                      <a:pt x="260" y="38"/>
                      <a:pt x="244" y="36"/>
                      <a:pt x="256" y="34"/>
                    </a:cubicBezTo>
                    <a:cubicBezTo>
                      <a:pt x="247" y="18"/>
                      <a:pt x="245" y="58"/>
                      <a:pt x="259" y="49"/>
                    </a:cubicBezTo>
                    <a:cubicBezTo>
                      <a:pt x="279" y="52"/>
                      <a:pt x="299" y="50"/>
                      <a:pt x="319" y="49"/>
                    </a:cubicBezTo>
                    <a:cubicBezTo>
                      <a:pt x="334" y="45"/>
                      <a:pt x="318" y="49"/>
                      <a:pt x="325" y="40"/>
                    </a:cubicBezTo>
                    <a:cubicBezTo>
                      <a:pt x="320" y="38"/>
                      <a:pt x="306" y="36"/>
                      <a:pt x="319" y="34"/>
                    </a:cubicBezTo>
                    <a:cubicBezTo>
                      <a:pt x="318" y="32"/>
                      <a:pt x="316" y="30"/>
                      <a:pt x="317" y="28"/>
                    </a:cubicBezTo>
                    <a:cubicBezTo>
                      <a:pt x="318" y="26"/>
                      <a:pt x="321" y="28"/>
                      <a:pt x="322" y="26"/>
                    </a:cubicBezTo>
                    <a:cubicBezTo>
                      <a:pt x="322" y="25"/>
                      <a:pt x="313" y="16"/>
                      <a:pt x="323" y="26"/>
                    </a:cubicBezTo>
                    <a:cubicBezTo>
                      <a:pt x="330" y="22"/>
                      <a:pt x="336" y="22"/>
                      <a:pt x="326" y="17"/>
                    </a:cubicBezTo>
                    <a:cubicBezTo>
                      <a:pt x="364" y="16"/>
                      <a:pt x="402" y="12"/>
                      <a:pt x="439" y="16"/>
                    </a:cubicBezTo>
                    <a:cubicBezTo>
                      <a:pt x="432" y="25"/>
                      <a:pt x="444" y="17"/>
                      <a:pt x="440" y="28"/>
                    </a:cubicBezTo>
                    <a:cubicBezTo>
                      <a:pt x="441" y="29"/>
                      <a:pt x="441" y="32"/>
                      <a:pt x="442" y="32"/>
                    </a:cubicBezTo>
                    <a:cubicBezTo>
                      <a:pt x="448" y="32"/>
                      <a:pt x="446" y="20"/>
                      <a:pt x="446" y="14"/>
                    </a:cubicBezTo>
                    <a:cubicBezTo>
                      <a:pt x="458" y="19"/>
                      <a:pt x="496" y="13"/>
                      <a:pt x="467" y="17"/>
                    </a:cubicBezTo>
                    <a:cubicBezTo>
                      <a:pt x="480" y="20"/>
                      <a:pt x="470" y="24"/>
                      <a:pt x="467" y="34"/>
                    </a:cubicBezTo>
                    <a:cubicBezTo>
                      <a:pt x="474" y="38"/>
                      <a:pt x="480" y="35"/>
                      <a:pt x="488" y="37"/>
                    </a:cubicBezTo>
                    <a:cubicBezTo>
                      <a:pt x="482" y="38"/>
                      <a:pt x="476" y="40"/>
                      <a:pt x="470" y="41"/>
                    </a:cubicBezTo>
                    <a:cubicBezTo>
                      <a:pt x="461" y="45"/>
                      <a:pt x="457" y="44"/>
                      <a:pt x="446" y="43"/>
                    </a:cubicBezTo>
                    <a:cubicBezTo>
                      <a:pt x="408" y="44"/>
                      <a:pt x="369" y="47"/>
                      <a:pt x="331" y="49"/>
                    </a:cubicBezTo>
                    <a:cubicBezTo>
                      <a:pt x="302" y="54"/>
                      <a:pt x="273" y="54"/>
                      <a:pt x="244" y="55"/>
                    </a:cubicBezTo>
                    <a:cubicBezTo>
                      <a:pt x="233" y="56"/>
                      <a:pt x="228" y="58"/>
                      <a:pt x="218" y="55"/>
                    </a:cubicBezTo>
                    <a:cubicBezTo>
                      <a:pt x="210" y="56"/>
                      <a:pt x="207" y="59"/>
                      <a:pt x="199" y="58"/>
                    </a:cubicBezTo>
                    <a:cubicBezTo>
                      <a:pt x="192" y="55"/>
                      <a:pt x="192" y="59"/>
                      <a:pt x="185" y="59"/>
                    </a:cubicBezTo>
                    <a:cubicBezTo>
                      <a:pt x="166" y="60"/>
                      <a:pt x="147" y="60"/>
                      <a:pt x="128" y="61"/>
                    </a:cubicBezTo>
                    <a:cubicBezTo>
                      <a:pt x="121" y="62"/>
                      <a:pt x="117" y="59"/>
                      <a:pt x="110" y="58"/>
                    </a:cubicBezTo>
                    <a:cubicBezTo>
                      <a:pt x="101" y="58"/>
                      <a:pt x="87" y="59"/>
                      <a:pt x="71" y="59"/>
                    </a:cubicBezTo>
                    <a:cubicBezTo>
                      <a:pt x="55" y="59"/>
                      <a:pt x="25" y="60"/>
                      <a:pt x="16" y="58"/>
                    </a:cubicBezTo>
                    <a:cubicBezTo>
                      <a:pt x="0" y="56"/>
                      <a:pt x="26" y="53"/>
                      <a:pt x="14" y="46"/>
                    </a:cubicBezTo>
                    <a:cubicBezTo>
                      <a:pt x="14" y="43"/>
                      <a:pt x="24" y="19"/>
                      <a:pt x="25" y="16"/>
                    </a:cubicBezTo>
                    <a:cubicBezTo>
                      <a:pt x="30" y="11"/>
                      <a:pt x="28" y="5"/>
                      <a:pt x="41" y="5"/>
                    </a:cubicBezTo>
                    <a:cubicBezTo>
                      <a:pt x="54" y="5"/>
                      <a:pt x="94" y="16"/>
                      <a:pt x="103" y="17"/>
                    </a:cubicBezTo>
                    <a:cubicBezTo>
                      <a:pt x="103" y="15"/>
                      <a:pt x="96" y="15"/>
                      <a:pt x="98" y="14"/>
                    </a:cubicBezTo>
                    <a:cubicBezTo>
                      <a:pt x="104" y="12"/>
                      <a:pt x="110" y="13"/>
                      <a:pt x="116" y="13"/>
                    </a:cubicBezTo>
                    <a:cubicBezTo>
                      <a:pt x="124" y="10"/>
                      <a:pt x="133" y="9"/>
                      <a:pt x="142" y="8"/>
                    </a:cubicBezTo>
                    <a:cubicBezTo>
                      <a:pt x="142" y="8"/>
                      <a:pt x="146" y="14"/>
                      <a:pt x="149" y="16"/>
                    </a:cubicBezTo>
                    <a:cubicBezTo>
                      <a:pt x="151" y="15"/>
                      <a:pt x="153" y="16"/>
                      <a:pt x="154" y="14"/>
                    </a:cubicBezTo>
                    <a:cubicBezTo>
                      <a:pt x="155" y="12"/>
                      <a:pt x="151" y="12"/>
                      <a:pt x="151" y="10"/>
                    </a:cubicBezTo>
                    <a:cubicBezTo>
                      <a:pt x="151" y="8"/>
                      <a:pt x="160" y="7"/>
                      <a:pt x="160" y="7"/>
                    </a:cubicBezTo>
                    <a:cubicBezTo>
                      <a:pt x="166" y="4"/>
                      <a:pt x="172" y="8"/>
                      <a:pt x="181" y="5"/>
                    </a:cubicBezTo>
                    <a:cubicBezTo>
                      <a:pt x="187" y="0"/>
                      <a:pt x="186" y="6"/>
                      <a:pt x="193" y="10"/>
                    </a:cubicBezTo>
                    <a:cubicBezTo>
                      <a:pt x="198" y="6"/>
                      <a:pt x="202" y="8"/>
                      <a:pt x="208" y="7"/>
                    </a:cubicBezTo>
                    <a:cubicBezTo>
                      <a:pt x="226" y="10"/>
                      <a:pt x="204" y="8"/>
                      <a:pt x="217" y="4"/>
                    </a:cubicBezTo>
                    <a:cubicBezTo>
                      <a:pt x="223" y="2"/>
                      <a:pt x="269" y="8"/>
                      <a:pt x="269" y="8"/>
                    </a:cubicBezTo>
                    <a:cubicBezTo>
                      <a:pt x="264" y="16"/>
                      <a:pt x="259" y="14"/>
                      <a:pt x="250" y="13"/>
                    </a:cubicBezTo>
                    <a:cubicBezTo>
                      <a:pt x="237" y="14"/>
                      <a:pt x="224" y="16"/>
                      <a:pt x="212" y="11"/>
                    </a:cubicBezTo>
                    <a:cubicBezTo>
                      <a:pt x="207" y="14"/>
                      <a:pt x="207" y="12"/>
                      <a:pt x="212" y="16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20" name="Freeform 52"/>
              <p:cNvSpPr>
                <a:spLocks/>
              </p:cNvSpPr>
              <p:nvPr/>
            </p:nvSpPr>
            <p:spPr bwMode="auto">
              <a:xfrm>
                <a:off x="6359" y="2415"/>
                <a:ext cx="308" cy="61"/>
              </a:xfrm>
              <a:custGeom>
                <a:avLst/>
                <a:gdLst>
                  <a:gd name="T0" fmla="*/ 216 w 359"/>
                  <a:gd name="T1" fmla="*/ 74 h 74"/>
                  <a:gd name="T2" fmla="*/ 204 w 359"/>
                  <a:gd name="T3" fmla="*/ 65 h 74"/>
                  <a:gd name="T4" fmla="*/ 185 w 359"/>
                  <a:gd name="T5" fmla="*/ 63 h 74"/>
                  <a:gd name="T6" fmla="*/ 167 w 359"/>
                  <a:gd name="T7" fmla="*/ 69 h 74"/>
                  <a:gd name="T8" fmla="*/ 54 w 359"/>
                  <a:gd name="T9" fmla="*/ 74 h 74"/>
                  <a:gd name="T10" fmla="*/ 105 w 359"/>
                  <a:gd name="T11" fmla="*/ 69 h 74"/>
                  <a:gd name="T12" fmla="*/ 119 w 359"/>
                  <a:gd name="T13" fmla="*/ 66 h 74"/>
                  <a:gd name="T14" fmla="*/ 137 w 359"/>
                  <a:gd name="T15" fmla="*/ 66 h 74"/>
                  <a:gd name="T16" fmla="*/ 153 w 359"/>
                  <a:gd name="T17" fmla="*/ 62 h 74"/>
                  <a:gd name="T18" fmla="*/ 155 w 359"/>
                  <a:gd name="T19" fmla="*/ 57 h 74"/>
                  <a:gd name="T20" fmla="*/ 129 w 359"/>
                  <a:gd name="T21" fmla="*/ 54 h 74"/>
                  <a:gd name="T22" fmla="*/ 120 w 359"/>
                  <a:gd name="T23" fmla="*/ 50 h 74"/>
                  <a:gd name="T24" fmla="*/ 108 w 359"/>
                  <a:gd name="T25" fmla="*/ 45 h 74"/>
                  <a:gd name="T26" fmla="*/ 93 w 359"/>
                  <a:gd name="T27" fmla="*/ 50 h 74"/>
                  <a:gd name="T28" fmla="*/ 87 w 359"/>
                  <a:gd name="T29" fmla="*/ 51 h 74"/>
                  <a:gd name="T30" fmla="*/ 83 w 359"/>
                  <a:gd name="T31" fmla="*/ 54 h 74"/>
                  <a:gd name="T32" fmla="*/ 95 w 359"/>
                  <a:gd name="T33" fmla="*/ 45 h 74"/>
                  <a:gd name="T34" fmla="*/ 71 w 359"/>
                  <a:gd name="T35" fmla="*/ 53 h 74"/>
                  <a:gd name="T36" fmla="*/ 62 w 359"/>
                  <a:gd name="T37" fmla="*/ 59 h 74"/>
                  <a:gd name="T38" fmla="*/ 59 w 359"/>
                  <a:gd name="T39" fmla="*/ 54 h 74"/>
                  <a:gd name="T40" fmla="*/ 63 w 359"/>
                  <a:gd name="T41" fmla="*/ 56 h 74"/>
                  <a:gd name="T42" fmla="*/ 62 w 359"/>
                  <a:gd name="T43" fmla="*/ 51 h 74"/>
                  <a:gd name="T44" fmla="*/ 57 w 359"/>
                  <a:gd name="T45" fmla="*/ 50 h 74"/>
                  <a:gd name="T46" fmla="*/ 54 w 359"/>
                  <a:gd name="T47" fmla="*/ 47 h 74"/>
                  <a:gd name="T48" fmla="*/ 54 w 359"/>
                  <a:gd name="T49" fmla="*/ 53 h 74"/>
                  <a:gd name="T50" fmla="*/ 38 w 359"/>
                  <a:gd name="T51" fmla="*/ 59 h 74"/>
                  <a:gd name="T52" fmla="*/ 38 w 359"/>
                  <a:gd name="T53" fmla="*/ 44 h 74"/>
                  <a:gd name="T54" fmla="*/ 33 w 359"/>
                  <a:gd name="T55" fmla="*/ 38 h 74"/>
                  <a:gd name="T56" fmla="*/ 36 w 359"/>
                  <a:gd name="T57" fmla="*/ 38 h 74"/>
                  <a:gd name="T58" fmla="*/ 0 w 359"/>
                  <a:gd name="T59" fmla="*/ 33 h 74"/>
                  <a:gd name="T60" fmla="*/ 102 w 359"/>
                  <a:gd name="T61" fmla="*/ 35 h 74"/>
                  <a:gd name="T62" fmla="*/ 107 w 359"/>
                  <a:gd name="T63" fmla="*/ 32 h 74"/>
                  <a:gd name="T64" fmla="*/ 116 w 359"/>
                  <a:gd name="T65" fmla="*/ 33 h 74"/>
                  <a:gd name="T66" fmla="*/ 153 w 359"/>
                  <a:gd name="T67" fmla="*/ 33 h 74"/>
                  <a:gd name="T68" fmla="*/ 138 w 359"/>
                  <a:gd name="T69" fmla="*/ 39 h 74"/>
                  <a:gd name="T70" fmla="*/ 143 w 359"/>
                  <a:gd name="T71" fmla="*/ 38 h 74"/>
                  <a:gd name="T72" fmla="*/ 158 w 359"/>
                  <a:gd name="T73" fmla="*/ 32 h 74"/>
                  <a:gd name="T74" fmla="*/ 204 w 359"/>
                  <a:gd name="T75" fmla="*/ 24 h 74"/>
                  <a:gd name="T76" fmla="*/ 243 w 359"/>
                  <a:gd name="T77" fmla="*/ 20 h 74"/>
                  <a:gd name="T78" fmla="*/ 275 w 359"/>
                  <a:gd name="T79" fmla="*/ 12 h 74"/>
                  <a:gd name="T80" fmla="*/ 300 w 359"/>
                  <a:gd name="T81" fmla="*/ 2 h 74"/>
                  <a:gd name="T82" fmla="*/ 326 w 359"/>
                  <a:gd name="T83" fmla="*/ 21 h 74"/>
                  <a:gd name="T84" fmla="*/ 351 w 359"/>
                  <a:gd name="T85" fmla="*/ 54 h 74"/>
                  <a:gd name="T86" fmla="*/ 278 w 359"/>
                  <a:gd name="T87" fmla="*/ 62 h 74"/>
                  <a:gd name="T88" fmla="*/ 212 w 359"/>
                  <a:gd name="T89" fmla="*/ 65 h 74"/>
                  <a:gd name="T90" fmla="*/ 216 w 359"/>
                  <a:gd name="T9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9" h="74">
                    <a:moveTo>
                      <a:pt x="216" y="74"/>
                    </a:moveTo>
                    <a:cubicBezTo>
                      <a:pt x="212" y="68"/>
                      <a:pt x="211" y="66"/>
                      <a:pt x="204" y="65"/>
                    </a:cubicBezTo>
                    <a:cubicBezTo>
                      <a:pt x="197" y="66"/>
                      <a:pt x="191" y="66"/>
                      <a:pt x="185" y="63"/>
                    </a:cubicBezTo>
                    <a:cubicBezTo>
                      <a:pt x="179" y="66"/>
                      <a:pt x="173" y="65"/>
                      <a:pt x="167" y="69"/>
                    </a:cubicBezTo>
                    <a:cubicBezTo>
                      <a:pt x="133" y="63"/>
                      <a:pt x="89" y="72"/>
                      <a:pt x="54" y="74"/>
                    </a:cubicBezTo>
                    <a:cubicBezTo>
                      <a:pt x="3" y="67"/>
                      <a:pt x="99" y="69"/>
                      <a:pt x="105" y="69"/>
                    </a:cubicBezTo>
                    <a:cubicBezTo>
                      <a:pt x="111" y="68"/>
                      <a:pt x="112" y="65"/>
                      <a:pt x="119" y="66"/>
                    </a:cubicBezTo>
                    <a:cubicBezTo>
                      <a:pt x="123" y="60"/>
                      <a:pt x="129" y="65"/>
                      <a:pt x="137" y="66"/>
                    </a:cubicBezTo>
                    <a:cubicBezTo>
                      <a:pt x="144" y="61"/>
                      <a:pt x="144" y="60"/>
                      <a:pt x="153" y="62"/>
                    </a:cubicBezTo>
                    <a:cubicBezTo>
                      <a:pt x="162" y="67"/>
                      <a:pt x="160" y="61"/>
                      <a:pt x="155" y="57"/>
                    </a:cubicBezTo>
                    <a:cubicBezTo>
                      <a:pt x="147" y="60"/>
                      <a:pt x="137" y="57"/>
                      <a:pt x="129" y="54"/>
                    </a:cubicBezTo>
                    <a:cubicBezTo>
                      <a:pt x="122" y="57"/>
                      <a:pt x="109" y="42"/>
                      <a:pt x="120" y="50"/>
                    </a:cubicBezTo>
                    <a:cubicBezTo>
                      <a:pt x="125" y="60"/>
                      <a:pt x="113" y="47"/>
                      <a:pt x="108" y="45"/>
                    </a:cubicBezTo>
                    <a:cubicBezTo>
                      <a:pt x="102" y="48"/>
                      <a:pt x="100" y="51"/>
                      <a:pt x="93" y="50"/>
                    </a:cubicBezTo>
                    <a:cubicBezTo>
                      <a:pt x="91" y="50"/>
                      <a:pt x="89" y="50"/>
                      <a:pt x="87" y="51"/>
                    </a:cubicBezTo>
                    <a:cubicBezTo>
                      <a:pt x="85" y="52"/>
                      <a:pt x="84" y="55"/>
                      <a:pt x="83" y="54"/>
                    </a:cubicBezTo>
                    <a:cubicBezTo>
                      <a:pt x="81" y="52"/>
                      <a:pt x="95" y="45"/>
                      <a:pt x="95" y="45"/>
                    </a:cubicBezTo>
                    <a:cubicBezTo>
                      <a:pt x="81" y="37"/>
                      <a:pt x="87" y="50"/>
                      <a:pt x="71" y="53"/>
                    </a:cubicBezTo>
                    <a:cubicBezTo>
                      <a:pt x="68" y="55"/>
                      <a:pt x="65" y="60"/>
                      <a:pt x="62" y="59"/>
                    </a:cubicBezTo>
                    <a:cubicBezTo>
                      <a:pt x="60" y="58"/>
                      <a:pt x="58" y="56"/>
                      <a:pt x="59" y="54"/>
                    </a:cubicBezTo>
                    <a:cubicBezTo>
                      <a:pt x="59" y="53"/>
                      <a:pt x="62" y="55"/>
                      <a:pt x="63" y="56"/>
                    </a:cubicBezTo>
                    <a:cubicBezTo>
                      <a:pt x="63" y="54"/>
                      <a:pt x="63" y="52"/>
                      <a:pt x="62" y="51"/>
                    </a:cubicBezTo>
                    <a:cubicBezTo>
                      <a:pt x="61" y="50"/>
                      <a:pt x="58" y="52"/>
                      <a:pt x="57" y="50"/>
                    </a:cubicBezTo>
                    <a:cubicBezTo>
                      <a:pt x="55" y="45"/>
                      <a:pt x="66" y="42"/>
                      <a:pt x="54" y="47"/>
                    </a:cubicBezTo>
                    <a:cubicBezTo>
                      <a:pt x="53" y="51"/>
                      <a:pt x="47" y="62"/>
                      <a:pt x="54" y="53"/>
                    </a:cubicBezTo>
                    <a:cubicBezTo>
                      <a:pt x="47" y="49"/>
                      <a:pt x="26" y="69"/>
                      <a:pt x="38" y="59"/>
                    </a:cubicBezTo>
                    <a:cubicBezTo>
                      <a:pt x="35" y="52"/>
                      <a:pt x="39" y="52"/>
                      <a:pt x="38" y="44"/>
                    </a:cubicBezTo>
                    <a:cubicBezTo>
                      <a:pt x="20" y="46"/>
                      <a:pt x="37" y="50"/>
                      <a:pt x="33" y="38"/>
                    </a:cubicBezTo>
                    <a:cubicBezTo>
                      <a:pt x="21" y="40"/>
                      <a:pt x="32" y="41"/>
                      <a:pt x="36" y="38"/>
                    </a:cubicBezTo>
                    <a:cubicBezTo>
                      <a:pt x="33" y="25"/>
                      <a:pt x="8" y="33"/>
                      <a:pt x="0" y="33"/>
                    </a:cubicBezTo>
                    <a:cubicBezTo>
                      <a:pt x="31" y="38"/>
                      <a:pt x="71" y="34"/>
                      <a:pt x="102" y="35"/>
                    </a:cubicBezTo>
                    <a:cubicBezTo>
                      <a:pt x="102" y="35"/>
                      <a:pt x="105" y="33"/>
                      <a:pt x="107" y="32"/>
                    </a:cubicBezTo>
                    <a:cubicBezTo>
                      <a:pt x="112" y="23"/>
                      <a:pt x="108" y="31"/>
                      <a:pt x="116" y="33"/>
                    </a:cubicBezTo>
                    <a:cubicBezTo>
                      <a:pt x="127" y="25"/>
                      <a:pt x="175" y="29"/>
                      <a:pt x="153" y="33"/>
                    </a:cubicBezTo>
                    <a:cubicBezTo>
                      <a:pt x="148" y="37"/>
                      <a:pt x="144" y="38"/>
                      <a:pt x="138" y="39"/>
                    </a:cubicBezTo>
                    <a:cubicBezTo>
                      <a:pt x="138" y="39"/>
                      <a:pt x="141" y="38"/>
                      <a:pt x="143" y="38"/>
                    </a:cubicBezTo>
                    <a:cubicBezTo>
                      <a:pt x="148" y="34"/>
                      <a:pt x="152" y="33"/>
                      <a:pt x="158" y="32"/>
                    </a:cubicBezTo>
                    <a:cubicBezTo>
                      <a:pt x="168" y="29"/>
                      <a:pt x="192" y="25"/>
                      <a:pt x="204" y="24"/>
                    </a:cubicBezTo>
                    <a:cubicBezTo>
                      <a:pt x="218" y="22"/>
                      <a:pt x="231" y="22"/>
                      <a:pt x="243" y="20"/>
                    </a:cubicBezTo>
                    <a:cubicBezTo>
                      <a:pt x="259" y="17"/>
                      <a:pt x="266" y="15"/>
                      <a:pt x="275" y="12"/>
                    </a:cubicBezTo>
                    <a:cubicBezTo>
                      <a:pt x="284" y="9"/>
                      <a:pt x="292" y="0"/>
                      <a:pt x="300" y="2"/>
                    </a:cubicBezTo>
                    <a:cubicBezTo>
                      <a:pt x="308" y="4"/>
                      <a:pt x="318" y="12"/>
                      <a:pt x="326" y="21"/>
                    </a:cubicBezTo>
                    <a:cubicBezTo>
                      <a:pt x="334" y="30"/>
                      <a:pt x="359" y="47"/>
                      <a:pt x="351" y="54"/>
                    </a:cubicBezTo>
                    <a:cubicBezTo>
                      <a:pt x="356" y="59"/>
                      <a:pt x="301" y="60"/>
                      <a:pt x="278" y="62"/>
                    </a:cubicBezTo>
                    <a:cubicBezTo>
                      <a:pt x="255" y="64"/>
                      <a:pt x="222" y="63"/>
                      <a:pt x="212" y="65"/>
                    </a:cubicBezTo>
                    <a:cubicBezTo>
                      <a:pt x="213" y="70"/>
                      <a:pt x="218" y="74"/>
                      <a:pt x="216" y="74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21" name="Freeform 53"/>
              <p:cNvSpPr>
                <a:spLocks/>
              </p:cNvSpPr>
              <p:nvPr/>
            </p:nvSpPr>
            <p:spPr bwMode="auto">
              <a:xfrm>
                <a:off x="6075" y="2502"/>
                <a:ext cx="173" cy="52"/>
              </a:xfrm>
              <a:custGeom>
                <a:avLst/>
                <a:gdLst>
                  <a:gd name="T0" fmla="*/ 153 w 201"/>
                  <a:gd name="T1" fmla="*/ 4 h 62"/>
                  <a:gd name="T2" fmla="*/ 126 w 201"/>
                  <a:gd name="T3" fmla="*/ 8 h 62"/>
                  <a:gd name="T4" fmla="*/ 119 w 201"/>
                  <a:gd name="T5" fmla="*/ 19 h 62"/>
                  <a:gd name="T6" fmla="*/ 131 w 201"/>
                  <a:gd name="T7" fmla="*/ 23 h 62"/>
                  <a:gd name="T8" fmla="*/ 119 w 201"/>
                  <a:gd name="T9" fmla="*/ 26 h 62"/>
                  <a:gd name="T10" fmla="*/ 117 w 201"/>
                  <a:gd name="T11" fmla="*/ 31 h 62"/>
                  <a:gd name="T12" fmla="*/ 117 w 201"/>
                  <a:gd name="T13" fmla="*/ 34 h 62"/>
                  <a:gd name="T14" fmla="*/ 116 w 201"/>
                  <a:gd name="T15" fmla="*/ 40 h 62"/>
                  <a:gd name="T16" fmla="*/ 111 w 201"/>
                  <a:gd name="T17" fmla="*/ 41 h 62"/>
                  <a:gd name="T18" fmla="*/ 107 w 201"/>
                  <a:gd name="T19" fmla="*/ 50 h 62"/>
                  <a:gd name="T20" fmla="*/ 71 w 201"/>
                  <a:gd name="T21" fmla="*/ 53 h 62"/>
                  <a:gd name="T22" fmla="*/ 33 w 201"/>
                  <a:gd name="T23" fmla="*/ 47 h 62"/>
                  <a:gd name="T24" fmla="*/ 24 w 201"/>
                  <a:gd name="T25" fmla="*/ 40 h 62"/>
                  <a:gd name="T26" fmla="*/ 30 w 201"/>
                  <a:gd name="T27" fmla="*/ 31 h 62"/>
                  <a:gd name="T28" fmla="*/ 41 w 201"/>
                  <a:gd name="T29" fmla="*/ 22 h 62"/>
                  <a:gd name="T30" fmla="*/ 15 w 201"/>
                  <a:gd name="T31" fmla="*/ 10 h 62"/>
                  <a:gd name="T32" fmla="*/ 165 w 201"/>
                  <a:gd name="T33" fmla="*/ 2 h 62"/>
                  <a:gd name="T34" fmla="*/ 176 w 201"/>
                  <a:gd name="T35" fmla="*/ 2 h 62"/>
                  <a:gd name="T36" fmla="*/ 195 w 201"/>
                  <a:gd name="T37" fmla="*/ 1 h 62"/>
                  <a:gd name="T38" fmla="*/ 170 w 201"/>
                  <a:gd name="T39" fmla="*/ 2 h 62"/>
                  <a:gd name="T40" fmla="*/ 153 w 201"/>
                  <a:gd name="T41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1" h="62">
                    <a:moveTo>
                      <a:pt x="153" y="4"/>
                    </a:moveTo>
                    <a:cubicBezTo>
                      <a:pt x="143" y="5"/>
                      <a:pt x="137" y="7"/>
                      <a:pt x="126" y="8"/>
                    </a:cubicBezTo>
                    <a:cubicBezTo>
                      <a:pt x="134" y="13"/>
                      <a:pt x="126" y="16"/>
                      <a:pt x="119" y="19"/>
                    </a:cubicBezTo>
                    <a:cubicBezTo>
                      <a:pt x="127" y="23"/>
                      <a:pt x="128" y="17"/>
                      <a:pt x="131" y="23"/>
                    </a:cubicBezTo>
                    <a:cubicBezTo>
                      <a:pt x="128" y="31"/>
                      <a:pt x="127" y="25"/>
                      <a:pt x="119" y="26"/>
                    </a:cubicBezTo>
                    <a:cubicBezTo>
                      <a:pt x="118" y="28"/>
                      <a:pt x="116" y="29"/>
                      <a:pt x="117" y="31"/>
                    </a:cubicBezTo>
                    <a:cubicBezTo>
                      <a:pt x="119" y="34"/>
                      <a:pt x="129" y="29"/>
                      <a:pt x="117" y="34"/>
                    </a:cubicBezTo>
                    <a:cubicBezTo>
                      <a:pt x="117" y="36"/>
                      <a:pt x="117" y="38"/>
                      <a:pt x="116" y="40"/>
                    </a:cubicBezTo>
                    <a:cubicBezTo>
                      <a:pt x="115" y="41"/>
                      <a:pt x="112" y="40"/>
                      <a:pt x="111" y="41"/>
                    </a:cubicBezTo>
                    <a:cubicBezTo>
                      <a:pt x="109" y="43"/>
                      <a:pt x="109" y="47"/>
                      <a:pt x="107" y="50"/>
                    </a:cubicBezTo>
                    <a:cubicBezTo>
                      <a:pt x="109" y="62"/>
                      <a:pt x="71" y="53"/>
                      <a:pt x="71" y="53"/>
                    </a:cubicBezTo>
                    <a:cubicBezTo>
                      <a:pt x="51" y="49"/>
                      <a:pt x="0" y="56"/>
                      <a:pt x="33" y="47"/>
                    </a:cubicBezTo>
                    <a:cubicBezTo>
                      <a:pt x="37" y="40"/>
                      <a:pt x="30" y="41"/>
                      <a:pt x="24" y="40"/>
                    </a:cubicBezTo>
                    <a:cubicBezTo>
                      <a:pt x="31" y="36"/>
                      <a:pt x="47" y="34"/>
                      <a:pt x="30" y="31"/>
                    </a:cubicBezTo>
                    <a:cubicBezTo>
                      <a:pt x="21" y="26"/>
                      <a:pt x="36" y="23"/>
                      <a:pt x="41" y="22"/>
                    </a:cubicBezTo>
                    <a:cubicBezTo>
                      <a:pt x="36" y="9"/>
                      <a:pt x="27" y="12"/>
                      <a:pt x="15" y="10"/>
                    </a:cubicBezTo>
                    <a:cubicBezTo>
                      <a:pt x="66" y="8"/>
                      <a:pt x="114" y="4"/>
                      <a:pt x="165" y="2"/>
                    </a:cubicBezTo>
                    <a:cubicBezTo>
                      <a:pt x="177" y="0"/>
                      <a:pt x="162" y="2"/>
                      <a:pt x="176" y="2"/>
                    </a:cubicBezTo>
                    <a:cubicBezTo>
                      <a:pt x="182" y="2"/>
                      <a:pt x="201" y="1"/>
                      <a:pt x="195" y="1"/>
                    </a:cubicBezTo>
                    <a:cubicBezTo>
                      <a:pt x="187" y="1"/>
                      <a:pt x="178" y="2"/>
                      <a:pt x="170" y="2"/>
                    </a:cubicBezTo>
                    <a:cubicBezTo>
                      <a:pt x="164" y="5"/>
                      <a:pt x="160" y="5"/>
                      <a:pt x="153" y="4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22" name="Freeform 54"/>
              <p:cNvSpPr>
                <a:spLocks/>
              </p:cNvSpPr>
              <p:nvPr/>
            </p:nvSpPr>
            <p:spPr bwMode="auto">
              <a:xfrm>
                <a:off x="6248" y="2489"/>
                <a:ext cx="177" cy="49"/>
              </a:xfrm>
              <a:custGeom>
                <a:avLst/>
                <a:gdLst>
                  <a:gd name="T0" fmla="*/ 179 w 206"/>
                  <a:gd name="T1" fmla="*/ 53 h 59"/>
                  <a:gd name="T2" fmla="*/ 152 w 206"/>
                  <a:gd name="T3" fmla="*/ 59 h 59"/>
                  <a:gd name="T4" fmla="*/ 137 w 206"/>
                  <a:gd name="T5" fmla="*/ 44 h 59"/>
                  <a:gd name="T6" fmla="*/ 119 w 206"/>
                  <a:gd name="T7" fmla="*/ 32 h 59"/>
                  <a:gd name="T8" fmla="*/ 102 w 206"/>
                  <a:gd name="T9" fmla="*/ 24 h 59"/>
                  <a:gd name="T10" fmla="*/ 84 w 206"/>
                  <a:gd name="T11" fmla="*/ 23 h 59"/>
                  <a:gd name="T12" fmla="*/ 81 w 206"/>
                  <a:gd name="T13" fmla="*/ 17 h 59"/>
                  <a:gd name="T14" fmla="*/ 66 w 206"/>
                  <a:gd name="T15" fmla="*/ 14 h 59"/>
                  <a:gd name="T16" fmla="*/ 0 w 206"/>
                  <a:gd name="T17" fmla="*/ 15 h 59"/>
                  <a:gd name="T18" fmla="*/ 44 w 206"/>
                  <a:gd name="T19" fmla="*/ 14 h 59"/>
                  <a:gd name="T20" fmla="*/ 95 w 206"/>
                  <a:gd name="T21" fmla="*/ 11 h 59"/>
                  <a:gd name="T22" fmla="*/ 167 w 206"/>
                  <a:gd name="T23" fmla="*/ 8 h 59"/>
                  <a:gd name="T24" fmla="*/ 173 w 206"/>
                  <a:gd name="T25" fmla="*/ 9 h 59"/>
                  <a:gd name="T26" fmla="*/ 182 w 206"/>
                  <a:gd name="T27" fmla="*/ 3 h 59"/>
                  <a:gd name="T28" fmla="*/ 206 w 206"/>
                  <a:gd name="T29" fmla="*/ 8 h 59"/>
                  <a:gd name="T30" fmla="*/ 174 w 206"/>
                  <a:gd name="T31" fmla="*/ 11 h 59"/>
                  <a:gd name="T32" fmla="*/ 173 w 206"/>
                  <a:gd name="T33" fmla="*/ 17 h 59"/>
                  <a:gd name="T34" fmla="*/ 165 w 206"/>
                  <a:gd name="T35" fmla="*/ 18 h 59"/>
                  <a:gd name="T36" fmla="*/ 171 w 206"/>
                  <a:gd name="T37" fmla="*/ 32 h 59"/>
                  <a:gd name="T38" fmla="*/ 179 w 206"/>
                  <a:gd name="T39" fmla="*/ 5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6" h="59">
                    <a:moveTo>
                      <a:pt x="179" y="53"/>
                    </a:moveTo>
                    <a:cubicBezTo>
                      <a:pt x="170" y="55"/>
                      <a:pt x="161" y="57"/>
                      <a:pt x="152" y="59"/>
                    </a:cubicBezTo>
                    <a:cubicBezTo>
                      <a:pt x="137" y="56"/>
                      <a:pt x="147" y="46"/>
                      <a:pt x="137" y="44"/>
                    </a:cubicBezTo>
                    <a:cubicBezTo>
                      <a:pt x="131" y="41"/>
                      <a:pt x="123" y="33"/>
                      <a:pt x="119" y="32"/>
                    </a:cubicBezTo>
                    <a:cubicBezTo>
                      <a:pt x="113" y="29"/>
                      <a:pt x="108" y="25"/>
                      <a:pt x="102" y="24"/>
                    </a:cubicBezTo>
                    <a:cubicBezTo>
                      <a:pt x="97" y="16"/>
                      <a:pt x="93" y="26"/>
                      <a:pt x="84" y="23"/>
                    </a:cubicBezTo>
                    <a:cubicBezTo>
                      <a:pt x="81" y="21"/>
                      <a:pt x="83" y="18"/>
                      <a:pt x="81" y="17"/>
                    </a:cubicBezTo>
                    <a:cubicBezTo>
                      <a:pt x="76" y="15"/>
                      <a:pt x="66" y="14"/>
                      <a:pt x="66" y="14"/>
                    </a:cubicBezTo>
                    <a:cubicBezTo>
                      <a:pt x="44" y="15"/>
                      <a:pt x="22" y="18"/>
                      <a:pt x="0" y="15"/>
                    </a:cubicBezTo>
                    <a:cubicBezTo>
                      <a:pt x="15" y="15"/>
                      <a:pt x="29" y="15"/>
                      <a:pt x="44" y="14"/>
                    </a:cubicBezTo>
                    <a:cubicBezTo>
                      <a:pt x="61" y="13"/>
                      <a:pt x="95" y="11"/>
                      <a:pt x="95" y="11"/>
                    </a:cubicBezTo>
                    <a:cubicBezTo>
                      <a:pt x="106" y="5"/>
                      <a:pt x="167" y="8"/>
                      <a:pt x="167" y="8"/>
                    </a:cubicBezTo>
                    <a:cubicBezTo>
                      <a:pt x="178" y="0"/>
                      <a:pt x="165" y="8"/>
                      <a:pt x="173" y="9"/>
                    </a:cubicBezTo>
                    <a:cubicBezTo>
                      <a:pt x="177" y="10"/>
                      <a:pt x="179" y="5"/>
                      <a:pt x="182" y="3"/>
                    </a:cubicBezTo>
                    <a:cubicBezTo>
                      <a:pt x="190" y="6"/>
                      <a:pt x="206" y="8"/>
                      <a:pt x="206" y="8"/>
                    </a:cubicBezTo>
                    <a:cubicBezTo>
                      <a:pt x="195" y="10"/>
                      <a:pt x="184" y="8"/>
                      <a:pt x="174" y="11"/>
                    </a:cubicBezTo>
                    <a:cubicBezTo>
                      <a:pt x="172" y="12"/>
                      <a:pt x="175" y="16"/>
                      <a:pt x="173" y="17"/>
                    </a:cubicBezTo>
                    <a:cubicBezTo>
                      <a:pt x="171" y="19"/>
                      <a:pt x="168" y="18"/>
                      <a:pt x="165" y="18"/>
                    </a:cubicBezTo>
                    <a:cubicBezTo>
                      <a:pt x="167" y="23"/>
                      <a:pt x="170" y="26"/>
                      <a:pt x="171" y="32"/>
                    </a:cubicBezTo>
                    <a:cubicBezTo>
                      <a:pt x="169" y="42"/>
                      <a:pt x="167" y="49"/>
                      <a:pt x="179" y="53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23" name="Freeform 55"/>
              <p:cNvSpPr>
                <a:spLocks/>
              </p:cNvSpPr>
              <p:nvPr/>
            </p:nvSpPr>
            <p:spPr bwMode="auto">
              <a:xfrm>
                <a:off x="6373" y="2464"/>
                <a:ext cx="309" cy="70"/>
              </a:xfrm>
              <a:custGeom>
                <a:avLst/>
                <a:gdLst>
                  <a:gd name="T0" fmla="*/ 205 w 360"/>
                  <a:gd name="T1" fmla="*/ 30 h 84"/>
                  <a:gd name="T2" fmla="*/ 186 w 360"/>
                  <a:gd name="T3" fmla="*/ 35 h 84"/>
                  <a:gd name="T4" fmla="*/ 190 w 360"/>
                  <a:gd name="T5" fmla="*/ 47 h 84"/>
                  <a:gd name="T6" fmla="*/ 193 w 360"/>
                  <a:gd name="T7" fmla="*/ 62 h 84"/>
                  <a:gd name="T8" fmla="*/ 193 w 360"/>
                  <a:gd name="T9" fmla="*/ 74 h 84"/>
                  <a:gd name="T10" fmla="*/ 181 w 360"/>
                  <a:gd name="T11" fmla="*/ 78 h 84"/>
                  <a:gd name="T12" fmla="*/ 136 w 360"/>
                  <a:gd name="T13" fmla="*/ 71 h 84"/>
                  <a:gd name="T14" fmla="*/ 103 w 360"/>
                  <a:gd name="T15" fmla="*/ 68 h 84"/>
                  <a:gd name="T16" fmla="*/ 69 w 360"/>
                  <a:gd name="T17" fmla="*/ 69 h 84"/>
                  <a:gd name="T18" fmla="*/ 88 w 360"/>
                  <a:gd name="T19" fmla="*/ 72 h 84"/>
                  <a:gd name="T20" fmla="*/ 148 w 360"/>
                  <a:gd name="T21" fmla="*/ 71 h 84"/>
                  <a:gd name="T22" fmla="*/ 165 w 360"/>
                  <a:gd name="T23" fmla="*/ 68 h 84"/>
                  <a:gd name="T24" fmla="*/ 159 w 360"/>
                  <a:gd name="T25" fmla="*/ 62 h 84"/>
                  <a:gd name="T26" fmla="*/ 144 w 360"/>
                  <a:gd name="T27" fmla="*/ 59 h 84"/>
                  <a:gd name="T28" fmla="*/ 123 w 360"/>
                  <a:gd name="T29" fmla="*/ 60 h 84"/>
                  <a:gd name="T30" fmla="*/ 72 w 360"/>
                  <a:gd name="T31" fmla="*/ 63 h 84"/>
                  <a:gd name="T32" fmla="*/ 55 w 360"/>
                  <a:gd name="T33" fmla="*/ 65 h 84"/>
                  <a:gd name="T34" fmla="*/ 34 w 360"/>
                  <a:gd name="T35" fmla="*/ 65 h 84"/>
                  <a:gd name="T36" fmla="*/ 126 w 360"/>
                  <a:gd name="T37" fmla="*/ 60 h 84"/>
                  <a:gd name="T38" fmla="*/ 135 w 360"/>
                  <a:gd name="T39" fmla="*/ 60 h 84"/>
                  <a:gd name="T40" fmla="*/ 145 w 360"/>
                  <a:gd name="T41" fmla="*/ 56 h 84"/>
                  <a:gd name="T42" fmla="*/ 141 w 360"/>
                  <a:gd name="T43" fmla="*/ 48 h 84"/>
                  <a:gd name="T44" fmla="*/ 129 w 360"/>
                  <a:gd name="T45" fmla="*/ 45 h 84"/>
                  <a:gd name="T46" fmla="*/ 120 w 360"/>
                  <a:gd name="T47" fmla="*/ 48 h 84"/>
                  <a:gd name="T48" fmla="*/ 100 w 360"/>
                  <a:gd name="T49" fmla="*/ 47 h 84"/>
                  <a:gd name="T50" fmla="*/ 87 w 360"/>
                  <a:gd name="T51" fmla="*/ 47 h 84"/>
                  <a:gd name="T52" fmla="*/ 90 w 360"/>
                  <a:gd name="T53" fmla="*/ 51 h 84"/>
                  <a:gd name="T54" fmla="*/ 82 w 360"/>
                  <a:gd name="T55" fmla="*/ 42 h 84"/>
                  <a:gd name="T56" fmla="*/ 66 w 360"/>
                  <a:gd name="T57" fmla="*/ 41 h 84"/>
                  <a:gd name="T58" fmla="*/ 52 w 360"/>
                  <a:gd name="T59" fmla="*/ 45 h 84"/>
                  <a:gd name="T60" fmla="*/ 51 w 360"/>
                  <a:gd name="T61" fmla="*/ 50 h 84"/>
                  <a:gd name="T62" fmla="*/ 46 w 360"/>
                  <a:gd name="T63" fmla="*/ 47 h 84"/>
                  <a:gd name="T64" fmla="*/ 31 w 360"/>
                  <a:gd name="T65" fmla="*/ 53 h 84"/>
                  <a:gd name="T66" fmla="*/ 43 w 360"/>
                  <a:gd name="T67" fmla="*/ 47 h 84"/>
                  <a:gd name="T68" fmla="*/ 73 w 360"/>
                  <a:gd name="T69" fmla="*/ 39 h 84"/>
                  <a:gd name="T70" fmla="*/ 103 w 360"/>
                  <a:gd name="T71" fmla="*/ 36 h 84"/>
                  <a:gd name="T72" fmla="*/ 123 w 360"/>
                  <a:gd name="T73" fmla="*/ 39 h 84"/>
                  <a:gd name="T74" fmla="*/ 132 w 360"/>
                  <a:gd name="T75" fmla="*/ 38 h 84"/>
                  <a:gd name="T76" fmla="*/ 150 w 360"/>
                  <a:gd name="T77" fmla="*/ 35 h 84"/>
                  <a:gd name="T78" fmla="*/ 159 w 360"/>
                  <a:gd name="T79" fmla="*/ 39 h 84"/>
                  <a:gd name="T80" fmla="*/ 162 w 360"/>
                  <a:gd name="T81" fmla="*/ 33 h 84"/>
                  <a:gd name="T82" fmla="*/ 148 w 360"/>
                  <a:gd name="T83" fmla="*/ 36 h 84"/>
                  <a:gd name="T84" fmla="*/ 117 w 360"/>
                  <a:gd name="T85" fmla="*/ 32 h 84"/>
                  <a:gd name="T86" fmla="*/ 91 w 360"/>
                  <a:gd name="T87" fmla="*/ 33 h 84"/>
                  <a:gd name="T88" fmla="*/ 28 w 360"/>
                  <a:gd name="T89" fmla="*/ 38 h 84"/>
                  <a:gd name="T90" fmla="*/ 6 w 360"/>
                  <a:gd name="T91" fmla="*/ 36 h 84"/>
                  <a:gd name="T92" fmla="*/ 7 w 360"/>
                  <a:gd name="T93" fmla="*/ 30 h 84"/>
                  <a:gd name="T94" fmla="*/ 4 w 360"/>
                  <a:gd name="T95" fmla="*/ 18 h 84"/>
                  <a:gd name="T96" fmla="*/ 12 w 360"/>
                  <a:gd name="T97" fmla="*/ 20 h 84"/>
                  <a:gd name="T98" fmla="*/ 60 w 360"/>
                  <a:gd name="T99" fmla="*/ 17 h 84"/>
                  <a:gd name="T100" fmla="*/ 177 w 360"/>
                  <a:gd name="T101" fmla="*/ 9 h 84"/>
                  <a:gd name="T102" fmla="*/ 349 w 360"/>
                  <a:gd name="T103" fmla="*/ 5 h 84"/>
                  <a:gd name="T104" fmla="*/ 360 w 360"/>
                  <a:gd name="T105" fmla="*/ 20 h 84"/>
                  <a:gd name="T106" fmla="*/ 205 w 360"/>
                  <a:gd name="T107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60" h="84">
                    <a:moveTo>
                      <a:pt x="205" y="30"/>
                    </a:moveTo>
                    <a:cubicBezTo>
                      <a:pt x="198" y="31"/>
                      <a:pt x="192" y="32"/>
                      <a:pt x="186" y="35"/>
                    </a:cubicBezTo>
                    <a:cubicBezTo>
                      <a:pt x="192" y="39"/>
                      <a:pt x="194" y="40"/>
                      <a:pt x="190" y="47"/>
                    </a:cubicBezTo>
                    <a:cubicBezTo>
                      <a:pt x="197" y="51"/>
                      <a:pt x="202" y="57"/>
                      <a:pt x="193" y="62"/>
                    </a:cubicBezTo>
                    <a:cubicBezTo>
                      <a:pt x="196" y="68"/>
                      <a:pt x="202" y="76"/>
                      <a:pt x="193" y="74"/>
                    </a:cubicBezTo>
                    <a:cubicBezTo>
                      <a:pt x="187" y="69"/>
                      <a:pt x="185" y="73"/>
                      <a:pt x="181" y="78"/>
                    </a:cubicBezTo>
                    <a:cubicBezTo>
                      <a:pt x="166" y="75"/>
                      <a:pt x="146" y="84"/>
                      <a:pt x="136" y="71"/>
                    </a:cubicBezTo>
                    <a:cubicBezTo>
                      <a:pt x="125" y="73"/>
                      <a:pt x="113" y="73"/>
                      <a:pt x="103" y="68"/>
                    </a:cubicBezTo>
                    <a:cubicBezTo>
                      <a:pt x="92" y="68"/>
                      <a:pt x="80" y="68"/>
                      <a:pt x="69" y="69"/>
                    </a:cubicBezTo>
                    <a:cubicBezTo>
                      <a:pt x="54" y="70"/>
                      <a:pt x="54" y="74"/>
                      <a:pt x="88" y="72"/>
                    </a:cubicBezTo>
                    <a:cubicBezTo>
                      <a:pt x="111" y="68"/>
                      <a:pt x="116" y="70"/>
                      <a:pt x="148" y="71"/>
                    </a:cubicBezTo>
                    <a:cubicBezTo>
                      <a:pt x="156" y="70"/>
                      <a:pt x="179" y="75"/>
                      <a:pt x="165" y="68"/>
                    </a:cubicBezTo>
                    <a:cubicBezTo>
                      <a:pt x="153" y="70"/>
                      <a:pt x="169" y="70"/>
                      <a:pt x="159" y="62"/>
                    </a:cubicBezTo>
                    <a:cubicBezTo>
                      <a:pt x="151" y="67"/>
                      <a:pt x="153" y="60"/>
                      <a:pt x="144" y="59"/>
                    </a:cubicBezTo>
                    <a:cubicBezTo>
                      <a:pt x="132" y="54"/>
                      <a:pt x="134" y="59"/>
                      <a:pt x="123" y="60"/>
                    </a:cubicBezTo>
                    <a:cubicBezTo>
                      <a:pt x="106" y="62"/>
                      <a:pt x="89" y="62"/>
                      <a:pt x="72" y="63"/>
                    </a:cubicBezTo>
                    <a:cubicBezTo>
                      <a:pt x="64" y="65"/>
                      <a:pt x="60" y="71"/>
                      <a:pt x="55" y="65"/>
                    </a:cubicBezTo>
                    <a:cubicBezTo>
                      <a:pt x="46" y="66"/>
                      <a:pt x="42" y="62"/>
                      <a:pt x="34" y="65"/>
                    </a:cubicBezTo>
                    <a:cubicBezTo>
                      <a:pt x="55" y="69"/>
                      <a:pt x="111" y="61"/>
                      <a:pt x="126" y="60"/>
                    </a:cubicBezTo>
                    <a:cubicBezTo>
                      <a:pt x="136" y="53"/>
                      <a:pt x="123" y="60"/>
                      <a:pt x="135" y="60"/>
                    </a:cubicBezTo>
                    <a:cubicBezTo>
                      <a:pt x="139" y="60"/>
                      <a:pt x="141" y="57"/>
                      <a:pt x="145" y="56"/>
                    </a:cubicBezTo>
                    <a:cubicBezTo>
                      <a:pt x="163" y="58"/>
                      <a:pt x="147" y="50"/>
                      <a:pt x="141" y="48"/>
                    </a:cubicBezTo>
                    <a:cubicBezTo>
                      <a:pt x="137" y="40"/>
                      <a:pt x="136" y="48"/>
                      <a:pt x="129" y="45"/>
                    </a:cubicBezTo>
                    <a:cubicBezTo>
                      <a:pt x="125" y="38"/>
                      <a:pt x="123" y="43"/>
                      <a:pt x="120" y="48"/>
                    </a:cubicBezTo>
                    <a:cubicBezTo>
                      <a:pt x="113" y="47"/>
                      <a:pt x="107" y="48"/>
                      <a:pt x="100" y="47"/>
                    </a:cubicBezTo>
                    <a:cubicBezTo>
                      <a:pt x="95" y="40"/>
                      <a:pt x="93" y="42"/>
                      <a:pt x="87" y="47"/>
                    </a:cubicBezTo>
                    <a:cubicBezTo>
                      <a:pt x="88" y="48"/>
                      <a:pt x="91" y="50"/>
                      <a:pt x="90" y="51"/>
                    </a:cubicBezTo>
                    <a:cubicBezTo>
                      <a:pt x="88" y="54"/>
                      <a:pt x="86" y="44"/>
                      <a:pt x="82" y="42"/>
                    </a:cubicBezTo>
                    <a:cubicBezTo>
                      <a:pt x="77" y="40"/>
                      <a:pt x="71" y="41"/>
                      <a:pt x="66" y="41"/>
                    </a:cubicBezTo>
                    <a:cubicBezTo>
                      <a:pt x="62" y="47"/>
                      <a:pt x="59" y="44"/>
                      <a:pt x="52" y="45"/>
                    </a:cubicBezTo>
                    <a:cubicBezTo>
                      <a:pt x="52" y="47"/>
                      <a:pt x="53" y="49"/>
                      <a:pt x="51" y="50"/>
                    </a:cubicBezTo>
                    <a:cubicBezTo>
                      <a:pt x="49" y="51"/>
                      <a:pt x="48" y="47"/>
                      <a:pt x="46" y="47"/>
                    </a:cubicBezTo>
                    <a:cubicBezTo>
                      <a:pt x="44" y="47"/>
                      <a:pt x="33" y="52"/>
                      <a:pt x="31" y="53"/>
                    </a:cubicBezTo>
                    <a:cubicBezTo>
                      <a:pt x="28" y="38"/>
                      <a:pt x="25" y="39"/>
                      <a:pt x="43" y="47"/>
                    </a:cubicBezTo>
                    <a:cubicBezTo>
                      <a:pt x="56" y="42"/>
                      <a:pt x="52" y="42"/>
                      <a:pt x="73" y="39"/>
                    </a:cubicBezTo>
                    <a:cubicBezTo>
                      <a:pt x="85" y="43"/>
                      <a:pt x="93" y="43"/>
                      <a:pt x="103" y="36"/>
                    </a:cubicBezTo>
                    <a:cubicBezTo>
                      <a:pt x="113" y="40"/>
                      <a:pt x="110" y="41"/>
                      <a:pt x="123" y="39"/>
                    </a:cubicBezTo>
                    <a:cubicBezTo>
                      <a:pt x="125" y="48"/>
                      <a:pt x="125" y="39"/>
                      <a:pt x="132" y="38"/>
                    </a:cubicBezTo>
                    <a:cubicBezTo>
                      <a:pt x="139" y="39"/>
                      <a:pt x="143" y="36"/>
                      <a:pt x="150" y="35"/>
                    </a:cubicBezTo>
                    <a:cubicBezTo>
                      <a:pt x="151" y="36"/>
                      <a:pt x="156" y="41"/>
                      <a:pt x="159" y="39"/>
                    </a:cubicBezTo>
                    <a:cubicBezTo>
                      <a:pt x="161" y="38"/>
                      <a:pt x="164" y="34"/>
                      <a:pt x="162" y="33"/>
                    </a:cubicBezTo>
                    <a:cubicBezTo>
                      <a:pt x="158" y="30"/>
                      <a:pt x="153" y="35"/>
                      <a:pt x="148" y="36"/>
                    </a:cubicBezTo>
                    <a:cubicBezTo>
                      <a:pt x="143" y="32"/>
                      <a:pt x="124" y="32"/>
                      <a:pt x="117" y="32"/>
                    </a:cubicBezTo>
                    <a:cubicBezTo>
                      <a:pt x="106" y="34"/>
                      <a:pt x="103" y="35"/>
                      <a:pt x="91" y="33"/>
                    </a:cubicBezTo>
                    <a:cubicBezTo>
                      <a:pt x="74" y="34"/>
                      <a:pt x="44" y="32"/>
                      <a:pt x="28" y="38"/>
                    </a:cubicBezTo>
                    <a:cubicBezTo>
                      <a:pt x="21" y="37"/>
                      <a:pt x="13" y="39"/>
                      <a:pt x="6" y="36"/>
                    </a:cubicBezTo>
                    <a:cubicBezTo>
                      <a:pt x="4" y="35"/>
                      <a:pt x="7" y="32"/>
                      <a:pt x="7" y="30"/>
                    </a:cubicBezTo>
                    <a:cubicBezTo>
                      <a:pt x="7" y="26"/>
                      <a:pt x="0" y="20"/>
                      <a:pt x="4" y="18"/>
                    </a:cubicBezTo>
                    <a:cubicBezTo>
                      <a:pt x="6" y="17"/>
                      <a:pt x="9" y="19"/>
                      <a:pt x="12" y="20"/>
                    </a:cubicBezTo>
                    <a:cubicBezTo>
                      <a:pt x="35" y="18"/>
                      <a:pt x="40" y="15"/>
                      <a:pt x="60" y="17"/>
                    </a:cubicBezTo>
                    <a:cubicBezTo>
                      <a:pt x="103" y="14"/>
                      <a:pt x="132" y="10"/>
                      <a:pt x="177" y="9"/>
                    </a:cubicBezTo>
                    <a:cubicBezTo>
                      <a:pt x="184" y="10"/>
                      <a:pt x="344" y="0"/>
                      <a:pt x="349" y="5"/>
                    </a:cubicBezTo>
                    <a:cubicBezTo>
                      <a:pt x="354" y="9"/>
                      <a:pt x="352" y="17"/>
                      <a:pt x="360" y="20"/>
                    </a:cubicBezTo>
                    <a:cubicBezTo>
                      <a:pt x="358" y="30"/>
                      <a:pt x="205" y="35"/>
                      <a:pt x="205" y="30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24" name="Freeform 56"/>
              <p:cNvSpPr>
                <a:spLocks/>
              </p:cNvSpPr>
              <p:nvPr/>
            </p:nvSpPr>
            <p:spPr bwMode="auto">
              <a:xfrm>
                <a:off x="6372" y="2533"/>
                <a:ext cx="334" cy="16"/>
              </a:xfrm>
              <a:custGeom>
                <a:avLst/>
                <a:gdLst>
                  <a:gd name="T0" fmla="*/ 0 w 389"/>
                  <a:gd name="T1" fmla="*/ 9 h 19"/>
                  <a:gd name="T2" fmla="*/ 27 w 389"/>
                  <a:gd name="T3" fmla="*/ 15 h 19"/>
                  <a:gd name="T4" fmla="*/ 59 w 389"/>
                  <a:gd name="T5" fmla="*/ 9 h 19"/>
                  <a:gd name="T6" fmla="*/ 122 w 389"/>
                  <a:gd name="T7" fmla="*/ 6 h 19"/>
                  <a:gd name="T8" fmla="*/ 159 w 389"/>
                  <a:gd name="T9" fmla="*/ 4 h 19"/>
                  <a:gd name="T10" fmla="*/ 272 w 389"/>
                  <a:gd name="T11" fmla="*/ 6 h 19"/>
                  <a:gd name="T12" fmla="*/ 384 w 389"/>
                  <a:gd name="T13" fmla="*/ 6 h 19"/>
                  <a:gd name="T14" fmla="*/ 302 w 389"/>
                  <a:gd name="T15" fmla="*/ 0 h 19"/>
                  <a:gd name="T16" fmla="*/ 114 w 389"/>
                  <a:gd name="T17" fmla="*/ 4 h 19"/>
                  <a:gd name="T18" fmla="*/ 14 w 389"/>
                  <a:gd name="T19" fmla="*/ 9 h 19"/>
                  <a:gd name="T20" fmla="*/ 0 w 389"/>
                  <a:gd name="T21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9" h="19">
                    <a:moveTo>
                      <a:pt x="0" y="9"/>
                    </a:moveTo>
                    <a:cubicBezTo>
                      <a:pt x="14" y="17"/>
                      <a:pt x="1" y="16"/>
                      <a:pt x="27" y="15"/>
                    </a:cubicBezTo>
                    <a:cubicBezTo>
                      <a:pt x="37" y="11"/>
                      <a:pt x="48" y="10"/>
                      <a:pt x="59" y="9"/>
                    </a:cubicBezTo>
                    <a:cubicBezTo>
                      <a:pt x="78" y="5"/>
                      <a:pt x="104" y="6"/>
                      <a:pt x="122" y="6"/>
                    </a:cubicBezTo>
                    <a:cubicBezTo>
                      <a:pt x="134" y="6"/>
                      <a:pt x="148" y="10"/>
                      <a:pt x="159" y="4"/>
                    </a:cubicBezTo>
                    <a:cubicBezTo>
                      <a:pt x="186" y="4"/>
                      <a:pt x="235" y="6"/>
                      <a:pt x="272" y="6"/>
                    </a:cubicBezTo>
                    <a:cubicBezTo>
                      <a:pt x="309" y="6"/>
                      <a:pt x="379" y="7"/>
                      <a:pt x="384" y="6"/>
                    </a:cubicBezTo>
                    <a:cubicBezTo>
                      <a:pt x="389" y="5"/>
                      <a:pt x="347" y="0"/>
                      <a:pt x="302" y="0"/>
                    </a:cubicBezTo>
                    <a:cubicBezTo>
                      <a:pt x="257" y="0"/>
                      <a:pt x="162" y="3"/>
                      <a:pt x="114" y="4"/>
                    </a:cubicBezTo>
                    <a:cubicBezTo>
                      <a:pt x="84" y="19"/>
                      <a:pt x="47" y="8"/>
                      <a:pt x="14" y="9"/>
                    </a:cubicBezTo>
                    <a:cubicBezTo>
                      <a:pt x="9" y="10"/>
                      <a:pt x="0" y="17"/>
                      <a:pt x="0" y="9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25" name="Freeform 57"/>
              <p:cNvSpPr>
                <a:spLocks/>
              </p:cNvSpPr>
              <p:nvPr/>
            </p:nvSpPr>
            <p:spPr bwMode="auto">
              <a:xfrm>
                <a:off x="6214" y="2431"/>
                <a:ext cx="178" cy="50"/>
              </a:xfrm>
              <a:custGeom>
                <a:avLst/>
                <a:gdLst>
                  <a:gd name="T0" fmla="*/ 195 w 208"/>
                  <a:gd name="T1" fmla="*/ 54 h 60"/>
                  <a:gd name="T2" fmla="*/ 157 w 208"/>
                  <a:gd name="T3" fmla="*/ 58 h 60"/>
                  <a:gd name="T4" fmla="*/ 129 w 208"/>
                  <a:gd name="T5" fmla="*/ 60 h 60"/>
                  <a:gd name="T6" fmla="*/ 111 w 208"/>
                  <a:gd name="T7" fmla="*/ 55 h 60"/>
                  <a:gd name="T8" fmla="*/ 121 w 208"/>
                  <a:gd name="T9" fmla="*/ 48 h 60"/>
                  <a:gd name="T10" fmla="*/ 117 w 208"/>
                  <a:gd name="T11" fmla="*/ 40 h 60"/>
                  <a:gd name="T12" fmla="*/ 111 w 208"/>
                  <a:gd name="T13" fmla="*/ 31 h 60"/>
                  <a:gd name="T14" fmla="*/ 118 w 208"/>
                  <a:gd name="T15" fmla="*/ 24 h 60"/>
                  <a:gd name="T16" fmla="*/ 121 w 208"/>
                  <a:gd name="T17" fmla="*/ 19 h 60"/>
                  <a:gd name="T18" fmla="*/ 126 w 208"/>
                  <a:gd name="T19" fmla="*/ 22 h 60"/>
                  <a:gd name="T20" fmla="*/ 102 w 208"/>
                  <a:gd name="T21" fmla="*/ 24 h 60"/>
                  <a:gd name="T22" fmla="*/ 90 w 208"/>
                  <a:gd name="T23" fmla="*/ 37 h 60"/>
                  <a:gd name="T24" fmla="*/ 49 w 208"/>
                  <a:gd name="T25" fmla="*/ 27 h 60"/>
                  <a:gd name="T26" fmla="*/ 0 w 208"/>
                  <a:gd name="T27" fmla="*/ 25 h 60"/>
                  <a:gd name="T28" fmla="*/ 9 w 208"/>
                  <a:gd name="T29" fmla="*/ 21 h 60"/>
                  <a:gd name="T30" fmla="*/ 61 w 208"/>
                  <a:gd name="T31" fmla="*/ 18 h 60"/>
                  <a:gd name="T32" fmla="*/ 105 w 208"/>
                  <a:gd name="T33" fmla="*/ 16 h 60"/>
                  <a:gd name="T34" fmla="*/ 100 w 208"/>
                  <a:gd name="T35" fmla="*/ 15 h 60"/>
                  <a:gd name="T36" fmla="*/ 105 w 208"/>
                  <a:gd name="T37" fmla="*/ 13 h 60"/>
                  <a:gd name="T38" fmla="*/ 105 w 208"/>
                  <a:gd name="T39" fmla="*/ 12 h 60"/>
                  <a:gd name="T40" fmla="*/ 79 w 208"/>
                  <a:gd name="T41" fmla="*/ 7 h 60"/>
                  <a:gd name="T42" fmla="*/ 84 w 208"/>
                  <a:gd name="T43" fmla="*/ 9 h 60"/>
                  <a:gd name="T44" fmla="*/ 88 w 208"/>
                  <a:gd name="T45" fmla="*/ 7 h 60"/>
                  <a:gd name="T46" fmla="*/ 84 w 208"/>
                  <a:gd name="T47" fmla="*/ 4 h 60"/>
                  <a:gd name="T48" fmla="*/ 99 w 208"/>
                  <a:gd name="T49" fmla="*/ 7 h 60"/>
                  <a:gd name="T50" fmla="*/ 103 w 208"/>
                  <a:gd name="T51" fmla="*/ 6 h 60"/>
                  <a:gd name="T52" fmla="*/ 105 w 208"/>
                  <a:gd name="T53" fmla="*/ 3 h 60"/>
                  <a:gd name="T54" fmla="*/ 145 w 208"/>
                  <a:gd name="T55" fmla="*/ 3 h 60"/>
                  <a:gd name="T56" fmla="*/ 196 w 208"/>
                  <a:gd name="T57" fmla="*/ 6 h 60"/>
                  <a:gd name="T58" fmla="*/ 144 w 208"/>
                  <a:gd name="T59" fmla="*/ 7 h 60"/>
                  <a:gd name="T60" fmla="*/ 118 w 208"/>
                  <a:gd name="T61" fmla="*/ 13 h 60"/>
                  <a:gd name="T62" fmla="*/ 153 w 208"/>
                  <a:gd name="T63" fmla="*/ 13 h 60"/>
                  <a:gd name="T64" fmla="*/ 163 w 208"/>
                  <a:gd name="T65" fmla="*/ 19 h 60"/>
                  <a:gd name="T66" fmla="*/ 190 w 208"/>
                  <a:gd name="T67" fmla="*/ 31 h 60"/>
                  <a:gd name="T68" fmla="*/ 196 w 208"/>
                  <a:gd name="T69" fmla="*/ 33 h 60"/>
                  <a:gd name="T70" fmla="*/ 195 w 208"/>
                  <a:gd name="T71" fmla="*/ 42 h 60"/>
                  <a:gd name="T72" fmla="*/ 204 w 208"/>
                  <a:gd name="T73" fmla="*/ 37 h 60"/>
                  <a:gd name="T74" fmla="*/ 202 w 208"/>
                  <a:gd name="T75" fmla="*/ 40 h 60"/>
                  <a:gd name="T76" fmla="*/ 195 w 208"/>
                  <a:gd name="T77" fmla="*/ 5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8" h="60">
                    <a:moveTo>
                      <a:pt x="195" y="54"/>
                    </a:moveTo>
                    <a:cubicBezTo>
                      <a:pt x="174" y="55"/>
                      <a:pt x="172" y="55"/>
                      <a:pt x="157" y="58"/>
                    </a:cubicBezTo>
                    <a:cubicBezTo>
                      <a:pt x="148" y="56"/>
                      <a:pt x="138" y="56"/>
                      <a:pt x="129" y="60"/>
                    </a:cubicBezTo>
                    <a:cubicBezTo>
                      <a:pt x="123" y="58"/>
                      <a:pt x="117" y="58"/>
                      <a:pt x="111" y="55"/>
                    </a:cubicBezTo>
                    <a:cubicBezTo>
                      <a:pt x="105" y="42"/>
                      <a:pt x="138" y="51"/>
                      <a:pt x="121" y="48"/>
                    </a:cubicBezTo>
                    <a:cubicBezTo>
                      <a:pt x="111" y="43"/>
                      <a:pt x="127" y="47"/>
                      <a:pt x="117" y="40"/>
                    </a:cubicBezTo>
                    <a:cubicBezTo>
                      <a:pt x="122" y="33"/>
                      <a:pt x="116" y="35"/>
                      <a:pt x="111" y="31"/>
                    </a:cubicBezTo>
                    <a:cubicBezTo>
                      <a:pt x="117" y="30"/>
                      <a:pt x="123" y="31"/>
                      <a:pt x="118" y="24"/>
                    </a:cubicBezTo>
                    <a:cubicBezTo>
                      <a:pt x="119" y="22"/>
                      <a:pt x="119" y="19"/>
                      <a:pt x="121" y="19"/>
                    </a:cubicBezTo>
                    <a:cubicBezTo>
                      <a:pt x="123" y="19"/>
                      <a:pt x="128" y="22"/>
                      <a:pt x="126" y="22"/>
                    </a:cubicBezTo>
                    <a:cubicBezTo>
                      <a:pt x="118" y="24"/>
                      <a:pt x="110" y="23"/>
                      <a:pt x="102" y="24"/>
                    </a:cubicBezTo>
                    <a:cubicBezTo>
                      <a:pt x="91" y="26"/>
                      <a:pt x="91" y="25"/>
                      <a:pt x="90" y="37"/>
                    </a:cubicBezTo>
                    <a:cubicBezTo>
                      <a:pt x="86" y="13"/>
                      <a:pt x="69" y="23"/>
                      <a:pt x="49" y="27"/>
                    </a:cubicBezTo>
                    <a:cubicBezTo>
                      <a:pt x="33" y="22"/>
                      <a:pt x="17" y="24"/>
                      <a:pt x="0" y="25"/>
                    </a:cubicBezTo>
                    <a:cubicBezTo>
                      <a:pt x="0" y="25"/>
                      <a:pt x="6" y="21"/>
                      <a:pt x="9" y="21"/>
                    </a:cubicBezTo>
                    <a:cubicBezTo>
                      <a:pt x="26" y="20"/>
                      <a:pt x="44" y="19"/>
                      <a:pt x="61" y="18"/>
                    </a:cubicBezTo>
                    <a:cubicBezTo>
                      <a:pt x="76" y="17"/>
                      <a:pt x="90" y="17"/>
                      <a:pt x="105" y="16"/>
                    </a:cubicBezTo>
                    <a:cubicBezTo>
                      <a:pt x="103" y="16"/>
                      <a:pt x="100" y="17"/>
                      <a:pt x="100" y="15"/>
                    </a:cubicBezTo>
                    <a:cubicBezTo>
                      <a:pt x="100" y="13"/>
                      <a:pt x="103" y="13"/>
                      <a:pt x="105" y="13"/>
                    </a:cubicBezTo>
                    <a:cubicBezTo>
                      <a:pt x="107" y="13"/>
                      <a:pt x="114" y="19"/>
                      <a:pt x="105" y="12"/>
                    </a:cubicBezTo>
                    <a:cubicBezTo>
                      <a:pt x="93" y="13"/>
                      <a:pt x="89" y="11"/>
                      <a:pt x="79" y="7"/>
                    </a:cubicBezTo>
                    <a:cubicBezTo>
                      <a:pt x="72" y="10"/>
                      <a:pt x="58" y="11"/>
                      <a:pt x="84" y="9"/>
                    </a:cubicBezTo>
                    <a:cubicBezTo>
                      <a:pt x="85" y="8"/>
                      <a:pt x="88" y="8"/>
                      <a:pt x="88" y="7"/>
                    </a:cubicBezTo>
                    <a:cubicBezTo>
                      <a:pt x="88" y="5"/>
                      <a:pt x="82" y="5"/>
                      <a:pt x="84" y="4"/>
                    </a:cubicBezTo>
                    <a:cubicBezTo>
                      <a:pt x="89" y="2"/>
                      <a:pt x="94" y="7"/>
                      <a:pt x="99" y="7"/>
                    </a:cubicBezTo>
                    <a:cubicBezTo>
                      <a:pt x="115" y="4"/>
                      <a:pt x="120" y="0"/>
                      <a:pt x="103" y="6"/>
                    </a:cubicBezTo>
                    <a:cubicBezTo>
                      <a:pt x="95" y="12"/>
                      <a:pt x="100" y="4"/>
                      <a:pt x="105" y="3"/>
                    </a:cubicBezTo>
                    <a:cubicBezTo>
                      <a:pt x="112" y="1"/>
                      <a:pt x="130" y="3"/>
                      <a:pt x="145" y="3"/>
                    </a:cubicBezTo>
                    <a:cubicBezTo>
                      <a:pt x="160" y="3"/>
                      <a:pt x="196" y="7"/>
                      <a:pt x="196" y="6"/>
                    </a:cubicBezTo>
                    <a:cubicBezTo>
                      <a:pt x="179" y="7"/>
                      <a:pt x="161" y="7"/>
                      <a:pt x="144" y="7"/>
                    </a:cubicBezTo>
                    <a:cubicBezTo>
                      <a:pt x="136" y="10"/>
                      <a:pt x="118" y="13"/>
                      <a:pt x="118" y="13"/>
                    </a:cubicBezTo>
                    <a:cubicBezTo>
                      <a:pt x="130" y="18"/>
                      <a:pt x="140" y="14"/>
                      <a:pt x="153" y="13"/>
                    </a:cubicBezTo>
                    <a:cubicBezTo>
                      <a:pt x="208" y="16"/>
                      <a:pt x="187" y="18"/>
                      <a:pt x="163" y="19"/>
                    </a:cubicBezTo>
                    <a:cubicBezTo>
                      <a:pt x="183" y="24"/>
                      <a:pt x="208" y="7"/>
                      <a:pt x="190" y="31"/>
                    </a:cubicBezTo>
                    <a:cubicBezTo>
                      <a:pt x="192" y="32"/>
                      <a:pt x="194" y="32"/>
                      <a:pt x="196" y="33"/>
                    </a:cubicBezTo>
                    <a:cubicBezTo>
                      <a:pt x="204" y="39"/>
                      <a:pt x="191" y="35"/>
                      <a:pt x="195" y="42"/>
                    </a:cubicBezTo>
                    <a:cubicBezTo>
                      <a:pt x="197" y="45"/>
                      <a:pt x="201" y="38"/>
                      <a:pt x="204" y="37"/>
                    </a:cubicBezTo>
                    <a:cubicBezTo>
                      <a:pt x="206" y="23"/>
                      <a:pt x="204" y="37"/>
                      <a:pt x="202" y="40"/>
                    </a:cubicBezTo>
                    <a:cubicBezTo>
                      <a:pt x="201" y="47"/>
                      <a:pt x="196" y="47"/>
                      <a:pt x="195" y="54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26" name="Freeform 58"/>
              <p:cNvSpPr>
                <a:spLocks/>
              </p:cNvSpPr>
              <p:nvPr/>
            </p:nvSpPr>
            <p:spPr bwMode="auto">
              <a:xfrm>
                <a:off x="6073" y="2450"/>
                <a:ext cx="138" cy="44"/>
              </a:xfrm>
              <a:custGeom>
                <a:avLst/>
                <a:gdLst>
                  <a:gd name="T0" fmla="*/ 161 w 161"/>
                  <a:gd name="T1" fmla="*/ 7 h 53"/>
                  <a:gd name="T2" fmla="*/ 150 w 161"/>
                  <a:gd name="T3" fmla="*/ 5 h 53"/>
                  <a:gd name="T4" fmla="*/ 147 w 161"/>
                  <a:gd name="T5" fmla="*/ 1 h 53"/>
                  <a:gd name="T6" fmla="*/ 132 w 161"/>
                  <a:gd name="T7" fmla="*/ 8 h 53"/>
                  <a:gd name="T8" fmla="*/ 129 w 161"/>
                  <a:gd name="T9" fmla="*/ 23 h 53"/>
                  <a:gd name="T10" fmla="*/ 120 w 161"/>
                  <a:gd name="T11" fmla="*/ 38 h 53"/>
                  <a:gd name="T12" fmla="*/ 108 w 161"/>
                  <a:gd name="T13" fmla="*/ 41 h 53"/>
                  <a:gd name="T14" fmla="*/ 66 w 161"/>
                  <a:gd name="T15" fmla="*/ 49 h 53"/>
                  <a:gd name="T16" fmla="*/ 0 w 161"/>
                  <a:gd name="T17" fmla="*/ 46 h 53"/>
                  <a:gd name="T18" fmla="*/ 12 w 161"/>
                  <a:gd name="T19" fmla="*/ 41 h 53"/>
                  <a:gd name="T20" fmla="*/ 30 w 161"/>
                  <a:gd name="T21" fmla="*/ 44 h 53"/>
                  <a:gd name="T22" fmla="*/ 33 w 161"/>
                  <a:gd name="T23" fmla="*/ 47 h 53"/>
                  <a:gd name="T24" fmla="*/ 47 w 161"/>
                  <a:gd name="T25" fmla="*/ 40 h 53"/>
                  <a:gd name="T26" fmla="*/ 60 w 161"/>
                  <a:gd name="T27" fmla="*/ 38 h 53"/>
                  <a:gd name="T28" fmla="*/ 72 w 161"/>
                  <a:gd name="T29" fmla="*/ 37 h 53"/>
                  <a:gd name="T30" fmla="*/ 77 w 161"/>
                  <a:gd name="T31" fmla="*/ 31 h 53"/>
                  <a:gd name="T32" fmla="*/ 72 w 161"/>
                  <a:gd name="T33" fmla="*/ 23 h 53"/>
                  <a:gd name="T34" fmla="*/ 75 w 161"/>
                  <a:gd name="T35" fmla="*/ 11 h 53"/>
                  <a:gd name="T36" fmla="*/ 47 w 161"/>
                  <a:gd name="T37" fmla="*/ 8 h 53"/>
                  <a:gd name="T38" fmla="*/ 39 w 161"/>
                  <a:gd name="T39" fmla="*/ 10 h 53"/>
                  <a:gd name="T40" fmla="*/ 120 w 161"/>
                  <a:gd name="T41" fmla="*/ 2 h 53"/>
                  <a:gd name="T42" fmla="*/ 134 w 161"/>
                  <a:gd name="T43" fmla="*/ 7 h 53"/>
                  <a:gd name="T44" fmla="*/ 161 w 161"/>
                  <a:gd name="T45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1" h="53">
                    <a:moveTo>
                      <a:pt x="161" y="7"/>
                    </a:moveTo>
                    <a:cubicBezTo>
                      <a:pt x="157" y="6"/>
                      <a:pt x="153" y="6"/>
                      <a:pt x="150" y="5"/>
                    </a:cubicBezTo>
                    <a:cubicBezTo>
                      <a:pt x="148" y="4"/>
                      <a:pt x="149" y="1"/>
                      <a:pt x="147" y="1"/>
                    </a:cubicBezTo>
                    <a:cubicBezTo>
                      <a:pt x="145" y="1"/>
                      <a:pt x="135" y="8"/>
                      <a:pt x="132" y="8"/>
                    </a:cubicBezTo>
                    <a:cubicBezTo>
                      <a:pt x="127" y="12"/>
                      <a:pt x="133" y="14"/>
                      <a:pt x="129" y="23"/>
                    </a:cubicBezTo>
                    <a:cubicBezTo>
                      <a:pt x="133" y="32"/>
                      <a:pt x="129" y="36"/>
                      <a:pt x="120" y="38"/>
                    </a:cubicBezTo>
                    <a:cubicBezTo>
                      <a:pt x="118" y="49"/>
                      <a:pt x="116" y="46"/>
                      <a:pt x="108" y="41"/>
                    </a:cubicBezTo>
                    <a:cubicBezTo>
                      <a:pt x="93" y="52"/>
                      <a:pt x="93" y="47"/>
                      <a:pt x="66" y="49"/>
                    </a:cubicBezTo>
                    <a:cubicBezTo>
                      <a:pt x="46" y="45"/>
                      <a:pt x="21" y="47"/>
                      <a:pt x="0" y="46"/>
                    </a:cubicBezTo>
                    <a:cubicBezTo>
                      <a:pt x="3" y="45"/>
                      <a:pt x="25" y="38"/>
                      <a:pt x="12" y="41"/>
                    </a:cubicBezTo>
                    <a:cubicBezTo>
                      <a:pt x="18" y="43"/>
                      <a:pt x="25" y="41"/>
                      <a:pt x="30" y="44"/>
                    </a:cubicBezTo>
                    <a:cubicBezTo>
                      <a:pt x="36" y="47"/>
                      <a:pt x="21" y="53"/>
                      <a:pt x="33" y="47"/>
                    </a:cubicBezTo>
                    <a:cubicBezTo>
                      <a:pt x="37" y="41"/>
                      <a:pt x="40" y="41"/>
                      <a:pt x="47" y="40"/>
                    </a:cubicBezTo>
                    <a:cubicBezTo>
                      <a:pt x="53" y="44"/>
                      <a:pt x="54" y="41"/>
                      <a:pt x="60" y="38"/>
                    </a:cubicBezTo>
                    <a:cubicBezTo>
                      <a:pt x="64" y="40"/>
                      <a:pt x="86" y="40"/>
                      <a:pt x="72" y="37"/>
                    </a:cubicBezTo>
                    <a:cubicBezTo>
                      <a:pt x="65" y="32"/>
                      <a:pt x="71" y="32"/>
                      <a:pt x="77" y="31"/>
                    </a:cubicBezTo>
                    <a:cubicBezTo>
                      <a:pt x="84" y="26"/>
                      <a:pt x="78" y="26"/>
                      <a:pt x="72" y="23"/>
                    </a:cubicBezTo>
                    <a:cubicBezTo>
                      <a:pt x="64" y="8"/>
                      <a:pt x="80" y="25"/>
                      <a:pt x="75" y="11"/>
                    </a:cubicBezTo>
                    <a:cubicBezTo>
                      <a:pt x="61" y="13"/>
                      <a:pt x="57" y="15"/>
                      <a:pt x="47" y="8"/>
                    </a:cubicBezTo>
                    <a:cubicBezTo>
                      <a:pt x="39" y="11"/>
                      <a:pt x="43" y="21"/>
                      <a:pt x="39" y="10"/>
                    </a:cubicBezTo>
                    <a:cubicBezTo>
                      <a:pt x="53" y="1"/>
                      <a:pt x="109" y="2"/>
                      <a:pt x="120" y="2"/>
                    </a:cubicBezTo>
                    <a:cubicBezTo>
                      <a:pt x="128" y="5"/>
                      <a:pt x="125" y="8"/>
                      <a:pt x="134" y="7"/>
                    </a:cubicBezTo>
                    <a:cubicBezTo>
                      <a:pt x="143" y="0"/>
                      <a:pt x="151" y="2"/>
                      <a:pt x="161" y="7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27" name="Freeform 59"/>
              <p:cNvSpPr>
                <a:spLocks/>
              </p:cNvSpPr>
              <p:nvPr/>
            </p:nvSpPr>
            <p:spPr bwMode="auto">
              <a:xfrm>
                <a:off x="5885" y="2477"/>
                <a:ext cx="497" cy="74"/>
              </a:xfrm>
              <a:custGeom>
                <a:avLst/>
                <a:gdLst>
                  <a:gd name="T0" fmla="*/ 579 w 579"/>
                  <a:gd name="T1" fmla="*/ 24 h 90"/>
                  <a:gd name="T2" fmla="*/ 491 w 579"/>
                  <a:gd name="T3" fmla="*/ 27 h 90"/>
                  <a:gd name="T4" fmla="*/ 369 w 579"/>
                  <a:gd name="T5" fmla="*/ 35 h 90"/>
                  <a:gd name="T6" fmla="*/ 324 w 579"/>
                  <a:gd name="T7" fmla="*/ 38 h 90"/>
                  <a:gd name="T8" fmla="*/ 251 w 579"/>
                  <a:gd name="T9" fmla="*/ 39 h 90"/>
                  <a:gd name="T10" fmla="*/ 174 w 579"/>
                  <a:gd name="T11" fmla="*/ 42 h 90"/>
                  <a:gd name="T12" fmla="*/ 168 w 579"/>
                  <a:gd name="T13" fmla="*/ 44 h 90"/>
                  <a:gd name="T14" fmla="*/ 173 w 579"/>
                  <a:gd name="T15" fmla="*/ 41 h 90"/>
                  <a:gd name="T16" fmla="*/ 188 w 579"/>
                  <a:gd name="T17" fmla="*/ 45 h 90"/>
                  <a:gd name="T18" fmla="*/ 254 w 579"/>
                  <a:gd name="T19" fmla="*/ 51 h 90"/>
                  <a:gd name="T20" fmla="*/ 240 w 579"/>
                  <a:gd name="T21" fmla="*/ 42 h 90"/>
                  <a:gd name="T22" fmla="*/ 228 w 579"/>
                  <a:gd name="T23" fmla="*/ 50 h 90"/>
                  <a:gd name="T24" fmla="*/ 240 w 579"/>
                  <a:gd name="T25" fmla="*/ 54 h 90"/>
                  <a:gd name="T26" fmla="*/ 236 w 579"/>
                  <a:gd name="T27" fmla="*/ 62 h 90"/>
                  <a:gd name="T28" fmla="*/ 218 w 579"/>
                  <a:gd name="T29" fmla="*/ 50 h 90"/>
                  <a:gd name="T30" fmla="*/ 218 w 579"/>
                  <a:gd name="T31" fmla="*/ 54 h 90"/>
                  <a:gd name="T32" fmla="*/ 206 w 579"/>
                  <a:gd name="T33" fmla="*/ 57 h 90"/>
                  <a:gd name="T34" fmla="*/ 204 w 579"/>
                  <a:gd name="T35" fmla="*/ 53 h 90"/>
                  <a:gd name="T36" fmla="*/ 200 w 579"/>
                  <a:gd name="T37" fmla="*/ 56 h 90"/>
                  <a:gd name="T38" fmla="*/ 215 w 579"/>
                  <a:gd name="T39" fmla="*/ 63 h 90"/>
                  <a:gd name="T40" fmla="*/ 209 w 579"/>
                  <a:gd name="T41" fmla="*/ 68 h 90"/>
                  <a:gd name="T42" fmla="*/ 209 w 579"/>
                  <a:gd name="T43" fmla="*/ 71 h 90"/>
                  <a:gd name="T44" fmla="*/ 215 w 579"/>
                  <a:gd name="T45" fmla="*/ 72 h 90"/>
                  <a:gd name="T46" fmla="*/ 213 w 579"/>
                  <a:gd name="T47" fmla="*/ 78 h 90"/>
                  <a:gd name="T48" fmla="*/ 210 w 579"/>
                  <a:gd name="T49" fmla="*/ 81 h 90"/>
                  <a:gd name="T50" fmla="*/ 194 w 579"/>
                  <a:gd name="T51" fmla="*/ 72 h 90"/>
                  <a:gd name="T52" fmla="*/ 180 w 579"/>
                  <a:gd name="T53" fmla="*/ 74 h 90"/>
                  <a:gd name="T54" fmla="*/ 162 w 579"/>
                  <a:gd name="T55" fmla="*/ 66 h 90"/>
                  <a:gd name="T56" fmla="*/ 162 w 579"/>
                  <a:gd name="T57" fmla="*/ 74 h 90"/>
                  <a:gd name="T58" fmla="*/ 152 w 579"/>
                  <a:gd name="T59" fmla="*/ 62 h 90"/>
                  <a:gd name="T60" fmla="*/ 141 w 579"/>
                  <a:gd name="T61" fmla="*/ 72 h 90"/>
                  <a:gd name="T62" fmla="*/ 144 w 579"/>
                  <a:gd name="T63" fmla="*/ 59 h 90"/>
                  <a:gd name="T64" fmla="*/ 141 w 579"/>
                  <a:gd name="T65" fmla="*/ 50 h 90"/>
                  <a:gd name="T66" fmla="*/ 149 w 579"/>
                  <a:gd name="T67" fmla="*/ 65 h 90"/>
                  <a:gd name="T68" fmla="*/ 173 w 579"/>
                  <a:gd name="T69" fmla="*/ 63 h 90"/>
                  <a:gd name="T70" fmla="*/ 156 w 579"/>
                  <a:gd name="T71" fmla="*/ 56 h 90"/>
                  <a:gd name="T72" fmla="*/ 174 w 579"/>
                  <a:gd name="T73" fmla="*/ 51 h 90"/>
                  <a:gd name="T74" fmla="*/ 188 w 579"/>
                  <a:gd name="T75" fmla="*/ 60 h 90"/>
                  <a:gd name="T76" fmla="*/ 177 w 579"/>
                  <a:gd name="T77" fmla="*/ 50 h 90"/>
                  <a:gd name="T78" fmla="*/ 167 w 579"/>
                  <a:gd name="T79" fmla="*/ 39 h 90"/>
                  <a:gd name="T80" fmla="*/ 120 w 579"/>
                  <a:gd name="T81" fmla="*/ 47 h 90"/>
                  <a:gd name="T82" fmla="*/ 57 w 579"/>
                  <a:gd name="T83" fmla="*/ 44 h 90"/>
                  <a:gd name="T84" fmla="*/ 17 w 579"/>
                  <a:gd name="T85" fmla="*/ 47 h 90"/>
                  <a:gd name="T86" fmla="*/ 24 w 579"/>
                  <a:gd name="T87" fmla="*/ 24 h 90"/>
                  <a:gd name="T88" fmla="*/ 161 w 579"/>
                  <a:gd name="T89" fmla="*/ 23 h 90"/>
                  <a:gd name="T90" fmla="*/ 266 w 579"/>
                  <a:gd name="T91" fmla="*/ 18 h 90"/>
                  <a:gd name="T92" fmla="*/ 339 w 579"/>
                  <a:gd name="T93" fmla="*/ 12 h 90"/>
                  <a:gd name="T94" fmla="*/ 434 w 579"/>
                  <a:gd name="T95" fmla="*/ 9 h 90"/>
                  <a:gd name="T96" fmla="*/ 504 w 579"/>
                  <a:gd name="T97" fmla="*/ 5 h 90"/>
                  <a:gd name="T98" fmla="*/ 524 w 579"/>
                  <a:gd name="T99" fmla="*/ 0 h 90"/>
                  <a:gd name="T100" fmla="*/ 578 w 579"/>
                  <a:gd name="T101" fmla="*/ 5 h 90"/>
                  <a:gd name="T102" fmla="*/ 579 w 579"/>
                  <a:gd name="T103" fmla="*/ 2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79" h="90">
                    <a:moveTo>
                      <a:pt x="579" y="24"/>
                    </a:moveTo>
                    <a:cubicBezTo>
                      <a:pt x="550" y="19"/>
                      <a:pt x="520" y="27"/>
                      <a:pt x="491" y="27"/>
                    </a:cubicBezTo>
                    <a:cubicBezTo>
                      <a:pt x="448" y="28"/>
                      <a:pt x="410" y="30"/>
                      <a:pt x="369" y="35"/>
                    </a:cubicBezTo>
                    <a:cubicBezTo>
                      <a:pt x="355" y="28"/>
                      <a:pt x="338" y="31"/>
                      <a:pt x="324" y="38"/>
                    </a:cubicBezTo>
                    <a:cubicBezTo>
                      <a:pt x="305" y="32"/>
                      <a:pt x="271" y="38"/>
                      <a:pt x="251" y="39"/>
                    </a:cubicBezTo>
                    <a:cubicBezTo>
                      <a:pt x="228" y="44"/>
                      <a:pt x="198" y="41"/>
                      <a:pt x="174" y="42"/>
                    </a:cubicBezTo>
                    <a:cubicBezTo>
                      <a:pt x="172" y="43"/>
                      <a:pt x="169" y="45"/>
                      <a:pt x="168" y="44"/>
                    </a:cubicBezTo>
                    <a:cubicBezTo>
                      <a:pt x="167" y="43"/>
                      <a:pt x="171" y="41"/>
                      <a:pt x="173" y="41"/>
                    </a:cubicBezTo>
                    <a:cubicBezTo>
                      <a:pt x="178" y="41"/>
                      <a:pt x="183" y="45"/>
                      <a:pt x="188" y="45"/>
                    </a:cubicBezTo>
                    <a:cubicBezTo>
                      <a:pt x="202" y="44"/>
                      <a:pt x="294" y="44"/>
                      <a:pt x="254" y="51"/>
                    </a:cubicBezTo>
                    <a:cubicBezTo>
                      <a:pt x="250" y="46"/>
                      <a:pt x="246" y="44"/>
                      <a:pt x="240" y="42"/>
                    </a:cubicBezTo>
                    <a:cubicBezTo>
                      <a:pt x="234" y="45"/>
                      <a:pt x="231" y="43"/>
                      <a:pt x="228" y="50"/>
                    </a:cubicBezTo>
                    <a:cubicBezTo>
                      <a:pt x="234" y="51"/>
                      <a:pt x="244" y="46"/>
                      <a:pt x="240" y="54"/>
                    </a:cubicBezTo>
                    <a:cubicBezTo>
                      <a:pt x="249" y="58"/>
                      <a:pt x="241" y="58"/>
                      <a:pt x="236" y="62"/>
                    </a:cubicBezTo>
                    <a:cubicBezTo>
                      <a:pt x="230" y="58"/>
                      <a:pt x="224" y="54"/>
                      <a:pt x="218" y="50"/>
                    </a:cubicBezTo>
                    <a:cubicBezTo>
                      <a:pt x="208" y="52"/>
                      <a:pt x="215" y="50"/>
                      <a:pt x="218" y="54"/>
                    </a:cubicBezTo>
                    <a:cubicBezTo>
                      <a:pt x="226" y="64"/>
                      <a:pt x="206" y="57"/>
                      <a:pt x="206" y="57"/>
                    </a:cubicBezTo>
                    <a:cubicBezTo>
                      <a:pt x="205" y="56"/>
                      <a:pt x="205" y="53"/>
                      <a:pt x="204" y="53"/>
                    </a:cubicBezTo>
                    <a:cubicBezTo>
                      <a:pt x="202" y="53"/>
                      <a:pt x="200" y="54"/>
                      <a:pt x="200" y="56"/>
                    </a:cubicBezTo>
                    <a:cubicBezTo>
                      <a:pt x="200" y="61"/>
                      <a:pt x="212" y="63"/>
                      <a:pt x="215" y="63"/>
                    </a:cubicBezTo>
                    <a:cubicBezTo>
                      <a:pt x="210" y="65"/>
                      <a:pt x="199" y="64"/>
                      <a:pt x="209" y="68"/>
                    </a:cubicBezTo>
                    <a:cubicBezTo>
                      <a:pt x="215" y="63"/>
                      <a:pt x="218" y="68"/>
                      <a:pt x="209" y="71"/>
                    </a:cubicBezTo>
                    <a:cubicBezTo>
                      <a:pt x="211" y="71"/>
                      <a:pt x="214" y="70"/>
                      <a:pt x="215" y="72"/>
                    </a:cubicBezTo>
                    <a:cubicBezTo>
                      <a:pt x="216" y="74"/>
                      <a:pt x="213" y="76"/>
                      <a:pt x="213" y="78"/>
                    </a:cubicBezTo>
                    <a:cubicBezTo>
                      <a:pt x="213" y="84"/>
                      <a:pt x="219" y="85"/>
                      <a:pt x="210" y="81"/>
                    </a:cubicBezTo>
                    <a:cubicBezTo>
                      <a:pt x="208" y="69"/>
                      <a:pt x="207" y="71"/>
                      <a:pt x="194" y="72"/>
                    </a:cubicBezTo>
                    <a:cubicBezTo>
                      <a:pt x="206" y="81"/>
                      <a:pt x="183" y="75"/>
                      <a:pt x="180" y="74"/>
                    </a:cubicBezTo>
                    <a:cubicBezTo>
                      <a:pt x="173" y="75"/>
                      <a:pt x="169" y="70"/>
                      <a:pt x="162" y="66"/>
                    </a:cubicBezTo>
                    <a:cubicBezTo>
                      <a:pt x="155" y="69"/>
                      <a:pt x="154" y="71"/>
                      <a:pt x="162" y="74"/>
                    </a:cubicBezTo>
                    <a:cubicBezTo>
                      <a:pt x="159" y="69"/>
                      <a:pt x="157" y="66"/>
                      <a:pt x="152" y="62"/>
                    </a:cubicBezTo>
                    <a:cubicBezTo>
                      <a:pt x="145" y="63"/>
                      <a:pt x="143" y="65"/>
                      <a:pt x="141" y="72"/>
                    </a:cubicBezTo>
                    <a:cubicBezTo>
                      <a:pt x="139" y="90"/>
                      <a:pt x="146" y="74"/>
                      <a:pt x="144" y="59"/>
                    </a:cubicBezTo>
                    <a:cubicBezTo>
                      <a:pt x="152" y="54"/>
                      <a:pt x="149" y="51"/>
                      <a:pt x="141" y="50"/>
                    </a:cubicBezTo>
                    <a:cubicBezTo>
                      <a:pt x="145" y="58"/>
                      <a:pt x="146" y="53"/>
                      <a:pt x="149" y="65"/>
                    </a:cubicBezTo>
                    <a:cubicBezTo>
                      <a:pt x="159" y="62"/>
                      <a:pt x="162" y="62"/>
                      <a:pt x="173" y="63"/>
                    </a:cubicBezTo>
                    <a:cubicBezTo>
                      <a:pt x="182" y="56"/>
                      <a:pt x="162" y="57"/>
                      <a:pt x="156" y="56"/>
                    </a:cubicBezTo>
                    <a:cubicBezTo>
                      <a:pt x="162" y="54"/>
                      <a:pt x="168" y="54"/>
                      <a:pt x="174" y="51"/>
                    </a:cubicBezTo>
                    <a:cubicBezTo>
                      <a:pt x="191" y="55"/>
                      <a:pt x="176" y="65"/>
                      <a:pt x="188" y="60"/>
                    </a:cubicBezTo>
                    <a:cubicBezTo>
                      <a:pt x="186" y="53"/>
                      <a:pt x="184" y="51"/>
                      <a:pt x="177" y="50"/>
                    </a:cubicBezTo>
                    <a:cubicBezTo>
                      <a:pt x="169" y="46"/>
                      <a:pt x="168" y="50"/>
                      <a:pt x="167" y="39"/>
                    </a:cubicBezTo>
                    <a:cubicBezTo>
                      <a:pt x="152" y="48"/>
                      <a:pt x="140" y="46"/>
                      <a:pt x="120" y="47"/>
                    </a:cubicBezTo>
                    <a:cubicBezTo>
                      <a:pt x="104" y="49"/>
                      <a:pt x="72" y="43"/>
                      <a:pt x="57" y="44"/>
                    </a:cubicBezTo>
                    <a:cubicBezTo>
                      <a:pt x="40" y="44"/>
                      <a:pt x="22" y="50"/>
                      <a:pt x="17" y="47"/>
                    </a:cubicBezTo>
                    <a:cubicBezTo>
                      <a:pt x="12" y="44"/>
                      <a:pt x="0" y="28"/>
                      <a:pt x="24" y="24"/>
                    </a:cubicBezTo>
                    <a:cubicBezTo>
                      <a:pt x="48" y="20"/>
                      <a:pt x="121" y="24"/>
                      <a:pt x="161" y="23"/>
                    </a:cubicBezTo>
                    <a:cubicBezTo>
                      <a:pt x="191" y="14"/>
                      <a:pt x="233" y="20"/>
                      <a:pt x="266" y="18"/>
                    </a:cubicBezTo>
                    <a:cubicBezTo>
                      <a:pt x="288" y="14"/>
                      <a:pt x="316" y="13"/>
                      <a:pt x="339" y="12"/>
                    </a:cubicBezTo>
                    <a:cubicBezTo>
                      <a:pt x="371" y="11"/>
                      <a:pt x="434" y="9"/>
                      <a:pt x="434" y="9"/>
                    </a:cubicBezTo>
                    <a:cubicBezTo>
                      <a:pt x="458" y="5"/>
                      <a:pt x="479" y="6"/>
                      <a:pt x="504" y="5"/>
                    </a:cubicBezTo>
                    <a:cubicBezTo>
                      <a:pt x="511" y="2"/>
                      <a:pt x="517" y="3"/>
                      <a:pt x="524" y="0"/>
                    </a:cubicBezTo>
                    <a:cubicBezTo>
                      <a:pt x="542" y="4"/>
                      <a:pt x="560" y="1"/>
                      <a:pt x="578" y="5"/>
                    </a:cubicBezTo>
                    <a:cubicBezTo>
                      <a:pt x="579" y="23"/>
                      <a:pt x="579" y="17"/>
                      <a:pt x="579" y="24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28" name="Freeform 60"/>
              <p:cNvSpPr>
                <a:spLocks/>
              </p:cNvSpPr>
              <p:nvPr/>
            </p:nvSpPr>
            <p:spPr bwMode="auto">
              <a:xfrm>
                <a:off x="5918" y="0"/>
                <a:ext cx="679" cy="1149"/>
              </a:xfrm>
              <a:custGeom>
                <a:avLst/>
                <a:gdLst>
                  <a:gd name="T0" fmla="*/ 328 w 679"/>
                  <a:gd name="T1" fmla="*/ 0 h 1149"/>
                  <a:gd name="T2" fmla="*/ 494 w 679"/>
                  <a:gd name="T3" fmla="*/ 377 h 1149"/>
                  <a:gd name="T4" fmla="*/ 654 w 679"/>
                  <a:gd name="T5" fmla="*/ 591 h 1149"/>
                  <a:gd name="T6" fmla="*/ 627 w 679"/>
                  <a:gd name="T7" fmla="*/ 873 h 1149"/>
                  <a:gd name="T8" fmla="*/ 612 w 679"/>
                  <a:gd name="T9" fmla="*/ 1026 h 1149"/>
                  <a:gd name="T10" fmla="*/ 506 w 679"/>
                  <a:gd name="T11" fmla="*/ 950 h 1149"/>
                  <a:gd name="T12" fmla="*/ 411 w 679"/>
                  <a:gd name="T13" fmla="*/ 933 h 1149"/>
                  <a:gd name="T14" fmla="*/ 333 w 679"/>
                  <a:gd name="T15" fmla="*/ 954 h 1149"/>
                  <a:gd name="T16" fmla="*/ 224 w 679"/>
                  <a:gd name="T17" fmla="*/ 956 h 1149"/>
                  <a:gd name="T18" fmla="*/ 129 w 679"/>
                  <a:gd name="T19" fmla="*/ 971 h 1149"/>
                  <a:gd name="T20" fmla="*/ 93 w 679"/>
                  <a:gd name="T21" fmla="*/ 979 h 1149"/>
                  <a:gd name="T22" fmla="*/ 120 w 679"/>
                  <a:gd name="T23" fmla="*/ 1116 h 1149"/>
                  <a:gd name="T24" fmla="*/ 17 w 679"/>
                  <a:gd name="T25" fmla="*/ 781 h 1149"/>
                  <a:gd name="T26" fmla="*/ 3 w 679"/>
                  <a:gd name="T27" fmla="*/ 588 h 1149"/>
                  <a:gd name="T28" fmla="*/ 185 w 679"/>
                  <a:gd name="T29" fmla="*/ 377 h 1149"/>
                  <a:gd name="T30" fmla="*/ 328 w 679"/>
                  <a:gd name="T31" fmla="*/ 0 h 1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79" h="1149">
                    <a:moveTo>
                      <a:pt x="328" y="0"/>
                    </a:moveTo>
                    <a:cubicBezTo>
                      <a:pt x="379" y="0"/>
                      <a:pt x="440" y="279"/>
                      <a:pt x="494" y="377"/>
                    </a:cubicBezTo>
                    <a:cubicBezTo>
                      <a:pt x="544" y="453"/>
                      <a:pt x="649" y="481"/>
                      <a:pt x="654" y="591"/>
                    </a:cubicBezTo>
                    <a:cubicBezTo>
                      <a:pt x="679" y="671"/>
                      <a:pt x="634" y="801"/>
                      <a:pt x="627" y="873"/>
                    </a:cubicBezTo>
                    <a:cubicBezTo>
                      <a:pt x="620" y="945"/>
                      <a:pt x="632" y="1013"/>
                      <a:pt x="612" y="1026"/>
                    </a:cubicBezTo>
                    <a:cubicBezTo>
                      <a:pt x="592" y="1039"/>
                      <a:pt x="539" y="965"/>
                      <a:pt x="506" y="950"/>
                    </a:cubicBezTo>
                    <a:cubicBezTo>
                      <a:pt x="473" y="935"/>
                      <a:pt x="440" y="932"/>
                      <a:pt x="411" y="933"/>
                    </a:cubicBezTo>
                    <a:cubicBezTo>
                      <a:pt x="383" y="934"/>
                      <a:pt x="364" y="949"/>
                      <a:pt x="333" y="954"/>
                    </a:cubicBezTo>
                    <a:cubicBezTo>
                      <a:pt x="307" y="946"/>
                      <a:pt x="251" y="958"/>
                      <a:pt x="224" y="956"/>
                    </a:cubicBezTo>
                    <a:cubicBezTo>
                      <a:pt x="193" y="964"/>
                      <a:pt x="156" y="971"/>
                      <a:pt x="129" y="971"/>
                    </a:cubicBezTo>
                    <a:cubicBezTo>
                      <a:pt x="107" y="974"/>
                      <a:pt x="94" y="955"/>
                      <a:pt x="93" y="979"/>
                    </a:cubicBezTo>
                    <a:cubicBezTo>
                      <a:pt x="92" y="1003"/>
                      <a:pt x="131" y="1149"/>
                      <a:pt x="120" y="1116"/>
                    </a:cubicBezTo>
                    <a:cubicBezTo>
                      <a:pt x="82" y="1104"/>
                      <a:pt x="26" y="834"/>
                      <a:pt x="17" y="781"/>
                    </a:cubicBezTo>
                    <a:cubicBezTo>
                      <a:pt x="0" y="711"/>
                      <a:pt x="2" y="635"/>
                      <a:pt x="3" y="588"/>
                    </a:cubicBezTo>
                    <a:cubicBezTo>
                      <a:pt x="7" y="532"/>
                      <a:pt x="131" y="470"/>
                      <a:pt x="185" y="377"/>
                    </a:cubicBezTo>
                    <a:cubicBezTo>
                      <a:pt x="240" y="280"/>
                      <a:pt x="277" y="0"/>
                      <a:pt x="328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 w="25400" cap="flat" cmpd="sng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29" name="Freeform 61"/>
              <p:cNvSpPr>
                <a:spLocks/>
              </p:cNvSpPr>
              <p:nvPr/>
            </p:nvSpPr>
            <p:spPr bwMode="auto">
              <a:xfrm>
                <a:off x="5918" y="1904"/>
                <a:ext cx="699" cy="530"/>
              </a:xfrm>
              <a:custGeom>
                <a:avLst/>
                <a:gdLst>
                  <a:gd name="T0" fmla="*/ 729 w 814"/>
                  <a:gd name="T1" fmla="*/ 39 h 641"/>
                  <a:gd name="T2" fmla="*/ 720 w 814"/>
                  <a:gd name="T3" fmla="*/ 117 h 641"/>
                  <a:gd name="T4" fmla="*/ 696 w 814"/>
                  <a:gd name="T5" fmla="*/ 207 h 641"/>
                  <a:gd name="T6" fmla="*/ 726 w 814"/>
                  <a:gd name="T7" fmla="*/ 414 h 641"/>
                  <a:gd name="T8" fmla="*/ 741 w 814"/>
                  <a:gd name="T9" fmla="*/ 444 h 641"/>
                  <a:gd name="T10" fmla="*/ 777 w 814"/>
                  <a:gd name="T11" fmla="*/ 516 h 641"/>
                  <a:gd name="T12" fmla="*/ 798 w 814"/>
                  <a:gd name="T13" fmla="*/ 564 h 641"/>
                  <a:gd name="T14" fmla="*/ 810 w 814"/>
                  <a:gd name="T15" fmla="*/ 582 h 641"/>
                  <a:gd name="T16" fmla="*/ 729 w 814"/>
                  <a:gd name="T17" fmla="*/ 615 h 641"/>
                  <a:gd name="T18" fmla="*/ 483 w 814"/>
                  <a:gd name="T19" fmla="*/ 630 h 641"/>
                  <a:gd name="T20" fmla="*/ 345 w 814"/>
                  <a:gd name="T21" fmla="*/ 612 h 641"/>
                  <a:gd name="T22" fmla="*/ 120 w 814"/>
                  <a:gd name="T23" fmla="*/ 624 h 641"/>
                  <a:gd name="T24" fmla="*/ 0 w 814"/>
                  <a:gd name="T25" fmla="*/ 606 h 641"/>
                  <a:gd name="T26" fmla="*/ 6 w 814"/>
                  <a:gd name="T27" fmla="*/ 579 h 641"/>
                  <a:gd name="T28" fmla="*/ 36 w 814"/>
                  <a:gd name="T29" fmla="*/ 540 h 641"/>
                  <a:gd name="T30" fmla="*/ 54 w 814"/>
                  <a:gd name="T31" fmla="*/ 501 h 641"/>
                  <a:gd name="T32" fmla="*/ 81 w 814"/>
                  <a:gd name="T33" fmla="*/ 477 h 641"/>
                  <a:gd name="T34" fmla="*/ 99 w 814"/>
                  <a:gd name="T35" fmla="*/ 465 h 641"/>
                  <a:gd name="T36" fmla="*/ 132 w 814"/>
                  <a:gd name="T37" fmla="*/ 420 h 641"/>
                  <a:gd name="T38" fmla="*/ 159 w 814"/>
                  <a:gd name="T39" fmla="*/ 357 h 641"/>
                  <a:gd name="T40" fmla="*/ 147 w 814"/>
                  <a:gd name="T41" fmla="*/ 267 h 641"/>
                  <a:gd name="T42" fmla="*/ 123 w 814"/>
                  <a:gd name="T43" fmla="*/ 237 h 641"/>
                  <a:gd name="T44" fmla="*/ 129 w 814"/>
                  <a:gd name="T45" fmla="*/ 213 h 641"/>
                  <a:gd name="T46" fmla="*/ 99 w 814"/>
                  <a:gd name="T47" fmla="*/ 186 h 641"/>
                  <a:gd name="T48" fmla="*/ 87 w 814"/>
                  <a:gd name="T49" fmla="*/ 132 h 641"/>
                  <a:gd name="T50" fmla="*/ 93 w 814"/>
                  <a:gd name="T51" fmla="*/ 57 h 641"/>
                  <a:gd name="T52" fmla="*/ 120 w 814"/>
                  <a:gd name="T53" fmla="*/ 36 h 641"/>
                  <a:gd name="T54" fmla="*/ 129 w 814"/>
                  <a:gd name="T55" fmla="*/ 30 h 641"/>
                  <a:gd name="T56" fmla="*/ 141 w 814"/>
                  <a:gd name="T57" fmla="*/ 9 h 641"/>
                  <a:gd name="T58" fmla="*/ 168 w 814"/>
                  <a:gd name="T59" fmla="*/ 0 h 641"/>
                  <a:gd name="T60" fmla="*/ 213 w 814"/>
                  <a:gd name="T61" fmla="*/ 30 h 641"/>
                  <a:gd name="T62" fmla="*/ 279 w 814"/>
                  <a:gd name="T63" fmla="*/ 72 h 641"/>
                  <a:gd name="T64" fmla="*/ 333 w 814"/>
                  <a:gd name="T65" fmla="*/ 84 h 641"/>
                  <a:gd name="T66" fmla="*/ 486 w 814"/>
                  <a:gd name="T67" fmla="*/ 78 h 641"/>
                  <a:gd name="T68" fmla="*/ 585 w 814"/>
                  <a:gd name="T69" fmla="*/ 57 h 641"/>
                  <a:gd name="T70" fmla="*/ 729 w 814"/>
                  <a:gd name="T71" fmla="*/ 39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14" h="641">
                    <a:moveTo>
                      <a:pt x="729" y="39"/>
                    </a:moveTo>
                    <a:cubicBezTo>
                      <a:pt x="727" y="68"/>
                      <a:pt x="729" y="91"/>
                      <a:pt x="720" y="117"/>
                    </a:cubicBezTo>
                    <a:cubicBezTo>
                      <a:pt x="716" y="148"/>
                      <a:pt x="704" y="177"/>
                      <a:pt x="696" y="207"/>
                    </a:cubicBezTo>
                    <a:cubicBezTo>
                      <a:pt x="694" y="271"/>
                      <a:pt x="683" y="357"/>
                      <a:pt x="726" y="414"/>
                    </a:cubicBezTo>
                    <a:cubicBezTo>
                      <a:pt x="734" y="437"/>
                      <a:pt x="728" y="427"/>
                      <a:pt x="741" y="444"/>
                    </a:cubicBezTo>
                    <a:cubicBezTo>
                      <a:pt x="748" y="470"/>
                      <a:pt x="762" y="494"/>
                      <a:pt x="777" y="516"/>
                    </a:cubicBezTo>
                    <a:cubicBezTo>
                      <a:pt x="780" y="538"/>
                      <a:pt x="779" y="551"/>
                      <a:pt x="798" y="564"/>
                    </a:cubicBezTo>
                    <a:cubicBezTo>
                      <a:pt x="800" y="571"/>
                      <a:pt x="809" y="575"/>
                      <a:pt x="810" y="582"/>
                    </a:cubicBezTo>
                    <a:cubicBezTo>
                      <a:pt x="814" y="610"/>
                      <a:pt x="746" y="613"/>
                      <a:pt x="729" y="615"/>
                    </a:cubicBezTo>
                    <a:cubicBezTo>
                      <a:pt x="652" y="641"/>
                      <a:pt x="556" y="629"/>
                      <a:pt x="483" y="630"/>
                    </a:cubicBezTo>
                    <a:cubicBezTo>
                      <a:pt x="442" y="629"/>
                      <a:pt x="384" y="638"/>
                      <a:pt x="345" y="612"/>
                    </a:cubicBezTo>
                    <a:cubicBezTo>
                      <a:pt x="286" y="610"/>
                      <a:pt x="177" y="625"/>
                      <a:pt x="120" y="624"/>
                    </a:cubicBezTo>
                    <a:cubicBezTo>
                      <a:pt x="63" y="623"/>
                      <a:pt x="19" y="614"/>
                      <a:pt x="0" y="606"/>
                    </a:cubicBezTo>
                    <a:cubicBezTo>
                      <a:pt x="3" y="597"/>
                      <a:pt x="3" y="588"/>
                      <a:pt x="6" y="579"/>
                    </a:cubicBezTo>
                    <a:cubicBezTo>
                      <a:pt x="12" y="562"/>
                      <a:pt x="24" y="552"/>
                      <a:pt x="36" y="540"/>
                    </a:cubicBezTo>
                    <a:cubicBezTo>
                      <a:pt x="46" y="530"/>
                      <a:pt x="50" y="513"/>
                      <a:pt x="54" y="501"/>
                    </a:cubicBezTo>
                    <a:cubicBezTo>
                      <a:pt x="57" y="491"/>
                      <a:pt x="73" y="483"/>
                      <a:pt x="81" y="477"/>
                    </a:cubicBezTo>
                    <a:cubicBezTo>
                      <a:pt x="87" y="473"/>
                      <a:pt x="99" y="465"/>
                      <a:pt x="99" y="465"/>
                    </a:cubicBezTo>
                    <a:cubicBezTo>
                      <a:pt x="105" y="447"/>
                      <a:pt x="123" y="438"/>
                      <a:pt x="132" y="420"/>
                    </a:cubicBezTo>
                    <a:cubicBezTo>
                      <a:pt x="142" y="401"/>
                      <a:pt x="144" y="372"/>
                      <a:pt x="159" y="357"/>
                    </a:cubicBezTo>
                    <a:cubicBezTo>
                      <a:pt x="166" y="335"/>
                      <a:pt x="161" y="289"/>
                      <a:pt x="147" y="267"/>
                    </a:cubicBezTo>
                    <a:cubicBezTo>
                      <a:pt x="140" y="256"/>
                      <a:pt x="129" y="249"/>
                      <a:pt x="123" y="237"/>
                    </a:cubicBezTo>
                    <a:cubicBezTo>
                      <a:pt x="117" y="228"/>
                      <a:pt x="133" y="221"/>
                      <a:pt x="129" y="213"/>
                    </a:cubicBezTo>
                    <a:cubicBezTo>
                      <a:pt x="125" y="205"/>
                      <a:pt x="106" y="199"/>
                      <a:pt x="99" y="186"/>
                    </a:cubicBezTo>
                    <a:cubicBezTo>
                      <a:pt x="95" y="168"/>
                      <a:pt x="91" y="150"/>
                      <a:pt x="87" y="132"/>
                    </a:cubicBezTo>
                    <a:cubicBezTo>
                      <a:pt x="88" y="118"/>
                      <a:pt x="83" y="72"/>
                      <a:pt x="93" y="57"/>
                    </a:cubicBezTo>
                    <a:cubicBezTo>
                      <a:pt x="99" y="49"/>
                      <a:pt x="113" y="41"/>
                      <a:pt x="120" y="36"/>
                    </a:cubicBezTo>
                    <a:cubicBezTo>
                      <a:pt x="123" y="34"/>
                      <a:pt x="129" y="30"/>
                      <a:pt x="129" y="30"/>
                    </a:cubicBezTo>
                    <a:cubicBezTo>
                      <a:pt x="133" y="23"/>
                      <a:pt x="135" y="14"/>
                      <a:pt x="141" y="9"/>
                    </a:cubicBezTo>
                    <a:cubicBezTo>
                      <a:pt x="149" y="3"/>
                      <a:pt x="168" y="0"/>
                      <a:pt x="168" y="0"/>
                    </a:cubicBezTo>
                    <a:cubicBezTo>
                      <a:pt x="181" y="13"/>
                      <a:pt x="200" y="17"/>
                      <a:pt x="213" y="30"/>
                    </a:cubicBezTo>
                    <a:cubicBezTo>
                      <a:pt x="228" y="45"/>
                      <a:pt x="258" y="66"/>
                      <a:pt x="279" y="72"/>
                    </a:cubicBezTo>
                    <a:cubicBezTo>
                      <a:pt x="297" y="77"/>
                      <a:pt x="315" y="78"/>
                      <a:pt x="333" y="84"/>
                    </a:cubicBezTo>
                    <a:cubicBezTo>
                      <a:pt x="351" y="84"/>
                      <a:pt x="447" y="83"/>
                      <a:pt x="486" y="78"/>
                    </a:cubicBezTo>
                    <a:cubicBezTo>
                      <a:pt x="520" y="74"/>
                      <a:pt x="549" y="60"/>
                      <a:pt x="585" y="57"/>
                    </a:cubicBezTo>
                    <a:cubicBezTo>
                      <a:pt x="627" y="43"/>
                      <a:pt x="684" y="39"/>
                      <a:pt x="729" y="39"/>
                    </a:cubicBezTo>
                    <a:close/>
                  </a:path>
                </a:pathLst>
              </a:custGeom>
              <a:solidFill>
                <a:srgbClr val="333333"/>
              </a:solidFill>
              <a:ln w="1905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30" name="Freeform 62"/>
              <p:cNvSpPr>
                <a:spLocks/>
              </p:cNvSpPr>
              <p:nvPr/>
            </p:nvSpPr>
            <p:spPr bwMode="auto">
              <a:xfrm>
                <a:off x="5944" y="1849"/>
                <a:ext cx="636" cy="233"/>
              </a:xfrm>
              <a:custGeom>
                <a:avLst/>
                <a:gdLst>
                  <a:gd name="T0" fmla="*/ 735 w 741"/>
                  <a:gd name="T1" fmla="*/ 63 h 281"/>
                  <a:gd name="T2" fmla="*/ 705 w 741"/>
                  <a:gd name="T3" fmla="*/ 95 h 281"/>
                  <a:gd name="T4" fmla="*/ 665 w 741"/>
                  <a:gd name="T5" fmla="*/ 143 h 281"/>
                  <a:gd name="T6" fmla="*/ 627 w 741"/>
                  <a:gd name="T7" fmla="*/ 165 h 281"/>
                  <a:gd name="T8" fmla="*/ 483 w 741"/>
                  <a:gd name="T9" fmla="*/ 266 h 281"/>
                  <a:gd name="T10" fmla="*/ 210 w 741"/>
                  <a:gd name="T11" fmla="*/ 255 h 281"/>
                  <a:gd name="T12" fmla="*/ 126 w 741"/>
                  <a:gd name="T13" fmla="*/ 210 h 281"/>
                  <a:gd name="T14" fmla="*/ 110 w 741"/>
                  <a:gd name="T15" fmla="*/ 194 h 281"/>
                  <a:gd name="T16" fmla="*/ 6 w 741"/>
                  <a:gd name="T17" fmla="*/ 90 h 281"/>
                  <a:gd name="T18" fmla="*/ 3 w 741"/>
                  <a:gd name="T19" fmla="*/ 66 h 281"/>
                  <a:gd name="T20" fmla="*/ 24 w 741"/>
                  <a:gd name="T21" fmla="*/ 69 h 281"/>
                  <a:gd name="T22" fmla="*/ 69 w 741"/>
                  <a:gd name="T23" fmla="*/ 54 h 281"/>
                  <a:gd name="T24" fmla="*/ 132 w 741"/>
                  <a:gd name="T25" fmla="*/ 33 h 281"/>
                  <a:gd name="T26" fmla="*/ 159 w 741"/>
                  <a:gd name="T27" fmla="*/ 12 h 281"/>
                  <a:gd name="T28" fmla="*/ 198 w 741"/>
                  <a:gd name="T29" fmla="*/ 0 h 281"/>
                  <a:gd name="T30" fmla="*/ 243 w 741"/>
                  <a:gd name="T31" fmla="*/ 24 h 281"/>
                  <a:gd name="T32" fmla="*/ 344 w 741"/>
                  <a:gd name="T33" fmla="*/ 56 h 281"/>
                  <a:gd name="T34" fmla="*/ 489 w 741"/>
                  <a:gd name="T35" fmla="*/ 54 h 281"/>
                  <a:gd name="T36" fmla="*/ 525 w 741"/>
                  <a:gd name="T37" fmla="*/ 27 h 281"/>
                  <a:gd name="T38" fmla="*/ 603 w 741"/>
                  <a:gd name="T39" fmla="*/ 41 h 281"/>
                  <a:gd name="T40" fmla="*/ 708 w 741"/>
                  <a:gd name="T41" fmla="*/ 54 h 281"/>
                  <a:gd name="T42" fmla="*/ 735 w 741"/>
                  <a:gd name="T43" fmla="*/ 63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41" h="281">
                    <a:moveTo>
                      <a:pt x="735" y="63"/>
                    </a:moveTo>
                    <a:cubicBezTo>
                      <a:pt x="721" y="84"/>
                      <a:pt x="721" y="90"/>
                      <a:pt x="705" y="95"/>
                    </a:cubicBezTo>
                    <a:cubicBezTo>
                      <a:pt x="693" y="108"/>
                      <a:pt x="678" y="131"/>
                      <a:pt x="665" y="143"/>
                    </a:cubicBezTo>
                    <a:cubicBezTo>
                      <a:pt x="652" y="155"/>
                      <a:pt x="657" y="144"/>
                      <a:pt x="627" y="165"/>
                    </a:cubicBezTo>
                    <a:cubicBezTo>
                      <a:pt x="599" y="189"/>
                      <a:pt x="508" y="247"/>
                      <a:pt x="483" y="266"/>
                    </a:cubicBezTo>
                    <a:cubicBezTo>
                      <a:pt x="414" y="281"/>
                      <a:pt x="269" y="264"/>
                      <a:pt x="210" y="255"/>
                    </a:cubicBezTo>
                    <a:cubicBezTo>
                      <a:pt x="187" y="242"/>
                      <a:pt x="143" y="220"/>
                      <a:pt x="126" y="210"/>
                    </a:cubicBezTo>
                    <a:cubicBezTo>
                      <a:pt x="112" y="189"/>
                      <a:pt x="126" y="199"/>
                      <a:pt x="110" y="194"/>
                    </a:cubicBezTo>
                    <a:cubicBezTo>
                      <a:pt x="90" y="174"/>
                      <a:pt x="23" y="110"/>
                      <a:pt x="6" y="90"/>
                    </a:cubicBezTo>
                    <a:cubicBezTo>
                      <a:pt x="5" y="86"/>
                      <a:pt x="0" y="70"/>
                      <a:pt x="3" y="66"/>
                    </a:cubicBezTo>
                    <a:cubicBezTo>
                      <a:pt x="6" y="62"/>
                      <a:pt x="13" y="71"/>
                      <a:pt x="24" y="69"/>
                    </a:cubicBezTo>
                    <a:cubicBezTo>
                      <a:pt x="40" y="65"/>
                      <a:pt x="51" y="57"/>
                      <a:pt x="69" y="54"/>
                    </a:cubicBezTo>
                    <a:cubicBezTo>
                      <a:pt x="88" y="42"/>
                      <a:pt x="113" y="45"/>
                      <a:pt x="132" y="33"/>
                    </a:cubicBezTo>
                    <a:cubicBezTo>
                      <a:pt x="141" y="27"/>
                      <a:pt x="149" y="17"/>
                      <a:pt x="159" y="12"/>
                    </a:cubicBezTo>
                    <a:cubicBezTo>
                      <a:pt x="171" y="6"/>
                      <a:pt x="185" y="4"/>
                      <a:pt x="198" y="0"/>
                    </a:cubicBezTo>
                    <a:cubicBezTo>
                      <a:pt x="215" y="6"/>
                      <a:pt x="227" y="19"/>
                      <a:pt x="243" y="24"/>
                    </a:cubicBezTo>
                    <a:cubicBezTo>
                      <a:pt x="277" y="35"/>
                      <a:pt x="311" y="45"/>
                      <a:pt x="344" y="56"/>
                    </a:cubicBezTo>
                    <a:cubicBezTo>
                      <a:pt x="406" y="54"/>
                      <a:pt x="434" y="58"/>
                      <a:pt x="489" y="54"/>
                    </a:cubicBezTo>
                    <a:cubicBezTo>
                      <a:pt x="522" y="49"/>
                      <a:pt x="504" y="41"/>
                      <a:pt x="525" y="27"/>
                    </a:cubicBezTo>
                    <a:cubicBezTo>
                      <a:pt x="545" y="24"/>
                      <a:pt x="573" y="37"/>
                      <a:pt x="603" y="41"/>
                    </a:cubicBezTo>
                    <a:cubicBezTo>
                      <a:pt x="633" y="45"/>
                      <a:pt x="686" y="50"/>
                      <a:pt x="708" y="54"/>
                    </a:cubicBezTo>
                    <a:cubicBezTo>
                      <a:pt x="713" y="55"/>
                      <a:pt x="741" y="69"/>
                      <a:pt x="735" y="63"/>
                    </a:cubicBezTo>
                    <a:close/>
                  </a:path>
                </a:pathLst>
              </a:custGeom>
              <a:solidFill>
                <a:srgbClr val="333333"/>
              </a:solidFill>
              <a:ln w="1905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31" name="Freeform 63"/>
              <p:cNvSpPr>
                <a:spLocks/>
              </p:cNvSpPr>
              <p:nvPr/>
            </p:nvSpPr>
            <p:spPr bwMode="auto">
              <a:xfrm>
                <a:off x="5987" y="1859"/>
                <a:ext cx="567" cy="185"/>
              </a:xfrm>
              <a:custGeom>
                <a:avLst/>
                <a:gdLst>
                  <a:gd name="T0" fmla="*/ 598 w 660"/>
                  <a:gd name="T1" fmla="*/ 98 h 224"/>
                  <a:gd name="T2" fmla="*/ 565 w 660"/>
                  <a:gd name="T3" fmla="*/ 125 h 224"/>
                  <a:gd name="T4" fmla="*/ 535 w 660"/>
                  <a:gd name="T5" fmla="*/ 144 h 224"/>
                  <a:gd name="T6" fmla="*/ 495 w 660"/>
                  <a:gd name="T7" fmla="*/ 177 h 224"/>
                  <a:gd name="T8" fmla="*/ 423 w 660"/>
                  <a:gd name="T9" fmla="*/ 221 h 224"/>
                  <a:gd name="T10" fmla="*/ 405 w 660"/>
                  <a:gd name="T11" fmla="*/ 224 h 224"/>
                  <a:gd name="T12" fmla="*/ 217 w 660"/>
                  <a:gd name="T13" fmla="*/ 218 h 224"/>
                  <a:gd name="T14" fmla="*/ 181 w 660"/>
                  <a:gd name="T15" fmla="*/ 210 h 224"/>
                  <a:gd name="T16" fmla="*/ 169 w 660"/>
                  <a:gd name="T17" fmla="*/ 200 h 224"/>
                  <a:gd name="T18" fmla="*/ 145 w 660"/>
                  <a:gd name="T19" fmla="*/ 179 h 224"/>
                  <a:gd name="T20" fmla="*/ 133 w 660"/>
                  <a:gd name="T21" fmla="*/ 167 h 224"/>
                  <a:gd name="T22" fmla="*/ 112 w 660"/>
                  <a:gd name="T23" fmla="*/ 150 h 224"/>
                  <a:gd name="T24" fmla="*/ 97 w 660"/>
                  <a:gd name="T25" fmla="*/ 138 h 224"/>
                  <a:gd name="T26" fmla="*/ 37 w 660"/>
                  <a:gd name="T27" fmla="*/ 96 h 224"/>
                  <a:gd name="T28" fmla="*/ 9 w 660"/>
                  <a:gd name="T29" fmla="*/ 66 h 224"/>
                  <a:gd name="T30" fmla="*/ 0 w 660"/>
                  <a:gd name="T31" fmla="*/ 54 h 224"/>
                  <a:gd name="T32" fmla="*/ 24 w 660"/>
                  <a:gd name="T33" fmla="*/ 41 h 224"/>
                  <a:gd name="T34" fmla="*/ 45 w 660"/>
                  <a:gd name="T35" fmla="*/ 35 h 224"/>
                  <a:gd name="T36" fmla="*/ 60 w 660"/>
                  <a:gd name="T37" fmla="*/ 29 h 224"/>
                  <a:gd name="T38" fmla="*/ 90 w 660"/>
                  <a:gd name="T39" fmla="*/ 15 h 224"/>
                  <a:gd name="T40" fmla="*/ 103 w 660"/>
                  <a:gd name="T41" fmla="*/ 9 h 224"/>
                  <a:gd name="T42" fmla="*/ 141 w 660"/>
                  <a:gd name="T43" fmla="*/ 9 h 224"/>
                  <a:gd name="T44" fmla="*/ 160 w 660"/>
                  <a:gd name="T45" fmla="*/ 23 h 224"/>
                  <a:gd name="T46" fmla="*/ 174 w 660"/>
                  <a:gd name="T47" fmla="*/ 41 h 224"/>
                  <a:gd name="T48" fmla="*/ 258 w 660"/>
                  <a:gd name="T49" fmla="*/ 86 h 224"/>
                  <a:gd name="T50" fmla="*/ 306 w 660"/>
                  <a:gd name="T51" fmla="*/ 104 h 224"/>
                  <a:gd name="T52" fmla="*/ 333 w 660"/>
                  <a:gd name="T53" fmla="*/ 98 h 224"/>
                  <a:gd name="T54" fmla="*/ 357 w 660"/>
                  <a:gd name="T55" fmla="*/ 92 h 224"/>
                  <a:gd name="T56" fmla="*/ 408 w 660"/>
                  <a:gd name="T57" fmla="*/ 77 h 224"/>
                  <a:gd name="T58" fmla="*/ 439 w 660"/>
                  <a:gd name="T59" fmla="*/ 71 h 224"/>
                  <a:gd name="T60" fmla="*/ 471 w 660"/>
                  <a:gd name="T61" fmla="*/ 65 h 224"/>
                  <a:gd name="T62" fmla="*/ 498 w 660"/>
                  <a:gd name="T63" fmla="*/ 38 h 224"/>
                  <a:gd name="T64" fmla="*/ 513 w 660"/>
                  <a:gd name="T65" fmla="*/ 23 h 224"/>
                  <a:gd name="T66" fmla="*/ 580 w 660"/>
                  <a:gd name="T67" fmla="*/ 30 h 224"/>
                  <a:gd name="T68" fmla="*/ 619 w 660"/>
                  <a:gd name="T69" fmla="*/ 36 h 224"/>
                  <a:gd name="T70" fmla="*/ 628 w 660"/>
                  <a:gd name="T71" fmla="*/ 38 h 224"/>
                  <a:gd name="T72" fmla="*/ 654 w 660"/>
                  <a:gd name="T73" fmla="*/ 38 h 224"/>
                  <a:gd name="T74" fmla="*/ 649 w 660"/>
                  <a:gd name="T75" fmla="*/ 48 h 224"/>
                  <a:gd name="T76" fmla="*/ 598 w 660"/>
                  <a:gd name="T77" fmla="*/ 98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60" h="224">
                    <a:moveTo>
                      <a:pt x="598" y="98"/>
                    </a:moveTo>
                    <a:cubicBezTo>
                      <a:pt x="590" y="111"/>
                      <a:pt x="579" y="119"/>
                      <a:pt x="565" y="125"/>
                    </a:cubicBezTo>
                    <a:cubicBezTo>
                      <a:pt x="557" y="133"/>
                      <a:pt x="546" y="142"/>
                      <a:pt x="535" y="144"/>
                    </a:cubicBezTo>
                    <a:cubicBezTo>
                      <a:pt x="528" y="155"/>
                      <a:pt x="507" y="171"/>
                      <a:pt x="495" y="177"/>
                    </a:cubicBezTo>
                    <a:cubicBezTo>
                      <a:pt x="476" y="190"/>
                      <a:pt x="438" y="213"/>
                      <a:pt x="423" y="221"/>
                    </a:cubicBezTo>
                    <a:cubicBezTo>
                      <a:pt x="417" y="222"/>
                      <a:pt x="405" y="224"/>
                      <a:pt x="405" y="224"/>
                    </a:cubicBezTo>
                    <a:cubicBezTo>
                      <a:pt x="343" y="223"/>
                      <a:pt x="279" y="224"/>
                      <a:pt x="217" y="218"/>
                    </a:cubicBezTo>
                    <a:cubicBezTo>
                      <a:pt x="204" y="215"/>
                      <a:pt x="193" y="215"/>
                      <a:pt x="181" y="210"/>
                    </a:cubicBezTo>
                    <a:cubicBezTo>
                      <a:pt x="176" y="205"/>
                      <a:pt x="176" y="201"/>
                      <a:pt x="169" y="200"/>
                    </a:cubicBezTo>
                    <a:cubicBezTo>
                      <a:pt x="162" y="192"/>
                      <a:pt x="154" y="184"/>
                      <a:pt x="145" y="179"/>
                    </a:cubicBezTo>
                    <a:cubicBezTo>
                      <a:pt x="142" y="173"/>
                      <a:pt x="139" y="170"/>
                      <a:pt x="133" y="167"/>
                    </a:cubicBezTo>
                    <a:cubicBezTo>
                      <a:pt x="129" y="160"/>
                      <a:pt x="120" y="153"/>
                      <a:pt x="112" y="150"/>
                    </a:cubicBezTo>
                    <a:cubicBezTo>
                      <a:pt x="108" y="145"/>
                      <a:pt x="102" y="141"/>
                      <a:pt x="97" y="138"/>
                    </a:cubicBezTo>
                    <a:cubicBezTo>
                      <a:pt x="85" y="129"/>
                      <a:pt x="49" y="105"/>
                      <a:pt x="37" y="96"/>
                    </a:cubicBezTo>
                    <a:cubicBezTo>
                      <a:pt x="22" y="84"/>
                      <a:pt x="15" y="73"/>
                      <a:pt x="9" y="66"/>
                    </a:cubicBezTo>
                    <a:cubicBezTo>
                      <a:pt x="7" y="61"/>
                      <a:pt x="3" y="59"/>
                      <a:pt x="0" y="54"/>
                    </a:cubicBezTo>
                    <a:cubicBezTo>
                      <a:pt x="7" y="49"/>
                      <a:pt x="16" y="43"/>
                      <a:pt x="24" y="41"/>
                    </a:cubicBezTo>
                    <a:cubicBezTo>
                      <a:pt x="30" y="38"/>
                      <a:pt x="38" y="36"/>
                      <a:pt x="45" y="35"/>
                    </a:cubicBezTo>
                    <a:cubicBezTo>
                      <a:pt x="50" y="32"/>
                      <a:pt x="54" y="30"/>
                      <a:pt x="60" y="29"/>
                    </a:cubicBezTo>
                    <a:cubicBezTo>
                      <a:pt x="70" y="24"/>
                      <a:pt x="81" y="22"/>
                      <a:pt x="90" y="15"/>
                    </a:cubicBezTo>
                    <a:cubicBezTo>
                      <a:pt x="93" y="8"/>
                      <a:pt x="97" y="13"/>
                      <a:pt x="103" y="9"/>
                    </a:cubicBezTo>
                    <a:cubicBezTo>
                      <a:pt x="108" y="0"/>
                      <a:pt x="132" y="8"/>
                      <a:pt x="141" y="9"/>
                    </a:cubicBezTo>
                    <a:cubicBezTo>
                      <a:pt x="146" y="16"/>
                      <a:pt x="153" y="18"/>
                      <a:pt x="160" y="23"/>
                    </a:cubicBezTo>
                    <a:cubicBezTo>
                      <a:pt x="163" y="34"/>
                      <a:pt x="162" y="38"/>
                      <a:pt x="174" y="41"/>
                    </a:cubicBezTo>
                    <a:cubicBezTo>
                      <a:pt x="187" y="53"/>
                      <a:pt x="244" y="76"/>
                      <a:pt x="258" y="86"/>
                    </a:cubicBezTo>
                    <a:cubicBezTo>
                      <a:pt x="280" y="96"/>
                      <a:pt x="294" y="102"/>
                      <a:pt x="306" y="104"/>
                    </a:cubicBezTo>
                    <a:cubicBezTo>
                      <a:pt x="316" y="102"/>
                      <a:pt x="324" y="100"/>
                      <a:pt x="333" y="98"/>
                    </a:cubicBezTo>
                    <a:cubicBezTo>
                      <a:pt x="340" y="94"/>
                      <a:pt x="357" y="92"/>
                      <a:pt x="357" y="92"/>
                    </a:cubicBezTo>
                    <a:cubicBezTo>
                      <a:pt x="369" y="89"/>
                      <a:pt x="394" y="80"/>
                      <a:pt x="408" y="77"/>
                    </a:cubicBezTo>
                    <a:cubicBezTo>
                      <a:pt x="417" y="72"/>
                      <a:pt x="429" y="72"/>
                      <a:pt x="439" y="71"/>
                    </a:cubicBezTo>
                    <a:cubicBezTo>
                      <a:pt x="449" y="68"/>
                      <a:pt x="460" y="66"/>
                      <a:pt x="471" y="65"/>
                    </a:cubicBezTo>
                    <a:cubicBezTo>
                      <a:pt x="481" y="60"/>
                      <a:pt x="491" y="45"/>
                      <a:pt x="498" y="38"/>
                    </a:cubicBezTo>
                    <a:cubicBezTo>
                      <a:pt x="503" y="31"/>
                      <a:pt x="506" y="27"/>
                      <a:pt x="513" y="23"/>
                    </a:cubicBezTo>
                    <a:cubicBezTo>
                      <a:pt x="535" y="27"/>
                      <a:pt x="557" y="29"/>
                      <a:pt x="580" y="30"/>
                    </a:cubicBezTo>
                    <a:cubicBezTo>
                      <a:pt x="593" y="35"/>
                      <a:pt x="605" y="35"/>
                      <a:pt x="619" y="36"/>
                    </a:cubicBezTo>
                    <a:cubicBezTo>
                      <a:pt x="622" y="37"/>
                      <a:pt x="625" y="38"/>
                      <a:pt x="628" y="38"/>
                    </a:cubicBezTo>
                    <a:cubicBezTo>
                      <a:pt x="639" y="39"/>
                      <a:pt x="643" y="36"/>
                      <a:pt x="654" y="38"/>
                    </a:cubicBezTo>
                    <a:cubicBezTo>
                      <a:pt x="660" y="39"/>
                      <a:pt x="649" y="48"/>
                      <a:pt x="649" y="48"/>
                    </a:cubicBezTo>
                    <a:cubicBezTo>
                      <a:pt x="640" y="57"/>
                      <a:pt x="612" y="85"/>
                      <a:pt x="598" y="98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 w="1905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32" name="Freeform 64"/>
              <p:cNvSpPr>
                <a:spLocks/>
              </p:cNvSpPr>
              <p:nvPr/>
            </p:nvSpPr>
            <p:spPr bwMode="auto">
              <a:xfrm>
                <a:off x="6019" y="1897"/>
                <a:ext cx="38" cy="31"/>
              </a:xfrm>
              <a:custGeom>
                <a:avLst/>
                <a:gdLst>
                  <a:gd name="T0" fmla="*/ 39 w 44"/>
                  <a:gd name="T1" fmla="*/ 8 h 38"/>
                  <a:gd name="T2" fmla="*/ 27 w 44"/>
                  <a:gd name="T3" fmla="*/ 36 h 38"/>
                  <a:gd name="T4" fmla="*/ 0 w 44"/>
                  <a:gd name="T5" fmla="*/ 27 h 38"/>
                  <a:gd name="T6" fmla="*/ 12 w 44"/>
                  <a:gd name="T7" fmla="*/ 9 h 38"/>
                  <a:gd name="T8" fmla="*/ 33 w 44"/>
                  <a:gd name="T9" fmla="*/ 6 h 38"/>
                  <a:gd name="T10" fmla="*/ 39 w 44"/>
                  <a:gd name="T11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38">
                    <a:moveTo>
                      <a:pt x="39" y="8"/>
                    </a:moveTo>
                    <a:cubicBezTo>
                      <a:pt x="38" y="32"/>
                      <a:pt x="44" y="33"/>
                      <a:pt x="27" y="36"/>
                    </a:cubicBezTo>
                    <a:cubicBezTo>
                      <a:pt x="12" y="35"/>
                      <a:pt x="7" y="38"/>
                      <a:pt x="0" y="27"/>
                    </a:cubicBezTo>
                    <a:cubicBezTo>
                      <a:pt x="3" y="6"/>
                      <a:pt x="0" y="15"/>
                      <a:pt x="12" y="9"/>
                    </a:cubicBezTo>
                    <a:cubicBezTo>
                      <a:pt x="18" y="0"/>
                      <a:pt x="24" y="4"/>
                      <a:pt x="33" y="6"/>
                    </a:cubicBezTo>
                    <a:cubicBezTo>
                      <a:pt x="38" y="8"/>
                      <a:pt x="36" y="8"/>
                      <a:pt x="39" y="8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33" name="Freeform 65"/>
              <p:cNvSpPr>
                <a:spLocks/>
              </p:cNvSpPr>
              <p:nvPr/>
            </p:nvSpPr>
            <p:spPr bwMode="auto">
              <a:xfrm>
                <a:off x="6255" y="1958"/>
                <a:ext cx="46" cy="34"/>
              </a:xfrm>
              <a:custGeom>
                <a:avLst/>
                <a:gdLst>
                  <a:gd name="T0" fmla="*/ 54 w 54"/>
                  <a:gd name="T1" fmla="*/ 16 h 42"/>
                  <a:gd name="T2" fmla="*/ 43 w 54"/>
                  <a:gd name="T3" fmla="*/ 28 h 42"/>
                  <a:gd name="T4" fmla="*/ 18 w 54"/>
                  <a:gd name="T5" fmla="*/ 42 h 42"/>
                  <a:gd name="T6" fmla="*/ 0 w 54"/>
                  <a:gd name="T7" fmla="*/ 28 h 42"/>
                  <a:gd name="T8" fmla="*/ 9 w 54"/>
                  <a:gd name="T9" fmla="*/ 9 h 42"/>
                  <a:gd name="T10" fmla="*/ 21 w 54"/>
                  <a:gd name="T11" fmla="*/ 0 h 42"/>
                  <a:gd name="T12" fmla="*/ 54 w 54"/>
                  <a:gd name="T1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2">
                    <a:moveTo>
                      <a:pt x="54" y="16"/>
                    </a:moveTo>
                    <a:cubicBezTo>
                      <a:pt x="52" y="25"/>
                      <a:pt x="52" y="26"/>
                      <a:pt x="43" y="28"/>
                    </a:cubicBezTo>
                    <a:cubicBezTo>
                      <a:pt x="26" y="37"/>
                      <a:pt x="51" y="38"/>
                      <a:pt x="18" y="42"/>
                    </a:cubicBezTo>
                    <a:cubicBezTo>
                      <a:pt x="11" y="26"/>
                      <a:pt x="17" y="31"/>
                      <a:pt x="0" y="28"/>
                    </a:cubicBezTo>
                    <a:cubicBezTo>
                      <a:pt x="1" y="17"/>
                      <a:pt x="3" y="17"/>
                      <a:pt x="9" y="9"/>
                    </a:cubicBezTo>
                    <a:cubicBezTo>
                      <a:pt x="11" y="1"/>
                      <a:pt x="15" y="4"/>
                      <a:pt x="21" y="0"/>
                    </a:cubicBezTo>
                    <a:cubicBezTo>
                      <a:pt x="31" y="0"/>
                      <a:pt x="54" y="3"/>
                      <a:pt x="54" y="16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34" name="Freeform 66"/>
              <p:cNvSpPr>
                <a:spLocks/>
              </p:cNvSpPr>
              <p:nvPr/>
            </p:nvSpPr>
            <p:spPr bwMode="auto">
              <a:xfrm>
                <a:off x="6459" y="1905"/>
                <a:ext cx="42" cy="35"/>
              </a:xfrm>
              <a:custGeom>
                <a:avLst/>
                <a:gdLst>
                  <a:gd name="T0" fmla="*/ 44 w 49"/>
                  <a:gd name="T1" fmla="*/ 8 h 43"/>
                  <a:gd name="T2" fmla="*/ 0 w 49"/>
                  <a:gd name="T3" fmla="*/ 29 h 43"/>
                  <a:gd name="T4" fmla="*/ 20 w 49"/>
                  <a:gd name="T5" fmla="*/ 4 h 43"/>
                  <a:gd name="T6" fmla="*/ 33 w 49"/>
                  <a:gd name="T7" fmla="*/ 4 h 43"/>
                  <a:gd name="T8" fmla="*/ 44 w 49"/>
                  <a:gd name="T9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3">
                    <a:moveTo>
                      <a:pt x="44" y="8"/>
                    </a:moveTo>
                    <a:cubicBezTo>
                      <a:pt x="41" y="43"/>
                      <a:pt x="44" y="32"/>
                      <a:pt x="0" y="29"/>
                    </a:cubicBezTo>
                    <a:cubicBezTo>
                      <a:pt x="2" y="18"/>
                      <a:pt x="8" y="6"/>
                      <a:pt x="20" y="4"/>
                    </a:cubicBezTo>
                    <a:cubicBezTo>
                      <a:pt x="26" y="1"/>
                      <a:pt x="28" y="0"/>
                      <a:pt x="33" y="4"/>
                    </a:cubicBezTo>
                    <a:cubicBezTo>
                      <a:pt x="37" y="5"/>
                      <a:pt x="49" y="4"/>
                      <a:pt x="44" y="8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35" name="Freeform 67"/>
              <p:cNvSpPr>
                <a:spLocks/>
              </p:cNvSpPr>
              <p:nvPr/>
            </p:nvSpPr>
            <p:spPr bwMode="auto">
              <a:xfrm>
                <a:off x="5985" y="1934"/>
                <a:ext cx="828" cy="494"/>
              </a:xfrm>
              <a:custGeom>
                <a:avLst/>
                <a:gdLst>
                  <a:gd name="T0" fmla="*/ 702 w 964"/>
                  <a:gd name="T1" fmla="*/ 83 h 598"/>
                  <a:gd name="T2" fmla="*/ 744 w 964"/>
                  <a:gd name="T3" fmla="*/ 165 h 598"/>
                  <a:gd name="T4" fmla="*/ 902 w 964"/>
                  <a:gd name="T5" fmla="*/ 411 h 598"/>
                  <a:gd name="T6" fmla="*/ 951 w 964"/>
                  <a:gd name="T7" fmla="*/ 483 h 598"/>
                  <a:gd name="T8" fmla="*/ 936 w 964"/>
                  <a:gd name="T9" fmla="*/ 573 h 598"/>
                  <a:gd name="T10" fmla="*/ 888 w 964"/>
                  <a:gd name="T11" fmla="*/ 597 h 598"/>
                  <a:gd name="T12" fmla="*/ 837 w 964"/>
                  <a:gd name="T13" fmla="*/ 581 h 598"/>
                  <a:gd name="T14" fmla="*/ 774 w 964"/>
                  <a:gd name="T15" fmla="*/ 564 h 598"/>
                  <a:gd name="T16" fmla="*/ 605 w 964"/>
                  <a:gd name="T17" fmla="*/ 509 h 598"/>
                  <a:gd name="T18" fmla="*/ 525 w 964"/>
                  <a:gd name="T19" fmla="*/ 477 h 598"/>
                  <a:gd name="T20" fmla="*/ 437 w 964"/>
                  <a:gd name="T21" fmla="*/ 446 h 598"/>
                  <a:gd name="T22" fmla="*/ 396 w 964"/>
                  <a:gd name="T23" fmla="*/ 420 h 598"/>
                  <a:gd name="T24" fmla="*/ 264 w 964"/>
                  <a:gd name="T25" fmla="*/ 381 h 598"/>
                  <a:gd name="T26" fmla="*/ 189 w 964"/>
                  <a:gd name="T27" fmla="*/ 375 h 598"/>
                  <a:gd name="T28" fmla="*/ 81 w 964"/>
                  <a:gd name="T29" fmla="*/ 323 h 598"/>
                  <a:gd name="T30" fmla="*/ 0 w 964"/>
                  <a:gd name="T31" fmla="*/ 204 h 598"/>
                  <a:gd name="T32" fmla="*/ 51 w 964"/>
                  <a:gd name="T33" fmla="*/ 164 h 598"/>
                  <a:gd name="T34" fmla="*/ 59 w 964"/>
                  <a:gd name="T35" fmla="*/ 141 h 598"/>
                  <a:gd name="T36" fmla="*/ 108 w 964"/>
                  <a:gd name="T37" fmla="*/ 128 h 598"/>
                  <a:gd name="T38" fmla="*/ 72 w 964"/>
                  <a:gd name="T39" fmla="*/ 60 h 598"/>
                  <a:gd name="T40" fmla="*/ 135 w 964"/>
                  <a:gd name="T41" fmla="*/ 30 h 598"/>
                  <a:gd name="T42" fmla="*/ 183 w 964"/>
                  <a:gd name="T43" fmla="*/ 69 h 598"/>
                  <a:gd name="T44" fmla="*/ 198 w 964"/>
                  <a:gd name="T45" fmla="*/ 81 h 598"/>
                  <a:gd name="T46" fmla="*/ 234 w 964"/>
                  <a:gd name="T47" fmla="*/ 114 h 598"/>
                  <a:gd name="T48" fmla="*/ 261 w 964"/>
                  <a:gd name="T49" fmla="*/ 102 h 598"/>
                  <a:gd name="T50" fmla="*/ 336 w 964"/>
                  <a:gd name="T51" fmla="*/ 120 h 598"/>
                  <a:gd name="T52" fmla="*/ 351 w 964"/>
                  <a:gd name="T53" fmla="*/ 222 h 598"/>
                  <a:gd name="T54" fmla="*/ 444 w 964"/>
                  <a:gd name="T55" fmla="*/ 359 h 598"/>
                  <a:gd name="T56" fmla="*/ 588 w 964"/>
                  <a:gd name="T57" fmla="*/ 372 h 598"/>
                  <a:gd name="T58" fmla="*/ 714 w 964"/>
                  <a:gd name="T59" fmla="*/ 339 h 598"/>
                  <a:gd name="T60" fmla="*/ 681 w 964"/>
                  <a:gd name="T61" fmla="*/ 203 h 598"/>
                  <a:gd name="T62" fmla="*/ 651 w 964"/>
                  <a:gd name="T63" fmla="*/ 135 h 598"/>
                  <a:gd name="T64" fmla="*/ 648 w 964"/>
                  <a:gd name="T65" fmla="*/ 74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4" h="598">
                    <a:moveTo>
                      <a:pt x="663" y="3"/>
                    </a:moveTo>
                    <a:cubicBezTo>
                      <a:pt x="669" y="17"/>
                      <a:pt x="693" y="64"/>
                      <a:pt x="702" y="83"/>
                    </a:cubicBezTo>
                    <a:cubicBezTo>
                      <a:pt x="704" y="97"/>
                      <a:pt x="712" y="99"/>
                      <a:pt x="717" y="114"/>
                    </a:cubicBezTo>
                    <a:cubicBezTo>
                      <a:pt x="721" y="127"/>
                      <a:pt x="737" y="153"/>
                      <a:pt x="744" y="165"/>
                    </a:cubicBezTo>
                    <a:cubicBezTo>
                      <a:pt x="760" y="193"/>
                      <a:pt x="800" y="252"/>
                      <a:pt x="825" y="293"/>
                    </a:cubicBezTo>
                    <a:cubicBezTo>
                      <a:pt x="851" y="334"/>
                      <a:pt x="884" y="384"/>
                      <a:pt x="902" y="411"/>
                    </a:cubicBezTo>
                    <a:cubicBezTo>
                      <a:pt x="922" y="441"/>
                      <a:pt x="937" y="462"/>
                      <a:pt x="945" y="474"/>
                    </a:cubicBezTo>
                    <a:cubicBezTo>
                      <a:pt x="947" y="477"/>
                      <a:pt x="951" y="483"/>
                      <a:pt x="951" y="483"/>
                    </a:cubicBezTo>
                    <a:cubicBezTo>
                      <a:pt x="952" y="495"/>
                      <a:pt x="964" y="537"/>
                      <a:pt x="962" y="552"/>
                    </a:cubicBezTo>
                    <a:cubicBezTo>
                      <a:pt x="960" y="567"/>
                      <a:pt x="944" y="566"/>
                      <a:pt x="936" y="573"/>
                    </a:cubicBezTo>
                    <a:cubicBezTo>
                      <a:pt x="928" y="579"/>
                      <a:pt x="922" y="590"/>
                      <a:pt x="914" y="594"/>
                    </a:cubicBezTo>
                    <a:cubicBezTo>
                      <a:pt x="906" y="598"/>
                      <a:pt x="897" y="597"/>
                      <a:pt x="888" y="597"/>
                    </a:cubicBezTo>
                    <a:cubicBezTo>
                      <a:pt x="879" y="596"/>
                      <a:pt x="870" y="593"/>
                      <a:pt x="861" y="591"/>
                    </a:cubicBezTo>
                    <a:cubicBezTo>
                      <a:pt x="852" y="589"/>
                      <a:pt x="847" y="584"/>
                      <a:pt x="837" y="581"/>
                    </a:cubicBezTo>
                    <a:cubicBezTo>
                      <a:pt x="827" y="578"/>
                      <a:pt x="808" y="573"/>
                      <a:pt x="798" y="570"/>
                    </a:cubicBezTo>
                    <a:cubicBezTo>
                      <a:pt x="790" y="568"/>
                      <a:pt x="774" y="564"/>
                      <a:pt x="774" y="564"/>
                    </a:cubicBezTo>
                    <a:cubicBezTo>
                      <a:pt x="758" y="553"/>
                      <a:pt x="739" y="551"/>
                      <a:pt x="720" y="549"/>
                    </a:cubicBezTo>
                    <a:cubicBezTo>
                      <a:pt x="690" y="540"/>
                      <a:pt x="635" y="519"/>
                      <a:pt x="605" y="509"/>
                    </a:cubicBezTo>
                    <a:cubicBezTo>
                      <a:pt x="580" y="500"/>
                      <a:pt x="583" y="497"/>
                      <a:pt x="570" y="492"/>
                    </a:cubicBezTo>
                    <a:cubicBezTo>
                      <a:pt x="557" y="487"/>
                      <a:pt x="534" y="481"/>
                      <a:pt x="525" y="477"/>
                    </a:cubicBezTo>
                    <a:cubicBezTo>
                      <a:pt x="509" y="472"/>
                      <a:pt x="489" y="466"/>
                      <a:pt x="474" y="459"/>
                    </a:cubicBezTo>
                    <a:cubicBezTo>
                      <a:pt x="461" y="455"/>
                      <a:pt x="450" y="450"/>
                      <a:pt x="437" y="446"/>
                    </a:cubicBezTo>
                    <a:cubicBezTo>
                      <a:pt x="424" y="442"/>
                      <a:pt x="402" y="441"/>
                      <a:pt x="395" y="437"/>
                    </a:cubicBezTo>
                    <a:cubicBezTo>
                      <a:pt x="381" y="433"/>
                      <a:pt x="409" y="426"/>
                      <a:pt x="396" y="420"/>
                    </a:cubicBezTo>
                    <a:cubicBezTo>
                      <a:pt x="374" y="411"/>
                      <a:pt x="350" y="408"/>
                      <a:pt x="327" y="402"/>
                    </a:cubicBezTo>
                    <a:cubicBezTo>
                      <a:pt x="306" y="397"/>
                      <a:pt x="285" y="388"/>
                      <a:pt x="264" y="381"/>
                    </a:cubicBezTo>
                    <a:cubicBezTo>
                      <a:pt x="250" y="376"/>
                      <a:pt x="239" y="365"/>
                      <a:pt x="225" y="360"/>
                    </a:cubicBezTo>
                    <a:cubicBezTo>
                      <a:pt x="179" y="366"/>
                      <a:pt x="217" y="366"/>
                      <a:pt x="189" y="375"/>
                    </a:cubicBezTo>
                    <a:cubicBezTo>
                      <a:pt x="173" y="372"/>
                      <a:pt x="162" y="365"/>
                      <a:pt x="147" y="360"/>
                    </a:cubicBezTo>
                    <a:cubicBezTo>
                      <a:pt x="128" y="352"/>
                      <a:pt x="103" y="334"/>
                      <a:pt x="81" y="323"/>
                    </a:cubicBezTo>
                    <a:cubicBezTo>
                      <a:pt x="59" y="312"/>
                      <a:pt x="31" y="311"/>
                      <a:pt x="18" y="291"/>
                    </a:cubicBezTo>
                    <a:cubicBezTo>
                      <a:pt x="1" y="266"/>
                      <a:pt x="9" y="232"/>
                      <a:pt x="0" y="204"/>
                    </a:cubicBezTo>
                    <a:cubicBezTo>
                      <a:pt x="5" y="189"/>
                      <a:pt x="12" y="179"/>
                      <a:pt x="24" y="171"/>
                    </a:cubicBezTo>
                    <a:cubicBezTo>
                      <a:pt x="31" y="163"/>
                      <a:pt x="45" y="167"/>
                      <a:pt x="51" y="164"/>
                    </a:cubicBezTo>
                    <a:cubicBezTo>
                      <a:pt x="57" y="161"/>
                      <a:pt x="59" y="154"/>
                      <a:pt x="60" y="150"/>
                    </a:cubicBezTo>
                    <a:cubicBezTo>
                      <a:pt x="62" y="147"/>
                      <a:pt x="57" y="149"/>
                      <a:pt x="59" y="141"/>
                    </a:cubicBezTo>
                    <a:cubicBezTo>
                      <a:pt x="62" y="136"/>
                      <a:pt x="70" y="119"/>
                      <a:pt x="78" y="117"/>
                    </a:cubicBezTo>
                    <a:cubicBezTo>
                      <a:pt x="86" y="115"/>
                      <a:pt x="108" y="130"/>
                      <a:pt x="108" y="128"/>
                    </a:cubicBezTo>
                    <a:cubicBezTo>
                      <a:pt x="108" y="126"/>
                      <a:pt x="81" y="113"/>
                      <a:pt x="75" y="102"/>
                    </a:cubicBezTo>
                    <a:cubicBezTo>
                      <a:pt x="60" y="92"/>
                      <a:pt x="58" y="74"/>
                      <a:pt x="72" y="60"/>
                    </a:cubicBezTo>
                    <a:cubicBezTo>
                      <a:pt x="83" y="49"/>
                      <a:pt x="103" y="47"/>
                      <a:pt x="117" y="42"/>
                    </a:cubicBezTo>
                    <a:cubicBezTo>
                      <a:pt x="124" y="40"/>
                      <a:pt x="135" y="30"/>
                      <a:pt x="135" y="30"/>
                    </a:cubicBezTo>
                    <a:cubicBezTo>
                      <a:pt x="161" y="37"/>
                      <a:pt x="156" y="36"/>
                      <a:pt x="165" y="63"/>
                    </a:cubicBezTo>
                    <a:cubicBezTo>
                      <a:pt x="167" y="69"/>
                      <a:pt x="183" y="69"/>
                      <a:pt x="183" y="69"/>
                    </a:cubicBezTo>
                    <a:cubicBezTo>
                      <a:pt x="185" y="72"/>
                      <a:pt x="186" y="76"/>
                      <a:pt x="189" y="78"/>
                    </a:cubicBezTo>
                    <a:cubicBezTo>
                      <a:pt x="191" y="80"/>
                      <a:pt x="196" y="78"/>
                      <a:pt x="198" y="81"/>
                    </a:cubicBezTo>
                    <a:cubicBezTo>
                      <a:pt x="202" y="86"/>
                      <a:pt x="202" y="93"/>
                      <a:pt x="204" y="99"/>
                    </a:cubicBezTo>
                    <a:cubicBezTo>
                      <a:pt x="208" y="110"/>
                      <a:pt x="225" y="111"/>
                      <a:pt x="234" y="114"/>
                    </a:cubicBezTo>
                    <a:cubicBezTo>
                      <a:pt x="241" y="116"/>
                      <a:pt x="244" y="100"/>
                      <a:pt x="248" y="98"/>
                    </a:cubicBezTo>
                    <a:cubicBezTo>
                      <a:pt x="252" y="96"/>
                      <a:pt x="249" y="99"/>
                      <a:pt x="261" y="102"/>
                    </a:cubicBezTo>
                    <a:cubicBezTo>
                      <a:pt x="280" y="105"/>
                      <a:pt x="299" y="109"/>
                      <a:pt x="318" y="114"/>
                    </a:cubicBezTo>
                    <a:cubicBezTo>
                      <a:pt x="324" y="116"/>
                      <a:pt x="336" y="120"/>
                      <a:pt x="336" y="120"/>
                    </a:cubicBezTo>
                    <a:cubicBezTo>
                      <a:pt x="358" y="113"/>
                      <a:pt x="353" y="175"/>
                      <a:pt x="354" y="186"/>
                    </a:cubicBezTo>
                    <a:cubicBezTo>
                      <a:pt x="353" y="198"/>
                      <a:pt x="353" y="210"/>
                      <a:pt x="351" y="222"/>
                    </a:cubicBezTo>
                    <a:cubicBezTo>
                      <a:pt x="347" y="248"/>
                      <a:pt x="327" y="249"/>
                      <a:pt x="309" y="261"/>
                    </a:cubicBezTo>
                    <a:cubicBezTo>
                      <a:pt x="327" y="283"/>
                      <a:pt x="405" y="341"/>
                      <a:pt x="444" y="359"/>
                    </a:cubicBezTo>
                    <a:cubicBezTo>
                      <a:pt x="470" y="363"/>
                      <a:pt x="519" y="366"/>
                      <a:pt x="545" y="368"/>
                    </a:cubicBezTo>
                    <a:cubicBezTo>
                      <a:pt x="561" y="369"/>
                      <a:pt x="562" y="370"/>
                      <a:pt x="588" y="372"/>
                    </a:cubicBezTo>
                    <a:cubicBezTo>
                      <a:pt x="615" y="374"/>
                      <a:pt x="680" y="376"/>
                      <a:pt x="701" y="371"/>
                    </a:cubicBezTo>
                    <a:cubicBezTo>
                      <a:pt x="722" y="366"/>
                      <a:pt x="715" y="357"/>
                      <a:pt x="714" y="339"/>
                    </a:cubicBezTo>
                    <a:cubicBezTo>
                      <a:pt x="710" y="305"/>
                      <a:pt x="703" y="291"/>
                      <a:pt x="693" y="261"/>
                    </a:cubicBezTo>
                    <a:cubicBezTo>
                      <a:pt x="687" y="240"/>
                      <a:pt x="687" y="220"/>
                      <a:pt x="681" y="203"/>
                    </a:cubicBezTo>
                    <a:cubicBezTo>
                      <a:pt x="675" y="186"/>
                      <a:pt x="664" y="172"/>
                      <a:pt x="659" y="161"/>
                    </a:cubicBezTo>
                    <a:cubicBezTo>
                      <a:pt x="654" y="150"/>
                      <a:pt x="654" y="145"/>
                      <a:pt x="651" y="135"/>
                    </a:cubicBezTo>
                    <a:cubicBezTo>
                      <a:pt x="648" y="125"/>
                      <a:pt x="639" y="112"/>
                      <a:pt x="639" y="102"/>
                    </a:cubicBezTo>
                    <a:cubicBezTo>
                      <a:pt x="639" y="92"/>
                      <a:pt x="645" y="91"/>
                      <a:pt x="648" y="74"/>
                    </a:cubicBezTo>
                    <a:cubicBezTo>
                      <a:pt x="651" y="57"/>
                      <a:pt x="658" y="15"/>
                      <a:pt x="660" y="0"/>
                    </a:cubicBezTo>
                  </a:path>
                </a:pathLst>
              </a:custGeom>
              <a:solidFill>
                <a:srgbClr val="333333"/>
              </a:solidFill>
              <a:ln w="1905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36" name="Freeform 68"/>
              <p:cNvSpPr>
                <a:spLocks/>
              </p:cNvSpPr>
              <p:nvPr/>
            </p:nvSpPr>
            <p:spPr bwMode="auto">
              <a:xfrm>
                <a:off x="6532" y="1945"/>
                <a:ext cx="24" cy="50"/>
              </a:xfrm>
              <a:custGeom>
                <a:avLst/>
                <a:gdLst>
                  <a:gd name="T0" fmla="*/ 28 w 28"/>
                  <a:gd name="T1" fmla="*/ 9 h 60"/>
                  <a:gd name="T2" fmla="*/ 23 w 28"/>
                  <a:gd name="T3" fmla="*/ 6 h 60"/>
                  <a:gd name="T4" fmla="*/ 22 w 28"/>
                  <a:gd name="T5" fmla="*/ 1 h 60"/>
                  <a:gd name="T6" fmla="*/ 5 w 28"/>
                  <a:gd name="T7" fmla="*/ 4 h 60"/>
                  <a:gd name="T8" fmla="*/ 5 w 28"/>
                  <a:gd name="T9" fmla="*/ 34 h 60"/>
                  <a:gd name="T10" fmla="*/ 2 w 28"/>
                  <a:gd name="T11" fmla="*/ 43 h 60"/>
                  <a:gd name="T12" fmla="*/ 7 w 28"/>
                  <a:gd name="T13" fmla="*/ 42 h 60"/>
                  <a:gd name="T14" fmla="*/ 17 w 28"/>
                  <a:gd name="T15" fmla="*/ 60 h 60"/>
                  <a:gd name="T16" fmla="*/ 28 w 28"/>
                  <a:gd name="T17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60">
                    <a:moveTo>
                      <a:pt x="28" y="9"/>
                    </a:moveTo>
                    <a:cubicBezTo>
                      <a:pt x="26" y="8"/>
                      <a:pt x="24" y="8"/>
                      <a:pt x="23" y="6"/>
                    </a:cubicBezTo>
                    <a:cubicBezTo>
                      <a:pt x="22" y="5"/>
                      <a:pt x="24" y="1"/>
                      <a:pt x="22" y="1"/>
                    </a:cubicBezTo>
                    <a:cubicBezTo>
                      <a:pt x="16" y="0"/>
                      <a:pt x="5" y="4"/>
                      <a:pt x="5" y="4"/>
                    </a:cubicBezTo>
                    <a:cubicBezTo>
                      <a:pt x="9" y="17"/>
                      <a:pt x="8" y="9"/>
                      <a:pt x="5" y="34"/>
                    </a:cubicBezTo>
                    <a:cubicBezTo>
                      <a:pt x="5" y="37"/>
                      <a:pt x="0" y="41"/>
                      <a:pt x="2" y="43"/>
                    </a:cubicBezTo>
                    <a:cubicBezTo>
                      <a:pt x="3" y="44"/>
                      <a:pt x="5" y="42"/>
                      <a:pt x="7" y="42"/>
                    </a:cubicBezTo>
                    <a:cubicBezTo>
                      <a:pt x="15" y="36"/>
                      <a:pt x="16" y="53"/>
                      <a:pt x="17" y="60"/>
                    </a:cubicBezTo>
                    <a:cubicBezTo>
                      <a:pt x="27" y="44"/>
                      <a:pt x="26" y="28"/>
                      <a:pt x="28" y="9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37" name="Freeform 69"/>
              <p:cNvSpPr>
                <a:spLocks/>
              </p:cNvSpPr>
              <p:nvPr/>
            </p:nvSpPr>
            <p:spPr bwMode="auto">
              <a:xfrm>
                <a:off x="5980" y="1968"/>
                <a:ext cx="33" cy="38"/>
              </a:xfrm>
              <a:custGeom>
                <a:avLst/>
                <a:gdLst>
                  <a:gd name="T0" fmla="*/ 27 w 38"/>
                  <a:gd name="T1" fmla="*/ 43 h 47"/>
                  <a:gd name="T2" fmla="*/ 12 w 38"/>
                  <a:gd name="T3" fmla="*/ 30 h 47"/>
                  <a:gd name="T4" fmla="*/ 17 w 38"/>
                  <a:gd name="T5" fmla="*/ 6 h 47"/>
                  <a:gd name="T6" fmla="*/ 35 w 38"/>
                  <a:gd name="T7" fmla="*/ 25 h 47"/>
                  <a:gd name="T8" fmla="*/ 32 w 38"/>
                  <a:gd name="T9" fmla="*/ 43 h 47"/>
                  <a:gd name="T10" fmla="*/ 27 w 38"/>
                  <a:gd name="T11" fmla="*/ 4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7">
                    <a:moveTo>
                      <a:pt x="27" y="43"/>
                    </a:moveTo>
                    <a:cubicBezTo>
                      <a:pt x="33" y="32"/>
                      <a:pt x="20" y="31"/>
                      <a:pt x="12" y="30"/>
                    </a:cubicBezTo>
                    <a:cubicBezTo>
                      <a:pt x="14" y="7"/>
                      <a:pt x="0" y="0"/>
                      <a:pt x="17" y="6"/>
                    </a:cubicBezTo>
                    <a:cubicBezTo>
                      <a:pt x="20" y="10"/>
                      <a:pt x="33" y="20"/>
                      <a:pt x="35" y="25"/>
                    </a:cubicBezTo>
                    <a:cubicBezTo>
                      <a:pt x="34" y="31"/>
                      <a:pt x="38" y="41"/>
                      <a:pt x="32" y="43"/>
                    </a:cubicBezTo>
                    <a:cubicBezTo>
                      <a:pt x="26" y="45"/>
                      <a:pt x="27" y="47"/>
                      <a:pt x="27" y="43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38" name="Freeform 70"/>
              <p:cNvSpPr>
                <a:spLocks/>
              </p:cNvSpPr>
              <p:nvPr/>
            </p:nvSpPr>
            <p:spPr bwMode="auto">
              <a:xfrm>
                <a:off x="6002" y="2032"/>
                <a:ext cx="269" cy="192"/>
              </a:xfrm>
              <a:custGeom>
                <a:avLst/>
                <a:gdLst>
                  <a:gd name="T0" fmla="*/ 157 w 313"/>
                  <a:gd name="T1" fmla="*/ 0 h 232"/>
                  <a:gd name="T2" fmla="*/ 133 w 313"/>
                  <a:gd name="T3" fmla="*/ 27 h 232"/>
                  <a:gd name="T4" fmla="*/ 97 w 313"/>
                  <a:gd name="T5" fmla="*/ 73 h 232"/>
                  <a:gd name="T6" fmla="*/ 88 w 313"/>
                  <a:gd name="T7" fmla="*/ 84 h 232"/>
                  <a:gd name="T8" fmla="*/ 63 w 313"/>
                  <a:gd name="T9" fmla="*/ 96 h 232"/>
                  <a:gd name="T10" fmla="*/ 49 w 313"/>
                  <a:gd name="T11" fmla="*/ 109 h 232"/>
                  <a:gd name="T12" fmla="*/ 25 w 313"/>
                  <a:gd name="T13" fmla="*/ 121 h 232"/>
                  <a:gd name="T14" fmla="*/ 13 w 313"/>
                  <a:gd name="T15" fmla="*/ 132 h 232"/>
                  <a:gd name="T16" fmla="*/ 0 w 313"/>
                  <a:gd name="T17" fmla="*/ 141 h 232"/>
                  <a:gd name="T18" fmla="*/ 22 w 313"/>
                  <a:gd name="T19" fmla="*/ 163 h 232"/>
                  <a:gd name="T20" fmla="*/ 36 w 313"/>
                  <a:gd name="T21" fmla="*/ 172 h 232"/>
                  <a:gd name="T22" fmla="*/ 54 w 313"/>
                  <a:gd name="T23" fmla="*/ 178 h 232"/>
                  <a:gd name="T24" fmla="*/ 81 w 313"/>
                  <a:gd name="T25" fmla="*/ 190 h 232"/>
                  <a:gd name="T26" fmla="*/ 120 w 313"/>
                  <a:gd name="T27" fmla="*/ 211 h 232"/>
                  <a:gd name="T28" fmla="*/ 135 w 313"/>
                  <a:gd name="T29" fmla="*/ 223 h 232"/>
                  <a:gd name="T30" fmla="*/ 148 w 313"/>
                  <a:gd name="T31" fmla="*/ 232 h 232"/>
                  <a:gd name="T32" fmla="*/ 177 w 313"/>
                  <a:gd name="T33" fmla="*/ 219 h 232"/>
                  <a:gd name="T34" fmla="*/ 201 w 313"/>
                  <a:gd name="T35" fmla="*/ 213 h 232"/>
                  <a:gd name="T36" fmla="*/ 219 w 313"/>
                  <a:gd name="T37" fmla="*/ 211 h 232"/>
                  <a:gd name="T38" fmla="*/ 247 w 313"/>
                  <a:gd name="T39" fmla="*/ 171 h 232"/>
                  <a:gd name="T40" fmla="*/ 276 w 313"/>
                  <a:gd name="T41" fmla="*/ 141 h 232"/>
                  <a:gd name="T42" fmla="*/ 300 w 313"/>
                  <a:gd name="T43" fmla="*/ 117 h 232"/>
                  <a:gd name="T44" fmla="*/ 313 w 313"/>
                  <a:gd name="T45" fmla="*/ 102 h 232"/>
                  <a:gd name="T46" fmla="*/ 289 w 313"/>
                  <a:gd name="T47" fmla="*/ 87 h 232"/>
                  <a:gd name="T48" fmla="*/ 262 w 313"/>
                  <a:gd name="T49" fmla="*/ 64 h 232"/>
                  <a:gd name="T50" fmla="*/ 246 w 313"/>
                  <a:gd name="T51" fmla="*/ 49 h 232"/>
                  <a:gd name="T52" fmla="*/ 238 w 313"/>
                  <a:gd name="T53" fmla="*/ 42 h 232"/>
                  <a:gd name="T54" fmla="*/ 219 w 313"/>
                  <a:gd name="T55" fmla="*/ 24 h 232"/>
                  <a:gd name="T56" fmla="*/ 195 w 313"/>
                  <a:gd name="T57" fmla="*/ 12 h 232"/>
                  <a:gd name="T58" fmla="*/ 174 w 313"/>
                  <a:gd name="T59" fmla="*/ 1 h 232"/>
                  <a:gd name="T60" fmla="*/ 157 w 313"/>
                  <a:gd name="T61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3" h="232">
                    <a:moveTo>
                      <a:pt x="157" y="0"/>
                    </a:moveTo>
                    <a:cubicBezTo>
                      <a:pt x="150" y="10"/>
                      <a:pt x="142" y="18"/>
                      <a:pt x="133" y="27"/>
                    </a:cubicBezTo>
                    <a:cubicBezTo>
                      <a:pt x="129" y="49"/>
                      <a:pt x="110" y="56"/>
                      <a:pt x="97" y="73"/>
                    </a:cubicBezTo>
                    <a:cubicBezTo>
                      <a:pt x="96" y="80"/>
                      <a:pt x="94" y="81"/>
                      <a:pt x="88" y="84"/>
                    </a:cubicBezTo>
                    <a:cubicBezTo>
                      <a:pt x="81" y="91"/>
                      <a:pt x="72" y="92"/>
                      <a:pt x="63" y="96"/>
                    </a:cubicBezTo>
                    <a:cubicBezTo>
                      <a:pt x="58" y="103"/>
                      <a:pt x="58" y="107"/>
                      <a:pt x="49" y="109"/>
                    </a:cubicBezTo>
                    <a:cubicBezTo>
                      <a:pt x="42" y="113"/>
                      <a:pt x="33" y="119"/>
                      <a:pt x="25" y="121"/>
                    </a:cubicBezTo>
                    <a:cubicBezTo>
                      <a:pt x="19" y="124"/>
                      <a:pt x="16" y="125"/>
                      <a:pt x="13" y="132"/>
                    </a:cubicBezTo>
                    <a:cubicBezTo>
                      <a:pt x="12" y="141"/>
                      <a:pt x="8" y="138"/>
                      <a:pt x="0" y="141"/>
                    </a:cubicBezTo>
                    <a:cubicBezTo>
                      <a:pt x="4" y="153"/>
                      <a:pt x="9" y="161"/>
                      <a:pt x="22" y="163"/>
                    </a:cubicBezTo>
                    <a:cubicBezTo>
                      <a:pt x="28" y="165"/>
                      <a:pt x="32" y="167"/>
                      <a:pt x="36" y="172"/>
                    </a:cubicBezTo>
                    <a:cubicBezTo>
                      <a:pt x="23" y="177"/>
                      <a:pt x="53" y="178"/>
                      <a:pt x="54" y="178"/>
                    </a:cubicBezTo>
                    <a:cubicBezTo>
                      <a:pt x="62" y="182"/>
                      <a:pt x="72" y="188"/>
                      <a:pt x="81" y="190"/>
                    </a:cubicBezTo>
                    <a:cubicBezTo>
                      <a:pt x="94" y="197"/>
                      <a:pt x="106" y="205"/>
                      <a:pt x="120" y="211"/>
                    </a:cubicBezTo>
                    <a:cubicBezTo>
                      <a:pt x="124" y="217"/>
                      <a:pt x="127" y="221"/>
                      <a:pt x="135" y="223"/>
                    </a:cubicBezTo>
                    <a:cubicBezTo>
                      <a:pt x="139" y="226"/>
                      <a:pt x="144" y="229"/>
                      <a:pt x="148" y="232"/>
                    </a:cubicBezTo>
                    <a:cubicBezTo>
                      <a:pt x="178" y="230"/>
                      <a:pt x="159" y="230"/>
                      <a:pt x="177" y="219"/>
                    </a:cubicBezTo>
                    <a:cubicBezTo>
                      <a:pt x="184" y="225"/>
                      <a:pt x="192" y="214"/>
                      <a:pt x="201" y="213"/>
                    </a:cubicBezTo>
                    <a:cubicBezTo>
                      <a:pt x="203" y="225"/>
                      <a:pt x="212" y="214"/>
                      <a:pt x="219" y="211"/>
                    </a:cubicBezTo>
                    <a:cubicBezTo>
                      <a:pt x="229" y="198"/>
                      <a:pt x="235" y="183"/>
                      <a:pt x="247" y="171"/>
                    </a:cubicBezTo>
                    <a:cubicBezTo>
                      <a:pt x="252" y="158"/>
                      <a:pt x="265" y="149"/>
                      <a:pt x="276" y="141"/>
                    </a:cubicBezTo>
                    <a:cubicBezTo>
                      <a:pt x="282" y="131"/>
                      <a:pt x="290" y="123"/>
                      <a:pt x="300" y="117"/>
                    </a:cubicBezTo>
                    <a:cubicBezTo>
                      <a:pt x="301" y="111"/>
                      <a:pt x="308" y="106"/>
                      <a:pt x="313" y="102"/>
                    </a:cubicBezTo>
                    <a:cubicBezTo>
                      <a:pt x="309" y="95"/>
                      <a:pt x="296" y="91"/>
                      <a:pt x="289" y="87"/>
                    </a:cubicBezTo>
                    <a:cubicBezTo>
                      <a:pt x="281" y="81"/>
                      <a:pt x="271" y="70"/>
                      <a:pt x="262" y="64"/>
                    </a:cubicBezTo>
                    <a:cubicBezTo>
                      <a:pt x="256" y="56"/>
                      <a:pt x="254" y="55"/>
                      <a:pt x="246" y="49"/>
                    </a:cubicBezTo>
                    <a:cubicBezTo>
                      <a:pt x="243" y="43"/>
                      <a:pt x="246" y="39"/>
                      <a:pt x="238" y="42"/>
                    </a:cubicBezTo>
                    <a:cubicBezTo>
                      <a:pt x="223" y="36"/>
                      <a:pt x="241" y="27"/>
                      <a:pt x="219" y="24"/>
                    </a:cubicBezTo>
                    <a:cubicBezTo>
                      <a:pt x="210" y="20"/>
                      <a:pt x="206" y="14"/>
                      <a:pt x="195" y="12"/>
                    </a:cubicBezTo>
                    <a:cubicBezTo>
                      <a:pt x="187" y="9"/>
                      <a:pt x="183" y="3"/>
                      <a:pt x="174" y="1"/>
                    </a:cubicBezTo>
                    <a:cubicBezTo>
                      <a:pt x="158" y="3"/>
                      <a:pt x="162" y="7"/>
                      <a:pt x="157" y="0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39" name="Freeform 71"/>
              <p:cNvSpPr>
                <a:spLocks/>
              </p:cNvSpPr>
              <p:nvPr/>
            </p:nvSpPr>
            <p:spPr bwMode="auto">
              <a:xfrm>
                <a:off x="6256" y="1954"/>
                <a:ext cx="311" cy="279"/>
              </a:xfrm>
              <a:custGeom>
                <a:avLst/>
                <a:gdLst>
                  <a:gd name="T0" fmla="*/ 330 w 362"/>
                  <a:gd name="T1" fmla="*/ 247 h 337"/>
                  <a:gd name="T2" fmla="*/ 273 w 362"/>
                  <a:gd name="T3" fmla="*/ 284 h 337"/>
                  <a:gd name="T4" fmla="*/ 219 w 362"/>
                  <a:gd name="T5" fmla="*/ 311 h 337"/>
                  <a:gd name="T6" fmla="*/ 185 w 362"/>
                  <a:gd name="T7" fmla="*/ 319 h 337"/>
                  <a:gd name="T8" fmla="*/ 170 w 362"/>
                  <a:gd name="T9" fmla="*/ 317 h 337"/>
                  <a:gd name="T10" fmla="*/ 135 w 362"/>
                  <a:gd name="T11" fmla="*/ 328 h 337"/>
                  <a:gd name="T12" fmla="*/ 89 w 362"/>
                  <a:gd name="T13" fmla="*/ 295 h 337"/>
                  <a:gd name="T14" fmla="*/ 104 w 362"/>
                  <a:gd name="T15" fmla="*/ 292 h 337"/>
                  <a:gd name="T16" fmla="*/ 101 w 362"/>
                  <a:gd name="T17" fmla="*/ 277 h 337"/>
                  <a:gd name="T18" fmla="*/ 126 w 362"/>
                  <a:gd name="T19" fmla="*/ 290 h 337"/>
                  <a:gd name="T20" fmla="*/ 114 w 362"/>
                  <a:gd name="T21" fmla="*/ 280 h 337"/>
                  <a:gd name="T22" fmla="*/ 63 w 362"/>
                  <a:gd name="T23" fmla="*/ 218 h 337"/>
                  <a:gd name="T24" fmla="*/ 24 w 362"/>
                  <a:gd name="T25" fmla="*/ 160 h 337"/>
                  <a:gd name="T26" fmla="*/ 24 w 362"/>
                  <a:gd name="T27" fmla="*/ 136 h 337"/>
                  <a:gd name="T28" fmla="*/ 135 w 362"/>
                  <a:gd name="T29" fmla="*/ 91 h 337"/>
                  <a:gd name="T30" fmla="*/ 158 w 362"/>
                  <a:gd name="T31" fmla="*/ 67 h 337"/>
                  <a:gd name="T32" fmla="*/ 188 w 362"/>
                  <a:gd name="T33" fmla="*/ 46 h 337"/>
                  <a:gd name="T34" fmla="*/ 245 w 362"/>
                  <a:gd name="T35" fmla="*/ 13 h 337"/>
                  <a:gd name="T36" fmla="*/ 269 w 362"/>
                  <a:gd name="T37" fmla="*/ 35 h 337"/>
                  <a:gd name="T38" fmla="*/ 237 w 362"/>
                  <a:gd name="T39" fmla="*/ 76 h 337"/>
                  <a:gd name="T40" fmla="*/ 222 w 362"/>
                  <a:gd name="T41" fmla="*/ 91 h 337"/>
                  <a:gd name="T42" fmla="*/ 231 w 362"/>
                  <a:gd name="T43" fmla="*/ 112 h 337"/>
                  <a:gd name="T44" fmla="*/ 237 w 362"/>
                  <a:gd name="T45" fmla="*/ 116 h 337"/>
                  <a:gd name="T46" fmla="*/ 216 w 362"/>
                  <a:gd name="T47" fmla="*/ 92 h 337"/>
                  <a:gd name="T48" fmla="*/ 200 w 362"/>
                  <a:gd name="T49" fmla="*/ 76 h 337"/>
                  <a:gd name="T50" fmla="*/ 230 w 362"/>
                  <a:gd name="T51" fmla="*/ 124 h 337"/>
                  <a:gd name="T52" fmla="*/ 230 w 362"/>
                  <a:gd name="T53" fmla="*/ 137 h 337"/>
                  <a:gd name="T54" fmla="*/ 266 w 362"/>
                  <a:gd name="T55" fmla="*/ 167 h 337"/>
                  <a:gd name="T56" fmla="*/ 305 w 362"/>
                  <a:gd name="T57" fmla="*/ 188 h 337"/>
                  <a:gd name="T58" fmla="*/ 282 w 362"/>
                  <a:gd name="T59" fmla="*/ 160 h 337"/>
                  <a:gd name="T60" fmla="*/ 254 w 362"/>
                  <a:gd name="T61" fmla="*/ 130 h 337"/>
                  <a:gd name="T62" fmla="*/ 270 w 362"/>
                  <a:gd name="T63" fmla="*/ 94 h 337"/>
                  <a:gd name="T64" fmla="*/ 296 w 362"/>
                  <a:gd name="T65" fmla="*/ 119 h 337"/>
                  <a:gd name="T66" fmla="*/ 312 w 362"/>
                  <a:gd name="T67" fmla="*/ 140 h 337"/>
                  <a:gd name="T68" fmla="*/ 335 w 362"/>
                  <a:gd name="T69" fmla="*/ 148 h 337"/>
                  <a:gd name="T70" fmla="*/ 353 w 362"/>
                  <a:gd name="T71" fmla="*/ 167 h 337"/>
                  <a:gd name="T72" fmla="*/ 362 w 362"/>
                  <a:gd name="T73" fmla="*/ 196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2" h="337">
                    <a:moveTo>
                      <a:pt x="362" y="196"/>
                    </a:moveTo>
                    <a:cubicBezTo>
                      <a:pt x="359" y="227"/>
                      <a:pt x="359" y="237"/>
                      <a:pt x="330" y="247"/>
                    </a:cubicBezTo>
                    <a:cubicBezTo>
                      <a:pt x="318" y="256"/>
                      <a:pt x="309" y="269"/>
                      <a:pt x="294" y="272"/>
                    </a:cubicBezTo>
                    <a:cubicBezTo>
                      <a:pt x="287" y="277"/>
                      <a:pt x="279" y="279"/>
                      <a:pt x="273" y="284"/>
                    </a:cubicBezTo>
                    <a:cubicBezTo>
                      <a:pt x="266" y="290"/>
                      <a:pt x="259" y="300"/>
                      <a:pt x="249" y="302"/>
                    </a:cubicBezTo>
                    <a:cubicBezTo>
                      <a:pt x="240" y="306"/>
                      <a:pt x="228" y="309"/>
                      <a:pt x="219" y="311"/>
                    </a:cubicBezTo>
                    <a:cubicBezTo>
                      <a:pt x="213" y="314"/>
                      <a:pt x="210" y="316"/>
                      <a:pt x="203" y="317"/>
                    </a:cubicBezTo>
                    <a:cubicBezTo>
                      <a:pt x="197" y="320"/>
                      <a:pt x="192" y="320"/>
                      <a:pt x="185" y="319"/>
                    </a:cubicBezTo>
                    <a:cubicBezTo>
                      <a:pt x="183" y="320"/>
                      <a:pt x="182" y="322"/>
                      <a:pt x="180" y="322"/>
                    </a:cubicBezTo>
                    <a:cubicBezTo>
                      <a:pt x="176" y="322"/>
                      <a:pt x="170" y="317"/>
                      <a:pt x="170" y="317"/>
                    </a:cubicBezTo>
                    <a:cubicBezTo>
                      <a:pt x="177" y="328"/>
                      <a:pt x="169" y="326"/>
                      <a:pt x="159" y="325"/>
                    </a:cubicBezTo>
                    <a:cubicBezTo>
                      <a:pt x="150" y="326"/>
                      <a:pt x="143" y="329"/>
                      <a:pt x="135" y="328"/>
                    </a:cubicBezTo>
                    <a:cubicBezTo>
                      <a:pt x="124" y="322"/>
                      <a:pt x="128" y="332"/>
                      <a:pt x="119" y="337"/>
                    </a:cubicBezTo>
                    <a:cubicBezTo>
                      <a:pt x="99" y="329"/>
                      <a:pt x="100" y="310"/>
                      <a:pt x="89" y="295"/>
                    </a:cubicBezTo>
                    <a:cubicBezTo>
                      <a:pt x="92" y="294"/>
                      <a:pt x="95" y="294"/>
                      <a:pt x="98" y="293"/>
                    </a:cubicBezTo>
                    <a:cubicBezTo>
                      <a:pt x="100" y="293"/>
                      <a:pt x="105" y="294"/>
                      <a:pt x="104" y="292"/>
                    </a:cubicBezTo>
                    <a:cubicBezTo>
                      <a:pt x="101" y="289"/>
                      <a:pt x="92" y="286"/>
                      <a:pt x="92" y="286"/>
                    </a:cubicBezTo>
                    <a:cubicBezTo>
                      <a:pt x="95" y="283"/>
                      <a:pt x="97" y="278"/>
                      <a:pt x="101" y="277"/>
                    </a:cubicBezTo>
                    <a:cubicBezTo>
                      <a:pt x="104" y="277"/>
                      <a:pt x="111" y="288"/>
                      <a:pt x="114" y="289"/>
                    </a:cubicBezTo>
                    <a:cubicBezTo>
                      <a:pt x="118" y="290"/>
                      <a:pt x="122" y="290"/>
                      <a:pt x="126" y="290"/>
                    </a:cubicBezTo>
                    <a:cubicBezTo>
                      <a:pt x="137" y="295"/>
                      <a:pt x="140" y="291"/>
                      <a:pt x="128" y="284"/>
                    </a:cubicBezTo>
                    <a:cubicBezTo>
                      <a:pt x="124" y="282"/>
                      <a:pt x="119" y="282"/>
                      <a:pt x="114" y="280"/>
                    </a:cubicBezTo>
                    <a:cubicBezTo>
                      <a:pt x="109" y="276"/>
                      <a:pt x="104" y="272"/>
                      <a:pt x="98" y="269"/>
                    </a:cubicBezTo>
                    <a:cubicBezTo>
                      <a:pt x="92" y="258"/>
                      <a:pt x="73" y="224"/>
                      <a:pt x="63" y="218"/>
                    </a:cubicBezTo>
                    <a:cubicBezTo>
                      <a:pt x="55" y="208"/>
                      <a:pt x="47" y="191"/>
                      <a:pt x="36" y="185"/>
                    </a:cubicBezTo>
                    <a:cubicBezTo>
                      <a:pt x="30" y="178"/>
                      <a:pt x="30" y="168"/>
                      <a:pt x="24" y="160"/>
                    </a:cubicBezTo>
                    <a:cubicBezTo>
                      <a:pt x="22" y="148"/>
                      <a:pt x="12" y="141"/>
                      <a:pt x="0" y="139"/>
                    </a:cubicBezTo>
                    <a:cubicBezTo>
                      <a:pt x="8" y="134"/>
                      <a:pt x="16" y="132"/>
                      <a:pt x="24" y="136"/>
                    </a:cubicBezTo>
                    <a:cubicBezTo>
                      <a:pt x="40" y="134"/>
                      <a:pt x="53" y="129"/>
                      <a:pt x="69" y="127"/>
                    </a:cubicBezTo>
                    <a:cubicBezTo>
                      <a:pt x="85" y="111"/>
                      <a:pt x="112" y="93"/>
                      <a:pt x="135" y="91"/>
                    </a:cubicBezTo>
                    <a:cubicBezTo>
                      <a:pt x="142" y="89"/>
                      <a:pt x="143" y="86"/>
                      <a:pt x="149" y="82"/>
                    </a:cubicBezTo>
                    <a:cubicBezTo>
                      <a:pt x="150" y="80"/>
                      <a:pt x="157" y="67"/>
                      <a:pt x="158" y="67"/>
                    </a:cubicBezTo>
                    <a:cubicBezTo>
                      <a:pt x="161" y="64"/>
                      <a:pt x="170" y="61"/>
                      <a:pt x="170" y="61"/>
                    </a:cubicBezTo>
                    <a:cubicBezTo>
                      <a:pt x="175" y="55"/>
                      <a:pt x="181" y="50"/>
                      <a:pt x="188" y="46"/>
                    </a:cubicBezTo>
                    <a:cubicBezTo>
                      <a:pt x="194" y="36"/>
                      <a:pt x="204" y="33"/>
                      <a:pt x="210" y="23"/>
                    </a:cubicBezTo>
                    <a:cubicBezTo>
                      <a:pt x="207" y="0"/>
                      <a:pt x="189" y="10"/>
                      <a:pt x="245" y="13"/>
                    </a:cubicBezTo>
                    <a:cubicBezTo>
                      <a:pt x="246" y="24"/>
                      <a:pt x="247" y="24"/>
                      <a:pt x="257" y="26"/>
                    </a:cubicBezTo>
                    <a:cubicBezTo>
                      <a:pt x="259" y="34"/>
                      <a:pt x="262" y="34"/>
                      <a:pt x="269" y="35"/>
                    </a:cubicBezTo>
                    <a:cubicBezTo>
                      <a:pt x="270" y="54"/>
                      <a:pt x="275" y="60"/>
                      <a:pt x="257" y="64"/>
                    </a:cubicBezTo>
                    <a:cubicBezTo>
                      <a:pt x="252" y="74"/>
                      <a:pt x="248" y="73"/>
                      <a:pt x="237" y="76"/>
                    </a:cubicBezTo>
                    <a:cubicBezTo>
                      <a:pt x="252" y="78"/>
                      <a:pt x="244" y="79"/>
                      <a:pt x="237" y="82"/>
                    </a:cubicBezTo>
                    <a:cubicBezTo>
                      <a:pt x="233" y="87"/>
                      <a:pt x="228" y="88"/>
                      <a:pt x="222" y="91"/>
                    </a:cubicBezTo>
                    <a:cubicBezTo>
                      <a:pt x="225" y="97"/>
                      <a:pt x="229" y="102"/>
                      <a:pt x="233" y="107"/>
                    </a:cubicBezTo>
                    <a:cubicBezTo>
                      <a:pt x="232" y="109"/>
                      <a:pt x="232" y="111"/>
                      <a:pt x="231" y="112"/>
                    </a:cubicBezTo>
                    <a:cubicBezTo>
                      <a:pt x="229" y="113"/>
                      <a:pt x="225" y="111"/>
                      <a:pt x="225" y="113"/>
                    </a:cubicBezTo>
                    <a:cubicBezTo>
                      <a:pt x="225" y="114"/>
                      <a:pt x="237" y="116"/>
                      <a:pt x="237" y="116"/>
                    </a:cubicBezTo>
                    <a:cubicBezTo>
                      <a:pt x="243" y="118"/>
                      <a:pt x="249" y="114"/>
                      <a:pt x="242" y="119"/>
                    </a:cubicBezTo>
                    <a:cubicBezTo>
                      <a:pt x="228" y="117"/>
                      <a:pt x="223" y="103"/>
                      <a:pt x="216" y="92"/>
                    </a:cubicBezTo>
                    <a:cubicBezTo>
                      <a:pt x="215" y="80"/>
                      <a:pt x="217" y="78"/>
                      <a:pt x="206" y="74"/>
                    </a:cubicBezTo>
                    <a:cubicBezTo>
                      <a:pt x="204" y="75"/>
                      <a:pt x="200" y="74"/>
                      <a:pt x="200" y="76"/>
                    </a:cubicBezTo>
                    <a:cubicBezTo>
                      <a:pt x="198" y="83"/>
                      <a:pt x="215" y="92"/>
                      <a:pt x="215" y="92"/>
                    </a:cubicBezTo>
                    <a:cubicBezTo>
                      <a:pt x="218" y="109"/>
                      <a:pt x="210" y="120"/>
                      <a:pt x="230" y="124"/>
                    </a:cubicBezTo>
                    <a:cubicBezTo>
                      <a:pt x="229" y="125"/>
                      <a:pt x="224" y="131"/>
                      <a:pt x="225" y="133"/>
                    </a:cubicBezTo>
                    <a:cubicBezTo>
                      <a:pt x="226" y="135"/>
                      <a:pt x="228" y="135"/>
                      <a:pt x="230" y="137"/>
                    </a:cubicBezTo>
                    <a:cubicBezTo>
                      <a:pt x="239" y="146"/>
                      <a:pt x="240" y="153"/>
                      <a:pt x="255" y="155"/>
                    </a:cubicBezTo>
                    <a:cubicBezTo>
                      <a:pt x="259" y="162"/>
                      <a:pt x="262" y="159"/>
                      <a:pt x="266" y="167"/>
                    </a:cubicBezTo>
                    <a:cubicBezTo>
                      <a:pt x="268" y="176"/>
                      <a:pt x="273" y="175"/>
                      <a:pt x="281" y="176"/>
                    </a:cubicBezTo>
                    <a:cubicBezTo>
                      <a:pt x="288" y="181"/>
                      <a:pt x="297" y="187"/>
                      <a:pt x="305" y="188"/>
                    </a:cubicBezTo>
                    <a:cubicBezTo>
                      <a:pt x="312" y="191"/>
                      <a:pt x="313" y="197"/>
                      <a:pt x="315" y="187"/>
                    </a:cubicBezTo>
                    <a:cubicBezTo>
                      <a:pt x="306" y="176"/>
                      <a:pt x="294" y="167"/>
                      <a:pt x="282" y="160"/>
                    </a:cubicBezTo>
                    <a:cubicBezTo>
                      <a:pt x="278" y="155"/>
                      <a:pt x="269" y="148"/>
                      <a:pt x="269" y="148"/>
                    </a:cubicBezTo>
                    <a:cubicBezTo>
                      <a:pt x="265" y="141"/>
                      <a:pt x="260" y="135"/>
                      <a:pt x="254" y="130"/>
                    </a:cubicBezTo>
                    <a:cubicBezTo>
                      <a:pt x="251" y="123"/>
                      <a:pt x="250" y="116"/>
                      <a:pt x="246" y="109"/>
                    </a:cubicBezTo>
                    <a:cubicBezTo>
                      <a:pt x="257" y="102"/>
                      <a:pt x="253" y="96"/>
                      <a:pt x="270" y="94"/>
                    </a:cubicBezTo>
                    <a:cubicBezTo>
                      <a:pt x="278" y="95"/>
                      <a:pt x="281" y="94"/>
                      <a:pt x="284" y="101"/>
                    </a:cubicBezTo>
                    <a:cubicBezTo>
                      <a:pt x="285" y="115"/>
                      <a:pt x="286" y="111"/>
                      <a:pt x="296" y="119"/>
                    </a:cubicBezTo>
                    <a:cubicBezTo>
                      <a:pt x="305" y="134"/>
                      <a:pt x="302" y="119"/>
                      <a:pt x="305" y="149"/>
                    </a:cubicBezTo>
                    <a:cubicBezTo>
                      <a:pt x="322" y="146"/>
                      <a:pt x="300" y="152"/>
                      <a:pt x="312" y="140"/>
                    </a:cubicBezTo>
                    <a:cubicBezTo>
                      <a:pt x="313" y="139"/>
                      <a:pt x="315" y="141"/>
                      <a:pt x="317" y="142"/>
                    </a:cubicBezTo>
                    <a:cubicBezTo>
                      <a:pt x="323" y="145"/>
                      <a:pt x="329" y="146"/>
                      <a:pt x="335" y="148"/>
                    </a:cubicBezTo>
                    <a:cubicBezTo>
                      <a:pt x="340" y="151"/>
                      <a:pt x="342" y="155"/>
                      <a:pt x="347" y="158"/>
                    </a:cubicBezTo>
                    <a:cubicBezTo>
                      <a:pt x="349" y="170"/>
                      <a:pt x="345" y="156"/>
                      <a:pt x="353" y="167"/>
                    </a:cubicBezTo>
                    <a:cubicBezTo>
                      <a:pt x="357" y="173"/>
                      <a:pt x="355" y="183"/>
                      <a:pt x="359" y="190"/>
                    </a:cubicBezTo>
                    <a:cubicBezTo>
                      <a:pt x="360" y="197"/>
                      <a:pt x="358" y="196"/>
                      <a:pt x="362" y="196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40" name="Freeform 72"/>
              <p:cNvSpPr>
                <a:spLocks/>
              </p:cNvSpPr>
              <p:nvPr/>
            </p:nvSpPr>
            <p:spPr bwMode="auto">
              <a:xfrm>
                <a:off x="6355" y="1955"/>
                <a:ext cx="447" cy="457"/>
              </a:xfrm>
              <a:custGeom>
                <a:avLst/>
                <a:gdLst>
                  <a:gd name="T0" fmla="*/ 507 w 520"/>
                  <a:gd name="T1" fmla="*/ 532 h 553"/>
                  <a:gd name="T2" fmla="*/ 462 w 520"/>
                  <a:gd name="T3" fmla="*/ 550 h 553"/>
                  <a:gd name="T4" fmla="*/ 423 w 520"/>
                  <a:gd name="T5" fmla="*/ 543 h 553"/>
                  <a:gd name="T6" fmla="*/ 346 w 520"/>
                  <a:gd name="T7" fmla="*/ 525 h 553"/>
                  <a:gd name="T8" fmla="*/ 312 w 520"/>
                  <a:gd name="T9" fmla="*/ 510 h 553"/>
                  <a:gd name="T10" fmla="*/ 256 w 520"/>
                  <a:gd name="T11" fmla="*/ 498 h 553"/>
                  <a:gd name="T12" fmla="*/ 213 w 520"/>
                  <a:gd name="T13" fmla="*/ 483 h 553"/>
                  <a:gd name="T14" fmla="*/ 177 w 520"/>
                  <a:gd name="T15" fmla="*/ 463 h 553"/>
                  <a:gd name="T16" fmla="*/ 124 w 520"/>
                  <a:gd name="T17" fmla="*/ 448 h 553"/>
                  <a:gd name="T18" fmla="*/ 85 w 520"/>
                  <a:gd name="T19" fmla="*/ 429 h 553"/>
                  <a:gd name="T20" fmla="*/ 48 w 520"/>
                  <a:gd name="T21" fmla="*/ 417 h 553"/>
                  <a:gd name="T22" fmla="*/ 6 w 520"/>
                  <a:gd name="T23" fmla="*/ 400 h 553"/>
                  <a:gd name="T24" fmla="*/ 0 w 520"/>
                  <a:gd name="T25" fmla="*/ 385 h 553"/>
                  <a:gd name="T26" fmla="*/ 10 w 520"/>
                  <a:gd name="T27" fmla="*/ 370 h 553"/>
                  <a:gd name="T28" fmla="*/ 25 w 520"/>
                  <a:gd name="T29" fmla="*/ 343 h 553"/>
                  <a:gd name="T30" fmla="*/ 72 w 520"/>
                  <a:gd name="T31" fmla="*/ 354 h 553"/>
                  <a:gd name="T32" fmla="*/ 144 w 520"/>
                  <a:gd name="T33" fmla="*/ 367 h 553"/>
                  <a:gd name="T34" fmla="*/ 183 w 520"/>
                  <a:gd name="T35" fmla="*/ 403 h 553"/>
                  <a:gd name="T36" fmla="*/ 234 w 520"/>
                  <a:gd name="T37" fmla="*/ 426 h 553"/>
                  <a:gd name="T38" fmla="*/ 307 w 520"/>
                  <a:gd name="T39" fmla="*/ 435 h 553"/>
                  <a:gd name="T40" fmla="*/ 259 w 520"/>
                  <a:gd name="T41" fmla="*/ 442 h 553"/>
                  <a:gd name="T42" fmla="*/ 313 w 520"/>
                  <a:gd name="T43" fmla="*/ 454 h 553"/>
                  <a:gd name="T44" fmla="*/ 438 w 520"/>
                  <a:gd name="T45" fmla="*/ 472 h 553"/>
                  <a:gd name="T46" fmla="*/ 423 w 520"/>
                  <a:gd name="T47" fmla="*/ 447 h 553"/>
                  <a:gd name="T48" fmla="*/ 393 w 520"/>
                  <a:gd name="T49" fmla="*/ 421 h 553"/>
                  <a:gd name="T50" fmla="*/ 364 w 520"/>
                  <a:gd name="T51" fmla="*/ 385 h 553"/>
                  <a:gd name="T52" fmla="*/ 360 w 520"/>
                  <a:gd name="T53" fmla="*/ 355 h 553"/>
                  <a:gd name="T54" fmla="*/ 349 w 520"/>
                  <a:gd name="T55" fmla="*/ 336 h 553"/>
                  <a:gd name="T56" fmla="*/ 348 w 520"/>
                  <a:gd name="T57" fmla="*/ 313 h 553"/>
                  <a:gd name="T58" fmla="*/ 339 w 520"/>
                  <a:gd name="T59" fmla="*/ 309 h 553"/>
                  <a:gd name="T60" fmla="*/ 316 w 520"/>
                  <a:gd name="T61" fmla="*/ 267 h 553"/>
                  <a:gd name="T62" fmla="*/ 300 w 520"/>
                  <a:gd name="T63" fmla="*/ 217 h 553"/>
                  <a:gd name="T64" fmla="*/ 295 w 520"/>
                  <a:gd name="T65" fmla="*/ 208 h 553"/>
                  <a:gd name="T66" fmla="*/ 283 w 520"/>
                  <a:gd name="T67" fmla="*/ 249 h 553"/>
                  <a:gd name="T68" fmla="*/ 253 w 520"/>
                  <a:gd name="T69" fmla="*/ 163 h 553"/>
                  <a:gd name="T70" fmla="*/ 228 w 520"/>
                  <a:gd name="T71" fmla="*/ 106 h 553"/>
                  <a:gd name="T72" fmla="*/ 229 w 520"/>
                  <a:gd name="T73" fmla="*/ 64 h 553"/>
                  <a:gd name="T74" fmla="*/ 210 w 520"/>
                  <a:gd name="T75" fmla="*/ 27 h 553"/>
                  <a:gd name="T76" fmla="*/ 192 w 520"/>
                  <a:gd name="T77" fmla="*/ 78 h 553"/>
                  <a:gd name="T78" fmla="*/ 189 w 520"/>
                  <a:gd name="T79" fmla="*/ 30 h 553"/>
                  <a:gd name="T80" fmla="*/ 219 w 520"/>
                  <a:gd name="T81" fmla="*/ 0 h 553"/>
                  <a:gd name="T82" fmla="*/ 241 w 520"/>
                  <a:gd name="T83" fmla="*/ 31 h 553"/>
                  <a:gd name="T84" fmla="*/ 271 w 520"/>
                  <a:gd name="T85" fmla="*/ 100 h 553"/>
                  <a:gd name="T86" fmla="*/ 291 w 520"/>
                  <a:gd name="T87" fmla="*/ 121 h 553"/>
                  <a:gd name="T88" fmla="*/ 319 w 520"/>
                  <a:gd name="T89" fmla="*/ 177 h 553"/>
                  <a:gd name="T90" fmla="*/ 333 w 520"/>
                  <a:gd name="T91" fmla="*/ 211 h 553"/>
                  <a:gd name="T92" fmla="*/ 372 w 520"/>
                  <a:gd name="T93" fmla="*/ 262 h 553"/>
                  <a:gd name="T94" fmla="*/ 394 w 520"/>
                  <a:gd name="T95" fmla="*/ 307 h 553"/>
                  <a:gd name="T96" fmla="*/ 456 w 520"/>
                  <a:gd name="T97" fmla="*/ 393 h 553"/>
                  <a:gd name="T98" fmla="*/ 520 w 520"/>
                  <a:gd name="T99" fmla="*/ 493 h 553"/>
                  <a:gd name="T100" fmla="*/ 517 w 520"/>
                  <a:gd name="T101" fmla="*/ 516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20" h="553">
                    <a:moveTo>
                      <a:pt x="517" y="516"/>
                    </a:moveTo>
                    <a:cubicBezTo>
                      <a:pt x="516" y="527"/>
                      <a:pt x="518" y="530"/>
                      <a:pt x="507" y="532"/>
                    </a:cubicBezTo>
                    <a:cubicBezTo>
                      <a:pt x="498" y="537"/>
                      <a:pt x="491" y="542"/>
                      <a:pt x="481" y="544"/>
                    </a:cubicBezTo>
                    <a:cubicBezTo>
                      <a:pt x="475" y="548"/>
                      <a:pt x="469" y="549"/>
                      <a:pt x="462" y="550"/>
                    </a:cubicBezTo>
                    <a:cubicBezTo>
                      <a:pt x="454" y="553"/>
                      <a:pt x="451" y="553"/>
                      <a:pt x="442" y="552"/>
                    </a:cubicBezTo>
                    <a:cubicBezTo>
                      <a:pt x="436" y="547"/>
                      <a:pt x="431" y="544"/>
                      <a:pt x="423" y="543"/>
                    </a:cubicBezTo>
                    <a:cubicBezTo>
                      <a:pt x="411" y="538"/>
                      <a:pt x="415" y="538"/>
                      <a:pt x="397" y="537"/>
                    </a:cubicBezTo>
                    <a:cubicBezTo>
                      <a:pt x="379" y="528"/>
                      <a:pt x="368" y="526"/>
                      <a:pt x="346" y="525"/>
                    </a:cubicBezTo>
                    <a:cubicBezTo>
                      <a:pt x="341" y="524"/>
                      <a:pt x="335" y="524"/>
                      <a:pt x="330" y="522"/>
                    </a:cubicBezTo>
                    <a:cubicBezTo>
                      <a:pt x="324" y="520"/>
                      <a:pt x="317" y="511"/>
                      <a:pt x="312" y="510"/>
                    </a:cubicBezTo>
                    <a:cubicBezTo>
                      <a:pt x="304" y="508"/>
                      <a:pt x="296" y="509"/>
                      <a:pt x="288" y="508"/>
                    </a:cubicBezTo>
                    <a:cubicBezTo>
                      <a:pt x="277" y="501"/>
                      <a:pt x="269" y="500"/>
                      <a:pt x="256" y="498"/>
                    </a:cubicBezTo>
                    <a:cubicBezTo>
                      <a:pt x="250" y="495"/>
                      <a:pt x="247" y="493"/>
                      <a:pt x="240" y="492"/>
                    </a:cubicBezTo>
                    <a:cubicBezTo>
                      <a:pt x="229" y="488"/>
                      <a:pt x="225" y="484"/>
                      <a:pt x="213" y="483"/>
                    </a:cubicBezTo>
                    <a:cubicBezTo>
                      <a:pt x="205" y="478"/>
                      <a:pt x="198" y="470"/>
                      <a:pt x="190" y="466"/>
                    </a:cubicBezTo>
                    <a:cubicBezTo>
                      <a:pt x="186" y="464"/>
                      <a:pt x="181" y="465"/>
                      <a:pt x="177" y="463"/>
                    </a:cubicBezTo>
                    <a:cubicBezTo>
                      <a:pt x="171" y="461"/>
                      <a:pt x="166" y="456"/>
                      <a:pt x="160" y="454"/>
                    </a:cubicBezTo>
                    <a:cubicBezTo>
                      <a:pt x="149" y="450"/>
                      <a:pt x="136" y="451"/>
                      <a:pt x="124" y="448"/>
                    </a:cubicBezTo>
                    <a:cubicBezTo>
                      <a:pt x="116" y="443"/>
                      <a:pt x="113" y="437"/>
                      <a:pt x="103" y="435"/>
                    </a:cubicBezTo>
                    <a:cubicBezTo>
                      <a:pt x="91" y="429"/>
                      <a:pt x="97" y="430"/>
                      <a:pt x="85" y="429"/>
                    </a:cubicBezTo>
                    <a:cubicBezTo>
                      <a:pt x="79" y="426"/>
                      <a:pt x="71" y="424"/>
                      <a:pt x="64" y="423"/>
                    </a:cubicBezTo>
                    <a:cubicBezTo>
                      <a:pt x="59" y="419"/>
                      <a:pt x="55" y="418"/>
                      <a:pt x="48" y="417"/>
                    </a:cubicBezTo>
                    <a:cubicBezTo>
                      <a:pt x="41" y="411"/>
                      <a:pt x="34" y="410"/>
                      <a:pt x="25" y="408"/>
                    </a:cubicBezTo>
                    <a:cubicBezTo>
                      <a:pt x="18" y="405"/>
                      <a:pt x="12" y="405"/>
                      <a:pt x="6" y="400"/>
                    </a:cubicBezTo>
                    <a:cubicBezTo>
                      <a:pt x="10" y="399"/>
                      <a:pt x="23" y="398"/>
                      <a:pt x="10" y="396"/>
                    </a:cubicBezTo>
                    <a:cubicBezTo>
                      <a:pt x="5" y="392"/>
                      <a:pt x="1" y="392"/>
                      <a:pt x="0" y="385"/>
                    </a:cubicBezTo>
                    <a:cubicBezTo>
                      <a:pt x="7" y="382"/>
                      <a:pt x="14" y="381"/>
                      <a:pt x="22" y="379"/>
                    </a:cubicBezTo>
                    <a:cubicBezTo>
                      <a:pt x="18" y="374"/>
                      <a:pt x="16" y="372"/>
                      <a:pt x="10" y="370"/>
                    </a:cubicBezTo>
                    <a:cubicBezTo>
                      <a:pt x="17" y="369"/>
                      <a:pt x="21" y="367"/>
                      <a:pt x="27" y="366"/>
                    </a:cubicBezTo>
                    <a:cubicBezTo>
                      <a:pt x="37" y="361"/>
                      <a:pt x="30" y="351"/>
                      <a:pt x="25" y="343"/>
                    </a:cubicBezTo>
                    <a:cubicBezTo>
                      <a:pt x="41" y="340"/>
                      <a:pt x="44" y="341"/>
                      <a:pt x="57" y="349"/>
                    </a:cubicBezTo>
                    <a:cubicBezTo>
                      <a:pt x="62" y="356"/>
                      <a:pt x="64" y="355"/>
                      <a:pt x="72" y="354"/>
                    </a:cubicBezTo>
                    <a:cubicBezTo>
                      <a:pt x="85" y="338"/>
                      <a:pt x="154" y="355"/>
                      <a:pt x="180" y="358"/>
                    </a:cubicBezTo>
                    <a:cubicBezTo>
                      <a:pt x="211" y="368"/>
                      <a:pt x="167" y="367"/>
                      <a:pt x="144" y="367"/>
                    </a:cubicBezTo>
                    <a:cubicBezTo>
                      <a:pt x="150" y="376"/>
                      <a:pt x="141" y="380"/>
                      <a:pt x="135" y="387"/>
                    </a:cubicBezTo>
                    <a:cubicBezTo>
                      <a:pt x="143" y="401"/>
                      <a:pt x="168" y="402"/>
                      <a:pt x="183" y="403"/>
                    </a:cubicBezTo>
                    <a:cubicBezTo>
                      <a:pt x="188" y="406"/>
                      <a:pt x="206" y="422"/>
                      <a:pt x="208" y="423"/>
                    </a:cubicBezTo>
                    <a:cubicBezTo>
                      <a:pt x="216" y="425"/>
                      <a:pt x="225" y="425"/>
                      <a:pt x="234" y="426"/>
                    </a:cubicBezTo>
                    <a:cubicBezTo>
                      <a:pt x="264" y="448"/>
                      <a:pt x="391" y="428"/>
                      <a:pt x="334" y="433"/>
                    </a:cubicBezTo>
                    <a:cubicBezTo>
                      <a:pt x="325" y="434"/>
                      <a:pt x="316" y="434"/>
                      <a:pt x="307" y="435"/>
                    </a:cubicBezTo>
                    <a:cubicBezTo>
                      <a:pt x="303" y="435"/>
                      <a:pt x="299" y="436"/>
                      <a:pt x="295" y="436"/>
                    </a:cubicBezTo>
                    <a:cubicBezTo>
                      <a:pt x="283" y="440"/>
                      <a:pt x="271" y="440"/>
                      <a:pt x="259" y="442"/>
                    </a:cubicBezTo>
                    <a:cubicBezTo>
                      <a:pt x="264" y="455"/>
                      <a:pt x="280" y="452"/>
                      <a:pt x="292" y="454"/>
                    </a:cubicBezTo>
                    <a:cubicBezTo>
                      <a:pt x="297" y="463"/>
                      <a:pt x="305" y="457"/>
                      <a:pt x="313" y="454"/>
                    </a:cubicBezTo>
                    <a:cubicBezTo>
                      <a:pt x="347" y="456"/>
                      <a:pt x="369" y="462"/>
                      <a:pt x="402" y="466"/>
                    </a:cubicBezTo>
                    <a:cubicBezTo>
                      <a:pt x="414" y="469"/>
                      <a:pt x="426" y="470"/>
                      <a:pt x="438" y="472"/>
                    </a:cubicBezTo>
                    <a:cubicBezTo>
                      <a:pt x="440" y="463"/>
                      <a:pt x="436" y="462"/>
                      <a:pt x="444" y="456"/>
                    </a:cubicBezTo>
                    <a:cubicBezTo>
                      <a:pt x="439" y="448"/>
                      <a:pt x="431" y="450"/>
                      <a:pt x="423" y="447"/>
                    </a:cubicBezTo>
                    <a:cubicBezTo>
                      <a:pt x="412" y="440"/>
                      <a:pt x="409" y="437"/>
                      <a:pt x="421" y="429"/>
                    </a:cubicBezTo>
                    <a:cubicBezTo>
                      <a:pt x="412" y="422"/>
                      <a:pt x="403" y="424"/>
                      <a:pt x="393" y="421"/>
                    </a:cubicBezTo>
                    <a:cubicBezTo>
                      <a:pt x="387" y="417"/>
                      <a:pt x="382" y="416"/>
                      <a:pt x="381" y="409"/>
                    </a:cubicBezTo>
                    <a:cubicBezTo>
                      <a:pt x="395" y="387"/>
                      <a:pt x="390" y="390"/>
                      <a:pt x="364" y="385"/>
                    </a:cubicBezTo>
                    <a:cubicBezTo>
                      <a:pt x="356" y="381"/>
                      <a:pt x="350" y="379"/>
                      <a:pt x="346" y="370"/>
                    </a:cubicBezTo>
                    <a:cubicBezTo>
                      <a:pt x="349" y="361"/>
                      <a:pt x="352" y="360"/>
                      <a:pt x="360" y="355"/>
                    </a:cubicBezTo>
                    <a:cubicBezTo>
                      <a:pt x="364" y="350"/>
                      <a:pt x="367" y="348"/>
                      <a:pt x="373" y="346"/>
                    </a:cubicBezTo>
                    <a:cubicBezTo>
                      <a:pt x="378" y="335"/>
                      <a:pt x="357" y="337"/>
                      <a:pt x="349" y="336"/>
                    </a:cubicBezTo>
                    <a:cubicBezTo>
                      <a:pt x="356" y="335"/>
                      <a:pt x="364" y="337"/>
                      <a:pt x="370" y="333"/>
                    </a:cubicBezTo>
                    <a:cubicBezTo>
                      <a:pt x="378" y="328"/>
                      <a:pt x="358" y="318"/>
                      <a:pt x="348" y="313"/>
                    </a:cubicBezTo>
                    <a:cubicBezTo>
                      <a:pt x="343" y="314"/>
                      <a:pt x="338" y="317"/>
                      <a:pt x="334" y="315"/>
                    </a:cubicBezTo>
                    <a:cubicBezTo>
                      <a:pt x="332" y="314"/>
                      <a:pt x="339" y="312"/>
                      <a:pt x="339" y="309"/>
                    </a:cubicBezTo>
                    <a:cubicBezTo>
                      <a:pt x="340" y="296"/>
                      <a:pt x="332" y="283"/>
                      <a:pt x="322" y="277"/>
                    </a:cubicBezTo>
                    <a:cubicBezTo>
                      <a:pt x="318" y="256"/>
                      <a:pt x="325" y="286"/>
                      <a:pt x="316" y="267"/>
                    </a:cubicBezTo>
                    <a:cubicBezTo>
                      <a:pt x="309" y="252"/>
                      <a:pt x="312" y="236"/>
                      <a:pt x="301" y="222"/>
                    </a:cubicBezTo>
                    <a:cubicBezTo>
                      <a:pt x="301" y="220"/>
                      <a:pt x="300" y="219"/>
                      <a:pt x="300" y="217"/>
                    </a:cubicBezTo>
                    <a:lnTo>
                      <a:pt x="295" y="208"/>
                    </a:lnTo>
                    <a:cubicBezTo>
                      <a:pt x="295" y="208"/>
                      <a:pt x="295" y="208"/>
                      <a:pt x="295" y="208"/>
                    </a:cubicBezTo>
                    <a:cubicBezTo>
                      <a:pt x="291" y="214"/>
                      <a:pt x="293" y="211"/>
                      <a:pt x="289" y="217"/>
                    </a:cubicBezTo>
                    <a:cubicBezTo>
                      <a:pt x="287" y="228"/>
                      <a:pt x="284" y="237"/>
                      <a:pt x="283" y="249"/>
                    </a:cubicBezTo>
                    <a:cubicBezTo>
                      <a:pt x="282" y="235"/>
                      <a:pt x="285" y="200"/>
                      <a:pt x="270" y="193"/>
                    </a:cubicBezTo>
                    <a:cubicBezTo>
                      <a:pt x="268" y="174"/>
                      <a:pt x="266" y="174"/>
                      <a:pt x="253" y="163"/>
                    </a:cubicBezTo>
                    <a:cubicBezTo>
                      <a:pt x="251" y="147"/>
                      <a:pt x="248" y="133"/>
                      <a:pt x="238" y="120"/>
                    </a:cubicBezTo>
                    <a:cubicBezTo>
                      <a:pt x="237" y="113"/>
                      <a:pt x="232" y="111"/>
                      <a:pt x="228" y="106"/>
                    </a:cubicBezTo>
                    <a:cubicBezTo>
                      <a:pt x="226" y="90"/>
                      <a:pt x="222" y="87"/>
                      <a:pt x="231" y="75"/>
                    </a:cubicBezTo>
                    <a:cubicBezTo>
                      <a:pt x="232" y="68"/>
                      <a:pt x="237" y="67"/>
                      <a:pt x="229" y="64"/>
                    </a:cubicBezTo>
                    <a:cubicBezTo>
                      <a:pt x="232" y="56"/>
                      <a:pt x="229" y="53"/>
                      <a:pt x="225" y="46"/>
                    </a:cubicBezTo>
                    <a:cubicBezTo>
                      <a:pt x="223" y="26"/>
                      <a:pt x="227" y="23"/>
                      <a:pt x="210" y="27"/>
                    </a:cubicBezTo>
                    <a:cubicBezTo>
                      <a:pt x="206" y="39"/>
                      <a:pt x="207" y="53"/>
                      <a:pt x="192" y="55"/>
                    </a:cubicBezTo>
                    <a:cubicBezTo>
                      <a:pt x="194" y="64"/>
                      <a:pt x="194" y="68"/>
                      <a:pt x="192" y="78"/>
                    </a:cubicBezTo>
                    <a:cubicBezTo>
                      <a:pt x="187" y="73"/>
                      <a:pt x="183" y="73"/>
                      <a:pt x="177" y="69"/>
                    </a:cubicBezTo>
                    <a:cubicBezTo>
                      <a:pt x="172" y="56"/>
                      <a:pt x="173" y="33"/>
                      <a:pt x="189" y="30"/>
                    </a:cubicBezTo>
                    <a:cubicBezTo>
                      <a:pt x="190" y="22"/>
                      <a:pt x="193" y="19"/>
                      <a:pt x="201" y="18"/>
                    </a:cubicBezTo>
                    <a:cubicBezTo>
                      <a:pt x="209" y="14"/>
                      <a:pt x="211" y="5"/>
                      <a:pt x="219" y="0"/>
                    </a:cubicBezTo>
                    <a:cubicBezTo>
                      <a:pt x="229" y="1"/>
                      <a:pt x="228" y="6"/>
                      <a:pt x="235" y="13"/>
                    </a:cubicBezTo>
                    <a:cubicBezTo>
                      <a:pt x="237" y="20"/>
                      <a:pt x="237" y="25"/>
                      <a:pt x="241" y="31"/>
                    </a:cubicBezTo>
                    <a:cubicBezTo>
                      <a:pt x="245" y="43"/>
                      <a:pt x="254" y="58"/>
                      <a:pt x="261" y="69"/>
                    </a:cubicBezTo>
                    <a:cubicBezTo>
                      <a:pt x="262" y="75"/>
                      <a:pt x="267" y="94"/>
                      <a:pt x="271" y="100"/>
                    </a:cubicBezTo>
                    <a:cubicBezTo>
                      <a:pt x="273" y="104"/>
                      <a:pt x="280" y="109"/>
                      <a:pt x="280" y="109"/>
                    </a:cubicBezTo>
                    <a:cubicBezTo>
                      <a:pt x="283" y="115"/>
                      <a:pt x="285" y="117"/>
                      <a:pt x="291" y="121"/>
                    </a:cubicBezTo>
                    <a:cubicBezTo>
                      <a:pt x="300" y="136"/>
                      <a:pt x="298" y="153"/>
                      <a:pt x="309" y="166"/>
                    </a:cubicBezTo>
                    <a:cubicBezTo>
                      <a:pt x="310" y="173"/>
                      <a:pt x="313" y="174"/>
                      <a:pt x="319" y="177"/>
                    </a:cubicBezTo>
                    <a:cubicBezTo>
                      <a:pt x="323" y="184"/>
                      <a:pt x="320" y="189"/>
                      <a:pt x="315" y="195"/>
                    </a:cubicBezTo>
                    <a:cubicBezTo>
                      <a:pt x="323" y="200"/>
                      <a:pt x="327" y="203"/>
                      <a:pt x="333" y="211"/>
                    </a:cubicBezTo>
                    <a:cubicBezTo>
                      <a:pt x="335" y="221"/>
                      <a:pt x="341" y="227"/>
                      <a:pt x="351" y="229"/>
                    </a:cubicBezTo>
                    <a:cubicBezTo>
                      <a:pt x="357" y="241"/>
                      <a:pt x="366" y="250"/>
                      <a:pt x="372" y="262"/>
                    </a:cubicBezTo>
                    <a:cubicBezTo>
                      <a:pt x="373" y="272"/>
                      <a:pt x="375" y="285"/>
                      <a:pt x="381" y="294"/>
                    </a:cubicBezTo>
                    <a:cubicBezTo>
                      <a:pt x="384" y="299"/>
                      <a:pt x="394" y="307"/>
                      <a:pt x="394" y="307"/>
                    </a:cubicBezTo>
                    <a:cubicBezTo>
                      <a:pt x="399" y="320"/>
                      <a:pt x="409" y="334"/>
                      <a:pt x="420" y="343"/>
                    </a:cubicBezTo>
                    <a:cubicBezTo>
                      <a:pt x="430" y="363"/>
                      <a:pt x="440" y="377"/>
                      <a:pt x="456" y="393"/>
                    </a:cubicBezTo>
                    <a:cubicBezTo>
                      <a:pt x="468" y="421"/>
                      <a:pt x="470" y="434"/>
                      <a:pt x="496" y="454"/>
                    </a:cubicBezTo>
                    <a:cubicBezTo>
                      <a:pt x="501" y="468"/>
                      <a:pt x="511" y="481"/>
                      <a:pt x="520" y="493"/>
                    </a:cubicBezTo>
                    <a:cubicBezTo>
                      <a:pt x="520" y="499"/>
                      <a:pt x="520" y="504"/>
                      <a:pt x="519" y="510"/>
                    </a:cubicBezTo>
                    <a:cubicBezTo>
                      <a:pt x="517" y="527"/>
                      <a:pt x="517" y="518"/>
                      <a:pt x="517" y="516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41" name="Freeform 73"/>
              <p:cNvSpPr>
                <a:spLocks/>
              </p:cNvSpPr>
              <p:nvPr/>
            </p:nvSpPr>
            <p:spPr bwMode="auto">
              <a:xfrm>
                <a:off x="5941" y="2294"/>
                <a:ext cx="654" cy="117"/>
              </a:xfrm>
              <a:custGeom>
                <a:avLst/>
                <a:gdLst>
                  <a:gd name="T0" fmla="*/ 421 w 762"/>
                  <a:gd name="T1" fmla="*/ 47 h 142"/>
                  <a:gd name="T2" fmla="*/ 402 w 762"/>
                  <a:gd name="T3" fmla="*/ 64 h 142"/>
                  <a:gd name="T4" fmla="*/ 352 w 762"/>
                  <a:gd name="T5" fmla="*/ 67 h 142"/>
                  <a:gd name="T6" fmla="*/ 283 w 762"/>
                  <a:gd name="T7" fmla="*/ 52 h 142"/>
                  <a:gd name="T8" fmla="*/ 240 w 762"/>
                  <a:gd name="T9" fmla="*/ 68 h 142"/>
                  <a:gd name="T10" fmla="*/ 178 w 762"/>
                  <a:gd name="T11" fmla="*/ 86 h 142"/>
                  <a:gd name="T12" fmla="*/ 109 w 762"/>
                  <a:gd name="T13" fmla="*/ 106 h 142"/>
                  <a:gd name="T14" fmla="*/ 52 w 762"/>
                  <a:gd name="T15" fmla="*/ 133 h 142"/>
                  <a:gd name="T16" fmla="*/ 1 w 762"/>
                  <a:gd name="T17" fmla="*/ 133 h 142"/>
                  <a:gd name="T18" fmla="*/ 27 w 762"/>
                  <a:gd name="T19" fmla="*/ 121 h 142"/>
                  <a:gd name="T20" fmla="*/ 63 w 762"/>
                  <a:gd name="T21" fmla="*/ 112 h 142"/>
                  <a:gd name="T22" fmla="*/ 102 w 762"/>
                  <a:gd name="T23" fmla="*/ 97 h 142"/>
                  <a:gd name="T24" fmla="*/ 151 w 762"/>
                  <a:gd name="T25" fmla="*/ 76 h 142"/>
                  <a:gd name="T26" fmla="*/ 192 w 762"/>
                  <a:gd name="T27" fmla="*/ 64 h 142"/>
                  <a:gd name="T28" fmla="*/ 253 w 762"/>
                  <a:gd name="T29" fmla="*/ 38 h 142"/>
                  <a:gd name="T30" fmla="*/ 295 w 762"/>
                  <a:gd name="T31" fmla="*/ 16 h 142"/>
                  <a:gd name="T32" fmla="*/ 396 w 762"/>
                  <a:gd name="T33" fmla="*/ 4 h 142"/>
                  <a:gd name="T34" fmla="*/ 478 w 762"/>
                  <a:gd name="T35" fmla="*/ 17 h 142"/>
                  <a:gd name="T36" fmla="*/ 528 w 762"/>
                  <a:gd name="T37" fmla="*/ 28 h 142"/>
                  <a:gd name="T38" fmla="*/ 553 w 762"/>
                  <a:gd name="T39" fmla="*/ 37 h 142"/>
                  <a:gd name="T40" fmla="*/ 585 w 762"/>
                  <a:gd name="T41" fmla="*/ 58 h 142"/>
                  <a:gd name="T42" fmla="*/ 612 w 762"/>
                  <a:gd name="T43" fmla="*/ 77 h 142"/>
                  <a:gd name="T44" fmla="*/ 634 w 762"/>
                  <a:gd name="T45" fmla="*/ 86 h 142"/>
                  <a:gd name="T46" fmla="*/ 684 w 762"/>
                  <a:gd name="T47" fmla="*/ 92 h 142"/>
                  <a:gd name="T48" fmla="*/ 732 w 762"/>
                  <a:gd name="T49" fmla="*/ 116 h 142"/>
                  <a:gd name="T50" fmla="*/ 762 w 762"/>
                  <a:gd name="T51" fmla="*/ 130 h 142"/>
                  <a:gd name="T52" fmla="*/ 646 w 762"/>
                  <a:gd name="T53" fmla="*/ 125 h 142"/>
                  <a:gd name="T54" fmla="*/ 385 w 762"/>
                  <a:gd name="T55" fmla="*/ 133 h 142"/>
                  <a:gd name="T56" fmla="*/ 519 w 762"/>
                  <a:gd name="T57" fmla="*/ 124 h 142"/>
                  <a:gd name="T58" fmla="*/ 543 w 762"/>
                  <a:gd name="T59" fmla="*/ 94 h 142"/>
                  <a:gd name="T60" fmla="*/ 534 w 762"/>
                  <a:gd name="T61" fmla="*/ 61 h 142"/>
                  <a:gd name="T62" fmla="*/ 445 w 762"/>
                  <a:gd name="T63" fmla="*/ 35 h 142"/>
                  <a:gd name="T64" fmla="*/ 439 w 762"/>
                  <a:gd name="T65" fmla="*/ 4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2" h="142">
                    <a:moveTo>
                      <a:pt x="439" y="41"/>
                    </a:moveTo>
                    <a:cubicBezTo>
                      <a:pt x="433" y="44"/>
                      <a:pt x="427" y="46"/>
                      <a:pt x="421" y="47"/>
                    </a:cubicBezTo>
                    <a:cubicBezTo>
                      <a:pt x="416" y="49"/>
                      <a:pt x="411" y="50"/>
                      <a:pt x="406" y="52"/>
                    </a:cubicBezTo>
                    <a:cubicBezTo>
                      <a:pt x="404" y="56"/>
                      <a:pt x="404" y="60"/>
                      <a:pt x="402" y="64"/>
                    </a:cubicBezTo>
                    <a:cubicBezTo>
                      <a:pt x="397" y="72"/>
                      <a:pt x="380" y="79"/>
                      <a:pt x="372" y="80"/>
                    </a:cubicBezTo>
                    <a:cubicBezTo>
                      <a:pt x="359" y="79"/>
                      <a:pt x="357" y="78"/>
                      <a:pt x="352" y="67"/>
                    </a:cubicBezTo>
                    <a:cubicBezTo>
                      <a:pt x="349" y="54"/>
                      <a:pt x="348" y="46"/>
                      <a:pt x="334" y="43"/>
                    </a:cubicBezTo>
                    <a:cubicBezTo>
                      <a:pt x="316" y="46"/>
                      <a:pt x="300" y="48"/>
                      <a:pt x="283" y="52"/>
                    </a:cubicBezTo>
                    <a:cubicBezTo>
                      <a:pt x="276" y="59"/>
                      <a:pt x="273" y="59"/>
                      <a:pt x="262" y="61"/>
                    </a:cubicBezTo>
                    <a:cubicBezTo>
                      <a:pt x="255" y="65"/>
                      <a:pt x="248" y="67"/>
                      <a:pt x="240" y="68"/>
                    </a:cubicBezTo>
                    <a:cubicBezTo>
                      <a:pt x="228" y="72"/>
                      <a:pt x="220" y="76"/>
                      <a:pt x="207" y="77"/>
                    </a:cubicBezTo>
                    <a:cubicBezTo>
                      <a:pt x="197" y="83"/>
                      <a:pt x="190" y="85"/>
                      <a:pt x="178" y="86"/>
                    </a:cubicBezTo>
                    <a:cubicBezTo>
                      <a:pt x="163" y="89"/>
                      <a:pt x="150" y="94"/>
                      <a:pt x="135" y="95"/>
                    </a:cubicBezTo>
                    <a:cubicBezTo>
                      <a:pt x="127" y="99"/>
                      <a:pt x="118" y="103"/>
                      <a:pt x="109" y="106"/>
                    </a:cubicBezTo>
                    <a:cubicBezTo>
                      <a:pt x="103" y="112"/>
                      <a:pt x="96" y="114"/>
                      <a:pt x="88" y="116"/>
                    </a:cubicBezTo>
                    <a:cubicBezTo>
                      <a:pt x="77" y="122"/>
                      <a:pt x="64" y="130"/>
                      <a:pt x="52" y="133"/>
                    </a:cubicBezTo>
                    <a:cubicBezTo>
                      <a:pt x="47" y="139"/>
                      <a:pt x="45" y="137"/>
                      <a:pt x="39" y="133"/>
                    </a:cubicBezTo>
                    <a:cubicBezTo>
                      <a:pt x="29" y="134"/>
                      <a:pt x="10" y="135"/>
                      <a:pt x="1" y="133"/>
                    </a:cubicBezTo>
                    <a:cubicBezTo>
                      <a:pt x="0" y="133"/>
                      <a:pt x="10" y="128"/>
                      <a:pt x="10" y="128"/>
                    </a:cubicBezTo>
                    <a:cubicBezTo>
                      <a:pt x="16" y="125"/>
                      <a:pt x="20" y="122"/>
                      <a:pt x="27" y="121"/>
                    </a:cubicBezTo>
                    <a:cubicBezTo>
                      <a:pt x="32" y="120"/>
                      <a:pt x="42" y="118"/>
                      <a:pt x="42" y="118"/>
                    </a:cubicBezTo>
                    <a:cubicBezTo>
                      <a:pt x="49" y="114"/>
                      <a:pt x="56" y="116"/>
                      <a:pt x="63" y="112"/>
                    </a:cubicBezTo>
                    <a:cubicBezTo>
                      <a:pt x="67" y="105"/>
                      <a:pt x="68" y="104"/>
                      <a:pt x="75" y="103"/>
                    </a:cubicBezTo>
                    <a:cubicBezTo>
                      <a:pt x="84" y="91"/>
                      <a:pt x="75" y="100"/>
                      <a:pt x="102" y="97"/>
                    </a:cubicBezTo>
                    <a:cubicBezTo>
                      <a:pt x="113" y="96"/>
                      <a:pt x="121" y="84"/>
                      <a:pt x="133" y="82"/>
                    </a:cubicBezTo>
                    <a:cubicBezTo>
                      <a:pt x="140" y="78"/>
                      <a:pt x="142" y="77"/>
                      <a:pt x="151" y="76"/>
                    </a:cubicBezTo>
                    <a:cubicBezTo>
                      <a:pt x="158" y="73"/>
                      <a:pt x="165" y="71"/>
                      <a:pt x="172" y="70"/>
                    </a:cubicBezTo>
                    <a:cubicBezTo>
                      <a:pt x="179" y="66"/>
                      <a:pt x="184" y="65"/>
                      <a:pt x="192" y="64"/>
                    </a:cubicBezTo>
                    <a:cubicBezTo>
                      <a:pt x="201" y="61"/>
                      <a:pt x="210" y="57"/>
                      <a:pt x="219" y="55"/>
                    </a:cubicBezTo>
                    <a:cubicBezTo>
                      <a:pt x="228" y="48"/>
                      <a:pt x="242" y="41"/>
                      <a:pt x="253" y="38"/>
                    </a:cubicBezTo>
                    <a:cubicBezTo>
                      <a:pt x="259" y="35"/>
                      <a:pt x="263" y="32"/>
                      <a:pt x="270" y="31"/>
                    </a:cubicBezTo>
                    <a:cubicBezTo>
                      <a:pt x="278" y="25"/>
                      <a:pt x="288" y="23"/>
                      <a:pt x="295" y="16"/>
                    </a:cubicBezTo>
                    <a:cubicBezTo>
                      <a:pt x="320" y="19"/>
                      <a:pt x="344" y="15"/>
                      <a:pt x="370" y="14"/>
                    </a:cubicBezTo>
                    <a:cubicBezTo>
                      <a:pt x="380" y="12"/>
                      <a:pt x="387" y="6"/>
                      <a:pt x="396" y="4"/>
                    </a:cubicBezTo>
                    <a:cubicBezTo>
                      <a:pt x="405" y="0"/>
                      <a:pt x="414" y="3"/>
                      <a:pt x="423" y="5"/>
                    </a:cubicBezTo>
                    <a:cubicBezTo>
                      <a:pt x="434" y="13"/>
                      <a:pt x="464" y="15"/>
                      <a:pt x="478" y="17"/>
                    </a:cubicBezTo>
                    <a:cubicBezTo>
                      <a:pt x="487" y="21"/>
                      <a:pt x="497" y="21"/>
                      <a:pt x="507" y="23"/>
                    </a:cubicBezTo>
                    <a:cubicBezTo>
                      <a:pt x="514" y="26"/>
                      <a:pt x="521" y="25"/>
                      <a:pt x="528" y="28"/>
                    </a:cubicBezTo>
                    <a:cubicBezTo>
                      <a:pt x="530" y="29"/>
                      <a:pt x="535" y="33"/>
                      <a:pt x="538" y="34"/>
                    </a:cubicBezTo>
                    <a:cubicBezTo>
                      <a:pt x="543" y="35"/>
                      <a:pt x="553" y="37"/>
                      <a:pt x="553" y="37"/>
                    </a:cubicBezTo>
                    <a:cubicBezTo>
                      <a:pt x="556" y="44"/>
                      <a:pt x="566" y="48"/>
                      <a:pt x="573" y="52"/>
                    </a:cubicBezTo>
                    <a:cubicBezTo>
                      <a:pt x="577" y="54"/>
                      <a:pt x="585" y="58"/>
                      <a:pt x="585" y="58"/>
                    </a:cubicBezTo>
                    <a:cubicBezTo>
                      <a:pt x="589" y="63"/>
                      <a:pt x="592" y="65"/>
                      <a:pt x="598" y="67"/>
                    </a:cubicBezTo>
                    <a:cubicBezTo>
                      <a:pt x="609" y="75"/>
                      <a:pt x="604" y="72"/>
                      <a:pt x="612" y="77"/>
                    </a:cubicBezTo>
                    <a:cubicBezTo>
                      <a:pt x="617" y="85"/>
                      <a:pt x="624" y="87"/>
                      <a:pt x="633" y="89"/>
                    </a:cubicBezTo>
                    <a:cubicBezTo>
                      <a:pt x="643" y="94"/>
                      <a:pt x="632" y="89"/>
                      <a:pt x="634" y="86"/>
                    </a:cubicBezTo>
                    <a:cubicBezTo>
                      <a:pt x="636" y="84"/>
                      <a:pt x="639" y="84"/>
                      <a:pt x="642" y="83"/>
                    </a:cubicBezTo>
                    <a:cubicBezTo>
                      <a:pt x="653" y="89"/>
                      <a:pt x="671" y="91"/>
                      <a:pt x="684" y="92"/>
                    </a:cubicBezTo>
                    <a:cubicBezTo>
                      <a:pt x="694" y="97"/>
                      <a:pt x="704" y="102"/>
                      <a:pt x="715" y="104"/>
                    </a:cubicBezTo>
                    <a:cubicBezTo>
                      <a:pt x="720" y="109"/>
                      <a:pt x="724" y="114"/>
                      <a:pt x="732" y="116"/>
                    </a:cubicBezTo>
                    <a:cubicBezTo>
                      <a:pt x="737" y="119"/>
                      <a:pt x="743" y="119"/>
                      <a:pt x="748" y="121"/>
                    </a:cubicBezTo>
                    <a:cubicBezTo>
                      <a:pt x="752" y="126"/>
                      <a:pt x="756" y="128"/>
                      <a:pt x="762" y="130"/>
                    </a:cubicBezTo>
                    <a:cubicBezTo>
                      <a:pt x="728" y="131"/>
                      <a:pt x="698" y="139"/>
                      <a:pt x="663" y="140"/>
                    </a:cubicBezTo>
                    <a:cubicBezTo>
                      <a:pt x="635" y="137"/>
                      <a:pt x="673" y="134"/>
                      <a:pt x="646" y="125"/>
                    </a:cubicBezTo>
                    <a:cubicBezTo>
                      <a:pt x="640" y="120"/>
                      <a:pt x="641" y="127"/>
                      <a:pt x="634" y="131"/>
                    </a:cubicBezTo>
                    <a:cubicBezTo>
                      <a:pt x="558" y="120"/>
                      <a:pt x="460" y="132"/>
                      <a:pt x="385" y="133"/>
                    </a:cubicBezTo>
                    <a:cubicBezTo>
                      <a:pt x="336" y="132"/>
                      <a:pt x="190" y="136"/>
                      <a:pt x="238" y="125"/>
                    </a:cubicBezTo>
                    <a:cubicBezTo>
                      <a:pt x="330" y="142"/>
                      <a:pt x="426" y="131"/>
                      <a:pt x="519" y="124"/>
                    </a:cubicBezTo>
                    <a:cubicBezTo>
                      <a:pt x="526" y="110"/>
                      <a:pt x="525" y="113"/>
                      <a:pt x="543" y="109"/>
                    </a:cubicBezTo>
                    <a:cubicBezTo>
                      <a:pt x="537" y="103"/>
                      <a:pt x="529" y="97"/>
                      <a:pt x="543" y="94"/>
                    </a:cubicBezTo>
                    <a:cubicBezTo>
                      <a:pt x="545" y="85"/>
                      <a:pt x="539" y="84"/>
                      <a:pt x="547" y="76"/>
                    </a:cubicBezTo>
                    <a:cubicBezTo>
                      <a:pt x="552" y="62"/>
                      <a:pt x="553" y="62"/>
                      <a:pt x="534" y="61"/>
                    </a:cubicBezTo>
                    <a:cubicBezTo>
                      <a:pt x="521" y="56"/>
                      <a:pt x="514" y="50"/>
                      <a:pt x="499" y="49"/>
                    </a:cubicBezTo>
                    <a:cubicBezTo>
                      <a:pt x="471" y="51"/>
                      <a:pt x="470" y="39"/>
                      <a:pt x="445" y="35"/>
                    </a:cubicBezTo>
                    <a:cubicBezTo>
                      <a:pt x="437" y="32"/>
                      <a:pt x="432" y="28"/>
                      <a:pt x="427" y="35"/>
                    </a:cubicBezTo>
                    <a:cubicBezTo>
                      <a:pt x="430" y="42"/>
                      <a:pt x="431" y="44"/>
                      <a:pt x="439" y="41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42" name="Freeform 74"/>
              <p:cNvSpPr>
                <a:spLocks/>
              </p:cNvSpPr>
              <p:nvPr/>
            </p:nvSpPr>
            <p:spPr bwMode="auto">
              <a:xfrm>
                <a:off x="6235" y="2332"/>
                <a:ext cx="48" cy="32"/>
              </a:xfrm>
              <a:custGeom>
                <a:avLst/>
                <a:gdLst>
                  <a:gd name="T0" fmla="*/ 32 w 56"/>
                  <a:gd name="T1" fmla="*/ 1 h 39"/>
                  <a:gd name="T2" fmla="*/ 24 w 56"/>
                  <a:gd name="T3" fmla="*/ 13 h 39"/>
                  <a:gd name="T4" fmla="*/ 39 w 56"/>
                  <a:gd name="T5" fmla="*/ 9 h 39"/>
                  <a:gd name="T6" fmla="*/ 24 w 56"/>
                  <a:gd name="T7" fmla="*/ 31 h 39"/>
                  <a:gd name="T8" fmla="*/ 11 w 56"/>
                  <a:gd name="T9" fmla="*/ 22 h 39"/>
                  <a:gd name="T10" fmla="*/ 6 w 56"/>
                  <a:gd name="T11" fmla="*/ 0 h 39"/>
                  <a:gd name="T12" fmla="*/ 14 w 56"/>
                  <a:gd name="T13" fmla="*/ 25 h 39"/>
                  <a:gd name="T14" fmla="*/ 23 w 56"/>
                  <a:gd name="T15" fmla="*/ 39 h 39"/>
                  <a:gd name="T16" fmla="*/ 50 w 56"/>
                  <a:gd name="T17" fmla="*/ 30 h 39"/>
                  <a:gd name="T18" fmla="*/ 42 w 56"/>
                  <a:gd name="T19" fmla="*/ 0 h 39"/>
                  <a:gd name="T20" fmla="*/ 32 w 56"/>
                  <a:gd name="T21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39">
                    <a:moveTo>
                      <a:pt x="32" y="1"/>
                    </a:moveTo>
                    <a:cubicBezTo>
                      <a:pt x="23" y="4"/>
                      <a:pt x="11" y="3"/>
                      <a:pt x="24" y="13"/>
                    </a:cubicBezTo>
                    <a:cubicBezTo>
                      <a:pt x="29" y="6"/>
                      <a:pt x="31" y="7"/>
                      <a:pt x="39" y="9"/>
                    </a:cubicBezTo>
                    <a:cubicBezTo>
                      <a:pt x="37" y="22"/>
                      <a:pt x="38" y="29"/>
                      <a:pt x="24" y="31"/>
                    </a:cubicBezTo>
                    <a:cubicBezTo>
                      <a:pt x="21" y="27"/>
                      <a:pt x="11" y="22"/>
                      <a:pt x="11" y="22"/>
                    </a:cubicBezTo>
                    <a:cubicBezTo>
                      <a:pt x="7" y="15"/>
                      <a:pt x="10" y="7"/>
                      <a:pt x="6" y="0"/>
                    </a:cubicBezTo>
                    <a:cubicBezTo>
                      <a:pt x="0" y="8"/>
                      <a:pt x="2" y="24"/>
                      <a:pt x="14" y="25"/>
                    </a:cubicBezTo>
                    <a:cubicBezTo>
                      <a:pt x="15" y="34"/>
                      <a:pt x="15" y="36"/>
                      <a:pt x="23" y="39"/>
                    </a:cubicBezTo>
                    <a:cubicBezTo>
                      <a:pt x="34" y="37"/>
                      <a:pt x="38" y="31"/>
                      <a:pt x="50" y="30"/>
                    </a:cubicBezTo>
                    <a:cubicBezTo>
                      <a:pt x="51" y="19"/>
                      <a:pt x="56" y="2"/>
                      <a:pt x="42" y="0"/>
                    </a:cubicBezTo>
                    <a:cubicBezTo>
                      <a:pt x="34" y="1"/>
                      <a:pt x="37" y="1"/>
                      <a:pt x="32" y="1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43" name="Freeform 75"/>
              <p:cNvSpPr>
                <a:spLocks/>
              </p:cNvSpPr>
              <p:nvPr/>
            </p:nvSpPr>
            <p:spPr bwMode="auto">
              <a:xfrm>
                <a:off x="6583" y="2213"/>
                <a:ext cx="112" cy="51"/>
              </a:xfrm>
              <a:custGeom>
                <a:avLst/>
                <a:gdLst>
                  <a:gd name="T0" fmla="*/ 117 w 131"/>
                  <a:gd name="T1" fmla="*/ 62 h 62"/>
                  <a:gd name="T2" fmla="*/ 103 w 131"/>
                  <a:gd name="T3" fmla="*/ 48 h 62"/>
                  <a:gd name="T4" fmla="*/ 29 w 131"/>
                  <a:gd name="T5" fmla="*/ 36 h 62"/>
                  <a:gd name="T6" fmla="*/ 19 w 131"/>
                  <a:gd name="T7" fmla="*/ 22 h 62"/>
                  <a:gd name="T8" fmla="*/ 53 w 131"/>
                  <a:gd name="T9" fmla="*/ 18 h 62"/>
                  <a:gd name="T10" fmla="*/ 99 w 131"/>
                  <a:gd name="T11" fmla="*/ 16 h 62"/>
                  <a:gd name="T12" fmla="*/ 63 w 131"/>
                  <a:gd name="T13" fmla="*/ 18 h 62"/>
                  <a:gd name="T14" fmla="*/ 87 w 131"/>
                  <a:gd name="T15" fmla="*/ 34 h 62"/>
                  <a:gd name="T16" fmla="*/ 103 w 131"/>
                  <a:gd name="T17" fmla="*/ 40 h 62"/>
                  <a:gd name="T18" fmla="*/ 109 w 131"/>
                  <a:gd name="T19" fmla="*/ 58 h 62"/>
                  <a:gd name="T20" fmla="*/ 117 w 131"/>
                  <a:gd name="T2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1" h="62">
                    <a:moveTo>
                      <a:pt x="117" y="62"/>
                    </a:moveTo>
                    <a:cubicBezTo>
                      <a:pt x="102" y="57"/>
                      <a:pt x="106" y="62"/>
                      <a:pt x="103" y="48"/>
                    </a:cubicBezTo>
                    <a:cubicBezTo>
                      <a:pt x="43" y="52"/>
                      <a:pt x="96" y="40"/>
                      <a:pt x="29" y="36"/>
                    </a:cubicBezTo>
                    <a:cubicBezTo>
                      <a:pt x="18" y="39"/>
                      <a:pt x="0" y="28"/>
                      <a:pt x="19" y="22"/>
                    </a:cubicBezTo>
                    <a:cubicBezTo>
                      <a:pt x="34" y="17"/>
                      <a:pt x="23" y="20"/>
                      <a:pt x="53" y="18"/>
                    </a:cubicBezTo>
                    <a:cubicBezTo>
                      <a:pt x="65" y="0"/>
                      <a:pt x="131" y="13"/>
                      <a:pt x="99" y="16"/>
                    </a:cubicBezTo>
                    <a:cubicBezTo>
                      <a:pt x="87" y="17"/>
                      <a:pt x="75" y="17"/>
                      <a:pt x="63" y="18"/>
                    </a:cubicBezTo>
                    <a:cubicBezTo>
                      <a:pt x="52" y="34"/>
                      <a:pt x="77" y="33"/>
                      <a:pt x="87" y="34"/>
                    </a:cubicBezTo>
                    <a:cubicBezTo>
                      <a:pt x="92" y="37"/>
                      <a:pt x="99" y="36"/>
                      <a:pt x="103" y="40"/>
                    </a:cubicBezTo>
                    <a:cubicBezTo>
                      <a:pt x="107" y="44"/>
                      <a:pt x="103" y="56"/>
                      <a:pt x="109" y="58"/>
                    </a:cubicBezTo>
                    <a:cubicBezTo>
                      <a:pt x="116" y="60"/>
                      <a:pt x="114" y="59"/>
                      <a:pt x="117" y="62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44" name="Freeform 76"/>
              <p:cNvSpPr>
                <a:spLocks/>
              </p:cNvSpPr>
              <p:nvPr/>
            </p:nvSpPr>
            <p:spPr bwMode="auto">
              <a:xfrm>
                <a:off x="5878" y="2259"/>
                <a:ext cx="55" cy="33"/>
              </a:xfrm>
              <a:custGeom>
                <a:avLst/>
                <a:gdLst>
                  <a:gd name="T0" fmla="*/ 64 w 64"/>
                  <a:gd name="T1" fmla="*/ 30 h 39"/>
                  <a:gd name="T2" fmla="*/ 2 w 64"/>
                  <a:gd name="T3" fmla="*/ 36 h 39"/>
                  <a:gd name="T4" fmla="*/ 38 w 64"/>
                  <a:gd name="T5" fmla="*/ 32 h 39"/>
                  <a:gd name="T6" fmla="*/ 34 w 64"/>
                  <a:gd name="T7" fmla="*/ 20 h 39"/>
                  <a:gd name="T8" fmla="*/ 12 w 64"/>
                  <a:gd name="T9" fmla="*/ 10 h 39"/>
                  <a:gd name="T10" fmla="*/ 0 w 64"/>
                  <a:gd name="T11" fmla="*/ 6 h 39"/>
                  <a:gd name="T12" fmla="*/ 12 w 64"/>
                  <a:gd name="T13" fmla="*/ 0 h 39"/>
                  <a:gd name="T14" fmla="*/ 30 w 64"/>
                  <a:gd name="T15" fmla="*/ 6 h 39"/>
                  <a:gd name="T16" fmla="*/ 42 w 64"/>
                  <a:gd name="T17" fmla="*/ 22 h 39"/>
                  <a:gd name="T18" fmla="*/ 64 w 64"/>
                  <a:gd name="T19" fmla="*/ 3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39">
                    <a:moveTo>
                      <a:pt x="64" y="30"/>
                    </a:moveTo>
                    <a:cubicBezTo>
                      <a:pt x="18" y="34"/>
                      <a:pt x="60" y="39"/>
                      <a:pt x="2" y="36"/>
                    </a:cubicBezTo>
                    <a:cubicBezTo>
                      <a:pt x="13" y="32"/>
                      <a:pt x="27" y="38"/>
                      <a:pt x="38" y="32"/>
                    </a:cubicBezTo>
                    <a:cubicBezTo>
                      <a:pt x="42" y="30"/>
                      <a:pt x="36" y="24"/>
                      <a:pt x="34" y="20"/>
                    </a:cubicBezTo>
                    <a:cubicBezTo>
                      <a:pt x="27" y="10"/>
                      <a:pt x="24" y="13"/>
                      <a:pt x="12" y="10"/>
                    </a:cubicBezTo>
                    <a:cubicBezTo>
                      <a:pt x="8" y="9"/>
                      <a:pt x="0" y="6"/>
                      <a:pt x="0" y="6"/>
                    </a:cubicBezTo>
                    <a:cubicBezTo>
                      <a:pt x="2" y="4"/>
                      <a:pt x="8" y="0"/>
                      <a:pt x="12" y="0"/>
                    </a:cubicBezTo>
                    <a:cubicBezTo>
                      <a:pt x="18" y="1"/>
                      <a:pt x="30" y="6"/>
                      <a:pt x="30" y="6"/>
                    </a:cubicBezTo>
                    <a:cubicBezTo>
                      <a:pt x="34" y="13"/>
                      <a:pt x="39" y="14"/>
                      <a:pt x="42" y="22"/>
                    </a:cubicBezTo>
                    <a:cubicBezTo>
                      <a:pt x="64" y="18"/>
                      <a:pt x="53" y="30"/>
                      <a:pt x="64" y="30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45" name="Freeform 77"/>
              <p:cNvSpPr>
                <a:spLocks/>
              </p:cNvSpPr>
              <p:nvPr/>
            </p:nvSpPr>
            <p:spPr bwMode="auto">
              <a:xfrm>
                <a:off x="6021" y="2064"/>
                <a:ext cx="8" cy="46"/>
              </a:xfrm>
              <a:custGeom>
                <a:avLst/>
                <a:gdLst>
                  <a:gd name="T0" fmla="*/ 10 w 10"/>
                  <a:gd name="T1" fmla="*/ 0 h 55"/>
                  <a:gd name="T2" fmla="*/ 8 w 10"/>
                  <a:gd name="T3" fmla="*/ 26 h 55"/>
                  <a:gd name="T4" fmla="*/ 2 w 10"/>
                  <a:gd name="T5" fmla="*/ 28 h 55"/>
                  <a:gd name="T6" fmla="*/ 0 w 10"/>
                  <a:gd name="T7" fmla="*/ 48 h 55"/>
                  <a:gd name="T8" fmla="*/ 10 w 10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5">
                    <a:moveTo>
                      <a:pt x="10" y="0"/>
                    </a:moveTo>
                    <a:cubicBezTo>
                      <a:pt x="9" y="9"/>
                      <a:pt x="10" y="18"/>
                      <a:pt x="8" y="26"/>
                    </a:cubicBezTo>
                    <a:cubicBezTo>
                      <a:pt x="7" y="28"/>
                      <a:pt x="3" y="26"/>
                      <a:pt x="2" y="28"/>
                    </a:cubicBezTo>
                    <a:cubicBezTo>
                      <a:pt x="0" y="34"/>
                      <a:pt x="0" y="55"/>
                      <a:pt x="0" y="48"/>
                    </a:cubicBezTo>
                    <a:cubicBezTo>
                      <a:pt x="0" y="7"/>
                      <a:pt x="10" y="39"/>
                      <a:pt x="10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46" name="Freeform 78"/>
              <p:cNvSpPr>
                <a:spLocks/>
              </p:cNvSpPr>
              <p:nvPr/>
            </p:nvSpPr>
            <p:spPr bwMode="auto">
              <a:xfrm>
                <a:off x="6510" y="2048"/>
                <a:ext cx="17" cy="31"/>
              </a:xfrm>
              <a:custGeom>
                <a:avLst/>
                <a:gdLst>
                  <a:gd name="T0" fmla="*/ 8 w 20"/>
                  <a:gd name="T1" fmla="*/ 0 h 38"/>
                  <a:gd name="T2" fmla="*/ 14 w 20"/>
                  <a:gd name="T3" fmla="*/ 38 h 38"/>
                  <a:gd name="T4" fmla="*/ 20 w 20"/>
                  <a:gd name="T5" fmla="*/ 18 h 38"/>
                  <a:gd name="T6" fmla="*/ 8 w 20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38">
                    <a:moveTo>
                      <a:pt x="8" y="0"/>
                    </a:moveTo>
                    <a:cubicBezTo>
                      <a:pt x="7" y="11"/>
                      <a:pt x="0" y="33"/>
                      <a:pt x="14" y="38"/>
                    </a:cubicBezTo>
                    <a:cubicBezTo>
                      <a:pt x="11" y="28"/>
                      <a:pt x="11" y="24"/>
                      <a:pt x="20" y="18"/>
                    </a:cubicBezTo>
                    <a:cubicBezTo>
                      <a:pt x="12" y="13"/>
                      <a:pt x="10" y="9"/>
                      <a:pt x="8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47" name="Freeform 79"/>
              <p:cNvSpPr>
                <a:spLocks/>
              </p:cNvSpPr>
              <p:nvPr/>
            </p:nvSpPr>
            <p:spPr bwMode="auto">
              <a:xfrm>
                <a:off x="6426" y="2015"/>
                <a:ext cx="103" cy="99"/>
              </a:xfrm>
              <a:custGeom>
                <a:avLst/>
                <a:gdLst>
                  <a:gd name="T0" fmla="*/ 120 w 120"/>
                  <a:gd name="T1" fmla="*/ 120 h 120"/>
                  <a:gd name="T2" fmla="*/ 100 w 120"/>
                  <a:gd name="T3" fmla="*/ 102 h 120"/>
                  <a:gd name="T4" fmla="*/ 58 w 120"/>
                  <a:gd name="T5" fmla="*/ 76 h 120"/>
                  <a:gd name="T6" fmla="*/ 36 w 120"/>
                  <a:gd name="T7" fmla="*/ 62 h 120"/>
                  <a:gd name="T8" fmla="*/ 26 w 120"/>
                  <a:gd name="T9" fmla="*/ 48 h 120"/>
                  <a:gd name="T10" fmla="*/ 10 w 120"/>
                  <a:gd name="T11" fmla="*/ 22 h 120"/>
                  <a:gd name="T12" fmla="*/ 4 w 120"/>
                  <a:gd name="T13" fmla="*/ 6 h 120"/>
                  <a:gd name="T14" fmla="*/ 2 w 120"/>
                  <a:gd name="T15" fmla="*/ 0 h 120"/>
                  <a:gd name="T16" fmla="*/ 12 w 120"/>
                  <a:gd name="T17" fmla="*/ 8 h 120"/>
                  <a:gd name="T18" fmla="*/ 22 w 120"/>
                  <a:gd name="T19" fmla="*/ 26 h 120"/>
                  <a:gd name="T20" fmla="*/ 42 w 120"/>
                  <a:gd name="T21" fmla="*/ 48 h 120"/>
                  <a:gd name="T22" fmla="*/ 52 w 120"/>
                  <a:gd name="T23" fmla="*/ 68 h 120"/>
                  <a:gd name="T24" fmla="*/ 42 w 120"/>
                  <a:gd name="T25" fmla="*/ 54 h 120"/>
                  <a:gd name="T26" fmla="*/ 64 w 120"/>
                  <a:gd name="T27" fmla="*/ 64 h 120"/>
                  <a:gd name="T28" fmla="*/ 82 w 120"/>
                  <a:gd name="T29" fmla="*/ 78 h 120"/>
                  <a:gd name="T30" fmla="*/ 104 w 120"/>
                  <a:gd name="T31" fmla="*/ 92 h 120"/>
                  <a:gd name="T32" fmla="*/ 120 w 120"/>
                  <a:gd name="T3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0" h="120">
                    <a:moveTo>
                      <a:pt x="120" y="120"/>
                    </a:moveTo>
                    <a:cubicBezTo>
                      <a:pt x="115" y="113"/>
                      <a:pt x="108" y="105"/>
                      <a:pt x="100" y="102"/>
                    </a:cubicBezTo>
                    <a:cubicBezTo>
                      <a:pt x="86" y="88"/>
                      <a:pt x="77" y="79"/>
                      <a:pt x="58" y="76"/>
                    </a:cubicBezTo>
                    <a:cubicBezTo>
                      <a:pt x="53" y="69"/>
                      <a:pt x="45" y="65"/>
                      <a:pt x="36" y="62"/>
                    </a:cubicBezTo>
                    <a:cubicBezTo>
                      <a:pt x="31" y="48"/>
                      <a:pt x="36" y="51"/>
                      <a:pt x="26" y="48"/>
                    </a:cubicBezTo>
                    <a:cubicBezTo>
                      <a:pt x="21" y="40"/>
                      <a:pt x="17" y="27"/>
                      <a:pt x="10" y="22"/>
                    </a:cubicBezTo>
                    <a:cubicBezTo>
                      <a:pt x="3" y="12"/>
                      <a:pt x="7" y="20"/>
                      <a:pt x="4" y="6"/>
                    </a:cubicBezTo>
                    <a:cubicBezTo>
                      <a:pt x="3" y="4"/>
                      <a:pt x="0" y="0"/>
                      <a:pt x="2" y="0"/>
                    </a:cubicBezTo>
                    <a:cubicBezTo>
                      <a:pt x="6" y="0"/>
                      <a:pt x="8" y="7"/>
                      <a:pt x="12" y="8"/>
                    </a:cubicBezTo>
                    <a:cubicBezTo>
                      <a:pt x="15" y="16"/>
                      <a:pt x="14" y="21"/>
                      <a:pt x="22" y="26"/>
                    </a:cubicBezTo>
                    <a:cubicBezTo>
                      <a:pt x="32" y="41"/>
                      <a:pt x="20" y="45"/>
                      <a:pt x="42" y="48"/>
                    </a:cubicBezTo>
                    <a:cubicBezTo>
                      <a:pt x="44" y="58"/>
                      <a:pt x="42" y="65"/>
                      <a:pt x="52" y="68"/>
                    </a:cubicBezTo>
                    <a:cubicBezTo>
                      <a:pt x="47" y="54"/>
                      <a:pt x="52" y="57"/>
                      <a:pt x="42" y="54"/>
                    </a:cubicBezTo>
                    <a:cubicBezTo>
                      <a:pt x="46" y="65"/>
                      <a:pt x="53" y="62"/>
                      <a:pt x="64" y="64"/>
                    </a:cubicBezTo>
                    <a:cubicBezTo>
                      <a:pt x="67" y="76"/>
                      <a:pt x="70" y="76"/>
                      <a:pt x="82" y="78"/>
                    </a:cubicBezTo>
                    <a:cubicBezTo>
                      <a:pt x="88" y="86"/>
                      <a:pt x="96" y="87"/>
                      <a:pt x="104" y="92"/>
                    </a:cubicBezTo>
                    <a:cubicBezTo>
                      <a:pt x="110" y="100"/>
                      <a:pt x="113" y="113"/>
                      <a:pt x="120" y="120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48" name="Freeform 80"/>
              <p:cNvSpPr>
                <a:spLocks/>
              </p:cNvSpPr>
              <p:nvPr/>
            </p:nvSpPr>
            <p:spPr bwMode="auto">
              <a:xfrm>
                <a:off x="6005" y="2036"/>
                <a:ext cx="119" cy="106"/>
              </a:xfrm>
              <a:custGeom>
                <a:avLst/>
                <a:gdLst>
                  <a:gd name="T0" fmla="*/ 136 w 139"/>
                  <a:gd name="T1" fmla="*/ 6 h 128"/>
                  <a:gd name="T2" fmla="*/ 120 w 139"/>
                  <a:gd name="T3" fmla="*/ 16 h 128"/>
                  <a:gd name="T4" fmla="*/ 112 w 139"/>
                  <a:gd name="T5" fmla="*/ 30 h 128"/>
                  <a:gd name="T6" fmla="*/ 86 w 139"/>
                  <a:gd name="T7" fmla="*/ 40 h 128"/>
                  <a:gd name="T8" fmla="*/ 68 w 139"/>
                  <a:gd name="T9" fmla="*/ 66 h 128"/>
                  <a:gd name="T10" fmla="*/ 54 w 139"/>
                  <a:gd name="T11" fmla="*/ 80 h 128"/>
                  <a:gd name="T12" fmla="*/ 32 w 139"/>
                  <a:gd name="T13" fmla="*/ 100 h 128"/>
                  <a:gd name="T14" fmla="*/ 12 w 139"/>
                  <a:gd name="T15" fmla="*/ 122 h 128"/>
                  <a:gd name="T16" fmla="*/ 26 w 139"/>
                  <a:gd name="T17" fmla="*/ 102 h 128"/>
                  <a:gd name="T18" fmla="*/ 42 w 139"/>
                  <a:gd name="T19" fmla="*/ 88 h 128"/>
                  <a:gd name="T20" fmla="*/ 52 w 139"/>
                  <a:gd name="T21" fmla="*/ 62 h 128"/>
                  <a:gd name="T22" fmla="*/ 64 w 139"/>
                  <a:gd name="T23" fmla="*/ 56 h 128"/>
                  <a:gd name="T24" fmla="*/ 74 w 139"/>
                  <a:gd name="T25" fmla="*/ 46 h 128"/>
                  <a:gd name="T26" fmla="*/ 76 w 139"/>
                  <a:gd name="T27" fmla="*/ 34 h 128"/>
                  <a:gd name="T28" fmla="*/ 88 w 139"/>
                  <a:gd name="T29" fmla="*/ 30 h 128"/>
                  <a:gd name="T30" fmla="*/ 110 w 139"/>
                  <a:gd name="T31" fmla="*/ 14 h 128"/>
                  <a:gd name="T32" fmla="*/ 120 w 139"/>
                  <a:gd name="T33" fmla="*/ 4 h 128"/>
                  <a:gd name="T34" fmla="*/ 132 w 139"/>
                  <a:gd name="T35" fmla="*/ 0 h 128"/>
                  <a:gd name="T36" fmla="*/ 136 w 139"/>
                  <a:gd name="T37" fmla="*/ 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9" h="128">
                    <a:moveTo>
                      <a:pt x="136" y="6"/>
                    </a:moveTo>
                    <a:cubicBezTo>
                      <a:pt x="126" y="8"/>
                      <a:pt x="116" y="5"/>
                      <a:pt x="120" y="16"/>
                    </a:cubicBezTo>
                    <a:cubicBezTo>
                      <a:pt x="116" y="20"/>
                      <a:pt x="116" y="27"/>
                      <a:pt x="112" y="30"/>
                    </a:cubicBezTo>
                    <a:cubicBezTo>
                      <a:pt x="109" y="33"/>
                      <a:pt x="90" y="39"/>
                      <a:pt x="86" y="40"/>
                    </a:cubicBezTo>
                    <a:cubicBezTo>
                      <a:pt x="83" y="49"/>
                      <a:pt x="76" y="63"/>
                      <a:pt x="68" y="66"/>
                    </a:cubicBezTo>
                    <a:cubicBezTo>
                      <a:pt x="65" y="75"/>
                      <a:pt x="59" y="72"/>
                      <a:pt x="54" y="80"/>
                    </a:cubicBezTo>
                    <a:cubicBezTo>
                      <a:pt x="51" y="96"/>
                      <a:pt x="47" y="96"/>
                      <a:pt x="32" y="100"/>
                    </a:cubicBezTo>
                    <a:cubicBezTo>
                      <a:pt x="27" y="128"/>
                      <a:pt x="18" y="100"/>
                      <a:pt x="12" y="122"/>
                    </a:cubicBezTo>
                    <a:cubicBezTo>
                      <a:pt x="0" y="114"/>
                      <a:pt x="17" y="104"/>
                      <a:pt x="26" y="102"/>
                    </a:cubicBezTo>
                    <a:cubicBezTo>
                      <a:pt x="33" y="98"/>
                      <a:pt x="35" y="92"/>
                      <a:pt x="42" y="88"/>
                    </a:cubicBezTo>
                    <a:cubicBezTo>
                      <a:pt x="44" y="85"/>
                      <a:pt x="51" y="62"/>
                      <a:pt x="52" y="62"/>
                    </a:cubicBezTo>
                    <a:cubicBezTo>
                      <a:pt x="60" y="59"/>
                      <a:pt x="56" y="61"/>
                      <a:pt x="64" y="56"/>
                    </a:cubicBezTo>
                    <a:cubicBezTo>
                      <a:pt x="67" y="52"/>
                      <a:pt x="72" y="50"/>
                      <a:pt x="74" y="46"/>
                    </a:cubicBezTo>
                    <a:cubicBezTo>
                      <a:pt x="76" y="42"/>
                      <a:pt x="73" y="37"/>
                      <a:pt x="76" y="34"/>
                    </a:cubicBezTo>
                    <a:cubicBezTo>
                      <a:pt x="79" y="31"/>
                      <a:pt x="88" y="30"/>
                      <a:pt x="88" y="30"/>
                    </a:cubicBezTo>
                    <a:cubicBezTo>
                      <a:pt x="94" y="22"/>
                      <a:pt x="101" y="17"/>
                      <a:pt x="110" y="14"/>
                    </a:cubicBezTo>
                    <a:cubicBezTo>
                      <a:pt x="114" y="9"/>
                      <a:pt x="114" y="7"/>
                      <a:pt x="120" y="4"/>
                    </a:cubicBezTo>
                    <a:cubicBezTo>
                      <a:pt x="124" y="2"/>
                      <a:pt x="132" y="0"/>
                      <a:pt x="132" y="0"/>
                    </a:cubicBezTo>
                    <a:cubicBezTo>
                      <a:pt x="139" y="2"/>
                      <a:pt x="139" y="0"/>
                      <a:pt x="136" y="6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49" name="Freeform 81"/>
              <p:cNvSpPr>
                <a:spLocks/>
              </p:cNvSpPr>
              <p:nvPr/>
            </p:nvSpPr>
            <p:spPr bwMode="auto">
              <a:xfrm>
                <a:off x="6167" y="2144"/>
                <a:ext cx="230" cy="181"/>
              </a:xfrm>
              <a:custGeom>
                <a:avLst/>
                <a:gdLst>
                  <a:gd name="T0" fmla="*/ 264 w 268"/>
                  <a:gd name="T1" fmla="*/ 116 h 219"/>
                  <a:gd name="T2" fmla="*/ 265 w 268"/>
                  <a:gd name="T3" fmla="*/ 141 h 219"/>
                  <a:gd name="T4" fmla="*/ 244 w 268"/>
                  <a:gd name="T5" fmla="*/ 147 h 219"/>
                  <a:gd name="T6" fmla="*/ 222 w 268"/>
                  <a:gd name="T7" fmla="*/ 158 h 219"/>
                  <a:gd name="T8" fmla="*/ 205 w 268"/>
                  <a:gd name="T9" fmla="*/ 192 h 219"/>
                  <a:gd name="T10" fmla="*/ 187 w 268"/>
                  <a:gd name="T11" fmla="*/ 213 h 219"/>
                  <a:gd name="T12" fmla="*/ 160 w 268"/>
                  <a:gd name="T13" fmla="*/ 198 h 219"/>
                  <a:gd name="T14" fmla="*/ 151 w 268"/>
                  <a:gd name="T15" fmla="*/ 192 h 219"/>
                  <a:gd name="T16" fmla="*/ 120 w 268"/>
                  <a:gd name="T17" fmla="*/ 203 h 219"/>
                  <a:gd name="T18" fmla="*/ 106 w 268"/>
                  <a:gd name="T19" fmla="*/ 201 h 219"/>
                  <a:gd name="T20" fmla="*/ 91 w 268"/>
                  <a:gd name="T21" fmla="*/ 219 h 219"/>
                  <a:gd name="T22" fmla="*/ 61 w 268"/>
                  <a:gd name="T23" fmla="*/ 213 h 219"/>
                  <a:gd name="T24" fmla="*/ 52 w 268"/>
                  <a:gd name="T25" fmla="*/ 195 h 219"/>
                  <a:gd name="T26" fmla="*/ 34 w 268"/>
                  <a:gd name="T27" fmla="*/ 183 h 219"/>
                  <a:gd name="T28" fmla="*/ 22 w 268"/>
                  <a:gd name="T29" fmla="*/ 153 h 219"/>
                  <a:gd name="T30" fmla="*/ 1 w 268"/>
                  <a:gd name="T31" fmla="*/ 105 h 219"/>
                  <a:gd name="T32" fmla="*/ 4 w 268"/>
                  <a:gd name="T33" fmla="*/ 90 h 219"/>
                  <a:gd name="T34" fmla="*/ 22 w 268"/>
                  <a:gd name="T35" fmla="*/ 84 h 219"/>
                  <a:gd name="T36" fmla="*/ 61 w 268"/>
                  <a:gd name="T37" fmla="*/ 45 h 219"/>
                  <a:gd name="T38" fmla="*/ 82 w 268"/>
                  <a:gd name="T39" fmla="*/ 24 h 219"/>
                  <a:gd name="T40" fmla="*/ 130 w 268"/>
                  <a:gd name="T41" fmla="*/ 15 h 219"/>
                  <a:gd name="T42" fmla="*/ 121 w 268"/>
                  <a:gd name="T43" fmla="*/ 21 h 219"/>
                  <a:gd name="T44" fmla="*/ 172 w 268"/>
                  <a:gd name="T45" fmla="*/ 30 h 219"/>
                  <a:gd name="T46" fmla="*/ 181 w 268"/>
                  <a:gd name="T47" fmla="*/ 36 h 219"/>
                  <a:gd name="T48" fmla="*/ 184 w 268"/>
                  <a:gd name="T49" fmla="*/ 45 h 219"/>
                  <a:gd name="T50" fmla="*/ 193 w 268"/>
                  <a:gd name="T51" fmla="*/ 48 h 219"/>
                  <a:gd name="T52" fmla="*/ 201 w 268"/>
                  <a:gd name="T53" fmla="*/ 74 h 219"/>
                  <a:gd name="T54" fmla="*/ 234 w 268"/>
                  <a:gd name="T55" fmla="*/ 117 h 219"/>
                  <a:gd name="T56" fmla="*/ 252 w 268"/>
                  <a:gd name="T57" fmla="*/ 132 h 219"/>
                  <a:gd name="T58" fmla="*/ 264 w 268"/>
                  <a:gd name="T59" fmla="*/ 116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68" h="219">
                    <a:moveTo>
                      <a:pt x="264" y="116"/>
                    </a:moveTo>
                    <a:cubicBezTo>
                      <a:pt x="264" y="117"/>
                      <a:pt x="268" y="136"/>
                      <a:pt x="265" y="141"/>
                    </a:cubicBezTo>
                    <a:cubicBezTo>
                      <a:pt x="262" y="146"/>
                      <a:pt x="251" y="144"/>
                      <a:pt x="244" y="147"/>
                    </a:cubicBezTo>
                    <a:cubicBezTo>
                      <a:pt x="239" y="150"/>
                      <a:pt x="222" y="158"/>
                      <a:pt x="222" y="158"/>
                    </a:cubicBezTo>
                    <a:cubicBezTo>
                      <a:pt x="213" y="172"/>
                      <a:pt x="221" y="187"/>
                      <a:pt x="205" y="192"/>
                    </a:cubicBezTo>
                    <a:cubicBezTo>
                      <a:pt x="198" y="203"/>
                      <a:pt x="199" y="209"/>
                      <a:pt x="187" y="213"/>
                    </a:cubicBezTo>
                    <a:cubicBezTo>
                      <a:pt x="171" y="208"/>
                      <a:pt x="181" y="212"/>
                      <a:pt x="160" y="198"/>
                    </a:cubicBezTo>
                    <a:cubicBezTo>
                      <a:pt x="157" y="196"/>
                      <a:pt x="151" y="192"/>
                      <a:pt x="151" y="192"/>
                    </a:cubicBezTo>
                    <a:cubicBezTo>
                      <a:pt x="144" y="192"/>
                      <a:pt x="127" y="202"/>
                      <a:pt x="120" y="203"/>
                    </a:cubicBezTo>
                    <a:cubicBezTo>
                      <a:pt x="113" y="204"/>
                      <a:pt x="111" y="198"/>
                      <a:pt x="106" y="201"/>
                    </a:cubicBezTo>
                    <a:cubicBezTo>
                      <a:pt x="101" y="204"/>
                      <a:pt x="98" y="217"/>
                      <a:pt x="91" y="219"/>
                    </a:cubicBezTo>
                    <a:cubicBezTo>
                      <a:pt x="81" y="217"/>
                      <a:pt x="70" y="218"/>
                      <a:pt x="61" y="213"/>
                    </a:cubicBezTo>
                    <a:cubicBezTo>
                      <a:pt x="50" y="207"/>
                      <a:pt x="59" y="202"/>
                      <a:pt x="52" y="195"/>
                    </a:cubicBezTo>
                    <a:cubicBezTo>
                      <a:pt x="47" y="190"/>
                      <a:pt x="34" y="183"/>
                      <a:pt x="34" y="183"/>
                    </a:cubicBezTo>
                    <a:cubicBezTo>
                      <a:pt x="30" y="172"/>
                      <a:pt x="29" y="163"/>
                      <a:pt x="22" y="153"/>
                    </a:cubicBezTo>
                    <a:cubicBezTo>
                      <a:pt x="18" y="137"/>
                      <a:pt x="11" y="119"/>
                      <a:pt x="1" y="105"/>
                    </a:cubicBezTo>
                    <a:cubicBezTo>
                      <a:pt x="2" y="100"/>
                      <a:pt x="0" y="92"/>
                      <a:pt x="4" y="90"/>
                    </a:cubicBezTo>
                    <a:cubicBezTo>
                      <a:pt x="19" y="82"/>
                      <a:pt x="52" y="91"/>
                      <a:pt x="22" y="84"/>
                    </a:cubicBezTo>
                    <a:cubicBezTo>
                      <a:pt x="40" y="78"/>
                      <a:pt x="45" y="56"/>
                      <a:pt x="61" y="45"/>
                    </a:cubicBezTo>
                    <a:cubicBezTo>
                      <a:pt x="64" y="36"/>
                      <a:pt x="82" y="24"/>
                      <a:pt x="82" y="24"/>
                    </a:cubicBezTo>
                    <a:cubicBezTo>
                      <a:pt x="88" y="0"/>
                      <a:pt x="110" y="12"/>
                      <a:pt x="130" y="15"/>
                    </a:cubicBezTo>
                    <a:cubicBezTo>
                      <a:pt x="127" y="17"/>
                      <a:pt x="121" y="17"/>
                      <a:pt x="121" y="21"/>
                    </a:cubicBezTo>
                    <a:cubicBezTo>
                      <a:pt x="121" y="29"/>
                      <a:pt x="146" y="28"/>
                      <a:pt x="172" y="30"/>
                    </a:cubicBezTo>
                    <a:cubicBezTo>
                      <a:pt x="165" y="50"/>
                      <a:pt x="169" y="31"/>
                      <a:pt x="181" y="36"/>
                    </a:cubicBezTo>
                    <a:cubicBezTo>
                      <a:pt x="184" y="37"/>
                      <a:pt x="182" y="43"/>
                      <a:pt x="184" y="45"/>
                    </a:cubicBezTo>
                    <a:cubicBezTo>
                      <a:pt x="186" y="47"/>
                      <a:pt x="190" y="47"/>
                      <a:pt x="193" y="48"/>
                    </a:cubicBezTo>
                    <a:cubicBezTo>
                      <a:pt x="195" y="54"/>
                      <a:pt x="196" y="69"/>
                      <a:pt x="201" y="74"/>
                    </a:cubicBezTo>
                    <a:cubicBezTo>
                      <a:pt x="208" y="85"/>
                      <a:pt x="222" y="107"/>
                      <a:pt x="234" y="117"/>
                    </a:cubicBezTo>
                    <a:cubicBezTo>
                      <a:pt x="243" y="127"/>
                      <a:pt x="247" y="132"/>
                      <a:pt x="252" y="132"/>
                    </a:cubicBezTo>
                    <a:cubicBezTo>
                      <a:pt x="257" y="132"/>
                      <a:pt x="264" y="115"/>
                      <a:pt x="264" y="116"/>
                    </a:cubicBezTo>
                    <a:close/>
                  </a:path>
                </a:pathLst>
              </a:custGeom>
              <a:solidFill>
                <a:srgbClr val="333333"/>
              </a:solidFill>
              <a:ln w="1905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50" name="Freeform 82"/>
              <p:cNvSpPr>
                <a:spLocks/>
              </p:cNvSpPr>
              <p:nvPr/>
            </p:nvSpPr>
            <p:spPr bwMode="auto">
              <a:xfrm>
                <a:off x="6191" y="2181"/>
                <a:ext cx="128" cy="35"/>
              </a:xfrm>
              <a:custGeom>
                <a:avLst/>
                <a:gdLst>
                  <a:gd name="T0" fmla="*/ 150 w 150"/>
                  <a:gd name="T1" fmla="*/ 0 h 43"/>
                  <a:gd name="T2" fmla="*/ 130 w 150"/>
                  <a:gd name="T3" fmla="*/ 4 h 43"/>
                  <a:gd name="T4" fmla="*/ 120 w 150"/>
                  <a:gd name="T5" fmla="*/ 10 h 43"/>
                  <a:gd name="T6" fmla="*/ 118 w 150"/>
                  <a:gd name="T7" fmla="*/ 15 h 43"/>
                  <a:gd name="T8" fmla="*/ 112 w 150"/>
                  <a:gd name="T9" fmla="*/ 16 h 43"/>
                  <a:gd name="T10" fmla="*/ 91 w 150"/>
                  <a:gd name="T11" fmla="*/ 21 h 43"/>
                  <a:gd name="T12" fmla="*/ 61 w 150"/>
                  <a:gd name="T13" fmla="*/ 31 h 43"/>
                  <a:gd name="T14" fmla="*/ 54 w 150"/>
                  <a:gd name="T15" fmla="*/ 36 h 43"/>
                  <a:gd name="T16" fmla="*/ 28 w 150"/>
                  <a:gd name="T17" fmla="*/ 42 h 43"/>
                  <a:gd name="T18" fmla="*/ 0 w 150"/>
                  <a:gd name="T19" fmla="*/ 4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0" h="43">
                    <a:moveTo>
                      <a:pt x="150" y="0"/>
                    </a:moveTo>
                    <a:cubicBezTo>
                      <a:pt x="142" y="2"/>
                      <a:pt x="139" y="3"/>
                      <a:pt x="130" y="4"/>
                    </a:cubicBezTo>
                    <a:cubicBezTo>
                      <a:pt x="134" y="15"/>
                      <a:pt x="132" y="5"/>
                      <a:pt x="120" y="10"/>
                    </a:cubicBezTo>
                    <a:cubicBezTo>
                      <a:pt x="118" y="11"/>
                      <a:pt x="119" y="14"/>
                      <a:pt x="118" y="15"/>
                    </a:cubicBezTo>
                    <a:cubicBezTo>
                      <a:pt x="116" y="16"/>
                      <a:pt x="114" y="16"/>
                      <a:pt x="112" y="16"/>
                    </a:cubicBezTo>
                    <a:cubicBezTo>
                      <a:pt x="105" y="19"/>
                      <a:pt x="98" y="18"/>
                      <a:pt x="91" y="21"/>
                    </a:cubicBezTo>
                    <a:cubicBezTo>
                      <a:pt x="83" y="32"/>
                      <a:pt x="69" y="20"/>
                      <a:pt x="61" y="31"/>
                    </a:cubicBezTo>
                    <a:cubicBezTo>
                      <a:pt x="54" y="33"/>
                      <a:pt x="59" y="34"/>
                      <a:pt x="54" y="36"/>
                    </a:cubicBezTo>
                    <a:cubicBezTo>
                      <a:pt x="49" y="38"/>
                      <a:pt x="37" y="41"/>
                      <a:pt x="28" y="42"/>
                    </a:cubicBezTo>
                    <a:cubicBezTo>
                      <a:pt x="19" y="43"/>
                      <a:pt x="6" y="40"/>
                      <a:pt x="0" y="40"/>
                    </a:cubicBezTo>
                  </a:path>
                </a:pathLst>
              </a:custGeom>
              <a:solidFill>
                <a:srgbClr val="333333"/>
              </a:solidFill>
              <a:ln w="1905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51" name="Freeform 83"/>
              <p:cNvSpPr>
                <a:spLocks/>
              </p:cNvSpPr>
              <p:nvPr/>
            </p:nvSpPr>
            <p:spPr bwMode="auto">
              <a:xfrm>
                <a:off x="6189" y="2212"/>
                <a:ext cx="69" cy="98"/>
              </a:xfrm>
              <a:custGeom>
                <a:avLst/>
                <a:gdLst>
                  <a:gd name="T0" fmla="*/ 81 w 81"/>
                  <a:gd name="T1" fmla="*/ 118 h 118"/>
                  <a:gd name="T2" fmla="*/ 68 w 81"/>
                  <a:gd name="T3" fmla="*/ 100 h 118"/>
                  <a:gd name="T4" fmla="*/ 54 w 81"/>
                  <a:gd name="T5" fmla="*/ 83 h 118"/>
                  <a:gd name="T6" fmla="*/ 41 w 81"/>
                  <a:gd name="T7" fmla="*/ 68 h 118"/>
                  <a:gd name="T8" fmla="*/ 33 w 81"/>
                  <a:gd name="T9" fmla="*/ 59 h 118"/>
                  <a:gd name="T10" fmla="*/ 23 w 81"/>
                  <a:gd name="T11" fmla="*/ 38 h 118"/>
                  <a:gd name="T12" fmla="*/ 21 w 81"/>
                  <a:gd name="T13" fmla="*/ 20 h 118"/>
                  <a:gd name="T14" fmla="*/ 15 w 81"/>
                  <a:gd name="T15" fmla="*/ 19 h 118"/>
                  <a:gd name="T16" fmla="*/ 0 w 81"/>
                  <a:gd name="T17" fmla="*/ 5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18">
                    <a:moveTo>
                      <a:pt x="81" y="118"/>
                    </a:moveTo>
                    <a:cubicBezTo>
                      <a:pt x="80" y="107"/>
                      <a:pt x="80" y="101"/>
                      <a:pt x="68" y="100"/>
                    </a:cubicBezTo>
                    <a:cubicBezTo>
                      <a:pt x="66" y="93"/>
                      <a:pt x="60" y="87"/>
                      <a:pt x="54" y="83"/>
                    </a:cubicBezTo>
                    <a:cubicBezTo>
                      <a:pt x="49" y="76"/>
                      <a:pt x="50" y="72"/>
                      <a:pt x="41" y="68"/>
                    </a:cubicBezTo>
                    <a:cubicBezTo>
                      <a:pt x="39" y="65"/>
                      <a:pt x="35" y="63"/>
                      <a:pt x="33" y="59"/>
                    </a:cubicBezTo>
                    <a:cubicBezTo>
                      <a:pt x="28" y="49"/>
                      <a:pt x="36" y="42"/>
                      <a:pt x="23" y="38"/>
                    </a:cubicBezTo>
                    <a:cubicBezTo>
                      <a:pt x="22" y="32"/>
                      <a:pt x="23" y="26"/>
                      <a:pt x="21" y="20"/>
                    </a:cubicBezTo>
                    <a:cubicBezTo>
                      <a:pt x="20" y="18"/>
                      <a:pt x="16" y="21"/>
                      <a:pt x="15" y="19"/>
                    </a:cubicBezTo>
                    <a:cubicBezTo>
                      <a:pt x="6" y="0"/>
                      <a:pt x="26" y="5"/>
                      <a:pt x="0" y="5"/>
                    </a:cubicBezTo>
                  </a:path>
                </a:pathLst>
              </a:custGeom>
              <a:solidFill>
                <a:srgbClr val="333333"/>
              </a:solidFill>
              <a:ln w="1905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52" name="Freeform 84"/>
              <p:cNvSpPr>
                <a:spLocks/>
              </p:cNvSpPr>
              <p:nvPr/>
            </p:nvSpPr>
            <p:spPr bwMode="auto">
              <a:xfrm>
                <a:off x="6299" y="2198"/>
                <a:ext cx="56" cy="75"/>
              </a:xfrm>
              <a:custGeom>
                <a:avLst/>
                <a:gdLst>
                  <a:gd name="T0" fmla="*/ 66 w 66"/>
                  <a:gd name="T1" fmla="*/ 91 h 91"/>
                  <a:gd name="T2" fmla="*/ 54 w 66"/>
                  <a:gd name="T3" fmla="*/ 84 h 91"/>
                  <a:gd name="T4" fmla="*/ 42 w 66"/>
                  <a:gd name="T5" fmla="*/ 70 h 91"/>
                  <a:gd name="T6" fmla="*/ 31 w 66"/>
                  <a:gd name="T7" fmla="*/ 60 h 91"/>
                  <a:gd name="T8" fmla="*/ 19 w 66"/>
                  <a:gd name="T9" fmla="*/ 39 h 91"/>
                  <a:gd name="T10" fmla="*/ 18 w 66"/>
                  <a:gd name="T11" fmla="*/ 27 h 91"/>
                  <a:gd name="T12" fmla="*/ 9 w 66"/>
                  <a:gd name="T13" fmla="*/ 25 h 91"/>
                  <a:gd name="T14" fmla="*/ 0 w 66"/>
                  <a:gd name="T1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91">
                    <a:moveTo>
                      <a:pt x="66" y="91"/>
                    </a:moveTo>
                    <a:cubicBezTo>
                      <a:pt x="57" y="89"/>
                      <a:pt x="64" y="86"/>
                      <a:pt x="54" y="84"/>
                    </a:cubicBezTo>
                    <a:cubicBezTo>
                      <a:pt x="52" y="78"/>
                      <a:pt x="47" y="73"/>
                      <a:pt x="42" y="70"/>
                    </a:cubicBezTo>
                    <a:cubicBezTo>
                      <a:pt x="39" y="65"/>
                      <a:pt x="36" y="63"/>
                      <a:pt x="31" y="60"/>
                    </a:cubicBezTo>
                    <a:cubicBezTo>
                      <a:pt x="25" y="49"/>
                      <a:pt x="34" y="41"/>
                      <a:pt x="19" y="39"/>
                    </a:cubicBezTo>
                    <a:cubicBezTo>
                      <a:pt x="19" y="35"/>
                      <a:pt x="20" y="30"/>
                      <a:pt x="18" y="27"/>
                    </a:cubicBezTo>
                    <a:cubicBezTo>
                      <a:pt x="16" y="24"/>
                      <a:pt x="10" y="28"/>
                      <a:pt x="9" y="25"/>
                    </a:cubicBezTo>
                    <a:cubicBezTo>
                      <a:pt x="5" y="16"/>
                      <a:pt x="14" y="0"/>
                      <a:pt x="0" y="0"/>
                    </a:cubicBezTo>
                  </a:path>
                </a:pathLst>
              </a:custGeom>
              <a:solidFill>
                <a:srgbClr val="333333"/>
              </a:solidFill>
              <a:ln w="1905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53" name="Freeform 85"/>
              <p:cNvSpPr>
                <a:spLocks/>
              </p:cNvSpPr>
              <p:nvPr/>
            </p:nvSpPr>
            <p:spPr bwMode="auto">
              <a:xfrm>
                <a:off x="6247" y="2168"/>
                <a:ext cx="27" cy="33"/>
              </a:xfrm>
              <a:custGeom>
                <a:avLst/>
                <a:gdLst>
                  <a:gd name="T0" fmla="*/ 31 w 31"/>
                  <a:gd name="T1" fmla="*/ 1 h 40"/>
                  <a:gd name="T2" fmla="*/ 22 w 31"/>
                  <a:gd name="T3" fmla="*/ 7 h 40"/>
                  <a:gd name="T4" fmla="*/ 12 w 31"/>
                  <a:gd name="T5" fmla="*/ 25 h 40"/>
                  <a:gd name="T6" fmla="*/ 15 w 31"/>
                  <a:gd name="T7" fmla="*/ 29 h 40"/>
                  <a:gd name="T8" fmla="*/ 10 w 31"/>
                  <a:gd name="T9" fmla="*/ 31 h 40"/>
                  <a:gd name="T10" fmla="*/ 0 w 31"/>
                  <a:gd name="T1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40">
                    <a:moveTo>
                      <a:pt x="31" y="1"/>
                    </a:moveTo>
                    <a:cubicBezTo>
                      <a:pt x="26" y="2"/>
                      <a:pt x="13" y="0"/>
                      <a:pt x="22" y="7"/>
                    </a:cubicBezTo>
                    <a:cubicBezTo>
                      <a:pt x="20" y="27"/>
                      <a:pt x="19" y="13"/>
                      <a:pt x="12" y="25"/>
                    </a:cubicBezTo>
                    <a:cubicBezTo>
                      <a:pt x="13" y="26"/>
                      <a:pt x="16" y="27"/>
                      <a:pt x="15" y="29"/>
                    </a:cubicBezTo>
                    <a:cubicBezTo>
                      <a:pt x="14" y="31"/>
                      <a:pt x="12" y="30"/>
                      <a:pt x="10" y="31"/>
                    </a:cubicBezTo>
                    <a:cubicBezTo>
                      <a:pt x="6" y="33"/>
                      <a:pt x="4" y="37"/>
                      <a:pt x="0" y="40"/>
                    </a:cubicBezTo>
                  </a:path>
                </a:pathLst>
              </a:custGeom>
              <a:solidFill>
                <a:srgbClr val="333333"/>
              </a:solidFill>
              <a:ln w="1905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54" name="Freeform 86"/>
              <p:cNvSpPr>
                <a:spLocks/>
              </p:cNvSpPr>
              <p:nvPr/>
            </p:nvSpPr>
            <p:spPr bwMode="auto">
              <a:xfrm>
                <a:off x="5993" y="2182"/>
                <a:ext cx="58" cy="36"/>
              </a:xfrm>
              <a:custGeom>
                <a:avLst/>
                <a:gdLst>
                  <a:gd name="T0" fmla="*/ 68 w 68"/>
                  <a:gd name="T1" fmla="*/ 26 h 44"/>
                  <a:gd name="T2" fmla="*/ 50 w 68"/>
                  <a:gd name="T3" fmla="*/ 44 h 44"/>
                  <a:gd name="T4" fmla="*/ 30 w 68"/>
                  <a:gd name="T5" fmla="*/ 28 h 44"/>
                  <a:gd name="T6" fmla="*/ 0 w 68"/>
                  <a:gd name="T7" fmla="*/ 20 h 44"/>
                  <a:gd name="T8" fmla="*/ 2 w 68"/>
                  <a:gd name="T9" fmla="*/ 14 h 44"/>
                  <a:gd name="T10" fmla="*/ 8 w 68"/>
                  <a:gd name="T11" fmla="*/ 12 h 44"/>
                  <a:gd name="T12" fmla="*/ 12 w 68"/>
                  <a:gd name="T13" fmla="*/ 0 h 44"/>
                  <a:gd name="T14" fmla="*/ 46 w 68"/>
                  <a:gd name="T15" fmla="*/ 18 h 44"/>
                  <a:gd name="T16" fmla="*/ 68 w 68"/>
                  <a:gd name="T17" fmla="*/ 2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44">
                    <a:moveTo>
                      <a:pt x="68" y="26"/>
                    </a:moveTo>
                    <a:cubicBezTo>
                      <a:pt x="62" y="35"/>
                      <a:pt x="61" y="40"/>
                      <a:pt x="50" y="44"/>
                    </a:cubicBezTo>
                    <a:cubicBezTo>
                      <a:pt x="39" y="40"/>
                      <a:pt x="39" y="33"/>
                      <a:pt x="30" y="28"/>
                    </a:cubicBezTo>
                    <a:cubicBezTo>
                      <a:pt x="21" y="24"/>
                      <a:pt x="10" y="23"/>
                      <a:pt x="0" y="20"/>
                    </a:cubicBezTo>
                    <a:cubicBezTo>
                      <a:pt x="1" y="18"/>
                      <a:pt x="1" y="15"/>
                      <a:pt x="2" y="14"/>
                    </a:cubicBezTo>
                    <a:cubicBezTo>
                      <a:pt x="3" y="13"/>
                      <a:pt x="7" y="14"/>
                      <a:pt x="8" y="12"/>
                    </a:cubicBezTo>
                    <a:cubicBezTo>
                      <a:pt x="10" y="9"/>
                      <a:pt x="12" y="0"/>
                      <a:pt x="12" y="0"/>
                    </a:cubicBezTo>
                    <a:cubicBezTo>
                      <a:pt x="20" y="11"/>
                      <a:pt x="33" y="16"/>
                      <a:pt x="46" y="18"/>
                    </a:cubicBezTo>
                    <a:cubicBezTo>
                      <a:pt x="53" y="23"/>
                      <a:pt x="60" y="26"/>
                      <a:pt x="68" y="26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55" name="Freeform 87"/>
              <p:cNvSpPr>
                <a:spLocks/>
              </p:cNvSpPr>
              <p:nvPr/>
            </p:nvSpPr>
            <p:spPr bwMode="auto">
              <a:xfrm>
                <a:off x="6159" y="1921"/>
                <a:ext cx="83" cy="67"/>
              </a:xfrm>
              <a:custGeom>
                <a:avLst/>
                <a:gdLst>
                  <a:gd name="T0" fmla="*/ 97 w 97"/>
                  <a:gd name="T1" fmla="*/ 41 h 81"/>
                  <a:gd name="T2" fmla="*/ 95 w 97"/>
                  <a:gd name="T3" fmla="*/ 47 h 81"/>
                  <a:gd name="T4" fmla="*/ 89 w 97"/>
                  <a:gd name="T5" fmla="*/ 51 h 81"/>
                  <a:gd name="T6" fmla="*/ 63 w 97"/>
                  <a:gd name="T7" fmla="*/ 81 h 81"/>
                  <a:gd name="T8" fmla="*/ 33 w 97"/>
                  <a:gd name="T9" fmla="*/ 75 h 81"/>
                  <a:gd name="T10" fmla="*/ 15 w 97"/>
                  <a:gd name="T11" fmla="*/ 63 h 81"/>
                  <a:gd name="T12" fmla="*/ 3 w 97"/>
                  <a:gd name="T13" fmla="*/ 55 h 81"/>
                  <a:gd name="T14" fmla="*/ 5 w 97"/>
                  <a:gd name="T15" fmla="*/ 45 h 81"/>
                  <a:gd name="T16" fmla="*/ 21 w 97"/>
                  <a:gd name="T17" fmla="*/ 23 h 81"/>
                  <a:gd name="T18" fmla="*/ 45 w 97"/>
                  <a:gd name="T19" fmla="*/ 3 h 81"/>
                  <a:gd name="T20" fmla="*/ 55 w 97"/>
                  <a:gd name="T21" fmla="*/ 5 h 81"/>
                  <a:gd name="T22" fmla="*/ 73 w 97"/>
                  <a:gd name="T23" fmla="*/ 23 h 81"/>
                  <a:gd name="T24" fmla="*/ 97 w 97"/>
                  <a:gd name="T2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7" h="81">
                    <a:moveTo>
                      <a:pt x="97" y="41"/>
                    </a:moveTo>
                    <a:cubicBezTo>
                      <a:pt x="96" y="43"/>
                      <a:pt x="96" y="45"/>
                      <a:pt x="95" y="47"/>
                    </a:cubicBezTo>
                    <a:cubicBezTo>
                      <a:pt x="93" y="49"/>
                      <a:pt x="90" y="49"/>
                      <a:pt x="89" y="51"/>
                    </a:cubicBezTo>
                    <a:cubicBezTo>
                      <a:pt x="84" y="57"/>
                      <a:pt x="72" y="77"/>
                      <a:pt x="63" y="81"/>
                    </a:cubicBezTo>
                    <a:cubicBezTo>
                      <a:pt x="49" y="79"/>
                      <a:pt x="47" y="77"/>
                      <a:pt x="33" y="75"/>
                    </a:cubicBezTo>
                    <a:cubicBezTo>
                      <a:pt x="27" y="71"/>
                      <a:pt x="21" y="67"/>
                      <a:pt x="15" y="63"/>
                    </a:cubicBezTo>
                    <a:cubicBezTo>
                      <a:pt x="11" y="60"/>
                      <a:pt x="3" y="55"/>
                      <a:pt x="3" y="55"/>
                    </a:cubicBezTo>
                    <a:cubicBezTo>
                      <a:pt x="0" y="52"/>
                      <a:pt x="2" y="50"/>
                      <a:pt x="5" y="45"/>
                    </a:cubicBezTo>
                    <a:cubicBezTo>
                      <a:pt x="8" y="40"/>
                      <a:pt x="14" y="30"/>
                      <a:pt x="21" y="23"/>
                    </a:cubicBezTo>
                    <a:cubicBezTo>
                      <a:pt x="28" y="15"/>
                      <a:pt x="39" y="6"/>
                      <a:pt x="45" y="3"/>
                    </a:cubicBezTo>
                    <a:cubicBezTo>
                      <a:pt x="51" y="0"/>
                      <a:pt x="50" y="2"/>
                      <a:pt x="55" y="5"/>
                    </a:cubicBezTo>
                    <a:cubicBezTo>
                      <a:pt x="63" y="17"/>
                      <a:pt x="61" y="15"/>
                      <a:pt x="73" y="23"/>
                    </a:cubicBezTo>
                    <a:cubicBezTo>
                      <a:pt x="79" y="32"/>
                      <a:pt x="86" y="37"/>
                      <a:pt x="97" y="41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56" name="Freeform 88"/>
              <p:cNvSpPr>
                <a:spLocks/>
              </p:cNvSpPr>
              <p:nvPr/>
            </p:nvSpPr>
            <p:spPr bwMode="auto">
              <a:xfrm>
                <a:off x="6268" y="1815"/>
                <a:ext cx="65" cy="56"/>
              </a:xfrm>
              <a:custGeom>
                <a:avLst/>
                <a:gdLst>
                  <a:gd name="T0" fmla="*/ 76 w 76"/>
                  <a:gd name="T1" fmla="*/ 28 h 68"/>
                  <a:gd name="T2" fmla="*/ 54 w 76"/>
                  <a:gd name="T3" fmla="*/ 14 h 68"/>
                  <a:gd name="T4" fmla="*/ 32 w 76"/>
                  <a:gd name="T5" fmla="*/ 0 h 68"/>
                  <a:gd name="T6" fmla="*/ 26 w 76"/>
                  <a:gd name="T7" fmla="*/ 4 h 68"/>
                  <a:gd name="T8" fmla="*/ 0 w 76"/>
                  <a:gd name="T9" fmla="*/ 34 h 68"/>
                  <a:gd name="T10" fmla="*/ 28 w 76"/>
                  <a:gd name="T11" fmla="*/ 54 h 68"/>
                  <a:gd name="T12" fmla="*/ 44 w 76"/>
                  <a:gd name="T13" fmla="*/ 68 h 68"/>
                  <a:gd name="T14" fmla="*/ 58 w 76"/>
                  <a:gd name="T15" fmla="*/ 56 h 68"/>
                  <a:gd name="T16" fmla="*/ 76 w 76"/>
                  <a:gd name="T17" fmla="*/ 2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68">
                    <a:moveTo>
                      <a:pt x="76" y="28"/>
                    </a:moveTo>
                    <a:cubicBezTo>
                      <a:pt x="73" y="19"/>
                      <a:pt x="63" y="17"/>
                      <a:pt x="54" y="14"/>
                    </a:cubicBezTo>
                    <a:cubicBezTo>
                      <a:pt x="50" y="3"/>
                      <a:pt x="40" y="8"/>
                      <a:pt x="32" y="0"/>
                    </a:cubicBezTo>
                    <a:cubicBezTo>
                      <a:pt x="25" y="2"/>
                      <a:pt x="33" y="2"/>
                      <a:pt x="26" y="4"/>
                    </a:cubicBezTo>
                    <a:cubicBezTo>
                      <a:pt x="22" y="10"/>
                      <a:pt x="1" y="27"/>
                      <a:pt x="0" y="34"/>
                    </a:cubicBezTo>
                    <a:cubicBezTo>
                      <a:pt x="2" y="42"/>
                      <a:pt x="20" y="48"/>
                      <a:pt x="28" y="54"/>
                    </a:cubicBezTo>
                    <a:cubicBezTo>
                      <a:pt x="35" y="58"/>
                      <a:pt x="37" y="64"/>
                      <a:pt x="44" y="68"/>
                    </a:cubicBezTo>
                    <a:cubicBezTo>
                      <a:pt x="52" y="65"/>
                      <a:pt x="51" y="61"/>
                      <a:pt x="58" y="56"/>
                    </a:cubicBezTo>
                    <a:cubicBezTo>
                      <a:pt x="65" y="45"/>
                      <a:pt x="72" y="41"/>
                      <a:pt x="76" y="28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57" name="Freeform 89"/>
              <p:cNvSpPr>
                <a:spLocks/>
              </p:cNvSpPr>
              <p:nvPr/>
            </p:nvSpPr>
            <p:spPr bwMode="auto">
              <a:xfrm>
                <a:off x="6222" y="2223"/>
                <a:ext cx="119" cy="72"/>
              </a:xfrm>
              <a:custGeom>
                <a:avLst/>
                <a:gdLst>
                  <a:gd name="T0" fmla="*/ 116 w 138"/>
                  <a:gd name="T1" fmla="*/ 24 h 87"/>
                  <a:gd name="T2" fmla="*/ 99 w 138"/>
                  <a:gd name="T3" fmla="*/ 42 h 87"/>
                  <a:gd name="T4" fmla="*/ 84 w 138"/>
                  <a:gd name="T5" fmla="*/ 45 h 87"/>
                  <a:gd name="T6" fmla="*/ 72 w 138"/>
                  <a:gd name="T7" fmla="*/ 46 h 87"/>
                  <a:gd name="T8" fmla="*/ 59 w 138"/>
                  <a:gd name="T9" fmla="*/ 52 h 87"/>
                  <a:gd name="T10" fmla="*/ 44 w 138"/>
                  <a:gd name="T11" fmla="*/ 57 h 87"/>
                  <a:gd name="T12" fmla="*/ 45 w 138"/>
                  <a:gd name="T13" fmla="*/ 48 h 87"/>
                  <a:gd name="T14" fmla="*/ 38 w 138"/>
                  <a:gd name="T15" fmla="*/ 49 h 87"/>
                  <a:gd name="T16" fmla="*/ 38 w 138"/>
                  <a:gd name="T17" fmla="*/ 39 h 87"/>
                  <a:gd name="T18" fmla="*/ 48 w 138"/>
                  <a:gd name="T19" fmla="*/ 28 h 87"/>
                  <a:gd name="T20" fmla="*/ 50 w 138"/>
                  <a:gd name="T21" fmla="*/ 33 h 87"/>
                  <a:gd name="T22" fmla="*/ 78 w 138"/>
                  <a:gd name="T23" fmla="*/ 21 h 87"/>
                  <a:gd name="T24" fmla="*/ 92 w 138"/>
                  <a:gd name="T25" fmla="*/ 7 h 87"/>
                  <a:gd name="T26" fmla="*/ 90 w 138"/>
                  <a:gd name="T27" fmla="*/ 1 h 87"/>
                  <a:gd name="T28" fmla="*/ 89 w 138"/>
                  <a:gd name="T29" fmla="*/ 6 h 87"/>
                  <a:gd name="T30" fmla="*/ 84 w 138"/>
                  <a:gd name="T31" fmla="*/ 10 h 87"/>
                  <a:gd name="T32" fmla="*/ 66 w 138"/>
                  <a:gd name="T33" fmla="*/ 19 h 87"/>
                  <a:gd name="T34" fmla="*/ 0 w 138"/>
                  <a:gd name="T35" fmla="*/ 33 h 87"/>
                  <a:gd name="T36" fmla="*/ 5 w 138"/>
                  <a:gd name="T37" fmla="*/ 36 h 87"/>
                  <a:gd name="T38" fmla="*/ 15 w 138"/>
                  <a:gd name="T39" fmla="*/ 37 h 87"/>
                  <a:gd name="T40" fmla="*/ 17 w 138"/>
                  <a:gd name="T41" fmla="*/ 42 h 87"/>
                  <a:gd name="T42" fmla="*/ 33 w 138"/>
                  <a:gd name="T43" fmla="*/ 55 h 87"/>
                  <a:gd name="T44" fmla="*/ 41 w 138"/>
                  <a:gd name="T45" fmla="*/ 69 h 87"/>
                  <a:gd name="T46" fmla="*/ 42 w 138"/>
                  <a:gd name="T47" fmla="*/ 79 h 87"/>
                  <a:gd name="T48" fmla="*/ 36 w 138"/>
                  <a:gd name="T49" fmla="*/ 78 h 87"/>
                  <a:gd name="T50" fmla="*/ 45 w 138"/>
                  <a:gd name="T51" fmla="*/ 84 h 87"/>
                  <a:gd name="T52" fmla="*/ 59 w 138"/>
                  <a:gd name="T53" fmla="*/ 85 h 87"/>
                  <a:gd name="T54" fmla="*/ 81 w 138"/>
                  <a:gd name="T55" fmla="*/ 87 h 87"/>
                  <a:gd name="T56" fmla="*/ 95 w 138"/>
                  <a:gd name="T57" fmla="*/ 72 h 87"/>
                  <a:gd name="T58" fmla="*/ 111 w 138"/>
                  <a:gd name="T59" fmla="*/ 61 h 87"/>
                  <a:gd name="T60" fmla="*/ 114 w 138"/>
                  <a:gd name="T61" fmla="*/ 66 h 87"/>
                  <a:gd name="T62" fmla="*/ 125 w 138"/>
                  <a:gd name="T63" fmla="*/ 60 h 87"/>
                  <a:gd name="T64" fmla="*/ 123 w 138"/>
                  <a:gd name="T65" fmla="*/ 45 h 87"/>
                  <a:gd name="T66" fmla="*/ 116 w 138"/>
                  <a:gd name="T67" fmla="*/ 2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8" h="87">
                    <a:moveTo>
                      <a:pt x="116" y="24"/>
                    </a:moveTo>
                    <a:cubicBezTo>
                      <a:pt x="112" y="32"/>
                      <a:pt x="107" y="39"/>
                      <a:pt x="99" y="42"/>
                    </a:cubicBezTo>
                    <a:cubicBezTo>
                      <a:pt x="93" y="39"/>
                      <a:pt x="90" y="42"/>
                      <a:pt x="84" y="45"/>
                    </a:cubicBezTo>
                    <a:cubicBezTo>
                      <a:pt x="79" y="52"/>
                      <a:pt x="80" y="44"/>
                      <a:pt x="72" y="46"/>
                    </a:cubicBezTo>
                    <a:cubicBezTo>
                      <a:pt x="67" y="50"/>
                      <a:pt x="66" y="55"/>
                      <a:pt x="59" y="52"/>
                    </a:cubicBezTo>
                    <a:cubicBezTo>
                      <a:pt x="53" y="56"/>
                      <a:pt x="52" y="58"/>
                      <a:pt x="44" y="57"/>
                    </a:cubicBezTo>
                    <a:cubicBezTo>
                      <a:pt x="46" y="49"/>
                      <a:pt x="54" y="53"/>
                      <a:pt x="45" y="48"/>
                    </a:cubicBezTo>
                    <a:cubicBezTo>
                      <a:pt x="49" y="37"/>
                      <a:pt x="42" y="46"/>
                      <a:pt x="38" y="49"/>
                    </a:cubicBezTo>
                    <a:cubicBezTo>
                      <a:pt x="30" y="44"/>
                      <a:pt x="26" y="41"/>
                      <a:pt x="38" y="39"/>
                    </a:cubicBezTo>
                    <a:cubicBezTo>
                      <a:pt x="43" y="35"/>
                      <a:pt x="47" y="35"/>
                      <a:pt x="48" y="28"/>
                    </a:cubicBezTo>
                    <a:cubicBezTo>
                      <a:pt x="49" y="30"/>
                      <a:pt x="48" y="32"/>
                      <a:pt x="50" y="33"/>
                    </a:cubicBezTo>
                    <a:cubicBezTo>
                      <a:pt x="53" y="34"/>
                      <a:pt x="58" y="23"/>
                      <a:pt x="78" y="21"/>
                    </a:cubicBezTo>
                    <a:cubicBezTo>
                      <a:pt x="85" y="17"/>
                      <a:pt x="89" y="15"/>
                      <a:pt x="92" y="7"/>
                    </a:cubicBezTo>
                    <a:cubicBezTo>
                      <a:pt x="91" y="5"/>
                      <a:pt x="92" y="2"/>
                      <a:pt x="90" y="1"/>
                    </a:cubicBezTo>
                    <a:cubicBezTo>
                      <a:pt x="88" y="0"/>
                      <a:pt x="90" y="5"/>
                      <a:pt x="89" y="6"/>
                    </a:cubicBezTo>
                    <a:cubicBezTo>
                      <a:pt x="88" y="8"/>
                      <a:pt x="86" y="9"/>
                      <a:pt x="84" y="10"/>
                    </a:cubicBezTo>
                    <a:cubicBezTo>
                      <a:pt x="79" y="14"/>
                      <a:pt x="72" y="18"/>
                      <a:pt x="66" y="19"/>
                    </a:cubicBezTo>
                    <a:cubicBezTo>
                      <a:pt x="43" y="30"/>
                      <a:pt x="28" y="31"/>
                      <a:pt x="0" y="33"/>
                    </a:cubicBezTo>
                    <a:cubicBezTo>
                      <a:pt x="2" y="34"/>
                      <a:pt x="3" y="35"/>
                      <a:pt x="5" y="36"/>
                    </a:cubicBezTo>
                    <a:cubicBezTo>
                      <a:pt x="8" y="37"/>
                      <a:pt x="12" y="36"/>
                      <a:pt x="15" y="37"/>
                    </a:cubicBezTo>
                    <a:cubicBezTo>
                      <a:pt x="17" y="38"/>
                      <a:pt x="16" y="41"/>
                      <a:pt x="17" y="42"/>
                    </a:cubicBezTo>
                    <a:cubicBezTo>
                      <a:pt x="21" y="47"/>
                      <a:pt x="28" y="51"/>
                      <a:pt x="33" y="55"/>
                    </a:cubicBezTo>
                    <a:cubicBezTo>
                      <a:pt x="36" y="62"/>
                      <a:pt x="34" y="65"/>
                      <a:pt x="41" y="69"/>
                    </a:cubicBezTo>
                    <a:cubicBezTo>
                      <a:pt x="41" y="72"/>
                      <a:pt x="44" y="76"/>
                      <a:pt x="42" y="79"/>
                    </a:cubicBezTo>
                    <a:cubicBezTo>
                      <a:pt x="41" y="81"/>
                      <a:pt x="37" y="77"/>
                      <a:pt x="36" y="78"/>
                    </a:cubicBezTo>
                    <a:cubicBezTo>
                      <a:pt x="33" y="81"/>
                      <a:pt x="42" y="83"/>
                      <a:pt x="45" y="84"/>
                    </a:cubicBezTo>
                    <a:cubicBezTo>
                      <a:pt x="51" y="81"/>
                      <a:pt x="52" y="84"/>
                      <a:pt x="59" y="85"/>
                    </a:cubicBezTo>
                    <a:cubicBezTo>
                      <a:pt x="69" y="84"/>
                      <a:pt x="75" y="80"/>
                      <a:pt x="81" y="87"/>
                    </a:cubicBezTo>
                    <a:cubicBezTo>
                      <a:pt x="83" y="82"/>
                      <a:pt x="90" y="79"/>
                      <a:pt x="95" y="72"/>
                    </a:cubicBezTo>
                    <a:cubicBezTo>
                      <a:pt x="97" y="61"/>
                      <a:pt x="98" y="63"/>
                      <a:pt x="111" y="61"/>
                    </a:cubicBezTo>
                    <a:cubicBezTo>
                      <a:pt x="112" y="63"/>
                      <a:pt x="113" y="65"/>
                      <a:pt x="114" y="66"/>
                    </a:cubicBezTo>
                    <a:cubicBezTo>
                      <a:pt x="122" y="74"/>
                      <a:pt x="116" y="62"/>
                      <a:pt x="125" y="60"/>
                    </a:cubicBezTo>
                    <a:cubicBezTo>
                      <a:pt x="136" y="52"/>
                      <a:pt x="138" y="54"/>
                      <a:pt x="123" y="45"/>
                    </a:cubicBezTo>
                    <a:cubicBezTo>
                      <a:pt x="122" y="38"/>
                      <a:pt x="121" y="30"/>
                      <a:pt x="116" y="24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58" name="Freeform 90"/>
              <p:cNvSpPr>
                <a:spLocks/>
              </p:cNvSpPr>
              <p:nvPr/>
            </p:nvSpPr>
            <p:spPr bwMode="auto">
              <a:xfrm>
                <a:off x="6204" y="2199"/>
                <a:ext cx="98" cy="36"/>
              </a:xfrm>
              <a:custGeom>
                <a:avLst/>
                <a:gdLst>
                  <a:gd name="T0" fmla="*/ 114 w 114"/>
                  <a:gd name="T1" fmla="*/ 8 h 44"/>
                  <a:gd name="T2" fmla="*/ 104 w 114"/>
                  <a:gd name="T3" fmla="*/ 12 h 44"/>
                  <a:gd name="T4" fmla="*/ 105 w 114"/>
                  <a:gd name="T5" fmla="*/ 20 h 44"/>
                  <a:gd name="T6" fmla="*/ 77 w 114"/>
                  <a:gd name="T7" fmla="*/ 27 h 44"/>
                  <a:gd name="T8" fmla="*/ 35 w 114"/>
                  <a:gd name="T9" fmla="*/ 30 h 44"/>
                  <a:gd name="T10" fmla="*/ 47 w 114"/>
                  <a:gd name="T11" fmla="*/ 42 h 44"/>
                  <a:gd name="T12" fmla="*/ 42 w 114"/>
                  <a:gd name="T13" fmla="*/ 41 h 44"/>
                  <a:gd name="T14" fmla="*/ 18 w 114"/>
                  <a:gd name="T15" fmla="*/ 39 h 44"/>
                  <a:gd name="T16" fmla="*/ 8 w 114"/>
                  <a:gd name="T17" fmla="*/ 35 h 44"/>
                  <a:gd name="T18" fmla="*/ 44 w 114"/>
                  <a:gd name="T19" fmla="*/ 27 h 44"/>
                  <a:gd name="T20" fmla="*/ 44 w 114"/>
                  <a:gd name="T21" fmla="*/ 24 h 44"/>
                  <a:gd name="T22" fmla="*/ 62 w 114"/>
                  <a:gd name="T23" fmla="*/ 20 h 44"/>
                  <a:gd name="T24" fmla="*/ 68 w 114"/>
                  <a:gd name="T25" fmla="*/ 12 h 44"/>
                  <a:gd name="T26" fmla="*/ 89 w 114"/>
                  <a:gd name="T27" fmla="*/ 8 h 44"/>
                  <a:gd name="T28" fmla="*/ 110 w 114"/>
                  <a:gd name="T29" fmla="*/ 17 h 44"/>
                  <a:gd name="T30" fmla="*/ 96 w 114"/>
                  <a:gd name="T31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4" h="44">
                    <a:moveTo>
                      <a:pt x="114" y="8"/>
                    </a:moveTo>
                    <a:cubicBezTo>
                      <a:pt x="113" y="20"/>
                      <a:pt x="112" y="18"/>
                      <a:pt x="104" y="12"/>
                    </a:cubicBezTo>
                    <a:cubicBezTo>
                      <a:pt x="88" y="16"/>
                      <a:pt x="98" y="15"/>
                      <a:pt x="105" y="20"/>
                    </a:cubicBezTo>
                    <a:cubicBezTo>
                      <a:pt x="75" y="22"/>
                      <a:pt x="97" y="25"/>
                      <a:pt x="77" y="27"/>
                    </a:cubicBezTo>
                    <a:cubicBezTo>
                      <a:pt x="61" y="37"/>
                      <a:pt x="64" y="32"/>
                      <a:pt x="35" y="30"/>
                    </a:cubicBezTo>
                    <a:cubicBezTo>
                      <a:pt x="49" y="41"/>
                      <a:pt x="49" y="40"/>
                      <a:pt x="47" y="42"/>
                    </a:cubicBezTo>
                    <a:cubicBezTo>
                      <a:pt x="46" y="43"/>
                      <a:pt x="44" y="41"/>
                      <a:pt x="42" y="41"/>
                    </a:cubicBezTo>
                    <a:cubicBezTo>
                      <a:pt x="33" y="35"/>
                      <a:pt x="28" y="37"/>
                      <a:pt x="18" y="39"/>
                    </a:cubicBezTo>
                    <a:cubicBezTo>
                      <a:pt x="12" y="44"/>
                      <a:pt x="14" y="39"/>
                      <a:pt x="8" y="35"/>
                    </a:cubicBezTo>
                    <a:cubicBezTo>
                      <a:pt x="0" y="22"/>
                      <a:pt x="41" y="27"/>
                      <a:pt x="44" y="27"/>
                    </a:cubicBezTo>
                    <a:cubicBezTo>
                      <a:pt x="38" y="22"/>
                      <a:pt x="37" y="23"/>
                      <a:pt x="44" y="24"/>
                    </a:cubicBezTo>
                    <a:cubicBezTo>
                      <a:pt x="56" y="22"/>
                      <a:pt x="50" y="17"/>
                      <a:pt x="62" y="20"/>
                    </a:cubicBezTo>
                    <a:cubicBezTo>
                      <a:pt x="84" y="17"/>
                      <a:pt x="78" y="19"/>
                      <a:pt x="68" y="12"/>
                    </a:cubicBezTo>
                    <a:cubicBezTo>
                      <a:pt x="77" y="11"/>
                      <a:pt x="81" y="10"/>
                      <a:pt x="89" y="8"/>
                    </a:cubicBezTo>
                    <a:cubicBezTo>
                      <a:pt x="102" y="10"/>
                      <a:pt x="110" y="0"/>
                      <a:pt x="110" y="17"/>
                    </a:cubicBezTo>
                    <a:lnTo>
                      <a:pt x="96" y="15"/>
                    </a:lnTo>
                  </a:path>
                </a:pathLst>
              </a:custGeom>
              <a:solidFill>
                <a:srgbClr val="333333">
                  <a:alpha val="50000"/>
                </a:srgbClr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59" name="Freeform 91"/>
              <p:cNvSpPr>
                <a:spLocks/>
              </p:cNvSpPr>
              <p:nvPr/>
            </p:nvSpPr>
            <p:spPr bwMode="auto">
              <a:xfrm>
                <a:off x="6176" y="2226"/>
                <a:ext cx="29" cy="61"/>
              </a:xfrm>
              <a:custGeom>
                <a:avLst/>
                <a:gdLst>
                  <a:gd name="T0" fmla="*/ 29 w 34"/>
                  <a:gd name="T1" fmla="*/ 14 h 73"/>
                  <a:gd name="T2" fmla="*/ 33 w 34"/>
                  <a:gd name="T3" fmla="*/ 32 h 73"/>
                  <a:gd name="T4" fmla="*/ 24 w 34"/>
                  <a:gd name="T5" fmla="*/ 41 h 73"/>
                  <a:gd name="T6" fmla="*/ 33 w 34"/>
                  <a:gd name="T7" fmla="*/ 54 h 73"/>
                  <a:gd name="T8" fmla="*/ 27 w 34"/>
                  <a:gd name="T9" fmla="*/ 56 h 73"/>
                  <a:gd name="T10" fmla="*/ 18 w 34"/>
                  <a:gd name="T11" fmla="*/ 44 h 73"/>
                  <a:gd name="T12" fmla="*/ 9 w 34"/>
                  <a:gd name="T13" fmla="*/ 35 h 73"/>
                  <a:gd name="T14" fmla="*/ 0 w 34"/>
                  <a:gd name="T15" fmla="*/ 11 h 73"/>
                  <a:gd name="T16" fmla="*/ 17 w 34"/>
                  <a:gd name="T17" fmla="*/ 3 h 73"/>
                  <a:gd name="T18" fmla="*/ 29 w 34"/>
                  <a:gd name="T19" fmla="*/ 1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73">
                    <a:moveTo>
                      <a:pt x="29" y="14"/>
                    </a:moveTo>
                    <a:cubicBezTo>
                      <a:pt x="30" y="20"/>
                      <a:pt x="32" y="26"/>
                      <a:pt x="33" y="32"/>
                    </a:cubicBezTo>
                    <a:cubicBezTo>
                      <a:pt x="21" y="34"/>
                      <a:pt x="34" y="35"/>
                      <a:pt x="24" y="41"/>
                    </a:cubicBezTo>
                    <a:cubicBezTo>
                      <a:pt x="32" y="43"/>
                      <a:pt x="28" y="48"/>
                      <a:pt x="33" y="54"/>
                    </a:cubicBezTo>
                    <a:cubicBezTo>
                      <a:pt x="31" y="73"/>
                      <a:pt x="32" y="63"/>
                      <a:pt x="27" y="56"/>
                    </a:cubicBezTo>
                    <a:cubicBezTo>
                      <a:pt x="26" y="49"/>
                      <a:pt x="24" y="48"/>
                      <a:pt x="18" y="44"/>
                    </a:cubicBezTo>
                    <a:cubicBezTo>
                      <a:pt x="14" y="37"/>
                      <a:pt x="17" y="32"/>
                      <a:pt x="9" y="35"/>
                    </a:cubicBezTo>
                    <a:cubicBezTo>
                      <a:pt x="8" y="27"/>
                      <a:pt x="9" y="13"/>
                      <a:pt x="0" y="11"/>
                    </a:cubicBezTo>
                    <a:cubicBezTo>
                      <a:pt x="4" y="0"/>
                      <a:pt x="4" y="2"/>
                      <a:pt x="17" y="3"/>
                    </a:cubicBezTo>
                    <a:cubicBezTo>
                      <a:pt x="18" y="14"/>
                      <a:pt x="18" y="20"/>
                      <a:pt x="29" y="14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60" name="Freeform 92"/>
              <p:cNvSpPr>
                <a:spLocks/>
              </p:cNvSpPr>
              <p:nvPr/>
            </p:nvSpPr>
            <p:spPr bwMode="auto">
              <a:xfrm>
                <a:off x="6198" y="2157"/>
                <a:ext cx="71" cy="55"/>
              </a:xfrm>
              <a:custGeom>
                <a:avLst/>
                <a:gdLst>
                  <a:gd name="T0" fmla="*/ 76 w 82"/>
                  <a:gd name="T1" fmla="*/ 15 h 67"/>
                  <a:gd name="T2" fmla="*/ 60 w 82"/>
                  <a:gd name="T3" fmla="*/ 21 h 67"/>
                  <a:gd name="T4" fmla="*/ 58 w 82"/>
                  <a:gd name="T5" fmla="*/ 35 h 67"/>
                  <a:gd name="T6" fmla="*/ 48 w 82"/>
                  <a:gd name="T7" fmla="*/ 33 h 67"/>
                  <a:gd name="T8" fmla="*/ 49 w 82"/>
                  <a:gd name="T9" fmla="*/ 47 h 67"/>
                  <a:gd name="T10" fmla="*/ 34 w 82"/>
                  <a:gd name="T11" fmla="*/ 47 h 67"/>
                  <a:gd name="T12" fmla="*/ 12 w 82"/>
                  <a:gd name="T13" fmla="*/ 60 h 67"/>
                  <a:gd name="T14" fmla="*/ 15 w 82"/>
                  <a:gd name="T15" fmla="*/ 54 h 67"/>
                  <a:gd name="T16" fmla="*/ 30 w 82"/>
                  <a:gd name="T17" fmla="*/ 41 h 67"/>
                  <a:gd name="T18" fmla="*/ 45 w 82"/>
                  <a:gd name="T19" fmla="*/ 23 h 67"/>
                  <a:gd name="T20" fmla="*/ 57 w 82"/>
                  <a:gd name="T21" fmla="*/ 12 h 67"/>
                  <a:gd name="T22" fmla="*/ 76 w 82"/>
                  <a:gd name="T23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2" h="67">
                    <a:moveTo>
                      <a:pt x="76" y="15"/>
                    </a:moveTo>
                    <a:cubicBezTo>
                      <a:pt x="70" y="17"/>
                      <a:pt x="65" y="17"/>
                      <a:pt x="60" y="21"/>
                    </a:cubicBezTo>
                    <a:cubicBezTo>
                      <a:pt x="57" y="28"/>
                      <a:pt x="61" y="28"/>
                      <a:pt x="58" y="35"/>
                    </a:cubicBezTo>
                    <a:cubicBezTo>
                      <a:pt x="56" y="23"/>
                      <a:pt x="55" y="28"/>
                      <a:pt x="48" y="33"/>
                    </a:cubicBezTo>
                    <a:cubicBezTo>
                      <a:pt x="45" y="39"/>
                      <a:pt x="48" y="40"/>
                      <a:pt x="49" y="47"/>
                    </a:cubicBezTo>
                    <a:cubicBezTo>
                      <a:pt x="43" y="51"/>
                      <a:pt x="41" y="48"/>
                      <a:pt x="34" y="47"/>
                    </a:cubicBezTo>
                    <a:cubicBezTo>
                      <a:pt x="25" y="59"/>
                      <a:pt x="46" y="58"/>
                      <a:pt x="12" y="60"/>
                    </a:cubicBezTo>
                    <a:cubicBezTo>
                      <a:pt x="0" y="67"/>
                      <a:pt x="13" y="58"/>
                      <a:pt x="15" y="54"/>
                    </a:cubicBezTo>
                    <a:cubicBezTo>
                      <a:pt x="16" y="46"/>
                      <a:pt x="22" y="43"/>
                      <a:pt x="30" y="41"/>
                    </a:cubicBezTo>
                    <a:cubicBezTo>
                      <a:pt x="32" y="30"/>
                      <a:pt x="33" y="24"/>
                      <a:pt x="45" y="23"/>
                    </a:cubicBezTo>
                    <a:cubicBezTo>
                      <a:pt x="47" y="14"/>
                      <a:pt x="47" y="14"/>
                      <a:pt x="57" y="12"/>
                    </a:cubicBezTo>
                    <a:cubicBezTo>
                      <a:pt x="59" y="0"/>
                      <a:pt x="82" y="2"/>
                      <a:pt x="76" y="15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61" name="Freeform 93"/>
              <p:cNvSpPr>
                <a:spLocks/>
              </p:cNvSpPr>
              <p:nvPr/>
            </p:nvSpPr>
            <p:spPr bwMode="auto">
              <a:xfrm>
                <a:off x="6304" y="2281"/>
                <a:ext cx="51" cy="21"/>
              </a:xfrm>
              <a:custGeom>
                <a:avLst/>
                <a:gdLst>
                  <a:gd name="T0" fmla="*/ 60 w 60"/>
                  <a:gd name="T1" fmla="*/ 0 h 26"/>
                  <a:gd name="T2" fmla="*/ 42 w 60"/>
                  <a:gd name="T3" fmla="*/ 3 h 26"/>
                  <a:gd name="T4" fmla="*/ 40 w 60"/>
                  <a:gd name="T5" fmla="*/ 8 h 26"/>
                  <a:gd name="T6" fmla="*/ 22 w 60"/>
                  <a:gd name="T7" fmla="*/ 12 h 26"/>
                  <a:gd name="T8" fmla="*/ 0 w 60"/>
                  <a:gd name="T9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6">
                    <a:moveTo>
                      <a:pt x="60" y="0"/>
                    </a:moveTo>
                    <a:cubicBezTo>
                      <a:pt x="54" y="1"/>
                      <a:pt x="47" y="0"/>
                      <a:pt x="42" y="3"/>
                    </a:cubicBezTo>
                    <a:cubicBezTo>
                      <a:pt x="40" y="4"/>
                      <a:pt x="41" y="7"/>
                      <a:pt x="40" y="8"/>
                    </a:cubicBezTo>
                    <a:cubicBezTo>
                      <a:pt x="37" y="10"/>
                      <a:pt x="26" y="11"/>
                      <a:pt x="22" y="12"/>
                    </a:cubicBezTo>
                    <a:cubicBezTo>
                      <a:pt x="20" y="26"/>
                      <a:pt x="14" y="24"/>
                      <a:pt x="0" y="24"/>
                    </a:cubicBezTo>
                  </a:path>
                </a:pathLst>
              </a:custGeom>
              <a:solidFill>
                <a:srgbClr val="333333"/>
              </a:solidFill>
              <a:ln w="1905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62" name="Freeform 94"/>
              <p:cNvSpPr>
                <a:spLocks/>
              </p:cNvSpPr>
              <p:nvPr/>
            </p:nvSpPr>
            <p:spPr bwMode="auto">
              <a:xfrm>
                <a:off x="6573" y="2289"/>
                <a:ext cx="61" cy="53"/>
              </a:xfrm>
              <a:custGeom>
                <a:avLst/>
                <a:gdLst>
                  <a:gd name="T0" fmla="*/ 48 w 70"/>
                  <a:gd name="T1" fmla="*/ 0 h 64"/>
                  <a:gd name="T2" fmla="*/ 62 w 70"/>
                  <a:gd name="T3" fmla="*/ 24 h 64"/>
                  <a:gd name="T4" fmla="*/ 32 w 70"/>
                  <a:gd name="T5" fmla="*/ 28 h 64"/>
                  <a:gd name="T6" fmla="*/ 20 w 70"/>
                  <a:gd name="T7" fmla="*/ 24 h 64"/>
                  <a:gd name="T8" fmla="*/ 2 w 70"/>
                  <a:gd name="T9" fmla="*/ 14 h 64"/>
                  <a:gd name="T10" fmla="*/ 8 w 70"/>
                  <a:gd name="T11" fmla="*/ 16 h 64"/>
                  <a:gd name="T12" fmla="*/ 30 w 70"/>
                  <a:gd name="T13" fmla="*/ 64 h 64"/>
                  <a:gd name="T14" fmla="*/ 56 w 70"/>
                  <a:gd name="T15" fmla="*/ 58 h 64"/>
                  <a:gd name="T16" fmla="*/ 62 w 70"/>
                  <a:gd name="T17" fmla="*/ 56 h 64"/>
                  <a:gd name="T18" fmla="*/ 70 w 70"/>
                  <a:gd name="T19" fmla="*/ 38 h 64"/>
                  <a:gd name="T20" fmla="*/ 54 w 70"/>
                  <a:gd name="T21" fmla="*/ 12 h 64"/>
                  <a:gd name="T22" fmla="*/ 48 w 70"/>
                  <a:gd name="T2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64">
                    <a:moveTo>
                      <a:pt x="48" y="0"/>
                    </a:moveTo>
                    <a:cubicBezTo>
                      <a:pt x="51" y="25"/>
                      <a:pt x="52" y="9"/>
                      <a:pt x="62" y="24"/>
                    </a:cubicBezTo>
                    <a:cubicBezTo>
                      <a:pt x="58" y="37"/>
                      <a:pt x="43" y="31"/>
                      <a:pt x="32" y="28"/>
                    </a:cubicBezTo>
                    <a:cubicBezTo>
                      <a:pt x="28" y="27"/>
                      <a:pt x="20" y="24"/>
                      <a:pt x="20" y="24"/>
                    </a:cubicBezTo>
                    <a:cubicBezTo>
                      <a:pt x="11" y="15"/>
                      <a:pt x="17" y="19"/>
                      <a:pt x="2" y="14"/>
                    </a:cubicBezTo>
                    <a:cubicBezTo>
                      <a:pt x="0" y="13"/>
                      <a:pt x="8" y="16"/>
                      <a:pt x="8" y="16"/>
                    </a:cubicBezTo>
                    <a:cubicBezTo>
                      <a:pt x="10" y="28"/>
                      <a:pt x="17" y="60"/>
                      <a:pt x="30" y="64"/>
                    </a:cubicBezTo>
                    <a:cubicBezTo>
                      <a:pt x="48" y="61"/>
                      <a:pt x="40" y="63"/>
                      <a:pt x="56" y="58"/>
                    </a:cubicBezTo>
                    <a:cubicBezTo>
                      <a:pt x="58" y="57"/>
                      <a:pt x="62" y="56"/>
                      <a:pt x="62" y="56"/>
                    </a:cubicBezTo>
                    <a:cubicBezTo>
                      <a:pt x="66" y="51"/>
                      <a:pt x="70" y="38"/>
                      <a:pt x="70" y="38"/>
                    </a:cubicBezTo>
                    <a:cubicBezTo>
                      <a:pt x="66" y="27"/>
                      <a:pt x="66" y="16"/>
                      <a:pt x="54" y="12"/>
                    </a:cubicBezTo>
                    <a:cubicBezTo>
                      <a:pt x="53" y="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63" name="Freeform 95"/>
              <p:cNvSpPr>
                <a:spLocks/>
              </p:cNvSpPr>
              <p:nvPr/>
            </p:nvSpPr>
            <p:spPr bwMode="auto">
              <a:xfrm>
                <a:off x="5926" y="2144"/>
                <a:ext cx="50" cy="135"/>
              </a:xfrm>
              <a:custGeom>
                <a:avLst/>
                <a:gdLst>
                  <a:gd name="T0" fmla="*/ 26 w 58"/>
                  <a:gd name="T1" fmla="*/ 0 h 164"/>
                  <a:gd name="T2" fmla="*/ 38 w 58"/>
                  <a:gd name="T3" fmla="*/ 48 h 164"/>
                  <a:gd name="T4" fmla="*/ 28 w 58"/>
                  <a:gd name="T5" fmla="*/ 120 h 164"/>
                  <a:gd name="T6" fmla="*/ 10 w 58"/>
                  <a:gd name="T7" fmla="*/ 108 h 164"/>
                  <a:gd name="T8" fmla="*/ 16 w 58"/>
                  <a:gd name="T9" fmla="*/ 146 h 164"/>
                  <a:gd name="T10" fmla="*/ 26 w 58"/>
                  <a:gd name="T11" fmla="*/ 164 h 164"/>
                  <a:gd name="T12" fmla="*/ 44 w 58"/>
                  <a:gd name="T13" fmla="*/ 158 h 164"/>
                  <a:gd name="T14" fmla="*/ 50 w 58"/>
                  <a:gd name="T15" fmla="*/ 132 h 164"/>
                  <a:gd name="T16" fmla="*/ 26 w 58"/>
                  <a:gd name="T17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64">
                    <a:moveTo>
                      <a:pt x="26" y="0"/>
                    </a:moveTo>
                    <a:cubicBezTo>
                      <a:pt x="29" y="38"/>
                      <a:pt x="35" y="11"/>
                      <a:pt x="38" y="48"/>
                    </a:cubicBezTo>
                    <a:cubicBezTo>
                      <a:pt x="34" y="71"/>
                      <a:pt x="56" y="129"/>
                      <a:pt x="28" y="120"/>
                    </a:cubicBezTo>
                    <a:cubicBezTo>
                      <a:pt x="18" y="123"/>
                      <a:pt x="21" y="112"/>
                      <a:pt x="10" y="108"/>
                    </a:cubicBezTo>
                    <a:cubicBezTo>
                      <a:pt x="6" y="121"/>
                      <a:pt x="0" y="141"/>
                      <a:pt x="16" y="146"/>
                    </a:cubicBezTo>
                    <a:cubicBezTo>
                      <a:pt x="25" y="160"/>
                      <a:pt x="22" y="153"/>
                      <a:pt x="26" y="164"/>
                    </a:cubicBezTo>
                    <a:cubicBezTo>
                      <a:pt x="33" y="157"/>
                      <a:pt x="35" y="155"/>
                      <a:pt x="44" y="158"/>
                    </a:cubicBezTo>
                    <a:cubicBezTo>
                      <a:pt x="46" y="149"/>
                      <a:pt x="47" y="141"/>
                      <a:pt x="50" y="132"/>
                    </a:cubicBezTo>
                    <a:cubicBezTo>
                      <a:pt x="48" y="50"/>
                      <a:pt x="58" y="49"/>
                      <a:pt x="26" y="0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64" name="Freeform 96"/>
              <p:cNvSpPr>
                <a:spLocks/>
              </p:cNvSpPr>
              <p:nvPr/>
            </p:nvSpPr>
            <p:spPr bwMode="auto">
              <a:xfrm>
                <a:off x="5918" y="2142"/>
                <a:ext cx="45" cy="142"/>
              </a:xfrm>
              <a:custGeom>
                <a:avLst/>
                <a:gdLst>
                  <a:gd name="T0" fmla="*/ 29 w 52"/>
                  <a:gd name="T1" fmla="*/ 0 h 172"/>
                  <a:gd name="T2" fmla="*/ 19 w 52"/>
                  <a:gd name="T3" fmla="*/ 74 h 172"/>
                  <a:gd name="T4" fmla="*/ 21 w 52"/>
                  <a:gd name="T5" fmla="*/ 94 h 172"/>
                  <a:gd name="T6" fmla="*/ 37 w 52"/>
                  <a:gd name="T7" fmla="*/ 164 h 172"/>
                  <a:gd name="T8" fmla="*/ 51 w 52"/>
                  <a:gd name="T9" fmla="*/ 144 h 172"/>
                  <a:gd name="T10" fmla="*/ 49 w 52"/>
                  <a:gd name="T11" fmla="*/ 152 h 172"/>
                  <a:gd name="T12" fmla="*/ 41 w 52"/>
                  <a:gd name="T13" fmla="*/ 172 h 172"/>
                  <a:gd name="T14" fmla="*/ 19 w 52"/>
                  <a:gd name="T15" fmla="*/ 152 h 172"/>
                  <a:gd name="T16" fmla="*/ 13 w 52"/>
                  <a:gd name="T17" fmla="*/ 110 h 172"/>
                  <a:gd name="T18" fmla="*/ 21 w 52"/>
                  <a:gd name="T19" fmla="*/ 40 h 172"/>
                  <a:gd name="T20" fmla="*/ 29 w 52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172">
                    <a:moveTo>
                      <a:pt x="29" y="0"/>
                    </a:moveTo>
                    <a:cubicBezTo>
                      <a:pt x="27" y="23"/>
                      <a:pt x="26" y="52"/>
                      <a:pt x="19" y="74"/>
                    </a:cubicBezTo>
                    <a:cubicBezTo>
                      <a:pt x="24" y="89"/>
                      <a:pt x="24" y="82"/>
                      <a:pt x="21" y="94"/>
                    </a:cubicBezTo>
                    <a:cubicBezTo>
                      <a:pt x="28" y="115"/>
                      <a:pt x="8" y="154"/>
                      <a:pt x="37" y="164"/>
                    </a:cubicBezTo>
                    <a:cubicBezTo>
                      <a:pt x="49" y="161"/>
                      <a:pt x="47" y="155"/>
                      <a:pt x="51" y="144"/>
                    </a:cubicBezTo>
                    <a:cubicBezTo>
                      <a:pt x="52" y="141"/>
                      <a:pt x="49" y="149"/>
                      <a:pt x="49" y="152"/>
                    </a:cubicBezTo>
                    <a:cubicBezTo>
                      <a:pt x="46" y="171"/>
                      <a:pt x="52" y="165"/>
                      <a:pt x="41" y="172"/>
                    </a:cubicBezTo>
                    <a:cubicBezTo>
                      <a:pt x="32" y="166"/>
                      <a:pt x="28" y="158"/>
                      <a:pt x="19" y="152"/>
                    </a:cubicBezTo>
                    <a:cubicBezTo>
                      <a:pt x="14" y="138"/>
                      <a:pt x="18" y="124"/>
                      <a:pt x="13" y="110"/>
                    </a:cubicBezTo>
                    <a:cubicBezTo>
                      <a:pt x="12" y="94"/>
                      <a:pt x="0" y="45"/>
                      <a:pt x="21" y="40"/>
                    </a:cubicBezTo>
                    <a:cubicBezTo>
                      <a:pt x="23" y="2"/>
                      <a:pt x="13" y="11"/>
                      <a:pt x="29" y="0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65" name="Freeform 97"/>
              <p:cNvSpPr>
                <a:spLocks/>
              </p:cNvSpPr>
              <p:nvPr/>
            </p:nvSpPr>
            <p:spPr bwMode="auto">
              <a:xfrm>
                <a:off x="5945" y="99"/>
                <a:ext cx="603" cy="909"/>
              </a:xfrm>
              <a:custGeom>
                <a:avLst/>
                <a:gdLst>
                  <a:gd name="T0" fmla="*/ 303 w 603"/>
                  <a:gd name="T1" fmla="*/ 0 h 909"/>
                  <a:gd name="T2" fmla="*/ 456 w 603"/>
                  <a:gd name="T3" fmla="*/ 333 h 909"/>
                  <a:gd name="T4" fmla="*/ 603 w 603"/>
                  <a:gd name="T5" fmla="*/ 522 h 909"/>
                  <a:gd name="T6" fmla="*/ 560 w 603"/>
                  <a:gd name="T7" fmla="*/ 847 h 909"/>
                  <a:gd name="T8" fmla="*/ 554 w 603"/>
                  <a:gd name="T9" fmla="*/ 889 h 909"/>
                  <a:gd name="T10" fmla="*/ 561 w 603"/>
                  <a:gd name="T11" fmla="*/ 837 h 909"/>
                  <a:gd name="T12" fmla="*/ 467 w 603"/>
                  <a:gd name="T13" fmla="*/ 839 h 909"/>
                  <a:gd name="T14" fmla="*/ 379 w 603"/>
                  <a:gd name="T15" fmla="*/ 824 h 909"/>
                  <a:gd name="T16" fmla="*/ 307 w 603"/>
                  <a:gd name="T17" fmla="*/ 842 h 909"/>
                  <a:gd name="T18" fmla="*/ 207 w 603"/>
                  <a:gd name="T19" fmla="*/ 844 h 909"/>
                  <a:gd name="T20" fmla="*/ 119 w 603"/>
                  <a:gd name="T21" fmla="*/ 857 h 909"/>
                  <a:gd name="T22" fmla="*/ 86 w 603"/>
                  <a:gd name="T23" fmla="*/ 864 h 909"/>
                  <a:gd name="T24" fmla="*/ 66 w 603"/>
                  <a:gd name="T25" fmla="*/ 861 h 909"/>
                  <a:gd name="T26" fmla="*/ 16 w 603"/>
                  <a:gd name="T27" fmla="*/ 690 h 909"/>
                  <a:gd name="T28" fmla="*/ 3 w 603"/>
                  <a:gd name="T29" fmla="*/ 519 h 909"/>
                  <a:gd name="T30" fmla="*/ 171 w 603"/>
                  <a:gd name="T31" fmla="*/ 333 h 909"/>
                  <a:gd name="T32" fmla="*/ 303 w 603"/>
                  <a:gd name="T33" fmla="*/ 0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03" h="909">
                    <a:moveTo>
                      <a:pt x="303" y="0"/>
                    </a:moveTo>
                    <a:cubicBezTo>
                      <a:pt x="350" y="0"/>
                      <a:pt x="406" y="246"/>
                      <a:pt x="456" y="333"/>
                    </a:cubicBezTo>
                    <a:cubicBezTo>
                      <a:pt x="502" y="400"/>
                      <a:pt x="599" y="425"/>
                      <a:pt x="603" y="522"/>
                    </a:cubicBezTo>
                    <a:cubicBezTo>
                      <a:pt x="596" y="592"/>
                      <a:pt x="568" y="786"/>
                      <a:pt x="560" y="847"/>
                    </a:cubicBezTo>
                    <a:cubicBezTo>
                      <a:pt x="552" y="908"/>
                      <a:pt x="554" y="891"/>
                      <a:pt x="554" y="889"/>
                    </a:cubicBezTo>
                    <a:cubicBezTo>
                      <a:pt x="538" y="909"/>
                      <a:pt x="575" y="845"/>
                      <a:pt x="561" y="837"/>
                    </a:cubicBezTo>
                    <a:cubicBezTo>
                      <a:pt x="547" y="829"/>
                      <a:pt x="497" y="841"/>
                      <a:pt x="467" y="839"/>
                    </a:cubicBezTo>
                    <a:cubicBezTo>
                      <a:pt x="437" y="837"/>
                      <a:pt x="406" y="823"/>
                      <a:pt x="379" y="824"/>
                    </a:cubicBezTo>
                    <a:cubicBezTo>
                      <a:pt x="353" y="825"/>
                      <a:pt x="336" y="838"/>
                      <a:pt x="307" y="842"/>
                    </a:cubicBezTo>
                    <a:cubicBezTo>
                      <a:pt x="283" y="835"/>
                      <a:pt x="232" y="846"/>
                      <a:pt x="207" y="844"/>
                    </a:cubicBezTo>
                    <a:cubicBezTo>
                      <a:pt x="178" y="851"/>
                      <a:pt x="144" y="857"/>
                      <a:pt x="119" y="857"/>
                    </a:cubicBezTo>
                    <a:cubicBezTo>
                      <a:pt x="99" y="860"/>
                      <a:pt x="95" y="863"/>
                      <a:pt x="86" y="864"/>
                    </a:cubicBezTo>
                    <a:cubicBezTo>
                      <a:pt x="77" y="865"/>
                      <a:pt x="77" y="890"/>
                      <a:pt x="66" y="861"/>
                    </a:cubicBezTo>
                    <a:cubicBezTo>
                      <a:pt x="31" y="850"/>
                      <a:pt x="24" y="736"/>
                      <a:pt x="16" y="690"/>
                    </a:cubicBezTo>
                    <a:cubicBezTo>
                      <a:pt x="0" y="628"/>
                      <a:pt x="2" y="561"/>
                      <a:pt x="3" y="519"/>
                    </a:cubicBezTo>
                    <a:cubicBezTo>
                      <a:pt x="6" y="470"/>
                      <a:pt x="121" y="415"/>
                      <a:pt x="171" y="333"/>
                    </a:cubicBezTo>
                    <a:cubicBezTo>
                      <a:pt x="221" y="247"/>
                      <a:pt x="256" y="0"/>
                      <a:pt x="303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 w="25400" cap="flat" cmpd="sng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66" name="Freeform 98"/>
              <p:cNvSpPr>
                <a:spLocks/>
              </p:cNvSpPr>
              <p:nvPr/>
            </p:nvSpPr>
            <p:spPr bwMode="auto">
              <a:xfrm>
                <a:off x="6044" y="977"/>
                <a:ext cx="61" cy="25"/>
              </a:xfrm>
              <a:custGeom>
                <a:avLst/>
                <a:gdLst>
                  <a:gd name="T0" fmla="*/ 70 w 70"/>
                  <a:gd name="T1" fmla="*/ 3 h 30"/>
                  <a:gd name="T2" fmla="*/ 24 w 70"/>
                  <a:gd name="T3" fmla="*/ 13 h 30"/>
                  <a:gd name="T4" fmla="*/ 22 w 70"/>
                  <a:gd name="T5" fmla="*/ 19 h 30"/>
                  <a:gd name="T6" fmla="*/ 26 w 70"/>
                  <a:gd name="T7" fmla="*/ 25 h 30"/>
                  <a:gd name="T8" fmla="*/ 10 w 70"/>
                  <a:gd name="T9" fmla="*/ 29 h 30"/>
                  <a:gd name="T10" fmla="*/ 6 w 70"/>
                  <a:gd name="T11" fmla="*/ 11 h 30"/>
                  <a:gd name="T12" fmla="*/ 0 w 70"/>
                  <a:gd name="T13" fmla="*/ 7 h 30"/>
                  <a:gd name="T14" fmla="*/ 36 w 70"/>
                  <a:gd name="T15" fmla="*/ 5 h 30"/>
                  <a:gd name="T16" fmla="*/ 70 w 70"/>
                  <a:gd name="T17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30">
                    <a:moveTo>
                      <a:pt x="70" y="3"/>
                    </a:moveTo>
                    <a:cubicBezTo>
                      <a:pt x="62" y="15"/>
                      <a:pt x="36" y="12"/>
                      <a:pt x="24" y="13"/>
                    </a:cubicBezTo>
                    <a:cubicBezTo>
                      <a:pt x="23" y="15"/>
                      <a:pt x="22" y="17"/>
                      <a:pt x="22" y="19"/>
                    </a:cubicBezTo>
                    <a:cubicBezTo>
                      <a:pt x="22" y="21"/>
                      <a:pt x="27" y="23"/>
                      <a:pt x="26" y="25"/>
                    </a:cubicBezTo>
                    <a:cubicBezTo>
                      <a:pt x="25" y="30"/>
                      <a:pt x="15" y="28"/>
                      <a:pt x="10" y="29"/>
                    </a:cubicBezTo>
                    <a:cubicBezTo>
                      <a:pt x="7" y="21"/>
                      <a:pt x="3" y="19"/>
                      <a:pt x="6" y="11"/>
                    </a:cubicBezTo>
                    <a:cubicBezTo>
                      <a:pt x="4" y="10"/>
                      <a:pt x="0" y="9"/>
                      <a:pt x="0" y="7"/>
                    </a:cubicBezTo>
                    <a:cubicBezTo>
                      <a:pt x="0" y="0"/>
                      <a:pt x="12" y="3"/>
                      <a:pt x="36" y="5"/>
                    </a:cubicBezTo>
                    <a:cubicBezTo>
                      <a:pt x="53" y="9"/>
                      <a:pt x="41" y="7"/>
                      <a:pt x="70" y="3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67" name="Freeform 99"/>
              <p:cNvSpPr>
                <a:spLocks/>
              </p:cNvSpPr>
              <p:nvPr/>
            </p:nvSpPr>
            <p:spPr bwMode="auto">
              <a:xfrm>
                <a:off x="5951" y="967"/>
                <a:ext cx="590" cy="992"/>
              </a:xfrm>
              <a:custGeom>
                <a:avLst/>
                <a:gdLst>
                  <a:gd name="T0" fmla="*/ 550 w 590"/>
                  <a:gd name="T1" fmla="*/ 35 h 992"/>
                  <a:gd name="T2" fmla="*/ 468 w 590"/>
                  <a:gd name="T3" fmla="*/ 328 h 992"/>
                  <a:gd name="T4" fmla="*/ 492 w 590"/>
                  <a:gd name="T5" fmla="*/ 312 h 992"/>
                  <a:gd name="T6" fmla="*/ 536 w 590"/>
                  <a:gd name="T7" fmla="*/ 299 h 992"/>
                  <a:gd name="T8" fmla="*/ 563 w 590"/>
                  <a:gd name="T9" fmla="*/ 308 h 992"/>
                  <a:gd name="T10" fmla="*/ 588 w 590"/>
                  <a:gd name="T11" fmla="*/ 345 h 992"/>
                  <a:gd name="T12" fmla="*/ 551 w 590"/>
                  <a:gd name="T13" fmla="*/ 412 h 992"/>
                  <a:gd name="T14" fmla="*/ 492 w 590"/>
                  <a:gd name="T15" fmla="*/ 416 h 992"/>
                  <a:gd name="T16" fmla="*/ 456 w 590"/>
                  <a:gd name="T17" fmla="*/ 412 h 992"/>
                  <a:gd name="T18" fmla="*/ 451 w 590"/>
                  <a:gd name="T19" fmla="*/ 485 h 992"/>
                  <a:gd name="T20" fmla="*/ 441 w 590"/>
                  <a:gd name="T21" fmla="*/ 680 h 992"/>
                  <a:gd name="T22" fmla="*/ 426 w 590"/>
                  <a:gd name="T23" fmla="*/ 765 h 992"/>
                  <a:gd name="T24" fmla="*/ 340 w 590"/>
                  <a:gd name="T25" fmla="*/ 976 h 992"/>
                  <a:gd name="T26" fmla="*/ 217 w 590"/>
                  <a:gd name="T27" fmla="*/ 914 h 992"/>
                  <a:gd name="T28" fmla="*/ 167 w 590"/>
                  <a:gd name="T29" fmla="*/ 788 h 992"/>
                  <a:gd name="T30" fmla="*/ 130 w 590"/>
                  <a:gd name="T31" fmla="*/ 597 h 992"/>
                  <a:gd name="T32" fmla="*/ 130 w 590"/>
                  <a:gd name="T33" fmla="*/ 414 h 992"/>
                  <a:gd name="T34" fmla="*/ 114 w 590"/>
                  <a:gd name="T35" fmla="*/ 405 h 992"/>
                  <a:gd name="T36" fmla="*/ 98 w 590"/>
                  <a:gd name="T37" fmla="*/ 420 h 992"/>
                  <a:gd name="T38" fmla="*/ 15 w 590"/>
                  <a:gd name="T39" fmla="*/ 411 h 992"/>
                  <a:gd name="T40" fmla="*/ 6 w 590"/>
                  <a:gd name="T41" fmla="*/ 355 h 992"/>
                  <a:gd name="T42" fmla="*/ 39 w 590"/>
                  <a:gd name="T43" fmla="*/ 310 h 992"/>
                  <a:gd name="T44" fmla="*/ 99 w 590"/>
                  <a:gd name="T45" fmla="*/ 318 h 992"/>
                  <a:gd name="T46" fmla="*/ 128 w 590"/>
                  <a:gd name="T47" fmla="*/ 341 h 992"/>
                  <a:gd name="T48" fmla="*/ 69 w 590"/>
                  <a:gd name="T49" fmla="*/ 50 h 992"/>
                  <a:gd name="T50" fmla="*/ 84 w 590"/>
                  <a:gd name="T51" fmla="*/ 43 h 992"/>
                  <a:gd name="T52" fmla="*/ 119 w 590"/>
                  <a:gd name="T53" fmla="*/ 38 h 992"/>
                  <a:gd name="T54" fmla="*/ 160 w 590"/>
                  <a:gd name="T55" fmla="*/ 30 h 992"/>
                  <a:gd name="T56" fmla="*/ 143 w 590"/>
                  <a:gd name="T57" fmla="*/ 34 h 992"/>
                  <a:gd name="T58" fmla="*/ 239 w 590"/>
                  <a:gd name="T59" fmla="*/ 29 h 992"/>
                  <a:gd name="T60" fmla="*/ 451 w 590"/>
                  <a:gd name="T61" fmla="*/ 19 h 992"/>
                  <a:gd name="T62" fmla="*/ 500 w 590"/>
                  <a:gd name="T63" fmla="*/ 18 h 992"/>
                  <a:gd name="T64" fmla="*/ 546 w 590"/>
                  <a:gd name="T65" fmla="*/ 20 h 992"/>
                  <a:gd name="T66" fmla="*/ 550 w 590"/>
                  <a:gd name="T67" fmla="*/ 35 h 9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90" h="992">
                    <a:moveTo>
                      <a:pt x="550" y="35"/>
                    </a:moveTo>
                    <a:cubicBezTo>
                      <a:pt x="548" y="85"/>
                      <a:pt x="477" y="282"/>
                      <a:pt x="468" y="328"/>
                    </a:cubicBezTo>
                    <a:cubicBezTo>
                      <a:pt x="459" y="374"/>
                      <a:pt x="481" y="317"/>
                      <a:pt x="492" y="312"/>
                    </a:cubicBezTo>
                    <a:cubicBezTo>
                      <a:pt x="503" y="307"/>
                      <a:pt x="524" y="300"/>
                      <a:pt x="536" y="299"/>
                    </a:cubicBezTo>
                    <a:cubicBezTo>
                      <a:pt x="553" y="301"/>
                      <a:pt x="554" y="301"/>
                      <a:pt x="563" y="308"/>
                    </a:cubicBezTo>
                    <a:cubicBezTo>
                      <a:pt x="571" y="316"/>
                      <a:pt x="590" y="327"/>
                      <a:pt x="588" y="345"/>
                    </a:cubicBezTo>
                    <a:cubicBezTo>
                      <a:pt x="587" y="362"/>
                      <a:pt x="568" y="401"/>
                      <a:pt x="551" y="412"/>
                    </a:cubicBezTo>
                    <a:cubicBezTo>
                      <a:pt x="550" y="413"/>
                      <a:pt x="511" y="412"/>
                      <a:pt x="492" y="416"/>
                    </a:cubicBezTo>
                    <a:cubicBezTo>
                      <a:pt x="476" y="425"/>
                      <a:pt x="463" y="394"/>
                      <a:pt x="456" y="412"/>
                    </a:cubicBezTo>
                    <a:cubicBezTo>
                      <a:pt x="449" y="424"/>
                      <a:pt x="453" y="440"/>
                      <a:pt x="451" y="485"/>
                    </a:cubicBezTo>
                    <a:cubicBezTo>
                      <a:pt x="448" y="530"/>
                      <a:pt x="445" y="634"/>
                      <a:pt x="441" y="680"/>
                    </a:cubicBezTo>
                    <a:cubicBezTo>
                      <a:pt x="436" y="726"/>
                      <a:pt x="442" y="715"/>
                      <a:pt x="426" y="765"/>
                    </a:cubicBezTo>
                    <a:cubicBezTo>
                      <a:pt x="413" y="806"/>
                      <a:pt x="378" y="952"/>
                      <a:pt x="340" y="976"/>
                    </a:cubicBezTo>
                    <a:cubicBezTo>
                      <a:pt x="303" y="992"/>
                      <a:pt x="249" y="947"/>
                      <a:pt x="217" y="914"/>
                    </a:cubicBezTo>
                    <a:cubicBezTo>
                      <a:pt x="188" y="883"/>
                      <a:pt x="182" y="841"/>
                      <a:pt x="167" y="788"/>
                    </a:cubicBezTo>
                    <a:cubicBezTo>
                      <a:pt x="160" y="739"/>
                      <a:pt x="136" y="659"/>
                      <a:pt x="130" y="597"/>
                    </a:cubicBezTo>
                    <a:cubicBezTo>
                      <a:pt x="124" y="535"/>
                      <a:pt x="132" y="446"/>
                      <a:pt x="130" y="414"/>
                    </a:cubicBezTo>
                    <a:cubicBezTo>
                      <a:pt x="127" y="382"/>
                      <a:pt x="119" y="404"/>
                      <a:pt x="114" y="405"/>
                    </a:cubicBezTo>
                    <a:cubicBezTo>
                      <a:pt x="109" y="410"/>
                      <a:pt x="106" y="419"/>
                      <a:pt x="98" y="420"/>
                    </a:cubicBezTo>
                    <a:cubicBezTo>
                      <a:pt x="70" y="422"/>
                      <a:pt x="32" y="432"/>
                      <a:pt x="15" y="411"/>
                    </a:cubicBezTo>
                    <a:cubicBezTo>
                      <a:pt x="0" y="401"/>
                      <a:pt x="2" y="371"/>
                      <a:pt x="6" y="355"/>
                    </a:cubicBezTo>
                    <a:cubicBezTo>
                      <a:pt x="10" y="338"/>
                      <a:pt x="18" y="325"/>
                      <a:pt x="39" y="310"/>
                    </a:cubicBezTo>
                    <a:cubicBezTo>
                      <a:pt x="54" y="304"/>
                      <a:pt x="84" y="313"/>
                      <a:pt x="99" y="318"/>
                    </a:cubicBezTo>
                    <a:cubicBezTo>
                      <a:pt x="113" y="323"/>
                      <a:pt x="133" y="386"/>
                      <a:pt x="128" y="341"/>
                    </a:cubicBezTo>
                    <a:cubicBezTo>
                      <a:pt x="136" y="332"/>
                      <a:pt x="76" y="100"/>
                      <a:pt x="69" y="50"/>
                    </a:cubicBezTo>
                    <a:cubicBezTo>
                      <a:pt x="62" y="0"/>
                      <a:pt x="76" y="45"/>
                      <a:pt x="84" y="43"/>
                    </a:cubicBezTo>
                    <a:cubicBezTo>
                      <a:pt x="92" y="41"/>
                      <a:pt x="106" y="41"/>
                      <a:pt x="119" y="38"/>
                    </a:cubicBezTo>
                    <a:cubicBezTo>
                      <a:pt x="125" y="35"/>
                      <a:pt x="155" y="31"/>
                      <a:pt x="160" y="30"/>
                    </a:cubicBezTo>
                    <a:cubicBezTo>
                      <a:pt x="164" y="29"/>
                      <a:pt x="131" y="34"/>
                      <a:pt x="143" y="34"/>
                    </a:cubicBezTo>
                    <a:cubicBezTo>
                      <a:pt x="156" y="34"/>
                      <a:pt x="187" y="32"/>
                      <a:pt x="239" y="29"/>
                    </a:cubicBezTo>
                    <a:cubicBezTo>
                      <a:pt x="309" y="23"/>
                      <a:pt x="380" y="26"/>
                      <a:pt x="451" y="19"/>
                    </a:cubicBezTo>
                    <a:cubicBezTo>
                      <a:pt x="493" y="17"/>
                      <a:pt x="484" y="18"/>
                      <a:pt x="500" y="18"/>
                    </a:cubicBezTo>
                    <a:cubicBezTo>
                      <a:pt x="515" y="18"/>
                      <a:pt x="538" y="18"/>
                      <a:pt x="546" y="20"/>
                    </a:cubicBezTo>
                    <a:cubicBezTo>
                      <a:pt x="555" y="23"/>
                      <a:pt x="549" y="32"/>
                      <a:pt x="550" y="35"/>
                    </a:cubicBezTo>
                    <a:close/>
                  </a:path>
                </a:pathLst>
              </a:custGeom>
              <a:solidFill>
                <a:srgbClr val="333333"/>
              </a:solidFill>
              <a:ln w="1905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68" name="Freeform 100"/>
              <p:cNvSpPr>
                <a:spLocks/>
              </p:cNvSpPr>
              <p:nvPr/>
            </p:nvSpPr>
            <p:spPr bwMode="auto">
              <a:xfrm>
                <a:off x="6064" y="992"/>
                <a:ext cx="473" cy="882"/>
              </a:xfrm>
              <a:custGeom>
                <a:avLst/>
                <a:gdLst>
                  <a:gd name="T0" fmla="*/ 65 w 551"/>
                  <a:gd name="T1" fmla="*/ 77 h 1068"/>
                  <a:gd name="T2" fmla="*/ 131 w 551"/>
                  <a:gd name="T3" fmla="*/ 95 h 1068"/>
                  <a:gd name="T4" fmla="*/ 158 w 551"/>
                  <a:gd name="T5" fmla="*/ 101 h 1068"/>
                  <a:gd name="T6" fmla="*/ 212 w 551"/>
                  <a:gd name="T7" fmla="*/ 152 h 1068"/>
                  <a:gd name="T8" fmla="*/ 203 w 551"/>
                  <a:gd name="T9" fmla="*/ 266 h 1068"/>
                  <a:gd name="T10" fmla="*/ 203 w 551"/>
                  <a:gd name="T11" fmla="*/ 284 h 1068"/>
                  <a:gd name="T12" fmla="*/ 212 w 551"/>
                  <a:gd name="T13" fmla="*/ 335 h 1068"/>
                  <a:gd name="T14" fmla="*/ 209 w 551"/>
                  <a:gd name="T15" fmla="*/ 380 h 1068"/>
                  <a:gd name="T16" fmla="*/ 200 w 551"/>
                  <a:gd name="T17" fmla="*/ 515 h 1068"/>
                  <a:gd name="T18" fmla="*/ 149 w 551"/>
                  <a:gd name="T19" fmla="*/ 524 h 1068"/>
                  <a:gd name="T20" fmla="*/ 104 w 551"/>
                  <a:gd name="T21" fmla="*/ 515 h 1068"/>
                  <a:gd name="T22" fmla="*/ 80 w 551"/>
                  <a:gd name="T23" fmla="*/ 500 h 1068"/>
                  <a:gd name="T24" fmla="*/ 65 w 551"/>
                  <a:gd name="T25" fmla="*/ 473 h 1068"/>
                  <a:gd name="T26" fmla="*/ 74 w 551"/>
                  <a:gd name="T27" fmla="*/ 512 h 1068"/>
                  <a:gd name="T28" fmla="*/ 167 w 551"/>
                  <a:gd name="T29" fmla="*/ 548 h 1068"/>
                  <a:gd name="T30" fmla="*/ 200 w 551"/>
                  <a:gd name="T31" fmla="*/ 533 h 1068"/>
                  <a:gd name="T32" fmla="*/ 131 w 551"/>
                  <a:gd name="T33" fmla="*/ 575 h 1068"/>
                  <a:gd name="T34" fmla="*/ 269 w 551"/>
                  <a:gd name="T35" fmla="*/ 575 h 1068"/>
                  <a:gd name="T36" fmla="*/ 263 w 551"/>
                  <a:gd name="T37" fmla="*/ 590 h 1068"/>
                  <a:gd name="T38" fmla="*/ 248 w 551"/>
                  <a:gd name="T39" fmla="*/ 620 h 1068"/>
                  <a:gd name="T40" fmla="*/ 239 w 551"/>
                  <a:gd name="T41" fmla="*/ 656 h 1068"/>
                  <a:gd name="T42" fmla="*/ 218 w 551"/>
                  <a:gd name="T43" fmla="*/ 803 h 1068"/>
                  <a:gd name="T44" fmla="*/ 170 w 551"/>
                  <a:gd name="T45" fmla="*/ 770 h 1068"/>
                  <a:gd name="T46" fmla="*/ 176 w 551"/>
                  <a:gd name="T47" fmla="*/ 728 h 1068"/>
                  <a:gd name="T48" fmla="*/ 188 w 551"/>
                  <a:gd name="T49" fmla="*/ 608 h 1068"/>
                  <a:gd name="T50" fmla="*/ 95 w 551"/>
                  <a:gd name="T51" fmla="*/ 590 h 1068"/>
                  <a:gd name="T52" fmla="*/ 65 w 551"/>
                  <a:gd name="T53" fmla="*/ 785 h 1068"/>
                  <a:gd name="T54" fmla="*/ 80 w 551"/>
                  <a:gd name="T55" fmla="*/ 848 h 1068"/>
                  <a:gd name="T56" fmla="*/ 131 w 551"/>
                  <a:gd name="T57" fmla="*/ 1049 h 1068"/>
                  <a:gd name="T58" fmla="*/ 317 w 551"/>
                  <a:gd name="T59" fmla="*/ 1058 h 1068"/>
                  <a:gd name="T60" fmla="*/ 353 w 551"/>
                  <a:gd name="T61" fmla="*/ 881 h 1068"/>
                  <a:gd name="T62" fmla="*/ 365 w 551"/>
                  <a:gd name="T63" fmla="*/ 797 h 1068"/>
                  <a:gd name="T64" fmla="*/ 383 w 551"/>
                  <a:gd name="T65" fmla="*/ 446 h 1068"/>
                  <a:gd name="T66" fmla="*/ 422 w 551"/>
                  <a:gd name="T67" fmla="*/ 452 h 1068"/>
                  <a:gd name="T68" fmla="*/ 509 w 551"/>
                  <a:gd name="T69" fmla="*/ 461 h 1068"/>
                  <a:gd name="T70" fmla="*/ 548 w 551"/>
                  <a:gd name="T71" fmla="*/ 386 h 1068"/>
                  <a:gd name="T72" fmla="*/ 458 w 551"/>
                  <a:gd name="T73" fmla="*/ 356 h 1068"/>
                  <a:gd name="T74" fmla="*/ 422 w 551"/>
                  <a:gd name="T75" fmla="*/ 380 h 1068"/>
                  <a:gd name="T76" fmla="*/ 407 w 551"/>
                  <a:gd name="T77" fmla="*/ 392 h 1068"/>
                  <a:gd name="T78" fmla="*/ 434 w 551"/>
                  <a:gd name="T79" fmla="*/ 5 h 1068"/>
                  <a:gd name="T80" fmla="*/ 323 w 551"/>
                  <a:gd name="T81" fmla="*/ 11 h 1068"/>
                  <a:gd name="T82" fmla="*/ 323 w 551"/>
                  <a:gd name="T83" fmla="*/ 173 h 1068"/>
                  <a:gd name="T84" fmla="*/ 308 w 551"/>
                  <a:gd name="T85" fmla="*/ 380 h 1068"/>
                  <a:gd name="T86" fmla="*/ 272 w 551"/>
                  <a:gd name="T87" fmla="*/ 338 h 1068"/>
                  <a:gd name="T88" fmla="*/ 284 w 551"/>
                  <a:gd name="T89" fmla="*/ 332 h 1068"/>
                  <a:gd name="T90" fmla="*/ 269 w 551"/>
                  <a:gd name="T91" fmla="*/ 266 h 1068"/>
                  <a:gd name="T92" fmla="*/ 254 w 551"/>
                  <a:gd name="T93" fmla="*/ 92 h 1068"/>
                  <a:gd name="T94" fmla="*/ 269 w 551"/>
                  <a:gd name="T95" fmla="*/ 59 h 1068"/>
                  <a:gd name="T96" fmla="*/ 299 w 551"/>
                  <a:gd name="T97" fmla="*/ 14 h 1068"/>
                  <a:gd name="T98" fmla="*/ 47 w 551"/>
                  <a:gd name="T99" fmla="*/ 29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51" h="1068">
                    <a:moveTo>
                      <a:pt x="47" y="29"/>
                    </a:moveTo>
                    <a:cubicBezTo>
                      <a:pt x="89" y="37"/>
                      <a:pt x="26" y="20"/>
                      <a:pt x="65" y="77"/>
                    </a:cubicBezTo>
                    <a:cubicBezTo>
                      <a:pt x="71" y="85"/>
                      <a:pt x="85" y="79"/>
                      <a:pt x="95" y="80"/>
                    </a:cubicBezTo>
                    <a:cubicBezTo>
                      <a:pt x="110" y="85"/>
                      <a:pt x="125" y="78"/>
                      <a:pt x="131" y="95"/>
                    </a:cubicBezTo>
                    <a:cubicBezTo>
                      <a:pt x="138" y="94"/>
                      <a:pt x="145" y="90"/>
                      <a:pt x="152" y="92"/>
                    </a:cubicBezTo>
                    <a:cubicBezTo>
                      <a:pt x="156" y="93"/>
                      <a:pt x="155" y="99"/>
                      <a:pt x="158" y="101"/>
                    </a:cubicBezTo>
                    <a:cubicBezTo>
                      <a:pt x="164" y="106"/>
                      <a:pt x="177" y="110"/>
                      <a:pt x="185" y="113"/>
                    </a:cubicBezTo>
                    <a:cubicBezTo>
                      <a:pt x="198" y="133"/>
                      <a:pt x="186" y="147"/>
                      <a:pt x="212" y="152"/>
                    </a:cubicBezTo>
                    <a:cubicBezTo>
                      <a:pt x="208" y="181"/>
                      <a:pt x="209" y="215"/>
                      <a:pt x="200" y="242"/>
                    </a:cubicBezTo>
                    <a:cubicBezTo>
                      <a:pt x="201" y="250"/>
                      <a:pt x="200" y="259"/>
                      <a:pt x="203" y="266"/>
                    </a:cubicBezTo>
                    <a:cubicBezTo>
                      <a:pt x="206" y="273"/>
                      <a:pt x="228" y="265"/>
                      <a:pt x="200" y="272"/>
                    </a:cubicBezTo>
                    <a:cubicBezTo>
                      <a:pt x="201" y="276"/>
                      <a:pt x="200" y="281"/>
                      <a:pt x="203" y="284"/>
                    </a:cubicBezTo>
                    <a:cubicBezTo>
                      <a:pt x="206" y="287"/>
                      <a:pt x="214" y="283"/>
                      <a:pt x="215" y="287"/>
                    </a:cubicBezTo>
                    <a:cubicBezTo>
                      <a:pt x="218" y="303"/>
                      <a:pt x="214" y="319"/>
                      <a:pt x="212" y="335"/>
                    </a:cubicBezTo>
                    <a:cubicBezTo>
                      <a:pt x="211" y="341"/>
                      <a:pt x="206" y="353"/>
                      <a:pt x="206" y="353"/>
                    </a:cubicBezTo>
                    <a:cubicBezTo>
                      <a:pt x="207" y="362"/>
                      <a:pt x="207" y="371"/>
                      <a:pt x="209" y="380"/>
                    </a:cubicBezTo>
                    <a:cubicBezTo>
                      <a:pt x="210" y="386"/>
                      <a:pt x="215" y="398"/>
                      <a:pt x="215" y="398"/>
                    </a:cubicBezTo>
                    <a:cubicBezTo>
                      <a:pt x="214" y="422"/>
                      <a:pt x="233" y="493"/>
                      <a:pt x="200" y="515"/>
                    </a:cubicBezTo>
                    <a:cubicBezTo>
                      <a:pt x="193" y="525"/>
                      <a:pt x="188" y="529"/>
                      <a:pt x="176" y="533"/>
                    </a:cubicBezTo>
                    <a:cubicBezTo>
                      <a:pt x="160" y="509"/>
                      <a:pt x="176" y="515"/>
                      <a:pt x="149" y="524"/>
                    </a:cubicBezTo>
                    <a:cubicBezTo>
                      <a:pt x="137" y="523"/>
                      <a:pt x="125" y="523"/>
                      <a:pt x="113" y="521"/>
                    </a:cubicBezTo>
                    <a:cubicBezTo>
                      <a:pt x="109" y="520"/>
                      <a:pt x="107" y="516"/>
                      <a:pt x="104" y="515"/>
                    </a:cubicBezTo>
                    <a:cubicBezTo>
                      <a:pt x="98" y="512"/>
                      <a:pt x="86" y="509"/>
                      <a:pt x="86" y="509"/>
                    </a:cubicBezTo>
                    <a:cubicBezTo>
                      <a:pt x="84" y="506"/>
                      <a:pt x="82" y="503"/>
                      <a:pt x="80" y="500"/>
                    </a:cubicBezTo>
                    <a:cubicBezTo>
                      <a:pt x="79" y="497"/>
                      <a:pt x="79" y="494"/>
                      <a:pt x="77" y="491"/>
                    </a:cubicBezTo>
                    <a:cubicBezTo>
                      <a:pt x="73" y="485"/>
                      <a:pt x="65" y="473"/>
                      <a:pt x="65" y="473"/>
                    </a:cubicBezTo>
                    <a:cubicBezTo>
                      <a:pt x="58" y="493"/>
                      <a:pt x="63" y="471"/>
                      <a:pt x="71" y="491"/>
                    </a:cubicBezTo>
                    <a:cubicBezTo>
                      <a:pt x="74" y="498"/>
                      <a:pt x="72" y="505"/>
                      <a:pt x="74" y="512"/>
                    </a:cubicBezTo>
                    <a:cubicBezTo>
                      <a:pt x="79" y="528"/>
                      <a:pt x="100" y="530"/>
                      <a:pt x="113" y="533"/>
                    </a:cubicBezTo>
                    <a:cubicBezTo>
                      <a:pt x="153" y="530"/>
                      <a:pt x="157" y="519"/>
                      <a:pt x="167" y="548"/>
                    </a:cubicBezTo>
                    <a:cubicBezTo>
                      <a:pt x="167" y="548"/>
                      <a:pt x="190" y="545"/>
                      <a:pt x="194" y="542"/>
                    </a:cubicBezTo>
                    <a:cubicBezTo>
                      <a:pt x="197" y="540"/>
                      <a:pt x="203" y="532"/>
                      <a:pt x="200" y="533"/>
                    </a:cubicBezTo>
                    <a:cubicBezTo>
                      <a:pt x="195" y="534"/>
                      <a:pt x="162" y="552"/>
                      <a:pt x="155" y="557"/>
                    </a:cubicBezTo>
                    <a:cubicBezTo>
                      <a:pt x="148" y="567"/>
                      <a:pt x="143" y="571"/>
                      <a:pt x="131" y="575"/>
                    </a:cubicBezTo>
                    <a:cubicBezTo>
                      <a:pt x="149" y="581"/>
                      <a:pt x="169" y="582"/>
                      <a:pt x="185" y="593"/>
                    </a:cubicBezTo>
                    <a:cubicBezTo>
                      <a:pt x="234" y="590"/>
                      <a:pt x="233" y="587"/>
                      <a:pt x="269" y="575"/>
                    </a:cubicBezTo>
                    <a:cubicBezTo>
                      <a:pt x="288" y="546"/>
                      <a:pt x="290" y="565"/>
                      <a:pt x="269" y="572"/>
                    </a:cubicBezTo>
                    <a:cubicBezTo>
                      <a:pt x="267" y="578"/>
                      <a:pt x="267" y="585"/>
                      <a:pt x="263" y="590"/>
                    </a:cubicBezTo>
                    <a:cubicBezTo>
                      <a:pt x="259" y="596"/>
                      <a:pt x="251" y="608"/>
                      <a:pt x="251" y="608"/>
                    </a:cubicBezTo>
                    <a:cubicBezTo>
                      <a:pt x="250" y="612"/>
                      <a:pt x="245" y="617"/>
                      <a:pt x="248" y="620"/>
                    </a:cubicBezTo>
                    <a:cubicBezTo>
                      <a:pt x="252" y="625"/>
                      <a:pt x="266" y="626"/>
                      <a:pt x="266" y="626"/>
                    </a:cubicBezTo>
                    <a:cubicBezTo>
                      <a:pt x="260" y="635"/>
                      <a:pt x="248" y="650"/>
                      <a:pt x="239" y="656"/>
                    </a:cubicBezTo>
                    <a:cubicBezTo>
                      <a:pt x="226" y="675"/>
                      <a:pt x="228" y="698"/>
                      <a:pt x="221" y="719"/>
                    </a:cubicBezTo>
                    <a:cubicBezTo>
                      <a:pt x="220" y="747"/>
                      <a:pt x="224" y="776"/>
                      <a:pt x="218" y="803"/>
                    </a:cubicBezTo>
                    <a:cubicBezTo>
                      <a:pt x="217" y="808"/>
                      <a:pt x="207" y="803"/>
                      <a:pt x="203" y="800"/>
                    </a:cubicBezTo>
                    <a:cubicBezTo>
                      <a:pt x="185" y="786"/>
                      <a:pt x="191" y="781"/>
                      <a:pt x="170" y="770"/>
                    </a:cubicBezTo>
                    <a:cubicBezTo>
                      <a:pt x="171" y="759"/>
                      <a:pt x="171" y="748"/>
                      <a:pt x="173" y="737"/>
                    </a:cubicBezTo>
                    <a:cubicBezTo>
                      <a:pt x="173" y="734"/>
                      <a:pt x="173" y="728"/>
                      <a:pt x="176" y="728"/>
                    </a:cubicBezTo>
                    <a:cubicBezTo>
                      <a:pt x="182" y="727"/>
                      <a:pt x="194" y="734"/>
                      <a:pt x="194" y="734"/>
                    </a:cubicBezTo>
                    <a:cubicBezTo>
                      <a:pt x="207" y="694"/>
                      <a:pt x="211" y="643"/>
                      <a:pt x="188" y="608"/>
                    </a:cubicBezTo>
                    <a:cubicBezTo>
                      <a:pt x="176" y="590"/>
                      <a:pt x="144" y="606"/>
                      <a:pt x="122" y="605"/>
                    </a:cubicBezTo>
                    <a:cubicBezTo>
                      <a:pt x="112" y="602"/>
                      <a:pt x="95" y="590"/>
                      <a:pt x="95" y="590"/>
                    </a:cubicBezTo>
                    <a:cubicBezTo>
                      <a:pt x="88" y="579"/>
                      <a:pt x="80" y="578"/>
                      <a:pt x="71" y="569"/>
                    </a:cubicBezTo>
                    <a:cubicBezTo>
                      <a:pt x="44" y="609"/>
                      <a:pt x="61" y="728"/>
                      <a:pt x="65" y="785"/>
                    </a:cubicBezTo>
                    <a:cubicBezTo>
                      <a:pt x="66" y="797"/>
                      <a:pt x="72" y="819"/>
                      <a:pt x="74" y="830"/>
                    </a:cubicBezTo>
                    <a:cubicBezTo>
                      <a:pt x="75" y="836"/>
                      <a:pt x="80" y="848"/>
                      <a:pt x="80" y="848"/>
                    </a:cubicBezTo>
                    <a:cubicBezTo>
                      <a:pt x="79" y="899"/>
                      <a:pt x="44" y="1021"/>
                      <a:pt x="122" y="1031"/>
                    </a:cubicBezTo>
                    <a:cubicBezTo>
                      <a:pt x="126" y="1037"/>
                      <a:pt x="127" y="1044"/>
                      <a:pt x="131" y="1049"/>
                    </a:cubicBezTo>
                    <a:cubicBezTo>
                      <a:pt x="142" y="1063"/>
                      <a:pt x="172" y="1062"/>
                      <a:pt x="188" y="1067"/>
                    </a:cubicBezTo>
                    <a:cubicBezTo>
                      <a:pt x="230" y="1064"/>
                      <a:pt x="277" y="1068"/>
                      <a:pt x="317" y="1058"/>
                    </a:cubicBezTo>
                    <a:cubicBezTo>
                      <a:pt x="333" y="1034"/>
                      <a:pt x="321" y="1055"/>
                      <a:pt x="326" y="998"/>
                    </a:cubicBezTo>
                    <a:cubicBezTo>
                      <a:pt x="329" y="967"/>
                      <a:pt x="343" y="911"/>
                      <a:pt x="353" y="881"/>
                    </a:cubicBezTo>
                    <a:cubicBezTo>
                      <a:pt x="357" y="832"/>
                      <a:pt x="353" y="855"/>
                      <a:pt x="362" y="812"/>
                    </a:cubicBezTo>
                    <a:cubicBezTo>
                      <a:pt x="363" y="807"/>
                      <a:pt x="365" y="797"/>
                      <a:pt x="365" y="797"/>
                    </a:cubicBezTo>
                    <a:cubicBezTo>
                      <a:pt x="368" y="723"/>
                      <a:pt x="368" y="648"/>
                      <a:pt x="380" y="575"/>
                    </a:cubicBezTo>
                    <a:cubicBezTo>
                      <a:pt x="381" y="532"/>
                      <a:pt x="379" y="489"/>
                      <a:pt x="383" y="446"/>
                    </a:cubicBezTo>
                    <a:cubicBezTo>
                      <a:pt x="384" y="439"/>
                      <a:pt x="395" y="428"/>
                      <a:pt x="395" y="428"/>
                    </a:cubicBezTo>
                    <a:cubicBezTo>
                      <a:pt x="411" y="433"/>
                      <a:pt x="407" y="447"/>
                      <a:pt x="422" y="452"/>
                    </a:cubicBezTo>
                    <a:cubicBezTo>
                      <a:pt x="434" y="456"/>
                      <a:pt x="426" y="457"/>
                      <a:pt x="443" y="455"/>
                    </a:cubicBezTo>
                    <a:cubicBezTo>
                      <a:pt x="457" y="456"/>
                      <a:pt x="496" y="463"/>
                      <a:pt x="509" y="461"/>
                    </a:cubicBezTo>
                    <a:cubicBezTo>
                      <a:pt x="522" y="459"/>
                      <a:pt x="518" y="452"/>
                      <a:pt x="524" y="440"/>
                    </a:cubicBezTo>
                    <a:cubicBezTo>
                      <a:pt x="528" y="430"/>
                      <a:pt x="551" y="402"/>
                      <a:pt x="548" y="386"/>
                    </a:cubicBezTo>
                    <a:cubicBezTo>
                      <a:pt x="545" y="370"/>
                      <a:pt x="521" y="346"/>
                      <a:pt x="506" y="341"/>
                    </a:cubicBezTo>
                    <a:cubicBezTo>
                      <a:pt x="469" y="345"/>
                      <a:pt x="484" y="338"/>
                      <a:pt x="458" y="356"/>
                    </a:cubicBezTo>
                    <a:cubicBezTo>
                      <a:pt x="452" y="360"/>
                      <a:pt x="440" y="368"/>
                      <a:pt x="440" y="368"/>
                    </a:cubicBezTo>
                    <a:cubicBezTo>
                      <a:pt x="434" y="387"/>
                      <a:pt x="443" y="368"/>
                      <a:pt x="422" y="380"/>
                    </a:cubicBezTo>
                    <a:cubicBezTo>
                      <a:pt x="419" y="382"/>
                      <a:pt x="419" y="387"/>
                      <a:pt x="416" y="389"/>
                    </a:cubicBezTo>
                    <a:cubicBezTo>
                      <a:pt x="414" y="391"/>
                      <a:pt x="410" y="391"/>
                      <a:pt x="407" y="392"/>
                    </a:cubicBezTo>
                    <a:cubicBezTo>
                      <a:pt x="409" y="345"/>
                      <a:pt x="424" y="168"/>
                      <a:pt x="428" y="104"/>
                    </a:cubicBezTo>
                    <a:cubicBezTo>
                      <a:pt x="430" y="65"/>
                      <a:pt x="431" y="42"/>
                      <a:pt x="434" y="5"/>
                    </a:cubicBezTo>
                    <a:cubicBezTo>
                      <a:pt x="416" y="0"/>
                      <a:pt x="426" y="1"/>
                      <a:pt x="404" y="8"/>
                    </a:cubicBezTo>
                    <a:cubicBezTo>
                      <a:pt x="378" y="17"/>
                      <a:pt x="350" y="10"/>
                      <a:pt x="323" y="11"/>
                    </a:cubicBezTo>
                    <a:cubicBezTo>
                      <a:pt x="310" y="24"/>
                      <a:pt x="315" y="29"/>
                      <a:pt x="323" y="44"/>
                    </a:cubicBezTo>
                    <a:cubicBezTo>
                      <a:pt x="320" y="88"/>
                      <a:pt x="314" y="129"/>
                      <a:pt x="323" y="173"/>
                    </a:cubicBezTo>
                    <a:cubicBezTo>
                      <a:pt x="322" y="251"/>
                      <a:pt x="323" y="329"/>
                      <a:pt x="320" y="407"/>
                    </a:cubicBezTo>
                    <a:cubicBezTo>
                      <a:pt x="320" y="417"/>
                      <a:pt x="315" y="387"/>
                      <a:pt x="308" y="380"/>
                    </a:cubicBezTo>
                    <a:cubicBezTo>
                      <a:pt x="305" y="377"/>
                      <a:pt x="302" y="376"/>
                      <a:pt x="299" y="374"/>
                    </a:cubicBezTo>
                    <a:cubicBezTo>
                      <a:pt x="292" y="363"/>
                      <a:pt x="278" y="350"/>
                      <a:pt x="272" y="338"/>
                    </a:cubicBezTo>
                    <a:cubicBezTo>
                      <a:pt x="271" y="335"/>
                      <a:pt x="266" y="330"/>
                      <a:pt x="269" y="329"/>
                    </a:cubicBezTo>
                    <a:cubicBezTo>
                      <a:pt x="274" y="327"/>
                      <a:pt x="279" y="331"/>
                      <a:pt x="284" y="332"/>
                    </a:cubicBezTo>
                    <a:cubicBezTo>
                      <a:pt x="294" y="346"/>
                      <a:pt x="321" y="348"/>
                      <a:pt x="299" y="326"/>
                    </a:cubicBezTo>
                    <a:cubicBezTo>
                      <a:pt x="291" y="305"/>
                      <a:pt x="283" y="284"/>
                      <a:pt x="269" y="266"/>
                    </a:cubicBezTo>
                    <a:cubicBezTo>
                      <a:pt x="252" y="244"/>
                      <a:pt x="234" y="224"/>
                      <a:pt x="227" y="197"/>
                    </a:cubicBezTo>
                    <a:cubicBezTo>
                      <a:pt x="228" y="175"/>
                      <a:pt x="216" y="105"/>
                      <a:pt x="254" y="92"/>
                    </a:cubicBezTo>
                    <a:cubicBezTo>
                      <a:pt x="261" y="85"/>
                      <a:pt x="281" y="77"/>
                      <a:pt x="281" y="77"/>
                    </a:cubicBezTo>
                    <a:cubicBezTo>
                      <a:pt x="290" y="63"/>
                      <a:pt x="282" y="63"/>
                      <a:pt x="269" y="59"/>
                    </a:cubicBezTo>
                    <a:cubicBezTo>
                      <a:pt x="262" y="39"/>
                      <a:pt x="275" y="41"/>
                      <a:pt x="293" y="38"/>
                    </a:cubicBezTo>
                    <a:cubicBezTo>
                      <a:pt x="301" y="35"/>
                      <a:pt x="307" y="16"/>
                      <a:pt x="299" y="14"/>
                    </a:cubicBezTo>
                    <a:cubicBezTo>
                      <a:pt x="271" y="8"/>
                      <a:pt x="241" y="16"/>
                      <a:pt x="212" y="17"/>
                    </a:cubicBezTo>
                    <a:cubicBezTo>
                      <a:pt x="167" y="26"/>
                      <a:pt x="0" y="6"/>
                      <a:pt x="47" y="29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69" name="Freeform 101"/>
              <p:cNvSpPr>
                <a:spLocks/>
              </p:cNvSpPr>
              <p:nvPr/>
            </p:nvSpPr>
            <p:spPr bwMode="auto">
              <a:xfrm>
                <a:off x="5971" y="1288"/>
                <a:ext cx="111" cy="87"/>
              </a:xfrm>
              <a:custGeom>
                <a:avLst/>
                <a:gdLst>
                  <a:gd name="T0" fmla="*/ 123 w 130"/>
                  <a:gd name="T1" fmla="*/ 51 h 105"/>
                  <a:gd name="T2" fmla="*/ 96 w 130"/>
                  <a:gd name="T3" fmla="*/ 93 h 105"/>
                  <a:gd name="T4" fmla="*/ 69 w 130"/>
                  <a:gd name="T5" fmla="*/ 105 h 105"/>
                  <a:gd name="T6" fmla="*/ 39 w 130"/>
                  <a:gd name="T7" fmla="*/ 102 h 105"/>
                  <a:gd name="T8" fmla="*/ 12 w 130"/>
                  <a:gd name="T9" fmla="*/ 93 h 105"/>
                  <a:gd name="T10" fmla="*/ 0 w 130"/>
                  <a:gd name="T11" fmla="*/ 66 h 105"/>
                  <a:gd name="T12" fmla="*/ 33 w 130"/>
                  <a:gd name="T13" fmla="*/ 3 h 105"/>
                  <a:gd name="T14" fmla="*/ 75 w 130"/>
                  <a:gd name="T15" fmla="*/ 0 h 105"/>
                  <a:gd name="T16" fmla="*/ 120 w 130"/>
                  <a:gd name="T17" fmla="*/ 24 h 105"/>
                  <a:gd name="T18" fmla="*/ 126 w 130"/>
                  <a:gd name="T19" fmla="*/ 33 h 105"/>
                  <a:gd name="T20" fmla="*/ 123 w 130"/>
                  <a:gd name="T21" fmla="*/ 45 h 105"/>
                  <a:gd name="T22" fmla="*/ 123 w 130"/>
                  <a:gd name="T23" fmla="*/ 5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0" h="105">
                    <a:moveTo>
                      <a:pt x="123" y="51"/>
                    </a:moveTo>
                    <a:cubicBezTo>
                      <a:pt x="118" y="105"/>
                      <a:pt x="125" y="64"/>
                      <a:pt x="96" y="93"/>
                    </a:cubicBezTo>
                    <a:cubicBezTo>
                      <a:pt x="89" y="100"/>
                      <a:pt x="69" y="105"/>
                      <a:pt x="69" y="105"/>
                    </a:cubicBezTo>
                    <a:cubicBezTo>
                      <a:pt x="59" y="104"/>
                      <a:pt x="49" y="104"/>
                      <a:pt x="39" y="102"/>
                    </a:cubicBezTo>
                    <a:cubicBezTo>
                      <a:pt x="30" y="100"/>
                      <a:pt x="12" y="93"/>
                      <a:pt x="12" y="93"/>
                    </a:cubicBezTo>
                    <a:cubicBezTo>
                      <a:pt x="7" y="85"/>
                      <a:pt x="0" y="66"/>
                      <a:pt x="0" y="66"/>
                    </a:cubicBezTo>
                    <a:cubicBezTo>
                      <a:pt x="4" y="45"/>
                      <a:pt x="9" y="11"/>
                      <a:pt x="33" y="3"/>
                    </a:cubicBezTo>
                    <a:cubicBezTo>
                      <a:pt x="47" y="8"/>
                      <a:pt x="61" y="5"/>
                      <a:pt x="75" y="0"/>
                    </a:cubicBezTo>
                    <a:cubicBezTo>
                      <a:pt x="85" y="15"/>
                      <a:pt x="103" y="18"/>
                      <a:pt x="120" y="24"/>
                    </a:cubicBezTo>
                    <a:cubicBezTo>
                      <a:pt x="122" y="27"/>
                      <a:pt x="125" y="29"/>
                      <a:pt x="126" y="33"/>
                    </a:cubicBezTo>
                    <a:cubicBezTo>
                      <a:pt x="127" y="37"/>
                      <a:pt x="123" y="41"/>
                      <a:pt x="123" y="45"/>
                    </a:cubicBezTo>
                    <a:cubicBezTo>
                      <a:pt x="123" y="52"/>
                      <a:pt x="130" y="65"/>
                      <a:pt x="123" y="51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70" name="Freeform 102"/>
              <p:cNvSpPr>
                <a:spLocks/>
              </p:cNvSpPr>
              <p:nvPr/>
            </p:nvSpPr>
            <p:spPr bwMode="auto">
              <a:xfrm>
                <a:off x="6102" y="1172"/>
                <a:ext cx="149" cy="277"/>
              </a:xfrm>
              <a:custGeom>
                <a:avLst/>
                <a:gdLst>
                  <a:gd name="T0" fmla="*/ 99 w 174"/>
                  <a:gd name="T1" fmla="*/ 36 h 335"/>
                  <a:gd name="T2" fmla="*/ 81 w 174"/>
                  <a:gd name="T3" fmla="*/ 69 h 335"/>
                  <a:gd name="T4" fmla="*/ 69 w 174"/>
                  <a:gd name="T5" fmla="*/ 96 h 335"/>
                  <a:gd name="T6" fmla="*/ 69 w 174"/>
                  <a:gd name="T7" fmla="*/ 213 h 335"/>
                  <a:gd name="T8" fmla="*/ 81 w 174"/>
                  <a:gd name="T9" fmla="*/ 252 h 335"/>
                  <a:gd name="T10" fmla="*/ 66 w 174"/>
                  <a:gd name="T11" fmla="*/ 291 h 335"/>
                  <a:gd name="T12" fmla="*/ 33 w 174"/>
                  <a:gd name="T13" fmla="*/ 264 h 335"/>
                  <a:gd name="T14" fmla="*/ 15 w 174"/>
                  <a:gd name="T15" fmla="*/ 216 h 335"/>
                  <a:gd name="T16" fmla="*/ 6 w 174"/>
                  <a:gd name="T17" fmla="*/ 219 h 335"/>
                  <a:gd name="T18" fmla="*/ 9 w 174"/>
                  <a:gd name="T19" fmla="*/ 210 h 335"/>
                  <a:gd name="T20" fmla="*/ 12 w 174"/>
                  <a:gd name="T21" fmla="*/ 195 h 335"/>
                  <a:gd name="T22" fmla="*/ 30 w 174"/>
                  <a:gd name="T23" fmla="*/ 312 h 335"/>
                  <a:gd name="T24" fmla="*/ 57 w 174"/>
                  <a:gd name="T25" fmla="*/ 327 h 335"/>
                  <a:gd name="T26" fmla="*/ 108 w 174"/>
                  <a:gd name="T27" fmla="*/ 303 h 335"/>
                  <a:gd name="T28" fmla="*/ 129 w 174"/>
                  <a:gd name="T29" fmla="*/ 273 h 335"/>
                  <a:gd name="T30" fmla="*/ 138 w 174"/>
                  <a:gd name="T31" fmla="*/ 312 h 335"/>
                  <a:gd name="T32" fmla="*/ 159 w 174"/>
                  <a:gd name="T33" fmla="*/ 291 h 335"/>
                  <a:gd name="T34" fmla="*/ 174 w 174"/>
                  <a:gd name="T35" fmla="*/ 255 h 335"/>
                  <a:gd name="T36" fmla="*/ 165 w 174"/>
                  <a:gd name="T37" fmla="*/ 150 h 335"/>
                  <a:gd name="T38" fmla="*/ 168 w 174"/>
                  <a:gd name="T39" fmla="*/ 123 h 335"/>
                  <a:gd name="T40" fmla="*/ 174 w 174"/>
                  <a:gd name="T41" fmla="*/ 105 h 335"/>
                  <a:gd name="T42" fmla="*/ 147 w 174"/>
                  <a:gd name="T43" fmla="*/ 0 h 335"/>
                  <a:gd name="T44" fmla="*/ 129 w 174"/>
                  <a:gd name="T45" fmla="*/ 12 h 335"/>
                  <a:gd name="T46" fmla="*/ 120 w 174"/>
                  <a:gd name="T47" fmla="*/ 18 h 335"/>
                  <a:gd name="T48" fmla="*/ 117 w 174"/>
                  <a:gd name="T49" fmla="*/ 30 h 335"/>
                  <a:gd name="T50" fmla="*/ 99 w 174"/>
                  <a:gd name="T51" fmla="*/ 36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4" h="335">
                    <a:moveTo>
                      <a:pt x="99" y="36"/>
                    </a:moveTo>
                    <a:cubicBezTo>
                      <a:pt x="93" y="53"/>
                      <a:pt x="95" y="60"/>
                      <a:pt x="81" y="69"/>
                    </a:cubicBezTo>
                    <a:cubicBezTo>
                      <a:pt x="76" y="77"/>
                      <a:pt x="69" y="96"/>
                      <a:pt x="69" y="96"/>
                    </a:cubicBezTo>
                    <a:cubicBezTo>
                      <a:pt x="66" y="154"/>
                      <a:pt x="64" y="151"/>
                      <a:pt x="69" y="213"/>
                    </a:cubicBezTo>
                    <a:cubicBezTo>
                      <a:pt x="70" y="227"/>
                      <a:pt x="81" y="252"/>
                      <a:pt x="81" y="252"/>
                    </a:cubicBezTo>
                    <a:cubicBezTo>
                      <a:pt x="79" y="272"/>
                      <a:pt x="82" y="281"/>
                      <a:pt x="66" y="291"/>
                    </a:cubicBezTo>
                    <a:cubicBezTo>
                      <a:pt x="39" y="286"/>
                      <a:pt x="52" y="277"/>
                      <a:pt x="33" y="264"/>
                    </a:cubicBezTo>
                    <a:cubicBezTo>
                      <a:pt x="28" y="248"/>
                      <a:pt x="20" y="232"/>
                      <a:pt x="15" y="216"/>
                    </a:cubicBezTo>
                    <a:cubicBezTo>
                      <a:pt x="12" y="217"/>
                      <a:pt x="8" y="221"/>
                      <a:pt x="6" y="219"/>
                    </a:cubicBezTo>
                    <a:cubicBezTo>
                      <a:pt x="4" y="217"/>
                      <a:pt x="8" y="213"/>
                      <a:pt x="9" y="210"/>
                    </a:cubicBezTo>
                    <a:cubicBezTo>
                      <a:pt x="10" y="205"/>
                      <a:pt x="12" y="195"/>
                      <a:pt x="12" y="195"/>
                    </a:cubicBezTo>
                    <a:cubicBezTo>
                      <a:pt x="9" y="242"/>
                      <a:pt x="0" y="275"/>
                      <a:pt x="30" y="312"/>
                    </a:cubicBezTo>
                    <a:cubicBezTo>
                      <a:pt x="36" y="319"/>
                      <a:pt x="50" y="322"/>
                      <a:pt x="57" y="327"/>
                    </a:cubicBezTo>
                    <a:cubicBezTo>
                      <a:pt x="88" y="325"/>
                      <a:pt x="114" y="335"/>
                      <a:pt x="108" y="303"/>
                    </a:cubicBezTo>
                    <a:cubicBezTo>
                      <a:pt x="111" y="291"/>
                      <a:pt x="129" y="273"/>
                      <a:pt x="129" y="273"/>
                    </a:cubicBezTo>
                    <a:cubicBezTo>
                      <a:pt x="136" y="228"/>
                      <a:pt x="133" y="163"/>
                      <a:pt x="138" y="312"/>
                    </a:cubicBezTo>
                    <a:cubicBezTo>
                      <a:pt x="149" y="305"/>
                      <a:pt x="148" y="298"/>
                      <a:pt x="159" y="291"/>
                    </a:cubicBezTo>
                    <a:cubicBezTo>
                      <a:pt x="164" y="273"/>
                      <a:pt x="171" y="276"/>
                      <a:pt x="174" y="255"/>
                    </a:cubicBezTo>
                    <a:cubicBezTo>
                      <a:pt x="172" y="221"/>
                      <a:pt x="173" y="183"/>
                      <a:pt x="165" y="150"/>
                    </a:cubicBezTo>
                    <a:cubicBezTo>
                      <a:pt x="166" y="141"/>
                      <a:pt x="166" y="132"/>
                      <a:pt x="168" y="123"/>
                    </a:cubicBezTo>
                    <a:cubicBezTo>
                      <a:pt x="169" y="117"/>
                      <a:pt x="174" y="105"/>
                      <a:pt x="174" y="105"/>
                    </a:cubicBezTo>
                    <a:cubicBezTo>
                      <a:pt x="171" y="76"/>
                      <a:pt x="174" y="18"/>
                      <a:pt x="147" y="0"/>
                    </a:cubicBezTo>
                    <a:cubicBezTo>
                      <a:pt x="141" y="4"/>
                      <a:pt x="135" y="8"/>
                      <a:pt x="129" y="12"/>
                    </a:cubicBezTo>
                    <a:cubicBezTo>
                      <a:pt x="126" y="14"/>
                      <a:pt x="120" y="18"/>
                      <a:pt x="120" y="18"/>
                    </a:cubicBezTo>
                    <a:cubicBezTo>
                      <a:pt x="119" y="22"/>
                      <a:pt x="120" y="27"/>
                      <a:pt x="117" y="30"/>
                    </a:cubicBezTo>
                    <a:cubicBezTo>
                      <a:pt x="115" y="32"/>
                      <a:pt x="99" y="41"/>
                      <a:pt x="99" y="36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71" name="Freeform 103"/>
              <p:cNvSpPr>
                <a:spLocks/>
              </p:cNvSpPr>
              <p:nvPr/>
            </p:nvSpPr>
            <p:spPr bwMode="auto">
              <a:xfrm>
                <a:off x="6220" y="1506"/>
                <a:ext cx="85" cy="134"/>
              </a:xfrm>
              <a:custGeom>
                <a:avLst/>
                <a:gdLst>
                  <a:gd name="T0" fmla="*/ 99 w 99"/>
                  <a:gd name="T1" fmla="*/ 10 h 163"/>
                  <a:gd name="T2" fmla="*/ 24 w 99"/>
                  <a:gd name="T3" fmla="*/ 97 h 163"/>
                  <a:gd name="T4" fmla="*/ 15 w 99"/>
                  <a:gd name="T5" fmla="*/ 127 h 163"/>
                  <a:gd name="T6" fmla="*/ 15 w 99"/>
                  <a:gd name="T7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9" h="163">
                    <a:moveTo>
                      <a:pt x="99" y="10"/>
                    </a:moveTo>
                    <a:cubicBezTo>
                      <a:pt x="5" y="14"/>
                      <a:pt x="28" y="0"/>
                      <a:pt x="24" y="97"/>
                    </a:cubicBezTo>
                    <a:cubicBezTo>
                      <a:pt x="0" y="89"/>
                      <a:pt x="14" y="115"/>
                      <a:pt x="15" y="127"/>
                    </a:cubicBezTo>
                    <a:cubicBezTo>
                      <a:pt x="16" y="139"/>
                      <a:pt x="15" y="151"/>
                      <a:pt x="15" y="163"/>
                    </a:cubicBezTo>
                  </a:path>
                </a:pathLst>
              </a:custGeom>
              <a:solidFill>
                <a:srgbClr val="333333"/>
              </a:solidFill>
              <a:ln w="2540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72" name="Freeform 104"/>
              <p:cNvSpPr>
                <a:spLocks/>
              </p:cNvSpPr>
              <p:nvPr/>
            </p:nvSpPr>
            <p:spPr bwMode="auto">
              <a:xfrm>
                <a:off x="5996" y="1304"/>
                <a:ext cx="73" cy="46"/>
              </a:xfrm>
              <a:custGeom>
                <a:avLst/>
                <a:gdLst>
                  <a:gd name="T0" fmla="*/ 76 w 86"/>
                  <a:gd name="T1" fmla="*/ 35 h 56"/>
                  <a:gd name="T2" fmla="*/ 58 w 86"/>
                  <a:gd name="T3" fmla="*/ 47 h 56"/>
                  <a:gd name="T4" fmla="*/ 34 w 86"/>
                  <a:gd name="T5" fmla="*/ 38 h 56"/>
                  <a:gd name="T6" fmla="*/ 10 w 86"/>
                  <a:gd name="T7" fmla="*/ 29 h 56"/>
                  <a:gd name="T8" fmla="*/ 79 w 86"/>
                  <a:gd name="T9" fmla="*/ 20 h 56"/>
                  <a:gd name="T10" fmla="*/ 85 w 86"/>
                  <a:gd name="T11" fmla="*/ 29 h 56"/>
                  <a:gd name="T12" fmla="*/ 76 w 86"/>
                  <a:gd name="T13" fmla="*/ 3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56">
                    <a:moveTo>
                      <a:pt x="76" y="35"/>
                    </a:moveTo>
                    <a:cubicBezTo>
                      <a:pt x="58" y="23"/>
                      <a:pt x="23" y="24"/>
                      <a:pt x="58" y="47"/>
                    </a:cubicBezTo>
                    <a:cubicBezTo>
                      <a:pt x="44" y="56"/>
                      <a:pt x="47" y="46"/>
                      <a:pt x="34" y="38"/>
                    </a:cubicBezTo>
                    <a:cubicBezTo>
                      <a:pt x="30" y="16"/>
                      <a:pt x="28" y="24"/>
                      <a:pt x="10" y="29"/>
                    </a:cubicBezTo>
                    <a:cubicBezTo>
                      <a:pt x="0" y="0"/>
                      <a:pt x="77" y="20"/>
                      <a:pt x="79" y="20"/>
                    </a:cubicBezTo>
                    <a:cubicBezTo>
                      <a:pt x="81" y="23"/>
                      <a:pt x="86" y="25"/>
                      <a:pt x="85" y="29"/>
                    </a:cubicBezTo>
                    <a:cubicBezTo>
                      <a:pt x="84" y="33"/>
                      <a:pt x="76" y="35"/>
                      <a:pt x="76" y="35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73" name="Freeform 105"/>
              <p:cNvSpPr>
                <a:spLocks/>
              </p:cNvSpPr>
              <p:nvPr/>
            </p:nvSpPr>
            <p:spPr bwMode="auto">
              <a:xfrm>
                <a:off x="6426" y="1303"/>
                <a:ext cx="65" cy="45"/>
              </a:xfrm>
              <a:custGeom>
                <a:avLst/>
                <a:gdLst>
                  <a:gd name="T0" fmla="*/ 76 w 76"/>
                  <a:gd name="T1" fmla="*/ 21 h 54"/>
                  <a:gd name="T2" fmla="*/ 49 w 76"/>
                  <a:gd name="T3" fmla="*/ 24 h 54"/>
                  <a:gd name="T4" fmla="*/ 31 w 76"/>
                  <a:gd name="T5" fmla="*/ 54 h 54"/>
                  <a:gd name="T6" fmla="*/ 40 w 76"/>
                  <a:gd name="T7" fmla="*/ 30 h 54"/>
                  <a:gd name="T8" fmla="*/ 7 w 76"/>
                  <a:gd name="T9" fmla="*/ 21 h 54"/>
                  <a:gd name="T10" fmla="*/ 1 w 76"/>
                  <a:gd name="T11" fmla="*/ 12 h 54"/>
                  <a:gd name="T12" fmla="*/ 28 w 76"/>
                  <a:gd name="T13" fmla="*/ 0 h 54"/>
                  <a:gd name="T14" fmla="*/ 76 w 76"/>
                  <a:gd name="T15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54">
                    <a:moveTo>
                      <a:pt x="76" y="21"/>
                    </a:moveTo>
                    <a:cubicBezTo>
                      <a:pt x="65" y="25"/>
                      <a:pt x="60" y="20"/>
                      <a:pt x="49" y="24"/>
                    </a:cubicBezTo>
                    <a:cubicBezTo>
                      <a:pt x="46" y="40"/>
                      <a:pt x="44" y="45"/>
                      <a:pt x="31" y="54"/>
                    </a:cubicBezTo>
                    <a:cubicBezTo>
                      <a:pt x="26" y="40"/>
                      <a:pt x="36" y="43"/>
                      <a:pt x="40" y="30"/>
                    </a:cubicBezTo>
                    <a:cubicBezTo>
                      <a:pt x="34" y="13"/>
                      <a:pt x="24" y="19"/>
                      <a:pt x="7" y="21"/>
                    </a:cubicBezTo>
                    <a:cubicBezTo>
                      <a:pt x="5" y="18"/>
                      <a:pt x="0" y="15"/>
                      <a:pt x="1" y="12"/>
                    </a:cubicBezTo>
                    <a:cubicBezTo>
                      <a:pt x="1" y="12"/>
                      <a:pt x="22" y="2"/>
                      <a:pt x="28" y="0"/>
                    </a:cubicBezTo>
                    <a:cubicBezTo>
                      <a:pt x="42" y="9"/>
                      <a:pt x="60" y="16"/>
                      <a:pt x="76" y="21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74" name="Freeform 106"/>
              <p:cNvSpPr>
                <a:spLocks/>
              </p:cNvSpPr>
              <p:nvPr/>
            </p:nvSpPr>
            <p:spPr bwMode="auto">
              <a:xfrm>
                <a:off x="6318" y="1340"/>
                <a:ext cx="26" cy="122"/>
              </a:xfrm>
              <a:custGeom>
                <a:avLst/>
                <a:gdLst>
                  <a:gd name="T0" fmla="*/ 18 w 30"/>
                  <a:gd name="T1" fmla="*/ 0 h 147"/>
                  <a:gd name="T2" fmla="*/ 30 w 30"/>
                  <a:gd name="T3" fmla="*/ 36 h 147"/>
                  <a:gd name="T4" fmla="*/ 18 w 30"/>
                  <a:gd name="T5" fmla="*/ 75 h 147"/>
                  <a:gd name="T6" fmla="*/ 0 w 30"/>
                  <a:gd name="T7" fmla="*/ 147 h 147"/>
                  <a:gd name="T8" fmla="*/ 6 w 30"/>
                  <a:gd name="T9" fmla="*/ 105 h 147"/>
                  <a:gd name="T10" fmla="*/ 9 w 30"/>
                  <a:gd name="T11" fmla="*/ 66 h 147"/>
                  <a:gd name="T12" fmla="*/ 12 w 30"/>
                  <a:gd name="T13" fmla="*/ 33 h 147"/>
                  <a:gd name="T14" fmla="*/ 18 w 30"/>
                  <a:gd name="T1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147">
                    <a:moveTo>
                      <a:pt x="18" y="0"/>
                    </a:moveTo>
                    <a:cubicBezTo>
                      <a:pt x="21" y="16"/>
                      <a:pt x="22" y="23"/>
                      <a:pt x="30" y="36"/>
                    </a:cubicBezTo>
                    <a:cubicBezTo>
                      <a:pt x="28" y="53"/>
                      <a:pt x="27" y="61"/>
                      <a:pt x="18" y="75"/>
                    </a:cubicBezTo>
                    <a:cubicBezTo>
                      <a:pt x="15" y="124"/>
                      <a:pt x="12" y="112"/>
                      <a:pt x="0" y="147"/>
                    </a:cubicBezTo>
                    <a:cubicBezTo>
                      <a:pt x="0" y="147"/>
                      <a:pt x="2" y="118"/>
                      <a:pt x="6" y="105"/>
                    </a:cubicBezTo>
                    <a:cubicBezTo>
                      <a:pt x="8" y="91"/>
                      <a:pt x="13" y="79"/>
                      <a:pt x="9" y="66"/>
                    </a:cubicBezTo>
                    <a:cubicBezTo>
                      <a:pt x="12" y="53"/>
                      <a:pt x="16" y="45"/>
                      <a:pt x="12" y="33"/>
                    </a:cubicBezTo>
                    <a:cubicBezTo>
                      <a:pt x="16" y="8"/>
                      <a:pt x="13" y="19"/>
                      <a:pt x="18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75" name="Freeform 107"/>
              <p:cNvSpPr>
                <a:spLocks/>
              </p:cNvSpPr>
              <p:nvPr/>
            </p:nvSpPr>
            <p:spPr bwMode="auto">
              <a:xfrm>
                <a:off x="6092" y="1193"/>
                <a:ext cx="236" cy="277"/>
              </a:xfrm>
              <a:custGeom>
                <a:avLst/>
                <a:gdLst>
                  <a:gd name="T0" fmla="*/ 273 w 275"/>
                  <a:gd name="T1" fmla="*/ 246 h 335"/>
                  <a:gd name="T2" fmla="*/ 231 w 275"/>
                  <a:gd name="T3" fmla="*/ 249 h 335"/>
                  <a:gd name="T4" fmla="*/ 197 w 275"/>
                  <a:gd name="T5" fmla="*/ 270 h 335"/>
                  <a:gd name="T6" fmla="*/ 144 w 275"/>
                  <a:gd name="T7" fmla="*/ 307 h 335"/>
                  <a:gd name="T8" fmla="*/ 122 w 275"/>
                  <a:gd name="T9" fmla="*/ 318 h 335"/>
                  <a:gd name="T10" fmla="*/ 54 w 275"/>
                  <a:gd name="T11" fmla="*/ 309 h 335"/>
                  <a:gd name="T12" fmla="*/ 35 w 275"/>
                  <a:gd name="T13" fmla="*/ 297 h 335"/>
                  <a:gd name="T14" fmla="*/ 21 w 275"/>
                  <a:gd name="T15" fmla="*/ 279 h 335"/>
                  <a:gd name="T16" fmla="*/ 12 w 275"/>
                  <a:gd name="T17" fmla="*/ 249 h 335"/>
                  <a:gd name="T18" fmla="*/ 17 w 275"/>
                  <a:gd name="T19" fmla="*/ 210 h 335"/>
                  <a:gd name="T20" fmla="*/ 23 w 275"/>
                  <a:gd name="T21" fmla="*/ 163 h 335"/>
                  <a:gd name="T22" fmla="*/ 29 w 275"/>
                  <a:gd name="T23" fmla="*/ 148 h 335"/>
                  <a:gd name="T24" fmla="*/ 42 w 275"/>
                  <a:gd name="T25" fmla="*/ 123 h 335"/>
                  <a:gd name="T26" fmla="*/ 53 w 275"/>
                  <a:gd name="T27" fmla="*/ 93 h 335"/>
                  <a:gd name="T28" fmla="*/ 62 w 275"/>
                  <a:gd name="T29" fmla="*/ 75 h 335"/>
                  <a:gd name="T30" fmla="*/ 71 w 275"/>
                  <a:gd name="T31" fmla="*/ 57 h 335"/>
                  <a:gd name="T32" fmla="*/ 90 w 275"/>
                  <a:gd name="T33" fmla="*/ 27 h 335"/>
                  <a:gd name="T34" fmla="*/ 98 w 275"/>
                  <a:gd name="T35" fmla="*/ 12 h 335"/>
                  <a:gd name="T36" fmla="*/ 90 w 275"/>
                  <a:gd name="T37" fmla="*/ 10 h 335"/>
                  <a:gd name="T38" fmla="*/ 81 w 275"/>
                  <a:gd name="T39" fmla="*/ 22 h 335"/>
                  <a:gd name="T40" fmla="*/ 57 w 275"/>
                  <a:gd name="T41" fmla="*/ 31 h 335"/>
                  <a:gd name="T42" fmla="*/ 21 w 275"/>
                  <a:gd name="T43" fmla="*/ 52 h 335"/>
                  <a:gd name="T44" fmla="*/ 50 w 275"/>
                  <a:gd name="T45" fmla="*/ 42 h 335"/>
                  <a:gd name="T46" fmla="*/ 72 w 275"/>
                  <a:gd name="T47" fmla="*/ 39 h 335"/>
                  <a:gd name="T48" fmla="*/ 68 w 275"/>
                  <a:gd name="T49" fmla="*/ 51 h 335"/>
                  <a:gd name="T50" fmla="*/ 50 w 275"/>
                  <a:gd name="T51" fmla="*/ 72 h 335"/>
                  <a:gd name="T52" fmla="*/ 45 w 275"/>
                  <a:gd name="T53" fmla="*/ 88 h 335"/>
                  <a:gd name="T54" fmla="*/ 38 w 275"/>
                  <a:gd name="T55" fmla="*/ 106 h 335"/>
                  <a:gd name="T56" fmla="*/ 27 w 275"/>
                  <a:gd name="T57" fmla="*/ 139 h 335"/>
                  <a:gd name="T58" fmla="*/ 15 w 275"/>
                  <a:gd name="T59" fmla="*/ 166 h 335"/>
                  <a:gd name="T60" fmla="*/ 9 w 275"/>
                  <a:gd name="T61" fmla="*/ 195 h 335"/>
                  <a:gd name="T62" fmla="*/ 3 w 275"/>
                  <a:gd name="T63" fmla="*/ 217 h 335"/>
                  <a:gd name="T64" fmla="*/ 11 w 275"/>
                  <a:gd name="T65" fmla="*/ 270 h 335"/>
                  <a:gd name="T66" fmla="*/ 17 w 275"/>
                  <a:gd name="T67" fmla="*/ 289 h 335"/>
                  <a:gd name="T68" fmla="*/ 30 w 275"/>
                  <a:gd name="T69" fmla="*/ 309 h 335"/>
                  <a:gd name="T70" fmla="*/ 42 w 275"/>
                  <a:gd name="T71" fmla="*/ 319 h 335"/>
                  <a:gd name="T72" fmla="*/ 95 w 275"/>
                  <a:gd name="T73" fmla="*/ 331 h 335"/>
                  <a:gd name="T74" fmla="*/ 161 w 275"/>
                  <a:gd name="T75" fmla="*/ 322 h 335"/>
                  <a:gd name="T76" fmla="*/ 170 w 275"/>
                  <a:gd name="T77" fmla="*/ 315 h 335"/>
                  <a:gd name="T78" fmla="*/ 171 w 275"/>
                  <a:gd name="T79" fmla="*/ 310 h 335"/>
                  <a:gd name="T80" fmla="*/ 180 w 275"/>
                  <a:gd name="T81" fmla="*/ 303 h 335"/>
                  <a:gd name="T82" fmla="*/ 195 w 275"/>
                  <a:gd name="T83" fmla="*/ 291 h 335"/>
                  <a:gd name="T84" fmla="*/ 212 w 275"/>
                  <a:gd name="T85" fmla="*/ 279 h 335"/>
                  <a:gd name="T86" fmla="*/ 225 w 275"/>
                  <a:gd name="T87" fmla="*/ 270 h 335"/>
                  <a:gd name="T88" fmla="*/ 236 w 275"/>
                  <a:gd name="T89" fmla="*/ 264 h 335"/>
                  <a:gd name="T90" fmla="*/ 240 w 275"/>
                  <a:gd name="T91" fmla="*/ 255 h 335"/>
                  <a:gd name="T92" fmla="*/ 273 w 275"/>
                  <a:gd name="T93" fmla="*/ 246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5" h="335">
                    <a:moveTo>
                      <a:pt x="273" y="246"/>
                    </a:moveTo>
                    <a:cubicBezTo>
                      <a:pt x="251" y="245"/>
                      <a:pt x="246" y="240"/>
                      <a:pt x="231" y="249"/>
                    </a:cubicBezTo>
                    <a:cubicBezTo>
                      <a:pt x="226" y="258"/>
                      <a:pt x="207" y="263"/>
                      <a:pt x="197" y="270"/>
                    </a:cubicBezTo>
                    <a:cubicBezTo>
                      <a:pt x="189" y="286"/>
                      <a:pt x="162" y="304"/>
                      <a:pt x="144" y="307"/>
                    </a:cubicBezTo>
                    <a:cubicBezTo>
                      <a:pt x="138" y="318"/>
                      <a:pt x="137" y="316"/>
                      <a:pt x="122" y="318"/>
                    </a:cubicBezTo>
                    <a:cubicBezTo>
                      <a:pt x="92" y="316"/>
                      <a:pt x="81" y="310"/>
                      <a:pt x="54" y="309"/>
                    </a:cubicBezTo>
                    <a:cubicBezTo>
                      <a:pt x="49" y="303"/>
                      <a:pt x="42" y="302"/>
                      <a:pt x="35" y="297"/>
                    </a:cubicBezTo>
                    <a:cubicBezTo>
                      <a:pt x="31" y="290"/>
                      <a:pt x="27" y="284"/>
                      <a:pt x="21" y="279"/>
                    </a:cubicBezTo>
                    <a:cubicBezTo>
                      <a:pt x="19" y="269"/>
                      <a:pt x="21" y="251"/>
                      <a:pt x="12" y="249"/>
                    </a:cubicBezTo>
                    <a:cubicBezTo>
                      <a:pt x="9" y="234"/>
                      <a:pt x="11" y="223"/>
                      <a:pt x="17" y="210"/>
                    </a:cubicBezTo>
                    <a:cubicBezTo>
                      <a:pt x="20" y="194"/>
                      <a:pt x="14" y="177"/>
                      <a:pt x="23" y="163"/>
                    </a:cubicBezTo>
                    <a:cubicBezTo>
                      <a:pt x="24" y="157"/>
                      <a:pt x="26" y="154"/>
                      <a:pt x="29" y="148"/>
                    </a:cubicBezTo>
                    <a:cubicBezTo>
                      <a:pt x="31" y="138"/>
                      <a:pt x="36" y="131"/>
                      <a:pt x="42" y="123"/>
                    </a:cubicBezTo>
                    <a:cubicBezTo>
                      <a:pt x="44" y="112"/>
                      <a:pt x="46" y="102"/>
                      <a:pt x="53" y="93"/>
                    </a:cubicBezTo>
                    <a:cubicBezTo>
                      <a:pt x="54" y="86"/>
                      <a:pt x="58" y="81"/>
                      <a:pt x="62" y="75"/>
                    </a:cubicBezTo>
                    <a:cubicBezTo>
                      <a:pt x="63" y="69"/>
                      <a:pt x="67" y="62"/>
                      <a:pt x="71" y="57"/>
                    </a:cubicBezTo>
                    <a:cubicBezTo>
                      <a:pt x="72" y="47"/>
                      <a:pt x="82" y="35"/>
                      <a:pt x="90" y="27"/>
                    </a:cubicBezTo>
                    <a:cubicBezTo>
                      <a:pt x="92" y="22"/>
                      <a:pt x="94" y="17"/>
                      <a:pt x="98" y="12"/>
                    </a:cubicBezTo>
                    <a:cubicBezTo>
                      <a:pt x="95" y="0"/>
                      <a:pt x="94" y="2"/>
                      <a:pt x="90" y="10"/>
                    </a:cubicBezTo>
                    <a:cubicBezTo>
                      <a:pt x="89" y="17"/>
                      <a:pt x="85" y="17"/>
                      <a:pt x="81" y="22"/>
                    </a:cubicBezTo>
                    <a:cubicBezTo>
                      <a:pt x="79" y="32"/>
                      <a:pt x="66" y="29"/>
                      <a:pt x="57" y="31"/>
                    </a:cubicBezTo>
                    <a:cubicBezTo>
                      <a:pt x="53" y="38"/>
                      <a:pt x="30" y="50"/>
                      <a:pt x="21" y="52"/>
                    </a:cubicBezTo>
                    <a:cubicBezTo>
                      <a:pt x="34" y="60"/>
                      <a:pt x="38" y="44"/>
                      <a:pt x="50" y="42"/>
                    </a:cubicBezTo>
                    <a:cubicBezTo>
                      <a:pt x="52" y="32"/>
                      <a:pt x="51" y="29"/>
                      <a:pt x="72" y="39"/>
                    </a:cubicBezTo>
                    <a:cubicBezTo>
                      <a:pt x="75" y="40"/>
                      <a:pt x="69" y="50"/>
                      <a:pt x="68" y="51"/>
                    </a:cubicBezTo>
                    <a:cubicBezTo>
                      <a:pt x="61" y="58"/>
                      <a:pt x="56" y="64"/>
                      <a:pt x="50" y="72"/>
                    </a:cubicBezTo>
                    <a:cubicBezTo>
                      <a:pt x="48" y="77"/>
                      <a:pt x="48" y="83"/>
                      <a:pt x="45" y="88"/>
                    </a:cubicBezTo>
                    <a:cubicBezTo>
                      <a:pt x="44" y="95"/>
                      <a:pt x="43" y="101"/>
                      <a:pt x="38" y="106"/>
                    </a:cubicBezTo>
                    <a:cubicBezTo>
                      <a:pt x="34" y="117"/>
                      <a:pt x="34" y="129"/>
                      <a:pt x="27" y="139"/>
                    </a:cubicBezTo>
                    <a:cubicBezTo>
                      <a:pt x="25" y="149"/>
                      <a:pt x="21" y="158"/>
                      <a:pt x="15" y="166"/>
                    </a:cubicBezTo>
                    <a:cubicBezTo>
                      <a:pt x="14" y="177"/>
                      <a:pt x="13" y="185"/>
                      <a:pt x="9" y="195"/>
                    </a:cubicBezTo>
                    <a:cubicBezTo>
                      <a:pt x="8" y="202"/>
                      <a:pt x="6" y="211"/>
                      <a:pt x="3" y="217"/>
                    </a:cubicBezTo>
                    <a:cubicBezTo>
                      <a:pt x="4" y="230"/>
                      <a:pt x="0" y="263"/>
                      <a:pt x="11" y="270"/>
                    </a:cubicBezTo>
                    <a:cubicBezTo>
                      <a:pt x="12" y="278"/>
                      <a:pt x="12" y="283"/>
                      <a:pt x="17" y="289"/>
                    </a:cubicBezTo>
                    <a:cubicBezTo>
                      <a:pt x="18" y="301"/>
                      <a:pt x="19" y="304"/>
                      <a:pt x="30" y="309"/>
                    </a:cubicBezTo>
                    <a:cubicBezTo>
                      <a:pt x="34" y="314"/>
                      <a:pt x="38" y="315"/>
                      <a:pt x="42" y="319"/>
                    </a:cubicBezTo>
                    <a:cubicBezTo>
                      <a:pt x="48" y="335"/>
                      <a:pt x="81" y="330"/>
                      <a:pt x="95" y="331"/>
                    </a:cubicBezTo>
                    <a:cubicBezTo>
                      <a:pt x="125" y="330"/>
                      <a:pt x="136" y="328"/>
                      <a:pt x="161" y="322"/>
                    </a:cubicBezTo>
                    <a:cubicBezTo>
                      <a:pt x="164" y="319"/>
                      <a:pt x="168" y="318"/>
                      <a:pt x="170" y="315"/>
                    </a:cubicBezTo>
                    <a:cubicBezTo>
                      <a:pt x="171" y="314"/>
                      <a:pt x="170" y="311"/>
                      <a:pt x="171" y="310"/>
                    </a:cubicBezTo>
                    <a:cubicBezTo>
                      <a:pt x="173" y="307"/>
                      <a:pt x="180" y="303"/>
                      <a:pt x="180" y="303"/>
                    </a:cubicBezTo>
                    <a:cubicBezTo>
                      <a:pt x="183" y="295"/>
                      <a:pt x="186" y="292"/>
                      <a:pt x="195" y="291"/>
                    </a:cubicBezTo>
                    <a:cubicBezTo>
                      <a:pt x="203" y="288"/>
                      <a:pt x="203" y="281"/>
                      <a:pt x="212" y="279"/>
                    </a:cubicBezTo>
                    <a:cubicBezTo>
                      <a:pt x="214" y="271"/>
                      <a:pt x="217" y="271"/>
                      <a:pt x="225" y="270"/>
                    </a:cubicBezTo>
                    <a:cubicBezTo>
                      <a:pt x="226" y="270"/>
                      <a:pt x="235" y="265"/>
                      <a:pt x="236" y="264"/>
                    </a:cubicBezTo>
                    <a:cubicBezTo>
                      <a:pt x="237" y="262"/>
                      <a:pt x="236" y="256"/>
                      <a:pt x="240" y="255"/>
                    </a:cubicBezTo>
                    <a:cubicBezTo>
                      <a:pt x="275" y="249"/>
                      <a:pt x="270" y="264"/>
                      <a:pt x="273" y="246"/>
                    </a:cubicBezTo>
                    <a:close/>
                  </a:path>
                </a:pathLst>
              </a:custGeom>
              <a:solidFill>
                <a:srgbClr val="333333"/>
              </a:solidFill>
              <a:ln w="1270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76" name="Freeform 108"/>
              <p:cNvSpPr>
                <a:spLocks/>
              </p:cNvSpPr>
              <p:nvPr/>
            </p:nvSpPr>
            <p:spPr bwMode="auto">
              <a:xfrm>
                <a:off x="6256" y="1199"/>
                <a:ext cx="82" cy="79"/>
              </a:xfrm>
              <a:custGeom>
                <a:avLst/>
                <a:gdLst>
                  <a:gd name="T0" fmla="*/ 96 w 96"/>
                  <a:gd name="T1" fmla="*/ 95 h 95"/>
                  <a:gd name="T2" fmla="*/ 67 w 96"/>
                  <a:gd name="T3" fmla="*/ 83 h 95"/>
                  <a:gd name="T4" fmla="*/ 55 w 96"/>
                  <a:gd name="T5" fmla="*/ 72 h 95"/>
                  <a:gd name="T6" fmla="*/ 37 w 96"/>
                  <a:gd name="T7" fmla="*/ 56 h 95"/>
                  <a:gd name="T8" fmla="*/ 22 w 96"/>
                  <a:gd name="T9" fmla="*/ 38 h 95"/>
                  <a:gd name="T10" fmla="*/ 12 w 96"/>
                  <a:gd name="T11" fmla="*/ 12 h 95"/>
                  <a:gd name="T12" fmla="*/ 9 w 96"/>
                  <a:gd name="T13" fmla="*/ 0 h 95"/>
                  <a:gd name="T14" fmla="*/ 22 w 96"/>
                  <a:gd name="T15" fmla="*/ 8 h 95"/>
                  <a:gd name="T16" fmla="*/ 33 w 96"/>
                  <a:gd name="T17" fmla="*/ 15 h 95"/>
                  <a:gd name="T18" fmla="*/ 40 w 96"/>
                  <a:gd name="T19" fmla="*/ 30 h 95"/>
                  <a:gd name="T20" fmla="*/ 48 w 96"/>
                  <a:gd name="T21" fmla="*/ 51 h 95"/>
                  <a:gd name="T22" fmla="*/ 57 w 96"/>
                  <a:gd name="T23" fmla="*/ 57 h 95"/>
                  <a:gd name="T24" fmla="*/ 67 w 96"/>
                  <a:gd name="T25" fmla="*/ 74 h 95"/>
                  <a:gd name="T26" fmla="*/ 78 w 96"/>
                  <a:gd name="T27" fmla="*/ 84 h 95"/>
                  <a:gd name="T28" fmla="*/ 96 w 96"/>
                  <a:gd name="T2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6" h="95">
                    <a:moveTo>
                      <a:pt x="96" y="95"/>
                    </a:moveTo>
                    <a:cubicBezTo>
                      <a:pt x="75" y="92"/>
                      <a:pt x="84" y="85"/>
                      <a:pt x="67" y="83"/>
                    </a:cubicBezTo>
                    <a:cubicBezTo>
                      <a:pt x="64" y="77"/>
                      <a:pt x="61" y="75"/>
                      <a:pt x="55" y="72"/>
                    </a:cubicBezTo>
                    <a:cubicBezTo>
                      <a:pt x="48" y="63"/>
                      <a:pt x="45" y="63"/>
                      <a:pt x="37" y="56"/>
                    </a:cubicBezTo>
                    <a:cubicBezTo>
                      <a:pt x="33" y="49"/>
                      <a:pt x="27" y="45"/>
                      <a:pt x="22" y="38"/>
                    </a:cubicBezTo>
                    <a:cubicBezTo>
                      <a:pt x="20" y="30"/>
                      <a:pt x="18" y="17"/>
                      <a:pt x="12" y="12"/>
                    </a:cubicBezTo>
                    <a:cubicBezTo>
                      <a:pt x="9" y="2"/>
                      <a:pt x="0" y="9"/>
                      <a:pt x="9" y="0"/>
                    </a:cubicBezTo>
                    <a:cubicBezTo>
                      <a:pt x="17" y="2"/>
                      <a:pt x="15" y="5"/>
                      <a:pt x="22" y="8"/>
                    </a:cubicBezTo>
                    <a:cubicBezTo>
                      <a:pt x="25" y="14"/>
                      <a:pt x="27" y="14"/>
                      <a:pt x="33" y="15"/>
                    </a:cubicBezTo>
                    <a:cubicBezTo>
                      <a:pt x="41" y="21"/>
                      <a:pt x="43" y="18"/>
                      <a:pt x="40" y="30"/>
                    </a:cubicBezTo>
                    <a:cubicBezTo>
                      <a:pt x="41" y="39"/>
                      <a:pt x="39" y="49"/>
                      <a:pt x="48" y="51"/>
                    </a:cubicBezTo>
                    <a:cubicBezTo>
                      <a:pt x="50" y="54"/>
                      <a:pt x="55" y="54"/>
                      <a:pt x="57" y="57"/>
                    </a:cubicBezTo>
                    <a:cubicBezTo>
                      <a:pt x="63" y="66"/>
                      <a:pt x="56" y="66"/>
                      <a:pt x="67" y="74"/>
                    </a:cubicBezTo>
                    <a:cubicBezTo>
                      <a:pt x="71" y="82"/>
                      <a:pt x="67" y="83"/>
                      <a:pt x="78" y="84"/>
                    </a:cubicBezTo>
                    <a:cubicBezTo>
                      <a:pt x="87" y="87"/>
                      <a:pt x="87" y="95"/>
                      <a:pt x="96" y="95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77" name="Freeform 109"/>
              <p:cNvSpPr>
                <a:spLocks/>
              </p:cNvSpPr>
              <p:nvPr/>
            </p:nvSpPr>
            <p:spPr bwMode="auto">
              <a:xfrm>
                <a:off x="6106" y="1810"/>
                <a:ext cx="266" cy="435"/>
              </a:xfrm>
              <a:custGeom>
                <a:avLst/>
                <a:gdLst>
                  <a:gd name="T0" fmla="*/ 267 w 309"/>
                  <a:gd name="T1" fmla="*/ 166 h 527"/>
                  <a:gd name="T2" fmla="*/ 248 w 309"/>
                  <a:gd name="T3" fmla="*/ 258 h 527"/>
                  <a:gd name="T4" fmla="*/ 231 w 309"/>
                  <a:gd name="T5" fmla="*/ 375 h 527"/>
                  <a:gd name="T6" fmla="*/ 225 w 309"/>
                  <a:gd name="T7" fmla="*/ 457 h 527"/>
                  <a:gd name="T8" fmla="*/ 219 w 309"/>
                  <a:gd name="T9" fmla="*/ 507 h 527"/>
                  <a:gd name="T10" fmla="*/ 141 w 309"/>
                  <a:gd name="T11" fmla="*/ 513 h 527"/>
                  <a:gd name="T12" fmla="*/ 135 w 309"/>
                  <a:gd name="T13" fmla="*/ 412 h 527"/>
                  <a:gd name="T14" fmla="*/ 118 w 309"/>
                  <a:gd name="T15" fmla="*/ 299 h 527"/>
                  <a:gd name="T16" fmla="*/ 96 w 309"/>
                  <a:gd name="T17" fmla="*/ 235 h 527"/>
                  <a:gd name="T18" fmla="*/ 58 w 309"/>
                  <a:gd name="T19" fmla="*/ 147 h 527"/>
                  <a:gd name="T20" fmla="*/ 41 w 309"/>
                  <a:gd name="T21" fmla="*/ 100 h 527"/>
                  <a:gd name="T22" fmla="*/ 20 w 309"/>
                  <a:gd name="T23" fmla="*/ 40 h 527"/>
                  <a:gd name="T24" fmla="*/ 69 w 309"/>
                  <a:gd name="T25" fmla="*/ 6 h 527"/>
                  <a:gd name="T26" fmla="*/ 180 w 309"/>
                  <a:gd name="T27" fmla="*/ 76 h 527"/>
                  <a:gd name="T28" fmla="*/ 251 w 309"/>
                  <a:gd name="T29" fmla="*/ 12 h 527"/>
                  <a:gd name="T30" fmla="*/ 306 w 309"/>
                  <a:gd name="T31" fmla="*/ 51 h 527"/>
                  <a:gd name="T32" fmla="*/ 267 w 309"/>
                  <a:gd name="T33" fmla="*/ 166 h 527"/>
                  <a:gd name="T34" fmla="*/ 267 w 309"/>
                  <a:gd name="T35" fmla="*/ 166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9" h="527">
                    <a:moveTo>
                      <a:pt x="267" y="166"/>
                    </a:moveTo>
                    <a:cubicBezTo>
                      <a:pt x="263" y="187"/>
                      <a:pt x="253" y="237"/>
                      <a:pt x="248" y="258"/>
                    </a:cubicBezTo>
                    <a:cubicBezTo>
                      <a:pt x="248" y="287"/>
                      <a:pt x="226" y="357"/>
                      <a:pt x="231" y="375"/>
                    </a:cubicBezTo>
                    <a:cubicBezTo>
                      <a:pt x="228" y="408"/>
                      <a:pt x="227" y="435"/>
                      <a:pt x="225" y="457"/>
                    </a:cubicBezTo>
                    <a:cubicBezTo>
                      <a:pt x="223" y="479"/>
                      <a:pt x="233" y="498"/>
                      <a:pt x="219" y="507"/>
                    </a:cubicBezTo>
                    <a:cubicBezTo>
                      <a:pt x="189" y="527"/>
                      <a:pt x="174" y="514"/>
                      <a:pt x="141" y="513"/>
                    </a:cubicBezTo>
                    <a:cubicBezTo>
                      <a:pt x="127" y="498"/>
                      <a:pt x="141" y="433"/>
                      <a:pt x="135" y="412"/>
                    </a:cubicBezTo>
                    <a:cubicBezTo>
                      <a:pt x="131" y="377"/>
                      <a:pt x="119" y="337"/>
                      <a:pt x="118" y="299"/>
                    </a:cubicBezTo>
                    <a:cubicBezTo>
                      <a:pt x="111" y="278"/>
                      <a:pt x="106" y="260"/>
                      <a:pt x="96" y="235"/>
                    </a:cubicBezTo>
                    <a:cubicBezTo>
                      <a:pt x="87" y="215"/>
                      <a:pt x="67" y="169"/>
                      <a:pt x="58" y="147"/>
                    </a:cubicBezTo>
                    <a:cubicBezTo>
                      <a:pt x="49" y="125"/>
                      <a:pt x="47" y="118"/>
                      <a:pt x="41" y="100"/>
                    </a:cubicBezTo>
                    <a:cubicBezTo>
                      <a:pt x="35" y="85"/>
                      <a:pt x="0" y="56"/>
                      <a:pt x="20" y="40"/>
                    </a:cubicBezTo>
                    <a:cubicBezTo>
                      <a:pt x="28" y="31"/>
                      <a:pt x="42" y="0"/>
                      <a:pt x="69" y="6"/>
                    </a:cubicBezTo>
                    <a:cubicBezTo>
                      <a:pt x="96" y="12"/>
                      <a:pt x="150" y="75"/>
                      <a:pt x="180" y="76"/>
                    </a:cubicBezTo>
                    <a:cubicBezTo>
                      <a:pt x="210" y="77"/>
                      <a:pt x="230" y="16"/>
                      <a:pt x="251" y="12"/>
                    </a:cubicBezTo>
                    <a:cubicBezTo>
                      <a:pt x="272" y="8"/>
                      <a:pt x="303" y="25"/>
                      <a:pt x="306" y="51"/>
                    </a:cubicBezTo>
                    <a:cubicBezTo>
                      <a:pt x="309" y="77"/>
                      <a:pt x="275" y="142"/>
                      <a:pt x="267" y="166"/>
                    </a:cubicBezTo>
                    <a:cubicBezTo>
                      <a:pt x="267" y="166"/>
                      <a:pt x="267" y="166"/>
                      <a:pt x="267" y="166"/>
                    </a:cubicBezTo>
                    <a:close/>
                  </a:path>
                </a:pathLst>
              </a:custGeom>
              <a:solidFill>
                <a:srgbClr val="333333"/>
              </a:solidFill>
              <a:ln w="19050" cap="flat" cmpd="sng">
                <a:solidFill>
                  <a:srgbClr val="333333"/>
                </a:solidFill>
                <a:prstDash val="solid"/>
                <a:round/>
                <a:headEnd type="none" w="med" len="med"/>
                <a:tailEnd type="none" w="med" len="med"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78" name="Freeform 110"/>
              <p:cNvSpPr>
                <a:spLocks/>
              </p:cNvSpPr>
              <p:nvPr/>
            </p:nvSpPr>
            <p:spPr bwMode="auto">
              <a:xfrm>
                <a:off x="6134" y="1826"/>
                <a:ext cx="228" cy="176"/>
              </a:xfrm>
              <a:custGeom>
                <a:avLst/>
                <a:gdLst>
                  <a:gd name="T0" fmla="*/ 241 w 265"/>
                  <a:gd name="T1" fmla="*/ 15 h 214"/>
                  <a:gd name="T2" fmla="*/ 253 w 265"/>
                  <a:gd name="T3" fmla="*/ 57 h 214"/>
                  <a:gd name="T4" fmla="*/ 184 w 265"/>
                  <a:gd name="T5" fmla="*/ 185 h 214"/>
                  <a:gd name="T6" fmla="*/ 129 w 265"/>
                  <a:gd name="T7" fmla="*/ 204 h 214"/>
                  <a:gd name="T8" fmla="*/ 59 w 265"/>
                  <a:gd name="T9" fmla="*/ 127 h 214"/>
                  <a:gd name="T10" fmla="*/ 3 w 265"/>
                  <a:gd name="T11" fmla="*/ 39 h 214"/>
                  <a:gd name="T12" fmla="*/ 39 w 265"/>
                  <a:gd name="T13" fmla="*/ 8 h 214"/>
                  <a:gd name="T14" fmla="*/ 121 w 265"/>
                  <a:gd name="T15" fmla="*/ 72 h 214"/>
                  <a:gd name="T16" fmla="*/ 241 w 265"/>
                  <a:gd name="T17" fmla="*/ 15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5" h="214">
                    <a:moveTo>
                      <a:pt x="241" y="15"/>
                    </a:moveTo>
                    <a:cubicBezTo>
                      <a:pt x="253" y="20"/>
                      <a:pt x="265" y="38"/>
                      <a:pt x="253" y="57"/>
                    </a:cubicBezTo>
                    <a:cubicBezTo>
                      <a:pt x="244" y="85"/>
                      <a:pt x="205" y="160"/>
                      <a:pt x="184" y="185"/>
                    </a:cubicBezTo>
                    <a:cubicBezTo>
                      <a:pt x="163" y="207"/>
                      <a:pt x="150" y="214"/>
                      <a:pt x="129" y="204"/>
                    </a:cubicBezTo>
                    <a:cubicBezTo>
                      <a:pt x="108" y="194"/>
                      <a:pt x="80" y="154"/>
                      <a:pt x="59" y="127"/>
                    </a:cubicBezTo>
                    <a:cubicBezTo>
                      <a:pt x="38" y="101"/>
                      <a:pt x="6" y="59"/>
                      <a:pt x="3" y="39"/>
                    </a:cubicBezTo>
                    <a:cubicBezTo>
                      <a:pt x="0" y="33"/>
                      <a:pt x="26" y="0"/>
                      <a:pt x="39" y="8"/>
                    </a:cubicBezTo>
                    <a:cubicBezTo>
                      <a:pt x="59" y="14"/>
                      <a:pt x="87" y="71"/>
                      <a:pt x="121" y="72"/>
                    </a:cubicBezTo>
                    <a:cubicBezTo>
                      <a:pt x="203" y="70"/>
                      <a:pt x="198" y="6"/>
                      <a:pt x="241" y="15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79" name="Freeform 111"/>
              <p:cNvSpPr>
                <a:spLocks/>
              </p:cNvSpPr>
              <p:nvPr/>
            </p:nvSpPr>
            <p:spPr bwMode="auto">
              <a:xfrm>
                <a:off x="6191" y="1997"/>
                <a:ext cx="133" cy="59"/>
              </a:xfrm>
              <a:custGeom>
                <a:avLst/>
                <a:gdLst>
                  <a:gd name="T0" fmla="*/ 146 w 154"/>
                  <a:gd name="T1" fmla="*/ 15 h 72"/>
                  <a:gd name="T2" fmla="*/ 134 w 154"/>
                  <a:gd name="T3" fmla="*/ 66 h 72"/>
                  <a:gd name="T4" fmla="*/ 106 w 154"/>
                  <a:gd name="T5" fmla="*/ 64 h 72"/>
                  <a:gd name="T6" fmla="*/ 44 w 154"/>
                  <a:gd name="T7" fmla="*/ 62 h 72"/>
                  <a:gd name="T8" fmla="*/ 17 w 154"/>
                  <a:gd name="T9" fmla="*/ 47 h 72"/>
                  <a:gd name="T10" fmla="*/ 0 w 154"/>
                  <a:gd name="T11" fmla="*/ 5 h 72"/>
                  <a:gd name="T12" fmla="*/ 64 w 154"/>
                  <a:gd name="T13" fmla="*/ 22 h 72"/>
                  <a:gd name="T14" fmla="*/ 146 w 154"/>
                  <a:gd name="T15" fmla="*/ 1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72">
                    <a:moveTo>
                      <a:pt x="146" y="15"/>
                    </a:moveTo>
                    <a:cubicBezTo>
                      <a:pt x="147" y="27"/>
                      <a:pt x="154" y="71"/>
                      <a:pt x="134" y="66"/>
                    </a:cubicBezTo>
                    <a:cubicBezTo>
                      <a:pt x="125" y="72"/>
                      <a:pt x="122" y="64"/>
                      <a:pt x="106" y="64"/>
                    </a:cubicBezTo>
                    <a:cubicBezTo>
                      <a:pt x="91" y="63"/>
                      <a:pt x="59" y="65"/>
                      <a:pt x="44" y="62"/>
                    </a:cubicBezTo>
                    <a:cubicBezTo>
                      <a:pt x="43" y="47"/>
                      <a:pt x="22" y="61"/>
                      <a:pt x="17" y="47"/>
                    </a:cubicBezTo>
                    <a:cubicBezTo>
                      <a:pt x="15" y="42"/>
                      <a:pt x="0" y="5"/>
                      <a:pt x="0" y="5"/>
                    </a:cubicBezTo>
                    <a:cubicBezTo>
                      <a:pt x="14" y="0"/>
                      <a:pt x="52" y="14"/>
                      <a:pt x="64" y="22"/>
                    </a:cubicBezTo>
                    <a:cubicBezTo>
                      <a:pt x="146" y="20"/>
                      <a:pt x="103" y="6"/>
                      <a:pt x="146" y="15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80" name="Freeform 112"/>
              <p:cNvSpPr>
                <a:spLocks/>
              </p:cNvSpPr>
              <p:nvPr/>
            </p:nvSpPr>
            <p:spPr bwMode="auto">
              <a:xfrm>
                <a:off x="6219" y="2086"/>
                <a:ext cx="119" cy="58"/>
              </a:xfrm>
              <a:custGeom>
                <a:avLst/>
                <a:gdLst>
                  <a:gd name="T0" fmla="*/ 97 w 138"/>
                  <a:gd name="T1" fmla="*/ 21 h 71"/>
                  <a:gd name="T2" fmla="*/ 91 w 138"/>
                  <a:gd name="T3" fmla="*/ 44 h 71"/>
                  <a:gd name="T4" fmla="*/ 91 w 138"/>
                  <a:gd name="T5" fmla="*/ 69 h 71"/>
                  <a:gd name="T6" fmla="*/ 36 w 138"/>
                  <a:gd name="T7" fmla="*/ 59 h 71"/>
                  <a:gd name="T8" fmla="*/ 9 w 138"/>
                  <a:gd name="T9" fmla="*/ 51 h 71"/>
                  <a:gd name="T10" fmla="*/ 0 w 138"/>
                  <a:gd name="T11" fmla="*/ 5 h 71"/>
                  <a:gd name="T12" fmla="*/ 56 w 138"/>
                  <a:gd name="T13" fmla="*/ 19 h 71"/>
                  <a:gd name="T14" fmla="*/ 97 w 138"/>
                  <a:gd name="T15" fmla="*/ 2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8" h="71">
                    <a:moveTo>
                      <a:pt x="97" y="21"/>
                    </a:moveTo>
                    <a:cubicBezTo>
                      <a:pt x="104" y="24"/>
                      <a:pt x="92" y="36"/>
                      <a:pt x="91" y="44"/>
                    </a:cubicBezTo>
                    <a:cubicBezTo>
                      <a:pt x="90" y="52"/>
                      <a:pt x="100" y="67"/>
                      <a:pt x="91" y="69"/>
                    </a:cubicBezTo>
                    <a:cubicBezTo>
                      <a:pt x="82" y="71"/>
                      <a:pt x="50" y="62"/>
                      <a:pt x="36" y="59"/>
                    </a:cubicBezTo>
                    <a:cubicBezTo>
                      <a:pt x="35" y="44"/>
                      <a:pt x="14" y="65"/>
                      <a:pt x="9" y="51"/>
                    </a:cubicBezTo>
                    <a:cubicBezTo>
                      <a:pt x="7" y="46"/>
                      <a:pt x="0" y="5"/>
                      <a:pt x="0" y="5"/>
                    </a:cubicBezTo>
                    <a:cubicBezTo>
                      <a:pt x="14" y="0"/>
                      <a:pt x="44" y="11"/>
                      <a:pt x="56" y="19"/>
                    </a:cubicBezTo>
                    <a:cubicBezTo>
                      <a:pt x="138" y="17"/>
                      <a:pt x="54" y="12"/>
                      <a:pt x="97" y="21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81" name="Freeform 113"/>
              <p:cNvSpPr>
                <a:spLocks/>
              </p:cNvSpPr>
              <p:nvPr/>
            </p:nvSpPr>
            <p:spPr bwMode="auto">
              <a:xfrm>
                <a:off x="6227" y="2167"/>
                <a:ext cx="104" cy="54"/>
              </a:xfrm>
              <a:custGeom>
                <a:avLst/>
                <a:gdLst>
                  <a:gd name="T0" fmla="*/ 79 w 120"/>
                  <a:gd name="T1" fmla="*/ 15 h 65"/>
                  <a:gd name="T2" fmla="*/ 80 w 120"/>
                  <a:gd name="T3" fmla="*/ 39 h 65"/>
                  <a:gd name="T4" fmla="*/ 73 w 120"/>
                  <a:gd name="T5" fmla="*/ 63 h 65"/>
                  <a:gd name="T6" fmla="*/ 18 w 120"/>
                  <a:gd name="T7" fmla="*/ 53 h 65"/>
                  <a:gd name="T8" fmla="*/ 2 w 120"/>
                  <a:gd name="T9" fmla="*/ 47 h 65"/>
                  <a:gd name="T10" fmla="*/ 5 w 120"/>
                  <a:gd name="T11" fmla="*/ 5 h 65"/>
                  <a:gd name="T12" fmla="*/ 38 w 120"/>
                  <a:gd name="T13" fmla="*/ 13 h 65"/>
                  <a:gd name="T14" fmla="*/ 79 w 120"/>
                  <a:gd name="T15" fmla="*/ 1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65">
                    <a:moveTo>
                      <a:pt x="79" y="15"/>
                    </a:moveTo>
                    <a:cubicBezTo>
                      <a:pt x="86" y="18"/>
                      <a:pt x="81" y="31"/>
                      <a:pt x="80" y="39"/>
                    </a:cubicBezTo>
                    <a:cubicBezTo>
                      <a:pt x="79" y="47"/>
                      <a:pt x="83" y="61"/>
                      <a:pt x="73" y="63"/>
                    </a:cubicBezTo>
                    <a:cubicBezTo>
                      <a:pt x="63" y="65"/>
                      <a:pt x="30" y="56"/>
                      <a:pt x="18" y="53"/>
                    </a:cubicBezTo>
                    <a:cubicBezTo>
                      <a:pt x="17" y="38"/>
                      <a:pt x="7" y="61"/>
                      <a:pt x="2" y="47"/>
                    </a:cubicBezTo>
                    <a:cubicBezTo>
                      <a:pt x="0" y="42"/>
                      <a:pt x="5" y="5"/>
                      <a:pt x="5" y="5"/>
                    </a:cubicBezTo>
                    <a:cubicBezTo>
                      <a:pt x="19" y="0"/>
                      <a:pt x="26" y="5"/>
                      <a:pt x="38" y="13"/>
                    </a:cubicBezTo>
                    <a:cubicBezTo>
                      <a:pt x="120" y="11"/>
                      <a:pt x="36" y="6"/>
                      <a:pt x="79" y="15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grpSp>
            <p:nvGrpSpPr>
              <p:cNvPr id="109682" name="Group 114"/>
              <p:cNvGrpSpPr>
                <a:grpSpLocks/>
              </p:cNvGrpSpPr>
              <p:nvPr/>
            </p:nvGrpSpPr>
            <p:grpSpPr bwMode="auto">
              <a:xfrm>
                <a:off x="6253" y="1012"/>
                <a:ext cx="233" cy="218"/>
                <a:chOff x="1700" y="1646"/>
                <a:chExt cx="271" cy="263"/>
              </a:xfrm>
            </p:grpSpPr>
            <p:sp>
              <p:nvSpPr>
                <p:cNvPr id="109683" name="Freeform 115"/>
                <p:cNvSpPr>
                  <a:spLocks/>
                </p:cNvSpPr>
                <p:nvPr/>
              </p:nvSpPr>
              <p:spPr bwMode="auto">
                <a:xfrm>
                  <a:off x="1700" y="1646"/>
                  <a:ext cx="271" cy="263"/>
                </a:xfrm>
                <a:custGeom>
                  <a:avLst/>
                  <a:gdLst>
                    <a:gd name="T0" fmla="*/ 209 w 271"/>
                    <a:gd name="T1" fmla="*/ 0 h 263"/>
                    <a:gd name="T2" fmla="*/ 191 w 271"/>
                    <a:gd name="T3" fmla="*/ 263 h 263"/>
                    <a:gd name="T4" fmla="*/ 100 w 271"/>
                    <a:gd name="T5" fmla="*/ 236 h 263"/>
                    <a:gd name="T6" fmla="*/ 0 w 271"/>
                    <a:gd name="T7" fmla="*/ 200 h 263"/>
                    <a:gd name="T8" fmla="*/ 36 w 271"/>
                    <a:gd name="T9" fmla="*/ 90 h 263"/>
                    <a:gd name="T10" fmla="*/ 109 w 271"/>
                    <a:gd name="T11" fmla="*/ 72 h 263"/>
                    <a:gd name="T12" fmla="*/ 163 w 271"/>
                    <a:gd name="T13" fmla="*/ 27 h 263"/>
                    <a:gd name="T14" fmla="*/ 209 w 271"/>
                    <a:gd name="T15" fmla="*/ 0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71" h="263">
                      <a:moveTo>
                        <a:pt x="209" y="0"/>
                      </a:moveTo>
                      <a:cubicBezTo>
                        <a:pt x="271" y="93"/>
                        <a:pt x="235" y="175"/>
                        <a:pt x="191" y="263"/>
                      </a:cubicBezTo>
                      <a:cubicBezTo>
                        <a:pt x="161" y="253"/>
                        <a:pt x="130" y="246"/>
                        <a:pt x="100" y="236"/>
                      </a:cubicBezTo>
                      <a:cubicBezTo>
                        <a:pt x="40" y="246"/>
                        <a:pt x="32" y="248"/>
                        <a:pt x="0" y="200"/>
                      </a:cubicBezTo>
                      <a:cubicBezTo>
                        <a:pt x="3" y="178"/>
                        <a:pt x="3" y="105"/>
                        <a:pt x="36" y="90"/>
                      </a:cubicBezTo>
                      <a:cubicBezTo>
                        <a:pt x="59" y="80"/>
                        <a:pt x="85" y="80"/>
                        <a:pt x="109" y="72"/>
                      </a:cubicBezTo>
                      <a:cubicBezTo>
                        <a:pt x="125" y="56"/>
                        <a:pt x="141" y="36"/>
                        <a:pt x="163" y="27"/>
                      </a:cubicBezTo>
                      <a:cubicBezTo>
                        <a:pt x="211" y="7"/>
                        <a:pt x="192" y="35"/>
                        <a:pt x="209" y="0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25400" cap="flat" cmpd="sng">
                  <a:solidFill>
                    <a:srgbClr val="333333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dist="80322" dir="17306097" algn="ctr" rotWithShape="0">
                    <a:schemeClr val="bg1"/>
                  </a:outerShdw>
                </a:effec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9684" name="Freeform 116"/>
                <p:cNvSpPr>
                  <a:spLocks/>
                </p:cNvSpPr>
                <p:nvPr/>
              </p:nvSpPr>
              <p:spPr bwMode="auto">
                <a:xfrm>
                  <a:off x="1701" y="1716"/>
                  <a:ext cx="104" cy="172"/>
                </a:xfrm>
                <a:custGeom>
                  <a:avLst/>
                  <a:gdLst>
                    <a:gd name="T0" fmla="*/ 35 w 104"/>
                    <a:gd name="T1" fmla="*/ 39 h 172"/>
                    <a:gd name="T2" fmla="*/ 81 w 104"/>
                    <a:gd name="T3" fmla="*/ 148 h 172"/>
                    <a:gd name="T4" fmla="*/ 23 w 104"/>
                    <a:gd name="T5" fmla="*/ 158 h 172"/>
                    <a:gd name="T6" fmla="*/ 2 w 104"/>
                    <a:gd name="T7" fmla="*/ 132 h 172"/>
                    <a:gd name="T8" fmla="*/ 8 w 104"/>
                    <a:gd name="T9" fmla="*/ 66 h 172"/>
                    <a:gd name="T10" fmla="*/ 35 w 104"/>
                    <a:gd name="T11" fmla="*/ 39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4" h="172">
                      <a:moveTo>
                        <a:pt x="35" y="39"/>
                      </a:moveTo>
                      <a:cubicBezTo>
                        <a:pt x="104" y="62"/>
                        <a:pt x="90" y="63"/>
                        <a:pt x="81" y="148"/>
                      </a:cubicBezTo>
                      <a:cubicBezTo>
                        <a:pt x="84" y="165"/>
                        <a:pt x="35" y="172"/>
                        <a:pt x="23" y="158"/>
                      </a:cubicBezTo>
                      <a:cubicBezTo>
                        <a:pt x="10" y="155"/>
                        <a:pt x="4" y="147"/>
                        <a:pt x="2" y="132"/>
                      </a:cubicBezTo>
                      <a:cubicBezTo>
                        <a:pt x="0" y="117"/>
                        <a:pt x="3" y="81"/>
                        <a:pt x="8" y="66"/>
                      </a:cubicBezTo>
                      <a:cubicBezTo>
                        <a:pt x="41" y="0"/>
                        <a:pt x="35" y="102"/>
                        <a:pt x="35" y="39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 cap="flat" cmpd="sng">
                  <a:solidFill>
                    <a:srgbClr val="333333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dist="80322" dir="17306097" algn="ctr" rotWithShape="0">
                    <a:schemeClr val="bg1"/>
                  </a:outerShdw>
                </a:effec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109685" name="Group 117"/>
              <p:cNvGrpSpPr>
                <a:grpSpLocks/>
              </p:cNvGrpSpPr>
              <p:nvPr/>
            </p:nvGrpSpPr>
            <p:grpSpPr bwMode="auto">
              <a:xfrm flipH="1">
                <a:off x="6047" y="1012"/>
                <a:ext cx="191" cy="218"/>
                <a:chOff x="1700" y="1646"/>
                <a:chExt cx="271" cy="263"/>
              </a:xfrm>
            </p:grpSpPr>
            <p:sp>
              <p:nvSpPr>
                <p:cNvPr id="109686" name="Freeform 118"/>
                <p:cNvSpPr>
                  <a:spLocks/>
                </p:cNvSpPr>
                <p:nvPr/>
              </p:nvSpPr>
              <p:spPr bwMode="auto">
                <a:xfrm>
                  <a:off x="1700" y="1646"/>
                  <a:ext cx="271" cy="263"/>
                </a:xfrm>
                <a:custGeom>
                  <a:avLst/>
                  <a:gdLst>
                    <a:gd name="T0" fmla="*/ 209 w 271"/>
                    <a:gd name="T1" fmla="*/ 0 h 263"/>
                    <a:gd name="T2" fmla="*/ 191 w 271"/>
                    <a:gd name="T3" fmla="*/ 263 h 263"/>
                    <a:gd name="T4" fmla="*/ 100 w 271"/>
                    <a:gd name="T5" fmla="*/ 236 h 263"/>
                    <a:gd name="T6" fmla="*/ 0 w 271"/>
                    <a:gd name="T7" fmla="*/ 200 h 263"/>
                    <a:gd name="T8" fmla="*/ 36 w 271"/>
                    <a:gd name="T9" fmla="*/ 90 h 263"/>
                    <a:gd name="T10" fmla="*/ 109 w 271"/>
                    <a:gd name="T11" fmla="*/ 72 h 263"/>
                    <a:gd name="T12" fmla="*/ 163 w 271"/>
                    <a:gd name="T13" fmla="*/ 27 h 263"/>
                    <a:gd name="T14" fmla="*/ 209 w 271"/>
                    <a:gd name="T15" fmla="*/ 0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71" h="263">
                      <a:moveTo>
                        <a:pt x="209" y="0"/>
                      </a:moveTo>
                      <a:cubicBezTo>
                        <a:pt x="271" y="93"/>
                        <a:pt x="235" y="175"/>
                        <a:pt x="191" y="263"/>
                      </a:cubicBezTo>
                      <a:cubicBezTo>
                        <a:pt x="161" y="253"/>
                        <a:pt x="130" y="246"/>
                        <a:pt x="100" y="236"/>
                      </a:cubicBezTo>
                      <a:cubicBezTo>
                        <a:pt x="40" y="246"/>
                        <a:pt x="32" y="248"/>
                        <a:pt x="0" y="200"/>
                      </a:cubicBezTo>
                      <a:cubicBezTo>
                        <a:pt x="3" y="178"/>
                        <a:pt x="3" y="105"/>
                        <a:pt x="36" y="90"/>
                      </a:cubicBezTo>
                      <a:cubicBezTo>
                        <a:pt x="59" y="80"/>
                        <a:pt x="85" y="80"/>
                        <a:pt x="109" y="72"/>
                      </a:cubicBezTo>
                      <a:cubicBezTo>
                        <a:pt x="125" y="56"/>
                        <a:pt x="141" y="36"/>
                        <a:pt x="163" y="27"/>
                      </a:cubicBezTo>
                      <a:cubicBezTo>
                        <a:pt x="211" y="7"/>
                        <a:pt x="192" y="35"/>
                        <a:pt x="209" y="0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25400" cap="flat" cmpd="sng">
                  <a:solidFill>
                    <a:srgbClr val="333333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dist="80322" dir="17306097" algn="ctr" rotWithShape="0">
                    <a:schemeClr val="bg1"/>
                  </a:outerShdw>
                </a:effec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109687" name="Freeform 119"/>
                <p:cNvSpPr>
                  <a:spLocks/>
                </p:cNvSpPr>
                <p:nvPr/>
              </p:nvSpPr>
              <p:spPr bwMode="auto">
                <a:xfrm>
                  <a:off x="1701" y="1716"/>
                  <a:ext cx="104" cy="172"/>
                </a:xfrm>
                <a:custGeom>
                  <a:avLst/>
                  <a:gdLst>
                    <a:gd name="T0" fmla="*/ 35 w 104"/>
                    <a:gd name="T1" fmla="*/ 39 h 172"/>
                    <a:gd name="T2" fmla="*/ 81 w 104"/>
                    <a:gd name="T3" fmla="*/ 148 h 172"/>
                    <a:gd name="T4" fmla="*/ 23 w 104"/>
                    <a:gd name="T5" fmla="*/ 158 h 172"/>
                    <a:gd name="T6" fmla="*/ 2 w 104"/>
                    <a:gd name="T7" fmla="*/ 132 h 172"/>
                    <a:gd name="T8" fmla="*/ 8 w 104"/>
                    <a:gd name="T9" fmla="*/ 66 h 172"/>
                    <a:gd name="T10" fmla="*/ 35 w 104"/>
                    <a:gd name="T11" fmla="*/ 39 h 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4" h="172">
                      <a:moveTo>
                        <a:pt x="35" y="39"/>
                      </a:moveTo>
                      <a:cubicBezTo>
                        <a:pt x="104" y="62"/>
                        <a:pt x="90" y="63"/>
                        <a:pt x="81" y="148"/>
                      </a:cubicBezTo>
                      <a:cubicBezTo>
                        <a:pt x="84" y="165"/>
                        <a:pt x="35" y="172"/>
                        <a:pt x="23" y="158"/>
                      </a:cubicBezTo>
                      <a:cubicBezTo>
                        <a:pt x="10" y="155"/>
                        <a:pt x="4" y="147"/>
                        <a:pt x="2" y="132"/>
                      </a:cubicBezTo>
                      <a:cubicBezTo>
                        <a:pt x="0" y="117"/>
                        <a:pt x="3" y="81"/>
                        <a:pt x="8" y="66"/>
                      </a:cubicBezTo>
                      <a:cubicBezTo>
                        <a:pt x="41" y="0"/>
                        <a:pt x="35" y="102"/>
                        <a:pt x="35" y="39"/>
                      </a:cubicBezTo>
                      <a:close/>
                    </a:path>
                  </a:pathLst>
                </a:custGeom>
                <a:solidFill>
                  <a:srgbClr val="333333"/>
                </a:solidFill>
                <a:ln w="9525" cap="flat" cmpd="sng">
                  <a:solidFill>
                    <a:srgbClr val="333333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>
                  <a:outerShdw dist="80322" dir="17306097" algn="ctr" rotWithShape="0">
                    <a:schemeClr val="bg1"/>
                  </a:outerShdw>
                </a:effec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sp>
            <p:nvSpPr>
              <p:cNvPr id="109688" name="Freeform 120"/>
              <p:cNvSpPr>
                <a:spLocks/>
              </p:cNvSpPr>
              <p:nvPr/>
            </p:nvSpPr>
            <p:spPr bwMode="auto">
              <a:xfrm>
                <a:off x="5978" y="829"/>
                <a:ext cx="565" cy="413"/>
              </a:xfrm>
              <a:custGeom>
                <a:avLst/>
                <a:gdLst>
                  <a:gd name="T0" fmla="*/ 546 w 565"/>
                  <a:gd name="T1" fmla="*/ 119 h 413"/>
                  <a:gd name="T2" fmla="*/ 555 w 565"/>
                  <a:gd name="T3" fmla="*/ 203 h 413"/>
                  <a:gd name="T4" fmla="*/ 471 w 565"/>
                  <a:gd name="T5" fmla="*/ 404 h 413"/>
                  <a:gd name="T6" fmla="*/ 507 w 565"/>
                  <a:gd name="T7" fmla="*/ 197 h 413"/>
                  <a:gd name="T8" fmla="*/ 492 w 565"/>
                  <a:gd name="T9" fmla="*/ 158 h 413"/>
                  <a:gd name="T10" fmla="*/ 457 w 565"/>
                  <a:gd name="T11" fmla="*/ 155 h 413"/>
                  <a:gd name="T12" fmla="*/ 259 w 565"/>
                  <a:gd name="T13" fmla="*/ 160 h 413"/>
                  <a:gd name="T14" fmla="*/ 158 w 565"/>
                  <a:gd name="T15" fmla="*/ 167 h 413"/>
                  <a:gd name="T16" fmla="*/ 118 w 565"/>
                  <a:gd name="T17" fmla="*/ 170 h 413"/>
                  <a:gd name="T18" fmla="*/ 96 w 565"/>
                  <a:gd name="T19" fmla="*/ 158 h 413"/>
                  <a:gd name="T20" fmla="*/ 72 w 565"/>
                  <a:gd name="T21" fmla="*/ 218 h 413"/>
                  <a:gd name="T22" fmla="*/ 78 w 565"/>
                  <a:gd name="T23" fmla="*/ 401 h 413"/>
                  <a:gd name="T24" fmla="*/ 3 w 565"/>
                  <a:gd name="T25" fmla="*/ 143 h 413"/>
                  <a:gd name="T26" fmla="*/ 100 w 565"/>
                  <a:gd name="T27" fmla="*/ 126 h 413"/>
                  <a:gd name="T28" fmla="*/ 182 w 565"/>
                  <a:gd name="T29" fmla="*/ 114 h 413"/>
                  <a:gd name="T30" fmla="*/ 252 w 565"/>
                  <a:gd name="T31" fmla="*/ 116 h 413"/>
                  <a:gd name="T32" fmla="*/ 275 w 565"/>
                  <a:gd name="T33" fmla="*/ 112 h 413"/>
                  <a:gd name="T34" fmla="*/ 276 w 565"/>
                  <a:gd name="T35" fmla="*/ 92 h 413"/>
                  <a:gd name="T36" fmla="*/ 259 w 565"/>
                  <a:gd name="T37" fmla="*/ 82 h 413"/>
                  <a:gd name="T38" fmla="*/ 233 w 565"/>
                  <a:gd name="T39" fmla="*/ 78 h 413"/>
                  <a:gd name="T40" fmla="*/ 209 w 565"/>
                  <a:gd name="T41" fmla="*/ 66 h 413"/>
                  <a:gd name="T42" fmla="*/ 208 w 565"/>
                  <a:gd name="T43" fmla="*/ 43 h 413"/>
                  <a:gd name="T44" fmla="*/ 242 w 565"/>
                  <a:gd name="T45" fmla="*/ 23 h 413"/>
                  <a:gd name="T46" fmla="*/ 257 w 565"/>
                  <a:gd name="T47" fmla="*/ 16 h 413"/>
                  <a:gd name="T48" fmla="*/ 276 w 565"/>
                  <a:gd name="T49" fmla="*/ 11 h 413"/>
                  <a:gd name="T50" fmla="*/ 314 w 565"/>
                  <a:gd name="T51" fmla="*/ 8 h 413"/>
                  <a:gd name="T52" fmla="*/ 366 w 565"/>
                  <a:gd name="T53" fmla="*/ 2 h 413"/>
                  <a:gd name="T54" fmla="*/ 360 w 565"/>
                  <a:gd name="T55" fmla="*/ 14 h 413"/>
                  <a:gd name="T56" fmla="*/ 342 w 565"/>
                  <a:gd name="T57" fmla="*/ 59 h 413"/>
                  <a:gd name="T58" fmla="*/ 350 w 565"/>
                  <a:gd name="T59" fmla="*/ 92 h 413"/>
                  <a:gd name="T60" fmla="*/ 345 w 565"/>
                  <a:gd name="T61" fmla="*/ 106 h 413"/>
                  <a:gd name="T62" fmla="*/ 417 w 565"/>
                  <a:gd name="T63" fmla="*/ 107 h 413"/>
                  <a:gd name="T64" fmla="*/ 508 w 565"/>
                  <a:gd name="T65" fmla="*/ 112 h 413"/>
                  <a:gd name="T66" fmla="*/ 513 w 565"/>
                  <a:gd name="T67" fmla="*/ 113 h 413"/>
                  <a:gd name="T68" fmla="*/ 546 w 565"/>
                  <a:gd name="T69" fmla="*/ 119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65" h="413">
                    <a:moveTo>
                      <a:pt x="546" y="119"/>
                    </a:moveTo>
                    <a:cubicBezTo>
                      <a:pt x="546" y="133"/>
                      <a:pt x="565" y="155"/>
                      <a:pt x="555" y="203"/>
                    </a:cubicBezTo>
                    <a:cubicBezTo>
                      <a:pt x="543" y="250"/>
                      <a:pt x="479" y="405"/>
                      <a:pt x="471" y="404"/>
                    </a:cubicBezTo>
                    <a:cubicBezTo>
                      <a:pt x="460" y="410"/>
                      <a:pt x="504" y="238"/>
                      <a:pt x="507" y="197"/>
                    </a:cubicBezTo>
                    <a:cubicBezTo>
                      <a:pt x="510" y="156"/>
                      <a:pt x="500" y="165"/>
                      <a:pt x="492" y="158"/>
                    </a:cubicBezTo>
                    <a:cubicBezTo>
                      <a:pt x="488" y="158"/>
                      <a:pt x="457" y="155"/>
                      <a:pt x="457" y="155"/>
                    </a:cubicBezTo>
                    <a:cubicBezTo>
                      <a:pt x="423" y="155"/>
                      <a:pt x="312" y="159"/>
                      <a:pt x="259" y="160"/>
                    </a:cubicBezTo>
                    <a:cubicBezTo>
                      <a:pt x="209" y="162"/>
                      <a:pt x="181" y="165"/>
                      <a:pt x="158" y="167"/>
                    </a:cubicBezTo>
                    <a:cubicBezTo>
                      <a:pt x="101" y="169"/>
                      <a:pt x="126" y="169"/>
                      <a:pt x="118" y="170"/>
                    </a:cubicBezTo>
                    <a:cubicBezTo>
                      <a:pt x="108" y="169"/>
                      <a:pt x="104" y="150"/>
                      <a:pt x="96" y="158"/>
                    </a:cubicBezTo>
                    <a:cubicBezTo>
                      <a:pt x="92" y="175"/>
                      <a:pt x="75" y="178"/>
                      <a:pt x="72" y="218"/>
                    </a:cubicBezTo>
                    <a:cubicBezTo>
                      <a:pt x="69" y="258"/>
                      <a:pt x="89" y="413"/>
                      <a:pt x="78" y="401"/>
                    </a:cubicBezTo>
                    <a:cubicBezTo>
                      <a:pt x="77" y="393"/>
                      <a:pt x="3" y="151"/>
                      <a:pt x="3" y="143"/>
                    </a:cubicBezTo>
                    <a:cubicBezTo>
                      <a:pt x="0" y="112"/>
                      <a:pt x="77" y="129"/>
                      <a:pt x="100" y="126"/>
                    </a:cubicBezTo>
                    <a:cubicBezTo>
                      <a:pt x="126" y="117"/>
                      <a:pt x="154" y="116"/>
                      <a:pt x="182" y="114"/>
                    </a:cubicBezTo>
                    <a:cubicBezTo>
                      <a:pt x="205" y="115"/>
                      <a:pt x="229" y="116"/>
                      <a:pt x="252" y="116"/>
                    </a:cubicBezTo>
                    <a:cubicBezTo>
                      <a:pt x="261" y="116"/>
                      <a:pt x="269" y="119"/>
                      <a:pt x="275" y="112"/>
                    </a:cubicBezTo>
                    <a:cubicBezTo>
                      <a:pt x="280" y="108"/>
                      <a:pt x="279" y="97"/>
                      <a:pt x="276" y="92"/>
                    </a:cubicBezTo>
                    <a:cubicBezTo>
                      <a:pt x="274" y="87"/>
                      <a:pt x="266" y="85"/>
                      <a:pt x="259" y="82"/>
                    </a:cubicBezTo>
                    <a:cubicBezTo>
                      <a:pt x="247" y="78"/>
                      <a:pt x="256" y="81"/>
                      <a:pt x="233" y="78"/>
                    </a:cubicBezTo>
                    <a:cubicBezTo>
                      <a:pt x="227" y="74"/>
                      <a:pt x="214" y="72"/>
                      <a:pt x="209" y="66"/>
                    </a:cubicBezTo>
                    <a:cubicBezTo>
                      <a:pt x="205" y="60"/>
                      <a:pt x="203" y="50"/>
                      <a:pt x="208" y="43"/>
                    </a:cubicBezTo>
                    <a:cubicBezTo>
                      <a:pt x="213" y="27"/>
                      <a:pt x="228" y="32"/>
                      <a:pt x="242" y="23"/>
                    </a:cubicBezTo>
                    <a:cubicBezTo>
                      <a:pt x="246" y="19"/>
                      <a:pt x="257" y="16"/>
                      <a:pt x="257" y="16"/>
                    </a:cubicBezTo>
                    <a:cubicBezTo>
                      <a:pt x="262" y="14"/>
                      <a:pt x="267" y="13"/>
                      <a:pt x="276" y="11"/>
                    </a:cubicBezTo>
                    <a:cubicBezTo>
                      <a:pt x="286" y="9"/>
                      <a:pt x="299" y="9"/>
                      <a:pt x="314" y="8"/>
                    </a:cubicBezTo>
                    <a:cubicBezTo>
                      <a:pt x="343" y="9"/>
                      <a:pt x="337" y="0"/>
                      <a:pt x="366" y="2"/>
                    </a:cubicBezTo>
                    <a:cubicBezTo>
                      <a:pt x="377" y="5"/>
                      <a:pt x="364" y="5"/>
                      <a:pt x="360" y="14"/>
                    </a:cubicBezTo>
                    <a:cubicBezTo>
                      <a:pt x="356" y="23"/>
                      <a:pt x="344" y="46"/>
                      <a:pt x="342" y="59"/>
                    </a:cubicBezTo>
                    <a:cubicBezTo>
                      <a:pt x="356" y="114"/>
                      <a:pt x="393" y="90"/>
                      <a:pt x="350" y="92"/>
                    </a:cubicBezTo>
                    <a:cubicBezTo>
                      <a:pt x="348" y="93"/>
                      <a:pt x="336" y="105"/>
                      <a:pt x="345" y="106"/>
                    </a:cubicBezTo>
                    <a:cubicBezTo>
                      <a:pt x="369" y="108"/>
                      <a:pt x="393" y="107"/>
                      <a:pt x="417" y="107"/>
                    </a:cubicBezTo>
                    <a:cubicBezTo>
                      <a:pt x="455" y="115"/>
                      <a:pt x="400" y="107"/>
                      <a:pt x="508" y="112"/>
                    </a:cubicBezTo>
                    <a:cubicBezTo>
                      <a:pt x="514" y="112"/>
                      <a:pt x="513" y="113"/>
                      <a:pt x="513" y="113"/>
                    </a:cubicBezTo>
                    <a:cubicBezTo>
                      <a:pt x="514" y="119"/>
                      <a:pt x="543" y="119"/>
                      <a:pt x="546" y="119"/>
                    </a:cubicBezTo>
                    <a:close/>
                  </a:path>
                </a:pathLst>
              </a:custGeom>
              <a:solidFill>
                <a:srgbClr val="333333"/>
              </a:solidFill>
              <a:ln w="2540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89" name="Freeform 121"/>
              <p:cNvSpPr>
                <a:spLocks/>
              </p:cNvSpPr>
              <p:nvPr/>
            </p:nvSpPr>
            <p:spPr bwMode="auto">
              <a:xfrm>
                <a:off x="6267" y="917"/>
                <a:ext cx="21" cy="52"/>
              </a:xfrm>
              <a:custGeom>
                <a:avLst/>
                <a:gdLst>
                  <a:gd name="T0" fmla="*/ 23 w 25"/>
                  <a:gd name="T1" fmla="*/ 19 h 63"/>
                  <a:gd name="T2" fmla="*/ 21 w 25"/>
                  <a:gd name="T3" fmla="*/ 53 h 63"/>
                  <a:gd name="T4" fmla="*/ 11 w 25"/>
                  <a:gd name="T5" fmla="*/ 55 h 63"/>
                  <a:gd name="T6" fmla="*/ 9 w 25"/>
                  <a:gd name="T7" fmla="*/ 63 h 63"/>
                  <a:gd name="T8" fmla="*/ 9 w 25"/>
                  <a:gd name="T9" fmla="*/ 19 h 63"/>
                  <a:gd name="T10" fmla="*/ 15 w 25"/>
                  <a:gd name="T11" fmla="*/ 11 h 63"/>
                  <a:gd name="T12" fmla="*/ 23 w 25"/>
                  <a:gd name="T13" fmla="*/ 1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63">
                    <a:moveTo>
                      <a:pt x="23" y="19"/>
                    </a:moveTo>
                    <a:cubicBezTo>
                      <a:pt x="22" y="30"/>
                      <a:pt x="25" y="42"/>
                      <a:pt x="21" y="53"/>
                    </a:cubicBezTo>
                    <a:cubicBezTo>
                      <a:pt x="20" y="56"/>
                      <a:pt x="14" y="53"/>
                      <a:pt x="11" y="55"/>
                    </a:cubicBezTo>
                    <a:cubicBezTo>
                      <a:pt x="9" y="57"/>
                      <a:pt x="10" y="60"/>
                      <a:pt x="9" y="63"/>
                    </a:cubicBezTo>
                    <a:cubicBezTo>
                      <a:pt x="0" y="50"/>
                      <a:pt x="5" y="34"/>
                      <a:pt x="9" y="19"/>
                    </a:cubicBezTo>
                    <a:cubicBezTo>
                      <a:pt x="6" y="11"/>
                      <a:pt x="4" y="0"/>
                      <a:pt x="15" y="11"/>
                    </a:cubicBezTo>
                    <a:cubicBezTo>
                      <a:pt x="16" y="15"/>
                      <a:pt x="18" y="28"/>
                      <a:pt x="23" y="19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90" name="Freeform 122"/>
              <p:cNvSpPr>
                <a:spLocks/>
              </p:cNvSpPr>
              <p:nvPr/>
            </p:nvSpPr>
            <p:spPr bwMode="auto">
              <a:xfrm>
                <a:off x="6228" y="857"/>
                <a:ext cx="120" cy="49"/>
              </a:xfrm>
              <a:custGeom>
                <a:avLst/>
                <a:gdLst>
                  <a:gd name="T0" fmla="*/ 140 w 140"/>
                  <a:gd name="T1" fmla="*/ 22 h 59"/>
                  <a:gd name="T2" fmla="*/ 94 w 140"/>
                  <a:gd name="T3" fmla="*/ 42 h 59"/>
                  <a:gd name="T4" fmla="*/ 54 w 140"/>
                  <a:gd name="T5" fmla="*/ 36 h 59"/>
                  <a:gd name="T6" fmla="*/ 34 w 140"/>
                  <a:gd name="T7" fmla="*/ 32 h 59"/>
                  <a:gd name="T8" fmla="*/ 4 w 140"/>
                  <a:gd name="T9" fmla="*/ 40 h 59"/>
                  <a:gd name="T10" fmla="*/ 20 w 140"/>
                  <a:gd name="T11" fmla="*/ 10 h 59"/>
                  <a:gd name="T12" fmla="*/ 78 w 140"/>
                  <a:gd name="T13" fmla="*/ 10 h 59"/>
                  <a:gd name="T14" fmla="*/ 80 w 140"/>
                  <a:gd name="T15" fmla="*/ 4 h 59"/>
                  <a:gd name="T16" fmla="*/ 92 w 140"/>
                  <a:gd name="T17" fmla="*/ 0 h 59"/>
                  <a:gd name="T18" fmla="*/ 128 w 140"/>
                  <a:gd name="T19" fmla="*/ 6 h 59"/>
                  <a:gd name="T20" fmla="*/ 140 w 140"/>
                  <a:gd name="T21" fmla="*/ 2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59">
                    <a:moveTo>
                      <a:pt x="140" y="22"/>
                    </a:moveTo>
                    <a:cubicBezTo>
                      <a:pt x="134" y="59"/>
                      <a:pt x="130" y="51"/>
                      <a:pt x="94" y="42"/>
                    </a:cubicBezTo>
                    <a:cubicBezTo>
                      <a:pt x="81" y="29"/>
                      <a:pt x="76" y="34"/>
                      <a:pt x="54" y="36"/>
                    </a:cubicBezTo>
                    <a:cubicBezTo>
                      <a:pt x="45" y="39"/>
                      <a:pt x="41" y="37"/>
                      <a:pt x="34" y="32"/>
                    </a:cubicBezTo>
                    <a:cubicBezTo>
                      <a:pt x="29" y="47"/>
                      <a:pt x="20" y="41"/>
                      <a:pt x="4" y="40"/>
                    </a:cubicBezTo>
                    <a:cubicBezTo>
                      <a:pt x="6" y="18"/>
                      <a:pt x="0" y="13"/>
                      <a:pt x="20" y="10"/>
                    </a:cubicBezTo>
                    <a:cubicBezTo>
                      <a:pt x="42" y="14"/>
                      <a:pt x="43" y="16"/>
                      <a:pt x="78" y="10"/>
                    </a:cubicBezTo>
                    <a:cubicBezTo>
                      <a:pt x="80" y="10"/>
                      <a:pt x="78" y="5"/>
                      <a:pt x="80" y="4"/>
                    </a:cubicBezTo>
                    <a:cubicBezTo>
                      <a:pt x="83" y="2"/>
                      <a:pt x="92" y="0"/>
                      <a:pt x="92" y="0"/>
                    </a:cubicBezTo>
                    <a:cubicBezTo>
                      <a:pt x="104" y="2"/>
                      <a:pt x="116" y="2"/>
                      <a:pt x="128" y="6"/>
                    </a:cubicBezTo>
                    <a:cubicBezTo>
                      <a:pt x="133" y="13"/>
                      <a:pt x="140" y="13"/>
                      <a:pt x="140" y="22"/>
                    </a:cubicBezTo>
                    <a:close/>
                  </a:path>
                </a:pathLst>
              </a:custGeom>
              <a:solidFill>
                <a:srgbClr val="333333"/>
              </a:solidFill>
              <a:ln w="1905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91" name="Freeform 123"/>
              <p:cNvSpPr>
                <a:spLocks/>
              </p:cNvSpPr>
              <p:nvPr/>
            </p:nvSpPr>
            <p:spPr bwMode="auto">
              <a:xfrm>
                <a:off x="6264" y="869"/>
                <a:ext cx="17" cy="21"/>
              </a:xfrm>
              <a:custGeom>
                <a:avLst/>
                <a:gdLst>
                  <a:gd name="T0" fmla="*/ 4 w 20"/>
                  <a:gd name="T1" fmla="*/ 0 h 26"/>
                  <a:gd name="T2" fmla="*/ 4 w 20"/>
                  <a:gd name="T3" fmla="*/ 22 h 26"/>
                  <a:gd name="T4" fmla="*/ 20 w 20"/>
                  <a:gd name="T5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6">
                    <a:moveTo>
                      <a:pt x="4" y="0"/>
                    </a:moveTo>
                    <a:cubicBezTo>
                      <a:pt x="5" y="3"/>
                      <a:pt x="0" y="18"/>
                      <a:pt x="4" y="22"/>
                    </a:cubicBezTo>
                    <a:cubicBezTo>
                      <a:pt x="7" y="26"/>
                      <a:pt x="17" y="22"/>
                      <a:pt x="20" y="22"/>
                    </a:cubicBezTo>
                  </a:path>
                </a:pathLst>
              </a:custGeom>
              <a:solidFill>
                <a:srgbClr val="333333"/>
              </a:solidFill>
              <a:ln w="1905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92" name="Freeform 124"/>
              <p:cNvSpPr>
                <a:spLocks/>
              </p:cNvSpPr>
              <p:nvPr/>
            </p:nvSpPr>
            <p:spPr bwMode="auto">
              <a:xfrm>
                <a:off x="6295" y="869"/>
                <a:ext cx="16" cy="12"/>
              </a:xfrm>
              <a:custGeom>
                <a:avLst/>
                <a:gdLst>
                  <a:gd name="T0" fmla="*/ 18 w 18"/>
                  <a:gd name="T1" fmla="*/ 3 h 15"/>
                  <a:gd name="T2" fmla="*/ 0 w 18"/>
                  <a:gd name="T3" fmla="*/ 10 h 15"/>
                  <a:gd name="T4" fmla="*/ 18 w 18"/>
                  <a:gd name="T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3"/>
                    </a:moveTo>
                    <a:cubicBezTo>
                      <a:pt x="16" y="15"/>
                      <a:pt x="11" y="12"/>
                      <a:pt x="0" y="10"/>
                    </a:cubicBezTo>
                    <a:cubicBezTo>
                      <a:pt x="3" y="0"/>
                      <a:pt x="8" y="3"/>
                      <a:pt x="18" y="3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109693" name="Freeform 125"/>
              <p:cNvSpPr>
                <a:spLocks/>
              </p:cNvSpPr>
              <p:nvPr/>
            </p:nvSpPr>
            <p:spPr bwMode="auto">
              <a:xfrm>
                <a:off x="6337" y="914"/>
                <a:ext cx="50" cy="32"/>
              </a:xfrm>
              <a:custGeom>
                <a:avLst/>
                <a:gdLst>
                  <a:gd name="T0" fmla="*/ 58 w 58"/>
                  <a:gd name="T1" fmla="*/ 0 h 39"/>
                  <a:gd name="T2" fmla="*/ 10 w 58"/>
                  <a:gd name="T3" fmla="*/ 23 h 39"/>
                  <a:gd name="T4" fmla="*/ 34 w 58"/>
                  <a:gd name="T5" fmla="*/ 8 h 39"/>
                  <a:gd name="T6" fmla="*/ 58 w 58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39">
                    <a:moveTo>
                      <a:pt x="58" y="0"/>
                    </a:moveTo>
                    <a:cubicBezTo>
                      <a:pt x="55" y="39"/>
                      <a:pt x="45" y="24"/>
                      <a:pt x="10" y="23"/>
                    </a:cubicBezTo>
                    <a:cubicBezTo>
                      <a:pt x="0" y="6"/>
                      <a:pt x="23" y="9"/>
                      <a:pt x="34" y="8"/>
                    </a:cubicBezTo>
                    <a:cubicBezTo>
                      <a:pt x="39" y="0"/>
                      <a:pt x="49" y="0"/>
                      <a:pt x="58" y="0"/>
                    </a:cubicBezTo>
                    <a:close/>
                  </a:path>
                </a:pathLst>
              </a:custGeom>
              <a:solidFill>
                <a:srgbClr val="333333"/>
              </a:solidFill>
              <a:ln w="6350">
                <a:solidFill>
                  <a:srgbClr val="333333"/>
                </a:solidFill>
                <a:round/>
                <a:headEnd/>
                <a:tailEnd/>
              </a:ln>
              <a:effectLst>
                <a:outerShdw dist="80322" dir="17306097" algn="ctr" rotWithShape="0">
                  <a:schemeClr val="bg1"/>
                </a:outerShdw>
              </a:effec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pic>
          <p:nvPicPr>
            <p:cNvPr id="109694" name="Picture 126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2" y="432"/>
              <a:ext cx="1632" cy="3168"/>
            </a:xfrm>
            <a:prstGeom prst="rect">
              <a:avLst/>
            </a:prstGeom>
            <a:noFill/>
            <a:ln>
              <a:noFill/>
            </a:ln>
            <a:effectLst>
              <a:outerShdw dist="80322" dir="17306097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109695" name="AutoShape 127"/>
          <p:cNvSpPr>
            <a:spLocks noChangeArrowheads="1"/>
          </p:cNvSpPr>
          <p:nvPr/>
        </p:nvSpPr>
        <p:spPr bwMode="auto">
          <a:xfrm>
            <a:off x="2514600" y="685800"/>
            <a:ext cx="5105400" cy="1905000"/>
          </a:xfrm>
          <a:prstGeom prst="roundRect">
            <a:avLst>
              <a:gd name="adj" fmla="val 16667"/>
            </a:avLst>
          </a:prstGeom>
          <a:solidFill>
            <a:srgbClr val="000000">
              <a:alpha val="50000"/>
            </a:srgbClr>
          </a:solidFill>
          <a:ln w="9525">
            <a:solidFill>
              <a:srgbClr val="000000"/>
            </a:solidFill>
            <a:round/>
            <a:headEnd/>
            <a:tailEnd/>
          </a:ln>
          <a:effectLst>
            <a:outerShdw dist="35921" dir="2700000" algn="ctr" rotWithShape="0">
              <a:srgbClr val="4D4D4D"/>
            </a:outerShdw>
          </a:effectLst>
        </p:spPr>
        <p:txBody>
          <a:bodyPr wrap="none" anchor="ctr"/>
          <a:lstStyle/>
          <a:p>
            <a:pPr algn="ctr"/>
            <a:r>
              <a:rPr lang="nl-NL" sz="3600" b="1" dirty="0" smtClean="0">
                <a:solidFill>
                  <a:schemeClr val="bg1"/>
                </a:solidFill>
                <a:latin typeface="Calibri Light" pitchFamily="34" charset="0"/>
              </a:rPr>
              <a:t>Die nacht, werd een</a:t>
            </a:r>
            <a:r>
              <a:rPr lang="nl-NL" sz="3600" b="1" dirty="0" smtClean="0">
                <a:solidFill>
                  <a:schemeClr val="bg1"/>
                </a:solidFill>
                <a:latin typeface="Calibri Light" pitchFamily="34" charset="0"/>
              </a:rPr>
              <a:t> </a:t>
            </a:r>
            <a:endParaRPr lang="nl-NL" sz="3600" b="1" dirty="0" smtClean="0">
              <a:solidFill>
                <a:schemeClr val="bg1"/>
              </a:solidFill>
              <a:latin typeface="Calibri Light" pitchFamily="34" charset="0"/>
            </a:endParaRPr>
          </a:p>
          <a:p>
            <a:pPr algn="ctr"/>
            <a:r>
              <a:rPr lang="nl-NL" sz="3600" b="1" dirty="0" smtClean="0">
                <a:solidFill>
                  <a:schemeClr val="bg1"/>
                </a:solidFill>
                <a:latin typeface="Calibri Light" pitchFamily="34" charset="0"/>
              </a:rPr>
              <a:t>NIEUWE NATIE </a:t>
            </a:r>
            <a:endParaRPr lang="nl-NL" sz="3600" b="1" dirty="0" smtClean="0">
              <a:solidFill>
                <a:schemeClr val="bg1"/>
              </a:solidFill>
              <a:latin typeface="Calibri Light" pitchFamily="34" charset="0"/>
            </a:endParaRPr>
          </a:p>
          <a:p>
            <a:pPr algn="ctr"/>
            <a:r>
              <a:rPr lang="nl-NL" sz="3600" b="1" dirty="0" smtClean="0">
                <a:solidFill>
                  <a:schemeClr val="bg1"/>
                </a:solidFill>
                <a:latin typeface="Calibri Light" pitchFamily="34" charset="0"/>
              </a:rPr>
              <a:t>geboren</a:t>
            </a:r>
            <a:r>
              <a:rPr lang="nl-NL" sz="3600" b="1" dirty="0" smtClean="0">
                <a:solidFill>
                  <a:schemeClr val="bg1"/>
                </a:solidFill>
                <a:latin typeface="Calibri Light" pitchFamily="34" charset="0"/>
              </a:rPr>
              <a:t>…</a:t>
            </a:r>
            <a:endParaRPr lang="nl-NL" sz="3600" b="1" dirty="0">
              <a:solidFill>
                <a:schemeClr val="bg1"/>
              </a:solidFill>
              <a:latin typeface="Calibri Light" pitchFamily="34" charset="0"/>
            </a:endParaRPr>
          </a:p>
        </p:txBody>
      </p:sp>
      <p:pic>
        <p:nvPicPr>
          <p:cNvPr id="109696" name="Picture 128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7600" y="381000"/>
            <a:ext cx="1357313" cy="1447800"/>
          </a:xfrm>
          <a:prstGeom prst="rect">
            <a:avLst/>
          </a:prstGeom>
          <a:noFill/>
          <a:ln>
            <a:noFill/>
          </a:ln>
          <a:effectLst>
            <a:outerShdw dist="381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697" name="Rectangle 129"/>
          <p:cNvSpPr>
            <a:spLocks noChangeArrowheads="1"/>
          </p:cNvSpPr>
          <p:nvPr/>
        </p:nvSpPr>
        <p:spPr bwMode="auto">
          <a:xfrm>
            <a:off x="0" y="6172200"/>
            <a:ext cx="9144000" cy="685800"/>
          </a:xfrm>
          <a:prstGeom prst="rect">
            <a:avLst/>
          </a:prstGeom>
          <a:gradFill rotWithShape="0">
            <a:gsLst>
              <a:gs pos="0">
                <a:schemeClr val="bg2"/>
              </a:gs>
              <a:gs pos="100000">
                <a:srgbClr val="0000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FFCC0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pic>
        <p:nvPicPr>
          <p:cNvPr id="132" name="Picture 1450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1569" y="5910847"/>
            <a:ext cx="1290031" cy="721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trip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5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95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95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66" name="Rectangle 1026"/>
          <p:cNvSpPr>
            <a:spLocks noChangeArrowheads="1"/>
          </p:cNvSpPr>
          <p:nvPr/>
        </p:nvSpPr>
        <p:spPr bwMode="auto">
          <a:xfrm>
            <a:off x="228600" y="304800"/>
            <a:ext cx="8763000" cy="63246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88067" name="Freeform 1027"/>
          <p:cNvSpPr>
            <a:spLocks/>
          </p:cNvSpPr>
          <p:nvPr/>
        </p:nvSpPr>
        <p:spPr bwMode="auto">
          <a:xfrm>
            <a:off x="304800" y="331788"/>
            <a:ext cx="8651875" cy="2470150"/>
          </a:xfrm>
          <a:custGeom>
            <a:avLst/>
            <a:gdLst>
              <a:gd name="T0" fmla="*/ 3649 w 5450"/>
              <a:gd name="T1" fmla="*/ 100 h 1556"/>
              <a:gd name="T2" fmla="*/ 3718 w 5450"/>
              <a:gd name="T3" fmla="*/ 173 h 1556"/>
              <a:gd name="T4" fmla="*/ 3239 w 5450"/>
              <a:gd name="T5" fmla="*/ 146 h 1556"/>
              <a:gd name="T6" fmla="*/ 2290 w 5450"/>
              <a:gd name="T7" fmla="*/ 155 h 1556"/>
              <a:gd name="T8" fmla="*/ 2133 w 5450"/>
              <a:gd name="T9" fmla="*/ 182 h 1556"/>
              <a:gd name="T10" fmla="*/ 2035 w 5450"/>
              <a:gd name="T11" fmla="*/ 155 h 1556"/>
              <a:gd name="T12" fmla="*/ 1732 w 5450"/>
              <a:gd name="T13" fmla="*/ 118 h 1556"/>
              <a:gd name="T14" fmla="*/ 1742 w 5450"/>
              <a:gd name="T15" fmla="*/ 91 h 1556"/>
              <a:gd name="T16" fmla="*/ 969 w 5450"/>
              <a:gd name="T17" fmla="*/ 91 h 1556"/>
              <a:gd name="T18" fmla="*/ 460 w 5450"/>
              <a:gd name="T19" fmla="*/ 155 h 1556"/>
              <a:gd name="T20" fmla="*/ 127 w 5450"/>
              <a:gd name="T21" fmla="*/ 136 h 1556"/>
              <a:gd name="T22" fmla="*/ 78 w 5450"/>
              <a:gd name="T23" fmla="*/ 246 h 1556"/>
              <a:gd name="T24" fmla="*/ 137 w 5450"/>
              <a:gd name="T25" fmla="*/ 327 h 1556"/>
              <a:gd name="T26" fmla="*/ 48 w 5450"/>
              <a:gd name="T27" fmla="*/ 418 h 1556"/>
              <a:gd name="T28" fmla="*/ 166 w 5450"/>
              <a:gd name="T29" fmla="*/ 446 h 1556"/>
              <a:gd name="T30" fmla="*/ 68 w 5450"/>
              <a:gd name="T31" fmla="*/ 500 h 1556"/>
              <a:gd name="T32" fmla="*/ 39 w 5450"/>
              <a:gd name="T33" fmla="*/ 700 h 1556"/>
              <a:gd name="T34" fmla="*/ 0 w 5450"/>
              <a:gd name="T35" fmla="*/ 800 h 1556"/>
              <a:gd name="T36" fmla="*/ 88 w 5450"/>
              <a:gd name="T37" fmla="*/ 827 h 1556"/>
              <a:gd name="T38" fmla="*/ 264 w 5450"/>
              <a:gd name="T39" fmla="*/ 855 h 1556"/>
              <a:gd name="T40" fmla="*/ 215 w 5450"/>
              <a:gd name="T41" fmla="*/ 918 h 1556"/>
              <a:gd name="T42" fmla="*/ 196 w 5450"/>
              <a:gd name="T43" fmla="*/ 1073 h 1556"/>
              <a:gd name="T44" fmla="*/ 156 w 5450"/>
              <a:gd name="T45" fmla="*/ 1155 h 1556"/>
              <a:gd name="T46" fmla="*/ 606 w 5450"/>
              <a:gd name="T47" fmla="*/ 1282 h 1556"/>
              <a:gd name="T48" fmla="*/ 792 w 5450"/>
              <a:gd name="T49" fmla="*/ 1382 h 1556"/>
              <a:gd name="T50" fmla="*/ 2142 w 5450"/>
              <a:gd name="T51" fmla="*/ 1437 h 1556"/>
              <a:gd name="T52" fmla="*/ 2740 w 5450"/>
              <a:gd name="T53" fmla="*/ 1546 h 1556"/>
              <a:gd name="T54" fmla="*/ 2798 w 5450"/>
              <a:gd name="T55" fmla="*/ 1446 h 1556"/>
              <a:gd name="T56" fmla="*/ 2955 w 5450"/>
              <a:gd name="T57" fmla="*/ 1391 h 1556"/>
              <a:gd name="T58" fmla="*/ 2847 w 5450"/>
              <a:gd name="T59" fmla="*/ 1246 h 1556"/>
              <a:gd name="T60" fmla="*/ 3072 w 5450"/>
              <a:gd name="T61" fmla="*/ 1209 h 1556"/>
              <a:gd name="T62" fmla="*/ 3297 w 5450"/>
              <a:gd name="T63" fmla="*/ 1055 h 1556"/>
              <a:gd name="T64" fmla="*/ 3464 w 5450"/>
              <a:gd name="T65" fmla="*/ 1009 h 1556"/>
              <a:gd name="T66" fmla="*/ 3454 w 5450"/>
              <a:gd name="T67" fmla="*/ 846 h 1556"/>
              <a:gd name="T68" fmla="*/ 4207 w 5450"/>
              <a:gd name="T69" fmla="*/ 1082 h 1556"/>
              <a:gd name="T70" fmla="*/ 4364 w 5450"/>
              <a:gd name="T71" fmla="*/ 1100 h 1556"/>
              <a:gd name="T72" fmla="*/ 4345 w 5450"/>
              <a:gd name="T73" fmla="*/ 1200 h 1556"/>
              <a:gd name="T74" fmla="*/ 4335 w 5450"/>
              <a:gd name="T75" fmla="*/ 1291 h 1556"/>
              <a:gd name="T76" fmla="*/ 4814 w 5450"/>
              <a:gd name="T77" fmla="*/ 1309 h 1556"/>
              <a:gd name="T78" fmla="*/ 5166 w 5450"/>
              <a:gd name="T79" fmla="*/ 1282 h 1556"/>
              <a:gd name="T80" fmla="*/ 5352 w 5450"/>
              <a:gd name="T81" fmla="*/ 1191 h 1556"/>
              <a:gd name="T82" fmla="*/ 5362 w 5450"/>
              <a:gd name="T83" fmla="*/ 1082 h 1556"/>
              <a:gd name="T84" fmla="*/ 5450 w 5450"/>
              <a:gd name="T85" fmla="*/ 791 h 1556"/>
              <a:gd name="T86" fmla="*/ 5411 w 5450"/>
              <a:gd name="T87" fmla="*/ 436 h 1556"/>
              <a:gd name="T88" fmla="*/ 5381 w 5450"/>
              <a:gd name="T89" fmla="*/ 191 h 1556"/>
              <a:gd name="T90" fmla="*/ 5053 w 5450"/>
              <a:gd name="T91" fmla="*/ 64 h 1556"/>
              <a:gd name="T92" fmla="*/ 4089 w 5450"/>
              <a:gd name="T93" fmla="*/ 236 h 15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450" h="1556">
                <a:moveTo>
                  <a:pt x="4089" y="236"/>
                </a:moveTo>
                <a:cubicBezTo>
                  <a:pt x="3867" y="251"/>
                  <a:pt x="3870" y="75"/>
                  <a:pt x="3649" y="100"/>
                </a:cubicBezTo>
                <a:cubicBezTo>
                  <a:pt x="3617" y="145"/>
                  <a:pt x="3623" y="117"/>
                  <a:pt x="3679" y="146"/>
                </a:cubicBezTo>
                <a:cubicBezTo>
                  <a:pt x="3693" y="153"/>
                  <a:pt x="3734" y="169"/>
                  <a:pt x="3718" y="173"/>
                </a:cubicBezTo>
                <a:cubicBezTo>
                  <a:pt x="3681" y="182"/>
                  <a:pt x="3640" y="166"/>
                  <a:pt x="3601" y="164"/>
                </a:cubicBezTo>
                <a:cubicBezTo>
                  <a:pt x="3480" y="157"/>
                  <a:pt x="3360" y="152"/>
                  <a:pt x="3239" y="146"/>
                </a:cubicBezTo>
                <a:cubicBezTo>
                  <a:pt x="3183" y="94"/>
                  <a:pt x="3101" y="128"/>
                  <a:pt x="3043" y="164"/>
                </a:cubicBezTo>
                <a:cubicBezTo>
                  <a:pt x="2795" y="90"/>
                  <a:pt x="2624" y="151"/>
                  <a:pt x="2290" y="155"/>
                </a:cubicBezTo>
                <a:cubicBezTo>
                  <a:pt x="2270" y="228"/>
                  <a:pt x="2232" y="209"/>
                  <a:pt x="2163" y="200"/>
                </a:cubicBezTo>
                <a:cubicBezTo>
                  <a:pt x="2153" y="194"/>
                  <a:pt x="2139" y="191"/>
                  <a:pt x="2133" y="182"/>
                </a:cubicBezTo>
                <a:cubicBezTo>
                  <a:pt x="2125" y="172"/>
                  <a:pt x="2136" y="150"/>
                  <a:pt x="2123" y="146"/>
                </a:cubicBezTo>
                <a:cubicBezTo>
                  <a:pt x="2095" y="138"/>
                  <a:pt x="2064" y="152"/>
                  <a:pt x="2035" y="155"/>
                </a:cubicBezTo>
                <a:cubicBezTo>
                  <a:pt x="1969" y="175"/>
                  <a:pt x="1901" y="151"/>
                  <a:pt x="1840" y="127"/>
                </a:cubicBezTo>
                <a:cubicBezTo>
                  <a:pt x="1819" y="69"/>
                  <a:pt x="1784" y="106"/>
                  <a:pt x="1732" y="118"/>
                </a:cubicBezTo>
                <a:cubicBezTo>
                  <a:pt x="1726" y="112"/>
                  <a:pt x="1708" y="108"/>
                  <a:pt x="1712" y="100"/>
                </a:cubicBezTo>
                <a:cubicBezTo>
                  <a:pt x="1715" y="91"/>
                  <a:pt x="1746" y="100"/>
                  <a:pt x="1742" y="91"/>
                </a:cubicBezTo>
                <a:cubicBezTo>
                  <a:pt x="1735" y="80"/>
                  <a:pt x="1715" y="85"/>
                  <a:pt x="1702" y="82"/>
                </a:cubicBezTo>
                <a:cubicBezTo>
                  <a:pt x="1458" y="85"/>
                  <a:pt x="1213" y="85"/>
                  <a:pt x="969" y="91"/>
                </a:cubicBezTo>
                <a:cubicBezTo>
                  <a:pt x="855" y="94"/>
                  <a:pt x="627" y="109"/>
                  <a:pt x="627" y="109"/>
                </a:cubicBezTo>
                <a:cubicBezTo>
                  <a:pt x="572" y="125"/>
                  <a:pt x="516" y="139"/>
                  <a:pt x="460" y="155"/>
                </a:cubicBezTo>
                <a:cubicBezTo>
                  <a:pt x="368" y="152"/>
                  <a:pt x="277" y="151"/>
                  <a:pt x="185" y="146"/>
                </a:cubicBezTo>
                <a:cubicBezTo>
                  <a:pt x="166" y="145"/>
                  <a:pt x="138" y="121"/>
                  <a:pt x="127" y="136"/>
                </a:cubicBezTo>
                <a:cubicBezTo>
                  <a:pt x="116" y="150"/>
                  <a:pt x="153" y="161"/>
                  <a:pt x="166" y="173"/>
                </a:cubicBezTo>
                <a:cubicBezTo>
                  <a:pt x="186" y="230"/>
                  <a:pt x="126" y="231"/>
                  <a:pt x="78" y="246"/>
                </a:cubicBezTo>
                <a:cubicBezTo>
                  <a:pt x="68" y="258"/>
                  <a:pt x="46" y="267"/>
                  <a:pt x="48" y="282"/>
                </a:cubicBezTo>
                <a:cubicBezTo>
                  <a:pt x="52" y="300"/>
                  <a:pt x="127" y="323"/>
                  <a:pt x="137" y="327"/>
                </a:cubicBezTo>
                <a:cubicBezTo>
                  <a:pt x="140" y="336"/>
                  <a:pt x="150" y="346"/>
                  <a:pt x="146" y="355"/>
                </a:cubicBezTo>
                <a:cubicBezTo>
                  <a:pt x="136" y="386"/>
                  <a:pt x="78" y="409"/>
                  <a:pt x="48" y="418"/>
                </a:cubicBezTo>
                <a:cubicBezTo>
                  <a:pt x="61" y="424"/>
                  <a:pt x="74" y="433"/>
                  <a:pt x="88" y="436"/>
                </a:cubicBezTo>
                <a:cubicBezTo>
                  <a:pt x="113" y="442"/>
                  <a:pt x="145" y="431"/>
                  <a:pt x="166" y="446"/>
                </a:cubicBezTo>
                <a:cubicBezTo>
                  <a:pt x="177" y="454"/>
                  <a:pt x="147" y="466"/>
                  <a:pt x="137" y="473"/>
                </a:cubicBezTo>
                <a:cubicBezTo>
                  <a:pt x="115" y="488"/>
                  <a:pt x="93" y="493"/>
                  <a:pt x="68" y="500"/>
                </a:cubicBezTo>
                <a:cubicBezTo>
                  <a:pt x="47" y="557"/>
                  <a:pt x="103" y="609"/>
                  <a:pt x="29" y="655"/>
                </a:cubicBezTo>
                <a:cubicBezTo>
                  <a:pt x="32" y="670"/>
                  <a:pt x="33" y="685"/>
                  <a:pt x="39" y="700"/>
                </a:cubicBezTo>
                <a:cubicBezTo>
                  <a:pt x="43" y="713"/>
                  <a:pt x="60" y="723"/>
                  <a:pt x="58" y="737"/>
                </a:cubicBezTo>
                <a:cubicBezTo>
                  <a:pt x="56" y="750"/>
                  <a:pt x="11" y="790"/>
                  <a:pt x="0" y="800"/>
                </a:cubicBezTo>
                <a:cubicBezTo>
                  <a:pt x="13" y="806"/>
                  <a:pt x="25" y="814"/>
                  <a:pt x="39" y="818"/>
                </a:cubicBezTo>
                <a:cubicBezTo>
                  <a:pt x="55" y="823"/>
                  <a:pt x="76" y="816"/>
                  <a:pt x="88" y="827"/>
                </a:cubicBezTo>
                <a:cubicBezTo>
                  <a:pt x="96" y="834"/>
                  <a:pt x="81" y="846"/>
                  <a:pt x="78" y="855"/>
                </a:cubicBezTo>
                <a:cubicBezTo>
                  <a:pt x="138" y="869"/>
                  <a:pt x="203" y="841"/>
                  <a:pt x="264" y="855"/>
                </a:cubicBezTo>
                <a:cubicBezTo>
                  <a:pt x="280" y="859"/>
                  <a:pt x="244" y="879"/>
                  <a:pt x="235" y="891"/>
                </a:cubicBezTo>
                <a:cubicBezTo>
                  <a:pt x="228" y="900"/>
                  <a:pt x="223" y="910"/>
                  <a:pt x="215" y="918"/>
                </a:cubicBezTo>
                <a:cubicBezTo>
                  <a:pt x="178" y="960"/>
                  <a:pt x="133" y="965"/>
                  <a:pt x="78" y="973"/>
                </a:cubicBezTo>
                <a:cubicBezTo>
                  <a:pt x="22" y="1051"/>
                  <a:pt x="132" y="1054"/>
                  <a:pt x="196" y="1073"/>
                </a:cubicBezTo>
                <a:cubicBezTo>
                  <a:pt x="189" y="1082"/>
                  <a:pt x="181" y="1090"/>
                  <a:pt x="175" y="1100"/>
                </a:cubicBezTo>
                <a:cubicBezTo>
                  <a:pt x="167" y="1118"/>
                  <a:pt x="156" y="1155"/>
                  <a:pt x="156" y="1155"/>
                </a:cubicBezTo>
                <a:cubicBezTo>
                  <a:pt x="230" y="1188"/>
                  <a:pt x="309" y="1214"/>
                  <a:pt x="391" y="1227"/>
                </a:cubicBezTo>
                <a:cubicBezTo>
                  <a:pt x="456" y="1258"/>
                  <a:pt x="533" y="1272"/>
                  <a:pt x="606" y="1282"/>
                </a:cubicBezTo>
                <a:cubicBezTo>
                  <a:pt x="648" y="1295"/>
                  <a:pt x="703" y="1289"/>
                  <a:pt x="734" y="1318"/>
                </a:cubicBezTo>
                <a:cubicBezTo>
                  <a:pt x="787" y="1367"/>
                  <a:pt x="679" y="1356"/>
                  <a:pt x="792" y="1382"/>
                </a:cubicBezTo>
                <a:cubicBezTo>
                  <a:pt x="1102" y="1454"/>
                  <a:pt x="1432" y="1397"/>
                  <a:pt x="1751" y="1400"/>
                </a:cubicBezTo>
                <a:cubicBezTo>
                  <a:pt x="1884" y="1435"/>
                  <a:pt x="2000" y="1431"/>
                  <a:pt x="2142" y="1437"/>
                </a:cubicBezTo>
                <a:cubicBezTo>
                  <a:pt x="2293" y="1466"/>
                  <a:pt x="2440" y="1469"/>
                  <a:pt x="2593" y="1482"/>
                </a:cubicBezTo>
                <a:cubicBezTo>
                  <a:pt x="2644" y="1501"/>
                  <a:pt x="2689" y="1527"/>
                  <a:pt x="2740" y="1546"/>
                </a:cubicBezTo>
                <a:cubicBezTo>
                  <a:pt x="2856" y="1524"/>
                  <a:pt x="2754" y="1556"/>
                  <a:pt x="2759" y="1509"/>
                </a:cubicBezTo>
                <a:cubicBezTo>
                  <a:pt x="2761" y="1485"/>
                  <a:pt x="2777" y="1461"/>
                  <a:pt x="2798" y="1446"/>
                </a:cubicBezTo>
                <a:cubicBezTo>
                  <a:pt x="2816" y="1432"/>
                  <a:pt x="2844" y="1435"/>
                  <a:pt x="2867" y="1427"/>
                </a:cubicBezTo>
                <a:cubicBezTo>
                  <a:pt x="2897" y="1417"/>
                  <a:pt x="2925" y="1402"/>
                  <a:pt x="2955" y="1391"/>
                </a:cubicBezTo>
                <a:cubicBezTo>
                  <a:pt x="2981" y="1319"/>
                  <a:pt x="2910" y="1315"/>
                  <a:pt x="2857" y="1282"/>
                </a:cubicBezTo>
                <a:cubicBezTo>
                  <a:pt x="2854" y="1270"/>
                  <a:pt x="2840" y="1256"/>
                  <a:pt x="2847" y="1246"/>
                </a:cubicBezTo>
                <a:cubicBezTo>
                  <a:pt x="2857" y="1232"/>
                  <a:pt x="2879" y="1230"/>
                  <a:pt x="2896" y="1227"/>
                </a:cubicBezTo>
                <a:cubicBezTo>
                  <a:pt x="2954" y="1217"/>
                  <a:pt x="3013" y="1215"/>
                  <a:pt x="3072" y="1209"/>
                </a:cubicBezTo>
                <a:cubicBezTo>
                  <a:pt x="3141" y="1177"/>
                  <a:pt x="3221" y="1181"/>
                  <a:pt x="3297" y="1173"/>
                </a:cubicBezTo>
                <a:cubicBezTo>
                  <a:pt x="3324" y="1123"/>
                  <a:pt x="3316" y="1107"/>
                  <a:pt x="3297" y="1055"/>
                </a:cubicBezTo>
                <a:cubicBezTo>
                  <a:pt x="3304" y="1034"/>
                  <a:pt x="3295" y="1000"/>
                  <a:pt x="3317" y="991"/>
                </a:cubicBezTo>
                <a:cubicBezTo>
                  <a:pt x="3342" y="980"/>
                  <a:pt x="3425" y="1000"/>
                  <a:pt x="3464" y="1009"/>
                </a:cubicBezTo>
                <a:cubicBezTo>
                  <a:pt x="3480" y="1006"/>
                  <a:pt x="3508" y="1015"/>
                  <a:pt x="3513" y="1000"/>
                </a:cubicBezTo>
                <a:cubicBezTo>
                  <a:pt x="3527" y="951"/>
                  <a:pt x="3484" y="886"/>
                  <a:pt x="3454" y="846"/>
                </a:cubicBezTo>
                <a:cubicBezTo>
                  <a:pt x="3529" y="562"/>
                  <a:pt x="4570" y="571"/>
                  <a:pt x="4180" y="873"/>
                </a:cubicBezTo>
                <a:cubicBezTo>
                  <a:pt x="4398" y="927"/>
                  <a:pt x="4154" y="1012"/>
                  <a:pt x="4207" y="1082"/>
                </a:cubicBezTo>
                <a:cubicBezTo>
                  <a:pt x="4217" y="1095"/>
                  <a:pt x="4239" y="1089"/>
                  <a:pt x="4256" y="1091"/>
                </a:cubicBezTo>
                <a:cubicBezTo>
                  <a:pt x="4292" y="1095"/>
                  <a:pt x="4329" y="1097"/>
                  <a:pt x="4364" y="1100"/>
                </a:cubicBezTo>
                <a:cubicBezTo>
                  <a:pt x="4385" y="1109"/>
                  <a:pt x="4458" y="1136"/>
                  <a:pt x="4413" y="1173"/>
                </a:cubicBezTo>
                <a:cubicBezTo>
                  <a:pt x="4394" y="1188"/>
                  <a:pt x="4367" y="1191"/>
                  <a:pt x="4345" y="1200"/>
                </a:cubicBezTo>
                <a:cubicBezTo>
                  <a:pt x="4341" y="1204"/>
                  <a:pt x="4291" y="1261"/>
                  <a:pt x="4295" y="1273"/>
                </a:cubicBezTo>
                <a:cubicBezTo>
                  <a:pt x="4301" y="1286"/>
                  <a:pt x="4320" y="1290"/>
                  <a:pt x="4335" y="1291"/>
                </a:cubicBezTo>
                <a:cubicBezTo>
                  <a:pt x="4465" y="1299"/>
                  <a:pt x="4596" y="1297"/>
                  <a:pt x="4726" y="1300"/>
                </a:cubicBezTo>
                <a:cubicBezTo>
                  <a:pt x="4755" y="1303"/>
                  <a:pt x="4785" y="1308"/>
                  <a:pt x="4814" y="1309"/>
                </a:cubicBezTo>
                <a:cubicBezTo>
                  <a:pt x="4909" y="1314"/>
                  <a:pt x="5098" y="1318"/>
                  <a:pt x="5098" y="1318"/>
                </a:cubicBezTo>
                <a:cubicBezTo>
                  <a:pt x="5121" y="1306"/>
                  <a:pt x="5142" y="1293"/>
                  <a:pt x="5166" y="1282"/>
                </a:cubicBezTo>
                <a:cubicBezTo>
                  <a:pt x="5182" y="1275"/>
                  <a:pt x="5199" y="1272"/>
                  <a:pt x="5216" y="1264"/>
                </a:cubicBezTo>
                <a:cubicBezTo>
                  <a:pt x="5262" y="1241"/>
                  <a:pt x="5352" y="1191"/>
                  <a:pt x="5352" y="1191"/>
                </a:cubicBezTo>
                <a:cubicBezTo>
                  <a:pt x="5346" y="1173"/>
                  <a:pt x="5339" y="1155"/>
                  <a:pt x="5333" y="1137"/>
                </a:cubicBezTo>
                <a:cubicBezTo>
                  <a:pt x="5329" y="1124"/>
                  <a:pt x="5357" y="1089"/>
                  <a:pt x="5362" y="1082"/>
                </a:cubicBezTo>
                <a:cubicBezTo>
                  <a:pt x="5434" y="990"/>
                  <a:pt x="5404" y="1040"/>
                  <a:pt x="5441" y="973"/>
                </a:cubicBezTo>
                <a:cubicBezTo>
                  <a:pt x="5408" y="913"/>
                  <a:pt x="5409" y="848"/>
                  <a:pt x="5450" y="791"/>
                </a:cubicBezTo>
                <a:cubicBezTo>
                  <a:pt x="5447" y="712"/>
                  <a:pt x="5427" y="559"/>
                  <a:pt x="5421" y="500"/>
                </a:cubicBezTo>
                <a:cubicBezTo>
                  <a:pt x="5418" y="479"/>
                  <a:pt x="5414" y="457"/>
                  <a:pt x="5411" y="436"/>
                </a:cubicBezTo>
                <a:cubicBezTo>
                  <a:pt x="5406" y="369"/>
                  <a:pt x="5409" y="302"/>
                  <a:pt x="5401" y="236"/>
                </a:cubicBezTo>
                <a:cubicBezTo>
                  <a:pt x="5399" y="220"/>
                  <a:pt x="5397" y="197"/>
                  <a:pt x="5381" y="191"/>
                </a:cubicBezTo>
                <a:cubicBezTo>
                  <a:pt x="5338" y="176"/>
                  <a:pt x="5290" y="185"/>
                  <a:pt x="5245" y="182"/>
                </a:cubicBezTo>
                <a:cubicBezTo>
                  <a:pt x="5173" y="176"/>
                  <a:pt x="5125" y="70"/>
                  <a:pt x="5053" y="64"/>
                </a:cubicBezTo>
                <a:cubicBezTo>
                  <a:pt x="4841" y="46"/>
                  <a:pt x="4652" y="74"/>
                  <a:pt x="4444" y="27"/>
                </a:cubicBezTo>
                <a:cubicBezTo>
                  <a:pt x="4401" y="0"/>
                  <a:pt x="4150" y="236"/>
                  <a:pt x="4089" y="236"/>
                </a:cubicBezTo>
                <a:close/>
              </a:path>
            </a:pathLst>
          </a:cu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88071" name="Group 1031"/>
          <p:cNvGrpSpPr>
            <a:grpSpLocks/>
          </p:cNvGrpSpPr>
          <p:nvPr/>
        </p:nvGrpSpPr>
        <p:grpSpPr bwMode="auto">
          <a:xfrm rot="-3029">
            <a:off x="2514600" y="4876800"/>
            <a:ext cx="4062413" cy="457200"/>
            <a:chOff x="436" y="3053"/>
            <a:chExt cx="2559" cy="1162"/>
          </a:xfrm>
        </p:grpSpPr>
        <p:sp>
          <p:nvSpPr>
            <p:cNvPr id="88072" name="Freeform 1032"/>
            <p:cNvSpPr>
              <a:spLocks/>
            </p:cNvSpPr>
            <p:nvPr/>
          </p:nvSpPr>
          <p:spPr bwMode="auto">
            <a:xfrm>
              <a:off x="673" y="3053"/>
              <a:ext cx="2218" cy="1153"/>
            </a:xfrm>
            <a:custGeom>
              <a:avLst/>
              <a:gdLst>
                <a:gd name="T0" fmla="*/ 2163 w 2218"/>
                <a:gd name="T1" fmla="*/ 493 h 1153"/>
                <a:gd name="T2" fmla="*/ 2109 w 2218"/>
                <a:gd name="T3" fmla="*/ 638 h 1153"/>
                <a:gd name="T4" fmla="*/ 2018 w 2218"/>
                <a:gd name="T5" fmla="*/ 656 h 1153"/>
                <a:gd name="T6" fmla="*/ 1918 w 2218"/>
                <a:gd name="T7" fmla="*/ 447 h 1153"/>
                <a:gd name="T8" fmla="*/ 1881 w 2218"/>
                <a:gd name="T9" fmla="*/ 638 h 1153"/>
                <a:gd name="T10" fmla="*/ 1845 w 2218"/>
                <a:gd name="T11" fmla="*/ 711 h 1153"/>
                <a:gd name="T12" fmla="*/ 1754 w 2218"/>
                <a:gd name="T13" fmla="*/ 720 h 1153"/>
                <a:gd name="T14" fmla="*/ 1645 w 2218"/>
                <a:gd name="T15" fmla="*/ 493 h 1153"/>
                <a:gd name="T16" fmla="*/ 1590 w 2218"/>
                <a:gd name="T17" fmla="*/ 329 h 1153"/>
                <a:gd name="T18" fmla="*/ 1536 w 2218"/>
                <a:gd name="T19" fmla="*/ 593 h 1153"/>
                <a:gd name="T20" fmla="*/ 1499 w 2218"/>
                <a:gd name="T21" fmla="*/ 693 h 1153"/>
                <a:gd name="T22" fmla="*/ 1499 w 2218"/>
                <a:gd name="T23" fmla="*/ 538 h 1153"/>
                <a:gd name="T24" fmla="*/ 1472 w 2218"/>
                <a:gd name="T25" fmla="*/ 565 h 1153"/>
                <a:gd name="T26" fmla="*/ 1400 w 2218"/>
                <a:gd name="T27" fmla="*/ 656 h 1153"/>
                <a:gd name="T28" fmla="*/ 1354 w 2218"/>
                <a:gd name="T29" fmla="*/ 693 h 1153"/>
                <a:gd name="T30" fmla="*/ 1318 w 2218"/>
                <a:gd name="T31" fmla="*/ 756 h 1153"/>
                <a:gd name="T32" fmla="*/ 1227 w 2218"/>
                <a:gd name="T33" fmla="*/ 538 h 1153"/>
                <a:gd name="T34" fmla="*/ 1200 w 2218"/>
                <a:gd name="T35" fmla="*/ 565 h 1153"/>
                <a:gd name="T36" fmla="*/ 1154 w 2218"/>
                <a:gd name="T37" fmla="*/ 329 h 1153"/>
                <a:gd name="T38" fmla="*/ 1090 w 2218"/>
                <a:gd name="T39" fmla="*/ 438 h 1153"/>
                <a:gd name="T40" fmla="*/ 963 w 2218"/>
                <a:gd name="T41" fmla="*/ 320 h 1153"/>
                <a:gd name="T42" fmla="*/ 927 w 2218"/>
                <a:gd name="T43" fmla="*/ 356 h 1153"/>
                <a:gd name="T44" fmla="*/ 900 w 2218"/>
                <a:gd name="T45" fmla="*/ 320 h 1153"/>
                <a:gd name="T46" fmla="*/ 836 w 2218"/>
                <a:gd name="T47" fmla="*/ 338 h 1153"/>
                <a:gd name="T48" fmla="*/ 800 w 2218"/>
                <a:gd name="T49" fmla="*/ 320 h 1153"/>
                <a:gd name="T50" fmla="*/ 690 w 2218"/>
                <a:gd name="T51" fmla="*/ 438 h 1153"/>
                <a:gd name="T52" fmla="*/ 636 w 2218"/>
                <a:gd name="T53" fmla="*/ 229 h 1153"/>
                <a:gd name="T54" fmla="*/ 600 w 2218"/>
                <a:gd name="T55" fmla="*/ 447 h 1153"/>
                <a:gd name="T56" fmla="*/ 536 w 2218"/>
                <a:gd name="T57" fmla="*/ 165 h 1153"/>
                <a:gd name="T58" fmla="*/ 500 w 2218"/>
                <a:gd name="T59" fmla="*/ 265 h 1153"/>
                <a:gd name="T60" fmla="*/ 454 w 2218"/>
                <a:gd name="T61" fmla="*/ 174 h 1153"/>
                <a:gd name="T62" fmla="*/ 409 w 2218"/>
                <a:gd name="T63" fmla="*/ 311 h 1153"/>
                <a:gd name="T64" fmla="*/ 354 w 2218"/>
                <a:gd name="T65" fmla="*/ 238 h 1153"/>
                <a:gd name="T66" fmla="*/ 309 w 2218"/>
                <a:gd name="T67" fmla="*/ 74 h 1153"/>
                <a:gd name="T68" fmla="*/ 245 w 2218"/>
                <a:gd name="T69" fmla="*/ 147 h 1153"/>
                <a:gd name="T70" fmla="*/ 209 w 2218"/>
                <a:gd name="T71" fmla="*/ 193 h 1153"/>
                <a:gd name="T72" fmla="*/ 118 w 2218"/>
                <a:gd name="T73" fmla="*/ 647 h 1153"/>
                <a:gd name="T74" fmla="*/ 72 w 2218"/>
                <a:gd name="T75" fmla="*/ 638 h 1153"/>
                <a:gd name="T76" fmla="*/ 45 w 2218"/>
                <a:gd name="T77" fmla="*/ 529 h 1153"/>
                <a:gd name="T78" fmla="*/ 27 w 2218"/>
                <a:gd name="T79" fmla="*/ 1065 h 1153"/>
                <a:gd name="T80" fmla="*/ 18 w 2218"/>
                <a:gd name="T81" fmla="*/ 1111 h 1153"/>
                <a:gd name="T82" fmla="*/ 809 w 2218"/>
                <a:gd name="T83" fmla="*/ 1138 h 1153"/>
                <a:gd name="T84" fmla="*/ 863 w 2218"/>
                <a:gd name="T85" fmla="*/ 1029 h 1153"/>
                <a:gd name="T86" fmla="*/ 909 w 2218"/>
                <a:gd name="T87" fmla="*/ 1111 h 1153"/>
                <a:gd name="T88" fmla="*/ 1009 w 2218"/>
                <a:gd name="T89" fmla="*/ 1138 h 1153"/>
                <a:gd name="T90" fmla="*/ 1054 w 2218"/>
                <a:gd name="T91" fmla="*/ 1093 h 1153"/>
                <a:gd name="T92" fmla="*/ 1172 w 2218"/>
                <a:gd name="T93" fmla="*/ 1056 h 1153"/>
                <a:gd name="T94" fmla="*/ 1227 w 2218"/>
                <a:gd name="T95" fmla="*/ 1138 h 1153"/>
                <a:gd name="T96" fmla="*/ 1263 w 2218"/>
                <a:gd name="T97" fmla="*/ 1084 h 1153"/>
                <a:gd name="T98" fmla="*/ 1300 w 2218"/>
                <a:gd name="T99" fmla="*/ 1093 h 1153"/>
                <a:gd name="T100" fmla="*/ 1381 w 2218"/>
                <a:gd name="T101" fmla="*/ 1102 h 1153"/>
                <a:gd name="T102" fmla="*/ 1418 w 2218"/>
                <a:gd name="T103" fmla="*/ 1029 h 1153"/>
                <a:gd name="T104" fmla="*/ 1645 w 2218"/>
                <a:gd name="T105" fmla="*/ 1020 h 1153"/>
                <a:gd name="T106" fmla="*/ 1754 w 2218"/>
                <a:gd name="T107" fmla="*/ 965 h 1153"/>
                <a:gd name="T108" fmla="*/ 1799 w 2218"/>
                <a:gd name="T109" fmla="*/ 884 h 1153"/>
                <a:gd name="T110" fmla="*/ 1872 w 2218"/>
                <a:gd name="T111" fmla="*/ 838 h 1153"/>
                <a:gd name="T112" fmla="*/ 1909 w 2218"/>
                <a:gd name="T113" fmla="*/ 984 h 1153"/>
                <a:gd name="T114" fmla="*/ 1936 w 2218"/>
                <a:gd name="T115" fmla="*/ 947 h 1153"/>
                <a:gd name="T116" fmla="*/ 1981 w 2218"/>
                <a:gd name="T117" fmla="*/ 802 h 1153"/>
                <a:gd name="T118" fmla="*/ 2072 w 2218"/>
                <a:gd name="T119" fmla="*/ 965 h 1153"/>
                <a:gd name="T120" fmla="*/ 2145 w 2218"/>
                <a:gd name="T121" fmla="*/ 1002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18" h="1153">
                  <a:moveTo>
                    <a:pt x="2218" y="893"/>
                  </a:moveTo>
                  <a:cubicBezTo>
                    <a:pt x="2184" y="787"/>
                    <a:pt x="2200" y="797"/>
                    <a:pt x="2190" y="620"/>
                  </a:cubicBezTo>
                  <a:cubicBezTo>
                    <a:pt x="2184" y="515"/>
                    <a:pt x="2198" y="546"/>
                    <a:pt x="2163" y="493"/>
                  </a:cubicBezTo>
                  <a:cubicBezTo>
                    <a:pt x="2122" y="555"/>
                    <a:pt x="2139" y="485"/>
                    <a:pt x="2127" y="447"/>
                  </a:cubicBezTo>
                  <a:cubicBezTo>
                    <a:pt x="2124" y="499"/>
                    <a:pt x="2123" y="550"/>
                    <a:pt x="2118" y="602"/>
                  </a:cubicBezTo>
                  <a:cubicBezTo>
                    <a:pt x="2117" y="614"/>
                    <a:pt x="2120" y="633"/>
                    <a:pt x="2109" y="638"/>
                  </a:cubicBezTo>
                  <a:cubicBezTo>
                    <a:pt x="2099" y="643"/>
                    <a:pt x="2090" y="626"/>
                    <a:pt x="2081" y="620"/>
                  </a:cubicBezTo>
                  <a:cubicBezTo>
                    <a:pt x="2064" y="570"/>
                    <a:pt x="2062" y="517"/>
                    <a:pt x="2054" y="465"/>
                  </a:cubicBezTo>
                  <a:cubicBezTo>
                    <a:pt x="2048" y="559"/>
                    <a:pt x="2061" y="591"/>
                    <a:pt x="2018" y="656"/>
                  </a:cubicBezTo>
                  <a:cubicBezTo>
                    <a:pt x="2006" y="621"/>
                    <a:pt x="1998" y="614"/>
                    <a:pt x="1963" y="602"/>
                  </a:cubicBezTo>
                  <a:cubicBezTo>
                    <a:pt x="1947" y="536"/>
                    <a:pt x="1940" y="469"/>
                    <a:pt x="1927" y="402"/>
                  </a:cubicBezTo>
                  <a:cubicBezTo>
                    <a:pt x="1924" y="417"/>
                    <a:pt x="1923" y="462"/>
                    <a:pt x="1918" y="447"/>
                  </a:cubicBezTo>
                  <a:cubicBezTo>
                    <a:pt x="1908" y="415"/>
                    <a:pt x="1922" y="316"/>
                    <a:pt x="1909" y="347"/>
                  </a:cubicBezTo>
                  <a:cubicBezTo>
                    <a:pt x="1890" y="392"/>
                    <a:pt x="1904" y="444"/>
                    <a:pt x="1899" y="493"/>
                  </a:cubicBezTo>
                  <a:cubicBezTo>
                    <a:pt x="1894" y="541"/>
                    <a:pt x="1881" y="638"/>
                    <a:pt x="1881" y="638"/>
                  </a:cubicBezTo>
                  <a:cubicBezTo>
                    <a:pt x="1878" y="629"/>
                    <a:pt x="1877" y="603"/>
                    <a:pt x="1872" y="611"/>
                  </a:cubicBezTo>
                  <a:cubicBezTo>
                    <a:pt x="1851" y="643"/>
                    <a:pt x="1874" y="699"/>
                    <a:pt x="1854" y="638"/>
                  </a:cubicBezTo>
                  <a:cubicBezTo>
                    <a:pt x="1851" y="662"/>
                    <a:pt x="1865" y="697"/>
                    <a:pt x="1845" y="711"/>
                  </a:cubicBezTo>
                  <a:cubicBezTo>
                    <a:pt x="1829" y="722"/>
                    <a:pt x="1827" y="656"/>
                    <a:pt x="1827" y="656"/>
                  </a:cubicBezTo>
                  <a:cubicBezTo>
                    <a:pt x="1817" y="584"/>
                    <a:pt x="1807" y="509"/>
                    <a:pt x="1790" y="438"/>
                  </a:cubicBezTo>
                  <a:cubicBezTo>
                    <a:pt x="1772" y="532"/>
                    <a:pt x="1761" y="624"/>
                    <a:pt x="1754" y="720"/>
                  </a:cubicBezTo>
                  <a:cubicBezTo>
                    <a:pt x="1672" y="555"/>
                    <a:pt x="1719" y="674"/>
                    <a:pt x="1709" y="338"/>
                  </a:cubicBezTo>
                  <a:cubicBezTo>
                    <a:pt x="1703" y="373"/>
                    <a:pt x="1710" y="584"/>
                    <a:pt x="1681" y="465"/>
                  </a:cubicBezTo>
                  <a:cubicBezTo>
                    <a:pt x="1667" y="507"/>
                    <a:pt x="1681" y="566"/>
                    <a:pt x="1645" y="493"/>
                  </a:cubicBezTo>
                  <a:cubicBezTo>
                    <a:pt x="1642" y="505"/>
                    <a:pt x="1644" y="519"/>
                    <a:pt x="1636" y="529"/>
                  </a:cubicBezTo>
                  <a:cubicBezTo>
                    <a:pt x="1607" y="565"/>
                    <a:pt x="1591" y="499"/>
                    <a:pt x="1581" y="484"/>
                  </a:cubicBezTo>
                  <a:cubicBezTo>
                    <a:pt x="1573" y="401"/>
                    <a:pt x="1573" y="396"/>
                    <a:pt x="1590" y="329"/>
                  </a:cubicBezTo>
                  <a:cubicBezTo>
                    <a:pt x="1567" y="260"/>
                    <a:pt x="1572" y="348"/>
                    <a:pt x="1563" y="375"/>
                  </a:cubicBezTo>
                  <a:cubicBezTo>
                    <a:pt x="1560" y="448"/>
                    <a:pt x="1568" y="522"/>
                    <a:pt x="1554" y="593"/>
                  </a:cubicBezTo>
                  <a:cubicBezTo>
                    <a:pt x="1544" y="645"/>
                    <a:pt x="1503" y="459"/>
                    <a:pt x="1536" y="593"/>
                  </a:cubicBezTo>
                  <a:cubicBezTo>
                    <a:pt x="1539" y="669"/>
                    <a:pt x="1545" y="744"/>
                    <a:pt x="1545" y="820"/>
                  </a:cubicBezTo>
                  <a:cubicBezTo>
                    <a:pt x="1545" y="829"/>
                    <a:pt x="1538" y="856"/>
                    <a:pt x="1536" y="847"/>
                  </a:cubicBezTo>
                  <a:cubicBezTo>
                    <a:pt x="1488" y="668"/>
                    <a:pt x="1550" y="765"/>
                    <a:pt x="1499" y="693"/>
                  </a:cubicBezTo>
                  <a:cubicBezTo>
                    <a:pt x="1486" y="640"/>
                    <a:pt x="1498" y="628"/>
                    <a:pt x="1527" y="584"/>
                  </a:cubicBezTo>
                  <a:cubicBezTo>
                    <a:pt x="1521" y="578"/>
                    <a:pt x="1514" y="572"/>
                    <a:pt x="1509" y="565"/>
                  </a:cubicBezTo>
                  <a:cubicBezTo>
                    <a:pt x="1504" y="557"/>
                    <a:pt x="1507" y="534"/>
                    <a:pt x="1499" y="538"/>
                  </a:cubicBezTo>
                  <a:cubicBezTo>
                    <a:pt x="1488" y="544"/>
                    <a:pt x="1492" y="562"/>
                    <a:pt x="1490" y="575"/>
                  </a:cubicBezTo>
                  <a:cubicBezTo>
                    <a:pt x="1486" y="599"/>
                    <a:pt x="1484" y="623"/>
                    <a:pt x="1481" y="647"/>
                  </a:cubicBezTo>
                  <a:cubicBezTo>
                    <a:pt x="1478" y="620"/>
                    <a:pt x="1476" y="592"/>
                    <a:pt x="1472" y="565"/>
                  </a:cubicBezTo>
                  <a:cubicBezTo>
                    <a:pt x="1470" y="556"/>
                    <a:pt x="1466" y="529"/>
                    <a:pt x="1463" y="538"/>
                  </a:cubicBezTo>
                  <a:cubicBezTo>
                    <a:pt x="1427" y="629"/>
                    <a:pt x="1487" y="600"/>
                    <a:pt x="1427" y="620"/>
                  </a:cubicBezTo>
                  <a:cubicBezTo>
                    <a:pt x="1406" y="536"/>
                    <a:pt x="1411" y="624"/>
                    <a:pt x="1400" y="656"/>
                  </a:cubicBezTo>
                  <a:cubicBezTo>
                    <a:pt x="1375" y="1026"/>
                    <a:pt x="1394" y="592"/>
                    <a:pt x="1372" y="456"/>
                  </a:cubicBezTo>
                  <a:cubicBezTo>
                    <a:pt x="1369" y="475"/>
                    <a:pt x="1337" y="671"/>
                    <a:pt x="1363" y="538"/>
                  </a:cubicBezTo>
                  <a:cubicBezTo>
                    <a:pt x="1360" y="590"/>
                    <a:pt x="1362" y="642"/>
                    <a:pt x="1354" y="693"/>
                  </a:cubicBezTo>
                  <a:cubicBezTo>
                    <a:pt x="1351" y="708"/>
                    <a:pt x="1356" y="658"/>
                    <a:pt x="1345" y="647"/>
                  </a:cubicBezTo>
                  <a:cubicBezTo>
                    <a:pt x="1338" y="640"/>
                    <a:pt x="1338" y="665"/>
                    <a:pt x="1336" y="675"/>
                  </a:cubicBezTo>
                  <a:cubicBezTo>
                    <a:pt x="1316" y="768"/>
                    <a:pt x="1338" y="696"/>
                    <a:pt x="1318" y="756"/>
                  </a:cubicBezTo>
                  <a:cubicBezTo>
                    <a:pt x="1308" y="600"/>
                    <a:pt x="1313" y="656"/>
                    <a:pt x="1281" y="556"/>
                  </a:cubicBezTo>
                  <a:cubicBezTo>
                    <a:pt x="1280" y="559"/>
                    <a:pt x="1264" y="631"/>
                    <a:pt x="1236" y="602"/>
                  </a:cubicBezTo>
                  <a:cubicBezTo>
                    <a:pt x="1221" y="587"/>
                    <a:pt x="1230" y="559"/>
                    <a:pt x="1227" y="538"/>
                  </a:cubicBezTo>
                  <a:cubicBezTo>
                    <a:pt x="1224" y="547"/>
                    <a:pt x="1227" y="565"/>
                    <a:pt x="1218" y="565"/>
                  </a:cubicBezTo>
                  <a:cubicBezTo>
                    <a:pt x="1209" y="565"/>
                    <a:pt x="1218" y="538"/>
                    <a:pt x="1209" y="538"/>
                  </a:cubicBezTo>
                  <a:cubicBezTo>
                    <a:pt x="1200" y="538"/>
                    <a:pt x="1203" y="556"/>
                    <a:pt x="1200" y="565"/>
                  </a:cubicBezTo>
                  <a:cubicBezTo>
                    <a:pt x="1190" y="538"/>
                    <a:pt x="1172" y="484"/>
                    <a:pt x="1172" y="484"/>
                  </a:cubicBezTo>
                  <a:cubicBezTo>
                    <a:pt x="1169" y="454"/>
                    <a:pt x="1167" y="423"/>
                    <a:pt x="1163" y="393"/>
                  </a:cubicBezTo>
                  <a:cubicBezTo>
                    <a:pt x="1161" y="372"/>
                    <a:pt x="1169" y="344"/>
                    <a:pt x="1154" y="329"/>
                  </a:cubicBezTo>
                  <a:cubicBezTo>
                    <a:pt x="1145" y="320"/>
                    <a:pt x="1136" y="347"/>
                    <a:pt x="1127" y="356"/>
                  </a:cubicBezTo>
                  <a:cubicBezTo>
                    <a:pt x="1124" y="368"/>
                    <a:pt x="1120" y="381"/>
                    <a:pt x="1118" y="393"/>
                  </a:cubicBezTo>
                  <a:cubicBezTo>
                    <a:pt x="1105" y="462"/>
                    <a:pt x="1125" y="471"/>
                    <a:pt x="1090" y="438"/>
                  </a:cubicBezTo>
                  <a:cubicBezTo>
                    <a:pt x="1063" y="384"/>
                    <a:pt x="1078" y="345"/>
                    <a:pt x="1027" y="311"/>
                  </a:cubicBezTo>
                  <a:cubicBezTo>
                    <a:pt x="974" y="391"/>
                    <a:pt x="1024" y="494"/>
                    <a:pt x="972" y="575"/>
                  </a:cubicBezTo>
                  <a:cubicBezTo>
                    <a:pt x="969" y="490"/>
                    <a:pt x="970" y="405"/>
                    <a:pt x="963" y="320"/>
                  </a:cubicBezTo>
                  <a:cubicBezTo>
                    <a:pt x="962" y="305"/>
                    <a:pt x="969" y="365"/>
                    <a:pt x="954" y="365"/>
                  </a:cubicBezTo>
                  <a:cubicBezTo>
                    <a:pt x="939" y="365"/>
                    <a:pt x="948" y="335"/>
                    <a:pt x="945" y="320"/>
                  </a:cubicBezTo>
                  <a:cubicBezTo>
                    <a:pt x="939" y="332"/>
                    <a:pt x="932" y="344"/>
                    <a:pt x="927" y="356"/>
                  </a:cubicBezTo>
                  <a:cubicBezTo>
                    <a:pt x="923" y="365"/>
                    <a:pt x="927" y="388"/>
                    <a:pt x="918" y="384"/>
                  </a:cubicBezTo>
                  <a:cubicBezTo>
                    <a:pt x="907" y="378"/>
                    <a:pt x="912" y="359"/>
                    <a:pt x="909" y="347"/>
                  </a:cubicBezTo>
                  <a:cubicBezTo>
                    <a:pt x="906" y="338"/>
                    <a:pt x="903" y="329"/>
                    <a:pt x="900" y="320"/>
                  </a:cubicBezTo>
                  <a:cubicBezTo>
                    <a:pt x="869" y="453"/>
                    <a:pt x="883" y="400"/>
                    <a:pt x="863" y="320"/>
                  </a:cubicBezTo>
                  <a:cubicBezTo>
                    <a:pt x="860" y="335"/>
                    <a:pt x="867" y="357"/>
                    <a:pt x="854" y="365"/>
                  </a:cubicBezTo>
                  <a:cubicBezTo>
                    <a:pt x="845" y="371"/>
                    <a:pt x="840" y="348"/>
                    <a:pt x="836" y="338"/>
                  </a:cubicBezTo>
                  <a:cubicBezTo>
                    <a:pt x="831" y="327"/>
                    <a:pt x="830" y="314"/>
                    <a:pt x="827" y="302"/>
                  </a:cubicBezTo>
                  <a:cubicBezTo>
                    <a:pt x="824" y="311"/>
                    <a:pt x="826" y="333"/>
                    <a:pt x="818" y="329"/>
                  </a:cubicBezTo>
                  <a:cubicBezTo>
                    <a:pt x="795" y="318"/>
                    <a:pt x="822" y="255"/>
                    <a:pt x="800" y="320"/>
                  </a:cubicBezTo>
                  <a:cubicBezTo>
                    <a:pt x="798" y="313"/>
                    <a:pt x="785" y="264"/>
                    <a:pt x="763" y="275"/>
                  </a:cubicBezTo>
                  <a:cubicBezTo>
                    <a:pt x="743" y="285"/>
                    <a:pt x="756" y="319"/>
                    <a:pt x="745" y="338"/>
                  </a:cubicBezTo>
                  <a:cubicBezTo>
                    <a:pt x="725" y="373"/>
                    <a:pt x="704" y="400"/>
                    <a:pt x="690" y="438"/>
                  </a:cubicBezTo>
                  <a:cubicBezTo>
                    <a:pt x="677" y="399"/>
                    <a:pt x="667" y="359"/>
                    <a:pt x="654" y="320"/>
                  </a:cubicBezTo>
                  <a:cubicBezTo>
                    <a:pt x="651" y="311"/>
                    <a:pt x="645" y="293"/>
                    <a:pt x="645" y="293"/>
                  </a:cubicBezTo>
                  <a:cubicBezTo>
                    <a:pt x="642" y="272"/>
                    <a:pt x="656" y="236"/>
                    <a:pt x="636" y="229"/>
                  </a:cubicBezTo>
                  <a:cubicBezTo>
                    <a:pt x="618" y="223"/>
                    <a:pt x="618" y="284"/>
                    <a:pt x="618" y="284"/>
                  </a:cubicBezTo>
                  <a:cubicBezTo>
                    <a:pt x="615" y="366"/>
                    <a:pt x="618" y="448"/>
                    <a:pt x="609" y="529"/>
                  </a:cubicBezTo>
                  <a:cubicBezTo>
                    <a:pt x="606" y="556"/>
                    <a:pt x="602" y="474"/>
                    <a:pt x="600" y="447"/>
                  </a:cubicBezTo>
                  <a:cubicBezTo>
                    <a:pt x="596" y="390"/>
                    <a:pt x="599" y="332"/>
                    <a:pt x="591" y="275"/>
                  </a:cubicBezTo>
                  <a:cubicBezTo>
                    <a:pt x="589" y="264"/>
                    <a:pt x="578" y="256"/>
                    <a:pt x="572" y="247"/>
                  </a:cubicBezTo>
                  <a:cubicBezTo>
                    <a:pt x="562" y="217"/>
                    <a:pt x="546" y="195"/>
                    <a:pt x="536" y="165"/>
                  </a:cubicBezTo>
                  <a:cubicBezTo>
                    <a:pt x="533" y="229"/>
                    <a:pt x="532" y="292"/>
                    <a:pt x="527" y="356"/>
                  </a:cubicBezTo>
                  <a:cubicBezTo>
                    <a:pt x="526" y="369"/>
                    <a:pt x="527" y="402"/>
                    <a:pt x="518" y="393"/>
                  </a:cubicBezTo>
                  <a:cubicBezTo>
                    <a:pt x="515" y="390"/>
                    <a:pt x="501" y="277"/>
                    <a:pt x="500" y="265"/>
                  </a:cubicBezTo>
                  <a:cubicBezTo>
                    <a:pt x="484" y="349"/>
                    <a:pt x="485" y="297"/>
                    <a:pt x="472" y="256"/>
                  </a:cubicBezTo>
                  <a:cubicBezTo>
                    <a:pt x="469" y="214"/>
                    <a:pt x="472" y="170"/>
                    <a:pt x="463" y="129"/>
                  </a:cubicBezTo>
                  <a:cubicBezTo>
                    <a:pt x="460" y="114"/>
                    <a:pt x="457" y="159"/>
                    <a:pt x="454" y="174"/>
                  </a:cubicBezTo>
                  <a:cubicBezTo>
                    <a:pt x="429" y="289"/>
                    <a:pt x="463" y="123"/>
                    <a:pt x="436" y="256"/>
                  </a:cubicBezTo>
                  <a:cubicBezTo>
                    <a:pt x="433" y="286"/>
                    <a:pt x="440" y="320"/>
                    <a:pt x="427" y="347"/>
                  </a:cubicBezTo>
                  <a:cubicBezTo>
                    <a:pt x="421" y="359"/>
                    <a:pt x="414" y="323"/>
                    <a:pt x="409" y="311"/>
                  </a:cubicBezTo>
                  <a:cubicBezTo>
                    <a:pt x="402" y="293"/>
                    <a:pt x="397" y="274"/>
                    <a:pt x="391" y="256"/>
                  </a:cubicBezTo>
                  <a:cubicBezTo>
                    <a:pt x="388" y="265"/>
                    <a:pt x="386" y="292"/>
                    <a:pt x="381" y="284"/>
                  </a:cubicBezTo>
                  <a:cubicBezTo>
                    <a:pt x="350" y="234"/>
                    <a:pt x="375" y="175"/>
                    <a:pt x="354" y="238"/>
                  </a:cubicBezTo>
                  <a:cubicBezTo>
                    <a:pt x="348" y="229"/>
                    <a:pt x="347" y="211"/>
                    <a:pt x="336" y="211"/>
                  </a:cubicBezTo>
                  <a:cubicBezTo>
                    <a:pt x="327" y="211"/>
                    <a:pt x="329" y="247"/>
                    <a:pt x="327" y="238"/>
                  </a:cubicBezTo>
                  <a:cubicBezTo>
                    <a:pt x="288" y="0"/>
                    <a:pt x="338" y="165"/>
                    <a:pt x="309" y="74"/>
                  </a:cubicBezTo>
                  <a:cubicBezTo>
                    <a:pt x="303" y="83"/>
                    <a:pt x="295" y="92"/>
                    <a:pt x="291" y="102"/>
                  </a:cubicBezTo>
                  <a:cubicBezTo>
                    <a:pt x="286" y="113"/>
                    <a:pt x="290" y="129"/>
                    <a:pt x="281" y="138"/>
                  </a:cubicBezTo>
                  <a:cubicBezTo>
                    <a:pt x="272" y="147"/>
                    <a:pt x="257" y="144"/>
                    <a:pt x="245" y="147"/>
                  </a:cubicBezTo>
                  <a:cubicBezTo>
                    <a:pt x="242" y="159"/>
                    <a:pt x="247" y="177"/>
                    <a:pt x="236" y="184"/>
                  </a:cubicBezTo>
                  <a:cubicBezTo>
                    <a:pt x="229" y="189"/>
                    <a:pt x="226" y="162"/>
                    <a:pt x="218" y="165"/>
                  </a:cubicBezTo>
                  <a:cubicBezTo>
                    <a:pt x="209" y="168"/>
                    <a:pt x="212" y="184"/>
                    <a:pt x="209" y="193"/>
                  </a:cubicBezTo>
                  <a:cubicBezTo>
                    <a:pt x="186" y="77"/>
                    <a:pt x="206" y="161"/>
                    <a:pt x="191" y="338"/>
                  </a:cubicBezTo>
                  <a:cubicBezTo>
                    <a:pt x="188" y="369"/>
                    <a:pt x="145" y="420"/>
                    <a:pt x="145" y="420"/>
                  </a:cubicBezTo>
                  <a:cubicBezTo>
                    <a:pt x="158" y="511"/>
                    <a:pt x="178" y="557"/>
                    <a:pt x="118" y="647"/>
                  </a:cubicBezTo>
                  <a:cubicBezTo>
                    <a:pt x="115" y="635"/>
                    <a:pt x="116" y="621"/>
                    <a:pt x="109" y="611"/>
                  </a:cubicBezTo>
                  <a:cubicBezTo>
                    <a:pt x="103" y="602"/>
                    <a:pt x="90" y="586"/>
                    <a:pt x="81" y="593"/>
                  </a:cubicBezTo>
                  <a:cubicBezTo>
                    <a:pt x="69" y="602"/>
                    <a:pt x="75" y="623"/>
                    <a:pt x="72" y="638"/>
                  </a:cubicBezTo>
                  <a:cubicBezTo>
                    <a:pt x="69" y="611"/>
                    <a:pt x="72" y="582"/>
                    <a:pt x="63" y="556"/>
                  </a:cubicBezTo>
                  <a:cubicBezTo>
                    <a:pt x="60" y="547"/>
                    <a:pt x="59" y="592"/>
                    <a:pt x="54" y="584"/>
                  </a:cubicBezTo>
                  <a:cubicBezTo>
                    <a:pt x="44" y="569"/>
                    <a:pt x="48" y="547"/>
                    <a:pt x="45" y="529"/>
                  </a:cubicBezTo>
                  <a:cubicBezTo>
                    <a:pt x="17" y="615"/>
                    <a:pt x="35" y="696"/>
                    <a:pt x="45" y="784"/>
                  </a:cubicBezTo>
                  <a:cubicBezTo>
                    <a:pt x="42" y="869"/>
                    <a:pt x="41" y="953"/>
                    <a:pt x="36" y="1038"/>
                  </a:cubicBezTo>
                  <a:cubicBezTo>
                    <a:pt x="35" y="1047"/>
                    <a:pt x="31" y="1073"/>
                    <a:pt x="27" y="1065"/>
                  </a:cubicBezTo>
                  <a:cubicBezTo>
                    <a:pt x="10" y="1030"/>
                    <a:pt x="13" y="969"/>
                    <a:pt x="0" y="929"/>
                  </a:cubicBezTo>
                  <a:cubicBezTo>
                    <a:pt x="3" y="981"/>
                    <a:pt x="4" y="1032"/>
                    <a:pt x="9" y="1084"/>
                  </a:cubicBezTo>
                  <a:cubicBezTo>
                    <a:pt x="10" y="1093"/>
                    <a:pt x="9" y="1111"/>
                    <a:pt x="18" y="1111"/>
                  </a:cubicBezTo>
                  <a:cubicBezTo>
                    <a:pt x="27" y="1111"/>
                    <a:pt x="24" y="1093"/>
                    <a:pt x="27" y="1084"/>
                  </a:cubicBezTo>
                  <a:cubicBezTo>
                    <a:pt x="40" y="1134"/>
                    <a:pt x="47" y="1146"/>
                    <a:pt x="100" y="1129"/>
                  </a:cubicBezTo>
                  <a:cubicBezTo>
                    <a:pt x="336" y="1132"/>
                    <a:pt x="573" y="1153"/>
                    <a:pt x="809" y="1138"/>
                  </a:cubicBezTo>
                  <a:cubicBezTo>
                    <a:pt x="828" y="1137"/>
                    <a:pt x="827" y="1084"/>
                    <a:pt x="827" y="1084"/>
                  </a:cubicBezTo>
                  <a:cubicBezTo>
                    <a:pt x="836" y="1087"/>
                    <a:pt x="849" y="1101"/>
                    <a:pt x="854" y="1093"/>
                  </a:cubicBezTo>
                  <a:cubicBezTo>
                    <a:pt x="866" y="1075"/>
                    <a:pt x="843" y="1036"/>
                    <a:pt x="863" y="1029"/>
                  </a:cubicBezTo>
                  <a:cubicBezTo>
                    <a:pt x="881" y="1023"/>
                    <a:pt x="875" y="1066"/>
                    <a:pt x="881" y="1084"/>
                  </a:cubicBezTo>
                  <a:cubicBezTo>
                    <a:pt x="884" y="1093"/>
                    <a:pt x="890" y="1111"/>
                    <a:pt x="890" y="1111"/>
                  </a:cubicBezTo>
                  <a:cubicBezTo>
                    <a:pt x="910" y="1057"/>
                    <a:pt x="890" y="1092"/>
                    <a:pt x="909" y="1111"/>
                  </a:cubicBezTo>
                  <a:cubicBezTo>
                    <a:pt x="916" y="1118"/>
                    <a:pt x="927" y="1117"/>
                    <a:pt x="936" y="1120"/>
                  </a:cubicBezTo>
                  <a:cubicBezTo>
                    <a:pt x="945" y="1114"/>
                    <a:pt x="952" y="1102"/>
                    <a:pt x="963" y="1102"/>
                  </a:cubicBezTo>
                  <a:cubicBezTo>
                    <a:pt x="979" y="1102"/>
                    <a:pt x="997" y="1131"/>
                    <a:pt x="1009" y="1138"/>
                  </a:cubicBezTo>
                  <a:cubicBezTo>
                    <a:pt x="1017" y="1143"/>
                    <a:pt x="1027" y="1144"/>
                    <a:pt x="1036" y="1147"/>
                  </a:cubicBezTo>
                  <a:cubicBezTo>
                    <a:pt x="1031" y="1127"/>
                    <a:pt x="1012" y="1072"/>
                    <a:pt x="1036" y="1056"/>
                  </a:cubicBezTo>
                  <a:cubicBezTo>
                    <a:pt x="1047" y="1048"/>
                    <a:pt x="1048" y="1081"/>
                    <a:pt x="1054" y="1093"/>
                  </a:cubicBezTo>
                  <a:cubicBezTo>
                    <a:pt x="1068" y="1034"/>
                    <a:pt x="1083" y="1047"/>
                    <a:pt x="1136" y="1029"/>
                  </a:cubicBezTo>
                  <a:cubicBezTo>
                    <a:pt x="1159" y="1097"/>
                    <a:pt x="1128" y="1029"/>
                    <a:pt x="1163" y="1029"/>
                  </a:cubicBezTo>
                  <a:cubicBezTo>
                    <a:pt x="1172" y="1029"/>
                    <a:pt x="1169" y="1047"/>
                    <a:pt x="1172" y="1056"/>
                  </a:cubicBezTo>
                  <a:cubicBezTo>
                    <a:pt x="1190" y="984"/>
                    <a:pt x="1173" y="1034"/>
                    <a:pt x="1190" y="1084"/>
                  </a:cubicBezTo>
                  <a:cubicBezTo>
                    <a:pt x="1193" y="1092"/>
                    <a:pt x="1203" y="1096"/>
                    <a:pt x="1209" y="1102"/>
                  </a:cubicBezTo>
                  <a:cubicBezTo>
                    <a:pt x="1215" y="1114"/>
                    <a:pt x="1214" y="1138"/>
                    <a:pt x="1227" y="1138"/>
                  </a:cubicBezTo>
                  <a:cubicBezTo>
                    <a:pt x="1253" y="1138"/>
                    <a:pt x="1221" y="1056"/>
                    <a:pt x="1245" y="1129"/>
                  </a:cubicBezTo>
                  <a:cubicBezTo>
                    <a:pt x="1248" y="1105"/>
                    <a:pt x="1245" y="1079"/>
                    <a:pt x="1254" y="1056"/>
                  </a:cubicBezTo>
                  <a:cubicBezTo>
                    <a:pt x="1258" y="1047"/>
                    <a:pt x="1253" y="1084"/>
                    <a:pt x="1263" y="1084"/>
                  </a:cubicBezTo>
                  <a:cubicBezTo>
                    <a:pt x="1273" y="1084"/>
                    <a:pt x="1270" y="1066"/>
                    <a:pt x="1272" y="1056"/>
                  </a:cubicBezTo>
                  <a:cubicBezTo>
                    <a:pt x="1276" y="1038"/>
                    <a:pt x="1278" y="1020"/>
                    <a:pt x="1281" y="1002"/>
                  </a:cubicBezTo>
                  <a:cubicBezTo>
                    <a:pt x="1291" y="1031"/>
                    <a:pt x="1281" y="1069"/>
                    <a:pt x="1300" y="1093"/>
                  </a:cubicBezTo>
                  <a:cubicBezTo>
                    <a:pt x="1307" y="1101"/>
                    <a:pt x="1318" y="1081"/>
                    <a:pt x="1327" y="1075"/>
                  </a:cubicBezTo>
                  <a:cubicBezTo>
                    <a:pt x="1350" y="1143"/>
                    <a:pt x="1319" y="1075"/>
                    <a:pt x="1354" y="1075"/>
                  </a:cubicBezTo>
                  <a:cubicBezTo>
                    <a:pt x="1367" y="1075"/>
                    <a:pt x="1372" y="1093"/>
                    <a:pt x="1381" y="1102"/>
                  </a:cubicBezTo>
                  <a:cubicBezTo>
                    <a:pt x="1384" y="1090"/>
                    <a:pt x="1377" y="1065"/>
                    <a:pt x="1390" y="1065"/>
                  </a:cubicBezTo>
                  <a:cubicBezTo>
                    <a:pt x="1403" y="1065"/>
                    <a:pt x="1392" y="1112"/>
                    <a:pt x="1400" y="1102"/>
                  </a:cubicBezTo>
                  <a:cubicBezTo>
                    <a:pt x="1415" y="1082"/>
                    <a:pt x="1418" y="1029"/>
                    <a:pt x="1418" y="1029"/>
                  </a:cubicBezTo>
                  <a:cubicBezTo>
                    <a:pt x="1430" y="1032"/>
                    <a:pt x="1442" y="1042"/>
                    <a:pt x="1454" y="1038"/>
                  </a:cubicBezTo>
                  <a:cubicBezTo>
                    <a:pt x="1506" y="1021"/>
                    <a:pt x="1435" y="986"/>
                    <a:pt x="1499" y="1029"/>
                  </a:cubicBezTo>
                  <a:cubicBezTo>
                    <a:pt x="1548" y="1026"/>
                    <a:pt x="1597" y="1028"/>
                    <a:pt x="1645" y="1020"/>
                  </a:cubicBezTo>
                  <a:cubicBezTo>
                    <a:pt x="1680" y="1014"/>
                    <a:pt x="1668" y="997"/>
                    <a:pt x="1681" y="975"/>
                  </a:cubicBezTo>
                  <a:cubicBezTo>
                    <a:pt x="1694" y="953"/>
                    <a:pt x="1704" y="954"/>
                    <a:pt x="1727" y="947"/>
                  </a:cubicBezTo>
                  <a:cubicBezTo>
                    <a:pt x="1736" y="953"/>
                    <a:pt x="1746" y="972"/>
                    <a:pt x="1754" y="965"/>
                  </a:cubicBezTo>
                  <a:cubicBezTo>
                    <a:pt x="1769" y="953"/>
                    <a:pt x="1766" y="929"/>
                    <a:pt x="1772" y="911"/>
                  </a:cubicBezTo>
                  <a:cubicBezTo>
                    <a:pt x="1775" y="902"/>
                    <a:pt x="1781" y="884"/>
                    <a:pt x="1781" y="884"/>
                  </a:cubicBezTo>
                  <a:cubicBezTo>
                    <a:pt x="1802" y="967"/>
                    <a:pt x="1778" y="897"/>
                    <a:pt x="1799" y="884"/>
                  </a:cubicBezTo>
                  <a:cubicBezTo>
                    <a:pt x="1806" y="879"/>
                    <a:pt x="1812" y="896"/>
                    <a:pt x="1818" y="902"/>
                  </a:cubicBezTo>
                  <a:cubicBezTo>
                    <a:pt x="1839" y="837"/>
                    <a:pt x="1820" y="836"/>
                    <a:pt x="1863" y="865"/>
                  </a:cubicBezTo>
                  <a:cubicBezTo>
                    <a:pt x="1866" y="856"/>
                    <a:pt x="1863" y="838"/>
                    <a:pt x="1872" y="838"/>
                  </a:cubicBezTo>
                  <a:cubicBezTo>
                    <a:pt x="1881" y="838"/>
                    <a:pt x="1880" y="856"/>
                    <a:pt x="1881" y="865"/>
                  </a:cubicBezTo>
                  <a:cubicBezTo>
                    <a:pt x="1886" y="901"/>
                    <a:pt x="1887" y="938"/>
                    <a:pt x="1890" y="975"/>
                  </a:cubicBezTo>
                  <a:cubicBezTo>
                    <a:pt x="1912" y="905"/>
                    <a:pt x="1884" y="976"/>
                    <a:pt x="1909" y="984"/>
                  </a:cubicBezTo>
                  <a:cubicBezTo>
                    <a:pt x="1920" y="987"/>
                    <a:pt x="1921" y="965"/>
                    <a:pt x="1927" y="956"/>
                  </a:cubicBezTo>
                  <a:cubicBezTo>
                    <a:pt x="1933" y="962"/>
                    <a:pt x="1939" y="981"/>
                    <a:pt x="1945" y="975"/>
                  </a:cubicBezTo>
                  <a:cubicBezTo>
                    <a:pt x="1952" y="968"/>
                    <a:pt x="1936" y="957"/>
                    <a:pt x="1936" y="947"/>
                  </a:cubicBezTo>
                  <a:cubicBezTo>
                    <a:pt x="1936" y="873"/>
                    <a:pt x="1943" y="839"/>
                    <a:pt x="1954" y="775"/>
                  </a:cubicBezTo>
                  <a:cubicBezTo>
                    <a:pt x="1957" y="793"/>
                    <a:pt x="1950" y="816"/>
                    <a:pt x="1963" y="829"/>
                  </a:cubicBezTo>
                  <a:cubicBezTo>
                    <a:pt x="1971" y="837"/>
                    <a:pt x="1970" y="802"/>
                    <a:pt x="1981" y="802"/>
                  </a:cubicBezTo>
                  <a:cubicBezTo>
                    <a:pt x="1990" y="802"/>
                    <a:pt x="1986" y="821"/>
                    <a:pt x="1990" y="829"/>
                  </a:cubicBezTo>
                  <a:cubicBezTo>
                    <a:pt x="2000" y="848"/>
                    <a:pt x="2013" y="860"/>
                    <a:pt x="2027" y="875"/>
                  </a:cubicBezTo>
                  <a:cubicBezTo>
                    <a:pt x="2042" y="919"/>
                    <a:pt x="2030" y="937"/>
                    <a:pt x="2072" y="965"/>
                  </a:cubicBezTo>
                  <a:cubicBezTo>
                    <a:pt x="2075" y="977"/>
                    <a:pt x="2070" y="995"/>
                    <a:pt x="2081" y="1002"/>
                  </a:cubicBezTo>
                  <a:cubicBezTo>
                    <a:pt x="2110" y="1020"/>
                    <a:pt x="2128" y="978"/>
                    <a:pt x="2136" y="965"/>
                  </a:cubicBezTo>
                  <a:cubicBezTo>
                    <a:pt x="2139" y="977"/>
                    <a:pt x="2139" y="1013"/>
                    <a:pt x="2145" y="1002"/>
                  </a:cubicBezTo>
                  <a:cubicBezTo>
                    <a:pt x="2150" y="993"/>
                    <a:pt x="2150" y="846"/>
                    <a:pt x="2199" y="865"/>
                  </a:cubicBezTo>
                  <a:cubicBezTo>
                    <a:pt x="2210" y="869"/>
                    <a:pt x="2212" y="884"/>
                    <a:pt x="2218" y="893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073" name="Freeform 1033"/>
            <p:cNvSpPr>
              <a:spLocks/>
            </p:cNvSpPr>
            <p:nvPr/>
          </p:nvSpPr>
          <p:spPr bwMode="auto">
            <a:xfrm>
              <a:off x="2518" y="3370"/>
              <a:ext cx="477" cy="777"/>
            </a:xfrm>
            <a:custGeom>
              <a:avLst/>
              <a:gdLst>
                <a:gd name="T0" fmla="*/ 273 w 477"/>
                <a:gd name="T1" fmla="*/ 639 h 777"/>
                <a:gd name="T2" fmla="*/ 254 w 477"/>
                <a:gd name="T3" fmla="*/ 603 h 777"/>
                <a:gd name="T4" fmla="*/ 236 w 477"/>
                <a:gd name="T5" fmla="*/ 548 h 777"/>
                <a:gd name="T6" fmla="*/ 191 w 477"/>
                <a:gd name="T7" fmla="*/ 485 h 777"/>
                <a:gd name="T8" fmla="*/ 136 w 477"/>
                <a:gd name="T9" fmla="*/ 394 h 777"/>
                <a:gd name="T10" fmla="*/ 145 w 477"/>
                <a:gd name="T11" fmla="*/ 458 h 777"/>
                <a:gd name="T12" fmla="*/ 136 w 477"/>
                <a:gd name="T13" fmla="*/ 412 h 777"/>
                <a:gd name="T14" fmla="*/ 127 w 477"/>
                <a:gd name="T15" fmla="*/ 385 h 777"/>
                <a:gd name="T16" fmla="*/ 109 w 477"/>
                <a:gd name="T17" fmla="*/ 358 h 777"/>
                <a:gd name="T18" fmla="*/ 100 w 477"/>
                <a:gd name="T19" fmla="*/ 503 h 777"/>
                <a:gd name="T20" fmla="*/ 73 w 477"/>
                <a:gd name="T21" fmla="*/ 458 h 777"/>
                <a:gd name="T22" fmla="*/ 64 w 477"/>
                <a:gd name="T23" fmla="*/ 430 h 777"/>
                <a:gd name="T24" fmla="*/ 54 w 477"/>
                <a:gd name="T25" fmla="*/ 458 h 777"/>
                <a:gd name="T26" fmla="*/ 45 w 477"/>
                <a:gd name="T27" fmla="*/ 639 h 777"/>
                <a:gd name="T28" fmla="*/ 36 w 477"/>
                <a:gd name="T29" fmla="*/ 467 h 777"/>
                <a:gd name="T30" fmla="*/ 27 w 477"/>
                <a:gd name="T31" fmla="*/ 385 h 777"/>
                <a:gd name="T32" fmla="*/ 18 w 477"/>
                <a:gd name="T33" fmla="*/ 421 h 777"/>
                <a:gd name="T34" fmla="*/ 0 w 477"/>
                <a:gd name="T35" fmla="*/ 448 h 777"/>
                <a:gd name="T36" fmla="*/ 9 w 477"/>
                <a:gd name="T37" fmla="*/ 376 h 777"/>
                <a:gd name="T38" fmla="*/ 45 w 477"/>
                <a:gd name="T39" fmla="*/ 312 h 777"/>
                <a:gd name="T40" fmla="*/ 64 w 477"/>
                <a:gd name="T41" fmla="*/ 248 h 777"/>
                <a:gd name="T42" fmla="*/ 82 w 477"/>
                <a:gd name="T43" fmla="*/ 385 h 777"/>
                <a:gd name="T44" fmla="*/ 91 w 477"/>
                <a:gd name="T45" fmla="*/ 439 h 777"/>
                <a:gd name="T46" fmla="*/ 100 w 477"/>
                <a:gd name="T47" fmla="*/ 412 h 777"/>
                <a:gd name="T48" fmla="*/ 127 w 477"/>
                <a:gd name="T49" fmla="*/ 394 h 777"/>
                <a:gd name="T50" fmla="*/ 164 w 477"/>
                <a:gd name="T51" fmla="*/ 348 h 777"/>
                <a:gd name="T52" fmla="*/ 209 w 477"/>
                <a:gd name="T53" fmla="*/ 103 h 777"/>
                <a:gd name="T54" fmla="*/ 236 w 477"/>
                <a:gd name="T55" fmla="*/ 448 h 777"/>
                <a:gd name="T56" fmla="*/ 245 w 477"/>
                <a:gd name="T57" fmla="*/ 385 h 777"/>
                <a:gd name="T58" fmla="*/ 254 w 477"/>
                <a:gd name="T59" fmla="*/ 412 h 777"/>
                <a:gd name="T60" fmla="*/ 264 w 477"/>
                <a:gd name="T61" fmla="*/ 376 h 777"/>
                <a:gd name="T62" fmla="*/ 291 w 477"/>
                <a:gd name="T63" fmla="*/ 321 h 777"/>
                <a:gd name="T64" fmla="*/ 309 w 477"/>
                <a:gd name="T65" fmla="*/ 358 h 777"/>
                <a:gd name="T66" fmla="*/ 318 w 477"/>
                <a:gd name="T67" fmla="*/ 476 h 777"/>
                <a:gd name="T68" fmla="*/ 336 w 477"/>
                <a:gd name="T69" fmla="*/ 48 h 777"/>
                <a:gd name="T70" fmla="*/ 391 w 477"/>
                <a:gd name="T71" fmla="*/ 212 h 777"/>
                <a:gd name="T72" fmla="*/ 345 w 477"/>
                <a:gd name="T73" fmla="*/ 548 h 777"/>
                <a:gd name="T74" fmla="*/ 300 w 477"/>
                <a:gd name="T75" fmla="*/ 639 h 777"/>
                <a:gd name="T76" fmla="*/ 282 w 477"/>
                <a:gd name="T77" fmla="*/ 567 h 777"/>
                <a:gd name="T78" fmla="*/ 273 w 477"/>
                <a:gd name="T79" fmla="*/ 658 h 777"/>
                <a:gd name="T80" fmla="*/ 264 w 477"/>
                <a:gd name="T81" fmla="*/ 585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7" h="777">
                  <a:moveTo>
                    <a:pt x="273" y="639"/>
                  </a:moveTo>
                  <a:cubicBezTo>
                    <a:pt x="267" y="627"/>
                    <a:pt x="259" y="616"/>
                    <a:pt x="254" y="603"/>
                  </a:cubicBezTo>
                  <a:cubicBezTo>
                    <a:pt x="247" y="585"/>
                    <a:pt x="250" y="562"/>
                    <a:pt x="236" y="548"/>
                  </a:cubicBezTo>
                  <a:cubicBezTo>
                    <a:pt x="166" y="478"/>
                    <a:pt x="250" y="568"/>
                    <a:pt x="191" y="485"/>
                  </a:cubicBezTo>
                  <a:cubicBezTo>
                    <a:pt x="166" y="450"/>
                    <a:pt x="151" y="438"/>
                    <a:pt x="136" y="394"/>
                  </a:cubicBezTo>
                  <a:cubicBezTo>
                    <a:pt x="139" y="415"/>
                    <a:pt x="145" y="436"/>
                    <a:pt x="145" y="458"/>
                  </a:cubicBezTo>
                  <a:cubicBezTo>
                    <a:pt x="145" y="474"/>
                    <a:pt x="140" y="427"/>
                    <a:pt x="136" y="412"/>
                  </a:cubicBezTo>
                  <a:cubicBezTo>
                    <a:pt x="134" y="403"/>
                    <a:pt x="131" y="393"/>
                    <a:pt x="127" y="385"/>
                  </a:cubicBezTo>
                  <a:cubicBezTo>
                    <a:pt x="122" y="375"/>
                    <a:pt x="115" y="367"/>
                    <a:pt x="109" y="358"/>
                  </a:cubicBezTo>
                  <a:cubicBezTo>
                    <a:pt x="101" y="407"/>
                    <a:pt x="73" y="670"/>
                    <a:pt x="100" y="503"/>
                  </a:cubicBezTo>
                  <a:cubicBezTo>
                    <a:pt x="84" y="424"/>
                    <a:pt x="92" y="221"/>
                    <a:pt x="73" y="458"/>
                  </a:cubicBezTo>
                  <a:cubicBezTo>
                    <a:pt x="70" y="449"/>
                    <a:pt x="74" y="430"/>
                    <a:pt x="64" y="430"/>
                  </a:cubicBezTo>
                  <a:cubicBezTo>
                    <a:pt x="54" y="430"/>
                    <a:pt x="55" y="448"/>
                    <a:pt x="54" y="458"/>
                  </a:cubicBezTo>
                  <a:cubicBezTo>
                    <a:pt x="49" y="518"/>
                    <a:pt x="48" y="579"/>
                    <a:pt x="45" y="639"/>
                  </a:cubicBezTo>
                  <a:cubicBezTo>
                    <a:pt x="42" y="582"/>
                    <a:pt x="40" y="524"/>
                    <a:pt x="36" y="467"/>
                  </a:cubicBezTo>
                  <a:cubicBezTo>
                    <a:pt x="34" y="440"/>
                    <a:pt x="37" y="411"/>
                    <a:pt x="27" y="385"/>
                  </a:cubicBezTo>
                  <a:cubicBezTo>
                    <a:pt x="22" y="373"/>
                    <a:pt x="23" y="410"/>
                    <a:pt x="18" y="421"/>
                  </a:cubicBezTo>
                  <a:cubicBezTo>
                    <a:pt x="14" y="431"/>
                    <a:pt x="6" y="439"/>
                    <a:pt x="0" y="448"/>
                  </a:cubicBezTo>
                  <a:cubicBezTo>
                    <a:pt x="3" y="424"/>
                    <a:pt x="3" y="399"/>
                    <a:pt x="9" y="376"/>
                  </a:cubicBezTo>
                  <a:cubicBezTo>
                    <a:pt x="15" y="352"/>
                    <a:pt x="36" y="335"/>
                    <a:pt x="45" y="312"/>
                  </a:cubicBezTo>
                  <a:cubicBezTo>
                    <a:pt x="53" y="291"/>
                    <a:pt x="57" y="269"/>
                    <a:pt x="64" y="248"/>
                  </a:cubicBezTo>
                  <a:cubicBezTo>
                    <a:pt x="70" y="294"/>
                    <a:pt x="76" y="339"/>
                    <a:pt x="82" y="385"/>
                  </a:cubicBezTo>
                  <a:cubicBezTo>
                    <a:pt x="85" y="403"/>
                    <a:pt x="81" y="424"/>
                    <a:pt x="91" y="439"/>
                  </a:cubicBezTo>
                  <a:cubicBezTo>
                    <a:pt x="96" y="447"/>
                    <a:pt x="94" y="419"/>
                    <a:pt x="100" y="412"/>
                  </a:cubicBezTo>
                  <a:cubicBezTo>
                    <a:pt x="107" y="404"/>
                    <a:pt x="118" y="400"/>
                    <a:pt x="127" y="394"/>
                  </a:cubicBezTo>
                  <a:cubicBezTo>
                    <a:pt x="142" y="152"/>
                    <a:pt x="136" y="254"/>
                    <a:pt x="164" y="348"/>
                  </a:cubicBezTo>
                  <a:cubicBezTo>
                    <a:pt x="220" y="292"/>
                    <a:pt x="205" y="173"/>
                    <a:pt x="209" y="103"/>
                  </a:cubicBezTo>
                  <a:cubicBezTo>
                    <a:pt x="232" y="217"/>
                    <a:pt x="213" y="334"/>
                    <a:pt x="236" y="448"/>
                  </a:cubicBezTo>
                  <a:cubicBezTo>
                    <a:pt x="239" y="427"/>
                    <a:pt x="236" y="404"/>
                    <a:pt x="245" y="385"/>
                  </a:cubicBezTo>
                  <a:cubicBezTo>
                    <a:pt x="249" y="377"/>
                    <a:pt x="245" y="416"/>
                    <a:pt x="254" y="412"/>
                  </a:cubicBezTo>
                  <a:cubicBezTo>
                    <a:pt x="265" y="407"/>
                    <a:pt x="259" y="387"/>
                    <a:pt x="264" y="376"/>
                  </a:cubicBezTo>
                  <a:cubicBezTo>
                    <a:pt x="311" y="269"/>
                    <a:pt x="258" y="419"/>
                    <a:pt x="291" y="321"/>
                  </a:cubicBezTo>
                  <a:cubicBezTo>
                    <a:pt x="297" y="333"/>
                    <a:pt x="307" y="344"/>
                    <a:pt x="309" y="358"/>
                  </a:cubicBezTo>
                  <a:cubicBezTo>
                    <a:pt x="316" y="397"/>
                    <a:pt x="315" y="515"/>
                    <a:pt x="318" y="476"/>
                  </a:cubicBezTo>
                  <a:cubicBezTo>
                    <a:pt x="348" y="0"/>
                    <a:pt x="285" y="208"/>
                    <a:pt x="336" y="48"/>
                  </a:cubicBezTo>
                  <a:cubicBezTo>
                    <a:pt x="367" y="97"/>
                    <a:pt x="391" y="212"/>
                    <a:pt x="391" y="212"/>
                  </a:cubicBezTo>
                  <a:cubicBezTo>
                    <a:pt x="372" y="549"/>
                    <a:pt x="477" y="506"/>
                    <a:pt x="345" y="548"/>
                  </a:cubicBezTo>
                  <a:cubicBezTo>
                    <a:pt x="334" y="581"/>
                    <a:pt x="316" y="608"/>
                    <a:pt x="300" y="639"/>
                  </a:cubicBezTo>
                  <a:cubicBezTo>
                    <a:pt x="277" y="777"/>
                    <a:pt x="308" y="618"/>
                    <a:pt x="282" y="567"/>
                  </a:cubicBezTo>
                  <a:cubicBezTo>
                    <a:pt x="268" y="540"/>
                    <a:pt x="276" y="628"/>
                    <a:pt x="273" y="658"/>
                  </a:cubicBezTo>
                  <a:cubicBezTo>
                    <a:pt x="259" y="616"/>
                    <a:pt x="264" y="640"/>
                    <a:pt x="264" y="585"/>
                  </a:cubicBezTo>
                </a:path>
              </a:pathLst>
            </a:custGeom>
            <a:solidFill>
              <a:srgbClr val="33CC33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074" name="Freeform 1034"/>
            <p:cNvSpPr>
              <a:spLocks/>
            </p:cNvSpPr>
            <p:nvPr/>
          </p:nvSpPr>
          <p:spPr bwMode="auto">
            <a:xfrm>
              <a:off x="2027" y="3455"/>
              <a:ext cx="521" cy="644"/>
            </a:xfrm>
            <a:custGeom>
              <a:avLst/>
              <a:gdLst>
                <a:gd name="T0" fmla="*/ 409 w 521"/>
                <a:gd name="T1" fmla="*/ 245 h 644"/>
                <a:gd name="T2" fmla="*/ 400 w 521"/>
                <a:gd name="T3" fmla="*/ 263 h 644"/>
                <a:gd name="T4" fmla="*/ 382 w 521"/>
                <a:gd name="T5" fmla="*/ 282 h 644"/>
                <a:gd name="T6" fmla="*/ 336 w 521"/>
                <a:gd name="T7" fmla="*/ 291 h 644"/>
                <a:gd name="T8" fmla="*/ 327 w 521"/>
                <a:gd name="T9" fmla="*/ 254 h 644"/>
                <a:gd name="T10" fmla="*/ 309 w 521"/>
                <a:gd name="T11" fmla="*/ 154 h 644"/>
                <a:gd name="T12" fmla="*/ 273 w 521"/>
                <a:gd name="T13" fmla="*/ 400 h 644"/>
                <a:gd name="T14" fmla="*/ 236 w 521"/>
                <a:gd name="T15" fmla="*/ 345 h 644"/>
                <a:gd name="T16" fmla="*/ 209 w 521"/>
                <a:gd name="T17" fmla="*/ 418 h 644"/>
                <a:gd name="T18" fmla="*/ 191 w 521"/>
                <a:gd name="T19" fmla="*/ 382 h 644"/>
                <a:gd name="T20" fmla="*/ 155 w 521"/>
                <a:gd name="T21" fmla="*/ 345 h 644"/>
                <a:gd name="T22" fmla="*/ 155 w 521"/>
                <a:gd name="T23" fmla="*/ 373 h 644"/>
                <a:gd name="T24" fmla="*/ 155 w 521"/>
                <a:gd name="T25" fmla="*/ 427 h 644"/>
                <a:gd name="T26" fmla="*/ 173 w 521"/>
                <a:gd name="T27" fmla="*/ 563 h 644"/>
                <a:gd name="T28" fmla="*/ 127 w 521"/>
                <a:gd name="T29" fmla="*/ 527 h 644"/>
                <a:gd name="T30" fmla="*/ 155 w 521"/>
                <a:gd name="T31" fmla="*/ 418 h 644"/>
                <a:gd name="T32" fmla="*/ 145 w 521"/>
                <a:gd name="T33" fmla="*/ 254 h 644"/>
                <a:gd name="T34" fmla="*/ 164 w 521"/>
                <a:gd name="T35" fmla="*/ 209 h 644"/>
                <a:gd name="T36" fmla="*/ 109 w 521"/>
                <a:gd name="T37" fmla="*/ 182 h 644"/>
                <a:gd name="T38" fmla="*/ 100 w 521"/>
                <a:gd name="T39" fmla="*/ 182 h 644"/>
                <a:gd name="T40" fmla="*/ 73 w 521"/>
                <a:gd name="T41" fmla="*/ 327 h 644"/>
                <a:gd name="T42" fmla="*/ 9 w 521"/>
                <a:gd name="T43" fmla="*/ 145 h 644"/>
                <a:gd name="T44" fmla="*/ 46 w 521"/>
                <a:gd name="T45" fmla="*/ 527 h 644"/>
                <a:gd name="T46" fmla="*/ 109 w 521"/>
                <a:gd name="T47" fmla="*/ 573 h 644"/>
                <a:gd name="T48" fmla="*/ 145 w 521"/>
                <a:gd name="T49" fmla="*/ 618 h 644"/>
                <a:gd name="T50" fmla="*/ 173 w 521"/>
                <a:gd name="T51" fmla="*/ 591 h 644"/>
                <a:gd name="T52" fmla="*/ 209 w 521"/>
                <a:gd name="T53" fmla="*/ 482 h 644"/>
                <a:gd name="T54" fmla="*/ 291 w 521"/>
                <a:gd name="T55" fmla="*/ 600 h 644"/>
                <a:gd name="T56" fmla="*/ 355 w 521"/>
                <a:gd name="T57" fmla="*/ 536 h 644"/>
                <a:gd name="T58" fmla="*/ 336 w 521"/>
                <a:gd name="T59" fmla="*/ 500 h 644"/>
                <a:gd name="T60" fmla="*/ 364 w 521"/>
                <a:gd name="T61" fmla="*/ 554 h 644"/>
                <a:gd name="T62" fmla="*/ 400 w 521"/>
                <a:gd name="T63" fmla="*/ 518 h 644"/>
                <a:gd name="T64" fmla="*/ 427 w 521"/>
                <a:gd name="T65" fmla="*/ 60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1" h="644">
                  <a:moveTo>
                    <a:pt x="445" y="491"/>
                  </a:moveTo>
                  <a:cubicBezTo>
                    <a:pt x="461" y="24"/>
                    <a:pt x="521" y="171"/>
                    <a:pt x="409" y="245"/>
                  </a:cubicBezTo>
                  <a:cubicBezTo>
                    <a:pt x="430" y="161"/>
                    <a:pt x="437" y="85"/>
                    <a:pt x="427" y="0"/>
                  </a:cubicBezTo>
                  <a:cubicBezTo>
                    <a:pt x="421" y="109"/>
                    <a:pt x="412" y="165"/>
                    <a:pt x="400" y="263"/>
                  </a:cubicBezTo>
                  <a:cubicBezTo>
                    <a:pt x="397" y="254"/>
                    <a:pt x="398" y="229"/>
                    <a:pt x="391" y="236"/>
                  </a:cubicBezTo>
                  <a:cubicBezTo>
                    <a:pt x="380" y="247"/>
                    <a:pt x="386" y="267"/>
                    <a:pt x="382" y="282"/>
                  </a:cubicBezTo>
                  <a:cubicBezTo>
                    <a:pt x="375" y="312"/>
                    <a:pt x="372" y="310"/>
                    <a:pt x="355" y="336"/>
                  </a:cubicBezTo>
                  <a:cubicBezTo>
                    <a:pt x="349" y="321"/>
                    <a:pt x="336" y="307"/>
                    <a:pt x="336" y="291"/>
                  </a:cubicBezTo>
                  <a:cubicBezTo>
                    <a:pt x="336" y="288"/>
                    <a:pt x="382" y="257"/>
                    <a:pt x="364" y="245"/>
                  </a:cubicBezTo>
                  <a:cubicBezTo>
                    <a:pt x="353" y="238"/>
                    <a:pt x="339" y="251"/>
                    <a:pt x="327" y="254"/>
                  </a:cubicBezTo>
                  <a:cubicBezTo>
                    <a:pt x="318" y="248"/>
                    <a:pt x="302" y="247"/>
                    <a:pt x="300" y="236"/>
                  </a:cubicBezTo>
                  <a:cubicBezTo>
                    <a:pt x="295" y="209"/>
                    <a:pt x="309" y="181"/>
                    <a:pt x="309" y="154"/>
                  </a:cubicBezTo>
                  <a:cubicBezTo>
                    <a:pt x="309" y="115"/>
                    <a:pt x="303" y="75"/>
                    <a:pt x="300" y="36"/>
                  </a:cubicBezTo>
                  <a:cubicBezTo>
                    <a:pt x="280" y="333"/>
                    <a:pt x="290" y="212"/>
                    <a:pt x="273" y="400"/>
                  </a:cubicBezTo>
                  <a:cubicBezTo>
                    <a:pt x="265" y="352"/>
                    <a:pt x="263" y="329"/>
                    <a:pt x="236" y="291"/>
                  </a:cubicBezTo>
                  <a:cubicBezTo>
                    <a:pt x="216" y="147"/>
                    <a:pt x="236" y="281"/>
                    <a:pt x="236" y="345"/>
                  </a:cubicBezTo>
                  <a:cubicBezTo>
                    <a:pt x="236" y="378"/>
                    <a:pt x="230" y="412"/>
                    <a:pt x="227" y="445"/>
                  </a:cubicBezTo>
                  <a:cubicBezTo>
                    <a:pt x="221" y="436"/>
                    <a:pt x="220" y="418"/>
                    <a:pt x="209" y="418"/>
                  </a:cubicBezTo>
                  <a:cubicBezTo>
                    <a:pt x="200" y="418"/>
                    <a:pt x="204" y="453"/>
                    <a:pt x="200" y="445"/>
                  </a:cubicBezTo>
                  <a:cubicBezTo>
                    <a:pt x="191" y="426"/>
                    <a:pt x="194" y="403"/>
                    <a:pt x="191" y="382"/>
                  </a:cubicBezTo>
                  <a:cubicBezTo>
                    <a:pt x="188" y="391"/>
                    <a:pt x="191" y="412"/>
                    <a:pt x="182" y="409"/>
                  </a:cubicBezTo>
                  <a:cubicBezTo>
                    <a:pt x="159" y="401"/>
                    <a:pt x="169" y="359"/>
                    <a:pt x="155" y="345"/>
                  </a:cubicBezTo>
                  <a:cubicBezTo>
                    <a:pt x="148" y="338"/>
                    <a:pt x="136" y="339"/>
                    <a:pt x="127" y="336"/>
                  </a:cubicBezTo>
                  <a:cubicBezTo>
                    <a:pt x="136" y="348"/>
                    <a:pt x="145" y="361"/>
                    <a:pt x="155" y="373"/>
                  </a:cubicBezTo>
                  <a:cubicBezTo>
                    <a:pt x="163" y="383"/>
                    <a:pt x="182" y="387"/>
                    <a:pt x="182" y="400"/>
                  </a:cubicBezTo>
                  <a:cubicBezTo>
                    <a:pt x="182" y="413"/>
                    <a:pt x="164" y="418"/>
                    <a:pt x="155" y="427"/>
                  </a:cubicBezTo>
                  <a:cubicBezTo>
                    <a:pt x="158" y="463"/>
                    <a:pt x="159" y="500"/>
                    <a:pt x="164" y="536"/>
                  </a:cubicBezTo>
                  <a:cubicBezTo>
                    <a:pt x="165" y="545"/>
                    <a:pt x="177" y="571"/>
                    <a:pt x="173" y="563"/>
                  </a:cubicBezTo>
                  <a:cubicBezTo>
                    <a:pt x="132" y="481"/>
                    <a:pt x="177" y="550"/>
                    <a:pt x="136" y="491"/>
                  </a:cubicBezTo>
                  <a:cubicBezTo>
                    <a:pt x="133" y="503"/>
                    <a:pt x="138" y="533"/>
                    <a:pt x="127" y="527"/>
                  </a:cubicBezTo>
                  <a:cubicBezTo>
                    <a:pt x="113" y="520"/>
                    <a:pt x="116" y="497"/>
                    <a:pt x="118" y="482"/>
                  </a:cubicBezTo>
                  <a:cubicBezTo>
                    <a:pt x="120" y="465"/>
                    <a:pt x="145" y="432"/>
                    <a:pt x="155" y="418"/>
                  </a:cubicBezTo>
                  <a:cubicBezTo>
                    <a:pt x="149" y="400"/>
                    <a:pt x="137" y="382"/>
                    <a:pt x="136" y="363"/>
                  </a:cubicBezTo>
                  <a:cubicBezTo>
                    <a:pt x="134" y="327"/>
                    <a:pt x="134" y="289"/>
                    <a:pt x="145" y="254"/>
                  </a:cubicBezTo>
                  <a:cubicBezTo>
                    <a:pt x="150" y="239"/>
                    <a:pt x="152" y="285"/>
                    <a:pt x="155" y="300"/>
                  </a:cubicBezTo>
                  <a:cubicBezTo>
                    <a:pt x="158" y="270"/>
                    <a:pt x="172" y="238"/>
                    <a:pt x="164" y="209"/>
                  </a:cubicBezTo>
                  <a:cubicBezTo>
                    <a:pt x="161" y="198"/>
                    <a:pt x="146" y="232"/>
                    <a:pt x="136" y="227"/>
                  </a:cubicBezTo>
                  <a:cubicBezTo>
                    <a:pt x="120" y="219"/>
                    <a:pt x="118" y="197"/>
                    <a:pt x="109" y="182"/>
                  </a:cubicBezTo>
                  <a:cubicBezTo>
                    <a:pt x="103" y="191"/>
                    <a:pt x="102" y="209"/>
                    <a:pt x="91" y="209"/>
                  </a:cubicBezTo>
                  <a:cubicBezTo>
                    <a:pt x="82" y="209"/>
                    <a:pt x="100" y="173"/>
                    <a:pt x="100" y="182"/>
                  </a:cubicBezTo>
                  <a:cubicBezTo>
                    <a:pt x="100" y="212"/>
                    <a:pt x="97" y="243"/>
                    <a:pt x="91" y="273"/>
                  </a:cubicBezTo>
                  <a:cubicBezTo>
                    <a:pt x="88" y="292"/>
                    <a:pt x="73" y="327"/>
                    <a:pt x="73" y="327"/>
                  </a:cubicBezTo>
                  <a:cubicBezTo>
                    <a:pt x="55" y="440"/>
                    <a:pt x="70" y="370"/>
                    <a:pt x="55" y="245"/>
                  </a:cubicBezTo>
                  <a:cubicBezTo>
                    <a:pt x="43" y="148"/>
                    <a:pt x="63" y="163"/>
                    <a:pt x="9" y="145"/>
                  </a:cubicBezTo>
                  <a:cubicBezTo>
                    <a:pt x="15" y="227"/>
                    <a:pt x="49" y="353"/>
                    <a:pt x="0" y="427"/>
                  </a:cubicBezTo>
                  <a:cubicBezTo>
                    <a:pt x="50" y="444"/>
                    <a:pt x="33" y="480"/>
                    <a:pt x="46" y="527"/>
                  </a:cubicBezTo>
                  <a:cubicBezTo>
                    <a:pt x="91" y="460"/>
                    <a:pt x="36" y="530"/>
                    <a:pt x="73" y="591"/>
                  </a:cubicBezTo>
                  <a:cubicBezTo>
                    <a:pt x="80" y="602"/>
                    <a:pt x="97" y="579"/>
                    <a:pt x="109" y="573"/>
                  </a:cubicBezTo>
                  <a:cubicBezTo>
                    <a:pt x="112" y="594"/>
                    <a:pt x="105" y="619"/>
                    <a:pt x="118" y="636"/>
                  </a:cubicBezTo>
                  <a:cubicBezTo>
                    <a:pt x="125" y="644"/>
                    <a:pt x="141" y="628"/>
                    <a:pt x="145" y="618"/>
                  </a:cubicBezTo>
                  <a:cubicBezTo>
                    <a:pt x="154" y="595"/>
                    <a:pt x="152" y="569"/>
                    <a:pt x="155" y="545"/>
                  </a:cubicBezTo>
                  <a:cubicBezTo>
                    <a:pt x="161" y="560"/>
                    <a:pt x="167" y="576"/>
                    <a:pt x="173" y="591"/>
                  </a:cubicBezTo>
                  <a:cubicBezTo>
                    <a:pt x="176" y="600"/>
                    <a:pt x="177" y="626"/>
                    <a:pt x="182" y="618"/>
                  </a:cubicBezTo>
                  <a:cubicBezTo>
                    <a:pt x="195" y="596"/>
                    <a:pt x="205" y="509"/>
                    <a:pt x="209" y="482"/>
                  </a:cubicBezTo>
                  <a:cubicBezTo>
                    <a:pt x="233" y="554"/>
                    <a:pt x="164" y="642"/>
                    <a:pt x="264" y="618"/>
                  </a:cubicBezTo>
                  <a:cubicBezTo>
                    <a:pt x="273" y="612"/>
                    <a:pt x="286" y="609"/>
                    <a:pt x="291" y="600"/>
                  </a:cubicBezTo>
                  <a:cubicBezTo>
                    <a:pt x="299" y="586"/>
                    <a:pt x="289" y="565"/>
                    <a:pt x="300" y="554"/>
                  </a:cubicBezTo>
                  <a:cubicBezTo>
                    <a:pt x="314" y="540"/>
                    <a:pt x="337" y="542"/>
                    <a:pt x="355" y="536"/>
                  </a:cubicBezTo>
                  <a:cubicBezTo>
                    <a:pt x="346" y="533"/>
                    <a:pt x="332" y="536"/>
                    <a:pt x="327" y="527"/>
                  </a:cubicBezTo>
                  <a:cubicBezTo>
                    <a:pt x="323" y="519"/>
                    <a:pt x="328" y="496"/>
                    <a:pt x="336" y="500"/>
                  </a:cubicBezTo>
                  <a:cubicBezTo>
                    <a:pt x="347" y="506"/>
                    <a:pt x="339" y="525"/>
                    <a:pt x="345" y="536"/>
                  </a:cubicBezTo>
                  <a:cubicBezTo>
                    <a:pt x="349" y="544"/>
                    <a:pt x="358" y="548"/>
                    <a:pt x="364" y="554"/>
                  </a:cubicBezTo>
                  <a:cubicBezTo>
                    <a:pt x="373" y="551"/>
                    <a:pt x="384" y="552"/>
                    <a:pt x="391" y="545"/>
                  </a:cubicBezTo>
                  <a:cubicBezTo>
                    <a:pt x="398" y="538"/>
                    <a:pt x="395" y="510"/>
                    <a:pt x="400" y="518"/>
                  </a:cubicBezTo>
                  <a:cubicBezTo>
                    <a:pt x="410" y="534"/>
                    <a:pt x="403" y="555"/>
                    <a:pt x="409" y="573"/>
                  </a:cubicBezTo>
                  <a:cubicBezTo>
                    <a:pt x="412" y="583"/>
                    <a:pt x="421" y="591"/>
                    <a:pt x="427" y="600"/>
                  </a:cubicBezTo>
                  <a:cubicBezTo>
                    <a:pt x="445" y="547"/>
                    <a:pt x="435" y="582"/>
                    <a:pt x="445" y="491"/>
                  </a:cubicBezTo>
                  <a:close/>
                </a:path>
              </a:pathLst>
            </a:custGeom>
            <a:solidFill>
              <a:srgbClr val="33CC33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075" name="Freeform 1035"/>
            <p:cNvSpPr>
              <a:spLocks/>
            </p:cNvSpPr>
            <p:nvPr/>
          </p:nvSpPr>
          <p:spPr bwMode="auto">
            <a:xfrm>
              <a:off x="436" y="3262"/>
              <a:ext cx="1627" cy="953"/>
            </a:xfrm>
            <a:custGeom>
              <a:avLst/>
              <a:gdLst>
                <a:gd name="T0" fmla="*/ 1600 w 1627"/>
                <a:gd name="T1" fmla="*/ 802 h 953"/>
                <a:gd name="T2" fmla="*/ 1582 w 1627"/>
                <a:gd name="T3" fmla="*/ 620 h 953"/>
                <a:gd name="T4" fmla="*/ 1518 w 1627"/>
                <a:gd name="T5" fmla="*/ 556 h 953"/>
                <a:gd name="T6" fmla="*/ 1446 w 1627"/>
                <a:gd name="T7" fmla="*/ 429 h 953"/>
                <a:gd name="T8" fmla="*/ 1427 w 1627"/>
                <a:gd name="T9" fmla="*/ 384 h 953"/>
                <a:gd name="T10" fmla="*/ 1373 w 1627"/>
                <a:gd name="T11" fmla="*/ 175 h 953"/>
                <a:gd name="T12" fmla="*/ 1382 w 1627"/>
                <a:gd name="T13" fmla="*/ 238 h 953"/>
                <a:gd name="T14" fmla="*/ 1327 w 1627"/>
                <a:gd name="T15" fmla="*/ 211 h 953"/>
                <a:gd name="T16" fmla="*/ 1355 w 1627"/>
                <a:gd name="T17" fmla="*/ 275 h 953"/>
                <a:gd name="T18" fmla="*/ 1400 w 1627"/>
                <a:gd name="T19" fmla="*/ 438 h 953"/>
                <a:gd name="T20" fmla="*/ 1400 w 1627"/>
                <a:gd name="T21" fmla="*/ 484 h 953"/>
                <a:gd name="T22" fmla="*/ 1446 w 1627"/>
                <a:gd name="T23" fmla="*/ 729 h 953"/>
                <a:gd name="T24" fmla="*/ 1355 w 1627"/>
                <a:gd name="T25" fmla="*/ 638 h 953"/>
                <a:gd name="T26" fmla="*/ 1318 w 1627"/>
                <a:gd name="T27" fmla="*/ 466 h 953"/>
                <a:gd name="T28" fmla="*/ 1255 w 1627"/>
                <a:gd name="T29" fmla="*/ 138 h 953"/>
                <a:gd name="T30" fmla="*/ 1282 w 1627"/>
                <a:gd name="T31" fmla="*/ 438 h 953"/>
                <a:gd name="T32" fmla="*/ 1191 w 1627"/>
                <a:gd name="T33" fmla="*/ 411 h 953"/>
                <a:gd name="T34" fmla="*/ 1137 w 1627"/>
                <a:gd name="T35" fmla="*/ 120 h 953"/>
                <a:gd name="T36" fmla="*/ 1109 w 1627"/>
                <a:gd name="T37" fmla="*/ 120 h 953"/>
                <a:gd name="T38" fmla="*/ 1055 w 1627"/>
                <a:gd name="T39" fmla="*/ 138 h 953"/>
                <a:gd name="T40" fmla="*/ 1018 w 1627"/>
                <a:gd name="T41" fmla="*/ 193 h 953"/>
                <a:gd name="T42" fmla="*/ 991 w 1627"/>
                <a:gd name="T43" fmla="*/ 156 h 953"/>
                <a:gd name="T44" fmla="*/ 964 w 1627"/>
                <a:gd name="T45" fmla="*/ 366 h 953"/>
                <a:gd name="T46" fmla="*/ 1018 w 1627"/>
                <a:gd name="T47" fmla="*/ 275 h 953"/>
                <a:gd name="T48" fmla="*/ 1100 w 1627"/>
                <a:gd name="T49" fmla="*/ 238 h 953"/>
                <a:gd name="T50" fmla="*/ 1018 w 1627"/>
                <a:gd name="T51" fmla="*/ 447 h 953"/>
                <a:gd name="T52" fmla="*/ 946 w 1627"/>
                <a:gd name="T53" fmla="*/ 356 h 953"/>
                <a:gd name="T54" fmla="*/ 864 w 1627"/>
                <a:gd name="T55" fmla="*/ 302 h 953"/>
                <a:gd name="T56" fmla="*/ 782 w 1627"/>
                <a:gd name="T57" fmla="*/ 466 h 953"/>
                <a:gd name="T58" fmla="*/ 646 w 1627"/>
                <a:gd name="T59" fmla="*/ 266 h 953"/>
                <a:gd name="T60" fmla="*/ 573 w 1627"/>
                <a:gd name="T61" fmla="*/ 156 h 953"/>
                <a:gd name="T62" fmla="*/ 564 w 1627"/>
                <a:gd name="T63" fmla="*/ 484 h 953"/>
                <a:gd name="T64" fmla="*/ 537 w 1627"/>
                <a:gd name="T65" fmla="*/ 402 h 953"/>
                <a:gd name="T66" fmla="*/ 491 w 1627"/>
                <a:gd name="T67" fmla="*/ 284 h 953"/>
                <a:gd name="T68" fmla="*/ 546 w 1627"/>
                <a:gd name="T69" fmla="*/ 738 h 953"/>
                <a:gd name="T70" fmla="*/ 482 w 1627"/>
                <a:gd name="T71" fmla="*/ 711 h 953"/>
                <a:gd name="T72" fmla="*/ 446 w 1627"/>
                <a:gd name="T73" fmla="*/ 756 h 953"/>
                <a:gd name="T74" fmla="*/ 409 w 1627"/>
                <a:gd name="T75" fmla="*/ 920 h 953"/>
                <a:gd name="T76" fmla="*/ 337 w 1627"/>
                <a:gd name="T77" fmla="*/ 802 h 953"/>
                <a:gd name="T78" fmla="*/ 309 w 1627"/>
                <a:gd name="T79" fmla="*/ 847 h 953"/>
                <a:gd name="T80" fmla="*/ 237 w 1627"/>
                <a:gd name="T81" fmla="*/ 584 h 953"/>
                <a:gd name="T82" fmla="*/ 200 w 1627"/>
                <a:gd name="T83" fmla="*/ 747 h 953"/>
                <a:gd name="T84" fmla="*/ 100 w 1627"/>
                <a:gd name="T85" fmla="*/ 502 h 953"/>
                <a:gd name="T86" fmla="*/ 28 w 1627"/>
                <a:gd name="T87" fmla="*/ 620 h 953"/>
                <a:gd name="T88" fmla="*/ 55 w 1627"/>
                <a:gd name="T89" fmla="*/ 793 h 953"/>
                <a:gd name="T90" fmla="*/ 518 w 1627"/>
                <a:gd name="T91" fmla="*/ 920 h 953"/>
                <a:gd name="T92" fmla="*/ 491 w 1627"/>
                <a:gd name="T93" fmla="*/ 802 h 953"/>
                <a:gd name="T94" fmla="*/ 573 w 1627"/>
                <a:gd name="T95" fmla="*/ 820 h 953"/>
                <a:gd name="T96" fmla="*/ 646 w 1627"/>
                <a:gd name="T97" fmla="*/ 766 h 953"/>
                <a:gd name="T98" fmla="*/ 782 w 1627"/>
                <a:gd name="T99" fmla="*/ 893 h 953"/>
                <a:gd name="T100" fmla="*/ 955 w 1627"/>
                <a:gd name="T101" fmla="*/ 866 h 953"/>
                <a:gd name="T102" fmla="*/ 991 w 1627"/>
                <a:gd name="T103" fmla="*/ 829 h 953"/>
                <a:gd name="T104" fmla="*/ 1000 w 1627"/>
                <a:gd name="T105" fmla="*/ 611 h 953"/>
                <a:gd name="T106" fmla="*/ 1155 w 1627"/>
                <a:gd name="T107" fmla="*/ 856 h 953"/>
                <a:gd name="T108" fmla="*/ 1237 w 1627"/>
                <a:gd name="T109" fmla="*/ 838 h 953"/>
                <a:gd name="T110" fmla="*/ 1327 w 1627"/>
                <a:gd name="T111" fmla="*/ 802 h 953"/>
                <a:gd name="T112" fmla="*/ 1391 w 1627"/>
                <a:gd name="T113" fmla="*/ 793 h 953"/>
                <a:gd name="T114" fmla="*/ 1482 w 1627"/>
                <a:gd name="T115" fmla="*/ 911 h 953"/>
                <a:gd name="T116" fmla="*/ 1518 w 1627"/>
                <a:gd name="T117" fmla="*/ 684 h 953"/>
                <a:gd name="T118" fmla="*/ 1555 w 1627"/>
                <a:gd name="T119" fmla="*/ 720 h 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27" h="953">
                  <a:moveTo>
                    <a:pt x="1627" y="893"/>
                  </a:moveTo>
                  <a:cubicBezTo>
                    <a:pt x="1624" y="881"/>
                    <a:pt x="1622" y="868"/>
                    <a:pt x="1618" y="856"/>
                  </a:cubicBezTo>
                  <a:cubicBezTo>
                    <a:pt x="1613" y="838"/>
                    <a:pt x="1600" y="802"/>
                    <a:pt x="1600" y="802"/>
                  </a:cubicBezTo>
                  <a:cubicBezTo>
                    <a:pt x="1579" y="865"/>
                    <a:pt x="1600" y="815"/>
                    <a:pt x="1582" y="738"/>
                  </a:cubicBezTo>
                  <a:cubicBezTo>
                    <a:pt x="1580" y="727"/>
                    <a:pt x="1570" y="720"/>
                    <a:pt x="1564" y="711"/>
                  </a:cubicBezTo>
                  <a:cubicBezTo>
                    <a:pt x="1553" y="667"/>
                    <a:pt x="1557" y="657"/>
                    <a:pt x="1582" y="620"/>
                  </a:cubicBezTo>
                  <a:cubicBezTo>
                    <a:pt x="1570" y="617"/>
                    <a:pt x="1549" y="623"/>
                    <a:pt x="1546" y="611"/>
                  </a:cubicBezTo>
                  <a:cubicBezTo>
                    <a:pt x="1526" y="539"/>
                    <a:pt x="1551" y="376"/>
                    <a:pt x="1527" y="502"/>
                  </a:cubicBezTo>
                  <a:cubicBezTo>
                    <a:pt x="1524" y="520"/>
                    <a:pt x="1521" y="538"/>
                    <a:pt x="1518" y="556"/>
                  </a:cubicBezTo>
                  <a:cubicBezTo>
                    <a:pt x="1497" y="492"/>
                    <a:pt x="1511" y="486"/>
                    <a:pt x="1482" y="529"/>
                  </a:cubicBezTo>
                  <a:cubicBezTo>
                    <a:pt x="1473" y="501"/>
                    <a:pt x="1478" y="413"/>
                    <a:pt x="1455" y="484"/>
                  </a:cubicBezTo>
                  <a:cubicBezTo>
                    <a:pt x="1452" y="466"/>
                    <a:pt x="1452" y="447"/>
                    <a:pt x="1446" y="429"/>
                  </a:cubicBezTo>
                  <a:cubicBezTo>
                    <a:pt x="1428" y="376"/>
                    <a:pt x="1417" y="428"/>
                    <a:pt x="1437" y="375"/>
                  </a:cubicBezTo>
                  <a:cubicBezTo>
                    <a:pt x="1431" y="369"/>
                    <a:pt x="1418" y="356"/>
                    <a:pt x="1418" y="356"/>
                  </a:cubicBezTo>
                  <a:cubicBezTo>
                    <a:pt x="1421" y="365"/>
                    <a:pt x="1437" y="384"/>
                    <a:pt x="1427" y="384"/>
                  </a:cubicBezTo>
                  <a:cubicBezTo>
                    <a:pt x="1416" y="384"/>
                    <a:pt x="1412" y="367"/>
                    <a:pt x="1409" y="356"/>
                  </a:cubicBezTo>
                  <a:cubicBezTo>
                    <a:pt x="1391" y="288"/>
                    <a:pt x="1404" y="215"/>
                    <a:pt x="1382" y="147"/>
                  </a:cubicBezTo>
                  <a:cubicBezTo>
                    <a:pt x="1379" y="156"/>
                    <a:pt x="1380" y="182"/>
                    <a:pt x="1373" y="175"/>
                  </a:cubicBezTo>
                  <a:cubicBezTo>
                    <a:pt x="1359" y="161"/>
                    <a:pt x="1355" y="120"/>
                    <a:pt x="1355" y="120"/>
                  </a:cubicBezTo>
                  <a:cubicBezTo>
                    <a:pt x="1358" y="141"/>
                    <a:pt x="1359" y="163"/>
                    <a:pt x="1364" y="184"/>
                  </a:cubicBezTo>
                  <a:cubicBezTo>
                    <a:pt x="1368" y="202"/>
                    <a:pt x="1382" y="238"/>
                    <a:pt x="1382" y="238"/>
                  </a:cubicBezTo>
                  <a:cubicBezTo>
                    <a:pt x="1370" y="312"/>
                    <a:pt x="1378" y="306"/>
                    <a:pt x="1364" y="256"/>
                  </a:cubicBezTo>
                  <a:cubicBezTo>
                    <a:pt x="1361" y="247"/>
                    <a:pt x="1361" y="236"/>
                    <a:pt x="1355" y="229"/>
                  </a:cubicBezTo>
                  <a:cubicBezTo>
                    <a:pt x="1348" y="220"/>
                    <a:pt x="1336" y="217"/>
                    <a:pt x="1327" y="211"/>
                  </a:cubicBezTo>
                  <a:cubicBezTo>
                    <a:pt x="1306" y="146"/>
                    <a:pt x="1298" y="172"/>
                    <a:pt x="1327" y="129"/>
                  </a:cubicBezTo>
                  <a:cubicBezTo>
                    <a:pt x="1263" y="0"/>
                    <a:pt x="1324" y="285"/>
                    <a:pt x="1327" y="311"/>
                  </a:cubicBezTo>
                  <a:cubicBezTo>
                    <a:pt x="1337" y="283"/>
                    <a:pt x="1334" y="209"/>
                    <a:pt x="1355" y="275"/>
                  </a:cubicBezTo>
                  <a:cubicBezTo>
                    <a:pt x="1361" y="266"/>
                    <a:pt x="1362" y="243"/>
                    <a:pt x="1373" y="247"/>
                  </a:cubicBezTo>
                  <a:cubicBezTo>
                    <a:pt x="1385" y="251"/>
                    <a:pt x="1380" y="271"/>
                    <a:pt x="1382" y="284"/>
                  </a:cubicBezTo>
                  <a:cubicBezTo>
                    <a:pt x="1389" y="335"/>
                    <a:pt x="1394" y="387"/>
                    <a:pt x="1400" y="438"/>
                  </a:cubicBezTo>
                  <a:cubicBezTo>
                    <a:pt x="1406" y="429"/>
                    <a:pt x="1416" y="422"/>
                    <a:pt x="1418" y="411"/>
                  </a:cubicBezTo>
                  <a:cubicBezTo>
                    <a:pt x="1420" y="402"/>
                    <a:pt x="1411" y="375"/>
                    <a:pt x="1409" y="384"/>
                  </a:cubicBezTo>
                  <a:cubicBezTo>
                    <a:pt x="1401" y="416"/>
                    <a:pt x="1400" y="484"/>
                    <a:pt x="1400" y="484"/>
                  </a:cubicBezTo>
                  <a:cubicBezTo>
                    <a:pt x="1425" y="522"/>
                    <a:pt x="1430" y="564"/>
                    <a:pt x="1455" y="602"/>
                  </a:cubicBezTo>
                  <a:cubicBezTo>
                    <a:pt x="1432" y="788"/>
                    <a:pt x="1455" y="556"/>
                    <a:pt x="1455" y="756"/>
                  </a:cubicBezTo>
                  <a:cubicBezTo>
                    <a:pt x="1455" y="765"/>
                    <a:pt x="1448" y="738"/>
                    <a:pt x="1446" y="729"/>
                  </a:cubicBezTo>
                  <a:cubicBezTo>
                    <a:pt x="1432" y="672"/>
                    <a:pt x="1429" y="684"/>
                    <a:pt x="1400" y="638"/>
                  </a:cubicBezTo>
                  <a:cubicBezTo>
                    <a:pt x="1397" y="620"/>
                    <a:pt x="1409" y="584"/>
                    <a:pt x="1391" y="584"/>
                  </a:cubicBezTo>
                  <a:cubicBezTo>
                    <a:pt x="1369" y="584"/>
                    <a:pt x="1355" y="638"/>
                    <a:pt x="1355" y="638"/>
                  </a:cubicBezTo>
                  <a:cubicBezTo>
                    <a:pt x="1351" y="617"/>
                    <a:pt x="1314" y="434"/>
                    <a:pt x="1346" y="529"/>
                  </a:cubicBezTo>
                  <a:cubicBezTo>
                    <a:pt x="1350" y="511"/>
                    <a:pt x="1368" y="463"/>
                    <a:pt x="1346" y="447"/>
                  </a:cubicBezTo>
                  <a:cubicBezTo>
                    <a:pt x="1337" y="440"/>
                    <a:pt x="1327" y="460"/>
                    <a:pt x="1318" y="466"/>
                  </a:cubicBezTo>
                  <a:cubicBezTo>
                    <a:pt x="1301" y="398"/>
                    <a:pt x="1322" y="326"/>
                    <a:pt x="1282" y="266"/>
                  </a:cubicBezTo>
                  <a:cubicBezTo>
                    <a:pt x="1279" y="242"/>
                    <a:pt x="1278" y="217"/>
                    <a:pt x="1273" y="193"/>
                  </a:cubicBezTo>
                  <a:cubicBezTo>
                    <a:pt x="1269" y="174"/>
                    <a:pt x="1250" y="119"/>
                    <a:pt x="1255" y="138"/>
                  </a:cubicBezTo>
                  <a:cubicBezTo>
                    <a:pt x="1258" y="150"/>
                    <a:pt x="1260" y="163"/>
                    <a:pt x="1264" y="175"/>
                  </a:cubicBezTo>
                  <a:cubicBezTo>
                    <a:pt x="1269" y="193"/>
                    <a:pt x="1282" y="229"/>
                    <a:pt x="1282" y="229"/>
                  </a:cubicBezTo>
                  <a:cubicBezTo>
                    <a:pt x="1296" y="316"/>
                    <a:pt x="1298" y="341"/>
                    <a:pt x="1282" y="438"/>
                  </a:cubicBezTo>
                  <a:cubicBezTo>
                    <a:pt x="1242" y="412"/>
                    <a:pt x="1251" y="399"/>
                    <a:pt x="1237" y="356"/>
                  </a:cubicBezTo>
                  <a:cubicBezTo>
                    <a:pt x="1221" y="712"/>
                    <a:pt x="1235" y="598"/>
                    <a:pt x="1218" y="466"/>
                  </a:cubicBezTo>
                  <a:cubicBezTo>
                    <a:pt x="1215" y="441"/>
                    <a:pt x="1204" y="431"/>
                    <a:pt x="1191" y="411"/>
                  </a:cubicBezTo>
                  <a:cubicBezTo>
                    <a:pt x="1214" y="342"/>
                    <a:pt x="1215" y="351"/>
                    <a:pt x="1182" y="284"/>
                  </a:cubicBezTo>
                  <a:cubicBezTo>
                    <a:pt x="1147" y="390"/>
                    <a:pt x="1165" y="357"/>
                    <a:pt x="1155" y="175"/>
                  </a:cubicBezTo>
                  <a:cubicBezTo>
                    <a:pt x="1130" y="276"/>
                    <a:pt x="1169" y="135"/>
                    <a:pt x="1137" y="120"/>
                  </a:cubicBezTo>
                  <a:cubicBezTo>
                    <a:pt x="1112" y="108"/>
                    <a:pt x="1130" y="175"/>
                    <a:pt x="1127" y="202"/>
                  </a:cubicBezTo>
                  <a:cubicBezTo>
                    <a:pt x="1124" y="184"/>
                    <a:pt x="1122" y="165"/>
                    <a:pt x="1118" y="147"/>
                  </a:cubicBezTo>
                  <a:cubicBezTo>
                    <a:pt x="1116" y="138"/>
                    <a:pt x="1118" y="122"/>
                    <a:pt x="1109" y="120"/>
                  </a:cubicBezTo>
                  <a:cubicBezTo>
                    <a:pt x="1096" y="117"/>
                    <a:pt x="1085" y="132"/>
                    <a:pt x="1073" y="138"/>
                  </a:cubicBezTo>
                  <a:cubicBezTo>
                    <a:pt x="1073" y="138"/>
                    <a:pt x="1067" y="120"/>
                    <a:pt x="1064" y="111"/>
                  </a:cubicBezTo>
                  <a:cubicBezTo>
                    <a:pt x="1061" y="120"/>
                    <a:pt x="1064" y="138"/>
                    <a:pt x="1055" y="138"/>
                  </a:cubicBezTo>
                  <a:cubicBezTo>
                    <a:pt x="1046" y="138"/>
                    <a:pt x="1049" y="102"/>
                    <a:pt x="1046" y="111"/>
                  </a:cubicBezTo>
                  <a:cubicBezTo>
                    <a:pt x="1037" y="137"/>
                    <a:pt x="1040" y="166"/>
                    <a:pt x="1037" y="193"/>
                  </a:cubicBezTo>
                  <a:cubicBezTo>
                    <a:pt x="1010" y="121"/>
                    <a:pt x="1043" y="193"/>
                    <a:pt x="1018" y="193"/>
                  </a:cubicBezTo>
                  <a:cubicBezTo>
                    <a:pt x="1009" y="193"/>
                    <a:pt x="1011" y="175"/>
                    <a:pt x="1009" y="166"/>
                  </a:cubicBezTo>
                  <a:cubicBezTo>
                    <a:pt x="1005" y="151"/>
                    <a:pt x="1003" y="135"/>
                    <a:pt x="1000" y="120"/>
                  </a:cubicBezTo>
                  <a:cubicBezTo>
                    <a:pt x="997" y="132"/>
                    <a:pt x="991" y="144"/>
                    <a:pt x="991" y="156"/>
                  </a:cubicBezTo>
                  <a:cubicBezTo>
                    <a:pt x="991" y="166"/>
                    <a:pt x="1000" y="194"/>
                    <a:pt x="1000" y="184"/>
                  </a:cubicBezTo>
                  <a:cubicBezTo>
                    <a:pt x="1000" y="171"/>
                    <a:pt x="994" y="159"/>
                    <a:pt x="991" y="147"/>
                  </a:cubicBezTo>
                  <a:cubicBezTo>
                    <a:pt x="973" y="222"/>
                    <a:pt x="946" y="278"/>
                    <a:pt x="964" y="366"/>
                  </a:cubicBezTo>
                  <a:cubicBezTo>
                    <a:pt x="971" y="402"/>
                    <a:pt x="982" y="256"/>
                    <a:pt x="982" y="256"/>
                  </a:cubicBezTo>
                  <a:cubicBezTo>
                    <a:pt x="994" y="305"/>
                    <a:pt x="1003" y="341"/>
                    <a:pt x="1009" y="393"/>
                  </a:cubicBezTo>
                  <a:cubicBezTo>
                    <a:pt x="1019" y="352"/>
                    <a:pt x="1032" y="316"/>
                    <a:pt x="1018" y="275"/>
                  </a:cubicBezTo>
                  <a:cubicBezTo>
                    <a:pt x="1021" y="314"/>
                    <a:pt x="1016" y="355"/>
                    <a:pt x="1027" y="393"/>
                  </a:cubicBezTo>
                  <a:cubicBezTo>
                    <a:pt x="1029" y="401"/>
                    <a:pt x="1044" y="383"/>
                    <a:pt x="1046" y="375"/>
                  </a:cubicBezTo>
                  <a:cubicBezTo>
                    <a:pt x="1062" y="306"/>
                    <a:pt x="1031" y="261"/>
                    <a:pt x="1100" y="238"/>
                  </a:cubicBezTo>
                  <a:cubicBezTo>
                    <a:pt x="1093" y="333"/>
                    <a:pt x="1095" y="365"/>
                    <a:pt x="1046" y="438"/>
                  </a:cubicBezTo>
                  <a:cubicBezTo>
                    <a:pt x="1043" y="447"/>
                    <a:pt x="1046" y="463"/>
                    <a:pt x="1037" y="466"/>
                  </a:cubicBezTo>
                  <a:cubicBezTo>
                    <a:pt x="1028" y="469"/>
                    <a:pt x="1023" y="454"/>
                    <a:pt x="1018" y="447"/>
                  </a:cubicBezTo>
                  <a:cubicBezTo>
                    <a:pt x="1004" y="427"/>
                    <a:pt x="995" y="404"/>
                    <a:pt x="982" y="384"/>
                  </a:cubicBezTo>
                  <a:cubicBezTo>
                    <a:pt x="976" y="393"/>
                    <a:pt x="975" y="411"/>
                    <a:pt x="964" y="411"/>
                  </a:cubicBezTo>
                  <a:cubicBezTo>
                    <a:pt x="919" y="411"/>
                    <a:pt x="942" y="370"/>
                    <a:pt x="946" y="356"/>
                  </a:cubicBezTo>
                  <a:cubicBezTo>
                    <a:pt x="960" y="414"/>
                    <a:pt x="974" y="484"/>
                    <a:pt x="927" y="529"/>
                  </a:cubicBezTo>
                  <a:cubicBezTo>
                    <a:pt x="908" y="165"/>
                    <a:pt x="945" y="75"/>
                    <a:pt x="891" y="238"/>
                  </a:cubicBezTo>
                  <a:cubicBezTo>
                    <a:pt x="876" y="485"/>
                    <a:pt x="881" y="385"/>
                    <a:pt x="864" y="302"/>
                  </a:cubicBezTo>
                  <a:cubicBezTo>
                    <a:pt x="834" y="454"/>
                    <a:pt x="862" y="194"/>
                    <a:pt x="837" y="120"/>
                  </a:cubicBezTo>
                  <a:cubicBezTo>
                    <a:pt x="823" y="619"/>
                    <a:pt x="876" y="499"/>
                    <a:pt x="800" y="384"/>
                  </a:cubicBezTo>
                  <a:cubicBezTo>
                    <a:pt x="793" y="411"/>
                    <a:pt x="792" y="440"/>
                    <a:pt x="782" y="466"/>
                  </a:cubicBezTo>
                  <a:cubicBezTo>
                    <a:pt x="772" y="491"/>
                    <a:pt x="746" y="538"/>
                    <a:pt x="746" y="538"/>
                  </a:cubicBezTo>
                  <a:cubicBezTo>
                    <a:pt x="734" y="529"/>
                    <a:pt x="715" y="525"/>
                    <a:pt x="709" y="511"/>
                  </a:cubicBezTo>
                  <a:cubicBezTo>
                    <a:pt x="681" y="440"/>
                    <a:pt x="717" y="313"/>
                    <a:pt x="646" y="266"/>
                  </a:cubicBezTo>
                  <a:cubicBezTo>
                    <a:pt x="643" y="296"/>
                    <a:pt x="656" y="332"/>
                    <a:pt x="637" y="356"/>
                  </a:cubicBezTo>
                  <a:cubicBezTo>
                    <a:pt x="625" y="371"/>
                    <a:pt x="618" y="302"/>
                    <a:pt x="618" y="302"/>
                  </a:cubicBezTo>
                  <a:cubicBezTo>
                    <a:pt x="557" y="393"/>
                    <a:pt x="619" y="227"/>
                    <a:pt x="573" y="156"/>
                  </a:cubicBezTo>
                  <a:cubicBezTo>
                    <a:pt x="578" y="251"/>
                    <a:pt x="572" y="326"/>
                    <a:pt x="600" y="411"/>
                  </a:cubicBezTo>
                  <a:cubicBezTo>
                    <a:pt x="597" y="438"/>
                    <a:pt x="603" y="468"/>
                    <a:pt x="591" y="493"/>
                  </a:cubicBezTo>
                  <a:cubicBezTo>
                    <a:pt x="587" y="502"/>
                    <a:pt x="572" y="480"/>
                    <a:pt x="564" y="484"/>
                  </a:cubicBezTo>
                  <a:cubicBezTo>
                    <a:pt x="556" y="488"/>
                    <a:pt x="558" y="502"/>
                    <a:pt x="555" y="511"/>
                  </a:cubicBezTo>
                  <a:cubicBezTo>
                    <a:pt x="552" y="466"/>
                    <a:pt x="553" y="420"/>
                    <a:pt x="546" y="375"/>
                  </a:cubicBezTo>
                  <a:cubicBezTo>
                    <a:pt x="544" y="366"/>
                    <a:pt x="544" y="409"/>
                    <a:pt x="537" y="402"/>
                  </a:cubicBezTo>
                  <a:cubicBezTo>
                    <a:pt x="526" y="391"/>
                    <a:pt x="534" y="370"/>
                    <a:pt x="528" y="356"/>
                  </a:cubicBezTo>
                  <a:cubicBezTo>
                    <a:pt x="521" y="340"/>
                    <a:pt x="508" y="327"/>
                    <a:pt x="500" y="311"/>
                  </a:cubicBezTo>
                  <a:cubicBezTo>
                    <a:pt x="496" y="303"/>
                    <a:pt x="494" y="293"/>
                    <a:pt x="491" y="284"/>
                  </a:cubicBezTo>
                  <a:cubicBezTo>
                    <a:pt x="498" y="367"/>
                    <a:pt x="504" y="381"/>
                    <a:pt x="528" y="447"/>
                  </a:cubicBezTo>
                  <a:cubicBezTo>
                    <a:pt x="535" y="520"/>
                    <a:pt x="550" y="579"/>
                    <a:pt x="573" y="647"/>
                  </a:cubicBezTo>
                  <a:cubicBezTo>
                    <a:pt x="563" y="677"/>
                    <a:pt x="556" y="708"/>
                    <a:pt x="546" y="738"/>
                  </a:cubicBezTo>
                  <a:cubicBezTo>
                    <a:pt x="518" y="511"/>
                    <a:pt x="537" y="578"/>
                    <a:pt x="509" y="666"/>
                  </a:cubicBezTo>
                  <a:cubicBezTo>
                    <a:pt x="498" y="828"/>
                    <a:pt x="509" y="827"/>
                    <a:pt x="491" y="747"/>
                  </a:cubicBezTo>
                  <a:cubicBezTo>
                    <a:pt x="488" y="735"/>
                    <a:pt x="487" y="722"/>
                    <a:pt x="482" y="711"/>
                  </a:cubicBezTo>
                  <a:cubicBezTo>
                    <a:pt x="478" y="701"/>
                    <a:pt x="470" y="693"/>
                    <a:pt x="464" y="684"/>
                  </a:cubicBezTo>
                  <a:cubicBezTo>
                    <a:pt x="461" y="699"/>
                    <a:pt x="459" y="714"/>
                    <a:pt x="455" y="729"/>
                  </a:cubicBezTo>
                  <a:cubicBezTo>
                    <a:pt x="453" y="738"/>
                    <a:pt x="455" y="756"/>
                    <a:pt x="446" y="756"/>
                  </a:cubicBezTo>
                  <a:cubicBezTo>
                    <a:pt x="435" y="756"/>
                    <a:pt x="434" y="738"/>
                    <a:pt x="428" y="729"/>
                  </a:cubicBezTo>
                  <a:cubicBezTo>
                    <a:pt x="425" y="741"/>
                    <a:pt x="419" y="753"/>
                    <a:pt x="418" y="766"/>
                  </a:cubicBezTo>
                  <a:cubicBezTo>
                    <a:pt x="413" y="817"/>
                    <a:pt x="422" y="870"/>
                    <a:pt x="409" y="920"/>
                  </a:cubicBezTo>
                  <a:cubicBezTo>
                    <a:pt x="404" y="938"/>
                    <a:pt x="397" y="884"/>
                    <a:pt x="391" y="866"/>
                  </a:cubicBezTo>
                  <a:cubicBezTo>
                    <a:pt x="385" y="848"/>
                    <a:pt x="381" y="824"/>
                    <a:pt x="364" y="811"/>
                  </a:cubicBezTo>
                  <a:cubicBezTo>
                    <a:pt x="357" y="805"/>
                    <a:pt x="346" y="805"/>
                    <a:pt x="337" y="802"/>
                  </a:cubicBezTo>
                  <a:cubicBezTo>
                    <a:pt x="334" y="784"/>
                    <a:pt x="332" y="765"/>
                    <a:pt x="328" y="747"/>
                  </a:cubicBezTo>
                  <a:cubicBezTo>
                    <a:pt x="325" y="735"/>
                    <a:pt x="318" y="711"/>
                    <a:pt x="318" y="711"/>
                  </a:cubicBezTo>
                  <a:cubicBezTo>
                    <a:pt x="315" y="756"/>
                    <a:pt x="317" y="802"/>
                    <a:pt x="309" y="847"/>
                  </a:cubicBezTo>
                  <a:cubicBezTo>
                    <a:pt x="307" y="859"/>
                    <a:pt x="302" y="823"/>
                    <a:pt x="300" y="811"/>
                  </a:cubicBezTo>
                  <a:cubicBezTo>
                    <a:pt x="291" y="764"/>
                    <a:pt x="278" y="744"/>
                    <a:pt x="264" y="702"/>
                  </a:cubicBezTo>
                  <a:cubicBezTo>
                    <a:pt x="239" y="854"/>
                    <a:pt x="247" y="635"/>
                    <a:pt x="237" y="584"/>
                  </a:cubicBezTo>
                  <a:cubicBezTo>
                    <a:pt x="234" y="666"/>
                    <a:pt x="235" y="748"/>
                    <a:pt x="228" y="829"/>
                  </a:cubicBezTo>
                  <a:cubicBezTo>
                    <a:pt x="227" y="839"/>
                    <a:pt x="221" y="811"/>
                    <a:pt x="218" y="802"/>
                  </a:cubicBezTo>
                  <a:cubicBezTo>
                    <a:pt x="212" y="784"/>
                    <a:pt x="200" y="747"/>
                    <a:pt x="200" y="747"/>
                  </a:cubicBezTo>
                  <a:cubicBezTo>
                    <a:pt x="192" y="686"/>
                    <a:pt x="174" y="643"/>
                    <a:pt x="164" y="584"/>
                  </a:cubicBezTo>
                  <a:cubicBezTo>
                    <a:pt x="139" y="685"/>
                    <a:pt x="170" y="543"/>
                    <a:pt x="118" y="493"/>
                  </a:cubicBezTo>
                  <a:cubicBezTo>
                    <a:pt x="96" y="380"/>
                    <a:pt x="123" y="490"/>
                    <a:pt x="100" y="502"/>
                  </a:cubicBezTo>
                  <a:cubicBezTo>
                    <a:pt x="87" y="509"/>
                    <a:pt x="82" y="478"/>
                    <a:pt x="73" y="466"/>
                  </a:cubicBezTo>
                  <a:cubicBezTo>
                    <a:pt x="70" y="484"/>
                    <a:pt x="66" y="502"/>
                    <a:pt x="64" y="520"/>
                  </a:cubicBezTo>
                  <a:cubicBezTo>
                    <a:pt x="51" y="637"/>
                    <a:pt x="90" y="641"/>
                    <a:pt x="28" y="620"/>
                  </a:cubicBezTo>
                  <a:cubicBezTo>
                    <a:pt x="22" y="608"/>
                    <a:pt x="16" y="572"/>
                    <a:pt x="9" y="584"/>
                  </a:cubicBezTo>
                  <a:cubicBezTo>
                    <a:pt x="0" y="600"/>
                    <a:pt x="16" y="620"/>
                    <a:pt x="18" y="638"/>
                  </a:cubicBezTo>
                  <a:cubicBezTo>
                    <a:pt x="34" y="770"/>
                    <a:pt x="26" y="706"/>
                    <a:pt x="55" y="793"/>
                  </a:cubicBezTo>
                  <a:cubicBezTo>
                    <a:pt x="64" y="885"/>
                    <a:pt x="44" y="953"/>
                    <a:pt x="146" y="920"/>
                  </a:cubicBezTo>
                  <a:cubicBezTo>
                    <a:pt x="368" y="926"/>
                    <a:pt x="402" y="881"/>
                    <a:pt x="555" y="911"/>
                  </a:cubicBezTo>
                  <a:cubicBezTo>
                    <a:pt x="543" y="914"/>
                    <a:pt x="528" y="928"/>
                    <a:pt x="518" y="920"/>
                  </a:cubicBezTo>
                  <a:cubicBezTo>
                    <a:pt x="503" y="908"/>
                    <a:pt x="508" y="883"/>
                    <a:pt x="500" y="866"/>
                  </a:cubicBezTo>
                  <a:cubicBezTo>
                    <a:pt x="496" y="856"/>
                    <a:pt x="488" y="847"/>
                    <a:pt x="482" y="838"/>
                  </a:cubicBezTo>
                  <a:cubicBezTo>
                    <a:pt x="485" y="826"/>
                    <a:pt x="486" y="813"/>
                    <a:pt x="491" y="802"/>
                  </a:cubicBezTo>
                  <a:cubicBezTo>
                    <a:pt x="495" y="792"/>
                    <a:pt x="506" y="785"/>
                    <a:pt x="509" y="775"/>
                  </a:cubicBezTo>
                  <a:cubicBezTo>
                    <a:pt x="515" y="751"/>
                    <a:pt x="515" y="726"/>
                    <a:pt x="518" y="702"/>
                  </a:cubicBezTo>
                  <a:cubicBezTo>
                    <a:pt x="533" y="751"/>
                    <a:pt x="531" y="792"/>
                    <a:pt x="573" y="820"/>
                  </a:cubicBezTo>
                  <a:cubicBezTo>
                    <a:pt x="588" y="782"/>
                    <a:pt x="595" y="745"/>
                    <a:pt x="618" y="711"/>
                  </a:cubicBezTo>
                  <a:cubicBezTo>
                    <a:pt x="621" y="720"/>
                    <a:pt x="624" y="729"/>
                    <a:pt x="628" y="738"/>
                  </a:cubicBezTo>
                  <a:cubicBezTo>
                    <a:pt x="633" y="748"/>
                    <a:pt x="642" y="756"/>
                    <a:pt x="646" y="766"/>
                  </a:cubicBezTo>
                  <a:cubicBezTo>
                    <a:pt x="662" y="804"/>
                    <a:pt x="670" y="835"/>
                    <a:pt x="700" y="866"/>
                  </a:cubicBezTo>
                  <a:cubicBezTo>
                    <a:pt x="746" y="849"/>
                    <a:pt x="712" y="852"/>
                    <a:pt x="746" y="875"/>
                  </a:cubicBezTo>
                  <a:cubicBezTo>
                    <a:pt x="757" y="883"/>
                    <a:pt x="770" y="887"/>
                    <a:pt x="782" y="893"/>
                  </a:cubicBezTo>
                  <a:cubicBezTo>
                    <a:pt x="841" y="854"/>
                    <a:pt x="843" y="863"/>
                    <a:pt x="891" y="911"/>
                  </a:cubicBezTo>
                  <a:cubicBezTo>
                    <a:pt x="940" y="895"/>
                    <a:pt x="929" y="864"/>
                    <a:pt x="937" y="811"/>
                  </a:cubicBezTo>
                  <a:cubicBezTo>
                    <a:pt x="943" y="829"/>
                    <a:pt x="950" y="885"/>
                    <a:pt x="955" y="866"/>
                  </a:cubicBezTo>
                  <a:cubicBezTo>
                    <a:pt x="958" y="854"/>
                    <a:pt x="960" y="841"/>
                    <a:pt x="964" y="829"/>
                  </a:cubicBezTo>
                  <a:cubicBezTo>
                    <a:pt x="969" y="811"/>
                    <a:pt x="982" y="775"/>
                    <a:pt x="982" y="775"/>
                  </a:cubicBezTo>
                  <a:cubicBezTo>
                    <a:pt x="985" y="793"/>
                    <a:pt x="988" y="811"/>
                    <a:pt x="991" y="829"/>
                  </a:cubicBezTo>
                  <a:cubicBezTo>
                    <a:pt x="1002" y="903"/>
                    <a:pt x="988" y="911"/>
                    <a:pt x="1018" y="866"/>
                  </a:cubicBezTo>
                  <a:cubicBezTo>
                    <a:pt x="1033" y="804"/>
                    <a:pt x="1014" y="687"/>
                    <a:pt x="1009" y="638"/>
                  </a:cubicBezTo>
                  <a:cubicBezTo>
                    <a:pt x="1008" y="629"/>
                    <a:pt x="991" y="611"/>
                    <a:pt x="1000" y="611"/>
                  </a:cubicBezTo>
                  <a:cubicBezTo>
                    <a:pt x="1015" y="611"/>
                    <a:pt x="1025" y="629"/>
                    <a:pt x="1037" y="638"/>
                  </a:cubicBezTo>
                  <a:cubicBezTo>
                    <a:pt x="1058" y="670"/>
                    <a:pt x="1068" y="698"/>
                    <a:pt x="1091" y="729"/>
                  </a:cubicBezTo>
                  <a:cubicBezTo>
                    <a:pt x="1109" y="784"/>
                    <a:pt x="1107" y="825"/>
                    <a:pt x="1155" y="856"/>
                  </a:cubicBezTo>
                  <a:cubicBezTo>
                    <a:pt x="1159" y="867"/>
                    <a:pt x="1165" y="908"/>
                    <a:pt x="1191" y="902"/>
                  </a:cubicBezTo>
                  <a:cubicBezTo>
                    <a:pt x="1200" y="900"/>
                    <a:pt x="1197" y="884"/>
                    <a:pt x="1200" y="875"/>
                  </a:cubicBezTo>
                  <a:cubicBezTo>
                    <a:pt x="1212" y="741"/>
                    <a:pt x="1207" y="757"/>
                    <a:pt x="1237" y="838"/>
                  </a:cubicBezTo>
                  <a:cubicBezTo>
                    <a:pt x="1270" y="738"/>
                    <a:pt x="1243" y="785"/>
                    <a:pt x="1264" y="811"/>
                  </a:cubicBezTo>
                  <a:cubicBezTo>
                    <a:pt x="1271" y="819"/>
                    <a:pt x="1282" y="823"/>
                    <a:pt x="1291" y="829"/>
                  </a:cubicBezTo>
                  <a:cubicBezTo>
                    <a:pt x="1309" y="756"/>
                    <a:pt x="1283" y="811"/>
                    <a:pt x="1327" y="802"/>
                  </a:cubicBezTo>
                  <a:cubicBezTo>
                    <a:pt x="1336" y="800"/>
                    <a:pt x="1340" y="790"/>
                    <a:pt x="1346" y="784"/>
                  </a:cubicBezTo>
                  <a:cubicBezTo>
                    <a:pt x="1352" y="772"/>
                    <a:pt x="1352" y="753"/>
                    <a:pt x="1364" y="747"/>
                  </a:cubicBezTo>
                  <a:cubicBezTo>
                    <a:pt x="1376" y="741"/>
                    <a:pt x="1384" y="773"/>
                    <a:pt x="1391" y="793"/>
                  </a:cubicBezTo>
                  <a:cubicBezTo>
                    <a:pt x="1397" y="784"/>
                    <a:pt x="1405" y="776"/>
                    <a:pt x="1409" y="766"/>
                  </a:cubicBezTo>
                  <a:cubicBezTo>
                    <a:pt x="1427" y="718"/>
                    <a:pt x="1404" y="701"/>
                    <a:pt x="1437" y="747"/>
                  </a:cubicBezTo>
                  <a:cubicBezTo>
                    <a:pt x="1457" y="809"/>
                    <a:pt x="1397" y="939"/>
                    <a:pt x="1482" y="911"/>
                  </a:cubicBezTo>
                  <a:cubicBezTo>
                    <a:pt x="1495" y="873"/>
                    <a:pt x="1504" y="841"/>
                    <a:pt x="1491" y="802"/>
                  </a:cubicBezTo>
                  <a:cubicBezTo>
                    <a:pt x="1494" y="747"/>
                    <a:pt x="1488" y="691"/>
                    <a:pt x="1500" y="638"/>
                  </a:cubicBezTo>
                  <a:cubicBezTo>
                    <a:pt x="1504" y="622"/>
                    <a:pt x="1515" y="668"/>
                    <a:pt x="1518" y="684"/>
                  </a:cubicBezTo>
                  <a:cubicBezTo>
                    <a:pt x="1524" y="711"/>
                    <a:pt x="1524" y="739"/>
                    <a:pt x="1527" y="766"/>
                  </a:cubicBezTo>
                  <a:cubicBezTo>
                    <a:pt x="1533" y="760"/>
                    <a:pt x="1541" y="755"/>
                    <a:pt x="1546" y="747"/>
                  </a:cubicBezTo>
                  <a:cubicBezTo>
                    <a:pt x="1551" y="739"/>
                    <a:pt x="1554" y="711"/>
                    <a:pt x="1555" y="720"/>
                  </a:cubicBezTo>
                  <a:cubicBezTo>
                    <a:pt x="1562" y="780"/>
                    <a:pt x="1547" y="844"/>
                    <a:pt x="1564" y="902"/>
                  </a:cubicBezTo>
                  <a:cubicBezTo>
                    <a:pt x="1578" y="952"/>
                    <a:pt x="1620" y="900"/>
                    <a:pt x="1627" y="893"/>
                  </a:cubicBezTo>
                  <a:close/>
                </a:path>
              </a:pathLst>
            </a:custGeom>
            <a:solidFill>
              <a:srgbClr val="33CC33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sp>
        <p:nvSpPr>
          <p:cNvPr id="88076" name="Freeform 1036"/>
          <p:cNvSpPr>
            <a:spLocks/>
          </p:cNvSpPr>
          <p:nvPr/>
        </p:nvSpPr>
        <p:spPr bwMode="auto">
          <a:xfrm rot="1755066" flipH="1">
            <a:off x="6950075" y="1735138"/>
            <a:ext cx="49213" cy="244475"/>
          </a:xfrm>
          <a:custGeom>
            <a:avLst/>
            <a:gdLst>
              <a:gd name="T0" fmla="*/ 24 w 47"/>
              <a:gd name="T1" fmla="*/ 224 h 252"/>
              <a:gd name="T2" fmla="*/ 32 w 47"/>
              <a:gd name="T3" fmla="*/ 68 h 252"/>
              <a:gd name="T4" fmla="*/ 16 w 47"/>
              <a:gd name="T5" fmla="*/ 44 h 252"/>
              <a:gd name="T6" fmla="*/ 0 w 47"/>
              <a:gd name="T7" fmla="*/ 0 h 252"/>
              <a:gd name="T8" fmla="*/ 24 w 47"/>
              <a:gd name="T9" fmla="*/ 216 h 252"/>
              <a:gd name="T10" fmla="*/ 28 w 47"/>
              <a:gd name="T11" fmla="*/ 252 h 252"/>
              <a:gd name="T12" fmla="*/ 24 w 47"/>
              <a:gd name="T13" fmla="*/ 224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7" h="252">
                <a:moveTo>
                  <a:pt x="24" y="224"/>
                </a:moveTo>
                <a:cubicBezTo>
                  <a:pt x="31" y="153"/>
                  <a:pt x="47" y="167"/>
                  <a:pt x="32" y="68"/>
                </a:cubicBezTo>
                <a:cubicBezTo>
                  <a:pt x="31" y="59"/>
                  <a:pt x="16" y="44"/>
                  <a:pt x="16" y="44"/>
                </a:cubicBezTo>
                <a:cubicBezTo>
                  <a:pt x="12" y="26"/>
                  <a:pt x="6" y="17"/>
                  <a:pt x="0" y="0"/>
                </a:cubicBezTo>
                <a:cubicBezTo>
                  <a:pt x="3" y="70"/>
                  <a:pt x="2" y="151"/>
                  <a:pt x="24" y="216"/>
                </a:cubicBezTo>
                <a:cubicBezTo>
                  <a:pt x="25" y="228"/>
                  <a:pt x="28" y="252"/>
                  <a:pt x="28" y="252"/>
                </a:cubicBezTo>
                <a:lnTo>
                  <a:pt x="24" y="224"/>
                </a:lnTo>
                <a:close/>
              </a:path>
            </a:pathLst>
          </a:custGeom>
          <a:solidFill>
            <a:srgbClr val="CD9A67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pic>
        <p:nvPicPr>
          <p:cNvPr id="88077" name="Picture 1037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800" y="617538"/>
            <a:ext cx="4094163" cy="4875212"/>
          </a:xfrm>
          <a:prstGeom prst="rect">
            <a:avLst/>
          </a:prstGeom>
          <a:noFill/>
          <a:ln>
            <a:noFill/>
          </a:ln>
          <a:effectLst>
            <a:outerShdw dist="28398" dir="12393903" algn="ctr" rotWithShape="0">
              <a:srgbClr val="6633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78" name="Freeform 1038"/>
          <p:cNvSpPr>
            <a:spLocks/>
          </p:cNvSpPr>
          <p:nvPr/>
        </p:nvSpPr>
        <p:spPr bwMode="auto">
          <a:xfrm>
            <a:off x="4494213" y="3900488"/>
            <a:ext cx="4027487" cy="889000"/>
          </a:xfrm>
          <a:custGeom>
            <a:avLst/>
            <a:gdLst>
              <a:gd name="T0" fmla="*/ 3104 w 5584"/>
              <a:gd name="T1" fmla="*/ 170 h 1436"/>
              <a:gd name="T2" fmla="*/ 3160 w 5584"/>
              <a:gd name="T3" fmla="*/ 218 h 1436"/>
              <a:gd name="T4" fmla="*/ 3744 w 5584"/>
              <a:gd name="T5" fmla="*/ 266 h 1436"/>
              <a:gd name="T6" fmla="*/ 3696 w 5584"/>
              <a:gd name="T7" fmla="*/ 290 h 1436"/>
              <a:gd name="T8" fmla="*/ 3856 w 5584"/>
              <a:gd name="T9" fmla="*/ 370 h 1436"/>
              <a:gd name="T10" fmla="*/ 4544 w 5584"/>
              <a:gd name="T11" fmla="*/ 402 h 1436"/>
              <a:gd name="T12" fmla="*/ 4496 w 5584"/>
              <a:gd name="T13" fmla="*/ 450 h 1436"/>
              <a:gd name="T14" fmla="*/ 4656 w 5584"/>
              <a:gd name="T15" fmla="*/ 506 h 1436"/>
              <a:gd name="T16" fmla="*/ 5032 w 5584"/>
              <a:gd name="T17" fmla="*/ 594 h 1436"/>
              <a:gd name="T18" fmla="*/ 5080 w 5584"/>
              <a:gd name="T19" fmla="*/ 634 h 1436"/>
              <a:gd name="T20" fmla="*/ 5008 w 5584"/>
              <a:gd name="T21" fmla="*/ 690 h 1436"/>
              <a:gd name="T22" fmla="*/ 5416 w 5584"/>
              <a:gd name="T23" fmla="*/ 730 h 1436"/>
              <a:gd name="T24" fmla="*/ 5448 w 5584"/>
              <a:gd name="T25" fmla="*/ 770 h 1436"/>
              <a:gd name="T26" fmla="*/ 5584 w 5584"/>
              <a:gd name="T27" fmla="*/ 818 h 1436"/>
              <a:gd name="T28" fmla="*/ 5368 w 5584"/>
              <a:gd name="T29" fmla="*/ 930 h 1436"/>
              <a:gd name="T30" fmla="*/ 5320 w 5584"/>
              <a:gd name="T31" fmla="*/ 978 h 1436"/>
              <a:gd name="T32" fmla="*/ 5104 w 5584"/>
              <a:gd name="T33" fmla="*/ 1026 h 1436"/>
              <a:gd name="T34" fmla="*/ 4984 w 5584"/>
              <a:gd name="T35" fmla="*/ 1074 h 1436"/>
              <a:gd name="T36" fmla="*/ 4736 w 5584"/>
              <a:gd name="T37" fmla="*/ 1130 h 1436"/>
              <a:gd name="T38" fmla="*/ 4320 w 5584"/>
              <a:gd name="T39" fmla="*/ 1194 h 1436"/>
              <a:gd name="T40" fmla="*/ 4216 w 5584"/>
              <a:gd name="T41" fmla="*/ 1250 h 1436"/>
              <a:gd name="T42" fmla="*/ 3824 w 5584"/>
              <a:gd name="T43" fmla="*/ 1330 h 1436"/>
              <a:gd name="T44" fmla="*/ 3752 w 5584"/>
              <a:gd name="T45" fmla="*/ 1354 h 1436"/>
              <a:gd name="T46" fmla="*/ 2960 w 5584"/>
              <a:gd name="T47" fmla="*/ 1282 h 1436"/>
              <a:gd name="T48" fmla="*/ 2144 w 5584"/>
              <a:gd name="T49" fmla="*/ 1338 h 1436"/>
              <a:gd name="T50" fmla="*/ 1888 w 5584"/>
              <a:gd name="T51" fmla="*/ 1410 h 1436"/>
              <a:gd name="T52" fmla="*/ 1912 w 5584"/>
              <a:gd name="T53" fmla="*/ 1346 h 1436"/>
              <a:gd name="T54" fmla="*/ 1752 w 5584"/>
              <a:gd name="T55" fmla="*/ 1306 h 1436"/>
              <a:gd name="T56" fmla="*/ 1392 w 5584"/>
              <a:gd name="T57" fmla="*/ 1250 h 1436"/>
              <a:gd name="T58" fmla="*/ 608 w 5584"/>
              <a:gd name="T59" fmla="*/ 1170 h 1436"/>
              <a:gd name="T60" fmla="*/ 616 w 5584"/>
              <a:gd name="T61" fmla="*/ 1130 h 1436"/>
              <a:gd name="T62" fmla="*/ 472 w 5584"/>
              <a:gd name="T63" fmla="*/ 1018 h 1436"/>
              <a:gd name="T64" fmla="*/ 120 w 5584"/>
              <a:gd name="T65" fmla="*/ 914 h 1436"/>
              <a:gd name="T66" fmla="*/ 384 w 5584"/>
              <a:gd name="T67" fmla="*/ 810 h 1436"/>
              <a:gd name="T68" fmla="*/ 400 w 5584"/>
              <a:gd name="T69" fmla="*/ 738 h 1436"/>
              <a:gd name="T70" fmla="*/ 408 w 5584"/>
              <a:gd name="T71" fmla="*/ 690 h 1436"/>
              <a:gd name="T72" fmla="*/ 392 w 5584"/>
              <a:gd name="T73" fmla="*/ 586 h 1436"/>
              <a:gd name="T74" fmla="*/ 336 w 5584"/>
              <a:gd name="T75" fmla="*/ 538 h 1436"/>
              <a:gd name="T76" fmla="*/ 200 w 5584"/>
              <a:gd name="T77" fmla="*/ 450 h 1436"/>
              <a:gd name="T78" fmla="*/ 128 w 5584"/>
              <a:gd name="T79" fmla="*/ 410 h 1436"/>
              <a:gd name="T80" fmla="*/ 48 w 5584"/>
              <a:gd name="T81" fmla="*/ 338 h 1436"/>
              <a:gd name="T82" fmla="*/ 8 w 5584"/>
              <a:gd name="T83" fmla="*/ 306 h 1436"/>
              <a:gd name="T84" fmla="*/ 88 w 5584"/>
              <a:gd name="T85" fmla="*/ 242 h 1436"/>
              <a:gd name="T86" fmla="*/ 264 w 5584"/>
              <a:gd name="T87" fmla="*/ 194 h 1436"/>
              <a:gd name="T88" fmla="*/ 1152 w 5584"/>
              <a:gd name="T89" fmla="*/ 98 h 1436"/>
              <a:gd name="T90" fmla="*/ 2992 w 5584"/>
              <a:gd name="T91" fmla="*/ 50 h 1436"/>
              <a:gd name="T92" fmla="*/ 2992 w 5584"/>
              <a:gd name="T93" fmla="*/ 138 h 1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584" h="1436">
                <a:moveTo>
                  <a:pt x="2992" y="138"/>
                </a:moveTo>
                <a:cubicBezTo>
                  <a:pt x="3037" y="153"/>
                  <a:pt x="3179" y="120"/>
                  <a:pt x="3104" y="170"/>
                </a:cubicBezTo>
                <a:cubicBezTo>
                  <a:pt x="3119" y="180"/>
                  <a:pt x="3139" y="181"/>
                  <a:pt x="3152" y="194"/>
                </a:cubicBezTo>
                <a:cubicBezTo>
                  <a:pt x="3158" y="200"/>
                  <a:pt x="3152" y="216"/>
                  <a:pt x="3160" y="218"/>
                </a:cubicBezTo>
                <a:cubicBezTo>
                  <a:pt x="3212" y="228"/>
                  <a:pt x="3267" y="223"/>
                  <a:pt x="3320" y="226"/>
                </a:cubicBezTo>
                <a:cubicBezTo>
                  <a:pt x="3457" y="272"/>
                  <a:pt x="3601" y="261"/>
                  <a:pt x="3744" y="266"/>
                </a:cubicBezTo>
                <a:cubicBezTo>
                  <a:pt x="3736" y="271"/>
                  <a:pt x="3729" y="278"/>
                  <a:pt x="3720" y="282"/>
                </a:cubicBezTo>
                <a:cubicBezTo>
                  <a:pt x="3712" y="286"/>
                  <a:pt x="3700" y="282"/>
                  <a:pt x="3696" y="290"/>
                </a:cubicBezTo>
                <a:cubicBezTo>
                  <a:pt x="3681" y="321"/>
                  <a:pt x="3749" y="327"/>
                  <a:pt x="3760" y="330"/>
                </a:cubicBezTo>
                <a:cubicBezTo>
                  <a:pt x="3792" y="351"/>
                  <a:pt x="3824" y="349"/>
                  <a:pt x="3856" y="370"/>
                </a:cubicBezTo>
                <a:cubicBezTo>
                  <a:pt x="3848" y="373"/>
                  <a:pt x="3824" y="378"/>
                  <a:pt x="3832" y="378"/>
                </a:cubicBezTo>
                <a:cubicBezTo>
                  <a:pt x="4071" y="387"/>
                  <a:pt x="4306" y="394"/>
                  <a:pt x="4544" y="402"/>
                </a:cubicBezTo>
                <a:cubicBezTo>
                  <a:pt x="4514" y="412"/>
                  <a:pt x="4502" y="432"/>
                  <a:pt x="4472" y="442"/>
                </a:cubicBezTo>
                <a:cubicBezTo>
                  <a:pt x="4480" y="445"/>
                  <a:pt x="4492" y="443"/>
                  <a:pt x="4496" y="450"/>
                </a:cubicBezTo>
                <a:cubicBezTo>
                  <a:pt x="4504" y="464"/>
                  <a:pt x="4489" y="493"/>
                  <a:pt x="4504" y="498"/>
                </a:cubicBezTo>
                <a:cubicBezTo>
                  <a:pt x="4552" y="515"/>
                  <a:pt x="4605" y="503"/>
                  <a:pt x="4656" y="506"/>
                </a:cubicBezTo>
                <a:cubicBezTo>
                  <a:pt x="4755" y="518"/>
                  <a:pt x="4847" y="548"/>
                  <a:pt x="4944" y="570"/>
                </a:cubicBezTo>
                <a:cubicBezTo>
                  <a:pt x="5012" y="585"/>
                  <a:pt x="4957" y="569"/>
                  <a:pt x="5032" y="594"/>
                </a:cubicBezTo>
                <a:cubicBezTo>
                  <a:pt x="5053" y="601"/>
                  <a:pt x="5096" y="610"/>
                  <a:pt x="5096" y="610"/>
                </a:cubicBezTo>
                <a:cubicBezTo>
                  <a:pt x="5091" y="618"/>
                  <a:pt x="5088" y="629"/>
                  <a:pt x="5080" y="634"/>
                </a:cubicBezTo>
                <a:cubicBezTo>
                  <a:pt x="5075" y="637"/>
                  <a:pt x="4994" y="671"/>
                  <a:pt x="4984" y="674"/>
                </a:cubicBezTo>
                <a:cubicBezTo>
                  <a:pt x="4992" y="679"/>
                  <a:pt x="4999" y="686"/>
                  <a:pt x="5008" y="690"/>
                </a:cubicBezTo>
                <a:cubicBezTo>
                  <a:pt x="5043" y="705"/>
                  <a:pt x="5055" y="688"/>
                  <a:pt x="5016" y="714"/>
                </a:cubicBezTo>
                <a:cubicBezTo>
                  <a:pt x="5165" y="764"/>
                  <a:pt x="4936" y="690"/>
                  <a:pt x="5416" y="730"/>
                </a:cubicBezTo>
                <a:cubicBezTo>
                  <a:pt x="5424" y="731"/>
                  <a:pt x="5419" y="747"/>
                  <a:pt x="5424" y="754"/>
                </a:cubicBezTo>
                <a:cubicBezTo>
                  <a:pt x="5430" y="762"/>
                  <a:pt x="5440" y="765"/>
                  <a:pt x="5448" y="770"/>
                </a:cubicBezTo>
                <a:cubicBezTo>
                  <a:pt x="5467" y="767"/>
                  <a:pt x="5485" y="760"/>
                  <a:pt x="5504" y="762"/>
                </a:cubicBezTo>
                <a:cubicBezTo>
                  <a:pt x="5534" y="765"/>
                  <a:pt x="5560" y="802"/>
                  <a:pt x="5584" y="818"/>
                </a:cubicBezTo>
                <a:cubicBezTo>
                  <a:pt x="5527" y="856"/>
                  <a:pt x="5483" y="887"/>
                  <a:pt x="5416" y="898"/>
                </a:cubicBezTo>
                <a:cubicBezTo>
                  <a:pt x="5400" y="909"/>
                  <a:pt x="5384" y="919"/>
                  <a:pt x="5368" y="930"/>
                </a:cubicBezTo>
                <a:cubicBezTo>
                  <a:pt x="5360" y="935"/>
                  <a:pt x="5359" y="947"/>
                  <a:pt x="5352" y="954"/>
                </a:cubicBezTo>
                <a:cubicBezTo>
                  <a:pt x="5343" y="963"/>
                  <a:pt x="5332" y="972"/>
                  <a:pt x="5320" y="978"/>
                </a:cubicBezTo>
                <a:cubicBezTo>
                  <a:pt x="5267" y="1005"/>
                  <a:pt x="5212" y="1005"/>
                  <a:pt x="5152" y="1010"/>
                </a:cubicBezTo>
                <a:cubicBezTo>
                  <a:pt x="5136" y="1015"/>
                  <a:pt x="5120" y="1022"/>
                  <a:pt x="5104" y="1026"/>
                </a:cubicBezTo>
                <a:cubicBezTo>
                  <a:pt x="5088" y="1030"/>
                  <a:pt x="5072" y="1029"/>
                  <a:pt x="5056" y="1034"/>
                </a:cubicBezTo>
                <a:cubicBezTo>
                  <a:pt x="4977" y="1058"/>
                  <a:pt x="5077" y="1043"/>
                  <a:pt x="4984" y="1074"/>
                </a:cubicBezTo>
                <a:cubicBezTo>
                  <a:pt x="4966" y="1080"/>
                  <a:pt x="4947" y="1079"/>
                  <a:pt x="4928" y="1082"/>
                </a:cubicBezTo>
                <a:cubicBezTo>
                  <a:pt x="4843" y="1116"/>
                  <a:pt x="4838" y="1122"/>
                  <a:pt x="4736" y="1130"/>
                </a:cubicBezTo>
                <a:cubicBezTo>
                  <a:pt x="4657" y="1146"/>
                  <a:pt x="4496" y="1154"/>
                  <a:pt x="4496" y="1154"/>
                </a:cubicBezTo>
                <a:cubicBezTo>
                  <a:pt x="4435" y="1164"/>
                  <a:pt x="4382" y="1185"/>
                  <a:pt x="4320" y="1194"/>
                </a:cubicBezTo>
                <a:cubicBezTo>
                  <a:pt x="4302" y="1203"/>
                  <a:pt x="4282" y="1208"/>
                  <a:pt x="4264" y="1218"/>
                </a:cubicBezTo>
                <a:cubicBezTo>
                  <a:pt x="4247" y="1227"/>
                  <a:pt x="4216" y="1250"/>
                  <a:pt x="4216" y="1250"/>
                </a:cubicBezTo>
                <a:cubicBezTo>
                  <a:pt x="4164" y="1328"/>
                  <a:pt x="3931" y="1297"/>
                  <a:pt x="3904" y="1298"/>
                </a:cubicBezTo>
                <a:cubicBezTo>
                  <a:pt x="3871" y="1306"/>
                  <a:pt x="3853" y="1317"/>
                  <a:pt x="3824" y="1330"/>
                </a:cubicBezTo>
                <a:cubicBezTo>
                  <a:pt x="3809" y="1337"/>
                  <a:pt x="3792" y="1341"/>
                  <a:pt x="3776" y="1346"/>
                </a:cubicBezTo>
                <a:cubicBezTo>
                  <a:pt x="3768" y="1349"/>
                  <a:pt x="3752" y="1354"/>
                  <a:pt x="3752" y="1354"/>
                </a:cubicBezTo>
                <a:cubicBezTo>
                  <a:pt x="3740" y="1317"/>
                  <a:pt x="3749" y="1309"/>
                  <a:pt x="3776" y="1282"/>
                </a:cubicBezTo>
                <a:cubicBezTo>
                  <a:pt x="3620" y="1204"/>
                  <a:pt x="3174" y="1276"/>
                  <a:pt x="2960" y="1282"/>
                </a:cubicBezTo>
                <a:cubicBezTo>
                  <a:pt x="2906" y="1290"/>
                  <a:pt x="2855" y="1300"/>
                  <a:pt x="2800" y="1306"/>
                </a:cubicBezTo>
                <a:cubicBezTo>
                  <a:pt x="2626" y="1349"/>
                  <a:pt x="2277" y="1336"/>
                  <a:pt x="2144" y="1338"/>
                </a:cubicBezTo>
                <a:cubicBezTo>
                  <a:pt x="2088" y="1349"/>
                  <a:pt x="2039" y="1367"/>
                  <a:pt x="1984" y="1378"/>
                </a:cubicBezTo>
                <a:cubicBezTo>
                  <a:pt x="1950" y="1395"/>
                  <a:pt x="1926" y="1402"/>
                  <a:pt x="1888" y="1410"/>
                </a:cubicBezTo>
                <a:cubicBezTo>
                  <a:pt x="1848" y="1436"/>
                  <a:pt x="1848" y="1422"/>
                  <a:pt x="1824" y="1386"/>
                </a:cubicBezTo>
                <a:cubicBezTo>
                  <a:pt x="1855" y="1374"/>
                  <a:pt x="1881" y="1356"/>
                  <a:pt x="1912" y="1346"/>
                </a:cubicBezTo>
                <a:cubicBezTo>
                  <a:pt x="1872" y="1343"/>
                  <a:pt x="1832" y="1342"/>
                  <a:pt x="1792" y="1338"/>
                </a:cubicBezTo>
                <a:cubicBezTo>
                  <a:pt x="1751" y="1333"/>
                  <a:pt x="1782" y="1330"/>
                  <a:pt x="1752" y="1306"/>
                </a:cubicBezTo>
                <a:cubicBezTo>
                  <a:pt x="1747" y="1302"/>
                  <a:pt x="1698" y="1290"/>
                  <a:pt x="1696" y="1290"/>
                </a:cubicBezTo>
                <a:cubicBezTo>
                  <a:pt x="1594" y="1273"/>
                  <a:pt x="1495" y="1261"/>
                  <a:pt x="1392" y="1250"/>
                </a:cubicBezTo>
                <a:cubicBezTo>
                  <a:pt x="1104" y="1154"/>
                  <a:pt x="639" y="1204"/>
                  <a:pt x="416" y="1202"/>
                </a:cubicBezTo>
                <a:cubicBezTo>
                  <a:pt x="480" y="1160"/>
                  <a:pt x="514" y="1175"/>
                  <a:pt x="608" y="1170"/>
                </a:cubicBezTo>
                <a:cubicBezTo>
                  <a:pt x="600" y="1167"/>
                  <a:pt x="588" y="1170"/>
                  <a:pt x="584" y="1162"/>
                </a:cubicBezTo>
                <a:cubicBezTo>
                  <a:pt x="572" y="1138"/>
                  <a:pt x="607" y="1133"/>
                  <a:pt x="616" y="1130"/>
                </a:cubicBezTo>
                <a:cubicBezTo>
                  <a:pt x="603" y="1091"/>
                  <a:pt x="574" y="1083"/>
                  <a:pt x="536" y="1074"/>
                </a:cubicBezTo>
                <a:cubicBezTo>
                  <a:pt x="511" y="1057"/>
                  <a:pt x="500" y="1030"/>
                  <a:pt x="472" y="1018"/>
                </a:cubicBezTo>
                <a:cubicBezTo>
                  <a:pt x="413" y="992"/>
                  <a:pt x="349" y="996"/>
                  <a:pt x="288" y="978"/>
                </a:cubicBezTo>
                <a:cubicBezTo>
                  <a:pt x="229" y="960"/>
                  <a:pt x="180" y="929"/>
                  <a:pt x="120" y="914"/>
                </a:cubicBezTo>
                <a:cubicBezTo>
                  <a:pt x="152" y="866"/>
                  <a:pt x="193" y="864"/>
                  <a:pt x="248" y="850"/>
                </a:cubicBezTo>
                <a:cubicBezTo>
                  <a:pt x="294" y="839"/>
                  <a:pt x="338" y="821"/>
                  <a:pt x="384" y="810"/>
                </a:cubicBezTo>
                <a:cubicBezTo>
                  <a:pt x="339" y="743"/>
                  <a:pt x="337" y="773"/>
                  <a:pt x="376" y="754"/>
                </a:cubicBezTo>
                <a:cubicBezTo>
                  <a:pt x="385" y="750"/>
                  <a:pt x="392" y="743"/>
                  <a:pt x="400" y="738"/>
                </a:cubicBezTo>
                <a:cubicBezTo>
                  <a:pt x="395" y="730"/>
                  <a:pt x="382" y="723"/>
                  <a:pt x="384" y="714"/>
                </a:cubicBezTo>
                <a:cubicBezTo>
                  <a:pt x="386" y="703"/>
                  <a:pt x="399" y="697"/>
                  <a:pt x="408" y="690"/>
                </a:cubicBezTo>
                <a:cubicBezTo>
                  <a:pt x="441" y="664"/>
                  <a:pt x="477" y="649"/>
                  <a:pt x="512" y="626"/>
                </a:cubicBezTo>
                <a:cubicBezTo>
                  <a:pt x="470" y="605"/>
                  <a:pt x="439" y="598"/>
                  <a:pt x="392" y="586"/>
                </a:cubicBezTo>
                <a:cubicBezTo>
                  <a:pt x="377" y="576"/>
                  <a:pt x="357" y="575"/>
                  <a:pt x="344" y="562"/>
                </a:cubicBezTo>
                <a:cubicBezTo>
                  <a:pt x="338" y="556"/>
                  <a:pt x="340" y="546"/>
                  <a:pt x="336" y="538"/>
                </a:cubicBezTo>
                <a:cubicBezTo>
                  <a:pt x="327" y="519"/>
                  <a:pt x="303" y="493"/>
                  <a:pt x="288" y="482"/>
                </a:cubicBezTo>
                <a:cubicBezTo>
                  <a:pt x="273" y="472"/>
                  <a:pt x="219" y="458"/>
                  <a:pt x="200" y="450"/>
                </a:cubicBezTo>
                <a:cubicBezTo>
                  <a:pt x="184" y="444"/>
                  <a:pt x="152" y="434"/>
                  <a:pt x="152" y="434"/>
                </a:cubicBezTo>
                <a:cubicBezTo>
                  <a:pt x="144" y="426"/>
                  <a:pt x="137" y="416"/>
                  <a:pt x="128" y="410"/>
                </a:cubicBezTo>
                <a:cubicBezTo>
                  <a:pt x="121" y="405"/>
                  <a:pt x="110" y="408"/>
                  <a:pt x="104" y="402"/>
                </a:cubicBezTo>
                <a:cubicBezTo>
                  <a:pt x="11" y="309"/>
                  <a:pt x="116" y="383"/>
                  <a:pt x="48" y="338"/>
                </a:cubicBezTo>
                <a:cubicBezTo>
                  <a:pt x="43" y="330"/>
                  <a:pt x="40" y="320"/>
                  <a:pt x="32" y="314"/>
                </a:cubicBezTo>
                <a:cubicBezTo>
                  <a:pt x="25" y="309"/>
                  <a:pt x="0" y="307"/>
                  <a:pt x="8" y="306"/>
                </a:cubicBezTo>
                <a:cubicBezTo>
                  <a:pt x="69" y="300"/>
                  <a:pt x="131" y="301"/>
                  <a:pt x="192" y="298"/>
                </a:cubicBezTo>
                <a:cubicBezTo>
                  <a:pt x="155" y="286"/>
                  <a:pt x="120" y="263"/>
                  <a:pt x="88" y="242"/>
                </a:cubicBezTo>
                <a:cubicBezTo>
                  <a:pt x="91" y="234"/>
                  <a:pt x="88" y="221"/>
                  <a:pt x="96" y="218"/>
                </a:cubicBezTo>
                <a:cubicBezTo>
                  <a:pt x="132" y="202"/>
                  <a:pt x="223" y="197"/>
                  <a:pt x="264" y="194"/>
                </a:cubicBezTo>
                <a:cubicBezTo>
                  <a:pt x="499" y="176"/>
                  <a:pt x="733" y="146"/>
                  <a:pt x="968" y="138"/>
                </a:cubicBezTo>
                <a:cubicBezTo>
                  <a:pt x="1031" y="129"/>
                  <a:pt x="1090" y="108"/>
                  <a:pt x="1152" y="98"/>
                </a:cubicBezTo>
                <a:cubicBezTo>
                  <a:pt x="1316" y="0"/>
                  <a:pt x="1638" y="44"/>
                  <a:pt x="1760" y="42"/>
                </a:cubicBezTo>
                <a:cubicBezTo>
                  <a:pt x="2171" y="45"/>
                  <a:pt x="2581" y="39"/>
                  <a:pt x="2992" y="50"/>
                </a:cubicBezTo>
                <a:cubicBezTo>
                  <a:pt x="3000" y="50"/>
                  <a:pt x="2984" y="66"/>
                  <a:pt x="2984" y="74"/>
                </a:cubicBezTo>
                <a:cubicBezTo>
                  <a:pt x="2984" y="95"/>
                  <a:pt x="2992" y="138"/>
                  <a:pt x="2992" y="138"/>
                </a:cubicBezTo>
                <a:close/>
              </a:path>
            </a:pathLst>
          </a:custGeom>
          <a:solidFill>
            <a:srgbClr val="ECDF82"/>
          </a:solidFill>
          <a:ln>
            <a:noFill/>
          </a:ln>
          <a:effectLst>
            <a:outerShdw dist="80322" dir="4293903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88079" name="Freeform 1039"/>
          <p:cNvSpPr>
            <a:spLocks/>
          </p:cNvSpPr>
          <p:nvPr/>
        </p:nvSpPr>
        <p:spPr bwMode="auto">
          <a:xfrm>
            <a:off x="777875" y="4056063"/>
            <a:ext cx="7812088" cy="2046287"/>
          </a:xfrm>
          <a:custGeom>
            <a:avLst/>
            <a:gdLst>
              <a:gd name="T0" fmla="*/ 3104 w 5584"/>
              <a:gd name="T1" fmla="*/ 170 h 1436"/>
              <a:gd name="T2" fmla="*/ 3160 w 5584"/>
              <a:gd name="T3" fmla="*/ 218 h 1436"/>
              <a:gd name="T4" fmla="*/ 3744 w 5584"/>
              <a:gd name="T5" fmla="*/ 266 h 1436"/>
              <a:gd name="T6" fmla="*/ 3696 w 5584"/>
              <a:gd name="T7" fmla="*/ 290 h 1436"/>
              <a:gd name="T8" fmla="*/ 3856 w 5584"/>
              <a:gd name="T9" fmla="*/ 370 h 1436"/>
              <a:gd name="T10" fmla="*/ 4544 w 5584"/>
              <a:gd name="T11" fmla="*/ 402 h 1436"/>
              <a:gd name="T12" fmla="*/ 4496 w 5584"/>
              <a:gd name="T13" fmla="*/ 450 h 1436"/>
              <a:gd name="T14" fmla="*/ 4656 w 5584"/>
              <a:gd name="T15" fmla="*/ 506 h 1436"/>
              <a:gd name="T16" fmla="*/ 5032 w 5584"/>
              <a:gd name="T17" fmla="*/ 594 h 1436"/>
              <a:gd name="T18" fmla="*/ 5080 w 5584"/>
              <a:gd name="T19" fmla="*/ 634 h 1436"/>
              <a:gd name="T20" fmla="*/ 5008 w 5584"/>
              <a:gd name="T21" fmla="*/ 690 h 1436"/>
              <a:gd name="T22" fmla="*/ 5416 w 5584"/>
              <a:gd name="T23" fmla="*/ 730 h 1436"/>
              <a:gd name="T24" fmla="*/ 5448 w 5584"/>
              <a:gd name="T25" fmla="*/ 770 h 1436"/>
              <a:gd name="T26" fmla="*/ 5584 w 5584"/>
              <a:gd name="T27" fmla="*/ 818 h 1436"/>
              <a:gd name="T28" fmla="*/ 5368 w 5584"/>
              <a:gd name="T29" fmla="*/ 930 h 1436"/>
              <a:gd name="T30" fmla="*/ 5320 w 5584"/>
              <a:gd name="T31" fmla="*/ 978 h 1436"/>
              <a:gd name="T32" fmla="*/ 5104 w 5584"/>
              <a:gd name="T33" fmla="*/ 1026 h 1436"/>
              <a:gd name="T34" fmla="*/ 4984 w 5584"/>
              <a:gd name="T35" fmla="*/ 1074 h 1436"/>
              <a:gd name="T36" fmla="*/ 4736 w 5584"/>
              <a:gd name="T37" fmla="*/ 1130 h 1436"/>
              <a:gd name="T38" fmla="*/ 4320 w 5584"/>
              <a:gd name="T39" fmla="*/ 1194 h 1436"/>
              <a:gd name="T40" fmla="*/ 4216 w 5584"/>
              <a:gd name="T41" fmla="*/ 1250 h 1436"/>
              <a:gd name="T42" fmla="*/ 3824 w 5584"/>
              <a:gd name="T43" fmla="*/ 1330 h 1436"/>
              <a:gd name="T44" fmla="*/ 3752 w 5584"/>
              <a:gd name="T45" fmla="*/ 1354 h 1436"/>
              <a:gd name="T46" fmla="*/ 2960 w 5584"/>
              <a:gd name="T47" fmla="*/ 1282 h 1436"/>
              <a:gd name="T48" fmla="*/ 2144 w 5584"/>
              <a:gd name="T49" fmla="*/ 1338 h 1436"/>
              <a:gd name="T50" fmla="*/ 1888 w 5584"/>
              <a:gd name="T51" fmla="*/ 1410 h 1436"/>
              <a:gd name="T52" fmla="*/ 1912 w 5584"/>
              <a:gd name="T53" fmla="*/ 1346 h 1436"/>
              <a:gd name="T54" fmla="*/ 1752 w 5584"/>
              <a:gd name="T55" fmla="*/ 1306 h 1436"/>
              <a:gd name="T56" fmla="*/ 1392 w 5584"/>
              <a:gd name="T57" fmla="*/ 1250 h 1436"/>
              <a:gd name="T58" fmla="*/ 608 w 5584"/>
              <a:gd name="T59" fmla="*/ 1170 h 1436"/>
              <a:gd name="T60" fmla="*/ 616 w 5584"/>
              <a:gd name="T61" fmla="*/ 1130 h 1436"/>
              <a:gd name="T62" fmla="*/ 472 w 5584"/>
              <a:gd name="T63" fmla="*/ 1018 h 1436"/>
              <a:gd name="T64" fmla="*/ 120 w 5584"/>
              <a:gd name="T65" fmla="*/ 914 h 1436"/>
              <a:gd name="T66" fmla="*/ 384 w 5584"/>
              <a:gd name="T67" fmla="*/ 810 h 1436"/>
              <a:gd name="T68" fmla="*/ 400 w 5584"/>
              <a:gd name="T69" fmla="*/ 738 h 1436"/>
              <a:gd name="T70" fmla="*/ 408 w 5584"/>
              <a:gd name="T71" fmla="*/ 690 h 1436"/>
              <a:gd name="T72" fmla="*/ 392 w 5584"/>
              <a:gd name="T73" fmla="*/ 586 h 1436"/>
              <a:gd name="T74" fmla="*/ 336 w 5584"/>
              <a:gd name="T75" fmla="*/ 538 h 1436"/>
              <a:gd name="T76" fmla="*/ 200 w 5584"/>
              <a:gd name="T77" fmla="*/ 450 h 1436"/>
              <a:gd name="T78" fmla="*/ 128 w 5584"/>
              <a:gd name="T79" fmla="*/ 410 h 1436"/>
              <a:gd name="T80" fmla="*/ 48 w 5584"/>
              <a:gd name="T81" fmla="*/ 338 h 1436"/>
              <a:gd name="T82" fmla="*/ 8 w 5584"/>
              <a:gd name="T83" fmla="*/ 306 h 1436"/>
              <a:gd name="T84" fmla="*/ 88 w 5584"/>
              <a:gd name="T85" fmla="*/ 242 h 1436"/>
              <a:gd name="T86" fmla="*/ 264 w 5584"/>
              <a:gd name="T87" fmla="*/ 194 h 1436"/>
              <a:gd name="T88" fmla="*/ 1152 w 5584"/>
              <a:gd name="T89" fmla="*/ 98 h 1436"/>
              <a:gd name="T90" fmla="*/ 2992 w 5584"/>
              <a:gd name="T91" fmla="*/ 50 h 1436"/>
              <a:gd name="T92" fmla="*/ 2992 w 5584"/>
              <a:gd name="T93" fmla="*/ 138 h 14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</a:cxnLst>
            <a:rect l="0" t="0" r="r" b="b"/>
            <a:pathLst>
              <a:path w="5584" h="1436">
                <a:moveTo>
                  <a:pt x="2992" y="138"/>
                </a:moveTo>
                <a:cubicBezTo>
                  <a:pt x="3037" y="153"/>
                  <a:pt x="3179" y="120"/>
                  <a:pt x="3104" y="170"/>
                </a:cubicBezTo>
                <a:cubicBezTo>
                  <a:pt x="3119" y="180"/>
                  <a:pt x="3139" y="181"/>
                  <a:pt x="3152" y="194"/>
                </a:cubicBezTo>
                <a:cubicBezTo>
                  <a:pt x="3158" y="200"/>
                  <a:pt x="3152" y="216"/>
                  <a:pt x="3160" y="218"/>
                </a:cubicBezTo>
                <a:cubicBezTo>
                  <a:pt x="3212" y="228"/>
                  <a:pt x="3267" y="223"/>
                  <a:pt x="3320" y="226"/>
                </a:cubicBezTo>
                <a:cubicBezTo>
                  <a:pt x="3457" y="272"/>
                  <a:pt x="3601" y="261"/>
                  <a:pt x="3744" y="266"/>
                </a:cubicBezTo>
                <a:cubicBezTo>
                  <a:pt x="3736" y="271"/>
                  <a:pt x="3729" y="278"/>
                  <a:pt x="3720" y="282"/>
                </a:cubicBezTo>
                <a:cubicBezTo>
                  <a:pt x="3712" y="286"/>
                  <a:pt x="3700" y="282"/>
                  <a:pt x="3696" y="290"/>
                </a:cubicBezTo>
                <a:cubicBezTo>
                  <a:pt x="3681" y="321"/>
                  <a:pt x="3749" y="327"/>
                  <a:pt x="3760" y="330"/>
                </a:cubicBezTo>
                <a:cubicBezTo>
                  <a:pt x="3792" y="351"/>
                  <a:pt x="3824" y="349"/>
                  <a:pt x="3856" y="370"/>
                </a:cubicBezTo>
                <a:cubicBezTo>
                  <a:pt x="3848" y="373"/>
                  <a:pt x="3824" y="378"/>
                  <a:pt x="3832" y="378"/>
                </a:cubicBezTo>
                <a:cubicBezTo>
                  <a:pt x="4071" y="387"/>
                  <a:pt x="4306" y="394"/>
                  <a:pt x="4544" y="402"/>
                </a:cubicBezTo>
                <a:cubicBezTo>
                  <a:pt x="4514" y="412"/>
                  <a:pt x="4502" y="432"/>
                  <a:pt x="4472" y="442"/>
                </a:cubicBezTo>
                <a:cubicBezTo>
                  <a:pt x="4480" y="445"/>
                  <a:pt x="4492" y="443"/>
                  <a:pt x="4496" y="450"/>
                </a:cubicBezTo>
                <a:cubicBezTo>
                  <a:pt x="4504" y="464"/>
                  <a:pt x="4489" y="493"/>
                  <a:pt x="4504" y="498"/>
                </a:cubicBezTo>
                <a:cubicBezTo>
                  <a:pt x="4552" y="515"/>
                  <a:pt x="4605" y="503"/>
                  <a:pt x="4656" y="506"/>
                </a:cubicBezTo>
                <a:cubicBezTo>
                  <a:pt x="4755" y="518"/>
                  <a:pt x="4847" y="548"/>
                  <a:pt x="4944" y="570"/>
                </a:cubicBezTo>
                <a:cubicBezTo>
                  <a:pt x="5012" y="585"/>
                  <a:pt x="4957" y="569"/>
                  <a:pt x="5032" y="594"/>
                </a:cubicBezTo>
                <a:cubicBezTo>
                  <a:pt x="5053" y="601"/>
                  <a:pt x="5096" y="610"/>
                  <a:pt x="5096" y="610"/>
                </a:cubicBezTo>
                <a:cubicBezTo>
                  <a:pt x="5091" y="618"/>
                  <a:pt x="5088" y="629"/>
                  <a:pt x="5080" y="634"/>
                </a:cubicBezTo>
                <a:cubicBezTo>
                  <a:pt x="5075" y="637"/>
                  <a:pt x="4994" y="671"/>
                  <a:pt x="4984" y="674"/>
                </a:cubicBezTo>
                <a:cubicBezTo>
                  <a:pt x="4992" y="679"/>
                  <a:pt x="4999" y="686"/>
                  <a:pt x="5008" y="690"/>
                </a:cubicBezTo>
                <a:cubicBezTo>
                  <a:pt x="5043" y="705"/>
                  <a:pt x="5055" y="688"/>
                  <a:pt x="5016" y="714"/>
                </a:cubicBezTo>
                <a:cubicBezTo>
                  <a:pt x="5165" y="764"/>
                  <a:pt x="4936" y="690"/>
                  <a:pt x="5416" y="730"/>
                </a:cubicBezTo>
                <a:cubicBezTo>
                  <a:pt x="5424" y="731"/>
                  <a:pt x="5419" y="747"/>
                  <a:pt x="5424" y="754"/>
                </a:cubicBezTo>
                <a:cubicBezTo>
                  <a:pt x="5430" y="762"/>
                  <a:pt x="5440" y="765"/>
                  <a:pt x="5448" y="770"/>
                </a:cubicBezTo>
                <a:cubicBezTo>
                  <a:pt x="5467" y="767"/>
                  <a:pt x="5485" y="760"/>
                  <a:pt x="5504" y="762"/>
                </a:cubicBezTo>
                <a:cubicBezTo>
                  <a:pt x="5534" y="765"/>
                  <a:pt x="5560" y="802"/>
                  <a:pt x="5584" y="818"/>
                </a:cubicBezTo>
                <a:cubicBezTo>
                  <a:pt x="5527" y="856"/>
                  <a:pt x="5483" y="887"/>
                  <a:pt x="5416" y="898"/>
                </a:cubicBezTo>
                <a:cubicBezTo>
                  <a:pt x="5400" y="909"/>
                  <a:pt x="5384" y="919"/>
                  <a:pt x="5368" y="930"/>
                </a:cubicBezTo>
                <a:cubicBezTo>
                  <a:pt x="5360" y="935"/>
                  <a:pt x="5359" y="947"/>
                  <a:pt x="5352" y="954"/>
                </a:cubicBezTo>
                <a:cubicBezTo>
                  <a:pt x="5343" y="963"/>
                  <a:pt x="5332" y="972"/>
                  <a:pt x="5320" y="978"/>
                </a:cubicBezTo>
                <a:cubicBezTo>
                  <a:pt x="5267" y="1005"/>
                  <a:pt x="5212" y="1005"/>
                  <a:pt x="5152" y="1010"/>
                </a:cubicBezTo>
                <a:cubicBezTo>
                  <a:pt x="5136" y="1015"/>
                  <a:pt x="5120" y="1022"/>
                  <a:pt x="5104" y="1026"/>
                </a:cubicBezTo>
                <a:cubicBezTo>
                  <a:pt x="5088" y="1030"/>
                  <a:pt x="5072" y="1029"/>
                  <a:pt x="5056" y="1034"/>
                </a:cubicBezTo>
                <a:cubicBezTo>
                  <a:pt x="4977" y="1058"/>
                  <a:pt x="5077" y="1043"/>
                  <a:pt x="4984" y="1074"/>
                </a:cubicBezTo>
                <a:cubicBezTo>
                  <a:pt x="4966" y="1080"/>
                  <a:pt x="4947" y="1079"/>
                  <a:pt x="4928" y="1082"/>
                </a:cubicBezTo>
                <a:cubicBezTo>
                  <a:pt x="4843" y="1116"/>
                  <a:pt x="4838" y="1122"/>
                  <a:pt x="4736" y="1130"/>
                </a:cubicBezTo>
                <a:cubicBezTo>
                  <a:pt x="4657" y="1146"/>
                  <a:pt x="4496" y="1154"/>
                  <a:pt x="4496" y="1154"/>
                </a:cubicBezTo>
                <a:cubicBezTo>
                  <a:pt x="4435" y="1164"/>
                  <a:pt x="4382" y="1185"/>
                  <a:pt x="4320" y="1194"/>
                </a:cubicBezTo>
                <a:cubicBezTo>
                  <a:pt x="4302" y="1203"/>
                  <a:pt x="4282" y="1208"/>
                  <a:pt x="4264" y="1218"/>
                </a:cubicBezTo>
                <a:cubicBezTo>
                  <a:pt x="4247" y="1227"/>
                  <a:pt x="4216" y="1250"/>
                  <a:pt x="4216" y="1250"/>
                </a:cubicBezTo>
                <a:cubicBezTo>
                  <a:pt x="4164" y="1328"/>
                  <a:pt x="3931" y="1297"/>
                  <a:pt x="3904" y="1298"/>
                </a:cubicBezTo>
                <a:cubicBezTo>
                  <a:pt x="3871" y="1306"/>
                  <a:pt x="3853" y="1317"/>
                  <a:pt x="3824" y="1330"/>
                </a:cubicBezTo>
                <a:cubicBezTo>
                  <a:pt x="3809" y="1337"/>
                  <a:pt x="3792" y="1341"/>
                  <a:pt x="3776" y="1346"/>
                </a:cubicBezTo>
                <a:cubicBezTo>
                  <a:pt x="3768" y="1349"/>
                  <a:pt x="3752" y="1354"/>
                  <a:pt x="3752" y="1354"/>
                </a:cubicBezTo>
                <a:cubicBezTo>
                  <a:pt x="3740" y="1317"/>
                  <a:pt x="3749" y="1309"/>
                  <a:pt x="3776" y="1282"/>
                </a:cubicBezTo>
                <a:cubicBezTo>
                  <a:pt x="3620" y="1204"/>
                  <a:pt x="3174" y="1276"/>
                  <a:pt x="2960" y="1282"/>
                </a:cubicBezTo>
                <a:cubicBezTo>
                  <a:pt x="2906" y="1290"/>
                  <a:pt x="2855" y="1300"/>
                  <a:pt x="2800" y="1306"/>
                </a:cubicBezTo>
                <a:cubicBezTo>
                  <a:pt x="2626" y="1349"/>
                  <a:pt x="2277" y="1336"/>
                  <a:pt x="2144" y="1338"/>
                </a:cubicBezTo>
                <a:cubicBezTo>
                  <a:pt x="2088" y="1349"/>
                  <a:pt x="2039" y="1367"/>
                  <a:pt x="1984" y="1378"/>
                </a:cubicBezTo>
                <a:cubicBezTo>
                  <a:pt x="1950" y="1395"/>
                  <a:pt x="1926" y="1402"/>
                  <a:pt x="1888" y="1410"/>
                </a:cubicBezTo>
                <a:cubicBezTo>
                  <a:pt x="1848" y="1436"/>
                  <a:pt x="1848" y="1422"/>
                  <a:pt x="1824" y="1386"/>
                </a:cubicBezTo>
                <a:cubicBezTo>
                  <a:pt x="1855" y="1374"/>
                  <a:pt x="1881" y="1356"/>
                  <a:pt x="1912" y="1346"/>
                </a:cubicBezTo>
                <a:cubicBezTo>
                  <a:pt x="1872" y="1343"/>
                  <a:pt x="1832" y="1342"/>
                  <a:pt x="1792" y="1338"/>
                </a:cubicBezTo>
                <a:cubicBezTo>
                  <a:pt x="1751" y="1333"/>
                  <a:pt x="1782" y="1330"/>
                  <a:pt x="1752" y="1306"/>
                </a:cubicBezTo>
                <a:cubicBezTo>
                  <a:pt x="1747" y="1302"/>
                  <a:pt x="1698" y="1290"/>
                  <a:pt x="1696" y="1290"/>
                </a:cubicBezTo>
                <a:cubicBezTo>
                  <a:pt x="1594" y="1273"/>
                  <a:pt x="1495" y="1261"/>
                  <a:pt x="1392" y="1250"/>
                </a:cubicBezTo>
                <a:cubicBezTo>
                  <a:pt x="1104" y="1154"/>
                  <a:pt x="639" y="1204"/>
                  <a:pt x="416" y="1202"/>
                </a:cubicBezTo>
                <a:cubicBezTo>
                  <a:pt x="480" y="1160"/>
                  <a:pt x="514" y="1175"/>
                  <a:pt x="608" y="1170"/>
                </a:cubicBezTo>
                <a:cubicBezTo>
                  <a:pt x="600" y="1167"/>
                  <a:pt x="588" y="1170"/>
                  <a:pt x="584" y="1162"/>
                </a:cubicBezTo>
                <a:cubicBezTo>
                  <a:pt x="572" y="1138"/>
                  <a:pt x="607" y="1133"/>
                  <a:pt x="616" y="1130"/>
                </a:cubicBezTo>
                <a:cubicBezTo>
                  <a:pt x="603" y="1091"/>
                  <a:pt x="574" y="1083"/>
                  <a:pt x="536" y="1074"/>
                </a:cubicBezTo>
                <a:cubicBezTo>
                  <a:pt x="511" y="1057"/>
                  <a:pt x="500" y="1030"/>
                  <a:pt x="472" y="1018"/>
                </a:cubicBezTo>
                <a:cubicBezTo>
                  <a:pt x="413" y="992"/>
                  <a:pt x="349" y="996"/>
                  <a:pt x="288" y="978"/>
                </a:cubicBezTo>
                <a:cubicBezTo>
                  <a:pt x="229" y="960"/>
                  <a:pt x="180" y="929"/>
                  <a:pt x="120" y="914"/>
                </a:cubicBezTo>
                <a:cubicBezTo>
                  <a:pt x="152" y="866"/>
                  <a:pt x="193" y="864"/>
                  <a:pt x="248" y="850"/>
                </a:cubicBezTo>
                <a:cubicBezTo>
                  <a:pt x="294" y="839"/>
                  <a:pt x="338" y="821"/>
                  <a:pt x="384" y="810"/>
                </a:cubicBezTo>
                <a:cubicBezTo>
                  <a:pt x="339" y="743"/>
                  <a:pt x="337" y="773"/>
                  <a:pt x="376" y="754"/>
                </a:cubicBezTo>
                <a:cubicBezTo>
                  <a:pt x="385" y="750"/>
                  <a:pt x="392" y="743"/>
                  <a:pt x="400" y="738"/>
                </a:cubicBezTo>
                <a:cubicBezTo>
                  <a:pt x="395" y="730"/>
                  <a:pt x="382" y="723"/>
                  <a:pt x="384" y="714"/>
                </a:cubicBezTo>
                <a:cubicBezTo>
                  <a:pt x="386" y="703"/>
                  <a:pt x="399" y="697"/>
                  <a:pt x="408" y="690"/>
                </a:cubicBezTo>
                <a:cubicBezTo>
                  <a:pt x="441" y="664"/>
                  <a:pt x="477" y="649"/>
                  <a:pt x="512" y="626"/>
                </a:cubicBezTo>
                <a:cubicBezTo>
                  <a:pt x="470" y="605"/>
                  <a:pt x="439" y="598"/>
                  <a:pt x="392" y="586"/>
                </a:cubicBezTo>
                <a:cubicBezTo>
                  <a:pt x="377" y="576"/>
                  <a:pt x="357" y="575"/>
                  <a:pt x="344" y="562"/>
                </a:cubicBezTo>
                <a:cubicBezTo>
                  <a:pt x="338" y="556"/>
                  <a:pt x="340" y="546"/>
                  <a:pt x="336" y="538"/>
                </a:cubicBezTo>
                <a:cubicBezTo>
                  <a:pt x="327" y="519"/>
                  <a:pt x="303" y="493"/>
                  <a:pt x="288" y="482"/>
                </a:cubicBezTo>
                <a:cubicBezTo>
                  <a:pt x="273" y="472"/>
                  <a:pt x="219" y="458"/>
                  <a:pt x="200" y="450"/>
                </a:cubicBezTo>
                <a:cubicBezTo>
                  <a:pt x="184" y="444"/>
                  <a:pt x="152" y="434"/>
                  <a:pt x="152" y="434"/>
                </a:cubicBezTo>
                <a:cubicBezTo>
                  <a:pt x="144" y="426"/>
                  <a:pt x="137" y="416"/>
                  <a:pt x="128" y="410"/>
                </a:cubicBezTo>
                <a:cubicBezTo>
                  <a:pt x="121" y="405"/>
                  <a:pt x="110" y="408"/>
                  <a:pt x="104" y="402"/>
                </a:cubicBezTo>
                <a:cubicBezTo>
                  <a:pt x="11" y="309"/>
                  <a:pt x="116" y="383"/>
                  <a:pt x="48" y="338"/>
                </a:cubicBezTo>
                <a:cubicBezTo>
                  <a:pt x="43" y="330"/>
                  <a:pt x="40" y="320"/>
                  <a:pt x="32" y="314"/>
                </a:cubicBezTo>
                <a:cubicBezTo>
                  <a:pt x="25" y="309"/>
                  <a:pt x="0" y="307"/>
                  <a:pt x="8" y="306"/>
                </a:cubicBezTo>
                <a:cubicBezTo>
                  <a:pt x="69" y="300"/>
                  <a:pt x="131" y="301"/>
                  <a:pt x="192" y="298"/>
                </a:cubicBezTo>
                <a:cubicBezTo>
                  <a:pt x="155" y="286"/>
                  <a:pt x="120" y="263"/>
                  <a:pt x="88" y="242"/>
                </a:cubicBezTo>
                <a:cubicBezTo>
                  <a:pt x="91" y="234"/>
                  <a:pt x="88" y="221"/>
                  <a:pt x="96" y="218"/>
                </a:cubicBezTo>
                <a:cubicBezTo>
                  <a:pt x="132" y="202"/>
                  <a:pt x="223" y="197"/>
                  <a:pt x="264" y="194"/>
                </a:cubicBezTo>
                <a:cubicBezTo>
                  <a:pt x="499" y="176"/>
                  <a:pt x="733" y="146"/>
                  <a:pt x="968" y="138"/>
                </a:cubicBezTo>
                <a:cubicBezTo>
                  <a:pt x="1031" y="129"/>
                  <a:pt x="1090" y="108"/>
                  <a:pt x="1152" y="98"/>
                </a:cubicBezTo>
                <a:cubicBezTo>
                  <a:pt x="1316" y="0"/>
                  <a:pt x="1638" y="44"/>
                  <a:pt x="1760" y="42"/>
                </a:cubicBezTo>
                <a:cubicBezTo>
                  <a:pt x="2171" y="45"/>
                  <a:pt x="2581" y="39"/>
                  <a:pt x="2992" y="50"/>
                </a:cubicBezTo>
                <a:cubicBezTo>
                  <a:pt x="3000" y="50"/>
                  <a:pt x="2984" y="66"/>
                  <a:pt x="2984" y="74"/>
                </a:cubicBezTo>
                <a:cubicBezTo>
                  <a:pt x="2984" y="95"/>
                  <a:pt x="2992" y="138"/>
                  <a:pt x="2992" y="138"/>
                </a:cubicBezTo>
                <a:close/>
              </a:path>
            </a:pathLst>
          </a:custGeom>
          <a:solidFill>
            <a:srgbClr val="ECDF82"/>
          </a:solidFill>
          <a:ln>
            <a:noFill/>
          </a:ln>
          <a:effectLst>
            <a:outerShdw dist="80322" dir="4293903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88080" name="Group 1040"/>
          <p:cNvGrpSpPr>
            <a:grpSpLocks/>
          </p:cNvGrpSpPr>
          <p:nvPr/>
        </p:nvGrpSpPr>
        <p:grpSpPr bwMode="auto">
          <a:xfrm>
            <a:off x="1673225" y="617538"/>
            <a:ext cx="4297363" cy="3282950"/>
            <a:chOff x="3504" y="1872"/>
            <a:chExt cx="2112" cy="1872"/>
          </a:xfrm>
        </p:grpSpPr>
        <p:sp>
          <p:nvSpPr>
            <p:cNvPr id="88081" name="Freeform 1041"/>
            <p:cNvSpPr>
              <a:spLocks/>
            </p:cNvSpPr>
            <p:nvPr/>
          </p:nvSpPr>
          <p:spPr bwMode="auto">
            <a:xfrm>
              <a:off x="3504" y="1872"/>
              <a:ext cx="2112" cy="1857"/>
            </a:xfrm>
            <a:custGeom>
              <a:avLst/>
              <a:gdLst>
                <a:gd name="T0" fmla="*/ 429 w 4691"/>
                <a:gd name="T1" fmla="*/ 190 h 3555"/>
                <a:gd name="T2" fmla="*/ 560 w 4691"/>
                <a:gd name="T3" fmla="*/ 204 h 3555"/>
                <a:gd name="T4" fmla="*/ 678 w 4691"/>
                <a:gd name="T5" fmla="*/ 226 h 3555"/>
                <a:gd name="T6" fmla="*/ 956 w 4691"/>
                <a:gd name="T7" fmla="*/ 117 h 3555"/>
                <a:gd name="T8" fmla="*/ 1097 w 4691"/>
                <a:gd name="T9" fmla="*/ 167 h 3555"/>
                <a:gd name="T10" fmla="*/ 1287 w 4691"/>
                <a:gd name="T11" fmla="*/ 128 h 3555"/>
                <a:gd name="T12" fmla="*/ 1326 w 4691"/>
                <a:gd name="T13" fmla="*/ 237 h 3555"/>
                <a:gd name="T14" fmla="*/ 1372 w 4691"/>
                <a:gd name="T15" fmla="*/ 370 h 3555"/>
                <a:gd name="T16" fmla="*/ 1757 w 4691"/>
                <a:gd name="T17" fmla="*/ 411 h 3555"/>
                <a:gd name="T18" fmla="*/ 2004 w 4691"/>
                <a:gd name="T19" fmla="*/ 400 h 3555"/>
                <a:gd name="T20" fmla="*/ 2230 w 4691"/>
                <a:gd name="T21" fmla="*/ 335 h 3555"/>
                <a:gd name="T22" fmla="*/ 2509 w 4691"/>
                <a:gd name="T23" fmla="*/ 402 h 3555"/>
                <a:gd name="T24" fmla="*/ 2721 w 4691"/>
                <a:gd name="T25" fmla="*/ 340 h 3555"/>
                <a:gd name="T26" fmla="*/ 2822 w 4691"/>
                <a:gd name="T27" fmla="*/ 345 h 3555"/>
                <a:gd name="T28" fmla="*/ 2993 w 4691"/>
                <a:gd name="T29" fmla="*/ 332 h 3555"/>
                <a:gd name="T30" fmla="*/ 3219 w 4691"/>
                <a:gd name="T31" fmla="*/ 373 h 3555"/>
                <a:gd name="T32" fmla="*/ 3314 w 4691"/>
                <a:gd name="T33" fmla="*/ 256 h 3555"/>
                <a:gd name="T34" fmla="*/ 3523 w 4691"/>
                <a:gd name="T35" fmla="*/ 351 h 3555"/>
                <a:gd name="T36" fmla="*/ 3637 w 4691"/>
                <a:gd name="T37" fmla="*/ 283 h 3555"/>
                <a:gd name="T38" fmla="*/ 3887 w 4691"/>
                <a:gd name="T39" fmla="*/ 359 h 3555"/>
                <a:gd name="T40" fmla="*/ 3990 w 4691"/>
                <a:gd name="T41" fmla="*/ 340 h 3555"/>
                <a:gd name="T42" fmla="*/ 4123 w 4691"/>
                <a:gd name="T43" fmla="*/ 373 h 3555"/>
                <a:gd name="T44" fmla="*/ 4452 w 4691"/>
                <a:gd name="T45" fmla="*/ 402 h 3555"/>
                <a:gd name="T46" fmla="*/ 4686 w 4691"/>
                <a:gd name="T47" fmla="*/ 370 h 3555"/>
                <a:gd name="T48" fmla="*/ 4536 w 4691"/>
                <a:gd name="T49" fmla="*/ 552 h 3555"/>
                <a:gd name="T50" fmla="*/ 4482 w 4691"/>
                <a:gd name="T51" fmla="*/ 533 h 3555"/>
                <a:gd name="T52" fmla="*/ 3980 w 4691"/>
                <a:gd name="T53" fmla="*/ 985 h 3555"/>
                <a:gd name="T54" fmla="*/ 3526 w 4691"/>
                <a:gd name="T55" fmla="*/ 1223 h 3555"/>
                <a:gd name="T56" fmla="*/ 3286 w 4691"/>
                <a:gd name="T57" fmla="*/ 1273 h 3555"/>
                <a:gd name="T58" fmla="*/ 3385 w 4691"/>
                <a:gd name="T59" fmla="*/ 1310 h 3555"/>
                <a:gd name="T60" fmla="*/ 3645 w 4691"/>
                <a:gd name="T61" fmla="*/ 1299 h 3555"/>
                <a:gd name="T62" fmla="*/ 3213 w 4691"/>
                <a:gd name="T63" fmla="*/ 1683 h 3555"/>
                <a:gd name="T64" fmla="*/ 3030 w 4691"/>
                <a:gd name="T65" fmla="*/ 1903 h 3555"/>
                <a:gd name="T66" fmla="*/ 2968 w 4691"/>
                <a:gd name="T67" fmla="*/ 2115 h 3555"/>
                <a:gd name="T68" fmla="*/ 2738 w 4691"/>
                <a:gd name="T69" fmla="*/ 2148 h 3555"/>
                <a:gd name="T70" fmla="*/ 2986 w 4691"/>
                <a:gd name="T71" fmla="*/ 2237 h 3555"/>
                <a:gd name="T72" fmla="*/ 2982 w 4691"/>
                <a:gd name="T73" fmla="*/ 2463 h 3555"/>
                <a:gd name="T74" fmla="*/ 2589 w 4691"/>
                <a:gd name="T75" fmla="*/ 2942 h 3555"/>
                <a:gd name="T76" fmla="*/ 2456 w 4691"/>
                <a:gd name="T77" fmla="*/ 2838 h 3555"/>
                <a:gd name="T78" fmla="*/ 2317 w 4691"/>
                <a:gd name="T79" fmla="*/ 3066 h 3555"/>
                <a:gd name="T80" fmla="*/ 2263 w 4691"/>
                <a:gd name="T81" fmla="*/ 2539 h 3555"/>
                <a:gd name="T82" fmla="*/ 2050 w 4691"/>
                <a:gd name="T83" fmla="*/ 3205 h 3555"/>
                <a:gd name="T84" fmla="*/ 1988 w 4691"/>
                <a:gd name="T85" fmla="*/ 2830 h 3555"/>
                <a:gd name="T86" fmla="*/ 1649 w 4691"/>
                <a:gd name="T87" fmla="*/ 3548 h 3555"/>
                <a:gd name="T88" fmla="*/ 1478 w 4691"/>
                <a:gd name="T89" fmla="*/ 3539 h 3555"/>
                <a:gd name="T90" fmla="*/ 1502 w 4691"/>
                <a:gd name="T91" fmla="*/ 3148 h 3555"/>
                <a:gd name="T92" fmla="*/ 1505 w 4691"/>
                <a:gd name="T93" fmla="*/ 2882 h 3555"/>
                <a:gd name="T94" fmla="*/ 1402 w 4691"/>
                <a:gd name="T95" fmla="*/ 2664 h 3555"/>
                <a:gd name="T96" fmla="*/ 1231 w 4691"/>
                <a:gd name="T97" fmla="*/ 2542 h 3555"/>
                <a:gd name="T98" fmla="*/ 1439 w 4691"/>
                <a:gd name="T99" fmla="*/ 2069 h 3555"/>
                <a:gd name="T100" fmla="*/ 1236 w 4691"/>
                <a:gd name="T101" fmla="*/ 1876 h 3555"/>
                <a:gd name="T102" fmla="*/ 1326 w 4691"/>
                <a:gd name="T103" fmla="*/ 1644 h 3555"/>
                <a:gd name="T104" fmla="*/ 987 w 4691"/>
                <a:gd name="T105" fmla="*/ 1515 h 3555"/>
                <a:gd name="T106" fmla="*/ 579 w 4691"/>
                <a:gd name="T107" fmla="*/ 1384 h 3555"/>
                <a:gd name="T108" fmla="*/ 754 w 4691"/>
                <a:gd name="T109" fmla="*/ 780 h 3555"/>
                <a:gd name="T110" fmla="*/ 443 w 4691"/>
                <a:gd name="T111" fmla="*/ 674 h 3555"/>
                <a:gd name="T112" fmla="*/ 16 w 4691"/>
                <a:gd name="T113" fmla="*/ 370 h 3555"/>
                <a:gd name="T114" fmla="*/ 92 w 4691"/>
                <a:gd name="T115" fmla="*/ 201 h 3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691" h="3555">
                  <a:moveTo>
                    <a:pt x="256" y="188"/>
                  </a:moveTo>
                  <a:lnTo>
                    <a:pt x="256" y="199"/>
                  </a:lnTo>
                  <a:lnTo>
                    <a:pt x="272" y="212"/>
                  </a:lnTo>
                  <a:lnTo>
                    <a:pt x="309" y="209"/>
                  </a:lnTo>
                  <a:lnTo>
                    <a:pt x="584" y="19"/>
                  </a:lnTo>
                  <a:lnTo>
                    <a:pt x="597" y="11"/>
                  </a:lnTo>
                  <a:lnTo>
                    <a:pt x="602" y="8"/>
                  </a:lnTo>
                  <a:lnTo>
                    <a:pt x="429" y="190"/>
                  </a:lnTo>
                  <a:lnTo>
                    <a:pt x="415" y="218"/>
                  </a:lnTo>
                  <a:lnTo>
                    <a:pt x="418" y="226"/>
                  </a:lnTo>
                  <a:lnTo>
                    <a:pt x="429" y="237"/>
                  </a:lnTo>
                  <a:lnTo>
                    <a:pt x="450" y="237"/>
                  </a:lnTo>
                  <a:lnTo>
                    <a:pt x="538" y="174"/>
                  </a:lnTo>
                  <a:lnTo>
                    <a:pt x="692" y="49"/>
                  </a:lnTo>
                  <a:lnTo>
                    <a:pt x="576" y="183"/>
                  </a:lnTo>
                  <a:lnTo>
                    <a:pt x="560" y="204"/>
                  </a:lnTo>
                  <a:lnTo>
                    <a:pt x="560" y="220"/>
                  </a:lnTo>
                  <a:lnTo>
                    <a:pt x="579" y="237"/>
                  </a:lnTo>
                  <a:lnTo>
                    <a:pt x="606" y="229"/>
                  </a:lnTo>
                  <a:lnTo>
                    <a:pt x="807" y="60"/>
                  </a:lnTo>
                  <a:lnTo>
                    <a:pt x="812" y="60"/>
                  </a:lnTo>
                  <a:lnTo>
                    <a:pt x="823" y="49"/>
                  </a:lnTo>
                  <a:lnTo>
                    <a:pt x="689" y="201"/>
                  </a:lnTo>
                  <a:lnTo>
                    <a:pt x="678" y="226"/>
                  </a:lnTo>
                  <a:lnTo>
                    <a:pt x="682" y="239"/>
                  </a:lnTo>
                  <a:lnTo>
                    <a:pt x="701" y="250"/>
                  </a:lnTo>
                  <a:lnTo>
                    <a:pt x="744" y="226"/>
                  </a:lnTo>
                  <a:lnTo>
                    <a:pt x="880" y="98"/>
                  </a:lnTo>
                  <a:lnTo>
                    <a:pt x="820" y="188"/>
                  </a:lnTo>
                  <a:lnTo>
                    <a:pt x="839" y="204"/>
                  </a:lnTo>
                  <a:lnTo>
                    <a:pt x="851" y="201"/>
                  </a:lnTo>
                  <a:lnTo>
                    <a:pt x="956" y="117"/>
                  </a:lnTo>
                  <a:lnTo>
                    <a:pt x="1059" y="38"/>
                  </a:lnTo>
                  <a:lnTo>
                    <a:pt x="961" y="167"/>
                  </a:lnTo>
                  <a:lnTo>
                    <a:pt x="961" y="183"/>
                  </a:lnTo>
                  <a:lnTo>
                    <a:pt x="975" y="193"/>
                  </a:lnTo>
                  <a:lnTo>
                    <a:pt x="1019" y="174"/>
                  </a:lnTo>
                  <a:lnTo>
                    <a:pt x="1165" y="54"/>
                  </a:lnTo>
                  <a:lnTo>
                    <a:pt x="1105" y="136"/>
                  </a:lnTo>
                  <a:lnTo>
                    <a:pt x="1097" y="167"/>
                  </a:lnTo>
                  <a:lnTo>
                    <a:pt x="1100" y="174"/>
                  </a:lnTo>
                  <a:lnTo>
                    <a:pt x="1109" y="183"/>
                  </a:lnTo>
                  <a:lnTo>
                    <a:pt x="1139" y="174"/>
                  </a:lnTo>
                  <a:lnTo>
                    <a:pt x="1255" y="79"/>
                  </a:lnTo>
                  <a:lnTo>
                    <a:pt x="1231" y="125"/>
                  </a:lnTo>
                  <a:lnTo>
                    <a:pt x="1227" y="128"/>
                  </a:lnTo>
                  <a:lnTo>
                    <a:pt x="1250" y="150"/>
                  </a:lnTo>
                  <a:lnTo>
                    <a:pt x="1287" y="128"/>
                  </a:lnTo>
                  <a:lnTo>
                    <a:pt x="1315" y="107"/>
                  </a:lnTo>
                  <a:lnTo>
                    <a:pt x="1337" y="117"/>
                  </a:lnTo>
                  <a:lnTo>
                    <a:pt x="1349" y="117"/>
                  </a:lnTo>
                  <a:lnTo>
                    <a:pt x="1372" y="96"/>
                  </a:lnTo>
                  <a:lnTo>
                    <a:pt x="1391" y="96"/>
                  </a:lnTo>
                  <a:lnTo>
                    <a:pt x="1320" y="199"/>
                  </a:lnTo>
                  <a:lnTo>
                    <a:pt x="1320" y="229"/>
                  </a:lnTo>
                  <a:lnTo>
                    <a:pt x="1326" y="237"/>
                  </a:lnTo>
                  <a:lnTo>
                    <a:pt x="1358" y="232"/>
                  </a:lnTo>
                  <a:lnTo>
                    <a:pt x="1399" y="209"/>
                  </a:lnTo>
                  <a:lnTo>
                    <a:pt x="1409" y="209"/>
                  </a:lnTo>
                  <a:lnTo>
                    <a:pt x="1418" y="218"/>
                  </a:lnTo>
                  <a:lnTo>
                    <a:pt x="1391" y="291"/>
                  </a:lnTo>
                  <a:lnTo>
                    <a:pt x="1358" y="345"/>
                  </a:lnTo>
                  <a:lnTo>
                    <a:pt x="1358" y="359"/>
                  </a:lnTo>
                  <a:lnTo>
                    <a:pt x="1372" y="370"/>
                  </a:lnTo>
                  <a:lnTo>
                    <a:pt x="1388" y="370"/>
                  </a:lnTo>
                  <a:lnTo>
                    <a:pt x="1407" y="354"/>
                  </a:lnTo>
                  <a:lnTo>
                    <a:pt x="1540" y="308"/>
                  </a:lnTo>
                  <a:lnTo>
                    <a:pt x="1646" y="324"/>
                  </a:lnTo>
                  <a:lnTo>
                    <a:pt x="1681" y="335"/>
                  </a:lnTo>
                  <a:lnTo>
                    <a:pt x="1706" y="359"/>
                  </a:lnTo>
                  <a:lnTo>
                    <a:pt x="1732" y="402"/>
                  </a:lnTo>
                  <a:lnTo>
                    <a:pt x="1757" y="411"/>
                  </a:lnTo>
                  <a:lnTo>
                    <a:pt x="1790" y="402"/>
                  </a:lnTo>
                  <a:lnTo>
                    <a:pt x="1817" y="386"/>
                  </a:lnTo>
                  <a:lnTo>
                    <a:pt x="1844" y="354"/>
                  </a:lnTo>
                  <a:lnTo>
                    <a:pt x="1872" y="335"/>
                  </a:lnTo>
                  <a:lnTo>
                    <a:pt x="1902" y="340"/>
                  </a:lnTo>
                  <a:lnTo>
                    <a:pt x="1950" y="370"/>
                  </a:lnTo>
                  <a:lnTo>
                    <a:pt x="1986" y="400"/>
                  </a:lnTo>
                  <a:lnTo>
                    <a:pt x="2004" y="400"/>
                  </a:lnTo>
                  <a:lnTo>
                    <a:pt x="2043" y="361"/>
                  </a:lnTo>
                  <a:lnTo>
                    <a:pt x="2080" y="340"/>
                  </a:lnTo>
                  <a:lnTo>
                    <a:pt x="2108" y="342"/>
                  </a:lnTo>
                  <a:lnTo>
                    <a:pt x="2159" y="386"/>
                  </a:lnTo>
                  <a:lnTo>
                    <a:pt x="2173" y="389"/>
                  </a:lnTo>
                  <a:lnTo>
                    <a:pt x="2186" y="389"/>
                  </a:lnTo>
                  <a:lnTo>
                    <a:pt x="2200" y="361"/>
                  </a:lnTo>
                  <a:lnTo>
                    <a:pt x="2230" y="335"/>
                  </a:lnTo>
                  <a:lnTo>
                    <a:pt x="2327" y="296"/>
                  </a:lnTo>
                  <a:lnTo>
                    <a:pt x="2352" y="277"/>
                  </a:lnTo>
                  <a:lnTo>
                    <a:pt x="2417" y="283"/>
                  </a:lnTo>
                  <a:lnTo>
                    <a:pt x="2456" y="296"/>
                  </a:lnTo>
                  <a:lnTo>
                    <a:pt x="2477" y="326"/>
                  </a:lnTo>
                  <a:lnTo>
                    <a:pt x="2493" y="361"/>
                  </a:lnTo>
                  <a:lnTo>
                    <a:pt x="2495" y="397"/>
                  </a:lnTo>
                  <a:lnTo>
                    <a:pt x="2509" y="402"/>
                  </a:lnTo>
                  <a:lnTo>
                    <a:pt x="2521" y="402"/>
                  </a:lnTo>
                  <a:lnTo>
                    <a:pt x="2550" y="361"/>
                  </a:lnTo>
                  <a:lnTo>
                    <a:pt x="2586" y="340"/>
                  </a:lnTo>
                  <a:lnTo>
                    <a:pt x="2597" y="340"/>
                  </a:lnTo>
                  <a:lnTo>
                    <a:pt x="2626" y="365"/>
                  </a:lnTo>
                  <a:lnTo>
                    <a:pt x="2673" y="359"/>
                  </a:lnTo>
                  <a:lnTo>
                    <a:pt x="2711" y="340"/>
                  </a:lnTo>
                  <a:lnTo>
                    <a:pt x="2721" y="340"/>
                  </a:lnTo>
                  <a:lnTo>
                    <a:pt x="2740" y="373"/>
                  </a:lnTo>
                  <a:lnTo>
                    <a:pt x="2760" y="389"/>
                  </a:lnTo>
                  <a:lnTo>
                    <a:pt x="2776" y="373"/>
                  </a:lnTo>
                  <a:lnTo>
                    <a:pt x="2779" y="345"/>
                  </a:lnTo>
                  <a:lnTo>
                    <a:pt x="2795" y="345"/>
                  </a:lnTo>
                  <a:lnTo>
                    <a:pt x="2804" y="354"/>
                  </a:lnTo>
                  <a:lnTo>
                    <a:pt x="2814" y="354"/>
                  </a:lnTo>
                  <a:lnTo>
                    <a:pt x="2822" y="345"/>
                  </a:lnTo>
                  <a:lnTo>
                    <a:pt x="2809" y="326"/>
                  </a:lnTo>
                  <a:lnTo>
                    <a:pt x="2816" y="321"/>
                  </a:lnTo>
                  <a:lnTo>
                    <a:pt x="2871" y="324"/>
                  </a:lnTo>
                  <a:lnTo>
                    <a:pt x="2917" y="335"/>
                  </a:lnTo>
                  <a:lnTo>
                    <a:pt x="2917" y="361"/>
                  </a:lnTo>
                  <a:lnTo>
                    <a:pt x="2922" y="370"/>
                  </a:lnTo>
                  <a:lnTo>
                    <a:pt x="2947" y="370"/>
                  </a:lnTo>
                  <a:lnTo>
                    <a:pt x="2993" y="332"/>
                  </a:lnTo>
                  <a:lnTo>
                    <a:pt x="3034" y="315"/>
                  </a:lnTo>
                  <a:lnTo>
                    <a:pt x="3080" y="324"/>
                  </a:lnTo>
                  <a:lnTo>
                    <a:pt x="3108" y="340"/>
                  </a:lnTo>
                  <a:lnTo>
                    <a:pt x="3134" y="365"/>
                  </a:lnTo>
                  <a:lnTo>
                    <a:pt x="3148" y="365"/>
                  </a:lnTo>
                  <a:lnTo>
                    <a:pt x="3159" y="351"/>
                  </a:lnTo>
                  <a:lnTo>
                    <a:pt x="3210" y="373"/>
                  </a:lnTo>
                  <a:lnTo>
                    <a:pt x="3219" y="373"/>
                  </a:lnTo>
                  <a:lnTo>
                    <a:pt x="3230" y="361"/>
                  </a:lnTo>
                  <a:lnTo>
                    <a:pt x="3186" y="335"/>
                  </a:lnTo>
                  <a:lnTo>
                    <a:pt x="3175" y="332"/>
                  </a:lnTo>
                  <a:lnTo>
                    <a:pt x="3164" y="321"/>
                  </a:lnTo>
                  <a:lnTo>
                    <a:pt x="3194" y="285"/>
                  </a:lnTo>
                  <a:lnTo>
                    <a:pt x="3249" y="248"/>
                  </a:lnTo>
                  <a:lnTo>
                    <a:pt x="3300" y="248"/>
                  </a:lnTo>
                  <a:lnTo>
                    <a:pt x="3314" y="256"/>
                  </a:lnTo>
                  <a:lnTo>
                    <a:pt x="3335" y="303"/>
                  </a:lnTo>
                  <a:lnTo>
                    <a:pt x="3335" y="308"/>
                  </a:lnTo>
                  <a:lnTo>
                    <a:pt x="3355" y="324"/>
                  </a:lnTo>
                  <a:lnTo>
                    <a:pt x="3422" y="294"/>
                  </a:lnTo>
                  <a:lnTo>
                    <a:pt x="3433" y="294"/>
                  </a:lnTo>
                  <a:lnTo>
                    <a:pt x="3433" y="321"/>
                  </a:lnTo>
                  <a:lnTo>
                    <a:pt x="3457" y="340"/>
                  </a:lnTo>
                  <a:lnTo>
                    <a:pt x="3523" y="351"/>
                  </a:lnTo>
                  <a:lnTo>
                    <a:pt x="3523" y="354"/>
                  </a:lnTo>
                  <a:lnTo>
                    <a:pt x="3528" y="361"/>
                  </a:lnTo>
                  <a:lnTo>
                    <a:pt x="3572" y="359"/>
                  </a:lnTo>
                  <a:lnTo>
                    <a:pt x="3609" y="326"/>
                  </a:lnTo>
                  <a:lnTo>
                    <a:pt x="3629" y="332"/>
                  </a:lnTo>
                  <a:lnTo>
                    <a:pt x="3637" y="332"/>
                  </a:lnTo>
                  <a:lnTo>
                    <a:pt x="3648" y="321"/>
                  </a:lnTo>
                  <a:lnTo>
                    <a:pt x="3637" y="283"/>
                  </a:lnTo>
                  <a:lnTo>
                    <a:pt x="3701" y="285"/>
                  </a:lnTo>
                  <a:lnTo>
                    <a:pt x="3754" y="315"/>
                  </a:lnTo>
                  <a:lnTo>
                    <a:pt x="3765" y="305"/>
                  </a:lnTo>
                  <a:lnTo>
                    <a:pt x="3765" y="291"/>
                  </a:lnTo>
                  <a:lnTo>
                    <a:pt x="3743" y="256"/>
                  </a:lnTo>
                  <a:lnTo>
                    <a:pt x="3808" y="321"/>
                  </a:lnTo>
                  <a:lnTo>
                    <a:pt x="3874" y="359"/>
                  </a:lnTo>
                  <a:lnTo>
                    <a:pt x="3887" y="359"/>
                  </a:lnTo>
                  <a:lnTo>
                    <a:pt x="3900" y="345"/>
                  </a:lnTo>
                  <a:lnTo>
                    <a:pt x="3895" y="324"/>
                  </a:lnTo>
                  <a:lnTo>
                    <a:pt x="3874" y="296"/>
                  </a:lnTo>
                  <a:lnTo>
                    <a:pt x="3911" y="308"/>
                  </a:lnTo>
                  <a:lnTo>
                    <a:pt x="3922" y="315"/>
                  </a:lnTo>
                  <a:lnTo>
                    <a:pt x="3941" y="315"/>
                  </a:lnTo>
                  <a:lnTo>
                    <a:pt x="3982" y="340"/>
                  </a:lnTo>
                  <a:lnTo>
                    <a:pt x="3990" y="340"/>
                  </a:lnTo>
                  <a:lnTo>
                    <a:pt x="4001" y="326"/>
                  </a:lnTo>
                  <a:lnTo>
                    <a:pt x="3996" y="308"/>
                  </a:lnTo>
                  <a:lnTo>
                    <a:pt x="3990" y="305"/>
                  </a:lnTo>
                  <a:lnTo>
                    <a:pt x="4010" y="313"/>
                  </a:lnTo>
                  <a:lnTo>
                    <a:pt x="4017" y="305"/>
                  </a:lnTo>
                  <a:lnTo>
                    <a:pt x="4109" y="381"/>
                  </a:lnTo>
                  <a:lnTo>
                    <a:pt x="4118" y="381"/>
                  </a:lnTo>
                  <a:lnTo>
                    <a:pt x="4123" y="373"/>
                  </a:lnTo>
                  <a:lnTo>
                    <a:pt x="4123" y="361"/>
                  </a:lnTo>
                  <a:lnTo>
                    <a:pt x="4082" y="313"/>
                  </a:lnTo>
                  <a:lnTo>
                    <a:pt x="4169" y="332"/>
                  </a:lnTo>
                  <a:lnTo>
                    <a:pt x="4208" y="345"/>
                  </a:lnTo>
                  <a:lnTo>
                    <a:pt x="4238" y="342"/>
                  </a:lnTo>
                  <a:lnTo>
                    <a:pt x="4243" y="332"/>
                  </a:lnTo>
                  <a:lnTo>
                    <a:pt x="4360" y="351"/>
                  </a:lnTo>
                  <a:lnTo>
                    <a:pt x="4452" y="402"/>
                  </a:lnTo>
                  <a:lnTo>
                    <a:pt x="4563" y="439"/>
                  </a:lnTo>
                  <a:lnTo>
                    <a:pt x="4633" y="439"/>
                  </a:lnTo>
                  <a:lnTo>
                    <a:pt x="4647" y="427"/>
                  </a:lnTo>
                  <a:lnTo>
                    <a:pt x="4647" y="418"/>
                  </a:lnTo>
                  <a:lnTo>
                    <a:pt x="4601" y="386"/>
                  </a:lnTo>
                  <a:lnTo>
                    <a:pt x="4621" y="379"/>
                  </a:lnTo>
                  <a:lnTo>
                    <a:pt x="4672" y="379"/>
                  </a:lnTo>
                  <a:lnTo>
                    <a:pt x="4686" y="370"/>
                  </a:lnTo>
                  <a:lnTo>
                    <a:pt x="4691" y="370"/>
                  </a:lnTo>
                  <a:lnTo>
                    <a:pt x="4681" y="425"/>
                  </a:lnTo>
                  <a:lnTo>
                    <a:pt x="4642" y="462"/>
                  </a:lnTo>
                  <a:lnTo>
                    <a:pt x="4593" y="478"/>
                  </a:lnTo>
                  <a:lnTo>
                    <a:pt x="4571" y="515"/>
                  </a:lnTo>
                  <a:lnTo>
                    <a:pt x="4571" y="522"/>
                  </a:lnTo>
                  <a:lnTo>
                    <a:pt x="4545" y="543"/>
                  </a:lnTo>
                  <a:lnTo>
                    <a:pt x="4536" y="552"/>
                  </a:lnTo>
                  <a:lnTo>
                    <a:pt x="4511" y="549"/>
                  </a:lnTo>
                  <a:lnTo>
                    <a:pt x="4498" y="492"/>
                  </a:lnTo>
                  <a:lnTo>
                    <a:pt x="4490" y="476"/>
                  </a:lnTo>
                  <a:lnTo>
                    <a:pt x="4487" y="449"/>
                  </a:lnTo>
                  <a:lnTo>
                    <a:pt x="4463" y="435"/>
                  </a:lnTo>
                  <a:lnTo>
                    <a:pt x="4455" y="439"/>
                  </a:lnTo>
                  <a:lnTo>
                    <a:pt x="4449" y="446"/>
                  </a:lnTo>
                  <a:lnTo>
                    <a:pt x="4482" y="533"/>
                  </a:lnTo>
                  <a:lnTo>
                    <a:pt x="4490" y="614"/>
                  </a:lnTo>
                  <a:lnTo>
                    <a:pt x="4487" y="639"/>
                  </a:lnTo>
                  <a:lnTo>
                    <a:pt x="4471" y="674"/>
                  </a:lnTo>
                  <a:lnTo>
                    <a:pt x="4351" y="789"/>
                  </a:lnTo>
                  <a:lnTo>
                    <a:pt x="4213" y="865"/>
                  </a:lnTo>
                  <a:lnTo>
                    <a:pt x="4072" y="921"/>
                  </a:lnTo>
                  <a:lnTo>
                    <a:pt x="3987" y="976"/>
                  </a:lnTo>
                  <a:lnTo>
                    <a:pt x="3980" y="985"/>
                  </a:lnTo>
                  <a:lnTo>
                    <a:pt x="3990" y="1025"/>
                  </a:lnTo>
                  <a:lnTo>
                    <a:pt x="3980" y="1063"/>
                  </a:lnTo>
                  <a:lnTo>
                    <a:pt x="3876" y="1147"/>
                  </a:lnTo>
                  <a:lnTo>
                    <a:pt x="3743" y="1209"/>
                  </a:lnTo>
                  <a:lnTo>
                    <a:pt x="3664" y="1202"/>
                  </a:lnTo>
                  <a:lnTo>
                    <a:pt x="3629" y="1209"/>
                  </a:lnTo>
                  <a:lnTo>
                    <a:pt x="3583" y="1202"/>
                  </a:lnTo>
                  <a:lnTo>
                    <a:pt x="3526" y="1223"/>
                  </a:lnTo>
                  <a:lnTo>
                    <a:pt x="3491" y="1209"/>
                  </a:lnTo>
                  <a:lnTo>
                    <a:pt x="3457" y="1186"/>
                  </a:lnTo>
                  <a:lnTo>
                    <a:pt x="3438" y="1188"/>
                  </a:lnTo>
                  <a:lnTo>
                    <a:pt x="3404" y="1259"/>
                  </a:lnTo>
                  <a:lnTo>
                    <a:pt x="3362" y="1299"/>
                  </a:lnTo>
                  <a:lnTo>
                    <a:pt x="3314" y="1291"/>
                  </a:lnTo>
                  <a:lnTo>
                    <a:pt x="3281" y="1278"/>
                  </a:lnTo>
                  <a:lnTo>
                    <a:pt x="3286" y="1273"/>
                  </a:lnTo>
                  <a:lnTo>
                    <a:pt x="3286" y="1267"/>
                  </a:lnTo>
                  <a:lnTo>
                    <a:pt x="3257" y="1243"/>
                  </a:lnTo>
                  <a:lnTo>
                    <a:pt x="3249" y="1243"/>
                  </a:lnTo>
                  <a:lnTo>
                    <a:pt x="3235" y="1253"/>
                  </a:lnTo>
                  <a:lnTo>
                    <a:pt x="3249" y="1278"/>
                  </a:lnTo>
                  <a:lnTo>
                    <a:pt x="3286" y="1308"/>
                  </a:lnTo>
                  <a:lnTo>
                    <a:pt x="3346" y="1324"/>
                  </a:lnTo>
                  <a:lnTo>
                    <a:pt x="3385" y="1310"/>
                  </a:lnTo>
                  <a:lnTo>
                    <a:pt x="3438" y="1248"/>
                  </a:lnTo>
                  <a:lnTo>
                    <a:pt x="3452" y="1215"/>
                  </a:lnTo>
                  <a:lnTo>
                    <a:pt x="3515" y="1248"/>
                  </a:lnTo>
                  <a:lnTo>
                    <a:pt x="3574" y="1229"/>
                  </a:lnTo>
                  <a:lnTo>
                    <a:pt x="3599" y="1229"/>
                  </a:lnTo>
                  <a:lnTo>
                    <a:pt x="3602" y="1253"/>
                  </a:lnTo>
                  <a:lnTo>
                    <a:pt x="3637" y="1291"/>
                  </a:lnTo>
                  <a:lnTo>
                    <a:pt x="3645" y="1299"/>
                  </a:lnTo>
                  <a:lnTo>
                    <a:pt x="3645" y="1310"/>
                  </a:lnTo>
                  <a:lnTo>
                    <a:pt x="3466" y="1458"/>
                  </a:lnTo>
                  <a:lnTo>
                    <a:pt x="3368" y="1517"/>
                  </a:lnTo>
                  <a:lnTo>
                    <a:pt x="3309" y="1555"/>
                  </a:lnTo>
                  <a:lnTo>
                    <a:pt x="3309" y="1571"/>
                  </a:lnTo>
                  <a:lnTo>
                    <a:pt x="3355" y="1612"/>
                  </a:lnTo>
                  <a:lnTo>
                    <a:pt x="3300" y="1656"/>
                  </a:lnTo>
                  <a:lnTo>
                    <a:pt x="3213" y="1683"/>
                  </a:lnTo>
                  <a:lnTo>
                    <a:pt x="3121" y="1697"/>
                  </a:lnTo>
                  <a:lnTo>
                    <a:pt x="2988" y="1746"/>
                  </a:lnTo>
                  <a:lnTo>
                    <a:pt x="2908" y="1811"/>
                  </a:lnTo>
                  <a:lnTo>
                    <a:pt x="2864" y="1865"/>
                  </a:lnTo>
                  <a:lnTo>
                    <a:pt x="2855" y="1887"/>
                  </a:lnTo>
                  <a:lnTo>
                    <a:pt x="2874" y="1905"/>
                  </a:lnTo>
                  <a:lnTo>
                    <a:pt x="2922" y="1898"/>
                  </a:lnTo>
                  <a:lnTo>
                    <a:pt x="3030" y="1903"/>
                  </a:lnTo>
                  <a:lnTo>
                    <a:pt x="3042" y="1914"/>
                  </a:lnTo>
                  <a:lnTo>
                    <a:pt x="3012" y="1955"/>
                  </a:lnTo>
                  <a:lnTo>
                    <a:pt x="2958" y="1998"/>
                  </a:lnTo>
                  <a:lnTo>
                    <a:pt x="2917" y="2039"/>
                  </a:lnTo>
                  <a:lnTo>
                    <a:pt x="2947" y="2066"/>
                  </a:lnTo>
                  <a:lnTo>
                    <a:pt x="2966" y="2074"/>
                  </a:lnTo>
                  <a:lnTo>
                    <a:pt x="2974" y="2083"/>
                  </a:lnTo>
                  <a:lnTo>
                    <a:pt x="2968" y="2115"/>
                  </a:lnTo>
                  <a:lnTo>
                    <a:pt x="2956" y="2154"/>
                  </a:lnTo>
                  <a:lnTo>
                    <a:pt x="2949" y="2159"/>
                  </a:lnTo>
                  <a:lnTo>
                    <a:pt x="2890" y="2129"/>
                  </a:lnTo>
                  <a:lnTo>
                    <a:pt x="2767" y="2112"/>
                  </a:lnTo>
                  <a:lnTo>
                    <a:pt x="2724" y="2112"/>
                  </a:lnTo>
                  <a:lnTo>
                    <a:pt x="2714" y="2123"/>
                  </a:lnTo>
                  <a:lnTo>
                    <a:pt x="2714" y="2131"/>
                  </a:lnTo>
                  <a:lnTo>
                    <a:pt x="2738" y="2148"/>
                  </a:lnTo>
                  <a:lnTo>
                    <a:pt x="2776" y="2140"/>
                  </a:lnTo>
                  <a:lnTo>
                    <a:pt x="2898" y="2159"/>
                  </a:lnTo>
                  <a:lnTo>
                    <a:pt x="2922" y="2170"/>
                  </a:lnTo>
                  <a:lnTo>
                    <a:pt x="2931" y="2177"/>
                  </a:lnTo>
                  <a:lnTo>
                    <a:pt x="2928" y="2196"/>
                  </a:lnTo>
                  <a:lnTo>
                    <a:pt x="2938" y="2205"/>
                  </a:lnTo>
                  <a:lnTo>
                    <a:pt x="2966" y="2207"/>
                  </a:lnTo>
                  <a:lnTo>
                    <a:pt x="2986" y="2237"/>
                  </a:lnTo>
                  <a:lnTo>
                    <a:pt x="2986" y="2284"/>
                  </a:lnTo>
                  <a:lnTo>
                    <a:pt x="2974" y="2311"/>
                  </a:lnTo>
                  <a:lnTo>
                    <a:pt x="2936" y="2341"/>
                  </a:lnTo>
                  <a:lnTo>
                    <a:pt x="2920" y="2366"/>
                  </a:lnTo>
                  <a:lnTo>
                    <a:pt x="2936" y="2384"/>
                  </a:lnTo>
                  <a:lnTo>
                    <a:pt x="2998" y="2408"/>
                  </a:lnTo>
                  <a:lnTo>
                    <a:pt x="2993" y="2452"/>
                  </a:lnTo>
                  <a:lnTo>
                    <a:pt x="2982" y="2463"/>
                  </a:lnTo>
                  <a:lnTo>
                    <a:pt x="2871" y="2465"/>
                  </a:lnTo>
                  <a:lnTo>
                    <a:pt x="2798" y="2491"/>
                  </a:lnTo>
                  <a:lnTo>
                    <a:pt x="2711" y="2558"/>
                  </a:lnTo>
                  <a:lnTo>
                    <a:pt x="2643" y="2670"/>
                  </a:lnTo>
                  <a:lnTo>
                    <a:pt x="2615" y="2756"/>
                  </a:lnTo>
                  <a:lnTo>
                    <a:pt x="2597" y="2850"/>
                  </a:lnTo>
                  <a:lnTo>
                    <a:pt x="2597" y="2914"/>
                  </a:lnTo>
                  <a:lnTo>
                    <a:pt x="2589" y="2942"/>
                  </a:lnTo>
                  <a:lnTo>
                    <a:pt x="2580" y="2995"/>
                  </a:lnTo>
                  <a:lnTo>
                    <a:pt x="2589" y="3034"/>
                  </a:lnTo>
                  <a:lnTo>
                    <a:pt x="2586" y="3170"/>
                  </a:lnTo>
                  <a:lnTo>
                    <a:pt x="2566" y="3148"/>
                  </a:lnTo>
                  <a:lnTo>
                    <a:pt x="2569" y="3142"/>
                  </a:lnTo>
                  <a:lnTo>
                    <a:pt x="2474" y="3028"/>
                  </a:lnTo>
                  <a:lnTo>
                    <a:pt x="2458" y="2922"/>
                  </a:lnTo>
                  <a:lnTo>
                    <a:pt x="2456" y="2838"/>
                  </a:lnTo>
                  <a:lnTo>
                    <a:pt x="2467" y="2816"/>
                  </a:lnTo>
                  <a:lnTo>
                    <a:pt x="2467" y="2806"/>
                  </a:lnTo>
                  <a:lnTo>
                    <a:pt x="2456" y="2795"/>
                  </a:lnTo>
                  <a:lnTo>
                    <a:pt x="2439" y="2795"/>
                  </a:lnTo>
                  <a:lnTo>
                    <a:pt x="2409" y="2841"/>
                  </a:lnTo>
                  <a:lnTo>
                    <a:pt x="2352" y="3058"/>
                  </a:lnTo>
                  <a:lnTo>
                    <a:pt x="2336" y="3120"/>
                  </a:lnTo>
                  <a:lnTo>
                    <a:pt x="2317" y="3066"/>
                  </a:lnTo>
                  <a:lnTo>
                    <a:pt x="2308" y="3007"/>
                  </a:lnTo>
                  <a:lnTo>
                    <a:pt x="2287" y="2862"/>
                  </a:lnTo>
                  <a:lnTo>
                    <a:pt x="2297" y="2607"/>
                  </a:lnTo>
                  <a:lnTo>
                    <a:pt x="2315" y="2536"/>
                  </a:lnTo>
                  <a:lnTo>
                    <a:pt x="2315" y="2528"/>
                  </a:lnTo>
                  <a:lnTo>
                    <a:pt x="2297" y="2518"/>
                  </a:lnTo>
                  <a:lnTo>
                    <a:pt x="2279" y="2518"/>
                  </a:lnTo>
                  <a:lnTo>
                    <a:pt x="2263" y="2539"/>
                  </a:lnTo>
                  <a:lnTo>
                    <a:pt x="2260" y="2583"/>
                  </a:lnTo>
                  <a:lnTo>
                    <a:pt x="2175" y="2936"/>
                  </a:lnTo>
                  <a:lnTo>
                    <a:pt x="2165" y="2949"/>
                  </a:lnTo>
                  <a:lnTo>
                    <a:pt x="2156" y="2988"/>
                  </a:lnTo>
                  <a:lnTo>
                    <a:pt x="2119" y="3085"/>
                  </a:lnTo>
                  <a:lnTo>
                    <a:pt x="2078" y="3148"/>
                  </a:lnTo>
                  <a:lnTo>
                    <a:pt x="2053" y="3200"/>
                  </a:lnTo>
                  <a:lnTo>
                    <a:pt x="2050" y="3205"/>
                  </a:lnTo>
                  <a:lnTo>
                    <a:pt x="2040" y="3124"/>
                  </a:lnTo>
                  <a:lnTo>
                    <a:pt x="2043" y="2998"/>
                  </a:lnTo>
                  <a:lnTo>
                    <a:pt x="2064" y="2903"/>
                  </a:lnTo>
                  <a:lnTo>
                    <a:pt x="2102" y="2762"/>
                  </a:lnTo>
                  <a:lnTo>
                    <a:pt x="2102" y="2746"/>
                  </a:lnTo>
                  <a:lnTo>
                    <a:pt x="2096" y="2737"/>
                  </a:lnTo>
                  <a:lnTo>
                    <a:pt x="2078" y="2737"/>
                  </a:lnTo>
                  <a:lnTo>
                    <a:pt x="1988" y="2830"/>
                  </a:lnTo>
                  <a:lnTo>
                    <a:pt x="1948" y="2882"/>
                  </a:lnTo>
                  <a:lnTo>
                    <a:pt x="1931" y="2892"/>
                  </a:lnTo>
                  <a:lnTo>
                    <a:pt x="1931" y="2906"/>
                  </a:lnTo>
                  <a:lnTo>
                    <a:pt x="1861" y="3044"/>
                  </a:lnTo>
                  <a:lnTo>
                    <a:pt x="1782" y="3292"/>
                  </a:lnTo>
                  <a:lnTo>
                    <a:pt x="1732" y="3382"/>
                  </a:lnTo>
                  <a:lnTo>
                    <a:pt x="1702" y="3426"/>
                  </a:lnTo>
                  <a:lnTo>
                    <a:pt x="1649" y="3548"/>
                  </a:lnTo>
                  <a:lnTo>
                    <a:pt x="1644" y="3555"/>
                  </a:lnTo>
                  <a:lnTo>
                    <a:pt x="1598" y="3442"/>
                  </a:lnTo>
                  <a:lnTo>
                    <a:pt x="1598" y="3403"/>
                  </a:lnTo>
                  <a:lnTo>
                    <a:pt x="1589" y="3390"/>
                  </a:lnTo>
                  <a:lnTo>
                    <a:pt x="1580" y="3382"/>
                  </a:lnTo>
                  <a:lnTo>
                    <a:pt x="1567" y="3382"/>
                  </a:lnTo>
                  <a:lnTo>
                    <a:pt x="1522" y="3452"/>
                  </a:lnTo>
                  <a:lnTo>
                    <a:pt x="1478" y="3539"/>
                  </a:lnTo>
                  <a:lnTo>
                    <a:pt x="1478" y="3548"/>
                  </a:lnTo>
                  <a:lnTo>
                    <a:pt x="1469" y="3555"/>
                  </a:lnTo>
                  <a:lnTo>
                    <a:pt x="1458" y="3510"/>
                  </a:lnTo>
                  <a:lnTo>
                    <a:pt x="1467" y="3442"/>
                  </a:lnTo>
                  <a:lnTo>
                    <a:pt x="1502" y="3309"/>
                  </a:lnTo>
                  <a:lnTo>
                    <a:pt x="1513" y="3265"/>
                  </a:lnTo>
                  <a:lnTo>
                    <a:pt x="1508" y="3161"/>
                  </a:lnTo>
                  <a:lnTo>
                    <a:pt x="1502" y="3148"/>
                  </a:lnTo>
                  <a:lnTo>
                    <a:pt x="1508" y="3102"/>
                  </a:lnTo>
                  <a:lnTo>
                    <a:pt x="1543" y="3055"/>
                  </a:lnTo>
                  <a:lnTo>
                    <a:pt x="1567" y="3012"/>
                  </a:lnTo>
                  <a:lnTo>
                    <a:pt x="1573" y="2968"/>
                  </a:lnTo>
                  <a:lnTo>
                    <a:pt x="1570" y="2949"/>
                  </a:lnTo>
                  <a:lnTo>
                    <a:pt x="1534" y="2924"/>
                  </a:lnTo>
                  <a:lnTo>
                    <a:pt x="1505" y="2917"/>
                  </a:lnTo>
                  <a:lnTo>
                    <a:pt x="1505" y="2882"/>
                  </a:lnTo>
                  <a:lnTo>
                    <a:pt x="1543" y="2811"/>
                  </a:lnTo>
                  <a:lnTo>
                    <a:pt x="1548" y="2811"/>
                  </a:lnTo>
                  <a:lnTo>
                    <a:pt x="1554" y="2792"/>
                  </a:lnTo>
                  <a:lnTo>
                    <a:pt x="1559" y="2792"/>
                  </a:lnTo>
                  <a:lnTo>
                    <a:pt x="1570" y="2748"/>
                  </a:lnTo>
                  <a:lnTo>
                    <a:pt x="1534" y="2691"/>
                  </a:lnTo>
                  <a:lnTo>
                    <a:pt x="1508" y="2677"/>
                  </a:lnTo>
                  <a:lnTo>
                    <a:pt x="1402" y="2664"/>
                  </a:lnTo>
                  <a:lnTo>
                    <a:pt x="1402" y="2640"/>
                  </a:lnTo>
                  <a:lnTo>
                    <a:pt x="1418" y="2607"/>
                  </a:lnTo>
                  <a:lnTo>
                    <a:pt x="1418" y="2596"/>
                  </a:lnTo>
                  <a:lnTo>
                    <a:pt x="1407" y="2588"/>
                  </a:lnTo>
                  <a:lnTo>
                    <a:pt x="1342" y="2601"/>
                  </a:lnTo>
                  <a:lnTo>
                    <a:pt x="1271" y="2594"/>
                  </a:lnTo>
                  <a:lnTo>
                    <a:pt x="1250" y="2578"/>
                  </a:lnTo>
                  <a:lnTo>
                    <a:pt x="1231" y="2542"/>
                  </a:lnTo>
                  <a:lnTo>
                    <a:pt x="1231" y="2479"/>
                  </a:lnTo>
                  <a:lnTo>
                    <a:pt x="1277" y="2387"/>
                  </a:lnTo>
                  <a:lnTo>
                    <a:pt x="1342" y="2290"/>
                  </a:lnTo>
                  <a:lnTo>
                    <a:pt x="1425" y="2186"/>
                  </a:lnTo>
                  <a:lnTo>
                    <a:pt x="1483" y="2140"/>
                  </a:lnTo>
                  <a:lnTo>
                    <a:pt x="1505" y="2101"/>
                  </a:lnTo>
                  <a:lnTo>
                    <a:pt x="1485" y="2083"/>
                  </a:lnTo>
                  <a:lnTo>
                    <a:pt x="1439" y="2069"/>
                  </a:lnTo>
                  <a:lnTo>
                    <a:pt x="1437" y="2069"/>
                  </a:lnTo>
                  <a:lnTo>
                    <a:pt x="1429" y="2055"/>
                  </a:lnTo>
                  <a:lnTo>
                    <a:pt x="1456" y="1979"/>
                  </a:lnTo>
                  <a:lnTo>
                    <a:pt x="1456" y="1955"/>
                  </a:lnTo>
                  <a:lnTo>
                    <a:pt x="1379" y="1935"/>
                  </a:lnTo>
                  <a:lnTo>
                    <a:pt x="1374" y="1914"/>
                  </a:lnTo>
                  <a:lnTo>
                    <a:pt x="1255" y="1914"/>
                  </a:lnTo>
                  <a:lnTo>
                    <a:pt x="1236" y="1876"/>
                  </a:lnTo>
                  <a:lnTo>
                    <a:pt x="1241" y="1840"/>
                  </a:lnTo>
                  <a:lnTo>
                    <a:pt x="1266" y="1808"/>
                  </a:lnTo>
                  <a:lnTo>
                    <a:pt x="1266" y="1794"/>
                  </a:lnTo>
                  <a:lnTo>
                    <a:pt x="1287" y="1762"/>
                  </a:lnTo>
                  <a:lnTo>
                    <a:pt x="1323" y="1704"/>
                  </a:lnTo>
                  <a:lnTo>
                    <a:pt x="1337" y="1661"/>
                  </a:lnTo>
                  <a:lnTo>
                    <a:pt x="1337" y="1656"/>
                  </a:lnTo>
                  <a:lnTo>
                    <a:pt x="1326" y="1644"/>
                  </a:lnTo>
                  <a:lnTo>
                    <a:pt x="1151" y="1647"/>
                  </a:lnTo>
                  <a:lnTo>
                    <a:pt x="1109" y="1656"/>
                  </a:lnTo>
                  <a:lnTo>
                    <a:pt x="1095" y="1639"/>
                  </a:lnTo>
                  <a:lnTo>
                    <a:pt x="1095" y="1582"/>
                  </a:lnTo>
                  <a:lnTo>
                    <a:pt x="1097" y="1557"/>
                  </a:lnTo>
                  <a:lnTo>
                    <a:pt x="1097" y="1547"/>
                  </a:lnTo>
                  <a:lnTo>
                    <a:pt x="1043" y="1525"/>
                  </a:lnTo>
                  <a:lnTo>
                    <a:pt x="987" y="1515"/>
                  </a:lnTo>
                  <a:lnTo>
                    <a:pt x="948" y="1506"/>
                  </a:lnTo>
                  <a:lnTo>
                    <a:pt x="929" y="1495"/>
                  </a:lnTo>
                  <a:lnTo>
                    <a:pt x="915" y="1458"/>
                  </a:lnTo>
                  <a:lnTo>
                    <a:pt x="902" y="1449"/>
                  </a:lnTo>
                  <a:lnTo>
                    <a:pt x="754" y="1476"/>
                  </a:lnTo>
                  <a:lnTo>
                    <a:pt x="687" y="1468"/>
                  </a:lnTo>
                  <a:lnTo>
                    <a:pt x="613" y="1438"/>
                  </a:lnTo>
                  <a:lnTo>
                    <a:pt x="579" y="1384"/>
                  </a:lnTo>
                  <a:lnTo>
                    <a:pt x="576" y="1299"/>
                  </a:lnTo>
                  <a:lnTo>
                    <a:pt x="602" y="1209"/>
                  </a:lnTo>
                  <a:lnTo>
                    <a:pt x="689" y="1017"/>
                  </a:lnTo>
                  <a:lnTo>
                    <a:pt x="801" y="831"/>
                  </a:lnTo>
                  <a:lnTo>
                    <a:pt x="812" y="808"/>
                  </a:lnTo>
                  <a:lnTo>
                    <a:pt x="812" y="799"/>
                  </a:lnTo>
                  <a:lnTo>
                    <a:pt x="801" y="789"/>
                  </a:lnTo>
                  <a:lnTo>
                    <a:pt x="754" y="780"/>
                  </a:lnTo>
                  <a:lnTo>
                    <a:pt x="616" y="794"/>
                  </a:lnTo>
                  <a:lnTo>
                    <a:pt x="602" y="789"/>
                  </a:lnTo>
                  <a:lnTo>
                    <a:pt x="595" y="789"/>
                  </a:lnTo>
                  <a:lnTo>
                    <a:pt x="586" y="780"/>
                  </a:lnTo>
                  <a:lnTo>
                    <a:pt x="590" y="716"/>
                  </a:lnTo>
                  <a:lnTo>
                    <a:pt x="567" y="699"/>
                  </a:lnTo>
                  <a:lnTo>
                    <a:pt x="470" y="690"/>
                  </a:lnTo>
                  <a:lnTo>
                    <a:pt x="443" y="674"/>
                  </a:lnTo>
                  <a:lnTo>
                    <a:pt x="429" y="656"/>
                  </a:lnTo>
                  <a:lnTo>
                    <a:pt x="429" y="596"/>
                  </a:lnTo>
                  <a:lnTo>
                    <a:pt x="413" y="580"/>
                  </a:lnTo>
                  <a:lnTo>
                    <a:pt x="217" y="549"/>
                  </a:lnTo>
                  <a:lnTo>
                    <a:pt x="149" y="520"/>
                  </a:lnTo>
                  <a:lnTo>
                    <a:pt x="57" y="449"/>
                  </a:lnTo>
                  <a:lnTo>
                    <a:pt x="30" y="416"/>
                  </a:lnTo>
                  <a:lnTo>
                    <a:pt x="16" y="370"/>
                  </a:lnTo>
                  <a:lnTo>
                    <a:pt x="0" y="308"/>
                  </a:lnTo>
                  <a:lnTo>
                    <a:pt x="0" y="201"/>
                  </a:lnTo>
                  <a:lnTo>
                    <a:pt x="21" y="150"/>
                  </a:lnTo>
                  <a:lnTo>
                    <a:pt x="55" y="133"/>
                  </a:lnTo>
                  <a:lnTo>
                    <a:pt x="57" y="128"/>
                  </a:lnTo>
                  <a:lnTo>
                    <a:pt x="60" y="163"/>
                  </a:lnTo>
                  <a:lnTo>
                    <a:pt x="78" y="179"/>
                  </a:lnTo>
                  <a:lnTo>
                    <a:pt x="92" y="201"/>
                  </a:lnTo>
                  <a:lnTo>
                    <a:pt x="111" y="218"/>
                  </a:lnTo>
                  <a:lnTo>
                    <a:pt x="133" y="209"/>
                  </a:lnTo>
                  <a:lnTo>
                    <a:pt x="392" y="38"/>
                  </a:lnTo>
                  <a:lnTo>
                    <a:pt x="408" y="33"/>
                  </a:lnTo>
                  <a:lnTo>
                    <a:pt x="454" y="0"/>
                  </a:lnTo>
                  <a:lnTo>
                    <a:pt x="263" y="167"/>
                  </a:lnTo>
                  <a:lnTo>
                    <a:pt x="256" y="188"/>
                  </a:lnTo>
                  <a:close/>
                </a:path>
              </a:pathLst>
            </a:custGeom>
            <a:solidFill>
              <a:srgbClr val="969696">
                <a:alpha val="50000"/>
              </a:srgbClr>
            </a:solidFill>
            <a:ln>
              <a:noFill/>
            </a:ln>
            <a:effectLst>
              <a:outerShdw dist="35921" dir="2700000" algn="ctr" rotWithShape="0">
                <a:schemeClr val="tx1">
                  <a:alpha val="50000"/>
                </a:scheme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nl-NL"/>
            </a:p>
          </p:txBody>
        </p:sp>
        <p:sp>
          <p:nvSpPr>
            <p:cNvPr id="88082" name="Freeform 1042"/>
            <p:cNvSpPr>
              <a:spLocks/>
            </p:cNvSpPr>
            <p:nvPr/>
          </p:nvSpPr>
          <p:spPr bwMode="auto">
            <a:xfrm>
              <a:off x="3862" y="1999"/>
              <a:ext cx="1687" cy="1256"/>
            </a:xfrm>
            <a:custGeom>
              <a:avLst/>
              <a:gdLst>
                <a:gd name="T0" fmla="*/ 72 w 3748"/>
                <a:gd name="T1" fmla="*/ 259 h 2403"/>
                <a:gd name="T2" fmla="*/ 118 w 3748"/>
                <a:gd name="T3" fmla="*/ 414 h 2403"/>
                <a:gd name="T4" fmla="*/ 160 w 3748"/>
                <a:gd name="T5" fmla="*/ 619 h 2403"/>
                <a:gd name="T6" fmla="*/ 227 w 3748"/>
                <a:gd name="T7" fmla="*/ 982 h 2403"/>
                <a:gd name="T8" fmla="*/ 547 w 3748"/>
                <a:gd name="T9" fmla="*/ 1121 h 2403"/>
                <a:gd name="T10" fmla="*/ 630 w 3748"/>
                <a:gd name="T11" fmla="*/ 1286 h 2403"/>
                <a:gd name="T12" fmla="*/ 923 w 3748"/>
                <a:gd name="T13" fmla="*/ 1359 h 2403"/>
                <a:gd name="T14" fmla="*/ 855 w 3748"/>
                <a:gd name="T15" fmla="*/ 1312 h 2403"/>
                <a:gd name="T16" fmla="*/ 1034 w 3748"/>
                <a:gd name="T17" fmla="*/ 1492 h 2403"/>
                <a:gd name="T18" fmla="*/ 1289 w 3748"/>
                <a:gd name="T19" fmla="*/ 1509 h 2403"/>
                <a:gd name="T20" fmla="*/ 990 w 3748"/>
                <a:gd name="T21" fmla="*/ 1845 h 2403"/>
                <a:gd name="T22" fmla="*/ 1008 w 3748"/>
                <a:gd name="T23" fmla="*/ 1960 h 2403"/>
                <a:gd name="T24" fmla="*/ 1113 w 3748"/>
                <a:gd name="T25" fmla="*/ 2128 h 2403"/>
                <a:gd name="T26" fmla="*/ 1258 w 3748"/>
                <a:gd name="T27" fmla="*/ 2327 h 2403"/>
                <a:gd name="T28" fmla="*/ 1521 w 3748"/>
                <a:gd name="T29" fmla="*/ 2175 h 2403"/>
                <a:gd name="T30" fmla="*/ 1620 w 3748"/>
                <a:gd name="T31" fmla="*/ 2381 h 2403"/>
                <a:gd name="T32" fmla="*/ 1883 w 3748"/>
                <a:gd name="T33" fmla="*/ 2112 h 2403"/>
                <a:gd name="T34" fmla="*/ 1816 w 3748"/>
                <a:gd name="T35" fmla="*/ 1751 h 2403"/>
                <a:gd name="T36" fmla="*/ 1715 w 3748"/>
                <a:gd name="T37" fmla="*/ 1658 h 2403"/>
                <a:gd name="T38" fmla="*/ 1771 w 3748"/>
                <a:gd name="T39" fmla="*/ 1466 h 2403"/>
                <a:gd name="T40" fmla="*/ 2190 w 3748"/>
                <a:gd name="T41" fmla="*/ 1310 h 2403"/>
                <a:gd name="T42" fmla="*/ 2443 w 3748"/>
                <a:gd name="T43" fmla="*/ 1188 h 2403"/>
                <a:gd name="T44" fmla="*/ 2433 w 3748"/>
                <a:gd name="T45" fmla="*/ 1127 h 2403"/>
                <a:gd name="T46" fmla="*/ 2415 w 3748"/>
                <a:gd name="T47" fmla="*/ 1015 h 2403"/>
                <a:gd name="T48" fmla="*/ 2487 w 3748"/>
                <a:gd name="T49" fmla="*/ 982 h 2403"/>
                <a:gd name="T50" fmla="*/ 2588 w 3748"/>
                <a:gd name="T51" fmla="*/ 1009 h 2403"/>
                <a:gd name="T52" fmla="*/ 2646 w 3748"/>
                <a:gd name="T53" fmla="*/ 943 h 2403"/>
                <a:gd name="T54" fmla="*/ 2440 w 3748"/>
                <a:gd name="T55" fmla="*/ 939 h 2403"/>
                <a:gd name="T56" fmla="*/ 2048 w 3748"/>
                <a:gd name="T57" fmla="*/ 1088 h 2403"/>
                <a:gd name="T58" fmla="*/ 2069 w 3748"/>
                <a:gd name="T59" fmla="*/ 1151 h 2403"/>
                <a:gd name="T60" fmla="*/ 1623 w 3748"/>
                <a:gd name="T61" fmla="*/ 1190 h 2403"/>
                <a:gd name="T62" fmla="*/ 1974 w 3748"/>
                <a:gd name="T63" fmla="*/ 825 h 2403"/>
                <a:gd name="T64" fmla="*/ 2268 w 3748"/>
                <a:gd name="T65" fmla="*/ 649 h 2403"/>
                <a:gd name="T66" fmla="*/ 2666 w 3748"/>
                <a:gd name="T67" fmla="*/ 436 h 2403"/>
                <a:gd name="T68" fmla="*/ 3339 w 3748"/>
                <a:gd name="T69" fmla="*/ 522 h 2403"/>
                <a:gd name="T70" fmla="*/ 3570 w 3748"/>
                <a:gd name="T71" fmla="*/ 419 h 2403"/>
                <a:gd name="T72" fmla="*/ 3740 w 3748"/>
                <a:gd name="T73" fmla="*/ 186 h 2403"/>
                <a:gd name="T74" fmla="*/ 3703 w 3748"/>
                <a:gd name="T75" fmla="*/ 91 h 2403"/>
                <a:gd name="T76" fmla="*/ 3584 w 3748"/>
                <a:gd name="T77" fmla="*/ 149 h 2403"/>
                <a:gd name="T78" fmla="*/ 3223 w 3748"/>
                <a:gd name="T79" fmla="*/ 195 h 2403"/>
                <a:gd name="T80" fmla="*/ 3255 w 3748"/>
                <a:gd name="T81" fmla="*/ 321 h 2403"/>
                <a:gd name="T82" fmla="*/ 3055 w 3748"/>
                <a:gd name="T83" fmla="*/ 226 h 2403"/>
                <a:gd name="T84" fmla="*/ 2682 w 3748"/>
                <a:gd name="T85" fmla="*/ 191 h 2403"/>
                <a:gd name="T86" fmla="*/ 2710 w 3748"/>
                <a:gd name="T87" fmla="*/ 247 h 2403"/>
                <a:gd name="T88" fmla="*/ 2256 w 3748"/>
                <a:gd name="T89" fmla="*/ 256 h 2403"/>
                <a:gd name="T90" fmla="*/ 2051 w 3748"/>
                <a:gd name="T91" fmla="*/ 224 h 2403"/>
                <a:gd name="T92" fmla="*/ 1533 w 3748"/>
                <a:gd name="T93" fmla="*/ 180 h 2403"/>
                <a:gd name="T94" fmla="*/ 1270 w 3748"/>
                <a:gd name="T95" fmla="*/ 203 h 2403"/>
                <a:gd name="T96" fmla="*/ 1189 w 3748"/>
                <a:gd name="T97" fmla="*/ 493 h 2403"/>
                <a:gd name="T98" fmla="*/ 1073 w 3748"/>
                <a:gd name="T99" fmla="*/ 240 h 2403"/>
                <a:gd name="T100" fmla="*/ 778 w 3748"/>
                <a:gd name="T101" fmla="*/ 218 h 2403"/>
                <a:gd name="T102" fmla="*/ 631 w 3748"/>
                <a:gd name="T103" fmla="*/ 175 h 2403"/>
                <a:gd name="T104" fmla="*/ 597 w 3748"/>
                <a:gd name="T105" fmla="*/ 280 h 2403"/>
                <a:gd name="T106" fmla="*/ 656 w 3748"/>
                <a:gd name="T107" fmla="*/ 398 h 2403"/>
                <a:gd name="T108" fmla="*/ 441 w 3748"/>
                <a:gd name="T109" fmla="*/ 288 h 2403"/>
                <a:gd name="T110" fmla="*/ 448 w 3748"/>
                <a:gd name="T111" fmla="*/ 110 h 2403"/>
                <a:gd name="T112" fmla="*/ 346 w 3748"/>
                <a:gd name="T113" fmla="*/ 18 h 2403"/>
                <a:gd name="T114" fmla="*/ 151 w 3748"/>
                <a:gd name="T115" fmla="*/ 52 h 2403"/>
                <a:gd name="T116" fmla="*/ 221 w 3748"/>
                <a:gd name="T117" fmla="*/ 171 h 2403"/>
                <a:gd name="T118" fmla="*/ 89 w 3748"/>
                <a:gd name="T119" fmla="*/ 131 h 24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48" h="2403">
                  <a:moveTo>
                    <a:pt x="120" y="103"/>
                  </a:moveTo>
                  <a:lnTo>
                    <a:pt x="0" y="103"/>
                  </a:lnTo>
                  <a:lnTo>
                    <a:pt x="0" y="119"/>
                  </a:lnTo>
                  <a:lnTo>
                    <a:pt x="1" y="133"/>
                  </a:lnTo>
                  <a:lnTo>
                    <a:pt x="2" y="145"/>
                  </a:lnTo>
                  <a:lnTo>
                    <a:pt x="3" y="156"/>
                  </a:lnTo>
                  <a:lnTo>
                    <a:pt x="5" y="166"/>
                  </a:lnTo>
                  <a:lnTo>
                    <a:pt x="7" y="174"/>
                  </a:lnTo>
                  <a:lnTo>
                    <a:pt x="11" y="182"/>
                  </a:lnTo>
                  <a:lnTo>
                    <a:pt x="15" y="189"/>
                  </a:lnTo>
                  <a:lnTo>
                    <a:pt x="19" y="196"/>
                  </a:lnTo>
                  <a:lnTo>
                    <a:pt x="23" y="203"/>
                  </a:lnTo>
                  <a:lnTo>
                    <a:pt x="30" y="210"/>
                  </a:lnTo>
                  <a:lnTo>
                    <a:pt x="37" y="216"/>
                  </a:lnTo>
                  <a:lnTo>
                    <a:pt x="53" y="232"/>
                  </a:lnTo>
                  <a:lnTo>
                    <a:pt x="74" y="252"/>
                  </a:lnTo>
                  <a:lnTo>
                    <a:pt x="73" y="256"/>
                  </a:lnTo>
                  <a:lnTo>
                    <a:pt x="72" y="259"/>
                  </a:lnTo>
                  <a:lnTo>
                    <a:pt x="71" y="263"/>
                  </a:lnTo>
                  <a:lnTo>
                    <a:pt x="68" y="267"/>
                  </a:lnTo>
                  <a:lnTo>
                    <a:pt x="63" y="275"/>
                  </a:lnTo>
                  <a:lnTo>
                    <a:pt x="57" y="284"/>
                  </a:lnTo>
                  <a:lnTo>
                    <a:pt x="49" y="292"/>
                  </a:lnTo>
                  <a:lnTo>
                    <a:pt x="43" y="300"/>
                  </a:lnTo>
                  <a:lnTo>
                    <a:pt x="36" y="307"/>
                  </a:lnTo>
                  <a:lnTo>
                    <a:pt x="30" y="312"/>
                  </a:lnTo>
                  <a:lnTo>
                    <a:pt x="42" y="331"/>
                  </a:lnTo>
                  <a:lnTo>
                    <a:pt x="56" y="351"/>
                  </a:lnTo>
                  <a:lnTo>
                    <a:pt x="63" y="361"/>
                  </a:lnTo>
                  <a:lnTo>
                    <a:pt x="71" y="370"/>
                  </a:lnTo>
                  <a:lnTo>
                    <a:pt x="79" y="380"/>
                  </a:lnTo>
                  <a:lnTo>
                    <a:pt x="88" y="389"/>
                  </a:lnTo>
                  <a:lnTo>
                    <a:pt x="96" y="398"/>
                  </a:lnTo>
                  <a:lnTo>
                    <a:pt x="107" y="407"/>
                  </a:lnTo>
                  <a:lnTo>
                    <a:pt x="112" y="410"/>
                  </a:lnTo>
                  <a:lnTo>
                    <a:pt x="118" y="414"/>
                  </a:lnTo>
                  <a:lnTo>
                    <a:pt x="123" y="416"/>
                  </a:lnTo>
                  <a:lnTo>
                    <a:pt x="128" y="419"/>
                  </a:lnTo>
                  <a:lnTo>
                    <a:pt x="134" y="423"/>
                  </a:lnTo>
                  <a:lnTo>
                    <a:pt x="140" y="425"/>
                  </a:lnTo>
                  <a:lnTo>
                    <a:pt x="145" y="427"/>
                  </a:lnTo>
                  <a:lnTo>
                    <a:pt x="152" y="429"/>
                  </a:lnTo>
                  <a:lnTo>
                    <a:pt x="158" y="430"/>
                  </a:lnTo>
                  <a:lnTo>
                    <a:pt x="166" y="431"/>
                  </a:lnTo>
                  <a:lnTo>
                    <a:pt x="172" y="432"/>
                  </a:lnTo>
                  <a:lnTo>
                    <a:pt x="180" y="432"/>
                  </a:lnTo>
                  <a:lnTo>
                    <a:pt x="179" y="448"/>
                  </a:lnTo>
                  <a:lnTo>
                    <a:pt x="179" y="466"/>
                  </a:lnTo>
                  <a:lnTo>
                    <a:pt x="178" y="482"/>
                  </a:lnTo>
                  <a:lnTo>
                    <a:pt x="176" y="498"/>
                  </a:lnTo>
                  <a:lnTo>
                    <a:pt x="173" y="529"/>
                  </a:lnTo>
                  <a:lnTo>
                    <a:pt x="170" y="559"/>
                  </a:lnTo>
                  <a:lnTo>
                    <a:pt x="166" y="590"/>
                  </a:lnTo>
                  <a:lnTo>
                    <a:pt x="160" y="619"/>
                  </a:lnTo>
                  <a:lnTo>
                    <a:pt x="155" y="648"/>
                  </a:lnTo>
                  <a:lnTo>
                    <a:pt x="150" y="676"/>
                  </a:lnTo>
                  <a:lnTo>
                    <a:pt x="144" y="705"/>
                  </a:lnTo>
                  <a:lnTo>
                    <a:pt x="139" y="733"/>
                  </a:lnTo>
                  <a:lnTo>
                    <a:pt x="134" y="762"/>
                  </a:lnTo>
                  <a:lnTo>
                    <a:pt x="128" y="791"/>
                  </a:lnTo>
                  <a:lnTo>
                    <a:pt x="125" y="820"/>
                  </a:lnTo>
                  <a:lnTo>
                    <a:pt x="122" y="850"/>
                  </a:lnTo>
                  <a:lnTo>
                    <a:pt x="121" y="865"/>
                  </a:lnTo>
                  <a:lnTo>
                    <a:pt x="120" y="880"/>
                  </a:lnTo>
                  <a:lnTo>
                    <a:pt x="120" y="895"/>
                  </a:lnTo>
                  <a:lnTo>
                    <a:pt x="120" y="910"/>
                  </a:lnTo>
                  <a:lnTo>
                    <a:pt x="142" y="922"/>
                  </a:lnTo>
                  <a:lnTo>
                    <a:pt x="163" y="933"/>
                  </a:lnTo>
                  <a:lnTo>
                    <a:pt x="181" y="945"/>
                  </a:lnTo>
                  <a:lnTo>
                    <a:pt x="198" y="958"/>
                  </a:lnTo>
                  <a:lnTo>
                    <a:pt x="213" y="970"/>
                  </a:lnTo>
                  <a:lnTo>
                    <a:pt x="227" y="982"/>
                  </a:lnTo>
                  <a:lnTo>
                    <a:pt x="239" y="994"/>
                  </a:lnTo>
                  <a:lnTo>
                    <a:pt x="250" y="1006"/>
                  </a:lnTo>
                  <a:lnTo>
                    <a:pt x="287" y="1052"/>
                  </a:lnTo>
                  <a:lnTo>
                    <a:pt x="320" y="1092"/>
                  </a:lnTo>
                  <a:lnTo>
                    <a:pt x="328" y="1100"/>
                  </a:lnTo>
                  <a:lnTo>
                    <a:pt x="337" y="1108"/>
                  </a:lnTo>
                  <a:lnTo>
                    <a:pt x="347" y="1114"/>
                  </a:lnTo>
                  <a:lnTo>
                    <a:pt x="357" y="1121"/>
                  </a:lnTo>
                  <a:lnTo>
                    <a:pt x="369" y="1126"/>
                  </a:lnTo>
                  <a:lnTo>
                    <a:pt x="382" y="1129"/>
                  </a:lnTo>
                  <a:lnTo>
                    <a:pt x="396" y="1132"/>
                  </a:lnTo>
                  <a:lnTo>
                    <a:pt x="412" y="1135"/>
                  </a:lnTo>
                  <a:lnTo>
                    <a:pt x="429" y="1136"/>
                  </a:lnTo>
                  <a:lnTo>
                    <a:pt x="448" y="1136"/>
                  </a:lnTo>
                  <a:lnTo>
                    <a:pt x="470" y="1134"/>
                  </a:lnTo>
                  <a:lnTo>
                    <a:pt x="493" y="1130"/>
                  </a:lnTo>
                  <a:lnTo>
                    <a:pt x="518" y="1126"/>
                  </a:lnTo>
                  <a:lnTo>
                    <a:pt x="547" y="1121"/>
                  </a:lnTo>
                  <a:lnTo>
                    <a:pt x="578" y="1112"/>
                  </a:lnTo>
                  <a:lnTo>
                    <a:pt x="611" y="1104"/>
                  </a:lnTo>
                  <a:lnTo>
                    <a:pt x="641" y="1104"/>
                  </a:lnTo>
                  <a:lnTo>
                    <a:pt x="614" y="1117"/>
                  </a:lnTo>
                  <a:lnTo>
                    <a:pt x="592" y="1131"/>
                  </a:lnTo>
                  <a:lnTo>
                    <a:pt x="575" y="1145"/>
                  </a:lnTo>
                  <a:lnTo>
                    <a:pt x="562" y="1158"/>
                  </a:lnTo>
                  <a:lnTo>
                    <a:pt x="552" y="1172"/>
                  </a:lnTo>
                  <a:lnTo>
                    <a:pt x="548" y="1185"/>
                  </a:lnTo>
                  <a:lnTo>
                    <a:pt x="546" y="1198"/>
                  </a:lnTo>
                  <a:lnTo>
                    <a:pt x="548" y="1210"/>
                  </a:lnTo>
                  <a:lnTo>
                    <a:pt x="552" y="1222"/>
                  </a:lnTo>
                  <a:lnTo>
                    <a:pt x="561" y="1234"/>
                  </a:lnTo>
                  <a:lnTo>
                    <a:pt x="570" y="1246"/>
                  </a:lnTo>
                  <a:lnTo>
                    <a:pt x="583" y="1257"/>
                  </a:lnTo>
                  <a:lnTo>
                    <a:pt x="597" y="1267"/>
                  </a:lnTo>
                  <a:lnTo>
                    <a:pt x="613" y="1277"/>
                  </a:lnTo>
                  <a:lnTo>
                    <a:pt x="630" y="1286"/>
                  </a:lnTo>
                  <a:lnTo>
                    <a:pt x="649" y="1295"/>
                  </a:lnTo>
                  <a:lnTo>
                    <a:pt x="669" y="1303"/>
                  </a:lnTo>
                  <a:lnTo>
                    <a:pt x="689" y="1310"/>
                  </a:lnTo>
                  <a:lnTo>
                    <a:pt x="709" y="1318"/>
                  </a:lnTo>
                  <a:lnTo>
                    <a:pt x="731" y="1323"/>
                  </a:lnTo>
                  <a:lnTo>
                    <a:pt x="751" y="1328"/>
                  </a:lnTo>
                  <a:lnTo>
                    <a:pt x="771" y="1334"/>
                  </a:lnTo>
                  <a:lnTo>
                    <a:pt x="791" y="1337"/>
                  </a:lnTo>
                  <a:lnTo>
                    <a:pt x="810" y="1340"/>
                  </a:lnTo>
                  <a:lnTo>
                    <a:pt x="827" y="1342"/>
                  </a:lnTo>
                  <a:lnTo>
                    <a:pt x="843" y="1343"/>
                  </a:lnTo>
                  <a:lnTo>
                    <a:pt x="858" y="1343"/>
                  </a:lnTo>
                  <a:lnTo>
                    <a:pt x="870" y="1342"/>
                  </a:lnTo>
                  <a:lnTo>
                    <a:pt x="881" y="1341"/>
                  </a:lnTo>
                  <a:lnTo>
                    <a:pt x="887" y="1338"/>
                  </a:lnTo>
                  <a:lnTo>
                    <a:pt x="892" y="1334"/>
                  </a:lnTo>
                  <a:lnTo>
                    <a:pt x="893" y="1328"/>
                  </a:lnTo>
                  <a:lnTo>
                    <a:pt x="923" y="1359"/>
                  </a:lnTo>
                  <a:lnTo>
                    <a:pt x="881" y="1359"/>
                  </a:lnTo>
                  <a:lnTo>
                    <a:pt x="881" y="1342"/>
                  </a:lnTo>
                  <a:lnTo>
                    <a:pt x="881" y="1328"/>
                  </a:lnTo>
                  <a:lnTo>
                    <a:pt x="875" y="1328"/>
                  </a:lnTo>
                  <a:lnTo>
                    <a:pt x="871" y="1328"/>
                  </a:lnTo>
                  <a:lnTo>
                    <a:pt x="869" y="1327"/>
                  </a:lnTo>
                  <a:lnTo>
                    <a:pt x="867" y="1326"/>
                  </a:lnTo>
                  <a:lnTo>
                    <a:pt x="866" y="1325"/>
                  </a:lnTo>
                  <a:lnTo>
                    <a:pt x="866" y="1324"/>
                  </a:lnTo>
                  <a:lnTo>
                    <a:pt x="865" y="1323"/>
                  </a:lnTo>
                  <a:lnTo>
                    <a:pt x="865" y="1321"/>
                  </a:lnTo>
                  <a:lnTo>
                    <a:pt x="865" y="1320"/>
                  </a:lnTo>
                  <a:lnTo>
                    <a:pt x="865" y="1318"/>
                  </a:lnTo>
                  <a:lnTo>
                    <a:pt x="865" y="1317"/>
                  </a:lnTo>
                  <a:lnTo>
                    <a:pt x="863" y="1316"/>
                  </a:lnTo>
                  <a:lnTo>
                    <a:pt x="861" y="1314"/>
                  </a:lnTo>
                  <a:lnTo>
                    <a:pt x="859" y="1313"/>
                  </a:lnTo>
                  <a:lnTo>
                    <a:pt x="855" y="1312"/>
                  </a:lnTo>
                  <a:lnTo>
                    <a:pt x="851" y="1312"/>
                  </a:lnTo>
                  <a:lnTo>
                    <a:pt x="865" y="1312"/>
                  </a:lnTo>
                  <a:lnTo>
                    <a:pt x="881" y="1312"/>
                  </a:lnTo>
                  <a:lnTo>
                    <a:pt x="881" y="1331"/>
                  </a:lnTo>
                  <a:lnTo>
                    <a:pt x="884" y="1348"/>
                  </a:lnTo>
                  <a:lnTo>
                    <a:pt x="888" y="1364"/>
                  </a:lnTo>
                  <a:lnTo>
                    <a:pt x="893" y="1379"/>
                  </a:lnTo>
                  <a:lnTo>
                    <a:pt x="901" y="1394"/>
                  </a:lnTo>
                  <a:lnTo>
                    <a:pt x="909" y="1408"/>
                  </a:lnTo>
                  <a:lnTo>
                    <a:pt x="919" y="1420"/>
                  </a:lnTo>
                  <a:lnTo>
                    <a:pt x="931" y="1431"/>
                  </a:lnTo>
                  <a:lnTo>
                    <a:pt x="943" y="1443"/>
                  </a:lnTo>
                  <a:lnTo>
                    <a:pt x="957" y="1453"/>
                  </a:lnTo>
                  <a:lnTo>
                    <a:pt x="970" y="1463"/>
                  </a:lnTo>
                  <a:lnTo>
                    <a:pt x="985" y="1471"/>
                  </a:lnTo>
                  <a:lnTo>
                    <a:pt x="1000" y="1479"/>
                  </a:lnTo>
                  <a:lnTo>
                    <a:pt x="1016" y="1486"/>
                  </a:lnTo>
                  <a:lnTo>
                    <a:pt x="1034" y="1492"/>
                  </a:lnTo>
                  <a:lnTo>
                    <a:pt x="1051" y="1499"/>
                  </a:lnTo>
                  <a:lnTo>
                    <a:pt x="1069" y="1503"/>
                  </a:lnTo>
                  <a:lnTo>
                    <a:pt x="1086" y="1507"/>
                  </a:lnTo>
                  <a:lnTo>
                    <a:pt x="1104" y="1510"/>
                  </a:lnTo>
                  <a:lnTo>
                    <a:pt x="1122" y="1514"/>
                  </a:lnTo>
                  <a:lnTo>
                    <a:pt x="1141" y="1516"/>
                  </a:lnTo>
                  <a:lnTo>
                    <a:pt x="1159" y="1517"/>
                  </a:lnTo>
                  <a:lnTo>
                    <a:pt x="1177" y="1517"/>
                  </a:lnTo>
                  <a:lnTo>
                    <a:pt x="1194" y="1517"/>
                  </a:lnTo>
                  <a:lnTo>
                    <a:pt x="1211" y="1516"/>
                  </a:lnTo>
                  <a:lnTo>
                    <a:pt x="1227" y="1515"/>
                  </a:lnTo>
                  <a:lnTo>
                    <a:pt x="1243" y="1513"/>
                  </a:lnTo>
                  <a:lnTo>
                    <a:pt x="1259" y="1509"/>
                  </a:lnTo>
                  <a:lnTo>
                    <a:pt x="1273" y="1506"/>
                  </a:lnTo>
                  <a:lnTo>
                    <a:pt x="1287" y="1502"/>
                  </a:lnTo>
                  <a:lnTo>
                    <a:pt x="1300" y="1498"/>
                  </a:lnTo>
                  <a:lnTo>
                    <a:pt x="1312" y="1492"/>
                  </a:lnTo>
                  <a:lnTo>
                    <a:pt x="1289" y="1509"/>
                  </a:lnTo>
                  <a:lnTo>
                    <a:pt x="1233" y="1555"/>
                  </a:lnTo>
                  <a:lnTo>
                    <a:pt x="1216" y="1569"/>
                  </a:lnTo>
                  <a:lnTo>
                    <a:pt x="1197" y="1585"/>
                  </a:lnTo>
                  <a:lnTo>
                    <a:pt x="1178" y="1602"/>
                  </a:lnTo>
                  <a:lnTo>
                    <a:pt x="1159" y="1620"/>
                  </a:lnTo>
                  <a:lnTo>
                    <a:pt x="1140" y="1638"/>
                  </a:lnTo>
                  <a:lnTo>
                    <a:pt x="1119" y="1656"/>
                  </a:lnTo>
                  <a:lnTo>
                    <a:pt x="1101" y="1674"/>
                  </a:lnTo>
                  <a:lnTo>
                    <a:pt x="1083" y="1693"/>
                  </a:lnTo>
                  <a:lnTo>
                    <a:pt x="1065" y="1713"/>
                  </a:lnTo>
                  <a:lnTo>
                    <a:pt x="1049" y="1731"/>
                  </a:lnTo>
                  <a:lnTo>
                    <a:pt x="1035" y="1749"/>
                  </a:lnTo>
                  <a:lnTo>
                    <a:pt x="1021" y="1767"/>
                  </a:lnTo>
                  <a:lnTo>
                    <a:pt x="1010" y="1784"/>
                  </a:lnTo>
                  <a:lnTo>
                    <a:pt x="1002" y="1801"/>
                  </a:lnTo>
                  <a:lnTo>
                    <a:pt x="995" y="1817"/>
                  </a:lnTo>
                  <a:lnTo>
                    <a:pt x="991" y="1832"/>
                  </a:lnTo>
                  <a:lnTo>
                    <a:pt x="990" y="1845"/>
                  </a:lnTo>
                  <a:lnTo>
                    <a:pt x="993" y="1857"/>
                  </a:lnTo>
                  <a:lnTo>
                    <a:pt x="999" y="1868"/>
                  </a:lnTo>
                  <a:lnTo>
                    <a:pt x="1008" y="1877"/>
                  </a:lnTo>
                  <a:lnTo>
                    <a:pt x="1022" y="1884"/>
                  </a:lnTo>
                  <a:lnTo>
                    <a:pt x="1040" y="1890"/>
                  </a:lnTo>
                  <a:lnTo>
                    <a:pt x="1063" y="1893"/>
                  </a:lnTo>
                  <a:lnTo>
                    <a:pt x="1089" y="1895"/>
                  </a:lnTo>
                  <a:lnTo>
                    <a:pt x="1075" y="1895"/>
                  </a:lnTo>
                  <a:lnTo>
                    <a:pt x="1064" y="1897"/>
                  </a:lnTo>
                  <a:lnTo>
                    <a:pt x="1053" y="1900"/>
                  </a:lnTo>
                  <a:lnTo>
                    <a:pt x="1043" y="1904"/>
                  </a:lnTo>
                  <a:lnTo>
                    <a:pt x="1035" y="1910"/>
                  </a:lnTo>
                  <a:lnTo>
                    <a:pt x="1027" y="1916"/>
                  </a:lnTo>
                  <a:lnTo>
                    <a:pt x="1021" y="1924"/>
                  </a:lnTo>
                  <a:lnTo>
                    <a:pt x="1016" y="1932"/>
                  </a:lnTo>
                  <a:lnTo>
                    <a:pt x="1012" y="1941"/>
                  </a:lnTo>
                  <a:lnTo>
                    <a:pt x="1010" y="1950"/>
                  </a:lnTo>
                  <a:lnTo>
                    <a:pt x="1008" y="1960"/>
                  </a:lnTo>
                  <a:lnTo>
                    <a:pt x="1007" y="1970"/>
                  </a:lnTo>
                  <a:lnTo>
                    <a:pt x="1007" y="1980"/>
                  </a:lnTo>
                  <a:lnTo>
                    <a:pt x="1008" y="1992"/>
                  </a:lnTo>
                  <a:lnTo>
                    <a:pt x="1010" y="2003"/>
                  </a:lnTo>
                  <a:lnTo>
                    <a:pt x="1012" y="2014"/>
                  </a:lnTo>
                  <a:lnTo>
                    <a:pt x="1015" y="2025"/>
                  </a:lnTo>
                  <a:lnTo>
                    <a:pt x="1020" y="2036"/>
                  </a:lnTo>
                  <a:lnTo>
                    <a:pt x="1025" y="2048"/>
                  </a:lnTo>
                  <a:lnTo>
                    <a:pt x="1031" y="2057"/>
                  </a:lnTo>
                  <a:lnTo>
                    <a:pt x="1037" y="2068"/>
                  </a:lnTo>
                  <a:lnTo>
                    <a:pt x="1044" y="2078"/>
                  </a:lnTo>
                  <a:lnTo>
                    <a:pt x="1053" y="2087"/>
                  </a:lnTo>
                  <a:lnTo>
                    <a:pt x="1061" y="2096"/>
                  </a:lnTo>
                  <a:lnTo>
                    <a:pt x="1070" y="2105"/>
                  </a:lnTo>
                  <a:lnTo>
                    <a:pt x="1081" y="2112"/>
                  </a:lnTo>
                  <a:lnTo>
                    <a:pt x="1090" y="2118"/>
                  </a:lnTo>
                  <a:lnTo>
                    <a:pt x="1101" y="2124"/>
                  </a:lnTo>
                  <a:lnTo>
                    <a:pt x="1113" y="2128"/>
                  </a:lnTo>
                  <a:lnTo>
                    <a:pt x="1125" y="2131"/>
                  </a:lnTo>
                  <a:lnTo>
                    <a:pt x="1136" y="2132"/>
                  </a:lnTo>
                  <a:lnTo>
                    <a:pt x="1149" y="2133"/>
                  </a:lnTo>
                  <a:lnTo>
                    <a:pt x="1150" y="2167"/>
                  </a:lnTo>
                  <a:lnTo>
                    <a:pt x="1151" y="2197"/>
                  </a:lnTo>
                  <a:lnTo>
                    <a:pt x="1155" y="2223"/>
                  </a:lnTo>
                  <a:lnTo>
                    <a:pt x="1158" y="2246"/>
                  </a:lnTo>
                  <a:lnTo>
                    <a:pt x="1163" y="2266"/>
                  </a:lnTo>
                  <a:lnTo>
                    <a:pt x="1168" y="2283"/>
                  </a:lnTo>
                  <a:lnTo>
                    <a:pt x="1176" y="2297"/>
                  </a:lnTo>
                  <a:lnTo>
                    <a:pt x="1183" y="2309"/>
                  </a:lnTo>
                  <a:lnTo>
                    <a:pt x="1192" y="2319"/>
                  </a:lnTo>
                  <a:lnTo>
                    <a:pt x="1202" y="2325"/>
                  </a:lnTo>
                  <a:lnTo>
                    <a:pt x="1211" y="2329"/>
                  </a:lnTo>
                  <a:lnTo>
                    <a:pt x="1222" y="2332"/>
                  </a:lnTo>
                  <a:lnTo>
                    <a:pt x="1234" y="2333"/>
                  </a:lnTo>
                  <a:lnTo>
                    <a:pt x="1245" y="2330"/>
                  </a:lnTo>
                  <a:lnTo>
                    <a:pt x="1258" y="2327"/>
                  </a:lnTo>
                  <a:lnTo>
                    <a:pt x="1271" y="2323"/>
                  </a:lnTo>
                  <a:lnTo>
                    <a:pt x="1284" y="2317"/>
                  </a:lnTo>
                  <a:lnTo>
                    <a:pt x="1298" y="2310"/>
                  </a:lnTo>
                  <a:lnTo>
                    <a:pt x="1312" y="2302"/>
                  </a:lnTo>
                  <a:lnTo>
                    <a:pt x="1327" y="2293"/>
                  </a:lnTo>
                  <a:lnTo>
                    <a:pt x="1341" y="2282"/>
                  </a:lnTo>
                  <a:lnTo>
                    <a:pt x="1357" y="2273"/>
                  </a:lnTo>
                  <a:lnTo>
                    <a:pt x="1371" y="2261"/>
                  </a:lnTo>
                  <a:lnTo>
                    <a:pt x="1386" y="2250"/>
                  </a:lnTo>
                  <a:lnTo>
                    <a:pt x="1417" y="2227"/>
                  </a:lnTo>
                  <a:lnTo>
                    <a:pt x="1447" y="2203"/>
                  </a:lnTo>
                  <a:lnTo>
                    <a:pt x="1462" y="2192"/>
                  </a:lnTo>
                  <a:lnTo>
                    <a:pt x="1476" y="2182"/>
                  </a:lnTo>
                  <a:lnTo>
                    <a:pt x="1491" y="2172"/>
                  </a:lnTo>
                  <a:lnTo>
                    <a:pt x="1504" y="2163"/>
                  </a:lnTo>
                  <a:lnTo>
                    <a:pt x="1510" y="2167"/>
                  </a:lnTo>
                  <a:lnTo>
                    <a:pt x="1515" y="2170"/>
                  </a:lnTo>
                  <a:lnTo>
                    <a:pt x="1521" y="2175"/>
                  </a:lnTo>
                  <a:lnTo>
                    <a:pt x="1526" y="2180"/>
                  </a:lnTo>
                  <a:lnTo>
                    <a:pt x="1531" y="2185"/>
                  </a:lnTo>
                  <a:lnTo>
                    <a:pt x="1537" y="2190"/>
                  </a:lnTo>
                  <a:lnTo>
                    <a:pt x="1542" y="2197"/>
                  </a:lnTo>
                  <a:lnTo>
                    <a:pt x="1547" y="2203"/>
                  </a:lnTo>
                  <a:lnTo>
                    <a:pt x="1552" y="2211"/>
                  </a:lnTo>
                  <a:lnTo>
                    <a:pt x="1557" y="2218"/>
                  </a:lnTo>
                  <a:lnTo>
                    <a:pt x="1562" y="2226"/>
                  </a:lnTo>
                  <a:lnTo>
                    <a:pt x="1568" y="2233"/>
                  </a:lnTo>
                  <a:lnTo>
                    <a:pt x="1576" y="2250"/>
                  </a:lnTo>
                  <a:lnTo>
                    <a:pt x="1585" y="2267"/>
                  </a:lnTo>
                  <a:lnTo>
                    <a:pt x="1592" y="2284"/>
                  </a:lnTo>
                  <a:lnTo>
                    <a:pt x="1600" y="2303"/>
                  </a:lnTo>
                  <a:lnTo>
                    <a:pt x="1606" y="2321"/>
                  </a:lnTo>
                  <a:lnTo>
                    <a:pt x="1611" y="2338"/>
                  </a:lnTo>
                  <a:lnTo>
                    <a:pt x="1616" y="2356"/>
                  </a:lnTo>
                  <a:lnTo>
                    <a:pt x="1619" y="2372"/>
                  </a:lnTo>
                  <a:lnTo>
                    <a:pt x="1620" y="2381"/>
                  </a:lnTo>
                  <a:lnTo>
                    <a:pt x="1621" y="2388"/>
                  </a:lnTo>
                  <a:lnTo>
                    <a:pt x="1621" y="2396"/>
                  </a:lnTo>
                  <a:lnTo>
                    <a:pt x="1621" y="2403"/>
                  </a:lnTo>
                  <a:lnTo>
                    <a:pt x="1671" y="2401"/>
                  </a:lnTo>
                  <a:lnTo>
                    <a:pt x="1715" y="2396"/>
                  </a:lnTo>
                  <a:lnTo>
                    <a:pt x="1754" y="2387"/>
                  </a:lnTo>
                  <a:lnTo>
                    <a:pt x="1787" y="2375"/>
                  </a:lnTo>
                  <a:lnTo>
                    <a:pt x="1815" y="2360"/>
                  </a:lnTo>
                  <a:lnTo>
                    <a:pt x="1837" y="2343"/>
                  </a:lnTo>
                  <a:lnTo>
                    <a:pt x="1857" y="2324"/>
                  </a:lnTo>
                  <a:lnTo>
                    <a:pt x="1870" y="2303"/>
                  </a:lnTo>
                  <a:lnTo>
                    <a:pt x="1881" y="2279"/>
                  </a:lnTo>
                  <a:lnTo>
                    <a:pt x="1889" y="2254"/>
                  </a:lnTo>
                  <a:lnTo>
                    <a:pt x="1892" y="2228"/>
                  </a:lnTo>
                  <a:lnTo>
                    <a:pt x="1894" y="2200"/>
                  </a:lnTo>
                  <a:lnTo>
                    <a:pt x="1892" y="2171"/>
                  </a:lnTo>
                  <a:lnTo>
                    <a:pt x="1889" y="2142"/>
                  </a:lnTo>
                  <a:lnTo>
                    <a:pt x="1883" y="2112"/>
                  </a:lnTo>
                  <a:lnTo>
                    <a:pt x="1876" y="2082"/>
                  </a:lnTo>
                  <a:lnTo>
                    <a:pt x="1868" y="2052"/>
                  </a:lnTo>
                  <a:lnTo>
                    <a:pt x="1859" y="2022"/>
                  </a:lnTo>
                  <a:lnTo>
                    <a:pt x="1849" y="1993"/>
                  </a:lnTo>
                  <a:lnTo>
                    <a:pt x="1839" y="1964"/>
                  </a:lnTo>
                  <a:lnTo>
                    <a:pt x="1820" y="1910"/>
                  </a:lnTo>
                  <a:lnTo>
                    <a:pt x="1803" y="1862"/>
                  </a:lnTo>
                  <a:lnTo>
                    <a:pt x="1797" y="1840"/>
                  </a:lnTo>
                  <a:lnTo>
                    <a:pt x="1792" y="1821"/>
                  </a:lnTo>
                  <a:lnTo>
                    <a:pt x="1789" y="1804"/>
                  </a:lnTo>
                  <a:lnTo>
                    <a:pt x="1789" y="1789"/>
                  </a:lnTo>
                  <a:lnTo>
                    <a:pt x="1791" y="1777"/>
                  </a:lnTo>
                  <a:lnTo>
                    <a:pt x="1797" y="1768"/>
                  </a:lnTo>
                  <a:lnTo>
                    <a:pt x="1805" y="1763"/>
                  </a:lnTo>
                  <a:lnTo>
                    <a:pt x="1817" y="1761"/>
                  </a:lnTo>
                  <a:lnTo>
                    <a:pt x="1817" y="1759"/>
                  </a:lnTo>
                  <a:lnTo>
                    <a:pt x="1816" y="1756"/>
                  </a:lnTo>
                  <a:lnTo>
                    <a:pt x="1816" y="1751"/>
                  </a:lnTo>
                  <a:lnTo>
                    <a:pt x="1815" y="1748"/>
                  </a:lnTo>
                  <a:lnTo>
                    <a:pt x="1812" y="1741"/>
                  </a:lnTo>
                  <a:lnTo>
                    <a:pt x="1807" y="1732"/>
                  </a:lnTo>
                  <a:lnTo>
                    <a:pt x="1802" y="1725"/>
                  </a:lnTo>
                  <a:lnTo>
                    <a:pt x="1796" y="1715"/>
                  </a:lnTo>
                  <a:lnTo>
                    <a:pt x="1789" y="1707"/>
                  </a:lnTo>
                  <a:lnTo>
                    <a:pt x="1782" y="1698"/>
                  </a:lnTo>
                  <a:lnTo>
                    <a:pt x="1773" y="1690"/>
                  </a:lnTo>
                  <a:lnTo>
                    <a:pt x="1766" y="1683"/>
                  </a:lnTo>
                  <a:lnTo>
                    <a:pt x="1757" y="1675"/>
                  </a:lnTo>
                  <a:lnTo>
                    <a:pt x="1747" y="1670"/>
                  </a:lnTo>
                  <a:lnTo>
                    <a:pt x="1743" y="1668"/>
                  </a:lnTo>
                  <a:lnTo>
                    <a:pt x="1738" y="1665"/>
                  </a:lnTo>
                  <a:lnTo>
                    <a:pt x="1733" y="1663"/>
                  </a:lnTo>
                  <a:lnTo>
                    <a:pt x="1729" y="1661"/>
                  </a:lnTo>
                  <a:lnTo>
                    <a:pt x="1724" y="1659"/>
                  </a:lnTo>
                  <a:lnTo>
                    <a:pt x="1720" y="1659"/>
                  </a:lnTo>
                  <a:lnTo>
                    <a:pt x="1715" y="1658"/>
                  </a:lnTo>
                  <a:lnTo>
                    <a:pt x="1711" y="1658"/>
                  </a:lnTo>
                  <a:lnTo>
                    <a:pt x="1711" y="1651"/>
                  </a:lnTo>
                  <a:lnTo>
                    <a:pt x="1712" y="1643"/>
                  </a:lnTo>
                  <a:lnTo>
                    <a:pt x="1713" y="1637"/>
                  </a:lnTo>
                  <a:lnTo>
                    <a:pt x="1713" y="1629"/>
                  </a:lnTo>
                  <a:lnTo>
                    <a:pt x="1716" y="1616"/>
                  </a:lnTo>
                  <a:lnTo>
                    <a:pt x="1721" y="1601"/>
                  </a:lnTo>
                  <a:lnTo>
                    <a:pt x="1725" y="1589"/>
                  </a:lnTo>
                  <a:lnTo>
                    <a:pt x="1730" y="1575"/>
                  </a:lnTo>
                  <a:lnTo>
                    <a:pt x="1736" y="1562"/>
                  </a:lnTo>
                  <a:lnTo>
                    <a:pt x="1741" y="1549"/>
                  </a:lnTo>
                  <a:lnTo>
                    <a:pt x="1752" y="1524"/>
                  </a:lnTo>
                  <a:lnTo>
                    <a:pt x="1762" y="1502"/>
                  </a:lnTo>
                  <a:lnTo>
                    <a:pt x="1766" y="1491"/>
                  </a:lnTo>
                  <a:lnTo>
                    <a:pt x="1769" y="1480"/>
                  </a:lnTo>
                  <a:lnTo>
                    <a:pt x="1770" y="1476"/>
                  </a:lnTo>
                  <a:lnTo>
                    <a:pt x="1770" y="1471"/>
                  </a:lnTo>
                  <a:lnTo>
                    <a:pt x="1771" y="1466"/>
                  </a:lnTo>
                  <a:lnTo>
                    <a:pt x="1771" y="1462"/>
                  </a:lnTo>
                  <a:lnTo>
                    <a:pt x="1794" y="1462"/>
                  </a:lnTo>
                  <a:lnTo>
                    <a:pt x="1818" y="1460"/>
                  </a:lnTo>
                  <a:lnTo>
                    <a:pt x="1840" y="1457"/>
                  </a:lnTo>
                  <a:lnTo>
                    <a:pt x="1862" y="1453"/>
                  </a:lnTo>
                  <a:lnTo>
                    <a:pt x="1883" y="1448"/>
                  </a:lnTo>
                  <a:lnTo>
                    <a:pt x="1905" y="1443"/>
                  </a:lnTo>
                  <a:lnTo>
                    <a:pt x="1925" y="1437"/>
                  </a:lnTo>
                  <a:lnTo>
                    <a:pt x="1945" y="1430"/>
                  </a:lnTo>
                  <a:lnTo>
                    <a:pt x="1966" y="1422"/>
                  </a:lnTo>
                  <a:lnTo>
                    <a:pt x="1985" y="1414"/>
                  </a:lnTo>
                  <a:lnTo>
                    <a:pt x="2004" y="1404"/>
                  </a:lnTo>
                  <a:lnTo>
                    <a:pt x="2022" y="1396"/>
                  </a:lnTo>
                  <a:lnTo>
                    <a:pt x="2061" y="1377"/>
                  </a:lnTo>
                  <a:lnTo>
                    <a:pt x="2097" y="1357"/>
                  </a:lnTo>
                  <a:lnTo>
                    <a:pt x="2135" y="1338"/>
                  </a:lnTo>
                  <a:lnTo>
                    <a:pt x="2171" y="1319"/>
                  </a:lnTo>
                  <a:lnTo>
                    <a:pt x="2190" y="1310"/>
                  </a:lnTo>
                  <a:lnTo>
                    <a:pt x="2209" y="1302"/>
                  </a:lnTo>
                  <a:lnTo>
                    <a:pt x="2228" y="1293"/>
                  </a:lnTo>
                  <a:lnTo>
                    <a:pt x="2247" y="1286"/>
                  </a:lnTo>
                  <a:lnTo>
                    <a:pt x="2266" y="1279"/>
                  </a:lnTo>
                  <a:lnTo>
                    <a:pt x="2287" y="1273"/>
                  </a:lnTo>
                  <a:lnTo>
                    <a:pt x="2306" y="1266"/>
                  </a:lnTo>
                  <a:lnTo>
                    <a:pt x="2326" y="1262"/>
                  </a:lnTo>
                  <a:lnTo>
                    <a:pt x="2347" y="1258"/>
                  </a:lnTo>
                  <a:lnTo>
                    <a:pt x="2368" y="1256"/>
                  </a:lnTo>
                  <a:lnTo>
                    <a:pt x="2389" y="1253"/>
                  </a:lnTo>
                  <a:lnTo>
                    <a:pt x="2412" y="1252"/>
                  </a:lnTo>
                  <a:lnTo>
                    <a:pt x="2413" y="1250"/>
                  </a:lnTo>
                  <a:lnTo>
                    <a:pt x="2414" y="1245"/>
                  </a:lnTo>
                  <a:lnTo>
                    <a:pt x="2416" y="1240"/>
                  </a:lnTo>
                  <a:lnTo>
                    <a:pt x="2419" y="1233"/>
                  </a:lnTo>
                  <a:lnTo>
                    <a:pt x="2427" y="1219"/>
                  </a:lnTo>
                  <a:lnTo>
                    <a:pt x="2435" y="1203"/>
                  </a:lnTo>
                  <a:lnTo>
                    <a:pt x="2443" y="1188"/>
                  </a:lnTo>
                  <a:lnTo>
                    <a:pt x="2451" y="1175"/>
                  </a:lnTo>
                  <a:lnTo>
                    <a:pt x="2456" y="1167"/>
                  </a:lnTo>
                  <a:lnTo>
                    <a:pt x="2458" y="1164"/>
                  </a:lnTo>
                  <a:lnTo>
                    <a:pt x="2455" y="1164"/>
                  </a:lnTo>
                  <a:lnTo>
                    <a:pt x="2453" y="1162"/>
                  </a:lnTo>
                  <a:lnTo>
                    <a:pt x="2450" y="1161"/>
                  </a:lnTo>
                  <a:lnTo>
                    <a:pt x="2448" y="1160"/>
                  </a:lnTo>
                  <a:lnTo>
                    <a:pt x="2447" y="1160"/>
                  </a:lnTo>
                  <a:lnTo>
                    <a:pt x="2446" y="1158"/>
                  </a:lnTo>
                  <a:lnTo>
                    <a:pt x="2445" y="1156"/>
                  </a:lnTo>
                  <a:lnTo>
                    <a:pt x="2444" y="1155"/>
                  </a:lnTo>
                  <a:lnTo>
                    <a:pt x="2443" y="1150"/>
                  </a:lnTo>
                  <a:lnTo>
                    <a:pt x="2442" y="1145"/>
                  </a:lnTo>
                  <a:lnTo>
                    <a:pt x="2442" y="1139"/>
                  </a:lnTo>
                  <a:lnTo>
                    <a:pt x="2442" y="1134"/>
                  </a:lnTo>
                  <a:lnTo>
                    <a:pt x="2439" y="1132"/>
                  </a:lnTo>
                  <a:lnTo>
                    <a:pt x="2437" y="1129"/>
                  </a:lnTo>
                  <a:lnTo>
                    <a:pt x="2433" y="1127"/>
                  </a:lnTo>
                  <a:lnTo>
                    <a:pt x="2431" y="1124"/>
                  </a:lnTo>
                  <a:lnTo>
                    <a:pt x="2428" y="1121"/>
                  </a:lnTo>
                  <a:lnTo>
                    <a:pt x="2426" y="1116"/>
                  </a:lnTo>
                  <a:lnTo>
                    <a:pt x="2423" y="1111"/>
                  </a:lnTo>
                  <a:lnTo>
                    <a:pt x="2422" y="1107"/>
                  </a:lnTo>
                  <a:lnTo>
                    <a:pt x="2416" y="1096"/>
                  </a:lnTo>
                  <a:lnTo>
                    <a:pt x="2413" y="1085"/>
                  </a:lnTo>
                  <a:lnTo>
                    <a:pt x="2411" y="1074"/>
                  </a:lnTo>
                  <a:lnTo>
                    <a:pt x="2409" y="1062"/>
                  </a:lnTo>
                  <a:lnTo>
                    <a:pt x="2408" y="1056"/>
                  </a:lnTo>
                  <a:lnTo>
                    <a:pt x="2408" y="1050"/>
                  </a:lnTo>
                  <a:lnTo>
                    <a:pt x="2408" y="1045"/>
                  </a:lnTo>
                  <a:lnTo>
                    <a:pt x="2408" y="1039"/>
                  </a:lnTo>
                  <a:lnTo>
                    <a:pt x="2409" y="1034"/>
                  </a:lnTo>
                  <a:lnTo>
                    <a:pt x="2410" y="1029"/>
                  </a:lnTo>
                  <a:lnTo>
                    <a:pt x="2411" y="1023"/>
                  </a:lnTo>
                  <a:lnTo>
                    <a:pt x="2412" y="1019"/>
                  </a:lnTo>
                  <a:lnTo>
                    <a:pt x="2415" y="1015"/>
                  </a:lnTo>
                  <a:lnTo>
                    <a:pt x="2417" y="1011"/>
                  </a:lnTo>
                  <a:lnTo>
                    <a:pt x="2420" y="1008"/>
                  </a:lnTo>
                  <a:lnTo>
                    <a:pt x="2424" y="1005"/>
                  </a:lnTo>
                  <a:lnTo>
                    <a:pt x="2427" y="1003"/>
                  </a:lnTo>
                  <a:lnTo>
                    <a:pt x="2432" y="1002"/>
                  </a:lnTo>
                  <a:lnTo>
                    <a:pt x="2437" y="1001"/>
                  </a:lnTo>
                  <a:lnTo>
                    <a:pt x="2442" y="1000"/>
                  </a:lnTo>
                  <a:lnTo>
                    <a:pt x="2442" y="954"/>
                  </a:lnTo>
                  <a:lnTo>
                    <a:pt x="2458" y="954"/>
                  </a:lnTo>
                  <a:lnTo>
                    <a:pt x="2472" y="954"/>
                  </a:lnTo>
                  <a:lnTo>
                    <a:pt x="2472" y="959"/>
                  </a:lnTo>
                  <a:lnTo>
                    <a:pt x="2473" y="964"/>
                  </a:lnTo>
                  <a:lnTo>
                    <a:pt x="2475" y="968"/>
                  </a:lnTo>
                  <a:lnTo>
                    <a:pt x="2476" y="972"/>
                  </a:lnTo>
                  <a:lnTo>
                    <a:pt x="2478" y="975"/>
                  </a:lnTo>
                  <a:lnTo>
                    <a:pt x="2481" y="977"/>
                  </a:lnTo>
                  <a:lnTo>
                    <a:pt x="2484" y="980"/>
                  </a:lnTo>
                  <a:lnTo>
                    <a:pt x="2487" y="982"/>
                  </a:lnTo>
                  <a:lnTo>
                    <a:pt x="2492" y="986"/>
                  </a:lnTo>
                  <a:lnTo>
                    <a:pt x="2497" y="990"/>
                  </a:lnTo>
                  <a:lnTo>
                    <a:pt x="2499" y="992"/>
                  </a:lnTo>
                  <a:lnTo>
                    <a:pt x="2501" y="994"/>
                  </a:lnTo>
                  <a:lnTo>
                    <a:pt x="2502" y="998"/>
                  </a:lnTo>
                  <a:lnTo>
                    <a:pt x="2502" y="1000"/>
                  </a:lnTo>
                  <a:lnTo>
                    <a:pt x="2532" y="1000"/>
                  </a:lnTo>
                  <a:lnTo>
                    <a:pt x="2532" y="1014"/>
                  </a:lnTo>
                  <a:lnTo>
                    <a:pt x="2535" y="1015"/>
                  </a:lnTo>
                  <a:lnTo>
                    <a:pt x="2538" y="1016"/>
                  </a:lnTo>
                  <a:lnTo>
                    <a:pt x="2541" y="1017"/>
                  </a:lnTo>
                  <a:lnTo>
                    <a:pt x="2546" y="1017"/>
                  </a:lnTo>
                  <a:lnTo>
                    <a:pt x="2551" y="1017"/>
                  </a:lnTo>
                  <a:lnTo>
                    <a:pt x="2555" y="1017"/>
                  </a:lnTo>
                  <a:lnTo>
                    <a:pt x="2561" y="1017"/>
                  </a:lnTo>
                  <a:lnTo>
                    <a:pt x="2566" y="1016"/>
                  </a:lnTo>
                  <a:lnTo>
                    <a:pt x="2577" y="1014"/>
                  </a:lnTo>
                  <a:lnTo>
                    <a:pt x="2588" y="1009"/>
                  </a:lnTo>
                  <a:lnTo>
                    <a:pt x="2600" y="1006"/>
                  </a:lnTo>
                  <a:lnTo>
                    <a:pt x="2612" y="1002"/>
                  </a:lnTo>
                  <a:lnTo>
                    <a:pt x="2624" y="997"/>
                  </a:lnTo>
                  <a:lnTo>
                    <a:pt x="2636" y="990"/>
                  </a:lnTo>
                  <a:lnTo>
                    <a:pt x="2646" y="985"/>
                  </a:lnTo>
                  <a:lnTo>
                    <a:pt x="2656" y="978"/>
                  </a:lnTo>
                  <a:lnTo>
                    <a:pt x="2664" y="972"/>
                  </a:lnTo>
                  <a:lnTo>
                    <a:pt x="2672" y="965"/>
                  </a:lnTo>
                  <a:lnTo>
                    <a:pt x="2675" y="963"/>
                  </a:lnTo>
                  <a:lnTo>
                    <a:pt x="2677" y="959"/>
                  </a:lnTo>
                  <a:lnTo>
                    <a:pt x="2679" y="957"/>
                  </a:lnTo>
                  <a:lnTo>
                    <a:pt x="2682" y="954"/>
                  </a:lnTo>
                  <a:lnTo>
                    <a:pt x="2675" y="952"/>
                  </a:lnTo>
                  <a:lnTo>
                    <a:pt x="2670" y="948"/>
                  </a:lnTo>
                  <a:lnTo>
                    <a:pt x="2664" y="947"/>
                  </a:lnTo>
                  <a:lnTo>
                    <a:pt x="2658" y="945"/>
                  </a:lnTo>
                  <a:lnTo>
                    <a:pt x="2653" y="944"/>
                  </a:lnTo>
                  <a:lnTo>
                    <a:pt x="2646" y="943"/>
                  </a:lnTo>
                  <a:lnTo>
                    <a:pt x="2640" y="942"/>
                  </a:lnTo>
                  <a:lnTo>
                    <a:pt x="2634" y="942"/>
                  </a:lnTo>
                  <a:lnTo>
                    <a:pt x="2622" y="941"/>
                  </a:lnTo>
                  <a:lnTo>
                    <a:pt x="2610" y="941"/>
                  </a:lnTo>
                  <a:lnTo>
                    <a:pt x="2598" y="942"/>
                  </a:lnTo>
                  <a:lnTo>
                    <a:pt x="2586" y="943"/>
                  </a:lnTo>
                  <a:lnTo>
                    <a:pt x="2563" y="946"/>
                  </a:lnTo>
                  <a:lnTo>
                    <a:pt x="2540" y="949"/>
                  </a:lnTo>
                  <a:lnTo>
                    <a:pt x="2530" y="952"/>
                  </a:lnTo>
                  <a:lnTo>
                    <a:pt x="2520" y="953"/>
                  </a:lnTo>
                  <a:lnTo>
                    <a:pt x="2510" y="954"/>
                  </a:lnTo>
                  <a:lnTo>
                    <a:pt x="2502" y="954"/>
                  </a:lnTo>
                  <a:lnTo>
                    <a:pt x="2494" y="948"/>
                  </a:lnTo>
                  <a:lnTo>
                    <a:pt x="2486" y="943"/>
                  </a:lnTo>
                  <a:lnTo>
                    <a:pt x="2476" y="941"/>
                  </a:lnTo>
                  <a:lnTo>
                    <a:pt x="2464" y="939"/>
                  </a:lnTo>
                  <a:lnTo>
                    <a:pt x="2453" y="939"/>
                  </a:lnTo>
                  <a:lnTo>
                    <a:pt x="2440" y="939"/>
                  </a:lnTo>
                  <a:lnTo>
                    <a:pt x="2426" y="942"/>
                  </a:lnTo>
                  <a:lnTo>
                    <a:pt x="2411" y="944"/>
                  </a:lnTo>
                  <a:lnTo>
                    <a:pt x="2396" y="948"/>
                  </a:lnTo>
                  <a:lnTo>
                    <a:pt x="2380" y="954"/>
                  </a:lnTo>
                  <a:lnTo>
                    <a:pt x="2363" y="959"/>
                  </a:lnTo>
                  <a:lnTo>
                    <a:pt x="2346" y="964"/>
                  </a:lnTo>
                  <a:lnTo>
                    <a:pt x="2329" y="972"/>
                  </a:lnTo>
                  <a:lnTo>
                    <a:pt x="2311" y="979"/>
                  </a:lnTo>
                  <a:lnTo>
                    <a:pt x="2293" y="986"/>
                  </a:lnTo>
                  <a:lnTo>
                    <a:pt x="2275" y="994"/>
                  </a:lnTo>
                  <a:lnTo>
                    <a:pt x="2203" y="1028"/>
                  </a:lnTo>
                  <a:lnTo>
                    <a:pt x="2134" y="1059"/>
                  </a:lnTo>
                  <a:lnTo>
                    <a:pt x="2118" y="1065"/>
                  </a:lnTo>
                  <a:lnTo>
                    <a:pt x="2103" y="1071"/>
                  </a:lnTo>
                  <a:lnTo>
                    <a:pt x="2088" y="1077"/>
                  </a:lnTo>
                  <a:lnTo>
                    <a:pt x="2074" y="1081"/>
                  </a:lnTo>
                  <a:lnTo>
                    <a:pt x="2060" y="1084"/>
                  </a:lnTo>
                  <a:lnTo>
                    <a:pt x="2048" y="1088"/>
                  </a:lnTo>
                  <a:lnTo>
                    <a:pt x="2036" y="1090"/>
                  </a:lnTo>
                  <a:lnTo>
                    <a:pt x="2027" y="1090"/>
                  </a:lnTo>
                  <a:lnTo>
                    <a:pt x="2011" y="1074"/>
                  </a:lnTo>
                  <a:lnTo>
                    <a:pt x="2016" y="1074"/>
                  </a:lnTo>
                  <a:lnTo>
                    <a:pt x="2021" y="1074"/>
                  </a:lnTo>
                  <a:lnTo>
                    <a:pt x="2026" y="1075"/>
                  </a:lnTo>
                  <a:lnTo>
                    <a:pt x="2030" y="1076"/>
                  </a:lnTo>
                  <a:lnTo>
                    <a:pt x="2039" y="1079"/>
                  </a:lnTo>
                  <a:lnTo>
                    <a:pt x="2048" y="1082"/>
                  </a:lnTo>
                  <a:lnTo>
                    <a:pt x="2057" y="1084"/>
                  </a:lnTo>
                  <a:lnTo>
                    <a:pt x="2065" y="1088"/>
                  </a:lnTo>
                  <a:lnTo>
                    <a:pt x="2071" y="1089"/>
                  </a:lnTo>
                  <a:lnTo>
                    <a:pt x="2076" y="1090"/>
                  </a:lnTo>
                  <a:lnTo>
                    <a:pt x="2081" y="1090"/>
                  </a:lnTo>
                  <a:lnTo>
                    <a:pt x="2087" y="1090"/>
                  </a:lnTo>
                  <a:lnTo>
                    <a:pt x="2084" y="1111"/>
                  </a:lnTo>
                  <a:lnTo>
                    <a:pt x="2078" y="1132"/>
                  </a:lnTo>
                  <a:lnTo>
                    <a:pt x="2069" y="1151"/>
                  </a:lnTo>
                  <a:lnTo>
                    <a:pt x="2057" y="1169"/>
                  </a:lnTo>
                  <a:lnTo>
                    <a:pt x="2041" y="1185"/>
                  </a:lnTo>
                  <a:lnTo>
                    <a:pt x="2022" y="1199"/>
                  </a:lnTo>
                  <a:lnTo>
                    <a:pt x="2002" y="1212"/>
                  </a:lnTo>
                  <a:lnTo>
                    <a:pt x="1979" y="1222"/>
                  </a:lnTo>
                  <a:lnTo>
                    <a:pt x="1955" y="1232"/>
                  </a:lnTo>
                  <a:lnTo>
                    <a:pt x="1929" y="1240"/>
                  </a:lnTo>
                  <a:lnTo>
                    <a:pt x="1901" y="1245"/>
                  </a:lnTo>
                  <a:lnTo>
                    <a:pt x="1874" y="1249"/>
                  </a:lnTo>
                  <a:lnTo>
                    <a:pt x="1844" y="1251"/>
                  </a:lnTo>
                  <a:lnTo>
                    <a:pt x="1815" y="1251"/>
                  </a:lnTo>
                  <a:lnTo>
                    <a:pt x="1786" y="1249"/>
                  </a:lnTo>
                  <a:lnTo>
                    <a:pt x="1757" y="1245"/>
                  </a:lnTo>
                  <a:lnTo>
                    <a:pt x="1728" y="1238"/>
                  </a:lnTo>
                  <a:lnTo>
                    <a:pt x="1700" y="1230"/>
                  </a:lnTo>
                  <a:lnTo>
                    <a:pt x="1672" y="1219"/>
                  </a:lnTo>
                  <a:lnTo>
                    <a:pt x="1648" y="1205"/>
                  </a:lnTo>
                  <a:lnTo>
                    <a:pt x="1623" y="1190"/>
                  </a:lnTo>
                  <a:lnTo>
                    <a:pt x="1602" y="1172"/>
                  </a:lnTo>
                  <a:lnTo>
                    <a:pt x="1583" y="1152"/>
                  </a:lnTo>
                  <a:lnTo>
                    <a:pt x="1564" y="1129"/>
                  </a:lnTo>
                  <a:lnTo>
                    <a:pt x="1550" y="1104"/>
                  </a:lnTo>
                  <a:lnTo>
                    <a:pt x="1539" y="1076"/>
                  </a:lnTo>
                  <a:lnTo>
                    <a:pt x="1530" y="1046"/>
                  </a:lnTo>
                  <a:lnTo>
                    <a:pt x="1526" y="1013"/>
                  </a:lnTo>
                  <a:lnTo>
                    <a:pt x="1526" y="976"/>
                  </a:lnTo>
                  <a:lnTo>
                    <a:pt x="1529" y="938"/>
                  </a:lnTo>
                  <a:lnTo>
                    <a:pt x="1538" y="895"/>
                  </a:lnTo>
                  <a:lnTo>
                    <a:pt x="1552" y="851"/>
                  </a:lnTo>
                  <a:lnTo>
                    <a:pt x="1921" y="851"/>
                  </a:lnTo>
                  <a:lnTo>
                    <a:pt x="1921" y="834"/>
                  </a:lnTo>
                  <a:lnTo>
                    <a:pt x="1921" y="821"/>
                  </a:lnTo>
                  <a:lnTo>
                    <a:pt x="1932" y="821"/>
                  </a:lnTo>
                  <a:lnTo>
                    <a:pt x="1945" y="822"/>
                  </a:lnTo>
                  <a:lnTo>
                    <a:pt x="1959" y="823"/>
                  </a:lnTo>
                  <a:lnTo>
                    <a:pt x="1974" y="825"/>
                  </a:lnTo>
                  <a:lnTo>
                    <a:pt x="2007" y="831"/>
                  </a:lnTo>
                  <a:lnTo>
                    <a:pt x="2042" y="836"/>
                  </a:lnTo>
                  <a:lnTo>
                    <a:pt x="2077" y="841"/>
                  </a:lnTo>
                  <a:lnTo>
                    <a:pt x="2111" y="846"/>
                  </a:lnTo>
                  <a:lnTo>
                    <a:pt x="2127" y="848"/>
                  </a:lnTo>
                  <a:lnTo>
                    <a:pt x="2143" y="850"/>
                  </a:lnTo>
                  <a:lnTo>
                    <a:pt x="2158" y="851"/>
                  </a:lnTo>
                  <a:lnTo>
                    <a:pt x="2173" y="851"/>
                  </a:lnTo>
                  <a:lnTo>
                    <a:pt x="2174" y="834"/>
                  </a:lnTo>
                  <a:lnTo>
                    <a:pt x="2178" y="815"/>
                  </a:lnTo>
                  <a:lnTo>
                    <a:pt x="2183" y="796"/>
                  </a:lnTo>
                  <a:lnTo>
                    <a:pt x="2190" y="776"/>
                  </a:lnTo>
                  <a:lnTo>
                    <a:pt x="2199" y="756"/>
                  </a:lnTo>
                  <a:lnTo>
                    <a:pt x="2211" y="734"/>
                  </a:lnTo>
                  <a:lnTo>
                    <a:pt x="2222" y="713"/>
                  </a:lnTo>
                  <a:lnTo>
                    <a:pt x="2236" y="691"/>
                  </a:lnTo>
                  <a:lnTo>
                    <a:pt x="2252" y="670"/>
                  </a:lnTo>
                  <a:lnTo>
                    <a:pt x="2268" y="649"/>
                  </a:lnTo>
                  <a:lnTo>
                    <a:pt x="2287" y="628"/>
                  </a:lnTo>
                  <a:lnTo>
                    <a:pt x="2305" y="607"/>
                  </a:lnTo>
                  <a:lnTo>
                    <a:pt x="2325" y="586"/>
                  </a:lnTo>
                  <a:lnTo>
                    <a:pt x="2346" y="567"/>
                  </a:lnTo>
                  <a:lnTo>
                    <a:pt x="2368" y="548"/>
                  </a:lnTo>
                  <a:lnTo>
                    <a:pt x="2389" y="530"/>
                  </a:lnTo>
                  <a:lnTo>
                    <a:pt x="2412" y="514"/>
                  </a:lnTo>
                  <a:lnTo>
                    <a:pt x="2435" y="498"/>
                  </a:lnTo>
                  <a:lnTo>
                    <a:pt x="2459" y="483"/>
                  </a:lnTo>
                  <a:lnTo>
                    <a:pt x="2483" y="470"/>
                  </a:lnTo>
                  <a:lnTo>
                    <a:pt x="2506" y="459"/>
                  </a:lnTo>
                  <a:lnTo>
                    <a:pt x="2530" y="448"/>
                  </a:lnTo>
                  <a:lnTo>
                    <a:pt x="2553" y="441"/>
                  </a:lnTo>
                  <a:lnTo>
                    <a:pt x="2577" y="436"/>
                  </a:lnTo>
                  <a:lnTo>
                    <a:pt x="2599" y="432"/>
                  </a:lnTo>
                  <a:lnTo>
                    <a:pt x="2622" y="431"/>
                  </a:lnTo>
                  <a:lnTo>
                    <a:pt x="2643" y="432"/>
                  </a:lnTo>
                  <a:lnTo>
                    <a:pt x="2666" y="436"/>
                  </a:lnTo>
                  <a:lnTo>
                    <a:pt x="2686" y="442"/>
                  </a:lnTo>
                  <a:lnTo>
                    <a:pt x="2705" y="451"/>
                  </a:lnTo>
                  <a:lnTo>
                    <a:pt x="2723" y="463"/>
                  </a:lnTo>
                  <a:lnTo>
                    <a:pt x="2740" y="478"/>
                  </a:lnTo>
                  <a:lnTo>
                    <a:pt x="2764" y="478"/>
                  </a:lnTo>
                  <a:lnTo>
                    <a:pt x="2791" y="480"/>
                  </a:lnTo>
                  <a:lnTo>
                    <a:pt x="2820" y="483"/>
                  </a:lnTo>
                  <a:lnTo>
                    <a:pt x="2851" y="485"/>
                  </a:lnTo>
                  <a:lnTo>
                    <a:pt x="2919" y="492"/>
                  </a:lnTo>
                  <a:lnTo>
                    <a:pt x="2995" y="500"/>
                  </a:lnTo>
                  <a:lnTo>
                    <a:pt x="3035" y="504"/>
                  </a:lnTo>
                  <a:lnTo>
                    <a:pt x="3076" y="508"/>
                  </a:lnTo>
                  <a:lnTo>
                    <a:pt x="3118" y="512"/>
                  </a:lnTo>
                  <a:lnTo>
                    <a:pt x="3161" y="515"/>
                  </a:lnTo>
                  <a:lnTo>
                    <a:pt x="3205" y="518"/>
                  </a:lnTo>
                  <a:lnTo>
                    <a:pt x="3249" y="520"/>
                  </a:lnTo>
                  <a:lnTo>
                    <a:pt x="3294" y="521"/>
                  </a:lnTo>
                  <a:lnTo>
                    <a:pt x="3339" y="522"/>
                  </a:lnTo>
                  <a:lnTo>
                    <a:pt x="3339" y="520"/>
                  </a:lnTo>
                  <a:lnTo>
                    <a:pt x="3341" y="519"/>
                  </a:lnTo>
                  <a:lnTo>
                    <a:pt x="3344" y="516"/>
                  </a:lnTo>
                  <a:lnTo>
                    <a:pt x="3347" y="514"/>
                  </a:lnTo>
                  <a:lnTo>
                    <a:pt x="3358" y="507"/>
                  </a:lnTo>
                  <a:lnTo>
                    <a:pt x="3372" y="500"/>
                  </a:lnTo>
                  <a:lnTo>
                    <a:pt x="3388" y="492"/>
                  </a:lnTo>
                  <a:lnTo>
                    <a:pt x="3406" y="483"/>
                  </a:lnTo>
                  <a:lnTo>
                    <a:pt x="3426" y="474"/>
                  </a:lnTo>
                  <a:lnTo>
                    <a:pt x="3447" y="466"/>
                  </a:lnTo>
                  <a:lnTo>
                    <a:pt x="3468" y="456"/>
                  </a:lnTo>
                  <a:lnTo>
                    <a:pt x="3488" y="447"/>
                  </a:lnTo>
                  <a:lnTo>
                    <a:pt x="3509" y="440"/>
                  </a:lnTo>
                  <a:lnTo>
                    <a:pt x="3527" y="432"/>
                  </a:lnTo>
                  <a:lnTo>
                    <a:pt x="3544" y="427"/>
                  </a:lnTo>
                  <a:lnTo>
                    <a:pt x="3558" y="423"/>
                  </a:lnTo>
                  <a:lnTo>
                    <a:pt x="3564" y="421"/>
                  </a:lnTo>
                  <a:lnTo>
                    <a:pt x="3570" y="419"/>
                  </a:lnTo>
                  <a:lnTo>
                    <a:pt x="3574" y="418"/>
                  </a:lnTo>
                  <a:lnTo>
                    <a:pt x="3577" y="418"/>
                  </a:lnTo>
                  <a:lnTo>
                    <a:pt x="3578" y="416"/>
                  </a:lnTo>
                  <a:lnTo>
                    <a:pt x="3580" y="412"/>
                  </a:lnTo>
                  <a:lnTo>
                    <a:pt x="3584" y="408"/>
                  </a:lnTo>
                  <a:lnTo>
                    <a:pt x="3589" y="401"/>
                  </a:lnTo>
                  <a:lnTo>
                    <a:pt x="3601" y="385"/>
                  </a:lnTo>
                  <a:lnTo>
                    <a:pt x="3617" y="365"/>
                  </a:lnTo>
                  <a:lnTo>
                    <a:pt x="3635" y="341"/>
                  </a:lnTo>
                  <a:lnTo>
                    <a:pt x="3655" y="317"/>
                  </a:lnTo>
                  <a:lnTo>
                    <a:pt x="3676" y="290"/>
                  </a:lnTo>
                  <a:lnTo>
                    <a:pt x="3695" y="263"/>
                  </a:lnTo>
                  <a:lnTo>
                    <a:pt x="3703" y="249"/>
                  </a:lnTo>
                  <a:lnTo>
                    <a:pt x="3713" y="236"/>
                  </a:lnTo>
                  <a:lnTo>
                    <a:pt x="3721" y="222"/>
                  </a:lnTo>
                  <a:lnTo>
                    <a:pt x="3728" y="210"/>
                  </a:lnTo>
                  <a:lnTo>
                    <a:pt x="3735" y="198"/>
                  </a:lnTo>
                  <a:lnTo>
                    <a:pt x="3740" y="186"/>
                  </a:lnTo>
                  <a:lnTo>
                    <a:pt x="3744" y="174"/>
                  </a:lnTo>
                  <a:lnTo>
                    <a:pt x="3746" y="164"/>
                  </a:lnTo>
                  <a:lnTo>
                    <a:pt x="3748" y="154"/>
                  </a:lnTo>
                  <a:lnTo>
                    <a:pt x="3748" y="145"/>
                  </a:lnTo>
                  <a:lnTo>
                    <a:pt x="3746" y="138"/>
                  </a:lnTo>
                  <a:lnTo>
                    <a:pt x="3744" y="131"/>
                  </a:lnTo>
                  <a:lnTo>
                    <a:pt x="3739" y="126"/>
                  </a:lnTo>
                  <a:lnTo>
                    <a:pt x="3731" y="123"/>
                  </a:lnTo>
                  <a:lnTo>
                    <a:pt x="3722" y="121"/>
                  </a:lnTo>
                  <a:lnTo>
                    <a:pt x="3710" y="120"/>
                  </a:lnTo>
                  <a:lnTo>
                    <a:pt x="3710" y="115"/>
                  </a:lnTo>
                  <a:lnTo>
                    <a:pt x="3710" y="111"/>
                  </a:lnTo>
                  <a:lnTo>
                    <a:pt x="3709" y="107"/>
                  </a:lnTo>
                  <a:lnTo>
                    <a:pt x="3709" y="104"/>
                  </a:lnTo>
                  <a:lnTo>
                    <a:pt x="3708" y="100"/>
                  </a:lnTo>
                  <a:lnTo>
                    <a:pt x="3706" y="96"/>
                  </a:lnTo>
                  <a:lnTo>
                    <a:pt x="3705" y="94"/>
                  </a:lnTo>
                  <a:lnTo>
                    <a:pt x="3703" y="91"/>
                  </a:lnTo>
                  <a:lnTo>
                    <a:pt x="3699" y="85"/>
                  </a:lnTo>
                  <a:lnTo>
                    <a:pt x="3694" y="80"/>
                  </a:lnTo>
                  <a:lnTo>
                    <a:pt x="3689" y="76"/>
                  </a:lnTo>
                  <a:lnTo>
                    <a:pt x="3683" y="73"/>
                  </a:lnTo>
                  <a:lnTo>
                    <a:pt x="3677" y="68"/>
                  </a:lnTo>
                  <a:lnTo>
                    <a:pt x="3669" y="66"/>
                  </a:lnTo>
                  <a:lnTo>
                    <a:pt x="3662" y="64"/>
                  </a:lnTo>
                  <a:lnTo>
                    <a:pt x="3654" y="63"/>
                  </a:lnTo>
                  <a:lnTo>
                    <a:pt x="3646" y="61"/>
                  </a:lnTo>
                  <a:lnTo>
                    <a:pt x="3638" y="61"/>
                  </a:lnTo>
                  <a:lnTo>
                    <a:pt x="3630" y="60"/>
                  </a:lnTo>
                  <a:lnTo>
                    <a:pt x="3621" y="60"/>
                  </a:lnTo>
                  <a:lnTo>
                    <a:pt x="3620" y="79"/>
                  </a:lnTo>
                  <a:lnTo>
                    <a:pt x="3617" y="97"/>
                  </a:lnTo>
                  <a:lnTo>
                    <a:pt x="3611" y="112"/>
                  </a:lnTo>
                  <a:lnTo>
                    <a:pt x="3604" y="126"/>
                  </a:lnTo>
                  <a:lnTo>
                    <a:pt x="3594" y="139"/>
                  </a:lnTo>
                  <a:lnTo>
                    <a:pt x="3584" y="149"/>
                  </a:lnTo>
                  <a:lnTo>
                    <a:pt x="3572" y="157"/>
                  </a:lnTo>
                  <a:lnTo>
                    <a:pt x="3558" y="165"/>
                  </a:lnTo>
                  <a:lnTo>
                    <a:pt x="3543" y="170"/>
                  </a:lnTo>
                  <a:lnTo>
                    <a:pt x="3528" y="175"/>
                  </a:lnTo>
                  <a:lnTo>
                    <a:pt x="3511" y="179"/>
                  </a:lnTo>
                  <a:lnTo>
                    <a:pt x="3494" y="182"/>
                  </a:lnTo>
                  <a:lnTo>
                    <a:pt x="3476" y="183"/>
                  </a:lnTo>
                  <a:lnTo>
                    <a:pt x="3457" y="184"/>
                  </a:lnTo>
                  <a:lnTo>
                    <a:pt x="3438" y="184"/>
                  </a:lnTo>
                  <a:lnTo>
                    <a:pt x="3420" y="184"/>
                  </a:lnTo>
                  <a:lnTo>
                    <a:pt x="3346" y="182"/>
                  </a:lnTo>
                  <a:lnTo>
                    <a:pt x="3282" y="180"/>
                  </a:lnTo>
                  <a:lnTo>
                    <a:pt x="3268" y="180"/>
                  </a:lnTo>
                  <a:lnTo>
                    <a:pt x="3256" y="182"/>
                  </a:lnTo>
                  <a:lnTo>
                    <a:pt x="3245" y="183"/>
                  </a:lnTo>
                  <a:lnTo>
                    <a:pt x="3236" y="186"/>
                  </a:lnTo>
                  <a:lnTo>
                    <a:pt x="3228" y="190"/>
                  </a:lnTo>
                  <a:lnTo>
                    <a:pt x="3223" y="195"/>
                  </a:lnTo>
                  <a:lnTo>
                    <a:pt x="3220" y="201"/>
                  </a:lnTo>
                  <a:lnTo>
                    <a:pt x="3219" y="210"/>
                  </a:lnTo>
                  <a:lnTo>
                    <a:pt x="3279" y="210"/>
                  </a:lnTo>
                  <a:lnTo>
                    <a:pt x="3279" y="231"/>
                  </a:lnTo>
                  <a:lnTo>
                    <a:pt x="3280" y="254"/>
                  </a:lnTo>
                  <a:lnTo>
                    <a:pt x="3280" y="263"/>
                  </a:lnTo>
                  <a:lnTo>
                    <a:pt x="3279" y="274"/>
                  </a:lnTo>
                  <a:lnTo>
                    <a:pt x="3278" y="282"/>
                  </a:lnTo>
                  <a:lnTo>
                    <a:pt x="3277" y="291"/>
                  </a:lnTo>
                  <a:lnTo>
                    <a:pt x="3275" y="295"/>
                  </a:lnTo>
                  <a:lnTo>
                    <a:pt x="3273" y="300"/>
                  </a:lnTo>
                  <a:lnTo>
                    <a:pt x="3271" y="303"/>
                  </a:lnTo>
                  <a:lnTo>
                    <a:pt x="3270" y="307"/>
                  </a:lnTo>
                  <a:lnTo>
                    <a:pt x="3268" y="310"/>
                  </a:lnTo>
                  <a:lnTo>
                    <a:pt x="3265" y="313"/>
                  </a:lnTo>
                  <a:lnTo>
                    <a:pt x="3263" y="316"/>
                  </a:lnTo>
                  <a:lnTo>
                    <a:pt x="3259" y="319"/>
                  </a:lnTo>
                  <a:lnTo>
                    <a:pt x="3255" y="321"/>
                  </a:lnTo>
                  <a:lnTo>
                    <a:pt x="3252" y="323"/>
                  </a:lnTo>
                  <a:lnTo>
                    <a:pt x="3248" y="324"/>
                  </a:lnTo>
                  <a:lnTo>
                    <a:pt x="3242" y="326"/>
                  </a:lnTo>
                  <a:lnTo>
                    <a:pt x="3237" y="327"/>
                  </a:lnTo>
                  <a:lnTo>
                    <a:pt x="3232" y="328"/>
                  </a:lnTo>
                  <a:lnTo>
                    <a:pt x="3225" y="328"/>
                  </a:lnTo>
                  <a:lnTo>
                    <a:pt x="3219" y="328"/>
                  </a:lnTo>
                  <a:lnTo>
                    <a:pt x="3212" y="318"/>
                  </a:lnTo>
                  <a:lnTo>
                    <a:pt x="3204" y="307"/>
                  </a:lnTo>
                  <a:lnTo>
                    <a:pt x="3193" y="296"/>
                  </a:lnTo>
                  <a:lnTo>
                    <a:pt x="3180" y="286"/>
                  </a:lnTo>
                  <a:lnTo>
                    <a:pt x="3166" y="276"/>
                  </a:lnTo>
                  <a:lnTo>
                    <a:pt x="3151" y="266"/>
                  </a:lnTo>
                  <a:lnTo>
                    <a:pt x="3134" y="258"/>
                  </a:lnTo>
                  <a:lnTo>
                    <a:pt x="3115" y="249"/>
                  </a:lnTo>
                  <a:lnTo>
                    <a:pt x="3097" y="241"/>
                  </a:lnTo>
                  <a:lnTo>
                    <a:pt x="3076" y="232"/>
                  </a:lnTo>
                  <a:lnTo>
                    <a:pt x="3055" y="226"/>
                  </a:lnTo>
                  <a:lnTo>
                    <a:pt x="3033" y="218"/>
                  </a:lnTo>
                  <a:lnTo>
                    <a:pt x="3011" y="212"/>
                  </a:lnTo>
                  <a:lnTo>
                    <a:pt x="2988" y="205"/>
                  </a:lnTo>
                  <a:lnTo>
                    <a:pt x="2964" y="200"/>
                  </a:lnTo>
                  <a:lnTo>
                    <a:pt x="2941" y="196"/>
                  </a:lnTo>
                  <a:lnTo>
                    <a:pt x="2918" y="191"/>
                  </a:lnTo>
                  <a:lnTo>
                    <a:pt x="2895" y="188"/>
                  </a:lnTo>
                  <a:lnTo>
                    <a:pt x="2871" y="184"/>
                  </a:lnTo>
                  <a:lnTo>
                    <a:pt x="2848" y="182"/>
                  </a:lnTo>
                  <a:lnTo>
                    <a:pt x="2826" y="181"/>
                  </a:lnTo>
                  <a:lnTo>
                    <a:pt x="2805" y="179"/>
                  </a:lnTo>
                  <a:lnTo>
                    <a:pt x="2783" y="179"/>
                  </a:lnTo>
                  <a:lnTo>
                    <a:pt x="2763" y="179"/>
                  </a:lnTo>
                  <a:lnTo>
                    <a:pt x="2745" y="180"/>
                  </a:lnTo>
                  <a:lnTo>
                    <a:pt x="2726" y="182"/>
                  </a:lnTo>
                  <a:lnTo>
                    <a:pt x="2709" y="184"/>
                  </a:lnTo>
                  <a:lnTo>
                    <a:pt x="2694" y="188"/>
                  </a:lnTo>
                  <a:lnTo>
                    <a:pt x="2682" y="191"/>
                  </a:lnTo>
                  <a:lnTo>
                    <a:pt x="2670" y="197"/>
                  </a:lnTo>
                  <a:lnTo>
                    <a:pt x="2659" y="202"/>
                  </a:lnTo>
                  <a:lnTo>
                    <a:pt x="2651" y="210"/>
                  </a:lnTo>
                  <a:lnTo>
                    <a:pt x="2668" y="210"/>
                  </a:lnTo>
                  <a:lnTo>
                    <a:pt x="2682" y="210"/>
                  </a:lnTo>
                  <a:lnTo>
                    <a:pt x="2682" y="212"/>
                  </a:lnTo>
                  <a:lnTo>
                    <a:pt x="2682" y="215"/>
                  </a:lnTo>
                  <a:lnTo>
                    <a:pt x="2683" y="217"/>
                  </a:lnTo>
                  <a:lnTo>
                    <a:pt x="2684" y="219"/>
                  </a:lnTo>
                  <a:lnTo>
                    <a:pt x="2687" y="225"/>
                  </a:lnTo>
                  <a:lnTo>
                    <a:pt x="2691" y="229"/>
                  </a:lnTo>
                  <a:lnTo>
                    <a:pt x="2695" y="233"/>
                  </a:lnTo>
                  <a:lnTo>
                    <a:pt x="2701" y="236"/>
                  </a:lnTo>
                  <a:lnTo>
                    <a:pt x="2703" y="237"/>
                  </a:lnTo>
                  <a:lnTo>
                    <a:pt x="2706" y="239"/>
                  </a:lnTo>
                  <a:lnTo>
                    <a:pt x="2708" y="239"/>
                  </a:lnTo>
                  <a:lnTo>
                    <a:pt x="2710" y="239"/>
                  </a:lnTo>
                  <a:lnTo>
                    <a:pt x="2710" y="247"/>
                  </a:lnTo>
                  <a:lnTo>
                    <a:pt x="2709" y="255"/>
                  </a:lnTo>
                  <a:lnTo>
                    <a:pt x="2708" y="262"/>
                  </a:lnTo>
                  <a:lnTo>
                    <a:pt x="2706" y="270"/>
                  </a:lnTo>
                  <a:lnTo>
                    <a:pt x="2702" y="284"/>
                  </a:lnTo>
                  <a:lnTo>
                    <a:pt x="2695" y="296"/>
                  </a:lnTo>
                  <a:lnTo>
                    <a:pt x="2690" y="308"/>
                  </a:lnTo>
                  <a:lnTo>
                    <a:pt x="2686" y="320"/>
                  </a:lnTo>
                  <a:lnTo>
                    <a:pt x="2684" y="325"/>
                  </a:lnTo>
                  <a:lnTo>
                    <a:pt x="2682" y="331"/>
                  </a:lnTo>
                  <a:lnTo>
                    <a:pt x="2682" y="337"/>
                  </a:lnTo>
                  <a:lnTo>
                    <a:pt x="2682" y="342"/>
                  </a:lnTo>
                  <a:lnTo>
                    <a:pt x="2279" y="210"/>
                  </a:lnTo>
                  <a:lnTo>
                    <a:pt x="2279" y="252"/>
                  </a:lnTo>
                  <a:lnTo>
                    <a:pt x="2273" y="252"/>
                  </a:lnTo>
                  <a:lnTo>
                    <a:pt x="2267" y="254"/>
                  </a:lnTo>
                  <a:lnTo>
                    <a:pt x="2262" y="254"/>
                  </a:lnTo>
                  <a:lnTo>
                    <a:pt x="2258" y="255"/>
                  </a:lnTo>
                  <a:lnTo>
                    <a:pt x="2256" y="256"/>
                  </a:lnTo>
                  <a:lnTo>
                    <a:pt x="2254" y="257"/>
                  </a:lnTo>
                  <a:lnTo>
                    <a:pt x="2252" y="258"/>
                  </a:lnTo>
                  <a:lnTo>
                    <a:pt x="2251" y="259"/>
                  </a:lnTo>
                  <a:lnTo>
                    <a:pt x="2250" y="261"/>
                  </a:lnTo>
                  <a:lnTo>
                    <a:pt x="2249" y="264"/>
                  </a:lnTo>
                  <a:lnTo>
                    <a:pt x="2249" y="266"/>
                  </a:lnTo>
                  <a:lnTo>
                    <a:pt x="2249" y="270"/>
                  </a:lnTo>
                  <a:lnTo>
                    <a:pt x="2237" y="269"/>
                  </a:lnTo>
                  <a:lnTo>
                    <a:pt x="2226" y="267"/>
                  </a:lnTo>
                  <a:lnTo>
                    <a:pt x="2213" y="264"/>
                  </a:lnTo>
                  <a:lnTo>
                    <a:pt x="2200" y="262"/>
                  </a:lnTo>
                  <a:lnTo>
                    <a:pt x="2172" y="255"/>
                  </a:lnTo>
                  <a:lnTo>
                    <a:pt x="2144" y="246"/>
                  </a:lnTo>
                  <a:lnTo>
                    <a:pt x="2117" y="237"/>
                  </a:lnTo>
                  <a:lnTo>
                    <a:pt x="2090" y="230"/>
                  </a:lnTo>
                  <a:lnTo>
                    <a:pt x="2076" y="227"/>
                  </a:lnTo>
                  <a:lnTo>
                    <a:pt x="2064" y="225"/>
                  </a:lnTo>
                  <a:lnTo>
                    <a:pt x="2051" y="224"/>
                  </a:lnTo>
                  <a:lnTo>
                    <a:pt x="2039" y="222"/>
                  </a:lnTo>
                  <a:lnTo>
                    <a:pt x="2039" y="270"/>
                  </a:lnTo>
                  <a:lnTo>
                    <a:pt x="1492" y="270"/>
                  </a:lnTo>
                  <a:lnTo>
                    <a:pt x="1492" y="265"/>
                  </a:lnTo>
                  <a:lnTo>
                    <a:pt x="1493" y="260"/>
                  </a:lnTo>
                  <a:lnTo>
                    <a:pt x="1494" y="255"/>
                  </a:lnTo>
                  <a:lnTo>
                    <a:pt x="1496" y="248"/>
                  </a:lnTo>
                  <a:lnTo>
                    <a:pt x="1501" y="233"/>
                  </a:lnTo>
                  <a:lnTo>
                    <a:pt x="1508" y="218"/>
                  </a:lnTo>
                  <a:lnTo>
                    <a:pt x="1512" y="211"/>
                  </a:lnTo>
                  <a:lnTo>
                    <a:pt x="1515" y="203"/>
                  </a:lnTo>
                  <a:lnTo>
                    <a:pt x="1518" y="197"/>
                  </a:lnTo>
                  <a:lnTo>
                    <a:pt x="1523" y="191"/>
                  </a:lnTo>
                  <a:lnTo>
                    <a:pt x="1526" y="186"/>
                  </a:lnTo>
                  <a:lnTo>
                    <a:pt x="1529" y="183"/>
                  </a:lnTo>
                  <a:lnTo>
                    <a:pt x="1530" y="181"/>
                  </a:lnTo>
                  <a:lnTo>
                    <a:pt x="1532" y="180"/>
                  </a:lnTo>
                  <a:lnTo>
                    <a:pt x="1533" y="180"/>
                  </a:lnTo>
                  <a:lnTo>
                    <a:pt x="1534" y="180"/>
                  </a:lnTo>
                  <a:lnTo>
                    <a:pt x="1533" y="178"/>
                  </a:lnTo>
                  <a:lnTo>
                    <a:pt x="1529" y="176"/>
                  </a:lnTo>
                  <a:lnTo>
                    <a:pt x="1522" y="175"/>
                  </a:lnTo>
                  <a:lnTo>
                    <a:pt x="1513" y="174"/>
                  </a:lnTo>
                  <a:lnTo>
                    <a:pt x="1501" y="173"/>
                  </a:lnTo>
                  <a:lnTo>
                    <a:pt x="1487" y="173"/>
                  </a:lnTo>
                  <a:lnTo>
                    <a:pt x="1472" y="173"/>
                  </a:lnTo>
                  <a:lnTo>
                    <a:pt x="1455" y="173"/>
                  </a:lnTo>
                  <a:lnTo>
                    <a:pt x="1437" y="174"/>
                  </a:lnTo>
                  <a:lnTo>
                    <a:pt x="1418" y="176"/>
                  </a:lnTo>
                  <a:lnTo>
                    <a:pt x="1397" y="178"/>
                  </a:lnTo>
                  <a:lnTo>
                    <a:pt x="1377" y="181"/>
                  </a:lnTo>
                  <a:lnTo>
                    <a:pt x="1356" y="183"/>
                  </a:lnTo>
                  <a:lnTo>
                    <a:pt x="1334" y="187"/>
                  </a:lnTo>
                  <a:lnTo>
                    <a:pt x="1313" y="191"/>
                  </a:lnTo>
                  <a:lnTo>
                    <a:pt x="1292" y="197"/>
                  </a:lnTo>
                  <a:lnTo>
                    <a:pt x="1270" y="203"/>
                  </a:lnTo>
                  <a:lnTo>
                    <a:pt x="1250" y="210"/>
                  </a:lnTo>
                  <a:lnTo>
                    <a:pt x="1229" y="217"/>
                  </a:lnTo>
                  <a:lnTo>
                    <a:pt x="1211" y="226"/>
                  </a:lnTo>
                  <a:lnTo>
                    <a:pt x="1194" y="236"/>
                  </a:lnTo>
                  <a:lnTo>
                    <a:pt x="1178" y="247"/>
                  </a:lnTo>
                  <a:lnTo>
                    <a:pt x="1164" y="259"/>
                  </a:lnTo>
                  <a:lnTo>
                    <a:pt x="1151" y="271"/>
                  </a:lnTo>
                  <a:lnTo>
                    <a:pt x="1142" y="286"/>
                  </a:lnTo>
                  <a:lnTo>
                    <a:pt x="1134" y="301"/>
                  </a:lnTo>
                  <a:lnTo>
                    <a:pt x="1129" y="317"/>
                  </a:lnTo>
                  <a:lnTo>
                    <a:pt x="1127" y="335"/>
                  </a:lnTo>
                  <a:lnTo>
                    <a:pt x="1127" y="353"/>
                  </a:lnTo>
                  <a:lnTo>
                    <a:pt x="1131" y="373"/>
                  </a:lnTo>
                  <a:lnTo>
                    <a:pt x="1138" y="395"/>
                  </a:lnTo>
                  <a:lnTo>
                    <a:pt x="1149" y="418"/>
                  </a:lnTo>
                  <a:lnTo>
                    <a:pt x="1164" y="448"/>
                  </a:lnTo>
                  <a:lnTo>
                    <a:pt x="1178" y="474"/>
                  </a:lnTo>
                  <a:lnTo>
                    <a:pt x="1189" y="493"/>
                  </a:lnTo>
                  <a:lnTo>
                    <a:pt x="1197" y="508"/>
                  </a:lnTo>
                  <a:lnTo>
                    <a:pt x="1204" y="519"/>
                  </a:lnTo>
                  <a:lnTo>
                    <a:pt x="1207" y="525"/>
                  </a:lnTo>
                  <a:lnTo>
                    <a:pt x="1208" y="528"/>
                  </a:lnTo>
                  <a:lnTo>
                    <a:pt x="1208" y="530"/>
                  </a:lnTo>
                  <a:lnTo>
                    <a:pt x="1207" y="531"/>
                  </a:lnTo>
                  <a:lnTo>
                    <a:pt x="1195" y="528"/>
                  </a:lnTo>
                  <a:lnTo>
                    <a:pt x="1173" y="519"/>
                  </a:lnTo>
                  <a:lnTo>
                    <a:pt x="1165" y="517"/>
                  </a:lnTo>
                  <a:lnTo>
                    <a:pt x="1157" y="515"/>
                  </a:lnTo>
                  <a:lnTo>
                    <a:pt x="1147" y="514"/>
                  </a:lnTo>
                  <a:lnTo>
                    <a:pt x="1137" y="512"/>
                  </a:lnTo>
                  <a:lnTo>
                    <a:pt x="1127" y="510"/>
                  </a:lnTo>
                  <a:lnTo>
                    <a:pt x="1115" y="509"/>
                  </a:lnTo>
                  <a:lnTo>
                    <a:pt x="1102" y="508"/>
                  </a:lnTo>
                  <a:lnTo>
                    <a:pt x="1089" y="508"/>
                  </a:lnTo>
                  <a:lnTo>
                    <a:pt x="1089" y="239"/>
                  </a:lnTo>
                  <a:lnTo>
                    <a:pt x="1073" y="240"/>
                  </a:lnTo>
                  <a:lnTo>
                    <a:pt x="1053" y="242"/>
                  </a:lnTo>
                  <a:lnTo>
                    <a:pt x="1029" y="245"/>
                  </a:lnTo>
                  <a:lnTo>
                    <a:pt x="1004" y="248"/>
                  </a:lnTo>
                  <a:lnTo>
                    <a:pt x="976" y="250"/>
                  </a:lnTo>
                  <a:lnTo>
                    <a:pt x="947" y="254"/>
                  </a:lnTo>
                  <a:lnTo>
                    <a:pt x="932" y="254"/>
                  </a:lnTo>
                  <a:lnTo>
                    <a:pt x="917" y="254"/>
                  </a:lnTo>
                  <a:lnTo>
                    <a:pt x="902" y="254"/>
                  </a:lnTo>
                  <a:lnTo>
                    <a:pt x="888" y="254"/>
                  </a:lnTo>
                  <a:lnTo>
                    <a:pt x="874" y="252"/>
                  </a:lnTo>
                  <a:lnTo>
                    <a:pt x="860" y="250"/>
                  </a:lnTo>
                  <a:lnTo>
                    <a:pt x="846" y="248"/>
                  </a:lnTo>
                  <a:lnTo>
                    <a:pt x="834" y="245"/>
                  </a:lnTo>
                  <a:lnTo>
                    <a:pt x="821" y="242"/>
                  </a:lnTo>
                  <a:lnTo>
                    <a:pt x="809" y="237"/>
                  </a:lnTo>
                  <a:lnTo>
                    <a:pt x="798" y="231"/>
                  </a:lnTo>
                  <a:lnTo>
                    <a:pt x="787" y="226"/>
                  </a:lnTo>
                  <a:lnTo>
                    <a:pt x="778" y="218"/>
                  </a:lnTo>
                  <a:lnTo>
                    <a:pt x="769" y="210"/>
                  </a:lnTo>
                  <a:lnTo>
                    <a:pt x="762" y="200"/>
                  </a:lnTo>
                  <a:lnTo>
                    <a:pt x="756" y="189"/>
                  </a:lnTo>
                  <a:lnTo>
                    <a:pt x="751" y="178"/>
                  </a:lnTo>
                  <a:lnTo>
                    <a:pt x="747" y="164"/>
                  </a:lnTo>
                  <a:lnTo>
                    <a:pt x="746" y="150"/>
                  </a:lnTo>
                  <a:lnTo>
                    <a:pt x="745" y="134"/>
                  </a:lnTo>
                  <a:lnTo>
                    <a:pt x="736" y="134"/>
                  </a:lnTo>
                  <a:lnTo>
                    <a:pt x="728" y="135"/>
                  </a:lnTo>
                  <a:lnTo>
                    <a:pt x="718" y="138"/>
                  </a:lnTo>
                  <a:lnTo>
                    <a:pt x="709" y="140"/>
                  </a:lnTo>
                  <a:lnTo>
                    <a:pt x="700" y="144"/>
                  </a:lnTo>
                  <a:lnTo>
                    <a:pt x="691" y="148"/>
                  </a:lnTo>
                  <a:lnTo>
                    <a:pt x="682" y="152"/>
                  </a:lnTo>
                  <a:lnTo>
                    <a:pt x="673" y="156"/>
                  </a:lnTo>
                  <a:lnTo>
                    <a:pt x="655" y="165"/>
                  </a:lnTo>
                  <a:lnTo>
                    <a:pt x="639" y="172"/>
                  </a:lnTo>
                  <a:lnTo>
                    <a:pt x="631" y="175"/>
                  </a:lnTo>
                  <a:lnTo>
                    <a:pt x="624" y="178"/>
                  </a:lnTo>
                  <a:lnTo>
                    <a:pt x="617" y="179"/>
                  </a:lnTo>
                  <a:lnTo>
                    <a:pt x="611" y="180"/>
                  </a:lnTo>
                  <a:lnTo>
                    <a:pt x="611" y="185"/>
                  </a:lnTo>
                  <a:lnTo>
                    <a:pt x="610" y="190"/>
                  </a:lnTo>
                  <a:lnTo>
                    <a:pt x="609" y="196"/>
                  </a:lnTo>
                  <a:lnTo>
                    <a:pt x="607" y="202"/>
                  </a:lnTo>
                  <a:lnTo>
                    <a:pt x="601" y="213"/>
                  </a:lnTo>
                  <a:lnTo>
                    <a:pt x="596" y="225"/>
                  </a:lnTo>
                  <a:lnTo>
                    <a:pt x="591" y="235"/>
                  </a:lnTo>
                  <a:lnTo>
                    <a:pt x="586" y="247"/>
                  </a:lnTo>
                  <a:lnTo>
                    <a:pt x="584" y="252"/>
                  </a:lnTo>
                  <a:lnTo>
                    <a:pt x="583" y="258"/>
                  </a:lnTo>
                  <a:lnTo>
                    <a:pt x="582" y="263"/>
                  </a:lnTo>
                  <a:lnTo>
                    <a:pt x="581" y="270"/>
                  </a:lnTo>
                  <a:lnTo>
                    <a:pt x="586" y="272"/>
                  </a:lnTo>
                  <a:lnTo>
                    <a:pt x="592" y="276"/>
                  </a:lnTo>
                  <a:lnTo>
                    <a:pt x="597" y="280"/>
                  </a:lnTo>
                  <a:lnTo>
                    <a:pt x="601" y="287"/>
                  </a:lnTo>
                  <a:lnTo>
                    <a:pt x="611" y="298"/>
                  </a:lnTo>
                  <a:lnTo>
                    <a:pt x="621" y="313"/>
                  </a:lnTo>
                  <a:lnTo>
                    <a:pt x="625" y="320"/>
                  </a:lnTo>
                  <a:lnTo>
                    <a:pt x="630" y="326"/>
                  </a:lnTo>
                  <a:lnTo>
                    <a:pt x="636" y="334"/>
                  </a:lnTo>
                  <a:lnTo>
                    <a:pt x="642" y="340"/>
                  </a:lnTo>
                  <a:lnTo>
                    <a:pt x="648" y="346"/>
                  </a:lnTo>
                  <a:lnTo>
                    <a:pt x="655" y="351"/>
                  </a:lnTo>
                  <a:lnTo>
                    <a:pt x="659" y="353"/>
                  </a:lnTo>
                  <a:lnTo>
                    <a:pt x="662" y="355"/>
                  </a:lnTo>
                  <a:lnTo>
                    <a:pt x="667" y="356"/>
                  </a:lnTo>
                  <a:lnTo>
                    <a:pt x="671" y="358"/>
                  </a:lnTo>
                  <a:lnTo>
                    <a:pt x="670" y="370"/>
                  </a:lnTo>
                  <a:lnTo>
                    <a:pt x="669" y="380"/>
                  </a:lnTo>
                  <a:lnTo>
                    <a:pt x="665" y="387"/>
                  </a:lnTo>
                  <a:lnTo>
                    <a:pt x="661" y="394"/>
                  </a:lnTo>
                  <a:lnTo>
                    <a:pt x="656" y="398"/>
                  </a:lnTo>
                  <a:lnTo>
                    <a:pt x="649" y="401"/>
                  </a:lnTo>
                  <a:lnTo>
                    <a:pt x="643" y="402"/>
                  </a:lnTo>
                  <a:lnTo>
                    <a:pt x="636" y="403"/>
                  </a:lnTo>
                  <a:lnTo>
                    <a:pt x="627" y="402"/>
                  </a:lnTo>
                  <a:lnTo>
                    <a:pt x="618" y="400"/>
                  </a:lnTo>
                  <a:lnTo>
                    <a:pt x="609" y="397"/>
                  </a:lnTo>
                  <a:lnTo>
                    <a:pt x="599" y="394"/>
                  </a:lnTo>
                  <a:lnTo>
                    <a:pt x="588" y="388"/>
                  </a:lnTo>
                  <a:lnTo>
                    <a:pt x="578" y="383"/>
                  </a:lnTo>
                  <a:lnTo>
                    <a:pt x="567" y="378"/>
                  </a:lnTo>
                  <a:lnTo>
                    <a:pt x="556" y="370"/>
                  </a:lnTo>
                  <a:lnTo>
                    <a:pt x="535" y="356"/>
                  </a:lnTo>
                  <a:lnTo>
                    <a:pt x="514" y="341"/>
                  </a:lnTo>
                  <a:lnTo>
                    <a:pt x="493" y="327"/>
                  </a:lnTo>
                  <a:lnTo>
                    <a:pt x="475" y="313"/>
                  </a:lnTo>
                  <a:lnTo>
                    <a:pt x="459" y="301"/>
                  </a:lnTo>
                  <a:lnTo>
                    <a:pt x="446" y="291"/>
                  </a:lnTo>
                  <a:lnTo>
                    <a:pt x="441" y="288"/>
                  </a:lnTo>
                  <a:lnTo>
                    <a:pt x="436" y="285"/>
                  </a:lnTo>
                  <a:lnTo>
                    <a:pt x="433" y="284"/>
                  </a:lnTo>
                  <a:lnTo>
                    <a:pt x="431" y="282"/>
                  </a:lnTo>
                  <a:lnTo>
                    <a:pt x="431" y="265"/>
                  </a:lnTo>
                  <a:lnTo>
                    <a:pt x="429" y="240"/>
                  </a:lnTo>
                  <a:lnTo>
                    <a:pt x="428" y="225"/>
                  </a:lnTo>
                  <a:lnTo>
                    <a:pt x="427" y="209"/>
                  </a:lnTo>
                  <a:lnTo>
                    <a:pt x="427" y="191"/>
                  </a:lnTo>
                  <a:lnTo>
                    <a:pt x="428" y="175"/>
                  </a:lnTo>
                  <a:lnTo>
                    <a:pt x="429" y="167"/>
                  </a:lnTo>
                  <a:lnTo>
                    <a:pt x="430" y="158"/>
                  </a:lnTo>
                  <a:lnTo>
                    <a:pt x="431" y="151"/>
                  </a:lnTo>
                  <a:lnTo>
                    <a:pt x="433" y="143"/>
                  </a:lnTo>
                  <a:lnTo>
                    <a:pt x="435" y="135"/>
                  </a:lnTo>
                  <a:lnTo>
                    <a:pt x="438" y="128"/>
                  </a:lnTo>
                  <a:lnTo>
                    <a:pt x="441" y="122"/>
                  </a:lnTo>
                  <a:lnTo>
                    <a:pt x="444" y="115"/>
                  </a:lnTo>
                  <a:lnTo>
                    <a:pt x="448" y="110"/>
                  </a:lnTo>
                  <a:lnTo>
                    <a:pt x="453" y="105"/>
                  </a:lnTo>
                  <a:lnTo>
                    <a:pt x="458" y="100"/>
                  </a:lnTo>
                  <a:lnTo>
                    <a:pt x="463" y="96"/>
                  </a:lnTo>
                  <a:lnTo>
                    <a:pt x="470" y="94"/>
                  </a:lnTo>
                  <a:lnTo>
                    <a:pt x="476" y="91"/>
                  </a:lnTo>
                  <a:lnTo>
                    <a:pt x="484" y="90"/>
                  </a:lnTo>
                  <a:lnTo>
                    <a:pt x="491" y="90"/>
                  </a:lnTo>
                  <a:lnTo>
                    <a:pt x="326" y="74"/>
                  </a:lnTo>
                  <a:lnTo>
                    <a:pt x="326" y="65"/>
                  </a:lnTo>
                  <a:lnTo>
                    <a:pt x="326" y="59"/>
                  </a:lnTo>
                  <a:lnTo>
                    <a:pt x="327" y="52"/>
                  </a:lnTo>
                  <a:lnTo>
                    <a:pt x="328" y="47"/>
                  </a:lnTo>
                  <a:lnTo>
                    <a:pt x="329" y="43"/>
                  </a:lnTo>
                  <a:lnTo>
                    <a:pt x="332" y="38"/>
                  </a:lnTo>
                  <a:lnTo>
                    <a:pt x="334" y="35"/>
                  </a:lnTo>
                  <a:lnTo>
                    <a:pt x="336" y="31"/>
                  </a:lnTo>
                  <a:lnTo>
                    <a:pt x="340" y="25"/>
                  </a:lnTo>
                  <a:lnTo>
                    <a:pt x="346" y="18"/>
                  </a:lnTo>
                  <a:lnTo>
                    <a:pt x="348" y="14"/>
                  </a:lnTo>
                  <a:lnTo>
                    <a:pt x="351" y="9"/>
                  </a:lnTo>
                  <a:lnTo>
                    <a:pt x="353" y="5"/>
                  </a:lnTo>
                  <a:lnTo>
                    <a:pt x="356" y="0"/>
                  </a:lnTo>
                  <a:lnTo>
                    <a:pt x="344" y="0"/>
                  </a:lnTo>
                  <a:lnTo>
                    <a:pt x="331" y="2"/>
                  </a:lnTo>
                  <a:lnTo>
                    <a:pt x="318" y="4"/>
                  </a:lnTo>
                  <a:lnTo>
                    <a:pt x="303" y="6"/>
                  </a:lnTo>
                  <a:lnTo>
                    <a:pt x="272" y="14"/>
                  </a:lnTo>
                  <a:lnTo>
                    <a:pt x="242" y="21"/>
                  </a:lnTo>
                  <a:lnTo>
                    <a:pt x="212" y="30"/>
                  </a:lnTo>
                  <a:lnTo>
                    <a:pt x="186" y="36"/>
                  </a:lnTo>
                  <a:lnTo>
                    <a:pt x="174" y="39"/>
                  </a:lnTo>
                  <a:lnTo>
                    <a:pt x="165" y="42"/>
                  </a:lnTo>
                  <a:lnTo>
                    <a:pt x="156" y="43"/>
                  </a:lnTo>
                  <a:lnTo>
                    <a:pt x="150" y="44"/>
                  </a:lnTo>
                  <a:lnTo>
                    <a:pt x="150" y="48"/>
                  </a:lnTo>
                  <a:lnTo>
                    <a:pt x="151" y="52"/>
                  </a:lnTo>
                  <a:lnTo>
                    <a:pt x="151" y="57"/>
                  </a:lnTo>
                  <a:lnTo>
                    <a:pt x="153" y="61"/>
                  </a:lnTo>
                  <a:lnTo>
                    <a:pt x="154" y="65"/>
                  </a:lnTo>
                  <a:lnTo>
                    <a:pt x="156" y="69"/>
                  </a:lnTo>
                  <a:lnTo>
                    <a:pt x="158" y="74"/>
                  </a:lnTo>
                  <a:lnTo>
                    <a:pt x="161" y="78"/>
                  </a:lnTo>
                  <a:lnTo>
                    <a:pt x="167" y="85"/>
                  </a:lnTo>
                  <a:lnTo>
                    <a:pt x="172" y="95"/>
                  </a:lnTo>
                  <a:lnTo>
                    <a:pt x="179" y="103"/>
                  </a:lnTo>
                  <a:lnTo>
                    <a:pt x="186" y="111"/>
                  </a:lnTo>
                  <a:lnTo>
                    <a:pt x="194" y="120"/>
                  </a:lnTo>
                  <a:lnTo>
                    <a:pt x="199" y="128"/>
                  </a:lnTo>
                  <a:lnTo>
                    <a:pt x="205" y="137"/>
                  </a:lnTo>
                  <a:lnTo>
                    <a:pt x="211" y="144"/>
                  </a:lnTo>
                  <a:lnTo>
                    <a:pt x="216" y="154"/>
                  </a:lnTo>
                  <a:lnTo>
                    <a:pt x="219" y="161"/>
                  </a:lnTo>
                  <a:lnTo>
                    <a:pt x="220" y="167"/>
                  </a:lnTo>
                  <a:lnTo>
                    <a:pt x="221" y="171"/>
                  </a:lnTo>
                  <a:lnTo>
                    <a:pt x="222" y="175"/>
                  </a:lnTo>
                  <a:lnTo>
                    <a:pt x="222" y="180"/>
                  </a:lnTo>
                  <a:lnTo>
                    <a:pt x="134" y="180"/>
                  </a:lnTo>
                  <a:lnTo>
                    <a:pt x="133" y="176"/>
                  </a:lnTo>
                  <a:lnTo>
                    <a:pt x="132" y="173"/>
                  </a:lnTo>
                  <a:lnTo>
                    <a:pt x="130" y="170"/>
                  </a:lnTo>
                  <a:lnTo>
                    <a:pt x="128" y="167"/>
                  </a:lnTo>
                  <a:lnTo>
                    <a:pt x="123" y="161"/>
                  </a:lnTo>
                  <a:lnTo>
                    <a:pt x="118" y="156"/>
                  </a:lnTo>
                  <a:lnTo>
                    <a:pt x="112" y="151"/>
                  </a:lnTo>
                  <a:lnTo>
                    <a:pt x="108" y="144"/>
                  </a:lnTo>
                  <a:lnTo>
                    <a:pt x="106" y="142"/>
                  </a:lnTo>
                  <a:lnTo>
                    <a:pt x="105" y="139"/>
                  </a:lnTo>
                  <a:lnTo>
                    <a:pt x="104" y="136"/>
                  </a:lnTo>
                  <a:lnTo>
                    <a:pt x="103" y="134"/>
                  </a:lnTo>
                  <a:lnTo>
                    <a:pt x="97" y="133"/>
                  </a:lnTo>
                  <a:lnTo>
                    <a:pt x="93" y="133"/>
                  </a:lnTo>
                  <a:lnTo>
                    <a:pt x="89" y="131"/>
                  </a:lnTo>
                  <a:lnTo>
                    <a:pt x="84" y="130"/>
                  </a:lnTo>
                  <a:lnTo>
                    <a:pt x="81" y="129"/>
                  </a:lnTo>
                  <a:lnTo>
                    <a:pt x="80" y="128"/>
                  </a:lnTo>
                  <a:lnTo>
                    <a:pt x="78" y="126"/>
                  </a:lnTo>
                  <a:lnTo>
                    <a:pt x="78" y="124"/>
                  </a:lnTo>
                  <a:lnTo>
                    <a:pt x="78" y="122"/>
                  </a:lnTo>
                  <a:lnTo>
                    <a:pt x="80" y="120"/>
                  </a:lnTo>
                  <a:lnTo>
                    <a:pt x="83" y="118"/>
                  </a:lnTo>
                  <a:lnTo>
                    <a:pt x="88" y="114"/>
                  </a:lnTo>
                  <a:lnTo>
                    <a:pt x="93" y="112"/>
                  </a:lnTo>
                  <a:lnTo>
                    <a:pt x="100" y="109"/>
                  </a:lnTo>
                  <a:lnTo>
                    <a:pt x="109" y="107"/>
                  </a:lnTo>
                  <a:lnTo>
                    <a:pt x="120" y="103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>
              <a:outerShdw dist="35921" dir="2700000" algn="ctr" rotWithShape="0">
                <a:schemeClr val="tx1">
                  <a:alpha val="50000"/>
                </a:scheme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nl-NL"/>
            </a:p>
          </p:txBody>
        </p:sp>
        <p:sp>
          <p:nvSpPr>
            <p:cNvPr id="88083" name="Freeform 1043"/>
            <p:cNvSpPr>
              <a:spLocks/>
            </p:cNvSpPr>
            <p:nvPr/>
          </p:nvSpPr>
          <p:spPr bwMode="auto">
            <a:xfrm>
              <a:off x="5211" y="2179"/>
              <a:ext cx="302" cy="119"/>
            </a:xfrm>
            <a:custGeom>
              <a:avLst/>
              <a:gdLst>
                <a:gd name="T0" fmla="*/ 671 w 671"/>
                <a:gd name="T1" fmla="*/ 7 h 228"/>
                <a:gd name="T2" fmla="*/ 652 w 671"/>
                <a:gd name="T3" fmla="*/ 18 h 228"/>
                <a:gd name="T4" fmla="*/ 622 w 671"/>
                <a:gd name="T5" fmla="*/ 62 h 228"/>
                <a:gd name="T6" fmla="*/ 532 w 671"/>
                <a:gd name="T7" fmla="*/ 122 h 228"/>
                <a:gd name="T8" fmla="*/ 445 w 671"/>
                <a:gd name="T9" fmla="*/ 118 h 228"/>
                <a:gd name="T10" fmla="*/ 397 w 671"/>
                <a:gd name="T11" fmla="*/ 168 h 228"/>
                <a:gd name="T12" fmla="*/ 361 w 671"/>
                <a:gd name="T13" fmla="*/ 176 h 228"/>
                <a:gd name="T14" fmla="*/ 323 w 671"/>
                <a:gd name="T15" fmla="*/ 168 h 228"/>
                <a:gd name="T16" fmla="*/ 283 w 671"/>
                <a:gd name="T17" fmla="*/ 130 h 228"/>
                <a:gd name="T18" fmla="*/ 237 w 671"/>
                <a:gd name="T19" fmla="*/ 214 h 228"/>
                <a:gd name="T20" fmla="*/ 212 w 671"/>
                <a:gd name="T21" fmla="*/ 228 h 228"/>
                <a:gd name="T22" fmla="*/ 68 w 671"/>
                <a:gd name="T23" fmla="*/ 224 h 228"/>
                <a:gd name="T24" fmla="*/ 19 w 671"/>
                <a:gd name="T25" fmla="*/ 196 h 228"/>
                <a:gd name="T26" fmla="*/ 0 w 671"/>
                <a:gd name="T27" fmla="*/ 176 h 228"/>
                <a:gd name="T28" fmla="*/ 0 w 671"/>
                <a:gd name="T29" fmla="*/ 157 h 228"/>
                <a:gd name="T30" fmla="*/ 48 w 671"/>
                <a:gd name="T31" fmla="*/ 157 h 228"/>
                <a:gd name="T32" fmla="*/ 57 w 671"/>
                <a:gd name="T33" fmla="*/ 164 h 228"/>
                <a:gd name="T34" fmla="*/ 30 w 671"/>
                <a:gd name="T35" fmla="*/ 168 h 228"/>
                <a:gd name="T36" fmla="*/ 65 w 671"/>
                <a:gd name="T37" fmla="*/ 198 h 228"/>
                <a:gd name="T38" fmla="*/ 117 w 671"/>
                <a:gd name="T39" fmla="*/ 217 h 228"/>
                <a:gd name="T40" fmla="*/ 221 w 671"/>
                <a:gd name="T41" fmla="*/ 208 h 228"/>
                <a:gd name="T42" fmla="*/ 274 w 671"/>
                <a:gd name="T43" fmla="*/ 113 h 228"/>
                <a:gd name="T44" fmla="*/ 283 w 671"/>
                <a:gd name="T45" fmla="*/ 108 h 228"/>
                <a:gd name="T46" fmla="*/ 297 w 671"/>
                <a:gd name="T47" fmla="*/ 108 h 228"/>
                <a:gd name="T48" fmla="*/ 353 w 671"/>
                <a:gd name="T49" fmla="*/ 157 h 228"/>
                <a:gd name="T50" fmla="*/ 397 w 671"/>
                <a:gd name="T51" fmla="*/ 152 h 228"/>
                <a:gd name="T52" fmla="*/ 437 w 671"/>
                <a:gd name="T53" fmla="*/ 108 h 228"/>
                <a:gd name="T54" fmla="*/ 437 w 671"/>
                <a:gd name="T55" fmla="*/ 99 h 228"/>
                <a:gd name="T56" fmla="*/ 473 w 671"/>
                <a:gd name="T57" fmla="*/ 99 h 228"/>
                <a:gd name="T58" fmla="*/ 500 w 671"/>
                <a:gd name="T59" fmla="*/ 108 h 228"/>
                <a:gd name="T60" fmla="*/ 541 w 671"/>
                <a:gd name="T61" fmla="*/ 102 h 228"/>
                <a:gd name="T62" fmla="*/ 590 w 671"/>
                <a:gd name="T63" fmla="*/ 72 h 228"/>
                <a:gd name="T64" fmla="*/ 641 w 671"/>
                <a:gd name="T65" fmla="*/ 23 h 228"/>
                <a:gd name="T66" fmla="*/ 652 w 671"/>
                <a:gd name="T67" fmla="*/ 0 h 228"/>
                <a:gd name="T68" fmla="*/ 671 w 671"/>
                <a:gd name="T69" fmla="*/ 0 h 228"/>
                <a:gd name="T70" fmla="*/ 671 w 671"/>
                <a:gd name="T71" fmla="*/ 7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71" h="228">
                  <a:moveTo>
                    <a:pt x="671" y="7"/>
                  </a:moveTo>
                  <a:lnTo>
                    <a:pt x="652" y="18"/>
                  </a:lnTo>
                  <a:lnTo>
                    <a:pt x="622" y="62"/>
                  </a:lnTo>
                  <a:lnTo>
                    <a:pt x="532" y="122"/>
                  </a:lnTo>
                  <a:lnTo>
                    <a:pt x="445" y="118"/>
                  </a:lnTo>
                  <a:lnTo>
                    <a:pt x="397" y="168"/>
                  </a:lnTo>
                  <a:lnTo>
                    <a:pt x="361" y="176"/>
                  </a:lnTo>
                  <a:lnTo>
                    <a:pt x="323" y="168"/>
                  </a:lnTo>
                  <a:lnTo>
                    <a:pt x="283" y="130"/>
                  </a:lnTo>
                  <a:lnTo>
                    <a:pt x="237" y="214"/>
                  </a:lnTo>
                  <a:lnTo>
                    <a:pt x="212" y="228"/>
                  </a:lnTo>
                  <a:lnTo>
                    <a:pt x="68" y="224"/>
                  </a:lnTo>
                  <a:lnTo>
                    <a:pt x="19" y="196"/>
                  </a:lnTo>
                  <a:lnTo>
                    <a:pt x="0" y="176"/>
                  </a:lnTo>
                  <a:lnTo>
                    <a:pt x="0" y="157"/>
                  </a:lnTo>
                  <a:lnTo>
                    <a:pt x="48" y="157"/>
                  </a:lnTo>
                  <a:lnTo>
                    <a:pt x="57" y="164"/>
                  </a:lnTo>
                  <a:lnTo>
                    <a:pt x="30" y="168"/>
                  </a:lnTo>
                  <a:lnTo>
                    <a:pt x="65" y="198"/>
                  </a:lnTo>
                  <a:lnTo>
                    <a:pt x="117" y="217"/>
                  </a:lnTo>
                  <a:lnTo>
                    <a:pt x="221" y="208"/>
                  </a:lnTo>
                  <a:lnTo>
                    <a:pt x="274" y="113"/>
                  </a:lnTo>
                  <a:lnTo>
                    <a:pt x="283" y="108"/>
                  </a:lnTo>
                  <a:lnTo>
                    <a:pt x="297" y="108"/>
                  </a:lnTo>
                  <a:lnTo>
                    <a:pt x="353" y="157"/>
                  </a:lnTo>
                  <a:lnTo>
                    <a:pt x="397" y="152"/>
                  </a:lnTo>
                  <a:lnTo>
                    <a:pt x="437" y="108"/>
                  </a:lnTo>
                  <a:lnTo>
                    <a:pt x="437" y="99"/>
                  </a:lnTo>
                  <a:lnTo>
                    <a:pt x="473" y="99"/>
                  </a:lnTo>
                  <a:lnTo>
                    <a:pt x="500" y="108"/>
                  </a:lnTo>
                  <a:lnTo>
                    <a:pt x="541" y="102"/>
                  </a:lnTo>
                  <a:lnTo>
                    <a:pt x="590" y="72"/>
                  </a:lnTo>
                  <a:lnTo>
                    <a:pt x="641" y="23"/>
                  </a:lnTo>
                  <a:lnTo>
                    <a:pt x="652" y="0"/>
                  </a:lnTo>
                  <a:lnTo>
                    <a:pt x="671" y="0"/>
                  </a:lnTo>
                  <a:lnTo>
                    <a:pt x="671" y="7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ffectLst>
              <a:outerShdw dist="35921" dir="2700000" algn="ctr" rotWithShape="0">
                <a:schemeClr val="tx1">
                  <a:alpha val="50000"/>
                </a:scheme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nl-NL"/>
            </a:p>
          </p:txBody>
        </p:sp>
        <p:sp>
          <p:nvSpPr>
            <p:cNvPr id="88084" name="Freeform 1044"/>
            <p:cNvSpPr>
              <a:spLocks/>
            </p:cNvSpPr>
            <p:nvPr/>
          </p:nvSpPr>
          <p:spPr bwMode="auto">
            <a:xfrm>
              <a:off x="4545" y="2342"/>
              <a:ext cx="500" cy="311"/>
            </a:xfrm>
            <a:custGeom>
              <a:avLst/>
              <a:gdLst>
                <a:gd name="T0" fmla="*/ 1114 w 1114"/>
                <a:gd name="T1" fmla="*/ 19 h 597"/>
                <a:gd name="T2" fmla="*/ 1093 w 1114"/>
                <a:gd name="T3" fmla="*/ 35 h 597"/>
                <a:gd name="T4" fmla="*/ 1082 w 1114"/>
                <a:gd name="T5" fmla="*/ 57 h 597"/>
                <a:gd name="T6" fmla="*/ 1054 w 1114"/>
                <a:gd name="T7" fmla="*/ 161 h 597"/>
                <a:gd name="T8" fmla="*/ 1057 w 1114"/>
                <a:gd name="T9" fmla="*/ 193 h 597"/>
                <a:gd name="T10" fmla="*/ 1057 w 1114"/>
                <a:gd name="T11" fmla="*/ 207 h 597"/>
                <a:gd name="T12" fmla="*/ 927 w 1114"/>
                <a:gd name="T13" fmla="*/ 283 h 597"/>
                <a:gd name="T14" fmla="*/ 905 w 1114"/>
                <a:gd name="T15" fmla="*/ 302 h 597"/>
                <a:gd name="T16" fmla="*/ 832 w 1114"/>
                <a:gd name="T17" fmla="*/ 293 h 597"/>
                <a:gd name="T18" fmla="*/ 745 w 1114"/>
                <a:gd name="T19" fmla="*/ 380 h 597"/>
                <a:gd name="T20" fmla="*/ 717 w 1114"/>
                <a:gd name="T21" fmla="*/ 405 h 597"/>
                <a:gd name="T22" fmla="*/ 674 w 1114"/>
                <a:gd name="T23" fmla="*/ 415 h 597"/>
                <a:gd name="T24" fmla="*/ 600 w 1114"/>
                <a:gd name="T25" fmla="*/ 405 h 597"/>
                <a:gd name="T26" fmla="*/ 598 w 1114"/>
                <a:gd name="T27" fmla="*/ 487 h 597"/>
                <a:gd name="T28" fmla="*/ 556 w 1114"/>
                <a:gd name="T29" fmla="*/ 525 h 597"/>
                <a:gd name="T30" fmla="*/ 425 w 1114"/>
                <a:gd name="T31" fmla="*/ 579 h 597"/>
                <a:gd name="T32" fmla="*/ 318 w 1114"/>
                <a:gd name="T33" fmla="*/ 597 h 597"/>
                <a:gd name="T34" fmla="*/ 194 w 1114"/>
                <a:gd name="T35" fmla="*/ 585 h 597"/>
                <a:gd name="T36" fmla="*/ 28 w 1114"/>
                <a:gd name="T37" fmla="*/ 532 h 597"/>
                <a:gd name="T38" fmla="*/ 7 w 1114"/>
                <a:gd name="T39" fmla="*/ 519 h 597"/>
                <a:gd name="T40" fmla="*/ 0 w 1114"/>
                <a:gd name="T41" fmla="*/ 514 h 597"/>
                <a:gd name="T42" fmla="*/ 0 w 1114"/>
                <a:gd name="T43" fmla="*/ 511 h 597"/>
                <a:gd name="T44" fmla="*/ 9 w 1114"/>
                <a:gd name="T45" fmla="*/ 503 h 597"/>
                <a:gd name="T46" fmla="*/ 117 w 1114"/>
                <a:gd name="T47" fmla="*/ 549 h 597"/>
                <a:gd name="T48" fmla="*/ 291 w 1114"/>
                <a:gd name="T49" fmla="*/ 585 h 597"/>
                <a:gd name="T50" fmla="*/ 356 w 1114"/>
                <a:gd name="T51" fmla="*/ 585 h 597"/>
                <a:gd name="T52" fmla="*/ 482 w 1114"/>
                <a:gd name="T53" fmla="*/ 549 h 597"/>
                <a:gd name="T54" fmla="*/ 572 w 1114"/>
                <a:gd name="T55" fmla="*/ 500 h 597"/>
                <a:gd name="T56" fmla="*/ 582 w 1114"/>
                <a:gd name="T57" fmla="*/ 465 h 597"/>
                <a:gd name="T58" fmla="*/ 577 w 1114"/>
                <a:gd name="T59" fmla="*/ 410 h 597"/>
                <a:gd name="T60" fmla="*/ 563 w 1114"/>
                <a:gd name="T61" fmla="*/ 378 h 597"/>
                <a:gd name="T62" fmla="*/ 574 w 1114"/>
                <a:gd name="T63" fmla="*/ 369 h 597"/>
                <a:gd name="T64" fmla="*/ 660 w 1114"/>
                <a:gd name="T65" fmla="*/ 399 h 597"/>
                <a:gd name="T66" fmla="*/ 706 w 1114"/>
                <a:gd name="T67" fmla="*/ 396 h 597"/>
                <a:gd name="T68" fmla="*/ 810 w 1114"/>
                <a:gd name="T69" fmla="*/ 302 h 597"/>
                <a:gd name="T70" fmla="*/ 819 w 1114"/>
                <a:gd name="T71" fmla="*/ 272 h 597"/>
                <a:gd name="T72" fmla="*/ 840 w 1114"/>
                <a:gd name="T73" fmla="*/ 272 h 597"/>
                <a:gd name="T74" fmla="*/ 886 w 1114"/>
                <a:gd name="T75" fmla="*/ 288 h 597"/>
                <a:gd name="T76" fmla="*/ 922 w 1114"/>
                <a:gd name="T77" fmla="*/ 277 h 597"/>
                <a:gd name="T78" fmla="*/ 1036 w 1114"/>
                <a:gd name="T79" fmla="*/ 207 h 597"/>
                <a:gd name="T80" fmla="*/ 1049 w 1114"/>
                <a:gd name="T81" fmla="*/ 106 h 597"/>
                <a:gd name="T82" fmla="*/ 1065 w 1114"/>
                <a:gd name="T83" fmla="*/ 46 h 597"/>
                <a:gd name="T84" fmla="*/ 1103 w 1114"/>
                <a:gd name="T85" fmla="*/ 0 h 597"/>
                <a:gd name="T86" fmla="*/ 1114 w 1114"/>
                <a:gd name="T87" fmla="*/ 2 h 597"/>
                <a:gd name="T88" fmla="*/ 1114 w 1114"/>
                <a:gd name="T89" fmla="*/ 19 h 5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114" h="597">
                  <a:moveTo>
                    <a:pt x="1114" y="19"/>
                  </a:moveTo>
                  <a:lnTo>
                    <a:pt x="1093" y="35"/>
                  </a:lnTo>
                  <a:lnTo>
                    <a:pt x="1082" y="57"/>
                  </a:lnTo>
                  <a:lnTo>
                    <a:pt x="1054" y="161"/>
                  </a:lnTo>
                  <a:lnTo>
                    <a:pt x="1057" y="193"/>
                  </a:lnTo>
                  <a:lnTo>
                    <a:pt x="1057" y="207"/>
                  </a:lnTo>
                  <a:lnTo>
                    <a:pt x="927" y="283"/>
                  </a:lnTo>
                  <a:lnTo>
                    <a:pt x="905" y="302"/>
                  </a:lnTo>
                  <a:lnTo>
                    <a:pt x="832" y="293"/>
                  </a:lnTo>
                  <a:lnTo>
                    <a:pt x="745" y="380"/>
                  </a:lnTo>
                  <a:lnTo>
                    <a:pt x="717" y="405"/>
                  </a:lnTo>
                  <a:lnTo>
                    <a:pt x="674" y="415"/>
                  </a:lnTo>
                  <a:lnTo>
                    <a:pt x="600" y="405"/>
                  </a:lnTo>
                  <a:lnTo>
                    <a:pt x="598" y="487"/>
                  </a:lnTo>
                  <a:lnTo>
                    <a:pt x="556" y="525"/>
                  </a:lnTo>
                  <a:lnTo>
                    <a:pt x="425" y="579"/>
                  </a:lnTo>
                  <a:lnTo>
                    <a:pt x="318" y="597"/>
                  </a:lnTo>
                  <a:lnTo>
                    <a:pt x="194" y="585"/>
                  </a:lnTo>
                  <a:lnTo>
                    <a:pt x="28" y="532"/>
                  </a:lnTo>
                  <a:lnTo>
                    <a:pt x="7" y="519"/>
                  </a:lnTo>
                  <a:lnTo>
                    <a:pt x="0" y="514"/>
                  </a:lnTo>
                  <a:lnTo>
                    <a:pt x="0" y="511"/>
                  </a:lnTo>
                  <a:lnTo>
                    <a:pt x="9" y="503"/>
                  </a:lnTo>
                  <a:lnTo>
                    <a:pt x="117" y="549"/>
                  </a:lnTo>
                  <a:lnTo>
                    <a:pt x="291" y="585"/>
                  </a:lnTo>
                  <a:lnTo>
                    <a:pt x="356" y="585"/>
                  </a:lnTo>
                  <a:lnTo>
                    <a:pt x="482" y="549"/>
                  </a:lnTo>
                  <a:lnTo>
                    <a:pt x="572" y="500"/>
                  </a:lnTo>
                  <a:lnTo>
                    <a:pt x="582" y="465"/>
                  </a:lnTo>
                  <a:lnTo>
                    <a:pt x="577" y="410"/>
                  </a:lnTo>
                  <a:lnTo>
                    <a:pt x="563" y="378"/>
                  </a:lnTo>
                  <a:lnTo>
                    <a:pt x="574" y="369"/>
                  </a:lnTo>
                  <a:lnTo>
                    <a:pt x="660" y="399"/>
                  </a:lnTo>
                  <a:lnTo>
                    <a:pt x="706" y="396"/>
                  </a:lnTo>
                  <a:lnTo>
                    <a:pt x="810" y="302"/>
                  </a:lnTo>
                  <a:lnTo>
                    <a:pt x="819" y="272"/>
                  </a:lnTo>
                  <a:lnTo>
                    <a:pt x="840" y="272"/>
                  </a:lnTo>
                  <a:lnTo>
                    <a:pt x="886" y="288"/>
                  </a:lnTo>
                  <a:lnTo>
                    <a:pt x="922" y="277"/>
                  </a:lnTo>
                  <a:lnTo>
                    <a:pt x="1036" y="207"/>
                  </a:lnTo>
                  <a:lnTo>
                    <a:pt x="1049" y="106"/>
                  </a:lnTo>
                  <a:lnTo>
                    <a:pt x="1065" y="46"/>
                  </a:lnTo>
                  <a:lnTo>
                    <a:pt x="1103" y="0"/>
                  </a:lnTo>
                  <a:lnTo>
                    <a:pt x="1114" y="2"/>
                  </a:lnTo>
                  <a:lnTo>
                    <a:pt x="1114" y="1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ffectLst>
              <a:outerShdw dist="35921" dir="2700000" algn="ctr" rotWithShape="0">
                <a:schemeClr val="tx1">
                  <a:alpha val="50000"/>
                </a:scheme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nl-NL"/>
            </a:p>
          </p:txBody>
        </p:sp>
        <p:sp>
          <p:nvSpPr>
            <p:cNvPr id="88085" name="Freeform 1045"/>
            <p:cNvSpPr>
              <a:spLocks/>
            </p:cNvSpPr>
            <p:nvPr/>
          </p:nvSpPr>
          <p:spPr bwMode="auto">
            <a:xfrm>
              <a:off x="3916" y="2405"/>
              <a:ext cx="335" cy="313"/>
            </a:xfrm>
            <a:custGeom>
              <a:avLst/>
              <a:gdLst>
                <a:gd name="T0" fmla="*/ 49 w 743"/>
                <a:gd name="T1" fmla="*/ 9 h 601"/>
                <a:gd name="T2" fmla="*/ 51 w 743"/>
                <a:gd name="T3" fmla="*/ 11 h 601"/>
                <a:gd name="T4" fmla="*/ 30 w 743"/>
                <a:gd name="T5" fmla="*/ 33 h 601"/>
                <a:gd name="T6" fmla="*/ 19 w 743"/>
                <a:gd name="T7" fmla="*/ 111 h 601"/>
                <a:gd name="T8" fmla="*/ 19 w 743"/>
                <a:gd name="T9" fmla="*/ 210 h 601"/>
                <a:gd name="T10" fmla="*/ 30 w 743"/>
                <a:gd name="T11" fmla="*/ 256 h 601"/>
                <a:gd name="T12" fmla="*/ 68 w 743"/>
                <a:gd name="T13" fmla="*/ 305 h 601"/>
                <a:gd name="T14" fmla="*/ 142 w 743"/>
                <a:gd name="T15" fmla="*/ 362 h 601"/>
                <a:gd name="T16" fmla="*/ 199 w 743"/>
                <a:gd name="T17" fmla="*/ 387 h 601"/>
                <a:gd name="T18" fmla="*/ 326 w 743"/>
                <a:gd name="T19" fmla="*/ 397 h 601"/>
                <a:gd name="T20" fmla="*/ 484 w 743"/>
                <a:gd name="T21" fmla="*/ 378 h 601"/>
                <a:gd name="T22" fmla="*/ 538 w 743"/>
                <a:gd name="T23" fmla="*/ 362 h 601"/>
                <a:gd name="T24" fmla="*/ 549 w 743"/>
                <a:gd name="T25" fmla="*/ 362 h 601"/>
                <a:gd name="T26" fmla="*/ 554 w 743"/>
                <a:gd name="T27" fmla="*/ 370 h 601"/>
                <a:gd name="T28" fmla="*/ 554 w 743"/>
                <a:gd name="T29" fmla="*/ 381 h 601"/>
                <a:gd name="T30" fmla="*/ 522 w 743"/>
                <a:gd name="T31" fmla="*/ 419 h 601"/>
                <a:gd name="T32" fmla="*/ 505 w 743"/>
                <a:gd name="T33" fmla="*/ 457 h 601"/>
                <a:gd name="T34" fmla="*/ 503 w 743"/>
                <a:gd name="T35" fmla="*/ 457 h 601"/>
                <a:gd name="T36" fmla="*/ 494 w 743"/>
                <a:gd name="T37" fmla="*/ 475 h 601"/>
                <a:gd name="T38" fmla="*/ 519 w 743"/>
                <a:gd name="T39" fmla="*/ 493 h 601"/>
                <a:gd name="T40" fmla="*/ 593 w 743"/>
                <a:gd name="T41" fmla="*/ 503 h 601"/>
                <a:gd name="T42" fmla="*/ 607 w 743"/>
                <a:gd name="T43" fmla="*/ 519 h 601"/>
                <a:gd name="T44" fmla="*/ 607 w 743"/>
                <a:gd name="T45" fmla="*/ 558 h 601"/>
                <a:gd name="T46" fmla="*/ 633 w 743"/>
                <a:gd name="T47" fmla="*/ 579 h 601"/>
                <a:gd name="T48" fmla="*/ 729 w 743"/>
                <a:gd name="T49" fmla="*/ 588 h 601"/>
                <a:gd name="T50" fmla="*/ 739 w 743"/>
                <a:gd name="T51" fmla="*/ 595 h 601"/>
                <a:gd name="T52" fmla="*/ 743 w 743"/>
                <a:gd name="T53" fmla="*/ 595 h 601"/>
                <a:gd name="T54" fmla="*/ 743 w 743"/>
                <a:gd name="T55" fmla="*/ 601 h 601"/>
                <a:gd name="T56" fmla="*/ 712 w 743"/>
                <a:gd name="T57" fmla="*/ 598 h 601"/>
                <a:gd name="T58" fmla="*/ 609 w 743"/>
                <a:gd name="T59" fmla="*/ 590 h 601"/>
                <a:gd name="T60" fmla="*/ 587 w 743"/>
                <a:gd name="T61" fmla="*/ 569 h 601"/>
                <a:gd name="T62" fmla="*/ 587 w 743"/>
                <a:gd name="T63" fmla="*/ 525 h 601"/>
                <a:gd name="T64" fmla="*/ 481 w 743"/>
                <a:gd name="T65" fmla="*/ 495 h 601"/>
                <a:gd name="T66" fmla="*/ 476 w 743"/>
                <a:gd name="T67" fmla="*/ 493 h 601"/>
                <a:gd name="T68" fmla="*/ 476 w 743"/>
                <a:gd name="T69" fmla="*/ 473 h 601"/>
                <a:gd name="T70" fmla="*/ 497 w 743"/>
                <a:gd name="T71" fmla="*/ 438 h 601"/>
                <a:gd name="T72" fmla="*/ 510 w 743"/>
                <a:gd name="T73" fmla="*/ 397 h 601"/>
                <a:gd name="T74" fmla="*/ 514 w 743"/>
                <a:gd name="T75" fmla="*/ 392 h 601"/>
                <a:gd name="T76" fmla="*/ 473 w 743"/>
                <a:gd name="T77" fmla="*/ 392 h 601"/>
                <a:gd name="T78" fmla="*/ 266 w 743"/>
                <a:gd name="T79" fmla="*/ 408 h 601"/>
                <a:gd name="T80" fmla="*/ 212 w 743"/>
                <a:gd name="T81" fmla="*/ 403 h 601"/>
                <a:gd name="T82" fmla="*/ 144 w 743"/>
                <a:gd name="T83" fmla="*/ 381 h 601"/>
                <a:gd name="T84" fmla="*/ 98 w 743"/>
                <a:gd name="T85" fmla="*/ 359 h 601"/>
                <a:gd name="T86" fmla="*/ 41 w 743"/>
                <a:gd name="T87" fmla="*/ 305 h 601"/>
                <a:gd name="T88" fmla="*/ 12 w 743"/>
                <a:gd name="T89" fmla="*/ 258 h 601"/>
                <a:gd name="T90" fmla="*/ 0 w 743"/>
                <a:gd name="T91" fmla="*/ 221 h 601"/>
                <a:gd name="T92" fmla="*/ 3 w 743"/>
                <a:gd name="T93" fmla="*/ 46 h 601"/>
                <a:gd name="T94" fmla="*/ 22 w 743"/>
                <a:gd name="T95" fmla="*/ 0 h 601"/>
                <a:gd name="T96" fmla="*/ 46 w 743"/>
                <a:gd name="T97" fmla="*/ 9 h 601"/>
                <a:gd name="T98" fmla="*/ 49 w 743"/>
                <a:gd name="T99" fmla="*/ 9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43" h="601">
                  <a:moveTo>
                    <a:pt x="49" y="9"/>
                  </a:moveTo>
                  <a:lnTo>
                    <a:pt x="51" y="11"/>
                  </a:lnTo>
                  <a:lnTo>
                    <a:pt x="30" y="33"/>
                  </a:lnTo>
                  <a:lnTo>
                    <a:pt x="19" y="111"/>
                  </a:lnTo>
                  <a:lnTo>
                    <a:pt x="19" y="210"/>
                  </a:lnTo>
                  <a:lnTo>
                    <a:pt x="30" y="256"/>
                  </a:lnTo>
                  <a:lnTo>
                    <a:pt x="68" y="305"/>
                  </a:lnTo>
                  <a:lnTo>
                    <a:pt x="142" y="362"/>
                  </a:lnTo>
                  <a:lnTo>
                    <a:pt x="199" y="387"/>
                  </a:lnTo>
                  <a:lnTo>
                    <a:pt x="326" y="397"/>
                  </a:lnTo>
                  <a:lnTo>
                    <a:pt x="484" y="378"/>
                  </a:lnTo>
                  <a:lnTo>
                    <a:pt x="538" y="362"/>
                  </a:lnTo>
                  <a:lnTo>
                    <a:pt x="549" y="362"/>
                  </a:lnTo>
                  <a:lnTo>
                    <a:pt x="554" y="370"/>
                  </a:lnTo>
                  <a:lnTo>
                    <a:pt x="554" y="381"/>
                  </a:lnTo>
                  <a:lnTo>
                    <a:pt x="522" y="419"/>
                  </a:lnTo>
                  <a:lnTo>
                    <a:pt x="505" y="457"/>
                  </a:lnTo>
                  <a:lnTo>
                    <a:pt x="503" y="457"/>
                  </a:lnTo>
                  <a:lnTo>
                    <a:pt x="494" y="475"/>
                  </a:lnTo>
                  <a:lnTo>
                    <a:pt x="519" y="493"/>
                  </a:lnTo>
                  <a:lnTo>
                    <a:pt x="593" y="503"/>
                  </a:lnTo>
                  <a:lnTo>
                    <a:pt x="607" y="519"/>
                  </a:lnTo>
                  <a:lnTo>
                    <a:pt x="607" y="558"/>
                  </a:lnTo>
                  <a:lnTo>
                    <a:pt x="633" y="579"/>
                  </a:lnTo>
                  <a:lnTo>
                    <a:pt x="729" y="588"/>
                  </a:lnTo>
                  <a:lnTo>
                    <a:pt x="739" y="595"/>
                  </a:lnTo>
                  <a:lnTo>
                    <a:pt x="743" y="595"/>
                  </a:lnTo>
                  <a:lnTo>
                    <a:pt x="743" y="601"/>
                  </a:lnTo>
                  <a:lnTo>
                    <a:pt x="712" y="598"/>
                  </a:lnTo>
                  <a:lnTo>
                    <a:pt x="609" y="590"/>
                  </a:lnTo>
                  <a:lnTo>
                    <a:pt x="587" y="569"/>
                  </a:lnTo>
                  <a:lnTo>
                    <a:pt x="587" y="525"/>
                  </a:lnTo>
                  <a:lnTo>
                    <a:pt x="481" y="495"/>
                  </a:lnTo>
                  <a:lnTo>
                    <a:pt x="476" y="493"/>
                  </a:lnTo>
                  <a:lnTo>
                    <a:pt x="476" y="473"/>
                  </a:lnTo>
                  <a:lnTo>
                    <a:pt x="497" y="438"/>
                  </a:lnTo>
                  <a:lnTo>
                    <a:pt x="510" y="397"/>
                  </a:lnTo>
                  <a:lnTo>
                    <a:pt x="514" y="392"/>
                  </a:lnTo>
                  <a:lnTo>
                    <a:pt x="473" y="392"/>
                  </a:lnTo>
                  <a:lnTo>
                    <a:pt x="266" y="408"/>
                  </a:lnTo>
                  <a:lnTo>
                    <a:pt x="212" y="403"/>
                  </a:lnTo>
                  <a:lnTo>
                    <a:pt x="144" y="381"/>
                  </a:lnTo>
                  <a:lnTo>
                    <a:pt x="98" y="359"/>
                  </a:lnTo>
                  <a:lnTo>
                    <a:pt x="41" y="305"/>
                  </a:lnTo>
                  <a:lnTo>
                    <a:pt x="12" y="258"/>
                  </a:lnTo>
                  <a:lnTo>
                    <a:pt x="0" y="221"/>
                  </a:lnTo>
                  <a:lnTo>
                    <a:pt x="3" y="46"/>
                  </a:lnTo>
                  <a:lnTo>
                    <a:pt x="22" y="0"/>
                  </a:lnTo>
                  <a:lnTo>
                    <a:pt x="46" y="9"/>
                  </a:lnTo>
                  <a:lnTo>
                    <a:pt x="49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ffectLst>
              <a:outerShdw dist="35921" dir="2700000" algn="ctr" rotWithShape="0">
                <a:schemeClr val="tx1">
                  <a:alpha val="50000"/>
                </a:scheme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nl-NL"/>
            </a:p>
          </p:txBody>
        </p:sp>
        <p:sp>
          <p:nvSpPr>
            <p:cNvPr id="88086" name="Freeform 1046"/>
            <p:cNvSpPr>
              <a:spLocks/>
            </p:cNvSpPr>
            <p:nvPr/>
          </p:nvSpPr>
          <p:spPr bwMode="auto">
            <a:xfrm>
              <a:off x="4251" y="2549"/>
              <a:ext cx="200" cy="292"/>
            </a:xfrm>
            <a:custGeom>
              <a:avLst/>
              <a:gdLst>
                <a:gd name="T0" fmla="*/ 108 w 444"/>
                <a:gd name="T1" fmla="*/ 9 h 561"/>
                <a:gd name="T2" fmla="*/ 69 w 444"/>
                <a:gd name="T3" fmla="*/ 14 h 561"/>
                <a:gd name="T4" fmla="*/ 34 w 444"/>
                <a:gd name="T5" fmla="*/ 69 h 561"/>
                <a:gd name="T6" fmla="*/ 10 w 444"/>
                <a:gd name="T7" fmla="*/ 145 h 561"/>
                <a:gd name="T8" fmla="*/ 18 w 444"/>
                <a:gd name="T9" fmla="*/ 229 h 561"/>
                <a:gd name="T10" fmla="*/ 42 w 444"/>
                <a:gd name="T11" fmla="*/ 286 h 561"/>
                <a:gd name="T12" fmla="*/ 132 w 444"/>
                <a:gd name="T13" fmla="*/ 392 h 561"/>
                <a:gd name="T14" fmla="*/ 184 w 444"/>
                <a:gd name="T15" fmla="*/ 427 h 561"/>
                <a:gd name="T16" fmla="*/ 235 w 444"/>
                <a:gd name="T17" fmla="*/ 444 h 561"/>
                <a:gd name="T18" fmla="*/ 279 w 444"/>
                <a:gd name="T19" fmla="*/ 439 h 561"/>
                <a:gd name="T20" fmla="*/ 322 w 444"/>
                <a:gd name="T21" fmla="*/ 408 h 561"/>
                <a:gd name="T22" fmla="*/ 346 w 444"/>
                <a:gd name="T23" fmla="*/ 411 h 561"/>
                <a:gd name="T24" fmla="*/ 346 w 444"/>
                <a:gd name="T25" fmla="*/ 420 h 561"/>
                <a:gd name="T26" fmla="*/ 336 w 444"/>
                <a:gd name="T27" fmla="*/ 427 h 561"/>
                <a:gd name="T28" fmla="*/ 309 w 444"/>
                <a:gd name="T29" fmla="*/ 482 h 561"/>
                <a:gd name="T30" fmla="*/ 319 w 444"/>
                <a:gd name="T31" fmla="*/ 503 h 561"/>
                <a:gd name="T32" fmla="*/ 344 w 444"/>
                <a:gd name="T33" fmla="*/ 526 h 561"/>
                <a:gd name="T34" fmla="*/ 433 w 444"/>
                <a:gd name="T35" fmla="*/ 526 h 561"/>
                <a:gd name="T36" fmla="*/ 444 w 444"/>
                <a:gd name="T37" fmla="*/ 536 h 561"/>
                <a:gd name="T38" fmla="*/ 444 w 444"/>
                <a:gd name="T39" fmla="*/ 549 h 561"/>
                <a:gd name="T40" fmla="*/ 433 w 444"/>
                <a:gd name="T41" fmla="*/ 561 h 561"/>
                <a:gd name="T42" fmla="*/ 415 w 444"/>
                <a:gd name="T43" fmla="*/ 542 h 561"/>
                <a:gd name="T44" fmla="*/ 336 w 444"/>
                <a:gd name="T45" fmla="*/ 544 h 561"/>
                <a:gd name="T46" fmla="*/ 290 w 444"/>
                <a:gd name="T47" fmla="*/ 496 h 561"/>
                <a:gd name="T48" fmla="*/ 300 w 444"/>
                <a:gd name="T49" fmla="*/ 447 h 561"/>
                <a:gd name="T50" fmla="*/ 246 w 444"/>
                <a:gd name="T51" fmla="*/ 457 h 561"/>
                <a:gd name="T52" fmla="*/ 186 w 444"/>
                <a:gd name="T53" fmla="*/ 447 h 561"/>
                <a:gd name="T54" fmla="*/ 122 w 444"/>
                <a:gd name="T55" fmla="*/ 411 h 561"/>
                <a:gd name="T56" fmla="*/ 32 w 444"/>
                <a:gd name="T57" fmla="*/ 305 h 561"/>
                <a:gd name="T58" fmla="*/ 0 w 444"/>
                <a:gd name="T59" fmla="*/ 229 h 561"/>
                <a:gd name="T60" fmla="*/ 5 w 444"/>
                <a:gd name="T61" fmla="*/ 123 h 561"/>
                <a:gd name="T62" fmla="*/ 42 w 444"/>
                <a:gd name="T63" fmla="*/ 23 h 561"/>
                <a:gd name="T64" fmla="*/ 62 w 444"/>
                <a:gd name="T65" fmla="*/ 0 h 561"/>
                <a:gd name="T66" fmla="*/ 108 w 444"/>
                <a:gd name="T67" fmla="*/ 3 h 561"/>
                <a:gd name="T68" fmla="*/ 108 w 444"/>
                <a:gd name="T69" fmla="*/ 9 h 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44" h="561">
                  <a:moveTo>
                    <a:pt x="108" y="9"/>
                  </a:moveTo>
                  <a:lnTo>
                    <a:pt x="69" y="14"/>
                  </a:lnTo>
                  <a:lnTo>
                    <a:pt x="34" y="69"/>
                  </a:lnTo>
                  <a:lnTo>
                    <a:pt x="10" y="145"/>
                  </a:lnTo>
                  <a:lnTo>
                    <a:pt x="18" y="229"/>
                  </a:lnTo>
                  <a:lnTo>
                    <a:pt x="42" y="286"/>
                  </a:lnTo>
                  <a:lnTo>
                    <a:pt x="132" y="392"/>
                  </a:lnTo>
                  <a:lnTo>
                    <a:pt x="184" y="427"/>
                  </a:lnTo>
                  <a:lnTo>
                    <a:pt x="235" y="444"/>
                  </a:lnTo>
                  <a:lnTo>
                    <a:pt x="279" y="439"/>
                  </a:lnTo>
                  <a:lnTo>
                    <a:pt x="322" y="408"/>
                  </a:lnTo>
                  <a:lnTo>
                    <a:pt x="346" y="411"/>
                  </a:lnTo>
                  <a:lnTo>
                    <a:pt x="346" y="420"/>
                  </a:lnTo>
                  <a:lnTo>
                    <a:pt x="336" y="427"/>
                  </a:lnTo>
                  <a:lnTo>
                    <a:pt x="309" y="482"/>
                  </a:lnTo>
                  <a:lnTo>
                    <a:pt x="319" y="503"/>
                  </a:lnTo>
                  <a:lnTo>
                    <a:pt x="344" y="526"/>
                  </a:lnTo>
                  <a:lnTo>
                    <a:pt x="433" y="526"/>
                  </a:lnTo>
                  <a:lnTo>
                    <a:pt x="444" y="536"/>
                  </a:lnTo>
                  <a:lnTo>
                    <a:pt x="444" y="549"/>
                  </a:lnTo>
                  <a:lnTo>
                    <a:pt x="433" y="561"/>
                  </a:lnTo>
                  <a:lnTo>
                    <a:pt x="415" y="542"/>
                  </a:lnTo>
                  <a:lnTo>
                    <a:pt x="336" y="544"/>
                  </a:lnTo>
                  <a:lnTo>
                    <a:pt x="290" y="496"/>
                  </a:lnTo>
                  <a:lnTo>
                    <a:pt x="300" y="447"/>
                  </a:lnTo>
                  <a:lnTo>
                    <a:pt x="246" y="457"/>
                  </a:lnTo>
                  <a:lnTo>
                    <a:pt x="186" y="447"/>
                  </a:lnTo>
                  <a:lnTo>
                    <a:pt x="122" y="411"/>
                  </a:lnTo>
                  <a:lnTo>
                    <a:pt x="32" y="305"/>
                  </a:lnTo>
                  <a:lnTo>
                    <a:pt x="0" y="229"/>
                  </a:lnTo>
                  <a:lnTo>
                    <a:pt x="5" y="123"/>
                  </a:lnTo>
                  <a:lnTo>
                    <a:pt x="42" y="23"/>
                  </a:lnTo>
                  <a:lnTo>
                    <a:pt x="62" y="0"/>
                  </a:lnTo>
                  <a:lnTo>
                    <a:pt x="108" y="3"/>
                  </a:lnTo>
                  <a:lnTo>
                    <a:pt x="108" y="9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ffectLst>
              <a:outerShdw dist="35921" dir="2700000" algn="ctr" rotWithShape="0">
                <a:schemeClr val="tx1">
                  <a:alpha val="50000"/>
                </a:scheme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nl-NL"/>
            </a:p>
          </p:txBody>
        </p:sp>
        <p:sp>
          <p:nvSpPr>
            <p:cNvPr id="88087" name="Freeform 1047"/>
            <p:cNvSpPr>
              <a:spLocks/>
            </p:cNvSpPr>
            <p:nvPr/>
          </p:nvSpPr>
          <p:spPr bwMode="auto">
            <a:xfrm>
              <a:off x="4601" y="2660"/>
              <a:ext cx="338" cy="543"/>
            </a:xfrm>
            <a:custGeom>
              <a:avLst/>
              <a:gdLst>
                <a:gd name="T0" fmla="*/ 723 w 753"/>
                <a:gd name="T1" fmla="*/ 27 h 1039"/>
                <a:gd name="T2" fmla="*/ 625 w 753"/>
                <a:gd name="T3" fmla="*/ 35 h 1039"/>
                <a:gd name="T4" fmla="*/ 560 w 753"/>
                <a:gd name="T5" fmla="*/ 149 h 1039"/>
                <a:gd name="T6" fmla="*/ 465 w 753"/>
                <a:gd name="T7" fmla="*/ 111 h 1039"/>
                <a:gd name="T8" fmla="*/ 441 w 753"/>
                <a:gd name="T9" fmla="*/ 108 h 1039"/>
                <a:gd name="T10" fmla="*/ 389 w 753"/>
                <a:gd name="T11" fmla="*/ 190 h 1039"/>
                <a:gd name="T12" fmla="*/ 313 w 753"/>
                <a:gd name="T13" fmla="*/ 188 h 1039"/>
                <a:gd name="T14" fmla="*/ 237 w 753"/>
                <a:gd name="T15" fmla="*/ 255 h 1039"/>
                <a:gd name="T16" fmla="*/ 133 w 753"/>
                <a:gd name="T17" fmla="*/ 212 h 1039"/>
                <a:gd name="T18" fmla="*/ 147 w 753"/>
                <a:gd name="T19" fmla="*/ 302 h 1039"/>
                <a:gd name="T20" fmla="*/ 126 w 753"/>
                <a:gd name="T21" fmla="*/ 364 h 1039"/>
                <a:gd name="T22" fmla="*/ 62 w 753"/>
                <a:gd name="T23" fmla="*/ 386 h 1039"/>
                <a:gd name="T24" fmla="*/ 52 w 753"/>
                <a:gd name="T25" fmla="*/ 383 h 1039"/>
                <a:gd name="T26" fmla="*/ 133 w 753"/>
                <a:gd name="T27" fmla="*/ 509 h 1039"/>
                <a:gd name="T28" fmla="*/ 120 w 753"/>
                <a:gd name="T29" fmla="*/ 530 h 1039"/>
                <a:gd name="T30" fmla="*/ 30 w 753"/>
                <a:gd name="T31" fmla="*/ 546 h 1039"/>
                <a:gd name="T32" fmla="*/ 23 w 753"/>
                <a:gd name="T33" fmla="*/ 614 h 1039"/>
                <a:gd name="T34" fmla="*/ 191 w 753"/>
                <a:gd name="T35" fmla="*/ 791 h 1039"/>
                <a:gd name="T36" fmla="*/ 196 w 753"/>
                <a:gd name="T37" fmla="*/ 894 h 1039"/>
                <a:gd name="T38" fmla="*/ 147 w 753"/>
                <a:gd name="T39" fmla="*/ 1003 h 1039"/>
                <a:gd name="T40" fmla="*/ 82 w 753"/>
                <a:gd name="T41" fmla="*/ 1039 h 1039"/>
                <a:gd name="T42" fmla="*/ 62 w 753"/>
                <a:gd name="T43" fmla="*/ 1030 h 1039"/>
                <a:gd name="T44" fmla="*/ 120 w 753"/>
                <a:gd name="T45" fmla="*/ 1011 h 1039"/>
                <a:gd name="T46" fmla="*/ 177 w 753"/>
                <a:gd name="T47" fmla="*/ 905 h 1039"/>
                <a:gd name="T48" fmla="*/ 164 w 753"/>
                <a:gd name="T49" fmla="*/ 775 h 1039"/>
                <a:gd name="T50" fmla="*/ 44 w 753"/>
                <a:gd name="T51" fmla="*/ 663 h 1039"/>
                <a:gd name="T52" fmla="*/ 0 w 753"/>
                <a:gd name="T53" fmla="*/ 555 h 1039"/>
                <a:gd name="T54" fmla="*/ 110 w 753"/>
                <a:gd name="T55" fmla="*/ 516 h 1039"/>
                <a:gd name="T56" fmla="*/ 82 w 753"/>
                <a:gd name="T57" fmla="*/ 478 h 1039"/>
                <a:gd name="T58" fmla="*/ 71 w 753"/>
                <a:gd name="T59" fmla="*/ 454 h 1039"/>
                <a:gd name="T60" fmla="*/ 0 w 753"/>
                <a:gd name="T61" fmla="*/ 367 h 1039"/>
                <a:gd name="T62" fmla="*/ 60 w 753"/>
                <a:gd name="T63" fmla="*/ 373 h 1039"/>
                <a:gd name="T64" fmla="*/ 110 w 753"/>
                <a:gd name="T65" fmla="*/ 364 h 1039"/>
                <a:gd name="T66" fmla="*/ 128 w 753"/>
                <a:gd name="T67" fmla="*/ 293 h 1039"/>
                <a:gd name="T68" fmla="*/ 106 w 753"/>
                <a:gd name="T69" fmla="*/ 190 h 1039"/>
                <a:gd name="T70" fmla="*/ 117 w 753"/>
                <a:gd name="T71" fmla="*/ 179 h 1039"/>
                <a:gd name="T72" fmla="*/ 202 w 753"/>
                <a:gd name="T73" fmla="*/ 237 h 1039"/>
                <a:gd name="T74" fmla="*/ 269 w 753"/>
                <a:gd name="T75" fmla="*/ 242 h 1039"/>
                <a:gd name="T76" fmla="*/ 291 w 753"/>
                <a:gd name="T77" fmla="*/ 177 h 1039"/>
                <a:gd name="T78" fmla="*/ 365 w 753"/>
                <a:gd name="T79" fmla="*/ 184 h 1039"/>
                <a:gd name="T80" fmla="*/ 422 w 753"/>
                <a:gd name="T81" fmla="*/ 101 h 1039"/>
                <a:gd name="T82" fmla="*/ 438 w 753"/>
                <a:gd name="T83" fmla="*/ 84 h 1039"/>
                <a:gd name="T84" fmla="*/ 563 w 753"/>
                <a:gd name="T85" fmla="*/ 130 h 1039"/>
                <a:gd name="T86" fmla="*/ 592 w 753"/>
                <a:gd name="T87" fmla="*/ 16 h 1039"/>
                <a:gd name="T88" fmla="*/ 666 w 753"/>
                <a:gd name="T89" fmla="*/ 27 h 1039"/>
                <a:gd name="T90" fmla="*/ 733 w 753"/>
                <a:gd name="T91" fmla="*/ 0 h 1039"/>
                <a:gd name="T92" fmla="*/ 753 w 753"/>
                <a:gd name="T93" fmla="*/ 8 h 10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53" h="1039">
                  <a:moveTo>
                    <a:pt x="753" y="8"/>
                  </a:moveTo>
                  <a:lnTo>
                    <a:pt x="723" y="27"/>
                  </a:lnTo>
                  <a:lnTo>
                    <a:pt x="669" y="43"/>
                  </a:lnTo>
                  <a:lnTo>
                    <a:pt x="625" y="35"/>
                  </a:lnTo>
                  <a:lnTo>
                    <a:pt x="581" y="135"/>
                  </a:lnTo>
                  <a:lnTo>
                    <a:pt x="560" y="149"/>
                  </a:lnTo>
                  <a:lnTo>
                    <a:pt x="495" y="130"/>
                  </a:lnTo>
                  <a:lnTo>
                    <a:pt x="465" y="111"/>
                  </a:lnTo>
                  <a:lnTo>
                    <a:pt x="447" y="111"/>
                  </a:lnTo>
                  <a:lnTo>
                    <a:pt x="441" y="108"/>
                  </a:lnTo>
                  <a:lnTo>
                    <a:pt x="411" y="149"/>
                  </a:lnTo>
                  <a:lnTo>
                    <a:pt x="389" y="190"/>
                  </a:lnTo>
                  <a:lnTo>
                    <a:pt x="381" y="198"/>
                  </a:lnTo>
                  <a:lnTo>
                    <a:pt x="313" y="188"/>
                  </a:lnTo>
                  <a:lnTo>
                    <a:pt x="281" y="247"/>
                  </a:lnTo>
                  <a:lnTo>
                    <a:pt x="237" y="255"/>
                  </a:lnTo>
                  <a:lnTo>
                    <a:pt x="193" y="247"/>
                  </a:lnTo>
                  <a:lnTo>
                    <a:pt x="133" y="212"/>
                  </a:lnTo>
                  <a:lnTo>
                    <a:pt x="133" y="253"/>
                  </a:lnTo>
                  <a:lnTo>
                    <a:pt x="147" y="302"/>
                  </a:lnTo>
                  <a:lnTo>
                    <a:pt x="145" y="340"/>
                  </a:lnTo>
                  <a:lnTo>
                    <a:pt x="126" y="364"/>
                  </a:lnTo>
                  <a:lnTo>
                    <a:pt x="110" y="378"/>
                  </a:lnTo>
                  <a:lnTo>
                    <a:pt x="62" y="386"/>
                  </a:lnTo>
                  <a:lnTo>
                    <a:pt x="60" y="383"/>
                  </a:lnTo>
                  <a:lnTo>
                    <a:pt x="52" y="383"/>
                  </a:lnTo>
                  <a:lnTo>
                    <a:pt x="44" y="389"/>
                  </a:lnTo>
                  <a:lnTo>
                    <a:pt x="133" y="509"/>
                  </a:lnTo>
                  <a:lnTo>
                    <a:pt x="133" y="522"/>
                  </a:lnTo>
                  <a:lnTo>
                    <a:pt x="120" y="530"/>
                  </a:lnTo>
                  <a:lnTo>
                    <a:pt x="60" y="535"/>
                  </a:lnTo>
                  <a:lnTo>
                    <a:pt x="30" y="546"/>
                  </a:lnTo>
                  <a:lnTo>
                    <a:pt x="11" y="565"/>
                  </a:lnTo>
                  <a:lnTo>
                    <a:pt x="23" y="614"/>
                  </a:lnTo>
                  <a:lnTo>
                    <a:pt x="147" y="737"/>
                  </a:lnTo>
                  <a:lnTo>
                    <a:pt x="191" y="791"/>
                  </a:lnTo>
                  <a:lnTo>
                    <a:pt x="202" y="829"/>
                  </a:lnTo>
                  <a:lnTo>
                    <a:pt x="196" y="894"/>
                  </a:lnTo>
                  <a:lnTo>
                    <a:pt x="175" y="965"/>
                  </a:lnTo>
                  <a:lnTo>
                    <a:pt x="147" y="1003"/>
                  </a:lnTo>
                  <a:lnTo>
                    <a:pt x="110" y="1033"/>
                  </a:lnTo>
                  <a:lnTo>
                    <a:pt x="82" y="1039"/>
                  </a:lnTo>
                  <a:lnTo>
                    <a:pt x="71" y="1039"/>
                  </a:lnTo>
                  <a:lnTo>
                    <a:pt x="62" y="1030"/>
                  </a:lnTo>
                  <a:lnTo>
                    <a:pt x="71" y="1021"/>
                  </a:lnTo>
                  <a:lnTo>
                    <a:pt x="120" y="1011"/>
                  </a:lnTo>
                  <a:lnTo>
                    <a:pt x="164" y="951"/>
                  </a:lnTo>
                  <a:lnTo>
                    <a:pt x="177" y="905"/>
                  </a:lnTo>
                  <a:lnTo>
                    <a:pt x="177" y="818"/>
                  </a:lnTo>
                  <a:lnTo>
                    <a:pt x="164" y="775"/>
                  </a:lnTo>
                  <a:lnTo>
                    <a:pt x="80" y="696"/>
                  </a:lnTo>
                  <a:lnTo>
                    <a:pt x="44" y="663"/>
                  </a:lnTo>
                  <a:lnTo>
                    <a:pt x="0" y="611"/>
                  </a:lnTo>
                  <a:lnTo>
                    <a:pt x="0" y="555"/>
                  </a:lnTo>
                  <a:lnTo>
                    <a:pt x="41" y="527"/>
                  </a:lnTo>
                  <a:lnTo>
                    <a:pt x="110" y="516"/>
                  </a:lnTo>
                  <a:lnTo>
                    <a:pt x="101" y="492"/>
                  </a:lnTo>
                  <a:lnTo>
                    <a:pt x="82" y="478"/>
                  </a:lnTo>
                  <a:lnTo>
                    <a:pt x="76" y="470"/>
                  </a:lnTo>
                  <a:lnTo>
                    <a:pt x="71" y="454"/>
                  </a:lnTo>
                  <a:lnTo>
                    <a:pt x="39" y="405"/>
                  </a:lnTo>
                  <a:lnTo>
                    <a:pt x="0" y="367"/>
                  </a:lnTo>
                  <a:lnTo>
                    <a:pt x="11" y="359"/>
                  </a:lnTo>
                  <a:lnTo>
                    <a:pt x="60" y="373"/>
                  </a:lnTo>
                  <a:lnTo>
                    <a:pt x="99" y="364"/>
                  </a:lnTo>
                  <a:lnTo>
                    <a:pt x="110" y="364"/>
                  </a:lnTo>
                  <a:lnTo>
                    <a:pt x="128" y="336"/>
                  </a:lnTo>
                  <a:lnTo>
                    <a:pt x="128" y="293"/>
                  </a:lnTo>
                  <a:lnTo>
                    <a:pt x="115" y="253"/>
                  </a:lnTo>
                  <a:lnTo>
                    <a:pt x="106" y="190"/>
                  </a:lnTo>
                  <a:lnTo>
                    <a:pt x="106" y="184"/>
                  </a:lnTo>
                  <a:lnTo>
                    <a:pt x="117" y="179"/>
                  </a:lnTo>
                  <a:lnTo>
                    <a:pt x="128" y="179"/>
                  </a:lnTo>
                  <a:lnTo>
                    <a:pt x="202" y="237"/>
                  </a:lnTo>
                  <a:lnTo>
                    <a:pt x="248" y="247"/>
                  </a:lnTo>
                  <a:lnTo>
                    <a:pt x="269" y="242"/>
                  </a:lnTo>
                  <a:lnTo>
                    <a:pt x="286" y="212"/>
                  </a:lnTo>
                  <a:lnTo>
                    <a:pt x="291" y="177"/>
                  </a:lnTo>
                  <a:lnTo>
                    <a:pt x="300" y="168"/>
                  </a:lnTo>
                  <a:lnTo>
                    <a:pt x="365" y="184"/>
                  </a:lnTo>
                  <a:lnTo>
                    <a:pt x="373" y="184"/>
                  </a:lnTo>
                  <a:lnTo>
                    <a:pt x="422" y="101"/>
                  </a:lnTo>
                  <a:lnTo>
                    <a:pt x="422" y="92"/>
                  </a:lnTo>
                  <a:lnTo>
                    <a:pt x="438" y="84"/>
                  </a:lnTo>
                  <a:lnTo>
                    <a:pt x="541" y="135"/>
                  </a:lnTo>
                  <a:lnTo>
                    <a:pt x="563" y="130"/>
                  </a:lnTo>
                  <a:lnTo>
                    <a:pt x="597" y="57"/>
                  </a:lnTo>
                  <a:lnTo>
                    <a:pt x="592" y="16"/>
                  </a:lnTo>
                  <a:lnTo>
                    <a:pt x="611" y="8"/>
                  </a:lnTo>
                  <a:lnTo>
                    <a:pt x="666" y="27"/>
                  </a:lnTo>
                  <a:lnTo>
                    <a:pt x="696" y="25"/>
                  </a:lnTo>
                  <a:lnTo>
                    <a:pt x="733" y="0"/>
                  </a:lnTo>
                  <a:lnTo>
                    <a:pt x="750" y="6"/>
                  </a:lnTo>
                  <a:lnTo>
                    <a:pt x="753" y="8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ffectLst>
              <a:outerShdw dist="35921" dir="2700000" algn="ctr" rotWithShape="0">
                <a:schemeClr val="tx1">
                  <a:alpha val="50000"/>
                </a:scheme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nl-NL"/>
            </a:p>
          </p:txBody>
        </p:sp>
        <p:sp>
          <p:nvSpPr>
            <p:cNvPr id="88088" name="Freeform 1048"/>
            <p:cNvSpPr>
              <a:spLocks/>
            </p:cNvSpPr>
            <p:nvPr/>
          </p:nvSpPr>
          <p:spPr bwMode="auto">
            <a:xfrm>
              <a:off x="4244" y="2854"/>
              <a:ext cx="146" cy="353"/>
            </a:xfrm>
            <a:custGeom>
              <a:avLst/>
              <a:gdLst>
                <a:gd name="T0" fmla="*/ 159 w 323"/>
                <a:gd name="T1" fmla="*/ 16 h 676"/>
                <a:gd name="T2" fmla="*/ 159 w 323"/>
                <a:gd name="T3" fmla="*/ 23 h 676"/>
                <a:gd name="T4" fmla="*/ 116 w 323"/>
                <a:gd name="T5" fmla="*/ 13 h 676"/>
                <a:gd name="T6" fmla="*/ 88 w 323"/>
                <a:gd name="T7" fmla="*/ 43 h 676"/>
                <a:gd name="T8" fmla="*/ 24 w 323"/>
                <a:gd name="T9" fmla="*/ 162 h 676"/>
                <a:gd name="T10" fmla="*/ 14 w 323"/>
                <a:gd name="T11" fmla="*/ 219 h 676"/>
                <a:gd name="T12" fmla="*/ 24 w 323"/>
                <a:gd name="T13" fmla="*/ 249 h 676"/>
                <a:gd name="T14" fmla="*/ 56 w 323"/>
                <a:gd name="T15" fmla="*/ 279 h 676"/>
                <a:gd name="T16" fmla="*/ 106 w 323"/>
                <a:gd name="T17" fmla="*/ 290 h 676"/>
                <a:gd name="T18" fmla="*/ 127 w 323"/>
                <a:gd name="T19" fmla="*/ 290 h 676"/>
                <a:gd name="T20" fmla="*/ 127 w 323"/>
                <a:gd name="T21" fmla="*/ 304 h 676"/>
                <a:gd name="T22" fmla="*/ 113 w 323"/>
                <a:gd name="T23" fmla="*/ 328 h 676"/>
                <a:gd name="T24" fmla="*/ 62 w 323"/>
                <a:gd name="T25" fmla="*/ 418 h 676"/>
                <a:gd name="T26" fmla="*/ 67 w 323"/>
                <a:gd name="T27" fmla="*/ 437 h 676"/>
                <a:gd name="T28" fmla="*/ 106 w 323"/>
                <a:gd name="T29" fmla="*/ 456 h 676"/>
                <a:gd name="T30" fmla="*/ 152 w 323"/>
                <a:gd name="T31" fmla="*/ 456 h 676"/>
                <a:gd name="T32" fmla="*/ 159 w 323"/>
                <a:gd name="T33" fmla="*/ 466 h 676"/>
                <a:gd name="T34" fmla="*/ 159 w 323"/>
                <a:gd name="T35" fmla="*/ 513 h 676"/>
                <a:gd name="T36" fmla="*/ 164 w 323"/>
                <a:gd name="T37" fmla="*/ 540 h 676"/>
                <a:gd name="T38" fmla="*/ 170 w 323"/>
                <a:gd name="T39" fmla="*/ 570 h 676"/>
                <a:gd name="T40" fmla="*/ 212 w 323"/>
                <a:gd name="T41" fmla="*/ 609 h 676"/>
                <a:gd name="T42" fmla="*/ 287 w 323"/>
                <a:gd name="T43" fmla="*/ 638 h 676"/>
                <a:gd name="T44" fmla="*/ 323 w 323"/>
                <a:gd name="T45" fmla="*/ 673 h 676"/>
                <a:gd name="T46" fmla="*/ 314 w 323"/>
                <a:gd name="T47" fmla="*/ 676 h 676"/>
                <a:gd name="T48" fmla="*/ 293 w 323"/>
                <a:gd name="T49" fmla="*/ 668 h 676"/>
                <a:gd name="T50" fmla="*/ 274 w 323"/>
                <a:gd name="T51" fmla="*/ 654 h 676"/>
                <a:gd name="T52" fmla="*/ 173 w 323"/>
                <a:gd name="T53" fmla="*/ 609 h 676"/>
                <a:gd name="T54" fmla="*/ 152 w 323"/>
                <a:gd name="T55" fmla="*/ 578 h 676"/>
                <a:gd name="T56" fmla="*/ 136 w 323"/>
                <a:gd name="T57" fmla="*/ 478 h 676"/>
                <a:gd name="T58" fmla="*/ 136 w 323"/>
                <a:gd name="T59" fmla="*/ 475 h 676"/>
                <a:gd name="T60" fmla="*/ 67 w 323"/>
                <a:gd name="T61" fmla="*/ 464 h 676"/>
                <a:gd name="T62" fmla="*/ 46 w 323"/>
                <a:gd name="T63" fmla="*/ 440 h 676"/>
                <a:gd name="T64" fmla="*/ 58 w 323"/>
                <a:gd name="T65" fmla="*/ 382 h 676"/>
                <a:gd name="T66" fmla="*/ 106 w 323"/>
                <a:gd name="T67" fmla="*/ 309 h 676"/>
                <a:gd name="T68" fmla="*/ 108 w 323"/>
                <a:gd name="T69" fmla="*/ 306 h 676"/>
                <a:gd name="T70" fmla="*/ 51 w 323"/>
                <a:gd name="T71" fmla="*/ 295 h 676"/>
                <a:gd name="T72" fmla="*/ 21 w 323"/>
                <a:gd name="T73" fmla="*/ 279 h 676"/>
                <a:gd name="T74" fmla="*/ 0 w 323"/>
                <a:gd name="T75" fmla="*/ 247 h 676"/>
                <a:gd name="T76" fmla="*/ 5 w 323"/>
                <a:gd name="T77" fmla="*/ 170 h 676"/>
                <a:gd name="T78" fmla="*/ 58 w 323"/>
                <a:gd name="T79" fmla="*/ 67 h 676"/>
                <a:gd name="T80" fmla="*/ 108 w 323"/>
                <a:gd name="T81" fmla="*/ 0 h 676"/>
                <a:gd name="T82" fmla="*/ 143 w 323"/>
                <a:gd name="T83" fmla="*/ 2 h 676"/>
                <a:gd name="T84" fmla="*/ 159 w 323"/>
                <a:gd name="T85" fmla="*/ 16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23" h="676">
                  <a:moveTo>
                    <a:pt x="159" y="16"/>
                  </a:moveTo>
                  <a:lnTo>
                    <a:pt x="159" y="23"/>
                  </a:lnTo>
                  <a:lnTo>
                    <a:pt x="116" y="13"/>
                  </a:lnTo>
                  <a:lnTo>
                    <a:pt x="88" y="43"/>
                  </a:lnTo>
                  <a:lnTo>
                    <a:pt x="24" y="162"/>
                  </a:lnTo>
                  <a:lnTo>
                    <a:pt x="14" y="219"/>
                  </a:lnTo>
                  <a:lnTo>
                    <a:pt x="24" y="249"/>
                  </a:lnTo>
                  <a:lnTo>
                    <a:pt x="56" y="279"/>
                  </a:lnTo>
                  <a:lnTo>
                    <a:pt x="106" y="290"/>
                  </a:lnTo>
                  <a:lnTo>
                    <a:pt x="127" y="290"/>
                  </a:lnTo>
                  <a:lnTo>
                    <a:pt x="127" y="304"/>
                  </a:lnTo>
                  <a:lnTo>
                    <a:pt x="113" y="328"/>
                  </a:lnTo>
                  <a:lnTo>
                    <a:pt x="62" y="418"/>
                  </a:lnTo>
                  <a:lnTo>
                    <a:pt x="67" y="437"/>
                  </a:lnTo>
                  <a:lnTo>
                    <a:pt x="106" y="456"/>
                  </a:lnTo>
                  <a:lnTo>
                    <a:pt x="152" y="456"/>
                  </a:lnTo>
                  <a:lnTo>
                    <a:pt x="159" y="466"/>
                  </a:lnTo>
                  <a:lnTo>
                    <a:pt x="159" y="513"/>
                  </a:lnTo>
                  <a:lnTo>
                    <a:pt x="164" y="540"/>
                  </a:lnTo>
                  <a:lnTo>
                    <a:pt x="170" y="570"/>
                  </a:lnTo>
                  <a:lnTo>
                    <a:pt x="212" y="609"/>
                  </a:lnTo>
                  <a:lnTo>
                    <a:pt x="287" y="638"/>
                  </a:lnTo>
                  <a:lnTo>
                    <a:pt x="323" y="673"/>
                  </a:lnTo>
                  <a:lnTo>
                    <a:pt x="314" y="676"/>
                  </a:lnTo>
                  <a:lnTo>
                    <a:pt x="293" y="668"/>
                  </a:lnTo>
                  <a:lnTo>
                    <a:pt x="274" y="654"/>
                  </a:lnTo>
                  <a:lnTo>
                    <a:pt x="173" y="609"/>
                  </a:lnTo>
                  <a:lnTo>
                    <a:pt x="152" y="578"/>
                  </a:lnTo>
                  <a:lnTo>
                    <a:pt x="136" y="478"/>
                  </a:lnTo>
                  <a:lnTo>
                    <a:pt x="136" y="475"/>
                  </a:lnTo>
                  <a:lnTo>
                    <a:pt x="67" y="464"/>
                  </a:lnTo>
                  <a:lnTo>
                    <a:pt x="46" y="440"/>
                  </a:lnTo>
                  <a:lnTo>
                    <a:pt x="58" y="382"/>
                  </a:lnTo>
                  <a:lnTo>
                    <a:pt x="106" y="309"/>
                  </a:lnTo>
                  <a:lnTo>
                    <a:pt x="108" y="306"/>
                  </a:lnTo>
                  <a:lnTo>
                    <a:pt x="51" y="295"/>
                  </a:lnTo>
                  <a:lnTo>
                    <a:pt x="21" y="279"/>
                  </a:lnTo>
                  <a:lnTo>
                    <a:pt x="0" y="247"/>
                  </a:lnTo>
                  <a:lnTo>
                    <a:pt x="5" y="170"/>
                  </a:lnTo>
                  <a:lnTo>
                    <a:pt x="58" y="67"/>
                  </a:lnTo>
                  <a:lnTo>
                    <a:pt x="108" y="0"/>
                  </a:lnTo>
                  <a:lnTo>
                    <a:pt x="143" y="2"/>
                  </a:lnTo>
                  <a:lnTo>
                    <a:pt x="159" y="16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ffectLst>
              <a:outerShdw dist="35921" dir="2700000" algn="ctr" rotWithShape="0">
                <a:schemeClr val="tx1">
                  <a:alpha val="50000"/>
                </a:scheme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nl-NL"/>
            </a:p>
          </p:txBody>
        </p:sp>
        <p:sp>
          <p:nvSpPr>
            <p:cNvPr id="88089" name="Freeform 1049"/>
            <p:cNvSpPr>
              <a:spLocks/>
            </p:cNvSpPr>
            <p:nvPr/>
          </p:nvSpPr>
          <p:spPr bwMode="auto">
            <a:xfrm>
              <a:off x="4181" y="3130"/>
              <a:ext cx="110" cy="225"/>
            </a:xfrm>
            <a:custGeom>
              <a:avLst/>
              <a:gdLst>
                <a:gd name="T0" fmla="*/ 22 w 242"/>
                <a:gd name="T1" fmla="*/ 83 h 433"/>
                <a:gd name="T2" fmla="*/ 30 w 242"/>
                <a:gd name="T3" fmla="*/ 94 h 433"/>
                <a:gd name="T4" fmla="*/ 22 w 242"/>
                <a:gd name="T5" fmla="*/ 101 h 433"/>
                <a:gd name="T6" fmla="*/ 41 w 242"/>
                <a:gd name="T7" fmla="*/ 140 h 433"/>
                <a:gd name="T8" fmla="*/ 65 w 242"/>
                <a:gd name="T9" fmla="*/ 159 h 433"/>
                <a:gd name="T10" fmla="*/ 125 w 242"/>
                <a:gd name="T11" fmla="*/ 150 h 433"/>
                <a:gd name="T12" fmla="*/ 161 w 242"/>
                <a:gd name="T13" fmla="*/ 161 h 433"/>
                <a:gd name="T14" fmla="*/ 156 w 242"/>
                <a:gd name="T15" fmla="*/ 218 h 433"/>
                <a:gd name="T16" fmla="*/ 144 w 242"/>
                <a:gd name="T17" fmla="*/ 253 h 433"/>
                <a:gd name="T18" fmla="*/ 161 w 242"/>
                <a:gd name="T19" fmla="*/ 300 h 433"/>
                <a:gd name="T20" fmla="*/ 230 w 242"/>
                <a:gd name="T21" fmla="*/ 327 h 433"/>
                <a:gd name="T22" fmla="*/ 230 w 242"/>
                <a:gd name="T23" fmla="*/ 405 h 433"/>
                <a:gd name="T24" fmla="*/ 239 w 242"/>
                <a:gd name="T25" fmla="*/ 417 h 433"/>
                <a:gd name="T26" fmla="*/ 242 w 242"/>
                <a:gd name="T27" fmla="*/ 422 h 433"/>
                <a:gd name="T28" fmla="*/ 242 w 242"/>
                <a:gd name="T29" fmla="*/ 430 h 433"/>
                <a:gd name="T30" fmla="*/ 220 w 242"/>
                <a:gd name="T31" fmla="*/ 433 h 433"/>
                <a:gd name="T32" fmla="*/ 212 w 242"/>
                <a:gd name="T33" fmla="*/ 433 h 433"/>
                <a:gd name="T34" fmla="*/ 198 w 242"/>
                <a:gd name="T35" fmla="*/ 414 h 433"/>
                <a:gd name="T36" fmla="*/ 204 w 242"/>
                <a:gd name="T37" fmla="*/ 348 h 433"/>
                <a:gd name="T38" fmla="*/ 209 w 242"/>
                <a:gd name="T39" fmla="*/ 346 h 433"/>
                <a:gd name="T40" fmla="*/ 188 w 242"/>
                <a:gd name="T41" fmla="*/ 329 h 433"/>
                <a:gd name="T42" fmla="*/ 133 w 242"/>
                <a:gd name="T43" fmla="*/ 311 h 433"/>
                <a:gd name="T44" fmla="*/ 117 w 242"/>
                <a:gd name="T45" fmla="*/ 283 h 433"/>
                <a:gd name="T46" fmla="*/ 125 w 242"/>
                <a:gd name="T47" fmla="*/ 269 h 433"/>
                <a:gd name="T48" fmla="*/ 130 w 242"/>
                <a:gd name="T49" fmla="*/ 216 h 433"/>
                <a:gd name="T50" fmla="*/ 135 w 242"/>
                <a:gd name="T51" fmla="*/ 205 h 433"/>
                <a:gd name="T52" fmla="*/ 133 w 242"/>
                <a:gd name="T53" fmla="*/ 175 h 433"/>
                <a:gd name="T54" fmla="*/ 38 w 242"/>
                <a:gd name="T55" fmla="*/ 166 h 433"/>
                <a:gd name="T56" fmla="*/ 11 w 242"/>
                <a:gd name="T57" fmla="*/ 140 h 433"/>
                <a:gd name="T58" fmla="*/ 0 w 242"/>
                <a:gd name="T59" fmla="*/ 83 h 433"/>
                <a:gd name="T60" fmla="*/ 0 w 242"/>
                <a:gd name="T61" fmla="*/ 14 h 433"/>
                <a:gd name="T62" fmla="*/ 6 w 242"/>
                <a:gd name="T63" fmla="*/ 0 h 433"/>
                <a:gd name="T64" fmla="*/ 27 w 242"/>
                <a:gd name="T65" fmla="*/ 6 h 433"/>
                <a:gd name="T66" fmla="*/ 22 w 242"/>
                <a:gd name="T67" fmla="*/ 83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42" h="433">
                  <a:moveTo>
                    <a:pt x="22" y="83"/>
                  </a:moveTo>
                  <a:lnTo>
                    <a:pt x="30" y="94"/>
                  </a:lnTo>
                  <a:lnTo>
                    <a:pt x="22" y="101"/>
                  </a:lnTo>
                  <a:lnTo>
                    <a:pt x="41" y="140"/>
                  </a:lnTo>
                  <a:lnTo>
                    <a:pt x="65" y="159"/>
                  </a:lnTo>
                  <a:lnTo>
                    <a:pt x="125" y="150"/>
                  </a:lnTo>
                  <a:lnTo>
                    <a:pt x="161" y="161"/>
                  </a:lnTo>
                  <a:lnTo>
                    <a:pt x="156" y="218"/>
                  </a:lnTo>
                  <a:lnTo>
                    <a:pt x="144" y="253"/>
                  </a:lnTo>
                  <a:lnTo>
                    <a:pt x="161" y="300"/>
                  </a:lnTo>
                  <a:lnTo>
                    <a:pt x="230" y="327"/>
                  </a:lnTo>
                  <a:lnTo>
                    <a:pt x="230" y="405"/>
                  </a:lnTo>
                  <a:lnTo>
                    <a:pt x="239" y="417"/>
                  </a:lnTo>
                  <a:lnTo>
                    <a:pt x="242" y="422"/>
                  </a:lnTo>
                  <a:lnTo>
                    <a:pt x="242" y="430"/>
                  </a:lnTo>
                  <a:lnTo>
                    <a:pt x="220" y="433"/>
                  </a:lnTo>
                  <a:lnTo>
                    <a:pt x="212" y="433"/>
                  </a:lnTo>
                  <a:lnTo>
                    <a:pt x="198" y="414"/>
                  </a:lnTo>
                  <a:lnTo>
                    <a:pt x="204" y="348"/>
                  </a:lnTo>
                  <a:lnTo>
                    <a:pt x="209" y="346"/>
                  </a:lnTo>
                  <a:lnTo>
                    <a:pt x="188" y="329"/>
                  </a:lnTo>
                  <a:lnTo>
                    <a:pt x="133" y="311"/>
                  </a:lnTo>
                  <a:lnTo>
                    <a:pt x="117" y="283"/>
                  </a:lnTo>
                  <a:lnTo>
                    <a:pt x="125" y="269"/>
                  </a:lnTo>
                  <a:lnTo>
                    <a:pt x="130" y="216"/>
                  </a:lnTo>
                  <a:lnTo>
                    <a:pt x="135" y="205"/>
                  </a:lnTo>
                  <a:lnTo>
                    <a:pt x="133" y="175"/>
                  </a:lnTo>
                  <a:lnTo>
                    <a:pt x="38" y="166"/>
                  </a:lnTo>
                  <a:lnTo>
                    <a:pt x="11" y="140"/>
                  </a:lnTo>
                  <a:lnTo>
                    <a:pt x="0" y="83"/>
                  </a:lnTo>
                  <a:lnTo>
                    <a:pt x="0" y="14"/>
                  </a:lnTo>
                  <a:lnTo>
                    <a:pt x="6" y="0"/>
                  </a:lnTo>
                  <a:lnTo>
                    <a:pt x="27" y="6"/>
                  </a:lnTo>
                  <a:lnTo>
                    <a:pt x="22" y="83"/>
                  </a:lnTo>
                  <a:close/>
                </a:path>
              </a:pathLst>
            </a:custGeom>
            <a:solidFill>
              <a:srgbClr val="1F1A17"/>
            </a:solidFill>
            <a:ln>
              <a:noFill/>
            </a:ln>
            <a:effectLst>
              <a:outerShdw dist="35921" dir="2700000" algn="ctr" rotWithShape="0">
                <a:schemeClr val="tx1">
                  <a:alpha val="50000"/>
                </a:scheme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nl-NL"/>
            </a:p>
          </p:txBody>
        </p:sp>
        <p:sp>
          <p:nvSpPr>
            <p:cNvPr id="88090" name="Freeform 1050"/>
            <p:cNvSpPr>
              <a:spLocks/>
            </p:cNvSpPr>
            <p:nvPr/>
          </p:nvSpPr>
          <p:spPr bwMode="auto">
            <a:xfrm>
              <a:off x="4620" y="3176"/>
              <a:ext cx="240" cy="568"/>
            </a:xfrm>
            <a:custGeom>
              <a:avLst/>
              <a:gdLst>
                <a:gd name="T0" fmla="*/ 345 w 532"/>
                <a:gd name="T1" fmla="*/ 23 h 1090"/>
                <a:gd name="T2" fmla="*/ 312 w 532"/>
                <a:gd name="T3" fmla="*/ 60 h 1090"/>
                <a:gd name="T4" fmla="*/ 286 w 532"/>
                <a:gd name="T5" fmla="*/ 99 h 1090"/>
                <a:gd name="T6" fmla="*/ 260 w 532"/>
                <a:gd name="T7" fmla="*/ 147 h 1090"/>
                <a:gd name="T8" fmla="*/ 248 w 532"/>
                <a:gd name="T9" fmla="*/ 180 h 1090"/>
                <a:gd name="T10" fmla="*/ 241 w 532"/>
                <a:gd name="T11" fmla="*/ 225 h 1090"/>
                <a:gd name="T12" fmla="*/ 237 w 532"/>
                <a:gd name="T13" fmla="*/ 298 h 1090"/>
                <a:gd name="T14" fmla="*/ 230 w 532"/>
                <a:gd name="T15" fmla="*/ 370 h 1090"/>
                <a:gd name="T16" fmla="*/ 221 w 532"/>
                <a:gd name="T17" fmla="*/ 412 h 1090"/>
                <a:gd name="T18" fmla="*/ 179 w 532"/>
                <a:gd name="T19" fmla="*/ 517 h 1090"/>
                <a:gd name="T20" fmla="*/ 215 w 532"/>
                <a:gd name="T21" fmla="*/ 511 h 1090"/>
                <a:gd name="T22" fmla="*/ 223 w 532"/>
                <a:gd name="T23" fmla="*/ 504 h 1090"/>
                <a:gd name="T24" fmla="*/ 229 w 532"/>
                <a:gd name="T25" fmla="*/ 510 h 1090"/>
                <a:gd name="T26" fmla="*/ 238 w 532"/>
                <a:gd name="T27" fmla="*/ 527 h 1090"/>
                <a:gd name="T28" fmla="*/ 239 w 532"/>
                <a:gd name="T29" fmla="*/ 551 h 1090"/>
                <a:gd name="T30" fmla="*/ 235 w 532"/>
                <a:gd name="T31" fmla="*/ 573 h 1090"/>
                <a:gd name="T32" fmla="*/ 240 w 532"/>
                <a:gd name="T33" fmla="*/ 580 h 1090"/>
                <a:gd name="T34" fmla="*/ 257 w 532"/>
                <a:gd name="T35" fmla="*/ 570 h 1090"/>
                <a:gd name="T36" fmla="*/ 278 w 532"/>
                <a:gd name="T37" fmla="*/ 541 h 1090"/>
                <a:gd name="T38" fmla="*/ 305 w 532"/>
                <a:gd name="T39" fmla="*/ 494 h 1090"/>
                <a:gd name="T40" fmla="*/ 320 w 532"/>
                <a:gd name="T41" fmla="*/ 473 h 1090"/>
                <a:gd name="T42" fmla="*/ 338 w 532"/>
                <a:gd name="T43" fmla="*/ 460 h 1090"/>
                <a:gd name="T44" fmla="*/ 361 w 532"/>
                <a:gd name="T45" fmla="*/ 453 h 1090"/>
                <a:gd name="T46" fmla="*/ 346 w 532"/>
                <a:gd name="T47" fmla="*/ 503 h 1090"/>
                <a:gd name="T48" fmla="*/ 332 w 532"/>
                <a:gd name="T49" fmla="*/ 543 h 1090"/>
                <a:gd name="T50" fmla="*/ 335 w 532"/>
                <a:gd name="T51" fmla="*/ 554 h 1090"/>
                <a:gd name="T52" fmla="*/ 353 w 532"/>
                <a:gd name="T53" fmla="*/ 554 h 1090"/>
                <a:gd name="T54" fmla="*/ 379 w 532"/>
                <a:gd name="T55" fmla="*/ 545 h 1090"/>
                <a:gd name="T56" fmla="*/ 426 w 532"/>
                <a:gd name="T57" fmla="*/ 519 h 1090"/>
                <a:gd name="T58" fmla="*/ 451 w 532"/>
                <a:gd name="T59" fmla="*/ 511 h 1090"/>
                <a:gd name="T60" fmla="*/ 428 w 532"/>
                <a:gd name="T61" fmla="*/ 533 h 1090"/>
                <a:gd name="T62" fmla="*/ 374 w 532"/>
                <a:gd name="T63" fmla="*/ 579 h 1090"/>
                <a:gd name="T64" fmla="*/ 326 w 532"/>
                <a:gd name="T65" fmla="*/ 628 h 1090"/>
                <a:gd name="T66" fmla="*/ 314 w 532"/>
                <a:gd name="T67" fmla="*/ 647 h 1090"/>
                <a:gd name="T68" fmla="*/ 316 w 532"/>
                <a:gd name="T69" fmla="*/ 660 h 1090"/>
                <a:gd name="T70" fmla="*/ 330 w 532"/>
                <a:gd name="T71" fmla="*/ 670 h 1090"/>
                <a:gd name="T72" fmla="*/ 347 w 532"/>
                <a:gd name="T73" fmla="*/ 676 h 1090"/>
                <a:gd name="T74" fmla="*/ 388 w 532"/>
                <a:gd name="T75" fmla="*/ 678 h 1090"/>
                <a:gd name="T76" fmla="*/ 428 w 532"/>
                <a:gd name="T77" fmla="*/ 673 h 1090"/>
                <a:gd name="T78" fmla="*/ 453 w 532"/>
                <a:gd name="T79" fmla="*/ 678 h 1090"/>
                <a:gd name="T80" fmla="*/ 426 w 532"/>
                <a:gd name="T81" fmla="*/ 696 h 1090"/>
                <a:gd name="T82" fmla="*/ 369 w 532"/>
                <a:gd name="T83" fmla="*/ 716 h 1090"/>
                <a:gd name="T84" fmla="*/ 305 w 532"/>
                <a:gd name="T85" fmla="*/ 737 h 1090"/>
                <a:gd name="T86" fmla="*/ 267 w 532"/>
                <a:gd name="T87" fmla="*/ 754 h 1090"/>
                <a:gd name="T88" fmla="*/ 237 w 532"/>
                <a:gd name="T89" fmla="*/ 779 h 1090"/>
                <a:gd name="T90" fmla="*/ 220 w 532"/>
                <a:gd name="T91" fmla="*/ 813 h 1090"/>
                <a:gd name="T92" fmla="*/ 278 w 532"/>
                <a:gd name="T93" fmla="*/ 833 h 1090"/>
                <a:gd name="T94" fmla="*/ 369 w 532"/>
                <a:gd name="T95" fmla="*/ 835 h 1090"/>
                <a:gd name="T96" fmla="*/ 463 w 532"/>
                <a:gd name="T97" fmla="*/ 845 h 1090"/>
                <a:gd name="T98" fmla="*/ 502 w 532"/>
                <a:gd name="T99" fmla="*/ 853 h 1090"/>
                <a:gd name="T100" fmla="*/ 532 w 532"/>
                <a:gd name="T101" fmla="*/ 866 h 1090"/>
                <a:gd name="T102" fmla="*/ 131 w 532"/>
                <a:gd name="T103" fmla="*/ 1027 h 1090"/>
                <a:gd name="T104" fmla="*/ 204 w 532"/>
                <a:gd name="T105" fmla="*/ 815 h 1090"/>
                <a:gd name="T106" fmla="*/ 285 w 532"/>
                <a:gd name="T107" fmla="*/ 700 h 1090"/>
                <a:gd name="T108" fmla="*/ 18 w 532"/>
                <a:gd name="T109" fmla="*/ 1052 h 1090"/>
                <a:gd name="T110" fmla="*/ 8 w 532"/>
                <a:gd name="T111" fmla="*/ 1043 h 1090"/>
                <a:gd name="T112" fmla="*/ 101 w 532"/>
                <a:gd name="T113" fmla="*/ 807 h 1090"/>
                <a:gd name="T114" fmla="*/ 223 w 532"/>
                <a:gd name="T115" fmla="*/ 606 h 1090"/>
                <a:gd name="T116" fmla="*/ 138 w 532"/>
                <a:gd name="T117" fmla="*/ 677 h 1090"/>
                <a:gd name="T118" fmla="*/ 196 w 532"/>
                <a:gd name="T119" fmla="*/ 168 h 1090"/>
                <a:gd name="T120" fmla="*/ 367 w 532"/>
                <a:gd name="T121" fmla="*/ 2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32" h="1090">
                  <a:moveTo>
                    <a:pt x="373" y="0"/>
                  </a:moveTo>
                  <a:lnTo>
                    <a:pt x="363" y="7"/>
                  </a:lnTo>
                  <a:lnTo>
                    <a:pt x="353" y="14"/>
                  </a:lnTo>
                  <a:lnTo>
                    <a:pt x="345" y="23"/>
                  </a:lnTo>
                  <a:lnTo>
                    <a:pt x="336" y="31"/>
                  </a:lnTo>
                  <a:lnTo>
                    <a:pt x="328" y="41"/>
                  </a:lnTo>
                  <a:lnTo>
                    <a:pt x="319" y="51"/>
                  </a:lnTo>
                  <a:lnTo>
                    <a:pt x="312" y="60"/>
                  </a:lnTo>
                  <a:lnTo>
                    <a:pt x="305" y="70"/>
                  </a:lnTo>
                  <a:lnTo>
                    <a:pt x="298" y="79"/>
                  </a:lnTo>
                  <a:lnTo>
                    <a:pt x="291" y="89"/>
                  </a:lnTo>
                  <a:lnTo>
                    <a:pt x="286" y="99"/>
                  </a:lnTo>
                  <a:lnTo>
                    <a:pt x="281" y="108"/>
                  </a:lnTo>
                  <a:lnTo>
                    <a:pt x="271" y="124"/>
                  </a:lnTo>
                  <a:lnTo>
                    <a:pt x="263" y="138"/>
                  </a:lnTo>
                  <a:lnTo>
                    <a:pt x="260" y="147"/>
                  </a:lnTo>
                  <a:lnTo>
                    <a:pt x="256" y="154"/>
                  </a:lnTo>
                  <a:lnTo>
                    <a:pt x="254" y="163"/>
                  </a:lnTo>
                  <a:lnTo>
                    <a:pt x="251" y="172"/>
                  </a:lnTo>
                  <a:lnTo>
                    <a:pt x="248" y="180"/>
                  </a:lnTo>
                  <a:lnTo>
                    <a:pt x="246" y="190"/>
                  </a:lnTo>
                  <a:lnTo>
                    <a:pt x="245" y="198"/>
                  </a:lnTo>
                  <a:lnTo>
                    <a:pt x="244" y="207"/>
                  </a:lnTo>
                  <a:lnTo>
                    <a:pt x="241" y="225"/>
                  </a:lnTo>
                  <a:lnTo>
                    <a:pt x="240" y="243"/>
                  </a:lnTo>
                  <a:lnTo>
                    <a:pt x="239" y="261"/>
                  </a:lnTo>
                  <a:lnTo>
                    <a:pt x="238" y="280"/>
                  </a:lnTo>
                  <a:lnTo>
                    <a:pt x="237" y="298"/>
                  </a:lnTo>
                  <a:lnTo>
                    <a:pt x="236" y="316"/>
                  </a:lnTo>
                  <a:lnTo>
                    <a:pt x="235" y="334"/>
                  </a:lnTo>
                  <a:lnTo>
                    <a:pt x="232" y="352"/>
                  </a:lnTo>
                  <a:lnTo>
                    <a:pt x="230" y="370"/>
                  </a:lnTo>
                  <a:lnTo>
                    <a:pt x="227" y="388"/>
                  </a:lnTo>
                  <a:lnTo>
                    <a:pt x="225" y="396"/>
                  </a:lnTo>
                  <a:lnTo>
                    <a:pt x="223" y="404"/>
                  </a:lnTo>
                  <a:lnTo>
                    <a:pt x="221" y="412"/>
                  </a:lnTo>
                  <a:lnTo>
                    <a:pt x="217" y="421"/>
                  </a:lnTo>
                  <a:lnTo>
                    <a:pt x="168" y="518"/>
                  </a:lnTo>
                  <a:lnTo>
                    <a:pt x="173" y="518"/>
                  </a:lnTo>
                  <a:lnTo>
                    <a:pt x="179" y="517"/>
                  </a:lnTo>
                  <a:lnTo>
                    <a:pt x="187" y="516"/>
                  </a:lnTo>
                  <a:lnTo>
                    <a:pt x="197" y="515"/>
                  </a:lnTo>
                  <a:lnTo>
                    <a:pt x="207" y="513"/>
                  </a:lnTo>
                  <a:lnTo>
                    <a:pt x="215" y="511"/>
                  </a:lnTo>
                  <a:lnTo>
                    <a:pt x="219" y="510"/>
                  </a:lnTo>
                  <a:lnTo>
                    <a:pt x="221" y="508"/>
                  </a:lnTo>
                  <a:lnTo>
                    <a:pt x="223" y="507"/>
                  </a:lnTo>
                  <a:lnTo>
                    <a:pt x="223" y="504"/>
                  </a:lnTo>
                  <a:lnTo>
                    <a:pt x="225" y="506"/>
                  </a:lnTo>
                  <a:lnTo>
                    <a:pt x="227" y="507"/>
                  </a:lnTo>
                  <a:lnTo>
                    <a:pt x="228" y="508"/>
                  </a:lnTo>
                  <a:lnTo>
                    <a:pt x="229" y="510"/>
                  </a:lnTo>
                  <a:lnTo>
                    <a:pt x="232" y="513"/>
                  </a:lnTo>
                  <a:lnTo>
                    <a:pt x="235" y="516"/>
                  </a:lnTo>
                  <a:lnTo>
                    <a:pt x="237" y="522"/>
                  </a:lnTo>
                  <a:lnTo>
                    <a:pt x="238" y="527"/>
                  </a:lnTo>
                  <a:lnTo>
                    <a:pt x="239" y="532"/>
                  </a:lnTo>
                  <a:lnTo>
                    <a:pt x="239" y="538"/>
                  </a:lnTo>
                  <a:lnTo>
                    <a:pt x="239" y="544"/>
                  </a:lnTo>
                  <a:lnTo>
                    <a:pt x="239" y="551"/>
                  </a:lnTo>
                  <a:lnTo>
                    <a:pt x="239" y="556"/>
                  </a:lnTo>
                  <a:lnTo>
                    <a:pt x="238" y="562"/>
                  </a:lnTo>
                  <a:lnTo>
                    <a:pt x="236" y="568"/>
                  </a:lnTo>
                  <a:lnTo>
                    <a:pt x="235" y="573"/>
                  </a:lnTo>
                  <a:lnTo>
                    <a:pt x="234" y="577"/>
                  </a:lnTo>
                  <a:lnTo>
                    <a:pt x="231" y="582"/>
                  </a:lnTo>
                  <a:lnTo>
                    <a:pt x="236" y="580"/>
                  </a:lnTo>
                  <a:lnTo>
                    <a:pt x="240" y="580"/>
                  </a:lnTo>
                  <a:lnTo>
                    <a:pt x="245" y="578"/>
                  </a:lnTo>
                  <a:lnTo>
                    <a:pt x="250" y="575"/>
                  </a:lnTo>
                  <a:lnTo>
                    <a:pt x="254" y="573"/>
                  </a:lnTo>
                  <a:lnTo>
                    <a:pt x="257" y="570"/>
                  </a:lnTo>
                  <a:lnTo>
                    <a:pt x="261" y="566"/>
                  </a:lnTo>
                  <a:lnTo>
                    <a:pt x="265" y="561"/>
                  </a:lnTo>
                  <a:lnTo>
                    <a:pt x="272" y="552"/>
                  </a:lnTo>
                  <a:lnTo>
                    <a:pt x="278" y="541"/>
                  </a:lnTo>
                  <a:lnTo>
                    <a:pt x="285" y="529"/>
                  </a:lnTo>
                  <a:lnTo>
                    <a:pt x="291" y="517"/>
                  </a:lnTo>
                  <a:lnTo>
                    <a:pt x="298" y="506"/>
                  </a:lnTo>
                  <a:lnTo>
                    <a:pt x="305" y="494"/>
                  </a:lnTo>
                  <a:lnTo>
                    <a:pt x="308" y="488"/>
                  </a:lnTo>
                  <a:lnTo>
                    <a:pt x="312" y="483"/>
                  </a:lnTo>
                  <a:lnTo>
                    <a:pt x="316" y="478"/>
                  </a:lnTo>
                  <a:lnTo>
                    <a:pt x="320" y="473"/>
                  </a:lnTo>
                  <a:lnTo>
                    <a:pt x="324" y="469"/>
                  </a:lnTo>
                  <a:lnTo>
                    <a:pt x="329" y="466"/>
                  </a:lnTo>
                  <a:lnTo>
                    <a:pt x="333" y="462"/>
                  </a:lnTo>
                  <a:lnTo>
                    <a:pt x="338" y="460"/>
                  </a:lnTo>
                  <a:lnTo>
                    <a:pt x="344" y="456"/>
                  </a:lnTo>
                  <a:lnTo>
                    <a:pt x="349" y="455"/>
                  </a:lnTo>
                  <a:lnTo>
                    <a:pt x="355" y="454"/>
                  </a:lnTo>
                  <a:lnTo>
                    <a:pt x="361" y="453"/>
                  </a:lnTo>
                  <a:lnTo>
                    <a:pt x="358" y="463"/>
                  </a:lnTo>
                  <a:lnTo>
                    <a:pt x="353" y="476"/>
                  </a:lnTo>
                  <a:lnTo>
                    <a:pt x="349" y="488"/>
                  </a:lnTo>
                  <a:lnTo>
                    <a:pt x="346" y="503"/>
                  </a:lnTo>
                  <a:lnTo>
                    <a:pt x="342" y="517"/>
                  </a:lnTo>
                  <a:lnTo>
                    <a:pt x="337" y="531"/>
                  </a:lnTo>
                  <a:lnTo>
                    <a:pt x="334" y="538"/>
                  </a:lnTo>
                  <a:lnTo>
                    <a:pt x="332" y="543"/>
                  </a:lnTo>
                  <a:lnTo>
                    <a:pt x="329" y="547"/>
                  </a:lnTo>
                  <a:lnTo>
                    <a:pt x="327" y="552"/>
                  </a:lnTo>
                  <a:lnTo>
                    <a:pt x="331" y="553"/>
                  </a:lnTo>
                  <a:lnTo>
                    <a:pt x="335" y="554"/>
                  </a:lnTo>
                  <a:lnTo>
                    <a:pt x="341" y="554"/>
                  </a:lnTo>
                  <a:lnTo>
                    <a:pt x="345" y="554"/>
                  </a:lnTo>
                  <a:lnTo>
                    <a:pt x="349" y="554"/>
                  </a:lnTo>
                  <a:lnTo>
                    <a:pt x="353" y="554"/>
                  </a:lnTo>
                  <a:lnTo>
                    <a:pt x="358" y="553"/>
                  </a:lnTo>
                  <a:lnTo>
                    <a:pt x="362" y="552"/>
                  </a:lnTo>
                  <a:lnTo>
                    <a:pt x="370" y="549"/>
                  </a:lnTo>
                  <a:lnTo>
                    <a:pt x="379" y="545"/>
                  </a:lnTo>
                  <a:lnTo>
                    <a:pt x="387" y="542"/>
                  </a:lnTo>
                  <a:lnTo>
                    <a:pt x="395" y="538"/>
                  </a:lnTo>
                  <a:lnTo>
                    <a:pt x="410" y="528"/>
                  </a:lnTo>
                  <a:lnTo>
                    <a:pt x="426" y="519"/>
                  </a:lnTo>
                  <a:lnTo>
                    <a:pt x="435" y="516"/>
                  </a:lnTo>
                  <a:lnTo>
                    <a:pt x="442" y="513"/>
                  </a:lnTo>
                  <a:lnTo>
                    <a:pt x="446" y="512"/>
                  </a:lnTo>
                  <a:lnTo>
                    <a:pt x="451" y="511"/>
                  </a:lnTo>
                  <a:lnTo>
                    <a:pt x="455" y="511"/>
                  </a:lnTo>
                  <a:lnTo>
                    <a:pt x="459" y="511"/>
                  </a:lnTo>
                  <a:lnTo>
                    <a:pt x="449" y="518"/>
                  </a:lnTo>
                  <a:lnTo>
                    <a:pt x="428" y="533"/>
                  </a:lnTo>
                  <a:lnTo>
                    <a:pt x="416" y="544"/>
                  </a:lnTo>
                  <a:lnTo>
                    <a:pt x="403" y="555"/>
                  </a:lnTo>
                  <a:lnTo>
                    <a:pt x="388" y="567"/>
                  </a:lnTo>
                  <a:lnTo>
                    <a:pt x="374" y="579"/>
                  </a:lnTo>
                  <a:lnTo>
                    <a:pt x="360" y="592"/>
                  </a:lnTo>
                  <a:lnTo>
                    <a:pt x="347" y="604"/>
                  </a:lnTo>
                  <a:lnTo>
                    <a:pt x="335" y="616"/>
                  </a:lnTo>
                  <a:lnTo>
                    <a:pt x="326" y="628"/>
                  </a:lnTo>
                  <a:lnTo>
                    <a:pt x="321" y="633"/>
                  </a:lnTo>
                  <a:lnTo>
                    <a:pt x="318" y="638"/>
                  </a:lnTo>
                  <a:lnTo>
                    <a:pt x="316" y="643"/>
                  </a:lnTo>
                  <a:lnTo>
                    <a:pt x="314" y="647"/>
                  </a:lnTo>
                  <a:lnTo>
                    <a:pt x="313" y="651"/>
                  </a:lnTo>
                  <a:lnTo>
                    <a:pt x="313" y="654"/>
                  </a:lnTo>
                  <a:lnTo>
                    <a:pt x="314" y="658"/>
                  </a:lnTo>
                  <a:lnTo>
                    <a:pt x="316" y="660"/>
                  </a:lnTo>
                  <a:lnTo>
                    <a:pt x="318" y="663"/>
                  </a:lnTo>
                  <a:lnTo>
                    <a:pt x="321" y="666"/>
                  </a:lnTo>
                  <a:lnTo>
                    <a:pt x="326" y="668"/>
                  </a:lnTo>
                  <a:lnTo>
                    <a:pt x="330" y="670"/>
                  </a:lnTo>
                  <a:lnTo>
                    <a:pt x="333" y="671"/>
                  </a:lnTo>
                  <a:lnTo>
                    <a:pt x="337" y="674"/>
                  </a:lnTo>
                  <a:lnTo>
                    <a:pt x="343" y="675"/>
                  </a:lnTo>
                  <a:lnTo>
                    <a:pt x="347" y="676"/>
                  </a:lnTo>
                  <a:lnTo>
                    <a:pt x="357" y="678"/>
                  </a:lnTo>
                  <a:lnTo>
                    <a:pt x="366" y="679"/>
                  </a:lnTo>
                  <a:lnTo>
                    <a:pt x="377" y="679"/>
                  </a:lnTo>
                  <a:lnTo>
                    <a:pt x="388" y="678"/>
                  </a:lnTo>
                  <a:lnTo>
                    <a:pt x="398" y="678"/>
                  </a:lnTo>
                  <a:lnTo>
                    <a:pt x="408" y="676"/>
                  </a:lnTo>
                  <a:lnTo>
                    <a:pt x="419" y="675"/>
                  </a:lnTo>
                  <a:lnTo>
                    <a:pt x="428" y="673"/>
                  </a:lnTo>
                  <a:lnTo>
                    <a:pt x="446" y="669"/>
                  </a:lnTo>
                  <a:lnTo>
                    <a:pt x="461" y="665"/>
                  </a:lnTo>
                  <a:lnTo>
                    <a:pt x="458" y="673"/>
                  </a:lnTo>
                  <a:lnTo>
                    <a:pt x="453" y="678"/>
                  </a:lnTo>
                  <a:lnTo>
                    <a:pt x="448" y="683"/>
                  </a:lnTo>
                  <a:lnTo>
                    <a:pt x="441" y="688"/>
                  </a:lnTo>
                  <a:lnTo>
                    <a:pt x="435" y="693"/>
                  </a:lnTo>
                  <a:lnTo>
                    <a:pt x="426" y="696"/>
                  </a:lnTo>
                  <a:lnTo>
                    <a:pt x="418" y="700"/>
                  </a:lnTo>
                  <a:lnTo>
                    <a:pt x="409" y="705"/>
                  </a:lnTo>
                  <a:lnTo>
                    <a:pt x="390" y="711"/>
                  </a:lnTo>
                  <a:lnTo>
                    <a:pt x="369" y="716"/>
                  </a:lnTo>
                  <a:lnTo>
                    <a:pt x="348" y="723"/>
                  </a:lnTo>
                  <a:lnTo>
                    <a:pt x="327" y="729"/>
                  </a:lnTo>
                  <a:lnTo>
                    <a:pt x="316" y="733"/>
                  </a:lnTo>
                  <a:lnTo>
                    <a:pt x="305" y="737"/>
                  </a:lnTo>
                  <a:lnTo>
                    <a:pt x="296" y="740"/>
                  </a:lnTo>
                  <a:lnTo>
                    <a:pt x="285" y="744"/>
                  </a:lnTo>
                  <a:lnTo>
                    <a:pt x="276" y="750"/>
                  </a:lnTo>
                  <a:lnTo>
                    <a:pt x="267" y="754"/>
                  </a:lnTo>
                  <a:lnTo>
                    <a:pt x="258" y="759"/>
                  </a:lnTo>
                  <a:lnTo>
                    <a:pt x="251" y="765"/>
                  </a:lnTo>
                  <a:lnTo>
                    <a:pt x="243" y="771"/>
                  </a:lnTo>
                  <a:lnTo>
                    <a:pt x="237" y="779"/>
                  </a:lnTo>
                  <a:lnTo>
                    <a:pt x="231" y="786"/>
                  </a:lnTo>
                  <a:lnTo>
                    <a:pt x="226" y="794"/>
                  </a:lnTo>
                  <a:lnTo>
                    <a:pt x="223" y="803"/>
                  </a:lnTo>
                  <a:lnTo>
                    <a:pt x="220" y="813"/>
                  </a:lnTo>
                  <a:lnTo>
                    <a:pt x="219" y="822"/>
                  </a:lnTo>
                  <a:lnTo>
                    <a:pt x="217" y="834"/>
                  </a:lnTo>
                  <a:lnTo>
                    <a:pt x="242" y="834"/>
                  </a:lnTo>
                  <a:lnTo>
                    <a:pt x="278" y="833"/>
                  </a:lnTo>
                  <a:lnTo>
                    <a:pt x="299" y="833"/>
                  </a:lnTo>
                  <a:lnTo>
                    <a:pt x="321" y="833"/>
                  </a:lnTo>
                  <a:lnTo>
                    <a:pt x="345" y="834"/>
                  </a:lnTo>
                  <a:lnTo>
                    <a:pt x="369" y="835"/>
                  </a:lnTo>
                  <a:lnTo>
                    <a:pt x="393" y="836"/>
                  </a:lnTo>
                  <a:lnTo>
                    <a:pt x="418" y="839"/>
                  </a:lnTo>
                  <a:lnTo>
                    <a:pt x="440" y="842"/>
                  </a:lnTo>
                  <a:lnTo>
                    <a:pt x="463" y="845"/>
                  </a:lnTo>
                  <a:lnTo>
                    <a:pt x="473" y="847"/>
                  </a:lnTo>
                  <a:lnTo>
                    <a:pt x="484" y="848"/>
                  </a:lnTo>
                  <a:lnTo>
                    <a:pt x="494" y="851"/>
                  </a:lnTo>
                  <a:lnTo>
                    <a:pt x="502" y="853"/>
                  </a:lnTo>
                  <a:lnTo>
                    <a:pt x="511" y="857"/>
                  </a:lnTo>
                  <a:lnTo>
                    <a:pt x="519" y="860"/>
                  </a:lnTo>
                  <a:lnTo>
                    <a:pt x="526" y="863"/>
                  </a:lnTo>
                  <a:lnTo>
                    <a:pt x="532" y="866"/>
                  </a:lnTo>
                  <a:lnTo>
                    <a:pt x="472" y="875"/>
                  </a:lnTo>
                  <a:lnTo>
                    <a:pt x="345" y="932"/>
                  </a:lnTo>
                  <a:lnTo>
                    <a:pt x="242" y="972"/>
                  </a:lnTo>
                  <a:lnTo>
                    <a:pt x="131" y="1027"/>
                  </a:lnTo>
                  <a:lnTo>
                    <a:pt x="52" y="1052"/>
                  </a:lnTo>
                  <a:lnTo>
                    <a:pt x="55" y="1041"/>
                  </a:lnTo>
                  <a:lnTo>
                    <a:pt x="128" y="912"/>
                  </a:lnTo>
                  <a:lnTo>
                    <a:pt x="204" y="815"/>
                  </a:lnTo>
                  <a:lnTo>
                    <a:pt x="290" y="723"/>
                  </a:lnTo>
                  <a:lnTo>
                    <a:pt x="337" y="684"/>
                  </a:lnTo>
                  <a:lnTo>
                    <a:pt x="329" y="677"/>
                  </a:lnTo>
                  <a:lnTo>
                    <a:pt x="285" y="700"/>
                  </a:lnTo>
                  <a:lnTo>
                    <a:pt x="166" y="826"/>
                  </a:lnTo>
                  <a:lnTo>
                    <a:pt x="62" y="983"/>
                  </a:lnTo>
                  <a:lnTo>
                    <a:pt x="27" y="1043"/>
                  </a:lnTo>
                  <a:lnTo>
                    <a:pt x="18" y="1052"/>
                  </a:lnTo>
                  <a:lnTo>
                    <a:pt x="27" y="1059"/>
                  </a:lnTo>
                  <a:lnTo>
                    <a:pt x="32" y="1059"/>
                  </a:lnTo>
                  <a:lnTo>
                    <a:pt x="0" y="1090"/>
                  </a:lnTo>
                  <a:lnTo>
                    <a:pt x="8" y="1043"/>
                  </a:lnTo>
                  <a:lnTo>
                    <a:pt x="52" y="976"/>
                  </a:lnTo>
                  <a:lnTo>
                    <a:pt x="71" y="923"/>
                  </a:lnTo>
                  <a:lnTo>
                    <a:pt x="71" y="907"/>
                  </a:lnTo>
                  <a:lnTo>
                    <a:pt x="101" y="807"/>
                  </a:lnTo>
                  <a:lnTo>
                    <a:pt x="133" y="748"/>
                  </a:lnTo>
                  <a:lnTo>
                    <a:pt x="138" y="723"/>
                  </a:lnTo>
                  <a:lnTo>
                    <a:pt x="166" y="674"/>
                  </a:lnTo>
                  <a:lnTo>
                    <a:pt x="223" y="606"/>
                  </a:lnTo>
                  <a:lnTo>
                    <a:pt x="223" y="601"/>
                  </a:lnTo>
                  <a:lnTo>
                    <a:pt x="214" y="594"/>
                  </a:lnTo>
                  <a:lnTo>
                    <a:pt x="177" y="628"/>
                  </a:lnTo>
                  <a:lnTo>
                    <a:pt x="138" y="677"/>
                  </a:lnTo>
                  <a:lnTo>
                    <a:pt x="131" y="494"/>
                  </a:lnTo>
                  <a:lnTo>
                    <a:pt x="147" y="364"/>
                  </a:lnTo>
                  <a:lnTo>
                    <a:pt x="166" y="252"/>
                  </a:lnTo>
                  <a:lnTo>
                    <a:pt x="196" y="168"/>
                  </a:lnTo>
                  <a:lnTo>
                    <a:pt x="247" y="73"/>
                  </a:lnTo>
                  <a:lnTo>
                    <a:pt x="285" y="54"/>
                  </a:lnTo>
                  <a:lnTo>
                    <a:pt x="299" y="34"/>
                  </a:lnTo>
                  <a:lnTo>
                    <a:pt x="367" y="2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CFCE8F"/>
            </a:solidFill>
            <a:ln>
              <a:noFill/>
            </a:ln>
            <a:effectLst>
              <a:outerShdw dist="35921" dir="2700000" algn="ctr" rotWithShape="0">
                <a:schemeClr val="tx1">
                  <a:alpha val="50000"/>
                </a:scheme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nl-NL"/>
            </a:p>
          </p:txBody>
        </p:sp>
        <p:sp>
          <p:nvSpPr>
            <p:cNvPr id="88091" name="Freeform 1051"/>
            <p:cNvSpPr>
              <a:spLocks/>
            </p:cNvSpPr>
            <p:nvPr/>
          </p:nvSpPr>
          <p:spPr bwMode="auto">
            <a:xfrm>
              <a:off x="4759" y="2894"/>
              <a:ext cx="59" cy="85"/>
            </a:xfrm>
            <a:custGeom>
              <a:avLst/>
              <a:gdLst>
                <a:gd name="T0" fmla="*/ 58 w 132"/>
                <a:gd name="T1" fmla="*/ 162 h 162"/>
                <a:gd name="T2" fmla="*/ 0 w 132"/>
                <a:gd name="T3" fmla="*/ 157 h 162"/>
                <a:gd name="T4" fmla="*/ 0 w 132"/>
                <a:gd name="T5" fmla="*/ 147 h 162"/>
                <a:gd name="T6" fmla="*/ 2 w 132"/>
                <a:gd name="T7" fmla="*/ 139 h 162"/>
                <a:gd name="T8" fmla="*/ 3 w 132"/>
                <a:gd name="T9" fmla="*/ 130 h 162"/>
                <a:gd name="T10" fmla="*/ 6 w 132"/>
                <a:gd name="T11" fmla="*/ 122 h 162"/>
                <a:gd name="T12" fmla="*/ 8 w 132"/>
                <a:gd name="T13" fmla="*/ 113 h 162"/>
                <a:gd name="T14" fmla="*/ 12 w 132"/>
                <a:gd name="T15" fmla="*/ 104 h 162"/>
                <a:gd name="T16" fmla="*/ 15 w 132"/>
                <a:gd name="T17" fmla="*/ 95 h 162"/>
                <a:gd name="T18" fmla="*/ 21 w 132"/>
                <a:gd name="T19" fmla="*/ 86 h 162"/>
                <a:gd name="T20" fmla="*/ 30 w 132"/>
                <a:gd name="T21" fmla="*/ 69 h 162"/>
                <a:gd name="T22" fmla="*/ 43 w 132"/>
                <a:gd name="T23" fmla="*/ 50 h 162"/>
                <a:gd name="T24" fmla="*/ 55 w 132"/>
                <a:gd name="T25" fmla="*/ 31 h 162"/>
                <a:gd name="T26" fmla="*/ 69 w 132"/>
                <a:gd name="T27" fmla="*/ 10 h 162"/>
                <a:gd name="T28" fmla="*/ 99 w 132"/>
                <a:gd name="T29" fmla="*/ 62 h 162"/>
                <a:gd name="T30" fmla="*/ 115 w 132"/>
                <a:gd name="T31" fmla="*/ 0 h 162"/>
                <a:gd name="T32" fmla="*/ 120 w 132"/>
                <a:gd name="T33" fmla="*/ 2 h 162"/>
                <a:gd name="T34" fmla="*/ 125 w 132"/>
                <a:gd name="T35" fmla="*/ 6 h 162"/>
                <a:gd name="T36" fmla="*/ 128 w 132"/>
                <a:gd name="T37" fmla="*/ 9 h 162"/>
                <a:gd name="T38" fmla="*/ 130 w 132"/>
                <a:gd name="T39" fmla="*/ 13 h 162"/>
                <a:gd name="T40" fmla="*/ 131 w 132"/>
                <a:gd name="T41" fmla="*/ 17 h 162"/>
                <a:gd name="T42" fmla="*/ 132 w 132"/>
                <a:gd name="T43" fmla="*/ 21 h 162"/>
                <a:gd name="T44" fmla="*/ 132 w 132"/>
                <a:gd name="T45" fmla="*/ 25 h 162"/>
                <a:gd name="T46" fmla="*/ 132 w 132"/>
                <a:gd name="T47" fmla="*/ 30 h 162"/>
                <a:gd name="T48" fmla="*/ 131 w 132"/>
                <a:gd name="T49" fmla="*/ 35 h 162"/>
                <a:gd name="T50" fmla="*/ 129 w 132"/>
                <a:gd name="T51" fmla="*/ 40 h 162"/>
                <a:gd name="T52" fmla="*/ 126 w 132"/>
                <a:gd name="T53" fmla="*/ 45 h 162"/>
                <a:gd name="T54" fmla="*/ 124 w 132"/>
                <a:gd name="T55" fmla="*/ 50 h 162"/>
                <a:gd name="T56" fmla="*/ 116 w 132"/>
                <a:gd name="T57" fmla="*/ 61 h 162"/>
                <a:gd name="T58" fmla="*/ 109 w 132"/>
                <a:gd name="T59" fmla="*/ 73 h 162"/>
                <a:gd name="T60" fmla="*/ 91 w 132"/>
                <a:gd name="T61" fmla="*/ 96 h 162"/>
                <a:gd name="T62" fmla="*/ 74 w 132"/>
                <a:gd name="T63" fmla="*/ 120 h 162"/>
                <a:gd name="T64" fmla="*/ 71 w 132"/>
                <a:gd name="T65" fmla="*/ 125 h 162"/>
                <a:gd name="T66" fmla="*/ 67 w 132"/>
                <a:gd name="T67" fmla="*/ 131 h 162"/>
                <a:gd name="T68" fmla="*/ 65 w 132"/>
                <a:gd name="T69" fmla="*/ 137 h 162"/>
                <a:gd name="T70" fmla="*/ 61 w 132"/>
                <a:gd name="T71" fmla="*/ 142 h 162"/>
                <a:gd name="T72" fmla="*/ 60 w 132"/>
                <a:gd name="T73" fmla="*/ 147 h 162"/>
                <a:gd name="T74" fmla="*/ 58 w 132"/>
                <a:gd name="T75" fmla="*/ 153 h 162"/>
                <a:gd name="T76" fmla="*/ 58 w 132"/>
                <a:gd name="T77" fmla="*/ 158 h 162"/>
                <a:gd name="T78" fmla="*/ 58 w 132"/>
                <a:gd name="T79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2" h="162">
                  <a:moveTo>
                    <a:pt x="58" y="162"/>
                  </a:moveTo>
                  <a:lnTo>
                    <a:pt x="0" y="157"/>
                  </a:lnTo>
                  <a:lnTo>
                    <a:pt x="0" y="147"/>
                  </a:lnTo>
                  <a:lnTo>
                    <a:pt x="2" y="139"/>
                  </a:lnTo>
                  <a:lnTo>
                    <a:pt x="3" y="130"/>
                  </a:lnTo>
                  <a:lnTo>
                    <a:pt x="6" y="122"/>
                  </a:lnTo>
                  <a:lnTo>
                    <a:pt x="8" y="113"/>
                  </a:lnTo>
                  <a:lnTo>
                    <a:pt x="12" y="104"/>
                  </a:lnTo>
                  <a:lnTo>
                    <a:pt x="15" y="95"/>
                  </a:lnTo>
                  <a:lnTo>
                    <a:pt x="21" y="86"/>
                  </a:lnTo>
                  <a:lnTo>
                    <a:pt x="30" y="69"/>
                  </a:lnTo>
                  <a:lnTo>
                    <a:pt x="43" y="50"/>
                  </a:lnTo>
                  <a:lnTo>
                    <a:pt x="55" y="31"/>
                  </a:lnTo>
                  <a:lnTo>
                    <a:pt x="69" y="10"/>
                  </a:lnTo>
                  <a:lnTo>
                    <a:pt x="99" y="62"/>
                  </a:lnTo>
                  <a:lnTo>
                    <a:pt x="115" y="0"/>
                  </a:lnTo>
                  <a:lnTo>
                    <a:pt x="120" y="2"/>
                  </a:lnTo>
                  <a:lnTo>
                    <a:pt x="125" y="6"/>
                  </a:lnTo>
                  <a:lnTo>
                    <a:pt x="128" y="9"/>
                  </a:lnTo>
                  <a:lnTo>
                    <a:pt x="130" y="13"/>
                  </a:lnTo>
                  <a:lnTo>
                    <a:pt x="131" y="17"/>
                  </a:lnTo>
                  <a:lnTo>
                    <a:pt x="132" y="21"/>
                  </a:lnTo>
                  <a:lnTo>
                    <a:pt x="132" y="25"/>
                  </a:lnTo>
                  <a:lnTo>
                    <a:pt x="132" y="30"/>
                  </a:lnTo>
                  <a:lnTo>
                    <a:pt x="131" y="35"/>
                  </a:lnTo>
                  <a:lnTo>
                    <a:pt x="129" y="40"/>
                  </a:lnTo>
                  <a:lnTo>
                    <a:pt x="126" y="45"/>
                  </a:lnTo>
                  <a:lnTo>
                    <a:pt x="124" y="50"/>
                  </a:lnTo>
                  <a:lnTo>
                    <a:pt x="116" y="61"/>
                  </a:lnTo>
                  <a:lnTo>
                    <a:pt x="109" y="73"/>
                  </a:lnTo>
                  <a:lnTo>
                    <a:pt x="91" y="96"/>
                  </a:lnTo>
                  <a:lnTo>
                    <a:pt x="74" y="120"/>
                  </a:lnTo>
                  <a:lnTo>
                    <a:pt x="71" y="125"/>
                  </a:lnTo>
                  <a:lnTo>
                    <a:pt x="67" y="131"/>
                  </a:lnTo>
                  <a:lnTo>
                    <a:pt x="65" y="137"/>
                  </a:lnTo>
                  <a:lnTo>
                    <a:pt x="61" y="142"/>
                  </a:lnTo>
                  <a:lnTo>
                    <a:pt x="60" y="147"/>
                  </a:lnTo>
                  <a:lnTo>
                    <a:pt x="58" y="153"/>
                  </a:lnTo>
                  <a:lnTo>
                    <a:pt x="58" y="158"/>
                  </a:lnTo>
                  <a:lnTo>
                    <a:pt x="58" y="162"/>
                  </a:lnTo>
                  <a:close/>
                </a:path>
              </a:pathLst>
            </a:custGeom>
            <a:solidFill>
              <a:srgbClr val="F0F3FA"/>
            </a:solidFill>
            <a:ln>
              <a:noFill/>
            </a:ln>
            <a:effectLst>
              <a:outerShdw dist="35921" dir="2700000" algn="ctr" rotWithShape="0">
                <a:schemeClr val="tx1">
                  <a:alpha val="50000"/>
                </a:scheme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nl-NL"/>
            </a:p>
          </p:txBody>
        </p:sp>
        <p:sp>
          <p:nvSpPr>
            <p:cNvPr id="88092" name="Freeform 1052"/>
            <p:cNvSpPr>
              <a:spLocks/>
            </p:cNvSpPr>
            <p:nvPr/>
          </p:nvSpPr>
          <p:spPr bwMode="auto">
            <a:xfrm>
              <a:off x="3504" y="1872"/>
              <a:ext cx="371" cy="422"/>
            </a:xfrm>
            <a:custGeom>
              <a:avLst/>
              <a:gdLst>
                <a:gd name="T0" fmla="*/ 654 w 823"/>
                <a:gd name="T1" fmla="*/ 241 h 808"/>
                <a:gd name="T2" fmla="*/ 638 w 823"/>
                <a:gd name="T3" fmla="*/ 247 h 808"/>
                <a:gd name="T4" fmla="*/ 625 w 823"/>
                <a:gd name="T5" fmla="*/ 254 h 808"/>
                <a:gd name="T6" fmla="*/ 615 w 823"/>
                <a:gd name="T7" fmla="*/ 263 h 808"/>
                <a:gd name="T8" fmla="*/ 608 w 823"/>
                <a:gd name="T9" fmla="*/ 274 h 808"/>
                <a:gd name="T10" fmla="*/ 602 w 823"/>
                <a:gd name="T11" fmla="*/ 287 h 808"/>
                <a:gd name="T12" fmla="*/ 598 w 823"/>
                <a:gd name="T13" fmla="*/ 311 h 808"/>
                <a:gd name="T14" fmla="*/ 597 w 823"/>
                <a:gd name="T15" fmla="*/ 350 h 808"/>
                <a:gd name="T16" fmla="*/ 609 w 823"/>
                <a:gd name="T17" fmla="*/ 367 h 808"/>
                <a:gd name="T18" fmla="*/ 626 w 823"/>
                <a:gd name="T19" fmla="*/ 373 h 808"/>
                <a:gd name="T20" fmla="*/ 638 w 823"/>
                <a:gd name="T21" fmla="*/ 378 h 808"/>
                <a:gd name="T22" fmla="*/ 635 w 823"/>
                <a:gd name="T23" fmla="*/ 379 h 808"/>
                <a:gd name="T24" fmla="*/ 607 w 823"/>
                <a:gd name="T25" fmla="*/ 381 h 808"/>
                <a:gd name="T26" fmla="*/ 549 w 823"/>
                <a:gd name="T27" fmla="*/ 389 h 808"/>
                <a:gd name="T28" fmla="*/ 511 w 823"/>
                <a:gd name="T29" fmla="*/ 394 h 808"/>
                <a:gd name="T30" fmla="*/ 494 w 823"/>
                <a:gd name="T31" fmla="*/ 425 h 808"/>
                <a:gd name="T32" fmla="*/ 493 w 823"/>
                <a:gd name="T33" fmla="*/ 469 h 808"/>
                <a:gd name="T34" fmla="*/ 496 w 823"/>
                <a:gd name="T35" fmla="*/ 489 h 808"/>
                <a:gd name="T36" fmla="*/ 502 w 823"/>
                <a:gd name="T37" fmla="*/ 500 h 808"/>
                <a:gd name="T38" fmla="*/ 509 w 823"/>
                <a:gd name="T39" fmla="*/ 510 h 808"/>
                <a:gd name="T40" fmla="*/ 530 w 823"/>
                <a:gd name="T41" fmla="*/ 527 h 808"/>
                <a:gd name="T42" fmla="*/ 554 w 823"/>
                <a:gd name="T43" fmla="*/ 557 h 808"/>
                <a:gd name="T44" fmla="*/ 567 w 823"/>
                <a:gd name="T45" fmla="*/ 633 h 808"/>
                <a:gd name="T46" fmla="*/ 572 w 823"/>
                <a:gd name="T47" fmla="*/ 654 h 808"/>
                <a:gd name="T48" fmla="*/ 581 w 823"/>
                <a:gd name="T49" fmla="*/ 679 h 808"/>
                <a:gd name="T50" fmla="*/ 596 w 823"/>
                <a:gd name="T51" fmla="*/ 693 h 808"/>
                <a:gd name="T52" fmla="*/ 678 w 823"/>
                <a:gd name="T53" fmla="*/ 704 h 808"/>
                <a:gd name="T54" fmla="*/ 724 w 823"/>
                <a:gd name="T55" fmla="*/ 714 h 808"/>
                <a:gd name="T56" fmla="*/ 748 w 823"/>
                <a:gd name="T57" fmla="*/ 721 h 808"/>
                <a:gd name="T58" fmla="*/ 760 w 823"/>
                <a:gd name="T59" fmla="*/ 729 h 808"/>
                <a:gd name="T60" fmla="*/ 763 w 823"/>
                <a:gd name="T61" fmla="*/ 737 h 808"/>
                <a:gd name="T62" fmla="*/ 783 w 823"/>
                <a:gd name="T63" fmla="*/ 743 h 808"/>
                <a:gd name="T64" fmla="*/ 808 w 823"/>
                <a:gd name="T65" fmla="*/ 750 h 808"/>
                <a:gd name="T66" fmla="*/ 820 w 823"/>
                <a:gd name="T67" fmla="*/ 753 h 808"/>
                <a:gd name="T68" fmla="*/ 822 w 823"/>
                <a:gd name="T69" fmla="*/ 767 h 808"/>
                <a:gd name="T70" fmla="*/ 818 w 823"/>
                <a:gd name="T71" fmla="*/ 789 h 808"/>
                <a:gd name="T72" fmla="*/ 812 w 823"/>
                <a:gd name="T73" fmla="*/ 808 h 808"/>
                <a:gd name="T74" fmla="*/ 754 w 823"/>
                <a:gd name="T75" fmla="*/ 780 h 808"/>
                <a:gd name="T76" fmla="*/ 595 w 823"/>
                <a:gd name="T77" fmla="*/ 789 h 808"/>
                <a:gd name="T78" fmla="*/ 567 w 823"/>
                <a:gd name="T79" fmla="*/ 699 h 808"/>
                <a:gd name="T80" fmla="*/ 429 w 823"/>
                <a:gd name="T81" fmla="*/ 656 h 808"/>
                <a:gd name="T82" fmla="*/ 217 w 823"/>
                <a:gd name="T83" fmla="*/ 549 h 808"/>
                <a:gd name="T84" fmla="*/ 30 w 823"/>
                <a:gd name="T85" fmla="*/ 416 h 808"/>
                <a:gd name="T86" fmla="*/ 0 w 823"/>
                <a:gd name="T87" fmla="*/ 201 h 808"/>
                <a:gd name="T88" fmla="*/ 57 w 823"/>
                <a:gd name="T89" fmla="*/ 128 h 808"/>
                <a:gd name="T90" fmla="*/ 92 w 823"/>
                <a:gd name="T91" fmla="*/ 201 h 808"/>
                <a:gd name="T92" fmla="*/ 392 w 823"/>
                <a:gd name="T93" fmla="*/ 38 h 808"/>
                <a:gd name="T94" fmla="*/ 263 w 823"/>
                <a:gd name="T95" fmla="*/ 167 h 808"/>
                <a:gd name="T96" fmla="*/ 272 w 823"/>
                <a:gd name="T97" fmla="*/ 212 h 808"/>
                <a:gd name="T98" fmla="*/ 597 w 823"/>
                <a:gd name="T99" fmla="*/ 11 h 808"/>
                <a:gd name="T100" fmla="*/ 415 w 823"/>
                <a:gd name="T101" fmla="*/ 218 h 808"/>
                <a:gd name="T102" fmla="*/ 450 w 823"/>
                <a:gd name="T103" fmla="*/ 237 h 808"/>
                <a:gd name="T104" fmla="*/ 576 w 823"/>
                <a:gd name="T105" fmla="*/ 183 h 808"/>
                <a:gd name="T106" fmla="*/ 579 w 823"/>
                <a:gd name="T107" fmla="*/ 237 h 808"/>
                <a:gd name="T108" fmla="*/ 812 w 823"/>
                <a:gd name="T109" fmla="*/ 60 h 808"/>
                <a:gd name="T110" fmla="*/ 678 w 823"/>
                <a:gd name="T111" fmla="*/ 226 h 8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823" h="808">
                  <a:moveTo>
                    <a:pt x="682" y="234"/>
                  </a:moveTo>
                  <a:lnTo>
                    <a:pt x="667" y="237"/>
                  </a:lnTo>
                  <a:lnTo>
                    <a:pt x="654" y="241"/>
                  </a:lnTo>
                  <a:lnTo>
                    <a:pt x="648" y="243"/>
                  </a:lnTo>
                  <a:lnTo>
                    <a:pt x="642" y="245"/>
                  </a:lnTo>
                  <a:lnTo>
                    <a:pt x="638" y="247"/>
                  </a:lnTo>
                  <a:lnTo>
                    <a:pt x="633" y="249"/>
                  </a:lnTo>
                  <a:lnTo>
                    <a:pt x="629" y="252"/>
                  </a:lnTo>
                  <a:lnTo>
                    <a:pt x="625" y="254"/>
                  </a:lnTo>
                  <a:lnTo>
                    <a:pt x="622" y="258"/>
                  </a:lnTo>
                  <a:lnTo>
                    <a:pt x="618" y="260"/>
                  </a:lnTo>
                  <a:lnTo>
                    <a:pt x="615" y="263"/>
                  </a:lnTo>
                  <a:lnTo>
                    <a:pt x="612" y="266"/>
                  </a:lnTo>
                  <a:lnTo>
                    <a:pt x="610" y="270"/>
                  </a:lnTo>
                  <a:lnTo>
                    <a:pt x="608" y="274"/>
                  </a:lnTo>
                  <a:lnTo>
                    <a:pt x="607" y="278"/>
                  </a:lnTo>
                  <a:lnTo>
                    <a:pt x="605" y="281"/>
                  </a:lnTo>
                  <a:lnTo>
                    <a:pt x="602" y="287"/>
                  </a:lnTo>
                  <a:lnTo>
                    <a:pt x="602" y="291"/>
                  </a:lnTo>
                  <a:lnTo>
                    <a:pt x="600" y="300"/>
                  </a:lnTo>
                  <a:lnTo>
                    <a:pt x="598" y="311"/>
                  </a:lnTo>
                  <a:lnTo>
                    <a:pt x="598" y="323"/>
                  </a:lnTo>
                  <a:lnTo>
                    <a:pt x="597" y="336"/>
                  </a:lnTo>
                  <a:lnTo>
                    <a:pt x="597" y="350"/>
                  </a:lnTo>
                  <a:lnTo>
                    <a:pt x="597" y="365"/>
                  </a:lnTo>
                  <a:lnTo>
                    <a:pt x="603" y="365"/>
                  </a:lnTo>
                  <a:lnTo>
                    <a:pt x="609" y="367"/>
                  </a:lnTo>
                  <a:lnTo>
                    <a:pt x="615" y="369"/>
                  </a:lnTo>
                  <a:lnTo>
                    <a:pt x="621" y="371"/>
                  </a:lnTo>
                  <a:lnTo>
                    <a:pt x="626" y="373"/>
                  </a:lnTo>
                  <a:lnTo>
                    <a:pt x="631" y="375"/>
                  </a:lnTo>
                  <a:lnTo>
                    <a:pt x="635" y="376"/>
                  </a:lnTo>
                  <a:lnTo>
                    <a:pt x="638" y="378"/>
                  </a:lnTo>
                  <a:lnTo>
                    <a:pt x="641" y="378"/>
                  </a:lnTo>
                  <a:lnTo>
                    <a:pt x="644" y="379"/>
                  </a:lnTo>
                  <a:lnTo>
                    <a:pt x="635" y="379"/>
                  </a:lnTo>
                  <a:lnTo>
                    <a:pt x="626" y="379"/>
                  </a:lnTo>
                  <a:lnTo>
                    <a:pt x="616" y="380"/>
                  </a:lnTo>
                  <a:lnTo>
                    <a:pt x="607" y="381"/>
                  </a:lnTo>
                  <a:lnTo>
                    <a:pt x="587" y="383"/>
                  </a:lnTo>
                  <a:lnTo>
                    <a:pt x="568" y="386"/>
                  </a:lnTo>
                  <a:lnTo>
                    <a:pt x="549" y="389"/>
                  </a:lnTo>
                  <a:lnTo>
                    <a:pt x="530" y="391"/>
                  </a:lnTo>
                  <a:lnTo>
                    <a:pt x="520" y="393"/>
                  </a:lnTo>
                  <a:lnTo>
                    <a:pt x="511" y="394"/>
                  </a:lnTo>
                  <a:lnTo>
                    <a:pt x="503" y="395"/>
                  </a:lnTo>
                  <a:lnTo>
                    <a:pt x="494" y="395"/>
                  </a:lnTo>
                  <a:lnTo>
                    <a:pt x="494" y="425"/>
                  </a:lnTo>
                  <a:lnTo>
                    <a:pt x="493" y="449"/>
                  </a:lnTo>
                  <a:lnTo>
                    <a:pt x="493" y="460"/>
                  </a:lnTo>
                  <a:lnTo>
                    <a:pt x="493" y="469"/>
                  </a:lnTo>
                  <a:lnTo>
                    <a:pt x="494" y="477"/>
                  </a:lnTo>
                  <a:lnTo>
                    <a:pt x="495" y="486"/>
                  </a:lnTo>
                  <a:lnTo>
                    <a:pt x="496" y="489"/>
                  </a:lnTo>
                  <a:lnTo>
                    <a:pt x="499" y="493"/>
                  </a:lnTo>
                  <a:lnTo>
                    <a:pt x="500" y="496"/>
                  </a:lnTo>
                  <a:lnTo>
                    <a:pt x="502" y="500"/>
                  </a:lnTo>
                  <a:lnTo>
                    <a:pt x="504" y="504"/>
                  </a:lnTo>
                  <a:lnTo>
                    <a:pt x="506" y="507"/>
                  </a:lnTo>
                  <a:lnTo>
                    <a:pt x="509" y="510"/>
                  </a:lnTo>
                  <a:lnTo>
                    <a:pt x="513" y="514"/>
                  </a:lnTo>
                  <a:lnTo>
                    <a:pt x="520" y="520"/>
                  </a:lnTo>
                  <a:lnTo>
                    <a:pt x="530" y="527"/>
                  </a:lnTo>
                  <a:lnTo>
                    <a:pt x="540" y="536"/>
                  </a:lnTo>
                  <a:lnTo>
                    <a:pt x="554" y="543"/>
                  </a:lnTo>
                  <a:lnTo>
                    <a:pt x="554" y="557"/>
                  </a:lnTo>
                  <a:lnTo>
                    <a:pt x="584" y="557"/>
                  </a:lnTo>
                  <a:lnTo>
                    <a:pt x="584" y="633"/>
                  </a:lnTo>
                  <a:lnTo>
                    <a:pt x="567" y="633"/>
                  </a:lnTo>
                  <a:lnTo>
                    <a:pt x="568" y="640"/>
                  </a:lnTo>
                  <a:lnTo>
                    <a:pt x="570" y="646"/>
                  </a:lnTo>
                  <a:lnTo>
                    <a:pt x="572" y="654"/>
                  </a:lnTo>
                  <a:lnTo>
                    <a:pt x="576" y="662"/>
                  </a:lnTo>
                  <a:lnTo>
                    <a:pt x="579" y="671"/>
                  </a:lnTo>
                  <a:lnTo>
                    <a:pt x="581" y="679"/>
                  </a:lnTo>
                  <a:lnTo>
                    <a:pt x="583" y="687"/>
                  </a:lnTo>
                  <a:lnTo>
                    <a:pt x="584" y="693"/>
                  </a:lnTo>
                  <a:lnTo>
                    <a:pt x="596" y="693"/>
                  </a:lnTo>
                  <a:lnTo>
                    <a:pt x="617" y="696"/>
                  </a:lnTo>
                  <a:lnTo>
                    <a:pt x="646" y="699"/>
                  </a:lnTo>
                  <a:lnTo>
                    <a:pt x="678" y="704"/>
                  </a:lnTo>
                  <a:lnTo>
                    <a:pt x="694" y="706"/>
                  </a:lnTo>
                  <a:lnTo>
                    <a:pt x="711" y="711"/>
                  </a:lnTo>
                  <a:lnTo>
                    <a:pt x="724" y="714"/>
                  </a:lnTo>
                  <a:lnTo>
                    <a:pt x="737" y="717"/>
                  </a:lnTo>
                  <a:lnTo>
                    <a:pt x="743" y="720"/>
                  </a:lnTo>
                  <a:lnTo>
                    <a:pt x="748" y="721"/>
                  </a:lnTo>
                  <a:lnTo>
                    <a:pt x="752" y="724"/>
                  </a:lnTo>
                  <a:lnTo>
                    <a:pt x="755" y="727"/>
                  </a:lnTo>
                  <a:lnTo>
                    <a:pt x="760" y="729"/>
                  </a:lnTo>
                  <a:lnTo>
                    <a:pt x="761" y="732"/>
                  </a:lnTo>
                  <a:lnTo>
                    <a:pt x="763" y="734"/>
                  </a:lnTo>
                  <a:lnTo>
                    <a:pt x="763" y="737"/>
                  </a:lnTo>
                  <a:lnTo>
                    <a:pt x="769" y="737"/>
                  </a:lnTo>
                  <a:lnTo>
                    <a:pt x="776" y="739"/>
                  </a:lnTo>
                  <a:lnTo>
                    <a:pt x="783" y="743"/>
                  </a:lnTo>
                  <a:lnTo>
                    <a:pt x="792" y="745"/>
                  </a:lnTo>
                  <a:lnTo>
                    <a:pt x="800" y="748"/>
                  </a:lnTo>
                  <a:lnTo>
                    <a:pt x="808" y="750"/>
                  </a:lnTo>
                  <a:lnTo>
                    <a:pt x="812" y="752"/>
                  </a:lnTo>
                  <a:lnTo>
                    <a:pt x="816" y="752"/>
                  </a:lnTo>
                  <a:lnTo>
                    <a:pt x="820" y="753"/>
                  </a:lnTo>
                  <a:lnTo>
                    <a:pt x="823" y="753"/>
                  </a:lnTo>
                  <a:lnTo>
                    <a:pt x="823" y="760"/>
                  </a:lnTo>
                  <a:lnTo>
                    <a:pt x="822" y="767"/>
                  </a:lnTo>
                  <a:lnTo>
                    <a:pt x="821" y="775"/>
                  </a:lnTo>
                  <a:lnTo>
                    <a:pt x="820" y="781"/>
                  </a:lnTo>
                  <a:lnTo>
                    <a:pt x="818" y="789"/>
                  </a:lnTo>
                  <a:lnTo>
                    <a:pt x="816" y="795"/>
                  </a:lnTo>
                  <a:lnTo>
                    <a:pt x="814" y="802"/>
                  </a:lnTo>
                  <a:lnTo>
                    <a:pt x="812" y="808"/>
                  </a:lnTo>
                  <a:lnTo>
                    <a:pt x="812" y="799"/>
                  </a:lnTo>
                  <a:lnTo>
                    <a:pt x="801" y="789"/>
                  </a:lnTo>
                  <a:lnTo>
                    <a:pt x="754" y="780"/>
                  </a:lnTo>
                  <a:lnTo>
                    <a:pt x="616" y="794"/>
                  </a:lnTo>
                  <a:lnTo>
                    <a:pt x="602" y="789"/>
                  </a:lnTo>
                  <a:lnTo>
                    <a:pt x="595" y="789"/>
                  </a:lnTo>
                  <a:lnTo>
                    <a:pt x="586" y="780"/>
                  </a:lnTo>
                  <a:lnTo>
                    <a:pt x="590" y="716"/>
                  </a:lnTo>
                  <a:lnTo>
                    <a:pt x="567" y="699"/>
                  </a:lnTo>
                  <a:lnTo>
                    <a:pt x="470" y="690"/>
                  </a:lnTo>
                  <a:lnTo>
                    <a:pt x="443" y="674"/>
                  </a:lnTo>
                  <a:lnTo>
                    <a:pt x="429" y="656"/>
                  </a:lnTo>
                  <a:lnTo>
                    <a:pt x="429" y="596"/>
                  </a:lnTo>
                  <a:lnTo>
                    <a:pt x="413" y="580"/>
                  </a:lnTo>
                  <a:lnTo>
                    <a:pt x="217" y="549"/>
                  </a:lnTo>
                  <a:lnTo>
                    <a:pt x="149" y="520"/>
                  </a:lnTo>
                  <a:lnTo>
                    <a:pt x="57" y="449"/>
                  </a:lnTo>
                  <a:lnTo>
                    <a:pt x="30" y="416"/>
                  </a:lnTo>
                  <a:lnTo>
                    <a:pt x="16" y="370"/>
                  </a:lnTo>
                  <a:lnTo>
                    <a:pt x="0" y="308"/>
                  </a:lnTo>
                  <a:lnTo>
                    <a:pt x="0" y="201"/>
                  </a:lnTo>
                  <a:lnTo>
                    <a:pt x="21" y="150"/>
                  </a:lnTo>
                  <a:lnTo>
                    <a:pt x="55" y="133"/>
                  </a:lnTo>
                  <a:lnTo>
                    <a:pt x="57" y="128"/>
                  </a:lnTo>
                  <a:lnTo>
                    <a:pt x="60" y="163"/>
                  </a:lnTo>
                  <a:lnTo>
                    <a:pt x="78" y="179"/>
                  </a:lnTo>
                  <a:lnTo>
                    <a:pt x="92" y="201"/>
                  </a:lnTo>
                  <a:lnTo>
                    <a:pt x="111" y="218"/>
                  </a:lnTo>
                  <a:lnTo>
                    <a:pt x="133" y="209"/>
                  </a:lnTo>
                  <a:lnTo>
                    <a:pt x="392" y="38"/>
                  </a:lnTo>
                  <a:lnTo>
                    <a:pt x="408" y="33"/>
                  </a:lnTo>
                  <a:lnTo>
                    <a:pt x="454" y="0"/>
                  </a:lnTo>
                  <a:lnTo>
                    <a:pt x="263" y="167"/>
                  </a:lnTo>
                  <a:lnTo>
                    <a:pt x="256" y="188"/>
                  </a:lnTo>
                  <a:lnTo>
                    <a:pt x="256" y="199"/>
                  </a:lnTo>
                  <a:lnTo>
                    <a:pt x="272" y="212"/>
                  </a:lnTo>
                  <a:lnTo>
                    <a:pt x="309" y="209"/>
                  </a:lnTo>
                  <a:lnTo>
                    <a:pt x="584" y="19"/>
                  </a:lnTo>
                  <a:lnTo>
                    <a:pt x="597" y="11"/>
                  </a:lnTo>
                  <a:lnTo>
                    <a:pt x="602" y="8"/>
                  </a:lnTo>
                  <a:lnTo>
                    <a:pt x="429" y="190"/>
                  </a:lnTo>
                  <a:lnTo>
                    <a:pt x="415" y="218"/>
                  </a:lnTo>
                  <a:lnTo>
                    <a:pt x="418" y="226"/>
                  </a:lnTo>
                  <a:lnTo>
                    <a:pt x="429" y="237"/>
                  </a:lnTo>
                  <a:lnTo>
                    <a:pt x="450" y="237"/>
                  </a:lnTo>
                  <a:lnTo>
                    <a:pt x="538" y="174"/>
                  </a:lnTo>
                  <a:lnTo>
                    <a:pt x="692" y="49"/>
                  </a:lnTo>
                  <a:lnTo>
                    <a:pt x="576" y="183"/>
                  </a:lnTo>
                  <a:lnTo>
                    <a:pt x="560" y="204"/>
                  </a:lnTo>
                  <a:lnTo>
                    <a:pt x="560" y="220"/>
                  </a:lnTo>
                  <a:lnTo>
                    <a:pt x="579" y="237"/>
                  </a:lnTo>
                  <a:lnTo>
                    <a:pt x="606" y="229"/>
                  </a:lnTo>
                  <a:lnTo>
                    <a:pt x="807" y="60"/>
                  </a:lnTo>
                  <a:lnTo>
                    <a:pt x="812" y="60"/>
                  </a:lnTo>
                  <a:lnTo>
                    <a:pt x="814" y="57"/>
                  </a:lnTo>
                  <a:lnTo>
                    <a:pt x="689" y="201"/>
                  </a:lnTo>
                  <a:lnTo>
                    <a:pt x="678" y="226"/>
                  </a:lnTo>
                  <a:lnTo>
                    <a:pt x="682" y="234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>
              <a:outerShdw dist="35921" dir="2700000" algn="ctr" rotWithShape="0">
                <a:schemeClr val="tx1">
                  <a:alpha val="50000"/>
                </a:scheme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nl-NL"/>
            </a:p>
          </p:txBody>
        </p:sp>
        <p:sp>
          <p:nvSpPr>
            <p:cNvPr id="88093" name="Freeform 1053"/>
            <p:cNvSpPr>
              <a:spLocks/>
            </p:cNvSpPr>
            <p:nvPr/>
          </p:nvSpPr>
          <p:spPr bwMode="auto">
            <a:xfrm>
              <a:off x="4039" y="2162"/>
              <a:ext cx="461" cy="583"/>
            </a:xfrm>
            <a:custGeom>
              <a:avLst/>
              <a:gdLst>
                <a:gd name="T0" fmla="*/ 84 w 1023"/>
                <a:gd name="T1" fmla="*/ 207 h 1115"/>
                <a:gd name="T2" fmla="*/ 62 w 1023"/>
                <a:gd name="T3" fmla="*/ 217 h 1115"/>
                <a:gd name="T4" fmla="*/ 47 w 1023"/>
                <a:gd name="T5" fmla="*/ 235 h 1115"/>
                <a:gd name="T6" fmla="*/ 30 w 1023"/>
                <a:gd name="T7" fmla="*/ 256 h 1115"/>
                <a:gd name="T8" fmla="*/ 6 w 1023"/>
                <a:gd name="T9" fmla="*/ 273 h 1115"/>
                <a:gd name="T10" fmla="*/ 0 w 1023"/>
                <a:gd name="T11" fmla="*/ 308 h 1115"/>
                <a:gd name="T12" fmla="*/ 7 w 1023"/>
                <a:gd name="T13" fmla="*/ 354 h 1115"/>
                <a:gd name="T14" fmla="*/ 24 w 1023"/>
                <a:gd name="T15" fmla="*/ 406 h 1115"/>
                <a:gd name="T16" fmla="*/ 49 w 1023"/>
                <a:gd name="T17" fmla="*/ 458 h 1115"/>
                <a:gd name="T18" fmla="*/ 73 w 1023"/>
                <a:gd name="T19" fmla="*/ 504 h 1115"/>
                <a:gd name="T20" fmla="*/ 98 w 1023"/>
                <a:gd name="T21" fmla="*/ 538 h 1115"/>
                <a:gd name="T22" fmla="*/ 123 w 1023"/>
                <a:gd name="T23" fmla="*/ 557 h 1115"/>
                <a:gd name="T24" fmla="*/ 170 w 1023"/>
                <a:gd name="T25" fmla="*/ 574 h 1115"/>
                <a:gd name="T26" fmla="*/ 224 w 1023"/>
                <a:gd name="T27" fmla="*/ 584 h 1115"/>
                <a:gd name="T28" fmla="*/ 300 w 1023"/>
                <a:gd name="T29" fmla="*/ 589 h 1115"/>
                <a:gd name="T30" fmla="*/ 424 w 1023"/>
                <a:gd name="T31" fmla="*/ 587 h 1115"/>
                <a:gd name="T32" fmla="*/ 537 w 1023"/>
                <a:gd name="T33" fmla="*/ 583 h 1115"/>
                <a:gd name="T34" fmla="*/ 559 w 1023"/>
                <a:gd name="T35" fmla="*/ 681 h 1115"/>
                <a:gd name="T36" fmla="*/ 564 w 1023"/>
                <a:gd name="T37" fmla="*/ 774 h 1115"/>
                <a:gd name="T38" fmla="*/ 574 w 1023"/>
                <a:gd name="T39" fmla="*/ 870 h 1115"/>
                <a:gd name="T40" fmla="*/ 600 w 1023"/>
                <a:gd name="T41" fmla="*/ 961 h 1115"/>
                <a:gd name="T42" fmla="*/ 644 w 1023"/>
                <a:gd name="T43" fmla="*/ 1038 h 1115"/>
                <a:gd name="T44" fmla="*/ 711 w 1023"/>
                <a:gd name="T45" fmla="*/ 1092 h 1115"/>
                <a:gd name="T46" fmla="*/ 809 w 1023"/>
                <a:gd name="T47" fmla="*/ 1115 h 1115"/>
                <a:gd name="T48" fmla="*/ 909 w 1023"/>
                <a:gd name="T49" fmla="*/ 1106 h 1115"/>
                <a:gd name="T50" fmla="*/ 943 w 1023"/>
                <a:gd name="T51" fmla="*/ 1098 h 1115"/>
                <a:gd name="T52" fmla="*/ 983 w 1023"/>
                <a:gd name="T53" fmla="*/ 1081 h 1115"/>
                <a:gd name="T54" fmla="*/ 1004 w 1023"/>
                <a:gd name="T55" fmla="*/ 1066 h 1115"/>
                <a:gd name="T56" fmla="*/ 1016 w 1023"/>
                <a:gd name="T57" fmla="*/ 1051 h 1115"/>
                <a:gd name="T58" fmla="*/ 1023 w 1023"/>
                <a:gd name="T59" fmla="*/ 1035 h 1115"/>
                <a:gd name="T60" fmla="*/ 887 w 1023"/>
                <a:gd name="T61" fmla="*/ 1019 h 1115"/>
                <a:gd name="T62" fmla="*/ 781 w 1023"/>
                <a:gd name="T63" fmla="*/ 969 h 1115"/>
                <a:gd name="T64" fmla="*/ 745 w 1023"/>
                <a:gd name="T65" fmla="*/ 892 h 1115"/>
                <a:gd name="T66" fmla="*/ 758 w 1023"/>
                <a:gd name="T67" fmla="*/ 797 h 1115"/>
                <a:gd name="T68" fmla="*/ 801 w 1023"/>
                <a:gd name="T69" fmla="*/ 694 h 1115"/>
                <a:gd name="T70" fmla="*/ 876 w 1023"/>
                <a:gd name="T71" fmla="*/ 549 h 1115"/>
                <a:gd name="T72" fmla="*/ 905 w 1023"/>
                <a:gd name="T73" fmla="*/ 473 h 1115"/>
                <a:gd name="T74" fmla="*/ 896 w 1023"/>
                <a:gd name="T75" fmla="*/ 424 h 1115"/>
                <a:gd name="T76" fmla="*/ 864 w 1023"/>
                <a:gd name="T77" fmla="*/ 403 h 1115"/>
                <a:gd name="T78" fmla="*/ 820 w 1023"/>
                <a:gd name="T79" fmla="*/ 391 h 1115"/>
                <a:gd name="T80" fmla="*/ 755 w 1023"/>
                <a:gd name="T81" fmla="*/ 387 h 1115"/>
                <a:gd name="T82" fmla="*/ 644 w 1023"/>
                <a:gd name="T83" fmla="*/ 391 h 1115"/>
                <a:gd name="T84" fmla="*/ 581 w 1023"/>
                <a:gd name="T85" fmla="*/ 388 h 1115"/>
                <a:gd name="T86" fmla="*/ 539 w 1023"/>
                <a:gd name="T87" fmla="*/ 379 h 1115"/>
                <a:gd name="T88" fmla="*/ 503 w 1023"/>
                <a:gd name="T89" fmla="*/ 352 h 1115"/>
                <a:gd name="T90" fmla="*/ 481 w 1023"/>
                <a:gd name="T91" fmla="*/ 311 h 1115"/>
                <a:gd name="T92" fmla="*/ 474 w 1023"/>
                <a:gd name="T93" fmla="*/ 264 h 1115"/>
                <a:gd name="T94" fmla="*/ 477 w 1023"/>
                <a:gd name="T95" fmla="*/ 212 h 1115"/>
                <a:gd name="T96" fmla="*/ 496 w 1023"/>
                <a:gd name="T97" fmla="*/ 119 h 1115"/>
                <a:gd name="T98" fmla="*/ 514 w 1023"/>
                <a:gd name="T99" fmla="*/ 33 h 1115"/>
                <a:gd name="T100" fmla="*/ 492 w 1023"/>
                <a:gd name="T101" fmla="*/ 25 h 1115"/>
                <a:gd name="T102" fmla="*/ 408 w 1023"/>
                <a:gd name="T103" fmla="*/ 100 h 1115"/>
                <a:gd name="T104" fmla="*/ 362 w 1023"/>
                <a:gd name="T105" fmla="*/ 133 h 1115"/>
                <a:gd name="T106" fmla="*/ 316 w 1023"/>
                <a:gd name="T107" fmla="*/ 160 h 1115"/>
                <a:gd name="T108" fmla="*/ 269 w 1023"/>
                <a:gd name="T109" fmla="*/ 180 h 1115"/>
                <a:gd name="T110" fmla="*/ 221 w 1023"/>
                <a:gd name="T111" fmla="*/ 193 h 1115"/>
                <a:gd name="T112" fmla="*/ 169 w 1023"/>
                <a:gd name="T113" fmla="*/ 197 h 1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23" h="1115">
                  <a:moveTo>
                    <a:pt x="129" y="196"/>
                  </a:moveTo>
                  <a:lnTo>
                    <a:pt x="109" y="201"/>
                  </a:lnTo>
                  <a:lnTo>
                    <a:pt x="92" y="205"/>
                  </a:lnTo>
                  <a:lnTo>
                    <a:pt x="84" y="207"/>
                  </a:lnTo>
                  <a:lnTo>
                    <a:pt x="78" y="209"/>
                  </a:lnTo>
                  <a:lnTo>
                    <a:pt x="71" y="211"/>
                  </a:lnTo>
                  <a:lnTo>
                    <a:pt x="66" y="213"/>
                  </a:lnTo>
                  <a:lnTo>
                    <a:pt x="62" y="217"/>
                  </a:lnTo>
                  <a:lnTo>
                    <a:pt x="57" y="220"/>
                  </a:lnTo>
                  <a:lnTo>
                    <a:pt x="54" y="224"/>
                  </a:lnTo>
                  <a:lnTo>
                    <a:pt x="50" y="230"/>
                  </a:lnTo>
                  <a:lnTo>
                    <a:pt x="47" y="235"/>
                  </a:lnTo>
                  <a:lnTo>
                    <a:pt x="43" y="240"/>
                  </a:lnTo>
                  <a:lnTo>
                    <a:pt x="41" y="248"/>
                  </a:lnTo>
                  <a:lnTo>
                    <a:pt x="38" y="256"/>
                  </a:lnTo>
                  <a:lnTo>
                    <a:pt x="30" y="256"/>
                  </a:lnTo>
                  <a:lnTo>
                    <a:pt x="22" y="259"/>
                  </a:lnTo>
                  <a:lnTo>
                    <a:pt x="16" y="263"/>
                  </a:lnTo>
                  <a:lnTo>
                    <a:pt x="10" y="267"/>
                  </a:lnTo>
                  <a:lnTo>
                    <a:pt x="6" y="273"/>
                  </a:lnTo>
                  <a:lnTo>
                    <a:pt x="3" y="281"/>
                  </a:lnTo>
                  <a:lnTo>
                    <a:pt x="1" y="288"/>
                  </a:lnTo>
                  <a:lnTo>
                    <a:pt x="0" y="298"/>
                  </a:lnTo>
                  <a:lnTo>
                    <a:pt x="0" y="308"/>
                  </a:lnTo>
                  <a:lnTo>
                    <a:pt x="1" y="318"/>
                  </a:lnTo>
                  <a:lnTo>
                    <a:pt x="2" y="330"/>
                  </a:lnTo>
                  <a:lnTo>
                    <a:pt x="4" y="342"/>
                  </a:lnTo>
                  <a:lnTo>
                    <a:pt x="7" y="354"/>
                  </a:lnTo>
                  <a:lnTo>
                    <a:pt x="11" y="367"/>
                  </a:lnTo>
                  <a:lnTo>
                    <a:pt x="15" y="380"/>
                  </a:lnTo>
                  <a:lnTo>
                    <a:pt x="20" y="392"/>
                  </a:lnTo>
                  <a:lnTo>
                    <a:pt x="24" y="406"/>
                  </a:lnTo>
                  <a:lnTo>
                    <a:pt x="30" y="419"/>
                  </a:lnTo>
                  <a:lnTo>
                    <a:pt x="36" y="433"/>
                  </a:lnTo>
                  <a:lnTo>
                    <a:pt x="42" y="446"/>
                  </a:lnTo>
                  <a:lnTo>
                    <a:pt x="49" y="458"/>
                  </a:lnTo>
                  <a:lnTo>
                    <a:pt x="55" y="470"/>
                  </a:lnTo>
                  <a:lnTo>
                    <a:pt x="61" y="482"/>
                  </a:lnTo>
                  <a:lnTo>
                    <a:pt x="67" y="494"/>
                  </a:lnTo>
                  <a:lnTo>
                    <a:pt x="73" y="504"/>
                  </a:lnTo>
                  <a:lnTo>
                    <a:pt x="80" y="514"/>
                  </a:lnTo>
                  <a:lnTo>
                    <a:pt x="86" y="523"/>
                  </a:lnTo>
                  <a:lnTo>
                    <a:pt x="93" y="531"/>
                  </a:lnTo>
                  <a:lnTo>
                    <a:pt x="98" y="538"/>
                  </a:lnTo>
                  <a:lnTo>
                    <a:pt x="103" y="544"/>
                  </a:lnTo>
                  <a:lnTo>
                    <a:pt x="108" y="549"/>
                  </a:lnTo>
                  <a:lnTo>
                    <a:pt x="112" y="552"/>
                  </a:lnTo>
                  <a:lnTo>
                    <a:pt x="123" y="557"/>
                  </a:lnTo>
                  <a:lnTo>
                    <a:pt x="133" y="562"/>
                  </a:lnTo>
                  <a:lnTo>
                    <a:pt x="145" y="567"/>
                  </a:lnTo>
                  <a:lnTo>
                    <a:pt x="157" y="571"/>
                  </a:lnTo>
                  <a:lnTo>
                    <a:pt x="170" y="574"/>
                  </a:lnTo>
                  <a:lnTo>
                    <a:pt x="183" y="577"/>
                  </a:lnTo>
                  <a:lnTo>
                    <a:pt x="197" y="580"/>
                  </a:lnTo>
                  <a:lnTo>
                    <a:pt x="210" y="582"/>
                  </a:lnTo>
                  <a:lnTo>
                    <a:pt x="224" y="584"/>
                  </a:lnTo>
                  <a:lnTo>
                    <a:pt x="239" y="586"/>
                  </a:lnTo>
                  <a:lnTo>
                    <a:pt x="254" y="587"/>
                  </a:lnTo>
                  <a:lnTo>
                    <a:pt x="269" y="588"/>
                  </a:lnTo>
                  <a:lnTo>
                    <a:pt x="300" y="589"/>
                  </a:lnTo>
                  <a:lnTo>
                    <a:pt x="331" y="589"/>
                  </a:lnTo>
                  <a:lnTo>
                    <a:pt x="363" y="589"/>
                  </a:lnTo>
                  <a:lnTo>
                    <a:pt x="394" y="588"/>
                  </a:lnTo>
                  <a:lnTo>
                    <a:pt x="424" y="587"/>
                  </a:lnTo>
                  <a:lnTo>
                    <a:pt x="455" y="586"/>
                  </a:lnTo>
                  <a:lnTo>
                    <a:pt x="483" y="585"/>
                  </a:lnTo>
                  <a:lnTo>
                    <a:pt x="511" y="583"/>
                  </a:lnTo>
                  <a:lnTo>
                    <a:pt x="537" y="583"/>
                  </a:lnTo>
                  <a:lnTo>
                    <a:pt x="560" y="582"/>
                  </a:lnTo>
                  <a:lnTo>
                    <a:pt x="560" y="618"/>
                  </a:lnTo>
                  <a:lnTo>
                    <a:pt x="559" y="659"/>
                  </a:lnTo>
                  <a:lnTo>
                    <a:pt x="559" y="681"/>
                  </a:lnTo>
                  <a:lnTo>
                    <a:pt x="560" y="704"/>
                  </a:lnTo>
                  <a:lnTo>
                    <a:pt x="560" y="726"/>
                  </a:lnTo>
                  <a:lnTo>
                    <a:pt x="561" y="750"/>
                  </a:lnTo>
                  <a:lnTo>
                    <a:pt x="564" y="774"/>
                  </a:lnTo>
                  <a:lnTo>
                    <a:pt x="565" y="798"/>
                  </a:lnTo>
                  <a:lnTo>
                    <a:pt x="568" y="823"/>
                  </a:lnTo>
                  <a:lnTo>
                    <a:pt x="571" y="846"/>
                  </a:lnTo>
                  <a:lnTo>
                    <a:pt x="574" y="870"/>
                  </a:lnTo>
                  <a:lnTo>
                    <a:pt x="580" y="893"/>
                  </a:lnTo>
                  <a:lnTo>
                    <a:pt x="585" y="917"/>
                  </a:lnTo>
                  <a:lnTo>
                    <a:pt x="591" y="939"/>
                  </a:lnTo>
                  <a:lnTo>
                    <a:pt x="600" y="961"/>
                  </a:lnTo>
                  <a:lnTo>
                    <a:pt x="609" y="982"/>
                  </a:lnTo>
                  <a:lnTo>
                    <a:pt x="619" y="1001"/>
                  </a:lnTo>
                  <a:lnTo>
                    <a:pt x="631" y="1021"/>
                  </a:lnTo>
                  <a:lnTo>
                    <a:pt x="644" y="1038"/>
                  </a:lnTo>
                  <a:lnTo>
                    <a:pt x="659" y="1054"/>
                  </a:lnTo>
                  <a:lnTo>
                    <a:pt x="675" y="1068"/>
                  </a:lnTo>
                  <a:lnTo>
                    <a:pt x="692" y="1082"/>
                  </a:lnTo>
                  <a:lnTo>
                    <a:pt x="711" y="1092"/>
                  </a:lnTo>
                  <a:lnTo>
                    <a:pt x="733" y="1101"/>
                  </a:lnTo>
                  <a:lnTo>
                    <a:pt x="756" y="1108"/>
                  </a:lnTo>
                  <a:lnTo>
                    <a:pt x="781" y="1113"/>
                  </a:lnTo>
                  <a:lnTo>
                    <a:pt x="809" y="1115"/>
                  </a:lnTo>
                  <a:lnTo>
                    <a:pt x="838" y="1115"/>
                  </a:lnTo>
                  <a:lnTo>
                    <a:pt x="869" y="1113"/>
                  </a:lnTo>
                  <a:lnTo>
                    <a:pt x="903" y="1107"/>
                  </a:lnTo>
                  <a:lnTo>
                    <a:pt x="909" y="1106"/>
                  </a:lnTo>
                  <a:lnTo>
                    <a:pt x="917" y="1105"/>
                  </a:lnTo>
                  <a:lnTo>
                    <a:pt x="925" y="1103"/>
                  </a:lnTo>
                  <a:lnTo>
                    <a:pt x="934" y="1101"/>
                  </a:lnTo>
                  <a:lnTo>
                    <a:pt x="943" y="1098"/>
                  </a:lnTo>
                  <a:lnTo>
                    <a:pt x="953" y="1095"/>
                  </a:lnTo>
                  <a:lnTo>
                    <a:pt x="964" y="1091"/>
                  </a:lnTo>
                  <a:lnTo>
                    <a:pt x="973" y="1086"/>
                  </a:lnTo>
                  <a:lnTo>
                    <a:pt x="983" y="1081"/>
                  </a:lnTo>
                  <a:lnTo>
                    <a:pt x="993" y="1075"/>
                  </a:lnTo>
                  <a:lnTo>
                    <a:pt x="996" y="1072"/>
                  </a:lnTo>
                  <a:lnTo>
                    <a:pt x="1000" y="1069"/>
                  </a:lnTo>
                  <a:lnTo>
                    <a:pt x="1004" y="1066"/>
                  </a:lnTo>
                  <a:lnTo>
                    <a:pt x="1008" y="1062"/>
                  </a:lnTo>
                  <a:lnTo>
                    <a:pt x="1011" y="1059"/>
                  </a:lnTo>
                  <a:lnTo>
                    <a:pt x="1014" y="1055"/>
                  </a:lnTo>
                  <a:lnTo>
                    <a:pt x="1016" y="1051"/>
                  </a:lnTo>
                  <a:lnTo>
                    <a:pt x="1018" y="1047"/>
                  </a:lnTo>
                  <a:lnTo>
                    <a:pt x="1019" y="1043"/>
                  </a:lnTo>
                  <a:lnTo>
                    <a:pt x="1022" y="1039"/>
                  </a:lnTo>
                  <a:lnTo>
                    <a:pt x="1023" y="1035"/>
                  </a:lnTo>
                  <a:lnTo>
                    <a:pt x="1023" y="1030"/>
                  </a:lnTo>
                  <a:lnTo>
                    <a:pt x="971" y="1029"/>
                  </a:lnTo>
                  <a:lnTo>
                    <a:pt x="925" y="1025"/>
                  </a:lnTo>
                  <a:lnTo>
                    <a:pt x="887" y="1019"/>
                  </a:lnTo>
                  <a:lnTo>
                    <a:pt x="852" y="1010"/>
                  </a:lnTo>
                  <a:lnTo>
                    <a:pt x="824" y="998"/>
                  </a:lnTo>
                  <a:lnTo>
                    <a:pt x="801" y="984"/>
                  </a:lnTo>
                  <a:lnTo>
                    <a:pt x="781" y="969"/>
                  </a:lnTo>
                  <a:lnTo>
                    <a:pt x="767" y="952"/>
                  </a:lnTo>
                  <a:lnTo>
                    <a:pt x="756" y="934"/>
                  </a:lnTo>
                  <a:lnTo>
                    <a:pt x="749" y="914"/>
                  </a:lnTo>
                  <a:lnTo>
                    <a:pt x="745" y="892"/>
                  </a:lnTo>
                  <a:lnTo>
                    <a:pt x="744" y="870"/>
                  </a:lnTo>
                  <a:lnTo>
                    <a:pt x="747" y="846"/>
                  </a:lnTo>
                  <a:lnTo>
                    <a:pt x="752" y="822"/>
                  </a:lnTo>
                  <a:lnTo>
                    <a:pt x="758" y="797"/>
                  </a:lnTo>
                  <a:lnTo>
                    <a:pt x="767" y="771"/>
                  </a:lnTo>
                  <a:lnTo>
                    <a:pt x="777" y="746"/>
                  </a:lnTo>
                  <a:lnTo>
                    <a:pt x="788" y="720"/>
                  </a:lnTo>
                  <a:lnTo>
                    <a:pt x="801" y="694"/>
                  </a:lnTo>
                  <a:lnTo>
                    <a:pt x="813" y="668"/>
                  </a:lnTo>
                  <a:lnTo>
                    <a:pt x="840" y="618"/>
                  </a:lnTo>
                  <a:lnTo>
                    <a:pt x="865" y="571"/>
                  </a:lnTo>
                  <a:lnTo>
                    <a:pt x="876" y="549"/>
                  </a:lnTo>
                  <a:lnTo>
                    <a:pt x="886" y="527"/>
                  </a:lnTo>
                  <a:lnTo>
                    <a:pt x="894" y="507"/>
                  </a:lnTo>
                  <a:lnTo>
                    <a:pt x="901" y="489"/>
                  </a:lnTo>
                  <a:lnTo>
                    <a:pt x="905" y="473"/>
                  </a:lnTo>
                  <a:lnTo>
                    <a:pt x="907" y="456"/>
                  </a:lnTo>
                  <a:lnTo>
                    <a:pt x="907" y="444"/>
                  </a:lnTo>
                  <a:lnTo>
                    <a:pt x="903" y="433"/>
                  </a:lnTo>
                  <a:lnTo>
                    <a:pt x="896" y="424"/>
                  </a:lnTo>
                  <a:lnTo>
                    <a:pt x="890" y="418"/>
                  </a:lnTo>
                  <a:lnTo>
                    <a:pt x="882" y="413"/>
                  </a:lnTo>
                  <a:lnTo>
                    <a:pt x="873" y="407"/>
                  </a:lnTo>
                  <a:lnTo>
                    <a:pt x="864" y="403"/>
                  </a:lnTo>
                  <a:lnTo>
                    <a:pt x="854" y="399"/>
                  </a:lnTo>
                  <a:lnTo>
                    <a:pt x="843" y="395"/>
                  </a:lnTo>
                  <a:lnTo>
                    <a:pt x="832" y="393"/>
                  </a:lnTo>
                  <a:lnTo>
                    <a:pt x="820" y="391"/>
                  </a:lnTo>
                  <a:lnTo>
                    <a:pt x="808" y="390"/>
                  </a:lnTo>
                  <a:lnTo>
                    <a:pt x="796" y="389"/>
                  </a:lnTo>
                  <a:lnTo>
                    <a:pt x="782" y="388"/>
                  </a:lnTo>
                  <a:lnTo>
                    <a:pt x="755" y="387"/>
                  </a:lnTo>
                  <a:lnTo>
                    <a:pt x="727" y="388"/>
                  </a:lnTo>
                  <a:lnTo>
                    <a:pt x="699" y="389"/>
                  </a:lnTo>
                  <a:lnTo>
                    <a:pt x="672" y="390"/>
                  </a:lnTo>
                  <a:lnTo>
                    <a:pt x="644" y="391"/>
                  </a:lnTo>
                  <a:lnTo>
                    <a:pt x="618" y="391"/>
                  </a:lnTo>
                  <a:lnTo>
                    <a:pt x="605" y="390"/>
                  </a:lnTo>
                  <a:lnTo>
                    <a:pt x="594" y="390"/>
                  </a:lnTo>
                  <a:lnTo>
                    <a:pt x="581" y="388"/>
                  </a:lnTo>
                  <a:lnTo>
                    <a:pt x="570" y="387"/>
                  </a:lnTo>
                  <a:lnTo>
                    <a:pt x="559" y="385"/>
                  </a:lnTo>
                  <a:lnTo>
                    <a:pt x="549" y="383"/>
                  </a:lnTo>
                  <a:lnTo>
                    <a:pt x="539" y="379"/>
                  </a:lnTo>
                  <a:lnTo>
                    <a:pt x="530" y="375"/>
                  </a:lnTo>
                  <a:lnTo>
                    <a:pt x="520" y="369"/>
                  </a:lnTo>
                  <a:lnTo>
                    <a:pt x="510" y="360"/>
                  </a:lnTo>
                  <a:lnTo>
                    <a:pt x="503" y="352"/>
                  </a:lnTo>
                  <a:lnTo>
                    <a:pt x="496" y="342"/>
                  </a:lnTo>
                  <a:lnTo>
                    <a:pt x="490" y="332"/>
                  </a:lnTo>
                  <a:lnTo>
                    <a:pt x="485" y="322"/>
                  </a:lnTo>
                  <a:lnTo>
                    <a:pt x="481" y="311"/>
                  </a:lnTo>
                  <a:lnTo>
                    <a:pt x="478" y="299"/>
                  </a:lnTo>
                  <a:lnTo>
                    <a:pt x="476" y="288"/>
                  </a:lnTo>
                  <a:lnTo>
                    <a:pt x="475" y="277"/>
                  </a:lnTo>
                  <a:lnTo>
                    <a:pt x="474" y="264"/>
                  </a:lnTo>
                  <a:lnTo>
                    <a:pt x="474" y="251"/>
                  </a:lnTo>
                  <a:lnTo>
                    <a:pt x="475" y="239"/>
                  </a:lnTo>
                  <a:lnTo>
                    <a:pt x="476" y="225"/>
                  </a:lnTo>
                  <a:lnTo>
                    <a:pt x="477" y="212"/>
                  </a:lnTo>
                  <a:lnTo>
                    <a:pt x="479" y="200"/>
                  </a:lnTo>
                  <a:lnTo>
                    <a:pt x="483" y="173"/>
                  </a:lnTo>
                  <a:lnTo>
                    <a:pt x="490" y="146"/>
                  </a:lnTo>
                  <a:lnTo>
                    <a:pt x="496" y="119"/>
                  </a:lnTo>
                  <a:lnTo>
                    <a:pt x="503" y="94"/>
                  </a:lnTo>
                  <a:lnTo>
                    <a:pt x="508" y="68"/>
                  </a:lnTo>
                  <a:lnTo>
                    <a:pt x="512" y="44"/>
                  </a:lnTo>
                  <a:lnTo>
                    <a:pt x="514" y="33"/>
                  </a:lnTo>
                  <a:lnTo>
                    <a:pt x="515" y="22"/>
                  </a:lnTo>
                  <a:lnTo>
                    <a:pt x="516" y="11"/>
                  </a:lnTo>
                  <a:lnTo>
                    <a:pt x="516" y="0"/>
                  </a:lnTo>
                  <a:lnTo>
                    <a:pt x="492" y="25"/>
                  </a:lnTo>
                  <a:lnTo>
                    <a:pt x="467" y="49"/>
                  </a:lnTo>
                  <a:lnTo>
                    <a:pt x="444" y="70"/>
                  </a:lnTo>
                  <a:lnTo>
                    <a:pt x="420" y="90"/>
                  </a:lnTo>
                  <a:lnTo>
                    <a:pt x="408" y="100"/>
                  </a:lnTo>
                  <a:lnTo>
                    <a:pt x="397" y="109"/>
                  </a:lnTo>
                  <a:lnTo>
                    <a:pt x="385" y="117"/>
                  </a:lnTo>
                  <a:lnTo>
                    <a:pt x="374" y="126"/>
                  </a:lnTo>
                  <a:lnTo>
                    <a:pt x="362" y="133"/>
                  </a:lnTo>
                  <a:lnTo>
                    <a:pt x="351" y="141"/>
                  </a:lnTo>
                  <a:lnTo>
                    <a:pt x="340" y="148"/>
                  </a:lnTo>
                  <a:lnTo>
                    <a:pt x="328" y="155"/>
                  </a:lnTo>
                  <a:lnTo>
                    <a:pt x="316" y="160"/>
                  </a:lnTo>
                  <a:lnTo>
                    <a:pt x="305" y="166"/>
                  </a:lnTo>
                  <a:lnTo>
                    <a:pt x="293" y="172"/>
                  </a:lnTo>
                  <a:lnTo>
                    <a:pt x="281" y="176"/>
                  </a:lnTo>
                  <a:lnTo>
                    <a:pt x="269" y="180"/>
                  </a:lnTo>
                  <a:lnTo>
                    <a:pt x="258" y="185"/>
                  </a:lnTo>
                  <a:lnTo>
                    <a:pt x="246" y="188"/>
                  </a:lnTo>
                  <a:lnTo>
                    <a:pt x="233" y="191"/>
                  </a:lnTo>
                  <a:lnTo>
                    <a:pt x="221" y="193"/>
                  </a:lnTo>
                  <a:lnTo>
                    <a:pt x="208" y="195"/>
                  </a:lnTo>
                  <a:lnTo>
                    <a:pt x="195" y="196"/>
                  </a:lnTo>
                  <a:lnTo>
                    <a:pt x="183" y="197"/>
                  </a:lnTo>
                  <a:lnTo>
                    <a:pt x="169" y="197"/>
                  </a:lnTo>
                  <a:lnTo>
                    <a:pt x="156" y="197"/>
                  </a:lnTo>
                  <a:lnTo>
                    <a:pt x="142" y="197"/>
                  </a:lnTo>
                  <a:lnTo>
                    <a:pt x="129" y="196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>
              <a:outerShdw dist="35921" dir="2700000" algn="ctr" rotWithShape="0">
                <a:schemeClr val="tx1">
                  <a:alpha val="50000"/>
                </a:schemeClr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nl-NL"/>
            </a:p>
          </p:txBody>
        </p:sp>
      </p:grpSp>
      <p:pic>
        <p:nvPicPr>
          <p:cNvPr id="88094" name="Picture 105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78063" y="1370013"/>
            <a:ext cx="2190750" cy="2605087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8095" name="Freeform 1055"/>
          <p:cNvSpPr>
            <a:spLocks/>
          </p:cNvSpPr>
          <p:nvPr/>
        </p:nvSpPr>
        <p:spPr bwMode="auto">
          <a:xfrm>
            <a:off x="1852613" y="3911600"/>
            <a:ext cx="3346450" cy="1690688"/>
          </a:xfrm>
          <a:custGeom>
            <a:avLst/>
            <a:gdLst>
              <a:gd name="T0" fmla="*/ 2336 w 2392"/>
              <a:gd name="T1" fmla="*/ 513 h 1187"/>
              <a:gd name="T2" fmla="*/ 2360 w 2392"/>
              <a:gd name="T3" fmla="*/ 561 h 1187"/>
              <a:gd name="T4" fmla="*/ 2360 w 2392"/>
              <a:gd name="T5" fmla="*/ 617 h 1187"/>
              <a:gd name="T6" fmla="*/ 2344 w 2392"/>
              <a:gd name="T7" fmla="*/ 657 h 1187"/>
              <a:gd name="T8" fmla="*/ 2368 w 2392"/>
              <a:gd name="T9" fmla="*/ 713 h 1187"/>
              <a:gd name="T10" fmla="*/ 2312 w 2392"/>
              <a:gd name="T11" fmla="*/ 809 h 1187"/>
              <a:gd name="T12" fmla="*/ 2312 w 2392"/>
              <a:gd name="T13" fmla="*/ 849 h 1187"/>
              <a:gd name="T14" fmla="*/ 2216 w 2392"/>
              <a:gd name="T15" fmla="*/ 961 h 1187"/>
              <a:gd name="T16" fmla="*/ 2136 w 2392"/>
              <a:gd name="T17" fmla="*/ 1041 h 1187"/>
              <a:gd name="T18" fmla="*/ 2048 w 2392"/>
              <a:gd name="T19" fmla="*/ 1105 h 1187"/>
              <a:gd name="T20" fmla="*/ 1880 w 2392"/>
              <a:gd name="T21" fmla="*/ 1161 h 1187"/>
              <a:gd name="T22" fmla="*/ 1808 w 2392"/>
              <a:gd name="T23" fmla="*/ 1169 h 1187"/>
              <a:gd name="T24" fmla="*/ 1648 w 2392"/>
              <a:gd name="T25" fmla="*/ 1137 h 1187"/>
              <a:gd name="T26" fmla="*/ 1200 w 2392"/>
              <a:gd name="T27" fmla="*/ 1081 h 1187"/>
              <a:gd name="T28" fmla="*/ 1152 w 2392"/>
              <a:gd name="T29" fmla="*/ 1057 h 1187"/>
              <a:gd name="T30" fmla="*/ 1032 w 2392"/>
              <a:gd name="T31" fmla="*/ 985 h 1187"/>
              <a:gd name="T32" fmla="*/ 864 w 2392"/>
              <a:gd name="T33" fmla="*/ 897 h 1187"/>
              <a:gd name="T34" fmla="*/ 672 w 2392"/>
              <a:gd name="T35" fmla="*/ 777 h 1187"/>
              <a:gd name="T36" fmla="*/ 528 w 2392"/>
              <a:gd name="T37" fmla="*/ 705 h 1187"/>
              <a:gd name="T38" fmla="*/ 528 w 2392"/>
              <a:gd name="T39" fmla="*/ 657 h 1187"/>
              <a:gd name="T40" fmla="*/ 336 w 2392"/>
              <a:gd name="T41" fmla="*/ 593 h 1187"/>
              <a:gd name="T42" fmla="*/ 152 w 2392"/>
              <a:gd name="T43" fmla="*/ 481 h 1187"/>
              <a:gd name="T44" fmla="*/ 96 w 2392"/>
              <a:gd name="T45" fmla="*/ 425 h 1187"/>
              <a:gd name="T46" fmla="*/ 48 w 2392"/>
              <a:gd name="T47" fmla="*/ 401 h 1187"/>
              <a:gd name="T48" fmla="*/ 424 w 2392"/>
              <a:gd name="T49" fmla="*/ 377 h 1187"/>
              <a:gd name="T50" fmla="*/ 1664 w 2392"/>
              <a:gd name="T51" fmla="*/ 361 h 1187"/>
              <a:gd name="T52" fmla="*/ 1608 w 2392"/>
              <a:gd name="T53" fmla="*/ 305 h 1187"/>
              <a:gd name="T54" fmla="*/ 1496 w 2392"/>
              <a:gd name="T55" fmla="*/ 73 h 1187"/>
              <a:gd name="T56" fmla="*/ 1560 w 2392"/>
              <a:gd name="T57" fmla="*/ 1 h 1187"/>
              <a:gd name="T58" fmla="*/ 1696 w 2392"/>
              <a:gd name="T59" fmla="*/ 73 h 1187"/>
              <a:gd name="T60" fmla="*/ 1840 w 2392"/>
              <a:gd name="T61" fmla="*/ 145 h 1187"/>
              <a:gd name="T62" fmla="*/ 2016 w 2392"/>
              <a:gd name="T63" fmla="*/ 297 h 1187"/>
              <a:gd name="T64" fmla="*/ 2064 w 2392"/>
              <a:gd name="T65" fmla="*/ 329 h 1187"/>
              <a:gd name="T66" fmla="*/ 2168 w 2392"/>
              <a:gd name="T67" fmla="*/ 393 h 1187"/>
              <a:gd name="T68" fmla="*/ 2224 w 2392"/>
              <a:gd name="T69" fmla="*/ 417 h 1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392" h="1187">
                <a:moveTo>
                  <a:pt x="2224" y="417"/>
                </a:moveTo>
                <a:cubicBezTo>
                  <a:pt x="2252" y="459"/>
                  <a:pt x="2301" y="478"/>
                  <a:pt x="2336" y="513"/>
                </a:cubicBezTo>
                <a:cubicBezTo>
                  <a:pt x="2328" y="518"/>
                  <a:pt x="2312" y="519"/>
                  <a:pt x="2312" y="529"/>
                </a:cubicBezTo>
                <a:cubicBezTo>
                  <a:pt x="2312" y="549"/>
                  <a:pt x="2348" y="557"/>
                  <a:pt x="2360" y="561"/>
                </a:cubicBezTo>
                <a:cubicBezTo>
                  <a:pt x="2352" y="569"/>
                  <a:pt x="2336" y="574"/>
                  <a:pt x="2336" y="585"/>
                </a:cubicBezTo>
                <a:cubicBezTo>
                  <a:pt x="2336" y="598"/>
                  <a:pt x="2353" y="605"/>
                  <a:pt x="2360" y="617"/>
                </a:cubicBezTo>
                <a:cubicBezTo>
                  <a:pt x="2364" y="624"/>
                  <a:pt x="2365" y="633"/>
                  <a:pt x="2368" y="641"/>
                </a:cubicBezTo>
                <a:cubicBezTo>
                  <a:pt x="2360" y="646"/>
                  <a:pt x="2344" y="647"/>
                  <a:pt x="2344" y="657"/>
                </a:cubicBezTo>
                <a:cubicBezTo>
                  <a:pt x="2344" y="677"/>
                  <a:pt x="2380" y="685"/>
                  <a:pt x="2392" y="689"/>
                </a:cubicBezTo>
                <a:cubicBezTo>
                  <a:pt x="2384" y="697"/>
                  <a:pt x="2378" y="707"/>
                  <a:pt x="2368" y="713"/>
                </a:cubicBezTo>
                <a:cubicBezTo>
                  <a:pt x="2337" y="730"/>
                  <a:pt x="2317" y="709"/>
                  <a:pt x="2360" y="737"/>
                </a:cubicBezTo>
                <a:cubicBezTo>
                  <a:pt x="2343" y="763"/>
                  <a:pt x="2322" y="779"/>
                  <a:pt x="2312" y="809"/>
                </a:cubicBezTo>
                <a:cubicBezTo>
                  <a:pt x="2317" y="817"/>
                  <a:pt x="2320" y="827"/>
                  <a:pt x="2328" y="833"/>
                </a:cubicBezTo>
                <a:cubicBezTo>
                  <a:pt x="2348" y="849"/>
                  <a:pt x="2388" y="834"/>
                  <a:pt x="2312" y="849"/>
                </a:cubicBezTo>
                <a:cubicBezTo>
                  <a:pt x="2285" y="867"/>
                  <a:pt x="2271" y="890"/>
                  <a:pt x="2248" y="913"/>
                </a:cubicBezTo>
                <a:cubicBezTo>
                  <a:pt x="2239" y="941"/>
                  <a:pt x="2243" y="940"/>
                  <a:pt x="2216" y="961"/>
                </a:cubicBezTo>
                <a:cubicBezTo>
                  <a:pt x="2201" y="973"/>
                  <a:pt x="2168" y="993"/>
                  <a:pt x="2168" y="993"/>
                </a:cubicBezTo>
                <a:cubicBezTo>
                  <a:pt x="2157" y="1009"/>
                  <a:pt x="2147" y="1025"/>
                  <a:pt x="2136" y="1041"/>
                </a:cubicBezTo>
                <a:cubicBezTo>
                  <a:pt x="2127" y="1055"/>
                  <a:pt x="2088" y="1057"/>
                  <a:pt x="2088" y="1057"/>
                </a:cubicBezTo>
                <a:cubicBezTo>
                  <a:pt x="2073" y="1072"/>
                  <a:pt x="2063" y="1090"/>
                  <a:pt x="2048" y="1105"/>
                </a:cubicBezTo>
                <a:cubicBezTo>
                  <a:pt x="2012" y="1141"/>
                  <a:pt x="1949" y="1140"/>
                  <a:pt x="1904" y="1145"/>
                </a:cubicBezTo>
                <a:cubicBezTo>
                  <a:pt x="1896" y="1150"/>
                  <a:pt x="1887" y="1155"/>
                  <a:pt x="1880" y="1161"/>
                </a:cubicBezTo>
                <a:cubicBezTo>
                  <a:pt x="1871" y="1168"/>
                  <a:pt x="1867" y="1184"/>
                  <a:pt x="1856" y="1185"/>
                </a:cubicBezTo>
                <a:cubicBezTo>
                  <a:pt x="1839" y="1187"/>
                  <a:pt x="1808" y="1169"/>
                  <a:pt x="1808" y="1169"/>
                </a:cubicBezTo>
                <a:cubicBezTo>
                  <a:pt x="1738" y="1181"/>
                  <a:pt x="1769" y="1168"/>
                  <a:pt x="1712" y="1153"/>
                </a:cubicBezTo>
                <a:cubicBezTo>
                  <a:pt x="1691" y="1147"/>
                  <a:pt x="1648" y="1137"/>
                  <a:pt x="1648" y="1137"/>
                </a:cubicBezTo>
                <a:cubicBezTo>
                  <a:pt x="1531" y="1142"/>
                  <a:pt x="1454" y="1154"/>
                  <a:pt x="1344" y="1145"/>
                </a:cubicBezTo>
                <a:cubicBezTo>
                  <a:pt x="1280" y="1102"/>
                  <a:pt x="1287" y="1092"/>
                  <a:pt x="1200" y="1081"/>
                </a:cubicBezTo>
                <a:cubicBezTo>
                  <a:pt x="1192" y="1078"/>
                  <a:pt x="1184" y="1077"/>
                  <a:pt x="1176" y="1073"/>
                </a:cubicBezTo>
                <a:cubicBezTo>
                  <a:pt x="1167" y="1069"/>
                  <a:pt x="1161" y="1061"/>
                  <a:pt x="1152" y="1057"/>
                </a:cubicBezTo>
                <a:cubicBezTo>
                  <a:pt x="1137" y="1050"/>
                  <a:pt x="1104" y="1041"/>
                  <a:pt x="1104" y="1041"/>
                </a:cubicBezTo>
                <a:cubicBezTo>
                  <a:pt x="1092" y="982"/>
                  <a:pt x="1090" y="997"/>
                  <a:pt x="1032" y="985"/>
                </a:cubicBezTo>
                <a:cubicBezTo>
                  <a:pt x="977" y="948"/>
                  <a:pt x="986" y="946"/>
                  <a:pt x="912" y="937"/>
                </a:cubicBezTo>
                <a:cubicBezTo>
                  <a:pt x="826" y="880"/>
                  <a:pt x="956" y="969"/>
                  <a:pt x="864" y="897"/>
                </a:cubicBezTo>
                <a:cubicBezTo>
                  <a:pt x="826" y="867"/>
                  <a:pt x="785" y="848"/>
                  <a:pt x="744" y="825"/>
                </a:cubicBezTo>
                <a:cubicBezTo>
                  <a:pt x="719" y="811"/>
                  <a:pt x="699" y="786"/>
                  <a:pt x="672" y="777"/>
                </a:cubicBezTo>
                <a:cubicBezTo>
                  <a:pt x="638" y="766"/>
                  <a:pt x="611" y="749"/>
                  <a:pt x="576" y="737"/>
                </a:cubicBezTo>
                <a:cubicBezTo>
                  <a:pt x="558" y="731"/>
                  <a:pt x="528" y="705"/>
                  <a:pt x="528" y="705"/>
                </a:cubicBezTo>
                <a:cubicBezTo>
                  <a:pt x="525" y="697"/>
                  <a:pt x="520" y="689"/>
                  <a:pt x="520" y="681"/>
                </a:cubicBezTo>
                <a:cubicBezTo>
                  <a:pt x="520" y="673"/>
                  <a:pt x="531" y="665"/>
                  <a:pt x="528" y="657"/>
                </a:cubicBezTo>
                <a:cubicBezTo>
                  <a:pt x="519" y="635"/>
                  <a:pt x="453" y="634"/>
                  <a:pt x="448" y="633"/>
                </a:cubicBezTo>
                <a:cubicBezTo>
                  <a:pt x="408" y="620"/>
                  <a:pt x="379" y="602"/>
                  <a:pt x="336" y="593"/>
                </a:cubicBezTo>
                <a:cubicBezTo>
                  <a:pt x="319" y="542"/>
                  <a:pt x="270" y="533"/>
                  <a:pt x="224" y="521"/>
                </a:cubicBezTo>
                <a:cubicBezTo>
                  <a:pt x="169" y="484"/>
                  <a:pt x="194" y="495"/>
                  <a:pt x="152" y="481"/>
                </a:cubicBezTo>
                <a:cubicBezTo>
                  <a:pt x="106" y="412"/>
                  <a:pt x="167" y="493"/>
                  <a:pt x="112" y="449"/>
                </a:cubicBezTo>
                <a:cubicBezTo>
                  <a:pt x="104" y="443"/>
                  <a:pt x="104" y="431"/>
                  <a:pt x="96" y="425"/>
                </a:cubicBezTo>
                <a:cubicBezTo>
                  <a:pt x="89" y="420"/>
                  <a:pt x="80" y="421"/>
                  <a:pt x="72" y="417"/>
                </a:cubicBezTo>
                <a:cubicBezTo>
                  <a:pt x="63" y="413"/>
                  <a:pt x="57" y="405"/>
                  <a:pt x="48" y="401"/>
                </a:cubicBezTo>
                <a:cubicBezTo>
                  <a:pt x="33" y="394"/>
                  <a:pt x="0" y="385"/>
                  <a:pt x="0" y="385"/>
                </a:cubicBezTo>
                <a:cubicBezTo>
                  <a:pt x="136" y="294"/>
                  <a:pt x="2" y="377"/>
                  <a:pt x="424" y="377"/>
                </a:cubicBezTo>
                <a:cubicBezTo>
                  <a:pt x="792" y="377"/>
                  <a:pt x="1160" y="372"/>
                  <a:pt x="1528" y="369"/>
                </a:cubicBezTo>
                <a:cubicBezTo>
                  <a:pt x="1573" y="366"/>
                  <a:pt x="1620" y="372"/>
                  <a:pt x="1664" y="361"/>
                </a:cubicBezTo>
                <a:cubicBezTo>
                  <a:pt x="1672" y="359"/>
                  <a:pt x="1662" y="343"/>
                  <a:pt x="1656" y="337"/>
                </a:cubicBezTo>
                <a:cubicBezTo>
                  <a:pt x="1642" y="323"/>
                  <a:pt x="1624" y="316"/>
                  <a:pt x="1608" y="305"/>
                </a:cubicBezTo>
                <a:cubicBezTo>
                  <a:pt x="1581" y="287"/>
                  <a:pt x="1571" y="259"/>
                  <a:pt x="1544" y="241"/>
                </a:cubicBezTo>
                <a:cubicBezTo>
                  <a:pt x="1525" y="184"/>
                  <a:pt x="1523" y="127"/>
                  <a:pt x="1496" y="73"/>
                </a:cubicBezTo>
                <a:cubicBezTo>
                  <a:pt x="1507" y="41"/>
                  <a:pt x="1521" y="35"/>
                  <a:pt x="1552" y="25"/>
                </a:cubicBezTo>
                <a:cubicBezTo>
                  <a:pt x="1555" y="17"/>
                  <a:pt x="1552" y="0"/>
                  <a:pt x="1560" y="1"/>
                </a:cubicBezTo>
                <a:cubicBezTo>
                  <a:pt x="1584" y="4"/>
                  <a:pt x="1650" y="50"/>
                  <a:pt x="1672" y="65"/>
                </a:cubicBezTo>
                <a:cubicBezTo>
                  <a:pt x="1679" y="70"/>
                  <a:pt x="1688" y="69"/>
                  <a:pt x="1696" y="73"/>
                </a:cubicBezTo>
                <a:cubicBezTo>
                  <a:pt x="1723" y="87"/>
                  <a:pt x="1749" y="107"/>
                  <a:pt x="1776" y="121"/>
                </a:cubicBezTo>
                <a:cubicBezTo>
                  <a:pt x="1779" y="122"/>
                  <a:pt x="1830" y="140"/>
                  <a:pt x="1840" y="145"/>
                </a:cubicBezTo>
                <a:cubicBezTo>
                  <a:pt x="1874" y="162"/>
                  <a:pt x="1909" y="198"/>
                  <a:pt x="1936" y="225"/>
                </a:cubicBezTo>
                <a:cubicBezTo>
                  <a:pt x="1949" y="265"/>
                  <a:pt x="1977" y="284"/>
                  <a:pt x="2016" y="297"/>
                </a:cubicBezTo>
                <a:cubicBezTo>
                  <a:pt x="2024" y="305"/>
                  <a:pt x="2031" y="315"/>
                  <a:pt x="2040" y="321"/>
                </a:cubicBezTo>
                <a:cubicBezTo>
                  <a:pt x="2047" y="326"/>
                  <a:pt x="2058" y="323"/>
                  <a:pt x="2064" y="329"/>
                </a:cubicBezTo>
                <a:cubicBezTo>
                  <a:pt x="2104" y="369"/>
                  <a:pt x="2032" y="341"/>
                  <a:pt x="2096" y="369"/>
                </a:cubicBezTo>
                <a:cubicBezTo>
                  <a:pt x="2096" y="369"/>
                  <a:pt x="2156" y="389"/>
                  <a:pt x="2168" y="393"/>
                </a:cubicBezTo>
                <a:cubicBezTo>
                  <a:pt x="2176" y="396"/>
                  <a:pt x="2192" y="401"/>
                  <a:pt x="2192" y="401"/>
                </a:cubicBezTo>
                <a:cubicBezTo>
                  <a:pt x="2219" y="428"/>
                  <a:pt x="2208" y="433"/>
                  <a:pt x="2224" y="417"/>
                </a:cubicBezTo>
                <a:close/>
              </a:path>
            </a:pathLst>
          </a:custGeom>
          <a:solidFill>
            <a:srgbClr val="000000">
              <a:alpha val="50000"/>
            </a:srgbClr>
          </a:solidFill>
          <a:ln>
            <a:noFill/>
          </a:ln>
          <a:effectLst>
            <a:outerShdw dist="35921" dir="2700000" algn="ctr" rotWithShape="0">
              <a:srgbClr val="EFE599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88096" name="Freeform 1056"/>
          <p:cNvSpPr>
            <a:spLocks/>
          </p:cNvSpPr>
          <p:nvPr/>
        </p:nvSpPr>
        <p:spPr bwMode="auto">
          <a:xfrm>
            <a:off x="1633538" y="3233738"/>
            <a:ext cx="3336925" cy="1487487"/>
          </a:xfrm>
          <a:custGeom>
            <a:avLst/>
            <a:gdLst>
              <a:gd name="T0" fmla="*/ 2266 w 2385"/>
              <a:gd name="T1" fmla="*/ 1020 h 1044"/>
              <a:gd name="T2" fmla="*/ 1780 w 2385"/>
              <a:gd name="T3" fmla="*/ 1036 h 1044"/>
              <a:gd name="T4" fmla="*/ 1627 w 2385"/>
              <a:gd name="T5" fmla="*/ 1038 h 1044"/>
              <a:gd name="T6" fmla="*/ 1366 w 2385"/>
              <a:gd name="T7" fmla="*/ 1035 h 1044"/>
              <a:gd name="T8" fmla="*/ 1021 w 2385"/>
              <a:gd name="T9" fmla="*/ 1029 h 1044"/>
              <a:gd name="T10" fmla="*/ 598 w 2385"/>
              <a:gd name="T11" fmla="*/ 1008 h 1044"/>
              <a:gd name="T12" fmla="*/ 334 w 2385"/>
              <a:gd name="T13" fmla="*/ 981 h 1044"/>
              <a:gd name="T14" fmla="*/ 424 w 2385"/>
              <a:gd name="T15" fmla="*/ 969 h 1044"/>
              <a:gd name="T16" fmla="*/ 153 w 2385"/>
              <a:gd name="T17" fmla="*/ 945 h 1044"/>
              <a:gd name="T18" fmla="*/ 40 w 2385"/>
              <a:gd name="T19" fmla="*/ 807 h 1044"/>
              <a:gd name="T20" fmla="*/ 298 w 2385"/>
              <a:gd name="T21" fmla="*/ 537 h 1044"/>
              <a:gd name="T22" fmla="*/ 444 w 2385"/>
              <a:gd name="T23" fmla="*/ 409 h 1044"/>
              <a:gd name="T24" fmla="*/ 572 w 2385"/>
              <a:gd name="T25" fmla="*/ 281 h 1044"/>
              <a:gd name="T26" fmla="*/ 617 w 2385"/>
              <a:gd name="T27" fmla="*/ 236 h 1044"/>
              <a:gd name="T28" fmla="*/ 655 w 2385"/>
              <a:gd name="T29" fmla="*/ 177 h 1044"/>
              <a:gd name="T30" fmla="*/ 771 w 2385"/>
              <a:gd name="T31" fmla="*/ 118 h 1044"/>
              <a:gd name="T32" fmla="*/ 967 w 2385"/>
              <a:gd name="T33" fmla="*/ 39 h 1044"/>
              <a:gd name="T34" fmla="*/ 1426 w 2385"/>
              <a:gd name="T35" fmla="*/ 6 h 1044"/>
              <a:gd name="T36" fmla="*/ 1411 w 2385"/>
              <a:gd name="T37" fmla="*/ 36 h 1044"/>
              <a:gd name="T38" fmla="*/ 1531 w 2385"/>
              <a:gd name="T39" fmla="*/ 45 h 1044"/>
              <a:gd name="T40" fmla="*/ 1708 w 2385"/>
              <a:gd name="T41" fmla="*/ 99 h 1044"/>
              <a:gd name="T42" fmla="*/ 1936 w 2385"/>
              <a:gd name="T43" fmla="*/ 243 h 1044"/>
              <a:gd name="T44" fmla="*/ 2090 w 2385"/>
              <a:gd name="T45" fmla="*/ 363 h 1044"/>
              <a:gd name="T46" fmla="*/ 2275 w 2385"/>
              <a:gd name="T47" fmla="*/ 564 h 1044"/>
              <a:gd name="T48" fmla="*/ 2341 w 2385"/>
              <a:gd name="T49" fmla="*/ 669 h 1044"/>
              <a:gd name="T50" fmla="*/ 2380 w 2385"/>
              <a:gd name="T51" fmla="*/ 825 h 1044"/>
              <a:gd name="T52" fmla="*/ 2323 w 2385"/>
              <a:gd name="T53" fmla="*/ 927 h 1044"/>
              <a:gd name="T54" fmla="*/ 2173 w 2385"/>
              <a:gd name="T55" fmla="*/ 897 h 1044"/>
              <a:gd name="T56" fmla="*/ 2011 w 2385"/>
              <a:gd name="T57" fmla="*/ 774 h 1044"/>
              <a:gd name="T58" fmla="*/ 1858 w 2385"/>
              <a:gd name="T59" fmla="*/ 615 h 1044"/>
              <a:gd name="T60" fmla="*/ 1768 w 2385"/>
              <a:gd name="T61" fmla="*/ 540 h 1044"/>
              <a:gd name="T62" fmla="*/ 1837 w 2385"/>
              <a:gd name="T63" fmla="*/ 621 h 1044"/>
              <a:gd name="T64" fmla="*/ 1908 w 2385"/>
              <a:gd name="T65" fmla="*/ 690 h 1044"/>
              <a:gd name="T66" fmla="*/ 2026 w 2385"/>
              <a:gd name="T67" fmla="*/ 810 h 1044"/>
              <a:gd name="T68" fmla="*/ 2191 w 2385"/>
              <a:gd name="T69" fmla="*/ 963 h 1044"/>
              <a:gd name="T70" fmla="*/ 2266 w 2385"/>
              <a:gd name="T71" fmla="*/ 1020 h 10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2385" h="1044">
                <a:moveTo>
                  <a:pt x="2266" y="1020"/>
                </a:moveTo>
                <a:cubicBezTo>
                  <a:pt x="2213" y="1044"/>
                  <a:pt x="1982" y="1034"/>
                  <a:pt x="1780" y="1036"/>
                </a:cubicBezTo>
                <a:cubicBezTo>
                  <a:pt x="1681" y="1039"/>
                  <a:pt x="1696" y="1038"/>
                  <a:pt x="1627" y="1038"/>
                </a:cubicBezTo>
                <a:cubicBezTo>
                  <a:pt x="1558" y="1038"/>
                  <a:pt x="1467" y="1036"/>
                  <a:pt x="1366" y="1035"/>
                </a:cubicBezTo>
                <a:cubicBezTo>
                  <a:pt x="1265" y="1034"/>
                  <a:pt x="1149" y="1033"/>
                  <a:pt x="1021" y="1029"/>
                </a:cubicBezTo>
                <a:cubicBezTo>
                  <a:pt x="824" y="1019"/>
                  <a:pt x="712" y="1016"/>
                  <a:pt x="598" y="1008"/>
                </a:cubicBezTo>
                <a:cubicBezTo>
                  <a:pt x="484" y="1000"/>
                  <a:pt x="363" y="988"/>
                  <a:pt x="334" y="981"/>
                </a:cubicBezTo>
                <a:cubicBezTo>
                  <a:pt x="305" y="974"/>
                  <a:pt x="454" y="975"/>
                  <a:pt x="424" y="969"/>
                </a:cubicBezTo>
                <a:cubicBezTo>
                  <a:pt x="394" y="963"/>
                  <a:pt x="217" y="972"/>
                  <a:pt x="153" y="945"/>
                </a:cubicBezTo>
                <a:cubicBezTo>
                  <a:pt x="0" y="921"/>
                  <a:pt x="16" y="875"/>
                  <a:pt x="40" y="807"/>
                </a:cubicBezTo>
                <a:cubicBezTo>
                  <a:pt x="64" y="739"/>
                  <a:pt x="231" y="603"/>
                  <a:pt x="298" y="537"/>
                </a:cubicBezTo>
                <a:cubicBezTo>
                  <a:pt x="357" y="487"/>
                  <a:pt x="392" y="456"/>
                  <a:pt x="444" y="409"/>
                </a:cubicBezTo>
                <a:cubicBezTo>
                  <a:pt x="496" y="374"/>
                  <a:pt x="520" y="314"/>
                  <a:pt x="572" y="281"/>
                </a:cubicBezTo>
                <a:cubicBezTo>
                  <a:pt x="620" y="209"/>
                  <a:pt x="557" y="296"/>
                  <a:pt x="617" y="236"/>
                </a:cubicBezTo>
                <a:cubicBezTo>
                  <a:pt x="633" y="221"/>
                  <a:pt x="629" y="197"/>
                  <a:pt x="655" y="177"/>
                </a:cubicBezTo>
                <a:cubicBezTo>
                  <a:pt x="681" y="157"/>
                  <a:pt x="719" y="141"/>
                  <a:pt x="771" y="118"/>
                </a:cubicBezTo>
                <a:cubicBezTo>
                  <a:pt x="804" y="96"/>
                  <a:pt x="933" y="62"/>
                  <a:pt x="967" y="39"/>
                </a:cubicBezTo>
                <a:cubicBezTo>
                  <a:pt x="1081" y="19"/>
                  <a:pt x="1328" y="0"/>
                  <a:pt x="1426" y="6"/>
                </a:cubicBezTo>
                <a:cubicBezTo>
                  <a:pt x="1513" y="5"/>
                  <a:pt x="1400" y="22"/>
                  <a:pt x="1411" y="36"/>
                </a:cubicBezTo>
                <a:cubicBezTo>
                  <a:pt x="1428" y="42"/>
                  <a:pt x="1482" y="35"/>
                  <a:pt x="1531" y="45"/>
                </a:cubicBezTo>
                <a:cubicBezTo>
                  <a:pt x="1604" y="50"/>
                  <a:pt x="1635" y="96"/>
                  <a:pt x="1708" y="99"/>
                </a:cubicBezTo>
                <a:cubicBezTo>
                  <a:pt x="1777" y="125"/>
                  <a:pt x="1889" y="219"/>
                  <a:pt x="1936" y="243"/>
                </a:cubicBezTo>
                <a:cubicBezTo>
                  <a:pt x="2000" y="287"/>
                  <a:pt x="2048" y="327"/>
                  <a:pt x="2090" y="363"/>
                </a:cubicBezTo>
                <a:cubicBezTo>
                  <a:pt x="2146" y="422"/>
                  <a:pt x="2243" y="522"/>
                  <a:pt x="2275" y="564"/>
                </a:cubicBezTo>
                <a:cubicBezTo>
                  <a:pt x="2310" y="610"/>
                  <a:pt x="2334" y="648"/>
                  <a:pt x="2341" y="669"/>
                </a:cubicBezTo>
                <a:cubicBezTo>
                  <a:pt x="2349" y="716"/>
                  <a:pt x="2385" y="788"/>
                  <a:pt x="2380" y="825"/>
                </a:cubicBezTo>
                <a:cubicBezTo>
                  <a:pt x="2377" y="868"/>
                  <a:pt x="2358" y="915"/>
                  <a:pt x="2323" y="927"/>
                </a:cubicBezTo>
                <a:cubicBezTo>
                  <a:pt x="2296" y="937"/>
                  <a:pt x="2222" y="924"/>
                  <a:pt x="2173" y="897"/>
                </a:cubicBezTo>
                <a:cubicBezTo>
                  <a:pt x="2121" y="872"/>
                  <a:pt x="2064" y="821"/>
                  <a:pt x="2011" y="774"/>
                </a:cubicBezTo>
                <a:cubicBezTo>
                  <a:pt x="1959" y="723"/>
                  <a:pt x="1898" y="654"/>
                  <a:pt x="1858" y="615"/>
                </a:cubicBezTo>
                <a:cubicBezTo>
                  <a:pt x="1841" y="602"/>
                  <a:pt x="1768" y="540"/>
                  <a:pt x="1768" y="540"/>
                </a:cubicBezTo>
                <a:cubicBezTo>
                  <a:pt x="1780" y="558"/>
                  <a:pt x="1822" y="606"/>
                  <a:pt x="1837" y="621"/>
                </a:cubicBezTo>
                <a:cubicBezTo>
                  <a:pt x="1860" y="646"/>
                  <a:pt x="1864" y="645"/>
                  <a:pt x="1908" y="690"/>
                </a:cubicBezTo>
                <a:cubicBezTo>
                  <a:pt x="1942" y="725"/>
                  <a:pt x="1979" y="765"/>
                  <a:pt x="2026" y="810"/>
                </a:cubicBezTo>
                <a:cubicBezTo>
                  <a:pt x="2073" y="855"/>
                  <a:pt x="2151" y="928"/>
                  <a:pt x="2191" y="963"/>
                </a:cubicBezTo>
                <a:cubicBezTo>
                  <a:pt x="2231" y="998"/>
                  <a:pt x="2251" y="1008"/>
                  <a:pt x="2266" y="1020"/>
                </a:cubicBezTo>
                <a:close/>
              </a:path>
            </a:pathLst>
          </a:custGeom>
          <a:solidFill>
            <a:srgbClr val="ECDF82"/>
          </a:solidFill>
          <a:ln>
            <a:noFill/>
          </a:ln>
          <a:effectLst>
            <a:outerShdw dist="56796" dir="3806097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88097" name="Freeform 1057"/>
          <p:cNvSpPr>
            <a:spLocks/>
          </p:cNvSpPr>
          <p:nvPr/>
        </p:nvSpPr>
        <p:spPr bwMode="auto">
          <a:xfrm>
            <a:off x="2149475" y="3267075"/>
            <a:ext cx="2755900" cy="1449388"/>
          </a:xfrm>
          <a:custGeom>
            <a:avLst/>
            <a:gdLst>
              <a:gd name="T0" fmla="*/ 1511 w 1971"/>
              <a:gd name="T1" fmla="*/ 973 h 1018"/>
              <a:gd name="T2" fmla="*/ 911 w 1971"/>
              <a:gd name="T3" fmla="*/ 937 h 1018"/>
              <a:gd name="T4" fmla="*/ 305 w 1971"/>
              <a:gd name="T5" fmla="*/ 925 h 1018"/>
              <a:gd name="T6" fmla="*/ 296 w 1971"/>
              <a:gd name="T7" fmla="*/ 907 h 1018"/>
              <a:gd name="T8" fmla="*/ 215 w 1971"/>
              <a:gd name="T9" fmla="*/ 892 h 1018"/>
              <a:gd name="T10" fmla="*/ 98 w 1971"/>
              <a:gd name="T11" fmla="*/ 880 h 1018"/>
              <a:gd name="T12" fmla="*/ 287 w 1971"/>
              <a:gd name="T13" fmla="*/ 832 h 1018"/>
              <a:gd name="T14" fmla="*/ 380 w 1971"/>
              <a:gd name="T15" fmla="*/ 784 h 1018"/>
              <a:gd name="T16" fmla="*/ 356 w 1971"/>
              <a:gd name="T17" fmla="*/ 778 h 1018"/>
              <a:gd name="T18" fmla="*/ 317 w 1971"/>
              <a:gd name="T19" fmla="*/ 769 h 1018"/>
              <a:gd name="T20" fmla="*/ 356 w 1971"/>
              <a:gd name="T21" fmla="*/ 754 h 1018"/>
              <a:gd name="T22" fmla="*/ 521 w 1971"/>
              <a:gd name="T23" fmla="*/ 718 h 1018"/>
              <a:gd name="T24" fmla="*/ 635 w 1971"/>
              <a:gd name="T25" fmla="*/ 673 h 1018"/>
              <a:gd name="T26" fmla="*/ 785 w 1971"/>
              <a:gd name="T27" fmla="*/ 604 h 1018"/>
              <a:gd name="T28" fmla="*/ 905 w 1971"/>
              <a:gd name="T29" fmla="*/ 547 h 1018"/>
              <a:gd name="T30" fmla="*/ 923 w 1971"/>
              <a:gd name="T31" fmla="*/ 538 h 1018"/>
              <a:gd name="T32" fmla="*/ 863 w 1971"/>
              <a:gd name="T33" fmla="*/ 538 h 1018"/>
              <a:gd name="T34" fmla="*/ 698 w 1971"/>
              <a:gd name="T35" fmla="*/ 529 h 1018"/>
              <a:gd name="T36" fmla="*/ 773 w 1971"/>
              <a:gd name="T37" fmla="*/ 505 h 1018"/>
              <a:gd name="T38" fmla="*/ 821 w 1971"/>
              <a:gd name="T39" fmla="*/ 490 h 1018"/>
              <a:gd name="T40" fmla="*/ 551 w 1971"/>
              <a:gd name="T41" fmla="*/ 436 h 1018"/>
              <a:gd name="T42" fmla="*/ 413 w 1971"/>
              <a:gd name="T43" fmla="*/ 343 h 1018"/>
              <a:gd name="T44" fmla="*/ 353 w 1971"/>
              <a:gd name="T45" fmla="*/ 286 h 1018"/>
              <a:gd name="T46" fmla="*/ 374 w 1971"/>
              <a:gd name="T47" fmla="*/ 163 h 1018"/>
              <a:gd name="T48" fmla="*/ 584 w 1971"/>
              <a:gd name="T49" fmla="*/ 73 h 1018"/>
              <a:gd name="T50" fmla="*/ 1004 w 1971"/>
              <a:gd name="T51" fmla="*/ 1 h 1018"/>
              <a:gd name="T52" fmla="*/ 1229 w 1971"/>
              <a:gd name="T53" fmla="*/ 70 h 1018"/>
              <a:gd name="T54" fmla="*/ 1883 w 1971"/>
              <a:gd name="T55" fmla="*/ 550 h 1018"/>
              <a:gd name="T56" fmla="*/ 1898 w 1971"/>
              <a:gd name="T57" fmla="*/ 607 h 1018"/>
              <a:gd name="T58" fmla="*/ 1904 w 1971"/>
              <a:gd name="T59" fmla="*/ 661 h 1018"/>
              <a:gd name="T60" fmla="*/ 1952 w 1971"/>
              <a:gd name="T61" fmla="*/ 769 h 1018"/>
              <a:gd name="T62" fmla="*/ 1898 w 1971"/>
              <a:gd name="T63" fmla="*/ 808 h 1018"/>
              <a:gd name="T64" fmla="*/ 1757 w 1971"/>
              <a:gd name="T65" fmla="*/ 787 h 1018"/>
              <a:gd name="T66" fmla="*/ 1712 w 1971"/>
              <a:gd name="T67" fmla="*/ 748 h 1018"/>
              <a:gd name="T68" fmla="*/ 1634 w 1971"/>
              <a:gd name="T69" fmla="*/ 667 h 1018"/>
              <a:gd name="T70" fmla="*/ 1538 w 1971"/>
              <a:gd name="T71" fmla="*/ 574 h 1018"/>
              <a:gd name="T72" fmla="*/ 1400 w 1971"/>
              <a:gd name="T73" fmla="*/ 466 h 1018"/>
              <a:gd name="T74" fmla="*/ 1364 w 1971"/>
              <a:gd name="T75" fmla="*/ 454 h 1018"/>
              <a:gd name="T76" fmla="*/ 1448 w 1971"/>
              <a:gd name="T77" fmla="*/ 625 h 1018"/>
              <a:gd name="T78" fmla="*/ 1610 w 1971"/>
              <a:gd name="T79" fmla="*/ 769 h 1018"/>
              <a:gd name="T80" fmla="*/ 1718 w 1971"/>
              <a:gd name="T81" fmla="*/ 862 h 1018"/>
              <a:gd name="T82" fmla="*/ 1754 w 1971"/>
              <a:gd name="T83" fmla="*/ 901 h 10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1971" h="1018">
                <a:moveTo>
                  <a:pt x="1784" y="973"/>
                </a:moveTo>
                <a:cubicBezTo>
                  <a:pt x="1686" y="976"/>
                  <a:pt x="1617" y="980"/>
                  <a:pt x="1511" y="973"/>
                </a:cubicBezTo>
                <a:cubicBezTo>
                  <a:pt x="1503" y="972"/>
                  <a:pt x="1522" y="961"/>
                  <a:pt x="1526" y="955"/>
                </a:cubicBezTo>
                <a:cubicBezTo>
                  <a:pt x="1324" y="888"/>
                  <a:pt x="669" y="1018"/>
                  <a:pt x="911" y="937"/>
                </a:cubicBezTo>
                <a:cubicBezTo>
                  <a:pt x="863" y="921"/>
                  <a:pt x="903" y="933"/>
                  <a:pt x="779" y="931"/>
                </a:cubicBezTo>
                <a:cubicBezTo>
                  <a:pt x="605" y="928"/>
                  <a:pt x="488" y="927"/>
                  <a:pt x="305" y="925"/>
                </a:cubicBezTo>
                <a:cubicBezTo>
                  <a:pt x="311" y="921"/>
                  <a:pt x="324" y="923"/>
                  <a:pt x="326" y="916"/>
                </a:cubicBezTo>
                <a:cubicBezTo>
                  <a:pt x="328" y="911"/>
                  <a:pt x="316" y="909"/>
                  <a:pt x="296" y="907"/>
                </a:cubicBezTo>
                <a:cubicBezTo>
                  <a:pt x="284" y="906"/>
                  <a:pt x="272" y="905"/>
                  <a:pt x="260" y="904"/>
                </a:cubicBezTo>
                <a:cubicBezTo>
                  <a:pt x="246" y="900"/>
                  <a:pt x="229" y="893"/>
                  <a:pt x="215" y="892"/>
                </a:cubicBezTo>
                <a:cubicBezTo>
                  <a:pt x="159" y="889"/>
                  <a:pt x="47" y="886"/>
                  <a:pt x="47" y="886"/>
                </a:cubicBezTo>
                <a:cubicBezTo>
                  <a:pt x="0" y="879"/>
                  <a:pt x="26" y="884"/>
                  <a:pt x="98" y="880"/>
                </a:cubicBezTo>
                <a:cubicBezTo>
                  <a:pt x="108" y="879"/>
                  <a:pt x="140" y="876"/>
                  <a:pt x="152" y="874"/>
                </a:cubicBezTo>
                <a:cubicBezTo>
                  <a:pt x="201" y="867"/>
                  <a:pt x="243" y="851"/>
                  <a:pt x="287" y="832"/>
                </a:cubicBezTo>
                <a:cubicBezTo>
                  <a:pt x="302" y="826"/>
                  <a:pt x="321" y="823"/>
                  <a:pt x="335" y="814"/>
                </a:cubicBezTo>
                <a:cubicBezTo>
                  <a:pt x="351" y="803"/>
                  <a:pt x="364" y="793"/>
                  <a:pt x="380" y="784"/>
                </a:cubicBezTo>
                <a:cubicBezTo>
                  <a:pt x="389" y="779"/>
                  <a:pt x="410" y="772"/>
                  <a:pt x="410" y="772"/>
                </a:cubicBezTo>
                <a:cubicBezTo>
                  <a:pt x="396" y="767"/>
                  <a:pt x="370" y="777"/>
                  <a:pt x="356" y="778"/>
                </a:cubicBezTo>
                <a:cubicBezTo>
                  <a:pt x="340" y="777"/>
                  <a:pt x="324" y="779"/>
                  <a:pt x="308" y="775"/>
                </a:cubicBezTo>
                <a:cubicBezTo>
                  <a:pt x="304" y="774"/>
                  <a:pt x="314" y="771"/>
                  <a:pt x="317" y="769"/>
                </a:cubicBezTo>
                <a:cubicBezTo>
                  <a:pt x="321" y="767"/>
                  <a:pt x="325" y="765"/>
                  <a:pt x="329" y="763"/>
                </a:cubicBezTo>
                <a:cubicBezTo>
                  <a:pt x="376" y="742"/>
                  <a:pt x="317" y="769"/>
                  <a:pt x="356" y="754"/>
                </a:cubicBezTo>
                <a:cubicBezTo>
                  <a:pt x="384" y="743"/>
                  <a:pt x="409" y="739"/>
                  <a:pt x="440" y="736"/>
                </a:cubicBezTo>
                <a:cubicBezTo>
                  <a:pt x="466" y="727"/>
                  <a:pt x="495" y="727"/>
                  <a:pt x="521" y="718"/>
                </a:cubicBezTo>
                <a:cubicBezTo>
                  <a:pt x="542" y="711"/>
                  <a:pt x="563" y="704"/>
                  <a:pt x="584" y="697"/>
                </a:cubicBezTo>
                <a:cubicBezTo>
                  <a:pt x="604" y="690"/>
                  <a:pt x="618" y="684"/>
                  <a:pt x="635" y="673"/>
                </a:cubicBezTo>
                <a:cubicBezTo>
                  <a:pt x="643" y="668"/>
                  <a:pt x="662" y="661"/>
                  <a:pt x="662" y="661"/>
                </a:cubicBezTo>
                <a:cubicBezTo>
                  <a:pt x="696" y="636"/>
                  <a:pt x="744" y="612"/>
                  <a:pt x="785" y="604"/>
                </a:cubicBezTo>
                <a:cubicBezTo>
                  <a:pt x="806" y="595"/>
                  <a:pt x="826" y="585"/>
                  <a:pt x="848" y="580"/>
                </a:cubicBezTo>
                <a:cubicBezTo>
                  <a:pt x="865" y="569"/>
                  <a:pt x="886" y="555"/>
                  <a:pt x="905" y="547"/>
                </a:cubicBezTo>
                <a:cubicBezTo>
                  <a:pt x="908" y="546"/>
                  <a:pt x="911" y="545"/>
                  <a:pt x="914" y="544"/>
                </a:cubicBezTo>
                <a:cubicBezTo>
                  <a:pt x="917" y="542"/>
                  <a:pt x="920" y="539"/>
                  <a:pt x="923" y="538"/>
                </a:cubicBezTo>
                <a:cubicBezTo>
                  <a:pt x="929" y="535"/>
                  <a:pt x="941" y="532"/>
                  <a:pt x="941" y="532"/>
                </a:cubicBezTo>
                <a:cubicBezTo>
                  <a:pt x="927" y="523"/>
                  <a:pt x="882" y="536"/>
                  <a:pt x="863" y="538"/>
                </a:cubicBezTo>
                <a:cubicBezTo>
                  <a:pt x="804" y="537"/>
                  <a:pt x="745" y="538"/>
                  <a:pt x="686" y="535"/>
                </a:cubicBezTo>
                <a:cubicBezTo>
                  <a:pt x="682" y="535"/>
                  <a:pt x="694" y="531"/>
                  <a:pt x="698" y="529"/>
                </a:cubicBezTo>
                <a:cubicBezTo>
                  <a:pt x="704" y="527"/>
                  <a:pt x="710" y="525"/>
                  <a:pt x="716" y="523"/>
                </a:cubicBezTo>
                <a:cubicBezTo>
                  <a:pt x="735" y="517"/>
                  <a:pt x="752" y="508"/>
                  <a:pt x="773" y="505"/>
                </a:cubicBezTo>
                <a:cubicBezTo>
                  <a:pt x="787" y="496"/>
                  <a:pt x="777" y="501"/>
                  <a:pt x="797" y="496"/>
                </a:cubicBezTo>
                <a:cubicBezTo>
                  <a:pt x="805" y="494"/>
                  <a:pt x="821" y="490"/>
                  <a:pt x="821" y="490"/>
                </a:cubicBezTo>
                <a:cubicBezTo>
                  <a:pt x="835" y="481"/>
                  <a:pt x="839" y="468"/>
                  <a:pt x="851" y="460"/>
                </a:cubicBezTo>
                <a:cubicBezTo>
                  <a:pt x="641" y="457"/>
                  <a:pt x="665" y="474"/>
                  <a:pt x="551" y="436"/>
                </a:cubicBezTo>
                <a:cubicBezTo>
                  <a:pt x="541" y="426"/>
                  <a:pt x="535" y="425"/>
                  <a:pt x="521" y="421"/>
                </a:cubicBezTo>
                <a:cubicBezTo>
                  <a:pt x="490" y="390"/>
                  <a:pt x="444" y="374"/>
                  <a:pt x="413" y="343"/>
                </a:cubicBezTo>
                <a:cubicBezTo>
                  <a:pt x="399" y="329"/>
                  <a:pt x="385" y="311"/>
                  <a:pt x="371" y="298"/>
                </a:cubicBezTo>
                <a:cubicBezTo>
                  <a:pt x="366" y="293"/>
                  <a:pt x="353" y="286"/>
                  <a:pt x="353" y="286"/>
                </a:cubicBezTo>
                <a:cubicBezTo>
                  <a:pt x="374" y="279"/>
                  <a:pt x="386" y="193"/>
                  <a:pt x="404" y="205"/>
                </a:cubicBezTo>
                <a:cubicBezTo>
                  <a:pt x="481" y="193"/>
                  <a:pt x="221" y="162"/>
                  <a:pt x="374" y="163"/>
                </a:cubicBezTo>
                <a:cubicBezTo>
                  <a:pt x="378" y="149"/>
                  <a:pt x="393" y="136"/>
                  <a:pt x="428" y="121"/>
                </a:cubicBezTo>
                <a:cubicBezTo>
                  <a:pt x="463" y="106"/>
                  <a:pt x="548" y="88"/>
                  <a:pt x="584" y="73"/>
                </a:cubicBezTo>
                <a:cubicBezTo>
                  <a:pt x="620" y="58"/>
                  <a:pt x="577" y="43"/>
                  <a:pt x="647" y="31"/>
                </a:cubicBezTo>
                <a:cubicBezTo>
                  <a:pt x="717" y="19"/>
                  <a:pt x="943" y="0"/>
                  <a:pt x="1004" y="1"/>
                </a:cubicBezTo>
                <a:cubicBezTo>
                  <a:pt x="1065" y="2"/>
                  <a:pt x="979" y="26"/>
                  <a:pt x="1016" y="37"/>
                </a:cubicBezTo>
                <a:cubicBezTo>
                  <a:pt x="1053" y="48"/>
                  <a:pt x="1126" y="24"/>
                  <a:pt x="1229" y="70"/>
                </a:cubicBezTo>
                <a:cubicBezTo>
                  <a:pt x="1332" y="116"/>
                  <a:pt x="1528" y="236"/>
                  <a:pt x="1637" y="316"/>
                </a:cubicBezTo>
                <a:cubicBezTo>
                  <a:pt x="1737" y="396"/>
                  <a:pt x="1843" y="505"/>
                  <a:pt x="1883" y="550"/>
                </a:cubicBezTo>
                <a:cubicBezTo>
                  <a:pt x="1898" y="565"/>
                  <a:pt x="1947" y="693"/>
                  <a:pt x="1964" y="706"/>
                </a:cubicBezTo>
                <a:cubicBezTo>
                  <a:pt x="1971" y="711"/>
                  <a:pt x="1898" y="607"/>
                  <a:pt x="1898" y="607"/>
                </a:cubicBezTo>
                <a:cubicBezTo>
                  <a:pt x="1905" y="628"/>
                  <a:pt x="1858" y="621"/>
                  <a:pt x="1847" y="622"/>
                </a:cubicBezTo>
                <a:cubicBezTo>
                  <a:pt x="1859" y="640"/>
                  <a:pt x="1884" y="654"/>
                  <a:pt x="1904" y="661"/>
                </a:cubicBezTo>
                <a:cubicBezTo>
                  <a:pt x="1921" y="686"/>
                  <a:pt x="1905" y="720"/>
                  <a:pt x="1934" y="739"/>
                </a:cubicBezTo>
                <a:cubicBezTo>
                  <a:pt x="1939" y="749"/>
                  <a:pt x="1952" y="769"/>
                  <a:pt x="1952" y="769"/>
                </a:cubicBezTo>
                <a:cubicBezTo>
                  <a:pt x="1924" y="788"/>
                  <a:pt x="1873" y="780"/>
                  <a:pt x="1847" y="781"/>
                </a:cubicBezTo>
                <a:cubicBezTo>
                  <a:pt x="1864" y="790"/>
                  <a:pt x="1882" y="797"/>
                  <a:pt x="1898" y="808"/>
                </a:cubicBezTo>
                <a:cubicBezTo>
                  <a:pt x="1891" y="854"/>
                  <a:pt x="1850" y="833"/>
                  <a:pt x="1811" y="823"/>
                </a:cubicBezTo>
                <a:cubicBezTo>
                  <a:pt x="1796" y="813"/>
                  <a:pt x="1774" y="793"/>
                  <a:pt x="1757" y="787"/>
                </a:cubicBezTo>
                <a:cubicBezTo>
                  <a:pt x="1749" y="779"/>
                  <a:pt x="1730" y="766"/>
                  <a:pt x="1730" y="766"/>
                </a:cubicBezTo>
                <a:cubicBezTo>
                  <a:pt x="1716" y="745"/>
                  <a:pt x="1734" y="770"/>
                  <a:pt x="1712" y="748"/>
                </a:cubicBezTo>
                <a:cubicBezTo>
                  <a:pt x="1701" y="737"/>
                  <a:pt x="1692" y="721"/>
                  <a:pt x="1682" y="709"/>
                </a:cubicBezTo>
                <a:cubicBezTo>
                  <a:pt x="1669" y="693"/>
                  <a:pt x="1650" y="681"/>
                  <a:pt x="1634" y="667"/>
                </a:cubicBezTo>
                <a:cubicBezTo>
                  <a:pt x="1617" y="652"/>
                  <a:pt x="1605" y="631"/>
                  <a:pt x="1586" y="619"/>
                </a:cubicBezTo>
                <a:cubicBezTo>
                  <a:pt x="1576" y="604"/>
                  <a:pt x="1552" y="588"/>
                  <a:pt x="1538" y="574"/>
                </a:cubicBezTo>
                <a:cubicBezTo>
                  <a:pt x="1510" y="546"/>
                  <a:pt x="1488" y="517"/>
                  <a:pt x="1454" y="496"/>
                </a:cubicBezTo>
                <a:cubicBezTo>
                  <a:pt x="1434" y="484"/>
                  <a:pt x="1422" y="473"/>
                  <a:pt x="1400" y="466"/>
                </a:cubicBezTo>
                <a:cubicBezTo>
                  <a:pt x="1391" y="463"/>
                  <a:pt x="1382" y="460"/>
                  <a:pt x="1373" y="457"/>
                </a:cubicBezTo>
                <a:cubicBezTo>
                  <a:pt x="1370" y="456"/>
                  <a:pt x="1364" y="454"/>
                  <a:pt x="1364" y="454"/>
                </a:cubicBezTo>
                <a:cubicBezTo>
                  <a:pt x="1339" y="462"/>
                  <a:pt x="1357" y="520"/>
                  <a:pt x="1370" y="538"/>
                </a:cubicBezTo>
                <a:cubicBezTo>
                  <a:pt x="1380" y="568"/>
                  <a:pt x="1424" y="605"/>
                  <a:pt x="1448" y="625"/>
                </a:cubicBezTo>
                <a:cubicBezTo>
                  <a:pt x="1478" y="651"/>
                  <a:pt x="1509" y="701"/>
                  <a:pt x="1541" y="724"/>
                </a:cubicBezTo>
                <a:cubicBezTo>
                  <a:pt x="1563" y="740"/>
                  <a:pt x="1589" y="751"/>
                  <a:pt x="1610" y="769"/>
                </a:cubicBezTo>
                <a:cubicBezTo>
                  <a:pt x="1635" y="790"/>
                  <a:pt x="1662" y="827"/>
                  <a:pt x="1694" y="838"/>
                </a:cubicBezTo>
                <a:cubicBezTo>
                  <a:pt x="1702" y="846"/>
                  <a:pt x="1710" y="855"/>
                  <a:pt x="1718" y="862"/>
                </a:cubicBezTo>
                <a:cubicBezTo>
                  <a:pt x="1723" y="867"/>
                  <a:pt x="1736" y="874"/>
                  <a:pt x="1736" y="874"/>
                </a:cubicBezTo>
                <a:cubicBezTo>
                  <a:pt x="1740" y="886"/>
                  <a:pt x="1745" y="892"/>
                  <a:pt x="1754" y="901"/>
                </a:cubicBezTo>
                <a:cubicBezTo>
                  <a:pt x="1762" y="926"/>
                  <a:pt x="1776" y="948"/>
                  <a:pt x="1784" y="973"/>
                </a:cubicBezTo>
                <a:close/>
              </a:path>
            </a:pathLst>
          </a:custGeom>
          <a:solidFill>
            <a:srgbClr val="A29218">
              <a:alpha val="50000"/>
            </a:srgbClr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88098" name="Group 1058"/>
          <p:cNvGrpSpPr>
            <a:grpSpLocks/>
          </p:cNvGrpSpPr>
          <p:nvPr/>
        </p:nvGrpSpPr>
        <p:grpSpPr bwMode="auto">
          <a:xfrm>
            <a:off x="2724150" y="1108075"/>
            <a:ext cx="2665413" cy="2825750"/>
            <a:chOff x="1471" y="536"/>
            <a:chExt cx="1905" cy="1983"/>
          </a:xfrm>
        </p:grpSpPr>
        <p:sp>
          <p:nvSpPr>
            <p:cNvPr id="88099" name="Freeform 1059"/>
            <p:cNvSpPr>
              <a:spLocks/>
            </p:cNvSpPr>
            <p:nvPr/>
          </p:nvSpPr>
          <p:spPr bwMode="auto">
            <a:xfrm>
              <a:off x="2312" y="536"/>
              <a:ext cx="1064" cy="1115"/>
            </a:xfrm>
            <a:custGeom>
              <a:avLst/>
              <a:gdLst>
                <a:gd name="T0" fmla="*/ 640 w 1064"/>
                <a:gd name="T1" fmla="*/ 1088 h 1115"/>
                <a:gd name="T2" fmla="*/ 568 w 1064"/>
                <a:gd name="T3" fmla="*/ 1040 h 1115"/>
                <a:gd name="T4" fmla="*/ 544 w 1064"/>
                <a:gd name="T5" fmla="*/ 1056 h 1115"/>
                <a:gd name="T6" fmla="*/ 480 w 1064"/>
                <a:gd name="T7" fmla="*/ 980 h 1115"/>
                <a:gd name="T8" fmla="*/ 372 w 1064"/>
                <a:gd name="T9" fmla="*/ 972 h 1115"/>
                <a:gd name="T10" fmla="*/ 344 w 1064"/>
                <a:gd name="T11" fmla="*/ 944 h 1115"/>
                <a:gd name="T12" fmla="*/ 240 w 1064"/>
                <a:gd name="T13" fmla="*/ 980 h 1115"/>
                <a:gd name="T14" fmla="*/ 128 w 1064"/>
                <a:gd name="T15" fmla="*/ 1008 h 1115"/>
                <a:gd name="T16" fmla="*/ 72 w 1064"/>
                <a:gd name="T17" fmla="*/ 1072 h 1115"/>
                <a:gd name="T18" fmla="*/ 8 w 1064"/>
                <a:gd name="T19" fmla="*/ 1040 h 1115"/>
                <a:gd name="T20" fmla="*/ 0 w 1064"/>
                <a:gd name="T21" fmla="*/ 964 h 1115"/>
                <a:gd name="T22" fmla="*/ 96 w 1064"/>
                <a:gd name="T23" fmla="*/ 908 h 1115"/>
                <a:gd name="T24" fmla="*/ 180 w 1064"/>
                <a:gd name="T25" fmla="*/ 820 h 1115"/>
                <a:gd name="T26" fmla="*/ 156 w 1064"/>
                <a:gd name="T27" fmla="*/ 856 h 1115"/>
                <a:gd name="T28" fmla="*/ 216 w 1064"/>
                <a:gd name="T29" fmla="*/ 868 h 1115"/>
                <a:gd name="T30" fmla="*/ 336 w 1064"/>
                <a:gd name="T31" fmla="*/ 776 h 1115"/>
                <a:gd name="T32" fmla="*/ 356 w 1064"/>
                <a:gd name="T33" fmla="*/ 748 h 1115"/>
                <a:gd name="T34" fmla="*/ 408 w 1064"/>
                <a:gd name="T35" fmla="*/ 704 h 1115"/>
                <a:gd name="T36" fmla="*/ 460 w 1064"/>
                <a:gd name="T37" fmla="*/ 664 h 1115"/>
                <a:gd name="T38" fmla="*/ 532 w 1064"/>
                <a:gd name="T39" fmla="*/ 556 h 1115"/>
                <a:gd name="T40" fmla="*/ 536 w 1064"/>
                <a:gd name="T41" fmla="*/ 536 h 1115"/>
                <a:gd name="T42" fmla="*/ 584 w 1064"/>
                <a:gd name="T43" fmla="*/ 440 h 1115"/>
                <a:gd name="T44" fmla="*/ 584 w 1064"/>
                <a:gd name="T45" fmla="*/ 352 h 1115"/>
                <a:gd name="T46" fmla="*/ 520 w 1064"/>
                <a:gd name="T47" fmla="*/ 220 h 1115"/>
                <a:gd name="T48" fmla="*/ 580 w 1064"/>
                <a:gd name="T49" fmla="*/ 160 h 1115"/>
                <a:gd name="T50" fmla="*/ 624 w 1064"/>
                <a:gd name="T51" fmla="*/ 96 h 1115"/>
                <a:gd name="T52" fmla="*/ 648 w 1064"/>
                <a:gd name="T53" fmla="*/ 56 h 1115"/>
                <a:gd name="T54" fmla="*/ 668 w 1064"/>
                <a:gd name="T55" fmla="*/ 0 h 1115"/>
                <a:gd name="T56" fmla="*/ 696 w 1064"/>
                <a:gd name="T57" fmla="*/ 108 h 1115"/>
                <a:gd name="T58" fmla="*/ 700 w 1064"/>
                <a:gd name="T59" fmla="*/ 312 h 1115"/>
                <a:gd name="T60" fmla="*/ 784 w 1064"/>
                <a:gd name="T61" fmla="*/ 268 h 1115"/>
                <a:gd name="T62" fmla="*/ 788 w 1064"/>
                <a:gd name="T63" fmla="*/ 408 h 1115"/>
                <a:gd name="T64" fmla="*/ 764 w 1064"/>
                <a:gd name="T65" fmla="*/ 436 h 1115"/>
                <a:gd name="T66" fmla="*/ 716 w 1064"/>
                <a:gd name="T67" fmla="*/ 432 h 1115"/>
                <a:gd name="T68" fmla="*/ 672 w 1064"/>
                <a:gd name="T69" fmla="*/ 472 h 1115"/>
                <a:gd name="T70" fmla="*/ 660 w 1064"/>
                <a:gd name="T71" fmla="*/ 556 h 1115"/>
                <a:gd name="T72" fmla="*/ 668 w 1064"/>
                <a:gd name="T73" fmla="*/ 572 h 1115"/>
                <a:gd name="T74" fmla="*/ 772 w 1064"/>
                <a:gd name="T75" fmla="*/ 560 h 1115"/>
                <a:gd name="T76" fmla="*/ 832 w 1064"/>
                <a:gd name="T77" fmla="*/ 488 h 1115"/>
                <a:gd name="T78" fmla="*/ 888 w 1064"/>
                <a:gd name="T79" fmla="*/ 384 h 1115"/>
                <a:gd name="T80" fmla="*/ 884 w 1064"/>
                <a:gd name="T81" fmla="*/ 348 h 1115"/>
                <a:gd name="T82" fmla="*/ 924 w 1064"/>
                <a:gd name="T83" fmla="*/ 284 h 1115"/>
                <a:gd name="T84" fmla="*/ 928 w 1064"/>
                <a:gd name="T85" fmla="*/ 420 h 1115"/>
                <a:gd name="T86" fmla="*/ 1016 w 1064"/>
                <a:gd name="T87" fmla="*/ 436 h 1115"/>
                <a:gd name="T88" fmla="*/ 1064 w 1064"/>
                <a:gd name="T89" fmla="*/ 492 h 1115"/>
                <a:gd name="T90" fmla="*/ 984 w 1064"/>
                <a:gd name="T91" fmla="*/ 520 h 1115"/>
                <a:gd name="T92" fmla="*/ 916 w 1064"/>
                <a:gd name="T93" fmla="*/ 516 h 1115"/>
                <a:gd name="T94" fmla="*/ 956 w 1064"/>
                <a:gd name="T95" fmla="*/ 556 h 1115"/>
                <a:gd name="T96" fmla="*/ 1008 w 1064"/>
                <a:gd name="T97" fmla="*/ 568 h 1115"/>
                <a:gd name="T98" fmla="*/ 992 w 1064"/>
                <a:gd name="T99" fmla="*/ 628 h 1115"/>
                <a:gd name="T100" fmla="*/ 708 w 1064"/>
                <a:gd name="T101" fmla="*/ 644 h 1115"/>
                <a:gd name="T102" fmla="*/ 560 w 1064"/>
                <a:gd name="T103" fmla="*/ 688 h 1115"/>
                <a:gd name="T104" fmla="*/ 500 w 1064"/>
                <a:gd name="T105" fmla="*/ 728 h 1115"/>
                <a:gd name="T106" fmla="*/ 488 w 1064"/>
                <a:gd name="T107" fmla="*/ 788 h 1115"/>
                <a:gd name="T108" fmla="*/ 436 w 1064"/>
                <a:gd name="T109" fmla="*/ 800 h 1115"/>
                <a:gd name="T110" fmla="*/ 608 w 1064"/>
                <a:gd name="T111" fmla="*/ 852 h 1115"/>
                <a:gd name="T112" fmla="*/ 668 w 1064"/>
                <a:gd name="T113" fmla="*/ 816 h 1115"/>
                <a:gd name="T114" fmla="*/ 704 w 1064"/>
                <a:gd name="T115" fmla="*/ 808 h 1115"/>
                <a:gd name="T116" fmla="*/ 816 w 1064"/>
                <a:gd name="T117" fmla="*/ 840 h 1115"/>
                <a:gd name="T118" fmla="*/ 616 w 1064"/>
                <a:gd name="T119" fmla="*/ 952 h 1115"/>
                <a:gd name="T120" fmla="*/ 668 w 1064"/>
                <a:gd name="T121" fmla="*/ 968 h 1115"/>
                <a:gd name="T122" fmla="*/ 660 w 1064"/>
                <a:gd name="T123" fmla="*/ 984 h 1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64" h="1115">
                  <a:moveTo>
                    <a:pt x="696" y="1044"/>
                  </a:moveTo>
                  <a:cubicBezTo>
                    <a:pt x="667" y="1051"/>
                    <a:pt x="663" y="1073"/>
                    <a:pt x="640" y="1088"/>
                  </a:cubicBezTo>
                  <a:cubicBezTo>
                    <a:pt x="631" y="1115"/>
                    <a:pt x="621" y="1085"/>
                    <a:pt x="608" y="1076"/>
                  </a:cubicBezTo>
                  <a:cubicBezTo>
                    <a:pt x="593" y="1054"/>
                    <a:pt x="592" y="1048"/>
                    <a:pt x="568" y="1040"/>
                  </a:cubicBezTo>
                  <a:cubicBezTo>
                    <a:pt x="563" y="1041"/>
                    <a:pt x="557" y="1041"/>
                    <a:pt x="552" y="1044"/>
                  </a:cubicBezTo>
                  <a:cubicBezTo>
                    <a:pt x="548" y="1047"/>
                    <a:pt x="549" y="1055"/>
                    <a:pt x="544" y="1056"/>
                  </a:cubicBezTo>
                  <a:cubicBezTo>
                    <a:pt x="532" y="1058"/>
                    <a:pt x="518" y="1046"/>
                    <a:pt x="508" y="1040"/>
                  </a:cubicBezTo>
                  <a:cubicBezTo>
                    <a:pt x="496" y="1022"/>
                    <a:pt x="487" y="1001"/>
                    <a:pt x="480" y="980"/>
                  </a:cubicBezTo>
                  <a:cubicBezTo>
                    <a:pt x="477" y="971"/>
                    <a:pt x="456" y="964"/>
                    <a:pt x="456" y="964"/>
                  </a:cubicBezTo>
                  <a:cubicBezTo>
                    <a:pt x="428" y="966"/>
                    <a:pt x="392" y="952"/>
                    <a:pt x="372" y="972"/>
                  </a:cubicBezTo>
                  <a:cubicBezTo>
                    <a:pt x="351" y="993"/>
                    <a:pt x="388" y="977"/>
                    <a:pt x="356" y="988"/>
                  </a:cubicBezTo>
                  <a:cubicBezTo>
                    <a:pt x="348" y="975"/>
                    <a:pt x="354" y="956"/>
                    <a:pt x="344" y="944"/>
                  </a:cubicBezTo>
                  <a:cubicBezTo>
                    <a:pt x="343" y="943"/>
                    <a:pt x="294" y="954"/>
                    <a:pt x="288" y="956"/>
                  </a:cubicBezTo>
                  <a:cubicBezTo>
                    <a:pt x="275" y="969"/>
                    <a:pt x="259" y="978"/>
                    <a:pt x="240" y="980"/>
                  </a:cubicBezTo>
                  <a:cubicBezTo>
                    <a:pt x="215" y="983"/>
                    <a:pt x="164" y="988"/>
                    <a:pt x="164" y="988"/>
                  </a:cubicBezTo>
                  <a:cubicBezTo>
                    <a:pt x="151" y="992"/>
                    <a:pt x="128" y="1008"/>
                    <a:pt x="128" y="1008"/>
                  </a:cubicBezTo>
                  <a:cubicBezTo>
                    <a:pt x="109" y="1036"/>
                    <a:pt x="120" y="1027"/>
                    <a:pt x="100" y="1040"/>
                  </a:cubicBezTo>
                  <a:cubicBezTo>
                    <a:pt x="95" y="1056"/>
                    <a:pt x="86" y="1063"/>
                    <a:pt x="72" y="1072"/>
                  </a:cubicBezTo>
                  <a:cubicBezTo>
                    <a:pt x="84" y="1055"/>
                    <a:pt x="98" y="1029"/>
                    <a:pt x="72" y="1020"/>
                  </a:cubicBezTo>
                  <a:cubicBezTo>
                    <a:pt x="45" y="1024"/>
                    <a:pt x="32" y="1032"/>
                    <a:pt x="8" y="1040"/>
                  </a:cubicBezTo>
                  <a:cubicBezTo>
                    <a:pt x="12" y="1024"/>
                    <a:pt x="17" y="1016"/>
                    <a:pt x="12" y="1000"/>
                  </a:cubicBezTo>
                  <a:cubicBezTo>
                    <a:pt x="19" y="971"/>
                    <a:pt x="8" y="989"/>
                    <a:pt x="0" y="964"/>
                  </a:cubicBezTo>
                  <a:cubicBezTo>
                    <a:pt x="19" y="945"/>
                    <a:pt x="39" y="938"/>
                    <a:pt x="64" y="932"/>
                  </a:cubicBezTo>
                  <a:cubicBezTo>
                    <a:pt x="77" y="923"/>
                    <a:pt x="81" y="913"/>
                    <a:pt x="96" y="908"/>
                  </a:cubicBezTo>
                  <a:cubicBezTo>
                    <a:pt x="105" y="894"/>
                    <a:pt x="106" y="886"/>
                    <a:pt x="120" y="876"/>
                  </a:cubicBezTo>
                  <a:cubicBezTo>
                    <a:pt x="127" y="855"/>
                    <a:pt x="158" y="827"/>
                    <a:pt x="180" y="820"/>
                  </a:cubicBezTo>
                  <a:cubicBezTo>
                    <a:pt x="175" y="828"/>
                    <a:pt x="169" y="836"/>
                    <a:pt x="164" y="844"/>
                  </a:cubicBezTo>
                  <a:cubicBezTo>
                    <a:pt x="161" y="848"/>
                    <a:pt x="156" y="856"/>
                    <a:pt x="156" y="856"/>
                  </a:cubicBezTo>
                  <a:cubicBezTo>
                    <a:pt x="150" y="894"/>
                    <a:pt x="160" y="889"/>
                    <a:pt x="196" y="884"/>
                  </a:cubicBezTo>
                  <a:cubicBezTo>
                    <a:pt x="190" y="865"/>
                    <a:pt x="199" y="862"/>
                    <a:pt x="216" y="868"/>
                  </a:cubicBezTo>
                  <a:cubicBezTo>
                    <a:pt x="249" y="864"/>
                    <a:pt x="250" y="861"/>
                    <a:pt x="276" y="852"/>
                  </a:cubicBezTo>
                  <a:cubicBezTo>
                    <a:pt x="298" y="830"/>
                    <a:pt x="305" y="786"/>
                    <a:pt x="336" y="776"/>
                  </a:cubicBezTo>
                  <a:cubicBezTo>
                    <a:pt x="347" y="744"/>
                    <a:pt x="331" y="781"/>
                    <a:pt x="352" y="760"/>
                  </a:cubicBezTo>
                  <a:cubicBezTo>
                    <a:pt x="355" y="757"/>
                    <a:pt x="353" y="751"/>
                    <a:pt x="356" y="748"/>
                  </a:cubicBezTo>
                  <a:cubicBezTo>
                    <a:pt x="363" y="741"/>
                    <a:pt x="380" y="732"/>
                    <a:pt x="380" y="732"/>
                  </a:cubicBezTo>
                  <a:cubicBezTo>
                    <a:pt x="398" y="704"/>
                    <a:pt x="387" y="711"/>
                    <a:pt x="408" y="704"/>
                  </a:cubicBezTo>
                  <a:cubicBezTo>
                    <a:pt x="414" y="687"/>
                    <a:pt x="414" y="671"/>
                    <a:pt x="424" y="656"/>
                  </a:cubicBezTo>
                  <a:cubicBezTo>
                    <a:pt x="431" y="685"/>
                    <a:pt x="437" y="672"/>
                    <a:pt x="460" y="664"/>
                  </a:cubicBezTo>
                  <a:cubicBezTo>
                    <a:pt x="468" y="641"/>
                    <a:pt x="477" y="640"/>
                    <a:pt x="496" y="628"/>
                  </a:cubicBezTo>
                  <a:cubicBezTo>
                    <a:pt x="511" y="605"/>
                    <a:pt x="517" y="579"/>
                    <a:pt x="532" y="556"/>
                  </a:cubicBezTo>
                  <a:cubicBezTo>
                    <a:pt x="529" y="552"/>
                    <a:pt x="523" y="549"/>
                    <a:pt x="524" y="544"/>
                  </a:cubicBezTo>
                  <a:cubicBezTo>
                    <a:pt x="525" y="539"/>
                    <a:pt x="533" y="540"/>
                    <a:pt x="536" y="536"/>
                  </a:cubicBezTo>
                  <a:cubicBezTo>
                    <a:pt x="551" y="517"/>
                    <a:pt x="556" y="486"/>
                    <a:pt x="568" y="464"/>
                  </a:cubicBezTo>
                  <a:cubicBezTo>
                    <a:pt x="573" y="456"/>
                    <a:pt x="579" y="448"/>
                    <a:pt x="584" y="440"/>
                  </a:cubicBezTo>
                  <a:cubicBezTo>
                    <a:pt x="587" y="436"/>
                    <a:pt x="592" y="428"/>
                    <a:pt x="592" y="428"/>
                  </a:cubicBezTo>
                  <a:cubicBezTo>
                    <a:pt x="597" y="403"/>
                    <a:pt x="592" y="377"/>
                    <a:pt x="584" y="352"/>
                  </a:cubicBezTo>
                  <a:cubicBezTo>
                    <a:pt x="584" y="350"/>
                    <a:pt x="578" y="277"/>
                    <a:pt x="576" y="268"/>
                  </a:cubicBezTo>
                  <a:cubicBezTo>
                    <a:pt x="572" y="253"/>
                    <a:pt x="534" y="229"/>
                    <a:pt x="520" y="220"/>
                  </a:cubicBezTo>
                  <a:cubicBezTo>
                    <a:pt x="496" y="184"/>
                    <a:pt x="530" y="176"/>
                    <a:pt x="556" y="172"/>
                  </a:cubicBezTo>
                  <a:cubicBezTo>
                    <a:pt x="563" y="167"/>
                    <a:pt x="574" y="166"/>
                    <a:pt x="580" y="160"/>
                  </a:cubicBezTo>
                  <a:cubicBezTo>
                    <a:pt x="601" y="139"/>
                    <a:pt x="564" y="155"/>
                    <a:pt x="596" y="144"/>
                  </a:cubicBezTo>
                  <a:cubicBezTo>
                    <a:pt x="607" y="127"/>
                    <a:pt x="618" y="114"/>
                    <a:pt x="624" y="96"/>
                  </a:cubicBezTo>
                  <a:cubicBezTo>
                    <a:pt x="625" y="84"/>
                    <a:pt x="622" y="70"/>
                    <a:pt x="628" y="60"/>
                  </a:cubicBezTo>
                  <a:cubicBezTo>
                    <a:pt x="631" y="54"/>
                    <a:pt x="642" y="59"/>
                    <a:pt x="648" y="56"/>
                  </a:cubicBezTo>
                  <a:cubicBezTo>
                    <a:pt x="652" y="54"/>
                    <a:pt x="654" y="48"/>
                    <a:pt x="656" y="44"/>
                  </a:cubicBezTo>
                  <a:cubicBezTo>
                    <a:pt x="663" y="30"/>
                    <a:pt x="668" y="0"/>
                    <a:pt x="668" y="0"/>
                  </a:cubicBezTo>
                  <a:cubicBezTo>
                    <a:pt x="673" y="10"/>
                    <a:pt x="682" y="17"/>
                    <a:pt x="684" y="28"/>
                  </a:cubicBezTo>
                  <a:cubicBezTo>
                    <a:pt x="690" y="56"/>
                    <a:pt x="687" y="81"/>
                    <a:pt x="696" y="108"/>
                  </a:cubicBezTo>
                  <a:cubicBezTo>
                    <a:pt x="695" y="163"/>
                    <a:pt x="694" y="217"/>
                    <a:pt x="692" y="272"/>
                  </a:cubicBezTo>
                  <a:cubicBezTo>
                    <a:pt x="691" y="290"/>
                    <a:pt x="689" y="295"/>
                    <a:pt x="700" y="312"/>
                  </a:cubicBezTo>
                  <a:cubicBezTo>
                    <a:pt x="733" y="307"/>
                    <a:pt x="728" y="308"/>
                    <a:pt x="748" y="288"/>
                  </a:cubicBezTo>
                  <a:cubicBezTo>
                    <a:pt x="758" y="278"/>
                    <a:pt x="773" y="275"/>
                    <a:pt x="784" y="268"/>
                  </a:cubicBezTo>
                  <a:cubicBezTo>
                    <a:pt x="851" y="276"/>
                    <a:pt x="804" y="284"/>
                    <a:pt x="824" y="344"/>
                  </a:cubicBezTo>
                  <a:cubicBezTo>
                    <a:pt x="817" y="395"/>
                    <a:pt x="822" y="385"/>
                    <a:pt x="788" y="408"/>
                  </a:cubicBezTo>
                  <a:cubicBezTo>
                    <a:pt x="779" y="434"/>
                    <a:pt x="791" y="408"/>
                    <a:pt x="772" y="424"/>
                  </a:cubicBezTo>
                  <a:cubicBezTo>
                    <a:pt x="768" y="427"/>
                    <a:pt x="768" y="433"/>
                    <a:pt x="764" y="436"/>
                  </a:cubicBezTo>
                  <a:cubicBezTo>
                    <a:pt x="757" y="440"/>
                    <a:pt x="740" y="444"/>
                    <a:pt x="740" y="444"/>
                  </a:cubicBezTo>
                  <a:cubicBezTo>
                    <a:pt x="732" y="441"/>
                    <a:pt x="725" y="430"/>
                    <a:pt x="716" y="432"/>
                  </a:cubicBezTo>
                  <a:cubicBezTo>
                    <a:pt x="706" y="434"/>
                    <a:pt x="704" y="450"/>
                    <a:pt x="696" y="456"/>
                  </a:cubicBezTo>
                  <a:cubicBezTo>
                    <a:pt x="688" y="462"/>
                    <a:pt x="672" y="472"/>
                    <a:pt x="672" y="472"/>
                  </a:cubicBezTo>
                  <a:cubicBezTo>
                    <a:pt x="663" y="485"/>
                    <a:pt x="661" y="497"/>
                    <a:pt x="656" y="512"/>
                  </a:cubicBezTo>
                  <a:cubicBezTo>
                    <a:pt x="657" y="527"/>
                    <a:pt x="655" y="542"/>
                    <a:pt x="660" y="556"/>
                  </a:cubicBezTo>
                  <a:cubicBezTo>
                    <a:pt x="661" y="560"/>
                    <a:pt x="670" y="556"/>
                    <a:pt x="672" y="560"/>
                  </a:cubicBezTo>
                  <a:cubicBezTo>
                    <a:pt x="674" y="564"/>
                    <a:pt x="664" y="570"/>
                    <a:pt x="668" y="572"/>
                  </a:cubicBezTo>
                  <a:cubicBezTo>
                    <a:pt x="682" y="578"/>
                    <a:pt x="692" y="565"/>
                    <a:pt x="704" y="564"/>
                  </a:cubicBezTo>
                  <a:cubicBezTo>
                    <a:pt x="727" y="562"/>
                    <a:pt x="749" y="561"/>
                    <a:pt x="772" y="560"/>
                  </a:cubicBezTo>
                  <a:cubicBezTo>
                    <a:pt x="794" y="545"/>
                    <a:pt x="800" y="528"/>
                    <a:pt x="808" y="504"/>
                  </a:cubicBezTo>
                  <a:cubicBezTo>
                    <a:pt x="811" y="495"/>
                    <a:pt x="832" y="488"/>
                    <a:pt x="832" y="488"/>
                  </a:cubicBezTo>
                  <a:cubicBezTo>
                    <a:pt x="837" y="504"/>
                    <a:pt x="834" y="514"/>
                    <a:pt x="852" y="520"/>
                  </a:cubicBezTo>
                  <a:cubicBezTo>
                    <a:pt x="861" y="493"/>
                    <a:pt x="846" y="398"/>
                    <a:pt x="888" y="384"/>
                  </a:cubicBezTo>
                  <a:cubicBezTo>
                    <a:pt x="889" y="380"/>
                    <a:pt x="892" y="376"/>
                    <a:pt x="892" y="372"/>
                  </a:cubicBezTo>
                  <a:cubicBezTo>
                    <a:pt x="891" y="364"/>
                    <a:pt x="884" y="348"/>
                    <a:pt x="884" y="348"/>
                  </a:cubicBezTo>
                  <a:cubicBezTo>
                    <a:pt x="885" y="332"/>
                    <a:pt x="884" y="315"/>
                    <a:pt x="888" y="300"/>
                  </a:cubicBezTo>
                  <a:cubicBezTo>
                    <a:pt x="892" y="287"/>
                    <a:pt x="924" y="284"/>
                    <a:pt x="924" y="284"/>
                  </a:cubicBezTo>
                  <a:cubicBezTo>
                    <a:pt x="985" y="304"/>
                    <a:pt x="983" y="270"/>
                    <a:pt x="952" y="412"/>
                  </a:cubicBezTo>
                  <a:cubicBezTo>
                    <a:pt x="950" y="420"/>
                    <a:pt x="928" y="420"/>
                    <a:pt x="928" y="420"/>
                  </a:cubicBezTo>
                  <a:cubicBezTo>
                    <a:pt x="921" y="431"/>
                    <a:pt x="901" y="457"/>
                    <a:pt x="928" y="448"/>
                  </a:cubicBezTo>
                  <a:cubicBezTo>
                    <a:pt x="952" y="424"/>
                    <a:pt x="984" y="441"/>
                    <a:pt x="1016" y="436"/>
                  </a:cubicBezTo>
                  <a:cubicBezTo>
                    <a:pt x="1031" y="414"/>
                    <a:pt x="1028" y="432"/>
                    <a:pt x="1044" y="448"/>
                  </a:cubicBezTo>
                  <a:cubicBezTo>
                    <a:pt x="1050" y="467"/>
                    <a:pt x="1046" y="480"/>
                    <a:pt x="1064" y="492"/>
                  </a:cubicBezTo>
                  <a:cubicBezTo>
                    <a:pt x="1046" y="504"/>
                    <a:pt x="1025" y="509"/>
                    <a:pt x="1004" y="516"/>
                  </a:cubicBezTo>
                  <a:cubicBezTo>
                    <a:pt x="998" y="518"/>
                    <a:pt x="991" y="518"/>
                    <a:pt x="984" y="520"/>
                  </a:cubicBezTo>
                  <a:cubicBezTo>
                    <a:pt x="976" y="522"/>
                    <a:pt x="960" y="528"/>
                    <a:pt x="960" y="528"/>
                  </a:cubicBezTo>
                  <a:cubicBezTo>
                    <a:pt x="928" y="517"/>
                    <a:pt x="959" y="509"/>
                    <a:pt x="916" y="516"/>
                  </a:cubicBezTo>
                  <a:cubicBezTo>
                    <a:pt x="910" y="533"/>
                    <a:pt x="893" y="546"/>
                    <a:pt x="876" y="552"/>
                  </a:cubicBezTo>
                  <a:cubicBezTo>
                    <a:pt x="904" y="571"/>
                    <a:pt x="896" y="569"/>
                    <a:pt x="956" y="556"/>
                  </a:cubicBezTo>
                  <a:cubicBezTo>
                    <a:pt x="965" y="554"/>
                    <a:pt x="980" y="540"/>
                    <a:pt x="980" y="540"/>
                  </a:cubicBezTo>
                  <a:cubicBezTo>
                    <a:pt x="993" y="544"/>
                    <a:pt x="1008" y="568"/>
                    <a:pt x="1008" y="568"/>
                  </a:cubicBezTo>
                  <a:cubicBezTo>
                    <a:pt x="1009" y="574"/>
                    <a:pt x="1025" y="617"/>
                    <a:pt x="1016" y="624"/>
                  </a:cubicBezTo>
                  <a:cubicBezTo>
                    <a:pt x="1009" y="629"/>
                    <a:pt x="1000" y="626"/>
                    <a:pt x="992" y="628"/>
                  </a:cubicBezTo>
                  <a:cubicBezTo>
                    <a:pt x="970" y="633"/>
                    <a:pt x="950" y="640"/>
                    <a:pt x="928" y="644"/>
                  </a:cubicBezTo>
                  <a:cubicBezTo>
                    <a:pt x="848" y="641"/>
                    <a:pt x="787" y="636"/>
                    <a:pt x="708" y="644"/>
                  </a:cubicBezTo>
                  <a:cubicBezTo>
                    <a:pt x="685" y="646"/>
                    <a:pt x="666" y="663"/>
                    <a:pt x="644" y="668"/>
                  </a:cubicBezTo>
                  <a:cubicBezTo>
                    <a:pt x="634" y="699"/>
                    <a:pt x="587" y="686"/>
                    <a:pt x="560" y="688"/>
                  </a:cubicBezTo>
                  <a:cubicBezTo>
                    <a:pt x="536" y="696"/>
                    <a:pt x="522" y="698"/>
                    <a:pt x="504" y="716"/>
                  </a:cubicBezTo>
                  <a:cubicBezTo>
                    <a:pt x="503" y="720"/>
                    <a:pt x="500" y="724"/>
                    <a:pt x="500" y="728"/>
                  </a:cubicBezTo>
                  <a:cubicBezTo>
                    <a:pt x="498" y="752"/>
                    <a:pt x="501" y="776"/>
                    <a:pt x="496" y="800"/>
                  </a:cubicBezTo>
                  <a:cubicBezTo>
                    <a:pt x="495" y="805"/>
                    <a:pt x="492" y="791"/>
                    <a:pt x="488" y="788"/>
                  </a:cubicBezTo>
                  <a:cubicBezTo>
                    <a:pt x="485" y="785"/>
                    <a:pt x="480" y="785"/>
                    <a:pt x="476" y="784"/>
                  </a:cubicBezTo>
                  <a:cubicBezTo>
                    <a:pt x="461" y="788"/>
                    <a:pt x="451" y="795"/>
                    <a:pt x="436" y="800"/>
                  </a:cubicBezTo>
                  <a:cubicBezTo>
                    <a:pt x="415" y="864"/>
                    <a:pt x="405" y="892"/>
                    <a:pt x="468" y="884"/>
                  </a:cubicBezTo>
                  <a:cubicBezTo>
                    <a:pt x="514" y="869"/>
                    <a:pt x="560" y="859"/>
                    <a:pt x="608" y="852"/>
                  </a:cubicBezTo>
                  <a:cubicBezTo>
                    <a:pt x="621" y="844"/>
                    <a:pt x="631" y="831"/>
                    <a:pt x="644" y="824"/>
                  </a:cubicBezTo>
                  <a:cubicBezTo>
                    <a:pt x="651" y="820"/>
                    <a:pt x="668" y="816"/>
                    <a:pt x="668" y="816"/>
                  </a:cubicBezTo>
                  <a:cubicBezTo>
                    <a:pt x="672" y="819"/>
                    <a:pt x="675" y="825"/>
                    <a:pt x="680" y="824"/>
                  </a:cubicBezTo>
                  <a:cubicBezTo>
                    <a:pt x="689" y="822"/>
                    <a:pt x="704" y="808"/>
                    <a:pt x="704" y="808"/>
                  </a:cubicBezTo>
                  <a:cubicBezTo>
                    <a:pt x="726" y="774"/>
                    <a:pt x="714" y="833"/>
                    <a:pt x="732" y="836"/>
                  </a:cubicBezTo>
                  <a:cubicBezTo>
                    <a:pt x="760" y="841"/>
                    <a:pt x="788" y="839"/>
                    <a:pt x="816" y="840"/>
                  </a:cubicBezTo>
                  <a:cubicBezTo>
                    <a:pt x="818" y="874"/>
                    <a:pt x="831" y="926"/>
                    <a:pt x="788" y="940"/>
                  </a:cubicBezTo>
                  <a:cubicBezTo>
                    <a:pt x="733" y="922"/>
                    <a:pt x="636" y="891"/>
                    <a:pt x="616" y="952"/>
                  </a:cubicBezTo>
                  <a:cubicBezTo>
                    <a:pt x="644" y="970"/>
                    <a:pt x="631" y="965"/>
                    <a:pt x="652" y="972"/>
                  </a:cubicBezTo>
                  <a:cubicBezTo>
                    <a:pt x="657" y="971"/>
                    <a:pt x="663" y="970"/>
                    <a:pt x="668" y="968"/>
                  </a:cubicBezTo>
                  <a:cubicBezTo>
                    <a:pt x="672" y="966"/>
                    <a:pt x="680" y="960"/>
                    <a:pt x="680" y="960"/>
                  </a:cubicBezTo>
                  <a:cubicBezTo>
                    <a:pt x="678" y="962"/>
                    <a:pt x="660" y="978"/>
                    <a:pt x="660" y="984"/>
                  </a:cubicBezTo>
                  <a:cubicBezTo>
                    <a:pt x="660" y="1005"/>
                    <a:pt x="681" y="1033"/>
                    <a:pt x="696" y="1044"/>
                  </a:cubicBezTo>
                  <a:close/>
                </a:path>
              </a:pathLst>
            </a:custGeom>
            <a:solidFill>
              <a:srgbClr val="8F5A19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00" name="Freeform 1060"/>
            <p:cNvSpPr>
              <a:spLocks/>
            </p:cNvSpPr>
            <p:nvPr/>
          </p:nvSpPr>
          <p:spPr bwMode="auto">
            <a:xfrm>
              <a:off x="1736" y="704"/>
              <a:ext cx="608" cy="968"/>
            </a:xfrm>
            <a:custGeom>
              <a:avLst/>
              <a:gdLst>
                <a:gd name="T0" fmla="*/ 516 w 608"/>
                <a:gd name="T1" fmla="*/ 816 h 968"/>
                <a:gd name="T2" fmla="*/ 524 w 608"/>
                <a:gd name="T3" fmla="*/ 732 h 968"/>
                <a:gd name="T4" fmla="*/ 516 w 608"/>
                <a:gd name="T5" fmla="*/ 708 h 968"/>
                <a:gd name="T6" fmla="*/ 520 w 608"/>
                <a:gd name="T7" fmla="*/ 668 h 968"/>
                <a:gd name="T8" fmla="*/ 532 w 608"/>
                <a:gd name="T9" fmla="*/ 664 h 968"/>
                <a:gd name="T10" fmla="*/ 520 w 608"/>
                <a:gd name="T11" fmla="*/ 640 h 968"/>
                <a:gd name="T12" fmla="*/ 512 w 608"/>
                <a:gd name="T13" fmla="*/ 616 h 968"/>
                <a:gd name="T14" fmla="*/ 524 w 608"/>
                <a:gd name="T15" fmla="*/ 592 h 968"/>
                <a:gd name="T16" fmla="*/ 536 w 608"/>
                <a:gd name="T17" fmla="*/ 532 h 968"/>
                <a:gd name="T18" fmla="*/ 584 w 608"/>
                <a:gd name="T19" fmla="*/ 484 h 968"/>
                <a:gd name="T20" fmla="*/ 588 w 608"/>
                <a:gd name="T21" fmla="*/ 448 h 968"/>
                <a:gd name="T22" fmla="*/ 564 w 608"/>
                <a:gd name="T23" fmla="*/ 412 h 968"/>
                <a:gd name="T24" fmla="*/ 548 w 608"/>
                <a:gd name="T25" fmla="*/ 388 h 968"/>
                <a:gd name="T26" fmla="*/ 452 w 608"/>
                <a:gd name="T27" fmla="*/ 420 h 968"/>
                <a:gd name="T28" fmla="*/ 448 w 608"/>
                <a:gd name="T29" fmla="*/ 496 h 968"/>
                <a:gd name="T30" fmla="*/ 436 w 608"/>
                <a:gd name="T31" fmla="*/ 492 h 968"/>
                <a:gd name="T32" fmla="*/ 400 w 608"/>
                <a:gd name="T33" fmla="*/ 436 h 968"/>
                <a:gd name="T34" fmla="*/ 404 w 608"/>
                <a:gd name="T35" fmla="*/ 404 h 968"/>
                <a:gd name="T36" fmla="*/ 416 w 608"/>
                <a:gd name="T37" fmla="*/ 396 h 968"/>
                <a:gd name="T38" fmla="*/ 436 w 608"/>
                <a:gd name="T39" fmla="*/ 344 h 968"/>
                <a:gd name="T40" fmla="*/ 416 w 608"/>
                <a:gd name="T41" fmla="*/ 316 h 968"/>
                <a:gd name="T42" fmla="*/ 436 w 608"/>
                <a:gd name="T43" fmla="*/ 280 h 968"/>
                <a:gd name="T44" fmla="*/ 460 w 608"/>
                <a:gd name="T45" fmla="*/ 264 h 968"/>
                <a:gd name="T46" fmla="*/ 472 w 608"/>
                <a:gd name="T47" fmla="*/ 256 h 968"/>
                <a:gd name="T48" fmla="*/ 508 w 608"/>
                <a:gd name="T49" fmla="*/ 112 h 968"/>
                <a:gd name="T50" fmla="*/ 472 w 608"/>
                <a:gd name="T51" fmla="*/ 72 h 968"/>
                <a:gd name="T52" fmla="*/ 432 w 608"/>
                <a:gd name="T53" fmla="*/ 0 h 968"/>
                <a:gd name="T54" fmla="*/ 412 w 608"/>
                <a:gd name="T55" fmla="*/ 100 h 968"/>
                <a:gd name="T56" fmla="*/ 356 w 608"/>
                <a:gd name="T57" fmla="*/ 192 h 968"/>
                <a:gd name="T58" fmla="*/ 316 w 608"/>
                <a:gd name="T59" fmla="*/ 228 h 968"/>
                <a:gd name="T60" fmla="*/ 312 w 608"/>
                <a:gd name="T61" fmla="*/ 240 h 968"/>
                <a:gd name="T62" fmla="*/ 320 w 608"/>
                <a:gd name="T63" fmla="*/ 264 h 968"/>
                <a:gd name="T64" fmla="*/ 316 w 608"/>
                <a:gd name="T65" fmla="*/ 320 h 968"/>
                <a:gd name="T66" fmla="*/ 264 w 608"/>
                <a:gd name="T67" fmla="*/ 312 h 968"/>
                <a:gd name="T68" fmla="*/ 176 w 608"/>
                <a:gd name="T69" fmla="*/ 300 h 968"/>
                <a:gd name="T70" fmla="*/ 136 w 608"/>
                <a:gd name="T71" fmla="*/ 340 h 968"/>
                <a:gd name="T72" fmla="*/ 40 w 608"/>
                <a:gd name="T73" fmla="*/ 392 h 968"/>
                <a:gd name="T74" fmla="*/ 0 w 608"/>
                <a:gd name="T75" fmla="*/ 432 h 968"/>
                <a:gd name="T76" fmla="*/ 72 w 608"/>
                <a:gd name="T77" fmla="*/ 448 h 968"/>
                <a:gd name="T78" fmla="*/ 96 w 608"/>
                <a:gd name="T79" fmla="*/ 452 h 968"/>
                <a:gd name="T80" fmla="*/ 120 w 608"/>
                <a:gd name="T81" fmla="*/ 460 h 968"/>
                <a:gd name="T82" fmla="*/ 196 w 608"/>
                <a:gd name="T83" fmla="*/ 452 h 968"/>
                <a:gd name="T84" fmla="*/ 220 w 608"/>
                <a:gd name="T85" fmla="*/ 460 h 968"/>
                <a:gd name="T86" fmla="*/ 232 w 608"/>
                <a:gd name="T87" fmla="*/ 464 h 968"/>
                <a:gd name="T88" fmla="*/ 248 w 608"/>
                <a:gd name="T89" fmla="*/ 460 h 968"/>
                <a:gd name="T90" fmla="*/ 272 w 608"/>
                <a:gd name="T91" fmla="*/ 468 h 968"/>
                <a:gd name="T92" fmla="*/ 284 w 608"/>
                <a:gd name="T93" fmla="*/ 524 h 968"/>
                <a:gd name="T94" fmla="*/ 372 w 608"/>
                <a:gd name="T95" fmla="*/ 568 h 968"/>
                <a:gd name="T96" fmla="*/ 384 w 608"/>
                <a:gd name="T97" fmla="*/ 616 h 968"/>
                <a:gd name="T98" fmla="*/ 400 w 608"/>
                <a:gd name="T99" fmla="*/ 688 h 968"/>
                <a:gd name="T100" fmla="*/ 404 w 608"/>
                <a:gd name="T101" fmla="*/ 724 h 968"/>
                <a:gd name="T102" fmla="*/ 424 w 608"/>
                <a:gd name="T103" fmla="*/ 728 h 968"/>
                <a:gd name="T104" fmla="*/ 392 w 608"/>
                <a:gd name="T105" fmla="*/ 876 h 968"/>
                <a:gd name="T106" fmla="*/ 412 w 608"/>
                <a:gd name="T107" fmla="*/ 956 h 968"/>
                <a:gd name="T108" fmla="*/ 428 w 608"/>
                <a:gd name="T109" fmla="*/ 960 h 968"/>
                <a:gd name="T110" fmla="*/ 452 w 608"/>
                <a:gd name="T111" fmla="*/ 968 h 968"/>
                <a:gd name="T112" fmla="*/ 484 w 608"/>
                <a:gd name="T113" fmla="*/ 916 h 968"/>
                <a:gd name="T114" fmla="*/ 520 w 608"/>
                <a:gd name="T115" fmla="*/ 880 h 968"/>
                <a:gd name="T116" fmla="*/ 520 w 608"/>
                <a:gd name="T117" fmla="*/ 856 h 968"/>
                <a:gd name="T118" fmla="*/ 504 w 608"/>
                <a:gd name="T119" fmla="*/ 832 h 968"/>
                <a:gd name="T120" fmla="*/ 516 w 608"/>
                <a:gd name="T121" fmla="*/ 816 h 9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08" h="968">
                  <a:moveTo>
                    <a:pt x="516" y="816"/>
                  </a:moveTo>
                  <a:cubicBezTo>
                    <a:pt x="518" y="788"/>
                    <a:pt x="527" y="760"/>
                    <a:pt x="524" y="732"/>
                  </a:cubicBezTo>
                  <a:cubicBezTo>
                    <a:pt x="523" y="724"/>
                    <a:pt x="516" y="708"/>
                    <a:pt x="516" y="708"/>
                  </a:cubicBezTo>
                  <a:cubicBezTo>
                    <a:pt x="517" y="695"/>
                    <a:pt x="515" y="681"/>
                    <a:pt x="520" y="668"/>
                  </a:cubicBezTo>
                  <a:cubicBezTo>
                    <a:pt x="521" y="664"/>
                    <a:pt x="530" y="668"/>
                    <a:pt x="532" y="664"/>
                  </a:cubicBezTo>
                  <a:cubicBezTo>
                    <a:pt x="535" y="659"/>
                    <a:pt x="521" y="642"/>
                    <a:pt x="520" y="640"/>
                  </a:cubicBezTo>
                  <a:cubicBezTo>
                    <a:pt x="517" y="632"/>
                    <a:pt x="512" y="616"/>
                    <a:pt x="512" y="616"/>
                  </a:cubicBezTo>
                  <a:cubicBezTo>
                    <a:pt x="515" y="608"/>
                    <a:pt x="522" y="601"/>
                    <a:pt x="524" y="592"/>
                  </a:cubicBezTo>
                  <a:cubicBezTo>
                    <a:pt x="537" y="526"/>
                    <a:pt x="516" y="561"/>
                    <a:pt x="536" y="532"/>
                  </a:cubicBezTo>
                  <a:cubicBezTo>
                    <a:pt x="542" y="494"/>
                    <a:pt x="544" y="490"/>
                    <a:pt x="584" y="484"/>
                  </a:cubicBezTo>
                  <a:cubicBezTo>
                    <a:pt x="608" y="476"/>
                    <a:pt x="608" y="461"/>
                    <a:pt x="588" y="448"/>
                  </a:cubicBezTo>
                  <a:cubicBezTo>
                    <a:pt x="580" y="436"/>
                    <a:pt x="572" y="424"/>
                    <a:pt x="564" y="412"/>
                  </a:cubicBezTo>
                  <a:cubicBezTo>
                    <a:pt x="559" y="404"/>
                    <a:pt x="548" y="388"/>
                    <a:pt x="548" y="388"/>
                  </a:cubicBezTo>
                  <a:cubicBezTo>
                    <a:pt x="527" y="420"/>
                    <a:pt x="486" y="417"/>
                    <a:pt x="452" y="420"/>
                  </a:cubicBezTo>
                  <a:cubicBezTo>
                    <a:pt x="451" y="445"/>
                    <a:pt x="454" y="471"/>
                    <a:pt x="448" y="496"/>
                  </a:cubicBezTo>
                  <a:cubicBezTo>
                    <a:pt x="447" y="500"/>
                    <a:pt x="439" y="495"/>
                    <a:pt x="436" y="492"/>
                  </a:cubicBezTo>
                  <a:cubicBezTo>
                    <a:pt x="417" y="473"/>
                    <a:pt x="421" y="450"/>
                    <a:pt x="400" y="436"/>
                  </a:cubicBezTo>
                  <a:cubicBezTo>
                    <a:pt x="401" y="425"/>
                    <a:pt x="400" y="414"/>
                    <a:pt x="404" y="404"/>
                  </a:cubicBezTo>
                  <a:cubicBezTo>
                    <a:pt x="406" y="400"/>
                    <a:pt x="413" y="400"/>
                    <a:pt x="416" y="396"/>
                  </a:cubicBezTo>
                  <a:cubicBezTo>
                    <a:pt x="421" y="390"/>
                    <a:pt x="433" y="354"/>
                    <a:pt x="436" y="344"/>
                  </a:cubicBezTo>
                  <a:cubicBezTo>
                    <a:pt x="430" y="326"/>
                    <a:pt x="422" y="334"/>
                    <a:pt x="416" y="316"/>
                  </a:cubicBezTo>
                  <a:cubicBezTo>
                    <a:pt x="423" y="295"/>
                    <a:pt x="418" y="308"/>
                    <a:pt x="436" y="280"/>
                  </a:cubicBezTo>
                  <a:cubicBezTo>
                    <a:pt x="441" y="272"/>
                    <a:pt x="452" y="269"/>
                    <a:pt x="460" y="264"/>
                  </a:cubicBezTo>
                  <a:cubicBezTo>
                    <a:pt x="464" y="261"/>
                    <a:pt x="472" y="256"/>
                    <a:pt x="472" y="256"/>
                  </a:cubicBezTo>
                  <a:cubicBezTo>
                    <a:pt x="501" y="213"/>
                    <a:pt x="478" y="157"/>
                    <a:pt x="508" y="112"/>
                  </a:cubicBezTo>
                  <a:cubicBezTo>
                    <a:pt x="503" y="96"/>
                    <a:pt x="486" y="81"/>
                    <a:pt x="472" y="72"/>
                  </a:cubicBezTo>
                  <a:cubicBezTo>
                    <a:pt x="457" y="49"/>
                    <a:pt x="441" y="26"/>
                    <a:pt x="432" y="0"/>
                  </a:cubicBezTo>
                  <a:cubicBezTo>
                    <a:pt x="399" y="22"/>
                    <a:pt x="415" y="60"/>
                    <a:pt x="412" y="100"/>
                  </a:cubicBezTo>
                  <a:cubicBezTo>
                    <a:pt x="410" y="119"/>
                    <a:pt x="373" y="181"/>
                    <a:pt x="356" y="192"/>
                  </a:cubicBezTo>
                  <a:cubicBezTo>
                    <a:pt x="337" y="221"/>
                    <a:pt x="341" y="211"/>
                    <a:pt x="316" y="228"/>
                  </a:cubicBezTo>
                  <a:cubicBezTo>
                    <a:pt x="315" y="232"/>
                    <a:pt x="312" y="236"/>
                    <a:pt x="312" y="240"/>
                  </a:cubicBezTo>
                  <a:cubicBezTo>
                    <a:pt x="313" y="248"/>
                    <a:pt x="320" y="264"/>
                    <a:pt x="320" y="264"/>
                  </a:cubicBezTo>
                  <a:cubicBezTo>
                    <a:pt x="319" y="283"/>
                    <a:pt x="321" y="302"/>
                    <a:pt x="316" y="320"/>
                  </a:cubicBezTo>
                  <a:cubicBezTo>
                    <a:pt x="311" y="337"/>
                    <a:pt x="264" y="312"/>
                    <a:pt x="264" y="312"/>
                  </a:cubicBezTo>
                  <a:cubicBezTo>
                    <a:pt x="243" y="281"/>
                    <a:pt x="216" y="298"/>
                    <a:pt x="176" y="300"/>
                  </a:cubicBezTo>
                  <a:cubicBezTo>
                    <a:pt x="161" y="315"/>
                    <a:pt x="159" y="332"/>
                    <a:pt x="136" y="340"/>
                  </a:cubicBezTo>
                  <a:cubicBezTo>
                    <a:pt x="116" y="370"/>
                    <a:pt x="70" y="372"/>
                    <a:pt x="40" y="392"/>
                  </a:cubicBezTo>
                  <a:cubicBezTo>
                    <a:pt x="30" y="407"/>
                    <a:pt x="18" y="426"/>
                    <a:pt x="0" y="432"/>
                  </a:cubicBezTo>
                  <a:cubicBezTo>
                    <a:pt x="27" y="435"/>
                    <a:pt x="47" y="440"/>
                    <a:pt x="72" y="448"/>
                  </a:cubicBezTo>
                  <a:cubicBezTo>
                    <a:pt x="80" y="451"/>
                    <a:pt x="88" y="450"/>
                    <a:pt x="96" y="452"/>
                  </a:cubicBezTo>
                  <a:cubicBezTo>
                    <a:pt x="104" y="454"/>
                    <a:pt x="120" y="460"/>
                    <a:pt x="120" y="460"/>
                  </a:cubicBezTo>
                  <a:cubicBezTo>
                    <a:pt x="158" y="454"/>
                    <a:pt x="152" y="448"/>
                    <a:pt x="196" y="452"/>
                  </a:cubicBezTo>
                  <a:cubicBezTo>
                    <a:pt x="204" y="455"/>
                    <a:pt x="212" y="457"/>
                    <a:pt x="220" y="460"/>
                  </a:cubicBezTo>
                  <a:cubicBezTo>
                    <a:pt x="224" y="461"/>
                    <a:pt x="232" y="464"/>
                    <a:pt x="232" y="464"/>
                  </a:cubicBezTo>
                  <a:cubicBezTo>
                    <a:pt x="237" y="463"/>
                    <a:pt x="243" y="459"/>
                    <a:pt x="248" y="460"/>
                  </a:cubicBezTo>
                  <a:cubicBezTo>
                    <a:pt x="256" y="461"/>
                    <a:pt x="272" y="468"/>
                    <a:pt x="272" y="468"/>
                  </a:cubicBezTo>
                  <a:cubicBezTo>
                    <a:pt x="291" y="497"/>
                    <a:pt x="271" y="462"/>
                    <a:pt x="284" y="524"/>
                  </a:cubicBezTo>
                  <a:cubicBezTo>
                    <a:pt x="290" y="553"/>
                    <a:pt x="351" y="565"/>
                    <a:pt x="372" y="568"/>
                  </a:cubicBezTo>
                  <a:cubicBezTo>
                    <a:pt x="367" y="590"/>
                    <a:pt x="368" y="600"/>
                    <a:pt x="384" y="616"/>
                  </a:cubicBezTo>
                  <a:cubicBezTo>
                    <a:pt x="392" y="639"/>
                    <a:pt x="397" y="664"/>
                    <a:pt x="400" y="688"/>
                  </a:cubicBezTo>
                  <a:cubicBezTo>
                    <a:pt x="402" y="700"/>
                    <a:pt x="398" y="714"/>
                    <a:pt x="404" y="724"/>
                  </a:cubicBezTo>
                  <a:cubicBezTo>
                    <a:pt x="407" y="730"/>
                    <a:pt x="417" y="727"/>
                    <a:pt x="424" y="728"/>
                  </a:cubicBezTo>
                  <a:cubicBezTo>
                    <a:pt x="408" y="776"/>
                    <a:pt x="443" y="863"/>
                    <a:pt x="392" y="876"/>
                  </a:cubicBezTo>
                  <a:cubicBezTo>
                    <a:pt x="424" y="887"/>
                    <a:pt x="403" y="927"/>
                    <a:pt x="412" y="956"/>
                  </a:cubicBezTo>
                  <a:cubicBezTo>
                    <a:pt x="414" y="961"/>
                    <a:pt x="423" y="958"/>
                    <a:pt x="428" y="960"/>
                  </a:cubicBezTo>
                  <a:cubicBezTo>
                    <a:pt x="436" y="962"/>
                    <a:pt x="452" y="968"/>
                    <a:pt x="452" y="968"/>
                  </a:cubicBezTo>
                  <a:cubicBezTo>
                    <a:pt x="474" y="953"/>
                    <a:pt x="462" y="931"/>
                    <a:pt x="484" y="916"/>
                  </a:cubicBezTo>
                  <a:cubicBezTo>
                    <a:pt x="489" y="901"/>
                    <a:pt x="505" y="885"/>
                    <a:pt x="520" y="880"/>
                  </a:cubicBezTo>
                  <a:cubicBezTo>
                    <a:pt x="524" y="868"/>
                    <a:pt x="527" y="868"/>
                    <a:pt x="520" y="856"/>
                  </a:cubicBezTo>
                  <a:cubicBezTo>
                    <a:pt x="515" y="848"/>
                    <a:pt x="504" y="832"/>
                    <a:pt x="504" y="832"/>
                  </a:cubicBezTo>
                  <a:cubicBezTo>
                    <a:pt x="509" y="817"/>
                    <a:pt x="504" y="822"/>
                    <a:pt x="516" y="816"/>
                  </a:cubicBezTo>
                  <a:close/>
                </a:path>
              </a:pathLst>
            </a:custGeom>
            <a:solidFill>
              <a:srgbClr val="8F5A19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01" name="Freeform 1061"/>
            <p:cNvSpPr>
              <a:spLocks/>
            </p:cNvSpPr>
            <p:nvPr/>
          </p:nvSpPr>
          <p:spPr bwMode="auto">
            <a:xfrm>
              <a:off x="1792" y="1360"/>
              <a:ext cx="184" cy="508"/>
            </a:xfrm>
            <a:custGeom>
              <a:avLst/>
              <a:gdLst>
                <a:gd name="T0" fmla="*/ 152 w 184"/>
                <a:gd name="T1" fmla="*/ 428 h 508"/>
                <a:gd name="T2" fmla="*/ 144 w 184"/>
                <a:gd name="T3" fmla="*/ 392 h 508"/>
                <a:gd name="T4" fmla="*/ 128 w 184"/>
                <a:gd name="T5" fmla="*/ 368 h 508"/>
                <a:gd name="T6" fmla="*/ 104 w 184"/>
                <a:gd name="T7" fmla="*/ 264 h 508"/>
                <a:gd name="T8" fmla="*/ 92 w 184"/>
                <a:gd name="T9" fmla="*/ 188 h 508"/>
                <a:gd name="T10" fmla="*/ 76 w 184"/>
                <a:gd name="T11" fmla="*/ 152 h 508"/>
                <a:gd name="T12" fmla="*/ 40 w 184"/>
                <a:gd name="T13" fmla="*/ 0 h 508"/>
                <a:gd name="T14" fmla="*/ 40 w 184"/>
                <a:gd name="T15" fmla="*/ 84 h 508"/>
                <a:gd name="T16" fmla="*/ 0 w 184"/>
                <a:gd name="T17" fmla="*/ 124 h 508"/>
                <a:gd name="T18" fmla="*/ 12 w 184"/>
                <a:gd name="T19" fmla="*/ 132 h 508"/>
                <a:gd name="T20" fmla="*/ 36 w 184"/>
                <a:gd name="T21" fmla="*/ 136 h 508"/>
                <a:gd name="T22" fmla="*/ 44 w 184"/>
                <a:gd name="T23" fmla="*/ 168 h 508"/>
                <a:gd name="T24" fmla="*/ 80 w 184"/>
                <a:gd name="T25" fmla="*/ 212 h 508"/>
                <a:gd name="T26" fmla="*/ 92 w 184"/>
                <a:gd name="T27" fmla="*/ 280 h 508"/>
                <a:gd name="T28" fmla="*/ 64 w 184"/>
                <a:gd name="T29" fmla="*/ 304 h 508"/>
                <a:gd name="T30" fmla="*/ 68 w 184"/>
                <a:gd name="T31" fmla="*/ 332 h 508"/>
                <a:gd name="T32" fmla="*/ 88 w 184"/>
                <a:gd name="T33" fmla="*/ 348 h 508"/>
                <a:gd name="T34" fmla="*/ 96 w 184"/>
                <a:gd name="T35" fmla="*/ 360 h 508"/>
                <a:gd name="T36" fmla="*/ 108 w 184"/>
                <a:gd name="T37" fmla="*/ 368 h 508"/>
                <a:gd name="T38" fmla="*/ 144 w 184"/>
                <a:gd name="T39" fmla="*/ 456 h 508"/>
                <a:gd name="T40" fmla="*/ 168 w 184"/>
                <a:gd name="T41" fmla="*/ 508 h 508"/>
                <a:gd name="T42" fmla="*/ 180 w 184"/>
                <a:gd name="T43" fmla="*/ 472 h 508"/>
                <a:gd name="T44" fmla="*/ 184 w 184"/>
                <a:gd name="T45" fmla="*/ 460 h 508"/>
                <a:gd name="T46" fmla="*/ 152 w 184"/>
                <a:gd name="T47" fmla="*/ 428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84" h="508">
                  <a:moveTo>
                    <a:pt x="152" y="428"/>
                  </a:moveTo>
                  <a:cubicBezTo>
                    <a:pt x="149" y="416"/>
                    <a:pt x="149" y="403"/>
                    <a:pt x="144" y="392"/>
                  </a:cubicBezTo>
                  <a:cubicBezTo>
                    <a:pt x="140" y="383"/>
                    <a:pt x="128" y="368"/>
                    <a:pt x="128" y="368"/>
                  </a:cubicBezTo>
                  <a:cubicBezTo>
                    <a:pt x="124" y="310"/>
                    <a:pt x="119" y="308"/>
                    <a:pt x="104" y="264"/>
                  </a:cubicBezTo>
                  <a:cubicBezTo>
                    <a:pt x="102" y="242"/>
                    <a:pt x="103" y="210"/>
                    <a:pt x="92" y="188"/>
                  </a:cubicBezTo>
                  <a:cubicBezTo>
                    <a:pt x="86" y="176"/>
                    <a:pt x="76" y="152"/>
                    <a:pt x="76" y="152"/>
                  </a:cubicBezTo>
                  <a:cubicBezTo>
                    <a:pt x="73" y="103"/>
                    <a:pt x="87" y="31"/>
                    <a:pt x="40" y="0"/>
                  </a:cubicBezTo>
                  <a:cubicBezTo>
                    <a:pt x="7" y="11"/>
                    <a:pt x="34" y="58"/>
                    <a:pt x="40" y="84"/>
                  </a:cubicBezTo>
                  <a:cubicBezTo>
                    <a:pt x="33" y="134"/>
                    <a:pt x="35" y="101"/>
                    <a:pt x="0" y="124"/>
                  </a:cubicBezTo>
                  <a:cubicBezTo>
                    <a:pt x="4" y="127"/>
                    <a:pt x="7" y="130"/>
                    <a:pt x="12" y="132"/>
                  </a:cubicBezTo>
                  <a:cubicBezTo>
                    <a:pt x="20" y="135"/>
                    <a:pt x="29" y="132"/>
                    <a:pt x="36" y="136"/>
                  </a:cubicBezTo>
                  <a:cubicBezTo>
                    <a:pt x="46" y="141"/>
                    <a:pt x="39" y="158"/>
                    <a:pt x="44" y="168"/>
                  </a:cubicBezTo>
                  <a:cubicBezTo>
                    <a:pt x="48" y="177"/>
                    <a:pt x="72" y="207"/>
                    <a:pt x="80" y="212"/>
                  </a:cubicBezTo>
                  <a:cubicBezTo>
                    <a:pt x="88" y="235"/>
                    <a:pt x="89" y="256"/>
                    <a:pt x="92" y="280"/>
                  </a:cubicBezTo>
                  <a:cubicBezTo>
                    <a:pt x="86" y="332"/>
                    <a:pt x="94" y="314"/>
                    <a:pt x="64" y="304"/>
                  </a:cubicBezTo>
                  <a:cubicBezTo>
                    <a:pt x="47" y="315"/>
                    <a:pt x="49" y="326"/>
                    <a:pt x="68" y="332"/>
                  </a:cubicBezTo>
                  <a:cubicBezTo>
                    <a:pt x="91" y="366"/>
                    <a:pt x="60" y="326"/>
                    <a:pt x="88" y="348"/>
                  </a:cubicBezTo>
                  <a:cubicBezTo>
                    <a:pt x="92" y="351"/>
                    <a:pt x="93" y="357"/>
                    <a:pt x="96" y="360"/>
                  </a:cubicBezTo>
                  <a:cubicBezTo>
                    <a:pt x="99" y="363"/>
                    <a:pt x="104" y="365"/>
                    <a:pt x="108" y="368"/>
                  </a:cubicBezTo>
                  <a:cubicBezTo>
                    <a:pt x="120" y="403"/>
                    <a:pt x="117" y="429"/>
                    <a:pt x="144" y="456"/>
                  </a:cubicBezTo>
                  <a:lnTo>
                    <a:pt x="168" y="508"/>
                  </a:lnTo>
                  <a:cubicBezTo>
                    <a:pt x="168" y="508"/>
                    <a:pt x="180" y="472"/>
                    <a:pt x="180" y="472"/>
                  </a:cubicBezTo>
                  <a:cubicBezTo>
                    <a:pt x="181" y="468"/>
                    <a:pt x="184" y="460"/>
                    <a:pt x="184" y="460"/>
                  </a:cubicBezTo>
                  <a:cubicBezTo>
                    <a:pt x="175" y="446"/>
                    <a:pt x="164" y="440"/>
                    <a:pt x="152" y="428"/>
                  </a:cubicBezTo>
                  <a:close/>
                </a:path>
              </a:pathLst>
            </a:custGeom>
            <a:solidFill>
              <a:srgbClr val="8F5A19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02" name="Freeform 1062"/>
            <p:cNvSpPr>
              <a:spLocks/>
            </p:cNvSpPr>
            <p:nvPr/>
          </p:nvSpPr>
          <p:spPr bwMode="auto">
            <a:xfrm>
              <a:off x="1471" y="1335"/>
              <a:ext cx="877" cy="1184"/>
            </a:xfrm>
            <a:custGeom>
              <a:avLst/>
              <a:gdLst>
                <a:gd name="T0" fmla="*/ 593 w 877"/>
                <a:gd name="T1" fmla="*/ 1113 h 1184"/>
                <a:gd name="T2" fmla="*/ 613 w 877"/>
                <a:gd name="T3" fmla="*/ 1081 h 1184"/>
                <a:gd name="T4" fmla="*/ 605 w 877"/>
                <a:gd name="T5" fmla="*/ 1025 h 1184"/>
                <a:gd name="T6" fmla="*/ 669 w 877"/>
                <a:gd name="T7" fmla="*/ 937 h 1184"/>
                <a:gd name="T8" fmla="*/ 677 w 877"/>
                <a:gd name="T9" fmla="*/ 1041 h 1184"/>
                <a:gd name="T10" fmla="*/ 685 w 877"/>
                <a:gd name="T11" fmla="*/ 993 h 1184"/>
                <a:gd name="T12" fmla="*/ 701 w 877"/>
                <a:gd name="T13" fmla="*/ 753 h 1184"/>
                <a:gd name="T14" fmla="*/ 597 w 877"/>
                <a:gd name="T15" fmla="*/ 729 h 1184"/>
                <a:gd name="T16" fmla="*/ 581 w 877"/>
                <a:gd name="T17" fmla="*/ 661 h 1184"/>
                <a:gd name="T18" fmla="*/ 561 w 877"/>
                <a:gd name="T19" fmla="*/ 593 h 1184"/>
                <a:gd name="T20" fmla="*/ 601 w 877"/>
                <a:gd name="T21" fmla="*/ 477 h 1184"/>
                <a:gd name="T22" fmla="*/ 685 w 877"/>
                <a:gd name="T23" fmla="*/ 473 h 1184"/>
                <a:gd name="T24" fmla="*/ 729 w 877"/>
                <a:gd name="T25" fmla="*/ 429 h 1184"/>
                <a:gd name="T26" fmla="*/ 757 w 877"/>
                <a:gd name="T27" fmla="*/ 337 h 1184"/>
                <a:gd name="T28" fmla="*/ 829 w 877"/>
                <a:gd name="T29" fmla="*/ 265 h 1184"/>
                <a:gd name="T30" fmla="*/ 869 w 877"/>
                <a:gd name="T31" fmla="*/ 205 h 1184"/>
                <a:gd name="T32" fmla="*/ 829 w 877"/>
                <a:gd name="T33" fmla="*/ 153 h 1184"/>
                <a:gd name="T34" fmla="*/ 725 w 877"/>
                <a:gd name="T35" fmla="*/ 181 h 1184"/>
                <a:gd name="T36" fmla="*/ 705 w 877"/>
                <a:gd name="T37" fmla="*/ 197 h 1184"/>
                <a:gd name="T38" fmla="*/ 665 w 877"/>
                <a:gd name="T39" fmla="*/ 261 h 1184"/>
                <a:gd name="T40" fmla="*/ 605 w 877"/>
                <a:gd name="T41" fmla="*/ 341 h 1184"/>
                <a:gd name="T42" fmla="*/ 577 w 877"/>
                <a:gd name="T43" fmla="*/ 381 h 1184"/>
                <a:gd name="T44" fmla="*/ 549 w 877"/>
                <a:gd name="T45" fmla="*/ 413 h 1184"/>
                <a:gd name="T46" fmla="*/ 521 w 877"/>
                <a:gd name="T47" fmla="*/ 433 h 1184"/>
                <a:gd name="T48" fmla="*/ 425 w 877"/>
                <a:gd name="T49" fmla="*/ 465 h 1184"/>
                <a:gd name="T50" fmla="*/ 385 w 877"/>
                <a:gd name="T51" fmla="*/ 441 h 1184"/>
                <a:gd name="T52" fmla="*/ 333 w 877"/>
                <a:gd name="T53" fmla="*/ 345 h 1184"/>
                <a:gd name="T54" fmla="*/ 393 w 877"/>
                <a:gd name="T55" fmla="*/ 381 h 1184"/>
                <a:gd name="T56" fmla="*/ 357 w 877"/>
                <a:gd name="T57" fmla="*/ 341 h 1184"/>
                <a:gd name="T58" fmla="*/ 313 w 877"/>
                <a:gd name="T59" fmla="*/ 197 h 1184"/>
                <a:gd name="T60" fmla="*/ 329 w 877"/>
                <a:gd name="T61" fmla="*/ 73 h 1184"/>
                <a:gd name="T62" fmla="*/ 261 w 877"/>
                <a:gd name="T63" fmla="*/ 13 h 1184"/>
                <a:gd name="T64" fmla="*/ 233 w 877"/>
                <a:gd name="T65" fmla="*/ 97 h 1184"/>
                <a:gd name="T66" fmla="*/ 129 w 877"/>
                <a:gd name="T67" fmla="*/ 129 h 1184"/>
                <a:gd name="T68" fmla="*/ 161 w 877"/>
                <a:gd name="T69" fmla="*/ 173 h 1184"/>
                <a:gd name="T70" fmla="*/ 185 w 877"/>
                <a:gd name="T71" fmla="*/ 261 h 1184"/>
                <a:gd name="T72" fmla="*/ 9 w 877"/>
                <a:gd name="T73" fmla="*/ 237 h 1184"/>
                <a:gd name="T74" fmla="*/ 133 w 877"/>
                <a:gd name="T75" fmla="*/ 345 h 1184"/>
                <a:gd name="T76" fmla="*/ 225 w 877"/>
                <a:gd name="T77" fmla="*/ 389 h 1184"/>
                <a:gd name="T78" fmla="*/ 337 w 877"/>
                <a:gd name="T79" fmla="*/ 501 h 1184"/>
                <a:gd name="T80" fmla="*/ 333 w 877"/>
                <a:gd name="T81" fmla="*/ 501 h 1184"/>
                <a:gd name="T82" fmla="*/ 361 w 877"/>
                <a:gd name="T83" fmla="*/ 545 h 1184"/>
                <a:gd name="T84" fmla="*/ 353 w 877"/>
                <a:gd name="T85" fmla="*/ 577 h 1184"/>
                <a:gd name="T86" fmla="*/ 469 w 877"/>
                <a:gd name="T87" fmla="*/ 653 h 1184"/>
                <a:gd name="T88" fmla="*/ 453 w 877"/>
                <a:gd name="T89" fmla="*/ 701 h 1184"/>
                <a:gd name="T90" fmla="*/ 501 w 877"/>
                <a:gd name="T91" fmla="*/ 917 h 1184"/>
                <a:gd name="T92" fmla="*/ 505 w 877"/>
                <a:gd name="T93" fmla="*/ 961 h 1184"/>
                <a:gd name="T94" fmla="*/ 501 w 877"/>
                <a:gd name="T95" fmla="*/ 993 h 1184"/>
                <a:gd name="T96" fmla="*/ 465 w 877"/>
                <a:gd name="T97" fmla="*/ 1049 h 1184"/>
                <a:gd name="T98" fmla="*/ 425 w 877"/>
                <a:gd name="T99" fmla="*/ 1101 h 1184"/>
                <a:gd name="T100" fmla="*/ 437 w 877"/>
                <a:gd name="T101" fmla="*/ 1137 h 1184"/>
                <a:gd name="T102" fmla="*/ 625 w 877"/>
                <a:gd name="T103" fmla="*/ 1161 h 1184"/>
                <a:gd name="T104" fmla="*/ 629 w 877"/>
                <a:gd name="T105" fmla="*/ 1117 h 1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77" h="1184">
                  <a:moveTo>
                    <a:pt x="629" y="1117"/>
                  </a:moveTo>
                  <a:cubicBezTo>
                    <a:pt x="617" y="1116"/>
                    <a:pt x="605" y="1115"/>
                    <a:pt x="593" y="1113"/>
                  </a:cubicBezTo>
                  <a:cubicBezTo>
                    <a:pt x="589" y="1112"/>
                    <a:pt x="582" y="1113"/>
                    <a:pt x="581" y="1109"/>
                  </a:cubicBezTo>
                  <a:cubicBezTo>
                    <a:pt x="578" y="1095"/>
                    <a:pt x="613" y="1081"/>
                    <a:pt x="613" y="1081"/>
                  </a:cubicBezTo>
                  <a:cubicBezTo>
                    <a:pt x="623" y="1052"/>
                    <a:pt x="628" y="1062"/>
                    <a:pt x="609" y="1049"/>
                  </a:cubicBezTo>
                  <a:cubicBezTo>
                    <a:pt x="603" y="1039"/>
                    <a:pt x="596" y="1036"/>
                    <a:pt x="605" y="1025"/>
                  </a:cubicBezTo>
                  <a:cubicBezTo>
                    <a:pt x="612" y="1016"/>
                    <a:pt x="629" y="1001"/>
                    <a:pt x="629" y="1001"/>
                  </a:cubicBezTo>
                  <a:cubicBezTo>
                    <a:pt x="636" y="979"/>
                    <a:pt x="645" y="945"/>
                    <a:pt x="669" y="937"/>
                  </a:cubicBezTo>
                  <a:cubicBezTo>
                    <a:pt x="680" y="970"/>
                    <a:pt x="680" y="1008"/>
                    <a:pt x="661" y="1037"/>
                  </a:cubicBezTo>
                  <a:cubicBezTo>
                    <a:pt x="662" y="1039"/>
                    <a:pt x="667" y="1068"/>
                    <a:pt x="677" y="1041"/>
                  </a:cubicBezTo>
                  <a:cubicBezTo>
                    <a:pt x="681" y="1030"/>
                    <a:pt x="679" y="1017"/>
                    <a:pt x="681" y="1005"/>
                  </a:cubicBezTo>
                  <a:cubicBezTo>
                    <a:pt x="682" y="1001"/>
                    <a:pt x="684" y="997"/>
                    <a:pt x="685" y="993"/>
                  </a:cubicBezTo>
                  <a:cubicBezTo>
                    <a:pt x="692" y="943"/>
                    <a:pt x="695" y="894"/>
                    <a:pt x="705" y="845"/>
                  </a:cubicBezTo>
                  <a:cubicBezTo>
                    <a:pt x="704" y="814"/>
                    <a:pt x="718" y="779"/>
                    <a:pt x="701" y="753"/>
                  </a:cubicBezTo>
                  <a:cubicBezTo>
                    <a:pt x="667" y="702"/>
                    <a:pt x="622" y="777"/>
                    <a:pt x="649" y="737"/>
                  </a:cubicBezTo>
                  <a:cubicBezTo>
                    <a:pt x="638" y="735"/>
                    <a:pt x="597" y="730"/>
                    <a:pt x="597" y="729"/>
                  </a:cubicBezTo>
                  <a:cubicBezTo>
                    <a:pt x="590" y="716"/>
                    <a:pt x="596" y="699"/>
                    <a:pt x="593" y="685"/>
                  </a:cubicBezTo>
                  <a:cubicBezTo>
                    <a:pt x="591" y="676"/>
                    <a:pt x="587" y="667"/>
                    <a:pt x="581" y="661"/>
                  </a:cubicBezTo>
                  <a:cubicBezTo>
                    <a:pt x="574" y="654"/>
                    <a:pt x="557" y="645"/>
                    <a:pt x="557" y="645"/>
                  </a:cubicBezTo>
                  <a:cubicBezTo>
                    <a:pt x="558" y="628"/>
                    <a:pt x="558" y="610"/>
                    <a:pt x="561" y="593"/>
                  </a:cubicBezTo>
                  <a:cubicBezTo>
                    <a:pt x="563" y="580"/>
                    <a:pt x="573" y="569"/>
                    <a:pt x="577" y="557"/>
                  </a:cubicBezTo>
                  <a:cubicBezTo>
                    <a:pt x="586" y="530"/>
                    <a:pt x="592" y="504"/>
                    <a:pt x="601" y="477"/>
                  </a:cubicBezTo>
                  <a:cubicBezTo>
                    <a:pt x="602" y="473"/>
                    <a:pt x="654" y="437"/>
                    <a:pt x="661" y="433"/>
                  </a:cubicBezTo>
                  <a:cubicBezTo>
                    <a:pt x="670" y="459"/>
                    <a:pt x="649" y="482"/>
                    <a:pt x="685" y="473"/>
                  </a:cubicBezTo>
                  <a:cubicBezTo>
                    <a:pt x="691" y="454"/>
                    <a:pt x="679" y="424"/>
                    <a:pt x="705" y="433"/>
                  </a:cubicBezTo>
                  <a:cubicBezTo>
                    <a:pt x="713" y="432"/>
                    <a:pt x="723" y="434"/>
                    <a:pt x="729" y="429"/>
                  </a:cubicBezTo>
                  <a:cubicBezTo>
                    <a:pt x="733" y="426"/>
                    <a:pt x="743" y="390"/>
                    <a:pt x="745" y="381"/>
                  </a:cubicBezTo>
                  <a:cubicBezTo>
                    <a:pt x="748" y="366"/>
                    <a:pt x="757" y="337"/>
                    <a:pt x="757" y="337"/>
                  </a:cubicBezTo>
                  <a:cubicBezTo>
                    <a:pt x="733" y="321"/>
                    <a:pt x="754" y="274"/>
                    <a:pt x="781" y="269"/>
                  </a:cubicBezTo>
                  <a:cubicBezTo>
                    <a:pt x="797" y="266"/>
                    <a:pt x="813" y="266"/>
                    <a:pt x="829" y="265"/>
                  </a:cubicBezTo>
                  <a:cubicBezTo>
                    <a:pt x="837" y="253"/>
                    <a:pt x="861" y="237"/>
                    <a:pt x="861" y="237"/>
                  </a:cubicBezTo>
                  <a:cubicBezTo>
                    <a:pt x="873" y="201"/>
                    <a:pt x="855" y="258"/>
                    <a:pt x="869" y="205"/>
                  </a:cubicBezTo>
                  <a:cubicBezTo>
                    <a:pt x="871" y="197"/>
                    <a:pt x="877" y="181"/>
                    <a:pt x="877" y="181"/>
                  </a:cubicBezTo>
                  <a:cubicBezTo>
                    <a:pt x="871" y="141"/>
                    <a:pt x="869" y="148"/>
                    <a:pt x="829" y="153"/>
                  </a:cubicBezTo>
                  <a:cubicBezTo>
                    <a:pt x="820" y="159"/>
                    <a:pt x="815" y="171"/>
                    <a:pt x="805" y="173"/>
                  </a:cubicBezTo>
                  <a:cubicBezTo>
                    <a:pt x="779" y="179"/>
                    <a:pt x="725" y="181"/>
                    <a:pt x="725" y="181"/>
                  </a:cubicBezTo>
                  <a:cubicBezTo>
                    <a:pt x="722" y="185"/>
                    <a:pt x="721" y="190"/>
                    <a:pt x="717" y="193"/>
                  </a:cubicBezTo>
                  <a:cubicBezTo>
                    <a:pt x="714" y="196"/>
                    <a:pt x="708" y="194"/>
                    <a:pt x="705" y="197"/>
                  </a:cubicBezTo>
                  <a:cubicBezTo>
                    <a:pt x="696" y="206"/>
                    <a:pt x="701" y="221"/>
                    <a:pt x="697" y="233"/>
                  </a:cubicBezTo>
                  <a:cubicBezTo>
                    <a:pt x="693" y="246"/>
                    <a:pt x="665" y="261"/>
                    <a:pt x="665" y="261"/>
                  </a:cubicBezTo>
                  <a:cubicBezTo>
                    <a:pt x="657" y="273"/>
                    <a:pt x="657" y="290"/>
                    <a:pt x="649" y="301"/>
                  </a:cubicBezTo>
                  <a:cubicBezTo>
                    <a:pt x="647" y="304"/>
                    <a:pt x="610" y="338"/>
                    <a:pt x="605" y="341"/>
                  </a:cubicBezTo>
                  <a:cubicBezTo>
                    <a:pt x="596" y="369"/>
                    <a:pt x="605" y="362"/>
                    <a:pt x="585" y="369"/>
                  </a:cubicBezTo>
                  <a:cubicBezTo>
                    <a:pt x="582" y="373"/>
                    <a:pt x="580" y="378"/>
                    <a:pt x="577" y="381"/>
                  </a:cubicBezTo>
                  <a:cubicBezTo>
                    <a:pt x="574" y="384"/>
                    <a:pt x="568" y="385"/>
                    <a:pt x="565" y="389"/>
                  </a:cubicBezTo>
                  <a:cubicBezTo>
                    <a:pt x="559" y="396"/>
                    <a:pt x="549" y="413"/>
                    <a:pt x="549" y="413"/>
                  </a:cubicBezTo>
                  <a:cubicBezTo>
                    <a:pt x="545" y="412"/>
                    <a:pt x="540" y="407"/>
                    <a:pt x="537" y="409"/>
                  </a:cubicBezTo>
                  <a:cubicBezTo>
                    <a:pt x="529" y="415"/>
                    <a:pt x="526" y="425"/>
                    <a:pt x="521" y="433"/>
                  </a:cubicBezTo>
                  <a:cubicBezTo>
                    <a:pt x="512" y="446"/>
                    <a:pt x="483" y="448"/>
                    <a:pt x="469" y="453"/>
                  </a:cubicBezTo>
                  <a:cubicBezTo>
                    <a:pt x="447" y="475"/>
                    <a:pt x="455" y="485"/>
                    <a:pt x="425" y="465"/>
                  </a:cubicBezTo>
                  <a:cubicBezTo>
                    <a:pt x="418" y="445"/>
                    <a:pt x="425" y="454"/>
                    <a:pt x="397" y="445"/>
                  </a:cubicBezTo>
                  <a:cubicBezTo>
                    <a:pt x="393" y="444"/>
                    <a:pt x="385" y="441"/>
                    <a:pt x="385" y="441"/>
                  </a:cubicBezTo>
                  <a:cubicBezTo>
                    <a:pt x="374" y="425"/>
                    <a:pt x="357" y="412"/>
                    <a:pt x="341" y="401"/>
                  </a:cubicBezTo>
                  <a:cubicBezTo>
                    <a:pt x="332" y="387"/>
                    <a:pt x="333" y="362"/>
                    <a:pt x="333" y="345"/>
                  </a:cubicBezTo>
                  <a:cubicBezTo>
                    <a:pt x="333" y="338"/>
                    <a:pt x="334" y="359"/>
                    <a:pt x="337" y="365"/>
                  </a:cubicBezTo>
                  <a:cubicBezTo>
                    <a:pt x="345" y="379"/>
                    <a:pt x="384" y="380"/>
                    <a:pt x="393" y="381"/>
                  </a:cubicBezTo>
                  <a:cubicBezTo>
                    <a:pt x="415" y="388"/>
                    <a:pt x="414" y="372"/>
                    <a:pt x="401" y="361"/>
                  </a:cubicBezTo>
                  <a:cubicBezTo>
                    <a:pt x="380" y="343"/>
                    <a:pt x="380" y="346"/>
                    <a:pt x="357" y="341"/>
                  </a:cubicBezTo>
                  <a:cubicBezTo>
                    <a:pt x="342" y="331"/>
                    <a:pt x="343" y="322"/>
                    <a:pt x="337" y="305"/>
                  </a:cubicBezTo>
                  <a:cubicBezTo>
                    <a:pt x="334" y="248"/>
                    <a:pt x="352" y="223"/>
                    <a:pt x="313" y="197"/>
                  </a:cubicBezTo>
                  <a:cubicBezTo>
                    <a:pt x="318" y="181"/>
                    <a:pt x="325" y="173"/>
                    <a:pt x="337" y="161"/>
                  </a:cubicBezTo>
                  <a:cubicBezTo>
                    <a:pt x="325" y="112"/>
                    <a:pt x="344" y="194"/>
                    <a:pt x="329" y="73"/>
                  </a:cubicBezTo>
                  <a:cubicBezTo>
                    <a:pt x="328" y="65"/>
                    <a:pt x="321" y="49"/>
                    <a:pt x="321" y="49"/>
                  </a:cubicBezTo>
                  <a:cubicBezTo>
                    <a:pt x="315" y="0"/>
                    <a:pt x="312" y="8"/>
                    <a:pt x="261" y="13"/>
                  </a:cubicBezTo>
                  <a:cubicBezTo>
                    <a:pt x="244" y="17"/>
                    <a:pt x="230" y="13"/>
                    <a:pt x="237" y="33"/>
                  </a:cubicBezTo>
                  <a:cubicBezTo>
                    <a:pt x="236" y="54"/>
                    <a:pt x="245" y="79"/>
                    <a:pt x="233" y="97"/>
                  </a:cubicBezTo>
                  <a:cubicBezTo>
                    <a:pt x="226" y="108"/>
                    <a:pt x="206" y="98"/>
                    <a:pt x="193" y="101"/>
                  </a:cubicBezTo>
                  <a:cubicBezTo>
                    <a:pt x="173" y="106"/>
                    <a:pt x="147" y="117"/>
                    <a:pt x="129" y="129"/>
                  </a:cubicBezTo>
                  <a:cubicBezTo>
                    <a:pt x="86" y="120"/>
                    <a:pt x="120" y="137"/>
                    <a:pt x="133" y="141"/>
                  </a:cubicBezTo>
                  <a:cubicBezTo>
                    <a:pt x="152" y="169"/>
                    <a:pt x="141" y="160"/>
                    <a:pt x="161" y="173"/>
                  </a:cubicBezTo>
                  <a:cubicBezTo>
                    <a:pt x="172" y="190"/>
                    <a:pt x="173" y="206"/>
                    <a:pt x="193" y="213"/>
                  </a:cubicBezTo>
                  <a:cubicBezTo>
                    <a:pt x="216" y="236"/>
                    <a:pt x="218" y="250"/>
                    <a:pt x="185" y="261"/>
                  </a:cubicBezTo>
                  <a:cubicBezTo>
                    <a:pt x="174" y="177"/>
                    <a:pt x="127" y="222"/>
                    <a:pt x="17" y="225"/>
                  </a:cubicBezTo>
                  <a:cubicBezTo>
                    <a:pt x="14" y="229"/>
                    <a:pt x="9" y="232"/>
                    <a:pt x="9" y="237"/>
                  </a:cubicBezTo>
                  <a:cubicBezTo>
                    <a:pt x="4" y="359"/>
                    <a:pt x="0" y="321"/>
                    <a:pt x="129" y="325"/>
                  </a:cubicBezTo>
                  <a:cubicBezTo>
                    <a:pt x="130" y="332"/>
                    <a:pt x="128" y="340"/>
                    <a:pt x="133" y="345"/>
                  </a:cubicBezTo>
                  <a:cubicBezTo>
                    <a:pt x="139" y="351"/>
                    <a:pt x="157" y="353"/>
                    <a:pt x="157" y="353"/>
                  </a:cubicBezTo>
                  <a:cubicBezTo>
                    <a:pt x="141" y="402"/>
                    <a:pt x="172" y="385"/>
                    <a:pt x="225" y="389"/>
                  </a:cubicBezTo>
                  <a:cubicBezTo>
                    <a:pt x="237" y="407"/>
                    <a:pt x="256" y="412"/>
                    <a:pt x="269" y="429"/>
                  </a:cubicBezTo>
                  <a:cubicBezTo>
                    <a:pt x="289" y="455"/>
                    <a:pt x="307" y="486"/>
                    <a:pt x="337" y="501"/>
                  </a:cubicBezTo>
                  <a:cubicBezTo>
                    <a:pt x="338" y="505"/>
                    <a:pt x="345" y="513"/>
                    <a:pt x="341" y="513"/>
                  </a:cubicBezTo>
                  <a:cubicBezTo>
                    <a:pt x="336" y="513"/>
                    <a:pt x="330" y="504"/>
                    <a:pt x="333" y="501"/>
                  </a:cubicBezTo>
                  <a:cubicBezTo>
                    <a:pt x="336" y="498"/>
                    <a:pt x="341" y="506"/>
                    <a:pt x="345" y="509"/>
                  </a:cubicBezTo>
                  <a:cubicBezTo>
                    <a:pt x="349" y="521"/>
                    <a:pt x="355" y="534"/>
                    <a:pt x="361" y="545"/>
                  </a:cubicBezTo>
                  <a:cubicBezTo>
                    <a:pt x="366" y="553"/>
                    <a:pt x="377" y="569"/>
                    <a:pt x="377" y="569"/>
                  </a:cubicBezTo>
                  <a:cubicBezTo>
                    <a:pt x="369" y="572"/>
                    <a:pt x="361" y="574"/>
                    <a:pt x="353" y="577"/>
                  </a:cubicBezTo>
                  <a:cubicBezTo>
                    <a:pt x="353" y="577"/>
                    <a:pt x="383" y="597"/>
                    <a:pt x="389" y="601"/>
                  </a:cubicBezTo>
                  <a:cubicBezTo>
                    <a:pt x="415" y="618"/>
                    <a:pt x="439" y="643"/>
                    <a:pt x="469" y="653"/>
                  </a:cubicBezTo>
                  <a:cubicBezTo>
                    <a:pt x="465" y="665"/>
                    <a:pt x="461" y="677"/>
                    <a:pt x="457" y="689"/>
                  </a:cubicBezTo>
                  <a:cubicBezTo>
                    <a:pt x="456" y="693"/>
                    <a:pt x="453" y="701"/>
                    <a:pt x="453" y="701"/>
                  </a:cubicBezTo>
                  <a:cubicBezTo>
                    <a:pt x="457" y="741"/>
                    <a:pt x="467" y="783"/>
                    <a:pt x="497" y="813"/>
                  </a:cubicBezTo>
                  <a:cubicBezTo>
                    <a:pt x="498" y="848"/>
                    <a:pt x="497" y="882"/>
                    <a:pt x="501" y="917"/>
                  </a:cubicBezTo>
                  <a:cubicBezTo>
                    <a:pt x="501" y="922"/>
                    <a:pt x="509" y="924"/>
                    <a:pt x="509" y="929"/>
                  </a:cubicBezTo>
                  <a:cubicBezTo>
                    <a:pt x="510" y="940"/>
                    <a:pt x="509" y="951"/>
                    <a:pt x="505" y="961"/>
                  </a:cubicBezTo>
                  <a:cubicBezTo>
                    <a:pt x="502" y="970"/>
                    <a:pt x="489" y="985"/>
                    <a:pt x="489" y="985"/>
                  </a:cubicBezTo>
                  <a:cubicBezTo>
                    <a:pt x="493" y="988"/>
                    <a:pt x="500" y="988"/>
                    <a:pt x="501" y="993"/>
                  </a:cubicBezTo>
                  <a:cubicBezTo>
                    <a:pt x="502" y="998"/>
                    <a:pt x="495" y="1001"/>
                    <a:pt x="493" y="1005"/>
                  </a:cubicBezTo>
                  <a:cubicBezTo>
                    <a:pt x="484" y="1022"/>
                    <a:pt x="481" y="1038"/>
                    <a:pt x="465" y="1049"/>
                  </a:cubicBezTo>
                  <a:cubicBezTo>
                    <a:pt x="462" y="1058"/>
                    <a:pt x="455" y="1079"/>
                    <a:pt x="449" y="1085"/>
                  </a:cubicBezTo>
                  <a:cubicBezTo>
                    <a:pt x="442" y="1092"/>
                    <a:pt x="433" y="1096"/>
                    <a:pt x="425" y="1101"/>
                  </a:cubicBezTo>
                  <a:cubicBezTo>
                    <a:pt x="421" y="1104"/>
                    <a:pt x="413" y="1109"/>
                    <a:pt x="413" y="1109"/>
                  </a:cubicBezTo>
                  <a:cubicBezTo>
                    <a:pt x="405" y="1133"/>
                    <a:pt x="412" y="1133"/>
                    <a:pt x="437" y="1137"/>
                  </a:cubicBezTo>
                  <a:cubicBezTo>
                    <a:pt x="453" y="1184"/>
                    <a:pt x="521" y="1154"/>
                    <a:pt x="561" y="1141"/>
                  </a:cubicBezTo>
                  <a:cubicBezTo>
                    <a:pt x="618" y="1147"/>
                    <a:pt x="587" y="1148"/>
                    <a:pt x="625" y="1161"/>
                  </a:cubicBezTo>
                  <a:cubicBezTo>
                    <a:pt x="687" y="1140"/>
                    <a:pt x="586" y="1149"/>
                    <a:pt x="705" y="1141"/>
                  </a:cubicBezTo>
                  <a:cubicBezTo>
                    <a:pt x="681" y="1117"/>
                    <a:pt x="663" y="1117"/>
                    <a:pt x="629" y="1117"/>
                  </a:cubicBezTo>
                  <a:close/>
                </a:path>
              </a:pathLst>
            </a:custGeom>
            <a:solidFill>
              <a:srgbClr val="8F5A19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>
              <a:outerShdw dist="35921" dir="27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03" name="Freeform 1063"/>
            <p:cNvSpPr>
              <a:spLocks/>
            </p:cNvSpPr>
            <p:nvPr/>
          </p:nvSpPr>
          <p:spPr bwMode="auto">
            <a:xfrm>
              <a:off x="2299" y="1471"/>
              <a:ext cx="79" cy="100"/>
            </a:xfrm>
            <a:custGeom>
              <a:avLst/>
              <a:gdLst>
                <a:gd name="T0" fmla="*/ 29 w 79"/>
                <a:gd name="T1" fmla="*/ 95 h 100"/>
                <a:gd name="T2" fmla="*/ 4 w 79"/>
                <a:gd name="T3" fmla="*/ 98 h 100"/>
                <a:gd name="T4" fmla="*/ 13 w 79"/>
                <a:gd name="T5" fmla="*/ 81 h 100"/>
                <a:gd name="T6" fmla="*/ 25 w 79"/>
                <a:gd name="T7" fmla="*/ 41 h 100"/>
                <a:gd name="T8" fmla="*/ 33 w 79"/>
                <a:gd name="T9" fmla="*/ 17 h 100"/>
                <a:gd name="T10" fmla="*/ 74 w 79"/>
                <a:gd name="T11" fmla="*/ 10 h 100"/>
                <a:gd name="T12" fmla="*/ 65 w 79"/>
                <a:gd name="T13" fmla="*/ 76 h 100"/>
                <a:gd name="T14" fmla="*/ 29 w 79"/>
                <a:gd name="T15" fmla="*/ 95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100">
                  <a:moveTo>
                    <a:pt x="29" y="95"/>
                  </a:moveTo>
                  <a:cubicBezTo>
                    <a:pt x="19" y="99"/>
                    <a:pt x="7" y="100"/>
                    <a:pt x="4" y="98"/>
                  </a:cubicBezTo>
                  <a:cubicBezTo>
                    <a:pt x="0" y="99"/>
                    <a:pt x="14" y="85"/>
                    <a:pt x="13" y="81"/>
                  </a:cubicBezTo>
                  <a:cubicBezTo>
                    <a:pt x="10" y="67"/>
                    <a:pt x="21" y="54"/>
                    <a:pt x="25" y="41"/>
                  </a:cubicBezTo>
                  <a:cubicBezTo>
                    <a:pt x="27" y="33"/>
                    <a:pt x="33" y="17"/>
                    <a:pt x="33" y="17"/>
                  </a:cubicBezTo>
                  <a:cubicBezTo>
                    <a:pt x="39" y="14"/>
                    <a:pt x="69" y="0"/>
                    <a:pt x="74" y="10"/>
                  </a:cubicBezTo>
                  <a:cubicBezTo>
                    <a:pt x="79" y="20"/>
                    <a:pt x="72" y="62"/>
                    <a:pt x="65" y="76"/>
                  </a:cubicBezTo>
                  <a:cubicBezTo>
                    <a:pt x="64" y="89"/>
                    <a:pt x="37" y="91"/>
                    <a:pt x="29" y="95"/>
                  </a:cubicBezTo>
                  <a:close/>
                </a:path>
              </a:pathLst>
            </a:custGeom>
            <a:solidFill>
              <a:srgbClr val="8F5A1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04" name="Freeform 1064"/>
            <p:cNvSpPr>
              <a:spLocks/>
            </p:cNvSpPr>
            <p:nvPr/>
          </p:nvSpPr>
          <p:spPr bwMode="auto">
            <a:xfrm>
              <a:off x="1817" y="1854"/>
              <a:ext cx="164" cy="356"/>
            </a:xfrm>
            <a:custGeom>
              <a:avLst/>
              <a:gdLst>
                <a:gd name="T0" fmla="*/ 159 w 164"/>
                <a:gd name="T1" fmla="*/ 332 h 356"/>
                <a:gd name="T2" fmla="*/ 155 w 164"/>
                <a:gd name="T3" fmla="*/ 318 h 356"/>
                <a:gd name="T4" fmla="*/ 143 w 164"/>
                <a:gd name="T5" fmla="*/ 314 h 356"/>
                <a:gd name="T6" fmla="*/ 129 w 164"/>
                <a:gd name="T7" fmla="*/ 298 h 356"/>
                <a:gd name="T8" fmla="*/ 123 w 164"/>
                <a:gd name="T9" fmla="*/ 280 h 356"/>
                <a:gd name="T10" fmla="*/ 129 w 164"/>
                <a:gd name="T11" fmla="*/ 262 h 356"/>
                <a:gd name="T12" fmla="*/ 131 w 164"/>
                <a:gd name="T13" fmla="*/ 256 h 356"/>
                <a:gd name="T14" fmla="*/ 117 w 164"/>
                <a:gd name="T15" fmla="*/ 234 h 356"/>
                <a:gd name="T16" fmla="*/ 107 w 164"/>
                <a:gd name="T17" fmla="*/ 200 h 356"/>
                <a:gd name="T18" fmla="*/ 87 w 164"/>
                <a:gd name="T19" fmla="*/ 172 h 356"/>
                <a:gd name="T20" fmla="*/ 85 w 164"/>
                <a:gd name="T21" fmla="*/ 134 h 356"/>
                <a:gd name="T22" fmla="*/ 63 w 164"/>
                <a:gd name="T23" fmla="*/ 110 h 356"/>
                <a:gd name="T24" fmla="*/ 49 w 164"/>
                <a:gd name="T25" fmla="*/ 94 h 356"/>
                <a:gd name="T26" fmla="*/ 29 w 164"/>
                <a:gd name="T27" fmla="*/ 84 h 356"/>
                <a:gd name="T28" fmla="*/ 23 w 164"/>
                <a:gd name="T29" fmla="*/ 56 h 356"/>
                <a:gd name="T30" fmla="*/ 31 w 164"/>
                <a:gd name="T31" fmla="*/ 44 h 356"/>
                <a:gd name="T32" fmla="*/ 29 w 164"/>
                <a:gd name="T33" fmla="*/ 24 h 356"/>
                <a:gd name="T34" fmla="*/ 23 w 164"/>
                <a:gd name="T35" fmla="*/ 6 h 356"/>
                <a:gd name="T36" fmla="*/ 43 w 164"/>
                <a:gd name="T37" fmla="*/ 40 h 356"/>
                <a:gd name="T38" fmla="*/ 51 w 164"/>
                <a:gd name="T39" fmla="*/ 58 h 356"/>
                <a:gd name="T40" fmla="*/ 67 w 164"/>
                <a:gd name="T41" fmla="*/ 70 h 356"/>
                <a:gd name="T42" fmla="*/ 97 w 164"/>
                <a:gd name="T43" fmla="*/ 86 h 356"/>
                <a:gd name="T44" fmla="*/ 103 w 164"/>
                <a:gd name="T45" fmla="*/ 94 h 356"/>
                <a:gd name="T46" fmla="*/ 115 w 164"/>
                <a:gd name="T47" fmla="*/ 138 h 356"/>
                <a:gd name="T48" fmla="*/ 127 w 164"/>
                <a:gd name="T49" fmla="*/ 156 h 356"/>
                <a:gd name="T50" fmla="*/ 139 w 164"/>
                <a:gd name="T51" fmla="*/ 192 h 356"/>
                <a:gd name="T52" fmla="*/ 141 w 164"/>
                <a:gd name="T53" fmla="*/ 246 h 356"/>
                <a:gd name="T54" fmla="*/ 157 w 164"/>
                <a:gd name="T55" fmla="*/ 248 h 356"/>
                <a:gd name="T56" fmla="*/ 163 w 164"/>
                <a:gd name="T57" fmla="*/ 292 h 356"/>
                <a:gd name="T58" fmla="*/ 159 w 164"/>
                <a:gd name="T59" fmla="*/ 332 h 3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64" h="356">
                  <a:moveTo>
                    <a:pt x="159" y="332"/>
                  </a:moveTo>
                  <a:cubicBezTo>
                    <a:pt x="157" y="327"/>
                    <a:pt x="159" y="321"/>
                    <a:pt x="155" y="318"/>
                  </a:cubicBezTo>
                  <a:cubicBezTo>
                    <a:pt x="152" y="315"/>
                    <a:pt x="143" y="314"/>
                    <a:pt x="143" y="314"/>
                  </a:cubicBezTo>
                  <a:cubicBezTo>
                    <a:pt x="134" y="300"/>
                    <a:pt x="139" y="305"/>
                    <a:pt x="129" y="298"/>
                  </a:cubicBezTo>
                  <a:cubicBezTo>
                    <a:pt x="127" y="292"/>
                    <a:pt x="123" y="280"/>
                    <a:pt x="123" y="280"/>
                  </a:cubicBezTo>
                  <a:cubicBezTo>
                    <a:pt x="125" y="274"/>
                    <a:pt x="127" y="268"/>
                    <a:pt x="129" y="262"/>
                  </a:cubicBezTo>
                  <a:cubicBezTo>
                    <a:pt x="130" y="260"/>
                    <a:pt x="131" y="256"/>
                    <a:pt x="131" y="256"/>
                  </a:cubicBezTo>
                  <a:cubicBezTo>
                    <a:pt x="128" y="247"/>
                    <a:pt x="120" y="244"/>
                    <a:pt x="117" y="234"/>
                  </a:cubicBezTo>
                  <a:cubicBezTo>
                    <a:pt x="120" y="225"/>
                    <a:pt x="115" y="206"/>
                    <a:pt x="107" y="200"/>
                  </a:cubicBezTo>
                  <a:cubicBezTo>
                    <a:pt x="113" y="175"/>
                    <a:pt x="125" y="175"/>
                    <a:pt x="87" y="172"/>
                  </a:cubicBezTo>
                  <a:cubicBezTo>
                    <a:pt x="86" y="164"/>
                    <a:pt x="82" y="144"/>
                    <a:pt x="85" y="134"/>
                  </a:cubicBezTo>
                  <a:cubicBezTo>
                    <a:pt x="82" y="106"/>
                    <a:pt x="84" y="117"/>
                    <a:pt x="63" y="110"/>
                  </a:cubicBezTo>
                  <a:cubicBezTo>
                    <a:pt x="54" y="96"/>
                    <a:pt x="59" y="101"/>
                    <a:pt x="49" y="94"/>
                  </a:cubicBezTo>
                  <a:cubicBezTo>
                    <a:pt x="53" y="82"/>
                    <a:pt x="39" y="85"/>
                    <a:pt x="29" y="84"/>
                  </a:cubicBezTo>
                  <a:cubicBezTo>
                    <a:pt x="19" y="78"/>
                    <a:pt x="19" y="67"/>
                    <a:pt x="23" y="56"/>
                  </a:cubicBezTo>
                  <a:cubicBezTo>
                    <a:pt x="25" y="52"/>
                    <a:pt x="31" y="44"/>
                    <a:pt x="31" y="44"/>
                  </a:cubicBezTo>
                  <a:cubicBezTo>
                    <a:pt x="30" y="37"/>
                    <a:pt x="31" y="30"/>
                    <a:pt x="29" y="24"/>
                  </a:cubicBezTo>
                  <a:cubicBezTo>
                    <a:pt x="29" y="23"/>
                    <a:pt x="0" y="0"/>
                    <a:pt x="23" y="6"/>
                  </a:cubicBezTo>
                  <a:cubicBezTo>
                    <a:pt x="34" y="17"/>
                    <a:pt x="34" y="29"/>
                    <a:pt x="43" y="40"/>
                  </a:cubicBezTo>
                  <a:cubicBezTo>
                    <a:pt x="47" y="45"/>
                    <a:pt x="51" y="58"/>
                    <a:pt x="51" y="58"/>
                  </a:cubicBezTo>
                  <a:cubicBezTo>
                    <a:pt x="67" y="53"/>
                    <a:pt x="77" y="54"/>
                    <a:pt x="67" y="70"/>
                  </a:cubicBezTo>
                  <a:cubicBezTo>
                    <a:pt x="71" y="85"/>
                    <a:pt x="83" y="84"/>
                    <a:pt x="97" y="86"/>
                  </a:cubicBezTo>
                  <a:cubicBezTo>
                    <a:pt x="111" y="91"/>
                    <a:pt x="113" y="88"/>
                    <a:pt x="103" y="94"/>
                  </a:cubicBezTo>
                  <a:cubicBezTo>
                    <a:pt x="91" y="113"/>
                    <a:pt x="96" y="125"/>
                    <a:pt x="115" y="138"/>
                  </a:cubicBezTo>
                  <a:cubicBezTo>
                    <a:pt x="119" y="144"/>
                    <a:pt x="127" y="156"/>
                    <a:pt x="127" y="156"/>
                  </a:cubicBezTo>
                  <a:cubicBezTo>
                    <a:pt x="129" y="176"/>
                    <a:pt x="124" y="182"/>
                    <a:pt x="139" y="192"/>
                  </a:cubicBezTo>
                  <a:cubicBezTo>
                    <a:pt x="140" y="210"/>
                    <a:pt x="135" y="229"/>
                    <a:pt x="141" y="246"/>
                  </a:cubicBezTo>
                  <a:cubicBezTo>
                    <a:pt x="143" y="251"/>
                    <a:pt x="154" y="243"/>
                    <a:pt x="157" y="248"/>
                  </a:cubicBezTo>
                  <a:cubicBezTo>
                    <a:pt x="164" y="261"/>
                    <a:pt x="159" y="278"/>
                    <a:pt x="163" y="292"/>
                  </a:cubicBezTo>
                  <a:cubicBezTo>
                    <a:pt x="162" y="303"/>
                    <a:pt x="159" y="356"/>
                    <a:pt x="159" y="332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05" name="Freeform 1065"/>
            <p:cNvSpPr>
              <a:spLocks/>
            </p:cNvSpPr>
            <p:nvPr/>
          </p:nvSpPr>
          <p:spPr bwMode="auto">
            <a:xfrm>
              <a:off x="1628" y="1567"/>
              <a:ext cx="240" cy="283"/>
            </a:xfrm>
            <a:custGeom>
              <a:avLst/>
              <a:gdLst>
                <a:gd name="T0" fmla="*/ 222 w 240"/>
                <a:gd name="T1" fmla="*/ 265 h 283"/>
                <a:gd name="T2" fmla="*/ 222 w 240"/>
                <a:gd name="T3" fmla="*/ 279 h 283"/>
                <a:gd name="T4" fmla="*/ 204 w 240"/>
                <a:gd name="T5" fmla="*/ 269 h 283"/>
                <a:gd name="T6" fmla="*/ 170 w 240"/>
                <a:gd name="T7" fmla="*/ 267 h 283"/>
                <a:gd name="T8" fmla="*/ 156 w 240"/>
                <a:gd name="T9" fmla="*/ 255 h 283"/>
                <a:gd name="T10" fmla="*/ 172 w 240"/>
                <a:gd name="T11" fmla="*/ 231 h 283"/>
                <a:gd name="T12" fmla="*/ 160 w 240"/>
                <a:gd name="T13" fmla="*/ 217 h 283"/>
                <a:gd name="T14" fmla="*/ 144 w 240"/>
                <a:gd name="T15" fmla="*/ 211 h 283"/>
                <a:gd name="T16" fmla="*/ 124 w 240"/>
                <a:gd name="T17" fmla="*/ 199 h 283"/>
                <a:gd name="T18" fmla="*/ 104 w 240"/>
                <a:gd name="T19" fmla="*/ 181 h 283"/>
                <a:gd name="T20" fmla="*/ 82 w 240"/>
                <a:gd name="T21" fmla="*/ 165 h 283"/>
                <a:gd name="T22" fmla="*/ 58 w 240"/>
                <a:gd name="T23" fmla="*/ 145 h 283"/>
                <a:gd name="T24" fmla="*/ 28 w 240"/>
                <a:gd name="T25" fmla="*/ 143 h 283"/>
                <a:gd name="T26" fmla="*/ 2 w 240"/>
                <a:gd name="T27" fmla="*/ 151 h 283"/>
                <a:gd name="T28" fmla="*/ 12 w 240"/>
                <a:gd name="T29" fmla="*/ 133 h 283"/>
                <a:gd name="T30" fmla="*/ 60 w 240"/>
                <a:gd name="T31" fmla="*/ 135 h 283"/>
                <a:gd name="T32" fmla="*/ 40 w 240"/>
                <a:gd name="T33" fmla="*/ 109 h 283"/>
                <a:gd name="T34" fmla="*/ 48 w 240"/>
                <a:gd name="T35" fmla="*/ 97 h 283"/>
                <a:gd name="T36" fmla="*/ 28 w 240"/>
                <a:gd name="T37" fmla="*/ 75 h 283"/>
                <a:gd name="T38" fmla="*/ 16 w 240"/>
                <a:gd name="T39" fmla="*/ 73 h 283"/>
                <a:gd name="T40" fmla="*/ 22 w 240"/>
                <a:gd name="T41" fmla="*/ 49 h 283"/>
                <a:gd name="T42" fmla="*/ 10 w 240"/>
                <a:gd name="T43" fmla="*/ 41 h 283"/>
                <a:gd name="T44" fmla="*/ 18 w 240"/>
                <a:gd name="T45" fmla="*/ 7 h 283"/>
                <a:gd name="T46" fmla="*/ 32 w 240"/>
                <a:gd name="T47" fmla="*/ 29 h 283"/>
                <a:gd name="T48" fmla="*/ 54 w 240"/>
                <a:gd name="T49" fmla="*/ 31 h 283"/>
                <a:gd name="T50" fmla="*/ 68 w 240"/>
                <a:gd name="T51" fmla="*/ 15 h 283"/>
                <a:gd name="T52" fmla="*/ 82 w 240"/>
                <a:gd name="T53" fmla="*/ 31 h 283"/>
                <a:gd name="T54" fmla="*/ 88 w 240"/>
                <a:gd name="T55" fmla="*/ 65 h 283"/>
                <a:gd name="T56" fmla="*/ 86 w 240"/>
                <a:gd name="T57" fmla="*/ 73 h 283"/>
                <a:gd name="T58" fmla="*/ 92 w 240"/>
                <a:gd name="T59" fmla="*/ 85 h 283"/>
                <a:gd name="T60" fmla="*/ 104 w 240"/>
                <a:gd name="T61" fmla="*/ 99 h 283"/>
                <a:gd name="T62" fmla="*/ 94 w 240"/>
                <a:gd name="T63" fmla="*/ 123 h 283"/>
                <a:gd name="T64" fmla="*/ 92 w 240"/>
                <a:gd name="T65" fmla="*/ 149 h 283"/>
                <a:gd name="T66" fmla="*/ 116 w 240"/>
                <a:gd name="T67" fmla="*/ 147 h 283"/>
                <a:gd name="T68" fmla="*/ 136 w 240"/>
                <a:gd name="T69" fmla="*/ 187 h 283"/>
                <a:gd name="T70" fmla="*/ 170 w 240"/>
                <a:gd name="T71" fmla="*/ 185 h 283"/>
                <a:gd name="T72" fmla="*/ 196 w 240"/>
                <a:gd name="T73" fmla="*/ 197 h 283"/>
                <a:gd name="T74" fmla="*/ 240 w 240"/>
                <a:gd name="T75" fmla="*/ 225 h 283"/>
                <a:gd name="T76" fmla="*/ 226 w 240"/>
                <a:gd name="T77" fmla="*/ 227 h 283"/>
                <a:gd name="T78" fmla="*/ 214 w 240"/>
                <a:gd name="T79" fmla="*/ 219 h 283"/>
                <a:gd name="T80" fmla="*/ 190 w 240"/>
                <a:gd name="T81" fmla="*/ 231 h 283"/>
                <a:gd name="T82" fmla="*/ 198 w 240"/>
                <a:gd name="T83" fmla="*/ 245 h 283"/>
                <a:gd name="T84" fmla="*/ 210 w 240"/>
                <a:gd name="T85" fmla="*/ 249 h 283"/>
                <a:gd name="T86" fmla="*/ 222 w 240"/>
                <a:gd name="T87" fmla="*/ 259 h 283"/>
                <a:gd name="T88" fmla="*/ 222 w 240"/>
                <a:gd name="T89" fmla="*/ 265 h 2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0" h="283">
                  <a:moveTo>
                    <a:pt x="222" y="265"/>
                  </a:moveTo>
                  <a:cubicBezTo>
                    <a:pt x="223" y="269"/>
                    <a:pt x="227" y="275"/>
                    <a:pt x="222" y="279"/>
                  </a:cubicBezTo>
                  <a:cubicBezTo>
                    <a:pt x="217" y="283"/>
                    <a:pt x="211" y="269"/>
                    <a:pt x="204" y="269"/>
                  </a:cubicBezTo>
                  <a:cubicBezTo>
                    <a:pt x="193" y="268"/>
                    <a:pt x="181" y="268"/>
                    <a:pt x="170" y="267"/>
                  </a:cubicBezTo>
                  <a:cubicBezTo>
                    <a:pt x="163" y="262"/>
                    <a:pt x="164" y="258"/>
                    <a:pt x="156" y="255"/>
                  </a:cubicBezTo>
                  <a:cubicBezTo>
                    <a:pt x="150" y="238"/>
                    <a:pt x="153" y="234"/>
                    <a:pt x="172" y="231"/>
                  </a:cubicBezTo>
                  <a:cubicBezTo>
                    <a:pt x="167" y="224"/>
                    <a:pt x="163" y="225"/>
                    <a:pt x="160" y="217"/>
                  </a:cubicBezTo>
                  <a:cubicBezTo>
                    <a:pt x="168" y="204"/>
                    <a:pt x="153" y="210"/>
                    <a:pt x="144" y="211"/>
                  </a:cubicBezTo>
                  <a:cubicBezTo>
                    <a:pt x="132" y="215"/>
                    <a:pt x="133" y="205"/>
                    <a:pt x="124" y="199"/>
                  </a:cubicBezTo>
                  <a:cubicBezTo>
                    <a:pt x="119" y="192"/>
                    <a:pt x="112" y="184"/>
                    <a:pt x="104" y="181"/>
                  </a:cubicBezTo>
                  <a:cubicBezTo>
                    <a:pt x="99" y="174"/>
                    <a:pt x="90" y="168"/>
                    <a:pt x="82" y="165"/>
                  </a:cubicBezTo>
                  <a:cubicBezTo>
                    <a:pt x="50" y="176"/>
                    <a:pt x="81" y="149"/>
                    <a:pt x="58" y="145"/>
                  </a:cubicBezTo>
                  <a:cubicBezTo>
                    <a:pt x="48" y="143"/>
                    <a:pt x="38" y="144"/>
                    <a:pt x="28" y="143"/>
                  </a:cubicBezTo>
                  <a:cubicBezTo>
                    <a:pt x="16" y="145"/>
                    <a:pt x="12" y="148"/>
                    <a:pt x="2" y="151"/>
                  </a:cubicBezTo>
                  <a:cubicBezTo>
                    <a:pt x="4" y="144"/>
                    <a:pt x="12" y="133"/>
                    <a:pt x="12" y="133"/>
                  </a:cubicBezTo>
                  <a:cubicBezTo>
                    <a:pt x="28" y="138"/>
                    <a:pt x="44" y="138"/>
                    <a:pt x="60" y="135"/>
                  </a:cubicBezTo>
                  <a:cubicBezTo>
                    <a:pt x="50" y="128"/>
                    <a:pt x="51" y="116"/>
                    <a:pt x="40" y="109"/>
                  </a:cubicBezTo>
                  <a:cubicBezTo>
                    <a:pt x="43" y="105"/>
                    <a:pt x="45" y="101"/>
                    <a:pt x="48" y="97"/>
                  </a:cubicBezTo>
                  <a:cubicBezTo>
                    <a:pt x="50" y="93"/>
                    <a:pt x="31" y="76"/>
                    <a:pt x="28" y="75"/>
                  </a:cubicBezTo>
                  <a:cubicBezTo>
                    <a:pt x="24" y="73"/>
                    <a:pt x="20" y="74"/>
                    <a:pt x="16" y="73"/>
                  </a:cubicBezTo>
                  <a:cubicBezTo>
                    <a:pt x="19" y="63"/>
                    <a:pt x="31" y="64"/>
                    <a:pt x="22" y="49"/>
                  </a:cubicBezTo>
                  <a:cubicBezTo>
                    <a:pt x="19" y="45"/>
                    <a:pt x="10" y="41"/>
                    <a:pt x="10" y="41"/>
                  </a:cubicBezTo>
                  <a:cubicBezTo>
                    <a:pt x="14" y="29"/>
                    <a:pt x="3" y="12"/>
                    <a:pt x="18" y="7"/>
                  </a:cubicBezTo>
                  <a:cubicBezTo>
                    <a:pt x="54" y="13"/>
                    <a:pt x="0" y="0"/>
                    <a:pt x="32" y="29"/>
                  </a:cubicBezTo>
                  <a:cubicBezTo>
                    <a:pt x="37" y="34"/>
                    <a:pt x="47" y="30"/>
                    <a:pt x="54" y="31"/>
                  </a:cubicBezTo>
                  <a:cubicBezTo>
                    <a:pt x="71" y="25"/>
                    <a:pt x="51" y="11"/>
                    <a:pt x="68" y="15"/>
                  </a:cubicBezTo>
                  <a:cubicBezTo>
                    <a:pt x="78" y="22"/>
                    <a:pt x="101" y="18"/>
                    <a:pt x="82" y="31"/>
                  </a:cubicBezTo>
                  <a:cubicBezTo>
                    <a:pt x="78" y="44"/>
                    <a:pt x="76" y="57"/>
                    <a:pt x="88" y="65"/>
                  </a:cubicBezTo>
                  <a:cubicBezTo>
                    <a:pt x="99" y="82"/>
                    <a:pt x="89" y="62"/>
                    <a:pt x="86" y="73"/>
                  </a:cubicBezTo>
                  <a:cubicBezTo>
                    <a:pt x="85" y="77"/>
                    <a:pt x="91" y="81"/>
                    <a:pt x="92" y="85"/>
                  </a:cubicBezTo>
                  <a:cubicBezTo>
                    <a:pt x="77" y="95"/>
                    <a:pt x="95" y="97"/>
                    <a:pt x="104" y="99"/>
                  </a:cubicBezTo>
                  <a:cubicBezTo>
                    <a:pt x="106" y="110"/>
                    <a:pt x="106" y="119"/>
                    <a:pt x="94" y="123"/>
                  </a:cubicBezTo>
                  <a:cubicBezTo>
                    <a:pt x="92" y="136"/>
                    <a:pt x="84" y="144"/>
                    <a:pt x="92" y="149"/>
                  </a:cubicBezTo>
                  <a:cubicBezTo>
                    <a:pt x="101" y="147"/>
                    <a:pt x="108" y="144"/>
                    <a:pt x="116" y="147"/>
                  </a:cubicBezTo>
                  <a:cubicBezTo>
                    <a:pt x="118" y="179"/>
                    <a:pt x="111" y="179"/>
                    <a:pt x="136" y="187"/>
                  </a:cubicBezTo>
                  <a:cubicBezTo>
                    <a:pt x="141" y="203"/>
                    <a:pt x="159" y="189"/>
                    <a:pt x="170" y="185"/>
                  </a:cubicBezTo>
                  <a:cubicBezTo>
                    <a:pt x="180" y="187"/>
                    <a:pt x="187" y="194"/>
                    <a:pt x="196" y="197"/>
                  </a:cubicBezTo>
                  <a:cubicBezTo>
                    <a:pt x="209" y="210"/>
                    <a:pt x="227" y="212"/>
                    <a:pt x="240" y="225"/>
                  </a:cubicBezTo>
                  <a:cubicBezTo>
                    <a:pt x="237" y="235"/>
                    <a:pt x="240" y="232"/>
                    <a:pt x="226" y="227"/>
                  </a:cubicBezTo>
                  <a:cubicBezTo>
                    <a:pt x="221" y="225"/>
                    <a:pt x="214" y="219"/>
                    <a:pt x="214" y="219"/>
                  </a:cubicBezTo>
                  <a:cubicBezTo>
                    <a:pt x="203" y="222"/>
                    <a:pt x="200" y="228"/>
                    <a:pt x="190" y="231"/>
                  </a:cubicBezTo>
                  <a:cubicBezTo>
                    <a:pt x="188" y="237"/>
                    <a:pt x="192" y="241"/>
                    <a:pt x="198" y="245"/>
                  </a:cubicBezTo>
                  <a:cubicBezTo>
                    <a:pt x="202" y="247"/>
                    <a:pt x="210" y="249"/>
                    <a:pt x="210" y="249"/>
                  </a:cubicBezTo>
                  <a:cubicBezTo>
                    <a:pt x="214" y="253"/>
                    <a:pt x="220" y="254"/>
                    <a:pt x="222" y="259"/>
                  </a:cubicBezTo>
                  <a:cubicBezTo>
                    <a:pt x="225" y="266"/>
                    <a:pt x="216" y="265"/>
                    <a:pt x="222" y="265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06" name="Freeform 1066"/>
            <p:cNvSpPr>
              <a:spLocks/>
            </p:cNvSpPr>
            <p:nvPr/>
          </p:nvSpPr>
          <p:spPr bwMode="auto">
            <a:xfrm>
              <a:off x="1506" y="1556"/>
              <a:ext cx="153" cy="130"/>
            </a:xfrm>
            <a:custGeom>
              <a:avLst/>
              <a:gdLst>
                <a:gd name="T0" fmla="*/ 152 w 153"/>
                <a:gd name="T1" fmla="*/ 6 h 130"/>
                <a:gd name="T2" fmla="*/ 120 w 153"/>
                <a:gd name="T3" fmla="*/ 12 h 130"/>
                <a:gd name="T4" fmla="*/ 108 w 153"/>
                <a:gd name="T5" fmla="*/ 16 h 130"/>
                <a:gd name="T6" fmla="*/ 118 w 153"/>
                <a:gd name="T7" fmla="*/ 46 h 130"/>
                <a:gd name="T8" fmla="*/ 104 w 153"/>
                <a:gd name="T9" fmla="*/ 60 h 130"/>
                <a:gd name="T10" fmla="*/ 106 w 153"/>
                <a:gd name="T11" fmla="*/ 74 h 130"/>
                <a:gd name="T12" fmla="*/ 102 w 153"/>
                <a:gd name="T13" fmla="*/ 94 h 130"/>
                <a:gd name="T14" fmla="*/ 88 w 153"/>
                <a:gd name="T15" fmla="*/ 104 h 130"/>
                <a:gd name="T16" fmla="*/ 88 w 153"/>
                <a:gd name="T17" fmla="*/ 126 h 130"/>
                <a:gd name="T18" fmla="*/ 66 w 153"/>
                <a:gd name="T19" fmla="*/ 114 h 130"/>
                <a:gd name="T20" fmla="*/ 20 w 153"/>
                <a:gd name="T21" fmla="*/ 108 h 130"/>
                <a:gd name="T22" fmla="*/ 20 w 153"/>
                <a:gd name="T23" fmla="*/ 88 h 130"/>
                <a:gd name="T24" fmla="*/ 18 w 153"/>
                <a:gd name="T25" fmla="*/ 50 h 130"/>
                <a:gd name="T26" fmla="*/ 24 w 153"/>
                <a:gd name="T27" fmla="*/ 32 h 130"/>
                <a:gd name="T28" fmla="*/ 26 w 153"/>
                <a:gd name="T29" fmla="*/ 26 h 130"/>
                <a:gd name="T30" fmla="*/ 0 w 153"/>
                <a:gd name="T31" fmla="*/ 10 h 130"/>
                <a:gd name="T32" fmla="*/ 18 w 153"/>
                <a:gd name="T33" fmla="*/ 2 h 130"/>
                <a:gd name="T34" fmla="*/ 24 w 153"/>
                <a:gd name="T35" fmla="*/ 0 h 130"/>
                <a:gd name="T36" fmla="*/ 106 w 153"/>
                <a:gd name="T37" fmla="*/ 6 h 130"/>
                <a:gd name="T38" fmla="*/ 152 w 153"/>
                <a:gd name="T39" fmla="*/ 6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3" h="130">
                  <a:moveTo>
                    <a:pt x="152" y="6"/>
                  </a:moveTo>
                  <a:cubicBezTo>
                    <a:pt x="138" y="16"/>
                    <a:pt x="153" y="7"/>
                    <a:pt x="120" y="12"/>
                  </a:cubicBezTo>
                  <a:cubicBezTo>
                    <a:pt x="116" y="13"/>
                    <a:pt x="108" y="16"/>
                    <a:pt x="108" y="16"/>
                  </a:cubicBezTo>
                  <a:cubicBezTo>
                    <a:pt x="119" y="33"/>
                    <a:pt x="115" y="23"/>
                    <a:pt x="118" y="46"/>
                  </a:cubicBezTo>
                  <a:cubicBezTo>
                    <a:pt x="104" y="55"/>
                    <a:pt x="108" y="49"/>
                    <a:pt x="104" y="60"/>
                  </a:cubicBezTo>
                  <a:cubicBezTo>
                    <a:pt x="112" y="65"/>
                    <a:pt x="115" y="68"/>
                    <a:pt x="106" y="74"/>
                  </a:cubicBezTo>
                  <a:cubicBezTo>
                    <a:pt x="102" y="85"/>
                    <a:pt x="116" y="84"/>
                    <a:pt x="102" y="94"/>
                  </a:cubicBezTo>
                  <a:cubicBezTo>
                    <a:pt x="99" y="117"/>
                    <a:pt x="102" y="109"/>
                    <a:pt x="88" y="104"/>
                  </a:cubicBezTo>
                  <a:cubicBezTo>
                    <a:pt x="82" y="112"/>
                    <a:pt x="86" y="116"/>
                    <a:pt x="88" y="126"/>
                  </a:cubicBezTo>
                  <a:cubicBezTo>
                    <a:pt x="76" y="130"/>
                    <a:pt x="76" y="119"/>
                    <a:pt x="66" y="114"/>
                  </a:cubicBezTo>
                  <a:cubicBezTo>
                    <a:pt x="54" y="108"/>
                    <a:pt x="32" y="109"/>
                    <a:pt x="20" y="108"/>
                  </a:cubicBezTo>
                  <a:cubicBezTo>
                    <a:pt x="25" y="100"/>
                    <a:pt x="23" y="97"/>
                    <a:pt x="20" y="88"/>
                  </a:cubicBezTo>
                  <a:lnTo>
                    <a:pt x="18" y="50"/>
                  </a:lnTo>
                  <a:cubicBezTo>
                    <a:pt x="18" y="50"/>
                    <a:pt x="24" y="32"/>
                    <a:pt x="24" y="32"/>
                  </a:cubicBezTo>
                  <a:cubicBezTo>
                    <a:pt x="25" y="30"/>
                    <a:pt x="26" y="26"/>
                    <a:pt x="26" y="26"/>
                  </a:cubicBezTo>
                  <a:cubicBezTo>
                    <a:pt x="21" y="8"/>
                    <a:pt x="25" y="12"/>
                    <a:pt x="0" y="10"/>
                  </a:cubicBezTo>
                  <a:cubicBezTo>
                    <a:pt x="10" y="4"/>
                    <a:pt x="4" y="7"/>
                    <a:pt x="18" y="2"/>
                  </a:cubicBezTo>
                  <a:cubicBezTo>
                    <a:pt x="20" y="1"/>
                    <a:pt x="24" y="0"/>
                    <a:pt x="24" y="0"/>
                  </a:cubicBezTo>
                  <a:cubicBezTo>
                    <a:pt x="108" y="5"/>
                    <a:pt x="3" y="10"/>
                    <a:pt x="106" y="6"/>
                  </a:cubicBezTo>
                  <a:cubicBezTo>
                    <a:pt x="141" y="8"/>
                    <a:pt x="126" y="9"/>
                    <a:pt x="152" y="6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07" name="Freeform 1067"/>
            <p:cNvSpPr>
              <a:spLocks/>
            </p:cNvSpPr>
            <p:nvPr/>
          </p:nvSpPr>
          <p:spPr bwMode="auto">
            <a:xfrm>
              <a:off x="1571" y="1371"/>
              <a:ext cx="302" cy="373"/>
            </a:xfrm>
            <a:custGeom>
              <a:avLst/>
              <a:gdLst>
                <a:gd name="T0" fmla="*/ 215 w 302"/>
                <a:gd name="T1" fmla="*/ 333 h 373"/>
                <a:gd name="T2" fmla="*/ 171 w 302"/>
                <a:gd name="T3" fmla="*/ 287 h 373"/>
                <a:gd name="T4" fmla="*/ 169 w 302"/>
                <a:gd name="T5" fmla="*/ 273 h 373"/>
                <a:gd name="T6" fmla="*/ 163 w 302"/>
                <a:gd name="T7" fmla="*/ 261 h 373"/>
                <a:gd name="T8" fmla="*/ 199 w 302"/>
                <a:gd name="T9" fmla="*/ 263 h 373"/>
                <a:gd name="T10" fmla="*/ 195 w 302"/>
                <a:gd name="T11" fmla="*/ 251 h 373"/>
                <a:gd name="T12" fmla="*/ 161 w 302"/>
                <a:gd name="T13" fmla="*/ 217 h 373"/>
                <a:gd name="T14" fmla="*/ 121 w 302"/>
                <a:gd name="T15" fmla="*/ 197 h 373"/>
                <a:gd name="T16" fmla="*/ 79 w 302"/>
                <a:gd name="T17" fmla="*/ 157 h 373"/>
                <a:gd name="T18" fmla="*/ 99 w 302"/>
                <a:gd name="T19" fmla="*/ 141 h 373"/>
                <a:gd name="T20" fmla="*/ 91 w 302"/>
                <a:gd name="T21" fmla="*/ 85 h 373"/>
                <a:gd name="T22" fmla="*/ 45 w 302"/>
                <a:gd name="T23" fmla="*/ 91 h 373"/>
                <a:gd name="T24" fmla="*/ 41 w 302"/>
                <a:gd name="T25" fmla="*/ 103 h 373"/>
                <a:gd name="T26" fmla="*/ 45 w 302"/>
                <a:gd name="T27" fmla="*/ 119 h 373"/>
                <a:gd name="T28" fmla="*/ 15 w 302"/>
                <a:gd name="T29" fmla="*/ 101 h 373"/>
                <a:gd name="T30" fmla="*/ 1 w 302"/>
                <a:gd name="T31" fmla="*/ 81 h 373"/>
                <a:gd name="T32" fmla="*/ 47 w 302"/>
                <a:gd name="T33" fmla="*/ 79 h 373"/>
                <a:gd name="T34" fmla="*/ 121 w 302"/>
                <a:gd name="T35" fmla="*/ 71 h 373"/>
                <a:gd name="T36" fmla="*/ 157 w 302"/>
                <a:gd name="T37" fmla="*/ 93 h 373"/>
                <a:gd name="T38" fmla="*/ 179 w 302"/>
                <a:gd name="T39" fmla="*/ 51 h 373"/>
                <a:gd name="T40" fmla="*/ 151 w 302"/>
                <a:gd name="T41" fmla="*/ 3 h 373"/>
                <a:gd name="T42" fmla="*/ 177 w 302"/>
                <a:gd name="T43" fmla="*/ 39 h 373"/>
                <a:gd name="T44" fmla="*/ 201 w 302"/>
                <a:gd name="T45" fmla="*/ 59 h 373"/>
                <a:gd name="T46" fmla="*/ 199 w 302"/>
                <a:gd name="T47" fmla="*/ 105 h 373"/>
                <a:gd name="T48" fmla="*/ 193 w 302"/>
                <a:gd name="T49" fmla="*/ 133 h 373"/>
                <a:gd name="T50" fmla="*/ 207 w 302"/>
                <a:gd name="T51" fmla="*/ 169 h 373"/>
                <a:gd name="T52" fmla="*/ 201 w 302"/>
                <a:gd name="T53" fmla="*/ 251 h 373"/>
                <a:gd name="T54" fmla="*/ 221 w 302"/>
                <a:gd name="T55" fmla="*/ 327 h 373"/>
                <a:gd name="T56" fmla="*/ 233 w 302"/>
                <a:gd name="T57" fmla="*/ 325 h 373"/>
                <a:gd name="T58" fmla="*/ 269 w 302"/>
                <a:gd name="T59" fmla="*/ 347 h 373"/>
                <a:gd name="T60" fmla="*/ 275 w 302"/>
                <a:gd name="T61" fmla="*/ 291 h 373"/>
                <a:gd name="T62" fmla="*/ 301 w 302"/>
                <a:gd name="T63" fmla="*/ 325 h 373"/>
                <a:gd name="T64" fmla="*/ 231 w 302"/>
                <a:gd name="T65" fmla="*/ 341 h 3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02" h="373">
                  <a:moveTo>
                    <a:pt x="231" y="341"/>
                  </a:moveTo>
                  <a:cubicBezTo>
                    <a:pt x="224" y="334"/>
                    <a:pt x="224" y="327"/>
                    <a:pt x="215" y="333"/>
                  </a:cubicBezTo>
                  <a:cubicBezTo>
                    <a:pt x="202" y="329"/>
                    <a:pt x="191" y="321"/>
                    <a:pt x="177" y="317"/>
                  </a:cubicBezTo>
                  <a:cubicBezTo>
                    <a:pt x="175" y="306"/>
                    <a:pt x="173" y="297"/>
                    <a:pt x="171" y="287"/>
                  </a:cubicBezTo>
                  <a:cubicBezTo>
                    <a:pt x="172" y="283"/>
                    <a:pt x="174" y="279"/>
                    <a:pt x="175" y="275"/>
                  </a:cubicBezTo>
                  <a:cubicBezTo>
                    <a:pt x="176" y="273"/>
                    <a:pt x="171" y="274"/>
                    <a:pt x="169" y="273"/>
                  </a:cubicBezTo>
                  <a:cubicBezTo>
                    <a:pt x="165" y="271"/>
                    <a:pt x="157" y="265"/>
                    <a:pt x="157" y="265"/>
                  </a:cubicBezTo>
                  <a:cubicBezTo>
                    <a:pt x="159" y="264"/>
                    <a:pt x="161" y="261"/>
                    <a:pt x="163" y="261"/>
                  </a:cubicBezTo>
                  <a:cubicBezTo>
                    <a:pt x="167" y="261"/>
                    <a:pt x="175" y="265"/>
                    <a:pt x="175" y="265"/>
                  </a:cubicBezTo>
                  <a:cubicBezTo>
                    <a:pt x="183" y="264"/>
                    <a:pt x="192" y="266"/>
                    <a:pt x="199" y="263"/>
                  </a:cubicBezTo>
                  <a:cubicBezTo>
                    <a:pt x="202" y="262"/>
                    <a:pt x="194" y="260"/>
                    <a:pt x="193" y="257"/>
                  </a:cubicBezTo>
                  <a:cubicBezTo>
                    <a:pt x="192" y="255"/>
                    <a:pt x="194" y="253"/>
                    <a:pt x="195" y="251"/>
                  </a:cubicBezTo>
                  <a:cubicBezTo>
                    <a:pt x="189" y="247"/>
                    <a:pt x="183" y="241"/>
                    <a:pt x="177" y="237"/>
                  </a:cubicBezTo>
                  <a:cubicBezTo>
                    <a:pt x="171" y="212"/>
                    <a:pt x="184" y="209"/>
                    <a:pt x="161" y="217"/>
                  </a:cubicBezTo>
                  <a:cubicBezTo>
                    <a:pt x="158" y="209"/>
                    <a:pt x="159" y="204"/>
                    <a:pt x="151" y="199"/>
                  </a:cubicBezTo>
                  <a:cubicBezTo>
                    <a:pt x="140" y="202"/>
                    <a:pt x="131" y="200"/>
                    <a:pt x="121" y="197"/>
                  </a:cubicBezTo>
                  <a:cubicBezTo>
                    <a:pt x="115" y="187"/>
                    <a:pt x="117" y="178"/>
                    <a:pt x="105" y="175"/>
                  </a:cubicBezTo>
                  <a:cubicBezTo>
                    <a:pt x="102" y="159"/>
                    <a:pt x="91" y="165"/>
                    <a:pt x="79" y="157"/>
                  </a:cubicBezTo>
                  <a:cubicBezTo>
                    <a:pt x="89" y="154"/>
                    <a:pt x="98" y="150"/>
                    <a:pt x="83" y="145"/>
                  </a:cubicBezTo>
                  <a:cubicBezTo>
                    <a:pt x="88" y="143"/>
                    <a:pt x="98" y="146"/>
                    <a:pt x="99" y="141"/>
                  </a:cubicBezTo>
                  <a:cubicBezTo>
                    <a:pt x="100" y="136"/>
                    <a:pt x="91" y="129"/>
                    <a:pt x="91" y="129"/>
                  </a:cubicBezTo>
                  <a:cubicBezTo>
                    <a:pt x="91" y="124"/>
                    <a:pt x="95" y="95"/>
                    <a:pt x="91" y="85"/>
                  </a:cubicBezTo>
                  <a:cubicBezTo>
                    <a:pt x="88" y="79"/>
                    <a:pt x="73" y="77"/>
                    <a:pt x="73" y="77"/>
                  </a:cubicBezTo>
                  <a:cubicBezTo>
                    <a:pt x="60" y="80"/>
                    <a:pt x="56" y="87"/>
                    <a:pt x="45" y="91"/>
                  </a:cubicBezTo>
                  <a:cubicBezTo>
                    <a:pt x="35" y="90"/>
                    <a:pt x="24" y="86"/>
                    <a:pt x="15" y="89"/>
                  </a:cubicBezTo>
                  <a:cubicBezTo>
                    <a:pt x="25" y="92"/>
                    <a:pt x="31" y="100"/>
                    <a:pt x="41" y="103"/>
                  </a:cubicBezTo>
                  <a:cubicBezTo>
                    <a:pt x="45" y="110"/>
                    <a:pt x="57" y="121"/>
                    <a:pt x="57" y="121"/>
                  </a:cubicBezTo>
                  <a:cubicBezTo>
                    <a:pt x="47" y="124"/>
                    <a:pt x="55" y="123"/>
                    <a:pt x="45" y="119"/>
                  </a:cubicBezTo>
                  <a:cubicBezTo>
                    <a:pt x="41" y="117"/>
                    <a:pt x="33" y="115"/>
                    <a:pt x="33" y="115"/>
                  </a:cubicBezTo>
                  <a:cubicBezTo>
                    <a:pt x="22" y="119"/>
                    <a:pt x="23" y="107"/>
                    <a:pt x="15" y="101"/>
                  </a:cubicBezTo>
                  <a:cubicBezTo>
                    <a:pt x="12" y="93"/>
                    <a:pt x="11" y="90"/>
                    <a:pt x="3" y="87"/>
                  </a:cubicBezTo>
                  <a:cubicBezTo>
                    <a:pt x="2" y="85"/>
                    <a:pt x="0" y="83"/>
                    <a:pt x="1" y="81"/>
                  </a:cubicBezTo>
                  <a:cubicBezTo>
                    <a:pt x="4" y="77"/>
                    <a:pt x="13" y="73"/>
                    <a:pt x="13" y="73"/>
                  </a:cubicBezTo>
                  <a:cubicBezTo>
                    <a:pt x="24" y="77"/>
                    <a:pt x="36" y="75"/>
                    <a:pt x="47" y="79"/>
                  </a:cubicBezTo>
                  <a:cubicBezTo>
                    <a:pt x="58" y="72"/>
                    <a:pt x="72" y="72"/>
                    <a:pt x="85" y="69"/>
                  </a:cubicBezTo>
                  <a:cubicBezTo>
                    <a:pt x="97" y="70"/>
                    <a:pt x="109" y="69"/>
                    <a:pt x="121" y="71"/>
                  </a:cubicBezTo>
                  <a:cubicBezTo>
                    <a:pt x="124" y="72"/>
                    <a:pt x="133" y="81"/>
                    <a:pt x="139" y="83"/>
                  </a:cubicBezTo>
                  <a:cubicBezTo>
                    <a:pt x="153" y="92"/>
                    <a:pt x="146" y="89"/>
                    <a:pt x="157" y="93"/>
                  </a:cubicBezTo>
                  <a:cubicBezTo>
                    <a:pt x="162" y="109"/>
                    <a:pt x="165" y="112"/>
                    <a:pt x="175" y="125"/>
                  </a:cubicBezTo>
                  <a:cubicBezTo>
                    <a:pt x="175" y="117"/>
                    <a:pt x="164" y="56"/>
                    <a:pt x="179" y="51"/>
                  </a:cubicBezTo>
                  <a:cubicBezTo>
                    <a:pt x="167" y="39"/>
                    <a:pt x="161" y="28"/>
                    <a:pt x="147" y="19"/>
                  </a:cubicBezTo>
                  <a:cubicBezTo>
                    <a:pt x="148" y="14"/>
                    <a:pt x="147" y="6"/>
                    <a:pt x="151" y="3"/>
                  </a:cubicBezTo>
                  <a:cubicBezTo>
                    <a:pt x="154" y="0"/>
                    <a:pt x="163" y="7"/>
                    <a:pt x="163" y="7"/>
                  </a:cubicBezTo>
                  <a:cubicBezTo>
                    <a:pt x="165" y="31"/>
                    <a:pt x="159" y="33"/>
                    <a:pt x="177" y="39"/>
                  </a:cubicBezTo>
                  <a:cubicBezTo>
                    <a:pt x="180" y="47"/>
                    <a:pt x="179" y="52"/>
                    <a:pt x="187" y="57"/>
                  </a:cubicBezTo>
                  <a:cubicBezTo>
                    <a:pt x="193" y="48"/>
                    <a:pt x="196" y="51"/>
                    <a:pt x="201" y="59"/>
                  </a:cubicBezTo>
                  <a:cubicBezTo>
                    <a:pt x="202" y="70"/>
                    <a:pt x="204" y="78"/>
                    <a:pt x="207" y="89"/>
                  </a:cubicBezTo>
                  <a:cubicBezTo>
                    <a:pt x="203" y="107"/>
                    <a:pt x="190" y="91"/>
                    <a:pt x="199" y="105"/>
                  </a:cubicBezTo>
                  <a:cubicBezTo>
                    <a:pt x="198" y="110"/>
                    <a:pt x="198" y="116"/>
                    <a:pt x="197" y="121"/>
                  </a:cubicBezTo>
                  <a:cubicBezTo>
                    <a:pt x="196" y="125"/>
                    <a:pt x="193" y="133"/>
                    <a:pt x="193" y="133"/>
                  </a:cubicBezTo>
                  <a:cubicBezTo>
                    <a:pt x="195" y="138"/>
                    <a:pt x="204" y="148"/>
                    <a:pt x="209" y="153"/>
                  </a:cubicBezTo>
                  <a:cubicBezTo>
                    <a:pt x="208" y="158"/>
                    <a:pt x="207" y="164"/>
                    <a:pt x="207" y="169"/>
                  </a:cubicBezTo>
                  <a:cubicBezTo>
                    <a:pt x="206" y="192"/>
                    <a:pt x="207" y="216"/>
                    <a:pt x="205" y="239"/>
                  </a:cubicBezTo>
                  <a:cubicBezTo>
                    <a:pt x="205" y="243"/>
                    <a:pt x="201" y="251"/>
                    <a:pt x="201" y="251"/>
                  </a:cubicBezTo>
                  <a:cubicBezTo>
                    <a:pt x="224" y="256"/>
                    <a:pt x="202" y="263"/>
                    <a:pt x="219" y="269"/>
                  </a:cubicBezTo>
                  <a:cubicBezTo>
                    <a:pt x="220" y="288"/>
                    <a:pt x="218" y="308"/>
                    <a:pt x="221" y="327"/>
                  </a:cubicBezTo>
                  <a:cubicBezTo>
                    <a:pt x="221" y="329"/>
                    <a:pt x="225" y="323"/>
                    <a:pt x="227" y="323"/>
                  </a:cubicBezTo>
                  <a:cubicBezTo>
                    <a:pt x="229" y="323"/>
                    <a:pt x="231" y="324"/>
                    <a:pt x="233" y="325"/>
                  </a:cubicBezTo>
                  <a:cubicBezTo>
                    <a:pt x="236" y="330"/>
                    <a:pt x="235" y="337"/>
                    <a:pt x="239" y="341"/>
                  </a:cubicBezTo>
                  <a:cubicBezTo>
                    <a:pt x="243" y="345"/>
                    <a:pt x="266" y="347"/>
                    <a:pt x="269" y="347"/>
                  </a:cubicBezTo>
                  <a:cubicBezTo>
                    <a:pt x="291" y="354"/>
                    <a:pt x="270" y="317"/>
                    <a:pt x="267" y="307"/>
                  </a:cubicBezTo>
                  <a:cubicBezTo>
                    <a:pt x="268" y="301"/>
                    <a:pt x="270" y="288"/>
                    <a:pt x="275" y="291"/>
                  </a:cubicBezTo>
                  <a:cubicBezTo>
                    <a:pt x="280" y="293"/>
                    <a:pt x="282" y="310"/>
                    <a:pt x="287" y="315"/>
                  </a:cubicBezTo>
                  <a:cubicBezTo>
                    <a:pt x="289" y="317"/>
                    <a:pt x="298" y="323"/>
                    <a:pt x="301" y="325"/>
                  </a:cubicBezTo>
                  <a:cubicBezTo>
                    <a:pt x="298" y="373"/>
                    <a:pt x="302" y="354"/>
                    <a:pt x="253" y="351"/>
                  </a:cubicBezTo>
                  <a:cubicBezTo>
                    <a:pt x="247" y="347"/>
                    <a:pt x="238" y="341"/>
                    <a:pt x="231" y="341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08" name="Freeform 1068"/>
            <p:cNvSpPr>
              <a:spLocks/>
            </p:cNvSpPr>
            <p:nvPr/>
          </p:nvSpPr>
          <p:spPr bwMode="auto">
            <a:xfrm>
              <a:off x="1950" y="1746"/>
              <a:ext cx="76" cy="127"/>
            </a:xfrm>
            <a:custGeom>
              <a:avLst/>
              <a:gdLst>
                <a:gd name="T0" fmla="*/ 72 w 76"/>
                <a:gd name="T1" fmla="*/ 36 h 127"/>
                <a:gd name="T2" fmla="*/ 74 w 76"/>
                <a:gd name="T3" fmla="*/ 58 h 127"/>
                <a:gd name="T4" fmla="*/ 50 w 76"/>
                <a:gd name="T5" fmla="*/ 76 h 127"/>
                <a:gd name="T6" fmla="*/ 38 w 76"/>
                <a:gd name="T7" fmla="*/ 94 h 127"/>
                <a:gd name="T8" fmla="*/ 30 w 76"/>
                <a:gd name="T9" fmla="*/ 106 h 127"/>
                <a:gd name="T10" fmla="*/ 24 w 76"/>
                <a:gd name="T11" fmla="*/ 114 h 127"/>
                <a:gd name="T12" fmla="*/ 44 w 76"/>
                <a:gd name="T13" fmla="*/ 70 h 127"/>
                <a:gd name="T14" fmla="*/ 32 w 76"/>
                <a:gd name="T15" fmla="*/ 50 h 127"/>
                <a:gd name="T16" fmla="*/ 0 w 76"/>
                <a:gd name="T17" fmla="*/ 44 h 127"/>
                <a:gd name="T18" fmla="*/ 34 w 76"/>
                <a:gd name="T19" fmla="*/ 26 h 127"/>
                <a:gd name="T20" fmla="*/ 34 w 76"/>
                <a:gd name="T21" fmla="*/ 2 h 127"/>
                <a:gd name="T22" fmla="*/ 52 w 76"/>
                <a:gd name="T23" fmla="*/ 0 h 127"/>
                <a:gd name="T24" fmla="*/ 72 w 76"/>
                <a:gd name="T25" fmla="*/ 36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6" h="127">
                  <a:moveTo>
                    <a:pt x="72" y="36"/>
                  </a:moveTo>
                  <a:cubicBezTo>
                    <a:pt x="57" y="26"/>
                    <a:pt x="61" y="54"/>
                    <a:pt x="74" y="58"/>
                  </a:cubicBezTo>
                  <a:cubicBezTo>
                    <a:pt x="71" y="76"/>
                    <a:pt x="68" y="74"/>
                    <a:pt x="50" y="76"/>
                  </a:cubicBezTo>
                  <a:cubicBezTo>
                    <a:pt x="41" y="82"/>
                    <a:pt x="42" y="85"/>
                    <a:pt x="38" y="94"/>
                  </a:cubicBezTo>
                  <a:cubicBezTo>
                    <a:pt x="36" y="98"/>
                    <a:pt x="30" y="106"/>
                    <a:pt x="30" y="106"/>
                  </a:cubicBezTo>
                  <a:cubicBezTo>
                    <a:pt x="29" y="111"/>
                    <a:pt x="28" y="127"/>
                    <a:pt x="24" y="114"/>
                  </a:cubicBezTo>
                  <a:cubicBezTo>
                    <a:pt x="26" y="92"/>
                    <a:pt x="26" y="82"/>
                    <a:pt x="44" y="70"/>
                  </a:cubicBezTo>
                  <a:cubicBezTo>
                    <a:pt x="48" y="59"/>
                    <a:pt x="41" y="53"/>
                    <a:pt x="32" y="50"/>
                  </a:cubicBezTo>
                  <a:cubicBezTo>
                    <a:pt x="20" y="53"/>
                    <a:pt x="5" y="58"/>
                    <a:pt x="0" y="44"/>
                  </a:cubicBezTo>
                  <a:cubicBezTo>
                    <a:pt x="3" y="44"/>
                    <a:pt x="63" y="46"/>
                    <a:pt x="34" y="26"/>
                  </a:cubicBezTo>
                  <a:cubicBezTo>
                    <a:pt x="32" y="14"/>
                    <a:pt x="25" y="8"/>
                    <a:pt x="34" y="2"/>
                  </a:cubicBezTo>
                  <a:cubicBezTo>
                    <a:pt x="40" y="4"/>
                    <a:pt x="52" y="0"/>
                    <a:pt x="52" y="0"/>
                  </a:cubicBezTo>
                  <a:cubicBezTo>
                    <a:pt x="61" y="13"/>
                    <a:pt x="76" y="17"/>
                    <a:pt x="72" y="36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1796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09" name="Freeform 1069"/>
            <p:cNvSpPr>
              <a:spLocks/>
            </p:cNvSpPr>
            <p:nvPr/>
          </p:nvSpPr>
          <p:spPr bwMode="auto">
            <a:xfrm>
              <a:off x="2095" y="1489"/>
              <a:ext cx="159" cy="348"/>
            </a:xfrm>
            <a:custGeom>
              <a:avLst/>
              <a:gdLst>
                <a:gd name="T0" fmla="*/ 67 w 159"/>
                <a:gd name="T1" fmla="*/ 309 h 348"/>
                <a:gd name="T2" fmla="*/ 67 w 159"/>
                <a:gd name="T3" fmla="*/ 297 h 348"/>
                <a:gd name="T4" fmla="*/ 51 w 159"/>
                <a:gd name="T5" fmla="*/ 271 h 348"/>
                <a:gd name="T6" fmla="*/ 63 w 159"/>
                <a:gd name="T7" fmla="*/ 247 h 348"/>
                <a:gd name="T8" fmla="*/ 69 w 159"/>
                <a:gd name="T9" fmla="*/ 259 h 348"/>
                <a:gd name="T10" fmla="*/ 67 w 159"/>
                <a:gd name="T11" fmla="*/ 275 h 348"/>
                <a:gd name="T12" fmla="*/ 117 w 159"/>
                <a:gd name="T13" fmla="*/ 281 h 348"/>
                <a:gd name="T14" fmla="*/ 143 w 159"/>
                <a:gd name="T15" fmla="*/ 229 h 348"/>
                <a:gd name="T16" fmla="*/ 143 w 159"/>
                <a:gd name="T17" fmla="*/ 221 h 348"/>
                <a:gd name="T18" fmla="*/ 149 w 159"/>
                <a:gd name="T19" fmla="*/ 187 h 348"/>
                <a:gd name="T20" fmla="*/ 131 w 159"/>
                <a:gd name="T21" fmla="*/ 159 h 348"/>
                <a:gd name="T22" fmla="*/ 131 w 159"/>
                <a:gd name="T23" fmla="*/ 131 h 348"/>
                <a:gd name="T24" fmla="*/ 111 w 159"/>
                <a:gd name="T25" fmla="*/ 153 h 348"/>
                <a:gd name="T26" fmla="*/ 81 w 159"/>
                <a:gd name="T27" fmla="*/ 175 h 348"/>
                <a:gd name="T28" fmla="*/ 83 w 159"/>
                <a:gd name="T29" fmla="*/ 211 h 348"/>
                <a:gd name="T30" fmla="*/ 75 w 159"/>
                <a:gd name="T31" fmla="*/ 227 h 348"/>
                <a:gd name="T32" fmla="*/ 25 w 159"/>
                <a:gd name="T33" fmla="*/ 253 h 348"/>
                <a:gd name="T34" fmla="*/ 45 w 159"/>
                <a:gd name="T35" fmla="*/ 223 h 348"/>
                <a:gd name="T36" fmla="*/ 35 w 159"/>
                <a:gd name="T37" fmla="*/ 173 h 348"/>
                <a:gd name="T38" fmla="*/ 43 w 159"/>
                <a:gd name="T39" fmla="*/ 131 h 348"/>
                <a:gd name="T40" fmla="*/ 71 w 159"/>
                <a:gd name="T41" fmla="*/ 113 h 348"/>
                <a:gd name="T42" fmla="*/ 81 w 159"/>
                <a:gd name="T43" fmla="*/ 55 h 348"/>
                <a:gd name="T44" fmla="*/ 123 w 159"/>
                <a:gd name="T45" fmla="*/ 35 h 348"/>
                <a:gd name="T46" fmla="*/ 67 w 159"/>
                <a:gd name="T47" fmla="*/ 15 h 348"/>
                <a:gd name="T48" fmla="*/ 61 w 159"/>
                <a:gd name="T49" fmla="*/ 35 h 348"/>
                <a:gd name="T50" fmla="*/ 47 w 159"/>
                <a:gd name="T51" fmla="*/ 65 h 348"/>
                <a:gd name="T52" fmla="*/ 31 w 159"/>
                <a:gd name="T53" fmla="*/ 51 h 348"/>
                <a:gd name="T54" fmla="*/ 9 w 159"/>
                <a:gd name="T55" fmla="*/ 119 h 348"/>
                <a:gd name="T56" fmla="*/ 3 w 159"/>
                <a:gd name="T57" fmla="*/ 171 h 348"/>
                <a:gd name="T58" fmla="*/ 11 w 159"/>
                <a:gd name="T59" fmla="*/ 203 h 348"/>
                <a:gd name="T60" fmla="*/ 21 w 159"/>
                <a:gd name="T61" fmla="*/ 265 h 348"/>
                <a:gd name="T62" fmla="*/ 31 w 159"/>
                <a:gd name="T63" fmla="*/ 293 h 348"/>
                <a:gd name="T64" fmla="*/ 55 w 159"/>
                <a:gd name="T65" fmla="*/ 335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59" h="348">
                  <a:moveTo>
                    <a:pt x="59" y="327"/>
                  </a:moveTo>
                  <a:cubicBezTo>
                    <a:pt x="64" y="313"/>
                    <a:pt x="61" y="319"/>
                    <a:pt x="67" y="309"/>
                  </a:cubicBezTo>
                  <a:cubicBezTo>
                    <a:pt x="66" y="307"/>
                    <a:pt x="65" y="305"/>
                    <a:pt x="65" y="303"/>
                  </a:cubicBezTo>
                  <a:cubicBezTo>
                    <a:pt x="65" y="301"/>
                    <a:pt x="68" y="298"/>
                    <a:pt x="67" y="297"/>
                  </a:cubicBezTo>
                  <a:cubicBezTo>
                    <a:pt x="64" y="294"/>
                    <a:pt x="55" y="293"/>
                    <a:pt x="55" y="293"/>
                  </a:cubicBezTo>
                  <a:cubicBezTo>
                    <a:pt x="58" y="284"/>
                    <a:pt x="56" y="279"/>
                    <a:pt x="51" y="271"/>
                  </a:cubicBezTo>
                  <a:cubicBezTo>
                    <a:pt x="53" y="264"/>
                    <a:pt x="51" y="260"/>
                    <a:pt x="53" y="253"/>
                  </a:cubicBezTo>
                  <a:cubicBezTo>
                    <a:pt x="39" y="248"/>
                    <a:pt x="59" y="248"/>
                    <a:pt x="63" y="247"/>
                  </a:cubicBezTo>
                  <a:cubicBezTo>
                    <a:pt x="66" y="238"/>
                    <a:pt x="70" y="237"/>
                    <a:pt x="79" y="235"/>
                  </a:cubicBezTo>
                  <a:cubicBezTo>
                    <a:pt x="82" y="244"/>
                    <a:pt x="76" y="252"/>
                    <a:pt x="69" y="259"/>
                  </a:cubicBezTo>
                  <a:cubicBezTo>
                    <a:pt x="71" y="260"/>
                    <a:pt x="75" y="261"/>
                    <a:pt x="75" y="263"/>
                  </a:cubicBezTo>
                  <a:cubicBezTo>
                    <a:pt x="74" y="268"/>
                    <a:pt x="67" y="275"/>
                    <a:pt x="67" y="275"/>
                  </a:cubicBezTo>
                  <a:cubicBezTo>
                    <a:pt x="71" y="286"/>
                    <a:pt x="79" y="282"/>
                    <a:pt x="89" y="285"/>
                  </a:cubicBezTo>
                  <a:cubicBezTo>
                    <a:pt x="97" y="274"/>
                    <a:pt x="105" y="277"/>
                    <a:pt x="117" y="281"/>
                  </a:cubicBezTo>
                  <a:cubicBezTo>
                    <a:pt x="119" y="266"/>
                    <a:pt x="118" y="260"/>
                    <a:pt x="133" y="255"/>
                  </a:cubicBezTo>
                  <a:cubicBezTo>
                    <a:pt x="138" y="247"/>
                    <a:pt x="141" y="238"/>
                    <a:pt x="143" y="229"/>
                  </a:cubicBezTo>
                  <a:cubicBezTo>
                    <a:pt x="141" y="228"/>
                    <a:pt x="137" y="227"/>
                    <a:pt x="137" y="225"/>
                  </a:cubicBezTo>
                  <a:cubicBezTo>
                    <a:pt x="137" y="223"/>
                    <a:pt x="142" y="223"/>
                    <a:pt x="143" y="221"/>
                  </a:cubicBezTo>
                  <a:cubicBezTo>
                    <a:pt x="145" y="217"/>
                    <a:pt x="147" y="209"/>
                    <a:pt x="147" y="209"/>
                  </a:cubicBezTo>
                  <a:cubicBezTo>
                    <a:pt x="143" y="198"/>
                    <a:pt x="137" y="195"/>
                    <a:pt x="149" y="187"/>
                  </a:cubicBezTo>
                  <a:cubicBezTo>
                    <a:pt x="154" y="180"/>
                    <a:pt x="159" y="176"/>
                    <a:pt x="149" y="173"/>
                  </a:cubicBezTo>
                  <a:cubicBezTo>
                    <a:pt x="142" y="166"/>
                    <a:pt x="136" y="167"/>
                    <a:pt x="131" y="159"/>
                  </a:cubicBezTo>
                  <a:cubicBezTo>
                    <a:pt x="136" y="152"/>
                    <a:pt x="137" y="147"/>
                    <a:pt x="143" y="141"/>
                  </a:cubicBezTo>
                  <a:cubicBezTo>
                    <a:pt x="148" y="126"/>
                    <a:pt x="143" y="123"/>
                    <a:pt x="131" y="131"/>
                  </a:cubicBezTo>
                  <a:cubicBezTo>
                    <a:pt x="130" y="133"/>
                    <a:pt x="127" y="146"/>
                    <a:pt x="123" y="149"/>
                  </a:cubicBezTo>
                  <a:cubicBezTo>
                    <a:pt x="119" y="151"/>
                    <a:pt x="111" y="153"/>
                    <a:pt x="111" y="153"/>
                  </a:cubicBezTo>
                  <a:cubicBezTo>
                    <a:pt x="102" y="162"/>
                    <a:pt x="107" y="157"/>
                    <a:pt x="93" y="167"/>
                  </a:cubicBezTo>
                  <a:cubicBezTo>
                    <a:pt x="89" y="170"/>
                    <a:pt x="81" y="175"/>
                    <a:pt x="81" y="175"/>
                  </a:cubicBezTo>
                  <a:cubicBezTo>
                    <a:pt x="98" y="178"/>
                    <a:pt x="87" y="183"/>
                    <a:pt x="83" y="195"/>
                  </a:cubicBezTo>
                  <a:cubicBezTo>
                    <a:pt x="92" y="201"/>
                    <a:pt x="86" y="202"/>
                    <a:pt x="83" y="211"/>
                  </a:cubicBezTo>
                  <a:cubicBezTo>
                    <a:pt x="86" y="212"/>
                    <a:pt x="96" y="212"/>
                    <a:pt x="93" y="219"/>
                  </a:cubicBezTo>
                  <a:cubicBezTo>
                    <a:pt x="91" y="225"/>
                    <a:pt x="75" y="227"/>
                    <a:pt x="75" y="227"/>
                  </a:cubicBezTo>
                  <a:cubicBezTo>
                    <a:pt x="72" y="235"/>
                    <a:pt x="63" y="239"/>
                    <a:pt x="57" y="247"/>
                  </a:cubicBezTo>
                  <a:cubicBezTo>
                    <a:pt x="37" y="244"/>
                    <a:pt x="40" y="243"/>
                    <a:pt x="25" y="253"/>
                  </a:cubicBezTo>
                  <a:cubicBezTo>
                    <a:pt x="22" y="244"/>
                    <a:pt x="23" y="242"/>
                    <a:pt x="31" y="237"/>
                  </a:cubicBezTo>
                  <a:cubicBezTo>
                    <a:pt x="36" y="229"/>
                    <a:pt x="42" y="232"/>
                    <a:pt x="45" y="223"/>
                  </a:cubicBezTo>
                  <a:cubicBezTo>
                    <a:pt x="41" y="217"/>
                    <a:pt x="29" y="209"/>
                    <a:pt x="29" y="209"/>
                  </a:cubicBezTo>
                  <a:cubicBezTo>
                    <a:pt x="28" y="191"/>
                    <a:pt x="21" y="182"/>
                    <a:pt x="35" y="173"/>
                  </a:cubicBezTo>
                  <a:cubicBezTo>
                    <a:pt x="44" y="160"/>
                    <a:pt x="37" y="174"/>
                    <a:pt x="35" y="161"/>
                  </a:cubicBezTo>
                  <a:cubicBezTo>
                    <a:pt x="34" y="154"/>
                    <a:pt x="41" y="138"/>
                    <a:pt x="43" y="131"/>
                  </a:cubicBezTo>
                  <a:cubicBezTo>
                    <a:pt x="55" y="135"/>
                    <a:pt x="55" y="128"/>
                    <a:pt x="59" y="117"/>
                  </a:cubicBezTo>
                  <a:cubicBezTo>
                    <a:pt x="60" y="113"/>
                    <a:pt x="71" y="113"/>
                    <a:pt x="71" y="113"/>
                  </a:cubicBezTo>
                  <a:cubicBezTo>
                    <a:pt x="68" y="100"/>
                    <a:pt x="58" y="79"/>
                    <a:pt x="75" y="73"/>
                  </a:cubicBezTo>
                  <a:cubicBezTo>
                    <a:pt x="77" y="67"/>
                    <a:pt x="81" y="55"/>
                    <a:pt x="81" y="55"/>
                  </a:cubicBezTo>
                  <a:cubicBezTo>
                    <a:pt x="89" y="57"/>
                    <a:pt x="93" y="60"/>
                    <a:pt x="101" y="57"/>
                  </a:cubicBezTo>
                  <a:cubicBezTo>
                    <a:pt x="108" y="46"/>
                    <a:pt x="112" y="42"/>
                    <a:pt x="123" y="35"/>
                  </a:cubicBezTo>
                  <a:cubicBezTo>
                    <a:pt x="111" y="27"/>
                    <a:pt x="114" y="24"/>
                    <a:pt x="117" y="11"/>
                  </a:cubicBezTo>
                  <a:cubicBezTo>
                    <a:pt x="100" y="0"/>
                    <a:pt x="83" y="10"/>
                    <a:pt x="67" y="15"/>
                  </a:cubicBezTo>
                  <a:cubicBezTo>
                    <a:pt x="61" y="32"/>
                    <a:pt x="10" y="15"/>
                    <a:pt x="37" y="33"/>
                  </a:cubicBezTo>
                  <a:cubicBezTo>
                    <a:pt x="46" y="30"/>
                    <a:pt x="53" y="32"/>
                    <a:pt x="61" y="35"/>
                  </a:cubicBezTo>
                  <a:cubicBezTo>
                    <a:pt x="57" y="47"/>
                    <a:pt x="60" y="58"/>
                    <a:pt x="53" y="69"/>
                  </a:cubicBezTo>
                  <a:cubicBezTo>
                    <a:pt x="51" y="68"/>
                    <a:pt x="49" y="67"/>
                    <a:pt x="47" y="65"/>
                  </a:cubicBezTo>
                  <a:cubicBezTo>
                    <a:pt x="45" y="63"/>
                    <a:pt x="45" y="61"/>
                    <a:pt x="43" y="59"/>
                  </a:cubicBezTo>
                  <a:cubicBezTo>
                    <a:pt x="39" y="56"/>
                    <a:pt x="31" y="51"/>
                    <a:pt x="31" y="51"/>
                  </a:cubicBezTo>
                  <a:cubicBezTo>
                    <a:pt x="18" y="60"/>
                    <a:pt x="34" y="83"/>
                    <a:pt x="17" y="77"/>
                  </a:cubicBezTo>
                  <a:cubicBezTo>
                    <a:pt x="9" y="89"/>
                    <a:pt x="12" y="105"/>
                    <a:pt x="9" y="119"/>
                  </a:cubicBezTo>
                  <a:cubicBezTo>
                    <a:pt x="8" y="126"/>
                    <a:pt x="3" y="139"/>
                    <a:pt x="3" y="139"/>
                  </a:cubicBezTo>
                  <a:cubicBezTo>
                    <a:pt x="13" y="146"/>
                    <a:pt x="18" y="166"/>
                    <a:pt x="3" y="171"/>
                  </a:cubicBezTo>
                  <a:cubicBezTo>
                    <a:pt x="4" y="183"/>
                    <a:pt x="2" y="195"/>
                    <a:pt x="5" y="207"/>
                  </a:cubicBezTo>
                  <a:cubicBezTo>
                    <a:pt x="6" y="209"/>
                    <a:pt x="9" y="201"/>
                    <a:pt x="11" y="203"/>
                  </a:cubicBezTo>
                  <a:cubicBezTo>
                    <a:pt x="14" y="206"/>
                    <a:pt x="15" y="215"/>
                    <a:pt x="15" y="215"/>
                  </a:cubicBezTo>
                  <a:cubicBezTo>
                    <a:pt x="13" y="231"/>
                    <a:pt x="0" y="260"/>
                    <a:pt x="21" y="265"/>
                  </a:cubicBezTo>
                  <a:cubicBezTo>
                    <a:pt x="11" y="280"/>
                    <a:pt x="21" y="261"/>
                    <a:pt x="29" y="273"/>
                  </a:cubicBezTo>
                  <a:cubicBezTo>
                    <a:pt x="33" y="279"/>
                    <a:pt x="30" y="286"/>
                    <a:pt x="31" y="293"/>
                  </a:cubicBezTo>
                  <a:cubicBezTo>
                    <a:pt x="39" y="288"/>
                    <a:pt x="38" y="282"/>
                    <a:pt x="47" y="285"/>
                  </a:cubicBezTo>
                  <a:cubicBezTo>
                    <a:pt x="48" y="295"/>
                    <a:pt x="42" y="331"/>
                    <a:pt x="55" y="335"/>
                  </a:cubicBezTo>
                  <a:cubicBezTo>
                    <a:pt x="59" y="348"/>
                    <a:pt x="64" y="339"/>
                    <a:pt x="59" y="327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28398" dir="3806097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10" name="Freeform 1070"/>
            <p:cNvSpPr>
              <a:spLocks/>
            </p:cNvSpPr>
            <p:nvPr/>
          </p:nvSpPr>
          <p:spPr bwMode="auto">
            <a:xfrm>
              <a:off x="1996" y="1159"/>
              <a:ext cx="222" cy="303"/>
            </a:xfrm>
            <a:custGeom>
              <a:avLst/>
              <a:gdLst>
                <a:gd name="T0" fmla="*/ 222 w 222"/>
                <a:gd name="T1" fmla="*/ 281 h 303"/>
                <a:gd name="T2" fmla="*/ 196 w 222"/>
                <a:gd name="T3" fmla="*/ 291 h 303"/>
                <a:gd name="T4" fmla="*/ 160 w 222"/>
                <a:gd name="T5" fmla="*/ 303 h 303"/>
                <a:gd name="T6" fmla="*/ 128 w 222"/>
                <a:gd name="T7" fmla="*/ 281 h 303"/>
                <a:gd name="T8" fmla="*/ 114 w 222"/>
                <a:gd name="T9" fmla="*/ 271 h 303"/>
                <a:gd name="T10" fmla="*/ 108 w 222"/>
                <a:gd name="T11" fmla="*/ 269 h 303"/>
                <a:gd name="T12" fmla="*/ 102 w 222"/>
                <a:gd name="T13" fmla="*/ 247 h 303"/>
                <a:gd name="T14" fmla="*/ 116 w 222"/>
                <a:gd name="T15" fmla="*/ 235 h 303"/>
                <a:gd name="T16" fmla="*/ 102 w 222"/>
                <a:gd name="T17" fmla="*/ 221 h 303"/>
                <a:gd name="T18" fmla="*/ 98 w 222"/>
                <a:gd name="T19" fmla="*/ 203 h 303"/>
                <a:gd name="T20" fmla="*/ 80 w 222"/>
                <a:gd name="T21" fmla="*/ 187 h 303"/>
                <a:gd name="T22" fmla="*/ 100 w 222"/>
                <a:gd name="T23" fmla="*/ 167 h 303"/>
                <a:gd name="T24" fmla="*/ 94 w 222"/>
                <a:gd name="T25" fmla="*/ 151 h 303"/>
                <a:gd name="T26" fmla="*/ 62 w 222"/>
                <a:gd name="T27" fmla="*/ 131 h 303"/>
                <a:gd name="T28" fmla="*/ 30 w 222"/>
                <a:gd name="T29" fmla="*/ 117 h 303"/>
                <a:gd name="T30" fmla="*/ 20 w 222"/>
                <a:gd name="T31" fmla="*/ 91 h 303"/>
                <a:gd name="T32" fmla="*/ 6 w 222"/>
                <a:gd name="T33" fmla="*/ 81 h 303"/>
                <a:gd name="T34" fmla="*/ 4 w 222"/>
                <a:gd name="T35" fmla="*/ 65 h 303"/>
                <a:gd name="T36" fmla="*/ 0 w 222"/>
                <a:gd name="T37" fmla="*/ 53 h 303"/>
                <a:gd name="T38" fmla="*/ 14 w 222"/>
                <a:gd name="T39" fmla="*/ 41 h 303"/>
                <a:gd name="T40" fmla="*/ 28 w 222"/>
                <a:gd name="T41" fmla="*/ 25 h 303"/>
                <a:gd name="T42" fmla="*/ 30 w 222"/>
                <a:gd name="T43" fmla="*/ 17 h 303"/>
                <a:gd name="T44" fmla="*/ 42 w 222"/>
                <a:gd name="T45" fmla="*/ 13 h 303"/>
                <a:gd name="T46" fmla="*/ 60 w 222"/>
                <a:gd name="T47" fmla="*/ 17 h 303"/>
                <a:gd name="T48" fmla="*/ 76 w 222"/>
                <a:gd name="T49" fmla="*/ 1 h 303"/>
                <a:gd name="T50" fmla="*/ 122 w 222"/>
                <a:gd name="T51" fmla="*/ 9 h 303"/>
                <a:gd name="T52" fmla="*/ 120 w 222"/>
                <a:gd name="T53" fmla="*/ 21 h 303"/>
                <a:gd name="T54" fmla="*/ 110 w 222"/>
                <a:gd name="T55" fmla="*/ 31 h 303"/>
                <a:gd name="T56" fmla="*/ 122 w 222"/>
                <a:gd name="T57" fmla="*/ 27 h 303"/>
                <a:gd name="T58" fmla="*/ 128 w 222"/>
                <a:gd name="T59" fmla="*/ 57 h 303"/>
                <a:gd name="T60" fmla="*/ 132 w 222"/>
                <a:gd name="T61" fmla="*/ 75 h 303"/>
                <a:gd name="T62" fmla="*/ 92 w 222"/>
                <a:gd name="T63" fmla="*/ 87 h 303"/>
                <a:gd name="T64" fmla="*/ 76 w 222"/>
                <a:gd name="T65" fmla="*/ 73 h 303"/>
                <a:gd name="T66" fmla="*/ 54 w 222"/>
                <a:gd name="T67" fmla="*/ 91 h 303"/>
                <a:gd name="T68" fmla="*/ 60 w 222"/>
                <a:gd name="T69" fmla="*/ 119 h 303"/>
                <a:gd name="T70" fmla="*/ 98 w 222"/>
                <a:gd name="T71" fmla="*/ 117 h 303"/>
                <a:gd name="T72" fmla="*/ 118 w 222"/>
                <a:gd name="T73" fmla="*/ 129 h 303"/>
                <a:gd name="T74" fmla="*/ 134 w 222"/>
                <a:gd name="T75" fmla="*/ 157 h 303"/>
                <a:gd name="T76" fmla="*/ 152 w 222"/>
                <a:gd name="T77" fmla="*/ 165 h 303"/>
                <a:gd name="T78" fmla="*/ 172 w 222"/>
                <a:gd name="T79" fmla="*/ 201 h 303"/>
                <a:gd name="T80" fmla="*/ 190 w 222"/>
                <a:gd name="T81" fmla="*/ 229 h 303"/>
                <a:gd name="T82" fmla="*/ 196 w 222"/>
                <a:gd name="T83" fmla="*/ 247 h 303"/>
                <a:gd name="T84" fmla="*/ 214 w 222"/>
                <a:gd name="T85" fmla="*/ 253 h 303"/>
                <a:gd name="T86" fmla="*/ 222 w 222"/>
                <a:gd name="T87" fmla="*/ 281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22" h="303">
                  <a:moveTo>
                    <a:pt x="222" y="281"/>
                  </a:moveTo>
                  <a:cubicBezTo>
                    <a:pt x="213" y="284"/>
                    <a:pt x="205" y="288"/>
                    <a:pt x="196" y="291"/>
                  </a:cubicBezTo>
                  <a:cubicBezTo>
                    <a:pt x="214" y="303"/>
                    <a:pt x="161" y="303"/>
                    <a:pt x="160" y="303"/>
                  </a:cubicBezTo>
                  <a:cubicBezTo>
                    <a:pt x="157" y="284"/>
                    <a:pt x="147" y="283"/>
                    <a:pt x="128" y="281"/>
                  </a:cubicBezTo>
                  <a:cubicBezTo>
                    <a:pt x="125" y="271"/>
                    <a:pt x="128" y="276"/>
                    <a:pt x="114" y="271"/>
                  </a:cubicBezTo>
                  <a:cubicBezTo>
                    <a:pt x="112" y="270"/>
                    <a:pt x="108" y="269"/>
                    <a:pt x="108" y="269"/>
                  </a:cubicBezTo>
                  <a:cubicBezTo>
                    <a:pt x="111" y="258"/>
                    <a:pt x="115" y="251"/>
                    <a:pt x="102" y="247"/>
                  </a:cubicBezTo>
                  <a:cubicBezTo>
                    <a:pt x="106" y="225"/>
                    <a:pt x="103" y="244"/>
                    <a:pt x="116" y="235"/>
                  </a:cubicBezTo>
                  <a:cubicBezTo>
                    <a:pt x="111" y="220"/>
                    <a:pt x="116" y="224"/>
                    <a:pt x="102" y="221"/>
                  </a:cubicBezTo>
                  <a:cubicBezTo>
                    <a:pt x="99" y="213"/>
                    <a:pt x="95" y="211"/>
                    <a:pt x="98" y="203"/>
                  </a:cubicBezTo>
                  <a:cubicBezTo>
                    <a:pt x="82" y="198"/>
                    <a:pt x="88" y="199"/>
                    <a:pt x="80" y="187"/>
                  </a:cubicBezTo>
                  <a:cubicBezTo>
                    <a:pt x="83" y="178"/>
                    <a:pt x="92" y="172"/>
                    <a:pt x="100" y="167"/>
                  </a:cubicBezTo>
                  <a:cubicBezTo>
                    <a:pt x="91" y="161"/>
                    <a:pt x="97" y="160"/>
                    <a:pt x="94" y="151"/>
                  </a:cubicBezTo>
                  <a:cubicBezTo>
                    <a:pt x="100" y="128"/>
                    <a:pt x="82" y="133"/>
                    <a:pt x="62" y="131"/>
                  </a:cubicBezTo>
                  <a:cubicBezTo>
                    <a:pt x="69" y="109"/>
                    <a:pt x="83" y="120"/>
                    <a:pt x="30" y="117"/>
                  </a:cubicBezTo>
                  <a:cubicBezTo>
                    <a:pt x="27" y="97"/>
                    <a:pt x="25" y="105"/>
                    <a:pt x="20" y="91"/>
                  </a:cubicBezTo>
                  <a:cubicBezTo>
                    <a:pt x="7" y="94"/>
                    <a:pt x="3" y="96"/>
                    <a:pt x="6" y="81"/>
                  </a:cubicBezTo>
                  <a:cubicBezTo>
                    <a:pt x="5" y="76"/>
                    <a:pt x="5" y="70"/>
                    <a:pt x="4" y="65"/>
                  </a:cubicBezTo>
                  <a:cubicBezTo>
                    <a:pt x="3" y="61"/>
                    <a:pt x="0" y="53"/>
                    <a:pt x="0" y="53"/>
                  </a:cubicBezTo>
                  <a:cubicBezTo>
                    <a:pt x="3" y="41"/>
                    <a:pt x="0" y="38"/>
                    <a:pt x="14" y="41"/>
                  </a:cubicBezTo>
                  <a:cubicBezTo>
                    <a:pt x="18" y="34"/>
                    <a:pt x="24" y="32"/>
                    <a:pt x="28" y="25"/>
                  </a:cubicBezTo>
                  <a:cubicBezTo>
                    <a:pt x="29" y="22"/>
                    <a:pt x="28" y="19"/>
                    <a:pt x="30" y="17"/>
                  </a:cubicBezTo>
                  <a:cubicBezTo>
                    <a:pt x="33" y="14"/>
                    <a:pt x="42" y="13"/>
                    <a:pt x="42" y="13"/>
                  </a:cubicBezTo>
                  <a:cubicBezTo>
                    <a:pt x="49" y="18"/>
                    <a:pt x="52" y="20"/>
                    <a:pt x="60" y="17"/>
                  </a:cubicBezTo>
                  <a:cubicBezTo>
                    <a:pt x="62" y="11"/>
                    <a:pt x="70" y="3"/>
                    <a:pt x="76" y="1"/>
                  </a:cubicBezTo>
                  <a:cubicBezTo>
                    <a:pt x="92" y="2"/>
                    <a:pt x="108" y="0"/>
                    <a:pt x="122" y="9"/>
                  </a:cubicBezTo>
                  <a:cubicBezTo>
                    <a:pt x="121" y="13"/>
                    <a:pt x="122" y="17"/>
                    <a:pt x="120" y="21"/>
                  </a:cubicBezTo>
                  <a:cubicBezTo>
                    <a:pt x="118" y="25"/>
                    <a:pt x="101" y="29"/>
                    <a:pt x="110" y="31"/>
                  </a:cubicBezTo>
                  <a:cubicBezTo>
                    <a:pt x="114" y="32"/>
                    <a:pt x="122" y="27"/>
                    <a:pt x="122" y="27"/>
                  </a:cubicBezTo>
                  <a:cubicBezTo>
                    <a:pt x="138" y="31"/>
                    <a:pt x="131" y="44"/>
                    <a:pt x="128" y="57"/>
                  </a:cubicBezTo>
                  <a:cubicBezTo>
                    <a:pt x="131" y="66"/>
                    <a:pt x="127" y="67"/>
                    <a:pt x="132" y="75"/>
                  </a:cubicBezTo>
                  <a:cubicBezTo>
                    <a:pt x="119" y="79"/>
                    <a:pt x="105" y="83"/>
                    <a:pt x="92" y="87"/>
                  </a:cubicBezTo>
                  <a:cubicBezTo>
                    <a:pt x="85" y="83"/>
                    <a:pt x="83" y="77"/>
                    <a:pt x="76" y="73"/>
                  </a:cubicBezTo>
                  <a:cubicBezTo>
                    <a:pt x="65" y="77"/>
                    <a:pt x="62" y="83"/>
                    <a:pt x="54" y="91"/>
                  </a:cubicBezTo>
                  <a:cubicBezTo>
                    <a:pt x="55" y="101"/>
                    <a:pt x="58" y="109"/>
                    <a:pt x="60" y="119"/>
                  </a:cubicBezTo>
                  <a:cubicBezTo>
                    <a:pt x="70" y="116"/>
                    <a:pt x="88" y="118"/>
                    <a:pt x="98" y="117"/>
                  </a:cubicBezTo>
                  <a:cubicBezTo>
                    <a:pt x="107" y="119"/>
                    <a:pt x="110" y="124"/>
                    <a:pt x="118" y="129"/>
                  </a:cubicBezTo>
                  <a:cubicBezTo>
                    <a:pt x="139" y="122"/>
                    <a:pt x="131" y="138"/>
                    <a:pt x="134" y="157"/>
                  </a:cubicBezTo>
                  <a:cubicBezTo>
                    <a:pt x="136" y="166"/>
                    <a:pt x="145" y="164"/>
                    <a:pt x="152" y="165"/>
                  </a:cubicBezTo>
                  <a:cubicBezTo>
                    <a:pt x="165" y="184"/>
                    <a:pt x="148" y="197"/>
                    <a:pt x="172" y="201"/>
                  </a:cubicBezTo>
                  <a:cubicBezTo>
                    <a:pt x="176" y="213"/>
                    <a:pt x="179" y="222"/>
                    <a:pt x="190" y="229"/>
                  </a:cubicBezTo>
                  <a:cubicBezTo>
                    <a:pt x="194" y="234"/>
                    <a:pt x="192" y="242"/>
                    <a:pt x="196" y="247"/>
                  </a:cubicBezTo>
                  <a:cubicBezTo>
                    <a:pt x="200" y="252"/>
                    <a:pt x="214" y="253"/>
                    <a:pt x="214" y="253"/>
                  </a:cubicBezTo>
                  <a:cubicBezTo>
                    <a:pt x="216" y="264"/>
                    <a:pt x="220" y="270"/>
                    <a:pt x="222" y="281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11" name="Freeform 1071"/>
            <p:cNvSpPr>
              <a:spLocks/>
            </p:cNvSpPr>
            <p:nvPr/>
          </p:nvSpPr>
          <p:spPr bwMode="auto">
            <a:xfrm>
              <a:off x="2122" y="1223"/>
              <a:ext cx="171" cy="203"/>
            </a:xfrm>
            <a:custGeom>
              <a:avLst/>
              <a:gdLst>
                <a:gd name="T0" fmla="*/ 160 w 171"/>
                <a:gd name="T1" fmla="*/ 105 h 203"/>
                <a:gd name="T2" fmla="*/ 162 w 171"/>
                <a:gd name="T3" fmla="*/ 125 h 203"/>
                <a:gd name="T4" fmla="*/ 170 w 171"/>
                <a:gd name="T5" fmla="*/ 127 h 203"/>
                <a:gd name="T6" fmla="*/ 166 w 171"/>
                <a:gd name="T7" fmla="*/ 155 h 203"/>
                <a:gd name="T8" fmla="*/ 152 w 171"/>
                <a:gd name="T9" fmla="*/ 193 h 203"/>
                <a:gd name="T10" fmla="*/ 140 w 171"/>
                <a:gd name="T11" fmla="*/ 177 h 203"/>
                <a:gd name="T12" fmla="*/ 132 w 171"/>
                <a:gd name="T13" fmla="*/ 151 h 203"/>
                <a:gd name="T14" fmla="*/ 116 w 171"/>
                <a:gd name="T15" fmla="*/ 165 h 203"/>
                <a:gd name="T16" fmla="*/ 112 w 171"/>
                <a:gd name="T17" fmla="*/ 177 h 203"/>
                <a:gd name="T18" fmla="*/ 118 w 171"/>
                <a:gd name="T19" fmla="*/ 203 h 203"/>
                <a:gd name="T20" fmla="*/ 104 w 171"/>
                <a:gd name="T21" fmla="*/ 187 h 203"/>
                <a:gd name="T22" fmla="*/ 104 w 171"/>
                <a:gd name="T23" fmla="*/ 163 h 203"/>
                <a:gd name="T24" fmla="*/ 92 w 171"/>
                <a:gd name="T25" fmla="*/ 125 h 203"/>
                <a:gd name="T26" fmla="*/ 66 w 171"/>
                <a:gd name="T27" fmla="*/ 93 h 203"/>
                <a:gd name="T28" fmla="*/ 40 w 171"/>
                <a:gd name="T29" fmla="*/ 63 h 203"/>
                <a:gd name="T30" fmla="*/ 34 w 171"/>
                <a:gd name="T31" fmla="*/ 61 h 203"/>
                <a:gd name="T32" fmla="*/ 32 w 171"/>
                <a:gd name="T33" fmla="*/ 53 h 203"/>
                <a:gd name="T34" fmla="*/ 0 w 171"/>
                <a:gd name="T35" fmla="*/ 51 h 203"/>
                <a:gd name="T36" fmla="*/ 24 w 171"/>
                <a:gd name="T37" fmla="*/ 35 h 203"/>
                <a:gd name="T38" fmla="*/ 12 w 171"/>
                <a:gd name="T39" fmla="*/ 19 h 203"/>
                <a:gd name="T40" fmla="*/ 66 w 171"/>
                <a:gd name="T41" fmla="*/ 11 h 203"/>
                <a:gd name="T42" fmla="*/ 84 w 171"/>
                <a:gd name="T43" fmla="*/ 19 h 203"/>
                <a:gd name="T44" fmla="*/ 88 w 171"/>
                <a:gd name="T45" fmla="*/ 25 h 203"/>
                <a:gd name="T46" fmla="*/ 84 w 171"/>
                <a:gd name="T47" fmla="*/ 31 h 203"/>
                <a:gd name="T48" fmla="*/ 96 w 171"/>
                <a:gd name="T49" fmla="*/ 35 h 203"/>
                <a:gd name="T50" fmla="*/ 126 w 171"/>
                <a:gd name="T51" fmla="*/ 51 h 203"/>
                <a:gd name="T52" fmla="*/ 132 w 171"/>
                <a:gd name="T53" fmla="*/ 75 h 203"/>
                <a:gd name="T54" fmla="*/ 150 w 171"/>
                <a:gd name="T55" fmla="*/ 83 h 203"/>
                <a:gd name="T56" fmla="*/ 160 w 171"/>
                <a:gd name="T57" fmla="*/ 10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71" h="203">
                  <a:moveTo>
                    <a:pt x="160" y="105"/>
                  </a:moveTo>
                  <a:cubicBezTo>
                    <a:pt x="161" y="112"/>
                    <a:pt x="159" y="119"/>
                    <a:pt x="162" y="125"/>
                  </a:cubicBezTo>
                  <a:cubicBezTo>
                    <a:pt x="163" y="128"/>
                    <a:pt x="169" y="124"/>
                    <a:pt x="170" y="127"/>
                  </a:cubicBezTo>
                  <a:cubicBezTo>
                    <a:pt x="171" y="129"/>
                    <a:pt x="167" y="152"/>
                    <a:pt x="166" y="155"/>
                  </a:cubicBezTo>
                  <a:cubicBezTo>
                    <a:pt x="150" y="150"/>
                    <a:pt x="153" y="182"/>
                    <a:pt x="152" y="193"/>
                  </a:cubicBezTo>
                  <a:cubicBezTo>
                    <a:pt x="147" y="186"/>
                    <a:pt x="147" y="182"/>
                    <a:pt x="140" y="177"/>
                  </a:cubicBezTo>
                  <a:cubicBezTo>
                    <a:pt x="137" y="168"/>
                    <a:pt x="137" y="159"/>
                    <a:pt x="132" y="151"/>
                  </a:cubicBezTo>
                  <a:cubicBezTo>
                    <a:pt x="121" y="153"/>
                    <a:pt x="120" y="155"/>
                    <a:pt x="116" y="165"/>
                  </a:cubicBezTo>
                  <a:cubicBezTo>
                    <a:pt x="114" y="169"/>
                    <a:pt x="112" y="177"/>
                    <a:pt x="112" y="177"/>
                  </a:cubicBezTo>
                  <a:cubicBezTo>
                    <a:pt x="123" y="184"/>
                    <a:pt x="120" y="189"/>
                    <a:pt x="118" y="203"/>
                  </a:cubicBezTo>
                  <a:cubicBezTo>
                    <a:pt x="112" y="197"/>
                    <a:pt x="111" y="192"/>
                    <a:pt x="104" y="187"/>
                  </a:cubicBezTo>
                  <a:cubicBezTo>
                    <a:pt x="100" y="175"/>
                    <a:pt x="96" y="174"/>
                    <a:pt x="104" y="163"/>
                  </a:cubicBezTo>
                  <a:cubicBezTo>
                    <a:pt x="89" y="153"/>
                    <a:pt x="94" y="147"/>
                    <a:pt x="92" y="125"/>
                  </a:cubicBezTo>
                  <a:cubicBezTo>
                    <a:pt x="71" y="139"/>
                    <a:pt x="81" y="103"/>
                    <a:pt x="66" y="93"/>
                  </a:cubicBezTo>
                  <a:cubicBezTo>
                    <a:pt x="63" y="70"/>
                    <a:pt x="63" y="66"/>
                    <a:pt x="40" y="63"/>
                  </a:cubicBezTo>
                  <a:cubicBezTo>
                    <a:pt x="38" y="62"/>
                    <a:pt x="35" y="63"/>
                    <a:pt x="34" y="61"/>
                  </a:cubicBezTo>
                  <a:cubicBezTo>
                    <a:pt x="32" y="59"/>
                    <a:pt x="35" y="54"/>
                    <a:pt x="32" y="53"/>
                  </a:cubicBezTo>
                  <a:cubicBezTo>
                    <a:pt x="22" y="50"/>
                    <a:pt x="11" y="52"/>
                    <a:pt x="0" y="51"/>
                  </a:cubicBezTo>
                  <a:cubicBezTo>
                    <a:pt x="9" y="45"/>
                    <a:pt x="16" y="43"/>
                    <a:pt x="24" y="35"/>
                  </a:cubicBezTo>
                  <a:cubicBezTo>
                    <a:pt x="17" y="30"/>
                    <a:pt x="17" y="26"/>
                    <a:pt x="12" y="19"/>
                  </a:cubicBezTo>
                  <a:cubicBezTo>
                    <a:pt x="17" y="0"/>
                    <a:pt x="51" y="10"/>
                    <a:pt x="66" y="11"/>
                  </a:cubicBezTo>
                  <a:cubicBezTo>
                    <a:pt x="73" y="13"/>
                    <a:pt x="77" y="17"/>
                    <a:pt x="84" y="19"/>
                  </a:cubicBezTo>
                  <a:cubicBezTo>
                    <a:pt x="85" y="21"/>
                    <a:pt x="88" y="23"/>
                    <a:pt x="88" y="25"/>
                  </a:cubicBezTo>
                  <a:cubicBezTo>
                    <a:pt x="88" y="27"/>
                    <a:pt x="82" y="29"/>
                    <a:pt x="84" y="31"/>
                  </a:cubicBezTo>
                  <a:cubicBezTo>
                    <a:pt x="87" y="34"/>
                    <a:pt x="92" y="34"/>
                    <a:pt x="96" y="35"/>
                  </a:cubicBezTo>
                  <a:cubicBezTo>
                    <a:pt x="106" y="38"/>
                    <a:pt x="118" y="45"/>
                    <a:pt x="126" y="51"/>
                  </a:cubicBezTo>
                  <a:cubicBezTo>
                    <a:pt x="138" y="69"/>
                    <a:pt x="118" y="38"/>
                    <a:pt x="132" y="75"/>
                  </a:cubicBezTo>
                  <a:cubicBezTo>
                    <a:pt x="134" y="81"/>
                    <a:pt x="150" y="83"/>
                    <a:pt x="150" y="83"/>
                  </a:cubicBezTo>
                  <a:cubicBezTo>
                    <a:pt x="155" y="90"/>
                    <a:pt x="157" y="97"/>
                    <a:pt x="160" y="105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28398" dir="3806097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12" name="Freeform 1072"/>
            <p:cNvSpPr>
              <a:spLocks/>
            </p:cNvSpPr>
            <p:nvPr/>
          </p:nvSpPr>
          <p:spPr bwMode="auto">
            <a:xfrm>
              <a:off x="1807" y="991"/>
              <a:ext cx="268" cy="195"/>
            </a:xfrm>
            <a:custGeom>
              <a:avLst/>
              <a:gdLst>
                <a:gd name="T0" fmla="*/ 265 w 268"/>
                <a:gd name="T1" fmla="*/ 79 h 195"/>
                <a:gd name="T2" fmla="*/ 259 w 268"/>
                <a:gd name="T3" fmla="*/ 81 h 195"/>
                <a:gd name="T4" fmla="*/ 265 w 268"/>
                <a:gd name="T5" fmla="*/ 85 h 195"/>
                <a:gd name="T6" fmla="*/ 253 w 268"/>
                <a:gd name="T7" fmla="*/ 97 h 195"/>
                <a:gd name="T8" fmla="*/ 239 w 268"/>
                <a:gd name="T9" fmla="*/ 111 h 195"/>
                <a:gd name="T10" fmla="*/ 221 w 268"/>
                <a:gd name="T11" fmla="*/ 127 h 195"/>
                <a:gd name="T12" fmla="*/ 207 w 268"/>
                <a:gd name="T13" fmla="*/ 131 h 195"/>
                <a:gd name="T14" fmla="*/ 187 w 268"/>
                <a:gd name="T15" fmla="*/ 141 h 195"/>
                <a:gd name="T16" fmla="*/ 161 w 268"/>
                <a:gd name="T17" fmla="*/ 143 h 195"/>
                <a:gd name="T18" fmla="*/ 161 w 268"/>
                <a:gd name="T19" fmla="*/ 159 h 195"/>
                <a:gd name="T20" fmla="*/ 141 w 268"/>
                <a:gd name="T21" fmla="*/ 141 h 195"/>
                <a:gd name="T22" fmla="*/ 155 w 268"/>
                <a:gd name="T23" fmla="*/ 129 h 195"/>
                <a:gd name="T24" fmla="*/ 173 w 268"/>
                <a:gd name="T25" fmla="*/ 123 h 195"/>
                <a:gd name="T26" fmla="*/ 157 w 268"/>
                <a:gd name="T27" fmla="*/ 109 h 195"/>
                <a:gd name="T28" fmla="*/ 141 w 268"/>
                <a:gd name="T29" fmla="*/ 85 h 195"/>
                <a:gd name="T30" fmla="*/ 121 w 268"/>
                <a:gd name="T31" fmla="*/ 95 h 195"/>
                <a:gd name="T32" fmla="*/ 121 w 268"/>
                <a:gd name="T33" fmla="*/ 115 h 195"/>
                <a:gd name="T34" fmla="*/ 139 w 268"/>
                <a:gd name="T35" fmla="*/ 139 h 195"/>
                <a:gd name="T36" fmla="*/ 129 w 268"/>
                <a:gd name="T37" fmla="*/ 151 h 195"/>
                <a:gd name="T38" fmla="*/ 117 w 268"/>
                <a:gd name="T39" fmla="*/ 167 h 195"/>
                <a:gd name="T40" fmla="*/ 103 w 268"/>
                <a:gd name="T41" fmla="*/ 167 h 195"/>
                <a:gd name="T42" fmla="*/ 71 w 268"/>
                <a:gd name="T43" fmla="*/ 151 h 195"/>
                <a:gd name="T44" fmla="*/ 59 w 268"/>
                <a:gd name="T45" fmla="*/ 143 h 195"/>
                <a:gd name="T46" fmla="*/ 53 w 268"/>
                <a:gd name="T47" fmla="*/ 143 h 195"/>
                <a:gd name="T48" fmla="*/ 43 w 268"/>
                <a:gd name="T49" fmla="*/ 129 h 195"/>
                <a:gd name="T50" fmla="*/ 37 w 268"/>
                <a:gd name="T51" fmla="*/ 125 h 195"/>
                <a:gd name="T52" fmla="*/ 17 w 268"/>
                <a:gd name="T53" fmla="*/ 105 h 195"/>
                <a:gd name="T54" fmla="*/ 25 w 268"/>
                <a:gd name="T55" fmla="*/ 87 h 195"/>
                <a:gd name="T56" fmla="*/ 13 w 268"/>
                <a:gd name="T57" fmla="*/ 77 h 195"/>
                <a:gd name="T58" fmla="*/ 31 w 268"/>
                <a:gd name="T59" fmla="*/ 67 h 195"/>
                <a:gd name="T60" fmla="*/ 43 w 268"/>
                <a:gd name="T61" fmla="*/ 47 h 195"/>
                <a:gd name="T62" fmla="*/ 65 w 268"/>
                <a:gd name="T63" fmla="*/ 37 h 195"/>
                <a:gd name="T64" fmla="*/ 93 w 268"/>
                <a:gd name="T65" fmla="*/ 25 h 195"/>
                <a:gd name="T66" fmla="*/ 105 w 268"/>
                <a:gd name="T67" fmla="*/ 5 h 195"/>
                <a:gd name="T68" fmla="*/ 127 w 268"/>
                <a:gd name="T69" fmla="*/ 19 h 195"/>
                <a:gd name="T70" fmla="*/ 181 w 268"/>
                <a:gd name="T71" fmla="*/ 15 h 195"/>
                <a:gd name="T72" fmla="*/ 187 w 268"/>
                <a:gd name="T73" fmla="*/ 27 h 195"/>
                <a:gd name="T74" fmla="*/ 215 w 268"/>
                <a:gd name="T75" fmla="*/ 29 h 195"/>
                <a:gd name="T76" fmla="*/ 227 w 268"/>
                <a:gd name="T77" fmla="*/ 43 h 195"/>
                <a:gd name="T78" fmla="*/ 239 w 268"/>
                <a:gd name="T79" fmla="*/ 49 h 195"/>
                <a:gd name="T80" fmla="*/ 255 w 268"/>
                <a:gd name="T81" fmla="*/ 63 h 195"/>
                <a:gd name="T82" fmla="*/ 265 w 268"/>
                <a:gd name="T83" fmla="*/ 7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68" h="195">
                  <a:moveTo>
                    <a:pt x="265" y="79"/>
                  </a:moveTo>
                  <a:cubicBezTo>
                    <a:pt x="263" y="80"/>
                    <a:pt x="259" y="79"/>
                    <a:pt x="259" y="81"/>
                  </a:cubicBezTo>
                  <a:cubicBezTo>
                    <a:pt x="259" y="83"/>
                    <a:pt x="264" y="83"/>
                    <a:pt x="265" y="85"/>
                  </a:cubicBezTo>
                  <a:cubicBezTo>
                    <a:pt x="268" y="97"/>
                    <a:pt x="260" y="96"/>
                    <a:pt x="253" y="97"/>
                  </a:cubicBezTo>
                  <a:cubicBezTo>
                    <a:pt x="251" y="103"/>
                    <a:pt x="239" y="111"/>
                    <a:pt x="239" y="111"/>
                  </a:cubicBezTo>
                  <a:cubicBezTo>
                    <a:pt x="234" y="126"/>
                    <a:pt x="236" y="123"/>
                    <a:pt x="221" y="127"/>
                  </a:cubicBezTo>
                  <a:cubicBezTo>
                    <a:pt x="218" y="136"/>
                    <a:pt x="215" y="136"/>
                    <a:pt x="207" y="131"/>
                  </a:cubicBezTo>
                  <a:cubicBezTo>
                    <a:pt x="197" y="134"/>
                    <a:pt x="199" y="139"/>
                    <a:pt x="187" y="141"/>
                  </a:cubicBezTo>
                  <a:cubicBezTo>
                    <a:pt x="178" y="138"/>
                    <a:pt x="170" y="140"/>
                    <a:pt x="161" y="143"/>
                  </a:cubicBezTo>
                  <a:cubicBezTo>
                    <a:pt x="167" y="152"/>
                    <a:pt x="177" y="163"/>
                    <a:pt x="161" y="159"/>
                  </a:cubicBezTo>
                  <a:cubicBezTo>
                    <a:pt x="146" y="149"/>
                    <a:pt x="151" y="156"/>
                    <a:pt x="141" y="141"/>
                  </a:cubicBezTo>
                  <a:cubicBezTo>
                    <a:pt x="148" y="136"/>
                    <a:pt x="152" y="137"/>
                    <a:pt x="155" y="129"/>
                  </a:cubicBezTo>
                  <a:cubicBezTo>
                    <a:pt x="140" y="119"/>
                    <a:pt x="154" y="130"/>
                    <a:pt x="173" y="123"/>
                  </a:cubicBezTo>
                  <a:cubicBezTo>
                    <a:pt x="178" y="121"/>
                    <a:pt x="158" y="110"/>
                    <a:pt x="157" y="109"/>
                  </a:cubicBezTo>
                  <a:cubicBezTo>
                    <a:pt x="161" y="96"/>
                    <a:pt x="152" y="89"/>
                    <a:pt x="141" y="85"/>
                  </a:cubicBezTo>
                  <a:cubicBezTo>
                    <a:pt x="134" y="87"/>
                    <a:pt x="121" y="95"/>
                    <a:pt x="121" y="95"/>
                  </a:cubicBezTo>
                  <a:cubicBezTo>
                    <a:pt x="116" y="103"/>
                    <a:pt x="118" y="106"/>
                    <a:pt x="121" y="115"/>
                  </a:cubicBezTo>
                  <a:cubicBezTo>
                    <a:pt x="109" y="133"/>
                    <a:pt x="123" y="136"/>
                    <a:pt x="139" y="139"/>
                  </a:cubicBezTo>
                  <a:cubicBezTo>
                    <a:pt x="132" y="144"/>
                    <a:pt x="126" y="142"/>
                    <a:pt x="129" y="151"/>
                  </a:cubicBezTo>
                  <a:cubicBezTo>
                    <a:pt x="122" y="156"/>
                    <a:pt x="120" y="159"/>
                    <a:pt x="117" y="167"/>
                  </a:cubicBezTo>
                  <a:cubicBezTo>
                    <a:pt x="114" y="195"/>
                    <a:pt x="116" y="176"/>
                    <a:pt x="103" y="167"/>
                  </a:cubicBezTo>
                  <a:cubicBezTo>
                    <a:pt x="94" y="153"/>
                    <a:pt x="86" y="153"/>
                    <a:pt x="71" y="151"/>
                  </a:cubicBezTo>
                  <a:cubicBezTo>
                    <a:pt x="67" y="148"/>
                    <a:pt x="64" y="141"/>
                    <a:pt x="59" y="143"/>
                  </a:cubicBezTo>
                  <a:cubicBezTo>
                    <a:pt x="45" y="148"/>
                    <a:pt x="43" y="149"/>
                    <a:pt x="53" y="143"/>
                  </a:cubicBezTo>
                  <a:cubicBezTo>
                    <a:pt x="57" y="132"/>
                    <a:pt x="57" y="138"/>
                    <a:pt x="43" y="129"/>
                  </a:cubicBezTo>
                  <a:cubicBezTo>
                    <a:pt x="41" y="128"/>
                    <a:pt x="37" y="125"/>
                    <a:pt x="37" y="125"/>
                  </a:cubicBezTo>
                  <a:cubicBezTo>
                    <a:pt x="32" y="118"/>
                    <a:pt x="24" y="110"/>
                    <a:pt x="17" y="105"/>
                  </a:cubicBezTo>
                  <a:cubicBezTo>
                    <a:pt x="14" y="96"/>
                    <a:pt x="20" y="94"/>
                    <a:pt x="25" y="87"/>
                  </a:cubicBezTo>
                  <a:cubicBezTo>
                    <a:pt x="17" y="82"/>
                    <a:pt x="0" y="86"/>
                    <a:pt x="13" y="77"/>
                  </a:cubicBezTo>
                  <a:cubicBezTo>
                    <a:pt x="18" y="69"/>
                    <a:pt x="22" y="69"/>
                    <a:pt x="31" y="67"/>
                  </a:cubicBezTo>
                  <a:cubicBezTo>
                    <a:pt x="42" y="60"/>
                    <a:pt x="29" y="52"/>
                    <a:pt x="43" y="47"/>
                  </a:cubicBezTo>
                  <a:cubicBezTo>
                    <a:pt x="47" y="36"/>
                    <a:pt x="54" y="39"/>
                    <a:pt x="65" y="37"/>
                  </a:cubicBezTo>
                  <a:cubicBezTo>
                    <a:pt x="75" y="27"/>
                    <a:pt x="77" y="27"/>
                    <a:pt x="93" y="25"/>
                  </a:cubicBezTo>
                  <a:cubicBezTo>
                    <a:pt x="95" y="14"/>
                    <a:pt x="94" y="9"/>
                    <a:pt x="105" y="5"/>
                  </a:cubicBezTo>
                  <a:cubicBezTo>
                    <a:pt x="121" y="7"/>
                    <a:pt x="122" y="5"/>
                    <a:pt x="127" y="19"/>
                  </a:cubicBezTo>
                  <a:cubicBezTo>
                    <a:pt x="140" y="0"/>
                    <a:pt x="132" y="8"/>
                    <a:pt x="181" y="15"/>
                  </a:cubicBezTo>
                  <a:cubicBezTo>
                    <a:pt x="200" y="18"/>
                    <a:pt x="172" y="23"/>
                    <a:pt x="187" y="27"/>
                  </a:cubicBezTo>
                  <a:cubicBezTo>
                    <a:pt x="196" y="29"/>
                    <a:pt x="206" y="28"/>
                    <a:pt x="215" y="29"/>
                  </a:cubicBezTo>
                  <a:cubicBezTo>
                    <a:pt x="225" y="32"/>
                    <a:pt x="221" y="37"/>
                    <a:pt x="227" y="43"/>
                  </a:cubicBezTo>
                  <a:cubicBezTo>
                    <a:pt x="230" y="46"/>
                    <a:pt x="235" y="47"/>
                    <a:pt x="239" y="49"/>
                  </a:cubicBezTo>
                  <a:cubicBezTo>
                    <a:pt x="243" y="55"/>
                    <a:pt x="255" y="63"/>
                    <a:pt x="255" y="63"/>
                  </a:cubicBezTo>
                  <a:cubicBezTo>
                    <a:pt x="258" y="73"/>
                    <a:pt x="262" y="68"/>
                    <a:pt x="265" y="79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13" name="Freeform 1073"/>
            <p:cNvSpPr>
              <a:spLocks/>
            </p:cNvSpPr>
            <p:nvPr/>
          </p:nvSpPr>
          <p:spPr bwMode="auto">
            <a:xfrm>
              <a:off x="2024" y="830"/>
              <a:ext cx="211" cy="242"/>
            </a:xfrm>
            <a:custGeom>
              <a:avLst/>
              <a:gdLst>
                <a:gd name="T0" fmla="*/ 206 w 211"/>
                <a:gd name="T1" fmla="*/ 32 h 242"/>
                <a:gd name="T2" fmla="*/ 196 w 211"/>
                <a:gd name="T3" fmla="*/ 42 h 242"/>
                <a:gd name="T4" fmla="*/ 182 w 211"/>
                <a:gd name="T5" fmla="*/ 92 h 242"/>
                <a:gd name="T6" fmla="*/ 168 w 211"/>
                <a:gd name="T7" fmla="*/ 108 h 242"/>
                <a:gd name="T8" fmla="*/ 150 w 211"/>
                <a:gd name="T9" fmla="*/ 118 h 242"/>
                <a:gd name="T10" fmla="*/ 164 w 211"/>
                <a:gd name="T11" fmla="*/ 130 h 242"/>
                <a:gd name="T12" fmla="*/ 136 w 211"/>
                <a:gd name="T13" fmla="*/ 160 h 242"/>
                <a:gd name="T14" fmla="*/ 130 w 211"/>
                <a:gd name="T15" fmla="*/ 192 h 242"/>
                <a:gd name="T16" fmla="*/ 146 w 211"/>
                <a:gd name="T17" fmla="*/ 212 h 242"/>
                <a:gd name="T18" fmla="*/ 144 w 211"/>
                <a:gd name="T19" fmla="*/ 206 h 242"/>
                <a:gd name="T20" fmla="*/ 156 w 211"/>
                <a:gd name="T21" fmla="*/ 210 h 242"/>
                <a:gd name="T22" fmla="*/ 156 w 211"/>
                <a:gd name="T23" fmla="*/ 226 h 242"/>
                <a:gd name="T24" fmla="*/ 144 w 211"/>
                <a:gd name="T25" fmla="*/ 242 h 242"/>
                <a:gd name="T26" fmla="*/ 122 w 211"/>
                <a:gd name="T27" fmla="*/ 224 h 242"/>
                <a:gd name="T28" fmla="*/ 110 w 211"/>
                <a:gd name="T29" fmla="*/ 220 h 242"/>
                <a:gd name="T30" fmla="*/ 98 w 211"/>
                <a:gd name="T31" fmla="*/ 212 h 242"/>
                <a:gd name="T32" fmla="*/ 112 w 211"/>
                <a:gd name="T33" fmla="*/ 196 h 242"/>
                <a:gd name="T34" fmla="*/ 82 w 211"/>
                <a:gd name="T35" fmla="*/ 184 h 242"/>
                <a:gd name="T36" fmla="*/ 68 w 211"/>
                <a:gd name="T37" fmla="*/ 176 h 242"/>
                <a:gd name="T38" fmla="*/ 48 w 211"/>
                <a:gd name="T39" fmla="*/ 158 h 242"/>
                <a:gd name="T40" fmla="*/ 40 w 211"/>
                <a:gd name="T41" fmla="*/ 160 h 242"/>
                <a:gd name="T42" fmla="*/ 36 w 211"/>
                <a:gd name="T43" fmla="*/ 172 h 242"/>
                <a:gd name="T44" fmla="*/ 24 w 211"/>
                <a:gd name="T45" fmla="*/ 128 h 242"/>
                <a:gd name="T46" fmla="*/ 18 w 211"/>
                <a:gd name="T47" fmla="*/ 126 h 242"/>
                <a:gd name="T48" fmla="*/ 20 w 211"/>
                <a:gd name="T49" fmla="*/ 98 h 242"/>
                <a:gd name="T50" fmla="*/ 26 w 211"/>
                <a:gd name="T51" fmla="*/ 46 h 242"/>
                <a:gd name="T52" fmla="*/ 38 w 211"/>
                <a:gd name="T53" fmla="*/ 38 h 242"/>
                <a:gd name="T54" fmla="*/ 44 w 211"/>
                <a:gd name="T55" fmla="*/ 104 h 242"/>
                <a:gd name="T56" fmla="*/ 58 w 211"/>
                <a:gd name="T57" fmla="*/ 100 h 242"/>
                <a:gd name="T58" fmla="*/ 76 w 211"/>
                <a:gd name="T59" fmla="*/ 88 h 242"/>
                <a:gd name="T60" fmla="*/ 78 w 211"/>
                <a:gd name="T61" fmla="*/ 62 h 242"/>
                <a:gd name="T62" fmla="*/ 96 w 211"/>
                <a:gd name="T63" fmla="*/ 60 h 242"/>
                <a:gd name="T64" fmla="*/ 102 w 211"/>
                <a:gd name="T65" fmla="*/ 24 h 242"/>
                <a:gd name="T66" fmla="*/ 122 w 211"/>
                <a:gd name="T67" fmla="*/ 14 h 242"/>
                <a:gd name="T68" fmla="*/ 126 w 211"/>
                <a:gd name="T69" fmla="*/ 8 h 242"/>
                <a:gd name="T70" fmla="*/ 124 w 211"/>
                <a:gd name="T71" fmla="*/ 2 h 242"/>
                <a:gd name="T72" fmla="*/ 140 w 211"/>
                <a:gd name="T73" fmla="*/ 6 h 242"/>
                <a:gd name="T74" fmla="*/ 180 w 211"/>
                <a:gd name="T75" fmla="*/ 8 h 242"/>
                <a:gd name="T76" fmla="*/ 200 w 211"/>
                <a:gd name="T77" fmla="*/ 24 h 242"/>
                <a:gd name="T78" fmla="*/ 206 w 211"/>
                <a:gd name="T79" fmla="*/ 3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1" h="242">
                  <a:moveTo>
                    <a:pt x="206" y="32"/>
                  </a:moveTo>
                  <a:cubicBezTo>
                    <a:pt x="203" y="36"/>
                    <a:pt x="197" y="37"/>
                    <a:pt x="196" y="42"/>
                  </a:cubicBezTo>
                  <a:cubicBezTo>
                    <a:pt x="188" y="95"/>
                    <a:pt x="211" y="87"/>
                    <a:pt x="182" y="92"/>
                  </a:cubicBezTo>
                  <a:cubicBezTo>
                    <a:pt x="172" y="121"/>
                    <a:pt x="190" y="122"/>
                    <a:pt x="168" y="108"/>
                  </a:cubicBezTo>
                  <a:cubicBezTo>
                    <a:pt x="154" y="117"/>
                    <a:pt x="161" y="114"/>
                    <a:pt x="150" y="118"/>
                  </a:cubicBezTo>
                  <a:cubicBezTo>
                    <a:pt x="153" y="126"/>
                    <a:pt x="156" y="127"/>
                    <a:pt x="164" y="130"/>
                  </a:cubicBezTo>
                  <a:cubicBezTo>
                    <a:pt x="170" y="149"/>
                    <a:pt x="151" y="157"/>
                    <a:pt x="136" y="160"/>
                  </a:cubicBezTo>
                  <a:cubicBezTo>
                    <a:pt x="132" y="171"/>
                    <a:pt x="134" y="181"/>
                    <a:pt x="130" y="192"/>
                  </a:cubicBezTo>
                  <a:cubicBezTo>
                    <a:pt x="132" y="211"/>
                    <a:pt x="129" y="216"/>
                    <a:pt x="146" y="212"/>
                  </a:cubicBezTo>
                  <a:cubicBezTo>
                    <a:pt x="145" y="210"/>
                    <a:pt x="145" y="208"/>
                    <a:pt x="144" y="206"/>
                  </a:cubicBezTo>
                  <a:cubicBezTo>
                    <a:pt x="143" y="202"/>
                    <a:pt x="156" y="210"/>
                    <a:pt x="156" y="210"/>
                  </a:cubicBezTo>
                  <a:cubicBezTo>
                    <a:pt x="161" y="218"/>
                    <a:pt x="165" y="220"/>
                    <a:pt x="156" y="226"/>
                  </a:cubicBezTo>
                  <a:cubicBezTo>
                    <a:pt x="152" y="233"/>
                    <a:pt x="147" y="234"/>
                    <a:pt x="144" y="242"/>
                  </a:cubicBezTo>
                  <a:cubicBezTo>
                    <a:pt x="134" y="239"/>
                    <a:pt x="131" y="229"/>
                    <a:pt x="122" y="224"/>
                  </a:cubicBezTo>
                  <a:cubicBezTo>
                    <a:pt x="118" y="222"/>
                    <a:pt x="114" y="222"/>
                    <a:pt x="110" y="220"/>
                  </a:cubicBezTo>
                  <a:cubicBezTo>
                    <a:pt x="106" y="217"/>
                    <a:pt x="98" y="212"/>
                    <a:pt x="98" y="212"/>
                  </a:cubicBezTo>
                  <a:cubicBezTo>
                    <a:pt x="100" y="201"/>
                    <a:pt x="101" y="200"/>
                    <a:pt x="112" y="196"/>
                  </a:cubicBezTo>
                  <a:cubicBezTo>
                    <a:pt x="101" y="189"/>
                    <a:pt x="90" y="195"/>
                    <a:pt x="82" y="184"/>
                  </a:cubicBezTo>
                  <a:cubicBezTo>
                    <a:pt x="79" y="171"/>
                    <a:pt x="78" y="179"/>
                    <a:pt x="68" y="176"/>
                  </a:cubicBezTo>
                  <a:cubicBezTo>
                    <a:pt x="65" y="158"/>
                    <a:pt x="65" y="161"/>
                    <a:pt x="48" y="158"/>
                  </a:cubicBezTo>
                  <a:cubicBezTo>
                    <a:pt x="45" y="159"/>
                    <a:pt x="42" y="158"/>
                    <a:pt x="40" y="160"/>
                  </a:cubicBezTo>
                  <a:cubicBezTo>
                    <a:pt x="37" y="163"/>
                    <a:pt x="36" y="172"/>
                    <a:pt x="36" y="172"/>
                  </a:cubicBezTo>
                  <a:cubicBezTo>
                    <a:pt x="32" y="161"/>
                    <a:pt x="29" y="137"/>
                    <a:pt x="24" y="128"/>
                  </a:cubicBezTo>
                  <a:cubicBezTo>
                    <a:pt x="23" y="126"/>
                    <a:pt x="20" y="127"/>
                    <a:pt x="18" y="126"/>
                  </a:cubicBezTo>
                  <a:cubicBezTo>
                    <a:pt x="0" y="132"/>
                    <a:pt x="7" y="102"/>
                    <a:pt x="20" y="98"/>
                  </a:cubicBezTo>
                  <a:cubicBezTo>
                    <a:pt x="25" y="82"/>
                    <a:pt x="20" y="61"/>
                    <a:pt x="26" y="46"/>
                  </a:cubicBezTo>
                  <a:cubicBezTo>
                    <a:pt x="28" y="42"/>
                    <a:pt x="38" y="38"/>
                    <a:pt x="38" y="38"/>
                  </a:cubicBezTo>
                  <a:cubicBezTo>
                    <a:pt x="34" y="58"/>
                    <a:pt x="16" y="113"/>
                    <a:pt x="44" y="104"/>
                  </a:cubicBezTo>
                  <a:cubicBezTo>
                    <a:pt x="48" y="91"/>
                    <a:pt x="42" y="104"/>
                    <a:pt x="58" y="100"/>
                  </a:cubicBezTo>
                  <a:cubicBezTo>
                    <a:pt x="59" y="100"/>
                    <a:pt x="69" y="90"/>
                    <a:pt x="76" y="88"/>
                  </a:cubicBezTo>
                  <a:cubicBezTo>
                    <a:pt x="64" y="80"/>
                    <a:pt x="63" y="67"/>
                    <a:pt x="78" y="62"/>
                  </a:cubicBezTo>
                  <a:cubicBezTo>
                    <a:pt x="86" y="68"/>
                    <a:pt x="88" y="65"/>
                    <a:pt x="96" y="60"/>
                  </a:cubicBezTo>
                  <a:cubicBezTo>
                    <a:pt x="93" y="46"/>
                    <a:pt x="91" y="35"/>
                    <a:pt x="102" y="24"/>
                  </a:cubicBezTo>
                  <a:cubicBezTo>
                    <a:pt x="105" y="14"/>
                    <a:pt x="112" y="16"/>
                    <a:pt x="122" y="14"/>
                  </a:cubicBezTo>
                  <a:cubicBezTo>
                    <a:pt x="123" y="12"/>
                    <a:pt x="126" y="10"/>
                    <a:pt x="126" y="8"/>
                  </a:cubicBezTo>
                  <a:cubicBezTo>
                    <a:pt x="126" y="6"/>
                    <a:pt x="122" y="3"/>
                    <a:pt x="124" y="2"/>
                  </a:cubicBezTo>
                  <a:cubicBezTo>
                    <a:pt x="128" y="0"/>
                    <a:pt x="136" y="6"/>
                    <a:pt x="140" y="6"/>
                  </a:cubicBezTo>
                  <a:cubicBezTo>
                    <a:pt x="153" y="7"/>
                    <a:pt x="167" y="7"/>
                    <a:pt x="180" y="8"/>
                  </a:cubicBezTo>
                  <a:cubicBezTo>
                    <a:pt x="196" y="13"/>
                    <a:pt x="191" y="11"/>
                    <a:pt x="200" y="24"/>
                  </a:cubicBezTo>
                  <a:cubicBezTo>
                    <a:pt x="201" y="29"/>
                    <a:pt x="202" y="45"/>
                    <a:pt x="206" y="32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14" name="Freeform 1074"/>
            <p:cNvSpPr>
              <a:spLocks/>
            </p:cNvSpPr>
            <p:nvPr/>
          </p:nvSpPr>
          <p:spPr bwMode="auto">
            <a:xfrm>
              <a:off x="2301" y="1127"/>
              <a:ext cx="66" cy="155"/>
            </a:xfrm>
            <a:custGeom>
              <a:avLst/>
              <a:gdLst>
                <a:gd name="T0" fmla="*/ 45 w 66"/>
                <a:gd name="T1" fmla="*/ 33 h 155"/>
                <a:gd name="T2" fmla="*/ 47 w 66"/>
                <a:gd name="T3" fmla="*/ 63 h 155"/>
                <a:gd name="T4" fmla="*/ 57 w 66"/>
                <a:gd name="T5" fmla="*/ 65 h 155"/>
                <a:gd name="T6" fmla="*/ 41 w 66"/>
                <a:gd name="T7" fmla="*/ 115 h 155"/>
                <a:gd name="T8" fmla="*/ 33 w 66"/>
                <a:gd name="T9" fmla="*/ 139 h 155"/>
                <a:gd name="T10" fmla="*/ 17 w 66"/>
                <a:gd name="T11" fmla="*/ 123 h 155"/>
                <a:gd name="T12" fmla="*/ 15 w 66"/>
                <a:gd name="T13" fmla="*/ 115 h 155"/>
                <a:gd name="T14" fmla="*/ 9 w 66"/>
                <a:gd name="T15" fmla="*/ 113 h 155"/>
                <a:gd name="T16" fmla="*/ 13 w 66"/>
                <a:gd name="T17" fmla="*/ 101 h 155"/>
                <a:gd name="T18" fmla="*/ 25 w 66"/>
                <a:gd name="T19" fmla="*/ 97 h 155"/>
                <a:gd name="T20" fmla="*/ 25 w 66"/>
                <a:gd name="T21" fmla="*/ 85 h 155"/>
                <a:gd name="T22" fmla="*/ 13 w 66"/>
                <a:gd name="T23" fmla="*/ 81 h 155"/>
                <a:gd name="T24" fmla="*/ 19 w 66"/>
                <a:gd name="T25" fmla="*/ 51 h 155"/>
                <a:gd name="T26" fmla="*/ 9 w 66"/>
                <a:gd name="T27" fmla="*/ 23 h 155"/>
                <a:gd name="T28" fmla="*/ 7 w 66"/>
                <a:gd name="T29" fmla="*/ 17 h 155"/>
                <a:gd name="T30" fmla="*/ 9 w 66"/>
                <a:gd name="T31" fmla="*/ 11 h 155"/>
                <a:gd name="T32" fmla="*/ 17 w 66"/>
                <a:gd name="T33" fmla="*/ 11 h 155"/>
                <a:gd name="T34" fmla="*/ 23 w 66"/>
                <a:gd name="T35" fmla="*/ 23 h 155"/>
                <a:gd name="T36" fmla="*/ 45 w 66"/>
                <a:gd name="T37" fmla="*/ 3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6" h="155">
                  <a:moveTo>
                    <a:pt x="45" y="33"/>
                  </a:moveTo>
                  <a:cubicBezTo>
                    <a:pt x="46" y="43"/>
                    <a:pt x="43" y="54"/>
                    <a:pt x="47" y="63"/>
                  </a:cubicBezTo>
                  <a:cubicBezTo>
                    <a:pt x="48" y="66"/>
                    <a:pt x="56" y="62"/>
                    <a:pt x="57" y="65"/>
                  </a:cubicBezTo>
                  <a:cubicBezTo>
                    <a:pt x="65" y="110"/>
                    <a:pt x="66" y="109"/>
                    <a:pt x="41" y="115"/>
                  </a:cubicBezTo>
                  <a:cubicBezTo>
                    <a:pt x="41" y="119"/>
                    <a:pt x="43" y="155"/>
                    <a:pt x="33" y="139"/>
                  </a:cubicBezTo>
                  <a:cubicBezTo>
                    <a:pt x="29" y="110"/>
                    <a:pt x="37" y="136"/>
                    <a:pt x="17" y="123"/>
                  </a:cubicBezTo>
                  <a:cubicBezTo>
                    <a:pt x="15" y="122"/>
                    <a:pt x="17" y="117"/>
                    <a:pt x="15" y="115"/>
                  </a:cubicBezTo>
                  <a:cubicBezTo>
                    <a:pt x="14" y="113"/>
                    <a:pt x="11" y="114"/>
                    <a:pt x="9" y="113"/>
                  </a:cubicBezTo>
                  <a:cubicBezTo>
                    <a:pt x="10" y="109"/>
                    <a:pt x="12" y="105"/>
                    <a:pt x="13" y="101"/>
                  </a:cubicBezTo>
                  <a:cubicBezTo>
                    <a:pt x="14" y="97"/>
                    <a:pt x="25" y="97"/>
                    <a:pt x="25" y="97"/>
                  </a:cubicBezTo>
                  <a:cubicBezTo>
                    <a:pt x="26" y="94"/>
                    <a:pt x="29" y="88"/>
                    <a:pt x="25" y="85"/>
                  </a:cubicBezTo>
                  <a:cubicBezTo>
                    <a:pt x="22" y="83"/>
                    <a:pt x="13" y="81"/>
                    <a:pt x="13" y="81"/>
                  </a:cubicBezTo>
                  <a:cubicBezTo>
                    <a:pt x="5" y="70"/>
                    <a:pt x="15" y="62"/>
                    <a:pt x="19" y="51"/>
                  </a:cubicBezTo>
                  <a:cubicBezTo>
                    <a:pt x="15" y="40"/>
                    <a:pt x="19" y="30"/>
                    <a:pt x="9" y="23"/>
                  </a:cubicBezTo>
                  <a:cubicBezTo>
                    <a:pt x="8" y="21"/>
                    <a:pt x="7" y="19"/>
                    <a:pt x="7" y="17"/>
                  </a:cubicBezTo>
                  <a:cubicBezTo>
                    <a:pt x="7" y="15"/>
                    <a:pt x="9" y="13"/>
                    <a:pt x="9" y="11"/>
                  </a:cubicBezTo>
                  <a:cubicBezTo>
                    <a:pt x="7" y="0"/>
                    <a:pt x="0" y="5"/>
                    <a:pt x="17" y="11"/>
                  </a:cubicBezTo>
                  <a:cubicBezTo>
                    <a:pt x="19" y="15"/>
                    <a:pt x="19" y="20"/>
                    <a:pt x="23" y="23"/>
                  </a:cubicBezTo>
                  <a:cubicBezTo>
                    <a:pt x="30" y="28"/>
                    <a:pt x="41" y="25"/>
                    <a:pt x="45" y="33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28398" dir="3806097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15" name="Freeform 1075"/>
            <p:cNvSpPr>
              <a:spLocks/>
            </p:cNvSpPr>
            <p:nvPr/>
          </p:nvSpPr>
          <p:spPr bwMode="auto">
            <a:xfrm>
              <a:off x="2292" y="1374"/>
              <a:ext cx="195" cy="291"/>
            </a:xfrm>
            <a:custGeom>
              <a:avLst/>
              <a:gdLst>
                <a:gd name="T0" fmla="*/ 156 w 195"/>
                <a:gd name="T1" fmla="*/ 172 h 291"/>
                <a:gd name="T2" fmla="*/ 150 w 195"/>
                <a:gd name="T3" fmla="*/ 188 h 291"/>
                <a:gd name="T4" fmla="*/ 136 w 195"/>
                <a:gd name="T5" fmla="*/ 218 h 291"/>
                <a:gd name="T6" fmla="*/ 116 w 195"/>
                <a:gd name="T7" fmla="*/ 208 h 291"/>
                <a:gd name="T8" fmla="*/ 98 w 195"/>
                <a:gd name="T9" fmla="*/ 218 h 291"/>
                <a:gd name="T10" fmla="*/ 110 w 195"/>
                <a:gd name="T11" fmla="*/ 232 h 291"/>
                <a:gd name="T12" fmla="*/ 112 w 195"/>
                <a:gd name="T13" fmla="*/ 238 h 291"/>
                <a:gd name="T14" fmla="*/ 100 w 195"/>
                <a:gd name="T15" fmla="*/ 242 h 291"/>
                <a:gd name="T16" fmla="*/ 84 w 195"/>
                <a:gd name="T17" fmla="*/ 240 h 291"/>
                <a:gd name="T18" fmla="*/ 88 w 195"/>
                <a:gd name="T19" fmla="*/ 226 h 291"/>
                <a:gd name="T20" fmla="*/ 84 w 195"/>
                <a:gd name="T21" fmla="*/ 232 h 291"/>
                <a:gd name="T22" fmla="*/ 80 w 195"/>
                <a:gd name="T23" fmla="*/ 264 h 291"/>
                <a:gd name="T24" fmla="*/ 56 w 195"/>
                <a:gd name="T25" fmla="*/ 270 h 291"/>
                <a:gd name="T26" fmla="*/ 28 w 195"/>
                <a:gd name="T27" fmla="*/ 272 h 291"/>
                <a:gd name="T28" fmla="*/ 18 w 195"/>
                <a:gd name="T29" fmla="*/ 256 h 291"/>
                <a:gd name="T30" fmla="*/ 10 w 195"/>
                <a:gd name="T31" fmla="*/ 252 h 291"/>
                <a:gd name="T32" fmla="*/ 12 w 195"/>
                <a:gd name="T33" fmla="*/ 240 h 291"/>
                <a:gd name="T34" fmla="*/ 22 w 195"/>
                <a:gd name="T35" fmla="*/ 206 h 291"/>
                <a:gd name="T36" fmla="*/ 32 w 195"/>
                <a:gd name="T37" fmla="*/ 198 h 291"/>
                <a:gd name="T38" fmla="*/ 44 w 195"/>
                <a:gd name="T39" fmla="*/ 182 h 291"/>
                <a:gd name="T40" fmla="*/ 24 w 195"/>
                <a:gd name="T41" fmla="*/ 176 h 291"/>
                <a:gd name="T42" fmla="*/ 48 w 195"/>
                <a:gd name="T43" fmla="*/ 154 h 291"/>
                <a:gd name="T44" fmla="*/ 54 w 195"/>
                <a:gd name="T45" fmla="*/ 142 h 291"/>
                <a:gd name="T46" fmla="*/ 52 w 195"/>
                <a:gd name="T47" fmla="*/ 132 h 291"/>
                <a:gd name="T48" fmla="*/ 32 w 195"/>
                <a:gd name="T49" fmla="*/ 124 h 291"/>
                <a:gd name="T50" fmla="*/ 52 w 195"/>
                <a:gd name="T51" fmla="*/ 126 h 291"/>
                <a:gd name="T52" fmla="*/ 64 w 195"/>
                <a:gd name="T53" fmla="*/ 122 h 291"/>
                <a:gd name="T54" fmla="*/ 72 w 195"/>
                <a:gd name="T55" fmla="*/ 108 h 291"/>
                <a:gd name="T56" fmla="*/ 88 w 195"/>
                <a:gd name="T57" fmla="*/ 90 h 291"/>
                <a:gd name="T58" fmla="*/ 116 w 195"/>
                <a:gd name="T59" fmla="*/ 60 h 291"/>
                <a:gd name="T60" fmla="*/ 134 w 195"/>
                <a:gd name="T61" fmla="*/ 56 h 291"/>
                <a:gd name="T62" fmla="*/ 144 w 195"/>
                <a:gd name="T63" fmla="*/ 34 h 291"/>
                <a:gd name="T64" fmla="*/ 168 w 195"/>
                <a:gd name="T65" fmla="*/ 24 h 291"/>
                <a:gd name="T66" fmla="*/ 182 w 195"/>
                <a:gd name="T67" fmla="*/ 2 h 291"/>
                <a:gd name="T68" fmla="*/ 194 w 195"/>
                <a:gd name="T69" fmla="*/ 4 h 291"/>
                <a:gd name="T70" fmla="*/ 186 w 195"/>
                <a:gd name="T71" fmla="*/ 16 h 291"/>
                <a:gd name="T72" fmla="*/ 176 w 195"/>
                <a:gd name="T73" fmla="*/ 42 h 291"/>
                <a:gd name="T74" fmla="*/ 174 w 195"/>
                <a:gd name="T75" fmla="*/ 62 h 291"/>
                <a:gd name="T76" fmla="*/ 150 w 195"/>
                <a:gd name="T77" fmla="*/ 72 h 291"/>
                <a:gd name="T78" fmla="*/ 134 w 195"/>
                <a:gd name="T79" fmla="*/ 90 h 291"/>
                <a:gd name="T80" fmla="*/ 124 w 195"/>
                <a:gd name="T81" fmla="*/ 104 h 291"/>
                <a:gd name="T82" fmla="*/ 112 w 195"/>
                <a:gd name="T83" fmla="*/ 112 h 291"/>
                <a:gd name="T84" fmla="*/ 100 w 195"/>
                <a:gd name="T85" fmla="*/ 124 h 291"/>
                <a:gd name="T86" fmla="*/ 88 w 195"/>
                <a:gd name="T87" fmla="*/ 132 h 291"/>
                <a:gd name="T88" fmla="*/ 106 w 195"/>
                <a:gd name="T89" fmla="*/ 144 h 291"/>
                <a:gd name="T90" fmla="*/ 102 w 195"/>
                <a:gd name="T91" fmla="*/ 150 h 291"/>
                <a:gd name="T92" fmla="*/ 96 w 195"/>
                <a:gd name="T93" fmla="*/ 154 h 291"/>
                <a:gd name="T94" fmla="*/ 92 w 195"/>
                <a:gd name="T95" fmla="*/ 168 h 291"/>
                <a:gd name="T96" fmla="*/ 74 w 195"/>
                <a:gd name="T97" fmla="*/ 180 h 291"/>
                <a:gd name="T98" fmla="*/ 66 w 195"/>
                <a:gd name="T99" fmla="*/ 208 h 291"/>
                <a:gd name="T100" fmla="*/ 48 w 195"/>
                <a:gd name="T101" fmla="*/ 230 h 291"/>
                <a:gd name="T102" fmla="*/ 60 w 195"/>
                <a:gd name="T103" fmla="*/ 238 h 291"/>
                <a:gd name="T104" fmla="*/ 88 w 195"/>
                <a:gd name="T105" fmla="*/ 224 h 291"/>
                <a:gd name="T106" fmla="*/ 100 w 195"/>
                <a:gd name="T107" fmla="*/ 208 h 291"/>
                <a:gd name="T108" fmla="*/ 102 w 195"/>
                <a:gd name="T109" fmla="*/ 188 h 291"/>
                <a:gd name="T110" fmla="*/ 90 w 195"/>
                <a:gd name="T111" fmla="*/ 184 h 291"/>
                <a:gd name="T112" fmla="*/ 124 w 195"/>
                <a:gd name="T113" fmla="*/ 170 h 291"/>
                <a:gd name="T114" fmla="*/ 156 w 195"/>
                <a:gd name="T115" fmla="*/ 172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95" h="291">
                  <a:moveTo>
                    <a:pt x="156" y="172"/>
                  </a:moveTo>
                  <a:cubicBezTo>
                    <a:pt x="148" y="177"/>
                    <a:pt x="147" y="179"/>
                    <a:pt x="150" y="188"/>
                  </a:cubicBezTo>
                  <a:cubicBezTo>
                    <a:pt x="144" y="198"/>
                    <a:pt x="142" y="209"/>
                    <a:pt x="136" y="218"/>
                  </a:cubicBezTo>
                  <a:cubicBezTo>
                    <a:pt x="123" y="214"/>
                    <a:pt x="133" y="211"/>
                    <a:pt x="116" y="208"/>
                  </a:cubicBezTo>
                  <a:cubicBezTo>
                    <a:pt x="110" y="212"/>
                    <a:pt x="104" y="214"/>
                    <a:pt x="98" y="218"/>
                  </a:cubicBezTo>
                  <a:cubicBezTo>
                    <a:pt x="101" y="226"/>
                    <a:pt x="102" y="229"/>
                    <a:pt x="110" y="232"/>
                  </a:cubicBezTo>
                  <a:cubicBezTo>
                    <a:pt x="111" y="234"/>
                    <a:pt x="113" y="237"/>
                    <a:pt x="112" y="238"/>
                  </a:cubicBezTo>
                  <a:cubicBezTo>
                    <a:pt x="109" y="241"/>
                    <a:pt x="100" y="242"/>
                    <a:pt x="100" y="242"/>
                  </a:cubicBezTo>
                  <a:cubicBezTo>
                    <a:pt x="89" y="239"/>
                    <a:pt x="90" y="230"/>
                    <a:pt x="84" y="240"/>
                  </a:cubicBezTo>
                  <a:cubicBezTo>
                    <a:pt x="79" y="232"/>
                    <a:pt x="79" y="229"/>
                    <a:pt x="88" y="226"/>
                  </a:cubicBezTo>
                  <a:cubicBezTo>
                    <a:pt x="88" y="226"/>
                    <a:pt x="85" y="230"/>
                    <a:pt x="84" y="232"/>
                  </a:cubicBezTo>
                  <a:cubicBezTo>
                    <a:pt x="86" y="238"/>
                    <a:pt x="84" y="259"/>
                    <a:pt x="80" y="264"/>
                  </a:cubicBezTo>
                  <a:cubicBezTo>
                    <a:pt x="77" y="267"/>
                    <a:pt x="60" y="269"/>
                    <a:pt x="56" y="270"/>
                  </a:cubicBezTo>
                  <a:cubicBezTo>
                    <a:pt x="52" y="291"/>
                    <a:pt x="42" y="275"/>
                    <a:pt x="28" y="272"/>
                  </a:cubicBezTo>
                  <a:cubicBezTo>
                    <a:pt x="25" y="264"/>
                    <a:pt x="21" y="264"/>
                    <a:pt x="18" y="256"/>
                  </a:cubicBezTo>
                  <a:cubicBezTo>
                    <a:pt x="25" y="245"/>
                    <a:pt x="16" y="248"/>
                    <a:pt x="10" y="252"/>
                  </a:cubicBezTo>
                  <a:cubicBezTo>
                    <a:pt x="0" y="249"/>
                    <a:pt x="5" y="245"/>
                    <a:pt x="12" y="240"/>
                  </a:cubicBezTo>
                  <a:cubicBezTo>
                    <a:pt x="7" y="226"/>
                    <a:pt x="10" y="214"/>
                    <a:pt x="22" y="206"/>
                  </a:cubicBezTo>
                  <a:cubicBezTo>
                    <a:pt x="33" y="189"/>
                    <a:pt x="18" y="209"/>
                    <a:pt x="32" y="198"/>
                  </a:cubicBezTo>
                  <a:cubicBezTo>
                    <a:pt x="39" y="193"/>
                    <a:pt x="36" y="187"/>
                    <a:pt x="44" y="182"/>
                  </a:cubicBezTo>
                  <a:cubicBezTo>
                    <a:pt x="29" y="177"/>
                    <a:pt x="36" y="179"/>
                    <a:pt x="24" y="176"/>
                  </a:cubicBezTo>
                  <a:cubicBezTo>
                    <a:pt x="27" y="162"/>
                    <a:pt x="35" y="158"/>
                    <a:pt x="48" y="154"/>
                  </a:cubicBezTo>
                  <a:cubicBezTo>
                    <a:pt x="52" y="142"/>
                    <a:pt x="35" y="146"/>
                    <a:pt x="54" y="142"/>
                  </a:cubicBezTo>
                  <a:cubicBezTo>
                    <a:pt x="37" y="131"/>
                    <a:pt x="55" y="146"/>
                    <a:pt x="52" y="132"/>
                  </a:cubicBezTo>
                  <a:cubicBezTo>
                    <a:pt x="51" y="130"/>
                    <a:pt x="34" y="125"/>
                    <a:pt x="32" y="124"/>
                  </a:cubicBezTo>
                  <a:cubicBezTo>
                    <a:pt x="40" y="121"/>
                    <a:pt x="44" y="123"/>
                    <a:pt x="52" y="126"/>
                  </a:cubicBezTo>
                  <a:cubicBezTo>
                    <a:pt x="56" y="125"/>
                    <a:pt x="63" y="126"/>
                    <a:pt x="64" y="122"/>
                  </a:cubicBezTo>
                  <a:cubicBezTo>
                    <a:pt x="66" y="108"/>
                    <a:pt x="62" y="111"/>
                    <a:pt x="72" y="108"/>
                  </a:cubicBezTo>
                  <a:cubicBezTo>
                    <a:pt x="77" y="92"/>
                    <a:pt x="76" y="98"/>
                    <a:pt x="88" y="90"/>
                  </a:cubicBezTo>
                  <a:cubicBezTo>
                    <a:pt x="109" y="97"/>
                    <a:pt x="111" y="76"/>
                    <a:pt x="116" y="60"/>
                  </a:cubicBezTo>
                  <a:cubicBezTo>
                    <a:pt x="118" y="54"/>
                    <a:pt x="128" y="57"/>
                    <a:pt x="134" y="56"/>
                  </a:cubicBezTo>
                  <a:cubicBezTo>
                    <a:pt x="131" y="46"/>
                    <a:pt x="134" y="37"/>
                    <a:pt x="144" y="34"/>
                  </a:cubicBezTo>
                  <a:cubicBezTo>
                    <a:pt x="151" y="24"/>
                    <a:pt x="156" y="26"/>
                    <a:pt x="168" y="24"/>
                  </a:cubicBezTo>
                  <a:cubicBezTo>
                    <a:pt x="171" y="15"/>
                    <a:pt x="175" y="7"/>
                    <a:pt x="182" y="2"/>
                  </a:cubicBezTo>
                  <a:cubicBezTo>
                    <a:pt x="186" y="3"/>
                    <a:pt x="193" y="0"/>
                    <a:pt x="194" y="4"/>
                  </a:cubicBezTo>
                  <a:cubicBezTo>
                    <a:pt x="195" y="9"/>
                    <a:pt x="188" y="11"/>
                    <a:pt x="186" y="16"/>
                  </a:cubicBezTo>
                  <a:cubicBezTo>
                    <a:pt x="183" y="25"/>
                    <a:pt x="179" y="33"/>
                    <a:pt x="176" y="42"/>
                  </a:cubicBezTo>
                  <a:cubicBezTo>
                    <a:pt x="175" y="49"/>
                    <a:pt x="176" y="56"/>
                    <a:pt x="174" y="62"/>
                  </a:cubicBezTo>
                  <a:cubicBezTo>
                    <a:pt x="171" y="70"/>
                    <a:pt x="150" y="72"/>
                    <a:pt x="150" y="72"/>
                  </a:cubicBezTo>
                  <a:cubicBezTo>
                    <a:pt x="146" y="79"/>
                    <a:pt x="134" y="90"/>
                    <a:pt x="134" y="90"/>
                  </a:cubicBezTo>
                  <a:cubicBezTo>
                    <a:pt x="128" y="109"/>
                    <a:pt x="135" y="98"/>
                    <a:pt x="124" y="104"/>
                  </a:cubicBezTo>
                  <a:cubicBezTo>
                    <a:pt x="120" y="106"/>
                    <a:pt x="112" y="112"/>
                    <a:pt x="112" y="112"/>
                  </a:cubicBezTo>
                  <a:cubicBezTo>
                    <a:pt x="109" y="129"/>
                    <a:pt x="114" y="118"/>
                    <a:pt x="100" y="124"/>
                  </a:cubicBezTo>
                  <a:cubicBezTo>
                    <a:pt x="96" y="126"/>
                    <a:pt x="88" y="132"/>
                    <a:pt x="88" y="132"/>
                  </a:cubicBezTo>
                  <a:cubicBezTo>
                    <a:pt x="84" y="144"/>
                    <a:pt x="96" y="143"/>
                    <a:pt x="106" y="144"/>
                  </a:cubicBezTo>
                  <a:cubicBezTo>
                    <a:pt x="105" y="146"/>
                    <a:pt x="104" y="148"/>
                    <a:pt x="102" y="150"/>
                  </a:cubicBezTo>
                  <a:cubicBezTo>
                    <a:pt x="100" y="152"/>
                    <a:pt x="98" y="152"/>
                    <a:pt x="96" y="154"/>
                  </a:cubicBezTo>
                  <a:cubicBezTo>
                    <a:pt x="93" y="158"/>
                    <a:pt x="95" y="164"/>
                    <a:pt x="92" y="168"/>
                  </a:cubicBezTo>
                  <a:cubicBezTo>
                    <a:pt x="89" y="171"/>
                    <a:pt x="78" y="176"/>
                    <a:pt x="74" y="180"/>
                  </a:cubicBezTo>
                  <a:cubicBezTo>
                    <a:pt x="71" y="190"/>
                    <a:pt x="80" y="203"/>
                    <a:pt x="66" y="208"/>
                  </a:cubicBezTo>
                  <a:cubicBezTo>
                    <a:pt x="52" y="199"/>
                    <a:pt x="51" y="220"/>
                    <a:pt x="48" y="230"/>
                  </a:cubicBezTo>
                  <a:cubicBezTo>
                    <a:pt x="51" y="239"/>
                    <a:pt x="51" y="244"/>
                    <a:pt x="60" y="238"/>
                  </a:cubicBezTo>
                  <a:cubicBezTo>
                    <a:pt x="65" y="230"/>
                    <a:pt x="78" y="226"/>
                    <a:pt x="88" y="224"/>
                  </a:cubicBezTo>
                  <a:cubicBezTo>
                    <a:pt x="92" y="217"/>
                    <a:pt x="97" y="216"/>
                    <a:pt x="100" y="208"/>
                  </a:cubicBezTo>
                  <a:cubicBezTo>
                    <a:pt x="101" y="201"/>
                    <a:pt x="105" y="194"/>
                    <a:pt x="102" y="188"/>
                  </a:cubicBezTo>
                  <a:cubicBezTo>
                    <a:pt x="100" y="184"/>
                    <a:pt x="90" y="184"/>
                    <a:pt x="90" y="184"/>
                  </a:cubicBezTo>
                  <a:cubicBezTo>
                    <a:pt x="126" y="181"/>
                    <a:pt x="112" y="188"/>
                    <a:pt x="124" y="170"/>
                  </a:cubicBezTo>
                  <a:cubicBezTo>
                    <a:pt x="133" y="171"/>
                    <a:pt x="147" y="175"/>
                    <a:pt x="156" y="172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16" name="Freeform 1076"/>
            <p:cNvSpPr>
              <a:spLocks/>
            </p:cNvSpPr>
            <p:nvPr/>
          </p:nvSpPr>
          <p:spPr bwMode="auto">
            <a:xfrm>
              <a:off x="2447" y="1068"/>
              <a:ext cx="448" cy="482"/>
            </a:xfrm>
            <a:custGeom>
              <a:avLst/>
              <a:gdLst>
                <a:gd name="T0" fmla="*/ 63 w 448"/>
                <a:gd name="T1" fmla="*/ 310 h 482"/>
                <a:gd name="T2" fmla="*/ 47 w 448"/>
                <a:gd name="T3" fmla="*/ 354 h 482"/>
                <a:gd name="T4" fmla="*/ 35 w 448"/>
                <a:gd name="T5" fmla="*/ 380 h 482"/>
                <a:gd name="T6" fmla="*/ 31 w 448"/>
                <a:gd name="T7" fmla="*/ 404 h 482"/>
                <a:gd name="T8" fmla="*/ 27 w 448"/>
                <a:gd name="T9" fmla="*/ 462 h 482"/>
                <a:gd name="T10" fmla="*/ 23 w 448"/>
                <a:gd name="T11" fmla="*/ 470 h 482"/>
                <a:gd name="T12" fmla="*/ 93 w 448"/>
                <a:gd name="T13" fmla="*/ 442 h 482"/>
                <a:gd name="T14" fmla="*/ 115 w 448"/>
                <a:gd name="T15" fmla="*/ 428 h 482"/>
                <a:gd name="T16" fmla="*/ 121 w 448"/>
                <a:gd name="T17" fmla="*/ 398 h 482"/>
                <a:gd name="T18" fmla="*/ 161 w 448"/>
                <a:gd name="T19" fmla="*/ 430 h 482"/>
                <a:gd name="T20" fmla="*/ 195 w 448"/>
                <a:gd name="T21" fmla="*/ 424 h 482"/>
                <a:gd name="T22" fmla="*/ 173 w 448"/>
                <a:gd name="T23" fmla="*/ 404 h 482"/>
                <a:gd name="T24" fmla="*/ 177 w 448"/>
                <a:gd name="T25" fmla="*/ 356 h 482"/>
                <a:gd name="T26" fmla="*/ 183 w 448"/>
                <a:gd name="T27" fmla="*/ 322 h 482"/>
                <a:gd name="T28" fmla="*/ 197 w 448"/>
                <a:gd name="T29" fmla="*/ 338 h 482"/>
                <a:gd name="T30" fmla="*/ 205 w 448"/>
                <a:gd name="T31" fmla="*/ 358 h 482"/>
                <a:gd name="T32" fmla="*/ 257 w 448"/>
                <a:gd name="T33" fmla="*/ 364 h 482"/>
                <a:gd name="T34" fmla="*/ 251 w 448"/>
                <a:gd name="T35" fmla="*/ 378 h 482"/>
                <a:gd name="T36" fmla="*/ 239 w 448"/>
                <a:gd name="T37" fmla="*/ 392 h 482"/>
                <a:gd name="T38" fmla="*/ 219 w 448"/>
                <a:gd name="T39" fmla="*/ 432 h 482"/>
                <a:gd name="T40" fmla="*/ 263 w 448"/>
                <a:gd name="T41" fmla="*/ 444 h 482"/>
                <a:gd name="T42" fmla="*/ 269 w 448"/>
                <a:gd name="T43" fmla="*/ 436 h 482"/>
                <a:gd name="T44" fmla="*/ 315 w 448"/>
                <a:gd name="T45" fmla="*/ 444 h 482"/>
                <a:gd name="T46" fmla="*/ 337 w 448"/>
                <a:gd name="T47" fmla="*/ 428 h 482"/>
                <a:gd name="T48" fmla="*/ 349 w 448"/>
                <a:gd name="T49" fmla="*/ 390 h 482"/>
                <a:gd name="T50" fmla="*/ 359 w 448"/>
                <a:gd name="T51" fmla="*/ 362 h 482"/>
                <a:gd name="T52" fmla="*/ 369 w 448"/>
                <a:gd name="T53" fmla="*/ 352 h 482"/>
                <a:gd name="T54" fmla="*/ 393 w 448"/>
                <a:gd name="T55" fmla="*/ 338 h 482"/>
                <a:gd name="T56" fmla="*/ 325 w 448"/>
                <a:gd name="T57" fmla="*/ 336 h 482"/>
                <a:gd name="T58" fmla="*/ 305 w 448"/>
                <a:gd name="T59" fmla="*/ 330 h 482"/>
                <a:gd name="T60" fmla="*/ 319 w 448"/>
                <a:gd name="T61" fmla="*/ 272 h 482"/>
                <a:gd name="T62" fmla="*/ 345 w 448"/>
                <a:gd name="T63" fmla="*/ 296 h 482"/>
                <a:gd name="T64" fmla="*/ 361 w 448"/>
                <a:gd name="T65" fmla="*/ 282 h 482"/>
                <a:gd name="T66" fmla="*/ 357 w 448"/>
                <a:gd name="T67" fmla="*/ 252 h 482"/>
                <a:gd name="T68" fmla="*/ 375 w 448"/>
                <a:gd name="T69" fmla="*/ 232 h 482"/>
                <a:gd name="T70" fmla="*/ 395 w 448"/>
                <a:gd name="T71" fmla="*/ 206 h 482"/>
                <a:gd name="T72" fmla="*/ 427 w 448"/>
                <a:gd name="T73" fmla="*/ 178 h 482"/>
                <a:gd name="T74" fmla="*/ 419 w 448"/>
                <a:gd name="T75" fmla="*/ 114 h 482"/>
                <a:gd name="T76" fmla="*/ 413 w 448"/>
                <a:gd name="T77" fmla="*/ 84 h 482"/>
                <a:gd name="T78" fmla="*/ 413 w 448"/>
                <a:gd name="T79" fmla="*/ 66 h 482"/>
                <a:gd name="T80" fmla="*/ 421 w 448"/>
                <a:gd name="T81" fmla="*/ 34 h 482"/>
                <a:gd name="T82" fmla="*/ 435 w 448"/>
                <a:gd name="T83" fmla="*/ 4 h 482"/>
                <a:gd name="T84" fmla="*/ 379 w 448"/>
                <a:gd name="T85" fmla="*/ 30 h 482"/>
                <a:gd name="T86" fmla="*/ 345 w 448"/>
                <a:gd name="T87" fmla="*/ 78 h 482"/>
                <a:gd name="T88" fmla="*/ 321 w 448"/>
                <a:gd name="T89" fmla="*/ 132 h 482"/>
                <a:gd name="T90" fmla="*/ 303 w 448"/>
                <a:gd name="T91" fmla="*/ 150 h 482"/>
                <a:gd name="T92" fmla="*/ 295 w 448"/>
                <a:gd name="T93" fmla="*/ 168 h 482"/>
                <a:gd name="T94" fmla="*/ 273 w 448"/>
                <a:gd name="T95" fmla="*/ 172 h 482"/>
                <a:gd name="T96" fmla="*/ 245 w 448"/>
                <a:gd name="T97" fmla="*/ 230 h 482"/>
                <a:gd name="T98" fmla="*/ 221 w 448"/>
                <a:gd name="T99" fmla="*/ 252 h 482"/>
                <a:gd name="T100" fmla="*/ 193 w 448"/>
                <a:gd name="T101" fmla="*/ 254 h 482"/>
                <a:gd name="T102" fmla="*/ 149 w 448"/>
                <a:gd name="T103" fmla="*/ 262 h 482"/>
                <a:gd name="T104" fmla="*/ 119 w 448"/>
                <a:gd name="T105" fmla="*/ 300 h 482"/>
                <a:gd name="T106" fmla="*/ 115 w 448"/>
                <a:gd name="T107" fmla="*/ 344 h 482"/>
                <a:gd name="T108" fmla="*/ 63 w 448"/>
                <a:gd name="T109" fmla="*/ 300 h 4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48" h="482">
                  <a:moveTo>
                    <a:pt x="45" y="306"/>
                  </a:moveTo>
                  <a:cubicBezTo>
                    <a:pt x="51" y="307"/>
                    <a:pt x="62" y="304"/>
                    <a:pt x="63" y="310"/>
                  </a:cubicBezTo>
                  <a:cubicBezTo>
                    <a:pt x="66" y="322"/>
                    <a:pt x="65" y="337"/>
                    <a:pt x="59" y="348"/>
                  </a:cubicBezTo>
                  <a:cubicBezTo>
                    <a:pt x="57" y="352"/>
                    <a:pt x="51" y="352"/>
                    <a:pt x="47" y="354"/>
                  </a:cubicBezTo>
                  <a:cubicBezTo>
                    <a:pt x="44" y="364"/>
                    <a:pt x="41" y="371"/>
                    <a:pt x="31" y="374"/>
                  </a:cubicBezTo>
                  <a:cubicBezTo>
                    <a:pt x="32" y="376"/>
                    <a:pt x="33" y="379"/>
                    <a:pt x="35" y="380"/>
                  </a:cubicBezTo>
                  <a:cubicBezTo>
                    <a:pt x="37" y="382"/>
                    <a:pt x="42" y="379"/>
                    <a:pt x="43" y="382"/>
                  </a:cubicBezTo>
                  <a:cubicBezTo>
                    <a:pt x="47" y="394"/>
                    <a:pt x="40" y="402"/>
                    <a:pt x="31" y="404"/>
                  </a:cubicBezTo>
                  <a:cubicBezTo>
                    <a:pt x="28" y="413"/>
                    <a:pt x="34" y="425"/>
                    <a:pt x="29" y="440"/>
                  </a:cubicBezTo>
                  <a:cubicBezTo>
                    <a:pt x="28" y="447"/>
                    <a:pt x="30" y="456"/>
                    <a:pt x="27" y="462"/>
                  </a:cubicBezTo>
                  <a:cubicBezTo>
                    <a:pt x="24" y="468"/>
                    <a:pt x="9" y="468"/>
                    <a:pt x="9" y="468"/>
                  </a:cubicBezTo>
                  <a:cubicBezTo>
                    <a:pt x="0" y="482"/>
                    <a:pt x="17" y="474"/>
                    <a:pt x="23" y="470"/>
                  </a:cubicBezTo>
                  <a:cubicBezTo>
                    <a:pt x="35" y="452"/>
                    <a:pt x="90" y="473"/>
                    <a:pt x="59" y="452"/>
                  </a:cubicBezTo>
                  <a:cubicBezTo>
                    <a:pt x="67" y="440"/>
                    <a:pt x="77" y="443"/>
                    <a:pt x="93" y="442"/>
                  </a:cubicBezTo>
                  <a:cubicBezTo>
                    <a:pt x="107" y="437"/>
                    <a:pt x="87" y="437"/>
                    <a:pt x="83" y="436"/>
                  </a:cubicBezTo>
                  <a:cubicBezTo>
                    <a:pt x="93" y="429"/>
                    <a:pt x="104" y="431"/>
                    <a:pt x="115" y="428"/>
                  </a:cubicBezTo>
                  <a:cubicBezTo>
                    <a:pt x="105" y="425"/>
                    <a:pt x="110" y="421"/>
                    <a:pt x="117" y="416"/>
                  </a:cubicBezTo>
                  <a:cubicBezTo>
                    <a:pt x="113" y="404"/>
                    <a:pt x="105" y="403"/>
                    <a:pt x="121" y="398"/>
                  </a:cubicBezTo>
                  <a:cubicBezTo>
                    <a:pt x="133" y="402"/>
                    <a:pt x="130" y="430"/>
                    <a:pt x="131" y="440"/>
                  </a:cubicBezTo>
                  <a:cubicBezTo>
                    <a:pt x="141" y="434"/>
                    <a:pt x="150" y="432"/>
                    <a:pt x="161" y="430"/>
                  </a:cubicBezTo>
                  <a:cubicBezTo>
                    <a:pt x="170" y="424"/>
                    <a:pt x="176" y="429"/>
                    <a:pt x="185" y="426"/>
                  </a:cubicBezTo>
                  <a:cubicBezTo>
                    <a:pt x="188" y="436"/>
                    <a:pt x="192" y="432"/>
                    <a:pt x="195" y="424"/>
                  </a:cubicBezTo>
                  <a:cubicBezTo>
                    <a:pt x="178" y="413"/>
                    <a:pt x="197" y="428"/>
                    <a:pt x="191" y="414"/>
                  </a:cubicBezTo>
                  <a:cubicBezTo>
                    <a:pt x="190" y="410"/>
                    <a:pt x="176" y="406"/>
                    <a:pt x="173" y="404"/>
                  </a:cubicBezTo>
                  <a:cubicBezTo>
                    <a:pt x="176" y="396"/>
                    <a:pt x="178" y="393"/>
                    <a:pt x="185" y="388"/>
                  </a:cubicBezTo>
                  <a:cubicBezTo>
                    <a:pt x="174" y="371"/>
                    <a:pt x="171" y="392"/>
                    <a:pt x="177" y="356"/>
                  </a:cubicBezTo>
                  <a:cubicBezTo>
                    <a:pt x="178" y="350"/>
                    <a:pt x="183" y="338"/>
                    <a:pt x="183" y="338"/>
                  </a:cubicBezTo>
                  <a:cubicBezTo>
                    <a:pt x="178" y="330"/>
                    <a:pt x="174" y="328"/>
                    <a:pt x="183" y="322"/>
                  </a:cubicBezTo>
                  <a:cubicBezTo>
                    <a:pt x="184" y="319"/>
                    <a:pt x="184" y="317"/>
                    <a:pt x="185" y="314"/>
                  </a:cubicBezTo>
                  <a:cubicBezTo>
                    <a:pt x="190" y="296"/>
                    <a:pt x="195" y="334"/>
                    <a:pt x="197" y="338"/>
                  </a:cubicBezTo>
                  <a:cubicBezTo>
                    <a:pt x="198" y="340"/>
                    <a:pt x="201" y="339"/>
                    <a:pt x="203" y="340"/>
                  </a:cubicBezTo>
                  <a:cubicBezTo>
                    <a:pt x="204" y="343"/>
                    <a:pt x="202" y="357"/>
                    <a:pt x="205" y="358"/>
                  </a:cubicBezTo>
                  <a:cubicBezTo>
                    <a:pt x="213" y="361"/>
                    <a:pt x="229" y="362"/>
                    <a:pt x="229" y="362"/>
                  </a:cubicBezTo>
                  <a:cubicBezTo>
                    <a:pt x="239" y="369"/>
                    <a:pt x="245" y="368"/>
                    <a:pt x="257" y="364"/>
                  </a:cubicBezTo>
                  <a:cubicBezTo>
                    <a:pt x="275" y="368"/>
                    <a:pt x="264" y="369"/>
                    <a:pt x="255" y="372"/>
                  </a:cubicBezTo>
                  <a:cubicBezTo>
                    <a:pt x="254" y="374"/>
                    <a:pt x="253" y="377"/>
                    <a:pt x="251" y="378"/>
                  </a:cubicBezTo>
                  <a:cubicBezTo>
                    <a:pt x="249" y="380"/>
                    <a:pt x="245" y="378"/>
                    <a:pt x="243" y="380"/>
                  </a:cubicBezTo>
                  <a:cubicBezTo>
                    <a:pt x="240" y="383"/>
                    <a:pt x="239" y="392"/>
                    <a:pt x="239" y="392"/>
                  </a:cubicBezTo>
                  <a:cubicBezTo>
                    <a:pt x="255" y="396"/>
                    <a:pt x="244" y="411"/>
                    <a:pt x="235" y="414"/>
                  </a:cubicBezTo>
                  <a:cubicBezTo>
                    <a:pt x="230" y="430"/>
                    <a:pt x="231" y="424"/>
                    <a:pt x="219" y="432"/>
                  </a:cubicBezTo>
                  <a:cubicBezTo>
                    <a:pt x="210" y="445"/>
                    <a:pt x="213" y="448"/>
                    <a:pt x="215" y="468"/>
                  </a:cubicBezTo>
                  <a:cubicBezTo>
                    <a:pt x="229" y="447"/>
                    <a:pt x="237" y="447"/>
                    <a:pt x="263" y="444"/>
                  </a:cubicBezTo>
                  <a:cubicBezTo>
                    <a:pt x="266" y="443"/>
                    <a:pt x="269" y="444"/>
                    <a:pt x="271" y="442"/>
                  </a:cubicBezTo>
                  <a:cubicBezTo>
                    <a:pt x="272" y="440"/>
                    <a:pt x="267" y="437"/>
                    <a:pt x="269" y="436"/>
                  </a:cubicBezTo>
                  <a:cubicBezTo>
                    <a:pt x="275" y="433"/>
                    <a:pt x="282" y="435"/>
                    <a:pt x="289" y="434"/>
                  </a:cubicBezTo>
                  <a:cubicBezTo>
                    <a:pt x="303" y="435"/>
                    <a:pt x="343" y="435"/>
                    <a:pt x="315" y="444"/>
                  </a:cubicBezTo>
                  <a:cubicBezTo>
                    <a:pt x="310" y="458"/>
                    <a:pt x="340" y="445"/>
                    <a:pt x="349" y="444"/>
                  </a:cubicBezTo>
                  <a:cubicBezTo>
                    <a:pt x="345" y="437"/>
                    <a:pt x="340" y="436"/>
                    <a:pt x="337" y="428"/>
                  </a:cubicBezTo>
                  <a:cubicBezTo>
                    <a:pt x="340" y="419"/>
                    <a:pt x="344" y="423"/>
                    <a:pt x="347" y="414"/>
                  </a:cubicBezTo>
                  <a:cubicBezTo>
                    <a:pt x="338" y="405"/>
                    <a:pt x="345" y="402"/>
                    <a:pt x="349" y="390"/>
                  </a:cubicBezTo>
                  <a:cubicBezTo>
                    <a:pt x="350" y="388"/>
                    <a:pt x="351" y="384"/>
                    <a:pt x="351" y="384"/>
                  </a:cubicBezTo>
                  <a:cubicBezTo>
                    <a:pt x="345" y="374"/>
                    <a:pt x="348" y="366"/>
                    <a:pt x="359" y="362"/>
                  </a:cubicBezTo>
                  <a:cubicBezTo>
                    <a:pt x="364" y="348"/>
                    <a:pt x="359" y="351"/>
                    <a:pt x="369" y="348"/>
                  </a:cubicBezTo>
                  <a:cubicBezTo>
                    <a:pt x="385" y="353"/>
                    <a:pt x="369" y="347"/>
                    <a:pt x="369" y="352"/>
                  </a:cubicBezTo>
                  <a:cubicBezTo>
                    <a:pt x="369" y="354"/>
                    <a:pt x="375" y="354"/>
                    <a:pt x="393" y="356"/>
                  </a:cubicBezTo>
                  <a:cubicBezTo>
                    <a:pt x="406" y="360"/>
                    <a:pt x="395" y="345"/>
                    <a:pt x="393" y="338"/>
                  </a:cubicBezTo>
                  <a:cubicBezTo>
                    <a:pt x="402" y="332"/>
                    <a:pt x="438" y="336"/>
                    <a:pt x="415" y="330"/>
                  </a:cubicBezTo>
                  <a:cubicBezTo>
                    <a:pt x="385" y="332"/>
                    <a:pt x="355" y="334"/>
                    <a:pt x="325" y="336"/>
                  </a:cubicBezTo>
                  <a:cubicBezTo>
                    <a:pt x="323" y="346"/>
                    <a:pt x="322" y="358"/>
                    <a:pt x="301" y="342"/>
                  </a:cubicBezTo>
                  <a:cubicBezTo>
                    <a:pt x="298" y="339"/>
                    <a:pt x="304" y="334"/>
                    <a:pt x="305" y="330"/>
                  </a:cubicBezTo>
                  <a:cubicBezTo>
                    <a:pt x="306" y="326"/>
                    <a:pt x="309" y="318"/>
                    <a:pt x="309" y="318"/>
                  </a:cubicBezTo>
                  <a:cubicBezTo>
                    <a:pt x="310" y="299"/>
                    <a:pt x="304" y="282"/>
                    <a:pt x="319" y="272"/>
                  </a:cubicBezTo>
                  <a:cubicBezTo>
                    <a:pt x="324" y="273"/>
                    <a:pt x="332" y="270"/>
                    <a:pt x="335" y="274"/>
                  </a:cubicBezTo>
                  <a:cubicBezTo>
                    <a:pt x="358" y="302"/>
                    <a:pt x="322" y="290"/>
                    <a:pt x="345" y="296"/>
                  </a:cubicBezTo>
                  <a:cubicBezTo>
                    <a:pt x="347" y="304"/>
                    <a:pt x="351" y="312"/>
                    <a:pt x="355" y="300"/>
                  </a:cubicBezTo>
                  <a:cubicBezTo>
                    <a:pt x="352" y="291"/>
                    <a:pt x="353" y="287"/>
                    <a:pt x="361" y="282"/>
                  </a:cubicBezTo>
                  <a:cubicBezTo>
                    <a:pt x="367" y="272"/>
                    <a:pt x="361" y="277"/>
                    <a:pt x="355" y="268"/>
                  </a:cubicBezTo>
                  <a:cubicBezTo>
                    <a:pt x="356" y="263"/>
                    <a:pt x="354" y="257"/>
                    <a:pt x="357" y="252"/>
                  </a:cubicBezTo>
                  <a:cubicBezTo>
                    <a:pt x="358" y="250"/>
                    <a:pt x="363" y="252"/>
                    <a:pt x="365" y="250"/>
                  </a:cubicBezTo>
                  <a:cubicBezTo>
                    <a:pt x="371" y="244"/>
                    <a:pt x="373" y="239"/>
                    <a:pt x="375" y="232"/>
                  </a:cubicBezTo>
                  <a:cubicBezTo>
                    <a:pt x="368" y="230"/>
                    <a:pt x="361" y="229"/>
                    <a:pt x="371" y="216"/>
                  </a:cubicBezTo>
                  <a:cubicBezTo>
                    <a:pt x="373" y="214"/>
                    <a:pt x="390" y="209"/>
                    <a:pt x="395" y="206"/>
                  </a:cubicBezTo>
                  <a:cubicBezTo>
                    <a:pt x="399" y="194"/>
                    <a:pt x="402" y="185"/>
                    <a:pt x="413" y="178"/>
                  </a:cubicBezTo>
                  <a:cubicBezTo>
                    <a:pt x="420" y="183"/>
                    <a:pt x="424" y="188"/>
                    <a:pt x="427" y="178"/>
                  </a:cubicBezTo>
                  <a:cubicBezTo>
                    <a:pt x="426" y="157"/>
                    <a:pt x="428" y="137"/>
                    <a:pt x="425" y="116"/>
                  </a:cubicBezTo>
                  <a:cubicBezTo>
                    <a:pt x="425" y="114"/>
                    <a:pt x="420" y="116"/>
                    <a:pt x="419" y="114"/>
                  </a:cubicBezTo>
                  <a:cubicBezTo>
                    <a:pt x="417" y="111"/>
                    <a:pt x="415" y="102"/>
                    <a:pt x="415" y="102"/>
                  </a:cubicBezTo>
                  <a:cubicBezTo>
                    <a:pt x="414" y="96"/>
                    <a:pt x="414" y="90"/>
                    <a:pt x="413" y="84"/>
                  </a:cubicBezTo>
                  <a:cubicBezTo>
                    <a:pt x="412" y="82"/>
                    <a:pt x="409" y="80"/>
                    <a:pt x="409" y="78"/>
                  </a:cubicBezTo>
                  <a:cubicBezTo>
                    <a:pt x="409" y="74"/>
                    <a:pt x="413" y="66"/>
                    <a:pt x="413" y="66"/>
                  </a:cubicBezTo>
                  <a:cubicBezTo>
                    <a:pt x="411" y="57"/>
                    <a:pt x="406" y="54"/>
                    <a:pt x="409" y="46"/>
                  </a:cubicBezTo>
                  <a:cubicBezTo>
                    <a:pt x="402" y="35"/>
                    <a:pt x="411" y="36"/>
                    <a:pt x="421" y="34"/>
                  </a:cubicBezTo>
                  <a:cubicBezTo>
                    <a:pt x="411" y="18"/>
                    <a:pt x="421" y="19"/>
                    <a:pt x="435" y="14"/>
                  </a:cubicBezTo>
                  <a:cubicBezTo>
                    <a:pt x="445" y="0"/>
                    <a:pt x="448" y="1"/>
                    <a:pt x="435" y="4"/>
                  </a:cubicBezTo>
                  <a:cubicBezTo>
                    <a:pt x="425" y="14"/>
                    <a:pt x="413" y="14"/>
                    <a:pt x="401" y="18"/>
                  </a:cubicBezTo>
                  <a:cubicBezTo>
                    <a:pt x="390" y="14"/>
                    <a:pt x="388" y="24"/>
                    <a:pt x="379" y="30"/>
                  </a:cubicBezTo>
                  <a:cubicBezTo>
                    <a:pt x="375" y="36"/>
                    <a:pt x="363" y="44"/>
                    <a:pt x="363" y="44"/>
                  </a:cubicBezTo>
                  <a:cubicBezTo>
                    <a:pt x="359" y="56"/>
                    <a:pt x="357" y="75"/>
                    <a:pt x="345" y="78"/>
                  </a:cubicBezTo>
                  <a:cubicBezTo>
                    <a:pt x="343" y="90"/>
                    <a:pt x="337" y="97"/>
                    <a:pt x="333" y="108"/>
                  </a:cubicBezTo>
                  <a:cubicBezTo>
                    <a:pt x="331" y="121"/>
                    <a:pt x="333" y="128"/>
                    <a:pt x="321" y="132"/>
                  </a:cubicBezTo>
                  <a:cubicBezTo>
                    <a:pt x="316" y="139"/>
                    <a:pt x="312" y="139"/>
                    <a:pt x="305" y="144"/>
                  </a:cubicBezTo>
                  <a:cubicBezTo>
                    <a:pt x="304" y="146"/>
                    <a:pt x="304" y="148"/>
                    <a:pt x="303" y="150"/>
                  </a:cubicBezTo>
                  <a:cubicBezTo>
                    <a:pt x="302" y="152"/>
                    <a:pt x="300" y="154"/>
                    <a:pt x="299" y="156"/>
                  </a:cubicBezTo>
                  <a:cubicBezTo>
                    <a:pt x="297" y="160"/>
                    <a:pt x="295" y="168"/>
                    <a:pt x="295" y="168"/>
                  </a:cubicBezTo>
                  <a:cubicBezTo>
                    <a:pt x="287" y="165"/>
                    <a:pt x="288" y="161"/>
                    <a:pt x="283" y="154"/>
                  </a:cubicBezTo>
                  <a:cubicBezTo>
                    <a:pt x="281" y="163"/>
                    <a:pt x="281" y="167"/>
                    <a:pt x="273" y="172"/>
                  </a:cubicBezTo>
                  <a:cubicBezTo>
                    <a:pt x="270" y="180"/>
                    <a:pt x="267" y="183"/>
                    <a:pt x="259" y="186"/>
                  </a:cubicBezTo>
                  <a:cubicBezTo>
                    <a:pt x="249" y="201"/>
                    <a:pt x="253" y="216"/>
                    <a:pt x="245" y="230"/>
                  </a:cubicBezTo>
                  <a:cubicBezTo>
                    <a:pt x="244" y="231"/>
                    <a:pt x="234" y="247"/>
                    <a:pt x="233" y="248"/>
                  </a:cubicBezTo>
                  <a:cubicBezTo>
                    <a:pt x="230" y="250"/>
                    <a:pt x="221" y="252"/>
                    <a:pt x="221" y="252"/>
                  </a:cubicBezTo>
                  <a:cubicBezTo>
                    <a:pt x="219" y="255"/>
                    <a:pt x="215" y="262"/>
                    <a:pt x="211" y="262"/>
                  </a:cubicBezTo>
                  <a:cubicBezTo>
                    <a:pt x="204" y="262"/>
                    <a:pt x="199" y="256"/>
                    <a:pt x="193" y="254"/>
                  </a:cubicBezTo>
                  <a:cubicBezTo>
                    <a:pt x="183" y="251"/>
                    <a:pt x="173" y="253"/>
                    <a:pt x="163" y="252"/>
                  </a:cubicBezTo>
                  <a:cubicBezTo>
                    <a:pt x="144" y="239"/>
                    <a:pt x="154" y="241"/>
                    <a:pt x="149" y="262"/>
                  </a:cubicBezTo>
                  <a:cubicBezTo>
                    <a:pt x="147" y="268"/>
                    <a:pt x="133" y="272"/>
                    <a:pt x="133" y="272"/>
                  </a:cubicBezTo>
                  <a:cubicBezTo>
                    <a:pt x="126" y="282"/>
                    <a:pt x="130" y="293"/>
                    <a:pt x="119" y="300"/>
                  </a:cubicBezTo>
                  <a:cubicBezTo>
                    <a:pt x="122" y="313"/>
                    <a:pt x="122" y="318"/>
                    <a:pt x="119" y="332"/>
                  </a:cubicBezTo>
                  <a:cubicBezTo>
                    <a:pt x="118" y="336"/>
                    <a:pt x="115" y="344"/>
                    <a:pt x="115" y="344"/>
                  </a:cubicBezTo>
                  <a:cubicBezTo>
                    <a:pt x="113" y="333"/>
                    <a:pt x="114" y="324"/>
                    <a:pt x="105" y="318"/>
                  </a:cubicBezTo>
                  <a:cubicBezTo>
                    <a:pt x="101" y="289"/>
                    <a:pt x="97" y="298"/>
                    <a:pt x="63" y="300"/>
                  </a:cubicBezTo>
                  <a:cubicBezTo>
                    <a:pt x="58" y="303"/>
                    <a:pt x="45" y="313"/>
                    <a:pt x="45" y="306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17" name="Freeform 1077"/>
            <p:cNvSpPr>
              <a:spLocks/>
            </p:cNvSpPr>
            <p:nvPr/>
          </p:nvSpPr>
          <p:spPr bwMode="auto">
            <a:xfrm>
              <a:off x="2789" y="1332"/>
              <a:ext cx="356" cy="289"/>
            </a:xfrm>
            <a:custGeom>
              <a:avLst/>
              <a:gdLst>
                <a:gd name="T0" fmla="*/ 309 w 356"/>
                <a:gd name="T1" fmla="*/ 70 h 289"/>
                <a:gd name="T2" fmla="*/ 337 w 356"/>
                <a:gd name="T3" fmla="*/ 98 h 289"/>
                <a:gd name="T4" fmla="*/ 351 w 356"/>
                <a:gd name="T5" fmla="*/ 122 h 289"/>
                <a:gd name="T6" fmla="*/ 309 w 356"/>
                <a:gd name="T7" fmla="*/ 136 h 289"/>
                <a:gd name="T8" fmla="*/ 301 w 356"/>
                <a:gd name="T9" fmla="*/ 156 h 289"/>
                <a:gd name="T10" fmla="*/ 265 w 356"/>
                <a:gd name="T11" fmla="*/ 140 h 289"/>
                <a:gd name="T12" fmla="*/ 261 w 356"/>
                <a:gd name="T13" fmla="*/ 130 h 289"/>
                <a:gd name="T14" fmla="*/ 233 w 356"/>
                <a:gd name="T15" fmla="*/ 140 h 289"/>
                <a:gd name="T16" fmla="*/ 215 w 356"/>
                <a:gd name="T17" fmla="*/ 130 h 289"/>
                <a:gd name="T18" fmla="*/ 231 w 356"/>
                <a:gd name="T19" fmla="*/ 114 h 289"/>
                <a:gd name="T20" fmla="*/ 229 w 356"/>
                <a:gd name="T21" fmla="*/ 102 h 289"/>
                <a:gd name="T22" fmla="*/ 235 w 356"/>
                <a:gd name="T23" fmla="*/ 84 h 289"/>
                <a:gd name="T24" fmla="*/ 255 w 356"/>
                <a:gd name="T25" fmla="*/ 50 h 289"/>
                <a:gd name="T26" fmla="*/ 245 w 356"/>
                <a:gd name="T27" fmla="*/ 42 h 289"/>
                <a:gd name="T28" fmla="*/ 219 w 356"/>
                <a:gd name="T29" fmla="*/ 52 h 289"/>
                <a:gd name="T30" fmla="*/ 211 w 356"/>
                <a:gd name="T31" fmla="*/ 56 h 289"/>
                <a:gd name="T32" fmla="*/ 191 w 356"/>
                <a:gd name="T33" fmla="*/ 80 h 289"/>
                <a:gd name="T34" fmla="*/ 171 w 356"/>
                <a:gd name="T35" fmla="*/ 124 h 289"/>
                <a:gd name="T36" fmla="*/ 165 w 356"/>
                <a:gd name="T37" fmla="*/ 180 h 289"/>
                <a:gd name="T38" fmla="*/ 175 w 356"/>
                <a:gd name="T39" fmla="*/ 178 h 289"/>
                <a:gd name="T40" fmla="*/ 193 w 356"/>
                <a:gd name="T41" fmla="*/ 222 h 289"/>
                <a:gd name="T42" fmla="*/ 165 w 356"/>
                <a:gd name="T43" fmla="*/ 200 h 289"/>
                <a:gd name="T44" fmla="*/ 151 w 356"/>
                <a:gd name="T45" fmla="*/ 220 h 289"/>
                <a:gd name="T46" fmla="*/ 123 w 356"/>
                <a:gd name="T47" fmla="*/ 266 h 289"/>
                <a:gd name="T48" fmla="*/ 91 w 356"/>
                <a:gd name="T49" fmla="*/ 276 h 289"/>
                <a:gd name="T50" fmla="*/ 55 w 356"/>
                <a:gd name="T51" fmla="*/ 282 h 289"/>
                <a:gd name="T52" fmla="*/ 39 w 356"/>
                <a:gd name="T53" fmla="*/ 238 h 289"/>
                <a:gd name="T54" fmla="*/ 17 w 356"/>
                <a:gd name="T55" fmla="*/ 206 h 289"/>
                <a:gd name="T56" fmla="*/ 1 w 356"/>
                <a:gd name="T57" fmla="*/ 184 h 289"/>
                <a:gd name="T58" fmla="*/ 53 w 356"/>
                <a:gd name="T59" fmla="*/ 198 h 289"/>
                <a:gd name="T60" fmla="*/ 109 w 356"/>
                <a:gd name="T61" fmla="*/ 210 h 289"/>
                <a:gd name="T62" fmla="*/ 129 w 356"/>
                <a:gd name="T63" fmla="*/ 226 h 289"/>
                <a:gd name="T64" fmla="*/ 129 w 356"/>
                <a:gd name="T65" fmla="*/ 208 h 289"/>
                <a:gd name="T66" fmla="*/ 123 w 356"/>
                <a:gd name="T67" fmla="*/ 174 h 289"/>
                <a:gd name="T68" fmla="*/ 89 w 356"/>
                <a:gd name="T69" fmla="*/ 192 h 289"/>
                <a:gd name="T70" fmla="*/ 69 w 356"/>
                <a:gd name="T71" fmla="*/ 174 h 289"/>
                <a:gd name="T72" fmla="*/ 25 w 356"/>
                <a:gd name="T73" fmla="*/ 178 h 289"/>
                <a:gd name="T74" fmla="*/ 53 w 356"/>
                <a:gd name="T75" fmla="*/ 162 h 289"/>
                <a:gd name="T76" fmla="*/ 67 w 356"/>
                <a:gd name="T77" fmla="*/ 152 h 289"/>
                <a:gd name="T78" fmla="*/ 67 w 356"/>
                <a:gd name="T79" fmla="*/ 106 h 289"/>
                <a:gd name="T80" fmla="*/ 57 w 356"/>
                <a:gd name="T81" fmla="*/ 76 h 289"/>
                <a:gd name="T82" fmla="*/ 87 w 356"/>
                <a:gd name="T83" fmla="*/ 68 h 289"/>
                <a:gd name="T84" fmla="*/ 87 w 356"/>
                <a:gd name="T85" fmla="*/ 62 h 289"/>
                <a:gd name="T86" fmla="*/ 95 w 356"/>
                <a:gd name="T87" fmla="*/ 84 h 289"/>
                <a:gd name="T88" fmla="*/ 91 w 356"/>
                <a:gd name="T89" fmla="*/ 106 h 289"/>
                <a:gd name="T90" fmla="*/ 107 w 356"/>
                <a:gd name="T91" fmla="*/ 120 h 289"/>
                <a:gd name="T92" fmla="*/ 127 w 356"/>
                <a:gd name="T93" fmla="*/ 122 h 289"/>
                <a:gd name="T94" fmla="*/ 105 w 356"/>
                <a:gd name="T95" fmla="*/ 92 h 289"/>
                <a:gd name="T96" fmla="*/ 115 w 356"/>
                <a:gd name="T97" fmla="*/ 76 h 289"/>
                <a:gd name="T98" fmla="*/ 105 w 356"/>
                <a:gd name="T99" fmla="*/ 54 h 289"/>
                <a:gd name="T100" fmla="*/ 171 w 356"/>
                <a:gd name="T101" fmla="*/ 24 h 289"/>
                <a:gd name="T102" fmla="*/ 209 w 356"/>
                <a:gd name="T103" fmla="*/ 12 h 289"/>
                <a:gd name="T104" fmla="*/ 249 w 356"/>
                <a:gd name="T105" fmla="*/ 2 h 289"/>
                <a:gd name="T106" fmla="*/ 273 w 356"/>
                <a:gd name="T107" fmla="*/ 42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56" h="289">
                  <a:moveTo>
                    <a:pt x="315" y="46"/>
                  </a:moveTo>
                  <a:cubicBezTo>
                    <a:pt x="318" y="56"/>
                    <a:pt x="318" y="64"/>
                    <a:pt x="309" y="70"/>
                  </a:cubicBezTo>
                  <a:cubicBezTo>
                    <a:pt x="321" y="74"/>
                    <a:pt x="313" y="82"/>
                    <a:pt x="319" y="90"/>
                  </a:cubicBezTo>
                  <a:cubicBezTo>
                    <a:pt x="323" y="95"/>
                    <a:pt x="337" y="98"/>
                    <a:pt x="337" y="98"/>
                  </a:cubicBezTo>
                  <a:cubicBezTo>
                    <a:pt x="329" y="103"/>
                    <a:pt x="315" y="112"/>
                    <a:pt x="333" y="118"/>
                  </a:cubicBezTo>
                  <a:cubicBezTo>
                    <a:pt x="343" y="128"/>
                    <a:pt x="339" y="118"/>
                    <a:pt x="351" y="122"/>
                  </a:cubicBezTo>
                  <a:cubicBezTo>
                    <a:pt x="356" y="136"/>
                    <a:pt x="339" y="133"/>
                    <a:pt x="329" y="134"/>
                  </a:cubicBezTo>
                  <a:cubicBezTo>
                    <a:pt x="307" y="112"/>
                    <a:pt x="325" y="125"/>
                    <a:pt x="309" y="136"/>
                  </a:cubicBezTo>
                  <a:cubicBezTo>
                    <a:pt x="314" y="150"/>
                    <a:pt x="311" y="136"/>
                    <a:pt x="305" y="144"/>
                  </a:cubicBezTo>
                  <a:cubicBezTo>
                    <a:pt x="303" y="147"/>
                    <a:pt x="301" y="156"/>
                    <a:pt x="301" y="156"/>
                  </a:cubicBezTo>
                  <a:cubicBezTo>
                    <a:pt x="298" y="148"/>
                    <a:pt x="302" y="138"/>
                    <a:pt x="291" y="142"/>
                  </a:cubicBezTo>
                  <a:cubicBezTo>
                    <a:pt x="282" y="141"/>
                    <a:pt x="273" y="143"/>
                    <a:pt x="265" y="140"/>
                  </a:cubicBezTo>
                  <a:cubicBezTo>
                    <a:pt x="263" y="139"/>
                    <a:pt x="268" y="136"/>
                    <a:pt x="267" y="134"/>
                  </a:cubicBezTo>
                  <a:cubicBezTo>
                    <a:pt x="266" y="132"/>
                    <a:pt x="263" y="131"/>
                    <a:pt x="261" y="130"/>
                  </a:cubicBezTo>
                  <a:cubicBezTo>
                    <a:pt x="253" y="133"/>
                    <a:pt x="248" y="133"/>
                    <a:pt x="251" y="142"/>
                  </a:cubicBezTo>
                  <a:cubicBezTo>
                    <a:pt x="245" y="144"/>
                    <a:pt x="233" y="140"/>
                    <a:pt x="233" y="140"/>
                  </a:cubicBezTo>
                  <a:cubicBezTo>
                    <a:pt x="230" y="141"/>
                    <a:pt x="226" y="142"/>
                    <a:pt x="223" y="142"/>
                  </a:cubicBezTo>
                  <a:cubicBezTo>
                    <a:pt x="181" y="142"/>
                    <a:pt x="197" y="134"/>
                    <a:pt x="215" y="130"/>
                  </a:cubicBezTo>
                  <a:cubicBezTo>
                    <a:pt x="221" y="121"/>
                    <a:pt x="225" y="122"/>
                    <a:pt x="235" y="120"/>
                  </a:cubicBezTo>
                  <a:cubicBezTo>
                    <a:pt x="234" y="118"/>
                    <a:pt x="230" y="116"/>
                    <a:pt x="231" y="114"/>
                  </a:cubicBezTo>
                  <a:cubicBezTo>
                    <a:pt x="233" y="107"/>
                    <a:pt x="246" y="118"/>
                    <a:pt x="231" y="108"/>
                  </a:cubicBezTo>
                  <a:cubicBezTo>
                    <a:pt x="230" y="106"/>
                    <a:pt x="228" y="103"/>
                    <a:pt x="229" y="102"/>
                  </a:cubicBezTo>
                  <a:cubicBezTo>
                    <a:pt x="232" y="99"/>
                    <a:pt x="241" y="98"/>
                    <a:pt x="241" y="98"/>
                  </a:cubicBezTo>
                  <a:cubicBezTo>
                    <a:pt x="244" y="88"/>
                    <a:pt x="238" y="94"/>
                    <a:pt x="235" y="84"/>
                  </a:cubicBezTo>
                  <a:cubicBezTo>
                    <a:pt x="242" y="79"/>
                    <a:pt x="241" y="75"/>
                    <a:pt x="249" y="72"/>
                  </a:cubicBezTo>
                  <a:cubicBezTo>
                    <a:pt x="245" y="59"/>
                    <a:pt x="243" y="58"/>
                    <a:pt x="255" y="50"/>
                  </a:cubicBezTo>
                  <a:cubicBezTo>
                    <a:pt x="253" y="49"/>
                    <a:pt x="251" y="49"/>
                    <a:pt x="249" y="48"/>
                  </a:cubicBezTo>
                  <a:cubicBezTo>
                    <a:pt x="247" y="46"/>
                    <a:pt x="247" y="43"/>
                    <a:pt x="245" y="42"/>
                  </a:cubicBezTo>
                  <a:cubicBezTo>
                    <a:pt x="241" y="40"/>
                    <a:pt x="233" y="38"/>
                    <a:pt x="233" y="38"/>
                  </a:cubicBezTo>
                  <a:cubicBezTo>
                    <a:pt x="224" y="52"/>
                    <a:pt x="230" y="48"/>
                    <a:pt x="219" y="52"/>
                  </a:cubicBezTo>
                  <a:cubicBezTo>
                    <a:pt x="217" y="51"/>
                    <a:pt x="215" y="49"/>
                    <a:pt x="213" y="50"/>
                  </a:cubicBezTo>
                  <a:cubicBezTo>
                    <a:pt x="211" y="51"/>
                    <a:pt x="212" y="54"/>
                    <a:pt x="211" y="56"/>
                  </a:cubicBezTo>
                  <a:cubicBezTo>
                    <a:pt x="207" y="63"/>
                    <a:pt x="201" y="68"/>
                    <a:pt x="195" y="72"/>
                  </a:cubicBezTo>
                  <a:cubicBezTo>
                    <a:pt x="199" y="84"/>
                    <a:pt x="198" y="73"/>
                    <a:pt x="191" y="80"/>
                  </a:cubicBezTo>
                  <a:cubicBezTo>
                    <a:pt x="188" y="83"/>
                    <a:pt x="183" y="92"/>
                    <a:pt x="183" y="92"/>
                  </a:cubicBezTo>
                  <a:cubicBezTo>
                    <a:pt x="181" y="105"/>
                    <a:pt x="175" y="112"/>
                    <a:pt x="171" y="124"/>
                  </a:cubicBezTo>
                  <a:cubicBezTo>
                    <a:pt x="174" y="135"/>
                    <a:pt x="178" y="142"/>
                    <a:pt x="165" y="146"/>
                  </a:cubicBezTo>
                  <a:cubicBezTo>
                    <a:pt x="149" y="135"/>
                    <a:pt x="146" y="175"/>
                    <a:pt x="165" y="180"/>
                  </a:cubicBezTo>
                  <a:cubicBezTo>
                    <a:pt x="181" y="191"/>
                    <a:pt x="164" y="172"/>
                    <a:pt x="179" y="172"/>
                  </a:cubicBezTo>
                  <a:cubicBezTo>
                    <a:pt x="181" y="172"/>
                    <a:pt x="177" y="176"/>
                    <a:pt x="175" y="178"/>
                  </a:cubicBezTo>
                  <a:cubicBezTo>
                    <a:pt x="173" y="179"/>
                    <a:pt x="171" y="179"/>
                    <a:pt x="169" y="180"/>
                  </a:cubicBezTo>
                  <a:cubicBezTo>
                    <a:pt x="174" y="196"/>
                    <a:pt x="175" y="216"/>
                    <a:pt x="193" y="222"/>
                  </a:cubicBezTo>
                  <a:cubicBezTo>
                    <a:pt x="198" y="237"/>
                    <a:pt x="183" y="217"/>
                    <a:pt x="179" y="214"/>
                  </a:cubicBezTo>
                  <a:cubicBezTo>
                    <a:pt x="170" y="200"/>
                    <a:pt x="176" y="204"/>
                    <a:pt x="165" y="200"/>
                  </a:cubicBezTo>
                  <a:cubicBezTo>
                    <a:pt x="162" y="200"/>
                    <a:pt x="147" y="199"/>
                    <a:pt x="147" y="208"/>
                  </a:cubicBezTo>
                  <a:cubicBezTo>
                    <a:pt x="147" y="212"/>
                    <a:pt x="151" y="220"/>
                    <a:pt x="151" y="220"/>
                  </a:cubicBezTo>
                  <a:cubicBezTo>
                    <a:pt x="143" y="233"/>
                    <a:pt x="155" y="251"/>
                    <a:pt x="139" y="256"/>
                  </a:cubicBezTo>
                  <a:cubicBezTo>
                    <a:pt x="136" y="261"/>
                    <a:pt x="123" y="266"/>
                    <a:pt x="123" y="266"/>
                  </a:cubicBezTo>
                  <a:cubicBezTo>
                    <a:pt x="112" y="262"/>
                    <a:pt x="117" y="257"/>
                    <a:pt x="105" y="260"/>
                  </a:cubicBezTo>
                  <a:cubicBezTo>
                    <a:pt x="101" y="267"/>
                    <a:pt x="95" y="269"/>
                    <a:pt x="91" y="276"/>
                  </a:cubicBezTo>
                  <a:cubicBezTo>
                    <a:pt x="88" y="289"/>
                    <a:pt x="80" y="280"/>
                    <a:pt x="71" y="274"/>
                  </a:cubicBezTo>
                  <a:cubicBezTo>
                    <a:pt x="63" y="279"/>
                    <a:pt x="64" y="285"/>
                    <a:pt x="55" y="282"/>
                  </a:cubicBezTo>
                  <a:cubicBezTo>
                    <a:pt x="47" y="270"/>
                    <a:pt x="46" y="257"/>
                    <a:pt x="33" y="248"/>
                  </a:cubicBezTo>
                  <a:cubicBezTo>
                    <a:pt x="47" y="239"/>
                    <a:pt x="50" y="242"/>
                    <a:pt x="39" y="238"/>
                  </a:cubicBezTo>
                  <a:cubicBezTo>
                    <a:pt x="36" y="229"/>
                    <a:pt x="32" y="230"/>
                    <a:pt x="23" y="228"/>
                  </a:cubicBezTo>
                  <a:cubicBezTo>
                    <a:pt x="27" y="215"/>
                    <a:pt x="29" y="214"/>
                    <a:pt x="17" y="206"/>
                  </a:cubicBezTo>
                  <a:cubicBezTo>
                    <a:pt x="14" y="198"/>
                    <a:pt x="12" y="195"/>
                    <a:pt x="5" y="190"/>
                  </a:cubicBezTo>
                  <a:cubicBezTo>
                    <a:pt x="4" y="188"/>
                    <a:pt x="0" y="186"/>
                    <a:pt x="1" y="184"/>
                  </a:cubicBezTo>
                  <a:cubicBezTo>
                    <a:pt x="2" y="182"/>
                    <a:pt x="23" y="196"/>
                    <a:pt x="25" y="196"/>
                  </a:cubicBezTo>
                  <a:cubicBezTo>
                    <a:pt x="34" y="198"/>
                    <a:pt x="44" y="197"/>
                    <a:pt x="53" y="198"/>
                  </a:cubicBezTo>
                  <a:cubicBezTo>
                    <a:pt x="61" y="193"/>
                    <a:pt x="92" y="203"/>
                    <a:pt x="103" y="204"/>
                  </a:cubicBezTo>
                  <a:cubicBezTo>
                    <a:pt x="89" y="214"/>
                    <a:pt x="98" y="214"/>
                    <a:pt x="109" y="210"/>
                  </a:cubicBezTo>
                  <a:cubicBezTo>
                    <a:pt x="125" y="215"/>
                    <a:pt x="106" y="207"/>
                    <a:pt x="117" y="218"/>
                  </a:cubicBezTo>
                  <a:cubicBezTo>
                    <a:pt x="120" y="221"/>
                    <a:pt x="129" y="226"/>
                    <a:pt x="129" y="226"/>
                  </a:cubicBezTo>
                  <a:cubicBezTo>
                    <a:pt x="138" y="240"/>
                    <a:pt x="133" y="235"/>
                    <a:pt x="143" y="242"/>
                  </a:cubicBezTo>
                  <a:cubicBezTo>
                    <a:pt x="141" y="217"/>
                    <a:pt x="147" y="214"/>
                    <a:pt x="129" y="208"/>
                  </a:cubicBezTo>
                  <a:cubicBezTo>
                    <a:pt x="124" y="201"/>
                    <a:pt x="111" y="195"/>
                    <a:pt x="127" y="190"/>
                  </a:cubicBezTo>
                  <a:cubicBezTo>
                    <a:pt x="133" y="182"/>
                    <a:pt x="131" y="179"/>
                    <a:pt x="123" y="174"/>
                  </a:cubicBezTo>
                  <a:cubicBezTo>
                    <a:pt x="119" y="163"/>
                    <a:pt x="110" y="168"/>
                    <a:pt x="101" y="162"/>
                  </a:cubicBezTo>
                  <a:cubicBezTo>
                    <a:pt x="92" y="168"/>
                    <a:pt x="91" y="181"/>
                    <a:pt x="89" y="192"/>
                  </a:cubicBezTo>
                  <a:cubicBezTo>
                    <a:pt x="86" y="189"/>
                    <a:pt x="84" y="183"/>
                    <a:pt x="81" y="180"/>
                  </a:cubicBezTo>
                  <a:cubicBezTo>
                    <a:pt x="78" y="177"/>
                    <a:pt x="73" y="176"/>
                    <a:pt x="69" y="174"/>
                  </a:cubicBezTo>
                  <a:cubicBezTo>
                    <a:pt x="48" y="179"/>
                    <a:pt x="58" y="177"/>
                    <a:pt x="39" y="180"/>
                  </a:cubicBezTo>
                  <a:cubicBezTo>
                    <a:pt x="25" y="185"/>
                    <a:pt x="28" y="188"/>
                    <a:pt x="25" y="178"/>
                  </a:cubicBezTo>
                  <a:cubicBezTo>
                    <a:pt x="33" y="175"/>
                    <a:pt x="33" y="169"/>
                    <a:pt x="41" y="166"/>
                  </a:cubicBezTo>
                  <a:cubicBezTo>
                    <a:pt x="45" y="164"/>
                    <a:pt x="53" y="162"/>
                    <a:pt x="53" y="162"/>
                  </a:cubicBezTo>
                  <a:cubicBezTo>
                    <a:pt x="54" y="160"/>
                    <a:pt x="53" y="157"/>
                    <a:pt x="55" y="156"/>
                  </a:cubicBezTo>
                  <a:cubicBezTo>
                    <a:pt x="58" y="154"/>
                    <a:pt x="67" y="152"/>
                    <a:pt x="67" y="152"/>
                  </a:cubicBezTo>
                  <a:cubicBezTo>
                    <a:pt x="59" y="140"/>
                    <a:pt x="55" y="133"/>
                    <a:pt x="69" y="124"/>
                  </a:cubicBezTo>
                  <a:cubicBezTo>
                    <a:pt x="55" y="119"/>
                    <a:pt x="74" y="126"/>
                    <a:pt x="67" y="106"/>
                  </a:cubicBezTo>
                  <a:cubicBezTo>
                    <a:pt x="64" y="97"/>
                    <a:pt x="53" y="82"/>
                    <a:pt x="53" y="82"/>
                  </a:cubicBezTo>
                  <a:cubicBezTo>
                    <a:pt x="54" y="80"/>
                    <a:pt x="58" y="78"/>
                    <a:pt x="57" y="76"/>
                  </a:cubicBezTo>
                  <a:cubicBezTo>
                    <a:pt x="56" y="74"/>
                    <a:pt x="50" y="75"/>
                    <a:pt x="51" y="74"/>
                  </a:cubicBezTo>
                  <a:cubicBezTo>
                    <a:pt x="56" y="69"/>
                    <a:pt x="86" y="68"/>
                    <a:pt x="87" y="68"/>
                  </a:cubicBezTo>
                  <a:cubicBezTo>
                    <a:pt x="85" y="67"/>
                    <a:pt x="81" y="66"/>
                    <a:pt x="81" y="64"/>
                  </a:cubicBezTo>
                  <a:cubicBezTo>
                    <a:pt x="81" y="62"/>
                    <a:pt x="85" y="62"/>
                    <a:pt x="87" y="62"/>
                  </a:cubicBezTo>
                  <a:cubicBezTo>
                    <a:pt x="96" y="62"/>
                    <a:pt x="104" y="63"/>
                    <a:pt x="113" y="64"/>
                  </a:cubicBezTo>
                  <a:cubicBezTo>
                    <a:pt x="98" y="74"/>
                    <a:pt x="103" y="71"/>
                    <a:pt x="95" y="84"/>
                  </a:cubicBezTo>
                  <a:cubicBezTo>
                    <a:pt x="98" y="93"/>
                    <a:pt x="92" y="92"/>
                    <a:pt x="87" y="100"/>
                  </a:cubicBezTo>
                  <a:cubicBezTo>
                    <a:pt x="88" y="102"/>
                    <a:pt x="91" y="104"/>
                    <a:pt x="91" y="106"/>
                  </a:cubicBezTo>
                  <a:cubicBezTo>
                    <a:pt x="91" y="108"/>
                    <a:pt x="87" y="110"/>
                    <a:pt x="87" y="112"/>
                  </a:cubicBezTo>
                  <a:cubicBezTo>
                    <a:pt x="85" y="123"/>
                    <a:pt x="103" y="120"/>
                    <a:pt x="107" y="120"/>
                  </a:cubicBezTo>
                  <a:cubicBezTo>
                    <a:pt x="111" y="134"/>
                    <a:pt x="114" y="125"/>
                    <a:pt x="117" y="142"/>
                  </a:cubicBezTo>
                  <a:cubicBezTo>
                    <a:pt x="134" y="140"/>
                    <a:pt x="136" y="136"/>
                    <a:pt x="127" y="122"/>
                  </a:cubicBezTo>
                  <a:cubicBezTo>
                    <a:pt x="130" y="110"/>
                    <a:pt x="141" y="109"/>
                    <a:pt x="127" y="100"/>
                  </a:cubicBezTo>
                  <a:cubicBezTo>
                    <a:pt x="116" y="84"/>
                    <a:pt x="133" y="106"/>
                    <a:pt x="105" y="92"/>
                  </a:cubicBezTo>
                  <a:cubicBezTo>
                    <a:pt x="95" y="87"/>
                    <a:pt x="112" y="85"/>
                    <a:pt x="117" y="84"/>
                  </a:cubicBezTo>
                  <a:cubicBezTo>
                    <a:pt x="116" y="81"/>
                    <a:pt x="115" y="79"/>
                    <a:pt x="115" y="76"/>
                  </a:cubicBezTo>
                  <a:cubicBezTo>
                    <a:pt x="115" y="74"/>
                    <a:pt x="120" y="72"/>
                    <a:pt x="119" y="70"/>
                  </a:cubicBezTo>
                  <a:cubicBezTo>
                    <a:pt x="117" y="61"/>
                    <a:pt x="111" y="58"/>
                    <a:pt x="105" y="54"/>
                  </a:cubicBezTo>
                  <a:cubicBezTo>
                    <a:pt x="110" y="38"/>
                    <a:pt x="135" y="40"/>
                    <a:pt x="149" y="38"/>
                  </a:cubicBezTo>
                  <a:cubicBezTo>
                    <a:pt x="135" y="29"/>
                    <a:pt x="163" y="27"/>
                    <a:pt x="171" y="24"/>
                  </a:cubicBezTo>
                  <a:cubicBezTo>
                    <a:pt x="166" y="10"/>
                    <a:pt x="184" y="17"/>
                    <a:pt x="193" y="18"/>
                  </a:cubicBezTo>
                  <a:cubicBezTo>
                    <a:pt x="202" y="24"/>
                    <a:pt x="201" y="18"/>
                    <a:pt x="209" y="12"/>
                  </a:cubicBezTo>
                  <a:cubicBezTo>
                    <a:pt x="213" y="1"/>
                    <a:pt x="223" y="3"/>
                    <a:pt x="233" y="0"/>
                  </a:cubicBezTo>
                  <a:cubicBezTo>
                    <a:pt x="238" y="1"/>
                    <a:pt x="244" y="0"/>
                    <a:pt x="249" y="2"/>
                  </a:cubicBezTo>
                  <a:cubicBezTo>
                    <a:pt x="262" y="7"/>
                    <a:pt x="254" y="24"/>
                    <a:pt x="267" y="28"/>
                  </a:cubicBezTo>
                  <a:cubicBezTo>
                    <a:pt x="263" y="39"/>
                    <a:pt x="251" y="57"/>
                    <a:pt x="273" y="42"/>
                  </a:cubicBezTo>
                  <a:cubicBezTo>
                    <a:pt x="316" y="44"/>
                    <a:pt x="315" y="30"/>
                    <a:pt x="315" y="46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40161" dir="4293903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18" name="Freeform 1078"/>
            <p:cNvSpPr>
              <a:spLocks/>
            </p:cNvSpPr>
            <p:nvPr/>
          </p:nvSpPr>
          <p:spPr bwMode="auto">
            <a:xfrm>
              <a:off x="2867" y="860"/>
              <a:ext cx="481" cy="406"/>
            </a:xfrm>
            <a:custGeom>
              <a:avLst/>
              <a:gdLst>
                <a:gd name="T0" fmla="*/ 85 w 481"/>
                <a:gd name="T1" fmla="*/ 192 h 406"/>
                <a:gd name="T2" fmla="*/ 109 w 481"/>
                <a:gd name="T3" fmla="*/ 288 h 406"/>
                <a:gd name="T4" fmla="*/ 177 w 481"/>
                <a:gd name="T5" fmla="*/ 248 h 406"/>
                <a:gd name="T6" fmla="*/ 237 w 481"/>
                <a:gd name="T7" fmla="*/ 188 h 406"/>
                <a:gd name="T8" fmla="*/ 263 w 481"/>
                <a:gd name="T9" fmla="*/ 154 h 406"/>
                <a:gd name="T10" fmla="*/ 281 w 481"/>
                <a:gd name="T11" fmla="*/ 184 h 406"/>
                <a:gd name="T12" fmla="*/ 339 w 481"/>
                <a:gd name="T13" fmla="*/ 176 h 406"/>
                <a:gd name="T14" fmla="*/ 313 w 481"/>
                <a:gd name="T15" fmla="*/ 160 h 406"/>
                <a:gd name="T16" fmla="*/ 361 w 481"/>
                <a:gd name="T17" fmla="*/ 116 h 406"/>
                <a:gd name="T18" fmla="*/ 347 w 481"/>
                <a:gd name="T19" fmla="*/ 90 h 406"/>
                <a:gd name="T20" fmla="*/ 319 w 481"/>
                <a:gd name="T21" fmla="*/ 26 h 406"/>
                <a:gd name="T22" fmla="*/ 383 w 481"/>
                <a:gd name="T23" fmla="*/ 0 h 406"/>
                <a:gd name="T24" fmla="*/ 431 w 481"/>
                <a:gd name="T25" fmla="*/ 34 h 406"/>
                <a:gd name="T26" fmla="*/ 441 w 481"/>
                <a:gd name="T27" fmla="*/ 30 h 406"/>
                <a:gd name="T28" fmla="*/ 461 w 481"/>
                <a:gd name="T29" fmla="*/ 94 h 406"/>
                <a:gd name="T30" fmla="*/ 421 w 481"/>
                <a:gd name="T31" fmla="*/ 128 h 406"/>
                <a:gd name="T32" fmla="*/ 427 w 481"/>
                <a:gd name="T33" fmla="*/ 140 h 406"/>
                <a:gd name="T34" fmla="*/ 451 w 481"/>
                <a:gd name="T35" fmla="*/ 174 h 406"/>
                <a:gd name="T36" fmla="*/ 445 w 481"/>
                <a:gd name="T37" fmla="*/ 228 h 406"/>
                <a:gd name="T38" fmla="*/ 453 w 481"/>
                <a:gd name="T39" fmla="*/ 248 h 406"/>
                <a:gd name="T40" fmla="*/ 403 w 481"/>
                <a:gd name="T41" fmla="*/ 212 h 406"/>
                <a:gd name="T42" fmla="*/ 363 w 481"/>
                <a:gd name="T43" fmla="*/ 268 h 406"/>
                <a:gd name="T44" fmla="*/ 381 w 481"/>
                <a:gd name="T45" fmla="*/ 302 h 406"/>
                <a:gd name="T46" fmla="*/ 415 w 481"/>
                <a:gd name="T47" fmla="*/ 334 h 406"/>
                <a:gd name="T48" fmla="*/ 419 w 481"/>
                <a:gd name="T49" fmla="*/ 346 h 406"/>
                <a:gd name="T50" fmla="*/ 381 w 481"/>
                <a:gd name="T51" fmla="*/ 392 h 406"/>
                <a:gd name="T52" fmla="*/ 297 w 481"/>
                <a:gd name="T53" fmla="*/ 362 h 406"/>
                <a:gd name="T54" fmla="*/ 265 w 481"/>
                <a:gd name="T55" fmla="*/ 314 h 406"/>
                <a:gd name="T56" fmla="*/ 351 w 481"/>
                <a:gd name="T57" fmla="*/ 296 h 406"/>
                <a:gd name="T58" fmla="*/ 279 w 481"/>
                <a:gd name="T59" fmla="*/ 220 h 406"/>
                <a:gd name="T60" fmla="*/ 263 w 481"/>
                <a:gd name="T61" fmla="*/ 236 h 406"/>
                <a:gd name="T62" fmla="*/ 253 w 481"/>
                <a:gd name="T63" fmla="*/ 284 h 406"/>
                <a:gd name="T64" fmla="*/ 211 w 481"/>
                <a:gd name="T65" fmla="*/ 296 h 406"/>
                <a:gd name="T66" fmla="*/ 179 w 481"/>
                <a:gd name="T67" fmla="*/ 332 h 406"/>
                <a:gd name="T68" fmla="*/ 201 w 481"/>
                <a:gd name="T69" fmla="*/ 360 h 406"/>
                <a:gd name="T70" fmla="*/ 201 w 481"/>
                <a:gd name="T71" fmla="*/ 368 h 406"/>
                <a:gd name="T72" fmla="*/ 151 w 481"/>
                <a:gd name="T73" fmla="*/ 398 h 406"/>
                <a:gd name="T74" fmla="*/ 81 w 481"/>
                <a:gd name="T75" fmla="*/ 358 h 406"/>
                <a:gd name="T76" fmla="*/ 17 w 481"/>
                <a:gd name="T77" fmla="*/ 370 h 406"/>
                <a:gd name="T78" fmla="*/ 57 w 481"/>
                <a:gd name="T79" fmla="*/ 268 h 406"/>
                <a:gd name="T80" fmla="*/ 55 w 481"/>
                <a:gd name="T81" fmla="*/ 214 h 406"/>
                <a:gd name="T82" fmla="*/ 81 w 481"/>
                <a:gd name="T83" fmla="*/ 146 h 406"/>
                <a:gd name="T84" fmla="*/ 57 w 481"/>
                <a:gd name="T85" fmla="*/ 150 h 406"/>
                <a:gd name="T86" fmla="*/ 17 w 481"/>
                <a:gd name="T87" fmla="*/ 148 h 406"/>
                <a:gd name="T88" fmla="*/ 23 w 481"/>
                <a:gd name="T89" fmla="*/ 88 h 406"/>
                <a:gd name="T90" fmla="*/ 37 w 481"/>
                <a:gd name="T91" fmla="*/ 54 h 406"/>
                <a:gd name="T92" fmla="*/ 73 w 481"/>
                <a:gd name="T93" fmla="*/ 82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481" h="406">
                  <a:moveTo>
                    <a:pt x="95" y="128"/>
                  </a:moveTo>
                  <a:cubicBezTo>
                    <a:pt x="93" y="137"/>
                    <a:pt x="91" y="141"/>
                    <a:pt x="83" y="146"/>
                  </a:cubicBezTo>
                  <a:cubicBezTo>
                    <a:pt x="79" y="157"/>
                    <a:pt x="85" y="187"/>
                    <a:pt x="85" y="192"/>
                  </a:cubicBezTo>
                  <a:cubicBezTo>
                    <a:pt x="94" y="189"/>
                    <a:pt x="90" y="185"/>
                    <a:pt x="99" y="182"/>
                  </a:cubicBezTo>
                  <a:cubicBezTo>
                    <a:pt x="101" y="229"/>
                    <a:pt x="87" y="235"/>
                    <a:pt x="119" y="246"/>
                  </a:cubicBezTo>
                  <a:cubicBezTo>
                    <a:pt x="124" y="261"/>
                    <a:pt x="126" y="282"/>
                    <a:pt x="109" y="288"/>
                  </a:cubicBezTo>
                  <a:cubicBezTo>
                    <a:pt x="113" y="305"/>
                    <a:pt x="121" y="282"/>
                    <a:pt x="129" y="276"/>
                  </a:cubicBezTo>
                  <a:cubicBezTo>
                    <a:pt x="142" y="256"/>
                    <a:pt x="132" y="257"/>
                    <a:pt x="159" y="254"/>
                  </a:cubicBezTo>
                  <a:cubicBezTo>
                    <a:pt x="165" y="252"/>
                    <a:pt x="177" y="248"/>
                    <a:pt x="177" y="248"/>
                  </a:cubicBezTo>
                  <a:cubicBezTo>
                    <a:pt x="183" y="231"/>
                    <a:pt x="175" y="233"/>
                    <a:pt x="199" y="230"/>
                  </a:cubicBezTo>
                  <a:cubicBezTo>
                    <a:pt x="209" y="223"/>
                    <a:pt x="211" y="219"/>
                    <a:pt x="223" y="216"/>
                  </a:cubicBezTo>
                  <a:cubicBezTo>
                    <a:pt x="225" y="202"/>
                    <a:pt x="233" y="201"/>
                    <a:pt x="237" y="188"/>
                  </a:cubicBezTo>
                  <a:cubicBezTo>
                    <a:pt x="232" y="180"/>
                    <a:pt x="234" y="177"/>
                    <a:pt x="237" y="168"/>
                  </a:cubicBezTo>
                  <a:cubicBezTo>
                    <a:pt x="249" y="172"/>
                    <a:pt x="249" y="163"/>
                    <a:pt x="259" y="160"/>
                  </a:cubicBezTo>
                  <a:cubicBezTo>
                    <a:pt x="260" y="158"/>
                    <a:pt x="261" y="154"/>
                    <a:pt x="263" y="154"/>
                  </a:cubicBezTo>
                  <a:cubicBezTo>
                    <a:pt x="269" y="154"/>
                    <a:pt x="267" y="166"/>
                    <a:pt x="265" y="186"/>
                  </a:cubicBezTo>
                  <a:cubicBezTo>
                    <a:pt x="270" y="210"/>
                    <a:pt x="264" y="186"/>
                    <a:pt x="269" y="182"/>
                  </a:cubicBezTo>
                  <a:cubicBezTo>
                    <a:pt x="272" y="179"/>
                    <a:pt x="277" y="183"/>
                    <a:pt x="281" y="184"/>
                  </a:cubicBezTo>
                  <a:cubicBezTo>
                    <a:pt x="286" y="170"/>
                    <a:pt x="299" y="183"/>
                    <a:pt x="307" y="188"/>
                  </a:cubicBezTo>
                  <a:cubicBezTo>
                    <a:pt x="311" y="190"/>
                    <a:pt x="319" y="192"/>
                    <a:pt x="319" y="192"/>
                  </a:cubicBezTo>
                  <a:cubicBezTo>
                    <a:pt x="313" y="173"/>
                    <a:pt x="307" y="179"/>
                    <a:pt x="339" y="176"/>
                  </a:cubicBezTo>
                  <a:cubicBezTo>
                    <a:pt x="337" y="175"/>
                    <a:pt x="335" y="173"/>
                    <a:pt x="333" y="172"/>
                  </a:cubicBezTo>
                  <a:cubicBezTo>
                    <a:pt x="330" y="171"/>
                    <a:pt x="326" y="172"/>
                    <a:pt x="323" y="170"/>
                  </a:cubicBezTo>
                  <a:cubicBezTo>
                    <a:pt x="319" y="168"/>
                    <a:pt x="317" y="163"/>
                    <a:pt x="313" y="160"/>
                  </a:cubicBezTo>
                  <a:cubicBezTo>
                    <a:pt x="317" y="148"/>
                    <a:pt x="325" y="144"/>
                    <a:pt x="337" y="142"/>
                  </a:cubicBezTo>
                  <a:cubicBezTo>
                    <a:pt x="345" y="137"/>
                    <a:pt x="342" y="131"/>
                    <a:pt x="351" y="134"/>
                  </a:cubicBezTo>
                  <a:cubicBezTo>
                    <a:pt x="365" y="129"/>
                    <a:pt x="344" y="127"/>
                    <a:pt x="361" y="116"/>
                  </a:cubicBezTo>
                  <a:cubicBezTo>
                    <a:pt x="351" y="113"/>
                    <a:pt x="352" y="104"/>
                    <a:pt x="343" y="98"/>
                  </a:cubicBezTo>
                  <a:cubicBezTo>
                    <a:pt x="342" y="96"/>
                    <a:pt x="340" y="94"/>
                    <a:pt x="341" y="92"/>
                  </a:cubicBezTo>
                  <a:cubicBezTo>
                    <a:pt x="342" y="90"/>
                    <a:pt x="345" y="91"/>
                    <a:pt x="347" y="90"/>
                  </a:cubicBezTo>
                  <a:cubicBezTo>
                    <a:pt x="351" y="88"/>
                    <a:pt x="359" y="82"/>
                    <a:pt x="359" y="82"/>
                  </a:cubicBezTo>
                  <a:cubicBezTo>
                    <a:pt x="363" y="69"/>
                    <a:pt x="345" y="73"/>
                    <a:pt x="335" y="72"/>
                  </a:cubicBezTo>
                  <a:cubicBezTo>
                    <a:pt x="330" y="56"/>
                    <a:pt x="324" y="41"/>
                    <a:pt x="319" y="26"/>
                  </a:cubicBezTo>
                  <a:cubicBezTo>
                    <a:pt x="326" y="0"/>
                    <a:pt x="308" y="6"/>
                    <a:pt x="341" y="10"/>
                  </a:cubicBezTo>
                  <a:cubicBezTo>
                    <a:pt x="348" y="8"/>
                    <a:pt x="354" y="6"/>
                    <a:pt x="361" y="2"/>
                  </a:cubicBezTo>
                  <a:cubicBezTo>
                    <a:pt x="368" y="13"/>
                    <a:pt x="373" y="3"/>
                    <a:pt x="383" y="0"/>
                  </a:cubicBezTo>
                  <a:cubicBezTo>
                    <a:pt x="389" y="2"/>
                    <a:pt x="401" y="6"/>
                    <a:pt x="401" y="6"/>
                  </a:cubicBezTo>
                  <a:cubicBezTo>
                    <a:pt x="410" y="20"/>
                    <a:pt x="405" y="15"/>
                    <a:pt x="415" y="22"/>
                  </a:cubicBezTo>
                  <a:cubicBezTo>
                    <a:pt x="420" y="29"/>
                    <a:pt x="424" y="29"/>
                    <a:pt x="431" y="34"/>
                  </a:cubicBezTo>
                  <a:cubicBezTo>
                    <a:pt x="428" y="26"/>
                    <a:pt x="423" y="25"/>
                    <a:pt x="419" y="18"/>
                  </a:cubicBezTo>
                  <a:cubicBezTo>
                    <a:pt x="421" y="11"/>
                    <a:pt x="423" y="0"/>
                    <a:pt x="439" y="14"/>
                  </a:cubicBezTo>
                  <a:cubicBezTo>
                    <a:pt x="443" y="18"/>
                    <a:pt x="440" y="25"/>
                    <a:pt x="441" y="30"/>
                  </a:cubicBezTo>
                  <a:cubicBezTo>
                    <a:pt x="453" y="26"/>
                    <a:pt x="449" y="21"/>
                    <a:pt x="463" y="24"/>
                  </a:cubicBezTo>
                  <a:cubicBezTo>
                    <a:pt x="462" y="41"/>
                    <a:pt x="457" y="61"/>
                    <a:pt x="467" y="76"/>
                  </a:cubicBezTo>
                  <a:cubicBezTo>
                    <a:pt x="465" y="82"/>
                    <a:pt x="461" y="94"/>
                    <a:pt x="461" y="94"/>
                  </a:cubicBezTo>
                  <a:cubicBezTo>
                    <a:pt x="478" y="105"/>
                    <a:pt x="460" y="108"/>
                    <a:pt x="449" y="112"/>
                  </a:cubicBezTo>
                  <a:cubicBezTo>
                    <a:pt x="446" y="120"/>
                    <a:pt x="443" y="123"/>
                    <a:pt x="435" y="126"/>
                  </a:cubicBezTo>
                  <a:cubicBezTo>
                    <a:pt x="430" y="140"/>
                    <a:pt x="435" y="123"/>
                    <a:pt x="421" y="128"/>
                  </a:cubicBezTo>
                  <a:cubicBezTo>
                    <a:pt x="410" y="126"/>
                    <a:pt x="407" y="121"/>
                    <a:pt x="397" y="124"/>
                  </a:cubicBezTo>
                  <a:cubicBezTo>
                    <a:pt x="383" y="134"/>
                    <a:pt x="391" y="144"/>
                    <a:pt x="403" y="152"/>
                  </a:cubicBezTo>
                  <a:cubicBezTo>
                    <a:pt x="407" y="151"/>
                    <a:pt x="425" y="142"/>
                    <a:pt x="427" y="140"/>
                  </a:cubicBezTo>
                  <a:cubicBezTo>
                    <a:pt x="431" y="137"/>
                    <a:pt x="439" y="132"/>
                    <a:pt x="439" y="132"/>
                  </a:cubicBezTo>
                  <a:cubicBezTo>
                    <a:pt x="445" y="133"/>
                    <a:pt x="451" y="132"/>
                    <a:pt x="457" y="134"/>
                  </a:cubicBezTo>
                  <a:cubicBezTo>
                    <a:pt x="471" y="139"/>
                    <a:pt x="460" y="168"/>
                    <a:pt x="451" y="174"/>
                  </a:cubicBezTo>
                  <a:cubicBezTo>
                    <a:pt x="446" y="181"/>
                    <a:pt x="444" y="184"/>
                    <a:pt x="447" y="192"/>
                  </a:cubicBezTo>
                  <a:cubicBezTo>
                    <a:pt x="444" y="203"/>
                    <a:pt x="441" y="199"/>
                    <a:pt x="435" y="208"/>
                  </a:cubicBezTo>
                  <a:cubicBezTo>
                    <a:pt x="438" y="218"/>
                    <a:pt x="443" y="216"/>
                    <a:pt x="445" y="228"/>
                  </a:cubicBezTo>
                  <a:cubicBezTo>
                    <a:pt x="451" y="226"/>
                    <a:pt x="463" y="222"/>
                    <a:pt x="463" y="222"/>
                  </a:cubicBezTo>
                  <a:cubicBezTo>
                    <a:pt x="471" y="224"/>
                    <a:pt x="481" y="222"/>
                    <a:pt x="471" y="236"/>
                  </a:cubicBezTo>
                  <a:cubicBezTo>
                    <a:pt x="467" y="242"/>
                    <a:pt x="453" y="248"/>
                    <a:pt x="453" y="248"/>
                  </a:cubicBezTo>
                  <a:cubicBezTo>
                    <a:pt x="431" y="241"/>
                    <a:pt x="440" y="228"/>
                    <a:pt x="413" y="224"/>
                  </a:cubicBezTo>
                  <a:cubicBezTo>
                    <a:pt x="404" y="225"/>
                    <a:pt x="389" y="234"/>
                    <a:pt x="389" y="234"/>
                  </a:cubicBezTo>
                  <a:cubicBezTo>
                    <a:pt x="385" y="223"/>
                    <a:pt x="396" y="219"/>
                    <a:pt x="403" y="212"/>
                  </a:cubicBezTo>
                  <a:cubicBezTo>
                    <a:pt x="393" y="209"/>
                    <a:pt x="384" y="207"/>
                    <a:pt x="373" y="210"/>
                  </a:cubicBezTo>
                  <a:cubicBezTo>
                    <a:pt x="367" y="219"/>
                    <a:pt x="373" y="233"/>
                    <a:pt x="383" y="236"/>
                  </a:cubicBezTo>
                  <a:cubicBezTo>
                    <a:pt x="396" y="256"/>
                    <a:pt x="379" y="264"/>
                    <a:pt x="363" y="268"/>
                  </a:cubicBezTo>
                  <a:cubicBezTo>
                    <a:pt x="370" y="273"/>
                    <a:pt x="370" y="277"/>
                    <a:pt x="375" y="284"/>
                  </a:cubicBezTo>
                  <a:cubicBezTo>
                    <a:pt x="367" y="290"/>
                    <a:pt x="368" y="293"/>
                    <a:pt x="377" y="296"/>
                  </a:cubicBezTo>
                  <a:cubicBezTo>
                    <a:pt x="378" y="298"/>
                    <a:pt x="379" y="300"/>
                    <a:pt x="381" y="302"/>
                  </a:cubicBezTo>
                  <a:cubicBezTo>
                    <a:pt x="383" y="304"/>
                    <a:pt x="385" y="304"/>
                    <a:pt x="387" y="306"/>
                  </a:cubicBezTo>
                  <a:cubicBezTo>
                    <a:pt x="397" y="318"/>
                    <a:pt x="396" y="324"/>
                    <a:pt x="413" y="328"/>
                  </a:cubicBezTo>
                  <a:cubicBezTo>
                    <a:pt x="414" y="330"/>
                    <a:pt x="413" y="333"/>
                    <a:pt x="415" y="334"/>
                  </a:cubicBezTo>
                  <a:cubicBezTo>
                    <a:pt x="418" y="336"/>
                    <a:pt x="427" y="338"/>
                    <a:pt x="427" y="338"/>
                  </a:cubicBezTo>
                  <a:cubicBezTo>
                    <a:pt x="426" y="340"/>
                    <a:pt x="426" y="343"/>
                    <a:pt x="425" y="344"/>
                  </a:cubicBezTo>
                  <a:cubicBezTo>
                    <a:pt x="424" y="345"/>
                    <a:pt x="419" y="344"/>
                    <a:pt x="419" y="346"/>
                  </a:cubicBezTo>
                  <a:cubicBezTo>
                    <a:pt x="418" y="350"/>
                    <a:pt x="423" y="358"/>
                    <a:pt x="423" y="358"/>
                  </a:cubicBezTo>
                  <a:cubicBezTo>
                    <a:pt x="422" y="376"/>
                    <a:pt x="426" y="388"/>
                    <a:pt x="409" y="382"/>
                  </a:cubicBezTo>
                  <a:cubicBezTo>
                    <a:pt x="369" y="386"/>
                    <a:pt x="406" y="384"/>
                    <a:pt x="381" y="392"/>
                  </a:cubicBezTo>
                  <a:cubicBezTo>
                    <a:pt x="365" y="368"/>
                    <a:pt x="361" y="380"/>
                    <a:pt x="319" y="378"/>
                  </a:cubicBezTo>
                  <a:cubicBezTo>
                    <a:pt x="323" y="367"/>
                    <a:pt x="312" y="367"/>
                    <a:pt x="303" y="364"/>
                  </a:cubicBezTo>
                  <a:cubicBezTo>
                    <a:pt x="301" y="363"/>
                    <a:pt x="297" y="362"/>
                    <a:pt x="297" y="362"/>
                  </a:cubicBezTo>
                  <a:cubicBezTo>
                    <a:pt x="295" y="355"/>
                    <a:pt x="300" y="350"/>
                    <a:pt x="293" y="344"/>
                  </a:cubicBezTo>
                  <a:cubicBezTo>
                    <a:pt x="289" y="341"/>
                    <a:pt x="281" y="336"/>
                    <a:pt x="281" y="336"/>
                  </a:cubicBezTo>
                  <a:cubicBezTo>
                    <a:pt x="276" y="328"/>
                    <a:pt x="270" y="322"/>
                    <a:pt x="265" y="314"/>
                  </a:cubicBezTo>
                  <a:cubicBezTo>
                    <a:pt x="270" y="310"/>
                    <a:pt x="283" y="306"/>
                    <a:pt x="283" y="306"/>
                  </a:cubicBezTo>
                  <a:cubicBezTo>
                    <a:pt x="296" y="309"/>
                    <a:pt x="309" y="308"/>
                    <a:pt x="321" y="312"/>
                  </a:cubicBezTo>
                  <a:cubicBezTo>
                    <a:pt x="332" y="296"/>
                    <a:pt x="331" y="299"/>
                    <a:pt x="351" y="296"/>
                  </a:cubicBezTo>
                  <a:cubicBezTo>
                    <a:pt x="330" y="282"/>
                    <a:pt x="318" y="260"/>
                    <a:pt x="293" y="254"/>
                  </a:cubicBezTo>
                  <a:cubicBezTo>
                    <a:pt x="286" y="247"/>
                    <a:pt x="284" y="245"/>
                    <a:pt x="287" y="236"/>
                  </a:cubicBezTo>
                  <a:cubicBezTo>
                    <a:pt x="281" y="227"/>
                    <a:pt x="289" y="223"/>
                    <a:pt x="279" y="220"/>
                  </a:cubicBezTo>
                  <a:cubicBezTo>
                    <a:pt x="265" y="225"/>
                    <a:pt x="278" y="211"/>
                    <a:pt x="265" y="220"/>
                  </a:cubicBezTo>
                  <a:cubicBezTo>
                    <a:pt x="264" y="218"/>
                    <a:pt x="265" y="214"/>
                    <a:pt x="263" y="214"/>
                  </a:cubicBezTo>
                  <a:cubicBezTo>
                    <a:pt x="260" y="214"/>
                    <a:pt x="261" y="217"/>
                    <a:pt x="263" y="236"/>
                  </a:cubicBezTo>
                  <a:cubicBezTo>
                    <a:pt x="258" y="250"/>
                    <a:pt x="265" y="235"/>
                    <a:pt x="255" y="246"/>
                  </a:cubicBezTo>
                  <a:cubicBezTo>
                    <a:pt x="252" y="250"/>
                    <a:pt x="247" y="258"/>
                    <a:pt x="247" y="258"/>
                  </a:cubicBezTo>
                  <a:cubicBezTo>
                    <a:pt x="256" y="261"/>
                    <a:pt x="261" y="275"/>
                    <a:pt x="253" y="284"/>
                  </a:cubicBezTo>
                  <a:cubicBezTo>
                    <a:pt x="250" y="288"/>
                    <a:pt x="244" y="285"/>
                    <a:pt x="239" y="286"/>
                  </a:cubicBezTo>
                  <a:cubicBezTo>
                    <a:pt x="236" y="296"/>
                    <a:pt x="232" y="291"/>
                    <a:pt x="227" y="284"/>
                  </a:cubicBezTo>
                  <a:cubicBezTo>
                    <a:pt x="219" y="287"/>
                    <a:pt x="216" y="289"/>
                    <a:pt x="211" y="296"/>
                  </a:cubicBezTo>
                  <a:cubicBezTo>
                    <a:pt x="210" y="302"/>
                    <a:pt x="212" y="309"/>
                    <a:pt x="209" y="314"/>
                  </a:cubicBezTo>
                  <a:cubicBezTo>
                    <a:pt x="207" y="318"/>
                    <a:pt x="197" y="318"/>
                    <a:pt x="197" y="318"/>
                  </a:cubicBezTo>
                  <a:cubicBezTo>
                    <a:pt x="188" y="327"/>
                    <a:pt x="193" y="322"/>
                    <a:pt x="179" y="332"/>
                  </a:cubicBezTo>
                  <a:cubicBezTo>
                    <a:pt x="177" y="333"/>
                    <a:pt x="173" y="336"/>
                    <a:pt x="173" y="336"/>
                  </a:cubicBezTo>
                  <a:cubicBezTo>
                    <a:pt x="176" y="354"/>
                    <a:pt x="164" y="378"/>
                    <a:pt x="189" y="374"/>
                  </a:cubicBezTo>
                  <a:cubicBezTo>
                    <a:pt x="194" y="355"/>
                    <a:pt x="217" y="371"/>
                    <a:pt x="201" y="360"/>
                  </a:cubicBezTo>
                  <a:cubicBezTo>
                    <a:pt x="196" y="346"/>
                    <a:pt x="218" y="347"/>
                    <a:pt x="227" y="346"/>
                  </a:cubicBezTo>
                  <a:cubicBezTo>
                    <a:pt x="232" y="332"/>
                    <a:pt x="227" y="335"/>
                    <a:pt x="237" y="332"/>
                  </a:cubicBezTo>
                  <a:cubicBezTo>
                    <a:pt x="230" y="353"/>
                    <a:pt x="223" y="362"/>
                    <a:pt x="201" y="368"/>
                  </a:cubicBezTo>
                  <a:cubicBezTo>
                    <a:pt x="197" y="380"/>
                    <a:pt x="202" y="369"/>
                    <a:pt x="193" y="378"/>
                  </a:cubicBezTo>
                  <a:cubicBezTo>
                    <a:pt x="176" y="395"/>
                    <a:pt x="200" y="374"/>
                    <a:pt x="187" y="390"/>
                  </a:cubicBezTo>
                  <a:cubicBezTo>
                    <a:pt x="180" y="399"/>
                    <a:pt x="157" y="397"/>
                    <a:pt x="151" y="398"/>
                  </a:cubicBezTo>
                  <a:cubicBezTo>
                    <a:pt x="128" y="406"/>
                    <a:pt x="126" y="388"/>
                    <a:pt x="107" y="382"/>
                  </a:cubicBezTo>
                  <a:cubicBezTo>
                    <a:pt x="103" y="370"/>
                    <a:pt x="99" y="361"/>
                    <a:pt x="97" y="348"/>
                  </a:cubicBezTo>
                  <a:cubicBezTo>
                    <a:pt x="83" y="353"/>
                    <a:pt x="87" y="348"/>
                    <a:pt x="81" y="358"/>
                  </a:cubicBezTo>
                  <a:cubicBezTo>
                    <a:pt x="73" y="355"/>
                    <a:pt x="74" y="351"/>
                    <a:pt x="67" y="346"/>
                  </a:cubicBezTo>
                  <a:cubicBezTo>
                    <a:pt x="45" y="350"/>
                    <a:pt x="56" y="346"/>
                    <a:pt x="47" y="364"/>
                  </a:cubicBezTo>
                  <a:cubicBezTo>
                    <a:pt x="45" y="369"/>
                    <a:pt x="23" y="369"/>
                    <a:pt x="17" y="370"/>
                  </a:cubicBezTo>
                  <a:cubicBezTo>
                    <a:pt x="20" y="358"/>
                    <a:pt x="25" y="361"/>
                    <a:pt x="35" y="358"/>
                  </a:cubicBezTo>
                  <a:cubicBezTo>
                    <a:pt x="47" y="340"/>
                    <a:pt x="47" y="316"/>
                    <a:pt x="59" y="298"/>
                  </a:cubicBezTo>
                  <a:cubicBezTo>
                    <a:pt x="56" y="288"/>
                    <a:pt x="54" y="278"/>
                    <a:pt x="57" y="268"/>
                  </a:cubicBezTo>
                  <a:cubicBezTo>
                    <a:pt x="59" y="262"/>
                    <a:pt x="63" y="250"/>
                    <a:pt x="63" y="250"/>
                  </a:cubicBezTo>
                  <a:cubicBezTo>
                    <a:pt x="60" y="219"/>
                    <a:pt x="64" y="225"/>
                    <a:pt x="35" y="222"/>
                  </a:cubicBezTo>
                  <a:cubicBezTo>
                    <a:pt x="42" y="217"/>
                    <a:pt x="47" y="216"/>
                    <a:pt x="55" y="214"/>
                  </a:cubicBezTo>
                  <a:cubicBezTo>
                    <a:pt x="58" y="204"/>
                    <a:pt x="61" y="197"/>
                    <a:pt x="71" y="194"/>
                  </a:cubicBezTo>
                  <a:cubicBezTo>
                    <a:pt x="74" y="181"/>
                    <a:pt x="72" y="171"/>
                    <a:pt x="83" y="164"/>
                  </a:cubicBezTo>
                  <a:cubicBezTo>
                    <a:pt x="82" y="158"/>
                    <a:pt x="83" y="152"/>
                    <a:pt x="81" y="146"/>
                  </a:cubicBezTo>
                  <a:cubicBezTo>
                    <a:pt x="78" y="137"/>
                    <a:pt x="63" y="140"/>
                    <a:pt x="87" y="132"/>
                  </a:cubicBezTo>
                  <a:cubicBezTo>
                    <a:pt x="63" y="116"/>
                    <a:pt x="77" y="151"/>
                    <a:pt x="61" y="156"/>
                  </a:cubicBezTo>
                  <a:cubicBezTo>
                    <a:pt x="60" y="154"/>
                    <a:pt x="59" y="152"/>
                    <a:pt x="57" y="150"/>
                  </a:cubicBezTo>
                  <a:cubicBezTo>
                    <a:pt x="55" y="149"/>
                    <a:pt x="52" y="149"/>
                    <a:pt x="51" y="148"/>
                  </a:cubicBezTo>
                  <a:cubicBezTo>
                    <a:pt x="46" y="143"/>
                    <a:pt x="46" y="137"/>
                    <a:pt x="39" y="132"/>
                  </a:cubicBezTo>
                  <a:cubicBezTo>
                    <a:pt x="33" y="140"/>
                    <a:pt x="26" y="145"/>
                    <a:pt x="17" y="148"/>
                  </a:cubicBezTo>
                  <a:cubicBezTo>
                    <a:pt x="13" y="137"/>
                    <a:pt x="27" y="136"/>
                    <a:pt x="33" y="128"/>
                  </a:cubicBezTo>
                  <a:cubicBezTo>
                    <a:pt x="36" y="124"/>
                    <a:pt x="41" y="116"/>
                    <a:pt x="41" y="116"/>
                  </a:cubicBezTo>
                  <a:cubicBezTo>
                    <a:pt x="27" y="111"/>
                    <a:pt x="37" y="93"/>
                    <a:pt x="23" y="88"/>
                  </a:cubicBezTo>
                  <a:cubicBezTo>
                    <a:pt x="11" y="96"/>
                    <a:pt x="12" y="86"/>
                    <a:pt x="3" y="80"/>
                  </a:cubicBezTo>
                  <a:cubicBezTo>
                    <a:pt x="0" y="67"/>
                    <a:pt x="8" y="70"/>
                    <a:pt x="5" y="56"/>
                  </a:cubicBezTo>
                  <a:cubicBezTo>
                    <a:pt x="16" y="55"/>
                    <a:pt x="27" y="58"/>
                    <a:pt x="37" y="54"/>
                  </a:cubicBezTo>
                  <a:cubicBezTo>
                    <a:pt x="41" y="52"/>
                    <a:pt x="41" y="42"/>
                    <a:pt x="41" y="42"/>
                  </a:cubicBezTo>
                  <a:cubicBezTo>
                    <a:pt x="50" y="48"/>
                    <a:pt x="54" y="56"/>
                    <a:pt x="63" y="62"/>
                  </a:cubicBezTo>
                  <a:cubicBezTo>
                    <a:pt x="66" y="71"/>
                    <a:pt x="63" y="79"/>
                    <a:pt x="73" y="82"/>
                  </a:cubicBezTo>
                  <a:cubicBezTo>
                    <a:pt x="76" y="91"/>
                    <a:pt x="74" y="97"/>
                    <a:pt x="83" y="100"/>
                  </a:cubicBezTo>
                  <a:cubicBezTo>
                    <a:pt x="88" y="107"/>
                    <a:pt x="87" y="136"/>
                    <a:pt x="95" y="128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28398" dir="3806097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19" name="Freeform 1079"/>
            <p:cNvSpPr>
              <a:spLocks/>
            </p:cNvSpPr>
            <p:nvPr/>
          </p:nvSpPr>
          <p:spPr bwMode="auto">
            <a:xfrm>
              <a:off x="2828" y="924"/>
              <a:ext cx="76" cy="224"/>
            </a:xfrm>
            <a:custGeom>
              <a:avLst/>
              <a:gdLst>
                <a:gd name="T0" fmla="*/ 76 w 76"/>
                <a:gd name="T1" fmla="*/ 86 h 224"/>
                <a:gd name="T2" fmla="*/ 56 w 76"/>
                <a:gd name="T3" fmla="*/ 96 h 224"/>
                <a:gd name="T4" fmla="*/ 48 w 76"/>
                <a:gd name="T5" fmla="*/ 112 h 224"/>
                <a:gd name="T6" fmla="*/ 60 w 76"/>
                <a:gd name="T7" fmla="*/ 116 h 224"/>
                <a:gd name="T8" fmla="*/ 58 w 76"/>
                <a:gd name="T9" fmla="*/ 130 h 224"/>
                <a:gd name="T10" fmla="*/ 40 w 76"/>
                <a:gd name="T11" fmla="*/ 142 h 224"/>
                <a:gd name="T12" fmla="*/ 30 w 76"/>
                <a:gd name="T13" fmla="*/ 174 h 224"/>
                <a:gd name="T14" fmla="*/ 36 w 76"/>
                <a:gd name="T15" fmla="*/ 176 h 224"/>
                <a:gd name="T16" fmla="*/ 32 w 76"/>
                <a:gd name="T17" fmla="*/ 188 h 224"/>
                <a:gd name="T18" fmla="*/ 34 w 76"/>
                <a:gd name="T19" fmla="*/ 222 h 224"/>
                <a:gd name="T20" fmla="*/ 30 w 76"/>
                <a:gd name="T21" fmla="*/ 216 h 224"/>
                <a:gd name="T22" fmla="*/ 18 w 76"/>
                <a:gd name="T23" fmla="*/ 198 h 224"/>
                <a:gd name="T24" fmla="*/ 10 w 76"/>
                <a:gd name="T25" fmla="*/ 120 h 224"/>
                <a:gd name="T26" fmla="*/ 0 w 76"/>
                <a:gd name="T27" fmla="*/ 96 h 224"/>
                <a:gd name="T28" fmla="*/ 6 w 76"/>
                <a:gd name="T29" fmla="*/ 34 h 224"/>
                <a:gd name="T30" fmla="*/ 12 w 76"/>
                <a:gd name="T31" fmla="*/ 40 h 224"/>
                <a:gd name="T32" fmla="*/ 14 w 76"/>
                <a:gd name="T33" fmla="*/ 46 h 224"/>
                <a:gd name="T34" fmla="*/ 24 w 76"/>
                <a:gd name="T35" fmla="*/ 24 h 224"/>
                <a:gd name="T36" fmla="*/ 34 w 76"/>
                <a:gd name="T37" fmla="*/ 42 h 224"/>
                <a:gd name="T38" fmla="*/ 36 w 76"/>
                <a:gd name="T39" fmla="*/ 50 h 224"/>
                <a:gd name="T40" fmla="*/ 44 w 76"/>
                <a:gd name="T41" fmla="*/ 52 h 224"/>
                <a:gd name="T42" fmla="*/ 50 w 76"/>
                <a:gd name="T43" fmla="*/ 80 h 224"/>
                <a:gd name="T44" fmla="*/ 68 w 76"/>
                <a:gd name="T45" fmla="*/ 82 h 224"/>
                <a:gd name="T46" fmla="*/ 76 w 76"/>
                <a:gd name="T47" fmla="*/ 8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224">
                  <a:moveTo>
                    <a:pt x="76" y="86"/>
                  </a:moveTo>
                  <a:cubicBezTo>
                    <a:pt x="62" y="96"/>
                    <a:pt x="69" y="93"/>
                    <a:pt x="56" y="96"/>
                  </a:cubicBezTo>
                  <a:cubicBezTo>
                    <a:pt x="51" y="99"/>
                    <a:pt x="42" y="103"/>
                    <a:pt x="48" y="112"/>
                  </a:cubicBezTo>
                  <a:cubicBezTo>
                    <a:pt x="50" y="116"/>
                    <a:pt x="60" y="116"/>
                    <a:pt x="60" y="116"/>
                  </a:cubicBezTo>
                  <a:cubicBezTo>
                    <a:pt x="75" y="106"/>
                    <a:pt x="71" y="134"/>
                    <a:pt x="58" y="130"/>
                  </a:cubicBezTo>
                  <a:cubicBezTo>
                    <a:pt x="49" y="132"/>
                    <a:pt x="45" y="134"/>
                    <a:pt x="40" y="142"/>
                  </a:cubicBezTo>
                  <a:cubicBezTo>
                    <a:pt x="37" y="153"/>
                    <a:pt x="34" y="163"/>
                    <a:pt x="30" y="174"/>
                  </a:cubicBezTo>
                  <a:cubicBezTo>
                    <a:pt x="32" y="175"/>
                    <a:pt x="36" y="174"/>
                    <a:pt x="36" y="176"/>
                  </a:cubicBezTo>
                  <a:cubicBezTo>
                    <a:pt x="37" y="180"/>
                    <a:pt x="32" y="188"/>
                    <a:pt x="32" y="188"/>
                  </a:cubicBezTo>
                  <a:cubicBezTo>
                    <a:pt x="40" y="200"/>
                    <a:pt x="41" y="198"/>
                    <a:pt x="34" y="222"/>
                  </a:cubicBezTo>
                  <a:cubicBezTo>
                    <a:pt x="33" y="224"/>
                    <a:pt x="32" y="218"/>
                    <a:pt x="30" y="216"/>
                  </a:cubicBezTo>
                  <a:cubicBezTo>
                    <a:pt x="25" y="209"/>
                    <a:pt x="21" y="206"/>
                    <a:pt x="18" y="198"/>
                  </a:cubicBezTo>
                  <a:cubicBezTo>
                    <a:pt x="20" y="176"/>
                    <a:pt x="36" y="126"/>
                    <a:pt x="10" y="120"/>
                  </a:cubicBezTo>
                  <a:cubicBezTo>
                    <a:pt x="8" y="103"/>
                    <a:pt x="4" y="109"/>
                    <a:pt x="0" y="96"/>
                  </a:cubicBezTo>
                  <a:cubicBezTo>
                    <a:pt x="3" y="75"/>
                    <a:pt x="4" y="55"/>
                    <a:pt x="6" y="34"/>
                  </a:cubicBezTo>
                  <a:cubicBezTo>
                    <a:pt x="8" y="36"/>
                    <a:pt x="10" y="38"/>
                    <a:pt x="12" y="40"/>
                  </a:cubicBezTo>
                  <a:cubicBezTo>
                    <a:pt x="13" y="42"/>
                    <a:pt x="13" y="47"/>
                    <a:pt x="14" y="46"/>
                  </a:cubicBezTo>
                  <a:cubicBezTo>
                    <a:pt x="21" y="39"/>
                    <a:pt x="14" y="31"/>
                    <a:pt x="24" y="24"/>
                  </a:cubicBezTo>
                  <a:cubicBezTo>
                    <a:pt x="32" y="0"/>
                    <a:pt x="33" y="35"/>
                    <a:pt x="34" y="42"/>
                  </a:cubicBezTo>
                  <a:cubicBezTo>
                    <a:pt x="34" y="45"/>
                    <a:pt x="34" y="48"/>
                    <a:pt x="36" y="50"/>
                  </a:cubicBezTo>
                  <a:cubicBezTo>
                    <a:pt x="38" y="52"/>
                    <a:pt x="41" y="51"/>
                    <a:pt x="44" y="52"/>
                  </a:cubicBezTo>
                  <a:cubicBezTo>
                    <a:pt x="54" y="62"/>
                    <a:pt x="39" y="70"/>
                    <a:pt x="50" y="80"/>
                  </a:cubicBezTo>
                  <a:cubicBezTo>
                    <a:pt x="54" y="84"/>
                    <a:pt x="62" y="81"/>
                    <a:pt x="68" y="82"/>
                  </a:cubicBezTo>
                  <a:cubicBezTo>
                    <a:pt x="75" y="86"/>
                    <a:pt x="72" y="86"/>
                    <a:pt x="76" y="86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20" name="Freeform 1080"/>
            <p:cNvSpPr>
              <a:spLocks/>
            </p:cNvSpPr>
            <p:nvPr/>
          </p:nvSpPr>
          <p:spPr bwMode="auto">
            <a:xfrm>
              <a:off x="2918" y="720"/>
              <a:ext cx="226" cy="279"/>
            </a:xfrm>
            <a:custGeom>
              <a:avLst/>
              <a:gdLst>
                <a:gd name="T0" fmla="*/ 206 w 226"/>
                <a:gd name="T1" fmla="*/ 108 h 279"/>
                <a:gd name="T2" fmla="*/ 226 w 226"/>
                <a:gd name="T3" fmla="*/ 180 h 279"/>
                <a:gd name="T4" fmla="*/ 190 w 226"/>
                <a:gd name="T5" fmla="*/ 200 h 279"/>
                <a:gd name="T6" fmla="*/ 182 w 226"/>
                <a:gd name="T7" fmla="*/ 218 h 279"/>
                <a:gd name="T8" fmla="*/ 180 w 226"/>
                <a:gd name="T9" fmla="*/ 244 h 279"/>
                <a:gd name="T10" fmla="*/ 198 w 226"/>
                <a:gd name="T11" fmla="*/ 248 h 279"/>
                <a:gd name="T12" fmla="*/ 194 w 226"/>
                <a:gd name="T13" fmla="*/ 242 h 279"/>
                <a:gd name="T14" fmla="*/ 200 w 226"/>
                <a:gd name="T15" fmla="*/ 244 h 279"/>
                <a:gd name="T16" fmla="*/ 210 w 226"/>
                <a:gd name="T17" fmla="*/ 262 h 279"/>
                <a:gd name="T18" fmla="*/ 194 w 226"/>
                <a:gd name="T19" fmla="*/ 270 h 279"/>
                <a:gd name="T20" fmla="*/ 162 w 226"/>
                <a:gd name="T21" fmla="*/ 268 h 279"/>
                <a:gd name="T22" fmla="*/ 126 w 226"/>
                <a:gd name="T23" fmla="*/ 276 h 279"/>
                <a:gd name="T24" fmla="*/ 116 w 226"/>
                <a:gd name="T25" fmla="*/ 250 h 279"/>
                <a:gd name="T26" fmla="*/ 90 w 226"/>
                <a:gd name="T27" fmla="*/ 252 h 279"/>
                <a:gd name="T28" fmla="*/ 88 w 226"/>
                <a:gd name="T29" fmla="*/ 262 h 279"/>
                <a:gd name="T30" fmla="*/ 116 w 226"/>
                <a:gd name="T31" fmla="*/ 232 h 279"/>
                <a:gd name="T32" fmla="*/ 100 w 226"/>
                <a:gd name="T33" fmla="*/ 220 h 279"/>
                <a:gd name="T34" fmla="*/ 98 w 226"/>
                <a:gd name="T35" fmla="*/ 214 h 279"/>
                <a:gd name="T36" fmla="*/ 104 w 226"/>
                <a:gd name="T37" fmla="*/ 210 h 279"/>
                <a:gd name="T38" fmla="*/ 116 w 226"/>
                <a:gd name="T39" fmla="*/ 198 h 279"/>
                <a:gd name="T40" fmla="*/ 110 w 226"/>
                <a:gd name="T41" fmla="*/ 182 h 279"/>
                <a:gd name="T42" fmla="*/ 132 w 226"/>
                <a:gd name="T43" fmla="*/ 146 h 279"/>
                <a:gd name="T44" fmla="*/ 98 w 226"/>
                <a:gd name="T45" fmla="*/ 132 h 279"/>
                <a:gd name="T46" fmla="*/ 74 w 226"/>
                <a:gd name="T47" fmla="*/ 144 h 279"/>
                <a:gd name="T48" fmla="*/ 68 w 226"/>
                <a:gd name="T49" fmla="*/ 148 h 279"/>
                <a:gd name="T50" fmla="*/ 44 w 226"/>
                <a:gd name="T51" fmla="*/ 138 h 279"/>
                <a:gd name="T52" fmla="*/ 30 w 226"/>
                <a:gd name="T53" fmla="*/ 122 h 279"/>
                <a:gd name="T54" fmla="*/ 28 w 226"/>
                <a:gd name="T55" fmla="*/ 110 h 279"/>
                <a:gd name="T56" fmla="*/ 0 w 226"/>
                <a:gd name="T57" fmla="*/ 100 h 279"/>
                <a:gd name="T58" fmla="*/ 18 w 226"/>
                <a:gd name="T59" fmla="*/ 92 h 279"/>
                <a:gd name="T60" fmla="*/ 24 w 226"/>
                <a:gd name="T61" fmla="*/ 90 h 279"/>
                <a:gd name="T62" fmla="*/ 40 w 226"/>
                <a:gd name="T63" fmla="*/ 74 h 279"/>
                <a:gd name="T64" fmla="*/ 58 w 226"/>
                <a:gd name="T65" fmla="*/ 42 h 279"/>
                <a:gd name="T66" fmla="*/ 62 w 226"/>
                <a:gd name="T67" fmla="*/ 28 h 279"/>
                <a:gd name="T68" fmla="*/ 74 w 226"/>
                <a:gd name="T69" fmla="*/ 20 h 279"/>
                <a:gd name="T70" fmla="*/ 94 w 226"/>
                <a:gd name="T71" fmla="*/ 0 h 279"/>
                <a:gd name="T72" fmla="*/ 112 w 226"/>
                <a:gd name="T73" fmla="*/ 20 h 279"/>
                <a:gd name="T74" fmla="*/ 120 w 226"/>
                <a:gd name="T75" fmla="*/ 66 h 279"/>
                <a:gd name="T76" fmla="*/ 102 w 226"/>
                <a:gd name="T77" fmla="*/ 114 h 279"/>
                <a:gd name="T78" fmla="*/ 112 w 226"/>
                <a:gd name="T79" fmla="*/ 126 h 279"/>
                <a:gd name="T80" fmla="*/ 120 w 226"/>
                <a:gd name="T81" fmla="*/ 130 h 279"/>
                <a:gd name="T82" fmla="*/ 122 w 226"/>
                <a:gd name="T83" fmla="*/ 122 h 279"/>
                <a:gd name="T84" fmla="*/ 136 w 226"/>
                <a:gd name="T85" fmla="*/ 118 h 279"/>
                <a:gd name="T86" fmla="*/ 160 w 226"/>
                <a:gd name="T87" fmla="*/ 108 h 279"/>
                <a:gd name="T88" fmla="*/ 174 w 226"/>
                <a:gd name="T89" fmla="*/ 100 h 279"/>
                <a:gd name="T90" fmla="*/ 184 w 226"/>
                <a:gd name="T91" fmla="*/ 90 h 279"/>
                <a:gd name="T92" fmla="*/ 206 w 226"/>
                <a:gd name="T93" fmla="*/ 120 h 279"/>
                <a:gd name="T94" fmla="*/ 212 w 226"/>
                <a:gd name="T95" fmla="*/ 128 h 279"/>
                <a:gd name="T96" fmla="*/ 202 w 226"/>
                <a:gd name="T97" fmla="*/ 144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26" h="279">
                  <a:moveTo>
                    <a:pt x="206" y="108"/>
                  </a:moveTo>
                  <a:cubicBezTo>
                    <a:pt x="213" y="128"/>
                    <a:pt x="203" y="172"/>
                    <a:pt x="226" y="180"/>
                  </a:cubicBezTo>
                  <a:cubicBezTo>
                    <a:pt x="215" y="191"/>
                    <a:pt x="202" y="192"/>
                    <a:pt x="190" y="200"/>
                  </a:cubicBezTo>
                  <a:cubicBezTo>
                    <a:pt x="185" y="214"/>
                    <a:pt x="188" y="208"/>
                    <a:pt x="182" y="218"/>
                  </a:cubicBezTo>
                  <a:cubicBezTo>
                    <a:pt x="181" y="227"/>
                    <a:pt x="183" y="236"/>
                    <a:pt x="180" y="244"/>
                  </a:cubicBezTo>
                  <a:cubicBezTo>
                    <a:pt x="183" y="252"/>
                    <a:pt x="183" y="258"/>
                    <a:pt x="198" y="248"/>
                  </a:cubicBezTo>
                  <a:cubicBezTo>
                    <a:pt x="200" y="247"/>
                    <a:pt x="193" y="244"/>
                    <a:pt x="194" y="242"/>
                  </a:cubicBezTo>
                  <a:cubicBezTo>
                    <a:pt x="195" y="240"/>
                    <a:pt x="198" y="243"/>
                    <a:pt x="200" y="244"/>
                  </a:cubicBezTo>
                  <a:cubicBezTo>
                    <a:pt x="205" y="249"/>
                    <a:pt x="210" y="262"/>
                    <a:pt x="210" y="262"/>
                  </a:cubicBezTo>
                  <a:cubicBezTo>
                    <a:pt x="207" y="272"/>
                    <a:pt x="204" y="272"/>
                    <a:pt x="194" y="270"/>
                  </a:cubicBezTo>
                  <a:cubicBezTo>
                    <a:pt x="183" y="274"/>
                    <a:pt x="173" y="271"/>
                    <a:pt x="162" y="268"/>
                  </a:cubicBezTo>
                  <a:cubicBezTo>
                    <a:pt x="134" y="272"/>
                    <a:pt x="160" y="279"/>
                    <a:pt x="126" y="276"/>
                  </a:cubicBezTo>
                  <a:cubicBezTo>
                    <a:pt x="124" y="266"/>
                    <a:pt x="119" y="259"/>
                    <a:pt x="116" y="250"/>
                  </a:cubicBezTo>
                  <a:cubicBezTo>
                    <a:pt x="107" y="251"/>
                    <a:pt x="98" y="249"/>
                    <a:pt x="90" y="252"/>
                  </a:cubicBezTo>
                  <a:cubicBezTo>
                    <a:pt x="87" y="253"/>
                    <a:pt x="88" y="265"/>
                    <a:pt x="88" y="262"/>
                  </a:cubicBezTo>
                  <a:cubicBezTo>
                    <a:pt x="88" y="235"/>
                    <a:pt x="92" y="235"/>
                    <a:pt x="116" y="232"/>
                  </a:cubicBezTo>
                  <a:cubicBezTo>
                    <a:pt x="109" y="228"/>
                    <a:pt x="108" y="223"/>
                    <a:pt x="100" y="220"/>
                  </a:cubicBezTo>
                  <a:cubicBezTo>
                    <a:pt x="99" y="218"/>
                    <a:pt x="97" y="216"/>
                    <a:pt x="98" y="214"/>
                  </a:cubicBezTo>
                  <a:cubicBezTo>
                    <a:pt x="99" y="212"/>
                    <a:pt x="102" y="212"/>
                    <a:pt x="104" y="210"/>
                  </a:cubicBezTo>
                  <a:cubicBezTo>
                    <a:pt x="108" y="206"/>
                    <a:pt x="116" y="198"/>
                    <a:pt x="116" y="198"/>
                  </a:cubicBezTo>
                  <a:cubicBezTo>
                    <a:pt x="119" y="189"/>
                    <a:pt x="118" y="187"/>
                    <a:pt x="110" y="182"/>
                  </a:cubicBezTo>
                  <a:cubicBezTo>
                    <a:pt x="107" y="167"/>
                    <a:pt x="117" y="151"/>
                    <a:pt x="132" y="146"/>
                  </a:cubicBezTo>
                  <a:cubicBezTo>
                    <a:pt x="96" y="143"/>
                    <a:pt x="110" y="150"/>
                    <a:pt x="98" y="132"/>
                  </a:cubicBezTo>
                  <a:cubicBezTo>
                    <a:pt x="81" y="138"/>
                    <a:pt x="90" y="134"/>
                    <a:pt x="74" y="144"/>
                  </a:cubicBezTo>
                  <a:cubicBezTo>
                    <a:pt x="72" y="145"/>
                    <a:pt x="68" y="148"/>
                    <a:pt x="68" y="148"/>
                  </a:cubicBezTo>
                  <a:cubicBezTo>
                    <a:pt x="60" y="143"/>
                    <a:pt x="52" y="143"/>
                    <a:pt x="44" y="138"/>
                  </a:cubicBezTo>
                  <a:cubicBezTo>
                    <a:pt x="35" y="124"/>
                    <a:pt x="40" y="129"/>
                    <a:pt x="30" y="122"/>
                  </a:cubicBezTo>
                  <a:cubicBezTo>
                    <a:pt x="29" y="118"/>
                    <a:pt x="31" y="113"/>
                    <a:pt x="28" y="110"/>
                  </a:cubicBezTo>
                  <a:cubicBezTo>
                    <a:pt x="26" y="107"/>
                    <a:pt x="3" y="101"/>
                    <a:pt x="0" y="100"/>
                  </a:cubicBezTo>
                  <a:cubicBezTo>
                    <a:pt x="10" y="94"/>
                    <a:pt x="4" y="97"/>
                    <a:pt x="18" y="92"/>
                  </a:cubicBezTo>
                  <a:cubicBezTo>
                    <a:pt x="20" y="91"/>
                    <a:pt x="24" y="90"/>
                    <a:pt x="24" y="90"/>
                  </a:cubicBezTo>
                  <a:cubicBezTo>
                    <a:pt x="29" y="70"/>
                    <a:pt x="46" y="91"/>
                    <a:pt x="40" y="74"/>
                  </a:cubicBezTo>
                  <a:cubicBezTo>
                    <a:pt x="44" y="61"/>
                    <a:pt x="48" y="52"/>
                    <a:pt x="58" y="42"/>
                  </a:cubicBezTo>
                  <a:cubicBezTo>
                    <a:pt x="58" y="42"/>
                    <a:pt x="61" y="29"/>
                    <a:pt x="62" y="28"/>
                  </a:cubicBezTo>
                  <a:cubicBezTo>
                    <a:pt x="65" y="25"/>
                    <a:pt x="74" y="20"/>
                    <a:pt x="74" y="20"/>
                  </a:cubicBezTo>
                  <a:cubicBezTo>
                    <a:pt x="76" y="10"/>
                    <a:pt x="84" y="3"/>
                    <a:pt x="94" y="0"/>
                  </a:cubicBezTo>
                  <a:cubicBezTo>
                    <a:pt x="97" y="9"/>
                    <a:pt x="104" y="17"/>
                    <a:pt x="112" y="20"/>
                  </a:cubicBezTo>
                  <a:cubicBezTo>
                    <a:pt x="117" y="35"/>
                    <a:pt x="111" y="52"/>
                    <a:pt x="120" y="66"/>
                  </a:cubicBezTo>
                  <a:cubicBezTo>
                    <a:pt x="119" y="91"/>
                    <a:pt x="125" y="106"/>
                    <a:pt x="102" y="114"/>
                  </a:cubicBezTo>
                  <a:cubicBezTo>
                    <a:pt x="99" y="123"/>
                    <a:pt x="104" y="123"/>
                    <a:pt x="112" y="126"/>
                  </a:cubicBezTo>
                  <a:cubicBezTo>
                    <a:pt x="115" y="149"/>
                    <a:pt x="116" y="143"/>
                    <a:pt x="120" y="130"/>
                  </a:cubicBezTo>
                  <a:cubicBezTo>
                    <a:pt x="121" y="127"/>
                    <a:pt x="120" y="124"/>
                    <a:pt x="122" y="122"/>
                  </a:cubicBezTo>
                  <a:cubicBezTo>
                    <a:pt x="125" y="118"/>
                    <a:pt x="131" y="119"/>
                    <a:pt x="136" y="118"/>
                  </a:cubicBezTo>
                  <a:cubicBezTo>
                    <a:pt x="140" y="107"/>
                    <a:pt x="148" y="109"/>
                    <a:pt x="160" y="108"/>
                  </a:cubicBezTo>
                  <a:cubicBezTo>
                    <a:pt x="169" y="94"/>
                    <a:pt x="157" y="110"/>
                    <a:pt x="174" y="100"/>
                  </a:cubicBezTo>
                  <a:cubicBezTo>
                    <a:pt x="178" y="98"/>
                    <a:pt x="180" y="93"/>
                    <a:pt x="184" y="90"/>
                  </a:cubicBezTo>
                  <a:cubicBezTo>
                    <a:pt x="205" y="93"/>
                    <a:pt x="206" y="99"/>
                    <a:pt x="206" y="120"/>
                  </a:cubicBezTo>
                  <a:cubicBezTo>
                    <a:pt x="214" y="123"/>
                    <a:pt x="212" y="120"/>
                    <a:pt x="212" y="128"/>
                  </a:cubicBezTo>
                  <a:lnTo>
                    <a:pt x="202" y="144"/>
                  </a:lnTo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28398" dir="3806097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21" name="Freeform 1081"/>
            <p:cNvSpPr>
              <a:spLocks/>
            </p:cNvSpPr>
            <p:nvPr/>
          </p:nvSpPr>
          <p:spPr bwMode="auto">
            <a:xfrm>
              <a:off x="2835" y="639"/>
              <a:ext cx="199" cy="160"/>
            </a:xfrm>
            <a:custGeom>
              <a:avLst/>
              <a:gdLst>
                <a:gd name="T0" fmla="*/ 143 w 199"/>
                <a:gd name="T1" fmla="*/ 103 h 160"/>
                <a:gd name="T2" fmla="*/ 129 w 199"/>
                <a:gd name="T3" fmla="*/ 103 h 160"/>
                <a:gd name="T4" fmla="*/ 127 w 199"/>
                <a:gd name="T5" fmla="*/ 111 h 160"/>
                <a:gd name="T6" fmla="*/ 101 w 199"/>
                <a:gd name="T7" fmla="*/ 107 h 160"/>
                <a:gd name="T8" fmla="*/ 55 w 199"/>
                <a:gd name="T9" fmla="*/ 105 h 160"/>
                <a:gd name="T10" fmla="*/ 39 w 199"/>
                <a:gd name="T11" fmla="*/ 119 h 160"/>
                <a:gd name="T12" fmla="*/ 55 w 199"/>
                <a:gd name="T13" fmla="*/ 143 h 160"/>
                <a:gd name="T14" fmla="*/ 59 w 199"/>
                <a:gd name="T15" fmla="*/ 153 h 160"/>
                <a:gd name="T16" fmla="*/ 49 w 199"/>
                <a:gd name="T17" fmla="*/ 141 h 160"/>
                <a:gd name="T18" fmla="*/ 37 w 199"/>
                <a:gd name="T19" fmla="*/ 133 h 160"/>
                <a:gd name="T20" fmla="*/ 25 w 199"/>
                <a:gd name="T21" fmla="*/ 117 h 160"/>
                <a:gd name="T22" fmla="*/ 13 w 199"/>
                <a:gd name="T23" fmla="*/ 113 h 160"/>
                <a:gd name="T24" fmla="*/ 29 w 199"/>
                <a:gd name="T25" fmla="*/ 105 h 160"/>
                <a:gd name="T26" fmla="*/ 41 w 199"/>
                <a:gd name="T27" fmla="*/ 97 h 160"/>
                <a:gd name="T28" fmla="*/ 35 w 199"/>
                <a:gd name="T29" fmla="*/ 91 h 160"/>
                <a:gd name="T30" fmla="*/ 11 w 199"/>
                <a:gd name="T31" fmla="*/ 77 h 160"/>
                <a:gd name="T32" fmla="*/ 47 w 199"/>
                <a:gd name="T33" fmla="*/ 63 h 160"/>
                <a:gd name="T34" fmla="*/ 39 w 199"/>
                <a:gd name="T35" fmla="*/ 37 h 160"/>
                <a:gd name="T36" fmla="*/ 61 w 199"/>
                <a:gd name="T37" fmla="*/ 33 h 160"/>
                <a:gd name="T38" fmla="*/ 67 w 199"/>
                <a:gd name="T39" fmla="*/ 21 h 160"/>
                <a:gd name="T40" fmla="*/ 79 w 199"/>
                <a:gd name="T41" fmla="*/ 17 h 160"/>
                <a:gd name="T42" fmla="*/ 113 w 199"/>
                <a:gd name="T43" fmla="*/ 11 h 160"/>
                <a:gd name="T44" fmla="*/ 115 w 199"/>
                <a:gd name="T45" fmla="*/ 21 h 160"/>
                <a:gd name="T46" fmla="*/ 133 w 199"/>
                <a:gd name="T47" fmla="*/ 31 h 160"/>
                <a:gd name="T48" fmla="*/ 147 w 199"/>
                <a:gd name="T49" fmla="*/ 45 h 160"/>
                <a:gd name="T50" fmla="*/ 157 w 199"/>
                <a:gd name="T51" fmla="*/ 63 h 160"/>
                <a:gd name="T52" fmla="*/ 171 w 199"/>
                <a:gd name="T53" fmla="*/ 65 h 160"/>
                <a:gd name="T54" fmla="*/ 183 w 199"/>
                <a:gd name="T55" fmla="*/ 61 h 160"/>
                <a:gd name="T56" fmla="*/ 197 w 199"/>
                <a:gd name="T57" fmla="*/ 63 h 160"/>
                <a:gd name="T58" fmla="*/ 193 w 199"/>
                <a:gd name="T59" fmla="*/ 75 h 160"/>
                <a:gd name="T60" fmla="*/ 171 w 199"/>
                <a:gd name="T61" fmla="*/ 85 h 160"/>
                <a:gd name="T62" fmla="*/ 153 w 199"/>
                <a:gd name="T63" fmla="*/ 97 h 160"/>
                <a:gd name="T64" fmla="*/ 141 w 199"/>
                <a:gd name="T65" fmla="*/ 103 h 160"/>
                <a:gd name="T66" fmla="*/ 137 w 199"/>
                <a:gd name="T67" fmla="*/ 113 h 160"/>
                <a:gd name="T68" fmla="*/ 141 w 199"/>
                <a:gd name="T69" fmla="*/ 12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99" h="160">
                  <a:moveTo>
                    <a:pt x="143" y="103"/>
                  </a:moveTo>
                  <a:cubicBezTo>
                    <a:pt x="136" y="98"/>
                    <a:pt x="132" y="93"/>
                    <a:pt x="129" y="103"/>
                  </a:cubicBezTo>
                  <a:cubicBezTo>
                    <a:pt x="136" y="108"/>
                    <a:pt x="138" y="115"/>
                    <a:pt x="127" y="111"/>
                  </a:cubicBezTo>
                  <a:cubicBezTo>
                    <a:pt x="120" y="100"/>
                    <a:pt x="112" y="103"/>
                    <a:pt x="101" y="107"/>
                  </a:cubicBezTo>
                  <a:cubicBezTo>
                    <a:pt x="81" y="103"/>
                    <a:pt x="82" y="103"/>
                    <a:pt x="55" y="105"/>
                  </a:cubicBezTo>
                  <a:cubicBezTo>
                    <a:pt x="44" y="109"/>
                    <a:pt x="56" y="113"/>
                    <a:pt x="39" y="119"/>
                  </a:cubicBezTo>
                  <a:cubicBezTo>
                    <a:pt x="41" y="124"/>
                    <a:pt x="51" y="140"/>
                    <a:pt x="55" y="143"/>
                  </a:cubicBezTo>
                  <a:cubicBezTo>
                    <a:pt x="61" y="160"/>
                    <a:pt x="69" y="160"/>
                    <a:pt x="59" y="153"/>
                  </a:cubicBezTo>
                  <a:cubicBezTo>
                    <a:pt x="55" y="148"/>
                    <a:pt x="54" y="145"/>
                    <a:pt x="49" y="141"/>
                  </a:cubicBezTo>
                  <a:cubicBezTo>
                    <a:pt x="45" y="138"/>
                    <a:pt x="37" y="133"/>
                    <a:pt x="37" y="133"/>
                  </a:cubicBezTo>
                  <a:cubicBezTo>
                    <a:pt x="35" y="128"/>
                    <a:pt x="29" y="120"/>
                    <a:pt x="25" y="117"/>
                  </a:cubicBezTo>
                  <a:cubicBezTo>
                    <a:pt x="21" y="115"/>
                    <a:pt x="13" y="113"/>
                    <a:pt x="13" y="113"/>
                  </a:cubicBezTo>
                  <a:cubicBezTo>
                    <a:pt x="46" y="111"/>
                    <a:pt x="48" y="111"/>
                    <a:pt x="29" y="105"/>
                  </a:cubicBezTo>
                  <a:cubicBezTo>
                    <a:pt x="24" y="90"/>
                    <a:pt x="28" y="110"/>
                    <a:pt x="41" y="97"/>
                  </a:cubicBezTo>
                  <a:cubicBezTo>
                    <a:pt x="43" y="95"/>
                    <a:pt x="37" y="93"/>
                    <a:pt x="35" y="91"/>
                  </a:cubicBezTo>
                  <a:cubicBezTo>
                    <a:pt x="28" y="85"/>
                    <a:pt x="11" y="77"/>
                    <a:pt x="11" y="77"/>
                  </a:cubicBezTo>
                  <a:cubicBezTo>
                    <a:pt x="0" y="61"/>
                    <a:pt x="39" y="64"/>
                    <a:pt x="47" y="63"/>
                  </a:cubicBezTo>
                  <a:cubicBezTo>
                    <a:pt x="35" y="59"/>
                    <a:pt x="30" y="49"/>
                    <a:pt x="39" y="37"/>
                  </a:cubicBezTo>
                  <a:cubicBezTo>
                    <a:pt x="44" y="31"/>
                    <a:pt x="54" y="34"/>
                    <a:pt x="61" y="33"/>
                  </a:cubicBezTo>
                  <a:cubicBezTo>
                    <a:pt x="62" y="30"/>
                    <a:pt x="64" y="23"/>
                    <a:pt x="67" y="21"/>
                  </a:cubicBezTo>
                  <a:cubicBezTo>
                    <a:pt x="71" y="19"/>
                    <a:pt x="79" y="17"/>
                    <a:pt x="79" y="17"/>
                  </a:cubicBezTo>
                  <a:cubicBezTo>
                    <a:pt x="83" y="1"/>
                    <a:pt x="81" y="0"/>
                    <a:pt x="113" y="11"/>
                  </a:cubicBezTo>
                  <a:cubicBezTo>
                    <a:pt x="116" y="12"/>
                    <a:pt x="113" y="18"/>
                    <a:pt x="115" y="21"/>
                  </a:cubicBezTo>
                  <a:cubicBezTo>
                    <a:pt x="119" y="27"/>
                    <a:pt x="133" y="31"/>
                    <a:pt x="133" y="31"/>
                  </a:cubicBezTo>
                  <a:cubicBezTo>
                    <a:pt x="135" y="41"/>
                    <a:pt x="138" y="42"/>
                    <a:pt x="147" y="45"/>
                  </a:cubicBezTo>
                  <a:cubicBezTo>
                    <a:pt x="149" y="54"/>
                    <a:pt x="149" y="58"/>
                    <a:pt x="157" y="63"/>
                  </a:cubicBezTo>
                  <a:cubicBezTo>
                    <a:pt x="160" y="73"/>
                    <a:pt x="157" y="70"/>
                    <a:pt x="171" y="65"/>
                  </a:cubicBezTo>
                  <a:cubicBezTo>
                    <a:pt x="175" y="64"/>
                    <a:pt x="183" y="61"/>
                    <a:pt x="183" y="61"/>
                  </a:cubicBezTo>
                  <a:cubicBezTo>
                    <a:pt x="188" y="62"/>
                    <a:pt x="194" y="59"/>
                    <a:pt x="197" y="63"/>
                  </a:cubicBezTo>
                  <a:cubicBezTo>
                    <a:pt x="199" y="66"/>
                    <a:pt x="193" y="75"/>
                    <a:pt x="193" y="75"/>
                  </a:cubicBezTo>
                  <a:cubicBezTo>
                    <a:pt x="190" y="102"/>
                    <a:pt x="187" y="90"/>
                    <a:pt x="171" y="85"/>
                  </a:cubicBezTo>
                  <a:cubicBezTo>
                    <a:pt x="154" y="88"/>
                    <a:pt x="162" y="88"/>
                    <a:pt x="153" y="97"/>
                  </a:cubicBezTo>
                  <a:cubicBezTo>
                    <a:pt x="150" y="100"/>
                    <a:pt x="145" y="101"/>
                    <a:pt x="141" y="103"/>
                  </a:cubicBezTo>
                  <a:cubicBezTo>
                    <a:pt x="136" y="110"/>
                    <a:pt x="137" y="107"/>
                    <a:pt x="137" y="113"/>
                  </a:cubicBezTo>
                  <a:lnTo>
                    <a:pt x="141" y="129"/>
                  </a:lnTo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88122" name="Group 1082"/>
          <p:cNvGrpSpPr>
            <a:grpSpLocks/>
          </p:cNvGrpSpPr>
          <p:nvPr/>
        </p:nvGrpSpPr>
        <p:grpSpPr bwMode="auto">
          <a:xfrm>
            <a:off x="1673225" y="1711325"/>
            <a:ext cx="3022600" cy="2251075"/>
            <a:chOff x="994" y="3095"/>
            <a:chExt cx="314" cy="169"/>
          </a:xfrm>
        </p:grpSpPr>
        <p:sp>
          <p:nvSpPr>
            <p:cNvPr id="88123" name="Freeform 1083"/>
            <p:cNvSpPr>
              <a:spLocks/>
            </p:cNvSpPr>
            <p:nvPr/>
          </p:nvSpPr>
          <p:spPr bwMode="auto">
            <a:xfrm>
              <a:off x="994" y="3105"/>
              <a:ext cx="314" cy="154"/>
            </a:xfrm>
            <a:custGeom>
              <a:avLst/>
              <a:gdLst>
                <a:gd name="T0" fmla="*/ 172 w 314"/>
                <a:gd name="T1" fmla="*/ 148 h 154"/>
                <a:gd name="T2" fmla="*/ 95 w 314"/>
                <a:gd name="T3" fmla="*/ 153 h 154"/>
                <a:gd name="T4" fmla="*/ 164 w 314"/>
                <a:gd name="T5" fmla="*/ 146 h 154"/>
                <a:gd name="T6" fmla="*/ 164 w 314"/>
                <a:gd name="T7" fmla="*/ 144 h 154"/>
                <a:gd name="T8" fmla="*/ 0 w 314"/>
                <a:gd name="T9" fmla="*/ 129 h 154"/>
                <a:gd name="T10" fmla="*/ 159 w 314"/>
                <a:gd name="T11" fmla="*/ 140 h 154"/>
                <a:gd name="T12" fmla="*/ 166 w 314"/>
                <a:gd name="T13" fmla="*/ 135 h 154"/>
                <a:gd name="T14" fmla="*/ 9 w 314"/>
                <a:gd name="T15" fmla="*/ 0 h 154"/>
                <a:gd name="T16" fmla="*/ 157 w 314"/>
                <a:gd name="T17" fmla="*/ 122 h 154"/>
                <a:gd name="T18" fmla="*/ 145 w 314"/>
                <a:gd name="T19" fmla="*/ 101 h 154"/>
                <a:gd name="T20" fmla="*/ 172 w 314"/>
                <a:gd name="T21" fmla="*/ 127 h 154"/>
                <a:gd name="T22" fmla="*/ 175 w 314"/>
                <a:gd name="T23" fmla="*/ 133 h 154"/>
                <a:gd name="T24" fmla="*/ 186 w 314"/>
                <a:gd name="T25" fmla="*/ 26 h 154"/>
                <a:gd name="T26" fmla="*/ 182 w 314"/>
                <a:gd name="T27" fmla="*/ 137 h 154"/>
                <a:gd name="T28" fmla="*/ 191 w 314"/>
                <a:gd name="T29" fmla="*/ 79 h 154"/>
                <a:gd name="T30" fmla="*/ 196 w 314"/>
                <a:gd name="T31" fmla="*/ 127 h 154"/>
                <a:gd name="T32" fmla="*/ 313 w 314"/>
                <a:gd name="T33" fmla="*/ 32 h 154"/>
                <a:gd name="T34" fmla="*/ 189 w 314"/>
                <a:gd name="T35" fmla="*/ 139 h 154"/>
                <a:gd name="T36" fmla="*/ 188 w 314"/>
                <a:gd name="T37" fmla="*/ 142 h 154"/>
                <a:gd name="T38" fmla="*/ 313 w 314"/>
                <a:gd name="T39" fmla="*/ 114 h 154"/>
                <a:gd name="T40" fmla="*/ 189 w 314"/>
                <a:gd name="T41" fmla="*/ 145 h 154"/>
                <a:gd name="T42" fmla="*/ 189 w 314"/>
                <a:gd name="T43" fmla="*/ 147 h 154"/>
                <a:gd name="T44" fmla="*/ 175 w 314"/>
                <a:gd name="T45" fmla="*/ 149 h 154"/>
                <a:gd name="T46" fmla="*/ 172 w 314"/>
                <a:gd name="T47" fmla="*/ 14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4" h="154">
                  <a:moveTo>
                    <a:pt x="172" y="148"/>
                  </a:moveTo>
                  <a:lnTo>
                    <a:pt x="95" y="153"/>
                  </a:lnTo>
                  <a:lnTo>
                    <a:pt x="164" y="146"/>
                  </a:lnTo>
                  <a:lnTo>
                    <a:pt x="164" y="144"/>
                  </a:lnTo>
                  <a:lnTo>
                    <a:pt x="0" y="129"/>
                  </a:lnTo>
                  <a:lnTo>
                    <a:pt x="159" y="140"/>
                  </a:lnTo>
                  <a:lnTo>
                    <a:pt x="166" y="135"/>
                  </a:lnTo>
                  <a:lnTo>
                    <a:pt x="9" y="0"/>
                  </a:lnTo>
                  <a:lnTo>
                    <a:pt x="157" y="122"/>
                  </a:lnTo>
                  <a:lnTo>
                    <a:pt x="145" y="101"/>
                  </a:lnTo>
                  <a:lnTo>
                    <a:pt x="172" y="127"/>
                  </a:lnTo>
                  <a:lnTo>
                    <a:pt x="175" y="133"/>
                  </a:lnTo>
                  <a:lnTo>
                    <a:pt x="186" y="26"/>
                  </a:lnTo>
                  <a:lnTo>
                    <a:pt x="182" y="137"/>
                  </a:lnTo>
                  <a:lnTo>
                    <a:pt x="191" y="79"/>
                  </a:lnTo>
                  <a:lnTo>
                    <a:pt x="196" y="127"/>
                  </a:lnTo>
                  <a:lnTo>
                    <a:pt x="313" y="32"/>
                  </a:lnTo>
                  <a:lnTo>
                    <a:pt x="189" y="139"/>
                  </a:lnTo>
                  <a:lnTo>
                    <a:pt x="188" y="142"/>
                  </a:lnTo>
                  <a:lnTo>
                    <a:pt x="313" y="114"/>
                  </a:lnTo>
                  <a:lnTo>
                    <a:pt x="189" y="145"/>
                  </a:lnTo>
                  <a:lnTo>
                    <a:pt x="189" y="147"/>
                  </a:lnTo>
                  <a:lnTo>
                    <a:pt x="175" y="149"/>
                  </a:lnTo>
                  <a:lnTo>
                    <a:pt x="172" y="148"/>
                  </a:lnTo>
                </a:path>
              </a:pathLst>
            </a:custGeom>
            <a:solidFill>
              <a:srgbClr val="E0E0E0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/>
            <a:lstStyle/>
            <a:p>
              <a:endParaRPr lang="nl-NL"/>
            </a:p>
          </p:txBody>
        </p:sp>
        <p:grpSp>
          <p:nvGrpSpPr>
            <p:cNvPr id="88124" name="Group 1084"/>
            <p:cNvGrpSpPr>
              <a:grpSpLocks/>
            </p:cNvGrpSpPr>
            <p:nvPr/>
          </p:nvGrpSpPr>
          <p:grpSpPr bwMode="auto">
            <a:xfrm>
              <a:off x="1059" y="3095"/>
              <a:ext cx="210" cy="169"/>
              <a:chOff x="1059" y="3095"/>
              <a:chExt cx="210" cy="169"/>
            </a:xfrm>
          </p:grpSpPr>
          <p:sp>
            <p:nvSpPr>
              <p:cNvPr id="88125" name="Freeform 1085"/>
              <p:cNvSpPr>
                <a:spLocks/>
              </p:cNvSpPr>
              <p:nvPr/>
            </p:nvSpPr>
            <p:spPr bwMode="auto">
              <a:xfrm>
                <a:off x="1062" y="3096"/>
                <a:ext cx="207" cy="168"/>
              </a:xfrm>
              <a:custGeom>
                <a:avLst/>
                <a:gdLst>
                  <a:gd name="T0" fmla="*/ 150 w 207"/>
                  <a:gd name="T1" fmla="*/ 162 h 168"/>
                  <a:gd name="T2" fmla="*/ 170 w 207"/>
                  <a:gd name="T3" fmla="*/ 149 h 168"/>
                  <a:gd name="T4" fmla="*/ 178 w 207"/>
                  <a:gd name="T5" fmla="*/ 131 h 168"/>
                  <a:gd name="T6" fmla="*/ 181 w 207"/>
                  <a:gd name="T7" fmla="*/ 113 h 168"/>
                  <a:gd name="T8" fmla="*/ 187 w 207"/>
                  <a:gd name="T9" fmla="*/ 103 h 168"/>
                  <a:gd name="T10" fmla="*/ 195 w 207"/>
                  <a:gd name="T11" fmla="*/ 95 h 168"/>
                  <a:gd name="T12" fmla="*/ 195 w 207"/>
                  <a:gd name="T13" fmla="*/ 91 h 168"/>
                  <a:gd name="T14" fmla="*/ 179 w 207"/>
                  <a:gd name="T15" fmla="*/ 98 h 168"/>
                  <a:gd name="T16" fmla="*/ 165 w 207"/>
                  <a:gd name="T17" fmla="*/ 109 h 168"/>
                  <a:gd name="T18" fmla="*/ 161 w 207"/>
                  <a:gd name="T19" fmla="*/ 111 h 168"/>
                  <a:gd name="T20" fmla="*/ 165 w 207"/>
                  <a:gd name="T21" fmla="*/ 94 h 168"/>
                  <a:gd name="T22" fmla="*/ 162 w 207"/>
                  <a:gd name="T23" fmla="*/ 75 h 168"/>
                  <a:gd name="T24" fmla="*/ 154 w 207"/>
                  <a:gd name="T25" fmla="*/ 59 h 168"/>
                  <a:gd name="T26" fmla="*/ 138 w 207"/>
                  <a:gd name="T27" fmla="*/ 41 h 168"/>
                  <a:gd name="T28" fmla="*/ 127 w 207"/>
                  <a:gd name="T29" fmla="*/ 23 h 168"/>
                  <a:gd name="T30" fmla="*/ 125 w 207"/>
                  <a:gd name="T31" fmla="*/ 9 h 168"/>
                  <a:gd name="T32" fmla="*/ 122 w 207"/>
                  <a:gd name="T33" fmla="*/ 7 h 168"/>
                  <a:gd name="T34" fmla="*/ 118 w 207"/>
                  <a:gd name="T35" fmla="*/ 23 h 168"/>
                  <a:gd name="T36" fmla="*/ 124 w 207"/>
                  <a:gd name="T37" fmla="*/ 40 h 168"/>
                  <a:gd name="T38" fmla="*/ 130 w 207"/>
                  <a:gd name="T39" fmla="*/ 55 h 168"/>
                  <a:gd name="T40" fmla="*/ 132 w 207"/>
                  <a:gd name="T41" fmla="*/ 73 h 168"/>
                  <a:gd name="T42" fmla="*/ 121 w 207"/>
                  <a:gd name="T43" fmla="*/ 95 h 168"/>
                  <a:gd name="T44" fmla="*/ 108 w 207"/>
                  <a:gd name="T45" fmla="*/ 107 h 168"/>
                  <a:gd name="T46" fmla="*/ 103 w 207"/>
                  <a:gd name="T47" fmla="*/ 89 h 168"/>
                  <a:gd name="T48" fmla="*/ 107 w 207"/>
                  <a:gd name="T49" fmla="*/ 66 h 168"/>
                  <a:gd name="T50" fmla="*/ 104 w 207"/>
                  <a:gd name="T51" fmla="*/ 50 h 168"/>
                  <a:gd name="T52" fmla="*/ 98 w 207"/>
                  <a:gd name="T53" fmla="*/ 46 h 168"/>
                  <a:gd name="T54" fmla="*/ 99 w 207"/>
                  <a:gd name="T55" fmla="*/ 66 h 168"/>
                  <a:gd name="T56" fmla="*/ 85 w 207"/>
                  <a:gd name="T57" fmla="*/ 90 h 168"/>
                  <a:gd name="T58" fmla="*/ 86 w 207"/>
                  <a:gd name="T59" fmla="*/ 68 h 168"/>
                  <a:gd name="T60" fmla="*/ 76 w 207"/>
                  <a:gd name="T61" fmla="*/ 87 h 168"/>
                  <a:gd name="T62" fmla="*/ 77 w 207"/>
                  <a:gd name="T63" fmla="*/ 112 h 168"/>
                  <a:gd name="T64" fmla="*/ 94 w 207"/>
                  <a:gd name="T65" fmla="*/ 140 h 168"/>
                  <a:gd name="T66" fmla="*/ 72 w 207"/>
                  <a:gd name="T67" fmla="*/ 117 h 168"/>
                  <a:gd name="T68" fmla="*/ 60 w 207"/>
                  <a:gd name="T69" fmla="*/ 113 h 168"/>
                  <a:gd name="T70" fmla="*/ 75 w 207"/>
                  <a:gd name="T71" fmla="*/ 131 h 168"/>
                  <a:gd name="T72" fmla="*/ 78 w 207"/>
                  <a:gd name="T73" fmla="*/ 150 h 168"/>
                  <a:gd name="T74" fmla="*/ 54 w 207"/>
                  <a:gd name="T75" fmla="*/ 136 h 168"/>
                  <a:gd name="T76" fmla="*/ 31 w 207"/>
                  <a:gd name="T77" fmla="*/ 124 h 168"/>
                  <a:gd name="T78" fmla="*/ 11 w 207"/>
                  <a:gd name="T79" fmla="*/ 119 h 168"/>
                  <a:gd name="T80" fmla="*/ 21 w 207"/>
                  <a:gd name="T81" fmla="*/ 124 h 168"/>
                  <a:gd name="T82" fmla="*/ 41 w 207"/>
                  <a:gd name="T83" fmla="*/ 137 h 168"/>
                  <a:gd name="T84" fmla="*/ 66 w 207"/>
                  <a:gd name="T85" fmla="*/ 156 h 168"/>
                  <a:gd name="T86" fmla="*/ 110 w 207"/>
                  <a:gd name="T87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7" h="168">
                    <a:moveTo>
                      <a:pt x="128" y="166"/>
                    </a:moveTo>
                    <a:lnTo>
                      <a:pt x="136" y="165"/>
                    </a:lnTo>
                    <a:lnTo>
                      <a:pt x="150" y="162"/>
                    </a:lnTo>
                    <a:lnTo>
                      <a:pt x="159" y="158"/>
                    </a:lnTo>
                    <a:lnTo>
                      <a:pt x="165" y="154"/>
                    </a:lnTo>
                    <a:lnTo>
                      <a:pt x="170" y="149"/>
                    </a:lnTo>
                    <a:lnTo>
                      <a:pt x="173" y="145"/>
                    </a:lnTo>
                    <a:lnTo>
                      <a:pt x="176" y="139"/>
                    </a:lnTo>
                    <a:lnTo>
                      <a:pt x="178" y="131"/>
                    </a:lnTo>
                    <a:lnTo>
                      <a:pt x="179" y="123"/>
                    </a:lnTo>
                    <a:lnTo>
                      <a:pt x="179" y="117"/>
                    </a:lnTo>
                    <a:lnTo>
                      <a:pt x="181" y="113"/>
                    </a:lnTo>
                    <a:lnTo>
                      <a:pt x="182" y="110"/>
                    </a:lnTo>
                    <a:lnTo>
                      <a:pt x="184" y="107"/>
                    </a:lnTo>
                    <a:lnTo>
                      <a:pt x="187" y="103"/>
                    </a:lnTo>
                    <a:lnTo>
                      <a:pt x="190" y="100"/>
                    </a:lnTo>
                    <a:lnTo>
                      <a:pt x="192" y="97"/>
                    </a:lnTo>
                    <a:lnTo>
                      <a:pt x="195" y="95"/>
                    </a:lnTo>
                    <a:lnTo>
                      <a:pt x="199" y="92"/>
                    </a:lnTo>
                    <a:lnTo>
                      <a:pt x="206" y="88"/>
                    </a:lnTo>
                    <a:lnTo>
                      <a:pt x="195" y="91"/>
                    </a:lnTo>
                    <a:lnTo>
                      <a:pt x="190" y="93"/>
                    </a:lnTo>
                    <a:lnTo>
                      <a:pt x="184" y="96"/>
                    </a:lnTo>
                    <a:lnTo>
                      <a:pt x="179" y="98"/>
                    </a:lnTo>
                    <a:lnTo>
                      <a:pt x="174" y="101"/>
                    </a:lnTo>
                    <a:lnTo>
                      <a:pt x="170" y="104"/>
                    </a:lnTo>
                    <a:lnTo>
                      <a:pt x="165" y="109"/>
                    </a:lnTo>
                    <a:lnTo>
                      <a:pt x="161" y="113"/>
                    </a:lnTo>
                    <a:lnTo>
                      <a:pt x="157" y="116"/>
                    </a:lnTo>
                    <a:lnTo>
                      <a:pt x="161" y="111"/>
                    </a:lnTo>
                    <a:lnTo>
                      <a:pt x="163" y="106"/>
                    </a:lnTo>
                    <a:lnTo>
                      <a:pt x="164" y="101"/>
                    </a:lnTo>
                    <a:lnTo>
                      <a:pt x="165" y="94"/>
                    </a:lnTo>
                    <a:lnTo>
                      <a:pt x="165" y="87"/>
                    </a:lnTo>
                    <a:lnTo>
                      <a:pt x="163" y="81"/>
                    </a:lnTo>
                    <a:lnTo>
                      <a:pt x="162" y="75"/>
                    </a:lnTo>
                    <a:lnTo>
                      <a:pt x="160" y="69"/>
                    </a:lnTo>
                    <a:lnTo>
                      <a:pt x="157" y="64"/>
                    </a:lnTo>
                    <a:lnTo>
                      <a:pt x="154" y="59"/>
                    </a:lnTo>
                    <a:lnTo>
                      <a:pt x="148" y="52"/>
                    </a:lnTo>
                    <a:lnTo>
                      <a:pt x="144" y="48"/>
                    </a:lnTo>
                    <a:lnTo>
                      <a:pt x="138" y="41"/>
                    </a:lnTo>
                    <a:lnTo>
                      <a:pt x="133" y="34"/>
                    </a:lnTo>
                    <a:lnTo>
                      <a:pt x="129" y="28"/>
                    </a:lnTo>
                    <a:lnTo>
                      <a:pt x="127" y="23"/>
                    </a:lnTo>
                    <a:lnTo>
                      <a:pt x="125" y="18"/>
                    </a:lnTo>
                    <a:lnTo>
                      <a:pt x="125" y="13"/>
                    </a:lnTo>
                    <a:lnTo>
                      <a:pt x="125" y="9"/>
                    </a:lnTo>
                    <a:lnTo>
                      <a:pt x="125" y="5"/>
                    </a:lnTo>
                    <a:lnTo>
                      <a:pt x="125" y="0"/>
                    </a:lnTo>
                    <a:lnTo>
                      <a:pt x="122" y="7"/>
                    </a:lnTo>
                    <a:lnTo>
                      <a:pt x="120" y="13"/>
                    </a:lnTo>
                    <a:lnTo>
                      <a:pt x="119" y="18"/>
                    </a:lnTo>
                    <a:lnTo>
                      <a:pt x="118" y="23"/>
                    </a:lnTo>
                    <a:lnTo>
                      <a:pt x="119" y="30"/>
                    </a:lnTo>
                    <a:lnTo>
                      <a:pt x="122" y="35"/>
                    </a:lnTo>
                    <a:lnTo>
                      <a:pt x="124" y="40"/>
                    </a:lnTo>
                    <a:lnTo>
                      <a:pt x="127" y="44"/>
                    </a:lnTo>
                    <a:lnTo>
                      <a:pt x="130" y="50"/>
                    </a:lnTo>
                    <a:lnTo>
                      <a:pt x="130" y="55"/>
                    </a:lnTo>
                    <a:lnTo>
                      <a:pt x="131" y="61"/>
                    </a:lnTo>
                    <a:lnTo>
                      <a:pt x="132" y="67"/>
                    </a:lnTo>
                    <a:lnTo>
                      <a:pt x="132" y="73"/>
                    </a:lnTo>
                    <a:lnTo>
                      <a:pt x="130" y="82"/>
                    </a:lnTo>
                    <a:lnTo>
                      <a:pt x="128" y="87"/>
                    </a:lnTo>
                    <a:lnTo>
                      <a:pt x="121" y="95"/>
                    </a:lnTo>
                    <a:lnTo>
                      <a:pt x="115" y="103"/>
                    </a:lnTo>
                    <a:lnTo>
                      <a:pt x="111" y="111"/>
                    </a:lnTo>
                    <a:lnTo>
                      <a:pt x="108" y="107"/>
                    </a:lnTo>
                    <a:lnTo>
                      <a:pt x="106" y="102"/>
                    </a:lnTo>
                    <a:lnTo>
                      <a:pt x="104" y="97"/>
                    </a:lnTo>
                    <a:lnTo>
                      <a:pt x="103" y="89"/>
                    </a:lnTo>
                    <a:lnTo>
                      <a:pt x="106" y="75"/>
                    </a:lnTo>
                    <a:lnTo>
                      <a:pt x="107" y="71"/>
                    </a:lnTo>
                    <a:lnTo>
                      <a:pt x="107" y="66"/>
                    </a:lnTo>
                    <a:lnTo>
                      <a:pt x="107" y="62"/>
                    </a:lnTo>
                    <a:lnTo>
                      <a:pt x="106" y="56"/>
                    </a:lnTo>
                    <a:lnTo>
                      <a:pt x="104" y="50"/>
                    </a:lnTo>
                    <a:lnTo>
                      <a:pt x="101" y="44"/>
                    </a:lnTo>
                    <a:lnTo>
                      <a:pt x="95" y="36"/>
                    </a:lnTo>
                    <a:lnTo>
                      <a:pt x="98" y="46"/>
                    </a:lnTo>
                    <a:lnTo>
                      <a:pt x="100" y="54"/>
                    </a:lnTo>
                    <a:lnTo>
                      <a:pt x="100" y="60"/>
                    </a:lnTo>
                    <a:lnTo>
                      <a:pt x="99" y="66"/>
                    </a:lnTo>
                    <a:lnTo>
                      <a:pt x="97" y="71"/>
                    </a:lnTo>
                    <a:lnTo>
                      <a:pt x="94" y="77"/>
                    </a:lnTo>
                    <a:lnTo>
                      <a:pt x="85" y="90"/>
                    </a:lnTo>
                    <a:lnTo>
                      <a:pt x="85" y="82"/>
                    </a:lnTo>
                    <a:lnTo>
                      <a:pt x="85" y="75"/>
                    </a:lnTo>
                    <a:lnTo>
                      <a:pt x="86" y="68"/>
                    </a:lnTo>
                    <a:lnTo>
                      <a:pt x="81" y="75"/>
                    </a:lnTo>
                    <a:lnTo>
                      <a:pt x="78" y="81"/>
                    </a:lnTo>
                    <a:lnTo>
                      <a:pt x="76" y="87"/>
                    </a:lnTo>
                    <a:lnTo>
                      <a:pt x="74" y="94"/>
                    </a:lnTo>
                    <a:lnTo>
                      <a:pt x="75" y="103"/>
                    </a:lnTo>
                    <a:lnTo>
                      <a:pt x="77" y="112"/>
                    </a:lnTo>
                    <a:lnTo>
                      <a:pt x="81" y="119"/>
                    </a:lnTo>
                    <a:lnTo>
                      <a:pt x="86" y="128"/>
                    </a:lnTo>
                    <a:lnTo>
                      <a:pt x="94" y="140"/>
                    </a:lnTo>
                    <a:lnTo>
                      <a:pt x="81" y="126"/>
                    </a:lnTo>
                    <a:lnTo>
                      <a:pt x="78" y="123"/>
                    </a:lnTo>
                    <a:lnTo>
                      <a:pt x="72" y="117"/>
                    </a:lnTo>
                    <a:lnTo>
                      <a:pt x="65" y="112"/>
                    </a:lnTo>
                    <a:lnTo>
                      <a:pt x="53" y="105"/>
                    </a:lnTo>
                    <a:lnTo>
                      <a:pt x="60" y="113"/>
                    </a:lnTo>
                    <a:lnTo>
                      <a:pt x="64" y="117"/>
                    </a:lnTo>
                    <a:lnTo>
                      <a:pt x="68" y="122"/>
                    </a:lnTo>
                    <a:lnTo>
                      <a:pt x="75" y="131"/>
                    </a:lnTo>
                    <a:lnTo>
                      <a:pt x="80" y="139"/>
                    </a:lnTo>
                    <a:lnTo>
                      <a:pt x="87" y="152"/>
                    </a:lnTo>
                    <a:lnTo>
                      <a:pt x="78" y="150"/>
                    </a:lnTo>
                    <a:lnTo>
                      <a:pt x="70" y="146"/>
                    </a:lnTo>
                    <a:lnTo>
                      <a:pt x="61" y="141"/>
                    </a:lnTo>
                    <a:lnTo>
                      <a:pt x="54" y="136"/>
                    </a:lnTo>
                    <a:lnTo>
                      <a:pt x="44" y="130"/>
                    </a:lnTo>
                    <a:lnTo>
                      <a:pt x="37" y="126"/>
                    </a:lnTo>
                    <a:lnTo>
                      <a:pt x="31" y="124"/>
                    </a:lnTo>
                    <a:lnTo>
                      <a:pt x="25" y="121"/>
                    </a:lnTo>
                    <a:lnTo>
                      <a:pt x="18" y="120"/>
                    </a:lnTo>
                    <a:lnTo>
                      <a:pt x="11" y="119"/>
                    </a:lnTo>
                    <a:lnTo>
                      <a:pt x="0" y="118"/>
                    </a:lnTo>
                    <a:lnTo>
                      <a:pt x="10" y="121"/>
                    </a:lnTo>
                    <a:lnTo>
                      <a:pt x="21" y="124"/>
                    </a:lnTo>
                    <a:lnTo>
                      <a:pt x="28" y="128"/>
                    </a:lnTo>
                    <a:lnTo>
                      <a:pt x="33" y="130"/>
                    </a:lnTo>
                    <a:lnTo>
                      <a:pt x="41" y="137"/>
                    </a:lnTo>
                    <a:lnTo>
                      <a:pt x="49" y="144"/>
                    </a:lnTo>
                    <a:lnTo>
                      <a:pt x="59" y="153"/>
                    </a:lnTo>
                    <a:lnTo>
                      <a:pt x="66" y="156"/>
                    </a:lnTo>
                    <a:lnTo>
                      <a:pt x="77" y="160"/>
                    </a:lnTo>
                    <a:lnTo>
                      <a:pt x="95" y="165"/>
                    </a:lnTo>
                    <a:lnTo>
                      <a:pt x="110" y="167"/>
                    </a:lnTo>
                    <a:lnTo>
                      <a:pt x="128" y="166"/>
                    </a:lnTo>
                  </a:path>
                </a:pathLst>
              </a:custGeom>
              <a:solidFill>
                <a:srgbClr val="FFFF40"/>
              </a:solidFill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nl-NL"/>
              </a:p>
            </p:txBody>
          </p:sp>
          <p:sp>
            <p:nvSpPr>
              <p:cNvPr id="88126" name="Freeform 1086"/>
              <p:cNvSpPr>
                <a:spLocks/>
              </p:cNvSpPr>
              <p:nvPr/>
            </p:nvSpPr>
            <p:spPr bwMode="auto">
              <a:xfrm>
                <a:off x="1063" y="3095"/>
                <a:ext cx="206" cy="166"/>
              </a:xfrm>
              <a:custGeom>
                <a:avLst/>
                <a:gdLst>
                  <a:gd name="T0" fmla="*/ 147 w 206"/>
                  <a:gd name="T1" fmla="*/ 160 h 166"/>
                  <a:gd name="T2" fmla="*/ 166 w 206"/>
                  <a:gd name="T3" fmla="*/ 147 h 166"/>
                  <a:gd name="T4" fmla="*/ 174 w 206"/>
                  <a:gd name="T5" fmla="*/ 130 h 166"/>
                  <a:gd name="T6" fmla="*/ 177 w 206"/>
                  <a:gd name="T7" fmla="*/ 112 h 166"/>
                  <a:gd name="T8" fmla="*/ 183 w 206"/>
                  <a:gd name="T9" fmla="*/ 101 h 166"/>
                  <a:gd name="T10" fmla="*/ 192 w 206"/>
                  <a:gd name="T11" fmla="*/ 94 h 166"/>
                  <a:gd name="T12" fmla="*/ 194 w 206"/>
                  <a:gd name="T13" fmla="*/ 91 h 166"/>
                  <a:gd name="T14" fmla="*/ 176 w 206"/>
                  <a:gd name="T15" fmla="*/ 97 h 166"/>
                  <a:gd name="T16" fmla="*/ 161 w 206"/>
                  <a:gd name="T17" fmla="*/ 108 h 166"/>
                  <a:gd name="T18" fmla="*/ 157 w 206"/>
                  <a:gd name="T19" fmla="*/ 109 h 166"/>
                  <a:gd name="T20" fmla="*/ 162 w 206"/>
                  <a:gd name="T21" fmla="*/ 93 h 166"/>
                  <a:gd name="T22" fmla="*/ 159 w 206"/>
                  <a:gd name="T23" fmla="*/ 74 h 166"/>
                  <a:gd name="T24" fmla="*/ 151 w 206"/>
                  <a:gd name="T25" fmla="*/ 58 h 166"/>
                  <a:gd name="T26" fmla="*/ 135 w 206"/>
                  <a:gd name="T27" fmla="*/ 41 h 166"/>
                  <a:gd name="T28" fmla="*/ 125 w 206"/>
                  <a:gd name="T29" fmla="*/ 23 h 166"/>
                  <a:gd name="T30" fmla="*/ 122 w 206"/>
                  <a:gd name="T31" fmla="*/ 9 h 166"/>
                  <a:gd name="T32" fmla="*/ 120 w 206"/>
                  <a:gd name="T33" fmla="*/ 7 h 166"/>
                  <a:gd name="T34" fmla="*/ 116 w 206"/>
                  <a:gd name="T35" fmla="*/ 23 h 166"/>
                  <a:gd name="T36" fmla="*/ 122 w 206"/>
                  <a:gd name="T37" fmla="*/ 39 h 166"/>
                  <a:gd name="T38" fmla="*/ 128 w 206"/>
                  <a:gd name="T39" fmla="*/ 55 h 166"/>
                  <a:gd name="T40" fmla="*/ 129 w 206"/>
                  <a:gd name="T41" fmla="*/ 72 h 166"/>
                  <a:gd name="T42" fmla="*/ 119 w 206"/>
                  <a:gd name="T43" fmla="*/ 94 h 166"/>
                  <a:gd name="T44" fmla="*/ 106 w 206"/>
                  <a:gd name="T45" fmla="*/ 105 h 166"/>
                  <a:gd name="T46" fmla="*/ 102 w 206"/>
                  <a:gd name="T47" fmla="*/ 88 h 166"/>
                  <a:gd name="T48" fmla="*/ 105 w 206"/>
                  <a:gd name="T49" fmla="*/ 66 h 166"/>
                  <a:gd name="T50" fmla="*/ 103 w 206"/>
                  <a:gd name="T51" fmla="*/ 49 h 166"/>
                  <a:gd name="T52" fmla="*/ 97 w 206"/>
                  <a:gd name="T53" fmla="*/ 45 h 166"/>
                  <a:gd name="T54" fmla="*/ 98 w 206"/>
                  <a:gd name="T55" fmla="*/ 65 h 166"/>
                  <a:gd name="T56" fmla="*/ 84 w 206"/>
                  <a:gd name="T57" fmla="*/ 89 h 166"/>
                  <a:gd name="T58" fmla="*/ 85 w 206"/>
                  <a:gd name="T59" fmla="*/ 67 h 166"/>
                  <a:gd name="T60" fmla="*/ 75 w 206"/>
                  <a:gd name="T61" fmla="*/ 86 h 166"/>
                  <a:gd name="T62" fmla="*/ 76 w 206"/>
                  <a:gd name="T63" fmla="*/ 111 h 166"/>
                  <a:gd name="T64" fmla="*/ 93 w 206"/>
                  <a:gd name="T65" fmla="*/ 138 h 166"/>
                  <a:gd name="T66" fmla="*/ 71 w 206"/>
                  <a:gd name="T67" fmla="*/ 116 h 166"/>
                  <a:gd name="T68" fmla="*/ 60 w 206"/>
                  <a:gd name="T69" fmla="*/ 112 h 166"/>
                  <a:gd name="T70" fmla="*/ 74 w 206"/>
                  <a:gd name="T71" fmla="*/ 130 h 166"/>
                  <a:gd name="T72" fmla="*/ 77 w 206"/>
                  <a:gd name="T73" fmla="*/ 148 h 166"/>
                  <a:gd name="T74" fmla="*/ 53 w 206"/>
                  <a:gd name="T75" fmla="*/ 134 h 166"/>
                  <a:gd name="T76" fmla="*/ 31 w 206"/>
                  <a:gd name="T77" fmla="*/ 122 h 166"/>
                  <a:gd name="T78" fmla="*/ 12 w 206"/>
                  <a:gd name="T79" fmla="*/ 118 h 166"/>
                  <a:gd name="T80" fmla="*/ 21 w 206"/>
                  <a:gd name="T81" fmla="*/ 123 h 166"/>
                  <a:gd name="T82" fmla="*/ 41 w 206"/>
                  <a:gd name="T83" fmla="*/ 135 h 166"/>
                  <a:gd name="T84" fmla="*/ 66 w 206"/>
                  <a:gd name="T85" fmla="*/ 154 h 166"/>
                  <a:gd name="T86" fmla="*/ 108 w 206"/>
                  <a:gd name="T87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6" h="166">
                    <a:moveTo>
                      <a:pt x="126" y="164"/>
                    </a:moveTo>
                    <a:lnTo>
                      <a:pt x="134" y="163"/>
                    </a:lnTo>
                    <a:lnTo>
                      <a:pt x="147" y="160"/>
                    </a:lnTo>
                    <a:lnTo>
                      <a:pt x="156" y="156"/>
                    </a:lnTo>
                    <a:lnTo>
                      <a:pt x="162" y="152"/>
                    </a:lnTo>
                    <a:lnTo>
                      <a:pt x="166" y="147"/>
                    </a:lnTo>
                    <a:lnTo>
                      <a:pt x="170" y="143"/>
                    </a:lnTo>
                    <a:lnTo>
                      <a:pt x="172" y="137"/>
                    </a:lnTo>
                    <a:lnTo>
                      <a:pt x="174" y="130"/>
                    </a:lnTo>
                    <a:lnTo>
                      <a:pt x="176" y="122"/>
                    </a:lnTo>
                    <a:lnTo>
                      <a:pt x="176" y="116"/>
                    </a:lnTo>
                    <a:lnTo>
                      <a:pt x="177" y="112"/>
                    </a:lnTo>
                    <a:lnTo>
                      <a:pt x="178" y="109"/>
                    </a:lnTo>
                    <a:lnTo>
                      <a:pt x="181" y="105"/>
                    </a:lnTo>
                    <a:lnTo>
                      <a:pt x="183" y="101"/>
                    </a:lnTo>
                    <a:lnTo>
                      <a:pt x="186" y="98"/>
                    </a:lnTo>
                    <a:lnTo>
                      <a:pt x="189" y="96"/>
                    </a:lnTo>
                    <a:lnTo>
                      <a:pt x="192" y="94"/>
                    </a:lnTo>
                    <a:lnTo>
                      <a:pt x="196" y="92"/>
                    </a:lnTo>
                    <a:lnTo>
                      <a:pt x="205" y="89"/>
                    </a:lnTo>
                    <a:lnTo>
                      <a:pt x="194" y="91"/>
                    </a:lnTo>
                    <a:lnTo>
                      <a:pt x="187" y="92"/>
                    </a:lnTo>
                    <a:lnTo>
                      <a:pt x="181" y="94"/>
                    </a:lnTo>
                    <a:lnTo>
                      <a:pt x="176" y="97"/>
                    </a:lnTo>
                    <a:lnTo>
                      <a:pt x="171" y="100"/>
                    </a:lnTo>
                    <a:lnTo>
                      <a:pt x="166" y="103"/>
                    </a:lnTo>
                    <a:lnTo>
                      <a:pt x="161" y="108"/>
                    </a:lnTo>
                    <a:lnTo>
                      <a:pt x="157" y="111"/>
                    </a:lnTo>
                    <a:lnTo>
                      <a:pt x="154" y="115"/>
                    </a:lnTo>
                    <a:lnTo>
                      <a:pt x="157" y="109"/>
                    </a:lnTo>
                    <a:lnTo>
                      <a:pt x="160" y="105"/>
                    </a:lnTo>
                    <a:lnTo>
                      <a:pt x="161" y="100"/>
                    </a:lnTo>
                    <a:lnTo>
                      <a:pt x="162" y="93"/>
                    </a:lnTo>
                    <a:lnTo>
                      <a:pt x="162" y="86"/>
                    </a:lnTo>
                    <a:lnTo>
                      <a:pt x="160" y="80"/>
                    </a:lnTo>
                    <a:lnTo>
                      <a:pt x="159" y="74"/>
                    </a:lnTo>
                    <a:lnTo>
                      <a:pt x="156" y="68"/>
                    </a:lnTo>
                    <a:lnTo>
                      <a:pt x="154" y="63"/>
                    </a:lnTo>
                    <a:lnTo>
                      <a:pt x="151" y="58"/>
                    </a:lnTo>
                    <a:lnTo>
                      <a:pt x="145" y="51"/>
                    </a:lnTo>
                    <a:lnTo>
                      <a:pt x="141" y="47"/>
                    </a:lnTo>
                    <a:lnTo>
                      <a:pt x="135" y="41"/>
                    </a:lnTo>
                    <a:lnTo>
                      <a:pt x="131" y="34"/>
                    </a:lnTo>
                    <a:lnTo>
                      <a:pt x="127" y="28"/>
                    </a:lnTo>
                    <a:lnTo>
                      <a:pt x="125" y="23"/>
                    </a:lnTo>
                    <a:lnTo>
                      <a:pt x="123" y="18"/>
                    </a:lnTo>
                    <a:lnTo>
                      <a:pt x="122" y="13"/>
                    </a:lnTo>
                    <a:lnTo>
                      <a:pt x="122" y="9"/>
                    </a:lnTo>
                    <a:lnTo>
                      <a:pt x="122" y="5"/>
                    </a:lnTo>
                    <a:lnTo>
                      <a:pt x="123" y="0"/>
                    </a:lnTo>
                    <a:lnTo>
                      <a:pt x="120" y="7"/>
                    </a:lnTo>
                    <a:lnTo>
                      <a:pt x="117" y="13"/>
                    </a:lnTo>
                    <a:lnTo>
                      <a:pt x="116" y="18"/>
                    </a:lnTo>
                    <a:lnTo>
                      <a:pt x="116" y="23"/>
                    </a:lnTo>
                    <a:lnTo>
                      <a:pt x="117" y="29"/>
                    </a:lnTo>
                    <a:lnTo>
                      <a:pt x="120" y="34"/>
                    </a:lnTo>
                    <a:lnTo>
                      <a:pt x="122" y="39"/>
                    </a:lnTo>
                    <a:lnTo>
                      <a:pt x="125" y="44"/>
                    </a:lnTo>
                    <a:lnTo>
                      <a:pt x="127" y="49"/>
                    </a:lnTo>
                    <a:lnTo>
                      <a:pt x="128" y="55"/>
                    </a:lnTo>
                    <a:lnTo>
                      <a:pt x="129" y="61"/>
                    </a:lnTo>
                    <a:lnTo>
                      <a:pt x="129" y="66"/>
                    </a:lnTo>
                    <a:lnTo>
                      <a:pt x="129" y="72"/>
                    </a:lnTo>
                    <a:lnTo>
                      <a:pt x="128" y="81"/>
                    </a:lnTo>
                    <a:lnTo>
                      <a:pt x="125" y="86"/>
                    </a:lnTo>
                    <a:lnTo>
                      <a:pt x="119" y="94"/>
                    </a:lnTo>
                    <a:lnTo>
                      <a:pt x="113" y="102"/>
                    </a:lnTo>
                    <a:lnTo>
                      <a:pt x="109" y="110"/>
                    </a:lnTo>
                    <a:lnTo>
                      <a:pt x="106" y="105"/>
                    </a:lnTo>
                    <a:lnTo>
                      <a:pt x="104" y="101"/>
                    </a:lnTo>
                    <a:lnTo>
                      <a:pt x="103" y="96"/>
                    </a:lnTo>
                    <a:lnTo>
                      <a:pt x="102" y="88"/>
                    </a:lnTo>
                    <a:lnTo>
                      <a:pt x="105" y="74"/>
                    </a:lnTo>
                    <a:lnTo>
                      <a:pt x="105" y="70"/>
                    </a:lnTo>
                    <a:lnTo>
                      <a:pt x="105" y="66"/>
                    </a:lnTo>
                    <a:lnTo>
                      <a:pt x="105" y="61"/>
                    </a:lnTo>
                    <a:lnTo>
                      <a:pt x="105" y="55"/>
                    </a:lnTo>
                    <a:lnTo>
                      <a:pt x="103" y="49"/>
                    </a:lnTo>
                    <a:lnTo>
                      <a:pt x="100" y="44"/>
                    </a:lnTo>
                    <a:lnTo>
                      <a:pt x="94" y="36"/>
                    </a:lnTo>
                    <a:lnTo>
                      <a:pt x="97" y="45"/>
                    </a:lnTo>
                    <a:lnTo>
                      <a:pt x="99" y="53"/>
                    </a:lnTo>
                    <a:lnTo>
                      <a:pt x="99" y="60"/>
                    </a:lnTo>
                    <a:lnTo>
                      <a:pt x="98" y="65"/>
                    </a:lnTo>
                    <a:lnTo>
                      <a:pt x="95" y="70"/>
                    </a:lnTo>
                    <a:lnTo>
                      <a:pt x="92" y="76"/>
                    </a:lnTo>
                    <a:lnTo>
                      <a:pt x="84" y="89"/>
                    </a:lnTo>
                    <a:lnTo>
                      <a:pt x="83" y="81"/>
                    </a:lnTo>
                    <a:lnTo>
                      <a:pt x="84" y="74"/>
                    </a:lnTo>
                    <a:lnTo>
                      <a:pt x="85" y="67"/>
                    </a:lnTo>
                    <a:lnTo>
                      <a:pt x="80" y="74"/>
                    </a:lnTo>
                    <a:lnTo>
                      <a:pt x="77" y="80"/>
                    </a:lnTo>
                    <a:lnTo>
                      <a:pt x="75" y="86"/>
                    </a:lnTo>
                    <a:lnTo>
                      <a:pt x="73" y="93"/>
                    </a:lnTo>
                    <a:lnTo>
                      <a:pt x="74" y="102"/>
                    </a:lnTo>
                    <a:lnTo>
                      <a:pt x="76" y="111"/>
                    </a:lnTo>
                    <a:lnTo>
                      <a:pt x="79" y="118"/>
                    </a:lnTo>
                    <a:lnTo>
                      <a:pt x="85" y="127"/>
                    </a:lnTo>
                    <a:lnTo>
                      <a:pt x="93" y="138"/>
                    </a:lnTo>
                    <a:lnTo>
                      <a:pt x="80" y="125"/>
                    </a:lnTo>
                    <a:lnTo>
                      <a:pt x="77" y="121"/>
                    </a:lnTo>
                    <a:lnTo>
                      <a:pt x="71" y="116"/>
                    </a:lnTo>
                    <a:lnTo>
                      <a:pt x="64" y="111"/>
                    </a:lnTo>
                    <a:lnTo>
                      <a:pt x="53" y="104"/>
                    </a:lnTo>
                    <a:lnTo>
                      <a:pt x="60" y="112"/>
                    </a:lnTo>
                    <a:lnTo>
                      <a:pt x="63" y="116"/>
                    </a:lnTo>
                    <a:lnTo>
                      <a:pt x="67" y="120"/>
                    </a:lnTo>
                    <a:lnTo>
                      <a:pt x="74" y="130"/>
                    </a:lnTo>
                    <a:lnTo>
                      <a:pt x="79" y="137"/>
                    </a:lnTo>
                    <a:lnTo>
                      <a:pt x="86" y="150"/>
                    </a:lnTo>
                    <a:lnTo>
                      <a:pt x="77" y="148"/>
                    </a:lnTo>
                    <a:lnTo>
                      <a:pt x="69" y="144"/>
                    </a:lnTo>
                    <a:lnTo>
                      <a:pt x="61" y="139"/>
                    </a:lnTo>
                    <a:lnTo>
                      <a:pt x="53" y="134"/>
                    </a:lnTo>
                    <a:lnTo>
                      <a:pt x="44" y="128"/>
                    </a:lnTo>
                    <a:lnTo>
                      <a:pt x="37" y="125"/>
                    </a:lnTo>
                    <a:lnTo>
                      <a:pt x="31" y="122"/>
                    </a:lnTo>
                    <a:lnTo>
                      <a:pt x="25" y="120"/>
                    </a:lnTo>
                    <a:lnTo>
                      <a:pt x="18" y="119"/>
                    </a:lnTo>
                    <a:lnTo>
                      <a:pt x="12" y="118"/>
                    </a:lnTo>
                    <a:lnTo>
                      <a:pt x="0" y="117"/>
                    </a:lnTo>
                    <a:lnTo>
                      <a:pt x="11" y="119"/>
                    </a:lnTo>
                    <a:lnTo>
                      <a:pt x="21" y="123"/>
                    </a:lnTo>
                    <a:lnTo>
                      <a:pt x="28" y="126"/>
                    </a:lnTo>
                    <a:lnTo>
                      <a:pt x="33" y="129"/>
                    </a:lnTo>
                    <a:lnTo>
                      <a:pt x="41" y="135"/>
                    </a:lnTo>
                    <a:lnTo>
                      <a:pt x="49" y="143"/>
                    </a:lnTo>
                    <a:lnTo>
                      <a:pt x="58" y="151"/>
                    </a:lnTo>
                    <a:lnTo>
                      <a:pt x="66" y="154"/>
                    </a:lnTo>
                    <a:lnTo>
                      <a:pt x="76" y="158"/>
                    </a:lnTo>
                    <a:lnTo>
                      <a:pt x="93" y="163"/>
                    </a:lnTo>
                    <a:lnTo>
                      <a:pt x="108" y="165"/>
                    </a:lnTo>
                    <a:lnTo>
                      <a:pt x="126" y="164"/>
                    </a:lnTo>
                  </a:path>
                </a:pathLst>
              </a:custGeom>
              <a:solidFill>
                <a:srgbClr val="FF8000"/>
              </a:solidFill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nl-NL"/>
              </a:p>
            </p:txBody>
          </p:sp>
          <p:sp>
            <p:nvSpPr>
              <p:cNvPr id="88127" name="Freeform 1087"/>
              <p:cNvSpPr>
                <a:spLocks/>
              </p:cNvSpPr>
              <p:nvPr/>
            </p:nvSpPr>
            <p:spPr bwMode="auto">
              <a:xfrm>
                <a:off x="1063" y="3100"/>
                <a:ext cx="199" cy="163"/>
              </a:xfrm>
              <a:custGeom>
                <a:avLst/>
                <a:gdLst>
                  <a:gd name="T0" fmla="*/ 142 w 199"/>
                  <a:gd name="T1" fmla="*/ 157 h 163"/>
                  <a:gd name="T2" fmla="*/ 162 w 199"/>
                  <a:gd name="T3" fmla="*/ 145 h 163"/>
                  <a:gd name="T4" fmla="*/ 169 w 199"/>
                  <a:gd name="T5" fmla="*/ 127 h 163"/>
                  <a:gd name="T6" fmla="*/ 172 w 199"/>
                  <a:gd name="T7" fmla="*/ 110 h 163"/>
                  <a:gd name="T8" fmla="*/ 178 w 199"/>
                  <a:gd name="T9" fmla="*/ 100 h 163"/>
                  <a:gd name="T10" fmla="*/ 186 w 199"/>
                  <a:gd name="T11" fmla="*/ 92 h 163"/>
                  <a:gd name="T12" fmla="*/ 188 w 199"/>
                  <a:gd name="T13" fmla="*/ 89 h 163"/>
                  <a:gd name="T14" fmla="*/ 170 w 199"/>
                  <a:gd name="T15" fmla="*/ 95 h 163"/>
                  <a:gd name="T16" fmla="*/ 156 w 199"/>
                  <a:gd name="T17" fmla="*/ 106 h 163"/>
                  <a:gd name="T18" fmla="*/ 153 w 199"/>
                  <a:gd name="T19" fmla="*/ 108 h 163"/>
                  <a:gd name="T20" fmla="*/ 157 w 199"/>
                  <a:gd name="T21" fmla="*/ 91 h 163"/>
                  <a:gd name="T22" fmla="*/ 154 w 199"/>
                  <a:gd name="T23" fmla="*/ 72 h 163"/>
                  <a:gd name="T24" fmla="*/ 146 w 199"/>
                  <a:gd name="T25" fmla="*/ 57 h 163"/>
                  <a:gd name="T26" fmla="*/ 131 w 199"/>
                  <a:gd name="T27" fmla="*/ 40 h 163"/>
                  <a:gd name="T28" fmla="*/ 120 w 199"/>
                  <a:gd name="T29" fmla="*/ 23 h 163"/>
                  <a:gd name="T30" fmla="*/ 118 w 199"/>
                  <a:gd name="T31" fmla="*/ 9 h 163"/>
                  <a:gd name="T32" fmla="*/ 116 w 199"/>
                  <a:gd name="T33" fmla="*/ 7 h 163"/>
                  <a:gd name="T34" fmla="*/ 112 w 199"/>
                  <a:gd name="T35" fmla="*/ 23 h 163"/>
                  <a:gd name="T36" fmla="*/ 118 w 199"/>
                  <a:gd name="T37" fmla="*/ 39 h 163"/>
                  <a:gd name="T38" fmla="*/ 124 w 199"/>
                  <a:gd name="T39" fmla="*/ 54 h 163"/>
                  <a:gd name="T40" fmla="*/ 125 w 199"/>
                  <a:gd name="T41" fmla="*/ 71 h 163"/>
                  <a:gd name="T42" fmla="*/ 115 w 199"/>
                  <a:gd name="T43" fmla="*/ 92 h 163"/>
                  <a:gd name="T44" fmla="*/ 103 w 199"/>
                  <a:gd name="T45" fmla="*/ 104 h 163"/>
                  <a:gd name="T46" fmla="*/ 99 w 199"/>
                  <a:gd name="T47" fmla="*/ 86 h 163"/>
                  <a:gd name="T48" fmla="*/ 102 w 199"/>
                  <a:gd name="T49" fmla="*/ 65 h 163"/>
                  <a:gd name="T50" fmla="*/ 99 w 199"/>
                  <a:gd name="T51" fmla="*/ 48 h 163"/>
                  <a:gd name="T52" fmla="*/ 94 w 199"/>
                  <a:gd name="T53" fmla="*/ 45 h 163"/>
                  <a:gd name="T54" fmla="*/ 94 w 199"/>
                  <a:gd name="T55" fmla="*/ 64 h 163"/>
                  <a:gd name="T56" fmla="*/ 81 w 199"/>
                  <a:gd name="T57" fmla="*/ 88 h 163"/>
                  <a:gd name="T58" fmla="*/ 82 w 199"/>
                  <a:gd name="T59" fmla="*/ 66 h 163"/>
                  <a:gd name="T60" fmla="*/ 72 w 199"/>
                  <a:gd name="T61" fmla="*/ 84 h 163"/>
                  <a:gd name="T62" fmla="*/ 73 w 199"/>
                  <a:gd name="T63" fmla="*/ 109 h 163"/>
                  <a:gd name="T64" fmla="*/ 89 w 199"/>
                  <a:gd name="T65" fmla="*/ 136 h 163"/>
                  <a:gd name="T66" fmla="*/ 68 w 199"/>
                  <a:gd name="T67" fmla="*/ 114 h 163"/>
                  <a:gd name="T68" fmla="*/ 57 w 199"/>
                  <a:gd name="T69" fmla="*/ 109 h 163"/>
                  <a:gd name="T70" fmla="*/ 71 w 199"/>
                  <a:gd name="T71" fmla="*/ 127 h 163"/>
                  <a:gd name="T72" fmla="*/ 74 w 199"/>
                  <a:gd name="T73" fmla="*/ 145 h 163"/>
                  <a:gd name="T74" fmla="*/ 51 w 199"/>
                  <a:gd name="T75" fmla="*/ 132 h 163"/>
                  <a:gd name="T76" fmla="*/ 29 w 199"/>
                  <a:gd name="T77" fmla="*/ 120 h 163"/>
                  <a:gd name="T78" fmla="*/ 11 w 199"/>
                  <a:gd name="T79" fmla="*/ 116 h 163"/>
                  <a:gd name="T80" fmla="*/ 20 w 199"/>
                  <a:gd name="T81" fmla="*/ 120 h 163"/>
                  <a:gd name="T82" fmla="*/ 39 w 199"/>
                  <a:gd name="T83" fmla="*/ 133 h 163"/>
                  <a:gd name="T84" fmla="*/ 63 w 199"/>
                  <a:gd name="T85" fmla="*/ 151 h 163"/>
                  <a:gd name="T86" fmla="*/ 104 w 199"/>
                  <a:gd name="T87" fmla="*/ 16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9" h="163">
                    <a:moveTo>
                      <a:pt x="121" y="161"/>
                    </a:moveTo>
                    <a:lnTo>
                      <a:pt x="130" y="160"/>
                    </a:lnTo>
                    <a:lnTo>
                      <a:pt x="142" y="157"/>
                    </a:lnTo>
                    <a:lnTo>
                      <a:pt x="152" y="154"/>
                    </a:lnTo>
                    <a:lnTo>
                      <a:pt x="157" y="149"/>
                    </a:lnTo>
                    <a:lnTo>
                      <a:pt x="162" y="145"/>
                    </a:lnTo>
                    <a:lnTo>
                      <a:pt x="164" y="140"/>
                    </a:lnTo>
                    <a:lnTo>
                      <a:pt x="167" y="135"/>
                    </a:lnTo>
                    <a:lnTo>
                      <a:pt x="169" y="127"/>
                    </a:lnTo>
                    <a:lnTo>
                      <a:pt x="170" y="120"/>
                    </a:lnTo>
                    <a:lnTo>
                      <a:pt x="171" y="114"/>
                    </a:lnTo>
                    <a:lnTo>
                      <a:pt x="172" y="110"/>
                    </a:lnTo>
                    <a:lnTo>
                      <a:pt x="173" y="107"/>
                    </a:lnTo>
                    <a:lnTo>
                      <a:pt x="175" y="103"/>
                    </a:lnTo>
                    <a:lnTo>
                      <a:pt x="178" y="100"/>
                    </a:lnTo>
                    <a:lnTo>
                      <a:pt x="181" y="97"/>
                    </a:lnTo>
                    <a:lnTo>
                      <a:pt x="184" y="94"/>
                    </a:lnTo>
                    <a:lnTo>
                      <a:pt x="186" y="92"/>
                    </a:lnTo>
                    <a:lnTo>
                      <a:pt x="190" y="90"/>
                    </a:lnTo>
                    <a:lnTo>
                      <a:pt x="198" y="87"/>
                    </a:lnTo>
                    <a:lnTo>
                      <a:pt x="188" y="89"/>
                    </a:lnTo>
                    <a:lnTo>
                      <a:pt x="182" y="90"/>
                    </a:lnTo>
                    <a:lnTo>
                      <a:pt x="175" y="93"/>
                    </a:lnTo>
                    <a:lnTo>
                      <a:pt x="170" y="95"/>
                    </a:lnTo>
                    <a:lnTo>
                      <a:pt x="166" y="98"/>
                    </a:lnTo>
                    <a:lnTo>
                      <a:pt x="162" y="101"/>
                    </a:lnTo>
                    <a:lnTo>
                      <a:pt x="156" y="106"/>
                    </a:lnTo>
                    <a:lnTo>
                      <a:pt x="153" y="109"/>
                    </a:lnTo>
                    <a:lnTo>
                      <a:pt x="149" y="113"/>
                    </a:lnTo>
                    <a:lnTo>
                      <a:pt x="153" y="108"/>
                    </a:lnTo>
                    <a:lnTo>
                      <a:pt x="155" y="103"/>
                    </a:lnTo>
                    <a:lnTo>
                      <a:pt x="156" y="98"/>
                    </a:lnTo>
                    <a:lnTo>
                      <a:pt x="157" y="91"/>
                    </a:lnTo>
                    <a:lnTo>
                      <a:pt x="157" y="85"/>
                    </a:lnTo>
                    <a:lnTo>
                      <a:pt x="156" y="78"/>
                    </a:lnTo>
                    <a:lnTo>
                      <a:pt x="154" y="72"/>
                    </a:lnTo>
                    <a:lnTo>
                      <a:pt x="152" y="67"/>
                    </a:lnTo>
                    <a:lnTo>
                      <a:pt x="149" y="62"/>
                    </a:lnTo>
                    <a:lnTo>
                      <a:pt x="146" y="57"/>
                    </a:lnTo>
                    <a:lnTo>
                      <a:pt x="141" y="51"/>
                    </a:lnTo>
                    <a:lnTo>
                      <a:pt x="137" y="46"/>
                    </a:lnTo>
                    <a:lnTo>
                      <a:pt x="131" y="40"/>
                    </a:lnTo>
                    <a:lnTo>
                      <a:pt x="126" y="33"/>
                    </a:lnTo>
                    <a:lnTo>
                      <a:pt x="123" y="27"/>
                    </a:lnTo>
                    <a:lnTo>
                      <a:pt x="120" y="23"/>
                    </a:lnTo>
                    <a:lnTo>
                      <a:pt x="119" y="18"/>
                    </a:lnTo>
                    <a:lnTo>
                      <a:pt x="118" y="13"/>
                    </a:lnTo>
                    <a:lnTo>
                      <a:pt x="118" y="9"/>
                    </a:lnTo>
                    <a:lnTo>
                      <a:pt x="119" y="5"/>
                    </a:lnTo>
                    <a:lnTo>
                      <a:pt x="119" y="0"/>
                    </a:lnTo>
                    <a:lnTo>
                      <a:pt x="116" y="7"/>
                    </a:lnTo>
                    <a:lnTo>
                      <a:pt x="114" y="13"/>
                    </a:lnTo>
                    <a:lnTo>
                      <a:pt x="113" y="18"/>
                    </a:lnTo>
                    <a:lnTo>
                      <a:pt x="112" y="23"/>
                    </a:lnTo>
                    <a:lnTo>
                      <a:pt x="114" y="29"/>
                    </a:lnTo>
                    <a:lnTo>
                      <a:pt x="115" y="34"/>
                    </a:lnTo>
                    <a:lnTo>
                      <a:pt x="118" y="39"/>
                    </a:lnTo>
                    <a:lnTo>
                      <a:pt x="121" y="43"/>
                    </a:lnTo>
                    <a:lnTo>
                      <a:pt x="123" y="48"/>
                    </a:lnTo>
                    <a:lnTo>
                      <a:pt x="124" y="54"/>
                    </a:lnTo>
                    <a:lnTo>
                      <a:pt x="125" y="59"/>
                    </a:lnTo>
                    <a:lnTo>
                      <a:pt x="125" y="65"/>
                    </a:lnTo>
                    <a:lnTo>
                      <a:pt x="125" y="71"/>
                    </a:lnTo>
                    <a:lnTo>
                      <a:pt x="124" y="79"/>
                    </a:lnTo>
                    <a:lnTo>
                      <a:pt x="121" y="85"/>
                    </a:lnTo>
                    <a:lnTo>
                      <a:pt x="115" y="92"/>
                    </a:lnTo>
                    <a:lnTo>
                      <a:pt x="110" y="100"/>
                    </a:lnTo>
                    <a:lnTo>
                      <a:pt x="106" y="108"/>
                    </a:lnTo>
                    <a:lnTo>
                      <a:pt x="103" y="104"/>
                    </a:lnTo>
                    <a:lnTo>
                      <a:pt x="100" y="99"/>
                    </a:lnTo>
                    <a:lnTo>
                      <a:pt x="99" y="94"/>
                    </a:lnTo>
                    <a:lnTo>
                      <a:pt x="99" y="86"/>
                    </a:lnTo>
                    <a:lnTo>
                      <a:pt x="101" y="73"/>
                    </a:lnTo>
                    <a:lnTo>
                      <a:pt x="102" y="69"/>
                    </a:lnTo>
                    <a:lnTo>
                      <a:pt x="102" y="65"/>
                    </a:lnTo>
                    <a:lnTo>
                      <a:pt x="102" y="60"/>
                    </a:lnTo>
                    <a:lnTo>
                      <a:pt x="101" y="54"/>
                    </a:lnTo>
                    <a:lnTo>
                      <a:pt x="99" y="48"/>
                    </a:lnTo>
                    <a:lnTo>
                      <a:pt x="96" y="43"/>
                    </a:lnTo>
                    <a:lnTo>
                      <a:pt x="91" y="36"/>
                    </a:lnTo>
                    <a:lnTo>
                      <a:pt x="94" y="45"/>
                    </a:lnTo>
                    <a:lnTo>
                      <a:pt x="95" y="52"/>
                    </a:lnTo>
                    <a:lnTo>
                      <a:pt x="95" y="59"/>
                    </a:lnTo>
                    <a:lnTo>
                      <a:pt x="94" y="64"/>
                    </a:lnTo>
                    <a:lnTo>
                      <a:pt x="92" y="69"/>
                    </a:lnTo>
                    <a:lnTo>
                      <a:pt x="89" y="75"/>
                    </a:lnTo>
                    <a:lnTo>
                      <a:pt x="81" y="88"/>
                    </a:lnTo>
                    <a:lnTo>
                      <a:pt x="80" y="80"/>
                    </a:lnTo>
                    <a:lnTo>
                      <a:pt x="81" y="73"/>
                    </a:lnTo>
                    <a:lnTo>
                      <a:pt x="82" y="66"/>
                    </a:lnTo>
                    <a:lnTo>
                      <a:pt x="77" y="73"/>
                    </a:lnTo>
                    <a:lnTo>
                      <a:pt x="74" y="78"/>
                    </a:lnTo>
                    <a:lnTo>
                      <a:pt x="72" y="84"/>
                    </a:lnTo>
                    <a:lnTo>
                      <a:pt x="71" y="91"/>
                    </a:lnTo>
                    <a:lnTo>
                      <a:pt x="71" y="100"/>
                    </a:lnTo>
                    <a:lnTo>
                      <a:pt x="73" y="109"/>
                    </a:lnTo>
                    <a:lnTo>
                      <a:pt x="77" y="116"/>
                    </a:lnTo>
                    <a:lnTo>
                      <a:pt x="82" y="125"/>
                    </a:lnTo>
                    <a:lnTo>
                      <a:pt x="89" y="136"/>
                    </a:lnTo>
                    <a:lnTo>
                      <a:pt x="77" y="122"/>
                    </a:lnTo>
                    <a:lnTo>
                      <a:pt x="74" y="119"/>
                    </a:lnTo>
                    <a:lnTo>
                      <a:pt x="68" y="114"/>
                    </a:lnTo>
                    <a:lnTo>
                      <a:pt x="62" y="109"/>
                    </a:lnTo>
                    <a:lnTo>
                      <a:pt x="51" y="102"/>
                    </a:lnTo>
                    <a:lnTo>
                      <a:pt x="57" y="109"/>
                    </a:lnTo>
                    <a:lnTo>
                      <a:pt x="61" y="114"/>
                    </a:lnTo>
                    <a:lnTo>
                      <a:pt x="65" y="118"/>
                    </a:lnTo>
                    <a:lnTo>
                      <a:pt x="71" y="127"/>
                    </a:lnTo>
                    <a:lnTo>
                      <a:pt x="76" y="135"/>
                    </a:lnTo>
                    <a:lnTo>
                      <a:pt x="83" y="147"/>
                    </a:lnTo>
                    <a:lnTo>
                      <a:pt x="74" y="145"/>
                    </a:lnTo>
                    <a:lnTo>
                      <a:pt x="67" y="141"/>
                    </a:lnTo>
                    <a:lnTo>
                      <a:pt x="58" y="137"/>
                    </a:lnTo>
                    <a:lnTo>
                      <a:pt x="51" y="132"/>
                    </a:lnTo>
                    <a:lnTo>
                      <a:pt x="42" y="126"/>
                    </a:lnTo>
                    <a:lnTo>
                      <a:pt x="35" y="122"/>
                    </a:lnTo>
                    <a:lnTo>
                      <a:pt x="29" y="120"/>
                    </a:lnTo>
                    <a:lnTo>
                      <a:pt x="23" y="118"/>
                    </a:lnTo>
                    <a:lnTo>
                      <a:pt x="17" y="117"/>
                    </a:lnTo>
                    <a:lnTo>
                      <a:pt x="11" y="116"/>
                    </a:lnTo>
                    <a:lnTo>
                      <a:pt x="0" y="115"/>
                    </a:lnTo>
                    <a:lnTo>
                      <a:pt x="10" y="117"/>
                    </a:lnTo>
                    <a:lnTo>
                      <a:pt x="20" y="120"/>
                    </a:lnTo>
                    <a:lnTo>
                      <a:pt x="26" y="124"/>
                    </a:lnTo>
                    <a:lnTo>
                      <a:pt x="31" y="126"/>
                    </a:lnTo>
                    <a:lnTo>
                      <a:pt x="39" y="133"/>
                    </a:lnTo>
                    <a:lnTo>
                      <a:pt x="47" y="140"/>
                    </a:lnTo>
                    <a:lnTo>
                      <a:pt x="56" y="148"/>
                    </a:lnTo>
                    <a:lnTo>
                      <a:pt x="63" y="151"/>
                    </a:lnTo>
                    <a:lnTo>
                      <a:pt x="73" y="155"/>
                    </a:lnTo>
                    <a:lnTo>
                      <a:pt x="90" y="160"/>
                    </a:lnTo>
                    <a:lnTo>
                      <a:pt x="104" y="162"/>
                    </a:lnTo>
                    <a:lnTo>
                      <a:pt x="121" y="161"/>
                    </a:lnTo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nl-NL"/>
              </a:p>
            </p:txBody>
          </p:sp>
          <p:sp>
            <p:nvSpPr>
              <p:cNvPr id="88128" name="Freeform 1088"/>
              <p:cNvSpPr>
                <a:spLocks/>
              </p:cNvSpPr>
              <p:nvPr/>
            </p:nvSpPr>
            <p:spPr bwMode="auto">
              <a:xfrm>
                <a:off x="1059" y="3101"/>
                <a:ext cx="200" cy="160"/>
              </a:xfrm>
              <a:custGeom>
                <a:avLst/>
                <a:gdLst>
                  <a:gd name="T0" fmla="*/ 145 w 200"/>
                  <a:gd name="T1" fmla="*/ 155 h 160"/>
                  <a:gd name="T2" fmla="*/ 163 w 200"/>
                  <a:gd name="T3" fmla="*/ 142 h 160"/>
                  <a:gd name="T4" fmla="*/ 171 w 200"/>
                  <a:gd name="T5" fmla="*/ 125 h 160"/>
                  <a:gd name="T6" fmla="*/ 173 w 200"/>
                  <a:gd name="T7" fmla="*/ 108 h 160"/>
                  <a:gd name="T8" fmla="*/ 180 w 200"/>
                  <a:gd name="T9" fmla="*/ 98 h 160"/>
                  <a:gd name="T10" fmla="*/ 188 w 200"/>
                  <a:gd name="T11" fmla="*/ 91 h 160"/>
                  <a:gd name="T12" fmla="*/ 190 w 200"/>
                  <a:gd name="T13" fmla="*/ 88 h 160"/>
                  <a:gd name="T14" fmla="*/ 172 w 200"/>
                  <a:gd name="T15" fmla="*/ 94 h 160"/>
                  <a:gd name="T16" fmla="*/ 159 w 200"/>
                  <a:gd name="T17" fmla="*/ 104 h 160"/>
                  <a:gd name="T18" fmla="*/ 154 w 200"/>
                  <a:gd name="T19" fmla="*/ 106 h 160"/>
                  <a:gd name="T20" fmla="*/ 159 w 200"/>
                  <a:gd name="T21" fmla="*/ 91 h 160"/>
                  <a:gd name="T22" fmla="*/ 156 w 200"/>
                  <a:gd name="T23" fmla="*/ 72 h 160"/>
                  <a:gd name="T24" fmla="*/ 148 w 200"/>
                  <a:gd name="T25" fmla="*/ 57 h 160"/>
                  <a:gd name="T26" fmla="*/ 134 w 200"/>
                  <a:gd name="T27" fmla="*/ 41 h 160"/>
                  <a:gd name="T28" fmla="*/ 123 w 200"/>
                  <a:gd name="T29" fmla="*/ 24 h 160"/>
                  <a:gd name="T30" fmla="*/ 121 w 200"/>
                  <a:gd name="T31" fmla="*/ 10 h 160"/>
                  <a:gd name="T32" fmla="*/ 118 w 200"/>
                  <a:gd name="T33" fmla="*/ 5 h 160"/>
                  <a:gd name="T34" fmla="*/ 115 w 200"/>
                  <a:gd name="T35" fmla="*/ 24 h 160"/>
                  <a:gd name="T36" fmla="*/ 121 w 200"/>
                  <a:gd name="T37" fmla="*/ 39 h 160"/>
                  <a:gd name="T38" fmla="*/ 126 w 200"/>
                  <a:gd name="T39" fmla="*/ 54 h 160"/>
                  <a:gd name="T40" fmla="*/ 128 w 200"/>
                  <a:gd name="T41" fmla="*/ 70 h 160"/>
                  <a:gd name="T42" fmla="*/ 118 w 200"/>
                  <a:gd name="T43" fmla="*/ 91 h 160"/>
                  <a:gd name="T44" fmla="*/ 106 w 200"/>
                  <a:gd name="T45" fmla="*/ 102 h 160"/>
                  <a:gd name="T46" fmla="*/ 101 w 200"/>
                  <a:gd name="T47" fmla="*/ 86 h 160"/>
                  <a:gd name="T48" fmla="*/ 105 w 200"/>
                  <a:gd name="T49" fmla="*/ 64 h 160"/>
                  <a:gd name="T50" fmla="*/ 102 w 200"/>
                  <a:gd name="T51" fmla="*/ 49 h 160"/>
                  <a:gd name="T52" fmla="*/ 97 w 200"/>
                  <a:gd name="T53" fmla="*/ 45 h 160"/>
                  <a:gd name="T54" fmla="*/ 97 w 200"/>
                  <a:gd name="T55" fmla="*/ 64 h 160"/>
                  <a:gd name="T56" fmla="*/ 84 w 200"/>
                  <a:gd name="T57" fmla="*/ 87 h 160"/>
                  <a:gd name="T58" fmla="*/ 85 w 200"/>
                  <a:gd name="T59" fmla="*/ 66 h 160"/>
                  <a:gd name="T60" fmla="*/ 76 w 200"/>
                  <a:gd name="T61" fmla="*/ 84 h 160"/>
                  <a:gd name="T62" fmla="*/ 77 w 200"/>
                  <a:gd name="T63" fmla="*/ 107 h 160"/>
                  <a:gd name="T64" fmla="*/ 93 w 200"/>
                  <a:gd name="T65" fmla="*/ 134 h 160"/>
                  <a:gd name="T66" fmla="*/ 72 w 200"/>
                  <a:gd name="T67" fmla="*/ 112 h 160"/>
                  <a:gd name="T68" fmla="*/ 61 w 200"/>
                  <a:gd name="T69" fmla="*/ 108 h 160"/>
                  <a:gd name="T70" fmla="*/ 74 w 200"/>
                  <a:gd name="T71" fmla="*/ 125 h 160"/>
                  <a:gd name="T72" fmla="*/ 78 w 200"/>
                  <a:gd name="T73" fmla="*/ 143 h 160"/>
                  <a:gd name="T74" fmla="*/ 55 w 200"/>
                  <a:gd name="T75" fmla="*/ 130 h 160"/>
                  <a:gd name="T76" fmla="*/ 34 w 200"/>
                  <a:gd name="T77" fmla="*/ 118 h 160"/>
                  <a:gd name="T78" fmla="*/ 15 w 200"/>
                  <a:gd name="T79" fmla="*/ 114 h 160"/>
                  <a:gd name="T80" fmla="*/ 24 w 200"/>
                  <a:gd name="T81" fmla="*/ 119 h 160"/>
                  <a:gd name="T82" fmla="*/ 43 w 200"/>
                  <a:gd name="T83" fmla="*/ 131 h 160"/>
                  <a:gd name="T84" fmla="*/ 67 w 200"/>
                  <a:gd name="T85" fmla="*/ 149 h 160"/>
                  <a:gd name="T86" fmla="*/ 107 w 200"/>
                  <a:gd name="T87" fmla="*/ 1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" h="160">
                    <a:moveTo>
                      <a:pt x="124" y="158"/>
                    </a:moveTo>
                    <a:lnTo>
                      <a:pt x="132" y="157"/>
                    </a:lnTo>
                    <a:lnTo>
                      <a:pt x="145" y="155"/>
                    </a:lnTo>
                    <a:lnTo>
                      <a:pt x="154" y="151"/>
                    </a:lnTo>
                    <a:lnTo>
                      <a:pt x="159" y="147"/>
                    </a:lnTo>
                    <a:lnTo>
                      <a:pt x="163" y="142"/>
                    </a:lnTo>
                    <a:lnTo>
                      <a:pt x="166" y="138"/>
                    </a:lnTo>
                    <a:lnTo>
                      <a:pt x="169" y="133"/>
                    </a:lnTo>
                    <a:lnTo>
                      <a:pt x="171" y="125"/>
                    </a:lnTo>
                    <a:lnTo>
                      <a:pt x="172" y="118"/>
                    </a:lnTo>
                    <a:lnTo>
                      <a:pt x="172" y="113"/>
                    </a:lnTo>
                    <a:lnTo>
                      <a:pt x="173" y="108"/>
                    </a:lnTo>
                    <a:lnTo>
                      <a:pt x="175" y="105"/>
                    </a:lnTo>
                    <a:lnTo>
                      <a:pt x="177" y="102"/>
                    </a:lnTo>
                    <a:lnTo>
                      <a:pt x="180" y="98"/>
                    </a:lnTo>
                    <a:lnTo>
                      <a:pt x="182" y="96"/>
                    </a:lnTo>
                    <a:lnTo>
                      <a:pt x="185" y="93"/>
                    </a:lnTo>
                    <a:lnTo>
                      <a:pt x="188" y="91"/>
                    </a:lnTo>
                    <a:lnTo>
                      <a:pt x="191" y="89"/>
                    </a:lnTo>
                    <a:lnTo>
                      <a:pt x="199" y="86"/>
                    </a:lnTo>
                    <a:lnTo>
                      <a:pt x="190" y="88"/>
                    </a:lnTo>
                    <a:lnTo>
                      <a:pt x="183" y="89"/>
                    </a:lnTo>
                    <a:lnTo>
                      <a:pt x="177" y="92"/>
                    </a:lnTo>
                    <a:lnTo>
                      <a:pt x="172" y="94"/>
                    </a:lnTo>
                    <a:lnTo>
                      <a:pt x="167" y="97"/>
                    </a:lnTo>
                    <a:lnTo>
                      <a:pt x="164" y="100"/>
                    </a:lnTo>
                    <a:lnTo>
                      <a:pt x="159" y="104"/>
                    </a:lnTo>
                    <a:lnTo>
                      <a:pt x="155" y="108"/>
                    </a:lnTo>
                    <a:lnTo>
                      <a:pt x="151" y="112"/>
                    </a:lnTo>
                    <a:lnTo>
                      <a:pt x="154" y="106"/>
                    </a:lnTo>
                    <a:lnTo>
                      <a:pt x="157" y="102"/>
                    </a:lnTo>
                    <a:lnTo>
                      <a:pt x="159" y="97"/>
                    </a:lnTo>
                    <a:lnTo>
                      <a:pt x="159" y="91"/>
                    </a:lnTo>
                    <a:lnTo>
                      <a:pt x="159" y="84"/>
                    </a:lnTo>
                    <a:lnTo>
                      <a:pt x="157" y="78"/>
                    </a:lnTo>
                    <a:lnTo>
                      <a:pt x="156" y="72"/>
                    </a:lnTo>
                    <a:lnTo>
                      <a:pt x="154" y="67"/>
                    </a:lnTo>
                    <a:lnTo>
                      <a:pt x="151" y="62"/>
                    </a:lnTo>
                    <a:lnTo>
                      <a:pt x="148" y="57"/>
                    </a:lnTo>
                    <a:lnTo>
                      <a:pt x="143" y="51"/>
                    </a:lnTo>
                    <a:lnTo>
                      <a:pt x="139" y="47"/>
                    </a:lnTo>
                    <a:lnTo>
                      <a:pt x="134" y="41"/>
                    </a:lnTo>
                    <a:lnTo>
                      <a:pt x="129" y="34"/>
                    </a:lnTo>
                    <a:lnTo>
                      <a:pt x="125" y="28"/>
                    </a:lnTo>
                    <a:lnTo>
                      <a:pt x="123" y="24"/>
                    </a:lnTo>
                    <a:lnTo>
                      <a:pt x="122" y="19"/>
                    </a:lnTo>
                    <a:lnTo>
                      <a:pt x="121" y="14"/>
                    </a:lnTo>
                    <a:lnTo>
                      <a:pt x="121" y="10"/>
                    </a:lnTo>
                    <a:lnTo>
                      <a:pt x="120" y="6"/>
                    </a:lnTo>
                    <a:lnTo>
                      <a:pt x="122" y="0"/>
                    </a:lnTo>
                    <a:lnTo>
                      <a:pt x="118" y="5"/>
                    </a:lnTo>
                    <a:lnTo>
                      <a:pt x="115" y="12"/>
                    </a:lnTo>
                    <a:lnTo>
                      <a:pt x="115" y="19"/>
                    </a:lnTo>
                    <a:lnTo>
                      <a:pt x="115" y="24"/>
                    </a:lnTo>
                    <a:lnTo>
                      <a:pt x="116" y="30"/>
                    </a:lnTo>
                    <a:lnTo>
                      <a:pt x="118" y="35"/>
                    </a:lnTo>
                    <a:lnTo>
                      <a:pt x="121" y="39"/>
                    </a:lnTo>
                    <a:lnTo>
                      <a:pt x="124" y="43"/>
                    </a:lnTo>
                    <a:lnTo>
                      <a:pt x="126" y="49"/>
                    </a:lnTo>
                    <a:lnTo>
                      <a:pt x="126" y="54"/>
                    </a:lnTo>
                    <a:lnTo>
                      <a:pt x="127" y="59"/>
                    </a:lnTo>
                    <a:lnTo>
                      <a:pt x="128" y="65"/>
                    </a:lnTo>
                    <a:lnTo>
                      <a:pt x="128" y="70"/>
                    </a:lnTo>
                    <a:lnTo>
                      <a:pt x="126" y="79"/>
                    </a:lnTo>
                    <a:lnTo>
                      <a:pt x="124" y="84"/>
                    </a:lnTo>
                    <a:lnTo>
                      <a:pt x="118" y="91"/>
                    </a:lnTo>
                    <a:lnTo>
                      <a:pt x="113" y="99"/>
                    </a:lnTo>
                    <a:lnTo>
                      <a:pt x="108" y="107"/>
                    </a:lnTo>
                    <a:lnTo>
                      <a:pt x="106" y="102"/>
                    </a:lnTo>
                    <a:lnTo>
                      <a:pt x="103" y="98"/>
                    </a:lnTo>
                    <a:lnTo>
                      <a:pt x="102" y="93"/>
                    </a:lnTo>
                    <a:lnTo>
                      <a:pt x="101" y="86"/>
                    </a:lnTo>
                    <a:lnTo>
                      <a:pt x="104" y="73"/>
                    </a:lnTo>
                    <a:lnTo>
                      <a:pt x="105" y="69"/>
                    </a:lnTo>
                    <a:lnTo>
                      <a:pt x="105" y="64"/>
                    </a:lnTo>
                    <a:lnTo>
                      <a:pt x="105" y="60"/>
                    </a:lnTo>
                    <a:lnTo>
                      <a:pt x="104" y="54"/>
                    </a:lnTo>
                    <a:lnTo>
                      <a:pt x="102" y="49"/>
                    </a:lnTo>
                    <a:lnTo>
                      <a:pt x="99" y="43"/>
                    </a:lnTo>
                    <a:lnTo>
                      <a:pt x="93" y="36"/>
                    </a:lnTo>
                    <a:lnTo>
                      <a:pt x="97" y="45"/>
                    </a:lnTo>
                    <a:lnTo>
                      <a:pt x="98" y="52"/>
                    </a:lnTo>
                    <a:lnTo>
                      <a:pt x="98" y="59"/>
                    </a:lnTo>
                    <a:lnTo>
                      <a:pt x="97" y="64"/>
                    </a:lnTo>
                    <a:lnTo>
                      <a:pt x="96" y="68"/>
                    </a:lnTo>
                    <a:lnTo>
                      <a:pt x="92" y="75"/>
                    </a:lnTo>
                    <a:lnTo>
                      <a:pt x="84" y="87"/>
                    </a:lnTo>
                    <a:lnTo>
                      <a:pt x="84" y="79"/>
                    </a:lnTo>
                    <a:lnTo>
                      <a:pt x="85" y="72"/>
                    </a:lnTo>
                    <a:lnTo>
                      <a:pt x="85" y="66"/>
                    </a:lnTo>
                    <a:lnTo>
                      <a:pt x="80" y="72"/>
                    </a:lnTo>
                    <a:lnTo>
                      <a:pt x="78" y="78"/>
                    </a:lnTo>
                    <a:lnTo>
                      <a:pt x="76" y="84"/>
                    </a:lnTo>
                    <a:lnTo>
                      <a:pt x="74" y="91"/>
                    </a:lnTo>
                    <a:lnTo>
                      <a:pt x="74" y="99"/>
                    </a:lnTo>
                    <a:lnTo>
                      <a:pt x="77" y="107"/>
                    </a:lnTo>
                    <a:lnTo>
                      <a:pt x="80" y="114"/>
                    </a:lnTo>
                    <a:lnTo>
                      <a:pt x="85" y="123"/>
                    </a:lnTo>
                    <a:lnTo>
                      <a:pt x="93" y="134"/>
                    </a:lnTo>
                    <a:lnTo>
                      <a:pt x="80" y="121"/>
                    </a:lnTo>
                    <a:lnTo>
                      <a:pt x="77" y="118"/>
                    </a:lnTo>
                    <a:lnTo>
                      <a:pt x="72" y="112"/>
                    </a:lnTo>
                    <a:lnTo>
                      <a:pt x="65" y="107"/>
                    </a:lnTo>
                    <a:lnTo>
                      <a:pt x="55" y="101"/>
                    </a:lnTo>
                    <a:lnTo>
                      <a:pt x="61" y="108"/>
                    </a:lnTo>
                    <a:lnTo>
                      <a:pt x="64" y="112"/>
                    </a:lnTo>
                    <a:lnTo>
                      <a:pt x="68" y="116"/>
                    </a:lnTo>
                    <a:lnTo>
                      <a:pt x="74" y="125"/>
                    </a:lnTo>
                    <a:lnTo>
                      <a:pt x="80" y="133"/>
                    </a:lnTo>
                    <a:lnTo>
                      <a:pt x="86" y="145"/>
                    </a:lnTo>
                    <a:lnTo>
                      <a:pt x="78" y="143"/>
                    </a:lnTo>
                    <a:lnTo>
                      <a:pt x="70" y="139"/>
                    </a:lnTo>
                    <a:lnTo>
                      <a:pt x="62" y="134"/>
                    </a:lnTo>
                    <a:lnTo>
                      <a:pt x="55" y="130"/>
                    </a:lnTo>
                    <a:lnTo>
                      <a:pt x="45" y="124"/>
                    </a:lnTo>
                    <a:lnTo>
                      <a:pt x="39" y="121"/>
                    </a:lnTo>
                    <a:lnTo>
                      <a:pt x="34" y="118"/>
                    </a:lnTo>
                    <a:lnTo>
                      <a:pt x="28" y="116"/>
                    </a:lnTo>
                    <a:lnTo>
                      <a:pt x="21" y="115"/>
                    </a:lnTo>
                    <a:lnTo>
                      <a:pt x="15" y="114"/>
                    </a:lnTo>
                    <a:lnTo>
                      <a:pt x="0" y="112"/>
                    </a:lnTo>
                    <a:lnTo>
                      <a:pt x="14" y="115"/>
                    </a:lnTo>
                    <a:lnTo>
                      <a:pt x="24" y="119"/>
                    </a:lnTo>
                    <a:lnTo>
                      <a:pt x="31" y="122"/>
                    </a:lnTo>
                    <a:lnTo>
                      <a:pt x="35" y="125"/>
                    </a:lnTo>
                    <a:lnTo>
                      <a:pt x="43" y="131"/>
                    </a:lnTo>
                    <a:lnTo>
                      <a:pt x="51" y="138"/>
                    </a:lnTo>
                    <a:lnTo>
                      <a:pt x="60" y="146"/>
                    </a:lnTo>
                    <a:lnTo>
                      <a:pt x="67" y="149"/>
                    </a:lnTo>
                    <a:lnTo>
                      <a:pt x="77" y="152"/>
                    </a:lnTo>
                    <a:lnTo>
                      <a:pt x="93" y="157"/>
                    </a:lnTo>
                    <a:lnTo>
                      <a:pt x="107" y="159"/>
                    </a:lnTo>
                    <a:lnTo>
                      <a:pt x="124" y="158"/>
                    </a:lnTo>
                  </a:path>
                </a:pathLst>
              </a:custGeom>
              <a:solidFill>
                <a:srgbClr val="FF4040"/>
              </a:solidFill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nl-NL"/>
              </a:p>
            </p:txBody>
          </p:sp>
          <p:sp>
            <p:nvSpPr>
              <p:cNvPr id="88129" name="Freeform 1089"/>
              <p:cNvSpPr>
                <a:spLocks/>
              </p:cNvSpPr>
              <p:nvPr/>
            </p:nvSpPr>
            <p:spPr bwMode="auto">
              <a:xfrm>
                <a:off x="1059" y="3101"/>
                <a:ext cx="198" cy="160"/>
              </a:xfrm>
              <a:custGeom>
                <a:avLst/>
                <a:gdLst>
                  <a:gd name="T0" fmla="*/ 142 w 198"/>
                  <a:gd name="T1" fmla="*/ 154 h 160"/>
                  <a:gd name="T2" fmla="*/ 161 w 198"/>
                  <a:gd name="T3" fmla="*/ 141 h 160"/>
                  <a:gd name="T4" fmla="*/ 168 w 198"/>
                  <a:gd name="T5" fmla="*/ 123 h 160"/>
                  <a:gd name="T6" fmla="*/ 171 w 198"/>
                  <a:gd name="T7" fmla="*/ 105 h 160"/>
                  <a:gd name="T8" fmla="*/ 177 w 198"/>
                  <a:gd name="T9" fmla="*/ 95 h 160"/>
                  <a:gd name="T10" fmla="*/ 186 w 198"/>
                  <a:gd name="T11" fmla="*/ 88 h 160"/>
                  <a:gd name="T12" fmla="*/ 187 w 198"/>
                  <a:gd name="T13" fmla="*/ 85 h 160"/>
                  <a:gd name="T14" fmla="*/ 169 w 198"/>
                  <a:gd name="T15" fmla="*/ 91 h 160"/>
                  <a:gd name="T16" fmla="*/ 156 w 198"/>
                  <a:gd name="T17" fmla="*/ 101 h 160"/>
                  <a:gd name="T18" fmla="*/ 152 w 198"/>
                  <a:gd name="T19" fmla="*/ 103 h 160"/>
                  <a:gd name="T20" fmla="*/ 156 w 198"/>
                  <a:gd name="T21" fmla="*/ 87 h 160"/>
                  <a:gd name="T22" fmla="*/ 153 w 198"/>
                  <a:gd name="T23" fmla="*/ 67 h 160"/>
                  <a:gd name="T24" fmla="*/ 146 w 198"/>
                  <a:gd name="T25" fmla="*/ 51 h 160"/>
                  <a:gd name="T26" fmla="*/ 131 w 198"/>
                  <a:gd name="T27" fmla="*/ 34 h 160"/>
                  <a:gd name="T28" fmla="*/ 120 w 198"/>
                  <a:gd name="T29" fmla="*/ 17 h 160"/>
                  <a:gd name="T30" fmla="*/ 120 w 198"/>
                  <a:gd name="T31" fmla="*/ 4 h 160"/>
                  <a:gd name="T32" fmla="*/ 116 w 198"/>
                  <a:gd name="T33" fmla="*/ 8 h 160"/>
                  <a:gd name="T34" fmla="*/ 113 w 198"/>
                  <a:gd name="T35" fmla="*/ 17 h 160"/>
                  <a:gd name="T36" fmla="*/ 118 w 198"/>
                  <a:gd name="T37" fmla="*/ 33 h 160"/>
                  <a:gd name="T38" fmla="*/ 124 w 198"/>
                  <a:gd name="T39" fmla="*/ 48 h 160"/>
                  <a:gd name="T40" fmla="*/ 125 w 198"/>
                  <a:gd name="T41" fmla="*/ 65 h 160"/>
                  <a:gd name="T42" fmla="*/ 115 w 198"/>
                  <a:gd name="T43" fmla="*/ 87 h 160"/>
                  <a:gd name="T44" fmla="*/ 102 w 198"/>
                  <a:gd name="T45" fmla="*/ 99 h 160"/>
                  <a:gd name="T46" fmla="*/ 98 w 198"/>
                  <a:gd name="T47" fmla="*/ 81 h 160"/>
                  <a:gd name="T48" fmla="*/ 102 w 198"/>
                  <a:gd name="T49" fmla="*/ 59 h 160"/>
                  <a:gd name="T50" fmla="*/ 99 w 198"/>
                  <a:gd name="T51" fmla="*/ 43 h 160"/>
                  <a:gd name="T52" fmla="*/ 93 w 198"/>
                  <a:gd name="T53" fmla="*/ 39 h 160"/>
                  <a:gd name="T54" fmla="*/ 94 w 198"/>
                  <a:gd name="T55" fmla="*/ 59 h 160"/>
                  <a:gd name="T56" fmla="*/ 81 w 198"/>
                  <a:gd name="T57" fmla="*/ 83 h 160"/>
                  <a:gd name="T58" fmla="*/ 85 w 198"/>
                  <a:gd name="T59" fmla="*/ 63 h 160"/>
                  <a:gd name="T60" fmla="*/ 73 w 198"/>
                  <a:gd name="T61" fmla="*/ 80 h 160"/>
                  <a:gd name="T62" fmla="*/ 73 w 198"/>
                  <a:gd name="T63" fmla="*/ 104 h 160"/>
                  <a:gd name="T64" fmla="*/ 89 w 198"/>
                  <a:gd name="T65" fmla="*/ 132 h 160"/>
                  <a:gd name="T66" fmla="*/ 69 w 198"/>
                  <a:gd name="T67" fmla="*/ 110 h 160"/>
                  <a:gd name="T68" fmla="*/ 57 w 198"/>
                  <a:gd name="T69" fmla="*/ 105 h 160"/>
                  <a:gd name="T70" fmla="*/ 71 w 198"/>
                  <a:gd name="T71" fmla="*/ 123 h 160"/>
                  <a:gd name="T72" fmla="*/ 74 w 198"/>
                  <a:gd name="T73" fmla="*/ 142 h 160"/>
                  <a:gd name="T74" fmla="*/ 51 w 198"/>
                  <a:gd name="T75" fmla="*/ 128 h 160"/>
                  <a:gd name="T76" fmla="*/ 29 w 198"/>
                  <a:gd name="T77" fmla="*/ 116 h 160"/>
                  <a:gd name="T78" fmla="*/ 11 w 198"/>
                  <a:gd name="T79" fmla="*/ 112 h 160"/>
                  <a:gd name="T80" fmla="*/ 14 w 198"/>
                  <a:gd name="T81" fmla="*/ 114 h 160"/>
                  <a:gd name="T82" fmla="*/ 32 w 198"/>
                  <a:gd name="T83" fmla="*/ 123 h 160"/>
                  <a:gd name="T84" fmla="*/ 56 w 198"/>
                  <a:gd name="T85" fmla="*/ 144 h 160"/>
                  <a:gd name="T86" fmla="*/ 90 w 198"/>
                  <a:gd name="T87" fmla="*/ 15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8" h="160">
                    <a:moveTo>
                      <a:pt x="121" y="158"/>
                    </a:moveTo>
                    <a:lnTo>
                      <a:pt x="129" y="157"/>
                    </a:lnTo>
                    <a:lnTo>
                      <a:pt x="142" y="154"/>
                    </a:lnTo>
                    <a:lnTo>
                      <a:pt x="151" y="150"/>
                    </a:lnTo>
                    <a:lnTo>
                      <a:pt x="156" y="146"/>
                    </a:lnTo>
                    <a:lnTo>
                      <a:pt x="161" y="141"/>
                    </a:lnTo>
                    <a:lnTo>
                      <a:pt x="164" y="137"/>
                    </a:lnTo>
                    <a:lnTo>
                      <a:pt x="167" y="131"/>
                    </a:lnTo>
                    <a:lnTo>
                      <a:pt x="168" y="123"/>
                    </a:lnTo>
                    <a:lnTo>
                      <a:pt x="169" y="115"/>
                    </a:lnTo>
                    <a:lnTo>
                      <a:pt x="170" y="110"/>
                    </a:lnTo>
                    <a:lnTo>
                      <a:pt x="171" y="105"/>
                    </a:lnTo>
                    <a:lnTo>
                      <a:pt x="172" y="102"/>
                    </a:lnTo>
                    <a:lnTo>
                      <a:pt x="174" y="99"/>
                    </a:lnTo>
                    <a:lnTo>
                      <a:pt x="177" y="95"/>
                    </a:lnTo>
                    <a:lnTo>
                      <a:pt x="180" y="92"/>
                    </a:lnTo>
                    <a:lnTo>
                      <a:pt x="183" y="89"/>
                    </a:lnTo>
                    <a:lnTo>
                      <a:pt x="186" y="88"/>
                    </a:lnTo>
                    <a:lnTo>
                      <a:pt x="189" y="86"/>
                    </a:lnTo>
                    <a:lnTo>
                      <a:pt x="197" y="84"/>
                    </a:lnTo>
                    <a:lnTo>
                      <a:pt x="187" y="85"/>
                    </a:lnTo>
                    <a:lnTo>
                      <a:pt x="181" y="86"/>
                    </a:lnTo>
                    <a:lnTo>
                      <a:pt x="174" y="88"/>
                    </a:lnTo>
                    <a:lnTo>
                      <a:pt x="169" y="91"/>
                    </a:lnTo>
                    <a:lnTo>
                      <a:pt x="165" y="93"/>
                    </a:lnTo>
                    <a:lnTo>
                      <a:pt x="161" y="97"/>
                    </a:lnTo>
                    <a:lnTo>
                      <a:pt x="156" y="101"/>
                    </a:lnTo>
                    <a:lnTo>
                      <a:pt x="152" y="105"/>
                    </a:lnTo>
                    <a:lnTo>
                      <a:pt x="149" y="109"/>
                    </a:lnTo>
                    <a:lnTo>
                      <a:pt x="152" y="103"/>
                    </a:lnTo>
                    <a:lnTo>
                      <a:pt x="154" y="99"/>
                    </a:lnTo>
                    <a:lnTo>
                      <a:pt x="156" y="93"/>
                    </a:lnTo>
                    <a:lnTo>
                      <a:pt x="156" y="87"/>
                    </a:lnTo>
                    <a:lnTo>
                      <a:pt x="156" y="80"/>
                    </a:lnTo>
                    <a:lnTo>
                      <a:pt x="155" y="73"/>
                    </a:lnTo>
                    <a:lnTo>
                      <a:pt x="153" y="67"/>
                    </a:lnTo>
                    <a:lnTo>
                      <a:pt x="151" y="62"/>
                    </a:lnTo>
                    <a:lnTo>
                      <a:pt x="149" y="57"/>
                    </a:lnTo>
                    <a:lnTo>
                      <a:pt x="146" y="51"/>
                    </a:lnTo>
                    <a:lnTo>
                      <a:pt x="140" y="45"/>
                    </a:lnTo>
                    <a:lnTo>
                      <a:pt x="136" y="41"/>
                    </a:lnTo>
                    <a:lnTo>
                      <a:pt x="131" y="34"/>
                    </a:lnTo>
                    <a:lnTo>
                      <a:pt x="126" y="27"/>
                    </a:lnTo>
                    <a:lnTo>
                      <a:pt x="122" y="21"/>
                    </a:lnTo>
                    <a:lnTo>
                      <a:pt x="120" y="17"/>
                    </a:lnTo>
                    <a:lnTo>
                      <a:pt x="119" y="11"/>
                    </a:lnTo>
                    <a:lnTo>
                      <a:pt x="119" y="7"/>
                    </a:lnTo>
                    <a:lnTo>
                      <a:pt x="120" y="4"/>
                    </a:lnTo>
                    <a:lnTo>
                      <a:pt x="123" y="0"/>
                    </a:lnTo>
                    <a:lnTo>
                      <a:pt x="118" y="5"/>
                    </a:lnTo>
                    <a:lnTo>
                      <a:pt x="116" y="8"/>
                    </a:lnTo>
                    <a:lnTo>
                      <a:pt x="114" y="10"/>
                    </a:lnTo>
                    <a:lnTo>
                      <a:pt x="113" y="13"/>
                    </a:lnTo>
                    <a:lnTo>
                      <a:pt x="113" y="17"/>
                    </a:lnTo>
                    <a:lnTo>
                      <a:pt x="113" y="23"/>
                    </a:lnTo>
                    <a:lnTo>
                      <a:pt x="115" y="28"/>
                    </a:lnTo>
                    <a:lnTo>
                      <a:pt x="118" y="33"/>
                    </a:lnTo>
                    <a:lnTo>
                      <a:pt x="121" y="37"/>
                    </a:lnTo>
                    <a:lnTo>
                      <a:pt x="123" y="43"/>
                    </a:lnTo>
                    <a:lnTo>
                      <a:pt x="124" y="48"/>
                    </a:lnTo>
                    <a:lnTo>
                      <a:pt x="124" y="54"/>
                    </a:lnTo>
                    <a:lnTo>
                      <a:pt x="125" y="60"/>
                    </a:lnTo>
                    <a:lnTo>
                      <a:pt x="125" y="65"/>
                    </a:lnTo>
                    <a:lnTo>
                      <a:pt x="123" y="74"/>
                    </a:lnTo>
                    <a:lnTo>
                      <a:pt x="121" y="80"/>
                    </a:lnTo>
                    <a:lnTo>
                      <a:pt x="115" y="87"/>
                    </a:lnTo>
                    <a:lnTo>
                      <a:pt x="110" y="96"/>
                    </a:lnTo>
                    <a:lnTo>
                      <a:pt x="105" y="104"/>
                    </a:lnTo>
                    <a:lnTo>
                      <a:pt x="102" y="99"/>
                    </a:lnTo>
                    <a:lnTo>
                      <a:pt x="100" y="94"/>
                    </a:lnTo>
                    <a:lnTo>
                      <a:pt x="99" y="89"/>
                    </a:lnTo>
                    <a:lnTo>
                      <a:pt x="98" y="81"/>
                    </a:lnTo>
                    <a:lnTo>
                      <a:pt x="101" y="68"/>
                    </a:lnTo>
                    <a:lnTo>
                      <a:pt x="101" y="64"/>
                    </a:lnTo>
                    <a:lnTo>
                      <a:pt x="102" y="59"/>
                    </a:lnTo>
                    <a:lnTo>
                      <a:pt x="102" y="54"/>
                    </a:lnTo>
                    <a:lnTo>
                      <a:pt x="101" y="49"/>
                    </a:lnTo>
                    <a:lnTo>
                      <a:pt x="99" y="43"/>
                    </a:lnTo>
                    <a:lnTo>
                      <a:pt x="96" y="37"/>
                    </a:lnTo>
                    <a:lnTo>
                      <a:pt x="90" y="29"/>
                    </a:lnTo>
                    <a:lnTo>
                      <a:pt x="93" y="39"/>
                    </a:lnTo>
                    <a:lnTo>
                      <a:pt x="95" y="46"/>
                    </a:lnTo>
                    <a:lnTo>
                      <a:pt x="95" y="53"/>
                    </a:lnTo>
                    <a:lnTo>
                      <a:pt x="94" y="59"/>
                    </a:lnTo>
                    <a:lnTo>
                      <a:pt x="92" y="64"/>
                    </a:lnTo>
                    <a:lnTo>
                      <a:pt x="89" y="70"/>
                    </a:lnTo>
                    <a:lnTo>
                      <a:pt x="81" y="83"/>
                    </a:lnTo>
                    <a:lnTo>
                      <a:pt x="81" y="75"/>
                    </a:lnTo>
                    <a:lnTo>
                      <a:pt x="83" y="68"/>
                    </a:lnTo>
                    <a:lnTo>
                      <a:pt x="85" y="63"/>
                    </a:lnTo>
                    <a:lnTo>
                      <a:pt x="79" y="69"/>
                    </a:lnTo>
                    <a:lnTo>
                      <a:pt x="75" y="73"/>
                    </a:lnTo>
                    <a:lnTo>
                      <a:pt x="73" y="80"/>
                    </a:lnTo>
                    <a:lnTo>
                      <a:pt x="71" y="87"/>
                    </a:lnTo>
                    <a:lnTo>
                      <a:pt x="71" y="96"/>
                    </a:lnTo>
                    <a:lnTo>
                      <a:pt x="73" y="104"/>
                    </a:lnTo>
                    <a:lnTo>
                      <a:pt x="76" y="111"/>
                    </a:lnTo>
                    <a:lnTo>
                      <a:pt x="82" y="120"/>
                    </a:lnTo>
                    <a:lnTo>
                      <a:pt x="89" y="132"/>
                    </a:lnTo>
                    <a:lnTo>
                      <a:pt x="77" y="119"/>
                    </a:lnTo>
                    <a:lnTo>
                      <a:pt x="74" y="115"/>
                    </a:lnTo>
                    <a:lnTo>
                      <a:pt x="69" y="110"/>
                    </a:lnTo>
                    <a:lnTo>
                      <a:pt x="62" y="104"/>
                    </a:lnTo>
                    <a:lnTo>
                      <a:pt x="51" y="98"/>
                    </a:lnTo>
                    <a:lnTo>
                      <a:pt x="57" y="105"/>
                    </a:lnTo>
                    <a:lnTo>
                      <a:pt x="61" y="110"/>
                    </a:lnTo>
                    <a:lnTo>
                      <a:pt x="64" y="114"/>
                    </a:lnTo>
                    <a:lnTo>
                      <a:pt x="71" y="123"/>
                    </a:lnTo>
                    <a:lnTo>
                      <a:pt x="76" y="131"/>
                    </a:lnTo>
                    <a:lnTo>
                      <a:pt x="83" y="144"/>
                    </a:lnTo>
                    <a:lnTo>
                      <a:pt x="74" y="142"/>
                    </a:lnTo>
                    <a:lnTo>
                      <a:pt x="67" y="138"/>
                    </a:lnTo>
                    <a:lnTo>
                      <a:pt x="58" y="133"/>
                    </a:lnTo>
                    <a:lnTo>
                      <a:pt x="51" y="128"/>
                    </a:lnTo>
                    <a:lnTo>
                      <a:pt x="42" y="122"/>
                    </a:lnTo>
                    <a:lnTo>
                      <a:pt x="35" y="119"/>
                    </a:lnTo>
                    <a:lnTo>
                      <a:pt x="29" y="116"/>
                    </a:lnTo>
                    <a:lnTo>
                      <a:pt x="23" y="113"/>
                    </a:lnTo>
                    <a:lnTo>
                      <a:pt x="17" y="113"/>
                    </a:lnTo>
                    <a:lnTo>
                      <a:pt x="11" y="112"/>
                    </a:lnTo>
                    <a:lnTo>
                      <a:pt x="0" y="112"/>
                    </a:lnTo>
                    <a:lnTo>
                      <a:pt x="9" y="113"/>
                    </a:lnTo>
                    <a:lnTo>
                      <a:pt x="14" y="114"/>
                    </a:lnTo>
                    <a:lnTo>
                      <a:pt x="20" y="116"/>
                    </a:lnTo>
                    <a:lnTo>
                      <a:pt x="27" y="120"/>
                    </a:lnTo>
                    <a:lnTo>
                      <a:pt x="32" y="123"/>
                    </a:lnTo>
                    <a:lnTo>
                      <a:pt x="39" y="129"/>
                    </a:lnTo>
                    <a:lnTo>
                      <a:pt x="46" y="136"/>
                    </a:lnTo>
                    <a:lnTo>
                      <a:pt x="56" y="144"/>
                    </a:lnTo>
                    <a:lnTo>
                      <a:pt x="63" y="148"/>
                    </a:lnTo>
                    <a:lnTo>
                      <a:pt x="73" y="152"/>
                    </a:lnTo>
                    <a:lnTo>
                      <a:pt x="90" y="157"/>
                    </a:lnTo>
                    <a:lnTo>
                      <a:pt x="104" y="159"/>
                    </a:lnTo>
                    <a:lnTo>
                      <a:pt x="121" y="158"/>
                    </a:lnTo>
                  </a:path>
                </a:pathLst>
              </a:custGeom>
              <a:solidFill>
                <a:srgbClr val="FF8000"/>
              </a:solidFill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nl-NL"/>
              </a:p>
            </p:txBody>
          </p:sp>
          <p:sp>
            <p:nvSpPr>
              <p:cNvPr id="88130" name="Freeform 1090"/>
              <p:cNvSpPr>
                <a:spLocks/>
              </p:cNvSpPr>
              <p:nvPr/>
            </p:nvSpPr>
            <p:spPr bwMode="auto">
              <a:xfrm>
                <a:off x="1066" y="3107"/>
                <a:ext cx="187" cy="152"/>
              </a:xfrm>
              <a:custGeom>
                <a:avLst/>
                <a:gdLst>
                  <a:gd name="T0" fmla="*/ 135 w 187"/>
                  <a:gd name="T1" fmla="*/ 147 h 152"/>
                  <a:gd name="T2" fmla="*/ 152 w 187"/>
                  <a:gd name="T3" fmla="*/ 135 h 152"/>
                  <a:gd name="T4" fmla="*/ 159 w 187"/>
                  <a:gd name="T5" fmla="*/ 119 h 152"/>
                  <a:gd name="T6" fmla="*/ 162 w 187"/>
                  <a:gd name="T7" fmla="*/ 102 h 152"/>
                  <a:gd name="T8" fmla="*/ 168 w 187"/>
                  <a:gd name="T9" fmla="*/ 93 h 152"/>
                  <a:gd name="T10" fmla="*/ 175 w 187"/>
                  <a:gd name="T11" fmla="*/ 86 h 152"/>
                  <a:gd name="T12" fmla="*/ 177 w 187"/>
                  <a:gd name="T13" fmla="*/ 83 h 152"/>
                  <a:gd name="T14" fmla="*/ 161 w 187"/>
                  <a:gd name="T15" fmla="*/ 89 h 152"/>
                  <a:gd name="T16" fmla="*/ 148 w 187"/>
                  <a:gd name="T17" fmla="*/ 99 h 152"/>
                  <a:gd name="T18" fmla="*/ 144 w 187"/>
                  <a:gd name="T19" fmla="*/ 100 h 152"/>
                  <a:gd name="T20" fmla="*/ 148 w 187"/>
                  <a:gd name="T21" fmla="*/ 85 h 152"/>
                  <a:gd name="T22" fmla="*/ 145 w 187"/>
                  <a:gd name="T23" fmla="*/ 68 h 152"/>
                  <a:gd name="T24" fmla="*/ 138 w 187"/>
                  <a:gd name="T25" fmla="*/ 53 h 152"/>
                  <a:gd name="T26" fmla="*/ 124 w 187"/>
                  <a:gd name="T27" fmla="*/ 37 h 152"/>
                  <a:gd name="T28" fmla="*/ 115 w 187"/>
                  <a:gd name="T29" fmla="*/ 21 h 152"/>
                  <a:gd name="T30" fmla="*/ 113 w 187"/>
                  <a:gd name="T31" fmla="*/ 8 h 152"/>
                  <a:gd name="T32" fmla="*/ 110 w 187"/>
                  <a:gd name="T33" fmla="*/ 6 h 152"/>
                  <a:gd name="T34" fmla="*/ 107 w 187"/>
                  <a:gd name="T35" fmla="*/ 21 h 152"/>
                  <a:gd name="T36" fmla="*/ 113 w 187"/>
                  <a:gd name="T37" fmla="*/ 36 h 152"/>
                  <a:gd name="T38" fmla="*/ 118 w 187"/>
                  <a:gd name="T39" fmla="*/ 50 h 152"/>
                  <a:gd name="T40" fmla="*/ 119 w 187"/>
                  <a:gd name="T41" fmla="*/ 66 h 152"/>
                  <a:gd name="T42" fmla="*/ 110 w 187"/>
                  <a:gd name="T43" fmla="*/ 86 h 152"/>
                  <a:gd name="T44" fmla="*/ 98 w 187"/>
                  <a:gd name="T45" fmla="*/ 97 h 152"/>
                  <a:gd name="T46" fmla="*/ 94 w 187"/>
                  <a:gd name="T47" fmla="*/ 80 h 152"/>
                  <a:gd name="T48" fmla="*/ 97 w 187"/>
                  <a:gd name="T49" fmla="*/ 60 h 152"/>
                  <a:gd name="T50" fmla="*/ 95 w 187"/>
                  <a:gd name="T51" fmla="*/ 45 h 152"/>
                  <a:gd name="T52" fmla="*/ 90 w 187"/>
                  <a:gd name="T53" fmla="*/ 41 h 152"/>
                  <a:gd name="T54" fmla="*/ 90 w 187"/>
                  <a:gd name="T55" fmla="*/ 60 h 152"/>
                  <a:gd name="T56" fmla="*/ 79 w 187"/>
                  <a:gd name="T57" fmla="*/ 82 h 152"/>
                  <a:gd name="T58" fmla="*/ 78 w 187"/>
                  <a:gd name="T59" fmla="*/ 58 h 152"/>
                  <a:gd name="T60" fmla="*/ 70 w 187"/>
                  <a:gd name="T61" fmla="*/ 79 h 152"/>
                  <a:gd name="T62" fmla="*/ 71 w 187"/>
                  <a:gd name="T63" fmla="*/ 101 h 152"/>
                  <a:gd name="T64" fmla="*/ 86 w 187"/>
                  <a:gd name="T65" fmla="*/ 126 h 152"/>
                  <a:gd name="T66" fmla="*/ 67 w 187"/>
                  <a:gd name="T67" fmla="*/ 106 h 152"/>
                  <a:gd name="T68" fmla="*/ 56 w 187"/>
                  <a:gd name="T69" fmla="*/ 102 h 152"/>
                  <a:gd name="T70" fmla="*/ 69 w 187"/>
                  <a:gd name="T71" fmla="*/ 119 h 152"/>
                  <a:gd name="T72" fmla="*/ 72 w 187"/>
                  <a:gd name="T73" fmla="*/ 135 h 152"/>
                  <a:gd name="T74" fmla="*/ 51 w 187"/>
                  <a:gd name="T75" fmla="*/ 123 h 152"/>
                  <a:gd name="T76" fmla="*/ 31 w 187"/>
                  <a:gd name="T77" fmla="*/ 112 h 152"/>
                  <a:gd name="T78" fmla="*/ 14 w 187"/>
                  <a:gd name="T79" fmla="*/ 108 h 152"/>
                  <a:gd name="T80" fmla="*/ 12 w 187"/>
                  <a:gd name="T81" fmla="*/ 109 h 152"/>
                  <a:gd name="T82" fmla="*/ 33 w 187"/>
                  <a:gd name="T83" fmla="*/ 118 h 152"/>
                  <a:gd name="T84" fmla="*/ 56 w 187"/>
                  <a:gd name="T85" fmla="*/ 138 h 152"/>
                  <a:gd name="T86" fmla="*/ 86 w 187"/>
                  <a:gd name="T87" fmla="*/ 149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" h="152">
                    <a:moveTo>
                      <a:pt x="116" y="150"/>
                    </a:moveTo>
                    <a:lnTo>
                      <a:pt x="123" y="149"/>
                    </a:lnTo>
                    <a:lnTo>
                      <a:pt x="135" y="147"/>
                    </a:lnTo>
                    <a:lnTo>
                      <a:pt x="143" y="143"/>
                    </a:lnTo>
                    <a:lnTo>
                      <a:pt x="148" y="139"/>
                    </a:lnTo>
                    <a:lnTo>
                      <a:pt x="152" y="135"/>
                    </a:lnTo>
                    <a:lnTo>
                      <a:pt x="155" y="131"/>
                    </a:lnTo>
                    <a:lnTo>
                      <a:pt x="158" y="125"/>
                    </a:lnTo>
                    <a:lnTo>
                      <a:pt x="159" y="119"/>
                    </a:lnTo>
                    <a:lnTo>
                      <a:pt x="160" y="111"/>
                    </a:lnTo>
                    <a:lnTo>
                      <a:pt x="161" y="106"/>
                    </a:lnTo>
                    <a:lnTo>
                      <a:pt x="162" y="102"/>
                    </a:lnTo>
                    <a:lnTo>
                      <a:pt x="163" y="100"/>
                    </a:lnTo>
                    <a:lnTo>
                      <a:pt x="165" y="96"/>
                    </a:lnTo>
                    <a:lnTo>
                      <a:pt x="168" y="93"/>
                    </a:lnTo>
                    <a:lnTo>
                      <a:pt x="170" y="90"/>
                    </a:lnTo>
                    <a:lnTo>
                      <a:pt x="173" y="87"/>
                    </a:lnTo>
                    <a:lnTo>
                      <a:pt x="175" y="86"/>
                    </a:lnTo>
                    <a:lnTo>
                      <a:pt x="179" y="84"/>
                    </a:lnTo>
                    <a:lnTo>
                      <a:pt x="186" y="81"/>
                    </a:lnTo>
                    <a:lnTo>
                      <a:pt x="177" y="83"/>
                    </a:lnTo>
                    <a:lnTo>
                      <a:pt x="171" y="84"/>
                    </a:lnTo>
                    <a:lnTo>
                      <a:pt x="165" y="87"/>
                    </a:lnTo>
                    <a:lnTo>
                      <a:pt x="161" y="89"/>
                    </a:lnTo>
                    <a:lnTo>
                      <a:pt x="156" y="91"/>
                    </a:lnTo>
                    <a:lnTo>
                      <a:pt x="152" y="95"/>
                    </a:lnTo>
                    <a:lnTo>
                      <a:pt x="148" y="99"/>
                    </a:lnTo>
                    <a:lnTo>
                      <a:pt x="144" y="102"/>
                    </a:lnTo>
                    <a:lnTo>
                      <a:pt x="141" y="105"/>
                    </a:lnTo>
                    <a:lnTo>
                      <a:pt x="144" y="100"/>
                    </a:lnTo>
                    <a:lnTo>
                      <a:pt x="146" y="96"/>
                    </a:lnTo>
                    <a:lnTo>
                      <a:pt x="147" y="91"/>
                    </a:lnTo>
                    <a:lnTo>
                      <a:pt x="148" y="85"/>
                    </a:lnTo>
                    <a:lnTo>
                      <a:pt x="148" y="79"/>
                    </a:lnTo>
                    <a:lnTo>
                      <a:pt x="147" y="73"/>
                    </a:lnTo>
                    <a:lnTo>
                      <a:pt x="145" y="68"/>
                    </a:lnTo>
                    <a:lnTo>
                      <a:pt x="144" y="63"/>
                    </a:lnTo>
                    <a:lnTo>
                      <a:pt x="141" y="58"/>
                    </a:lnTo>
                    <a:lnTo>
                      <a:pt x="138" y="53"/>
                    </a:lnTo>
                    <a:lnTo>
                      <a:pt x="133" y="47"/>
                    </a:lnTo>
                    <a:lnTo>
                      <a:pt x="130" y="43"/>
                    </a:lnTo>
                    <a:lnTo>
                      <a:pt x="124" y="37"/>
                    </a:lnTo>
                    <a:lnTo>
                      <a:pt x="120" y="31"/>
                    </a:lnTo>
                    <a:lnTo>
                      <a:pt x="117" y="25"/>
                    </a:lnTo>
                    <a:lnTo>
                      <a:pt x="115" y="21"/>
                    </a:lnTo>
                    <a:lnTo>
                      <a:pt x="113" y="17"/>
                    </a:lnTo>
                    <a:lnTo>
                      <a:pt x="113" y="12"/>
                    </a:lnTo>
                    <a:lnTo>
                      <a:pt x="113" y="8"/>
                    </a:lnTo>
                    <a:lnTo>
                      <a:pt x="113" y="5"/>
                    </a:lnTo>
                    <a:lnTo>
                      <a:pt x="113" y="0"/>
                    </a:lnTo>
                    <a:lnTo>
                      <a:pt x="110" y="6"/>
                    </a:lnTo>
                    <a:lnTo>
                      <a:pt x="108" y="12"/>
                    </a:lnTo>
                    <a:lnTo>
                      <a:pt x="107" y="17"/>
                    </a:lnTo>
                    <a:lnTo>
                      <a:pt x="107" y="21"/>
                    </a:lnTo>
                    <a:lnTo>
                      <a:pt x="108" y="27"/>
                    </a:lnTo>
                    <a:lnTo>
                      <a:pt x="110" y="32"/>
                    </a:lnTo>
                    <a:lnTo>
                      <a:pt x="113" y="36"/>
                    </a:lnTo>
                    <a:lnTo>
                      <a:pt x="115" y="40"/>
                    </a:lnTo>
                    <a:lnTo>
                      <a:pt x="117" y="45"/>
                    </a:lnTo>
                    <a:lnTo>
                      <a:pt x="118" y="50"/>
                    </a:lnTo>
                    <a:lnTo>
                      <a:pt x="118" y="55"/>
                    </a:lnTo>
                    <a:lnTo>
                      <a:pt x="119" y="61"/>
                    </a:lnTo>
                    <a:lnTo>
                      <a:pt x="119" y="66"/>
                    </a:lnTo>
                    <a:lnTo>
                      <a:pt x="118" y="74"/>
                    </a:lnTo>
                    <a:lnTo>
                      <a:pt x="115" y="79"/>
                    </a:lnTo>
                    <a:lnTo>
                      <a:pt x="110" y="86"/>
                    </a:lnTo>
                    <a:lnTo>
                      <a:pt x="105" y="93"/>
                    </a:lnTo>
                    <a:lnTo>
                      <a:pt x="101" y="101"/>
                    </a:lnTo>
                    <a:lnTo>
                      <a:pt x="98" y="97"/>
                    </a:lnTo>
                    <a:lnTo>
                      <a:pt x="96" y="92"/>
                    </a:lnTo>
                    <a:lnTo>
                      <a:pt x="95" y="88"/>
                    </a:lnTo>
                    <a:lnTo>
                      <a:pt x="94" y="80"/>
                    </a:lnTo>
                    <a:lnTo>
                      <a:pt x="96" y="68"/>
                    </a:lnTo>
                    <a:lnTo>
                      <a:pt x="97" y="64"/>
                    </a:lnTo>
                    <a:lnTo>
                      <a:pt x="97" y="60"/>
                    </a:lnTo>
                    <a:lnTo>
                      <a:pt x="97" y="56"/>
                    </a:lnTo>
                    <a:lnTo>
                      <a:pt x="96" y="50"/>
                    </a:lnTo>
                    <a:lnTo>
                      <a:pt x="95" y="45"/>
                    </a:lnTo>
                    <a:lnTo>
                      <a:pt x="92" y="40"/>
                    </a:lnTo>
                    <a:lnTo>
                      <a:pt x="87" y="33"/>
                    </a:lnTo>
                    <a:lnTo>
                      <a:pt x="90" y="41"/>
                    </a:lnTo>
                    <a:lnTo>
                      <a:pt x="91" y="49"/>
                    </a:lnTo>
                    <a:lnTo>
                      <a:pt x="91" y="55"/>
                    </a:lnTo>
                    <a:lnTo>
                      <a:pt x="90" y="60"/>
                    </a:lnTo>
                    <a:lnTo>
                      <a:pt x="89" y="64"/>
                    </a:lnTo>
                    <a:lnTo>
                      <a:pt x="86" y="70"/>
                    </a:lnTo>
                    <a:lnTo>
                      <a:pt x="79" y="82"/>
                    </a:lnTo>
                    <a:lnTo>
                      <a:pt x="78" y="74"/>
                    </a:lnTo>
                    <a:lnTo>
                      <a:pt x="79" y="68"/>
                    </a:lnTo>
                    <a:lnTo>
                      <a:pt x="78" y="58"/>
                    </a:lnTo>
                    <a:lnTo>
                      <a:pt x="73" y="68"/>
                    </a:lnTo>
                    <a:lnTo>
                      <a:pt x="72" y="73"/>
                    </a:lnTo>
                    <a:lnTo>
                      <a:pt x="70" y="79"/>
                    </a:lnTo>
                    <a:lnTo>
                      <a:pt x="69" y="85"/>
                    </a:lnTo>
                    <a:lnTo>
                      <a:pt x="69" y="93"/>
                    </a:lnTo>
                    <a:lnTo>
                      <a:pt x="71" y="101"/>
                    </a:lnTo>
                    <a:lnTo>
                      <a:pt x="74" y="108"/>
                    </a:lnTo>
                    <a:lnTo>
                      <a:pt x="79" y="116"/>
                    </a:lnTo>
                    <a:lnTo>
                      <a:pt x="86" y="126"/>
                    </a:lnTo>
                    <a:lnTo>
                      <a:pt x="75" y="114"/>
                    </a:lnTo>
                    <a:lnTo>
                      <a:pt x="72" y="111"/>
                    </a:lnTo>
                    <a:lnTo>
                      <a:pt x="67" y="106"/>
                    </a:lnTo>
                    <a:lnTo>
                      <a:pt x="60" y="101"/>
                    </a:lnTo>
                    <a:lnTo>
                      <a:pt x="47" y="93"/>
                    </a:lnTo>
                    <a:lnTo>
                      <a:pt x="56" y="102"/>
                    </a:lnTo>
                    <a:lnTo>
                      <a:pt x="60" y="106"/>
                    </a:lnTo>
                    <a:lnTo>
                      <a:pt x="63" y="110"/>
                    </a:lnTo>
                    <a:lnTo>
                      <a:pt x="69" y="119"/>
                    </a:lnTo>
                    <a:lnTo>
                      <a:pt x="73" y="126"/>
                    </a:lnTo>
                    <a:lnTo>
                      <a:pt x="80" y="137"/>
                    </a:lnTo>
                    <a:lnTo>
                      <a:pt x="72" y="135"/>
                    </a:lnTo>
                    <a:lnTo>
                      <a:pt x="65" y="132"/>
                    </a:lnTo>
                    <a:lnTo>
                      <a:pt x="57" y="127"/>
                    </a:lnTo>
                    <a:lnTo>
                      <a:pt x="51" y="123"/>
                    </a:lnTo>
                    <a:lnTo>
                      <a:pt x="42" y="117"/>
                    </a:lnTo>
                    <a:lnTo>
                      <a:pt x="36" y="114"/>
                    </a:lnTo>
                    <a:lnTo>
                      <a:pt x="31" y="112"/>
                    </a:lnTo>
                    <a:lnTo>
                      <a:pt x="25" y="110"/>
                    </a:lnTo>
                    <a:lnTo>
                      <a:pt x="20" y="108"/>
                    </a:lnTo>
                    <a:lnTo>
                      <a:pt x="14" y="108"/>
                    </a:lnTo>
                    <a:lnTo>
                      <a:pt x="6" y="107"/>
                    </a:lnTo>
                    <a:lnTo>
                      <a:pt x="0" y="106"/>
                    </a:lnTo>
                    <a:lnTo>
                      <a:pt x="12" y="109"/>
                    </a:lnTo>
                    <a:lnTo>
                      <a:pt x="22" y="112"/>
                    </a:lnTo>
                    <a:lnTo>
                      <a:pt x="28" y="115"/>
                    </a:lnTo>
                    <a:lnTo>
                      <a:pt x="33" y="118"/>
                    </a:lnTo>
                    <a:lnTo>
                      <a:pt x="40" y="124"/>
                    </a:lnTo>
                    <a:lnTo>
                      <a:pt x="47" y="130"/>
                    </a:lnTo>
                    <a:lnTo>
                      <a:pt x="56" y="138"/>
                    </a:lnTo>
                    <a:lnTo>
                      <a:pt x="62" y="141"/>
                    </a:lnTo>
                    <a:lnTo>
                      <a:pt x="71" y="145"/>
                    </a:lnTo>
                    <a:lnTo>
                      <a:pt x="86" y="149"/>
                    </a:lnTo>
                    <a:lnTo>
                      <a:pt x="100" y="151"/>
                    </a:lnTo>
                    <a:lnTo>
                      <a:pt x="116" y="15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nl-NL"/>
              </a:p>
            </p:txBody>
          </p:sp>
          <p:sp>
            <p:nvSpPr>
              <p:cNvPr id="88131" name="Freeform 1091"/>
              <p:cNvSpPr>
                <a:spLocks/>
              </p:cNvSpPr>
              <p:nvPr/>
            </p:nvSpPr>
            <p:spPr bwMode="auto">
              <a:xfrm>
                <a:off x="1071" y="3105"/>
                <a:ext cx="186" cy="156"/>
              </a:xfrm>
              <a:custGeom>
                <a:avLst/>
                <a:gdLst>
                  <a:gd name="T0" fmla="*/ 128 w 186"/>
                  <a:gd name="T1" fmla="*/ 150 h 156"/>
                  <a:gd name="T2" fmla="*/ 145 w 186"/>
                  <a:gd name="T3" fmla="*/ 138 h 156"/>
                  <a:gd name="T4" fmla="*/ 152 w 186"/>
                  <a:gd name="T5" fmla="*/ 122 h 156"/>
                  <a:gd name="T6" fmla="*/ 154 w 186"/>
                  <a:gd name="T7" fmla="*/ 105 h 156"/>
                  <a:gd name="T8" fmla="*/ 160 w 186"/>
                  <a:gd name="T9" fmla="*/ 95 h 156"/>
                  <a:gd name="T10" fmla="*/ 168 w 186"/>
                  <a:gd name="T11" fmla="*/ 88 h 156"/>
                  <a:gd name="T12" fmla="*/ 177 w 186"/>
                  <a:gd name="T13" fmla="*/ 82 h 156"/>
                  <a:gd name="T14" fmla="*/ 157 w 186"/>
                  <a:gd name="T15" fmla="*/ 89 h 156"/>
                  <a:gd name="T16" fmla="*/ 145 w 186"/>
                  <a:gd name="T17" fmla="*/ 97 h 156"/>
                  <a:gd name="T18" fmla="*/ 135 w 186"/>
                  <a:gd name="T19" fmla="*/ 108 h 156"/>
                  <a:gd name="T20" fmla="*/ 140 w 186"/>
                  <a:gd name="T21" fmla="*/ 94 h 156"/>
                  <a:gd name="T22" fmla="*/ 140 w 186"/>
                  <a:gd name="T23" fmla="*/ 75 h 156"/>
                  <a:gd name="T24" fmla="*/ 135 w 186"/>
                  <a:gd name="T25" fmla="*/ 59 h 156"/>
                  <a:gd name="T26" fmla="*/ 123 w 186"/>
                  <a:gd name="T27" fmla="*/ 44 h 156"/>
                  <a:gd name="T28" fmla="*/ 111 w 186"/>
                  <a:gd name="T29" fmla="*/ 26 h 156"/>
                  <a:gd name="T30" fmla="*/ 107 w 186"/>
                  <a:gd name="T31" fmla="*/ 12 h 156"/>
                  <a:gd name="T32" fmla="*/ 107 w 186"/>
                  <a:gd name="T33" fmla="*/ 0 h 156"/>
                  <a:gd name="T34" fmla="*/ 101 w 186"/>
                  <a:gd name="T35" fmla="*/ 17 h 156"/>
                  <a:gd name="T36" fmla="*/ 104 w 186"/>
                  <a:gd name="T37" fmla="*/ 33 h 156"/>
                  <a:gd name="T38" fmla="*/ 111 w 186"/>
                  <a:gd name="T39" fmla="*/ 46 h 156"/>
                  <a:gd name="T40" fmla="*/ 113 w 186"/>
                  <a:gd name="T41" fmla="*/ 62 h 156"/>
                  <a:gd name="T42" fmla="*/ 109 w 186"/>
                  <a:gd name="T43" fmla="*/ 81 h 156"/>
                  <a:gd name="T44" fmla="*/ 95 w 186"/>
                  <a:gd name="T45" fmla="*/ 103 h 156"/>
                  <a:gd name="T46" fmla="*/ 90 w 186"/>
                  <a:gd name="T47" fmla="*/ 90 h 156"/>
                  <a:gd name="T48" fmla="*/ 92 w 186"/>
                  <a:gd name="T49" fmla="*/ 66 h 156"/>
                  <a:gd name="T50" fmla="*/ 91 w 186"/>
                  <a:gd name="T51" fmla="*/ 52 h 156"/>
                  <a:gd name="T52" fmla="*/ 82 w 186"/>
                  <a:gd name="T53" fmla="*/ 34 h 156"/>
                  <a:gd name="T54" fmla="*/ 86 w 186"/>
                  <a:gd name="T55" fmla="*/ 56 h 156"/>
                  <a:gd name="T56" fmla="*/ 80 w 186"/>
                  <a:gd name="T57" fmla="*/ 72 h 156"/>
                  <a:gd name="T58" fmla="*/ 73 w 186"/>
                  <a:gd name="T59" fmla="*/ 70 h 156"/>
                  <a:gd name="T60" fmla="*/ 67 w 186"/>
                  <a:gd name="T61" fmla="*/ 75 h 156"/>
                  <a:gd name="T62" fmla="*/ 64 w 186"/>
                  <a:gd name="T63" fmla="*/ 96 h 156"/>
                  <a:gd name="T64" fmla="*/ 74 w 186"/>
                  <a:gd name="T65" fmla="*/ 119 h 156"/>
                  <a:gd name="T66" fmla="*/ 67 w 186"/>
                  <a:gd name="T67" fmla="*/ 114 h 156"/>
                  <a:gd name="T68" fmla="*/ 46 w 186"/>
                  <a:gd name="T69" fmla="*/ 98 h 156"/>
                  <a:gd name="T70" fmla="*/ 59 w 186"/>
                  <a:gd name="T71" fmla="*/ 113 h 156"/>
                  <a:gd name="T72" fmla="*/ 75 w 186"/>
                  <a:gd name="T73" fmla="*/ 141 h 156"/>
                  <a:gd name="T74" fmla="*/ 53 w 186"/>
                  <a:gd name="T75" fmla="*/ 131 h 156"/>
                  <a:gd name="T76" fmla="*/ 32 w 186"/>
                  <a:gd name="T77" fmla="*/ 117 h 156"/>
                  <a:gd name="T78" fmla="*/ 16 w 186"/>
                  <a:gd name="T79" fmla="*/ 111 h 156"/>
                  <a:gd name="T80" fmla="*/ 9 w 186"/>
                  <a:gd name="T81" fmla="*/ 112 h 156"/>
                  <a:gd name="T82" fmla="*/ 28 w 186"/>
                  <a:gd name="T83" fmla="*/ 121 h 156"/>
                  <a:gd name="T84" fmla="*/ 51 w 186"/>
                  <a:gd name="T85" fmla="*/ 142 h 156"/>
                  <a:gd name="T86" fmla="*/ 81 w 186"/>
                  <a:gd name="T87" fmla="*/ 15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6" h="156">
                    <a:moveTo>
                      <a:pt x="109" y="154"/>
                    </a:moveTo>
                    <a:lnTo>
                      <a:pt x="117" y="153"/>
                    </a:lnTo>
                    <a:lnTo>
                      <a:pt x="128" y="150"/>
                    </a:lnTo>
                    <a:lnTo>
                      <a:pt x="136" y="147"/>
                    </a:lnTo>
                    <a:lnTo>
                      <a:pt x="141" y="143"/>
                    </a:lnTo>
                    <a:lnTo>
                      <a:pt x="145" y="138"/>
                    </a:lnTo>
                    <a:lnTo>
                      <a:pt x="148" y="134"/>
                    </a:lnTo>
                    <a:lnTo>
                      <a:pt x="150" y="129"/>
                    </a:lnTo>
                    <a:lnTo>
                      <a:pt x="152" y="122"/>
                    </a:lnTo>
                    <a:lnTo>
                      <a:pt x="153" y="114"/>
                    </a:lnTo>
                    <a:lnTo>
                      <a:pt x="153" y="109"/>
                    </a:lnTo>
                    <a:lnTo>
                      <a:pt x="154" y="105"/>
                    </a:lnTo>
                    <a:lnTo>
                      <a:pt x="156" y="102"/>
                    </a:lnTo>
                    <a:lnTo>
                      <a:pt x="157" y="99"/>
                    </a:lnTo>
                    <a:lnTo>
                      <a:pt x="160" y="95"/>
                    </a:lnTo>
                    <a:lnTo>
                      <a:pt x="163" y="93"/>
                    </a:lnTo>
                    <a:lnTo>
                      <a:pt x="165" y="90"/>
                    </a:lnTo>
                    <a:lnTo>
                      <a:pt x="168" y="88"/>
                    </a:lnTo>
                    <a:lnTo>
                      <a:pt x="171" y="87"/>
                    </a:lnTo>
                    <a:lnTo>
                      <a:pt x="185" y="81"/>
                    </a:lnTo>
                    <a:lnTo>
                      <a:pt x="177" y="82"/>
                    </a:lnTo>
                    <a:lnTo>
                      <a:pt x="169" y="84"/>
                    </a:lnTo>
                    <a:lnTo>
                      <a:pt x="163" y="87"/>
                    </a:lnTo>
                    <a:lnTo>
                      <a:pt x="157" y="89"/>
                    </a:lnTo>
                    <a:lnTo>
                      <a:pt x="153" y="91"/>
                    </a:lnTo>
                    <a:lnTo>
                      <a:pt x="149" y="94"/>
                    </a:lnTo>
                    <a:lnTo>
                      <a:pt x="145" y="97"/>
                    </a:lnTo>
                    <a:lnTo>
                      <a:pt x="141" y="101"/>
                    </a:lnTo>
                    <a:lnTo>
                      <a:pt x="137" y="105"/>
                    </a:lnTo>
                    <a:lnTo>
                      <a:pt x="135" y="108"/>
                    </a:lnTo>
                    <a:lnTo>
                      <a:pt x="137" y="103"/>
                    </a:lnTo>
                    <a:lnTo>
                      <a:pt x="139" y="99"/>
                    </a:lnTo>
                    <a:lnTo>
                      <a:pt x="140" y="94"/>
                    </a:lnTo>
                    <a:lnTo>
                      <a:pt x="141" y="87"/>
                    </a:lnTo>
                    <a:lnTo>
                      <a:pt x="141" y="81"/>
                    </a:lnTo>
                    <a:lnTo>
                      <a:pt x="140" y="75"/>
                    </a:lnTo>
                    <a:lnTo>
                      <a:pt x="138" y="69"/>
                    </a:lnTo>
                    <a:lnTo>
                      <a:pt x="136" y="64"/>
                    </a:lnTo>
                    <a:lnTo>
                      <a:pt x="135" y="59"/>
                    </a:lnTo>
                    <a:lnTo>
                      <a:pt x="131" y="54"/>
                    </a:lnTo>
                    <a:lnTo>
                      <a:pt x="127" y="49"/>
                    </a:lnTo>
                    <a:lnTo>
                      <a:pt x="123" y="44"/>
                    </a:lnTo>
                    <a:lnTo>
                      <a:pt x="118" y="38"/>
                    </a:lnTo>
                    <a:lnTo>
                      <a:pt x="114" y="32"/>
                    </a:lnTo>
                    <a:lnTo>
                      <a:pt x="111" y="26"/>
                    </a:lnTo>
                    <a:lnTo>
                      <a:pt x="109" y="22"/>
                    </a:lnTo>
                    <a:lnTo>
                      <a:pt x="107" y="17"/>
                    </a:lnTo>
                    <a:lnTo>
                      <a:pt x="107" y="12"/>
                    </a:lnTo>
                    <a:lnTo>
                      <a:pt x="107" y="8"/>
                    </a:lnTo>
                    <a:lnTo>
                      <a:pt x="107" y="5"/>
                    </a:lnTo>
                    <a:lnTo>
                      <a:pt x="107" y="0"/>
                    </a:lnTo>
                    <a:lnTo>
                      <a:pt x="104" y="7"/>
                    </a:lnTo>
                    <a:lnTo>
                      <a:pt x="102" y="12"/>
                    </a:lnTo>
                    <a:lnTo>
                      <a:pt x="101" y="17"/>
                    </a:lnTo>
                    <a:lnTo>
                      <a:pt x="101" y="22"/>
                    </a:lnTo>
                    <a:lnTo>
                      <a:pt x="102" y="28"/>
                    </a:lnTo>
                    <a:lnTo>
                      <a:pt x="104" y="33"/>
                    </a:lnTo>
                    <a:lnTo>
                      <a:pt x="107" y="37"/>
                    </a:lnTo>
                    <a:lnTo>
                      <a:pt x="109" y="41"/>
                    </a:lnTo>
                    <a:lnTo>
                      <a:pt x="111" y="46"/>
                    </a:lnTo>
                    <a:lnTo>
                      <a:pt x="112" y="51"/>
                    </a:lnTo>
                    <a:lnTo>
                      <a:pt x="112" y="57"/>
                    </a:lnTo>
                    <a:lnTo>
                      <a:pt x="113" y="62"/>
                    </a:lnTo>
                    <a:lnTo>
                      <a:pt x="113" y="68"/>
                    </a:lnTo>
                    <a:lnTo>
                      <a:pt x="112" y="76"/>
                    </a:lnTo>
                    <a:lnTo>
                      <a:pt x="109" y="81"/>
                    </a:lnTo>
                    <a:lnTo>
                      <a:pt x="104" y="88"/>
                    </a:lnTo>
                    <a:lnTo>
                      <a:pt x="99" y="96"/>
                    </a:lnTo>
                    <a:lnTo>
                      <a:pt x="95" y="103"/>
                    </a:lnTo>
                    <a:lnTo>
                      <a:pt x="93" y="99"/>
                    </a:lnTo>
                    <a:lnTo>
                      <a:pt x="91" y="94"/>
                    </a:lnTo>
                    <a:lnTo>
                      <a:pt x="90" y="90"/>
                    </a:lnTo>
                    <a:lnTo>
                      <a:pt x="89" y="83"/>
                    </a:lnTo>
                    <a:lnTo>
                      <a:pt x="91" y="70"/>
                    </a:lnTo>
                    <a:lnTo>
                      <a:pt x="92" y="66"/>
                    </a:lnTo>
                    <a:lnTo>
                      <a:pt x="92" y="62"/>
                    </a:lnTo>
                    <a:lnTo>
                      <a:pt x="92" y="57"/>
                    </a:lnTo>
                    <a:lnTo>
                      <a:pt x="91" y="52"/>
                    </a:lnTo>
                    <a:lnTo>
                      <a:pt x="90" y="46"/>
                    </a:lnTo>
                    <a:lnTo>
                      <a:pt x="87" y="41"/>
                    </a:lnTo>
                    <a:lnTo>
                      <a:pt x="82" y="34"/>
                    </a:lnTo>
                    <a:lnTo>
                      <a:pt x="84" y="43"/>
                    </a:lnTo>
                    <a:lnTo>
                      <a:pt x="86" y="50"/>
                    </a:lnTo>
                    <a:lnTo>
                      <a:pt x="86" y="56"/>
                    </a:lnTo>
                    <a:lnTo>
                      <a:pt x="85" y="61"/>
                    </a:lnTo>
                    <a:lnTo>
                      <a:pt x="84" y="66"/>
                    </a:lnTo>
                    <a:lnTo>
                      <a:pt x="80" y="72"/>
                    </a:lnTo>
                    <a:lnTo>
                      <a:pt x="73" y="84"/>
                    </a:lnTo>
                    <a:lnTo>
                      <a:pt x="73" y="76"/>
                    </a:lnTo>
                    <a:lnTo>
                      <a:pt x="73" y="70"/>
                    </a:lnTo>
                    <a:lnTo>
                      <a:pt x="74" y="63"/>
                    </a:lnTo>
                    <a:lnTo>
                      <a:pt x="70" y="70"/>
                    </a:lnTo>
                    <a:lnTo>
                      <a:pt x="67" y="75"/>
                    </a:lnTo>
                    <a:lnTo>
                      <a:pt x="65" y="81"/>
                    </a:lnTo>
                    <a:lnTo>
                      <a:pt x="64" y="88"/>
                    </a:lnTo>
                    <a:lnTo>
                      <a:pt x="64" y="96"/>
                    </a:lnTo>
                    <a:lnTo>
                      <a:pt x="66" y="104"/>
                    </a:lnTo>
                    <a:lnTo>
                      <a:pt x="69" y="111"/>
                    </a:lnTo>
                    <a:lnTo>
                      <a:pt x="74" y="119"/>
                    </a:lnTo>
                    <a:lnTo>
                      <a:pt x="81" y="130"/>
                    </a:lnTo>
                    <a:lnTo>
                      <a:pt x="70" y="117"/>
                    </a:lnTo>
                    <a:lnTo>
                      <a:pt x="67" y="114"/>
                    </a:lnTo>
                    <a:lnTo>
                      <a:pt x="62" y="109"/>
                    </a:lnTo>
                    <a:lnTo>
                      <a:pt x="56" y="104"/>
                    </a:lnTo>
                    <a:lnTo>
                      <a:pt x="46" y="98"/>
                    </a:lnTo>
                    <a:lnTo>
                      <a:pt x="52" y="105"/>
                    </a:lnTo>
                    <a:lnTo>
                      <a:pt x="55" y="109"/>
                    </a:lnTo>
                    <a:lnTo>
                      <a:pt x="59" y="113"/>
                    </a:lnTo>
                    <a:lnTo>
                      <a:pt x="64" y="122"/>
                    </a:lnTo>
                    <a:lnTo>
                      <a:pt x="69" y="129"/>
                    </a:lnTo>
                    <a:lnTo>
                      <a:pt x="75" y="141"/>
                    </a:lnTo>
                    <a:lnTo>
                      <a:pt x="67" y="139"/>
                    </a:lnTo>
                    <a:lnTo>
                      <a:pt x="60" y="135"/>
                    </a:lnTo>
                    <a:lnTo>
                      <a:pt x="53" y="131"/>
                    </a:lnTo>
                    <a:lnTo>
                      <a:pt x="46" y="126"/>
                    </a:lnTo>
                    <a:lnTo>
                      <a:pt x="38" y="121"/>
                    </a:lnTo>
                    <a:lnTo>
                      <a:pt x="32" y="117"/>
                    </a:lnTo>
                    <a:lnTo>
                      <a:pt x="27" y="115"/>
                    </a:lnTo>
                    <a:lnTo>
                      <a:pt x="22" y="113"/>
                    </a:lnTo>
                    <a:lnTo>
                      <a:pt x="16" y="111"/>
                    </a:lnTo>
                    <a:lnTo>
                      <a:pt x="11" y="111"/>
                    </a:lnTo>
                    <a:lnTo>
                      <a:pt x="0" y="110"/>
                    </a:lnTo>
                    <a:lnTo>
                      <a:pt x="9" y="112"/>
                    </a:lnTo>
                    <a:lnTo>
                      <a:pt x="18" y="115"/>
                    </a:lnTo>
                    <a:lnTo>
                      <a:pt x="25" y="118"/>
                    </a:lnTo>
                    <a:lnTo>
                      <a:pt x="28" y="121"/>
                    </a:lnTo>
                    <a:lnTo>
                      <a:pt x="36" y="127"/>
                    </a:lnTo>
                    <a:lnTo>
                      <a:pt x="42" y="134"/>
                    </a:lnTo>
                    <a:lnTo>
                      <a:pt x="51" y="142"/>
                    </a:lnTo>
                    <a:lnTo>
                      <a:pt x="57" y="145"/>
                    </a:lnTo>
                    <a:lnTo>
                      <a:pt x="66" y="149"/>
                    </a:lnTo>
                    <a:lnTo>
                      <a:pt x="81" y="153"/>
                    </a:lnTo>
                    <a:lnTo>
                      <a:pt x="94" y="155"/>
                    </a:lnTo>
                    <a:lnTo>
                      <a:pt x="109" y="154"/>
                    </a:lnTo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nl-NL"/>
              </a:p>
            </p:txBody>
          </p:sp>
          <p:sp>
            <p:nvSpPr>
              <p:cNvPr id="88132" name="Freeform 1092"/>
              <p:cNvSpPr>
                <a:spLocks/>
              </p:cNvSpPr>
              <p:nvPr/>
            </p:nvSpPr>
            <p:spPr bwMode="auto">
              <a:xfrm>
                <a:off x="1070" y="3113"/>
                <a:ext cx="183" cy="147"/>
              </a:xfrm>
              <a:custGeom>
                <a:avLst/>
                <a:gdLst>
                  <a:gd name="T0" fmla="*/ 131 w 183"/>
                  <a:gd name="T1" fmla="*/ 142 h 147"/>
                  <a:gd name="T2" fmla="*/ 148 w 183"/>
                  <a:gd name="T3" fmla="*/ 130 h 147"/>
                  <a:gd name="T4" fmla="*/ 156 w 183"/>
                  <a:gd name="T5" fmla="*/ 115 h 147"/>
                  <a:gd name="T6" fmla="*/ 158 w 183"/>
                  <a:gd name="T7" fmla="*/ 99 h 147"/>
                  <a:gd name="T8" fmla="*/ 164 w 183"/>
                  <a:gd name="T9" fmla="*/ 90 h 147"/>
                  <a:gd name="T10" fmla="*/ 171 w 183"/>
                  <a:gd name="T11" fmla="*/ 83 h 147"/>
                  <a:gd name="T12" fmla="*/ 173 w 183"/>
                  <a:gd name="T13" fmla="*/ 80 h 147"/>
                  <a:gd name="T14" fmla="*/ 157 w 183"/>
                  <a:gd name="T15" fmla="*/ 86 h 147"/>
                  <a:gd name="T16" fmla="*/ 144 w 183"/>
                  <a:gd name="T17" fmla="*/ 95 h 147"/>
                  <a:gd name="T18" fmla="*/ 141 w 183"/>
                  <a:gd name="T19" fmla="*/ 97 h 147"/>
                  <a:gd name="T20" fmla="*/ 145 w 183"/>
                  <a:gd name="T21" fmla="*/ 82 h 147"/>
                  <a:gd name="T22" fmla="*/ 142 w 183"/>
                  <a:gd name="T23" fmla="*/ 65 h 147"/>
                  <a:gd name="T24" fmla="*/ 135 w 183"/>
                  <a:gd name="T25" fmla="*/ 51 h 147"/>
                  <a:gd name="T26" fmla="*/ 121 w 183"/>
                  <a:gd name="T27" fmla="*/ 36 h 147"/>
                  <a:gd name="T28" fmla="*/ 111 w 183"/>
                  <a:gd name="T29" fmla="*/ 21 h 147"/>
                  <a:gd name="T30" fmla="*/ 109 w 183"/>
                  <a:gd name="T31" fmla="*/ 8 h 147"/>
                  <a:gd name="T32" fmla="*/ 107 w 183"/>
                  <a:gd name="T33" fmla="*/ 6 h 147"/>
                  <a:gd name="T34" fmla="*/ 104 w 183"/>
                  <a:gd name="T35" fmla="*/ 21 h 147"/>
                  <a:gd name="T36" fmla="*/ 109 w 183"/>
                  <a:gd name="T37" fmla="*/ 35 h 147"/>
                  <a:gd name="T38" fmla="*/ 114 w 183"/>
                  <a:gd name="T39" fmla="*/ 48 h 147"/>
                  <a:gd name="T40" fmla="*/ 116 w 183"/>
                  <a:gd name="T41" fmla="*/ 64 h 147"/>
                  <a:gd name="T42" fmla="*/ 106 w 183"/>
                  <a:gd name="T43" fmla="*/ 83 h 147"/>
                  <a:gd name="T44" fmla="*/ 95 w 183"/>
                  <a:gd name="T45" fmla="*/ 93 h 147"/>
                  <a:gd name="T46" fmla="*/ 91 w 183"/>
                  <a:gd name="T47" fmla="*/ 78 h 147"/>
                  <a:gd name="T48" fmla="*/ 94 w 183"/>
                  <a:gd name="T49" fmla="*/ 58 h 147"/>
                  <a:gd name="T50" fmla="*/ 92 w 183"/>
                  <a:gd name="T51" fmla="*/ 44 h 147"/>
                  <a:gd name="T52" fmla="*/ 87 w 183"/>
                  <a:gd name="T53" fmla="*/ 40 h 147"/>
                  <a:gd name="T54" fmla="*/ 87 w 183"/>
                  <a:gd name="T55" fmla="*/ 58 h 147"/>
                  <a:gd name="T56" fmla="*/ 75 w 183"/>
                  <a:gd name="T57" fmla="*/ 79 h 147"/>
                  <a:gd name="T58" fmla="*/ 76 w 183"/>
                  <a:gd name="T59" fmla="*/ 60 h 147"/>
                  <a:gd name="T60" fmla="*/ 67 w 183"/>
                  <a:gd name="T61" fmla="*/ 76 h 147"/>
                  <a:gd name="T62" fmla="*/ 68 w 183"/>
                  <a:gd name="T63" fmla="*/ 98 h 147"/>
                  <a:gd name="T64" fmla="*/ 83 w 183"/>
                  <a:gd name="T65" fmla="*/ 122 h 147"/>
                  <a:gd name="T66" fmla="*/ 64 w 183"/>
                  <a:gd name="T67" fmla="*/ 102 h 147"/>
                  <a:gd name="T68" fmla="*/ 54 w 183"/>
                  <a:gd name="T69" fmla="*/ 99 h 147"/>
                  <a:gd name="T70" fmla="*/ 66 w 183"/>
                  <a:gd name="T71" fmla="*/ 115 h 147"/>
                  <a:gd name="T72" fmla="*/ 69 w 183"/>
                  <a:gd name="T73" fmla="*/ 131 h 147"/>
                  <a:gd name="T74" fmla="*/ 48 w 183"/>
                  <a:gd name="T75" fmla="*/ 119 h 147"/>
                  <a:gd name="T76" fmla="*/ 28 w 183"/>
                  <a:gd name="T77" fmla="*/ 108 h 147"/>
                  <a:gd name="T78" fmla="*/ 11 w 183"/>
                  <a:gd name="T79" fmla="*/ 104 h 147"/>
                  <a:gd name="T80" fmla="*/ 19 w 183"/>
                  <a:gd name="T81" fmla="*/ 109 h 147"/>
                  <a:gd name="T82" fmla="*/ 37 w 183"/>
                  <a:gd name="T83" fmla="*/ 120 h 147"/>
                  <a:gd name="T84" fmla="*/ 59 w 183"/>
                  <a:gd name="T85" fmla="*/ 136 h 147"/>
                  <a:gd name="T86" fmla="*/ 97 w 183"/>
                  <a:gd name="T87" fmla="*/ 14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3" h="147">
                    <a:moveTo>
                      <a:pt x="112" y="145"/>
                    </a:moveTo>
                    <a:lnTo>
                      <a:pt x="120" y="144"/>
                    </a:lnTo>
                    <a:lnTo>
                      <a:pt x="131" y="142"/>
                    </a:lnTo>
                    <a:lnTo>
                      <a:pt x="140" y="138"/>
                    </a:lnTo>
                    <a:lnTo>
                      <a:pt x="145" y="134"/>
                    </a:lnTo>
                    <a:lnTo>
                      <a:pt x="148" y="130"/>
                    </a:lnTo>
                    <a:lnTo>
                      <a:pt x="151" y="126"/>
                    </a:lnTo>
                    <a:lnTo>
                      <a:pt x="154" y="121"/>
                    </a:lnTo>
                    <a:lnTo>
                      <a:pt x="156" y="115"/>
                    </a:lnTo>
                    <a:lnTo>
                      <a:pt x="157" y="107"/>
                    </a:lnTo>
                    <a:lnTo>
                      <a:pt x="157" y="102"/>
                    </a:lnTo>
                    <a:lnTo>
                      <a:pt x="158" y="99"/>
                    </a:lnTo>
                    <a:lnTo>
                      <a:pt x="159" y="96"/>
                    </a:lnTo>
                    <a:lnTo>
                      <a:pt x="161" y="93"/>
                    </a:lnTo>
                    <a:lnTo>
                      <a:pt x="164" y="90"/>
                    </a:lnTo>
                    <a:lnTo>
                      <a:pt x="166" y="87"/>
                    </a:lnTo>
                    <a:lnTo>
                      <a:pt x="169" y="85"/>
                    </a:lnTo>
                    <a:lnTo>
                      <a:pt x="171" y="83"/>
                    </a:lnTo>
                    <a:lnTo>
                      <a:pt x="175" y="81"/>
                    </a:lnTo>
                    <a:lnTo>
                      <a:pt x="182" y="78"/>
                    </a:lnTo>
                    <a:lnTo>
                      <a:pt x="173" y="80"/>
                    </a:lnTo>
                    <a:lnTo>
                      <a:pt x="167" y="82"/>
                    </a:lnTo>
                    <a:lnTo>
                      <a:pt x="161" y="84"/>
                    </a:lnTo>
                    <a:lnTo>
                      <a:pt x="157" y="86"/>
                    </a:lnTo>
                    <a:lnTo>
                      <a:pt x="152" y="88"/>
                    </a:lnTo>
                    <a:lnTo>
                      <a:pt x="149" y="91"/>
                    </a:lnTo>
                    <a:lnTo>
                      <a:pt x="144" y="95"/>
                    </a:lnTo>
                    <a:lnTo>
                      <a:pt x="141" y="98"/>
                    </a:lnTo>
                    <a:lnTo>
                      <a:pt x="138" y="102"/>
                    </a:lnTo>
                    <a:lnTo>
                      <a:pt x="141" y="97"/>
                    </a:lnTo>
                    <a:lnTo>
                      <a:pt x="143" y="93"/>
                    </a:lnTo>
                    <a:lnTo>
                      <a:pt x="144" y="88"/>
                    </a:lnTo>
                    <a:lnTo>
                      <a:pt x="145" y="82"/>
                    </a:lnTo>
                    <a:lnTo>
                      <a:pt x="145" y="76"/>
                    </a:lnTo>
                    <a:lnTo>
                      <a:pt x="143" y="71"/>
                    </a:lnTo>
                    <a:lnTo>
                      <a:pt x="142" y="65"/>
                    </a:lnTo>
                    <a:lnTo>
                      <a:pt x="140" y="61"/>
                    </a:lnTo>
                    <a:lnTo>
                      <a:pt x="138" y="56"/>
                    </a:lnTo>
                    <a:lnTo>
                      <a:pt x="135" y="51"/>
                    </a:lnTo>
                    <a:lnTo>
                      <a:pt x="130" y="46"/>
                    </a:lnTo>
                    <a:lnTo>
                      <a:pt x="126" y="42"/>
                    </a:lnTo>
                    <a:lnTo>
                      <a:pt x="121" y="36"/>
                    </a:lnTo>
                    <a:lnTo>
                      <a:pt x="117" y="30"/>
                    </a:lnTo>
                    <a:lnTo>
                      <a:pt x="113" y="25"/>
                    </a:lnTo>
                    <a:lnTo>
                      <a:pt x="111" y="21"/>
                    </a:lnTo>
                    <a:lnTo>
                      <a:pt x="110" y="16"/>
                    </a:lnTo>
                    <a:lnTo>
                      <a:pt x="109" y="12"/>
                    </a:lnTo>
                    <a:lnTo>
                      <a:pt x="109" y="8"/>
                    </a:lnTo>
                    <a:lnTo>
                      <a:pt x="109" y="5"/>
                    </a:lnTo>
                    <a:lnTo>
                      <a:pt x="110" y="0"/>
                    </a:lnTo>
                    <a:lnTo>
                      <a:pt x="107" y="6"/>
                    </a:lnTo>
                    <a:lnTo>
                      <a:pt x="105" y="12"/>
                    </a:lnTo>
                    <a:lnTo>
                      <a:pt x="104" y="16"/>
                    </a:lnTo>
                    <a:lnTo>
                      <a:pt x="104" y="21"/>
                    </a:lnTo>
                    <a:lnTo>
                      <a:pt x="105" y="26"/>
                    </a:lnTo>
                    <a:lnTo>
                      <a:pt x="107" y="31"/>
                    </a:lnTo>
                    <a:lnTo>
                      <a:pt x="109" y="35"/>
                    </a:lnTo>
                    <a:lnTo>
                      <a:pt x="112" y="39"/>
                    </a:lnTo>
                    <a:lnTo>
                      <a:pt x="113" y="44"/>
                    </a:lnTo>
                    <a:lnTo>
                      <a:pt x="114" y="48"/>
                    </a:lnTo>
                    <a:lnTo>
                      <a:pt x="115" y="53"/>
                    </a:lnTo>
                    <a:lnTo>
                      <a:pt x="116" y="59"/>
                    </a:lnTo>
                    <a:lnTo>
                      <a:pt x="116" y="64"/>
                    </a:lnTo>
                    <a:lnTo>
                      <a:pt x="114" y="71"/>
                    </a:lnTo>
                    <a:lnTo>
                      <a:pt x="112" y="76"/>
                    </a:lnTo>
                    <a:lnTo>
                      <a:pt x="106" y="83"/>
                    </a:lnTo>
                    <a:lnTo>
                      <a:pt x="102" y="90"/>
                    </a:lnTo>
                    <a:lnTo>
                      <a:pt x="98" y="97"/>
                    </a:lnTo>
                    <a:lnTo>
                      <a:pt x="95" y="93"/>
                    </a:lnTo>
                    <a:lnTo>
                      <a:pt x="93" y="89"/>
                    </a:lnTo>
                    <a:lnTo>
                      <a:pt x="92" y="85"/>
                    </a:lnTo>
                    <a:lnTo>
                      <a:pt x="91" y="78"/>
                    </a:lnTo>
                    <a:lnTo>
                      <a:pt x="93" y="66"/>
                    </a:lnTo>
                    <a:lnTo>
                      <a:pt x="94" y="62"/>
                    </a:lnTo>
                    <a:lnTo>
                      <a:pt x="94" y="58"/>
                    </a:lnTo>
                    <a:lnTo>
                      <a:pt x="94" y="54"/>
                    </a:lnTo>
                    <a:lnTo>
                      <a:pt x="93" y="49"/>
                    </a:lnTo>
                    <a:lnTo>
                      <a:pt x="92" y="44"/>
                    </a:lnTo>
                    <a:lnTo>
                      <a:pt x="89" y="39"/>
                    </a:lnTo>
                    <a:lnTo>
                      <a:pt x="84" y="32"/>
                    </a:lnTo>
                    <a:lnTo>
                      <a:pt x="87" y="40"/>
                    </a:lnTo>
                    <a:lnTo>
                      <a:pt x="88" y="47"/>
                    </a:lnTo>
                    <a:lnTo>
                      <a:pt x="88" y="53"/>
                    </a:lnTo>
                    <a:lnTo>
                      <a:pt x="87" y="58"/>
                    </a:lnTo>
                    <a:lnTo>
                      <a:pt x="86" y="62"/>
                    </a:lnTo>
                    <a:lnTo>
                      <a:pt x="83" y="67"/>
                    </a:lnTo>
                    <a:lnTo>
                      <a:pt x="75" y="79"/>
                    </a:lnTo>
                    <a:lnTo>
                      <a:pt x="74" y="72"/>
                    </a:lnTo>
                    <a:lnTo>
                      <a:pt x="75" y="66"/>
                    </a:lnTo>
                    <a:lnTo>
                      <a:pt x="76" y="60"/>
                    </a:lnTo>
                    <a:lnTo>
                      <a:pt x="72" y="66"/>
                    </a:lnTo>
                    <a:lnTo>
                      <a:pt x="69" y="71"/>
                    </a:lnTo>
                    <a:lnTo>
                      <a:pt x="67" y="76"/>
                    </a:lnTo>
                    <a:lnTo>
                      <a:pt x="66" y="82"/>
                    </a:lnTo>
                    <a:lnTo>
                      <a:pt x="66" y="90"/>
                    </a:lnTo>
                    <a:lnTo>
                      <a:pt x="68" y="98"/>
                    </a:lnTo>
                    <a:lnTo>
                      <a:pt x="71" y="104"/>
                    </a:lnTo>
                    <a:lnTo>
                      <a:pt x="76" y="112"/>
                    </a:lnTo>
                    <a:lnTo>
                      <a:pt x="83" y="122"/>
                    </a:lnTo>
                    <a:lnTo>
                      <a:pt x="72" y="110"/>
                    </a:lnTo>
                    <a:lnTo>
                      <a:pt x="69" y="107"/>
                    </a:lnTo>
                    <a:lnTo>
                      <a:pt x="64" y="102"/>
                    </a:lnTo>
                    <a:lnTo>
                      <a:pt x="57" y="98"/>
                    </a:lnTo>
                    <a:lnTo>
                      <a:pt x="47" y="92"/>
                    </a:lnTo>
                    <a:lnTo>
                      <a:pt x="54" y="99"/>
                    </a:lnTo>
                    <a:lnTo>
                      <a:pt x="57" y="102"/>
                    </a:lnTo>
                    <a:lnTo>
                      <a:pt x="60" y="106"/>
                    </a:lnTo>
                    <a:lnTo>
                      <a:pt x="66" y="115"/>
                    </a:lnTo>
                    <a:lnTo>
                      <a:pt x="71" y="121"/>
                    </a:lnTo>
                    <a:lnTo>
                      <a:pt x="77" y="133"/>
                    </a:lnTo>
                    <a:lnTo>
                      <a:pt x="69" y="131"/>
                    </a:lnTo>
                    <a:lnTo>
                      <a:pt x="62" y="127"/>
                    </a:lnTo>
                    <a:lnTo>
                      <a:pt x="54" y="123"/>
                    </a:lnTo>
                    <a:lnTo>
                      <a:pt x="48" y="119"/>
                    </a:lnTo>
                    <a:lnTo>
                      <a:pt x="39" y="113"/>
                    </a:lnTo>
                    <a:lnTo>
                      <a:pt x="33" y="110"/>
                    </a:lnTo>
                    <a:lnTo>
                      <a:pt x="28" y="108"/>
                    </a:lnTo>
                    <a:lnTo>
                      <a:pt x="22" y="106"/>
                    </a:lnTo>
                    <a:lnTo>
                      <a:pt x="17" y="105"/>
                    </a:lnTo>
                    <a:lnTo>
                      <a:pt x="11" y="104"/>
                    </a:lnTo>
                    <a:lnTo>
                      <a:pt x="0" y="103"/>
                    </a:lnTo>
                    <a:lnTo>
                      <a:pt x="10" y="105"/>
                    </a:lnTo>
                    <a:lnTo>
                      <a:pt x="19" y="109"/>
                    </a:lnTo>
                    <a:lnTo>
                      <a:pt x="25" y="111"/>
                    </a:lnTo>
                    <a:lnTo>
                      <a:pt x="30" y="114"/>
                    </a:lnTo>
                    <a:lnTo>
                      <a:pt x="37" y="120"/>
                    </a:lnTo>
                    <a:lnTo>
                      <a:pt x="44" y="126"/>
                    </a:lnTo>
                    <a:lnTo>
                      <a:pt x="52" y="133"/>
                    </a:lnTo>
                    <a:lnTo>
                      <a:pt x="59" y="136"/>
                    </a:lnTo>
                    <a:lnTo>
                      <a:pt x="68" y="140"/>
                    </a:lnTo>
                    <a:lnTo>
                      <a:pt x="83" y="144"/>
                    </a:lnTo>
                    <a:lnTo>
                      <a:pt x="97" y="146"/>
                    </a:lnTo>
                    <a:lnTo>
                      <a:pt x="112" y="145"/>
                    </a:lnTo>
                  </a:path>
                </a:pathLst>
              </a:custGeom>
              <a:solidFill>
                <a:srgbClr val="FF8000"/>
              </a:solidFill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nl-NL"/>
              </a:p>
            </p:txBody>
          </p:sp>
          <p:sp>
            <p:nvSpPr>
              <p:cNvPr id="88133" name="Freeform 1093"/>
              <p:cNvSpPr>
                <a:spLocks/>
              </p:cNvSpPr>
              <p:nvPr/>
            </p:nvSpPr>
            <p:spPr bwMode="auto">
              <a:xfrm>
                <a:off x="1072" y="3114"/>
                <a:ext cx="178" cy="150"/>
              </a:xfrm>
              <a:custGeom>
                <a:avLst/>
                <a:gdLst>
                  <a:gd name="T0" fmla="*/ 129 w 178"/>
                  <a:gd name="T1" fmla="*/ 144 h 150"/>
                  <a:gd name="T2" fmla="*/ 146 w 178"/>
                  <a:gd name="T3" fmla="*/ 133 h 150"/>
                  <a:gd name="T4" fmla="*/ 153 w 178"/>
                  <a:gd name="T5" fmla="*/ 117 h 150"/>
                  <a:gd name="T6" fmla="*/ 156 w 178"/>
                  <a:gd name="T7" fmla="*/ 101 h 150"/>
                  <a:gd name="T8" fmla="*/ 161 w 178"/>
                  <a:gd name="T9" fmla="*/ 91 h 150"/>
                  <a:gd name="T10" fmla="*/ 169 w 178"/>
                  <a:gd name="T11" fmla="*/ 85 h 150"/>
                  <a:gd name="T12" fmla="*/ 171 w 178"/>
                  <a:gd name="T13" fmla="*/ 81 h 150"/>
                  <a:gd name="T14" fmla="*/ 154 w 178"/>
                  <a:gd name="T15" fmla="*/ 87 h 150"/>
                  <a:gd name="T16" fmla="*/ 142 w 178"/>
                  <a:gd name="T17" fmla="*/ 97 h 150"/>
                  <a:gd name="T18" fmla="*/ 138 w 178"/>
                  <a:gd name="T19" fmla="*/ 99 h 150"/>
                  <a:gd name="T20" fmla="*/ 142 w 178"/>
                  <a:gd name="T21" fmla="*/ 84 h 150"/>
                  <a:gd name="T22" fmla="*/ 139 w 178"/>
                  <a:gd name="T23" fmla="*/ 67 h 150"/>
                  <a:gd name="T24" fmla="*/ 133 w 178"/>
                  <a:gd name="T25" fmla="*/ 52 h 150"/>
                  <a:gd name="T26" fmla="*/ 119 w 178"/>
                  <a:gd name="T27" fmla="*/ 37 h 150"/>
                  <a:gd name="T28" fmla="*/ 109 w 178"/>
                  <a:gd name="T29" fmla="*/ 21 h 150"/>
                  <a:gd name="T30" fmla="*/ 107 w 178"/>
                  <a:gd name="T31" fmla="*/ 8 h 150"/>
                  <a:gd name="T32" fmla="*/ 105 w 178"/>
                  <a:gd name="T33" fmla="*/ 6 h 150"/>
                  <a:gd name="T34" fmla="*/ 102 w 178"/>
                  <a:gd name="T35" fmla="*/ 21 h 150"/>
                  <a:gd name="T36" fmla="*/ 107 w 178"/>
                  <a:gd name="T37" fmla="*/ 36 h 150"/>
                  <a:gd name="T38" fmla="*/ 113 w 178"/>
                  <a:gd name="T39" fmla="*/ 50 h 150"/>
                  <a:gd name="T40" fmla="*/ 114 w 178"/>
                  <a:gd name="T41" fmla="*/ 65 h 150"/>
                  <a:gd name="T42" fmla="*/ 104 w 178"/>
                  <a:gd name="T43" fmla="*/ 85 h 150"/>
                  <a:gd name="T44" fmla="*/ 93 w 178"/>
                  <a:gd name="T45" fmla="*/ 95 h 150"/>
                  <a:gd name="T46" fmla="*/ 90 w 178"/>
                  <a:gd name="T47" fmla="*/ 79 h 150"/>
                  <a:gd name="T48" fmla="*/ 93 w 178"/>
                  <a:gd name="T49" fmla="*/ 59 h 150"/>
                  <a:gd name="T50" fmla="*/ 90 w 178"/>
                  <a:gd name="T51" fmla="*/ 45 h 150"/>
                  <a:gd name="T52" fmla="*/ 85 w 178"/>
                  <a:gd name="T53" fmla="*/ 41 h 150"/>
                  <a:gd name="T54" fmla="*/ 86 w 178"/>
                  <a:gd name="T55" fmla="*/ 59 h 150"/>
                  <a:gd name="T56" fmla="*/ 74 w 178"/>
                  <a:gd name="T57" fmla="*/ 81 h 150"/>
                  <a:gd name="T58" fmla="*/ 75 w 178"/>
                  <a:gd name="T59" fmla="*/ 61 h 150"/>
                  <a:gd name="T60" fmla="*/ 66 w 178"/>
                  <a:gd name="T61" fmla="*/ 78 h 150"/>
                  <a:gd name="T62" fmla="*/ 67 w 178"/>
                  <a:gd name="T63" fmla="*/ 100 h 150"/>
                  <a:gd name="T64" fmla="*/ 81 w 178"/>
                  <a:gd name="T65" fmla="*/ 125 h 150"/>
                  <a:gd name="T66" fmla="*/ 63 w 178"/>
                  <a:gd name="T67" fmla="*/ 105 h 150"/>
                  <a:gd name="T68" fmla="*/ 44 w 178"/>
                  <a:gd name="T69" fmla="*/ 92 h 150"/>
                  <a:gd name="T70" fmla="*/ 59 w 178"/>
                  <a:gd name="T71" fmla="*/ 108 h 150"/>
                  <a:gd name="T72" fmla="*/ 76 w 178"/>
                  <a:gd name="T73" fmla="*/ 135 h 150"/>
                  <a:gd name="T74" fmla="*/ 53 w 178"/>
                  <a:gd name="T75" fmla="*/ 126 h 150"/>
                  <a:gd name="T76" fmla="*/ 32 w 178"/>
                  <a:gd name="T77" fmla="*/ 113 h 150"/>
                  <a:gd name="T78" fmla="*/ 18 w 178"/>
                  <a:gd name="T79" fmla="*/ 106 h 150"/>
                  <a:gd name="T80" fmla="*/ 11 w 178"/>
                  <a:gd name="T81" fmla="*/ 107 h 150"/>
                  <a:gd name="T82" fmla="*/ 29 w 178"/>
                  <a:gd name="T83" fmla="*/ 116 h 150"/>
                  <a:gd name="T84" fmla="*/ 52 w 178"/>
                  <a:gd name="T85" fmla="*/ 136 h 150"/>
                  <a:gd name="T86" fmla="*/ 82 w 178"/>
                  <a:gd name="T87" fmla="*/ 14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8" h="150">
                    <a:moveTo>
                      <a:pt x="110" y="148"/>
                    </a:moveTo>
                    <a:lnTo>
                      <a:pt x="118" y="147"/>
                    </a:lnTo>
                    <a:lnTo>
                      <a:pt x="129" y="144"/>
                    </a:lnTo>
                    <a:lnTo>
                      <a:pt x="137" y="141"/>
                    </a:lnTo>
                    <a:lnTo>
                      <a:pt x="142" y="137"/>
                    </a:lnTo>
                    <a:lnTo>
                      <a:pt x="146" y="133"/>
                    </a:lnTo>
                    <a:lnTo>
                      <a:pt x="149" y="129"/>
                    </a:lnTo>
                    <a:lnTo>
                      <a:pt x="151" y="124"/>
                    </a:lnTo>
                    <a:lnTo>
                      <a:pt x="153" y="117"/>
                    </a:lnTo>
                    <a:lnTo>
                      <a:pt x="154" y="110"/>
                    </a:lnTo>
                    <a:lnTo>
                      <a:pt x="154" y="105"/>
                    </a:lnTo>
                    <a:lnTo>
                      <a:pt x="156" y="101"/>
                    </a:lnTo>
                    <a:lnTo>
                      <a:pt x="157" y="98"/>
                    </a:lnTo>
                    <a:lnTo>
                      <a:pt x="159" y="95"/>
                    </a:lnTo>
                    <a:lnTo>
                      <a:pt x="161" y="91"/>
                    </a:lnTo>
                    <a:lnTo>
                      <a:pt x="164" y="89"/>
                    </a:lnTo>
                    <a:lnTo>
                      <a:pt x="166" y="86"/>
                    </a:lnTo>
                    <a:lnTo>
                      <a:pt x="169" y="85"/>
                    </a:lnTo>
                    <a:lnTo>
                      <a:pt x="171" y="83"/>
                    </a:lnTo>
                    <a:lnTo>
                      <a:pt x="177" y="80"/>
                    </a:lnTo>
                    <a:lnTo>
                      <a:pt x="171" y="81"/>
                    </a:lnTo>
                    <a:lnTo>
                      <a:pt x="165" y="83"/>
                    </a:lnTo>
                    <a:lnTo>
                      <a:pt x="159" y="85"/>
                    </a:lnTo>
                    <a:lnTo>
                      <a:pt x="154" y="87"/>
                    </a:lnTo>
                    <a:lnTo>
                      <a:pt x="150" y="90"/>
                    </a:lnTo>
                    <a:lnTo>
                      <a:pt x="146" y="93"/>
                    </a:lnTo>
                    <a:lnTo>
                      <a:pt x="142" y="97"/>
                    </a:lnTo>
                    <a:lnTo>
                      <a:pt x="139" y="100"/>
                    </a:lnTo>
                    <a:lnTo>
                      <a:pt x="135" y="104"/>
                    </a:lnTo>
                    <a:lnTo>
                      <a:pt x="138" y="99"/>
                    </a:lnTo>
                    <a:lnTo>
                      <a:pt x="140" y="95"/>
                    </a:lnTo>
                    <a:lnTo>
                      <a:pt x="142" y="90"/>
                    </a:lnTo>
                    <a:lnTo>
                      <a:pt x="142" y="84"/>
                    </a:lnTo>
                    <a:lnTo>
                      <a:pt x="142" y="78"/>
                    </a:lnTo>
                    <a:lnTo>
                      <a:pt x="141" y="72"/>
                    </a:lnTo>
                    <a:lnTo>
                      <a:pt x="139" y="67"/>
                    </a:lnTo>
                    <a:lnTo>
                      <a:pt x="138" y="62"/>
                    </a:lnTo>
                    <a:lnTo>
                      <a:pt x="135" y="57"/>
                    </a:lnTo>
                    <a:lnTo>
                      <a:pt x="133" y="52"/>
                    </a:lnTo>
                    <a:lnTo>
                      <a:pt x="128" y="47"/>
                    </a:lnTo>
                    <a:lnTo>
                      <a:pt x="124" y="43"/>
                    </a:lnTo>
                    <a:lnTo>
                      <a:pt x="119" y="37"/>
                    </a:lnTo>
                    <a:lnTo>
                      <a:pt x="115" y="31"/>
                    </a:lnTo>
                    <a:lnTo>
                      <a:pt x="112" y="25"/>
                    </a:lnTo>
                    <a:lnTo>
                      <a:pt x="109" y="21"/>
                    </a:lnTo>
                    <a:lnTo>
                      <a:pt x="108" y="17"/>
                    </a:lnTo>
                    <a:lnTo>
                      <a:pt x="107" y="12"/>
                    </a:lnTo>
                    <a:lnTo>
                      <a:pt x="107" y="8"/>
                    </a:lnTo>
                    <a:lnTo>
                      <a:pt x="108" y="5"/>
                    </a:lnTo>
                    <a:lnTo>
                      <a:pt x="108" y="0"/>
                    </a:lnTo>
                    <a:lnTo>
                      <a:pt x="105" y="6"/>
                    </a:lnTo>
                    <a:lnTo>
                      <a:pt x="103" y="12"/>
                    </a:lnTo>
                    <a:lnTo>
                      <a:pt x="102" y="16"/>
                    </a:lnTo>
                    <a:lnTo>
                      <a:pt x="102" y="21"/>
                    </a:lnTo>
                    <a:lnTo>
                      <a:pt x="103" y="27"/>
                    </a:lnTo>
                    <a:lnTo>
                      <a:pt x="105" y="32"/>
                    </a:lnTo>
                    <a:lnTo>
                      <a:pt x="107" y="36"/>
                    </a:lnTo>
                    <a:lnTo>
                      <a:pt x="110" y="40"/>
                    </a:lnTo>
                    <a:lnTo>
                      <a:pt x="112" y="45"/>
                    </a:lnTo>
                    <a:lnTo>
                      <a:pt x="113" y="50"/>
                    </a:lnTo>
                    <a:lnTo>
                      <a:pt x="113" y="55"/>
                    </a:lnTo>
                    <a:lnTo>
                      <a:pt x="114" y="60"/>
                    </a:lnTo>
                    <a:lnTo>
                      <a:pt x="114" y="65"/>
                    </a:lnTo>
                    <a:lnTo>
                      <a:pt x="113" y="73"/>
                    </a:lnTo>
                    <a:lnTo>
                      <a:pt x="110" y="78"/>
                    </a:lnTo>
                    <a:lnTo>
                      <a:pt x="104" y="85"/>
                    </a:lnTo>
                    <a:lnTo>
                      <a:pt x="100" y="92"/>
                    </a:lnTo>
                    <a:lnTo>
                      <a:pt x="96" y="99"/>
                    </a:lnTo>
                    <a:lnTo>
                      <a:pt x="93" y="95"/>
                    </a:lnTo>
                    <a:lnTo>
                      <a:pt x="91" y="91"/>
                    </a:lnTo>
                    <a:lnTo>
                      <a:pt x="90" y="86"/>
                    </a:lnTo>
                    <a:lnTo>
                      <a:pt x="90" y="79"/>
                    </a:lnTo>
                    <a:lnTo>
                      <a:pt x="92" y="67"/>
                    </a:lnTo>
                    <a:lnTo>
                      <a:pt x="92" y="64"/>
                    </a:lnTo>
                    <a:lnTo>
                      <a:pt x="93" y="59"/>
                    </a:lnTo>
                    <a:lnTo>
                      <a:pt x="93" y="55"/>
                    </a:lnTo>
                    <a:lnTo>
                      <a:pt x="92" y="50"/>
                    </a:lnTo>
                    <a:lnTo>
                      <a:pt x="90" y="45"/>
                    </a:lnTo>
                    <a:lnTo>
                      <a:pt x="87" y="40"/>
                    </a:lnTo>
                    <a:lnTo>
                      <a:pt x="82" y="33"/>
                    </a:lnTo>
                    <a:lnTo>
                      <a:pt x="85" y="41"/>
                    </a:lnTo>
                    <a:lnTo>
                      <a:pt x="87" y="48"/>
                    </a:lnTo>
                    <a:lnTo>
                      <a:pt x="87" y="54"/>
                    </a:lnTo>
                    <a:lnTo>
                      <a:pt x="86" y="59"/>
                    </a:lnTo>
                    <a:lnTo>
                      <a:pt x="84" y="64"/>
                    </a:lnTo>
                    <a:lnTo>
                      <a:pt x="81" y="69"/>
                    </a:lnTo>
                    <a:lnTo>
                      <a:pt x="74" y="81"/>
                    </a:lnTo>
                    <a:lnTo>
                      <a:pt x="73" y="73"/>
                    </a:lnTo>
                    <a:lnTo>
                      <a:pt x="74" y="67"/>
                    </a:lnTo>
                    <a:lnTo>
                      <a:pt x="75" y="61"/>
                    </a:lnTo>
                    <a:lnTo>
                      <a:pt x="70" y="67"/>
                    </a:lnTo>
                    <a:lnTo>
                      <a:pt x="68" y="72"/>
                    </a:lnTo>
                    <a:lnTo>
                      <a:pt x="66" y="78"/>
                    </a:lnTo>
                    <a:lnTo>
                      <a:pt x="64" y="84"/>
                    </a:lnTo>
                    <a:lnTo>
                      <a:pt x="65" y="92"/>
                    </a:lnTo>
                    <a:lnTo>
                      <a:pt x="67" y="100"/>
                    </a:lnTo>
                    <a:lnTo>
                      <a:pt x="70" y="106"/>
                    </a:lnTo>
                    <a:lnTo>
                      <a:pt x="75" y="115"/>
                    </a:lnTo>
                    <a:lnTo>
                      <a:pt x="81" y="125"/>
                    </a:lnTo>
                    <a:lnTo>
                      <a:pt x="70" y="113"/>
                    </a:lnTo>
                    <a:lnTo>
                      <a:pt x="68" y="110"/>
                    </a:lnTo>
                    <a:lnTo>
                      <a:pt x="63" y="105"/>
                    </a:lnTo>
                    <a:lnTo>
                      <a:pt x="56" y="100"/>
                    </a:lnTo>
                    <a:lnTo>
                      <a:pt x="52" y="96"/>
                    </a:lnTo>
                    <a:lnTo>
                      <a:pt x="44" y="92"/>
                    </a:lnTo>
                    <a:lnTo>
                      <a:pt x="52" y="101"/>
                    </a:lnTo>
                    <a:lnTo>
                      <a:pt x="56" y="105"/>
                    </a:lnTo>
                    <a:lnTo>
                      <a:pt x="59" y="108"/>
                    </a:lnTo>
                    <a:lnTo>
                      <a:pt x="65" y="117"/>
                    </a:lnTo>
                    <a:lnTo>
                      <a:pt x="70" y="124"/>
                    </a:lnTo>
                    <a:lnTo>
                      <a:pt x="76" y="135"/>
                    </a:lnTo>
                    <a:lnTo>
                      <a:pt x="68" y="134"/>
                    </a:lnTo>
                    <a:lnTo>
                      <a:pt x="61" y="130"/>
                    </a:lnTo>
                    <a:lnTo>
                      <a:pt x="53" y="126"/>
                    </a:lnTo>
                    <a:lnTo>
                      <a:pt x="47" y="121"/>
                    </a:lnTo>
                    <a:lnTo>
                      <a:pt x="38" y="116"/>
                    </a:lnTo>
                    <a:lnTo>
                      <a:pt x="32" y="113"/>
                    </a:lnTo>
                    <a:lnTo>
                      <a:pt x="27" y="110"/>
                    </a:lnTo>
                    <a:lnTo>
                      <a:pt x="22" y="107"/>
                    </a:lnTo>
                    <a:lnTo>
                      <a:pt x="18" y="106"/>
                    </a:lnTo>
                    <a:lnTo>
                      <a:pt x="11" y="105"/>
                    </a:lnTo>
                    <a:lnTo>
                      <a:pt x="0" y="103"/>
                    </a:lnTo>
                    <a:lnTo>
                      <a:pt x="11" y="107"/>
                    </a:lnTo>
                    <a:lnTo>
                      <a:pt x="19" y="110"/>
                    </a:lnTo>
                    <a:lnTo>
                      <a:pt x="25" y="114"/>
                    </a:lnTo>
                    <a:lnTo>
                      <a:pt x="29" y="116"/>
                    </a:lnTo>
                    <a:lnTo>
                      <a:pt x="36" y="122"/>
                    </a:lnTo>
                    <a:lnTo>
                      <a:pt x="43" y="129"/>
                    </a:lnTo>
                    <a:lnTo>
                      <a:pt x="52" y="136"/>
                    </a:lnTo>
                    <a:lnTo>
                      <a:pt x="58" y="139"/>
                    </a:lnTo>
                    <a:lnTo>
                      <a:pt x="67" y="143"/>
                    </a:lnTo>
                    <a:lnTo>
                      <a:pt x="82" y="147"/>
                    </a:lnTo>
                    <a:lnTo>
                      <a:pt x="95" y="149"/>
                    </a:lnTo>
                    <a:lnTo>
                      <a:pt x="110" y="148"/>
                    </a:lnTo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nl-NL"/>
              </a:p>
            </p:txBody>
          </p:sp>
        </p:grpSp>
      </p:grpSp>
      <p:sp>
        <p:nvSpPr>
          <p:cNvPr id="88134" name="Freeform 1094"/>
          <p:cNvSpPr>
            <a:spLocks/>
          </p:cNvSpPr>
          <p:nvPr/>
        </p:nvSpPr>
        <p:spPr bwMode="auto">
          <a:xfrm>
            <a:off x="3135313" y="2878138"/>
            <a:ext cx="792162" cy="1171575"/>
          </a:xfrm>
          <a:custGeom>
            <a:avLst/>
            <a:gdLst>
              <a:gd name="T0" fmla="*/ 5 w 88"/>
              <a:gd name="T1" fmla="*/ 50 h 88"/>
              <a:gd name="T2" fmla="*/ 8 w 88"/>
              <a:gd name="T3" fmla="*/ 57 h 88"/>
              <a:gd name="T4" fmla="*/ 10 w 88"/>
              <a:gd name="T5" fmla="*/ 64 h 88"/>
              <a:gd name="T6" fmla="*/ 12 w 88"/>
              <a:gd name="T7" fmla="*/ 72 h 88"/>
              <a:gd name="T8" fmla="*/ 14 w 88"/>
              <a:gd name="T9" fmla="*/ 77 h 88"/>
              <a:gd name="T10" fmla="*/ 17 w 88"/>
              <a:gd name="T11" fmla="*/ 82 h 88"/>
              <a:gd name="T12" fmla="*/ 23 w 88"/>
              <a:gd name="T13" fmla="*/ 85 h 88"/>
              <a:gd name="T14" fmla="*/ 32 w 88"/>
              <a:gd name="T15" fmla="*/ 87 h 88"/>
              <a:gd name="T16" fmla="*/ 42 w 88"/>
              <a:gd name="T17" fmla="*/ 87 h 88"/>
              <a:gd name="T18" fmla="*/ 52 w 88"/>
              <a:gd name="T19" fmla="*/ 85 h 88"/>
              <a:gd name="T20" fmla="*/ 61 w 88"/>
              <a:gd name="T21" fmla="*/ 81 h 88"/>
              <a:gd name="T22" fmla="*/ 66 w 88"/>
              <a:gd name="T23" fmla="*/ 76 h 88"/>
              <a:gd name="T24" fmla="*/ 72 w 88"/>
              <a:gd name="T25" fmla="*/ 69 h 88"/>
              <a:gd name="T26" fmla="*/ 79 w 88"/>
              <a:gd name="T27" fmla="*/ 64 h 88"/>
              <a:gd name="T28" fmla="*/ 81 w 88"/>
              <a:gd name="T29" fmla="*/ 62 h 88"/>
              <a:gd name="T30" fmla="*/ 73 w 88"/>
              <a:gd name="T31" fmla="*/ 65 h 88"/>
              <a:gd name="T32" fmla="*/ 68 w 88"/>
              <a:gd name="T33" fmla="*/ 69 h 88"/>
              <a:gd name="T34" fmla="*/ 61 w 88"/>
              <a:gd name="T35" fmla="*/ 75 h 88"/>
              <a:gd name="T36" fmla="*/ 54 w 88"/>
              <a:gd name="T37" fmla="*/ 79 h 88"/>
              <a:gd name="T38" fmla="*/ 46 w 88"/>
              <a:gd name="T39" fmla="*/ 81 h 88"/>
              <a:gd name="T40" fmla="*/ 51 w 88"/>
              <a:gd name="T41" fmla="*/ 76 h 88"/>
              <a:gd name="T42" fmla="*/ 55 w 88"/>
              <a:gd name="T43" fmla="*/ 70 h 88"/>
              <a:gd name="T44" fmla="*/ 65 w 88"/>
              <a:gd name="T45" fmla="*/ 56 h 88"/>
              <a:gd name="T46" fmla="*/ 55 w 88"/>
              <a:gd name="T47" fmla="*/ 63 h 88"/>
              <a:gd name="T48" fmla="*/ 54 w 88"/>
              <a:gd name="T49" fmla="*/ 59 h 88"/>
              <a:gd name="T50" fmla="*/ 55 w 88"/>
              <a:gd name="T51" fmla="*/ 48 h 88"/>
              <a:gd name="T52" fmla="*/ 52 w 88"/>
              <a:gd name="T53" fmla="*/ 38 h 88"/>
              <a:gd name="T54" fmla="*/ 51 w 88"/>
              <a:gd name="T55" fmla="*/ 42 h 88"/>
              <a:gd name="T56" fmla="*/ 46 w 88"/>
              <a:gd name="T57" fmla="*/ 38 h 88"/>
              <a:gd name="T58" fmla="*/ 44 w 88"/>
              <a:gd name="T59" fmla="*/ 30 h 88"/>
              <a:gd name="T60" fmla="*/ 46 w 88"/>
              <a:gd name="T61" fmla="*/ 20 h 88"/>
              <a:gd name="T62" fmla="*/ 41 w 88"/>
              <a:gd name="T63" fmla="*/ 32 h 88"/>
              <a:gd name="T64" fmla="*/ 41 w 88"/>
              <a:gd name="T65" fmla="*/ 40 h 88"/>
              <a:gd name="T66" fmla="*/ 43 w 88"/>
              <a:gd name="T67" fmla="*/ 49 h 88"/>
              <a:gd name="T68" fmla="*/ 31 w 88"/>
              <a:gd name="T69" fmla="*/ 43 h 88"/>
              <a:gd name="T70" fmla="*/ 30 w 88"/>
              <a:gd name="T71" fmla="*/ 36 h 88"/>
              <a:gd name="T72" fmla="*/ 31 w 88"/>
              <a:gd name="T73" fmla="*/ 28 h 88"/>
              <a:gd name="T74" fmla="*/ 35 w 88"/>
              <a:gd name="T75" fmla="*/ 20 h 88"/>
              <a:gd name="T76" fmla="*/ 37 w 88"/>
              <a:gd name="T77" fmla="*/ 12 h 88"/>
              <a:gd name="T78" fmla="*/ 36 w 88"/>
              <a:gd name="T79" fmla="*/ 5 h 88"/>
              <a:gd name="T80" fmla="*/ 34 w 88"/>
              <a:gd name="T81" fmla="*/ 5 h 88"/>
              <a:gd name="T82" fmla="*/ 32 w 88"/>
              <a:gd name="T83" fmla="*/ 14 h 88"/>
              <a:gd name="T84" fmla="*/ 26 w 88"/>
              <a:gd name="T85" fmla="*/ 22 h 88"/>
              <a:gd name="T86" fmla="*/ 19 w 88"/>
              <a:gd name="T87" fmla="*/ 35 h 88"/>
              <a:gd name="T88" fmla="*/ 17 w 88"/>
              <a:gd name="T89" fmla="*/ 54 h 88"/>
              <a:gd name="T90" fmla="*/ 10 w 88"/>
              <a:gd name="T91" fmla="*/ 51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8" h="88">
                <a:moveTo>
                  <a:pt x="0" y="48"/>
                </a:moveTo>
                <a:lnTo>
                  <a:pt x="5" y="50"/>
                </a:lnTo>
                <a:lnTo>
                  <a:pt x="6" y="53"/>
                </a:lnTo>
                <a:lnTo>
                  <a:pt x="8" y="57"/>
                </a:lnTo>
                <a:lnTo>
                  <a:pt x="10" y="61"/>
                </a:lnTo>
                <a:lnTo>
                  <a:pt x="10" y="64"/>
                </a:lnTo>
                <a:lnTo>
                  <a:pt x="10" y="68"/>
                </a:lnTo>
                <a:lnTo>
                  <a:pt x="12" y="72"/>
                </a:lnTo>
                <a:lnTo>
                  <a:pt x="12" y="75"/>
                </a:lnTo>
                <a:lnTo>
                  <a:pt x="14" y="77"/>
                </a:lnTo>
                <a:lnTo>
                  <a:pt x="15" y="80"/>
                </a:lnTo>
                <a:lnTo>
                  <a:pt x="17" y="82"/>
                </a:lnTo>
                <a:lnTo>
                  <a:pt x="19" y="84"/>
                </a:lnTo>
                <a:lnTo>
                  <a:pt x="23" y="85"/>
                </a:lnTo>
                <a:lnTo>
                  <a:pt x="27" y="86"/>
                </a:lnTo>
                <a:lnTo>
                  <a:pt x="32" y="87"/>
                </a:lnTo>
                <a:lnTo>
                  <a:pt x="37" y="87"/>
                </a:lnTo>
                <a:lnTo>
                  <a:pt x="42" y="87"/>
                </a:lnTo>
                <a:lnTo>
                  <a:pt x="47" y="86"/>
                </a:lnTo>
                <a:lnTo>
                  <a:pt x="52" y="85"/>
                </a:lnTo>
                <a:lnTo>
                  <a:pt x="57" y="83"/>
                </a:lnTo>
                <a:lnTo>
                  <a:pt x="61" y="81"/>
                </a:lnTo>
                <a:lnTo>
                  <a:pt x="64" y="78"/>
                </a:lnTo>
                <a:lnTo>
                  <a:pt x="66" y="76"/>
                </a:lnTo>
                <a:lnTo>
                  <a:pt x="69" y="72"/>
                </a:lnTo>
                <a:lnTo>
                  <a:pt x="72" y="69"/>
                </a:lnTo>
                <a:lnTo>
                  <a:pt x="75" y="66"/>
                </a:lnTo>
                <a:lnTo>
                  <a:pt x="79" y="64"/>
                </a:lnTo>
                <a:lnTo>
                  <a:pt x="87" y="62"/>
                </a:lnTo>
                <a:lnTo>
                  <a:pt x="81" y="62"/>
                </a:lnTo>
                <a:lnTo>
                  <a:pt x="78" y="63"/>
                </a:lnTo>
                <a:lnTo>
                  <a:pt x="73" y="65"/>
                </a:lnTo>
                <a:lnTo>
                  <a:pt x="71" y="66"/>
                </a:lnTo>
                <a:lnTo>
                  <a:pt x="68" y="69"/>
                </a:lnTo>
                <a:lnTo>
                  <a:pt x="64" y="72"/>
                </a:lnTo>
                <a:lnTo>
                  <a:pt x="61" y="75"/>
                </a:lnTo>
                <a:lnTo>
                  <a:pt x="58" y="77"/>
                </a:lnTo>
                <a:lnTo>
                  <a:pt x="54" y="79"/>
                </a:lnTo>
                <a:lnTo>
                  <a:pt x="50" y="80"/>
                </a:lnTo>
                <a:lnTo>
                  <a:pt x="46" y="81"/>
                </a:lnTo>
                <a:lnTo>
                  <a:pt x="49" y="79"/>
                </a:lnTo>
                <a:lnTo>
                  <a:pt x="51" y="76"/>
                </a:lnTo>
                <a:lnTo>
                  <a:pt x="54" y="74"/>
                </a:lnTo>
                <a:lnTo>
                  <a:pt x="55" y="70"/>
                </a:lnTo>
                <a:lnTo>
                  <a:pt x="58" y="63"/>
                </a:lnTo>
                <a:lnTo>
                  <a:pt x="65" y="56"/>
                </a:lnTo>
                <a:lnTo>
                  <a:pt x="57" y="61"/>
                </a:lnTo>
                <a:lnTo>
                  <a:pt x="55" y="63"/>
                </a:lnTo>
                <a:lnTo>
                  <a:pt x="50" y="69"/>
                </a:lnTo>
                <a:lnTo>
                  <a:pt x="54" y="59"/>
                </a:lnTo>
                <a:lnTo>
                  <a:pt x="55" y="53"/>
                </a:lnTo>
                <a:lnTo>
                  <a:pt x="55" y="48"/>
                </a:lnTo>
                <a:lnTo>
                  <a:pt x="54" y="42"/>
                </a:lnTo>
                <a:lnTo>
                  <a:pt x="52" y="38"/>
                </a:lnTo>
                <a:lnTo>
                  <a:pt x="50" y="36"/>
                </a:lnTo>
                <a:lnTo>
                  <a:pt x="51" y="42"/>
                </a:lnTo>
                <a:lnTo>
                  <a:pt x="51" y="47"/>
                </a:lnTo>
                <a:lnTo>
                  <a:pt x="46" y="38"/>
                </a:lnTo>
                <a:lnTo>
                  <a:pt x="45" y="35"/>
                </a:lnTo>
                <a:lnTo>
                  <a:pt x="44" y="30"/>
                </a:lnTo>
                <a:lnTo>
                  <a:pt x="44" y="27"/>
                </a:lnTo>
                <a:lnTo>
                  <a:pt x="46" y="20"/>
                </a:lnTo>
                <a:lnTo>
                  <a:pt x="42" y="28"/>
                </a:lnTo>
                <a:lnTo>
                  <a:pt x="41" y="32"/>
                </a:lnTo>
                <a:lnTo>
                  <a:pt x="41" y="36"/>
                </a:lnTo>
                <a:lnTo>
                  <a:pt x="41" y="40"/>
                </a:lnTo>
                <a:lnTo>
                  <a:pt x="42" y="44"/>
                </a:lnTo>
                <a:lnTo>
                  <a:pt x="43" y="49"/>
                </a:lnTo>
                <a:lnTo>
                  <a:pt x="40" y="58"/>
                </a:lnTo>
                <a:lnTo>
                  <a:pt x="31" y="43"/>
                </a:lnTo>
                <a:lnTo>
                  <a:pt x="30" y="40"/>
                </a:lnTo>
                <a:lnTo>
                  <a:pt x="30" y="36"/>
                </a:lnTo>
                <a:lnTo>
                  <a:pt x="30" y="32"/>
                </a:lnTo>
                <a:lnTo>
                  <a:pt x="31" y="28"/>
                </a:lnTo>
                <a:lnTo>
                  <a:pt x="32" y="23"/>
                </a:lnTo>
                <a:lnTo>
                  <a:pt x="35" y="20"/>
                </a:lnTo>
                <a:lnTo>
                  <a:pt x="36" y="16"/>
                </a:lnTo>
                <a:lnTo>
                  <a:pt x="37" y="12"/>
                </a:lnTo>
                <a:lnTo>
                  <a:pt x="37" y="9"/>
                </a:lnTo>
                <a:lnTo>
                  <a:pt x="36" y="5"/>
                </a:lnTo>
                <a:lnTo>
                  <a:pt x="33" y="0"/>
                </a:lnTo>
                <a:lnTo>
                  <a:pt x="34" y="5"/>
                </a:lnTo>
                <a:lnTo>
                  <a:pt x="33" y="10"/>
                </a:lnTo>
                <a:lnTo>
                  <a:pt x="32" y="14"/>
                </a:lnTo>
                <a:lnTo>
                  <a:pt x="30" y="17"/>
                </a:lnTo>
                <a:lnTo>
                  <a:pt x="26" y="22"/>
                </a:lnTo>
                <a:lnTo>
                  <a:pt x="22" y="30"/>
                </a:lnTo>
                <a:lnTo>
                  <a:pt x="19" y="35"/>
                </a:lnTo>
                <a:lnTo>
                  <a:pt x="16" y="51"/>
                </a:lnTo>
                <a:lnTo>
                  <a:pt x="17" y="54"/>
                </a:lnTo>
                <a:lnTo>
                  <a:pt x="19" y="60"/>
                </a:lnTo>
                <a:lnTo>
                  <a:pt x="10" y="51"/>
                </a:lnTo>
                <a:lnTo>
                  <a:pt x="0" y="48"/>
                </a:lnTo>
              </a:path>
            </a:pathLst>
          </a:custGeom>
          <a:solidFill>
            <a:srgbClr val="FFA04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12700" cap="rnd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nl-NL"/>
          </a:p>
        </p:txBody>
      </p:sp>
      <p:grpSp>
        <p:nvGrpSpPr>
          <p:cNvPr id="88135" name="Group 1095"/>
          <p:cNvGrpSpPr>
            <a:grpSpLocks/>
          </p:cNvGrpSpPr>
          <p:nvPr/>
        </p:nvGrpSpPr>
        <p:grpSpPr bwMode="auto">
          <a:xfrm>
            <a:off x="2401888" y="2681288"/>
            <a:ext cx="1830387" cy="1971675"/>
            <a:chOff x="3072" y="2016"/>
            <a:chExt cx="365" cy="488"/>
          </a:xfrm>
        </p:grpSpPr>
        <p:sp>
          <p:nvSpPr>
            <p:cNvPr id="88136" name="Freeform 1096"/>
            <p:cNvSpPr>
              <a:spLocks/>
            </p:cNvSpPr>
            <p:nvPr/>
          </p:nvSpPr>
          <p:spPr bwMode="auto">
            <a:xfrm>
              <a:off x="3186" y="2016"/>
              <a:ext cx="251" cy="350"/>
            </a:xfrm>
            <a:custGeom>
              <a:avLst/>
              <a:gdLst>
                <a:gd name="T0" fmla="*/ 5 w 106"/>
                <a:gd name="T1" fmla="*/ 62 h 106"/>
                <a:gd name="T2" fmla="*/ 9 w 106"/>
                <a:gd name="T3" fmla="*/ 69 h 106"/>
                <a:gd name="T4" fmla="*/ 12 w 106"/>
                <a:gd name="T5" fmla="*/ 77 h 106"/>
                <a:gd name="T6" fmla="*/ 11 w 106"/>
                <a:gd name="T7" fmla="*/ 84 h 106"/>
                <a:gd name="T8" fmla="*/ 11 w 106"/>
                <a:gd name="T9" fmla="*/ 91 h 106"/>
                <a:gd name="T10" fmla="*/ 13 w 106"/>
                <a:gd name="T11" fmla="*/ 97 h 106"/>
                <a:gd name="T12" fmla="*/ 19 w 106"/>
                <a:gd name="T13" fmla="*/ 101 h 106"/>
                <a:gd name="T14" fmla="*/ 26 w 106"/>
                <a:gd name="T15" fmla="*/ 104 h 106"/>
                <a:gd name="T16" fmla="*/ 35 w 106"/>
                <a:gd name="T17" fmla="*/ 105 h 106"/>
                <a:gd name="T18" fmla="*/ 45 w 106"/>
                <a:gd name="T19" fmla="*/ 105 h 106"/>
                <a:gd name="T20" fmla="*/ 55 w 106"/>
                <a:gd name="T21" fmla="*/ 103 h 106"/>
                <a:gd name="T22" fmla="*/ 64 w 106"/>
                <a:gd name="T23" fmla="*/ 101 h 106"/>
                <a:gd name="T24" fmla="*/ 71 w 106"/>
                <a:gd name="T25" fmla="*/ 98 h 106"/>
                <a:gd name="T26" fmla="*/ 77 w 106"/>
                <a:gd name="T27" fmla="*/ 94 h 106"/>
                <a:gd name="T28" fmla="*/ 81 w 106"/>
                <a:gd name="T29" fmla="*/ 89 h 106"/>
                <a:gd name="T30" fmla="*/ 84 w 106"/>
                <a:gd name="T31" fmla="*/ 84 h 106"/>
                <a:gd name="T32" fmla="*/ 90 w 106"/>
                <a:gd name="T33" fmla="*/ 79 h 106"/>
                <a:gd name="T34" fmla="*/ 96 w 106"/>
                <a:gd name="T35" fmla="*/ 77 h 106"/>
                <a:gd name="T36" fmla="*/ 98 w 106"/>
                <a:gd name="T37" fmla="*/ 74 h 106"/>
                <a:gd name="T38" fmla="*/ 89 w 106"/>
                <a:gd name="T39" fmla="*/ 76 h 106"/>
                <a:gd name="T40" fmla="*/ 84 w 106"/>
                <a:gd name="T41" fmla="*/ 78 h 106"/>
                <a:gd name="T42" fmla="*/ 79 w 106"/>
                <a:gd name="T43" fmla="*/ 82 h 106"/>
                <a:gd name="T44" fmla="*/ 69 w 106"/>
                <a:gd name="T45" fmla="*/ 90 h 106"/>
                <a:gd name="T46" fmla="*/ 60 w 106"/>
                <a:gd name="T47" fmla="*/ 94 h 106"/>
                <a:gd name="T48" fmla="*/ 58 w 106"/>
                <a:gd name="T49" fmla="*/ 92 h 106"/>
                <a:gd name="T50" fmla="*/ 64 w 106"/>
                <a:gd name="T51" fmla="*/ 86 h 106"/>
                <a:gd name="T52" fmla="*/ 70 w 106"/>
                <a:gd name="T53" fmla="*/ 76 h 106"/>
                <a:gd name="T54" fmla="*/ 69 w 106"/>
                <a:gd name="T55" fmla="*/ 73 h 106"/>
                <a:gd name="T56" fmla="*/ 61 w 106"/>
                <a:gd name="T57" fmla="*/ 82 h 106"/>
                <a:gd name="T58" fmla="*/ 67 w 106"/>
                <a:gd name="T59" fmla="*/ 64 h 106"/>
                <a:gd name="T60" fmla="*/ 66 w 106"/>
                <a:gd name="T61" fmla="*/ 56 h 106"/>
                <a:gd name="T62" fmla="*/ 63 w 106"/>
                <a:gd name="T63" fmla="*/ 49 h 106"/>
                <a:gd name="T64" fmla="*/ 62 w 106"/>
                <a:gd name="T65" fmla="*/ 53 h 106"/>
                <a:gd name="T66" fmla="*/ 55 w 106"/>
                <a:gd name="T67" fmla="*/ 49 h 106"/>
                <a:gd name="T68" fmla="*/ 52 w 106"/>
                <a:gd name="T69" fmla="*/ 41 h 106"/>
                <a:gd name="T70" fmla="*/ 53 w 106"/>
                <a:gd name="T71" fmla="*/ 33 h 106"/>
                <a:gd name="T72" fmla="*/ 53 w 106"/>
                <a:gd name="T73" fmla="*/ 31 h 106"/>
                <a:gd name="T74" fmla="*/ 49 w 106"/>
                <a:gd name="T75" fmla="*/ 38 h 106"/>
                <a:gd name="T76" fmla="*/ 48 w 106"/>
                <a:gd name="T77" fmla="*/ 45 h 106"/>
                <a:gd name="T78" fmla="*/ 52 w 106"/>
                <a:gd name="T79" fmla="*/ 60 h 106"/>
                <a:gd name="T80" fmla="*/ 39 w 106"/>
                <a:gd name="T81" fmla="*/ 55 h 106"/>
                <a:gd name="T82" fmla="*/ 36 w 106"/>
                <a:gd name="T83" fmla="*/ 47 h 106"/>
                <a:gd name="T84" fmla="*/ 36 w 106"/>
                <a:gd name="T85" fmla="*/ 37 h 106"/>
                <a:gd name="T86" fmla="*/ 38 w 106"/>
                <a:gd name="T87" fmla="*/ 29 h 106"/>
                <a:gd name="T88" fmla="*/ 42 w 106"/>
                <a:gd name="T89" fmla="*/ 22 h 106"/>
                <a:gd name="T90" fmla="*/ 43 w 106"/>
                <a:gd name="T91" fmla="*/ 15 h 106"/>
                <a:gd name="T92" fmla="*/ 42 w 106"/>
                <a:gd name="T93" fmla="*/ 6 h 106"/>
                <a:gd name="T94" fmla="*/ 39 w 106"/>
                <a:gd name="T95" fmla="*/ 6 h 106"/>
                <a:gd name="T96" fmla="*/ 39 w 106"/>
                <a:gd name="T97" fmla="*/ 14 h 106"/>
                <a:gd name="T98" fmla="*/ 35 w 106"/>
                <a:gd name="T99" fmla="*/ 22 h 106"/>
                <a:gd name="T100" fmla="*/ 30 w 106"/>
                <a:gd name="T101" fmla="*/ 30 h 106"/>
                <a:gd name="T102" fmla="*/ 23 w 106"/>
                <a:gd name="T103" fmla="*/ 40 h 106"/>
                <a:gd name="T104" fmla="*/ 19 w 106"/>
                <a:gd name="T105" fmla="*/ 62 h 106"/>
                <a:gd name="T106" fmla="*/ 23 w 106"/>
                <a:gd name="T107" fmla="*/ 72 h 106"/>
                <a:gd name="T108" fmla="*/ 0 w 106"/>
                <a:gd name="T109" fmla="*/ 59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6" h="106">
                  <a:moveTo>
                    <a:pt x="0" y="59"/>
                  </a:moveTo>
                  <a:lnTo>
                    <a:pt x="5" y="62"/>
                  </a:lnTo>
                  <a:lnTo>
                    <a:pt x="7" y="65"/>
                  </a:lnTo>
                  <a:lnTo>
                    <a:pt x="9" y="69"/>
                  </a:lnTo>
                  <a:lnTo>
                    <a:pt x="12" y="74"/>
                  </a:lnTo>
                  <a:lnTo>
                    <a:pt x="12" y="77"/>
                  </a:lnTo>
                  <a:lnTo>
                    <a:pt x="12" y="81"/>
                  </a:lnTo>
                  <a:lnTo>
                    <a:pt x="11" y="84"/>
                  </a:lnTo>
                  <a:lnTo>
                    <a:pt x="11" y="87"/>
                  </a:lnTo>
                  <a:lnTo>
                    <a:pt x="11" y="91"/>
                  </a:lnTo>
                  <a:lnTo>
                    <a:pt x="11" y="93"/>
                  </a:lnTo>
                  <a:lnTo>
                    <a:pt x="13" y="97"/>
                  </a:lnTo>
                  <a:lnTo>
                    <a:pt x="15" y="99"/>
                  </a:lnTo>
                  <a:lnTo>
                    <a:pt x="19" y="101"/>
                  </a:lnTo>
                  <a:lnTo>
                    <a:pt x="22" y="103"/>
                  </a:lnTo>
                  <a:lnTo>
                    <a:pt x="26" y="104"/>
                  </a:lnTo>
                  <a:lnTo>
                    <a:pt x="31" y="104"/>
                  </a:lnTo>
                  <a:lnTo>
                    <a:pt x="35" y="105"/>
                  </a:lnTo>
                  <a:lnTo>
                    <a:pt x="40" y="105"/>
                  </a:lnTo>
                  <a:lnTo>
                    <a:pt x="45" y="105"/>
                  </a:lnTo>
                  <a:lnTo>
                    <a:pt x="50" y="104"/>
                  </a:lnTo>
                  <a:lnTo>
                    <a:pt x="55" y="103"/>
                  </a:lnTo>
                  <a:lnTo>
                    <a:pt x="59" y="102"/>
                  </a:lnTo>
                  <a:lnTo>
                    <a:pt x="64" y="101"/>
                  </a:lnTo>
                  <a:lnTo>
                    <a:pt x="67" y="99"/>
                  </a:lnTo>
                  <a:lnTo>
                    <a:pt x="71" y="98"/>
                  </a:lnTo>
                  <a:lnTo>
                    <a:pt x="74" y="96"/>
                  </a:lnTo>
                  <a:lnTo>
                    <a:pt x="77" y="94"/>
                  </a:lnTo>
                  <a:lnTo>
                    <a:pt x="79" y="92"/>
                  </a:lnTo>
                  <a:lnTo>
                    <a:pt x="81" y="89"/>
                  </a:lnTo>
                  <a:lnTo>
                    <a:pt x="83" y="87"/>
                  </a:lnTo>
                  <a:lnTo>
                    <a:pt x="84" y="84"/>
                  </a:lnTo>
                  <a:lnTo>
                    <a:pt x="86" y="82"/>
                  </a:lnTo>
                  <a:lnTo>
                    <a:pt x="90" y="79"/>
                  </a:lnTo>
                  <a:lnTo>
                    <a:pt x="93" y="78"/>
                  </a:lnTo>
                  <a:lnTo>
                    <a:pt x="96" y="77"/>
                  </a:lnTo>
                  <a:lnTo>
                    <a:pt x="105" y="74"/>
                  </a:lnTo>
                  <a:lnTo>
                    <a:pt x="98" y="74"/>
                  </a:lnTo>
                  <a:lnTo>
                    <a:pt x="93" y="75"/>
                  </a:lnTo>
                  <a:lnTo>
                    <a:pt x="89" y="76"/>
                  </a:lnTo>
                  <a:lnTo>
                    <a:pt x="86" y="77"/>
                  </a:lnTo>
                  <a:lnTo>
                    <a:pt x="84" y="78"/>
                  </a:lnTo>
                  <a:lnTo>
                    <a:pt x="81" y="80"/>
                  </a:lnTo>
                  <a:lnTo>
                    <a:pt x="79" y="82"/>
                  </a:lnTo>
                  <a:lnTo>
                    <a:pt x="73" y="88"/>
                  </a:lnTo>
                  <a:lnTo>
                    <a:pt x="69" y="90"/>
                  </a:lnTo>
                  <a:lnTo>
                    <a:pt x="65" y="92"/>
                  </a:lnTo>
                  <a:lnTo>
                    <a:pt x="60" y="94"/>
                  </a:lnTo>
                  <a:lnTo>
                    <a:pt x="55" y="95"/>
                  </a:lnTo>
                  <a:lnTo>
                    <a:pt x="58" y="92"/>
                  </a:lnTo>
                  <a:lnTo>
                    <a:pt x="61" y="89"/>
                  </a:lnTo>
                  <a:lnTo>
                    <a:pt x="64" y="86"/>
                  </a:lnTo>
                  <a:lnTo>
                    <a:pt x="67" y="82"/>
                  </a:lnTo>
                  <a:lnTo>
                    <a:pt x="70" y="76"/>
                  </a:lnTo>
                  <a:lnTo>
                    <a:pt x="79" y="67"/>
                  </a:lnTo>
                  <a:lnTo>
                    <a:pt x="69" y="73"/>
                  </a:lnTo>
                  <a:lnTo>
                    <a:pt x="66" y="75"/>
                  </a:lnTo>
                  <a:lnTo>
                    <a:pt x="61" y="82"/>
                  </a:lnTo>
                  <a:lnTo>
                    <a:pt x="65" y="71"/>
                  </a:lnTo>
                  <a:lnTo>
                    <a:pt x="67" y="64"/>
                  </a:lnTo>
                  <a:lnTo>
                    <a:pt x="67" y="59"/>
                  </a:lnTo>
                  <a:lnTo>
                    <a:pt x="66" y="56"/>
                  </a:lnTo>
                  <a:lnTo>
                    <a:pt x="65" y="53"/>
                  </a:lnTo>
                  <a:lnTo>
                    <a:pt x="63" y="49"/>
                  </a:lnTo>
                  <a:lnTo>
                    <a:pt x="60" y="45"/>
                  </a:lnTo>
                  <a:lnTo>
                    <a:pt x="62" y="53"/>
                  </a:lnTo>
                  <a:lnTo>
                    <a:pt x="61" y="58"/>
                  </a:lnTo>
                  <a:lnTo>
                    <a:pt x="55" y="49"/>
                  </a:lnTo>
                  <a:lnTo>
                    <a:pt x="53" y="45"/>
                  </a:lnTo>
                  <a:lnTo>
                    <a:pt x="52" y="41"/>
                  </a:lnTo>
                  <a:lnTo>
                    <a:pt x="53" y="37"/>
                  </a:lnTo>
                  <a:lnTo>
                    <a:pt x="53" y="33"/>
                  </a:lnTo>
                  <a:lnTo>
                    <a:pt x="55" y="29"/>
                  </a:lnTo>
                  <a:lnTo>
                    <a:pt x="53" y="31"/>
                  </a:lnTo>
                  <a:lnTo>
                    <a:pt x="51" y="33"/>
                  </a:lnTo>
                  <a:lnTo>
                    <a:pt x="49" y="38"/>
                  </a:lnTo>
                  <a:lnTo>
                    <a:pt x="48" y="41"/>
                  </a:lnTo>
                  <a:lnTo>
                    <a:pt x="48" y="45"/>
                  </a:lnTo>
                  <a:lnTo>
                    <a:pt x="50" y="50"/>
                  </a:lnTo>
                  <a:lnTo>
                    <a:pt x="52" y="60"/>
                  </a:lnTo>
                  <a:lnTo>
                    <a:pt x="48" y="69"/>
                  </a:lnTo>
                  <a:lnTo>
                    <a:pt x="39" y="55"/>
                  </a:lnTo>
                  <a:lnTo>
                    <a:pt x="37" y="51"/>
                  </a:lnTo>
                  <a:lnTo>
                    <a:pt x="36" y="47"/>
                  </a:lnTo>
                  <a:lnTo>
                    <a:pt x="36" y="42"/>
                  </a:lnTo>
                  <a:lnTo>
                    <a:pt x="36" y="37"/>
                  </a:lnTo>
                  <a:lnTo>
                    <a:pt x="37" y="33"/>
                  </a:lnTo>
                  <a:lnTo>
                    <a:pt x="38" y="29"/>
                  </a:lnTo>
                  <a:lnTo>
                    <a:pt x="40" y="26"/>
                  </a:lnTo>
                  <a:lnTo>
                    <a:pt x="42" y="22"/>
                  </a:lnTo>
                  <a:lnTo>
                    <a:pt x="42" y="19"/>
                  </a:lnTo>
                  <a:lnTo>
                    <a:pt x="43" y="15"/>
                  </a:lnTo>
                  <a:lnTo>
                    <a:pt x="42" y="11"/>
                  </a:lnTo>
                  <a:lnTo>
                    <a:pt x="42" y="6"/>
                  </a:lnTo>
                  <a:lnTo>
                    <a:pt x="39" y="0"/>
                  </a:lnTo>
                  <a:lnTo>
                    <a:pt x="39" y="6"/>
                  </a:lnTo>
                  <a:lnTo>
                    <a:pt x="40" y="9"/>
                  </a:lnTo>
                  <a:lnTo>
                    <a:pt x="39" y="14"/>
                  </a:lnTo>
                  <a:lnTo>
                    <a:pt x="37" y="18"/>
                  </a:lnTo>
                  <a:lnTo>
                    <a:pt x="35" y="22"/>
                  </a:lnTo>
                  <a:lnTo>
                    <a:pt x="32" y="26"/>
                  </a:lnTo>
                  <a:lnTo>
                    <a:pt x="30" y="30"/>
                  </a:lnTo>
                  <a:lnTo>
                    <a:pt x="26" y="34"/>
                  </a:lnTo>
                  <a:lnTo>
                    <a:pt x="23" y="40"/>
                  </a:lnTo>
                  <a:lnTo>
                    <a:pt x="21" y="45"/>
                  </a:lnTo>
                  <a:lnTo>
                    <a:pt x="19" y="62"/>
                  </a:lnTo>
                  <a:lnTo>
                    <a:pt x="20" y="66"/>
                  </a:lnTo>
                  <a:lnTo>
                    <a:pt x="23" y="72"/>
                  </a:lnTo>
                  <a:lnTo>
                    <a:pt x="12" y="62"/>
                  </a:lnTo>
                  <a:lnTo>
                    <a:pt x="0" y="59"/>
                  </a:lnTo>
                </a:path>
              </a:pathLst>
            </a:custGeom>
            <a:solidFill>
              <a:srgbClr val="FF8000"/>
            </a:solidFill>
            <a:ln>
              <a:noFill/>
            </a:ln>
            <a:effectLst>
              <a:outerShdw dist="28398" dir="14606097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/>
            <a:lstStyle/>
            <a:p>
              <a:endParaRPr lang="nl-NL"/>
            </a:p>
          </p:txBody>
        </p:sp>
        <p:sp>
          <p:nvSpPr>
            <p:cNvPr id="88137" name="Freeform 1097"/>
            <p:cNvSpPr>
              <a:spLocks/>
            </p:cNvSpPr>
            <p:nvPr/>
          </p:nvSpPr>
          <p:spPr bwMode="auto">
            <a:xfrm>
              <a:off x="3072" y="2326"/>
              <a:ext cx="348" cy="178"/>
            </a:xfrm>
            <a:custGeom>
              <a:avLst/>
              <a:gdLst>
                <a:gd name="T0" fmla="*/ 73 w 147"/>
                <a:gd name="T1" fmla="*/ 2 h 54"/>
                <a:gd name="T2" fmla="*/ 0 w 147"/>
                <a:gd name="T3" fmla="*/ 19 h 54"/>
                <a:gd name="T4" fmla="*/ 71 w 147"/>
                <a:gd name="T5" fmla="*/ 0 h 54"/>
                <a:gd name="T6" fmla="*/ 88 w 147"/>
                <a:gd name="T7" fmla="*/ 1 h 54"/>
                <a:gd name="T8" fmla="*/ 105 w 147"/>
                <a:gd name="T9" fmla="*/ 2 h 54"/>
                <a:gd name="T10" fmla="*/ 146 w 147"/>
                <a:gd name="T11" fmla="*/ 25 h 54"/>
                <a:gd name="T12" fmla="*/ 97 w 147"/>
                <a:gd name="T13" fmla="*/ 4 h 54"/>
                <a:gd name="T14" fmla="*/ 139 w 147"/>
                <a:gd name="T15" fmla="*/ 53 h 54"/>
                <a:gd name="T16" fmla="*/ 92 w 147"/>
                <a:gd name="T17" fmla="*/ 4 h 54"/>
                <a:gd name="T18" fmla="*/ 88 w 147"/>
                <a:gd name="T19" fmla="*/ 7 h 54"/>
                <a:gd name="T20" fmla="*/ 77 w 147"/>
                <a:gd name="T21" fmla="*/ 29 h 54"/>
                <a:gd name="T22" fmla="*/ 82 w 147"/>
                <a:gd name="T23" fmla="*/ 6 h 54"/>
                <a:gd name="T24" fmla="*/ 30 w 147"/>
                <a:gd name="T25" fmla="*/ 51 h 54"/>
                <a:gd name="T26" fmla="*/ 77 w 147"/>
                <a:gd name="T27" fmla="*/ 3 h 54"/>
                <a:gd name="T28" fmla="*/ 73 w 147"/>
                <a:gd name="T29" fmla="*/ 2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7" h="54">
                  <a:moveTo>
                    <a:pt x="73" y="2"/>
                  </a:moveTo>
                  <a:lnTo>
                    <a:pt x="0" y="19"/>
                  </a:lnTo>
                  <a:lnTo>
                    <a:pt x="71" y="0"/>
                  </a:lnTo>
                  <a:lnTo>
                    <a:pt x="88" y="1"/>
                  </a:lnTo>
                  <a:lnTo>
                    <a:pt x="105" y="2"/>
                  </a:lnTo>
                  <a:lnTo>
                    <a:pt x="146" y="25"/>
                  </a:lnTo>
                  <a:lnTo>
                    <a:pt x="97" y="4"/>
                  </a:lnTo>
                  <a:lnTo>
                    <a:pt x="139" y="53"/>
                  </a:lnTo>
                  <a:lnTo>
                    <a:pt x="92" y="4"/>
                  </a:lnTo>
                  <a:lnTo>
                    <a:pt x="88" y="7"/>
                  </a:lnTo>
                  <a:lnTo>
                    <a:pt x="77" y="29"/>
                  </a:lnTo>
                  <a:lnTo>
                    <a:pt x="82" y="6"/>
                  </a:lnTo>
                  <a:lnTo>
                    <a:pt x="30" y="51"/>
                  </a:lnTo>
                  <a:lnTo>
                    <a:pt x="77" y="3"/>
                  </a:lnTo>
                  <a:lnTo>
                    <a:pt x="73" y="2"/>
                  </a:lnTo>
                </a:path>
              </a:pathLst>
            </a:custGeom>
            <a:solidFill>
              <a:srgbClr val="E0E0E0"/>
            </a:solidFill>
            <a:ln>
              <a:noFill/>
            </a:ln>
            <a:effectLst>
              <a:outerShdw dist="28398" dir="14606097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/>
            <a:lstStyle/>
            <a:p>
              <a:endParaRPr lang="nl-NL"/>
            </a:p>
          </p:txBody>
        </p:sp>
      </p:grpSp>
      <p:grpSp>
        <p:nvGrpSpPr>
          <p:cNvPr id="88138" name="Group 1098"/>
          <p:cNvGrpSpPr>
            <a:grpSpLocks/>
          </p:cNvGrpSpPr>
          <p:nvPr/>
        </p:nvGrpSpPr>
        <p:grpSpPr bwMode="auto">
          <a:xfrm>
            <a:off x="2614613" y="2806700"/>
            <a:ext cx="1543050" cy="1230313"/>
            <a:chOff x="994" y="3095"/>
            <a:chExt cx="314" cy="169"/>
          </a:xfrm>
        </p:grpSpPr>
        <p:sp>
          <p:nvSpPr>
            <p:cNvPr id="88139" name="Freeform 1099"/>
            <p:cNvSpPr>
              <a:spLocks/>
            </p:cNvSpPr>
            <p:nvPr/>
          </p:nvSpPr>
          <p:spPr bwMode="auto">
            <a:xfrm>
              <a:off x="994" y="3105"/>
              <a:ext cx="314" cy="154"/>
            </a:xfrm>
            <a:custGeom>
              <a:avLst/>
              <a:gdLst>
                <a:gd name="T0" fmla="*/ 172 w 314"/>
                <a:gd name="T1" fmla="*/ 148 h 154"/>
                <a:gd name="T2" fmla="*/ 95 w 314"/>
                <a:gd name="T3" fmla="*/ 153 h 154"/>
                <a:gd name="T4" fmla="*/ 164 w 314"/>
                <a:gd name="T5" fmla="*/ 146 h 154"/>
                <a:gd name="T6" fmla="*/ 164 w 314"/>
                <a:gd name="T7" fmla="*/ 144 h 154"/>
                <a:gd name="T8" fmla="*/ 0 w 314"/>
                <a:gd name="T9" fmla="*/ 129 h 154"/>
                <a:gd name="T10" fmla="*/ 159 w 314"/>
                <a:gd name="T11" fmla="*/ 140 h 154"/>
                <a:gd name="T12" fmla="*/ 166 w 314"/>
                <a:gd name="T13" fmla="*/ 135 h 154"/>
                <a:gd name="T14" fmla="*/ 9 w 314"/>
                <a:gd name="T15" fmla="*/ 0 h 154"/>
                <a:gd name="T16" fmla="*/ 157 w 314"/>
                <a:gd name="T17" fmla="*/ 122 h 154"/>
                <a:gd name="T18" fmla="*/ 145 w 314"/>
                <a:gd name="T19" fmla="*/ 101 h 154"/>
                <a:gd name="T20" fmla="*/ 172 w 314"/>
                <a:gd name="T21" fmla="*/ 127 h 154"/>
                <a:gd name="T22" fmla="*/ 175 w 314"/>
                <a:gd name="T23" fmla="*/ 133 h 154"/>
                <a:gd name="T24" fmla="*/ 186 w 314"/>
                <a:gd name="T25" fmla="*/ 26 h 154"/>
                <a:gd name="T26" fmla="*/ 182 w 314"/>
                <a:gd name="T27" fmla="*/ 137 h 154"/>
                <a:gd name="T28" fmla="*/ 191 w 314"/>
                <a:gd name="T29" fmla="*/ 79 h 154"/>
                <a:gd name="T30" fmla="*/ 196 w 314"/>
                <a:gd name="T31" fmla="*/ 127 h 154"/>
                <a:gd name="T32" fmla="*/ 313 w 314"/>
                <a:gd name="T33" fmla="*/ 32 h 154"/>
                <a:gd name="T34" fmla="*/ 189 w 314"/>
                <a:gd name="T35" fmla="*/ 139 h 154"/>
                <a:gd name="T36" fmla="*/ 188 w 314"/>
                <a:gd name="T37" fmla="*/ 142 h 154"/>
                <a:gd name="T38" fmla="*/ 313 w 314"/>
                <a:gd name="T39" fmla="*/ 114 h 154"/>
                <a:gd name="T40" fmla="*/ 189 w 314"/>
                <a:gd name="T41" fmla="*/ 145 h 154"/>
                <a:gd name="T42" fmla="*/ 189 w 314"/>
                <a:gd name="T43" fmla="*/ 147 h 154"/>
                <a:gd name="T44" fmla="*/ 175 w 314"/>
                <a:gd name="T45" fmla="*/ 149 h 154"/>
                <a:gd name="T46" fmla="*/ 172 w 314"/>
                <a:gd name="T47" fmla="*/ 14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14" h="154">
                  <a:moveTo>
                    <a:pt x="172" y="148"/>
                  </a:moveTo>
                  <a:lnTo>
                    <a:pt x="95" y="153"/>
                  </a:lnTo>
                  <a:lnTo>
                    <a:pt x="164" y="146"/>
                  </a:lnTo>
                  <a:lnTo>
                    <a:pt x="164" y="144"/>
                  </a:lnTo>
                  <a:lnTo>
                    <a:pt x="0" y="129"/>
                  </a:lnTo>
                  <a:lnTo>
                    <a:pt x="159" y="140"/>
                  </a:lnTo>
                  <a:lnTo>
                    <a:pt x="166" y="135"/>
                  </a:lnTo>
                  <a:lnTo>
                    <a:pt x="9" y="0"/>
                  </a:lnTo>
                  <a:lnTo>
                    <a:pt x="157" y="122"/>
                  </a:lnTo>
                  <a:lnTo>
                    <a:pt x="145" y="101"/>
                  </a:lnTo>
                  <a:lnTo>
                    <a:pt x="172" y="127"/>
                  </a:lnTo>
                  <a:lnTo>
                    <a:pt x="175" y="133"/>
                  </a:lnTo>
                  <a:lnTo>
                    <a:pt x="186" y="26"/>
                  </a:lnTo>
                  <a:lnTo>
                    <a:pt x="182" y="137"/>
                  </a:lnTo>
                  <a:lnTo>
                    <a:pt x="191" y="79"/>
                  </a:lnTo>
                  <a:lnTo>
                    <a:pt x="196" y="127"/>
                  </a:lnTo>
                  <a:lnTo>
                    <a:pt x="313" y="32"/>
                  </a:lnTo>
                  <a:lnTo>
                    <a:pt x="189" y="139"/>
                  </a:lnTo>
                  <a:lnTo>
                    <a:pt x="188" y="142"/>
                  </a:lnTo>
                  <a:lnTo>
                    <a:pt x="313" y="114"/>
                  </a:lnTo>
                  <a:lnTo>
                    <a:pt x="189" y="145"/>
                  </a:lnTo>
                  <a:lnTo>
                    <a:pt x="189" y="147"/>
                  </a:lnTo>
                  <a:lnTo>
                    <a:pt x="175" y="149"/>
                  </a:lnTo>
                  <a:lnTo>
                    <a:pt x="172" y="148"/>
                  </a:lnTo>
                </a:path>
              </a:pathLst>
            </a:custGeom>
            <a:solidFill>
              <a:srgbClr val="E0E0E0"/>
            </a:solidFill>
            <a:ln>
              <a:noFill/>
            </a:ln>
            <a:effectLst>
              <a:outerShdw dist="28398" dir="3806097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12700" cap="rnd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/>
            <a:lstStyle/>
            <a:p>
              <a:endParaRPr lang="nl-NL"/>
            </a:p>
          </p:txBody>
        </p:sp>
        <p:grpSp>
          <p:nvGrpSpPr>
            <p:cNvPr id="88140" name="Group 1100"/>
            <p:cNvGrpSpPr>
              <a:grpSpLocks/>
            </p:cNvGrpSpPr>
            <p:nvPr/>
          </p:nvGrpSpPr>
          <p:grpSpPr bwMode="auto">
            <a:xfrm>
              <a:off x="1059" y="3095"/>
              <a:ext cx="210" cy="169"/>
              <a:chOff x="1059" y="3095"/>
              <a:chExt cx="210" cy="169"/>
            </a:xfrm>
          </p:grpSpPr>
          <p:sp>
            <p:nvSpPr>
              <p:cNvPr id="88141" name="Freeform 1101"/>
              <p:cNvSpPr>
                <a:spLocks/>
              </p:cNvSpPr>
              <p:nvPr/>
            </p:nvSpPr>
            <p:spPr bwMode="auto">
              <a:xfrm>
                <a:off x="1062" y="3096"/>
                <a:ext cx="207" cy="168"/>
              </a:xfrm>
              <a:custGeom>
                <a:avLst/>
                <a:gdLst>
                  <a:gd name="T0" fmla="*/ 150 w 207"/>
                  <a:gd name="T1" fmla="*/ 162 h 168"/>
                  <a:gd name="T2" fmla="*/ 170 w 207"/>
                  <a:gd name="T3" fmla="*/ 149 h 168"/>
                  <a:gd name="T4" fmla="*/ 178 w 207"/>
                  <a:gd name="T5" fmla="*/ 131 h 168"/>
                  <a:gd name="T6" fmla="*/ 181 w 207"/>
                  <a:gd name="T7" fmla="*/ 113 h 168"/>
                  <a:gd name="T8" fmla="*/ 187 w 207"/>
                  <a:gd name="T9" fmla="*/ 103 h 168"/>
                  <a:gd name="T10" fmla="*/ 195 w 207"/>
                  <a:gd name="T11" fmla="*/ 95 h 168"/>
                  <a:gd name="T12" fmla="*/ 195 w 207"/>
                  <a:gd name="T13" fmla="*/ 91 h 168"/>
                  <a:gd name="T14" fmla="*/ 179 w 207"/>
                  <a:gd name="T15" fmla="*/ 98 h 168"/>
                  <a:gd name="T16" fmla="*/ 165 w 207"/>
                  <a:gd name="T17" fmla="*/ 109 h 168"/>
                  <a:gd name="T18" fmla="*/ 161 w 207"/>
                  <a:gd name="T19" fmla="*/ 111 h 168"/>
                  <a:gd name="T20" fmla="*/ 165 w 207"/>
                  <a:gd name="T21" fmla="*/ 94 h 168"/>
                  <a:gd name="T22" fmla="*/ 162 w 207"/>
                  <a:gd name="T23" fmla="*/ 75 h 168"/>
                  <a:gd name="T24" fmla="*/ 154 w 207"/>
                  <a:gd name="T25" fmla="*/ 59 h 168"/>
                  <a:gd name="T26" fmla="*/ 138 w 207"/>
                  <a:gd name="T27" fmla="*/ 41 h 168"/>
                  <a:gd name="T28" fmla="*/ 127 w 207"/>
                  <a:gd name="T29" fmla="*/ 23 h 168"/>
                  <a:gd name="T30" fmla="*/ 125 w 207"/>
                  <a:gd name="T31" fmla="*/ 9 h 168"/>
                  <a:gd name="T32" fmla="*/ 122 w 207"/>
                  <a:gd name="T33" fmla="*/ 7 h 168"/>
                  <a:gd name="T34" fmla="*/ 118 w 207"/>
                  <a:gd name="T35" fmla="*/ 23 h 168"/>
                  <a:gd name="T36" fmla="*/ 124 w 207"/>
                  <a:gd name="T37" fmla="*/ 40 h 168"/>
                  <a:gd name="T38" fmla="*/ 130 w 207"/>
                  <a:gd name="T39" fmla="*/ 55 h 168"/>
                  <a:gd name="T40" fmla="*/ 132 w 207"/>
                  <a:gd name="T41" fmla="*/ 73 h 168"/>
                  <a:gd name="T42" fmla="*/ 121 w 207"/>
                  <a:gd name="T43" fmla="*/ 95 h 168"/>
                  <a:gd name="T44" fmla="*/ 108 w 207"/>
                  <a:gd name="T45" fmla="*/ 107 h 168"/>
                  <a:gd name="T46" fmla="*/ 103 w 207"/>
                  <a:gd name="T47" fmla="*/ 89 h 168"/>
                  <a:gd name="T48" fmla="*/ 107 w 207"/>
                  <a:gd name="T49" fmla="*/ 66 h 168"/>
                  <a:gd name="T50" fmla="*/ 104 w 207"/>
                  <a:gd name="T51" fmla="*/ 50 h 168"/>
                  <a:gd name="T52" fmla="*/ 98 w 207"/>
                  <a:gd name="T53" fmla="*/ 46 h 168"/>
                  <a:gd name="T54" fmla="*/ 99 w 207"/>
                  <a:gd name="T55" fmla="*/ 66 h 168"/>
                  <a:gd name="T56" fmla="*/ 85 w 207"/>
                  <a:gd name="T57" fmla="*/ 90 h 168"/>
                  <a:gd name="T58" fmla="*/ 86 w 207"/>
                  <a:gd name="T59" fmla="*/ 68 h 168"/>
                  <a:gd name="T60" fmla="*/ 76 w 207"/>
                  <a:gd name="T61" fmla="*/ 87 h 168"/>
                  <a:gd name="T62" fmla="*/ 77 w 207"/>
                  <a:gd name="T63" fmla="*/ 112 h 168"/>
                  <a:gd name="T64" fmla="*/ 94 w 207"/>
                  <a:gd name="T65" fmla="*/ 140 h 168"/>
                  <a:gd name="T66" fmla="*/ 72 w 207"/>
                  <a:gd name="T67" fmla="*/ 117 h 168"/>
                  <a:gd name="T68" fmla="*/ 60 w 207"/>
                  <a:gd name="T69" fmla="*/ 113 h 168"/>
                  <a:gd name="T70" fmla="*/ 75 w 207"/>
                  <a:gd name="T71" fmla="*/ 131 h 168"/>
                  <a:gd name="T72" fmla="*/ 78 w 207"/>
                  <a:gd name="T73" fmla="*/ 150 h 168"/>
                  <a:gd name="T74" fmla="*/ 54 w 207"/>
                  <a:gd name="T75" fmla="*/ 136 h 168"/>
                  <a:gd name="T76" fmla="*/ 31 w 207"/>
                  <a:gd name="T77" fmla="*/ 124 h 168"/>
                  <a:gd name="T78" fmla="*/ 11 w 207"/>
                  <a:gd name="T79" fmla="*/ 119 h 168"/>
                  <a:gd name="T80" fmla="*/ 21 w 207"/>
                  <a:gd name="T81" fmla="*/ 124 h 168"/>
                  <a:gd name="T82" fmla="*/ 41 w 207"/>
                  <a:gd name="T83" fmla="*/ 137 h 168"/>
                  <a:gd name="T84" fmla="*/ 66 w 207"/>
                  <a:gd name="T85" fmla="*/ 156 h 168"/>
                  <a:gd name="T86" fmla="*/ 110 w 207"/>
                  <a:gd name="T87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7" h="168">
                    <a:moveTo>
                      <a:pt x="128" y="166"/>
                    </a:moveTo>
                    <a:lnTo>
                      <a:pt x="136" y="165"/>
                    </a:lnTo>
                    <a:lnTo>
                      <a:pt x="150" y="162"/>
                    </a:lnTo>
                    <a:lnTo>
                      <a:pt x="159" y="158"/>
                    </a:lnTo>
                    <a:lnTo>
                      <a:pt x="165" y="154"/>
                    </a:lnTo>
                    <a:lnTo>
                      <a:pt x="170" y="149"/>
                    </a:lnTo>
                    <a:lnTo>
                      <a:pt x="173" y="145"/>
                    </a:lnTo>
                    <a:lnTo>
                      <a:pt x="176" y="139"/>
                    </a:lnTo>
                    <a:lnTo>
                      <a:pt x="178" y="131"/>
                    </a:lnTo>
                    <a:lnTo>
                      <a:pt x="179" y="123"/>
                    </a:lnTo>
                    <a:lnTo>
                      <a:pt x="179" y="117"/>
                    </a:lnTo>
                    <a:lnTo>
                      <a:pt x="181" y="113"/>
                    </a:lnTo>
                    <a:lnTo>
                      <a:pt x="182" y="110"/>
                    </a:lnTo>
                    <a:lnTo>
                      <a:pt x="184" y="107"/>
                    </a:lnTo>
                    <a:lnTo>
                      <a:pt x="187" y="103"/>
                    </a:lnTo>
                    <a:lnTo>
                      <a:pt x="190" y="100"/>
                    </a:lnTo>
                    <a:lnTo>
                      <a:pt x="192" y="97"/>
                    </a:lnTo>
                    <a:lnTo>
                      <a:pt x="195" y="95"/>
                    </a:lnTo>
                    <a:lnTo>
                      <a:pt x="199" y="92"/>
                    </a:lnTo>
                    <a:lnTo>
                      <a:pt x="206" y="88"/>
                    </a:lnTo>
                    <a:lnTo>
                      <a:pt x="195" y="91"/>
                    </a:lnTo>
                    <a:lnTo>
                      <a:pt x="190" y="93"/>
                    </a:lnTo>
                    <a:lnTo>
                      <a:pt x="184" y="96"/>
                    </a:lnTo>
                    <a:lnTo>
                      <a:pt x="179" y="98"/>
                    </a:lnTo>
                    <a:lnTo>
                      <a:pt x="174" y="101"/>
                    </a:lnTo>
                    <a:lnTo>
                      <a:pt x="170" y="104"/>
                    </a:lnTo>
                    <a:lnTo>
                      <a:pt x="165" y="109"/>
                    </a:lnTo>
                    <a:lnTo>
                      <a:pt x="161" y="113"/>
                    </a:lnTo>
                    <a:lnTo>
                      <a:pt x="157" y="116"/>
                    </a:lnTo>
                    <a:lnTo>
                      <a:pt x="161" y="111"/>
                    </a:lnTo>
                    <a:lnTo>
                      <a:pt x="163" y="106"/>
                    </a:lnTo>
                    <a:lnTo>
                      <a:pt x="164" y="101"/>
                    </a:lnTo>
                    <a:lnTo>
                      <a:pt x="165" y="94"/>
                    </a:lnTo>
                    <a:lnTo>
                      <a:pt x="165" y="87"/>
                    </a:lnTo>
                    <a:lnTo>
                      <a:pt x="163" y="81"/>
                    </a:lnTo>
                    <a:lnTo>
                      <a:pt x="162" y="75"/>
                    </a:lnTo>
                    <a:lnTo>
                      <a:pt x="160" y="69"/>
                    </a:lnTo>
                    <a:lnTo>
                      <a:pt x="157" y="64"/>
                    </a:lnTo>
                    <a:lnTo>
                      <a:pt x="154" y="59"/>
                    </a:lnTo>
                    <a:lnTo>
                      <a:pt x="148" y="52"/>
                    </a:lnTo>
                    <a:lnTo>
                      <a:pt x="144" y="48"/>
                    </a:lnTo>
                    <a:lnTo>
                      <a:pt x="138" y="41"/>
                    </a:lnTo>
                    <a:lnTo>
                      <a:pt x="133" y="34"/>
                    </a:lnTo>
                    <a:lnTo>
                      <a:pt x="129" y="28"/>
                    </a:lnTo>
                    <a:lnTo>
                      <a:pt x="127" y="23"/>
                    </a:lnTo>
                    <a:lnTo>
                      <a:pt x="125" y="18"/>
                    </a:lnTo>
                    <a:lnTo>
                      <a:pt x="125" y="13"/>
                    </a:lnTo>
                    <a:lnTo>
                      <a:pt x="125" y="9"/>
                    </a:lnTo>
                    <a:lnTo>
                      <a:pt x="125" y="5"/>
                    </a:lnTo>
                    <a:lnTo>
                      <a:pt x="125" y="0"/>
                    </a:lnTo>
                    <a:lnTo>
                      <a:pt x="122" y="7"/>
                    </a:lnTo>
                    <a:lnTo>
                      <a:pt x="120" y="13"/>
                    </a:lnTo>
                    <a:lnTo>
                      <a:pt x="119" y="18"/>
                    </a:lnTo>
                    <a:lnTo>
                      <a:pt x="118" y="23"/>
                    </a:lnTo>
                    <a:lnTo>
                      <a:pt x="119" y="30"/>
                    </a:lnTo>
                    <a:lnTo>
                      <a:pt x="122" y="35"/>
                    </a:lnTo>
                    <a:lnTo>
                      <a:pt x="124" y="40"/>
                    </a:lnTo>
                    <a:lnTo>
                      <a:pt x="127" y="44"/>
                    </a:lnTo>
                    <a:lnTo>
                      <a:pt x="130" y="50"/>
                    </a:lnTo>
                    <a:lnTo>
                      <a:pt x="130" y="55"/>
                    </a:lnTo>
                    <a:lnTo>
                      <a:pt x="131" y="61"/>
                    </a:lnTo>
                    <a:lnTo>
                      <a:pt x="132" y="67"/>
                    </a:lnTo>
                    <a:lnTo>
                      <a:pt x="132" y="73"/>
                    </a:lnTo>
                    <a:lnTo>
                      <a:pt x="130" y="82"/>
                    </a:lnTo>
                    <a:lnTo>
                      <a:pt x="128" y="87"/>
                    </a:lnTo>
                    <a:lnTo>
                      <a:pt x="121" y="95"/>
                    </a:lnTo>
                    <a:lnTo>
                      <a:pt x="115" y="103"/>
                    </a:lnTo>
                    <a:lnTo>
                      <a:pt x="111" y="111"/>
                    </a:lnTo>
                    <a:lnTo>
                      <a:pt x="108" y="107"/>
                    </a:lnTo>
                    <a:lnTo>
                      <a:pt x="106" y="102"/>
                    </a:lnTo>
                    <a:lnTo>
                      <a:pt x="104" y="97"/>
                    </a:lnTo>
                    <a:lnTo>
                      <a:pt x="103" y="89"/>
                    </a:lnTo>
                    <a:lnTo>
                      <a:pt x="106" y="75"/>
                    </a:lnTo>
                    <a:lnTo>
                      <a:pt x="107" y="71"/>
                    </a:lnTo>
                    <a:lnTo>
                      <a:pt x="107" y="66"/>
                    </a:lnTo>
                    <a:lnTo>
                      <a:pt x="107" y="62"/>
                    </a:lnTo>
                    <a:lnTo>
                      <a:pt x="106" y="56"/>
                    </a:lnTo>
                    <a:lnTo>
                      <a:pt x="104" y="50"/>
                    </a:lnTo>
                    <a:lnTo>
                      <a:pt x="101" y="44"/>
                    </a:lnTo>
                    <a:lnTo>
                      <a:pt x="95" y="36"/>
                    </a:lnTo>
                    <a:lnTo>
                      <a:pt x="98" y="46"/>
                    </a:lnTo>
                    <a:lnTo>
                      <a:pt x="100" y="54"/>
                    </a:lnTo>
                    <a:lnTo>
                      <a:pt x="100" y="60"/>
                    </a:lnTo>
                    <a:lnTo>
                      <a:pt x="99" y="66"/>
                    </a:lnTo>
                    <a:lnTo>
                      <a:pt x="97" y="71"/>
                    </a:lnTo>
                    <a:lnTo>
                      <a:pt x="94" y="77"/>
                    </a:lnTo>
                    <a:lnTo>
                      <a:pt x="85" y="90"/>
                    </a:lnTo>
                    <a:lnTo>
                      <a:pt x="85" y="82"/>
                    </a:lnTo>
                    <a:lnTo>
                      <a:pt x="85" y="75"/>
                    </a:lnTo>
                    <a:lnTo>
                      <a:pt x="86" y="68"/>
                    </a:lnTo>
                    <a:lnTo>
                      <a:pt x="81" y="75"/>
                    </a:lnTo>
                    <a:lnTo>
                      <a:pt x="78" y="81"/>
                    </a:lnTo>
                    <a:lnTo>
                      <a:pt x="76" y="87"/>
                    </a:lnTo>
                    <a:lnTo>
                      <a:pt x="74" y="94"/>
                    </a:lnTo>
                    <a:lnTo>
                      <a:pt x="75" y="103"/>
                    </a:lnTo>
                    <a:lnTo>
                      <a:pt x="77" y="112"/>
                    </a:lnTo>
                    <a:lnTo>
                      <a:pt x="81" y="119"/>
                    </a:lnTo>
                    <a:lnTo>
                      <a:pt x="86" y="128"/>
                    </a:lnTo>
                    <a:lnTo>
                      <a:pt x="94" y="140"/>
                    </a:lnTo>
                    <a:lnTo>
                      <a:pt x="81" y="126"/>
                    </a:lnTo>
                    <a:lnTo>
                      <a:pt x="78" y="123"/>
                    </a:lnTo>
                    <a:lnTo>
                      <a:pt x="72" y="117"/>
                    </a:lnTo>
                    <a:lnTo>
                      <a:pt x="65" y="112"/>
                    </a:lnTo>
                    <a:lnTo>
                      <a:pt x="53" y="105"/>
                    </a:lnTo>
                    <a:lnTo>
                      <a:pt x="60" y="113"/>
                    </a:lnTo>
                    <a:lnTo>
                      <a:pt x="64" y="117"/>
                    </a:lnTo>
                    <a:lnTo>
                      <a:pt x="68" y="122"/>
                    </a:lnTo>
                    <a:lnTo>
                      <a:pt x="75" y="131"/>
                    </a:lnTo>
                    <a:lnTo>
                      <a:pt x="80" y="139"/>
                    </a:lnTo>
                    <a:lnTo>
                      <a:pt x="87" y="152"/>
                    </a:lnTo>
                    <a:lnTo>
                      <a:pt x="78" y="150"/>
                    </a:lnTo>
                    <a:lnTo>
                      <a:pt x="70" y="146"/>
                    </a:lnTo>
                    <a:lnTo>
                      <a:pt x="61" y="141"/>
                    </a:lnTo>
                    <a:lnTo>
                      <a:pt x="54" y="136"/>
                    </a:lnTo>
                    <a:lnTo>
                      <a:pt x="44" y="130"/>
                    </a:lnTo>
                    <a:lnTo>
                      <a:pt x="37" y="126"/>
                    </a:lnTo>
                    <a:lnTo>
                      <a:pt x="31" y="124"/>
                    </a:lnTo>
                    <a:lnTo>
                      <a:pt x="25" y="121"/>
                    </a:lnTo>
                    <a:lnTo>
                      <a:pt x="18" y="120"/>
                    </a:lnTo>
                    <a:lnTo>
                      <a:pt x="11" y="119"/>
                    </a:lnTo>
                    <a:lnTo>
                      <a:pt x="0" y="118"/>
                    </a:lnTo>
                    <a:lnTo>
                      <a:pt x="10" y="121"/>
                    </a:lnTo>
                    <a:lnTo>
                      <a:pt x="21" y="124"/>
                    </a:lnTo>
                    <a:lnTo>
                      <a:pt x="28" y="128"/>
                    </a:lnTo>
                    <a:lnTo>
                      <a:pt x="33" y="130"/>
                    </a:lnTo>
                    <a:lnTo>
                      <a:pt x="41" y="137"/>
                    </a:lnTo>
                    <a:lnTo>
                      <a:pt x="49" y="144"/>
                    </a:lnTo>
                    <a:lnTo>
                      <a:pt x="59" y="153"/>
                    </a:lnTo>
                    <a:lnTo>
                      <a:pt x="66" y="156"/>
                    </a:lnTo>
                    <a:lnTo>
                      <a:pt x="77" y="160"/>
                    </a:lnTo>
                    <a:lnTo>
                      <a:pt x="95" y="165"/>
                    </a:lnTo>
                    <a:lnTo>
                      <a:pt x="110" y="167"/>
                    </a:lnTo>
                    <a:lnTo>
                      <a:pt x="128" y="166"/>
                    </a:lnTo>
                  </a:path>
                </a:pathLst>
              </a:custGeom>
              <a:solidFill>
                <a:srgbClr val="FFFF40"/>
              </a:solidFill>
              <a:ln>
                <a:noFill/>
              </a:ln>
              <a:effectLst>
                <a:outerShdw dist="28398" dir="3806097" algn="ctr" rotWithShape="0">
                  <a:schemeClr val="tx1"/>
                </a:outerShdw>
              </a:effectLst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nl-NL"/>
              </a:p>
            </p:txBody>
          </p:sp>
          <p:sp>
            <p:nvSpPr>
              <p:cNvPr id="88142" name="Freeform 1102"/>
              <p:cNvSpPr>
                <a:spLocks/>
              </p:cNvSpPr>
              <p:nvPr/>
            </p:nvSpPr>
            <p:spPr bwMode="auto">
              <a:xfrm>
                <a:off x="1063" y="3095"/>
                <a:ext cx="206" cy="166"/>
              </a:xfrm>
              <a:custGeom>
                <a:avLst/>
                <a:gdLst>
                  <a:gd name="T0" fmla="*/ 147 w 206"/>
                  <a:gd name="T1" fmla="*/ 160 h 166"/>
                  <a:gd name="T2" fmla="*/ 166 w 206"/>
                  <a:gd name="T3" fmla="*/ 147 h 166"/>
                  <a:gd name="T4" fmla="*/ 174 w 206"/>
                  <a:gd name="T5" fmla="*/ 130 h 166"/>
                  <a:gd name="T6" fmla="*/ 177 w 206"/>
                  <a:gd name="T7" fmla="*/ 112 h 166"/>
                  <a:gd name="T8" fmla="*/ 183 w 206"/>
                  <a:gd name="T9" fmla="*/ 101 h 166"/>
                  <a:gd name="T10" fmla="*/ 192 w 206"/>
                  <a:gd name="T11" fmla="*/ 94 h 166"/>
                  <a:gd name="T12" fmla="*/ 194 w 206"/>
                  <a:gd name="T13" fmla="*/ 91 h 166"/>
                  <a:gd name="T14" fmla="*/ 176 w 206"/>
                  <a:gd name="T15" fmla="*/ 97 h 166"/>
                  <a:gd name="T16" fmla="*/ 161 w 206"/>
                  <a:gd name="T17" fmla="*/ 108 h 166"/>
                  <a:gd name="T18" fmla="*/ 157 w 206"/>
                  <a:gd name="T19" fmla="*/ 109 h 166"/>
                  <a:gd name="T20" fmla="*/ 162 w 206"/>
                  <a:gd name="T21" fmla="*/ 93 h 166"/>
                  <a:gd name="T22" fmla="*/ 159 w 206"/>
                  <a:gd name="T23" fmla="*/ 74 h 166"/>
                  <a:gd name="T24" fmla="*/ 151 w 206"/>
                  <a:gd name="T25" fmla="*/ 58 h 166"/>
                  <a:gd name="T26" fmla="*/ 135 w 206"/>
                  <a:gd name="T27" fmla="*/ 41 h 166"/>
                  <a:gd name="T28" fmla="*/ 125 w 206"/>
                  <a:gd name="T29" fmla="*/ 23 h 166"/>
                  <a:gd name="T30" fmla="*/ 122 w 206"/>
                  <a:gd name="T31" fmla="*/ 9 h 166"/>
                  <a:gd name="T32" fmla="*/ 120 w 206"/>
                  <a:gd name="T33" fmla="*/ 7 h 166"/>
                  <a:gd name="T34" fmla="*/ 116 w 206"/>
                  <a:gd name="T35" fmla="*/ 23 h 166"/>
                  <a:gd name="T36" fmla="*/ 122 w 206"/>
                  <a:gd name="T37" fmla="*/ 39 h 166"/>
                  <a:gd name="T38" fmla="*/ 128 w 206"/>
                  <a:gd name="T39" fmla="*/ 55 h 166"/>
                  <a:gd name="T40" fmla="*/ 129 w 206"/>
                  <a:gd name="T41" fmla="*/ 72 h 166"/>
                  <a:gd name="T42" fmla="*/ 119 w 206"/>
                  <a:gd name="T43" fmla="*/ 94 h 166"/>
                  <a:gd name="T44" fmla="*/ 106 w 206"/>
                  <a:gd name="T45" fmla="*/ 105 h 166"/>
                  <a:gd name="T46" fmla="*/ 102 w 206"/>
                  <a:gd name="T47" fmla="*/ 88 h 166"/>
                  <a:gd name="T48" fmla="*/ 105 w 206"/>
                  <a:gd name="T49" fmla="*/ 66 h 166"/>
                  <a:gd name="T50" fmla="*/ 103 w 206"/>
                  <a:gd name="T51" fmla="*/ 49 h 166"/>
                  <a:gd name="T52" fmla="*/ 97 w 206"/>
                  <a:gd name="T53" fmla="*/ 45 h 166"/>
                  <a:gd name="T54" fmla="*/ 98 w 206"/>
                  <a:gd name="T55" fmla="*/ 65 h 166"/>
                  <a:gd name="T56" fmla="*/ 84 w 206"/>
                  <a:gd name="T57" fmla="*/ 89 h 166"/>
                  <a:gd name="T58" fmla="*/ 85 w 206"/>
                  <a:gd name="T59" fmla="*/ 67 h 166"/>
                  <a:gd name="T60" fmla="*/ 75 w 206"/>
                  <a:gd name="T61" fmla="*/ 86 h 166"/>
                  <a:gd name="T62" fmla="*/ 76 w 206"/>
                  <a:gd name="T63" fmla="*/ 111 h 166"/>
                  <a:gd name="T64" fmla="*/ 93 w 206"/>
                  <a:gd name="T65" fmla="*/ 138 h 166"/>
                  <a:gd name="T66" fmla="*/ 71 w 206"/>
                  <a:gd name="T67" fmla="*/ 116 h 166"/>
                  <a:gd name="T68" fmla="*/ 60 w 206"/>
                  <a:gd name="T69" fmla="*/ 112 h 166"/>
                  <a:gd name="T70" fmla="*/ 74 w 206"/>
                  <a:gd name="T71" fmla="*/ 130 h 166"/>
                  <a:gd name="T72" fmla="*/ 77 w 206"/>
                  <a:gd name="T73" fmla="*/ 148 h 166"/>
                  <a:gd name="T74" fmla="*/ 53 w 206"/>
                  <a:gd name="T75" fmla="*/ 134 h 166"/>
                  <a:gd name="T76" fmla="*/ 31 w 206"/>
                  <a:gd name="T77" fmla="*/ 122 h 166"/>
                  <a:gd name="T78" fmla="*/ 12 w 206"/>
                  <a:gd name="T79" fmla="*/ 118 h 166"/>
                  <a:gd name="T80" fmla="*/ 21 w 206"/>
                  <a:gd name="T81" fmla="*/ 123 h 166"/>
                  <a:gd name="T82" fmla="*/ 41 w 206"/>
                  <a:gd name="T83" fmla="*/ 135 h 166"/>
                  <a:gd name="T84" fmla="*/ 66 w 206"/>
                  <a:gd name="T85" fmla="*/ 154 h 166"/>
                  <a:gd name="T86" fmla="*/ 108 w 206"/>
                  <a:gd name="T87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6" h="166">
                    <a:moveTo>
                      <a:pt x="126" y="164"/>
                    </a:moveTo>
                    <a:lnTo>
                      <a:pt x="134" y="163"/>
                    </a:lnTo>
                    <a:lnTo>
                      <a:pt x="147" y="160"/>
                    </a:lnTo>
                    <a:lnTo>
                      <a:pt x="156" y="156"/>
                    </a:lnTo>
                    <a:lnTo>
                      <a:pt x="162" y="152"/>
                    </a:lnTo>
                    <a:lnTo>
                      <a:pt x="166" y="147"/>
                    </a:lnTo>
                    <a:lnTo>
                      <a:pt x="170" y="143"/>
                    </a:lnTo>
                    <a:lnTo>
                      <a:pt x="172" y="137"/>
                    </a:lnTo>
                    <a:lnTo>
                      <a:pt x="174" y="130"/>
                    </a:lnTo>
                    <a:lnTo>
                      <a:pt x="176" y="122"/>
                    </a:lnTo>
                    <a:lnTo>
                      <a:pt x="176" y="116"/>
                    </a:lnTo>
                    <a:lnTo>
                      <a:pt x="177" y="112"/>
                    </a:lnTo>
                    <a:lnTo>
                      <a:pt x="178" y="109"/>
                    </a:lnTo>
                    <a:lnTo>
                      <a:pt x="181" y="105"/>
                    </a:lnTo>
                    <a:lnTo>
                      <a:pt x="183" y="101"/>
                    </a:lnTo>
                    <a:lnTo>
                      <a:pt x="186" y="98"/>
                    </a:lnTo>
                    <a:lnTo>
                      <a:pt x="189" y="96"/>
                    </a:lnTo>
                    <a:lnTo>
                      <a:pt x="192" y="94"/>
                    </a:lnTo>
                    <a:lnTo>
                      <a:pt x="196" y="92"/>
                    </a:lnTo>
                    <a:lnTo>
                      <a:pt x="205" y="89"/>
                    </a:lnTo>
                    <a:lnTo>
                      <a:pt x="194" y="91"/>
                    </a:lnTo>
                    <a:lnTo>
                      <a:pt x="187" y="92"/>
                    </a:lnTo>
                    <a:lnTo>
                      <a:pt x="181" y="94"/>
                    </a:lnTo>
                    <a:lnTo>
                      <a:pt x="176" y="97"/>
                    </a:lnTo>
                    <a:lnTo>
                      <a:pt x="171" y="100"/>
                    </a:lnTo>
                    <a:lnTo>
                      <a:pt x="166" y="103"/>
                    </a:lnTo>
                    <a:lnTo>
                      <a:pt x="161" y="108"/>
                    </a:lnTo>
                    <a:lnTo>
                      <a:pt x="157" y="111"/>
                    </a:lnTo>
                    <a:lnTo>
                      <a:pt x="154" y="115"/>
                    </a:lnTo>
                    <a:lnTo>
                      <a:pt x="157" y="109"/>
                    </a:lnTo>
                    <a:lnTo>
                      <a:pt x="160" y="105"/>
                    </a:lnTo>
                    <a:lnTo>
                      <a:pt x="161" y="100"/>
                    </a:lnTo>
                    <a:lnTo>
                      <a:pt x="162" y="93"/>
                    </a:lnTo>
                    <a:lnTo>
                      <a:pt x="162" y="86"/>
                    </a:lnTo>
                    <a:lnTo>
                      <a:pt x="160" y="80"/>
                    </a:lnTo>
                    <a:lnTo>
                      <a:pt x="159" y="74"/>
                    </a:lnTo>
                    <a:lnTo>
                      <a:pt x="156" y="68"/>
                    </a:lnTo>
                    <a:lnTo>
                      <a:pt x="154" y="63"/>
                    </a:lnTo>
                    <a:lnTo>
                      <a:pt x="151" y="58"/>
                    </a:lnTo>
                    <a:lnTo>
                      <a:pt x="145" y="51"/>
                    </a:lnTo>
                    <a:lnTo>
                      <a:pt x="141" y="47"/>
                    </a:lnTo>
                    <a:lnTo>
                      <a:pt x="135" y="41"/>
                    </a:lnTo>
                    <a:lnTo>
                      <a:pt x="131" y="34"/>
                    </a:lnTo>
                    <a:lnTo>
                      <a:pt x="127" y="28"/>
                    </a:lnTo>
                    <a:lnTo>
                      <a:pt x="125" y="23"/>
                    </a:lnTo>
                    <a:lnTo>
                      <a:pt x="123" y="18"/>
                    </a:lnTo>
                    <a:lnTo>
                      <a:pt x="122" y="13"/>
                    </a:lnTo>
                    <a:lnTo>
                      <a:pt x="122" y="9"/>
                    </a:lnTo>
                    <a:lnTo>
                      <a:pt x="122" y="5"/>
                    </a:lnTo>
                    <a:lnTo>
                      <a:pt x="123" y="0"/>
                    </a:lnTo>
                    <a:lnTo>
                      <a:pt x="120" y="7"/>
                    </a:lnTo>
                    <a:lnTo>
                      <a:pt x="117" y="13"/>
                    </a:lnTo>
                    <a:lnTo>
                      <a:pt x="116" y="18"/>
                    </a:lnTo>
                    <a:lnTo>
                      <a:pt x="116" y="23"/>
                    </a:lnTo>
                    <a:lnTo>
                      <a:pt x="117" y="29"/>
                    </a:lnTo>
                    <a:lnTo>
                      <a:pt x="120" y="34"/>
                    </a:lnTo>
                    <a:lnTo>
                      <a:pt x="122" y="39"/>
                    </a:lnTo>
                    <a:lnTo>
                      <a:pt x="125" y="44"/>
                    </a:lnTo>
                    <a:lnTo>
                      <a:pt x="127" y="49"/>
                    </a:lnTo>
                    <a:lnTo>
                      <a:pt x="128" y="55"/>
                    </a:lnTo>
                    <a:lnTo>
                      <a:pt x="129" y="61"/>
                    </a:lnTo>
                    <a:lnTo>
                      <a:pt x="129" y="66"/>
                    </a:lnTo>
                    <a:lnTo>
                      <a:pt x="129" y="72"/>
                    </a:lnTo>
                    <a:lnTo>
                      <a:pt x="128" y="81"/>
                    </a:lnTo>
                    <a:lnTo>
                      <a:pt x="125" y="86"/>
                    </a:lnTo>
                    <a:lnTo>
                      <a:pt x="119" y="94"/>
                    </a:lnTo>
                    <a:lnTo>
                      <a:pt x="113" y="102"/>
                    </a:lnTo>
                    <a:lnTo>
                      <a:pt x="109" y="110"/>
                    </a:lnTo>
                    <a:lnTo>
                      <a:pt x="106" y="105"/>
                    </a:lnTo>
                    <a:lnTo>
                      <a:pt x="104" y="101"/>
                    </a:lnTo>
                    <a:lnTo>
                      <a:pt x="103" y="96"/>
                    </a:lnTo>
                    <a:lnTo>
                      <a:pt x="102" y="88"/>
                    </a:lnTo>
                    <a:lnTo>
                      <a:pt x="105" y="74"/>
                    </a:lnTo>
                    <a:lnTo>
                      <a:pt x="105" y="70"/>
                    </a:lnTo>
                    <a:lnTo>
                      <a:pt x="105" y="66"/>
                    </a:lnTo>
                    <a:lnTo>
                      <a:pt x="105" y="61"/>
                    </a:lnTo>
                    <a:lnTo>
                      <a:pt x="105" y="55"/>
                    </a:lnTo>
                    <a:lnTo>
                      <a:pt x="103" y="49"/>
                    </a:lnTo>
                    <a:lnTo>
                      <a:pt x="100" y="44"/>
                    </a:lnTo>
                    <a:lnTo>
                      <a:pt x="94" y="36"/>
                    </a:lnTo>
                    <a:lnTo>
                      <a:pt x="97" y="45"/>
                    </a:lnTo>
                    <a:lnTo>
                      <a:pt x="99" y="53"/>
                    </a:lnTo>
                    <a:lnTo>
                      <a:pt x="99" y="60"/>
                    </a:lnTo>
                    <a:lnTo>
                      <a:pt x="98" y="65"/>
                    </a:lnTo>
                    <a:lnTo>
                      <a:pt x="95" y="70"/>
                    </a:lnTo>
                    <a:lnTo>
                      <a:pt x="92" y="76"/>
                    </a:lnTo>
                    <a:lnTo>
                      <a:pt x="84" y="89"/>
                    </a:lnTo>
                    <a:lnTo>
                      <a:pt x="83" y="81"/>
                    </a:lnTo>
                    <a:lnTo>
                      <a:pt x="84" y="74"/>
                    </a:lnTo>
                    <a:lnTo>
                      <a:pt x="85" y="67"/>
                    </a:lnTo>
                    <a:lnTo>
                      <a:pt x="80" y="74"/>
                    </a:lnTo>
                    <a:lnTo>
                      <a:pt x="77" y="80"/>
                    </a:lnTo>
                    <a:lnTo>
                      <a:pt x="75" y="86"/>
                    </a:lnTo>
                    <a:lnTo>
                      <a:pt x="73" y="93"/>
                    </a:lnTo>
                    <a:lnTo>
                      <a:pt x="74" y="102"/>
                    </a:lnTo>
                    <a:lnTo>
                      <a:pt x="76" y="111"/>
                    </a:lnTo>
                    <a:lnTo>
                      <a:pt x="79" y="118"/>
                    </a:lnTo>
                    <a:lnTo>
                      <a:pt x="85" y="127"/>
                    </a:lnTo>
                    <a:lnTo>
                      <a:pt x="93" y="138"/>
                    </a:lnTo>
                    <a:lnTo>
                      <a:pt x="80" y="125"/>
                    </a:lnTo>
                    <a:lnTo>
                      <a:pt x="77" y="121"/>
                    </a:lnTo>
                    <a:lnTo>
                      <a:pt x="71" y="116"/>
                    </a:lnTo>
                    <a:lnTo>
                      <a:pt x="64" y="111"/>
                    </a:lnTo>
                    <a:lnTo>
                      <a:pt x="53" y="104"/>
                    </a:lnTo>
                    <a:lnTo>
                      <a:pt x="60" y="112"/>
                    </a:lnTo>
                    <a:lnTo>
                      <a:pt x="63" y="116"/>
                    </a:lnTo>
                    <a:lnTo>
                      <a:pt x="67" y="120"/>
                    </a:lnTo>
                    <a:lnTo>
                      <a:pt x="74" y="130"/>
                    </a:lnTo>
                    <a:lnTo>
                      <a:pt x="79" y="137"/>
                    </a:lnTo>
                    <a:lnTo>
                      <a:pt x="86" y="150"/>
                    </a:lnTo>
                    <a:lnTo>
                      <a:pt x="77" y="148"/>
                    </a:lnTo>
                    <a:lnTo>
                      <a:pt x="69" y="144"/>
                    </a:lnTo>
                    <a:lnTo>
                      <a:pt x="61" y="139"/>
                    </a:lnTo>
                    <a:lnTo>
                      <a:pt x="53" y="134"/>
                    </a:lnTo>
                    <a:lnTo>
                      <a:pt x="44" y="128"/>
                    </a:lnTo>
                    <a:lnTo>
                      <a:pt x="37" y="125"/>
                    </a:lnTo>
                    <a:lnTo>
                      <a:pt x="31" y="122"/>
                    </a:lnTo>
                    <a:lnTo>
                      <a:pt x="25" y="120"/>
                    </a:lnTo>
                    <a:lnTo>
                      <a:pt x="18" y="119"/>
                    </a:lnTo>
                    <a:lnTo>
                      <a:pt x="12" y="118"/>
                    </a:lnTo>
                    <a:lnTo>
                      <a:pt x="0" y="117"/>
                    </a:lnTo>
                    <a:lnTo>
                      <a:pt x="11" y="119"/>
                    </a:lnTo>
                    <a:lnTo>
                      <a:pt x="21" y="123"/>
                    </a:lnTo>
                    <a:lnTo>
                      <a:pt x="28" y="126"/>
                    </a:lnTo>
                    <a:lnTo>
                      <a:pt x="33" y="129"/>
                    </a:lnTo>
                    <a:lnTo>
                      <a:pt x="41" y="135"/>
                    </a:lnTo>
                    <a:lnTo>
                      <a:pt x="49" y="143"/>
                    </a:lnTo>
                    <a:lnTo>
                      <a:pt x="58" y="151"/>
                    </a:lnTo>
                    <a:lnTo>
                      <a:pt x="66" y="154"/>
                    </a:lnTo>
                    <a:lnTo>
                      <a:pt x="76" y="158"/>
                    </a:lnTo>
                    <a:lnTo>
                      <a:pt x="93" y="163"/>
                    </a:lnTo>
                    <a:lnTo>
                      <a:pt x="108" y="165"/>
                    </a:lnTo>
                    <a:lnTo>
                      <a:pt x="126" y="164"/>
                    </a:lnTo>
                  </a:path>
                </a:pathLst>
              </a:custGeom>
              <a:solidFill>
                <a:srgbClr val="FF8000"/>
              </a:solidFill>
              <a:ln>
                <a:noFill/>
              </a:ln>
              <a:effectLst>
                <a:outerShdw dist="28398" dir="3806097" algn="ctr" rotWithShape="0">
                  <a:schemeClr val="tx1"/>
                </a:outerShdw>
              </a:effectLst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nl-NL"/>
              </a:p>
            </p:txBody>
          </p:sp>
          <p:sp>
            <p:nvSpPr>
              <p:cNvPr id="88143" name="Freeform 1103"/>
              <p:cNvSpPr>
                <a:spLocks/>
              </p:cNvSpPr>
              <p:nvPr/>
            </p:nvSpPr>
            <p:spPr bwMode="auto">
              <a:xfrm>
                <a:off x="1063" y="3100"/>
                <a:ext cx="199" cy="163"/>
              </a:xfrm>
              <a:custGeom>
                <a:avLst/>
                <a:gdLst>
                  <a:gd name="T0" fmla="*/ 142 w 199"/>
                  <a:gd name="T1" fmla="*/ 157 h 163"/>
                  <a:gd name="T2" fmla="*/ 162 w 199"/>
                  <a:gd name="T3" fmla="*/ 145 h 163"/>
                  <a:gd name="T4" fmla="*/ 169 w 199"/>
                  <a:gd name="T5" fmla="*/ 127 h 163"/>
                  <a:gd name="T6" fmla="*/ 172 w 199"/>
                  <a:gd name="T7" fmla="*/ 110 h 163"/>
                  <a:gd name="T8" fmla="*/ 178 w 199"/>
                  <a:gd name="T9" fmla="*/ 100 h 163"/>
                  <a:gd name="T10" fmla="*/ 186 w 199"/>
                  <a:gd name="T11" fmla="*/ 92 h 163"/>
                  <a:gd name="T12" fmla="*/ 188 w 199"/>
                  <a:gd name="T13" fmla="*/ 89 h 163"/>
                  <a:gd name="T14" fmla="*/ 170 w 199"/>
                  <a:gd name="T15" fmla="*/ 95 h 163"/>
                  <a:gd name="T16" fmla="*/ 156 w 199"/>
                  <a:gd name="T17" fmla="*/ 106 h 163"/>
                  <a:gd name="T18" fmla="*/ 153 w 199"/>
                  <a:gd name="T19" fmla="*/ 108 h 163"/>
                  <a:gd name="T20" fmla="*/ 157 w 199"/>
                  <a:gd name="T21" fmla="*/ 91 h 163"/>
                  <a:gd name="T22" fmla="*/ 154 w 199"/>
                  <a:gd name="T23" fmla="*/ 72 h 163"/>
                  <a:gd name="T24" fmla="*/ 146 w 199"/>
                  <a:gd name="T25" fmla="*/ 57 h 163"/>
                  <a:gd name="T26" fmla="*/ 131 w 199"/>
                  <a:gd name="T27" fmla="*/ 40 h 163"/>
                  <a:gd name="T28" fmla="*/ 120 w 199"/>
                  <a:gd name="T29" fmla="*/ 23 h 163"/>
                  <a:gd name="T30" fmla="*/ 118 w 199"/>
                  <a:gd name="T31" fmla="*/ 9 h 163"/>
                  <a:gd name="T32" fmla="*/ 116 w 199"/>
                  <a:gd name="T33" fmla="*/ 7 h 163"/>
                  <a:gd name="T34" fmla="*/ 112 w 199"/>
                  <a:gd name="T35" fmla="*/ 23 h 163"/>
                  <a:gd name="T36" fmla="*/ 118 w 199"/>
                  <a:gd name="T37" fmla="*/ 39 h 163"/>
                  <a:gd name="T38" fmla="*/ 124 w 199"/>
                  <a:gd name="T39" fmla="*/ 54 h 163"/>
                  <a:gd name="T40" fmla="*/ 125 w 199"/>
                  <a:gd name="T41" fmla="*/ 71 h 163"/>
                  <a:gd name="T42" fmla="*/ 115 w 199"/>
                  <a:gd name="T43" fmla="*/ 92 h 163"/>
                  <a:gd name="T44" fmla="*/ 103 w 199"/>
                  <a:gd name="T45" fmla="*/ 104 h 163"/>
                  <a:gd name="T46" fmla="*/ 99 w 199"/>
                  <a:gd name="T47" fmla="*/ 86 h 163"/>
                  <a:gd name="T48" fmla="*/ 102 w 199"/>
                  <a:gd name="T49" fmla="*/ 65 h 163"/>
                  <a:gd name="T50" fmla="*/ 99 w 199"/>
                  <a:gd name="T51" fmla="*/ 48 h 163"/>
                  <a:gd name="T52" fmla="*/ 94 w 199"/>
                  <a:gd name="T53" fmla="*/ 45 h 163"/>
                  <a:gd name="T54" fmla="*/ 94 w 199"/>
                  <a:gd name="T55" fmla="*/ 64 h 163"/>
                  <a:gd name="T56" fmla="*/ 81 w 199"/>
                  <a:gd name="T57" fmla="*/ 88 h 163"/>
                  <a:gd name="T58" fmla="*/ 82 w 199"/>
                  <a:gd name="T59" fmla="*/ 66 h 163"/>
                  <a:gd name="T60" fmla="*/ 72 w 199"/>
                  <a:gd name="T61" fmla="*/ 84 h 163"/>
                  <a:gd name="T62" fmla="*/ 73 w 199"/>
                  <a:gd name="T63" fmla="*/ 109 h 163"/>
                  <a:gd name="T64" fmla="*/ 89 w 199"/>
                  <a:gd name="T65" fmla="*/ 136 h 163"/>
                  <a:gd name="T66" fmla="*/ 68 w 199"/>
                  <a:gd name="T67" fmla="*/ 114 h 163"/>
                  <a:gd name="T68" fmla="*/ 57 w 199"/>
                  <a:gd name="T69" fmla="*/ 109 h 163"/>
                  <a:gd name="T70" fmla="*/ 71 w 199"/>
                  <a:gd name="T71" fmla="*/ 127 h 163"/>
                  <a:gd name="T72" fmla="*/ 74 w 199"/>
                  <a:gd name="T73" fmla="*/ 145 h 163"/>
                  <a:gd name="T74" fmla="*/ 51 w 199"/>
                  <a:gd name="T75" fmla="*/ 132 h 163"/>
                  <a:gd name="T76" fmla="*/ 29 w 199"/>
                  <a:gd name="T77" fmla="*/ 120 h 163"/>
                  <a:gd name="T78" fmla="*/ 11 w 199"/>
                  <a:gd name="T79" fmla="*/ 116 h 163"/>
                  <a:gd name="T80" fmla="*/ 20 w 199"/>
                  <a:gd name="T81" fmla="*/ 120 h 163"/>
                  <a:gd name="T82" fmla="*/ 39 w 199"/>
                  <a:gd name="T83" fmla="*/ 133 h 163"/>
                  <a:gd name="T84" fmla="*/ 63 w 199"/>
                  <a:gd name="T85" fmla="*/ 151 h 163"/>
                  <a:gd name="T86" fmla="*/ 104 w 199"/>
                  <a:gd name="T87" fmla="*/ 16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9" h="163">
                    <a:moveTo>
                      <a:pt x="121" y="161"/>
                    </a:moveTo>
                    <a:lnTo>
                      <a:pt x="130" y="160"/>
                    </a:lnTo>
                    <a:lnTo>
                      <a:pt x="142" y="157"/>
                    </a:lnTo>
                    <a:lnTo>
                      <a:pt x="152" y="154"/>
                    </a:lnTo>
                    <a:lnTo>
                      <a:pt x="157" y="149"/>
                    </a:lnTo>
                    <a:lnTo>
                      <a:pt x="162" y="145"/>
                    </a:lnTo>
                    <a:lnTo>
                      <a:pt x="164" y="140"/>
                    </a:lnTo>
                    <a:lnTo>
                      <a:pt x="167" y="135"/>
                    </a:lnTo>
                    <a:lnTo>
                      <a:pt x="169" y="127"/>
                    </a:lnTo>
                    <a:lnTo>
                      <a:pt x="170" y="120"/>
                    </a:lnTo>
                    <a:lnTo>
                      <a:pt x="171" y="114"/>
                    </a:lnTo>
                    <a:lnTo>
                      <a:pt x="172" y="110"/>
                    </a:lnTo>
                    <a:lnTo>
                      <a:pt x="173" y="107"/>
                    </a:lnTo>
                    <a:lnTo>
                      <a:pt x="175" y="103"/>
                    </a:lnTo>
                    <a:lnTo>
                      <a:pt x="178" y="100"/>
                    </a:lnTo>
                    <a:lnTo>
                      <a:pt x="181" y="97"/>
                    </a:lnTo>
                    <a:lnTo>
                      <a:pt x="184" y="94"/>
                    </a:lnTo>
                    <a:lnTo>
                      <a:pt x="186" y="92"/>
                    </a:lnTo>
                    <a:lnTo>
                      <a:pt x="190" y="90"/>
                    </a:lnTo>
                    <a:lnTo>
                      <a:pt x="198" y="87"/>
                    </a:lnTo>
                    <a:lnTo>
                      <a:pt x="188" y="89"/>
                    </a:lnTo>
                    <a:lnTo>
                      <a:pt x="182" y="90"/>
                    </a:lnTo>
                    <a:lnTo>
                      <a:pt x="175" y="93"/>
                    </a:lnTo>
                    <a:lnTo>
                      <a:pt x="170" y="95"/>
                    </a:lnTo>
                    <a:lnTo>
                      <a:pt x="166" y="98"/>
                    </a:lnTo>
                    <a:lnTo>
                      <a:pt x="162" y="101"/>
                    </a:lnTo>
                    <a:lnTo>
                      <a:pt x="156" y="106"/>
                    </a:lnTo>
                    <a:lnTo>
                      <a:pt x="153" y="109"/>
                    </a:lnTo>
                    <a:lnTo>
                      <a:pt x="149" y="113"/>
                    </a:lnTo>
                    <a:lnTo>
                      <a:pt x="153" y="108"/>
                    </a:lnTo>
                    <a:lnTo>
                      <a:pt x="155" y="103"/>
                    </a:lnTo>
                    <a:lnTo>
                      <a:pt x="156" y="98"/>
                    </a:lnTo>
                    <a:lnTo>
                      <a:pt x="157" y="91"/>
                    </a:lnTo>
                    <a:lnTo>
                      <a:pt x="157" y="85"/>
                    </a:lnTo>
                    <a:lnTo>
                      <a:pt x="156" y="78"/>
                    </a:lnTo>
                    <a:lnTo>
                      <a:pt x="154" y="72"/>
                    </a:lnTo>
                    <a:lnTo>
                      <a:pt x="152" y="67"/>
                    </a:lnTo>
                    <a:lnTo>
                      <a:pt x="149" y="62"/>
                    </a:lnTo>
                    <a:lnTo>
                      <a:pt x="146" y="57"/>
                    </a:lnTo>
                    <a:lnTo>
                      <a:pt x="141" y="51"/>
                    </a:lnTo>
                    <a:lnTo>
                      <a:pt x="137" y="46"/>
                    </a:lnTo>
                    <a:lnTo>
                      <a:pt x="131" y="40"/>
                    </a:lnTo>
                    <a:lnTo>
                      <a:pt x="126" y="33"/>
                    </a:lnTo>
                    <a:lnTo>
                      <a:pt x="123" y="27"/>
                    </a:lnTo>
                    <a:lnTo>
                      <a:pt x="120" y="23"/>
                    </a:lnTo>
                    <a:lnTo>
                      <a:pt x="119" y="18"/>
                    </a:lnTo>
                    <a:lnTo>
                      <a:pt x="118" y="13"/>
                    </a:lnTo>
                    <a:lnTo>
                      <a:pt x="118" y="9"/>
                    </a:lnTo>
                    <a:lnTo>
                      <a:pt x="119" y="5"/>
                    </a:lnTo>
                    <a:lnTo>
                      <a:pt x="119" y="0"/>
                    </a:lnTo>
                    <a:lnTo>
                      <a:pt x="116" y="7"/>
                    </a:lnTo>
                    <a:lnTo>
                      <a:pt x="114" y="13"/>
                    </a:lnTo>
                    <a:lnTo>
                      <a:pt x="113" y="18"/>
                    </a:lnTo>
                    <a:lnTo>
                      <a:pt x="112" y="23"/>
                    </a:lnTo>
                    <a:lnTo>
                      <a:pt x="114" y="29"/>
                    </a:lnTo>
                    <a:lnTo>
                      <a:pt x="115" y="34"/>
                    </a:lnTo>
                    <a:lnTo>
                      <a:pt x="118" y="39"/>
                    </a:lnTo>
                    <a:lnTo>
                      <a:pt x="121" y="43"/>
                    </a:lnTo>
                    <a:lnTo>
                      <a:pt x="123" y="48"/>
                    </a:lnTo>
                    <a:lnTo>
                      <a:pt x="124" y="54"/>
                    </a:lnTo>
                    <a:lnTo>
                      <a:pt x="125" y="59"/>
                    </a:lnTo>
                    <a:lnTo>
                      <a:pt x="125" y="65"/>
                    </a:lnTo>
                    <a:lnTo>
                      <a:pt x="125" y="71"/>
                    </a:lnTo>
                    <a:lnTo>
                      <a:pt x="124" y="79"/>
                    </a:lnTo>
                    <a:lnTo>
                      <a:pt x="121" y="85"/>
                    </a:lnTo>
                    <a:lnTo>
                      <a:pt x="115" y="92"/>
                    </a:lnTo>
                    <a:lnTo>
                      <a:pt x="110" y="100"/>
                    </a:lnTo>
                    <a:lnTo>
                      <a:pt x="106" y="108"/>
                    </a:lnTo>
                    <a:lnTo>
                      <a:pt x="103" y="104"/>
                    </a:lnTo>
                    <a:lnTo>
                      <a:pt x="100" y="99"/>
                    </a:lnTo>
                    <a:lnTo>
                      <a:pt x="99" y="94"/>
                    </a:lnTo>
                    <a:lnTo>
                      <a:pt x="99" y="86"/>
                    </a:lnTo>
                    <a:lnTo>
                      <a:pt x="101" y="73"/>
                    </a:lnTo>
                    <a:lnTo>
                      <a:pt x="102" y="69"/>
                    </a:lnTo>
                    <a:lnTo>
                      <a:pt x="102" y="65"/>
                    </a:lnTo>
                    <a:lnTo>
                      <a:pt x="102" y="60"/>
                    </a:lnTo>
                    <a:lnTo>
                      <a:pt x="101" y="54"/>
                    </a:lnTo>
                    <a:lnTo>
                      <a:pt x="99" y="48"/>
                    </a:lnTo>
                    <a:lnTo>
                      <a:pt x="96" y="43"/>
                    </a:lnTo>
                    <a:lnTo>
                      <a:pt x="91" y="36"/>
                    </a:lnTo>
                    <a:lnTo>
                      <a:pt x="94" y="45"/>
                    </a:lnTo>
                    <a:lnTo>
                      <a:pt x="95" y="52"/>
                    </a:lnTo>
                    <a:lnTo>
                      <a:pt x="95" y="59"/>
                    </a:lnTo>
                    <a:lnTo>
                      <a:pt x="94" y="64"/>
                    </a:lnTo>
                    <a:lnTo>
                      <a:pt x="92" y="69"/>
                    </a:lnTo>
                    <a:lnTo>
                      <a:pt x="89" y="75"/>
                    </a:lnTo>
                    <a:lnTo>
                      <a:pt x="81" y="88"/>
                    </a:lnTo>
                    <a:lnTo>
                      <a:pt x="80" y="80"/>
                    </a:lnTo>
                    <a:lnTo>
                      <a:pt x="81" y="73"/>
                    </a:lnTo>
                    <a:lnTo>
                      <a:pt x="82" y="66"/>
                    </a:lnTo>
                    <a:lnTo>
                      <a:pt x="77" y="73"/>
                    </a:lnTo>
                    <a:lnTo>
                      <a:pt x="74" y="78"/>
                    </a:lnTo>
                    <a:lnTo>
                      <a:pt x="72" y="84"/>
                    </a:lnTo>
                    <a:lnTo>
                      <a:pt x="71" y="91"/>
                    </a:lnTo>
                    <a:lnTo>
                      <a:pt x="71" y="100"/>
                    </a:lnTo>
                    <a:lnTo>
                      <a:pt x="73" y="109"/>
                    </a:lnTo>
                    <a:lnTo>
                      <a:pt x="77" y="116"/>
                    </a:lnTo>
                    <a:lnTo>
                      <a:pt x="82" y="125"/>
                    </a:lnTo>
                    <a:lnTo>
                      <a:pt x="89" y="136"/>
                    </a:lnTo>
                    <a:lnTo>
                      <a:pt x="77" y="122"/>
                    </a:lnTo>
                    <a:lnTo>
                      <a:pt x="74" y="119"/>
                    </a:lnTo>
                    <a:lnTo>
                      <a:pt x="68" y="114"/>
                    </a:lnTo>
                    <a:lnTo>
                      <a:pt x="62" y="109"/>
                    </a:lnTo>
                    <a:lnTo>
                      <a:pt x="51" y="102"/>
                    </a:lnTo>
                    <a:lnTo>
                      <a:pt x="57" y="109"/>
                    </a:lnTo>
                    <a:lnTo>
                      <a:pt x="61" y="114"/>
                    </a:lnTo>
                    <a:lnTo>
                      <a:pt x="65" y="118"/>
                    </a:lnTo>
                    <a:lnTo>
                      <a:pt x="71" y="127"/>
                    </a:lnTo>
                    <a:lnTo>
                      <a:pt x="76" y="135"/>
                    </a:lnTo>
                    <a:lnTo>
                      <a:pt x="83" y="147"/>
                    </a:lnTo>
                    <a:lnTo>
                      <a:pt x="74" y="145"/>
                    </a:lnTo>
                    <a:lnTo>
                      <a:pt x="67" y="141"/>
                    </a:lnTo>
                    <a:lnTo>
                      <a:pt x="58" y="137"/>
                    </a:lnTo>
                    <a:lnTo>
                      <a:pt x="51" y="132"/>
                    </a:lnTo>
                    <a:lnTo>
                      <a:pt x="42" y="126"/>
                    </a:lnTo>
                    <a:lnTo>
                      <a:pt x="35" y="122"/>
                    </a:lnTo>
                    <a:lnTo>
                      <a:pt x="29" y="120"/>
                    </a:lnTo>
                    <a:lnTo>
                      <a:pt x="23" y="118"/>
                    </a:lnTo>
                    <a:lnTo>
                      <a:pt x="17" y="117"/>
                    </a:lnTo>
                    <a:lnTo>
                      <a:pt x="11" y="116"/>
                    </a:lnTo>
                    <a:lnTo>
                      <a:pt x="0" y="115"/>
                    </a:lnTo>
                    <a:lnTo>
                      <a:pt x="10" y="117"/>
                    </a:lnTo>
                    <a:lnTo>
                      <a:pt x="20" y="120"/>
                    </a:lnTo>
                    <a:lnTo>
                      <a:pt x="26" y="124"/>
                    </a:lnTo>
                    <a:lnTo>
                      <a:pt x="31" y="126"/>
                    </a:lnTo>
                    <a:lnTo>
                      <a:pt x="39" y="133"/>
                    </a:lnTo>
                    <a:lnTo>
                      <a:pt x="47" y="140"/>
                    </a:lnTo>
                    <a:lnTo>
                      <a:pt x="56" y="148"/>
                    </a:lnTo>
                    <a:lnTo>
                      <a:pt x="63" y="151"/>
                    </a:lnTo>
                    <a:lnTo>
                      <a:pt x="73" y="155"/>
                    </a:lnTo>
                    <a:lnTo>
                      <a:pt x="90" y="160"/>
                    </a:lnTo>
                    <a:lnTo>
                      <a:pt x="104" y="162"/>
                    </a:lnTo>
                    <a:lnTo>
                      <a:pt x="121" y="161"/>
                    </a:lnTo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>
                <a:outerShdw dist="28398" dir="3806097" algn="ctr" rotWithShape="0">
                  <a:schemeClr val="tx1"/>
                </a:outerShdw>
              </a:effectLst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nl-NL"/>
              </a:p>
            </p:txBody>
          </p:sp>
          <p:sp>
            <p:nvSpPr>
              <p:cNvPr id="88144" name="Freeform 1104"/>
              <p:cNvSpPr>
                <a:spLocks/>
              </p:cNvSpPr>
              <p:nvPr/>
            </p:nvSpPr>
            <p:spPr bwMode="auto">
              <a:xfrm>
                <a:off x="1059" y="3101"/>
                <a:ext cx="200" cy="160"/>
              </a:xfrm>
              <a:custGeom>
                <a:avLst/>
                <a:gdLst>
                  <a:gd name="T0" fmla="*/ 145 w 200"/>
                  <a:gd name="T1" fmla="*/ 155 h 160"/>
                  <a:gd name="T2" fmla="*/ 163 w 200"/>
                  <a:gd name="T3" fmla="*/ 142 h 160"/>
                  <a:gd name="T4" fmla="*/ 171 w 200"/>
                  <a:gd name="T5" fmla="*/ 125 h 160"/>
                  <a:gd name="T6" fmla="*/ 173 w 200"/>
                  <a:gd name="T7" fmla="*/ 108 h 160"/>
                  <a:gd name="T8" fmla="*/ 180 w 200"/>
                  <a:gd name="T9" fmla="*/ 98 h 160"/>
                  <a:gd name="T10" fmla="*/ 188 w 200"/>
                  <a:gd name="T11" fmla="*/ 91 h 160"/>
                  <a:gd name="T12" fmla="*/ 190 w 200"/>
                  <a:gd name="T13" fmla="*/ 88 h 160"/>
                  <a:gd name="T14" fmla="*/ 172 w 200"/>
                  <a:gd name="T15" fmla="*/ 94 h 160"/>
                  <a:gd name="T16" fmla="*/ 159 w 200"/>
                  <a:gd name="T17" fmla="*/ 104 h 160"/>
                  <a:gd name="T18" fmla="*/ 154 w 200"/>
                  <a:gd name="T19" fmla="*/ 106 h 160"/>
                  <a:gd name="T20" fmla="*/ 159 w 200"/>
                  <a:gd name="T21" fmla="*/ 91 h 160"/>
                  <a:gd name="T22" fmla="*/ 156 w 200"/>
                  <a:gd name="T23" fmla="*/ 72 h 160"/>
                  <a:gd name="T24" fmla="*/ 148 w 200"/>
                  <a:gd name="T25" fmla="*/ 57 h 160"/>
                  <a:gd name="T26" fmla="*/ 134 w 200"/>
                  <a:gd name="T27" fmla="*/ 41 h 160"/>
                  <a:gd name="T28" fmla="*/ 123 w 200"/>
                  <a:gd name="T29" fmla="*/ 24 h 160"/>
                  <a:gd name="T30" fmla="*/ 121 w 200"/>
                  <a:gd name="T31" fmla="*/ 10 h 160"/>
                  <a:gd name="T32" fmla="*/ 118 w 200"/>
                  <a:gd name="T33" fmla="*/ 5 h 160"/>
                  <a:gd name="T34" fmla="*/ 115 w 200"/>
                  <a:gd name="T35" fmla="*/ 24 h 160"/>
                  <a:gd name="T36" fmla="*/ 121 w 200"/>
                  <a:gd name="T37" fmla="*/ 39 h 160"/>
                  <a:gd name="T38" fmla="*/ 126 w 200"/>
                  <a:gd name="T39" fmla="*/ 54 h 160"/>
                  <a:gd name="T40" fmla="*/ 128 w 200"/>
                  <a:gd name="T41" fmla="*/ 70 h 160"/>
                  <a:gd name="T42" fmla="*/ 118 w 200"/>
                  <a:gd name="T43" fmla="*/ 91 h 160"/>
                  <a:gd name="T44" fmla="*/ 106 w 200"/>
                  <a:gd name="T45" fmla="*/ 102 h 160"/>
                  <a:gd name="T46" fmla="*/ 101 w 200"/>
                  <a:gd name="T47" fmla="*/ 86 h 160"/>
                  <a:gd name="T48" fmla="*/ 105 w 200"/>
                  <a:gd name="T49" fmla="*/ 64 h 160"/>
                  <a:gd name="T50" fmla="*/ 102 w 200"/>
                  <a:gd name="T51" fmla="*/ 49 h 160"/>
                  <a:gd name="T52" fmla="*/ 97 w 200"/>
                  <a:gd name="T53" fmla="*/ 45 h 160"/>
                  <a:gd name="T54" fmla="*/ 97 w 200"/>
                  <a:gd name="T55" fmla="*/ 64 h 160"/>
                  <a:gd name="T56" fmla="*/ 84 w 200"/>
                  <a:gd name="T57" fmla="*/ 87 h 160"/>
                  <a:gd name="T58" fmla="*/ 85 w 200"/>
                  <a:gd name="T59" fmla="*/ 66 h 160"/>
                  <a:gd name="T60" fmla="*/ 76 w 200"/>
                  <a:gd name="T61" fmla="*/ 84 h 160"/>
                  <a:gd name="T62" fmla="*/ 77 w 200"/>
                  <a:gd name="T63" fmla="*/ 107 h 160"/>
                  <a:gd name="T64" fmla="*/ 93 w 200"/>
                  <a:gd name="T65" fmla="*/ 134 h 160"/>
                  <a:gd name="T66" fmla="*/ 72 w 200"/>
                  <a:gd name="T67" fmla="*/ 112 h 160"/>
                  <a:gd name="T68" fmla="*/ 61 w 200"/>
                  <a:gd name="T69" fmla="*/ 108 h 160"/>
                  <a:gd name="T70" fmla="*/ 74 w 200"/>
                  <a:gd name="T71" fmla="*/ 125 h 160"/>
                  <a:gd name="T72" fmla="*/ 78 w 200"/>
                  <a:gd name="T73" fmla="*/ 143 h 160"/>
                  <a:gd name="T74" fmla="*/ 55 w 200"/>
                  <a:gd name="T75" fmla="*/ 130 h 160"/>
                  <a:gd name="T76" fmla="*/ 34 w 200"/>
                  <a:gd name="T77" fmla="*/ 118 h 160"/>
                  <a:gd name="T78" fmla="*/ 15 w 200"/>
                  <a:gd name="T79" fmla="*/ 114 h 160"/>
                  <a:gd name="T80" fmla="*/ 24 w 200"/>
                  <a:gd name="T81" fmla="*/ 119 h 160"/>
                  <a:gd name="T82" fmla="*/ 43 w 200"/>
                  <a:gd name="T83" fmla="*/ 131 h 160"/>
                  <a:gd name="T84" fmla="*/ 67 w 200"/>
                  <a:gd name="T85" fmla="*/ 149 h 160"/>
                  <a:gd name="T86" fmla="*/ 107 w 200"/>
                  <a:gd name="T87" fmla="*/ 1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" h="160">
                    <a:moveTo>
                      <a:pt x="124" y="158"/>
                    </a:moveTo>
                    <a:lnTo>
                      <a:pt x="132" y="157"/>
                    </a:lnTo>
                    <a:lnTo>
                      <a:pt x="145" y="155"/>
                    </a:lnTo>
                    <a:lnTo>
                      <a:pt x="154" y="151"/>
                    </a:lnTo>
                    <a:lnTo>
                      <a:pt x="159" y="147"/>
                    </a:lnTo>
                    <a:lnTo>
                      <a:pt x="163" y="142"/>
                    </a:lnTo>
                    <a:lnTo>
                      <a:pt x="166" y="138"/>
                    </a:lnTo>
                    <a:lnTo>
                      <a:pt x="169" y="133"/>
                    </a:lnTo>
                    <a:lnTo>
                      <a:pt x="171" y="125"/>
                    </a:lnTo>
                    <a:lnTo>
                      <a:pt x="172" y="118"/>
                    </a:lnTo>
                    <a:lnTo>
                      <a:pt x="172" y="113"/>
                    </a:lnTo>
                    <a:lnTo>
                      <a:pt x="173" y="108"/>
                    </a:lnTo>
                    <a:lnTo>
                      <a:pt x="175" y="105"/>
                    </a:lnTo>
                    <a:lnTo>
                      <a:pt x="177" y="102"/>
                    </a:lnTo>
                    <a:lnTo>
                      <a:pt x="180" y="98"/>
                    </a:lnTo>
                    <a:lnTo>
                      <a:pt x="182" y="96"/>
                    </a:lnTo>
                    <a:lnTo>
                      <a:pt x="185" y="93"/>
                    </a:lnTo>
                    <a:lnTo>
                      <a:pt x="188" y="91"/>
                    </a:lnTo>
                    <a:lnTo>
                      <a:pt x="191" y="89"/>
                    </a:lnTo>
                    <a:lnTo>
                      <a:pt x="199" y="86"/>
                    </a:lnTo>
                    <a:lnTo>
                      <a:pt x="190" y="88"/>
                    </a:lnTo>
                    <a:lnTo>
                      <a:pt x="183" y="89"/>
                    </a:lnTo>
                    <a:lnTo>
                      <a:pt x="177" y="92"/>
                    </a:lnTo>
                    <a:lnTo>
                      <a:pt x="172" y="94"/>
                    </a:lnTo>
                    <a:lnTo>
                      <a:pt x="167" y="97"/>
                    </a:lnTo>
                    <a:lnTo>
                      <a:pt x="164" y="100"/>
                    </a:lnTo>
                    <a:lnTo>
                      <a:pt x="159" y="104"/>
                    </a:lnTo>
                    <a:lnTo>
                      <a:pt x="155" y="108"/>
                    </a:lnTo>
                    <a:lnTo>
                      <a:pt x="151" y="112"/>
                    </a:lnTo>
                    <a:lnTo>
                      <a:pt x="154" y="106"/>
                    </a:lnTo>
                    <a:lnTo>
                      <a:pt x="157" y="102"/>
                    </a:lnTo>
                    <a:lnTo>
                      <a:pt x="159" y="97"/>
                    </a:lnTo>
                    <a:lnTo>
                      <a:pt x="159" y="91"/>
                    </a:lnTo>
                    <a:lnTo>
                      <a:pt x="159" y="84"/>
                    </a:lnTo>
                    <a:lnTo>
                      <a:pt x="157" y="78"/>
                    </a:lnTo>
                    <a:lnTo>
                      <a:pt x="156" y="72"/>
                    </a:lnTo>
                    <a:lnTo>
                      <a:pt x="154" y="67"/>
                    </a:lnTo>
                    <a:lnTo>
                      <a:pt x="151" y="62"/>
                    </a:lnTo>
                    <a:lnTo>
                      <a:pt x="148" y="57"/>
                    </a:lnTo>
                    <a:lnTo>
                      <a:pt x="143" y="51"/>
                    </a:lnTo>
                    <a:lnTo>
                      <a:pt x="139" y="47"/>
                    </a:lnTo>
                    <a:lnTo>
                      <a:pt x="134" y="41"/>
                    </a:lnTo>
                    <a:lnTo>
                      <a:pt x="129" y="34"/>
                    </a:lnTo>
                    <a:lnTo>
                      <a:pt x="125" y="28"/>
                    </a:lnTo>
                    <a:lnTo>
                      <a:pt x="123" y="24"/>
                    </a:lnTo>
                    <a:lnTo>
                      <a:pt x="122" y="19"/>
                    </a:lnTo>
                    <a:lnTo>
                      <a:pt x="121" y="14"/>
                    </a:lnTo>
                    <a:lnTo>
                      <a:pt x="121" y="10"/>
                    </a:lnTo>
                    <a:lnTo>
                      <a:pt x="120" y="6"/>
                    </a:lnTo>
                    <a:lnTo>
                      <a:pt x="122" y="0"/>
                    </a:lnTo>
                    <a:lnTo>
                      <a:pt x="118" y="5"/>
                    </a:lnTo>
                    <a:lnTo>
                      <a:pt x="115" y="12"/>
                    </a:lnTo>
                    <a:lnTo>
                      <a:pt x="115" y="19"/>
                    </a:lnTo>
                    <a:lnTo>
                      <a:pt x="115" y="24"/>
                    </a:lnTo>
                    <a:lnTo>
                      <a:pt x="116" y="30"/>
                    </a:lnTo>
                    <a:lnTo>
                      <a:pt x="118" y="35"/>
                    </a:lnTo>
                    <a:lnTo>
                      <a:pt x="121" y="39"/>
                    </a:lnTo>
                    <a:lnTo>
                      <a:pt x="124" y="43"/>
                    </a:lnTo>
                    <a:lnTo>
                      <a:pt x="126" y="49"/>
                    </a:lnTo>
                    <a:lnTo>
                      <a:pt x="126" y="54"/>
                    </a:lnTo>
                    <a:lnTo>
                      <a:pt x="127" y="59"/>
                    </a:lnTo>
                    <a:lnTo>
                      <a:pt x="128" y="65"/>
                    </a:lnTo>
                    <a:lnTo>
                      <a:pt x="128" y="70"/>
                    </a:lnTo>
                    <a:lnTo>
                      <a:pt x="126" y="79"/>
                    </a:lnTo>
                    <a:lnTo>
                      <a:pt x="124" y="84"/>
                    </a:lnTo>
                    <a:lnTo>
                      <a:pt x="118" y="91"/>
                    </a:lnTo>
                    <a:lnTo>
                      <a:pt x="113" y="99"/>
                    </a:lnTo>
                    <a:lnTo>
                      <a:pt x="108" y="107"/>
                    </a:lnTo>
                    <a:lnTo>
                      <a:pt x="106" y="102"/>
                    </a:lnTo>
                    <a:lnTo>
                      <a:pt x="103" y="98"/>
                    </a:lnTo>
                    <a:lnTo>
                      <a:pt x="102" y="93"/>
                    </a:lnTo>
                    <a:lnTo>
                      <a:pt x="101" y="86"/>
                    </a:lnTo>
                    <a:lnTo>
                      <a:pt x="104" y="73"/>
                    </a:lnTo>
                    <a:lnTo>
                      <a:pt x="105" y="69"/>
                    </a:lnTo>
                    <a:lnTo>
                      <a:pt x="105" y="64"/>
                    </a:lnTo>
                    <a:lnTo>
                      <a:pt x="105" y="60"/>
                    </a:lnTo>
                    <a:lnTo>
                      <a:pt x="104" y="54"/>
                    </a:lnTo>
                    <a:lnTo>
                      <a:pt x="102" y="49"/>
                    </a:lnTo>
                    <a:lnTo>
                      <a:pt x="99" y="43"/>
                    </a:lnTo>
                    <a:lnTo>
                      <a:pt x="93" y="36"/>
                    </a:lnTo>
                    <a:lnTo>
                      <a:pt x="97" y="45"/>
                    </a:lnTo>
                    <a:lnTo>
                      <a:pt x="98" y="52"/>
                    </a:lnTo>
                    <a:lnTo>
                      <a:pt x="98" y="59"/>
                    </a:lnTo>
                    <a:lnTo>
                      <a:pt x="97" y="64"/>
                    </a:lnTo>
                    <a:lnTo>
                      <a:pt x="96" y="68"/>
                    </a:lnTo>
                    <a:lnTo>
                      <a:pt x="92" y="75"/>
                    </a:lnTo>
                    <a:lnTo>
                      <a:pt x="84" y="87"/>
                    </a:lnTo>
                    <a:lnTo>
                      <a:pt x="84" y="79"/>
                    </a:lnTo>
                    <a:lnTo>
                      <a:pt x="85" y="72"/>
                    </a:lnTo>
                    <a:lnTo>
                      <a:pt x="85" y="66"/>
                    </a:lnTo>
                    <a:lnTo>
                      <a:pt x="80" y="72"/>
                    </a:lnTo>
                    <a:lnTo>
                      <a:pt x="78" y="78"/>
                    </a:lnTo>
                    <a:lnTo>
                      <a:pt x="76" y="84"/>
                    </a:lnTo>
                    <a:lnTo>
                      <a:pt x="74" y="91"/>
                    </a:lnTo>
                    <a:lnTo>
                      <a:pt x="74" y="99"/>
                    </a:lnTo>
                    <a:lnTo>
                      <a:pt x="77" y="107"/>
                    </a:lnTo>
                    <a:lnTo>
                      <a:pt x="80" y="114"/>
                    </a:lnTo>
                    <a:lnTo>
                      <a:pt x="85" y="123"/>
                    </a:lnTo>
                    <a:lnTo>
                      <a:pt x="93" y="134"/>
                    </a:lnTo>
                    <a:lnTo>
                      <a:pt x="80" y="121"/>
                    </a:lnTo>
                    <a:lnTo>
                      <a:pt x="77" y="118"/>
                    </a:lnTo>
                    <a:lnTo>
                      <a:pt x="72" y="112"/>
                    </a:lnTo>
                    <a:lnTo>
                      <a:pt x="65" y="107"/>
                    </a:lnTo>
                    <a:lnTo>
                      <a:pt x="55" y="101"/>
                    </a:lnTo>
                    <a:lnTo>
                      <a:pt x="61" y="108"/>
                    </a:lnTo>
                    <a:lnTo>
                      <a:pt x="64" y="112"/>
                    </a:lnTo>
                    <a:lnTo>
                      <a:pt x="68" y="116"/>
                    </a:lnTo>
                    <a:lnTo>
                      <a:pt x="74" y="125"/>
                    </a:lnTo>
                    <a:lnTo>
                      <a:pt x="80" y="133"/>
                    </a:lnTo>
                    <a:lnTo>
                      <a:pt x="86" y="145"/>
                    </a:lnTo>
                    <a:lnTo>
                      <a:pt x="78" y="143"/>
                    </a:lnTo>
                    <a:lnTo>
                      <a:pt x="70" y="139"/>
                    </a:lnTo>
                    <a:lnTo>
                      <a:pt x="62" y="134"/>
                    </a:lnTo>
                    <a:lnTo>
                      <a:pt x="55" y="130"/>
                    </a:lnTo>
                    <a:lnTo>
                      <a:pt x="45" y="124"/>
                    </a:lnTo>
                    <a:lnTo>
                      <a:pt x="39" y="121"/>
                    </a:lnTo>
                    <a:lnTo>
                      <a:pt x="34" y="118"/>
                    </a:lnTo>
                    <a:lnTo>
                      <a:pt x="28" y="116"/>
                    </a:lnTo>
                    <a:lnTo>
                      <a:pt x="21" y="115"/>
                    </a:lnTo>
                    <a:lnTo>
                      <a:pt x="15" y="114"/>
                    </a:lnTo>
                    <a:lnTo>
                      <a:pt x="0" y="112"/>
                    </a:lnTo>
                    <a:lnTo>
                      <a:pt x="14" y="115"/>
                    </a:lnTo>
                    <a:lnTo>
                      <a:pt x="24" y="119"/>
                    </a:lnTo>
                    <a:lnTo>
                      <a:pt x="31" y="122"/>
                    </a:lnTo>
                    <a:lnTo>
                      <a:pt x="35" y="125"/>
                    </a:lnTo>
                    <a:lnTo>
                      <a:pt x="43" y="131"/>
                    </a:lnTo>
                    <a:lnTo>
                      <a:pt x="51" y="138"/>
                    </a:lnTo>
                    <a:lnTo>
                      <a:pt x="60" y="146"/>
                    </a:lnTo>
                    <a:lnTo>
                      <a:pt x="67" y="149"/>
                    </a:lnTo>
                    <a:lnTo>
                      <a:pt x="77" y="152"/>
                    </a:lnTo>
                    <a:lnTo>
                      <a:pt x="93" y="157"/>
                    </a:lnTo>
                    <a:lnTo>
                      <a:pt x="107" y="159"/>
                    </a:lnTo>
                    <a:lnTo>
                      <a:pt x="124" y="158"/>
                    </a:lnTo>
                  </a:path>
                </a:pathLst>
              </a:custGeom>
              <a:solidFill>
                <a:srgbClr val="FF4040"/>
              </a:solidFill>
              <a:ln>
                <a:noFill/>
              </a:ln>
              <a:effectLst>
                <a:outerShdw dist="28398" dir="3806097" algn="ctr" rotWithShape="0">
                  <a:schemeClr val="tx1"/>
                </a:outerShdw>
              </a:effectLst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nl-NL"/>
              </a:p>
            </p:txBody>
          </p:sp>
          <p:sp>
            <p:nvSpPr>
              <p:cNvPr id="88145" name="Freeform 1105"/>
              <p:cNvSpPr>
                <a:spLocks/>
              </p:cNvSpPr>
              <p:nvPr/>
            </p:nvSpPr>
            <p:spPr bwMode="auto">
              <a:xfrm>
                <a:off x="1059" y="3101"/>
                <a:ext cx="198" cy="160"/>
              </a:xfrm>
              <a:custGeom>
                <a:avLst/>
                <a:gdLst>
                  <a:gd name="T0" fmla="*/ 142 w 198"/>
                  <a:gd name="T1" fmla="*/ 154 h 160"/>
                  <a:gd name="T2" fmla="*/ 161 w 198"/>
                  <a:gd name="T3" fmla="*/ 141 h 160"/>
                  <a:gd name="T4" fmla="*/ 168 w 198"/>
                  <a:gd name="T5" fmla="*/ 123 h 160"/>
                  <a:gd name="T6" fmla="*/ 171 w 198"/>
                  <a:gd name="T7" fmla="*/ 105 h 160"/>
                  <a:gd name="T8" fmla="*/ 177 w 198"/>
                  <a:gd name="T9" fmla="*/ 95 h 160"/>
                  <a:gd name="T10" fmla="*/ 186 w 198"/>
                  <a:gd name="T11" fmla="*/ 88 h 160"/>
                  <a:gd name="T12" fmla="*/ 187 w 198"/>
                  <a:gd name="T13" fmla="*/ 85 h 160"/>
                  <a:gd name="T14" fmla="*/ 169 w 198"/>
                  <a:gd name="T15" fmla="*/ 91 h 160"/>
                  <a:gd name="T16" fmla="*/ 156 w 198"/>
                  <a:gd name="T17" fmla="*/ 101 h 160"/>
                  <a:gd name="T18" fmla="*/ 152 w 198"/>
                  <a:gd name="T19" fmla="*/ 103 h 160"/>
                  <a:gd name="T20" fmla="*/ 156 w 198"/>
                  <a:gd name="T21" fmla="*/ 87 h 160"/>
                  <a:gd name="T22" fmla="*/ 153 w 198"/>
                  <a:gd name="T23" fmla="*/ 67 h 160"/>
                  <a:gd name="T24" fmla="*/ 146 w 198"/>
                  <a:gd name="T25" fmla="*/ 51 h 160"/>
                  <a:gd name="T26" fmla="*/ 131 w 198"/>
                  <a:gd name="T27" fmla="*/ 34 h 160"/>
                  <a:gd name="T28" fmla="*/ 120 w 198"/>
                  <a:gd name="T29" fmla="*/ 17 h 160"/>
                  <a:gd name="T30" fmla="*/ 120 w 198"/>
                  <a:gd name="T31" fmla="*/ 4 h 160"/>
                  <a:gd name="T32" fmla="*/ 116 w 198"/>
                  <a:gd name="T33" fmla="*/ 8 h 160"/>
                  <a:gd name="T34" fmla="*/ 113 w 198"/>
                  <a:gd name="T35" fmla="*/ 17 h 160"/>
                  <a:gd name="T36" fmla="*/ 118 w 198"/>
                  <a:gd name="T37" fmla="*/ 33 h 160"/>
                  <a:gd name="T38" fmla="*/ 124 w 198"/>
                  <a:gd name="T39" fmla="*/ 48 h 160"/>
                  <a:gd name="T40" fmla="*/ 125 w 198"/>
                  <a:gd name="T41" fmla="*/ 65 h 160"/>
                  <a:gd name="T42" fmla="*/ 115 w 198"/>
                  <a:gd name="T43" fmla="*/ 87 h 160"/>
                  <a:gd name="T44" fmla="*/ 102 w 198"/>
                  <a:gd name="T45" fmla="*/ 99 h 160"/>
                  <a:gd name="T46" fmla="*/ 98 w 198"/>
                  <a:gd name="T47" fmla="*/ 81 h 160"/>
                  <a:gd name="T48" fmla="*/ 102 w 198"/>
                  <a:gd name="T49" fmla="*/ 59 h 160"/>
                  <a:gd name="T50" fmla="*/ 99 w 198"/>
                  <a:gd name="T51" fmla="*/ 43 h 160"/>
                  <a:gd name="T52" fmla="*/ 93 w 198"/>
                  <a:gd name="T53" fmla="*/ 39 h 160"/>
                  <a:gd name="T54" fmla="*/ 94 w 198"/>
                  <a:gd name="T55" fmla="*/ 59 h 160"/>
                  <a:gd name="T56" fmla="*/ 81 w 198"/>
                  <a:gd name="T57" fmla="*/ 83 h 160"/>
                  <a:gd name="T58" fmla="*/ 85 w 198"/>
                  <a:gd name="T59" fmla="*/ 63 h 160"/>
                  <a:gd name="T60" fmla="*/ 73 w 198"/>
                  <a:gd name="T61" fmla="*/ 80 h 160"/>
                  <a:gd name="T62" fmla="*/ 73 w 198"/>
                  <a:gd name="T63" fmla="*/ 104 h 160"/>
                  <a:gd name="T64" fmla="*/ 89 w 198"/>
                  <a:gd name="T65" fmla="*/ 132 h 160"/>
                  <a:gd name="T66" fmla="*/ 69 w 198"/>
                  <a:gd name="T67" fmla="*/ 110 h 160"/>
                  <a:gd name="T68" fmla="*/ 57 w 198"/>
                  <a:gd name="T69" fmla="*/ 105 h 160"/>
                  <a:gd name="T70" fmla="*/ 71 w 198"/>
                  <a:gd name="T71" fmla="*/ 123 h 160"/>
                  <a:gd name="T72" fmla="*/ 74 w 198"/>
                  <a:gd name="T73" fmla="*/ 142 h 160"/>
                  <a:gd name="T74" fmla="*/ 51 w 198"/>
                  <a:gd name="T75" fmla="*/ 128 h 160"/>
                  <a:gd name="T76" fmla="*/ 29 w 198"/>
                  <a:gd name="T77" fmla="*/ 116 h 160"/>
                  <a:gd name="T78" fmla="*/ 11 w 198"/>
                  <a:gd name="T79" fmla="*/ 112 h 160"/>
                  <a:gd name="T80" fmla="*/ 14 w 198"/>
                  <a:gd name="T81" fmla="*/ 114 h 160"/>
                  <a:gd name="T82" fmla="*/ 32 w 198"/>
                  <a:gd name="T83" fmla="*/ 123 h 160"/>
                  <a:gd name="T84" fmla="*/ 56 w 198"/>
                  <a:gd name="T85" fmla="*/ 144 h 160"/>
                  <a:gd name="T86" fmla="*/ 90 w 198"/>
                  <a:gd name="T87" fmla="*/ 157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8" h="160">
                    <a:moveTo>
                      <a:pt x="121" y="158"/>
                    </a:moveTo>
                    <a:lnTo>
                      <a:pt x="129" y="157"/>
                    </a:lnTo>
                    <a:lnTo>
                      <a:pt x="142" y="154"/>
                    </a:lnTo>
                    <a:lnTo>
                      <a:pt x="151" y="150"/>
                    </a:lnTo>
                    <a:lnTo>
                      <a:pt x="156" y="146"/>
                    </a:lnTo>
                    <a:lnTo>
                      <a:pt x="161" y="141"/>
                    </a:lnTo>
                    <a:lnTo>
                      <a:pt x="164" y="137"/>
                    </a:lnTo>
                    <a:lnTo>
                      <a:pt x="167" y="131"/>
                    </a:lnTo>
                    <a:lnTo>
                      <a:pt x="168" y="123"/>
                    </a:lnTo>
                    <a:lnTo>
                      <a:pt x="169" y="115"/>
                    </a:lnTo>
                    <a:lnTo>
                      <a:pt x="170" y="110"/>
                    </a:lnTo>
                    <a:lnTo>
                      <a:pt x="171" y="105"/>
                    </a:lnTo>
                    <a:lnTo>
                      <a:pt x="172" y="102"/>
                    </a:lnTo>
                    <a:lnTo>
                      <a:pt x="174" y="99"/>
                    </a:lnTo>
                    <a:lnTo>
                      <a:pt x="177" y="95"/>
                    </a:lnTo>
                    <a:lnTo>
                      <a:pt x="180" y="92"/>
                    </a:lnTo>
                    <a:lnTo>
                      <a:pt x="183" y="89"/>
                    </a:lnTo>
                    <a:lnTo>
                      <a:pt x="186" y="88"/>
                    </a:lnTo>
                    <a:lnTo>
                      <a:pt x="189" y="86"/>
                    </a:lnTo>
                    <a:lnTo>
                      <a:pt x="197" y="84"/>
                    </a:lnTo>
                    <a:lnTo>
                      <a:pt x="187" y="85"/>
                    </a:lnTo>
                    <a:lnTo>
                      <a:pt x="181" y="86"/>
                    </a:lnTo>
                    <a:lnTo>
                      <a:pt x="174" y="88"/>
                    </a:lnTo>
                    <a:lnTo>
                      <a:pt x="169" y="91"/>
                    </a:lnTo>
                    <a:lnTo>
                      <a:pt x="165" y="93"/>
                    </a:lnTo>
                    <a:lnTo>
                      <a:pt x="161" y="97"/>
                    </a:lnTo>
                    <a:lnTo>
                      <a:pt x="156" y="101"/>
                    </a:lnTo>
                    <a:lnTo>
                      <a:pt x="152" y="105"/>
                    </a:lnTo>
                    <a:lnTo>
                      <a:pt x="149" y="109"/>
                    </a:lnTo>
                    <a:lnTo>
                      <a:pt x="152" y="103"/>
                    </a:lnTo>
                    <a:lnTo>
                      <a:pt x="154" y="99"/>
                    </a:lnTo>
                    <a:lnTo>
                      <a:pt x="156" y="93"/>
                    </a:lnTo>
                    <a:lnTo>
                      <a:pt x="156" y="87"/>
                    </a:lnTo>
                    <a:lnTo>
                      <a:pt x="156" y="80"/>
                    </a:lnTo>
                    <a:lnTo>
                      <a:pt x="155" y="73"/>
                    </a:lnTo>
                    <a:lnTo>
                      <a:pt x="153" y="67"/>
                    </a:lnTo>
                    <a:lnTo>
                      <a:pt x="151" y="62"/>
                    </a:lnTo>
                    <a:lnTo>
                      <a:pt x="149" y="57"/>
                    </a:lnTo>
                    <a:lnTo>
                      <a:pt x="146" y="51"/>
                    </a:lnTo>
                    <a:lnTo>
                      <a:pt x="140" y="45"/>
                    </a:lnTo>
                    <a:lnTo>
                      <a:pt x="136" y="41"/>
                    </a:lnTo>
                    <a:lnTo>
                      <a:pt x="131" y="34"/>
                    </a:lnTo>
                    <a:lnTo>
                      <a:pt x="126" y="27"/>
                    </a:lnTo>
                    <a:lnTo>
                      <a:pt x="122" y="21"/>
                    </a:lnTo>
                    <a:lnTo>
                      <a:pt x="120" y="17"/>
                    </a:lnTo>
                    <a:lnTo>
                      <a:pt x="119" y="11"/>
                    </a:lnTo>
                    <a:lnTo>
                      <a:pt x="119" y="7"/>
                    </a:lnTo>
                    <a:lnTo>
                      <a:pt x="120" y="4"/>
                    </a:lnTo>
                    <a:lnTo>
                      <a:pt x="123" y="0"/>
                    </a:lnTo>
                    <a:lnTo>
                      <a:pt x="118" y="5"/>
                    </a:lnTo>
                    <a:lnTo>
                      <a:pt x="116" y="8"/>
                    </a:lnTo>
                    <a:lnTo>
                      <a:pt x="114" y="10"/>
                    </a:lnTo>
                    <a:lnTo>
                      <a:pt x="113" y="13"/>
                    </a:lnTo>
                    <a:lnTo>
                      <a:pt x="113" y="17"/>
                    </a:lnTo>
                    <a:lnTo>
                      <a:pt x="113" y="23"/>
                    </a:lnTo>
                    <a:lnTo>
                      <a:pt x="115" y="28"/>
                    </a:lnTo>
                    <a:lnTo>
                      <a:pt x="118" y="33"/>
                    </a:lnTo>
                    <a:lnTo>
                      <a:pt x="121" y="37"/>
                    </a:lnTo>
                    <a:lnTo>
                      <a:pt x="123" y="43"/>
                    </a:lnTo>
                    <a:lnTo>
                      <a:pt x="124" y="48"/>
                    </a:lnTo>
                    <a:lnTo>
                      <a:pt x="124" y="54"/>
                    </a:lnTo>
                    <a:lnTo>
                      <a:pt x="125" y="60"/>
                    </a:lnTo>
                    <a:lnTo>
                      <a:pt x="125" y="65"/>
                    </a:lnTo>
                    <a:lnTo>
                      <a:pt x="123" y="74"/>
                    </a:lnTo>
                    <a:lnTo>
                      <a:pt x="121" y="80"/>
                    </a:lnTo>
                    <a:lnTo>
                      <a:pt x="115" y="87"/>
                    </a:lnTo>
                    <a:lnTo>
                      <a:pt x="110" y="96"/>
                    </a:lnTo>
                    <a:lnTo>
                      <a:pt x="105" y="104"/>
                    </a:lnTo>
                    <a:lnTo>
                      <a:pt x="102" y="99"/>
                    </a:lnTo>
                    <a:lnTo>
                      <a:pt x="100" y="94"/>
                    </a:lnTo>
                    <a:lnTo>
                      <a:pt x="99" y="89"/>
                    </a:lnTo>
                    <a:lnTo>
                      <a:pt x="98" y="81"/>
                    </a:lnTo>
                    <a:lnTo>
                      <a:pt x="101" y="68"/>
                    </a:lnTo>
                    <a:lnTo>
                      <a:pt x="101" y="64"/>
                    </a:lnTo>
                    <a:lnTo>
                      <a:pt x="102" y="59"/>
                    </a:lnTo>
                    <a:lnTo>
                      <a:pt x="102" y="54"/>
                    </a:lnTo>
                    <a:lnTo>
                      <a:pt x="101" y="49"/>
                    </a:lnTo>
                    <a:lnTo>
                      <a:pt x="99" y="43"/>
                    </a:lnTo>
                    <a:lnTo>
                      <a:pt x="96" y="37"/>
                    </a:lnTo>
                    <a:lnTo>
                      <a:pt x="90" y="29"/>
                    </a:lnTo>
                    <a:lnTo>
                      <a:pt x="93" y="39"/>
                    </a:lnTo>
                    <a:lnTo>
                      <a:pt x="95" y="46"/>
                    </a:lnTo>
                    <a:lnTo>
                      <a:pt x="95" y="53"/>
                    </a:lnTo>
                    <a:lnTo>
                      <a:pt x="94" y="59"/>
                    </a:lnTo>
                    <a:lnTo>
                      <a:pt x="92" y="64"/>
                    </a:lnTo>
                    <a:lnTo>
                      <a:pt x="89" y="70"/>
                    </a:lnTo>
                    <a:lnTo>
                      <a:pt x="81" y="83"/>
                    </a:lnTo>
                    <a:lnTo>
                      <a:pt x="81" y="75"/>
                    </a:lnTo>
                    <a:lnTo>
                      <a:pt x="83" y="68"/>
                    </a:lnTo>
                    <a:lnTo>
                      <a:pt x="85" y="63"/>
                    </a:lnTo>
                    <a:lnTo>
                      <a:pt x="79" y="69"/>
                    </a:lnTo>
                    <a:lnTo>
                      <a:pt x="75" y="73"/>
                    </a:lnTo>
                    <a:lnTo>
                      <a:pt x="73" y="80"/>
                    </a:lnTo>
                    <a:lnTo>
                      <a:pt x="71" y="87"/>
                    </a:lnTo>
                    <a:lnTo>
                      <a:pt x="71" y="96"/>
                    </a:lnTo>
                    <a:lnTo>
                      <a:pt x="73" y="104"/>
                    </a:lnTo>
                    <a:lnTo>
                      <a:pt x="76" y="111"/>
                    </a:lnTo>
                    <a:lnTo>
                      <a:pt x="82" y="120"/>
                    </a:lnTo>
                    <a:lnTo>
                      <a:pt x="89" y="132"/>
                    </a:lnTo>
                    <a:lnTo>
                      <a:pt x="77" y="119"/>
                    </a:lnTo>
                    <a:lnTo>
                      <a:pt x="74" y="115"/>
                    </a:lnTo>
                    <a:lnTo>
                      <a:pt x="69" y="110"/>
                    </a:lnTo>
                    <a:lnTo>
                      <a:pt x="62" y="104"/>
                    </a:lnTo>
                    <a:lnTo>
                      <a:pt x="51" y="98"/>
                    </a:lnTo>
                    <a:lnTo>
                      <a:pt x="57" y="105"/>
                    </a:lnTo>
                    <a:lnTo>
                      <a:pt x="61" y="110"/>
                    </a:lnTo>
                    <a:lnTo>
                      <a:pt x="64" y="114"/>
                    </a:lnTo>
                    <a:lnTo>
                      <a:pt x="71" y="123"/>
                    </a:lnTo>
                    <a:lnTo>
                      <a:pt x="76" y="131"/>
                    </a:lnTo>
                    <a:lnTo>
                      <a:pt x="83" y="144"/>
                    </a:lnTo>
                    <a:lnTo>
                      <a:pt x="74" y="142"/>
                    </a:lnTo>
                    <a:lnTo>
                      <a:pt x="67" y="138"/>
                    </a:lnTo>
                    <a:lnTo>
                      <a:pt x="58" y="133"/>
                    </a:lnTo>
                    <a:lnTo>
                      <a:pt x="51" y="128"/>
                    </a:lnTo>
                    <a:lnTo>
                      <a:pt x="42" y="122"/>
                    </a:lnTo>
                    <a:lnTo>
                      <a:pt x="35" y="119"/>
                    </a:lnTo>
                    <a:lnTo>
                      <a:pt x="29" y="116"/>
                    </a:lnTo>
                    <a:lnTo>
                      <a:pt x="23" y="113"/>
                    </a:lnTo>
                    <a:lnTo>
                      <a:pt x="17" y="113"/>
                    </a:lnTo>
                    <a:lnTo>
                      <a:pt x="11" y="112"/>
                    </a:lnTo>
                    <a:lnTo>
                      <a:pt x="0" y="112"/>
                    </a:lnTo>
                    <a:lnTo>
                      <a:pt x="9" y="113"/>
                    </a:lnTo>
                    <a:lnTo>
                      <a:pt x="14" y="114"/>
                    </a:lnTo>
                    <a:lnTo>
                      <a:pt x="20" y="116"/>
                    </a:lnTo>
                    <a:lnTo>
                      <a:pt x="27" y="120"/>
                    </a:lnTo>
                    <a:lnTo>
                      <a:pt x="32" y="123"/>
                    </a:lnTo>
                    <a:lnTo>
                      <a:pt x="39" y="129"/>
                    </a:lnTo>
                    <a:lnTo>
                      <a:pt x="46" y="136"/>
                    </a:lnTo>
                    <a:lnTo>
                      <a:pt x="56" y="144"/>
                    </a:lnTo>
                    <a:lnTo>
                      <a:pt x="63" y="148"/>
                    </a:lnTo>
                    <a:lnTo>
                      <a:pt x="73" y="152"/>
                    </a:lnTo>
                    <a:lnTo>
                      <a:pt x="90" y="157"/>
                    </a:lnTo>
                    <a:lnTo>
                      <a:pt x="104" y="159"/>
                    </a:lnTo>
                    <a:lnTo>
                      <a:pt x="121" y="158"/>
                    </a:lnTo>
                  </a:path>
                </a:pathLst>
              </a:custGeom>
              <a:solidFill>
                <a:srgbClr val="FF8000"/>
              </a:solidFill>
              <a:ln>
                <a:noFill/>
              </a:ln>
              <a:effectLst>
                <a:outerShdw dist="28398" dir="3806097" algn="ctr" rotWithShape="0">
                  <a:schemeClr val="tx1"/>
                </a:outerShdw>
              </a:effectLst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nl-NL"/>
              </a:p>
            </p:txBody>
          </p:sp>
          <p:sp>
            <p:nvSpPr>
              <p:cNvPr id="88146" name="Freeform 1106"/>
              <p:cNvSpPr>
                <a:spLocks/>
              </p:cNvSpPr>
              <p:nvPr/>
            </p:nvSpPr>
            <p:spPr bwMode="auto">
              <a:xfrm>
                <a:off x="1066" y="3107"/>
                <a:ext cx="187" cy="152"/>
              </a:xfrm>
              <a:custGeom>
                <a:avLst/>
                <a:gdLst>
                  <a:gd name="T0" fmla="*/ 135 w 187"/>
                  <a:gd name="T1" fmla="*/ 147 h 152"/>
                  <a:gd name="T2" fmla="*/ 152 w 187"/>
                  <a:gd name="T3" fmla="*/ 135 h 152"/>
                  <a:gd name="T4" fmla="*/ 159 w 187"/>
                  <a:gd name="T5" fmla="*/ 119 h 152"/>
                  <a:gd name="T6" fmla="*/ 162 w 187"/>
                  <a:gd name="T7" fmla="*/ 102 h 152"/>
                  <a:gd name="T8" fmla="*/ 168 w 187"/>
                  <a:gd name="T9" fmla="*/ 93 h 152"/>
                  <a:gd name="T10" fmla="*/ 175 w 187"/>
                  <a:gd name="T11" fmla="*/ 86 h 152"/>
                  <a:gd name="T12" fmla="*/ 177 w 187"/>
                  <a:gd name="T13" fmla="*/ 83 h 152"/>
                  <a:gd name="T14" fmla="*/ 161 w 187"/>
                  <a:gd name="T15" fmla="*/ 89 h 152"/>
                  <a:gd name="T16" fmla="*/ 148 w 187"/>
                  <a:gd name="T17" fmla="*/ 99 h 152"/>
                  <a:gd name="T18" fmla="*/ 144 w 187"/>
                  <a:gd name="T19" fmla="*/ 100 h 152"/>
                  <a:gd name="T20" fmla="*/ 148 w 187"/>
                  <a:gd name="T21" fmla="*/ 85 h 152"/>
                  <a:gd name="T22" fmla="*/ 145 w 187"/>
                  <a:gd name="T23" fmla="*/ 68 h 152"/>
                  <a:gd name="T24" fmla="*/ 138 w 187"/>
                  <a:gd name="T25" fmla="*/ 53 h 152"/>
                  <a:gd name="T26" fmla="*/ 124 w 187"/>
                  <a:gd name="T27" fmla="*/ 37 h 152"/>
                  <a:gd name="T28" fmla="*/ 115 w 187"/>
                  <a:gd name="T29" fmla="*/ 21 h 152"/>
                  <a:gd name="T30" fmla="*/ 113 w 187"/>
                  <a:gd name="T31" fmla="*/ 8 h 152"/>
                  <a:gd name="T32" fmla="*/ 110 w 187"/>
                  <a:gd name="T33" fmla="*/ 6 h 152"/>
                  <a:gd name="T34" fmla="*/ 107 w 187"/>
                  <a:gd name="T35" fmla="*/ 21 h 152"/>
                  <a:gd name="T36" fmla="*/ 113 w 187"/>
                  <a:gd name="T37" fmla="*/ 36 h 152"/>
                  <a:gd name="T38" fmla="*/ 118 w 187"/>
                  <a:gd name="T39" fmla="*/ 50 h 152"/>
                  <a:gd name="T40" fmla="*/ 119 w 187"/>
                  <a:gd name="T41" fmla="*/ 66 h 152"/>
                  <a:gd name="T42" fmla="*/ 110 w 187"/>
                  <a:gd name="T43" fmla="*/ 86 h 152"/>
                  <a:gd name="T44" fmla="*/ 98 w 187"/>
                  <a:gd name="T45" fmla="*/ 97 h 152"/>
                  <a:gd name="T46" fmla="*/ 94 w 187"/>
                  <a:gd name="T47" fmla="*/ 80 h 152"/>
                  <a:gd name="T48" fmla="*/ 97 w 187"/>
                  <a:gd name="T49" fmla="*/ 60 h 152"/>
                  <a:gd name="T50" fmla="*/ 95 w 187"/>
                  <a:gd name="T51" fmla="*/ 45 h 152"/>
                  <a:gd name="T52" fmla="*/ 90 w 187"/>
                  <a:gd name="T53" fmla="*/ 41 h 152"/>
                  <a:gd name="T54" fmla="*/ 90 w 187"/>
                  <a:gd name="T55" fmla="*/ 60 h 152"/>
                  <a:gd name="T56" fmla="*/ 79 w 187"/>
                  <a:gd name="T57" fmla="*/ 82 h 152"/>
                  <a:gd name="T58" fmla="*/ 78 w 187"/>
                  <a:gd name="T59" fmla="*/ 58 h 152"/>
                  <a:gd name="T60" fmla="*/ 70 w 187"/>
                  <a:gd name="T61" fmla="*/ 79 h 152"/>
                  <a:gd name="T62" fmla="*/ 71 w 187"/>
                  <a:gd name="T63" fmla="*/ 101 h 152"/>
                  <a:gd name="T64" fmla="*/ 86 w 187"/>
                  <a:gd name="T65" fmla="*/ 126 h 152"/>
                  <a:gd name="T66" fmla="*/ 67 w 187"/>
                  <a:gd name="T67" fmla="*/ 106 h 152"/>
                  <a:gd name="T68" fmla="*/ 56 w 187"/>
                  <a:gd name="T69" fmla="*/ 102 h 152"/>
                  <a:gd name="T70" fmla="*/ 69 w 187"/>
                  <a:gd name="T71" fmla="*/ 119 h 152"/>
                  <a:gd name="T72" fmla="*/ 72 w 187"/>
                  <a:gd name="T73" fmla="*/ 135 h 152"/>
                  <a:gd name="T74" fmla="*/ 51 w 187"/>
                  <a:gd name="T75" fmla="*/ 123 h 152"/>
                  <a:gd name="T76" fmla="*/ 31 w 187"/>
                  <a:gd name="T77" fmla="*/ 112 h 152"/>
                  <a:gd name="T78" fmla="*/ 14 w 187"/>
                  <a:gd name="T79" fmla="*/ 108 h 152"/>
                  <a:gd name="T80" fmla="*/ 12 w 187"/>
                  <a:gd name="T81" fmla="*/ 109 h 152"/>
                  <a:gd name="T82" fmla="*/ 33 w 187"/>
                  <a:gd name="T83" fmla="*/ 118 h 152"/>
                  <a:gd name="T84" fmla="*/ 56 w 187"/>
                  <a:gd name="T85" fmla="*/ 138 h 152"/>
                  <a:gd name="T86" fmla="*/ 86 w 187"/>
                  <a:gd name="T87" fmla="*/ 149 h 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7" h="152">
                    <a:moveTo>
                      <a:pt x="116" y="150"/>
                    </a:moveTo>
                    <a:lnTo>
                      <a:pt x="123" y="149"/>
                    </a:lnTo>
                    <a:lnTo>
                      <a:pt x="135" y="147"/>
                    </a:lnTo>
                    <a:lnTo>
                      <a:pt x="143" y="143"/>
                    </a:lnTo>
                    <a:lnTo>
                      <a:pt x="148" y="139"/>
                    </a:lnTo>
                    <a:lnTo>
                      <a:pt x="152" y="135"/>
                    </a:lnTo>
                    <a:lnTo>
                      <a:pt x="155" y="131"/>
                    </a:lnTo>
                    <a:lnTo>
                      <a:pt x="158" y="125"/>
                    </a:lnTo>
                    <a:lnTo>
                      <a:pt x="159" y="119"/>
                    </a:lnTo>
                    <a:lnTo>
                      <a:pt x="160" y="111"/>
                    </a:lnTo>
                    <a:lnTo>
                      <a:pt x="161" y="106"/>
                    </a:lnTo>
                    <a:lnTo>
                      <a:pt x="162" y="102"/>
                    </a:lnTo>
                    <a:lnTo>
                      <a:pt x="163" y="100"/>
                    </a:lnTo>
                    <a:lnTo>
                      <a:pt x="165" y="96"/>
                    </a:lnTo>
                    <a:lnTo>
                      <a:pt x="168" y="93"/>
                    </a:lnTo>
                    <a:lnTo>
                      <a:pt x="170" y="90"/>
                    </a:lnTo>
                    <a:lnTo>
                      <a:pt x="173" y="87"/>
                    </a:lnTo>
                    <a:lnTo>
                      <a:pt x="175" y="86"/>
                    </a:lnTo>
                    <a:lnTo>
                      <a:pt x="179" y="84"/>
                    </a:lnTo>
                    <a:lnTo>
                      <a:pt x="186" y="81"/>
                    </a:lnTo>
                    <a:lnTo>
                      <a:pt x="177" y="83"/>
                    </a:lnTo>
                    <a:lnTo>
                      <a:pt x="171" y="84"/>
                    </a:lnTo>
                    <a:lnTo>
                      <a:pt x="165" y="87"/>
                    </a:lnTo>
                    <a:lnTo>
                      <a:pt x="161" y="89"/>
                    </a:lnTo>
                    <a:lnTo>
                      <a:pt x="156" y="91"/>
                    </a:lnTo>
                    <a:lnTo>
                      <a:pt x="152" y="95"/>
                    </a:lnTo>
                    <a:lnTo>
                      <a:pt x="148" y="99"/>
                    </a:lnTo>
                    <a:lnTo>
                      <a:pt x="144" y="102"/>
                    </a:lnTo>
                    <a:lnTo>
                      <a:pt x="141" y="105"/>
                    </a:lnTo>
                    <a:lnTo>
                      <a:pt x="144" y="100"/>
                    </a:lnTo>
                    <a:lnTo>
                      <a:pt x="146" y="96"/>
                    </a:lnTo>
                    <a:lnTo>
                      <a:pt x="147" y="91"/>
                    </a:lnTo>
                    <a:lnTo>
                      <a:pt x="148" y="85"/>
                    </a:lnTo>
                    <a:lnTo>
                      <a:pt x="148" y="79"/>
                    </a:lnTo>
                    <a:lnTo>
                      <a:pt x="147" y="73"/>
                    </a:lnTo>
                    <a:lnTo>
                      <a:pt x="145" y="68"/>
                    </a:lnTo>
                    <a:lnTo>
                      <a:pt x="144" y="63"/>
                    </a:lnTo>
                    <a:lnTo>
                      <a:pt x="141" y="58"/>
                    </a:lnTo>
                    <a:lnTo>
                      <a:pt x="138" y="53"/>
                    </a:lnTo>
                    <a:lnTo>
                      <a:pt x="133" y="47"/>
                    </a:lnTo>
                    <a:lnTo>
                      <a:pt x="130" y="43"/>
                    </a:lnTo>
                    <a:lnTo>
                      <a:pt x="124" y="37"/>
                    </a:lnTo>
                    <a:lnTo>
                      <a:pt x="120" y="31"/>
                    </a:lnTo>
                    <a:lnTo>
                      <a:pt x="117" y="25"/>
                    </a:lnTo>
                    <a:lnTo>
                      <a:pt x="115" y="21"/>
                    </a:lnTo>
                    <a:lnTo>
                      <a:pt x="113" y="17"/>
                    </a:lnTo>
                    <a:lnTo>
                      <a:pt x="113" y="12"/>
                    </a:lnTo>
                    <a:lnTo>
                      <a:pt x="113" y="8"/>
                    </a:lnTo>
                    <a:lnTo>
                      <a:pt x="113" y="5"/>
                    </a:lnTo>
                    <a:lnTo>
                      <a:pt x="113" y="0"/>
                    </a:lnTo>
                    <a:lnTo>
                      <a:pt x="110" y="6"/>
                    </a:lnTo>
                    <a:lnTo>
                      <a:pt x="108" y="12"/>
                    </a:lnTo>
                    <a:lnTo>
                      <a:pt x="107" y="17"/>
                    </a:lnTo>
                    <a:lnTo>
                      <a:pt x="107" y="21"/>
                    </a:lnTo>
                    <a:lnTo>
                      <a:pt x="108" y="27"/>
                    </a:lnTo>
                    <a:lnTo>
                      <a:pt x="110" y="32"/>
                    </a:lnTo>
                    <a:lnTo>
                      <a:pt x="113" y="36"/>
                    </a:lnTo>
                    <a:lnTo>
                      <a:pt x="115" y="40"/>
                    </a:lnTo>
                    <a:lnTo>
                      <a:pt x="117" y="45"/>
                    </a:lnTo>
                    <a:lnTo>
                      <a:pt x="118" y="50"/>
                    </a:lnTo>
                    <a:lnTo>
                      <a:pt x="118" y="55"/>
                    </a:lnTo>
                    <a:lnTo>
                      <a:pt x="119" y="61"/>
                    </a:lnTo>
                    <a:lnTo>
                      <a:pt x="119" y="66"/>
                    </a:lnTo>
                    <a:lnTo>
                      <a:pt x="118" y="74"/>
                    </a:lnTo>
                    <a:lnTo>
                      <a:pt x="115" y="79"/>
                    </a:lnTo>
                    <a:lnTo>
                      <a:pt x="110" y="86"/>
                    </a:lnTo>
                    <a:lnTo>
                      <a:pt x="105" y="93"/>
                    </a:lnTo>
                    <a:lnTo>
                      <a:pt x="101" y="101"/>
                    </a:lnTo>
                    <a:lnTo>
                      <a:pt x="98" y="97"/>
                    </a:lnTo>
                    <a:lnTo>
                      <a:pt x="96" y="92"/>
                    </a:lnTo>
                    <a:lnTo>
                      <a:pt x="95" y="88"/>
                    </a:lnTo>
                    <a:lnTo>
                      <a:pt x="94" y="80"/>
                    </a:lnTo>
                    <a:lnTo>
                      <a:pt x="96" y="68"/>
                    </a:lnTo>
                    <a:lnTo>
                      <a:pt x="97" y="64"/>
                    </a:lnTo>
                    <a:lnTo>
                      <a:pt x="97" y="60"/>
                    </a:lnTo>
                    <a:lnTo>
                      <a:pt x="97" y="56"/>
                    </a:lnTo>
                    <a:lnTo>
                      <a:pt x="96" y="50"/>
                    </a:lnTo>
                    <a:lnTo>
                      <a:pt x="95" y="45"/>
                    </a:lnTo>
                    <a:lnTo>
                      <a:pt x="92" y="40"/>
                    </a:lnTo>
                    <a:lnTo>
                      <a:pt x="87" y="33"/>
                    </a:lnTo>
                    <a:lnTo>
                      <a:pt x="90" y="41"/>
                    </a:lnTo>
                    <a:lnTo>
                      <a:pt x="91" y="49"/>
                    </a:lnTo>
                    <a:lnTo>
                      <a:pt x="91" y="55"/>
                    </a:lnTo>
                    <a:lnTo>
                      <a:pt x="90" y="60"/>
                    </a:lnTo>
                    <a:lnTo>
                      <a:pt x="89" y="64"/>
                    </a:lnTo>
                    <a:lnTo>
                      <a:pt x="86" y="70"/>
                    </a:lnTo>
                    <a:lnTo>
                      <a:pt x="79" y="82"/>
                    </a:lnTo>
                    <a:lnTo>
                      <a:pt x="78" y="74"/>
                    </a:lnTo>
                    <a:lnTo>
                      <a:pt x="79" y="68"/>
                    </a:lnTo>
                    <a:lnTo>
                      <a:pt x="78" y="58"/>
                    </a:lnTo>
                    <a:lnTo>
                      <a:pt x="73" y="68"/>
                    </a:lnTo>
                    <a:lnTo>
                      <a:pt x="72" y="73"/>
                    </a:lnTo>
                    <a:lnTo>
                      <a:pt x="70" y="79"/>
                    </a:lnTo>
                    <a:lnTo>
                      <a:pt x="69" y="85"/>
                    </a:lnTo>
                    <a:lnTo>
                      <a:pt x="69" y="93"/>
                    </a:lnTo>
                    <a:lnTo>
                      <a:pt x="71" y="101"/>
                    </a:lnTo>
                    <a:lnTo>
                      <a:pt x="74" y="108"/>
                    </a:lnTo>
                    <a:lnTo>
                      <a:pt x="79" y="116"/>
                    </a:lnTo>
                    <a:lnTo>
                      <a:pt x="86" y="126"/>
                    </a:lnTo>
                    <a:lnTo>
                      <a:pt x="75" y="114"/>
                    </a:lnTo>
                    <a:lnTo>
                      <a:pt x="72" y="111"/>
                    </a:lnTo>
                    <a:lnTo>
                      <a:pt x="67" y="106"/>
                    </a:lnTo>
                    <a:lnTo>
                      <a:pt x="60" y="101"/>
                    </a:lnTo>
                    <a:lnTo>
                      <a:pt x="47" y="93"/>
                    </a:lnTo>
                    <a:lnTo>
                      <a:pt x="56" y="102"/>
                    </a:lnTo>
                    <a:lnTo>
                      <a:pt x="60" y="106"/>
                    </a:lnTo>
                    <a:lnTo>
                      <a:pt x="63" y="110"/>
                    </a:lnTo>
                    <a:lnTo>
                      <a:pt x="69" y="119"/>
                    </a:lnTo>
                    <a:lnTo>
                      <a:pt x="73" y="126"/>
                    </a:lnTo>
                    <a:lnTo>
                      <a:pt x="80" y="137"/>
                    </a:lnTo>
                    <a:lnTo>
                      <a:pt x="72" y="135"/>
                    </a:lnTo>
                    <a:lnTo>
                      <a:pt x="65" y="132"/>
                    </a:lnTo>
                    <a:lnTo>
                      <a:pt x="57" y="127"/>
                    </a:lnTo>
                    <a:lnTo>
                      <a:pt x="51" y="123"/>
                    </a:lnTo>
                    <a:lnTo>
                      <a:pt x="42" y="117"/>
                    </a:lnTo>
                    <a:lnTo>
                      <a:pt x="36" y="114"/>
                    </a:lnTo>
                    <a:lnTo>
                      <a:pt x="31" y="112"/>
                    </a:lnTo>
                    <a:lnTo>
                      <a:pt x="25" y="110"/>
                    </a:lnTo>
                    <a:lnTo>
                      <a:pt x="20" y="108"/>
                    </a:lnTo>
                    <a:lnTo>
                      <a:pt x="14" y="108"/>
                    </a:lnTo>
                    <a:lnTo>
                      <a:pt x="6" y="107"/>
                    </a:lnTo>
                    <a:lnTo>
                      <a:pt x="0" y="106"/>
                    </a:lnTo>
                    <a:lnTo>
                      <a:pt x="12" y="109"/>
                    </a:lnTo>
                    <a:lnTo>
                      <a:pt x="22" y="112"/>
                    </a:lnTo>
                    <a:lnTo>
                      <a:pt x="28" y="115"/>
                    </a:lnTo>
                    <a:lnTo>
                      <a:pt x="33" y="118"/>
                    </a:lnTo>
                    <a:lnTo>
                      <a:pt x="40" y="124"/>
                    </a:lnTo>
                    <a:lnTo>
                      <a:pt x="47" y="130"/>
                    </a:lnTo>
                    <a:lnTo>
                      <a:pt x="56" y="138"/>
                    </a:lnTo>
                    <a:lnTo>
                      <a:pt x="62" y="141"/>
                    </a:lnTo>
                    <a:lnTo>
                      <a:pt x="71" y="145"/>
                    </a:lnTo>
                    <a:lnTo>
                      <a:pt x="86" y="149"/>
                    </a:lnTo>
                    <a:lnTo>
                      <a:pt x="100" y="151"/>
                    </a:lnTo>
                    <a:lnTo>
                      <a:pt x="116" y="150"/>
                    </a:lnTo>
                  </a:path>
                </a:pathLst>
              </a:custGeom>
              <a:solidFill>
                <a:srgbClr val="FFFF00"/>
              </a:solidFill>
              <a:ln>
                <a:noFill/>
              </a:ln>
              <a:effectLst>
                <a:outerShdw dist="28398" dir="3806097" algn="ctr" rotWithShape="0">
                  <a:schemeClr val="tx1"/>
                </a:outerShdw>
              </a:effectLst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nl-NL"/>
              </a:p>
            </p:txBody>
          </p:sp>
          <p:sp>
            <p:nvSpPr>
              <p:cNvPr id="88147" name="Freeform 1107"/>
              <p:cNvSpPr>
                <a:spLocks/>
              </p:cNvSpPr>
              <p:nvPr/>
            </p:nvSpPr>
            <p:spPr bwMode="auto">
              <a:xfrm>
                <a:off x="1071" y="3105"/>
                <a:ext cx="186" cy="156"/>
              </a:xfrm>
              <a:custGeom>
                <a:avLst/>
                <a:gdLst>
                  <a:gd name="T0" fmla="*/ 128 w 186"/>
                  <a:gd name="T1" fmla="*/ 150 h 156"/>
                  <a:gd name="T2" fmla="*/ 145 w 186"/>
                  <a:gd name="T3" fmla="*/ 138 h 156"/>
                  <a:gd name="T4" fmla="*/ 152 w 186"/>
                  <a:gd name="T5" fmla="*/ 122 h 156"/>
                  <a:gd name="T6" fmla="*/ 154 w 186"/>
                  <a:gd name="T7" fmla="*/ 105 h 156"/>
                  <a:gd name="T8" fmla="*/ 160 w 186"/>
                  <a:gd name="T9" fmla="*/ 95 h 156"/>
                  <a:gd name="T10" fmla="*/ 168 w 186"/>
                  <a:gd name="T11" fmla="*/ 88 h 156"/>
                  <a:gd name="T12" fmla="*/ 177 w 186"/>
                  <a:gd name="T13" fmla="*/ 82 h 156"/>
                  <a:gd name="T14" fmla="*/ 157 w 186"/>
                  <a:gd name="T15" fmla="*/ 89 h 156"/>
                  <a:gd name="T16" fmla="*/ 145 w 186"/>
                  <a:gd name="T17" fmla="*/ 97 h 156"/>
                  <a:gd name="T18" fmla="*/ 135 w 186"/>
                  <a:gd name="T19" fmla="*/ 108 h 156"/>
                  <a:gd name="T20" fmla="*/ 140 w 186"/>
                  <a:gd name="T21" fmla="*/ 94 h 156"/>
                  <a:gd name="T22" fmla="*/ 140 w 186"/>
                  <a:gd name="T23" fmla="*/ 75 h 156"/>
                  <a:gd name="T24" fmla="*/ 135 w 186"/>
                  <a:gd name="T25" fmla="*/ 59 h 156"/>
                  <a:gd name="T26" fmla="*/ 123 w 186"/>
                  <a:gd name="T27" fmla="*/ 44 h 156"/>
                  <a:gd name="T28" fmla="*/ 111 w 186"/>
                  <a:gd name="T29" fmla="*/ 26 h 156"/>
                  <a:gd name="T30" fmla="*/ 107 w 186"/>
                  <a:gd name="T31" fmla="*/ 12 h 156"/>
                  <a:gd name="T32" fmla="*/ 107 w 186"/>
                  <a:gd name="T33" fmla="*/ 0 h 156"/>
                  <a:gd name="T34" fmla="*/ 101 w 186"/>
                  <a:gd name="T35" fmla="*/ 17 h 156"/>
                  <a:gd name="T36" fmla="*/ 104 w 186"/>
                  <a:gd name="T37" fmla="*/ 33 h 156"/>
                  <a:gd name="T38" fmla="*/ 111 w 186"/>
                  <a:gd name="T39" fmla="*/ 46 h 156"/>
                  <a:gd name="T40" fmla="*/ 113 w 186"/>
                  <a:gd name="T41" fmla="*/ 62 h 156"/>
                  <a:gd name="T42" fmla="*/ 109 w 186"/>
                  <a:gd name="T43" fmla="*/ 81 h 156"/>
                  <a:gd name="T44" fmla="*/ 95 w 186"/>
                  <a:gd name="T45" fmla="*/ 103 h 156"/>
                  <a:gd name="T46" fmla="*/ 90 w 186"/>
                  <a:gd name="T47" fmla="*/ 90 h 156"/>
                  <a:gd name="T48" fmla="*/ 92 w 186"/>
                  <a:gd name="T49" fmla="*/ 66 h 156"/>
                  <a:gd name="T50" fmla="*/ 91 w 186"/>
                  <a:gd name="T51" fmla="*/ 52 h 156"/>
                  <a:gd name="T52" fmla="*/ 82 w 186"/>
                  <a:gd name="T53" fmla="*/ 34 h 156"/>
                  <a:gd name="T54" fmla="*/ 86 w 186"/>
                  <a:gd name="T55" fmla="*/ 56 h 156"/>
                  <a:gd name="T56" fmla="*/ 80 w 186"/>
                  <a:gd name="T57" fmla="*/ 72 h 156"/>
                  <a:gd name="T58" fmla="*/ 73 w 186"/>
                  <a:gd name="T59" fmla="*/ 70 h 156"/>
                  <a:gd name="T60" fmla="*/ 67 w 186"/>
                  <a:gd name="T61" fmla="*/ 75 h 156"/>
                  <a:gd name="T62" fmla="*/ 64 w 186"/>
                  <a:gd name="T63" fmla="*/ 96 h 156"/>
                  <a:gd name="T64" fmla="*/ 74 w 186"/>
                  <a:gd name="T65" fmla="*/ 119 h 156"/>
                  <a:gd name="T66" fmla="*/ 67 w 186"/>
                  <a:gd name="T67" fmla="*/ 114 h 156"/>
                  <a:gd name="T68" fmla="*/ 46 w 186"/>
                  <a:gd name="T69" fmla="*/ 98 h 156"/>
                  <a:gd name="T70" fmla="*/ 59 w 186"/>
                  <a:gd name="T71" fmla="*/ 113 h 156"/>
                  <a:gd name="T72" fmla="*/ 75 w 186"/>
                  <a:gd name="T73" fmla="*/ 141 h 156"/>
                  <a:gd name="T74" fmla="*/ 53 w 186"/>
                  <a:gd name="T75" fmla="*/ 131 h 156"/>
                  <a:gd name="T76" fmla="*/ 32 w 186"/>
                  <a:gd name="T77" fmla="*/ 117 h 156"/>
                  <a:gd name="T78" fmla="*/ 16 w 186"/>
                  <a:gd name="T79" fmla="*/ 111 h 156"/>
                  <a:gd name="T80" fmla="*/ 9 w 186"/>
                  <a:gd name="T81" fmla="*/ 112 h 156"/>
                  <a:gd name="T82" fmla="*/ 28 w 186"/>
                  <a:gd name="T83" fmla="*/ 121 h 156"/>
                  <a:gd name="T84" fmla="*/ 51 w 186"/>
                  <a:gd name="T85" fmla="*/ 142 h 156"/>
                  <a:gd name="T86" fmla="*/ 81 w 186"/>
                  <a:gd name="T87" fmla="*/ 153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6" h="156">
                    <a:moveTo>
                      <a:pt x="109" y="154"/>
                    </a:moveTo>
                    <a:lnTo>
                      <a:pt x="117" y="153"/>
                    </a:lnTo>
                    <a:lnTo>
                      <a:pt x="128" y="150"/>
                    </a:lnTo>
                    <a:lnTo>
                      <a:pt x="136" y="147"/>
                    </a:lnTo>
                    <a:lnTo>
                      <a:pt x="141" y="143"/>
                    </a:lnTo>
                    <a:lnTo>
                      <a:pt x="145" y="138"/>
                    </a:lnTo>
                    <a:lnTo>
                      <a:pt x="148" y="134"/>
                    </a:lnTo>
                    <a:lnTo>
                      <a:pt x="150" y="129"/>
                    </a:lnTo>
                    <a:lnTo>
                      <a:pt x="152" y="122"/>
                    </a:lnTo>
                    <a:lnTo>
                      <a:pt x="153" y="114"/>
                    </a:lnTo>
                    <a:lnTo>
                      <a:pt x="153" y="109"/>
                    </a:lnTo>
                    <a:lnTo>
                      <a:pt x="154" y="105"/>
                    </a:lnTo>
                    <a:lnTo>
                      <a:pt x="156" y="102"/>
                    </a:lnTo>
                    <a:lnTo>
                      <a:pt x="157" y="99"/>
                    </a:lnTo>
                    <a:lnTo>
                      <a:pt x="160" y="95"/>
                    </a:lnTo>
                    <a:lnTo>
                      <a:pt x="163" y="93"/>
                    </a:lnTo>
                    <a:lnTo>
                      <a:pt x="165" y="90"/>
                    </a:lnTo>
                    <a:lnTo>
                      <a:pt x="168" y="88"/>
                    </a:lnTo>
                    <a:lnTo>
                      <a:pt x="171" y="87"/>
                    </a:lnTo>
                    <a:lnTo>
                      <a:pt x="185" y="81"/>
                    </a:lnTo>
                    <a:lnTo>
                      <a:pt x="177" y="82"/>
                    </a:lnTo>
                    <a:lnTo>
                      <a:pt x="169" y="84"/>
                    </a:lnTo>
                    <a:lnTo>
                      <a:pt x="163" y="87"/>
                    </a:lnTo>
                    <a:lnTo>
                      <a:pt x="157" y="89"/>
                    </a:lnTo>
                    <a:lnTo>
                      <a:pt x="153" y="91"/>
                    </a:lnTo>
                    <a:lnTo>
                      <a:pt x="149" y="94"/>
                    </a:lnTo>
                    <a:lnTo>
                      <a:pt x="145" y="97"/>
                    </a:lnTo>
                    <a:lnTo>
                      <a:pt x="141" y="101"/>
                    </a:lnTo>
                    <a:lnTo>
                      <a:pt x="137" y="105"/>
                    </a:lnTo>
                    <a:lnTo>
                      <a:pt x="135" y="108"/>
                    </a:lnTo>
                    <a:lnTo>
                      <a:pt x="137" y="103"/>
                    </a:lnTo>
                    <a:lnTo>
                      <a:pt x="139" y="99"/>
                    </a:lnTo>
                    <a:lnTo>
                      <a:pt x="140" y="94"/>
                    </a:lnTo>
                    <a:lnTo>
                      <a:pt x="141" y="87"/>
                    </a:lnTo>
                    <a:lnTo>
                      <a:pt x="141" y="81"/>
                    </a:lnTo>
                    <a:lnTo>
                      <a:pt x="140" y="75"/>
                    </a:lnTo>
                    <a:lnTo>
                      <a:pt x="138" y="69"/>
                    </a:lnTo>
                    <a:lnTo>
                      <a:pt x="136" y="64"/>
                    </a:lnTo>
                    <a:lnTo>
                      <a:pt x="135" y="59"/>
                    </a:lnTo>
                    <a:lnTo>
                      <a:pt x="131" y="54"/>
                    </a:lnTo>
                    <a:lnTo>
                      <a:pt x="127" y="49"/>
                    </a:lnTo>
                    <a:lnTo>
                      <a:pt x="123" y="44"/>
                    </a:lnTo>
                    <a:lnTo>
                      <a:pt x="118" y="38"/>
                    </a:lnTo>
                    <a:lnTo>
                      <a:pt x="114" y="32"/>
                    </a:lnTo>
                    <a:lnTo>
                      <a:pt x="111" y="26"/>
                    </a:lnTo>
                    <a:lnTo>
                      <a:pt x="109" y="22"/>
                    </a:lnTo>
                    <a:lnTo>
                      <a:pt x="107" y="17"/>
                    </a:lnTo>
                    <a:lnTo>
                      <a:pt x="107" y="12"/>
                    </a:lnTo>
                    <a:lnTo>
                      <a:pt x="107" y="8"/>
                    </a:lnTo>
                    <a:lnTo>
                      <a:pt x="107" y="5"/>
                    </a:lnTo>
                    <a:lnTo>
                      <a:pt x="107" y="0"/>
                    </a:lnTo>
                    <a:lnTo>
                      <a:pt x="104" y="7"/>
                    </a:lnTo>
                    <a:lnTo>
                      <a:pt x="102" y="12"/>
                    </a:lnTo>
                    <a:lnTo>
                      <a:pt x="101" y="17"/>
                    </a:lnTo>
                    <a:lnTo>
                      <a:pt x="101" y="22"/>
                    </a:lnTo>
                    <a:lnTo>
                      <a:pt x="102" y="28"/>
                    </a:lnTo>
                    <a:lnTo>
                      <a:pt x="104" y="33"/>
                    </a:lnTo>
                    <a:lnTo>
                      <a:pt x="107" y="37"/>
                    </a:lnTo>
                    <a:lnTo>
                      <a:pt x="109" y="41"/>
                    </a:lnTo>
                    <a:lnTo>
                      <a:pt x="111" y="46"/>
                    </a:lnTo>
                    <a:lnTo>
                      <a:pt x="112" y="51"/>
                    </a:lnTo>
                    <a:lnTo>
                      <a:pt x="112" y="57"/>
                    </a:lnTo>
                    <a:lnTo>
                      <a:pt x="113" y="62"/>
                    </a:lnTo>
                    <a:lnTo>
                      <a:pt x="113" y="68"/>
                    </a:lnTo>
                    <a:lnTo>
                      <a:pt x="112" y="76"/>
                    </a:lnTo>
                    <a:lnTo>
                      <a:pt x="109" y="81"/>
                    </a:lnTo>
                    <a:lnTo>
                      <a:pt x="104" y="88"/>
                    </a:lnTo>
                    <a:lnTo>
                      <a:pt x="99" y="96"/>
                    </a:lnTo>
                    <a:lnTo>
                      <a:pt x="95" y="103"/>
                    </a:lnTo>
                    <a:lnTo>
                      <a:pt x="93" y="99"/>
                    </a:lnTo>
                    <a:lnTo>
                      <a:pt x="91" y="94"/>
                    </a:lnTo>
                    <a:lnTo>
                      <a:pt x="90" y="90"/>
                    </a:lnTo>
                    <a:lnTo>
                      <a:pt x="89" y="83"/>
                    </a:lnTo>
                    <a:lnTo>
                      <a:pt x="91" y="70"/>
                    </a:lnTo>
                    <a:lnTo>
                      <a:pt x="92" y="66"/>
                    </a:lnTo>
                    <a:lnTo>
                      <a:pt x="92" y="62"/>
                    </a:lnTo>
                    <a:lnTo>
                      <a:pt x="92" y="57"/>
                    </a:lnTo>
                    <a:lnTo>
                      <a:pt x="91" y="52"/>
                    </a:lnTo>
                    <a:lnTo>
                      <a:pt x="90" y="46"/>
                    </a:lnTo>
                    <a:lnTo>
                      <a:pt x="87" y="41"/>
                    </a:lnTo>
                    <a:lnTo>
                      <a:pt x="82" y="34"/>
                    </a:lnTo>
                    <a:lnTo>
                      <a:pt x="84" y="43"/>
                    </a:lnTo>
                    <a:lnTo>
                      <a:pt x="86" y="50"/>
                    </a:lnTo>
                    <a:lnTo>
                      <a:pt x="86" y="56"/>
                    </a:lnTo>
                    <a:lnTo>
                      <a:pt x="85" y="61"/>
                    </a:lnTo>
                    <a:lnTo>
                      <a:pt x="84" y="66"/>
                    </a:lnTo>
                    <a:lnTo>
                      <a:pt x="80" y="72"/>
                    </a:lnTo>
                    <a:lnTo>
                      <a:pt x="73" y="84"/>
                    </a:lnTo>
                    <a:lnTo>
                      <a:pt x="73" y="76"/>
                    </a:lnTo>
                    <a:lnTo>
                      <a:pt x="73" y="70"/>
                    </a:lnTo>
                    <a:lnTo>
                      <a:pt x="74" y="63"/>
                    </a:lnTo>
                    <a:lnTo>
                      <a:pt x="70" y="70"/>
                    </a:lnTo>
                    <a:lnTo>
                      <a:pt x="67" y="75"/>
                    </a:lnTo>
                    <a:lnTo>
                      <a:pt x="65" y="81"/>
                    </a:lnTo>
                    <a:lnTo>
                      <a:pt x="64" y="88"/>
                    </a:lnTo>
                    <a:lnTo>
                      <a:pt x="64" y="96"/>
                    </a:lnTo>
                    <a:lnTo>
                      <a:pt x="66" y="104"/>
                    </a:lnTo>
                    <a:lnTo>
                      <a:pt x="69" y="111"/>
                    </a:lnTo>
                    <a:lnTo>
                      <a:pt x="74" y="119"/>
                    </a:lnTo>
                    <a:lnTo>
                      <a:pt x="81" y="130"/>
                    </a:lnTo>
                    <a:lnTo>
                      <a:pt x="70" y="117"/>
                    </a:lnTo>
                    <a:lnTo>
                      <a:pt x="67" y="114"/>
                    </a:lnTo>
                    <a:lnTo>
                      <a:pt x="62" y="109"/>
                    </a:lnTo>
                    <a:lnTo>
                      <a:pt x="56" y="104"/>
                    </a:lnTo>
                    <a:lnTo>
                      <a:pt x="46" y="98"/>
                    </a:lnTo>
                    <a:lnTo>
                      <a:pt x="52" y="105"/>
                    </a:lnTo>
                    <a:lnTo>
                      <a:pt x="55" y="109"/>
                    </a:lnTo>
                    <a:lnTo>
                      <a:pt x="59" y="113"/>
                    </a:lnTo>
                    <a:lnTo>
                      <a:pt x="64" y="122"/>
                    </a:lnTo>
                    <a:lnTo>
                      <a:pt x="69" y="129"/>
                    </a:lnTo>
                    <a:lnTo>
                      <a:pt x="75" y="141"/>
                    </a:lnTo>
                    <a:lnTo>
                      <a:pt x="67" y="139"/>
                    </a:lnTo>
                    <a:lnTo>
                      <a:pt x="60" y="135"/>
                    </a:lnTo>
                    <a:lnTo>
                      <a:pt x="53" y="131"/>
                    </a:lnTo>
                    <a:lnTo>
                      <a:pt x="46" y="126"/>
                    </a:lnTo>
                    <a:lnTo>
                      <a:pt x="38" y="121"/>
                    </a:lnTo>
                    <a:lnTo>
                      <a:pt x="32" y="117"/>
                    </a:lnTo>
                    <a:lnTo>
                      <a:pt x="27" y="115"/>
                    </a:lnTo>
                    <a:lnTo>
                      <a:pt x="22" y="113"/>
                    </a:lnTo>
                    <a:lnTo>
                      <a:pt x="16" y="111"/>
                    </a:lnTo>
                    <a:lnTo>
                      <a:pt x="11" y="111"/>
                    </a:lnTo>
                    <a:lnTo>
                      <a:pt x="0" y="110"/>
                    </a:lnTo>
                    <a:lnTo>
                      <a:pt x="9" y="112"/>
                    </a:lnTo>
                    <a:lnTo>
                      <a:pt x="18" y="115"/>
                    </a:lnTo>
                    <a:lnTo>
                      <a:pt x="25" y="118"/>
                    </a:lnTo>
                    <a:lnTo>
                      <a:pt x="28" y="121"/>
                    </a:lnTo>
                    <a:lnTo>
                      <a:pt x="36" y="127"/>
                    </a:lnTo>
                    <a:lnTo>
                      <a:pt x="42" y="134"/>
                    </a:lnTo>
                    <a:lnTo>
                      <a:pt x="51" y="142"/>
                    </a:lnTo>
                    <a:lnTo>
                      <a:pt x="57" y="145"/>
                    </a:lnTo>
                    <a:lnTo>
                      <a:pt x="66" y="149"/>
                    </a:lnTo>
                    <a:lnTo>
                      <a:pt x="81" y="153"/>
                    </a:lnTo>
                    <a:lnTo>
                      <a:pt x="94" y="155"/>
                    </a:lnTo>
                    <a:lnTo>
                      <a:pt x="109" y="154"/>
                    </a:lnTo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>
                <a:outerShdw dist="28398" dir="3806097" algn="ctr" rotWithShape="0">
                  <a:schemeClr val="tx1"/>
                </a:outerShdw>
              </a:effectLst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nl-NL"/>
              </a:p>
            </p:txBody>
          </p:sp>
          <p:sp>
            <p:nvSpPr>
              <p:cNvPr id="88148" name="Freeform 1108"/>
              <p:cNvSpPr>
                <a:spLocks/>
              </p:cNvSpPr>
              <p:nvPr/>
            </p:nvSpPr>
            <p:spPr bwMode="auto">
              <a:xfrm>
                <a:off x="1070" y="3113"/>
                <a:ext cx="183" cy="147"/>
              </a:xfrm>
              <a:custGeom>
                <a:avLst/>
                <a:gdLst>
                  <a:gd name="T0" fmla="*/ 131 w 183"/>
                  <a:gd name="T1" fmla="*/ 142 h 147"/>
                  <a:gd name="T2" fmla="*/ 148 w 183"/>
                  <a:gd name="T3" fmla="*/ 130 h 147"/>
                  <a:gd name="T4" fmla="*/ 156 w 183"/>
                  <a:gd name="T5" fmla="*/ 115 h 147"/>
                  <a:gd name="T6" fmla="*/ 158 w 183"/>
                  <a:gd name="T7" fmla="*/ 99 h 147"/>
                  <a:gd name="T8" fmla="*/ 164 w 183"/>
                  <a:gd name="T9" fmla="*/ 90 h 147"/>
                  <a:gd name="T10" fmla="*/ 171 w 183"/>
                  <a:gd name="T11" fmla="*/ 83 h 147"/>
                  <a:gd name="T12" fmla="*/ 173 w 183"/>
                  <a:gd name="T13" fmla="*/ 80 h 147"/>
                  <a:gd name="T14" fmla="*/ 157 w 183"/>
                  <a:gd name="T15" fmla="*/ 86 h 147"/>
                  <a:gd name="T16" fmla="*/ 144 w 183"/>
                  <a:gd name="T17" fmla="*/ 95 h 147"/>
                  <a:gd name="T18" fmla="*/ 141 w 183"/>
                  <a:gd name="T19" fmla="*/ 97 h 147"/>
                  <a:gd name="T20" fmla="*/ 145 w 183"/>
                  <a:gd name="T21" fmla="*/ 82 h 147"/>
                  <a:gd name="T22" fmla="*/ 142 w 183"/>
                  <a:gd name="T23" fmla="*/ 65 h 147"/>
                  <a:gd name="T24" fmla="*/ 135 w 183"/>
                  <a:gd name="T25" fmla="*/ 51 h 147"/>
                  <a:gd name="T26" fmla="*/ 121 w 183"/>
                  <a:gd name="T27" fmla="*/ 36 h 147"/>
                  <a:gd name="T28" fmla="*/ 111 w 183"/>
                  <a:gd name="T29" fmla="*/ 21 h 147"/>
                  <a:gd name="T30" fmla="*/ 109 w 183"/>
                  <a:gd name="T31" fmla="*/ 8 h 147"/>
                  <a:gd name="T32" fmla="*/ 107 w 183"/>
                  <a:gd name="T33" fmla="*/ 6 h 147"/>
                  <a:gd name="T34" fmla="*/ 104 w 183"/>
                  <a:gd name="T35" fmla="*/ 21 h 147"/>
                  <a:gd name="T36" fmla="*/ 109 w 183"/>
                  <a:gd name="T37" fmla="*/ 35 h 147"/>
                  <a:gd name="T38" fmla="*/ 114 w 183"/>
                  <a:gd name="T39" fmla="*/ 48 h 147"/>
                  <a:gd name="T40" fmla="*/ 116 w 183"/>
                  <a:gd name="T41" fmla="*/ 64 h 147"/>
                  <a:gd name="T42" fmla="*/ 106 w 183"/>
                  <a:gd name="T43" fmla="*/ 83 h 147"/>
                  <a:gd name="T44" fmla="*/ 95 w 183"/>
                  <a:gd name="T45" fmla="*/ 93 h 147"/>
                  <a:gd name="T46" fmla="*/ 91 w 183"/>
                  <a:gd name="T47" fmla="*/ 78 h 147"/>
                  <a:gd name="T48" fmla="*/ 94 w 183"/>
                  <a:gd name="T49" fmla="*/ 58 h 147"/>
                  <a:gd name="T50" fmla="*/ 92 w 183"/>
                  <a:gd name="T51" fmla="*/ 44 h 147"/>
                  <a:gd name="T52" fmla="*/ 87 w 183"/>
                  <a:gd name="T53" fmla="*/ 40 h 147"/>
                  <a:gd name="T54" fmla="*/ 87 w 183"/>
                  <a:gd name="T55" fmla="*/ 58 h 147"/>
                  <a:gd name="T56" fmla="*/ 75 w 183"/>
                  <a:gd name="T57" fmla="*/ 79 h 147"/>
                  <a:gd name="T58" fmla="*/ 76 w 183"/>
                  <a:gd name="T59" fmla="*/ 60 h 147"/>
                  <a:gd name="T60" fmla="*/ 67 w 183"/>
                  <a:gd name="T61" fmla="*/ 76 h 147"/>
                  <a:gd name="T62" fmla="*/ 68 w 183"/>
                  <a:gd name="T63" fmla="*/ 98 h 147"/>
                  <a:gd name="T64" fmla="*/ 83 w 183"/>
                  <a:gd name="T65" fmla="*/ 122 h 147"/>
                  <a:gd name="T66" fmla="*/ 64 w 183"/>
                  <a:gd name="T67" fmla="*/ 102 h 147"/>
                  <a:gd name="T68" fmla="*/ 54 w 183"/>
                  <a:gd name="T69" fmla="*/ 99 h 147"/>
                  <a:gd name="T70" fmla="*/ 66 w 183"/>
                  <a:gd name="T71" fmla="*/ 115 h 147"/>
                  <a:gd name="T72" fmla="*/ 69 w 183"/>
                  <a:gd name="T73" fmla="*/ 131 h 147"/>
                  <a:gd name="T74" fmla="*/ 48 w 183"/>
                  <a:gd name="T75" fmla="*/ 119 h 147"/>
                  <a:gd name="T76" fmla="*/ 28 w 183"/>
                  <a:gd name="T77" fmla="*/ 108 h 147"/>
                  <a:gd name="T78" fmla="*/ 11 w 183"/>
                  <a:gd name="T79" fmla="*/ 104 h 147"/>
                  <a:gd name="T80" fmla="*/ 19 w 183"/>
                  <a:gd name="T81" fmla="*/ 109 h 147"/>
                  <a:gd name="T82" fmla="*/ 37 w 183"/>
                  <a:gd name="T83" fmla="*/ 120 h 147"/>
                  <a:gd name="T84" fmla="*/ 59 w 183"/>
                  <a:gd name="T85" fmla="*/ 136 h 147"/>
                  <a:gd name="T86" fmla="*/ 97 w 183"/>
                  <a:gd name="T87" fmla="*/ 14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83" h="147">
                    <a:moveTo>
                      <a:pt x="112" y="145"/>
                    </a:moveTo>
                    <a:lnTo>
                      <a:pt x="120" y="144"/>
                    </a:lnTo>
                    <a:lnTo>
                      <a:pt x="131" y="142"/>
                    </a:lnTo>
                    <a:lnTo>
                      <a:pt x="140" y="138"/>
                    </a:lnTo>
                    <a:lnTo>
                      <a:pt x="145" y="134"/>
                    </a:lnTo>
                    <a:lnTo>
                      <a:pt x="148" y="130"/>
                    </a:lnTo>
                    <a:lnTo>
                      <a:pt x="151" y="126"/>
                    </a:lnTo>
                    <a:lnTo>
                      <a:pt x="154" y="121"/>
                    </a:lnTo>
                    <a:lnTo>
                      <a:pt x="156" y="115"/>
                    </a:lnTo>
                    <a:lnTo>
                      <a:pt x="157" y="107"/>
                    </a:lnTo>
                    <a:lnTo>
                      <a:pt x="157" y="102"/>
                    </a:lnTo>
                    <a:lnTo>
                      <a:pt x="158" y="99"/>
                    </a:lnTo>
                    <a:lnTo>
                      <a:pt x="159" y="96"/>
                    </a:lnTo>
                    <a:lnTo>
                      <a:pt x="161" y="93"/>
                    </a:lnTo>
                    <a:lnTo>
                      <a:pt x="164" y="90"/>
                    </a:lnTo>
                    <a:lnTo>
                      <a:pt x="166" y="87"/>
                    </a:lnTo>
                    <a:lnTo>
                      <a:pt x="169" y="85"/>
                    </a:lnTo>
                    <a:lnTo>
                      <a:pt x="171" y="83"/>
                    </a:lnTo>
                    <a:lnTo>
                      <a:pt x="175" y="81"/>
                    </a:lnTo>
                    <a:lnTo>
                      <a:pt x="182" y="78"/>
                    </a:lnTo>
                    <a:lnTo>
                      <a:pt x="173" y="80"/>
                    </a:lnTo>
                    <a:lnTo>
                      <a:pt x="167" y="82"/>
                    </a:lnTo>
                    <a:lnTo>
                      <a:pt x="161" y="84"/>
                    </a:lnTo>
                    <a:lnTo>
                      <a:pt x="157" y="86"/>
                    </a:lnTo>
                    <a:lnTo>
                      <a:pt x="152" y="88"/>
                    </a:lnTo>
                    <a:lnTo>
                      <a:pt x="149" y="91"/>
                    </a:lnTo>
                    <a:lnTo>
                      <a:pt x="144" y="95"/>
                    </a:lnTo>
                    <a:lnTo>
                      <a:pt x="141" y="98"/>
                    </a:lnTo>
                    <a:lnTo>
                      <a:pt x="138" y="102"/>
                    </a:lnTo>
                    <a:lnTo>
                      <a:pt x="141" y="97"/>
                    </a:lnTo>
                    <a:lnTo>
                      <a:pt x="143" y="93"/>
                    </a:lnTo>
                    <a:lnTo>
                      <a:pt x="144" y="88"/>
                    </a:lnTo>
                    <a:lnTo>
                      <a:pt x="145" y="82"/>
                    </a:lnTo>
                    <a:lnTo>
                      <a:pt x="145" y="76"/>
                    </a:lnTo>
                    <a:lnTo>
                      <a:pt x="143" y="71"/>
                    </a:lnTo>
                    <a:lnTo>
                      <a:pt x="142" y="65"/>
                    </a:lnTo>
                    <a:lnTo>
                      <a:pt x="140" y="61"/>
                    </a:lnTo>
                    <a:lnTo>
                      <a:pt x="138" y="56"/>
                    </a:lnTo>
                    <a:lnTo>
                      <a:pt x="135" y="51"/>
                    </a:lnTo>
                    <a:lnTo>
                      <a:pt x="130" y="46"/>
                    </a:lnTo>
                    <a:lnTo>
                      <a:pt x="126" y="42"/>
                    </a:lnTo>
                    <a:lnTo>
                      <a:pt x="121" y="36"/>
                    </a:lnTo>
                    <a:lnTo>
                      <a:pt x="117" y="30"/>
                    </a:lnTo>
                    <a:lnTo>
                      <a:pt x="113" y="25"/>
                    </a:lnTo>
                    <a:lnTo>
                      <a:pt x="111" y="21"/>
                    </a:lnTo>
                    <a:lnTo>
                      <a:pt x="110" y="16"/>
                    </a:lnTo>
                    <a:lnTo>
                      <a:pt x="109" y="12"/>
                    </a:lnTo>
                    <a:lnTo>
                      <a:pt x="109" y="8"/>
                    </a:lnTo>
                    <a:lnTo>
                      <a:pt x="109" y="5"/>
                    </a:lnTo>
                    <a:lnTo>
                      <a:pt x="110" y="0"/>
                    </a:lnTo>
                    <a:lnTo>
                      <a:pt x="107" y="6"/>
                    </a:lnTo>
                    <a:lnTo>
                      <a:pt x="105" y="12"/>
                    </a:lnTo>
                    <a:lnTo>
                      <a:pt x="104" y="16"/>
                    </a:lnTo>
                    <a:lnTo>
                      <a:pt x="104" y="21"/>
                    </a:lnTo>
                    <a:lnTo>
                      <a:pt x="105" y="26"/>
                    </a:lnTo>
                    <a:lnTo>
                      <a:pt x="107" y="31"/>
                    </a:lnTo>
                    <a:lnTo>
                      <a:pt x="109" y="35"/>
                    </a:lnTo>
                    <a:lnTo>
                      <a:pt x="112" y="39"/>
                    </a:lnTo>
                    <a:lnTo>
                      <a:pt x="113" y="44"/>
                    </a:lnTo>
                    <a:lnTo>
                      <a:pt x="114" y="48"/>
                    </a:lnTo>
                    <a:lnTo>
                      <a:pt x="115" y="53"/>
                    </a:lnTo>
                    <a:lnTo>
                      <a:pt x="116" y="59"/>
                    </a:lnTo>
                    <a:lnTo>
                      <a:pt x="116" y="64"/>
                    </a:lnTo>
                    <a:lnTo>
                      <a:pt x="114" y="71"/>
                    </a:lnTo>
                    <a:lnTo>
                      <a:pt x="112" y="76"/>
                    </a:lnTo>
                    <a:lnTo>
                      <a:pt x="106" y="83"/>
                    </a:lnTo>
                    <a:lnTo>
                      <a:pt x="102" y="90"/>
                    </a:lnTo>
                    <a:lnTo>
                      <a:pt x="98" y="97"/>
                    </a:lnTo>
                    <a:lnTo>
                      <a:pt x="95" y="93"/>
                    </a:lnTo>
                    <a:lnTo>
                      <a:pt x="93" y="89"/>
                    </a:lnTo>
                    <a:lnTo>
                      <a:pt x="92" y="85"/>
                    </a:lnTo>
                    <a:lnTo>
                      <a:pt x="91" y="78"/>
                    </a:lnTo>
                    <a:lnTo>
                      <a:pt x="93" y="66"/>
                    </a:lnTo>
                    <a:lnTo>
                      <a:pt x="94" y="62"/>
                    </a:lnTo>
                    <a:lnTo>
                      <a:pt x="94" y="58"/>
                    </a:lnTo>
                    <a:lnTo>
                      <a:pt x="94" y="54"/>
                    </a:lnTo>
                    <a:lnTo>
                      <a:pt x="93" y="49"/>
                    </a:lnTo>
                    <a:lnTo>
                      <a:pt x="92" y="44"/>
                    </a:lnTo>
                    <a:lnTo>
                      <a:pt x="89" y="39"/>
                    </a:lnTo>
                    <a:lnTo>
                      <a:pt x="84" y="32"/>
                    </a:lnTo>
                    <a:lnTo>
                      <a:pt x="87" y="40"/>
                    </a:lnTo>
                    <a:lnTo>
                      <a:pt x="88" y="47"/>
                    </a:lnTo>
                    <a:lnTo>
                      <a:pt x="88" y="53"/>
                    </a:lnTo>
                    <a:lnTo>
                      <a:pt x="87" y="58"/>
                    </a:lnTo>
                    <a:lnTo>
                      <a:pt x="86" y="62"/>
                    </a:lnTo>
                    <a:lnTo>
                      <a:pt x="83" y="67"/>
                    </a:lnTo>
                    <a:lnTo>
                      <a:pt x="75" y="79"/>
                    </a:lnTo>
                    <a:lnTo>
                      <a:pt x="74" y="72"/>
                    </a:lnTo>
                    <a:lnTo>
                      <a:pt x="75" y="66"/>
                    </a:lnTo>
                    <a:lnTo>
                      <a:pt x="76" y="60"/>
                    </a:lnTo>
                    <a:lnTo>
                      <a:pt x="72" y="66"/>
                    </a:lnTo>
                    <a:lnTo>
                      <a:pt x="69" y="71"/>
                    </a:lnTo>
                    <a:lnTo>
                      <a:pt x="67" y="76"/>
                    </a:lnTo>
                    <a:lnTo>
                      <a:pt x="66" y="82"/>
                    </a:lnTo>
                    <a:lnTo>
                      <a:pt x="66" y="90"/>
                    </a:lnTo>
                    <a:lnTo>
                      <a:pt x="68" y="98"/>
                    </a:lnTo>
                    <a:lnTo>
                      <a:pt x="71" y="104"/>
                    </a:lnTo>
                    <a:lnTo>
                      <a:pt x="76" y="112"/>
                    </a:lnTo>
                    <a:lnTo>
                      <a:pt x="83" y="122"/>
                    </a:lnTo>
                    <a:lnTo>
                      <a:pt x="72" y="110"/>
                    </a:lnTo>
                    <a:lnTo>
                      <a:pt x="69" y="107"/>
                    </a:lnTo>
                    <a:lnTo>
                      <a:pt x="64" y="102"/>
                    </a:lnTo>
                    <a:lnTo>
                      <a:pt x="57" y="98"/>
                    </a:lnTo>
                    <a:lnTo>
                      <a:pt x="47" y="92"/>
                    </a:lnTo>
                    <a:lnTo>
                      <a:pt x="54" y="99"/>
                    </a:lnTo>
                    <a:lnTo>
                      <a:pt x="57" y="102"/>
                    </a:lnTo>
                    <a:lnTo>
                      <a:pt x="60" y="106"/>
                    </a:lnTo>
                    <a:lnTo>
                      <a:pt x="66" y="115"/>
                    </a:lnTo>
                    <a:lnTo>
                      <a:pt x="71" y="121"/>
                    </a:lnTo>
                    <a:lnTo>
                      <a:pt x="77" y="133"/>
                    </a:lnTo>
                    <a:lnTo>
                      <a:pt x="69" y="131"/>
                    </a:lnTo>
                    <a:lnTo>
                      <a:pt x="62" y="127"/>
                    </a:lnTo>
                    <a:lnTo>
                      <a:pt x="54" y="123"/>
                    </a:lnTo>
                    <a:lnTo>
                      <a:pt x="48" y="119"/>
                    </a:lnTo>
                    <a:lnTo>
                      <a:pt x="39" y="113"/>
                    </a:lnTo>
                    <a:lnTo>
                      <a:pt x="33" y="110"/>
                    </a:lnTo>
                    <a:lnTo>
                      <a:pt x="28" y="108"/>
                    </a:lnTo>
                    <a:lnTo>
                      <a:pt x="22" y="106"/>
                    </a:lnTo>
                    <a:lnTo>
                      <a:pt x="17" y="105"/>
                    </a:lnTo>
                    <a:lnTo>
                      <a:pt x="11" y="104"/>
                    </a:lnTo>
                    <a:lnTo>
                      <a:pt x="0" y="103"/>
                    </a:lnTo>
                    <a:lnTo>
                      <a:pt x="10" y="105"/>
                    </a:lnTo>
                    <a:lnTo>
                      <a:pt x="19" y="109"/>
                    </a:lnTo>
                    <a:lnTo>
                      <a:pt x="25" y="111"/>
                    </a:lnTo>
                    <a:lnTo>
                      <a:pt x="30" y="114"/>
                    </a:lnTo>
                    <a:lnTo>
                      <a:pt x="37" y="120"/>
                    </a:lnTo>
                    <a:lnTo>
                      <a:pt x="44" y="126"/>
                    </a:lnTo>
                    <a:lnTo>
                      <a:pt x="52" y="133"/>
                    </a:lnTo>
                    <a:lnTo>
                      <a:pt x="59" y="136"/>
                    </a:lnTo>
                    <a:lnTo>
                      <a:pt x="68" y="140"/>
                    </a:lnTo>
                    <a:lnTo>
                      <a:pt x="83" y="144"/>
                    </a:lnTo>
                    <a:lnTo>
                      <a:pt x="97" y="146"/>
                    </a:lnTo>
                    <a:lnTo>
                      <a:pt x="112" y="145"/>
                    </a:lnTo>
                  </a:path>
                </a:pathLst>
              </a:custGeom>
              <a:solidFill>
                <a:srgbClr val="FF8000"/>
              </a:solidFill>
              <a:ln>
                <a:noFill/>
              </a:ln>
              <a:effectLst>
                <a:outerShdw dist="28398" dir="3806097" algn="ctr" rotWithShape="0">
                  <a:schemeClr val="tx1"/>
                </a:outerShdw>
              </a:effectLst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nl-NL"/>
              </a:p>
            </p:txBody>
          </p:sp>
          <p:sp>
            <p:nvSpPr>
              <p:cNvPr id="88149" name="Freeform 1109"/>
              <p:cNvSpPr>
                <a:spLocks/>
              </p:cNvSpPr>
              <p:nvPr/>
            </p:nvSpPr>
            <p:spPr bwMode="auto">
              <a:xfrm>
                <a:off x="1072" y="3114"/>
                <a:ext cx="178" cy="150"/>
              </a:xfrm>
              <a:custGeom>
                <a:avLst/>
                <a:gdLst>
                  <a:gd name="T0" fmla="*/ 129 w 178"/>
                  <a:gd name="T1" fmla="*/ 144 h 150"/>
                  <a:gd name="T2" fmla="*/ 146 w 178"/>
                  <a:gd name="T3" fmla="*/ 133 h 150"/>
                  <a:gd name="T4" fmla="*/ 153 w 178"/>
                  <a:gd name="T5" fmla="*/ 117 h 150"/>
                  <a:gd name="T6" fmla="*/ 156 w 178"/>
                  <a:gd name="T7" fmla="*/ 101 h 150"/>
                  <a:gd name="T8" fmla="*/ 161 w 178"/>
                  <a:gd name="T9" fmla="*/ 91 h 150"/>
                  <a:gd name="T10" fmla="*/ 169 w 178"/>
                  <a:gd name="T11" fmla="*/ 85 h 150"/>
                  <a:gd name="T12" fmla="*/ 171 w 178"/>
                  <a:gd name="T13" fmla="*/ 81 h 150"/>
                  <a:gd name="T14" fmla="*/ 154 w 178"/>
                  <a:gd name="T15" fmla="*/ 87 h 150"/>
                  <a:gd name="T16" fmla="*/ 142 w 178"/>
                  <a:gd name="T17" fmla="*/ 97 h 150"/>
                  <a:gd name="T18" fmla="*/ 138 w 178"/>
                  <a:gd name="T19" fmla="*/ 99 h 150"/>
                  <a:gd name="T20" fmla="*/ 142 w 178"/>
                  <a:gd name="T21" fmla="*/ 84 h 150"/>
                  <a:gd name="T22" fmla="*/ 139 w 178"/>
                  <a:gd name="T23" fmla="*/ 67 h 150"/>
                  <a:gd name="T24" fmla="*/ 133 w 178"/>
                  <a:gd name="T25" fmla="*/ 52 h 150"/>
                  <a:gd name="T26" fmla="*/ 119 w 178"/>
                  <a:gd name="T27" fmla="*/ 37 h 150"/>
                  <a:gd name="T28" fmla="*/ 109 w 178"/>
                  <a:gd name="T29" fmla="*/ 21 h 150"/>
                  <a:gd name="T30" fmla="*/ 107 w 178"/>
                  <a:gd name="T31" fmla="*/ 8 h 150"/>
                  <a:gd name="T32" fmla="*/ 105 w 178"/>
                  <a:gd name="T33" fmla="*/ 6 h 150"/>
                  <a:gd name="T34" fmla="*/ 102 w 178"/>
                  <a:gd name="T35" fmla="*/ 21 h 150"/>
                  <a:gd name="T36" fmla="*/ 107 w 178"/>
                  <a:gd name="T37" fmla="*/ 36 h 150"/>
                  <a:gd name="T38" fmla="*/ 113 w 178"/>
                  <a:gd name="T39" fmla="*/ 50 h 150"/>
                  <a:gd name="T40" fmla="*/ 114 w 178"/>
                  <a:gd name="T41" fmla="*/ 65 h 150"/>
                  <a:gd name="T42" fmla="*/ 104 w 178"/>
                  <a:gd name="T43" fmla="*/ 85 h 150"/>
                  <a:gd name="T44" fmla="*/ 93 w 178"/>
                  <a:gd name="T45" fmla="*/ 95 h 150"/>
                  <a:gd name="T46" fmla="*/ 90 w 178"/>
                  <a:gd name="T47" fmla="*/ 79 h 150"/>
                  <a:gd name="T48" fmla="*/ 93 w 178"/>
                  <a:gd name="T49" fmla="*/ 59 h 150"/>
                  <a:gd name="T50" fmla="*/ 90 w 178"/>
                  <a:gd name="T51" fmla="*/ 45 h 150"/>
                  <a:gd name="T52" fmla="*/ 85 w 178"/>
                  <a:gd name="T53" fmla="*/ 41 h 150"/>
                  <a:gd name="T54" fmla="*/ 86 w 178"/>
                  <a:gd name="T55" fmla="*/ 59 h 150"/>
                  <a:gd name="T56" fmla="*/ 74 w 178"/>
                  <a:gd name="T57" fmla="*/ 81 h 150"/>
                  <a:gd name="T58" fmla="*/ 75 w 178"/>
                  <a:gd name="T59" fmla="*/ 61 h 150"/>
                  <a:gd name="T60" fmla="*/ 66 w 178"/>
                  <a:gd name="T61" fmla="*/ 78 h 150"/>
                  <a:gd name="T62" fmla="*/ 67 w 178"/>
                  <a:gd name="T63" fmla="*/ 100 h 150"/>
                  <a:gd name="T64" fmla="*/ 81 w 178"/>
                  <a:gd name="T65" fmla="*/ 125 h 150"/>
                  <a:gd name="T66" fmla="*/ 63 w 178"/>
                  <a:gd name="T67" fmla="*/ 105 h 150"/>
                  <a:gd name="T68" fmla="*/ 44 w 178"/>
                  <a:gd name="T69" fmla="*/ 92 h 150"/>
                  <a:gd name="T70" fmla="*/ 59 w 178"/>
                  <a:gd name="T71" fmla="*/ 108 h 150"/>
                  <a:gd name="T72" fmla="*/ 76 w 178"/>
                  <a:gd name="T73" fmla="*/ 135 h 150"/>
                  <a:gd name="T74" fmla="*/ 53 w 178"/>
                  <a:gd name="T75" fmla="*/ 126 h 150"/>
                  <a:gd name="T76" fmla="*/ 32 w 178"/>
                  <a:gd name="T77" fmla="*/ 113 h 150"/>
                  <a:gd name="T78" fmla="*/ 18 w 178"/>
                  <a:gd name="T79" fmla="*/ 106 h 150"/>
                  <a:gd name="T80" fmla="*/ 11 w 178"/>
                  <a:gd name="T81" fmla="*/ 107 h 150"/>
                  <a:gd name="T82" fmla="*/ 29 w 178"/>
                  <a:gd name="T83" fmla="*/ 116 h 150"/>
                  <a:gd name="T84" fmla="*/ 52 w 178"/>
                  <a:gd name="T85" fmla="*/ 136 h 150"/>
                  <a:gd name="T86" fmla="*/ 82 w 178"/>
                  <a:gd name="T87" fmla="*/ 147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78" h="150">
                    <a:moveTo>
                      <a:pt x="110" y="148"/>
                    </a:moveTo>
                    <a:lnTo>
                      <a:pt x="118" y="147"/>
                    </a:lnTo>
                    <a:lnTo>
                      <a:pt x="129" y="144"/>
                    </a:lnTo>
                    <a:lnTo>
                      <a:pt x="137" y="141"/>
                    </a:lnTo>
                    <a:lnTo>
                      <a:pt x="142" y="137"/>
                    </a:lnTo>
                    <a:lnTo>
                      <a:pt x="146" y="133"/>
                    </a:lnTo>
                    <a:lnTo>
                      <a:pt x="149" y="129"/>
                    </a:lnTo>
                    <a:lnTo>
                      <a:pt x="151" y="124"/>
                    </a:lnTo>
                    <a:lnTo>
                      <a:pt x="153" y="117"/>
                    </a:lnTo>
                    <a:lnTo>
                      <a:pt x="154" y="110"/>
                    </a:lnTo>
                    <a:lnTo>
                      <a:pt x="154" y="105"/>
                    </a:lnTo>
                    <a:lnTo>
                      <a:pt x="156" y="101"/>
                    </a:lnTo>
                    <a:lnTo>
                      <a:pt x="157" y="98"/>
                    </a:lnTo>
                    <a:lnTo>
                      <a:pt x="159" y="95"/>
                    </a:lnTo>
                    <a:lnTo>
                      <a:pt x="161" y="91"/>
                    </a:lnTo>
                    <a:lnTo>
                      <a:pt x="164" y="89"/>
                    </a:lnTo>
                    <a:lnTo>
                      <a:pt x="166" y="86"/>
                    </a:lnTo>
                    <a:lnTo>
                      <a:pt x="169" y="85"/>
                    </a:lnTo>
                    <a:lnTo>
                      <a:pt x="171" y="83"/>
                    </a:lnTo>
                    <a:lnTo>
                      <a:pt x="177" y="80"/>
                    </a:lnTo>
                    <a:lnTo>
                      <a:pt x="171" y="81"/>
                    </a:lnTo>
                    <a:lnTo>
                      <a:pt x="165" y="83"/>
                    </a:lnTo>
                    <a:lnTo>
                      <a:pt x="159" y="85"/>
                    </a:lnTo>
                    <a:lnTo>
                      <a:pt x="154" y="87"/>
                    </a:lnTo>
                    <a:lnTo>
                      <a:pt x="150" y="90"/>
                    </a:lnTo>
                    <a:lnTo>
                      <a:pt x="146" y="93"/>
                    </a:lnTo>
                    <a:lnTo>
                      <a:pt x="142" y="97"/>
                    </a:lnTo>
                    <a:lnTo>
                      <a:pt x="139" y="100"/>
                    </a:lnTo>
                    <a:lnTo>
                      <a:pt x="135" y="104"/>
                    </a:lnTo>
                    <a:lnTo>
                      <a:pt x="138" y="99"/>
                    </a:lnTo>
                    <a:lnTo>
                      <a:pt x="140" y="95"/>
                    </a:lnTo>
                    <a:lnTo>
                      <a:pt x="142" y="90"/>
                    </a:lnTo>
                    <a:lnTo>
                      <a:pt x="142" y="84"/>
                    </a:lnTo>
                    <a:lnTo>
                      <a:pt x="142" y="78"/>
                    </a:lnTo>
                    <a:lnTo>
                      <a:pt x="141" y="72"/>
                    </a:lnTo>
                    <a:lnTo>
                      <a:pt x="139" y="67"/>
                    </a:lnTo>
                    <a:lnTo>
                      <a:pt x="138" y="62"/>
                    </a:lnTo>
                    <a:lnTo>
                      <a:pt x="135" y="57"/>
                    </a:lnTo>
                    <a:lnTo>
                      <a:pt x="133" y="52"/>
                    </a:lnTo>
                    <a:lnTo>
                      <a:pt x="128" y="47"/>
                    </a:lnTo>
                    <a:lnTo>
                      <a:pt x="124" y="43"/>
                    </a:lnTo>
                    <a:lnTo>
                      <a:pt x="119" y="37"/>
                    </a:lnTo>
                    <a:lnTo>
                      <a:pt x="115" y="31"/>
                    </a:lnTo>
                    <a:lnTo>
                      <a:pt x="112" y="25"/>
                    </a:lnTo>
                    <a:lnTo>
                      <a:pt x="109" y="21"/>
                    </a:lnTo>
                    <a:lnTo>
                      <a:pt x="108" y="17"/>
                    </a:lnTo>
                    <a:lnTo>
                      <a:pt x="107" y="12"/>
                    </a:lnTo>
                    <a:lnTo>
                      <a:pt x="107" y="8"/>
                    </a:lnTo>
                    <a:lnTo>
                      <a:pt x="108" y="5"/>
                    </a:lnTo>
                    <a:lnTo>
                      <a:pt x="108" y="0"/>
                    </a:lnTo>
                    <a:lnTo>
                      <a:pt x="105" y="6"/>
                    </a:lnTo>
                    <a:lnTo>
                      <a:pt x="103" y="12"/>
                    </a:lnTo>
                    <a:lnTo>
                      <a:pt x="102" y="16"/>
                    </a:lnTo>
                    <a:lnTo>
                      <a:pt x="102" y="21"/>
                    </a:lnTo>
                    <a:lnTo>
                      <a:pt x="103" y="27"/>
                    </a:lnTo>
                    <a:lnTo>
                      <a:pt x="105" y="32"/>
                    </a:lnTo>
                    <a:lnTo>
                      <a:pt x="107" y="36"/>
                    </a:lnTo>
                    <a:lnTo>
                      <a:pt x="110" y="40"/>
                    </a:lnTo>
                    <a:lnTo>
                      <a:pt x="112" y="45"/>
                    </a:lnTo>
                    <a:lnTo>
                      <a:pt x="113" y="50"/>
                    </a:lnTo>
                    <a:lnTo>
                      <a:pt x="113" y="55"/>
                    </a:lnTo>
                    <a:lnTo>
                      <a:pt x="114" y="60"/>
                    </a:lnTo>
                    <a:lnTo>
                      <a:pt x="114" y="65"/>
                    </a:lnTo>
                    <a:lnTo>
                      <a:pt x="113" y="73"/>
                    </a:lnTo>
                    <a:lnTo>
                      <a:pt x="110" y="78"/>
                    </a:lnTo>
                    <a:lnTo>
                      <a:pt x="104" y="85"/>
                    </a:lnTo>
                    <a:lnTo>
                      <a:pt x="100" y="92"/>
                    </a:lnTo>
                    <a:lnTo>
                      <a:pt x="96" y="99"/>
                    </a:lnTo>
                    <a:lnTo>
                      <a:pt x="93" y="95"/>
                    </a:lnTo>
                    <a:lnTo>
                      <a:pt x="91" y="91"/>
                    </a:lnTo>
                    <a:lnTo>
                      <a:pt x="90" y="86"/>
                    </a:lnTo>
                    <a:lnTo>
                      <a:pt x="90" y="79"/>
                    </a:lnTo>
                    <a:lnTo>
                      <a:pt x="92" y="67"/>
                    </a:lnTo>
                    <a:lnTo>
                      <a:pt x="92" y="64"/>
                    </a:lnTo>
                    <a:lnTo>
                      <a:pt x="93" y="59"/>
                    </a:lnTo>
                    <a:lnTo>
                      <a:pt x="93" y="55"/>
                    </a:lnTo>
                    <a:lnTo>
                      <a:pt x="92" y="50"/>
                    </a:lnTo>
                    <a:lnTo>
                      <a:pt x="90" y="45"/>
                    </a:lnTo>
                    <a:lnTo>
                      <a:pt x="87" y="40"/>
                    </a:lnTo>
                    <a:lnTo>
                      <a:pt x="82" y="33"/>
                    </a:lnTo>
                    <a:lnTo>
                      <a:pt x="85" y="41"/>
                    </a:lnTo>
                    <a:lnTo>
                      <a:pt x="87" y="48"/>
                    </a:lnTo>
                    <a:lnTo>
                      <a:pt x="87" y="54"/>
                    </a:lnTo>
                    <a:lnTo>
                      <a:pt x="86" y="59"/>
                    </a:lnTo>
                    <a:lnTo>
                      <a:pt x="84" y="64"/>
                    </a:lnTo>
                    <a:lnTo>
                      <a:pt x="81" y="69"/>
                    </a:lnTo>
                    <a:lnTo>
                      <a:pt x="74" y="81"/>
                    </a:lnTo>
                    <a:lnTo>
                      <a:pt x="73" y="73"/>
                    </a:lnTo>
                    <a:lnTo>
                      <a:pt x="74" y="67"/>
                    </a:lnTo>
                    <a:lnTo>
                      <a:pt x="75" y="61"/>
                    </a:lnTo>
                    <a:lnTo>
                      <a:pt x="70" y="67"/>
                    </a:lnTo>
                    <a:lnTo>
                      <a:pt x="68" y="72"/>
                    </a:lnTo>
                    <a:lnTo>
                      <a:pt x="66" y="78"/>
                    </a:lnTo>
                    <a:lnTo>
                      <a:pt x="64" y="84"/>
                    </a:lnTo>
                    <a:lnTo>
                      <a:pt x="65" y="92"/>
                    </a:lnTo>
                    <a:lnTo>
                      <a:pt x="67" y="100"/>
                    </a:lnTo>
                    <a:lnTo>
                      <a:pt x="70" y="106"/>
                    </a:lnTo>
                    <a:lnTo>
                      <a:pt x="75" y="115"/>
                    </a:lnTo>
                    <a:lnTo>
                      <a:pt x="81" y="125"/>
                    </a:lnTo>
                    <a:lnTo>
                      <a:pt x="70" y="113"/>
                    </a:lnTo>
                    <a:lnTo>
                      <a:pt x="68" y="110"/>
                    </a:lnTo>
                    <a:lnTo>
                      <a:pt x="63" y="105"/>
                    </a:lnTo>
                    <a:lnTo>
                      <a:pt x="56" y="100"/>
                    </a:lnTo>
                    <a:lnTo>
                      <a:pt x="52" y="96"/>
                    </a:lnTo>
                    <a:lnTo>
                      <a:pt x="44" y="92"/>
                    </a:lnTo>
                    <a:lnTo>
                      <a:pt x="52" y="101"/>
                    </a:lnTo>
                    <a:lnTo>
                      <a:pt x="56" y="105"/>
                    </a:lnTo>
                    <a:lnTo>
                      <a:pt x="59" y="108"/>
                    </a:lnTo>
                    <a:lnTo>
                      <a:pt x="65" y="117"/>
                    </a:lnTo>
                    <a:lnTo>
                      <a:pt x="70" y="124"/>
                    </a:lnTo>
                    <a:lnTo>
                      <a:pt x="76" y="135"/>
                    </a:lnTo>
                    <a:lnTo>
                      <a:pt x="68" y="134"/>
                    </a:lnTo>
                    <a:lnTo>
                      <a:pt x="61" y="130"/>
                    </a:lnTo>
                    <a:lnTo>
                      <a:pt x="53" y="126"/>
                    </a:lnTo>
                    <a:lnTo>
                      <a:pt x="47" y="121"/>
                    </a:lnTo>
                    <a:lnTo>
                      <a:pt x="38" y="116"/>
                    </a:lnTo>
                    <a:lnTo>
                      <a:pt x="32" y="113"/>
                    </a:lnTo>
                    <a:lnTo>
                      <a:pt x="27" y="110"/>
                    </a:lnTo>
                    <a:lnTo>
                      <a:pt x="22" y="107"/>
                    </a:lnTo>
                    <a:lnTo>
                      <a:pt x="18" y="106"/>
                    </a:lnTo>
                    <a:lnTo>
                      <a:pt x="11" y="105"/>
                    </a:lnTo>
                    <a:lnTo>
                      <a:pt x="0" y="103"/>
                    </a:lnTo>
                    <a:lnTo>
                      <a:pt x="11" y="107"/>
                    </a:lnTo>
                    <a:lnTo>
                      <a:pt x="19" y="110"/>
                    </a:lnTo>
                    <a:lnTo>
                      <a:pt x="25" y="114"/>
                    </a:lnTo>
                    <a:lnTo>
                      <a:pt x="29" y="116"/>
                    </a:lnTo>
                    <a:lnTo>
                      <a:pt x="36" y="122"/>
                    </a:lnTo>
                    <a:lnTo>
                      <a:pt x="43" y="129"/>
                    </a:lnTo>
                    <a:lnTo>
                      <a:pt x="52" y="136"/>
                    </a:lnTo>
                    <a:lnTo>
                      <a:pt x="58" y="139"/>
                    </a:lnTo>
                    <a:lnTo>
                      <a:pt x="67" y="143"/>
                    </a:lnTo>
                    <a:lnTo>
                      <a:pt x="82" y="147"/>
                    </a:lnTo>
                    <a:lnTo>
                      <a:pt x="95" y="149"/>
                    </a:lnTo>
                    <a:lnTo>
                      <a:pt x="110" y="148"/>
                    </a:lnTo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>
                <a:outerShdw dist="28398" dir="3806097" algn="ctr" rotWithShape="0">
                  <a:schemeClr val="tx1"/>
                </a:outerShdw>
              </a:effectLst>
              <a:extLst>
                <a:ext uri="{91240B29-F687-4F45-9708-019B960494DF}">
                  <a14:hiddenLine xmlns:a14="http://schemas.microsoft.com/office/drawing/2010/main" w="12700" cap="rnd" cmpd="sng">
                    <a:solidFill>
                      <a:schemeClr val="tx1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/>
              <a:lstStyle/>
              <a:p>
                <a:endParaRPr lang="nl-NL"/>
              </a:p>
            </p:txBody>
          </p:sp>
        </p:grpSp>
      </p:grpSp>
      <p:grpSp>
        <p:nvGrpSpPr>
          <p:cNvPr id="88150" name="Group 1110"/>
          <p:cNvGrpSpPr>
            <a:grpSpLocks/>
          </p:cNvGrpSpPr>
          <p:nvPr/>
        </p:nvGrpSpPr>
        <p:grpSpPr bwMode="auto">
          <a:xfrm>
            <a:off x="5230813" y="1847850"/>
            <a:ext cx="1746250" cy="3692525"/>
            <a:chOff x="3120" y="288"/>
            <a:chExt cx="1872" cy="3936"/>
          </a:xfrm>
        </p:grpSpPr>
        <p:sp>
          <p:nvSpPr>
            <p:cNvPr id="88151" name="Freeform 1111"/>
            <p:cNvSpPr>
              <a:spLocks/>
            </p:cNvSpPr>
            <p:nvPr/>
          </p:nvSpPr>
          <p:spPr bwMode="auto">
            <a:xfrm>
              <a:off x="4028" y="3544"/>
              <a:ext cx="536" cy="37"/>
            </a:xfrm>
            <a:custGeom>
              <a:avLst/>
              <a:gdLst>
                <a:gd name="T0" fmla="*/ 536 w 536"/>
                <a:gd name="T1" fmla="*/ 8 h 36"/>
                <a:gd name="T2" fmla="*/ 82 w 536"/>
                <a:gd name="T3" fmla="*/ 8 h 36"/>
                <a:gd name="T4" fmla="*/ 76 w 536"/>
                <a:gd name="T5" fmla="*/ 31 h 36"/>
                <a:gd name="T6" fmla="*/ 0 w 536"/>
                <a:gd name="T7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6" h="36">
                  <a:moveTo>
                    <a:pt x="536" y="8"/>
                  </a:moveTo>
                  <a:cubicBezTo>
                    <a:pt x="378" y="5"/>
                    <a:pt x="243" y="0"/>
                    <a:pt x="82" y="8"/>
                  </a:cubicBezTo>
                  <a:cubicBezTo>
                    <a:pt x="74" y="8"/>
                    <a:pt x="84" y="31"/>
                    <a:pt x="76" y="31"/>
                  </a:cubicBezTo>
                  <a:cubicBezTo>
                    <a:pt x="14" y="36"/>
                    <a:pt x="16" y="32"/>
                    <a:pt x="0" y="3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52" name="Freeform 1112"/>
            <p:cNvSpPr>
              <a:spLocks/>
            </p:cNvSpPr>
            <p:nvPr/>
          </p:nvSpPr>
          <p:spPr bwMode="auto">
            <a:xfrm>
              <a:off x="4199" y="3544"/>
              <a:ext cx="484" cy="560"/>
            </a:xfrm>
            <a:custGeom>
              <a:avLst/>
              <a:gdLst>
                <a:gd name="T0" fmla="*/ 204 w 307"/>
                <a:gd name="T1" fmla="*/ 1 h 340"/>
                <a:gd name="T2" fmla="*/ 252 w 307"/>
                <a:gd name="T3" fmla="*/ 151 h 340"/>
                <a:gd name="T4" fmla="*/ 297 w 307"/>
                <a:gd name="T5" fmla="*/ 245 h 340"/>
                <a:gd name="T6" fmla="*/ 298 w 307"/>
                <a:gd name="T7" fmla="*/ 327 h 340"/>
                <a:gd name="T8" fmla="*/ 268 w 307"/>
                <a:gd name="T9" fmla="*/ 321 h 340"/>
                <a:gd name="T10" fmla="*/ 126 w 307"/>
                <a:gd name="T11" fmla="*/ 323 h 340"/>
                <a:gd name="T12" fmla="*/ 32 w 307"/>
                <a:gd name="T13" fmla="*/ 325 h 340"/>
                <a:gd name="T14" fmla="*/ 1 w 307"/>
                <a:gd name="T15" fmla="*/ 311 h 340"/>
                <a:gd name="T16" fmla="*/ 41 w 307"/>
                <a:gd name="T17" fmla="*/ 293 h 340"/>
                <a:gd name="T18" fmla="*/ 55 w 307"/>
                <a:gd name="T19" fmla="*/ 281 h 340"/>
                <a:gd name="T20" fmla="*/ 104 w 307"/>
                <a:gd name="T21" fmla="*/ 263 h 340"/>
                <a:gd name="T22" fmla="*/ 178 w 307"/>
                <a:gd name="T23" fmla="*/ 231 h 340"/>
                <a:gd name="T24" fmla="*/ 188 w 307"/>
                <a:gd name="T25" fmla="*/ 203 h 340"/>
                <a:gd name="T26" fmla="*/ 164 w 307"/>
                <a:gd name="T27" fmla="*/ 109 h 340"/>
                <a:gd name="T28" fmla="*/ 126 w 307"/>
                <a:gd name="T29" fmla="*/ 17 h 340"/>
                <a:gd name="T30" fmla="*/ 204 w 307"/>
                <a:gd name="T31" fmla="*/ 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7" h="340">
                  <a:moveTo>
                    <a:pt x="204" y="1"/>
                  </a:moveTo>
                  <a:cubicBezTo>
                    <a:pt x="212" y="26"/>
                    <a:pt x="237" y="110"/>
                    <a:pt x="252" y="151"/>
                  </a:cubicBezTo>
                  <a:cubicBezTo>
                    <a:pt x="266" y="192"/>
                    <a:pt x="289" y="226"/>
                    <a:pt x="297" y="245"/>
                  </a:cubicBezTo>
                  <a:cubicBezTo>
                    <a:pt x="307" y="273"/>
                    <a:pt x="303" y="314"/>
                    <a:pt x="298" y="327"/>
                  </a:cubicBezTo>
                  <a:cubicBezTo>
                    <a:pt x="293" y="340"/>
                    <a:pt x="297" y="322"/>
                    <a:pt x="268" y="321"/>
                  </a:cubicBezTo>
                  <a:cubicBezTo>
                    <a:pt x="239" y="320"/>
                    <a:pt x="165" y="322"/>
                    <a:pt x="126" y="323"/>
                  </a:cubicBezTo>
                  <a:cubicBezTo>
                    <a:pt x="87" y="324"/>
                    <a:pt x="53" y="327"/>
                    <a:pt x="32" y="325"/>
                  </a:cubicBezTo>
                  <a:cubicBezTo>
                    <a:pt x="11" y="323"/>
                    <a:pt x="0" y="316"/>
                    <a:pt x="1" y="311"/>
                  </a:cubicBezTo>
                  <a:cubicBezTo>
                    <a:pt x="10" y="300"/>
                    <a:pt x="22" y="299"/>
                    <a:pt x="41" y="293"/>
                  </a:cubicBezTo>
                  <a:cubicBezTo>
                    <a:pt x="50" y="288"/>
                    <a:pt x="45" y="286"/>
                    <a:pt x="55" y="281"/>
                  </a:cubicBezTo>
                  <a:cubicBezTo>
                    <a:pt x="65" y="276"/>
                    <a:pt x="83" y="265"/>
                    <a:pt x="104" y="263"/>
                  </a:cubicBezTo>
                  <a:cubicBezTo>
                    <a:pt x="124" y="255"/>
                    <a:pt x="166" y="245"/>
                    <a:pt x="178" y="231"/>
                  </a:cubicBezTo>
                  <a:cubicBezTo>
                    <a:pt x="191" y="223"/>
                    <a:pt x="190" y="223"/>
                    <a:pt x="188" y="203"/>
                  </a:cubicBezTo>
                  <a:cubicBezTo>
                    <a:pt x="186" y="183"/>
                    <a:pt x="174" y="140"/>
                    <a:pt x="164" y="109"/>
                  </a:cubicBezTo>
                  <a:cubicBezTo>
                    <a:pt x="154" y="78"/>
                    <a:pt x="119" y="34"/>
                    <a:pt x="126" y="17"/>
                  </a:cubicBezTo>
                  <a:cubicBezTo>
                    <a:pt x="133" y="0"/>
                    <a:pt x="188" y="7"/>
                    <a:pt x="204" y="5"/>
                  </a:cubicBezTo>
                </a:path>
              </a:pathLst>
            </a:custGeom>
            <a:solidFill>
              <a:srgbClr val="FAB46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53" name="Freeform 1113"/>
            <p:cNvSpPr>
              <a:spLocks/>
            </p:cNvSpPr>
            <p:nvPr/>
          </p:nvSpPr>
          <p:spPr bwMode="auto">
            <a:xfrm>
              <a:off x="3759" y="3549"/>
              <a:ext cx="596" cy="598"/>
            </a:xfrm>
            <a:custGeom>
              <a:avLst/>
              <a:gdLst>
                <a:gd name="T0" fmla="*/ 271 w 378"/>
                <a:gd name="T1" fmla="*/ 6 h 363"/>
                <a:gd name="T2" fmla="*/ 309 w 378"/>
                <a:gd name="T3" fmla="*/ 150 h 363"/>
                <a:gd name="T4" fmla="*/ 337 w 378"/>
                <a:gd name="T5" fmla="*/ 242 h 363"/>
                <a:gd name="T6" fmla="*/ 325 w 378"/>
                <a:gd name="T7" fmla="*/ 344 h 363"/>
                <a:gd name="T8" fmla="*/ 51 w 378"/>
                <a:gd name="T9" fmla="*/ 354 h 363"/>
                <a:gd name="T10" fmla="*/ 21 w 378"/>
                <a:gd name="T11" fmla="*/ 348 h 363"/>
                <a:gd name="T12" fmla="*/ 41 w 378"/>
                <a:gd name="T13" fmla="*/ 308 h 363"/>
                <a:gd name="T14" fmla="*/ 81 w 378"/>
                <a:gd name="T15" fmla="*/ 290 h 363"/>
                <a:gd name="T16" fmla="*/ 95 w 378"/>
                <a:gd name="T17" fmla="*/ 278 h 363"/>
                <a:gd name="T18" fmla="*/ 157 w 378"/>
                <a:gd name="T19" fmla="*/ 272 h 363"/>
                <a:gd name="T20" fmla="*/ 219 w 378"/>
                <a:gd name="T21" fmla="*/ 268 h 363"/>
                <a:gd name="T22" fmla="*/ 245 w 378"/>
                <a:gd name="T23" fmla="*/ 248 h 363"/>
                <a:gd name="T24" fmla="*/ 229 w 378"/>
                <a:gd name="T25" fmla="*/ 188 h 363"/>
                <a:gd name="T26" fmla="*/ 227 w 378"/>
                <a:gd name="T27" fmla="*/ 182 h 363"/>
                <a:gd name="T28" fmla="*/ 227 w 378"/>
                <a:gd name="T29" fmla="*/ 182 h 363"/>
                <a:gd name="T30" fmla="*/ 209 w 378"/>
                <a:gd name="T31" fmla="*/ 106 h 363"/>
                <a:gd name="T32" fmla="*/ 197 w 378"/>
                <a:gd name="T33" fmla="*/ 44 h 363"/>
                <a:gd name="T34" fmla="*/ 221 w 378"/>
                <a:gd name="T35" fmla="*/ 16 h 363"/>
                <a:gd name="T36" fmla="*/ 245 w 378"/>
                <a:gd name="T37" fmla="*/ 2 h 363"/>
                <a:gd name="T38" fmla="*/ 273 w 378"/>
                <a:gd name="T39" fmla="*/ 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8" h="363">
                  <a:moveTo>
                    <a:pt x="271" y="6"/>
                  </a:moveTo>
                  <a:cubicBezTo>
                    <a:pt x="280" y="29"/>
                    <a:pt x="297" y="115"/>
                    <a:pt x="309" y="150"/>
                  </a:cubicBezTo>
                  <a:cubicBezTo>
                    <a:pt x="323" y="191"/>
                    <a:pt x="329" y="223"/>
                    <a:pt x="337" y="242"/>
                  </a:cubicBezTo>
                  <a:cubicBezTo>
                    <a:pt x="340" y="274"/>
                    <a:pt x="378" y="326"/>
                    <a:pt x="325" y="344"/>
                  </a:cubicBezTo>
                  <a:cubicBezTo>
                    <a:pt x="277" y="363"/>
                    <a:pt x="102" y="353"/>
                    <a:pt x="51" y="354"/>
                  </a:cubicBezTo>
                  <a:cubicBezTo>
                    <a:pt x="0" y="355"/>
                    <a:pt x="23" y="356"/>
                    <a:pt x="21" y="348"/>
                  </a:cubicBezTo>
                  <a:cubicBezTo>
                    <a:pt x="6" y="347"/>
                    <a:pt x="41" y="308"/>
                    <a:pt x="41" y="308"/>
                  </a:cubicBezTo>
                  <a:cubicBezTo>
                    <a:pt x="50" y="297"/>
                    <a:pt x="62" y="296"/>
                    <a:pt x="81" y="290"/>
                  </a:cubicBezTo>
                  <a:cubicBezTo>
                    <a:pt x="90" y="285"/>
                    <a:pt x="82" y="281"/>
                    <a:pt x="95" y="278"/>
                  </a:cubicBezTo>
                  <a:cubicBezTo>
                    <a:pt x="108" y="275"/>
                    <a:pt x="136" y="274"/>
                    <a:pt x="157" y="272"/>
                  </a:cubicBezTo>
                  <a:cubicBezTo>
                    <a:pt x="176" y="269"/>
                    <a:pt x="204" y="272"/>
                    <a:pt x="219" y="268"/>
                  </a:cubicBezTo>
                  <a:cubicBezTo>
                    <a:pt x="234" y="264"/>
                    <a:pt x="243" y="261"/>
                    <a:pt x="245" y="248"/>
                  </a:cubicBezTo>
                  <a:cubicBezTo>
                    <a:pt x="248" y="236"/>
                    <a:pt x="232" y="199"/>
                    <a:pt x="229" y="188"/>
                  </a:cubicBezTo>
                  <a:cubicBezTo>
                    <a:pt x="226" y="177"/>
                    <a:pt x="227" y="183"/>
                    <a:pt x="227" y="182"/>
                  </a:cubicBezTo>
                  <a:cubicBezTo>
                    <a:pt x="227" y="181"/>
                    <a:pt x="230" y="195"/>
                    <a:pt x="227" y="182"/>
                  </a:cubicBezTo>
                  <a:cubicBezTo>
                    <a:pt x="226" y="164"/>
                    <a:pt x="230" y="120"/>
                    <a:pt x="209" y="106"/>
                  </a:cubicBezTo>
                  <a:cubicBezTo>
                    <a:pt x="196" y="86"/>
                    <a:pt x="218" y="58"/>
                    <a:pt x="197" y="44"/>
                  </a:cubicBezTo>
                  <a:cubicBezTo>
                    <a:pt x="179" y="17"/>
                    <a:pt x="186" y="18"/>
                    <a:pt x="221" y="16"/>
                  </a:cubicBezTo>
                  <a:cubicBezTo>
                    <a:pt x="227" y="8"/>
                    <a:pt x="236" y="4"/>
                    <a:pt x="245" y="2"/>
                  </a:cubicBezTo>
                  <a:cubicBezTo>
                    <a:pt x="254" y="0"/>
                    <a:pt x="267" y="2"/>
                    <a:pt x="273" y="2"/>
                  </a:cubicBezTo>
                </a:path>
              </a:pathLst>
            </a:custGeom>
            <a:solidFill>
              <a:srgbClr val="FAB46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54" name="Freeform 1114"/>
            <p:cNvSpPr>
              <a:spLocks/>
            </p:cNvSpPr>
            <p:nvPr/>
          </p:nvSpPr>
          <p:spPr bwMode="auto">
            <a:xfrm>
              <a:off x="3744" y="3965"/>
              <a:ext cx="627" cy="211"/>
            </a:xfrm>
            <a:custGeom>
              <a:avLst/>
              <a:gdLst>
                <a:gd name="T0" fmla="*/ 394 w 397"/>
                <a:gd name="T1" fmla="*/ 101 h 128"/>
                <a:gd name="T2" fmla="*/ 354 w 397"/>
                <a:gd name="T3" fmla="*/ 115 h 128"/>
                <a:gd name="T4" fmla="*/ 232 w 397"/>
                <a:gd name="T5" fmla="*/ 119 h 128"/>
                <a:gd name="T6" fmla="*/ 6 w 397"/>
                <a:gd name="T7" fmla="*/ 117 h 128"/>
                <a:gd name="T8" fmla="*/ 0 w 397"/>
                <a:gd name="T9" fmla="*/ 99 h 128"/>
                <a:gd name="T10" fmla="*/ 120 w 397"/>
                <a:gd name="T11" fmla="*/ 89 h 128"/>
                <a:gd name="T12" fmla="*/ 100 w 397"/>
                <a:gd name="T13" fmla="*/ 77 h 128"/>
                <a:gd name="T14" fmla="*/ 98 w 397"/>
                <a:gd name="T15" fmla="*/ 35 h 128"/>
                <a:gd name="T16" fmla="*/ 86 w 397"/>
                <a:gd name="T17" fmla="*/ 33 h 128"/>
                <a:gd name="T18" fmla="*/ 96 w 397"/>
                <a:gd name="T19" fmla="*/ 23 h 128"/>
                <a:gd name="T20" fmla="*/ 134 w 397"/>
                <a:gd name="T21" fmla="*/ 21 h 128"/>
                <a:gd name="T22" fmla="*/ 182 w 397"/>
                <a:gd name="T23" fmla="*/ 13 h 128"/>
                <a:gd name="T24" fmla="*/ 204 w 397"/>
                <a:gd name="T25" fmla="*/ 63 h 128"/>
                <a:gd name="T26" fmla="*/ 206 w 397"/>
                <a:gd name="T27" fmla="*/ 95 h 128"/>
                <a:gd name="T28" fmla="*/ 238 w 397"/>
                <a:gd name="T29" fmla="*/ 93 h 128"/>
                <a:gd name="T30" fmla="*/ 288 w 397"/>
                <a:gd name="T31" fmla="*/ 83 h 128"/>
                <a:gd name="T32" fmla="*/ 394 w 397"/>
                <a:gd name="T33" fmla="*/ 83 h 128"/>
                <a:gd name="T34" fmla="*/ 394 w 397"/>
                <a:gd name="T35" fmla="*/ 10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7" h="128">
                  <a:moveTo>
                    <a:pt x="394" y="101"/>
                  </a:moveTo>
                  <a:cubicBezTo>
                    <a:pt x="350" y="104"/>
                    <a:pt x="382" y="106"/>
                    <a:pt x="354" y="115"/>
                  </a:cubicBezTo>
                  <a:cubicBezTo>
                    <a:pt x="315" y="128"/>
                    <a:pt x="273" y="118"/>
                    <a:pt x="232" y="119"/>
                  </a:cubicBezTo>
                  <a:cubicBezTo>
                    <a:pt x="157" y="118"/>
                    <a:pt x="81" y="122"/>
                    <a:pt x="6" y="117"/>
                  </a:cubicBezTo>
                  <a:cubicBezTo>
                    <a:pt x="0" y="117"/>
                    <a:pt x="0" y="99"/>
                    <a:pt x="0" y="99"/>
                  </a:cubicBezTo>
                  <a:cubicBezTo>
                    <a:pt x="13" y="61"/>
                    <a:pt x="80" y="90"/>
                    <a:pt x="120" y="89"/>
                  </a:cubicBezTo>
                  <a:cubicBezTo>
                    <a:pt x="108" y="81"/>
                    <a:pt x="117" y="80"/>
                    <a:pt x="100" y="77"/>
                  </a:cubicBezTo>
                  <a:cubicBezTo>
                    <a:pt x="99" y="63"/>
                    <a:pt x="102" y="48"/>
                    <a:pt x="98" y="35"/>
                  </a:cubicBezTo>
                  <a:cubicBezTo>
                    <a:pt x="97" y="31"/>
                    <a:pt x="89" y="36"/>
                    <a:pt x="86" y="33"/>
                  </a:cubicBezTo>
                  <a:cubicBezTo>
                    <a:pt x="83" y="30"/>
                    <a:pt x="96" y="23"/>
                    <a:pt x="96" y="23"/>
                  </a:cubicBezTo>
                  <a:cubicBezTo>
                    <a:pt x="109" y="21"/>
                    <a:pt x="121" y="22"/>
                    <a:pt x="134" y="21"/>
                  </a:cubicBezTo>
                  <a:cubicBezTo>
                    <a:pt x="139" y="0"/>
                    <a:pt x="162" y="12"/>
                    <a:pt x="182" y="13"/>
                  </a:cubicBezTo>
                  <a:cubicBezTo>
                    <a:pt x="205" y="19"/>
                    <a:pt x="162" y="57"/>
                    <a:pt x="204" y="63"/>
                  </a:cubicBezTo>
                  <a:cubicBezTo>
                    <a:pt x="205" y="74"/>
                    <a:pt x="198" y="88"/>
                    <a:pt x="206" y="95"/>
                  </a:cubicBezTo>
                  <a:cubicBezTo>
                    <a:pt x="214" y="102"/>
                    <a:pt x="227" y="94"/>
                    <a:pt x="238" y="93"/>
                  </a:cubicBezTo>
                  <a:cubicBezTo>
                    <a:pt x="255" y="91"/>
                    <a:pt x="270" y="85"/>
                    <a:pt x="288" y="83"/>
                  </a:cubicBezTo>
                  <a:cubicBezTo>
                    <a:pt x="322" y="72"/>
                    <a:pt x="359" y="83"/>
                    <a:pt x="394" y="83"/>
                  </a:cubicBezTo>
                  <a:cubicBezTo>
                    <a:pt x="397" y="93"/>
                    <a:pt x="396" y="87"/>
                    <a:pt x="394" y="101"/>
                  </a:cubicBezTo>
                  <a:close/>
                </a:path>
              </a:pathLst>
            </a:custGeom>
            <a:solidFill>
              <a:srgbClr val="66330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55" name="Freeform 1115"/>
            <p:cNvSpPr>
              <a:spLocks/>
            </p:cNvSpPr>
            <p:nvPr/>
          </p:nvSpPr>
          <p:spPr bwMode="auto">
            <a:xfrm>
              <a:off x="4300" y="3935"/>
              <a:ext cx="404" cy="179"/>
            </a:xfrm>
            <a:custGeom>
              <a:avLst/>
              <a:gdLst>
                <a:gd name="T0" fmla="*/ 230 w 256"/>
                <a:gd name="T1" fmla="*/ 68 h 109"/>
                <a:gd name="T2" fmla="*/ 256 w 256"/>
                <a:gd name="T3" fmla="*/ 78 h 109"/>
                <a:gd name="T4" fmla="*/ 226 w 256"/>
                <a:gd name="T5" fmla="*/ 98 h 109"/>
                <a:gd name="T6" fmla="*/ 108 w 256"/>
                <a:gd name="T7" fmla="*/ 104 h 109"/>
                <a:gd name="T8" fmla="*/ 40 w 256"/>
                <a:gd name="T9" fmla="*/ 102 h 109"/>
                <a:gd name="T10" fmla="*/ 30 w 256"/>
                <a:gd name="T11" fmla="*/ 92 h 109"/>
                <a:gd name="T12" fmla="*/ 12 w 256"/>
                <a:gd name="T13" fmla="*/ 84 h 109"/>
                <a:gd name="T14" fmla="*/ 10 w 256"/>
                <a:gd name="T15" fmla="*/ 54 h 109"/>
                <a:gd name="T16" fmla="*/ 10 w 256"/>
                <a:gd name="T17" fmla="*/ 32 h 109"/>
                <a:gd name="T18" fmla="*/ 28 w 256"/>
                <a:gd name="T19" fmla="*/ 30 h 109"/>
                <a:gd name="T20" fmla="*/ 84 w 256"/>
                <a:gd name="T21" fmla="*/ 18 h 109"/>
                <a:gd name="T22" fmla="*/ 80 w 256"/>
                <a:gd name="T23" fmla="*/ 24 h 109"/>
                <a:gd name="T24" fmla="*/ 76 w 256"/>
                <a:gd name="T25" fmla="*/ 36 h 109"/>
                <a:gd name="T26" fmla="*/ 60 w 256"/>
                <a:gd name="T27" fmla="*/ 40 h 109"/>
                <a:gd name="T28" fmla="*/ 48 w 256"/>
                <a:gd name="T29" fmla="*/ 44 h 109"/>
                <a:gd name="T30" fmla="*/ 58 w 256"/>
                <a:gd name="T31" fmla="*/ 80 h 109"/>
                <a:gd name="T32" fmla="*/ 80 w 256"/>
                <a:gd name="T33" fmla="*/ 78 h 109"/>
                <a:gd name="T34" fmla="*/ 86 w 256"/>
                <a:gd name="T35" fmla="*/ 74 h 109"/>
                <a:gd name="T36" fmla="*/ 98 w 256"/>
                <a:gd name="T37" fmla="*/ 70 h 109"/>
                <a:gd name="T38" fmla="*/ 226 w 256"/>
                <a:gd name="T39" fmla="*/ 76 h 109"/>
                <a:gd name="T40" fmla="*/ 230 w 256"/>
                <a:gd name="T41" fmla="*/ 6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6" h="109">
                  <a:moveTo>
                    <a:pt x="230" y="68"/>
                  </a:moveTo>
                  <a:cubicBezTo>
                    <a:pt x="243" y="70"/>
                    <a:pt x="249" y="68"/>
                    <a:pt x="256" y="78"/>
                  </a:cubicBezTo>
                  <a:cubicBezTo>
                    <a:pt x="253" y="102"/>
                    <a:pt x="251" y="96"/>
                    <a:pt x="226" y="98"/>
                  </a:cubicBezTo>
                  <a:cubicBezTo>
                    <a:pt x="193" y="109"/>
                    <a:pt x="122" y="104"/>
                    <a:pt x="108" y="104"/>
                  </a:cubicBezTo>
                  <a:cubicBezTo>
                    <a:pt x="85" y="103"/>
                    <a:pt x="62" y="105"/>
                    <a:pt x="40" y="102"/>
                  </a:cubicBezTo>
                  <a:cubicBezTo>
                    <a:pt x="35" y="101"/>
                    <a:pt x="35" y="93"/>
                    <a:pt x="30" y="92"/>
                  </a:cubicBezTo>
                  <a:cubicBezTo>
                    <a:pt x="25" y="88"/>
                    <a:pt x="12" y="84"/>
                    <a:pt x="12" y="84"/>
                  </a:cubicBezTo>
                  <a:cubicBezTo>
                    <a:pt x="11" y="74"/>
                    <a:pt x="11" y="64"/>
                    <a:pt x="10" y="54"/>
                  </a:cubicBezTo>
                  <a:cubicBezTo>
                    <a:pt x="9" y="47"/>
                    <a:pt x="0" y="41"/>
                    <a:pt x="10" y="32"/>
                  </a:cubicBezTo>
                  <a:cubicBezTo>
                    <a:pt x="14" y="28"/>
                    <a:pt x="22" y="31"/>
                    <a:pt x="28" y="30"/>
                  </a:cubicBezTo>
                  <a:cubicBezTo>
                    <a:pt x="32" y="0"/>
                    <a:pt x="26" y="9"/>
                    <a:pt x="84" y="18"/>
                  </a:cubicBezTo>
                  <a:cubicBezTo>
                    <a:pt x="86" y="18"/>
                    <a:pt x="81" y="22"/>
                    <a:pt x="80" y="24"/>
                  </a:cubicBezTo>
                  <a:cubicBezTo>
                    <a:pt x="78" y="28"/>
                    <a:pt x="77" y="32"/>
                    <a:pt x="76" y="36"/>
                  </a:cubicBezTo>
                  <a:cubicBezTo>
                    <a:pt x="74" y="41"/>
                    <a:pt x="65" y="39"/>
                    <a:pt x="60" y="40"/>
                  </a:cubicBezTo>
                  <a:cubicBezTo>
                    <a:pt x="56" y="41"/>
                    <a:pt x="48" y="44"/>
                    <a:pt x="48" y="44"/>
                  </a:cubicBezTo>
                  <a:cubicBezTo>
                    <a:pt x="41" y="55"/>
                    <a:pt x="45" y="76"/>
                    <a:pt x="58" y="80"/>
                  </a:cubicBezTo>
                  <a:cubicBezTo>
                    <a:pt x="65" y="79"/>
                    <a:pt x="73" y="80"/>
                    <a:pt x="80" y="78"/>
                  </a:cubicBezTo>
                  <a:cubicBezTo>
                    <a:pt x="82" y="77"/>
                    <a:pt x="84" y="75"/>
                    <a:pt x="86" y="74"/>
                  </a:cubicBezTo>
                  <a:cubicBezTo>
                    <a:pt x="90" y="72"/>
                    <a:pt x="98" y="70"/>
                    <a:pt x="98" y="70"/>
                  </a:cubicBezTo>
                  <a:cubicBezTo>
                    <a:pt x="112" y="70"/>
                    <a:pt x="194" y="80"/>
                    <a:pt x="226" y="76"/>
                  </a:cubicBezTo>
                  <a:cubicBezTo>
                    <a:pt x="230" y="70"/>
                    <a:pt x="241" y="68"/>
                    <a:pt x="230" y="68"/>
                  </a:cubicBezTo>
                  <a:close/>
                </a:path>
              </a:pathLst>
            </a:custGeom>
            <a:solidFill>
              <a:srgbClr val="66330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88156" name="Group 1116"/>
            <p:cNvGrpSpPr>
              <a:grpSpLocks/>
            </p:cNvGrpSpPr>
            <p:nvPr/>
          </p:nvGrpSpPr>
          <p:grpSpPr bwMode="auto">
            <a:xfrm>
              <a:off x="3681" y="351"/>
              <a:ext cx="1292" cy="2517"/>
              <a:chOff x="4922" y="1079"/>
              <a:chExt cx="1217" cy="1910"/>
            </a:xfrm>
          </p:grpSpPr>
          <p:sp>
            <p:nvSpPr>
              <p:cNvPr id="88157" name="Freeform 1117"/>
              <p:cNvSpPr>
                <a:spLocks/>
              </p:cNvSpPr>
              <p:nvPr/>
            </p:nvSpPr>
            <p:spPr bwMode="auto">
              <a:xfrm>
                <a:off x="4922" y="1079"/>
                <a:ext cx="1217" cy="1910"/>
              </a:xfrm>
              <a:custGeom>
                <a:avLst/>
                <a:gdLst>
                  <a:gd name="T0" fmla="*/ 1072 w 1217"/>
                  <a:gd name="T1" fmla="*/ 1816 h 1910"/>
                  <a:gd name="T2" fmla="*/ 962 w 1217"/>
                  <a:gd name="T3" fmla="*/ 1835 h 1910"/>
                  <a:gd name="T4" fmla="*/ 912 w 1217"/>
                  <a:gd name="T5" fmla="*/ 1847 h 1910"/>
                  <a:gd name="T6" fmla="*/ 602 w 1217"/>
                  <a:gd name="T7" fmla="*/ 1768 h 1910"/>
                  <a:gd name="T8" fmla="*/ 326 w 1217"/>
                  <a:gd name="T9" fmla="*/ 1692 h 1910"/>
                  <a:gd name="T10" fmla="*/ 268 w 1217"/>
                  <a:gd name="T11" fmla="*/ 1656 h 1910"/>
                  <a:gd name="T12" fmla="*/ 227 w 1217"/>
                  <a:gd name="T13" fmla="*/ 1603 h 1910"/>
                  <a:gd name="T14" fmla="*/ 146 w 1217"/>
                  <a:gd name="T15" fmla="*/ 1551 h 1910"/>
                  <a:gd name="T16" fmla="*/ 128 w 1217"/>
                  <a:gd name="T17" fmla="*/ 1538 h 1910"/>
                  <a:gd name="T18" fmla="*/ 52 w 1217"/>
                  <a:gd name="T19" fmla="*/ 1500 h 1910"/>
                  <a:gd name="T20" fmla="*/ 4 w 1217"/>
                  <a:gd name="T21" fmla="*/ 1424 h 1910"/>
                  <a:gd name="T22" fmla="*/ 51 w 1217"/>
                  <a:gd name="T23" fmla="*/ 1419 h 1910"/>
                  <a:gd name="T24" fmla="*/ 113 w 1217"/>
                  <a:gd name="T25" fmla="*/ 1361 h 1910"/>
                  <a:gd name="T26" fmla="*/ 182 w 1217"/>
                  <a:gd name="T27" fmla="*/ 1297 h 1910"/>
                  <a:gd name="T28" fmla="*/ 230 w 1217"/>
                  <a:gd name="T29" fmla="*/ 1234 h 1910"/>
                  <a:gd name="T30" fmla="*/ 278 w 1217"/>
                  <a:gd name="T31" fmla="*/ 1126 h 1910"/>
                  <a:gd name="T32" fmla="*/ 254 w 1217"/>
                  <a:gd name="T33" fmla="*/ 1094 h 1910"/>
                  <a:gd name="T34" fmla="*/ 538 w 1217"/>
                  <a:gd name="T35" fmla="*/ 1021 h 1910"/>
                  <a:gd name="T36" fmla="*/ 730 w 1217"/>
                  <a:gd name="T37" fmla="*/ 469 h 1910"/>
                  <a:gd name="T38" fmla="*/ 598 w 1217"/>
                  <a:gd name="T39" fmla="*/ 229 h 1910"/>
                  <a:gd name="T40" fmla="*/ 462 w 1217"/>
                  <a:gd name="T41" fmla="*/ 115 h 1910"/>
                  <a:gd name="T42" fmla="*/ 503 w 1217"/>
                  <a:gd name="T43" fmla="*/ 12 h 1910"/>
                  <a:gd name="T44" fmla="*/ 610 w 1217"/>
                  <a:gd name="T45" fmla="*/ 145 h 1910"/>
                  <a:gd name="T46" fmla="*/ 658 w 1217"/>
                  <a:gd name="T47" fmla="*/ 133 h 1910"/>
                  <a:gd name="T48" fmla="*/ 814 w 1217"/>
                  <a:gd name="T49" fmla="*/ 145 h 1910"/>
                  <a:gd name="T50" fmla="*/ 946 w 1217"/>
                  <a:gd name="T51" fmla="*/ 277 h 1910"/>
                  <a:gd name="T52" fmla="*/ 1018 w 1217"/>
                  <a:gd name="T53" fmla="*/ 349 h 1910"/>
                  <a:gd name="T54" fmla="*/ 1114 w 1217"/>
                  <a:gd name="T55" fmla="*/ 349 h 1910"/>
                  <a:gd name="T56" fmla="*/ 1198 w 1217"/>
                  <a:gd name="T57" fmla="*/ 325 h 1910"/>
                  <a:gd name="T58" fmla="*/ 1207 w 1217"/>
                  <a:gd name="T59" fmla="*/ 370 h 1910"/>
                  <a:gd name="T60" fmla="*/ 1170 w 1217"/>
                  <a:gd name="T61" fmla="*/ 386 h 1910"/>
                  <a:gd name="T62" fmla="*/ 1162 w 1217"/>
                  <a:gd name="T63" fmla="*/ 413 h 1910"/>
                  <a:gd name="T64" fmla="*/ 1215 w 1217"/>
                  <a:gd name="T65" fmla="*/ 472 h 1910"/>
                  <a:gd name="T66" fmla="*/ 1173 w 1217"/>
                  <a:gd name="T67" fmla="*/ 500 h 1910"/>
                  <a:gd name="T68" fmla="*/ 1175 w 1217"/>
                  <a:gd name="T69" fmla="*/ 520 h 1910"/>
                  <a:gd name="T70" fmla="*/ 1176 w 1217"/>
                  <a:gd name="T71" fmla="*/ 556 h 1910"/>
                  <a:gd name="T72" fmla="*/ 1187 w 1217"/>
                  <a:gd name="T73" fmla="*/ 575 h 1910"/>
                  <a:gd name="T74" fmla="*/ 1177 w 1217"/>
                  <a:gd name="T75" fmla="*/ 643 h 1910"/>
                  <a:gd name="T76" fmla="*/ 1185 w 1217"/>
                  <a:gd name="T77" fmla="*/ 666 h 1910"/>
                  <a:gd name="T78" fmla="*/ 1186 w 1217"/>
                  <a:gd name="T79" fmla="*/ 663 h 1910"/>
                  <a:gd name="T80" fmla="*/ 1157 w 1217"/>
                  <a:gd name="T81" fmla="*/ 798 h 1910"/>
                  <a:gd name="T82" fmla="*/ 1088 w 1217"/>
                  <a:gd name="T83" fmla="*/ 1295 h 1910"/>
                  <a:gd name="T84" fmla="*/ 1048 w 1217"/>
                  <a:gd name="T85" fmla="*/ 1370 h 1910"/>
                  <a:gd name="T86" fmla="*/ 1059 w 1217"/>
                  <a:gd name="T87" fmla="*/ 1518 h 1910"/>
                  <a:gd name="T88" fmla="*/ 1060 w 1217"/>
                  <a:gd name="T89" fmla="*/ 1671 h 1910"/>
                  <a:gd name="T90" fmla="*/ 1053 w 1217"/>
                  <a:gd name="T91" fmla="*/ 1765 h 1910"/>
                  <a:gd name="T92" fmla="*/ 1070 w 1217"/>
                  <a:gd name="T93" fmla="*/ 1778 h 1910"/>
                  <a:gd name="T94" fmla="*/ 1072 w 1217"/>
                  <a:gd name="T95" fmla="*/ 1816 h 1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17" h="1910">
                    <a:moveTo>
                      <a:pt x="1072" y="1816"/>
                    </a:moveTo>
                    <a:cubicBezTo>
                      <a:pt x="1044" y="1910"/>
                      <a:pt x="1064" y="1851"/>
                      <a:pt x="962" y="1835"/>
                    </a:cubicBezTo>
                    <a:cubicBezTo>
                      <a:pt x="944" y="1837"/>
                      <a:pt x="912" y="1847"/>
                      <a:pt x="912" y="1847"/>
                    </a:cubicBezTo>
                    <a:cubicBezTo>
                      <a:pt x="856" y="1836"/>
                      <a:pt x="700" y="1794"/>
                      <a:pt x="602" y="1768"/>
                    </a:cubicBezTo>
                    <a:cubicBezTo>
                      <a:pt x="504" y="1742"/>
                      <a:pt x="382" y="1711"/>
                      <a:pt x="326" y="1692"/>
                    </a:cubicBezTo>
                    <a:cubicBezTo>
                      <a:pt x="304" y="1682"/>
                      <a:pt x="285" y="1672"/>
                      <a:pt x="268" y="1656"/>
                    </a:cubicBezTo>
                    <a:cubicBezTo>
                      <a:pt x="259" y="1637"/>
                      <a:pt x="246" y="1614"/>
                      <a:pt x="227" y="1603"/>
                    </a:cubicBezTo>
                    <a:cubicBezTo>
                      <a:pt x="213" y="1571"/>
                      <a:pt x="181" y="1562"/>
                      <a:pt x="146" y="1551"/>
                    </a:cubicBezTo>
                    <a:cubicBezTo>
                      <a:pt x="128" y="1540"/>
                      <a:pt x="143" y="1547"/>
                      <a:pt x="128" y="1538"/>
                    </a:cubicBezTo>
                    <a:cubicBezTo>
                      <a:pt x="112" y="1530"/>
                      <a:pt x="71" y="1516"/>
                      <a:pt x="52" y="1500"/>
                    </a:cubicBezTo>
                    <a:cubicBezTo>
                      <a:pt x="31" y="1481"/>
                      <a:pt x="0" y="1441"/>
                      <a:pt x="4" y="1424"/>
                    </a:cubicBezTo>
                    <a:cubicBezTo>
                      <a:pt x="9" y="1412"/>
                      <a:pt x="39" y="1423"/>
                      <a:pt x="51" y="1419"/>
                    </a:cubicBezTo>
                    <a:cubicBezTo>
                      <a:pt x="71" y="1407"/>
                      <a:pt x="91" y="1381"/>
                      <a:pt x="113" y="1361"/>
                    </a:cubicBezTo>
                    <a:cubicBezTo>
                      <a:pt x="135" y="1340"/>
                      <a:pt x="163" y="1319"/>
                      <a:pt x="182" y="1297"/>
                    </a:cubicBezTo>
                    <a:cubicBezTo>
                      <a:pt x="190" y="1282"/>
                      <a:pt x="214" y="1262"/>
                      <a:pt x="230" y="1234"/>
                    </a:cubicBezTo>
                    <a:cubicBezTo>
                      <a:pt x="245" y="1206"/>
                      <a:pt x="274" y="1149"/>
                      <a:pt x="278" y="1126"/>
                    </a:cubicBezTo>
                    <a:cubicBezTo>
                      <a:pt x="276" y="1115"/>
                      <a:pt x="254" y="1094"/>
                      <a:pt x="254" y="1094"/>
                    </a:cubicBezTo>
                    <a:cubicBezTo>
                      <a:pt x="278" y="968"/>
                      <a:pt x="544" y="1135"/>
                      <a:pt x="538" y="1021"/>
                    </a:cubicBezTo>
                    <a:cubicBezTo>
                      <a:pt x="560" y="903"/>
                      <a:pt x="711" y="587"/>
                      <a:pt x="730" y="469"/>
                    </a:cubicBezTo>
                    <a:cubicBezTo>
                      <a:pt x="688" y="351"/>
                      <a:pt x="643" y="288"/>
                      <a:pt x="598" y="229"/>
                    </a:cubicBezTo>
                    <a:cubicBezTo>
                      <a:pt x="553" y="170"/>
                      <a:pt x="478" y="151"/>
                      <a:pt x="462" y="115"/>
                    </a:cubicBezTo>
                    <a:cubicBezTo>
                      <a:pt x="478" y="78"/>
                      <a:pt x="464" y="34"/>
                      <a:pt x="503" y="12"/>
                    </a:cubicBezTo>
                    <a:cubicBezTo>
                      <a:pt x="523" y="0"/>
                      <a:pt x="589" y="146"/>
                      <a:pt x="610" y="145"/>
                    </a:cubicBezTo>
                    <a:cubicBezTo>
                      <a:pt x="634" y="139"/>
                      <a:pt x="624" y="133"/>
                      <a:pt x="658" y="133"/>
                    </a:cubicBezTo>
                    <a:cubicBezTo>
                      <a:pt x="692" y="133"/>
                      <a:pt x="766" y="121"/>
                      <a:pt x="814" y="145"/>
                    </a:cubicBezTo>
                    <a:cubicBezTo>
                      <a:pt x="912" y="170"/>
                      <a:pt x="850" y="250"/>
                      <a:pt x="946" y="277"/>
                    </a:cubicBezTo>
                    <a:cubicBezTo>
                      <a:pt x="952" y="279"/>
                      <a:pt x="1012" y="346"/>
                      <a:pt x="1018" y="349"/>
                    </a:cubicBezTo>
                    <a:cubicBezTo>
                      <a:pt x="1042" y="364"/>
                      <a:pt x="1098" y="337"/>
                      <a:pt x="1114" y="349"/>
                    </a:cubicBezTo>
                    <a:cubicBezTo>
                      <a:pt x="1121" y="357"/>
                      <a:pt x="1188" y="319"/>
                      <a:pt x="1198" y="325"/>
                    </a:cubicBezTo>
                    <a:cubicBezTo>
                      <a:pt x="1213" y="328"/>
                      <a:pt x="1212" y="360"/>
                      <a:pt x="1207" y="370"/>
                    </a:cubicBezTo>
                    <a:cubicBezTo>
                      <a:pt x="1195" y="377"/>
                      <a:pt x="1183" y="386"/>
                      <a:pt x="1170" y="386"/>
                    </a:cubicBezTo>
                    <a:cubicBezTo>
                      <a:pt x="1162" y="388"/>
                      <a:pt x="1161" y="391"/>
                      <a:pt x="1162" y="413"/>
                    </a:cubicBezTo>
                    <a:cubicBezTo>
                      <a:pt x="1169" y="427"/>
                      <a:pt x="1213" y="457"/>
                      <a:pt x="1215" y="472"/>
                    </a:cubicBezTo>
                    <a:cubicBezTo>
                      <a:pt x="1217" y="487"/>
                      <a:pt x="1180" y="493"/>
                      <a:pt x="1173" y="500"/>
                    </a:cubicBezTo>
                    <a:cubicBezTo>
                      <a:pt x="1165" y="511"/>
                      <a:pt x="1175" y="511"/>
                      <a:pt x="1175" y="520"/>
                    </a:cubicBezTo>
                    <a:cubicBezTo>
                      <a:pt x="1177" y="529"/>
                      <a:pt x="1175" y="547"/>
                      <a:pt x="1176" y="556"/>
                    </a:cubicBezTo>
                    <a:cubicBezTo>
                      <a:pt x="1177" y="565"/>
                      <a:pt x="1187" y="561"/>
                      <a:pt x="1187" y="575"/>
                    </a:cubicBezTo>
                    <a:cubicBezTo>
                      <a:pt x="1189" y="597"/>
                      <a:pt x="1177" y="627"/>
                      <a:pt x="1177" y="643"/>
                    </a:cubicBezTo>
                    <a:cubicBezTo>
                      <a:pt x="1178" y="657"/>
                      <a:pt x="1183" y="662"/>
                      <a:pt x="1185" y="666"/>
                    </a:cubicBezTo>
                    <a:cubicBezTo>
                      <a:pt x="1186" y="669"/>
                      <a:pt x="1189" y="641"/>
                      <a:pt x="1186" y="663"/>
                    </a:cubicBezTo>
                    <a:cubicBezTo>
                      <a:pt x="1181" y="686"/>
                      <a:pt x="1175" y="692"/>
                      <a:pt x="1157" y="798"/>
                    </a:cubicBezTo>
                    <a:cubicBezTo>
                      <a:pt x="1141" y="903"/>
                      <a:pt x="1097" y="1193"/>
                      <a:pt x="1088" y="1295"/>
                    </a:cubicBezTo>
                    <a:cubicBezTo>
                      <a:pt x="1070" y="1390"/>
                      <a:pt x="1055" y="1301"/>
                      <a:pt x="1048" y="1370"/>
                    </a:cubicBezTo>
                    <a:cubicBezTo>
                      <a:pt x="1043" y="1407"/>
                      <a:pt x="1057" y="1467"/>
                      <a:pt x="1059" y="1518"/>
                    </a:cubicBezTo>
                    <a:cubicBezTo>
                      <a:pt x="1061" y="1568"/>
                      <a:pt x="1063" y="1630"/>
                      <a:pt x="1060" y="1671"/>
                    </a:cubicBezTo>
                    <a:cubicBezTo>
                      <a:pt x="1061" y="1712"/>
                      <a:pt x="1054" y="1740"/>
                      <a:pt x="1053" y="1765"/>
                    </a:cubicBezTo>
                    <a:cubicBezTo>
                      <a:pt x="1055" y="1783"/>
                      <a:pt x="1067" y="1769"/>
                      <a:pt x="1070" y="1778"/>
                    </a:cubicBezTo>
                    <a:cubicBezTo>
                      <a:pt x="1074" y="1787"/>
                      <a:pt x="1075" y="1808"/>
                      <a:pt x="1072" y="1816"/>
                    </a:cubicBez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158" name="Freeform 1118"/>
              <p:cNvSpPr>
                <a:spLocks/>
              </p:cNvSpPr>
              <p:nvPr/>
            </p:nvSpPr>
            <p:spPr bwMode="auto">
              <a:xfrm rot="756602">
                <a:off x="5870" y="2072"/>
                <a:ext cx="163" cy="778"/>
              </a:xfrm>
              <a:custGeom>
                <a:avLst/>
                <a:gdLst>
                  <a:gd name="T0" fmla="*/ 172 w 193"/>
                  <a:gd name="T1" fmla="*/ 1002 h 1002"/>
                  <a:gd name="T2" fmla="*/ 157 w 193"/>
                  <a:gd name="T3" fmla="*/ 990 h 1002"/>
                  <a:gd name="T4" fmla="*/ 160 w 193"/>
                  <a:gd name="T5" fmla="*/ 999 h 1002"/>
                  <a:gd name="T6" fmla="*/ 151 w 193"/>
                  <a:gd name="T7" fmla="*/ 996 h 1002"/>
                  <a:gd name="T8" fmla="*/ 46 w 193"/>
                  <a:gd name="T9" fmla="*/ 993 h 1002"/>
                  <a:gd name="T10" fmla="*/ 52 w 193"/>
                  <a:gd name="T11" fmla="*/ 984 h 1002"/>
                  <a:gd name="T12" fmla="*/ 34 w 193"/>
                  <a:gd name="T13" fmla="*/ 978 h 1002"/>
                  <a:gd name="T14" fmla="*/ 58 w 193"/>
                  <a:gd name="T15" fmla="*/ 948 h 1002"/>
                  <a:gd name="T16" fmla="*/ 55 w 193"/>
                  <a:gd name="T17" fmla="*/ 744 h 1002"/>
                  <a:gd name="T18" fmla="*/ 46 w 193"/>
                  <a:gd name="T19" fmla="*/ 741 h 1002"/>
                  <a:gd name="T20" fmla="*/ 43 w 193"/>
                  <a:gd name="T21" fmla="*/ 732 h 1002"/>
                  <a:gd name="T22" fmla="*/ 37 w 193"/>
                  <a:gd name="T23" fmla="*/ 477 h 1002"/>
                  <a:gd name="T24" fmla="*/ 25 w 193"/>
                  <a:gd name="T25" fmla="*/ 525 h 1002"/>
                  <a:gd name="T26" fmla="*/ 10 w 193"/>
                  <a:gd name="T27" fmla="*/ 555 h 1002"/>
                  <a:gd name="T28" fmla="*/ 13 w 193"/>
                  <a:gd name="T29" fmla="*/ 423 h 1002"/>
                  <a:gd name="T30" fmla="*/ 22 w 193"/>
                  <a:gd name="T31" fmla="*/ 417 h 1002"/>
                  <a:gd name="T32" fmla="*/ 16 w 193"/>
                  <a:gd name="T33" fmla="*/ 372 h 1002"/>
                  <a:gd name="T34" fmla="*/ 13 w 193"/>
                  <a:gd name="T35" fmla="*/ 39 h 1002"/>
                  <a:gd name="T36" fmla="*/ 4 w 193"/>
                  <a:gd name="T37" fmla="*/ 33 h 1002"/>
                  <a:gd name="T38" fmla="*/ 1 w 193"/>
                  <a:gd name="T39" fmla="*/ 24 h 1002"/>
                  <a:gd name="T40" fmla="*/ 22 w 193"/>
                  <a:gd name="T41" fmla="*/ 6 h 1002"/>
                  <a:gd name="T42" fmla="*/ 40 w 193"/>
                  <a:gd name="T43" fmla="*/ 0 h 1002"/>
                  <a:gd name="T44" fmla="*/ 34 w 193"/>
                  <a:gd name="T45" fmla="*/ 87 h 1002"/>
                  <a:gd name="T46" fmla="*/ 46 w 193"/>
                  <a:gd name="T47" fmla="*/ 90 h 1002"/>
                  <a:gd name="T48" fmla="*/ 40 w 193"/>
                  <a:gd name="T49" fmla="*/ 108 h 1002"/>
                  <a:gd name="T50" fmla="*/ 37 w 193"/>
                  <a:gd name="T51" fmla="*/ 426 h 1002"/>
                  <a:gd name="T52" fmla="*/ 61 w 193"/>
                  <a:gd name="T53" fmla="*/ 447 h 1002"/>
                  <a:gd name="T54" fmla="*/ 55 w 193"/>
                  <a:gd name="T55" fmla="*/ 234 h 1002"/>
                  <a:gd name="T56" fmla="*/ 64 w 193"/>
                  <a:gd name="T57" fmla="*/ 102 h 1002"/>
                  <a:gd name="T58" fmla="*/ 67 w 193"/>
                  <a:gd name="T59" fmla="*/ 27 h 1002"/>
                  <a:gd name="T60" fmla="*/ 82 w 193"/>
                  <a:gd name="T61" fmla="*/ 33 h 1002"/>
                  <a:gd name="T62" fmla="*/ 70 w 193"/>
                  <a:gd name="T63" fmla="*/ 117 h 1002"/>
                  <a:gd name="T64" fmla="*/ 73 w 193"/>
                  <a:gd name="T65" fmla="*/ 141 h 1002"/>
                  <a:gd name="T66" fmla="*/ 91 w 193"/>
                  <a:gd name="T67" fmla="*/ 147 h 1002"/>
                  <a:gd name="T68" fmla="*/ 103 w 193"/>
                  <a:gd name="T69" fmla="*/ 174 h 1002"/>
                  <a:gd name="T70" fmla="*/ 82 w 193"/>
                  <a:gd name="T71" fmla="*/ 234 h 1002"/>
                  <a:gd name="T72" fmla="*/ 76 w 193"/>
                  <a:gd name="T73" fmla="*/ 243 h 1002"/>
                  <a:gd name="T74" fmla="*/ 94 w 193"/>
                  <a:gd name="T75" fmla="*/ 261 h 1002"/>
                  <a:gd name="T76" fmla="*/ 94 w 193"/>
                  <a:gd name="T77" fmla="*/ 459 h 1002"/>
                  <a:gd name="T78" fmla="*/ 97 w 193"/>
                  <a:gd name="T79" fmla="*/ 543 h 1002"/>
                  <a:gd name="T80" fmla="*/ 106 w 193"/>
                  <a:gd name="T81" fmla="*/ 570 h 1002"/>
                  <a:gd name="T82" fmla="*/ 112 w 193"/>
                  <a:gd name="T83" fmla="*/ 615 h 1002"/>
                  <a:gd name="T84" fmla="*/ 130 w 193"/>
                  <a:gd name="T85" fmla="*/ 660 h 1002"/>
                  <a:gd name="T86" fmla="*/ 145 w 193"/>
                  <a:gd name="T87" fmla="*/ 744 h 1002"/>
                  <a:gd name="T88" fmla="*/ 157 w 193"/>
                  <a:gd name="T89" fmla="*/ 894 h 1002"/>
                  <a:gd name="T90" fmla="*/ 160 w 193"/>
                  <a:gd name="T91" fmla="*/ 921 h 1002"/>
                  <a:gd name="T92" fmla="*/ 166 w 193"/>
                  <a:gd name="T93" fmla="*/ 930 h 1002"/>
                  <a:gd name="T94" fmla="*/ 169 w 193"/>
                  <a:gd name="T95" fmla="*/ 975 h 1002"/>
                  <a:gd name="T96" fmla="*/ 187 w 193"/>
                  <a:gd name="T97" fmla="*/ 984 h 1002"/>
                  <a:gd name="T98" fmla="*/ 172 w 193"/>
                  <a:gd name="T99" fmla="*/ 1002 h 1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3" h="1002">
                    <a:moveTo>
                      <a:pt x="172" y="1002"/>
                    </a:moveTo>
                    <a:cubicBezTo>
                      <a:pt x="166" y="1000"/>
                      <a:pt x="163" y="990"/>
                      <a:pt x="157" y="990"/>
                    </a:cubicBezTo>
                    <a:cubicBezTo>
                      <a:pt x="154" y="990"/>
                      <a:pt x="162" y="997"/>
                      <a:pt x="160" y="999"/>
                    </a:cubicBezTo>
                    <a:cubicBezTo>
                      <a:pt x="158" y="1001"/>
                      <a:pt x="154" y="996"/>
                      <a:pt x="151" y="996"/>
                    </a:cubicBezTo>
                    <a:cubicBezTo>
                      <a:pt x="116" y="994"/>
                      <a:pt x="81" y="994"/>
                      <a:pt x="46" y="993"/>
                    </a:cubicBezTo>
                    <a:cubicBezTo>
                      <a:pt x="48" y="990"/>
                      <a:pt x="54" y="987"/>
                      <a:pt x="52" y="984"/>
                    </a:cubicBezTo>
                    <a:cubicBezTo>
                      <a:pt x="48" y="979"/>
                      <a:pt x="34" y="978"/>
                      <a:pt x="34" y="978"/>
                    </a:cubicBezTo>
                    <a:cubicBezTo>
                      <a:pt x="43" y="965"/>
                      <a:pt x="52" y="965"/>
                      <a:pt x="58" y="948"/>
                    </a:cubicBezTo>
                    <a:cubicBezTo>
                      <a:pt x="57" y="880"/>
                      <a:pt x="59" y="812"/>
                      <a:pt x="55" y="744"/>
                    </a:cubicBezTo>
                    <a:cubicBezTo>
                      <a:pt x="55" y="741"/>
                      <a:pt x="48" y="743"/>
                      <a:pt x="46" y="741"/>
                    </a:cubicBezTo>
                    <a:cubicBezTo>
                      <a:pt x="44" y="739"/>
                      <a:pt x="44" y="735"/>
                      <a:pt x="43" y="732"/>
                    </a:cubicBezTo>
                    <a:cubicBezTo>
                      <a:pt x="49" y="665"/>
                      <a:pt x="95" y="391"/>
                      <a:pt x="37" y="477"/>
                    </a:cubicBezTo>
                    <a:cubicBezTo>
                      <a:pt x="35" y="499"/>
                      <a:pt x="34" y="507"/>
                      <a:pt x="25" y="525"/>
                    </a:cubicBezTo>
                    <a:cubicBezTo>
                      <a:pt x="23" y="539"/>
                      <a:pt x="28" y="567"/>
                      <a:pt x="10" y="555"/>
                    </a:cubicBezTo>
                    <a:cubicBezTo>
                      <a:pt x="11" y="511"/>
                      <a:pt x="9" y="467"/>
                      <a:pt x="13" y="423"/>
                    </a:cubicBezTo>
                    <a:cubicBezTo>
                      <a:pt x="13" y="419"/>
                      <a:pt x="21" y="421"/>
                      <a:pt x="22" y="417"/>
                    </a:cubicBezTo>
                    <a:cubicBezTo>
                      <a:pt x="25" y="396"/>
                      <a:pt x="21" y="388"/>
                      <a:pt x="16" y="372"/>
                    </a:cubicBezTo>
                    <a:cubicBezTo>
                      <a:pt x="15" y="261"/>
                      <a:pt x="17" y="150"/>
                      <a:pt x="13" y="39"/>
                    </a:cubicBezTo>
                    <a:cubicBezTo>
                      <a:pt x="13" y="35"/>
                      <a:pt x="6" y="36"/>
                      <a:pt x="4" y="33"/>
                    </a:cubicBezTo>
                    <a:cubicBezTo>
                      <a:pt x="2" y="31"/>
                      <a:pt x="2" y="27"/>
                      <a:pt x="1" y="24"/>
                    </a:cubicBezTo>
                    <a:cubicBezTo>
                      <a:pt x="6" y="6"/>
                      <a:pt x="0" y="13"/>
                      <a:pt x="22" y="6"/>
                    </a:cubicBezTo>
                    <a:cubicBezTo>
                      <a:pt x="28" y="4"/>
                      <a:pt x="40" y="0"/>
                      <a:pt x="40" y="0"/>
                    </a:cubicBezTo>
                    <a:cubicBezTo>
                      <a:pt x="49" y="28"/>
                      <a:pt x="38" y="59"/>
                      <a:pt x="34" y="87"/>
                    </a:cubicBezTo>
                    <a:cubicBezTo>
                      <a:pt x="38" y="88"/>
                      <a:pt x="45" y="86"/>
                      <a:pt x="46" y="90"/>
                    </a:cubicBezTo>
                    <a:cubicBezTo>
                      <a:pt x="48" y="96"/>
                      <a:pt x="40" y="108"/>
                      <a:pt x="40" y="108"/>
                    </a:cubicBezTo>
                    <a:cubicBezTo>
                      <a:pt x="41" y="214"/>
                      <a:pt x="71" y="325"/>
                      <a:pt x="37" y="426"/>
                    </a:cubicBezTo>
                    <a:cubicBezTo>
                      <a:pt x="40" y="449"/>
                      <a:pt x="39" y="452"/>
                      <a:pt x="61" y="447"/>
                    </a:cubicBezTo>
                    <a:cubicBezTo>
                      <a:pt x="24" y="391"/>
                      <a:pt x="33" y="300"/>
                      <a:pt x="55" y="234"/>
                    </a:cubicBezTo>
                    <a:cubicBezTo>
                      <a:pt x="50" y="191"/>
                      <a:pt x="39" y="140"/>
                      <a:pt x="64" y="102"/>
                    </a:cubicBezTo>
                    <a:cubicBezTo>
                      <a:pt x="65" y="77"/>
                      <a:pt x="63" y="52"/>
                      <a:pt x="67" y="27"/>
                    </a:cubicBezTo>
                    <a:cubicBezTo>
                      <a:pt x="68" y="22"/>
                      <a:pt x="79" y="29"/>
                      <a:pt x="82" y="33"/>
                    </a:cubicBezTo>
                    <a:cubicBezTo>
                      <a:pt x="80" y="69"/>
                      <a:pt x="80" y="87"/>
                      <a:pt x="70" y="117"/>
                    </a:cubicBezTo>
                    <a:cubicBezTo>
                      <a:pt x="71" y="125"/>
                      <a:pt x="68" y="134"/>
                      <a:pt x="73" y="141"/>
                    </a:cubicBezTo>
                    <a:cubicBezTo>
                      <a:pt x="77" y="146"/>
                      <a:pt x="91" y="147"/>
                      <a:pt x="91" y="147"/>
                    </a:cubicBezTo>
                    <a:cubicBezTo>
                      <a:pt x="94" y="157"/>
                      <a:pt x="100" y="164"/>
                      <a:pt x="103" y="174"/>
                    </a:cubicBezTo>
                    <a:cubicBezTo>
                      <a:pt x="101" y="201"/>
                      <a:pt x="104" y="219"/>
                      <a:pt x="82" y="234"/>
                    </a:cubicBezTo>
                    <a:cubicBezTo>
                      <a:pt x="80" y="237"/>
                      <a:pt x="75" y="240"/>
                      <a:pt x="76" y="243"/>
                    </a:cubicBezTo>
                    <a:cubicBezTo>
                      <a:pt x="79" y="251"/>
                      <a:pt x="94" y="261"/>
                      <a:pt x="94" y="261"/>
                    </a:cubicBezTo>
                    <a:cubicBezTo>
                      <a:pt x="90" y="421"/>
                      <a:pt x="89" y="339"/>
                      <a:pt x="94" y="459"/>
                    </a:cubicBezTo>
                    <a:cubicBezTo>
                      <a:pt x="95" y="487"/>
                      <a:pt x="95" y="515"/>
                      <a:pt x="97" y="543"/>
                    </a:cubicBezTo>
                    <a:cubicBezTo>
                      <a:pt x="98" y="552"/>
                      <a:pt x="106" y="570"/>
                      <a:pt x="106" y="570"/>
                    </a:cubicBezTo>
                    <a:cubicBezTo>
                      <a:pt x="107" y="585"/>
                      <a:pt x="105" y="601"/>
                      <a:pt x="112" y="615"/>
                    </a:cubicBezTo>
                    <a:cubicBezTo>
                      <a:pt x="123" y="638"/>
                      <a:pt x="126" y="634"/>
                      <a:pt x="130" y="660"/>
                    </a:cubicBezTo>
                    <a:cubicBezTo>
                      <a:pt x="133" y="717"/>
                      <a:pt x="133" y="707"/>
                      <a:pt x="145" y="744"/>
                    </a:cubicBezTo>
                    <a:cubicBezTo>
                      <a:pt x="146" y="775"/>
                      <a:pt x="145" y="859"/>
                      <a:pt x="157" y="894"/>
                    </a:cubicBezTo>
                    <a:cubicBezTo>
                      <a:pt x="158" y="903"/>
                      <a:pt x="158" y="912"/>
                      <a:pt x="160" y="921"/>
                    </a:cubicBezTo>
                    <a:cubicBezTo>
                      <a:pt x="161" y="924"/>
                      <a:pt x="165" y="926"/>
                      <a:pt x="166" y="930"/>
                    </a:cubicBezTo>
                    <a:cubicBezTo>
                      <a:pt x="168" y="945"/>
                      <a:pt x="165" y="960"/>
                      <a:pt x="169" y="975"/>
                    </a:cubicBezTo>
                    <a:cubicBezTo>
                      <a:pt x="171" y="982"/>
                      <a:pt x="181" y="980"/>
                      <a:pt x="187" y="984"/>
                    </a:cubicBezTo>
                    <a:cubicBezTo>
                      <a:pt x="193" y="1001"/>
                      <a:pt x="189" y="1002"/>
                      <a:pt x="172" y="1002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159" name="Freeform 1119"/>
              <p:cNvSpPr>
                <a:spLocks/>
              </p:cNvSpPr>
              <p:nvPr/>
            </p:nvSpPr>
            <p:spPr bwMode="auto">
              <a:xfrm rot="756602">
                <a:off x="4944" y="2223"/>
                <a:ext cx="1117" cy="615"/>
              </a:xfrm>
              <a:custGeom>
                <a:avLst/>
                <a:gdLst>
                  <a:gd name="T0" fmla="*/ 1308 w 1327"/>
                  <a:gd name="T1" fmla="*/ 759 h 792"/>
                  <a:gd name="T2" fmla="*/ 1306 w 1327"/>
                  <a:gd name="T3" fmla="*/ 771 h 792"/>
                  <a:gd name="T4" fmla="*/ 1272 w 1327"/>
                  <a:gd name="T5" fmla="*/ 765 h 792"/>
                  <a:gd name="T6" fmla="*/ 1202 w 1327"/>
                  <a:gd name="T7" fmla="*/ 757 h 792"/>
                  <a:gd name="T8" fmla="*/ 1150 w 1327"/>
                  <a:gd name="T9" fmla="*/ 789 h 792"/>
                  <a:gd name="T10" fmla="*/ 966 w 1327"/>
                  <a:gd name="T11" fmla="*/ 785 h 792"/>
                  <a:gd name="T12" fmla="*/ 652 w 1327"/>
                  <a:gd name="T13" fmla="*/ 773 h 792"/>
                  <a:gd name="T14" fmla="*/ 458 w 1327"/>
                  <a:gd name="T15" fmla="*/ 763 h 792"/>
                  <a:gd name="T16" fmla="*/ 402 w 1327"/>
                  <a:gd name="T17" fmla="*/ 749 h 792"/>
                  <a:gd name="T18" fmla="*/ 362 w 1327"/>
                  <a:gd name="T19" fmla="*/ 733 h 792"/>
                  <a:gd name="T20" fmla="*/ 318 w 1327"/>
                  <a:gd name="T21" fmla="*/ 684 h 792"/>
                  <a:gd name="T22" fmla="*/ 255 w 1327"/>
                  <a:gd name="T23" fmla="*/ 642 h 792"/>
                  <a:gd name="T24" fmla="*/ 177 w 1327"/>
                  <a:gd name="T25" fmla="*/ 633 h 792"/>
                  <a:gd name="T26" fmla="*/ 123 w 1327"/>
                  <a:gd name="T27" fmla="*/ 606 h 792"/>
                  <a:gd name="T28" fmla="*/ 78 w 1327"/>
                  <a:gd name="T29" fmla="*/ 597 h 792"/>
                  <a:gd name="T30" fmla="*/ 38 w 1327"/>
                  <a:gd name="T31" fmla="*/ 569 h 792"/>
                  <a:gd name="T32" fmla="*/ 4 w 1327"/>
                  <a:gd name="T33" fmla="*/ 529 h 792"/>
                  <a:gd name="T34" fmla="*/ 16 w 1327"/>
                  <a:gd name="T35" fmla="*/ 525 h 792"/>
                  <a:gd name="T36" fmla="*/ 48 w 1327"/>
                  <a:gd name="T37" fmla="*/ 513 h 792"/>
                  <a:gd name="T38" fmla="*/ 68 w 1327"/>
                  <a:gd name="T39" fmla="*/ 499 h 792"/>
                  <a:gd name="T40" fmla="*/ 102 w 1327"/>
                  <a:gd name="T41" fmla="*/ 507 h 792"/>
                  <a:gd name="T42" fmla="*/ 117 w 1327"/>
                  <a:gd name="T43" fmla="*/ 531 h 792"/>
                  <a:gd name="T44" fmla="*/ 144 w 1327"/>
                  <a:gd name="T45" fmla="*/ 525 h 792"/>
                  <a:gd name="T46" fmla="*/ 162 w 1327"/>
                  <a:gd name="T47" fmla="*/ 498 h 792"/>
                  <a:gd name="T48" fmla="*/ 216 w 1327"/>
                  <a:gd name="T49" fmla="*/ 372 h 792"/>
                  <a:gd name="T50" fmla="*/ 249 w 1327"/>
                  <a:gd name="T51" fmla="*/ 288 h 792"/>
                  <a:gd name="T52" fmla="*/ 261 w 1327"/>
                  <a:gd name="T53" fmla="*/ 243 h 792"/>
                  <a:gd name="T54" fmla="*/ 270 w 1327"/>
                  <a:gd name="T55" fmla="*/ 201 h 792"/>
                  <a:gd name="T56" fmla="*/ 276 w 1327"/>
                  <a:gd name="T57" fmla="*/ 183 h 792"/>
                  <a:gd name="T58" fmla="*/ 531 w 1327"/>
                  <a:gd name="T59" fmla="*/ 63 h 792"/>
                  <a:gd name="T60" fmla="*/ 579 w 1327"/>
                  <a:gd name="T61" fmla="*/ 48 h 792"/>
                  <a:gd name="T62" fmla="*/ 654 w 1327"/>
                  <a:gd name="T63" fmla="*/ 9 h 792"/>
                  <a:gd name="T64" fmla="*/ 723 w 1327"/>
                  <a:gd name="T65" fmla="*/ 3 h 792"/>
                  <a:gd name="T66" fmla="*/ 783 w 1327"/>
                  <a:gd name="T67" fmla="*/ 6 h 792"/>
                  <a:gd name="T68" fmla="*/ 801 w 1327"/>
                  <a:gd name="T69" fmla="*/ 18 h 792"/>
                  <a:gd name="T70" fmla="*/ 822 w 1327"/>
                  <a:gd name="T71" fmla="*/ 66 h 792"/>
                  <a:gd name="T72" fmla="*/ 840 w 1327"/>
                  <a:gd name="T73" fmla="*/ 75 h 792"/>
                  <a:gd name="T74" fmla="*/ 867 w 1327"/>
                  <a:gd name="T75" fmla="*/ 105 h 792"/>
                  <a:gd name="T76" fmla="*/ 873 w 1327"/>
                  <a:gd name="T77" fmla="*/ 6 h 792"/>
                  <a:gd name="T78" fmla="*/ 894 w 1327"/>
                  <a:gd name="T79" fmla="*/ 63 h 792"/>
                  <a:gd name="T80" fmla="*/ 960 w 1327"/>
                  <a:gd name="T81" fmla="*/ 102 h 792"/>
                  <a:gd name="T82" fmla="*/ 990 w 1327"/>
                  <a:gd name="T83" fmla="*/ 114 h 792"/>
                  <a:gd name="T84" fmla="*/ 984 w 1327"/>
                  <a:gd name="T85" fmla="*/ 408 h 792"/>
                  <a:gd name="T86" fmla="*/ 1008 w 1327"/>
                  <a:gd name="T87" fmla="*/ 462 h 792"/>
                  <a:gd name="T88" fmla="*/ 1008 w 1327"/>
                  <a:gd name="T89" fmla="*/ 603 h 792"/>
                  <a:gd name="T90" fmla="*/ 1026 w 1327"/>
                  <a:gd name="T91" fmla="*/ 609 h 792"/>
                  <a:gd name="T92" fmla="*/ 1044 w 1327"/>
                  <a:gd name="T93" fmla="*/ 654 h 792"/>
                  <a:gd name="T94" fmla="*/ 1065 w 1327"/>
                  <a:gd name="T95" fmla="*/ 696 h 792"/>
                  <a:gd name="T96" fmla="*/ 1107 w 1327"/>
                  <a:gd name="T97" fmla="*/ 708 h 792"/>
                  <a:gd name="T98" fmla="*/ 1251 w 1327"/>
                  <a:gd name="T99" fmla="*/ 711 h 792"/>
                  <a:gd name="T100" fmla="*/ 1281 w 1327"/>
                  <a:gd name="T101" fmla="*/ 741 h 792"/>
                  <a:gd name="T102" fmla="*/ 1308 w 1327"/>
                  <a:gd name="T103" fmla="*/ 759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27" h="792">
                    <a:moveTo>
                      <a:pt x="1308" y="759"/>
                    </a:moveTo>
                    <a:cubicBezTo>
                      <a:pt x="1283" y="765"/>
                      <a:pt x="1327" y="757"/>
                      <a:pt x="1306" y="771"/>
                    </a:cubicBezTo>
                    <a:cubicBezTo>
                      <a:pt x="1298" y="774"/>
                      <a:pt x="1289" y="767"/>
                      <a:pt x="1272" y="765"/>
                    </a:cubicBezTo>
                    <a:cubicBezTo>
                      <a:pt x="1255" y="763"/>
                      <a:pt x="1222" y="753"/>
                      <a:pt x="1202" y="757"/>
                    </a:cubicBezTo>
                    <a:cubicBezTo>
                      <a:pt x="1188" y="762"/>
                      <a:pt x="1163" y="780"/>
                      <a:pt x="1150" y="789"/>
                    </a:cubicBezTo>
                    <a:cubicBezTo>
                      <a:pt x="1110" y="792"/>
                      <a:pt x="1049" y="788"/>
                      <a:pt x="966" y="785"/>
                    </a:cubicBezTo>
                    <a:cubicBezTo>
                      <a:pt x="883" y="782"/>
                      <a:pt x="737" y="777"/>
                      <a:pt x="652" y="773"/>
                    </a:cubicBezTo>
                    <a:cubicBezTo>
                      <a:pt x="576" y="765"/>
                      <a:pt x="535" y="765"/>
                      <a:pt x="458" y="763"/>
                    </a:cubicBezTo>
                    <a:cubicBezTo>
                      <a:pt x="417" y="759"/>
                      <a:pt x="418" y="754"/>
                      <a:pt x="402" y="749"/>
                    </a:cubicBezTo>
                    <a:cubicBezTo>
                      <a:pt x="386" y="744"/>
                      <a:pt x="376" y="744"/>
                      <a:pt x="362" y="733"/>
                    </a:cubicBezTo>
                    <a:cubicBezTo>
                      <a:pt x="350" y="715"/>
                      <a:pt x="336" y="694"/>
                      <a:pt x="318" y="684"/>
                    </a:cubicBezTo>
                    <a:cubicBezTo>
                      <a:pt x="296" y="672"/>
                      <a:pt x="276" y="656"/>
                      <a:pt x="255" y="642"/>
                    </a:cubicBezTo>
                    <a:cubicBezTo>
                      <a:pt x="232" y="634"/>
                      <a:pt x="192" y="635"/>
                      <a:pt x="177" y="633"/>
                    </a:cubicBezTo>
                    <a:cubicBezTo>
                      <a:pt x="155" y="627"/>
                      <a:pt x="136" y="612"/>
                      <a:pt x="123" y="606"/>
                    </a:cubicBezTo>
                    <a:cubicBezTo>
                      <a:pt x="114" y="603"/>
                      <a:pt x="78" y="597"/>
                      <a:pt x="78" y="597"/>
                    </a:cubicBezTo>
                    <a:cubicBezTo>
                      <a:pt x="64" y="588"/>
                      <a:pt x="45" y="578"/>
                      <a:pt x="38" y="569"/>
                    </a:cubicBezTo>
                    <a:cubicBezTo>
                      <a:pt x="29" y="559"/>
                      <a:pt x="8" y="537"/>
                      <a:pt x="4" y="529"/>
                    </a:cubicBezTo>
                    <a:cubicBezTo>
                      <a:pt x="0" y="524"/>
                      <a:pt x="20" y="531"/>
                      <a:pt x="16" y="525"/>
                    </a:cubicBezTo>
                    <a:cubicBezTo>
                      <a:pt x="18" y="517"/>
                      <a:pt x="34" y="516"/>
                      <a:pt x="48" y="513"/>
                    </a:cubicBezTo>
                    <a:cubicBezTo>
                      <a:pt x="57" y="509"/>
                      <a:pt x="59" y="500"/>
                      <a:pt x="68" y="499"/>
                    </a:cubicBezTo>
                    <a:cubicBezTo>
                      <a:pt x="77" y="498"/>
                      <a:pt x="94" y="502"/>
                      <a:pt x="102" y="507"/>
                    </a:cubicBezTo>
                    <a:cubicBezTo>
                      <a:pt x="111" y="509"/>
                      <a:pt x="109" y="526"/>
                      <a:pt x="117" y="531"/>
                    </a:cubicBezTo>
                    <a:cubicBezTo>
                      <a:pt x="117" y="531"/>
                      <a:pt x="142" y="526"/>
                      <a:pt x="144" y="525"/>
                    </a:cubicBezTo>
                    <a:cubicBezTo>
                      <a:pt x="151" y="520"/>
                      <a:pt x="155" y="505"/>
                      <a:pt x="162" y="498"/>
                    </a:cubicBezTo>
                    <a:cubicBezTo>
                      <a:pt x="174" y="473"/>
                      <a:pt x="202" y="407"/>
                      <a:pt x="216" y="372"/>
                    </a:cubicBezTo>
                    <a:cubicBezTo>
                      <a:pt x="224" y="352"/>
                      <a:pt x="242" y="309"/>
                      <a:pt x="249" y="288"/>
                    </a:cubicBezTo>
                    <a:cubicBezTo>
                      <a:pt x="257" y="274"/>
                      <a:pt x="252" y="257"/>
                      <a:pt x="261" y="243"/>
                    </a:cubicBezTo>
                    <a:cubicBezTo>
                      <a:pt x="265" y="213"/>
                      <a:pt x="261" y="227"/>
                      <a:pt x="270" y="201"/>
                    </a:cubicBezTo>
                    <a:cubicBezTo>
                      <a:pt x="272" y="195"/>
                      <a:pt x="276" y="183"/>
                      <a:pt x="276" y="183"/>
                    </a:cubicBezTo>
                    <a:cubicBezTo>
                      <a:pt x="284" y="0"/>
                      <a:pt x="255" y="66"/>
                      <a:pt x="531" y="63"/>
                    </a:cubicBezTo>
                    <a:cubicBezTo>
                      <a:pt x="547" y="58"/>
                      <a:pt x="563" y="53"/>
                      <a:pt x="579" y="48"/>
                    </a:cubicBezTo>
                    <a:cubicBezTo>
                      <a:pt x="594" y="25"/>
                      <a:pt x="627" y="12"/>
                      <a:pt x="654" y="9"/>
                    </a:cubicBezTo>
                    <a:cubicBezTo>
                      <a:pt x="677" y="7"/>
                      <a:pt x="723" y="3"/>
                      <a:pt x="723" y="3"/>
                    </a:cubicBezTo>
                    <a:cubicBezTo>
                      <a:pt x="743" y="4"/>
                      <a:pt x="763" y="2"/>
                      <a:pt x="783" y="6"/>
                    </a:cubicBezTo>
                    <a:cubicBezTo>
                      <a:pt x="790" y="7"/>
                      <a:pt x="794" y="16"/>
                      <a:pt x="801" y="18"/>
                    </a:cubicBezTo>
                    <a:cubicBezTo>
                      <a:pt x="805" y="29"/>
                      <a:pt x="809" y="62"/>
                      <a:pt x="822" y="66"/>
                    </a:cubicBezTo>
                    <a:cubicBezTo>
                      <a:pt x="834" y="70"/>
                      <a:pt x="828" y="67"/>
                      <a:pt x="840" y="75"/>
                    </a:cubicBezTo>
                    <a:cubicBezTo>
                      <a:pt x="844" y="87"/>
                      <a:pt x="856" y="98"/>
                      <a:pt x="867" y="105"/>
                    </a:cubicBezTo>
                    <a:cubicBezTo>
                      <a:pt x="883" y="129"/>
                      <a:pt x="863" y="45"/>
                      <a:pt x="873" y="6"/>
                    </a:cubicBezTo>
                    <a:cubicBezTo>
                      <a:pt x="874" y="3"/>
                      <a:pt x="891" y="61"/>
                      <a:pt x="894" y="63"/>
                    </a:cubicBezTo>
                    <a:cubicBezTo>
                      <a:pt x="908" y="65"/>
                      <a:pt x="944" y="94"/>
                      <a:pt x="960" y="102"/>
                    </a:cubicBezTo>
                    <a:cubicBezTo>
                      <a:pt x="976" y="110"/>
                      <a:pt x="986" y="63"/>
                      <a:pt x="990" y="114"/>
                    </a:cubicBezTo>
                    <a:cubicBezTo>
                      <a:pt x="999" y="168"/>
                      <a:pt x="981" y="350"/>
                      <a:pt x="984" y="408"/>
                    </a:cubicBezTo>
                    <a:cubicBezTo>
                      <a:pt x="987" y="466"/>
                      <a:pt x="1004" y="430"/>
                      <a:pt x="1008" y="462"/>
                    </a:cubicBezTo>
                    <a:cubicBezTo>
                      <a:pt x="992" y="510"/>
                      <a:pt x="993" y="504"/>
                      <a:pt x="1008" y="603"/>
                    </a:cubicBezTo>
                    <a:cubicBezTo>
                      <a:pt x="1009" y="609"/>
                      <a:pt x="1026" y="609"/>
                      <a:pt x="1026" y="609"/>
                    </a:cubicBezTo>
                    <a:cubicBezTo>
                      <a:pt x="1031" y="624"/>
                      <a:pt x="1030" y="649"/>
                      <a:pt x="1044" y="654"/>
                    </a:cubicBezTo>
                    <a:cubicBezTo>
                      <a:pt x="1066" y="676"/>
                      <a:pt x="1051" y="662"/>
                      <a:pt x="1065" y="696"/>
                    </a:cubicBezTo>
                    <a:cubicBezTo>
                      <a:pt x="1067" y="701"/>
                      <a:pt x="1098" y="708"/>
                      <a:pt x="1107" y="708"/>
                    </a:cubicBezTo>
                    <a:cubicBezTo>
                      <a:pt x="1155" y="710"/>
                      <a:pt x="1203" y="710"/>
                      <a:pt x="1251" y="711"/>
                    </a:cubicBezTo>
                    <a:cubicBezTo>
                      <a:pt x="1265" y="720"/>
                      <a:pt x="1269" y="733"/>
                      <a:pt x="1281" y="741"/>
                    </a:cubicBezTo>
                    <a:cubicBezTo>
                      <a:pt x="1309" y="735"/>
                      <a:pt x="1317" y="731"/>
                      <a:pt x="1308" y="759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160" name="Freeform 1120"/>
              <p:cNvSpPr>
                <a:spLocks/>
              </p:cNvSpPr>
              <p:nvPr/>
            </p:nvSpPr>
            <p:spPr bwMode="auto">
              <a:xfrm rot="756602">
                <a:off x="5998" y="1607"/>
                <a:ext cx="84" cy="472"/>
              </a:xfrm>
              <a:custGeom>
                <a:avLst/>
                <a:gdLst>
                  <a:gd name="T0" fmla="*/ 36 w 100"/>
                  <a:gd name="T1" fmla="*/ 0 h 608"/>
                  <a:gd name="T2" fmla="*/ 39 w 100"/>
                  <a:gd name="T3" fmla="*/ 57 h 608"/>
                  <a:gd name="T4" fmla="*/ 48 w 100"/>
                  <a:gd name="T5" fmla="*/ 51 h 608"/>
                  <a:gd name="T6" fmla="*/ 42 w 100"/>
                  <a:gd name="T7" fmla="*/ 42 h 608"/>
                  <a:gd name="T8" fmla="*/ 51 w 100"/>
                  <a:gd name="T9" fmla="*/ 45 h 608"/>
                  <a:gd name="T10" fmla="*/ 45 w 100"/>
                  <a:gd name="T11" fmla="*/ 102 h 608"/>
                  <a:gd name="T12" fmla="*/ 51 w 100"/>
                  <a:gd name="T13" fmla="*/ 135 h 608"/>
                  <a:gd name="T14" fmla="*/ 36 w 100"/>
                  <a:gd name="T15" fmla="*/ 177 h 608"/>
                  <a:gd name="T16" fmla="*/ 42 w 100"/>
                  <a:gd name="T17" fmla="*/ 240 h 608"/>
                  <a:gd name="T18" fmla="*/ 45 w 100"/>
                  <a:gd name="T19" fmla="*/ 213 h 608"/>
                  <a:gd name="T20" fmla="*/ 57 w 100"/>
                  <a:gd name="T21" fmla="*/ 186 h 608"/>
                  <a:gd name="T22" fmla="*/ 45 w 100"/>
                  <a:gd name="T23" fmla="*/ 318 h 608"/>
                  <a:gd name="T24" fmla="*/ 66 w 100"/>
                  <a:gd name="T25" fmla="*/ 345 h 608"/>
                  <a:gd name="T26" fmla="*/ 75 w 100"/>
                  <a:gd name="T27" fmla="*/ 264 h 608"/>
                  <a:gd name="T28" fmla="*/ 69 w 100"/>
                  <a:gd name="T29" fmla="*/ 81 h 608"/>
                  <a:gd name="T30" fmla="*/ 63 w 100"/>
                  <a:gd name="T31" fmla="*/ 63 h 608"/>
                  <a:gd name="T32" fmla="*/ 66 w 100"/>
                  <a:gd name="T33" fmla="*/ 51 h 608"/>
                  <a:gd name="T34" fmla="*/ 75 w 100"/>
                  <a:gd name="T35" fmla="*/ 57 h 608"/>
                  <a:gd name="T36" fmla="*/ 75 w 100"/>
                  <a:gd name="T37" fmla="*/ 126 h 608"/>
                  <a:gd name="T38" fmla="*/ 87 w 100"/>
                  <a:gd name="T39" fmla="*/ 159 h 608"/>
                  <a:gd name="T40" fmla="*/ 81 w 100"/>
                  <a:gd name="T41" fmla="*/ 183 h 608"/>
                  <a:gd name="T42" fmla="*/ 93 w 100"/>
                  <a:gd name="T43" fmla="*/ 375 h 608"/>
                  <a:gd name="T44" fmla="*/ 75 w 100"/>
                  <a:gd name="T45" fmla="*/ 387 h 608"/>
                  <a:gd name="T46" fmla="*/ 87 w 100"/>
                  <a:gd name="T47" fmla="*/ 405 h 608"/>
                  <a:gd name="T48" fmla="*/ 81 w 100"/>
                  <a:gd name="T49" fmla="*/ 423 h 608"/>
                  <a:gd name="T50" fmla="*/ 78 w 100"/>
                  <a:gd name="T51" fmla="*/ 546 h 608"/>
                  <a:gd name="T52" fmla="*/ 42 w 100"/>
                  <a:gd name="T53" fmla="*/ 522 h 608"/>
                  <a:gd name="T54" fmla="*/ 15 w 100"/>
                  <a:gd name="T55" fmla="*/ 450 h 608"/>
                  <a:gd name="T56" fmla="*/ 24 w 100"/>
                  <a:gd name="T57" fmla="*/ 303 h 608"/>
                  <a:gd name="T58" fmla="*/ 21 w 100"/>
                  <a:gd name="T59" fmla="*/ 243 h 608"/>
                  <a:gd name="T60" fmla="*/ 9 w 100"/>
                  <a:gd name="T61" fmla="*/ 216 h 608"/>
                  <a:gd name="T62" fmla="*/ 0 w 100"/>
                  <a:gd name="T63" fmla="*/ 96 h 608"/>
                  <a:gd name="T64" fmla="*/ 3 w 100"/>
                  <a:gd name="T65" fmla="*/ 24 h 608"/>
                  <a:gd name="T66" fmla="*/ 36 w 100"/>
                  <a:gd name="T67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0" h="608">
                    <a:moveTo>
                      <a:pt x="36" y="0"/>
                    </a:moveTo>
                    <a:cubicBezTo>
                      <a:pt x="37" y="19"/>
                      <a:pt x="35" y="38"/>
                      <a:pt x="39" y="57"/>
                    </a:cubicBezTo>
                    <a:cubicBezTo>
                      <a:pt x="40" y="61"/>
                      <a:pt x="47" y="55"/>
                      <a:pt x="48" y="51"/>
                    </a:cubicBezTo>
                    <a:cubicBezTo>
                      <a:pt x="49" y="47"/>
                      <a:pt x="40" y="45"/>
                      <a:pt x="42" y="42"/>
                    </a:cubicBezTo>
                    <a:cubicBezTo>
                      <a:pt x="43" y="39"/>
                      <a:pt x="48" y="44"/>
                      <a:pt x="51" y="45"/>
                    </a:cubicBezTo>
                    <a:cubicBezTo>
                      <a:pt x="57" y="63"/>
                      <a:pt x="51" y="84"/>
                      <a:pt x="45" y="102"/>
                    </a:cubicBezTo>
                    <a:cubicBezTo>
                      <a:pt x="41" y="129"/>
                      <a:pt x="27" y="130"/>
                      <a:pt x="51" y="135"/>
                    </a:cubicBezTo>
                    <a:cubicBezTo>
                      <a:pt x="47" y="152"/>
                      <a:pt x="45" y="163"/>
                      <a:pt x="36" y="177"/>
                    </a:cubicBezTo>
                    <a:cubicBezTo>
                      <a:pt x="41" y="197"/>
                      <a:pt x="37" y="220"/>
                      <a:pt x="42" y="240"/>
                    </a:cubicBezTo>
                    <a:cubicBezTo>
                      <a:pt x="44" y="249"/>
                      <a:pt x="43" y="222"/>
                      <a:pt x="45" y="213"/>
                    </a:cubicBezTo>
                    <a:cubicBezTo>
                      <a:pt x="47" y="203"/>
                      <a:pt x="57" y="186"/>
                      <a:pt x="57" y="186"/>
                    </a:cubicBezTo>
                    <a:cubicBezTo>
                      <a:pt x="52" y="359"/>
                      <a:pt x="65" y="258"/>
                      <a:pt x="45" y="318"/>
                    </a:cubicBezTo>
                    <a:cubicBezTo>
                      <a:pt x="52" y="347"/>
                      <a:pt x="43" y="340"/>
                      <a:pt x="66" y="345"/>
                    </a:cubicBezTo>
                    <a:cubicBezTo>
                      <a:pt x="68" y="320"/>
                      <a:pt x="67" y="289"/>
                      <a:pt x="75" y="264"/>
                    </a:cubicBezTo>
                    <a:cubicBezTo>
                      <a:pt x="72" y="203"/>
                      <a:pt x="73" y="142"/>
                      <a:pt x="69" y="81"/>
                    </a:cubicBezTo>
                    <a:cubicBezTo>
                      <a:pt x="69" y="75"/>
                      <a:pt x="63" y="63"/>
                      <a:pt x="63" y="63"/>
                    </a:cubicBezTo>
                    <a:cubicBezTo>
                      <a:pt x="64" y="59"/>
                      <a:pt x="62" y="53"/>
                      <a:pt x="66" y="51"/>
                    </a:cubicBezTo>
                    <a:cubicBezTo>
                      <a:pt x="69" y="49"/>
                      <a:pt x="74" y="53"/>
                      <a:pt x="75" y="57"/>
                    </a:cubicBezTo>
                    <a:cubicBezTo>
                      <a:pt x="79" y="76"/>
                      <a:pt x="73" y="107"/>
                      <a:pt x="75" y="126"/>
                    </a:cubicBezTo>
                    <a:cubicBezTo>
                      <a:pt x="77" y="143"/>
                      <a:pt x="87" y="148"/>
                      <a:pt x="87" y="159"/>
                    </a:cubicBezTo>
                    <a:cubicBezTo>
                      <a:pt x="88" y="162"/>
                      <a:pt x="81" y="179"/>
                      <a:pt x="81" y="183"/>
                    </a:cubicBezTo>
                    <a:cubicBezTo>
                      <a:pt x="83" y="253"/>
                      <a:pt x="100" y="305"/>
                      <a:pt x="93" y="375"/>
                    </a:cubicBezTo>
                    <a:cubicBezTo>
                      <a:pt x="92" y="382"/>
                      <a:pt x="75" y="387"/>
                      <a:pt x="75" y="387"/>
                    </a:cubicBezTo>
                    <a:cubicBezTo>
                      <a:pt x="79" y="393"/>
                      <a:pt x="83" y="399"/>
                      <a:pt x="87" y="405"/>
                    </a:cubicBezTo>
                    <a:cubicBezTo>
                      <a:pt x="91" y="410"/>
                      <a:pt x="81" y="423"/>
                      <a:pt x="81" y="423"/>
                    </a:cubicBezTo>
                    <a:cubicBezTo>
                      <a:pt x="80" y="464"/>
                      <a:pt x="80" y="505"/>
                      <a:pt x="78" y="546"/>
                    </a:cubicBezTo>
                    <a:cubicBezTo>
                      <a:pt x="76" y="608"/>
                      <a:pt x="62" y="529"/>
                      <a:pt x="42" y="522"/>
                    </a:cubicBezTo>
                    <a:cubicBezTo>
                      <a:pt x="26" y="498"/>
                      <a:pt x="41" y="467"/>
                      <a:pt x="15" y="450"/>
                    </a:cubicBezTo>
                    <a:cubicBezTo>
                      <a:pt x="7" y="426"/>
                      <a:pt x="17" y="324"/>
                      <a:pt x="24" y="303"/>
                    </a:cubicBezTo>
                    <a:cubicBezTo>
                      <a:pt x="23" y="283"/>
                      <a:pt x="24" y="263"/>
                      <a:pt x="21" y="243"/>
                    </a:cubicBezTo>
                    <a:cubicBezTo>
                      <a:pt x="20" y="233"/>
                      <a:pt x="9" y="216"/>
                      <a:pt x="9" y="216"/>
                    </a:cubicBezTo>
                    <a:cubicBezTo>
                      <a:pt x="6" y="176"/>
                      <a:pt x="4" y="136"/>
                      <a:pt x="0" y="96"/>
                    </a:cubicBezTo>
                    <a:cubicBezTo>
                      <a:pt x="1" y="72"/>
                      <a:pt x="0" y="48"/>
                      <a:pt x="3" y="24"/>
                    </a:cubicBezTo>
                    <a:cubicBezTo>
                      <a:pt x="5" y="6"/>
                      <a:pt x="25" y="22"/>
                      <a:pt x="36" y="0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161" name="Freeform 1121"/>
              <p:cNvSpPr>
                <a:spLocks/>
              </p:cNvSpPr>
              <p:nvPr/>
            </p:nvSpPr>
            <p:spPr bwMode="auto">
              <a:xfrm rot="756602">
                <a:off x="4991" y="2290"/>
                <a:ext cx="278" cy="264"/>
              </a:xfrm>
              <a:custGeom>
                <a:avLst/>
                <a:gdLst>
                  <a:gd name="T0" fmla="*/ 330 w 330"/>
                  <a:gd name="T1" fmla="*/ 0 h 340"/>
                  <a:gd name="T2" fmla="*/ 321 w 330"/>
                  <a:gd name="T3" fmla="*/ 48 h 340"/>
                  <a:gd name="T4" fmla="*/ 297 w 330"/>
                  <a:gd name="T5" fmla="*/ 72 h 340"/>
                  <a:gd name="T6" fmla="*/ 282 w 330"/>
                  <a:gd name="T7" fmla="*/ 135 h 340"/>
                  <a:gd name="T8" fmla="*/ 282 w 330"/>
                  <a:gd name="T9" fmla="*/ 192 h 340"/>
                  <a:gd name="T10" fmla="*/ 258 w 330"/>
                  <a:gd name="T11" fmla="*/ 198 h 340"/>
                  <a:gd name="T12" fmla="*/ 249 w 330"/>
                  <a:gd name="T13" fmla="*/ 228 h 340"/>
                  <a:gd name="T14" fmla="*/ 231 w 330"/>
                  <a:gd name="T15" fmla="*/ 294 h 340"/>
                  <a:gd name="T16" fmla="*/ 204 w 330"/>
                  <a:gd name="T17" fmla="*/ 282 h 340"/>
                  <a:gd name="T18" fmla="*/ 138 w 330"/>
                  <a:gd name="T19" fmla="*/ 297 h 340"/>
                  <a:gd name="T20" fmla="*/ 108 w 330"/>
                  <a:gd name="T21" fmla="*/ 339 h 340"/>
                  <a:gd name="T22" fmla="*/ 72 w 330"/>
                  <a:gd name="T23" fmla="*/ 336 h 340"/>
                  <a:gd name="T24" fmla="*/ 72 w 330"/>
                  <a:gd name="T25" fmla="*/ 315 h 340"/>
                  <a:gd name="T26" fmla="*/ 0 w 330"/>
                  <a:gd name="T27" fmla="*/ 31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0" h="340">
                    <a:moveTo>
                      <a:pt x="330" y="0"/>
                    </a:moveTo>
                    <a:cubicBezTo>
                      <a:pt x="328" y="11"/>
                      <a:pt x="325" y="39"/>
                      <a:pt x="321" y="48"/>
                    </a:cubicBezTo>
                    <a:cubicBezTo>
                      <a:pt x="318" y="55"/>
                      <a:pt x="302" y="64"/>
                      <a:pt x="297" y="72"/>
                    </a:cubicBezTo>
                    <a:cubicBezTo>
                      <a:pt x="291" y="88"/>
                      <a:pt x="284" y="115"/>
                      <a:pt x="282" y="135"/>
                    </a:cubicBezTo>
                    <a:cubicBezTo>
                      <a:pt x="280" y="155"/>
                      <a:pt x="286" y="182"/>
                      <a:pt x="282" y="192"/>
                    </a:cubicBezTo>
                    <a:cubicBezTo>
                      <a:pt x="278" y="202"/>
                      <a:pt x="263" y="192"/>
                      <a:pt x="258" y="198"/>
                    </a:cubicBezTo>
                    <a:cubicBezTo>
                      <a:pt x="253" y="204"/>
                      <a:pt x="253" y="212"/>
                      <a:pt x="249" y="228"/>
                    </a:cubicBezTo>
                    <a:cubicBezTo>
                      <a:pt x="245" y="240"/>
                      <a:pt x="239" y="285"/>
                      <a:pt x="231" y="294"/>
                    </a:cubicBezTo>
                    <a:cubicBezTo>
                      <a:pt x="222" y="298"/>
                      <a:pt x="204" y="282"/>
                      <a:pt x="204" y="282"/>
                    </a:cubicBezTo>
                    <a:cubicBezTo>
                      <a:pt x="189" y="304"/>
                      <a:pt x="166" y="295"/>
                      <a:pt x="138" y="297"/>
                    </a:cubicBezTo>
                    <a:cubicBezTo>
                      <a:pt x="114" y="305"/>
                      <a:pt x="129" y="332"/>
                      <a:pt x="108" y="339"/>
                    </a:cubicBezTo>
                    <a:cubicBezTo>
                      <a:pt x="96" y="338"/>
                      <a:pt x="83" y="340"/>
                      <a:pt x="72" y="336"/>
                    </a:cubicBezTo>
                    <a:cubicBezTo>
                      <a:pt x="60" y="332"/>
                      <a:pt x="97" y="319"/>
                      <a:pt x="72" y="315"/>
                    </a:cubicBezTo>
                    <a:cubicBezTo>
                      <a:pt x="48" y="311"/>
                      <a:pt x="24" y="315"/>
                      <a:pt x="0" y="315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162" name="Freeform 1122"/>
              <p:cNvSpPr>
                <a:spLocks/>
              </p:cNvSpPr>
              <p:nvPr/>
            </p:nvSpPr>
            <p:spPr bwMode="auto">
              <a:xfrm rot="756602">
                <a:off x="5760" y="2256"/>
                <a:ext cx="106" cy="544"/>
              </a:xfrm>
              <a:custGeom>
                <a:avLst/>
                <a:gdLst>
                  <a:gd name="T0" fmla="*/ 30 w 126"/>
                  <a:gd name="T1" fmla="*/ 0 h 702"/>
                  <a:gd name="T2" fmla="*/ 27 w 126"/>
                  <a:gd name="T3" fmla="*/ 165 h 702"/>
                  <a:gd name="T4" fmla="*/ 15 w 126"/>
                  <a:gd name="T5" fmla="*/ 141 h 702"/>
                  <a:gd name="T6" fmla="*/ 9 w 126"/>
                  <a:gd name="T7" fmla="*/ 228 h 702"/>
                  <a:gd name="T8" fmla="*/ 0 w 126"/>
                  <a:gd name="T9" fmla="*/ 492 h 702"/>
                  <a:gd name="T10" fmla="*/ 6 w 126"/>
                  <a:gd name="T11" fmla="*/ 483 h 702"/>
                  <a:gd name="T12" fmla="*/ 12 w 126"/>
                  <a:gd name="T13" fmla="*/ 456 h 702"/>
                  <a:gd name="T14" fmla="*/ 120 w 126"/>
                  <a:gd name="T15" fmla="*/ 471 h 702"/>
                  <a:gd name="T16" fmla="*/ 123 w 126"/>
                  <a:gd name="T17" fmla="*/ 702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" h="702">
                    <a:moveTo>
                      <a:pt x="30" y="0"/>
                    </a:moveTo>
                    <a:cubicBezTo>
                      <a:pt x="29" y="55"/>
                      <a:pt x="30" y="110"/>
                      <a:pt x="27" y="165"/>
                    </a:cubicBezTo>
                    <a:cubicBezTo>
                      <a:pt x="26" y="176"/>
                      <a:pt x="15" y="141"/>
                      <a:pt x="15" y="141"/>
                    </a:cubicBezTo>
                    <a:cubicBezTo>
                      <a:pt x="9" y="166"/>
                      <a:pt x="11" y="170"/>
                      <a:pt x="9" y="228"/>
                    </a:cubicBezTo>
                    <a:cubicBezTo>
                      <a:pt x="7" y="286"/>
                      <a:pt x="0" y="450"/>
                      <a:pt x="0" y="492"/>
                    </a:cubicBezTo>
                    <a:cubicBezTo>
                      <a:pt x="5" y="533"/>
                      <a:pt x="1" y="516"/>
                      <a:pt x="6" y="483"/>
                    </a:cubicBezTo>
                    <a:cubicBezTo>
                      <a:pt x="7" y="474"/>
                      <a:pt x="10" y="465"/>
                      <a:pt x="12" y="456"/>
                    </a:cubicBezTo>
                    <a:cubicBezTo>
                      <a:pt x="48" y="463"/>
                      <a:pt x="84" y="464"/>
                      <a:pt x="120" y="471"/>
                    </a:cubicBezTo>
                    <a:cubicBezTo>
                      <a:pt x="126" y="586"/>
                      <a:pt x="123" y="509"/>
                      <a:pt x="123" y="70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163" name="Freeform 1123"/>
              <p:cNvSpPr>
                <a:spLocks/>
              </p:cNvSpPr>
              <p:nvPr/>
            </p:nvSpPr>
            <p:spPr bwMode="auto">
              <a:xfrm rot="756602">
                <a:off x="5686" y="2843"/>
                <a:ext cx="305" cy="53"/>
              </a:xfrm>
              <a:custGeom>
                <a:avLst/>
                <a:gdLst>
                  <a:gd name="T0" fmla="*/ 363 w 363"/>
                  <a:gd name="T1" fmla="*/ 69 h 69"/>
                  <a:gd name="T2" fmla="*/ 324 w 363"/>
                  <a:gd name="T3" fmla="*/ 42 h 69"/>
                  <a:gd name="T4" fmla="*/ 243 w 363"/>
                  <a:gd name="T5" fmla="*/ 12 h 69"/>
                  <a:gd name="T6" fmla="*/ 189 w 363"/>
                  <a:gd name="T7" fmla="*/ 0 h 69"/>
                  <a:gd name="T8" fmla="*/ 162 w 363"/>
                  <a:gd name="T9" fmla="*/ 12 h 69"/>
                  <a:gd name="T10" fmla="*/ 0 w 363"/>
                  <a:gd name="T11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3" h="69">
                    <a:moveTo>
                      <a:pt x="363" y="69"/>
                    </a:moveTo>
                    <a:cubicBezTo>
                      <a:pt x="354" y="43"/>
                      <a:pt x="354" y="46"/>
                      <a:pt x="324" y="42"/>
                    </a:cubicBezTo>
                    <a:cubicBezTo>
                      <a:pt x="304" y="12"/>
                      <a:pt x="280" y="14"/>
                      <a:pt x="243" y="12"/>
                    </a:cubicBezTo>
                    <a:cubicBezTo>
                      <a:pt x="224" y="7"/>
                      <a:pt x="205" y="11"/>
                      <a:pt x="189" y="0"/>
                    </a:cubicBezTo>
                    <a:cubicBezTo>
                      <a:pt x="179" y="2"/>
                      <a:pt x="172" y="11"/>
                      <a:pt x="162" y="12"/>
                    </a:cubicBezTo>
                    <a:cubicBezTo>
                      <a:pt x="108" y="15"/>
                      <a:pt x="54" y="12"/>
                      <a:pt x="0" y="1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164" name="Freeform 1124"/>
              <p:cNvSpPr>
                <a:spLocks/>
              </p:cNvSpPr>
              <p:nvPr/>
            </p:nvSpPr>
            <p:spPr bwMode="auto">
              <a:xfrm rot="756602">
                <a:off x="5091" y="2267"/>
                <a:ext cx="103" cy="284"/>
              </a:xfrm>
              <a:custGeom>
                <a:avLst/>
                <a:gdLst>
                  <a:gd name="T0" fmla="*/ 120 w 122"/>
                  <a:gd name="T1" fmla="*/ 0 h 366"/>
                  <a:gd name="T2" fmla="*/ 117 w 122"/>
                  <a:gd name="T3" fmla="*/ 75 h 366"/>
                  <a:gd name="T4" fmla="*/ 102 w 122"/>
                  <a:gd name="T5" fmla="*/ 87 h 366"/>
                  <a:gd name="T6" fmla="*/ 99 w 122"/>
                  <a:gd name="T7" fmla="*/ 126 h 366"/>
                  <a:gd name="T8" fmla="*/ 96 w 122"/>
                  <a:gd name="T9" fmla="*/ 144 h 366"/>
                  <a:gd name="T10" fmla="*/ 78 w 122"/>
                  <a:gd name="T11" fmla="*/ 150 h 366"/>
                  <a:gd name="T12" fmla="*/ 72 w 122"/>
                  <a:gd name="T13" fmla="*/ 198 h 366"/>
                  <a:gd name="T14" fmla="*/ 45 w 122"/>
                  <a:gd name="T15" fmla="*/ 228 h 366"/>
                  <a:gd name="T16" fmla="*/ 39 w 122"/>
                  <a:gd name="T17" fmla="*/ 270 h 366"/>
                  <a:gd name="T18" fmla="*/ 21 w 122"/>
                  <a:gd name="T19" fmla="*/ 279 h 366"/>
                  <a:gd name="T20" fmla="*/ 9 w 122"/>
                  <a:gd name="T21" fmla="*/ 330 h 366"/>
                  <a:gd name="T22" fmla="*/ 0 w 122"/>
                  <a:gd name="T23" fmla="*/ 366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2" h="366">
                    <a:moveTo>
                      <a:pt x="120" y="0"/>
                    </a:moveTo>
                    <a:cubicBezTo>
                      <a:pt x="119" y="25"/>
                      <a:pt x="122" y="50"/>
                      <a:pt x="117" y="75"/>
                    </a:cubicBezTo>
                    <a:cubicBezTo>
                      <a:pt x="116" y="81"/>
                      <a:pt x="104" y="81"/>
                      <a:pt x="102" y="87"/>
                    </a:cubicBezTo>
                    <a:cubicBezTo>
                      <a:pt x="101" y="100"/>
                      <a:pt x="100" y="113"/>
                      <a:pt x="99" y="126"/>
                    </a:cubicBezTo>
                    <a:cubicBezTo>
                      <a:pt x="98" y="132"/>
                      <a:pt x="100" y="139"/>
                      <a:pt x="96" y="144"/>
                    </a:cubicBezTo>
                    <a:cubicBezTo>
                      <a:pt x="92" y="149"/>
                      <a:pt x="78" y="150"/>
                      <a:pt x="78" y="150"/>
                    </a:cubicBezTo>
                    <a:cubicBezTo>
                      <a:pt x="68" y="179"/>
                      <a:pt x="86" y="124"/>
                      <a:pt x="72" y="198"/>
                    </a:cubicBezTo>
                    <a:cubicBezTo>
                      <a:pt x="70" y="211"/>
                      <a:pt x="45" y="228"/>
                      <a:pt x="45" y="228"/>
                    </a:cubicBezTo>
                    <a:cubicBezTo>
                      <a:pt x="41" y="241"/>
                      <a:pt x="43" y="257"/>
                      <a:pt x="39" y="270"/>
                    </a:cubicBezTo>
                    <a:cubicBezTo>
                      <a:pt x="37" y="276"/>
                      <a:pt x="27" y="275"/>
                      <a:pt x="21" y="279"/>
                    </a:cubicBezTo>
                    <a:cubicBezTo>
                      <a:pt x="15" y="296"/>
                      <a:pt x="32" y="322"/>
                      <a:pt x="9" y="330"/>
                    </a:cubicBezTo>
                    <a:cubicBezTo>
                      <a:pt x="4" y="346"/>
                      <a:pt x="0" y="347"/>
                      <a:pt x="0" y="366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165" name="Freeform 1125"/>
              <p:cNvSpPr>
                <a:spLocks/>
              </p:cNvSpPr>
              <p:nvPr/>
            </p:nvSpPr>
            <p:spPr bwMode="auto">
              <a:xfrm rot="756602">
                <a:off x="5928" y="1609"/>
                <a:ext cx="15" cy="669"/>
              </a:xfrm>
              <a:custGeom>
                <a:avLst/>
                <a:gdLst>
                  <a:gd name="T0" fmla="*/ 3 w 18"/>
                  <a:gd name="T1" fmla="*/ 10 h 862"/>
                  <a:gd name="T2" fmla="*/ 12 w 18"/>
                  <a:gd name="T3" fmla="*/ 394 h 862"/>
                  <a:gd name="T4" fmla="*/ 6 w 18"/>
                  <a:gd name="T5" fmla="*/ 571 h 862"/>
                  <a:gd name="T6" fmla="*/ 3 w 18"/>
                  <a:gd name="T7" fmla="*/ 700 h 862"/>
                  <a:gd name="T8" fmla="*/ 0 w 18"/>
                  <a:gd name="T9" fmla="*/ 862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62">
                    <a:moveTo>
                      <a:pt x="3" y="10"/>
                    </a:moveTo>
                    <a:cubicBezTo>
                      <a:pt x="14" y="390"/>
                      <a:pt x="18" y="0"/>
                      <a:pt x="12" y="394"/>
                    </a:cubicBezTo>
                    <a:cubicBezTo>
                      <a:pt x="14" y="494"/>
                      <a:pt x="7" y="520"/>
                      <a:pt x="6" y="571"/>
                    </a:cubicBezTo>
                    <a:cubicBezTo>
                      <a:pt x="5" y="622"/>
                      <a:pt x="4" y="652"/>
                      <a:pt x="3" y="700"/>
                    </a:cubicBezTo>
                    <a:cubicBezTo>
                      <a:pt x="0" y="852"/>
                      <a:pt x="0" y="798"/>
                      <a:pt x="0" y="86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166" name="Freeform 1126"/>
              <p:cNvSpPr>
                <a:spLocks/>
              </p:cNvSpPr>
              <p:nvPr/>
            </p:nvSpPr>
            <p:spPr bwMode="auto">
              <a:xfrm rot="756602">
                <a:off x="5924" y="1617"/>
                <a:ext cx="54" cy="994"/>
              </a:xfrm>
              <a:custGeom>
                <a:avLst/>
                <a:gdLst>
                  <a:gd name="T0" fmla="*/ 1 w 64"/>
                  <a:gd name="T1" fmla="*/ 0 h 1281"/>
                  <a:gd name="T2" fmla="*/ 4 w 64"/>
                  <a:gd name="T3" fmla="*/ 30 h 1281"/>
                  <a:gd name="T4" fmla="*/ 16 w 64"/>
                  <a:gd name="T5" fmla="*/ 33 h 1281"/>
                  <a:gd name="T6" fmla="*/ 13 w 64"/>
                  <a:gd name="T7" fmla="*/ 102 h 1281"/>
                  <a:gd name="T8" fmla="*/ 19 w 64"/>
                  <a:gd name="T9" fmla="*/ 138 h 1281"/>
                  <a:gd name="T10" fmla="*/ 31 w 64"/>
                  <a:gd name="T11" fmla="*/ 141 h 1281"/>
                  <a:gd name="T12" fmla="*/ 25 w 64"/>
                  <a:gd name="T13" fmla="*/ 723 h 1281"/>
                  <a:gd name="T14" fmla="*/ 28 w 64"/>
                  <a:gd name="T15" fmla="*/ 1125 h 1281"/>
                  <a:gd name="T16" fmla="*/ 55 w 64"/>
                  <a:gd name="T17" fmla="*/ 1128 h 1281"/>
                  <a:gd name="T18" fmla="*/ 55 w 64"/>
                  <a:gd name="T19" fmla="*/ 1281 h 1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1281">
                    <a:moveTo>
                      <a:pt x="1" y="0"/>
                    </a:moveTo>
                    <a:cubicBezTo>
                      <a:pt x="2" y="10"/>
                      <a:pt x="0" y="21"/>
                      <a:pt x="4" y="30"/>
                    </a:cubicBezTo>
                    <a:cubicBezTo>
                      <a:pt x="6" y="34"/>
                      <a:pt x="15" y="29"/>
                      <a:pt x="16" y="33"/>
                    </a:cubicBezTo>
                    <a:cubicBezTo>
                      <a:pt x="19" y="56"/>
                      <a:pt x="14" y="79"/>
                      <a:pt x="13" y="102"/>
                    </a:cubicBezTo>
                    <a:cubicBezTo>
                      <a:pt x="15" y="114"/>
                      <a:pt x="14" y="127"/>
                      <a:pt x="19" y="138"/>
                    </a:cubicBezTo>
                    <a:cubicBezTo>
                      <a:pt x="21" y="142"/>
                      <a:pt x="31" y="137"/>
                      <a:pt x="31" y="141"/>
                    </a:cubicBezTo>
                    <a:cubicBezTo>
                      <a:pt x="37" y="481"/>
                      <a:pt x="35" y="511"/>
                      <a:pt x="25" y="723"/>
                    </a:cubicBezTo>
                    <a:cubicBezTo>
                      <a:pt x="26" y="857"/>
                      <a:pt x="18" y="991"/>
                      <a:pt x="28" y="1125"/>
                    </a:cubicBezTo>
                    <a:cubicBezTo>
                      <a:pt x="29" y="1134"/>
                      <a:pt x="53" y="1119"/>
                      <a:pt x="55" y="1128"/>
                    </a:cubicBezTo>
                    <a:cubicBezTo>
                      <a:pt x="64" y="1178"/>
                      <a:pt x="55" y="1230"/>
                      <a:pt x="55" y="1281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167" name="Freeform 1127"/>
              <p:cNvSpPr>
                <a:spLocks/>
              </p:cNvSpPr>
              <p:nvPr/>
            </p:nvSpPr>
            <p:spPr bwMode="auto">
              <a:xfrm rot="756602">
                <a:off x="5486" y="1646"/>
                <a:ext cx="183" cy="89"/>
              </a:xfrm>
              <a:custGeom>
                <a:avLst/>
                <a:gdLst>
                  <a:gd name="T0" fmla="*/ 197 w 217"/>
                  <a:gd name="T1" fmla="*/ 78 h 114"/>
                  <a:gd name="T2" fmla="*/ 179 w 217"/>
                  <a:gd name="T3" fmla="*/ 75 h 114"/>
                  <a:gd name="T4" fmla="*/ 173 w 217"/>
                  <a:gd name="T5" fmla="*/ 93 h 114"/>
                  <a:gd name="T6" fmla="*/ 143 w 217"/>
                  <a:gd name="T7" fmla="*/ 81 h 114"/>
                  <a:gd name="T8" fmla="*/ 119 w 217"/>
                  <a:gd name="T9" fmla="*/ 99 h 114"/>
                  <a:gd name="T10" fmla="*/ 92 w 217"/>
                  <a:gd name="T11" fmla="*/ 87 h 114"/>
                  <a:gd name="T12" fmla="*/ 59 w 217"/>
                  <a:gd name="T13" fmla="*/ 105 h 114"/>
                  <a:gd name="T14" fmla="*/ 5 w 217"/>
                  <a:gd name="T15" fmla="*/ 96 h 114"/>
                  <a:gd name="T16" fmla="*/ 17 w 217"/>
                  <a:gd name="T17" fmla="*/ 75 h 114"/>
                  <a:gd name="T18" fmla="*/ 38 w 217"/>
                  <a:gd name="T19" fmla="*/ 54 h 114"/>
                  <a:gd name="T20" fmla="*/ 56 w 217"/>
                  <a:gd name="T21" fmla="*/ 48 h 114"/>
                  <a:gd name="T22" fmla="*/ 92 w 217"/>
                  <a:gd name="T23" fmla="*/ 30 h 114"/>
                  <a:gd name="T24" fmla="*/ 116 w 217"/>
                  <a:gd name="T25" fmla="*/ 12 h 114"/>
                  <a:gd name="T26" fmla="*/ 209 w 217"/>
                  <a:gd name="T27" fmla="*/ 45 h 114"/>
                  <a:gd name="T28" fmla="*/ 197 w 217"/>
                  <a:gd name="T29" fmla="*/ 7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7" h="114">
                    <a:moveTo>
                      <a:pt x="197" y="78"/>
                    </a:moveTo>
                    <a:cubicBezTo>
                      <a:pt x="193" y="75"/>
                      <a:pt x="185" y="67"/>
                      <a:pt x="179" y="75"/>
                    </a:cubicBezTo>
                    <a:cubicBezTo>
                      <a:pt x="175" y="80"/>
                      <a:pt x="173" y="93"/>
                      <a:pt x="173" y="93"/>
                    </a:cubicBezTo>
                    <a:cubicBezTo>
                      <a:pt x="162" y="90"/>
                      <a:pt x="154" y="85"/>
                      <a:pt x="143" y="81"/>
                    </a:cubicBezTo>
                    <a:cubicBezTo>
                      <a:pt x="138" y="95"/>
                      <a:pt x="133" y="96"/>
                      <a:pt x="119" y="99"/>
                    </a:cubicBezTo>
                    <a:cubicBezTo>
                      <a:pt x="109" y="96"/>
                      <a:pt x="102" y="90"/>
                      <a:pt x="92" y="87"/>
                    </a:cubicBezTo>
                    <a:cubicBezTo>
                      <a:pt x="82" y="102"/>
                      <a:pt x="77" y="102"/>
                      <a:pt x="59" y="105"/>
                    </a:cubicBezTo>
                    <a:cubicBezTo>
                      <a:pt x="41" y="104"/>
                      <a:pt x="9" y="114"/>
                      <a:pt x="5" y="96"/>
                    </a:cubicBezTo>
                    <a:cubicBezTo>
                      <a:pt x="0" y="78"/>
                      <a:pt x="6" y="79"/>
                      <a:pt x="17" y="75"/>
                    </a:cubicBezTo>
                    <a:cubicBezTo>
                      <a:pt x="21" y="63"/>
                      <a:pt x="20" y="60"/>
                      <a:pt x="38" y="54"/>
                    </a:cubicBezTo>
                    <a:cubicBezTo>
                      <a:pt x="44" y="52"/>
                      <a:pt x="56" y="48"/>
                      <a:pt x="56" y="48"/>
                    </a:cubicBezTo>
                    <a:cubicBezTo>
                      <a:pt x="62" y="30"/>
                      <a:pt x="73" y="32"/>
                      <a:pt x="92" y="30"/>
                    </a:cubicBezTo>
                    <a:cubicBezTo>
                      <a:pt x="102" y="23"/>
                      <a:pt x="105" y="16"/>
                      <a:pt x="116" y="12"/>
                    </a:cubicBezTo>
                    <a:cubicBezTo>
                      <a:pt x="210" y="16"/>
                      <a:pt x="179" y="0"/>
                      <a:pt x="209" y="45"/>
                    </a:cubicBezTo>
                    <a:cubicBezTo>
                      <a:pt x="206" y="88"/>
                      <a:pt x="217" y="91"/>
                      <a:pt x="197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168" name="Freeform 1128"/>
              <p:cNvSpPr>
                <a:spLocks/>
              </p:cNvSpPr>
              <p:nvPr/>
            </p:nvSpPr>
            <p:spPr bwMode="auto">
              <a:xfrm rot="756602">
                <a:off x="5119" y="1377"/>
                <a:ext cx="307" cy="491"/>
              </a:xfrm>
              <a:custGeom>
                <a:avLst/>
                <a:gdLst>
                  <a:gd name="T0" fmla="*/ 246 w 366"/>
                  <a:gd name="T1" fmla="*/ 8 h 633"/>
                  <a:gd name="T2" fmla="*/ 243 w 366"/>
                  <a:gd name="T3" fmla="*/ 17 h 633"/>
                  <a:gd name="T4" fmla="*/ 234 w 366"/>
                  <a:gd name="T5" fmla="*/ 23 h 633"/>
                  <a:gd name="T6" fmla="*/ 228 w 366"/>
                  <a:gd name="T7" fmla="*/ 41 h 633"/>
                  <a:gd name="T8" fmla="*/ 225 w 366"/>
                  <a:gd name="T9" fmla="*/ 50 h 633"/>
                  <a:gd name="T10" fmla="*/ 228 w 366"/>
                  <a:gd name="T11" fmla="*/ 125 h 633"/>
                  <a:gd name="T12" fmla="*/ 231 w 366"/>
                  <a:gd name="T13" fmla="*/ 116 h 633"/>
                  <a:gd name="T14" fmla="*/ 240 w 366"/>
                  <a:gd name="T15" fmla="*/ 113 h 633"/>
                  <a:gd name="T16" fmla="*/ 294 w 366"/>
                  <a:gd name="T17" fmla="*/ 116 h 633"/>
                  <a:gd name="T18" fmla="*/ 288 w 366"/>
                  <a:gd name="T19" fmla="*/ 200 h 633"/>
                  <a:gd name="T20" fmla="*/ 321 w 366"/>
                  <a:gd name="T21" fmla="*/ 227 h 633"/>
                  <a:gd name="T22" fmla="*/ 345 w 366"/>
                  <a:gd name="T23" fmla="*/ 263 h 633"/>
                  <a:gd name="T24" fmla="*/ 351 w 366"/>
                  <a:gd name="T25" fmla="*/ 296 h 633"/>
                  <a:gd name="T26" fmla="*/ 324 w 366"/>
                  <a:gd name="T27" fmla="*/ 290 h 633"/>
                  <a:gd name="T28" fmla="*/ 306 w 366"/>
                  <a:gd name="T29" fmla="*/ 284 h 633"/>
                  <a:gd name="T30" fmla="*/ 279 w 366"/>
                  <a:gd name="T31" fmla="*/ 260 h 633"/>
                  <a:gd name="T32" fmla="*/ 231 w 366"/>
                  <a:gd name="T33" fmla="*/ 239 h 633"/>
                  <a:gd name="T34" fmla="*/ 177 w 366"/>
                  <a:gd name="T35" fmla="*/ 239 h 633"/>
                  <a:gd name="T36" fmla="*/ 150 w 366"/>
                  <a:gd name="T37" fmla="*/ 254 h 633"/>
                  <a:gd name="T38" fmla="*/ 153 w 366"/>
                  <a:gd name="T39" fmla="*/ 263 h 633"/>
                  <a:gd name="T40" fmla="*/ 168 w 366"/>
                  <a:gd name="T41" fmla="*/ 266 h 633"/>
                  <a:gd name="T42" fmla="*/ 171 w 366"/>
                  <a:gd name="T43" fmla="*/ 296 h 633"/>
                  <a:gd name="T44" fmla="*/ 207 w 366"/>
                  <a:gd name="T45" fmla="*/ 320 h 633"/>
                  <a:gd name="T46" fmla="*/ 144 w 366"/>
                  <a:gd name="T47" fmla="*/ 422 h 633"/>
                  <a:gd name="T48" fmla="*/ 99 w 366"/>
                  <a:gd name="T49" fmla="*/ 419 h 633"/>
                  <a:gd name="T50" fmla="*/ 75 w 366"/>
                  <a:gd name="T51" fmla="*/ 413 h 633"/>
                  <a:gd name="T52" fmla="*/ 51 w 366"/>
                  <a:gd name="T53" fmla="*/ 389 h 633"/>
                  <a:gd name="T54" fmla="*/ 30 w 366"/>
                  <a:gd name="T55" fmla="*/ 380 h 633"/>
                  <a:gd name="T56" fmla="*/ 48 w 366"/>
                  <a:gd name="T57" fmla="*/ 494 h 633"/>
                  <a:gd name="T58" fmla="*/ 51 w 366"/>
                  <a:gd name="T59" fmla="*/ 506 h 633"/>
                  <a:gd name="T60" fmla="*/ 69 w 366"/>
                  <a:gd name="T61" fmla="*/ 518 h 633"/>
                  <a:gd name="T62" fmla="*/ 96 w 366"/>
                  <a:gd name="T63" fmla="*/ 551 h 633"/>
                  <a:gd name="T64" fmla="*/ 126 w 366"/>
                  <a:gd name="T65" fmla="*/ 575 h 633"/>
                  <a:gd name="T66" fmla="*/ 282 w 366"/>
                  <a:gd name="T67" fmla="*/ 596 h 633"/>
                  <a:gd name="T68" fmla="*/ 261 w 366"/>
                  <a:gd name="T69" fmla="*/ 611 h 633"/>
                  <a:gd name="T70" fmla="*/ 243 w 366"/>
                  <a:gd name="T71" fmla="*/ 617 h 633"/>
                  <a:gd name="T72" fmla="*/ 213 w 366"/>
                  <a:gd name="T73" fmla="*/ 627 h 633"/>
                  <a:gd name="T74" fmla="*/ 153 w 366"/>
                  <a:gd name="T75" fmla="*/ 617 h 633"/>
                  <a:gd name="T76" fmla="*/ 113 w 366"/>
                  <a:gd name="T77" fmla="*/ 599 h 633"/>
                  <a:gd name="T78" fmla="*/ 55 w 366"/>
                  <a:gd name="T79" fmla="*/ 557 h 633"/>
                  <a:gd name="T80" fmla="*/ 9 w 366"/>
                  <a:gd name="T81" fmla="*/ 476 h 633"/>
                  <a:gd name="T82" fmla="*/ 1 w 366"/>
                  <a:gd name="T83" fmla="*/ 437 h 633"/>
                  <a:gd name="T84" fmla="*/ 1 w 366"/>
                  <a:gd name="T85" fmla="*/ 401 h 633"/>
                  <a:gd name="T86" fmla="*/ 7 w 366"/>
                  <a:gd name="T87" fmla="*/ 349 h 633"/>
                  <a:gd name="T88" fmla="*/ 45 w 366"/>
                  <a:gd name="T89" fmla="*/ 281 h 633"/>
                  <a:gd name="T90" fmla="*/ 119 w 366"/>
                  <a:gd name="T91" fmla="*/ 215 h 633"/>
                  <a:gd name="T92" fmla="*/ 149 w 366"/>
                  <a:gd name="T93" fmla="*/ 191 h 633"/>
                  <a:gd name="T94" fmla="*/ 153 w 366"/>
                  <a:gd name="T95" fmla="*/ 185 h 633"/>
                  <a:gd name="T96" fmla="*/ 150 w 366"/>
                  <a:gd name="T97" fmla="*/ 152 h 633"/>
                  <a:gd name="T98" fmla="*/ 150 w 366"/>
                  <a:gd name="T99" fmla="*/ 101 h 633"/>
                  <a:gd name="T100" fmla="*/ 168 w 366"/>
                  <a:gd name="T101" fmla="*/ 86 h 633"/>
                  <a:gd name="T102" fmla="*/ 204 w 366"/>
                  <a:gd name="T103" fmla="*/ 26 h 633"/>
                  <a:gd name="T104" fmla="*/ 210 w 366"/>
                  <a:gd name="T105" fmla="*/ 17 h 633"/>
                  <a:gd name="T106" fmla="*/ 228 w 366"/>
                  <a:gd name="T107" fmla="*/ 11 h 633"/>
                  <a:gd name="T108" fmla="*/ 246 w 366"/>
                  <a:gd name="T109" fmla="*/ 2 h 633"/>
                  <a:gd name="T110" fmla="*/ 246 w 366"/>
                  <a:gd name="T111" fmla="*/ 8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6" h="633">
                    <a:moveTo>
                      <a:pt x="246" y="8"/>
                    </a:moveTo>
                    <a:cubicBezTo>
                      <a:pt x="245" y="11"/>
                      <a:pt x="245" y="15"/>
                      <a:pt x="243" y="17"/>
                    </a:cubicBezTo>
                    <a:cubicBezTo>
                      <a:pt x="241" y="20"/>
                      <a:pt x="236" y="20"/>
                      <a:pt x="234" y="23"/>
                    </a:cubicBezTo>
                    <a:cubicBezTo>
                      <a:pt x="231" y="28"/>
                      <a:pt x="230" y="35"/>
                      <a:pt x="228" y="41"/>
                    </a:cubicBezTo>
                    <a:cubicBezTo>
                      <a:pt x="227" y="44"/>
                      <a:pt x="225" y="50"/>
                      <a:pt x="225" y="50"/>
                    </a:cubicBezTo>
                    <a:cubicBezTo>
                      <a:pt x="226" y="75"/>
                      <a:pt x="226" y="100"/>
                      <a:pt x="228" y="125"/>
                    </a:cubicBezTo>
                    <a:cubicBezTo>
                      <a:pt x="228" y="128"/>
                      <a:pt x="229" y="118"/>
                      <a:pt x="231" y="116"/>
                    </a:cubicBezTo>
                    <a:cubicBezTo>
                      <a:pt x="233" y="114"/>
                      <a:pt x="237" y="114"/>
                      <a:pt x="240" y="113"/>
                    </a:cubicBezTo>
                    <a:cubicBezTo>
                      <a:pt x="258" y="114"/>
                      <a:pt x="276" y="112"/>
                      <a:pt x="294" y="116"/>
                    </a:cubicBezTo>
                    <a:cubicBezTo>
                      <a:pt x="302" y="118"/>
                      <a:pt x="293" y="173"/>
                      <a:pt x="288" y="200"/>
                    </a:cubicBezTo>
                    <a:cubicBezTo>
                      <a:pt x="302" y="209"/>
                      <a:pt x="308" y="218"/>
                      <a:pt x="321" y="227"/>
                    </a:cubicBezTo>
                    <a:cubicBezTo>
                      <a:pt x="330" y="241"/>
                      <a:pt x="330" y="253"/>
                      <a:pt x="345" y="263"/>
                    </a:cubicBezTo>
                    <a:cubicBezTo>
                      <a:pt x="350" y="279"/>
                      <a:pt x="355" y="278"/>
                      <a:pt x="351" y="296"/>
                    </a:cubicBezTo>
                    <a:cubicBezTo>
                      <a:pt x="325" y="287"/>
                      <a:pt x="366" y="301"/>
                      <a:pt x="324" y="290"/>
                    </a:cubicBezTo>
                    <a:cubicBezTo>
                      <a:pt x="318" y="288"/>
                      <a:pt x="306" y="284"/>
                      <a:pt x="306" y="284"/>
                    </a:cubicBezTo>
                    <a:cubicBezTo>
                      <a:pt x="303" y="274"/>
                      <a:pt x="290" y="264"/>
                      <a:pt x="279" y="260"/>
                    </a:cubicBezTo>
                    <a:cubicBezTo>
                      <a:pt x="260" y="232"/>
                      <a:pt x="274" y="243"/>
                      <a:pt x="231" y="239"/>
                    </a:cubicBezTo>
                    <a:cubicBezTo>
                      <a:pt x="212" y="226"/>
                      <a:pt x="198" y="232"/>
                      <a:pt x="177" y="239"/>
                    </a:cubicBezTo>
                    <a:cubicBezTo>
                      <a:pt x="167" y="242"/>
                      <a:pt x="150" y="254"/>
                      <a:pt x="150" y="254"/>
                    </a:cubicBezTo>
                    <a:cubicBezTo>
                      <a:pt x="151" y="257"/>
                      <a:pt x="150" y="261"/>
                      <a:pt x="153" y="263"/>
                    </a:cubicBezTo>
                    <a:cubicBezTo>
                      <a:pt x="157" y="266"/>
                      <a:pt x="166" y="262"/>
                      <a:pt x="168" y="266"/>
                    </a:cubicBezTo>
                    <a:cubicBezTo>
                      <a:pt x="173" y="275"/>
                      <a:pt x="168" y="286"/>
                      <a:pt x="171" y="296"/>
                    </a:cubicBezTo>
                    <a:cubicBezTo>
                      <a:pt x="173" y="302"/>
                      <a:pt x="200" y="318"/>
                      <a:pt x="207" y="320"/>
                    </a:cubicBezTo>
                    <a:cubicBezTo>
                      <a:pt x="229" y="386"/>
                      <a:pt x="193" y="406"/>
                      <a:pt x="144" y="422"/>
                    </a:cubicBezTo>
                    <a:cubicBezTo>
                      <a:pt x="129" y="421"/>
                      <a:pt x="114" y="421"/>
                      <a:pt x="99" y="419"/>
                    </a:cubicBezTo>
                    <a:cubicBezTo>
                      <a:pt x="91" y="418"/>
                      <a:pt x="75" y="413"/>
                      <a:pt x="75" y="413"/>
                    </a:cubicBezTo>
                    <a:cubicBezTo>
                      <a:pt x="65" y="406"/>
                      <a:pt x="60" y="398"/>
                      <a:pt x="51" y="389"/>
                    </a:cubicBezTo>
                    <a:cubicBezTo>
                      <a:pt x="46" y="375"/>
                      <a:pt x="43" y="372"/>
                      <a:pt x="30" y="380"/>
                    </a:cubicBezTo>
                    <a:cubicBezTo>
                      <a:pt x="31" y="400"/>
                      <a:pt x="8" y="481"/>
                      <a:pt x="48" y="494"/>
                    </a:cubicBezTo>
                    <a:cubicBezTo>
                      <a:pt x="49" y="498"/>
                      <a:pt x="48" y="503"/>
                      <a:pt x="51" y="506"/>
                    </a:cubicBezTo>
                    <a:cubicBezTo>
                      <a:pt x="56" y="511"/>
                      <a:pt x="69" y="518"/>
                      <a:pt x="69" y="518"/>
                    </a:cubicBezTo>
                    <a:cubicBezTo>
                      <a:pt x="78" y="532"/>
                      <a:pt x="83" y="542"/>
                      <a:pt x="96" y="551"/>
                    </a:cubicBezTo>
                    <a:cubicBezTo>
                      <a:pt x="104" y="574"/>
                      <a:pt x="102" y="570"/>
                      <a:pt x="126" y="575"/>
                    </a:cubicBezTo>
                    <a:cubicBezTo>
                      <a:pt x="165" y="633"/>
                      <a:pt x="131" y="593"/>
                      <a:pt x="282" y="596"/>
                    </a:cubicBezTo>
                    <a:cubicBezTo>
                      <a:pt x="275" y="601"/>
                      <a:pt x="269" y="607"/>
                      <a:pt x="261" y="611"/>
                    </a:cubicBezTo>
                    <a:cubicBezTo>
                      <a:pt x="255" y="614"/>
                      <a:pt x="243" y="617"/>
                      <a:pt x="243" y="617"/>
                    </a:cubicBezTo>
                    <a:cubicBezTo>
                      <a:pt x="233" y="618"/>
                      <a:pt x="229" y="628"/>
                      <a:pt x="213" y="627"/>
                    </a:cubicBezTo>
                    <a:cubicBezTo>
                      <a:pt x="198" y="627"/>
                      <a:pt x="170" y="622"/>
                      <a:pt x="153" y="617"/>
                    </a:cubicBezTo>
                    <a:cubicBezTo>
                      <a:pt x="146" y="615"/>
                      <a:pt x="113" y="599"/>
                      <a:pt x="113" y="599"/>
                    </a:cubicBezTo>
                    <a:cubicBezTo>
                      <a:pt x="98" y="590"/>
                      <a:pt x="75" y="578"/>
                      <a:pt x="55" y="557"/>
                    </a:cubicBezTo>
                    <a:cubicBezTo>
                      <a:pt x="43" y="544"/>
                      <a:pt x="18" y="502"/>
                      <a:pt x="9" y="476"/>
                    </a:cubicBezTo>
                    <a:cubicBezTo>
                      <a:pt x="0" y="457"/>
                      <a:pt x="2" y="449"/>
                      <a:pt x="1" y="437"/>
                    </a:cubicBezTo>
                    <a:cubicBezTo>
                      <a:pt x="0" y="425"/>
                      <a:pt x="0" y="416"/>
                      <a:pt x="1" y="401"/>
                    </a:cubicBezTo>
                    <a:cubicBezTo>
                      <a:pt x="2" y="386"/>
                      <a:pt x="0" y="369"/>
                      <a:pt x="7" y="349"/>
                    </a:cubicBezTo>
                    <a:cubicBezTo>
                      <a:pt x="14" y="329"/>
                      <a:pt x="26" y="303"/>
                      <a:pt x="45" y="281"/>
                    </a:cubicBezTo>
                    <a:cubicBezTo>
                      <a:pt x="64" y="259"/>
                      <a:pt x="102" y="230"/>
                      <a:pt x="119" y="215"/>
                    </a:cubicBezTo>
                    <a:cubicBezTo>
                      <a:pt x="123" y="203"/>
                      <a:pt x="139" y="198"/>
                      <a:pt x="149" y="191"/>
                    </a:cubicBezTo>
                    <a:cubicBezTo>
                      <a:pt x="155" y="185"/>
                      <a:pt x="154" y="200"/>
                      <a:pt x="153" y="185"/>
                    </a:cubicBezTo>
                    <a:cubicBezTo>
                      <a:pt x="153" y="179"/>
                      <a:pt x="151" y="166"/>
                      <a:pt x="150" y="152"/>
                    </a:cubicBezTo>
                    <a:cubicBezTo>
                      <a:pt x="149" y="138"/>
                      <a:pt x="147" y="112"/>
                      <a:pt x="150" y="101"/>
                    </a:cubicBezTo>
                    <a:cubicBezTo>
                      <a:pt x="151" y="91"/>
                      <a:pt x="168" y="86"/>
                      <a:pt x="168" y="86"/>
                    </a:cubicBezTo>
                    <a:cubicBezTo>
                      <a:pt x="171" y="49"/>
                      <a:pt x="170" y="34"/>
                      <a:pt x="204" y="26"/>
                    </a:cubicBezTo>
                    <a:cubicBezTo>
                      <a:pt x="206" y="23"/>
                      <a:pt x="207" y="19"/>
                      <a:pt x="210" y="17"/>
                    </a:cubicBezTo>
                    <a:cubicBezTo>
                      <a:pt x="215" y="14"/>
                      <a:pt x="222" y="13"/>
                      <a:pt x="228" y="11"/>
                    </a:cubicBezTo>
                    <a:cubicBezTo>
                      <a:pt x="231" y="10"/>
                      <a:pt x="241" y="0"/>
                      <a:pt x="246" y="2"/>
                    </a:cubicBezTo>
                    <a:cubicBezTo>
                      <a:pt x="248" y="3"/>
                      <a:pt x="246" y="6"/>
                      <a:pt x="24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169" name="Freeform 1129"/>
              <p:cNvSpPr>
                <a:spLocks/>
              </p:cNvSpPr>
              <p:nvPr/>
            </p:nvSpPr>
            <p:spPr bwMode="auto">
              <a:xfrm>
                <a:off x="5106" y="2258"/>
                <a:ext cx="154" cy="345"/>
              </a:xfrm>
              <a:custGeom>
                <a:avLst/>
                <a:gdLst>
                  <a:gd name="T0" fmla="*/ 140 w 154"/>
                  <a:gd name="T1" fmla="*/ 44 h 345"/>
                  <a:gd name="T2" fmla="*/ 111 w 154"/>
                  <a:gd name="T3" fmla="*/ 47 h 345"/>
                  <a:gd name="T4" fmla="*/ 104 w 154"/>
                  <a:gd name="T5" fmla="*/ 56 h 345"/>
                  <a:gd name="T6" fmla="*/ 95 w 154"/>
                  <a:gd name="T7" fmla="*/ 80 h 345"/>
                  <a:gd name="T8" fmla="*/ 87 w 154"/>
                  <a:gd name="T9" fmla="*/ 111 h 345"/>
                  <a:gd name="T10" fmla="*/ 78 w 154"/>
                  <a:gd name="T11" fmla="*/ 129 h 345"/>
                  <a:gd name="T12" fmla="*/ 83 w 154"/>
                  <a:gd name="T13" fmla="*/ 222 h 345"/>
                  <a:gd name="T14" fmla="*/ 74 w 154"/>
                  <a:gd name="T15" fmla="*/ 237 h 345"/>
                  <a:gd name="T16" fmla="*/ 63 w 154"/>
                  <a:gd name="T17" fmla="*/ 237 h 345"/>
                  <a:gd name="T18" fmla="*/ 33 w 154"/>
                  <a:gd name="T19" fmla="*/ 222 h 345"/>
                  <a:gd name="T20" fmla="*/ 47 w 154"/>
                  <a:gd name="T21" fmla="*/ 201 h 345"/>
                  <a:gd name="T22" fmla="*/ 39 w 154"/>
                  <a:gd name="T23" fmla="*/ 86 h 345"/>
                  <a:gd name="T24" fmla="*/ 35 w 154"/>
                  <a:gd name="T25" fmla="*/ 105 h 345"/>
                  <a:gd name="T26" fmla="*/ 36 w 154"/>
                  <a:gd name="T27" fmla="*/ 257 h 345"/>
                  <a:gd name="T28" fmla="*/ 47 w 154"/>
                  <a:gd name="T29" fmla="*/ 266 h 345"/>
                  <a:gd name="T30" fmla="*/ 59 w 154"/>
                  <a:gd name="T31" fmla="*/ 303 h 345"/>
                  <a:gd name="T32" fmla="*/ 102 w 154"/>
                  <a:gd name="T33" fmla="*/ 312 h 345"/>
                  <a:gd name="T34" fmla="*/ 114 w 154"/>
                  <a:gd name="T35" fmla="*/ 321 h 345"/>
                  <a:gd name="T36" fmla="*/ 123 w 154"/>
                  <a:gd name="T37" fmla="*/ 333 h 345"/>
                  <a:gd name="T38" fmla="*/ 101 w 154"/>
                  <a:gd name="T39" fmla="*/ 338 h 345"/>
                  <a:gd name="T40" fmla="*/ 53 w 154"/>
                  <a:gd name="T41" fmla="*/ 333 h 345"/>
                  <a:gd name="T42" fmla="*/ 24 w 154"/>
                  <a:gd name="T43" fmla="*/ 318 h 345"/>
                  <a:gd name="T44" fmla="*/ 21 w 154"/>
                  <a:gd name="T45" fmla="*/ 297 h 345"/>
                  <a:gd name="T46" fmla="*/ 11 w 154"/>
                  <a:gd name="T47" fmla="*/ 285 h 345"/>
                  <a:gd name="T48" fmla="*/ 8 w 154"/>
                  <a:gd name="T49" fmla="*/ 270 h 345"/>
                  <a:gd name="T50" fmla="*/ 9 w 154"/>
                  <a:gd name="T51" fmla="*/ 69 h 345"/>
                  <a:gd name="T52" fmla="*/ 21 w 154"/>
                  <a:gd name="T53" fmla="*/ 54 h 345"/>
                  <a:gd name="T54" fmla="*/ 32 w 154"/>
                  <a:gd name="T55" fmla="*/ 44 h 345"/>
                  <a:gd name="T56" fmla="*/ 50 w 154"/>
                  <a:gd name="T57" fmla="*/ 20 h 345"/>
                  <a:gd name="T58" fmla="*/ 81 w 154"/>
                  <a:gd name="T59" fmla="*/ 15 h 345"/>
                  <a:gd name="T60" fmla="*/ 107 w 154"/>
                  <a:gd name="T61" fmla="*/ 11 h 345"/>
                  <a:gd name="T62" fmla="*/ 140 w 154"/>
                  <a:gd name="T63" fmla="*/ 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4" h="345">
                    <a:moveTo>
                      <a:pt x="140" y="44"/>
                    </a:moveTo>
                    <a:cubicBezTo>
                      <a:pt x="130" y="44"/>
                      <a:pt x="118" y="40"/>
                      <a:pt x="111" y="47"/>
                    </a:cubicBezTo>
                    <a:cubicBezTo>
                      <a:pt x="98" y="60"/>
                      <a:pt x="123" y="50"/>
                      <a:pt x="104" y="56"/>
                    </a:cubicBezTo>
                    <a:cubicBezTo>
                      <a:pt x="100" y="65"/>
                      <a:pt x="102" y="72"/>
                      <a:pt x="95" y="80"/>
                    </a:cubicBezTo>
                    <a:cubicBezTo>
                      <a:pt x="93" y="98"/>
                      <a:pt x="96" y="100"/>
                      <a:pt x="87" y="111"/>
                    </a:cubicBezTo>
                    <a:cubicBezTo>
                      <a:pt x="86" y="117"/>
                      <a:pt x="82" y="124"/>
                      <a:pt x="78" y="129"/>
                    </a:cubicBezTo>
                    <a:cubicBezTo>
                      <a:pt x="77" y="160"/>
                      <a:pt x="69" y="194"/>
                      <a:pt x="83" y="222"/>
                    </a:cubicBezTo>
                    <a:cubicBezTo>
                      <a:pt x="81" y="228"/>
                      <a:pt x="79" y="232"/>
                      <a:pt x="74" y="237"/>
                    </a:cubicBezTo>
                    <a:cubicBezTo>
                      <a:pt x="71" y="245"/>
                      <a:pt x="70" y="240"/>
                      <a:pt x="63" y="237"/>
                    </a:cubicBezTo>
                    <a:cubicBezTo>
                      <a:pt x="35" y="240"/>
                      <a:pt x="42" y="244"/>
                      <a:pt x="33" y="222"/>
                    </a:cubicBezTo>
                    <a:cubicBezTo>
                      <a:pt x="38" y="213"/>
                      <a:pt x="39" y="209"/>
                      <a:pt x="47" y="201"/>
                    </a:cubicBezTo>
                    <a:cubicBezTo>
                      <a:pt x="54" y="159"/>
                      <a:pt x="66" y="32"/>
                      <a:pt x="39" y="86"/>
                    </a:cubicBezTo>
                    <a:cubicBezTo>
                      <a:pt x="38" y="93"/>
                      <a:pt x="36" y="98"/>
                      <a:pt x="35" y="105"/>
                    </a:cubicBezTo>
                    <a:cubicBezTo>
                      <a:pt x="35" y="156"/>
                      <a:pt x="32" y="207"/>
                      <a:pt x="36" y="257"/>
                    </a:cubicBezTo>
                    <a:cubicBezTo>
                      <a:pt x="42" y="328"/>
                      <a:pt x="54" y="208"/>
                      <a:pt x="47" y="266"/>
                    </a:cubicBezTo>
                    <a:cubicBezTo>
                      <a:pt x="48" y="297"/>
                      <a:pt x="38" y="300"/>
                      <a:pt x="59" y="303"/>
                    </a:cubicBezTo>
                    <a:cubicBezTo>
                      <a:pt x="74" y="310"/>
                      <a:pt x="84" y="311"/>
                      <a:pt x="102" y="312"/>
                    </a:cubicBezTo>
                    <a:cubicBezTo>
                      <a:pt x="105" y="319"/>
                      <a:pt x="107" y="320"/>
                      <a:pt x="114" y="321"/>
                    </a:cubicBezTo>
                    <a:cubicBezTo>
                      <a:pt x="121" y="324"/>
                      <a:pt x="139" y="319"/>
                      <a:pt x="123" y="333"/>
                    </a:cubicBezTo>
                    <a:cubicBezTo>
                      <a:pt x="118" y="337"/>
                      <a:pt x="107" y="338"/>
                      <a:pt x="101" y="338"/>
                    </a:cubicBezTo>
                    <a:cubicBezTo>
                      <a:pt x="83" y="345"/>
                      <a:pt x="70" y="335"/>
                      <a:pt x="53" y="333"/>
                    </a:cubicBezTo>
                    <a:cubicBezTo>
                      <a:pt x="42" y="327"/>
                      <a:pt x="37" y="321"/>
                      <a:pt x="24" y="318"/>
                    </a:cubicBezTo>
                    <a:cubicBezTo>
                      <a:pt x="19" y="312"/>
                      <a:pt x="23" y="302"/>
                      <a:pt x="21" y="297"/>
                    </a:cubicBezTo>
                    <a:cubicBezTo>
                      <a:pt x="19" y="292"/>
                      <a:pt x="13" y="289"/>
                      <a:pt x="11" y="285"/>
                    </a:cubicBezTo>
                    <a:cubicBezTo>
                      <a:pt x="9" y="281"/>
                      <a:pt x="8" y="306"/>
                      <a:pt x="8" y="270"/>
                    </a:cubicBezTo>
                    <a:cubicBezTo>
                      <a:pt x="0" y="240"/>
                      <a:pt x="7" y="105"/>
                      <a:pt x="9" y="69"/>
                    </a:cubicBezTo>
                    <a:cubicBezTo>
                      <a:pt x="11" y="33"/>
                      <a:pt x="17" y="58"/>
                      <a:pt x="21" y="54"/>
                    </a:cubicBezTo>
                    <a:cubicBezTo>
                      <a:pt x="25" y="49"/>
                      <a:pt x="28" y="49"/>
                      <a:pt x="32" y="44"/>
                    </a:cubicBezTo>
                    <a:cubicBezTo>
                      <a:pt x="34" y="34"/>
                      <a:pt x="39" y="22"/>
                      <a:pt x="50" y="20"/>
                    </a:cubicBezTo>
                    <a:cubicBezTo>
                      <a:pt x="59" y="15"/>
                      <a:pt x="71" y="16"/>
                      <a:pt x="81" y="15"/>
                    </a:cubicBezTo>
                    <a:cubicBezTo>
                      <a:pt x="90" y="13"/>
                      <a:pt x="98" y="12"/>
                      <a:pt x="107" y="11"/>
                    </a:cubicBezTo>
                    <a:cubicBezTo>
                      <a:pt x="154" y="12"/>
                      <a:pt x="144" y="0"/>
                      <a:pt x="140" y="4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170" name="Freeform 1130"/>
              <p:cNvSpPr>
                <a:spLocks/>
              </p:cNvSpPr>
              <p:nvPr/>
            </p:nvSpPr>
            <p:spPr bwMode="auto">
              <a:xfrm>
                <a:off x="5546" y="2652"/>
                <a:ext cx="84" cy="110"/>
              </a:xfrm>
              <a:custGeom>
                <a:avLst/>
                <a:gdLst>
                  <a:gd name="T0" fmla="*/ 84 w 84"/>
                  <a:gd name="T1" fmla="*/ 0 h 110"/>
                  <a:gd name="T2" fmla="*/ 70 w 84"/>
                  <a:gd name="T3" fmla="*/ 18 h 110"/>
                  <a:gd name="T4" fmla="*/ 64 w 84"/>
                  <a:gd name="T5" fmla="*/ 64 h 110"/>
                  <a:gd name="T6" fmla="*/ 50 w 84"/>
                  <a:gd name="T7" fmla="*/ 84 h 110"/>
                  <a:gd name="T8" fmla="*/ 38 w 84"/>
                  <a:gd name="T9" fmla="*/ 110 h 110"/>
                  <a:gd name="T10" fmla="*/ 0 w 84"/>
                  <a:gd name="T11" fmla="*/ 80 h 110"/>
                  <a:gd name="T12" fmla="*/ 30 w 84"/>
                  <a:gd name="T13" fmla="*/ 62 h 110"/>
                  <a:gd name="T14" fmla="*/ 40 w 84"/>
                  <a:gd name="T15" fmla="*/ 34 h 110"/>
                  <a:gd name="T16" fmla="*/ 58 w 84"/>
                  <a:gd name="T17" fmla="*/ 18 h 110"/>
                  <a:gd name="T18" fmla="*/ 72 w 84"/>
                  <a:gd name="T19" fmla="*/ 12 h 110"/>
                  <a:gd name="T20" fmla="*/ 84 w 84"/>
                  <a:gd name="T2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" h="110">
                    <a:moveTo>
                      <a:pt x="84" y="0"/>
                    </a:moveTo>
                    <a:cubicBezTo>
                      <a:pt x="74" y="14"/>
                      <a:pt x="79" y="9"/>
                      <a:pt x="70" y="18"/>
                    </a:cubicBezTo>
                    <a:cubicBezTo>
                      <a:pt x="65" y="33"/>
                      <a:pt x="74" y="49"/>
                      <a:pt x="64" y="64"/>
                    </a:cubicBezTo>
                    <a:cubicBezTo>
                      <a:pt x="67" y="76"/>
                      <a:pt x="61" y="80"/>
                      <a:pt x="50" y="84"/>
                    </a:cubicBezTo>
                    <a:cubicBezTo>
                      <a:pt x="43" y="94"/>
                      <a:pt x="50" y="106"/>
                      <a:pt x="38" y="110"/>
                    </a:cubicBezTo>
                    <a:cubicBezTo>
                      <a:pt x="2" y="106"/>
                      <a:pt x="5" y="109"/>
                      <a:pt x="0" y="80"/>
                    </a:cubicBezTo>
                    <a:cubicBezTo>
                      <a:pt x="4" y="65"/>
                      <a:pt x="17" y="65"/>
                      <a:pt x="30" y="62"/>
                    </a:cubicBezTo>
                    <a:cubicBezTo>
                      <a:pt x="31" y="49"/>
                      <a:pt x="28" y="38"/>
                      <a:pt x="40" y="34"/>
                    </a:cubicBezTo>
                    <a:cubicBezTo>
                      <a:pt x="51" y="17"/>
                      <a:pt x="41" y="30"/>
                      <a:pt x="58" y="18"/>
                    </a:cubicBezTo>
                    <a:cubicBezTo>
                      <a:pt x="62" y="15"/>
                      <a:pt x="72" y="12"/>
                      <a:pt x="72" y="12"/>
                    </a:cubicBez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171" name="Freeform 1131"/>
              <p:cNvSpPr>
                <a:spLocks/>
              </p:cNvSpPr>
              <p:nvPr/>
            </p:nvSpPr>
            <p:spPr bwMode="auto">
              <a:xfrm>
                <a:off x="5590" y="2870"/>
                <a:ext cx="154" cy="84"/>
              </a:xfrm>
              <a:custGeom>
                <a:avLst/>
                <a:gdLst>
                  <a:gd name="T0" fmla="*/ 154 w 154"/>
                  <a:gd name="T1" fmla="*/ 12 h 84"/>
                  <a:gd name="T2" fmla="*/ 152 w 154"/>
                  <a:gd name="T3" fmla="*/ 54 h 84"/>
                  <a:gd name="T4" fmla="*/ 130 w 154"/>
                  <a:gd name="T5" fmla="*/ 68 h 84"/>
                  <a:gd name="T6" fmla="*/ 118 w 154"/>
                  <a:gd name="T7" fmla="*/ 78 h 84"/>
                  <a:gd name="T8" fmla="*/ 106 w 154"/>
                  <a:gd name="T9" fmla="*/ 82 h 84"/>
                  <a:gd name="T10" fmla="*/ 40 w 154"/>
                  <a:gd name="T11" fmla="*/ 80 h 84"/>
                  <a:gd name="T12" fmla="*/ 36 w 154"/>
                  <a:gd name="T13" fmla="*/ 68 h 84"/>
                  <a:gd name="T14" fmla="*/ 8 w 154"/>
                  <a:gd name="T15" fmla="*/ 38 h 84"/>
                  <a:gd name="T16" fmla="*/ 2 w 154"/>
                  <a:gd name="T17" fmla="*/ 26 h 84"/>
                  <a:gd name="T18" fmla="*/ 14 w 154"/>
                  <a:gd name="T19" fmla="*/ 22 h 84"/>
                  <a:gd name="T20" fmla="*/ 96 w 154"/>
                  <a:gd name="T21" fmla="*/ 12 h 84"/>
                  <a:gd name="T22" fmla="*/ 138 w 154"/>
                  <a:gd name="T23" fmla="*/ 10 h 84"/>
                  <a:gd name="T24" fmla="*/ 154 w 154"/>
                  <a:gd name="T25" fmla="*/ 1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84">
                    <a:moveTo>
                      <a:pt x="154" y="12"/>
                    </a:moveTo>
                    <a:cubicBezTo>
                      <a:pt x="153" y="26"/>
                      <a:pt x="154" y="40"/>
                      <a:pt x="152" y="54"/>
                    </a:cubicBezTo>
                    <a:cubicBezTo>
                      <a:pt x="151" y="63"/>
                      <a:pt x="130" y="68"/>
                      <a:pt x="130" y="68"/>
                    </a:cubicBezTo>
                    <a:cubicBezTo>
                      <a:pt x="126" y="72"/>
                      <a:pt x="123" y="76"/>
                      <a:pt x="118" y="78"/>
                    </a:cubicBezTo>
                    <a:cubicBezTo>
                      <a:pt x="114" y="80"/>
                      <a:pt x="106" y="82"/>
                      <a:pt x="106" y="82"/>
                    </a:cubicBezTo>
                    <a:cubicBezTo>
                      <a:pt x="84" y="81"/>
                      <a:pt x="62" y="84"/>
                      <a:pt x="40" y="80"/>
                    </a:cubicBezTo>
                    <a:cubicBezTo>
                      <a:pt x="36" y="79"/>
                      <a:pt x="36" y="68"/>
                      <a:pt x="36" y="68"/>
                    </a:cubicBezTo>
                    <a:cubicBezTo>
                      <a:pt x="33" y="46"/>
                      <a:pt x="29" y="42"/>
                      <a:pt x="8" y="38"/>
                    </a:cubicBezTo>
                    <a:cubicBezTo>
                      <a:pt x="8" y="38"/>
                      <a:pt x="0" y="28"/>
                      <a:pt x="2" y="26"/>
                    </a:cubicBezTo>
                    <a:cubicBezTo>
                      <a:pt x="5" y="23"/>
                      <a:pt x="14" y="22"/>
                      <a:pt x="14" y="22"/>
                    </a:cubicBezTo>
                    <a:cubicBezTo>
                      <a:pt x="44" y="25"/>
                      <a:pt x="68" y="21"/>
                      <a:pt x="96" y="12"/>
                    </a:cubicBezTo>
                    <a:cubicBezTo>
                      <a:pt x="104" y="0"/>
                      <a:pt x="138" y="10"/>
                      <a:pt x="138" y="10"/>
                    </a:cubicBezTo>
                    <a:cubicBezTo>
                      <a:pt x="143" y="11"/>
                      <a:pt x="150" y="16"/>
                      <a:pt x="154" y="1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172" name="Freeform 1132"/>
              <p:cNvSpPr>
                <a:spLocks/>
              </p:cNvSpPr>
              <p:nvPr/>
            </p:nvSpPr>
            <p:spPr bwMode="auto">
              <a:xfrm>
                <a:off x="5452" y="2912"/>
                <a:ext cx="134" cy="54"/>
              </a:xfrm>
              <a:custGeom>
                <a:avLst/>
                <a:gdLst>
                  <a:gd name="T0" fmla="*/ 134 w 134"/>
                  <a:gd name="T1" fmla="*/ 8 h 54"/>
                  <a:gd name="T2" fmla="*/ 118 w 134"/>
                  <a:gd name="T3" fmla="*/ 18 h 54"/>
                  <a:gd name="T4" fmla="*/ 124 w 134"/>
                  <a:gd name="T5" fmla="*/ 20 h 54"/>
                  <a:gd name="T6" fmla="*/ 106 w 134"/>
                  <a:gd name="T7" fmla="*/ 28 h 54"/>
                  <a:gd name="T8" fmla="*/ 64 w 134"/>
                  <a:gd name="T9" fmla="*/ 42 h 54"/>
                  <a:gd name="T10" fmla="*/ 68 w 134"/>
                  <a:gd name="T11" fmla="*/ 52 h 54"/>
                  <a:gd name="T12" fmla="*/ 14 w 134"/>
                  <a:gd name="T13" fmla="*/ 50 h 54"/>
                  <a:gd name="T14" fmla="*/ 0 w 134"/>
                  <a:gd name="T15" fmla="*/ 24 h 54"/>
                  <a:gd name="T16" fmla="*/ 32 w 134"/>
                  <a:gd name="T17" fmla="*/ 26 h 54"/>
                  <a:gd name="T18" fmla="*/ 86 w 134"/>
                  <a:gd name="T19" fmla="*/ 14 h 54"/>
                  <a:gd name="T20" fmla="*/ 100 w 134"/>
                  <a:gd name="T21" fmla="*/ 0 h 54"/>
                  <a:gd name="T22" fmla="*/ 134 w 134"/>
                  <a:gd name="T23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4" h="54">
                    <a:moveTo>
                      <a:pt x="134" y="8"/>
                    </a:moveTo>
                    <a:cubicBezTo>
                      <a:pt x="120" y="13"/>
                      <a:pt x="124" y="8"/>
                      <a:pt x="118" y="18"/>
                    </a:cubicBezTo>
                    <a:cubicBezTo>
                      <a:pt x="120" y="19"/>
                      <a:pt x="124" y="18"/>
                      <a:pt x="124" y="20"/>
                    </a:cubicBezTo>
                    <a:cubicBezTo>
                      <a:pt x="124" y="27"/>
                      <a:pt x="106" y="28"/>
                      <a:pt x="106" y="28"/>
                    </a:cubicBezTo>
                    <a:cubicBezTo>
                      <a:pt x="114" y="52"/>
                      <a:pt x="85" y="41"/>
                      <a:pt x="64" y="42"/>
                    </a:cubicBezTo>
                    <a:cubicBezTo>
                      <a:pt x="67" y="43"/>
                      <a:pt x="72" y="52"/>
                      <a:pt x="68" y="52"/>
                    </a:cubicBezTo>
                    <a:cubicBezTo>
                      <a:pt x="50" y="54"/>
                      <a:pt x="32" y="51"/>
                      <a:pt x="14" y="50"/>
                    </a:cubicBezTo>
                    <a:cubicBezTo>
                      <a:pt x="24" y="34"/>
                      <a:pt x="16" y="29"/>
                      <a:pt x="0" y="24"/>
                    </a:cubicBezTo>
                    <a:cubicBezTo>
                      <a:pt x="4" y="6"/>
                      <a:pt x="28" y="10"/>
                      <a:pt x="32" y="26"/>
                    </a:cubicBezTo>
                    <a:cubicBezTo>
                      <a:pt x="72" y="22"/>
                      <a:pt x="39" y="17"/>
                      <a:pt x="86" y="14"/>
                    </a:cubicBezTo>
                    <a:cubicBezTo>
                      <a:pt x="88" y="4"/>
                      <a:pt x="91" y="3"/>
                      <a:pt x="100" y="0"/>
                    </a:cubicBezTo>
                    <a:cubicBezTo>
                      <a:pt x="114" y="2"/>
                      <a:pt x="122" y="2"/>
                      <a:pt x="134" y="8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88173" name="Freeform 1133"/>
            <p:cNvSpPr>
              <a:spLocks/>
            </p:cNvSpPr>
            <p:nvPr/>
          </p:nvSpPr>
          <p:spPr bwMode="auto">
            <a:xfrm>
              <a:off x="3120" y="1561"/>
              <a:ext cx="1055" cy="700"/>
            </a:xfrm>
            <a:custGeom>
              <a:avLst/>
              <a:gdLst>
                <a:gd name="T0" fmla="*/ 968 w 994"/>
                <a:gd name="T1" fmla="*/ 445 h 532"/>
                <a:gd name="T2" fmla="*/ 925 w 994"/>
                <a:gd name="T3" fmla="*/ 420 h 532"/>
                <a:gd name="T4" fmla="*/ 908 w 994"/>
                <a:gd name="T5" fmla="*/ 408 h 532"/>
                <a:gd name="T6" fmla="*/ 849 w 994"/>
                <a:gd name="T7" fmla="*/ 361 h 532"/>
                <a:gd name="T8" fmla="*/ 838 w 994"/>
                <a:gd name="T9" fmla="*/ 352 h 532"/>
                <a:gd name="T10" fmla="*/ 777 w 994"/>
                <a:gd name="T11" fmla="*/ 319 h 532"/>
                <a:gd name="T12" fmla="*/ 754 w 994"/>
                <a:gd name="T13" fmla="*/ 308 h 532"/>
                <a:gd name="T14" fmla="*/ 689 w 994"/>
                <a:gd name="T15" fmla="*/ 300 h 532"/>
                <a:gd name="T16" fmla="*/ 615 w 994"/>
                <a:gd name="T17" fmla="*/ 284 h 532"/>
                <a:gd name="T18" fmla="*/ 424 w 994"/>
                <a:gd name="T19" fmla="*/ 250 h 532"/>
                <a:gd name="T20" fmla="*/ 371 w 994"/>
                <a:gd name="T21" fmla="*/ 222 h 532"/>
                <a:gd name="T22" fmla="*/ 352 w 994"/>
                <a:gd name="T23" fmla="*/ 199 h 532"/>
                <a:gd name="T24" fmla="*/ 321 w 994"/>
                <a:gd name="T25" fmla="*/ 143 h 532"/>
                <a:gd name="T26" fmla="*/ 263 w 994"/>
                <a:gd name="T27" fmla="*/ 4 h 532"/>
                <a:gd name="T28" fmla="*/ 231 w 994"/>
                <a:gd name="T29" fmla="*/ 35 h 532"/>
                <a:gd name="T30" fmla="*/ 244 w 994"/>
                <a:gd name="T31" fmla="*/ 82 h 532"/>
                <a:gd name="T32" fmla="*/ 251 w 994"/>
                <a:gd name="T33" fmla="*/ 127 h 532"/>
                <a:gd name="T34" fmla="*/ 252 w 994"/>
                <a:gd name="T35" fmla="*/ 152 h 532"/>
                <a:gd name="T36" fmla="*/ 40 w 994"/>
                <a:gd name="T37" fmla="*/ 79 h 532"/>
                <a:gd name="T38" fmla="*/ 25 w 994"/>
                <a:gd name="T39" fmla="*/ 113 h 532"/>
                <a:gd name="T40" fmla="*/ 80 w 994"/>
                <a:gd name="T41" fmla="*/ 142 h 532"/>
                <a:gd name="T42" fmla="*/ 182 w 994"/>
                <a:gd name="T43" fmla="*/ 185 h 532"/>
                <a:gd name="T44" fmla="*/ 75 w 994"/>
                <a:gd name="T45" fmla="*/ 152 h 532"/>
                <a:gd name="T46" fmla="*/ 56 w 994"/>
                <a:gd name="T47" fmla="*/ 175 h 532"/>
                <a:gd name="T48" fmla="*/ 71 w 994"/>
                <a:gd name="T49" fmla="*/ 197 h 532"/>
                <a:gd name="T50" fmla="*/ 116 w 994"/>
                <a:gd name="T51" fmla="*/ 211 h 532"/>
                <a:gd name="T52" fmla="*/ 70 w 994"/>
                <a:gd name="T53" fmla="*/ 226 h 532"/>
                <a:gd name="T54" fmla="*/ 79 w 994"/>
                <a:gd name="T55" fmla="*/ 257 h 532"/>
                <a:gd name="T56" fmla="*/ 69 w 994"/>
                <a:gd name="T57" fmla="*/ 302 h 532"/>
                <a:gd name="T58" fmla="*/ 77 w 994"/>
                <a:gd name="T59" fmla="*/ 319 h 532"/>
                <a:gd name="T60" fmla="*/ 180 w 994"/>
                <a:gd name="T61" fmla="*/ 311 h 532"/>
                <a:gd name="T62" fmla="*/ 207 w 994"/>
                <a:gd name="T63" fmla="*/ 304 h 532"/>
                <a:gd name="T64" fmla="*/ 280 w 994"/>
                <a:gd name="T65" fmla="*/ 288 h 532"/>
                <a:gd name="T66" fmla="*/ 351 w 994"/>
                <a:gd name="T67" fmla="*/ 291 h 532"/>
                <a:gd name="T68" fmla="*/ 489 w 994"/>
                <a:gd name="T69" fmla="*/ 330 h 532"/>
                <a:gd name="T70" fmla="*/ 557 w 994"/>
                <a:gd name="T71" fmla="*/ 340 h 532"/>
                <a:gd name="T72" fmla="*/ 624 w 994"/>
                <a:gd name="T73" fmla="*/ 368 h 532"/>
                <a:gd name="T74" fmla="*/ 678 w 994"/>
                <a:gd name="T75" fmla="*/ 404 h 532"/>
                <a:gd name="T76" fmla="*/ 785 w 994"/>
                <a:gd name="T77" fmla="*/ 463 h 532"/>
                <a:gd name="T78" fmla="*/ 812 w 994"/>
                <a:gd name="T79" fmla="*/ 474 h 532"/>
                <a:gd name="T80" fmla="*/ 847 w 994"/>
                <a:gd name="T81" fmla="*/ 488 h 532"/>
                <a:gd name="T82" fmla="*/ 866 w 994"/>
                <a:gd name="T83" fmla="*/ 495 h 532"/>
                <a:gd name="T84" fmla="*/ 879 w 994"/>
                <a:gd name="T85" fmla="*/ 504 h 532"/>
                <a:gd name="T86" fmla="*/ 957 w 994"/>
                <a:gd name="T87" fmla="*/ 528 h 532"/>
                <a:gd name="T88" fmla="*/ 936 w 994"/>
                <a:gd name="T89" fmla="*/ 504 h 532"/>
                <a:gd name="T90" fmla="*/ 968 w 994"/>
                <a:gd name="T91" fmla="*/ 445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94" h="532">
                  <a:moveTo>
                    <a:pt x="968" y="445"/>
                  </a:moveTo>
                  <a:cubicBezTo>
                    <a:pt x="964" y="440"/>
                    <a:pt x="928" y="425"/>
                    <a:pt x="925" y="420"/>
                  </a:cubicBezTo>
                  <a:cubicBezTo>
                    <a:pt x="920" y="415"/>
                    <a:pt x="908" y="408"/>
                    <a:pt x="908" y="408"/>
                  </a:cubicBezTo>
                  <a:cubicBezTo>
                    <a:pt x="895" y="397"/>
                    <a:pt x="862" y="370"/>
                    <a:pt x="849" y="361"/>
                  </a:cubicBezTo>
                  <a:cubicBezTo>
                    <a:pt x="846" y="356"/>
                    <a:pt x="838" y="352"/>
                    <a:pt x="838" y="352"/>
                  </a:cubicBezTo>
                  <a:cubicBezTo>
                    <a:pt x="826" y="345"/>
                    <a:pt x="790" y="326"/>
                    <a:pt x="777" y="319"/>
                  </a:cubicBezTo>
                  <a:cubicBezTo>
                    <a:pt x="769" y="318"/>
                    <a:pt x="758" y="314"/>
                    <a:pt x="754" y="308"/>
                  </a:cubicBezTo>
                  <a:cubicBezTo>
                    <a:pt x="739" y="303"/>
                    <a:pt x="705" y="305"/>
                    <a:pt x="689" y="300"/>
                  </a:cubicBezTo>
                  <a:cubicBezTo>
                    <a:pt x="667" y="296"/>
                    <a:pt x="660" y="292"/>
                    <a:pt x="615" y="284"/>
                  </a:cubicBezTo>
                  <a:cubicBezTo>
                    <a:pt x="576" y="279"/>
                    <a:pt x="465" y="261"/>
                    <a:pt x="424" y="250"/>
                  </a:cubicBezTo>
                  <a:cubicBezTo>
                    <a:pt x="412" y="244"/>
                    <a:pt x="382" y="231"/>
                    <a:pt x="371" y="222"/>
                  </a:cubicBezTo>
                  <a:cubicBezTo>
                    <a:pt x="359" y="219"/>
                    <a:pt x="361" y="212"/>
                    <a:pt x="352" y="199"/>
                  </a:cubicBezTo>
                  <a:lnTo>
                    <a:pt x="321" y="143"/>
                  </a:lnTo>
                  <a:cubicBezTo>
                    <a:pt x="309" y="116"/>
                    <a:pt x="279" y="22"/>
                    <a:pt x="263" y="4"/>
                  </a:cubicBezTo>
                  <a:cubicBezTo>
                    <a:pt x="246" y="0"/>
                    <a:pt x="235" y="15"/>
                    <a:pt x="231" y="35"/>
                  </a:cubicBezTo>
                  <a:cubicBezTo>
                    <a:pt x="225" y="48"/>
                    <a:pt x="240" y="66"/>
                    <a:pt x="244" y="82"/>
                  </a:cubicBezTo>
                  <a:cubicBezTo>
                    <a:pt x="247" y="97"/>
                    <a:pt x="250" y="115"/>
                    <a:pt x="251" y="127"/>
                  </a:cubicBezTo>
                  <a:cubicBezTo>
                    <a:pt x="252" y="137"/>
                    <a:pt x="254" y="144"/>
                    <a:pt x="252" y="152"/>
                  </a:cubicBezTo>
                  <a:cubicBezTo>
                    <a:pt x="237" y="175"/>
                    <a:pt x="57" y="93"/>
                    <a:pt x="40" y="79"/>
                  </a:cubicBezTo>
                  <a:cubicBezTo>
                    <a:pt x="0" y="82"/>
                    <a:pt x="29" y="88"/>
                    <a:pt x="25" y="113"/>
                  </a:cubicBezTo>
                  <a:cubicBezTo>
                    <a:pt x="32" y="123"/>
                    <a:pt x="54" y="130"/>
                    <a:pt x="80" y="142"/>
                  </a:cubicBezTo>
                  <a:cubicBezTo>
                    <a:pt x="106" y="154"/>
                    <a:pt x="183" y="183"/>
                    <a:pt x="182" y="185"/>
                  </a:cubicBezTo>
                  <a:cubicBezTo>
                    <a:pt x="181" y="187"/>
                    <a:pt x="96" y="154"/>
                    <a:pt x="75" y="152"/>
                  </a:cubicBezTo>
                  <a:cubicBezTo>
                    <a:pt x="54" y="150"/>
                    <a:pt x="57" y="168"/>
                    <a:pt x="56" y="175"/>
                  </a:cubicBezTo>
                  <a:cubicBezTo>
                    <a:pt x="55" y="182"/>
                    <a:pt x="61" y="191"/>
                    <a:pt x="71" y="197"/>
                  </a:cubicBezTo>
                  <a:cubicBezTo>
                    <a:pt x="81" y="203"/>
                    <a:pt x="116" y="206"/>
                    <a:pt x="116" y="211"/>
                  </a:cubicBezTo>
                  <a:cubicBezTo>
                    <a:pt x="116" y="216"/>
                    <a:pt x="76" y="218"/>
                    <a:pt x="70" y="226"/>
                  </a:cubicBezTo>
                  <a:cubicBezTo>
                    <a:pt x="64" y="234"/>
                    <a:pt x="79" y="244"/>
                    <a:pt x="79" y="257"/>
                  </a:cubicBezTo>
                  <a:cubicBezTo>
                    <a:pt x="79" y="269"/>
                    <a:pt x="70" y="292"/>
                    <a:pt x="69" y="302"/>
                  </a:cubicBezTo>
                  <a:cubicBezTo>
                    <a:pt x="88" y="309"/>
                    <a:pt x="58" y="317"/>
                    <a:pt x="77" y="319"/>
                  </a:cubicBezTo>
                  <a:cubicBezTo>
                    <a:pt x="96" y="320"/>
                    <a:pt x="158" y="314"/>
                    <a:pt x="180" y="311"/>
                  </a:cubicBezTo>
                  <a:cubicBezTo>
                    <a:pt x="202" y="308"/>
                    <a:pt x="191" y="308"/>
                    <a:pt x="207" y="304"/>
                  </a:cubicBezTo>
                  <a:cubicBezTo>
                    <a:pt x="237" y="301"/>
                    <a:pt x="256" y="289"/>
                    <a:pt x="280" y="288"/>
                  </a:cubicBezTo>
                  <a:cubicBezTo>
                    <a:pt x="304" y="285"/>
                    <a:pt x="317" y="283"/>
                    <a:pt x="351" y="291"/>
                  </a:cubicBezTo>
                  <a:cubicBezTo>
                    <a:pt x="378" y="296"/>
                    <a:pt x="455" y="323"/>
                    <a:pt x="489" y="330"/>
                  </a:cubicBezTo>
                  <a:cubicBezTo>
                    <a:pt x="508" y="334"/>
                    <a:pt x="542" y="335"/>
                    <a:pt x="557" y="340"/>
                  </a:cubicBezTo>
                  <a:cubicBezTo>
                    <a:pt x="579" y="346"/>
                    <a:pt x="606" y="359"/>
                    <a:pt x="624" y="368"/>
                  </a:cubicBezTo>
                  <a:cubicBezTo>
                    <a:pt x="641" y="380"/>
                    <a:pt x="660" y="396"/>
                    <a:pt x="678" y="404"/>
                  </a:cubicBezTo>
                  <a:cubicBezTo>
                    <a:pt x="715" y="421"/>
                    <a:pt x="752" y="439"/>
                    <a:pt x="785" y="463"/>
                  </a:cubicBezTo>
                  <a:cubicBezTo>
                    <a:pt x="797" y="466"/>
                    <a:pt x="801" y="471"/>
                    <a:pt x="812" y="474"/>
                  </a:cubicBezTo>
                  <a:cubicBezTo>
                    <a:pt x="824" y="479"/>
                    <a:pt x="836" y="480"/>
                    <a:pt x="847" y="488"/>
                  </a:cubicBezTo>
                  <a:cubicBezTo>
                    <a:pt x="853" y="489"/>
                    <a:pt x="861" y="491"/>
                    <a:pt x="866" y="495"/>
                  </a:cubicBezTo>
                  <a:cubicBezTo>
                    <a:pt x="871" y="497"/>
                    <a:pt x="879" y="504"/>
                    <a:pt x="879" y="504"/>
                  </a:cubicBezTo>
                  <a:cubicBezTo>
                    <a:pt x="893" y="509"/>
                    <a:pt x="948" y="528"/>
                    <a:pt x="957" y="528"/>
                  </a:cubicBezTo>
                  <a:cubicBezTo>
                    <a:pt x="976" y="532"/>
                    <a:pt x="940" y="520"/>
                    <a:pt x="936" y="504"/>
                  </a:cubicBezTo>
                  <a:cubicBezTo>
                    <a:pt x="940" y="485"/>
                    <a:pt x="994" y="474"/>
                    <a:pt x="968" y="445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74" name="Freeform 1134"/>
            <p:cNvSpPr>
              <a:spLocks/>
            </p:cNvSpPr>
            <p:nvPr/>
          </p:nvSpPr>
          <p:spPr bwMode="auto">
            <a:xfrm rot="4198706" flipV="1">
              <a:off x="3176" y="1546"/>
              <a:ext cx="559" cy="643"/>
            </a:xfrm>
            <a:custGeom>
              <a:avLst/>
              <a:gdLst>
                <a:gd name="T0" fmla="*/ 249 w 424"/>
                <a:gd name="T1" fmla="*/ 352 h 606"/>
                <a:gd name="T2" fmla="*/ 219 w 424"/>
                <a:gd name="T3" fmla="*/ 337 h 606"/>
                <a:gd name="T4" fmla="*/ 0 w 424"/>
                <a:gd name="T5" fmla="*/ 319 h 606"/>
                <a:gd name="T6" fmla="*/ 27 w 424"/>
                <a:gd name="T7" fmla="*/ 304 h 606"/>
                <a:gd name="T8" fmla="*/ 180 w 424"/>
                <a:gd name="T9" fmla="*/ 313 h 606"/>
                <a:gd name="T10" fmla="*/ 234 w 424"/>
                <a:gd name="T11" fmla="*/ 322 h 606"/>
                <a:gd name="T12" fmla="*/ 222 w 424"/>
                <a:gd name="T13" fmla="*/ 295 h 606"/>
                <a:gd name="T14" fmla="*/ 219 w 424"/>
                <a:gd name="T15" fmla="*/ 268 h 606"/>
                <a:gd name="T16" fmla="*/ 216 w 424"/>
                <a:gd name="T17" fmla="*/ 250 h 606"/>
                <a:gd name="T18" fmla="*/ 207 w 424"/>
                <a:gd name="T19" fmla="*/ 184 h 606"/>
                <a:gd name="T20" fmla="*/ 204 w 424"/>
                <a:gd name="T21" fmla="*/ 157 h 606"/>
                <a:gd name="T22" fmla="*/ 183 w 424"/>
                <a:gd name="T23" fmla="*/ 22 h 606"/>
                <a:gd name="T24" fmla="*/ 171 w 424"/>
                <a:gd name="T25" fmla="*/ 4 h 606"/>
                <a:gd name="T26" fmla="*/ 180 w 424"/>
                <a:gd name="T27" fmla="*/ 10 h 606"/>
                <a:gd name="T28" fmla="*/ 198 w 424"/>
                <a:gd name="T29" fmla="*/ 124 h 606"/>
                <a:gd name="T30" fmla="*/ 210 w 424"/>
                <a:gd name="T31" fmla="*/ 160 h 606"/>
                <a:gd name="T32" fmla="*/ 216 w 424"/>
                <a:gd name="T33" fmla="*/ 178 h 606"/>
                <a:gd name="T34" fmla="*/ 240 w 424"/>
                <a:gd name="T35" fmla="*/ 268 h 606"/>
                <a:gd name="T36" fmla="*/ 243 w 424"/>
                <a:gd name="T37" fmla="*/ 304 h 606"/>
                <a:gd name="T38" fmla="*/ 255 w 424"/>
                <a:gd name="T39" fmla="*/ 322 h 606"/>
                <a:gd name="T40" fmla="*/ 264 w 424"/>
                <a:gd name="T41" fmla="*/ 343 h 606"/>
                <a:gd name="T42" fmla="*/ 282 w 424"/>
                <a:gd name="T43" fmla="*/ 355 h 606"/>
                <a:gd name="T44" fmla="*/ 300 w 424"/>
                <a:gd name="T45" fmla="*/ 388 h 606"/>
                <a:gd name="T46" fmla="*/ 327 w 424"/>
                <a:gd name="T47" fmla="*/ 403 h 606"/>
                <a:gd name="T48" fmla="*/ 351 w 424"/>
                <a:gd name="T49" fmla="*/ 460 h 606"/>
                <a:gd name="T50" fmla="*/ 357 w 424"/>
                <a:gd name="T51" fmla="*/ 469 h 606"/>
                <a:gd name="T52" fmla="*/ 366 w 424"/>
                <a:gd name="T53" fmla="*/ 475 h 606"/>
                <a:gd name="T54" fmla="*/ 402 w 424"/>
                <a:gd name="T55" fmla="*/ 538 h 606"/>
                <a:gd name="T56" fmla="*/ 390 w 424"/>
                <a:gd name="T57" fmla="*/ 583 h 606"/>
                <a:gd name="T58" fmla="*/ 384 w 424"/>
                <a:gd name="T59" fmla="*/ 574 h 606"/>
                <a:gd name="T60" fmla="*/ 375 w 424"/>
                <a:gd name="T61" fmla="*/ 568 h 606"/>
                <a:gd name="T62" fmla="*/ 348 w 424"/>
                <a:gd name="T63" fmla="*/ 526 h 606"/>
                <a:gd name="T64" fmla="*/ 285 w 424"/>
                <a:gd name="T65" fmla="*/ 430 h 606"/>
                <a:gd name="T66" fmla="*/ 297 w 424"/>
                <a:gd name="T67" fmla="*/ 415 h 606"/>
                <a:gd name="T68" fmla="*/ 249 w 424"/>
                <a:gd name="T69" fmla="*/ 352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4" h="606">
                  <a:moveTo>
                    <a:pt x="249" y="352"/>
                  </a:moveTo>
                  <a:cubicBezTo>
                    <a:pt x="228" y="338"/>
                    <a:pt x="238" y="342"/>
                    <a:pt x="219" y="337"/>
                  </a:cubicBezTo>
                  <a:cubicBezTo>
                    <a:pt x="166" y="302"/>
                    <a:pt x="24" y="319"/>
                    <a:pt x="0" y="319"/>
                  </a:cubicBezTo>
                  <a:cubicBezTo>
                    <a:pt x="9" y="313"/>
                    <a:pt x="18" y="310"/>
                    <a:pt x="27" y="304"/>
                  </a:cubicBezTo>
                  <a:cubicBezTo>
                    <a:pt x="93" y="306"/>
                    <a:pt x="122" y="309"/>
                    <a:pt x="180" y="313"/>
                  </a:cubicBezTo>
                  <a:cubicBezTo>
                    <a:pt x="197" y="319"/>
                    <a:pt x="216" y="320"/>
                    <a:pt x="234" y="322"/>
                  </a:cubicBezTo>
                  <a:cubicBezTo>
                    <a:pt x="227" y="301"/>
                    <a:pt x="232" y="309"/>
                    <a:pt x="222" y="295"/>
                  </a:cubicBezTo>
                  <a:cubicBezTo>
                    <a:pt x="230" y="283"/>
                    <a:pt x="227" y="280"/>
                    <a:pt x="219" y="268"/>
                  </a:cubicBezTo>
                  <a:cubicBezTo>
                    <a:pt x="227" y="244"/>
                    <a:pt x="219" y="275"/>
                    <a:pt x="216" y="250"/>
                  </a:cubicBezTo>
                  <a:cubicBezTo>
                    <a:pt x="206" y="180"/>
                    <a:pt x="225" y="211"/>
                    <a:pt x="207" y="184"/>
                  </a:cubicBezTo>
                  <a:cubicBezTo>
                    <a:pt x="210" y="175"/>
                    <a:pt x="204" y="157"/>
                    <a:pt x="204" y="157"/>
                  </a:cubicBezTo>
                  <a:cubicBezTo>
                    <a:pt x="201" y="109"/>
                    <a:pt x="189" y="70"/>
                    <a:pt x="183" y="22"/>
                  </a:cubicBezTo>
                  <a:cubicBezTo>
                    <a:pt x="182" y="15"/>
                    <a:pt x="171" y="11"/>
                    <a:pt x="171" y="4"/>
                  </a:cubicBezTo>
                  <a:cubicBezTo>
                    <a:pt x="171" y="0"/>
                    <a:pt x="177" y="8"/>
                    <a:pt x="180" y="10"/>
                  </a:cubicBezTo>
                  <a:cubicBezTo>
                    <a:pt x="193" y="49"/>
                    <a:pt x="192" y="83"/>
                    <a:pt x="198" y="124"/>
                  </a:cubicBezTo>
                  <a:cubicBezTo>
                    <a:pt x="200" y="135"/>
                    <a:pt x="206" y="149"/>
                    <a:pt x="210" y="160"/>
                  </a:cubicBezTo>
                  <a:cubicBezTo>
                    <a:pt x="212" y="166"/>
                    <a:pt x="216" y="178"/>
                    <a:pt x="216" y="178"/>
                  </a:cubicBezTo>
                  <a:cubicBezTo>
                    <a:pt x="219" y="209"/>
                    <a:pt x="230" y="239"/>
                    <a:pt x="240" y="268"/>
                  </a:cubicBezTo>
                  <a:cubicBezTo>
                    <a:pt x="241" y="280"/>
                    <a:pt x="240" y="292"/>
                    <a:pt x="243" y="304"/>
                  </a:cubicBezTo>
                  <a:cubicBezTo>
                    <a:pt x="245" y="311"/>
                    <a:pt x="255" y="322"/>
                    <a:pt x="255" y="322"/>
                  </a:cubicBezTo>
                  <a:cubicBezTo>
                    <a:pt x="257" y="330"/>
                    <a:pt x="257" y="337"/>
                    <a:pt x="264" y="343"/>
                  </a:cubicBezTo>
                  <a:cubicBezTo>
                    <a:pt x="269" y="348"/>
                    <a:pt x="282" y="355"/>
                    <a:pt x="282" y="355"/>
                  </a:cubicBezTo>
                  <a:cubicBezTo>
                    <a:pt x="287" y="369"/>
                    <a:pt x="286" y="381"/>
                    <a:pt x="300" y="388"/>
                  </a:cubicBezTo>
                  <a:cubicBezTo>
                    <a:pt x="309" y="393"/>
                    <a:pt x="327" y="403"/>
                    <a:pt x="327" y="403"/>
                  </a:cubicBezTo>
                  <a:cubicBezTo>
                    <a:pt x="331" y="424"/>
                    <a:pt x="332" y="447"/>
                    <a:pt x="351" y="460"/>
                  </a:cubicBezTo>
                  <a:cubicBezTo>
                    <a:pt x="353" y="463"/>
                    <a:pt x="354" y="466"/>
                    <a:pt x="357" y="469"/>
                  </a:cubicBezTo>
                  <a:cubicBezTo>
                    <a:pt x="360" y="472"/>
                    <a:pt x="364" y="472"/>
                    <a:pt x="366" y="475"/>
                  </a:cubicBezTo>
                  <a:cubicBezTo>
                    <a:pt x="381" y="492"/>
                    <a:pt x="395" y="517"/>
                    <a:pt x="402" y="538"/>
                  </a:cubicBezTo>
                  <a:cubicBezTo>
                    <a:pt x="405" y="559"/>
                    <a:pt x="424" y="606"/>
                    <a:pt x="390" y="583"/>
                  </a:cubicBezTo>
                  <a:cubicBezTo>
                    <a:pt x="388" y="580"/>
                    <a:pt x="387" y="577"/>
                    <a:pt x="384" y="574"/>
                  </a:cubicBezTo>
                  <a:cubicBezTo>
                    <a:pt x="381" y="571"/>
                    <a:pt x="377" y="571"/>
                    <a:pt x="375" y="568"/>
                  </a:cubicBezTo>
                  <a:cubicBezTo>
                    <a:pt x="365" y="555"/>
                    <a:pt x="362" y="535"/>
                    <a:pt x="348" y="526"/>
                  </a:cubicBezTo>
                  <a:cubicBezTo>
                    <a:pt x="327" y="494"/>
                    <a:pt x="319" y="453"/>
                    <a:pt x="285" y="430"/>
                  </a:cubicBezTo>
                  <a:cubicBezTo>
                    <a:pt x="274" y="413"/>
                    <a:pt x="303" y="428"/>
                    <a:pt x="297" y="415"/>
                  </a:cubicBezTo>
                  <a:cubicBezTo>
                    <a:pt x="291" y="402"/>
                    <a:pt x="259" y="365"/>
                    <a:pt x="249" y="352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75" name="Freeform 1135"/>
            <p:cNvSpPr>
              <a:spLocks/>
            </p:cNvSpPr>
            <p:nvPr/>
          </p:nvSpPr>
          <p:spPr bwMode="auto">
            <a:xfrm>
              <a:off x="3199" y="1902"/>
              <a:ext cx="128" cy="17"/>
            </a:xfrm>
            <a:custGeom>
              <a:avLst/>
              <a:gdLst>
                <a:gd name="T0" fmla="*/ 0 w 121"/>
                <a:gd name="T1" fmla="*/ 13 h 13"/>
                <a:gd name="T2" fmla="*/ 91 w 121"/>
                <a:gd name="T3" fmla="*/ 4 h 13"/>
                <a:gd name="T4" fmla="*/ 121 w 121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1" h="13">
                  <a:moveTo>
                    <a:pt x="0" y="13"/>
                  </a:moveTo>
                  <a:cubicBezTo>
                    <a:pt x="15" y="11"/>
                    <a:pt x="66" y="8"/>
                    <a:pt x="91" y="4"/>
                  </a:cubicBezTo>
                  <a:cubicBezTo>
                    <a:pt x="111" y="2"/>
                    <a:pt x="109" y="3"/>
                    <a:pt x="1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76" name="Freeform 1136"/>
            <p:cNvSpPr>
              <a:spLocks/>
            </p:cNvSpPr>
            <p:nvPr/>
          </p:nvSpPr>
          <p:spPr bwMode="auto">
            <a:xfrm>
              <a:off x="4123" y="1888"/>
              <a:ext cx="352" cy="304"/>
            </a:xfrm>
            <a:custGeom>
              <a:avLst/>
              <a:gdLst>
                <a:gd name="T0" fmla="*/ 321 w 331"/>
                <a:gd name="T1" fmla="*/ 120 h 231"/>
                <a:gd name="T2" fmla="*/ 297 w 331"/>
                <a:gd name="T3" fmla="*/ 48 h 231"/>
                <a:gd name="T4" fmla="*/ 273 w 331"/>
                <a:gd name="T5" fmla="*/ 30 h 231"/>
                <a:gd name="T6" fmla="*/ 252 w 331"/>
                <a:gd name="T7" fmla="*/ 12 h 231"/>
                <a:gd name="T8" fmla="*/ 132 w 331"/>
                <a:gd name="T9" fmla="*/ 18 h 231"/>
                <a:gd name="T10" fmla="*/ 126 w 331"/>
                <a:gd name="T11" fmla="*/ 27 h 231"/>
                <a:gd name="T12" fmla="*/ 99 w 331"/>
                <a:gd name="T13" fmla="*/ 30 h 231"/>
                <a:gd name="T14" fmla="*/ 57 w 331"/>
                <a:gd name="T15" fmla="*/ 54 h 231"/>
                <a:gd name="T16" fmla="*/ 39 w 331"/>
                <a:gd name="T17" fmla="*/ 60 h 231"/>
                <a:gd name="T18" fmla="*/ 21 w 331"/>
                <a:gd name="T19" fmla="*/ 84 h 231"/>
                <a:gd name="T20" fmla="*/ 3 w 331"/>
                <a:gd name="T21" fmla="*/ 183 h 231"/>
                <a:gd name="T22" fmla="*/ 42 w 331"/>
                <a:gd name="T23" fmla="*/ 225 h 231"/>
                <a:gd name="T24" fmla="*/ 60 w 331"/>
                <a:gd name="T25" fmla="*/ 213 h 231"/>
                <a:gd name="T26" fmla="*/ 84 w 331"/>
                <a:gd name="T27" fmla="*/ 192 h 231"/>
                <a:gd name="T28" fmla="*/ 135 w 331"/>
                <a:gd name="T29" fmla="*/ 165 h 231"/>
                <a:gd name="T30" fmla="*/ 165 w 331"/>
                <a:gd name="T31" fmla="*/ 138 h 231"/>
                <a:gd name="T32" fmla="*/ 192 w 331"/>
                <a:gd name="T33" fmla="*/ 120 h 231"/>
                <a:gd name="T34" fmla="*/ 240 w 331"/>
                <a:gd name="T35" fmla="*/ 126 h 231"/>
                <a:gd name="T36" fmla="*/ 267 w 331"/>
                <a:gd name="T37" fmla="*/ 138 h 231"/>
                <a:gd name="T38" fmla="*/ 288 w 331"/>
                <a:gd name="T39" fmla="*/ 165 h 231"/>
                <a:gd name="T40" fmla="*/ 306 w 331"/>
                <a:gd name="T41" fmla="*/ 195 h 231"/>
                <a:gd name="T42" fmla="*/ 318 w 331"/>
                <a:gd name="T43" fmla="*/ 213 h 231"/>
                <a:gd name="T44" fmla="*/ 321 w 331"/>
                <a:gd name="T45" fmla="*/ 222 h 231"/>
                <a:gd name="T46" fmla="*/ 321 w 331"/>
                <a:gd name="T47" fmla="*/ 66 h 231"/>
                <a:gd name="T48" fmla="*/ 303 w 331"/>
                <a:gd name="T49" fmla="*/ 57 h 231"/>
                <a:gd name="T50" fmla="*/ 285 w 331"/>
                <a:gd name="T51" fmla="*/ 48 h 231"/>
                <a:gd name="T52" fmla="*/ 282 w 331"/>
                <a:gd name="T53" fmla="*/ 39 h 231"/>
                <a:gd name="T54" fmla="*/ 270 w 331"/>
                <a:gd name="T55" fmla="*/ 33 h 231"/>
                <a:gd name="T56" fmla="*/ 288 w 331"/>
                <a:gd name="T57" fmla="*/ 4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1" h="231">
                  <a:moveTo>
                    <a:pt x="321" y="120"/>
                  </a:moveTo>
                  <a:cubicBezTo>
                    <a:pt x="311" y="89"/>
                    <a:pt x="331" y="59"/>
                    <a:pt x="297" y="48"/>
                  </a:cubicBezTo>
                  <a:cubicBezTo>
                    <a:pt x="290" y="37"/>
                    <a:pt x="284" y="37"/>
                    <a:pt x="273" y="30"/>
                  </a:cubicBezTo>
                  <a:cubicBezTo>
                    <a:pt x="269" y="18"/>
                    <a:pt x="264" y="16"/>
                    <a:pt x="252" y="12"/>
                  </a:cubicBezTo>
                  <a:cubicBezTo>
                    <a:pt x="212" y="13"/>
                    <a:pt x="168" y="0"/>
                    <a:pt x="132" y="18"/>
                  </a:cubicBezTo>
                  <a:cubicBezTo>
                    <a:pt x="129" y="20"/>
                    <a:pt x="129" y="26"/>
                    <a:pt x="126" y="27"/>
                  </a:cubicBezTo>
                  <a:cubicBezTo>
                    <a:pt x="117" y="30"/>
                    <a:pt x="108" y="29"/>
                    <a:pt x="99" y="30"/>
                  </a:cubicBezTo>
                  <a:cubicBezTo>
                    <a:pt x="80" y="36"/>
                    <a:pt x="75" y="46"/>
                    <a:pt x="57" y="54"/>
                  </a:cubicBezTo>
                  <a:cubicBezTo>
                    <a:pt x="51" y="57"/>
                    <a:pt x="39" y="60"/>
                    <a:pt x="39" y="60"/>
                  </a:cubicBezTo>
                  <a:cubicBezTo>
                    <a:pt x="32" y="70"/>
                    <a:pt x="25" y="73"/>
                    <a:pt x="21" y="84"/>
                  </a:cubicBezTo>
                  <a:cubicBezTo>
                    <a:pt x="20" y="101"/>
                    <a:pt x="0" y="160"/>
                    <a:pt x="3" y="183"/>
                  </a:cubicBezTo>
                  <a:cubicBezTo>
                    <a:pt x="6" y="193"/>
                    <a:pt x="38" y="217"/>
                    <a:pt x="42" y="225"/>
                  </a:cubicBezTo>
                  <a:cubicBezTo>
                    <a:pt x="45" y="231"/>
                    <a:pt x="60" y="213"/>
                    <a:pt x="60" y="213"/>
                  </a:cubicBezTo>
                  <a:cubicBezTo>
                    <a:pt x="66" y="204"/>
                    <a:pt x="84" y="192"/>
                    <a:pt x="84" y="192"/>
                  </a:cubicBezTo>
                  <a:cubicBezTo>
                    <a:pt x="95" y="175"/>
                    <a:pt x="118" y="176"/>
                    <a:pt x="135" y="165"/>
                  </a:cubicBezTo>
                  <a:cubicBezTo>
                    <a:pt x="142" y="154"/>
                    <a:pt x="153" y="142"/>
                    <a:pt x="165" y="138"/>
                  </a:cubicBezTo>
                  <a:cubicBezTo>
                    <a:pt x="174" y="129"/>
                    <a:pt x="182" y="127"/>
                    <a:pt x="192" y="120"/>
                  </a:cubicBezTo>
                  <a:cubicBezTo>
                    <a:pt x="196" y="120"/>
                    <a:pt x="229" y="121"/>
                    <a:pt x="240" y="126"/>
                  </a:cubicBezTo>
                  <a:cubicBezTo>
                    <a:pt x="249" y="130"/>
                    <a:pt x="267" y="138"/>
                    <a:pt x="267" y="138"/>
                  </a:cubicBezTo>
                  <a:cubicBezTo>
                    <a:pt x="271" y="153"/>
                    <a:pt x="276" y="157"/>
                    <a:pt x="288" y="165"/>
                  </a:cubicBezTo>
                  <a:cubicBezTo>
                    <a:pt x="292" y="177"/>
                    <a:pt x="299" y="184"/>
                    <a:pt x="306" y="195"/>
                  </a:cubicBezTo>
                  <a:cubicBezTo>
                    <a:pt x="310" y="201"/>
                    <a:pt x="316" y="206"/>
                    <a:pt x="318" y="213"/>
                  </a:cubicBezTo>
                  <a:cubicBezTo>
                    <a:pt x="319" y="216"/>
                    <a:pt x="321" y="225"/>
                    <a:pt x="321" y="222"/>
                  </a:cubicBezTo>
                  <a:cubicBezTo>
                    <a:pt x="322" y="170"/>
                    <a:pt x="321" y="118"/>
                    <a:pt x="321" y="66"/>
                  </a:cubicBezTo>
                  <a:cubicBezTo>
                    <a:pt x="318" y="51"/>
                    <a:pt x="314" y="40"/>
                    <a:pt x="303" y="57"/>
                  </a:cubicBezTo>
                  <a:cubicBezTo>
                    <a:pt x="297" y="55"/>
                    <a:pt x="289" y="53"/>
                    <a:pt x="285" y="48"/>
                  </a:cubicBezTo>
                  <a:cubicBezTo>
                    <a:pt x="283" y="46"/>
                    <a:pt x="284" y="41"/>
                    <a:pt x="282" y="39"/>
                  </a:cubicBezTo>
                  <a:cubicBezTo>
                    <a:pt x="279" y="36"/>
                    <a:pt x="273" y="36"/>
                    <a:pt x="270" y="33"/>
                  </a:cubicBezTo>
                  <a:lnTo>
                    <a:pt x="288" y="42"/>
                  </a:lnTo>
                </a:path>
              </a:pathLst>
            </a:custGeom>
            <a:solidFill>
              <a:srgbClr val="33330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77" name="Freeform 1137"/>
            <p:cNvSpPr>
              <a:spLocks/>
            </p:cNvSpPr>
            <p:nvPr/>
          </p:nvSpPr>
          <p:spPr bwMode="auto">
            <a:xfrm>
              <a:off x="4200" y="1826"/>
              <a:ext cx="192" cy="255"/>
            </a:xfrm>
            <a:custGeom>
              <a:avLst/>
              <a:gdLst>
                <a:gd name="T0" fmla="*/ 162 w 181"/>
                <a:gd name="T1" fmla="*/ 17 h 194"/>
                <a:gd name="T2" fmla="*/ 123 w 181"/>
                <a:gd name="T3" fmla="*/ 125 h 194"/>
                <a:gd name="T4" fmla="*/ 78 w 181"/>
                <a:gd name="T5" fmla="*/ 149 h 194"/>
                <a:gd name="T6" fmla="*/ 60 w 181"/>
                <a:gd name="T7" fmla="*/ 155 h 194"/>
                <a:gd name="T8" fmla="*/ 51 w 181"/>
                <a:gd name="T9" fmla="*/ 158 h 194"/>
                <a:gd name="T10" fmla="*/ 24 w 181"/>
                <a:gd name="T11" fmla="*/ 176 h 194"/>
                <a:gd name="T12" fmla="*/ 0 w 181"/>
                <a:gd name="T13" fmla="*/ 194 h 194"/>
                <a:gd name="T14" fmla="*/ 57 w 181"/>
                <a:gd name="T15" fmla="*/ 119 h 194"/>
                <a:gd name="T16" fmla="*/ 75 w 181"/>
                <a:gd name="T17" fmla="*/ 83 h 194"/>
                <a:gd name="T18" fmla="*/ 102 w 181"/>
                <a:gd name="T19" fmla="*/ 74 h 194"/>
                <a:gd name="T20" fmla="*/ 111 w 181"/>
                <a:gd name="T21" fmla="*/ 71 h 194"/>
                <a:gd name="T22" fmla="*/ 111 w 181"/>
                <a:gd name="T23" fmla="*/ 44 h 194"/>
                <a:gd name="T24" fmla="*/ 105 w 181"/>
                <a:gd name="T25" fmla="*/ 26 h 194"/>
                <a:gd name="T26" fmla="*/ 162 w 181"/>
                <a:gd name="T27" fmla="*/ 1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1" h="194">
                  <a:moveTo>
                    <a:pt x="162" y="17"/>
                  </a:moveTo>
                  <a:cubicBezTo>
                    <a:pt x="159" y="93"/>
                    <a:pt x="181" y="113"/>
                    <a:pt x="123" y="125"/>
                  </a:cubicBezTo>
                  <a:cubicBezTo>
                    <a:pt x="118" y="128"/>
                    <a:pt x="83" y="147"/>
                    <a:pt x="78" y="149"/>
                  </a:cubicBezTo>
                  <a:cubicBezTo>
                    <a:pt x="72" y="151"/>
                    <a:pt x="66" y="153"/>
                    <a:pt x="60" y="155"/>
                  </a:cubicBezTo>
                  <a:cubicBezTo>
                    <a:pt x="57" y="156"/>
                    <a:pt x="51" y="158"/>
                    <a:pt x="51" y="158"/>
                  </a:cubicBezTo>
                  <a:cubicBezTo>
                    <a:pt x="42" y="167"/>
                    <a:pt x="34" y="169"/>
                    <a:pt x="24" y="176"/>
                  </a:cubicBezTo>
                  <a:cubicBezTo>
                    <a:pt x="17" y="187"/>
                    <a:pt x="11" y="187"/>
                    <a:pt x="0" y="194"/>
                  </a:cubicBezTo>
                  <a:cubicBezTo>
                    <a:pt x="13" y="156"/>
                    <a:pt x="21" y="143"/>
                    <a:pt x="57" y="119"/>
                  </a:cubicBezTo>
                  <a:cubicBezTo>
                    <a:pt x="63" y="109"/>
                    <a:pt x="65" y="89"/>
                    <a:pt x="75" y="83"/>
                  </a:cubicBezTo>
                  <a:cubicBezTo>
                    <a:pt x="83" y="78"/>
                    <a:pt x="93" y="77"/>
                    <a:pt x="102" y="74"/>
                  </a:cubicBezTo>
                  <a:cubicBezTo>
                    <a:pt x="105" y="73"/>
                    <a:pt x="111" y="71"/>
                    <a:pt x="111" y="71"/>
                  </a:cubicBezTo>
                  <a:cubicBezTo>
                    <a:pt x="115" y="58"/>
                    <a:pt x="116" y="62"/>
                    <a:pt x="111" y="44"/>
                  </a:cubicBezTo>
                  <a:cubicBezTo>
                    <a:pt x="109" y="38"/>
                    <a:pt x="105" y="26"/>
                    <a:pt x="105" y="26"/>
                  </a:cubicBezTo>
                  <a:cubicBezTo>
                    <a:pt x="114" y="0"/>
                    <a:pt x="105" y="17"/>
                    <a:pt x="162" y="17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78" name="Freeform 1138"/>
            <p:cNvSpPr>
              <a:spLocks/>
            </p:cNvSpPr>
            <p:nvPr/>
          </p:nvSpPr>
          <p:spPr bwMode="auto">
            <a:xfrm>
              <a:off x="3814" y="1855"/>
              <a:ext cx="783" cy="1936"/>
            </a:xfrm>
            <a:custGeom>
              <a:avLst/>
              <a:gdLst>
                <a:gd name="T0" fmla="*/ 650 w 783"/>
                <a:gd name="T1" fmla="*/ 203 h 1912"/>
                <a:gd name="T2" fmla="*/ 673 w 783"/>
                <a:gd name="T3" fmla="*/ 441 h 1912"/>
                <a:gd name="T4" fmla="*/ 714 w 783"/>
                <a:gd name="T5" fmla="*/ 636 h 1912"/>
                <a:gd name="T6" fmla="*/ 759 w 783"/>
                <a:gd name="T7" fmla="*/ 824 h 1912"/>
                <a:gd name="T8" fmla="*/ 711 w 783"/>
                <a:gd name="T9" fmla="*/ 957 h 1912"/>
                <a:gd name="T10" fmla="*/ 733 w 783"/>
                <a:gd name="T11" fmla="*/ 1054 h 1912"/>
                <a:gd name="T12" fmla="*/ 768 w 783"/>
                <a:gd name="T13" fmla="*/ 1128 h 1912"/>
                <a:gd name="T14" fmla="*/ 765 w 783"/>
                <a:gd name="T15" fmla="*/ 1453 h 1912"/>
                <a:gd name="T16" fmla="*/ 759 w 783"/>
                <a:gd name="T17" fmla="*/ 1659 h 1912"/>
                <a:gd name="T18" fmla="*/ 682 w 783"/>
                <a:gd name="T19" fmla="*/ 1835 h 1912"/>
                <a:gd name="T20" fmla="*/ 316 w 783"/>
                <a:gd name="T21" fmla="*/ 1835 h 1912"/>
                <a:gd name="T22" fmla="*/ 306 w 783"/>
                <a:gd name="T23" fmla="*/ 1804 h 1912"/>
                <a:gd name="T24" fmla="*/ 160 w 783"/>
                <a:gd name="T25" fmla="*/ 1858 h 1912"/>
                <a:gd name="T26" fmla="*/ 212 w 783"/>
                <a:gd name="T27" fmla="*/ 1512 h 1912"/>
                <a:gd name="T28" fmla="*/ 284 w 783"/>
                <a:gd name="T29" fmla="*/ 1362 h 1912"/>
                <a:gd name="T30" fmla="*/ 382 w 783"/>
                <a:gd name="T31" fmla="*/ 1054 h 1912"/>
                <a:gd name="T32" fmla="*/ 312 w 783"/>
                <a:gd name="T33" fmla="*/ 925 h 1912"/>
                <a:gd name="T34" fmla="*/ 233 w 783"/>
                <a:gd name="T35" fmla="*/ 972 h 1912"/>
                <a:gd name="T36" fmla="*/ 191 w 783"/>
                <a:gd name="T37" fmla="*/ 1031 h 1912"/>
                <a:gd name="T38" fmla="*/ 127 w 783"/>
                <a:gd name="T39" fmla="*/ 836 h 1912"/>
                <a:gd name="T40" fmla="*/ 108 w 783"/>
                <a:gd name="T41" fmla="*/ 621 h 1912"/>
                <a:gd name="T42" fmla="*/ 210 w 783"/>
                <a:gd name="T43" fmla="*/ 574 h 1912"/>
                <a:gd name="T44" fmla="*/ 194 w 783"/>
                <a:gd name="T45" fmla="*/ 508 h 1912"/>
                <a:gd name="T46" fmla="*/ 137 w 783"/>
                <a:gd name="T47" fmla="*/ 469 h 1912"/>
                <a:gd name="T48" fmla="*/ 22 w 783"/>
                <a:gd name="T49" fmla="*/ 445 h 1912"/>
                <a:gd name="T50" fmla="*/ 3 w 783"/>
                <a:gd name="T51" fmla="*/ 363 h 1912"/>
                <a:gd name="T52" fmla="*/ 41 w 783"/>
                <a:gd name="T53" fmla="*/ 55 h 1912"/>
                <a:gd name="T54" fmla="*/ 80 w 783"/>
                <a:gd name="T55" fmla="*/ 16 h 1912"/>
                <a:gd name="T56" fmla="*/ 274 w 783"/>
                <a:gd name="T57" fmla="*/ 109 h 1912"/>
                <a:gd name="T58" fmla="*/ 312 w 783"/>
                <a:gd name="T59" fmla="*/ 125 h 1912"/>
                <a:gd name="T60" fmla="*/ 398 w 783"/>
                <a:gd name="T61" fmla="*/ 109 h 1912"/>
                <a:gd name="T62" fmla="*/ 335 w 783"/>
                <a:gd name="T63" fmla="*/ 203 h 1912"/>
                <a:gd name="T64" fmla="*/ 319 w 783"/>
                <a:gd name="T65" fmla="*/ 238 h 1912"/>
                <a:gd name="T66" fmla="*/ 408 w 783"/>
                <a:gd name="T67" fmla="*/ 273 h 1912"/>
                <a:gd name="T68" fmla="*/ 500 w 783"/>
                <a:gd name="T69" fmla="*/ 199 h 1912"/>
                <a:gd name="T70" fmla="*/ 545 w 783"/>
                <a:gd name="T71" fmla="*/ 156 h 1912"/>
                <a:gd name="T72" fmla="*/ 593 w 783"/>
                <a:gd name="T73" fmla="*/ 105 h 1912"/>
                <a:gd name="T74" fmla="*/ 615 w 783"/>
                <a:gd name="T75" fmla="*/ 62 h 1912"/>
                <a:gd name="T76" fmla="*/ 650 w 783"/>
                <a:gd name="T77" fmla="*/ 125 h 1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3" h="1912">
                  <a:moveTo>
                    <a:pt x="650" y="125"/>
                  </a:moveTo>
                  <a:cubicBezTo>
                    <a:pt x="649" y="151"/>
                    <a:pt x="634" y="186"/>
                    <a:pt x="650" y="203"/>
                  </a:cubicBezTo>
                  <a:cubicBezTo>
                    <a:pt x="656" y="208"/>
                    <a:pt x="669" y="211"/>
                    <a:pt x="669" y="211"/>
                  </a:cubicBezTo>
                  <a:cubicBezTo>
                    <a:pt x="670" y="288"/>
                    <a:pt x="670" y="364"/>
                    <a:pt x="673" y="441"/>
                  </a:cubicBezTo>
                  <a:cubicBezTo>
                    <a:pt x="673" y="459"/>
                    <a:pt x="695" y="488"/>
                    <a:pt x="695" y="488"/>
                  </a:cubicBezTo>
                  <a:cubicBezTo>
                    <a:pt x="697" y="540"/>
                    <a:pt x="700" y="587"/>
                    <a:pt x="714" y="636"/>
                  </a:cubicBezTo>
                  <a:cubicBezTo>
                    <a:pt x="715" y="651"/>
                    <a:pt x="715" y="665"/>
                    <a:pt x="717" y="679"/>
                  </a:cubicBezTo>
                  <a:cubicBezTo>
                    <a:pt x="725" y="711"/>
                    <a:pt x="755" y="785"/>
                    <a:pt x="759" y="824"/>
                  </a:cubicBezTo>
                  <a:cubicBezTo>
                    <a:pt x="776" y="854"/>
                    <a:pt x="760" y="894"/>
                    <a:pt x="736" y="914"/>
                  </a:cubicBezTo>
                  <a:cubicBezTo>
                    <a:pt x="729" y="928"/>
                    <a:pt x="722" y="948"/>
                    <a:pt x="711" y="957"/>
                  </a:cubicBezTo>
                  <a:cubicBezTo>
                    <a:pt x="697" y="983"/>
                    <a:pt x="700" y="1022"/>
                    <a:pt x="720" y="1039"/>
                  </a:cubicBezTo>
                  <a:cubicBezTo>
                    <a:pt x="729" y="1070"/>
                    <a:pt x="716" y="1033"/>
                    <a:pt x="733" y="1054"/>
                  </a:cubicBezTo>
                  <a:cubicBezTo>
                    <a:pt x="770" y="1100"/>
                    <a:pt x="728" y="1063"/>
                    <a:pt x="755" y="1085"/>
                  </a:cubicBezTo>
                  <a:cubicBezTo>
                    <a:pt x="760" y="1101"/>
                    <a:pt x="761" y="1114"/>
                    <a:pt x="768" y="1128"/>
                  </a:cubicBezTo>
                  <a:cubicBezTo>
                    <a:pt x="781" y="1240"/>
                    <a:pt x="778" y="1252"/>
                    <a:pt x="771" y="1429"/>
                  </a:cubicBezTo>
                  <a:cubicBezTo>
                    <a:pt x="771" y="1437"/>
                    <a:pt x="765" y="1453"/>
                    <a:pt x="765" y="1453"/>
                  </a:cubicBezTo>
                  <a:cubicBezTo>
                    <a:pt x="763" y="1488"/>
                    <a:pt x="766" y="1587"/>
                    <a:pt x="743" y="1605"/>
                  </a:cubicBezTo>
                  <a:cubicBezTo>
                    <a:pt x="748" y="1662"/>
                    <a:pt x="749" y="1623"/>
                    <a:pt x="759" y="1659"/>
                  </a:cubicBezTo>
                  <a:cubicBezTo>
                    <a:pt x="755" y="1782"/>
                    <a:pt x="783" y="1801"/>
                    <a:pt x="711" y="1820"/>
                  </a:cubicBezTo>
                  <a:cubicBezTo>
                    <a:pt x="696" y="1833"/>
                    <a:pt x="704" y="1826"/>
                    <a:pt x="682" y="1835"/>
                  </a:cubicBezTo>
                  <a:cubicBezTo>
                    <a:pt x="679" y="1836"/>
                    <a:pt x="673" y="1839"/>
                    <a:pt x="673" y="1839"/>
                  </a:cubicBezTo>
                  <a:cubicBezTo>
                    <a:pt x="554" y="1838"/>
                    <a:pt x="435" y="1843"/>
                    <a:pt x="316" y="1835"/>
                  </a:cubicBezTo>
                  <a:cubicBezTo>
                    <a:pt x="310" y="1835"/>
                    <a:pt x="314" y="1822"/>
                    <a:pt x="312" y="1816"/>
                  </a:cubicBezTo>
                  <a:cubicBezTo>
                    <a:pt x="311" y="1812"/>
                    <a:pt x="308" y="1808"/>
                    <a:pt x="306" y="1804"/>
                  </a:cubicBezTo>
                  <a:cubicBezTo>
                    <a:pt x="297" y="1820"/>
                    <a:pt x="284" y="1903"/>
                    <a:pt x="260" y="1912"/>
                  </a:cubicBezTo>
                  <a:cubicBezTo>
                    <a:pt x="257" y="1904"/>
                    <a:pt x="162" y="1866"/>
                    <a:pt x="160" y="1858"/>
                  </a:cubicBezTo>
                  <a:cubicBezTo>
                    <a:pt x="159" y="1854"/>
                    <a:pt x="140" y="1706"/>
                    <a:pt x="140" y="1706"/>
                  </a:cubicBezTo>
                  <a:cubicBezTo>
                    <a:pt x="132" y="1687"/>
                    <a:pt x="195" y="1557"/>
                    <a:pt x="212" y="1512"/>
                  </a:cubicBezTo>
                  <a:cubicBezTo>
                    <a:pt x="215" y="1504"/>
                    <a:pt x="266" y="1426"/>
                    <a:pt x="266" y="1426"/>
                  </a:cubicBezTo>
                  <a:cubicBezTo>
                    <a:pt x="268" y="1416"/>
                    <a:pt x="271" y="1397"/>
                    <a:pt x="284" y="1362"/>
                  </a:cubicBezTo>
                  <a:cubicBezTo>
                    <a:pt x="297" y="1327"/>
                    <a:pt x="328" y="1269"/>
                    <a:pt x="344" y="1218"/>
                  </a:cubicBezTo>
                  <a:cubicBezTo>
                    <a:pt x="341" y="1205"/>
                    <a:pt x="335" y="1074"/>
                    <a:pt x="382" y="1054"/>
                  </a:cubicBezTo>
                  <a:cubicBezTo>
                    <a:pt x="416" y="1013"/>
                    <a:pt x="365" y="1014"/>
                    <a:pt x="344" y="1011"/>
                  </a:cubicBezTo>
                  <a:cubicBezTo>
                    <a:pt x="318" y="962"/>
                    <a:pt x="373" y="915"/>
                    <a:pt x="312" y="925"/>
                  </a:cubicBezTo>
                  <a:cubicBezTo>
                    <a:pt x="304" y="955"/>
                    <a:pt x="274" y="954"/>
                    <a:pt x="252" y="957"/>
                  </a:cubicBezTo>
                  <a:cubicBezTo>
                    <a:pt x="245" y="962"/>
                    <a:pt x="239" y="967"/>
                    <a:pt x="233" y="972"/>
                  </a:cubicBezTo>
                  <a:cubicBezTo>
                    <a:pt x="229" y="975"/>
                    <a:pt x="232" y="980"/>
                    <a:pt x="229" y="984"/>
                  </a:cubicBezTo>
                  <a:cubicBezTo>
                    <a:pt x="219" y="1007"/>
                    <a:pt x="211" y="1023"/>
                    <a:pt x="191" y="1031"/>
                  </a:cubicBezTo>
                  <a:cubicBezTo>
                    <a:pt x="151" y="1019"/>
                    <a:pt x="174" y="971"/>
                    <a:pt x="137" y="941"/>
                  </a:cubicBezTo>
                  <a:cubicBezTo>
                    <a:pt x="135" y="897"/>
                    <a:pt x="134" y="875"/>
                    <a:pt x="127" y="836"/>
                  </a:cubicBezTo>
                  <a:cubicBezTo>
                    <a:pt x="125" y="746"/>
                    <a:pt x="127" y="748"/>
                    <a:pt x="118" y="691"/>
                  </a:cubicBezTo>
                  <a:cubicBezTo>
                    <a:pt x="116" y="655"/>
                    <a:pt x="108" y="639"/>
                    <a:pt x="108" y="621"/>
                  </a:cubicBezTo>
                  <a:cubicBezTo>
                    <a:pt x="108" y="603"/>
                    <a:pt x="104" y="586"/>
                    <a:pt x="121" y="578"/>
                  </a:cubicBezTo>
                  <a:cubicBezTo>
                    <a:pt x="138" y="570"/>
                    <a:pt x="189" y="580"/>
                    <a:pt x="210" y="574"/>
                  </a:cubicBezTo>
                  <a:cubicBezTo>
                    <a:pt x="224" y="567"/>
                    <a:pt x="258" y="551"/>
                    <a:pt x="252" y="535"/>
                  </a:cubicBezTo>
                  <a:cubicBezTo>
                    <a:pt x="250" y="525"/>
                    <a:pt x="208" y="517"/>
                    <a:pt x="194" y="508"/>
                  </a:cubicBezTo>
                  <a:cubicBezTo>
                    <a:pt x="181" y="498"/>
                    <a:pt x="178" y="483"/>
                    <a:pt x="169" y="476"/>
                  </a:cubicBezTo>
                  <a:cubicBezTo>
                    <a:pt x="159" y="459"/>
                    <a:pt x="152" y="474"/>
                    <a:pt x="137" y="469"/>
                  </a:cubicBezTo>
                  <a:cubicBezTo>
                    <a:pt x="113" y="476"/>
                    <a:pt x="85" y="472"/>
                    <a:pt x="61" y="469"/>
                  </a:cubicBezTo>
                  <a:cubicBezTo>
                    <a:pt x="54" y="461"/>
                    <a:pt x="54" y="449"/>
                    <a:pt x="22" y="445"/>
                  </a:cubicBezTo>
                  <a:cubicBezTo>
                    <a:pt x="17" y="439"/>
                    <a:pt x="22" y="410"/>
                    <a:pt x="22" y="410"/>
                  </a:cubicBezTo>
                  <a:cubicBezTo>
                    <a:pt x="22" y="396"/>
                    <a:pt x="7" y="419"/>
                    <a:pt x="3" y="363"/>
                  </a:cubicBezTo>
                  <a:cubicBezTo>
                    <a:pt x="1" y="312"/>
                    <a:pt x="0" y="152"/>
                    <a:pt x="6" y="102"/>
                  </a:cubicBezTo>
                  <a:cubicBezTo>
                    <a:pt x="13" y="51"/>
                    <a:pt x="33" y="68"/>
                    <a:pt x="41" y="55"/>
                  </a:cubicBezTo>
                  <a:cubicBezTo>
                    <a:pt x="46" y="40"/>
                    <a:pt x="49" y="30"/>
                    <a:pt x="61" y="23"/>
                  </a:cubicBezTo>
                  <a:cubicBezTo>
                    <a:pt x="67" y="20"/>
                    <a:pt x="80" y="16"/>
                    <a:pt x="80" y="16"/>
                  </a:cubicBezTo>
                  <a:cubicBezTo>
                    <a:pt x="237" y="22"/>
                    <a:pt x="133" y="0"/>
                    <a:pt x="194" y="51"/>
                  </a:cubicBezTo>
                  <a:cubicBezTo>
                    <a:pt x="212" y="85"/>
                    <a:pt x="243" y="99"/>
                    <a:pt x="274" y="109"/>
                  </a:cubicBezTo>
                  <a:cubicBezTo>
                    <a:pt x="274" y="109"/>
                    <a:pt x="297" y="118"/>
                    <a:pt x="303" y="121"/>
                  </a:cubicBezTo>
                  <a:cubicBezTo>
                    <a:pt x="306" y="122"/>
                    <a:pt x="312" y="125"/>
                    <a:pt x="312" y="125"/>
                  </a:cubicBezTo>
                  <a:cubicBezTo>
                    <a:pt x="343" y="121"/>
                    <a:pt x="375" y="112"/>
                    <a:pt x="402" y="90"/>
                  </a:cubicBezTo>
                  <a:cubicBezTo>
                    <a:pt x="426" y="98"/>
                    <a:pt x="412" y="104"/>
                    <a:pt x="398" y="109"/>
                  </a:cubicBezTo>
                  <a:cubicBezTo>
                    <a:pt x="377" y="135"/>
                    <a:pt x="358" y="161"/>
                    <a:pt x="341" y="191"/>
                  </a:cubicBezTo>
                  <a:cubicBezTo>
                    <a:pt x="339" y="195"/>
                    <a:pt x="336" y="199"/>
                    <a:pt x="335" y="203"/>
                  </a:cubicBezTo>
                  <a:cubicBezTo>
                    <a:pt x="334" y="207"/>
                    <a:pt x="334" y="211"/>
                    <a:pt x="331" y="215"/>
                  </a:cubicBezTo>
                  <a:cubicBezTo>
                    <a:pt x="327" y="223"/>
                    <a:pt x="319" y="238"/>
                    <a:pt x="319" y="238"/>
                  </a:cubicBezTo>
                  <a:cubicBezTo>
                    <a:pt x="320" y="255"/>
                    <a:pt x="310" y="281"/>
                    <a:pt x="322" y="289"/>
                  </a:cubicBezTo>
                  <a:cubicBezTo>
                    <a:pt x="345" y="305"/>
                    <a:pt x="386" y="292"/>
                    <a:pt x="408" y="273"/>
                  </a:cubicBezTo>
                  <a:cubicBezTo>
                    <a:pt x="426" y="239"/>
                    <a:pt x="446" y="232"/>
                    <a:pt x="472" y="211"/>
                  </a:cubicBezTo>
                  <a:cubicBezTo>
                    <a:pt x="480" y="204"/>
                    <a:pt x="500" y="199"/>
                    <a:pt x="500" y="199"/>
                  </a:cubicBezTo>
                  <a:cubicBezTo>
                    <a:pt x="508" y="190"/>
                    <a:pt x="516" y="171"/>
                    <a:pt x="526" y="164"/>
                  </a:cubicBezTo>
                  <a:cubicBezTo>
                    <a:pt x="532" y="160"/>
                    <a:pt x="540" y="161"/>
                    <a:pt x="545" y="156"/>
                  </a:cubicBezTo>
                  <a:cubicBezTo>
                    <a:pt x="556" y="147"/>
                    <a:pt x="562" y="138"/>
                    <a:pt x="574" y="133"/>
                  </a:cubicBezTo>
                  <a:cubicBezTo>
                    <a:pt x="581" y="118"/>
                    <a:pt x="589" y="121"/>
                    <a:pt x="593" y="105"/>
                  </a:cubicBezTo>
                  <a:cubicBezTo>
                    <a:pt x="591" y="90"/>
                    <a:pt x="577" y="62"/>
                    <a:pt x="577" y="62"/>
                  </a:cubicBezTo>
                  <a:cubicBezTo>
                    <a:pt x="591" y="51"/>
                    <a:pt x="600" y="56"/>
                    <a:pt x="615" y="62"/>
                  </a:cubicBezTo>
                  <a:cubicBezTo>
                    <a:pt x="623" y="77"/>
                    <a:pt x="631" y="96"/>
                    <a:pt x="644" y="102"/>
                  </a:cubicBezTo>
                  <a:cubicBezTo>
                    <a:pt x="652" y="116"/>
                    <a:pt x="650" y="108"/>
                    <a:pt x="650" y="125"/>
                  </a:cubicBezTo>
                  <a:close/>
                </a:path>
              </a:pathLst>
            </a:custGeom>
            <a:solidFill>
              <a:srgbClr val="80000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79" name="Freeform 1139"/>
            <p:cNvSpPr>
              <a:spLocks/>
            </p:cNvSpPr>
            <p:nvPr/>
          </p:nvSpPr>
          <p:spPr bwMode="auto">
            <a:xfrm>
              <a:off x="3928" y="2081"/>
              <a:ext cx="505" cy="760"/>
            </a:xfrm>
            <a:custGeom>
              <a:avLst/>
              <a:gdLst>
                <a:gd name="T0" fmla="*/ 436 w 476"/>
                <a:gd name="T1" fmla="*/ 153 h 576"/>
                <a:gd name="T2" fmla="*/ 418 w 476"/>
                <a:gd name="T3" fmla="*/ 177 h 576"/>
                <a:gd name="T4" fmla="*/ 400 w 476"/>
                <a:gd name="T5" fmla="*/ 183 h 576"/>
                <a:gd name="T6" fmla="*/ 391 w 476"/>
                <a:gd name="T7" fmla="*/ 186 h 576"/>
                <a:gd name="T8" fmla="*/ 379 w 476"/>
                <a:gd name="T9" fmla="*/ 204 h 576"/>
                <a:gd name="T10" fmla="*/ 364 w 476"/>
                <a:gd name="T11" fmla="*/ 234 h 576"/>
                <a:gd name="T12" fmla="*/ 349 w 476"/>
                <a:gd name="T13" fmla="*/ 249 h 576"/>
                <a:gd name="T14" fmla="*/ 331 w 476"/>
                <a:gd name="T15" fmla="*/ 255 h 576"/>
                <a:gd name="T16" fmla="*/ 313 w 476"/>
                <a:gd name="T17" fmla="*/ 282 h 576"/>
                <a:gd name="T18" fmla="*/ 295 w 476"/>
                <a:gd name="T19" fmla="*/ 294 h 576"/>
                <a:gd name="T20" fmla="*/ 256 w 476"/>
                <a:gd name="T21" fmla="*/ 327 h 576"/>
                <a:gd name="T22" fmla="*/ 223 w 476"/>
                <a:gd name="T23" fmla="*/ 417 h 576"/>
                <a:gd name="T24" fmla="*/ 196 w 476"/>
                <a:gd name="T25" fmla="*/ 438 h 576"/>
                <a:gd name="T26" fmla="*/ 133 w 476"/>
                <a:gd name="T27" fmla="*/ 498 h 576"/>
                <a:gd name="T28" fmla="*/ 124 w 476"/>
                <a:gd name="T29" fmla="*/ 516 h 576"/>
                <a:gd name="T30" fmla="*/ 94 w 476"/>
                <a:gd name="T31" fmla="*/ 540 h 576"/>
                <a:gd name="T32" fmla="*/ 76 w 476"/>
                <a:gd name="T33" fmla="*/ 549 h 576"/>
                <a:gd name="T34" fmla="*/ 64 w 476"/>
                <a:gd name="T35" fmla="*/ 576 h 576"/>
                <a:gd name="T36" fmla="*/ 52 w 476"/>
                <a:gd name="T37" fmla="*/ 465 h 576"/>
                <a:gd name="T38" fmla="*/ 49 w 476"/>
                <a:gd name="T39" fmla="*/ 441 h 576"/>
                <a:gd name="T40" fmla="*/ 43 w 476"/>
                <a:gd name="T41" fmla="*/ 429 h 576"/>
                <a:gd name="T42" fmla="*/ 31 w 476"/>
                <a:gd name="T43" fmla="*/ 354 h 576"/>
                <a:gd name="T44" fmla="*/ 16 w 476"/>
                <a:gd name="T45" fmla="*/ 318 h 576"/>
                <a:gd name="T46" fmla="*/ 94 w 476"/>
                <a:gd name="T47" fmla="*/ 285 h 576"/>
                <a:gd name="T48" fmla="*/ 124 w 476"/>
                <a:gd name="T49" fmla="*/ 273 h 576"/>
                <a:gd name="T50" fmla="*/ 142 w 476"/>
                <a:gd name="T51" fmla="*/ 249 h 576"/>
                <a:gd name="T52" fmla="*/ 157 w 476"/>
                <a:gd name="T53" fmla="*/ 234 h 576"/>
                <a:gd name="T54" fmla="*/ 175 w 476"/>
                <a:gd name="T55" fmla="*/ 228 h 576"/>
                <a:gd name="T56" fmla="*/ 196 w 476"/>
                <a:gd name="T57" fmla="*/ 201 h 576"/>
                <a:gd name="T58" fmla="*/ 220 w 476"/>
                <a:gd name="T59" fmla="*/ 171 h 576"/>
                <a:gd name="T60" fmla="*/ 238 w 476"/>
                <a:gd name="T61" fmla="*/ 159 h 576"/>
                <a:gd name="T62" fmla="*/ 247 w 476"/>
                <a:gd name="T63" fmla="*/ 153 h 576"/>
                <a:gd name="T64" fmla="*/ 274 w 476"/>
                <a:gd name="T65" fmla="*/ 120 h 576"/>
                <a:gd name="T66" fmla="*/ 292 w 476"/>
                <a:gd name="T67" fmla="*/ 114 h 576"/>
                <a:gd name="T68" fmla="*/ 313 w 476"/>
                <a:gd name="T69" fmla="*/ 93 h 576"/>
                <a:gd name="T70" fmla="*/ 325 w 476"/>
                <a:gd name="T71" fmla="*/ 111 h 576"/>
                <a:gd name="T72" fmla="*/ 316 w 476"/>
                <a:gd name="T73" fmla="*/ 132 h 576"/>
                <a:gd name="T74" fmla="*/ 319 w 476"/>
                <a:gd name="T75" fmla="*/ 123 h 576"/>
                <a:gd name="T76" fmla="*/ 331 w 476"/>
                <a:gd name="T77" fmla="*/ 105 h 576"/>
                <a:gd name="T78" fmla="*/ 361 w 476"/>
                <a:gd name="T79" fmla="*/ 48 h 576"/>
                <a:gd name="T80" fmla="*/ 382 w 476"/>
                <a:gd name="T81" fmla="*/ 30 h 576"/>
                <a:gd name="T82" fmla="*/ 379 w 476"/>
                <a:gd name="T83" fmla="*/ 21 h 576"/>
                <a:gd name="T84" fmla="*/ 367 w 476"/>
                <a:gd name="T85" fmla="*/ 18 h 576"/>
                <a:gd name="T86" fmla="*/ 388 w 476"/>
                <a:gd name="T87" fmla="*/ 0 h 576"/>
                <a:gd name="T88" fmla="*/ 436 w 476"/>
                <a:gd name="T89" fmla="*/ 6 h 576"/>
                <a:gd name="T90" fmla="*/ 475 w 476"/>
                <a:gd name="T91" fmla="*/ 24 h 576"/>
                <a:gd name="T92" fmla="*/ 463 w 476"/>
                <a:gd name="T93" fmla="*/ 105 h 576"/>
                <a:gd name="T94" fmla="*/ 460 w 476"/>
                <a:gd name="T95" fmla="*/ 138 h 576"/>
                <a:gd name="T96" fmla="*/ 436 w 476"/>
                <a:gd name="T97" fmla="*/ 1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6" h="576">
                  <a:moveTo>
                    <a:pt x="436" y="153"/>
                  </a:moveTo>
                  <a:cubicBezTo>
                    <a:pt x="430" y="162"/>
                    <a:pt x="429" y="172"/>
                    <a:pt x="418" y="177"/>
                  </a:cubicBezTo>
                  <a:cubicBezTo>
                    <a:pt x="412" y="180"/>
                    <a:pt x="406" y="181"/>
                    <a:pt x="400" y="183"/>
                  </a:cubicBezTo>
                  <a:cubicBezTo>
                    <a:pt x="397" y="184"/>
                    <a:pt x="391" y="186"/>
                    <a:pt x="391" y="186"/>
                  </a:cubicBezTo>
                  <a:cubicBezTo>
                    <a:pt x="387" y="192"/>
                    <a:pt x="383" y="198"/>
                    <a:pt x="379" y="204"/>
                  </a:cubicBezTo>
                  <a:cubicBezTo>
                    <a:pt x="368" y="220"/>
                    <a:pt x="384" y="227"/>
                    <a:pt x="364" y="234"/>
                  </a:cubicBezTo>
                  <a:cubicBezTo>
                    <a:pt x="359" y="242"/>
                    <a:pt x="358" y="245"/>
                    <a:pt x="349" y="249"/>
                  </a:cubicBezTo>
                  <a:cubicBezTo>
                    <a:pt x="343" y="252"/>
                    <a:pt x="331" y="255"/>
                    <a:pt x="331" y="255"/>
                  </a:cubicBezTo>
                  <a:cubicBezTo>
                    <a:pt x="323" y="263"/>
                    <a:pt x="321" y="275"/>
                    <a:pt x="313" y="282"/>
                  </a:cubicBezTo>
                  <a:cubicBezTo>
                    <a:pt x="308" y="287"/>
                    <a:pt x="295" y="294"/>
                    <a:pt x="295" y="294"/>
                  </a:cubicBezTo>
                  <a:cubicBezTo>
                    <a:pt x="285" y="309"/>
                    <a:pt x="274" y="322"/>
                    <a:pt x="256" y="327"/>
                  </a:cubicBezTo>
                  <a:cubicBezTo>
                    <a:pt x="254" y="352"/>
                    <a:pt x="249" y="400"/>
                    <a:pt x="223" y="417"/>
                  </a:cubicBezTo>
                  <a:cubicBezTo>
                    <a:pt x="201" y="431"/>
                    <a:pt x="210" y="424"/>
                    <a:pt x="196" y="438"/>
                  </a:cubicBezTo>
                  <a:cubicBezTo>
                    <a:pt x="183" y="478"/>
                    <a:pt x="171" y="485"/>
                    <a:pt x="133" y="498"/>
                  </a:cubicBezTo>
                  <a:cubicBezTo>
                    <a:pt x="122" y="531"/>
                    <a:pt x="140" y="481"/>
                    <a:pt x="124" y="516"/>
                  </a:cubicBezTo>
                  <a:cubicBezTo>
                    <a:pt x="114" y="539"/>
                    <a:pt x="120" y="535"/>
                    <a:pt x="94" y="540"/>
                  </a:cubicBezTo>
                  <a:cubicBezTo>
                    <a:pt x="88" y="544"/>
                    <a:pt x="80" y="544"/>
                    <a:pt x="76" y="549"/>
                  </a:cubicBezTo>
                  <a:cubicBezTo>
                    <a:pt x="70" y="557"/>
                    <a:pt x="69" y="568"/>
                    <a:pt x="64" y="576"/>
                  </a:cubicBezTo>
                  <a:cubicBezTo>
                    <a:pt x="55" y="550"/>
                    <a:pt x="83" y="475"/>
                    <a:pt x="52" y="465"/>
                  </a:cubicBezTo>
                  <a:cubicBezTo>
                    <a:pt x="47" y="451"/>
                    <a:pt x="34" y="451"/>
                    <a:pt x="49" y="441"/>
                  </a:cubicBezTo>
                  <a:cubicBezTo>
                    <a:pt x="67" y="415"/>
                    <a:pt x="48" y="449"/>
                    <a:pt x="43" y="429"/>
                  </a:cubicBezTo>
                  <a:cubicBezTo>
                    <a:pt x="26" y="360"/>
                    <a:pt x="44" y="394"/>
                    <a:pt x="31" y="354"/>
                  </a:cubicBezTo>
                  <a:cubicBezTo>
                    <a:pt x="29" y="337"/>
                    <a:pt x="33" y="324"/>
                    <a:pt x="16" y="318"/>
                  </a:cubicBezTo>
                  <a:cubicBezTo>
                    <a:pt x="0" y="270"/>
                    <a:pt x="64" y="286"/>
                    <a:pt x="94" y="285"/>
                  </a:cubicBezTo>
                  <a:cubicBezTo>
                    <a:pt x="104" y="278"/>
                    <a:pt x="113" y="277"/>
                    <a:pt x="124" y="273"/>
                  </a:cubicBezTo>
                  <a:cubicBezTo>
                    <a:pt x="131" y="262"/>
                    <a:pt x="131" y="256"/>
                    <a:pt x="142" y="249"/>
                  </a:cubicBezTo>
                  <a:cubicBezTo>
                    <a:pt x="147" y="241"/>
                    <a:pt x="148" y="238"/>
                    <a:pt x="157" y="234"/>
                  </a:cubicBezTo>
                  <a:cubicBezTo>
                    <a:pt x="163" y="231"/>
                    <a:pt x="175" y="228"/>
                    <a:pt x="175" y="228"/>
                  </a:cubicBezTo>
                  <a:cubicBezTo>
                    <a:pt x="179" y="217"/>
                    <a:pt x="196" y="201"/>
                    <a:pt x="196" y="201"/>
                  </a:cubicBezTo>
                  <a:cubicBezTo>
                    <a:pt x="201" y="185"/>
                    <a:pt x="207" y="178"/>
                    <a:pt x="220" y="171"/>
                  </a:cubicBezTo>
                  <a:cubicBezTo>
                    <a:pt x="226" y="167"/>
                    <a:pt x="232" y="163"/>
                    <a:pt x="238" y="159"/>
                  </a:cubicBezTo>
                  <a:cubicBezTo>
                    <a:pt x="241" y="157"/>
                    <a:pt x="247" y="153"/>
                    <a:pt x="247" y="153"/>
                  </a:cubicBezTo>
                  <a:cubicBezTo>
                    <a:pt x="254" y="142"/>
                    <a:pt x="261" y="126"/>
                    <a:pt x="274" y="120"/>
                  </a:cubicBezTo>
                  <a:cubicBezTo>
                    <a:pt x="280" y="117"/>
                    <a:pt x="292" y="114"/>
                    <a:pt x="292" y="114"/>
                  </a:cubicBezTo>
                  <a:cubicBezTo>
                    <a:pt x="306" y="93"/>
                    <a:pt x="297" y="98"/>
                    <a:pt x="313" y="93"/>
                  </a:cubicBezTo>
                  <a:cubicBezTo>
                    <a:pt x="344" y="96"/>
                    <a:pt x="346" y="97"/>
                    <a:pt x="325" y="111"/>
                  </a:cubicBezTo>
                  <a:cubicBezTo>
                    <a:pt x="320" y="118"/>
                    <a:pt x="316" y="122"/>
                    <a:pt x="316" y="132"/>
                  </a:cubicBezTo>
                  <a:cubicBezTo>
                    <a:pt x="316" y="135"/>
                    <a:pt x="317" y="126"/>
                    <a:pt x="319" y="123"/>
                  </a:cubicBezTo>
                  <a:cubicBezTo>
                    <a:pt x="323" y="117"/>
                    <a:pt x="331" y="105"/>
                    <a:pt x="331" y="105"/>
                  </a:cubicBezTo>
                  <a:cubicBezTo>
                    <a:pt x="336" y="65"/>
                    <a:pt x="341" y="77"/>
                    <a:pt x="361" y="48"/>
                  </a:cubicBezTo>
                  <a:cubicBezTo>
                    <a:pt x="356" y="32"/>
                    <a:pt x="368" y="33"/>
                    <a:pt x="382" y="30"/>
                  </a:cubicBezTo>
                  <a:cubicBezTo>
                    <a:pt x="381" y="27"/>
                    <a:pt x="381" y="23"/>
                    <a:pt x="379" y="21"/>
                  </a:cubicBezTo>
                  <a:cubicBezTo>
                    <a:pt x="376" y="18"/>
                    <a:pt x="369" y="21"/>
                    <a:pt x="367" y="18"/>
                  </a:cubicBezTo>
                  <a:cubicBezTo>
                    <a:pt x="360" y="9"/>
                    <a:pt x="384" y="1"/>
                    <a:pt x="388" y="0"/>
                  </a:cubicBezTo>
                  <a:cubicBezTo>
                    <a:pt x="395" y="1"/>
                    <a:pt x="423" y="0"/>
                    <a:pt x="436" y="6"/>
                  </a:cubicBezTo>
                  <a:cubicBezTo>
                    <a:pt x="449" y="13"/>
                    <a:pt x="460" y="20"/>
                    <a:pt x="475" y="24"/>
                  </a:cubicBezTo>
                  <a:cubicBezTo>
                    <a:pt x="471" y="99"/>
                    <a:pt x="476" y="67"/>
                    <a:pt x="463" y="105"/>
                  </a:cubicBezTo>
                  <a:cubicBezTo>
                    <a:pt x="462" y="116"/>
                    <a:pt x="465" y="128"/>
                    <a:pt x="460" y="138"/>
                  </a:cubicBezTo>
                  <a:cubicBezTo>
                    <a:pt x="453" y="151"/>
                    <a:pt x="428" y="136"/>
                    <a:pt x="436" y="153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80" name="Freeform 1140"/>
            <p:cNvSpPr>
              <a:spLocks/>
            </p:cNvSpPr>
            <p:nvPr/>
          </p:nvSpPr>
          <p:spPr bwMode="auto">
            <a:xfrm>
              <a:off x="3951" y="1918"/>
              <a:ext cx="488" cy="443"/>
            </a:xfrm>
            <a:custGeom>
              <a:avLst/>
              <a:gdLst>
                <a:gd name="T0" fmla="*/ 333 w 459"/>
                <a:gd name="T1" fmla="*/ 175 h 336"/>
                <a:gd name="T2" fmla="*/ 288 w 459"/>
                <a:gd name="T3" fmla="*/ 202 h 336"/>
                <a:gd name="T4" fmla="*/ 270 w 459"/>
                <a:gd name="T5" fmla="*/ 217 h 336"/>
                <a:gd name="T6" fmla="*/ 252 w 459"/>
                <a:gd name="T7" fmla="*/ 253 h 336"/>
                <a:gd name="T8" fmla="*/ 207 w 459"/>
                <a:gd name="T9" fmla="*/ 274 h 336"/>
                <a:gd name="T10" fmla="*/ 156 w 459"/>
                <a:gd name="T11" fmla="*/ 313 h 336"/>
                <a:gd name="T12" fmla="*/ 144 w 459"/>
                <a:gd name="T13" fmla="*/ 313 h 336"/>
                <a:gd name="T14" fmla="*/ 150 w 459"/>
                <a:gd name="T15" fmla="*/ 202 h 336"/>
                <a:gd name="T16" fmla="*/ 129 w 459"/>
                <a:gd name="T17" fmla="*/ 166 h 336"/>
                <a:gd name="T18" fmla="*/ 117 w 459"/>
                <a:gd name="T19" fmla="*/ 154 h 336"/>
                <a:gd name="T20" fmla="*/ 84 w 459"/>
                <a:gd name="T21" fmla="*/ 148 h 336"/>
                <a:gd name="T22" fmla="*/ 66 w 459"/>
                <a:gd name="T23" fmla="*/ 130 h 336"/>
                <a:gd name="T24" fmla="*/ 48 w 459"/>
                <a:gd name="T25" fmla="*/ 109 h 336"/>
                <a:gd name="T26" fmla="*/ 0 w 459"/>
                <a:gd name="T27" fmla="*/ 97 h 336"/>
                <a:gd name="T28" fmla="*/ 3 w 459"/>
                <a:gd name="T29" fmla="*/ 88 h 336"/>
                <a:gd name="T30" fmla="*/ 6 w 459"/>
                <a:gd name="T31" fmla="*/ 43 h 336"/>
                <a:gd name="T32" fmla="*/ 21 w 459"/>
                <a:gd name="T33" fmla="*/ 25 h 336"/>
                <a:gd name="T34" fmla="*/ 24 w 459"/>
                <a:gd name="T35" fmla="*/ 7 h 336"/>
                <a:gd name="T36" fmla="*/ 66 w 459"/>
                <a:gd name="T37" fmla="*/ 16 h 336"/>
                <a:gd name="T38" fmla="*/ 69 w 459"/>
                <a:gd name="T39" fmla="*/ 25 h 336"/>
                <a:gd name="T40" fmla="*/ 117 w 459"/>
                <a:gd name="T41" fmla="*/ 49 h 336"/>
                <a:gd name="T42" fmla="*/ 147 w 459"/>
                <a:gd name="T43" fmla="*/ 58 h 336"/>
                <a:gd name="T44" fmla="*/ 183 w 459"/>
                <a:gd name="T45" fmla="*/ 58 h 336"/>
                <a:gd name="T46" fmla="*/ 234 w 459"/>
                <a:gd name="T47" fmla="*/ 43 h 336"/>
                <a:gd name="T48" fmla="*/ 206 w 459"/>
                <a:gd name="T49" fmla="*/ 58 h 336"/>
                <a:gd name="T50" fmla="*/ 176 w 459"/>
                <a:gd name="T51" fmla="*/ 105 h 336"/>
                <a:gd name="T52" fmla="*/ 159 w 459"/>
                <a:gd name="T53" fmla="*/ 135 h 336"/>
                <a:gd name="T54" fmla="*/ 159 w 459"/>
                <a:gd name="T55" fmla="*/ 168 h 336"/>
                <a:gd name="T56" fmla="*/ 182 w 459"/>
                <a:gd name="T57" fmla="*/ 190 h 336"/>
                <a:gd name="T58" fmla="*/ 248 w 459"/>
                <a:gd name="T59" fmla="*/ 183 h 336"/>
                <a:gd name="T60" fmla="*/ 288 w 459"/>
                <a:gd name="T61" fmla="*/ 141 h 336"/>
                <a:gd name="T62" fmla="*/ 329 w 459"/>
                <a:gd name="T63" fmla="*/ 121 h 336"/>
                <a:gd name="T64" fmla="*/ 360 w 459"/>
                <a:gd name="T65" fmla="*/ 103 h 336"/>
                <a:gd name="T66" fmla="*/ 401 w 459"/>
                <a:gd name="T67" fmla="*/ 81 h 336"/>
                <a:gd name="T68" fmla="*/ 444 w 459"/>
                <a:gd name="T69" fmla="*/ 37 h 336"/>
                <a:gd name="T70" fmla="*/ 459 w 459"/>
                <a:gd name="T71" fmla="*/ 40 h 336"/>
                <a:gd name="T72" fmla="*/ 456 w 459"/>
                <a:gd name="T73" fmla="*/ 106 h 336"/>
                <a:gd name="T74" fmla="*/ 435 w 459"/>
                <a:gd name="T75" fmla="*/ 121 h 336"/>
                <a:gd name="T76" fmla="*/ 354 w 459"/>
                <a:gd name="T77" fmla="*/ 136 h 336"/>
                <a:gd name="T78" fmla="*/ 348 w 459"/>
                <a:gd name="T79" fmla="*/ 160 h 336"/>
                <a:gd name="T80" fmla="*/ 333 w 459"/>
                <a:gd name="T81" fmla="*/ 178 h 336"/>
                <a:gd name="T82" fmla="*/ 321 w 459"/>
                <a:gd name="T83" fmla="*/ 196 h 336"/>
                <a:gd name="T84" fmla="*/ 285 w 459"/>
                <a:gd name="T85" fmla="*/ 208 h 336"/>
                <a:gd name="T86" fmla="*/ 267 w 459"/>
                <a:gd name="T87" fmla="*/ 220 h 336"/>
                <a:gd name="T88" fmla="*/ 258 w 459"/>
                <a:gd name="T89" fmla="*/ 241 h 336"/>
                <a:gd name="T90" fmla="*/ 258 w 459"/>
                <a:gd name="T91" fmla="*/ 259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9" h="336">
                  <a:moveTo>
                    <a:pt x="333" y="175"/>
                  </a:moveTo>
                  <a:cubicBezTo>
                    <a:pt x="317" y="191"/>
                    <a:pt x="310" y="199"/>
                    <a:pt x="288" y="202"/>
                  </a:cubicBezTo>
                  <a:cubicBezTo>
                    <a:pt x="282" y="206"/>
                    <a:pt x="273" y="211"/>
                    <a:pt x="270" y="217"/>
                  </a:cubicBezTo>
                  <a:cubicBezTo>
                    <a:pt x="266" y="225"/>
                    <a:pt x="263" y="249"/>
                    <a:pt x="252" y="253"/>
                  </a:cubicBezTo>
                  <a:cubicBezTo>
                    <a:pt x="237" y="258"/>
                    <a:pt x="221" y="265"/>
                    <a:pt x="207" y="274"/>
                  </a:cubicBezTo>
                  <a:cubicBezTo>
                    <a:pt x="198" y="288"/>
                    <a:pt x="173" y="307"/>
                    <a:pt x="156" y="313"/>
                  </a:cubicBezTo>
                  <a:cubicBezTo>
                    <a:pt x="155" y="314"/>
                    <a:pt x="145" y="336"/>
                    <a:pt x="144" y="313"/>
                  </a:cubicBezTo>
                  <a:cubicBezTo>
                    <a:pt x="142" y="245"/>
                    <a:pt x="143" y="244"/>
                    <a:pt x="150" y="202"/>
                  </a:cubicBezTo>
                  <a:cubicBezTo>
                    <a:pt x="147" y="158"/>
                    <a:pt x="156" y="148"/>
                    <a:pt x="129" y="166"/>
                  </a:cubicBezTo>
                  <a:cubicBezTo>
                    <a:pt x="105" y="158"/>
                    <a:pt x="133" y="170"/>
                    <a:pt x="117" y="154"/>
                  </a:cubicBezTo>
                  <a:cubicBezTo>
                    <a:pt x="109" y="146"/>
                    <a:pt x="95" y="149"/>
                    <a:pt x="84" y="148"/>
                  </a:cubicBezTo>
                  <a:cubicBezTo>
                    <a:pt x="73" y="140"/>
                    <a:pt x="61" y="145"/>
                    <a:pt x="66" y="130"/>
                  </a:cubicBezTo>
                  <a:cubicBezTo>
                    <a:pt x="51" y="125"/>
                    <a:pt x="56" y="119"/>
                    <a:pt x="48" y="109"/>
                  </a:cubicBezTo>
                  <a:cubicBezTo>
                    <a:pt x="39" y="98"/>
                    <a:pt x="12" y="98"/>
                    <a:pt x="0" y="97"/>
                  </a:cubicBezTo>
                  <a:cubicBezTo>
                    <a:pt x="1" y="94"/>
                    <a:pt x="3" y="91"/>
                    <a:pt x="3" y="88"/>
                  </a:cubicBezTo>
                  <a:cubicBezTo>
                    <a:pt x="5" y="73"/>
                    <a:pt x="3" y="58"/>
                    <a:pt x="6" y="43"/>
                  </a:cubicBezTo>
                  <a:cubicBezTo>
                    <a:pt x="8" y="35"/>
                    <a:pt x="17" y="31"/>
                    <a:pt x="21" y="25"/>
                  </a:cubicBezTo>
                  <a:cubicBezTo>
                    <a:pt x="22" y="19"/>
                    <a:pt x="19" y="10"/>
                    <a:pt x="24" y="7"/>
                  </a:cubicBezTo>
                  <a:cubicBezTo>
                    <a:pt x="37" y="0"/>
                    <a:pt x="66" y="16"/>
                    <a:pt x="66" y="16"/>
                  </a:cubicBezTo>
                  <a:cubicBezTo>
                    <a:pt x="67" y="19"/>
                    <a:pt x="66" y="23"/>
                    <a:pt x="69" y="25"/>
                  </a:cubicBezTo>
                  <a:cubicBezTo>
                    <a:pt x="78" y="31"/>
                    <a:pt x="106" y="44"/>
                    <a:pt x="117" y="49"/>
                  </a:cubicBezTo>
                  <a:cubicBezTo>
                    <a:pt x="130" y="54"/>
                    <a:pt x="136" y="57"/>
                    <a:pt x="147" y="58"/>
                  </a:cubicBezTo>
                  <a:cubicBezTo>
                    <a:pt x="163" y="62"/>
                    <a:pt x="169" y="60"/>
                    <a:pt x="183" y="58"/>
                  </a:cubicBezTo>
                  <a:cubicBezTo>
                    <a:pt x="197" y="56"/>
                    <a:pt x="230" y="43"/>
                    <a:pt x="234" y="43"/>
                  </a:cubicBezTo>
                  <a:cubicBezTo>
                    <a:pt x="225" y="56"/>
                    <a:pt x="221" y="53"/>
                    <a:pt x="206" y="58"/>
                  </a:cubicBezTo>
                  <a:cubicBezTo>
                    <a:pt x="195" y="70"/>
                    <a:pt x="184" y="92"/>
                    <a:pt x="176" y="105"/>
                  </a:cubicBezTo>
                  <a:cubicBezTo>
                    <a:pt x="168" y="118"/>
                    <a:pt x="162" y="125"/>
                    <a:pt x="159" y="135"/>
                  </a:cubicBezTo>
                  <a:cubicBezTo>
                    <a:pt x="156" y="151"/>
                    <a:pt x="155" y="159"/>
                    <a:pt x="159" y="168"/>
                  </a:cubicBezTo>
                  <a:cubicBezTo>
                    <a:pt x="163" y="177"/>
                    <a:pt x="167" y="188"/>
                    <a:pt x="182" y="190"/>
                  </a:cubicBezTo>
                  <a:cubicBezTo>
                    <a:pt x="197" y="192"/>
                    <a:pt x="230" y="191"/>
                    <a:pt x="248" y="183"/>
                  </a:cubicBezTo>
                  <a:cubicBezTo>
                    <a:pt x="267" y="173"/>
                    <a:pt x="278" y="152"/>
                    <a:pt x="288" y="141"/>
                  </a:cubicBezTo>
                  <a:cubicBezTo>
                    <a:pt x="301" y="129"/>
                    <a:pt x="319" y="128"/>
                    <a:pt x="329" y="121"/>
                  </a:cubicBezTo>
                  <a:cubicBezTo>
                    <a:pt x="346" y="117"/>
                    <a:pt x="348" y="111"/>
                    <a:pt x="360" y="103"/>
                  </a:cubicBezTo>
                  <a:cubicBezTo>
                    <a:pt x="364" y="91"/>
                    <a:pt x="389" y="85"/>
                    <a:pt x="401" y="81"/>
                  </a:cubicBezTo>
                  <a:cubicBezTo>
                    <a:pt x="412" y="69"/>
                    <a:pt x="434" y="44"/>
                    <a:pt x="444" y="37"/>
                  </a:cubicBezTo>
                  <a:cubicBezTo>
                    <a:pt x="437" y="7"/>
                    <a:pt x="448" y="36"/>
                    <a:pt x="459" y="40"/>
                  </a:cubicBezTo>
                  <a:cubicBezTo>
                    <a:pt x="458" y="62"/>
                    <a:pt x="458" y="84"/>
                    <a:pt x="456" y="106"/>
                  </a:cubicBezTo>
                  <a:cubicBezTo>
                    <a:pt x="455" y="115"/>
                    <a:pt x="435" y="121"/>
                    <a:pt x="435" y="121"/>
                  </a:cubicBezTo>
                  <a:cubicBezTo>
                    <a:pt x="416" y="140"/>
                    <a:pt x="379" y="134"/>
                    <a:pt x="354" y="136"/>
                  </a:cubicBezTo>
                  <a:cubicBezTo>
                    <a:pt x="337" y="148"/>
                    <a:pt x="356" y="144"/>
                    <a:pt x="348" y="160"/>
                  </a:cubicBezTo>
                  <a:cubicBezTo>
                    <a:pt x="342" y="173"/>
                    <a:pt x="342" y="166"/>
                    <a:pt x="333" y="178"/>
                  </a:cubicBezTo>
                  <a:cubicBezTo>
                    <a:pt x="329" y="184"/>
                    <a:pt x="321" y="196"/>
                    <a:pt x="321" y="196"/>
                  </a:cubicBezTo>
                  <a:cubicBezTo>
                    <a:pt x="305" y="186"/>
                    <a:pt x="299" y="199"/>
                    <a:pt x="285" y="208"/>
                  </a:cubicBezTo>
                  <a:cubicBezTo>
                    <a:pt x="279" y="212"/>
                    <a:pt x="267" y="220"/>
                    <a:pt x="267" y="220"/>
                  </a:cubicBezTo>
                  <a:cubicBezTo>
                    <a:pt x="262" y="227"/>
                    <a:pt x="258" y="232"/>
                    <a:pt x="258" y="241"/>
                  </a:cubicBezTo>
                  <a:lnTo>
                    <a:pt x="258" y="259"/>
                  </a:lnTo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81" name="Freeform 1141"/>
            <p:cNvSpPr>
              <a:spLocks/>
            </p:cNvSpPr>
            <p:nvPr/>
          </p:nvSpPr>
          <p:spPr bwMode="auto">
            <a:xfrm>
              <a:off x="3824" y="1872"/>
              <a:ext cx="164" cy="454"/>
            </a:xfrm>
            <a:custGeom>
              <a:avLst/>
              <a:gdLst>
                <a:gd name="T0" fmla="*/ 140 w 154"/>
                <a:gd name="T1" fmla="*/ 44 h 345"/>
                <a:gd name="T2" fmla="*/ 111 w 154"/>
                <a:gd name="T3" fmla="*/ 47 h 345"/>
                <a:gd name="T4" fmla="*/ 104 w 154"/>
                <a:gd name="T5" fmla="*/ 56 h 345"/>
                <a:gd name="T6" fmla="*/ 95 w 154"/>
                <a:gd name="T7" fmla="*/ 80 h 345"/>
                <a:gd name="T8" fmla="*/ 87 w 154"/>
                <a:gd name="T9" fmla="*/ 111 h 345"/>
                <a:gd name="T10" fmla="*/ 78 w 154"/>
                <a:gd name="T11" fmla="*/ 129 h 345"/>
                <a:gd name="T12" fmla="*/ 83 w 154"/>
                <a:gd name="T13" fmla="*/ 222 h 345"/>
                <a:gd name="T14" fmla="*/ 74 w 154"/>
                <a:gd name="T15" fmla="*/ 237 h 345"/>
                <a:gd name="T16" fmla="*/ 63 w 154"/>
                <a:gd name="T17" fmla="*/ 237 h 345"/>
                <a:gd name="T18" fmla="*/ 33 w 154"/>
                <a:gd name="T19" fmla="*/ 222 h 345"/>
                <a:gd name="T20" fmla="*/ 47 w 154"/>
                <a:gd name="T21" fmla="*/ 201 h 345"/>
                <a:gd name="T22" fmla="*/ 39 w 154"/>
                <a:gd name="T23" fmla="*/ 86 h 345"/>
                <a:gd name="T24" fmla="*/ 35 w 154"/>
                <a:gd name="T25" fmla="*/ 105 h 345"/>
                <a:gd name="T26" fmla="*/ 36 w 154"/>
                <a:gd name="T27" fmla="*/ 257 h 345"/>
                <a:gd name="T28" fmla="*/ 47 w 154"/>
                <a:gd name="T29" fmla="*/ 266 h 345"/>
                <a:gd name="T30" fmla="*/ 59 w 154"/>
                <a:gd name="T31" fmla="*/ 303 h 345"/>
                <a:gd name="T32" fmla="*/ 102 w 154"/>
                <a:gd name="T33" fmla="*/ 312 h 345"/>
                <a:gd name="T34" fmla="*/ 114 w 154"/>
                <a:gd name="T35" fmla="*/ 321 h 345"/>
                <a:gd name="T36" fmla="*/ 123 w 154"/>
                <a:gd name="T37" fmla="*/ 333 h 345"/>
                <a:gd name="T38" fmla="*/ 101 w 154"/>
                <a:gd name="T39" fmla="*/ 338 h 345"/>
                <a:gd name="T40" fmla="*/ 53 w 154"/>
                <a:gd name="T41" fmla="*/ 333 h 345"/>
                <a:gd name="T42" fmla="*/ 24 w 154"/>
                <a:gd name="T43" fmla="*/ 318 h 345"/>
                <a:gd name="T44" fmla="*/ 21 w 154"/>
                <a:gd name="T45" fmla="*/ 297 h 345"/>
                <a:gd name="T46" fmla="*/ 11 w 154"/>
                <a:gd name="T47" fmla="*/ 285 h 345"/>
                <a:gd name="T48" fmla="*/ 8 w 154"/>
                <a:gd name="T49" fmla="*/ 270 h 345"/>
                <a:gd name="T50" fmla="*/ 9 w 154"/>
                <a:gd name="T51" fmla="*/ 69 h 345"/>
                <a:gd name="T52" fmla="*/ 21 w 154"/>
                <a:gd name="T53" fmla="*/ 54 h 345"/>
                <a:gd name="T54" fmla="*/ 32 w 154"/>
                <a:gd name="T55" fmla="*/ 44 h 345"/>
                <a:gd name="T56" fmla="*/ 50 w 154"/>
                <a:gd name="T57" fmla="*/ 20 h 345"/>
                <a:gd name="T58" fmla="*/ 81 w 154"/>
                <a:gd name="T59" fmla="*/ 15 h 345"/>
                <a:gd name="T60" fmla="*/ 107 w 154"/>
                <a:gd name="T61" fmla="*/ 11 h 345"/>
                <a:gd name="T62" fmla="*/ 140 w 154"/>
                <a:gd name="T63" fmla="*/ 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4" h="345">
                  <a:moveTo>
                    <a:pt x="140" y="44"/>
                  </a:moveTo>
                  <a:cubicBezTo>
                    <a:pt x="130" y="44"/>
                    <a:pt x="118" y="40"/>
                    <a:pt x="111" y="47"/>
                  </a:cubicBezTo>
                  <a:cubicBezTo>
                    <a:pt x="98" y="60"/>
                    <a:pt x="123" y="50"/>
                    <a:pt x="104" y="56"/>
                  </a:cubicBezTo>
                  <a:cubicBezTo>
                    <a:pt x="100" y="65"/>
                    <a:pt x="102" y="72"/>
                    <a:pt x="95" y="80"/>
                  </a:cubicBezTo>
                  <a:cubicBezTo>
                    <a:pt x="93" y="98"/>
                    <a:pt x="96" y="100"/>
                    <a:pt x="87" y="111"/>
                  </a:cubicBezTo>
                  <a:cubicBezTo>
                    <a:pt x="86" y="117"/>
                    <a:pt x="82" y="124"/>
                    <a:pt x="78" y="129"/>
                  </a:cubicBezTo>
                  <a:cubicBezTo>
                    <a:pt x="77" y="160"/>
                    <a:pt x="69" y="194"/>
                    <a:pt x="83" y="222"/>
                  </a:cubicBezTo>
                  <a:cubicBezTo>
                    <a:pt x="81" y="228"/>
                    <a:pt x="79" y="232"/>
                    <a:pt x="74" y="237"/>
                  </a:cubicBezTo>
                  <a:cubicBezTo>
                    <a:pt x="71" y="245"/>
                    <a:pt x="70" y="240"/>
                    <a:pt x="63" y="237"/>
                  </a:cubicBezTo>
                  <a:cubicBezTo>
                    <a:pt x="35" y="240"/>
                    <a:pt x="42" y="244"/>
                    <a:pt x="33" y="222"/>
                  </a:cubicBezTo>
                  <a:cubicBezTo>
                    <a:pt x="38" y="213"/>
                    <a:pt x="39" y="209"/>
                    <a:pt x="47" y="201"/>
                  </a:cubicBezTo>
                  <a:cubicBezTo>
                    <a:pt x="54" y="159"/>
                    <a:pt x="66" y="32"/>
                    <a:pt x="39" y="86"/>
                  </a:cubicBezTo>
                  <a:cubicBezTo>
                    <a:pt x="38" y="93"/>
                    <a:pt x="36" y="98"/>
                    <a:pt x="35" y="105"/>
                  </a:cubicBezTo>
                  <a:cubicBezTo>
                    <a:pt x="35" y="156"/>
                    <a:pt x="32" y="207"/>
                    <a:pt x="36" y="257"/>
                  </a:cubicBezTo>
                  <a:cubicBezTo>
                    <a:pt x="42" y="328"/>
                    <a:pt x="54" y="208"/>
                    <a:pt x="47" y="266"/>
                  </a:cubicBezTo>
                  <a:cubicBezTo>
                    <a:pt x="48" y="297"/>
                    <a:pt x="38" y="300"/>
                    <a:pt x="59" y="303"/>
                  </a:cubicBezTo>
                  <a:cubicBezTo>
                    <a:pt x="74" y="310"/>
                    <a:pt x="84" y="311"/>
                    <a:pt x="102" y="312"/>
                  </a:cubicBezTo>
                  <a:cubicBezTo>
                    <a:pt x="105" y="319"/>
                    <a:pt x="107" y="320"/>
                    <a:pt x="114" y="321"/>
                  </a:cubicBezTo>
                  <a:cubicBezTo>
                    <a:pt x="121" y="324"/>
                    <a:pt x="139" y="319"/>
                    <a:pt x="123" y="333"/>
                  </a:cubicBezTo>
                  <a:cubicBezTo>
                    <a:pt x="118" y="337"/>
                    <a:pt x="107" y="338"/>
                    <a:pt x="101" y="338"/>
                  </a:cubicBezTo>
                  <a:cubicBezTo>
                    <a:pt x="83" y="345"/>
                    <a:pt x="70" y="335"/>
                    <a:pt x="53" y="333"/>
                  </a:cubicBezTo>
                  <a:cubicBezTo>
                    <a:pt x="42" y="327"/>
                    <a:pt x="37" y="321"/>
                    <a:pt x="24" y="318"/>
                  </a:cubicBezTo>
                  <a:cubicBezTo>
                    <a:pt x="19" y="312"/>
                    <a:pt x="23" y="302"/>
                    <a:pt x="21" y="297"/>
                  </a:cubicBezTo>
                  <a:cubicBezTo>
                    <a:pt x="19" y="292"/>
                    <a:pt x="13" y="289"/>
                    <a:pt x="11" y="285"/>
                  </a:cubicBezTo>
                  <a:cubicBezTo>
                    <a:pt x="9" y="281"/>
                    <a:pt x="8" y="306"/>
                    <a:pt x="8" y="270"/>
                  </a:cubicBezTo>
                  <a:cubicBezTo>
                    <a:pt x="0" y="240"/>
                    <a:pt x="7" y="105"/>
                    <a:pt x="9" y="69"/>
                  </a:cubicBezTo>
                  <a:cubicBezTo>
                    <a:pt x="11" y="33"/>
                    <a:pt x="17" y="58"/>
                    <a:pt x="21" y="54"/>
                  </a:cubicBezTo>
                  <a:cubicBezTo>
                    <a:pt x="25" y="49"/>
                    <a:pt x="28" y="49"/>
                    <a:pt x="32" y="44"/>
                  </a:cubicBezTo>
                  <a:cubicBezTo>
                    <a:pt x="34" y="34"/>
                    <a:pt x="39" y="22"/>
                    <a:pt x="50" y="20"/>
                  </a:cubicBezTo>
                  <a:cubicBezTo>
                    <a:pt x="59" y="15"/>
                    <a:pt x="71" y="16"/>
                    <a:pt x="81" y="15"/>
                  </a:cubicBezTo>
                  <a:cubicBezTo>
                    <a:pt x="90" y="13"/>
                    <a:pt x="98" y="12"/>
                    <a:pt x="107" y="11"/>
                  </a:cubicBezTo>
                  <a:cubicBezTo>
                    <a:pt x="154" y="12"/>
                    <a:pt x="144" y="0"/>
                    <a:pt x="140" y="44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82" name="Freeform 1142"/>
            <p:cNvSpPr>
              <a:spLocks/>
            </p:cNvSpPr>
            <p:nvPr/>
          </p:nvSpPr>
          <p:spPr bwMode="auto">
            <a:xfrm>
              <a:off x="3928" y="1903"/>
              <a:ext cx="71" cy="426"/>
            </a:xfrm>
            <a:custGeom>
              <a:avLst/>
              <a:gdLst>
                <a:gd name="T0" fmla="*/ 24 w 67"/>
                <a:gd name="T1" fmla="*/ 323 h 323"/>
                <a:gd name="T2" fmla="*/ 22 w 67"/>
                <a:gd name="T3" fmla="*/ 282 h 323"/>
                <a:gd name="T4" fmla="*/ 4 w 67"/>
                <a:gd name="T5" fmla="*/ 276 h 323"/>
                <a:gd name="T6" fmla="*/ 6 w 67"/>
                <a:gd name="T7" fmla="*/ 114 h 323"/>
                <a:gd name="T8" fmla="*/ 12 w 67"/>
                <a:gd name="T9" fmla="*/ 102 h 323"/>
                <a:gd name="T10" fmla="*/ 21 w 67"/>
                <a:gd name="T11" fmla="*/ 53 h 323"/>
                <a:gd name="T12" fmla="*/ 30 w 67"/>
                <a:gd name="T13" fmla="*/ 45 h 323"/>
                <a:gd name="T14" fmla="*/ 33 w 67"/>
                <a:gd name="T15" fmla="*/ 35 h 323"/>
                <a:gd name="T16" fmla="*/ 39 w 67"/>
                <a:gd name="T17" fmla="*/ 33 h 323"/>
                <a:gd name="T18" fmla="*/ 48 w 67"/>
                <a:gd name="T19" fmla="*/ 29 h 323"/>
                <a:gd name="T20" fmla="*/ 67 w 67"/>
                <a:gd name="T21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323">
                  <a:moveTo>
                    <a:pt x="24" y="323"/>
                  </a:moveTo>
                  <a:cubicBezTo>
                    <a:pt x="23" y="309"/>
                    <a:pt x="28" y="294"/>
                    <a:pt x="22" y="282"/>
                  </a:cubicBezTo>
                  <a:cubicBezTo>
                    <a:pt x="7" y="252"/>
                    <a:pt x="0" y="295"/>
                    <a:pt x="4" y="276"/>
                  </a:cubicBezTo>
                  <a:cubicBezTo>
                    <a:pt x="5" y="222"/>
                    <a:pt x="5" y="168"/>
                    <a:pt x="6" y="114"/>
                  </a:cubicBezTo>
                  <a:cubicBezTo>
                    <a:pt x="6" y="97"/>
                    <a:pt x="3" y="97"/>
                    <a:pt x="12" y="102"/>
                  </a:cubicBezTo>
                  <a:cubicBezTo>
                    <a:pt x="15" y="86"/>
                    <a:pt x="11" y="67"/>
                    <a:pt x="21" y="53"/>
                  </a:cubicBezTo>
                  <a:cubicBezTo>
                    <a:pt x="23" y="39"/>
                    <a:pt x="19" y="55"/>
                    <a:pt x="30" y="45"/>
                  </a:cubicBezTo>
                  <a:cubicBezTo>
                    <a:pt x="33" y="43"/>
                    <a:pt x="31" y="38"/>
                    <a:pt x="33" y="35"/>
                  </a:cubicBezTo>
                  <a:cubicBezTo>
                    <a:pt x="35" y="25"/>
                    <a:pt x="32" y="33"/>
                    <a:pt x="39" y="33"/>
                  </a:cubicBezTo>
                  <a:cubicBezTo>
                    <a:pt x="42" y="33"/>
                    <a:pt x="45" y="30"/>
                    <a:pt x="48" y="29"/>
                  </a:cubicBezTo>
                  <a:cubicBezTo>
                    <a:pt x="58" y="22"/>
                    <a:pt x="51" y="0"/>
                    <a:pt x="67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83" name="Freeform 1143"/>
            <p:cNvSpPr>
              <a:spLocks/>
            </p:cNvSpPr>
            <p:nvPr/>
          </p:nvSpPr>
          <p:spPr bwMode="auto">
            <a:xfrm>
              <a:off x="4266" y="2075"/>
              <a:ext cx="188" cy="129"/>
            </a:xfrm>
            <a:custGeom>
              <a:avLst/>
              <a:gdLst>
                <a:gd name="T0" fmla="*/ 170 w 177"/>
                <a:gd name="T1" fmla="*/ 98 h 98"/>
                <a:gd name="T2" fmla="*/ 152 w 177"/>
                <a:gd name="T3" fmla="*/ 60 h 98"/>
                <a:gd name="T4" fmla="*/ 106 w 177"/>
                <a:gd name="T5" fmla="*/ 2 h 98"/>
                <a:gd name="T6" fmla="*/ 24 w 177"/>
                <a:gd name="T7" fmla="*/ 22 h 98"/>
                <a:gd name="T8" fmla="*/ 0 w 177"/>
                <a:gd name="T9" fmla="*/ 4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98">
                  <a:moveTo>
                    <a:pt x="170" y="98"/>
                  </a:moveTo>
                  <a:cubicBezTo>
                    <a:pt x="167" y="28"/>
                    <a:pt x="177" y="43"/>
                    <a:pt x="152" y="60"/>
                  </a:cubicBezTo>
                  <a:cubicBezTo>
                    <a:pt x="159" y="8"/>
                    <a:pt x="151" y="5"/>
                    <a:pt x="106" y="2"/>
                  </a:cubicBezTo>
                  <a:cubicBezTo>
                    <a:pt x="44" y="4"/>
                    <a:pt x="57" y="0"/>
                    <a:pt x="24" y="22"/>
                  </a:cubicBezTo>
                  <a:cubicBezTo>
                    <a:pt x="18" y="31"/>
                    <a:pt x="8" y="32"/>
                    <a:pt x="0" y="4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84" name="Freeform 1144"/>
            <p:cNvSpPr>
              <a:spLocks/>
            </p:cNvSpPr>
            <p:nvPr/>
          </p:nvSpPr>
          <p:spPr bwMode="auto">
            <a:xfrm>
              <a:off x="4092" y="2151"/>
              <a:ext cx="199" cy="232"/>
            </a:xfrm>
            <a:custGeom>
              <a:avLst/>
              <a:gdLst>
                <a:gd name="T0" fmla="*/ 188 w 188"/>
                <a:gd name="T1" fmla="*/ 16 h 176"/>
                <a:gd name="T2" fmla="*/ 162 w 188"/>
                <a:gd name="T3" fmla="*/ 34 h 176"/>
                <a:gd name="T4" fmla="*/ 144 w 188"/>
                <a:gd name="T5" fmla="*/ 40 h 176"/>
                <a:gd name="T6" fmla="*/ 120 w 188"/>
                <a:gd name="T7" fmla="*/ 64 h 176"/>
                <a:gd name="T8" fmla="*/ 104 w 188"/>
                <a:gd name="T9" fmla="*/ 78 h 176"/>
                <a:gd name="T10" fmla="*/ 78 w 188"/>
                <a:gd name="T11" fmla="*/ 104 h 176"/>
                <a:gd name="T12" fmla="*/ 50 w 188"/>
                <a:gd name="T13" fmla="*/ 124 h 176"/>
                <a:gd name="T14" fmla="*/ 34 w 188"/>
                <a:gd name="T15" fmla="*/ 136 h 176"/>
                <a:gd name="T16" fmla="*/ 22 w 188"/>
                <a:gd name="T17" fmla="*/ 158 h 176"/>
                <a:gd name="T18" fmla="*/ 10 w 188"/>
                <a:gd name="T19" fmla="*/ 176 h 176"/>
                <a:gd name="T20" fmla="*/ 8 w 188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8" h="176">
                  <a:moveTo>
                    <a:pt x="188" y="16"/>
                  </a:moveTo>
                  <a:cubicBezTo>
                    <a:pt x="161" y="20"/>
                    <a:pt x="181" y="26"/>
                    <a:pt x="162" y="34"/>
                  </a:cubicBezTo>
                  <a:cubicBezTo>
                    <a:pt x="156" y="37"/>
                    <a:pt x="144" y="40"/>
                    <a:pt x="144" y="40"/>
                  </a:cubicBezTo>
                  <a:cubicBezTo>
                    <a:pt x="137" y="50"/>
                    <a:pt x="128" y="54"/>
                    <a:pt x="120" y="64"/>
                  </a:cubicBezTo>
                  <a:cubicBezTo>
                    <a:pt x="115" y="69"/>
                    <a:pt x="104" y="78"/>
                    <a:pt x="104" y="78"/>
                  </a:cubicBezTo>
                  <a:cubicBezTo>
                    <a:pt x="98" y="87"/>
                    <a:pt x="88" y="98"/>
                    <a:pt x="78" y="104"/>
                  </a:cubicBezTo>
                  <a:cubicBezTo>
                    <a:pt x="72" y="112"/>
                    <a:pt x="60" y="121"/>
                    <a:pt x="50" y="124"/>
                  </a:cubicBezTo>
                  <a:cubicBezTo>
                    <a:pt x="45" y="131"/>
                    <a:pt x="41" y="131"/>
                    <a:pt x="34" y="136"/>
                  </a:cubicBezTo>
                  <a:cubicBezTo>
                    <a:pt x="31" y="146"/>
                    <a:pt x="26" y="147"/>
                    <a:pt x="22" y="158"/>
                  </a:cubicBezTo>
                  <a:cubicBezTo>
                    <a:pt x="20" y="165"/>
                    <a:pt x="10" y="176"/>
                    <a:pt x="10" y="176"/>
                  </a:cubicBezTo>
                  <a:cubicBezTo>
                    <a:pt x="0" y="161"/>
                    <a:pt x="8" y="20"/>
                    <a:pt x="8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85" name="Freeform 1145"/>
            <p:cNvSpPr>
              <a:spLocks/>
            </p:cNvSpPr>
            <p:nvPr/>
          </p:nvSpPr>
          <p:spPr bwMode="auto">
            <a:xfrm>
              <a:off x="3931" y="2446"/>
              <a:ext cx="105" cy="430"/>
            </a:xfrm>
            <a:custGeom>
              <a:avLst/>
              <a:gdLst>
                <a:gd name="T0" fmla="*/ 5 w 99"/>
                <a:gd name="T1" fmla="*/ 0 h 326"/>
                <a:gd name="T2" fmla="*/ 27 w 99"/>
                <a:gd name="T3" fmla="*/ 44 h 326"/>
                <a:gd name="T4" fmla="*/ 37 w 99"/>
                <a:gd name="T5" fmla="*/ 88 h 326"/>
                <a:gd name="T6" fmla="*/ 43 w 99"/>
                <a:gd name="T7" fmla="*/ 96 h 326"/>
                <a:gd name="T8" fmla="*/ 43 w 99"/>
                <a:gd name="T9" fmla="*/ 162 h 326"/>
                <a:gd name="T10" fmla="*/ 55 w 99"/>
                <a:gd name="T11" fmla="*/ 180 h 326"/>
                <a:gd name="T12" fmla="*/ 57 w 99"/>
                <a:gd name="T13" fmla="*/ 260 h 326"/>
                <a:gd name="T14" fmla="*/ 57 w 99"/>
                <a:gd name="T15" fmla="*/ 272 h 326"/>
                <a:gd name="T16" fmla="*/ 99 w 99"/>
                <a:gd name="T17" fmla="*/ 322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326">
                  <a:moveTo>
                    <a:pt x="5" y="0"/>
                  </a:moveTo>
                  <a:cubicBezTo>
                    <a:pt x="0" y="24"/>
                    <a:pt x="0" y="41"/>
                    <a:pt x="27" y="44"/>
                  </a:cubicBezTo>
                  <a:cubicBezTo>
                    <a:pt x="33" y="61"/>
                    <a:pt x="15" y="102"/>
                    <a:pt x="37" y="88"/>
                  </a:cubicBezTo>
                  <a:cubicBezTo>
                    <a:pt x="41" y="99"/>
                    <a:pt x="38" y="81"/>
                    <a:pt x="43" y="96"/>
                  </a:cubicBezTo>
                  <a:cubicBezTo>
                    <a:pt x="44" y="108"/>
                    <a:pt x="41" y="148"/>
                    <a:pt x="43" y="162"/>
                  </a:cubicBezTo>
                  <a:cubicBezTo>
                    <a:pt x="45" y="176"/>
                    <a:pt x="53" y="164"/>
                    <a:pt x="55" y="180"/>
                  </a:cubicBezTo>
                  <a:cubicBezTo>
                    <a:pt x="58" y="196"/>
                    <a:pt x="57" y="245"/>
                    <a:pt x="57" y="260"/>
                  </a:cubicBezTo>
                  <a:cubicBezTo>
                    <a:pt x="57" y="275"/>
                    <a:pt x="50" y="262"/>
                    <a:pt x="57" y="272"/>
                  </a:cubicBezTo>
                  <a:cubicBezTo>
                    <a:pt x="52" y="326"/>
                    <a:pt x="39" y="322"/>
                    <a:pt x="99" y="32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86" name="Freeform 1146"/>
            <p:cNvSpPr>
              <a:spLocks/>
            </p:cNvSpPr>
            <p:nvPr/>
          </p:nvSpPr>
          <p:spPr bwMode="auto">
            <a:xfrm>
              <a:off x="4024" y="2449"/>
              <a:ext cx="73" cy="368"/>
            </a:xfrm>
            <a:custGeom>
              <a:avLst/>
              <a:gdLst>
                <a:gd name="T0" fmla="*/ 0 w 69"/>
                <a:gd name="T1" fmla="*/ 0 h 280"/>
                <a:gd name="T2" fmla="*/ 18 w 69"/>
                <a:gd name="T3" fmla="*/ 12 h 280"/>
                <a:gd name="T4" fmla="*/ 28 w 69"/>
                <a:gd name="T5" fmla="*/ 74 h 280"/>
                <a:gd name="T6" fmla="*/ 38 w 69"/>
                <a:gd name="T7" fmla="*/ 174 h 280"/>
                <a:gd name="T8" fmla="*/ 62 w 69"/>
                <a:gd name="T9" fmla="*/ 158 h 280"/>
                <a:gd name="T10" fmla="*/ 58 w 69"/>
                <a:gd name="T11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280">
                  <a:moveTo>
                    <a:pt x="0" y="0"/>
                  </a:moveTo>
                  <a:cubicBezTo>
                    <a:pt x="6" y="4"/>
                    <a:pt x="18" y="12"/>
                    <a:pt x="18" y="12"/>
                  </a:cubicBezTo>
                  <a:cubicBezTo>
                    <a:pt x="31" y="32"/>
                    <a:pt x="9" y="103"/>
                    <a:pt x="28" y="74"/>
                  </a:cubicBezTo>
                  <a:cubicBezTo>
                    <a:pt x="69" y="84"/>
                    <a:pt x="22" y="70"/>
                    <a:pt x="38" y="174"/>
                  </a:cubicBezTo>
                  <a:cubicBezTo>
                    <a:pt x="39" y="184"/>
                    <a:pt x="62" y="158"/>
                    <a:pt x="62" y="158"/>
                  </a:cubicBezTo>
                  <a:cubicBezTo>
                    <a:pt x="66" y="170"/>
                    <a:pt x="58" y="269"/>
                    <a:pt x="58" y="28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87" name="Freeform 1147"/>
            <p:cNvSpPr>
              <a:spLocks/>
            </p:cNvSpPr>
            <p:nvPr/>
          </p:nvSpPr>
          <p:spPr bwMode="auto">
            <a:xfrm>
              <a:off x="3991" y="2859"/>
              <a:ext cx="687" cy="896"/>
            </a:xfrm>
            <a:custGeom>
              <a:avLst/>
              <a:gdLst>
                <a:gd name="T0" fmla="*/ 553 w 687"/>
                <a:gd name="T1" fmla="*/ 334 h 885"/>
                <a:gd name="T2" fmla="*/ 472 w 687"/>
                <a:gd name="T3" fmla="*/ 365 h 885"/>
                <a:gd name="T4" fmla="*/ 451 w 687"/>
                <a:gd name="T5" fmla="*/ 329 h 885"/>
                <a:gd name="T6" fmla="*/ 421 w 687"/>
                <a:gd name="T7" fmla="*/ 433 h 885"/>
                <a:gd name="T8" fmla="*/ 383 w 687"/>
                <a:gd name="T9" fmla="*/ 521 h 885"/>
                <a:gd name="T10" fmla="*/ 379 w 687"/>
                <a:gd name="T11" fmla="*/ 459 h 885"/>
                <a:gd name="T12" fmla="*/ 341 w 687"/>
                <a:gd name="T13" fmla="*/ 485 h 885"/>
                <a:gd name="T14" fmla="*/ 273 w 687"/>
                <a:gd name="T15" fmla="*/ 547 h 885"/>
                <a:gd name="T16" fmla="*/ 205 w 687"/>
                <a:gd name="T17" fmla="*/ 574 h 885"/>
                <a:gd name="T18" fmla="*/ 171 w 687"/>
                <a:gd name="T19" fmla="*/ 620 h 885"/>
                <a:gd name="T20" fmla="*/ 179 w 687"/>
                <a:gd name="T21" fmla="*/ 641 h 885"/>
                <a:gd name="T22" fmla="*/ 183 w 687"/>
                <a:gd name="T23" fmla="*/ 662 h 885"/>
                <a:gd name="T24" fmla="*/ 179 w 687"/>
                <a:gd name="T25" fmla="*/ 646 h 885"/>
                <a:gd name="T26" fmla="*/ 166 w 687"/>
                <a:gd name="T27" fmla="*/ 636 h 885"/>
                <a:gd name="T28" fmla="*/ 243 w 687"/>
                <a:gd name="T29" fmla="*/ 626 h 885"/>
                <a:gd name="T30" fmla="*/ 319 w 687"/>
                <a:gd name="T31" fmla="*/ 652 h 885"/>
                <a:gd name="T32" fmla="*/ 230 w 687"/>
                <a:gd name="T33" fmla="*/ 667 h 885"/>
                <a:gd name="T34" fmla="*/ 200 w 687"/>
                <a:gd name="T35" fmla="*/ 761 h 885"/>
                <a:gd name="T36" fmla="*/ 196 w 687"/>
                <a:gd name="T37" fmla="*/ 714 h 885"/>
                <a:gd name="T38" fmla="*/ 188 w 687"/>
                <a:gd name="T39" fmla="*/ 730 h 885"/>
                <a:gd name="T40" fmla="*/ 192 w 687"/>
                <a:gd name="T41" fmla="*/ 792 h 885"/>
                <a:gd name="T42" fmla="*/ 264 w 687"/>
                <a:gd name="T43" fmla="*/ 766 h 885"/>
                <a:gd name="T44" fmla="*/ 247 w 687"/>
                <a:gd name="T45" fmla="*/ 802 h 885"/>
                <a:gd name="T46" fmla="*/ 149 w 687"/>
                <a:gd name="T47" fmla="*/ 823 h 885"/>
                <a:gd name="T48" fmla="*/ 137 w 687"/>
                <a:gd name="T49" fmla="*/ 730 h 885"/>
                <a:gd name="T50" fmla="*/ 77 w 687"/>
                <a:gd name="T51" fmla="*/ 873 h 885"/>
                <a:gd name="T52" fmla="*/ 9 w 687"/>
                <a:gd name="T53" fmla="*/ 801 h 885"/>
                <a:gd name="T54" fmla="*/ 25 w 687"/>
                <a:gd name="T55" fmla="*/ 657 h 885"/>
                <a:gd name="T56" fmla="*/ 125 w 687"/>
                <a:gd name="T57" fmla="*/ 468 h 885"/>
                <a:gd name="T58" fmla="*/ 148 w 687"/>
                <a:gd name="T59" fmla="*/ 421 h 885"/>
                <a:gd name="T60" fmla="*/ 166 w 687"/>
                <a:gd name="T61" fmla="*/ 345 h 885"/>
                <a:gd name="T62" fmla="*/ 177 w 687"/>
                <a:gd name="T63" fmla="*/ 226 h 885"/>
                <a:gd name="T64" fmla="*/ 192 w 687"/>
                <a:gd name="T65" fmla="*/ 105 h 885"/>
                <a:gd name="T66" fmla="*/ 302 w 687"/>
                <a:gd name="T67" fmla="*/ 105 h 885"/>
                <a:gd name="T68" fmla="*/ 353 w 687"/>
                <a:gd name="T69" fmla="*/ 85 h 885"/>
                <a:gd name="T70" fmla="*/ 392 w 687"/>
                <a:gd name="T71" fmla="*/ 79 h 885"/>
                <a:gd name="T72" fmla="*/ 273 w 687"/>
                <a:gd name="T73" fmla="*/ 85 h 885"/>
                <a:gd name="T74" fmla="*/ 213 w 687"/>
                <a:gd name="T75" fmla="*/ 79 h 885"/>
                <a:gd name="T76" fmla="*/ 239 w 687"/>
                <a:gd name="T77" fmla="*/ 59 h 885"/>
                <a:gd name="T78" fmla="*/ 349 w 687"/>
                <a:gd name="T79" fmla="*/ 38 h 885"/>
                <a:gd name="T80" fmla="*/ 362 w 687"/>
                <a:gd name="T81" fmla="*/ 33 h 885"/>
                <a:gd name="T82" fmla="*/ 370 w 687"/>
                <a:gd name="T83" fmla="*/ 1 h 885"/>
                <a:gd name="T84" fmla="*/ 494 w 687"/>
                <a:gd name="T85" fmla="*/ 7 h 885"/>
                <a:gd name="T86" fmla="*/ 506 w 687"/>
                <a:gd name="T87" fmla="*/ 38 h 885"/>
                <a:gd name="T88" fmla="*/ 557 w 687"/>
                <a:gd name="T89" fmla="*/ 95 h 885"/>
                <a:gd name="T90" fmla="*/ 579 w 687"/>
                <a:gd name="T91" fmla="*/ 251 h 885"/>
                <a:gd name="T92" fmla="*/ 588 w 687"/>
                <a:gd name="T93" fmla="*/ 329 h 885"/>
                <a:gd name="T94" fmla="*/ 579 w 687"/>
                <a:gd name="T95" fmla="*/ 442 h 885"/>
                <a:gd name="T96" fmla="*/ 572 w 687"/>
                <a:gd name="T97" fmla="*/ 570 h 885"/>
                <a:gd name="T98" fmla="*/ 562 w 687"/>
                <a:gd name="T99" fmla="*/ 605 h 885"/>
                <a:gd name="T100" fmla="*/ 555 w 687"/>
                <a:gd name="T101" fmla="*/ 628 h 885"/>
                <a:gd name="T102" fmla="*/ 566 w 687"/>
                <a:gd name="T103" fmla="*/ 687 h 885"/>
                <a:gd name="T104" fmla="*/ 566 w 687"/>
                <a:gd name="T105" fmla="*/ 776 h 885"/>
                <a:gd name="T106" fmla="*/ 506 w 687"/>
                <a:gd name="T107" fmla="*/ 792 h 885"/>
                <a:gd name="T108" fmla="*/ 498 w 687"/>
                <a:gd name="T109" fmla="*/ 750 h 885"/>
                <a:gd name="T110" fmla="*/ 540 w 687"/>
                <a:gd name="T111" fmla="*/ 740 h 885"/>
                <a:gd name="T112" fmla="*/ 553 w 687"/>
                <a:gd name="T113" fmla="*/ 652 h 885"/>
                <a:gd name="T114" fmla="*/ 532 w 687"/>
                <a:gd name="T115" fmla="*/ 620 h 885"/>
                <a:gd name="T116" fmla="*/ 553 w 687"/>
                <a:gd name="T117" fmla="*/ 589 h 885"/>
                <a:gd name="T118" fmla="*/ 553 w 687"/>
                <a:gd name="T119" fmla="*/ 334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87" h="885">
                  <a:moveTo>
                    <a:pt x="553" y="334"/>
                  </a:moveTo>
                  <a:cubicBezTo>
                    <a:pt x="530" y="354"/>
                    <a:pt x="499" y="355"/>
                    <a:pt x="472" y="365"/>
                  </a:cubicBezTo>
                  <a:cubicBezTo>
                    <a:pt x="466" y="343"/>
                    <a:pt x="474" y="320"/>
                    <a:pt x="451" y="329"/>
                  </a:cubicBezTo>
                  <a:cubicBezTo>
                    <a:pt x="435" y="358"/>
                    <a:pt x="426" y="398"/>
                    <a:pt x="421" y="433"/>
                  </a:cubicBezTo>
                  <a:cubicBezTo>
                    <a:pt x="416" y="479"/>
                    <a:pt x="420" y="506"/>
                    <a:pt x="383" y="521"/>
                  </a:cubicBezTo>
                  <a:cubicBezTo>
                    <a:pt x="378" y="501"/>
                    <a:pt x="382" y="484"/>
                    <a:pt x="379" y="459"/>
                  </a:cubicBezTo>
                  <a:cubicBezTo>
                    <a:pt x="365" y="464"/>
                    <a:pt x="341" y="485"/>
                    <a:pt x="341" y="485"/>
                  </a:cubicBezTo>
                  <a:cubicBezTo>
                    <a:pt x="321" y="519"/>
                    <a:pt x="305" y="534"/>
                    <a:pt x="273" y="547"/>
                  </a:cubicBezTo>
                  <a:cubicBezTo>
                    <a:pt x="258" y="575"/>
                    <a:pt x="230" y="568"/>
                    <a:pt x="205" y="574"/>
                  </a:cubicBezTo>
                  <a:cubicBezTo>
                    <a:pt x="192" y="589"/>
                    <a:pt x="183" y="605"/>
                    <a:pt x="171" y="620"/>
                  </a:cubicBezTo>
                  <a:cubicBezTo>
                    <a:pt x="193" y="629"/>
                    <a:pt x="179" y="618"/>
                    <a:pt x="179" y="641"/>
                  </a:cubicBezTo>
                  <a:cubicBezTo>
                    <a:pt x="179" y="648"/>
                    <a:pt x="183" y="655"/>
                    <a:pt x="183" y="662"/>
                  </a:cubicBezTo>
                  <a:cubicBezTo>
                    <a:pt x="183" y="667"/>
                    <a:pt x="182" y="650"/>
                    <a:pt x="179" y="646"/>
                  </a:cubicBezTo>
                  <a:cubicBezTo>
                    <a:pt x="176" y="641"/>
                    <a:pt x="171" y="640"/>
                    <a:pt x="166" y="636"/>
                  </a:cubicBezTo>
                  <a:cubicBezTo>
                    <a:pt x="154" y="590"/>
                    <a:pt x="156" y="613"/>
                    <a:pt x="243" y="626"/>
                  </a:cubicBezTo>
                  <a:cubicBezTo>
                    <a:pt x="276" y="631"/>
                    <a:pt x="278" y="646"/>
                    <a:pt x="319" y="652"/>
                  </a:cubicBezTo>
                  <a:cubicBezTo>
                    <a:pt x="274" y="670"/>
                    <a:pt x="302" y="661"/>
                    <a:pt x="230" y="667"/>
                  </a:cubicBezTo>
                  <a:cubicBezTo>
                    <a:pt x="227" y="723"/>
                    <a:pt x="244" y="771"/>
                    <a:pt x="200" y="761"/>
                  </a:cubicBezTo>
                  <a:cubicBezTo>
                    <a:pt x="199" y="745"/>
                    <a:pt x="201" y="728"/>
                    <a:pt x="196" y="714"/>
                  </a:cubicBezTo>
                  <a:cubicBezTo>
                    <a:pt x="194" y="709"/>
                    <a:pt x="188" y="723"/>
                    <a:pt x="188" y="730"/>
                  </a:cubicBezTo>
                  <a:cubicBezTo>
                    <a:pt x="186" y="750"/>
                    <a:pt x="191" y="771"/>
                    <a:pt x="192" y="792"/>
                  </a:cubicBezTo>
                  <a:cubicBezTo>
                    <a:pt x="283" y="783"/>
                    <a:pt x="212" y="787"/>
                    <a:pt x="264" y="766"/>
                  </a:cubicBezTo>
                  <a:cubicBezTo>
                    <a:pt x="687" y="775"/>
                    <a:pt x="451" y="798"/>
                    <a:pt x="247" y="802"/>
                  </a:cubicBezTo>
                  <a:cubicBezTo>
                    <a:pt x="196" y="844"/>
                    <a:pt x="292" y="832"/>
                    <a:pt x="149" y="823"/>
                  </a:cubicBezTo>
                  <a:cubicBezTo>
                    <a:pt x="127" y="782"/>
                    <a:pt x="150" y="831"/>
                    <a:pt x="137" y="730"/>
                  </a:cubicBezTo>
                  <a:cubicBezTo>
                    <a:pt x="121" y="723"/>
                    <a:pt x="98" y="861"/>
                    <a:pt x="77" y="873"/>
                  </a:cubicBezTo>
                  <a:cubicBezTo>
                    <a:pt x="56" y="885"/>
                    <a:pt x="18" y="837"/>
                    <a:pt x="9" y="801"/>
                  </a:cubicBezTo>
                  <a:cubicBezTo>
                    <a:pt x="0" y="765"/>
                    <a:pt x="6" y="712"/>
                    <a:pt x="25" y="657"/>
                  </a:cubicBezTo>
                  <a:cubicBezTo>
                    <a:pt x="23" y="613"/>
                    <a:pt x="105" y="507"/>
                    <a:pt x="125" y="468"/>
                  </a:cubicBezTo>
                  <a:cubicBezTo>
                    <a:pt x="145" y="429"/>
                    <a:pt x="142" y="442"/>
                    <a:pt x="148" y="421"/>
                  </a:cubicBezTo>
                  <a:cubicBezTo>
                    <a:pt x="154" y="386"/>
                    <a:pt x="157" y="378"/>
                    <a:pt x="166" y="345"/>
                  </a:cubicBezTo>
                  <a:cubicBezTo>
                    <a:pt x="168" y="307"/>
                    <a:pt x="173" y="267"/>
                    <a:pt x="177" y="226"/>
                  </a:cubicBezTo>
                  <a:cubicBezTo>
                    <a:pt x="181" y="186"/>
                    <a:pt x="171" y="126"/>
                    <a:pt x="192" y="105"/>
                  </a:cubicBezTo>
                  <a:cubicBezTo>
                    <a:pt x="233" y="116"/>
                    <a:pt x="258" y="109"/>
                    <a:pt x="302" y="105"/>
                  </a:cubicBezTo>
                  <a:cubicBezTo>
                    <a:pt x="319" y="99"/>
                    <a:pt x="336" y="91"/>
                    <a:pt x="353" y="85"/>
                  </a:cubicBezTo>
                  <a:cubicBezTo>
                    <a:pt x="365" y="79"/>
                    <a:pt x="404" y="79"/>
                    <a:pt x="392" y="79"/>
                  </a:cubicBezTo>
                  <a:cubicBezTo>
                    <a:pt x="352" y="79"/>
                    <a:pt x="312" y="83"/>
                    <a:pt x="273" y="85"/>
                  </a:cubicBezTo>
                  <a:cubicBezTo>
                    <a:pt x="252" y="83"/>
                    <a:pt x="230" y="92"/>
                    <a:pt x="213" y="79"/>
                  </a:cubicBezTo>
                  <a:cubicBezTo>
                    <a:pt x="205" y="73"/>
                    <a:pt x="229" y="62"/>
                    <a:pt x="239" y="59"/>
                  </a:cubicBezTo>
                  <a:cubicBezTo>
                    <a:pt x="274" y="44"/>
                    <a:pt x="349" y="38"/>
                    <a:pt x="349" y="38"/>
                  </a:cubicBezTo>
                  <a:cubicBezTo>
                    <a:pt x="353" y="36"/>
                    <a:pt x="360" y="36"/>
                    <a:pt x="362" y="33"/>
                  </a:cubicBezTo>
                  <a:cubicBezTo>
                    <a:pt x="367" y="23"/>
                    <a:pt x="370" y="1"/>
                    <a:pt x="370" y="1"/>
                  </a:cubicBezTo>
                  <a:cubicBezTo>
                    <a:pt x="412" y="3"/>
                    <a:pt x="453" y="0"/>
                    <a:pt x="494" y="7"/>
                  </a:cubicBezTo>
                  <a:cubicBezTo>
                    <a:pt x="503" y="8"/>
                    <a:pt x="502" y="33"/>
                    <a:pt x="506" y="38"/>
                  </a:cubicBezTo>
                  <a:cubicBezTo>
                    <a:pt x="517" y="52"/>
                    <a:pt x="546" y="60"/>
                    <a:pt x="557" y="95"/>
                  </a:cubicBezTo>
                  <a:cubicBezTo>
                    <a:pt x="570" y="255"/>
                    <a:pt x="520" y="233"/>
                    <a:pt x="579" y="251"/>
                  </a:cubicBezTo>
                  <a:cubicBezTo>
                    <a:pt x="585" y="291"/>
                    <a:pt x="591" y="270"/>
                    <a:pt x="588" y="329"/>
                  </a:cubicBezTo>
                  <a:cubicBezTo>
                    <a:pt x="588" y="360"/>
                    <a:pt x="581" y="402"/>
                    <a:pt x="579" y="442"/>
                  </a:cubicBezTo>
                  <a:cubicBezTo>
                    <a:pt x="576" y="482"/>
                    <a:pt x="575" y="542"/>
                    <a:pt x="572" y="570"/>
                  </a:cubicBezTo>
                  <a:cubicBezTo>
                    <a:pt x="569" y="597"/>
                    <a:pt x="565" y="596"/>
                    <a:pt x="562" y="605"/>
                  </a:cubicBezTo>
                  <a:cubicBezTo>
                    <a:pt x="561" y="615"/>
                    <a:pt x="554" y="600"/>
                    <a:pt x="555" y="628"/>
                  </a:cubicBezTo>
                  <a:cubicBezTo>
                    <a:pt x="556" y="641"/>
                    <a:pt x="564" y="662"/>
                    <a:pt x="566" y="687"/>
                  </a:cubicBezTo>
                  <a:cubicBezTo>
                    <a:pt x="568" y="711"/>
                    <a:pt x="575" y="758"/>
                    <a:pt x="566" y="776"/>
                  </a:cubicBezTo>
                  <a:cubicBezTo>
                    <a:pt x="566" y="779"/>
                    <a:pt x="515" y="789"/>
                    <a:pt x="506" y="792"/>
                  </a:cubicBezTo>
                  <a:cubicBezTo>
                    <a:pt x="488" y="784"/>
                    <a:pt x="483" y="788"/>
                    <a:pt x="498" y="750"/>
                  </a:cubicBezTo>
                  <a:cubicBezTo>
                    <a:pt x="504" y="735"/>
                    <a:pt x="527" y="743"/>
                    <a:pt x="540" y="740"/>
                  </a:cubicBezTo>
                  <a:cubicBezTo>
                    <a:pt x="537" y="691"/>
                    <a:pt x="529" y="681"/>
                    <a:pt x="553" y="652"/>
                  </a:cubicBezTo>
                  <a:cubicBezTo>
                    <a:pt x="531" y="512"/>
                    <a:pt x="570" y="714"/>
                    <a:pt x="532" y="620"/>
                  </a:cubicBezTo>
                  <a:cubicBezTo>
                    <a:pt x="530" y="615"/>
                    <a:pt x="553" y="589"/>
                    <a:pt x="553" y="589"/>
                  </a:cubicBezTo>
                  <a:cubicBezTo>
                    <a:pt x="557" y="505"/>
                    <a:pt x="553" y="419"/>
                    <a:pt x="553" y="334"/>
                  </a:cubicBezTo>
                  <a:close/>
                </a:path>
              </a:pathLst>
            </a:custGeom>
            <a:solidFill>
              <a:srgbClr val="FF99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88" name="Freeform 1148"/>
            <p:cNvSpPr>
              <a:spLocks/>
            </p:cNvSpPr>
            <p:nvPr/>
          </p:nvSpPr>
          <p:spPr bwMode="auto">
            <a:xfrm>
              <a:off x="4291" y="2391"/>
              <a:ext cx="89" cy="145"/>
            </a:xfrm>
            <a:custGeom>
              <a:avLst/>
              <a:gdLst>
                <a:gd name="T0" fmla="*/ 84 w 84"/>
                <a:gd name="T1" fmla="*/ 0 h 110"/>
                <a:gd name="T2" fmla="*/ 70 w 84"/>
                <a:gd name="T3" fmla="*/ 18 h 110"/>
                <a:gd name="T4" fmla="*/ 64 w 84"/>
                <a:gd name="T5" fmla="*/ 64 h 110"/>
                <a:gd name="T6" fmla="*/ 50 w 84"/>
                <a:gd name="T7" fmla="*/ 84 h 110"/>
                <a:gd name="T8" fmla="*/ 38 w 84"/>
                <a:gd name="T9" fmla="*/ 110 h 110"/>
                <a:gd name="T10" fmla="*/ 0 w 84"/>
                <a:gd name="T11" fmla="*/ 80 h 110"/>
                <a:gd name="T12" fmla="*/ 30 w 84"/>
                <a:gd name="T13" fmla="*/ 62 h 110"/>
                <a:gd name="T14" fmla="*/ 40 w 84"/>
                <a:gd name="T15" fmla="*/ 34 h 110"/>
                <a:gd name="T16" fmla="*/ 58 w 84"/>
                <a:gd name="T17" fmla="*/ 18 h 110"/>
                <a:gd name="T18" fmla="*/ 72 w 84"/>
                <a:gd name="T19" fmla="*/ 12 h 110"/>
                <a:gd name="T20" fmla="*/ 84 w 84"/>
                <a:gd name="T2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10">
                  <a:moveTo>
                    <a:pt x="84" y="0"/>
                  </a:moveTo>
                  <a:cubicBezTo>
                    <a:pt x="74" y="14"/>
                    <a:pt x="79" y="9"/>
                    <a:pt x="70" y="18"/>
                  </a:cubicBezTo>
                  <a:cubicBezTo>
                    <a:pt x="65" y="33"/>
                    <a:pt x="74" y="49"/>
                    <a:pt x="64" y="64"/>
                  </a:cubicBezTo>
                  <a:cubicBezTo>
                    <a:pt x="67" y="76"/>
                    <a:pt x="61" y="80"/>
                    <a:pt x="50" y="84"/>
                  </a:cubicBezTo>
                  <a:cubicBezTo>
                    <a:pt x="43" y="94"/>
                    <a:pt x="50" y="106"/>
                    <a:pt x="38" y="110"/>
                  </a:cubicBezTo>
                  <a:cubicBezTo>
                    <a:pt x="2" y="106"/>
                    <a:pt x="5" y="109"/>
                    <a:pt x="0" y="80"/>
                  </a:cubicBezTo>
                  <a:cubicBezTo>
                    <a:pt x="4" y="65"/>
                    <a:pt x="17" y="65"/>
                    <a:pt x="30" y="62"/>
                  </a:cubicBezTo>
                  <a:cubicBezTo>
                    <a:pt x="31" y="49"/>
                    <a:pt x="28" y="38"/>
                    <a:pt x="40" y="34"/>
                  </a:cubicBezTo>
                  <a:cubicBezTo>
                    <a:pt x="51" y="17"/>
                    <a:pt x="41" y="30"/>
                    <a:pt x="58" y="18"/>
                  </a:cubicBezTo>
                  <a:cubicBezTo>
                    <a:pt x="62" y="15"/>
                    <a:pt x="72" y="12"/>
                    <a:pt x="72" y="12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89" name="Freeform 1149"/>
            <p:cNvSpPr>
              <a:spLocks/>
            </p:cNvSpPr>
            <p:nvPr/>
          </p:nvSpPr>
          <p:spPr bwMode="auto">
            <a:xfrm>
              <a:off x="4338" y="2678"/>
              <a:ext cx="163" cy="111"/>
            </a:xfrm>
            <a:custGeom>
              <a:avLst/>
              <a:gdLst>
                <a:gd name="T0" fmla="*/ 154 w 154"/>
                <a:gd name="T1" fmla="*/ 12 h 84"/>
                <a:gd name="T2" fmla="*/ 152 w 154"/>
                <a:gd name="T3" fmla="*/ 54 h 84"/>
                <a:gd name="T4" fmla="*/ 130 w 154"/>
                <a:gd name="T5" fmla="*/ 68 h 84"/>
                <a:gd name="T6" fmla="*/ 118 w 154"/>
                <a:gd name="T7" fmla="*/ 78 h 84"/>
                <a:gd name="T8" fmla="*/ 106 w 154"/>
                <a:gd name="T9" fmla="*/ 82 h 84"/>
                <a:gd name="T10" fmla="*/ 40 w 154"/>
                <a:gd name="T11" fmla="*/ 80 h 84"/>
                <a:gd name="T12" fmla="*/ 36 w 154"/>
                <a:gd name="T13" fmla="*/ 68 h 84"/>
                <a:gd name="T14" fmla="*/ 8 w 154"/>
                <a:gd name="T15" fmla="*/ 38 h 84"/>
                <a:gd name="T16" fmla="*/ 2 w 154"/>
                <a:gd name="T17" fmla="*/ 26 h 84"/>
                <a:gd name="T18" fmla="*/ 14 w 154"/>
                <a:gd name="T19" fmla="*/ 22 h 84"/>
                <a:gd name="T20" fmla="*/ 96 w 154"/>
                <a:gd name="T21" fmla="*/ 12 h 84"/>
                <a:gd name="T22" fmla="*/ 138 w 154"/>
                <a:gd name="T23" fmla="*/ 10 h 84"/>
                <a:gd name="T24" fmla="*/ 154 w 154"/>
                <a:gd name="T25" fmla="*/ 1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84">
                  <a:moveTo>
                    <a:pt x="154" y="12"/>
                  </a:moveTo>
                  <a:cubicBezTo>
                    <a:pt x="153" y="26"/>
                    <a:pt x="154" y="40"/>
                    <a:pt x="152" y="54"/>
                  </a:cubicBezTo>
                  <a:cubicBezTo>
                    <a:pt x="151" y="63"/>
                    <a:pt x="130" y="68"/>
                    <a:pt x="130" y="68"/>
                  </a:cubicBezTo>
                  <a:cubicBezTo>
                    <a:pt x="126" y="72"/>
                    <a:pt x="123" y="76"/>
                    <a:pt x="118" y="78"/>
                  </a:cubicBezTo>
                  <a:cubicBezTo>
                    <a:pt x="114" y="80"/>
                    <a:pt x="106" y="82"/>
                    <a:pt x="106" y="82"/>
                  </a:cubicBezTo>
                  <a:cubicBezTo>
                    <a:pt x="84" y="81"/>
                    <a:pt x="62" y="84"/>
                    <a:pt x="40" y="80"/>
                  </a:cubicBezTo>
                  <a:cubicBezTo>
                    <a:pt x="36" y="79"/>
                    <a:pt x="36" y="68"/>
                    <a:pt x="36" y="68"/>
                  </a:cubicBezTo>
                  <a:cubicBezTo>
                    <a:pt x="33" y="46"/>
                    <a:pt x="29" y="42"/>
                    <a:pt x="8" y="38"/>
                  </a:cubicBezTo>
                  <a:cubicBezTo>
                    <a:pt x="8" y="38"/>
                    <a:pt x="0" y="28"/>
                    <a:pt x="2" y="26"/>
                  </a:cubicBezTo>
                  <a:cubicBezTo>
                    <a:pt x="5" y="23"/>
                    <a:pt x="14" y="22"/>
                    <a:pt x="14" y="22"/>
                  </a:cubicBezTo>
                  <a:cubicBezTo>
                    <a:pt x="44" y="25"/>
                    <a:pt x="68" y="21"/>
                    <a:pt x="96" y="12"/>
                  </a:cubicBezTo>
                  <a:cubicBezTo>
                    <a:pt x="104" y="0"/>
                    <a:pt x="138" y="10"/>
                    <a:pt x="138" y="10"/>
                  </a:cubicBezTo>
                  <a:cubicBezTo>
                    <a:pt x="143" y="11"/>
                    <a:pt x="150" y="16"/>
                    <a:pt x="154" y="12"/>
                  </a:cubicBezTo>
                  <a:close/>
                </a:path>
              </a:pathLst>
            </a:custGeom>
            <a:solidFill>
              <a:srgbClr val="FF99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90" name="Freeform 1150"/>
            <p:cNvSpPr>
              <a:spLocks/>
            </p:cNvSpPr>
            <p:nvPr/>
          </p:nvSpPr>
          <p:spPr bwMode="auto">
            <a:xfrm>
              <a:off x="4191" y="2733"/>
              <a:ext cx="143" cy="71"/>
            </a:xfrm>
            <a:custGeom>
              <a:avLst/>
              <a:gdLst>
                <a:gd name="T0" fmla="*/ 134 w 134"/>
                <a:gd name="T1" fmla="*/ 8 h 54"/>
                <a:gd name="T2" fmla="*/ 118 w 134"/>
                <a:gd name="T3" fmla="*/ 18 h 54"/>
                <a:gd name="T4" fmla="*/ 124 w 134"/>
                <a:gd name="T5" fmla="*/ 20 h 54"/>
                <a:gd name="T6" fmla="*/ 106 w 134"/>
                <a:gd name="T7" fmla="*/ 28 h 54"/>
                <a:gd name="T8" fmla="*/ 64 w 134"/>
                <a:gd name="T9" fmla="*/ 42 h 54"/>
                <a:gd name="T10" fmla="*/ 68 w 134"/>
                <a:gd name="T11" fmla="*/ 52 h 54"/>
                <a:gd name="T12" fmla="*/ 14 w 134"/>
                <a:gd name="T13" fmla="*/ 50 h 54"/>
                <a:gd name="T14" fmla="*/ 0 w 134"/>
                <a:gd name="T15" fmla="*/ 24 h 54"/>
                <a:gd name="T16" fmla="*/ 32 w 134"/>
                <a:gd name="T17" fmla="*/ 26 h 54"/>
                <a:gd name="T18" fmla="*/ 86 w 134"/>
                <a:gd name="T19" fmla="*/ 14 h 54"/>
                <a:gd name="T20" fmla="*/ 100 w 134"/>
                <a:gd name="T21" fmla="*/ 0 h 54"/>
                <a:gd name="T22" fmla="*/ 134 w 134"/>
                <a:gd name="T23" fmla="*/ 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4" h="54">
                  <a:moveTo>
                    <a:pt x="134" y="8"/>
                  </a:moveTo>
                  <a:cubicBezTo>
                    <a:pt x="120" y="13"/>
                    <a:pt x="124" y="8"/>
                    <a:pt x="118" y="18"/>
                  </a:cubicBezTo>
                  <a:cubicBezTo>
                    <a:pt x="120" y="19"/>
                    <a:pt x="124" y="18"/>
                    <a:pt x="124" y="20"/>
                  </a:cubicBezTo>
                  <a:cubicBezTo>
                    <a:pt x="124" y="27"/>
                    <a:pt x="106" y="28"/>
                    <a:pt x="106" y="28"/>
                  </a:cubicBezTo>
                  <a:cubicBezTo>
                    <a:pt x="114" y="52"/>
                    <a:pt x="85" y="41"/>
                    <a:pt x="64" y="42"/>
                  </a:cubicBezTo>
                  <a:cubicBezTo>
                    <a:pt x="67" y="43"/>
                    <a:pt x="72" y="52"/>
                    <a:pt x="68" y="52"/>
                  </a:cubicBezTo>
                  <a:cubicBezTo>
                    <a:pt x="50" y="54"/>
                    <a:pt x="32" y="51"/>
                    <a:pt x="14" y="50"/>
                  </a:cubicBezTo>
                  <a:cubicBezTo>
                    <a:pt x="24" y="34"/>
                    <a:pt x="16" y="29"/>
                    <a:pt x="0" y="24"/>
                  </a:cubicBezTo>
                  <a:cubicBezTo>
                    <a:pt x="4" y="6"/>
                    <a:pt x="28" y="10"/>
                    <a:pt x="32" y="26"/>
                  </a:cubicBezTo>
                  <a:cubicBezTo>
                    <a:pt x="72" y="22"/>
                    <a:pt x="39" y="17"/>
                    <a:pt x="86" y="14"/>
                  </a:cubicBezTo>
                  <a:cubicBezTo>
                    <a:pt x="88" y="4"/>
                    <a:pt x="91" y="3"/>
                    <a:pt x="100" y="0"/>
                  </a:cubicBezTo>
                  <a:cubicBezTo>
                    <a:pt x="114" y="2"/>
                    <a:pt x="122" y="2"/>
                    <a:pt x="134" y="8"/>
                  </a:cubicBezTo>
                  <a:close/>
                </a:path>
              </a:pathLst>
            </a:custGeom>
            <a:solidFill>
              <a:srgbClr val="FF99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91" name="Freeform 1151"/>
            <p:cNvSpPr>
              <a:spLocks/>
            </p:cNvSpPr>
            <p:nvPr/>
          </p:nvSpPr>
          <p:spPr bwMode="auto">
            <a:xfrm>
              <a:off x="4274" y="2301"/>
              <a:ext cx="172" cy="358"/>
            </a:xfrm>
            <a:custGeom>
              <a:avLst/>
              <a:gdLst>
                <a:gd name="T0" fmla="*/ 162 w 162"/>
                <a:gd name="T1" fmla="*/ 0 h 272"/>
                <a:gd name="T2" fmla="*/ 160 w 162"/>
                <a:gd name="T3" fmla="*/ 158 h 272"/>
                <a:gd name="T4" fmla="*/ 156 w 162"/>
                <a:gd name="T5" fmla="*/ 152 h 272"/>
                <a:gd name="T6" fmla="*/ 150 w 162"/>
                <a:gd name="T7" fmla="*/ 148 h 272"/>
                <a:gd name="T8" fmla="*/ 144 w 162"/>
                <a:gd name="T9" fmla="*/ 200 h 272"/>
                <a:gd name="T10" fmla="*/ 124 w 162"/>
                <a:gd name="T11" fmla="*/ 200 h 272"/>
                <a:gd name="T12" fmla="*/ 104 w 162"/>
                <a:gd name="T13" fmla="*/ 214 h 272"/>
                <a:gd name="T14" fmla="*/ 70 w 162"/>
                <a:gd name="T15" fmla="*/ 232 h 272"/>
                <a:gd name="T16" fmla="*/ 68 w 162"/>
                <a:gd name="T17" fmla="*/ 248 h 272"/>
                <a:gd name="T18" fmla="*/ 36 w 162"/>
                <a:gd name="T19" fmla="*/ 250 h 272"/>
                <a:gd name="T20" fmla="*/ 0 w 162"/>
                <a:gd name="T21" fmla="*/ 26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" h="272">
                  <a:moveTo>
                    <a:pt x="162" y="0"/>
                  </a:moveTo>
                  <a:cubicBezTo>
                    <a:pt x="161" y="53"/>
                    <a:pt x="162" y="105"/>
                    <a:pt x="160" y="158"/>
                  </a:cubicBezTo>
                  <a:cubicBezTo>
                    <a:pt x="160" y="160"/>
                    <a:pt x="158" y="154"/>
                    <a:pt x="156" y="152"/>
                  </a:cubicBezTo>
                  <a:cubicBezTo>
                    <a:pt x="154" y="150"/>
                    <a:pt x="152" y="149"/>
                    <a:pt x="150" y="148"/>
                  </a:cubicBezTo>
                  <a:cubicBezTo>
                    <a:pt x="144" y="166"/>
                    <a:pt x="145" y="177"/>
                    <a:pt x="144" y="200"/>
                  </a:cubicBezTo>
                  <a:cubicBezTo>
                    <a:pt x="136" y="195"/>
                    <a:pt x="133" y="197"/>
                    <a:pt x="124" y="200"/>
                  </a:cubicBezTo>
                  <a:cubicBezTo>
                    <a:pt x="129" y="219"/>
                    <a:pt x="149" y="211"/>
                    <a:pt x="104" y="214"/>
                  </a:cubicBezTo>
                  <a:cubicBezTo>
                    <a:pt x="99" y="250"/>
                    <a:pt x="110" y="211"/>
                    <a:pt x="70" y="232"/>
                  </a:cubicBezTo>
                  <a:cubicBezTo>
                    <a:pt x="65" y="235"/>
                    <a:pt x="73" y="245"/>
                    <a:pt x="68" y="248"/>
                  </a:cubicBezTo>
                  <a:cubicBezTo>
                    <a:pt x="59" y="253"/>
                    <a:pt x="47" y="249"/>
                    <a:pt x="36" y="250"/>
                  </a:cubicBezTo>
                  <a:cubicBezTo>
                    <a:pt x="31" y="272"/>
                    <a:pt x="26" y="266"/>
                    <a:pt x="0" y="26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92" name="Freeform 1152"/>
            <p:cNvSpPr>
              <a:spLocks/>
            </p:cNvSpPr>
            <p:nvPr/>
          </p:nvSpPr>
          <p:spPr bwMode="auto">
            <a:xfrm>
              <a:off x="4145" y="2526"/>
              <a:ext cx="128" cy="260"/>
            </a:xfrm>
            <a:custGeom>
              <a:avLst/>
              <a:gdLst>
                <a:gd name="T0" fmla="*/ 112 w 121"/>
                <a:gd name="T1" fmla="*/ 0 h 198"/>
                <a:gd name="T2" fmla="*/ 96 w 121"/>
                <a:gd name="T3" fmla="*/ 30 h 198"/>
                <a:gd name="T4" fmla="*/ 92 w 121"/>
                <a:gd name="T5" fmla="*/ 36 h 198"/>
                <a:gd name="T6" fmla="*/ 90 w 121"/>
                <a:gd name="T7" fmla="*/ 124 h 198"/>
                <a:gd name="T8" fmla="*/ 78 w 121"/>
                <a:gd name="T9" fmla="*/ 128 h 198"/>
                <a:gd name="T10" fmla="*/ 52 w 121"/>
                <a:gd name="T11" fmla="*/ 154 h 198"/>
                <a:gd name="T12" fmla="*/ 48 w 121"/>
                <a:gd name="T13" fmla="*/ 168 h 198"/>
                <a:gd name="T14" fmla="*/ 34 w 121"/>
                <a:gd name="T15" fmla="*/ 172 h 198"/>
                <a:gd name="T16" fmla="*/ 0 w 121"/>
                <a:gd name="T17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198">
                  <a:moveTo>
                    <a:pt x="112" y="0"/>
                  </a:moveTo>
                  <a:cubicBezTo>
                    <a:pt x="108" y="57"/>
                    <a:pt x="121" y="24"/>
                    <a:pt x="96" y="30"/>
                  </a:cubicBezTo>
                  <a:cubicBezTo>
                    <a:pt x="94" y="31"/>
                    <a:pt x="93" y="34"/>
                    <a:pt x="92" y="36"/>
                  </a:cubicBezTo>
                  <a:cubicBezTo>
                    <a:pt x="91" y="65"/>
                    <a:pt x="94" y="95"/>
                    <a:pt x="90" y="124"/>
                  </a:cubicBezTo>
                  <a:cubicBezTo>
                    <a:pt x="89" y="128"/>
                    <a:pt x="78" y="128"/>
                    <a:pt x="78" y="128"/>
                  </a:cubicBezTo>
                  <a:cubicBezTo>
                    <a:pt x="75" y="167"/>
                    <a:pt x="85" y="144"/>
                    <a:pt x="52" y="154"/>
                  </a:cubicBezTo>
                  <a:cubicBezTo>
                    <a:pt x="47" y="155"/>
                    <a:pt x="51" y="164"/>
                    <a:pt x="48" y="168"/>
                  </a:cubicBezTo>
                  <a:cubicBezTo>
                    <a:pt x="45" y="172"/>
                    <a:pt x="39" y="171"/>
                    <a:pt x="34" y="172"/>
                  </a:cubicBezTo>
                  <a:cubicBezTo>
                    <a:pt x="20" y="193"/>
                    <a:pt x="0" y="166"/>
                    <a:pt x="0" y="198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93" name="Freeform 1153"/>
            <p:cNvSpPr>
              <a:spLocks/>
            </p:cNvSpPr>
            <p:nvPr/>
          </p:nvSpPr>
          <p:spPr bwMode="auto">
            <a:xfrm>
              <a:off x="4147" y="3494"/>
              <a:ext cx="189" cy="47"/>
            </a:xfrm>
            <a:custGeom>
              <a:avLst/>
              <a:gdLst>
                <a:gd name="T0" fmla="*/ 178 w 178"/>
                <a:gd name="T1" fmla="*/ 35 h 36"/>
                <a:gd name="T2" fmla="*/ 64 w 178"/>
                <a:gd name="T3" fmla="*/ 33 h 36"/>
                <a:gd name="T4" fmla="*/ 62 w 178"/>
                <a:gd name="T5" fmla="*/ 23 h 36"/>
                <a:gd name="T6" fmla="*/ 22 w 178"/>
                <a:gd name="T7" fmla="*/ 21 h 36"/>
                <a:gd name="T8" fmla="*/ 0 w 178"/>
                <a:gd name="T9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36">
                  <a:moveTo>
                    <a:pt x="178" y="35"/>
                  </a:moveTo>
                  <a:cubicBezTo>
                    <a:pt x="140" y="34"/>
                    <a:pt x="102" y="36"/>
                    <a:pt x="64" y="33"/>
                  </a:cubicBezTo>
                  <a:cubicBezTo>
                    <a:pt x="61" y="33"/>
                    <a:pt x="65" y="23"/>
                    <a:pt x="62" y="23"/>
                  </a:cubicBezTo>
                  <a:cubicBezTo>
                    <a:pt x="49" y="21"/>
                    <a:pt x="35" y="22"/>
                    <a:pt x="22" y="21"/>
                  </a:cubicBezTo>
                  <a:cubicBezTo>
                    <a:pt x="36" y="0"/>
                    <a:pt x="37" y="3"/>
                    <a:pt x="0" y="3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94" name="Freeform 1154"/>
            <p:cNvSpPr>
              <a:spLocks/>
            </p:cNvSpPr>
            <p:nvPr/>
          </p:nvSpPr>
          <p:spPr bwMode="auto">
            <a:xfrm>
              <a:off x="4404" y="3171"/>
              <a:ext cx="63" cy="190"/>
            </a:xfrm>
            <a:custGeom>
              <a:avLst/>
              <a:gdLst>
                <a:gd name="T0" fmla="*/ 60 w 60"/>
                <a:gd name="T1" fmla="*/ 0 h 144"/>
                <a:gd name="T2" fmla="*/ 36 w 60"/>
                <a:gd name="T3" fmla="*/ 50 h 144"/>
                <a:gd name="T4" fmla="*/ 20 w 60"/>
                <a:gd name="T5" fmla="*/ 86 h 144"/>
                <a:gd name="T6" fmla="*/ 8 w 60"/>
                <a:gd name="T7" fmla="*/ 90 h 144"/>
                <a:gd name="T8" fmla="*/ 4 w 60"/>
                <a:gd name="T9" fmla="*/ 138 h 144"/>
                <a:gd name="T10" fmla="*/ 0 w 60"/>
                <a:gd name="T1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144">
                  <a:moveTo>
                    <a:pt x="60" y="0"/>
                  </a:moveTo>
                  <a:cubicBezTo>
                    <a:pt x="21" y="4"/>
                    <a:pt x="40" y="18"/>
                    <a:pt x="36" y="50"/>
                  </a:cubicBezTo>
                  <a:cubicBezTo>
                    <a:pt x="5" y="46"/>
                    <a:pt x="34" y="45"/>
                    <a:pt x="20" y="86"/>
                  </a:cubicBezTo>
                  <a:cubicBezTo>
                    <a:pt x="19" y="90"/>
                    <a:pt x="8" y="90"/>
                    <a:pt x="8" y="90"/>
                  </a:cubicBezTo>
                  <a:cubicBezTo>
                    <a:pt x="1" y="112"/>
                    <a:pt x="12" y="78"/>
                    <a:pt x="4" y="138"/>
                  </a:cubicBezTo>
                  <a:cubicBezTo>
                    <a:pt x="4" y="140"/>
                    <a:pt x="0" y="144"/>
                    <a:pt x="0" y="144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95" name="Freeform 1155"/>
            <p:cNvSpPr>
              <a:spLocks/>
            </p:cNvSpPr>
            <p:nvPr/>
          </p:nvSpPr>
          <p:spPr bwMode="auto">
            <a:xfrm>
              <a:off x="4206" y="2776"/>
              <a:ext cx="316" cy="154"/>
            </a:xfrm>
            <a:custGeom>
              <a:avLst/>
              <a:gdLst>
                <a:gd name="T0" fmla="*/ 292 w 297"/>
                <a:gd name="T1" fmla="*/ 64 h 117"/>
                <a:gd name="T2" fmla="*/ 192 w 297"/>
                <a:gd name="T3" fmla="*/ 66 h 117"/>
                <a:gd name="T4" fmla="*/ 172 w 297"/>
                <a:gd name="T5" fmla="*/ 64 h 117"/>
                <a:gd name="T6" fmla="*/ 168 w 297"/>
                <a:gd name="T7" fmla="*/ 52 h 117"/>
                <a:gd name="T8" fmla="*/ 158 w 297"/>
                <a:gd name="T9" fmla="*/ 62 h 117"/>
                <a:gd name="T10" fmla="*/ 146 w 297"/>
                <a:gd name="T11" fmla="*/ 66 h 117"/>
                <a:gd name="T12" fmla="*/ 80 w 297"/>
                <a:gd name="T13" fmla="*/ 84 h 117"/>
                <a:gd name="T14" fmla="*/ 84 w 297"/>
                <a:gd name="T15" fmla="*/ 98 h 117"/>
                <a:gd name="T16" fmla="*/ 24 w 297"/>
                <a:gd name="T17" fmla="*/ 100 h 117"/>
                <a:gd name="T18" fmla="*/ 0 w 297"/>
                <a:gd name="T19" fmla="*/ 110 h 117"/>
                <a:gd name="T20" fmla="*/ 22 w 297"/>
                <a:gd name="T21" fmla="*/ 106 h 117"/>
                <a:gd name="T22" fmla="*/ 24 w 297"/>
                <a:gd name="T23" fmla="*/ 90 h 117"/>
                <a:gd name="T24" fmla="*/ 80 w 297"/>
                <a:gd name="T25" fmla="*/ 84 h 117"/>
                <a:gd name="T26" fmla="*/ 88 w 297"/>
                <a:gd name="T27" fmla="*/ 60 h 117"/>
                <a:gd name="T28" fmla="*/ 96 w 297"/>
                <a:gd name="T29" fmla="*/ 62 h 117"/>
                <a:gd name="T30" fmla="*/ 92 w 297"/>
                <a:gd name="T31" fmla="*/ 68 h 117"/>
                <a:gd name="T32" fmla="*/ 148 w 297"/>
                <a:gd name="T33" fmla="*/ 66 h 117"/>
                <a:gd name="T34" fmla="*/ 146 w 297"/>
                <a:gd name="T35" fmla="*/ 40 h 117"/>
                <a:gd name="T36" fmla="*/ 90 w 297"/>
                <a:gd name="T37" fmla="*/ 46 h 117"/>
                <a:gd name="T38" fmla="*/ 128 w 297"/>
                <a:gd name="T39" fmla="*/ 44 h 117"/>
                <a:gd name="T40" fmla="*/ 142 w 297"/>
                <a:gd name="T41" fmla="*/ 26 h 117"/>
                <a:gd name="T42" fmla="*/ 150 w 297"/>
                <a:gd name="T43" fmla="*/ 16 h 117"/>
                <a:gd name="T44" fmla="*/ 162 w 297"/>
                <a:gd name="T45" fmla="*/ 0 h 117"/>
                <a:gd name="T46" fmla="*/ 176 w 297"/>
                <a:gd name="T47" fmla="*/ 14 h 117"/>
                <a:gd name="T48" fmla="*/ 162 w 297"/>
                <a:gd name="T49" fmla="*/ 38 h 117"/>
                <a:gd name="T50" fmla="*/ 290 w 297"/>
                <a:gd name="T51" fmla="*/ 40 h 117"/>
                <a:gd name="T52" fmla="*/ 292 w 297"/>
                <a:gd name="T53" fmla="*/ 6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7" h="117">
                  <a:moveTo>
                    <a:pt x="292" y="64"/>
                  </a:moveTo>
                  <a:cubicBezTo>
                    <a:pt x="259" y="65"/>
                    <a:pt x="225" y="66"/>
                    <a:pt x="192" y="66"/>
                  </a:cubicBezTo>
                  <a:cubicBezTo>
                    <a:pt x="185" y="66"/>
                    <a:pt x="178" y="67"/>
                    <a:pt x="172" y="64"/>
                  </a:cubicBezTo>
                  <a:cubicBezTo>
                    <a:pt x="168" y="62"/>
                    <a:pt x="168" y="52"/>
                    <a:pt x="168" y="52"/>
                  </a:cubicBezTo>
                  <a:cubicBezTo>
                    <a:pt x="164" y="57"/>
                    <a:pt x="164" y="59"/>
                    <a:pt x="158" y="62"/>
                  </a:cubicBezTo>
                  <a:cubicBezTo>
                    <a:pt x="154" y="64"/>
                    <a:pt x="146" y="66"/>
                    <a:pt x="146" y="66"/>
                  </a:cubicBezTo>
                  <a:cubicBezTo>
                    <a:pt x="157" y="100"/>
                    <a:pt x="117" y="83"/>
                    <a:pt x="80" y="84"/>
                  </a:cubicBezTo>
                  <a:cubicBezTo>
                    <a:pt x="84" y="87"/>
                    <a:pt x="89" y="97"/>
                    <a:pt x="84" y="98"/>
                  </a:cubicBezTo>
                  <a:cubicBezTo>
                    <a:pt x="64" y="102"/>
                    <a:pt x="44" y="99"/>
                    <a:pt x="24" y="100"/>
                  </a:cubicBezTo>
                  <a:cubicBezTo>
                    <a:pt x="18" y="117"/>
                    <a:pt x="19" y="113"/>
                    <a:pt x="0" y="110"/>
                  </a:cubicBezTo>
                  <a:cubicBezTo>
                    <a:pt x="7" y="108"/>
                    <a:pt x="17" y="111"/>
                    <a:pt x="22" y="106"/>
                  </a:cubicBezTo>
                  <a:cubicBezTo>
                    <a:pt x="26" y="102"/>
                    <a:pt x="19" y="93"/>
                    <a:pt x="24" y="90"/>
                  </a:cubicBezTo>
                  <a:cubicBezTo>
                    <a:pt x="34" y="85"/>
                    <a:pt x="66" y="88"/>
                    <a:pt x="80" y="84"/>
                  </a:cubicBezTo>
                  <a:cubicBezTo>
                    <a:pt x="85" y="76"/>
                    <a:pt x="85" y="69"/>
                    <a:pt x="88" y="60"/>
                  </a:cubicBezTo>
                  <a:cubicBezTo>
                    <a:pt x="91" y="61"/>
                    <a:pt x="95" y="60"/>
                    <a:pt x="96" y="62"/>
                  </a:cubicBezTo>
                  <a:cubicBezTo>
                    <a:pt x="97" y="64"/>
                    <a:pt x="90" y="68"/>
                    <a:pt x="92" y="68"/>
                  </a:cubicBezTo>
                  <a:cubicBezTo>
                    <a:pt x="111" y="69"/>
                    <a:pt x="129" y="67"/>
                    <a:pt x="148" y="66"/>
                  </a:cubicBezTo>
                  <a:cubicBezTo>
                    <a:pt x="152" y="54"/>
                    <a:pt x="163" y="52"/>
                    <a:pt x="146" y="40"/>
                  </a:cubicBezTo>
                  <a:cubicBezTo>
                    <a:pt x="134" y="58"/>
                    <a:pt x="111" y="47"/>
                    <a:pt x="90" y="46"/>
                  </a:cubicBezTo>
                  <a:cubicBezTo>
                    <a:pt x="100" y="43"/>
                    <a:pt x="118" y="45"/>
                    <a:pt x="128" y="44"/>
                  </a:cubicBezTo>
                  <a:cubicBezTo>
                    <a:pt x="132" y="14"/>
                    <a:pt x="124" y="36"/>
                    <a:pt x="142" y="26"/>
                  </a:cubicBezTo>
                  <a:cubicBezTo>
                    <a:pt x="146" y="24"/>
                    <a:pt x="146" y="18"/>
                    <a:pt x="150" y="16"/>
                  </a:cubicBezTo>
                  <a:cubicBezTo>
                    <a:pt x="152" y="7"/>
                    <a:pt x="153" y="3"/>
                    <a:pt x="162" y="0"/>
                  </a:cubicBezTo>
                  <a:cubicBezTo>
                    <a:pt x="176" y="9"/>
                    <a:pt x="172" y="3"/>
                    <a:pt x="176" y="14"/>
                  </a:cubicBezTo>
                  <a:cubicBezTo>
                    <a:pt x="170" y="22"/>
                    <a:pt x="167" y="30"/>
                    <a:pt x="162" y="38"/>
                  </a:cubicBezTo>
                  <a:cubicBezTo>
                    <a:pt x="177" y="82"/>
                    <a:pt x="249" y="54"/>
                    <a:pt x="290" y="40"/>
                  </a:cubicBezTo>
                  <a:cubicBezTo>
                    <a:pt x="297" y="51"/>
                    <a:pt x="294" y="44"/>
                    <a:pt x="292" y="64"/>
                  </a:cubicBez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96" name="Freeform 1156"/>
            <p:cNvSpPr>
              <a:spLocks/>
            </p:cNvSpPr>
            <p:nvPr/>
          </p:nvSpPr>
          <p:spPr bwMode="auto">
            <a:xfrm>
              <a:off x="3685" y="550"/>
              <a:ext cx="738" cy="1110"/>
            </a:xfrm>
            <a:custGeom>
              <a:avLst/>
              <a:gdLst>
                <a:gd name="T0" fmla="*/ 562 w 738"/>
                <a:gd name="T1" fmla="*/ 17 h 1096"/>
                <a:gd name="T2" fmla="*/ 442 w 738"/>
                <a:gd name="T3" fmla="*/ 53 h 1096"/>
                <a:gd name="T4" fmla="*/ 397 w 738"/>
                <a:gd name="T5" fmla="*/ 118 h 1096"/>
                <a:gd name="T6" fmla="*/ 335 w 738"/>
                <a:gd name="T7" fmla="*/ 267 h 1096"/>
                <a:gd name="T8" fmla="*/ 261 w 738"/>
                <a:gd name="T9" fmla="*/ 337 h 1096"/>
                <a:gd name="T10" fmla="*/ 217 w 738"/>
                <a:gd name="T11" fmla="*/ 369 h 1096"/>
                <a:gd name="T12" fmla="*/ 67 w 738"/>
                <a:gd name="T13" fmla="*/ 439 h 1096"/>
                <a:gd name="T14" fmla="*/ 20 w 738"/>
                <a:gd name="T15" fmla="*/ 470 h 1096"/>
                <a:gd name="T16" fmla="*/ 5 w 738"/>
                <a:gd name="T17" fmla="*/ 517 h 1096"/>
                <a:gd name="T18" fmla="*/ 49 w 738"/>
                <a:gd name="T19" fmla="*/ 623 h 1096"/>
                <a:gd name="T20" fmla="*/ 141 w 738"/>
                <a:gd name="T21" fmla="*/ 683 h 1096"/>
                <a:gd name="T22" fmla="*/ 161 w 738"/>
                <a:gd name="T23" fmla="*/ 732 h 1096"/>
                <a:gd name="T24" fmla="*/ 133 w 738"/>
                <a:gd name="T25" fmla="*/ 768 h 1096"/>
                <a:gd name="T26" fmla="*/ 107 w 738"/>
                <a:gd name="T27" fmla="*/ 890 h 1096"/>
                <a:gd name="T28" fmla="*/ 95 w 738"/>
                <a:gd name="T29" fmla="*/ 915 h 1096"/>
                <a:gd name="T30" fmla="*/ 107 w 738"/>
                <a:gd name="T31" fmla="*/ 963 h 1096"/>
                <a:gd name="T32" fmla="*/ 117 w 738"/>
                <a:gd name="T33" fmla="*/ 1009 h 1096"/>
                <a:gd name="T34" fmla="*/ 176 w 738"/>
                <a:gd name="T35" fmla="*/ 1083 h 1096"/>
                <a:gd name="T36" fmla="*/ 207 w 738"/>
                <a:gd name="T37" fmla="*/ 1096 h 1096"/>
                <a:gd name="T38" fmla="*/ 394 w 738"/>
                <a:gd name="T39" fmla="*/ 1062 h 1096"/>
                <a:gd name="T40" fmla="*/ 431 w 738"/>
                <a:gd name="T41" fmla="*/ 1035 h 1096"/>
                <a:gd name="T42" fmla="*/ 449 w 738"/>
                <a:gd name="T43" fmla="*/ 991 h 1096"/>
                <a:gd name="T44" fmla="*/ 461 w 738"/>
                <a:gd name="T45" fmla="*/ 942 h 1096"/>
                <a:gd name="T46" fmla="*/ 653 w 738"/>
                <a:gd name="T47" fmla="*/ 843 h 1096"/>
                <a:gd name="T48" fmla="*/ 706 w 738"/>
                <a:gd name="T49" fmla="*/ 806 h 1096"/>
                <a:gd name="T50" fmla="*/ 727 w 738"/>
                <a:gd name="T51" fmla="*/ 769 h 1096"/>
                <a:gd name="T52" fmla="*/ 732 w 738"/>
                <a:gd name="T53" fmla="*/ 720 h 1096"/>
                <a:gd name="T54" fmla="*/ 736 w 738"/>
                <a:gd name="T55" fmla="*/ 685 h 1096"/>
                <a:gd name="T56" fmla="*/ 738 w 738"/>
                <a:gd name="T57" fmla="*/ 627 h 1096"/>
                <a:gd name="T58" fmla="*/ 719 w 738"/>
                <a:gd name="T59" fmla="*/ 190 h 1096"/>
                <a:gd name="T60" fmla="*/ 723 w 738"/>
                <a:gd name="T61" fmla="*/ 105 h 1096"/>
                <a:gd name="T62" fmla="*/ 655 w 738"/>
                <a:gd name="T63" fmla="*/ 25 h 1096"/>
                <a:gd name="T64" fmla="*/ 644 w 738"/>
                <a:gd name="T65" fmla="*/ 16 h 1096"/>
                <a:gd name="T66" fmla="*/ 631 w 738"/>
                <a:gd name="T67" fmla="*/ 7 h 1096"/>
                <a:gd name="T68" fmla="*/ 562 w 738"/>
                <a:gd name="T69" fmla="*/ 17 h 1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38" h="1096">
                  <a:moveTo>
                    <a:pt x="562" y="17"/>
                  </a:moveTo>
                  <a:cubicBezTo>
                    <a:pt x="541" y="25"/>
                    <a:pt x="468" y="40"/>
                    <a:pt x="442" y="53"/>
                  </a:cubicBezTo>
                  <a:cubicBezTo>
                    <a:pt x="414" y="70"/>
                    <a:pt x="415" y="82"/>
                    <a:pt x="397" y="118"/>
                  </a:cubicBezTo>
                  <a:cubicBezTo>
                    <a:pt x="379" y="154"/>
                    <a:pt x="359" y="205"/>
                    <a:pt x="335" y="267"/>
                  </a:cubicBezTo>
                  <a:cubicBezTo>
                    <a:pt x="312" y="303"/>
                    <a:pt x="277" y="326"/>
                    <a:pt x="261" y="337"/>
                  </a:cubicBezTo>
                  <a:cubicBezTo>
                    <a:pt x="249" y="342"/>
                    <a:pt x="249" y="352"/>
                    <a:pt x="217" y="369"/>
                  </a:cubicBezTo>
                  <a:cubicBezTo>
                    <a:pt x="185" y="386"/>
                    <a:pt x="100" y="422"/>
                    <a:pt x="67" y="439"/>
                  </a:cubicBezTo>
                  <a:cubicBezTo>
                    <a:pt x="34" y="456"/>
                    <a:pt x="30" y="457"/>
                    <a:pt x="20" y="470"/>
                  </a:cubicBezTo>
                  <a:cubicBezTo>
                    <a:pt x="10" y="483"/>
                    <a:pt x="0" y="492"/>
                    <a:pt x="5" y="517"/>
                  </a:cubicBezTo>
                  <a:cubicBezTo>
                    <a:pt x="8" y="554"/>
                    <a:pt x="26" y="595"/>
                    <a:pt x="49" y="623"/>
                  </a:cubicBezTo>
                  <a:cubicBezTo>
                    <a:pt x="72" y="651"/>
                    <a:pt x="122" y="665"/>
                    <a:pt x="141" y="683"/>
                  </a:cubicBezTo>
                  <a:cubicBezTo>
                    <a:pt x="153" y="700"/>
                    <a:pt x="162" y="718"/>
                    <a:pt x="161" y="732"/>
                  </a:cubicBezTo>
                  <a:cubicBezTo>
                    <a:pt x="160" y="746"/>
                    <a:pt x="143" y="742"/>
                    <a:pt x="133" y="768"/>
                  </a:cubicBezTo>
                  <a:cubicBezTo>
                    <a:pt x="125" y="794"/>
                    <a:pt x="113" y="866"/>
                    <a:pt x="107" y="890"/>
                  </a:cubicBezTo>
                  <a:cubicBezTo>
                    <a:pt x="103" y="899"/>
                    <a:pt x="98" y="903"/>
                    <a:pt x="95" y="915"/>
                  </a:cubicBezTo>
                  <a:cubicBezTo>
                    <a:pt x="99" y="924"/>
                    <a:pt x="97" y="961"/>
                    <a:pt x="107" y="963"/>
                  </a:cubicBezTo>
                  <a:cubicBezTo>
                    <a:pt x="110" y="979"/>
                    <a:pt x="107" y="984"/>
                    <a:pt x="117" y="1009"/>
                  </a:cubicBezTo>
                  <a:cubicBezTo>
                    <a:pt x="121" y="1040"/>
                    <a:pt x="145" y="1062"/>
                    <a:pt x="176" y="1083"/>
                  </a:cubicBezTo>
                  <a:cubicBezTo>
                    <a:pt x="184" y="1096"/>
                    <a:pt x="195" y="1095"/>
                    <a:pt x="207" y="1096"/>
                  </a:cubicBezTo>
                  <a:cubicBezTo>
                    <a:pt x="270" y="1086"/>
                    <a:pt x="331" y="1071"/>
                    <a:pt x="394" y="1062"/>
                  </a:cubicBezTo>
                  <a:cubicBezTo>
                    <a:pt x="408" y="1057"/>
                    <a:pt x="418" y="1044"/>
                    <a:pt x="431" y="1035"/>
                  </a:cubicBezTo>
                  <a:cubicBezTo>
                    <a:pt x="437" y="1021"/>
                    <a:pt x="445" y="1006"/>
                    <a:pt x="449" y="991"/>
                  </a:cubicBezTo>
                  <a:cubicBezTo>
                    <a:pt x="453" y="974"/>
                    <a:pt x="452" y="958"/>
                    <a:pt x="461" y="942"/>
                  </a:cubicBezTo>
                  <a:cubicBezTo>
                    <a:pt x="481" y="834"/>
                    <a:pt x="582" y="853"/>
                    <a:pt x="653" y="843"/>
                  </a:cubicBezTo>
                  <a:cubicBezTo>
                    <a:pt x="675" y="837"/>
                    <a:pt x="688" y="820"/>
                    <a:pt x="706" y="806"/>
                  </a:cubicBezTo>
                  <a:cubicBezTo>
                    <a:pt x="711" y="794"/>
                    <a:pt x="719" y="781"/>
                    <a:pt x="727" y="769"/>
                  </a:cubicBezTo>
                  <a:cubicBezTo>
                    <a:pt x="731" y="752"/>
                    <a:pt x="731" y="737"/>
                    <a:pt x="732" y="720"/>
                  </a:cubicBezTo>
                  <a:cubicBezTo>
                    <a:pt x="732" y="708"/>
                    <a:pt x="736" y="685"/>
                    <a:pt x="736" y="685"/>
                  </a:cubicBezTo>
                  <a:cubicBezTo>
                    <a:pt x="736" y="664"/>
                    <a:pt x="737" y="647"/>
                    <a:pt x="738" y="627"/>
                  </a:cubicBezTo>
                  <a:cubicBezTo>
                    <a:pt x="731" y="506"/>
                    <a:pt x="702" y="331"/>
                    <a:pt x="719" y="190"/>
                  </a:cubicBezTo>
                  <a:cubicBezTo>
                    <a:pt x="719" y="173"/>
                    <a:pt x="710" y="120"/>
                    <a:pt x="723" y="105"/>
                  </a:cubicBezTo>
                  <a:cubicBezTo>
                    <a:pt x="738" y="31"/>
                    <a:pt x="699" y="23"/>
                    <a:pt x="655" y="25"/>
                  </a:cubicBezTo>
                  <a:cubicBezTo>
                    <a:pt x="640" y="20"/>
                    <a:pt x="657" y="27"/>
                    <a:pt x="644" y="16"/>
                  </a:cubicBezTo>
                  <a:cubicBezTo>
                    <a:pt x="639" y="12"/>
                    <a:pt x="631" y="7"/>
                    <a:pt x="631" y="7"/>
                  </a:cubicBezTo>
                  <a:cubicBezTo>
                    <a:pt x="627" y="0"/>
                    <a:pt x="562" y="17"/>
                    <a:pt x="562" y="17"/>
                  </a:cubicBezTo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97" name="Freeform 1157"/>
            <p:cNvSpPr>
              <a:spLocks/>
            </p:cNvSpPr>
            <p:nvPr/>
          </p:nvSpPr>
          <p:spPr bwMode="auto">
            <a:xfrm>
              <a:off x="3780" y="468"/>
              <a:ext cx="1166" cy="1478"/>
            </a:xfrm>
            <a:custGeom>
              <a:avLst/>
              <a:gdLst>
                <a:gd name="T0" fmla="*/ 1056 w 1166"/>
                <a:gd name="T1" fmla="*/ 1105 h 1460"/>
                <a:gd name="T2" fmla="*/ 1075 w 1166"/>
                <a:gd name="T3" fmla="*/ 1309 h 1460"/>
                <a:gd name="T4" fmla="*/ 1040 w 1166"/>
                <a:gd name="T5" fmla="*/ 1362 h 1460"/>
                <a:gd name="T6" fmla="*/ 892 w 1166"/>
                <a:gd name="T7" fmla="*/ 1396 h 1460"/>
                <a:gd name="T8" fmla="*/ 759 w 1166"/>
                <a:gd name="T9" fmla="*/ 1378 h 1460"/>
                <a:gd name="T10" fmla="*/ 553 w 1166"/>
                <a:gd name="T11" fmla="*/ 1359 h 1460"/>
                <a:gd name="T12" fmla="*/ 538 w 1166"/>
                <a:gd name="T13" fmla="*/ 1386 h 1460"/>
                <a:gd name="T14" fmla="*/ 456 w 1166"/>
                <a:gd name="T15" fmla="*/ 1359 h 1460"/>
                <a:gd name="T16" fmla="*/ 412 w 1166"/>
                <a:gd name="T17" fmla="*/ 1400 h 1460"/>
                <a:gd name="T18" fmla="*/ 255 w 1166"/>
                <a:gd name="T19" fmla="*/ 1357 h 1460"/>
                <a:gd name="T20" fmla="*/ 96 w 1166"/>
                <a:gd name="T21" fmla="*/ 1425 h 1460"/>
                <a:gd name="T22" fmla="*/ 2 w 1166"/>
                <a:gd name="T23" fmla="*/ 995 h 1460"/>
                <a:gd name="T24" fmla="*/ 51 w 1166"/>
                <a:gd name="T25" fmla="*/ 773 h 1460"/>
                <a:gd name="T26" fmla="*/ 154 w 1166"/>
                <a:gd name="T27" fmla="*/ 768 h 1460"/>
                <a:gd name="T28" fmla="*/ 245 w 1166"/>
                <a:gd name="T29" fmla="*/ 722 h 1460"/>
                <a:gd name="T30" fmla="*/ 332 w 1166"/>
                <a:gd name="T31" fmla="*/ 744 h 1460"/>
                <a:gd name="T32" fmla="*/ 411 w 1166"/>
                <a:gd name="T33" fmla="*/ 770 h 1460"/>
                <a:gd name="T34" fmla="*/ 466 w 1166"/>
                <a:gd name="T35" fmla="*/ 861 h 1460"/>
                <a:gd name="T36" fmla="*/ 553 w 1166"/>
                <a:gd name="T37" fmla="*/ 782 h 1460"/>
                <a:gd name="T38" fmla="*/ 535 w 1166"/>
                <a:gd name="T39" fmla="*/ 644 h 1460"/>
                <a:gd name="T40" fmla="*/ 545 w 1166"/>
                <a:gd name="T41" fmla="*/ 544 h 1460"/>
                <a:gd name="T42" fmla="*/ 532 w 1166"/>
                <a:gd name="T43" fmla="*/ 448 h 1460"/>
                <a:gd name="T44" fmla="*/ 542 w 1166"/>
                <a:gd name="T45" fmla="*/ 314 h 1460"/>
                <a:gd name="T46" fmla="*/ 546 w 1166"/>
                <a:gd name="T47" fmla="*/ 225 h 1460"/>
                <a:gd name="T48" fmla="*/ 493 w 1166"/>
                <a:gd name="T49" fmla="*/ 116 h 1460"/>
                <a:gd name="T50" fmla="*/ 361 w 1166"/>
                <a:gd name="T51" fmla="*/ 125 h 1460"/>
                <a:gd name="T52" fmla="*/ 428 w 1166"/>
                <a:gd name="T53" fmla="*/ 72 h 1460"/>
                <a:gd name="T54" fmla="*/ 473 w 1166"/>
                <a:gd name="T55" fmla="*/ 20 h 1460"/>
                <a:gd name="T56" fmla="*/ 595 w 1166"/>
                <a:gd name="T57" fmla="*/ 0 h 1460"/>
                <a:gd name="T58" fmla="*/ 757 w 1166"/>
                <a:gd name="T59" fmla="*/ 23 h 1460"/>
                <a:gd name="T60" fmla="*/ 901 w 1166"/>
                <a:gd name="T61" fmla="*/ 150 h 1460"/>
                <a:gd name="T62" fmla="*/ 1011 w 1166"/>
                <a:gd name="T63" fmla="*/ 223 h 1460"/>
                <a:gd name="T64" fmla="*/ 1050 w 1166"/>
                <a:gd name="T65" fmla="*/ 414 h 1460"/>
                <a:gd name="T66" fmla="*/ 1080 w 1166"/>
                <a:gd name="T67" fmla="*/ 513 h 1460"/>
                <a:gd name="T68" fmla="*/ 1063 w 1166"/>
                <a:gd name="T69" fmla="*/ 582 h 1460"/>
                <a:gd name="T70" fmla="*/ 1100 w 1166"/>
                <a:gd name="T71" fmla="*/ 666 h 1460"/>
                <a:gd name="T72" fmla="*/ 1164 w 1166"/>
                <a:gd name="T73" fmla="*/ 782 h 1460"/>
                <a:gd name="T74" fmla="*/ 1115 w 1166"/>
                <a:gd name="T75" fmla="*/ 858 h 1460"/>
                <a:gd name="T76" fmla="*/ 1122 w 1166"/>
                <a:gd name="T77" fmla="*/ 959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6" h="1460">
                  <a:moveTo>
                    <a:pt x="1120" y="951"/>
                  </a:moveTo>
                  <a:cubicBezTo>
                    <a:pt x="1110" y="977"/>
                    <a:pt x="1061" y="1067"/>
                    <a:pt x="1056" y="1105"/>
                  </a:cubicBezTo>
                  <a:cubicBezTo>
                    <a:pt x="1045" y="1158"/>
                    <a:pt x="1040" y="1156"/>
                    <a:pt x="1073" y="1188"/>
                  </a:cubicBezTo>
                  <a:cubicBezTo>
                    <a:pt x="1073" y="1219"/>
                    <a:pt x="1090" y="1274"/>
                    <a:pt x="1075" y="1309"/>
                  </a:cubicBezTo>
                  <a:cubicBezTo>
                    <a:pt x="1070" y="1321"/>
                    <a:pt x="1068" y="1329"/>
                    <a:pt x="1064" y="1339"/>
                  </a:cubicBezTo>
                  <a:cubicBezTo>
                    <a:pt x="1060" y="1349"/>
                    <a:pt x="1040" y="1362"/>
                    <a:pt x="1040" y="1362"/>
                  </a:cubicBezTo>
                  <a:cubicBezTo>
                    <a:pt x="998" y="1362"/>
                    <a:pt x="968" y="1359"/>
                    <a:pt x="925" y="1360"/>
                  </a:cubicBezTo>
                  <a:cubicBezTo>
                    <a:pt x="897" y="1352"/>
                    <a:pt x="910" y="1378"/>
                    <a:pt x="892" y="1396"/>
                  </a:cubicBezTo>
                  <a:cubicBezTo>
                    <a:pt x="889" y="1417"/>
                    <a:pt x="862" y="1421"/>
                    <a:pt x="844" y="1431"/>
                  </a:cubicBezTo>
                  <a:cubicBezTo>
                    <a:pt x="792" y="1430"/>
                    <a:pt x="792" y="1426"/>
                    <a:pt x="759" y="1378"/>
                  </a:cubicBezTo>
                  <a:cubicBezTo>
                    <a:pt x="751" y="1364"/>
                    <a:pt x="718" y="1349"/>
                    <a:pt x="705" y="1336"/>
                  </a:cubicBezTo>
                  <a:cubicBezTo>
                    <a:pt x="655" y="1343"/>
                    <a:pt x="604" y="1347"/>
                    <a:pt x="553" y="1359"/>
                  </a:cubicBezTo>
                  <a:cubicBezTo>
                    <a:pt x="549" y="1359"/>
                    <a:pt x="553" y="1370"/>
                    <a:pt x="550" y="1374"/>
                  </a:cubicBezTo>
                  <a:cubicBezTo>
                    <a:pt x="548" y="1381"/>
                    <a:pt x="543" y="1382"/>
                    <a:pt x="538" y="1386"/>
                  </a:cubicBezTo>
                  <a:cubicBezTo>
                    <a:pt x="522" y="1387"/>
                    <a:pt x="507" y="1388"/>
                    <a:pt x="492" y="1386"/>
                  </a:cubicBezTo>
                  <a:cubicBezTo>
                    <a:pt x="476" y="1385"/>
                    <a:pt x="471" y="1364"/>
                    <a:pt x="456" y="1359"/>
                  </a:cubicBezTo>
                  <a:cubicBezTo>
                    <a:pt x="447" y="1366"/>
                    <a:pt x="444" y="1379"/>
                    <a:pt x="436" y="1387"/>
                  </a:cubicBezTo>
                  <a:cubicBezTo>
                    <a:pt x="429" y="1394"/>
                    <a:pt x="412" y="1400"/>
                    <a:pt x="412" y="1400"/>
                  </a:cubicBezTo>
                  <a:cubicBezTo>
                    <a:pt x="397" y="1403"/>
                    <a:pt x="325" y="1413"/>
                    <a:pt x="294" y="1403"/>
                  </a:cubicBezTo>
                  <a:cubicBezTo>
                    <a:pt x="268" y="1396"/>
                    <a:pt x="275" y="1349"/>
                    <a:pt x="255" y="1357"/>
                  </a:cubicBezTo>
                  <a:cubicBezTo>
                    <a:pt x="232" y="1357"/>
                    <a:pt x="196" y="1437"/>
                    <a:pt x="170" y="1448"/>
                  </a:cubicBezTo>
                  <a:cubicBezTo>
                    <a:pt x="143" y="1460"/>
                    <a:pt x="117" y="1444"/>
                    <a:pt x="96" y="1425"/>
                  </a:cubicBezTo>
                  <a:cubicBezTo>
                    <a:pt x="73" y="1391"/>
                    <a:pt x="63" y="1343"/>
                    <a:pt x="40" y="1329"/>
                  </a:cubicBezTo>
                  <a:cubicBezTo>
                    <a:pt x="24" y="1269"/>
                    <a:pt x="12" y="1061"/>
                    <a:pt x="2" y="995"/>
                  </a:cubicBezTo>
                  <a:cubicBezTo>
                    <a:pt x="18" y="982"/>
                    <a:pt x="0" y="958"/>
                    <a:pt x="6" y="920"/>
                  </a:cubicBezTo>
                  <a:cubicBezTo>
                    <a:pt x="14" y="883"/>
                    <a:pt x="38" y="797"/>
                    <a:pt x="51" y="773"/>
                  </a:cubicBezTo>
                  <a:cubicBezTo>
                    <a:pt x="64" y="749"/>
                    <a:pt x="69" y="775"/>
                    <a:pt x="86" y="774"/>
                  </a:cubicBezTo>
                  <a:cubicBezTo>
                    <a:pt x="104" y="772"/>
                    <a:pt x="133" y="773"/>
                    <a:pt x="154" y="768"/>
                  </a:cubicBezTo>
                  <a:cubicBezTo>
                    <a:pt x="175" y="763"/>
                    <a:pt x="196" y="750"/>
                    <a:pt x="211" y="742"/>
                  </a:cubicBezTo>
                  <a:cubicBezTo>
                    <a:pt x="225" y="743"/>
                    <a:pt x="233" y="726"/>
                    <a:pt x="245" y="722"/>
                  </a:cubicBezTo>
                  <a:cubicBezTo>
                    <a:pt x="257" y="718"/>
                    <a:pt x="275" y="709"/>
                    <a:pt x="289" y="713"/>
                  </a:cubicBezTo>
                  <a:cubicBezTo>
                    <a:pt x="303" y="717"/>
                    <a:pt x="324" y="730"/>
                    <a:pt x="332" y="744"/>
                  </a:cubicBezTo>
                  <a:cubicBezTo>
                    <a:pt x="349" y="760"/>
                    <a:pt x="335" y="768"/>
                    <a:pt x="342" y="791"/>
                  </a:cubicBezTo>
                  <a:cubicBezTo>
                    <a:pt x="366" y="781"/>
                    <a:pt x="388" y="755"/>
                    <a:pt x="411" y="770"/>
                  </a:cubicBezTo>
                  <a:cubicBezTo>
                    <a:pt x="429" y="778"/>
                    <a:pt x="422" y="835"/>
                    <a:pt x="430" y="851"/>
                  </a:cubicBezTo>
                  <a:cubicBezTo>
                    <a:pt x="439" y="865"/>
                    <a:pt x="451" y="861"/>
                    <a:pt x="466" y="861"/>
                  </a:cubicBezTo>
                  <a:cubicBezTo>
                    <a:pt x="482" y="868"/>
                    <a:pt x="508" y="861"/>
                    <a:pt x="522" y="848"/>
                  </a:cubicBezTo>
                  <a:cubicBezTo>
                    <a:pt x="537" y="835"/>
                    <a:pt x="550" y="813"/>
                    <a:pt x="553" y="782"/>
                  </a:cubicBezTo>
                  <a:cubicBezTo>
                    <a:pt x="556" y="752"/>
                    <a:pt x="547" y="684"/>
                    <a:pt x="545" y="662"/>
                  </a:cubicBezTo>
                  <a:cubicBezTo>
                    <a:pt x="544" y="657"/>
                    <a:pt x="535" y="649"/>
                    <a:pt x="535" y="644"/>
                  </a:cubicBezTo>
                  <a:cubicBezTo>
                    <a:pt x="534" y="613"/>
                    <a:pt x="530" y="583"/>
                    <a:pt x="533" y="550"/>
                  </a:cubicBezTo>
                  <a:cubicBezTo>
                    <a:pt x="533" y="545"/>
                    <a:pt x="544" y="548"/>
                    <a:pt x="545" y="544"/>
                  </a:cubicBezTo>
                  <a:cubicBezTo>
                    <a:pt x="550" y="535"/>
                    <a:pt x="551" y="513"/>
                    <a:pt x="551" y="513"/>
                  </a:cubicBezTo>
                  <a:cubicBezTo>
                    <a:pt x="544" y="489"/>
                    <a:pt x="539" y="470"/>
                    <a:pt x="532" y="448"/>
                  </a:cubicBezTo>
                  <a:cubicBezTo>
                    <a:pt x="536" y="423"/>
                    <a:pt x="552" y="405"/>
                    <a:pt x="566" y="385"/>
                  </a:cubicBezTo>
                  <a:cubicBezTo>
                    <a:pt x="571" y="353"/>
                    <a:pt x="551" y="341"/>
                    <a:pt x="542" y="314"/>
                  </a:cubicBezTo>
                  <a:cubicBezTo>
                    <a:pt x="542" y="304"/>
                    <a:pt x="531" y="275"/>
                    <a:pt x="537" y="258"/>
                  </a:cubicBezTo>
                  <a:cubicBezTo>
                    <a:pt x="542" y="247"/>
                    <a:pt x="546" y="225"/>
                    <a:pt x="546" y="225"/>
                  </a:cubicBezTo>
                  <a:cubicBezTo>
                    <a:pt x="544" y="204"/>
                    <a:pt x="531" y="155"/>
                    <a:pt x="521" y="137"/>
                  </a:cubicBezTo>
                  <a:cubicBezTo>
                    <a:pt x="513" y="118"/>
                    <a:pt x="515" y="116"/>
                    <a:pt x="493" y="116"/>
                  </a:cubicBezTo>
                  <a:cubicBezTo>
                    <a:pt x="453" y="122"/>
                    <a:pt x="428" y="126"/>
                    <a:pt x="390" y="133"/>
                  </a:cubicBezTo>
                  <a:cubicBezTo>
                    <a:pt x="387" y="122"/>
                    <a:pt x="364" y="129"/>
                    <a:pt x="361" y="125"/>
                  </a:cubicBezTo>
                  <a:cubicBezTo>
                    <a:pt x="355" y="118"/>
                    <a:pt x="350" y="95"/>
                    <a:pt x="350" y="95"/>
                  </a:cubicBezTo>
                  <a:cubicBezTo>
                    <a:pt x="360" y="83"/>
                    <a:pt x="409" y="78"/>
                    <a:pt x="428" y="72"/>
                  </a:cubicBezTo>
                  <a:cubicBezTo>
                    <a:pt x="446" y="64"/>
                    <a:pt x="455" y="60"/>
                    <a:pt x="462" y="52"/>
                  </a:cubicBezTo>
                  <a:cubicBezTo>
                    <a:pt x="467" y="42"/>
                    <a:pt x="466" y="26"/>
                    <a:pt x="473" y="20"/>
                  </a:cubicBezTo>
                  <a:cubicBezTo>
                    <a:pt x="480" y="12"/>
                    <a:pt x="497" y="7"/>
                    <a:pt x="497" y="7"/>
                  </a:cubicBezTo>
                  <a:cubicBezTo>
                    <a:pt x="530" y="4"/>
                    <a:pt x="562" y="0"/>
                    <a:pt x="595" y="0"/>
                  </a:cubicBezTo>
                  <a:cubicBezTo>
                    <a:pt x="615" y="1"/>
                    <a:pt x="629" y="22"/>
                    <a:pt x="648" y="21"/>
                  </a:cubicBezTo>
                  <a:cubicBezTo>
                    <a:pt x="686" y="20"/>
                    <a:pt x="719" y="26"/>
                    <a:pt x="757" y="23"/>
                  </a:cubicBezTo>
                  <a:cubicBezTo>
                    <a:pt x="791" y="30"/>
                    <a:pt x="842" y="68"/>
                    <a:pt x="864" y="101"/>
                  </a:cubicBezTo>
                  <a:cubicBezTo>
                    <a:pt x="867" y="117"/>
                    <a:pt x="895" y="137"/>
                    <a:pt x="901" y="150"/>
                  </a:cubicBezTo>
                  <a:cubicBezTo>
                    <a:pt x="901" y="150"/>
                    <a:pt x="955" y="164"/>
                    <a:pt x="961" y="164"/>
                  </a:cubicBezTo>
                  <a:cubicBezTo>
                    <a:pt x="979" y="183"/>
                    <a:pt x="993" y="183"/>
                    <a:pt x="1011" y="223"/>
                  </a:cubicBezTo>
                  <a:cubicBezTo>
                    <a:pt x="1023" y="247"/>
                    <a:pt x="1024" y="282"/>
                    <a:pt x="1031" y="315"/>
                  </a:cubicBezTo>
                  <a:cubicBezTo>
                    <a:pt x="1038" y="346"/>
                    <a:pt x="1040" y="388"/>
                    <a:pt x="1050" y="414"/>
                  </a:cubicBezTo>
                  <a:cubicBezTo>
                    <a:pt x="1062" y="440"/>
                    <a:pt x="1092" y="452"/>
                    <a:pt x="1096" y="468"/>
                  </a:cubicBezTo>
                  <a:cubicBezTo>
                    <a:pt x="1093" y="485"/>
                    <a:pt x="1080" y="513"/>
                    <a:pt x="1080" y="513"/>
                  </a:cubicBezTo>
                  <a:cubicBezTo>
                    <a:pt x="1076" y="530"/>
                    <a:pt x="1085" y="541"/>
                    <a:pt x="1083" y="552"/>
                  </a:cubicBezTo>
                  <a:cubicBezTo>
                    <a:pt x="1081" y="562"/>
                    <a:pt x="1066" y="566"/>
                    <a:pt x="1063" y="582"/>
                  </a:cubicBezTo>
                  <a:cubicBezTo>
                    <a:pt x="1060" y="597"/>
                    <a:pt x="1059" y="638"/>
                    <a:pt x="1065" y="652"/>
                  </a:cubicBezTo>
                  <a:cubicBezTo>
                    <a:pt x="1071" y="665"/>
                    <a:pt x="1085" y="651"/>
                    <a:pt x="1100" y="666"/>
                  </a:cubicBezTo>
                  <a:cubicBezTo>
                    <a:pt x="1111" y="696"/>
                    <a:pt x="1137" y="716"/>
                    <a:pt x="1152" y="744"/>
                  </a:cubicBezTo>
                  <a:cubicBezTo>
                    <a:pt x="1161" y="764"/>
                    <a:pt x="1166" y="768"/>
                    <a:pt x="1164" y="782"/>
                  </a:cubicBezTo>
                  <a:cubicBezTo>
                    <a:pt x="1162" y="796"/>
                    <a:pt x="1147" y="820"/>
                    <a:pt x="1138" y="831"/>
                  </a:cubicBezTo>
                  <a:cubicBezTo>
                    <a:pt x="1134" y="848"/>
                    <a:pt x="1114" y="845"/>
                    <a:pt x="1115" y="858"/>
                  </a:cubicBezTo>
                  <a:cubicBezTo>
                    <a:pt x="1116" y="871"/>
                    <a:pt x="1141" y="897"/>
                    <a:pt x="1142" y="913"/>
                  </a:cubicBezTo>
                  <a:cubicBezTo>
                    <a:pt x="1143" y="930"/>
                    <a:pt x="1126" y="950"/>
                    <a:pt x="1122" y="959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98" name="Freeform 1158"/>
            <p:cNvSpPr>
              <a:spLocks/>
            </p:cNvSpPr>
            <p:nvPr/>
          </p:nvSpPr>
          <p:spPr bwMode="auto">
            <a:xfrm>
              <a:off x="3793" y="497"/>
              <a:ext cx="1078" cy="1412"/>
            </a:xfrm>
            <a:custGeom>
              <a:avLst/>
              <a:gdLst>
                <a:gd name="T0" fmla="*/ 916 w 1015"/>
                <a:gd name="T1" fmla="*/ 826 h 1072"/>
                <a:gd name="T2" fmla="*/ 822 w 1015"/>
                <a:gd name="T3" fmla="*/ 985 h 1072"/>
                <a:gd name="T4" fmla="*/ 708 w 1015"/>
                <a:gd name="T5" fmla="*/ 929 h 1072"/>
                <a:gd name="T6" fmla="*/ 593 w 1015"/>
                <a:gd name="T7" fmla="*/ 951 h 1072"/>
                <a:gd name="T8" fmla="*/ 495 w 1015"/>
                <a:gd name="T9" fmla="*/ 917 h 1072"/>
                <a:gd name="T10" fmla="*/ 474 w 1015"/>
                <a:gd name="T11" fmla="*/ 927 h 1072"/>
                <a:gd name="T12" fmla="*/ 510 w 1015"/>
                <a:gd name="T13" fmla="*/ 994 h 1072"/>
                <a:gd name="T14" fmla="*/ 417 w 1015"/>
                <a:gd name="T15" fmla="*/ 986 h 1072"/>
                <a:gd name="T16" fmla="*/ 290 w 1015"/>
                <a:gd name="T17" fmla="*/ 1024 h 1072"/>
                <a:gd name="T18" fmla="*/ 126 w 1015"/>
                <a:gd name="T19" fmla="*/ 1054 h 1072"/>
                <a:gd name="T20" fmla="*/ 7 w 1015"/>
                <a:gd name="T21" fmla="*/ 764 h 1072"/>
                <a:gd name="T22" fmla="*/ 10 w 1015"/>
                <a:gd name="T23" fmla="*/ 685 h 1072"/>
                <a:gd name="T24" fmla="*/ 8 w 1015"/>
                <a:gd name="T25" fmla="*/ 615 h 1072"/>
                <a:gd name="T26" fmla="*/ 51 w 1015"/>
                <a:gd name="T27" fmla="*/ 601 h 1072"/>
                <a:gd name="T28" fmla="*/ 94 w 1015"/>
                <a:gd name="T29" fmla="*/ 576 h 1072"/>
                <a:gd name="T30" fmla="*/ 108 w 1015"/>
                <a:gd name="T31" fmla="*/ 563 h 1072"/>
                <a:gd name="T32" fmla="*/ 252 w 1015"/>
                <a:gd name="T33" fmla="*/ 572 h 1072"/>
                <a:gd name="T34" fmla="*/ 352 w 1015"/>
                <a:gd name="T35" fmla="*/ 617 h 1072"/>
                <a:gd name="T36" fmla="*/ 488 w 1015"/>
                <a:gd name="T37" fmla="*/ 687 h 1072"/>
                <a:gd name="T38" fmla="*/ 563 w 1015"/>
                <a:gd name="T39" fmla="*/ 580 h 1072"/>
                <a:gd name="T40" fmla="*/ 575 w 1015"/>
                <a:gd name="T41" fmla="*/ 384 h 1072"/>
                <a:gd name="T42" fmla="*/ 566 w 1015"/>
                <a:gd name="T43" fmla="*/ 243 h 1072"/>
                <a:gd name="T44" fmla="*/ 539 w 1015"/>
                <a:gd name="T45" fmla="*/ 116 h 1072"/>
                <a:gd name="T46" fmla="*/ 512 w 1015"/>
                <a:gd name="T47" fmla="*/ 85 h 1072"/>
                <a:gd name="T48" fmla="*/ 487 w 1015"/>
                <a:gd name="T49" fmla="*/ 72 h 1072"/>
                <a:gd name="T50" fmla="*/ 339 w 1015"/>
                <a:gd name="T51" fmla="*/ 69 h 1072"/>
                <a:gd name="T52" fmla="*/ 438 w 1015"/>
                <a:gd name="T53" fmla="*/ 34 h 1072"/>
                <a:gd name="T54" fmla="*/ 575 w 1015"/>
                <a:gd name="T55" fmla="*/ 16 h 1072"/>
                <a:gd name="T56" fmla="*/ 722 w 1015"/>
                <a:gd name="T57" fmla="*/ 42 h 1072"/>
                <a:gd name="T58" fmla="*/ 801 w 1015"/>
                <a:gd name="T59" fmla="*/ 147 h 1072"/>
                <a:gd name="T60" fmla="*/ 915 w 1015"/>
                <a:gd name="T61" fmla="*/ 206 h 1072"/>
                <a:gd name="T62" fmla="*/ 952 w 1015"/>
                <a:gd name="T63" fmla="*/ 317 h 1072"/>
                <a:gd name="T64" fmla="*/ 942 w 1015"/>
                <a:gd name="T65" fmla="*/ 477 h 1072"/>
                <a:gd name="T66" fmla="*/ 1001 w 1015"/>
                <a:gd name="T67" fmla="*/ 629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5" h="1072">
                  <a:moveTo>
                    <a:pt x="1000" y="686"/>
                  </a:moveTo>
                  <a:cubicBezTo>
                    <a:pt x="978" y="705"/>
                    <a:pt x="934" y="781"/>
                    <a:pt x="916" y="826"/>
                  </a:cubicBezTo>
                  <a:cubicBezTo>
                    <a:pt x="905" y="841"/>
                    <a:pt x="962" y="980"/>
                    <a:pt x="933" y="981"/>
                  </a:cubicBezTo>
                  <a:cubicBezTo>
                    <a:pt x="909" y="976"/>
                    <a:pt x="837" y="988"/>
                    <a:pt x="822" y="985"/>
                  </a:cubicBezTo>
                  <a:cubicBezTo>
                    <a:pt x="772" y="984"/>
                    <a:pt x="794" y="1046"/>
                    <a:pt x="764" y="1008"/>
                  </a:cubicBezTo>
                  <a:cubicBezTo>
                    <a:pt x="756" y="998"/>
                    <a:pt x="720" y="939"/>
                    <a:pt x="708" y="929"/>
                  </a:cubicBezTo>
                  <a:cubicBezTo>
                    <a:pt x="695" y="913"/>
                    <a:pt x="644" y="936"/>
                    <a:pt x="625" y="939"/>
                  </a:cubicBezTo>
                  <a:cubicBezTo>
                    <a:pt x="606" y="943"/>
                    <a:pt x="611" y="950"/>
                    <a:pt x="593" y="951"/>
                  </a:cubicBezTo>
                  <a:cubicBezTo>
                    <a:pt x="575" y="953"/>
                    <a:pt x="533" y="957"/>
                    <a:pt x="516" y="951"/>
                  </a:cubicBezTo>
                  <a:cubicBezTo>
                    <a:pt x="500" y="946"/>
                    <a:pt x="500" y="931"/>
                    <a:pt x="495" y="917"/>
                  </a:cubicBezTo>
                  <a:cubicBezTo>
                    <a:pt x="491" y="903"/>
                    <a:pt x="497" y="867"/>
                    <a:pt x="493" y="869"/>
                  </a:cubicBezTo>
                  <a:cubicBezTo>
                    <a:pt x="489" y="870"/>
                    <a:pt x="475" y="910"/>
                    <a:pt x="474" y="927"/>
                  </a:cubicBezTo>
                  <a:cubicBezTo>
                    <a:pt x="474" y="944"/>
                    <a:pt x="482" y="962"/>
                    <a:pt x="488" y="974"/>
                  </a:cubicBezTo>
                  <a:cubicBezTo>
                    <a:pt x="494" y="985"/>
                    <a:pt x="520" y="987"/>
                    <a:pt x="510" y="994"/>
                  </a:cubicBezTo>
                  <a:cubicBezTo>
                    <a:pt x="503" y="985"/>
                    <a:pt x="447" y="1017"/>
                    <a:pt x="432" y="1015"/>
                  </a:cubicBezTo>
                  <a:cubicBezTo>
                    <a:pt x="417" y="1013"/>
                    <a:pt x="428" y="984"/>
                    <a:pt x="417" y="986"/>
                  </a:cubicBezTo>
                  <a:cubicBezTo>
                    <a:pt x="403" y="983"/>
                    <a:pt x="386" y="1029"/>
                    <a:pt x="365" y="1029"/>
                  </a:cubicBezTo>
                  <a:cubicBezTo>
                    <a:pt x="351" y="1031"/>
                    <a:pt x="313" y="1036"/>
                    <a:pt x="290" y="1024"/>
                  </a:cubicBezTo>
                  <a:cubicBezTo>
                    <a:pt x="267" y="1012"/>
                    <a:pt x="253" y="950"/>
                    <a:pt x="226" y="955"/>
                  </a:cubicBezTo>
                  <a:cubicBezTo>
                    <a:pt x="190" y="970"/>
                    <a:pt x="161" y="1072"/>
                    <a:pt x="126" y="1054"/>
                  </a:cubicBezTo>
                  <a:cubicBezTo>
                    <a:pt x="97" y="1050"/>
                    <a:pt x="72" y="1022"/>
                    <a:pt x="52" y="974"/>
                  </a:cubicBezTo>
                  <a:cubicBezTo>
                    <a:pt x="32" y="926"/>
                    <a:pt x="14" y="802"/>
                    <a:pt x="7" y="764"/>
                  </a:cubicBezTo>
                  <a:cubicBezTo>
                    <a:pt x="0" y="726"/>
                    <a:pt x="10" y="756"/>
                    <a:pt x="11" y="743"/>
                  </a:cubicBezTo>
                  <a:cubicBezTo>
                    <a:pt x="12" y="730"/>
                    <a:pt x="8" y="698"/>
                    <a:pt x="10" y="685"/>
                  </a:cubicBezTo>
                  <a:cubicBezTo>
                    <a:pt x="12" y="672"/>
                    <a:pt x="21" y="676"/>
                    <a:pt x="21" y="664"/>
                  </a:cubicBezTo>
                  <a:cubicBezTo>
                    <a:pt x="21" y="652"/>
                    <a:pt x="3" y="624"/>
                    <a:pt x="8" y="615"/>
                  </a:cubicBezTo>
                  <a:cubicBezTo>
                    <a:pt x="14" y="607"/>
                    <a:pt x="48" y="618"/>
                    <a:pt x="55" y="615"/>
                  </a:cubicBezTo>
                  <a:cubicBezTo>
                    <a:pt x="61" y="612"/>
                    <a:pt x="48" y="605"/>
                    <a:pt x="51" y="601"/>
                  </a:cubicBezTo>
                  <a:cubicBezTo>
                    <a:pt x="55" y="597"/>
                    <a:pt x="68" y="591"/>
                    <a:pt x="74" y="587"/>
                  </a:cubicBezTo>
                  <a:cubicBezTo>
                    <a:pt x="81" y="583"/>
                    <a:pt x="93" y="578"/>
                    <a:pt x="94" y="576"/>
                  </a:cubicBezTo>
                  <a:cubicBezTo>
                    <a:pt x="96" y="574"/>
                    <a:pt x="85" y="573"/>
                    <a:pt x="88" y="571"/>
                  </a:cubicBezTo>
                  <a:cubicBezTo>
                    <a:pt x="91" y="569"/>
                    <a:pt x="91" y="560"/>
                    <a:pt x="108" y="563"/>
                  </a:cubicBezTo>
                  <a:cubicBezTo>
                    <a:pt x="126" y="565"/>
                    <a:pt x="165" y="582"/>
                    <a:pt x="189" y="584"/>
                  </a:cubicBezTo>
                  <a:cubicBezTo>
                    <a:pt x="207" y="591"/>
                    <a:pt x="237" y="568"/>
                    <a:pt x="252" y="572"/>
                  </a:cubicBezTo>
                  <a:cubicBezTo>
                    <a:pt x="266" y="576"/>
                    <a:pt x="259" y="602"/>
                    <a:pt x="276" y="609"/>
                  </a:cubicBezTo>
                  <a:cubicBezTo>
                    <a:pt x="284" y="623"/>
                    <a:pt x="333" y="607"/>
                    <a:pt x="352" y="617"/>
                  </a:cubicBezTo>
                  <a:cubicBezTo>
                    <a:pt x="371" y="628"/>
                    <a:pt x="365" y="657"/>
                    <a:pt x="387" y="669"/>
                  </a:cubicBezTo>
                  <a:cubicBezTo>
                    <a:pt x="409" y="680"/>
                    <a:pt x="460" y="691"/>
                    <a:pt x="488" y="687"/>
                  </a:cubicBezTo>
                  <a:cubicBezTo>
                    <a:pt x="515" y="682"/>
                    <a:pt x="541" y="662"/>
                    <a:pt x="553" y="645"/>
                  </a:cubicBezTo>
                  <a:cubicBezTo>
                    <a:pt x="560" y="645"/>
                    <a:pt x="564" y="616"/>
                    <a:pt x="563" y="580"/>
                  </a:cubicBezTo>
                  <a:cubicBezTo>
                    <a:pt x="561" y="545"/>
                    <a:pt x="544" y="464"/>
                    <a:pt x="546" y="431"/>
                  </a:cubicBezTo>
                  <a:cubicBezTo>
                    <a:pt x="548" y="399"/>
                    <a:pt x="576" y="405"/>
                    <a:pt x="575" y="384"/>
                  </a:cubicBezTo>
                  <a:cubicBezTo>
                    <a:pt x="568" y="366"/>
                    <a:pt x="552" y="322"/>
                    <a:pt x="544" y="305"/>
                  </a:cubicBezTo>
                  <a:cubicBezTo>
                    <a:pt x="554" y="284"/>
                    <a:pt x="558" y="264"/>
                    <a:pt x="566" y="243"/>
                  </a:cubicBezTo>
                  <a:cubicBezTo>
                    <a:pt x="567" y="230"/>
                    <a:pt x="528" y="211"/>
                    <a:pt x="534" y="194"/>
                  </a:cubicBezTo>
                  <a:cubicBezTo>
                    <a:pt x="540" y="186"/>
                    <a:pt x="541" y="137"/>
                    <a:pt x="539" y="116"/>
                  </a:cubicBezTo>
                  <a:cubicBezTo>
                    <a:pt x="537" y="95"/>
                    <a:pt x="530" y="70"/>
                    <a:pt x="526" y="66"/>
                  </a:cubicBezTo>
                  <a:cubicBezTo>
                    <a:pt x="521" y="61"/>
                    <a:pt x="514" y="75"/>
                    <a:pt x="512" y="85"/>
                  </a:cubicBezTo>
                  <a:cubicBezTo>
                    <a:pt x="510" y="95"/>
                    <a:pt x="514" y="132"/>
                    <a:pt x="510" y="130"/>
                  </a:cubicBezTo>
                  <a:cubicBezTo>
                    <a:pt x="506" y="129"/>
                    <a:pt x="497" y="84"/>
                    <a:pt x="487" y="72"/>
                  </a:cubicBezTo>
                  <a:cubicBezTo>
                    <a:pt x="477" y="60"/>
                    <a:pt x="475" y="56"/>
                    <a:pt x="450" y="55"/>
                  </a:cubicBezTo>
                  <a:cubicBezTo>
                    <a:pt x="414" y="60"/>
                    <a:pt x="376" y="64"/>
                    <a:pt x="339" y="69"/>
                  </a:cubicBezTo>
                  <a:cubicBezTo>
                    <a:pt x="321" y="69"/>
                    <a:pt x="324" y="58"/>
                    <a:pt x="341" y="52"/>
                  </a:cubicBezTo>
                  <a:cubicBezTo>
                    <a:pt x="357" y="47"/>
                    <a:pt x="414" y="43"/>
                    <a:pt x="438" y="34"/>
                  </a:cubicBezTo>
                  <a:cubicBezTo>
                    <a:pt x="455" y="29"/>
                    <a:pt x="464" y="0"/>
                    <a:pt x="490" y="0"/>
                  </a:cubicBezTo>
                  <a:cubicBezTo>
                    <a:pt x="510" y="4"/>
                    <a:pt x="554" y="10"/>
                    <a:pt x="575" y="16"/>
                  </a:cubicBezTo>
                  <a:cubicBezTo>
                    <a:pt x="597" y="22"/>
                    <a:pt x="595" y="32"/>
                    <a:pt x="619" y="36"/>
                  </a:cubicBezTo>
                  <a:cubicBezTo>
                    <a:pt x="648" y="47"/>
                    <a:pt x="694" y="33"/>
                    <a:pt x="722" y="42"/>
                  </a:cubicBezTo>
                  <a:cubicBezTo>
                    <a:pt x="750" y="52"/>
                    <a:pt x="778" y="79"/>
                    <a:pt x="790" y="96"/>
                  </a:cubicBezTo>
                  <a:cubicBezTo>
                    <a:pt x="803" y="113"/>
                    <a:pt x="788" y="138"/>
                    <a:pt x="801" y="147"/>
                  </a:cubicBezTo>
                  <a:cubicBezTo>
                    <a:pt x="801" y="147"/>
                    <a:pt x="864" y="149"/>
                    <a:pt x="870" y="149"/>
                  </a:cubicBezTo>
                  <a:cubicBezTo>
                    <a:pt x="888" y="164"/>
                    <a:pt x="907" y="182"/>
                    <a:pt x="915" y="206"/>
                  </a:cubicBezTo>
                  <a:cubicBezTo>
                    <a:pt x="922" y="229"/>
                    <a:pt x="911" y="274"/>
                    <a:pt x="916" y="293"/>
                  </a:cubicBezTo>
                  <a:cubicBezTo>
                    <a:pt x="922" y="311"/>
                    <a:pt x="946" y="305"/>
                    <a:pt x="952" y="317"/>
                  </a:cubicBezTo>
                  <a:cubicBezTo>
                    <a:pt x="958" y="328"/>
                    <a:pt x="958" y="337"/>
                    <a:pt x="956" y="365"/>
                  </a:cubicBezTo>
                  <a:cubicBezTo>
                    <a:pt x="954" y="392"/>
                    <a:pt x="933" y="442"/>
                    <a:pt x="942" y="477"/>
                  </a:cubicBezTo>
                  <a:cubicBezTo>
                    <a:pt x="945" y="493"/>
                    <a:pt x="1015" y="553"/>
                    <a:pt x="1011" y="577"/>
                  </a:cubicBezTo>
                  <a:cubicBezTo>
                    <a:pt x="1007" y="589"/>
                    <a:pt x="1003" y="611"/>
                    <a:pt x="1001" y="629"/>
                  </a:cubicBezTo>
                  <a:cubicBezTo>
                    <a:pt x="998" y="646"/>
                    <a:pt x="998" y="672"/>
                    <a:pt x="996" y="683"/>
                  </a:cubicBezTo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199" name="Freeform 1159"/>
            <p:cNvSpPr>
              <a:spLocks/>
            </p:cNvSpPr>
            <p:nvPr/>
          </p:nvSpPr>
          <p:spPr bwMode="auto">
            <a:xfrm rot="-306828">
              <a:off x="4639" y="1160"/>
              <a:ext cx="126" cy="260"/>
            </a:xfrm>
            <a:custGeom>
              <a:avLst/>
              <a:gdLst>
                <a:gd name="T0" fmla="*/ 99 w 118"/>
                <a:gd name="T1" fmla="*/ 12 h 197"/>
                <a:gd name="T2" fmla="*/ 105 w 118"/>
                <a:gd name="T3" fmla="*/ 72 h 197"/>
                <a:gd name="T4" fmla="*/ 114 w 118"/>
                <a:gd name="T5" fmla="*/ 108 h 197"/>
                <a:gd name="T6" fmla="*/ 93 w 118"/>
                <a:gd name="T7" fmla="*/ 177 h 197"/>
                <a:gd name="T8" fmla="*/ 39 w 118"/>
                <a:gd name="T9" fmla="*/ 186 h 197"/>
                <a:gd name="T10" fmla="*/ 42 w 118"/>
                <a:gd name="T11" fmla="*/ 117 h 197"/>
                <a:gd name="T12" fmla="*/ 6 w 118"/>
                <a:gd name="T13" fmla="*/ 99 h 197"/>
                <a:gd name="T14" fmla="*/ 21 w 118"/>
                <a:gd name="T15" fmla="*/ 30 h 197"/>
                <a:gd name="T16" fmla="*/ 75 w 118"/>
                <a:gd name="T17" fmla="*/ 0 h 197"/>
                <a:gd name="T18" fmla="*/ 96 w 118"/>
                <a:gd name="T19" fmla="*/ 3 h 197"/>
                <a:gd name="T20" fmla="*/ 99 w 118"/>
                <a:gd name="T21" fmla="*/ 12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97">
                  <a:moveTo>
                    <a:pt x="99" y="12"/>
                  </a:moveTo>
                  <a:cubicBezTo>
                    <a:pt x="97" y="32"/>
                    <a:pt x="85" y="59"/>
                    <a:pt x="105" y="72"/>
                  </a:cubicBezTo>
                  <a:cubicBezTo>
                    <a:pt x="109" y="84"/>
                    <a:pt x="110" y="96"/>
                    <a:pt x="114" y="108"/>
                  </a:cubicBezTo>
                  <a:cubicBezTo>
                    <a:pt x="112" y="138"/>
                    <a:pt x="118" y="160"/>
                    <a:pt x="93" y="177"/>
                  </a:cubicBezTo>
                  <a:cubicBezTo>
                    <a:pt x="79" y="197"/>
                    <a:pt x="66" y="188"/>
                    <a:pt x="39" y="186"/>
                  </a:cubicBezTo>
                  <a:cubicBezTo>
                    <a:pt x="14" y="169"/>
                    <a:pt x="35" y="139"/>
                    <a:pt x="42" y="117"/>
                  </a:cubicBezTo>
                  <a:cubicBezTo>
                    <a:pt x="30" y="109"/>
                    <a:pt x="18" y="107"/>
                    <a:pt x="6" y="99"/>
                  </a:cubicBezTo>
                  <a:cubicBezTo>
                    <a:pt x="0" y="82"/>
                    <a:pt x="7" y="44"/>
                    <a:pt x="21" y="30"/>
                  </a:cubicBezTo>
                  <a:cubicBezTo>
                    <a:pt x="36" y="15"/>
                    <a:pt x="58" y="11"/>
                    <a:pt x="75" y="0"/>
                  </a:cubicBezTo>
                  <a:cubicBezTo>
                    <a:pt x="82" y="1"/>
                    <a:pt x="90" y="0"/>
                    <a:pt x="96" y="3"/>
                  </a:cubicBezTo>
                  <a:cubicBezTo>
                    <a:pt x="99" y="4"/>
                    <a:pt x="99" y="12"/>
                    <a:pt x="99" y="12"/>
                  </a:cubicBezTo>
                  <a:close/>
                </a:path>
              </a:pathLst>
            </a:custGeom>
            <a:solidFill>
              <a:srgbClr val="CD9A6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00" name="Freeform 1160"/>
            <p:cNvSpPr>
              <a:spLocks/>
            </p:cNvSpPr>
            <p:nvPr/>
          </p:nvSpPr>
          <p:spPr bwMode="auto">
            <a:xfrm rot="-306828">
              <a:off x="4501" y="1441"/>
              <a:ext cx="159" cy="190"/>
            </a:xfrm>
            <a:custGeom>
              <a:avLst/>
              <a:gdLst>
                <a:gd name="T0" fmla="*/ 146 w 149"/>
                <a:gd name="T1" fmla="*/ 20 h 144"/>
                <a:gd name="T2" fmla="*/ 144 w 149"/>
                <a:gd name="T3" fmla="*/ 76 h 144"/>
                <a:gd name="T4" fmla="*/ 124 w 149"/>
                <a:gd name="T5" fmla="*/ 82 h 144"/>
                <a:gd name="T6" fmla="*/ 140 w 149"/>
                <a:gd name="T7" fmla="*/ 118 h 144"/>
                <a:gd name="T8" fmla="*/ 138 w 149"/>
                <a:gd name="T9" fmla="*/ 138 h 144"/>
                <a:gd name="T10" fmla="*/ 90 w 149"/>
                <a:gd name="T11" fmla="*/ 140 h 144"/>
                <a:gd name="T12" fmla="*/ 56 w 149"/>
                <a:gd name="T13" fmla="*/ 136 h 144"/>
                <a:gd name="T14" fmla="*/ 20 w 149"/>
                <a:gd name="T15" fmla="*/ 106 h 144"/>
                <a:gd name="T16" fmla="*/ 30 w 149"/>
                <a:gd name="T17" fmla="*/ 58 h 144"/>
                <a:gd name="T18" fmla="*/ 58 w 149"/>
                <a:gd name="T19" fmla="*/ 36 h 144"/>
                <a:gd name="T20" fmla="*/ 76 w 149"/>
                <a:gd name="T21" fmla="*/ 24 h 144"/>
                <a:gd name="T22" fmla="*/ 114 w 149"/>
                <a:gd name="T23" fmla="*/ 0 h 144"/>
                <a:gd name="T24" fmla="*/ 146 w 149"/>
                <a:gd name="T25" fmla="*/ 2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" h="144">
                  <a:moveTo>
                    <a:pt x="146" y="20"/>
                  </a:moveTo>
                  <a:cubicBezTo>
                    <a:pt x="145" y="39"/>
                    <a:pt x="147" y="58"/>
                    <a:pt x="144" y="76"/>
                  </a:cubicBezTo>
                  <a:cubicBezTo>
                    <a:pt x="143" y="83"/>
                    <a:pt x="124" y="82"/>
                    <a:pt x="124" y="82"/>
                  </a:cubicBezTo>
                  <a:cubicBezTo>
                    <a:pt x="149" y="90"/>
                    <a:pt x="143" y="76"/>
                    <a:pt x="140" y="118"/>
                  </a:cubicBezTo>
                  <a:cubicBezTo>
                    <a:pt x="139" y="125"/>
                    <a:pt x="144" y="135"/>
                    <a:pt x="138" y="138"/>
                  </a:cubicBezTo>
                  <a:cubicBezTo>
                    <a:pt x="123" y="144"/>
                    <a:pt x="106" y="139"/>
                    <a:pt x="90" y="140"/>
                  </a:cubicBezTo>
                  <a:cubicBezTo>
                    <a:pt x="77" y="142"/>
                    <a:pt x="67" y="143"/>
                    <a:pt x="56" y="136"/>
                  </a:cubicBezTo>
                  <a:cubicBezTo>
                    <a:pt x="53" y="107"/>
                    <a:pt x="47" y="109"/>
                    <a:pt x="20" y="106"/>
                  </a:cubicBezTo>
                  <a:cubicBezTo>
                    <a:pt x="0" y="99"/>
                    <a:pt x="15" y="63"/>
                    <a:pt x="30" y="58"/>
                  </a:cubicBezTo>
                  <a:cubicBezTo>
                    <a:pt x="36" y="50"/>
                    <a:pt x="48" y="39"/>
                    <a:pt x="58" y="36"/>
                  </a:cubicBezTo>
                  <a:cubicBezTo>
                    <a:pt x="64" y="32"/>
                    <a:pt x="76" y="24"/>
                    <a:pt x="76" y="24"/>
                  </a:cubicBezTo>
                  <a:cubicBezTo>
                    <a:pt x="81" y="10"/>
                    <a:pt x="100" y="4"/>
                    <a:pt x="114" y="0"/>
                  </a:cubicBezTo>
                  <a:cubicBezTo>
                    <a:pt x="141" y="4"/>
                    <a:pt x="136" y="0"/>
                    <a:pt x="146" y="20"/>
                  </a:cubicBezTo>
                  <a:close/>
                </a:path>
              </a:pathLst>
            </a:custGeom>
            <a:solidFill>
              <a:srgbClr val="CD9A6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01" name="Freeform 1161"/>
            <p:cNvSpPr>
              <a:spLocks/>
            </p:cNvSpPr>
            <p:nvPr/>
          </p:nvSpPr>
          <p:spPr bwMode="auto">
            <a:xfrm>
              <a:off x="3770" y="477"/>
              <a:ext cx="962" cy="1360"/>
            </a:xfrm>
            <a:custGeom>
              <a:avLst/>
              <a:gdLst>
                <a:gd name="T0" fmla="*/ 34 w 906"/>
                <a:gd name="T1" fmla="*/ 681 h 1032"/>
                <a:gd name="T2" fmla="*/ 92 w 906"/>
                <a:gd name="T3" fmla="*/ 622 h 1032"/>
                <a:gd name="T4" fmla="*/ 103 w 906"/>
                <a:gd name="T5" fmla="*/ 605 h 1032"/>
                <a:gd name="T6" fmla="*/ 121 w 906"/>
                <a:gd name="T7" fmla="*/ 583 h 1032"/>
                <a:gd name="T8" fmla="*/ 134 w 906"/>
                <a:gd name="T9" fmla="*/ 578 h 1032"/>
                <a:gd name="T10" fmla="*/ 195 w 906"/>
                <a:gd name="T11" fmla="*/ 597 h 1032"/>
                <a:gd name="T12" fmla="*/ 268 w 906"/>
                <a:gd name="T13" fmla="*/ 590 h 1032"/>
                <a:gd name="T14" fmla="*/ 295 w 906"/>
                <a:gd name="T15" fmla="*/ 624 h 1032"/>
                <a:gd name="T16" fmla="*/ 359 w 906"/>
                <a:gd name="T17" fmla="*/ 629 h 1032"/>
                <a:gd name="T18" fmla="*/ 393 w 906"/>
                <a:gd name="T19" fmla="*/ 659 h 1032"/>
                <a:gd name="T20" fmla="*/ 472 w 906"/>
                <a:gd name="T21" fmla="*/ 696 h 1032"/>
                <a:gd name="T22" fmla="*/ 546 w 906"/>
                <a:gd name="T23" fmla="*/ 690 h 1032"/>
                <a:gd name="T24" fmla="*/ 581 w 906"/>
                <a:gd name="T25" fmla="*/ 582 h 1032"/>
                <a:gd name="T26" fmla="*/ 564 w 906"/>
                <a:gd name="T27" fmla="*/ 443 h 1032"/>
                <a:gd name="T28" fmla="*/ 588 w 906"/>
                <a:gd name="T29" fmla="*/ 373 h 1032"/>
                <a:gd name="T30" fmla="*/ 574 w 906"/>
                <a:gd name="T31" fmla="*/ 310 h 1032"/>
                <a:gd name="T32" fmla="*/ 588 w 906"/>
                <a:gd name="T33" fmla="*/ 260 h 1032"/>
                <a:gd name="T34" fmla="*/ 560 w 906"/>
                <a:gd name="T35" fmla="*/ 148 h 1032"/>
                <a:gd name="T36" fmla="*/ 533 w 906"/>
                <a:gd name="T37" fmla="*/ 91 h 1032"/>
                <a:gd name="T38" fmla="*/ 503 w 906"/>
                <a:gd name="T39" fmla="*/ 75 h 1032"/>
                <a:gd name="T40" fmla="*/ 432 w 906"/>
                <a:gd name="T41" fmla="*/ 70 h 1032"/>
                <a:gd name="T42" fmla="*/ 481 w 906"/>
                <a:gd name="T43" fmla="*/ 31 h 1032"/>
                <a:gd name="T44" fmla="*/ 608 w 906"/>
                <a:gd name="T45" fmla="*/ 32 h 1032"/>
                <a:gd name="T46" fmla="*/ 706 w 906"/>
                <a:gd name="T47" fmla="*/ 51 h 1032"/>
                <a:gd name="T48" fmla="*/ 780 w 906"/>
                <a:gd name="T49" fmla="*/ 71 h 1032"/>
                <a:gd name="T50" fmla="*/ 790 w 906"/>
                <a:gd name="T51" fmla="*/ 144 h 1032"/>
                <a:gd name="T52" fmla="*/ 759 w 906"/>
                <a:gd name="T53" fmla="*/ 175 h 1032"/>
                <a:gd name="T54" fmla="*/ 788 w 906"/>
                <a:gd name="T55" fmla="*/ 184 h 1032"/>
                <a:gd name="T56" fmla="*/ 827 w 906"/>
                <a:gd name="T57" fmla="*/ 215 h 1032"/>
                <a:gd name="T58" fmla="*/ 883 w 906"/>
                <a:gd name="T59" fmla="*/ 238 h 1032"/>
                <a:gd name="T60" fmla="*/ 880 w 906"/>
                <a:gd name="T61" fmla="*/ 335 h 1032"/>
                <a:gd name="T62" fmla="*/ 815 w 906"/>
                <a:gd name="T63" fmla="*/ 328 h 1032"/>
                <a:gd name="T64" fmla="*/ 820 w 906"/>
                <a:gd name="T65" fmla="*/ 388 h 1032"/>
                <a:gd name="T66" fmla="*/ 819 w 906"/>
                <a:gd name="T67" fmla="*/ 447 h 1032"/>
                <a:gd name="T68" fmla="*/ 845 w 906"/>
                <a:gd name="T69" fmla="*/ 444 h 1032"/>
                <a:gd name="T70" fmla="*/ 837 w 906"/>
                <a:gd name="T71" fmla="*/ 513 h 1032"/>
                <a:gd name="T72" fmla="*/ 810 w 906"/>
                <a:gd name="T73" fmla="*/ 542 h 1032"/>
                <a:gd name="T74" fmla="*/ 801 w 906"/>
                <a:gd name="T75" fmla="*/ 551 h 1032"/>
                <a:gd name="T76" fmla="*/ 767 w 906"/>
                <a:gd name="T77" fmla="*/ 598 h 1032"/>
                <a:gd name="T78" fmla="*/ 728 w 906"/>
                <a:gd name="T79" fmla="*/ 744 h 1032"/>
                <a:gd name="T80" fmla="*/ 679 w 906"/>
                <a:gd name="T81" fmla="*/ 831 h 1032"/>
                <a:gd name="T82" fmla="*/ 649 w 906"/>
                <a:gd name="T83" fmla="*/ 877 h 1032"/>
                <a:gd name="T84" fmla="*/ 597 w 906"/>
                <a:gd name="T85" fmla="*/ 856 h 1032"/>
                <a:gd name="T86" fmla="*/ 529 w 906"/>
                <a:gd name="T87" fmla="*/ 906 h 1032"/>
                <a:gd name="T88" fmla="*/ 517 w 906"/>
                <a:gd name="T89" fmla="*/ 863 h 1032"/>
                <a:gd name="T90" fmla="*/ 536 w 906"/>
                <a:gd name="T91" fmla="*/ 827 h 1032"/>
                <a:gd name="T92" fmla="*/ 530 w 906"/>
                <a:gd name="T93" fmla="*/ 800 h 1032"/>
                <a:gd name="T94" fmla="*/ 394 w 906"/>
                <a:gd name="T95" fmla="*/ 788 h 1032"/>
                <a:gd name="T96" fmla="*/ 404 w 906"/>
                <a:gd name="T97" fmla="*/ 875 h 1032"/>
                <a:gd name="T98" fmla="*/ 413 w 906"/>
                <a:gd name="T99" fmla="*/ 955 h 1032"/>
                <a:gd name="T100" fmla="*/ 329 w 906"/>
                <a:gd name="T101" fmla="*/ 954 h 1032"/>
                <a:gd name="T102" fmla="*/ 262 w 906"/>
                <a:gd name="T103" fmla="*/ 924 h 1032"/>
                <a:gd name="T104" fmla="*/ 224 w 906"/>
                <a:gd name="T105" fmla="*/ 924 h 1032"/>
                <a:gd name="T106" fmla="*/ 204 w 906"/>
                <a:gd name="T107" fmla="*/ 972 h 1032"/>
                <a:gd name="T108" fmla="*/ 74 w 906"/>
                <a:gd name="T109" fmla="*/ 954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06" h="1032">
                  <a:moveTo>
                    <a:pt x="33" y="782"/>
                  </a:moveTo>
                  <a:cubicBezTo>
                    <a:pt x="36" y="766"/>
                    <a:pt x="33" y="704"/>
                    <a:pt x="34" y="681"/>
                  </a:cubicBezTo>
                  <a:cubicBezTo>
                    <a:pt x="36" y="658"/>
                    <a:pt x="0" y="641"/>
                    <a:pt x="43" y="645"/>
                  </a:cubicBezTo>
                  <a:cubicBezTo>
                    <a:pt x="52" y="635"/>
                    <a:pt x="87" y="627"/>
                    <a:pt x="92" y="622"/>
                  </a:cubicBezTo>
                  <a:cubicBezTo>
                    <a:pt x="87" y="621"/>
                    <a:pt x="80" y="623"/>
                    <a:pt x="78" y="619"/>
                  </a:cubicBezTo>
                  <a:cubicBezTo>
                    <a:pt x="73" y="612"/>
                    <a:pt x="98" y="607"/>
                    <a:pt x="103" y="605"/>
                  </a:cubicBezTo>
                  <a:cubicBezTo>
                    <a:pt x="111" y="590"/>
                    <a:pt x="105" y="594"/>
                    <a:pt x="117" y="590"/>
                  </a:cubicBezTo>
                  <a:cubicBezTo>
                    <a:pt x="118" y="588"/>
                    <a:pt x="123" y="585"/>
                    <a:pt x="121" y="583"/>
                  </a:cubicBezTo>
                  <a:cubicBezTo>
                    <a:pt x="118" y="581"/>
                    <a:pt x="109" y="580"/>
                    <a:pt x="109" y="580"/>
                  </a:cubicBezTo>
                  <a:cubicBezTo>
                    <a:pt x="112" y="580"/>
                    <a:pt x="126" y="577"/>
                    <a:pt x="134" y="578"/>
                  </a:cubicBezTo>
                  <a:cubicBezTo>
                    <a:pt x="143" y="579"/>
                    <a:pt x="149" y="583"/>
                    <a:pt x="159" y="586"/>
                  </a:cubicBezTo>
                  <a:cubicBezTo>
                    <a:pt x="168" y="587"/>
                    <a:pt x="187" y="592"/>
                    <a:pt x="195" y="597"/>
                  </a:cubicBezTo>
                  <a:cubicBezTo>
                    <a:pt x="205" y="598"/>
                    <a:pt x="214" y="601"/>
                    <a:pt x="226" y="600"/>
                  </a:cubicBezTo>
                  <a:cubicBezTo>
                    <a:pt x="238" y="599"/>
                    <a:pt x="260" y="591"/>
                    <a:pt x="268" y="590"/>
                  </a:cubicBezTo>
                  <a:cubicBezTo>
                    <a:pt x="276" y="590"/>
                    <a:pt x="270" y="592"/>
                    <a:pt x="275" y="598"/>
                  </a:cubicBezTo>
                  <a:cubicBezTo>
                    <a:pt x="287" y="600"/>
                    <a:pt x="289" y="620"/>
                    <a:pt x="295" y="624"/>
                  </a:cubicBezTo>
                  <a:cubicBezTo>
                    <a:pt x="302" y="628"/>
                    <a:pt x="305" y="625"/>
                    <a:pt x="315" y="626"/>
                  </a:cubicBezTo>
                  <a:cubicBezTo>
                    <a:pt x="330" y="627"/>
                    <a:pt x="345" y="630"/>
                    <a:pt x="359" y="629"/>
                  </a:cubicBezTo>
                  <a:cubicBezTo>
                    <a:pt x="369" y="631"/>
                    <a:pt x="377" y="633"/>
                    <a:pt x="383" y="637"/>
                  </a:cubicBezTo>
                  <a:cubicBezTo>
                    <a:pt x="388" y="642"/>
                    <a:pt x="385" y="652"/>
                    <a:pt x="393" y="659"/>
                  </a:cubicBezTo>
                  <a:cubicBezTo>
                    <a:pt x="409" y="680"/>
                    <a:pt x="398" y="683"/>
                    <a:pt x="429" y="684"/>
                  </a:cubicBezTo>
                  <a:cubicBezTo>
                    <a:pt x="444" y="692"/>
                    <a:pt x="457" y="693"/>
                    <a:pt x="472" y="696"/>
                  </a:cubicBezTo>
                  <a:cubicBezTo>
                    <a:pt x="508" y="691"/>
                    <a:pt x="482" y="713"/>
                    <a:pt x="503" y="704"/>
                  </a:cubicBezTo>
                  <a:cubicBezTo>
                    <a:pt x="515" y="699"/>
                    <a:pt x="533" y="694"/>
                    <a:pt x="546" y="690"/>
                  </a:cubicBezTo>
                  <a:cubicBezTo>
                    <a:pt x="554" y="683"/>
                    <a:pt x="569" y="666"/>
                    <a:pt x="577" y="659"/>
                  </a:cubicBezTo>
                  <a:cubicBezTo>
                    <a:pt x="583" y="645"/>
                    <a:pt x="582" y="612"/>
                    <a:pt x="581" y="582"/>
                  </a:cubicBezTo>
                  <a:cubicBezTo>
                    <a:pt x="578" y="538"/>
                    <a:pt x="570" y="521"/>
                    <a:pt x="565" y="477"/>
                  </a:cubicBezTo>
                  <a:cubicBezTo>
                    <a:pt x="565" y="466"/>
                    <a:pt x="563" y="454"/>
                    <a:pt x="564" y="443"/>
                  </a:cubicBezTo>
                  <a:cubicBezTo>
                    <a:pt x="566" y="429"/>
                    <a:pt x="590" y="416"/>
                    <a:pt x="599" y="408"/>
                  </a:cubicBezTo>
                  <a:cubicBezTo>
                    <a:pt x="602" y="397"/>
                    <a:pt x="600" y="379"/>
                    <a:pt x="588" y="373"/>
                  </a:cubicBezTo>
                  <a:cubicBezTo>
                    <a:pt x="584" y="358"/>
                    <a:pt x="573" y="331"/>
                    <a:pt x="571" y="320"/>
                  </a:cubicBezTo>
                  <a:cubicBezTo>
                    <a:pt x="573" y="310"/>
                    <a:pt x="584" y="311"/>
                    <a:pt x="574" y="310"/>
                  </a:cubicBezTo>
                  <a:cubicBezTo>
                    <a:pt x="576" y="303"/>
                    <a:pt x="585" y="287"/>
                    <a:pt x="592" y="284"/>
                  </a:cubicBezTo>
                  <a:cubicBezTo>
                    <a:pt x="590" y="276"/>
                    <a:pt x="591" y="268"/>
                    <a:pt x="588" y="260"/>
                  </a:cubicBezTo>
                  <a:cubicBezTo>
                    <a:pt x="587" y="257"/>
                    <a:pt x="568" y="234"/>
                    <a:pt x="561" y="231"/>
                  </a:cubicBezTo>
                  <a:cubicBezTo>
                    <a:pt x="562" y="194"/>
                    <a:pt x="552" y="181"/>
                    <a:pt x="560" y="148"/>
                  </a:cubicBezTo>
                  <a:cubicBezTo>
                    <a:pt x="558" y="126"/>
                    <a:pt x="556" y="91"/>
                    <a:pt x="552" y="81"/>
                  </a:cubicBezTo>
                  <a:cubicBezTo>
                    <a:pt x="547" y="71"/>
                    <a:pt x="536" y="80"/>
                    <a:pt x="533" y="91"/>
                  </a:cubicBezTo>
                  <a:cubicBezTo>
                    <a:pt x="529" y="101"/>
                    <a:pt x="536" y="146"/>
                    <a:pt x="531" y="143"/>
                  </a:cubicBezTo>
                  <a:cubicBezTo>
                    <a:pt x="527" y="140"/>
                    <a:pt x="509" y="91"/>
                    <a:pt x="503" y="75"/>
                  </a:cubicBezTo>
                  <a:cubicBezTo>
                    <a:pt x="497" y="63"/>
                    <a:pt x="505" y="71"/>
                    <a:pt x="493" y="70"/>
                  </a:cubicBezTo>
                  <a:cubicBezTo>
                    <a:pt x="480" y="69"/>
                    <a:pt x="444" y="69"/>
                    <a:pt x="432" y="70"/>
                  </a:cubicBezTo>
                  <a:cubicBezTo>
                    <a:pt x="427" y="65"/>
                    <a:pt x="458" y="55"/>
                    <a:pt x="467" y="48"/>
                  </a:cubicBezTo>
                  <a:cubicBezTo>
                    <a:pt x="475" y="42"/>
                    <a:pt x="466" y="35"/>
                    <a:pt x="481" y="31"/>
                  </a:cubicBezTo>
                  <a:cubicBezTo>
                    <a:pt x="484" y="0"/>
                    <a:pt x="526" y="22"/>
                    <a:pt x="554" y="20"/>
                  </a:cubicBezTo>
                  <a:cubicBezTo>
                    <a:pt x="567" y="23"/>
                    <a:pt x="596" y="28"/>
                    <a:pt x="608" y="32"/>
                  </a:cubicBezTo>
                  <a:cubicBezTo>
                    <a:pt x="626" y="54"/>
                    <a:pt x="630" y="52"/>
                    <a:pt x="658" y="51"/>
                  </a:cubicBezTo>
                  <a:cubicBezTo>
                    <a:pt x="678" y="57"/>
                    <a:pt x="657" y="51"/>
                    <a:pt x="706" y="51"/>
                  </a:cubicBezTo>
                  <a:cubicBezTo>
                    <a:pt x="722" y="51"/>
                    <a:pt x="734" y="58"/>
                    <a:pt x="749" y="61"/>
                  </a:cubicBezTo>
                  <a:cubicBezTo>
                    <a:pt x="759" y="69"/>
                    <a:pt x="767" y="68"/>
                    <a:pt x="780" y="71"/>
                  </a:cubicBezTo>
                  <a:cubicBezTo>
                    <a:pt x="790" y="83"/>
                    <a:pt x="790" y="88"/>
                    <a:pt x="795" y="103"/>
                  </a:cubicBezTo>
                  <a:cubicBezTo>
                    <a:pt x="795" y="112"/>
                    <a:pt x="796" y="134"/>
                    <a:pt x="790" y="144"/>
                  </a:cubicBezTo>
                  <a:cubicBezTo>
                    <a:pt x="787" y="150"/>
                    <a:pt x="774" y="159"/>
                    <a:pt x="774" y="159"/>
                  </a:cubicBezTo>
                  <a:cubicBezTo>
                    <a:pt x="768" y="170"/>
                    <a:pt x="772" y="165"/>
                    <a:pt x="759" y="175"/>
                  </a:cubicBezTo>
                  <a:cubicBezTo>
                    <a:pt x="757" y="176"/>
                    <a:pt x="753" y="179"/>
                    <a:pt x="753" y="179"/>
                  </a:cubicBezTo>
                  <a:cubicBezTo>
                    <a:pt x="766" y="182"/>
                    <a:pt x="776" y="178"/>
                    <a:pt x="788" y="184"/>
                  </a:cubicBezTo>
                  <a:cubicBezTo>
                    <a:pt x="799" y="199"/>
                    <a:pt x="814" y="210"/>
                    <a:pt x="822" y="227"/>
                  </a:cubicBezTo>
                  <a:cubicBezTo>
                    <a:pt x="824" y="223"/>
                    <a:pt x="824" y="218"/>
                    <a:pt x="827" y="215"/>
                  </a:cubicBezTo>
                  <a:cubicBezTo>
                    <a:pt x="843" y="195"/>
                    <a:pt x="839" y="204"/>
                    <a:pt x="836" y="210"/>
                  </a:cubicBezTo>
                  <a:cubicBezTo>
                    <a:pt x="881" y="208"/>
                    <a:pt x="883" y="198"/>
                    <a:pt x="883" y="238"/>
                  </a:cubicBezTo>
                  <a:cubicBezTo>
                    <a:pt x="888" y="264"/>
                    <a:pt x="888" y="257"/>
                    <a:pt x="906" y="266"/>
                  </a:cubicBezTo>
                  <a:cubicBezTo>
                    <a:pt x="906" y="291"/>
                    <a:pt x="900" y="318"/>
                    <a:pt x="880" y="335"/>
                  </a:cubicBezTo>
                  <a:cubicBezTo>
                    <a:pt x="870" y="352"/>
                    <a:pt x="848" y="348"/>
                    <a:pt x="832" y="339"/>
                  </a:cubicBezTo>
                  <a:cubicBezTo>
                    <a:pt x="826" y="332"/>
                    <a:pt x="822" y="333"/>
                    <a:pt x="815" y="328"/>
                  </a:cubicBezTo>
                  <a:cubicBezTo>
                    <a:pt x="805" y="345"/>
                    <a:pt x="804" y="356"/>
                    <a:pt x="784" y="363"/>
                  </a:cubicBezTo>
                  <a:cubicBezTo>
                    <a:pt x="798" y="371"/>
                    <a:pt x="810" y="376"/>
                    <a:pt x="820" y="388"/>
                  </a:cubicBezTo>
                  <a:cubicBezTo>
                    <a:pt x="821" y="403"/>
                    <a:pt x="822" y="417"/>
                    <a:pt x="822" y="432"/>
                  </a:cubicBezTo>
                  <a:cubicBezTo>
                    <a:pt x="823" y="437"/>
                    <a:pt x="814" y="445"/>
                    <a:pt x="819" y="447"/>
                  </a:cubicBezTo>
                  <a:cubicBezTo>
                    <a:pt x="824" y="447"/>
                    <a:pt x="828" y="445"/>
                    <a:pt x="833" y="443"/>
                  </a:cubicBezTo>
                  <a:cubicBezTo>
                    <a:pt x="837" y="444"/>
                    <a:pt x="842" y="441"/>
                    <a:pt x="845" y="444"/>
                  </a:cubicBezTo>
                  <a:cubicBezTo>
                    <a:pt x="849" y="447"/>
                    <a:pt x="850" y="456"/>
                    <a:pt x="850" y="456"/>
                  </a:cubicBezTo>
                  <a:cubicBezTo>
                    <a:pt x="851" y="475"/>
                    <a:pt x="854" y="500"/>
                    <a:pt x="837" y="513"/>
                  </a:cubicBezTo>
                  <a:cubicBezTo>
                    <a:pt x="833" y="521"/>
                    <a:pt x="830" y="523"/>
                    <a:pt x="823" y="527"/>
                  </a:cubicBezTo>
                  <a:cubicBezTo>
                    <a:pt x="815" y="541"/>
                    <a:pt x="820" y="537"/>
                    <a:pt x="810" y="542"/>
                  </a:cubicBezTo>
                  <a:cubicBezTo>
                    <a:pt x="809" y="544"/>
                    <a:pt x="808" y="546"/>
                    <a:pt x="806" y="548"/>
                  </a:cubicBezTo>
                  <a:cubicBezTo>
                    <a:pt x="805" y="549"/>
                    <a:pt x="802" y="550"/>
                    <a:pt x="801" y="551"/>
                  </a:cubicBezTo>
                  <a:cubicBezTo>
                    <a:pt x="792" y="560"/>
                    <a:pt x="788" y="573"/>
                    <a:pt x="779" y="583"/>
                  </a:cubicBezTo>
                  <a:cubicBezTo>
                    <a:pt x="778" y="589"/>
                    <a:pt x="767" y="598"/>
                    <a:pt x="767" y="598"/>
                  </a:cubicBezTo>
                  <a:cubicBezTo>
                    <a:pt x="758" y="614"/>
                    <a:pt x="757" y="614"/>
                    <a:pt x="745" y="624"/>
                  </a:cubicBezTo>
                  <a:cubicBezTo>
                    <a:pt x="746" y="631"/>
                    <a:pt x="760" y="736"/>
                    <a:pt x="728" y="744"/>
                  </a:cubicBezTo>
                  <a:cubicBezTo>
                    <a:pt x="715" y="747"/>
                    <a:pt x="703" y="747"/>
                    <a:pt x="690" y="749"/>
                  </a:cubicBezTo>
                  <a:cubicBezTo>
                    <a:pt x="670" y="773"/>
                    <a:pt x="690" y="803"/>
                    <a:pt x="679" y="831"/>
                  </a:cubicBezTo>
                  <a:cubicBezTo>
                    <a:pt x="674" y="844"/>
                    <a:pt x="670" y="857"/>
                    <a:pt x="660" y="868"/>
                  </a:cubicBezTo>
                  <a:cubicBezTo>
                    <a:pt x="657" y="872"/>
                    <a:pt x="649" y="877"/>
                    <a:pt x="649" y="877"/>
                  </a:cubicBezTo>
                  <a:cubicBezTo>
                    <a:pt x="641" y="877"/>
                    <a:pt x="633" y="879"/>
                    <a:pt x="625" y="878"/>
                  </a:cubicBezTo>
                  <a:cubicBezTo>
                    <a:pt x="614" y="877"/>
                    <a:pt x="608" y="859"/>
                    <a:pt x="597" y="856"/>
                  </a:cubicBezTo>
                  <a:cubicBezTo>
                    <a:pt x="583" y="858"/>
                    <a:pt x="563" y="859"/>
                    <a:pt x="552" y="868"/>
                  </a:cubicBezTo>
                  <a:cubicBezTo>
                    <a:pt x="544" y="883"/>
                    <a:pt x="546" y="899"/>
                    <a:pt x="529" y="906"/>
                  </a:cubicBezTo>
                  <a:cubicBezTo>
                    <a:pt x="521" y="905"/>
                    <a:pt x="516" y="904"/>
                    <a:pt x="509" y="900"/>
                  </a:cubicBezTo>
                  <a:cubicBezTo>
                    <a:pt x="503" y="887"/>
                    <a:pt x="507" y="871"/>
                    <a:pt x="517" y="863"/>
                  </a:cubicBezTo>
                  <a:cubicBezTo>
                    <a:pt x="521" y="857"/>
                    <a:pt x="532" y="848"/>
                    <a:pt x="532" y="848"/>
                  </a:cubicBezTo>
                  <a:cubicBezTo>
                    <a:pt x="533" y="844"/>
                    <a:pt x="535" y="830"/>
                    <a:pt x="536" y="827"/>
                  </a:cubicBezTo>
                  <a:cubicBezTo>
                    <a:pt x="539" y="823"/>
                    <a:pt x="543" y="815"/>
                    <a:pt x="543" y="815"/>
                  </a:cubicBezTo>
                  <a:cubicBezTo>
                    <a:pt x="539" y="807"/>
                    <a:pt x="537" y="804"/>
                    <a:pt x="530" y="800"/>
                  </a:cubicBezTo>
                  <a:cubicBezTo>
                    <a:pt x="518" y="786"/>
                    <a:pt x="503" y="768"/>
                    <a:pt x="484" y="764"/>
                  </a:cubicBezTo>
                  <a:cubicBezTo>
                    <a:pt x="458" y="795"/>
                    <a:pt x="468" y="779"/>
                    <a:pt x="394" y="788"/>
                  </a:cubicBezTo>
                  <a:cubicBezTo>
                    <a:pt x="394" y="817"/>
                    <a:pt x="385" y="832"/>
                    <a:pt x="368" y="852"/>
                  </a:cubicBezTo>
                  <a:cubicBezTo>
                    <a:pt x="381" y="860"/>
                    <a:pt x="391" y="868"/>
                    <a:pt x="404" y="875"/>
                  </a:cubicBezTo>
                  <a:cubicBezTo>
                    <a:pt x="407" y="881"/>
                    <a:pt x="412" y="893"/>
                    <a:pt x="412" y="893"/>
                  </a:cubicBezTo>
                  <a:cubicBezTo>
                    <a:pt x="413" y="916"/>
                    <a:pt x="416" y="933"/>
                    <a:pt x="413" y="955"/>
                  </a:cubicBezTo>
                  <a:cubicBezTo>
                    <a:pt x="413" y="961"/>
                    <a:pt x="400" y="966"/>
                    <a:pt x="400" y="966"/>
                  </a:cubicBezTo>
                  <a:cubicBezTo>
                    <a:pt x="321" y="970"/>
                    <a:pt x="364" y="973"/>
                    <a:pt x="329" y="954"/>
                  </a:cubicBezTo>
                  <a:cubicBezTo>
                    <a:pt x="308" y="929"/>
                    <a:pt x="341" y="932"/>
                    <a:pt x="303" y="940"/>
                  </a:cubicBezTo>
                  <a:cubicBezTo>
                    <a:pt x="287" y="940"/>
                    <a:pt x="273" y="936"/>
                    <a:pt x="262" y="924"/>
                  </a:cubicBezTo>
                  <a:cubicBezTo>
                    <a:pt x="257" y="919"/>
                    <a:pt x="245" y="916"/>
                    <a:pt x="245" y="916"/>
                  </a:cubicBezTo>
                  <a:cubicBezTo>
                    <a:pt x="238" y="917"/>
                    <a:pt x="229" y="917"/>
                    <a:pt x="224" y="924"/>
                  </a:cubicBezTo>
                  <a:cubicBezTo>
                    <a:pt x="219" y="929"/>
                    <a:pt x="221" y="938"/>
                    <a:pt x="215" y="942"/>
                  </a:cubicBezTo>
                  <a:cubicBezTo>
                    <a:pt x="208" y="948"/>
                    <a:pt x="213" y="969"/>
                    <a:pt x="204" y="972"/>
                  </a:cubicBezTo>
                  <a:cubicBezTo>
                    <a:pt x="194" y="987"/>
                    <a:pt x="171" y="1032"/>
                    <a:pt x="152" y="1032"/>
                  </a:cubicBezTo>
                  <a:cubicBezTo>
                    <a:pt x="135" y="1031"/>
                    <a:pt x="93" y="983"/>
                    <a:pt x="74" y="954"/>
                  </a:cubicBezTo>
                  <a:cubicBezTo>
                    <a:pt x="58" y="928"/>
                    <a:pt x="41" y="822"/>
                    <a:pt x="33" y="782"/>
                  </a:cubicBezTo>
                  <a:close/>
                </a:path>
              </a:pathLst>
            </a:custGeom>
            <a:solidFill>
              <a:srgbClr val="C9C09B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02" name="Freeform 1162"/>
            <p:cNvSpPr>
              <a:spLocks/>
            </p:cNvSpPr>
            <p:nvPr/>
          </p:nvSpPr>
          <p:spPr bwMode="auto">
            <a:xfrm rot="-306828">
              <a:off x="4444" y="978"/>
              <a:ext cx="176" cy="276"/>
            </a:xfrm>
            <a:custGeom>
              <a:avLst/>
              <a:gdLst>
                <a:gd name="T0" fmla="*/ 118 w 166"/>
                <a:gd name="T1" fmla="*/ 0 h 210"/>
                <a:gd name="T2" fmla="*/ 82 w 166"/>
                <a:gd name="T3" fmla="*/ 3 h 210"/>
                <a:gd name="T4" fmla="*/ 34 w 166"/>
                <a:gd name="T5" fmla="*/ 25 h 210"/>
                <a:gd name="T6" fmla="*/ 13 w 166"/>
                <a:gd name="T7" fmla="*/ 69 h 210"/>
                <a:gd name="T8" fmla="*/ 1 w 166"/>
                <a:gd name="T9" fmla="*/ 96 h 210"/>
                <a:gd name="T10" fmla="*/ 4 w 166"/>
                <a:gd name="T11" fmla="*/ 171 h 210"/>
                <a:gd name="T12" fmla="*/ 13 w 166"/>
                <a:gd name="T13" fmla="*/ 174 h 210"/>
                <a:gd name="T14" fmla="*/ 19 w 166"/>
                <a:gd name="T15" fmla="*/ 195 h 210"/>
                <a:gd name="T16" fmla="*/ 37 w 166"/>
                <a:gd name="T17" fmla="*/ 207 h 210"/>
                <a:gd name="T18" fmla="*/ 97 w 166"/>
                <a:gd name="T19" fmla="*/ 204 h 210"/>
                <a:gd name="T20" fmla="*/ 103 w 166"/>
                <a:gd name="T21" fmla="*/ 186 h 210"/>
                <a:gd name="T22" fmla="*/ 133 w 166"/>
                <a:gd name="T23" fmla="*/ 165 h 210"/>
                <a:gd name="T24" fmla="*/ 145 w 166"/>
                <a:gd name="T25" fmla="*/ 147 h 210"/>
                <a:gd name="T26" fmla="*/ 151 w 166"/>
                <a:gd name="T27" fmla="*/ 129 h 210"/>
                <a:gd name="T28" fmla="*/ 118 w 166"/>
                <a:gd name="T29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210">
                  <a:moveTo>
                    <a:pt x="118" y="0"/>
                  </a:moveTo>
                  <a:cubicBezTo>
                    <a:pt x="106" y="1"/>
                    <a:pt x="94" y="0"/>
                    <a:pt x="82" y="3"/>
                  </a:cubicBezTo>
                  <a:cubicBezTo>
                    <a:pt x="67" y="8"/>
                    <a:pt x="46" y="14"/>
                    <a:pt x="34" y="25"/>
                  </a:cubicBezTo>
                  <a:cubicBezTo>
                    <a:pt x="22" y="36"/>
                    <a:pt x="18" y="57"/>
                    <a:pt x="13" y="69"/>
                  </a:cubicBezTo>
                  <a:cubicBezTo>
                    <a:pt x="8" y="77"/>
                    <a:pt x="1" y="96"/>
                    <a:pt x="1" y="96"/>
                  </a:cubicBezTo>
                  <a:cubicBezTo>
                    <a:pt x="2" y="121"/>
                    <a:pt x="0" y="146"/>
                    <a:pt x="4" y="171"/>
                  </a:cubicBezTo>
                  <a:cubicBezTo>
                    <a:pt x="4" y="174"/>
                    <a:pt x="11" y="172"/>
                    <a:pt x="13" y="174"/>
                  </a:cubicBezTo>
                  <a:cubicBezTo>
                    <a:pt x="13" y="174"/>
                    <a:pt x="17" y="193"/>
                    <a:pt x="19" y="195"/>
                  </a:cubicBezTo>
                  <a:cubicBezTo>
                    <a:pt x="24" y="200"/>
                    <a:pt x="37" y="207"/>
                    <a:pt x="37" y="207"/>
                  </a:cubicBezTo>
                  <a:cubicBezTo>
                    <a:pt x="57" y="206"/>
                    <a:pt x="78" y="210"/>
                    <a:pt x="97" y="204"/>
                  </a:cubicBezTo>
                  <a:cubicBezTo>
                    <a:pt x="103" y="202"/>
                    <a:pt x="101" y="192"/>
                    <a:pt x="103" y="186"/>
                  </a:cubicBezTo>
                  <a:cubicBezTo>
                    <a:pt x="109" y="179"/>
                    <a:pt x="126" y="171"/>
                    <a:pt x="133" y="165"/>
                  </a:cubicBezTo>
                  <a:cubicBezTo>
                    <a:pt x="137" y="159"/>
                    <a:pt x="143" y="154"/>
                    <a:pt x="145" y="147"/>
                  </a:cubicBezTo>
                  <a:cubicBezTo>
                    <a:pt x="147" y="141"/>
                    <a:pt x="151" y="129"/>
                    <a:pt x="151" y="129"/>
                  </a:cubicBezTo>
                  <a:cubicBezTo>
                    <a:pt x="149" y="55"/>
                    <a:pt x="166" y="32"/>
                    <a:pt x="118" y="0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03" name="Freeform 1163"/>
            <p:cNvSpPr>
              <a:spLocks/>
            </p:cNvSpPr>
            <p:nvPr/>
          </p:nvSpPr>
          <p:spPr bwMode="auto">
            <a:xfrm rot="-306828">
              <a:off x="4274" y="1628"/>
              <a:ext cx="102" cy="216"/>
            </a:xfrm>
            <a:custGeom>
              <a:avLst/>
              <a:gdLst>
                <a:gd name="T0" fmla="*/ 96 w 96"/>
                <a:gd name="T1" fmla="*/ 164 h 164"/>
                <a:gd name="T2" fmla="*/ 61 w 96"/>
                <a:gd name="T3" fmla="*/ 145 h 164"/>
                <a:gd name="T4" fmla="*/ 30 w 96"/>
                <a:gd name="T5" fmla="*/ 128 h 164"/>
                <a:gd name="T6" fmla="*/ 3 w 96"/>
                <a:gd name="T7" fmla="*/ 97 h 164"/>
                <a:gd name="T8" fmla="*/ 3 w 96"/>
                <a:gd name="T9" fmla="*/ 50 h 164"/>
                <a:gd name="T10" fmla="*/ 22 w 96"/>
                <a:gd name="T11" fmla="*/ 44 h 164"/>
                <a:gd name="T12" fmla="*/ 46 w 96"/>
                <a:gd name="T13" fmla="*/ 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64">
                  <a:moveTo>
                    <a:pt x="96" y="164"/>
                  </a:moveTo>
                  <a:cubicBezTo>
                    <a:pt x="87" y="162"/>
                    <a:pt x="69" y="147"/>
                    <a:pt x="61" y="145"/>
                  </a:cubicBezTo>
                  <a:cubicBezTo>
                    <a:pt x="53" y="132"/>
                    <a:pt x="46" y="130"/>
                    <a:pt x="30" y="128"/>
                  </a:cubicBezTo>
                  <a:cubicBezTo>
                    <a:pt x="16" y="109"/>
                    <a:pt x="34" y="102"/>
                    <a:pt x="3" y="97"/>
                  </a:cubicBezTo>
                  <a:cubicBezTo>
                    <a:pt x="0" y="87"/>
                    <a:pt x="0" y="59"/>
                    <a:pt x="3" y="50"/>
                  </a:cubicBezTo>
                  <a:cubicBezTo>
                    <a:pt x="6" y="41"/>
                    <a:pt x="15" y="51"/>
                    <a:pt x="22" y="44"/>
                  </a:cubicBezTo>
                  <a:cubicBezTo>
                    <a:pt x="24" y="0"/>
                    <a:pt x="12" y="7"/>
                    <a:pt x="46" y="7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04" name="Freeform 1164"/>
            <p:cNvSpPr>
              <a:spLocks/>
            </p:cNvSpPr>
            <p:nvPr/>
          </p:nvSpPr>
          <p:spPr bwMode="auto">
            <a:xfrm rot="-306828">
              <a:off x="4038" y="1040"/>
              <a:ext cx="278" cy="220"/>
            </a:xfrm>
            <a:custGeom>
              <a:avLst/>
              <a:gdLst>
                <a:gd name="T0" fmla="*/ 242 w 261"/>
                <a:gd name="T1" fmla="*/ 159 h 167"/>
                <a:gd name="T2" fmla="*/ 228 w 261"/>
                <a:gd name="T3" fmla="*/ 165 h 167"/>
                <a:gd name="T4" fmla="*/ 213 w 261"/>
                <a:gd name="T5" fmla="*/ 158 h 167"/>
                <a:gd name="T6" fmla="*/ 192 w 261"/>
                <a:gd name="T7" fmla="*/ 158 h 167"/>
                <a:gd name="T8" fmla="*/ 164 w 261"/>
                <a:gd name="T9" fmla="*/ 140 h 167"/>
                <a:gd name="T10" fmla="*/ 143 w 261"/>
                <a:gd name="T11" fmla="*/ 134 h 167"/>
                <a:gd name="T12" fmla="*/ 129 w 261"/>
                <a:gd name="T13" fmla="*/ 122 h 167"/>
                <a:gd name="T14" fmla="*/ 99 w 261"/>
                <a:gd name="T15" fmla="*/ 96 h 167"/>
                <a:gd name="T16" fmla="*/ 65 w 261"/>
                <a:gd name="T17" fmla="*/ 95 h 167"/>
                <a:gd name="T18" fmla="*/ 56 w 261"/>
                <a:gd name="T19" fmla="*/ 86 h 167"/>
                <a:gd name="T20" fmla="*/ 0 w 261"/>
                <a:gd name="T21" fmla="*/ 80 h 167"/>
                <a:gd name="T22" fmla="*/ 26 w 261"/>
                <a:gd name="T23" fmla="*/ 54 h 167"/>
                <a:gd name="T24" fmla="*/ 38 w 261"/>
                <a:gd name="T25" fmla="*/ 44 h 167"/>
                <a:gd name="T26" fmla="*/ 62 w 261"/>
                <a:gd name="T27" fmla="*/ 36 h 167"/>
                <a:gd name="T28" fmla="*/ 62 w 261"/>
                <a:gd name="T29" fmla="*/ 24 h 167"/>
                <a:gd name="T30" fmla="*/ 83 w 261"/>
                <a:gd name="T31" fmla="*/ 17 h 167"/>
                <a:gd name="T32" fmla="*/ 95 w 261"/>
                <a:gd name="T33" fmla="*/ 8 h 167"/>
                <a:gd name="T34" fmla="*/ 105 w 261"/>
                <a:gd name="T35" fmla="*/ 0 h 167"/>
                <a:gd name="T36" fmla="*/ 182 w 261"/>
                <a:gd name="T37" fmla="*/ 2 h 167"/>
                <a:gd name="T38" fmla="*/ 191 w 261"/>
                <a:gd name="T39" fmla="*/ 6 h 167"/>
                <a:gd name="T40" fmla="*/ 212 w 261"/>
                <a:gd name="T41" fmla="*/ 17 h 167"/>
                <a:gd name="T42" fmla="*/ 248 w 261"/>
                <a:gd name="T43" fmla="*/ 42 h 167"/>
                <a:gd name="T44" fmla="*/ 252 w 261"/>
                <a:gd name="T45" fmla="*/ 60 h 167"/>
                <a:gd name="T46" fmla="*/ 261 w 261"/>
                <a:gd name="T47" fmla="*/ 150 h 167"/>
                <a:gd name="T48" fmla="*/ 251 w 261"/>
                <a:gd name="T49" fmla="*/ 161 h 167"/>
                <a:gd name="T50" fmla="*/ 242 w 261"/>
                <a:gd name="T51" fmla="*/ 15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1" h="167">
                  <a:moveTo>
                    <a:pt x="242" y="159"/>
                  </a:moveTo>
                  <a:cubicBezTo>
                    <a:pt x="237" y="161"/>
                    <a:pt x="234" y="164"/>
                    <a:pt x="228" y="165"/>
                  </a:cubicBezTo>
                  <a:cubicBezTo>
                    <a:pt x="218" y="164"/>
                    <a:pt x="223" y="160"/>
                    <a:pt x="213" y="158"/>
                  </a:cubicBezTo>
                  <a:cubicBezTo>
                    <a:pt x="204" y="160"/>
                    <a:pt x="201" y="160"/>
                    <a:pt x="192" y="158"/>
                  </a:cubicBezTo>
                  <a:cubicBezTo>
                    <a:pt x="182" y="151"/>
                    <a:pt x="177" y="142"/>
                    <a:pt x="164" y="140"/>
                  </a:cubicBezTo>
                  <a:cubicBezTo>
                    <a:pt x="157" y="138"/>
                    <a:pt x="149" y="139"/>
                    <a:pt x="143" y="134"/>
                  </a:cubicBezTo>
                  <a:cubicBezTo>
                    <a:pt x="140" y="122"/>
                    <a:pt x="138" y="127"/>
                    <a:pt x="129" y="122"/>
                  </a:cubicBezTo>
                  <a:cubicBezTo>
                    <a:pt x="128" y="115"/>
                    <a:pt x="107" y="97"/>
                    <a:pt x="99" y="96"/>
                  </a:cubicBezTo>
                  <a:cubicBezTo>
                    <a:pt x="88" y="95"/>
                    <a:pt x="76" y="95"/>
                    <a:pt x="65" y="95"/>
                  </a:cubicBezTo>
                  <a:cubicBezTo>
                    <a:pt x="70" y="87"/>
                    <a:pt x="64" y="87"/>
                    <a:pt x="56" y="86"/>
                  </a:cubicBezTo>
                  <a:cubicBezTo>
                    <a:pt x="31" y="76"/>
                    <a:pt x="65" y="81"/>
                    <a:pt x="0" y="80"/>
                  </a:cubicBezTo>
                  <a:cubicBezTo>
                    <a:pt x="5" y="67"/>
                    <a:pt x="14" y="61"/>
                    <a:pt x="26" y="54"/>
                  </a:cubicBezTo>
                  <a:cubicBezTo>
                    <a:pt x="32" y="46"/>
                    <a:pt x="27" y="45"/>
                    <a:pt x="38" y="44"/>
                  </a:cubicBezTo>
                  <a:cubicBezTo>
                    <a:pt x="46" y="40"/>
                    <a:pt x="54" y="39"/>
                    <a:pt x="62" y="36"/>
                  </a:cubicBezTo>
                  <a:cubicBezTo>
                    <a:pt x="68" y="31"/>
                    <a:pt x="63" y="31"/>
                    <a:pt x="62" y="24"/>
                  </a:cubicBezTo>
                  <a:cubicBezTo>
                    <a:pt x="68" y="20"/>
                    <a:pt x="76" y="18"/>
                    <a:pt x="83" y="17"/>
                  </a:cubicBezTo>
                  <a:cubicBezTo>
                    <a:pt x="88" y="13"/>
                    <a:pt x="88" y="9"/>
                    <a:pt x="95" y="8"/>
                  </a:cubicBezTo>
                  <a:cubicBezTo>
                    <a:pt x="96" y="1"/>
                    <a:pt x="99" y="3"/>
                    <a:pt x="105" y="0"/>
                  </a:cubicBezTo>
                  <a:cubicBezTo>
                    <a:pt x="131" y="1"/>
                    <a:pt x="156" y="0"/>
                    <a:pt x="182" y="2"/>
                  </a:cubicBezTo>
                  <a:cubicBezTo>
                    <a:pt x="185" y="2"/>
                    <a:pt x="188" y="5"/>
                    <a:pt x="191" y="6"/>
                  </a:cubicBezTo>
                  <a:cubicBezTo>
                    <a:pt x="200" y="13"/>
                    <a:pt x="200" y="14"/>
                    <a:pt x="212" y="17"/>
                  </a:cubicBezTo>
                  <a:cubicBezTo>
                    <a:pt x="226" y="24"/>
                    <a:pt x="236" y="32"/>
                    <a:pt x="248" y="42"/>
                  </a:cubicBezTo>
                  <a:cubicBezTo>
                    <a:pt x="249" y="49"/>
                    <a:pt x="251" y="53"/>
                    <a:pt x="252" y="60"/>
                  </a:cubicBezTo>
                  <a:cubicBezTo>
                    <a:pt x="252" y="77"/>
                    <a:pt x="261" y="133"/>
                    <a:pt x="261" y="150"/>
                  </a:cubicBezTo>
                  <a:cubicBezTo>
                    <a:pt x="261" y="167"/>
                    <a:pt x="254" y="160"/>
                    <a:pt x="251" y="161"/>
                  </a:cubicBezTo>
                  <a:cubicBezTo>
                    <a:pt x="251" y="164"/>
                    <a:pt x="242" y="162"/>
                    <a:pt x="242" y="159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05" name="Freeform 1165"/>
            <p:cNvSpPr>
              <a:spLocks/>
            </p:cNvSpPr>
            <p:nvPr/>
          </p:nvSpPr>
          <p:spPr bwMode="auto">
            <a:xfrm rot="-306828">
              <a:off x="4077" y="1037"/>
              <a:ext cx="230" cy="146"/>
            </a:xfrm>
            <a:custGeom>
              <a:avLst/>
              <a:gdLst>
                <a:gd name="T0" fmla="*/ 204 w 217"/>
                <a:gd name="T1" fmla="*/ 103 h 110"/>
                <a:gd name="T2" fmla="*/ 195 w 217"/>
                <a:gd name="T3" fmla="*/ 93 h 110"/>
                <a:gd name="T4" fmla="*/ 186 w 217"/>
                <a:gd name="T5" fmla="*/ 81 h 110"/>
                <a:gd name="T6" fmla="*/ 176 w 217"/>
                <a:gd name="T7" fmla="*/ 73 h 110"/>
                <a:gd name="T8" fmla="*/ 153 w 217"/>
                <a:gd name="T9" fmla="*/ 64 h 110"/>
                <a:gd name="T10" fmla="*/ 77 w 217"/>
                <a:gd name="T11" fmla="*/ 58 h 110"/>
                <a:gd name="T12" fmla="*/ 29 w 217"/>
                <a:gd name="T13" fmla="*/ 55 h 110"/>
                <a:gd name="T14" fmla="*/ 5 w 217"/>
                <a:gd name="T15" fmla="*/ 63 h 110"/>
                <a:gd name="T16" fmla="*/ 0 w 217"/>
                <a:gd name="T17" fmla="*/ 61 h 110"/>
                <a:gd name="T18" fmla="*/ 5 w 217"/>
                <a:gd name="T19" fmla="*/ 60 h 110"/>
                <a:gd name="T20" fmla="*/ 27 w 217"/>
                <a:gd name="T21" fmla="*/ 51 h 110"/>
                <a:gd name="T22" fmla="*/ 42 w 217"/>
                <a:gd name="T23" fmla="*/ 39 h 110"/>
                <a:gd name="T24" fmla="*/ 132 w 217"/>
                <a:gd name="T25" fmla="*/ 0 h 110"/>
                <a:gd name="T26" fmla="*/ 173 w 217"/>
                <a:gd name="T27" fmla="*/ 19 h 110"/>
                <a:gd name="T28" fmla="*/ 183 w 217"/>
                <a:gd name="T29" fmla="*/ 28 h 110"/>
                <a:gd name="T30" fmla="*/ 207 w 217"/>
                <a:gd name="T31" fmla="*/ 42 h 110"/>
                <a:gd name="T32" fmla="*/ 213 w 217"/>
                <a:gd name="T33" fmla="*/ 57 h 110"/>
                <a:gd name="T34" fmla="*/ 216 w 217"/>
                <a:gd name="T35" fmla="*/ 102 h 110"/>
                <a:gd name="T36" fmla="*/ 204 w 217"/>
                <a:gd name="T37" fmla="*/ 10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7" h="110">
                  <a:moveTo>
                    <a:pt x="204" y="103"/>
                  </a:moveTo>
                  <a:cubicBezTo>
                    <a:pt x="201" y="99"/>
                    <a:pt x="197" y="98"/>
                    <a:pt x="195" y="93"/>
                  </a:cubicBezTo>
                  <a:cubicBezTo>
                    <a:pt x="194" y="86"/>
                    <a:pt x="194" y="83"/>
                    <a:pt x="186" y="81"/>
                  </a:cubicBezTo>
                  <a:cubicBezTo>
                    <a:pt x="179" y="77"/>
                    <a:pt x="170" y="83"/>
                    <a:pt x="176" y="73"/>
                  </a:cubicBezTo>
                  <a:cubicBezTo>
                    <a:pt x="166" y="72"/>
                    <a:pt x="163" y="66"/>
                    <a:pt x="153" y="64"/>
                  </a:cubicBezTo>
                  <a:cubicBezTo>
                    <a:pt x="129" y="59"/>
                    <a:pt x="101" y="59"/>
                    <a:pt x="77" y="58"/>
                  </a:cubicBezTo>
                  <a:cubicBezTo>
                    <a:pt x="90" y="48"/>
                    <a:pt x="45" y="55"/>
                    <a:pt x="29" y="55"/>
                  </a:cubicBezTo>
                  <a:cubicBezTo>
                    <a:pt x="21" y="60"/>
                    <a:pt x="14" y="61"/>
                    <a:pt x="5" y="63"/>
                  </a:cubicBezTo>
                  <a:cubicBezTo>
                    <a:pt x="3" y="62"/>
                    <a:pt x="0" y="63"/>
                    <a:pt x="0" y="61"/>
                  </a:cubicBezTo>
                  <a:cubicBezTo>
                    <a:pt x="0" y="59"/>
                    <a:pt x="3" y="61"/>
                    <a:pt x="5" y="60"/>
                  </a:cubicBezTo>
                  <a:cubicBezTo>
                    <a:pt x="14" y="56"/>
                    <a:pt x="16" y="52"/>
                    <a:pt x="27" y="51"/>
                  </a:cubicBezTo>
                  <a:cubicBezTo>
                    <a:pt x="25" y="42"/>
                    <a:pt x="35" y="46"/>
                    <a:pt x="42" y="39"/>
                  </a:cubicBezTo>
                  <a:cubicBezTo>
                    <a:pt x="52" y="14"/>
                    <a:pt x="109" y="1"/>
                    <a:pt x="132" y="0"/>
                  </a:cubicBezTo>
                  <a:cubicBezTo>
                    <a:pt x="158" y="1"/>
                    <a:pt x="148" y="15"/>
                    <a:pt x="173" y="19"/>
                  </a:cubicBezTo>
                  <a:cubicBezTo>
                    <a:pt x="178" y="21"/>
                    <a:pt x="179" y="25"/>
                    <a:pt x="183" y="28"/>
                  </a:cubicBezTo>
                  <a:cubicBezTo>
                    <a:pt x="192" y="43"/>
                    <a:pt x="182" y="39"/>
                    <a:pt x="207" y="42"/>
                  </a:cubicBezTo>
                  <a:cubicBezTo>
                    <a:pt x="210" y="47"/>
                    <a:pt x="212" y="51"/>
                    <a:pt x="213" y="57"/>
                  </a:cubicBezTo>
                  <a:cubicBezTo>
                    <a:pt x="214" y="66"/>
                    <a:pt x="217" y="94"/>
                    <a:pt x="216" y="102"/>
                  </a:cubicBezTo>
                  <a:cubicBezTo>
                    <a:pt x="215" y="110"/>
                    <a:pt x="206" y="103"/>
                    <a:pt x="204" y="10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06" name="Freeform 1166"/>
            <p:cNvSpPr>
              <a:spLocks/>
            </p:cNvSpPr>
            <p:nvPr/>
          </p:nvSpPr>
          <p:spPr bwMode="auto">
            <a:xfrm rot="-306828">
              <a:off x="3984" y="628"/>
              <a:ext cx="354" cy="399"/>
            </a:xfrm>
            <a:custGeom>
              <a:avLst/>
              <a:gdLst>
                <a:gd name="T0" fmla="*/ 326 w 333"/>
                <a:gd name="T1" fmla="*/ 70 h 303"/>
                <a:gd name="T2" fmla="*/ 324 w 333"/>
                <a:gd name="T3" fmla="*/ 83 h 303"/>
                <a:gd name="T4" fmla="*/ 303 w 333"/>
                <a:gd name="T5" fmla="*/ 89 h 303"/>
                <a:gd name="T6" fmla="*/ 306 w 333"/>
                <a:gd name="T7" fmla="*/ 113 h 303"/>
                <a:gd name="T8" fmla="*/ 285 w 333"/>
                <a:gd name="T9" fmla="*/ 125 h 303"/>
                <a:gd name="T10" fmla="*/ 273 w 333"/>
                <a:gd name="T11" fmla="*/ 134 h 303"/>
                <a:gd name="T12" fmla="*/ 285 w 333"/>
                <a:gd name="T13" fmla="*/ 148 h 303"/>
                <a:gd name="T14" fmla="*/ 285 w 333"/>
                <a:gd name="T15" fmla="*/ 172 h 303"/>
                <a:gd name="T16" fmla="*/ 296 w 333"/>
                <a:gd name="T17" fmla="*/ 191 h 303"/>
                <a:gd name="T18" fmla="*/ 300 w 333"/>
                <a:gd name="T19" fmla="*/ 200 h 303"/>
                <a:gd name="T20" fmla="*/ 285 w 333"/>
                <a:gd name="T21" fmla="*/ 223 h 303"/>
                <a:gd name="T22" fmla="*/ 233 w 333"/>
                <a:gd name="T23" fmla="*/ 263 h 303"/>
                <a:gd name="T24" fmla="*/ 210 w 333"/>
                <a:gd name="T25" fmla="*/ 278 h 303"/>
                <a:gd name="T26" fmla="*/ 105 w 333"/>
                <a:gd name="T27" fmla="*/ 302 h 303"/>
                <a:gd name="T28" fmla="*/ 66 w 333"/>
                <a:gd name="T29" fmla="*/ 272 h 303"/>
                <a:gd name="T30" fmla="*/ 57 w 333"/>
                <a:gd name="T31" fmla="*/ 260 h 303"/>
                <a:gd name="T32" fmla="*/ 24 w 333"/>
                <a:gd name="T33" fmla="*/ 248 h 303"/>
                <a:gd name="T34" fmla="*/ 24 w 333"/>
                <a:gd name="T35" fmla="*/ 236 h 303"/>
                <a:gd name="T36" fmla="*/ 21 w 333"/>
                <a:gd name="T37" fmla="*/ 223 h 303"/>
                <a:gd name="T38" fmla="*/ 5 w 333"/>
                <a:gd name="T39" fmla="*/ 202 h 303"/>
                <a:gd name="T40" fmla="*/ 14 w 333"/>
                <a:gd name="T41" fmla="*/ 191 h 303"/>
                <a:gd name="T42" fmla="*/ 8 w 333"/>
                <a:gd name="T43" fmla="*/ 193 h 303"/>
                <a:gd name="T44" fmla="*/ 24 w 333"/>
                <a:gd name="T45" fmla="*/ 170 h 303"/>
                <a:gd name="T46" fmla="*/ 45 w 333"/>
                <a:gd name="T47" fmla="*/ 130 h 303"/>
                <a:gd name="T48" fmla="*/ 74 w 333"/>
                <a:gd name="T49" fmla="*/ 94 h 303"/>
                <a:gd name="T50" fmla="*/ 122 w 333"/>
                <a:gd name="T51" fmla="*/ 46 h 303"/>
                <a:gd name="T52" fmla="*/ 144 w 333"/>
                <a:gd name="T53" fmla="*/ 25 h 303"/>
                <a:gd name="T54" fmla="*/ 161 w 333"/>
                <a:gd name="T55" fmla="*/ 13 h 303"/>
                <a:gd name="T56" fmla="*/ 179 w 333"/>
                <a:gd name="T57" fmla="*/ 7 h 303"/>
                <a:gd name="T58" fmla="*/ 215 w 333"/>
                <a:gd name="T59" fmla="*/ 10 h 303"/>
                <a:gd name="T60" fmla="*/ 278 w 333"/>
                <a:gd name="T61" fmla="*/ 5 h 303"/>
                <a:gd name="T62" fmla="*/ 320 w 333"/>
                <a:gd name="T63" fmla="*/ 16 h 303"/>
                <a:gd name="T64" fmla="*/ 333 w 333"/>
                <a:gd name="T65" fmla="*/ 64 h 303"/>
                <a:gd name="T66" fmla="*/ 326 w 333"/>
                <a:gd name="T67" fmla="*/ 7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3" h="303">
                  <a:moveTo>
                    <a:pt x="326" y="70"/>
                  </a:moveTo>
                  <a:cubicBezTo>
                    <a:pt x="325" y="74"/>
                    <a:pt x="328" y="80"/>
                    <a:pt x="324" y="83"/>
                  </a:cubicBezTo>
                  <a:cubicBezTo>
                    <a:pt x="294" y="105"/>
                    <a:pt x="310" y="75"/>
                    <a:pt x="303" y="89"/>
                  </a:cubicBezTo>
                  <a:cubicBezTo>
                    <a:pt x="312" y="98"/>
                    <a:pt x="314" y="102"/>
                    <a:pt x="306" y="113"/>
                  </a:cubicBezTo>
                  <a:cubicBezTo>
                    <a:pt x="304" y="128"/>
                    <a:pt x="300" y="124"/>
                    <a:pt x="285" y="125"/>
                  </a:cubicBezTo>
                  <a:cubicBezTo>
                    <a:pt x="279" y="127"/>
                    <a:pt x="276" y="128"/>
                    <a:pt x="273" y="134"/>
                  </a:cubicBezTo>
                  <a:cubicBezTo>
                    <a:pt x="276" y="140"/>
                    <a:pt x="279" y="144"/>
                    <a:pt x="285" y="148"/>
                  </a:cubicBezTo>
                  <a:cubicBezTo>
                    <a:pt x="289" y="156"/>
                    <a:pt x="288" y="164"/>
                    <a:pt x="285" y="172"/>
                  </a:cubicBezTo>
                  <a:cubicBezTo>
                    <a:pt x="287" y="179"/>
                    <a:pt x="292" y="185"/>
                    <a:pt x="296" y="191"/>
                  </a:cubicBezTo>
                  <a:cubicBezTo>
                    <a:pt x="296" y="192"/>
                    <a:pt x="300" y="200"/>
                    <a:pt x="300" y="200"/>
                  </a:cubicBezTo>
                  <a:cubicBezTo>
                    <a:pt x="302" y="208"/>
                    <a:pt x="291" y="220"/>
                    <a:pt x="285" y="223"/>
                  </a:cubicBezTo>
                  <a:cubicBezTo>
                    <a:pt x="271" y="241"/>
                    <a:pt x="249" y="249"/>
                    <a:pt x="233" y="263"/>
                  </a:cubicBezTo>
                  <a:cubicBezTo>
                    <a:pt x="226" y="269"/>
                    <a:pt x="219" y="276"/>
                    <a:pt x="210" y="278"/>
                  </a:cubicBezTo>
                  <a:cubicBezTo>
                    <a:pt x="177" y="303"/>
                    <a:pt x="148" y="299"/>
                    <a:pt x="105" y="302"/>
                  </a:cubicBezTo>
                  <a:cubicBezTo>
                    <a:pt x="85" y="300"/>
                    <a:pt x="81" y="281"/>
                    <a:pt x="66" y="272"/>
                  </a:cubicBezTo>
                  <a:cubicBezTo>
                    <a:pt x="62" y="266"/>
                    <a:pt x="63" y="264"/>
                    <a:pt x="57" y="260"/>
                  </a:cubicBezTo>
                  <a:cubicBezTo>
                    <a:pt x="46" y="245"/>
                    <a:pt x="52" y="250"/>
                    <a:pt x="24" y="248"/>
                  </a:cubicBezTo>
                  <a:cubicBezTo>
                    <a:pt x="15" y="241"/>
                    <a:pt x="15" y="243"/>
                    <a:pt x="24" y="236"/>
                  </a:cubicBezTo>
                  <a:cubicBezTo>
                    <a:pt x="27" y="230"/>
                    <a:pt x="24" y="228"/>
                    <a:pt x="21" y="223"/>
                  </a:cubicBezTo>
                  <a:cubicBezTo>
                    <a:pt x="27" y="221"/>
                    <a:pt x="0" y="206"/>
                    <a:pt x="5" y="202"/>
                  </a:cubicBezTo>
                  <a:cubicBezTo>
                    <a:pt x="3" y="193"/>
                    <a:pt x="22" y="195"/>
                    <a:pt x="14" y="191"/>
                  </a:cubicBezTo>
                  <a:cubicBezTo>
                    <a:pt x="11" y="185"/>
                    <a:pt x="14" y="195"/>
                    <a:pt x="8" y="193"/>
                  </a:cubicBezTo>
                  <a:cubicBezTo>
                    <a:pt x="9" y="186"/>
                    <a:pt x="19" y="174"/>
                    <a:pt x="24" y="170"/>
                  </a:cubicBezTo>
                  <a:cubicBezTo>
                    <a:pt x="31" y="160"/>
                    <a:pt x="29" y="151"/>
                    <a:pt x="45" y="130"/>
                  </a:cubicBezTo>
                  <a:cubicBezTo>
                    <a:pt x="53" y="117"/>
                    <a:pt x="61" y="108"/>
                    <a:pt x="74" y="94"/>
                  </a:cubicBezTo>
                  <a:cubicBezTo>
                    <a:pt x="87" y="80"/>
                    <a:pt x="110" y="57"/>
                    <a:pt x="122" y="46"/>
                  </a:cubicBezTo>
                  <a:cubicBezTo>
                    <a:pt x="140" y="27"/>
                    <a:pt x="138" y="30"/>
                    <a:pt x="144" y="25"/>
                  </a:cubicBezTo>
                  <a:cubicBezTo>
                    <a:pt x="148" y="19"/>
                    <a:pt x="154" y="14"/>
                    <a:pt x="161" y="13"/>
                  </a:cubicBezTo>
                  <a:cubicBezTo>
                    <a:pt x="167" y="10"/>
                    <a:pt x="173" y="8"/>
                    <a:pt x="179" y="7"/>
                  </a:cubicBezTo>
                  <a:cubicBezTo>
                    <a:pt x="189" y="0"/>
                    <a:pt x="203" y="11"/>
                    <a:pt x="215" y="10"/>
                  </a:cubicBezTo>
                  <a:cubicBezTo>
                    <a:pt x="231" y="10"/>
                    <a:pt x="261" y="3"/>
                    <a:pt x="278" y="5"/>
                  </a:cubicBezTo>
                  <a:cubicBezTo>
                    <a:pt x="297" y="9"/>
                    <a:pt x="316" y="4"/>
                    <a:pt x="320" y="16"/>
                  </a:cubicBezTo>
                  <a:cubicBezTo>
                    <a:pt x="323" y="26"/>
                    <a:pt x="333" y="53"/>
                    <a:pt x="333" y="64"/>
                  </a:cubicBezTo>
                  <a:cubicBezTo>
                    <a:pt x="330" y="67"/>
                    <a:pt x="328" y="76"/>
                    <a:pt x="326" y="70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07" name="Freeform 1167"/>
            <p:cNvSpPr>
              <a:spLocks/>
            </p:cNvSpPr>
            <p:nvPr/>
          </p:nvSpPr>
          <p:spPr bwMode="auto">
            <a:xfrm rot="-306828">
              <a:off x="3983" y="615"/>
              <a:ext cx="322" cy="224"/>
            </a:xfrm>
            <a:custGeom>
              <a:avLst/>
              <a:gdLst>
                <a:gd name="T0" fmla="*/ 283 w 303"/>
                <a:gd name="T1" fmla="*/ 24 h 170"/>
                <a:gd name="T2" fmla="*/ 238 w 303"/>
                <a:gd name="T3" fmla="*/ 24 h 170"/>
                <a:gd name="T4" fmla="*/ 145 w 303"/>
                <a:gd name="T5" fmla="*/ 30 h 170"/>
                <a:gd name="T6" fmla="*/ 125 w 303"/>
                <a:gd name="T7" fmla="*/ 45 h 170"/>
                <a:gd name="T8" fmla="*/ 112 w 303"/>
                <a:gd name="T9" fmla="*/ 59 h 170"/>
                <a:gd name="T10" fmla="*/ 98 w 303"/>
                <a:gd name="T11" fmla="*/ 68 h 170"/>
                <a:gd name="T12" fmla="*/ 71 w 303"/>
                <a:gd name="T13" fmla="*/ 96 h 170"/>
                <a:gd name="T14" fmla="*/ 64 w 303"/>
                <a:gd name="T15" fmla="*/ 107 h 170"/>
                <a:gd name="T16" fmla="*/ 53 w 303"/>
                <a:gd name="T17" fmla="*/ 119 h 170"/>
                <a:gd name="T18" fmla="*/ 38 w 303"/>
                <a:gd name="T19" fmla="*/ 131 h 170"/>
                <a:gd name="T20" fmla="*/ 32 w 303"/>
                <a:gd name="T21" fmla="*/ 141 h 170"/>
                <a:gd name="T22" fmla="*/ 22 w 303"/>
                <a:gd name="T23" fmla="*/ 152 h 170"/>
                <a:gd name="T24" fmla="*/ 26 w 303"/>
                <a:gd name="T25" fmla="*/ 170 h 170"/>
                <a:gd name="T26" fmla="*/ 2 w 303"/>
                <a:gd name="T27" fmla="*/ 170 h 170"/>
                <a:gd name="T28" fmla="*/ 23 w 303"/>
                <a:gd name="T29" fmla="*/ 122 h 170"/>
                <a:gd name="T30" fmla="*/ 46 w 303"/>
                <a:gd name="T31" fmla="*/ 98 h 170"/>
                <a:gd name="T32" fmla="*/ 52 w 303"/>
                <a:gd name="T33" fmla="*/ 101 h 170"/>
                <a:gd name="T34" fmla="*/ 67 w 303"/>
                <a:gd name="T35" fmla="*/ 80 h 170"/>
                <a:gd name="T36" fmla="*/ 62 w 303"/>
                <a:gd name="T37" fmla="*/ 65 h 170"/>
                <a:gd name="T38" fmla="*/ 85 w 303"/>
                <a:gd name="T39" fmla="*/ 48 h 170"/>
                <a:gd name="T40" fmla="*/ 106 w 303"/>
                <a:gd name="T41" fmla="*/ 32 h 170"/>
                <a:gd name="T42" fmla="*/ 125 w 303"/>
                <a:gd name="T43" fmla="*/ 8 h 170"/>
                <a:gd name="T44" fmla="*/ 152 w 303"/>
                <a:gd name="T45" fmla="*/ 3 h 170"/>
                <a:gd name="T46" fmla="*/ 173 w 303"/>
                <a:gd name="T47" fmla="*/ 0 h 170"/>
                <a:gd name="T48" fmla="*/ 185 w 303"/>
                <a:gd name="T49" fmla="*/ 6 h 170"/>
                <a:gd name="T50" fmla="*/ 286 w 303"/>
                <a:gd name="T51" fmla="*/ 2 h 170"/>
                <a:gd name="T52" fmla="*/ 301 w 303"/>
                <a:gd name="T53" fmla="*/ 27 h 170"/>
                <a:gd name="T54" fmla="*/ 283 w 303"/>
                <a:gd name="T55" fmla="*/ 2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3" h="170">
                  <a:moveTo>
                    <a:pt x="283" y="24"/>
                  </a:moveTo>
                  <a:cubicBezTo>
                    <a:pt x="270" y="27"/>
                    <a:pt x="261" y="23"/>
                    <a:pt x="238" y="24"/>
                  </a:cubicBezTo>
                  <a:cubicBezTo>
                    <a:pt x="215" y="25"/>
                    <a:pt x="164" y="27"/>
                    <a:pt x="145" y="30"/>
                  </a:cubicBezTo>
                  <a:cubicBezTo>
                    <a:pt x="134" y="34"/>
                    <a:pt x="142" y="42"/>
                    <a:pt x="125" y="45"/>
                  </a:cubicBezTo>
                  <a:cubicBezTo>
                    <a:pt x="123" y="53"/>
                    <a:pt x="119" y="55"/>
                    <a:pt x="112" y="59"/>
                  </a:cubicBezTo>
                  <a:cubicBezTo>
                    <a:pt x="109" y="67"/>
                    <a:pt x="106" y="65"/>
                    <a:pt x="98" y="68"/>
                  </a:cubicBezTo>
                  <a:cubicBezTo>
                    <a:pt x="91" y="77"/>
                    <a:pt x="82" y="94"/>
                    <a:pt x="71" y="96"/>
                  </a:cubicBezTo>
                  <a:cubicBezTo>
                    <a:pt x="65" y="99"/>
                    <a:pt x="61" y="100"/>
                    <a:pt x="64" y="107"/>
                  </a:cubicBezTo>
                  <a:cubicBezTo>
                    <a:pt x="60" y="112"/>
                    <a:pt x="56" y="114"/>
                    <a:pt x="53" y="119"/>
                  </a:cubicBezTo>
                  <a:cubicBezTo>
                    <a:pt x="52" y="127"/>
                    <a:pt x="45" y="127"/>
                    <a:pt x="38" y="131"/>
                  </a:cubicBezTo>
                  <a:cubicBezTo>
                    <a:pt x="41" y="137"/>
                    <a:pt x="39" y="140"/>
                    <a:pt x="32" y="141"/>
                  </a:cubicBezTo>
                  <a:cubicBezTo>
                    <a:pt x="31" y="148"/>
                    <a:pt x="27" y="148"/>
                    <a:pt x="22" y="152"/>
                  </a:cubicBezTo>
                  <a:cubicBezTo>
                    <a:pt x="30" y="158"/>
                    <a:pt x="28" y="159"/>
                    <a:pt x="26" y="170"/>
                  </a:cubicBezTo>
                  <a:cubicBezTo>
                    <a:pt x="16" y="167"/>
                    <a:pt x="11" y="170"/>
                    <a:pt x="2" y="170"/>
                  </a:cubicBezTo>
                  <a:cubicBezTo>
                    <a:pt x="0" y="165"/>
                    <a:pt x="16" y="134"/>
                    <a:pt x="23" y="122"/>
                  </a:cubicBezTo>
                  <a:cubicBezTo>
                    <a:pt x="30" y="110"/>
                    <a:pt x="41" y="101"/>
                    <a:pt x="46" y="98"/>
                  </a:cubicBezTo>
                  <a:cubicBezTo>
                    <a:pt x="51" y="95"/>
                    <a:pt x="48" y="104"/>
                    <a:pt x="52" y="101"/>
                  </a:cubicBezTo>
                  <a:cubicBezTo>
                    <a:pt x="53" y="91"/>
                    <a:pt x="59" y="87"/>
                    <a:pt x="67" y="80"/>
                  </a:cubicBezTo>
                  <a:cubicBezTo>
                    <a:pt x="72" y="72"/>
                    <a:pt x="72" y="67"/>
                    <a:pt x="62" y="65"/>
                  </a:cubicBezTo>
                  <a:cubicBezTo>
                    <a:pt x="70" y="60"/>
                    <a:pt x="77" y="53"/>
                    <a:pt x="85" y="48"/>
                  </a:cubicBezTo>
                  <a:cubicBezTo>
                    <a:pt x="92" y="39"/>
                    <a:pt x="93" y="34"/>
                    <a:pt x="106" y="32"/>
                  </a:cubicBezTo>
                  <a:cubicBezTo>
                    <a:pt x="113" y="27"/>
                    <a:pt x="116" y="10"/>
                    <a:pt x="125" y="8"/>
                  </a:cubicBezTo>
                  <a:cubicBezTo>
                    <a:pt x="132" y="3"/>
                    <a:pt x="144" y="4"/>
                    <a:pt x="152" y="3"/>
                  </a:cubicBezTo>
                  <a:cubicBezTo>
                    <a:pt x="160" y="2"/>
                    <a:pt x="168" y="0"/>
                    <a:pt x="173" y="0"/>
                  </a:cubicBezTo>
                  <a:cubicBezTo>
                    <a:pt x="178" y="0"/>
                    <a:pt x="166" y="6"/>
                    <a:pt x="185" y="6"/>
                  </a:cubicBezTo>
                  <a:cubicBezTo>
                    <a:pt x="214" y="2"/>
                    <a:pt x="264" y="0"/>
                    <a:pt x="286" y="2"/>
                  </a:cubicBezTo>
                  <a:cubicBezTo>
                    <a:pt x="303" y="4"/>
                    <a:pt x="302" y="23"/>
                    <a:pt x="301" y="27"/>
                  </a:cubicBezTo>
                  <a:cubicBezTo>
                    <a:pt x="300" y="31"/>
                    <a:pt x="287" y="25"/>
                    <a:pt x="283" y="2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08" name="Freeform 1168"/>
            <p:cNvSpPr>
              <a:spLocks/>
            </p:cNvSpPr>
            <p:nvPr/>
          </p:nvSpPr>
          <p:spPr bwMode="auto">
            <a:xfrm rot="-306828">
              <a:off x="3973" y="694"/>
              <a:ext cx="85" cy="67"/>
            </a:xfrm>
            <a:custGeom>
              <a:avLst/>
              <a:gdLst>
                <a:gd name="T0" fmla="*/ 69 w 80"/>
                <a:gd name="T1" fmla="*/ 1 h 51"/>
                <a:gd name="T2" fmla="*/ 54 w 80"/>
                <a:gd name="T3" fmla="*/ 49 h 51"/>
                <a:gd name="T4" fmla="*/ 42 w 80"/>
                <a:gd name="T5" fmla="*/ 38 h 51"/>
                <a:gd name="T6" fmla="*/ 32 w 80"/>
                <a:gd name="T7" fmla="*/ 26 h 51"/>
                <a:gd name="T8" fmla="*/ 9 w 80"/>
                <a:gd name="T9" fmla="*/ 40 h 51"/>
                <a:gd name="T10" fmla="*/ 0 w 80"/>
                <a:gd name="T11" fmla="*/ 26 h 51"/>
                <a:gd name="T12" fmla="*/ 24 w 80"/>
                <a:gd name="T13" fmla="*/ 16 h 51"/>
                <a:gd name="T14" fmla="*/ 21 w 80"/>
                <a:gd name="T15" fmla="*/ 2 h 51"/>
                <a:gd name="T16" fmla="*/ 69 w 80"/>
                <a:gd name="T17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51">
                  <a:moveTo>
                    <a:pt x="69" y="1"/>
                  </a:moveTo>
                  <a:cubicBezTo>
                    <a:pt x="67" y="32"/>
                    <a:pt x="80" y="51"/>
                    <a:pt x="54" y="49"/>
                  </a:cubicBezTo>
                  <a:cubicBezTo>
                    <a:pt x="50" y="43"/>
                    <a:pt x="48" y="41"/>
                    <a:pt x="42" y="38"/>
                  </a:cubicBezTo>
                  <a:cubicBezTo>
                    <a:pt x="39" y="33"/>
                    <a:pt x="37" y="29"/>
                    <a:pt x="32" y="26"/>
                  </a:cubicBezTo>
                  <a:cubicBezTo>
                    <a:pt x="24" y="31"/>
                    <a:pt x="17" y="35"/>
                    <a:pt x="9" y="40"/>
                  </a:cubicBezTo>
                  <a:cubicBezTo>
                    <a:pt x="6" y="35"/>
                    <a:pt x="3" y="31"/>
                    <a:pt x="0" y="26"/>
                  </a:cubicBezTo>
                  <a:cubicBezTo>
                    <a:pt x="14" y="23"/>
                    <a:pt x="6" y="18"/>
                    <a:pt x="24" y="16"/>
                  </a:cubicBezTo>
                  <a:cubicBezTo>
                    <a:pt x="29" y="12"/>
                    <a:pt x="14" y="2"/>
                    <a:pt x="21" y="2"/>
                  </a:cubicBezTo>
                  <a:cubicBezTo>
                    <a:pt x="28" y="0"/>
                    <a:pt x="59" y="2"/>
                    <a:pt x="69" y="2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09" name="Freeform 1169"/>
            <p:cNvSpPr>
              <a:spLocks/>
            </p:cNvSpPr>
            <p:nvPr/>
          </p:nvSpPr>
          <p:spPr bwMode="auto">
            <a:xfrm rot="-306828">
              <a:off x="4454" y="998"/>
              <a:ext cx="139" cy="251"/>
            </a:xfrm>
            <a:custGeom>
              <a:avLst/>
              <a:gdLst>
                <a:gd name="T0" fmla="*/ 105 w 131"/>
                <a:gd name="T1" fmla="*/ 104 h 190"/>
                <a:gd name="T2" fmla="*/ 75 w 131"/>
                <a:gd name="T3" fmla="*/ 160 h 190"/>
                <a:gd name="T4" fmla="*/ 27 w 131"/>
                <a:gd name="T5" fmla="*/ 158 h 190"/>
                <a:gd name="T6" fmla="*/ 33 w 131"/>
                <a:gd name="T7" fmla="*/ 142 h 190"/>
                <a:gd name="T8" fmla="*/ 51 w 131"/>
                <a:gd name="T9" fmla="*/ 140 h 190"/>
                <a:gd name="T10" fmla="*/ 57 w 131"/>
                <a:gd name="T11" fmla="*/ 122 h 190"/>
                <a:gd name="T12" fmla="*/ 77 w 131"/>
                <a:gd name="T13" fmla="*/ 104 h 190"/>
                <a:gd name="T14" fmla="*/ 83 w 131"/>
                <a:gd name="T15" fmla="*/ 78 h 190"/>
                <a:gd name="T16" fmla="*/ 91 w 131"/>
                <a:gd name="T17" fmla="*/ 54 h 190"/>
                <a:gd name="T18" fmla="*/ 73 w 131"/>
                <a:gd name="T19" fmla="*/ 44 h 190"/>
                <a:gd name="T20" fmla="*/ 79 w 131"/>
                <a:gd name="T21" fmla="*/ 40 h 190"/>
                <a:gd name="T22" fmla="*/ 113 w 131"/>
                <a:gd name="T23" fmla="*/ 30 h 190"/>
                <a:gd name="T24" fmla="*/ 107 w 131"/>
                <a:gd name="T25" fmla="*/ 0 h 190"/>
                <a:gd name="T26" fmla="*/ 61 w 131"/>
                <a:gd name="T27" fmla="*/ 6 h 190"/>
                <a:gd name="T28" fmla="*/ 33 w 131"/>
                <a:gd name="T29" fmla="*/ 18 h 190"/>
                <a:gd name="T30" fmla="*/ 4 w 131"/>
                <a:gd name="T31" fmla="*/ 110 h 190"/>
                <a:gd name="T32" fmla="*/ 13 w 131"/>
                <a:gd name="T33" fmla="*/ 156 h 190"/>
                <a:gd name="T34" fmla="*/ 31 w 131"/>
                <a:gd name="T35" fmla="*/ 172 h 190"/>
                <a:gd name="T36" fmla="*/ 75 w 131"/>
                <a:gd name="T37" fmla="*/ 172 h 190"/>
                <a:gd name="T38" fmla="*/ 91 w 131"/>
                <a:gd name="T39" fmla="*/ 160 h 190"/>
                <a:gd name="T40" fmla="*/ 105 w 131"/>
                <a:gd name="T41" fmla="*/ 142 h 190"/>
                <a:gd name="T42" fmla="*/ 119 w 131"/>
                <a:gd name="T43" fmla="*/ 102 h 190"/>
                <a:gd name="T44" fmla="*/ 131 w 131"/>
                <a:gd name="T45" fmla="*/ 78 h 190"/>
                <a:gd name="T46" fmla="*/ 129 w 131"/>
                <a:gd name="T47" fmla="*/ 60 h 190"/>
                <a:gd name="T48" fmla="*/ 127 w 131"/>
                <a:gd name="T49" fmla="*/ 54 h 190"/>
                <a:gd name="T50" fmla="*/ 113 w 131"/>
                <a:gd name="T51" fmla="*/ 86 h 190"/>
                <a:gd name="T52" fmla="*/ 105 w 131"/>
                <a:gd name="T53" fmla="*/ 10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1" h="190">
                  <a:moveTo>
                    <a:pt x="105" y="104"/>
                  </a:moveTo>
                  <a:cubicBezTo>
                    <a:pt x="97" y="116"/>
                    <a:pt x="89" y="155"/>
                    <a:pt x="75" y="160"/>
                  </a:cubicBezTo>
                  <a:cubicBezTo>
                    <a:pt x="59" y="159"/>
                    <a:pt x="42" y="162"/>
                    <a:pt x="27" y="158"/>
                  </a:cubicBezTo>
                  <a:cubicBezTo>
                    <a:pt x="24" y="157"/>
                    <a:pt x="31" y="143"/>
                    <a:pt x="33" y="142"/>
                  </a:cubicBezTo>
                  <a:cubicBezTo>
                    <a:pt x="39" y="140"/>
                    <a:pt x="45" y="141"/>
                    <a:pt x="51" y="140"/>
                  </a:cubicBezTo>
                  <a:cubicBezTo>
                    <a:pt x="58" y="133"/>
                    <a:pt x="60" y="131"/>
                    <a:pt x="57" y="122"/>
                  </a:cubicBezTo>
                  <a:cubicBezTo>
                    <a:pt x="68" y="117"/>
                    <a:pt x="73" y="116"/>
                    <a:pt x="77" y="104"/>
                  </a:cubicBezTo>
                  <a:cubicBezTo>
                    <a:pt x="78" y="95"/>
                    <a:pt x="83" y="78"/>
                    <a:pt x="83" y="78"/>
                  </a:cubicBezTo>
                  <a:cubicBezTo>
                    <a:pt x="81" y="64"/>
                    <a:pt x="81" y="64"/>
                    <a:pt x="91" y="54"/>
                  </a:cubicBezTo>
                  <a:cubicBezTo>
                    <a:pt x="86" y="40"/>
                    <a:pt x="56" y="52"/>
                    <a:pt x="73" y="44"/>
                  </a:cubicBezTo>
                  <a:cubicBezTo>
                    <a:pt x="75" y="43"/>
                    <a:pt x="77" y="41"/>
                    <a:pt x="79" y="40"/>
                  </a:cubicBezTo>
                  <a:cubicBezTo>
                    <a:pt x="86" y="29"/>
                    <a:pt x="100" y="31"/>
                    <a:pt x="113" y="30"/>
                  </a:cubicBezTo>
                  <a:cubicBezTo>
                    <a:pt x="116" y="19"/>
                    <a:pt x="120" y="4"/>
                    <a:pt x="107" y="0"/>
                  </a:cubicBezTo>
                  <a:cubicBezTo>
                    <a:pt x="86" y="1"/>
                    <a:pt x="79" y="2"/>
                    <a:pt x="61" y="6"/>
                  </a:cubicBezTo>
                  <a:cubicBezTo>
                    <a:pt x="51" y="13"/>
                    <a:pt x="44" y="11"/>
                    <a:pt x="33" y="18"/>
                  </a:cubicBezTo>
                  <a:cubicBezTo>
                    <a:pt x="17" y="42"/>
                    <a:pt x="12" y="71"/>
                    <a:pt x="4" y="110"/>
                  </a:cubicBezTo>
                  <a:cubicBezTo>
                    <a:pt x="0" y="134"/>
                    <a:pt x="9" y="146"/>
                    <a:pt x="13" y="156"/>
                  </a:cubicBezTo>
                  <a:cubicBezTo>
                    <a:pt x="17" y="166"/>
                    <a:pt x="21" y="169"/>
                    <a:pt x="31" y="172"/>
                  </a:cubicBezTo>
                  <a:cubicBezTo>
                    <a:pt x="37" y="190"/>
                    <a:pt x="62" y="181"/>
                    <a:pt x="75" y="172"/>
                  </a:cubicBezTo>
                  <a:cubicBezTo>
                    <a:pt x="80" y="165"/>
                    <a:pt x="84" y="165"/>
                    <a:pt x="91" y="160"/>
                  </a:cubicBezTo>
                  <a:cubicBezTo>
                    <a:pt x="95" y="154"/>
                    <a:pt x="101" y="148"/>
                    <a:pt x="105" y="142"/>
                  </a:cubicBezTo>
                  <a:cubicBezTo>
                    <a:pt x="107" y="128"/>
                    <a:pt x="109" y="112"/>
                    <a:pt x="119" y="102"/>
                  </a:cubicBezTo>
                  <a:cubicBezTo>
                    <a:pt x="122" y="93"/>
                    <a:pt x="128" y="87"/>
                    <a:pt x="131" y="78"/>
                  </a:cubicBezTo>
                  <a:cubicBezTo>
                    <a:pt x="130" y="72"/>
                    <a:pt x="130" y="66"/>
                    <a:pt x="129" y="60"/>
                  </a:cubicBezTo>
                  <a:cubicBezTo>
                    <a:pt x="129" y="58"/>
                    <a:pt x="128" y="52"/>
                    <a:pt x="127" y="54"/>
                  </a:cubicBezTo>
                  <a:cubicBezTo>
                    <a:pt x="121" y="69"/>
                    <a:pt x="128" y="76"/>
                    <a:pt x="113" y="86"/>
                  </a:cubicBezTo>
                  <a:cubicBezTo>
                    <a:pt x="111" y="92"/>
                    <a:pt x="109" y="117"/>
                    <a:pt x="105" y="10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10" name="Freeform 1170"/>
            <p:cNvSpPr>
              <a:spLocks/>
            </p:cNvSpPr>
            <p:nvPr/>
          </p:nvSpPr>
          <p:spPr bwMode="auto">
            <a:xfrm rot="-306828">
              <a:off x="4449" y="993"/>
              <a:ext cx="107" cy="236"/>
            </a:xfrm>
            <a:custGeom>
              <a:avLst/>
              <a:gdLst>
                <a:gd name="T0" fmla="*/ 100 w 100"/>
                <a:gd name="T1" fmla="*/ 11 h 179"/>
                <a:gd name="T2" fmla="*/ 87 w 100"/>
                <a:gd name="T3" fmla="*/ 23 h 179"/>
                <a:gd name="T4" fmla="*/ 76 w 100"/>
                <a:gd name="T5" fmla="*/ 33 h 179"/>
                <a:gd name="T6" fmla="*/ 60 w 100"/>
                <a:gd name="T7" fmla="*/ 53 h 179"/>
                <a:gd name="T8" fmla="*/ 54 w 100"/>
                <a:gd name="T9" fmla="*/ 71 h 179"/>
                <a:gd name="T10" fmla="*/ 37 w 100"/>
                <a:gd name="T11" fmla="*/ 92 h 179"/>
                <a:gd name="T12" fmla="*/ 24 w 100"/>
                <a:gd name="T13" fmla="*/ 107 h 179"/>
                <a:gd name="T14" fmla="*/ 22 w 100"/>
                <a:gd name="T15" fmla="*/ 128 h 179"/>
                <a:gd name="T16" fmla="*/ 28 w 100"/>
                <a:gd name="T17" fmla="*/ 143 h 179"/>
                <a:gd name="T18" fmla="*/ 25 w 100"/>
                <a:gd name="T19" fmla="*/ 170 h 179"/>
                <a:gd name="T20" fmla="*/ 18 w 100"/>
                <a:gd name="T21" fmla="*/ 155 h 179"/>
                <a:gd name="T22" fmla="*/ 13 w 100"/>
                <a:gd name="T23" fmla="*/ 152 h 179"/>
                <a:gd name="T24" fmla="*/ 3 w 100"/>
                <a:gd name="T25" fmla="*/ 105 h 179"/>
                <a:gd name="T26" fmla="*/ 6 w 100"/>
                <a:gd name="T27" fmla="*/ 93 h 179"/>
                <a:gd name="T28" fmla="*/ 16 w 100"/>
                <a:gd name="T29" fmla="*/ 80 h 179"/>
                <a:gd name="T30" fmla="*/ 27 w 100"/>
                <a:gd name="T31" fmla="*/ 50 h 179"/>
                <a:gd name="T32" fmla="*/ 36 w 100"/>
                <a:gd name="T33" fmla="*/ 35 h 179"/>
                <a:gd name="T34" fmla="*/ 60 w 100"/>
                <a:gd name="T35" fmla="*/ 18 h 179"/>
                <a:gd name="T36" fmla="*/ 66 w 100"/>
                <a:gd name="T37" fmla="*/ 3 h 179"/>
                <a:gd name="T38" fmla="*/ 100 w 100"/>
                <a:gd name="T39" fmla="*/ 1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0" h="179">
                  <a:moveTo>
                    <a:pt x="100" y="11"/>
                  </a:moveTo>
                  <a:cubicBezTo>
                    <a:pt x="89" y="13"/>
                    <a:pt x="97" y="18"/>
                    <a:pt x="87" y="23"/>
                  </a:cubicBezTo>
                  <a:cubicBezTo>
                    <a:pt x="85" y="30"/>
                    <a:pt x="83" y="32"/>
                    <a:pt x="76" y="33"/>
                  </a:cubicBezTo>
                  <a:cubicBezTo>
                    <a:pt x="69" y="39"/>
                    <a:pt x="67" y="47"/>
                    <a:pt x="60" y="53"/>
                  </a:cubicBezTo>
                  <a:cubicBezTo>
                    <a:pt x="75" y="64"/>
                    <a:pt x="66" y="62"/>
                    <a:pt x="54" y="71"/>
                  </a:cubicBezTo>
                  <a:cubicBezTo>
                    <a:pt x="50" y="78"/>
                    <a:pt x="44" y="88"/>
                    <a:pt x="37" y="92"/>
                  </a:cubicBezTo>
                  <a:cubicBezTo>
                    <a:pt x="33" y="98"/>
                    <a:pt x="30" y="104"/>
                    <a:pt x="24" y="107"/>
                  </a:cubicBezTo>
                  <a:cubicBezTo>
                    <a:pt x="23" y="115"/>
                    <a:pt x="17" y="124"/>
                    <a:pt x="22" y="128"/>
                  </a:cubicBezTo>
                  <a:cubicBezTo>
                    <a:pt x="25" y="133"/>
                    <a:pt x="25" y="138"/>
                    <a:pt x="28" y="143"/>
                  </a:cubicBezTo>
                  <a:cubicBezTo>
                    <a:pt x="28" y="152"/>
                    <a:pt x="28" y="179"/>
                    <a:pt x="25" y="170"/>
                  </a:cubicBezTo>
                  <a:cubicBezTo>
                    <a:pt x="23" y="164"/>
                    <a:pt x="23" y="159"/>
                    <a:pt x="18" y="155"/>
                  </a:cubicBezTo>
                  <a:cubicBezTo>
                    <a:pt x="17" y="154"/>
                    <a:pt x="15" y="153"/>
                    <a:pt x="13" y="152"/>
                  </a:cubicBezTo>
                  <a:cubicBezTo>
                    <a:pt x="0" y="162"/>
                    <a:pt x="3" y="121"/>
                    <a:pt x="3" y="105"/>
                  </a:cubicBezTo>
                  <a:cubicBezTo>
                    <a:pt x="9" y="101"/>
                    <a:pt x="10" y="100"/>
                    <a:pt x="6" y="93"/>
                  </a:cubicBezTo>
                  <a:cubicBezTo>
                    <a:pt x="9" y="89"/>
                    <a:pt x="16" y="80"/>
                    <a:pt x="16" y="80"/>
                  </a:cubicBezTo>
                  <a:cubicBezTo>
                    <a:pt x="17" y="61"/>
                    <a:pt x="11" y="53"/>
                    <a:pt x="27" y="50"/>
                  </a:cubicBezTo>
                  <a:cubicBezTo>
                    <a:pt x="28" y="42"/>
                    <a:pt x="30" y="40"/>
                    <a:pt x="36" y="35"/>
                  </a:cubicBezTo>
                  <a:cubicBezTo>
                    <a:pt x="39" y="19"/>
                    <a:pt x="43" y="20"/>
                    <a:pt x="60" y="18"/>
                  </a:cubicBezTo>
                  <a:cubicBezTo>
                    <a:pt x="64" y="13"/>
                    <a:pt x="64" y="9"/>
                    <a:pt x="66" y="3"/>
                  </a:cubicBezTo>
                  <a:cubicBezTo>
                    <a:pt x="88" y="5"/>
                    <a:pt x="89" y="0"/>
                    <a:pt x="10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11" name="Freeform 1171"/>
            <p:cNvSpPr>
              <a:spLocks/>
            </p:cNvSpPr>
            <p:nvPr/>
          </p:nvSpPr>
          <p:spPr bwMode="auto">
            <a:xfrm>
              <a:off x="3678" y="628"/>
              <a:ext cx="484" cy="625"/>
            </a:xfrm>
            <a:custGeom>
              <a:avLst/>
              <a:gdLst>
                <a:gd name="T0" fmla="*/ 372 w 484"/>
                <a:gd name="T1" fmla="*/ 491 h 617"/>
                <a:gd name="T2" fmla="*/ 344 w 484"/>
                <a:gd name="T3" fmla="*/ 480 h 617"/>
                <a:gd name="T4" fmla="*/ 323 w 484"/>
                <a:gd name="T5" fmla="*/ 574 h 617"/>
                <a:gd name="T6" fmla="*/ 255 w 484"/>
                <a:gd name="T7" fmla="*/ 612 h 617"/>
                <a:gd name="T8" fmla="*/ 163 w 484"/>
                <a:gd name="T9" fmla="*/ 609 h 617"/>
                <a:gd name="T10" fmla="*/ 182 w 484"/>
                <a:gd name="T11" fmla="*/ 612 h 617"/>
                <a:gd name="T12" fmla="*/ 120 w 484"/>
                <a:gd name="T13" fmla="*/ 592 h 617"/>
                <a:gd name="T14" fmla="*/ 57 w 484"/>
                <a:gd name="T15" fmla="*/ 540 h 617"/>
                <a:gd name="T16" fmla="*/ 22 w 484"/>
                <a:gd name="T17" fmla="*/ 488 h 617"/>
                <a:gd name="T18" fmla="*/ 18 w 484"/>
                <a:gd name="T19" fmla="*/ 402 h 617"/>
                <a:gd name="T20" fmla="*/ 131 w 484"/>
                <a:gd name="T21" fmla="*/ 333 h 617"/>
                <a:gd name="T22" fmla="*/ 268 w 484"/>
                <a:gd name="T23" fmla="*/ 262 h 617"/>
                <a:gd name="T24" fmla="*/ 328 w 484"/>
                <a:gd name="T25" fmla="*/ 202 h 617"/>
                <a:gd name="T26" fmla="*/ 412 w 484"/>
                <a:gd name="T27" fmla="*/ 42 h 617"/>
                <a:gd name="T28" fmla="*/ 484 w 484"/>
                <a:gd name="T29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4" h="617">
                  <a:moveTo>
                    <a:pt x="372" y="491"/>
                  </a:moveTo>
                  <a:cubicBezTo>
                    <a:pt x="367" y="489"/>
                    <a:pt x="352" y="466"/>
                    <a:pt x="344" y="480"/>
                  </a:cubicBezTo>
                  <a:cubicBezTo>
                    <a:pt x="340" y="499"/>
                    <a:pt x="338" y="552"/>
                    <a:pt x="323" y="574"/>
                  </a:cubicBezTo>
                  <a:cubicBezTo>
                    <a:pt x="308" y="596"/>
                    <a:pt x="282" y="606"/>
                    <a:pt x="255" y="612"/>
                  </a:cubicBezTo>
                  <a:cubicBezTo>
                    <a:pt x="230" y="617"/>
                    <a:pt x="173" y="616"/>
                    <a:pt x="163" y="609"/>
                  </a:cubicBezTo>
                  <a:cubicBezTo>
                    <a:pt x="151" y="609"/>
                    <a:pt x="189" y="615"/>
                    <a:pt x="182" y="612"/>
                  </a:cubicBezTo>
                  <a:cubicBezTo>
                    <a:pt x="183" y="604"/>
                    <a:pt x="147" y="613"/>
                    <a:pt x="120" y="592"/>
                  </a:cubicBezTo>
                  <a:cubicBezTo>
                    <a:pt x="99" y="580"/>
                    <a:pt x="73" y="557"/>
                    <a:pt x="57" y="540"/>
                  </a:cubicBezTo>
                  <a:cubicBezTo>
                    <a:pt x="41" y="523"/>
                    <a:pt x="28" y="511"/>
                    <a:pt x="22" y="488"/>
                  </a:cubicBezTo>
                  <a:cubicBezTo>
                    <a:pt x="18" y="454"/>
                    <a:pt x="0" y="428"/>
                    <a:pt x="18" y="402"/>
                  </a:cubicBezTo>
                  <a:cubicBezTo>
                    <a:pt x="36" y="376"/>
                    <a:pt x="89" y="356"/>
                    <a:pt x="131" y="333"/>
                  </a:cubicBezTo>
                  <a:cubicBezTo>
                    <a:pt x="173" y="310"/>
                    <a:pt x="235" y="284"/>
                    <a:pt x="268" y="262"/>
                  </a:cubicBezTo>
                  <a:cubicBezTo>
                    <a:pt x="283" y="246"/>
                    <a:pt x="304" y="239"/>
                    <a:pt x="328" y="202"/>
                  </a:cubicBezTo>
                  <a:cubicBezTo>
                    <a:pt x="352" y="165"/>
                    <a:pt x="386" y="76"/>
                    <a:pt x="412" y="42"/>
                  </a:cubicBezTo>
                  <a:cubicBezTo>
                    <a:pt x="438" y="8"/>
                    <a:pt x="469" y="9"/>
                    <a:pt x="484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12" name="Freeform 1172"/>
            <p:cNvSpPr>
              <a:spLocks/>
            </p:cNvSpPr>
            <p:nvPr/>
          </p:nvSpPr>
          <p:spPr bwMode="auto">
            <a:xfrm>
              <a:off x="4088" y="794"/>
              <a:ext cx="102" cy="127"/>
            </a:xfrm>
            <a:custGeom>
              <a:avLst/>
              <a:gdLst>
                <a:gd name="T0" fmla="*/ 240 w 240"/>
                <a:gd name="T1" fmla="*/ 158 h 158"/>
                <a:gd name="T2" fmla="*/ 150 w 240"/>
                <a:gd name="T3" fmla="*/ 155 h 158"/>
                <a:gd name="T4" fmla="*/ 69 w 240"/>
                <a:gd name="T5" fmla="*/ 137 h 158"/>
                <a:gd name="T6" fmla="*/ 24 w 240"/>
                <a:gd name="T7" fmla="*/ 122 h 158"/>
                <a:gd name="T8" fmla="*/ 15 w 240"/>
                <a:gd name="T9" fmla="*/ 95 h 158"/>
                <a:gd name="T10" fmla="*/ 81 w 240"/>
                <a:gd name="T11" fmla="*/ 2 h 158"/>
                <a:gd name="T12" fmla="*/ 90 w 240"/>
                <a:gd name="T13" fmla="*/ 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158">
                  <a:moveTo>
                    <a:pt x="240" y="158"/>
                  </a:moveTo>
                  <a:cubicBezTo>
                    <a:pt x="210" y="157"/>
                    <a:pt x="180" y="158"/>
                    <a:pt x="150" y="155"/>
                  </a:cubicBezTo>
                  <a:cubicBezTo>
                    <a:pt x="122" y="152"/>
                    <a:pt x="92" y="143"/>
                    <a:pt x="69" y="137"/>
                  </a:cubicBezTo>
                  <a:cubicBezTo>
                    <a:pt x="49" y="130"/>
                    <a:pt x="45" y="125"/>
                    <a:pt x="24" y="122"/>
                  </a:cubicBezTo>
                  <a:cubicBezTo>
                    <a:pt x="7" y="116"/>
                    <a:pt x="0" y="100"/>
                    <a:pt x="15" y="95"/>
                  </a:cubicBezTo>
                  <a:cubicBezTo>
                    <a:pt x="24" y="75"/>
                    <a:pt x="69" y="17"/>
                    <a:pt x="81" y="2"/>
                  </a:cubicBezTo>
                  <a:cubicBezTo>
                    <a:pt x="83" y="0"/>
                    <a:pt x="87" y="2"/>
                    <a:pt x="90" y="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13" name="Freeform 1173"/>
            <p:cNvSpPr>
              <a:spLocks/>
            </p:cNvSpPr>
            <p:nvPr/>
          </p:nvSpPr>
          <p:spPr bwMode="auto">
            <a:xfrm>
              <a:off x="4088" y="730"/>
              <a:ext cx="153" cy="127"/>
            </a:xfrm>
            <a:custGeom>
              <a:avLst/>
              <a:gdLst>
                <a:gd name="T0" fmla="*/ 180 w 211"/>
                <a:gd name="T1" fmla="*/ 216 h 216"/>
                <a:gd name="T2" fmla="*/ 147 w 211"/>
                <a:gd name="T3" fmla="*/ 128 h 216"/>
                <a:gd name="T4" fmla="*/ 98 w 211"/>
                <a:gd name="T5" fmla="*/ 92 h 216"/>
                <a:gd name="T6" fmla="*/ 45 w 211"/>
                <a:gd name="T7" fmla="*/ 84 h 216"/>
                <a:gd name="T8" fmla="*/ 3 w 211"/>
                <a:gd name="T9" fmla="*/ 90 h 216"/>
                <a:gd name="T10" fmla="*/ 12 w 211"/>
                <a:gd name="T11" fmla="*/ 47 h 216"/>
                <a:gd name="T12" fmla="*/ 65 w 211"/>
                <a:gd name="T13" fmla="*/ 9 h 216"/>
                <a:gd name="T14" fmla="*/ 122 w 211"/>
                <a:gd name="T15" fmla="*/ 6 h 216"/>
                <a:gd name="T16" fmla="*/ 173 w 211"/>
                <a:gd name="T17" fmla="*/ 45 h 216"/>
                <a:gd name="T18" fmla="*/ 207 w 211"/>
                <a:gd name="T19" fmla="*/ 153 h 216"/>
                <a:gd name="T20" fmla="*/ 198 w 211"/>
                <a:gd name="T21" fmla="*/ 200 h 216"/>
                <a:gd name="T22" fmla="*/ 180 w 211"/>
                <a:gd name="T23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1" h="216">
                  <a:moveTo>
                    <a:pt x="180" y="216"/>
                  </a:moveTo>
                  <a:cubicBezTo>
                    <a:pt x="169" y="184"/>
                    <a:pt x="158" y="160"/>
                    <a:pt x="147" y="128"/>
                  </a:cubicBezTo>
                  <a:cubicBezTo>
                    <a:pt x="131" y="107"/>
                    <a:pt x="124" y="100"/>
                    <a:pt x="98" y="92"/>
                  </a:cubicBezTo>
                  <a:cubicBezTo>
                    <a:pt x="81" y="85"/>
                    <a:pt x="61" y="84"/>
                    <a:pt x="45" y="84"/>
                  </a:cubicBezTo>
                  <a:cubicBezTo>
                    <a:pt x="29" y="84"/>
                    <a:pt x="8" y="96"/>
                    <a:pt x="3" y="90"/>
                  </a:cubicBezTo>
                  <a:cubicBezTo>
                    <a:pt x="0" y="82"/>
                    <a:pt x="4" y="61"/>
                    <a:pt x="12" y="47"/>
                  </a:cubicBezTo>
                  <a:cubicBezTo>
                    <a:pt x="19" y="27"/>
                    <a:pt x="44" y="18"/>
                    <a:pt x="65" y="9"/>
                  </a:cubicBezTo>
                  <a:cubicBezTo>
                    <a:pt x="82" y="4"/>
                    <a:pt x="104" y="0"/>
                    <a:pt x="122" y="6"/>
                  </a:cubicBezTo>
                  <a:cubicBezTo>
                    <a:pt x="140" y="12"/>
                    <a:pt x="159" y="21"/>
                    <a:pt x="173" y="45"/>
                  </a:cubicBezTo>
                  <a:cubicBezTo>
                    <a:pt x="192" y="71"/>
                    <a:pt x="203" y="127"/>
                    <a:pt x="207" y="153"/>
                  </a:cubicBezTo>
                  <a:cubicBezTo>
                    <a:pt x="211" y="179"/>
                    <a:pt x="202" y="190"/>
                    <a:pt x="198" y="200"/>
                  </a:cubicBezTo>
                  <a:cubicBezTo>
                    <a:pt x="194" y="210"/>
                    <a:pt x="184" y="213"/>
                    <a:pt x="180" y="216"/>
                  </a:cubicBezTo>
                  <a:close/>
                </a:path>
              </a:pathLst>
            </a:custGeom>
            <a:solidFill>
              <a:srgbClr val="754E27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88214" name="Group 1174"/>
            <p:cNvGrpSpPr>
              <a:grpSpLocks/>
            </p:cNvGrpSpPr>
            <p:nvPr/>
          </p:nvGrpSpPr>
          <p:grpSpPr bwMode="auto">
            <a:xfrm>
              <a:off x="3885" y="1363"/>
              <a:ext cx="147" cy="221"/>
              <a:chOff x="3450" y="2040"/>
              <a:chExt cx="192" cy="321"/>
            </a:xfrm>
          </p:grpSpPr>
          <p:sp>
            <p:nvSpPr>
              <p:cNvPr id="88215" name="Freeform 1175"/>
              <p:cNvSpPr>
                <a:spLocks/>
              </p:cNvSpPr>
              <p:nvPr/>
            </p:nvSpPr>
            <p:spPr bwMode="auto">
              <a:xfrm>
                <a:off x="3450" y="2040"/>
                <a:ext cx="192" cy="321"/>
              </a:xfrm>
              <a:custGeom>
                <a:avLst/>
                <a:gdLst>
                  <a:gd name="T0" fmla="*/ 192 w 192"/>
                  <a:gd name="T1" fmla="*/ 48 h 321"/>
                  <a:gd name="T2" fmla="*/ 153 w 192"/>
                  <a:gd name="T3" fmla="*/ 126 h 321"/>
                  <a:gd name="T4" fmla="*/ 138 w 192"/>
                  <a:gd name="T5" fmla="*/ 144 h 321"/>
                  <a:gd name="T6" fmla="*/ 99 w 192"/>
                  <a:gd name="T7" fmla="*/ 234 h 321"/>
                  <a:gd name="T8" fmla="*/ 78 w 192"/>
                  <a:gd name="T9" fmla="*/ 267 h 321"/>
                  <a:gd name="T10" fmla="*/ 57 w 192"/>
                  <a:gd name="T11" fmla="*/ 291 h 321"/>
                  <a:gd name="T12" fmla="*/ 36 w 192"/>
                  <a:gd name="T13" fmla="*/ 315 h 321"/>
                  <a:gd name="T14" fmla="*/ 27 w 192"/>
                  <a:gd name="T15" fmla="*/ 321 h 321"/>
                  <a:gd name="T16" fmla="*/ 9 w 192"/>
                  <a:gd name="T17" fmla="*/ 288 h 321"/>
                  <a:gd name="T18" fmla="*/ 3 w 192"/>
                  <a:gd name="T19" fmla="*/ 270 h 321"/>
                  <a:gd name="T20" fmla="*/ 3 w 192"/>
                  <a:gd name="T21" fmla="*/ 87 h 321"/>
                  <a:gd name="T22" fmla="*/ 18 w 192"/>
                  <a:gd name="T23" fmla="*/ 0 h 321"/>
                  <a:gd name="T24" fmla="*/ 69 w 192"/>
                  <a:gd name="T25" fmla="*/ 9 h 321"/>
                  <a:gd name="T26" fmla="*/ 114 w 192"/>
                  <a:gd name="T27" fmla="*/ 18 h 321"/>
                  <a:gd name="T28" fmla="*/ 135 w 192"/>
                  <a:gd name="T29" fmla="*/ 27 h 321"/>
                  <a:gd name="T30" fmla="*/ 141 w 192"/>
                  <a:gd name="T31" fmla="*/ 36 h 321"/>
                  <a:gd name="T32" fmla="*/ 192 w 192"/>
                  <a:gd name="T33" fmla="*/ 48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2" h="321">
                    <a:moveTo>
                      <a:pt x="192" y="48"/>
                    </a:moveTo>
                    <a:cubicBezTo>
                      <a:pt x="178" y="57"/>
                      <a:pt x="159" y="108"/>
                      <a:pt x="153" y="126"/>
                    </a:cubicBezTo>
                    <a:cubicBezTo>
                      <a:pt x="150" y="134"/>
                      <a:pt x="143" y="138"/>
                      <a:pt x="138" y="144"/>
                    </a:cubicBezTo>
                    <a:cubicBezTo>
                      <a:pt x="129" y="162"/>
                      <a:pt x="109" y="214"/>
                      <a:pt x="99" y="234"/>
                    </a:cubicBezTo>
                    <a:cubicBezTo>
                      <a:pt x="95" y="247"/>
                      <a:pt x="89" y="260"/>
                      <a:pt x="78" y="267"/>
                    </a:cubicBezTo>
                    <a:cubicBezTo>
                      <a:pt x="74" y="279"/>
                      <a:pt x="68" y="284"/>
                      <a:pt x="57" y="291"/>
                    </a:cubicBezTo>
                    <a:cubicBezTo>
                      <a:pt x="52" y="310"/>
                      <a:pt x="57" y="301"/>
                      <a:pt x="36" y="315"/>
                    </a:cubicBezTo>
                    <a:cubicBezTo>
                      <a:pt x="33" y="317"/>
                      <a:pt x="27" y="321"/>
                      <a:pt x="27" y="321"/>
                    </a:cubicBezTo>
                    <a:cubicBezTo>
                      <a:pt x="12" y="316"/>
                      <a:pt x="13" y="302"/>
                      <a:pt x="9" y="288"/>
                    </a:cubicBezTo>
                    <a:cubicBezTo>
                      <a:pt x="7" y="282"/>
                      <a:pt x="3" y="270"/>
                      <a:pt x="3" y="270"/>
                    </a:cubicBezTo>
                    <a:cubicBezTo>
                      <a:pt x="3" y="236"/>
                      <a:pt x="0" y="132"/>
                      <a:pt x="3" y="87"/>
                    </a:cubicBezTo>
                    <a:cubicBezTo>
                      <a:pt x="6" y="42"/>
                      <a:pt x="7" y="13"/>
                      <a:pt x="18" y="0"/>
                    </a:cubicBezTo>
                    <a:cubicBezTo>
                      <a:pt x="35" y="4"/>
                      <a:pt x="50" y="7"/>
                      <a:pt x="69" y="9"/>
                    </a:cubicBezTo>
                    <a:cubicBezTo>
                      <a:pt x="84" y="14"/>
                      <a:pt x="99" y="15"/>
                      <a:pt x="114" y="18"/>
                    </a:cubicBezTo>
                    <a:cubicBezTo>
                      <a:pt x="121" y="21"/>
                      <a:pt x="129" y="22"/>
                      <a:pt x="135" y="27"/>
                    </a:cubicBezTo>
                    <a:cubicBezTo>
                      <a:pt x="138" y="29"/>
                      <a:pt x="138" y="34"/>
                      <a:pt x="141" y="36"/>
                    </a:cubicBezTo>
                    <a:cubicBezTo>
                      <a:pt x="150" y="41"/>
                      <a:pt x="185" y="47"/>
                      <a:pt x="192" y="48"/>
                    </a:cubicBezTo>
                    <a:close/>
                  </a:path>
                </a:pathLst>
              </a:custGeom>
              <a:solidFill>
                <a:srgbClr val="FF99CC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16" name="Freeform 1176"/>
              <p:cNvSpPr>
                <a:spLocks/>
              </p:cNvSpPr>
              <p:nvPr/>
            </p:nvSpPr>
            <p:spPr bwMode="auto">
              <a:xfrm>
                <a:off x="3460" y="2051"/>
                <a:ext cx="162" cy="155"/>
              </a:xfrm>
              <a:custGeom>
                <a:avLst/>
                <a:gdLst>
                  <a:gd name="T0" fmla="*/ 136 w 162"/>
                  <a:gd name="T1" fmla="*/ 103 h 155"/>
                  <a:gd name="T2" fmla="*/ 92 w 162"/>
                  <a:gd name="T3" fmla="*/ 105 h 155"/>
                  <a:gd name="T4" fmla="*/ 86 w 162"/>
                  <a:gd name="T5" fmla="*/ 107 h 155"/>
                  <a:gd name="T6" fmla="*/ 64 w 162"/>
                  <a:gd name="T7" fmla="*/ 113 h 155"/>
                  <a:gd name="T8" fmla="*/ 26 w 162"/>
                  <a:gd name="T9" fmla="*/ 147 h 155"/>
                  <a:gd name="T10" fmla="*/ 8 w 162"/>
                  <a:gd name="T11" fmla="*/ 155 h 155"/>
                  <a:gd name="T12" fmla="*/ 2 w 162"/>
                  <a:gd name="T13" fmla="*/ 115 h 155"/>
                  <a:gd name="T14" fmla="*/ 4 w 162"/>
                  <a:gd name="T15" fmla="*/ 73 h 155"/>
                  <a:gd name="T16" fmla="*/ 12 w 162"/>
                  <a:gd name="T17" fmla="*/ 1 h 155"/>
                  <a:gd name="T18" fmla="*/ 112 w 162"/>
                  <a:gd name="T19" fmla="*/ 17 h 155"/>
                  <a:gd name="T20" fmla="*/ 132 w 162"/>
                  <a:gd name="T21" fmla="*/ 33 h 155"/>
                  <a:gd name="T22" fmla="*/ 162 w 162"/>
                  <a:gd name="T23" fmla="*/ 45 h 155"/>
                  <a:gd name="T24" fmla="*/ 150 w 162"/>
                  <a:gd name="T25" fmla="*/ 71 h 155"/>
                  <a:gd name="T26" fmla="*/ 136 w 162"/>
                  <a:gd name="T27" fmla="*/ 10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2" h="155">
                    <a:moveTo>
                      <a:pt x="136" y="103"/>
                    </a:moveTo>
                    <a:cubicBezTo>
                      <a:pt x="121" y="104"/>
                      <a:pt x="107" y="104"/>
                      <a:pt x="92" y="105"/>
                    </a:cubicBezTo>
                    <a:cubicBezTo>
                      <a:pt x="90" y="105"/>
                      <a:pt x="88" y="106"/>
                      <a:pt x="86" y="107"/>
                    </a:cubicBezTo>
                    <a:cubicBezTo>
                      <a:pt x="79" y="109"/>
                      <a:pt x="64" y="113"/>
                      <a:pt x="64" y="113"/>
                    </a:cubicBezTo>
                    <a:cubicBezTo>
                      <a:pt x="54" y="128"/>
                      <a:pt x="39" y="134"/>
                      <a:pt x="26" y="147"/>
                    </a:cubicBezTo>
                    <a:cubicBezTo>
                      <a:pt x="21" y="152"/>
                      <a:pt x="8" y="155"/>
                      <a:pt x="8" y="155"/>
                    </a:cubicBezTo>
                    <a:cubicBezTo>
                      <a:pt x="5" y="149"/>
                      <a:pt x="3" y="129"/>
                      <a:pt x="2" y="115"/>
                    </a:cubicBezTo>
                    <a:cubicBezTo>
                      <a:pt x="3" y="101"/>
                      <a:pt x="1" y="86"/>
                      <a:pt x="4" y="73"/>
                    </a:cubicBezTo>
                    <a:cubicBezTo>
                      <a:pt x="0" y="0"/>
                      <a:pt x="12" y="33"/>
                      <a:pt x="12" y="1"/>
                    </a:cubicBezTo>
                    <a:cubicBezTo>
                      <a:pt x="49" y="5"/>
                      <a:pt x="76" y="7"/>
                      <a:pt x="112" y="17"/>
                    </a:cubicBezTo>
                    <a:cubicBezTo>
                      <a:pt x="124" y="20"/>
                      <a:pt x="121" y="28"/>
                      <a:pt x="132" y="33"/>
                    </a:cubicBezTo>
                    <a:cubicBezTo>
                      <a:pt x="138" y="36"/>
                      <a:pt x="162" y="45"/>
                      <a:pt x="162" y="45"/>
                    </a:cubicBezTo>
                    <a:cubicBezTo>
                      <a:pt x="159" y="60"/>
                      <a:pt x="158" y="58"/>
                      <a:pt x="150" y="71"/>
                    </a:cubicBezTo>
                    <a:cubicBezTo>
                      <a:pt x="145" y="82"/>
                      <a:pt x="146" y="97"/>
                      <a:pt x="136" y="103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17" name="Freeform 1177"/>
              <p:cNvSpPr>
                <a:spLocks/>
              </p:cNvSpPr>
              <p:nvPr/>
            </p:nvSpPr>
            <p:spPr bwMode="auto">
              <a:xfrm>
                <a:off x="3455" y="2147"/>
                <a:ext cx="148" cy="119"/>
              </a:xfrm>
              <a:custGeom>
                <a:avLst/>
                <a:gdLst>
                  <a:gd name="T0" fmla="*/ 121 w 148"/>
                  <a:gd name="T1" fmla="*/ 35 h 119"/>
                  <a:gd name="T2" fmla="*/ 75 w 148"/>
                  <a:gd name="T3" fmla="*/ 41 h 119"/>
                  <a:gd name="T4" fmla="*/ 51 w 148"/>
                  <a:gd name="T5" fmla="*/ 55 h 119"/>
                  <a:gd name="T6" fmla="*/ 47 w 148"/>
                  <a:gd name="T7" fmla="*/ 61 h 119"/>
                  <a:gd name="T8" fmla="*/ 41 w 148"/>
                  <a:gd name="T9" fmla="*/ 63 h 119"/>
                  <a:gd name="T10" fmla="*/ 21 w 148"/>
                  <a:gd name="T11" fmla="*/ 91 h 119"/>
                  <a:gd name="T12" fmla="*/ 5 w 148"/>
                  <a:gd name="T13" fmla="*/ 103 h 119"/>
                  <a:gd name="T14" fmla="*/ 3 w 148"/>
                  <a:gd name="T15" fmla="*/ 89 h 119"/>
                  <a:gd name="T16" fmla="*/ 7 w 148"/>
                  <a:gd name="T17" fmla="*/ 63 h 119"/>
                  <a:gd name="T18" fmla="*/ 17 w 148"/>
                  <a:gd name="T19" fmla="*/ 53 h 119"/>
                  <a:gd name="T20" fmla="*/ 49 w 148"/>
                  <a:gd name="T21" fmla="*/ 27 h 119"/>
                  <a:gd name="T22" fmla="*/ 101 w 148"/>
                  <a:gd name="T23" fmla="*/ 1 h 119"/>
                  <a:gd name="T24" fmla="*/ 143 w 148"/>
                  <a:gd name="T25" fmla="*/ 3 h 119"/>
                  <a:gd name="T26" fmla="*/ 139 w 148"/>
                  <a:gd name="T27" fmla="*/ 17 h 119"/>
                  <a:gd name="T28" fmla="*/ 121 w 148"/>
                  <a:gd name="T29" fmla="*/ 35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8" h="119">
                    <a:moveTo>
                      <a:pt x="121" y="35"/>
                    </a:moveTo>
                    <a:cubicBezTo>
                      <a:pt x="105" y="37"/>
                      <a:pt x="91" y="39"/>
                      <a:pt x="75" y="41"/>
                    </a:cubicBezTo>
                    <a:cubicBezTo>
                      <a:pt x="67" y="47"/>
                      <a:pt x="60" y="52"/>
                      <a:pt x="51" y="55"/>
                    </a:cubicBezTo>
                    <a:cubicBezTo>
                      <a:pt x="50" y="57"/>
                      <a:pt x="49" y="59"/>
                      <a:pt x="47" y="61"/>
                    </a:cubicBezTo>
                    <a:cubicBezTo>
                      <a:pt x="45" y="62"/>
                      <a:pt x="42" y="62"/>
                      <a:pt x="41" y="63"/>
                    </a:cubicBezTo>
                    <a:cubicBezTo>
                      <a:pt x="32" y="72"/>
                      <a:pt x="31" y="85"/>
                      <a:pt x="21" y="91"/>
                    </a:cubicBezTo>
                    <a:cubicBezTo>
                      <a:pt x="16" y="98"/>
                      <a:pt x="12" y="98"/>
                      <a:pt x="5" y="103"/>
                    </a:cubicBezTo>
                    <a:cubicBezTo>
                      <a:pt x="0" y="119"/>
                      <a:pt x="4" y="94"/>
                      <a:pt x="3" y="89"/>
                    </a:cubicBezTo>
                    <a:cubicBezTo>
                      <a:pt x="2" y="84"/>
                      <a:pt x="5" y="69"/>
                      <a:pt x="7" y="63"/>
                    </a:cubicBezTo>
                    <a:cubicBezTo>
                      <a:pt x="9" y="57"/>
                      <a:pt x="10" y="59"/>
                      <a:pt x="17" y="53"/>
                    </a:cubicBezTo>
                    <a:cubicBezTo>
                      <a:pt x="33" y="30"/>
                      <a:pt x="29" y="41"/>
                      <a:pt x="49" y="27"/>
                    </a:cubicBezTo>
                    <a:cubicBezTo>
                      <a:pt x="59" y="12"/>
                      <a:pt x="84" y="5"/>
                      <a:pt x="101" y="1"/>
                    </a:cubicBezTo>
                    <a:cubicBezTo>
                      <a:pt x="115" y="2"/>
                      <a:pt x="129" y="0"/>
                      <a:pt x="143" y="3"/>
                    </a:cubicBezTo>
                    <a:cubicBezTo>
                      <a:pt x="148" y="4"/>
                      <a:pt x="141" y="13"/>
                      <a:pt x="139" y="17"/>
                    </a:cubicBezTo>
                    <a:cubicBezTo>
                      <a:pt x="135" y="27"/>
                      <a:pt x="132" y="35"/>
                      <a:pt x="121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88218" name="Freeform 1178"/>
            <p:cNvSpPr>
              <a:spLocks/>
            </p:cNvSpPr>
            <p:nvPr/>
          </p:nvSpPr>
          <p:spPr bwMode="auto">
            <a:xfrm>
              <a:off x="3783" y="1245"/>
              <a:ext cx="246" cy="687"/>
            </a:xfrm>
            <a:custGeom>
              <a:avLst/>
              <a:gdLst>
                <a:gd name="T0" fmla="*/ 246 w 246"/>
                <a:gd name="T1" fmla="*/ 596 h 679"/>
                <a:gd name="T2" fmla="*/ 190 w 246"/>
                <a:gd name="T3" fmla="*/ 658 h 679"/>
                <a:gd name="T4" fmla="*/ 158 w 246"/>
                <a:gd name="T5" fmla="*/ 676 h 679"/>
                <a:gd name="T6" fmla="*/ 151 w 246"/>
                <a:gd name="T7" fmla="*/ 679 h 679"/>
                <a:gd name="T8" fmla="*/ 95 w 246"/>
                <a:gd name="T9" fmla="*/ 666 h 679"/>
                <a:gd name="T10" fmla="*/ 72 w 246"/>
                <a:gd name="T11" fmla="*/ 637 h 679"/>
                <a:gd name="T12" fmla="*/ 49 w 246"/>
                <a:gd name="T13" fmla="*/ 601 h 679"/>
                <a:gd name="T14" fmla="*/ 40 w 246"/>
                <a:gd name="T15" fmla="*/ 570 h 679"/>
                <a:gd name="T16" fmla="*/ 35 w 246"/>
                <a:gd name="T17" fmla="*/ 554 h 679"/>
                <a:gd name="T18" fmla="*/ 21 w 246"/>
                <a:gd name="T19" fmla="*/ 480 h 679"/>
                <a:gd name="T20" fmla="*/ 5 w 246"/>
                <a:gd name="T21" fmla="*/ 368 h 679"/>
                <a:gd name="T22" fmla="*/ 7 w 246"/>
                <a:gd name="T23" fmla="*/ 130 h 679"/>
                <a:gd name="T24" fmla="*/ 51 w 246"/>
                <a:gd name="T25" fmla="*/ 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679">
                  <a:moveTo>
                    <a:pt x="246" y="596"/>
                  </a:moveTo>
                  <a:cubicBezTo>
                    <a:pt x="243" y="610"/>
                    <a:pt x="194" y="643"/>
                    <a:pt x="190" y="658"/>
                  </a:cubicBezTo>
                  <a:cubicBezTo>
                    <a:pt x="182" y="666"/>
                    <a:pt x="163" y="672"/>
                    <a:pt x="158" y="676"/>
                  </a:cubicBezTo>
                  <a:cubicBezTo>
                    <a:pt x="155" y="678"/>
                    <a:pt x="151" y="679"/>
                    <a:pt x="151" y="679"/>
                  </a:cubicBezTo>
                  <a:cubicBezTo>
                    <a:pt x="130" y="678"/>
                    <a:pt x="112" y="679"/>
                    <a:pt x="95" y="666"/>
                  </a:cubicBezTo>
                  <a:cubicBezTo>
                    <a:pt x="87" y="652"/>
                    <a:pt x="81" y="649"/>
                    <a:pt x="72" y="637"/>
                  </a:cubicBezTo>
                  <a:cubicBezTo>
                    <a:pt x="64" y="624"/>
                    <a:pt x="62" y="609"/>
                    <a:pt x="49" y="601"/>
                  </a:cubicBezTo>
                  <a:cubicBezTo>
                    <a:pt x="46" y="588"/>
                    <a:pt x="43" y="581"/>
                    <a:pt x="40" y="570"/>
                  </a:cubicBezTo>
                  <a:cubicBezTo>
                    <a:pt x="38" y="565"/>
                    <a:pt x="35" y="554"/>
                    <a:pt x="35" y="554"/>
                  </a:cubicBezTo>
                  <a:cubicBezTo>
                    <a:pt x="32" y="538"/>
                    <a:pt x="27" y="511"/>
                    <a:pt x="21" y="480"/>
                  </a:cubicBezTo>
                  <a:cubicBezTo>
                    <a:pt x="18" y="458"/>
                    <a:pt x="7" y="427"/>
                    <a:pt x="5" y="368"/>
                  </a:cubicBezTo>
                  <a:cubicBezTo>
                    <a:pt x="7" y="328"/>
                    <a:pt x="0" y="194"/>
                    <a:pt x="7" y="130"/>
                  </a:cubicBezTo>
                  <a:cubicBezTo>
                    <a:pt x="15" y="69"/>
                    <a:pt x="42" y="27"/>
                    <a:pt x="5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88219" name="Group 1179"/>
            <p:cNvGrpSpPr>
              <a:grpSpLocks/>
            </p:cNvGrpSpPr>
            <p:nvPr/>
          </p:nvGrpSpPr>
          <p:grpSpPr bwMode="auto">
            <a:xfrm>
              <a:off x="4190" y="351"/>
              <a:ext cx="802" cy="2517"/>
              <a:chOff x="5384" y="1079"/>
              <a:chExt cx="755" cy="1910"/>
            </a:xfrm>
          </p:grpSpPr>
          <p:sp>
            <p:nvSpPr>
              <p:cNvPr id="88220" name="Freeform 1180"/>
              <p:cNvSpPr>
                <a:spLocks/>
              </p:cNvSpPr>
              <p:nvPr/>
            </p:nvSpPr>
            <p:spPr bwMode="auto">
              <a:xfrm>
                <a:off x="5384" y="1079"/>
                <a:ext cx="755" cy="1910"/>
              </a:xfrm>
              <a:custGeom>
                <a:avLst/>
                <a:gdLst>
                  <a:gd name="T0" fmla="*/ 610 w 755"/>
                  <a:gd name="T1" fmla="*/ 1816 h 1910"/>
                  <a:gd name="T2" fmla="*/ 500 w 755"/>
                  <a:gd name="T3" fmla="*/ 1835 h 1910"/>
                  <a:gd name="T4" fmla="*/ 450 w 755"/>
                  <a:gd name="T5" fmla="*/ 1847 h 1910"/>
                  <a:gd name="T6" fmla="*/ 280 w 755"/>
                  <a:gd name="T7" fmla="*/ 1765 h 1910"/>
                  <a:gd name="T8" fmla="*/ 292 w 755"/>
                  <a:gd name="T9" fmla="*/ 1597 h 1910"/>
                  <a:gd name="T10" fmla="*/ 280 w 755"/>
                  <a:gd name="T11" fmla="*/ 1213 h 1910"/>
                  <a:gd name="T12" fmla="*/ 340 w 755"/>
                  <a:gd name="T13" fmla="*/ 853 h 1910"/>
                  <a:gd name="T14" fmla="*/ 184 w 755"/>
                  <a:gd name="T15" fmla="*/ 529 h 1910"/>
                  <a:gd name="T16" fmla="*/ 136 w 755"/>
                  <a:gd name="T17" fmla="*/ 229 h 1910"/>
                  <a:gd name="T18" fmla="*/ 0 w 755"/>
                  <a:gd name="T19" fmla="*/ 115 h 1910"/>
                  <a:gd name="T20" fmla="*/ 41 w 755"/>
                  <a:gd name="T21" fmla="*/ 12 h 1910"/>
                  <a:gd name="T22" fmla="*/ 148 w 755"/>
                  <a:gd name="T23" fmla="*/ 145 h 1910"/>
                  <a:gd name="T24" fmla="*/ 196 w 755"/>
                  <a:gd name="T25" fmla="*/ 133 h 1910"/>
                  <a:gd name="T26" fmla="*/ 352 w 755"/>
                  <a:gd name="T27" fmla="*/ 145 h 1910"/>
                  <a:gd name="T28" fmla="*/ 484 w 755"/>
                  <a:gd name="T29" fmla="*/ 277 h 1910"/>
                  <a:gd name="T30" fmla="*/ 556 w 755"/>
                  <a:gd name="T31" fmla="*/ 349 h 1910"/>
                  <a:gd name="T32" fmla="*/ 652 w 755"/>
                  <a:gd name="T33" fmla="*/ 349 h 1910"/>
                  <a:gd name="T34" fmla="*/ 736 w 755"/>
                  <a:gd name="T35" fmla="*/ 325 h 1910"/>
                  <a:gd name="T36" fmla="*/ 745 w 755"/>
                  <a:gd name="T37" fmla="*/ 370 h 1910"/>
                  <a:gd name="T38" fmla="*/ 708 w 755"/>
                  <a:gd name="T39" fmla="*/ 386 h 1910"/>
                  <a:gd name="T40" fmla="*/ 700 w 755"/>
                  <a:gd name="T41" fmla="*/ 413 h 1910"/>
                  <a:gd name="T42" fmla="*/ 753 w 755"/>
                  <a:gd name="T43" fmla="*/ 472 h 1910"/>
                  <a:gd name="T44" fmla="*/ 711 w 755"/>
                  <a:gd name="T45" fmla="*/ 500 h 1910"/>
                  <a:gd name="T46" fmla="*/ 713 w 755"/>
                  <a:gd name="T47" fmla="*/ 520 h 1910"/>
                  <a:gd name="T48" fmla="*/ 714 w 755"/>
                  <a:gd name="T49" fmla="*/ 556 h 1910"/>
                  <a:gd name="T50" fmla="*/ 725 w 755"/>
                  <a:gd name="T51" fmla="*/ 575 h 1910"/>
                  <a:gd name="T52" fmla="*/ 715 w 755"/>
                  <a:gd name="T53" fmla="*/ 643 h 1910"/>
                  <a:gd name="T54" fmla="*/ 723 w 755"/>
                  <a:gd name="T55" fmla="*/ 666 h 1910"/>
                  <a:gd name="T56" fmla="*/ 724 w 755"/>
                  <a:gd name="T57" fmla="*/ 663 h 1910"/>
                  <a:gd name="T58" fmla="*/ 695 w 755"/>
                  <a:gd name="T59" fmla="*/ 798 h 1910"/>
                  <a:gd name="T60" fmla="*/ 626 w 755"/>
                  <a:gd name="T61" fmla="*/ 1295 h 1910"/>
                  <a:gd name="T62" fmla="*/ 586 w 755"/>
                  <a:gd name="T63" fmla="*/ 1370 h 1910"/>
                  <a:gd name="T64" fmla="*/ 597 w 755"/>
                  <a:gd name="T65" fmla="*/ 1518 h 1910"/>
                  <a:gd name="T66" fmla="*/ 598 w 755"/>
                  <a:gd name="T67" fmla="*/ 1671 h 1910"/>
                  <a:gd name="T68" fmla="*/ 591 w 755"/>
                  <a:gd name="T69" fmla="*/ 1765 h 1910"/>
                  <a:gd name="T70" fmla="*/ 608 w 755"/>
                  <a:gd name="T71" fmla="*/ 1778 h 1910"/>
                  <a:gd name="T72" fmla="*/ 610 w 755"/>
                  <a:gd name="T73" fmla="*/ 1816 h 1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5" h="1910">
                    <a:moveTo>
                      <a:pt x="610" y="1816"/>
                    </a:moveTo>
                    <a:cubicBezTo>
                      <a:pt x="582" y="1910"/>
                      <a:pt x="602" y="1851"/>
                      <a:pt x="500" y="1835"/>
                    </a:cubicBezTo>
                    <a:cubicBezTo>
                      <a:pt x="482" y="1837"/>
                      <a:pt x="450" y="1847"/>
                      <a:pt x="450" y="1847"/>
                    </a:cubicBezTo>
                    <a:cubicBezTo>
                      <a:pt x="394" y="1836"/>
                      <a:pt x="306" y="1807"/>
                      <a:pt x="280" y="1765"/>
                    </a:cubicBezTo>
                    <a:cubicBezTo>
                      <a:pt x="254" y="1723"/>
                      <a:pt x="292" y="1689"/>
                      <a:pt x="292" y="1597"/>
                    </a:cubicBezTo>
                    <a:cubicBezTo>
                      <a:pt x="292" y="1505"/>
                      <a:pt x="272" y="1337"/>
                      <a:pt x="280" y="1213"/>
                    </a:cubicBezTo>
                    <a:cubicBezTo>
                      <a:pt x="288" y="1089"/>
                      <a:pt x="356" y="967"/>
                      <a:pt x="340" y="853"/>
                    </a:cubicBezTo>
                    <a:cubicBezTo>
                      <a:pt x="324" y="739"/>
                      <a:pt x="218" y="633"/>
                      <a:pt x="184" y="529"/>
                    </a:cubicBezTo>
                    <a:cubicBezTo>
                      <a:pt x="142" y="411"/>
                      <a:pt x="167" y="298"/>
                      <a:pt x="136" y="229"/>
                    </a:cubicBezTo>
                    <a:cubicBezTo>
                      <a:pt x="105" y="160"/>
                      <a:pt x="16" y="151"/>
                      <a:pt x="0" y="115"/>
                    </a:cubicBezTo>
                    <a:cubicBezTo>
                      <a:pt x="16" y="78"/>
                      <a:pt x="2" y="34"/>
                      <a:pt x="41" y="12"/>
                    </a:cubicBezTo>
                    <a:cubicBezTo>
                      <a:pt x="61" y="0"/>
                      <a:pt x="127" y="146"/>
                      <a:pt x="148" y="145"/>
                    </a:cubicBezTo>
                    <a:cubicBezTo>
                      <a:pt x="172" y="139"/>
                      <a:pt x="162" y="133"/>
                      <a:pt x="196" y="133"/>
                    </a:cubicBezTo>
                    <a:cubicBezTo>
                      <a:pt x="230" y="133"/>
                      <a:pt x="304" y="121"/>
                      <a:pt x="352" y="145"/>
                    </a:cubicBezTo>
                    <a:cubicBezTo>
                      <a:pt x="450" y="170"/>
                      <a:pt x="388" y="250"/>
                      <a:pt x="484" y="277"/>
                    </a:cubicBezTo>
                    <a:cubicBezTo>
                      <a:pt x="490" y="279"/>
                      <a:pt x="550" y="346"/>
                      <a:pt x="556" y="349"/>
                    </a:cubicBezTo>
                    <a:cubicBezTo>
                      <a:pt x="580" y="364"/>
                      <a:pt x="636" y="337"/>
                      <a:pt x="652" y="349"/>
                    </a:cubicBezTo>
                    <a:cubicBezTo>
                      <a:pt x="659" y="357"/>
                      <a:pt x="726" y="319"/>
                      <a:pt x="736" y="325"/>
                    </a:cubicBezTo>
                    <a:cubicBezTo>
                      <a:pt x="751" y="328"/>
                      <a:pt x="750" y="360"/>
                      <a:pt x="745" y="370"/>
                    </a:cubicBezTo>
                    <a:cubicBezTo>
                      <a:pt x="733" y="377"/>
                      <a:pt x="721" y="386"/>
                      <a:pt x="708" y="386"/>
                    </a:cubicBezTo>
                    <a:cubicBezTo>
                      <a:pt x="700" y="388"/>
                      <a:pt x="699" y="391"/>
                      <a:pt x="700" y="413"/>
                    </a:cubicBezTo>
                    <a:cubicBezTo>
                      <a:pt x="707" y="427"/>
                      <a:pt x="751" y="457"/>
                      <a:pt x="753" y="472"/>
                    </a:cubicBezTo>
                    <a:cubicBezTo>
                      <a:pt x="755" y="487"/>
                      <a:pt x="718" y="493"/>
                      <a:pt x="711" y="500"/>
                    </a:cubicBezTo>
                    <a:cubicBezTo>
                      <a:pt x="703" y="511"/>
                      <a:pt x="713" y="511"/>
                      <a:pt x="713" y="520"/>
                    </a:cubicBezTo>
                    <a:cubicBezTo>
                      <a:pt x="715" y="529"/>
                      <a:pt x="713" y="547"/>
                      <a:pt x="714" y="556"/>
                    </a:cubicBezTo>
                    <a:cubicBezTo>
                      <a:pt x="715" y="565"/>
                      <a:pt x="725" y="561"/>
                      <a:pt x="725" y="575"/>
                    </a:cubicBezTo>
                    <a:cubicBezTo>
                      <a:pt x="727" y="597"/>
                      <a:pt x="715" y="627"/>
                      <a:pt x="715" y="643"/>
                    </a:cubicBezTo>
                    <a:cubicBezTo>
                      <a:pt x="716" y="657"/>
                      <a:pt x="721" y="662"/>
                      <a:pt x="723" y="666"/>
                    </a:cubicBezTo>
                    <a:cubicBezTo>
                      <a:pt x="724" y="669"/>
                      <a:pt x="727" y="641"/>
                      <a:pt x="724" y="663"/>
                    </a:cubicBezTo>
                    <a:cubicBezTo>
                      <a:pt x="719" y="686"/>
                      <a:pt x="713" y="692"/>
                      <a:pt x="695" y="798"/>
                    </a:cubicBezTo>
                    <a:cubicBezTo>
                      <a:pt x="679" y="903"/>
                      <a:pt x="635" y="1193"/>
                      <a:pt x="626" y="1295"/>
                    </a:cubicBezTo>
                    <a:cubicBezTo>
                      <a:pt x="608" y="1390"/>
                      <a:pt x="593" y="1301"/>
                      <a:pt x="586" y="1370"/>
                    </a:cubicBezTo>
                    <a:cubicBezTo>
                      <a:pt x="581" y="1407"/>
                      <a:pt x="595" y="1467"/>
                      <a:pt x="597" y="1518"/>
                    </a:cubicBezTo>
                    <a:cubicBezTo>
                      <a:pt x="599" y="1568"/>
                      <a:pt x="601" y="1630"/>
                      <a:pt x="598" y="1671"/>
                    </a:cubicBezTo>
                    <a:cubicBezTo>
                      <a:pt x="599" y="1712"/>
                      <a:pt x="592" y="1740"/>
                      <a:pt x="591" y="1765"/>
                    </a:cubicBezTo>
                    <a:cubicBezTo>
                      <a:pt x="593" y="1783"/>
                      <a:pt x="605" y="1769"/>
                      <a:pt x="608" y="1778"/>
                    </a:cubicBezTo>
                    <a:cubicBezTo>
                      <a:pt x="612" y="1787"/>
                      <a:pt x="613" y="1808"/>
                      <a:pt x="610" y="1816"/>
                    </a:cubicBez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21" name="Freeform 1181"/>
              <p:cNvSpPr>
                <a:spLocks/>
              </p:cNvSpPr>
              <p:nvPr/>
            </p:nvSpPr>
            <p:spPr bwMode="auto">
              <a:xfrm rot="756602">
                <a:off x="5870" y="2072"/>
                <a:ext cx="163" cy="778"/>
              </a:xfrm>
              <a:custGeom>
                <a:avLst/>
                <a:gdLst>
                  <a:gd name="T0" fmla="*/ 172 w 193"/>
                  <a:gd name="T1" fmla="*/ 1002 h 1002"/>
                  <a:gd name="T2" fmla="*/ 157 w 193"/>
                  <a:gd name="T3" fmla="*/ 990 h 1002"/>
                  <a:gd name="T4" fmla="*/ 160 w 193"/>
                  <a:gd name="T5" fmla="*/ 999 h 1002"/>
                  <a:gd name="T6" fmla="*/ 151 w 193"/>
                  <a:gd name="T7" fmla="*/ 996 h 1002"/>
                  <a:gd name="T8" fmla="*/ 46 w 193"/>
                  <a:gd name="T9" fmla="*/ 993 h 1002"/>
                  <a:gd name="T10" fmla="*/ 52 w 193"/>
                  <a:gd name="T11" fmla="*/ 984 h 1002"/>
                  <a:gd name="T12" fmla="*/ 34 w 193"/>
                  <a:gd name="T13" fmla="*/ 978 h 1002"/>
                  <a:gd name="T14" fmla="*/ 58 w 193"/>
                  <a:gd name="T15" fmla="*/ 948 h 1002"/>
                  <a:gd name="T16" fmla="*/ 55 w 193"/>
                  <a:gd name="T17" fmla="*/ 744 h 1002"/>
                  <a:gd name="T18" fmla="*/ 46 w 193"/>
                  <a:gd name="T19" fmla="*/ 741 h 1002"/>
                  <a:gd name="T20" fmla="*/ 43 w 193"/>
                  <a:gd name="T21" fmla="*/ 732 h 1002"/>
                  <a:gd name="T22" fmla="*/ 37 w 193"/>
                  <a:gd name="T23" fmla="*/ 477 h 1002"/>
                  <a:gd name="T24" fmla="*/ 25 w 193"/>
                  <a:gd name="T25" fmla="*/ 525 h 1002"/>
                  <a:gd name="T26" fmla="*/ 10 w 193"/>
                  <a:gd name="T27" fmla="*/ 555 h 1002"/>
                  <a:gd name="T28" fmla="*/ 13 w 193"/>
                  <a:gd name="T29" fmla="*/ 423 h 1002"/>
                  <a:gd name="T30" fmla="*/ 22 w 193"/>
                  <a:gd name="T31" fmla="*/ 417 h 1002"/>
                  <a:gd name="T32" fmla="*/ 16 w 193"/>
                  <a:gd name="T33" fmla="*/ 372 h 1002"/>
                  <a:gd name="T34" fmla="*/ 13 w 193"/>
                  <a:gd name="T35" fmla="*/ 39 h 1002"/>
                  <a:gd name="T36" fmla="*/ 4 w 193"/>
                  <a:gd name="T37" fmla="*/ 33 h 1002"/>
                  <a:gd name="T38" fmla="*/ 1 w 193"/>
                  <a:gd name="T39" fmla="*/ 24 h 1002"/>
                  <a:gd name="T40" fmla="*/ 22 w 193"/>
                  <a:gd name="T41" fmla="*/ 6 h 1002"/>
                  <a:gd name="T42" fmla="*/ 40 w 193"/>
                  <a:gd name="T43" fmla="*/ 0 h 1002"/>
                  <a:gd name="T44" fmla="*/ 34 w 193"/>
                  <a:gd name="T45" fmla="*/ 87 h 1002"/>
                  <a:gd name="T46" fmla="*/ 46 w 193"/>
                  <a:gd name="T47" fmla="*/ 90 h 1002"/>
                  <a:gd name="T48" fmla="*/ 40 w 193"/>
                  <a:gd name="T49" fmla="*/ 108 h 1002"/>
                  <a:gd name="T50" fmla="*/ 37 w 193"/>
                  <a:gd name="T51" fmla="*/ 426 h 1002"/>
                  <a:gd name="T52" fmla="*/ 61 w 193"/>
                  <a:gd name="T53" fmla="*/ 447 h 1002"/>
                  <a:gd name="T54" fmla="*/ 55 w 193"/>
                  <a:gd name="T55" fmla="*/ 234 h 1002"/>
                  <a:gd name="T56" fmla="*/ 64 w 193"/>
                  <a:gd name="T57" fmla="*/ 102 h 1002"/>
                  <a:gd name="T58" fmla="*/ 67 w 193"/>
                  <a:gd name="T59" fmla="*/ 27 h 1002"/>
                  <a:gd name="T60" fmla="*/ 82 w 193"/>
                  <a:gd name="T61" fmla="*/ 33 h 1002"/>
                  <a:gd name="T62" fmla="*/ 70 w 193"/>
                  <a:gd name="T63" fmla="*/ 117 h 1002"/>
                  <a:gd name="T64" fmla="*/ 73 w 193"/>
                  <a:gd name="T65" fmla="*/ 141 h 1002"/>
                  <a:gd name="T66" fmla="*/ 91 w 193"/>
                  <a:gd name="T67" fmla="*/ 147 h 1002"/>
                  <a:gd name="T68" fmla="*/ 103 w 193"/>
                  <a:gd name="T69" fmla="*/ 174 h 1002"/>
                  <a:gd name="T70" fmla="*/ 82 w 193"/>
                  <a:gd name="T71" fmla="*/ 234 h 1002"/>
                  <a:gd name="T72" fmla="*/ 76 w 193"/>
                  <a:gd name="T73" fmla="*/ 243 h 1002"/>
                  <a:gd name="T74" fmla="*/ 94 w 193"/>
                  <a:gd name="T75" fmla="*/ 261 h 1002"/>
                  <a:gd name="T76" fmla="*/ 94 w 193"/>
                  <a:gd name="T77" fmla="*/ 459 h 1002"/>
                  <a:gd name="T78" fmla="*/ 97 w 193"/>
                  <a:gd name="T79" fmla="*/ 543 h 1002"/>
                  <a:gd name="T80" fmla="*/ 106 w 193"/>
                  <a:gd name="T81" fmla="*/ 570 h 1002"/>
                  <a:gd name="T82" fmla="*/ 112 w 193"/>
                  <a:gd name="T83" fmla="*/ 615 h 1002"/>
                  <a:gd name="T84" fmla="*/ 130 w 193"/>
                  <a:gd name="T85" fmla="*/ 660 h 1002"/>
                  <a:gd name="T86" fmla="*/ 145 w 193"/>
                  <a:gd name="T87" fmla="*/ 744 h 1002"/>
                  <a:gd name="T88" fmla="*/ 157 w 193"/>
                  <a:gd name="T89" fmla="*/ 894 h 1002"/>
                  <a:gd name="T90" fmla="*/ 160 w 193"/>
                  <a:gd name="T91" fmla="*/ 921 h 1002"/>
                  <a:gd name="T92" fmla="*/ 166 w 193"/>
                  <a:gd name="T93" fmla="*/ 930 h 1002"/>
                  <a:gd name="T94" fmla="*/ 169 w 193"/>
                  <a:gd name="T95" fmla="*/ 975 h 1002"/>
                  <a:gd name="T96" fmla="*/ 187 w 193"/>
                  <a:gd name="T97" fmla="*/ 984 h 1002"/>
                  <a:gd name="T98" fmla="*/ 172 w 193"/>
                  <a:gd name="T99" fmla="*/ 1002 h 1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3" h="1002">
                    <a:moveTo>
                      <a:pt x="172" y="1002"/>
                    </a:moveTo>
                    <a:cubicBezTo>
                      <a:pt x="166" y="1000"/>
                      <a:pt x="163" y="990"/>
                      <a:pt x="157" y="990"/>
                    </a:cubicBezTo>
                    <a:cubicBezTo>
                      <a:pt x="154" y="990"/>
                      <a:pt x="162" y="997"/>
                      <a:pt x="160" y="999"/>
                    </a:cubicBezTo>
                    <a:cubicBezTo>
                      <a:pt x="158" y="1001"/>
                      <a:pt x="154" y="996"/>
                      <a:pt x="151" y="996"/>
                    </a:cubicBezTo>
                    <a:cubicBezTo>
                      <a:pt x="116" y="994"/>
                      <a:pt x="81" y="994"/>
                      <a:pt x="46" y="993"/>
                    </a:cubicBezTo>
                    <a:cubicBezTo>
                      <a:pt x="48" y="990"/>
                      <a:pt x="54" y="987"/>
                      <a:pt x="52" y="984"/>
                    </a:cubicBezTo>
                    <a:cubicBezTo>
                      <a:pt x="48" y="979"/>
                      <a:pt x="34" y="978"/>
                      <a:pt x="34" y="978"/>
                    </a:cubicBezTo>
                    <a:cubicBezTo>
                      <a:pt x="43" y="965"/>
                      <a:pt x="52" y="965"/>
                      <a:pt x="58" y="948"/>
                    </a:cubicBezTo>
                    <a:cubicBezTo>
                      <a:pt x="57" y="880"/>
                      <a:pt x="59" y="812"/>
                      <a:pt x="55" y="744"/>
                    </a:cubicBezTo>
                    <a:cubicBezTo>
                      <a:pt x="55" y="741"/>
                      <a:pt x="48" y="743"/>
                      <a:pt x="46" y="741"/>
                    </a:cubicBezTo>
                    <a:cubicBezTo>
                      <a:pt x="44" y="739"/>
                      <a:pt x="44" y="735"/>
                      <a:pt x="43" y="732"/>
                    </a:cubicBezTo>
                    <a:cubicBezTo>
                      <a:pt x="49" y="665"/>
                      <a:pt x="95" y="391"/>
                      <a:pt x="37" y="477"/>
                    </a:cubicBezTo>
                    <a:cubicBezTo>
                      <a:pt x="35" y="499"/>
                      <a:pt x="34" y="507"/>
                      <a:pt x="25" y="525"/>
                    </a:cubicBezTo>
                    <a:cubicBezTo>
                      <a:pt x="23" y="539"/>
                      <a:pt x="28" y="567"/>
                      <a:pt x="10" y="555"/>
                    </a:cubicBezTo>
                    <a:cubicBezTo>
                      <a:pt x="11" y="511"/>
                      <a:pt x="9" y="467"/>
                      <a:pt x="13" y="423"/>
                    </a:cubicBezTo>
                    <a:cubicBezTo>
                      <a:pt x="13" y="419"/>
                      <a:pt x="21" y="421"/>
                      <a:pt x="22" y="417"/>
                    </a:cubicBezTo>
                    <a:cubicBezTo>
                      <a:pt x="25" y="396"/>
                      <a:pt x="21" y="388"/>
                      <a:pt x="16" y="372"/>
                    </a:cubicBezTo>
                    <a:cubicBezTo>
                      <a:pt x="15" y="261"/>
                      <a:pt x="17" y="150"/>
                      <a:pt x="13" y="39"/>
                    </a:cubicBezTo>
                    <a:cubicBezTo>
                      <a:pt x="13" y="35"/>
                      <a:pt x="6" y="36"/>
                      <a:pt x="4" y="33"/>
                    </a:cubicBezTo>
                    <a:cubicBezTo>
                      <a:pt x="2" y="31"/>
                      <a:pt x="2" y="27"/>
                      <a:pt x="1" y="24"/>
                    </a:cubicBezTo>
                    <a:cubicBezTo>
                      <a:pt x="6" y="6"/>
                      <a:pt x="0" y="13"/>
                      <a:pt x="22" y="6"/>
                    </a:cubicBezTo>
                    <a:cubicBezTo>
                      <a:pt x="28" y="4"/>
                      <a:pt x="40" y="0"/>
                      <a:pt x="40" y="0"/>
                    </a:cubicBezTo>
                    <a:cubicBezTo>
                      <a:pt x="49" y="28"/>
                      <a:pt x="38" y="59"/>
                      <a:pt x="34" y="87"/>
                    </a:cubicBezTo>
                    <a:cubicBezTo>
                      <a:pt x="38" y="88"/>
                      <a:pt x="45" y="86"/>
                      <a:pt x="46" y="90"/>
                    </a:cubicBezTo>
                    <a:cubicBezTo>
                      <a:pt x="48" y="96"/>
                      <a:pt x="40" y="108"/>
                      <a:pt x="40" y="108"/>
                    </a:cubicBezTo>
                    <a:cubicBezTo>
                      <a:pt x="41" y="214"/>
                      <a:pt x="71" y="325"/>
                      <a:pt x="37" y="426"/>
                    </a:cubicBezTo>
                    <a:cubicBezTo>
                      <a:pt x="40" y="449"/>
                      <a:pt x="39" y="452"/>
                      <a:pt x="61" y="447"/>
                    </a:cubicBezTo>
                    <a:cubicBezTo>
                      <a:pt x="24" y="391"/>
                      <a:pt x="33" y="300"/>
                      <a:pt x="55" y="234"/>
                    </a:cubicBezTo>
                    <a:cubicBezTo>
                      <a:pt x="50" y="191"/>
                      <a:pt x="39" y="140"/>
                      <a:pt x="64" y="102"/>
                    </a:cubicBezTo>
                    <a:cubicBezTo>
                      <a:pt x="65" y="77"/>
                      <a:pt x="63" y="52"/>
                      <a:pt x="67" y="27"/>
                    </a:cubicBezTo>
                    <a:cubicBezTo>
                      <a:pt x="68" y="22"/>
                      <a:pt x="79" y="29"/>
                      <a:pt x="82" y="33"/>
                    </a:cubicBezTo>
                    <a:cubicBezTo>
                      <a:pt x="80" y="69"/>
                      <a:pt x="80" y="87"/>
                      <a:pt x="70" y="117"/>
                    </a:cubicBezTo>
                    <a:cubicBezTo>
                      <a:pt x="71" y="125"/>
                      <a:pt x="68" y="134"/>
                      <a:pt x="73" y="141"/>
                    </a:cubicBezTo>
                    <a:cubicBezTo>
                      <a:pt x="77" y="146"/>
                      <a:pt x="91" y="147"/>
                      <a:pt x="91" y="147"/>
                    </a:cubicBezTo>
                    <a:cubicBezTo>
                      <a:pt x="94" y="157"/>
                      <a:pt x="100" y="164"/>
                      <a:pt x="103" y="174"/>
                    </a:cubicBezTo>
                    <a:cubicBezTo>
                      <a:pt x="101" y="201"/>
                      <a:pt x="104" y="219"/>
                      <a:pt x="82" y="234"/>
                    </a:cubicBezTo>
                    <a:cubicBezTo>
                      <a:pt x="80" y="237"/>
                      <a:pt x="75" y="240"/>
                      <a:pt x="76" y="243"/>
                    </a:cubicBezTo>
                    <a:cubicBezTo>
                      <a:pt x="79" y="251"/>
                      <a:pt x="94" y="261"/>
                      <a:pt x="94" y="261"/>
                    </a:cubicBezTo>
                    <a:cubicBezTo>
                      <a:pt x="90" y="421"/>
                      <a:pt x="89" y="339"/>
                      <a:pt x="94" y="459"/>
                    </a:cubicBezTo>
                    <a:cubicBezTo>
                      <a:pt x="95" y="487"/>
                      <a:pt x="95" y="515"/>
                      <a:pt x="97" y="543"/>
                    </a:cubicBezTo>
                    <a:cubicBezTo>
                      <a:pt x="98" y="552"/>
                      <a:pt x="106" y="570"/>
                      <a:pt x="106" y="570"/>
                    </a:cubicBezTo>
                    <a:cubicBezTo>
                      <a:pt x="107" y="585"/>
                      <a:pt x="105" y="601"/>
                      <a:pt x="112" y="615"/>
                    </a:cubicBezTo>
                    <a:cubicBezTo>
                      <a:pt x="123" y="638"/>
                      <a:pt x="126" y="634"/>
                      <a:pt x="130" y="660"/>
                    </a:cubicBezTo>
                    <a:cubicBezTo>
                      <a:pt x="133" y="717"/>
                      <a:pt x="133" y="707"/>
                      <a:pt x="145" y="744"/>
                    </a:cubicBezTo>
                    <a:cubicBezTo>
                      <a:pt x="146" y="775"/>
                      <a:pt x="145" y="859"/>
                      <a:pt x="157" y="894"/>
                    </a:cubicBezTo>
                    <a:cubicBezTo>
                      <a:pt x="158" y="903"/>
                      <a:pt x="158" y="912"/>
                      <a:pt x="160" y="921"/>
                    </a:cubicBezTo>
                    <a:cubicBezTo>
                      <a:pt x="161" y="924"/>
                      <a:pt x="165" y="926"/>
                      <a:pt x="166" y="930"/>
                    </a:cubicBezTo>
                    <a:cubicBezTo>
                      <a:pt x="168" y="945"/>
                      <a:pt x="165" y="960"/>
                      <a:pt x="169" y="975"/>
                    </a:cubicBezTo>
                    <a:cubicBezTo>
                      <a:pt x="171" y="982"/>
                      <a:pt x="181" y="980"/>
                      <a:pt x="187" y="984"/>
                    </a:cubicBezTo>
                    <a:cubicBezTo>
                      <a:pt x="193" y="1001"/>
                      <a:pt x="189" y="1002"/>
                      <a:pt x="172" y="1002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22" name="Freeform 1182"/>
              <p:cNvSpPr>
                <a:spLocks/>
              </p:cNvSpPr>
              <p:nvPr/>
            </p:nvSpPr>
            <p:spPr bwMode="auto">
              <a:xfrm rot="756602">
                <a:off x="5998" y="1607"/>
                <a:ext cx="84" cy="472"/>
              </a:xfrm>
              <a:custGeom>
                <a:avLst/>
                <a:gdLst>
                  <a:gd name="T0" fmla="*/ 36 w 100"/>
                  <a:gd name="T1" fmla="*/ 0 h 608"/>
                  <a:gd name="T2" fmla="*/ 39 w 100"/>
                  <a:gd name="T3" fmla="*/ 57 h 608"/>
                  <a:gd name="T4" fmla="*/ 48 w 100"/>
                  <a:gd name="T5" fmla="*/ 51 h 608"/>
                  <a:gd name="T6" fmla="*/ 42 w 100"/>
                  <a:gd name="T7" fmla="*/ 42 h 608"/>
                  <a:gd name="T8" fmla="*/ 51 w 100"/>
                  <a:gd name="T9" fmla="*/ 45 h 608"/>
                  <a:gd name="T10" fmla="*/ 45 w 100"/>
                  <a:gd name="T11" fmla="*/ 102 h 608"/>
                  <a:gd name="T12" fmla="*/ 51 w 100"/>
                  <a:gd name="T13" fmla="*/ 135 h 608"/>
                  <a:gd name="T14" fmla="*/ 36 w 100"/>
                  <a:gd name="T15" fmla="*/ 177 h 608"/>
                  <a:gd name="T16" fmla="*/ 42 w 100"/>
                  <a:gd name="T17" fmla="*/ 240 h 608"/>
                  <a:gd name="T18" fmla="*/ 45 w 100"/>
                  <a:gd name="T19" fmla="*/ 213 h 608"/>
                  <a:gd name="T20" fmla="*/ 57 w 100"/>
                  <a:gd name="T21" fmla="*/ 186 h 608"/>
                  <a:gd name="T22" fmla="*/ 45 w 100"/>
                  <a:gd name="T23" fmla="*/ 318 h 608"/>
                  <a:gd name="T24" fmla="*/ 66 w 100"/>
                  <a:gd name="T25" fmla="*/ 345 h 608"/>
                  <a:gd name="T26" fmla="*/ 75 w 100"/>
                  <a:gd name="T27" fmla="*/ 264 h 608"/>
                  <a:gd name="T28" fmla="*/ 69 w 100"/>
                  <a:gd name="T29" fmla="*/ 81 h 608"/>
                  <a:gd name="T30" fmla="*/ 63 w 100"/>
                  <a:gd name="T31" fmla="*/ 63 h 608"/>
                  <a:gd name="T32" fmla="*/ 66 w 100"/>
                  <a:gd name="T33" fmla="*/ 51 h 608"/>
                  <a:gd name="T34" fmla="*/ 75 w 100"/>
                  <a:gd name="T35" fmla="*/ 57 h 608"/>
                  <a:gd name="T36" fmla="*/ 75 w 100"/>
                  <a:gd name="T37" fmla="*/ 126 h 608"/>
                  <a:gd name="T38" fmla="*/ 87 w 100"/>
                  <a:gd name="T39" fmla="*/ 159 h 608"/>
                  <a:gd name="T40" fmla="*/ 81 w 100"/>
                  <a:gd name="T41" fmla="*/ 183 h 608"/>
                  <a:gd name="T42" fmla="*/ 93 w 100"/>
                  <a:gd name="T43" fmla="*/ 375 h 608"/>
                  <a:gd name="T44" fmla="*/ 75 w 100"/>
                  <a:gd name="T45" fmla="*/ 387 h 608"/>
                  <a:gd name="T46" fmla="*/ 87 w 100"/>
                  <a:gd name="T47" fmla="*/ 405 h 608"/>
                  <a:gd name="T48" fmla="*/ 81 w 100"/>
                  <a:gd name="T49" fmla="*/ 423 h 608"/>
                  <a:gd name="T50" fmla="*/ 78 w 100"/>
                  <a:gd name="T51" fmla="*/ 546 h 608"/>
                  <a:gd name="T52" fmla="*/ 42 w 100"/>
                  <a:gd name="T53" fmla="*/ 522 h 608"/>
                  <a:gd name="T54" fmla="*/ 15 w 100"/>
                  <a:gd name="T55" fmla="*/ 450 h 608"/>
                  <a:gd name="T56" fmla="*/ 24 w 100"/>
                  <a:gd name="T57" fmla="*/ 303 h 608"/>
                  <a:gd name="T58" fmla="*/ 21 w 100"/>
                  <a:gd name="T59" fmla="*/ 243 h 608"/>
                  <a:gd name="T60" fmla="*/ 9 w 100"/>
                  <a:gd name="T61" fmla="*/ 216 h 608"/>
                  <a:gd name="T62" fmla="*/ 0 w 100"/>
                  <a:gd name="T63" fmla="*/ 96 h 608"/>
                  <a:gd name="T64" fmla="*/ 3 w 100"/>
                  <a:gd name="T65" fmla="*/ 24 h 608"/>
                  <a:gd name="T66" fmla="*/ 36 w 100"/>
                  <a:gd name="T67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0" h="608">
                    <a:moveTo>
                      <a:pt x="36" y="0"/>
                    </a:moveTo>
                    <a:cubicBezTo>
                      <a:pt x="37" y="19"/>
                      <a:pt x="35" y="38"/>
                      <a:pt x="39" y="57"/>
                    </a:cubicBezTo>
                    <a:cubicBezTo>
                      <a:pt x="40" y="61"/>
                      <a:pt x="47" y="55"/>
                      <a:pt x="48" y="51"/>
                    </a:cubicBezTo>
                    <a:cubicBezTo>
                      <a:pt x="49" y="47"/>
                      <a:pt x="40" y="45"/>
                      <a:pt x="42" y="42"/>
                    </a:cubicBezTo>
                    <a:cubicBezTo>
                      <a:pt x="43" y="39"/>
                      <a:pt x="48" y="44"/>
                      <a:pt x="51" y="45"/>
                    </a:cubicBezTo>
                    <a:cubicBezTo>
                      <a:pt x="57" y="63"/>
                      <a:pt x="51" y="84"/>
                      <a:pt x="45" y="102"/>
                    </a:cubicBezTo>
                    <a:cubicBezTo>
                      <a:pt x="41" y="129"/>
                      <a:pt x="27" y="130"/>
                      <a:pt x="51" y="135"/>
                    </a:cubicBezTo>
                    <a:cubicBezTo>
                      <a:pt x="47" y="152"/>
                      <a:pt x="45" y="163"/>
                      <a:pt x="36" y="177"/>
                    </a:cubicBezTo>
                    <a:cubicBezTo>
                      <a:pt x="41" y="197"/>
                      <a:pt x="37" y="220"/>
                      <a:pt x="42" y="240"/>
                    </a:cubicBezTo>
                    <a:cubicBezTo>
                      <a:pt x="44" y="249"/>
                      <a:pt x="43" y="222"/>
                      <a:pt x="45" y="213"/>
                    </a:cubicBezTo>
                    <a:cubicBezTo>
                      <a:pt x="47" y="203"/>
                      <a:pt x="57" y="186"/>
                      <a:pt x="57" y="186"/>
                    </a:cubicBezTo>
                    <a:cubicBezTo>
                      <a:pt x="52" y="359"/>
                      <a:pt x="65" y="258"/>
                      <a:pt x="45" y="318"/>
                    </a:cubicBezTo>
                    <a:cubicBezTo>
                      <a:pt x="52" y="347"/>
                      <a:pt x="43" y="340"/>
                      <a:pt x="66" y="345"/>
                    </a:cubicBezTo>
                    <a:cubicBezTo>
                      <a:pt x="68" y="320"/>
                      <a:pt x="67" y="289"/>
                      <a:pt x="75" y="264"/>
                    </a:cubicBezTo>
                    <a:cubicBezTo>
                      <a:pt x="72" y="203"/>
                      <a:pt x="73" y="142"/>
                      <a:pt x="69" y="81"/>
                    </a:cubicBezTo>
                    <a:cubicBezTo>
                      <a:pt x="69" y="75"/>
                      <a:pt x="63" y="63"/>
                      <a:pt x="63" y="63"/>
                    </a:cubicBezTo>
                    <a:cubicBezTo>
                      <a:pt x="64" y="59"/>
                      <a:pt x="62" y="53"/>
                      <a:pt x="66" y="51"/>
                    </a:cubicBezTo>
                    <a:cubicBezTo>
                      <a:pt x="69" y="49"/>
                      <a:pt x="74" y="53"/>
                      <a:pt x="75" y="57"/>
                    </a:cubicBezTo>
                    <a:cubicBezTo>
                      <a:pt x="79" y="76"/>
                      <a:pt x="73" y="107"/>
                      <a:pt x="75" y="126"/>
                    </a:cubicBezTo>
                    <a:cubicBezTo>
                      <a:pt x="77" y="143"/>
                      <a:pt x="87" y="148"/>
                      <a:pt x="87" y="159"/>
                    </a:cubicBezTo>
                    <a:cubicBezTo>
                      <a:pt x="88" y="162"/>
                      <a:pt x="81" y="179"/>
                      <a:pt x="81" y="183"/>
                    </a:cubicBezTo>
                    <a:cubicBezTo>
                      <a:pt x="83" y="253"/>
                      <a:pt x="100" y="305"/>
                      <a:pt x="93" y="375"/>
                    </a:cubicBezTo>
                    <a:cubicBezTo>
                      <a:pt x="92" y="382"/>
                      <a:pt x="75" y="387"/>
                      <a:pt x="75" y="387"/>
                    </a:cubicBezTo>
                    <a:cubicBezTo>
                      <a:pt x="79" y="393"/>
                      <a:pt x="83" y="399"/>
                      <a:pt x="87" y="405"/>
                    </a:cubicBezTo>
                    <a:cubicBezTo>
                      <a:pt x="91" y="410"/>
                      <a:pt x="81" y="423"/>
                      <a:pt x="81" y="423"/>
                    </a:cubicBezTo>
                    <a:cubicBezTo>
                      <a:pt x="80" y="464"/>
                      <a:pt x="80" y="505"/>
                      <a:pt x="78" y="546"/>
                    </a:cubicBezTo>
                    <a:cubicBezTo>
                      <a:pt x="76" y="608"/>
                      <a:pt x="62" y="529"/>
                      <a:pt x="42" y="522"/>
                    </a:cubicBezTo>
                    <a:cubicBezTo>
                      <a:pt x="26" y="498"/>
                      <a:pt x="41" y="467"/>
                      <a:pt x="15" y="450"/>
                    </a:cubicBezTo>
                    <a:cubicBezTo>
                      <a:pt x="7" y="426"/>
                      <a:pt x="17" y="324"/>
                      <a:pt x="24" y="303"/>
                    </a:cubicBezTo>
                    <a:cubicBezTo>
                      <a:pt x="23" y="283"/>
                      <a:pt x="24" y="263"/>
                      <a:pt x="21" y="243"/>
                    </a:cubicBezTo>
                    <a:cubicBezTo>
                      <a:pt x="20" y="233"/>
                      <a:pt x="9" y="216"/>
                      <a:pt x="9" y="216"/>
                    </a:cubicBezTo>
                    <a:cubicBezTo>
                      <a:pt x="6" y="176"/>
                      <a:pt x="4" y="136"/>
                      <a:pt x="0" y="96"/>
                    </a:cubicBezTo>
                    <a:cubicBezTo>
                      <a:pt x="1" y="72"/>
                      <a:pt x="0" y="48"/>
                      <a:pt x="3" y="24"/>
                    </a:cubicBezTo>
                    <a:cubicBezTo>
                      <a:pt x="5" y="6"/>
                      <a:pt x="25" y="22"/>
                      <a:pt x="36" y="0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23" name="Freeform 1183"/>
              <p:cNvSpPr>
                <a:spLocks/>
              </p:cNvSpPr>
              <p:nvPr/>
            </p:nvSpPr>
            <p:spPr bwMode="auto">
              <a:xfrm rot="756602">
                <a:off x="5760" y="2256"/>
                <a:ext cx="106" cy="544"/>
              </a:xfrm>
              <a:custGeom>
                <a:avLst/>
                <a:gdLst>
                  <a:gd name="T0" fmla="*/ 30 w 126"/>
                  <a:gd name="T1" fmla="*/ 0 h 702"/>
                  <a:gd name="T2" fmla="*/ 27 w 126"/>
                  <a:gd name="T3" fmla="*/ 165 h 702"/>
                  <a:gd name="T4" fmla="*/ 15 w 126"/>
                  <a:gd name="T5" fmla="*/ 141 h 702"/>
                  <a:gd name="T6" fmla="*/ 9 w 126"/>
                  <a:gd name="T7" fmla="*/ 228 h 702"/>
                  <a:gd name="T8" fmla="*/ 0 w 126"/>
                  <a:gd name="T9" fmla="*/ 492 h 702"/>
                  <a:gd name="T10" fmla="*/ 6 w 126"/>
                  <a:gd name="T11" fmla="*/ 483 h 702"/>
                  <a:gd name="T12" fmla="*/ 12 w 126"/>
                  <a:gd name="T13" fmla="*/ 456 h 702"/>
                  <a:gd name="T14" fmla="*/ 120 w 126"/>
                  <a:gd name="T15" fmla="*/ 471 h 702"/>
                  <a:gd name="T16" fmla="*/ 123 w 126"/>
                  <a:gd name="T17" fmla="*/ 702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" h="702">
                    <a:moveTo>
                      <a:pt x="30" y="0"/>
                    </a:moveTo>
                    <a:cubicBezTo>
                      <a:pt x="29" y="55"/>
                      <a:pt x="30" y="110"/>
                      <a:pt x="27" y="165"/>
                    </a:cubicBezTo>
                    <a:cubicBezTo>
                      <a:pt x="26" y="176"/>
                      <a:pt x="15" y="141"/>
                      <a:pt x="15" y="141"/>
                    </a:cubicBezTo>
                    <a:cubicBezTo>
                      <a:pt x="9" y="166"/>
                      <a:pt x="11" y="170"/>
                      <a:pt x="9" y="228"/>
                    </a:cubicBezTo>
                    <a:cubicBezTo>
                      <a:pt x="7" y="286"/>
                      <a:pt x="0" y="450"/>
                      <a:pt x="0" y="492"/>
                    </a:cubicBezTo>
                    <a:cubicBezTo>
                      <a:pt x="5" y="533"/>
                      <a:pt x="1" y="516"/>
                      <a:pt x="6" y="483"/>
                    </a:cubicBezTo>
                    <a:cubicBezTo>
                      <a:pt x="7" y="474"/>
                      <a:pt x="10" y="465"/>
                      <a:pt x="12" y="456"/>
                    </a:cubicBezTo>
                    <a:cubicBezTo>
                      <a:pt x="48" y="463"/>
                      <a:pt x="84" y="464"/>
                      <a:pt x="120" y="471"/>
                    </a:cubicBezTo>
                    <a:cubicBezTo>
                      <a:pt x="126" y="586"/>
                      <a:pt x="123" y="509"/>
                      <a:pt x="123" y="70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24" name="Freeform 1184"/>
              <p:cNvSpPr>
                <a:spLocks/>
              </p:cNvSpPr>
              <p:nvPr/>
            </p:nvSpPr>
            <p:spPr bwMode="auto">
              <a:xfrm rot="756602">
                <a:off x="5686" y="2843"/>
                <a:ext cx="305" cy="53"/>
              </a:xfrm>
              <a:custGeom>
                <a:avLst/>
                <a:gdLst>
                  <a:gd name="T0" fmla="*/ 363 w 363"/>
                  <a:gd name="T1" fmla="*/ 69 h 69"/>
                  <a:gd name="T2" fmla="*/ 324 w 363"/>
                  <a:gd name="T3" fmla="*/ 42 h 69"/>
                  <a:gd name="T4" fmla="*/ 243 w 363"/>
                  <a:gd name="T5" fmla="*/ 12 h 69"/>
                  <a:gd name="T6" fmla="*/ 189 w 363"/>
                  <a:gd name="T7" fmla="*/ 0 h 69"/>
                  <a:gd name="T8" fmla="*/ 162 w 363"/>
                  <a:gd name="T9" fmla="*/ 12 h 69"/>
                  <a:gd name="T10" fmla="*/ 0 w 363"/>
                  <a:gd name="T11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3" h="69">
                    <a:moveTo>
                      <a:pt x="363" y="69"/>
                    </a:moveTo>
                    <a:cubicBezTo>
                      <a:pt x="354" y="43"/>
                      <a:pt x="354" y="46"/>
                      <a:pt x="324" y="42"/>
                    </a:cubicBezTo>
                    <a:cubicBezTo>
                      <a:pt x="304" y="12"/>
                      <a:pt x="280" y="14"/>
                      <a:pt x="243" y="12"/>
                    </a:cubicBezTo>
                    <a:cubicBezTo>
                      <a:pt x="224" y="7"/>
                      <a:pt x="205" y="11"/>
                      <a:pt x="189" y="0"/>
                    </a:cubicBezTo>
                    <a:cubicBezTo>
                      <a:pt x="179" y="2"/>
                      <a:pt x="172" y="11"/>
                      <a:pt x="162" y="12"/>
                    </a:cubicBezTo>
                    <a:cubicBezTo>
                      <a:pt x="108" y="15"/>
                      <a:pt x="54" y="12"/>
                      <a:pt x="0" y="1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25" name="Freeform 1185"/>
              <p:cNvSpPr>
                <a:spLocks/>
              </p:cNvSpPr>
              <p:nvPr/>
            </p:nvSpPr>
            <p:spPr bwMode="auto">
              <a:xfrm rot="756602">
                <a:off x="5928" y="1609"/>
                <a:ext cx="15" cy="669"/>
              </a:xfrm>
              <a:custGeom>
                <a:avLst/>
                <a:gdLst>
                  <a:gd name="T0" fmla="*/ 3 w 18"/>
                  <a:gd name="T1" fmla="*/ 10 h 862"/>
                  <a:gd name="T2" fmla="*/ 12 w 18"/>
                  <a:gd name="T3" fmla="*/ 394 h 862"/>
                  <a:gd name="T4" fmla="*/ 6 w 18"/>
                  <a:gd name="T5" fmla="*/ 571 h 862"/>
                  <a:gd name="T6" fmla="*/ 3 w 18"/>
                  <a:gd name="T7" fmla="*/ 700 h 862"/>
                  <a:gd name="T8" fmla="*/ 0 w 18"/>
                  <a:gd name="T9" fmla="*/ 862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62">
                    <a:moveTo>
                      <a:pt x="3" y="10"/>
                    </a:moveTo>
                    <a:cubicBezTo>
                      <a:pt x="14" y="390"/>
                      <a:pt x="18" y="0"/>
                      <a:pt x="12" y="394"/>
                    </a:cubicBezTo>
                    <a:cubicBezTo>
                      <a:pt x="14" y="494"/>
                      <a:pt x="7" y="520"/>
                      <a:pt x="6" y="571"/>
                    </a:cubicBezTo>
                    <a:cubicBezTo>
                      <a:pt x="5" y="622"/>
                      <a:pt x="4" y="652"/>
                      <a:pt x="3" y="700"/>
                    </a:cubicBezTo>
                    <a:cubicBezTo>
                      <a:pt x="0" y="852"/>
                      <a:pt x="0" y="798"/>
                      <a:pt x="0" y="86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26" name="Freeform 1186"/>
              <p:cNvSpPr>
                <a:spLocks/>
              </p:cNvSpPr>
              <p:nvPr/>
            </p:nvSpPr>
            <p:spPr bwMode="auto">
              <a:xfrm rot="756602">
                <a:off x="5924" y="1617"/>
                <a:ext cx="54" cy="994"/>
              </a:xfrm>
              <a:custGeom>
                <a:avLst/>
                <a:gdLst>
                  <a:gd name="T0" fmla="*/ 1 w 64"/>
                  <a:gd name="T1" fmla="*/ 0 h 1281"/>
                  <a:gd name="T2" fmla="*/ 4 w 64"/>
                  <a:gd name="T3" fmla="*/ 30 h 1281"/>
                  <a:gd name="T4" fmla="*/ 16 w 64"/>
                  <a:gd name="T5" fmla="*/ 33 h 1281"/>
                  <a:gd name="T6" fmla="*/ 13 w 64"/>
                  <a:gd name="T7" fmla="*/ 102 h 1281"/>
                  <a:gd name="T8" fmla="*/ 19 w 64"/>
                  <a:gd name="T9" fmla="*/ 138 h 1281"/>
                  <a:gd name="T10" fmla="*/ 31 w 64"/>
                  <a:gd name="T11" fmla="*/ 141 h 1281"/>
                  <a:gd name="T12" fmla="*/ 25 w 64"/>
                  <a:gd name="T13" fmla="*/ 723 h 1281"/>
                  <a:gd name="T14" fmla="*/ 28 w 64"/>
                  <a:gd name="T15" fmla="*/ 1125 h 1281"/>
                  <a:gd name="T16" fmla="*/ 55 w 64"/>
                  <a:gd name="T17" fmla="*/ 1128 h 1281"/>
                  <a:gd name="T18" fmla="*/ 55 w 64"/>
                  <a:gd name="T19" fmla="*/ 1281 h 1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1281">
                    <a:moveTo>
                      <a:pt x="1" y="0"/>
                    </a:moveTo>
                    <a:cubicBezTo>
                      <a:pt x="2" y="10"/>
                      <a:pt x="0" y="21"/>
                      <a:pt x="4" y="30"/>
                    </a:cubicBezTo>
                    <a:cubicBezTo>
                      <a:pt x="6" y="34"/>
                      <a:pt x="15" y="29"/>
                      <a:pt x="16" y="33"/>
                    </a:cubicBezTo>
                    <a:cubicBezTo>
                      <a:pt x="19" y="56"/>
                      <a:pt x="14" y="79"/>
                      <a:pt x="13" y="102"/>
                    </a:cubicBezTo>
                    <a:cubicBezTo>
                      <a:pt x="15" y="114"/>
                      <a:pt x="14" y="127"/>
                      <a:pt x="19" y="138"/>
                    </a:cubicBezTo>
                    <a:cubicBezTo>
                      <a:pt x="21" y="142"/>
                      <a:pt x="31" y="137"/>
                      <a:pt x="31" y="141"/>
                    </a:cubicBezTo>
                    <a:cubicBezTo>
                      <a:pt x="37" y="481"/>
                      <a:pt x="35" y="511"/>
                      <a:pt x="25" y="723"/>
                    </a:cubicBezTo>
                    <a:cubicBezTo>
                      <a:pt x="26" y="857"/>
                      <a:pt x="18" y="991"/>
                      <a:pt x="28" y="1125"/>
                    </a:cubicBezTo>
                    <a:cubicBezTo>
                      <a:pt x="29" y="1134"/>
                      <a:pt x="53" y="1119"/>
                      <a:pt x="55" y="1128"/>
                    </a:cubicBezTo>
                    <a:cubicBezTo>
                      <a:pt x="64" y="1178"/>
                      <a:pt x="55" y="1230"/>
                      <a:pt x="55" y="1281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88227" name="Group 1187"/>
            <p:cNvGrpSpPr>
              <a:grpSpLocks/>
            </p:cNvGrpSpPr>
            <p:nvPr/>
          </p:nvGrpSpPr>
          <p:grpSpPr bwMode="auto">
            <a:xfrm rot="637878">
              <a:off x="3935" y="288"/>
              <a:ext cx="1051" cy="761"/>
              <a:chOff x="3120" y="384"/>
              <a:chExt cx="989" cy="578"/>
            </a:xfrm>
          </p:grpSpPr>
          <p:sp>
            <p:nvSpPr>
              <p:cNvPr id="88228" name="Freeform 1188"/>
              <p:cNvSpPr>
                <a:spLocks/>
              </p:cNvSpPr>
              <p:nvPr/>
            </p:nvSpPr>
            <p:spPr bwMode="auto">
              <a:xfrm>
                <a:off x="3120" y="384"/>
                <a:ext cx="989" cy="578"/>
              </a:xfrm>
              <a:custGeom>
                <a:avLst/>
                <a:gdLst>
                  <a:gd name="T0" fmla="*/ 120 w 989"/>
                  <a:gd name="T1" fmla="*/ 359 h 578"/>
                  <a:gd name="T2" fmla="*/ 90 w 989"/>
                  <a:gd name="T3" fmla="*/ 357 h 578"/>
                  <a:gd name="T4" fmla="*/ 41 w 989"/>
                  <a:gd name="T5" fmla="*/ 380 h 578"/>
                  <a:gd name="T6" fmla="*/ 42 w 989"/>
                  <a:gd name="T7" fmla="*/ 349 h 578"/>
                  <a:gd name="T8" fmla="*/ 16 w 989"/>
                  <a:gd name="T9" fmla="*/ 324 h 578"/>
                  <a:gd name="T10" fmla="*/ 82 w 989"/>
                  <a:gd name="T11" fmla="*/ 265 h 578"/>
                  <a:gd name="T12" fmla="*/ 105 w 989"/>
                  <a:gd name="T13" fmla="*/ 229 h 578"/>
                  <a:gd name="T14" fmla="*/ 155 w 989"/>
                  <a:gd name="T15" fmla="*/ 181 h 578"/>
                  <a:gd name="T16" fmla="*/ 218 w 989"/>
                  <a:gd name="T17" fmla="*/ 152 h 578"/>
                  <a:gd name="T18" fmla="*/ 259 w 989"/>
                  <a:gd name="T19" fmla="*/ 49 h 578"/>
                  <a:gd name="T20" fmla="*/ 324 w 989"/>
                  <a:gd name="T21" fmla="*/ 23 h 578"/>
                  <a:gd name="T22" fmla="*/ 412 w 989"/>
                  <a:gd name="T23" fmla="*/ 3 h 578"/>
                  <a:gd name="T24" fmla="*/ 521 w 989"/>
                  <a:gd name="T25" fmla="*/ 10 h 578"/>
                  <a:gd name="T26" fmla="*/ 696 w 989"/>
                  <a:gd name="T27" fmla="*/ 52 h 578"/>
                  <a:gd name="T28" fmla="*/ 771 w 989"/>
                  <a:gd name="T29" fmla="*/ 97 h 578"/>
                  <a:gd name="T30" fmla="*/ 816 w 989"/>
                  <a:gd name="T31" fmla="*/ 162 h 578"/>
                  <a:gd name="T32" fmla="*/ 857 w 989"/>
                  <a:gd name="T33" fmla="*/ 183 h 578"/>
                  <a:gd name="T34" fmla="*/ 957 w 989"/>
                  <a:gd name="T35" fmla="*/ 272 h 578"/>
                  <a:gd name="T36" fmla="*/ 988 w 989"/>
                  <a:gd name="T37" fmla="*/ 317 h 578"/>
                  <a:gd name="T38" fmla="*/ 963 w 989"/>
                  <a:gd name="T39" fmla="*/ 407 h 578"/>
                  <a:gd name="T40" fmla="*/ 926 w 989"/>
                  <a:gd name="T41" fmla="*/ 423 h 578"/>
                  <a:gd name="T42" fmla="*/ 918 w 989"/>
                  <a:gd name="T43" fmla="*/ 450 h 578"/>
                  <a:gd name="T44" fmla="*/ 971 w 989"/>
                  <a:gd name="T45" fmla="*/ 509 h 578"/>
                  <a:gd name="T46" fmla="*/ 929 w 989"/>
                  <a:gd name="T47" fmla="*/ 537 h 578"/>
                  <a:gd name="T48" fmla="*/ 929 w 989"/>
                  <a:gd name="T49" fmla="*/ 541 h 578"/>
                  <a:gd name="T50" fmla="*/ 854 w 989"/>
                  <a:gd name="T51" fmla="*/ 560 h 578"/>
                  <a:gd name="T52" fmla="*/ 774 w 989"/>
                  <a:gd name="T53" fmla="*/ 565 h 578"/>
                  <a:gd name="T54" fmla="*/ 669 w 989"/>
                  <a:gd name="T55" fmla="*/ 481 h 578"/>
                  <a:gd name="T56" fmla="*/ 521 w 989"/>
                  <a:gd name="T57" fmla="*/ 341 h 578"/>
                  <a:gd name="T58" fmla="*/ 450 w 989"/>
                  <a:gd name="T59" fmla="*/ 330 h 578"/>
                  <a:gd name="T60" fmla="*/ 388 w 989"/>
                  <a:gd name="T61" fmla="*/ 330 h 578"/>
                  <a:gd name="T62" fmla="*/ 276 w 989"/>
                  <a:gd name="T63" fmla="*/ 334 h 578"/>
                  <a:gd name="T64" fmla="*/ 156 w 989"/>
                  <a:gd name="T65" fmla="*/ 276 h 578"/>
                  <a:gd name="T66" fmla="*/ 74 w 989"/>
                  <a:gd name="T67" fmla="*/ 356 h 578"/>
                  <a:gd name="T68" fmla="*/ 120 w 989"/>
                  <a:gd name="T69" fmla="*/ 359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89" h="578">
                    <a:moveTo>
                      <a:pt x="120" y="359"/>
                    </a:moveTo>
                    <a:cubicBezTo>
                      <a:pt x="117" y="350"/>
                      <a:pt x="100" y="357"/>
                      <a:pt x="90" y="357"/>
                    </a:cubicBezTo>
                    <a:cubicBezTo>
                      <a:pt x="80" y="358"/>
                      <a:pt x="41" y="380"/>
                      <a:pt x="41" y="380"/>
                    </a:cubicBezTo>
                    <a:cubicBezTo>
                      <a:pt x="27" y="378"/>
                      <a:pt x="49" y="359"/>
                      <a:pt x="42" y="349"/>
                    </a:cubicBezTo>
                    <a:cubicBezTo>
                      <a:pt x="38" y="340"/>
                      <a:pt x="10" y="338"/>
                      <a:pt x="16" y="324"/>
                    </a:cubicBezTo>
                    <a:cubicBezTo>
                      <a:pt x="0" y="286"/>
                      <a:pt x="49" y="276"/>
                      <a:pt x="82" y="265"/>
                    </a:cubicBezTo>
                    <a:cubicBezTo>
                      <a:pt x="94" y="247"/>
                      <a:pt x="99" y="241"/>
                      <a:pt x="105" y="229"/>
                    </a:cubicBezTo>
                    <a:cubicBezTo>
                      <a:pt x="117" y="215"/>
                      <a:pt x="138" y="190"/>
                      <a:pt x="155" y="181"/>
                    </a:cubicBezTo>
                    <a:cubicBezTo>
                      <a:pt x="167" y="175"/>
                      <a:pt x="203" y="176"/>
                      <a:pt x="218" y="152"/>
                    </a:cubicBezTo>
                    <a:cubicBezTo>
                      <a:pt x="234" y="115"/>
                      <a:pt x="220" y="71"/>
                      <a:pt x="259" y="49"/>
                    </a:cubicBezTo>
                    <a:cubicBezTo>
                      <a:pt x="279" y="37"/>
                      <a:pt x="303" y="24"/>
                      <a:pt x="324" y="23"/>
                    </a:cubicBezTo>
                    <a:cubicBezTo>
                      <a:pt x="348" y="17"/>
                      <a:pt x="380" y="5"/>
                      <a:pt x="412" y="3"/>
                    </a:cubicBezTo>
                    <a:cubicBezTo>
                      <a:pt x="444" y="0"/>
                      <a:pt x="474" y="2"/>
                      <a:pt x="521" y="10"/>
                    </a:cubicBezTo>
                    <a:cubicBezTo>
                      <a:pt x="619" y="35"/>
                      <a:pt x="600" y="25"/>
                      <a:pt x="696" y="52"/>
                    </a:cubicBezTo>
                    <a:cubicBezTo>
                      <a:pt x="702" y="54"/>
                      <a:pt x="765" y="94"/>
                      <a:pt x="771" y="97"/>
                    </a:cubicBezTo>
                    <a:cubicBezTo>
                      <a:pt x="795" y="112"/>
                      <a:pt x="800" y="150"/>
                      <a:pt x="816" y="162"/>
                    </a:cubicBezTo>
                    <a:cubicBezTo>
                      <a:pt x="823" y="170"/>
                      <a:pt x="847" y="177"/>
                      <a:pt x="857" y="183"/>
                    </a:cubicBezTo>
                    <a:cubicBezTo>
                      <a:pt x="883" y="200"/>
                      <a:pt x="934" y="254"/>
                      <a:pt x="957" y="272"/>
                    </a:cubicBezTo>
                    <a:cubicBezTo>
                      <a:pt x="977" y="302"/>
                      <a:pt x="985" y="295"/>
                      <a:pt x="988" y="317"/>
                    </a:cubicBezTo>
                    <a:cubicBezTo>
                      <a:pt x="989" y="340"/>
                      <a:pt x="973" y="389"/>
                      <a:pt x="963" y="407"/>
                    </a:cubicBezTo>
                    <a:cubicBezTo>
                      <a:pt x="951" y="414"/>
                      <a:pt x="939" y="423"/>
                      <a:pt x="926" y="423"/>
                    </a:cubicBezTo>
                    <a:cubicBezTo>
                      <a:pt x="918" y="425"/>
                      <a:pt x="917" y="428"/>
                      <a:pt x="918" y="450"/>
                    </a:cubicBezTo>
                    <a:cubicBezTo>
                      <a:pt x="925" y="464"/>
                      <a:pt x="969" y="494"/>
                      <a:pt x="971" y="509"/>
                    </a:cubicBezTo>
                    <a:cubicBezTo>
                      <a:pt x="973" y="524"/>
                      <a:pt x="936" y="532"/>
                      <a:pt x="929" y="537"/>
                    </a:cubicBezTo>
                    <a:cubicBezTo>
                      <a:pt x="921" y="548"/>
                      <a:pt x="941" y="537"/>
                      <a:pt x="929" y="541"/>
                    </a:cubicBezTo>
                    <a:cubicBezTo>
                      <a:pt x="917" y="545"/>
                      <a:pt x="880" y="556"/>
                      <a:pt x="854" y="560"/>
                    </a:cubicBezTo>
                    <a:cubicBezTo>
                      <a:pt x="828" y="564"/>
                      <a:pt x="805" y="578"/>
                      <a:pt x="774" y="565"/>
                    </a:cubicBezTo>
                    <a:cubicBezTo>
                      <a:pt x="743" y="552"/>
                      <a:pt x="711" y="518"/>
                      <a:pt x="669" y="481"/>
                    </a:cubicBezTo>
                    <a:cubicBezTo>
                      <a:pt x="627" y="444"/>
                      <a:pt x="558" y="366"/>
                      <a:pt x="521" y="341"/>
                    </a:cubicBezTo>
                    <a:cubicBezTo>
                      <a:pt x="484" y="316"/>
                      <a:pt x="472" y="332"/>
                      <a:pt x="450" y="330"/>
                    </a:cubicBezTo>
                    <a:cubicBezTo>
                      <a:pt x="428" y="328"/>
                      <a:pt x="417" y="329"/>
                      <a:pt x="388" y="330"/>
                    </a:cubicBezTo>
                    <a:cubicBezTo>
                      <a:pt x="359" y="331"/>
                      <a:pt x="315" y="343"/>
                      <a:pt x="276" y="334"/>
                    </a:cubicBezTo>
                    <a:cubicBezTo>
                      <a:pt x="237" y="325"/>
                      <a:pt x="190" y="272"/>
                      <a:pt x="156" y="276"/>
                    </a:cubicBezTo>
                    <a:cubicBezTo>
                      <a:pt x="122" y="280"/>
                      <a:pt x="80" y="342"/>
                      <a:pt x="74" y="356"/>
                    </a:cubicBezTo>
                    <a:cubicBezTo>
                      <a:pt x="68" y="370"/>
                      <a:pt x="111" y="359"/>
                      <a:pt x="120" y="359"/>
                    </a:cubicBez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29" name="Freeform 1189"/>
              <p:cNvSpPr>
                <a:spLocks/>
              </p:cNvSpPr>
              <p:nvPr/>
            </p:nvSpPr>
            <p:spPr bwMode="auto">
              <a:xfrm rot="756602">
                <a:off x="3309" y="456"/>
                <a:ext cx="765" cy="395"/>
              </a:xfrm>
              <a:custGeom>
                <a:avLst/>
                <a:gdLst>
                  <a:gd name="T0" fmla="*/ 900 w 909"/>
                  <a:gd name="T1" fmla="*/ 464 h 508"/>
                  <a:gd name="T2" fmla="*/ 836 w 909"/>
                  <a:gd name="T3" fmla="*/ 496 h 508"/>
                  <a:gd name="T4" fmla="*/ 812 w 909"/>
                  <a:gd name="T5" fmla="*/ 504 h 508"/>
                  <a:gd name="T6" fmla="*/ 800 w 909"/>
                  <a:gd name="T7" fmla="*/ 508 h 508"/>
                  <a:gd name="T8" fmla="*/ 740 w 909"/>
                  <a:gd name="T9" fmla="*/ 480 h 508"/>
                  <a:gd name="T10" fmla="*/ 664 w 909"/>
                  <a:gd name="T11" fmla="*/ 424 h 508"/>
                  <a:gd name="T12" fmla="*/ 628 w 909"/>
                  <a:gd name="T13" fmla="*/ 400 h 508"/>
                  <a:gd name="T14" fmla="*/ 616 w 909"/>
                  <a:gd name="T15" fmla="*/ 392 h 508"/>
                  <a:gd name="T16" fmla="*/ 560 w 909"/>
                  <a:gd name="T17" fmla="*/ 356 h 508"/>
                  <a:gd name="T18" fmla="*/ 512 w 909"/>
                  <a:gd name="T19" fmla="*/ 328 h 508"/>
                  <a:gd name="T20" fmla="*/ 476 w 909"/>
                  <a:gd name="T21" fmla="*/ 312 h 508"/>
                  <a:gd name="T22" fmla="*/ 448 w 909"/>
                  <a:gd name="T23" fmla="*/ 304 h 508"/>
                  <a:gd name="T24" fmla="*/ 312 w 909"/>
                  <a:gd name="T25" fmla="*/ 308 h 508"/>
                  <a:gd name="T26" fmla="*/ 288 w 909"/>
                  <a:gd name="T27" fmla="*/ 312 h 508"/>
                  <a:gd name="T28" fmla="*/ 284 w 909"/>
                  <a:gd name="T29" fmla="*/ 328 h 508"/>
                  <a:gd name="T30" fmla="*/ 220 w 909"/>
                  <a:gd name="T31" fmla="*/ 340 h 508"/>
                  <a:gd name="T32" fmla="*/ 128 w 909"/>
                  <a:gd name="T33" fmla="*/ 320 h 508"/>
                  <a:gd name="T34" fmla="*/ 144 w 909"/>
                  <a:gd name="T35" fmla="*/ 304 h 508"/>
                  <a:gd name="T36" fmla="*/ 164 w 909"/>
                  <a:gd name="T37" fmla="*/ 268 h 508"/>
                  <a:gd name="T38" fmla="*/ 124 w 909"/>
                  <a:gd name="T39" fmla="*/ 256 h 508"/>
                  <a:gd name="T40" fmla="*/ 120 w 909"/>
                  <a:gd name="T41" fmla="*/ 284 h 508"/>
                  <a:gd name="T42" fmla="*/ 116 w 909"/>
                  <a:gd name="T43" fmla="*/ 312 h 508"/>
                  <a:gd name="T44" fmla="*/ 80 w 909"/>
                  <a:gd name="T45" fmla="*/ 304 h 508"/>
                  <a:gd name="T46" fmla="*/ 0 w 909"/>
                  <a:gd name="T47" fmla="*/ 300 h 508"/>
                  <a:gd name="T48" fmla="*/ 8 w 909"/>
                  <a:gd name="T49" fmla="*/ 288 h 508"/>
                  <a:gd name="T50" fmla="*/ 20 w 909"/>
                  <a:gd name="T51" fmla="*/ 284 h 508"/>
                  <a:gd name="T52" fmla="*/ 24 w 909"/>
                  <a:gd name="T53" fmla="*/ 268 h 508"/>
                  <a:gd name="T54" fmla="*/ 72 w 909"/>
                  <a:gd name="T55" fmla="*/ 200 h 508"/>
                  <a:gd name="T56" fmla="*/ 76 w 909"/>
                  <a:gd name="T57" fmla="*/ 188 h 508"/>
                  <a:gd name="T58" fmla="*/ 60 w 909"/>
                  <a:gd name="T59" fmla="*/ 164 h 508"/>
                  <a:gd name="T60" fmla="*/ 96 w 909"/>
                  <a:gd name="T61" fmla="*/ 96 h 508"/>
                  <a:gd name="T62" fmla="*/ 140 w 909"/>
                  <a:gd name="T63" fmla="*/ 60 h 508"/>
                  <a:gd name="T64" fmla="*/ 164 w 909"/>
                  <a:gd name="T65" fmla="*/ 44 h 508"/>
                  <a:gd name="T66" fmla="*/ 260 w 909"/>
                  <a:gd name="T67" fmla="*/ 16 h 508"/>
                  <a:gd name="T68" fmla="*/ 296 w 909"/>
                  <a:gd name="T69" fmla="*/ 0 h 508"/>
                  <a:gd name="T70" fmla="*/ 564 w 909"/>
                  <a:gd name="T71" fmla="*/ 4 h 508"/>
                  <a:gd name="T72" fmla="*/ 608 w 909"/>
                  <a:gd name="T73" fmla="*/ 24 h 508"/>
                  <a:gd name="T74" fmla="*/ 644 w 909"/>
                  <a:gd name="T75" fmla="*/ 60 h 508"/>
                  <a:gd name="T76" fmla="*/ 652 w 909"/>
                  <a:gd name="T77" fmla="*/ 72 h 508"/>
                  <a:gd name="T78" fmla="*/ 664 w 909"/>
                  <a:gd name="T79" fmla="*/ 80 h 508"/>
                  <a:gd name="T80" fmla="*/ 704 w 909"/>
                  <a:gd name="T81" fmla="*/ 132 h 508"/>
                  <a:gd name="T82" fmla="*/ 736 w 909"/>
                  <a:gd name="T83" fmla="*/ 176 h 508"/>
                  <a:gd name="T84" fmla="*/ 768 w 909"/>
                  <a:gd name="T85" fmla="*/ 168 h 508"/>
                  <a:gd name="T86" fmla="*/ 760 w 909"/>
                  <a:gd name="T87" fmla="*/ 156 h 508"/>
                  <a:gd name="T88" fmla="*/ 748 w 909"/>
                  <a:gd name="T89" fmla="*/ 132 h 508"/>
                  <a:gd name="T90" fmla="*/ 776 w 909"/>
                  <a:gd name="T91" fmla="*/ 152 h 508"/>
                  <a:gd name="T92" fmla="*/ 828 w 909"/>
                  <a:gd name="T93" fmla="*/ 168 h 508"/>
                  <a:gd name="T94" fmla="*/ 840 w 909"/>
                  <a:gd name="T95" fmla="*/ 172 h 508"/>
                  <a:gd name="T96" fmla="*/ 880 w 909"/>
                  <a:gd name="T97" fmla="*/ 200 h 508"/>
                  <a:gd name="T98" fmla="*/ 896 w 909"/>
                  <a:gd name="T99" fmla="*/ 236 h 508"/>
                  <a:gd name="T100" fmla="*/ 880 w 909"/>
                  <a:gd name="T101" fmla="*/ 308 h 508"/>
                  <a:gd name="T102" fmla="*/ 884 w 909"/>
                  <a:gd name="T103" fmla="*/ 332 h 508"/>
                  <a:gd name="T104" fmla="*/ 895 w 909"/>
                  <a:gd name="T105" fmla="*/ 340 h 508"/>
                  <a:gd name="T106" fmla="*/ 886 w 909"/>
                  <a:gd name="T107" fmla="*/ 364 h 508"/>
                  <a:gd name="T108" fmla="*/ 893 w 909"/>
                  <a:gd name="T109" fmla="*/ 389 h 508"/>
                  <a:gd name="T110" fmla="*/ 899 w 909"/>
                  <a:gd name="T111" fmla="*/ 398 h 508"/>
                  <a:gd name="T112" fmla="*/ 872 w 909"/>
                  <a:gd name="T113" fmla="*/ 396 h 508"/>
                  <a:gd name="T114" fmla="*/ 880 w 909"/>
                  <a:gd name="T115" fmla="*/ 444 h 508"/>
                  <a:gd name="T116" fmla="*/ 900 w 909"/>
                  <a:gd name="T117" fmla="*/ 464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09" h="508">
                    <a:moveTo>
                      <a:pt x="900" y="464"/>
                    </a:moveTo>
                    <a:cubicBezTo>
                      <a:pt x="867" y="471"/>
                      <a:pt x="867" y="486"/>
                      <a:pt x="836" y="496"/>
                    </a:cubicBezTo>
                    <a:cubicBezTo>
                      <a:pt x="828" y="499"/>
                      <a:pt x="820" y="501"/>
                      <a:pt x="812" y="504"/>
                    </a:cubicBezTo>
                    <a:cubicBezTo>
                      <a:pt x="808" y="505"/>
                      <a:pt x="800" y="508"/>
                      <a:pt x="800" y="508"/>
                    </a:cubicBezTo>
                    <a:cubicBezTo>
                      <a:pt x="779" y="501"/>
                      <a:pt x="759" y="493"/>
                      <a:pt x="740" y="480"/>
                    </a:cubicBezTo>
                    <a:cubicBezTo>
                      <a:pt x="724" y="456"/>
                      <a:pt x="689" y="443"/>
                      <a:pt x="664" y="424"/>
                    </a:cubicBezTo>
                    <a:cubicBezTo>
                      <a:pt x="664" y="424"/>
                      <a:pt x="634" y="404"/>
                      <a:pt x="628" y="400"/>
                    </a:cubicBezTo>
                    <a:cubicBezTo>
                      <a:pt x="624" y="397"/>
                      <a:pt x="616" y="392"/>
                      <a:pt x="616" y="392"/>
                    </a:cubicBezTo>
                    <a:cubicBezTo>
                      <a:pt x="602" y="371"/>
                      <a:pt x="581" y="367"/>
                      <a:pt x="560" y="356"/>
                    </a:cubicBezTo>
                    <a:cubicBezTo>
                      <a:pt x="546" y="349"/>
                      <a:pt x="526" y="333"/>
                      <a:pt x="512" y="328"/>
                    </a:cubicBezTo>
                    <a:cubicBezTo>
                      <a:pt x="483" y="318"/>
                      <a:pt x="495" y="325"/>
                      <a:pt x="476" y="312"/>
                    </a:cubicBezTo>
                    <a:cubicBezTo>
                      <a:pt x="468" y="287"/>
                      <a:pt x="465" y="303"/>
                      <a:pt x="448" y="304"/>
                    </a:cubicBezTo>
                    <a:cubicBezTo>
                      <a:pt x="403" y="308"/>
                      <a:pt x="357" y="307"/>
                      <a:pt x="312" y="308"/>
                    </a:cubicBezTo>
                    <a:cubicBezTo>
                      <a:pt x="304" y="309"/>
                      <a:pt x="295" y="307"/>
                      <a:pt x="288" y="312"/>
                    </a:cubicBezTo>
                    <a:cubicBezTo>
                      <a:pt x="284" y="315"/>
                      <a:pt x="289" y="325"/>
                      <a:pt x="284" y="328"/>
                    </a:cubicBezTo>
                    <a:cubicBezTo>
                      <a:pt x="270" y="336"/>
                      <a:pt x="237" y="334"/>
                      <a:pt x="220" y="340"/>
                    </a:cubicBezTo>
                    <a:cubicBezTo>
                      <a:pt x="193" y="337"/>
                      <a:pt x="137" y="347"/>
                      <a:pt x="128" y="320"/>
                    </a:cubicBezTo>
                    <a:cubicBezTo>
                      <a:pt x="139" y="288"/>
                      <a:pt x="123" y="325"/>
                      <a:pt x="144" y="304"/>
                    </a:cubicBezTo>
                    <a:cubicBezTo>
                      <a:pt x="158" y="290"/>
                      <a:pt x="159" y="283"/>
                      <a:pt x="164" y="268"/>
                    </a:cubicBezTo>
                    <a:cubicBezTo>
                      <a:pt x="151" y="264"/>
                      <a:pt x="137" y="260"/>
                      <a:pt x="124" y="256"/>
                    </a:cubicBezTo>
                    <a:cubicBezTo>
                      <a:pt x="98" y="262"/>
                      <a:pt x="114" y="265"/>
                      <a:pt x="120" y="284"/>
                    </a:cubicBezTo>
                    <a:cubicBezTo>
                      <a:pt x="119" y="293"/>
                      <a:pt x="123" y="306"/>
                      <a:pt x="116" y="312"/>
                    </a:cubicBezTo>
                    <a:cubicBezTo>
                      <a:pt x="108" y="318"/>
                      <a:pt x="89" y="305"/>
                      <a:pt x="80" y="304"/>
                    </a:cubicBezTo>
                    <a:cubicBezTo>
                      <a:pt x="53" y="302"/>
                      <a:pt x="27" y="301"/>
                      <a:pt x="0" y="300"/>
                    </a:cubicBezTo>
                    <a:cubicBezTo>
                      <a:pt x="3" y="296"/>
                      <a:pt x="4" y="291"/>
                      <a:pt x="8" y="288"/>
                    </a:cubicBezTo>
                    <a:cubicBezTo>
                      <a:pt x="11" y="285"/>
                      <a:pt x="17" y="287"/>
                      <a:pt x="20" y="284"/>
                    </a:cubicBezTo>
                    <a:cubicBezTo>
                      <a:pt x="23" y="280"/>
                      <a:pt x="22" y="273"/>
                      <a:pt x="24" y="268"/>
                    </a:cubicBezTo>
                    <a:cubicBezTo>
                      <a:pt x="35" y="245"/>
                      <a:pt x="51" y="214"/>
                      <a:pt x="72" y="200"/>
                    </a:cubicBezTo>
                    <a:cubicBezTo>
                      <a:pt x="73" y="196"/>
                      <a:pt x="77" y="192"/>
                      <a:pt x="76" y="188"/>
                    </a:cubicBezTo>
                    <a:cubicBezTo>
                      <a:pt x="73" y="179"/>
                      <a:pt x="60" y="164"/>
                      <a:pt x="60" y="164"/>
                    </a:cubicBezTo>
                    <a:cubicBezTo>
                      <a:pt x="69" y="137"/>
                      <a:pt x="65" y="106"/>
                      <a:pt x="96" y="96"/>
                    </a:cubicBezTo>
                    <a:cubicBezTo>
                      <a:pt x="107" y="79"/>
                      <a:pt x="123" y="71"/>
                      <a:pt x="140" y="60"/>
                    </a:cubicBezTo>
                    <a:cubicBezTo>
                      <a:pt x="148" y="55"/>
                      <a:pt x="164" y="44"/>
                      <a:pt x="164" y="44"/>
                    </a:cubicBezTo>
                    <a:cubicBezTo>
                      <a:pt x="174" y="13"/>
                      <a:pt x="234" y="20"/>
                      <a:pt x="260" y="16"/>
                    </a:cubicBezTo>
                    <a:cubicBezTo>
                      <a:pt x="273" y="12"/>
                      <a:pt x="283" y="4"/>
                      <a:pt x="296" y="0"/>
                    </a:cubicBezTo>
                    <a:cubicBezTo>
                      <a:pt x="385" y="1"/>
                      <a:pt x="475" y="2"/>
                      <a:pt x="564" y="4"/>
                    </a:cubicBezTo>
                    <a:cubicBezTo>
                      <a:pt x="580" y="4"/>
                      <a:pt x="608" y="24"/>
                      <a:pt x="608" y="24"/>
                    </a:cubicBezTo>
                    <a:cubicBezTo>
                      <a:pt x="613" y="39"/>
                      <a:pt x="629" y="55"/>
                      <a:pt x="644" y="60"/>
                    </a:cubicBezTo>
                    <a:cubicBezTo>
                      <a:pt x="647" y="64"/>
                      <a:pt x="649" y="69"/>
                      <a:pt x="652" y="72"/>
                    </a:cubicBezTo>
                    <a:cubicBezTo>
                      <a:pt x="655" y="75"/>
                      <a:pt x="661" y="76"/>
                      <a:pt x="664" y="80"/>
                    </a:cubicBezTo>
                    <a:cubicBezTo>
                      <a:pt x="679" y="98"/>
                      <a:pt x="680" y="124"/>
                      <a:pt x="704" y="132"/>
                    </a:cubicBezTo>
                    <a:cubicBezTo>
                      <a:pt x="714" y="147"/>
                      <a:pt x="722" y="166"/>
                      <a:pt x="736" y="176"/>
                    </a:cubicBezTo>
                    <a:cubicBezTo>
                      <a:pt x="746" y="173"/>
                      <a:pt x="761" y="177"/>
                      <a:pt x="768" y="168"/>
                    </a:cubicBezTo>
                    <a:cubicBezTo>
                      <a:pt x="771" y="164"/>
                      <a:pt x="762" y="160"/>
                      <a:pt x="760" y="156"/>
                    </a:cubicBezTo>
                    <a:cubicBezTo>
                      <a:pt x="743" y="123"/>
                      <a:pt x="771" y="166"/>
                      <a:pt x="748" y="132"/>
                    </a:cubicBezTo>
                    <a:cubicBezTo>
                      <a:pt x="758" y="101"/>
                      <a:pt x="766" y="144"/>
                      <a:pt x="776" y="152"/>
                    </a:cubicBezTo>
                    <a:cubicBezTo>
                      <a:pt x="786" y="160"/>
                      <a:pt x="817" y="164"/>
                      <a:pt x="828" y="168"/>
                    </a:cubicBezTo>
                    <a:cubicBezTo>
                      <a:pt x="832" y="169"/>
                      <a:pt x="840" y="172"/>
                      <a:pt x="840" y="172"/>
                    </a:cubicBezTo>
                    <a:cubicBezTo>
                      <a:pt x="856" y="197"/>
                      <a:pt x="843" y="195"/>
                      <a:pt x="880" y="200"/>
                    </a:cubicBezTo>
                    <a:cubicBezTo>
                      <a:pt x="887" y="211"/>
                      <a:pt x="896" y="236"/>
                      <a:pt x="896" y="236"/>
                    </a:cubicBezTo>
                    <a:cubicBezTo>
                      <a:pt x="892" y="283"/>
                      <a:pt x="891" y="276"/>
                      <a:pt x="880" y="308"/>
                    </a:cubicBezTo>
                    <a:cubicBezTo>
                      <a:pt x="881" y="316"/>
                      <a:pt x="879" y="326"/>
                      <a:pt x="884" y="332"/>
                    </a:cubicBezTo>
                    <a:cubicBezTo>
                      <a:pt x="890" y="338"/>
                      <a:pt x="895" y="340"/>
                      <a:pt x="895" y="340"/>
                    </a:cubicBezTo>
                    <a:cubicBezTo>
                      <a:pt x="895" y="345"/>
                      <a:pt x="886" y="356"/>
                      <a:pt x="886" y="364"/>
                    </a:cubicBezTo>
                    <a:cubicBezTo>
                      <a:pt x="886" y="372"/>
                      <a:pt x="891" y="383"/>
                      <a:pt x="893" y="389"/>
                    </a:cubicBezTo>
                    <a:cubicBezTo>
                      <a:pt x="895" y="395"/>
                      <a:pt x="902" y="397"/>
                      <a:pt x="899" y="398"/>
                    </a:cubicBezTo>
                    <a:cubicBezTo>
                      <a:pt x="896" y="399"/>
                      <a:pt x="875" y="388"/>
                      <a:pt x="872" y="396"/>
                    </a:cubicBezTo>
                    <a:cubicBezTo>
                      <a:pt x="861" y="429"/>
                      <a:pt x="859" y="413"/>
                      <a:pt x="880" y="444"/>
                    </a:cubicBezTo>
                    <a:cubicBezTo>
                      <a:pt x="883" y="448"/>
                      <a:pt x="909" y="464"/>
                      <a:pt x="900" y="464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30" name="Freeform 1190"/>
              <p:cNvSpPr>
                <a:spLocks/>
              </p:cNvSpPr>
              <p:nvPr/>
            </p:nvSpPr>
            <p:spPr bwMode="auto">
              <a:xfrm rot="756602">
                <a:off x="3913" y="547"/>
                <a:ext cx="69" cy="101"/>
              </a:xfrm>
              <a:custGeom>
                <a:avLst/>
                <a:gdLst>
                  <a:gd name="T0" fmla="*/ 75 w 82"/>
                  <a:gd name="T1" fmla="*/ 130 h 130"/>
                  <a:gd name="T2" fmla="*/ 60 w 82"/>
                  <a:gd name="T3" fmla="*/ 118 h 130"/>
                  <a:gd name="T4" fmla="*/ 59 w 82"/>
                  <a:gd name="T5" fmla="*/ 76 h 130"/>
                  <a:gd name="T6" fmla="*/ 32 w 82"/>
                  <a:gd name="T7" fmla="*/ 75 h 130"/>
                  <a:gd name="T8" fmla="*/ 30 w 82"/>
                  <a:gd name="T9" fmla="*/ 30 h 130"/>
                  <a:gd name="T10" fmla="*/ 8 w 82"/>
                  <a:gd name="T1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130">
                    <a:moveTo>
                      <a:pt x="75" y="130"/>
                    </a:moveTo>
                    <a:cubicBezTo>
                      <a:pt x="82" y="117"/>
                      <a:pt x="77" y="120"/>
                      <a:pt x="60" y="118"/>
                    </a:cubicBezTo>
                    <a:cubicBezTo>
                      <a:pt x="60" y="104"/>
                      <a:pt x="67" y="88"/>
                      <a:pt x="59" y="76"/>
                    </a:cubicBezTo>
                    <a:cubicBezTo>
                      <a:pt x="54" y="68"/>
                      <a:pt x="37" y="83"/>
                      <a:pt x="32" y="75"/>
                    </a:cubicBezTo>
                    <a:cubicBezTo>
                      <a:pt x="24" y="62"/>
                      <a:pt x="31" y="45"/>
                      <a:pt x="30" y="30"/>
                    </a:cubicBezTo>
                    <a:cubicBezTo>
                      <a:pt x="0" y="31"/>
                      <a:pt x="8" y="31"/>
                      <a:pt x="8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31" name="Freeform 1191"/>
              <p:cNvSpPr>
                <a:spLocks/>
              </p:cNvSpPr>
              <p:nvPr/>
            </p:nvSpPr>
            <p:spPr bwMode="auto">
              <a:xfrm rot="756602">
                <a:off x="3324" y="561"/>
                <a:ext cx="742" cy="172"/>
              </a:xfrm>
              <a:custGeom>
                <a:avLst/>
                <a:gdLst>
                  <a:gd name="T0" fmla="*/ 882 w 882"/>
                  <a:gd name="T1" fmla="*/ 221 h 221"/>
                  <a:gd name="T2" fmla="*/ 862 w 882"/>
                  <a:gd name="T3" fmla="*/ 206 h 221"/>
                  <a:gd name="T4" fmla="*/ 850 w 882"/>
                  <a:gd name="T5" fmla="*/ 197 h 221"/>
                  <a:gd name="T6" fmla="*/ 807 w 882"/>
                  <a:gd name="T7" fmla="*/ 165 h 221"/>
                  <a:gd name="T8" fmla="*/ 766 w 882"/>
                  <a:gd name="T9" fmla="*/ 140 h 221"/>
                  <a:gd name="T10" fmla="*/ 700 w 882"/>
                  <a:gd name="T11" fmla="*/ 108 h 221"/>
                  <a:gd name="T12" fmla="*/ 610 w 882"/>
                  <a:gd name="T13" fmla="*/ 62 h 221"/>
                  <a:gd name="T14" fmla="*/ 472 w 882"/>
                  <a:gd name="T15" fmla="*/ 27 h 221"/>
                  <a:gd name="T16" fmla="*/ 288 w 882"/>
                  <a:gd name="T17" fmla="*/ 11 h 221"/>
                  <a:gd name="T18" fmla="*/ 33 w 882"/>
                  <a:gd name="T19" fmla="*/ 9 h 221"/>
                  <a:gd name="T20" fmla="*/ 7 w 882"/>
                  <a:gd name="T21" fmla="*/ 41 h 221"/>
                  <a:gd name="T22" fmla="*/ 0 w 882"/>
                  <a:gd name="T23" fmla="*/ 4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2" h="221">
                    <a:moveTo>
                      <a:pt x="882" y="221"/>
                    </a:moveTo>
                    <a:cubicBezTo>
                      <a:pt x="873" y="217"/>
                      <a:pt x="872" y="208"/>
                      <a:pt x="862" y="206"/>
                    </a:cubicBezTo>
                    <a:cubicBezTo>
                      <a:pt x="857" y="202"/>
                      <a:pt x="857" y="198"/>
                      <a:pt x="850" y="197"/>
                    </a:cubicBezTo>
                    <a:cubicBezTo>
                      <a:pt x="842" y="184"/>
                      <a:pt x="821" y="172"/>
                      <a:pt x="807" y="165"/>
                    </a:cubicBezTo>
                    <a:cubicBezTo>
                      <a:pt x="793" y="156"/>
                      <a:pt x="784" y="149"/>
                      <a:pt x="766" y="140"/>
                    </a:cubicBezTo>
                    <a:cubicBezTo>
                      <a:pt x="750" y="132"/>
                      <a:pt x="716" y="116"/>
                      <a:pt x="700" y="108"/>
                    </a:cubicBezTo>
                    <a:cubicBezTo>
                      <a:pt x="674" y="95"/>
                      <a:pt x="645" y="76"/>
                      <a:pt x="610" y="62"/>
                    </a:cubicBezTo>
                    <a:cubicBezTo>
                      <a:pt x="582" y="52"/>
                      <a:pt x="526" y="35"/>
                      <a:pt x="472" y="27"/>
                    </a:cubicBezTo>
                    <a:cubicBezTo>
                      <a:pt x="406" y="17"/>
                      <a:pt x="355" y="13"/>
                      <a:pt x="288" y="11"/>
                    </a:cubicBezTo>
                    <a:cubicBezTo>
                      <a:pt x="207" y="0"/>
                      <a:pt x="98" y="9"/>
                      <a:pt x="33" y="9"/>
                    </a:cubicBezTo>
                    <a:cubicBezTo>
                      <a:pt x="19" y="32"/>
                      <a:pt x="42" y="38"/>
                      <a:pt x="7" y="41"/>
                    </a:cubicBezTo>
                    <a:cubicBezTo>
                      <a:pt x="5" y="41"/>
                      <a:pt x="2" y="41"/>
                      <a:pt x="0" y="41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32" name="Freeform 1192"/>
              <p:cNvSpPr>
                <a:spLocks/>
              </p:cNvSpPr>
              <p:nvPr/>
            </p:nvSpPr>
            <p:spPr bwMode="auto">
              <a:xfrm rot="756602">
                <a:off x="3316" y="604"/>
                <a:ext cx="746" cy="152"/>
              </a:xfrm>
              <a:custGeom>
                <a:avLst/>
                <a:gdLst>
                  <a:gd name="T0" fmla="*/ 887 w 887"/>
                  <a:gd name="T1" fmla="*/ 196 h 196"/>
                  <a:gd name="T2" fmla="*/ 810 w 887"/>
                  <a:gd name="T3" fmla="*/ 177 h 196"/>
                  <a:gd name="T4" fmla="*/ 777 w 887"/>
                  <a:gd name="T5" fmla="*/ 147 h 196"/>
                  <a:gd name="T6" fmla="*/ 729 w 887"/>
                  <a:gd name="T7" fmla="*/ 123 h 196"/>
                  <a:gd name="T8" fmla="*/ 717 w 887"/>
                  <a:gd name="T9" fmla="*/ 114 h 196"/>
                  <a:gd name="T10" fmla="*/ 699 w 887"/>
                  <a:gd name="T11" fmla="*/ 105 h 196"/>
                  <a:gd name="T12" fmla="*/ 681 w 887"/>
                  <a:gd name="T13" fmla="*/ 99 h 196"/>
                  <a:gd name="T14" fmla="*/ 648 w 887"/>
                  <a:gd name="T15" fmla="*/ 93 h 196"/>
                  <a:gd name="T16" fmla="*/ 617 w 887"/>
                  <a:gd name="T17" fmla="*/ 87 h 196"/>
                  <a:gd name="T18" fmla="*/ 597 w 887"/>
                  <a:gd name="T19" fmla="*/ 78 h 196"/>
                  <a:gd name="T20" fmla="*/ 582 w 887"/>
                  <a:gd name="T21" fmla="*/ 72 h 196"/>
                  <a:gd name="T22" fmla="*/ 486 w 887"/>
                  <a:gd name="T23" fmla="*/ 63 h 196"/>
                  <a:gd name="T24" fmla="*/ 452 w 887"/>
                  <a:gd name="T25" fmla="*/ 36 h 196"/>
                  <a:gd name="T26" fmla="*/ 386 w 887"/>
                  <a:gd name="T27" fmla="*/ 36 h 196"/>
                  <a:gd name="T28" fmla="*/ 383 w 887"/>
                  <a:gd name="T29" fmla="*/ 25 h 196"/>
                  <a:gd name="T30" fmla="*/ 354 w 887"/>
                  <a:gd name="T31" fmla="*/ 21 h 196"/>
                  <a:gd name="T32" fmla="*/ 0 w 887"/>
                  <a:gd name="T33" fmla="*/ 1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87" h="196">
                    <a:moveTo>
                      <a:pt x="887" y="196"/>
                    </a:moveTo>
                    <a:cubicBezTo>
                      <a:pt x="819" y="194"/>
                      <a:pt x="883" y="179"/>
                      <a:pt x="810" y="177"/>
                    </a:cubicBezTo>
                    <a:cubicBezTo>
                      <a:pt x="809" y="159"/>
                      <a:pt x="795" y="151"/>
                      <a:pt x="777" y="147"/>
                    </a:cubicBezTo>
                    <a:cubicBezTo>
                      <a:pt x="762" y="140"/>
                      <a:pt x="745" y="126"/>
                      <a:pt x="729" y="123"/>
                    </a:cubicBezTo>
                    <a:cubicBezTo>
                      <a:pt x="724" y="119"/>
                      <a:pt x="724" y="115"/>
                      <a:pt x="717" y="114"/>
                    </a:cubicBezTo>
                    <a:cubicBezTo>
                      <a:pt x="711" y="111"/>
                      <a:pt x="706" y="106"/>
                      <a:pt x="699" y="105"/>
                    </a:cubicBezTo>
                    <a:cubicBezTo>
                      <a:pt x="693" y="102"/>
                      <a:pt x="687" y="100"/>
                      <a:pt x="681" y="99"/>
                    </a:cubicBezTo>
                    <a:cubicBezTo>
                      <a:pt x="671" y="94"/>
                      <a:pt x="659" y="94"/>
                      <a:pt x="648" y="93"/>
                    </a:cubicBezTo>
                    <a:cubicBezTo>
                      <a:pt x="639" y="89"/>
                      <a:pt x="627" y="89"/>
                      <a:pt x="617" y="87"/>
                    </a:cubicBezTo>
                    <a:cubicBezTo>
                      <a:pt x="610" y="84"/>
                      <a:pt x="604" y="79"/>
                      <a:pt x="597" y="78"/>
                    </a:cubicBezTo>
                    <a:cubicBezTo>
                      <a:pt x="592" y="74"/>
                      <a:pt x="588" y="73"/>
                      <a:pt x="582" y="72"/>
                    </a:cubicBezTo>
                    <a:cubicBezTo>
                      <a:pt x="550" y="56"/>
                      <a:pt x="537" y="64"/>
                      <a:pt x="486" y="63"/>
                    </a:cubicBezTo>
                    <a:cubicBezTo>
                      <a:pt x="484" y="41"/>
                      <a:pt x="472" y="39"/>
                      <a:pt x="452" y="36"/>
                    </a:cubicBezTo>
                    <a:cubicBezTo>
                      <a:pt x="438" y="36"/>
                      <a:pt x="399" y="38"/>
                      <a:pt x="386" y="36"/>
                    </a:cubicBezTo>
                    <a:cubicBezTo>
                      <a:pt x="384" y="36"/>
                      <a:pt x="384" y="26"/>
                      <a:pt x="383" y="25"/>
                    </a:cubicBezTo>
                    <a:cubicBezTo>
                      <a:pt x="377" y="17"/>
                      <a:pt x="364" y="21"/>
                      <a:pt x="354" y="21"/>
                    </a:cubicBezTo>
                    <a:cubicBezTo>
                      <a:pt x="247" y="0"/>
                      <a:pt x="99" y="15"/>
                      <a:pt x="0" y="15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33" name="Freeform 1193"/>
              <p:cNvSpPr>
                <a:spLocks/>
              </p:cNvSpPr>
              <p:nvPr/>
            </p:nvSpPr>
            <p:spPr bwMode="auto">
              <a:xfrm>
                <a:off x="3185" y="631"/>
                <a:ext cx="871" cy="327"/>
              </a:xfrm>
              <a:custGeom>
                <a:avLst/>
                <a:gdLst>
                  <a:gd name="T0" fmla="*/ 871 w 871"/>
                  <a:gd name="T1" fmla="*/ 292 h 327"/>
                  <a:gd name="T2" fmla="*/ 843 w 871"/>
                  <a:gd name="T3" fmla="*/ 300 h 327"/>
                  <a:gd name="T4" fmla="*/ 821 w 871"/>
                  <a:gd name="T5" fmla="*/ 303 h 327"/>
                  <a:gd name="T6" fmla="*/ 808 w 871"/>
                  <a:gd name="T7" fmla="*/ 306 h 327"/>
                  <a:gd name="T8" fmla="*/ 788 w 871"/>
                  <a:gd name="T9" fmla="*/ 314 h 327"/>
                  <a:gd name="T10" fmla="*/ 772 w 871"/>
                  <a:gd name="T11" fmla="*/ 327 h 327"/>
                  <a:gd name="T12" fmla="*/ 671 w 871"/>
                  <a:gd name="T13" fmla="*/ 302 h 327"/>
                  <a:gd name="T14" fmla="*/ 672 w 871"/>
                  <a:gd name="T15" fmla="*/ 288 h 327"/>
                  <a:gd name="T16" fmla="*/ 642 w 871"/>
                  <a:gd name="T17" fmla="*/ 281 h 327"/>
                  <a:gd name="T18" fmla="*/ 627 w 871"/>
                  <a:gd name="T19" fmla="*/ 263 h 327"/>
                  <a:gd name="T20" fmla="*/ 615 w 871"/>
                  <a:gd name="T21" fmla="*/ 251 h 327"/>
                  <a:gd name="T22" fmla="*/ 604 w 871"/>
                  <a:gd name="T23" fmla="*/ 237 h 327"/>
                  <a:gd name="T24" fmla="*/ 585 w 871"/>
                  <a:gd name="T25" fmla="*/ 213 h 327"/>
                  <a:gd name="T26" fmla="*/ 573 w 871"/>
                  <a:gd name="T27" fmla="*/ 192 h 327"/>
                  <a:gd name="T28" fmla="*/ 564 w 871"/>
                  <a:gd name="T29" fmla="*/ 182 h 327"/>
                  <a:gd name="T30" fmla="*/ 554 w 871"/>
                  <a:gd name="T31" fmla="*/ 172 h 327"/>
                  <a:gd name="T32" fmla="*/ 547 w 871"/>
                  <a:gd name="T33" fmla="*/ 162 h 327"/>
                  <a:gd name="T34" fmla="*/ 527 w 871"/>
                  <a:gd name="T35" fmla="*/ 138 h 327"/>
                  <a:gd name="T36" fmla="*/ 503 w 871"/>
                  <a:gd name="T37" fmla="*/ 109 h 327"/>
                  <a:gd name="T38" fmla="*/ 354 w 871"/>
                  <a:gd name="T39" fmla="*/ 75 h 327"/>
                  <a:gd name="T40" fmla="*/ 350 w 871"/>
                  <a:gd name="T41" fmla="*/ 86 h 327"/>
                  <a:gd name="T42" fmla="*/ 318 w 871"/>
                  <a:gd name="T43" fmla="*/ 82 h 327"/>
                  <a:gd name="T44" fmla="*/ 298 w 871"/>
                  <a:gd name="T45" fmla="*/ 88 h 327"/>
                  <a:gd name="T46" fmla="*/ 243 w 871"/>
                  <a:gd name="T47" fmla="*/ 58 h 327"/>
                  <a:gd name="T48" fmla="*/ 199 w 871"/>
                  <a:gd name="T49" fmla="*/ 59 h 327"/>
                  <a:gd name="T50" fmla="*/ 153 w 871"/>
                  <a:gd name="T51" fmla="*/ 28 h 327"/>
                  <a:gd name="T52" fmla="*/ 110 w 871"/>
                  <a:gd name="T53" fmla="*/ 2 h 327"/>
                  <a:gd name="T54" fmla="*/ 107 w 871"/>
                  <a:gd name="T55" fmla="*/ 27 h 327"/>
                  <a:gd name="T56" fmla="*/ 31 w 871"/>
                  <a:gd name="T57" fmla="*/ 10 h 327"/>
                  <a:gd name="T58" fmla="*/ 82 w 871"/>
                  <a:gd name="T59" fmla="*/ 22 h 327"/>
                  <a:gd name="T60" fmla="*/ 62 w 871"/>
                  <a:gd name="T61" fmla="*/ 43 h 327"/>
                  <a:gd name="T62" fmla="*/ 45 w 871"/>
                  <a:gd name="T63" fmla="*/ 49 h 327"/>
                  <a:gd name="T64" fmla="*/ 25 w 871"/>
                  <a:gd name="T65" fmla="*/ 61 h 327"/>
                  <a:gd name="T66" fmla="*/ 17 w 871"/>
                  <a:gd name="T67" fmla="*/ 72 h 327"/>
                  <a:gd name="T68" fmla="*/ 13 w 871"/>
                  <a:gd name="T69" fmla="*/ 110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71" h="327">
                    <a:moveTo>
                      <a:pt x="871" y="292"/>
                    </a:moveTo>
                    <a:cubicBezTo>
                      <a:pt x="867" y="295"/>
                      <a:pt x="848" y="301"/>
                      <a:pt x="843" y="300"/>
                    </a:cubicBezTo>
                    <a:cubicBezTo>
                      <a:pt x="834" y="302"/>
                      <a:pt x="831" y="304"/>
                      <a:pt x="821" y="303"/>
                    </a:cubicBezTo>
                    <a:cubicBezTo>
                      <a:pt x="815" y="302"/>
                      <a:pt x="813" y="301"/>
                      <a:pt x="808" y="306"/>
                    </a:cubicBezTo>
                    <a:cubicBezTo>
                      <a:pt x="805" y="313"/>
                      <a:pt x="795" y="314"/>
                      <a:pt x="788" y="314"/>
                    </a:cubicBezTo>
                    <a:cubicBezTo>
                      <a:pt x="779" y="318"/>
                      <a:pt x="783" y="325"/>
                      <a:pt x="772" y="327"/>
                    </a:cubicBezTo>
                    <a:cubicBezTo>
                      <a:pt x="739" y="318"/>
                      <a:pt x="703" y="314"/>
                      <a:pt x="671" y="302"/>
                    </a:cubicBezTo>
                    <a:cubicBezTo>
                      <a:pt x="666" y="301"/>
                      <a:pt x="675" y="292"/>
                      <a:pt x="672" y="288"/>
                    </a:cubicBezTo>
                    <a:cubicBezTo>
                      <a:pt x="664" y="282"/>
                      <a:pt x="652" y="283"/>
                      <a:pt x="642" y="281"/>
                    </a:cubicBezTo>
                    <a:cubicBezTo>
                      <a:pt x="636" y="272"/>
                      <a:pt x="636" y="270"/>
                      <a:pt x="627" y="263"/>
                    </a:cubicBezTo>
                    <a:cubicBezTo>
                      <a:pt x="622" y="259"/>
                      <a:pt x="619" y="255"/>
                      <a:pt x="615" y="251"/>
                    </a:cubicBezTo>
                    <a:cubicBezTo>
                      <a:pt x="613" y="245"/>
                      <a:pt x="609" y="241"/>
                      <a:pt x="604" y="237"/>
                    </a:cubicBezTo>
                    <a:cubicBezTo>
                      <a:pt x="599" y="229"/>
                      <a:pt x="592" y="220"/>
                      <a:pt x="585" y="213"/>
                    </a:cubicBezTo>
                    <a:cubicBezTo>
                      <a:pt x="583" y="206"/>
                      <a:pt x="578" y="198"/>
                      <a:pt x="573" y="192"/>
                    </a:cubicBezTo>
                    <a:cubicBezTo>
                      <a:pt x="569" y="189"/>
                      <a:pt x="564" y="182"/>
                      <a:pt x="564" y="182"/>
                    </a:cubicBezTo>
                    <a:cubicBezTo>
                      <a:pt x="561" y="176"/>
                      <a:pt x="560" y="175"/>
                      <a:pt x="554" y="172"/>
                    </a:cubicBezTo>
                    <a:cubicBezTo>
                      <a:pt x="552" y="168"/>
                      <a:pt x="551" y="166"/>
                      <a:pt x="547" y="162"/>
                    </a:cubicBezTo>
                    <a:cubicBezTo>
                      <a:pt x="544" y="153"/>
                      <a:pt x="534" y="144"/>
                      <a:pt x="527" y="138"/>
                    </a:cubicBezTo>
                    <a:cubicBezTo>
                      <a:pt x="525" y="128"/>
                      <a:pt x="511" y="115"/>
                      <a:pt x="503" y="109"/>
                    </a:cubicBezTo>
                    <a:cubicBezTo>
                      <a:pt x="454" y="98"/>
                      <a:pt x="404" y="85"/>
                      <a:pt x="354" y="75"/>
                    </a:cubicBezTo>
                    <a:cubicBezTo>
                      <a:pt x="352" y="75"/>
                      <a:pt x="352" y="85"/>
                      <a:pt x="350" y="86"/>
                    </a:cubicBezTo>
                    <a:cubicBezTo>
                      <a:pt x="340" y="91"/>
                      <a:pt x="329" y="83"/>
                      <a:pt x="318" y="82"/>
                    </a:cubicBezTo>
                    <a:cubicBezTo>
                      <a:pt x="308" y="80"/>
                      <a:pt x="306" y="86"/>
                      <a:pt x="298" y="88"/>
                    </a:cubicBezTo>
                    <a:cubicBezTo>
                      <a:pt x="285" y="87"/>
                      <a:pt x="260" y="62"/>
                      <a:pt x="243" y="58"/>
                    </a:cubicBezTo>
                    <a:cubicBezTo>
                      <a:pt x="227" y="54"/>
                      <a:pt x="213" y="64"/>
                      <a:pt x="199" y="59"/>
                    </a:cubicBezTo>
                    <a:cubicBezTo>
                      <a:pt x="199" y="37"/>
                      <a:pt x="174" y="35"/>
                      <a:pt x="153" y="28"/>
                    </a:cubicBezTo>
                    <a:cubicBezTo>
                      <a:pt x="157" y="0"/>
                      <a:pt x="152" y="11"/>
                      <a:pt x="110" y="2"/>
                    </a:cubicBezTo>
                    <a:cubicBezTo>
                      <a:pt x="109" y="11"/>
                      <a:pt x="110" y="18"/>
                      <a:pt x="107" y="27"/>
                    </a:cubicBezTo>
                    <a:cubicBezTo>
                      <a:pt x="86" y="22"/>
                      <a:pt x="52" y="15"/>
                      <a:pt x="31" y="10"/>
                    </a:cubicBezTo>
                    <a:cubicBezTo>
                      <a:pt x="19" y="8"/>
                      <a:pt x="82" y="22"/>
                      <a:pt x="82" y="22"/>
                    </a:cubicBezTo>
                    <a:cubicBezTo>
                      <a:pt x="77" y="35"/>
                      <a:pt x="75" y="37"/>
                      <a:pt x="62" y="43"/>
                    </a:cubicBezTo>
                    <a:cubicBezTo>
                      <a:pt x="56" y="46"/>
                      <a:pt x="45" y="49"/>
                      <a:pt x="45" y="49"/>
                    </a:cubicBezTo>
                    <a:cubicBezTo>
                      <a:pt x="41" y="55"/>
                      <a:pt x="32" y="60"/>
                      <a:pt x="25" y="61"/>
                    </a:cubicBezTo>
                    <a:cubicBezTo>
                      <a:pt x="20" y="64"/>
                      <a:pt x="19" y="66"/>
                      <a:pt x="17" y="72"/>
                    </a:cubicBezTo>
                    <a:cubicBezTo>
                      <a:pt x="14" y="83"/>
                      <a:pt x="0" y="107"/>
                      <a:pt x="13" y="11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34" name="Freeform 1194"/>
              <p:cNvSpPr>
                <a:spLocks/>
              </p:cNvSpPr>
              <p:nvPr/>
            </p:nvSpPr>
            <p:spPr bwMode="auto">
              <a:xfrm>
                <a:off x="3177" y="642"/>
                <a:ext cx="308" cy="113"/>
              </a:xfrm>
              <a:custGeom>
                <a:avLst/>
                <a:gdLst>
                  <a:gd name="T0" fmla="*/ 308 w 308"/>
                  <a:gd name="T1" fmla="*/ 82 h 113"/>
                  <a:gd name="T2" fmla="*/ 274 w 308"/>
                  <a:gd name="T3" fmla="*/ 82 h 113"/>
                  <a:gd name="T4" fmla="*/ 259 w 308"/>
                  <a:gd name="T5" fmla="*/ 82 h 113"/>
                  <a:gd name="T6" fmla="*/ 231 w 308"/>
                  <a:gd name="T7" fmla="*/ 80 h 113"/>
                  <a:gd name="T8" fmla="*/ 196 w 308"/>
                  <a:gd name="T9" fmla="*/ 72 h 113"/>
                  <a:gd name="T10" fmla="*/ 188 w 308"/>
                  <a:gd name="T11" fmla="*/ 63 h 113"/>
                  <a:gd name="T12" fmla="*/ 205 w 308"/>
                  <a:gd name="T13" fmla="*/ 80 h 113"/>
                  <a:gd name="T14" fmla="*/ 115 w 308"/>
                  <a:gd name="T15" fmla="*/ 14 h 113"/>
                  <a:gd name="T16" fmla="*/ 25 w 308"/>
                  <a:gd name="T17" fmla="*/ 62 h 113"/>
                  <a:gd name="T18" fmla="*/ 15 w 308"/>
                  <a:gd name="T19" fmla="*/ 92 h 113"/>
                  <a:gd name="T20" fmla="*/ 45 w 308"/>
                  <a:gd name="T21" fmla="*/ 112 h 113"/>
                  <a:gd name="T22" fmla="*/ 9 w 308"/>
                  <a:gd name="T23" fmla="*/ 98 h 113"/>
                  <a:gd name="T24" fmla="*/ 34 w 308"/>
                  <a:gd name="T25" fmla="*/ 47 h 113"/>
                  <a:gd name="T26" fmla="*/ 64 w 308"/>
                  <a:gd name="T27" fmla="*/ 37 h 113"/>
                  <a:gd name="T28" fmla="*/ 110 w 308"/>
                  <a:gd name="T29" fmla="*/ 4 h 113"/>
                  <a:gd name="T30" fmla="*/ 128 w 308"/>
                  <a:gd name="T31" fmla="*/ 6 h 113"/>
                  <a:gd name="T32" fmla="*/ 165 w 308"/>
                  <a:gd name="T33" fmla="*/ 14 h 113"/>
                  <a:gd name="T34" fmla="*/ 175 w 308"/>
                  <a:gd name="T35" fmla="*/ 46 h 113"/>
                  <a:gd name="T36" fmla="*/ 308 w 308"/>
                  <a:gd name="T37" fmla="*/ 8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8" h="113">
                    <a:moveTo>
                      <a:pt x="308" y="82"/>
                    </a:moveTo>
                    <a:cubicBezTo>
                      <a:pt x="285" y="80"/>
                      <a:pt x="296" y="81"/>
                      <a:pt x="274" y="82"/>
                    </a:cubicBezTo>
                    <a:cubicBezTo>
                      <a:pt x="269" y="82"/>
                      <a:pt x="259" y="82"/>
                      <a:pt x="259" y="82"/>
                    </a:cubicBezTo>
                    <a:cubicBezTo>
                      <a:pt x="248" y="89"/>
                      <a:pt x="243" y="79"/>
                      <a:pt x="231" y="80"/>
                    </a:cubicBezTo>
                    <a:cubicBezTo>
                      <a:pt x="221" y="78"/>
                      <a:pt x="203" y="75"/>
                      <a:pt x="196" y="72"/>
                    </a:cubicBezTo>
                    <a:cubicBezTo>
                      <a:pt x="200" y="64"/>
                      <a:pt x="207" y="57"/>
                      <a:pt x="188" y="63"/>
                    </a:cubicBezTo>
                    <a:cubicBezTo>
                      <a:pt x="183" y="62"/>
                      <a:pt x="225" y="73"/>
                      <a:pt x="205" y="80"/>
                    </a:cubicBezTo>
                    <a:cubicBezTo>
                      <a:pt x="193" y="72"/>
                      <a:pt x="145" y="17"/>
                      <a:pt x="115" y="14"/>
                    </a:cubicBezTo>
                    <a:cubicBezTo>
                      <a:pt x="85" y="11"/>
                      <a:pt x="42" y="49"/>
                      <a:pt x="25" y="62"/>
                    </a:cubicBezTo>
                    <a:cubicBezTo>
                      <a:pt x="11" y="74"/>
                      <a:pt x="12" y="84"/>
                      <a:pt x="15" y="92"/>
                    </a:cubicBezTo>
                    <a:cubicBezTo>
                      <a:pt x="18" y="100"/>
                      <a:pt x="46" y="111"/>
                      <a:pt x="45" y="112"/>
                    </a:cubicBezTo>
                    <a:cubicBezTo>
                      <a:pt x="36" y="108"/>
                      <a:pt x="0" y="113"/>
                      <a:pt x="9" y="98"/>
                    </a:cubicBezTo>
                    <a:cubicBezTo>
                      <a:pt x="10" y="88"/>
                      <a:pt x="25" y="57"/>
                      <a:pt x="34" y="47"/>
                    </a:cubicBezTo>
                    <a:cubicBezTo>
                      <a:pt x="42" y="37"/>
                      <a:pt x="51" y="43"/>
                      <a:pt x="64" y="37"/>
                    </a:cubicBezTo>
                    <a:cubicBezTo>
                      <a:pt x="73" y="30"/>
                      <a:pt x="100" y="10"/>
                      <a:pt x="110" y="4"/>
                    </a:cubicBezTo>
                    <a:cubicBezTo>
                      <a:pt x="113" y="0"/>
                      <a:pt x="122" y="6"/>
                      <a:pt x="128" y="6"/>
                    </a:cubicBezTo>
                    <a:cubicBezTo>
                      <a:pt x="143" y="1"/>
                      <a:pt x="152" y="8"/>
                      <a:pt x="165" y="14"/>
                    </a:cubicBezTo>
                    <a:cubicBezTo>
                      <a:pt x="182" y="20"/>
                      <a:pt x="151" y="35"/>
                      <a:pt x="175" y="46"/>
                    </a:cubicBezTo>
                    <a:cubicBezTo>
                      <a:pt x="199" y="57"/>
                      <a:pt x="280" y="74"/>
                      <a:pt x="308" y="82"/>
                    </a:cubicBezTo>
                    <a:close/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88235" name="Freeform 1195"/>
            <p:cNvSpPr>
              <a:spLocks/>
            </p:cNvSpPr>
            <p:nvPr/>
          </p:nvSpPr>
          <p:spPr bwMode="auto">
            <a:xfrm>
              <a:off x="4391" y="746"/>
              <a:ext cx="398" cy="1585"/>
            </a:xfrm>
            <a:custGeom>
              <a:avLst/>
              <a:gdLst>
                <a:gd name="T0" fmla="*/ 0 w 375"/>
                <a:gd name="T1" fmla="*/ 4 h 1204"/>
                <a:gd name="T2" fmla="*/ 3 w 375"/>
                <a:gd name="T3" fmla="*/ 151 h 1204"/>
                <a:gd name="T4" fmla="*/ 33 w 375"/>
                <a:gd name="T5" fmla="*/ 190 h 1204"/>
                <a:gd name="T6" fmla="*/ 42 w 375"/>
                <a:gd name="T7" fmla="*/ 196 h 1204"/>
                <a:gd name="T8" fmla="*/ 75 w 375"/>
                <a:gd name="T9" fmla="*/ 262 h 1204"/>
                <a:gd name="T10" fmla="*/ 93 w 375"/>
                <a:gd name="T11" fmla="*/ 301 h 1204"/>
                <a:gd name="T12" fmla="*/ 114 w 375"/>
                <a:gd name="T13" fmla="*/ 328 h 1204"/>
                <a:gd name="T14" fmla="*/ 126 w 375"/>
                <a:gd name="T15" fmla="*/ 358 h 1204"/>
                <a:gd name="T16" fmla="*/ 162 w 375"/>
                <a:gd name="T17" fmla="*/ 421 h 1204"/>
                <a:gd name="T18" fmla="*/ 174 w 375"/>
                <a:gd name="T19" fmla="*/ 505 h 1204"/>
                <a:gd name="T20" fmla="*/ 177 w 375"/>
                <a:gd name="T21" fmla="*/ 571 h 1204"/>
                <a:gd name="T22" fmla="*/ 162 w 375"/>
                <a:gd name="T23" fmla="*/ 751 h 1204"/>
                <a:gd name="T24" fmla="*/ 138 w 375"/>
                <a:gd name="T25" fmla="*/ 862 h 1204"/>
                <a:gd name="T26" fmla="*/ 117 w 375"/>
                <a:gd name="T27" fmla="*/ 1024 h 1204"/>
                <a:gd name="T28" fmla="*/ 135 w 375"/>
                <a:gd name="T29" fmla="*/ 1150 h 1204"/>
                <a:gd name="T30" fmla="*/ 138 w 375"/>
                <a:gd name="T31" fmla="*/ 1201 h 1204"/>
                <a:gd name="T32" fmla="*/ 141 w 375"/>
                <a:gd name="T33" fmla="*/ 1192 h 1204"/>
                <a:gd name="T34" fmla="*/ 147 w 375"/>
                <a:gd name="T35" fmla="*/ 1168 h 1204"/>
                <a:gd name="T36" fmla="*/ 150 w 375"/>
                <a:gd name="T37" fmla="*/ 1159 h 1204"/>
                <a:gd name="T38" fmla="*/ 177 w 375"/>
                <a:gd name="T39" fmla="*/ 1084 h 1204"/>
                <a:gd name="T40" fmla="*/ 180 w 375"/>
                <a:gd name="T41" fmla="*/ 1063 h 1204"/>
                <a:gd name="T42" fmla="*/ 189 w 375"/>
                <a:gd name="T43" fmla="*/ 1054 h 1204"/>
                <a:gd name="T44" fmla="*/ 204 w 375"/>
                <a:gd name="T45" fmla="*/ 958 h 1204"/>
                <a:gd name="T46" fmla="*/ 225 w 375"/>
                <a:gd name="T47" fmla="*/ 967 h 1204"/>
                <a:gd name="T48" fmla="*/ 249 w 375"/>
                <a:gd name="T49" fmla="*/ 880 h 1204"/>
                <a:gd name="T50" fmla="*/ 267 w 375"/>
                <a:gd name="T51" fmla="*/ 841 h 1204"/>
                <a:gd name="T52" fmla="*/ 282 w 375"/>
                <a:gd name="T53" fmla="*/ 778 h 1204"/>
                <a:gd name="T54" fmla="*/ 306 w 375"/>
                <a:gd name="T55" fmla="*/ 676 h 1204"/>
                <a:gd name="T56" fmla="*/ 327 w 375"/>
                <a:gd name="T57" fmla="*/ 553 h 1204"/>
                <a:gd name="T58" fmla="*/ 348 w 375"/>
                <a:gd name="T59" fmla="*/ 481 h 1204"/>
                <a:gd name="T60" fmla="*/ 363 w 375"/>
                <a:gd name="T61" fmla="*/ 412 h 1204"/>
                <a:gd name="T62" fmla="*/ 375 w 375"/>
                <a:gd name="T63" fmla="*/ 337 h 1204"/>
                <a:gd name="T64" fmla="*/ 282 w 375"/>
                <a:gd name="T65" fmla="*/ 304 h 1204"/>
                <a:gd name="T66" fmla="*/ 186 w 375"/>
                <a:gd name="T67" fmla="*/ 211 h 1204"/>
                <a:gd name="T68" fmla="*/ 87 w 375"/>
                <a:gd name="T69" fmla="*/ 43 h 1204"/>
                <a:gd name="T70" fmla="*/ 54 w 375"/>
                <a:gd name="T71" fmla="*/ 19 h 1204"/>
                <a:gd name="T72" fmla="*/ 0 w 375"/>
                <a:gd name="T73" fmla="*/ 4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5" h="1204">
                  <a:moveTo>
                    <a:pt x="0" y="4"/>
                  </a:moveTo>
                  <a:cubicBezTo>
                    <a:pt x="1" y="53"/>
                    <a:pt x="1" y="102"/>
                    <a:pt x="3" y="151"/>
                  </a:cubicBezTo>
                  <a:cubicBezTo>
                    <a:pt x="4" y="168"/>
                    <a:pt x="21" y="182"/>
                    <a:pt x="33" y="190"/>
                  </a:cubicBezTo>
                  <a:cubicBezTo>
                    <a:pt x="36" y="192"/>
                    <a:pt x="42" y="196"/>
                    <a:pt x="42" y="196"/>
                  </a:cubicBezTo>
                  <a:cubicBezTo>
                    <a:pt x="56" y="217"/>
                    <a:pt x="53" y="247"/>
                    <a:pt x="75" y="262"/>
                  </a:cubicBezTo>
                  <a:cubicBezTo>
                    <a:pt x="85" y="277"/>
                    <a:pt x="75" y="295"/>
                    <a:pt x="93" y="301"/>
                  </a:cubicBezTo>
                  <a:cubicBezTo>
                    <a:pt x="99" y="311"/>
                    <a:pt x="109" y="318"/>
                    <a:pt x="114" y="328"/>
                  </a:cubicBezTo>
                  <a:cubicBezTo>
                    <a:pt x="119" y="338"/>
                    <a:pt x="119" y="348"/>
                    <a:pt x="126" y="358"/>
                  </a:cubicBezTo>
                  <a:cubicBezTo>
                    <a:pt x="130" y="374"/>
                    <a:pt x="147" y="411"/>
                    <a:pt x="162" y="421"/>
                  </a:cubicBezTo>
                  <a:cubicBezTo>
                    <a:pt x="168" y="445"/>
                    <a:pt x="172" y="480"/>
                    <a:pt x="174" y="505"/>
                  </a:cubicBezTo>
                  <a:cubicBezTo>
                    <a:pt x="176" y="530"/>
                    <a:pt x="179" y="530"/>
                    <a:pt x="177" y="571"/>
                  </a:cubicBezTo>
                  <a:cubicBezTo>
                    <a:pt x="176" y="630"/>
                    <a:pt x="164" y="692"/>
                    <a:pt x="162" y="751"/>
                  </a:cubicBezTo>
                  <a:cubicBezTo>
                    <a:pt x="161" y="785"/>
                    <a:pt x="149" y="828"/>
                    <a:pt x="138" y="862"/>
                  </a:cubicBezTo>
                  <a:cubicBezTo>
                    <a:pt x="134" y="905"/>
                    <a:pt x="117" y="976"/>
                    <a:pt x="117" y="1024"/>
                  </a:cubicBezTo>
                  <a:cubicBezTo>
                    <a:pt x="117" y="1072"/>
                    <a:pt x="132" y="1121"/>
                    <a:pt x="135" y="1150"/>
                  </a:cubicBezTo>
                  <a:cubicBezTo>
                    <a:pt x="135" y="1167"/>
                    <a:pt x="136" y="1184"/>
                    <a:pt x="138" y="1201"/>
                  </a:cubicBezTo>
                  <a:cubicBezTo>
                    <a:pt x="138" y="1204"/>
                    <a:pt x="140" y="1195"/>
                    <a:pt x="141" y="1192"/>
                  </a:cubicBezTo>
                  <a:cubicBezTo>
                    <a:pt x="143" y="1184"/>
                    <a:pt x="144" y="1176"/>
                    <a:pt x="147" y="1168"/>
                  </a:cubicBezTo>
                  <a:cubicBezTo>
                    <a:pt x="148" y="1165"/>
                    <a:pt x="149" y="1162"/>
                    <a:pt x="150" y="1159"/>
                  </a:cubicBezTo>
                  <a:cubicBezTo>
                    <a:pt x="157" y="1135"/>
                    <a:pt x="163" y="1105"/>
                    <a:pt x="177" y="1084"/>
                  </a:cubicBezTo>
                  <a:cubicBezTo>
                    <a:pt x="178" y="1077"/>
                    <a:pt x="177" y="1070"/>
                    <a:pt x="180" y="1063"/>
                  </a:cubicBezTo>
                  <a:cubicBezTo>
                    <a:pt x="182" y="1059"/>
                    <a:pt x="188" y="1058"/>
                    <a:pt x="189" y="1054"/>
                  </a:cubicBezTo>
                  <a:cubicBezTo>
                    <a:pt x="200" y="1024"/>
                    <a:pt x="194" y="989"/>
                    <a:pt x="204" y="958"/>
                  </a:cubicBezTo>
                  <a:cubicBezTo>
                    <a:pt x="218" y="963"/>
                    <a:pt x="210" y="972"/>
                    <a:pt x="225" y="967"/>
                  </a:cubicBezTo>
                  <a:cubicBezTo>
                    <a:pt x="231" y="937"/>
                    <a:pt x="239" y="909"/>
                    <a:pt x="249" y="880"/>
                  </a:cubicBezTo>
                  <a:cubicBezTo>
                    <a:pt x="253" y="867"/>
                    <a:pt x="262" y="855"/>
                    <a:pt x="267" y="841"/>
                  </a:cubicBezTo>
                  <a:cubicBezTo>
                    <a:pt x="274" y="820"/>
                    <a:pt x="275" y="798"/>
                    <a:pt x="282" y="778"/>
                  </a:cubicBezTo>
                  <a:cubicBezTo>
                    <a:pt x="287" y="746"/>
                    <a:pt x="292" y="705"/>
                    <a:pt x="306" y="676"/>
                  </a:cubicBezTo>
                  <a:cubicBezTo>
                    <a:pt x="312" y="636"/>
                    <a:pt x="317" y="592"/>
                    <a:pt x="327" y="553"/>
                  </a:cubicBezTo>
                  <a:cubicBezTo>
                    <a:pt x="331" y="521"/>
                    <a:pt x="342" y="504"/>
                    <a:pt x="348" y="481"/>
                  </a:cubicBezTo>
                  <a:cubicBezTo>
                    <a:pt x="354" y="458"/>
                    <a:pt x="359" y="436"/>
                    <a:pt x="363" y="412"/>
                  </a:cubicBezTo>
                  <a:cubicBezTo>
                    <a:pt x="367" y="387"/>
                    <a:pt x="372" y="362"/>
                    <a:pt x="375" y="337"/>
                  </a:cubicBezTo>
                  <a:cubicBezTo>
                    <a:pt x="369" y="320"/>
                    <a:pt x="319" y="310"/>
                    <a:pt x="282" y="304"/>
                  </a:cubicBezTo>
                  <a:cubicBezTo>
                    <a:pt x="251" y="283"/>
                    <a:pt x="212" y="257"/>
                    <a:pt x="186" y="211"/>
                  </a:cubicBezTo>
                  <a:cubicBezTo>
                    <a:pt x="174" y="177"/>
                    <a:pt x="109" y="75"/>
                    <a:pt x="87" y="43"/>
                  </a:cubicBezTo>
                  <a:cubicBezTo>
                    <a:pt x="85" y="28"/>
                    <a:pt x="65" y="25"/>
                    <a:pt x="54" y="19"/>
                  </a:cubicBezTo>
                  <a:cubicBezTo>
                    <a:pt x="32" y="7"/>
                    <a:pt x="26" y="0"/>
                    <a:pt x="0" y="4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36" name="Freeform 1196"/>
            <p:cNvSpPr>
              <a:spLocks/>
            </p:cNvSpPr>
            <p:nvPr/>
          </p:nvSpPr>
          <p:spPr bwMode="auto">
            <a:xfrm rot="-22665368">
              <a:off x="4032" y="968"/>
              <a:ext cx="96" cy="146"/>
            </a:xfrm>
            <a:custGeom>
              <a:avLst/>
              <a:gdLst>
                <a:gd name="T0" fmla="*/ 43 w 71"/>
                <a:gd name="T1" fmla="*/ 0 h 154"/>
                <a:gd name="T2" fmla="*/ 55 w 71"/>
                <a:gd name="T3" fmla="*/ 36 h 154"/>
                <a:gd name="T4" fmla="*/ 62 w 71"/>
                <a:gd name="T5" fmla="*/ 97 h 154"/>
                <a:gd name="T6" fmla="*/ 0 w 71"/>
                <a:gd name="T7" fmla="*/ 154 h 154"/>
                <a:gd name="T8" fmla="*/ 49 w 71"/>
                <a:gd name="T9" fmla="*/ 101 h 154"/>
                <a:gd name="T10" fmla="*/ 55 w 71"/>
                <a:gd name="T11" fmla="*/ 59 h 154"/>
                <a:gd name="T12" fmla="*/ 37 w 71"/>
                <a:gd name="T13" fmla="*/ 33 h 154"/>
                <a:gd name="T14" fmla="*/ 43 w 71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54">
                  <a:moveTo>
                    <a:pt x="43" y="0"/>
                  </a:moveTo>
                  <a:cubicBezTo>
                    <a:pt x="46" y="16"/>
                    <a:pt x="47" y="23"/>
                    <a:pt x="55" y="36"/>
                  </a:cubicBezTo>
                  <a:cubicBezTo>
                    <a:pt x="53" y="53"/>
                    <a:pt x="71" y="83"/>
                    <a:pt x="62" y="97"/>
                  </a:cubicBezTo>
                  <a:cubicBezTo>
                    <a:pt x="59" y="146"/>
                    <a:pt x="12" y="119"/>
                    <a:pt x="0" y="154"/>
                  </a:cubicBezTo>
                  <a:cubicBezTo>
                    <a:pt x="0" y="154"/>
                    <a:pt x="45" y="114"/>
                    <a:pt x="49" y="101"/>
                  </a:cubicBezTo>
                  <a:cubicBezTo>
                    <a:pt x="51" y="87"/>
                    <a:pt x="59" y="72"/>
                    <a:pt x="55" y="59"/>
                  </a:cubicBezTo>
                  <a:cubicBezTo>
                    <a:pt x="58" y="46"/>
                    <a:pt x="41" y="45"/>
                    <a:pt x="37" y="33"/>
                  </a:cubicBezTo>
                  <a:cubicBezTo>
                    <a:pt x="41" y="8"/>
                    <a:pt x="38" y="19"/>
                    <a:pt x="43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37" name="Freeform 1197"/>
            <p:cNvSpPr>
              <a:spLocks/>
            </p:cNvSpPr>
            <p:nvPr/>
          </p:nvSpPr>
          <p:spPr bwMode="auto">
            <a:xfrm>
              <a:off x="3721" y="869"/>
              <a:ext cx="369" cy="353"/>
            </a:xfrm>
            <a:custGeom>
              <a:avLst/>
              <a:gdLst>
                <a:gd name="T0" fmla="*/ 289 w 369"/>
                <a:gd name="T1" fmla="*/ 0 h 348"/>
                <a:gd name="T2" fmla="*/ 253 w 369"/>
                <a:gd name="T3" fmla="*/ 18 h 348"/>
                <a:gd name="T4" fmla="*/ 213 w 369"/>
                <a:gd name="T5" fmla="*/ 56 h 348"/>
                <a:gd name="T6" fmla="*/ 131 w 369"/>
                <a:gd name="T7" fmla="*/ 96 h 348"/>
                <a:gd name="T8" fmla="*/ 55 w 369"/>
                <a:gd name="T9" fmla="*/ 136 h 348"/>
                <a:gd name="T10" fmla="*/ 25 w 369"/>
                <a:gd name="T11" fmla="*/ 156 h 348"/>
                <a:gd name="T12" fmla="*/ 7 w 369"/>
                <a:gd name="T13" fmla="*/ 164 h 348"/>
                <a:gd name="T14" fmla="*/ 7 w 369"/>
                <a:gd name="T15" fmla="*/ 216 h 348"/>
                <a:gd name="T16" fmla="*/ 17 w 369"/>
                <a:gd name="T17" fmla="*/ 240 h 348"/>
                <a:gd name="T18" fmla="*/ 31 w 369"/>
                <a:gd name="T19" fmla="*/ 272 h 348"/>
                <a:gd name="T20" fmla="*/ 47 w 369"/>
                <a:gd name="T21" fmla="*/ 290 h 348"/>
                <a:gd name="T22" fmla="*/ 79 w 369"/>
                <a:gd name="T23" fmla="*/ 322 h 348"/>
                <a:gd name="T24" fmla="*/ 97 w 369"/>
                <a:gd name="T25" fmla="*/ 330 h 348"/>
                <a:gd name="T26" fmla="*/ 115 w 369"/>
                <a:gd name="T27" fmla="*/ 348 h 348"/>
                <a:gd name="T28" fmla="*/ 231 w 369"/>
                <a:gd name="T29" fmla="*/ 346 h 348"/>
                <a:gd name="T30" fmla="*/ 243 w 369"/>
                <a:gd name="T31" fmla="*/ 342 h 348"/>
                <a:gd name="T32" fmla="*/ 259 w 369"/>
                <a:gd name="T33" fmla="*/ 326 h 348"/>
                <a:gd name="T34" fmla="*/ 269 w 369"/>
                <a:gd name="T35" fmla="*/ 308 h 348"/>
                <a:gd name="T36" fmla="*/ 271 w 369"/>
                <a:gd name="T37" fmla="*/ 254 h 348"/>
                <a:gd name="T38" fmla="*/ 287 w 369"/>
                <a:gd name="T39" fmla="*/ 230 h 348"/>
                <a:gd name="T40" fmla="*/ 301 w 369"/>
                <a:gd name="T41" fmla="*/ 206 h 348"/>
                <a:gd name="T42" fmla="*/ 321 w 369"/>
                <a:gd name="T43" fmla="*/ 212 h 348"/>
                <a:gd name="T44" fmla="*/ 333 w 369"/>
                <a:gd name="T45" fmla="*/ 216 h 348"/>
                <a:gd name="T46" fmla="*/ 343 w 369"/>
                <a:gd name="T47" fmla="*/ 208 h 348"/>
                <a:gd name="T48" fmla="*/ 355 w 369"/>
                <a:gd name="T49" fmla="*/ 200 h 348"/>
                <a:gd name="T50" fmla="*/ 369 w 369"/>
                <a:gd name="T51" fmla="*/ 184 h 348"/>
                <a:gd name="T52" fmla="*/ 347 w 369"/>
                <a:gd name="T53" fmla="*/ 138 h 348"/>
                <a:gd name="T54" fmla="*/ 331 w 369"/>
                <a:gd name="T55" fmla="*/ 90 h 348"/>
                <a:gd name="T56" fmla="*/ 313 w 369"/>
                <a:gd name="T57" fmla="*/ 78 h 348"/>
                <a:gd name="T58" fmla="*/ 307 w 369"/>
                <a:gd name="T59" fmla="*/ 74 h 348"/>
                <a:gd name="T60" fmla="*/ 291 w 369"/>
                <a:gd name="T61" fmla="*/ 48 h 348"/>
                <a:gd name="T62" fmla="*/ 281 w 369"/>
                <a:gd name="T63" fmla="*/ 16 h 348"/>
                <a:gd name="T64" fmla="*/ 289 w 369"/>
                <a:gd name="T6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9" h="348">
                  <a:moveTo>
                    <a:pt x="289" y="0"/>
                  </a:moveTo>
                  <a:cubicBezTo>
                    <a:pt x="276" y="4"/>
                    <a:pt x="266" y="14"/>
                    <a:pt x="253" y="18"/>
                  </a:cubicBezTo>
                  <a:cubicBezTo>
                    <a:pt x="239" y="29"/>
                    <a:pt x="229" y="43"/>
                    <a:pt x="213" y="56"/>
                  </a:cubicBezTo>
                  <a:cubicBezTo>
                    <a:pt x="207" y="73"/>
                    <a:pt x="148" y="92"/>
                    <a:pt x="131" y="96"/>
                  </a:cubicBezTo>
                  <a:cubicBezTo>
                    <a:pt x="101" y="116"/>
                    <a:pt x="87" y="118"/>
                    <a:pt x="55" y="136"/>
                  </a:cubicBezTo>
                  <a:cubicBezTo>
                    <a:pt x="45" y="142"/>
                    <a:pt x="35" y="149"/>
                    <a:pt x="25" y="156"/>
                  </a:cubicBezTo>
                  <a:cubicBezTo>
                    <a:pt x="20" y="160"/>
                    <a:pt x="7" y="164"/>
                    <a:pt x="7" y="164"/>
                  </a:cubicBezTo>
                  <a:cubicBezTo>
                    <a:pt x="0" y="184"/>
                    <a:pt x="2" y="176"/>
                    <a:pt x="7" y="216"/>
                  </a:cubicBezTo>
                  <a:cubicBezTo>
                    <a:pt x="8" y="225"/>
                    <a:pt x="17" y="240"/>
                    <a:pt x="17" y="240"/>
                  </a:cubicBezTo>
                  <a:cubicBezTo>
                    <a:pt x="19" y="255"/>
                    <a:pt x="20" y="261"/>
                    <a:pt x="31" y="272"/>
                  </a:cubicBezTo>
                  <a:cubicBezTo>
                    <a:pt x="33" y="279"/>
                    <a:pt x="40" y="288"/>
                    <a:pt x="47" y="290"/>
                  </a:cubicBezTo>
                  <a:cubicBezTo>
                    <a:pt x="55" y="302"/>
                    <a:pt x="68" y="313"/>
                    <a:pt x="79" y="322"/>
                  </a:cubicBezTo>
                  <a:cubicBezTo>
                    <a:pt x="84" y="326"/>
                    <a:pt x="97" y="330"/>
                    <a:pt x="97" y="330"/>
                  </a:cubicBezTo>
                  <a:cubicBezTo>
                    <a:pt x="102" y="338"/>
                    <a:pt x="108" y="342"/>
                    <a:pt x="115" y="348"/>
                  </a:cubicBezTo>
                  <a:cubicBezTo>
                    <a:pt x="154" y="347"/>
                    <a:pt x="192" y="348"/>
                    <a:pt x="231" y="346"/>
                  </a:cubicBezTo>
                  <a:cubicBezTo>
                    <a:pt x="235" y="346"/>
                    <a:pt x="243" y="342"/>
                    <a:pt x="243" y="342"/>
                  </a:cubicBezTo>
                  <a:cubicBezTo>
                    <a:pt x="248" y="335"/>
                    <a:pt x="254" y="332"/>
                    <a:pt x="259" y="326"/>
                  </a:cubicBezTo>
                  <a:cubicBezTo>
                    <a:pt x="264" y="321"/>
                    <a:pt x="265" y="314"/>
                    <a:pt x="269" y="308"/>
                  </a:cubicBezTo>
                  <a:cubicBezTo>
                    <a:pt x="270" y="290"/>
                    <a:pt x="268" y="272"/>
                    <a:pt x="271" y="254"/>
                  </a:cubicBezTo>
                  <a:cubicBezTo>
                    <a:pt x="272" y="244"/>
                    <a:pt x="287" y="230"/>
                    <a:pt x="287" y="230"/>
                  </a:cubicBezTo>
                  <a:cubicBezTo>
                    <a:pt x="289" y="219"/>
                    <a:pt x="290" y="210"/>
                    <a:pt x="301" y="206"/>
                  </a:cubicBezTo>
                  <a:cubicBezTo>
                    <a:pt x="313" y="209"/>
                    <a:pt x="306" y="207"/>
                    <a:pt x="321" y="212"/>
                  </a:cubicBezTo>
                  <a:cubicBezTo>
                    <a:pt x="325" y="213"/>
                    <a:pt x="333" y="216"/>
                    <a:pt x="333" y="216"/>
                  </a:cubicBezTo>
                  <a:cubicBezTo>
                    <a:pt x="347" y="211"/>
                    <a:pt x="332" y="218"/>
                    <a:pt x="343" y="208"/>
                  </a:cubicBezTo>
                  <a:cubicBezTo>
                    <a:pt x="347" y="205"/>
                    <a:pt x="355" y="200"/>
                    <a:pt x="355" y="200"/>
                  </a:cubicBezTo>
                  <a:cubicBezTo>
                    <a:pt x="359" y="193"/>
                    <a:pt x="365" y="191"/>
                    <a:pt x="369" y="184"/>
                  </a:cubicBezTo>
                  <a:cubicBezTo>
                    <a:pt x="367" y="169"/>
                    <a:pt x="364" y="144"/>
                    <a:pt x="347" y="138"/>
                  </a:cubicBezTo>
                  <a:cubicBezTo>
                    <a:pt x="337" y="123"/>
                    <a:pt x="347" y="100"/>
                    <a:pt x="331" y="90"/>
                  </a:cubicBezTo>
                  <a:cubicBezTo>
                    <a:pt x="325" y="86"/>
                    <a:pt x="319" y="82"/>
                    <a:pt x="313" y="78"/>
                  </a:cubicBezTo>
                  <a:cubicBezTo>
                    <a:pt x="311" y="77"/>
                    <a:pt x="307" y="74"/>
                    <a:pt x="307" y="74"/>
                  </a:cubicBezTo>
                  <a:cubicBezTo>
                    <a:pt x="303" y="61"/>
                    <a:pt x="299" y="59"/>
                    <a:pt x="291" y="48"/>
                  </a:cubicBezTo>
                  <a:cubicBezTo>
                    <a:pt x="287" y="37"/>
                    <a:pt x="281" y="28"/>
                    <a:pt x="281" y="16"/>
                  </a:cubicBezTo>
                  <a:cubicBezTo>
                    <a:pt x="283" y="10"/>
                    <a:pt x="286" y="6"/>
                    <a:pt x="289" y="0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38" name="Freeform 1198"/>
            <p:cNvSpPr>
              <a:spLocks/>
            </p:cNvSpPr>
            <p:nvPr/>
          </p:nvSpPr>
          <p:spPr bwMode="auto">
            <a:xfrm>
              <a:off x="4046" y="3745"/>
              <a:ext cx="210" cy="359"/>
            </a:xfrm>
            <a:custGeom>
              <a:avLst/>
              <a:gdLst>
                <a:gd name="T0" fmla="*/ 140 w 210"/>
                <a:gd name="T1" fmla="*/ 0 h 355"/>
                <a:gd name="T2" fmla="*/ 162 w 210"/>
                <a:gd name="T3" fmla="*/ 96 h 355"/>
                <a:gd name="T4" fmla="*/ 180 w 210"/>
                <a:gd name="T5" fmla="*/ 128 h 355"/>
                <a:gd name="T6" fmla="*/ 190 w 210"/>
                <a:gd name="T7" fmla="*/ 144 h 355"/>
                <a:gd name="T8" fmla="*/ 188 w 210"/>
                <a:gd name="T9" fmla="*/ 228 h 355"/>
                <a:gd name="T10" fmla="*/ 168 w 210"/>
                <a:gd name="T11" fmla="*/ 230 h 355"/>
                <a:gd name="T12" fmla="*/ 156 w 210"/>
                <a:gd name="T13" fmla="*/ 234 h 355"/>
                <a:gd name="T14" fmla="*/ 88 w 210"/>
                <a:gd name="T15" fmla="*/ 280 h 355"/>
                <a:gd name="T16" fmla="*/ 4 w 210"/>
                <a:gd name="T17" fmla="*/ 284 h 355"/>
                <a:gd name="T18" fmla="*/ 16 w 210"/>
                <a:gd name="T19" fmla="*/ 290 h 355"/>
                <a:gd name="T20" fmla="*/ 52 w 210"/>
                <a:gd name="T21" fmla="*/ 298 h 355"/>
                <a:gd name="T22" fmla="*/ 112 w 210"/>
                <a:gd name="T23" fmla="*/ 332 h 355"/>
                <a:gd name="T24" fmla="*/ 168 w 210"/>
                <a:gd name="T25" fmla="*/ 318 h 355"/>
                <a:gd name="T26" fmla="*/ 202 w 210"/>
                <a:gd name="T27" fmla="*/ 312 h 355"/>
                <a:gd name="T28" fmla="*/ 210 w 210"/>
                <a:gd name="T29" fmla="*/ 284 h 355"/>
                <a:gd name="T30" fmla="*/ 208 w 210"/>
                <a:gd name="T31" fmla="*/ 148 h 355"/>
                <a:gd name="T32" fmla="*/ 188 w 210"/>
                <a:gd name="T33" fmla="*/ 112 h 355"/>
                <a:gd name="T34" fmla="*/ 168 w 210"/>
                <a:gd name="T35" fmla="*/ 68 h 355"/>
                <a:gd name="T36" fmla="*/ 154 w 210"/>
                <a:gd name="T37" fmla="*/ 18 h 355"/>
                <a:gd name="T38" fmla="*/ 140 w 210"/>
                <a:gd name="T3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0" h="355">
                  <a:moveTo>
                    <a:pt x="140" y="0"/>
                  </a:moveTo>
                  <a:cubicBezTo>
                    <a:pt x="142" y="77"/>
                    <a:pt x="135" y="52"/>
                    <a:pt x="162" y="96"/>
                  </a:cubicBezTo>
                  <a:cubicBezTo>
                    <a:pt x="169" y="107"/>
                    <a:pt x="174" y="117"/>
                    <a:pt x="180" y="128"/>
                  </a:cubicBezTo>
                  <a:cubicBezTo>
                    <a:pt x="183" y="134"/>
                    <a:pt x="190" y="144"/>
                    <a:pt x="190" y="144"/>
                  </a:cubicBezTo>
                  <a:cubicBezTo>
                    <a:pt x="189" y="172"/>
                    <a:pt x="195" y="201"/>
                    <a:pt x="188" y="228"/>
                  </a:cubicBezTo>
                  <a:cubicBezTo>
                    <a:pt x="186" y="234"/>
                    <a:pt x="175" y="229"/>
                    <a:pt x="168" y="230"/>
                  </a:cubicBezTo>
                  <a:cubicBezTo>
                    <a:pt x="164" y="231"/>
                    <a:pt x="156" y="234"/>
                    <a:pt x="156" y="234"/>
                  </a:cubicBezTo>
                  <a:cubicBezTo>
                    <a:pt x="130" y="260"/>
                    <a:pt x="131" y="275"/>
                    <a:pt x="88" y="280"/>
                  </a:cubicBezTo>
                  <a:cubicBezTo>
                    <a:pt x="54" y="291"/>
                    <a:pt x="120" y="270"/>
                    <a:pt x="4" y="284"/>
                  </a:cubicBezTo>
                  <a:cubicBezTo>
                    <a:pt x="0" y="285"/>
                    <a:pt x="12" y="288"/>
                    <a:pt x="16" y="290"/>
                  </a:cubicBezTo>
                  <a:cubicBezTo>
                    <a:pt x="28" y="295"/>
                    <a:pt x="40" y="296"/>
                    <a:pt x="52" y="298"/>
                  </a:cubicBezTo>
                  <a:cubicBezTo>
                    <a:pt x="55" y="355"/>
                    <a:pt x="52" y="335"/>
                    <a:pt x="112" y="332"/>
                  </a:cubicBezTo>
                  <a:cubicBezTo>
                    <a:pt x="129" y="320"/>
                    <a:pt x="148" y="320"/>
                    <a:pt x="168" y="318"/>
                  </a:cubicBezTo>
                  <a:cubicBezTo>
                    <a:pt x="179" y="314"/>
                    <a:pt x="191" y="316"/>
                    <a:pt x="202" y="312"/>
                  </a:cubicBezTo>
                  <a:cubicBezTo>
                    <a:pt x="205" y="301"/>
                    <a:pt x="208" y="296"/>
                    <a:pt x="210" y="284"/>
                  </a:cubicBezTo>
                  <a:cubicBezTo>
                    <a:pt x="209" y="239"/>
                    <a:pt x="209" y="193"/>
                    <a:pt x="208" y="148"/>
                  </a:cubicBezTo>
                  <a:cubicBezTo>
                    <a:pt x="208" y="133"/>
                    <a:pt x="203" y="117"/>
                    <a:pt x="188" y="112"/>
                  </a:cubicBezTo>
                  <a:cubicBezTo>
                    <a:pt x="183" y="96"/>
                    <a:pt x="175" y="83"/>
                    <a:pt x="168" y="68"/>
                  </a:cubicBezTo>
                  <a:cubicBezTo>
                    <a:pt x="161" y="52"/>
                    <a:pt x="159" y="34"/>
                    <a:pt x="154" y="18"/>
                  </a:cubicBezTo>
                  <a:cubicBezTo>
                    <a:pt x="152" y="11"/>
                    <a:pt x="140" y="4"/>
                    <a:pt x="140" y="0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39" name="Freeform 1199"/>
            <p:cNvSpPr>
              <a:spLocks/>
            </p:cNvSpPr>
            <p:nvPr/>
          </p:nvSpPr>
          <p:spPr bwMode="auto">
            <a:xfrm>
              <a:off x="4420" y="3724"/>
              <a:ext cx="230" cy="309"/>
            </a:xfrm>
            <a:custGeom>
              <a:avLst/>
              <a:gdLst>
                <a:gd name="T0" fmla="*/ 128 w 230"/>
                <a:gd name="T1" fmla="*/ 0 h 305"/>
                <a:gd name="T2" fmla="*/ 130 w 230"/>
                <a:gd name="T3" fmla="*/ 40 h 305"/>
                <a:gd name="T4" fmla="*/ 168 w 230"/>
                <a:gd name="T5" fmla="*/ 126 h 305"/>
                <a:gd name="T6" fmla="*/ 180 w 230"/>
                <a:gd name="T7" fmla="*/ 148 h 305"/>
                <a:gd name="T8" fmla="*/ 206 w 230"/>
                <a:gd name="T9" fmla="*/ 228 h 305"/>
                <a:gd name="T10" fmla="*/ 224 w 230"/>
                <a:gd name="T11" fmla="*/ 258 h 305"/>
                <a:gd name="T12" fmla="*/ 228 w 230"/>
                <a:gd name="T13" fmla="*/ 270 h 305"/>
                <a:gd name="T14" fmla="*/ 216 w 230"/>
                <a:gd name="T15" fmla="*/ 298 h 305"/>
                <a:gd name="T16" fmla="*/ 176 w 230"/>
                <a:gd name="T17" fmla="*/ 292 h 305"/>
                <a:gd name="T18" fmla="*/ 142 w 230"/>
                <a:gd name="T19" fmla="*/ 284 h 305"/>
                <a:gd name="T20" fmla="*/ 34 w 230"/>
                <a:gd name="T21" fmla="*/ 292 h 305"/>
                <a:gd name="T22" fmla="*/ 22 w 230"/>
                <a:gd name="T23" fmla="*/ 296 h 305"/>
                <a:gd name="T24" fmla="*/ 16 w 230"/>
                <a:gd name="T25" fmla="*/ 300 h 305"/>
                <a:gd name="T26" fmla="*/ 4 w 230"/>
                <a:gd name="T27" fmla="*/ 304 h 305"/>
                <a:gd name="T28" fmla="*/ 18 w 230"/>
                <a:gd name="T29" fmla="*/ 300 h 305"/>
                <a:gd name="T30" fmla="*/ 30 w 230"/>
                <a:gd name="T31" fmla="*/ 292 h 305"/>
                <a:gd name="T32" fmla="*/ 44 w 230"/>
                <a:gd name="T33" fmla="*/ 246 h 305"/>
                <a:gd name="T34" fmla="*/ 90 w 230"/>
                <a:gd name="T35" fmla="*/ 226 h 305"/>
                <a:gd name="T36" fmla="*/ 112 w 230"/>
                <a:gd name="T37" fmla="*/ 198 h 305"/>
                <a:gd name="T38" fmla="*/ 102 w 230"/>
                <a:gd name="T39" fmla="*/ 156 h 305"/>
                <a:gd name="T40" fmla="*/ 96 w 230"/>
                <a:gd name="T41" fmla="*/ 134 h 305"/>
                <a:gd name="T42" fmla="*/ 118 w 230"/>
                <a:gd name="T43" fmla="*/ 16 h 305"/>
                <a:gd name="T44" fmla="*/ 140 w 230"/>
                <a:gd name="T45" fmla="*/ 1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0" h="305">
                  <a:moveTo>
                    <a:pt x="128" y="0"/>
                  </a:moveTo>
                  <a:cubicBezTo>
                    <a:pt x="115" y="13"/>
                    <a:pt x="123" y="26"/>
                    <a:pt x="130" y="40"/>
                  </a:cubicBezTo>
                  <a:cubicBezTo>
                    <a:pt x="144" y="69"/>
                    <a:pt x="147" y="100"/>
                    <a:pt x="168" y="126"/>
                  </a:cubicBezTo>
                  <a:cubicBezTo>
                    <a:pt x="171" y="134"/>
                    <a:pt x="180" y="148"/>
                    <a:pt x="180" y="148"/>
                  </a:cubicBezTo>
                  <a:cubicBezTo>
                    <a:pt x="187" y="175"/>
                    <a:pt x="197" y="201"/>
                    <a:pt x="206" y="228"/>
                  </a:cubicBezTo>
                  <a:cubicBezTo>
                    <a:pt x="210" y="240"/>
                    <a:pt x="219" y="247"/>
                    <a:pt x="224" y="258"/>
                  </a:cubicBezTo>
                  <a:cubicBezTo>
                    <a:pt x="226" y="262"/>
                    <a:pt x="228" y="270"/>
                    <a:pt x="228" y="270"/>
                  </a:cubicBezTo>
                  <a:cubicBezTo>
                    <a:pt x="227" y="284"/>
                    <a:pt x="230" y="293"/>
                    <a:pt x="216" y="298"/>
                  </a:cubicBezTo>
                  <a:cubicBezTo>
                    <a:pt x="201" y="294"/>
                    <a:pt x="194" y="293"/>
                    <a:pt x="176" y="292"/>
                  </a:cubicBezTo>
                  <a:cubicBezTo>
                    <a:pt x="165" y="289"/>
                    <a:pt x="153" y="286"/>
                    <a:pt x="142" y="284"/>
                  </a:cubicBezTo>
                  <a:cubicBezTo>
                    <a:pt x="103" y="285"/>
                    <a:pt x="71" y="288"/>
                    <a:pt x="34" y="292"/>
                  </a:cubicBezTo>
                  <a:cubicBezTo>
                    <a:pt x="30" y="293"/>
                    <a:pt x="26" y="294"/>
                    <a:pt x="22" y="296"/>
                  </a:cubicBezTo>
                  <a:cubicBezTo>
                    <a:pt x="20" y="297"/>
                    <a:pt x="18" y="299"/>
                    <a:pt x="16" y="300"/>
                  </a:cubicBezTo>
                  <a:cubicBezTo>
                    <a:pt x="12" y="302"/>
                    <a:pt x="0" y="305"/>
                    <a:pt x="4" y="304"/>
                  </a:cubicBezTo>
                  <a:cubicBezTo>
                    <a:pt x="6" y="304"/>
                    <a:pt x="16" y="301"/>
                    <a:pt x="18" y="300"/>
                  </a:cubicBezTo>
                  <a:cubicBezTo>
                    <a:pt x="22" y="298"/>
                    <a:pt x="30" y="292"/>
                    <a:pt x="30" y="292"/>
                  </a:cubicBezTo>
                  <a:cubicBezTo>
                    <a:pt x="36" y="282"/>
                    <a:pt x="38" y="252"/>
                    <a:pt x="44" y="246"/>
                  </a:cubicBezTo>
                  <a:cubicBezTo>
                    <a:pt x="55" y="235"/>
                    <a:pt x="75" y="229"/>
                    <a:pt x="90" y="226"/>
                  </a:cubicBezTo>
                  <a:cubicBezTo>
                    <a:pt x="102" y="218"/>
                    <a:pt x="105" y="209"/>
                    <a:pt x="112" y="198"/>
                  </a:cubicBezTo>
                  <a:cubicBezTo>
                    <a:pt x="110" y="175"/>
                    <a:pt x="108" y="175"/>
                    <a:pt x="102" y="156"/>
                  </a:cubicBezTo>
                  <a:cubicBezTo>
                    <a:pt x="100" y="149"/>
                    <a:pt x="96" y="134"/>
                    <a:pt x="96" y="134"/>
                  </a:cubicBezTo>
                  <a:cubicBezTo>
                    <a:pt x="95" y="111"/>
                    <a:pt x="79" y="16"/>
                    <a:pt x="118" y="16"/>
                  </a:cubicBezTo>
                  <a:lnTo>
                    <a:pt x="140" y="14"/>
                  </a:lnTo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88240" name="Group 1200"/>
            <p:cNvGrpSpPr>
              <a:grpSpLocks/>
            </p:cNvGrpSpPr>
            <p:nvPr/>
          </p:nvGrpSpPr>
          <p:grpSpPr bwMode="auto">
            <a:xfrm rot="-5235935">
              <a:off x="2280" y="2568"/>
              <a:ext cx="2784" cy="528"/>
              <a:chOff x="1053" y="1992"/>
              <a:chExt cx="2140" cy="381"/>
            </a:xfrm>
          </p:grpSpPr>
          <p:sp>
            <p:nvSpPr>
              <p:cNvPr id="88241" name="Freeform 1201"/>
              <p:cNvSpPr>
                <a:spLocks/>
              </p:cNvSpPr>
              <p:nvPr/>
            </p:nvSpPr>
            <p:spPr bwMode="auto">
              <a:xfrm>
                <a:off x="1053" y="1992"/>
                <a:ext cx="2140" cy="381"/>
              </a:xfrm>
              <a:custGeom>
                <a:avLst/>
                <a:gdLst>
                  <a:gd name="T0" fmla="*/ 1973 w 2140"/>
                  <a:gd name="T1" fmla="*/ 0 h 381"/>
                  <a:gd name="T2" fmla="*/ 1785 w 2140"/>
                  <a:gd name="T3" fmla="*/ 24 h 381"/>
                  <a:gd name="T4" fmla="*/ 1656 w 2140"/>
                  <a:gd name="T5" fmla="*/ 46 h 381"/>
                  <a:gd name="T6" fmla="*/ 1611 w 2140"/>
                  <a:gd name="T7" fmla="*/ 48 h 381"/>
                  <a:gd name="T8" fmla="*/ 1301 w 2140"/>
                  <a:gd name="T9" fmla="*/ 108 h 381"/>
                  <a:gd name="T10" fmla="*/ 853 w 2140"/>
                  <a:gd name="T11" fmla="*/ 191 h 381"/>
                  <a:gd name="T12" fmla="*/ 563 w 2140"/>
                  <a:gd name="T13" fmla="*/ 250 h 381"/>
                  <a:gd name="T14" fmla="*/ 248 w 2140"/>
                  <a:gd name="T15" fmla="*/ 304 h 381"/>
                  <a:gd name="T16" fmla="*/ 12 w 2140"/>
                  <a:gd name="T17" fmla="*/ 351 h 381"/>
                  <a:gd name="T18" fmla="*/ 8 w 2140"/>
                  <a:gd name="T19" fmla="*/ 376 h 381"/>
                  <a:gd name="T20" fmla="*/ 104 w 2140"/>
                  <a:gd name="T21" fmla="*/ 367 h 381"/>
                  <a:gd name="T22" fmla="*/ 154 w 2140"/>
                  <a:gd name="T23" fmla="*/ 374 h 381"/>
                  <a:gd name="T24" fmla="*/ 249 w 2140"/>
                  <a:gd name="T25" fmla="*/ 359 h 381"/>
                  <a:gd name="T26" fmla="*/ 401 w 2140"/>
                  <a:gd name="T27" fmla="*/ 342 h 381"/>
                  <a:gd name="T28" fmla="*/ 650 w 2140"/>
                  <a:gd name="T29" fmla="*/ 285 h 381"/>
                  <a:gd name="T30" fmla="*/ 817 w 2140"/>
                  <a:gd name="T31" fmla="*/ 273 h 381"/>
                  <a:gd name="T32" fmla="*/ 1010 w 2140"/>
                  <a:gd name="T33" fmla="*/ 238 h 381"/>
                  <a:gd name="T34" fmla="*/ 1299 w 2140"/>
                  <a:gd name="T35" fmla="*/ 176 h 381"/>
                  <a:gd name="T36" fmla="*/ 1532 w 2140"/>
                  <a:gd name="T37" fmla="*/ 126 h 381"/>
                  <a:gd name="T38" fmla="*/ 1700 w 2140"/>
                  <a:gd name="T39" fmla="*/ 85 h 381"/>
                  <a:gd name="T40" fmla="*/ 1788 w 2140"/>
                  <a:gd name="T41" fmla="*/ 67 h 381"/>
                  <a:gd name="T42" fmla="*/ 1828 w 2140"/>
                  <a:gd name="T43" fmla="*/ 89 h 381"/>
                  <a:gd name="T44" fmla="*/ 1926 w 2140"/>
                  <a:gd name="T45" fmla="*/ 53 h 381"/>
                  <a:gd name="T46" fmla="*/ 1976 w 2140"/>
                  <a:gd name="T47" fmla="*/ 62 h 381"/>
                  <a:gd name="T48" fmla="*/ 1905 w 2140"/>
                  <a:gd name="T49" fmla="*/ 109 h 381"/>
                  <a:gd name="T50" fmla="*/ 1809 w 2140"/>
                  <a:gd name="T51" fmla="*/ 118 h 381"/>
                  <a:gd name="T52" fmla="*/ 1779 w 2140"/>
                  <a:gd name="T53" fmla="*/ 106 h 381"/>
                  <a:gd name="T54" fmla="*/ 1753 w 2140"/>
                  <a:gd name="T55" fmla="*/ 86 h 381"/>
                  <a:gd name="T56" fmla="*/ 1672 w 2140"/>
                  <a:gd name="T57" fmla="*/ 99 h 381"/>
                  <a:gd name="T58" fmla="*/ 1663 w 2140"/>
                  <a:gd name="T59" fmla="*/ 187 h 381"/>
                  <a:gd name="T60" fmla="*/ 1712 w 2140"/>
                  <a:gd name="T61" fmla="*/ 258 h 381"/>
                  <a:gd name="T62" fmla="*/ 1832 w 2140"/>
                  <a:gd name="T63" fmla="*/ 322 h 381"/>
                  <a:gd name="T64" fmla="*/ 1999 w 2140"/>
                  <a:gd name="T65" fmla="*/ 294 h 381"/>
                  <a:gd name="T66" fmla="*/ 2094 w 2140"/>
                  <a:gd name="T67" fmla="*/ 244 h 381"/>
                  <a:gd name="T68" fmla="*/ 2140 w 2140"/>
                  <a:gd name="T69" fmla="*/ 138 h 381"/>
                  <a:gd name="T70" fmla="*/ 2093 w 2140"/>
                  <a:gd name="T71" fmla="*/ 33 h 381"/>
                  <a:gd name="T72" fmla="*/ 1971 w 2140"/>
                  <a:gd name="T73" fmla="*/ 0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40" h="381">
                    <a:moveTo>
                      <a:pt x="1973" y="0"/>
                    </a:moveTo>
                    <a:cubicBezTo>
                      <a:pt x="1944" y="4"/>
                      <a:pt x="1838" y="16"/>
                      <a:pt x="1785" y="24"/>
                    </a:cubicBezTo>
                    <a:cubicBezTo>
                      <a:pt x="1732" y="32"/>
                      <a:pt x="1685" y="42"/>
                      <a:pt x="1656" y="46"/>
                    </a:cubicBezTo>
                    <a:cubicBezTo>
                      <a:pt x="1613" y="51"/>
                      <a:pt x="1670" y="38"/>
                      <a:pt x="1611" y="48"/>
                    </a:cubicBezTo>
                    <a:cubicBezTo>
                      <a:pt x="1552" y="58"/>
                      <a:pt x="1427" y="84"/>
                      <a:pt x="1301" y="108"/>
                    </a:cubicBezTo>
                    <a:cubicBezTo>
                      <a:pt x="1175" y="132"/>
                      <a:pt x="976" y="168"/>
                      <a:pt x="853" y="191"/>
                    </a:cubicBezTo>
                    <a:cubicBezTo>
                      <a:pt x="731" y="213"/>
                      <a:pt x="703" y="223"/>
                      <a:pt x="563" y="250"/>
                    </a:cubicBezTo>
                    <a:cubicBezTo>
                      <a:pt x="462" y="269"/>
                      <a:pt x="339" y="288"/>
                      <a:pt x="248" y="304"/>
                    </a:cubicBezTo>
                    <a:cubicBezTo>
                      <a:pt x="156" y="321"/>
                      <a:pt x="51" y="339"/>
                      <a:pt x="12" y="351"/>
                    </a:cubicBezTo>
                    <a:cubicBezTo>
                      <a:pt x="4" y="352"/>
                      <a:pt x="0" y="374"/>
                      <a:pt x="8" y="376"/>
                    </a:cubicBezTo>
                    <a:cubicBezTo>
                      <a:pt x="40" y="381"/>
                      <a:pt x="72" y="367"/>
                      <a:pt x="104" y="367"/>
                    </a:cubicBezTo>
                    <a:cubicBezTo>
                      <a:pt x="122" y="367"/>
                      <a:pt x="154" y="374"/>
                      <a:pt x="154" y="374"/>
                    </a:cubicBezTo>
                    <a:cubicBezTo>
                      <a:pt x="179" y="374"/>
                      <a:pt x="209" y="364"/>
                      <a:pt x="249" y="359"/>
                    </a:cubicBezTo>
                    <a:cubicBezTo>
                      <a:pt x="290" y="354"/>
                      <a:pt x="334" y="354"/>
                      <a:pt x="401" y="342"/>
                    </a:cubicBezTo>
                    <a:cubicBezTo>
                      <a:pt x="467" y="330"/>
                      <a:pt x="581" y="296"/>
                      <a:pt x="650" y="285"/>
                    </a:cubicBezTo>
                    <a:cubicBezTo>
                      <a:pt x="733" y="276"/>
                      <a:pt x="754" y="246"/>
                      <a:pt x="817" y="273"/>
                    </a:cubicBezTo>
                    <a:cubicBezTo>
                      <a:pt x="877" y="267"/>
                      <a:pt x="930" y="255"/>
                      <a:pt x="1010" y="238"/>
                    </a:cubicBezTo>
                    <a:cubicBezTo>
                      <a:pt x="1090" y="222"/>
                      <a:pt x="1212" y="195"/>
                      <a:pt x="1299" y="176"/>
                    </a:cubicBezTo>
                    <a:cubicBezTo>
                      <a:pt x="1386" y="157"/>
                      <a:pt x="1466" y="141"/>
                      <a:pt x="1532" y="126"/>
                    </a:cubicBezTo>
                    <a:cubicBezTo>
                      <a:pt x="1673" y="96"/>
                      <a:pt x="1657" y="95"/>
                      <a:pt x="1700" y="85"/>
                    </a:cubicBezTo>
                    <a:cubicBezTo>
                      <a:pt x="1743" y="76"/>
                      <a:pt x="1767" y="67"/>
                      <a:pt x="1788" y="67"/>
                    </a:cubicBezTo>
                    <a:cubicBezTo>
                      <a:pt x="1809" y="68"/>
                      <a:pt x="1805" y="91"/>
                      <a:pt x="1828" y="89"/>
                    </a:cubicBezTo>
                    <a:cubicBezTo>
                      <a:pt x="1846" y="91"/>
                      <a:pt x="1901" y="57"/>
                      <a:pt x="1926" y="53"/>
                    </a:cubicBezTo>
                    <a:cubicBezTo>
                      <a:pt x="1950" y="48"/>
                      <a:pt x="1979" y="52"/>
                      <a:pt x="1976" y="62"/>
                    </a:cubicBezTo>
                    <a:cubicBezTo>
                      <a:pt x="1983" y="75"/>
                      <a:pt x="1948" y="97"/>
                      <a:pt x="1905" y="109"/>
                    </a:cubicBezTo>
                    <a:cubicBezTo>
                      <a:pt x="1877" y="116"/>
                      <a:pt x="1831" y="119"/>
                      <a:pt x="1809" y="118"/>
                    </a:cubicBezTo>
                    <a:cubicBezTo>
                      <a:pt x="1788" y="118"/>
                      <a:pt x="1788" y="111"/>
                      <a:pt x="1779" y="106"/>
                    </a:cubicBezTo>
                    <a:cubicBezTo>
                      <a:pt x="1769" y="100"/>
                      <a:pt x="1770" y="87"/>
                      <a:pt x="1753" y="86"/>
                    </a:cubicBezTo>
                    <a:cubicBezTo>
                      <a:pt x="1735" y="85"/>
                      <a:pt x="1686" y="82"/>
                      <a:pt x="1672" y="99"/>
                    </a:cubicBezTo>
                    <a:cubicBezTo>
                      <a:pt x="1657" y="115"/>
                      <a:pt x="1656" y="161"/>
                      <a:pt x="1663" y="187"/>
                    </a:cubicBezTo>
                    <a:cubicBezTo>
                      <a:pt x="1681" y="195"/>
                      <a:pt x="1699" y="244"/>
                      <a:pt x="1712" y="258"/>
                    </a:cubicBezTo>
                    <a:cubicBezTo>
                      <a:pt x="1735" y="278"/>
                      <a:pt x="1789" y="310"/>
                      <a:pt x="1832" y="322"/>
                    </a:cubicBezTo>
                    <a:cubicBezTo>
                      <a:pt x="1867" y="324"/>
                      <a:pt x="1956" y="306"/>
                      <a:pt x="1999" y="294"/>
                    </a:cubicBezTo>
                    <a:cubicBezTo>
                      <a:pt x="2043" y="281"/>
                      <a:pt x="2070" y="270"/>
                      <a:pt x="2094" y="244"/>
                    </a:cubicBezTo>
                    <a:cubicBezTo>
                      <a:pt x="2107" y="230"/>
                      <a:pt x="2140" y="174"/>
                      <a:pt x="2140" y="138"/>
                    </a:cubicBezTo>
                    <a:cubicBezTo>
                      <a:pt x="2140" y="103"/>
                      <a:pt x="2121" y="56"/>
                      <a:pt x="2093" y="33"/>
                    </a:cubicBezTo>
                    <a:cubicBezTo>
                      <a:pt x="2067" y="17"/>
                      <a:pt x="1991" y="6"/>
                      <a:pt x="1971" y="0"/>
                    </a:cubicBezTo>
                  </a:path>
                </a:pathLst>
              </a:custGeom>
              <a:solidFill>
                <a:srgbClr val="8F5A19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42" name="Freeform 1202"/>
              <p:cNvSpPr>
                <a:spLocks/>
              </p:cNvSpPr>
              <p:nvPr/>
            </p:nvSpPr>
            <p:spPr bwMode="auto">
              <a:xfrm rot="4787369" flipH="1">
                <a:off x="2904" y="1993"/>
                <a:ext cx="242" cy="323"/>
              </a:xfrm>
              <a:custGeom>
                <a:avLst/>
                <a:gdLst>
                  <a:gd name="T0" fmla="*/ 224 w 242"/>
                  <a:gd name="T1" fmla="*/ 99 h 323"/>
                  <a:gd name="T2" fmla="*/ 215 w 242"/>
                  <a:gd name="T3" fmla="*/ 84 h 323"/>
                  <a:gd name="T4" fmla="*/ 203 w 242"/>
                  <a:gd name="T5" fmla="*/ 76 h 323"/>
                  <a:gd name="T6" fmla="*/ 206 w 242"/>
                  <a:gd name="T7" fmla="*/ 90 h 323"/>
                  <a:gd name="T8" fmla="*/ 177 w 242"/>
                  <a:gd name="T9" fmla="*/ 100 h 323"/>
                  <a:gd name="T10" fmla="*/ 159 w 242"/>
                  <a:gd name="T11" fmla="*/ 117 h 323"/>
                  <a:gd name="T12" fmla="*/ 141 w 242"/>
                  <a:gd name="T13" fmla="*/ 138 h 323"/>
                  <a:gd name="T14" fmla="*/ 126 w 242"/>
                  <a:gd name="T15" fmla="*/ 165 h 323"/>
                  <a:gd name="T16" fmla="*/ 123 w 242"/>
                  <a:gd name="T17" fmla="*/ 171 h 323"/>
                  <a:gd name="T18" fmla="*/ 119 w 242"/>
                  <a:gd name="T19" fmla="*/ 192 h 323"/>
                  <a:gd name="T20" fmla="*/ 107 w 242"/>
                  <a:gd name="T21" fmla="*/ 262 h 323"/>
                  <a:gd name="T22" fmla="*/ 90 w 242"/>
                  <a:gd name="T23" fmla="*/ 271 h 323"/>
                  <a:gd name="T24" fmla="*/ 81 w 242"/>
                  <a:gd name="T25" fmla="*/ 285 h 323"/>
                  <a:gd name="T26" fmla="*/ 69 w 242"/>
                  <a:gd name="T27" fmla="*/ 274 h 323"/>
                  <a:gd name="T28" fmla="*/ 48 w 242"/>
                  <a:gd name="T29" fmla="*/ 285 h 323"/>
                  <a:gd name="T30" fmla="*/ 42 w 242"/>
                  <a:gd name="T31" fmla="*/ 307 h 323"/>
                  <a:gd name="T32" fmla="*/ 39 w 242"/>
                  <a:gd name="T33" fmla="*/ 322 h 323"/>
                  <a:gd name="T34" fmla="*/ 15 w 242"/>
                  <a:gd name="T35" fmla="*/ 300 h 323"/>
                  <a:gd name="T36" fmla="*/ 9 w 242"/>
                  <a:gd name="T37" fmla="*/ 277 h 323"/>
                  <a:gd name="T38" fmla="*/ 17 w 242"/>
                  <a:gd name="T39" fmla="*/ 105 h 323"/>
                  <a:gd name="T40" fmla="*/ 30 w 242"/>
                  <a:gd name="T41" fmla="*/ 82 h 323"/>
                  <a:gd name="T42" fmla="*/ 41 w 242"/>
                  <a:gd name="T43" fmla="*/ 69 h 323"/>
                  <a:gd name="T44" fmla="*/ 83 w 242"/>
                  <a:gd name="T45" fmla="*/ 39 h 323"/>
                  <a:gd name="T46" fmla="*/ 95 w 242"/>
                  <a:gd name="T47" fmla="*/ 34 h 323"/>
                  <a:gd name="T48" fmla="*/ 126 w 242"/>
                  <a:gd name="T49" fmla="*/ 18 h 323"/>
                  <a:gd name="T50" fmla="*/ 177 w 242"/>
                  <a:gd name="T51" fmla="*/ 6 h 323"/>
                  <a:gd name="T52" fmla="*/ 228 w 242"/>
                  <a:gd name="T53" fmla="*/ 36 h 323"/>
                  <a:gd name="T54" fmla="*/ 242 w 242"/>
                  <a:gd name="T55" fmla="*/ 61 h 323"/>
                  <a:gd name="T56" fmla="*/ 224 w 242"/>
                  <a:gd name="T57" fmla="*/ 99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2" h="323">
                    <a:moveTo>
                      <a:pt x="224" y="99"/>
                    </a:moveTo>
                    <a:cubicBezTo>
                      <a:pt x="222" y="91"/>
                      <a:pt x="221" y="89"/>
                      <a:pt x="215" y="84"/>
                    </a:cubicBezTo>
                    <a:cubicBezTo>
                      <a:pt x="212" y="77"/>
                      <a:pt x="211" y="75"/>
                      <a:pt x="203" y="76"/>
                    </a:cubicBezTo>
                    <a:cubicBezTo>
                      <a:pt x="200" y="83"/>
                      <a:pt x="202" y="84"/>
                      <a:pt x="206" y="90"/>
                    </a:cubicBezTo>
                    <a:cubicBezTo>
                      <a:pt x="194" y="92"/>
                      <a:pt x="187" y="94"/>
                      <a:pt x="177" y="100"/>
                    </a:cubicBezTo>
                    <a:cubicBezTo>
                      <a:pt x="172" y="107"/>
                      <a:pt x="165" y="111"/>
                      <a:pt x="159" y="117"/>
                    </a:cubicBezTo>
                    <a:cubicBezTo>
                      <a:pt x="152" y="124"/>
                      <a:pt x="149" y="133"/>
                      <a:pt x="141" y="138"/>
                    </a:cubicBezTo>
                    <a:cubicBezTo>
                      <a:pt x="136" y="147"/>
                      <a:pt x="131" y="156"/>
                      <a:pt x="126" y="165"/>
                    </a:cubicBezTo>
                    <a:cubicBezTo>
                      <a:pt x="125" y="167"/>
                      <a:pt x="123" y="171"/>
                      <a:pt x="123" y="171"/>
                    </a:cubicBezTo>
                    <a:cubicBezTo>
                      <a:pt x="122" y="179"/>
                      <a:pt x="120" y="183"/>
                      <a:pt x="119" y="192"/>
                    </a:cubicBezTo>
                    <a:cubicBezTo>
                      <a:pt x="116" y="293"/>
                      <a:pt x="138" y="278"/>
                      <a:pt x="107" y="262"/>
                    </a:cubicBezTo>
                    <a:cubicBezTo>
                      <a:pt x="99" y="264"/>
                      <a:pt x="95" y="264"/>
                      <a:pt x="90" y="271"/>
                    </a:cubicBezTo>
                    <a:cubicBezTo>
                      <a:pt x="89" y="278"/>
                      <a:pt x="86" y="280"/>
                      <a:pt x="81" y="285"/>
                    </a:cubicBezTo>
                    <a:cubicBezTo>
                      <a:pt x="76" y="282"/>
                      <a:pt x="73" y="278"/>
                      <a:pt x="69" y="274"/>
                    </a:cubicBezTo>
                    <a:cubicBezTo>
                      <a:pt x="53" y="276"/>
                      <a:pt x="53" y="273"/>
                      <a:pt x="48" y="285"/>
                    </a:cubicBezTo>
                    <a:cubicBezTo>
                      <a:pt x="47" y="292"/>
                      <a:pt x="45" y="300"/>
                      <a:pt x="42" y="307"/>
                    </a:cubicBezTo>
                    <a:cubicBezTo>
                      <a:pt x="42" y="312"/>
                      <a:pt x="44" y="321"/>
                      <a:pt x="39" y="322"/>
                    </a:cubicBezTo>
                    <a:cubicBezTo>
                      <a:pt x="31" y="323"/>
                      <a:pt x="20" y="304"/>
                      <a:pt x="15" y="300"/>
                    </a:cubicBezTo>
                    <a:cubicBezTo>
                      <a:pt x="13" y="292"/>
                      <a:pt x="12" y="284"/>
                      <a:pt x="9" y="277"/>
                    </a:cubicBezTo>
                    <a:cubicBezTo>
                      <a:pt x="9" y="269"/>
                      <a:pt x="0" y="146"/>
                      <a:pt x="17" y="105"/>
                    </a:cubicBezTo>
                    <a:cubicBezTo>
                      <a:pt x="19" y="97"/>
                      <a:pt x="25" y="89"/>
                      <a:pt x="30" y="82"/>
                    </a:cubicBezTo>
                    <a:cubicBezTo>
                      <a:pt x="32" y="75"/>
                      <a:pt x="35" y="73"/>
                      <a:pt x="41" y="69"/>
                    </a:cubicBezTo>
                    <a:cubicBezTo>
                      <a:pt x="51" y="57"/>
                      <a:pt x="67" y="42"/>
                      <a:pt x="83" y="39"/>
                    </a:cubicBezTo>
                    <a:cubicBezTo>
                      <a:pt x="92" y="32"/>
                      <a:pt x="81" y="40"/>
                      <a:pt x="95" y="34"/>
                    </a:cubicBezTo>
                    <a:cubicBezTo>
                      <a:pt x="107" y="29"/>
                      <a:pt x="112" y="20"/>
                      <a:pt x="126" y="18"/>
                    </a:cubicBezTo>
                    <a:cubicBezTo>
                      <a:pt x="148" y="11"/>
                      <a:pt x="132" y="0"/>
                      <a:pt x="177" y="6"/>
                    </a:cubicBezTo>
                    <a:cubicBezTo>
                      <a:pt x="192" y="10"/>
                      <a:pt x="219" y="26"/>
                      <a:pt x="228" y="36"/>
                    </a:cubicBezTo>
                    <a:cubicBezTo>
                      <a:pt x="234" y="44"/>
                      <a:pt x="236" y="53"/>
                      <a:pt x="242" y="61"/>
                    </a:cubicBezTo>
                    <a:cubicBezTo>
                      <a:pt x="241" y="73"/>
                      <a:pt x="235" y="93"/>
                      <a:pt x="224" y="99"/>
                    </a:cubicBezTo>
                    <a:close/>
                  </a:path>
                </a:pathLst>
              </a:custGeom>
              <a:solidFill>
                <a:srgbClr val="8000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43" name="Freeform 1203"/>
              <p:cNvSpPr>
                <a:spLocks/>
              </p:cNvSpPr>
              <p:nvPr/>
            </p:nvSpPr>
            <p:spPr bwMode="auto">
              <a:xfrm rot="4787369" flipH="1">
                <a:off x="2838" y="1944"/>
                <a:ext cx="244" cy="458"/>
              </a:xfrm>
              <a:custGeom>
                <a:avLst/>
                <a:gdLst>
                  <a:gd name="T0" fmla="*/ 220 w 244"/>
                  <a:gd name="T1" fmla="*/ 379 h 458"/>
                  <a:gd name="T2" fmla="*/ 199 w 244"/>
                  <a:gd name="T3" fmla="*/ 429 h 458"/>
                  <a:gd name="T4" fmla="*/ 147 w 244"/>
                  <a:gd name="T5" fmla="*/ 424 h 458"/>
                  <a:gd name="T6" fmla="*/ 115 w 244"/>
                  <a:gd name="T7" fmla="*/ 409 h 458"/>
                  <a:gd name="T8" fmla="*/ 100 w 244"/>
                  <a:gd name="T9" fmla="*/ 393 h 458"/>
                  <a:gd name="T10" fmla="*/ 81 w 244"/>
                  <a:gd name="T11" fmla="*/ 375 h 458"/>
                  <a:gd name="T12" fmla="*/ 67 w 244"/>
                  <a:gd name="T13" fmla="*/ 360 h 458"/>
                  <a:gd name="T14" fmla="*/ 54 w 244"/>
                  <a:gd name="T15" fmla="*/ 342 h 458"/>
                  <a:gd name="T16" fmla="*/ 46 w 244"/>
                  <a:gd name="T17" fmla="*/ 321 h 458"/>
                  <a:gd name="T18" fmla="*/ 40 w 244"/>
                  <a:gd name="T19" fmla="*/ 307 h 458"/>
                  <a:gd name="T20" fmla="*/ 30 w 244"/>
                  <a:gd name="T21" fmla="*/ 198 h 458"/>
                  <a:gd name="T22" fmla="*/ 40 w 244"/>
                  <a:gd name="T23" fmla="*/ 124 h 458"/>
                  <a:gd name="T24" fmla="*/ 55 w 244"/>
                  <a:gd name="T25" fmla="*/ 88 h 458"/>
                  <a:gd name="T26" fmla="*/ 82 w 244"/>
                  <a:gd name="T27" fmla="*/ 85 h 458"/>
                  <a:gd name="T28" fmla="*/ 90 w 244"/>
                  <a:gd name="T29" fmla="*/ 109 h 458"/>
                  <a:gd name="T30" fmla="*/ 111 w 244"/>
                  <a:gd name="T31" fmla="*/ 108 h 458"/>
                  <a:gd name="T32" fmla="*/ 118 w 244"/>
                  <a:gd name="T33" fmla="*/ 93 h 458"/>
                  <a:gd name="T34" fmla="*/ 135 w 244"/>
                  <a:gd name="T35" fmla="*/ 84 h 458"/>
                  <a:gd name="T36" fmla="*/ 120 w 244"/>
                  <a:gd name="T37" fmla="*/ 39 h 458"/>
                  <a:gd name="T38" fmla="*/ 136 w 244"/>
                  <a:gd name="T39" fmla="*/ 27 h 458"/>
                  <a:gd name="T40" fmla="*/ 154 w 244"/>
                  <a:gd name="T41" fmla="*/ 24 h 458"/>
                  <a:gd name="T42" fmla="*/ 174 w 244"/>
                  <a:gd name="T43" fmla="*/ 9 h 458"/>
                  <a:gd name="T44" fmla="*/ 154 w 244"/>
                  <a:gd name="T45" fmla="*/ 0 h 458"/>
                  <a:gd name="T46" fmla="*/ 124 w 244"/>
                  <a:gd name="T47" fmla="*/ 4 h 458"/>
                  <a:gd name="T48" fmla="*/ 106 w 244"/>
                  <a:gd name="T49" fmla="*/ 10 h 458"/>
                  <a:gd name="T50" fmla="*/ 93 w 244"/>
                  <a:gd name="T51" fmla="*/ 16 h 458"/>
                  <a:gd name="T52" fmla="*/ 76 w 244"/>
                  <a:gd name="T53" fmla="*/ 25 h 458"/>
                  <a:gd name="T54" fmla="*/ 49 w 244"/>
                  <a:gd name="T55" fmla="*/ 43 h 458"/>
                  <a:gd name="T56" fmla="*/ 34 w 244"/>
                  <a:gd name="T57" fmla="*/ 60 h 458"/>
                  <a:gd name="T58" fmla="*/ 10 w 244"/>
                  <a:gd name="T59" fmla="*/ 130 h 458"/>
                  <a:gd name="T60" fmla="*/ 1 w 244"/>
                  <a:gd name="T61" fmla="*/ 265 h 458"/>
                  <a:gd name="T62" fmla="*/ 16 w 244"/>
                  <a:gd name="T63" fmla="*/ 339 h 458"/>
                  <a:gd name="T64" fmla="*/ 61 w 244"/>
                  <a:gd name="T65" fmla="*/ 400 h 458"/>
                  <a:gd name="T66" fmla="*/ 88 w 244"/>
                  <a:gd name="T67" fmla="*/ 423 h 458"/>
                  <a:gd name="T68" fmla="*/ 165 w 244"/>
                  <a:gd name="T69" fmla="*/ 454 h 458"/>
                  <a:gd name="T70" fmla="*/ 228 w 244"/>
                  <a:gd name="T71" fmla="*/ 450 h 458"/>
                  <a:gd name="T72" fmla="*/ 241 w 244"/>
                  <a:gd name="T73" fmla="*/ 421 h 458"/>
                  <a:gd name="T74" fmla="*/ 240 w 244"/>
                  <a:gd name="T75" fmla="*/ 376 h 458"/>
                  <a:gd name="T76" fmla="*/ 223 w 244"/>
                  <a:gd name="T77" fmla="*/ 348 h 458"/>
                  <a:gd name="T78" fmla="*/ 201 w 244"/>
                  <a:gd name="T79" fmla="*/ 334 h 458"/>
                  <a:gd name="T80" fmla="*/ 195 w 244"/>
                  <a:gd name="T81" fmla="*/ 313 h 458"/>
                  <a:gd name="T82" fmla="*/ 181 w 244"/>
                  <a:gd name="T83" fmla="*/ 271 h 458"/>
                  <a:gd name="T84" fmla="*/ 186 w 244"/>
                  <a:gd name="T85" fmla="*/ 196 h 458"/>
                  <a:gd name="T86" fmla="*/ 198 w 244"/>
                  <a:gd name="T87" fmla="*/ 171 h 458"/>
                  <a:gd name="T88" fmla="*/ 204 w 244"/>
                  <a:gd name="T89" fmla="*/ 157 h 458"/>
                  <a:gd name="T90" fmla="*/ 216 w 244"/>
                  <a:gd name="T91" fmla="*/ 133 h 458"/>
                  <a:gd name="T92" fmla="*/ 196 w 244"/>
                  <a:gd name="T93" fmla="*/ 130 h 458"/>
                  <a:gd name="T94" fmla="*/ 174 w 244"/>
                  <a:gd name="T95" fmla="*/ 166 h 458"/>
                  <a:gd name="T96" fmla="*/ 159 w 244"/>
                  <a:gd name="T97" fmla="*/ 213 h 458"/>
                  <a:gd name="T98" fmla="*/ 160 w 244"/>
                  <a:gd name="T99" fmla="*/ 276 h 458"/>
                  <a:gd name="T100" fmla="*/ 181 w 244"/>
                  <a:gd name="T101" fmla="*/ 328 h 458"/>
                  <a:gd name="T102" fmla="*/ 201 w 244"/>
                  <a:gd name="T103" fmla="*/ 354 h 458"/>
                  <a:gd name="T104" fmla="*/ 211 w 244"/>
                  <a:gd name="T105" fmla="*/ 366 h 458"/>
                  <a:gd name="T106" fmla="*/ 222 w 244"/>
                  <a:gd name="T107" fmla="*/ 376 h 458"/>
                  <a:gd name="T108" fmla="*/ 220 w 244"/>
                  <a:gd name="T109" fmla="*/ 379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4" h="458">
                    <a:moveTo>
                      <a:pt x="220" y="379"/>
                    </a:moveTo>
                    <a:cubicBezTo>
                      <a:pt x="217" y="405"/>
                      <a:pt x="221" y="416"/>
                      <a:pt x="199" y="429"/>
                    </a:cubicBezTo>
                    <a:cubicBezTo>
                      <a:pt x="187" y="437"/>
                      <a:pt x="161" y="427"/>
                      <a:pt x="147" y="424"/>
                    </a:cubicBezTo>
                    <a:cubicBezTo>
                      <a:pt x="133" y="421"/>
                      <a:pt x="123" y="414"/>
                      <a:pt x="115" y="409"/>
                    </a:cubicBezTo>
                    <a:cubicBezTo>
                      <a:pt x="110" y="402"/>
                      <a:pt x="107" y="397"/>
                      <a:pt x="100" y="393"/>
                    </a:cubicBezTo>
                    <a:cubicBezTo>
                      <a:pt x="95" y="385"/>
                      <a:pt x="88" y="381"/>
                      <a:pt x="81" y="375"/>
                    </a:cubicBezTo>
                    <a:cubicBezTo>
                      <a:pt x="78" y="368"/>
                      <a:pt x="73" y="364"/>
                      <a:pt x="67" y="360"/>
                    </a:cubicBezTo>
                    <a:cubicBezTo>
                      <a:pt x="63" y="354"/>
                      <a:pt x="59" y="347"/>
                      <a:pt x="54" y="342"/>
                    </a:cubicBezTo>
                    <a:cubicBezTo>
                      <a:pt x="51" y="335"/>
                      <a:pt x="49" y="328"/>
                      <a:pt x="46" y="321"/>
                    </a:cubicBezTo>
                    <a:cubicBezTo>
                      <a:pt x="45" y="315"/>
                      <a:pt x="42" y="312"/>
                      <a:pt x="40" y="307"/>
                    </a:cubicBezTo>
                    <a:cubicBezTo>
                      <a:pt x="36" y="286"/>
                      <a:pt x="29" y="227"/>
                      <a:pt x="30" y="198"/>
                    </a:cubicBezTo>
                    <a:cubicBezTo>
                      <a:pt x="30" y="168"/>
                      <a:pt x="36" y="142"/>
                      <a:pt x="40" y="124"/>
                    </a:cubicBezTo>
                    <a:cubicBezTo>
                      <a:pt x="51" y="109"/>
                      <a:pt x="51" y="112"/>
                      <a:pt x="55" y="88"/>
                    </a:cubicBezTo>
                    <a:cubicBezTo>
                      <a:pt x="55" y="87"/>
                      <a:pt x="71" y="86"/>
                      <a:pt x="82" y="85"/>
                    </a:cubicBezTo>
                    <a:cubicBezTo>
                      <a:pt x="83" y="95"/>
                      <a:pt x="81" y="104"/>
                      <a:pt x="90" y="109"/>
                    </a:cubicBezTo>
                    <a:cubicBezTo>
                      <a:pt x="96" y="117"/>
                      <a:pt x="105" y="116"/>
                      <a:pt x="111" y="108"/>
                    </a:cubicBezTo>
                    <a:cubicBezTo>
                      <a:pt x="112" y="101"/>
                      <a:pt x="112" y="97"/>
                      <a:pt x="118" y="93"/>
                    </a:cubicBezTo>
                    <a:cubicBezTo>
                      <a:pt x="122" y="84"/>
                      <a:pt x="125" y="85"/>
                      <a:pt x="135" y="84"/>
                    </a:cubicBezTo>
                    <a:cubicBezTo>
                      <a:pt x="130" y="66"/>
                      <a:pt x="131" y="54"/>
                      <a:pt x="120" y="39"/>
                    </a:cubicBezTo>
                    <a:cubicBezTo>
                      <a:pt x="126" y="36"/>
                      <a:pt x="130" y="29"/>
                      <a:pt x="136" y="27"/>
                    </a:cubicBezTo>
                    <a:cubicBezTo>
                      <a:pt x="142" y="25"/>
                      <a:pt x="154" y="24"/>
                      <a:pt x="154" y="24"/>
                    </a:cubicBezTo>
                    <a:cubicBezTo>
                      <a:pt x="165" y="18"/>
                      <a:pt x="159" y="11"/>
                      <a:pt x="174" y="9"/>
                    </a:cubicBezTo>
                    <a:cubicBezTo>
                      <a:pt x="167" y="5"/>
                      <a:pt x="162" y="1"/>
                      <a:pt x="154" y="0"/>
                    </a:cubicBezTo>
                    <a:cubicBezTo>
                      <a:pt x="142" y="1"/>
                      <a:pt x="135" y="2"/>
                      <a:pt x="124" y="4"/>
                    </a:cubicBezTo>
                    <a:cubicBezTo>
                      <a:pt x="118" y="7"/>
                      <a:pt x="112" y="9"/>
                      <a:pt x="106" y="10"/>
                    </a:cubicBezTo>
                    <a:cubicBezTo>
                      <a:pt x="101" y="12"/>
                      <a:pt x="97" y="13"/>
                      <a:pt x="93" y="16"/>
                    </a:cubicBezTo>
                    <a:cubicBezTo>
                      <a:pt x="89" y="23"/>
                      <a:pt x="83" y="23"/>
                      <a:pt x="76" y="25"/>
                    </a:cubicBezTo>
                    <a:cubicBezTo>
                      <a:pt x="67" y="32"/>
                      <a:pt x="61" y="42"/>
                      <a:pt x="49" y="43"/>
                    </a:cubicBezTo>
                    <a:cubicBezTo>
                      <a:pt x="45" y="50"/>
                      <a:pt x="39" y="54"/>
                      <a:pt x="34" y="60"/>
                    </a:cubicBezTo>
                    <a:cubicBezTo>
                      <a:pt x="29" y="78"/>
                      <a:pt x="15" y="96"/>
                      <a:pt x="10" y="130"/>
                    </a:cubicBezTo>
                    <a:cubicBezTo>
                      <a:pt x="5" y="164"/>
                      <a:pt x="0" y="230"/>
                      <a:pt x="1" y="265"/>
                    </a:cubicBezTo>
                    <a:cubicBezTo>
                      <a:pt x="2" y="300"/>
                      <a:pt x="6" y="317"/>
                      <a:pt x="16" y="339"/>
                    </a:cubicBezTo>
                    <a:cubicBezTo>
                      <a:pt x="26" y="361"/>
                      <a:pt x="49" y="386"/>
                      <a:pt x="61" y="400"/>
                    </a:cubicBezTo>
                    <a:cubicBezTo>
                      <a:pt x="72" y="415"/>
                      <a:pt x="80" y="415"/>
                      <a:pt x="88" y="423"/>
                    </a:cubicBezTo>
                    <a:cubicBezTo>
                      <a:pt x="104" y="434"/>
                      <a:pt x="147" y="448"/>
                      <a:pt x="165" y="454"/>
                    </a:cubicBezTo>
                    <a:cubicBezTo>
                      <a:pt x="188" y="458"/>
                      <a:pt x="215" y="452"/>
                      <a:pt x="228" y="450"/>
                    </a:cubicBezTo>
                    <a:cubicBezTo>
                      <a:pt x="234" y="446"/>
                      <a:pt x="235" y="425"/>
                      <a:pt x="241" y="421"/>
                    </a:cubicBezTo>
                    <a:cubicBezTo>
                      <a:pt x="244" y="409"/>
                      <a:pt x="243" y="388"/>
                      <a:pt x="240" y="376"/>
                    </a:cubicBezTo>
                    <a:cubicBezTo>
                      <a:pt x="237" y="364"/>
                      <a:pt x="229" y="355"/>
                      <a:pt x="223" y="348"/>
                    </a:cubicBezTo>
                    <a:cubicBezTo>
                      <a:pt x="216" y="343"/>
                      <a:pt x="208" y="339"/>
                      <a:pt x="201" y="334"/>
                    </a:cubicBezTo>
                    <a:cubicBezTo>
                      <a:pt x="198" y="328"/>
                      <a:pt x="199" y="318"/>
                      <a:pt x="195" y="313"/>
                    </a:cubicBezTo>
                    <a:cubicBezTo>
                      <a:pt x="193" y="306"/>
                      <a:pt x="182" y="290"/>
                      <a:pt x="181" y="271"/>
                    </a:cubicBezTo>
                    <a:cubicBezTo>
                      <a:pt x="180" y="252"/>
                      <a:pt x="183" y="213"/>
                      <a:pt x="186" y="196"/>
                    </a:cubicBezTo>
                    <a:cubicBezTo>
                      <a:pt x="189" y="179"/>
                      <a:pt x="195" y="177"/>
                      <a:pt x="198" y="171"/>
                    </a:cubicBezTo>
                    <a:cubicBezTo>
                      <a:pt x="199" y="165"/>
                      <a:pt x="202" y="162"/>
                      <a:pt x="204" y="157"/>
                    </a:cubicBezTo>
                    <a:cubicBezTo>
                      <a:pt x="205" y="149"/>
                      <a:pt x="212" y="139"/>
                      <a:pt x="216" y="133"/>
                    </a:cubicBezTo>
                    <a:cubicBezTo>
                      <a:pt x="216" y="129"/>
                      <a:pt x="202" y="126"/>
                      <a:pt x="196" y="130"/>
                    </a:cubicBezTo>
                    <a:cubicBezTo>
                      <a:pt x="189" y="142"/>
                      <a:pt x="183" y="154"/>
                      <a:pt x="174" y="166"/>
                    </a:cubicBezTo>
                    <a:cubicBezTo>
                      <a:pt x="168" y="178"/>
                      <a:pt x="161" y="195"/>
                      <a:pt x="159" y="213"/>
                    </a:cubicBezTo>
                    <a:cubicBezTo>
                      <a:pt x="157" y="231"/>
                      <a:pt x="156" y="257"/>
                      <a:pt x="160" y="276"/>
                    </a:cubicBezTo>
                    <a:cubicBezTo>
                      <a:pt x="164" y="295"/>
                      <a:pt x="174" y="315"/>
                      <a:pt x="181" y="328"/>
                    </a:cubicBezTo>
                    <a:cubicBezTo>
                      <a:pt x="188" y="341"/>
                      <a:pt x="196" y="348"/>
                      <a:pt x="201" y="354"/>
                    </a:cubicBezTo>
                    <a:cubicBezTo>
                      <a:pt x="204" y="359"/>
                      <a:pt x="206" y="363"/>
                      <a:pt x="211" y="366"/>
                    </a:cubicBezTo>
                    <a:cubicBezTo>
                      <a:pt x="214" y="371"/>
                      <a:pt x="217" y="373"/>
                      <a:pt x="222" y="376"/>
                    </a:cubicBezTo>
                    <a:cubicBezTo>
                      <a:pt x="223" y="382"/>
                      <a:pt x="224" y="382"/>
                      <a:pt x="220" y="379"/>
                    </a:cubicBez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44" name="Freeform 1204"/>
              <p:cNvSpPr>
                <a:spLocks/>
              </p:cNvSpPr>
              <p:nvPr/>
            </p:nvSpPr>
            <p:spPr bwMode="auto">
              <a:xfrm rot="4787369" flipH="1">
                <a:off x="1904" y="1298"/>
                <a:ext cx="99" cy="1788"/>
              </a:xfrm>
              <a:custGeom>
                <a:avLst/>
                <a:gdLst>
                  <a:gd name="T0" fmla="*/ 42 w 99"/>
                  <a:gd name="T1" fmla="*/ 0 h 1788"/>
                  <a:gd name="T2" fmla="*/ 30 w 99"/>
                  <a:gd name="T3" fmla="*/ 280 h 1788"/>
                  <a:gd name="T4" fmla="*/ 34 w 99"/>
                  <a:gd name="T5" fmla="*/ 316 h 1788"/>
                  <a:gd name="T6" fmla="*/ 42 w 99"/>
                  <a:gd name="T7" fmla="*/ 532 h 1788"/>
                  <a:gd name="T8" fmla="*/ 34 w 99"/>
                  <a:gd name="T9" fmla="*/ 680 h 1788"/>
                  <a:gd name="T10" fmla="*/ 26 w 99"/>
                  <a:gd name="T11" fmla="*/ 656 h 1788"/>
                  <a:gd name="T12" fmla="*/ 10 w 99"/>
                  <a:gd name="T13" fmla="*/ 620 h 1788"/>
                  <a:gd name="T14" fmla="*/ 26 w 99"/>
                  <a:gd name="T15" fmla="*/ 788 h 1788"/>
                  <a:gd name="T16" fmla="*/ 18 w 99"/>
                  <a:gd name="T17" fmla="*/ 980 h 1788"/>
                  <a:gd name="T18" fmla="*/ 10 w 99"/>
                  <a:gd name="T19" fmla="*/ 1004 h 1788"/>
                  <a:gd name="T20" fmla="*/ 26 w 99"/>
                  <a:gd name="T21" fmla="*/ 1028 h 1788"/>
                  <a:gd name="T22" fmla="*/ 22 w 99"/>
                  <a:gd name="T23" fmla="*/ 1528 h 1788"/>
                  <a:gd name="T24" fmla="*/ 38 w 99"/>
                  <a:gd name="T25" fmla="*/ 1492 h 1788"/>
                  <a:gd name="T26" fmla="*/ 54 w 99"/>
                  <a:gd name="T27" fmla="*/ 1468 h 1788"/>
                  <a:gd name="T28" fmla="*/ 58 w 99"/>
                  <a:gd name="T29" fmla="*/ 1456 h 1788"/>
                  <a:gd name="T30" fmla="*/ 42 w 99"/>
                  <a:gd name="T31" fmla="*/ 1520 h 1788"/>
                  <a:gd name="T32" fmla="*/ 34 w 99"/>
                  <a:gd name="T33" fmla="*/ 1544 h 1788"/>
                  <a:gd name="T34" fmla="*/ 30 w 99"/>
                  <a:gd name="T35" fmla="*/ 1636 h 1788"/>
                  <a:gd name="T36" fmla="*/ 22 w 99"/>
                  <a:gd name="T37" fmla="*/ 1648 h 1788"/>
                  <a:gd name="T38" fmla="*/ 30 w 99"/>
                  <a:gd name="T39" fmla="*/ 1672 h 1788"/>
                  <a:gd name="T40" fmla="*/ 42 w 99"/>
                  <a:gd name="T41" fmla="*/ 1788 h 1788"/>
                  <a:gd name="T42" fmla="*/ 42 w 99"/>
                  <a:gd name="T43" fmla="*/ 1484 h 1788"/>
                  <a:gd name="T44" fmla="*/ 38 w 99"/>
                  <a:gd name="T45" fmla="*/ 1152 h 1788"/>
                  <a:gd name="T46" fmla="*/ 46 w 99"/>
                  <a:gd name="T47" fmla="*/ 1116 h 1788"/>
                  <a:gd name="T48" fmla="*/ 42 w 99"/>
                  <a:gd name="T49" fmla="*/ 940 h 1788"/>
                  <a:gd name="T50" fmla="*/ 38 w 99"/>
                  <a:gd name="T51" fmla="*/ 904 h 1788"/>
                  <a:gd name="T52" fmla="*/ 54 w 99"/>
                  <a:gd name="T53" fmla="*/ 716 h 1788"/>
                  <a:gd name="T54" fmla="*/ 58 w 99"/>
                  <a:gd name="T55" fmla="*/ 276 h 1788"/>
                  <a:gd name="T56" fmla="*/ 42 w 99"/>
                  <a:gd name="T57" fmla="*/ 0 h 1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788">
                    <a:moveTo>
                      <a:pt x="42" y="0"/>
                    </a:moveTo>
                    <a:cubicBezTo>
                      <a:pt x="34" y="209"/>
                      <a:pt x="24" y="8"/>
                      <a:pt x="30" y="280"/>
                    </a:cubicBezTo>
                    <a:cubicBezTo>
                      <a:pt x="53" y="265"/>
                      <a:pt x="38" y="287"/>
                      <a:pt x="34" y="316"/>
                    </a:cubicBezTo>
                    <a:cubicBezTo>
                      <a:pt x="30" y="391"/>
                      <a:pt x="19" y="462"/>
                      <a:pt x="42" y="532"/>
                    </a:cubicBezTo>
                    <a:cubicBezTo>
                      <a:pt x="40" y="581"/>
                      <a:pt x="48" y="633"/>
                      <a:pt x="34" y="680"/>
                    </a:cubicBezTo>
                    <a:cubicBezTo>
                      <a:pt x="32" y="688"/>
                      <a:pt x="29" y="664"/>
                      <a:pt x="26" y="656"/>
                    </a:cubicBezTo>
                    <a:cubicBezTo>
                      <a:pt x="21" y="642"/>
                      <a:pt x="18" y="632"/>
                      <a:pt x="10" y="620"/>
                    </a:cubicBezTo>
                    <a:cubicBezTo>
                      <a:pt x="16" y="833"/>
                      <a:pt x="0" y="711"/>
                      <a:pt x="26" y="788"/>
                    </a:cubicBezTo>
                    <a:cubicBezTo>
                      <a:pt x="21" y="884"/>
                      <a:pt x="14" y="873"/>
                      <a:pt x="18" y="980"/>
                    </a:cubicBezTo>
                    <a:cubicBezTo>
                      <a:pt x="15" y="988"/>
                      <a:pt x="13" y="996"/>
                      <a:pt x="10" y="1004"/>
                    </a:cubicBezTo>
                    <a:cubicBezTo>
                      <a:pt x="7" y="1013"/>
                      <a:pt x="26" y="1028"/>
                      <a:pt x="26" y="1028"/>
                    </a:cubicBezTo>
                    <a:cubicBezTo>
                      <a:pt x="22" y="1210"/>
                      <a:pt x="19" y="1338"/>
                      <a:pt x="22" y="1528"/>
                    </a:cubicBezTo>
                    <a:cubicBezTo>
                      <a:pt x="55" y="1484"/>
                      <a:pt x="16" y="1541"/>
                      <a:pt x="38" y="1492"/>
                    </a:cubicBezTo>
                    <a:cubicBezTo>
                      <a:pt x="42" y="1483"/>
                      <a:pt x="51" y="1477"/>
                      <a:pt x="54" y="1468"/>
                    </a:cubicBezTo>
                    <a:cubicBezTo>
                      <a:pt x="55" y="1464"/>
                      <a:pt x="57" y="1460"/>
                      <a:pt x="58" y="1456"/>
                    </a:cubicBezTo>
                    <a:cubicBezTo>
                      <a:pt x="55" y="1479"/>
                      <a:pt x="49" y="1498"/>
                      <a:pt x="42" y="1520"/>
                    </a:cubicBezTo>
                    <a:cubicBezTo>
                      <a:pt x="39" y="1528"/>
                      <a:pt x="34" y="1544"/>
                      <a:pt x="34" y="1544"/>
                    </a:cubicBezTo>
                    <a:cubicBezTo>
                      <a:pt x="33" y="1575"/>
                      <a:pt x="34" y="1606"/>
                      <a:pt x="30" y="1636"/>
                    </a:cubicBezTo>
                    <a:cubicBezTo>
                      <a:pt x="29" y="1641"/>
                      <a:pt x="22" y="1643"/>
                      <a:pt x="22" y="1648"/>
                    </a:cubicBezTo>
                    <a:cubicBezTo>
                      <a:pt x="22" y="1656"/>
                      <a:pt x="30" y="1672"/>
                      <a:pt x="30" y="1672"/>
                    </a:cubicBezTo>
                    <a:cubicBezTo>
                      <a:pt x="34" y="1712"/>
                      <a:pt x="39" y="1748"/>
                      <a:pt x="42" y="1788"/>
                    </a:cubicBezTo>
                    <a:cubicBezTo>
                      <a:pt x="99" y="1702"/>
                      <a:pt x="74" y="1581"/>
                      <a:pt x="42" y="1484"/>
                    </a:cubicBezTo>
                    <a:cubicBezTo>
                      <a:pt x="41" y="1373"/>
                      <a:pt x="41" y="1263"/>
                      <a:pt x="38" y="1152"/>
                    </a:cubicBezTo>
                    <a:cubicBezTo>
                      <a:pt x="38" y="1134"/>
                      <a:pt x="34" y="1133"/>
                      <a:pt x="46" y="1116"/>
                    </a:cubicBezTo>
                    <a:cubicBezTo>
                      <a:pt x="45" y="1057"/>
                      <a:pt x="46" y="999"/>
                      <a:pt x="42" y="940"/>
                    </a:cubicBezTo>
                    <a:cubicBezTo>
                      <a:pt x="38" y="872"/>
                      <a:pt x="19" y="1015"/>
                      <a:pt x="38" y="904"/>
                    </a:cubicBezTo>
                    <a:cubicBezTo>
                      <a:pt x="44" y="647"/>
                      <a:pt x="26" y="801"/>
                      <a:pt x="54" y="716"/>
                    </a:cubicBezTo>
                    <a:cubicBezTo>
                      <a:pt x="63" y="611"/>
                      <a:pt x="60" y="395"/>
                      <a:pt x="58" y="276"/>
                    </a:cubicBezTo>
                    <a:cubicBezTo>
                      <a:pt x="56" y="157"/>
                      <a:pt x="45" y="57"/>
                      <a:pt x="42" y="0"/>
                    </a:cubicBezTo>
                    <a:close/>
                  </a:path>
                </a:pathLst>
              </a:custGeom>
              <a:solidFill>
                <a:srgbClr val="CD9A6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45" name="Freeform 1205"/>
              <p:cNvSpPr>
                <a:spLocks/>
              </p:cNvSpPr>
              <p:nvPr/>
            </p:nvSpPr>
            <p:spPr bwMode="auto">
              <a:xfrm rot="4787369" flipH="1">
                <a:off x="2901" y="1903"/>
                <a:ext cx="47" cy="252"/>
              </a:xfrm>
              <a:custGeom>
                <a:avLst/>
                <a:gdLst>
                  <a:gd name="T0" fmla="*/ 24 w 47"/>
                  <a:gd name="T1" fmla="*/ 224 h 252"/>
                  <a:gd name="T2" fmla="*/ 32 w 47"/>
                  <a:gd name="T3" fmla="*/ 68 h 252"/>
                  <a:gd name="T4" fmla="*/ 16 w 47"/>
                  <a:gd name="T5" fmla="*/ 44 h 252"/>
                  <a:gd name="T6" fmla="*/ 0 w 47"/>
                  <a:gd name="T7" fmla="*/ 0 h 252"/>
                  <a:gd name="T8" fmla="*/ 24 w 47"/>
                  <a:gd name="T9" fmla="*/ 216 h 252"/>
                  <a:gd name="T10" fmla="*/ 28 w 47"/>
                  <a:gd name="T11" fmla="*/ 252 h 252"/>
                  <a:gd name="T12" fmla="*/ 24 w 47"/>
                  <a:gd name="T13" fmla="*/ 224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252">
                    <a:moveTo>
                      <a:pt x="24" y="224"/>
                    </a:moveTo>
                    <a:cubicBezTo>
                      <a:pt x="31" y="153"/>
                      <a:pt x="47" y="167"/>
                      <a:pt x="32" y="68"/>
                    </a:cubicBezTo>
                    <a:cubicBezTo>
                      <a:pt x="31" y="59"/>
                      <a:pt x="16" y="44"/>
                      <a:pt x="16" y="44"/>
                    </a:cubicBezTo>
                    <a:cubicBezTo>
                      <a:pt x="12" y="26"/>
                      <a:pt x="6" y="17"/>
                      <a:pt x="0" y="0"/>
                    </a:cubicBezTo>
                    <a:cubicBezTo>
                      <a:pt x="3" y="70"/>
                      <a:pt x="2" y="151"/>
                      <a:pt x="24" y="216"/>
                    </a:cubicBezTo>
                    <a:cubicBezTo>
                      <a:pt x="25" y="228"/>
                      <a:pt x="28" y="252"/>
                      <a:pt x="28" y="252"/>
                    </a:cubicBezTo>
                    <a:lnTo>
                      <a:pt x="24" y="224"/>
                    </a:lnTo>
                    <a:close/>
                  </a:path>
                </a:pathLst>
              </a:custGeom>
              <a:solidFill>
                <a:srgbClr val="CD9A6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88246" name="Freeform 1206"/>
            <p:cNvSpPr>
              <a:spLocks/>
            </p:cNvSpPr>
            <p:nvPr/>
          </p:nvSpPr>
          <p:spPr bwMode="auto">
            <a:xfrm>
              <a:off x="3412" y="2045"/>
              <a:ext cx="568" cy="630"/>
            </a:xfrm>
            <a:custGeom>
              <a:avLst/>
              <a:gdLst>
                <a:gd name="T0" fmla="*/ 528 w 535"/>
                <a:gd name="T1" fmla="*/ 443 h 479"/>
                <a:gd name="T2" fmla="*/ 512 w 535"/>
                <a:gd name="T3" fmla="*/ 457 h 479"/>
                <a:gd name="T4" fmla="*/ 498 w 535"/>
                <a:gd name="T5" fmla="*/ 471 h 479"/>
                <a:gd name="T6" fmla="*/ 486 w 535"/>
                <a:gd name="T7" fmla="*/ 479 h 479"/>
                <a:gd name="T8" fmla="*/ 474 w 535"/>
                <a:gd name="T9" fmla="*/ 473 h 479"/>
                <a:gd name="T10" fmla="*/ 462 w 535"/>
                <a:gd name="T11" fmla="*/ 467 h 479"/>
                <a:gd name="T12" fmla="*/ 426 w 535"/>
                <a:gd name="T13" fmla="*/ 443 h 479"/>
                <a:gd name="T14" fmla="*/ 268 w 535"/>
                <a:gd name="T15" fmla="*/ 327 h 479"/>
                <a:gd name="T16" fmla="*/ 242 w 535"/>
                <a:gd name="T17" fmla="*/ 323 h 479"/>
                <a:gd name="T18" fmla="*/ 228 w 535"/>
                <a:gd name="T19" fmla="*/ 337 h 479"/>
                <a:gd name="T20" fmla="*/ 108 w 535"/>
                <a:gd name="T21" fmla="*/ 331 h 479"/>
                <a:gd name="T22" fmla="*/ 98 w 535"/>
                <a:gd name="T23" fmla="*/ 305 h 479"/>
                <a:gd name="T24" fmla="*/ 56 w 535"/>
                <a:gd name="T25" fmla="*/ 295 h 479"/>
                <a:gd name="T26" fmla="*/ 40 w 535"/>
                <a:gd name="T27" fmla="*/ 275 h 479"/>
                <a:gd name="T28" fmla="*/ 40 w 535"/>
                <a:gd name="T29" fmla="*/ 155 h 479"/>
                <a:gd name="T30" fmla="*/ 20 w 535"/>
                <a:gd name="T31" fmla="*/ 111 h 479"/>
                <a:gd name="T32" fmla="*/ 0 w 535"/>
                <a:gd name="T33" fmla="*/ 95 h 479"/>
                <a:gd name="T34" fmla="*/ 8 w 535"/>
                <a:gd name="T35" fmla="*/ 47 h 479"/>
                <a:gd name="T36" fmla="*/ 36 w 535"/>
                <a:gd name="T37" fmla="*/ 29 h 479"/>
                <a:gd name="T38" fmla="*/ 58 w 535"/>
                <a:gd name="T39" fmla="*/ 7 h 479"/>
                <a:gd name="T40" fmla="*/ 96 w 535"/>
                <a:gd name="T41" fmla="*/ 3 h 479"/>
                <a:gd name="T42" fmla="*/ 106 w 535"/>
                <a:gd name="T43" fmla="*/ 13 h 479"/>
                <a:gd name="T44" fmla="*/ 82 w 535"/>
                <a:gd name="T45" fmla="*/ 81 h 479"/>
                <a:gd name="T46" fmla="*/ 114 w 535"/>
                <a:gd name="T47" fmla="*/ 87 h 479"/>
                <a:gd name="T48" fmla="*/ 120 w 535"/>
                <a:gd name="T49" fmla="*/ 89 h 479"/>
                <a:gd name="T50" fmla="*/ 122 w 535"/>
                <a:gd name="T51" fmla="*/ 99 h 479"/>
                <a:gd name="T52" fmla="*/ 160 w 535"/>
                <a:gd name="T53" fmla="*/ 97 h 479"/>
                <a:gd name="T54" fmla="*/ 166 w 535"/>
                <a:gd name="T55" fmla="*/ 103 h 479"/>
                <a:gd name="T56" fmla="*/ 172 w 535"/>
                <a:gd name="T57" fmla="*/ 107 h 479"/>
                <a:gd name="T58" fmla="*/ 188 w 535"/>
                <a:gd name="T59" fmla="*/ 115 h 479"/>
                <a:gd name="T60" fmla="*/ 172 w 535"/>
                <a:gd name="T61" fmla="*/ 101 h 479"/>
                <a:gd name="T62" fmla="*/ 168 w 535"/>
                <a:gd name="T63" fmla="*/ 49 h 479"/>
                <a:gd name="T64" fmla="*/ 200 w 535"/>
                <a:gd name="T65" fmla="*/ 53 h 479"/>
                <a:gd name="T66" fmla="*/ 228 w 535"/>
                <a:gd name="T67" fmla="*/ 109 h 479"/>
                <a:gd name="T68" fmla="*/ 236 w 535"/>
                <a:gd name="T69" fmla="*/ 127 h 479"/>
                <a:gd name="T70" fmla="*/ 246 w 535"/>
                <a:gd name="T71" fmla="*/ 153 h 479"/>
                <a:gd name="T72" fmla="*/ 250 w 535"/>
                <a:gd name="T73" fmla="*/ 165 h 479"/>
                <a:gd name="T74" fmla="*/ 262 w 535"/>
                <a:gd name="T75" fmla="*/ 193 h 479"/>
                <a:gd name="T76" fmla="*/ 268 w 535"/>
                <a:gd name="T77" fmla="*/ 249 h 479"/>
                <a:gd name="T78" fmla="*/ 304 w 535"/>
                <a:gd name="T79" fmla="*/ 265 h 479"/>
                <a:gd name="T80" fmla="*/ 318 w 535"/>
                <a:gd name="T81" fmla="*/ 279 h 479"/>
                <a:gd name="T82" fmla="*/ 324 w 535"/>
                <a:gd name="T83" fmla="*/ 283 h 479"/>
                <a:gd name="T84" fmla="*/ 358 w 535"/>
                <a:gd name="T85" fmla="*/ 309 h 479"/>
                <a:gd name="T86" fmla="*/ 368 w 535"/>
                <a:gd name="T87" fmla="*/ 317 h 479"/>
                <a:gd name="T88" fmla="*/ 388 w 535"/>
                <a:gd name="T89" fmla="*/ 339 h 479"/>
                <a:gd name="T90" fmla="*/ 400 w 535"/>
                <a:gd name="T91" fmla="*/ 343 h 479"/>
                <a:gd name="T92" fmla="*/ 424 w 535"/>
                <a:gd name="T93" fmla="*/ 361 h 479"/>
                <a:gd name="T94" fmla="*/ 478 w 535"/>
                <a:gd name="T95" fmla="*/ 391 h 479"/>
                <a:gd name="T96" fmla="*/ 500 w 535"/>
                <a:gd name="T97" fmla="*/ 383 h 479"/>
                <a:gd name="T98" fmla="*/ 514 w 535"/>
                <a:gd name="T99" fmla="*/ 367 h 479"/>
                <a:gd name="T100" fmla="*/ 518 w 535"/>
                <a:gd name="T101" fmla="*/ 399 h 479"/>
                <a:gd name="T102" fmla="*/ 532 w 535"/>
                <a:gd name="T103" fmla="*/ 401 h 479"/>
                <a:gd name="T104" fmla="*/ 528 w 535"/>
                <a:gd name="T105" fmla="*/ 44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5" h="479">
                  <a:moveTo>
                    <a:pt x="528" y="443"/>
                  </a:moveTo>
                  <a:cubicBezTo>
                    <a:pt x="523" y="450"/>
                    <a:pt x="520" y="454"/>
                    <a:pt x="512" y="457"/>
                  </a:cubicBezTo>
                  <a:cubicBezTo>
                    <a:pt x="509" y="466"/>
                    <a:pt x="506" y="467"/>
                    <a:pt x="498" y="471"/>
                  </a:cubicBezTo>
                  <a:cubicBezTo>
                    <a:pt x="494" y="473"/>
                    <a:pt x="486" y="479"/>
                    <a:pt x="486" y="479"/>
                  </a:cubicBezTo>
                  <a:cubicBezTo>
                    <a:pt x="482" y="479"/>
                    <a:pt x="478" y="475"/>
                    <a:pt x="474" y="473"/>
                  </a:cubicBezTo>
                  <a:cubicBezTo>
                    <a:pt x="471" y="470"/>
                    <a:pt x="466" y="469"/>
                    <a:pt x="462" y="467"/>
                  </a:cubicBezTo>
                  <a:cubicBezTo>
                    <a:pt x="452" y="453"/>
                    <a:pt x="438" y="453"/>
                    <a:pt x="426" y="443"/>
                  </a:cubicBezTo>
                  <a:cubicBezTo>
                    <a:pt x="393" y="421"/>
                    <a:pt x="299" y="347"/>
                    <a:pt x="268" y="327"/>
                  </a:cubicBezTo>
                  <a:cubicBezTo>
                    <a:pt x="237" y="307"/>
                    <a:pt x="249" y="321"/>
                    <a:pt x="242" y="323"/>
                  </a:cubicBezTo>
                  <a:cubicBezTo>
                    <a:pt x="226" y="339"/>
                    <a:pt x="242" y="332"/>
                    <a:pt x="228" y="337"/>
                  </a:cubicBezTo>
                  <a:cubicBezTo>
                    <a:pt x="211" y="337"/>
                    <a:pt x="142" y="342"/>
                    <a:pt x="108" y="331"/>
                  </a:cubicBezTo>
                  <a:cubicBezTo>
                    <a:pt x="85" y="327"/>
                    <a:pt x="109" y="312"/>
                    <a:pt x="98" y="305"/>
                  </a:cubicBezTo>
                  <a:cubicBezTo>
                    <a:pt x="89" y="299"/>
                    <a:pt x="66" y="300"/>
                    <a:pt x="56" y="295"/>
                  </a:cubicBezTo>
                  <a:cubicBezTo>
                    <a:pt x="50" y="293"/>
                    <a:pt x="40" y="275"/>
                    <a:pt x="40" y="275"/>
                  </a:cubicBezTo>
                  <a:cubicBezTo>
                    <a:pt x="41" y="238"/>
                    <a:pt x="40" y="192"/>
                    <a:pt x="40" y="155"/>
                  </a:cubicBezTo>
                  <a:cubicBezTo>
                    <a:pt x="40" y="127"/>
                    <a:pt x="40" y="124"/>
                    <a:pt x="20" y="111"/>
                  </a:cubicBezTo>
                  <a:cubicBezTo>
                    <a:pt x="17" y="101"/>
                    <a:pt x="9" y="98"/>
                    <a:pt x="0" y="95"/>
                  </a:cubicBezTo>
                  <a:cubicBezTo>
                    <a:pt x="1" y="84"/>
                    <a:pt x="2" y="58"/>
                    <a:pt x="8" y="47"/>
                  </a:cubicBezTo>
                  <a:cubicBezTo>
                    <a:pt x="14" y="36"/>
                    <a:pt x="28" y="36"/>
                    <a:pt x="36" y="29"/>
                  </a:cubicBezTo>
                  <a:cubicBezTo>
                    <a:pt x="43" y="18"/>
                    <a:pt x="44" y="12"/>
                    <a:pt x="58" y="7"/>
                  </a:cubicBezTo>
                  <a:cubicBezTo>
                    <a:pt x="66" y="4"/>
                    <a:pt x="87" y="2"/>
                    <a:pt x="96" y="3"/>
                  </a:cubicBezTo>
                  <a:cubicBezTo>
                    <a:pt x="104" y="4"/>
                    <a:pt x="108" y="0"/>
                    <a:pt x="106" y="13"/>
                  </a:cubicBezTo>
                  <a:cubicBezTo>
                    <a:pt x="104" y="64"/>
                    <a:pt x="121" y="68"/>
                    <a:pt x="82" y="81"/>
                  </a:cubicBezTo>
                  <a:cubicBezTo>
                    <a:pt x="94" y="84"/>
                    <a:pt x="101" y="86"/>
                    <a:pt x="114" y="87"/>
                  </a:cubicBezTo>
                  <a:cubicBezTo>
                    <a:pt x="116" y="88"/>
                    <a:pt x="119" y="87"/>
                    <a:pt x="120" y="89"/>
                  </a:cubicBezTo>
                  <a:cubicBezTo>
                    <a:pt x="122" y="92"/>
                    <a:pt x="119" y="98"/>
                    <a:pt x="122" y="99"/>
                  </a:cubicBezTo>
                  <a:cubicBezTo>
                    <a:pt x="134" y="101"/>
                    <a:pt x="147" y="98"/>
                    <a:pt x="160" y="97"/>
                  </a:cubicBezTo>
                  <a:cubicBezTo>
                    <a:pt x="168" y="74"/>
                    <a:pt x="161" y="89"/>
                    <a:pt x="166" y="103"/>
                  </a:cubicBezTo>
                  <a:cubicBezTo>
                    <a:pt x="167" y="105"/>
                    <a:pt x="170" y="106"/>
                    <a:pt x="172" y="107"/>
                  </a:cubicBezTo>
                  <a:cubicBezTo>
                    <a:pt x="177" y="114"/>
                    <a:pt x="179" y="118"/>
                    <a:pt x="188" y="115"/>
                  </a:cubicBezTo>
                  <a:cubicBezTo>
                    <a:pt x="184" y="109"/>
                    <a:pt x="172" y="101"/>
                    <a:pt x="172" y="101"/>
                  </a:cubicBezTo>
                  <a:cubicBezTo>
                    <a:pt x="160" y="83"/>
                    <a:pt x="167" y="77"/>
                    <a:pt x="168" y="49"/>
                  </a:cubicBezTo>
                  <a:cubicBezTo>
                    <a:pt x="176" y="51"/>
                    <a:pt x="193" y="48"/>
                    <a:pt x="200" y="53"/>
                  </a:cubicBezTo>
                  <a:cubicBezTo>
                    <a:pt x="210" y="63"/>
                    <a:pt x="222" y="92"/>
                    <a:pt x="228" y="109"/>
                  </a:cubicBezTo>
                  <a:cubicBezTo>
                    <a:pt x="234" y="121"/>
                    <a:pt x="233" y="120"/>
                    <a:pt x="236" y="127"/>
                  </a:cubicBezTo>
                  <a:cubicBezTo>
                    <a:pt x="239" y="134"/>
                    <a:pt x="244" y="147"/>
                    <a:pt x="246" y="153"/>
                  </a:cubicBezTo>
                  <a:cubicBezTo>
                    <a:pt x="248" y="156"/>
                    <a:pt x="250" y="165"/>
                    <a:pt x="250" y="165"/>
                  </a:cubicBezTo>
                  <a:cubicBezTo>
                    <a:pt x="252" y="174"/>
                    <a:pt x="259" y="179"/>
                    <a:pt x="262" y="193"/>
                  </a:cubicBezTo>
                  <a:cubicBezTo>
                    <a:pt x="265" y="207"/>
                    <a:pt x="261" y="237"/>
                    <a:pt x="268" y="249"/>
                  </a:cubicBezTo>
                  <a:cubicBezTo>
                    <a:pt x="268" y="250"/>
                    <a:pt x="294" y="262"/>
                    <a:pt x="304" y="265"/>
                  </a:cubicBezTo>
                  <a:cubicBezTo>
                    <a:pt x="308" y="276"/>
                    <a:pt x="304" y="270"/>
                    <a:pt x="318" y="279"/>
                  </a:cubicBezTo>
                  <a:cubicBezTo>
                    <a:pt x="320" y="280"/>
                    <a:pt x="324" y="283"/>
                    <a:pt x="324" y="283"/>
                  </a:cubicBezTo>
                  <a:cubicBezTo>
                    <a:pt x="332" y="295"/>
                    <a:pt x="346" y="301"/>
                    <a:pt x="358" y="309"/>
                  </a:cubicBezTo>
                  <a:cubicBezTo>
                    <a:pt x="365" y="315"/>
                    <a:pt x="363" y="312"/>
                    <a:pt x="368" y="317"/>
                  </a:cubicBezTo>
                  <a:cubicBezTo>
                    <a:pt x="376" y="325"/>
                    <a:pt x="378" y="333"/>
                    <a:pt x="388" y="339"/>
                  </a:cubicBezTo>
                  <a:cubicBezTo>
                    <a:pt x="392" y="341"/>
                    <a:pt x="396" y="341"/>
                    <a:pt x="400" y="343"/>
                  </a:cubicBezTo>
                  <a:cubicBezTo>
                    <a:pt x="406" y="347"/>
                    <a:pt x="415" y="354"/>
                    <a:pt x="424" y="361"/>
                  </a:cubicBezTo>
                  <a:cubicBezTo>
                    <a:pt x="437" y="369"/>
                    <a:pt x="465" y="387"/>
                    <a:pt x="478" y="391"/>
                  </a:cubicBezTo>
                  <a:cubicBezTo>
                    <a:pt x="487" y="389"/>
                    <a:pt x="492" y="388"/>
                    <a:pt x="500" y="383"/>
                  </a:cubicBezTo>
                  <a:cubicBezTo>
                    <a:pt x="509" y="369"/>
                    <a:pt x="504" y="374"/>
                    <a:pt x="514" y="367"/>
                  </a:cubicBezTo>
                  <a:cubicBezTo>
                    <a:pt x="517" y="377"/>
                    <a:pt x="513" y="390"/>
                    <a:pt x="518" y="399"/>
                  </a:cubicBezTo>
                  <a:cubicBezTo>
                    <a:pt x="520" y="403"/>
                    <a:pt x="531" y="396"/>
                    <a:pt x="532" y="401"/>
                  </a:cubicBezTo>
                  <a:cubicBezTo>
                    <a:pt x="535" y="415"/>
                    <a:pt x="529" y="429"/>
                    <a:pt x="528" y="443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47" name="Freeform 1207"/>
            <p:cNvSpPr>
              <a:spLocks/>
            </p:cNvSpPr>
            <p:nvPr/>
          </p:nvSpPr>
          <p:spPr bwMode="auto">
            <a:xfrm>
              <a:off x="3418" y="2080"/>
              <a:ext cx="512" cy="562"/>
            </a:xfrm>
            <a:custGeom>
              <a:avLst/>
              <a:gdLst>
                <a:gd name="T0" fmla="*/ 456 w 482"/>
                <a:gd name="T1" fmla="*/ 386 h 427"/>
                <a:gd name="T2" fmla="*/ 458 w 482"/>
                <a:gd name="T3" fmla="*/ 402 h 427"/>
                <a:gd name="T4" fmla="*/ 472 w 482"/>
                <a:gd name="T5" fmla="*/ 412 h 427"/>
                <a:gd name="T6" fmla="*/ 440 w 482"/>
                <a:gd name="T7" fmla="*/ 402 h 427"/>
                <a:gd name="T8" fmla="*/ 404 w 482"/>
                <a:gd name="T9" fmla="*/ 370 h 427"/>
                <a:gd name="T10" fmla="*/ 376 w 482"/>
                <a:gd name="T11" fmla="*/ 346 h 427"/>
                <a:gd name="T12" fmla="*/ 336 w 482"/>
                <a:gd name="T13" fmla="*/ 318 h 427"/>
                <a:gd name="T14" fmla="*/ 300 w 482"/>
                <a:gd name="T15" fmla="*/ 296 h 427"/>
                <a:gd name="T16" fmla="*/ 260 w 482"/>
                <a:gd name="T17" fmla="*/ 272 h 427"/>
                <a:gd name="T18" fmla="*/ 244 w 482"/>
                <a:gd name="T19" fmla="*/ 252 h 427"/>
                <a:gd name="T20" fmla="*/ 138 w 482"/>
                <a:gd name="T21" fmla="*/ 232 h 427"/>
                <a:gd name="T22" fmla="*/ 152 w 482"/>
                <a:gd name="T23" fmla="*/ 224 h 427"/>
                <a:gd name="T24" fmla="*/ 230 w 482"/>
                <a:gd name="T25" fmla="*/ 228 h 427"/>
                <a:gd name="T26" fmla="*/ 232 w 482"/>
                <a:gd name="T27" fmla="*/ 212 h 427"/>
                <a:gd name="T28" fmla="*/ 198 w 482"/>
                <a:gd name="T29" fmla="*/ 186 h 427"/>
                <a:gd name="T30" fmla="*/ 136 w 482"/>
                <a:gd name="T31" fmla="*/ 114 h 427"/>
                <a:gd name="T32" fmla="*/ 66 w 482"/>
                <a:gd name="T33" fmla="*/ 96 h 427"/>
                <a:gd name="T34" fmla="*/ 58 w 482"/>
                <a:gd name="T35" fmla="*/ 146 h 427"/>
                <a:gd name="T36" fmla="*/ 78 w 482"/>
                <a:gd name="T37" fmla="*/ 248 h 427"/>
                <a:gd name="T38" fmla="*/ 110 w 482"/>
                <a:gd name="T39" fmla="*/ 262 h 427"/>
                <a:gd name="T40" fmla="*/ 152 w 482"/>
                <a:gd name="T41" fmla="*/ 284 h 427"/>
                <a:gd name="T42" fmla="*/ 228 w 482"/>
                <a:gd name="T43" fmla="*/ 288 h 427"/>
                <a:gd name="T44" fmla="*/ 130 w 482"/>
                <a:gd name="T45" fmla="*/ 294 h 427"/>
                <a:gd name="T46" fmla="*/ 84 w 482"/>
                <a:gd name="T47" fmla="*/ 266 h 427"/>
                <a:gd name="T48" fmla="*/ 46 w 482"/>
                <a:gd name="T49" fmla="*/ 224 h 427"/>
                <a:gd name="T50" fmla="*/ 36 w 482"/>
                <a:gd name="T51" fmla="*/ 92 h 427"/>
                <a:gd name="T52" fmla="*/ 26 w 482"/>
                <a:gd name="T53" fmla="*/ 66 h 427"/>
                <a:gd name="T54" fmla="*/ 22 w 482"/>
                <a:gd name="T55" fmla="*/ 26 h 427"/>
                <a:gd name="T56" fmla="*/ 66 w 482"/>
                <a:gd name="T57" fmla="*/ 2 h 427"/>
                <a:gd name="T58" fmla="*/ 66 w 482"/>
                <a:gd name="T59" fmla="*/ 26 h 427"/>
                <a:gd name="T60" fmla="*/ 54 w 482"/>
                <a:gd name="T61" fmla="*/ 62 h 427"/>
                <a:gd name="T62" fmla="*/ 96 w 482"/>
                <a:gd name="T63" fmla="*/ 82 h 427"/>
                <a:gd name="T64" fmla="*/ 194 w 482"/>
                <a:gd name="T65" fmla="*/ 100 h 427"/>
                <a:gd name="T66" fmla="*/ 184 w 482"/>
                <a:gd name="T67" fmla="*/ 64 h 427"/>
                <a:gd name="T68" fmla="*/ 210 w 482"/>
                <a:gd name="T69" fmla="*/ 86 h 427"/>
                <a:gd name="T70" fmla="*/ 248 w 482"/>
                <a:gd name="T71" fmla="*/ 218 h 427"/>
                <a:gd name="T72" fmla="*/ 300 w 482"/>
                <a:gd name="T73" fmla="*/ 256 h 427"/>
                <a:gd name="T74" fmla="*/ 334 w 482"/>
                <a:gd name="T75" fmla="*/ 294 h 427"/>
                <a:gd name="T76" fmla="*/ 416 w 482"/>
                <a:gd name="T77" fmla="*/ 350 h 427"/>
                <a:gd name="T78" fmla="*/ 480 w 482"/>
                <a:gd name="T79" fmla="*/ 384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2" h="427">
                  <a:moveTo>
                    <a:pt x="480" y="384"/>
                  </a:moveTo>
                  <a:cubicBezTo>
                    <a:pt x="472" y="385"/>
                    <a:pt x="464" y="385"/>
                    <a:pt x="456" y="386"/>
                  </a:cubicBezTo>
                  <a:cubicBezTo>
                    <a:pt x="453" y="386"/>
                    <a:pt x="449" y="385"/>
                    <a:pt x="448" y="388"/>
                  </a:cubicBezTo>
                  <a:cubicBezTo>
                    <a:pt x="447" y="393"/>
                    <a:pt x="475" y="408"/>
                    <a:pt x="458" y="402"/>
                  </a:cubicBezTo>
                  <a:cubicBezTo>
                    <a:pt x="459" y="404"/>
                    <a:pt x="458" y="407"/>
                    <a:pt x="460" y="408"/>
                  </a:cubicBezTo>
                  <a:cubicBezTo>
                    <a:pt x="463" y="410"/>
                    <a:pt x="472" y="412"/>
                    <a:pt x="472" y="412"/>
                  </a:cubicBezTo>
                  <a:cubicBezTo>
                    <a:pt x="482" y="427"/>
                    <a:pt x="462" y="417"/>
                    <a:pt x="454" y="414"/>
                  </a:cubicBezTo>
                  <a:cubicBezTo>
                    <a:pt x="451" y="406"/>
                    <a:pt x="448" y="405"/>
                    <a:pt x="440" y="402"/>
                  </a:cubicBezTo>
                  <a:cubicBezTo>
                    <a:pt x="436" y="396"/>
                    <a:pt x="424" y="388"/>
                    <a:pt x="424" y="388"/>
                  </a:cubicBezTo>
                  <a:cubicBezTo>
                    <a:pt x="419" y="381"/>
                    <a:pt x="411" y="375"/>
                    <a:pt x="404" y="370"/>
                  </a:cubicBezTo>
                  <a:cubicBezTo>
                    <a:pt x="400" y="364"/>
                    <a:pt x="394" y="359"/>
                    <a:pt x="388" y="354"/>
                  </a:cubicBezTo>
                  <a:cubicBezTo>
                    <a:pt x="384" y="351"/>
                    <a:pt x="376" y="346"/>
                    <a:pt x="376" y="346"/>
                  </a:cubicBezTo>
                  <a:cubicBezTo>
                    <a:pt x="392" y="335"/>
                    <a:pt x="369" y="334"/>
                    <a:pt x="360" y="332"/>
                  </a:cubicBezTo>
                  <a:cubicBezTo>
                    <a:pt x="353" y="322"/>
                    <a:pt x="347" y="321"/>
                    <a:pt x="336" y="318"/>
                  </a:cubicBezTo>
                  <a:cubicBezTo>
                    <a:pt x="332" y="317"/>
                    <a:pt x="324" y="314"/>
                    <a:pt x="324" y="314"/>
                  </a:cubicBezTo>
                  <a:cubicBezTo>
                    <a:pt x="321" y="296"/>
                    <a:pt x="315" y="301"/>
                    <a:pt x="300" y="296"/>
                  </a:cubicBezTo>
                  <a:cubicBezTo>
                    <a:pt x="296" y="283"/>
                    <a:pt x="296" y="282"/>
                    <a:pt x="284" y="278"/>
                  </a:cubicBezTo>
                  <a:cubicBezTo>
                    <a:pt x="277" y="267"/>
                    <a:pt x="273" y="270"/>
                    <a:pt x="260" y="272"/>
                  </a:cubicBezTo>
                  <a:cubicBezTo>
                    <a:pt x="244" y="269"/>
                    <a:pt x="246" y="266"/>
                    <a:pt x="258" y="262"/>
                  </a:cubicBezTo>
                  <a:cubicBezTo>
                    <a:pt x="250" y="259"/>
                    <a:pt x="240" y="263"/>
                    <a:pt x="244" y="252"/>
                  </a:cubicBezTo>
                  <a:cubicBezTo>
                    <a:pt x="230" y="242"/>
                    <a:pt x="243" y="250"/>
                    <a:pt x="210" y="246"/>
                  </a:cubicBezTo>
                  <a:cubicBezTo>
                    <a:pt x="186" y="243"/>
                    <a:pt x="163" y="234"/>
                    <a:pt x="138" y="232"/>
                  </a:cubicBezTo>
                  <a:cubicBezTo>
                    <a:pt x="128" y="229"/>
                    <a:pt x="108" y="226"/>
                    <a:pt x="108" y="226"/>
                  </a:cubicBezTo>
                  <a:cubicBezTo>
                    <a:pt x="128" y="223"/>
                    <a:pt x="128" y="222"/>
                    <a:pt x="152" y="224"/>
                  </a:cubicBezTo>
                  <a:cubicBezTo>
                    <a:pt x="179" y="233"/>
                    <a:pt x="160" y="228"/>
                    <a:pt x="212" y="230"/>
                  </a:cubicBezTo>
                  <a:cubicBezTo>
                    <a:pt x="218" y="229"/>
                    <a:pt x="226" y="232"/>
                    <a:pt x="230" y="228"/>
                  </a:cubicBezTo>
                  <a:cubicBezTo>
                    <a:pt x="233" y="225"/>
                    <a:pt x="218" y="224"/>
                    <a:pt x="218" y="224"/>
                  </a:cubicBezTo>
                  <a:cubicBezTo>
                    <a:pt x="222" y="220"/>
                    <a:pt x="231" y="218"/>
                    <a:pt x="232" y="212"/>
                  </a:cubicBezTo>
                  <a:cubicBezTo>
                    <a:pt x="232" y="211"/>
                    <a:pt x="213" y="203"/>
                    <a:pt x="208" y="200"/>
                  </a:cubicBezTo>
                  <a:cubicBezTo>
                    <a:pt x="211" y="189"/>
                    <a:pt x="208" y="189"/>
                    <a:pt x="198" y="186"/>
                  </a:cubicBezTo>
                  <a:cubicBezTo>
                    <a:pt x="187" y="170"/>
                    <a:pt x="203" y="147"/>
                    <a:pt x="186" y="136"/>
                  </a:cubicBezTo>
                  <a:cubicBezTo>
                    <a:pt x="183" y="105"/>
                    <a:pt x="173" y="116"/>
                    <a:pt x="136" y="114"/>
                  </a:cubicBezTo>
                  <a:cubicBezTo>
                    <a:pt x="122" y="105"/>
                    <a:pt x="102" y="104"/>
                    <a:pt x="86" y="102"/>
                  </a:cubicBezTo>
                  <a:cubicBezTo>
                    <a:pt x="82" y="91"/>
                    <a:pt x="77" y="94"/>
                    <a:pt x="66" y="96"/>
                  </a:cubicBezTo>
                  <a:cubicBezTo>
                    <a:pt x="64" y="104"/>
                    <a:pt x="60" y="109"/>
                    <a:pt x="58" y="116"/>
                  </a:cubicBezTo>
                  <a:cubicBezTo>
                    <a:pt x="63" y="131"/>
                    <a:pt x="61" y="130"/>
                    <a:pt x="58" y="146"/>
                  </a:cubicBezTo>
                  <a:cubicBezTo>
                    <a:pt x="59" y="179"/>
                    <a:pt x="54" y="213"/>
                    <a:pt x="60" y="246"/>
                  </a:cubicBezTo>
                  <a:cubicBezTo>
                    <a:pt x="61" y="252"/>
                    <a:pt x="73" y="245"/>
                    <a:pt x="78" y="248"/>
                  </a:cubicBezTo>
                  <a:cubicBezTo>
                    <a:pt x="81" y="250"/>
                    <a:pt x="76" y="258"/>
                    <a:pt x="80" y="260"/>
                  </a:cubicBezTo>
                  <a:cubicBezTo>
                    <a:pt x="89" y="264"/>
                    <a:pt x="100" y="261"/>
                    <a:pt x="110" y="262"/>
                  </a:cubicBezTo>
                  <a:cubicBezTo>
                    <a:pt x="126" y="278"/>
                    <a:pt x="103" y="258"/>
                    <a:pt x="128" y="270"/>
                  </a:cubicBezTo>
                  <a:cubicBezTo>
                    <a:pt x="142" y="277"/>
                    <a:pt x="128" y="281"/>
                    <a:pt x="152" y="284"/>
                  </a:cubicBezTo>
                  <a:cubicBezTo>
                    <a:pt x="171" y="290"/>
                    <a:pt x="160" y="288"/>
                    <a:pt x="186" y="290"/>
                  </a:cubicBezTo>
                  <a:cubicBezTo>
                    <a:pt x="208" y="283"/>
                    <a:pt x="194" y="286"/>
                    <a:pt x="228" y="288"/>
                  </a:cubicBezTo>
                  <a:cubicBezTo>
                    <a:pt x="221" y="290"/>
                    <a:pt x="217" y="294"/>
                    <a:pt x="210" y="296"/>
                  </a:cubicBezTo>
                  <a:cubicBezTo>
                    <a:pt x="183" y="295"/>
                    <a:pt x="157" y="297"/>
                    <a:pt x="130" y="294"/>
                  </a:cubicBezTo>
                  <a:cubicBezTo>
                    <a:pt x="125" y="293"/>
                    <a:pt x="118" y="286"/>
                    <a:pt x="118" y="286"/>
                  </a:cubicBezTo>
                  <a:cubicBezTo>
                    <a:pt x="109" y="273"/>
                    <a:pt x="98" y="271"/>
                    <a:pt x="84" y="266"/>
                  </a:cubicBezTo>
                  <a:cubicBezTo>
                    <a:pt x="75" y="263"/>
                    <a:pt x="56" y="262"/>
                    <a:pt x="56" y="262"/>
                  </a:cubicBezTo>
                  <a:cubicBezTo>
                    <a:pt x="53" y="225"/>
                    <a:pt x="51" y="246"/>
                    <a:pt x="46" y="224"/>
                  </a:cubicBezTo>
                  <a:cubicBezTo>
                    <a:pt x="45" y="181"/>
                    <a:pt x="47" y="137"/>
                    <a:pt x="44" y="94"/>
                  </a:cubicBezTo>
                  <a:cubicBezTo>
                    <a:pt x="44" y="91"/>
                    <a:pt x="38" y="94"/>
                    <a:pt x="36" y="92"/>
                  </a:cubicBezTo>
                  <a:cubicBezTo>
                    <a:pt x="34" y="91"/>
                    <a:pt x="33" y="88"/>
                    <a:pt x="32" y="86"/>
                  </a:cubicBezTo>
                  <a:cubicBezTo>
                    <a:pt x="31" y="80"/>
                    <a:pt x="32" y="71"/>
                    <a:pt x="26" y="66"/>
                  </a:cubicBezTo>
                  <a:cubicBezTo>
                    <a:pt x="21" y="62"/>
                    <a:pt x="8" y="56"/>
                    <a:pt x="8" y="56"/>
                  </a:cubicBezTo>
                  <a:cubicBezTo>
                    <a:pt x="0" y="44"/>
                    <a:pt x="16" y="36"/>
                    <a:pt x="22" y="26"/>
                  </a:cubicBezTo>
                  <a:cubicBezTo>
                    <a:pt x="26" y="11"/>
                    <a:pt x="30" y="12"/>
                    <a:pt x="46" y="10"/>
                  </a:cubicBezTo>
                  <a:cubicBezTo>
                    <a:pt x="53" y="8"/>
                    <a:pt x="58" y="4"/>
                    <a:pt x="66" y="2"/>
                  </a:cubicBezTo>
                  <a:cubicBezTo>
                    <a:pt x="71" y="3"/>
                    <a:pt x="79" y="0"/>
                    <a:pt x="82" y="4"/>
                  </a:cubicBezTo>
                  <a:cubicBezTo>
                    <a:pt x="88" y="11"/>
                    <a:pt x="68" y="24"/>
                    <a:pt x="66" y="26"/>
                  </a:cubicBezTo>
                  <a:cubicBezTo>
                    <a:pt x="63" y="34"/>
                    <a:pt x="61" y="42"/>
                    <a:pt x="58" y="50"/>
                  </a:cubicBezTo>
                  <a:cubicBezTo>
                    <a:pt x="57" y="54"/>
                    <a:pt x="54" y="62"/>
                    <a:pt x="54" y="62"/>
                  </a:cubicBezTo>
                  <a:cubicBezTo>
                    <a:pt x="55" y="65"/>
                    <a:pt x="53" y="70"/>
                    <a:pt x="56" y="72"/>
                  </a:cubicBezTo>
                  <a:cubicBezTo>
                    <a:pt x="62" y="77"/>
                    <a:pt x="88" y="80"/>
                    <a:pt x="96" y="82"/>
                  </a:cubicBezTo>
                  <a:cubicBezTo>
                    <a:pt x="119" y="98"/>
                    <a:pt x="104" y="99"/>
                    <a:pt x="140" y="102"/>
                  </a:cubicBezTo>
                  <a:cubicBezTo>
                    <a:pt x="158" y="101"/>
                    <a:pt x="177" y="105"/>
                    <a:pt x="194" y="100"/>
                  </a:cubicBezTo>
                  <a:cubicBezTo>
                    <a:pt x="198" y="99"/>
                    <a:pt x="191" y="92"/>
                    <a:pt x="190" y="88"/>
                  </a:cubicBezTo>
                  <a:cubicBezTo>
                    <a:pt x="188" y="83"/>
                    <a:pt x="171" y="47"/>
                    <a:pt x="184" y="64"/>
                  </a:cubicBezTo>
                  <a:cubicBezTo>
                    <a:pt x="187" y="68"/>
                    <a:pt x="189" y="72"/>
                    <a:pt x="192" y="76"/>
                  </a:cubicBezTo>
                  <a:cubicBezTo>
                    <a:pt x="197" y="83"/>
                    <a:pt x="202" y="81"/>
                    <a:pt x="210" y="86"/>
                  </a:cubicBezTo>
                  <a:cubicBezTo>
                    <a:pt x="218" y="103"/>
                    <a:pt x="232" y="156"/>
                    <a:pt x="238" y="178"/>
                  </a:cubicBezTo>
                  <a:cubicBezTo>
                    <a:pt x="244" y="200"/>
                    <a:pt x="245" y="209"/>
                    <a:pt x="248" y="218"/>
                  </a:cubicBezTo>
                  <a:cubicBezTo>
                    <a:pt x="256" y="238"/>
                    <a:pt x="249" y="224"/>
                    <a:pt x="258" y="230"/>
                  </a:cubicBezTo>
                  <a:cubicBezTo>
                    <a:pt x="267" y="236"/>
                    <a:pt x="291" y="248"/>
                    <a:pt x="300" y="256"/>
                  </a:cubicBezTo>
                  <a:cubicBezTo>
                    <a:pt x="302" y="268"/>
                    <a:pt x="300" y="274"/>
                    <a:pt x="312" y="278"/>
                  </a:cubicBezTo>
                  <a:cubicBezTo>
                    <a:pt x="317" y="286"/>
                    <a:pt x="325" y="288"/>
                    <a:pt x="334" y="294"/>
                  </a:cubicBezTo>
                  <a:cubicBezTo>
                    <a:pt x="338" y="297"/>
                    <a:pt x="346" y="302"/>
                    <a:pt x="346" y="302"/>
                  </a:cubicBezTo>
                  <a:cubicBezTo>
                    <a:pt x="355" y="315"/>
                    <a:pt x="400" y="345"/>
                    <a:pt x="416" y="350"/>
                  </a:cubicBezTo>
                  <a:cubicBezTo>
                    <a:pt x="423" y="357"/>
                    <a:pt x="430" y="363"/>
                    <a:pt x="440" y="366"/>
                  </a:cubicBezTo>
                  <a:cubicBezTo>
                    <a:pt x="447" y="376"/>
                    <a:pt x="468" y="380"/>
                    <a:pt x="480" y="384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48" name="Freeform 1208"/>
            <p:cNvSpPr>
              <a:spLocks/>
            </p:cNvSpPr>
            <p:nvPr/>
          </p:nvSpPr>
          <p:spPr bwMode="auto">
            <a:xfrm>
              <a:off x="3474" y="2384"/>
              <a:ext cx="196" cy="82"/>
            </a:xfrm>
            <a:custGeom>
              <a:avLst/>
              <a:gdLst>
                <a:gd name="T0" fmla="*/ 178 w 185"/>
                <a:gd name="T1" fmla="*/ 45 h 62"/>
                <a:gd name="T2" fmla="*/ 158 w 185"/>
                <a:gd name="T3" fmla="*/ 55 h 62"/>
                <a:gd name="T4" fmla="*/ 110 w 185"/>
                <a:gd name="T5" fmla="*/ 47 h 62"/>
                <a:gd name="T6" fmla="*/ 88 w 185"/>
                <a:gd name="T7" fmla="*/ 47 h 62"/>
                <a:gd name="T8" fmla="*/ 106 w 185"/>
                <a:gd name="T9" fmla="*/ 41 h 62"/>
                <a:gd name="T10" fmla="*/ 86 w 185"/>
                <a:gd name="T11" fmla="*/ 37 h 62"/>
                <a:gd name="T12" fmla="*/ 80 w 185"/>
                <a:gd name="T13" fmla="*/ 33 h 62"/>
                <a:gd name="T14" fmla="*/ 62 w 185"/>
                <a:gd name="T15" fmla="*/ 27 h 62"/>
                <a:gd name="T16" fmla="*/ 54 w 185"/>
                <a:gd name="T17" fmla="*/ 27 h 62"/>
                <a:gd name="T18" fmla="*/ 20 w 185"/>
                <a:gd name="T19" fmla="*/ 17 h 62"/>
                <a:gd name="T20" fmla="*/ 4 w 185"/>
                <a:gd name="T21" fmla="*/ 19 h 62"/>
                <a:gd name="T22" fmla="*/ 12 w 185"/>
                <a:gd name="T23" fmla="*/ 11 h 62"/>
                <a:gd name="T24" fmla="*/ 22 w 185"/>
                <a:gd name="T25" fmla="*/ 1 h 62"/>
                <a:gd name="T26" fmla="*/ 46 w 185"/>
                <a:gd name="T27" fmla="*/ 13 h 62"/>
                <a:gd name="T28" fmla="*/ 80 w 185"/>
                <a:gd name="T29" fmla="*/ 19 h 62"/>
                <a:gd name="T30" fmla="*/ 170 w 185"/>
                <a:gd name="T31" fmla="*/ 35 h 62"/>
                <a:gd name="T32" fmla="*/ 184 w 185"/>
                <a:gd name="T33" fmla="*/ 43 h 62"/>
                <a:gd name="T34" fmla="*/ 178 w 185"/>
                <a:gd name="T35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62">
                  <a:moveTo>
                    <a:pt x="178" y="45"/>
                  </a:moveTo>
                  <a:cubicBezTo>
                    <a:pt x="164" y="55"/>
                    <a:pt x="171" y="52"/>
                    <a:pt x="158" y="55"/>
                  </a:cubicBezTo>
                  <a:cubicBezTo>
                    <a:pt x="135" y="52"/>
                    <a:pt x="128" y="45"/>
                    <a:pt x="110" y="47"/>
                  </a:cubicBezTo>
                  <a:cubicBezTo>
                    <a:pt x="104" y="49"/>
                    <a:pt x="93" y="54"/>
                    <a:pt x="88" y="47"/>
                  </a:cubicBezTo>
                  <a:cubicBezTo>
                    <a:pt x="84" y="42"/>
                    <a:pt x="106" y="41"/>
                    <a:pt x="106" y="41"/>
                  </a:cubicBezTo>
                  <a:cubicBezTo>
                    <a:pt x="99" y="40"/>
                    <a:pt x="92" y="41"/>
                    <a:pt x="86" y="37"/>
                  </a:cubicBezTo>
                  <a:cubicBezTo>
                    <a:pt x="84" y="36"/>
                    <a:pt x="82" y="34"/>
                    <a:pt x="80" y="33"/>
                  </a:cubicBezTo>
                  <a:cubicBezTo>
                    <a:pt x="74" y="30"/>
                    <a:pt x="62" y="27"/>
                    <a:pt x="62" y="27"/>
                  </a:cubicBezTo>
                  <a:cubicBezTo>
                    <a:pt x="56" y="29"/>
                    <a:pt x="46" y="40"/>
                    <a:pt x="54" y="27"/>
                  </a:cubicBezTo>
                  <a:cubicBezTo>
                    <a:pt x="43" y="19"/>
                    <a:pt x="33" y="19"/>
                    <a:pt x="20" y="17"/>
                  </a:cubicBezTo>
                  <a:cubicBezTo>
                    <a:pt x="5" y="2"/>
                    <a:pt x="12" y="19"/>
                    <a:pt x="4" y="19"/>
                  </a:cubicBezTo>
                  <a:cubicBezTo>
                    <a:pt x="0" y="19"/>
                    <a:pt x="8" y="12"/>
                    <a:pt x="12" y="11"/>
                  </a:cubicBezTo>
                  <a:cubicBezTo>
                    <a:pt x="14" y="7"/>
                    <a:pt x="17" y="2"/>
                    <a:pt x="22" y="1"/>
                  </a:cubicBezTo>
                  <a:cubicBezTo>
                    <a:pt x="28" y="0"/>
                    <a:pt x="40" y="10"/>
                    <a:pt x="46" y="13"/>
                  </a:cubicBezTo>
                  <a:cubicBezTo>
                    <a:pt x="59" y="19"/>
                    <a:pt x="64" y="18"/>
                    <a:pt x="80" y="19"/>
                  </a:cubicBezTo>
                  <a:cubicBezTo>
                    <a:pt x="107" y="32"/>
                    <a:pt x="141" y="33"/>
                    <a:pt x="170" y="35"/>
                  </a:cubicBezTo>
                  <a:cubicBezTo>
                    <a:pt x="175" y="51"/>
                    <a:pt x="166" y="28"/>
                    <a:pt x="184" y="43"/>
                  </a:cubicBezTo>
                  <a:cubicBezTo>
                    <a:pt x="185" y="44"/>
                    <a:pt x="172" y="62"/>
                    <a:pt x="178" y="45"/>
                  </a:cubicBezTo>
                  <a:close/>
                </a:path>
              </a:pathLst>
            </a:custGeom>
            <a:solidFill>
              <a:srgbClr val="80808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sp>
        <p:nvSpPr>
          <p:cNvPr id="88249" name="Freeform 1209"/>
          <p:cNvSpPr>
            <a:spLocks/>
          </p:cNvSpPr>
          <p:nvPr/>
        </p:nvSpPr>
        <p:spPr bwMode="auto">
          <a:xfrm>
            <a:off x="6138863" y="2312988"/>
            <a:ext cx="111125" cy="122237"/>
          </a:xfrm>
          <a:custGeom>
            <a:avLst/>
            <a:gdLst>
              <a:gd name="T0" fmla="*/ 27 w 80"/>
              <a:gd name="T1" fmla="*/ 7 h 85"/>
              <a:gd name="T2" fmla="*/ 9 w 80"/>
              <a:gd name="T3" fmla="*/ 33 h 85"/>
              <a:gd name="T4" fmla="*/ 3 w 80"/>
              <a:gd name="T5" fmla="*/ 48 h 85"/>
              <a:gd name="T6" fmla="*/ 26 w 80"/>
              <a:gd name="T7" fmla="*/ 75 h 85"/>
              <a:gd name="T8" fmla="*/ 38 w 80"/>
              <a:gd name="T9" fmla="*/ 82 h 85"/>
              <a:gd name="T10" fmla="*/ 56 w 80"/>
              <a:gd name="T11" fmla="*/ 81 h 85"/>
              <a:gd name="T12" fmla="*/ 60 w 80"/>
              <a:gd name="T13" fmla="*/ 61 h 85"/>
              <a:gd name="T14" fmla="*/ 80 w 80"/>
              <a:gd name="T15" fmla="*/ 37 h 85"/>
              <a:gd name="T16" fmla="*/ 69 w 80"/>
              <a:gd name="T17" fmla="*/ 28 h 85"/>
              <a:gd name="T18" fmla="*/ 51 w 80"/>
              <a:gd name="T19" fmla="*/ 9 h 85"/>
              <a:gd name="T20" fmla="*/ 33 w 80"/>
              <a:gd name="T21" fmla="*/ 6 h 85"/>
              <a:gd name="T22" fmla="*/ 27 w 80"/>
              <a:gd name="T23" fmla="*/ 7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0" h="85">
                <a:moveTo>
                  <a:pt x="27" y="7"/>
                </a:moveTo>
                <a:cubicBezTo>
                  <a:pt x="19" y="13"/>
                  <a:pt x="14" y="24"/>
                  <a:pt x="9" y="33"/>
                </a:cubicBezTo>
                <a:cubicBezTo>
                  <a:pt x="8" y="39"/>
                  <a:pt x="5" y="42"/>
                  <a:pt x="3" y="48"/>
                </a:cubicBezTo>
                <a:cubicBezTo>
                  <a:pt x="0" y="65"/>
                  <a:pt x="13" y="69"/>
                  <a:pt x="26" y="75"/>
                </a:cubicBezTo>
                <a:cubicBezTo>
                  <a:pt x="30" y="80"/>
                  <a:pt x="32" y="81"/>
                  <a:pt x="38" y="82"/>
                </a:cubicBezTo>
                <a:cubicBezTo>
                  <a:pt x="44" y="82"/>
                  <a:pt x="51" y="85"/>
                  <a:pt x="56" y="81"/>
                </a:cubicBezTo>
                <a:cubicBezTo>
                  <a:pt x="56" y="81"/>
                  <a:pt x="59" y="65"/>
                  <a:pt x="60" y="61"/>
                </a:cubicBezTo>
                <a:cubicBezTo>
                  <a:pt x="61" y="54"/>
                  <a:pt x="74" y="41"/>
                  <a:pt x="80" y="37"/>
                </a:cubicBezTo>
                <a:cubicBezTo>
                  <a:pt x="77" y="32"/>
                  <a:pt x="75" y="30"/>
                  <a:pt x="69" y="28"/>
                </a:cubicBezTo>
                <a:cubicBezTo>
                  <a:pt x="63" y="21"/>
                  <a:pt x="59" y="14"/>
                  <a:pt x="51" y="9"/>
                </a:cubicBezTo>
                <a:cubicBezTo>
                  <a:pt x="45" y="0"/>
                  <a:pt x="50" y="4"/>
                  <a:pt x="33" y="6"/>
                </a:cubicBezTo>
                <a:cubicBezTo>
                  <a:pt x="31" y="6"/>
                  <a:pt x="27" y="7"/>
                  <a:pt x="27" y="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chemeClr val="tx1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88250" name="Freeform 1210"/>
          <p:cNvSpPr>
            <a:spLocks/>
          </p:cNvSpPr>
          <p:nvPr/>
        </p:nvSpPr>
        <p:spPr bwMode="auto">
          <a:xfrm>
            <a:off x="6172200" y="2328863"/>
            <a:ext cx="68263" cy="68262"/>
          </a:xfrm>
          <a:custGeom>
            <a:avLst/>
            <a:gdLst>
              <a:gd name="T0" fmla="*/ 132 w 138"/>
              <a:gd name="T1" fmla="*/ 51 h 200"/>
              <a:gd name="T2" fmla="*/ 133 w 138"/>
              <a:gd name="T3" fmla="*/ 103 h 200"/>
              <a:gd name="T4" fmla="*/ 113 w 138"/>
              <a:gd name="T5" fmla="*/ 159 h 200"/>
              <a:gd name="T6" fmla="*/ 90 w 138"/>
              <a:gd name="T7" fmla="*/ 186 h 200"/>
              <a:gd name="T8" fmla="*/ 71 w 138"/>
              <a:gd name="T9" fmla="*/ 198 h 200"/>
              <a:gd name="T10" fmla="*/ 39 w 138"/>
              <a:gd name="T11" fmla="*/ 193 h 200"/>
              <a:gd name="T12" fmla="*/ 8 w 138"/>
              <a:gd name="T13" fmla="*/ 159 h 200"/>
              <a:gd name="T14" fmla="*/ 0 w 138"/>
              <a:gd name="T15" fmla="*/ 106 h 200"/>
              <a:gd name="T16" fmla="*/ 9 w 138"/>
              <a:gd name="T17" fmla="*/ 61 h 200"/>
              <a:gd name="T18" fmla="*/ 42 w 138"/>
              <a:gd name="T19" fmla="*/ 13 h 200"/>
              <a:gd name="T20" fmla="*/ 98 w 138"/>
              <a:gd name="T21" fmla="*/ 3 h 200"/>
              <a:gd name="T22" fmla="*/ 132 w 138"/>
              <a:gd name="T23" fmla="*/ 51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8" h="200">
                <a:moveTo>
                  <a:pt x="132" y="51"/>
                </a:moveTo>
                <a:cubicBezTo>
                  <a:pt x="138" y="68"/>
                  <a:pt x="136" y="85"/>
                  <a:pt x="133" y="103"/>
                </a:cubicBezTo>
                <a:cubicBezTo>
                  <a:pt x="130" y="121"/>
                  <a:pt x="120" y="145"/>
                  <a:pt x="113" y="159"/>
                </a:cubicBezTo>
                <a:cubicBezTo>
                  <a:pt x="106" y="172"/>
                  <a:pt x="97" y="180"/>
                  <a:pt x="90" y="186"/>
                </a:cubicBezTo>
                <a:cubicBezTo>
                  <a:pt x="83" y="192"/>
                  <a:pt x="79" y="197"/>
                  <a:pt x="71" y="198"/>
                </a:cubicBezTo>
                <a:cubicBezTo>
                  <a:pt x="63" y="199"/>
                  <a:pt x="49" y="200"/>
                  <a:pt x="39" y="193"/>
                </a:cubicBezTo>
                <a:cubicBezTo>
                  <a:pt x="29" y="186"/>
                  <a:pt x="15" y="174"/>
                  <a:pt x="8" y="159"/>
                </a:cubicBezTo>
                <a:cubicBezTo>
                  <a:pt x="1" y="144"/>
                  <a:pt x="0" y="122"/>
                  <a:pt x="0" y="106"/>
                </a:cubicBezTo>
                <a:cubicBezTo>
                  <a:pt x="0" y="90"/>
                  <a:pt x="2" y="76"/>
                  <a:pt x="9" y="61"/>
                </a:cubicBezTo>
                <a:cubicBezTo>
                  <a:pt x="16" y="46"/>
                  <a:pt x="27" y="23"/>
                  <a:pt x="42" y="13"/>
                </a:cubicBezTo>
                <a:cubicBezTo>
                  <a:pt x="56" y="10"/>
                  <a:pt x="83" y="0"/>
                  <a:pt x="98" y="3"/>
                </a:cubicBezTo>
                <a:cubicBezTo>
                  <a:pt x="113" y="9"/>
                  <a:pt x="126" y="34"/>
                  <a:pt x="132" y="51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88251" name="Group 1211"/>
          <p:cNvGrpSpPr>
            <a:grpSpLocks/>
          </p:cNvGrpSpPr>
          <p:nvPr/>
        </p:nvGrpSpPr>
        <p:grpSpPr bwMode="auto">
          <a:xfrm>
            <a:off x="4975225" y="1027113"/>
            <a:ext cx="2649538" cy="4513262"/>
            <a:chOff x="3080" y="480"/>
            <a:chExt cx="1895" cy="3168"/>
          </a:xfrm>
        </p:grpSpPr>
        <p:sp>
          <p:nvSpPr>
            <p:cNvPr id="88252" name="Freeform 1212"/>
            <p:cNvSpPr>
              <a:spLocks/>
            </p:cNvSpPr>
            <p:nvPr/>
          </p:nvSpPr>
          <p:spPr bwMode="auto">
            <a:xfrm rot="-306828">
              <a:off x="3902" y="1549"/>
              <a:ext cx="153" cy="96"/>
            </a:xfrm>
            <a:custGeom>
              <a:avLst/>
              <a:gdLst>
                <a:gd name="T0" fmla="*/ 204 w 217"/>
                <a:gd name="T1" fmla="*/ 103 h 110"/>
                <a:gd name="T2" fmla="*/ 195 w 217"/>
                <a:gd name="T3" fmla="*/ 93 h 110"/>
                <a:gd name="T4" fmla="*/ 186 w 217"/>
                <a:gd name="T5" fmla="*/ 81 h 110"/>
                <a:gd name="T6" fmla="*/ 176 w 217"/>
                <a:gd name="T7" fmla="*/ 73 h 110"/>
                <a:gd name="T8" fmla="*/ 153 w 217"/>
                <a:gd name="T9" fmla="*/ 64 h 110"/>
                <a:gd name="T10" fmla="*/ 77 w 217"/>
                <a:gd name="T11" fmla="*/ 58 h 110"/>
                <a:gd name="T12" fmla="*/ 29 w 217"/>
                <a:gd name="T13" fmla="*/ 55 h 110"/>
                <a:gd name="T14" fmla="*/ 5 w 217"/>
                <a:gd name="T15" fmla="*/ 63 h 110"/>
                <a:gd name="T16" fmla="*/ 0 w 217"/>
                <a:gd name="T17" fmla="*/ 61 h 110"/>
                <a:gd name="T18" fmla="*/ 5 w 217"/>
                <a:gd name="T19" fmla="*/ 60 h 110"/>
                <a:gd name="T20" fmla="*/ 27 w 217"/>
                <a:gd name="T21" fmla="*/ 51 h 110"/>
                <a:gd name="T22" fmla="*/ 42 w 217"/>
                <a:gd name="T23" fmla="*/ 39 h 110"/>
                <a:gd name="T24" fmla="*/ 132 w 217"/>
                <a:gd name="T25" fmla="*/ 0 h 110"/>
                <a:gd name="T26" fmla="*/ 173 w 217"/>
                <a:gd name="T27" fmla="*/ 19 h 110"/>
                <a:gd name="T28" fmla="*/ 183 w 217"/>
                <a:gd name="T29" fmla="*/ 28 h 110"/>
                <a:gd name="T30" fmla="*/ 207 w 217"/>
                <a:gd name="T31" fmla="*/ 42 h 110"/>
                <a:gd name="T32" fmla="*/ 213 w 217"/>
                <a:gd name="T33" fmla="*/ 57 h 110"/>
                <a:gd name="T34" fmla="*/ 216 w 217"/>
                <a:gd name="T35" fmla="*/ 102 h 110"/>
                <a:gd name="T36" fmla="*/ 204 w 217"/>
                <a:gd name="T37" fmla="*/ 10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7" h="110">
                  <a:moveTo>
                    <a:pt x="204" y="103"/>
                  </a:moveTo>
                  <a:cubicBezTo>
                    <a:pt x="201" y="99"/>
                    <a:pt x="197" y="98"/>
                    <a:pt x="195" y="93"/>
                  </a:cubicBezTo>
                  <a:cubicBezTo>
                    <a:pt x="194" y="86"/>
                    <a:pt x="194" y="83"/>
                    <a:pt x="186" y="81"/>
                  </a:cubicBezTo>
                  <a:cubicBezTo>
                    <a:pt x="179" y="77"/>
                    <a:pt x="170" y="83"/>
                    <a:pt x="176" y="73"/>
                  </a:cubicBezTo>
                  <a:cubicBezTo>
                    <a:pt x="166" y="72"/>
                    <a:pt x="163" y="66"/>
                    <a:pt x="153" y="64"/>
                  </a:cubicBezTo>
                  <a:cubicBezTo>
                    <a:pt x="129" y="59"/>
                    <a:pt x="101" y="59"/>
                    <a:pt x="77" y="58"/>
                  </a:cubicBezTo>
                  <a:cubicBezTo>
                    <a:pt x="90" y="48"/>
                    <a:pt x="45" y="55"/>
                    <a:pt x="29" y="55"/>
                  </a:cubicBezTo>
                  <a:cubicBezTo>
                    <a:pt x="21" y="60"/>
                    <a:pt x="14" y="61"/>
                    <a:pt x="5" y="63"/>
                  </a:cubicBezTo>
                  <a:cubicBezTo>
                    <a:pt x="3" y="62"/>
                    <a:pt x="0" y="63"/>
                    <a:pt x="0" y="61"/>
                  </a:cubicBezTo>
                  <a:cubicBezTo>
                    <a:pt x="0" y="59"/>
                    <a:pt x="3" y="61"/>
                    <a:pt x="5" y="60"/>
                  </a:cubicBezTo>
                  <a:cubicBezTo>
                    <a:pt x="14" y="56"/>
                    <a:pt x="16" y="52"/>
                    <a:pt x="27" y="51"/>
                  </a:cubicBezTo>
                  <a:cubicBezTo>
                    <a:pt x="25" y="42"/>
                    <a:pt x="35" y="46"/>
                    <a:pt x="42" y="39"/>
                  </a:cubicBezTo>
                  <a:cubicBezTo>
                    <a:pt x="52" y="14"/>
                    <a:pt x="109" y="1"/>
                    <a:pt x="132" y="0"/>
                  </a:cubicBezTo>
                  <a:cubicBezTo>
                    <a:pt x="158" y="1"/>
                    <a:pt x="148" y="15"/>
                    <a:pt x="173" y="19"/>
                  </a:cubicBezTo>
                  <a:cubicBezTo>
                    <a:pt x="178" y="21"/>
                    <a:pt x="179" y="25"/>
                    <a:pt x="183" y="28"/>
                  </a:cubicBezTo>
                  <a:cubicBezTo>
                    <a:pt x="192" y="43"/>
                    <a:pt x="182" y="39"/>
                    <a:pt x="207" y="42"/>
                  </a:cubicBezTo>
                  <a:cubicBezTo>
                    <a:pt x="210" y="47"/>
                    <a:pt x="212" y="51"/>
                    <a:pt x="213" y="57"/>
                  </a:cubicBezTo>
                  <a:cubicBezTo>
                    <a:pt x="214" y="66"/>
                    <a:pt x="217" y="94"/>
                    <a:pt x="216" y="102"/>
                  </a:cubicBezTo>
                  <a:cubicBezTo>
                    <a:pt x="215" y="110"/>
                    <a:pt x="206" y="103"/>
                    <a:pt x="204" y="10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53" name="Freeform 1213"/>
            <p:cNvSpPr>
              <a:spLocks/>
            </p:cNvSpPr>
            <p:nvPr/>
          </p:nvSpPr>
          <p:spPr bwMode="auto">
            <a:xfrm rot="-306828">
              <a:off x="3839" y="1271"/>
              <a:ext cx="215" cy="148"/>
            </a:xfrm>
            <a:custGeom>
              <a:avLst/>
              <a:gdLst>
                <a:gd name="T0" fmla="*/ 283 w 303"/>
                <a:gd name="T1" fmla="*/ 24 h 170"/>
                <a:gd name="T2" fmla="*/ 238 w 303"/>
                <a:gd name="T3" fmla="*/ 24 h 170"/>
                <a:gd name="T4" fmla="*/ 145 w 303"/>
                <a:gd name="T5" fmla="*/ 30 h 170"/>
                <a:gd name="T6" fmla="*/ 125 w 303"/>
                <a:gd name="T7" fmla="*/ 45 h 170"/>
                <a:gd name="T8" fmla="*/ 112 w 303"/>
                <a:gd name="T9" fmla="*/ 59 h 170"/>
                <a:gd name="T10" fmla="*/ 98 w 303"/>
                <a:gd name="T11" fmla="*/ 68 h 170"/>
                <a:gd name="T12" fmla="*/ 71 w 303"/>
                <a:gd name="T13" fmla="*/ 96 h 170"/>
                <a:gd name="T14" fmla="*/ 64 w 303"/>
                <a:gd name="T15" fmla="*/ 107 h 170"/>
                <a:gd name="T16" fmla="*/ 53 w 303"/>
                <a:gd name="T17" fmla="*/ 119 h 170"/>
                <a:gd name="T18" fmla="*/ 38 w 303"/>
                <a:gd name="T19" fmla="*/ 131 h 170"/>
                <a:gd name="T20" fmla="*/ 32 w 303"/>
                <a:gd name="T21" fmla="*/ 141 h 170"/>
                <a:gd name="T22" fmla="*/ 22 w 303"/>
                <a:gd name="T23" fmla="*/ 152 h 170"/>
                <a:gd name="T24" fmla="*/ 26 w 303"/>
                <a:gd name="T25" fmla="*/ 170 h 170"/>
                <a:gd name="T26" fmla="*/ 2 w 303"/>
                <a:gd name="T27" fmla="*/ 170 h 170"/>
                <a:gd name="T28" fmla="*/ 23 w 303"/>
                <a:gd name="T29" fmla="*/ 122 h 170"/>
                <a:gd name="T30" fmla="*/ 46 w 303"/>
                <a:gd name="T31" fmla="*/ 98 h 170"/>
                <a:gd name="T32" fmla="*/ 52 w 303"/>
                <a:gd name="T33" fmla="*/ 101 h 170"/>
                <a:gd name="T34" fmla="*/ 67 w 303"/>
                <a:gd name="T35" fmla="*/ 80 h 170"/>
                <a:gd name="T36" fmla="*/ 62 w 303"/>
                <a:gd name="T37" fmla="*/ 65 h 170"/>
                <a:gd name="T38" fmla="*/ 85 w 303"/>
                <a:gd name="T39" fmla="*/ 48 h 170"/>
                <a:gd name="T40" fmla="*/ 106 w 303"/>
                <a:gd name="T41" fmla="*/ 32 h 170"/>
                <a:gd name="T42" fmla="*/ 125 w 303"/>
                <a:gd name="T43" fmla="*/ 8 h 170"/>
                <a:gd name="T44" fmla="*/ 152 w 303"/>
                <a:gd name="T45" fmla="*/ 3 h 170"/>
                <a:gd name="T46" fmla="*/ 173 w 303"/>
                <a:gd name="T47" fmla="*/ 0 h 170"/>
                <a:gd name="T48" fmla="*/ 185 w 303"/>
                <a:gd name="T49" fmla="*/ 6 h 170"/>
                <a:gd name="T50" fmla="*/ 286 w 303"/>
                <a:gd name="T51" fmla="*/ 2 h 170"/>
                <a:gd name="T52" fmla="*/ 301 w 303"/>
                <a:gd name="T53" fmla="*/ 27 h 170"/>
                <a:gd name="T54" fmla="*/ 283 w 303"/>
                <a:gd name="T55" fmla="*/ 2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3" h="170">
                  <a:moveTo>
                    <a:pt x="283" y="24"/>
                  </a:moveTo>
                  <a:cubicBezTo>
                    <a:pt x="270" y="27"/>
                    <a:pt x="261" y="23"/>
                    <a:pt x="238" y="24"/>
                  </a:cubicBezTo>
                  <a:cubicBezTo>
                    <a:pt x="215" y="25"/>
                    <a:pt x="164" y="27"/>
                    <a:pt x="145" y="30"/>
                  </a:cubicBezTo>
                  <a:cubicBezTo>
                    <a:pt x="134" y="34"/>
                    <a:pt x="142" y="42"/>
                    <a:pt x="125" y="45"/>
                  </a:cubicBezTo>
                  <a:cubicBezTo>
                    <a:pt x="123" y="53"/>
                    <a:pt x="119" y="55"/>
                    <a:pt x="112" y="59"/>
                  </a:cubicBezTo>
                  <a:cubicBezTo>
                    <a:pt x="109" y="67"/>
                    <a:pt x="106" y="65"/>
                    <a:pt x="98" y="68"/>
                  </a:cubicBezTo>
                  <a:cubicBezTo>
                    <a:pt x="91" y="77"/>
                    <a:pt x="82" y="94"/>
                    <a:pt x="71" y="96"/>
                  </a:cubicBezTo>
                  <a:cubicBezTo>
                    <a:pt x="65" y="99"/>
                    <a:pt x="61" y="100"/>
                    <a:pt x="64" y="107"/>
                  </a:cubicBezTo>
                  <a:cubicBezTo>
                    <a:pt x="60" y="112"/>
                    <a:pt x="56" y="114"/>
                    <a:pt x="53" y="119"/>
                  </a:cubicBezTo>
                  <a:cubicBezTo>
                    <a:pt x="52" y="127"/>
                    <a:pt x="45" y="127"/>
                    <a:pt x="38" y="131"/>
                  </a:cubicBezTo>
                  <a:cubicBezTo>
                    <a:pt x="41" y="137"/>
                    <a:pt x="39" y="140"/>
                    <a:pt x="32" y="141"/>
                  </a:cubicBezTo>
                  <a:cubicBezTo>
                    <a:pt x="31" y="148"/>
                    <a:pt x="27" y="148"/>
                    <a:pt x="22" y="152"/>
                  </a:cubicBezTo>
                  <a:cubicBezTo>
                    <a:pt x="30" y="158"/>
                    <a:pt x="28" y="159"/>
                    <a:pt x="26" y="170"/>
                  </a:cubicBezTo>
                  <a:cubicBezTo>
                    <a:pt x="16" y="167"/>
                    <a:pt x="11" y="170"/>
                    <a:pt x="2" y="170"/>
                  </a:cubicBezTo>
                  <a:cubicBezTo>
                    <a:pt x="0" y="165"/>
                    <a:pt x="16" y="134"/>
                    <a:pt x="23" y="122"/>
                  </a:cubicBezTo>
                  <a:cubicBezTo>
                    <a:pt x="30" y="110"/>
                    <a:pt x="41" y="101"/>
                    <a:pt x="46" y="98"/>
                  </a:cubicBezTo>
                  <a:cubicBezTo>
                    <a:pt x="51" y="95"/>
                    <a:pt x="48" y="104"/>
                    <a:pt x="52" y="101"/>
                  </a:cubicBezTo>
                  <a:cubicBezTo>
                    <a:pt x="53" y="91"/>
                    <a:pt x="59" y="87"/>
                    <a:pt x="67" y="80"/>
                  </a:cubicBezTo>
                  <a:cubicBezTo>
                    <a:pt x="72" y="72"/>
                    <a:pt x="72" y="67"/>
                    <a:pt x="62" y="65"/>
                  </a:cubicBezTo>
                  <a:cubicBezTo>
                    <a:pt x="70" y="60"/>
                    <a:pt x="77" y="53"/>
                    <a:pt x="85" y="48"/>
                  </a:cubicBezTo>
                  <a:cubicBezTo>
                    <a:pt x="92" y="39"/>
                    <a:pt x="93" y="34"/>
                    <a:pt x="106" y="32"/>
                  </a:cubicBezTo>
                  <a:cubicBezTo>
                    <a:pt x="113" y="27"/>
                    <a:pt x="116" y="10"/>
                    <a:pt x="125" y="8"/>
                  </a:cubicBezTo>
                  <a:cubicBezTo>
                    <a:pt x="132" y="3"/>
                    <a:pt x="144" y="4"/>
                    <a:pt x="152" y="3"/>
                  </a:cubicBezTo>
                  <a:cubicBezTo>
                    <a:pt x="160" y="2"/>
                    <a:pt x="168" y="0"/>
                    <a:pt x="173" y="0"/>
                  </a:cubicBezTo>
                  <a:cubicBezTo>
                    <a:pt x="178" y="0"/>
                    <a:pt x="166" y="6"/>
                    <a:pt x="185" y="6"/>
                  </a:cubicBezTo>
                  <a:cubicBezTo>
                    <a:pt x="214" y="2"/>
                    <a:pt x="264" y="0"/>
                    <a:pt x="286" y="2"/>
                  </a:cubicBezTo>
                  <a:cubicBezTo>
                    <a:pt x="303" y="4"/>
                    <a:pt x="302" y="23"/>
                    <a:pt x="301" y="27"/>
                  </a:cubicBezTo>
                  <a:cubicBezTo>
                    <a:pt x="300" y="31"/>
                    <a:pt x="287" y="25"/>
                    <a:pt x="283" y="2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54" name="Freeform 1214"/>
            <p:cNvSpPr>
              <a:spLocks/>
            </p:cNvSpPr>
            <p:nvPr/>
          </p:nvSpPr>
          <p:spPr bwMode="auto">
            <a:xfrm rot="-306828">
              <a:off x="4153" y="1524"/>
              <a:ext cx="93" cy="165"/>
            </a:xfrm>
            <a:custGeom>
              <a:avLst/>
              <a:gdLst>
                <a:gd name="T0" fmla="*/ 105 w 131"/>
                <a:gd name="T1" fmla="*/ 104 h 190"/>
                <a:gd name="T2" fmla="*/ 75 w 131"/>
                <a:gd name="T3" fmla="*/ 160 h 190"/>
                <a:gd name="T4" fmla="*/ 27 w 131"/>
                <a:gd name="T5" fmla="*/ 158 h 190"/>
                <a:gd name="T6" fmla="*/ 33 w 131"/>
                <a:gd name="T7" fmla="*/ 142 h 190"/>
                <a:gd name="T8" fmla="*/ 51 w 131"/>
                <a:gd name="T9" fmla="*/ 140 h 190"/>
                <a:gd name="T10" fmla="*/ 57 w 131"/>
                <a:gd name="T11" fmla="*/ 122 h 190"/>
                <a:gd name="T12" fmla="*/ 77 w 131"/>
                <a:gd name="T13" fmla="*/ 104 h 190"/>
                <a:gd name="T14" fmla="*/ 83 w 131"/>
                <a:gd name="T15" fmla="*/ 78 h 190"/>
                <a:gd name="T16" fmla="*/ 91 w 131"/>
                <a:gd name="T17" fmla="*/ 54 h 190"/>
                <a:gd name="T18" fmla="*/ 73 w 131"/>
                <a:gd name="T19" fmla="*/ 44 h 190"/>
                <a:gd name="T20" fmla="*/ 79 w 131"/>
                <a:gd name="T21" fmla="*/ 40 h 190"/>
                <a:gd name="T22" fmla="*/ 113 w 131"/>
                <a:gd name="T23" fmla="*/ 30 h 190"/>
                <a:gd name="T24" fmla="*/ 107 w 131"/>
                <a:gd name="T25" fmla="*/ 0 h 190"/>
                <a:gd name="T26" fmla="*/ 61 w 131"/>
                <a:gd name="T27" fmla="*/ 6 h 190"/>
                <a:gd name="T28" fmla="*/ 33 w 131"/>
                <a:gd name="T29" fmla="*/ 18 h 190"/>
                <a:gd name="T30" fmla="*/ 4 w 131"/>
                <a:gd name="T31" fmla="*/ 110 h 190"/>
                <a:gd name="T32" fmla="*/ 13 w 131"/>
                <a:gd name="T33" fmla="*/ 156 h 190"/>
                <a:gd name="T34" fmla="*/ 31 w 131"/>
                <a:gd name="T35" fmla="*/ 172 h 190"/>
                <a:gd name="T36" fmla="*/ 75 w 131"/>
                <a:gd name="T37" fmla="*/ 172 h 190"/>
                <a:gd name="T38" fmla="*/ 91 w 131"/>
                <a:gd name="T39" fmla="*/ 160 h 190"/>
                <a:gd name="T40" fmla="*/ 105 w 131"/>
                <a:gd name="T41" fmla="*/ 142 h 190"/>
                <a:gd name="T42" fmla="*/ 119 w 131"/>
                <a:gd name="T43" fmla="*/ 102 h 190"/>
                <a:gd name="T44" fmla="*/ 131 w 131"/>
                <a:gd name="T45" fmla="*/ 78 h 190"/>
                <a:gd name="T46" fmla="*/ 129 w 131"/>
                <a:gd name="T47" fmla="*/ 60 h 190"/>
                <a:gd name="T48" fmla="*/ 127 w 131"/>
                <a:gd name="T49" fmla="*/ 54 h 190"/>
                <a:gd name="T50" fmla="*/ 113 w 131"/>
                <a:gd name="T51" fmla="*/ 86 h 190"/>
                <a:gd name="T52" fmla="*/ 105 w 131"/>
                <a:gd name="T53" fmla="*/ 10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1" h="190">
                  <a:moveTo>
                    <a:pt x="105" y="104"/>
                  </a:moveTo>
                  <a:cubicBezTo>
                    <a:pt x="97" y="116"/>
                    <a:pt x="89" y="155"/>
                    <a:pt x="75" y="160"/>
                  </a:cubicBezTo>
                  <a:cubicBezTo>
                    <a:pt x="59" y="159"/>
                    <a:pt x="42" y="162"/>
                    <a:pt x="27" y="158"/>
                  </a:cubicBezTo>
                  <a:cubicBezTo>
                    <a:pt x="24" y="157"/>
                    <a:pt x="31" y="143"/>
                    <a:pt x="33" y="142"/>
                  </a:cubicBezTo>
                  <a:cubicBezTo>
                    <a:pt x="39" y="140"/>
                    <a:pt x="45" y="141"/>
                    <a:pt x="51" y="140"/>
                  </a:cubicBezTo>
                  <a:cubicBezTo>
                    <a:pt x="58" y="133"/>
                    <a:pt x="60" y="131"/>
                    <a:pt x="57" y="122"/>
                  </a:cubicBezTo>
                  <a:cubicBezTo>
                    <a:pt x="68" y="117"/>
                    <a:pt x="73" y="116"/>
                    <a:pt x="77" y="104"/>
                  </a:cubicBezTo>
                  <a:cubicBezTo>
                    <a:pt x="78" y="95"/>
                    <a:pt x="83" y="78"/>
                    <a:pt x="83" y="78"/>
                  </a:cubicBezTo>
                  <a:cubicBezTo>
                    <a:pt x="81" y="64"/>
                    <a:pt x="81" y="64"/>
                    <a:pt x="91" y="54"/>
                  </a:cubicBezTo>
                  <a:cubicBezTo>
                    <a:pt x="86" y="40"/>
                    <a:pt x="56" y="52"/>
                    <a:pt x="73" y="44"/>
                  </a:cubicBezTo>
                  <a:cubicBezTo>
                    <a:pt x="75" y="43"/>
                    <a:pt x="77" y="41"/>
                    <a:pt x="79" y="40"/>
                  </a:cubicBezTo>
                  <a:cubicBezTo>
                    <a:pt x="86" y="29"/>
                    <a:pt x="100" y="31"/>
                    <a:pt x="113" y="30"/>
                  </a:cubicBezTo>
                  <a:cubicBezTo>
                    <a:pt x="116" y="19"/>
                    <a:pt x="120" y="4"/>
                    <a:pt x="107" y="0"/>
                  </a:cubicBezTo>
                  <a:cubicBezTo>
                    <a:pt x="86" y="1"/>
                    <a:pt x="79" y="2"/>
                    <a:pt x="61" y="6"/>
                  </a:cubicBezTo>
                  <a:cubicBezTo>
                    <a:pt x="51" y="13"/>
                    <a:pt x="44" y="11"/>
                    <a:pt x="33" y="18"/>
                  </a:cubicBezTo>
                  <a:cubicBezTo>
                    <a:pt x="17" y="42"/>
                    <a:pt x="12" y="71"/>
                    <a:pt x="4" y="110"/>
                  </a:cubicBezTo>
                  <a:cubicBezTo>
                    <a:pt x="0" y="134"/>
                    <a:pt x="9" y="146"/>
                    <a:pt x="13" y="156"/>
                  </a:cubicBezTo>
                  <a:cubicBezTo>
                    <a:pt x="17" y="166"/>
                    <a:pt x="21" y="169"/>
                    <a:pt x="31" y="172"/>
                  </a:cubicBezTo>
                  <a:cubicBezTo>
                    <a:pt x="37" y="190"/>
                    <a:pt x="62" y="181"/>
                    <a:pt x="75" y="172"/>
                  </a:cubicBezTo>
                  <a:cubicBezTo>
                    <a:pt x="80" y="165"/>
                    <a:pt x="84" y="165"/>
                    <a:pt x="91" y="160"/>
                  </a:cubicBezTo>
                  <a:cubicBezTo>
                    <a:pt x="95" y="154"/>
                    <a:pt x="101" y="148"/>
                    <a:pt x="105" y="142"/>
                  </a:cubicBezTo>
                  <a:cubicBezTo>
                    <a:pt x="107" y="128"/>
                    <a:pt x="109" y="112"/>
                    <a:pt x="119" y="102"/>
                  </a:cubicBezTo>
                  <a:cubicBezTo>
                    <a:pt x="122" y="93"/>
                    <a:pt x="128" y="87"/>
                    <a:pt x="131" y="78"/>
                  </a:cubicBezTo>
                  <a:cubicBezTo>
                    <a:pt x="130" y="72"/>
                    <a:pt x="130" y="66"/>
                    <a:pt x="129" y="60"/>
                  </a:cubicBezTo>
                  <a:cubicBezTo>
                    <a:pt x="129" y="58"/>
                    <a:pt x="128" y="52"/>
                    <a:pt x="127" y="54"/>
                  </a:cubicBezTo>
                  <a:cubicBezTo>
                    <a:pt x="121" y="69"/>
                    <a:pt x="128" y="76"/>
                    <a:pt x="113" y="86"/>
                  </a:cubicBezTo>
                  <a:cubicBezTo>
                    <a:pt x="111" y="92"/>
                    <a:pt x="109" y="117"/>
                    <a:pt x="105" y="10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55" name="Freeform 1215"/>
            <p:cNvSpPr>
              <a:spLocks/>
            </p:cNvSpPr>
            <p:nvPr/>
          </p:nvSpPr>
          <p:spPr bwMode="auto">
            <a:xfrm rot="-306828">
              <a:off x="4150" y="1520"/>
              <a:ext cx="71" cy="156"/>
            </a:xfrm>
            <a:custGeom>
              <a:avLst/>
              <a:gdLst>
                <a:gd name="T0" fmla="*/ 100 w 100"/>
                <a:gd name="T1" fmla="*/ 11 h 179"/>
                <a:gd name="T2" fmla="*/ 87 w 100"/>
                <a:gd name="T3" fmla="*/ 23 h 179"/>
                <a:gd name="T4" fmla="*/ 76 w 100"/>
                <a:gd name="T5" fmla="*/ 33 h 179"/>
                <a:gd name="T6" fmla="*/ 60 w 100"/>
                <a:gd name="T7" fmla="*/ 53 h 179"/>
                <a:gd name="T8" fmla="*/ 54 w 100"/>
                <a:gd name="T9" fmla="*/ 71 h 179"/>
                <a:gd name="T10" fmla="*/ 37 w 100"/>
                <a:gd name="T11" fmla="*/ 92 h 179"/>
                <a:gd name="T12" fmla="*/ 24 w 100"/>
                <a:gd name="T13" fmla="*/ 107 h 179"/>
                <a:gd name="T14" fmla="*/ 22 w 100"/>
                <a:gd name="T15" fmla="*/ 128 h 179"/>
                <a:gd name="T16" fmla="*/ 28 w 100"/>
                <a:gd name="T17" fmla="*/ 143 h 179"/>
                <a:gd name="T18" fmla="*/ 25 w 100"/>
                <a:gd name="T19" fmla="*/ 170 h 179"/>
                <a:gd name="T20" fmla="*/ 18 w 100"/>
                <a:gd name="T21" fmla="*/ 155 h 179"/>
                <a:gd name="T22" fmla="*/ 13 w 100"/>
                <a:gd name="T23" fmla="*/ 152 h 179"/>
                <a:gd name="T24" fmla="*/ 3 w 100"/>
                <a:gd name="T25" fmla="*/ 105 h 179"/>
                <a:gd name="T26" fmla="*/ 6 w 100"/>
                <a:gd name="T27" fmla="*/ 93 h 179"/>
                <a:gd name="T28" fmla="*/ 16 w 100"/>
                <a:gd name="T29" fmla="*/ 80 h 179"/>
                <a:gd name="T30" fmla="*/ 27 w 100"/>
                <a:gd name="T31" fmla="*/ 50 h 179"/>
                <a:gd name="T32" fmla="*/ 36 w 100"/>
                <a:gd name="T33" fmla="*/ 35 h 179"/>
                <a:gd name="T34" fmla="*/ 60 w 100"/>
                <a:gd name="T35" fmla="*/ 18 h 179"/>
                <a:gd name="T36" fmla="*/ 66 w 100"/>
                <a:gd name="T37" fmla="*/ 3 h 179"/>
                <a:gd name="T38" fmla="*/ 100 w 100"/>
                <a:gd name="T39" fmla="*/ 1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0" h="179">
                  <a:moveTo>
                    <a:pt x="100" y="11"/>
                  </a:moveTo>
                  <a:cubicBezTo>
                    <a:pt x="89" y="13"/>
                    <a:pt x="97" y="18"/>
                    <a:pt x="87" y="23"/>
                  </a:cubicBezTo>
                  <a:cubicBezTo>
                    <a:pt x="85" y="30"/>
                    <a:pt x="83" y="32"/>
                    <a:pt x="76" y="33"/>
                  </a:cubicBezTo>
                  <a:cubicBezTo>
                    <a:pt x="69" y="39"/>
                    <a:pt x="67" y="47"/>
                    <a:pt x="60" y="53"/>
                  </a:cubicBezTo>
                  <a:cubicBezTo>
                    <a:pt x="75" y="64"/>
                    <a:pt x="66" y="62"/>
                    <a:pt x="54" y="71"/>
                  </a:cubicBezTo>
                  <a:cubicBezTo>
                    <a:pt x="50" y="78"/>
                    <a:pt x="44" y="88"/>
                    <a:pt x="37" y="92"/>
                  </a:cubicBezTo>
                  <a:cubicBezTo>
                    <a:pt x="33" y="98"/>
                    <a:pt x="30" y="104"/>
                    <a:pt x="24" y="107"/>
                  </a:cubicBezTo>
                  <a:cubicBezTo>
                    <a:pt x="23" y="115"/>
                    <a:pt x="17" y="124"/>
                    <a:pt x="22" y="128"/>
                  </a:cubicBezTo>
                  <a:cubicBezTo>
                    <a:pt x="25" y="133"/>
                    <a:pt x="25" y="138"/>
                    <a:pt x="28" y="143"/>
                  </a:cubicBezTo>
                  <a:cubicBezTo>
                    <a:pt x="28" y="152"/>
                    <a:pt x="28" y="179"/>
                    <a:pt x="25" y="170"/>
                  </a:cubicBezTo>
                  <a:cubicBezTo>
                    <a:pt x="23" y="164"/>
                    <a:pt x="23" y="159"/>
                    <a:pt x="18" y="155"/>
                  </a:cubicBezTo>
                  <a:cubicBezTo>
                    <a:pt x="17" y="154"/>
                    <a:pt x="15" y="153"/>
                    <a:pt x="13" y="152"/>
                  </a:cubicBezTo>
                  <a:cubicBezTo>
                    <a:pt x="0" y="162"/>
                    <a:pt x="3" y="121"/>
                    <a:pt x="3" y="105"/>
                  </a:cubicBezTo>
                  <a:cubicBezTo>
                    <a:pt x="9" y="101"/>
                    <a:pt x="10" y="100"/>
                    <a:pt x="6" y="93"/>
                  </a:cubicBezTo>
                  <a:cubicBezTo>
                    <a:pt x="9" y="89"/>
                    <a:pt x="16" y="80"/>
                    <a:pt x="16" y="80"/>
                  </a:cubicBezTo>
                  <a:cubicBezTo>
                    <a:pt x="17" y="61"/>
                    <a:pt x="11" y="53"/>
                    <a:pt x="27" y="50"/>
                  </a:cubicBezTo>
                  <a:cubicBezTo>
                    <a:pt x="28" y="42"/>
                    <a:pt x="30" y="40"/>
                    <a:pt x="36" y="35"/>
                  </a:cubicBezTo>
                  <a:cubicBezTo>
                    <a:pt x="39" y="19"/>
                    <a:pt x="43" y="20"/>
                    <a:pt x="60" y="18"/>
                  </a:cubicBezTo>
                  <a:cubicBezTo>
                    <a:pt x="64" y="13"/>
                    <a:pt x="64" y="9"/>
                    <a:pt x="66" y="3"/>
                  </a:cubicBezTo>
                  <a:cubicBezTo>
                    <a:pt x="88" y="5"/>
                    <a:pt x="89" y="0"/>
                    <a:pt x="10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56" name="Freeform 1216"/>
            <p:cNvSpPr>
              <a:spLocks/>
            </p:cNvSpPr>
            <p:nvPr/>
          </p:nvSpPr>
          <p:spPr bwMode="auto">
            <a:xfrm>
              <a:off x="3080" y="1781"/>
              <a:ext cx="574" cy="408"/>
            </a:xfrm>
            <a:custGeom>
              <a:avLst/>
              <a:gdLst>
                <a:gd name="T0" fmla="*/ 554 w 574"/>
                <a:gd name="T1" fmla="*/ 363 h 408"/>
                <a:gd name="T2" fmla="*/ 497 w 574"/>
                <a:gd name="T3" fmla="*/ 387 h 408"/>
                <a:gd name="T4" fmla="*/ 399 w 574"/>
                <a:gd name="T5" fmla="*/ 372 h 408"/>
                <a:gd name="T6" fmla="*/ 318 w 574"/>
                <a:gd name="T7" fmla="*/ 395 h 408"/>
                <a:gd name="T8" fmla="*/ 230 w 574"/>
                <a:gd name="T9" fmla="*/ 404 h 408"/>
                <a:gd name="T10" fmla="*/ 219 w 574"/>
                <a:gd name="T11" fmla="*/ 396 h 408"/>
                <a:gd name="T12" fmla="*/ 28 w 574"/>
                <a:gd name="T13" fmla="*/ 331 h 408"/>
                <a:gd name="T14" fmla="*/ 52 w 574"/>
                <a:gd name="T15" fmla="*/ 199 h 408"/>
                <a:gd name="T16" fmla="*/ 136 w 574"/>
                <a:gd name="T17" fmla="*/ 67 h 408"/>
                <a:gd name="T18" fmla="*/ 280 w 574"/>
                <a:gd name="T19" fmla="*/ 19 h 408"/>
                <a:gd name="T20" fmla="*/ 242 w 574"/>
                <a:gd name="T21" fmla="*/ 180 h 408"/>
                <a:gd name="T22" fmla="*/ 341 w 574"/>
                <a:gd name="T23" fmla="*/ 218 h 408"/>
                <a:gd name="T24" fmla="*/ 330 w 574"/>
                <a:gd name="T25" fmla="*/ 147 h 408"/>
                <a:gd name="T26" fmla="*/ 350 w 574"/>
                <a:gd name="T27" fmla="*/ 99 h 408"/>
                <a:gd name="T28" fmla="*/ 383 w 574"/>
                <a:gd name="T29" fmla="*/ 99 h 408"/>
                <a:gd name="T30" fmla="*/ 404 w 574"/>
                <a:gd name="T31" fmla="*/ 147 h 408"/>
                <a:gd name="T32" fmla="*/ 450 w 574"/>
                <a:gd name="T33" fmla="*/ 279 h 408"/>
                <a:gd name="T34" fmla="*/ 557 w 574"/>
                <a:gd name="T35" fmla="*/ 333 h 408"/>
                <a:gd name="T36" fmla="*/ 554 w 574"/>
                <a:gd name="T37" fmla="*/ 363 h 4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74" h="408">
                  <a:moveTo>
                    <a:pt x="554" y="363"/>
                  </a:moveTo>
                  <a:cubicBezTo>
                    <a:pt x="540" y="369"/>
                    <a:pt x="523" y="386"/>
                    <a:pt x="497" y="387"/>
                  </a:cubicBezTo>
                  <a:cubicBezTo>
                    <a:pt x="471" y="388"/>
                    <a:pt x="429" y="371"/>
                    <a:pt x="399" y="372"/>
                  </a:cubicBezTo>
                  <a:cubicBezTo>
                    <a:pt x="369" y="373"/>
                    <a:pt x="346" y="390"/>
                    <a:pt x="318" y="395"/>
                  </a:cubicBezTo>
                  <a:cubicBezTo>
                    <a:pt x="290" y="400"/>
                    <a:pt x="246" y="404"/>
                    <a:pt x="230" y="404"/>
                  </a:cubicBezTo>
                  <a:cubicBezTo>
                    <a:pt x="200" y="405"/>
                    <a:pt x="220" y="408"/>
                    <a:pt x="219" y="396"/>
                  </a:cubicBezTo>
                  <a:cubicBezTo>
                    <a:pt x="185" y="384"/>
                    <a:pt x="56" y="364"/>
                    <a:pt x="28" y="331"/>
                  </a:cubicBezTo>
                  <a:cubicBezTo>
                    <a:pt x="0" y="298"/>
                    <a:pt x="34" y="243"/>
                    <a:pt x="52" y="199"/>
                  </a:cubicBezTo>
                  <a:cubicBezTo>
                    <a:pt x="70" y="155"/>
                    <a:pt x="98" y="97"/>
                    <a:pt x="136" y="67"/>
                  </a:cubicBezTo>
                  <a:cubicBezTo>
                    <a:pt x="174" y="37"/>
                    <a:pt x="262" y="0"/>
                    <a:pt x="280" y="19"/>
                  </a:cubicBezTo>
                  <a:cubicBezTo>
                    <a:pt x="298" y="38"/>
                    <a:pt x="232" y="147"/>
                    <a:pt x="242" y="180"/>
                  </a:cubicBezTo>
                  <a:cubicBezTo>
                    <a:pt x="251" y="178"/>
                    <a:pt x="318" y="235"/>
                    <a:pt x="341" y="218"/>
                  </a:cubicBezTo>
                  <a:cubicBezTo>
                    <a:pt x="356" y="212"/>
                    <a:pt x="329" y="167"/>
                    <a:pt x="330" y="147"/>
                  </a:cubicBezTo>
                  <a:cubicBezTo>
                    <a:pt x="331" y="127"/>
                    <a:pt x="341" y="107"/>
                    <a:pt x="350" y="99"/>
                  </a:cubicBezTo>
                  <a:cubicBezTo>
                    <a:pt x="359" y="91"/>
                    <a:pt x="374" y="91"/>
                    <a:pt x="383" y="99"/>
                  </a:cubicBezTo>
                  <a:cubicBezTo>
                    <a:pt x="392" y="107"/>
                    <a:pt x="393" y="117"/>
                    <a:pt x="404" y="147"/>
                  </a:cubicBezTo>
                  <a:cubicBezTo>
                    <a:pt x="415" y="177"/>
                    <a:pt x="425" y="248"/>
                    <a:pt x="450" y="279"/>
                  </a:cubicBezTo>
                  <a:cubicBezTo>
                    <a:pt x="475" y="310"/>
                    <a:pt x="540" y="319"/>
                    <a:pt x="557" y="333"/>
                  </a:cubicBezTo>
                  <a:cubicBezTo>
                    <a:pt x="574" y="347"/>
                    <a:pt x="568" y="357"/>
                    <a:pt x="554" y="363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57" name="Freeform 1217"/>
            <p:cNvSpPr>
              <a:spLocks/>
            </p:cNvSpPr>
            <p:nvPr/>
          </p:nvSpPr>
          <p:spPr bwMode="auto">
            <a:xfrm>
              <a:off x="3869" y="3200"/>
              <a:ext cx="358" cy="25"/>
            </a:xfrm>
            <a:custGeom>
              <a:avLst/>
              <a:gdLst>
                <a:gd name="T0" fmla="*/ 536 w 536"/>
                <a:gd name="T1" fmla="*/ 8 h 36"/>
                <a:gd name="T2" fmla="*/ 82 w 536"/>
                <a:gd name="T3" fmla="*/ 8 h 36"/>
                <a:gd name="T4" fmla="*/ 76 w 536"/>
                <a:gd name="T5" fmla="*/ 31 h 36"/>
                <a:gd name="T6" fmla="*/ 0 w 536"/>
                <a:gd name="T7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6" h="36">
                  <a:moveTo>
                    <a:pt x="536" y="8"/>
                  </a:moveTo>
                  <a:cubicBezTo>
                    <a:pt x="378" y="5"/>
                    <a:pt x="243" y="0"/>
                    <a:pt x="82" y="8"/>
                  </a:cubicBezTo>
                  <a:cubicBezTo>
                    <a:pt x="74" y="8"/>
                    <a:pt x="84" y="31"/>
                    <a:pt x="76" y="31"/>
                  </a:cubicBezTo>
                  <a:cubicBezTo>
                    <a:pt x="14" y="36"/>
                    <a:pt x="16" y="32"/>
                    <a:pt x="0" y="3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58" name="Freeform 1218"/>
            <p:cNvSpPr>
              <a:spLocks/>
            </p:cNvSpPr>
            <p:nvPr/>
          </p:nvSpPr>
          <p:spPr bwMode="auto">
            <a:xfrm>
              <a:off x="3983" y="3200"/>
              <a:ext cx="323" cy="369"/>
            </a:xfrm>
            <a:custGeom>
              <a:avLst/>
              <a:gdLst>
                <a:gd name="T0" fmla="*/ 204 w 307"/>
                <a:gd name="T1" fmla="*/ 1 h 340"/>
                <a:gd name="T2" fmla="*/ 252 w 307"/>
                <a:gd name="T3" fmla="*/ 151 h 340"/>
                <a:gd name="T4" fmla="*/ 297 w 307"/>
                <a:gd name="T5" fmla="*/ 245 h 340"/>
                <a:gd name="T6" fmla="*/ 298 w 307"/>
                <a:gd name="T7" fmla="*/ 327 h 340"/>
                <a:gd name="T8" fmla="*/ 268 w 307"/>
                <a:gd name="T9" fmla="*/ 321 h 340"/>
                <a:gd name="T10" fmla="*/ 126 w 307"/>
                <a:gd name="T11" fmla="*/ 323 h 340"/>
                <a:gd name="T12" fmla="*/ 32 w 307"/>
                <a:gd name="T13" fmla="*/ 325 h 340"/>
                <a:gd name="T14" fmla="*/ 1 w 307"/>
                <a:gd name="T15" fmla="*/ 311 h 340"/>
                <a:gd name="T16" fmla="*/ 41 w 307"/>
                <a:gd name="T17" fmla="*/ 293 h 340"/>
                <a:gd name="T18" fmla="*/ 55 w 307"/>
                <a:gd name="T19" fmla="*/ 281 h 340"/>
                <a:gd name="T20" fmla="*/ 104 w 307"/>
                <a:gd name="T21" fmla="*/ 263 h 340"/>
                <a:gd name="T22" fmla="*/ 178 w 307"/>
                <a:gd name="T23" fmla="*/ 231 h 340"/>
                <a:gd name="T24" fmla="*/ 188 w 307"/>
                <a:gd name="T25" fmla="*/ 203 h 340"/>
                <a:gd name="T26" fmla="*/ 164 w 307"/>
                <a:gd name="T27" fmla="*/ 109 h 340"/>
                <a:gd name="T28" fmla="*/ 126 w 307"/>
                <a:gd name="T29" fmla="*/ 17 h 340"/>
                <a:gd name="T30" fmla="*/ 204 w 307"/>
                <a:gd name="T31" fmla="*/ 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7" h="340">
                  <a:moveTo>
                    <a:pt x="204" y="1"/>
                  </a:moveTo>
                  <a:cubicBezTo>
                    <a:pt x="212" y="26"/>
                    <a:pt x="237" y="110"/>
                    <a:pt x="252" y="151"/>
                  </a:cubicBezTo>
                  <a:cubicBezTo>
                    <a:pt x="266" y="192"/>
                    <a:pt x="289" y="226"/>
                    <a:pt x="297" y="245"/>
                  </a:cubicBezTo>
                  <a:cubicBezTo>
                    <a:pt x="307" y="273"/>
                    <a:pt x="303" y="314"/>
                    <a:pt x="298" y="327"/>
                  </a:cubicBezTo>
                  <a:cubicBezTo>
                    <a:pt x="293" y="340"/>
                    <a:pt x="297" y="322"/>
                    <a:pt x="268" y="321"/>
                  </a:cubicBezTo>
                  <a:cubicBezTo>
                    <a:pt x="239" y="320"/>
                    <a:pt x="165" y="322"/>
                    <a:pt x="126" y="323"/>
                  </a:cubicBezTo>
                  <a:cubicBezTo>
                    <a:pt x="87" y="324"/>
                    <a:pt x="53" y="327"/>
                    <a:pt x="32" y="325"/>
                  </a:cubicBezTo>
                  <a:cubicBezTo>
                    <a:pt x="11" y="323"/>
                    <a:pt x="0" y="316"/>
                    <a:pt x="1" y="311"/>
                  </a:cubicBezTo>
                  <a:cubicBezTo>
                    <a:pt x="10" y="300"/>
                    <a:pt x="22" y="299"/>
                    <a:pt x="41" y="293"/>
                  </a:cubicBezTo>
                  <a:cubicBezTo>
                    <a:pt x="50" y="288"/>
                    <a:pt x="45" y="286"/>
                    <a:pt x="55" y="281"/>
                  </a:cubicBezTo>
                  <a:cubicBezTo>
                    <a:pt x="65" y="276"/>
                    <a:pt x="83" y="265"/>
                    <a:pt x="104" y="263"/>
                  </a:cubicBezTo>
                  <a:cubicBezTo>
                    <a:pt x="124" y="255"/>
                    <a:pt x="166" y="245"/>
                    <a:pt x="178" y="231"/>
                  </a:cubicBezTo>
                  <a:cubicBezTo>
                    <a:pt x="191" y="223"/>
                    <a:pt x="190" y="223"/>
                    <a:pt x="188" y="203"/>
                  </a:cubicBezTo>
                  <a:cubicBezTo>
                    <a:pt x="186" y="183"/>
                    <a:pt x="174" y="140"/>
                    <a:pt x="164" y="109"/>
                  </a:cubicBezTo>
                  <a:cubicBezTo>
                    <a:pt x="154" y="78"/>
                    <a:pt x="119" y="34"/>
                    <a:pt x="126" y="17"/>
                  </a:cubicBezTo>
                  <a:cubicBezTo>
                    <a:pt x="133" y="0"/>
                    <a:pt x="188" y="7"/>
                    <a:pt x="204" y="5"/>
                  </a:cubicBezTo>
                </a:path>
              </a:pathLst>
            </a:custGeom>
            <a:solidFill>
              <a:srgbClr val="FAB46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59" name="Freeform 1219"/>
            <p:cNvSpPr>
              <a:spLocks/>
            </p:cNvSpPr>
            <p:nvPr/>
          </p:nvSpPr>
          <p:spPr bwMode="auto">
            <a:xfrm>
              <a:off x="3690" y="3203"/>
              <a:ext cx="397" cy="394"/>
            </a:xfrm>
            <a:custGeom>
              <a:avLst/>
              <a:gdLst>
                <a:gd name="T0" fmla="*/ 271 w 378"/>
                <a:gd name="T1" fmla="*/ 6 h 363"/>
                <a:gd name="T2" fmla="*/ 309 w 378"/>
                <a:gd name="T3" fmla="*/ 150 h 363"/>
                <a:gd name="T4" fmla="*/ 337 w 378"/>
                <a:gd name="T5" fmla="*/ 242 h 363"/>
                <a:gd name="T6" fmla="*/ 325 w 378"/>
                <a:gd name="T7" fmla="*/ 344 h 363"/>
                <a:gd name="T8" fmla="*/ 51 w 378"/>
                <a:gd name="T9" fmla="*/ 354 h 363"/>
                <a:gd name="T10" fmla="*/ 21 w 378"/>
                <a:gd name="T11" fmla="*/ 348 h 363"/>
                <a:gd name="T12" fmla="*/ 41 w 378"/>
                <a:gd name="T13" fmla="*/ 308 h 363"/>
                <a:gd name="T14" fmla="*/ 81 w 378"/>
                <a:gd name="T15" fmla="*/ 290 h 363"/>
                <a:gd name="T16" fmla="*/ 95 w 378"/>
                <a:gd name="T17" fmla="*/ 278 h 363"/>
                <a:gd name="T18" fmla="*/ 157 w 378"/>
                <a:gd name="T19" fmla="*/ 272 h 363"/>
                <a:gd name="T20" fmla="*/ 219 w 378"/>
                <a:gd name="T21" fmla="*/ 268 h 363"/>
                <a:gd name="T22" fmla="*/ 245 w 378"/>
                <a:gd name="T23" fmla="*/ 248 h 363"/>
                <a:gd name="T24" fmla="*/ 229 w 378"/>
                <a:gd name="T25" fmla="*/ 188 h 363"/>
                <a:gd name="T26" fmla="*/ 227 w 378"/>
                <a:gd name="T27" fmla="*/ 182 h 363"/>
                <a:gd name="T28" fmla="*/ 227 w 378"/>
                <a:gd name="T29" fmla="*/ 182 h 363"/>
                <a:gd name="T30" fmla="*/ 209 w 378"/>
                <a:gd name="T31" fmla="*/ 106 h 363"/>
                <a:gd name="T32" fmla="*/ 197 w 378"/>
                <a:gd name="T33" fmla="*/ 44 h 363"/>
                <a:gd name="T34" fmla="*/ 221 w 378"/>
                <a:gd name="T35" fmla="*/ 16 h 363"/>
                <a:gd name="T36" fmla="*/ 245 w 378"/>
                <a:gd name="T37" fmla="*/ 2 h 363"/>
                <a:gd name="T38" fmla="*/ 273 w 378"/>
                <a:gd name="T39" fmla="*/ 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8" h="363">
                  <a:moveTo>
                    <a:pt x="271" y="6"/>
                  </a:moveTo>
                  <a:cubicBezTo>
                    <a:pt x="280" y="29"/>
                    <a:pt x="297" y="115"/>
                    <a:pt x="309" y="150"/>
                  </a:cubicBezTo>
                  <a:cubicBezTo>
                    <a:pt x="323" y="191"/>
                    <a:pt x="329" y="223"/>
                    <a:pt x="337" y="242"/>
                  </a:cubicBezTo>
                  <a:cubicBezTo>
                    <a:pt x="340" y="274"/>
                    <a:pt x="378" y="326"/>
                    <a:pt x="325" y="344"/>
                  </a:cubicBezTo>
                  <a:cubicBezTo>
                    <a:pt x="277" y="363"/>
                    <a:pt x="102" y="353"/>
                    <a:pt x="51" y="354"/>
                  </a:cubicBezTo>
                  <a:cubicBezTo>
                    <a:pt x="0" y="355"/>
                    <a:pt x="23" y="356"/>
                    <a:pt x="21" y="348"/>
                  </a:cubicBezTo>
                  <a:cubicBezTo>
                    <a:pt x="6" y="347"/>
                    <a:pt x="41" y="308"/>
                    <a:pt x="41" y="308"/>
                  </a:cubicBezTo>
                  <a:cubicBezTo>
                    <a:pt x="50" y="297"/>
                    <a:pt x="62" y="296"/>
                    <a:pt x="81" y="290"/>
                  </a:cubicBezTo>
                  <a:cubicBezTo>
                    <a:pt x="90" y="285"/>
                    <a:pt x="82" y="281"/>
                    <a:pt x="95" y="278"/>
                  </a:cubicBezTo>
                  <a:cubicBezTo>
                    <a:pt x="108" y="275"/>
                    <a:pt x="136" y="274"/>
                    <a:pt x="157" y="272"/>
                  </a:cubicBezTo>
                  <a:cubicBezTo>
                    <a:pt x="176" y="269"/>
                    <a:pt x="204" y="272"/>
                    <a:pt x="219" y="268"/>
                  </a:cubicBezTo>
                  <a:cubicBezTo>
                    <a:pt x="234" y="264"/>
                    <a:pt x="243" y="261"/>
                    <a:pt x="245" y="248"/>
                  </a:cubicBezTo>
                  <a:cubicBezTo>
                    <a:pt x="248" y="236"/>
                    <a:pt x="232" y="199"/>
                    <a:pt x="229" y="188"/>
                  </a:cubicBezTo>
                  <a:cubicBezTo>
                    <a:pt x="226" y="177"/>
                    <a:pt x="227" y="183"/>
                    <a:pt x="227" y="182"/>
                  </a:cubicBezTo>
                  <a:cubicBezTo>
                    <a:pt x="227" y="181"/>
                    <a:pt x="230" y="195"/>
                    <a:pt x="227" y="182"/>
                  </a:cubicBezTo>
                  <a:cubicBezTo>
                    <a:pt x="226" y="164"/>
                    <a:pt x="230" y="120"/>
                    <a:pt x="209" y="106"/>
                  </a:cubicBezTo>
                  <a:cubicBezTo>
                    <a:pt x="196" y="86"/>
                    <a:pt x="218" y="58"/>
                    <a:pt x="197" y="44"/>
                  </a:cubicBezTo>
                  <a:cubicBezTo>
                    <a:pt x="179" y="17"/>
                    <a:pt x="186" y="18"/>
                    <a:pt x="221" y="16"/>
                  </a:cubicBezTo>
                  <a:cubicBezTo>
                    <a:pt x="227" y="8"/>
                    <a:pt x="236" y="4"/>
                    <a:pt x="245" y="2"/>
                  </a:cubicBezTo>
                  <a:cubicBezTo>
                    <a:pt x="254" y="0"/>
                    <a:pt x="267" y="2"/>
                    <a:pt x="273" y="2"/>
                  </a:cubicBezTo>
                </a:path>
              </a:pathLst>
            </a:custGeom>
            <a:solidFill>
              <a:srgbClr val="FAB46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60" name="Freeform 1220"/>
            <p:cNvSpPr>
              <a:spLocks/>
            </p:cNvSpPr>
            <p:nvPr/>
          </p:nvSpPr>
          <p:spPr bwMode="auto">
            <a:xfrm>
              <a:off x="3680" y="3477"/>
              <a:ext cx="418" cy="139"/>
            </a:xfrm>
            <a:custGeom>
              <a:avLst/>
              <a:gdLst>
                <a:gd name="T0" fmla="*/ 394 w 397"/>
                <a:gd name="T1" fmla="*/ 101 h 128"/>
                <a:gd name="T2" fmla="*/ 354 w 397"/>
                <a:gd name="T3" fmla="*/ 115 h 128"/>
                <a:gd name="T4" fmla="*/ 232 w 397"/>
                <a:gd name="T5" fmla="*/ 119 h 128"/>
                <a:gd name="T6" fmla="*/ 6 w 397"/>
                <a:gd name="T7" fmla="*/ 117 h 128"/>
                <a:gd name="T8" fmla="*/ 0 w 397"/>
                <a:gd name="T9" fmla="*/ 99 h 128"/>
                <a:gd name="T10" fmla="*/ 120 w 397"/>
                <a:gd name="T11" fmla="*/ 89 h 128"/>
                <a:gd name="T12" fmla="*/ 100 w 397"/>
                <a:gd name="T13" fmla="*/ 77 h 128"/>
                <a:gd name="T14" fmla="*/ 98 w 397"/>
                <a:gd name="T15" fmla="*/ 35 h 128"/>
                <a:gd name="T16" fmla="*/ 86 w 397"/>
                <a:gd name="T17" fmla="*/ 33 h 128"/>
                <a:gd name="T18" fmla="*/ 96 w 397"/>
                <a:gd name="T19" fmla="*/ 23 h 128"/>
                <a:gd name="T20" fmla="*/ 134 w 397"/>
                <a:gd name="T21" fmla="*/ 21 h 128"/>
                <a:gd name="T22" fmla="*/ 182 w 397"/>
                <a:gd name="T23" fmla="*/ 13 h 128"/>
                <a:gd name="T24" fmla="*/ 204 w 397"/>
                <a:gd name="T25" fmla="*/ 63 h 128"/>
                <a:gd name="T26" fmla="*/ 206 w 397"/>
                <a:gd name="T27" fmla="*/ 95 h 128"/>
                <a:gd name="T28" fmla="*/ 238 w 397"/>
                <a:gd name="T29" fmla="*/ 93 h 128"/>
                <a:gd name="T30" fmla="*/ 288 w 397"/>
                <a:gd name="T31" fmla="*/ 83 h 128"/>
                <a:gd name="T32" fmla="*/ 394 w 397"/>
                <a:gd name="T33" fmla="*/ 83 h 128"/>
                <a:gd name="T34" fmla="*/ 394 w 397"/>
                <a:gd name="T35" fmla="*/ 10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7" h="128">
                  <a:moveTo>
                    <a:pt x="394" y="101"/>
                  </a:moveTo>
                  <a:cubicBezTo>
                    <a:pt x="350" y="104"/>
                    <a:pt x="382" y="106"/>
                    <a:pt x="354" y="115"/>
                  </a:cubicBezTo>
                  <a:cubicBezTo>
                    <a:pt x="315" y="128"/>
                    <a:pt x="273" y="118"/>
                    <a:pt x="232" y="119"/>
                  </a:cubicBezTo>
                  <a:cubicBezTo>
                    <a:pt x="157" y="118"/>
                    <a:pt x="81" y="122"/>
                    <a:pt x="6" y="117"/>
                  </a:cubicBezTo>
                  <a:cubicBezTo>
                    <a:pt x="0" y="117"/>
                    <a:pt x="0" y="99"/>
                    <a:pt x="0" y="99"/>
                  </a:cubicBezTo>
                  <a:cubicBezTo>
                    <a:pt x="13" y="61"/>
                    <a:pt x="80" y="90"/>
                    <a:pt x="120" y="89"/>
                  </a:cubicBezTo>
                  <a:cubicBezTo>
                    <a:pt x="108" y="81"/>
                    <a:pt x="117" y="80"/>
                    <a:pt x="100" y="77"/>
                  </a:cubicBezTo>
                  <a:cubicBezTo>
                    <a:pt x="99" y="63"/>
                    <a:pt x="102" y="48"/>
                    <a:pt x="98" y="35"/>
                  </a:cubicBezTo>
                  <a:cubicBezTo>
                    <a:pt x="97" y="31"/>
                    <a:pt x="89" y="36"/>
                    <a:pt x="86" y="33"/>
                  </a:cubicBezTo>
                  <a:cubicBezTo>
                    <a:pt x="83" y="30"/>
                    <a:pt x="96" y="23"/>
                    <a:pt x="96" y="23"/>
                  </a:cubicBezTo>
                  <a:cubicBezTo>
                    <a:pt x="109" y="21"/>
                    <a:pt x="121" y="22"/>
                    <a:pt x="134" y="21"/>
                  </a:cubicBezTo>
                  <a:cubicBezTo>
                    <a:pt x="139" y="0"/>
                    <a:pt x="162" y="12"/>
                    <a:pt x="182" y="13"/>
                  </a:cubicBezTo>
                  <a:cubicBezTo>
                    <a:pt x="205" y="19"/>
                    <a:pt x="162" y="57"/>
                    <a:pt x="204" y="63"/>
                  </a:cubicBezTo>
                  <a:cubicBezTo>
                    <a:pt x="205" y="74"/>
                    <a:pt x="198" y="88"/>
                    <a:pt x="206" y="95"/>
                  </a:cubicBezTo>
                  <a:cubicBezTo>
                    <a:pt x="214" y="102"/>
                    <a:pt x="227" y="94"/>
                    <a:pt x="238" y="93"/>
                  </a:cubicBezTo>
                  <a:cubicBezTo>
                    <a:pt x="255" y="91"/>
                    <a:pt x="270" y="85"/>
                    <a:pt x="288" y="83"/>
                  </a:cubicBezTo>
                  <a:cubicBezTo>
                    <a:pt x="322" y="72"/>
                    <a:pt x="359" y="83"/>
                    <a:pt x="394" y="83"/>
                  </a:cubicBezTo>
                  <a:cubicBezTo>
                    <a:pt x="397" y="93"/>
                    <a:pt x="396" y="87"/>
                    <a:pt x="394" y="101"/>
                  </a:cubicBezTo>
                  <a:close/>
                </a:path>
              </a:pathLst>
            </a:custGeom>
            <a:solidFill>
              <a:srgbClr val="66330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61" name="Freeform 1221"/>
            <p:cNvSpPr>
              <a:spLocks/>
            </p:cNvSpPr>
            <p:nvPr/>
          </p:nvSpPr>
          <p:spPr bwMode="auto">
            <a:xfrm>
              <a:off x="4051" y="3458"/>
              <a:ext cx="269" cy="118"/>
            </a:xfrm>
            <a:custGeom>
              <a:avLst/>
              <a:gdLst>
                <a:gd name="T0" fmla="*/ 230 w 256"/>
                <a:gd name="T1" fmla="*/ 68 h 109"/>
                <a:gd name="T2" fmla="*/ 256 w 256"/>
                <a:gd name="T3" fmla="*/ 78 h 109"/>
                <a:gd name="T4" fmla="*/ 226 w 256"/>
                <a:gd name="T5" fmla="*/ 98 h 109"/>
                <a:gd name="T6" fmla="*/ 108 w 256"/>
                <a:gd name="T7" fmla="*/ 104 h 109"/>
                <a:gd name="T8" fmla="*/ 40 w 256"/>
                <a:gd name="T9" fmla="*/ 102 h 109"/>
                <a:gd name="T10" fmla="*/ 30 w 256"/>
                <a:gd name="T11" fmla="*/ 92 h 109"/>
                <a:gd name="T12" fmla="*/ 12 w 256"/>
                <a:gd name="T13" fmla="*/ 84 h 109"/>
                <a:gd name="T14" fmla="*/ 10 w 256"/>
                <a:gd name="T15" fmla="*/ 54 h 109"/>
                <a:gd name="T16" fmla="*/ 10 w 256"/>
                <a:gd name="T17" fmla="*/ 32 h 109"/>
                <a:gd name="T18" fmla="*/ 28 w 256"/>
                <a:gd name="T19" fmla="*/ 30 h 109"/>
                <a:gd name="T20" fmla="*/ 84 w 256"/>
                <a:gd name="T21" fmla="*/ 18 h 109"/>
                <a:gd name="T22" fmla="*/ 80 w 256"/>
                <a:gd name="T23" fmla="*/ 24 h 109"/>
                <a:gd name="T24" fmla="*/ 76 w 256"/>
                <a:gd name="T25" fmla="*/ 36 h 109"/>
                <a:gd name="T26" fmla="*/ 60 w 256"/>
                <a:gd name="T27" fmla="*/ 40 h 109"/>
                <a:gd name="T28" fmla="*/ 48 w 256"/>
                <a:gd name="T29" fmla="*/ 44 h 109"/>
                <a:gd name="T30" fmla="*/ 58 w 256"/>
                <a:gd name="T31" fmla="*/ 80 h 109"/>
                <a:gd name="T32" fmla="*/ 80 w 256"/>
                <a:gd name="T33" fmla="*/ 78 h 109"/>
                <a:gd name="T34" fmla="*/ 86 w 256"/>
                <a:gd name="T35" fmla="*/ 74 h 109"/>
                <a:gd name="T36" fmla="*/ 98 w 256"/>
                <a:gd name="T37" fmla="*/ 70 h 109"/>
                <a:gd name="T38" fmla="*/ 226 w 256"/>
                <a:gd name="T39" fmla="*/ 76 h 109"/>
                <a:gd name="T40" fmla="*/ 230 w 256"/>
                <a:gd name="T41" fmla="*/ 6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6" h="109">
                  <a:moveTo>
                    <a:pt x="230" y="68"/>
                  </a:moveTo>
                  <a:cubicBezTo>
                    <a:pt x="243" y="70"/>
                    <a:pt x="249" y="68"/>
                    <a:pt x="256" y="78"/>
                  </a:cubicBezTo>
                  <a:cubicBezTo>
                    <a:pt x="253" y="102"/>
                    <a:pt x="251" y="96"/>
                    <a:pt x="226" y="98"/>
                  </a:cubicBezTo>
                  <a:cubicBezTo>
                    <a:pt x="193" y="109"/>
                    <a:pt x="122" y="104"/>
                    <a:pt x="108" y="104"/>
                  </a:cubicBezTo>
                  <a:cubicBezTo>
                    <a:pt x="85" y="103"/>
                    <a:pt x="62" y="105"/>
                    <a:pt x="40" y="102"/>
                  </a:cubicBezTo>
                  <a:cubicBezTo>
                    <a:pt x="35" y="101"/>
                    <a:pt x="35" y="93"/>
                    <a:pt x="30" y="92"/>
                  </a:cubicBezTo>
                  <a:cubicBezTo>
                    <a:pt x="25" y="88"/>
                    <a:pt x="12" y="84"/>
                    <a:pt x="12" y="84"/>
                  </a:cubicBezTo>
                  <a:cubicBezTo>
                    <a:pt x="11" y="74"/>
                    <a:pt x="11" y="64"/>
                    <a:pt x="10" y="54"/>
                  </a:cubicBezTo>
                  <a:cubicBezTo>
                    <a:pt x="9" y="47"/>
                    <a:pt x="0" y="41"/>
                    <a:pt x="10" y="32"/>
                  </a:cubicBezTo>
                  <a:cubicBezTo>
                    <a:pt x="14" y="28"/>
                    <a:pt x="22" y="31"/>
                    <a:pt x="28" y="30"/>
                  </a:cubicBezTo>
                  <a:cubicBezTo>
                    <a:pt x="32" y="0"/>
                    <a:pt x="26" y="9"/>
                    <a:pt x="84" y="18"/>
                  </a:cubicBezTo>
                  <a:cubicBezTo>
                    <a:pt x="86" y="18"/>
                    <a:pt x="81" y="22"/>
                    <a:pt x="80" y="24"/>
                  </a:cubicBezTo>
                  <a:cubicBezTo>
                    <a:pt x="78" y="28"/>
                    <a:pt x="77" y="32"/>
                    <a:pt x="76" y="36"/>
                  </a:cubicBezTo>
                  <a:cubicBezTo>
                    <a:pt x="74" y="41"/>
                    <a:pt x="65" y="39"/>
                    <a:pt x="60" y="40"/>
                  </a:cubicBezTo>
                  <a:cubicBezTo>
                    <a:pt x="56" y="41"/>
                    <a:pt x="48" y="44"/>
                    <a:pt x="48" y="44"/>
                  </a:cubicBezTo>
                  <a:cubicBezTo>
                    <a:pt x="41" y="55"/>
                    <a:pt x="45" y="76"/>
                    <a:pt x="58" y="80"/>
                  </a:cubicBezTo>
                  <a:cubicBezTo>
                    <a:pt x="65" y="79"/>
                    <a:pt x="73" y="80"/>
                    <a:pt x="80" y="78"/>
                  </a:cubicBezTo>
                  <a:cubicBezTo>
                    <a:pt x="82" y="77"/>
                    <a:pt x="84" y="75"/>
                    <a:pt x="86" y="74"/>
                  </a:cubicBezTo>
                  <a:cubicBezTo>
                    <a:pt x="90" y="72"/>
                    <a:pt x="98" y="70"/>
                    <a:pt x="98" y="70"/>
                  </a:cubicBezTo>
                  <a:cubicBezTo>
                    <a:pt x="112" y="70"/>
                    <a:pt x="194" y="80"/>
                    <a:pt x="226" y="76"/>
                  </a:cubicBezTo>
                  <a:cubicBezTo>
                    <a:pt x="230" y="70"/>
                    <a:pt x="241" y="68"/>
                    <a:pt x="230" y="68"/>
                  </a:cubicBezTo>
                  <a:close/>
                </a:path>
              </a:pathLst>
            </a:custGeom>
            <a:solidFill>
              <a:srgbClr val="66330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88262" name="Group 1222"/>
            <p:cNvGrpSpPr>
              <a:grpSpLocks/>
            </p:cNvGrpSpPr>
            <p:nvPr/>
          </p:nvGrpSpPr>
          <p:grpSpPr bwMode="auto">
            <a:xfrm>
              <a:off x="3638" y="1097"/>
              <a:ext cx="861" cy="1658"/>
              <a:chOff x="4922" y="1079"/>
              <a:chExt cx="1217" cy="1910"/>
            </a:xfrm>
          </p:grpSpPr>
          <p:sp>
            <p:nvSpPr>
              <p:cNvPr id="88263" name="Freeform 1223"/>
              <p:cNvSpPr>
                <a:spLocks/>
              </p:cNvSpPr>
              <p:nvPr/>
            </p:nvSpPr>
            <p:spPr bwMode="auto">
              <a:xfrm>
                <a:off x="4922" y="1079"/>
                <a:ext cx="1217" cy="1910"/>
              </a:xfrm>
              <a:custGeom>
                <a:avLst/>
                <a:gdLst>
                  <a:gd name="T0" fmla="*/ 1072 w 1217"/>
                  <a:gd name="T1" fmla="*/ 1816 h 1910"/>
                  <a:gd name="T2" fmla="*/ 962 w 1217"/>
                  <a:gd name="T3" fmla="*/ 1835 h 1910"/>
                  <a:gd name="T4" fmla="*/ 912 w 1217"/>
                  <a:gd name="T5" fmla="*/ 1847 h 1910"/>
                  <a:gd name="T6" fmla="*/ 602 w 1217"/>
                  <a:gd name="T7" fmla="*/ 1768 h 1910"/>
                  <a:gd name="T8" fmla="*/ 326 w 1217"/>
                  <a:gd name="T9" fmla="*/ 1692 h 1910"/>
                  <a:gd name="T10" fmla="*/ 268 w 1217"/>
                  <a:gd name="T11" fmla="*/ 1656 h 1910"/>
                  <a:gd name="T12" fmla="*/ 227 w 1217"/>
                  <a:gd name="T13" fmla="*/ 1603 h 1910"/>
                  <a:gd name="T14" fmla="*/ 146 w 1217"/>
                  <a:gd name="T15" fmla="*/ 1551 h 1910"/>
                  <a:gd name="T16" fmla="*/ 128 w 1217"/>
                  <a:gd name="T17" fmla="*/ 1538 h 1910"/>
                  <a:gd name="T18" fmla="*/ 52 w 1217"/>
                  <a:gd name="T19" fmla="*/ 1500 h 1910"/>
                  <a:gd name="T20" fmla="*/ 4 w 1217"/>
                  <a:gd name="T21" fmla="*/ 1424 h 1910"/>
                  <a:gd name="T22" fmla="*/ 51 w 1217"/>
                  <a:gd name="T23" fmla="*/ 1419 h 1910"/>
                  <a:gd name="T24" fmla="*/ 113 w 1217"/>
                  <a:gd name="T25" fmla="*/ 1361 h 1910"/>
                  <a:gd name="T26" fmla="*/ 182 w 1217"/>
                  <a:gd name="T27" fmla="*/ 1297 h 1910"/>
                  <a:gd name="T28" fmla="*/ 230 w 1217"/>
                  <a:gd name="T29" fmla="*/ 1234 h 1910"/>
                  <a:gd name="T30" fmla="*/ 278 w 1217"/>
                  <a:gd name="T31" fmla="*/ 1126 h 1910"/>
                  <a:gd name="T32" fmla="*/ 254 w 1217"/>
                  <a:gd name="T33" fmla="*/ 1094 h 1910"/>
                  <a:gd name="T34" fmla="*/ 538 w 1217"/>
                  <a:gd name="T35" fmla="*/ 1021 h 1910"/>
                  <a:gd name="T36" fmla="*/ 730 w 1217"/>
                  <a:gd name="T37" fmla="*/ 469 h 1910"/>
                  <a:gd name="T38" fmla="*/ 598 w 1217"/>
                  <a:gd name="T39" fmla="*/ 229 h 1910"/>
                  <a:gd name="T40" fmla="*/ 462 w 1217"/>
                  <a:gd name="T41" fmla="*/ 115 h 1910"/>
                  <a:gd name="T42" fmla="*/ 503 w 1217"/>
                  <a:gd name="T43" fmla="*/ 12 h 1910"/>
                  <a:gd name="T44" fmla="*/ 610 w 1217"/>
                  <a:gd name="T45" fmla="*/ 145 h 1910"/>
                  <a:gd name="T46" fmla="*/ 658 w 1217"/>
                  <a:gd name="T47" fmla="*/ 133 h 1910"/>
                  <a:gd name="T48" fmla="*/ 814 w 1217"/>
                  <a:gd name="T49" fmla="*/ 145 h 1910"/>
                  <a:gd name="T50" fmla="*/ 946 w 1217"/>
                  <a:gd name="T51" fmla="*/ 277 h 1910"/>
                  <a:gd name="T52" fmla="*/ 1018 w 1217"/>
                  <a:gd name="T53" fmla="*/ 349 h 1910"/>
                  <a:gd name="T54" fmla="*/ 1114 w 1217"/>
                  <a:gd name="T55" fmla="*/ 349 h 1910"/>
                  <a:gd name="T56" fmla="*/ 1198 w 1217"/>
                  <a:gd name="T57" fmla="*/ 325 h 1910"/>
                  <a:gd name="T58" fmla="*/ 1207 w 1217"/>
                  <a:gd name="T59" fmla="*/ 370 h 1910"/>
                  <a:gd name="T60" fmla="*/ 1170 w 1217"/>
                  <a:gd name="T61" fmla="*/ 386 h 1910"/>
                  <a:gd name="T62" fmla="*/ 1162 w 1217"/>
                  <a:gd name="T63" fmla="*/ 413 h 1910"/>
                  <a:gd name="T64" fmla="*/ 1215 w 1217"/>
                  <a:gd name="T65" fmla="*/ 472 h 1910"/>
                  <a:gd name="T66" fmla="*/ 1173 w 1217"/>
                  <a:gd name="T67" fmla="*/ 500 h 1910"/>
                  <a:gd name="T68" fmla="*/ 1175 w 1217"/>
                  <a:gd name="T69" fmla="*/ 520 h 1910"/>
                  <a:gd name="T70" fmla="*/ 1176 w 1217"/>
                  <a:gd name="T71" fmla="*/ 556 h 1910"/>
                  <a:gd name="T72" fmla="*/ 1187 w 1217"/>
                  <a:gd name="T73" fmla="*/ 575 h 1910"/>
                  <a:gd name="T74" fmla="*/ 1177 w 1217"/>
                  <a:gd name="T75" fmla="*/ 643 h 1910"/>
                  <a:gd name="T76" fmla="*/ 1185 w 1217"/>
                  <a:gd name="T77" fmla="*/ 666 h 1910"/>
                  <a:gd name="T78" fmla="*/ 1186 w 1217"/>
                  <a:gd name="T79" fmla="*/ 663 h 1910"/>
                  <a:gd name="T80" fmla="*/ 1157 w 1217"/>
                  <a:gd name="T81" fmla="*/ 798 h 1910"/>
                  <a:gd name="T82" fmla="*/ 1088 w 1217"/>
                  <a:gd name="T83" fmla="*/ 1295 h 1910"/>
                  <a:gd name="T84" fmla="*/ 1048 w 1217"/>
                  <a:gd name="T85" fmla="*/ 1370 h 1910"/>
                  <a:gd name="T86" fmla="*/ 1059 w 1217"/>
                  <a:gd name="T87" fmla="*/ 1518 h 1910"/>
                  <a:gd name="T88" fmla="*/ 1060 w 1217"/>
                  <a:gd name="T89" fmla="*/ 1671 h 1910"/>
                  <a:gd name="T90" fmla="*/ 1053 w 1217"/>
                  <a:gd name="T91" fmla="*/ 1765 h 1910"/>
                  <a:gd name="T92" fmla="*/ 1070 w 1217"/>
                  <a:gd name="T93" fmla="*/ 1778 h 1910"/>
                  <a:gd name="T94" fmla="*/ 1072 w 1217"/>
                  <a:gd name="T95" fmla="*/ 1816 h 1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17" h="1910">
                    <a:moveTo>
                      <a:pt x="1072" y="1816"/>
                    </a:moveTo>
                    <a:cubicBezTo>
                      <a:pt x="1044" y="1910"/>
                      <a:pt x="1064" y="1851"/>
                      <a:pt x="962" y="1835"/>
                    </a:cubicBezTo>
                    <a:cubicBezTo>
                      <a:pt x="944" y="1837"/>
                      <a:pt x="912" y="1847"/>
                      <a:pt x="912" y="1847"/>
                    </a:cubicBezTo>
                    <a:cubicBezTo>
                      <a:pt x="856" y="1836"/>
                      <a:pt x="700" y="1794"/>
                      <a:pt x="602" y="1768"/>
                    </a:cubicBezTo>
                    <a:cubicBezTo>
                      <a:pt x="504" y="1742"/>
                      <a:pt x="382" y="1711"/>
                      <a:pt x="326" y="1692"/>
                    </a:cubicBezTo>
                    <a:cubicBezTo>
                      <a:pt x="304" y="1682"/>
                      <a:pt x="285" y="1672"/>
                      <a:pt x="268" y="1656"/>
                    </a:cubicBezTo>
                    <a:cubicBezTo>
                      <a:pt x="259" y="1637"/>
                      <a:pt x="246" y="1614"/>
                      <a:pt x="227" y="1603"/>
                    </a:cubicBezTo>
                    <a:cubicBezTo>
                      <a:pt x="213" y="1571"/>
                      <a:pt x="181" y="1562"/>
                      <a:pt x="146" y="1551"/>
                    </a:cubicBezTo>
                    <a:cubicBezTo>
                      <a:pt x="128" y="1540"/>
                      <a:pt x="143" y="1547"/>
                      <a:pt x="128" y="1538"/>
                    </a:cubicBezTo>
                    <a:cubicBezTo>
                      <a:pt x="112" y="1530"/>
                      <a:pt x="71" y="1516"/>
                      <a:pt x="52" y="1500"/>
                    </a:cubicBezTo>
                    <a:cubicBezTo>
                      <a:pt x="31" y="1481"/>
                      <a:pt x="0" y="1441"/>
                      <a:pt x="4" y="1424"/>
                    </a:cubicBezTo>
                    <a:cubicBezTo>
                      <a:pt x="9" y="1412"/>
                      <a:pt x="39" y="1423"/>
                      <a:pt x="51" y="1419"/>
                    </a:cubicBezTo>
                    <a:cubicBezTo>
                      <a:pt x="71" y="1407"/>
                      <a:pt x="91" y="1381"/>
                      <a:pt x="113" y="1361"/>
                    </a:cubicBezTo>
                    <a:cubicBezTo>
                      <a:pt x="135" y="1340"/>
                      <a:pt x="163" y="1319"/>
                      <a:pt x="182" y="1297"/>
                    </a:cubicBezTo>
                    <a:cubicBezTo>
                      <a:pt x="190" y="1282"/>
                      <a:pt x="214" y="1262"/>
                      <a:pt x="230" y="1234"/>
                    </a:cubicBezTo>
                    <a:cubicBezTo>
                      <a:pt x="245" y="1206"/>
                      <a:pt x="274" y="1149"/>
                      <a:pt x="278" y="1126"/>
                    </a:cubicBezTo>
                    <a:cubicBezTo>
                      <a:pt x="276" y="1115"/>
                      <a:pt x="254" y="1094"/>
                      <a:pt x="254" y="1094"/>
                    </a:cubicBezTo>
                    <a:cubicBezTo>
                      <a:pt x="278" y="968"/>
                      <a:pt x="544" y="1135"/>
                      <a:pt x="538" y="1021"/>
                    </a:cubicBezTo>
                    <a:cubicBezTo>
                      <a:pt x="560" y="903"/>
                      <a:pt x="711" y="587"/>
                      <a:pt x="730" y="469"/>
                    </a:cubicBezTo>
                    <a:cubicBezTo>
                      <a:pt x="688" y="351"/>
                      <a:pt x="643" y="288"/>
                      <a:pt x="598" y="229"/>
                    </a:cubicBezTo>
                    <a:cubicBezTo>
                      <a:pt x="553" y="170"/>
                      <a:pt x="478" y="151"/>
                      <a:pt x="462" y="115"/>
                    </a:cubicBezTo>
                    <a:cubicBezTo>
                      <a:pt x="478" y="78"/>
                      <a:pt x="464" y="34"/>
                      <a:pt x="503" y="12"/>
                    </a:cubicBezTo>
                    <a:cubicBezTo>
                      <a:pt x="523" y="0"/>
                      <a:pt x="589" y="146"/>
                      <a:pt x="610" y="145"/>
                    </a:cubicBezTo>
                    <a:cubicBezTo>
                      <a:pt x="634" y="139"/>
                      <a:pt x="624" y="133"/>
                      <a:pt x="658" y="133"/>
                    </a:cubicBezTo>
                    <a:cubicBezTo>
                      <a:pt x="692" y="133"/>
                      <a:pt x="766" y="121"/>
                      <a:pt x="814" y="145"/>
                    </a:cubicBezTo>
                    <a:cubicBezTo>
                      <a:pt x="912" y="170"/>
                      <a:pt x="850" y="250"/>
                      <a:pt x="946" y="277"/>
                    </a:cubicBezTo>
                    <a:cubicBezTo>
                      <a:pt x="952" y="279"/>
                      <a:pt x="1012" y="346"/>
                      <a:pt x="1018" y="349"/>
                    </a:cubicBezTo>
                    <a:cubicBezTo>
                      <a:pt x="1042" y="364"/>
                      <a:pt x="1098" y="337"/>
                      <a:pt x="1114" y="349"/>
                    </a:cubicBezTo>
                    <a:cubicBezTo>
                      <a:pt x="1121" y="357"/>
                      <a:pt x="1188" y="319"/>
                      <a:pt x="1198" y="325"/>
                    </a:cubicBezTo>
                    <a:cubicBezTo>
                      <a:pt x="1213" y="328"/>
                      <a:pt x="1212" y="360"/>
                      <a:pt x="1207" y="370"/>
                    </a:cubicBezTo>
                    <a:cubicBezTo>
                      <a:pt x="1195" y="377"/>
                      <a:pt x="1183" y="386"/>
                      <a:pt x="1170" y="386"/>
                    </a:cubicBezTo>
                    <a:cubicBezTo>
                      <a:pt x="1162" y="388"/>
                      <a:pt x="1161" y="391"/>
                      <a:pt x="1162" y="413"/>
                    </a:cubicBezTo>
                    <a:cubicBezTo>
                      <a:pt x="1169" y="427"/>
                      <a:pt x="1213" y="457"/>
                      <a:pt x="1215" y="472"/>
                    </a:cubicBezTo>
                    <a:cubicBezTo>
                      <a:pt x="1217" y="487"/>
                      <a:pt x="1180" y="493"/>
                      <a:pt x="1173" y="500"/>
                    </a:cubicBezTo>
                    <a:cubicBezTo>
                      <a:pt x="1165" y="511"/>
                      <a:pt x="1175" y="511"/>
                      <a:pt x="1175" y="520"/>
                    </a:cubicBezTo>
                    <a:cubicBezTo>
                      <a:pt x="1177" y="529"/>
                      <a:pt x="1175" y="547"/>
                      <a:pt x="1176" y="556"/>
                    </a:cubicBezTo>
                    <a:cubicBezTo>
                      <a:pt x="1177" y="565"/>
                      <a:pt x="1187" y="561"/>
                      <a:pt x="1187" y="575"/>
                    </a:cubicBezTo>
                    <a:cubicBezTo>
                      <a:pt x="1189" y="597"/>
                      <a:pt x="1177" y="627"/>
                      <a:pt x="1177" y="643"/>
                    </a:cubicBezTo>
                    <a:cubicBezTo>
                      <a:pt x="1178" y="657"/>
                      <a:pt x="1183" y="662"/>
                      <a:pt x="1185" y="666"/>
                    </a:cubicBezTo>
                    <a:cubicBezTo>
                      <a:pt x="1186" y="669"/>
                      <a:pt x="1189" y="641"/>
                      <a:pt x="1186" y="663"/>
                    </a:cubicBezTo>
                    <a:cubicBezTo>
                      <a:pt x="1181" y="686"/>
                      <a:pt x="1175" y="692"/>
                      <a:pt x="1157" y="798"/>
                    </a:cubicBezTo>
                    <a:cubicBezTo>
                      <a:pt x="1141" y="903"/>
                      <a:pt x="1097" y="1193"/>
                      <a:pt x="1088" y="1295"/>
                    </a:cubicBezTo>
                    <a:cubicBezTo>
                      <a:pt x="1070" y="1390"/>
                      <a:pt x="1055" y="1301"/>
                      <a:pt x="1048" y="1370"/>
                    </a:cubicBezTo>
                    <a:cubicBezTo>
                      <a:pt x="1043" y="1407"/>
                      <a:pt x="1057" y="1467"/>
                      <a:pt x="1059" y="1518"/>
                    </a:cubicBezTo>
                    <a:cubicBezTo>
                      <a:pt x="1061" y="1568"/>
                      <a:pt x="1063" y="1630"/>
                      <a:pt x="1060" y="1671"/>
                    </a:cubicBezTo>
                    <a:cubicBezTo>
                      <a:pt x="1061" y="1712"/>
                      <a:pt x="1054" y="1740"/>
                      <a:pt x="1053" y="1765"/>
                    </a:cubicBezTo>
                    <a:cubicBezTo>
                      <a:pt x="1055" y="1783"/>
                      <a:pt x="1067" y="1769"/>
                      <a:pt x="1070" y="1778"/>
                    </a:cubicBezTo>
                    <a:cubicBezTo>
                      <a:pt x="1074" y="1787"/>
                      <a:pt x="1075" y="1808"/>
                      <a:pt x="1072" y="1816"/>
                    </a:cubicBez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64" name="Freeform 1224"/>
              <p:cNvSpPr>
                <a:spLocks/>
              </p:cNvSpPr>
              <p:nvPr/>
            </p:nvSpPr>
            <p:spPr bwMode="auto">
              <a:xfrm rot="756602">
                <a:off x="5870" y="2072"/>
                <a:ext cx="163" cy="778"/>
              </a:xfrm>
              <a:custGeom>
                <a:avLst/>
                <a:gdLst>
                  <a:gd name="T0" fmla="*/ 172 w 193"/>
                  <a:gd name="T1" fmla="*/ 1002 h 1002"/>
                  <a:gd name="T2" fmla="*/ 157 w 193"/>
                  <a:gd name="T3" fmla="*/ 990 h 1002"/>
                  <a:gd name="T4" fmla="*/ 160 w 193"/>
                  <a:gd name="T5" fmla="*/ 999 h 1002"/>
                  <a:gd name="T6" fmla="*/ 151 w 193"/>
                  <a:gd name="T7" fmla="*/ 996 h 1002"/>
                  <a:gd name="T8" fmla="*/ 46 w 193"/>
                  <a:gd name="T9" fmla="*/ 993 h 1002"/>
                  <a:gd name="T10" fmla="*/ 52 w 193"/>
                  <a:gd name="T11" fmla="*/ 984 h 1002"/>
                  <a:gd name="T12" fmla="*/ 34 w 193"/>
                  <a:gd name="T13" fmla="*/ 978 h 1002"/>
                  <a:gd name="T14" fmla="*/ 58 w 193"/>
                  <a:gd name="T15" fmla="*/ 948 h 1002"/>
                  <a:gd name="T16" fmla="*/ 55 w 193"/>
                  <a:gd name="T17" fmla="*/ 744 h 1002"/>
                  <a:gd name="T18" fmla="*/ 46 w 193"/>
                  <a:gd name="T19" fmla="*/ 741 h 1002"/>
                  <a:gd name="T20" fmla="*/ 43 w 193"/>
                  <a:gd name="T21" fmla="*/ 732 h 1002"/>
                  <a:gd name="T22" fmla="*/ 37 w 193"/>
                  <a:gd name="T23" fmla="*/ 477 h 1002"/>
                  <a:gd name="T24" fmla="*/ 25 w 193"/>
                  <a:gd name="T25" fmla="*/ 525 h 1002"/>
                  <a:gd name="T26" fmla="*/ 10 w 193"/>
                  <a:gd name="T27" fmla="*/ 555 h 1002"/>
                  <a:gd name="T28" fmla="*/ 13 w 193"/>
                  <a:gd name="T29" fmla="*/ 423 h 1002"/>
                  <a:gd name="T30" fmla="*/ 22 w 193"/>
                  <a:gd name="T31" fmla="*/ 417 h 1002"/>
                  <a:gd name="T32" fmla="*/ 16 w 193"/>
                  <a:gd name="T33" fmla="*/ 372 h 1002"/>
                  <a:gd name="T34" fmla="*/ 13 w 193"/>
                  <a:gd name="T35" fmla="*/ 39 h 1002"/>
                  <a:gd name="T36" fmla="*/ 4 w 193"/>
                  <a:gd name="T37" fmla="*/ 33 h 1002"/>
                  <a:gd name="T38" fmla="*/ 1 w 193"/>
                  <a:gd name="T39" fmla="*/ 24 h 1002"/>
                  <a:gd name="T40" fmla="*/ 22 w 193"/>
                  <a:gd name="T41" fmla="*/ 6 h 1002"/>
                  <a:gd name="T42" fmla="*/ 40 w 193"/>
                  <a:gd name="T43" fmla="*/ 0 h 1002"/>
                  <a:gd name="T44" fmla="*/ 34 w 193"/>
                  <a:gd name="T45" fmla="*/ 87 h 1002"/>
                  <a:gd name="T46" fmla="*/ 46 w 193"/>
                  <a:gd name="T47" fmla="*/ 90 h 1002"/>
                  <a:gd name="T48" fmla="*/ 40 w 193"/>
                  <a:gd name="T49" fmla="*/ 108 h 1002"/>
                  <a:gd name="T50" fmla="*/ 37 w 193"/>
                  <a:gd name="T51" fmla="*/ 426 h 1002"/>
                  <a:gd name="T52" fmla="*/ 61 w 193"/>
                  <a:gd name="T53" fmla="*/ 447 h 1002"/>
                  <a:gd name="T54" fmla="*/ 55 w 193"/>
                  <a:gd name="T55" fmla="*/ 234 h 1002"/>
                  <a:gd name="T56" fmla="*/ 64 w 193"/>
                  <a:gd name="T57" fmla="*/ 102 h 1002"/>
                  <a:gd name="T58" fmla="*/ 67 w 193"/>
                  <a:gd name="T59" fmla="*/ 27 h 1002"/>
                  <a:gd name="T60" fmla="*/ 82 w 193"/>
                  <a:gd name="T61" fmla="*/ 33 h 1002"/>
                  <a:gd name="T62" fmla="*/ 70 w 193"/>
                  <a:gd name="T63" fmla="*/ 117 h 1002"/>
                  <a:gd name="T64" fmla="*/ 73 w 193"/>
                  <a:gd name="T65" fmla="*/ 141 h 1002"/>
                  <a:gd name="T66" fmla="*/ 91 w 193"/>
                  <a:gd name="T67" fmla="*/ 147 h 1002"/>
                  <a:gd name="T68" fmla="*/ 103 w 193"/>
                  <a:gd name="T69" fmla="*/ 174 h 1002"/>
                  <a:gd name="T70" fmla="*/ 82 w 193"/>
                  <a:gd name="T71" fmla="*/ 234 h 1002"/>
                  <a:gd name="T72" fmla="*/ 76 w 193"/>
                  <a:gd name="T73" fmla="*/ 243 h 1002"/>
                  <a:gd name="T74" fmla="*/ 94 w 193"/>
                  <a:gd name="T75" fmla="*/ 261 h 1002"/>
                  <a:gd name="T76" fmla="*/ 94 w 193"/>
                  <a:gd name="T77" fmla="*/ 459 h 1002"/>
                  <a:gd name="T78" fmla="*/ 97 w 193"/>
                  <a:gd name="T79" fmla="*/ 543 h 1002"/>
                  <a:gd name="T80" fmla="*/ 106 w 193"/>
                  <a:gd name="T81" fmla="*/ 570 h 1002"/>
                  <a:gd name="T82" fmla="*/ 112 w 193"/>
                  <a:gd name="T83" fmla="*/ 615 h 1002"/>
                  <a:gd name="T84" fmla="*/ 130 w 193"/>
                  <a:gd name="T85" fmla="*/ 660 h 1002"/>
                  <a:gd name="T86" fmla="*/ 145 w 193"/>
                  <a:gd name="T87" fmla="*/ 744 h 1002"/>
                  <a:gd name="T88" fmla="*/ 157 w 193"/>
                  <a:gd name="T89" fmla="*/ 894 h 1002"/>
                  <a:gd name="T90" fmla="*/ 160 w 193"/>
                  <a:gd name="T91" fmla="*/ 921 h 1002"/>
                  <a:gd name="T92" fmla="*/ 166 w 193"/>
                  <a:gd name="T93" fmla="*/ 930 h 1002"/>
                  <a:gd name="T94" fmla="*/ 169 w 193"/>
                  <a:gd name="T95" fmla="*/ 975 h 1002"/>
                  <a:gd name="T96" fmla="*/ 187 w 193"/>
                  <a:gd name="T97" fmla="*/ 984 h 1002"/>
                  <a:gd name="T98" fmla="*/ 172 w 193"/>
                  <a:gd name="T99" fmla="*/ 1002 h 1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3" h="1002">
                    <a:moveTo>
                      <a:pt x="172" y="1002"/>
                    </a:moveTo>
                    <a:cubicBezTo>
                      <a:pt x="166" y="1000"/>
                      <a:pt x="163" y="990"/>
                      <a:pt x="157" y="990"/>
                    </a:cubicBezTo>
                    <a:cubicBezTo>
                      <a:pt x="154" y="990"/>
                      <a:pt x="162" y="997"/>
                      <a:pt x="160" y="999"/>
                    </a:cubicBezTo>
                    <a:cubicBezTo>
                      <a:pt x="158" y="1001"/>
                      <a:pt x="154" y="996"/>
                      <a:pt x="151" y="996"/>
                    </a:cubicBezTo>
                    <a:cubicBezTo>
                      <a:pt x="116" y="994"/>
                      <a:pt x="81" y="994"/>
                      <a:pt x="46" y="993"/>
                    </a:cubicBezTo>
                    <a:cubicBezTo>
                      <a:pt x="48" y="990"/>
                      <a:pt x="54" y="987"/>
                      <a:pt x="52" y="984"/>
                    </a:cubicBezTo>
                    <a:cubicBezTo>
                      <a:pt x="48" y="979"/>
                      <a:pt x="34" y="978"/>
                      <a:pt x="34" y="978"/>
                    </a:cubicBezTo>
                    <a:cubicBezTo>
                      <a:pt x="43" y="965"/>
                      <a:pt x="52" y="965"/>
                      <a:pt x="58" y="948"/>
                    </a:cubicBezTo>
                    <a:cubicBezTo>
                      <a:pt x="57" y="880"/>
                      <a:pt x="59" y="812"/>
                      <a:pt x="55" y="744"/>
                    </a:cubicBezTo>
                    <a:cubicBezTo>
                      <a:pt x="55" y="741"/>
                      <a:pt x="48" y="743"/>
                      <a:pt x="46" y="741"/>
                    </a:cubicBezTo>
                    <a:cubicBezTo>
                      <a:pt x="44" y="739"/>
                      <a:pt x="44" y="735"/>
                      <a:pt x="43" y="732"/>
                    </a:cubicBezTo>
                    <a:cubicBezTo>
                      <a:pt x="49" y="665"/>
                      <a:pt x="95" y="391"/>
                      <a:pt x="37" y="477"/>
                    </a:cubicBezTo>
                    <a:cubicBezTo>
                      <a:pt x="35" y="499"/>
                      <a:pt x="34" y="507"/>
                      <a:pt x="25" y="525"/>
                    </a:cubicBezTo>
                    <a:cubicBezTo>
                      <a:pt x="23" y="539"/>
                      <a:pt x="28" y="567"/>
                      <a:pt x="10" y="555"/>
                    </a:cubicBezTo>
                    <a:cubicBezTo>
                      <a:pt x="11" y="511"/>
                      <a:pt x="9" y="467"/>
                      <a:pt x="13" y="423"/>
                    </a:cubicBezTo>
                    <a:cubicBezTo>
                      <a:pt x="13" y="419"/>
                      <a:pt x="21" y="421"/>
                      <a:pt x="22" y="417"/>
                    </a:cubicBezTo>
                    <a:cubicBezTo>
                      <a:pt x="25" y="396"/>
                      <a:pt x="21" y="388"/>
                      <a:pt x="16" y="372"/>
                    </a:cubicBezTo>
                    <a:cubicBezTo>
                      <a:pt x="15" y="261"/>
                      <a:pt x="17" y="150"/>
                      <a:pt x="13" y="39"/>
                    </a:cubicBezTo>
                    <a:cubicBezTo>
                      <a:pt x="13" y="35"/>
                      <a:pt x="6" y="36"/>
                      <a:pt x="4" y="33"/>
                    </a:cubicBezTo>
                    <a:cubicBezTo>
                      <a:pt x="2" y="31"/>
                      <a:pt x="2" y="27"/>
                      <a:pt x="1" y="24"/>
                    </a:cubicBezTo>
                    <a:cubicBezTo>
                      <a:pt x="6" y="6"/>
                      <a:pt x="0" y="13"/>
                      <a:pt x="22" y="6"/>
                    </a:cubicBezTo>
                    <a:cubicBezTo>
                      <a:pt x="28" y="4"/>
                      <a:pt x="40" y="0"/>
                      <a:pt x="40" y="0"/>
                    </a:cubicBezTo>
                    <a:cubicBezTo>
                      <a:pt x="49" y="28"/>
                      <a:pt x="38" y="59"/>
                      <a:pt x="34" y="87"/>
                    </a:cubicBezTo>
                    <a:cubicBezTo>
                      <a:pt x="38" y="88"/>
                      <a:pt x="45" y="86"/>
                      <a:pt x="46" y="90"/>
                    </a:cubicBezTo>
                    <a:cubicBezTo>
                      <a:pt x="48" y="96"/>
                      <a:pt x="40" y="108"/>
                      <a:pt x="40" y="108"/>
                    </a:cubicBezTo>
                    <a:cubicBezTo>
                      <a:pt x="41" y="214"/>
                      <a:pt x="71" y="325"/>
                      <a:pt x="37" y="426"/>
                    </a:cubicBezTo>
                    <a:cubicBezTo>
                      <a:pt x="40" y="449"/>
                      <a:pt x="39" y="452"/>
                      <a:pt x="61" y="447"/>
                    </a:cubicBezTo>
                    <a:cubicBezTo>
                      <a:pt x="24" y="391"/>
                      <a:pt x="33" y="300"/>
                      <a:pt x="55" y="234"/>
                    </a:cubicBezTo>
                    <a:cubicBezTo>
                      <a:pt x="50" y="191"/>
                      <a:pt x="39" y="140"/>
                      <a:pt x="64" y="102"/>
                    </a:cubicBezTo>
                    <a:cubicBezTo>
                      <a:pt x="65" y="77"/>
                      <a:pt x="63" y="52"/>
                      <a:pt x="67" y="27"/>
                    </a:cubicBezTo>
                    <a:cubicBezTo>
                      <a:pt x="68" y="22"/>
                      <a:pt x="79" y="29"/>
                      <a:pt x="82" y="33"/>
                    </a:cubicBezTo>
                    <a:cubicBezTo>
                      <a:pt x="80" y="69"/>
                      <a:pt x="80" y="87"/>
                      <a:pt x="70" y="117"/>
                    </a:cubicBezTo>
                    <a:cubicBezTo>
                      <a:pt x="71" y="125"/>
                      <a:pt x="68" y="134"/>
                      <a:pt x="73" y="141"/>
                    </a:cubicBezTo>
                    <a:cubicBezTo>
                      <a:pt x="77" y="146"/>
                      <a:pt x="91" y="147"/>
                      <a:pt x="91" y="147"/>
                    </a:cubicBezTo>
                    <a:cubicBezTo>
                      <a:pt x="94" y="157"/>
                      <a:pt x="100" y="164"/>
                      <a:pt x="103" y="174"/>
                    </a:cubicBezTo>
                    <a:cubicBezTo>
                      <a:pt x="101" y="201"/>
                      <a:pt x="104" y="219"/>
                      <a:pt x="82" y="234"/>
                    </a:cubicBezTo>
                    <a:cubicBezTo>
                      <a:pt x="80" y="237"/>
                      <a:pt x="75" y="240"/>
                      <a:pt x="76" y="243"/>
                    </a:cubicBezTo>
                    <a:cubicBezTo>
                      <a:pt x="79" y="251"/>
                      <a:pt x="94" y="261"/>
                      <a:pt x="94" y="261"/>
                    </a:cubicBezTo>
                    <a:cubicBezTo>
                      <a:pt x="90" y="421"/>
                      <a:pt x="89" y="339"/>
                      <a:pt x="94" y="459"/>
                    </a:cubicBezTo>
                    <a:cubicBezTo>
                      <a:pt x="95" y="487"/>
                      <a:pt x="95" y="515"/>
                      <a:pt x="97" y="543"/>
                    </a:cubicBezTo>
                    <a:cubicBezTo>
                      <a:pt x="98" y="552"/>
                      <a:pt x="106" y="570"/>
                      <a:pt x="106" y="570"/>
                    </a:cubicBezTo>
                    <a:cubicBezTo>
                      <a:pt x="107" y="585"/>
                      <a:pt x="105" y="601"/>
                      <a:pt x="112" y="615"/>
                    </a:cubicBezTo>
                    <a:cubicBezTo>
                      <a:pt x="123" y="638"/>
                      <a:pt x="126" y="634"/>
                      <a:pt x="130" y="660"/>
                    </a:cubicBezTo>
                    <a:cubicBezTo>
                      <a:pt x="133" y="717"/>
                      <a:pt x="133" y="707"/>
                      <a:pt x="145" y="744"/>
                    </a:cubicBezTo>
                    <a:cubicBezTo>
                      <a:pt x="146" y="775"/>
                      <a:pt x="145" y="859"/>
                      <a:pt x="157" y="894"/>
                    </a:cubicBezTo>
                    <a:cubicBezTo>
                      <a:pt x="158" y="903"/>
                      <a:pt x="158" y="912"/>
                      <a:pt x="160" y="921"/>
                    </a:cubicBezTo>
                    <a:cubicBezTo>
                      <a:pt x="161" y="924"/>
                      <a:pt x="165" y="926"/>
                      <a:pt x="166" y="930"/>
                    </a:cubicBezTo>
                    <a:cubicBezTo>
                      <a:pt x="168" y="945"/>
                      <a:pt x="165" y="960"/>
                      <a:pt x="169" y="975"/>
                    </a:cubicBezTo>
                    <a:cubicBezTo>
                      <a:pt x="171" y="982"/>
                      <a:pt x="181" y="980"/>
                      <a:pt x="187" y="984"/>
                    </a:cubicBezTo>
                    <a:cubicBezTo>
                      <a:pt x="193" y="1001"/>
                      <a:pt x="189" y="1002"/>
                      <a:pt x="172" y="1002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65" name="Freeform 1225"/>
              <p:cNvSpPr>
                <a:spLocks/>
              </p:cNvSpPr>
              <p:nvPr/>
            </p:nvSpPr>
            <p:spPr bwMode="auto">
              <a:xfrm rot="756602">
                <a:off x="4944" y="2223"/>
                <a:ext cx="1117" cy="615"/>
              </a:xfrm>
              <a:custGeom>
                <a:avLst/>
                <a:gdLst>
                  <a:gd name="T0" fmla="*/ 1308 w 1327"/>
                  <a:gd name="T1" fmla="*/ 759 h 792"/>
                  <a:gd name="T2" fmla="*/ 1306 w 1327"/>
                  <a:gd name="T3" fmla="*/ 771 h 792"/>
                  <a:gd name="T4" fmla="*/ 1272 w 1327"/>
                  <a:gd name="T5" fmla="*/ 765 h 792"/>
                  <a:gd name="T6" fmla="*/ 1202 w 1327"/>
                  <a:gd name="T7" fmla="*/ 757 h 792"/>
                  <a:gd name="T8" fmla="*/ 1150 w 1327"/>
                  <a:gd name="T9" fmla="*/ 789 h 792"/>
                  <a:gd name="T10" fmla="*/ 966 w 1327"/>
                  <a:gd name="T11" fmla="*/ 785 h 792"/>
                  <a:gd name="T12" fmla="*/ 652 w 1327"/>
                  <a:gd name="T13" fmla="*/ 773 h 792"/>
                  <a:gd name="T14" fmla="*/ 458 w 1327"/>
                  <a:gd name="T15" fmla="*/ 763 h 792"/>
                  <a:gd name="T16" fmla="*/ 402 w 1327"/>
                  <a:gd name="T17" fmla="*/ 749 h 792"/>
                  <a:gd name="T18" fmla="*/ 362 w 1327"/>
                  <a:gd name="T19" fmla="*/ 733 h 792"/>
                  <a:gd name="T20" fmla="*/ 318 w 1327"/>
                  <a:gd name="T21" fmla="*/ 684 h 792"/>
                  <a:gd name="T22" fmla="*/ 255 w 1327"/>
                  <a:gd name="T23" fmla="*/ 642 h 792"/>
                  <a:gd name="T24" fmla="*/ 177 w 1327"/>
                  <a:gd name="T25" fmla="*/ 633 h 792"/>
                  <a:gd name="T26" fmla="*/ 123 w 1327"/>
                  <a:gd name="T27" fmla="*/ 606 h 792"/>
                  <a:gd name="T28" fmla="*/ 78 w 1327"/>
                  <a:gd name="T29" fmla="*/ 597 h 792"/>
                  <a:gd name="T30" fmla="*/ 38 w 1327"/>
                  <a:gd name="T31" fmla="*/ 569 h 792"/>
                  <a:gd name="T32" fmla="*/ 4 w 1327"/>
                  <a:gd name="T33" fmla="*/ 529 h 792"/>
                  <a:gd name="T34" fmla="*/ 16 w 1327"/>
                  <a:gd name="T35" fmla="*/ 525 h 792"/>
                  <a:gd name="T36" fmla="*/ 48 w 1327"/>
                  <a:gd name="T37" fmla="*/ 513 h 792"/>
                  <a:gd name="T38" fmla="*/ 68 w 1327"/>
                  <a:gd name="T39" fmla="*/ 499 h 792"/>
                  <a:gd name="T40" fmla="*/ 102 w 1327"/>
                  <a:gd name="T41" fmla="*/ 507 h 792"/>
                  <a:gd name="T42" fmla="*/ 117 w 1327"/>
                  <a:gd name="T43" fmla="*/ 531 h 792"/>
                  <a:gd name="T44" fmla="*/ 144 w 1327"/>
                  <a:gd name="T45" fmla="*/ 525 h 792"/>
                  <a:gd name="T46" fmla="*/ 162 w 1327"/>
                  <a:gd name="T47" fmla="*/ 498 h 792"/>
                  <a:gd name="T48" fmla="*/ 216 w 1327"/>
                  <a:gd name="T49" fmla="*/ 372 h 792"/>
                  <a:gd name="T50" fmla="*/ 249 w 1327"/>
                  <a:gd name="T51" fmla="*/ 288 h 792"/>
                  <a:gd name="T52" fmla="*/ 261 w 1327"/>
                  <a:gd name="T53" fmla="*/ 243 h 792"/>
                  <a:gd name="T54" fmla="*/ 270 w 1327"/>
                  <a:gd name="T55" fmla="*/ 201 h 792"/>
                  <a:gd name="T56" fmla="*/ 276 w 1327"/>
                  <a:gd name="T57" fmla="*/ 183 h 792"/>
                  <a:gd name="T58" fmla="*/ 531 w 1327"/>
                  <a:gd name="T59" fmla="*/ 63 h 792"/>
                  <a:gd name="T60" fmla="*/ 579 w 1327"/>
                  <a:gd name="T61" fmla="*/ 48 h 792"/>
                  <a:gd name="T62" fmla="*/ 654 w 1327"/>
                  <a:gd name="T63" fmla="*/ 9 h 792"/>
                  <a:gd name="T64" fmla="*/ 723 w 1327"/>
                  <a:gd name="T65" fmla="*/ 3 h 792"/>
                  <a:gd name="T66" fmla="*/ 783 w 1327"/>
                  <a:gd name="T67" fmla="*/ 6 h 792"/>
                  <a:gd name="T68" fmla="*/ 801 w 1327"/>
                  <a:gd name="T69" fmla="*/ 18 h 792"/>
                  <a:gd name="T70" fmla="*/ 822 w 1327"/>
                  <a:gd name="T71" fmla="*/ 66 h 792"/>
                  <a:gd name="T72" fmla="*/ 840 w 1327"/>
                  <a:gd name="T73" fmla="*/ 75 h 792"/>
                  <a:gd name="T74" fmla="*/ 867 w 1327"/>
                  <a:gd name="T75" fmla="*/ 105 h 792"/>
                  <a:gd name="T76" fmla="*/ 873 w 1327"/>
                  <a:gd name="T77" fmla="*/ 6 h 792"/>
                  <a:gd name="T78" fmla="*/ 894 w 1327"/>
                  <a:gd name="T79" fmla="*/ 63 h 792"/>
                  <a:gd name="T80" fmla="*/ 960 w 1327"/>
                  <a:gd name="T81" fmla="*/ 102 h 792"/>
                  <a:gd name="T82" fmla="*/ 990 w 1327"/>
                  <a:gd name="T83" fmla="*/ 114 h 792"/>
                  <a:gd name="T84" fmla="*/ 984 w 1327"/>
                  <a:gd name="T85" fmla="*/ 408 h 792"/>
                  <a:gd name="T86" fmla="*/ 1008 w 1327"/>
                  <a:gd name="T87" fmla="*/ 462 h 792"/>
                  <a:gd name="T88" fmla="*/ 1008 w 1327"/>
                  <a:gd name="T89" fmla="*/ 603 h 792"/>
                  <a:gd name="T90" fmla="*/ 1026 w 1327"/>
                  <a:gd name="T91" fmla="*/ 609 h 792"/>
                  <a:gd name="T92" fmla="*/ 1044 w 1327"/>
                  <a:gd name="T93" fmla="*/ 654 h 792"/>
                  <a:gd name="T94" fmla="*/ 1065 w 1327"/>
                  <a:gd name="T95" fmla="*/ 696 h 792"/>
                  <a:gd name="T96" fmla="*/ 1107 w 1327"/>
                  <a:gd name="T97" fmla="*/ 708 h 792"/>
                  <a:gd name="T98" fmla="*/ 1251 w 1327"/>
                  <a:gd name="T99" fmla="*/ 711 h 792"/>
                  <a:gd name="T100" fmla="*/ 1281 w 1327"/>
                  <a:gd name="T101" fmla="*/ 741 h 792"/>
                  <a:gd name="T102" fmla="*/ 1308 w 1327"/>
                  <a:gd name="T103" fmla="*/ 759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27" h="792">
                    <a:moveTo>
                      <a:pt x="1308" y="759"/>
                    </a:moveTo>
                    <a:cubicBezTo>
                      <a:pt x="1283" y="765"/>
                      <a:pt x="1327" y="757"/>
                      <a:pt x="1306" y="771"/>
                    </a:cubicBezTo>
                    <a:cubicBezTo>
                      <a:pt x="1298" y="774"/>
                      <a:pt x="1289" y="767"/>
                      <a:pt x="1272" y="765"/>
                    </a:cubicBezTo>
                    <a:cubicBezTo>
                      <a:pt x="1255" y="763"/>
                      <a:pt x="1222" y="753"/>
                      <a:pt x="1202" y="757"/>
                    </a:cubicBezTo>
                    <a:cubicBezTo>
                      <a:pt x="1188" y="762"/>
                      <a:pt x="1163" y="780"/>
                      <a:pt x="1150" y="789"/>
                    </a:cubicBezTo>
                    <a:cubicBezTo>
                      <a:pt x="1110" y="792"/>
                      <a:pt x="1049" y="788"/>
                      <a:pt x="966" y="785"/>
                    </a:cubicBezTo>
                    <a:cubicBezTo>
                      <a:pt x="883" y="782"/>
                      <a:pt x="737" y="777"/>
                      <a:pt x="652" y="773"/>
                    </a:cubicBezTo>
                    <a:cubicBezTo>
                      <a:pt x="576" y="765"/>
                      <a:pt x="535" y="765"/>
                      <a:pt x="458" y="763"/>
                    </a:cubicBezTo>
                    <a:cubicBezTo>
                      <a:pt x="417" y="759"/>
                      <a:pt x="418" y="754"/>
                      <a:pt x="402" y="749"/>
                    </a:cubicBezTo>
                    <a:cubicBezTo>
                      <a:pt x="386" y="744"/>
                      <a:pt x="376" y="744"/>
                      <a:pt x="362" y="733"/>
                    </a:cubicBezTo>
                    <a:cubicBezTo>
                      <a:pt x="350" y="715"/>
                      <a:pt x="336" y="694"/>
                      <a:pt x="318" y="684"/>
                    </a:cubicBezTo>
                    <a:cubicBezTo>
                      <a:pt x="296" y="672"/>
                      <a:pt x="276" y="656"/>
                      <a:pt x="255" y="642"/>
                    </a:cubicBezTo>
                    <a:cubicBezTo>
                      <a:pt x="232" y="634"/>
                      <a:pt x="192" y="635"/>
                      <a:pt x="177" y="633"/>
                    </a:cubicBezTo>
                    <a:cubicBezTo>
                      <a:pt x="155" y="627"/>
                      <a:pt x="136" y="612"/>
                      <a:pt x="123" y="606"/>
                    </a:cubicBezTo>
                    <a:cubicBezTo>
                      <a:pt x="114" y="603"/>
                      <a:pt x="78" y="597"/>
                      <a:pt x="78" y="597"/>
                    </a:cubicBezTo>
                    <a:cubicBezTo>
                      <a:pt x="64" y="588"/>
                      <a:pt x="45" y="578"/>
                      <a:pt x="38" y="569"/>
                    </a:cubicBezTo>
                    <a:cubicBezTo>
                      <a:pt x="29" y="559"/>
                      <a:pt x="8" y="537"/>
                      <a:pt x="4" y="529"/>
                    </a:cubicBezTo>
                    <a:cubicBezTo>
                      <a:pt x="0" y="524"/>
                      <a:pt x="20" y="531"/>
                      <a:pt x="16" y="525"/>
                    </a:cubicBezTo>
                    <a:cubicBezTo>
                      <a:pt x="18" y="517"/>
                      <a:pt x="34" y="516"/>
                      <a:pt x="48" y="513"/>
                    </a:cubicBezTo>
                    <a:cubicBezTo>
                      <a:pt x="57" y="509"/>
                      <a:pt x="59" y="500"/>
                      <a:pt x="68" y="499"/>
                    </a:cubicBezTo>
                    <a:cubicBezTo>
                      <a:pt x="77" y="498"/>
                      <a:pt x="94" y="502"/>
                      <a:pt x="102" y="507"/>
                    </a:cubicBezTo>
                    <a:cubicBezTo>
                      <a:pt x="111" y="509"/>
                      <a:pt x="109" y="526"/>
                      <a:pt x="117" y="531"/>
                    </a:cubicBezTo>
                    <a:cubicBezTo>
                      <a:pt x="117" y="531"/>
                      <a:pt x="142" y="526"/>
                      <a:pt x="144" y="525"/>
                    </a:cubicBezTo>
                    <a:cubicBezTo>
                      <a:pt x="151" y="520"/>
                      <a:pt x="155" y="505"/>
                      <a:pt x="162" y="498"/>
                    </a:cubicBezTo>
                    <a:cubicBezTo>
                      <a:pt x="174" y="473"/>
                      <a:pt x="202" y="407"/>
                      <a:pt x="216" y="372"/>
                    </a:cubicBezTo>
                    <a:cubicBezTo>
                      <a:pt x="224" y="352"/>
                      <a:pt x="242" y="309"/>
                      <a:pt x="249" y="288"/>
                    </a:cubicBezTo>
                    <a:cubicBezTo>
                      <a:pt x="257" y="274"/>
                      <a:pt x="252" y="257"/>
                      <a:pt x="261" y="243"/>
                    </a:cubicBezTo>
                    <a:cubicBezTo>
                      <a:pt x="265" y="213"/>
                      <a:pt x="261" y="227"/>
                      <a:pt x="270" y="201"/>
                    </a:cubicBezTo>
                    <a:cubicBezTo>
                      <a:pt x="272" y="195"/>
                      <a:pt x="276" y="183"/>
                      <a:pt x="276" y="183"/>
                    </a:cubicBezTo>
                    <a:cubicBezTo>
                      <a:pt x="284" y="0"/>
                      <a:pt x="255" y="66"/>
                      <a:pt x="531" y="63"/>
                    </a:cubicBezTo>
                    <a:cubicBezTo>
                      <a:pt x="547" y="58"/>
                      <a:pt x="563" y="53"/>
                      <a:pt x="579" y="48"/>
                    </a:cubicBezTo>
                    <a:cubicBezTo>
                      <a:pt x="594" y="25"/>
                      <a:pt x="627" y="12"/>
                      <a:pt x="654" y="9"/>
                    </a:cubicBezTo>
                    <a:cubicBezTo>
                      <a:pt x="677" y="7"/>
                      <a:pt x="723" y="3"/>
                      <a:pt x="723" y="3"/>
                    </a:cubicBezTo>
                    <a:cubicBezTo>
                      <a:pt x="743" y="4"/>
                      <a:pt x="763" y="2"/>
                      <a:pt x="783" y="6"/>
                    </a:cubicBezTo>
                    <a:cubicBezTo>
                      <a:pt x="790" y="7"/>
                      <a:pt x="794" y="16"/>
                      <a:pt x="801" y="18"/>
                    </a:cubicBezTo>
                    <a:cubicBezTo>
                      <a:pt x="805" y="29"/>
                      <a:pt x="809" y="62"/>
                      <a:pt x="822" y="66"/>
                    </a:cubicBezTo>
                    <a:cubicBezTo>
                      <a:pt x="834" y="70"/>
                      <a:pt x="828" y="67"/>
                      <a:pt x="840" y="75"/>
                    </a:cubicBezTo>
                    <a:cubicBezTo>
                      <a:pt x="844" y="87"/>
                      <a:pt x="856" y="98"/>
                      <a:pt x="867" y="105"/>
                    </a:cubicBezTo>
                    <a:cubicBezTo>
                      <a:pt x="883" y="129"/>
                      <a:pt x="863" y="45"/>
                      <a:pt x="873" y="6"/>
                    </a:cubicBezTo>
                    <a:cubicBezTo>
                      <a:pt x="874" y="3"/>
                      <a:pt x="891" y="61"/>
                      <a:pt x="894" y="63"/>
                    </a:cubicBezTo>
                    <a:cubicBezTo>
                      <a:pt x="908" y="65"/>
                      <a:pt x="944" y="94"/>
                      <a:pt x="960" y="102"/>
                    </a:cubicBezTo>
                    <a:cubicBezTo>
                      <a:pt x="976" y="110"/>
                      <a:pt x="986" y="63"/>
                      <a:pt x="990" y="114"/>
                    </a:cubicBezTo>
                    <a:cubicBezTo>
                      <a:pt x="999" y="168"/>
                      <a:pt x="981" y="350"/>
                      <a:pt x="984" y="408"/>
                    </a:cubicBezTo>
                    <a:cubicBezTo>
                      <a:pt x="987" y="466"/>
                      <a:pt x="1004" y="430"/>
                      <a:pt x="1008" y="462"/>
                    </a:cubicBezTo>
                    <a:cubicBezTo>
                      <a:pt x="992" y="510"/>
                      <a:pt x="993" y="504"/>
                      <a:pt x="1008" y="603"/>
                    </a:cubicBezTo>
                    <a:cubicBezTo>
                      <a:pt x="1009" y="609"/>
                      <a:pt x="1026" y="609"/>
                      <a:pt x="1026" y="609"/>
                    </a:cubicBezTo>
                    <a:cubicBezTo>
                      <a:pt x="1031" y="624"/>
                      <a:pt x="1030" y="649"/>
                      <a:pt x="1044" y="654"/>
                    </a:cubicBezTo>
                    <a:cubicBezTo>
                      <a:pt x="1066" y="676"/>
                      <a:pt x="1051" y="662"/>
                      <a:pt x="1065" y="696"/>
                    </a:cubicBezTo>
                    <a:cubicBezTo>
                      <a:pt x="1067" y="701"/>
                      <a:pt x="1098" y="708"/>
                      <a:pt x="1107" y="708"/>
                    </a:cubicBezTo>
                    <a:cubicBezTo>
                      <a:pt x="1155" y="710"/>
                      <a:pt x="1203" y="710"/>
                      <a:pt x="1251" y="711"/>
                    </a:cubicBezTo>
                    <a:cubicBezTo>
                      <a:pt x="1265" y="720"/>
                      <a:pt x="1269" y="733"/>
                      <a:pt x="1281" y="741"/>
                    </a:cubicBezTo>
                    <a:cubicBezTo>
                      <a:pt x="1309" y="735"/>
                      <a:pt x="1317" y="731"/>
                      <a:pt x="1308" y="759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66" name="Freeform 1226"/>
              <p:cNvSpPr>
                <a:spLocks/>
              </p:cNvSpPr>
              <p:nvPr/>
            </p:nvSpPr>
            <p:spPr bwMode="auto">
              <a:xfrm rot="756602">
                <a:off x="5998" y="1607"/>
                <a:ext cx="84" cy="472"/>
              </a:xfrm>
              <a:custGeom>
                <a:avLst/>
                <a:gdLst>
                  <a:gd name="T0" fmla="*/ 36 w 100"/>
                  <a:gd name="T1" fmla="*/ 0 h 608"/>
                  <a:gd name="T2" fmla="*/ 39 w 100"/>
                  <a:gd name="T3" fmla="*/ 57 h 608"/>
                  <a:gd name="T4" fmla="*/ 48 w 100"/>
                  <a:gd name="T5" fmla="*/ 51 h 608"/>
                  <a:gd name="T6" fmla="*/ 42 w 100"/>
                  <a:gd name="T7" fmla="*/ 42 h 608"/>
                  <a:gd name="T8" fmla="*/ 51 w 100"/>
                  <a:gd name="T9" fmla="*/ 45 h 608"/>
                  <a:gd name="T10" fmla="*/ 45 w 100"/>
                  <a:gd name="T11" fmla="*/ 102 h 608"/>
                  <a:gd name="T12" fmla="*/ 51 w 100"/>
                  <a:gd name="T13" fmla="*/ 135 h 608"/>
                  <a:gd name="T14" fmla="*/ 36 w 100"/>
                  <a:gd name="T15" fmla="*/ 177 h 608"/>
                  <a:gd name="T16" fmla="*/ 42 w 100"/>
                  <a:gd name="T17" fmla="*/ 240 h 608"/>
                  <a:gd name="T18" fmla="*/ 45 w 100"/>
                  <a:gd name="T19" fmla="*/ 213 h 608"/>
                  <a:gd name="T20" fmla="*/ 57 w 100"/>
                  <a:gd name="T21" fmla="*/ 186 h 608"/>
                  <a:gd name="T22" fmla="*/ 45 w 100"/>
                  <a:gd name="T23" fmla="*/ 318 h 608"/>
                  <a:gd name="T24" fmla="*/ 66 w 100"/>
                  <a:gd name="T25" fmla="*/ 345 h 608"/>
                  <a:gd name="T26" fmla="*/ 75 w 100"/>
                  <a:gd name="T27" fmla="*/ 264 h 608"/>
                  <a:gd name="T28" fmla="*/ 69 w 100"/>
                  <a:gd name="T29" fmla="*/ 81 h 608"/>
                  <a:gd name="T30" fmla="*/ 63 w 100"/>
                  <a:gd name="T31" fmla="*/ 63 h 608"/>
                  <a:gd name="T32" fmla="*/ 66 w 100"/>
                  <a:gd name="T33" fmla="*/ 51 h 608"/>
                  <a:gd name="T34" fmla="*/ 75 w 100"/>
                  <a:gd name="T35" fmla="*/ 57 h 608"/>
                  <a:gd name="T36" fmla="*/ 75 w 100"/>
                  <a:gd name="T37" fmla="*/ 126 h 608"/>
                  <a:gd name="T38" fmla="*/ 87 w 100"/>
                  <a:gd name="T39" fmla="*/ 159 h 608"/>
                  <a:gd name="T40" fmla="*/ 81 w 100"/>
                  <a:gd name="T41" fmla="*/ 183 h 608"/>
                  <a:gd name="T42" fmla="*/ 93 w 100"/>
                  <a:gd name="T43" fmla="*/ 375 h 608"/>
                  <a:gd name="T44" fmla="*/ 75 w 100"/>
                  <a:gd name="T45" fmla="*/ 387 h 608"/>
                  <a:gd name="T46" fmla="*/ 87 w 100"/>
                  <a:gd name="T47" fmla="*/ 405 h 608"/>
                  <a:gd name="T48" fmla="*/ 81 w 100"/>
                  <a:gd name="T49" fmla="*/ 423 h 608"/>
                  <a:gd name="T50" fmla="*/ 78 w 100"/>
                  <a:gd name="T51" fmla="*/ 546 h 608"/>
                  <a:gd name="T52" fmla="*/ 42 w 100"/>
                  <a:gd name="T53" fmla="*/ 522 h 608"/>
                  <a:gd name="T54" fmla="*/ 15 w 100"/>
                  <a:gd name="T55" fmla="*/ 450 h 608"/>
                  <a:gd name="T56" fmla="*/ 24 w 100"/>
                  <a:gd name="T57" fmla="*/ 303 h 608"/>
                  <a:gd name="T58" fmla="*/ 21 w 100"/>
                  <a:gd name="T59" fmla="*/ 243 h 608"/>
                  <a:gd name="T60" fmla="*/ 9 w 100"/>
                  <a:gd name="T61" fmla="*/ 216 h 608"/>
                  <a:gd name="T62" fmla="*/ 0 w 100"/>
                  <a:gd name="T63" fmla="*/ 96 h 608"/>
                  <a:gd name="T64" fmla="*/ 3 w 100"/>
                  <a:gd name="T65" fmla="*/ 24 h 608"/>
                  <a:gd name="T66" fmla="*/ 36 w 100"/>
                  <a:gd name="T67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0" h="608">
                    <a:moveTo>
                      <a:pt x="36" y="0"/>
                    </a:moveTo>
                    <a:cubicBezTo>
                      <a:pt x="37" y="19"/>
                      <a:pt x="35" y="38"/>
                      <a:pt x="39" y="57"/>
                    </a:cubicBezTo>
                    <a:cubicBezTo>
                      <a:pt x="40" y="61"/>
                      <a:pt x="47" y="55"/>
                      <a:pt x="48" y="51"/>
                    </a:cubicBezTo>
                    <a:cubicBezTo>
                      <a:pt x="49" y="47"/>
                      <a:pt x="40" y="45"/>
                      <a:pt x="42" y="42"/>
                    </a:cubicBezTo>
                    <a:cubicBezTo>
                      <a:pt x="43" y="39"/>
                      <a:pt x="48" y="44"/>
                      <a:pt x="51" y="45"/>
                    </a:cubicBezTo>
                    <a:cubicBezTo>
                      <a:pt x="57" y="63"/>
                      <a:pt x="51" y="84"/>
                      <a:pt x="45" y="102"/>
                    </a:cubicBezTo>
                    <a:cubicBezTo>
                      <a:pt x="41" y="129"/>
                      <a:pt x="27" y="130"/>
                      <a:pt x="51" y="135"/>
                    </a:cubicBezTo>
                    <a:cubicBezTo>
                      <a:pt x="47" y="152"/>
                      <a:pt x="45" y="163"/>
                      <a:pt x="36" y="177"/>
                    </a:cubicBezTo>
                    <a:cubicBezTo>
                      <a:pt x="41" y="197"/>
                      <a:pt x="37" y="220"/>
                      <a:pt x="42" y="240"/>
                    </a:cubicBezTo>
                    <a:cubicBezTo>
                      <a:pt x="44" y="249"/>
                      <a:pt x="43" y="222"/>
                      <a:pt x="45" y="213"/>
                    </a:cubicBezTo>
                    <a:cubicBezTo>
                      <a:pt x="47" y="203"/>
                      <a:pt x="57" y="186"/>
                      <a:pt x="57" y="186"/>
                    </a:cubicBezTo>
                    <a:cubicBezTo>
                      <a:pt x="52" y="359"/>
                      <a:pt x="65" y="258"/>
                      <a:pt x="45" y="318"/>
                    </a:cubicBezTo>
                    <a:cubicBezTo>
                      <a:pt x="52" y="347"/>
                      <a:pt x="43" y="340"/>
                      <a:pt x="66" y="345"/>
                    </a:cubicBezTo>
                    <a:cubicBezTo>
                      <a:pt x="68" y="320"/>
                      <a:pt x="67" y="289"/>
                      <a:pt x="75" y="264"/>
                    </a:cubicBezTo>
                    <a:cubicBezTo>
                      <a:pt x="72" y="203"/>
                      <a:pt x="73" y="142"/>
                      <a:pt x="69" y="81"/>
                    </a:cubicBezTo>
                    <a:cubicBezTo>
                      <a:pt x="69" y="75"/>
                      <a:pt x="63" y="63"/>
                      <a:pt x="63" y="63"/>
                    </a:cubicBezTo>
                    <a:cubicBezTo>
                      <a:pt x="64" y="59"/>
                      <a:pt x="62" y="53"/>
                      <a:pt x="66" y="51"/>
                    </a:cubicBezTo>
                    <a:cubicBezTo>
                      <a:pt x="69" y="49"/>
                      <a:pt x="74" y="53"/>
                      <a:pt x="75" y="57"/>
                    </a:cubicBezTo>
                    <a:cubicBezTo>
                      <a:pt x="79" y="76"/>
                      <a:pt x="73" y="107"/>
                      <a:pt x="75" y="126"/>
                    </a:cubicBezTo>
                    <a:cubicBezTo>
                      <a:pt x="77" y="143"/>
                      <a:pt x="87" y="148"/>
                      <a:pt x="87" y="159"/>
                    </a:cubicBezTo>
                    <a:cubicBezTo>
                      <a:pt x="88" y="162"/>
                      <a:pt x="81" y="179"/>
                      <a:pt x="81" y="183"/>
                    </a:cubicBezTo>
                    <a:cubicBezTo>
                      <a:pt x="83" y="253"/>
                      <a:pt x="100" y="305"/>
                      <a:pt x="93" y="375"/>
                    </a:cubicBezTo>
                    <a:cubicBezTo>
                      <a:pt x="92" y="382"/>
                      <a:pt x="75" y="387"/>
                      <a:pt x="75" y="387"/>
                    </a:cubicBezTo>
                    <a:cubicBezTo>
                      <a:pt x="79" y="393"/>
                      <a:pt x="83" y="399"/>
                      <a:pt x="87" y="405"/>
                    </a:cubicBezTo>
                    <a:cubicBezTo>
                      <a:pt x="91" y="410"/>
                      <a:pt x="81" y="423"/>
                      <a:pt x="81" y="423"/>
                    </a:cubicBezTo>
                    <a:cubicBezTo>
                      <a:pt x="80" y="464"/>
                      <a:pt x="80" y="505"/>
                      <a:pt x="78" y="546"/>
                    </a:cubicBezTo>
                    <a:cubicBezTo>
                      <a:pt x="76" y="608"/>
                      <a:pt x="62" y="529"/>
                      <a:pt x="42" y="522"/>
                    </a:cubicBezTo>
                    <a:cubicBezTo>
                      <a:pt x="26" y="498"/>
                      <a:pt x="41" y="467"/>
                      <a:pt x="15" y="450"/>
                    </a:cubicBezTo>
                    <a:cubicBezTo>
                      <a:pt x="7" y="426"/>
                      <a:pt x="17" y="324"/>
                      <a:pt x="24" y="303"/>
                    </a:cubicBezTo>
                    <a:cubicBezTo>
                      <a:pt x="23" y="283"/>
                      <a:pt x="24" y="263"/>
                      <a:pt x="21" y="243"/>
                    </a:cubicBezTo>
                    <a:cubicBezTo>
                      <a:pt x="20" y="233"/>
                      <a:pt x="9" y="216"/>
                      <a:pt x="9" y="216"/>
                    </a:cubicBezTo>
                    <a:cubicBezTo>
                      <a:pt x="6" y="176"/>
                      <a:pt x="4" y="136"/>
                      <a:pt x="0" y="96"/>
                    </a:cubicBezTo>
                    <a:cubicBezTo>
                      <a:pt x="1" y="72"/>
                      <a:pt x="0" y="48"/>
                      <a:pt x="3" y="24"/>
                    </a:cubicBezTo>
                    <a:cubicBezTo>
                      <a:pt x="5" y="6"/>
                      <a:pt x="25" y="22"/>
                      <a:pt x="36" y="0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67" name="Freeform 1227"/>
              <p:cNvSpPr>
                <a:spLocks/>
              </p:cNvSpPr>
              <p:nvPr/>
            </p:nvSpPr>
            <p:spPr bwMode="auto">
              <a:xfrm rot="756602">
                <a:off x="4991" y="2290"/>
                <a:ext cx="278" cy="264"/>
              </a:xfrm>
              <a:custGeom>
                <a:avLst/>
                <a:gdLst>
                  <a:gd name="T0" fmla="*/ 330 w 330"/>
                  <a:gd name="T1" fmla="*/ 0 h 340"/>
                  <a:gd name="T2" fmla="*/ 321 w 330"/>
                  <a:gd name="T3" fmla="*/ 48 h 340"/>
                  <a:gd name="T4" fmla="*/ 297 w 330"/>
                  <a:gd name="T5" fmla="*/ 72 h 340"/>
                  <a:gd name="T6" fmla="*/ 282 w 330"/>
                  <a:gd name="T7" fmla="*/ 135 h 340"/>
                  <a:gd name="T8" fmla="*/ 282 w 330"/>
                  <a:gd name="T9" fmla="*/ 192 h 340"/>
                  <a:gd name="T10" fmla="*/ 258 w 330"/>
                  <a:gd name="T11" fmla="*/ 198 h 340"/>
                  <a:gd name="T12" fmla="*/ 249 w 330"/>
                  <a:gd name="T13" fmla="*/ 228 h 340"/>
                  <a:gd name="T14" fmla="*/ 231 w 330"/>
                  <a:gd name="T15" fmla="*/ 294 h 340"/>
                  <a:gd name="T16" fmla="*/ 204 w 330"/>
                  <a:gd name="T17" fmla="*/ 282 h 340"/>
                  <a:gd name="T18" fmla="*/ 138 w 330"/>
                  <a:gd name="T19" fmla="*/ 297 h 340"/>
                  <a:gd name="T20" fmla="*/ 108 w 330"/>
                  <a:gd name="T21" fmla="*/ 339 h 340"/>
                  <a:gd name="T22" fmla="*/ 72 w 330"/>
                  <a:gd name="T23" fmla="*/ 336 h 340"/>
                  <a:gd name="T24" fmla="*/ 72 w 330"/>
                  <a:gd name="T25" fmla="*/ 315 h 340"/>
                  <a:gd name="T26" fmla="*/ 0 w 330"/>
                  <a:gd name="T27" fmla="*/ 31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0" h="340">
                    <a:moveTo>
                      <a:pt x="330" y="0"/>
                    </a:moveTo>
                    <a:cubicBezTo>
                      <a:pt x="328" y="11"/>
                      <a:pt x="325" y="39"/>
                      <a:pt x="321" y="48"/>
                    </a:cubicBezTo>
                    <a:cubicBezTo>
                      <a:pt x="318" y="55"/>
                      <a:pt x="302" y="64"/>
                      <a:pt x="297" y="72"/>
                    </a:cubicBezTo>
                    <a:cubicBezTo>
                      <a:pt x="291" y="88"/>
                      <a:pt x="284" y="115"/>
                      <a:pt x="282" y="135"/>
                    </a:cubicBezTo>
                    <a:cubicBezTo>
                      <a:pt x="280" y="155"/>
                      <a:pt x="286" y="182"/>
                      <a:pt x="282" y="192"/>
                    </a:cubicBezTo>
                    <a:cubicBezTo>
                      <a:pt x="278" y="202"/>
                      <a:pt x="263" y="192"/>
                      <a:pt x="258" y="198"/>
                    </a:cubicBezTo>
                    <a:cubicBezTo>
                      <a:pt x="253" y="204"/>
                      <a:pt x="253" y="212"/>
                      <a:pt x="249" y="228"/>
                    </a:cubicBezTo>
                    <a:cubicBezTo>
                      <a:pt x="245" y="240"/>
                      <a:pt x="239" y="285"/>
                      <a:pt x="231" y="294"/>
                    </a:cubicBezTo>
                    <a:cubicBezTo>
                      <a:pt x="222" y="298"/>
                      <a:pt x="204" y="282"/>
                      <a:pt x="204" y="282"/>
                    </a:cubicBezTo>
                    <a:cubicBezTo>
                      <a:pt x="189" y="304"/>
                      <a:pt x="166" y="295"/>
                      <a:pt x="138" y="297"/>
                    </a:cubicBezTo>
                    <a:cubicBezTo>
                      <a:pt x="114" y="305"/>
                      <a:pt x="129" y="332"/>
                      <a:pt x="108" y="339"/>
                    </a:cubicBezTo>
                    <a:cubicBezTo>
                      <a:pt x="96" y="338"/>
                      <a:pt x="83" y="340"/>
                      <a:pt x="72" y="336"/>
                    </a:cubicBezTo>
                    <a:cubicBezTo>
                      <a:pt x="60" y="332"/>
                      <a:pt x="97" y="319"/>
                      <a:pt x="72" y="315"/>
                    </a:cubicBezTo>
                    <a:cubicBezTo>
                      <a:pt x="48" y="311"/>
                      <a:pt x="24" y="315"/>
                      <a:pt x="0" y="315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68" name="Freeform 1228"/>
              <p:cNvSpPr>
                <a:spLocks/>
              </p:cNvSpPr>
              <p:nvPr/>
            </p:nvSpPr>
            <p:spPr bwMode="auto">
              <a:xfrm rot="756602">
                <a:off x="5760" y="2256"/>
                <a:ext cx="106" cy="544"/>
              </a:xfrm>
              <a:custGeom>
                <a:avLst/>
                <a:gdLst>
                  <a:gd name="T0" fmla="*/ 30 w 126"/>
                  <a:gd name="T1" fmla="*/ 0 h 702"/>
                  <a:gd name="T2" fmla="*/ 27 w 126"/>
                  <a:gd name="T3" fmla="*/ 165 h 702"/>
                  <a:gd name="T4" fmla="*/ 15 w 126"/>
                  <a:gd name="T5" fmla="*/ 141 h 702"/>
                  <a:gd name="T6" fmla="*/ 9 w 126"/>
                  <a:gd name="T7" fmla="*/ 228 h 702"/>
                  <a:gd name="T8" fmla="*/ 0 w 126"/>
                  <a:gd name="T9" fmla="*/ 492 h 702"/>
                  <a:gd name="T10" fmla="*/ 6 w 126"/>
                  <a:gd name="T11" fmla="*/ 483 h 702"/>
                  <a:gd name="T12" fmla="*/ 12 w 126"/>
                  <a:gd name="T13" fmla="*/ 456 h 702"/>
                  <a:gd name="T14" fmla="*/ 120 w 126"/>
                  <a:gd name="T15" fmla="*/ 471 h 702"/>
                  <a:gd name="T16" fmla="*/ 123 w 126"/>
                  <a:gd name="T17" fmla="*/ 702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" h="702">
                    <a:moveTo>
                      <a:pt x="30" y="0"/>
                    </a:moveTo>
                    <a:cubicBezTo>
                      <a:pt x="29" y="55"/>
                      <a:pt x="30" y="110"/>
                      <a:pt x="27" y="165"/>
                    </a:cubicBezTo>
                    <a:cubicBezTo>
                      <a:pt x="26" y="176"/>
                      <a:pt x="15" y="141"/>
                      <a:pt x="15" y="141"/>
                    </a:cubicBezTo>
                    <a:cubicBezTo>
                      <a:pt x="9" y="166"/>
                      <a:pt x="11" y="170"/>
                      <a:pt x="9" y="228"/>
                    </a:cubicBezTo>
                    <a:cubicBezTo>
                      <a:pt x="7" y="286"/>
                      <a:pt x="0" y="450"/>
                      <a:pt x="0" y="492"/>
                    </a:cubicBezTo>
                    <a:cubicBezTo>
                      <a:pt x="5" y="533"/>
                      <a:pt x="1" y="516"/>
                      <a:pt x="6" y="483"/>
                    </a:cubicBezTo>
                    <a:cubicBezTo>
                      <a:pt x="7" y="474"/>
                      <a:pt x="10" y="465"/>
                      <a:pt x="12" y="456"/>
                    </a:cubicBezTo>
                    <a:cubicBezTo>
                      <a:pt x="48" y="463"/>
                      <a:pt x="84" y="464"/>
                      <a:pt x="120" y="471"/>
                    </a:cubicBezTo>
                    <a:cubicBezTo>
                      <a:pt x="126" y="586"/>
                      <a:pt x="123" y="509"/>
                      <a:pt x="123" y="70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69" name="Freeform 1229"/>
              <p:cNvSpPr>
                <a:spLocks/>
              </p:cNvSpPr>
              <p:nvPr/>
            </p:nvSpPr>
            <p:spPr bwMode="auto">
              <a:xfrm rot="756602">
                <a:off x="5686" y="2843"/>
                <a:ext cx="305" cy="53"/>
              </a:xfrm>
              <a:custGeom>
                <a:avLst/>
                <a:gdLst>
                  <a:gd name="T0" fmla="*/ 363 w 363"/>
                  <a:gd name="T1" fmla="*/ 69 h 69"/>
                  <a:gd name="T2" fmla="*/ 324 w 363"/>
                  <a:gd name="T3" fmla="*/ 42 h 69"/>
                  <a:gd name="T4" fmla="*/ 243 w 363"/>
                  <a:gd name="T5" fmla="*/ 12 h 69"/>
                  <a:gd name="T6" fmla="*/ 189 w 363"/>
                  <a:gd name="T7" fmla="*/ 0 h 69"/>
                  <a:gd name="T8" fmla="*/ 162 w 363"/>
                  <a:gd name="T9" fmla="*/ 12 h 69"/>
                  <a:gd name="T10" fmla="*/ 0 w 363"/>
                  <a:gd name="T11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3" h="69">
                    <a:moveTo>
                      <a:pt x="363" y="69"/>
                    </a:moveTo>
                    <a:cubicBezTo>
                      <a:pt x="354" y="43"/>
                      <a:pt x="354" y="46"/>
                      <a:pt x="324" y="42"/>
                    </a:cubicBezTo>
                    <a:cubicBezTo>
                      <a:pt x="304" y="12"/>
                      <a:pt x="280" y="14"/>
                      <a:pt x="243" y="12"/>
                    </a:cubicBezTo>
                    <a:cubicBezTo>
                      <a:pt x="224" y="7"/>
                      <a:pt x="205" y="11"/>
                      <a:pt x="189" y="0"/>
                    </a:cubicBezTo>
                    <a:cubicBezTo>
                      <a:pt x="179" y="2"/>
                      <a:pt x="172" y="11"/>
                      <a:pt x="162" y="12"/>
                    </a:cubicBezTo>
                    <a:cubicBezTo>
                      <a:pt x="108" y="15"/>
                      <a:pt x="54" y="12"/>
                      <a:pt x="0" y="1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70" name="Freeform 1230"/>
              <p:cNvSpPr>
                <a:spLocks/>
              </p:cNvSpPr>
              <p:nvPr/>
            </p:nvSpPr>
            <p:spPr bwMode="auto">
              <a:xfrm rot="756602">
                <a:off x="5091" y="2267"/>
                <a:ext cx="103" cy="284"/>
              </a:xfrm>
              <a:custGeom>
                <a:avLst/>
                <a:gdLst>
                  <a:gd name="T0" fmla="*/ 120 w 122"/>
                  <a:gd name="T1" fmla="*/ 0 h 366"/>
                  <a:gd name="T2" fmla="*/ 117 w 122"/>
                  <a:gd name="T3" fmla="*/ 75 h 366"/>
                  <a:gd name="T4" fmla="*/ 102 w 122"/>
                  <a:gd name="T5" fmla="*/ 87 h 366"/>
                  <a:gd name="T6" fmla="*/ 99 w 122"/>
                  <a:gd name="T7" fmla="*/ 126 h 366"/>
                  <a:gd name="T8" fmla="*/ 96 w 122"/>
                  <a:gd name="T9" fmla="*/ 144 h 366"/>
                  <a:gd name="T10" fmla="*/ 78 w 122"/>
                  <a:gd name="T11" fmla="*/ 150 h 366"/>
                  <a:gd name="T12" fmla="*/ 72 w 122"/>
                  <a:gd name="T13" fmla="*/ 198 h 366"/>
                  <a:gd name="T14" fmla="*/ 45 w 122"/>
                  <a:gd name="T15" fmla="*/ 228 h 366"/>
                  <a:gd name="T16" fmla="*/ 39 w 122"/>
                  <a:gd name="T17" fmla="*/ 270 h 366"/>
                  <a:gd name="T18" fmla="*/ 21 w 122"/>
                  <a:gd name="T19" fmla="*/ 279 h 366"/>
                  <a:gd name="T20" fmla="*/ 9 w 122"/>
                  <a:gd name="T21" fmla="*/ 330 h 366"/>
                  <a:gd name="T22" fmla="*/ 0 w 122"/>
                  <a:gd name="T23" fmla="*/ 366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2" h="366">
                    <a:moveTo>
                      <a:pt x="120" y="0"/>
                    </a:moveTo>
                    <a:cubicBezTo>
                      <a:pt x="119" y="25"/>
                      <a:pt x="122" y="50"/>
                      <a:pt x="117" y="75"/>
                    </a:cubicBezTo>
                    <a:cubicBezTo>
                      <a:pt x="116" y="81"/>
                      <a:pt x="104" y="81"/>
                      <a:pt x="102" y="87"/>
                    </a:cubicBezTo>
                    <a:cubicBezTo>
                      <a:pt x="101" y="100"/>
                      <a:pt x="100" y="113"/>
                      <a:pt x="99" y="126"/>
                    </a:cubicBezTo>
                    <a:cubicBezTo>
                      <a:pt x="98" y="132"/>
                      <a:pt x="100" y="139"/>
                      <a:pt x="96" y="144"/>
                    </a:cubicBezTo>
                    <a:cubicBezTo>
                      <a:pt x="92" y="149"/>
                      <a:pt x="78" y="150"/>
                      <a:pt x="78" y="150"/>
                    </a:cubicBezTo>
                    <a:cubicBezTo>
                      <a:pt x="68" y="179"/>
                      <a:pt x="86" y="124"/>
                      <a:pt x="72" y="198"/>
                    </a:cubicBezTo>
                    <a:cubicBezTo>
                      <a:pt x="70" y="211"/>
                      <a:pt x="45" y="228"/>
                      <a:pt x="45" y="228"/>
                    </a:cubicBezTo>
                    <a:cubicBezTo>
                      <a:pt x="41" y="241"/>
                      <a:pt x="43" y="257"/>
                      <a:pt x="39" y="270"/>
                    </a:cubicBezTo>
                    <a:cubicBezTo>
                      <a:pt x="37" y="276"/>
                      <a:pt x="27" y="275"/>
                      <a:pt x="21" y="279"/>
                    </a:cubicBezTo>
                    <a:cubicBezTo>
                      <a:pt x="15" y="296"/>
                      <a:pt x="32" y="322"/>
                      <a:pt x="9" y="330"/>
                    </a:cubicBezTo>
                    <a:cubicBezTo>
                      <a:pt x="4" y="346"/>
                      <a:pt x="0" y="347"/>
                      <a:pt x="0" y="366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71" name="Freeform 1231"/>
              <p:cNvSpPr>
                <a:spLocks/>
              </p:cNvSpPr>
              <p:nvPr/>
            </p:nvSpPr>
            <p:spPr bwMode="auto">
              <a:xfrm rot="756602">
                <a:off x="5928" y="1609"/>
                <a:ext cx="15" cy="669"/>
              </a:xfrm>
              <a:custGeom>
                <a:avLst/>
                <a:gdLst>
                  <a:gd name="T0" fmla="*/ 3 w 18"/>
                  <a:gd name="T1" fmla="*/ 10 h 862"/>
                  <a:gd name="T2" fmla="*/ 12 w 18"/>
                  <a:gd name="T3" fmla="*/ 394 h 862"/>
                  <a:gd name="T4" fmla="*/ 6 w 18"/>
                  <a:gd name="T5" fmla="*/ 571 h 862"/>
                  <a:gd name="T6" fmla="*/ 3 w 18"/>
                  <a:gd name="T7" fmla="*/ 700 h 862"/>
                  <a:gd name="T8" fmla="*/ 0 w 18"/>
                  <a:gd name="T9" fmla="*/ 862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62">
                    <a:moveTo>
                      <a:pt x="3" y="10"/>
                    </a:moveTo>
                    <a:cubicBezTo>
                      <a:pt x="14" y="390"/>
                      <a:pt x="18" y="0"/>
                      <a:pt x="12" y="394"/>
                    </a:cubicBezTo>
                    <a:cubicBezTo>
                      <a:pt x="14" y="494"/>
                      <a:pt x="7" y="520"/>
                      <a:pt x="6" y="571"/>
                    </a:cubicBezTo>
                    <a:cubicBezTo>
                      <a:pt x="5" y="622"/>
                      <a:pt x="4" y="652"/>
                      <a:pt x="3" y="700"/>
                    </a:cubicBezTo>
                    <a:cubicBezTo>
                      <a:pt x="0" y="852"/>
                      <a:pt x="0" y="798"/>
                      <a:pt x="0" y="86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72" name="Freeform 1232"/>
              <p:cNvSpPr>
                <a:spLocks/>
              </p:cNvSpPr>
              <p:nvPr/>
            </p:nvSpPr>
            <p:spPr bwMode="auto">
              <a:xfrm rot="756602">
                <a:off x="5924" y="1617"/>
                <a:ext cx="54" cy="994"/>
              </a:xfrm>
              <a:custGeom>
                <a:avLst/>
                <a:gdLst>
                  <a:gd name="T0" fmla="*/ 1 w 64"/>
                  <a:gd name="T1" fmla="*/ 0 h 1281"/>
                  <a:gd name="T2" fmla="*/ 4 w 64"/>
                  <a:gd name="T3" fmla="*/ 30 h 1281"/>
                  <a:gd name="T4" fmla="*/ 16 w 64"/>
                  <a:gd name="T5" fmla="*/ 33 h 1281"/>
                  <a:gd name="T6" fmla="*/ 13 w 64"/>
                  <a:gd name="T7" fmla="*/ 102 h 1281"/>
                  <a:gd name="T8" fmla="*/ 19 w 64"/>
                  <a:gd name="T9" fmla="*/ 138 h 1281"/>
                  <a:gd name="T10" fmla="*/ 31 w 64"/>
                  <a:gd name="T11" fmla="*/ 141 h 1281"/>
                  <a:gd name="T12" fmla="*/ 25 w 64"/>
                  <a:gd name="T13" fmla="*/ 723 h 1281"/>
                  <a:gd name="T14" fmla="*/ 28 w 64"/>
                  <a:gd name="T15" fmla="*/ 1125 h 1281"/>
                  <a:gd name="T16" fmla="*/ 55 w 64"/>
                  <a:gd name="T17" fmla="*/ 1128 h 1281"/>
                  <a:gd name="T18" fmla="*/ 55 w 64"/>
                  <a:gd name="T19" fmla="*/ 1281 h 1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1281">
                    <a:moveTo>
                      <a:pt x="1" y="0"/>
                    </a:moveTo>
                    <a:cubicBezTo>
                      <a:pt x="2" y="10"/>
                      <a:pt x="0" y="21"/>
                      <a:pt x="4" y="30"/>
                    </a:cubicBezTo>
                    <a:cubicBezTo>
                      <a:pt x="6" y="34"/>
                      <a:pt x="15" y="29"/>
                      <a:pt x="16" y="33"/>
                    </a:cubicBezTo>
                    <a:cubicBezTo>
                      <a:pt x="19" y="56"/>
                      <a:pt x="14" y="79"/>
                      <a:pt x="13" y="102"/>
                    </a:cubicBezTo>
                    <a:cubicBezTo>
                      <a:pt x="15" y="114"/>
                      <a:pt x="14" y="127"/>
                      <a:pt x="19" y="138"/>
                    </a:cubicBezTo>
                    <a:cubicBezTo>
                      <a:pt x="21" y="142"/>
                      <a:pt x="31" y="137"/>
                      <a:pt x="31" y="141"/>
                    </a:cubicBezTo>
                    <a:cubicBezTo>
                      <a:pt x="37" y="481"/>
                      <a:pt x="35" y="511"/>
                      <a:pt x="25" y="723"/>
                    </a:cubicBezTo>
                    <a:cubicBezTo>
                      <a:pt x="26" y="857"/>
                      <a:pt x="18" y="991"/>
                      <a:pt x="28" y="1125"/>
                    </a:cubicBezTo>
                    <a:cubicBezTo>
                      <a:pt x="29" y="1134"/>
                      <a:pt x="53" y="1119"/>
                      <a:pt x="55" y="1128"/>
                    </a:cubicBezTo>
                    <a:cubicBezTo>
                      <a:pt x="64" y="1178"/>
                      <a:pt x="55" y="1230"/>
                      <a:pt x="55" y="1281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73" name="Freeform 1233"/>
              <p:cNvSpPr>
                <a:spLocks/>
              </p:cNvSpPr>
              <p:nvPr/>
            </p:nvSpPr>
            <p:spPr bwMode="auto">
              <a:xfrm rot="756602">
                <a:off x="5486" y="1646"/>
                <a:ext cx="183" cy="89"/>
              </a:xfrm>
              <a:custGeom>
                <a:avLst/>
                <a:gdLst>
                  <a:gd name="T0" fmla="*/ 197 w 217"/>
                  <a:gd name="T1" fmla="*/ 78 h 114"/>
                  <a:gd name="T2" fmla="*/ 179 w 217"/>
                  <a:gd name="T3" fmla="*/ 75 h 114"/>
                  <a:gd name="T4" fmla="*/ 173 w 217"/>
                  <a:gd name="T5" fmla="*/ 93 h 114"/>
                  <a:gd name="T6" fmla="*/ 143 w 217"/>
                  <a:gd name="T7" fmla="*/ 81 h 114"/>
                  <a:gd name="T8" fmla="*/ 119 w 217"/>
                  <a:gd name="T9" fmla="*/ 99 h 114"/>
                  <a:gd name="T10" fmla="*/ 92 w 217"/>
                  <a:gd name="T11" fmla="*/ 87 h 114"/>
                  <a:gd name="T12" fmla="*/ 59 w 217"/>
                  <a:gd name="T13" fmla="*/ 105 h 114"/>
                  <a:gd name="T14" fmla="*/ 5 w 217"/>
                  <a:gd name="T15" fmla="*/ 96 h 114"/>
                  <a:gd name="T16" fmla="*/ 17 w 217"/>
                  <a:gd name="T17" fmla="*/ 75 h 114"/>
                  <a:gd name="T18" fmla="*/ 38 w 217"/>
                  <a:gd name="T19" fmla="*/ 54 h 114"/>
                  <a:gd name="T20" fmla="*/ 56 w 217"/>
                  <a:gd name="T21" fmla="*/ 48 h 114"/>
                  <a:gd name="T22" fmla="*/ 92 w 217"/>
                  <a:gd name="T23" fmla="*/ 30 h 114"/>
                  <a:gd name="T24" fmla="*/ 116 w 217"/>
                  <a:gd name="T25" fmla="*/ 12 h 114"/>
                  <a:gd name="T26" fmla="*/ 209 w 217"/>
                  <a:gd name="T27" fmla="*/ 45 h 114"/>
                  <a:gd name="T28" fmla="*/ 197 w 217"/>
                  <a:gd name="T29" fmla="*/ 7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7" h="114">
                    <a:moveTo>
                      <a:pt x="197" y="78"/>
                    </a:moveTo>
                    <a:cubicBezTo>
                      <a:pt x="193" y="75"/>
                      <a:pt x="185" y="67"/>
                      <a:pt x="179" y="75"/>
                    </a:cubicBezTo>
                    <a:cubicBezTo>
                      <a:pt x="175" y="80"/>
                      <a:pt x="173" y="93"/>
                      <a:pt x="173" y="93"/>
                    </a:cubicBezTo>
                    <a:cubicBezTo>
                      <a:pt x="162" y="90"/>
                      <a:pt x="154" y="85"/>
                      <a:pt x="143" y="81"/>
                    </a:cubicBezTo>
                    <a:cubicBezTo>
                      <a:pt x="138" y="95"/>
                      <a:pt x="133" y="96"/>
                      <a:pt x="119" y="99"/>
                    </a:cubicBezTo>
                    <a:cubicBezTo>
                      <a:pt x="109" y="96"/>
                      <a:pt x="102" y="90"/>
                      <a:pt x="92" y="87"/>
                    </a:cubicBezTo>
                    <a:cubicBezTo>
                      <a:pt x="82" y="102"/>
                      <a:pt x="77" y="102"/>
                      <a:pt x="59" y="105"/>
                    </a:cubicBezTo>
                    <a:cubicBezTo>
                      <a:pt x="41" y="104"/>
                      <a:pt x="9" y="114"/>
                      <a:pt x="5" y="96"/>
                    </a:cubicBezTo>
                    <a:cubicBezTo>
                      <a:pt x="0" y="78"/>
                      <a:pt x="6" y="79"/>
                      <a:pt x="17" y="75"/>
                    </a:cubicBezTo>
                    <a:cubicBezTo>
                      <a:pt x="21" y="63"/>
                      <a:pt x="20" y="60"/>
                      <a:pt x="38" y="54"/>
                    </a:cubicBezTo>
                    <a:cubicBezTo>
                      <a:pt x="44" y="52"/>
                      <a:pt x="56" y="48"/>
                      <a:pt x="56" y="48"/>
                    </a:cubicBezTo>
                    <a:cubicBezTo>
                      <a:pt x="62" y="30"/>
                      <a:pt x="73" y="32"/>
                      <a:pt x="92" y="30"/>
                    </a:cubicBezTo>
                    <a:cubicBezTo>
                      <a:pt x="102" y="23"/>
                      <a:pt x="105" y="16"/>
                      <a:pt x="116" y="12"/>
                    </a:cubicBezTo>
                    <a:cubicBezTo>
                      <a:pt x="210" y="16"/>
                      <a:pt x="179" y="0"/>
                      <a:pt x="209" y="45"/>
                    </a:cubicBezTo>
                    <a:cubicBezTo>
                      <a:pt x="206" y="88"/>
                      <a:pt x="217" y="91"/>
                      <a:pt x="197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74" name="Freeform 1234"/>
              <p:cNvSpPr>
                <a:spLocks/>
              </p:cNvSpPr>
              <p:nvPr/>
            </p:nvSpPr>
            <p:spPr bwMode="auto">
              <a:xfrm rot="756602">
                <a:off x="5119" y="1377"/>
                <a:ext cx="307" cy="491"/>
              </a:xfrm>
              <a:custGeom>
                <a:avLst/>
                <a:gdLst>
                  <a:gd name="T0" fmla="*/ 246 w 366"/>
                  <a:gd name="T1" fmla="*/ 8 h 633"/>
                  <a:gd name="T2" fmla="*/ 243 w 366"/>
                  <a:gd name="T3" fmla="*/ 17 h 633"/>
                  <a:gd name="T4" fmla="*/ 234 w 366"/>
                  <a:gd name="T5" fmla="*/ 23 h 633"/>
                  <a:gd name="T6" fmla="*/ 228 w 366"/>
                  <a:gd name="T7" fmla="*/ 41 h 633"/>
                  <a:gd name="T8" fmla="*/ 225 w 366"/>
                  <a:gd name="T9" fmla="*/ 50 h 633"/>
                  <a:gd name="T10" fmla="*/ 228 w 366"/>
                  <a:gd name="T11" fmla="*/ 125 h 633"/>
                  <a:gd name="T12" fmla="*/ 231 w 366"/>
                  <a:gd name="T13" fmla="*/ 116 h 633"/>
                  <a:gd name="T14" fmla="*/ 240 w 366"/>
                  <a:gd name="T15" fmla="*/ 113 h 633"/>
                  <a:gd name="T16" fmla="*/ 294 w 366"/>
                  <a:gd name="T17" fmla="*/ 116 h 633"/>
                  <a:gd name="T18" fmla="*/ 288 w 366"/>
                  <a:gd name="T19" fmla="*/ 200 h 633"/>
                  <a:gd name="T20" fmla="*/ 321 w 366"/>
                  <a:gd name="T21" fmla="*/ 227 h 633"/>
                  <a:gd name="T22" fmla="*/ 345 w 366"/>
                  <a:gd name="T23" fmla="*/ 263 h 633"/>
                  <a:gd name="T24" fmla="*/ 351 w 366"/>
                  <a:gd name="T25" fmla="*/ 296 h 633"/>
                  <a:gd name="T26" fmla="*/ 324 w 366"/>
                  <a:gd name="T27" fmla="*/ 290 h 633"/>
                  <a:gd name="T28" fmla="*/ 306 w 366"/>
                  <a:gd name="T29" fmla="*/ 284 h 633"/>
                  <a:gd name="T30" fmla="*/ 279 w 366"/>
                  <a:gd name="T31" fmla="*/ 260 h 633"/>
                  <a:gd name="T32" fmla="*/ 231 w 366"/>
                  <a:gd name="T33" fmla="*/ 239 h 633"/>
                  <a:gd name="T34" fmla="*/ 177 w 366"/>
                  <a:gd name="T35" fmla="*/ 239 h 633"/>
                  <a:gd name="T36" fmla="*/ 150 w 366"/>
                  <a:gd name="T37" fmla="*/ 254 h 633"/>
                  <a:gd name="T38" fmla="*/ 153 w 366"/>
                  <a:gd name="T39" fmla="*/ 263 h 633"/>
                  <a:gd name="T40" fmla="*/ 168 w 366"/>
                  <a:gd name="T41" fmla="*/ 266 h 633"/>
                  <a:gd name="T42" fmla="*/ 171 w 366"/>
                  <a:gd name="T43" fmla="*/ 296 h 633"/>
                  <a:gd name="T44" fmla="*/ 207 w 366"/>
                  <a:gd name="T45" fmla="*/ 320 h 633"/>
                  <a:gd name="T46" fmla="*/ 144 w 366"/>
                  <a:gd name="T47" fmla="*/ 422 h 633"/>
                  <a:gd name="T48" fmla="*/ 99 w 366"/>
                  <a:gd name="T49" fmla="*/ 419 h 633"/>
                  <a:gd name="T50" fmla="*/ 75 w 366"/>
                  <a:gd name="T51" fmla="*/ 413 h 633"/>
                  <a:gd name="T52" fmla="*/ 51 w 366"/>
                  <a:gd name="T53" fmla="*/ 389 h 633"/>
                  <a:gd name="T54" fmla="*/ 30 w 366"/>
                  <a:gd name="T55" fmla="*/ 380 h 633"/>
                  <a:gd name="T56" fmla="*/ 48 w 366"/>
                  <a:gd name="T57" fmla="*/ 494 h 633"/>
                  <a:gd name="T58" fmla="*/ 51 w 366"/>
                  <a:gd name="T59" fmla="*/ 506 h 633"/>
                  <a:gd name="T60" fmla="*/ 69 w 366"/>
                  <a:gd name="T61" fmla="*/ 518 h 633"/>
                  <a:gd name="T62" fmla="*/ 96 w 366"/>
                  <a:gd name="T63" fmla="*/ 551 h 633"/>
                  <a:gd name="T64" fmla="*/ 126 w 366"/>
                  <a:gd name="T65" fmla="*/ 575 h 633"/>
                  <a:gd name="T66" fmla="*/ 282 w 366"/>
                  <a:gd name="T67" fmla="*/ 596 h 633"/>
                  <a:gd name="T68" fmla="*/ 261 w 366"/>
                  <a:gd name="T69" fmla="*/ 611 h 633"/>
                  <a:gd name="T70" fmla="*/ 243 w 366"/>
                  <a:gd name="T71" fmla="*/ 617 h 633"/>
                  <a:gd name="T72" fmla="*/ 213 w 366"/>
                  <a:gd name="T73" fmla="*/ 627 h 633"/>
                  <a:gd name="T74" fmla="*/ 153 w 366"/>
                  <a:gd name="T75" fmla="*/ 617 h 633"/>
                  <a:gd name="T76" fmla="*/ 113 w 366"/>
                  <a:gd name="T77" fmla="*/ 599 h 633"/>
                  <a:gd name="T78" fmla="*/ 55 w 366"/>
                  <a:gd name="T79" fmla="*/ 557 h 633"/>
                  <a:gd name="T80" fmla="*/ 9 w 366"/>
                  <a:gd name="T81" fmla="*/ 476 h 633"/>
                  <a:gd name="T82" fmla="*/ 1 w 366"/>
                  <a:gd name="T83" fmla="*/ 437 h 633"/>
                  <a:gd name="T84" fmla="*/ 1 w 366"/>
                  <a:gd name="T85" fmla="*/ 401 h 633"/>
                  <a:gd name="T86" fmla="*/ 7 w 366"/>
                  <a:gd name="T87" fmla="*/ 349 h 633"/>
                  <a:gd name="T88" fmla="*/ 45 w 366"/>
                  <a:gd name="T89" fmla="*/ 281 h 633"/>
                  <a:gd name="T90" fmla="*/ 119 w 366"/>
                  <a:gd name="T91" fmla="*/ 215 h 633"/>
                  <a:gd name="T92" fmla="*/ 149 w 366"/>
                  <a:gd name="T93" fmla="*/ 191 h 633"/>
                  <a:gd name="T94" fmla="*/ 153 w 366"/>
                  <a:gd name="T95" fmla="*/ 185 h 633"/>
                  <a:gd name="T96" fmla="*/ 150 w 366"/>
                  <a:gd name="T97" fmla="*/ 152 h 633"/>
                  <a:gd name="T98" fmla="*/ 150 w 366"/>
                  <a:gd name="T99" fmla="*/ 101 h 633"/>
                  <a:gd name="T100" fmla="*/ 168 w 366"/>
                  <a:gd name="T101" fmla="*/ 86 h 633"/>
                  <a:gd name="T102" fmla="*/ 204 w 366"/>
                  <a:gd name="T103" fmla="*/ 26 h 633"/>
                  <a:gd name="T104" fmla="*/ 210 w 366"/>
                  <a:gd name="T105" fmla="*/ 17 h 633"/>
                  <a:gd name="T106" fmla="*/ 228 w 366"/>
                  <a:gd name="T107" fmla="*/ 11 h 633"/>
                  <a:gd name="T108" fmla="*/ 246 w 366"/>
                  <a:gd name="T109" fmla="*/ 2 h 633"/>
                  <a:gd name="T110" fmla="*/ 246 w 366"/>
                  <a:gd name="T111" fmla="*/ 8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6" h="633">
                    <a:moveTo>
                      <a:pt x="246" y="8"/>
                    </a:moveTo>
                    <a:cubicBezTo>
                      <a:pt x="245" y="11"/>
                      <a:pt x="245" y="15"/>
                      <a:pt x="243" y="17"/>
                    </a:cubicBezTo>
                    <a:cubicBezTo>
                      <a:pt x="241" y="20"/>
                      <a:pt x="236" y="20"/>
                      <a:pt x="234" y="23"/>
                    </a:cubicBezTo>
                    <a:cubicBezTo>
                      <a:pt x="231" y="28"/>
                      <a:pt x="230" y="35"/>
                      <a:pt x="228" y="41"/>
                    </a:cubicBezTo>
                    <a:cubicBezTo>
                      <a:pt x="227" y="44"/>
                      <a:pt x="225" y="50"/>
                      <a:pt x="225" y="50"/>
                    </a:cubicBezTo>
                    <a:cubicBezTo>
                      <a:pt x="226" y="75"/>
                      <a:pt x="226" y="100"/>
                      <a:pt x="228" y="125"/>
                    </a:cubicBezTo>
                    <a:cubicBezTo>
                      <a:pt x="228" y="128"/>
                      <a:pt x="229" y="118"/>
                      <a:pt x="231" y="116"/>
                    </a:cubicBezTo>
                    <a:cubicBezTo>
                      <a:pt x="233" y="114"/>
                      <a:pt x="237" y="114"/>
                      <a:pt x="240" y="113"/>
                    </a:cubicBezTo>
                    <a:cubicBezTo>
                      <a:pt x="258" y="114"/>
                      <a:pt x="276" y="112"/>
                      <a:pt x="294" y="116"/>
                    </a:cubicBezTo>
                    <a:cubicBezTo>
                      <a:pt x="302" y="118"/>
                      <a:pt x="293" y="173"/>
                      <a:pt x="288" y="200"/>
                    </a:cubicBezTo>
                    <a:cubicBezTo>
                      <a:pt x="302" y="209"/>
                      <a:pt x="308" y="218"/>
                      <a:pt x="321" y="227"/>
                    </a:cubicBezTo>
                    <a:cubicBezTo>
                      <a:pt x="330" y="241"/>
                      <a:pt x="330" y="253"/>
                      <a:pt x="345" y="263"/>
                    </a:cubicBezTo>
                    <a:cubicBezTo>
                      <a:pt x="350" y="279"/>
                      <a:pt x="355" y="278"/>
                      <a:pt x="351" y="296"/>
                    </a:cubicBezTo>
                    <a:cubicBezTo>
                      <a:pt x="325" y="287"/>
                      <a:pt x="366" y="301"/>
                      <a:pt x="324" y="290"/>
                    </a:cubicBezTo>
                    <a:cubicBezTo>
                      <a:pt x="318" y="288"/>
                      <a:pt x="306" y="284"/>
                      <a:pt x="306" y="284"/>
                    </a:cubicBezTo>
                    <a:cubicBezTo>
                      <a:pt x="303" y="274"/>
                      <a:pt x="290" y="264"/>
                      <a:pt x="279" y="260"/>
                    </a:cubicBezTo>
                    <a:cubicBezTo>
                      <a:pt x="260" y="232"/>
                      <a:pt x="274" y="243"/>
                      <a:pt x="231" y="239"/>
                    </a:cubicBezTo>
                    <a:cubicBezTo>
                      <a:pt x="212" y="226"/>
                      <a:pt x="198" y="232"/>
                      <a:pt x="177" y="239"/>
                    </a:cubicBezTo>
                    <a:cubicBezTo>
                      <a:pt x="167" y="242"/>
                      <a:pt x="150" y="254"/>
                      <a:pt x="150" y="254"/>
                    </a:cubicBezTo>
                    <a:cubicBezTo>
                      <a:pt x="151" y="257"/>
                      <a:pt x="150" y="261"/>
                      <a:pt x="153" y="263"/>
                    </a:cubicBezTo>
                    <a:cubicBezTo>
                      <a:pt x="157" y="266"/>
                      <a:pt x="166" y="262"/>
                      <a:pt x="168" y="266"/>
                    </a:cubicBezTo>
                    <a:cubicBezTo>
                      <a:pt x="173" y="275"/>
                      <a:pt x="168" y="286"/>
                      <a:pt x="171" y="296"/>
                    </a:cubicBezTo>
                    <a:cubicBezTo>
                      <a:pt x="173" y="302"/>
                      <a:pt x="200" y="318"/>
                      <a:pt x="207" y="320"/>
                    </a:cubicBezTo>
                    <a:cubicBezTo>
                      <a:pt x="229" y="386"/>
                      <a:pt x="193" y="406"/>
                      <a:pt x="144" y="422"/>
                    </a:cubicBezTo>
                    <a:cubicBezTo>
                      <a:pt x="129" y="421"/>
                      <a:pt x="114" y="421"/>
                      <a:pt x="99" y="419"/>
                    </a:cubicBezTo>
                    <a:cubicBezTo>
                      <a:pt x="91" y="418"/>
                      <a:pt x="75" y="413"/>
                      <a:pt x="75" y="413"/>
                    </a:cubicBezTo>
                    <a:cubicBezTo>
                      <a:pt x="65" y="406"/>
                      <a:pt x="60" y="398"/>
                      <a:pt x="51" y="389"/>
                    </a:cubicBezTo>
                    <a:cubicBezTo>
                      <a:pt x="46" y="375"/>
                      <a:pt x="43" y="372"/>
                      <a:pt x="30" y="380"/>
                    </a:cubicBezTo>
                    <a:cubicBezTo>
                      <a:pt x="31" y="400"/>
                      <a:pt x="8" y="481"/>
                      <a:pt x="48" y="494"/>
                    </a:cubicBezTo>
                    <a:cubicBezTo>
                      <a:pt x="49" y="498"/>
                      <a:pt x="48" y="503"/>
                      <a:pt x="51" y="506"/>
                    </a:cubicBezTo>
                    <a:cubicBezTo>
                      <a:pt x="56" y="511"/>
                      <a:pt x="69" y="518"/>
                      <a:pt x="69" y="518"/>
                    </a:cubicBezTo>
                    <a:cubicBezTo>
                      <a:pt x="78" y="532"/>
                      <a:pt x="83" y="542"/>
                      <a:pt x="96" y="551"/>
                    </a:cubicBezTo>
                    <a:cubicBezTo>
                      <a:pt x="104" y="574"/>
                      <a:pt x="102" y="570"/>
                      <a:pt x="126" y="575"/>
                    </a:cubicBezTo>
                    <a:cubicBezTo>
                      <a:pt x="165" y="633"/>
                      <a:pt x="131" y="593"/>
                      <a:pt x="282" y="596"/>
                    </a:cubicBezTo>
                    <a:cubicBezTo>
                      <a:pt x="275" y="601"/>
                      <a:pt x="269" y="607"/>
                      <a:pt x="261" y="611"/>
                    </a:cubicBezTo>
                    <a:cubicBezTo>
                      <a:pt x="255" y="614"/>
                      <a:pt x="243" y="617"/>
                      <a:pt x="243" y="617"/>
                    </a:cubicBezTo>
                    <a:cubicBezTo>
                      <a:pt x="233" y="618"/>
                      <a:pt x="229" y="628"/>
                      <a:pt x="213" y="627"/>
                    </a:cubicBezTo>
                    <a:cubicBezTo>
                      <a:pt x="198" y="627"/>
                      <a:pt x="170" y="622"/>
                      <a:pt x="153" y="617"/>
                    </a:cubicBezTo>
                    <a:cubicBezTo>
                      <a:pt x="146" y="615"/>
                      <a:pt x="113" y="599"/>
                      <a:pt x="113" y="599"/>
                    </a:cubicBezTo>
                    <a:cubicBezTo>
                      <a:pt x="98" y="590"/>
                      <a:pt x="75" y="578"/>
                      <a:pt x="55" y="557"/>
                    </a:cubicBezTo>
                    <a:cubicBezTo>
                      <a:pt x="43" y="544"/>
                      <a:pt x="18" y="502"/>
                      <a:pt x="9" y="476"/>
                    </a:cubicBezTo>
                    <a:cubicBezTo>
                      <a:pt x="0" y="457"/>
                      <a:pt x="2" y="449"/>
                      <a:pt x="1" y="437"/>
                    </a:cubicBezTo>
                    <a:cubicBezTo>
                      <a:pt x="0" y="425"/>
                      <a:pt x="0" y="416"/>
                      <a:pt x="1" y="401"/>
                    </a:cubicBezTo>
                    <a:cubicBezTo>
                      <a:pt x="2" y="386"/>
                      <a:pt x="0" y="369"/>
                      <a:pt x="7" y="349"/>
                    </a:cubicBezTo>
                    <a:cubicBezTo>
                      <a:pt x="14" y="329"/>
                      <a:pt x="26" y="303"/>
                      <a:pt x="45" y="281"/>
                    </a:cubicBezTo>
                    <a:cubicBezTo>
                      <a:pt x="64" y="259"/>
                      <a:pt x="102" y="230"/>
                      <a:pt x="119" y="215"/>
                    </a:cubicBezTo>
                    <a:cubicBezTo>
                      <a:pt x="123" y="203"/>
                      <a:pt x="139" y="198"/>
                      <a:pt x="149" y="191"/>
                    </a:cubicBezTo>
                    <a:cubicBezTo>
                      <a:pt x="155" y="185"/>
                      <a:pt x="154" y="200"/>
                      <a:pt x="153" y="185"/>
                    </a:cubicBezTo>
                    <a:cubicBezTo>
                      <a:pt x="153" y="179"/>
                      <a:pt x="151" y="166"/>
                      <a:pt x="150" y="152"/>
                    </a:cubicBezTo>
                    <a:cubicBezTo>
                      <a:pt x="149" y="138"/>
                      <a:pt x="147" y="112"/>
                      <a:pt x="150" y="101"/>
                    </a:cubicBezTo>
                    <a:cubicBezTo>
                      <a:pt x="151" y="91"/>
                      <a:pt x="168" y="86"/>
                      <a:pt x="168" y="86"/>
                    </a:cubicBezTo>
                    <a:cubicBezTo>
                      <a:pt x="171" y="49"/>
                      <a:pt x="170" y="34"/>
                      <a:pt x="204" y="26"/>
                    </a:cubicBezTo>
                    <a:cubicBezTo>
                      <a:pt x="206" y="23"/>
                      <a:pt x="207" y="19"/>
                      <a:pt x="210" y="17"/>
                    </a:cubicBezTo>
                    <a:cubicBezTo>
                      <a:pt x="215" y="14"/>
                      <a:pt x="222" y="13"/>
                      <a:pt x="228" y="11"/>
                    </a:cubicBezTo>
                    <a:cubicBezTo>
                      <a:pt x="231" y="10"/>
                      <a:pt x="241" y="0"/>
                      <a:pt x="246" y="2"/>
                    </a:cubicBezTo>
                    <a:cubicBezTo>
                      <a:pt x="248" y="3"/>
                      <a:pt x="246" y="6"/>
                      <a:pt x="24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75" name="Freeform 1235"/>
              <p:cNvSpPr>
                <a:spLocks/>
              </p:cNvSpPr>
              <p:nvPr/>
            </p:nvSpPr>
            <p:spPr bwMode="auto">
              <a:xfrm>
                <a:off x="5106" y="2258"/>
                <a:ext cx="154" cy="345"/>
              </a:xfrm>
              <a:custGeom>
                <a:avLst/>
                <a:gdLst>
                  <a:gd name="T0" fmla="*/ 140 w 154"/>
                  <a:gd name="T1" fmla="*/ 44 h 345"/>
                  <a:gd name="T2" fmla="*/ 111 w 154"/>
                  <a:gd name="T3" fmla="*/ 47 h 345"/>
                  <a:gd name="T4" fmla="*/ 104 w 154"/>
                  <a:gd name="T5" fmla="*/ 56 h 345"/>
                  <a:gd name="T6" fmla="*/ 95 w 154"/>
                  <a:gd name="T7" fmla="*/ 80 h 345"/>
                  <a:gd name="T8" fmla="*/ 87 w 154"/>
                  <a:gd name="T9" fmla="*/ 111 h 345"/>
                  <a:gd name="T10" fmla="*/ 78 w 154"/>
                  <a:gd name="T11" fmla="*/ 129 h 345"/>
                  <a:gd name="T12" fmla="*/ 83 w 154"/>
                  <a:gd name="T13" fmla="*/ 222 h 345"/>
                  <a:gd name="T14" fmla="*/ 74 w 154"/>
                  <a:gd name="T15" fmla="*/ 237 h 345"/>
                  <a:gd name="T16" fmla="*/ 63 w 154"/>
                  <a:gd name="T17" fmla="*/ 237 h 345"/>
                  <a:gd name="T18" fmla="*/ 33 w 154"/>
                  <a:gd name="T19" fmla="*/ 222 h 345"/>
                  <a:gd name="T20" fmla="*/ 47 w 154"/>
                  <a:gd name="T21" fmla="*/ 201 h 345"/>
                  <a:gd name="T22" fmla="*/ 39 w 154"/>
                  <a:gd name="T23" fmla="*/ 86 h 345"/>
                  <a:gd name="T24" fmla="*/ 35 w 154"/>
                  <a:gd name="T25" fmla="*/ 105 h 345"/>
                  <a:gd name="T26" fmla="*/ 36 w 154"/>
                  <a:gd name="T27" fmla="*/ 257 h 345"/>
                  <a:gd name="T28" fmla="*/ 47 w 154"/>
                  <a:gd name="T29" fmla="*/ 266 h 345"/>
                  <a:gd name="T30" fmla="*/ 59 w 154"/>
                  <a:gd name="T31" fmla="*/ 303 h 345"/>
                  <a:gd name="T32" fmla="*/ 102 w 154"/>
                  <a:gd name="T33" fmla="*/ 312 h 345"/>
                  <a:gd name="T34" fmla="*/ 114 w 154"/>
                  <a:gd name="T35" fmla="*/ 321 h 345"/>
                  <a:gd name="T36" fmla="*/ 123 w 154"/>
                  <a:gd name="T37" fmla="*/ 333 h 345"/>
                  <a:gd name="T38" fmla="*/ 101 w 154"/>
                  <a:gd name="T39" fmla="*/ 338 h 345"/>
                  <a:gd name="T40" fmla="*/ 53 w 154"/>
                  <a:gd name="T41" fmla="*/ 333 h 345"/>
                  <a:gd name="T42" fmla="*/ 24 w 154"/>
                  <a:gd name="T43" fmla="*/ 318 h 345"/>
                  <a:gd name="T44" fmla="*/ 21 w 154"/>
                  <a:gd name="T45" fmla="*/ 297 h 345"/>
                  <a:gd name="T46" fmla="*/ 11 w 154"/>
                  <a:gd name="T47" fmla="*/ 285 h 345"/>
                  <a:gd name="T48" fmla="*/ 8 w 154"/>
                  <a:gd name="T49" fmla="*/ 270 h 345"/>
                  <a:gd name="T50" fmla="*/ 9 w 154"/>
                  <a:gd name="T51" fmla="*/ 69 h 345"/>
                  <a:gd name="T52" fmla="*/ 21 w 154"/>
                  <a:gd name="T53" fmla="*/ 54 h 345"/>
                  <a:gd name="T54" fmla="*/ 32 w 154"/>
                  <a:gd name="T55" fmla="*/ 44 h 345"/>
                  <a:gd name="T56" fmla="*/ 50 w 154"/>
                  <a:gd name="T57" fmla="*/ 20 h 345"/>
                  <a:gd name="T58" fmla="*/ 81 w 154"/>
                  <a:gd name="T59" fmla="*/ 15 h 345"/>
                  <a:gd name="T60" fmla="*/ 107 w 154"/>
                  <a:gd name="T61" fmla="*/ 11 h 345"/>
                  <a:gd name="T62" fmla="*/ 140 w 154"/>
                  <a:gd name="T63" fmla="*/ 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4" h="345">
                    <a:moveTo>
                      <a:pt x="140" y="44"/>
                    </a:moveTo>
                    <a:cubicBezTo>
                      <a:pt x="130" y="44"/>
                      <a:pt x="118" y="40"/>
                      <a:pt x="111" y="47"/>
                    </a:cubicBezTo>
                    <a:cubicBezTo>
                      <a:pt x="98" y="60"/>
                      <a:pt x="123" y="50"/>
                      <a:pt x="104" y="56"/>
                    </a:cubicBezTo>
                    <a:cubicBezTo>
                      <a:pt x="100" y="65"/>
                      <a:pt x="102" y="72"/>
                      <a:pt x="95" y="80"/>
                    </a:cubicBezTo>
                    <a:cubicBezTo>
                      <a:pt x="93" y="98"/>
                      <a:pt x="96" y="100"/>
                      <a:pt x="87" y="111"/>
                    </a:cubicBezTo>
                    <a:cubicBezTo>
                      <a:pt x="86" y="117"/>
                      <a:pt x="82" y="124"/>
                      <a:pt x="78" y="129"/>
                    </a:cubicBezTo>
                    <a:cubicBezTo>
                      <a:pt x="77" y="160"/>
                      <a:pt x="69" y="194"/>
                      <a:pt x="83" y="222"/>
                    </a:cubicBezTo>
                    <a:cubicBezTo>
                      <a:pt x="81" y="228"/>
                      <a:pt x="79" y="232"/>
                      <a:pt x="74" y="237"/>
                    </a:cubicBezTo>
                    <a:cubicBezTo>
                      <a:pt x="71" y="245"/>
                      <a:pt x="70" y="240"/>
                      <a:pt x="63" y="237"/>
                    </a:cubicBezTo>
                    <a:cubicBezTo>
                      <a:pt x="35" y="240"/>
                      <a:pt x="42" y="244"/>
                      <a:pt x="33" y="222"/>
                    </a:cubicBezTo>
                    <a:cubicBezTo>
                      <a:pt x="38" y="213"/>
                      <a:pt x="39" y="209"/>
                      <a:pt x="47" y="201"/>
                    </a:cubicBezTo>
                    <a:cubicBezTo>
                      <a:pt x="54" y="159"/>
                      <a:pt x="66" y="32"/>
                      <a:pt x="39" y="86"/>
                    </a:cubicBezTo>
                    <a:cubicBezTo>
                      <a:pt x="38" y="93"/>
                      <a:pt x="36" y="98"/>
                      <a:pt x="35" y="105"/>
                    </a:cubicBezTo>
                    <a:cubicBezTo>
                      <a:pt x="35" y="156"/>
                      <a:pt x="32" y="207"/>
                      <a:pt x="36" y="257"/>
                    </a:cubicBezTo>
                    <a:cubicBezTo>
                      <a:pt x="42" y="328"/>
                      <a:pt x="54" y="208"/>
                      <a:pt x="47" y="266"/>
                    </a:cubicBezTo>
                    <a:cubicBezTo>
                      <a:pt x="48" y="297"/>
                      <a:pt x="38" y="300"/>
                      <a:pt x="59" y="303"/>
                    </a:cubicBezTo>
                    <a:cubicBezTo>
                      <a:pt x="74" y="310"/>
                      <a:pt x="84" y="311"/>
                      <a:pt x="102" y="312"/>
                    </a:cubicBezTo>
                    <a:cubicBezTo>
                      <a:pt x="105" y="319"/>
                      <a:pt x="107" y="320"/>
                      <a:pt x="114" y="321"/>
                    </a:cubicBezTo>
                    <a:cubicBezTo>
                      <a:pt x="121" y="324"/>
                      <a:pt x="139" y="319"/>
                      <a:pt x="123" y="333"/>
                    </a:cubicBezTo>
                    <a:cubicBezTo>
                      <a:pt x="118" y="337"/>
                      <a:pt x="107" y="338"/>
                      <a:pt x="101" y="338"/>
                    </a:cubicBezTo>
                    <a:cubicBezTo>
                      <a:pt x="83" y="345"/>
                      <a:pt x="70" y="335"/>
                      <a:pt x="53" y="333"/>
                    </a:cubicBezTo>
                    <a:cubicBezTo>
                      <a:pt x="42" y="327"/>
                      <a:pt x="37" y="321"/>
                      <a:pt x="24" y="318"/>
                    </a:cubicBezTo>
                    <a:cubicBezTo>
                      <a:pt x="19" y="312"/>
                      <a:pt x="23" y="302"/>
                      <a:pt x="21" y="297"/>
                    </a:cubicBezTo>
                    <a:cubicBezTo>
                      <a:pt x="19" y="292"/>
                      <a:pt x="13" y="289"/>
                      <a:pt x="11" y="285"/>
                    </a:cubicBezTo>
                    <a:cubicBezTo>
                      <a:pt x="9" y="281"/>
                      <a:pt x="8" y="306"/>
                      <a:pt x="8" y="270"/>
                    </a:cubicBezTo>
                    <a:cubicBezTo>
                      <a:pt x="0" y="240"/>
                      <a:pt x="7" y="105"/>
                      <a:pt x="9" y="69"/>
                    </a:cubicBezTo>
                    <a:cubicBezTo>
                      <a:pt x="11" y="33"/>
                      <a:pt x="17" y="58"/>
                      <a:pt x="21" y="54"/>
                    </a:cubicBezTo>
                    <a:cubicBezTo>
                      <a:pt x="25" y="49"/>
                      <a:pt x="28" y="49"/>
                      <a:pt x="32" y="44"/>
                    </a:cubicBezTo>
                    <a:cubicBezTo>
                      <a:pt x="34" y="34"/>
                      <a:pt x="39" y="22"/>
                      <a:pt x="50" y="20"/>
                    </a:cubicBezTo>
                    <a:cubicBezTo>
                      <a:pt x="59" y="15"/>
                      <a:pt x="71" y="16"/>
                      <a:pt x="81" y="15"/>
                    </a:cubicBezTo>
                    <a:cubicBezTo>
                      <a:pt x="90" y="13"/>
                      <a:pt x="98" y="12"/>
                      <a:pt x="107" y="11"/>
                    </a:cubicBezTo>
                    <a:cubicBezTo>
                      <a:pt x="154" y="12"/>
                      <a:pt x="144" y="0"/>
                      <a:pt x="140" y="4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76" name="Freeform 1236"/>
              <p:cNvSpPr>
                <a:spLocks/>
              </p:cNvSpPr>
              <p:nvPr/>
            </p:nvSpPr>
            <p:spPr bwMode="auto">
              <a:xfrm>
                <a:off x="5546" y="2652"/>
                <a:ext cx="84" cy="110"/>
              </a:xfrm>
              <a:custGeom>
                <a:avLst/>
                <a:gdLst>
                  <a:gd name="T0" fmla="*/ 84 w 84"/>
                  <a:gd name="T1" fmla="*/ 0 h 110"/>
                  <a:gd name="T2" fmla="*/ 70 w 84"/>
                  <a:gd name="T3" fmla="*/ 18 h 110"/>
                  <a:gd name="T4" fmla="*/ 64 w 84"/>
                  <a:gd name="T5" fmla="*/ 64 h 110"/>
                  <a:gd name="T6" fmla="*/ 50 w 84"/>
                  <a:gd name="T7" fmla="*/ 84 h 110"/>
                  <a:gd name="T8" fmla="*/ 38 w 84"/>
                  <a:gd name="T9" fmla="*/ 110 h 110"/>
                  <a:gd name="T10" fmla="*/ 0 w 84"/>
                  <a:gd name="T11" fmla="*/ 80 h 110"/>
                  <a:gd name="T12" fmla="*/ 30 w 84"/>
                  <a:gd name="T13" fmla="*/ 62 h 110"/>
                  <a:gd name="T14" fmla="*/ 40 w 84"/>
                  <a:gd name="T15" fmla="*/ 34 h 110"/>
                  <a:gd name="T16" fmla="*/ 58 w 84"/>
                  <a:gd name="T17" fmla="*/ 18 h 110"/>
                  <a:gd name="T18" fmla="*/ 72 w 84"/>
                  <a:gd name="T19" fmla="*/ 12 h 110"/>
                  <a:gd name="T20" fmla="*/ 84 w 84"/>
                  <a:gd name="T2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" h="110">
                    <a:moveTo>
                      <a:pt x="84" y="0"/>
                    </a:moveTo>
                    <a:cubicBezTo>
                      <a:pt x="74" y="14"/>
                      <a:pt x="79" y="9"/>
                      <a:pt x="70" y="18"/>
                    </a:cubicBezTo>
                    <a:cubicBezTo>
                      <a:pt x="65" y="33"/>
                      <a:pt x="74" y="49"/>
                      <a:pt x="64" y="64"/>
                    </a:cubicBezTo>
                    <a:cubicBezTo>
                      <a:pt x="67" y="76"/>
                      <a:pt x="61" y="80"/>
                      <a:pt x="50" y="84"/>
                    </a:cubicBezTo>
                    <a:cubicBezTo>
                      <a:pt x="43" y="94"/>
                      <a:pt x="50" y="106"/>
                      <a:pt x="38" y="110"/>
                    </a:cubicBezTo>
                    <a:cubicBezTo>
                      <a:pt x="2" y="106"/>
                      <a:pt x="5" y="109"/>
                      <a:pt x="0" y="80"/>
                    </a:cubicBezTo>
                    <a:cubicBezTo>
                      <a:pt x="4" y="65"/>
                      <a:pt x="17" y="65"/>
                      <a:pt x="30" y="62"/>
                    </a:cubicBezTo>
                    <a:cubicBezTo>
                      <a:pt x="31" y="49"/>
                      <a:pt x="28" y="38"/>
                      <a:pt x="40" y="34"/>
                    </a:cubicBezTo>
                    <a:cubicBezTo>
                      <a:pt x="51" y="17"/>
                      <a:pt x="41" y="30"/>
                      <a:pt x="58" y="18"/>
                    </a:cubicBezTo>
                    <a:cubicBezTo>
                      <a:pt x="62" y="15"/>
                      <a:pt x="72" y="12"/>
                      <a:pt x="72" y="12"/>
                    </a:cubicBez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77" name="Freeform 1237"/>
              <p:cNvSpPr>
                <a:spLocks/>
              </p:cNvSpPr>
              <p:nvPr/>
            </p:nvSpPr>
            <p:spPr bwMode="auto">
              <a:xfrm>
                <a:off x="5590" y="2870"/>
                <a:ext cx="154" cy="84"/>
              </a:xfrm>
              <a:custGeom>
                <a:avLst/>
                <a:gdLst>
                  <a:gd name="T0" fmla="*/ 154 w 154"/>
                  <a:gd name="T1" fmla="*/ 12 h 84"/>
                  <a:gd name="T2" fmla="*/ 152 w 154"/>
                  <a:gd name="T3" fmla="*/ 54 h 84"/>
                  <a:gd name="T4" fmla="*/ 130 w 154"/>
                  <a:gd name="T5" fmla="*/ 68 h 84"/>
                  <a:gd name="T6" fmla="*/ 118 w 154"/>
                  <a:gd name="T7" fmla="*/ 78 h 84"/>
                  <a:gd name="T8" fmla="*/ 106 w 154"/>
                  <a:gd name="T9" fmla="*/ 82 h 84"/>
                  <a:gd name="T10" fmla="*/ 40 w 154"/>
                  <a:gd name="T11" fmla="*/ 80 h 84"/>
                  <a:gd name="T12" fmla="*/ 36 w 154"/>
                  <a:gd name="T13" fmla="*/ 68 h 84"/>
                  <a:gd name="T14" fmla="*/ 8 w 154"/>
                  <a:gd name="T15" fmla="*/ 38 h 84"/>
                  <a:gd name="T16" fmla="*/ 2 w 154"/>
                  <a:gd name="T17" fmla="*/ 26 h 84"/>
                  <a:gd name="T18" fmla="*/ 14 w 154"/>
                  <a:gd name="T19" fmla="*/ 22 h 84"/>
                  <a:gd name="T20" fmla="*/ 96 w 154"/>
                  <a:gd name="T21" fmla="*/ 12 h 84"/>
                  <a:gd name="T22" fmla="*/ 138 w 154"/>
                  <a:gd name="T23" fmla="*/ 10 h 84"/>
                  <a:gd name="T24" fmla="*/ 154 w 154"/>
                  <a:gd name="T25" fmla="*/ 1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84">
                    <a:moveTo>
                      <a:pt x="154" y="12"/>
                    </a:moveTo>
                    <a:cubicBezTo>
                      <a:pt x="153" y="26"/>
                      <a:pt x="154" y="40"/>
                      <a:pt x="152" y="54"/>
                    </a:cubicBezTo>
                    <a:cubicBezTo>
                      <a:pt x="151" y="63"/>
                      <a:pt x="130" y="68"/>
                      <a:pt x="130" y="68"/>
                    </a:cubicBezTo>
                    <a:cubicBezTo>
                      <a:pt x="126" y="72"/>
                      <a:pt x="123" y="76"/>
                      <a:pt x="118" y="78"/>
                    </a:cubicBezTo>
                    <a:cubicBezTo>
                      <a:pt x="114" y="80"/>
                      <a:pt x="106" y="82"/>
                      <a:pt x="106" y="82"/>
                    </a:cubicBezTo>
                    <a:cubicBezTo>
                      <a:pt x="84" y="81"/>
                      <a:pt x="62" y="84"/>
                      <a:pt x="40" y="80"/>
                    </a:cubicBezTo>
                    <a:cubicBezTo>
                      <a:pt x="36" y="79"/>
                      <a:pt x="36" y="68"/>
                      <a:pt x="36" y="68"/>
                    </a:cubicBezTo>
                    <a:cubicBezTo>
                      <a:pt x="33" y="46"/>
                      <a:pt x="29" y="42"/>
                      <a:pt x="8" y="38"/>
                    </a:cubicBezTo>
                    <a:cubicBezTo>
                      <a:pt x="8" y="38"/>
                      <a:pt x="0" y="28"/>
                      <a:pt x="2" y="26"/>
                    </a:cubicBezTo>
                    <a:cubicBezTo>
                      <a:pt x="5" y="23"/>
                      <a:pt x="14" y="22"/>
                      <a:pt x="14" y="22"/>
                    </a:cubicBezTo>
                    <a:cubicBezTo>
                      <a:pt x="44" y="25"/>
                      <a:pt x="68" y="21"/>
                      <a:pt x="96" y="12"/>
                    </a:cubicBezTo>
                    <a:cubicBezTo>
                      <a:pt x="104" y="0"/>
                      <a:pt x="138" y="10"/>
                      <a:pt x="138" y="10"/>
                    </a:cubicBezTo>
                    <a:cubicBezTo>
                      <a:pt x="143" y="11"/>
                      <a:pt x="150" y="16"/>
                      <a:pt x="154" y="1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278" name="Freeform 1238"/>
              <p:cNvSpPr>
                <a:spLocks/>
              </p:cNvSpPr>
              <p:nvPr/>
            </p:nvSpPr>
            <p:spPr bwMode="auto">
              <a:xfrm>
                <a:off x="5452" y="2912"/>
                <a:ext cx="134" cy="54"/>
              </a:xfrm>
              <a:custGeom>
                <a:avLst/>
                <a:gdLst>
                  <a:gd name="T0" fmla="*/ 134 w 134"/>
                  <a:gd name="T1" fmla="*/ 8 h 54"/>
                  <a:gd name="T2" fmla="*/ 118 w 134"/>
                  <a:gd name="T3" fmla="*/ 18 h 54"/>
                  <a:gd name="T4" fmla="*/ 124 w 134"/>
                  <a:gd name="T5" fmla="*/ 20 h 54"/>
                  <a:gd name="T6" fmla="*/ 106 w 134"/>
                  <a:gd name="T7" fmla="*/ 28 h 54"/>
                  <a:gd name="T8" fmla="*/ 64 w 134"/>
                  <a:gd name="T9" fmla="*/ 42 h 54"/>
                  <a:gd name="T10" fmla="*/ 68 w 134"/>
                  <a:gd name="T11" fmla="*/ 52 h 54"/>
                  <a:gd name="T12" fmla="*/ 14 w 134"/>
                  <a:gd name="T13" fmla="*/ 50 h 54"/>
                  <a:gd name="T14" fmla="*/ 0 w 134"/>
                  <a:gd name="T15" fmla="*/ 24 h 54"/>
                  <a:gd name="T16" fmla="*/ 32 w 134"/>
                  <a:gd name="T17" fmla="*/ 26 h 54"/>
                  <a:gd name="T18" fmla="*/ 86 w 134"/>
                  <a:gd name="T19" fmla="*/ 14 h 54"/>
                  <a:gd name="T20" fmla="*/ 100 w 134"/>
                  <a:gd name="T21" fmla="*/ 0 h 54"/>
                  <a:gd name="T22" fmla="*/ 134 w 134"/>
                  <a:gd name="T23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4" h="54">
                    <a:moveTo>
                      <a:pt x="134" y="8"/>
                    </a:moveTo>
                    <a:cubicBezTo>
                      <a:pt x="120" y="13"/>
                      <a:pt x="124" y="8"/>
                      <a:pt x="118" y="18"/>
                    </a:cubicBezTo>
                    <a:cubicBezTo>
                      <a:pt x="120" y="19"/>
                      <a:pt x="124" y="18"/>
                      <a:pt x="124" y="20"/>
                    </a:cubicBezTo>
                    <a:cubicBezTo>
                      <a:pt x="124" y="27"/>
                      <a:pt x="106" y="28"/>
                      <a:pt x="106" y="28"/>
                    </a:cubicBezTo>
                    <a:cubicBezTo>
                      <a:pt x="114" y="52"/>
                      <a:pt x="85" y="41"/>
                      <a:pt x="64" y="42"/>
                    </a:cubicBezTo>
                    <a:cubicBezTo>
                      <a:pt x="67" y="43"/>
                      <a:pt x="72" y="52"/>
                      <a:pt x="68" y="52"/>
                    </a:cubicBezTo>
                    <a:cubicBezTo>
                      <a:pt x="50" y="54"/>
                      <a:pt x="32" y="51"/>
                      <a:pt x="14" y="50"/>
                    </a:cubicBezTo>
                    <a:cubicBezTo>
                      <a:pt x="24" y="34"/>
                      <a:pt x="16" y="29"/>
                      <a:pt x="0" y="24"/>
                    </a:cubicBezTo>
                    <a:cubicBezTo>
                      <a:pt x="4" y="6"/>
                      <a:pt x="28" y="10"/>
                      <a:pt x="32" y="26"/>
                    </a:cubicBezTo>
                    <a:cubicBezTo>
                      <a:pt x="72" y="22"/>
                      <a:pt x="39" y="17"/>
                      <a:pt x="86" y="14"/>
                    </a:cubicBezTo>
                    <a:cubicBezTo>
                      <a:pt x="88" y="4"/>
                      <a:pt x="91" y="3"/>
                      <a:pt x="100" y="0"/>
                    </a:cubicBezTo>
                    <a:cubicBezTo>
                      <a:pt x="114" y="2"/>
                      <a:pt x="122" y="2"/>
                      <a:pt x="134" y="8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88279" name="Freeform 1239"/>
            <p:cNvSpPr>
              <a:spLocks/>
            </p:cNvSpPr>
            <p:nvPr/>
          </p:nvSpPr>
          <p:spPr bwMode="auto">
            <a:xfrm rot="1707666">
              <a:off x="3408" y="1728"/>
              <a:ext cx="703" cy="461"/>
            </a:xfrm>
            <a:custGeom>
              <a:avLst/>
              <a:gdLst>
                <a:gd name="T0" fmla="*/ 968 w 994"/>
                <a:gd name="T1" fmla="*/ 445 h 532"/>
                <a:gd name="T2" fmla="*/ 925 w 994"/>
                <a:gd name="T3" fmla="*/ 420 h 532"/>
                <a:gd name="T4" fmla="*/ 908 w 994"/>
                <a:gd name="T5" fmla="*/ 408 h 532"/>
                <a:gd name="T6" fmla="*/ 849 w 994"/>
                <a:gd name="T7" fmla="*/ 361 h 532"/>
                <a:gd name="T8" fmla="*/ 838 w 994"/>
                <a:gd name="T9" fmla="*/ 352 h 532"/>
                <a:gd name="T10" fmla="*/ 777 w 994"/>
                <a:gd name="T11" fmla="*/ 319 h 532"/>
                <a:gd name="T12" fmla="*/ 754 w 994"/>
                <a:gd name="T13" fmla="*/ 308 h 532"/>
                <a:gd name="T14" fmla="*/ 689 w 994"/>
                <a:gd name="T15" fmla="*/ 300 h 532"/>
                <a:gd name="T16" fmla="*/ 615 w 994"/>
                <a:gd name="T17" fmla="*/ 284 h 532"/>
                <a:gd name="T18" fmla="*/ 424 w 994"/>
                <a:gd name="T19" fmla="*/ 250 h 532"/>
                <a:gd name="T20" fmla="*/ 371 w 994"/>
                <a:gd name="T21" fmla="*/ 222 h 532"/>
                <a:gd name="T22" fmla="*/ 352 w 994"/>
                <a:gd name="T23" fmla="*/ 199 h 532"/>
                <a:gd name="T24" fmla="*/ 321 w 994"/>
                <a:gd name="T25" fmla="*/ 143 h 532"/>
                <a:gd name="T26" fmla="*/ 263 w 994"/>
                <a:gd name="T27" fmla="*/ 4 h 532"/>
                <a:gd name="T28" fmla="*/ 231 w 994"/>
                <a:gd name="T29" fmla="*/ 35 h 532"/>
                <a:gd name="T30" fmla="*/ 244 w 994"/>
                <a:gd name="T31" fmla="*/ 82 h 532"/>
                <a:gd name="T32" fmla="*/ 251 w 994"/>
                <a:gd name="T33" fmla="*/ 127 h 532"/>
                <a:gd name="T34" fmla="*/ 252 w 994"/>
                <a:gd name="T35" fmla="*/ 152 h 532"/>
                <a:gd name="T36" fmla="*/ 40 w 994"/>
                <a:gd name="T37" fmla="*/ 79 h 532"/>
                <a:gd name="T38" fmla="*/ 25 w 994"/>
                <a:gd name="T39" fmla="*/ 113 h 532"/>
                <a:gd name="T40" fmla="*/ 80 w 994"/>
                <a:gd name="T41" fmla="*/ 142 h 532"/>
                <a:gd name="T42" fmla="*/ 182 w 994"/>
                <a:gd name="T43" fmla="*/ 185 h 532"/>
                <a:gd name="T44" fmla="*/ 75 w 994"/>
                <a:gd name="T45" fmla="*/ 152 h 532"/>
                <a:gd name="T46" fmla="*/ 56 w 994"/>
                <a:gd name="T47" fmla="*/ 175 h 532"/>
                <a:gd name="T48" fmla="*/ 71 w 994"/>
                <a:gd name="T49" fmla="*/ 197 h 532"/>
                <a:gd name="T50" fmla="*/ 116 w 994"/>
                <a:gd name="T51" fmla="*/ 211 h 532"/>
                <a:gd name="T52" fmla="*/ 70 w 994"/>
                <a:gd name="T53" fmla="*/ 226 h 532"/>
                <a:gd name="T54" fmla="*/ 79 w 994"/>
                <a:gd name="T55" fmla="*/ 257 h 532"/>
                <a:gd name="T56" fmla="*/ 69 w 994"/>
                <a:gd name="T57" fmla="*/ 302 h 532"/>
                <a:gd name="T58" fmla="*/ 77 w 994"/>
                <a:gd name="T59" fmla="*/ 319 h 532"/>
                <a:gd name="T60" fmla="*/ 180 w 994"/>
                <a:gd name="T61" fmla="*/ 311 h 532"/>
                <a:gd name="T62" fmla="*/ 207 w 994"/>
                <a:gd name="T63" fmla="*/ 304 h 532"/>
                <a:gd name="T64" fmla="*/ 280 w 994"/>
                <a:gd name="T65" fmla="*/ 288 h 532"/>
                <a:gd name="T66" fmla="*/ 351 w 994"/>
                <a:gd name="T67" fmla="*/ 291 h 532"/>
                <a:gd name="T68" fmla="*/ 489 w 994"/>
                <a:gd name="T69" fmla="*/ 330 h 532"/>
                <a:gd name="T70" fmla="*/ 557 w 994"/>
                <a:gd name="T71" fmla="*/ 340 h 532"/>
                <a:gd name="T72" fmla="*/ 624 w 994"/>
                <a:gd name="T73" fmla="*/ 368 h 532"/>
                <a:gd name="T74" fmla="*/ 678 w 994"/>
                <a:gd name="T75" fmla="*/ 404 h 532"/>
                <a:gd name="T76" fmla="*/ 785 w 994"/>
                <a:gd name="T77" fmla="*/ 463 h 532"/>
                <a:gd name="T78" fmla="*/ 812 w 994"/>
                <a:gd name="T79" fmla="*/ 474 h 532"/>
                <a:gd name="T80" fmla="*/ 847 w 994"/>
                <a:gd name="T81" fmla="*/ 488 h 532"/>
                <a:gd name="T82" fmla="*/ 866 w 994"/>
                <a:gd name="T83" fmla="*/ 495 h 532"/>
                <a:gd name="T84" fmla="*/ 879 w 994"/>
                <a:gd name="T85" fmla="*/ 504 h 532"/>
                <a:gd name="T86" fmla="*/ 957 w 994"/>
                <a:gd name="T87" fmla="*/ 528 h 532"/>
                <a:gd name="T88" fmla="*/ 936 w 994"/>
                <a:gd name="T89" fmla="*/ 504 h 532"/>
                <a:gd name="T90" fmla="*/ 968 w 994"/>
                <a:gd name="T91" fmla="*/ 445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94" h="532">
                  <a:moveTo>
                    <a:pt x="968" y="445"/>
                  </a:moveTo>
                  <a:cubicBezTo>
                    <a:pt x="964" y="440"/>
                    <a:pt x="928" y="425"/>
                    <a:pt x="925" y="420"/>
                  </a:cubicBezTo>
                  <a:cubicBezTo>
                    <a:pt x="920" y="415"/>
                    <a:pt x="908" y="408"/>
                    <a:pt x="908" y="408"/>
                  </a:cubicBezTo>
                  <a:cubicBezTo>
                    <a:pt x="895" y="397"/>
                    <a:pt x="862" y="370"/>
                    <a:pt x="849" y="361"/>
                  </a:cubicBezTo>
                  <a:cubicBezTo>
                    <a:pt x="846" y="356"/>
                    <a:pt x="838" y="352"/>
                    <a:pt x="838" y="352"/>
                  </a:cubicBezTo>
                  <a:cubicBezTo>
                    <a:pt x="826" y="345"/>
                    <a:pt x="790" y="326"/>
                    <a:pt x="777" y="319"/>
                  </a:cubicBezTo>
                  <a:cubicBezTo>
                    <a:pt x="769" y="318"/>
                    <a:pt x="758" y="314"/>
                    <a:pt x="754" y="308"/>
                  </a:cubicBezTo>
                  <a:cubicBezTo>
                    <a:pt x="739" y="303"/>
                    <a:pt x="705" y="305"/>
                    <a:pt x="689" y="300"/>
                  </a:cubicBezTo>
                  <a:cubicBezTo>
                    <a:pt x="667" y="296"/>
                    <a:pt x="660" y="292"/>
                    <a:pt x="615" y="284"/>
                  </a:cubicBezTo>
                  <a:cubicBezTo>
                    <a:pt x="576" y="279"/>
                    <a:pt x="465" y="261"/>
                    <a:pt x="424" y="250"/>
                  </a:cubicBezTo>
                  <a:cubicBezTo>
                    <a:pt x="412" y="244"/>
                    <a:pt x="382" y="231"/>
                    <a:pt x="371" y="222"/>
                  </a:cubicBezTo>
                  <a:cubicBezTo>
                    <a:pt x="359" y="219"/>
                    <a:pt x="361" y="212"/>
                    <a:pt x="352" y="199"/>
                  </a:cubicBezTo>
                  <a:lnTo>
                    <a:pt x="321" y="143"/>
                  </a:lnTo>
                  <a:cubicBezTo>
                    <a:pt x="309" y="116"/>
                    <a:pt x="279" y="22"/>
                    <a:pt x="263" y="4"/>
                  </a:cubicBezTo>
                  <a:cubicBezTo>
                    <a:pt x="246" y="0"/>
                    <a:pt x="235" y="15"/>
                    <a:pt x="231" y="35"/>
                  </a:cubicBezTo>
                  <a:cubicBezTo>
                    <a:pt x="225" y="48"/>
                    <a:pt x="240" y="66"/>
                    <a:pt x="244" y="82"/>
                  </a:cubicBezTo>
                  <a:cubicBezTo>
                    <a:pt x="247" y="97"/>
                    <a:pt x="250" y="115"/>
                    <a:pt x="251" y="127"/>
                  </a:cubicBezTo>
                  <a:cubicBezTo>
                    <a:pt x="252" y="137"/>
                    <a:pt x="254" y="144"/>
                    <a:pt x="252" y="152"/>
                  </a:cubicBezTo>
                  <a:cubicBezTo>
                    <a:pt x="237" y="175"/>
                    <a:pt x="57" y="93"/>
                    <a:pt x="40" y="79"/>
                  </a:cubicBezTo>
                  <a:cubicBezTo>
                    <a:pt x="0" y="82"/>
                    <a:pt x="29" y="88"/>
                    <a:pt x="25" y="113"/>
                  </a:cubicBezTo>
                  <a:cubicBezTo>
                    <a:pt x="32" y="123"/>
                    <a:pt x="54" y="130"/>
                    <a:pt x="80" y="142"/>
                  </a:cubicBezTo>
                  <a:cubicBezTo>
                    <a:pt x="106" y="154"/>
                    <a:pt x="183" y="183"/>
                    <a:pt x="182" y="185"/>
                  </a:cubicBezTo>
                  <a:cubicBezTo>
                    <a:pt x="181" y="187"/>
                    <a:pt x="96" y="154"/>
                    <a:pt x="75" y="152"/>
                  </a:cubicBezTo>
                  <a:cubicBezTo>
                    <a:pt x="54" y="150"/>
                    <a:pt x="57" y="168"/>
                    <a:pt x="56" y="175"/>
                  </a:cubicBezTo>
                  <a:cubicBezTo>
                    <a:pt x="55" y="182"/>
                    <a:pt x="61" y="191"/>
                    <a:pt x="71" y="197"/>
                  </a:cubicBezTo>
                  <a:cubicBezTo>
                    <a:pt x="81" y="203"/>
                    <a:pt x="116" y="206"/>
                    <a:pt x="116" y="211"/>
                  </a:cubicBezTo>
                  <a:cubicBezTo>
                    <a:pt x="116" y="216"/>
                    <a:pt x="76" y="218"/>
                    <a:pt x="70" y="226"/>
                  </a:cubicBezTo>
                  <a:cubicBezTo>
                    <a:pt x="64" y="234"/>
                    <a:pt x="79" y="244"/>
                    <a:pt x="79" y="257"/>
                  </a:cubicBezTo>
                  <a:cubicBezTo>
                    <a:pt x="79" y="269"/>
                    <a:pt x="70" y="292"/>
                    <a:pt x="69" y="302"/>
                  </a:cubicBezTo>
                  <a:cubicBezTo>
                    <a:pt x="88" y="309"/>
                    <a:pt x="58" y="317"/>
                    <a:pt x="77" y="319"/>
                  </a:cubicBezTo>
                  <a:cubicBezTo>
                    <a:pt x="96" y="320"/>
                    <a:pt x="158" y="314"/>
                    <a:pt x="180" y="311"/>
                  </a:cubicBezTo>
                  <a:cubicBezTo>
                    <a:pt x="202" y="308"/>
                    <a:pt x="191" y="308"/>
                    <a:pt x="207" y="304"/>
                  </a:cubicBezTo>
                  <a:cubicBezTo>
                    <a:pt x="237" y="301"/>
                    <a:pt x="256" y="289"/>
                    <a:pt x="280" y="288"/>
                  </a:cubicBezTo>
                  <a:cubicBezTo>
                    <a:pt x="304" y="285"/>
                    <a:pt x="317" y="283"/>
                    <a:pt x="351" y="291"/>
                  </a:cubicBezTo>
                  <a:cubicBezTo>
                    <a:pt x="378" y="296"/>
                    <a:pt x="455" y="323"/>
                    <a:pt x="489" y="330"/>
                  </a:cubicBezTo>
                  <a:cubicBezTo>
                    <a:pt x="508" y="334"/>
                    <a:pt x="542" y="335"/>
                    <a:pt x="557" y="340"/>
                  </a:cubicBezTo>
                  <a:cubicBezTo>
                    <a:pt x="579" y="346"/>
                    <a:pt x="606" y="359"/>
                    <a:pt x="624" y="368"/>
                  </a:cubicBezTo>
                  <a:cubicBezTo>
                    <a:pt x="641" y="380"/>
                    <a:pt x="660" y="396"/>
                    <a:pt x="678" y="404"/>
                  </a:cubicBezTo>
                  <a:cubicBezTo>
                    <a:pt x="715" y="421"/>
                    <a:pt x="752" y="439"/>
                    <a:pt x="785" y="463"/>
                  </a:cubicBezTo>
                  <a:cubicBezTo>
                    <a:pt x="797" y="466"/>
                    <a:pt x="801" y="471"/>
                    <a:pt x="812" y="474"/>
                  </a:cubicBezTo>
                  <a:cubicBezTo>
                    <a:pt x="824" y="479"/>
                    <a:pt x="836" y="480"/>
                    <a:pt x="847" y="488"/>
                  </a:cubicBezTo>
                  <a:cubicBezTo>
                    <a:pt x="853" y="489"/>
                    <a:pt x="861" y="491"/>
                    <a:pt x="866" y="495"/>
                  </a:cubicBezTo>
                  <a:cubicBezTo>
                    <a:pt x="871" y="497"/>
                    <a:pt x="879" y="504"/>
                    <a:pt x="879" y="504"/>
                  </a:cubicBezTo>
                  <a:cubicBezTo>
                    <a:pt x="893" y="509"/>
                    <a:pt x="948" y="528"/>
                    <a:pt x="957" y="528"/>
                  </a:cubicBezTo>
                  <a:cubicBezTo>
                    <a:pt x="976" y="532"/>
                    <a:pt x="940" y="520"/>
                    <a:pt x="936" y="504"/>
                  </a:cubicBezTo>
                  <a:cubicBezTo>
                    <a:pt x="940" y="485"/>
                    <a:pt x="994" y="474"/>
                    <a:pt x="968" y="445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80" name="Freeform 1240"/>
            <p:cNvSpPr>
              <a:spLocks/>
            </p:cNvSpPr>
            <p:nvPr/>
          </p:nvSpPr>
          <p:spPr bwMode="auto">
            <a:xfrm>
              <a:off x="3933" y="2110"/>
              <a:ext cx="234" cy="200"/>
            </a:xfrm>
            <a:custGeom>
              <a:avLst/>
              <a:gdLst>
                <a:gd name="T0" fmla="*/ 321 w 331"/>
                <a:gd name="T1" fmla="*/ 120 h 231"/>
                <a:gd name="T2" fmla="*/ 297 w 331"/>
                <a:gd name="T3" fmla="*/ 48 h 231"/>
                <a:gd name="T4" fmla="*/ 273 w 331"/>
                <a:gd name="T5" fmla="*/ 30 h 231"/>
                <a:gd name="T6" fmla="*/ 252 w 331"/>
                <a:gd name="T7" fmla="*/ 12 h 231"/>
                <a:gd name="T8" fmla="*/ 132 w 331"/>
                <a:gd name="T9" fmla="*/ 18 h 231"/>
                <a:gd name="T10" fmla="*/ 126 w 331"/>
                <a:gd name="T11" fmla="*/ 27 h 231"/>
                <a:gd name="T12" fmla="*/ 99 w 331"/>
                <a:gd name="T13" fmla="*/ 30 h 231"/>
                <a:gd name="T14" fmla="*/ 57 w 331"/>
                <a:gd name="T15" fmla="*/ 54 h 231"/>
                <a:gd name="T16" fmla="*/ 39 w 331"/>
                <a:gd name="T17" fmla="*/ 60 h 231"/>
                <a:gd name="T18" fmla="*/ 21 w 331"/>
                <a:gd name="T19" fmla="*/ 84 h 231"/>
                <a:gd name="T20" fmla="*/ 3 w 331"/>
                <a:gd name="T21" fmla="*/ 183 h 231"/>
                <a:gd name="T22" fmla="*/ 42 w 331"/>
                <a:gd name="T23" fmla="*/ 225 h 231"/>
                <a:gd name="T24" fmla="*/ 60 w 331"/>
                <a:gd name="T25" fmla="*/ 213 h 231"/>
                <a:gd name="T26" fmla="*/ 84 w 331"/>
                <a:gd name="T27" fmla="*/ 192 h 231"/>
                <a:gd name="T28" fmla="*/ 135 w 331"/>
                <a:gd name="T29" fmla="*/ 165 h 231"/>
                <a:gd name="T30" fmla="*/ 165 w 331"/>
                <a:gd name="T31" fmla="*/ 138 h 231"/>
                <a:gd name="T32" fmla="*/ 192 w 331"/>
                <a:gd name="T33" fmla="*/ 120 h 231"/>
                <a:gd name="T34" fmla="*/ 240 w 331"/>
                <a:gd name="T35" fmla="*/ 126 h 231"/>
                <a:gd name="T36" fmla="*/ 267 w 331"/>
                <a:gd name="T37" fmla="*/ 138 h 231"/>
                <a:gd name="T38" fmla="*/ 288 w 331"/>
                <a:gd name="T39" fmla="*/ 165 h 231"/>
                <a:gd name="T40" fmla="*/ 306 w 331"/>
                <a:gd name="T41" fmla="*/ 195 h 231"/>
                <a:gd name="T42" fmla="*/ 318 w 331"/>
                <a:gd name="T43" fmla="*/ 213 h 231"/>
                <a:gd name="T44" fmla="*/ 321 w 331"/>
                <a:gd name="T45" fmla="*/ 222 h 231"/>
                <a:gd name="T46" fmla="*/ 321 w 331"/>
                <a:gd name="T47" fmla="*/ 66 h 231"/>
                <a:gd name="T48" fmla="*/ 303 w 331"/>
                <a:gd name="T49" fmla="*/ 57 h 231"/>
                <a:gd name="T50" fmla="*/ 285 w 331"/>
                <a:gd name="T51" fmla="*/ 48 h 231"/>
                <a:gd name="T52" fmla="*/ 282 w 331"/>
                <a:gd name="T53" fmla="*/ 39 h 231"/>
                <a:gd name="T54" fmla="*/ 270 w 331"/>
                <a:gd name="T55" fmla="*/ 33 h 231"/>
                <a:gd name="T56" fmla="*/ 288 w 331"/>
                <a:gd name="T57" fmla="*/ 4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1" h="231">
                  <a:moveTo>
                    <a:pt x="321" y="120"/>
                  </a:moveTo>
                  <a:cubicBezTo>
                    <a:pt x="311" y="89"/>
                    <a:pt x="331" y="59"/>
                    <a:pt x="297" y="48"/>
                  </a:cubicBezTo>
                  <a:cubicBezTo>
                    <a:pt x="290" y="37"/>
                    <a:pt x="284" y="37"/>
                    <a:pt x="273" y="30"/>
                  </a:cubicBezTo>
                  <a:cubicBezTo>
                    <a:pt x="269" y="18"/>
                    <a:pt x="264" y="16"/>
                    <a:pt x="252" y="12"/>
                  </a:cubicBezTo>
                  <a:cubicBezTo>
                    <a:pt x="212" y="13"/>
                    <a:pt x="168" y="0"/>
                    <a:pt x="132" y="18"/>
                  </a:cubicBezTo>
                  <a:cubicBezTo>
                    <a:pt x="129" y="20"/>
                    <a:pt x="129" y="26"/>
                    <a:pt x="126" y="27"/>
                  </a:cubicBezTo>
                  <a:cubicBezTo>
                    <a:pt x="117" y="30"/>
                    <a:pt x="108" y="29"/>
                    <a:pt x="99" y="30"/>
                  </a:cubicBezTo>
                  <a:cubicBezTo>
                    <a:pt x="80" y="36"/>
                    <a:pt x="75" y="46"/>
                    <a:pt x="57" y="54"/>
                  </a:cubicBezTo>
                  <a:cubicBezTo>
                    <a:pt x="51" y="57"/>
                    <a:pt x="39" y="60"/>
                    <a:pt x="39" y="60"/>
                  </a:cubicBezTo>
                  <a:cubicBezTo>
                    <a:pt x="32" y="70"/>
                    <a:pt x="25" y="73"/>
                    <a:pt x="21" y="84"/>
                  </a:cubicBezTo>
                  <a:cubicBezTo>
                    <a:pt x="20" y="101"/>
                    <a:pt x="0" y="160"/>
                    <a:pt x="3" y="183"/>
                  </a:cubicBezTo>
                  <a:cubicBezTo>
                    <a:pt x="6" y="193"/>
                    <a:pt x="38" y="217"/>
                    <a:pt x="42" y="225"/>
                  </a:cubicBezTo>
                  <a:cubicBezTo>
                    <a:pt x="45" y="231"/>
                    <a:pt x="60" y="213"/>
                    <a:pt x="60" y="213"/>
                  </a:cubicBezTo>
                  <a:cubicBezTo>
                    <a:pt x="66" y="204"/>
                    <a:pt x="84" y="192"/>
                    <a:pt x="84" y="192"/>
                  </a:cubicBezTo>
                  <a:cubicBezTo>
                    <a:pt x="95" y="175"/>
                    <a:pt x="118" y="176"/>
                    <a:pt x="135" y="165"/>
                  </a:cubicBezTo>
                  <a:cubicBezTo>
                    <a:pt x="142" y="154"/>
                    <a:pt x="153" y="142"/>
                    <a:pt x="165" y="138"/>
                  </a:cubicBezTo>
                  <a:cubicBezTo>
                    <a:pt x="174" y="129"/>
                    <a:pt x="182" y="127"/>
                    <a:pt x="192" y="120"/>
                  </a:cubicBezTo>
                  <a:cubicBezTo>
                    <a:pt x="196" y="120"/>
                    <a:pt x="229" y="121"/>
                    <a:pt x="240" y="126"/>
                  </a:cubicBezTo>
                  <a:cubicBezTo>
                    <a:pt x="249" y="130"/>
                    <a:pt x="267" y="138"/>
                    <a:pt x="267" y="138"/>
                  </a:cubicBezTo>
                  <a:cubicBezTo>
                    <a:pt x="271" y="153"/>
                    <a:pt x="276" y="157"/>
                    <a:pt x="288" y="165"/>
                  </a:cubicBezTo>
                  <a:cubicBezTo>
                    <a:pt x="292" y="177"/>
                    <a:pt x="299" y="184"/>
                    <a:pt x="306" y="195"/>
                  </a:cubicBezTo>
                  <a:cubicBezTo>
                    <a:pt x="310" y="201"/>
                    <a:pt x="316" y="206"/>
                    <a:pt x="318" y="213"/>
                  </a:cubicBezTo>
                  <a:cubicBezTo>
                    <a:pt x="319" y="216"/>
                    <a:pt x="321" y="225"/>
                    <a:pt x="321" y="222"/>
                  </a:cubicBezTo>
                  <a:cubicBezTo>
                    <a:pt x="322" y="170"/>
                    <a:pt x="321" y="118"/>
                    <a:pt x="321" y="66"/>
                  </a:cubicBezTo>
                  <a:cubicBezTo>
                    <a:pt x="318" y="51"/>
                    <a:pt x="314" y="40"/>
                    <a:pt x="303" y="57"/>
                  </a:cubicBezTo>
                  <a:cubicBezTo>
                    <a:pt x="297" y="55"/>
                    <a:pt x="289" y="53"/>
                    <a:pt x="285" y="48"/>
                  </a:cubicBezTo>
                  <a:cubicBezTo>
                    <a:pt x="283" y="46"/>
                    <a:pt x="284" y="41"/>
                    <a:pt x="282" y="39"/>
                  </a:cubicBezTo>
                  <a:cubicBezTo>
                    <a:pt x="279" y="36"/>
                    <a:pt x="273" y="36"/>
                    <a:pt x="270" y="33"/>
                  </a:cubicBezTo>
                  <a:lnTo>
                    <a:pt x="288" y="42"/>
                  </a:lnTo>
                </a:path>
              </a:pathLst>
            </a:custGeom>
            <a:solidFill>
              <a:srgbClr val="33330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81" name="Freeform 1241"/>
            <p:cNvSpPr>
              <a:spLocks/>
            </p:cNvSpPr>
            <p:nvPr/>
          </p:nvSpPr>
          <p:spPr bwMode="auto">
            <a:xfrm>
              <a:off x="3984" y="2069"/>
              <a:ext cx="128" cy="168"/>
            </a:xfrm>
            <a:custGeom>
              <a:avLst/>
              <a:gdLst>
                <a:gd name="T0" fmla="*/ 162 w 181"/>
                <a:gd name="T1" fmla="*/ 17 h 194"/>
                <a:gd name="T2" fmla="*/ 123 w 181"/>
                <a:gd name="T3" fmla="*/ 125 h 194"/>
                <a:gd name="T4" fmla="*/ 78 w 181"/>
                <a:gd name="T5" fmla="*/ 149 h 194"/>
                <a:gd name="T6" fmla="*/ 60 w 181"/>
                <a:gd name="T7" fmla="*/ 155 h 194"/>
                <a:gd name="T8" fmla="*/ 51 w 181"/>
                <a:gd name="T9" fmla="*/ 158 h 194"/>
                <a:gd name="T10" fmla="*/ 24 w 181"/>
                <a:gd name="T11" fmla="*/ 176 h 194"/>
                <a:gd name="T12" fmla="*/ 0 w 181"/>
                <a:gd name="T13" fmla="*/ 194 h 194"/>
                <a:gd name="T14" fmla="*/ 57 w 181"/>
                <a:gd name="T15" fmla="*/ 119 h 194"/>
                <a:gd name="T16" fmla="*/ 75 w 181"/>
                <a:gd name="T17" fmla="*/ 83 h 194"/>
                <a:gd name="T18" fmla="*/ 102 w 181"/>
                <a:gd name="T19" fmla="*/ 74 h 194"/>
                <a:gd name="T20" fmla="*/ 111 w 181"/>
                <a:gd name="T21" fmla="*/ 71 h 194"/>
                <a:gd name="T22" fmla="*/ 111 w 181"/>
                <a:gd name="T23" fmla="*/ 44 h 194"/>
                <a:gd name="T24" fmla="*/ 105 w 181"/>
                <a:gd name="T25" fmla="*/ 26 h 194"/>
                <a:gd name="T26" fmla="*/ 162 w 181"/>
                <a:gd name="T27" fmla="*/ 1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1" h="194">
                  <a:moveTo>
                    <a:pt x="162" y="17"/>
                  </a:moveTo>
                  <a:cubicBezTo>
                    <a:pt x="159" y="93"/>
                    <a:pt x="181" y="113"/>
                    <a:pt x="123" y="125"/>
                  </a:cubicBezTo>
                  <a:cubicBezTo>
                    <a:pt x="118" y="128"/>
                    <a:pt x="83" y="147"/>
                    <a:pt x="78" y="149"/>
                  </a:cubicBezTo>
                  <a:cubicBezTo>
                    <a:pt x="72" y="151"/>
                    <a:pt x="66" y="153"/>
                    <a:pt x="60" y="155"/>
                  </a:cubicBezTo>
                  <a:cubicBezTo>
                    <a:pt x="57" y="156"/>
                    <a:pt x="51" y="158"/>
                    <a:pt x="51" y="158"/>
                  </a:cubicBezTo>
                  <a:cubicBezTo>
                    <a:pt x="42" y="167"/>
                    <a:pt x="34" y="169"/>
                    <a:pt x="24" y="176"/>
                  </a:cubicBezTo>
                  <a:cubicBezTo>
                    <a:pt x="17" y="187"/>
                    <a:pt x="11" y="187"/>
                    <a:pt x="0" y="194"/>
                  </a:cubicBezTo>
                  <a:cubicBezTo>
                    <a:pt x="13" y="156"/>
                    <a:pt x="21" y="143"/>
                    <a:pt x="57" y="119"/>
                  </a:cubicBezTo>
                  <a:cubicBezTo>
                    <a:pt x="63" y="109"/>
                    <a:pt x="65" y="89"/>
                    <a:pt x="75" y="83"/>
                  </a:cubicBezTo>
                  <a:cubicBezTo>
                    <a:pt x="83" y="78"/>
                    <a:pt x="93" y="77"/>
                    <a:pt x="102" y="74"/>
                  </a:cubicBezTo>
                  <a:cubicBezTo>
                    <a:pt x="105" y="73"/>
                    <a:pt x="111" y="71"/>
                    <a:pt x="111" y="71"/>
                  </a:cubicBezTo>
                  <a:cubicBezTo>
                    <a:pt x="115" y="58"/>
                    <a:pt x="116" y="62"/>
                    <a:pt x="111" y="44"/>
                  </a:cubicBezTo>
                  <a:cubicBezTo>
                    <a:pt x="109" y="38"/>
                    <a:pt x="105" y="26"/>
                    <a:pt x="105" y="26"/>
                  </a:cubicBezTo>
                  <a:cubicBezTo>
                    <a:pt x="114" y="0"/>
                    <a:pt x="105" y="17"/>
                    <a:pt x="162" y="17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82" name="Freeform 1242"/>
            <p:cNvSpPr>
              <a:spLocks/>
            </p:cNvSpPr>
            <p:nvPr/>
          </p:nvSpPr>
          <p:spPr bwMode="auto">
            <a:xfrm>
              <a:off x="3727" y="2088"/>
              <a:ext cx="522" cy="1275"/>
            </a:xfrm>
            <a:custGeom>
              <a:avLst/>
              <a:gdLst>
                <a:gd name="T0" fmla="*/ 650 w 783"/>
                <a:gd name="T1" fmla="*/ 203 h 1912"/>
                <a:gd name="T2" fmla="*/ 673 w 783"/>
                <a:gd name="T3" fmla="*/ 441 h 1912"/>
                <a:gd name="T4" fmla="*/ 714 w 783"/>
                <a:gd name="T5" fmla="*/ 636 h 1912"/>
                <a:gd name="T6" fmla="*/ 759 w 783"/>
                <a:gd name="T7" fmla="*/ 824 h 1912"/>
                <a:gd name="T8" fmla="*/ 711 w 783"/>
                <a:gd name="T9" fmla="*/ 957 h 1912"/>
                <a:gd name="T10" fmla="*/ 733 w 783"/>
                <a:gd name="T11" fmla="*/ 1054 h 1912"/>
                <a:gd name="T12" fmla="*/ 768 w 783"/>
                <a:gd name="T13" fmla="*/ 1128 h 1912"/>
                <a:gd name="T14" fmla="*/ 765 w 783"/>
                <a:gd name="T15" fmla="*/ 1453 h 1912"/>
                <a:gd name="T16" fmla="*/ 759 w 783"/>
                <a:gd name="T17" fmla="*/ 1659 h 1912"/>
                <a:gd name="T18" fmla="*/ 682 w 783"/>
                <a:gd name="T19" fmla="*/ 1835 h 1912"/>
                <a:gd name="T20" fmla="*/ 316 w 783"/>
                <a:gd name="T21" fmla="*/ 1835 h 1912"/>
                <a:gd name="T22" fmla="*/ 306 w 783"/>
                <a:gd name="T23" fmla="*/ 1804 h 1912"/>
                <a:gd name="T24" fmla="*/ 160 w 783"/>
                <a:gd name="T25" fmla="*/ 1858 h 1912"/>
                <a:gd name="T26" fmla="*/ 212 w 783"/>
                <a:gd name="T27" fmla="*/ 1512 h 1912"/>
                <a:gd name="T28" fmla="*/ 284 w 783"/>
                <a:gd name="T29" fmla="*/ 1362 h 1912"/>
                <a:gd name="T30" fmla="*/ 382 w 783"/>
                <a:gd name="T31" fmla="*/ 1054 h 1912"/>
                <a:gd name="T32" fmla="*/ 312 w 783"/>
                <a:gd name="T33" fmla="*/ 925 h 1912"/>
                <a:gd name="T34" fmla="*/ 233 w 783"/>
                <a:gd name="T35" fmla="*/ 972 h 1912"/>
                <a:gd name="T36" fmla="*/ 191 w 783"/>
                <a:gd name="T37" fmla="*/ 1031 h 1912"/>
                <a:gd name="T38" fmla="*/ 127 w 783"/>
                <a:gd name="T39" fmla="*/ 836 h 1912"/>
                <a:gd name="T40" fmla="*/ 108 w 783"/>
                <a:gd name="T41" fmla="*/ 621 h 1912"/>
                <a:gd name="T42" fmla="*/ 210 w 783"/>
                <a:gd name="T43" fmla="*/ 574 h 1912"/>
                <a:gd name="T44" fmla="*/ 194 w 783"/>
                <a:gd name="T45" fmla="*/ 508 h 1912"/>
                <a:gd name="T46" fmla="*/ 137 w 783"/>
                <a:gd name="T47" fmla="*/ 469 h 1912"/>
                <a:gd name="T48" fmla="*/ 22 w 783"/>
                <a:gd name="T49" fmla="*/ 445 h 1912"/>
                <a:gd name="T50" fmla="*/ 3 w 783"/>
                <a:gd name="T51" fmla="*/ 363 h 1912"/>
                <a:gd name="T52" fmla="*/ 41 w 783"/>
                <a:gd name="T53" fmla="*/ 55 h 1912"/>
                <a:gd name="T54" fmla="*/ 80 w 783"/>
                <a:gd name="T55" fmla="*/ 16 h 1912"/>
                <a:gd name="T56" fmla="*/ 274 w 783"/>
                <a:gd name="T57" fmla="*/ 109 h 1912"/>
                <a:gd name="T58" fmla="*/ 312 w 783"/>
                <a:gd name="T59" fmla="*/ 125 h 1912"/>
                <a:gd name="T60" fmla="*/ 398 w 783"/>
                <a:gd name="T61" fmla="*/ 109 h 1912"/>
                <a:gd name="T62" fmla="*/ 335 w 783"/>
                <a:gd name="T63" fmla="*/ 203 h 1912"/>
                <a:gd name="T64" fmla="*/ 319 w 783"/>
                <a:gd name="T65" fmla="*/ 238 h 1912"/>
                <a:gd name="T66" fmla="*/ 408 w 783"/>
                <a:gd name="T67" fmla="*/ 273 h 1912"/>
                <a:gd name="T68" fmla="*/ 500 w 783"/>
                <a:gd name="T69" fmla="*/ 199 h 1912"/>
                <a:gd name="T70" fmla="*/ 545 w 783"/>
                <a:gd name="T71" fmla="*/ 156 h 1912"/>
                <a:gd name="T72" fmla="*/ 593 w 783"/>
                <a:gd name="T73" fmla="*/ 105 h 1912"/>
                <a:gd name="T74" fmla="*/ 615 w 783"/>
                <a:gd name="T75" fmla="*/ 62 h 1912"/>
                <a:gd name="T76" fmla="*/ 650 w 783"/>
                <a:gd name="T77" fmla="*/ 125 h 1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3" h="1912">
                  <a:moveTo>
                    <a:pt x="650" y="125"/>
                  </a:moveTo>
                  <a:cubicBezTo>
                    <a:pt x="649" y="151"/>
                    <a:pt x="634" y="186"/>
                    <a:pt x="650" y="203"/>
                  </a:cubicBezTo>
                  <a:cubicBezTo>
                    <a:pt x="656" y="208"/>
                    <a:pt x="669" y="211"/>
                    <a:pt x="669" y="211"/>
                  </a:cubicBezTo>
                  <a:cubicBezTo>
                    <a:pt x="670" y="288"/>
                    <a:pt x="670" y="364"/>
                    <a:pt x="673" y="441"/>
                  </a:cubicBezTo>
                  <a:cubicBezTo>
                    <a:pt x="673" y="459"/>
                    <a:pt x="695" y="488"/>
                    <a:pt x="695" y="488"/>
                  </a:cubicBezTo>
                  <a:cubicBezTo>
                    <a:pt x="697" y="540"/>
                    <a:pt x="700" y="587"/>
                    <a:pt x="714" y="636"/>
                  </a:cubicBezTo>
                  <a:cubicBezTo>
                    <a:pt x="715" y="651"/>
                    <a:pt x="715" y="665"/>
                    <a:pt x="717" y="679"/>
                  </a:cubicBezTo>
                  <a:cubicBezTo>
                    <a:pt x="725" y="711"/>
                    <a:pt x="755" y="785"/>
                    <a:pt x="759" y="824"/>
                  </a:cubicBezTo>
                  <a:cubicBezTo>
                    <a:pt x="776" y="854"/>
                    <a:pt x="760" y="894"/>
                    <a:pt x="736" y="914"/>
                  </a:cubicBezTo>
                  <a:cubicBezTo>
                    <a:pt x="729" y="928"/>
                    <a:pt x="722" y="948"/>
                    <a:pt x="711" y="957"/>
                  </a:cubicBezTo>
                  <a:cubicBezTo>
                    <a:pt x="697" y="983"/>
                    <a:pt x="700" y="1022"/>
                    <a:pt x="720" y="1039"/>
                  </a:cubicBezTo>
                  <a:cubicBezTo>
                    <a:pt x="729" y="1070"/>
                    <a:pt x="716" y="1033"/>
                    <a:pt x="733" y="1054"/>
                  </a:cubicBezTo>
                  <a:cubicBezTo>
                    <a:pt x="770" y="1100"/>
                    <a:pt x="728" y="1063"/>
                    <a:pt x="755" y="1085"/>
                  </a:cubicBezTo>
                  <a:cubicBezTo>
                    <a:pt x="760" y="1101"/>
                    <a:pt x="761" y="1114"/>
                    <a:pt x="768" y="1128"/>
                  </a:cubicBezTo>
                  <a:cubicBezTo>
                    <a:pt x="781" y="1240"/>
                    <a:pt x="778" y="1252"/>
                    <a:pt x="771" y="1429"/>
                  </a:cubicBezTo>
                  <a:cubicBezTo>
                    <a:pt x="771" y="1437"/>
                    <a:pt x="765" y="1453"/>
                    <a:pt x="765" y="1453"/>
                  </a:cubicBezTo>
                  <a:cubicBezTo>
                    <a:pt x="763" y="1488"/>
                    <a:pt x="766" y="1587"/>
                    <a:pt x="743" y="1605"/>
                  </a:cubicBezTo>
                  <a:cubicBezTo>
                    <a:pt x="748" y="1662"/>
                    <a:pt x="749" y="1623"/>
                    <a:pt x="759" y="1659"/>
                  </a:cubicBezTo>
                  <a:cubicBezTo>
                    <a:pt x="755" y="1782"/>
                    <a:pt x="783" y="1801"/>
                    <a:pt x="711" y="1820"/>
                  </a:cubicBezTo>
                  <a:cubicBezTo>
                    <a:pt x="696" y="1833"/>
                    <a:pt x="704" y="1826"/>
                    <a:pt x="682" y="1835"/>
                  </a:cubicBezTo>
                  <a:cubicBezTo>
                    <a:pt x="679" y="1836"/>
                    <a:pt x="673" y="1839"/>
                    <a:pt x="673" y="1839"/>
                  </a:cubicBezTo>
                  <a:cubicBezTo>
                    <a:pt x="554" y="1838"/>
                    <a:pt x="435" y="1843"/>
                    <a:pt x="316" y="1835"/>
                  </a:cubicBezTo>
                  <a:cubicBezTo>
                    <a:pt x="310" y="1835"/>
                    <a:pt x="314" y="1822"/>
                    <a:pt x="312" y="1816"/>
                  </a:cubicBezTo>
                  <a:cubicBezTo>
                    <a:pt x="311" y="1812"/>
                    <a:pt x="308" y="1808"/>
                    <a:pt x="306" y="1804"/>
                  </a:cubicBezTo>
                  <a:cubicBezTo>
                    <a:pt x="297" y="1820"/>
                    <a:pt x="284" y="1903"/>
                    <a:pt x="260" y="1912"/>
                  </a:cubicBezTo>
                  <a:cubicBezTo>
                    <a:pt x="257" y="1904"/>
                    <a:pt x="162" y="1866"/>
                    <a:pt x="160" y="1858"/>
                  </a:cubicBezTo>
                  <a:cubicBezTo>
                    <a:pt x="159" y="1854"/>
                    <a:pt x="140" y="1706"/>
                    <a:pt x="140" y="1706"/>
                  </a:cubicBezTo>
                  <a:cubicBezTo>
                    <a:pt x="132" y="1687"/>
                    <a:pt x="195" y="1557"/>
                    <a:pt x="212" y="1512"/>
                  </a:cubicBezTo>
                  <a:cubicBezTo>
                    <a:pt x="215" y="1504"/>
                    <a:pt x="266" y="1426"/>
                    <a:pt x="266" y="1426"/>
                  </a:cubicBezTo>
                  <a:cubicBezTo>
                    <a:pt x="268" y="1416"/>
                    <a:pt x="271" y="1397"/>
                    <a:pt x="284" y="1362"/>
                  </a:cubicBezTo>
                  <a:cubicBezTo>
                    <a:pt x="297" y="1327"/>
                    <a:pt x="328" y="1269"/>
                    <a:pt x="344" y="1218"/>
                  </a:cubicBezTo>
                  <a:cubicBezTo>
                    <a:pt x="341" y="1205"/>
                    <a:pt x="335" y="1074"/>
                    <a:pt x="382" y="1054"/>
                  </a:cubicBezTo>
                  <a:cubicBezTo>
                    <a:pt x="416" y="1013"/>
                    <a:pt x="365" y="1014"/>
                    <a:pt x="344" y="1011"/>
                  </a:cubicBezTo>
                  <a:cubicBezTo>
                    <a:pt x="318" y="962"/>
                    <a:pt x="373" y="915"/>
                    <a:pt x="312" y="925"/>
                  </a:cubicBezTo>
                  <a:cubicBezTo>
                    <a:pt x="304" y="955"/>
                    <a:pt x="274" y="954"/>
                    <a:pt x="252" y="957"/>
                  </a:cubicBezTo>
                  <a:cubicBezTo>
                    <a:pt x="245" y="962"/>
                    <a:pt x="239" y="967"/>
                    <a:pt x="233" y="972"/>
                  </a:cubicBezTo>
                  <a:cubicBezTo>
                    <a:pt x="229" y="975"/>
                    <a:pt x="232" y="980"/>
                    <a:pt x="229" y="984"/>
                  </a:cubicBezTo>
                  <a:cubicBezTo>
                    <a:pt x="219" y="1007"/>
                    <a:pt x="211" y="1023"/>
                    <a:pt x="191" y="1031"/>
                  </a:cubicBezTo>
                  <a:cubicBezTo>
                    <a:pt x="151" y="1019"/>
                    <a:pt x="174" y="971"/>
                    <a:pt x="137" y="941"/>
                  </a:cubicBezTo>
                  <a:cubicBezTo>
                    <a:pt x="135" y="897"/>
                    <a:pt x="134" y="875"/>
                    <a:pt x="127" y="836"/>
                  </a:cubicBezTo>
                  <a:cubicBezTo>
                    <a:pt x="125" y="746"/>
                    <a:pt x="127" y="748"/>
                    <a:pt x="118" y="691"/>
                  </a:cubicBezTo>
                  <a:cubicBezTo>
                    <a:pt x="116" y="655"/>
                    <a:pt x="108" y="639"/>
                    <a:pt x="108" y="621"/>
                  </a:cubicBezTo>
                  <a:cubicBezTo>
                    <a:pt x="108" y="603"/>
                    <a:pt x="104" y="586"/>
                    <a:pt x="121" y="578"/>
                  </a:cubicBezTo>
                  <a:cubicBezTo>
                    <a:pt x="138" y="570"/>
                    <a:pt x="189" y="580"/>
                    <a:pt x="210" y="574"/>
                  </a:cubicBezTo>
                  <a:cubicBezTo>
                    <a:pt x="224" y="567"/>
                    <a:pt x="258" y="551"/>
                    <a:pt x="252" y="535"/>
                  </a:cubicBezTo>
                  <a:cubicBezTo>
                    <a:pt x="250" y="525"/>
                    <a:pt x="208" y="517"/>
                    <a:pt x="194" y="508"/>
                  </a:cubicBezTo>
                  <a:cubicBezTo>
                    <a:pt x="181" y="498"/>
                    <a:pt x="178" y="483"/>
                    <a:pt x="169" y="476"/>
                  </a:cubicBezTo>
                  <a:cubicBezTo>
                    <a:pt x="159" y="459"/>
                    <a:pt x="152" y="474"/>
                    <a:pt x="137" y="469"/>
                  </a:cubicBezTo>
                  <a:cubicBezTo>
                    <a:pt x="113" y="476"/>
                    <a:pt x="85" y="472"/>
                    <a:pt x="61" y="469"/>
                  </a:cubicBezTo>
                  <a:cubicBezTo>
                    <a:pt x="54" y="461"/>
                    <a:pt x="54" y="449"/>
                    <a:pt x="22" y="445"/>
                  </a:cubicBezTo>
                  <a:cubicBezTo>
                    <a:pt x="17" y="439"/>
                    <a:pt x="22" y="410"/>
                    <a:pt x="22" y="410"/>
                  </a:cubicBezTo>
                  <a:cubicBezTo>
                    <a:pt x="22" y="396"/>
                    <a:pt x="7" y="419"/>
                    <a:pt x="3" y="363"/>
                  </a:cubicBezTo>
                  <a:cubicBezTo>
                    <a:pt x="1" y="312"/>
                    <a:pt x="0" y="152"/>
                    <a:pt x="6" y="102"/>
                  </a:cubicBezTo>
                  <a:cubicBezTo>
                    <a:pt x="13" y="51"/>
                    <a:pt x="33" y="68"/>
                    <a:pt x="41" y="55"/>
                  </a:cubicBezTo>
                  <a:cubicBezTo>
                    <a:pt x="46" y="40"/>
                    <a:pt x="49" y="30"/>
                    <a:pt x="61" y="23"/>
                  </a:cubicBezTo>
                  <a:cubicBezTo>
                    <a:pt x="67" y="20"/>
                    <a:pt x="80" y="16"/>
                    <a:pt x="80" y="16"/>
                  </a:cubicBezTo>
                  <a:cubicBezTo>
                    <a:pt x="237" y="22"/>
                    <a:pt x="133" y="0"/>
                    <a:pt x="194" y="51"/>
                  </a:cubicBezTo>
                  <a:cubicBezTo>
                    <a:pt x="212" y="85"/>
                    <a:pt x="243" y="99"/>
                    <a:pt x="274" y="109"/>
                  </a:cubicBezTo>
                  <a:cubicBezTo>
                    <a:pt x="274" y="109"/>
                    <a:pt x="297" y="118"/>
                    <a:pt x="303" y="121"/>
                  </a:cubicBezTo>
                  <a:cubicBezTo>
                    <a:pt x="306" y="122"/>
                    <a:pt x="312" y="125"/>
                    <a:pt x="312" y="125"/>
                  </a:cubicBezTo>
                  <a:cubicBezTo>
                    <a:pt x="343" y="121"/>
                    <a:pt x="375" y="112"/>
                    <a:pt x="402" y="90"/>
                  </a:cubicBezTo>
                  <a:cubicBezTo>
                    <a:pt x="426" y="98"/>
                    <a:pt x="412" y="104"/>
                    <a:pt x="398" y="109"/>
                  </a:cubicBezTo>
                  <a:cubicBezTo>
                    <a:pt x="377" y="135"/>
                    <a:pt x="358" y="161"/>
                    <a:pt x="341" y="191"/>
                  </a:cubicBezTo>
                  <a:cubicBezTo>
                    <a:pt x="339" y="195"/>
                    <a:pt x="336" y="199"/>
                    <a:pt x="335" y="203"/>
                  </a:cubicBezTo>
                  <a:cubicBezTo>
                    <a:pt x="334" y="207"/>
                    <a:pt x="334" y="211"/>
                    <a:pt x="331" y="215"/>
                  </a:cubicBezTo>
                  <a:cubicBezTo>
                    <a:pt x="327" y="223"/>
                    <a:pt x="319" y="238"/>
                    <a:pt x="319" y="238"/>
                  </a:cubicBezTo>
                  <a:cubicBezTo>
                    <a:pt x="320" y="255"/>
                    <a:pt x="310" y="281"/>
                    <a:pt x="322" y="289"/>
                  </a:cubicBezTo>
                  <a:cubicBezTo>
                    <a:pt x="345" y="305"/>
                    <a:pt x="386" y="292"/>
                    <a:pt x="408" y="273"/>
                  </a:cubicBezTo>
                  <a:cubicBezTo>
                    <a:pt x="426" y="239"/>
                    <a:pt x="446" y="232"/>
                    <a:pt x="472" y="211"/>
                  </a:cubicBezTo>
                  <a:cubicBezTo>
                    <a:pt x="480" y="204"/>
                    <a:pt x="500" y="199"/>
                    <a:pt x="500" y="199"/>
                  </a:cubicBezTo>
                  <a:cubicBezTo>
                    <a:pt x="508" y="190"/>
                    <a:pt x="516" y="171"/>
                    <a:pt x="526" y="164"/>
                  </a:cubicBezTo>
                  <a:cubicBezTo>
                    <a:pt x="532" y="160"/>
                    <a:pt x="540" y="161"/>
                    <a:pt x="545" y="156"/>
                  </a:cubicBezTo>
                  <a:cubicBezTo>
                    <a:pt x="556" y="147"/>
                    <a:pt x="562" y="138"/>
                    <a:pt x="574" y="133"/>
                  </a:cubicBezTo>
                  <a:cubicBezTo>
                    <a:pt x="581" y="118"/>
                    <a:pt x="589" y="121"/>
                    <a:pt x="593" y="105"/>
                  </a:cubicBezTo>
                  <a:cubicBezTo>
                    <a:pt x="591" y="90"/>
                    <a:pt x="577" y="62"/>
                    <a:pt x="577" y="62"/>
                  </a:cubicBezTo>
                  <a:cubicBezTo>
                    <a:pt x="591" y="51"/>
                    <a:pt x="600" y="56"/>
                    <a:pt x="615" y="62"/>
                  </a:cubicBezTo>
                  <a:cubicBezTo>
                    <a:pt x="623" y="77"/>
                    <a:pt x="631" y="96"/>
                    <a:pt x="644" y="102"/>
                  </a:cubicBezTo>
                  <a:cubicBezTo>
                    <a:pt x="652" y="116"/>
                    <a:pt x="650" y="108"/>
                    <a:pt x="650" y="125"/>
                  </a:cubicBezTo>
                  <a:close/>
                </a:path>
              </a:pathLst>
            </a:custGeom>
            <a:solidFill>
              <a:srgbClr val="80000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83" name="Freeform 1243"/>
            <p:cNvSpPr>
              <a:spLocks/>
            </p:cNvSpPr>
            <p:nvPr/>
          </p:nvSpPr>
          <p:spPr bwMode="auto">
            <a:xfrm>
              <a:off x="3803" y="2237"/>
              <a:ext cx="336" cy="500"/>
            </a:xfrm>
            <a:custGeom>
              <a:avLst/>
              <a:gdLst>
                <a:gd name="T0" fmla="*/ 436 w 476"/>
                <a:gd name="T1" fmla="*/ 153 h 576"/>
                <a:gd name="T2" fmla="*/ 418 w 476"/>
                <a:gd name="T3" fmla="*/ 177 h 576"/>
                <a:gd name="T4" fmla="*/ 400 w 476"/>
                <a:gd name="T5" fmla="*/ 183 h 576"/>
                <a:gd name="T6" fmla="*/ 391 w 476"/>
                <a:gd name="T7" fmla="*/ 186 h 576"/>
                <a:gd name="T8" fmla="*/ 379 w 476"/>
                <a:gd name="T9" fmla="*/ 204 h 576"/>
                <a:gd name="T10" fmla="*/ 364 w 476"/>
                <a:gd name="T11" fmla="*/ 234 h 576"/>
                <a:gd name="T12" fmla="*/ 349 w 476"/>
                <a:gd name="T13" fmla="*/ 249 h 576"/>
                <a:gd name="T14" fmla="*/ 331 w 476"/>
                <a:gd name="T15" fmla="*/ 255 h 576"/>
                <a:gd name="T16" fmla="*/ 313 w 476"/>
                <a:gd name="T17" fmla="*/ 282 h 576"/>
                <a:gd name="T18" fmla="*/ 295 w 476"/>
                <a:gd name="T19" fmla="*/ 294 h 576"/>
                <a:gd name="T20" fmla="*/ 256 w 476"/>
                <a:gd name="T21" fmla="*/ 327 h 576"/>
                <a:gd name="T22" fmla="*/ 223 w 476"/>
                <a:gd name="T23" fmla="*/ 417 h 576"/>
                <a:gd name="T24" fmla="*/ 196 w 476"/>
                <a:gd name="T25" fmla="*/ 438 h 576"/>
                <a:gd name="T26" fmla="*/ 133 w 476"/>
                <a:gd name="T27" fmla="*/ 498 h 576"/>
                <a:gd name="T28" fmla="*/ 124 w 476"/>
                <a:gd name="T29" fmla="*/ 516 h 576"/>
                <a:gd name="T30" fmla="*/ 94 w 476"/>
                <a:gd name="T31" fmla="*/ 540 h 576"/>
                <a:gd name="T32" fmla="*/ 76 w 476"/>
                <a:gd name="T33" fmla="*/ 549 h 576"/>
                <a:gd name="T34" fmla="*/ 64 w 476"/>
                <a:gd name="T35" fmla="*/ 576 h 576"/>
                <a:gd name="T36" fmla="*/ 52 w 476"/>
                <a:gd name="T37" fmla="*/ 465 h 576"/>
                <a:gd name="T38" fmla="*/ 49 w 476"/>
                <a:gd name="T39" fmla="*/ 441 h 576"/>
                <a:gd name="T40" fmla="*/ 43 w 476"/>
                <a:gd name="T41" fmla="*/ 429 h 576"/>
                <a:gd name="T42" fmla="*/ 31 w 476"/>
                <a:gd name="T43" fmla="*/ 354 h 576"/>
                <a:gd name="T44" fmla="*/ 16 w 476"/>
                <a:gd name="T45" fmla="*/ 318 h 576"/>
                <a:gd name="T46" fmla="*/ 94 w 476"/>
                <a:gd name="T47" fmla="*/ 285 h 576"/>
                <a:gd name="T48" fmla="*/ 124 w 476"/>
                <a:gd name="T49" fmla="*/ 273 h 576"/>
                <a:gd name="T50" fmla="*/ 142 w 476"/>
                <a:gd name="T51" fmla="*/ 249 h 576"/>
                <a:gd name="T52" fmla="*/ 157 w 476"/>
                <a:gd name="T53" fmla="*/ 234 h 576"/>
                <a:gd name="T54" fmla="*/ 175 w 476"/>
                <a:gd name="T55" fmla="*/ 228 h 576"/>
                <a:gd name="T56" fmla="*/ 196 w 476"/>
                <a:gd name="T57" fmla="*/ 201 h 576"/>
                <a:gd name="T58" fmla="*/ 220 w 476"/>
                <a:gd name="T59" fmla="*/ 171 h 576"/>
                <a:gd name="T60" fmla="*/ 238 w 476"/>
                <a:gd name="T61" fmla="*/ 159 h 576"/>
                <a:gd name="T62" fmla="*/ 247 w 476"/>
                <a:gd name="T63" fmla="*/ 153 h 576"/>
                <a:gd name="T64" fmla="*/ 274 w 476"/>
                <a:gd name="T65" fmla="*/ 120 h 576"/>
                <a:gd name="T66" fmla="*/ 292 w 476"/>
                <a:gd name="T67" fmla="*/ 114 h 576"/>
                <a:gd name="T68" fmla="*/ 313 w 476"/>
                <a:gd name="T69" fmla="*/ 93 h 576"/>
                <a:gd name="T70" fmla="*/ 325 w 476"/>
                <a:gd name="T71" fmla="*/ 111 h 576"/>
                <a:gd name="T72" fmla="*/ 316 w 476"/>
                <a:gd name="T73" fmla="*/ 132 h 576"/>
                <a:gd name="T74" fmla="*/ 319 w 476"/>
                <a:gd name="T75" fmla="*/ 123 h 576"/>
                <a:gd name="T76" fmla="*/ 331 w 476"/>
                <a:gd name="T77" fmla="*/ 105 h 576"/>
                <a:gd name="T78" fmla="*/ 361 w 476"/>
                <a:gd name="T79" fmla="*/ 48 h 576"/>
                <a:gd name="T80" fmla="*/ 382 w 476"/>
                <a:gd name="T81" fmla="*/ 30 h 576"/>
                <a:gd name="T82" fmla="*/ 379 w 476"/>
                <a:gd name="T83" fmla="*/ 21 h 576"/>
                <a:gd name="T84" fmla="*/ 367 w 476"/>
                <a:gd name="T85" fmla="*/ 18 h 576"/>
                <a:gd name="T86" fmla="*/ 388 w 476"/>
                <a:gd name="T87" fmla="*/ 0 h 576"/>
                <a:gd name="T88" fmla="*/ 436 w 476"/>
                <a:gd name="T89" fmla="*/ 6 h 576"/>
                <a:gd name="T90" fmla="*/ 475 w 476"/>
                <a:gd name="T91" fmla="*/ 24 h 576"/>
                <a:gd name="T92" fmla="*/ 463 w 476"/>
                <a:gd name="T93" fmla="*/ 105 h 576"/>
                <a:gd name="T94" fmla="*/ 460 w 476"/>
                <a:gd name="T95" fmla="*/ 138 h 576"/>
                <a:gd name="T96" fmla="*/ 436 w 476"/>
                <a:gd name="T97" fmla="*/ 1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6" h="576">
                  <a:moveTo>
                    <a:pt x="436" y="153"/>
                  </a:moveTo>
                  <a:cubicBezTo>
                    <a:pt x="430" y="162"/>
                    <a:pt x="429" y="172"/>
                    <a:pt x="418" y="177"/>
                  </a:cubicBezTo>
                  <a:cubicBezTo>
                    <a:pt x="412" y="180"/>
                    <a:pt x="406" y="181"/>
                    <a:pt x="400" y="183"/>
                  </a:cubicBezTo>
                  <a:cubicBezTo>
                    <a:pt x="397" y="184"/>
                    <a:pt x="391" y="186"/>
                    <a:pt x="391" y="186"/>
                  </a:cubicBezTo>
                  <a:cubicBezTo>
                    <a:pt x="387" y="192"/>
                    <a:pt x="383" y="198"/>
                    <a:pt x="379" y="204"/>
                  </a:cubicBezTo>
                  <a:cubicBezTo>
                    <a:pt x="368" y="220"/>
                    <a:pt x="384" y="227"/>
                    <a:pt x="364" y="234"/>
                  </a:cubicBezTo>
                  <a:cubicBezTo>
                    <a:pt x="359" y="242"/>
                    <a:pt x="358" y="245"/>
                    <a:pt x="349" y="249"/>
                  </a:cubicBezTo>
                  <a:cubicBezTo>
                    <a:pt x="343" y="252"/>
                    <a:pt x="331" y="255"/>
                    <a:pt x="331" y="255"/>
                  </a:cubicBezTo>
                  <a:cubicBezTo>
                    <a:pt x="323" y="263"/>
                    <a:pt x="321" y="275"/>
                    <a:pt x="313" y="282"/>
                  </a:cubicBezTo>
                  <a:cubicBezTo>
                    <a:pt x="308" y="287"/>
                    <a:pt x="295" y="294"/>
                    <a:pt x="295" y="294"/>
                  </a:cubicBezTo>
                  <a:cubicBezTo>
                    <a:pt x="285" y="309"/>
                    <a:pt x="274" y="322"/>
                    <a:pt x="256" y="327"/>
                  </a:cubicBezTo>
                  <a:cubicBezTo>
                    <a:pt x="254" y="352"/>
                    <a:pt x="249" y="400"/>
                    <a:pt x="223" y="417"/>
                  </a:cubicBezTo>
                  <a:cubicBezTo>
                    <a:pt x="201" y="431"/>
                    <a:pt x="210" y="424"/>
                    <a:pt x="196" y="438"/>
                  </a:cubicBezTo>
                  <a:cubicBezTo>
                    <a:pt x="183" y="478"/>
                    <a:pt x="171" y="485"/>
                    <a:pt x="133" y="498"/>
                  </a:cubicBezTo>
                  <a:cubicBezTo>
                    <a:pt x="122" y="531"/>
                    <a:pt x="140" y="481"/>
                    <a:pt x="124" y="516"/>
                  </a:cubicBezTo>
                  <a:cubicBezTo>
                    <a:pt x="114" y="539"/>
                    <a:pt x="120" y="535"/>
                    <a:pt x="94" y="540"/>
                  </a:cubicBezTo>
                  <a:cubicBezTo>
                    <a:pt x="88" y="544"/>
                    <a:pt x="80" y="544"/>
                    <a:pt x="76" y="549"/>
                  </a:cubicBezTo>
                  <a:cubicBezTo>
                    <a:pt x="70" y="557"/>
                    <a:pt x="69" y="568"/>
                    <a:pt x="64" y="576"/>
                  </a:cubicBezTo>
                  <a:cubicBezTo>
                    <a:pt x="55" y="550"/>
                    <a:pt x="83" y="475"/>
                    <a:pt x="52" y="465"/>
                  </a:cubicBezTo>
                  <a:cubicBezTo>
                    <a:pt x="47" y="451"/>
                    <a:pt x="34" y="451"/>
                    <a:pt x="49" y="441"/>
                  </a:cubicBezTo>
                  <a:cubicBezTo>
                    <a:pt x="67" y="415"/>
                    <a:pt x="48" y="449"/>
                    <a:pt x="43" y="429"/>
                  </a:cubicBezTo>
                  <a:cubicBezTo>
                    <a:pt x="26" y="360"/>
                    <a:pt x="44" y="394"/>
                    <a:pt x="31" y="354"/>
                  </a:cubicBezTo>
                  <a:cubicBezTo>
                    <a:pt x="29" y="337"/>
                    <a:pt x="33" y="324"/>
                    <a:pt x="16" y="318"/>
                  </a:cubicBezTo>
                  <a:cubicBezTo>
                    <a:pt x="0" y="270"/>
                    <a:pt x="64" y="286"/>
                    <a:pt x="94" y="285"/>
                  </a:cubicBezTo>
                  <a:cubicBezTo>
                    <a:pt x="104" y="278"/>
                    <a:pt x="113" y="277"/>
                    <a:pt x="124" y="273"/>
                  </a:cubicBezTo>
                  <a:cubicBezTo>
                    <a:pt x="131" y="262"/>
                    <a:pt x="131" y="256"/>
                    <a:pt x="142" y="249"/>
                  </a:cubicBezTo>
                  <a:cubicBezTo>
                    <a:pt x="147" y="241"/>
                    <a:pt x="148" y="238"/>
                    <a:pt x="157" y="234"/>
                  </a:cubicBezTo>
                  <a:cubicBezTo>
                    <a:pt x="163" y="231"/>
                    <a:pt x="175" y="228"/>
                    <a:pt x="175" y="228"/>
                  </a:cubicBezTo>
                  <a:cubicBezTo>
                    <a:pt x="179" y="217"/>
                    <a:pt x="196" y="201"/>
                    <a:pt x="196" y="201"/>
                  </a:cubicBezTo>
                  <a:cubicBezTo>
                    <a:pt x="201" y="185"/>
                    <a:pt x="207" y="178"/>
                    <a:pt x="220" y="171"/>
                  </a:cubicBezTo>
                  <a:cubicBezTo>
                    <a:pt x="226" y="167"/>
                    <a:pt x="232" y="163"/>
                    <a:pt x="238" y="159"/>
                  </a:cubicBezTo>
                  <a:cubicBezTo>
                    <a:pt x="241" y="157"/>
                    <a:pt x="247" y="153"/>
                    <a:pt x="247" y="153"/>
                  </a:cubicBezTo>
                  <a:cubicBezTo>
                    <a:pt x="254" y="142"/>
                    <a:pt x="261" y="126"/>
                    <a:pt x="274" y="120"/>
                  </a:cubicBezTo>
                  <a:cubicBezTo>
                    <a:pt x="280" y="117"/>
                    <a:pt x="292" y="114"/>
                    <a:pt x="292" y="114"/>
                  </a:cubicBezTo>
                  <a:cubicBezTo>
                    <a:pt x="306" y="93"/>
                    <a:pt x="297" y="98"/>
                    <a:pt x="313" y="93"/>
                  </a:cubicBezTo>
                  <a:cubicBezTo>
                    <a:pt x="344" y="96"/>
                    <a:pt x="346" y="97"/>
                    <a:pt x="325" y="111"/>
                  </a:cubicBezTo>
                  <a:cubicBezTo>
                    <a:pt x="320" y="118"/>
                    <a:pt x="316" y="122"/>
                    <a:pt x="316" y="132"/>
                  </a:cubicBezTo>
                  <a:cubicBezTo>
                    <a:pt x="316" y="135"/>
                    <a:pt x="317" y="126"/>
                    <a:pt x="319" y="123"/>
                  </a:cubicBezTo>
                  <a:cubicBezTo>
                    <a:pt x="323" y="117"/>
                    <a:pt x="331" y="105"/>
                    <a:pt x="331" y="105"/>
                  </a:cubicBezTo>
                  <a:cubicBezTo>
                    <a:pt x="336" y="65"/>
                    <a:pt x="341" y="77"/>
                    <a:pt x="361" y="48"/>
                  </a:cubicBezTo>
                  <a:cubicBezTo>
                    <a:pt x="356" y="32"/>
                    <a:pt x="368" y="33"/>
                    <a:pt x="382" y="30"/>
                  </a:cubicBezTo>
                  <a:cubicBezTo>
                    <a:pt x="381" y="27"/>
                    <a:pt x="381" y="23"/>
                    <a:pt x="379" y="21"/>
                  </a:cubicBezTo>
                  <a:cubicBezTo>
                    <a:pt x="376" y="18"/>
                    <a:pt x="369" y="21"/>
                    <a:pt x="367" y="18"/>
                  </a:cubicBezTo>
                  <a:cubicBezTo>
                    <a:pt x="360" y="9"/>
                    <a:pt x="384" y="1"/>
                    <a:pt x="388" y="0"/>
                  </a:cubicBezTo>
                  <a:cubicBezTo>
                    <a:pt x="395" y="1"/>
                    <a:pt x="423" y="0"/>
                    <a:pt x="436" y="6"/>
                  </a:cubicBezTo>
                  <a:cubicBezTo>
                    <a:pt x="449" y="13"/>
                    <a:pt x="460" y="20"/>
                    <a:pt x="475" y="24"/>
                  </a:cubicBezTo>
                  <a:cubicBezTo>
                    <a:pt x="471" y="99"/>
                    <a:pt x="476" y="67"/>
                    <a:pt x="463" y="105"/>
                  </a:cubicBezTo>
                  <a:cubicBezTo>
                    <a:pt x="462" y="116"/>
                    <a:pt x="465" y="128"/>
                    <a:pt x="460" y="138"/>
                  </a:cubicBezTo>
                  <a:cubicBezTo>
                    <a:pt x="453" y="151"/>
                    <a:pt x="428" y="136"/>
                    <a:pt x="436" y="153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84" name="Freeform 1244"/>
            <p:cNvSpPr>
              <a:spLocks/>
            </p:cNvSpPr>
            <p:nvPr/>
          </p:nvSpPr>
          <p:spPr bwMode="auto">
            <a:xfrm>
              <a:off x="3818" y="2129"/>
              <a:ext cx="325" cy="292"/>
            </a:xfrm>
            <a:custGeom>
              <a:avLst/>
              <a:gdLst>
                <a:gd name="T0" fmla="*/ 333 w 459"/>
                <a:gd name="T1" fmla="*/ 175 h 336"/>
                <a:gd name="T2" fmla="*/ 288 w 459"/>
                <a:gd name="T3" fmla="*/ 202 h 336"/>
                <a:gd name="T4" fmla="*/ 270 w 459"/>
                <a:gd name="T5" fmla="*/ 217 h 336"/>
                <a:gd name="T6" fmla="*/ 252 w 459"/>
                <a:gd name="T7" fmla="*/ 253 h 336"/>
                <a:gd name="T8" fmla="*/ 207 w 459"/>
                <a:gd name="T9" fmla="*/ 274 h 336"/>
                <a:gd name="T10" fmla="*/ 156 w 459"/>
                <a:gd name="T11" fmla="*/ 313 h 336"/>
                <a:gd name="T12" fmla="*/ 144 w 459"/>
                <a:gd name="T13" fmla="*/ 313 h 336"/>
                <a:gd name="T14" fmla="*/ 150 w 459"/>
                <a:gd name="T15" fmla="*/ 202 h 336"/>
                <a:gd name="T16" fmla="*/ 129 w 459"/>
                <a:gd name="T17" fmla="*/ 166 h 336"/>
                <a:gd name="T18" fmla="*/ 117 w 459"/>
                <a:gd name="T19" fmla="*/ 154 h 336"/>
                <a:gd name="T20" fmla="*/ 84 w 459"/>
                <a:gd name="T21" fmla="*/ 148 h 336"/>
                <a:gd name="T22" fmla="*/ 66 w 459"/>
                <a:gd name="T23" fmla="*/ 130 h 336"/>
                <a:gd name="T24" fmla="*/ 48 w 459"/>
                <a:gd name="T25" fmla="*/ 109 h 336"/>
                <a:gd name="T26" fmla="*/ 0 w 459"/>
                <a:gd name="T27" fmla="*/ 97 h 336"/>
                <a:gd name="T28" fmla="*/ 3 w 459"/>
                <a:gd name="T29" fmla="*/ 88 h 336"/>
                <a:gd name="T30" fmla="*/ 6 w 459"/>
                <a:gd name="T31" fmla="*/ 43 h 336"/>
                <a:gd name="T32" fmla="*/ 21 w 459"/>
                <a:gd name="T33" fmla="*/ 25 h 336"/>
                <a:gd name="T34" fmla="*/ 24 w 459"/>
                <a:gd name="T35" fmla="*/ 7 h 336"/>
                <a:gd name="T36" fmla="*/ 66 w 459"/>
                <a:gd name="T37" fmla="*/ 16 h 336"/>
                <a:gd name="T38" fmla="*/ 69 w 459"/>
                <a:gd name="T39" fmla="*/ 25 h 336"/>
                <a:gd name="T40" fmla="*/ 117 w 459"/>
                <a:gd name="T41" fmla="*/ 49 h 336"/>
                <a:gd name="T42" fmla="*/ 147 w 459"/>
                <a:gd name="T43" fmla="*/ 58 h 336"/>
                <a:gd name="T44" fmla="*/ 183 w 459"/>
                <a:gd name="T45" fmla="*/ 58 h 336"/>
                <a:gd name="T46" fmla="*/ 234 w 459"/>
                <a:gd name="T47" fmla="*/ 43 h 336"/>
                <a:gd name="T48" fmla="*/ 206 w 459"/>
                <a:gd name="T49" fmla="*/ 58 h 336"/>
                <a:gd name="T50" fmla="*/ 176 w 459"/>
                <a:gd name="T51" fmla="*/ 105 h 336"/>
                <a:gd name="T52" fmla="*/ 159 w 459"/>
                <a:gd name="T53" fmla="*/ 135 h 336"/>
                <a:gd name="T54" fmla="*/ 159 w 459"/>
                <a:gd name="T55" fmla="*/ 168 h 336"/>
                <a:gd name="T56" fmla="*/ 182 w 459"/>
                <a:gd name="T57" fmla="*/ 190 h 336"/>
                <a:gd name="T58" fmla="*/ 248 w 459"/>
                <a:gd name="T59" fmla="*/ 183 h 336"/>
                <a:gd name="T60" fmla="*/ 288 w 459"/>
                <a:gd name="T61" fmla="*/ 141 h 336"/>
                <a:gd name="T62" fmla="*/ 329 w 459"/>
                <a:gd name="T63" fmla="*/ 121 h 336"/>
                <a:gd name="T64" fmla="*/ 360 w 459"/>
                <a:gd name="T65" fmla="*/ 103 h 336"/>
                <a:gd name="T66" fmla="*/ 401 w 459"/>
                <a:gd name="T67" fmla="*/ 81 h 336"/>
                <a:gd name="T68" fmla="*/ 444 w 459"/>
                <a:gd name="T69" fmla="*/ 37 h 336"/>
                <a:gd name="T70" fmla="*/ 459 w 459"/>
                <a:gd name="T71" fmla="*/ 40 h 336"/>
                <a:gd name="T72" fmla="*/ 456 w 459"/>
                <a:gd name="T73" fmla="*/ 106 h 336"/>
                <a:gd name="T74" fmla="*/ 435 w 459"/>
                <a:gd name="T75" fmla="*/ 121 h 336"/>
                <a:gd name="T76" fmla="*/ 354 w 459"/>
                <a:gd name="T77" fmla="*/ 136 h 336"/>
                <a:gd name="T78" fmla="*/ 348 w 459"/>
                <a:gd name="T79" fmla="*/ 160 h 336"/>
                <a:gd name="T80" fmla="*/ 333 w 459"/>
                <a:gd name="T81" fmla="*/ 178 h 336"/>
                <a:gd name="T82" fmla="*/ 321 w 459"/>
                <a:gd name="T83" fmla="*/ 196 h 336"/>
                <a:gd name="T84" fmla="*/ 285 w 459"/>
                <a:gd name="T85" fmla="*/ 208 h 336"/>
                <a:gd name="T86" fmla="*/ 267 w 459"/>
                <a:gd name="T87" fmla="*/ 220 h 336"/>
                <a:gd name="T88" fmla="*/ 258 w 459"/>
                <a:gd name="T89" fmla="*/ 241 h 336"/>
                <a:gd name="T90" fmla="*/ 258 w 459"/>
                <a:gd name="T91" fmla="*/ 259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9" h="336">
                  <a:moveTo>
                    <a:pt x="333" y="175"/>
                  </a:moveTo>
                  <a:cubicBezTo>
                    <a:pt x="317" y="191"/>
                    <a:pt x="310" y="199"/>
                    <a:pt x="288" y="202"/>
                  </a:cubicBezTo>
                  <a:cubicBezTo>
                    <a:pt x="282" y="206"/>
                    <a:pt x="273" y="211"/>
                    <a:pt x="270" y="217"/>
                  </a:cubicBezTo>
                  <a:cubicBezTo>
                    <a:pt x="266" y="225"/>
                    <a:pt x="263" y="249"/>
                    <a:pt x="252" y="253"/>
                  </a:cubicBezTo>
                  <a:cubicBezTo>
                    <a:pt x="237" y="258"/>
                    <a:pt x="221" y="265"/>
                    <a:pt x="207" y="274"/>
                  </a:cubicBezTo>
                  <a:cubicBezTo>
                    <a:pt x="198" y="288"/>
                    <a:pt x="173" y="307"/>
                    <a:pt x="156" y="313"/>
                  </a:cubicBezTo>
                  <a:cubicBezTo>
                    <a:pt x="155" y="314"/>
                    <a:pt x="145" y="336"/>
                    <a:pt x="144" y="313"/>
                  </a:cubicBezTo>
                  <a:cubicBezTo>
                    <a:pt x="142" y="245"/>
                    <a:pt x="143" y="244"/>
                    <a:pt x="150" y="202"/>
                  </a:cubicBezTo>
                  <a:cubicBezTo>
                    <a:pt x="147" y="158"/>
                    <a:pt x="156" y="148"/>
                    <a:pt x="129" y="166"/>
                  </a:cubicBezTo>
                  <a:cubicBezTo>
                    <a:pt x="105" y="158"/>
                    <a:pt x="133" y="170"/>
                    <a:pt x="117" y="154"/>
                  </a:cubicBezTo>
                  <a:cubicBezTo>
                    <a:pt x="109" y="146"/>
                    <a:pt x="95" y="149"/>
                    <a:pt x="84" y="148"/>
                  </a:cubicBezTo>
                  <a:cubicBezTo>
                    <a:pt x="73" y="140"/>
                    <a:pt x="61" y="145"/>
                    <a:pt x="66" y="130"/>
                  </a:cubicBezTo>
                  <a:cubicBezTo>
                    <a:pt x="51" y="125"/>
                    <a:pt x="56" y="119"/>
                    <a:pt x="48" y="109"/>
                  </a:cubicBezTo>
                  <a:cubicBezTo>
                    <a:pt x="39" y="98"/>
                    <a:pt x="12" y="98"/>
                    <a:pt x="0" y="97"/>
                  </a:cubicBezTo>
                  <a:cubicBezTo>
                    <a:pt x="1" y="94"/>
                    <a:pt x="3" y="91"/>
                    <a:pt x="3" y="88"/>
                  </a:cubicBezTo>
                  <a:cubicBezTo>
                    <a:pt x="5" y="73"/>
                    <a:pt x="3" y="58"/>
                    <a:pt x="6" y="43"/>
                  </a:cubicBezTo>
                  <a:cubicBezTo>
                    <a:pt x="8" y="35"/>
                    <a:pt x="17" y="31"/>
                    <a:pt x="21" y="25"/>
                  </a:cubicBezTo>
                  <a:cubicBezTo>
                    <a:pt x="22" y="19"/>
                    <a:pt x="19" y="10"/>
                    <a:pt x="24" y="7"/>
                  </a:cubicBezTo>
                  <a:cubicBezTo>
                    <a:pt x="37" y="0"/>
                    <a:pt x="66" y="16"/>
                    <a:pt x="66" y="16"/>
                  </a:cubicBezTo>
                  <a:cubicBezTo>
                    <a:pt x="67" y="19"/>
                    <a:pt x="66" y="23"/>
                    <a:pt x="69" y="25"/>
                  </a:cubicBezTo>
                  <a:cubicBezTo>
                    <a:pt x="78" y="31"/>
                    <a:pt x="106" y="44"/>
                    <a:pt x="117" y="49"/>
                  </a:cubicBezTo>
                  <a:cubicBezTo>
                    <a:pt x="130" y="54"/>
                    <a:pt x="136" y="57"/>
                    <a:pt x="147" y="58"/>
                  </a:cubicBezTo>
                  <a:cubicBezTo>
                    <a:pt x="163" y="62"/>
                    <a:pt x="169" y="60"/>
                    <a:pt x="183" y="58"/>
                  </a:cubicBezTo>
                  <a:cubicBezTo>
                    <a:pt x="197" y="56"/>
                    <a:pt x="230" y="43"/>
                    <a:pt x="234" y="43"/>
                  </a:cubicBezTo>
                  <a:cubicBezTo>
                    <a:pt x="225" y="56"/>
                    <a:pt x="221" y="53"/>
                    <a:pt x="206" y="58"/>
                  </a:cubicBezTo>
                  <a:cubicBezTo>
                    <a:pt x="195" y="70"/>
                    <a:pt x="184" y="92"/>
                    <a:pt x="176" y="105"/>
                  </a:cubicBezTo>
                  <a:cubicBezTo>
                    <a:pt x="168" y="118"/>
                    <a:pt x="162" y="125"/>
                    <a:pt x="159" y="135"/>
                  </a:cubicBezTo>
                  <a:cubicBezTo>
                    <a:pt x="156" y="151"/>
                    <a:pt x="155" y="159"/>
                    <a:pt x="159" y="168"/>
                  </a:cubicBezTo>
                  <a:cubicBezTo>
                    <a:pt x="163" y="177"/>
                    <a:pt x="167" y="188"/>
                    <a:pt x="182" y="190"/>
                  </a:cubicBezTo>
                  <a:cubicBezTo>
                    <a:pt x="197" y="192"/>
                    <a:pt x="230" y="191"/>
                    <a:pt x="248" y="183"/>
                  </a:cubicBezTo>
                  <a:cubicBezTo>
                    <a:pt x="267" y="173"/>
                    <a:pt x="278" y="152"/>
                    <a:pt x="288" y="141"/>
                  </a:cubicBezTo>
                  <a:cubicBezTo>
                    <a:pt x="301" y="129"/>
                    <a:pt x="319" y="128"/>
                    <a:pt x="329" y="121"/>
                  </a:cubicBezTo>
                  <a:cubicBezTo>
                    <a:pt x="346" y="117"/>
                    <a:pt x="348" y="111"/>
                    <a:pt x="360" y="103"/>
                  </a:cubicBezTo>
                  <a:cubicBezTo>
                    <a:pt x="364" y="91"/>
                    <a:pt x="389" y="85"/>
                    <a:pt x="401" y="81"/>
                  </a:cubicBezTo>
                  <a:cubicBezTo>
                    <a:pt x="412" y="69"/>
                    <a:pt x="434" y="44"/>
                    <a:pt x="444" y="37"/>
                  </a:cubicBezTo>
                  <a:cubicBezTo>
                    <a:pt x="437" y="7"/>
                    <a:pt x="448" y="36"/>
                    <a:pt x="459" y="40"/>
                  </a:cubicBezTo>
                  <a:cubicBezTo>
                    <a:pt x="458" y="62"/>
                    <a:pt x="458" y="84"/>
                    <a:pt x="456" y="106"/>
                  </a:cubicBezTo>
                  <a:cubicBezTo>
                    <a:pt x="455" y="115"/>
                    <a:pt x="435" y="121"/>
                    <a:pt x="435" y="121"/>
                  </a:cubicBezTo>
                  <a:cubicBezTo>
                    <a:pt x="416" y="140"/>
                    <a:pt x="379" y="134"/>
                    <a:pt x="354" y="136"/>
                  </a:cubicBezTo>
                  <a:cubicBezTo>
                    <a:pt x="337" y="148"/>
                    <a:pt x="356" y="144"/>
                    <a:pt x="348" y="160"/>
                  </a:cubicBezTo>
                  <a:cubicBezTo>
                    <a:pt x="342" y="173"/>
                    <a:pt x="342" y="166"/>
                    <a:pt x="333" y="178"/>
                  </a:cubicBezTo>
                  <a:cubicBezTo>
                    <a:pt x="329" y="184"/>
                    <a:pt x="321" y="196"/>
                    <a:pt x="321" y="196"/>
                  </a:cubicBezTo>
                  <a:cubicBezTo>
                    <a:pt x="305" y="186"/>
                    <a:pt x="299" y="199"/>
                    <a:pt x="285" y="208"/>
                  </a:cubicBezTo>
                  <a:cubicBezTo>
                    <a:pt x="279" y="212"/>
                    <a:pt x="267" y="220"/>
                    <a:pt x="267" y="220"/>
                  </a:cubicBezTo>
                  <a:cubicBezTo>
                    <a:pt x="262" y="227"/>
                    <a:pt x="258" y="232"/>
                    <a:pt x="258" y="241"/>
                  </a:cubicBezTo>
                  <a:lnTo>
                    <a:pt x="258" y="259"/>
                  </a:lnTo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85" name="Freeform 1245"/>
            <p:cNvSpPr>
              <a:spLocks/>
            </p:cNvSpPr>
            <p:nvPr/>
          </p:nvSpPr>
          <p:spPr bwMode="auto">
            <a:xfrm>
              <a:off x="3733" y="2099"/>
              <a:ext cx="110" cy="299"/>
            </a:xfrm>
            <a:custGeom>
              <a:avLst/>
              <a:gdLst>
                <a:gd name="T0" fmla="*/ 140 w 154"/>
                <a:gd name="T1" fmla="*/ 44 h 345"/>
                <a:gd name="T2" fmla="*/ 111 w 154"/>
                <a:gd name="T3" fmla="*/ 47 h 345"/>
                <a:gd name="T4" fmla="*/ 104 w 154"/>
                <a:gd name="T5" fmla="*/ 56 h 345"/>
                <a:gd name="T6" fmla="*/ 95 w 154"/>
                <a:gd name="T7" fmla="*/ 80 h 345"/>
                <a:gd name="T8" fmla="*/ 87 w 154"/>
                <a:gd name="T9" fmla="*/ 111 h 345"/>
                <a:gd name="T10" fmla="*/ 78 w 154"/>
                <a:gd name="T11" fmla="*/ 129 h 345"/>
                <a:gd name="T12" fmla="*/ 83 w 154"/>
                <a:gd name="T13" fmla="*/ 222 h 345"/>
                <a:gd name="T14" fmla="*/ 74 w 154"/>
                <a:gd name="T15" fmla="*/ 237 h 345"/>
                <a:gd name="T16" fmla="*/ 63 w 154"/>
                <a:gd name="T17" fmla="*/ 237 h 345"/>
                <a:gd name="T18" fmla="*/ 33 w 154"/>
                <a:gd name="T19" fmla="*/ 222 h 345"/>
                <a:gd name="T20" fmla="*/ 47 w 154"/>
                <a:gd name="T21" fmla="*/ 201 h 345"/>
                <a:gd name="T22" fmla="*/ 39 w 154"/>
                <a:gd name="T23" fmla="*/ 86 h 345"/>
                <a:gd name="T24" fmla="*/ 35 w 154"/>
                <a:gd name="T25" fmla="*/ 105 h 345"/>
                <a:gd name="T26" fmla="*/ 36 w 154"/>
                <a:gd name="T27" fmla="*/ 257 h 345"/>
                <a:gd name="T28" fmla="*/ 47 w 154"/>
                <a:gd name="T29" fmla="*/ 266 h 345"/>
                <a:gd name="T30" fmla="*/ 59 w 154"/>
                <a:gd name="T31" fmla="*/ 303 h 345"/>
                <a:gd name="T32" fmla="*/ 102 w 154"/>
                <a:gd name="T33" fmla="*/ 312 h 345"/>
                <a:gd name="T34" fmla="*/ 114 w 154"/>
                <a:gd name="T35" fmla="*/ 321 h 345"/>
                <a:gd name="T36" fmla="*/ 123 w 154"/>
                <a:gd name="T37" fmla="*/ 333 h 345"/>
                <a:gd name="T38" fmla="*/ 101 w 154"/>
                <a:gd name="T39" fmla="*/ 338 h 345"/>
                <a:gd name="T40" fmla="*/ 53 w 154"/>
                <a:gd name="T41" fmla="*/ 333 h 345"/>
                <a:gd name="T42" fmla="*/ 24 w 154"/>
                <a:gd name="T43" fmla="*/ 318 h 345"/>
                <a:gd name="T44" fmla="*/ 21 w 154"/>
                <a:gd name="T45" fmla="*/ 297 h 345"/>
                <a:gd name="T46" fmla="*/ 11 w 154"/>
                <a:gd name="T47" fmla="*/ 285 h 345"/>
                <a:gd name="T48" fmla="*/ 8 w 154"/>
                <a:gd name="T49" fmla="*/ 270 h 345"/>
                <a:gd name="T50" fmla="*/ 9 w 154"/>
                <a:gd name="T51" fmla="*/ 69 h 345"/>
                <a:gd name="T52" fmla="*/ 21 w 154"/>
                <a:gd name="T53" fmla="*/ 54 h 345"/>
                <a:gd name="T54" fmla="*/ 32 w 154"/>
                <a:gd name="T55" fmla="*/ 44 h 345"/>
                <a:gd name="T56" fmla="*/ 50 w 154"/>
                <a:gd name="T57" fmla="*/ 20 h 345"/>
                <a:gd name="T58" fmla="*/ 81 w 154"/>
                <a:gd name="T59" fmla="*/ 15 h 345"/>
                <a:gd name="T60" fmla="*/ 107 w 154"/>
                <a:gd name="T61" fmla="*/ 11 h 345"/>
                <a:gd name="T62" fmla="*/ 140 w 154"/>
                <a:gd name="T63" fmla="*/ 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4" h="345">
                  <a:moveTo>
                    <a:pt x="140" y="44"/>
                  </a:moveTo>
                  <a:cubicBezTo>
                    <a:pt x="130" y="44"/>
                    <a:pt x="118" y="40"/>
                    <a:pt x="111" y="47"/>
                  </a:cubicBezTo>
                  <a:cubicBezTo>
                    <a:pt x="98" y="60"/>
                    <a:pt x="123" y="50"/>
                    <a:pt x="104" y="56"/>
                  </a:cubicBezTo>
                  <a:cubicBezTo>
                    <a:pt x="100" y="65"/>
                    <a:pt x="102" y="72"/>
                    <a:pt x="95" y="80"/>
                  </a:cubicBezTo>
                  <a:cubicBezTo>
                    <a:pt x="93" y="98"/>
                    <a:pt x="96" y="100"/>
                    <a:pt x="87" y="111"/>
                  </a:cubicBezTo>
                  <a:cubicBezTo>
                    <a:pt x="86" y="117"/>
                    <a:pt x="82" y="124"/>
                    <a:pt x="78" y="129"/>
                  </a:cubicBezTo>
                  <a:cubicBezTo>
                    <a:pt x="77" y="160"/>
                    <a:pt x="69" y="194"/>
                    <a:pt x="83" y="222"/>
                  </a:cubicBezTo>
                  <a:cubicBezTo>
                    <a:pt x="81" y="228"/>
                    <a:pt x="79" y="232"/>
                    <a:pt x="74" y="237"/>
                  </a:cubicBezTo>
                  <a:cubicBezTo>
                    <a:pt x="71" y="245"/>
                    <a:pt x="70" y="240"/>
                    <a:pt x="63" y="237"/>
                  </a:cubicBezTo>
                  <a:cubicBezTo>
                    <a:pt x="35" y="240"/>
                    <a:pt x="42" y="244"/>
                    <a:pt x="33" y="222"/>
                  </a:cubicBezTo>
                  <a:cubicBezTo>
                    <a:pt x="38" y="213"/>
                    <a:pt x="39" y="209"/>
                    <a:pt x="47" y="201"/>
                  </a:cubicBezTo>
                  <a:cubicBezTo>
                    <a:pt x="54" y="159"/>
                    <a:pt x="66" y="32"/>
                    <a:pt x="39" y="86"/>
                  </a:cubicBezTo>
                  <a:cubicBezTo>
                    <a:pt x="38" y="93"/>
                    <a:pt x="36" y="98"/>
                    <a:pt x="35" y="105"/>
                  </a:cubicBezTo>
                  <a:cubicBezTo>
                    <a:pt x="35" y="156"/>
                    <a:pt x="32" y="207"/>
                    <a:pt x="36" y="257"/>
                  </a:cubicBezTo>
                  <a:cubicBezTo>
                    <a:pt x="42" y="328"/>
                    <a:pt x="54" y="208"/>
                    <a:pt x="47" y="266"/>
                  </a:cubicBezTo>
                  <a:cubicBezTo>
                    <a:pt x="48" y="297"/>
                    <a:pt x="38" y="300"/>
                    <a:pt x="59" y="303"/>
                  </a:cubicBezTo>
                  <a:cubicBezTo>
                    <a:pt x="74" y="310"/>
                    <a:pt x="84" y="311"/>
                    <a:pt x="102" y="312"/>
                  </a:cubicBezTo>
                  <a:cubicBezTo>
                    <a:pt x="105" y="319"/>
                    <a:pt x="107" y="320"/>
                    <a:pt x="114" y="321"/>
                  </a:cubicBezTo>
                  <a:cubicBezTo>
                    <a:pt x="121" y="324"/>
                    <a:pt x="139" y="319"/>
                    <a:pt x="123" y="333"/>
                  </a:cubicBezTo>
                  <a:cubicBezTo>
                    <a:pt x="118" y="337"/>
                    <a:pt x="107" y="338"/>
                    <a:pt x="101" y="338"/>
                  </a:cubicBezTo>
                  <a:cubicBezTo>
                    <a:pt x="83" y="345"/>
                    <a:pt x="70" y="335"/>
                    <a:pt x="53" y="333"/>
                  </a:cubicBezTo>
                  <a:cubicBezTo>
                    <a:pt x="42" y="327"/>
                    <a:pt x="37" y="321"/>
                    <a:pt x="24" y="318"/>
                  </a:cubicBezTo>
                  <a:cubicBezTo>
                    <a:pt x="19" y="312"/>
                    <a:pt x="23" y="302"/>
                    <a:pt x="21" y="297"/>
                  </a:cubicBezTo>
                  <a:cubicBezTo>
                    <a:pt x="19" y="292"/>
                    <a:pt x="13" y="289"/>
                    <a:pt x="11" y="285"/>
                  </a:cubicBezTo>
                  <a:cubicBezTo>
                    <a:pt x="9" y="281"/>
                    <a:pt x="8" y="306"/>
                    <a:pt x="8" y="270"/>
                  </a:cubicBezTo>
                  <a:cubicBezTo>
                    <a:pt x="0" y="240"/>
                    <a:pt x="7" y="105"/>
                    <a:pt x="9" y="69"/>
                  </a:cubicBezTo>
                  <a:cubicBezTo>
                    <a:pt x="11" y="33"/>
                    <a:pt x="17" y="58"/>
                    <a:pt x="21" y="54"/>
                  </a:cubicBezTo>
                  <a:cubicBezTo>
                    <a:pt x="25" y="49"/>
                    <a:pt x="28" y="49"/>
                    <a:pt x="32" y="44"/>
                  </a:cubicBezTo>
                  <a:cubicBezTo>
                    <a:pt x="34" y="34"/>
                    <a:pt x="39" y="22"/>
                    <a:pt x="50" y="20"/>
                  </a:cubicBezTo>
                  <a:cubicBezTo>
                    <a:pt x="59" y="15"/>
                    <a:pt x="71" y="16"/>
                    <a:pt x="81" y="15"/>
                  </a:cubicBezTo>
                  <a:cubicBezTo>
                    <a:pt x="90" y="13"/>
                    <a:pt x="98" y="12"/>
                    <a:pt x="107" y="11"/>
                  </a:cubicBezTo>
                  <a:cubicBezTo>
                    <a:pt x="154" y="12"/>
                    <a:pt x="144" y="0"/>
                    <a:pt x="140" y="44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86" name="Freeform 1246"/>
            <p:cNvSpPr>
              <a:spLocks/>
            </p:cNvSpPr>
            <p:nvPr/>
          </p:nvSpPr>
          <p:spPr bwMode="auto">
            <a:xfrm>
              <a:off x="3803" y="2120"/>
              <a:ext cx="47" cy="280"/>
            </a:xfrm>
            <a:custGeom>
              <a:avLst/>
              <a:gdLst>
                <a:gd name="T0" fmla="*/ 24 w 67"/>
                <a:gd name="T1" fmla="*/ 323 h 323"/>
                <a:gd name="T2" fmla="*/ 22 w 67"/>
                <a:gd name="T3" fmla="*/ 282 h 323"/>
                <a:gd name="T4" fmla="*/ 4 w 67"/>
                <a:gd name="T5" fmla="*/ 276 h 323"/>
                <a:gd name="T6" fmla="*/ 6 w 67"/>
                <a:gd name="T7" fmla="*/ 114 h 323"/>
                <a:gd name="T8" fmla="*/ 12 w 67"/>
                <a:gd name="T9" fmla="*/ 102 h 323"/>
                <a:gd name="T10" fmla="*/ 21 w 67"/>
                <a:gd name="T11" fmla="*/ 53 h 323"/>
                <a:gd name="T12" fmla="*/ 30 w 67"/>
                <a:gd name="T13" fmla="*/ 45 h 323"/>
                <a:gd name="T14" fmla="*/ 33 w 67"/>
                <a:gd name="T15" fmla="*/ 35 h 323"/>
                <a:gd name="T16" fmla="*/ 39 w 67"/>
                <a:gd name="T17" fmla="*/ 33 h 323"/>
                <a:gd name="T18" fmla="*/ 48 w 67"/>
                <a:gd name="T19" fmla="*/ 29 h 323"/>
                <a:gd name="T20" fmla="*/ 67 w 67"/>
                <a:gd name="T21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323">
                  <a:moveTo>
                    <a:pt x="24" y="323"/>
                  </a:moveTo>
                  <a:cubicBezTo>
                    <a:pt x="23" y="309"/>
                    <a:pt x="28" y="294"/>
                    <a:pt x="22" y="282"/>
                  </a:cubicBezTo>
                  <a:cubicBezTo>
                    <a:pt x="7" y="252"/>
                    <a:pt x="0" y="295"/>
                    <a:pt x="4" y="276"/>
                  </a:cubicBezTo>
                  <a:cubicBezTo>
                    <a:pt x="5" y="222"/>
                    <a:pt x="5" y="168"/>
                    <a:pt x="6" y="114"/>
                  </a:cubicBezTo>
                  <a:cubicBezTo>
                    <a:pt x="6" y="97"/>
                    <a:pt x="3" y="97"/>
                    <a:pt x="12" y="102"/>
                  </a:cubicBezTo>
                  <a:cubicBezTo>
                    <a:pt x="15" y="86"/>
                    <a:pt x="11" y="67"/>
                    <a:pt x="21" y="53"/>
                  </a:cubicBezTo>
                  <a:cubicBezTo>
                    <a:pt x="23" y="39"/>
                    <a:pt x="19" y="55"/>
                    <a:pt x="30" y="45"/>
                  </a:cubicBezTo>
                  <a:cubicBezTo>
                    <a:pt x="33" y="43"/>
                    <a:pt x="31" y="38"/>
                    <a:pt x="33" y="35"/>
                  </a:cubicBezTo>
                  <a:cubicBezTo>
                    <a:pt x="35" y="25"/>
                    <a:pt x="32" y="33"/>
                    <a:pt x="39" y="33"/>
                  </a:cubicBezTo>
                  <a:cubicBezTo>
                    <a:pt x="42" y="33"/>
                    <a:pt x="45" y="30"/>
                    <a:pt x="48" y="29"/>
                  </a:cubicBezTo>
                  <a:cubicBezTo>
                    <a:pt x="58" y="22"/>
                    <a:pt x="51" y="0"/>
                    <a:pt x="67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87" name="Freeform 1247"/>
            <p:cNvSpPr>
              <a:spLocks/>
            </p:cNvSpPr>
            <p:nvPr/>
          </p:nvSpPr>
          <p:spPr bwMode="auto">
            <a:xfrm>
              <a:off x="4028" y="2233"/>
              <a:ext cx="125" cy="85"/>
            </a:xfrm>
            <a:custGeom>
              <a:avLst/>
              <a:gdLst>
                <a:gd name="T0" fmla="*/ 170 w 177"/>
                <a:gd name="T1" fmla="*/ 98 h 98"/>
                <a:gd name="T2" fmla="*/ 152 w 177"/>
                <a:gd name="T3" fmla="*/ 60 h 98"/>
                <a:gd name="T4" fmla="*/ 106 w 177"/>
                <a:gd name="T5" fmla="*/ 2 h 98"/>
                <a:gd name="T6" fmla="*/ 24 w 177"/>
                <a:gd name="T7" fmla="*/ 22 h 98"/>
                <a:gd name="T8" fmla="*/ 0 w 177"/>
                <a:gd name="T9" fmla="*/ 4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98">
                  <a:moveTo>
                    <a:pt x="170" y="98"/>
                  </a:moveTo>
                  <a:cubicBezTo>
                    <a:pt x="167" y="28"/>
                    <a:pt x="177" y="43"/>
                    <a:pt x="152" y="60"/>
                  </a:cubicBezTo>
                  <a:cubicBezTo>
                    <a:pt x="159" y="8"/>
                    <a:pt x="151" y="5"/>
                    <a:pt x="106" y="2"/>
                  </a:cubicBezTo>
                  <a:cubicBezTo>
                    <a:pt x="44" y="4"/>
                    <a:pt x="57" y="0"/>
                    <a:pt x="24" y="22"/>
                  </a:cubicBezTo>
                  <a:cubicBezTo>
                    <a:pt x="18" y="31"/>
                    <a:pt x="8" y="32"/>
                    <a:pt x="0" y="4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88" name="Freeform 1248"/>
            <p:cNvSpPr>
              <a:spLocks/>
            </p:cNvSpPr>
            <p:nvPr/>
          </p:nvSpPr>
          <p:spPr bwMode="auto">
            <a:xfrm>
              <a:off x="3912" y="2283"/>
              <a:ext cx="133" cy="153"/>
            </a:xfrm>
            <a:custGeom>
              <a:avLst/>
              <a:gdLst>
                <a:gd name="T0" fmla="*/ 188 w 188"/>
                <a:gd name="T1" fmla="*/ 16 h 176"/>
                <a:gd name="T2" fmla="*/ 162 w 188"/>
                <a:gd name="T3" fmla="*/ 34 h 176"/>
                <a:gd name="T4" fmla="*/ 144 w 188"/>
                <a:gd name="T5" fmla="*/ 40 h 176"/>
                <a:gd name="T6" fmla="*/ 120 w 188"/>
                <a:gd name="T7" fmla="*/ 64 h 176"/>
                <a:gd name="T8" fmla="*/ 104 w 188"/>
                <a:gd name="T9" fmla="*/ 78 h 176"/>
                <a:gd name="T10" fmla="*/ 78 w 188"/>
                <a:gd name="T11" fmla="*/ 104 h 176"/>
                <a:gd name="T12" fmla="*/ 50 w 188"/>
                <a:gd name="T13" fmla="*/ 124 h 176"/>
                <a:gd name="T14" fmla="*/ 34 w 188"/>
                <a:gd name="T15" fmla="*/ 136 h 176"/>
                <a:gd name="T16" fmla="*/ 22 w 188"/>
                <a:gd name="T17" fmla="*/ 158 h 176"/>
                <a:gd name="T18" fmla="*/ 10 w 188"/>
                <a:gd name="T19" fmla="*/ 176 h 176"/>
                <a:gd name="T20" fmla="*/ 8 w 188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8" h="176">
                  <a:moveTo>
                    <a:pt x="188" y="16"/>
                  </a:moveTo>
                  <a:cubicBezTo>
                    <a:pt x="161" y="20"/>
                    <a:pt x="181" y="26"/>
                    <a:pt x="162" y="34"/>
                  </a:cubicBezTo>
                  <a:cubicBezTo>
                    <a:pt x="156" y="37"/>
                    <a:pt x="144" y="40"/>
                    <a:pt x="144" y="40"/>
                  </a:cubicBezTo>
                  <a:cubicBezTo>
                    <a:pt x="137" y="50"/>
                    <a:pt x="128" y="54"/>
                    <a:pt x="120" y="64"/>
                  </a:cubicBezTo>
                  <a:cubicBezTo>
                    <a:pt x="115" y="69"/>
                    <a:pt x="104" y="78"/>
                    <a:pt x="104" y="78"/>
                  </a:cubicBezTo>
                  <a:cubicBezTo>
                    <a:pt x="98" y="87"/>
                    <a:pt x="88" y="98"/>
                    <a:pt x="78" y="104"/>
                  </a:cubicBezTo>
                  <a:cubicBezTo>
                    <a:pt x="72" y="112"/>
                    <a:pt x="60" y="121"/>
                    <a:pt x="50" y="124"/>
                  </a:cubicBezTo>
                  <a:cubicBezTo>
                    <a:pt x="45" y="131"/>
                    <a:pt x="41" y="131"/>
                    <a:pt x="34" y="136"/>
                  </a:cubicBezTo>
                  <a:cubicBezTo>
                    <a:pt x="31" y="146"/>
                    <a:pt x="26" y="147"/>
                    <a:pt x="22" y="158"/>
                  </a:cubicBezTo>
                  <a:cubicBezTo>
                    <a:pt x="20" y="165"/>
                    <a:pt x="10" y="176"/>
                    <a:pt x="10" y="176"/>
                  </a:cubicBezTo>
                  <a:cubicBezTo>
                    <a:pt x="0" y="161"/>
                    <a:pt x="8" y="20"/>
                    <a:pt x="8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89" name="Freeform 1249"/>
            <p:cNvSpPr>
              <a:spLocks/>
            </p:cNvSpPr>
            <p:nvPr/>
          </p:nvSpPr>
          <p:spPr bwMode="auto">
            <a:xfrm>
              <a:off x="3805" y="2477"/>
              <a:ext cx="70" cy="283"/>
            </a:xfrm>
            <a:custGeom>
              <a:avLst/>
              <a:gdLst>
                <a:gd name="T0" fmla="*/ 5 w 99"/>
                <a:gd name="T1" fmla="*/ 0 h 326"/>
                <a:gd name="T2" fmla="*/ 27 w 99"/>
                <a:gd name="T3" fmla="*/ 44 h 326"/>
                <a:gd name="T4" fmla="*/ 37 w 99"/>
                <a:gd name="T5" fmla="*/ 88 h 326"/>
                <a:gd name="T6" fmla="*/ 43 w 99"/>
                <a:gd name="T7" fmla="*/ 96 h 326"/>
                <a:gd name="T8" fmla="*/ 43 w 99"/>
                <a:gd name="T9" fmla="*/ 162 h 326"/>
                <a:gd name="T10" fmla="*/ 55 w 99"/>
                <a:gd name="T11" fmla="*/ 180 h 326"/>
                <a:gd name="T12" fmla="*/ 57 w 99"/>
                <a:gd name="T13" fmla="*/ 260 h 326"/>
                <a:gd name="T14" fmla="*/ 57 w 99"/>
                <a:gd name="T15" fmla="*/ 272 h 326"/>
                <a:gd name="T16" fmla="*/ 99 w 99"/>
                <a:gd name="T17" fmla="*/ 322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326">
                  <a:moveTo>
                    <a:pt x="5" y="0"/>
                  </a:moveTo>
                  <a:cubicBezTo>
                    <a:pt x="0" y="24"/>
                    <a:pt x="0" y="41"/>
                    <a:pt x="27" y="44"/>
                  </a:cubicBezTo>
                  <a:cubicBezTo>
                    <a:pt x="33" y="61"/>
                    <a:pt x="15" y="102"/>
                    <a:pt x="37" y="88"/>
                  </a:cubicBezTo>
                  <a:cubicBezTo>
                    <a:pt x="41" y="99"/>
                    <a:pt x="38" y="81"/>
                    <a:pt x="43" y="96"/>
                  </a:cubicBezTo>
                  <a:cubicBezTo>
                    <a:pt x="44" y="108"/>
                    <a:pt x="41" y="148"/>
                    <a:pt x="43" y="162"/>
                  </a:cubicBezTo>
                  <a:cubicBezTo>
                    <a:pt x="45" y="176"/>
                    <a:pt x="53" y="164"/>
                    <a:pt x="55" y="180"/>
                  </a:cubicBezTo>
                  <a:cubicBezTo>
                    <a:pt x="58" y="196"/>
                    <a:pt x="57" y="245"/>
                    <a:pt x="57" y="260"/>
                  </a:cubicBezTo>
                  <a:cubicBezTo>
                    <a:pt x="57" y="275"/>
                    <a:pt x="50" y="262"/>
                    <a:pt x="57" y="272"/>
                  </a:cubicBezTo>
                  <a:cubicBezTo>
                    <a:pt x="52" y="326"/>
                    <a:pt x="39" y="322"/>
                    <a:pt x="99" y="32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90" name="Freeform 1250"/>
            <p:cNvSpPr>
              <a:spLocks/>
            </p:cNvSpPr>
            <p:nvPr/>
          </p:nvSpPr>
          <p:spPr bwMode="auto">
            <a:xfrm>
              <a:off x="3867" y="2479"/>
              <a:ext cx="48" cy="242"/>
            </a:xfrm>
            <a:custGeom>
              <a:avLst/>
              <a:gdLst>
                <a:gd name="T0" fmla="*/ 0 w 69"/>
                <a:gd name="T1" fmla="*/ 0 h 280"/>
                <a:gd name="T2" fmla="*/ 18 w 69"/>
                <a:gd name="T3" fmla="*/ 12 h 280"/>
                <a:gd name="T4" fmla="*/ 28 w 69"/>
                <a:gd name="T5" fmla="*/ 74 h 280"/>
                <a:gd name="T6" fmla="*/ 38 w 69"/>
                <a:gd name="T7" fmla="*/ 174 h 280"/>
                <a:gd name="T8" fmla="*/ 62 w 69"/>
                <a:gd name="T9" fmla="*/ 158 h 280"/>
                <a:gd name="T10" fmla="*/ 58 w 69"/>
                <a:gd name="T11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280">
                  <a:moveTo>
                    <a:pt x="0" y="0"/>
                  </a:moveTo>
                  <a:cubicBezTo>
                    <a:pt x="6" y="4"/>
                    <a:pt x="18" y="12"/>
                    <a:pt x="18" y="12"/>
                  </a:cubicBezTo>
                  <a:cubicBezTo>
                    <a:pt x="31" y="32"/>
                    <a:pt x="9" y="103"/>
                    <a:pt x="28" y="74"/>
                  </a:cubicBezTo>
                  <a:cubicBezTo>
                    <a:pt x="69" y="84"/>
                    <a:pt x="22" y="70"/>
                    <a:pt x="38" y="174"/>
                  </a:cubicBezTo>
                  <a:cubicBezTo>
                    <a:pt x="39" y="184"/>
                    <a:pt x="62" y="158"/>
                    <a:pt x="62" y="158"/>
                  </a:cubicBezTo>
                  <a:cubicBezTo>
                    <a:pt x="66" y="170"/>
                    <a:pt x="58" y="269"/>
                    <a:pt x="58" y="28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91" name="Freeform 1251"/>
            <p:cNvSpPr>
              <a:spLocks/>
            </p:cNvSpPr>
            <p:nvPr/>
          </p:nvSpPr>
          <p:spPr bwMode="auto">
            <a:xfrm>
              <a:off x="3845" y="2749"/>
              <a:ext cx="458" cy="590"/>
            </a:xfrm>
            <a:custGeom>
              <a:avLst/>
              <a:gdLst>
                <a:gd name="T0" fmla="*/ 553 w 687"/>
                <a:gd name="T1" fmla="*/ 334 h 885"/>
                <a:gd name="T2" fmla="*/ 472 w 687"/>
                <a:gd name="T3" fmla="*/ 365 h 885"/>
                <a:gd name="T4" fmla="*/ 451 w 687"/>
                <a:gd name="T5" fmla="*/ 329 h 885"/>
                <a:gd name="T6" fmla="*/ 421 w 687"/>
                <a:gd name="T7" fmla="*/ 433 h 885"/>
                <a:gd name="T8" fmla="*/ 383 w 687"/>
                <a:gd name="T9" fmla="*/ 521 h 885"/>
                <a:gd name="T10" fmla="*/ 379 w 687"/>
                <a:gd name="T11" fmla="*/ 459 h 885"/>
                <a:gd name="T12" fmla="*/ 341 w 687"/>
                <a:gd name="T13" fmla="*/ 485 h 885"/>
                <a:gd name="T14" fmla="*/ 273 w 687"/>
                <a:gd name="T15" fmla="*/ 547 h 885"/>
                <a:gd name="T16" fmla="*/ 205 w 687"/>
                <a:gd name="T17" fmla="*/ 574 h 885"/>
                <a:gd name="T18" fmla="*/ 171 w 687"/>
                <a:gd name="T19" fmla="*/ 620 h 885"/>
                <a:gd name="T20" fmla="*/ 179 w 687"/>
                <a:gd name="T21" fmla="*/ 641 h 885"/>
                <a:gd name="T22" fmla="*/ 183 w 687"/>
                <a:gd name="T23" fmla="*/ 662 h 885"/>
                <a:gd name="T24" fmla="*/ 179 w 687"/>
                <a:gd name="T25" fmla="*/ 646 h 885"/>
                <a:gd name="T26" fmla="*/ 166 w 687"/>
                <a:gd name="T27" fmla="*/ 636 h 885"/>
                <a:gd name="T28" fmla="*/ 243 w 687"/>
                <a:gd name="T29" fmla="*/ 626 h 885"/>
                <a:gd name="T30" fmla="*/ 319 w 687"/>
                <a:gd name="T31" fmla="*/ 652 h 885"/>
                <a:gd name="T32" fmla="*/ 230 w 687"/>
                <a:gd name="T33" fmla="*/ 667 h 885"/>
                <a:gd name="T34" fmla="*/ 200 w 687"/>
                <a:gd name="T35" fmla="*/ 761 h 885"/>
                <a:gd name="T36" fmla="*/ 196 w 687"/>
                <a:gd name="T37" fmla="*/ 714 h 885"/>
                <a:gd name="T38" fmla="*/ 188 w 687"/>
                <a:gd name="T39" fmla="*/ 730 h 885"/>
                <a:gd name="T40" fmla="*/ 192 w 687"/>
                <a:gd name="T41" fmla="*/ 792 h 885"/>
                <a:gd name="T42" fmla="*/ 264 w 687"/>
                <a:gd name="T43" fmla="*/ 766 h 885"/>
                <a:gd name="T44" fmla="*/ 247 w 687"/>
                <a:gd name="T45" fmla="*/ 802 h 885"/>
                <a:gd name="T46" fmla="*/ 149 w 687"/>
                <a:gd name="T47" fmla="*/ 823 h 885"/>
                <a:gd name="T48" fmla="*/ 137 w 687"/>
                <a:gd name="T49" fmla="*/ 730 h 885"/>
                <a:gd name="T50" fmla="*/ 77 w 687"/>
                <a:gd name="T51" fmla="*/ 873 h 885"/>
                <a:gd name="T52" fmla="*/ 9 w 687"/>
                <a:gd name="T53" fmla="*/ 801 h 885"/>
                <a:gd name="T54" fmla="*/ 25 w 687"/>
                <a:gd name="T55" fmla="*/ 657 h 885"/>
                <a:gd name="T56" fmla="*/ 125 w 687"/>
                <a:gd name="T57" fmla="*/ 468 h 885"/>
                <a:gd name="T58" fmla="*/ 148 w 687"/>
                <a:gd name="T59" fmla="*/ 421 h 885"/>
                <a:gd name="T60" fmla="*/ 166 w 687"/>
                <a:gd name="T61" fmla="*/ 345 h 885"/>
                <a:gd name="T62" fmla="*/ 177 w 687"/>
                <a:gd name="T63" fmla="*/ 226 h 885"/>
                <a:gd name="T64" fmla="*/ 192 w 687"/>
                <a:gd name="T65" fmla="*/ 105 h 885"/>
                <a:gd name="T66" fmla="*/ 302 w 687"/>
                <a:gd name="T67" fmla="*/ 105 h 885"/>
                <a:gd name="T68" fmla="*/ 353 w 687"/>
                <a:gd name="T69" fmla="*/ 85 h 885"/>
                <a:gd name="T70" fmla="*/ 392 w 687"/>
                <a:gd name="T71" fmla="*/ 79 h 885"/>
                <a:gd name="T72" fmla="*/ 273 w 687"/>
                <a:gd name="T73" fmla="*/ 85 h 885"/>
                <a:gd name="T74" fmla="*/ 213 w 687"/>
                <a:gd name="T75" fmla="*/ 79 h 885"/>
                <a:gd name="T76" fmla="*/ 239 w 687"/>
                <a:gd name="T77" fmla="*/ 59 h 885"/>
                <a:gd name="T78" fmla="*/ 349 w 687"/>
                <a:gd name="T79" fmla="*/ 38 h 885"/>
                <a:gd name="T80" fmla="*/ 362 w 687"/>
                <a:gd name="T81" fmla="*/ 33 h 885"/>
                <a:gd name="T82" fmla="*/ 370 w 687"/>
                <a:gd name="T83" fmla="*/ 1 h 885"/>
                <a:gd name="T84" fmla="*/ 494 w 687"/>
                <a:gd name="T85" fmla="*/ 7 h 885"/>
                <a:gd name="T86" fmla="*/ 506 w 687"/>
                <a:gd name="T87" fmla="*/ 38 h 885"/>
                <a:gd name="T88" fmla="*/ 557 w 687"/>
                <a:gd name="T89" fmla="*/ 95 h 885"/>
                <a:gd name="T90" fmla="*/ 579 w 687"/>
                <a:gd name="T91" fmla="*/ 251 h 885"/>
                <a:gd name="T92" fmla="*/ 588 w 687"/>
                <a:gd name="T93" fmla="*/ 329 h 885"/>
                <a:gd name="T94" fmla="*/ 579 w 687"/>
                <a:gd name="T95" fmla="*/ 442 h 885"/>
                <a:gd name="T96" fmla="*/ 572 w 687"/>
                <a:gd name="T97" fmla="*/ 570 h 885"/>
                <a:gd name="T98" fmla="*/ 562 w 687"/>
                <a:gd name="T99" fmla="*/ 605 h 885"/>
                <a:gd name="T100" fmla="*/ 555 w 687"/>
                <a:gd name="T101" fmla="*/ 628 h 885"/>
                <a:gd name="T102" fmla="*/ 566 w 687"/>
                <a:gd name="T103" fmla="*/ 687 h 885"/>
                <a:gd name="T104" fmla="*/ 566 w 687"/>
                <a:gd name="T105" fmla="*/ 776 h 885"/>
                <a:gd name="T106" fmla="*/ 506 w 687"/>
                <a:gd name="T107" fmla="*/ 792 h 885"/>
                <a:gd name="T108" fmla="*/ 498 w 687"/>
                <a:gd name="T109" fmla="*/ 750 h 885"/>
                <a:gd name="T110" fmla="*/ 540 w 687"/>
                <a:gd name="T111" fmla="*/ 740 h 885"/>
                <a:gd name="T112" fmla="*/ 553 w 687"/>
                <a:gd name="T113" fmla="*/ 652 h 885"/>
                <a:gd name="T114" fmla="*/ 532 w 687"/>
                <a:gd name="T115" fmla="*/ 620 h 885"/>
                <a:gd name="T116" fmla="*/ 553 w 687"/>
                <a:gd name="T117" fmla="*/ 589 h 885"/>
                <a:gd name="T118" fmla="*/ 553 w 687"/>
                <a:gd name="T119" fmla="*/ 334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87" h="885">
                  <a:moveTo>
                    <a:pt x="553" y="334"/>
                  </a:moveTo>
                  <a:cubicBezTo>
                    <a:pt x="530" y="354"/>
                    <a:pt x="499" y="355"/>
                    <a:pt x="472" y="365"/>
                  </a:cubicBezTo>
                  <a:cubicBezTo>
                    <a:pt x="466" y="343"/>
                    <a:pt x="474" y="320"/>
                    <a:pt x="451" y="329"/>
                  </a:cubicBezTo>
                  <a:cubicBezTo>
                    <a:pt x="435" y="358"/>
                    <a:pt x="426" y="398"/>
                    <a:pt x="421" y="433"/>
                  </a:cubicBezTo>
                  <a:cubicBezTo>
                    <a:pt x="416" y="479"/>
                    <a:pt x="420" y="506"/>
                    <a:pt x="383" y="521"/>
                  </a:cubicBezTo>
                  <a:cubicBezTo>
                    <a:pt x="378" y="501"/>
                    <a:pt x="382" y="484"/>
                    <a:pt x="379" y="459"/>
                  </a:cubicBezTo>
                  <a:cubicBezTo>
                    <a:pt x="365" y="464"/>
                    <a:pt x="341" y="485"/>
                    <a:pt x="341" y="485"/>
                  </a:cubicBezTo>
                  <a:cubicBezTo>
                    <a:pt x="321" y="519"/>
                    <a:pt x="305" y="534"/>
                    <a:pt x="273" y="547"/>
                  </a:cubicBezTo>
                  <a:cubicBezTo>
                    <a:pt x="258" y="575"/>
                    <a:pt x="230" y="568"/>
                    <a:pt x="205" y="574"/>
                  </a:cubicBezTo>
                  <a:cubicBezTo>
                    <a:pt x="192" y="589"/>
                    <a:pt x="183" y="605"/>
                    <a:pt x="171" y="620"/>
                  </a:cubicBezTo>
                  <a:cubicBezTo>
                    <a:pt x="193" y="629"/>
                    <a:pt x="179" y="618"/>
                    <a:pt x="179" y="641"/>
                  </a:cubicBezTo>
                  <a:cubicBezTo>
                    <a:pt x="179" y="648"/>
                    <a:pt x="183" y="655"/>
                    <a:pt x="183" y="662"/>
                  </a:cubicBezTo>
                  <a:cubicBezTo>
                    <a:pt x="183" y="667"/>
                    <a:pt x="182" y="650"/>
                    <a:pt x="179" y="646"/>
                  </a:cubicBezTo>
                  <a:cubicBezTo>
                    <a:pt x="176" y="641"/>
                    <a:pt x="171" y="640"/>
                    <a:pt x="166" y="636"/>
                  </a:cubicBezTo>
                  <a:cubicBezTo>
                    <a:pt x="154" y="590"/>
                    <a:pt x="156" y="613"/>
                    <a:pt x="243" y="626"/>
                  </a:cubicBezTo>
                  <a:cubicBezTo>
                    <a:pt x="276" y="631"/>
                    <a:pt x="278" y="646"/>
                    <a:pt x="319" y="652"/>
                  </a:cubicBezTo>
                  <a:cubicBezTo>
                    <a:pt x="274" y="670"/>
                    <a:pt x="302" y="661"/>
                    <a:pt x="230" y="667"/>
                  </a:cubicBezTo>
                  <a:cubicBezTo>
                    <a:pt x="227" y="723"/>
                    <a:pt x="244" y="771"/>
                    <a:pt x="200" y="761"/>
                  </a:cubicBezTo>
                  <a:cubicBezTo>
                    <a:pt x="199" y="745"/>
                    <a:pt x="201" y="728"/>
                    <a:pt x="196" y="714"/>
                  </a:cubicBezTo>
                  <a:cubicBezTo>
                    <a:pt x="194" y="709"/>
                    <a:pt x="188" y="723"/>
                    <a:pt x="188" y="730"/>
                  </a:cubicBezTo>
                  <a:cubicBezTo>
                    <a:pt x="186" y="750"/>
                    <a:pt x="191" y="771"/>
                    <a:pt x="192" y="792"/>
                  </a:cubicBezTo>
                  <a:cubicBezTo>
                    <a:pt x="283" y="783"/>
                    <a:pt x="212" y="787"/>
                    <a:pt x="264" y="766"/>
                  </a:cubicBezTo>
                  <a:cubicBezTo>
                    <a:pt x="687" y="775"/>
                    <a:pt x="451" y="798"/>
                    <a:pt x="247" y="802"/>
                  </a:cubicBezTo>
                  <a:cubicBezTo>
                    <a:pt x="196" y="844"/>
                    <a:pt x="292" y="832"/>
                    <a:pt x="149" y="823"/>
                  </a:cubicBezTo>
                  <a:cubicBezTo>
                    <a:pt x="127" y="782"/>
                    <a:pt x="150" y="831"/>
                    <a:pt x="137" y="730"/>
                  </a:cubicBezTo>
                  <a:cubicBezTo>
                    <a:pt x="121" y="723"/>
                    <a:pt x="98" y="861"/>
                    <a:pt x="77" y="873"/>
                  </a:cubicBezTo>
                  <a:cubicBezTo>
                    <a:pt x="56" y="885"/>
                    <a:pt x="18" y="837"/>
                    <a:pt x="9" y="801"/>
                  </a:cubicBezTo>
                  <a:cubicBezTo>
                    <a:pt x="0" y="765"/>
                    <a:pt x="6" y="712"/>
                    <a:pt x="25" y="657"/>
                  </a:cubicBezTo>
                  <a:cubicBezTo>
                    <a:pt x="23" y="613"/>
                    <a:pt x="105" y="507"/>
                    <a:pt x="125" y="468"/>
                  </a:cubicBezTo>
                  <a:cubicBezTo>
                    <a:pt x="145" y="429"/>
                    <a:pt x="142" y="442"/>
                    <a:pt x="148" y="421"/>
                  </a:cubicBezTo>
                  <a:cubicBezTo>
                    <a:pt x="154" y="386"/>
                    <a:pt x="157" y="378"/>
                    <a:pt x="166" y="345"/>
                  </a:cubicBezTo>
                  <a:cubicBezTo>
                    <a:pt x="168" y="307"/>
                    <a:pt x="173" y="267"/>
                    <a:pt x="177" y="226"/>
                  </a:cubicBezTo>
                  <a:cubicBezTo>
                    <a:pt x="181" y="186"/>
                    <a:pt x="171" y="126"/>
                    <a:pt x="192" y="105"/>
                  </a:cubicBezTo>
                  <a:cubicBezTo>
                    <a:pt x="233" y="116"/>
                    <a:pt x="258" y="109"/>
                    <a:pt x="302" y="105"/>
                  </a:cubicBezTo>
                  <a:cubicBezTo>
                    <a:pt x="319" y="99"/>
                    <a:pt x="336" y="91"/>
                    <a:pt x="353" y="85"/>
                  </a:cubicBezTo>
                  <a:cubicBezTo>
                    <a:pt x="365" y="79"/>
                    <a:pt x="404" y="79"/>
                    <a:pt x="392" y="79"/>
                  </a:cubicBezTo>
                  <a:cubicBezTo>
                    <a:pt x="352" y="79"/>
                    <a:pt x="312" y="83"/>
                    <a:pt x="273" y="85"/>
                  </a:cubicBezTo>
                  <a:cubicBezTo>
                    <a:pt x="252" y="83"/>
                    <a:pt x="230" y="92"/>
                    <a:pt x="213" y="79"/>
                  </a:cubicBezTo>
                  <a:cubicBezTo>
                    <a:pt x="205" y="73"/>
                    <a:pt x="229" y="62"/>
                    <a:pt x="239" y="59"/>
                  </a:cubicBezTo>
                  <a:cubicBezTo>
                    <a:pt x="274" y="44"/>
                    <a:pt x="349" y="38"/>
                    <a:pt x="349" y="38"/>
                  </a:cubicBezTo>
                  <a:cubicBezTo>
                    <a:pt x="353" y="36"/>
                    <a:pt x="360" y="36"/>
                    <a:pt x="362" y="33"/>
                  </a:cubicBezTo>
                  <a:cubicBezTo>
                    <a:pt x="367" y="23"/>
                    <a:pt x="370" y="1"/>
                    <a:pt x="370" y="1"/>
                  </a:cubicBezTo>
                  <a:cubicBezTo>
                    <a:pt x="412" y="3"/>
                    <a:pt x="453" y="0"/>
                    <a:pt x="494" y="7"/>
                  </a:cubicBezTo>
                  <a:cubicBezTo>
                    <a:pt x="503" y="8"/>
                    <a:pt x="502" y="33"/>
                    <a:pt x="506" y="38"/>
                  </a:cubicBezTo>
                  <a:cubicBezTo>
                    <a:pt x="517" y="52"/>
                    <a:pt x="546" y="60"/>
                    <a:pt x="557" y="95"/>
                  </a:cubicBezTo>
                  <a:cubicBezTo>
                    <a:pt x="570" y="255"/>
                    <a:pt x="520" y="233"/>
                    <a:pt x="579" y="251"/>
                  </a:cubicBezTo>
                  <a:cubicBezTo>
                    <a:pt x="585" y="291"/>
                    <a:pt x="591" y="270"/>
                    <a:pt x="588" y="329"/>
                  </a:cubicBezTo>
                  <a:cubicBezTo>
                    <a:pt x="588" y="360"/>
                    <a:pt x="581" y="402"/>
                    <a:pt x="579" y="442"/>
                  </a:cubicBezTo>
                  <a:cubicBezTo>
                    <a:pt x="576" y="482"/>
                    <a:pt x="575" y="542"/>
                    <a:pt x="572" y="570"/>
                  </a:cubicBezTo>
                  <a:cubicBezTo>
                    <a:pt x="569" y="597"/>
                    <a:pt x="565" y="596"/>
                    <a:pt x="562" y="605"/>
                  </a:cubicBezTo>
                  <a:cubicBezTo>
                    <a:pt x="561" y="615"/>
                    <a:pt x="554" y="600"/>
                    <a:pt x="555" y="628"/>
                  </a:cubicBezTo>
                  <a:cubicBezTo>
                    <a:pt x="556" y="641"/>
                    <a:pt x="564" y="662"/>
                    <a:pt x="566" y="687"/>
                  </a:cubicBezTo>
                  <a:cubicBezTo>
                    <a:pt x="568" y="711"/>
                    <a:pt x="575" y="758"/>
                    <a:pt x="566" y="776"/>
                  </a:cubicBezTo>
                  <a:cubicBezTo>
                    <a:pt x="566" y="779"/>
                    <a:pt x="515" y="789"/>
                    <a:pt x="506" y="792"/>
                  </a:cubicBezTo>
                  <a:cubicBezTo>
                    <a:pt x="488" y="784"/>
                    <a:pt x="483" y="788"/>
                    <a:pt x="498" y="750"/>
                  </a:cubicBezTo>
                  <a:cubicBezTo>
                    <a:pt x="504" y="735"/>
                    <a:pt x="527" y="743"/>
                    <a:pt x="540" y="740"/>
                  </a:cubicBezTo>
                  <a:cubicBezTo>
                    <a:pt x="537" y="691"/>
                    <a:pt x="529" y="681"/>
                    <a:pt x="553" y="652"/>
                  </a:cubicBezTo>
                  <a:cubicBezTo>
                    <a:pt x="531" y="512"/>
                    <a:pt x="570" y="714"/>
                    <a:pt x="532" y="620"/>
                  </a:cubicBezTo>
                  <a:cubicBezTo>
                    <a:pt x="530" y="615"/>
                    <a:pt x="553" y="589"/>
                    <a:pt x="553" y="589"/>
                  </a:cubicBezTo>
                  <a:cubicBezTo>
                    <a:pt x="557" y="505"/>
                    <a:pt x="553" y="419"/>
                    <a:pt x="553" y="334"/>
                  </a:cubicBezTo>
                  <a:close/>
                </a:path>
              </a:pathLst>
            </a:custGeom>
            <a:solidFill>
              <a:srgbClr val="FF99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92" name="Freeform 1252"/>
            <p:cNvSpPr>
              <a:spLocks/>
            </p:cNvSpPr>
            <p:nvPr/>
          </p:nvSpPr>
          <p:spPr bwMode="auto">
            <a:xfrm>
              <a:off x="4045" y="2441"/>
              <a:ext cx="59" cy="95"/>
            </a:xfrm>
            <a:custGeom>
              <a:avLst/>
              <a:gdLst>
                <a:gd name="T0" fmla="*/ 84 w 84"/>
                <a:gd name="T1" fmla="*/ 0 h 110"/>
                <a:gd name="T2" fmla="*/ 70 w 84"/>
                <a:gd name="T3" fmla="*/ 18 h 110"/>
                <a:gd name="T4" fmla="*/ 64 w 84"/>
                <a:gd name="T5" fmla="*/ 64 h 110"/>
                <a:gd name="T6" fmla="*/ 50 w 84"/>
                <a:gd name="T7" fmla="*/ 84 h 110"/>
                <a:gd name="T8" fmla="*/ 38 w 84"/>
                <a:gd name="T9" fmla="*/ 110 h 110"/>
                <a:gd name="T10" fmla="*/ 0 w 84"/>
                <a:gd name="T11" fmla="*/ 80 h 110"/>
                <a:gd name="T12" fmla="*/ 30 w 84"/>
                <a:gd name="T13" fmla="*/ 62 h 110"/>
                <a:gd name="T14" fmla="*/ 40 w 84"/>
                <a:gd name="T15" fmla="*/ 34 h 110"/>
                <a:gd name="T16" fmla="*/ 58 w 84"/>
                <a:gd name="T17" fmla="*/ 18 h 110"/>
                <a:gd name="T18" fmla="*/ 72 w 84"/>
                <a:gd name="T19" fmla="*/ 12 h 110"/>
                <a:gd name="T20" fmla="*/ 84 w 84"/>
                <a:gd name="T2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10">
                  <a:moveTo>
                    <a:pt x="84" y="0"/>
                  </a:moveTo>
                  <a:cubicBezTo>
                    <a:pt x="74" y="14"/>
                    <a:pt x="79" y="9"/>
                    <a:pt x="70" y="18"/>
                  </a:cubicBezTo>
                  <a:cubicBezTo>
                    <a:pt x="65" y="33"/>
                    <a:pt x="74" y="49"/>
                    <a:pt x="64" y="64"/>
                  </a:cubicBezTo>
                  <a:cubicBezTo>
                    <a:pt x="67" y="76"/>
                    <a:pt x="61" y="80"/>
                    <a:pt x="50" y="84"/>
                  </a:cubicBezTo>
                  <a:cubicBezTo>
                    <a:pt x="43" y="94"/>
                    <a:pt x="50" y="106"/>
                    <a:pt x="38" y="110"/>
                  </a:cubicBezTo>
                  <a:cubicBezTo>
                    <a:pt x="2" y="106"/>
                    <a:pt x="5" y="109"/>
                    <a:pt x="0" y="80"/>
                  </a:cubicBezTo>
                  <a:cubicBezTo>
                    <a:pt x="4" y="65"/>
                    <a:pt x="17" y="65"/>
                    <a:pt x="30" y="62"/>
                  </a:cubicBezTo>
                  <a:cubicBezTo>
                    <a:pt x="31" y="49"/>
                    <a:pt x="28" y="38"/>
                    <a:pt x="40" y="34"/>
                  </a:cubicBezTo>
                  <a:cubicBezTo>
                    <a:pt x="51" y="17"/>
                    <a:pt x="41" y="30"/>
                    <a:pt x="58" y="18"/>
                  </a:cubicBezTo>
                  <a:cubicBezTo>
                    <a:pt x="62" y="15"/>
                    <a:pt x="72" y="12"/>
                    <a:pt x="72" y="12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93" name="Freeform 1253"/>
            <p:cNvSpPr>
              <a:spLocks/>
            </p:cNvSpPr>
            <p:nvPr/>
          </p:nvSpPr>
          <p:spPr bwMode="auto">
            <a:xfrm>
              <a:off x="4076" y="2630"/>
              <a:ext cx="109" cy="73"/>
            </a:xfrm>
            <a:custGeom>
              <a:avLst/>
              <a:gdLst>
                <a:gd name="T0" fmla="*/ 154 w 154"/>
                <a:gd name="T1" fmla="*/ 12 h 84"/>
                <a:gd name="T2" fmla="*/ 152 w 154"/>
                <a:gd name="T3" fmla="*/ 54 h 84"/>
                <a:gd name="T4" fmla="*/ 130 w 154"/>
                <a:gd name="T5" fmla="*/ 68 h 84"/>
                <a:gd name="T6" fmla="*/ 118 w 154"/>
                <a:gd name="T7" fmla="*/ 78 h 84"/>
                <a:gd name="T8" fmla="*/ 106 w 154"/>
                <a:gd name="T9" fmla="*/ 82 h 84"/>
                <a:gd name="T10" fmla="*/ 40 w 154"/>
                <a:gd name="T11" fmla="*/ 80 h 84"/>
                <a:gd name="T12" fmla="*/ 36 w 154"/>
                <a:gd name="T13" fmla="*/ 68 h 84"/>
                <a:gd name="T14" fmla="*/ 8 w 154"/>
                <a:gd name="T15" fmla="*/ 38 h 84"/>
                <a:gd name="T16" fmla="*/ 2 w 154"/>
                <a:gd name="T17" fmla="*/ 26 h 84"/>
                <a:gd name="T18" fmla="*/ 14 w 154"/>
                <a:gd name="T19" fmla="*/ 22 h 84"/>
                <a:gd name="T20" fmla="*/ 96 w 154"/>
                <a:gd name="T21" fmla="*/ 12 h 84"/>
                <a:gd name="T22" fmla="*/ 138 w 154"/>
                <a:gd name="T23" fmla="*/ 10 h 84"/>
                <a:gd name="T24" fmla="*/ 154 w 154"/>
                <a:gd name="T25" fmla="*/ 1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84">
                  <a:moveTo>
                    <a:pt x="154" y="12"/>
                  </a:moveTo>
                  <a:cubicBezTo>
                    <a:pt x="153" y="26"/>
                    <a:pt x="154" y="40"/>
                    <a:pt x="152" y="54"/>
                  </a:cubicBezTo>
                  <a:cubicBezTo>
                    <a:pt x="151" y="63"/>
                    <a:pt x="130" y="68"/>
                    <a:pt x="130" y="68"/>
                  </a:cubicBezTo>
                  <a:cubicBezTo>
                    <a:pt x="126" y="72"/>
                    <a:pt x="123" y="76"/>
                    <a:pt x="118" y="78"/>
                  </a:cubicBezTo>
                  <a:cubicBezTo>
                    <a:pt x="114" y="80"/>
                    <a:pt x="106" y="82"/>
                    <a:pt x="106" y="82"/>
                  </a:cubicBezTo>
                  <a:cubicBezTo>
                    <a:pt x="84" y="81"/>
                    <a:pt x="62" y="84"/>
                    <a:pt x="40" y="80"/>
                  </a:cubicBezTo>
                  <a:cubicBezTo>
                    <a:pt x="36" y="79"/>
                    <a:pt x="36" y="68"/>
                    <a:pt x="36" y="68"/>
                  </a:cubicBezTo>
                  <a:cubicBezTo>
                    <a:pt x="33" y="46"/>
                    <a:pt x="29" y="42"/>
                    <a:pt x="8" y="38"/>
                  </a:cubicBezTo>
                  <a:cubicBezTo>
                    <a:pt x="8" y="38"/>
                    <a:pt x="0" y="28"/>
                    <a:pt x="2" y="26"/>
                  </a:cubicBezTo>
                  <a:cubicBezTo>
                    <a:pt x="5" y="23"/>
                    <a:pt x="14" y="22"/>
                    <a:pt x="14" y="22"/>
                  </a:cubicBezTo>
                  <a:cubicBezTo>
                    <a:pt x="44" y="25"/>
                    <a:pt x="68" y="21"/>
                    <a:pt x="96" y="12"/>
                  </a:cubicBezTo>
                  <a:cubicBezTo>
                    <a:pt x="104" y="0"/>
                    <a:pt x="138" y="10"/>
                    <a:pt x="138" y="10"/>
                  </a:cubicBezTo>
                  <a:cubicBezTo>
                    <a:pt x="143" y="11"/>
                    <a:pt x="150" y="16"/>
                    <a:pt x="154" y="12"/>
                  </a:cubicBezTo>
                  <a:close/>
                </a:path>
              </a:pathLst>
            </a:custGeom>
            <a:solidFill>
              <a:srgbClr val="FF99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94" name="Freeform 1254"/>
            <p:cNvSpPr>
              <a:spLocks/>
            </p:cNvSpPr>
            <p:nvPr/>
          </p:nvSpPr>
          <p:spPr bwMode="auto">
            <a:xfrm>
              <a:off x="3978" y="2666"/>
              <a:ext cx="95" cy="47"/>
            </a:xfrm>
            <a:custGeom>
              <a:avLst/>
              <a:gdLst>
                <a:gd name="T0" fmla="*/ 134 w 134"/>
                <a:gd name="T1" fmla="*/ 8 h 54"/>
                <a:gd name="T2" fmla="*/ 118 w 134"/>
                <a:gd name="T3" fmla="*/ 18 h 54"/>
                <a:gd name="T4" fmla="*/ 124 w 134"/>
                <a:gd name="T5" fmla="*/ 20 h 54"/>
                <a:gd name="T6" fmla="*/ 106 w 134"/>
                <a:gd name="T7" fmla="*/ 28 h 54"/>
                <a:gd name="T8" fmla="*/ 64 w 134"/>
                <a:gd name="T9" fmla="*/ 42 h 54"/>
                <a:gd name="T10" fmla="*/ 68 w 134"/>
                <a:gd name="T11" fmla="*/ 52 h 54"/>
                <a:gd name="T12" fmla="*/ 14 w 134"/>
                <a:gd name="T13" fmla="*/ 50 h 54"/>
                <a:gd name="T14" fmla="*/ 0 w 134"/>
                <a:gd name="T15" fmla="*/ 24 h 54"/>
                <a:gd name="T16" fmla="*/ 32 w 134"/>
                <a:gd name="T17" fmla="*/ 26 h 54"/>
                <a:gd name="T18" fmla="*/ 86 w 134"/>
                <a:gd name="T19" fmla="*/ 14 h 54"/>
                <a:gd name="T20" fmla="*/ 100 w 134"/>
                <a:gd name="T21" fmla="*/ 0 h 54"/>
                <a:gd name="T22" fmla="*/ 134 w 134"/>
                <a:gd name="T23" fmla="*/ 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4" h="54">
                  <a:moveTo>
                    <a:pt x="134" y="8"/>
                  </a:moveTo>
                  <a:cubicBezTo>
                    <a:pt x="120" y="13"/>
                    <a:pt x="124" y="8"/>
                    <a:pt x="118" y="18"/>
                  </a:cubicBezTo>
                  <a:cubicBezTo>
                    <a:pt x="120" y="19"/>
                    <a:pt x="124" y="18"/>
                    <a:pt x="124" y="20"/>
                  </a:cubicBezTo>
                  <a:cubicBezTo>
                    <a:pt x="124" y="27"/>
                    <a:pt x="106" y="28"/>
                    <a:pt x="106" y="28"/>
                  </a:cubicBezTo>
                  <a:cubicBezTo>
                    <a:pt x="114" y="52"/>
                    <a:pt x="85" y="41"/>
                    <a:pt x="64" y="42"/>
                  </a:cubicBezTo>
                  <a:cubicBezTo>
                    <a:pt x="67" y="43"/>
                    <a:pt x="72" y="52"/>
                    <a:pt x="68" y="52"/>
                  </a:cubicBezTo>
                  <a:cubicBezTo>
                    <a:pt x="50" y="54"/>
                    <a:pt x="32" y="51"/>
                    <a:pt x="14" y="50"/>
                  </a:cubicBezTo>
                  <a:cubicBezTo>
                    <a:pt x="24" y="34"/>
                    <a:pt x="16" y="29"/>
                    <a:pt x="0" y="24"/>
                  </a:cubicBezTo>
                  <a:cubicBezTo>
                    <a:pt x="4" y="6"/>
                    <a:pt x="28" y="10"/>
                    <a:pt x="32" y="26"/>
                  </a:cubicBezTo>
                  <a:cubicBezTo>
                    <a:pt x="72" y="22"/>
                    <a:pt x="39" y="17"/>
                    <a:pt x="86" y="14"/>
                  </a:cubicBezTo>
                  <a:cubicBezTo>
                    <a:pt x="88" y="4"/>
                    <a:pt x="91" y="3"/>
                    <a:pt x="100" y="0"/>
                  </a:cubicBezTo>
                  <a:cubicBezTo>
                    <a:pt x="114" y="2"/>
                    <a:pt x="122" y="2"/>
                    <a:pt x="134" y="8"/>
                  </a:cubicBezTo>
                  <a:close/>
                </a:path>
              </a:pathLst>
            </a:custGeom>
            <a:solidFill>
              <a:srgbClr val="FF99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95" name="Freeform 1255"/>
            <p:cNvSpPr>
              <a:spLocks/>
            </p:cNvSpPr>
            <p:nvPr/>
          </p:nvSpPr>
          <p:spPr bwMode="auto">
            <a:xfrm>
              <a:off x="4033" y="2382"/>
              <a:ext cx="115" cy="235"/>
            </a:xfrm>
            <a:custGeom>
              <a:avLst/>
              <a:gdLst>
                <a:gd name="T0" fmla="*/ 162 w 162"/>
                <a:gd name="T1" fmla="*/ 0 h 272"/>
                <a:gd name="T2" fmla="*/ 160 w 162"/>
                <a:gd name="T3" fmla="*/ 158 h 272"/>
                <a:gd name="T4" fmla="*/ 156 w 162"/>
                <a:gd name="T5" fmla="*/ 152 h 272"/>
                <a:gd name="T6" fmla="*/ 150 w 162"/>
                <a:gd name="T7" fmla="*/ 148 h 272"/>
                <a:gd name="T8" fmla="*/ 144 w 162"/>
                <a:gd name="T9" fmla="*/ 200 h 272"/>
                <a:gd name="T10" fmla="*/ 124 w 162"/>
                <a:gd name="T11" fmla="*/ 200 h 272"/>
                <a:gd name="T12" fmla="*/ 104 w 162"/>
                <a:gd name="T13" fmla="*/ 214 h 272"/>
                <a:gd name="T14" fmla="*/ 70 w 162"/>
                <a:gd name="T15" fmla="*/ 232 h 272"/>
                <a:gd name="T16" fmla="*/ 68 w 162"/>
                <a:gd name="T17" fmla="*/ 248 h 272"/>
                <a:gd name="T18" fmla="*/ 36 w 162"/>
                <a:gd name="T19" fmla="*/ 250 h 272"/>
                <a:gd name="T20" fmla="*/ 0 w 162"/>
                <a:gd name="T21" fmla="*/ 26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" h="272">
                  <a:moveTo>
                    <a:pt x="162" y="0"/>
                  </a:moveTo>
                  <a:cubicBezTo>
                    <a:pt x="161" y="53"/>
                    <a:pt x="162" y="105"/>
                    <a:pt x="160" y="158"/>
                  </a:cubicBezTo>
                  <a:cubicBezTo>
                    <a:pt x="160" y="160"/>
                    <a:pt x="158" y="154"/>
                    <a:pt x="156" y="152"/>
                  </a:cubicBezTo>
                  <a:cubicBezTo>
                    <a:pt x="154" y="150"/>
                    <a:pt x="152" y="149"/>
                    <a:pt x="150" y="148"/>
                  </a:cubicBezTo>
                  <a:cubicBezTo>
                    <a:pt x="144" y="166"/>
                    <a:pt x="145" y="177"/>
                    <a:pt x="144" y="200"/>
                  </a:cubicBezTo>
                  <a:cubicBezTo>
                    <a:pt x="136" y="195"/>
                    <a:pt x="133" y="197"/>
                    <a:pt x="124" y="200"/>
                  </a:cubicBezTo>
                  <a:cubicBezTo>
                    <a:pt x="129" y="219"/>
                    <a:pt x="149" y="211"/>
                    <a:pt x="104" y="214"/>
                  </a:cubicBezTo>
                  <a:cubicBezTo>
                    <a:pt x="99" y="250"/>
                    <a:pt x="110" y="211"/>
                    <a:pt x="70" y="232"/>
                  </a:cubicBezTo>
                  <a:cubicBezTo>
                    <a:pt x="65" y="235"/>
                    <a:pt x="73" y="245"/>
                    <a:pt x="68" y="248"/>
                  </a:cubicBezTo>
                  <a:cubicBezTo>
                    <a:pt x="59" y="253"/>
                    <a:pt x="47" y="249"/>
                    <a:pt x="36" y="250"/>
                  </a:cubicBezTo>
                  <a:cubicBezTo>
                    <a:pt x="31" y="272"/>
                    <a:pt x="26" y="266"/>
                    <a:pt x="0" y="26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96" name="Freeform 1256"/>
            <p:cNvSpPr>
              <a:spLocks/>
            </p:cNvSpPr>
            <p:nvPr/>
          </p:nvSpPr>
          <p:spPr bwMode="auto">
            <a:xfrm>
              <a:off x="3947" y="2530"/>
              <a:ext cx="86" cy="171"/>
            </a:xfrm>
            <a:custGeom>
              <a:avLst/>
              <a:gdLst>
                <a:gd name="T0" fmla="*/ 112 w 121"/>
                <a:gd name="T1" fmla="*/ 0 h 198"/>
                <a:gd name="T2" fmla="*/ 96 w 121"/>
                <a:gd name="T3" fmla="*/ 30 h 198"/>
                <a:gd name="T4" fmla="*/ 92 w 121"/>
                <a:gd name="T5" fmla="*/ 36 h 198"/>
                <a:gd name="T6" fmla="*/ 90 w 121"/>
                <a:gd name="T7" fmla="*/ 124 h 198"/>
                <a:gd name="T8" fmla="*/ 78 w 121"/>
                <a:gd name="T9" fmla="*/ 128 h 198"/>
                <a:gd name="T10" fmla="*/ 52 w 121"/>
                <a:gd name="T11" fmla="*/ 154 h 198"/>
                <a:gd name="T12" fmla="*/ 48 w 121"/>
                <a:gd name="T13" fmla="*/ 168 h 198"/>
                <a:gd name="T14" fmla="*/ 34 w 121"/>
                <a:gd name="T15" fmla="*/ 172 h 198"/>
                <a:gd name="T16" fmla="*/ 0 w 121"/>
                <a:gd name="T17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198">
                  <a:moveTo>
                    <a:pt x="112" y="0"/>
                  </a:moveTo>
                  <a:cubicBezTo>
                    <a:pt x="108" y="57"/>
                    <a:pt x="121" y="24"/>
                    <a:pt x="96" y="30"/>
                  </a:cubicBezTo>
                  <a:cubicBezTo>
                    <a:pt x="94" y="31"/>
                    <a:pt x="93" y="34"/>
                    <a:pt x="92" y="36"/>
                  </a:cubicBezTo>
                  <a:cubicBezTo>
                    <a:pt x="91" y="65"/>
                    <a:pt x="94" y="95"/>
                    <a:pt x="90" y="124"/>
                  </a:cubicBezTo>
                  <a:cubicBezTo>
                    <a:pt x="89" y="128"/>
                    <a:pt x="78" y="128"/>
                    <a:pt x="78" y="128"/>
                  </a:cubicBezTo>
                  <a:cubicBezTo>
                    <a:pt x="75" y="167"/>
                    <a:pt x="85" y="144"/>
                    <a:pt x="52" y="154"/>
                  </a:cubicBezTo>
                  <a:cubicBezTo>
                    <a:pt x="47" y="155"/>
                    <a:pt x="51" y="164"/>
                    <a:pt x="48" y="168"/>
                  </a:cubicBezTo>
                  <a:cubicBezTo>
                    <a:pt x="45" y="172"/>
                    <a:pt x="39" y="171"/>
                    <a:pt x="34" y="172"/>
                  </a:cubicBezTo>
                  <a:cubicBezTo>
                    <a:pt x="20" y="193"/>
                    <a:pt x="0" y="166"/>
                    <a:pt x="0" y="198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97" name="Freeform 1257"/>
            <p:cNvSpPr>
              <a:spLocks/>
            </p:cNvSpPr>
            <p:nvPr/>
          </p:nvSpPr>
          <p:spPr bwMode="auto">
            <a:xfrm>
              <a:off x="3949" y="3167"/>
              <a:ext cx="126" cy="31"/>
            </a:xfrm>
            <a:custGeom>
              <a:avLst/>
              <a:gdLst>
                <a:gd name="T0" fmla="*/ 178 w 178"/>
                <a:gd name="T1" fmla="*/ 35 h 36"/>
                <a:gd name="T2" fmla="*/ 64 w 178"/>
                <a:gd name="T3" fmla="*/ 33 h 36"/>
                <a:gd name="T4" fmla="*/ 62 w 178"/>
                <a:gd name="T5" fmla="*/ 23 h 36"/>
                <a:gd name="T6" fmla="*/ 22 w 178"/>
                <a:gd name="T7" fmla="*/ 21 h 36"/>
                <a:gd name="T8" fmla="*/ 0 w 178"/>
                <a:gd name="T9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36">
                  <a:moveTo>
                    <a:pt x="178" y="35"/>
                  </a:moveTo>
                  <a:cubicBezTo>
                    <a:pt x="140" y="34"/>
                    <a:pt x="102" y="36"/>
                    <a:pt x="64" y="33"/>
                  </a:cubicBezTo>
                  <a:cubicBezTo>
                    <a:pt x="61" y="33"/>
                    <a:pt x="65" y="23"/>
                    <a:pt x="62" y="23"/>
                  </a:cubicBezTo>
                  <a:cubicBezTo>
                    <a:pt x="49" y="21"/>
                    <a:pt x="35" y="22"/>
                    <a:pt x="22" y="21"/>
                  </a:cubicBezTo>
                  <a:cubicBezTo>
                    <a:pt x="36" y="0"/>
                    <a:pt x="37" y="3"/>
                    <a:pt x="0" y="3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98" name="Freeform 1258"/>
            <p:cNvSpPr>
              <a:spLocks/>
            </p:cNvSpPr>
            <p:nvPr/>
          </p:nvSpPr>
          <p:spPr bwMode="auto">
            <a:xfrm>
              <a:off x="4120" y="2955"/>
              <a:ext cx="42" cy="125"/>
            </a:xfrm>
            <a:custGeom>
              <a:avLst/>
              <a:gdLst>
                <a:gd name="T0" fmla="*/ 60 w 60"/>
                <a:gd name="T1" fmla="*/ 0 h 144"/>
                <a:gd name="T2" fmla="*/ 36 w 60"/>
                <a:gd name="T3" fmla="*/ 50 h 144"/>
                <a:gd name="T4" fmla="*/ 20 w 60"/>
                <a:gd name="T5" fmla="*/ 86 h 144"/>
                <a:gd name="T6" fmla="*/ 8 w 60"/>
                <a:gd name="T7" fmla="*/ 90 h 144"/>
                <a:gd name="T8" fmla="*/ 4 w 60"/>
                <a:gd name="T9" fmla="*/ 138 h 144"/>
                <a:gd name="T10" fmla="*/ 0 w 60"/>
                <a:gd name="T1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144">
                  <a:moveTo>
                    <a:pt x="60" y="0"/>
                  </a:moveTo>
                  <a:cubicBezTo>
                    <a:pt x="21" y="4"/>
                    <a:pt x="40" y="18"/>
                    <a:pt x="36" y="50"/>
                  </a:cubicBezTo>
                  <a:cubicBezTo>
                    <a:pt x="5" y="46"/>
                    <a:pt x="34" y="45"/>
                    <a:pt x="20" y="86"/>
                  </a:cubicBezTo>
                  <a:cubicBezTo>
                    <a:pt x="19" y="90"/>
                    <a:pt x="8" y="90"/>
                    <a:pt x="8" y="90"/>
                  </a:cubicBezTo>
                  <a:cubicBezTo>
                    <a:pt x="1" y="112"/>
                    <a:pt x="12" y="78"/>
                    <a:pt x="4" y="138"/>
                  </a:cubicBezTo>
                  <a:cubicBezTo>
                    <a:pt x="4" y="140"/>
                    <a:pt x="0" y="144"/>
                    <a:pt x="0" y="144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299" name="Freeform 1259"/>
            <p:cNvSpPr>
              <a:spLocks/>
            </p:cNvSpPr>
            <p:nvPr/>
          </p:nvSpPr>
          <p:spPr bwMode="auto">
            <a:xfrm>
              <a:off x="3988" y="2694"/>
              <a:ext cx="211" cy="102"/>
            </a:xfrm>
            <a:custGeom>
              <a:avLst/>
              <a:gdLst>
                <a:gd name="T0" fmla="*/ 292 w 297"/>
                <a:gd name="T1" fmla="*/ 64 h 117"/>
                <a:gd name="T2" fmla="*/ 192 w 297"/>
                <a:gd name="T3" fmla="*/ 66 h 117"/>
                <a:gd name="T4" fmla="*/ 172 w 297"/>
                <a:gd name="T5" fmla="*/ 64 h 117"/>
                <a:gd name="T6" fmla="*/ 168 w 297"/>
                <a:gd name="T7" fmla="*/ 52 h 117"/>
                <a:gd name="T8" fmla="*/ 158 w 297"/>
                <a:gd name="T9" fmla="*/ 62 h 117"/>
                <a:gd name="T10" fmla="*/ 146 w 297"/>
                <a:gd name="T11" fmla="*/ 66 h 117"/>
                <a:gd name="T12" fmla="*/ 80 w 297"/>
                <a:gd name="T13" fmla="*/ 84 h 117"/>
                <a:gd name="T14" fmla="*/ 84 w 297"/>
                <a:gd name="T15" fmla="*/ 98 h 117"/>
                <a:gd name="T16" fmla="*/ 24 w 297"/>
                <a:gd name="T17" fmla="*/ 100 h 117"/>
                <a:gd name="T18" fmla="*/ 0 w 297"/>
                <a:gd name="T19" fmla="*/ 110 h 117"/>
                <a:gd name="T20" fmla="*/ 22 w 297"/>
                <a:gd name="T21" fmla="*/ 106 h 117"/>
                <a:gd name="T22" fmla="*/ 24 w 297"/>
                <a:gd name="T23" fmla="*/ 90 h 117"/>
                <a:gd name="T24" fmla="*/ 80 w 297"/>
                <a:gd name="T25" fmla="*/ 84 h 117"/>
                <a:gd name="T26" fmla="*/ 88 w 297"/>
                <a:gd name="T27" fmla="*/ 60 h 117"/>
                <a:gd name="T28" fmla="*/ 96 w 297"/>
                <a:gd name="T29" fmla="*/ 62 h 117"/>
                <a:gd name="T30" fmla="*/ 92 w 297"/>
                <a:gd name="T31" fmla="*/ 68 h 117"/>
                <a:gd name="T32" fmla="*/ 148 w 297"/>
                <a:gd name="T33" fmla="*/ 66 h 117"/>
                <a:gd name="T34" fmla="*/ 146 w 297"/>
                <a:gd name="T35" fmla="*/ 40 h 117"/>
                <a:gd name="T36" fmla="*/ 90 w 297"/>
                <a:gd name="T37" fmla="*/ 46 h 117"/>
                <a:gd name="T38" fmla="*/ 128 w 297"/>
                <a:gd name="T39" fmla="*/ 44 h 117"/>
                <a:gd name="T40" fmla="*/ 142 w 297"/>
                <a:gd name="T41" fmla="*/ 26 h 117"/>
                <a:gd name="T42" fmla="*/ 150 w 297"/>
                <a:gd name="T43" fmla="*/ 16 h 117"/>
                <a:gd name="T44" fmla="*/ 162 w 297"/>
                <a:gd name="T45" fmla="*/ 0 h 117"/>
                <a:gd name="T46" fmla="*/ 176 w 297"/>
                <a:gd name="T47" fmla="*/ 14 h 117"/>
                <a:gd name="T48" fmla="*/ 162 w 297"/>
                <a:gd name="T49" fmla="*/ 38 h 117"/>
                <a:gd name="T50" fmla="*/ 290 w 297"/>
                <a:gd name="T51" fmla="*/ 40 h 117"/>
                <a:gd name="T52" fmla="*/ 292 w 297"/>
                <a:gd name="T53" fmla="*/ 6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7" h="117">
                  <a:moveTo>
                    <a:pt x="292" y="64"/>
                  </a:moveTo>
                  <a:cubicBezTo>
                    <a:pt x="259" y="65"/>
                    <a:pt x="225" y="66"/>
                    <a:pt x="192" y="66"/>
                  </a:cubicBezTo>
                  <a:cubicBezTo>
                    <a:pt x="185" y="66"/>
                    <a:pt x="178" y="67"/>
                    <a:pt x="172" y="64"/>
                  </a:cubicBezTo>
                  <a:cubicBezTo>
                    <a:pt x="168" y="62"/>
                    <a:pt x="168" y="52"/>
                    <a:pt x="168" y="52"/>
                  </a:cubicBezTo>
                  <a:cubicBezTo>
                    <a:pt x="164" y="57"/>
                    <a:pt x="164" y="59"/>
                    <a:pt x="158" y="62"/>
                  </a:cubicBezTo>
                  <a:cubicBezTo>
                    <a:pt x="154" y="64"/>
                    <a:pt x="146" y="66"/>
                    <a:pt x="146" y="66"/>
                  </a:cubicBezTo>
                  <a:cubicBezTo>
                    <a:pt x="157" y="100"/>
                    <a:pt x="117" y="83"/>
                    <a:pt x="80" y="84"/>
                  </a:cubicBezTo>
                  <a:cubicBezTo>
                    <a:pt x="84" y="87"/>
                    <a:pt x="89" y="97"/>
                    <a:pt x="84" y="98"/>
                  </a:cubicBezTo>
                  <a:cubicBezTo>
                    <a:pt x="64" y="102"/>
                    <a:pt x="44" y="99"/>
                    <a:pt x="24" y="100"/>
                  </a:cubicBezTo>
                  <a:cubicBezTo>
                    <a:pt x="18" y="117"/>
                    <a:pt x="19" y="113"/>
                    <a:pt x="0" y="110"/>
                  </a:cubicBezTo>
                  <a:cubicBezTo>
                    <a:pt x="7" y="108"/>
                    <a:pt x="17" y="111"/>
                    <a:pt x="22" y="106"/>
                  </a:cubicBezTo>
                  <a:cubicBezTo>
                    <a:pt x="26" y="102"/>
                    <a:pt x="19" y="93"/>
                    <a:pt x="24" y="90"/>
                  </a:cubicBezTo>
                  <a:cubicBezTo>
                    <a:pt x="34" y="85"/>
                    <a:pt x="66" y="88"/>
                    <a:pt x="80" y="84"/>
                  </a:cubicBezTo>
                  <a:cubicBezTo>
                    <a:pt x="85" y="76"/>
                    <a:pt x="85" y="69"/>
                    <a:pt x="88" y="60"/>
                  </a:cubicBezTo>
                  <a:cubicBezTo>
                    <a:pt x="91" y="61"/>
                    <a:pt x="95" y="60"/>
                    <a:pt x="96" y="62"/>
                  </a:cubicBezTo>
                  <a:cubicBezTo>
                    <a:pt x="97" y="64"/>
                    <a:pt x="90" y="68"/>
                    <a:pt x="92" y="68"/>
                  </a:cubicBezTo>
                  <a:cubicBezTo>
                    <a:pt x="111" y="69"/>
                    <a:pt x="129" y="67"/>
                    <a:pt x="148" y="66"/>
                  </a:cubicBezTo>
                  <a:cubicBezTo>
                    <a:pt x="152" y="54"/>
                    <a:pt x="163" y="52"/>
                    <a:pt x="146" y="40"/>
                  </a:cubicBezTo>
                  <a:cubicBezTo>
                    <a:pt x="134" y="58"/>
                    <a:pt x="111" y="47"/>
                    <a:pt x="90" y="46"/>
                  </a:cubicBezTo>
                  <a:cubicBezTo>
                    <a:pt x="100" y="43"/>
                    <a:pt x="118" y="45"/>
                    <a:pt x="128" y="44"/>
                  </a:cubicBezTo>
                  <a:cubicBezTo>
                    <a:pt x="132" y="14"/>
                    <a:pt x="124" y="36"/>
                    <a:pt x="142" y="26"/>
                  </a:cubicBezTo>
                  <a:cubicBezTo>
                    <a:pt x="146" y="24"/>
                    <a:pt x="146" y="18"/>
                    <a:pt x="150" y="16"/>
                  </a:cubicBezTo>
                  <a:cubicBezTo>
                    <a:pt x="152" y="7"/>
                    <a:pt x="153" y="3"/>
                    <a:pt x="162" y="0"/>
                  </a:cubicBezTo>
                  <a:cubicBezTo>
                    <a:pt x="176" y="9"/>
                    <a:pt x="172" y="3"/>
                    <a:pt x="176" y="14"/>
                  </a:cubicBezTo>
                  <a:cubicBezTo>
                    <a:pt x="170" y="22"/>
                    <a:pt x="167" y="30"/>
                    <a:pt x="162" y="38"/>
                  </a:cubicBezTo>
                  <a:cubicBezTo>
                    <a:pt x="177" y="82"/>
                    <a:pt x="249" y="54"/>
                    <a:pt x="290" y="40"/>
                  </a:cubicBezTo>
                  <a:cubicBezTo>
                    <a:pt x="297" y="51"/>
                    <a:pt x="294" y="44"/>
                    <a:pt x="292" y="64"/>
                  </a:cubicBez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00" name="Freeform 1260"/>
            <p:cNvSpPr>
              <a:spLocks/>
            </p:cNvSpPr>
            <p:nvPr/>
          </p:nvSpPr>
          <p:spPr bwMode="auto">
            <a:xfrm>
              <a:off x="3641" y="1229"/>
              <a:ext cx="492" cy="731"/>
            </a:xfrm>
            <a:custGeom>
              <a:avLst/>
              <a:gdLst>
                <a:gd name="T0" fmla="*/ 562 w 738"/>
                <a:gd name="T1" fmla="*/ 17 h 1096"/>
                <a:gd name="T2" fmla="*/ 442 w 738"/>
                <a:gd name="T3" fmla="*/ 53 h 1096"/>
                <a:gd name="T4" fmla="*/ 397 w 738"/>
                <a:gd name="T5" fmla="*/ 118 h 1096"/>
                <a:gd name="T6" fmla="*/ 335 w 738"/>
                <a:gd name="T7" fmla="*/ 267 h 1096"/>
                <a:gd name="T8" fmla="*/ 261 w 738"/>
                <a:gd name="T9" fmla="*/ 337 h 1096"/>
                <a:gd name="T10" fmla="*/ 217 w 738"/>
                <a:gd name="T11" fmla="*/ 369 h 1096"/>
                <a:gd name="T12" fmla="*/ 67 w 738"/>
                <a:gd name="T13" fmla="*/ 439 h 1096"/>
                <a:gd name="T14" fmla="*/ 20 w 738"/>
                <a:gd name="T15" fmla="*/ 470 h 1096"/>
                <a:gd name="T16" fmla="*/ 5 w 738"/>
                <a:gd name="T17" fmla="*/ 517 h 1096"/>
                <a:gd name="T18" fmla="*/ 49 w 738"/>
                <a:gd name="T19" fmla="*/ 623 h 1096"/>
                <a:gd name="T20" fmla="*/ 141 w 738"/>
                <a:gd name="T21" fmla="*/ 683 h 1096"/>
                <a:gd name="T22" fmla="*/ 161 w 738"/>
                <a:gd name="T23" fmla="*/ 732 h 1096"/>
                <a:gd name="T24" fmla="*/ 133 w 738"/>
                <a:gd name="T25" fmla="*/ 768 h 1096"/>
                <a:gd name="T26" fmla="*/ 107 w 738"/>
                <a:gd name="T27" fmla="*/ 890 h 1096"/>
                <a:gd name="T28" fmla="*/ 95 w 738"/>
                <a:gd name="T29" fmla="*/ 915 h 1096"/>
                <a:gd name="T30" fmla="*/ 107 w 738"/>
                <a:gd name="T31" fmla="*/ 963 h 1096"/>
                <a:gd name="T32" fmla="*/ 117 w 738"/>
                <a:gd name="T33" fmla="*/ 1009 h 1096"/>
                <a:gd name="T34" fmla="*/ 176 w 738"/>
                <a:gd name="T35" fmla="*/ 1083 h 1096"/>
                <a:gd name="T36" fmla="*/ 207 w 738"/>
                <a:gd name="T37" fmla="*/ 1096 h 1096"/>
                <a:gd name="T38" fmla="*/ 394 w 738"/>
                <a:gd name="T39" fmla="*/ 1062 h 1096"/>
                <a:gd name="T40" fmla="*/ 431 w 738"/>
                <a:gd name="T41" fmla="*/ 1035 h 1096"/>
                <a:gd name="T42" fmla="*/ 449 w 738"/>
                <a:gd name="T43" fmla="*/ 991 h 1096"/>
                <a:gd name="T44" fmla="*/ 461 w 738"/>
                <a:gd name="T45" fmla="*/ 942 h 1096"/>
                <a:gd name="T46" fmla="*/ 653 w 738"/>
                <a:gd name="T47" fmla="*/ 843 h 1096"/>
                <a:gd name="T48" fmla="*/ 706 w 738"/>
                <a:gd name="T49" fmla="*/ 806 h 1096"/>
                <a:gd name="T50" fmla="*/ 727 w 738"/>
                <a:gd name="T51" fmla="*/ 769 h 1096"/>
                <a:gd name="T52" fmla="*/ 732 w 738"/>
                <a:gd name="T53" fmla="*/ 720 h 1096"/>
                <a:gd name="T54" fmla="*/ 736 w 738"/>
                <a:gd name="T55" fmla="*/ 685 h 1096"/>
                <a:gd name="T56" fmla="*/ 738 w 738"/>
                <a:gd name="T57" fmla="*/ 627 h 1096"/>
                <a:gd name="T58" fmla="*/ 719 w 738"/>
                <a:gd name="T59" fmla="*/ 190 h 1096"/>
                <a:gd name="T60" fmla="*/ 723 w 738"/>
                <a:gd name="T61" fmla="*/ 105 h 1096"/>
                <a:gd name="T62" fmla="*/ 655 w 738"/>
                <a:gd name="T63" fmla="*/ 25 h 1096"/>
                <a:gd name="T64" fmla="*/ 644 w 738"/>
                <a:gd name="T65" fmla="*/ 16 h 1096"/>
                <a:gd name="T66" fmla="*/ 631 w 738"/>
                <a:gd name="T67" fmla="*/ 7 h 1096"/>
                <a:gd name="T68" fmla="*/ 562 w 738"/>
                <a:gd name="T69" fmla="*/ 17 h 1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38" h="1096">
                  <a:moveTo>
                    <a:pt x="562" y="17"/>
                  </a:moveTo>
                  <a:cubicBezTo>
                    <a:pt x="541" y="25"/>
                    <a:pt x="468" y="40"/>
                    <a:pt x="442" y="53"/>
                  </a:cubicBezTo>
                  <a:cubicBezTo>
                    <a:pt x="414" y="70"/>
                    <a:pt x="415" y="82"/>
                    <a:pt x="397" y="118"/>
                  </a:cubicBezTo>
                  <a:cubicBezTo>
                    <a:pt x="379" y="154"/>
                    <a:pt x="359" y="205"/>
                    <a:pt x="335" y="267"/>
                  </a:cubicBezTo>
                  <a:cubicBezTo>
                    <a:pt x="312" y="303"/>
                    <a:pt x="277" y="326"/>
                    <a:pt x="261" y="337"/>
                  </a:cubicBezTo>
                  <a:cubicBezTo>
                    <a:pt x="249" y="342"/>
                    <a:pt x="249" y="352"/>
                    <a:pt x="217" y="369"/>
                  </a:cubicBezTo>
                  <a:cubicBezTo>
                    <a:pt x="185" y="386"/>
                    <a:pt x="100" y="422"/>
                    <a:pt x="67" y="439"/>
                  </a:cubicBezTo>
                  <a:cubicBezTo>
                    <a:pt x="34" y="456"/>
                    <a:pt x="30" y="457"/>
                    <a:pt x="20" y="470"/>
                  </a:cubicBezTo>
                  <a:cubicBezTo>
                    <a:pt x="10" y="483"/>
                    <a:pt x="0" y="492"/>
                    <a:pt x="5" y="517"/>
                  </a:cubicBezTo>
                  <a:cubicBezTo>
                    <a:pt x="8" y="554"/>
                    <a:pt x="26" y="595"/>
                    <a:pt x="49" y="623"/>
                  </a:cubicBezTo>
                  <a:cubicBezTo>
                    <a:pt x="72" y="651"/>
                    <a:pt x="122" y="665"/>
                    <a:pt x="141" y="683"/>
                  </a:cubicBezTo>
                  <a:cubicBezTo>
                    <a:pt x="153" y="700"/>
                    <a:pt x="162" y="718"/>
                    <a:pt x="161" y="732"/>
                  </a:cubicBezTo>
                  <a:cubicBezTo>
                    <a:pt x="160" y="746"/>
                    <a:pt x="143" y="742"/>
                    <a:pt x="133" y="768"/>
                  </a:cubicBezTo>
                  <a:cubicBezTo>
                    <a:pt x="125" y="794"/>
                    <a:pt x="113" y="866"/>
                    <a:pt x="107" y="890"/>
                  </a:cubicBezTo>
                  <a:cubicBezTo>
                    <a:pt x="103" y="899"/>
                    <a:pt x="98" y="903"/>
                    <a:pt x="95" y="915"/>
                  </a:cubicBezTo>
                  <a:cubicBezTo>
                    <a:pt x="99" y="924"/>
                    <a:pt x="97" y="961"/>
                    <a:pt x="107" y="963"/>
                  </a:cubicBezTo>
                  <a:cubicBezTo>
                    <a:pt x="110" y="979"/>
                    <a:pt x="107" y="984"/>
                    <a:pt x="117" y="1009"/>
                  </a:cubicBezTo>
                  <a:cubicBezTo>
                    <a:pt x="121" y="1040"/>
                    <a:pt x="145" y="1062"/>
                    <a:pt x="176" y="1083"/>
                  </a:cubicBezTo>
                  <a:cubicBezTo>
                    <a:pt x="184" y="1096"/>
                    <a:pt x="195" y="1095"/>
                    <a:pt x="207" y="1096"/>
                  </a:cubicBezTo>
                  <a:cubicBezTo>
                    <a:pt x="270" y="1086"/>
                    <a:pt x="331" y="1071"/>
                    <a:pt x="394" y="1062"/>
                  </a:cubicBezTo>
                  <a:cubicBezTo>
                    <a:pt x="408" y="1057"/>
                    <a:pt x="418" y="1044"/>
                    <a:pt x="431" y="1035"/>
                  </a:cubicBezTo>
                  <a:cubicBezTo>
                    <a:pt x="437" y="1021"/>
                    <a:pt x="445" y="1006"/>
                    <a:pt x="449" y="991"/>
                  </a:cubicBezTo>
                  <a:cubicBezTo>
                    <a:pt x="453" y="974"/>
                    <a:pt x="452" y="958"/>
                    <a:pt x="461" y="942"/>
                  </a:cubicBezTo>
                  <a:cubicBezTo>
                    <a:pt x="481" y="834"/>
                    <a:pt x="582" y="853"/>
                    <a:pt x="653" y="843"/>
                  </a:cubicBezTo>
                  <a:cubicBezTo>
                    <a:pt x="675" y="837"/>
                    <a:pt x="688" y="820"/>
                    <a:pt x="706" y="806"/>
                  </a:cubicBezTo>
                  <a:cubicBezTo>
                    <a:pt x="711" y="794"/>
                    <a:pt x="719" y="781"/>
                    <a:pt x="727" y="769"/>
                  </a:cubicBezTo>
                  <a:cubicBezTo>
                    <a:pt x="731" y="752"/>
                    <a:pt x="731" y="737"/>
                    <a:pt x="732" y="720"/>
                  </a:cubicBezTo>
                  <a:cubicBezTo>
                    <a:pt x="732" y="708"/>
                    <a:pt x="736" y="685"/>
                    <a:pt x="736" y="685"/>
                  </a:cubicBezTo>
                  <a:cubicBezTo>
                    <a:pt x="736" y="664"/>
                    <a:pt x="737" y="647"/>
                    <a:pt x="738" y="627"/>
                  </a:cubicBezTo>
                  <a:cubicBezTo>
                    <a:pt x="731" y="506"/>
                    <a:pt x="702" y="331"/>
                    <a:pt x="719" y="190"/>
                  </a:cubicBezTo>
                  <a:cubicBezTo>
                    <a:pt x="719" y="173"/>
                    <a:pt x="710" y="120"/>
                    <a:pt x="723" y="105"/>
                  </a:cubicBezTo>
                  <a:cubicBezTo>
                    <a:pt x="738" y="31"/>
                    <a:pt x="699" y="23"/>
                    <a:pt x="655" y="25"/>
                  </a:cubicBezTo>
                  <a:cubicBezTo>
                    <a:pt x="640" y="20"/>
                    <a:pt x="657" y="27"/>
                    <a:pt x="644" y="16"/>
                  </a:cubicBezTo>
                  <a:cubicBezTo>
                    <a:pt x="639" y="12"/>
                    <a:pt x="631" y="7"/>
                    <a:pt x="631" y="7"/>
                  </a:cubicBezTo>
                  <a:cubicBezTo>
                    <a:pt x="627" y="0"/>
                    <a:pt x="562" y="17"/>
                    <a:pt x="562" y="17"/>
                  </a:cubicBezTo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01" name="Freeform 1261"/>
            <p:cNvSpPr>
              <a:spLocks/>
            </p:cNvSpPr>
            <p:nvPr/>
          </p:nvSpPr>
          <p:spPr bwMode="auto">
            <a:xfrm>
              <a:off x="3704" y="1175"/>
              <a:ext cx="777" cy="973"/>
            </a:xfrm>
            <a:custGeom>
              <a:avLst/>
              <a:gdLst>
                <a:gd name="T0" fmla="*/ 1056 w 1166"/>
                <a:gd name="T1" fmla="*/ 1105 h 1460"/>
                <a:gd name="T2" fmla="*/ 1075 w 1166"/>
                <a:gd name="T3" fmla="*/ 1309 h 1460"/>
                <a:gd name="T4" fmla="*/ 1040 w 1166"/>
                <a:gd name="T5" fmla="*/ 1362 h 1460"/>
                <a:gd name="T6" fmla="*/ 892 w 1166"/>
                <a:gd name="T7" fmla="*/ 1396 h 1460"/>
                <a:gd name="T8" fmla="*/ 759 w 1166"/>
                <a:gd name="T9" fmla="*/ 1378 h 1460"/>
                <a:gd name="T10" fmla="*/ 553 w 1166"/>
                <a:gd name="T11" fmla="*/ 1359 h 1460"/>
                <a:gd name="T12" fmla="*/ 538 w 1166"/>
                <a:gd name="T13" fmla="*/ 1386 h 1460"/>
                <a:gd name="T14" fmla="*/ 456 w 1166"/>
                <a:gd name="T15" fmla="*/ 1359 h 1460"/>
                <a:gd name="T16" fmla="*/ 412 w 1166"/>
                <a:gd name="T17" fmla="*/ 1400 h 1460"/>
                <a:gd name="T18" fmla="*/ 255 w 1166"/>
                <a:gd name="T19" fmla="*/ 1357 h 1460"/>
                <a:gd name="T20" fmla="*/ 96 w 1166"/>
                <a:gd name="T21" fmla="*/ 1425 h 1460"/>
                <a:gd name="T22" fmla="*/ 2 w 1166"/>
                <a:gd name="T23" fmla="*/ 995 h 1460"/>
                <a:gd name="T24" fmla="*/ 51 w 1166"/>
                <a:gd name="T25" fmla="*/ 773 h 1460"/>
                <a:gd name="T26" fmla="*/ 154 w 1166"/>
                <a:gd name="T27" fmla="*/ 768 h 1460"/>
                <a:gd name="T28" fmla="*/ 245 w 1166"/>
                <a:gd name="T29" fmla="*/ 722 h 1460"/>
                <a:gd name="T30" fmla="*/ 332 w 1166"/>
                <a:gd name="T31" fmla="*/ 744 h 1460"/>
                <a:gd name="T32" fmla="*/ 411 w 1166"/>
                <a:gd name="T33" fmla="*/ 770 h 1460"/>
                <a:gd name="T34" fmla="*/ 466 w 1166"/>
                <a:gd name="T35" fmla="*/ 861 h 1460"/>
                <a:gd name="T36" fmla="*/ 553 w 1166"/>
                <a:gd name="T37" fmla="*/ 782 h 1460"/>
                <a:gd name="T38" fmla="*/ 535 w 1166"/>
                <a:gd name="T39" fmla="*/ 644 h 1460"/>
                <a:gd name="T40" fmla="*/ 545 w 1166"/>
                <a:gd name="T41" fmla="*/ 544 h 1460"/>
                <a:gd name="T42" fmla="*/ 532 w 1166"/>
                <a:gd name="T43" fmla="*/ 448 h 1460"/>
                <a:gd name="T44" fmla="*/ 542 w 1166"/>
                <a:gd name="T45" fmla="*/ 314 h 1460"/>
                <a:gd name="T46" fmla="*/ 546 w 1166"/>
                <a:gd name="T47" fmla="*/ 225 h 1460"/>
                <a:gd name="T48" fmla="*/ 493 w 1166"/>
                <a:gd name="T49" fmla="*/ 116 h 1460"/>
                <a:gd name="T50" fmla="*/ 361 w 1166"/>
                <a:gd name="T51" fmla="*/ 125 h 1460"/>
                <a:gd name="T52" fmla="*/ 428 w 1166"/>
                <a:gd name="T53" fmla="*/ 72 h 1460"/>
                <a:gd name="T54" fmla="*/ 473 w 1166"/>
                <a:gd name="T55" fmla="*/ 20 h 1460"/>
                <a:gd name="T56" fmla="*/ 595 w 1166"/>
                <a:gd name="T57" fmla="*/ 0 h 1460"/>
                <a:gd name="T58" fmla="*/ 757 w 1166"/>
                <a:gd name="T59" fmla="*/ 23 h 1460"/>
                <a:gd name="T60" fmla="*/ 901 w 1166"/>
                <a:gd name="T61" fmla="*/ 150 h 1460"/>
                <a:gd name="T62" fmla="*/ 1011 w 1166"/>
                <a:gd name="T63" fmla="*/ 223 h 1460"/>
                <a:gd name="T64" fmla="*/ 1050 w 1166"/>
                <a:gd name="T65" fmla="*/ 414 h 1460"/>
                <a:gd name="T66" fmla="*/ 1080 w 1166"/>
                <a:gd name="T67" fmla="*/ 513 h 1460"/>
                <a:gd name="T68" fmla="*/ 1063 w 1166"/>
                <a:gd name="T69" fmla="*/ 582 h 1460"/>
                <a:gd name="T70" fmla="*/ 1100 w 1166"/>
                <a:gd name="T71" fmla="*/ 666 h 1460"/>
                <a:gd name="T72" fmla="*/ 1164 w 1166"/>
                <a:gd name="T73" fmla="*/ 782 h 1460"/>
                <a:gd name="T74" fmla="*/ 1115 w 1166"/>
                <a:gd name="T75" fmla="*/ 858 h 1460"/>
                <a:gd name="T76" fmla="*/ 1122 w 1166"/>
                <a:gd name="T77" fmla="*/ 959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6" h="1460">
                  <a:moveTo>
                    <a:pt x="1120" y="951"/>
                  </a:moveTo>
                  <a:cubicBezTo>
                    <a:pt x="1110" y="977"/>
                    <a:pt x="1061" y="1067"/>
                    <a:pt x="1056" y="1105"/>
                  </a:cubicBezTo>
                  <a:cubicBezTo>
                    <a:pt x="1045" y="1158"/>
                    <a:pt x="1040" y="1156"/>
                    <a:pt x="1073" y="1188"/>
                  </a:cubicBezTo>
                  <a:cubicBezTo>
                    <a:pt x="1073" y="1219"/>
                    <a:pt x="1090" y="1274"/>
                    <a:pt x="1075" y="1309"/>
                  </a:cubicBezTo>
                  <a:cubicBezTo>
                    <a:pt x="1070" y="1321"/>
                    <a:pt x="1068" y="1329"/>
                    <a:pt x="1064" y="1339"/>
                  </a:cubicBezTo>
                  <a:cubicBezTo>
                    <a:pt x="1060" y="1349"/>
                    <a:pt x="1040" y="1362"/>
                    <a:pt x="1040" y="1362"/>
                  </a:cubicBezTo>
                  <a:cubicBezTo>
                    <a:pt x="998" y="1362"/>
                    <a:pt x="968" y="1359"/>
                    <a:pt x="925" y="1360"/>
                  </a:cubicBezTo>
                  <a:cubicBezTo>
                    <a:pt x="897" y="1352"/>
                    <a:pt x="910" y="1378"/>
                    <a:pt x="892" y="1396"/>
                  </a:cubicBezTo>
                  <a:cubicBezTo>
                    <a:pt x="889" y="1417"/>
                    <a:pt x="862" y="1421"/>
                    <a:pt x="844" y="1431"/>
                  </a:cubicBezTo>
                  <a:cubicBezTo>
                    <a:pt x="792" y="1430"/>
                    <a:pt x="792" y="1426"/>
                    <a:pt x="759" y="1378"/>
                  </a:cubicBezTo>
                  <a:cubicBezTo>
                    <a:pt x="751" y="1364"/>
                    <a:pt x="718" y="1349"/>
                    <a:pt x="705" y="1336"/>
                  </a:cubicBezTo>
                  <a:cubicBezTo>
                    <a:pt x="655" y="1343"/>
                    <a:pt x="604" y="1347"/>
                    <a:pt x="553" y="1359"/>
                  </a:cubicBezTo>
                  <a:cubicBezTo>
                    <a:pt x="549" y="1359"/>
                    <a:pt x="553" y="1370"/>
                    <a:pt x="550" y="1374"/>
                  </a:cubicBezTo>
                  <a:cubicBezTo>
                    <a:pt x="548" y="1381"/>
                    <a:pt x="543" y="1382"/>
                    <a:pt x="538" y="1386"/>
                  </a:cubicBezTo>
                  <a:cubicBezTo>
                    <a:pt x="522" y="1387"/>
                    <a:pt x="507" y="1388"/>
                    <a:pt x="492" y="1386"/>
                  </a:cubicBezTo>
                  <a:cubicBezTo>
                    <a:pt x="476" y="1385"/>
                    <a:pt x="471" y="1364"/>
                    <a:pt x="456" y="1359"/>
                  </a:cubicBezTo>
                  <a:cubicBezTo>
                    <a:pt x="447" y="1366"/>
                    <a:pt x="444" y="1379"/>
                    <a:pt x="436" y="1387"/>
                  </a:cubicBezTo>
                  <a:cubicBezTo>
                    <a:pt x="429" y="1394"/>
                    <a:pt x="412" y="1400"/>
                    <a:pt x="412" y="1400"/>
                  </a:cubicBezTo>
                  <a:cubicBezTo>
                    <a:pt x="397" y="1403"/>
                    <a:pt x="325" y="1413"/>
                    <a:pt x="294" y="1403"/>
                  </a:cubicBezTo>
                  <a:cubicBezTo>
                    <a:pt x="268" y="1396"/>
                    <a:pt x="275" y="1349"/>
                    <a:pt x="255" y="1357"/>
                  </a:cubicBezTo>
                  <a:cubicBezTo>
                    <a:pt x="232" y="1357"/>
                    <a:pt x="196" y="1437"/>
                    <a:pt x="170" y="1448"/>
                  </a:cubicBezTo>
                  <a:cubicBezTo>
                    <a:pt x="143" y="1460"/>
                    <a:pt x="117" y="1444"/>
                    <a:pt x="96" y="1425"/>
                  </a:cubicBezTo>
                  <a:cubicBezTo>
                    <a:pt x="73" y="1391"/>
                    <a:pt x="63" y="1343"/>
                    <a:pt x="40" y="1329"/>
                  </a:cubicBezTo>
                  <a:cubicBezTo>
                    <a:pt x="24" y="1269"/>
                    <a:pt x="12" y="1061"/>
                    <a:pt x="2" y="995"/>
                  </a:cubicBezTo>
                  <a:cubicBezTo>
                    <a:pt x="18" y="982"/>
                    <a:pt x="0" y="958"/>
                    <a:pt x="6" y="920"/>
                  </a:cubicBezTo>
                  <a:cubicBezTo>
                    <a:pt x="14" y="883"/>
                    <a:pt x="38" y="797"/>
                    <a:pt x="51" y="773"/>
                  </a:cubicBezTo>
                  <a:cubicBezTo>
                    <a:pt x="64" y="749"/>
                    <a:pt x="69" y="775"/>
                    <a:pt x="86" y="774"/>
                  </a:cubicBezTo>
                  <a:cubicBezTo>
                    <a:pt x="104" y="772"/>
                    <a:pt x="133" y="773"/>
                    <a:pt x="154" y="768"/>
                  </a:cubicBezTo>
                  <a:cubicBezTo>
                    <a:pt x="175" y="763"/>
                    <a:pt x="196" y="750"/>
                    <a:pt x="211" y="742"/>
                  </a:cubicBezTo>
                  <a:cubicBezTo>
                    <a:pt x="225" y="743"/>
                    <a:pt x="233" y="726"/>
                    <a:pt x="245" y="722"/>
                  </a:cubicBezTo>
                  <a:cubicBezTo>
                    <a:pt x="257" y="718"/>
                    <a:pt x="275" y="709"/>
                    <a:pt x="289" y="713"/>
                  </a:cubicBezTo>
                  <a:cubicBezTo>
                    <a:pt x="303" y="717"/>
                    <a:pt x="324" y="730"/>
                    <a:pt x="332" y="744"/>
                  </a:cubicBezTo>
                  <a:cubicBezTo>
                    <a:pt x="349" y="760"/>
                    <a:pt x="335" y="768"/>
                    <a:pt x="342" y="791"/>
                  </a:cubicBezTo>
                  <a:cubicBezTo>
                    <a:pt x="366" y="781"/>
                    <a:pt x="388" y="755"/>
                    <a:pt x="411" y="770"/>
                  </a:cubicBezTo>
                  <a:cubicBezTo>
                    <a:pt x="429" y="778"/>
                    <a:pt x="422" y="835"/>
                    <a:pt x="430" y="851"/>
                  </a:cubicBezTo>
                  <a:cubicBezTo>
                    <a:pt x="439" y="865"/>
                    <a:pt x="451" y="861"/>
                    <a:pt x="466" y="861"/>
                  </a:cubicBezTo>
                  <a:cubicBezTo>
                    <a:pt x="482" y="868"/>
                    <a:pt x="508" y="861"/>
                    <a:pt x="522" y="848"/>
                  </a:cubicBezTo>
                  <a:cubicBezTo>
                    <a:pt x="537" y="835"/>
                    <a:pt x="550" y="813"/>
                    <a:pt x="553" y="782"/>
                  </a:cubicBezTo>
                  <a:cubicBezTo>
                    <a:pt x="556" y="752"/>
                    <a:pt x="547" y="684"/>
                    <a:pt x="545" y="662"/>
                  </a:cubicBezTo>
                  <a:cubicBezTo>
                    <a:pt x="544" y="657"/>
                    <a:pt x="535" y="649"/>
                    <a:pt x="535" y="644"/>
                  </a:cubicBezTo>
                  <a:cubicBezTo>
                    <a:pt x="534" y="613"/>
                    <a:pt x="530" y="583"/>
                    <a:pt x="533" y="550"/>
                  </a:cubicBezTo>
                  <a:cubicBezTo>
                    <a:pt x="533" y="545"/>
                    <a:pt x="544" y="548"/>
                    <a:pt x="545" y="544"/>
                  </a:cubicBezTo>
                  <a:cubicBezTo>
                    <a:pt x="550" y="535"/>
                    <a:pt x="551" y="513"/>
                    <a:pt x="551" y="513"/>
                  </a:cubicBezTo>
                  <a:cubicBezTo>
                    <a:pt x="544" y="489"/>
                    <a:pt x="539" y="470"/>
                    <a:pt x="532" y="448"/>
                  </a:cubicBezTo>
                  <a:cubicBezTo>
                    <a:pt x="536" y="423"/>
                    <a:pt x="552" y="405"/>
                    <a:pt x="566" y="385"/>
                  </a:cubicBezTo>
                  <a:cubicBezTo>
                    <a:pt x="571" y="353"/>
                    <a:pt x="551" y="341"/>
                    <a:pt x="542" y="314"/>
                  </a:cubicBezTo>
                  <a:cubicBezTo>
                    <a:pt x="542" y="304"/>
                    <a:pt x="531" y="275"/>
                    <a:pt x="537" y="258"/>
                  </a:cubicBezTo>
                  <a:cubicBezTo>
                    <a:pt x="542" y="247"/>
                    <a:pt x="546" y="225"/>
                    <a:pt x="546" y="225"/>
                  </a:cubicBezTo>
                  <a:cubicBezTo>
                    <a:pt x="544" y="204"/>
                    <a:pt x="531" y="155"/>
                    <a:pt x="521" y="137"/>
                  </a:cubicBezTo>
                  <a:cubicBezTo>
                    <a:pt x="513" y="118"/>
                    <a:pt x="515" y="116"/>
                    <a:pt x="493" y="116"/>
                  </a:cubicBezTo>
                  <a:cubicBezTo>
                    <a:pt x="453" y="122"/>
                    <a:pt x="428" y="126"/>
                    <a:pt x="390" y="133"/>
                  </a:cubicBezTo>
                  <a:cubicBezTo>
                    <a:pt x="387" y="122"/>
                    <a:pt x="364" y="129"/>
                    <a:pt x="361" y="125"/>
                  </a:cubicBezTo>
                  <a:cubicBezTo>
                    <a:pt x="355" y="118"/>
                    <a:pt x="350" y="95"/>
                    <a:pt x="350" y="95"/>
                  </a:cubicBezTo>
                  <a:cubicBezTo>
                    <a:pt x="360" y="83"/>
                    <a:pt x="409" y="78"/>
                    <a:pt x="428" y="72"/>
                  </a:cubicBezTo>
                  <a:cubicBezTo>
                    <a:pt x="446" y="64"/>
                    <a:pt x="455" y="60"/>
                    <a:pt x="462" y="52"/>
                  </a:cubicBezTo>
                  <a:cubicBezTo>
                    <a:pt x="467" y="42"/>
                    <a:pt x="466" y="26"/>
                    <a:pt x="473" y="20"/>
                  </a:cubicBezTo>
                  <a:cubicBezTo>
                    <a:pt x="480" y="12"/>
                    <a:pt x="497" y="7"/>
                    <a:pt x="497" y="7"/>
                  </a:cubicBezTo>
                  <a:cubicBezTo>
                    <a:pt x="530" y="4"/>
                    <a:pt x="562" y="0"/>
                    <a:pt x="595" y="0"/>
                  </a:cubicBezTo>
                  <a:cubicBezTo>
                    <a:pt x="615" y="1"/>
                    <a:pt x="629" y="22"/>
                    <a:pt x="648" y="21"/>
                  </a:cubicBezTo>
                  <a:cubicBezTo>
                    <a:pt x="686" y="20"/>
                    <a:pt x="719" y="26"/>
                    <a:pt x="757" y="23"/>
                  </a:cubicBezTo>
                  <a:cubicBezTo>
                    <a:pt x="791" y="30"/>
                    <a:pt x="842" y="68"/>
                    <a:pt x="864" y="101"/>
                  </a:cubicBezTo>
                  <a:cubicBezTo>
                    <a:pt x="867" y="117"/>
                    <a:pt x="895" y="137"/>
                    <a:pt x="901" y="150"/>
                  </a:cubicBezTo>
                  <a:cubicBezTo>
                    <a:pt x="901" y="150"/>
                    <a:pt x="955" y="164"/>
                    <a:pt x="961" y="164"/>
                  </a:cubicBezTo>
                  <a:cubicBezTo>
                    <a:pt x="979" y="183"/>
                    <a:pt x="993" y="183"/>
                    <a:pt x="1011" y="223"/>
                  </a:cubicBezTo>
                  <a:cubicBezTo>
                    <a:pt x="1023" y="247"/>
                    <a:pt x="1024" y="282"/>
                    <a:pt x="1031" y="315"/>
                  </a:cubicBezTo>
                  <a:cubicBezTo>
                    <a:pt x="1038" y="346"/>
                    <a:pt x="1040" y="388"/>
                    <a:pt x="1050" y="414"/>
                  </a:cubicBezTo>
                  <a:cubicBezTo>
                    <a:pt x="1062" y="440"/>
                    <a:pt x="1092" y="452"/>
                    <a:pt x="1096" y="468"/>
                  </a:cubicBezTo>
                  <a:cubicBezTo>
                    <a:pt x="1093" y="485"/>
                    <a:pt x="1080" y="513"/>
                    <a:pt x="1080" y="513"/>
                  </a:cubicBezTo>
                  <a:cubicBezTo>
                    <a:pt x="1076" y="530"/>
                    <a:pt x="1085" y="541"/>
                    <a:pt x="1083" y="552"/>
                  </a:cubicBezTo>
                  <a:cubicBezTo>
                    <a:pt x="1081" y="562"/>
                    <a:pt x="1066" y="566"/>
                    <a:pt x="1063" y="582"/>
                  </a:cubicBezTo>
                  <a:cubicBezTo>
                    <a:pt x="1060" y="597"/>
                    <a:pt x="1059" y="638"/>
                    <a:pt x="1065" y="652"/>
                  </a:cubicBezTo>
                  <a:cubicBezTo>
                    <a:pt x="1071" y="665"/>
                    <a:pt x="1085" y="651"/>
                    <a:pt x="1100" y="666"/>
                  </a:cubicBezTo>
                  <a:cubicBezTo>
                    <a:pt x="1111" y="696"/>
                    <a:pt x="1137" y="716"/>
                    <a:pt x="1152" y="744"/>
                  </a:cubicBezTo>
                  <a:cubicBezTo>
                    <a:pt x="1161" y="764"/>
                    <a:pt x="1166" y="768"/>
                    <a:pt x="1164" y="782"/>
                  </a:cubicBezTo>
                  <a:cubicBezTo>
                    <a:pt x="1162" y="796"/>
                    <a:pt x="1147" y="820"/>
                    <a:pt x="1138" y="831"/>
                  </a:cubicBezTo>
                  <a:cubicBezTo>
                    <a:pt x="1134" y="848"/>
                    <a:pt x="1114" y="845"/>
                    <a:pt x="1115" y="858"/>
                  </a:cubicBezTo>
                  <a:cubicBezTo>
                    <a:pt x="1116" y="871"/>
                    <a:pt x="1141" y="897"/>
                    <a:pt x="1142" y="913"/>
                  </a:cubicBezTo>
                  <a:cubicBezTo>
                    <a:pt x="1143" y="930"/>
                    <a:pt x="1126" y="950"/>
                    <a:pt x="1122" y="959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02" name="Freeform 1262"/>
            <p:cNvSpPr>
              <a:spLocks/>
            </p:cNvSpPr>
            <p:nvPr/>
          </p:nvSpPr>
          <p:spPr bwMode="auto">
            <a:xfrm>
              <a:off x="3713" y="1194"/>
              <a:ext cx="718" cy="929"/>
            </a:xfrm>
            <a:custGeom>
              <a:avLst/>
              <a:gdLst>
                <a:gd name="T0" fmla="*/ 916 w 1015"/>
                <a:gd name="T1" fmla="*/ 826 h 1072"/>
                <a:gd name="T2" fmla="*/ 822 w 1015"/>
                <a:gd name="T3" fmla="*/ 985 h 1072"/>
                <a:gd name="T4" fmla="*/ 708 w 1015"/>
                <a:gd name="T5" fmla="*/ 929 h 1072"/>
                <a:gd name="T6" fmla="*/ 593 w 1015"/>
                <a:gd name="T7" fmla="*/ 951 h 1072"/>
                <a:gd name="T8" fmla="*/ 495 w 1015"/>
                <a:gd name="T9" fmla="*/ 917 h 1072"/>
                <a:gd name="T10" fmla="*/ 474 w 1015"/>
                <a:gd name="T11" fmla="*/ 927 h 1072"/>
                <a:gd name="T12" fmla="*/ 510 w 1015"/>
                <a:gd name="T13" fmla="*/ 994 h 1072"/>
                <a:gd name="T14" fmla="*/ 417 w 1015"/>
                <a:gd name="T15" fmla="*/ 986 h 1072"/>
                <a:gd name="T16" fmla="*/ 290 w 1015"/>
                <a:gd name="T17" fmla="*/ 1024 h 1072"/>
                <a:gd name="T18" fmla="*/ 126 w 1015"/>
                <a:gd name="T19" fmla="*/ 1054 h 1072"/>
                <a:gd name="T20" fmla="*/ 7 w 1015"/>
                <a:gd name="T21" fmla="*/ 764 h 1072"/>
                <a:gd name="T22" fmla="*/ 10 w 1015"/>
                <a:gd name="T23" fmla="*/ 685 h 1072"/>
                <a:gd name="T24" fmla="*/ 8 w 1015"/>
                <a:gd name="T25" fmla="*/ 615 h 1072"/>
                <a:gd name="T26" fmla="*/ 51 w 1015"/>
                <a:gd name="T27" fmla="*/ 601 h 1072"/>
                <a:gd name="T28" fmla="*/ 94 w 1015"/>
                <a:gd name="T29" fmla="*/ 576 h 1072"/>
                <a:gd name="T30" fmla="*/ 108 w 1015"/>
                <a:gd name="T31" fmla="*/ 563 h 1072"/>
                <a:gd name="T32" fmla="*/ 252 w 1015"/>
                <a:gd name="T33" fmla="*/ 572 h 1072"/>
                <a:gd name="T34" fmla="*/ 352 w 1015"/>
                <a:gd name="T35" fmla="*/ 617 h 1072"/>
                <a:gd name="T36" fmla="*/ 488 w 1015"/>
                <a:gd name="T37" fmla="*/ 687 h 1072"/>
                <a:gd name="T38" fmla="*/ 563 w 1015"/>
                <a:gd name="T39" fmla="*/ 580 h 1072"/>
                <a:gd name="T40" fmla="*/ 575 w 1015"/>
                <a:gd name="T41" fmla="*/ 384 h 1072"/>
                <a:gd name="T42" fmla="*/ 566 w 1015"/>
                <a:gd name="T43" fmla="*/ 243 h 1072"/>
                <a:gd name="T44" fmla="*/ 539 w 1015"/>
                <a:gd name="T45" fmla="*/ 116 h 1072"/>
                <a:gd name="T46" fmla="*/ 512 w 1015"/>
                <a:gd name="T47" fmla="*/ 85 h 1072"/>
                <a:gd name="T48" fmla="*/ 487 w 1015"/>
                <a:gd name="T49" fmla="*/ 72 h 1072"/>
                <a:gd name="T50" fmla="*/ 339 w 1015"/>
                <a:gd name="T51" fmla="*/ 69 h 1072"/>
                <a:gd name="T52" fmla="*/ 438 w 1015"/>
                <a:gd name="T53" fmla="*/ 34 h 1072"/>
                <a:gd name="T54" fmla="*/ 575 w 1015"/>
                <a:gd name="T55" fmla="*/ 16 h 1072"/>
                <a:gd name="T56" fmla="*/ 722 w 1015"/>
                <a:gd name="T57" fmla="*/ 42 h 1072"/>
                <a:gd name="T58" fmla="*/ 801 w 1015"/>
                <a:gd name="T59" fmla="*/ 147 h 1072"/>
                <a:gd name="T60" fmla="*/ 915 w 1015"/>
                <a:gd name="T61" fmla="*/ 206 h 1072"/>
                <a:gd name="T62" fmla="*/ 952 w 1015"/>
                <a:gd name="T63" fmla="*/ 317 h 1072"/>
                <a:gd name="T64" fmla="*/ 942 w 1015"/>
                <a:gd name="T65" fmla="*/ 477 h 1072"/>
                <a:gd name="T66" fmla="*/ 1001 w 1015"/>
                <a:gd name="T67" fmla="*/ 629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5" h="1072">
                  <a:moveTo>
                    <a:pt x="1000" y="686"/>
                  </a:moveTo>
                  <a:cubicBezTo>
                    <a:pt x="978" y="705"/>
                    <a:pt x="934" y="781"/>
                    <a:pt x="916" y="826"/>
                  </a:cubicBezTo>
                  <a:cubicBezTo>
                    <a:pt x="905" y="841"/>
                    <a:pt x="962" y="980"/>
                    <a:pt x="933" y="981"/>
                  </a:cubicBezTo>
                  <a:cubicBezTo>
                    <a:pt x="909" y="976"/>
                    <a:pt x="837" y="988"/>
                    <a:pt x="822" y="985"/>
                  </a:cubicBezTo>
                  <a:cubicBezTo>
                    <a:pt x="772" y="984"/>
                    <a:pt x="794" y="1046"/>
                    <a:pt x="764" y="1008"/>
                  </a:cubicBezTo>
                  <a:cubicBezTo>
                    <a:pt x="756" y="998"/>
                    <a:pt x="720" y="939"/>
                    <a:pt x="708" y="929"/>
                  </a:cubicBezTo>
                  <a:cubicBezTo>
                    <a:pt x="695" y="913"/>
                    <a:pt x="644" y="936"/>
                    <a:pt x="625" y="939"/>
                  </a:cubicBezTo>
                  <a:cubicBezTo>
                    <a:pt x="606" y="943"/>
                    <a:pt x="611" y="950"/>
                    <a:pt x="593" y="951"/>
                  </a:cubicBezTo>
                  <a:cubicBezTo>
                    <a:pt x="575" y="953"/>
                    <a:pt x="533" y="957"/>
                    <a:pt x="516" y="951"/>
                  </a:cubicBezTo>
                  <a:cubicBezTo>
                    <a:pt x="500" y="946"/>
                    <a:pt x="500" y="931"/>
                    <a:pt x="495" y="917"/>
                  </a:cubicBezTo>
                  <a:cubicBezTo>
                    <a:pt x="491" y="903"/>
                    <a:pt x="497" y="867"/>
                    <a:pt x="493" y="869"/>
                  </a:cubicBezTo>
                  <a:cubicBezTo>
                    <a:pt x="489" y="870"/>
                    <a:pt x="475" y="910"/>
                    <a:pt x="474" y="927"/>
                  </a:cubicBezTo>
                  <a:cubicBezTo>
                    <a:pt x="474" y="944"/>
                    <a:pt x="482" y="962"/>
                    <a:pt x="488" y="974"/>
                  </a:cubicBezTo>
                  <a:cubicBezTo>
                    <a:pt x="494" y="985"/>
                    <a:pt x="520" y="987"/>
                    <a:pt x="510" y="994"/>
                  </a:cubicBezTo>
                  <a:cubicBezTo>
                    <a:pt x="503" y="985"/>
                    <a:pt x="447" y="1017"/>
                    <a:pt x="432" y="1015"/>
                  </a:cubicBezTo>
                  <a:cubicBezTo>
                    <a:pt x="417" y="1013"/>
                    <a:pt x="428" y="984"/>
                    <a:pt x="417" y="986"/>
                  </a:cubicBezTo>
                  <a:cubicBezTo>
                    <a:pt x="403" y="983"/>
                    <a:pt x="386" y="1029"/>
                    <a:pt x="365" y="1029"/>
                  </a:cubicBezTo>
                  <a:cubicBezTo>
                    <a:pt x="351" y="1031"/>
                    <a:pt x="313" y="1036"/>
                    <a:pt x="290" y="1024"/>
                  </a:cubicBezTo>
                  <a:cubicBezTo>
                    <a:pt x="267" y="1012"/>
                    <a:pt x="253" y="950"/>
                    <a:pt x="226" y="955"/>
                  </a:cubicBezTo>
                  <a:cubicBezTo>
                    <a:pt x="190" y="970"/>
                    <a:pt x="161" y="1072"/>
                    <a:pt x="126" y="1054"/>
                  </a:cubicBezTo>
                  <a:cubicBezTo>
                    <a:pt x="97" y="1050"/>
                    <a:pt x="72" y="1022"/>
                    <a:pt x="52" y="974"/>
                  </a:cubicBezTo>
                  <a:cubicBezTo>
                    <a:pt x="32" y="926"/>
                    <a:pt x="14" y="802"/>
                    <a:pt x="7" y="764"/>
                  </a:cubicBezTo>
                  <a:cubicBezTo>
                    <a:pt x="0" y="726"/>
                    <a:pt x="10" y="756"/>
                    <a:pt x="11" y="743"/>
                  </a:cubicBezTo>
                  <a:cubicBezTo>
                    <a:pt x="12" y="730"/>
                    <a:pt x="8" y="698"/>
                    <a:pt x="10" y="685"/>
                  </a:cubicBezTo>
                  <a:cubicBezTo>
                    <a:pt x="12" y="672"/>
                    <a:pt x="21" y="676"/>
                    <a:pt x="21" y="664"/>
                  </a:cubicBezTo>
                  <a:cubicBezTo>
                    <a:pt x="21" y="652"/>
                    <a:pt x="3" y="624"/>
                    <a:pt x="8" y="615"/>
                  </a:cubicBezTo>
                  <a:cubicBezTo>
                    <a:pt x="14" y="607"/>
                    <a:pt x="48" y="618"/>
                    <a:pt x="55" y="615"/>
                  </a:cubicBezTo>
                  <a:cubicBezTo>
                    <a:pt x="61" y="612"/>
                    <a:pt x="48" y="605"/>
                    <a:pt x="51" y="601"/>
                  </a:cubicBezTo>
                  <a:cubicBezTo>
                    <a:pt x="55" y="597"/>
                    <a:pt x="68" y="591"/>
                    <a:pt x="74" y="587"/>
                  </a:cubicBezTo>
                  <a:cubicBezTo>
                    <a:pt x="81" y="583"/>
                    <a:pt x="93" y="578"/>
                    <a:pt x="94" y="576"/>
                  </a:cubicBezTo>
                  <a:cubicBezTo>
                    <a:pt x="96" y="574"/>
                    <a:pt x="85" y="573"/>
                    <a:pt x="88" y="571"/>
                  </a:cubicBezTo>
                  <a:cubicBezTo>
                    <a:pt x="91" y="569"/>
                    <a:pt x="91" y="560"/>
                    <a:pt x="108" y="563"/>
                  </a:cubicBezTo>
                  <a:cubicBezTo>
                    <a:pt x="126" y="565"/>
                    <a:pt x="165" y="582"/>
                    <a:pt x="189" y="584"/>
                  </a:cubicBezTo>
                  <a:cubicBezTo>
                    <a:pt x="207" y="591"/>
                    <a:pt x="237" y="568"/>
                    <a:pt x="252" y="572"/>
                  </a:cubicBezTo>
                  <a:cubicBezTo>
                    <a:pt x="266" y="576"/>
                    <a:pt x="259" y="602"/>
                    <a:pt x="276" y="609"/>
                  </a:cubicBezTo>
                  <a:cubicBezTo>
                    <a:pt x="284" y="623"/>
                    <a:pt x="333" y="607"/>
                    <a:pt x="352" y="617"/>
                  </a:cubicBezTo>
                  <a:cubicBezTo>
                    <a:pt x="371" y="628"/>
                    <a:pt x="365" y="657"/>
                    <a:pt x="387" y="669"/>
                  </a:cubicBezTo>
                  <a:cubicBezTo>
                    <a:pt x="409" y="680"/>
                    <a:pt x="460" y="691"/>
                    <a:pt x="488" y="687"/>
                  </a:cubicBezTo>
                  <a:cubicBezTo>
                    <a:pt x="515" y="682"/>
                    <a:pt x="541" y="662"/>
                    <a:pt x="553" y="645"/>
                  </a:cubicBezTo>
                  <a:cubicBezTo>
                    <a:pt x="560" y="645"/>
                    <a:pt x="564" y="616"/>
                    <a:pt x="563" y="580"/>
                  </a:cubicBezTo>
                  <a:cubicBezTo>
                    <a:pt x="561" y="545"/>
                    <a:pt x="544" y="464"/>
                    <a:pt x="546" y="431"/>
                  </a:cubicBezTo>
                  <a:cubicBezTo>
                    <a:pt x="548" y="399"/>
                    <a:pt x="576" y="405"/>
                    <a:pt x="575" y="384"/>
                  </a:cubicBezTo>
                  <a:cubicBezTo>
                    <a:pt x="568" y="366"/>
                    <a:pt x="552" y="322"/>
                    <a:pt x="544" y="305"/>
                  </a:cubicBezTo>
                  <a:cubicBezTo>
                    <a:pt x="554" y="284"/>
                    <a:pt x="558" y="264"/>
                    <a:pt x="566" y="243"/>
                  </a:cubicBezTo>
                  <a:cubicBezTo>
                    <a:pt x="567" y="230"/>
                    <a:pt x="528" y="211"/>
                    <a:pt x="534" y="194"/>
                  </a:cubicBezTo>
                  <a:cubicBezTo>
                    <a:pt x="540" y="186"/>
                    <a:pt x="541" y="137"/>
                    <a:pt x="539" y="116"/>
                  </a:cubicBezTo>
                  <a:cubicBezTo>
                    <a:pt x="537" y="95"/>
                    <a:pt x="530" y="70"/>
                    <a:pt x="526" y="66"/>
                  </a:cubicBezTo>
                  <a:cubicBezTo>
                    <a:pt x="521" y="61"/>
                    <a:pt x="514" y="75"/>
                    <a:pt x="512" y="85"/>
                  </a:cubicBezTo>
                  <a:cubicBezTo>
                    <a:pt x="510" y="95"/>
                    <a:pt x="514" y="132"/>
                    <a:pt x="510" y="130"/>
                  </a:cubicBezTo>
                  <a:cubicBezTo>
                    <a:pt x="506" y="129"/>
                    <a:pt x="497" y="84"/>
                    <a:pt x="487" y="72"/>
                  </a:cubicBezTo>
                  <a:cubicBezTo>
                    <a:pt x="477" y="60"/>
                    <a:pt x="475" y="56"/>
                    <a:pt x="450" y="55"/>
                  </a:cubicBezTo>
                  <a:cubicBezTo>
                    <a:pt x="414" y="60"/>
                    <a:pt x="376" y="64"/>
                    <a:pt x="339" y="69"/>
                  </a:cubicBezTo>
                  <a:cubicBezTo>
                    <a:pt x="321" y="69"/>
                    <a:pt x="324" y="58"/>
                    <a:pt x="341" y="52"/>
                  </a:cubicBezTo>
                  <a:cubicBezTo>
                    <a:pt x="357" y="47"/>
                    <a:pt x="414" y="43"/>
                    <a:pt x="438" y="34"/>
                  </a:cubicBezTo>
                  <a:cubicBezTo>
                    <a:pt x="455" y="29"/>
                    <a:pt x="464" y="0"/>
                    <a:pt x="490" y="0"/>
                  </a:cubicBezTo>
                  <a:cubicBezTo>
                    <a:pt x="510" y="4"/>
                    <a:pt x="554" y="10"/>
                    <a:pt x="575" y="16"/>
                  </a:cubicBezTo>
                  <a:cubicBezTo>
                    <a:pt x="597" y="22"/>
                    <a:pt x="595" y="32"/>
                    <a:pt x="619" y="36"/>
                  </a:cubicBezTo>
                  <a:cubicBezTo>
                    <a:pt x="648" y="47"/>
                    <a:pt x="694" y="33"/>
                    <a:pt x="722" y="42"/>
                  </a:cubicBezTo>
                  <a:cubicBezTo>
                    <a:pt x="750" y="52"/>
                    <a:pt x="778" y="79"/>
                    <a:pt x="790" y="96"/>
                  </a:cubicBezTo>
                  <a:cubicBezTo>
                    <a:pt x="803" y="113"/>
                    <a:pt x="788" y="138"/>
                    <a:pt x="801" y="147"/>
                  </a:cubicBezTo>
                  <a:cubicBezTo>
                    <a:pt x="801" y="147"/>
                    <a:pt x="864" y="149"/>
                    <a:pt x="870" y="149"/>
                  </a:cubicBezTo>
                  <a:cubicBezTo>
                    <a:pt x="888" y="164"/>
                    <a:pt x="907" y="182"/>
                    <a:pt x="915" y="206"/>
                  </a:cubicBezTo>
                  <a:cubicBezTo>
                    <a:pt x="922" y="229"/>
                    <a:pt x="911" y="274"/>
                    <a:pt x="916" y="293"/>
                  </a:cubicBezTo>
                  <a:cubicBezTo>
                    <a:pt x="922" y="311"/>
                    <a:pt x="946" y="305"/>
                    <a:pt x="952" y="317"/>
                  </a:cubicBezTo>
                  <a:cubicBezTo>
                    <a:pt x="958" y="328"/>
                    <a:pt x="958" y="337"/>
                    <a:pt x="956" y="365"/>
                  </a:cubicBezTo>
                  <a:cubicBezTo>
                    <a:pt x="954" y="392"/>
                    <a:pt x="933" y="442"/>
                    <a:pt x="942" y="477"/>
                  </a:cubicBezTo>
                  <a:cubicBezTo>
                    <a:pt x="945" y="493"/>
                    <a:pt x="1015" y="553"/>
                    <a:pt x="1011" y="577"/>
                  </a:cubicBezTo>
                  <a:cubicBezTo>
                    <a:pt x="1007" y="589"/>
                    <a:pt x="1003" y="611"/>
                    <a:pt x="1001" y="629"/>
                  </a:cubicBezTo>
                  <a:cubicBezTo>
                    <a:pt x="998" y="646"/>
                    <a:pt x="998" y="672"/>
                    <a:pt x="996" y="683"/>
                  </a:cubicBezTo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03" name="Freeform 1263"/>
            <p:cNvSpPr>
              <a:spLocks/>
            </p:cNvSpPr>
            <p:nvPr/>
          </p:nvSpPr>
          <p:spPr bwMode="auto">
            <a:xfrm rot="-306828">
              <a:off x="4277" y="1630"/>
              <a:ext cx="84" cy="171"/>
            </a:xfrm>
            <a:custGeom>
              <a:avLst/>
              <a:gdLst>
                <a:gd name="T0" fmla="*/ 99 w 118"/>
                <a:gd name="T1" fmla="*/ 12 h 197"/>
                <a:gd name="T2" fmla="*/ 105 w 118"/>
                <a:gd name="T3" fmla="*/ 72 h 197"/>
                <a:gd name="T4" fmla="*/ 114 w 118"/>
                <a:gd name="T5" fmla="*/ 108 h 197"/>
                <a:gd name="T6" fmla="*/ 93 w 118"/>
                <a:gd name="T7" fmla="*/ 177 h 197"/>
                <a:gd name="T8" fmla="*/ 39 w 118"/>
                <a:gd name="T9" fmla="*/ 186 h 197"/>
                <a:gd name="T10" fmla="*/ 42 w 118"/>
                <a:gd name="T11" fmla="*/ 117 h 197"/>
                <a:gd name="T12" fmla="*/ 6 w 118"/>
                <a:gd name="T13" fmla="*/ 99 h 197"/>
                <a:gd name="T14" fmla="*/ 21 w 118"/>
                <a:gd name="T15" fmla="*/ 30 h 197"/>
                <a:gd name="T16" fmla="*/ 75 w 118"/>
                <a:gd name="T17" fmla="*/ 0 h 197"/>
                <a:gd name="T18" fmla="*/ 96 w 118"/>
                <a:gd name="T19" fmla="*/ 3 h 197"/>
                <a:gd name="T20" fmla="*/ 99 w 118"/>
                <a:gd name="T21" fmla="*/ 12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97">
                  <a:moveTo>
                    <a:pt x="99" y="12"/>
                  </a:moveTo>
                  <a:cubicBezTo>
                    <a:pt x="97" y="32"/>
                    <a:pt x="85" y="59"/>
                    <a:pt x="105" y="72"/>
                  </a:cubicBezTo>
                  <a:cubicBezTo>
                    <a:pt x="109" y="84"/>
                    <a:pt x="110" y="96"/>
                    <a:pt x="114" y="108"/>
                  </a:cubicBezTo>
                  <a:cubicBezTo>
                    <a:pt x="112" y="138"/>
                    <a:pt x="118" y="160"/>
                    <a:pt x="93" y="177"/>
                  </a:cubicBezTo>
                  <a:cubicBezTo>
                    <a:pt x="79" y="197"/>
                    <a:pt x="66" y="188"/>
                    <a:pt x="39" y="186"/>
                  </a:cubicBezTo>
                  <a:cubicBezTo>
                    <a:pt x="14" y="169"/>
                    <a:pt x="35" y="139"/>
                    <a:pt x="42" y="117"/>
                  </a:cubicBezTo>
                  <a:cubicBezTo>
                    <a:pt x="30" y="109"/>
                    <a:pt x="18" y="107"/>
                    <a:pt x="6" y="99"/>
                  </a:cubicBezTo>
                  <a:cubicBezTo>
                    <a:pt x="0" y="82"/>
                    <a:pt x="7" y="44"/>
                    <a:pt x="21" y="30"/>
                  </a:cubicBezTo>
                  <a:cubicBezTo>
                    <a:pt x="36" y="15"/>
                    <a:pt x="58" y="11"/>
                    <a:pt x="75" y="0"/>
                  </a:cubicBezTo>
                  <a:cubicBezTo>
                    <a:pt x="82" y="1"/>
                    <a:pt x="90" y="0"/>
                    <a:pt x="96" y="3"/>
                  </a:cubicBezTo>
                  <a:cubicBezTo>
                    <a:pt x="99" y="4"/>
                    <a:pt x="99" y="12"/>
                    <a:pt x="99" y="12"/>
                  </a:cubicBezTo>
                  <a:close/>
                </a:path>
              </a:pathLst>
            </a:custGeom>
            <a:solidFill>
              <a:srgbClr val="CD9A6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04" name="Freeform 1264"/>
            <p:cNvSpPr>
              <a:spLocks/>
            </p:cNvSpPr>
            <p:nvPr/>
          </p:nvSpPr>
          <p:spPr bwMode="auto">
            <a:xfrm rot="-306828">
              <a:off x="4185" y="1815"/>
              <a:ext cx="106" cy="125"/>
            </a:xfrm>
            <a:custGeom>
              <a:avLst/>
              <a:gdLst>
                <a:gd name="T0" fmla="*/ 146 w 149"/>
                <a:gd name="T1" fmla="*/ 20 h 144"/>
                <a:gd name="T2" fmla="*/ 144 w 149"/>
                <a:gd name="T3" fmla="*/ 76 h 144"/>
                <a:gd name="T4" fmla="*/ 124 w 149"/>
                <a:gd name="T5" fmla="*/ 82 h 144"/>
                <a:gd name="T6" fmla="*/ 140 w 149"/>
                <a:gd name="T7" fmla="*/ 118 h 144"/>
                <a:gd name="T8" fmla="*/ 138 w 149"/>
                <a:gd name="T9" fmla="*/ 138 h 144"/>
                <a:gd name="T10" fmla="*/ 90 w 149"/>
                <a:gd name="T11" fmla="*/ 140 h 144"/>
                <a:gd name="T12" fmla="*/ 56 w 149"/>
                <a:gd name="T13" fmla="*/ 136 h 144"/>
                <a:gd name="T14" fmla="*/ 20 w 149"/>
                <a:gd name="T15" fmla="*/ 106 h 144"/>
                <a:gd name="T16" fmla="*/ 30 w 149"/>
                <a:gd name="T17" fmla="*/ 58 h 144"/>
                <a:gd name="T18" fmla="*/ 58 w 149"/>
                <a:gd name="T19" fmla="*/ 36 h 144"/>
                <a:gd name="T20" fmla="*/ 76 w 149"/>
                <a:gd name="T21" fmla="*/ 24 h 144"/>
                <a:gd name="T22" fmla="*/ 114 w 149"/>
                <a:gd name="T23" fmla="*/ 0 h 144"/>
                <a:gd name="T24" fmla="*/ 146 w 149"/>
                <a:gd name="T25" fmla="*/ 2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" h="144">
                  <a:moveTo>
                    <a:pt x="146" y="20"/>
                  </a:moveTo>
                  <a:cubicBezTo>
                    <a:pt x="145" y="39"/>
                    <a:pt x="147" y="58"/>
                    <a:pt x="144" y="76"/>
                  </a:cubicBezTo>
                  <a:cubicBezTo>
                    <a:pt x="143" y="83"/>
                    <a:pt x="124" y="82"/>
                    <a:pt x="124" y="82"/>
                  </a:cubicBezTo>
                  <a:cubicBezTo>
                    <a:pt x="149" y="90"/>
                    <a:pt x="143" y="76"/>
                    <a:pt x="140" y="118"/>
                  </a:cubicBezTo>
                  <a:cubicBezTo>
                    <a:pt x="139" y="125"/>
                    <a:pt x="144" y="135"/>
                    <a:pt x="138" y="138"/>
                  </a:cubicBezTo>
                  <a:cubicBezTo>
                    <a:pt x="123" y="144"/>
                    <a:pt x="106" y="139"/>
                    <a:pt x="90" y="140"/>
                  </a:cubicBezTo>
                  <a:cubicBezTo>
                    <a:pt x="77" y="142"/>
                    <a:pt x="67" y="143"/>
                    <a:pt x="56" y="136"/>
                  </a:cubicBezTo>
                  <a:cubicBezTo>
                    <a:pt x="53" y="107"/>
                    <a:pt x="47" y="109"/>
                    <a:pt x="20" y="106"/>
                  </a:cubicBezTo>
                  <a:cubicBezTo>
                    <a:pt x="0" y="99"/>
                    <a:pt x="15" y="63"/>
                    <a:pt x="30" y="58"/>
                  </a:cubicBezTo>
                  <a:cubicBezTo>
                    <a:pt x="36" y="50"/>
                    <a:pt x="48" y="39"/>
                    <a:pt x="58" y="36"/>
                  </a:cubicBezTo>
                  <a:cubicBezTo>
                    <a:pt x="64" y="32"/>
                    <a:pt x="76" y="24"/>
                    <a:pt x="76" y="24"/>
                  </a:cubicBezTo>
                  <a:cubicBezTo>
                    <a:pt x="81" y="10"/>
                    <a:pt x="100" y="4"/>
                    <a:pt x="114" y="0"/>
                  </a:cubicBezTo>
                  <a:cubicBezTo>
                    <a:pt x="141" y="4"/>
                    <a:pt x="136" y="0"/>
                    <a:pt x="146" y="20"/>
                  </a:cubicBezTo>
                  <a:close/>
                </a:path>
              </a:pathLst>
            </a:custGeom>
            <a:solidFill>
              <a:srgbClr val="CD9A6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05" name="Freeform 1265"/>
            <p:cNvSpPr>
              <a:spLocks/>
            </p:cNvSpPr>
            <p:nvPr/>
          </p:nvSpPr>
          <p:spPr bwMode="auto">
            <a:xfrm>
              <a:off x="3697" y="1180"/>
              <a:ext cx="642" cy="896"/>
            </a:xfrm>
            <a:custGeom>
              <a:avLst/>
              <a:gdLst>
                <a:gd name="T0" fmla="*/ 34 w 906"/>
                <a:gd name="T1" fmla="*/ 681 h 1032"/>
                <a:gd name="T2" fmla="*/ 92 w 906"/>
                <a:gd name="T3" fmla="*/ 622 h 1032"/>
                <a:gd name="T4" fmla="*/ 103 w 906"/>
                <a:gd name="T5" fmla="*/ 605 h 1032"/>
                <a:gd name="T6" fmla="*/ 121 w 906"/>
                <a:gd name="T7" fmla="*/ 583 h 1032"/>
                <a:gd name="T8" fmla="*/ 134 w 906"/>
                <a:gd name="T9" fmla="*/ 578 h 1032"/>
                <a:gd name="T10" fmla="*/ 195 w 906"/>
                <a:gd name="T11" fmla="*/ 597 h 1032"/>
                <a:gd name="T12" fmla="*/ 268 w 906"/>
                <a:gd name="T13" fmla="*/ 590 h 1032"/>
                <a:gd name="T14" fmla="*/ 295 w 906"/>
                <a:gd name="T15" fmla="*/ 624 h 1032"/>
                <a:gd name="T16" fmla="*/ 359 w 906"/>
                <a:gd name="T17" fmla="*/ 629 h 1032"/>
                <a:gd name="T18" fmla="*/ 393 w 906"/>
                <a:gd name="T19" fmla="*/ 659 h 1032"/>
                <a:gd name="T20" fmla="*/ 472 w 906"/>
                <a:gd name="T21" fmla="*/ 696 h 1032"/>
                <a:gd name="T22" fmla="*/ 546 w 906"/>
                <a:gd name="T23" fmla="*/ 690 h 1032"/>
                <a:gd name="T24" fmla="*/ 581 w 906"/>
                <a:gd name="T25" fmla="*/ 582 h 1032"/>
                <a:gd name="T26" fmla="*/ 564 w 906"/>
                <a:gd name="T27" fmla="*/ 443 h 1032"/>
                <a:gd name="T28" fmla="*/ 588 w 906"/>
                <a:gd name="T29" fmla="*/ 373 h 1032"/>
                <a:gd name="T30" fmla="*/ 574 w 906"/>
                <a:gd name="T31" fmla="*/ 310 h 1032"/>
                <a:gd name="T32" fmla="*/ 588 w 906"/>
                <a:gd name="T33" fmla="*/ 260 h 1032"/>
                <a:gd name="T34" fmla="*/ 560 w 906"/>
                <a:gd name="T35" fmla="*/ 148 h 1032"/>
                <a:gd name="T36" fmla="*/ 533 w 906"/>
                <a:gd name="T37" fmla="*/ 91 h 1032"/>
                <a:gd name="T38" fmla="*/ 503 w 906"/>
                <a:gd name="T39" fmla="*/ 75 h 1032"/>
                <a:gd name="T40" fmla="*/ 432 w 906"/>
                <a:gd name="T41" fmla="*/ 70 h 1032"/>
                <a:gd name="T42" fmla="*/ 481 w 906"/>
                <a:gd name="T43" fmla="*/ 31 h 1032"/>
                <a:gd name="T44" fmla="*/ 608 w 906"/>
                <a:gd name="T45" fmla="*/ 32 h 1032"/>
                <a:gd name="T46" fmla="*/ 706 w 906"/>
                <a:gd name="T47" fmla="*/ 51 h 1032"/>
                <a:gd name="T48" fmla="*/ 780 w 906"/>
                <a:gd name="T49" fmla="*/ 71 h 1032"/>
                <a:gd name="T50" fmla="*/ 790 w 906"/>
                <a:gd name="T51" fmla="*/ 144 h 1032"/>
                <a:gd name="T52" fmla="*/ 759 w 906"/>
                <a:gd name="T53" fmla="*/ 175 h 1032"/>
                <a:gd name="T54" fmla="*/ 788 w 906"/>
                <a:gd name="T55" fmla="*/ 184 h 1032"/>
                <a:gd name="T56" fmla="*/ 827 w 906"/>
                <a:gd name="T57" fmla="*/ 215 h 1032"/>
                <a:gd name="T58" fmla="*/ 883 w 906"/>
                <a:gd name="T59" fmla="*/ 238 h 1032"/>
                <a:gd name="T60" fmla="*/ 880 w 906"/>
                <a:gd name="T61" fmla="*/ 335 h 1032"/>
                <a:gd name="T62" fmla="*/ 815 w 906"/>
                <a:gd name="T63" fmla="*/ 328 h 1032"/>
                <a:gd name="T64" fmla="*/ 820 w 906"/>
                <a:gd name="T65" fmla="*/ 388 h 1032"/>
                <a:gd name="T66" fmla="*/ 819 w 906"/>
                <a:gd name="T67" fmla="*/ 447 h 1032"/>
                <a:gd name="T68" fmla="*/ 845 w 906"/>
                <a:gd name="T69" fmla="*/ 444 h 1032"/>
                <a:gd name="T70" fmla="*/ 837 w 906"/>
                <a:gd name="T71" fmla="*/ 513 h 1032"/>
                <a:gd name="T72" fmla="*/ 810 w 906"/>
                <a:gd name="T73" fmla="*/ 542 h 1032"/>
                <a:gd name="T74" fmla="*/ 801 w 906"/>
                <a:gd name="T75" fmla="*/ 551 h 1032"/>
                <a:gd name="T76" fmla="*/ 767 w 906"/>
                <a:gd name="T77" fmla="*/ 598 h 1032"/>
                <a:gd name="T78" fmla="*/ 728 w 906"/>
                <a:gd name="T79" fmla="*/ 744 h 1032"/>
                <a:gd name="T80" fmla="*/ 679 w 906"/>
                <a:gd name="T81" fmla="*/ 831 h 1032"/>
                <a:gd name="T82" fmla="*/ 649 w 906"/>
                <a:gd name="T83" fmla="*/ 877 h 1032"/>
                <a:gd name="T84" fmla="*/ 597 w 906"/>
                <a:gd name="T85" fmla="*/ 856 h 1032"/>
                <a:gd name="T86" fmla="*/ 529 w 906"/>
                <a:gd name="T87" fmla="*/ 906 h 1032"/>
                <a:gd name="T88" fmla="*/ 517 w 906"/>
                <a:gd name="T89" fmla="*/ 863 h 1032"/>
                <a:gd name="T90" fmla="*/ 536 w 906"/>
                <a:gd name="T91" fmla="*/ 827 h 1032"/>
                <a:gd name="T92" fmla="*/ 530 w 906"/>
                <a:gd name="T93" fmla="*/ 800 h 1032"/>
                <a:gd name="T94" fmla="*/ 394 w 906"/>
                <a:gd name="T95" fmla="*/ 788 h 1032"/>
                <a:gd name="T96" fmla="*/ 404 w 906"/>
                <a:gd name="T97" fmla="*/ 875 h 1032"/>
                <a:gd name="T98" fmla="*/ 413 w 906"/>
                <a:gd name="T99" fmla="*/ 955 h 1032"/>
                <a:gd name="T100" fmla="*/ 329 w 906"/>
                <a:gd name="T101" fmla="*/ 954 h 1032"/>
                <a:gd name="T102" fmla="*/ 262 w 906"/>
                <a:gd name="T103" fmla="*/ 924 h 1032"/>
                <a:gd name="T104" fmla="*/ 224 w 906"/>
                <a:gd name="T105" fmla="*/ 924 h 1032"/>
                <a:gd name="T106" fmla="*/ 204 w 906"/>
                <a:gd name="T107" fmla="*/ 972 h 1032"/>
                <a:gd name="T108" fmla="*/ 74 w 906"/>
                <a:gd name="T109" fmla="*/ 954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06" h="1032">
                  <a:moveTo>
                    <a:pt x="33" y="782"/>
                  </a:moveTo>
                  <a:cubicBezTo>
                    <a:pt x="36" y="766"/>
                    <a:pt x="33" y="704"/>
                    <a:pt x="34" y="681"/>
                  </a:cubicBezTo>
                  <a:cubicBezTo>
                    <a:pt x="36" y="658"/>
                    <a:pt x="0" y="641"/>
                    <a:pt x="43" y="645"/>
                  </a:cubicBezTo>
                  <a:cubicBezTo>
                    <a:pt x="52" y="635"/>
                    <a:pt x="87" y="627"/>
                    <a:pt x="92" y="622"/>
                  </a:cubicBezTo>
                  <a:cubicBezTo>
                    <a:pt x="87" y="621"/>
                    <a:pt x="80" y="623"/>
                    <a:pt x="78" y="619"/>
                  </a:cubicBezTo>
                  <a:cubicBezTo>
                    <a:pt x="73" y="612"/>
                    <a:pt x="98" y="607"/>
                    <a:pt x="103" y="605"/>
                  </a:cubicBezTo>
                  <a:cubicBezTo>
                    <a:pt x="111" y="590"/>
                    <a:pt x="105" y="594"/>
                    <a:pt x="117" y="590"/>
                  </a:cubicBezTo>
                  <a:cubicBezTo>
                    <a:pt x="118" y="588"/>
                    <a:pt x="123" y="585"/>
                    <a:pt x="121" y="583"/>
                  </a:cubicBezTo>
                  <a:cubicBezTo>
                    <a:pt x="118" y="581"/>
                    <a:pt x="109" y="580"/>
                    <a:pt x="109" y="580"/>
                  </a:cubicBezTo>
                  <a:cubicBezTo>
                    <a:pt x="112" y="580"/>
                    <a:pt x="126" y="577"/>
                    <a:pt x="134" y="578"/>
                  </a:cubicBezTo>
                  <a:cubicBezTo>
                    <a:pt x="143" y="579"/>
                    <a:pt x="149" y="583"/>
                    <a:pt x="159" y="586"/>
                  </a:cubicBezTo>
                  <a:cubicBezTo>
                    <a:pt x="168" y="587"/>
                    <a:pt x="187" y="592"/>
                    <a:pt x="195" y="597"/>
                  </a:cubicBezTo>
                  <a:cubicBezTo>
                    <a:pt x="205" y="598"/>
                    <a:pt x="214" y="601"/>
                    <a:pt x="226" y="600"/>
                  </a:cubicBezTo>
                  <a:cubicBezTo>
                    <a:pt x="238" y="599"/>
                    <a:pt x="260" y="591"/>
                    <a:pt x="268" y="590"/>
                  </a:cubicBezTo>
                  <a:cubicBezTo>
                    <a:pt x="276" y="590"/>
                    <a:pt x="270" y="592"/>
                    <a:pt x="275" y="598"/>
                  </a:cubicBezTo>
                  <a:cubicBezTo>
                    <a:pt x="287" y="600"/>
                    <a:pt x="289" y="620"/>
                    <a:pt x="295" y="624"/>
                  </a:cubicBezTo>
                  <a:cubicBezTo>
                    <a:pt x="302" y="628"/>
                    <a:pt x="305" y="625"/>
                    <a:pt x="315" y="626"/>
                  </a:cubicBezTo>
                  <a:cubicBezTo>
                    <a:pt x="330" y="627"/>
                    <a:pt x="345" y="630"/>
                    <a:pt x="359" y="629"/>
                  </a:cubicBezTo>
                  <a:cubicBezTo>
                    <a:pt x="369" y="631"/>
                    <a:pt x="377" y="633"/>
                    <a:pt x="383" y="637"/>
                  </a:cubicBezTo>
                  <a:cubicBezTo>
                    <a:pt x="388" y="642"/>
                    <a:pt x="385" y="652"/>
                    <a:pt x="393" y="659"/>
                  </a:cubicBezTo>
                  <a:cubicBezTo>
                    <a:pt x="409" y="680"/>
                    <a:pt x="398" y="683"/>
                    <a:pt x="429" y="684"/>
                  </a:cubicBezTo>
                  <a:cubicBezTo>
                    <a:pt x="444" y="692"/>
                    <a:pt x="457" y="693"/>
                    <a:pt x="472" y="696"/>
                  </a:cubicBezTo>
                  <a:cubicBezTo>
                    <a:pt x="508" y="691"/>
                    <a:pt x="482" y="713"/>
                    <a:pt x="503" y="704"/>
                  </a:cubicBezTo>
                  <a:cubicBezTo>
                    <a:pt x="515" y="699"/>
                    <a:pt x="533" y="694"/>
                    <a:pt x="546" y="690"/>
                  </a:cubicBezTo>
                  <a:cubicBezTo>
                    <a:pt x="554" y="683"/>
                    <a:pt x="569" y="666"/>
                    <a:pt x="577" y="659"/>
                  </a:cubicBezTo>
                  <a:cubicBezTo>
                    <a:pt x="583" y="645"/>
                    <a:pt x="582" y="612"/>
                    <a:pt x="581" y="582"/>
                  </a:cubicBezTo>
                  <a:cubicBezTo>
                    <a:pt x="578" y="538"/>
                    <a:pt x="570" y="521"/>
                    <a:pt x="565" y="477"/>
                  </a:cubicBezTo>
                  <a:cubicBezTo>
                    <a:pt x="565" y="466"/>
                    <a:pt x="563" y="454"/>
                    <a:pt x="564" y="443"/>
                  </a:cubicBezTo>
                  <a:cubicBezTo>
                    <a:pt x="566" y="429"/>
                    <a:pt x="590" y="416"/>
                    <a:pt x="599" y="408"/>
                  </a:cubicBezTo>
                  <a:cubicBezTo>
                    <a:pt x="602" y="397"/>
                    <a:pt x="600" y="379"/>
                    <a:pt x="588" y="373"/>
                  </a:cubicBezTo>
                  <a:cubicBezTo>
                    <a:pt x="584" y="358"/>
                    <a:pt x="573" y="331"/>
                    <a:pt x="571" y="320"/>
                  </a:cubicBezTo>
                  <a:cubicBezTo>
                    <a:pt x="573" y="310"/>
                    <a:pt x="584" y="311"/>
                    <a:pt x="574" y="310"/>
                  </a:cubicBezTo>
                  <a:cubicBezTo>
                    <a:pt x="576" y="303"/>
                    <a:pt x="585" y="287"/>
                    <a:pt x="592" y="284"/>
                  </a:cubicBezTo>
                  <a:cubicBezTo>
                    <a:pt x="590" y="276"/>
                    <a:pt x="591" y="268"/>
                    <a:pt x="588" y="260"/>
                  </a:cubicBezTo>
                  <a:cubicBezTo>
                    <a:pt x="587" y="257"/>
                    <a:pt x="568" y="234"/>
                    <a:pt x="561" y="231"/>
                  </a:cubicBezTo>
                  <a:cubicBezTo>
                    <a:pt x="562" y="194"/>
                    <a:pt x="552" y="181"/>
                    <a:pt x="560" y="148"/>
                  </a:cubicBezTo>
                  <a:cubicBezTo>
                    <a:pt x="558" y="126"/>
                    <a:pt x="556" y="91"/>
                    <a:pt x="552" y="81"/>
                  </a:cubicBezTo>
                  <a:cubicBezTo>
                    <a:pt x="547" y="71"/>
                    <a:pt x="536" y="80"/>
                    <a:pt x="533" y="91"/>
                  </a:cubicBezTo>
                  <a:cubicBezTo>
                    <a:pt x="529" y="101"/>
                    <a:pt x="536" y="146"/>
                    <a:pt x="531" y="143"/>
                  </a:cubicBezTo>
                  <a:cubicBezTo>
                    <a:pt x="527" y="140"/>
                    <a:pt x="509" y="91"/>
                    <a:pt x="503" y="75"/>
                  </a:cubicBezTo>
                  <a:cubicBezTo>
                    <a:pt x="497" y="63"/>
                    <a:pt x="505" y="71"/>
                    <a:pt x="493" y="70"/>
                  </a:cubicBezTo>
                  <a:cubicBezTo>
                    <a:pt x="480" y="69"/>
                    <a:pt x="444" y="69"/>
                    <a:pt x="432" y="70"/>
                  </a:cubicBezTo>
                  <a:cubicBezTo>
                    <a:pt x="427" y="65"/>
                    <a:pt x="458" y="55"/>
                    <a:pt x="467" y="48"/>
                  </a:cubicBezTo>
                  <a:cubicBezTo>
                    <a:pt x="475" y="42"/>
                    <a:pt x="466" y="35"/>
                    <a:pt x="481" y="31"/>
                  </a:cubicBezTo>
                  <a:cubicBezTo>
                    <a:pt x="484" y="0"/>
                    <a:pt x="526" y="22"/>
                    <a:pt x="554" y="20"/>
                  </a:cubicBezTo>
                  <a:cubicBezTo>
                    <a:pt x="567" y="23"/>
                    <a:pt x="596" y="28"/>
                    <a:pt x="608" y="32"/>
                  </a:cubicBezTo>
                  <a:cubicBezTo>
                    <a:pt x="626" y="54"/>
                    <a:pt x="630" y="52"/>
                    <a:pt x="658" y="51"/>
                  </a:cubicBezTo>
                  <a:cubicBezTo>
                    <a:pt x="678" y="57"/>
                    <a:pt x="657" y="51"/>
                    <a:pt x="706" y="51"/>
                  </a:cubicBezTo>
                  <a:cubicBezTo>
                    <a:pt x="722" y="51"/>
                    <a:pt x="734" y="58"/>
                    <a:pt x="749" y="61"/>
                  </a:cubicBezTo>
                  <a:cubicBezTo>
                    <a:pt x="759" y="69"/>
                    <a:pt x="767" y="68"/>
                    <a:pt x="780" y="71"/>
                  </a:cubicBezTo>
                  <a:cubicBezTo>
                    <a:pt x="790" y="83"/>
                    <a:pt x="790" y="88"/>
                    <a:pt x="795" y="103"/>
                  </a:cubicBezTo>
                  <a:cubicBezTo>
                    <a:pt x="795" y="112"/>
                    <a:pt x="796" y="134"/>
                    <a:pt x="790" y="144"/>
                  </a:cubicBezTo>
                  <a:cubicBezTo>
                    <a:pt x="787" y="150"/>
                    <a:pt x="774" y="159"/>
                    <a:pt x="774" y="159"/>
                  </a:cubicBezTo>
                  <a:cubicBezTo>
                    <a:pt x="768" y="170"/>
                    <a:pt x="772" y="165"/>
                    <a:pt x="759" y="175"/>
                  </a:cubicBezTo>
                  <a:cubicBezTo>
                    <a:pt x="757" y="176"/>
                    <a:pt x="753" y="179"/>
                    <a:pt x="753" y="179"/>
                  </a:cubicBezTo>
                  <a:cubicBezTo>
                    <a:pt x="766" y="182"/>
                    <a:pt x="776" y="178"/>
                    <a:pt x="788" y="184"/>
                  </a:cubicBezTo>
                  <a:cubicBezTo>
                    <a:pt x="799" y="199"/>
                    <a:pt x="814" y="210"/>
                    <a:pt x="822" y="227"/>
                  </a:cubicBezTo>
                  <a:cubicBezTo>
                    <a:pt x="824" y="223"/>
                    <a:pt x="824" y="218"/>
                    <a:pt x="827" y="215"/>
                  </a:cubicBezTo>
                  <a:cubicBezTo>
                    <a:pt x="843" y="195"/>
                    <a:pt x="839" y="204"/>
                    <a:pt x="836" y="210"/>
                  </a:cubicBezTo>
                  <a:cubicBezTo>
                    <a:pt x="881" y="208"/>
                    <a:pt x="883" y="198"/>
                    <a:pt x="883" y="238"/>
                  </a:cubicBezTo>
                  <a:cubicBezTo>
                    <a:pt x="888" y="264"/>
                    <a:pt x="888" y="257"/>
                    <a:pt x="906" y="266"/>
                  </a:cubicBezTo>
                  <a:cubicBezTo>
                    <a:pt x="906" y="291"/>
                    <a:pt x="900" y="318"/>
                    <a:pt x="880" y="335"/>
                  </a:cubicBezTo>
                  <a:cubicBezTo>
                    <a:pt x="870" y="352"/>
                    <a:pt x="848" y="348"/>
                    <a:pt x="832" y="339"/>
                  </a:cubicBezTo>
                  <a:cubicBezTo>
                    <a:pt x="826" y="332"/>
                    <a:pt x="822" y="333"/>
                    <a:pt x="815" y="328"/>
                  </a:cubicBezTo>
                  <a:cubicBezTo>
                    <a:pt x="805" y="345"/>
                    <a:pt x="804" y="356"/>
                    <a:pt x="784" y="363"/>
                  </a:cubicBezTo>
                  <a:cubicBezTo>
                    <a:pt x="798" y="371"/>
                    <a:pt x="810" y="376"/>
                    <a:pt x="820" y="388"/>
                  </a:cubicBezTo>
                  <a:cubicBezTo>
                    <a:pt x="821" y="403"/>
                    <a:pt x="822" y="417"/>
                    <a:pt x="822" y="432"/>
                  </a:cubicBezTo>
                  <a:cubicBezTo>
                    <a:pt x="823" y="437"/>
                    <a:pt x="814" y="445"/>
                    <a:pt x="819" y="447"/>
                  </a:cubicBezTo>
                  <a:cubicBezTo>
                    <a:pt x="824" y="447"/>
                    <a:pt x="828" y="445"/>
                    <a:pt x="833" y="443"/>
                  </a:cubicBezTo>
                  <a:cubicBezTo>
                    <a:pt x="837" y="444"/>
                    <a:pt x="842" y="441"/>
                    <a:pt x="845" y="444"/>
                  </a:cubicBezTo>
                  <a:cubicBezTo>
                    <a:pt x="849" y="447"/>
                    <a:pt x="850" y="456"/>
                    <a:pt x="850" y="456"/>
                  </a:cubicBezTo>
                  <a:cubicBezTo>
                    <a:pt x="851" y="475"/>
                    <a:pt x="854" y="500"/>
                    <a:pt x="837" y="513"/>
                  </a:cubicBezTo>
                  <a:cubicBezTo>
                    <a:pt x="833" y="521"/>
                    <a:pt x="830" y="523"/>
                    <a:pt x="823" y="527"/>
                  </a:cubicBezTo>
                  <a:cubicBezTo>
                    <a:pt x="815" y="541"/>
                    <a:pt x="820" y="537"/>
                    <a:pt x="810" y="542"/>
                  </a:cubicBezTo>
                  <a:cubicBezTo>
                    <a:pt x="809" y="544"/>
                    <a:pt x="808" y="546"/>
                    <a:pt x="806" y="548"/>
                  </a:cubicBezTo>
                  <a:cubicBezTo>
                    <a:pt x="805" y="549"/>
                    <a:pt x="802" y="550"/>
                    <a:pt x="801" y="551"/>
                  </a:cubicBezTo>
                  <a:cubicBezTo>
                    <a:pt x="792" y="560"/>
                    <a:pt x="788" y="573"/>
                    <a:pt x="779" y="583"/>
                  </a:cubicBezTo>
                  <a:cubicBezTo>
                    <a:pt x="778" y="589"/>
                    <a:pt x="767" y="598"/>
                    <a:pt x="767" y="598"/>
                  </a:cubicBezTo>
                  <a:cubicBezTo>
                    <a:pt x="758" y="614"/>
                    <a:pt x="757" y="614"/>
                    <a:pt x="745" y="624"/>
                  </a:cubicBezTo>
                  <a:cubicBezTo>
                    <a:pt x="746" y="631"/>
                    <a:pt x="760" y="736"/>
                    <a:pt x="728" y="744"/>
                  </a:cubicBezTo>
                  <a:cubicBezTo>
                    <a:pt x="715" y="747"/>
                    <a:pt x="703" y="747"/>
                    <a:pt x="690" y="749"/>
                  </a:cubicBezTo>
                  <a:cubicBezTo>
                    <a:pt x="670" y="773"/>
                    <a:pt x="690" y="803"/>
                    <a:pt x="679" y="831"/>
                  </a:cubicBezTo>
                  <a:cubicBezTo>
                    <a:pt x="674" y="844"/>
                    <a:pt x="670" y="857"/>
                    <a:pt x="660" y="868"/>
                  </a:cubicBezTo>
                  <a:cubicBezTo>
                    <a:pt x="657" y="872"/>
                    <a:pt x="649" y="877"/>
                    <a:pt x="649" y="877"/>
                  </a:cubicBezTo>
                  <a:cubicBezTo>
                    <a:pt x="641" y="877"/>
                    <a:pt x="633" y="879"/>
                    <a:pt x="625" y="878"/>
                  </a:cubicBezTo>
                  <a:cubicBezTo>
                    <a:pt x="614" y="877"/>
                    <a:pt x="608" y="859"/>
                    <a:pt x="597" y="856"/>
                  </a:cubicBezTo>
                  <a:cubicBezTo>
                    <a:pt x="583" y="858"/>
                    <a:pt x="563" y="859"/>
                    <a:pt x="552" y="868"/>
                  </a:cubicBezTo>
                  <a:cubicBezTo>
                    <a:pt x="544" y="883"/>
                    <a:pt x="546" y="899"/>
                    <a:pt x="529" y="906"/>
                  </a:cubicBezTo>
                  <a:cubicBezTo>
                    <a:pt x="521" y="905"/>
                    <a:pt x="516" y="904"/>
                    <a:pt x="509" y="900"/>
                  </a:cubicBezTo>
                  <a:cubicBezTo>
                    <a:pt x="503" y="887"/>
                    <a:pt x="507" y="871"/>
                    <a:pt x="517" y="863"/>
                  </a:cubicBezTo>
                  <a:cubicBezTo>
                    <a:pt x="521" y="857"/>
                    <a:pt x="532" y="848"/>
                    <a:pt x="532" y="848"/>
                  </a:cubicBezTo>
                  <a:cubicBezTo>
                    <a:pt x="533" y="844"/>
                    <a:pt x="535" y="830"/>
                    <a:pt x="536" y="827"/>
                  </a:cubicBezTo>
                  <a:cubicBezTo>
                    <a:pt x="539" y="823"/>
                    <a:pt x="543" y="815"/>
                    <a:pt x="543" y="815"/>
                  </a:cubicBezTo>
                  <a:cubicBezTo>
                    <a:pt x="539" y="807"/>
                    <a:pt x="537" y="804"/>
                    <a:pt x="530" y="800"/>
                  </a:cubicBezTo>
                  <a:cubicBezTo>
                    <a:pt x="518" y="786"/>
                    <a:pt x="503" y="768"/>
                    <a:pt x="484" y="764"/>
                  </a:cubicBezTo>
                  <a:cubicBezTo>
                    <a:pt x="458" y="795"/>
                    <a:pt x="468" y="779"/>
                    <a:pt x="394" y="788"/>
                  </a:cubicBezTo>
                  <a:cubicBezTo>
                    <a:pt x="394" y="817"/>
                    <a:pt x="385" y="832"/>
                    <a:pt x="368" y="852"/>
                  </a:cubicBezTo>
                  <a:cubicBezTo>
                    <a:pt x="381" y="860"/>
                    <a:pt x="391" y="868"/>
                    <a:pt x="404" y="875"/>
                  </a:cubicBezTo>
                  <a:cubicBezTo>
                    <a:pt x="407" y="881"/>
                    <a:pt x="412" y="893"/>
                    <a:pt x="412" y="893"/>
                  </a:cubicBezTo>
                  <a:cubicBezTo>
                    <a:pt x="413" y="916"/>
                    <a:pt x="416" y="933"/>
                    <a:pt x="413" y="955"/>
                  </a:cubicBezTo>
                  <a:cubicBezTo>
                    <a:pt x="413" y="961"/>
                    <a:pt x="400" y="966"/>
                    <a:pt x="400" y="966"/>
                  </a:cubicBezTo>
                  <a:cubicBezTo>
                    <a:pt x="321" y="970"/>
                    <a:pt x="364" y="973"/>
                    <a:pt x="329" y="954"/>
                  </a:cubicBezTo>
                  <a:cubicBezTo>
                    <a:pt x="308" y="929"/>
                    <a:pt x="341" y="932"/>
                    <a:pt x="303" y="940"/>
                  </a:cubicBezTo>
                  <a:cubicBezTo>
                    <a:pt x="287" y="940"/>
                    <a:pt x="273" y="936"/>
                    <a:pt x="262" y="924"/>
                  </a:cubicBezTo>
                  <a:cubicBezTo>
                    <a:pt x="257" y="919"/>
                    <a:pt x="245" y="916"/>
                    <a:pt x="245" y="916"/>
                  </a:cubicBezTo>
                  <a:cubicBezTo>
                    <a:pt x="238" y="917"/>
                    <a:pt x="229" y="917"/>
                    <a:pt x="224" y="924"/>
                  </a:cubicBezTo>
                  <a:cubicBezTo>
                    <a:pt x="219" y="929"/>
                    <a:pt x="221" y="938"/>
                    <a:pt x="215" y="942"/>
                  </a:cubicBezTo>
                  <a:cubicBezTo>
                    <a:pt x="208" y="948"/>
                    <a:pt x="213" y="969"/>
                    <a:pt x="204" y="972"/>
                  </a:cubicBezTo>
                  <a:cubicBezTo>
                    <a:pt x="194" y="987"/>
                    <a:pt x="171" y="1032"/>
                    <a:pt x="152" y="1032"/>
                  </a:cubicBezTo>
                  <a:cubicBezTo>
                    <a:pt x="135" y="1031"/>
                    <a:pt x="93" y="983"/>
                    <a:pt x="74" y="954"/>
                  </a:cubicBezTo>
                  <a:cubicBezTo>
                    <a:pt x="58" y="928"/>
                    <a:pt x="41" y="822"/>
                    <a:pt x="33" y="782"/>
                  </a:cubicBezTo>
                  <a:close/>
                </a:path>
              </a:pathLst>
            </a:custGeom>
            <a:solidFill>
              <a:srgbClr val="C9C09B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06" name="Freeform 1266"/>
            <p:cNvSpPr>
              <a:spLocks/>
            </p:cNvSpPr>
            <p:nvPr/>
          </p:nvSpPr>
          <p:spPr bwMode="auto">
            <a:xfrm rot="-306828">
              <a:off x="4147" y="1510"/>
              <a:ext cx="117" cy="182"/>
            </a:xfrm>
            <a:custGeom>
              <a:avLst/>
              <a:gdLst>
                <a:gd name="T0" fmla="*/ 118 w 166"/>
                <a:gd name="T1" fmla="*/ 0 h 210"/>
                <a:gd name="T2" fmla="*/ 82 w 166"/>
                <a:gd name="T3" fmla="*/ 3 h 210"/>
                <a:gd name="T4" fmla="*/ 34 w 166"/>
                <a:gd name="T5" fmla="*/ 25 h 210"/>
                <a:gd name="T6" fmla="*/ 13 w 166"/>
                <a:gd name="T7" fmla="*/ 69 h 210"/>
                <a:gd name="T8" fmla="*/ 1 w 166"/>
                <a:gd name="T9" fmla="*/ 96 h 210"/>
                <a:gd name="T10" fmla="*/ 4 w 166"/>
                <a:gd name="T11" fmla="*/ 171 h 210"/>
                <a:gd name="T12" fmla="*/ 13 w 166"/>
                <a:gd name="T13" fmla="*/ 174 h 210"/>
                <a:gd name="T14" fmla="*/ 19 w 166"/>
                <a:gd name="T15" fmla="*/ 195 h 210"/>
                <a:gd name="T16" fmla="*/ 37 w 166"/>
                <a:gd name="T17" fmla="*/ 207 h 210"/>
                <a:gd name="T18" fmla="*/ 97 w 166"/>
                <a:gd name="T19" fmla="*/ 204 h 210"/>
                <a:gd name="T20" fmla="*/ 103 w 166"/>
                <a:gd name="T21" fmla="*/ 186 h 210"/>
                <a:gd name="T22" fmla="*/ 133 w 166"/>
                <a:gd name="T23" fmla="*/ 165 h 210"/>
                <a:gd name="T24" fmla="*/ 145 w 166"/>
                <a:gd name="T25" fmla="*/ 147 h 210"/>
                <a:gd name="T26" fmla="*/ 151 w 166"/>
                <a:gd name="T27" fmla="*/ 129 h 210"/>
                <a:gd name="T28" fmla="*/ 118 w 166"/>
                <a:gd name="T29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210">
                  <a:moveTo>
                    <a:pt x="118" y="0"/>
                  </a:moveTo>
                  <a:cubicBezTo>
                    <a:pt x="106" y="1"/>
                    <a:pt x="94" y="0"/>
                    <a:pt x="82" y="3"/>
                  </a:cubicBezTo>
                  <a:cubicBezTo>
                    <a:pt x="67" y="8"/>
                    <a:pt x="46" y="14"/>
                    <a:pt x="34" y="25"/>
                  </a:cubicBezTo>
                  <a:cubicBezTo>
                    <a:pt x="22" y="36"/>
                    <a:pt x="18" y="57"/>
                    <a:pt x="13" y="69"/>
                  </a:cubicBezTo>
                  <a:cubicBezTo>
                    <a:pt x="8" y="77"/>
                    <a:pt x="1" y="96"/>
                    <a:pt x="1" y="96"/>
                  </a:cubicBezTo>
                  <a:cubicBezTo>
                    <a:pt x="2" y="121"/>
                    <a:pt x="0" y="146"/>
                    <a:pt x="4" y="171"/>
                  </a:cubicBezTo>
                  <a:cubicBezTo>
                    <a:pt x="4" y="174"/>
                    <a:pt x="11" y="172"/>
                    <a:pt x="13" y="174"/>
                  </a:cubicBezTo>
                  <a:cubicBezTo>
                    <a:pt x="13" y="174"/>
                    <a:pt x="17" y="193"/>
                    <a:pt x="19" y="195"/>
                  </a:cubicBezTo>
                  <a:cubicBezTo>
                    <a:pt x="24" y="200"/>
                    <a:pt x="37" y="207"/>
                    <a:pt x="37" y="207"/>
                  </a:cubicBezTo>
                  <a:cubicBezTo>
                    <a:pt x="57" y="206"/>
                    <a:pt x="78" y="210"/>
                    <a:pt x="97" y="204"/>
                  </a:cubicBezTo>
                  <a:cubicBezTo>
                    <a:pt x="103" y="202"/>
                    <a:pt x="101" y="192"/>
                    <a:pt x="103" y="186"/>
                  </a:cubicBezTo>
                  <a:cubicBezTo>
                    <a:pt x="109" y="179"/>
                    <a:pt x="126" y="171"/>
                    <a:pt x="133" y="165"/>
                  </a:cubicBezTo>
                  <a:cubicBezTo>
                    <a:pt x="137" y="159"/>
                    <a:pt x="143" y="154"/>
                    <a:pt x="145" y="147"/>
                  </a:cubicBezTo>
                  <a:cubicBezTo>
                    <a:pt x="147" y="141"/>
                    <a:pt x="151" y="129"/>
                    <a:pt x="151" y="129"/>
                  </a:cubicBezTo>
                  <a:cubicBezTo>
                    <a:pt x="149" y="55"/>
                    <a:pt x="166" y="32"/>
                    <a:pt x="118" y="0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07" name="Freeform 1267"/>
            <p:cNvSpPr>
              <a:spLocks/>
            </p:cNvSpPr>
            <p:nvPr/>
          </p:nvSpPr>
          <p:spPr bwMode="auto">
            <a:xfrm rot="-306828">
              <a:off x="4033" y="1938"/>
              <a:ext cx="68" cy="143"/>
            </a:xfrm>
            <a:custGeom>
              <a:avLst/>
              <a:gdLst>
                <a:gd name="T0" fmla="*/ 96 w 96"/>
                <a:gd name="T1" fmla="*/ 164 h 164"/>
                <a:gd name="T2" fmla="*/ 61 w 96"/>
                <a:gd name="T3" fmla="*/ 145 h 164"/>
                <a:gd name="T4" fmla="*/ 30 w 96"/>
                <a:gd name="T5" fmla="*/ 128 h 164"/>
                <a:gd name="T6" fmla="*/ 3 w 96"/>
                <a:gd name="T7" fmla="*/ 97 h 164"/>
                <a:gd name="T8" fmla="*/ 3 w 96"/>
                <a:gd name="T9" fmla="*/ 50 h 164"/>
                <a:gd name="T10" fmla="*/ 22 w 96"/>
                <a:gd name="T11" fmla="*/ 44 h 164"/>
                <a:gd name="T12" fmla="*/ 46 w 96"/>
                <a:gd name="T13" fmla="*/ 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64">
                  <a:moveTo>
                    <a:pt x="96" y="164"/>
                  </a:moveTo>
                  <a:cubicBezTo>
                    <a:pt x="87" y="162"/>
                    <a:pt x="69" y="147"/>
                    <a:pt x="61" y="145"/>
                  </a:cubicBezTo>
                  <a:cubicBezTo>
                    <a:pt x="53" y="132"/>
                    <a:pt x="46" y="130"/>
                    <a:pt x="30" y="128"/>
                  </a:cubicBezTo>
                  <a:cubicBezTo>
                    <a:pt x="16" y="109"/>
                    <a:pt x="34" y="102"/>
                    <a:pt x="3" y="97"/>
                  </a:cubicBezTo>
                  <a:cubicBezTo>
                    <a:pt x="0" y="87"/>
                    <a:pt x="0" y="59"/>
                    <a:pt x="3" y="50"/>
                  </a:cubicBezTo>
                  <a:cubicBezTo>
                    <a:pt x="6" y="41"/>
                    <a:pt x="15" y="51"/>
                    <a:pt x="22" y="44"/>
                  </a:cubicBezTo>
                  <a:cubicBezTo>
                    <a:pt x="24" y="0"/>
                    <a:pt x="12" y="7"/>
                    <a:pt x="46" y="7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08" name="Freeform 1268"/>
            <p:cNvSpPr>
              <a:spLocks/>
            </p:cNvSpPr>
            <p:nvPr/>
          </p:nvSpPr>
          <p:spPr bwMode="auto">
            <a:xfrm rot="-306828">
              <a:off x="3876" y="1551"/>
              <a:ext cx="185" cy="145"/>
            </a:xfrm>
            <a:custGeom>
              <a:avLst/>
              <a:gdLst>
                <a:gd name="T0" fmla="*/ 242 w 261"/>
                <a:gd name="T1" fmla="*/ 159 h 167"/>
                <a:gd name="T2" fmla="*/ 228 w 261"/>
                <a:gd name="T3" fmla="*/ 165 h 167"/>
                <a:gd name="T4" fmla="*/ 213 w 261"/>
                <a:gd name="T5" fmla="*/ 158 h 167"/>
                <a:gd name="T6" fmla="*/ 192 w 261"/>
                <a:gd name="T7" fmla="*/ 158 h 167"/>
                <a:gd name="T8" fmla="*/ 164 w 261"/>
                <a:gd name="T9" fmla="*/ 140 h 167"/>
                <a:gd name="T10" fmla="*/ 143 w 261"/>
                <a:gd name="T11" fmla="*/ 134 h 167"/>
                <a:gd name="T12" fmla="*/ 129 w 261"/>
                <a:gd name="T13" fmla="*/ 122 h 167"/>
                <a:gd name="T14" fmla="*/ 99 w 261"/>
                <a:gd name="T15" fmla="*/ 96 h 167"/>
                <a:gd name="T16" fmla="*/ 65 w 261"/>
                <a:gd name="T17" fmla="*/ 95 h 167"/>
                <a:gd name="T18" fmla="*/ 56 w 261"/>
                <a:gd name="T19" fmla="*/ 86 h 167"/>
                <a:gd name="T20" fmla="*/ 0 w 261"/>
                <a:gd name="T21" fmla="*/ 80 h 167"/>
                <a:gd name="T22" fmla="*/ 26 w 261"/>
                <a:gd name="T23" fmla="*/ 54 h 167"/>
                <a:gd name="T24" fmla="*/ 38 w 261"/>
                <a:gd name="T25" fmla="*/ 44 h 167"/>
                <a:gd name="T26" fmla="*/ 62 w 261"/>
                <a:gd name="T27" fmla="*/ 36 h 167"/>
                <a:gd name="T28" fmla="*/ 62 w 261"/>
                <a:gd name="T29" fmla="*/ 24 h 167"/>
                <a:gd name="T30" fmla="*/ 83 w 261"/>
                <a:gd name="T31" fmla="*/ 17 h 167"/>
                <a:gd name="T32" fmla="*/ 95 w 261"/>
                <a:gd name="T33" fmla="*/ 8 h 167"/>
                <a:gd name="T34" fmla="*/ 105 w 261"/>
                <a:gd name="T35" fmla="*/ 0 h 167"/>
                <a:gd name="T36" fmla="*/ 182 w 261"/>
                <a:gd name="T37" fmla="*/ 2 h 167"/>
                <a:gd name="T38" fmla="*/ 191 w 261"/>
                <a:gd name="T39" fmla="*/ 6 h 167"/>
                <a:gd name="T40" fmla="*/ 212 w 261"/>
                <a:gd name="T41" fmla="*/ 17 h 167"/>
                <a:gd name="T42" fmla="*/ 248 w 261"/>
                <a:gd name="T43" fmla="*/ 42 h 167"/>
                <a:gd name="T44" fmla="*/ 252 w 261"/>
                <a:gd name="T45" fmla="*/ 60 h 167"/>
                <a:gd name="T46" fmla="*/ 261 w 261"/>
                <a:gd name="T47" fmla="*/ 150 h 167"/>
                <a:gd name="T48" fmla="*/ 251 w 261"/>
                <a:gd name="T49" fmla="*/ 161 h 167"/>
                <a:gd name="T50" fmla="*/ 242 w 261"/>
                <a:gd name="T51" fmla="*/ 15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1" h="167">
                  <a:moveTo>
                    <a:pt x="242" y="159"/>
                  </a:moveTo>
                  <a:cubicBezTo>
                    <a:pt x="237" y="161"/>
                    <a:pt x="234" y="164"/>
                    <a:pt x="228" y="165"/>
                  </a:cubicBezTo>
                  <a:cubicBezTo>
                    <a:pt x="218" y="164"/>
                    <a:pt x="223" y="160"/>
                    <a:pt x="213" y="158"/>
                  </a:cubicBezTo>
                  <a:cubicBezTo>
                    <a:pt x="204" y="160"/>
                    <a:pt x="201" y="160"/>
                    <a:pt x="192" y="158"/>
                  </a:cubicBezTo>
                  <a:cubicBezTo>
                    <a:pt x="182" y="151"/>
                    <a:pt x="177" y="142"/>
                    <a:pt x="164" y="140"/>
                  </a:cubicBezTo>
                  <a:cubicBezTo>
                    <a:pt x="157" y="138"/>
                    <a:pt x="149" y="139"/>
                    <a:pt x="143" y="134"/>
                  </a:cubicBezTo>
                  <a:cubicBezTo>
                    <a:pt x="140" y="122"/>
                    <a:pt x="138" y="127"/>
                    <a:pt x="129" y="122"/>
                  </a:cubicBezTo>
                  <a:cubicBezTo>
                    <a:pt x="128" y="115"/>
                    <a:pt x="107" y="97"/>
                    <a:pt x="99" y="96"/>
                  </a:cubicBezTo>
                  <a:cubicBezTo>
                    <a:pt x="88" y="95"/>
                    <a:pt x="76" y="95"/>
                    <a:pt x="65" y="95"/>
                  </a:cubicBezTo>
                  <a:cubicBezTo>
                    <a:pt x="70" y="87"/>
                    <a:pt x="64" y="87"/>
                    <a:pt x="56" y="86"/>
                  </a:cubicBezTo>
                  <a:cubicBezTo>
                    <a:pt x="31" y="76"/>
                    <a:pt x="65" y="81"/>
                    <a:pt x="0" y="80"/>
                  </a:cubicBezTo>
                  <a:cubicBezTo>
                    <a:pt x="5" y="67"/>
                    <a:pt x="14" y="61"/>
                    <a:pt x="26" y="54"/>
                  </a:cubicBezTo>
                  <a:cubicBezTo>
                    <a:pt x="32" y="46"/>
                    <a:pt x="27" y="45"/>
                    <a:pt x="38" y="44"/>
                  </a:cubicBezTo>
                  <a:cubicBezTo>
                    <a:pt x="46" y="40"/>
                    <a:pt x="54" y="39"/>
                    <a:pt x="62" y="36"/>
                  </a:cubicBezTo>
                  <a:cubicBezTo>
                    <a:pt x="68" y="31"/>
                    <a:pt x="63" y="31"/>
                    <a:pt x="62" y="24"/>
                  </a:cubicBezTo>
                  <a:cubicBezTo>
                    <a:pt x="68" y="20"/>
                    <a:pt x="76" y="18"/>
                    <a:pt x="83" y="17"/>
                  </a:cubicBezTo>
                  <a:cubicBezTo>
                    <a:pt x="88" y="13"/>
                    <a:pt x="88" y="9"/>
                    <a:pt x="95" y="8"/>
                  </a:cubicBezTo>
                  <a:cubicBezTo>
                    <a:pt x="96" y="1"/>
                    <a:pt x="99" y="3"/>
                    <a:pt x="105" y="0"/>
                  </a:cubicBezTo>
                  <a:cubicBezTo>
                    <a:pt x="131" y="1"/>
                    <a:pt x="156" y="0"/>
                    <a:pt x="182" y="2"/>
                  </a:cubicBezTo>
                  <a:cubicBezTo>
                    <a:pt x="185" y="2"/>
                    <a:pt x="188" y="5"/>
                    <a:pt x="191" y="6"/>
                  </a:cubicBezTo>
                  <a:cubicBezTo>
                    <a:pt x="200" y="13"/>
                    <a:pt x="200" y="14"/>
                    <a:pt x="212" y="17"/>
                  </a:cubicBezTo>
                  <a:cubicBezTo>
                    <a:pt x="226" y="24"/>
                    <a:pt x="236" y="32"/>
                    <a:pt x="248" y="42"/>
                  </a:cubicBezTo>
                  <a:cubicBezTo>
                    <a:pt x="249" y="49"/>
                    <a:pt x="251" y="53"/>
                    <a:pt x="252" y="60"/>
                  </a:cubicBezTo>
                  <a:cubicBezTo>
                    <a:pt x="252" y="77"/>
                    <a:pt x="261" y="133"/>
                    <a:pt x="261" y="150"/>
                  </a:cubicBezTo>
                  <a:cubicBezTo>
                    <a:pt x="261" y="167"/>
                    <a:pt x="254" y="160"/>
                    <a:pt x="251" y="161"/>
                  </a:cubicBezTo>
                  <a:cubicBezTo>
                    <a:pt x="251" y="164"/>
                    <a:pt x="242" y="162"/>
                    <a:pt x="242" y="159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09" name="Freeform 1269"/>
            <p:cNvSpPr>
              <a:spLocks/>
            </p:cNvSpPr>
            <p:nvPr/>
          </p:nvSpPr>
          <p:spPr bwMode="auto">
            <a:xfrm rot="-306828">
              <a:off x="3902" y="1549"/>
              <a:ext cx="153" cy="96"/>
            </a:xfrm>
            <a:custGeom>
              <a:avLst/>
              <a:gdLst>
                <a:gd name="T0" fmla="*/ 204 w 217"/>
                <a:gd name="T1" fmla="*/ 103 h 110"/>
                <a:gd name="T2" fmla="*/ 195 w 217"/>
                <a:gd name="T3" fmla="*/ 93 h 110"/>
                <a:gd name="T4" fmla="*/ 186 w 217"/>
                <a:gd name="T5" fmla="*/ 81 h 110"/>
                <a:gd name="T6" fmla="*/ 176 w 217"/>
                <a:gd name="T7" fmla="*/ 73 h 110"/>
                <a:gd name="T8" fmla="*/ 153 w 217"/>
                <a:gd name="T9" fmla="*/ 64 h 110"/>
                <a:gd name="T10" fmla="*/ 77 w 217"/>
                <a:gd name="T11" fmla="*/ 58 h 110"/>
                <a:gd name="T12" fmla="*/ 29 w 217"/>
                <a:gd name="T13" fmla="*/ 55 h 110"/>
                <a:gd name="T14" fmla="*/ 5 w 217"/>
                <a:gd name="T15" fmla="*/ 63 h 110"/>
                <a:gd name="T16" fmla="*/ 0 w 217"/>
                <a:gd name="T17" fmla="*/ 61 h 110"/>
                <a:gd name="T18" fmla="*/ 5 w 217"/>
                <a:gd name="T19" fmla="*/ 60 h 110"/>
                <a:gd name="T20" fmla="*/ 27 w 217"/>
                <a:gd name="T21" fmla="*/ 51 h 110"/>
                <a:gd name="T22" fmla="*/ 42 w 217"/>
                <a:gd name="T23" fmla="*/ 39 h 110"/>
                <a:gd name="T24" fmla="*/ 132 w 217"/>
                <a:gd name="T25" fmla="*/ 0 h 110"/>
                <a:gd name="T26" fmla="*/ 173 w 217"/>
                <a:gd name="T27" fmla="*/ 19 h 110"/>
                <a:gd name="T28" fmla="*/ 183 w 217"/>
                <a:gd name="T29" fmla="*/ 28 h 110"/>
                <a:gd name="T30" fmla="*/ 207 w 217"/>
                <a:gd name="T31" fmla="*/ 42 h 110"/>
                <a:gd name="T32" fmla="*/ 213 w 217"/>
                <a:gd name="T33" fmla="*/ 57 h 110"/>
                <a:gd name="T34" fmla="*/ 216 w 217"/>
                <a:gd name="T35" fmla="*/ 102 h 110"/>
                <a:gd name="T36" fmla="*/ 204 w 217"/>
                <a:gd name="T37" fmla="*/ 10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7" h="110">
                  <a:moveTo>
                    <a:pt x="204" y="103"/>
                  </a:moveTo>
                  <a:cubicBezTo>
                    <a:pt x="201" y="99"/>
                    <a:pt x="197" y="98"/>
                    <a:pt x="195" y="93"/>
                  </a:cubicBezTo>
                  <a:cubicBezTo>
                    <a:pt x="194" y="86"/>
                    <a:pt x="194" y="83"/>
                    <a:pt x="186" y="81"/>
                  </a:cubicBezTo>
                  <a:cubicBezTo>
                    <a:pt x="179" y="77"/>
                    <a:pt x="170" y="83"/>
                    <a:pt x="176" y="73"/>
                  </a:cubicBezTo>
                  <a:cubicBezTo>
                    <a:pt x="166" y="72"/>
                    <a:pt x="163" y="66"/>
                    <a:pt x="153" y="64"/>
                  </a:cubicBezTo>
                  <a:cubicBezTo>
                    <a:pt x="129" y="59"/>
                    <a:pt x="101" y="59"/>
                    <a:pt x="77" y="58"/>
                  </a:cubicBezTo>
                  <a:cubicBezTo>
                    <a:pt x="90" y="48"/>
                    <a:pt x="45" y="55"/>
                    <a:pt x="29" y="55"/>
                  </a:cubicBezTo>
                  <a:cubicBezTo>
                    <a:pt x="21" y="60"/>
                    <a:pt x="14" y="61"/>
                    <a:pt x="5" y="63"/>
                  </a:cubicBezTo>
                  <a:cubicBezTo>
                    <a:pt x="3" y="62"/>
                    <a:pt x="0" y="63"/>
                    <a:pt x="0" y="61"/>
                  </a:cubicBezTo>
                  <a:cubicBezTo>
                    <a:pt x="0" y="59"/>
                    <a:pt x="3" y="61"/>
                    <a:pt x="5" y="60"/>
                  </a:cubicBezTo>
                  <a:cubicBezTo>
                    <a:pt x="14" y="56"/>
                    <a:pt x="16" y="52"/>
                    <a:pt x="27" y="51"/>
                  </a:cubicBezTo>
                  <a:cubicBezTo>
                    <a:pt x="25" y="42"/>
                    <a:pt x="35" y="46"/>
                    <a:pt x="42" y="39"/>
                  </a:cubicBezTo>
                  <a:cubicBezTo>
                    <a:pt x="52" y="14"/>
                    <a:pt x="109" y="1"/>
                    <a:pt x="132" y="0"/>
                  </a:cubicBezTo>
                  <a:cubicBezTo>
                    <a:pt x="158" y="1"/>
                    <a:pt x="148" y="15"/>
                    <a:pt x="173" y="19"/>
                  </a:cubicBezTo>
                  <a:cubicBezTo>
                    <a:pt x="178" y="21"/>
                    <a:pt x="179" y="25"/>
                    <a:pt x="183" y="28"/>
                  </a:cubicBezTo>
                  <a:cubicBezTo>
                    <a:pt x="192" y="43"/>
                    <a:pt x="182" y="39"/>
                    <a:pt x="207" y="42"/>
                  </a:cubicBezTo>
                  <a:cubicBezTo>
                    <a:pt x="210" y="47"/>
                    <a:pt x="212" y="51"/>
                    <a:pt x="213" y="57"/>
                  </a:cubicBezTo>
                  <a:cubicBezTo>
                    <a:pt x="214" y="66"/>
                    <a:pt x="217" y="94"/>
                    <a:pt x="216" y="102"/>
                  </a:cubicBezTo>
                  <a:cubicBezTo>
                    <a:pt x="215" y="110"/>
                    <a:pt x="206" y="103"/>
                    <a:pt x="204" y="10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10" name="Freeform 1270"/>
            <p:cNvSpPr>
              <a:spLocks/>
            </p:cNvSpPr>
            <p:nvPr/>
          </p:nvSpPr>
          <p:spPr bwMode="auto">
            <a:xfrm rot="-306828">
              <a:off x="3840" y="1280"/>
              <a:ext cx="236" cy="263"/>
            </a:xfrm>
            <a:custGeom>
              <a:avLst/>
              <a:gdLst>
                <a:gd name="T0" fmla="*/ 326 w 333"/>
                <a:gd name="T1" fmla="*/ 70 h 303"/>
                <a:gd name="T2" fmla="*/ 324 w 333"/>
                <a:gd name="T3" fmla="*/ 83 h 303"/>
                <a:gd name="T4" fmla="*/ 303 w 333"/>
                <a:gd name="T5" fmla="*/ 89 h 303"/>
                <a:gd name="T6" fmla="*/ 306 w 333"/>
                <a:gd name="T7" fmla="*/ 113 h 303"/>
                <a:gd name="T8" fmla="*/ 285 w 333"/>
                <a:gd name="T9" fmla="*/ 125 h 303"/>
                <a:gd name="T10" fmla="*/ 273 w 333"/>
                <a:gd name="T11" fmla="*/ 134 h 303"/>
                <a:gd name="T12" fmla="*/ 285 w 333"/>
                <a:gd name="T13" fmla="*/ 148 h 303"/>
                <a:gd name="T14" fmla="*/ 285 w 333"/>
                <a:gd name="T15" fmla="*/ 172 h 303"/>
                <a:gd name="T16" fmla="*/ 296 w 333"/>
                <a:gd name="T17" fmla="*/ 191 h 303"/>
                <a:gd name="T18" fmla="*/ 300 w 333"/>
                <a:gd name="T19" fmla="*/ 200 h 303"/>
                <a:gd name="T20" fmla="*/ 285 w 333"/>
                <a:gd name="T21" fmla="*/ 223 h 303"/>
                <a:gd name="T22" fmla="*/ 233 w 333"/>
                <a:gd name="T23" fmla="*/ 263 h 303"/>
                <a:gd name="T24" fmla="*/ 210 w 333"/>
                <a:gd name="T25" fmla="*/ 278 h 303"/>
                <a:gd name="T26" fmla="*/ 105 w 333"/>
                <a:gd name="T27" fmla="*/ 302 h 303"/>
                <a:gd name="T28" fmla="*/ 66 w 333"/>
                <a:gd name="T29" fmla="*/ 272 h 303"/>
                <a:gd name="T30" fmla="*/ 57 w 333"/>
                <a:gd name="T31" fmla="*/ 260 h 303"/>
                <a:gd name="T32" fmla="*/ 24 w 333"/>
                <a:gd name="T33" fmla="*/ 248 h 303"/>
                <a:gd name="T34" fmla="*/ 24 w 333"/>
                <a:gd name="T35" fmla="*/ 236 h 303"/>
                <a:gd name="T36" fmla="*/ 21 w 333"/>
                <a:gd name="T37" fmla="*/ 223 h 303"/>
                <a:gd name="T38" fmla="*/ 5 w 333"/>
                <a:gd name="T39" fmla="*/ 202 h 303"/>
                <a:gd name="T40" fmla="*/ 14 w 333"/>
                <a:gd name="T41" fmla="*/ 191 h 303"/>
                <a:gd name="T42" fmla="*/ 8 w 333"/>
                <a:gd name="T43" fmla="*/ 193 h 303"/>
                <a:gd name="T44" fmla="*/ 24 w 333"/>
                <a:gd name="T45" fmla="*/ 170 h 303"/>
                <a:gd name="T46" fmla="*/ 45 w 333"/>
                <a:gd name="T47" fmla="*/ 130 h 303"/>
                <a:gd name="T48" fmla="*/ 74 w 333"/>
                <a:gd name="T49" fmla="*/ 94 h 303"/>
                <a:gd name="T50" fmla="*/ 122 w 333"/>
                <a:gd name="T51" fmla="*/ 46 h 303"/>
                <a:gd name="T52" fmla="*/ 144 w 333"/>
                <a:gd name="T53" fmla="*/ 25 h 303"/>
                <a:gd name="T54" fmla="*/ 161 w 333"/>
                <a:gd name="T55" fmla="*/ 13 h 303"/>
                <a:gd name="T56" fmla="*/ 179 w 333"/>
                <a:gd name="T57" fmla="*/ 7 h 303"/>
                <a:gd name="T58" fmla="*/ 215 w 333"/>
                <a:gd name="T59" fmla="*/ 10 h 303"/>
                <a:gd name="T60" fmla="*/ 278 w 333"/>
                <a:gd name="T61" fmla="*/ 5 h 303"/>
                <a:gd name="T62" fmla="*/ 320 w 333"/>
                <a:gd name="T63" fmla="*/ 16 h 303"/>
                <a:gd name="T64" fmla="*/ 333 w 333"/>
                <a:gd name="T65" fmla="*/ 64 h 303"/>
                <a:gd name="T66" fmla="*/ 326 w 333"/>
                <a:gd name="T67" fmla="*/ 7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3" h="303">
                  <a:moveTo>
                    <a:pt x="326" y="70"/>
                  </a:moveTo>
                  <a:cubicBezTo>
                    <a:pt x="325" y="74"/>
                    <a:pt x="328" y="80"/>
                    <a:pt x="324" y="83"/>
                  </a:cubicBezTo>
                  <a:cubicBezTo>
                    <a:pt x="294" y="105"/>
                    <a:pt x="310" y="75"/>
                    <a:pt x="303" y="89"/>
                  </a:cubicBezTo>
                  <a:cubicBezTo>
                    <a:pt x="312" y="98"/>
                    <a:pt x="314" y="102"/>
                    <a:pt x="306" y="113"/>
                  </a:cubicBezTo>
                  <a:cubicBezTo>
                    <a:pt x="304" y="128"/>
                    <a:pt x="300" y="124"/>
                    <a:pt x="285" y="125"/>
                  </a:cubicBezTo>
                  <a:cubicBezTo>
                    <a:pt x="279" y="127"/>
                    <a:pt x="276" y="128"/>
                    <a:pt x="273" y="134"/>
                  </a:cubicBezTo>
                  <a:cubicBezTo>
                    <a:pt x="276" y="140"/>
                    <a:pt x="279" y="144"/>
                    <a:pt x="285" y="148"/>
                  </a:cubicBezTo>
                  <a:cubicBezTo>
                    <a:pt x="289" y="156"/>
                    <a:pt x="288" y="164"/>
                    <a:pt x="285" y="172"/>
                  </a:cubicBezTo>
                  <a:cubicBezTo>
                    <a:pt x="287" y="179"/>
                    <a:pt x="292" y="185"/>
                    <a:pt x="296" y="191"/>
                  </a:cubicBezTo>
                  <a:cubicBezTo>
                    <a:pt x="296" y="192"/>
                    <a:pt x="300" y="200"/>
                    <a:pt x="300" y="200"/>
                  </a:cubicBezTo>
                  <a:cubicBezTo>
                    <a:pt x="302" y="208"/>
                    <a:pt x="291" y="220"/>
                    <a:pt x="285" y="223"/>
                  </a:cubicBezTo>
                  <a:cubicBezTo>
                    <a:pt x="271" y="241"/>
                    <a:pt x="249" y="249"/>
                    <a:pt x="233" y="263"/>
                  </a:cubicBezTo>
                  <a:cubicBezTo>
                    <a:pt x="226" y="269"/>
                    <a:pt x="219" y="276"/>
                    <a:pt x="210" y="278"/>
                  </a:cubicBezTo>
                  <a:cubicBezTo>
                    <a:pt x="177" y="303"/>
                    <a:pt x="148" y="299"/>
                    <a:pt x="105" y="302"/>
                  </a:cubicBezTo>
                  <a:cubicBezTo>
                    <a:pt x="85" y="300"/>
                    <a:pt x="81" y="281"/>
                    <a:pt x="66" y="272"/>
                  </a:cubicBezTo>
                  <a:cubicBezTo>
                    <a:pt x="62" y="266"/>
                    <a:pt x="63" y="264"/>
                    <a:pt x="57" y="260"/>
                  </a:cubicBezTo>
                  <a:cubicBezTo>
                    <a:pt x="46" y="245"/>
                    <a:pt x="52" y="250"/>
                    <a:pt x="24" y="248"/>
                  </a:cubicBezTo>
                  <a:cubicBezTo>
                    <a:pt x="15" y="241"/>
                    <a:pt x="15" y="243"/>
                    <a:pt x="24" y="236"/>
                  </a:cubicBezTo>
                  <a:cubicBezTo>
                    <a:pt x="27" y="230"/>
                    <a:pt x="24" y="228"/>
                    <a:pt x="21" y="223"/>
                  </a:cubicBezTo>
                  <a:cubicBezTo>
                    <a:pt x="27" y="221"/>
                    <a:pt x="0" y="206"/>
                    <a:pt x="5" y="202"/>
                  </a:cubicBezTo>
                  <a:cubicBezTo>
                    <a:pt x="3" y="193"/>
                    <a:pt x="22" y="195"/>
                    <a:pt x="14" y="191"/>
                  </a:cubicBezTo>
                  <a:cubicBezTo>
                    <a:pt x="11" y="185"/>
                    <a:pt x="14" y="195"/>
                    <a:pt x="8" y="193"/>
                  </a:cubicBezTo>
                  <a:cubicBezTo>
                    <a:pt x="9" y="186"/>
                    <a:pt x="19" y="174"/>
                    <a:pt x="24" y="170"/>
                  </a:cubicBezTo>
                  <a:cubicBezTo>
                    <a:pt x="31" y="160"/>
                    <a:pt x="29" y="151"/>
                    <a:pt x="45" y="130"/>
                  </a:cubicBezTo>
                  <a:cubicBezTo>
                    <a:pt x="53" y="117"/>
                    <a:pt x="61" y="108"/>
                    <a:pt x="74" y="94"/>
                  </a:cubicBezTo>
                  <a:cubicBezTo>
                    <a:pt x="87" y="80"/>
                    <a:pt x="110" y="57"/>
                    <a:pt x="122" y="46"/>
                  </a:cubicBezTo>
                  <a:cubicBezTo>
                    <a:pt x="140" y="27"/>
                    <a:pt x="138" y="30"/>
                    <a:pt x="144" y="25"/>
                  </a:cubicBezTo>
                  <a:cubicBezTo>
                    <a:pt x="148" y="19"/>
                    <a:pt x="154" y="14"/>
                    <a:pt x="161" y="13"/>
                  </a:cubicBezTo>
                  <a:cubicBezTo>
                    <a:pt x="167" y="10"/>
                    <a:pt x="173" y="8"/>
                    <a:pt x="179" y="7"/>
                  </a:cubicBezTo>
                  <a:cubicBezTo>
                    <a:pt x="189" y="0"/>
                    <a:pt x="203" y="11"/>
                    <a:pt x="215" y="10"/>
                  </a:cubicBezTo>
                  <a:cubicBezTo>
                    <a:pt x="231" y="10"/>
                    <a:pt x="261" y="3"/>
                    <a:pt x="278" y="5"/>
                  </a:cubicBezTo>
                  <a:cubicBezTo>
                    <a:pt x="297" y="9"/>
                    <a:pt x="316" y="4"/>
                    <a:pt x="320" y="16"/>
                  </a:cubicBezTo>
                  <a:cubicBezTo>
                    <a:pt x="323" y="26"/>
                    <a:pt x="333" y="53"/>
                    <a:pt x="333" y="64"/>
                  </a:cubicBezTo>
                  <a:cubicBezTo>
                    <a:pt x="330" y="67"/>
                    <a:pt x="328" y="76"/>
                    <a:pt x="326" y="70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11" name="Freeform 1271"/>
            <p:cNvSpPr>
              <a:spLocks/>
            </p:cNvSpPr>
            <p:nvPr/>
          </p:nvSpPr>
          <p:spPr bwMode="auto">
            <a:xfrm rot="-306828">
              <a:off x="3839" y="1271"/>
              <a:ext cx="215" cy="148"/>
            </a:xfrm>
            <a:custGeom>
              <a:avLst/>
              <a:gdLst>
                <a:gd name="T0" fmla="*/ 283 w 303"/>
                <a:gd name="T1" fmla="*/ 24 h 170"/>
                <a:gd name="T2" fmla="*/ 238 w 303"/>
                <a:gd name="T3" fmla="*/ 24 h 170"/>
                <a:gd name="T4" fmla="*/ 145 w 303"/>
                <a:gd name="T5" fmla="*/ 30 h 170"/>
                <a:gd name="T6" fmla="*/ 125 w 303"/>
                <a:gd name="T7" fmla="*/ 45 h 170"/>
                <a:gd name="T8" fmla="*/ 112 w 303"/>
                <a:gd name="T9" fmla="*/ 59 h 170"/>
                <a:gd name="T10" fmla="*/ 98 w 303"/>
                <a:gd name="T11" fmla="*/ 68 h 170"/>
                <a:gd name="T12" fmla="*/ 71 w 303"/>
                <a:gd name="T13" fmla="*/ 96 h 170"/>
                <a:gd name="T14" fmla="*/ 64 w 303"/>
                <a:gd name="T15" fmla="*/ 107 h 170"/>
                <a:gd name="T16" fmla="*/ 53 w 303"/>
                <a:gd name="T17" fmla="*/ 119 h 170"/>
                <a:gd name="T18" fmla="*/ 38 w 303"/>
                <a:gd name="T19" fmla="*/ 131 h 170"/>
                <a:gd name="T20" fmla="*/ 32 w 303"/>
                <a:gd name="T21" fmla="*/ 141 h 170"/>
                <a:gd name="T22" fmla="*/ 22 w 303"/>
                <a:gd name="T23" fmla="*/ 152 h 170"/>
                <a:gd name="T24" fmla="*/ 26 w 303"/>
                <a:gd name="T25" fmla="*/ 170 h 170"/>
                <a:gd name="T26" fmla="*/ 2 w 303"/>
                <a:gd name="T27" fmla="*/ 170 h 170"/>
                <a:gd name="T28" fmla="*/ 23 w 303"/>
                <a:gd name="T29" fmla="*/ 122 h 170"/>
                <a:gd name="T30" fmla="*/ 46 w 303"/>
                <a:gd name="T31" fmla="*/ 98 h 170"/>
                <a:gd name="T32" fmla="*/ 52 w 303"/>
                <a:gd name="T33" fmla="*/ 101 h 170"/>
                <a:gd name="T34" fmla="*/ 67 w 303"/>
                <a:gd name="T35" fmla="*/ 80 h 170"/>
                <a:gd name="T36" fmla="*/ 62 w 303"/>
                <a:gd name="T37" fmla="*/ 65 h 170"/>
                <a:gd name="T38" fmla="*/ 85 w 303"/>
                <a:gd name="T39" fmla="*/ 48 h 170"/>
                <a:gd name="T40" fmla="*/ 106 w 303"/>
                <a:gd name="T41" fmla="*/ 32 h 170"/>
                <a:gd name="T42" fmla="*/ 125 w 303"/>
                <a:gd name="T43" fmla="*/ 8 h 170"/>
                <a:gd name="T44" fmla="*/ 152 w 303"/>
                <a:gd name="T45" fmla="*/ 3 h 170"/>
                <a:gd name="T46" fmla="*/ 173 w 303"/>
                <a:gd name="T47" fmla="*/ 0 h 170"/>
                <a:gd name="T48" fmla="*/ 185 w 303"/>
                <a:gd name="T49" fmla="*/ 6 h 170"/>
                <a:gd name="T50" fmla="*/ 286 w 303"/>
                <a:gd name="T51" fmla="*/ 2 h 170"/>
                <a:gd name="T52" fmla="*/ 301 w 303"/>
                <a:gd name="T53" fmla="*/ 27 h 170"/>
                <a:gd name="T54" fmla="*/ 283 w 303"/>
                <a:gd name="T55" fmla="*/ 2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3" h="170">
                  <a:moveTo>
                    <a:pt x="283" y="24"/>
                  </a:moveTo>
                  <a:cubicBezTo>
                    <a:pt x="270" y="27"/>
                    <a:pt x="261" y="23"/>
                    <a:pt x="238" y="24"/>
                  </a:cubicBezTo>
                  <a:cubicBezTo>
                    <a:pt x="215" y="25"/>
                    <a:pt x="164" y="27"/>
                    <a:pt x="145" y="30"/>
                  </a:cubicBezTo>
                  <a:cubicBezTo>
                    <a:pt x="134" y="34"/>
                    <a:pt x="142" y="42"/>
                    <a:pt x="125" y="45"/>
                  </a:cubicBezTo>
                  <a:cubicBezTo>
                    <a:pt x="123" y="53"/>
                    <a:pt x="119" y="55"/>
                    <a:pt x="112" y="59"/>
                  </a:cubicBezTo>
                  <a:cubicBezTo>
                    <a:pt x="109" y="67"/>
                    <a:pt x="106" y="65"/>
                    <a:pt x="98" y="68"/>
                  </a:cubicBezTo>
                  <a:cubicBezTo>
                    <a:pt x="91" y="77"/>
                    <a:pt x="82" y="94"/>
                    <a:pt x="71" y="96"/>
                  </a:cubicBezTo>
                  <a:cubicBezTo>
                    <a:pt x="65" y="99"/>
                    <a:pt x="61" y="100"/>
                    <a:pt x="64" y="107"/>
                  </a:cubicBezTo>
                  <a:cubicBezTo>
                    <a:pt x="60" y="112"/>
                    <a:pt x="56" y="114"/>
                    <a:pt x="53" y="119"/>
                  </a:cubicBezTo>
                  <a:cubicBezTo>
                    <a:pt x="52" y="127"/>
                    <a:pt x="45" y="127"/>
                    <a:pt x="38" y="131"/>
                  </a:cubicBezTo>
                  <a:cubicBezTo>
                    <a:pt x="41" y="137"/>
                    <a:pt x="39" y="140"/>
                    <a:pt x="32" y="141"/>
                  </a:cubicBezTo>
                  <a:cubicBezTo>
                    <a:pt x="31" y="148"/>
                    <a:pt x="27" y="148"/>
                    <a:pt x="22" y="152"/>
                  </a:cubicBezTo>
                  <a:cubicBezTo>
                    <a:pt x="30" y="158"/>
                    <a:pt x="28" y="159"/>
                    <a:pt x="26" y="170"/>
                  </a:cubicBezTo>
                  <a:cubicBezTo>
                    <a:pt x="16" y="167"/>
                    <a:pt x="11" y="170"/>
                    <a:pt x="2" y="170"/>
                  </a:cubicBezTo>
                  <a:cubicBezTo>
                    <a:pt x="0" y="165"/>
                    <a:pt x="16" y="134"/>
                    <a:pt x="23" y="122"/>
                  </a:cubicBezTo>
                  <a:cubicBezTo>
                    <a:pt x="30" y="110"/>
                    <a:pt x="41" y="101"/>
                    <a:pt x="46" y="98"/>
                  </a:cubicBezTo>
                  <a:cubicBezTo>
                    <a:pt x="51" y="95"/>
                    <a:pt x="48" y="104"/>
                    <a:pt x="52" y="101"/>
                  </a:cubicBezTo>
                  <a:cubicBezTo>
                    <a:pt x="53" y="91"/>
                    <a:pt x="59" y="87"/>
                    <a:pt x="67" y="80"/>
                  </a:cubicBezTo>
                  <a:cubicBezTo>
                    <a:pt x="72" y="72"/>
                    <a:pt x="72" y="67"/>
                    <a:pt x="62" y="65"/>
                  </a:cubicBezTo>
                  <a:cubicBezTo>
                    <a:pt x="70" y="60"/>
                    <a:pt x="77" y="53"/>
                    <a:pt x="85" y="48"/>
                  </a:cubicBezTo>
                  <a:cubicBezTo>
                    <a:pt x="92" y="39"/>
                    <a:pt x="93" y="34"/>
                    <a:pt x="106" y="32"/>
                  </a:cubicBezTo>
                  <a:cubicBezTo>
                    <a:pt x="113" y="27"/>
                    <a:pt x="116" y="10"/>
                    <a:pt x="125" y="8"/>
                  </a:cubicBezTo>
                  <a:cubicBezTo>
                    <a:pt x="132" y="3"/>
                    <a:pt x="144" y="4"/>
                    <a:pt x="152" y="3"/>
                  </a:cubicBezTo>
                  <a:cubicBezTo>
                    <a:pt x="160" y="2"/>
                    <a:pt x="168" y="0"/>
                    <a:pt x="173" y="0"/>
                  </a:cubicBezTo>
                  <a:cubicBezTo>
                    <a:pt x="178" y="0"/>
                    <a:pt x="166" y="6"/>
                    <a:pt x="185" y="6"/>
                  </a:cubicBezTo>
                  <a:cubicBezTo>
                    <a:pt x="214" y="2"/>
                    <a:pt x="264" y="0"/>
                    <a:pt x="286" y="2"/>
                  </a:cubicBezTo>
                  <a:cubicBezTo>
                    <a:pt x="303" y="4"/>
                    <a:pt x="302" y="23"/>
                    <a:pt x="301" y="27"/>
                  </a:cubicBezTo>
                  <a:cubicBezTo>
                    <a:pt x="300" y="31"/>
                    <a:pt x="287" y="25"/>
                    <a:pt x="283" y="2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12" name="Freeform 1272"/>
            <p:cNvSpPr>
              <a:spLocks/>
            </p:cNvSpPr>
            <p:nvPr/>
          </p:nvSpPr>
          <p:spPr bwMode="auto">
            <a:xfrm rot="-306828">
              <a:off x="4153" y="1524"/>
              <a:ext cx="93" cy="165"/>
            </a:xfrm>
            <a:custGeom>
              <a:avLst/>
              <a:gdLst>
                <a:gd name="T0" fmla="*/ 105 w 131"/>
                <a:gd name="T1" fmla="*/ 104 h 190"/>
                <a:gd name="T2" fmla="*/ 75 w 131"/>
                <a:gd name="T3" fmla="*/ 160 h 190"/>
                <a:gd name="T4" fmla="*/ 27 w 131"/>
                <a:gd name="T5" fmla="*/ 158 h 190"/>
                <a:gd name="T6" fmla="*/ 33 w 131"/>
                <a:gd name="T7" fmla="*/ 142 h 190"/>
                <a:gd name="T8" fmla="*/ 51 w 131"/>
                <a:gd name="T9" fmla="*/ 140 h 190"/>
                <a:gd name="T10" fmla="*/ 57 w 131"/>
                <a:gd name="T11" fmla="*/ 122 h 190"/>
                <a:gd name="T12" fmla="*/ 77 w 131"/>
                <a:gd name="T13" fmla="*/ 104 h 190"/>
                <a:gd name="T14" fmla="*/ 83 w 131"/>
                <a:gd name="T15" fmla="*/ 78 h 190"/>
                <a:gd name="T16" fmla="*/ 91 w 131"/>
                <a:gd name="T17" fmla="*/ 54 h 190"/>
                <a:gd name="T18" fmla="*/ 73 w 131"/>
                <a:gd name="T19" fmla="*/ 44 h 190"/>
                <a:gd name="T20" fmla="*/ 79 w 131"/>
                <a:gd name="T21" fmla="*/ 40 h 190"/>
                <a:gd name="T22" fmla="*/ 113 w 131"/>
                <a:gd name="T23" fmla="*/ 30 h 190"/>
                <a:gd name="T24" fmla="*/ 107 w 131"/>
                <a:gd name="T25" fmla="*/ 0 h 190"/>
                <a:gd name="T26" fmla="*/ 61 w 131"/>
                <a:gd name="T27" fmla="*/ 6 h 190"/>
                <a:gd name="T28" fmla="*/ 33 w 131"/>
                <a:gd name="T29" fmla="*/ 18 h 190"/>
                <a:gd name="T30" fmla="*/ 4 w 131"/>
                <a:gd name="T31" fmla="*/ 110 h 190"/>
                <a:gd name="T32" fmla="*/ 13 w 131"/>
                <a:gd name="T33" fmla="*/ 156 h 190"/>
                <a:gd name="T34" fmla="*/ 31 w 131"/>
                <a:gd name="T35" fmla="*/ 172 h 190"/>
                <a:gd name="T36" fmla="*/ 75 w 131"/>
                <a:gd name="T37" fmla="*/ 172 h 190"/>
                <a:gd name="T38" fmla="*/ 91 w 131"/>
                <a:gd name="T39" fmla="*/ 160 h 190"/>
                <a:gd name="T40" fmla="*/ 105 w 131"/>
                <a:gd name="T41" fmla="*/ 142 h 190"/>
                <a:gd name="T42" fmla="*/ 119 w 131"/>
                <a:gd name="T43" fmla="*/ 102 h 190"/>
                <a:gd name="T44" fmla="*/ 131 w 131"/>
                <a:gd name="T45" fmla="*/ 78 h 190"/>
                <a:gd name="T46" fmla="*/ 129 w 131"/>
                <a:gd name="T47" fmla="*/ 60 h 190"/>
                <a:gd name="T48" fmla="*/ 127 w 131"/>
                <a:gd name="T49" fmla="*/ 54 h 190"/>
                <a:gd name="T50" fmla="*/ 113 w 131"/>
                <a:gd name="T51" fmla="*/ 86 h 190"/>
                <a:gd name="T52" fmla="*/ 105 w 131"/>
                <a:gd name="T53" fmla="*/ 10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1" h="190">
                  <a:moveTo>
                    <a:pt x="105" y="104"/>
                  </a:moveTo>
                  <a:cubicBezTo>
                    <a:pt x="97" y="116"/>
                    <a:pt x="89" y="155"/>
                    <a:pt x="75" y="160"/>
                  </a:cubicBezTo>
                  <a:cubicBezTo>
                    <a:pt x="59" y="159"/>
                    <a:pt x="42" y="162"/>
                    <a:pt x="27" y="158"/>
                  </a:cubicBezTo>
                  <a:cubicBezTo>
                    <a:pt x="24" y="157"/>
                    <a:pt x="31" y="143"/>
                    <a:pt x="33" y="142"/>
                  </a:cubicBezTo>
                  <a:cubicBezTo>
                    <a:pt x="39" y="140"/>
                    <a:pt x="45" y="141"/>
                    <a:pt x="51" y="140"/>
                  </a:cubicBezTo>
                  <a:cubicBezTo>
                    <a:pt x="58" y="133"/>
                    <a:pt x="60" y="131"/>
                    <a:pt x="57" y="122"/>
                  </a:cubicBezTo>
                  <a:cubicBezTo>
                    <a:pt x="68" y="117"/>
                    <a:pt x="73" y="116"/>
                    <a:pt x="77" y="104"/>
                  </a:cubicBezTo>
                  <a:cubicBezTo>
                    <a:pt x="78" y="95"/>
                    <a:pt x="83" y="78"/>
                    <a:pt x="83" y="78"/>
                  </a:cubicBezTo>
                  <a:cubicBezTo>
                    <a:pt x="81" y="64"/>
                    <a:pt x="81" y="64"/>
                    <a:pt x="91" y="54"/>
                  </a:cubicBezTo>
                  <a:cubicBezTo>
                    <a:pt x="86" y="40"/>
                    <a:pt x="56" y="52"/>
                    <a:pt x="73" y="44"/>
                  </a:cubicBezTo>
                  <a:cubicBezTo>
                    <a:pt x="75" y="43"/>
                    <a:pt x="77" y="41"/>
                    <a:pt x="79" y="40"/>
                  </a:cubicBezTo>
                  <a:cubicBezTo>
                    <a:pt x="86" y="29"/>
                    <a:pt x="100" y="31"/>
                    <a:pt x="113" y="30"/>
                  </a:cubicBezTo>
                  <a:cubicBezTo>
                    <a:pt x="116" y="19"/>
                    <a:pt x="120" y="4"/>
                    <a:pt x="107" y="0"/>
                  </a:cubicBezTo>
                  <a:cubicBezTo>
                    <a:pt x="86" y="1"/>
                    <a:pt x="79" y="2"/>
                    <a:pt x="61" y="6"/>
                  </a:cubicBezTo>
                  <a:cubicBezTo>
                    <a:pt x="51" y="13"/>
                    <a:pt x="44" y="11"/>
                    <a:pt x="33" y="18"/>
                  </a:cubicBezTo>
                  <a:cubicBezTo>
                    <a:pt x="17" y="42"/>
                    <a:pt x="12" y="71"/>
                    <a:pt x="4" y="110"/>
                  </a:cubicBezTo>
                  <a:cubicBezTo>
                    <a:pt x="0" y="134"/>
                    <a:pt x="9" y="146"/>
                    <a:pt x="13" y="156"/>
                  </a:cubicBezTo>
                  <a:cubicBezTo>
                    <a:pt x="17" y="166"/>
                    <a:pt x="21" y="169"/>
                    <a:pt x="31" y="172"/>
                  </a:cubicBezTo>
                  <a:cubicBezTo>
                    <a:pt x="37" y="190"/>
                    <a:pt x="62" y="181"/>
                    <a:pt x="75" y="172"/>
                  </a:cubicBezTo>
                  <a:cubicBezTo>
                    <a:pt x="80" y="165"/>
                    <a:pt x="84" y="165"/>
                    <a:pt x="91" y="160"/>
                  </a:cubicBezTo>
                  <a:cubicBezTo>
                    <a:pt x="95" y="154"/>
                    <a:pt x="101" y="148"/>
                    <a:pt x="105" y="142"/>
                  </a:cubicBezTo>
                  <a:cubicBezTo>
                    <a:pt x="107" y="128"/>
                    <a:pt x="109" y="112"/>
                    <a:pt x="119" y="102"/>
                  </a:cubicBezTo>
                  <a:cubicBezTo>
                    <a:pt x="122" y="93"/>
                    <a:pt x="128" y="87"/>
                    <a:pt x="131" y="78"/>
                  </a:cubicBezTo>
                  <a:cubicBezTo>
                    <a:pt x="130" y="72"/>
                    <a:pt x="130" y="66"/>
                    <a:pt x="129" y="60"/>
                  </a:cubicBezTo>
                  <a:cubicBezTo>
                    <a:pt x="129" y="58"/>
                    <a:pt x="128" y="52"/>
                    <a:pt x="127" y="54"/>
                  </a:cubicBezTo>
                  <a:cubicBezTo>
                    <a:pt x="121" y="69"/>
                    <a:pt x="128" y="76"/>
                    <a:pt x="113" y="86"/>
                  </a:cubicBezTo>
                  <a:cubicBezTo>
                    <a:pt x="111" y="92"/>
                    <a:pt x="109" y="117"/>
                    <a:pt x="105" y="10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13" name="Freeform 1273"/>
            <p:cNvSpPr>
              <a:spLocks/>
            </p:cNvSpPr>
            <p:nvPr/>
          </p:nvSpPr>
          <p:spPr bwMode="auto">
            <a:xfrm rot="-306828">
              <a:off x="4150" y="1520"/>
              <a:ext cx="71" cy="156"/>
            </a:xfrm>
            <a:custGeom>
              <a:avLst/>
              <a:gdLst>
                <a:gd name="T0" fmla="*/ 100 w 100"/>
                <a:gd name="T1" fmla="*/ 11 h 179"/>
                <a:gd name="T2" fmla="*/ 87 w 100"/>
                <a:gd name="T3" fmla="*/ 23 h 179"/>
                <a:gd name="T4" fmla="*/ 76 w 100"/>
                <a:gd name="T5" fmla="*/ 33 h 179"/>
                <a:gd name="T6" fmla="*/ 60 w 100"/>
                <a:gd name="T7" fmla="*/ 53 h 179"/>
                <a:gd name="T8" fmla="*/ 54 w 100"/>
                <a:gd name="T9" fmla="*/ 71 h 179"/>
                <a:gd name="T10" fmla="*/ 37 w 100"/>
                <a:gd name="T11" fmla="*/ 92 h 179"/>
                <a:gd name="T12" fmla="*/ 24 w 100"/>
                <a:gd name="T13" fmla="*/ 107 h 179"/>
                <a:gd name="T14" fmla="*/ 22 w 100"/>
                <a:gd name="T15" fmla="*/ 128 h 179"/>
                <a:gd name="T16" fmla="*/ 28 w 100"/>
                <a:gd name="T17" fmla="*/ 143 h 179"/>
                <a:gd name="T18" fmla="*/ 25 w 100"/>
                <a:gd name="T19" fmla="*/ 170 h 179"/>
                <a:gd name="T20" fmla="*/ 18 w 100"/>
                <a:gd name="T21" fmla="*/ 155 h 179"/>
                <a:gd name="T22" fmla="*/ 13 w 100"/>
                <a:gd name="T23" fmla="*/ 152 h 179"/>
                <a:gd name="T24" fmla="*/ 3 w 100"/>
                <a:gd name="T25" fmla="*/ 105 h 179"/>
                <a:gd name="T26" fmla="*/ 6 w 100"/>
                <a:gd name="T27" fmla="*/ 93 h 179"/>
                <a:gd name="T28" fmla="*/ 16 w 100"/>
                <a:gd name="T29" fmla="*/ 80 h 179"/>
                <a:gd name="T30" fmla="*/ 27 w 100"/>
                <a:gd name="T31" fmla="*/ 50 h 179"/>
                <a:gd name="T32" fmla="*/ 36 w 100"/>
                <a:gd name="T33" fmla="*/ 35 h 179"/>
                <a:gd name="T34" fmla="*/ 60 w 100"/>
                <a:gd name="T35" fmla="*/ 18 h 179"/>
                <a:gd name="T36" fmla="*/ 66 w 100"/>
                <a:gd name="T37" fmla="*/ 3 h 179"/>
                <a:gd name="T38" fmla="*/ 100 w 100"/>
                <a:gd name="T39" fmla="*/ 1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0" h="179">
                  <a:moveTo>
                    <a:pt x="100" y="11"/>
                  </a:moveTo>
                  <a:cubicBezTo>
                    <a:pt x="89" y="13"/>
                    <a:pt x="97" y="18"/>
                    <a:pt x="87" y="23"/>
                  </a:cubicBezTo>
                  <a:cubicBezTo>
                    <a:pt x="85" y="30"/>
                    <a:pt x="83" y="32"/>
                    <a:pt x="76" y="33"/>
                  </a:cubicBezTo>
                  <a:cubicBezTo>
                    <a:pt x="69" y="39"/>
                    <a:pt x="67" y="47"/>
                    <a:pt x="60" y="53"/>
                  </a:cubicBezTo>
                  <a:cubicBezTo>
                    <a:pt x="75" y="64"/>
                    <a:pt x="66" y="62"/>
                    <a:pt x="54" y="71"/>
                  </a:cubicBezTo>
                  <a:cubicBezTo>
                    <a:pt x="50" y="78"/>
                    <a:pt x="44" y="88"/>
                    <a:pt x="37" y="92"/>
                  </a:cubicBezTo>
                  <a:cubicBezTo>
                    <a:pt x="33" y="98"/>
                    <a:pt x="30" y="104"/>
                    <a:pt x="24" y="107"/>
                  </a:cubicBezTo>
                  <a:cubicBezTo>
                    <a:pt x="23" y="115"/>
                    <a:pt x="17" y="124"/>
                    <a:pt x="22" y="128"/>
                  </a:cubicBezTo>
                  <a:cubicBezTo>
                    <a:pt x="25" y="133"/>
                    <a:pt x="25" y="138"/>
                    <a:pt x="28" y="143"/>
                  </a:cubicBezTo>
                  <a:cubicBezTo>
                    <a:pt x="28" y="152"/>
                    <a:pt x="28" y="179"/>
                    <a:pt x="25" y="170"/>
                  </a:cubicBezTo>
                  <a:cubicBezTo>
                    <a:pt x="23" y="164"/>
                    <a:pt x="23" y="159"/>
                    <a:pt x="18" y="155"/>
                  </a:cubicBezTo>
                  <a:cubicBezTo>
                    <a:pt x="17" y="154"/>
                    <a:pt x="15" y="153"/>
                    <a:pt x="13" y="152"/>
                  </a:cubicBezTo>
                  <a:cubicBezTo>
                    <a:pt x="0" y="162"/>
                    <a:pt x="3" y="121"/>
                    <a:pt x="3" y="105"/>
                  </a:cubicBezTo>
                  <a:cubicBezTo>
                    <a:pt x="9" y="101"/>
                    <a:pt x="10" y="100"/>
                    <a:pt x="6" y="93"/>
                  </a:cubicBezTo>
                  <a:cubicBezTo>
                    <a:pt x="9" y="89"/>
                    <a:pt x="16" y="80"/>
                    <a:pt x="16" y="80"/>
                  </a:cubicBezTo>
                  <a:cubicBezTo>
                    <a:pt x="17" y="61"/>
                    <a:pt x="11" y="53"/>
                    <a:pt x="27" y="50"/>
                  </a:cubicBezTo>
                  <a:cubicBezTo>
                    <a:pt x="28" y="42"/>
                    <a:pt x="30" y="40"/>
                    <a:pt x="36" y="35"/>
                  </a:cubicBezTo>
                  <a:cubicBezTo>
                    <a:pt x="39" y="19"/>
                    <a:pt x="43" y="20"/>
                    <a:pt x="60" y="18"/>
                  </a:cubicBezTo>
                  <a:cubicBezTo>
                    <a:pt x="64" y="13"/>
                    <a:pt x="64" y="9"/>
                    <a:pt x="66" y="3"/>
                  </a:cubicBezTo>
                  <a:cubicBezTo>
                    <a:pt x="88" y="5"/>
                    <a:pt x="89" y="0"/>
                    <a:pt x="10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14" name="Freeform 1274"/>
            <p:cNvSpPr>
              <a:spLocks/>
            </p:cNvSpPr>
            <p:nvPr/>
          </p:nvSpPr>
          <p:spPr bwMode="auto">
            <a:xfrm>
              <a:off x="3636" y="1280"/>
              <a:ext cx="323" cy="411"/>
            </a:xfrm>
            <a:custGeom>
              <a:avLst/>
              <a:gdLst>
                <a:gd name="T0" fmla="*/ 372 w 484"/>
                <a:gd name="T1" fmla="*/ 491 h 617"/>
                <a:gd name="T2" fmla="*/ 344 w 484"/>
                <a:gd name="T3" fmla="*/ 480 h 617"/>
                <a:gd name="T4" fmla="*/ 323 w 484"/>
                <a:gd name="T5" fmla="*/ 574 h 617"/>
                <a:gd name="T6" fmla="*/ 255 w 484"/>
                <a:gd name="T7" fmla="*/ 612 h 617"/>
                <a:gd name="T8" fmla="*/ 163 w 484"/>
                <a:gd name="T9" fmla="*/ 609 h 617"/>
                <a:gd name="T10" fmla="*/ 182 w 484"/>
                <a:gd name="T11" fmla="*/ 612 h 617"/>
                <a:gd name="T12" fmla="*/ 120 w 484"/>
                <a:gd name="T13" fmla="*/ 592 h 617"/>
                <a:gd name="T14" fmla="*/ 57 w 484"/>
                <a:gd name="T15" fmla="*/ 540 h 617"/>
                <a:gd name="T16" fmla="*/ 22 w 484"/>
                <a:gd name="T17" fmla="*/ 488 h 617"/>
                <a:gd name="T18" fmla="*/ 18 w 484"/>
                <a:gd name="T19" fmla="*/ 402 h 617"/>
                <a:gd name="T20" fmla="*/ 131 w 484"/>
                <a:gd name="T21" fmla="*/ 333 h 617"/>
                <a:gd name="T22" fmla="*/ 268 w 484"/>
                <a:gd name="T23" fmla="*/ 262 h 617"/>
                <a:gd name="T24" fmla="*/ 328 w 484"/>
                <a:gd name="T25" fmla="*/ 202 h 617"/>
                <a:gd name="T26" fmla="*/ 412 w 484"/>
                <a:gd name="T27" fmla="*/ 42 h 617"/>
                <a:gd name="T28" fmla="*/ 484 w 484"/>
                <a:gd name="T29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4" h="617">
                  <a:moveTo>
                    <a:pt x="372" y="491"/>
                  </a:moveTo>
                  <a:cubicBezTo>
                    <a:pt x="367" y="489"/>
                    <a:pt x="352" y="466"/>
                    <a:pt x="344" y="480"/>
                  </a:cubicBezTo>
                  <a:cubicBezTo>
                    <a:pt x="340" y="499"/>
                    <a:pt x="338" y="552"/>
                    <a:pt x="323" y="574"/>
                  </a:cubicBezTo>
                  <a:cubicBezTo>
                    <a:pt x="308" y="596"/>
                    <a:pt x="282" y="606"/>
                    <a:pt x="255" y="612"/>
                  </a:cubicBezTo>
                  <a:cubicBezTo>
                    <a:pt x="230" y="617"/>
                    <a:pt x="173" y="616"/>
                    <a:pt x="163" y="609"/>
                  </a:cubicBezTo>
                  <a:cubicBezTo>
                    <a:pt x="151" y="609"/>
                    <a:pt x="189" y="615"/>
                    <a:pt x="182" y="612"/>
                  </a:cubicBezTo>
                  <a:cubicBezTo>
                    <a:pt x="183" y="604"/>
                    <a:pt x="147" y="613"/>
                    <a:pt x="120" y="592"/>
                  </a:cubicBezTo>
                  <a:cubicBezTo>
                    <a:pt x="99" y="580"/>
                    <a:pt x="73" y="557"/>
                    <a:pt x="57" y="540"/>
                  </a:cubicBezTo>
                  <a:cubicBezTo>
                    <a:pt x="41" y="523"/>
                    <a:pt x="28" y="511"/>
                    <a:pt x="22" y="488"/>
                  </a:cubicBezTo>
                  <a:cubicBezTo>
                    <a:pt x="18" y="454"/>
                    <a:pt x="0" y="428"/>
                    <a:pt x="18" y="402"/>
                  </a:cubicBezTo>
                  <a:cubicBezTo>
                    <a:pt x="36" y="376"/>
                    <a:pt x="89" y="356"/>
                    <a:pt x="131" y="333"/>
                  </a:cubicBezTo>
                  <a:cubicBezTo>
                    <a:pt x="173" y="310"/>
                    <a:pt x="235" y="284"/>
                    <a:pt x="268" y="262"/>
                  </a:cubicBezTo>
                  <a:cubicBezTo>
                    <a:pt x="283" y="246"/>
                    <a:pt x="304" y="239"/>
                    <a:pt x="328" y="202"/>
                  </a:cubicBezTo>
                  <a:cubicBezTo>
                    <a:pt x="352" y="165"/>
                    <a:pt x="386" y="76"/>
                    <a:pt x="412" y="42"/>
                  </a:cubicBezTo>
                  <a:cubicBezTo>
                    <a:pt x="438" y="8"/>
                    <a:pt x="469" y="9"/>
                    <a:pt x="484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15" name="Freeform 1275"/>
            <p:cNvSpPr>
              <a:spLocks/>
            </p:cNvSpPr>
            <p:nvPr/>
          </p:nvSpPr>
          <p:spPr bwMode="auto">
            <a:xfrm>
              <a:off x="3714" y="1764"/>
              <a:ext cx="227" cy="87"/>
            </a:xfrm>
            <a:custGeom>
              <a:avLst/>
              <a:gdLst>
                <a:gd name="T0" fmla="*/ 158 w 227"/>
                <a:gd name="T1" fmla="*/ 22 h 87"/>
                <a:gd name="T2" fmla="*/ 189 w 227"/>
                <a:gd name="T3" fmla="*/ 23 h 87"/>
                <a:gd name="T4" fmla="*/ 224 w 227"/>
                <a:gd name="T5" fmla="*/ 78 h 87"/>
                <a:gd name="T6" fmla="*/ 168 w 227"/>
                <a:gd name="T7" fmla="*/ 41 h 87"/>
                <a:gd name="T8" fmla="*/ 143 w 227"/>
                <a:gd name="T9" fmla="*/ 60 h 87"/>
                <a:gd name="T10" fmla="*/ 111 w 227"/>
                <a:gd name="T11" fmla="*/ 81 h 87"/>
                <a:gd name="T12" fmla="*/ 74 w 227"/>
                <a:gd name="T13" fmla="*/ 78 h 87"/>
                <a:gd name="T14" fmla="*/ 35 w 227"/>
                <a:gd name="T15" fmla="*/ 45 h 87"/>
                <a:gd name="T16" fmla="*/ 0 w 227"/>
                <a:gd name="T17" fmla="*/ 63 h 87"/>
                <a:gd name="T18" fmla="*/ 27 w 227"/>
                <a:gd name="T19" fmla="*/ 6 h 87"/>
                <a:gd name="T20" fmla="*/ 71 w 227"/>
                <a:gd name="T21" fmla="*/ 24 h 87"/>
                <a:gd name="T22" fmla="*/ 95 w 227"/>
                <a:gd name="T23" fmla="*/ 4 h 87"/>
                <a:gd name="T24" fmla="*/ 118 w 227"/>
                <a:gd name="T25" fmla="*/ 8 h 87"/>
                <a:gd name="T26" fmla="*/ 129 w 227"/>
                <a:gd name="T27" fmla="*/ 12 h 87"/>
                <a:gd name="T28" fmla="*/ 132 w 227"/>
                <a:gd name="T29" fmla="*/ 16 h 87"/>
                <a:gd name="T30" fmla="*/ 158 w 227"/>
                <a:gd name="T31" fmla="*/ 22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27" h="87">
                  <a:moveTo>
                    <a:pt x="158" y="22"/>
                  </a:moveTo>
                  <a:cubicBezTo>
                    <a:pt x="151" y="26"/>
                    <a:pt x="192" y="15"/>
                    <a:pt x="189" y="23"/>
                  </a:cubicBezTo>
                  <a:cubicBezTo>
                    <a:pt x="188" y="27"/>
                    <a:pt x="227" y="75"/>
                    <a:pt x="224" y="78"/>
                  </a:cubicBezTo>
                  <a:cubicBezTo>
                    <a:pt x="219" y="84"/>
                    <a:pt x="181" y="44"/>
                    <a:pt x="168" y="41"/>
                  </a:cubicBezTo>
                  <a:cubicBezTo>
                    <a:pt x="155" y="38"/>
                    <a:pt x="152" y="53"/>
                    <a:pt x="143" y="60"/>
                  </a:cubicBezTo>
                  <a:cubicBezTo>
                    <a:pt x="134" y="67"/>
                    <a:pt x="122" y="78"/>
                    <a:pt x="111" y="81"/>
                  </a:cubicBezTo>
                  <a:cubicBezTo>
                    <a:pt x="108" y="87"/>
                    <a:pt x="79" y="74"/>
                    <a:pt x="74" y="78"/>
                  </a:cubicBezTo>
                  <a:cubicBezTo>
                    <a:pt x="59" y="77"/>
                    <a:pt x="47" y="47"/>
                    <a:pt x="35" y="45"/>
                  </a:cubicBezTo>
                  <a:cubicBezTo>
                    <a:pt x="23" y="43"/>
                    <a:pt x="1" y="70"/>
                    <a:pt x="0" y="63"/>
                  </a:cubicBezTo>
                  <a:cubicBezTo>
                    <a:pt x="0" y="48"/>
                    <a:pt x="15" y="12"/>
                    <a:pt x="27" y="6"/>
                  </a:cubicBezTo>
                  <a:cubicBezTo>
                    <a:pt x="39" y="0"/>
                    <a:pt x="60" y="24"/>
                    <a:pt x="71" y="24"/>
                  </a:cubicBezTo>
                  <a:cubicBezTo>
                    <a:pt x="80" y="26"/>
                    <a:pt x="86" y="3"/>
                    <a:pt x="95" y="4"/>
                  </a:cubicBezTo>
                  <a:cubicBezTo>
                    <a:pt x="103" y="6"/>
                    <a:pt x="111" y="7"/>
                    <a:pt x="118" y="8"/>
                  </a:cubicBezTo>
                  <a:cubicBezTo>
                    <a:pt x="122" y="9"/>
                    <a:pt x="126" y="10"/>
                    <a:pt x="129" y="12"/>
                  </a:cubicBezTo>
                  <a:cubicBezTo>
                    <a:pt x="130" y="13"/>
                    <a:pt x="130" y="15"/>
                    <a:pt x="132" y="16"/>
                  </a:cubicBezTo>
                  <a:cubicBezTo>
                    <a:pt x="137" y="19"/>
                    <a:pt x="154" y="21"/>
                    <a:pt x="158" y="22"/>
                  </a:cubicBezTo>
                  <a:close/>
                </a:path>
              </a:pathLst>
            </a:custGeom>
            <a:solidFill>
              <a:srgbClr val="FF99CC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16" name="Freeform 1276"/>
            <p:cNvSpPr>
              <a:spLocks/>
            </p:cNvSpPr>
            <p:nvPr/>
          </p:nvSpPr>
          <p:spPr bwMode="auto">
            <a:xfrm>
              <a:off x="3742" y="1776"/>
              <a:ext cx="120" cy="42"/>
            </a:xfrm>
            <a:custGeom>
              <a:avLst/>
              <a:gdLst>
                <a:gd name="T0" fmla="*/ 110 w 120"/>
                <a:gd name="T1" fmla="*/ 39 h 42"/>
                <a:gd name="T2" fmla="*/ 100 w 120"/>
                <a:gd name="T3" fmla="*/ 24 h 42"/>
                <a:gd name="T4" fmla="*/ 77 w 120"/>
                <a:gd name="T5" fmla="*/ 21 h 42"/>
                <a:gd name="T6" fmla="*/ 50 w 120"/>
                <a:gd name="T7" fmla="*/ 29 h 42"/>
                <a:gd name="T8" fmla="*/ 13 w 120"/>
                <a:gd name="T9" fmla="*/ 18 h 42"/>
                <a:gd name="T10" fmla="*/ 1 w 120"/>
                <a:gd name="T11" fmla="*/ 8 h 42"/>
                <a:gd name="T12" fmla="*/ 49 w 120"/>
                <a:gd name="T13" fmla="*/ 17 h 42"/>
                <a:gd name="T14" fmla="*/ 67 w 120"/>
                <a:gd name="T15" fmla="*/ 3 h 42"/>
                <a:gd name="T16" fmla="*/ 94 w 120"/>
                <a:gd name="T17" fmla="*/ 1 h 42"/>
                <a:gd name="T18" fmla="*/ 105 w 120"/>
                <a:gd name="T19" fmla="*/ 8 h 42"/>
                <a:gd name="T20" fmla="*/ 120 w 120"/>
                <a:gd name="T21" fmla="*/ 13 h 42"/>
                <a:gd name="T22" fmla="*/ 114 w 120"/>
                <a:gd name="T23" fmla="*/ 25 h 42"/>
                <a:gd name="T24" fmla="*/ 110 w 120"/>
                <a:gd name="T25" fmla="*/ 39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0" h="42">
                  <a:moveTo>
                    <a:pt x="110" y="39"/>
                  </a:moveTo>
                  <a:cubicBezTo>
                    <a:pt x="105" y="42"/>
                    <a:pt x="105" y="27"/>
                    <a:pt x="100" y="24"/>
                  </a:cubicBezTo>
                  <a:cubicBezTo>
                    <a:pt x="96" y="25"/>
                    <a:pt x="77" y="21"/>
                    <a:pt x="77" y="21"/>
                  </a:cubicBezTo>
                  <a:cubicBezTo>
                    <a:pt x="72" y="28"/>
                    <a:pt x="57" y="24"/>
                    <a:pt x="50" y="29"/>
                  </a:cubicBezTo>
                  <a:cubicBezTo>
                    <a:pt x="45" y="29"/>
                    <a:pt x="21" y="26"/>
                    <a:pt x="13" y="18"/>
                  </a:cubicBezTo>
                  <a:cubicBezTo>
                    <a:pt x="14" y="12"/>
                    <a:pt x="0" y="14"/>
                    <a:pt x="1" y="8"/>
                  </a:cubicBezTo>
                  <a:cubicBezTo>
                    <a:pt x="1" y="0"/>
                    <a:pt x="38" y="18"/>
                    <a:pt x="49" y="17"/>
                  </a:cubicBezTo>
                  <a:cubicBezTo>
                    <a:pt x="60" y="16"/>
                    <a:pt x="60" y="6"/>
                    <a:pt x="67" y="3"/>
                  </a:cubicBezTo>
                  <a:cubicBezTo>
                    <a:pt x="74" y="0"/>
                    <a:pt x="88" y="0"/>
                    <a:pt x="94" y="1"/>
                  </a:cubicBezTo>
                  <a:cubicBezTo>
                    <a:pt x="101" y="2"/>
                    <a:pt x="99" y="6"/>
                    <a:pt x="105" y="8"/>
                  </a:cubicBezTo>
                  <a:cubicBezTo>
                    <a:pt x="108" y="9"/>
                    <a:pt x="120" y="13"/>
                    <a:pt x="120" y="13"/>
                  </a:cubicBezTo>
                  <a:cubicBezTo>
                    <a:pt x="118" y="20"/>
                    <a:pt x="118" y="19"/>
                    <a:pt x="114" y="25"/>
                  </a:cubicBezTo>
                  <a:cubicBezTo>
                    <a:pt x="111" y="30"/>
                    <a:pt x="115" y="36"/>
                    <a:pt x="110" y="39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17" name="Freeform 1277"/>
            <p:cNvSpPr>
              <a:spLocks/>
            </p:cNvSpPr>
            <p:nvPr/>
          </p:nvSpPr>
          <p:spPr bwMode="auto">
            <a:xfrm>
              <a:off x="3706" y="1686"/>
              <a:ext cx="164" cy="453"/>
            </a:xfrm>
            <a:custGeom>
              <a:avLst/>
              <a:gdLst>
                <a:gd name="T0" fmla="*/ 246 w 246"/>
                <a:gd name="T1" fmla="*/ 596 h 679"/>
                <a:gd name="T2" fmla="*/ 190 w 246"/>
                <a:gd name="T3" fmla="*/ 658 h 679"/>
                <a:gd name="T4" fmla="*/ 158 w 246"/>
                <a:gd name="T5" fmla="*/ 676 h 679"/>
                <a:gd name="T6" fmla="*/ 151 w 246"/>
                <a:gd name="T7" fmla="*/ 679 h 679"/>
                <a:gd name="T8" fmla="*/ 95 w 246"/>
                <a:gd name="T9" fmla="*/ 666 h 679"/>
                <a:gd name="T10" fmla="*/ 72 w 246"/>
                <a:gd name="T11" fmla="*/ 637 h 679"/>
                <a:gd name="T12" fmla="*/ 49 w 246"/>
                <a:gd name="T13" fmla="*/ 601 h 679"/>
                <a:gd name="T14" fmla="*/ 40 w 246"/>
                <a:gd name="T15" fmla="*/ 570 h 679"/>
                <a:gd name="T16" fmla="*/ 35 w 246"/>
                <a:gd name="T17" fmla="*/ 554 h 679"/>
                <a:gd name="T18" fmla="*/ 21 w 246"/>
                <a:gd name="T19" fmla="*/ 480 h 679"/>
                <a:gd name="T20" fmla="*/ 5 w 246"/>
                <a:gd name="T21" fmla="*/ 368 h 679"/>
                <a:gd name="T22" fmla="*/ 7 w 246"/>
                <a:gd name="T23" fmla="*/ 130 h 679"/>
                <a:gd name="T24" fmla="*/ 51 w 246"/>
                <a:gd name="T25" fmla="*/ 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679">
                  <a:moveTo>
                    <a:pt x="246" y="596"/>
                  </a:moveTo>
                  <a:cubicBezTo>
                    <a:pt x="243" y="610"/>
                    <a:pt x="194" y="643"/>
                    <a:pt x="190" y="658"/>
                  </a:cubicBezTo>
                  <a:cubicBezTo>
                    <a:pt x="182" y="666"/>
                    <a:pt x="163" y="672"/>
                    <a:pt x="158" y="676"/>
                  </a:cubicBezTo>
                  <a:cubicBezTo>
                    <a:pt x="155" y="678"/>
                    <a:pt x="151" y="679"/>
                    <a:pt x="151" y="679"/>
                  </a:cubicBezTo>
                  <a:cubicBezTo>
                    <a:pt x="130" y="678"/>
                    <a:pt x="112" y="679"/>
                    <a:pt x="95" y="666"/>
                  </a:cubicBezTo>
                  <a:cubicBezTo>
                    <a:pt x="87" y="652"/>
                    <a:pt x="81" y="649"/>
                    <a:pt x="72" y="637"/>
                  </a:cubicBezTo>
                  <a:cubicBezTo>
                    <a:pt x="64" y="624"/>
                    <a:pt x="62" y="609"/>
                    <a:pt x="49" y="601"/>
                  </a:cubicBezTo>
                  <a:cubicBezTo>
                    <a:pt x="46" y="588"/>
                    <a:pt x="43" y="581"/>
                    <a:pt x="40" y="570"/>
                  </a:cubicBezTo>
                  <a:cubicBezTo>
                    <a:pt x="38" y="565"/>
                    <a:pt x="35" y="554"/>
                    <a:pt x="35" y="554"/>
                  </a:cubicBezTo>
                  <a:cubicBezTo>
                    <a:pt x="32" y="538"/>
                    <a:pt x="27" y="511"/>
                    <a:pt x="21" y="480"/>
                  </a:cubicBezTo>
                  <a:cubicBezTo>
                    <a:pt x="18" y="458"/>
                    <a:pt x="7" y="427"/>
                    <a:pt x="5" y="368"/>
                  </a:cubicBezTo>
                  <a:cubicBezTo>
                    <a:pt x="7" y="328"/>
                    <a:pt x="0" y="194"/>
                    <a:pt x="7" y="130"/>
                  </a:cubicBezTo>
                  <a:cubicBezTo>
                    <a:pt x="15" y="69"/>
                    <a:pt x="42" y="27"/>
                    <a:pt x="5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88318" name="Group 1278"/>
            <p:cNvGrpSpPr>
              <a:grpSpLocks/>
            </p:cNvGrpSpPr>
            <p:nvPr/>
          </p:nvGrpSpPr>
          <p:grpSpPr bwMode="auto">
            <a:xfrm>
              <a:off x="3977" y="1097"/>
              <a:ext cx="535" cy="1658"/>
              <a:chOff x="5384" y="1079"/>
              <a:chExt cx="755" cy="1910"/>
            </a:xfrm>
          </p:grpSpPr>
          <p:sp>
            <p:nvSpPr>
              <p:cNvPr id="88319" name="Freeform 1279"/>
              <p:cNvSpPr>
                <a:spLocks/>
              </p:cNvSpPr>
              <p:nvPr/>
            </p:nvSpPr>
            <p:spPr bwMode="auto">
              <a:xfrm>
                <a:off x="5384" y="1079"/>
                <a:ext cx="755" cy="1910"/>
              </a:xfrm>
              <a:custGeom>
                <a:avLst/>
                <a:gdLst>
                  <a:gd name="T0" fmla="*/ 610 w 755"/>
                  <a:gd name="T1" fmla="*/ 1816 h 1910"/>
                  <a:gd name="T2" fmla="*/ 500 w 755"/>
                  <a:gd name="T3" fmla="*/ 1835 h 1910"/>
                  <a:gd name="T4" fmla="*/ 450 w 755"/>
                  <a:gd name="T5" fmla="*/ 1847 h 1910"/>
                  <a:gd name="T6" fmla="*/ 280 w 755"/>
                  <a:gd name="T7" fmla="*/ 1765 h 1910"/>
                  <a:gd name="T8" fmla="*/ 292 w 755"/>
                  <a:gd name="T9" fmla="*/ 1597 h 1910"/>
                  <a:gd name="T10" fmla="*/ 280 w 755"/>
                  <a:gd name="T11" fmla="*/ 1213 h 1910"/>
                  <a:gd name="T12" fmla="*/ 340 w 755"/>
                  <a:gd name="T13" fmla="*/ 853 h 1910"/>
                  <a:gd name="T14" fmla="*/ 184 w 755"/>
                  <a:gd name="T15" fmla="*/ 529 h 1910"/>
                  <a:gd name="T16" fmla="*/ 136 w 755"/>
                  <a:gd name="T17" fmla="*/ 229 h 1910"/>
                  <a:gd name="T18" fmla="*/ 0 w 755"/>
                  <a:gd name="T19" fmla="*/ 115 h 1910"/>
                  <a:gd name="T20" fmla="*/ 41 w 755"/>
                  <a:gd name="T21" fmla="*/ 12 h 1910"/>
                  <a:gd name="T22" fmla="*/ 148 w 755"/>
                  <a:gd name="T23" fmla="*/ 145 h 1910"/>
                  <a:gd name="T24" fmla="*/ 196 w 755"/>
                  <a:gd name="T25" fmla="*/ 133 h 1910"/>
                  <a:gd name="T26" fmla="*/ 352 w 755"/>
                  <a:gd name="T27" fmla="*/ 145 h 1910"/>
                  <a:gd name="T28" fmla="*/ 484 w 755"/>
                  <a:gd name="T29" fmla="*/ 277 h 1910"/>
                  <a:gd name="T30" fmla="*/ 556 w 755"/>
                  <a:gd name="T31" fmla="*/ 349 h 1910"/>
                  <a:gd name="T32" fmla="*/ 652 w 755"/>
                  <a:gd name="T33" fmla="*/ 349 h 1910"/>
                  <a:gd name="T34" fmla="*/ 736 w 755"/>
                  <a:gd name="T35" fmla="*/ 325 h 1910"/>
                  <a:gd name="T36" fmla="*/ 745 w 755"/>
                  <a:gd name="T37" fmla="*/ 370 h 1910"/>
                  <a:gd name="T38" fmla="*/ 708 w 755"/>
                  <a:gd name="T39" fmla="*/ 386 h 1910"/>
                  <a:gd name="T40" fmla="*/ 700 w 755"/>
                  <a:gd name="T41" fmla="*/ 413 h 1910"/>
                  <a:gd name="T42" fmla="*/ 753 w 755"/>
                  <a:gd name="T43" fmla="*/ 472 h 1910"/>
                  <a:gd name="T44" fmla="*/ 711 w 755"/>
                  <a:gd name="T45" fmla="*/ 500 h 1910"/>
                  <a:gd name="T46" fmla="*/ 713 w 755"/>
                  <a:gd name="T47" fmla="*/ 520 h 1910"/>
                  <a:gd name="T48" fmla="*/ 714 w 755"/>
                  <a:gd name="T49" fmla="*/ 556 h 1910"/>
                  <a:gd name="T50" fmla="*/ 725 w 755"/>
                  <a:gd name="T51" fmla="*/ 575 h 1910"/>
                  <a:gd name="T52" fmla="*/ 715 w 755"/>
                  <a:gd name="T53" fmla="*/ 643 h 1910"/>
                  <a:gd name="T54" fmla="*/ 723 w 755"/>
                  <a:gd name="T55" fmla="*/ 666 h 1910"/>
                  <a:gd name="T56" fmla="*/ 724 w 755"/>
                  <a:gd name="T57" fmla="*/ 663 h 1910"/>
                  <a:gd name="T58" fmla="*/ 695 w 755"/>
                  <a:gd name="T59" fmla="*/ 798 h 1910"/>
                  <a:gd name="T60" fmla="*/ 626 w 755"/>
                  <a:gd name="T61" fmla="*/ 1295 h 1910"/>
                  <a:gd name="T62" fmla="*/ 586 w 755"/>
                  <a:gd name="T63" fmla="*/ 1370 h 1910"/>
                  <a:gd name="T64" fmla="*/ 597 w 755"/>
                  <a:gd name="T65" fmla="*/ 1518 h 1910"/>
                  <a:gd name="T66" fmla="*/ 598 w 755"/>
                  <a:gd name="T67" fmla="*/ 1671 h 1910"/>
                  <a:gd name="T68" fmla="*/ 591 w 755"/>
                  <a:gd name="T69" fmla="*/ 1765 h 1910"/>
                  <a:gd name="T70" fmla="*/ 608 w 755"/>
                  <a:gd name="T71" fmla="*/ 1778 h 1910"/>
                  <a:gd name="T72" fmla="*/ 610 w 755"/>
                  <a:gd name="T73" fmla="*/ 1816 h 1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5" h="1910">
                    <a:moveTo>
                      <a:pt x="610" y="1816"/>
                    </a:moveTo>
                    <a:cubicBezTo>
                      <a:pt x="582" y="1910"/>
                      <a:pt x="602" y="1851"/>
                      <a:pt x="500" y="1835"/>
                    </a:cubicBezTo>
                    <a:cubicBezTo>
                      <a:pt x="482" y="1837"/>
                      <a:pt x="450" y="1847"/>
                      <a:pt x="450" y="1847"/>
                    </a:cubicBezTo>
                    <a:cubicBezTo>
                      <a:pt x="394" y="1836"/>
                      <a:pt x="306" y="1807"/>
                      <a:pt x="280" y="1765"/>
                    </a:cubicBezTo>
                    <a:cubicBezTo>
                      <a:pt x="254" y="1723"/>
                      <a:pt x="292" y="1689"/>
                      <a:pt x="292" y="1597"/>
                    </a:cubicBezTo>
                    <a:cubicBezTo>
                      <a:pt x="292" y="1505"/>
                      <a:pt x="272" y="1337"/>
                      <a:pt x="280" y="1213"/>
                    </a:cubicBezTo>
                    <a:cubicBezTo>
                      <a:pt x="288" y="1089"/>
                      <a:pt x="356" y="967"/>
                      <a:pt x="340" y="853"/>
                    </a:cubicBezTo>
                    <a:cubicBezTo>
                      <a:pt x="324" y="739"/>
                      <a:pt x="218" y="633"/>
                      <a:pt x="184" y="529"/>
                    </a:cubicBezTo>
                    <a:cubicBezTo>
                      <a:pt x="142" y="411"/>
                      <a:pt x="167" y="298"/>
                      <a:pt x="136" y="229"/>
                    </a:cubicBezTo>
                    <a:cubicBezTo>
                      <a:pt x="105" y="160"/>
                      <a:pt x="16" y="151"/>
                      <a:pt x="0" y="115"/>
                    </a:cubicBezTo>
                    <a:cubicBezTo>
                      <a:pt x="16" y="78"/>
                      <a:pt x="2" y="34"/>
                      <a:pt x="41" y="12"/>
                    </a:cubicBezTo>
                    <a:cubicBezTo>
                      <a:pt x="61" y="0"/>
                      <a:pt x="127" y="146"/>
                      <a:pt x="148" y="145"/>
                    </a:cubicBezTo>
                    <a:cubicBezTo>
                      <a:pt x="172" y="139"/>
                      <a:pt x="162" y="133"/>
                      <a:pt x="196" y="133"/>
                    </a:cubicBezTo>
                    <a:cubicBezTo>
                      <a:pt x="230" y="133"/>
                      <a:pt x="304" y="121"/>
                      <a:pt x="352" y="145"/>
                    </a:cubicBezTo>
                    <a:cubicBezTo>
                      <a:pt x="450" y="170"/>
                      <a:pt x="388" y="250"/>
                      <a:pt x="484" y="277"/>
                    </a:cubicBezTo>
                    <a:cubicBezTo>
                      <a:pt x="490" y="279"/>
                      <a:pt x="550" y="346"/>
                      <a:pt x="556" y="349"/>
                    </a:cubicBezTo>
                    <a:cubicBezTo>
                      <a:pt x="580" y="364"/>
                      <a:pt x="636" y="337"/>
                      <a:pt x="652" y="349"/>
                    </a:cubicBezTo>
                    <a:cubicBezTo>
                      <a:pt x="659" y="357"/>
                      <a:pt x="726" y="319"/>
                      <a:pt x="736" y="325"/>
                    </a:cubicBezTo>
                    <a:cubicBezTo>
                      <a:pt x="751" y="328"/>
                      <a:pt x="750" y="360"/>
                      <a:pt x="745" y="370"/>
                    </a:cubicBezTo>
                    <a:cubicBezTo>
                      <a:pt x="733" y="377"/>
                      <a:pt x="721" y="386"/>
                      <a:pt x="708" y="386"/>
                    </a:cubicBezTo>
                    <a:cubicBezTo>
                      <a:pt x="700" y="388"/>
                      <a:pt x="699" y="391"/>
                      <a:pt x="700" y="413"/>
                    </a:cubicBezTo>
                    <a:cubicBezTo>
                      <a:pt x="707" y="427"/>
                      <a:pt x="751" y="457"/>
                      <a:pt x="753" y="472"/>
                    </a:cubicBezTo>
                    <a:cubicBezTo>
                      <a:pt x="755" y="487"/>
                      <a:pt x="718" y="493"/>
                      <a:pt x="711" y="500"/>
                    </a:cubicBezTo>
                    <a:cubicBezTo>
                      <a:pt x="703" y="511"/>
                      <a:pt x="713" y="511"/>
                      <a:pt x="713" y="520"/>
                    </a:cubicBezTo>
                    <a:cubicBezTo>
                      <a:pt x="715" y="529"/>
                      <a:pt x="713" y="547"/>
                      <a:pt x="714" y="556"/>
                    </a:cubicBezTo>
                    <a:cubicBezTo>
                      <a:pt x="715" y="565"/>
                      <a:pt x="725" y="561"/>
                      <a:pt x="725" y="575"/>
                    </a:cubicBezTo>
                    <a:cubicBezTo>
                      <a:pt x="727" y="597"/>
                      <a:pt x="715" y="627"/>
                      <a:pt x="715" y="643"/>
                    </a:cubicBezTo>
                    <a:cubicBezTo>
                      <a:pt x="716" y="657"/>
                      <a:pt x="721" y="662"/>
                      <a:pt x="723" y="666"/>
                    </a:cubicBezTo>
                    <a:cubicBezTo>
                      <a:pt x="724" y="669"/>
                      <a:pt x="727" y="641"/>
                      <a:pt x="724" y="663"/>
                    </a:cubicBezTo>
                    <a:cubicBezTo>
                      <a:pt x="719" y="686"/>
                      <a:pt x="713" y="692"/>
                      <a:pt x="695" y="798"/>
                    </a:cubicBezTo>
                    <a:cubicBezTo>
                      <a:pt x="679" y="903"/>
                      <a:pt x="635" y="1193"/>
                      <a:pt x="626" y="1295"/>
                    </a:cubicBezTo>
                    <a:cubicBezTo>
                      <a:pt x="608" y="1390"/>
                      <a:pt x="593" y="1301"/>
                      <a:pt x="586" y="1370"/>
                    </a:cubicBezTo>
                    <a:cubicBezTo>
                      <a:pt x="581" y="1407"/>
                      <a:pt x="595" y="1467"/>
                      <a:pt x="597" y="1518"/>
                    </a:cubicBezTo>
                    <a:cubicBezTo>
                      <a:pt x="599" y="1568"/>
                      <a:pt x="601" y="1630"/>
                      <a:pt x="598" y="1671"/>
                    </a:cubicBezTo>
                    <a:cubicBezTo>
                      <a:pt x="599" y="1712"/>
                      <a:pt x="592" y="1740"/>
                      <a:pt x="591" y="1765"/>
                    </a:cubicBezTo>
                    <a:cubicBezTo>
                      <a:pt x="593" y="1783"/>
                      <a:pt x="605" y="1769"/>
                      <a:pt x="608" y="1778"/>
                    </a:cubicBezTo>
                    <a:cubicBezTo>
                      <a:pt x="612" y="1787"/>
                      <a:pt x="613" y="1808"/>
                      <a:pt x="610" y="1816"/>
                    </a:cubicBez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20" name="Freeform 1280"/>
              <p:cNvSpPr>
                <a:spLocks/>
              </p:cNvSpPr>
              <p:nvPr/>
            </p:nvSpPr>
            <p:spPr bwMode="auto">
              <a:xfrm rot="756602">
                <a:off x="5870" y="2072"/>
                <a:ext cx="163" cy="778"/>
              </a:xfrm>
              <a:custGeom>
                <a:avLst/>
                <a:gdLst>
                  <a:gd name="T0" fmla="*/ 172 w 193"/>
                  <a:gd name="T1" fmla="*/ 1002 h 1002"/>
                  <a:gd name="T2" fmla="*/ 157 w 193"/>
                  <a:gd name="T3" fmla="*/ 990 h 1002"/>
                  <a:gd name="T4" fmla="*/ 160 w 193"/>
                  <a:gd name="T5" fmla="*/ 999 h 1002"/>
                  <a:gd name="T6" fmla="*/ 151 w 193"/>
                  <a:gd name="T7" fmla="*/ 996 h 1002"/>
                  <a:gd name="T8" fmla="*/ 46 w 193"/>
                  <a:gd name="T9" fmla="*/ 993 h 1002"/>
                  <a:gd name="T10" fmla="*/ 52 w 193"/>
                  <a:gd name="T11" fmla="*/ 984 h 1002"/>
                  <a:gd name="T12" fmla="*/ 34 w 193"/>
                  <a:gd name="T13" fmla="*/ 978 h 1002"/>
                  <a:gd name="T14" fmla="*/ 58 w 193"/>
                  <a:gd name="T15" fmla="*/ 948 h 1002"/>
                  <a:gd name="T16" fmla="*/ 55 w 193"/>
                  <a:gd name="T17" fmla="*/ 744 h 1002"/>
                  <a:gd name="T18" fmla="*/ 46 w 193"/>
                  <a:gd name="T19" fmla="*/ 741 h 1002"/>
                  <a:gd name="T20" fmla="*/ 43 w 193"/>
                  <a:gd name="T21" fmla="*/ 732 h 1002"/>
                  <a:gd name="T22" fmla="*/ 37 w 193"/>
                  <a:gd name="T23" fmla="*/ 477 h 1002"/>
                  <a:gd name="T24" fmla="*/ 25 w 193"/>
                  <a:gd name="T25" fmla="*/ 525 h 1002"/>
                  <a:gd name="T26" fmla="*/ 10 w 193"/>
                  <a:gd name="T27" fmla="*/ 555 h 1002"/>
                  <a:gd name="T28" fmla="*/ 13 w 193"/>
                  <a:gd name="T29" fmla="*/ 423 h 1002"/>
                  <a:gd name="T30" fmla="*/ 22 w 193"/>
                  <a:gd name="T31" fmla="*/ 417 h 1002"/>
                  <a:gd name="T32" fmla="*/ 16 w 193"/>
                  <a:gd name="T33" fmla="*/ 372 h 1002"/>
                  <a:gd name="T34" fmla="*/ 13 w 193"/>
                  <a:gd name="T35" fmla="*/ 39 h 1002"/>
                  <a:gd name="T36" fmla="*/ 4 w 193"/>
                  <a:gd name="T37" fmla="*/ 33 h 1002"/>
                  <a:gd name="T38" fmla="*/ 1 w 193"/>
                  <a:gd name="T39" fmla="*/ 24 h 1002"/>
                  <a:gd name="T40" fmla="*/ 22 w 193"/>
                  <a:gd name="T41" fmla="*/ 6 h 1002"/>
                  <a:gd name="T42" fmla="*/ 40 w 193"/>
                  <a:gd name="T43" fmla="*/ 0 h 1002"/>
                  <a:gd name="T44" fmla="*/ 34 w 193"/>
                  <a:gd name="T45" fmla="*/ 87 h 1002"/>
                  <a:gd name="T46" fmla="*/ 46 w 193"/>
                  <a:gd name="T47" fmla="*/ 90 h 1002"/>
                  <a:gd name="T48" fmla="*/ 40 w 193"/>
                  <a:gd name="T49" fmla="*/ 108 h 1002"/>
                  <a:gd name="T50" fmla="*/ 37 w 193"/>
                  <a:gd name="T51" fmla="*/ 426 h 1002"/>
                  <a:gd name="T52" fmla="*/ 61 w 193"/>
                  <a:gd name="T53" fmla="*/ 447 h 1002"/>
                  <a:gd name="T54" fmla="*/ 55 w 193"/>
                  <a:gd name="T55" fmla="*/ 234 h 1002"/>
                  <a:gd name="T56" fmla="*/ 64 w 193"/>
                  <a:gd name="T57" fmla="*/ 102 h 1002"/>
                  <a:gd name="T58" fmla="*/ 67 w 193"/>
                  <a:gd name="T59" fmla="*/ 27 h 1002"/>
                  <a:gd name="T60" fmla="*/ 82 w 193"/>
                  <a:gd name="T61" fmla="*/ 33 h 1002"/>
                  <a:gd name="T62" fmla="*/ 70 w 193"/>
                  <a:gd name="T63" fmla="*/ 117 h 1002"/>
                  <a:gd name="T64" fmla="*/ 73 w 193"/>
                  <a:gd name="T65" fmla="*/ 141 h 1002"/>
                  <a:gd name="T66" fmla="*/ 91 w 193"/>
                  <a:gd name="T67" fmla="*/ 147 h 1002"/>
                  <a:gd name="T68" fmla="*/ 103 w 193"/>
                  <a:gd name="T69" fmla="*/ 174 h 1002"/>
                  <a:gd name="T70" fmla="*/ 82 w 193"/>
                  <a:gd name="T71" fmla="*/ 234 h 1002"/>
                  <a:gd name="T72" fmla="*/ 76 w 193"/>
                  <a:gd name="T73" fmla="*/ 243 h 1002"/>
                  <a:gd name="T74" fmla="*/ 94 w 193"/>
                  <a:gd name="T75" fmla="*/ 261 h 1002"/>
                  <a:gd name="T76" fmla="*/ 94 w 193"/>
                  <a:gd name="T77" fmla="*/ 459 h 1002"/>
                  <a:gd name="T78" fmla="*/ 97 w 193"/>
                  <a:gd name="T79" fmla="*/ 543 h 1002"/>
                  <a:gd name="T80" fmla="*/ 106 w 193"/>
                  <a:gd name="T81" fmla="*/ 570 h 1002"/>
                  <a:gd name="T82" fmla="*/ 112 w 193"/>
                  <a:gd name="T83" fmla="*/ 615 h 1002"/>
                  <a:gd name="T84" fmla="*/ 130 w 193"/>
                  <a:gd name="T85" fmla="*/ 660 h 1002"/>
                  <a:gd name="T86" fmla="*/ 145 w 193"/>
                  <a:gd name="T87" fmla="*/ 744 h 1002"/>
                  <a:gd name="T88" fmla="*/ 157 w 193"/>
                  <a:gd name="T89" fmla="*/ 894 h 1002"/>
                  <a:gd name="T90" fmla="*/ 160 w 193"/>
                  <a:gd name="T91" fmla="*/ 921 h 1002"/>
                  <a:gd name="T92" fmla="*/ 166 w 193"/>
                  <a:gd name="T93" fmla="*/ 930 h 1002"/>
                  <a:gd name="T94" fmla="*/ 169 w 193"/>
                  <a:gd name="T95" fmla="*/ 975 h 1002"/>
                  <a:gd name="T96" fmla="*/ 187 w 193"/>
                  <a:gd name="T97" fmla="*/ 984 h 1002"/>
                  <a:gd name="T98" fmla="*/ 172 w 193"/>
                  <a:gd name="T99" fmla="*/ 1002 h 1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3" h="1002">
                    <a:moveTo>
                      <a:pt x="172" y="1002"/>
                    </a:moveTo>
                    <a:cubicBezTo>
                      <a:pt x="166" y="1000"/>
                      <a:pt x="163" y="990"/>
                      <a:pt x="157" y="990"/>
                    </a:cubicBezTo>
                    <a:cubicBezTo>
                      <a:pt x="154" y="990"/>
                      <a:pt x="162" y="997"/>
                      <a:pt x="160" y="999"/>
                    </a:cubicBezTo>
                    <a:cubicBezTo>
                      <a:pt x="158" y="1001"/>
                      <a:pt x="154" y="996"/>
                      <a:pt x="151" y="996"/>
                    </a:cubicBezTo>
                    <a:cubicBezTo>
                      <a:pt x="116" y="994"/>
                      <a:pt x="81" y="994"/>
                      <a:pt x="46" y="993"/>
                    </a:cubicBezTo>
                    <a:cubicBezTo>
                      <a:pt x="48" y="990"/>
                      <a:pt x="54" y="987"/>
                      <a:pt x="52" y="984"/>
                    </a:cubicBezTo>
                    <a:cubicBezTo>
                      <a:pt x="48" y="979"/>
                      <a:pt x="34" y="978"/>
                      <a:pt x="34" y="978"/>
                    </a:cubicBezTo>
                    <a:cubicBezTo>
                      <a:pt x="43" y="965"/>
                      <a:pt x="52" y="965"/>
                      <a:pt x="58" y="948"/>
                    </a:cubicBezTo>
                    <a:cubicBezTo>
                      <a:pt x="57" y="880"/>
                      <a:pt x="59" y="812"/>
                      <a:pt x="55" y="744"/>
                    </a:cubicBezTo>
                    <a:cubicBezTo>
                      <a:pt x="55" y="741"/>
                      <a:pt x="48" y="743"/>
                      <a:pt x="46" y="741"/>
                    </a:cubicBezTo>
                    <a:cubicBezTo>
                      <a:pt x="44" y="739"/>
                      <a:pt x="44" y="735"/>
                      <a:pt x="43" y="732"/>
                    </a:cubicBezTo>
                    <a:cubicBezTo>
                      <a:pt x="49" y="665"/>
                      <a:pt x="95" y="391"/>
                      <a:pt x="37" y="477"/>
                    </a:cubicBezTo>
                    <a:cubicBezTo>
                      <a:pt x="35" y="499"/>
                      <a:pt x="34" y="507"/>
                      <a:pt x="25" y="525"/>
                    </a:cubicBezTo>
                    <a:cubicBezTo>
                      <a:pt x="23" y="539"/>
                      <a:pt x="28" y="567"/>
                      <a:pt x="10" y="555"/>
                    </a:cubicBezTo>
                    <a:cubicBezTo>
                      <a:pt x="11" y="511"/>
                      <a:pt x="9" y="467"/>
                      <a:pt x="13" y="423"/>
                    </a:cubicBezTo>
                    <a:cubicBezTo>
                      <a:pt x="13" y="419"/>
                      <a:pt x="21" y="421"/>
                      <a:pt x="22" y="417"/>
                    </a:cubicBezTo>
                    <a:cubicBezTo>
                      <a:pt x="25" y="396"/>
                      <a:pt x="21" y="388"/>
                      <a:pt x="16" y="372"/>
                    </a:cubicBezTo>
                    <a:cubicBezTo>
                      <a:pt x="15" y="261"/>
                      <a:pt x="17" y="150"/>
                      <a:pt x="13" y="39"/>
                    </a:cubicBezTo>
                    <a:cubicBezTo>
                      <a:pt x="13" y="35"/>
                      <a:pt x="6" y="36"/>
                      <a:pt x="4" y="33"/>
                    </a:cubicBezTo>
                    <a:cubicBezTo>
                      <a:pt x="2" y="31"/>
                      <a:pt x="2" y="27"/>
                      <a:pt x="1" y="24"/>
                    </a:cubicBezTo>
                    <a:cubicBezTo>
                      <a:pt x="6" y="6"/>
                      <a:pt x="0" y="13"/>
                      <a:pt x="22" y="6"/>
                    </a:cubicBezTo>
                    <a:cubicBezTo>
                      <a:pt x="28" y="4"/>
                      <a:pt x="40" y="0"/>
                      <a:pt x="40" y="0"/>
                    </a:cubicBezTo>
                    <a:cubicBezTo>
                      <a:pt x="49" y="28"/>
                      <a:pt x="38" y="59"/>
                      <a:pt x="34" y="87"/>
                    </a:cubicBezTo>
                    <a:cubicBezTo>
                      <a:pt x="38" y="88"/>
                      <a:pt x="45" y="86"/>
                      <a:pt x="46" y="90"/>
                    </a:cubicBezTo>
                    <a:cubicBezTo>
                      <a:pt x="48" y="96"/>
                      <a:pt x="40" y="108"/>
                      <a:pt x="40" y="108"/>
                    </a:cubicBezTo>
                    <a:cubicBezTo>
                      <a:pt x="41" y="214"/>
                      <a:pt x="71" y="325"/>
                      <a:pt x="37" y="426"/>
                    </a:cubicBezTo>
                    <a:cubicBezTo>
                      <a:pt x="40" y="449"/>
                      <a:pt x="39" y="452"/>
                      <a:pt x="61" y="447"/>
                    </a:cubicBezTo>
                    <a:cubicBezTo>
                      <a:pt x="24" y="391"/>
                      <a:pt x="33" y="300"/>
                      <a:pt x="55" y="234"/>
                    </a:cubicBezTo>
                    <a:cubicBezTo>
                      <a:pt x="50" y="191"/>
                      <a:pt x="39" y="140"/>
                      <a:pt x="64" y="102"/>
                    </a:cubicBezTo>
                    <a:cubicBezTo>
                      <a:pt x="65" y="77"/>
                      <a:pt x="63" y="52"/>
                      <a:pt x="67" y="27"/>
                    </a:cubicBezTo>
                    <a:cubicBezTo>
                      <a:pt x="68" y="22"/>
                      <a:pt x="79" y="29"/>
                      <a:pt x="82" y="33"/>
                    </a:cubicBezTo>
                    <a:cubicBezTo>
                      <a:pt x="80" y="69"/>
                      <a:pt x="80" y="87"/>
                      <a:pt x="70" y="117"/>
                    </a:cubicBezTo>
                    <a:cubicBezTo>
                      <a:pt x="71" y="125"/>
                      <a:pt x="68" y="134"/>
                      <a:pt x="73" y="141"/>
                    </a:cubicBezTo>
                    <a:cubicBezTo>
                      <a:pt x="77" y="146"/>
                      <a:pt x="91" y="147"/>
                      <a:pt x="91" y="147"/>
                    </a:cubicBezTo>
                    <a:cubicBezTo>
                      <a:pt x="94" y="157"/>
                      <a:pt x="100" y="164"/>
                      <a:pt x="103" y="174"/>
                    </a:cubicBezTo>
                    <a:cubicBezTo>
                      <a:pt x="101" y="201"/>
                      <a:pt x="104" y="219"/>
                      <a:pt x="82" y="234"/>
                    </a:cubicBezTo>
                    <a:cubicBezTo>
                      <a:pt x="80" y="237"/>
                      <a:pt x="75" y="240"/>
                      <a:pt x="76" y="243"/>
                    </a:cubicBezTo>
                    <a:cubicBezTo>
                      <a:pt x="79" y="251"/>
                      <a:pt x="94" y="261"/>
                      <a:pt x="94" y="261"/>
                    </a:cubicBezTo>
                    <a:cubicBezTo>
                      <a:pt x="90" y="421"/>
                      <a:pt x="89" y="339"/>
                      <a:pt x="94" y="459"/>
                    </a:cubicBezTo>
                    <a:cubicBezTo>
                      <a:pt x="95" y="487"/>
                      <a:pt x="95" y="515"/>
                      <a:pt x="97" y="543"/>
                    </a:cubicBezTo>
                    <a:cubicBezTo>
                      <a:pt x="98" y="552"/>
                      <a:pt x="106" y="570"/>
                      <a:pt x="106" y="570"/>
                    </a:cubicBezTo>
                    <a:cubicBezTo>
                      <a:pt x="107" y="585"/>
                      <a:pt x="105" y="601"/>
                      <a:pt x="112" y="615"/>
                    </a:cubicBezTo>
                    <a:cubicBezTo>
                      <a:pt x="123" y="638"/>
                      <a:pt x="126" y="634"/>
                      <a:pt x="130" y="660"/>
                    </a:cubicBezTo>
                    <a:cubicBezTo>
                      <a:pt x="133" y="717"/>
                      <a:pt x="133" y="707"/>
                      <a:pt x="145" y="744"/>
                    </a:cubicBezTo>
                    <a:cubicBezTo>
                      <a:pt x="146" y="775"/>
                      <a:pt x="145" y="859"/>
                      <a:pt x="157" y="894"/>
                    </a:cubicBezTo>
                    <a:cubicBezTo>
                      <a:pt x="158" y="903"/>
                      <a:pt x="158" y="912"/>
                      <a:pt x="160" y="921"/>
                    </a:cubicBezTo>
                    <a:cubicBezTo>
                      <a:pt x="161" y="924"/>
                      <a:pt x="165" y="926"/>
                      <a:pt x="166" y="930"/>
                    </a:cubicBezTo>
                    <a:cubicBezTo>
                      <a:pt x="168" y="945"/>
                      <a:pt x="165" y="960"/>
                      <a:pt x="169" y="975"/>
                    </a:cubicBezTo>
                    <a:cubicBezTo>
                      <a:pt x="171" y="982"/>
                      <a:pt x="181" y="980"/>
                      <a:pt x="187" y="984"/>
                    </a:cubicBezTo>
                    <a:cubicBezTo>
                      <a:pt x="193" y="1001"/>
                      <a:pt x="189" y="1002"/>
                      <a:pt x="172" y="1002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21" name="Freeform 1281"/>
              <p:cNvSpPr>
                <a:spLocks/>
              </p:cNvSpPr>
              <p:nvPr/>
            </p:nvSpPr>
            <p:spPr bwMode="auto">
              <a:xfrm rot="756602">
                <a:off x="5998" y="1607"/>
                <a:ext cx="84" cy="472"/>
              </a:xfrm>
              <a:custGeom>
                <a:avLst/>
                <a:gdLst>
                  <a:gd name="T0" fmla="*/ 36 w 100"/>
                  <a:gd name="T1" fmla="*/ 0 h 608"/>
                  <a:gd name="T2" fmla="*/ 39 w 100"/>
                  <a:gd name="T3" fmla="*/ 57 h 608"/>
                  <a:gd name="T4" fmla="*/ 48 w 100"/>
                  <a:gd name="T5" fmla="*/ 51 h 608"/>
                  <a:gd name="T6" fmla="*/ 42 w 100"/>
                  <a:gd name="T7" fmla="*/ 42 h 608"/>
                  <a:gd name="T8" fmla="*/ 51 w 100"/>
                  <a:gd name="T9" fmla="*/ 45 h 608"/>
                  <a:gd name="T10" fmla="*/ 45 w 100"/>
                  <a:gd name="T11" fmla="*/ 102 h 608"/>
                  <a:gd name="T12" fmla="*/ 51 w 100"/>
                  <a:gd name="T13" fmla="*/ 135 h 608"/>
                  <a:gd name="T14" fmla="*/ 36 w 100"/>
                  <a:gd name="T15" fmla="*/ 177 h 608"/>
                  <a:gd name="T16" fmla="*/ 42 w 100"/>
                  <a:gd name="T17" fmla="*/ 240 h 608"/>
                  <a:gd name="T18" fmla="*/ 45 w 100"/>
                  <a:gd name="T19" fmla="*/ 213 h 608"/>
                  <a:gd name="T20" fmla="*/ 57 w 100"/>
                  <a:gd name="T21" fmla="*/ 186 h 608"/>
                  <a:gd name="T22" fmla="*/ 45 w 100"/>
                  <a:gd name="T23" fmla="*/ 318 h 608"/>
                  <a:gd name="T24" fmla="*/ 66 w 100"/>
                  <a:gd name="T25" fmla="*/ 345 h 608"/>
                  <a:gd name="T26" fmla="*/ 75 w 100"/>
                  <a:gd name="T27" fmla="*/ 264 h 608"/>
                  <a:gd name="T28" fmla="*/ 69 w 100"/>
                  <a:gd name="T29" fmla="*/ 81 h 608"/>
                  <a:gd name="T30" fmla="*/ 63 w 100"/>
                  <a:gd name="T31" fmla="*/ 63 h 608"/>
                  <a:gd name="T32" fmla="*/ 66 w 100"/>
                  <a:gd name="T33" fmla="*/ 51 h 608"/>
                  <a:gd name="T34" fmla="*/ 75 w 100"/>
                  <a:gd name="T35" fmla="*/ 57 h 608"/>
                  <a:gd name="T36" fmla="*/ 75 w 100"/>
                  <a:gd name="T37" fmla="*/ 126 h 608"/>
                  <a:gd name="T38" fmla="*/ 87 w 100"/>
                  <a:gd name="T39" fmla="*/ 159 h 608"/>
                  <a:gd name="T40" fmla="*/ 81 w 100"/>
                  <a:gd name="T41" fmla="*/ 183 h 608"/>
                  <a:gd name="T42" fmla="*/ 93 w 100"/>
                  <a:gd name="T43" fmla="*/ 375 h 608"/>
                  <a:gd name="T44" fmla="*/ 75 w 100"/>
                  <a:gd name="T45" fmla="*/ 387 h 608"/>
                  <a:gd name="T46" fmla="*/ 87 w 100"/>
                  <a:gd name="T47" fmla="*/ 405 h 608"/>
                  <a:gd name="T48" fmla="*/ 81 w 100"/>
                  <a:gd name="T49" fmla="*/ 423 h 608"/>
                  <a:gd name="T50" fmla="*/ 78 w 100"/>
                  <a:gd name="T51" fmla="*/ 546 h 608"/>
                  <a:gd name="T52" fmla="*/ 42 w 100"/>
                  <a:gd name="T53" fmla="*/ 522 h 608"/>
                  <a:gd name="T54" fmla="*/ 15 w 100"/>
                  <a:gd name="T55" fmla="*/ 450 h 608"/>
                  <a:gd name="T56" fmla="*/ 24 w 100"/>
                  <a:gd name="T57" fmla="*/ 303 h 608"/>
                  <a:gd name="T58" fmla="*/ 21 w 100"/>
                  <a:gd name="T59" fmla="*/ 243 h 608"/>
                  <a:gd name="T60" fmla="*/ 9 w 100"/>
                  <a:gd name="T61" fmla="*/ 216 h 608"/>
                  <a:gd name="T62" fmla="*/ 0 w 100"/>
                  <a:gd name="T63" fmla="*/ 96 h 608"/>
                  <a:gd name="T64" fmla="*/ 3 w 100"/>
                  <a:gd name="T65" fmla="*/ 24 h 608"/>
                  <a:gd name="T66" fmla="*/ 36 w 100"/>
                  <a:gd name="T67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0" h="608">
                    <a:moveTo>
                      <a:pt x="36" y="0"/>
                    </a:moveTo>
                    <a:cubicBezTo>
                      <a:pt x="37" y="19"/>
                      <a:pt x="35" y="38"/>
                      <a:pt x="39" y="57"/>
                    </a:cubicBezTo>
                    <a:cubicBezTo>
                      <a:pt x="40" y="61"/>
                      <a:pt x="47" y="55"/>
                      <a:pt x="48" y="51"/>
                    </a:cubicBezTo>
                    <a:cubicBezTo>
                      <a:pt x="49" y="47"/>
                      <a:pt x="40" y="45"/>
                      <a:pt x="42" y="42"/>
                    </a:cubicBezTo>
                    <a:cubicBezTo>
                      <a:pt x="43" y="39"/>
                      <a:pt x="48" y="44"/>
                      <a:pt x="51" y="45"/>
                    </a:cubicBezTo>
                    <a:cubicBezTo>
                      <a:pt x="57" y="63"/>
                      <a:pt x="51" y="84"/>
                      <a:pt x="45" y="102"/>
                    </a:cubicBezTo>
                    <a:cubicBezTo>
                      <a:pt x="41" y="129"/>
                      <a:pt x="27" y="130"/>
                      <a:pt x="51" y="135"/>
                    </a:cubicBezTo>
                    <a:cubicBezTo>
                      <a:pt x="47" y="152"/>
                      <a:pt x="45" y="163"/>
                      <a:pt x="36" y="177"/>
                    </a:cubicBezTo>
                    <a:cubicBezTo>
                      <a:pt x="41" y="197"/>
                      <a:pt x="37" y="220"/>
                      <a:pt x="42" y="240"/>
                    </a:cubicBezTo>
                    <a:cubicBezTo>
                      <a:pt x="44" y="249"/>
                      <a:pt x="43" y="222"/>
                      <a:pt x="45" y="213"/>
                    </a:cubicBezTo>
                    <a:cubicBezTo>
                      <a:pt x="47" y="203"/>
                      <a:pt x="57" y="186"/>
                      <a:pt x="57" y="186"/>
                    </a:cubicBezTo>
                    <a:cubicBezTo>
                      <a:pt x="52" y="359"/>
                      <a:pt x="65" y="258"/>
                      <a:pt x="45" y="318"/>
                    </a:cubicBezTo>
                    <a:cubicBezTo>
                      <a:pt x="52" y="347"/>
                      <a:pt x="43" y="340"/>
                      <a:pt x="66" y="345"/>
                    </a:cubicBezTo>
                    <a:cubicBezTo>
                      <a:pt x="68" y="320"/>
                      <a:pt x="67" y="289"/>
                      <a:pt x="75" y="264"/>
                    </a:cubicBezTo>
                    <a:cubicBezTo>
                      <a:pt x="72" y="203"/>
                      <a:pt x="73" y="142"/>
                      <a:pt x="69" y="81"/>
                    </a:cubicBezTo>
                    <a:cubicBezTo>
                      <a:pt x="69" y="75"/>
                      <a:pt x="63" y="63"/>
                      <a:pt x="63" y="63"/>
                    </a:cubicBezTo>
                    <a:cubicBezTo>
                      <a:pt x="64" y="59"/>
                      <a:pt x="62" y="53"/>
                      <a:pt x="66" y="51"/>
                    </a:cubicBezTo>
                    <a:cubicBezTo>
                      <a:pt x="69" y="49"/>
                      <a:pt x="74" y="53"/>
                      <a:pt x="75" y="57"/>
                    </a:cubicBezTo>
                    <a:cubicBezTo>
                      <a:pt x="79" y="76"/>
                      <a:pt x="73" y="107"/>
                      <a:pt x="75" y="126"/>
                    </a:cubicBezTo>
                    <a:cubicBezTo>
                      <a:pt x="77" y="143"/>
                      <a:pt x="87" y="148"/>
                      <a:pt x="87" y="159"/>
                    </a:cubicBezTo>
                    <a:cubicBezTo>
                      <a:pt x="88" y="162"/>
                      <a:pt x="81" y="179"/>
                      <a:pt x="81" y="183"/>
                    </a:cubicBezTo>
                    <a:cubicBezTo>
                      <a:pt x="83" y="253"/>
                      <a:pt x="100" y="305"/>
                      <a:pt x="93" y="375"/>
                    </a:cubicBezTo>
                    <a:cubicBezTo>
                      <a:pt x="92" y="382"/>
                      <a:pt x="75" y="387"/>
                      <a:pt x="75" y="387"/>
                    </a:cubicBezTo>
                    <a:cubicBezTo>
                      <a:pt x="79" y="393"/>
                      <a:pt x="83" y="399"/>
                      <a:pt x="87" y="405"/>
                    </a:cubicBezTo>
                    <a:cubicBezTo>
                      <a:pt x="91" y="410"/>
                      <a:pt x="81" y="423"/>
                      <a:pt x="81" y="423"/>
                    </a:cubicBezTo>
                    <a:cubicBezTo>
                      <a:pt x="80" y="464"/>
                      <a:pt x="80" y="505"/>
                      <a:pt x="78" y="546"/>
                    </a:cubicBezTo>
                    <a:cubicBezTo>
                      <a:pt x="76" y="608"/>
                      <a:pt x="62" y="529"/>
                      <a:pt x="42" y="522"/>
                    </a:cubicBezTo>
                    <a:cubicBezTo>
                      <a:pt x="26" y="498"/>
                      <a:pt x="41" y="467"/>
                      <a:pt x="15" y="450"/>
                    </a:cubicBezTo>
                    <a:cubicBezTo>
                      <a:pt x="7" y="426"/>
                      <a:pt x="17" y="324"/>
                      <a:pt x="24" y="303"/>
                    </a:cubicBezTo>
                    <a:cubicBezTo>
                      <a:pt x="23" y="283"/>
                      <a:pt x="24" y="263"/>
                      <a:pt x="21" y="243"/>
                    </a:cubicBezTo>
                    <a:cubicBezTo>
                      <a:pt x="20" y="233"/>
                      <a:pt x="9" y="216"/>
                      <a:pt x="9" y="216"/>
                    </a:cubicBezTo>
                    <a:cubicBezTo>
                      <a:pt x="6" y="176"/>
                      <a:pt x="4" y="136"/>
                      <a:pt x="0" y="96"/>
                    </a:cubicBezTo>
                    <a:cubicBezTo>
                      <a:pt x="1" y="72"/>
                      <a:pt x="0" y="48"/>
                      <a:pt x="3" y="24"/>
                    </a:cubicBezTo>
                    <a:cubicBezTo>
                      <a:pt x="5" y="6"/>
                      <a:pt x="25" y="22"/>
                      <a:pt x="36" y="0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22" name="Freeform 1282"/>
              <p:cNvSpPr>
                <a:spLocks/>
              </p:cNvSpPr>
              <p:nvPr/>
            </p:nvSpPr>
            <p:spPr bwMode="auto">
              <a:xfrm rot="756602">
                <a:off x="5760" y="2256"/>
                <a:ext cx="106" cy="544"/>
              </a:xfrm>
              <a:custGeom>
                <a:avLst/>
                <a:gdLst>
                  <a:gd name="T0" fmla="*/ 30 w 126"/>
                  <a:gd name="T1" fmla="*/ 0 h 702"/>
                  <a:gd name="T2" fmla="*/ 27 w 126"/>
                  <a:gd name="T3" fmla="*/ 165 h 702"/>
                  <a:gd name="T4" fmla="*/ 15 w 126"/>
                  <a:gd name="T5" fmla="*/ 141 h 702"/>
                  <a:gd name="T6" fmla="*/ 9 w 126"/>
                  <a:gd name="T7" fmla="*/ 228 h 702"/>
                  <a:gd name="T8" fmla="*/ 0 w 126"/>
                  <a:gd name="T9" fmla="*/ 492 h 702"/>
                  <a:gd name="T10" fmla="*/ 6 w 126"/>
                  <a:gd name="T11" fmla="*/ 483 h 702"/>
                  <a:gd name="T12" fmla="*/ 12 w 126"/>
                  <a:gd name="T13" fmla="*/ 456 h 702"/>
                  <a:gd name="T14" fmla="*/ 120 w 126"/>
                  <a:gd name="T15" fmla="*/ 471 h 702"/>
                  <a:gd name="T16" fmla="*/ 123 w 126"/>
                  <a:gd name="T17" fmla="*/ 702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" h="702">
                    <a:moveTo>
                      <a:pt x="30" y="0"/>
                    </a:moveTo>
                    <a:cubicBezTo>
                      <a:pt x="29" y="55"/>
                      <a:pt x="30" y="110"/>
                      <a:pt x="27" y="165"/>
                    </a:cubicBezTo>
                    <a:cubicBezTo>
                      <a:pt x="26" y="176"/>
                      <a:pt x="15" y="141"/>
                      <a:pt x="15" y="141"/>
                    </a:cubicBezTo>
                    <a:cubicBezTo>
                      <a:pt x="9" y="166"/>
                      <a:pt x="11" y="170"/>
                      <a:pt x="9" y="228"/>
                    </a:cubicBezTo>
                    <a:cubicBezTo>
                      <a:pt x="7" y="286"/>
                      <a:pt x="0" y="450"/>
                      <a:pt x="0" y="492"/>
                    </a:cubicBezTo>
                    <a:cubicBezTo>
                      <a:pt x="5" y="533"/>
                      <a:pt x="1" y="516"/>
                      <a:pt x="6" y="483"/>
                    </a:cubicBezTo>
                    <a:cubicBezTo>
                      <a:pt x="7" y="474"/>
                      <a:pt x="10" y="465"/>
                      <a:pt x="12" y="456"/>
                    </a:cubicBezTo>
                    <a:cubicBezTo>
                      <a:pt x="48" y="463"/>
                      <a:pt x="84" y="464"/>
                      <a:pt x="120" y="471"/>
                    </a:cubicBezTo>
                    <a:cubicBezTo>
                      <a:pt x="126" y="586"/>
                      <a:pt x="123" y="509"/>
                      <a:pt x="123" y="70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23" name="Freeform 1283"/>
              <p:cNvSpPr>
                <a:spLocks/>
              </p:cNvSpPr>
              <p:nvPr/>
            </p:nvSpPr>
            <p:spPr bwMode="auto">
              <a:xfrm rot="756602">
                <a:off x="5686" y="2843"/>
                <a:ext cx="305" cy="53"/>
              </a:xfrm>
              <a:custGeom>
                <a:avLst/>
                <a:gdLst>
                  <a:gd name="T0" fmla="*/ 363 w 363"/>
                  <a:gd name="T1" fmla="*/ 69 h 69"/>
                  <a:gd name="T2" fmla="*/ 324 w 363"/>
                  <a:gd name="T3" fmla="*/ 42 h 69"/>
                  <a:gd name="T4" fmla="*/ 243 w 363"/>
                  <a:gd name="T5" fmla="*/ 12 h 69"/>
                  <a:gd name="T6" fmla="*/ 189 w 363"/>
                  <a:gd name="T7" fmla="*/ 0 h 69"/>
                  <a:gd name="T8" fmla="*/ 162 w 363"/>
                  <a:gd name="T9" fmla="*/ 12 h 69"/>
                  <a:gd name="T10" fmla="*/ 0 w 363"/>
                  <a:gd name="T11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3" h="69">
                    <a:moveTo>
                      <a:pt x="363" y="69"/>
                    </a:moveTo>
                    <a:cubicBezTo>
                      <a:pt x="354" y="43"/>
                      <a:pt x="354" y="46"/>
                      <a:pt x="324" y="42"/>
                    </a:cubicBezTo>
                    <a:cubicBezTo>
                      <a:pt x="304" y="12"/>
                      <a:pt x="280" y="14"/>
                      <a:pt x="243" y="12"/>
                    </a:cubicBezTo>
                    <a:cubicBezTo>
                      <a:pt x="224" y="7"/>
                      <a:pt x="205" y="11"/>
                      <a:pt x="189" y="0"/>
                    </a:cubicBezTo>
                    <a:cubicBezTo>
                      <a:pt x="179" y="2"/>
                      <a:pt x="172" y="11"/>
                      <a:pt x="162" y="12"/>
                    </a:cubicBezTo>
                    <a:cubicBezTo>
                      <a:pt x="108" y="15"/>
                      <a:pt x="54" y="12"/>
                      <a:pt x="0" y="1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24" name="Freeform 1284"/>
              <p:cNvSpPr>
                <a:spLocks/>
              </p:cNvSpPr>
              <p:nvPr/>
            </p:nvSpPr>
            <p:spPr bwMode="auto">
              <a:xfrm rot="756602">
                <a:off x="5928" y="1609"/>
                <a:ext cx="15" cy="669"/>
              </a:xfrm>
              <a:custGeom>
                <a:avLst/>
                <a:gdLst>
                  <a:gd name="T0" fmla="*/ 3 w 18"/>
                  <a:gd name="T1" fmla="*/ 10 h 862"/>
                  <a:gd name="T2" fmla="*/ 12 w 18"/>
                  <a:gd name="T3" fmla="*/ 394 h 862"/>
                  <a:gd name="T4" fmla="*/ 6 w 18"/>
                  <a:gd name="T5" fmla="*/ 571 h 862"/>
                  <a:gd name="T6" fmla="*/ 3 w 18"/>
                  <a:gd name="T7" fmla="*/ 700 h 862"/>
                  <a:gd name="T8" fmla="*/ 0 w 18"/>
                  <a:gd name="T9" fmla="*/ 862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62">
                    <a:moveTo>
                      <a:pt x="3" y="10"/>
                    </a:moveTo>
                    <a:cubicBezTo>
                      <a:pt x="14" y="390"/>
                      <a:pt x="18" y="0"/>
                      <a:pt x="12" y="394"/>
                    </a:cubicBezTo>
                    <a:cubicBezTo>
                      <a:pt x="14" y="494"/>
                      <a:pt x="7" y="520"/>
                      <a:pt x="6" y="571"/>
                    </a:cubicBezTo>
                    <a:cubicBezTo>
                      <a:pt x="5" y="622"/>
                      <a:pt x="4" y="652"/>
                      <a:pt x="3" y="700"/>
                    </a:cubicBezTo>
                    <a:cubicBezTo>
                      <a:pt x="0" y="852"/>
                      <a:pt x="0" y="798"/>
                      <a:pt x="0" y="86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25" name="Freeform 1285"/>
              <p:cNvSpPr>
                <a:spLocks/>
              </p:cNvSpPr>
              <p:nvPr/>
            </p:nvSpPr>
            <p:spPr bwMode="auto">
              <a:xfrm rot="756602">
                <a:off x="5924" y="1617"/>
                <a:ext cx="54" cy="994"/>
              </a:xfrm>
              <a:custGeom>
                <a:avLst/>
                <a:gdLst>
                  <a:gd name="T0" fmla="*/ 1 w 64"/>
                  <a:gd name="T1" fmla="*/ 0 h 1281"/>
                  <a:gd name="T2" fmla="*/ 4 w 64"/>
                  <a:gd name="T3" fmla="*/ 30 h 1281"/>
                  <a:gd name="T4" fmla="*/ 16 w 64"/>
                  <a:gd name="T5" fmla="*/ 33 h 1281"/>
                  <a:gd name="T6" fmla="*/ 13 w 64"/>
                  <a:gd name="T7" fmla="*/ 102 h 1281"/>
                  <a:gd name="T8" fmla="*/ 19 w 64"/>
                  <a:gd name="T9" fmla="*/ 138 h 1281"/>
                  <a:gd name="T10" fmla="*/ 31 w 64"/>
                  <a:gd name="T11" fmla="*/ 141 h 1281"/>
                  <a:gd name="T12" fmla="*/ 25 w 64"/>
                  <a:gd name="T13" fmla="*/ 723 h 1281"/>
                  <a:gd name="T14" fmla="*/ 28 w 64"/>
                  <a:gd name="T15" fmla="*/ 1125 h 1281"/>
                  <a:gd name="T16" fmla="*/ 55 w 64"/>
                  <a:gd name="T17" fmla="*/ 1128 h 1281"/>
                  <a:gd name="T18" fmla="*/ 55 w 64"/>
                  <a:gd name="T19" fmla="*/ 1281 h 1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1281">
                    <a:moveTo>
                      <a:pt x="1" y="0"/>
                    </a:moveTo>
                    <a:cubicBezTo>
                      <a:pt x="2" y="10"/>
                      <a:pt x="0" y="21"/>
                      <a:pt x="4" y="30"/>
                    </a:cubicBezTo>
                    <a:cubicBezTo>
                      <a:pt x="6" y="34"/>
                      <a:pt x="15" y="29"/>
                      <a:pt x="16" y="33"/>
                    </a:cubicBezTo>
                    <a:cubicBezTo>
                      <a:pt x="19" y="56"/>
                      <a:pt x="14" y="79"/>
                      <a:pt x="13" y="102"/>
                    </a:cubicBezTo>
                    <a:cubicBezTo>
                      <a:pt x="15" y="114"/>
                      <a:pt x="14" y="127"/>
                      <a:pt x="19" y="138"/>
                    </a:cubicBezTo>
                    <a:cubicBezTo>
                      <a:pt x="21" y="142"/>
                      <a:pt x="31" y="137"/>
                      <a:pt x="31" y="141"/>
                    </a:cubicBezTo>
                    <a:cubicBezTo>
                      <a:pt x="37" y="481"/>
                      <a:pt x="35" y="511"/>
                      <a:pt x="25" y="723"/>
                    </a:cubicBezTo>
                    <a:cubicBezTo>
                      <a:pt x="26" y="857"/>
                      <a:pt x="18" y="991"/>
                      <a:pt x="28" y="1125"/>
                    </a:cubicBezTo>
                    <a:cubicBezTo>
                      <a:pt x="29" y="1134"/>
                      <a:pt x="53" y="1119"/>
                      <a:pt x="55" y="1128"/>
                    </a:cubicBezTo>
                    <a:cubicBezTo>
                      <a:pt x="64" y="1178"/>
                      <a:pt x="55" y="1230"/>
                      <a:pt x="55" y="1281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88326" name="Group 1286"/>
            <p:cNvGrpSpPr>
              <a:grpSpLocks/>
            </p:cNvGrpSpPr>
            <p:nvPr/>
          </p:nvGrpSpPr>
          <p:grpSpPr bwMode="auto">
            <a:xfrm rot="637878">
              <a:off x="3807" y="1056"/>
              <a:ext cx="701" cy="501"/>
              <a:chOff x="3120" y="384"/>
              <a:chExt cx="989" cy="578"/>
            </a:xfrm>
          </p:grpSpPr>
          <p:sp>
            <p:nvSpPr>
              <p:cNvPr id="88327" name="Freeform 1287"/>
              <p:cNvSpPr>
                <a:spLocks/>
              </p:cNvSpPr>
              <p:nvPr/>
            </p:nvSpPr>
            <p:spPr bwMode="auto">
              <a:xfrm>
                <a:off x="3120" y="384"/>
                <a:ext cx="989" cy="578"/>
              </a:xfrm>
              <a:custGeom>
                <a:avLst/>
                <a:gdLst>
                  <a:gd name="T0" fmla="*/ 120 w 989"/>
                  <a:gd name="T1" fmla="*/ 359 h 578"/>
                  <a:gd name="T2" fmla="*/ 90 w 989"/>
                  <a:gd name="T3" fmla="*/ 357 h 578"/>
                  <a:gd name="T4" fmla="*/ 41 w 989"/>
                  <a:gd name="T5" fmla="*/ 380 h 578"/>
                  <a:gd name="T6" fmla="*/ 42 w 989"/>
                  <a:gd name="T7" fmla="*/ 349 h 578"/>
                  <a:gd name="T8" fmla="*/ 16 w 989"/>
                  <a:gd name="T9" fmla="*/ 324 h 578"/>
                  <a:gd name="T10" fmla="*/ 82 w 989"/>
                  <a:gd name="T11" fmla="*/ 265 h 578"/>
                  <a:gd name="T12" fmla="*/ 105 w 989"/>
                  <a:gd name="T13" fmla="*/ 229 h 578"/>
                  <a:gd name="T14" fmla="*/ 155 w 989"/>
                  <a:gd name="T15" fmla="*/ 181 h 578"/>
                  <a:gd name="T16" fmla="*/ 218 w 989"/>
                  <a:gd name="T17" fmla="*/ 152 h 578"/>
                  <a:gd name="T18" fmla="*/ 259 w 989"/>
                  <a:gd name="T19" fmla="*/ 49 h 578"/>
                  <a:gd name="T20" fmla="*/ 324 w 989"/>
                  <a:gd name="T21" fmla="*/ 23 h 578"/>
                  <a:gd name="T22" fmla="*/ 412 w 989"/>
                  <a:gd name="T23" fmla="*/ 3 h 578"/>
                  <a:gd name="T24" fmla="*/ 521 w 989"/>
                  <a:gd name="T25" fmla="*/ 10 h 578"/>
                  <a:gd name="T26" fmla="*/ 696 w 989"/>
                  <a:gd name="T27" fmla="*/ 52 h 578"/>
                  <a:gd name="T28" fmla="*/ 771 w 989"/>
                  <a:gd name="T29" fmla="*/ 97 h 578"/>
                  <a:gd name="T30" fmla="*/ 816 w 989"/>
                  <a:gd name="T31" fmla="*/ 162 h 578"/>
                  <a:gd name="T32" fmla="*/ 857 w 989"/>
                  <a:gd name="T33" fmla="*/ 183 h 578"/>
                  <a:gd name="T34" fmla="*/ 957 w 989"/>
                  <a:gd name="T35" fmla="*/ 272 h 578"/>
                  <a:gd name="T36" fmla="*/ 988 w 989"/>
                  <a:gd name="T37" fmla="*/ 317 h 578"/>
                  <a:gd name="T38" fmla="*/ 963 w 989"/>
                  <a:gd name="T39" fmla="*/ 407 h 578"/>
                  <a:gd name="T40" fmla="*/ 926 w 989"/>
                  <a:gd name="T41" fmla="*/ 423 h 578"/>
                  <a:gd name="T42" fmla="*/ 918 w 989"/>
                  <a:gd name="T43" fmla="*/ 450 h 578"/>
                  <a:gd name="T44" fmla="*/ 971 w 989"/>
                  <a:gd name="T45" fmla="*/ 509 h 578"/>
                  <a:gd name="T46" fmla="*/ 929 w 989"/>
                  <a:gd name="T47" fmla="*/ 537 h 578"/>
                  <a:gd name="T48" fmla="*/ 929 w 989"/>
                  <a:gd name="T49" fmla="*/ 541 h 578"/>
                  <a:gd name="T50" fmla="*/ 854 w 989"/>
                  <a:gd name="T51" fmla="*/ 560 h 578"/>
                  <a:gd name="T52" fmla="*/ 774 w 989"/>
                  <a:gd name="T53" fmla="*/ 565 h 578"/>
                  <a:gd name="T54" fmla="*/ 669 w 989"/>
                  <a:gd name="T55" fmla="*/ 481 h 578"/>
                  <a:gd name="T56" fmla="*/ 521 w 989"/>
                  <a:gd name="T57" fmla="*/ 341 h 578"/>
                  <a:gd name="T58" fmla="*/ 450 w 989"/>
                  <a:gd name="T59" fmla="*/ 330 h 578"/>
                  <a:gd name="T60" fmla="*/ 388 w 989"/>
                  <a:gd name="T61" fmla="*/ 330 h 578"/>
                  <a:gd name="T62" fmla="*/ 276 w 989"/>
                  <a:gd name="T63" fmla="*/ 334 h 578"/>
                  <a:gd name="T64" fmla="*/ 156 w 989"/>
                  <a:gd name="T65" fmla="*/ 276 h 578"/>
                  <a:gd name="T66" fmla="*/ 74 w 989"/>
                  <a:gd name="T67" fmla="*/ 356 h 578"/>
                  <a:gd name="T68" fmla="*/ 120 w 989"/>
                  <a:gd name="T69" fmla="*/ 359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89" h="578">
                    <a:moveTo>
                      <a:pt x="120" y="359"/>
                    </a:moveTo>
                    <a:cubicBezTo>
                      <a:pt x="117" y="350"/>
                      <a:pt x="100" y="357"/>
                      <a:pt x="90" y="357"/>
                    </a:cubicBezTo>
                    <a:cubicBezTo>
                      <a:pt x="80" y="358"/>
                      <a:pt x="41" y="380"/>
                      <a:pt x="41" y="380"/>
                    </a:cubicBezTo>
                    <a:cubicBezTo>
                      <a:pt x="27" y="378"/>
                      <a:pt x="49" y="359"/>
                      <a:pt x="42" y="349"/>
                    </a:cubicBezTo>
                    <a:cubicBezTo>
                      <a:pt x="38" y="340"/>
                      <a:pt x="10" y="338"/>
                      <a:pt x="16" y="324"/>
                    </a:cubicBezTo>
                    <a:cubicBezTo>
                      <a:pt x="0" y="286"/>
                      <a:pt x="49" y="276"/>
                      <a:pt x="82" y="265"/>
                    </a:cubicBezTo>
                    <a:cubicBezTo>
                      <a:pt x="94" y="247"/>
                      <a:pt x="99" y="241"/>
                      <a:pt x="105" y="229"/>
                    </a:cubicBezTo>
                    <a:cubicBezTo>
                      <a:pt x="117" y="215"/>
                      <a:pt x="138" y="190"/>
                      <a:pt x="155" y="181"/>
                    </a:cubicBezTo>
                    <a:cubicBezTo>
                      <a:pt x="167" y="175"/>
                      <a:pt x="203" y="176"/>
                      <a:pt x="218" y="152"/>
                    </a:cubicBezTo>
                    <a:cubicBezTo>
                      <a:pt x="234" y="115"/>
                      <a:pt x="220" y="71"/>
                      <a:pt x="259" y="49"/>
                    </a:cubicBezTo>
                    <a:cubicBezTo>
                      <a:pt x="279" y="37"/>
                      <a:pt x="303" y="24"/>
                      <a:pt x="324" y="23"/>
                    </a:cubicBezTo>
                    <a:cubicBezTo>
                      <a:pt x="348" y="17"/>
                      <a:pt x="380" y="5"/>
                      <a:pt x="412" y="3"/>
                    </a:cubicBezTo>
                    <a:cubicBezTo>
                      <a:pt x="444" y="0"/>
                      <a:pt x="474" y="2"/>
                      <a:pt x="521" y="10"/>
                    </a:cubicBezTo>
                    <a:cubicBezTo>
                      <a:pt x="619" y="35"/>
                      <a:pt x="600" y="25"/>
                      <a:pt x="696" y="52"/>
                    </a:cubicBezTo>
                    <a:cubicBezTo>
                      <a:pt x="702" y="54"/>
                      <a:pt x="765" y="94"/>
                      <a:pt x="771" y="97"/>
                    </a:cubicBezTo>
                    <a:cubicBezTo>
                      <a:pt x="795" y="112"/>
                      <a:pt x="800" y="150"/>
                      <a:pt x="816" y="162"/>
                    </a:cubicBezTo>
                    <a:cubicBezTo>
                      <a:pt x="823" y="170"/>
                      <a:pt x="847" y="177"/>
                      <a:pt x="857" y="183"/>
                    </a:cubicBezTo>
                    <a:cubicBezTo>
                      <a:pt x="883" y="200"/>
                      <a:pt x="934" y="254"/>
                      <a:pt x="957" y="272"/>
                    </a:cubicBezTo>
                    <a:cubicBezTo>
                      <a:pt x="977" y="302"/>
                      <a:pt x="985" y="295"/>
                      <a:pt x="988" y="317"/>
                    </a:cubicBezTo>
                    <a:cubicBezTo>
                      <a:pt x="989" y="340"/>
                      <a:pt x="973" y="389"/>
                      <a:pt x="963" y="407"/>
                    </a:cubicBezTo>
                    <a:cubicBezTo>
                      <a:pt x="951" y="414"/>
                      <a:pt x="939" y="423"/>
                      <a:pt x="926" y="423"/>
                    </a:cubicBezTo>
                    <a:cubicBezTo>
                      <a:pt x="918" y="425"/>
                      <a:pt x="917" y="428"/>
                      <a:pt x="918" y="450"/>
                    </a:cubicBezTo>
                    <a:cubicBezTo>
                      <a:pt x="925" y="464"/>
                      <a:pt x="969" y="494"/>
                      <a:pt x="971" y="509"/>
                    </a:cubicBezTo>
                    <a:cubicBezTo>
                      <a:pt x="973" y="524"/>
                      <a:pt x="936" y="532"/>
                      <a:pt x="929" y="537"/>
                    </a:cubicBezTo>
                    <a:cubicBezTo>
                      <a:pt x="921" y="548"/>
                      <a:pt x="941" y="537"/>
                      <a:pt x="929" y="541"/>
                    </a:cubicBezTo>
                    <a:cubicBezTo>
                      <a:pt x="917" y="545"/>
                      <a:pt x="880" y="556"/>
                      <a:pt x="854" y="560"/>
                    </a:cubicBezTo>
                    <a:cubicBezTo>
                      <a:pt x="828" y="564"/>
                      <a:pt x="805" y="578"/>
                      <a:pt x="774" y="565"/>
                    </a:cubicBezTo>
                    <a:cubicBezTo>
                      <a:pt x="743" y="552"/>
                      <a:pt x="711" y="518"/>
                      <a:pt x="669" y="481"/>
                    </a:cubicBezTo>
                    <a:cubicBezTo>
                      <a:pt x="627" y="444"/>
                      <a:pt x="558" y="366"/>
                      <a:pt x="521" y="341"/>
                    </a:cubicBezTo>
                    <a:cubicBezTo>
                      <a:pt x="484" y="316"/>
                      <a:pt x="472" y="332"/>
                      <a:pt x="450" y="330"/>
                    </a:cubicBezTo>
                    <a:cubicBezTo>
                      <a:pt x="428" y="328"/>
                      <a:pt x="417" y="329"/>
                      <a:pt x="388" y="330"/>
                    </a:cubicBezTo>
                    <a:cubicBezTo>
                      <a:pt x="359" y="331"/>
                      <a:pt x="315" y="343"/>
                      <a:pt x="276" y="334"/>
                    </a:cubicBezTo>
                    <a:cubicBezTo>
                      <a:pt x="237" y="325"/>
                      <a:pt x="190" y="272"/>
                      <a:pt x="156" y="276"/>
                    </a:cubicBezTo>
                    <a:cubicBezTo>
                      <a:pt x="122" y="280"/>
                      <a:pt x="80" y="342"/>
                      <a:pt x="74" y="356"/>
                    </a:cubicBezTo>
                    <a:cubicBezTo>
                      <a:pt x="68" y="370"/>
                      <a:pt x="111" y="359"/>
                      <a:pt x="120" y="359"/>
                    </a:cubicBez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28" name="Freeform 1288"/>
              <p:cNvSpPr>
                <a:spLocks/>
              </p:cNvSpPr>
              <p:nvPr/>
            </p:nvSpPr>
            <p:spPr bwMode="auto">
              <a:xfrm rot="756602">
                <a:off x="3309" y="456"/>
                <a:ext cx="765" cy="395"/>
              </a:xfrm>
              <a:custGeom>
                <a:avLst/>
                <a:gdLst>
                  <a:gd name="T0" fmla="*/ 900 w 909"/>
                  <a:gd name="T1" fmla="*/ 464 h 508"/>
                  <a:gd name="T2" fmla="*/ 836 w 909"/>
                  <a:gd name="T3" fmla="*/ 496 h 508"/>
                  <a:gd name="T4" fmla="*/ 812 w 909"/>
                  <a:gd name="T5" fmla="*/ 504 h 508"/>
                  <a:gd name="T6" fmla="*/ 800 w 909"/>
                  <a:gd name="T7" fmla="*/ 508 h 508"/>
                  <a:gd name="T8" fmla="*/ 740 w 909"/>
                  <a:gd name="T9" fmla="*/ 480 h 508"/>
                  <a:gd name="T10" fmla="*/ 664 w 909"/>
                  <a:gd name="T11" fmla="*/ 424 h 508"/>
                  <a:gd name="T12" fmla="*/ 628 w 909"/>
                  <a:gd name="T13" fmla="*/ 400 h 508"/>
                  <a:gd name="T14" fmla="*/ 616 w 909"/>
                  <a:gd name="T15" fmla="*/ 392 h 508"/>
                  <a:gd name="T16" fmla="*/ 560 w 909"/>
                  <a:gd name="T17" fmla="*/ 356 h 508"/>
                  <a:gd name="T18" fmla="*/ 512 w 909"/>
                  <a:gd name="T19" fmla="*/ 328 h 508"/>
                  <a:gd name="T20" fmla="*/ 476 w 909"/>
                  <a:gd name="T21" fmla="*/ 312 h 508"/>
                  <a:gd name="T22" fmla="*/ 448 w 909"/>
                  <a:gd name="T23" fmla="*/ 304 h 508"/>
                  <a:gd name="T24" fmla="*/ 312 w 909"/>
                  <a:gd name="T25" fmla="*/ 308 h 508"/>
                  <a:gd name="T26" fmla="*/ 288 w 909"/>
                  <a:gd name="T27" fmla="*/ 312 h 508"/>
                  <a:gd name="T28" fmla="*/ 284 w 909"/>
                  <a:gd name="T29" fmla="*/ 328 h 508"/>
                  <a:gd name="T30" fmla="*/ 220 w 909"/>
                  <a:gd name="T31" fmla="*/ 340 h 508"/>
                  <a:gd name="T32" fmla="*/ 128 w 909"/>
                  <a:gd name="T33" fmla="*/ 320 h 508"/>
                  <a:gd name="T34" fmla="*/ 144 w 909"/>
                  <a:gd name="T35" fmla="*/ 304 h 508"/>
                  <a:gd name="T36" fmla="*/ 164 w 909"/>
                  <a:gd name="T37" fmla="*/ 268 h 508"/>
                  <a:gd name="T38" fmla="*/ 124 w 909"/>
                  <a:gd name="T39" fmla="*/ 256 h 508"/>
                  <a:gd name="T40" fmla="*/ 120 w 909"/>
                  <a:gd name="T41" fmla="*/ 284 h 508"/>
                  <a:gd name="T42" fmla="*/ 116 w 909"/>
                  <a:gd name="T43" fmla="*/ 312 h 508"/>
                  <a:gd name="T44" fmla="*/ 80 w 909"/>
                  <a:gd name="T45" fmla="*/ 304 h 508"/>
                  <a:gd name="T46" fmla="*/ 0 w 909"/>
                  <a:gd name="T47" fmla="*/ 300 h 508"/>
                  <a:gd name="T48" fmla="*/ 8 w 909"/>
                  <a:gd name="T49" fmla="*/ 288 h 508"/>
                  <a:gd name="T50" fmla="*/ 20 w 909"/>
                  <a:gd name="T51" fmla="*/ 284 h 508"/>
                  <a:gd name="T52" fmla="*/ 24 w 909"/>
                  <a:gd name="T53" fmla="*/ 268 h 508"/>
                  <a:gd name="T54" fmla="*/ 72 w 909"/>
                  <a:gd name="T55" fmla="*/ 200 h 508"/>
                  <a:gd name="T56" fmla="*/ 76 w 909"/>
                  <a:gd name="T57" fmla="*/ 188 h 508"/>
                  <a:gd name="T58" fmla="*/ 60 w 909"/>
                  <a:gd name="T59" fmla="*/ 164 h 508"/>
                  <a:gd name="T60" fmla="*/ 96 w 909"/>
                  <a:gd name="T61" fmla="*/ 96 h 508"/>
                  <a:gd name="T62" fmla="*/ 140 w 909"/>
                  <a:gd name="T63" fmla="*/ 60 h 508"/>
                  <a:gd name="T64" fmla="*/ 164 w 909"/>
                  <a:gd name="T65" fmla="*/ 44 h 508"/>
                  <a:gd name="T66" fmla="*/ 260 w 909"/>
                  <a:gd name="T67" fmla="*/ 16 h 508"/>
                  <a:gd name="T68" fmla="*/ 296 w 909"/>
                  <a:gd name="T69" fmla="*/ 0 h 508"/>
                  <a:gd name="T70" fmla="*/ 564 w 909"/>
                  <a:gd name="T71" fmla="*/ 4 h 508"/>
                  <a:gd name="T72" fmla="*/ 608 w 909"/>
                  <a:gd name="T73" fmla="*/ 24 h 508"/>
                  <a:gd name="T74" fmla="*/ 644 w 909"/>
                  <a:gd name="T75" fmla="*/ 60 h 508"/>
                  <a:gd name="T76" fmla="*/ 652 w 909"/>
                  <a:gd name="T77" fmla="*/ 72 h 508"/>
                  <a:gd name="T78" fmla="*/ 664 w 909"/>
                  <a:gd name="T79" fmla="*/ 80 h 508"/>
                  <a:gd name="T80" fmla="*/ 704 w 909"/>
                  <a:gd name="T81" fmla="*/ 132 h 508"/>
                  <a:gd name="T82" fmla="*/ 736 w 909"/>
                  <a:gd name="T83" fmla="*/ 176 h 508"/>
                  <a:gd name="T84" fmla="*/ 768 w 909"/>
                  <a:gd name="T85" fmla="*/ 168 h 508"/>
                  <a:gd name="T86" fmla="*/ 760 w 909"/>
                  <a:gd name="T87" fmla="*/ 156 h 508"/>
                  <a:gd name="T88" fmla="*/ 748 w 909"/>
                  <a:gd name="T89" fmla="*/ 132 h 508"/>
                  <a:gd name="T90" fmla="*/ 776 w 909"/>
                  <a:gd name="T91" fmla="*/ 152 h 508"/>
                  <a:gd name="T92" fmla="*/ 828 w 909"/>
                  <a:gd name="T93" fmla="*/ 168 h 508"/>
                  <a:gd name="T94" fmla="*/ 840 w 909"/>
                  <a:gd name="T95" fmla="*/ 172 h 508"/>
                  <a:gd name="T96" fmla="*/ 880 w 909"/>
                  <a:gd name="T97" fmla="*/ 200 h 508"/>
                  <a:gd name="T98" fmla="*/ 896 w 909"/>
                  <a:gd name="T99" fmla="*/ 236 h 508"/>
                  <a:gd name="T100" fmla="*/ 880 w 909"/>
                  <a:gd name="T101" fmla="*/ 308 h 508"/>
                  <a:gd name="T102" fmla="*/ 884 w 909"/>
                  <a:gd name="T103" fmla="*/ 332 h 508"/>
                  <a:gd name="T104" fmla="*/ 895 w 909"/>
                  <a:gd name="T105" fmla="*/ 340 h 508"/>
                  <a:gd name="T106" fmla="*/ 886 w 909"/>
                  <a:gd name="T107" fmla="*/ 364 h 508"/>
                  <a:gd name="T108" fmla="*/ 893 w 909"/>
                  <a:gd name="T109" fmla="*/ 389 h 508"/>
                  <a:gd name="T110" fmla="*/ 899 w 909"/>
                  <a:gd name="T111" fmla="*/ 398 h 508"/>
                  <a:gd name="T112" fmla="*/ 872 w 909"/>
                  <a:gd name="T113" fmla="*/ 396 h 508"/>
                  <a:gd name="T114" fmla="*/ 880 w 909"/>
                  <a:gd name="T115" fmla="*/ 444 h 508"/>
                  <a:gd name="T116" fmla="*/ 900 w 909"/>
                  <a:gd name="T117" fmla="*/ 464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09" h="508">
                    <a:moveTo>
                      <a:pt x="900" y="464"/>
                    </a:moveTo>
                    <a:cubicBezTo>
                      <a:pt x="867" y="471"/>
                      <a:pt x="867" y="486"/>
                      <a:pt x="836" y="496"/>
                    </a:cubicBezTo>
                    <a:cubicBezTo>
                      <a:pt x="828" y="499"/>
                      <a:pt x="820" y="501"/>
                      <a:pt x="812" y="504"/>
                    </a:cubicBezTo>
                    <a:cubicBezTo>
                      <a:pt x="808" y="505"/>
                      <a:pt x="800" y="508"/>
                      <a:pt x="800" y="508"/>
                    </a:cubicBezTo>
                    <a:cubicBezTo>
                      <a:pt x="779" y="501"/>
                      <a:pt x="759" y="493"/>
                      <a:pt x="740" y="480"/>
                    </a:cubicBezTo>
                    <a:cubicBezTo>
                      <a:pt x="724" y="456"/>
                      <a:pt x="689" y="443"/>
                      <a:pt x="664" y="424"/>
                    </a:cubicBezTo>
                    <a:cubicBezTo>
                      <a:pt x="664" y="424"/>
                      <a:pt x="634" y="404"/>
                      <a:pt x="628" y="400"/>
                    </a:cubicBezTo>
                    <a:cubicBezTo>
                      <a:pt x="624" y="397"/>
                      <a:pt x="616" y="392"/>
                      <a:pt x="616" y="392"/>
                    </a:cubicBezTo>
                    <a:cubicBezTo>
                      <a:pt x="602" y="371"/>
                      <a:pt x="581" y="367"/>
                      <a:pt x="560" y="356"/>
                    </a:cubicBezTo>
                    <a:cubicBezTo>
                      <a:pt x="546" y="349"/>
                      <a:pt x="526" y="333"/>
                      <a:pt x="512" y="328"/>
                    </a:cubicBezTo>
                    <a:cubicBezTo>
                      <a:pt x="483" y="318"/>
                      <a:pt x="495" y="325"/>
                      <a:pt x="476" y="312"/>
                    </a:cubicBezTo>
                    <a:cubicBezTo>
                      <a:pt x="468" y="287"/>
                      <a:pt x="465" y="303"/>
                      <a:pt x="448" y="304"/>
                    </a:cubicBezTo>
                    <a:cubicBezTo>
                      <a:pt x="403" y="308"/>
                      <a:pt x="357" y="307"/>
                      <a:pt x="312" y="308"/>
                    </a:cubicBezTo>
                    <a:cubicBezTo>
                      <a:pt x="304" y="309"/>
                      <a:pt x="295" y="307"/>
                      <a:pt x="288" y="312"/>
                    </a:cubicBezTo>
                    <a:cubicBezTo>
                      <a:pt x="284" y="315"/>
                      <a:pt x="289" y="325"/>
                      <a:pt x="284" y="328"/>
                    </a:cubicBezTo>
                    <a:cubicBezTo>
                      <a:pt x="270" y="336"/>
                      <a:pt x="237" y="334"/>
                      <a:pt x="220" y="340"/>
                    </a:cubicBezTo>
                    <a:cubicBezTo>
                      <a:pt x="193" y="337"/>
                      <a:pt x="137" y="347"/>
                      <a:pt x="128" y="320"/>
                    </a:cubicBezTo>
                    <a:cubicBezTo>
                      <a:pt x="139" y="288"/>
                      <a:pt x="123" y="325"/>
                      <a:pt x="144" y="304"/>
                    </a:cubicBezTo>
                    <a:cubicBezTo>
                      <a:pt x="158" y="290"/>
                      <a:pt x="159" y="283"/>
                      <a:pt x="164" y="268"/>
                    </a:cubicBezTo>
                    <a:cubicBezTo>
                      <a:pt x="151" y="264"/>
                      <a:pt x="137" y="260"/>
                      <a:pt x="124" y="256"/>
                    </a:cubicBezTo>
                    <a:cubicBezTo>
                      <a:pt x="98" y="262"/>
                      <a:pt x="114" y="265"/>
                      <a:pt x="120" y="284"/>
                    </a:cubicBezTo>
                    <a:cubicBezTo>
                      <a:pt x="119" y="293"/>
                      <a:pt x="123" y="306"/>
                      <a:pt x="116" y="312"/>
                    </a:cubicBezTo>
                    <a:cubicBezTo>
                      <a:pt x="108" y="318"/>
                      <a:pt x="89" y="305"/>
                      <a:pt x="80" y="304"/>
                    </a:cubicBezTo>
                    <a:cubicBezTo>
                      <a:pt x="53" y="302"/>
                      <a:pt x="27" y="301"/>
                      <a:pt x="0" y="300"/>
                    </a:cubicBezTo>
                    <a:cubicBezTo>
                      <a:pt x="3" y="296"/>
                      <a:pt x="4" y="291"/>
                      <a:pt x="8" y="288"/>
                    </a:cubicBezTo>
                    <a:cubicBezTo>
                      <a:pt x="11" y="285"/>
                      <a:pt x="17" y="287"/>
                      <a:pt x="20" y="284"/>
                    </a:cubicBezTo>
                    <a:cubicBezTo>
                      <a:pt x="23" y="280"/>
                      <a:pt x="22" y="273"/>
                      <a:pt x="24" y="268"/>
                    </a:cubicBezTo>
                    <a:cubicBezTo>
                      <a:pt x="35" y="245"/>
                      <a:pt x="51" y="214"/>
                      <a:pt x="72" y="200"/>
                    </a:cubicBezTo>
                    <a:cubicBezTo>
                      <a:pt x="73" y="196"/>
                      <a:pt x="77" y="192"/>
                      <a:pt x="76" y="188"/>
                    </a:cubicBezTo>
                    <a:cubicBezTo>
                      <a:pt x="73" y="179"/>
                      <a:pt x="60" y="164"/>
                      <a:pt x="60" y="164"/>
                    </a:cubicBezTo>
                    <a:cubicBezTo>
                      <a:pt x="69" y="137"/>
                      <a:pt x="65" y="106"/>
                      <a:pt x="96" y="96"/>
                    </a:cubicBezTo>
                    <a:cubicBezTo>
                      <a:pt x="107" y="79"/>
                      <a:pt x="123" y="71"/>
                      <a:pt x="140" y="60"/>
                    </a:cubicBezTo>
                    <a:cubicBezTo>
                      <a:pt x="148" y="55"/>
                      <a:pt x="164" y="44"/>
                      <a:pt x="164" y="44"/>
                    </a:cubicBezTo>
                    <a:cubicBezTo>
                      <a:pt x="174" y="13"/>
                      <a:pt x="234" y="20"/>
                      <a:pt x="260" y="16"/>
                    </a:cubicBezTo>
                    <a:cubicBezTo>
                      <a:pt x="273" y="12"/>
                      <a:pt x="283" y="4"/>
                      <a:pt x="296" y="0"/>
                    </a:cubicBezTo>
                    <a:cubicBezTo>
                      <a:pt x="385" y="1"/>
                      <a:pt x="475" y="2"/>
                      <a:pt x="564" y="4"/>
                    </a:cubicBezTo>
                    <a:cubicBezTo>
                      <a:pt x="580" y="4"/>
                      <a:pt x="608" y="24"/>
                      <a:pt x="608" y="24"/>
                    </a:cubicBezTo>
                    <a:cubicBezTo>
                      <a:pt x="613" y="39"/>
                      <a:pt x="629" y="55"/>
                      <a:pt x="644" y="60"/>
                    </a:cubicBezTo>
                    <a:cubicBezTo>
                      <a:pt x="647" y="64"/>
                      <a:pt x="649" y="69"/>
                      <a:pt x="652" y="72"/>
                    </a:cubicBezTo>
                    <a:cubicBezTo>
                      <a:pt x="655" y="75"/>
                      <a:pt x="661" y="76"/>
                      <a:pt x="664" y="80"/>
                    </a:cubicBezTo>
                    <a:cubicBezTo>
                      <a:pt x="679" y="98"/>
                      <a:pt x="680" y="124"/>
                      <a:pt x="704" y="132"/>
                    </a:cubicBezTo>
                    <a:cubicBezTo>
                      <a:pt x="714" y="147"/>
                      <a:pt x="722" y="166"/>
                      <a:pt x="736" y="176"/>
                    </a:cubicBezTo>
                    <a:cubicBezTo>
                      <a:pt x="746" y="173"/>
                      <a:pt x="761" y="177"/>
                      <a:pt x="768" y="168"/>
                    </a:cubicBezTo>
                    <a:cubicBezTo>
                      <a:pt x="771" y="164"/>
                      <a:pt x="762" y="160"/>
                      <a:pt x="760" y="156"/>
                    </a:cubicBezTo>
                    <a:cubicBezTo>
                      <a:pt x="743" y="123"/>
                      <a:pt x="771" y="166"/>
                      <a:pt x="748" y="132"/>
                    </a:cubicBezTo>
                    <a:cubicBezTo>
                      <a:pt x="758" y="101"/>
                      <a:pt x="766" y="144"/>
                      <a:pt x="776" y="152"/>
                    </a:cubicBezTo>
                    <a:cubicBezTo>
                      <a:pt x="786" y="160"/>
                      <a:pt x="817" y="164"/>
                      <a:pt x="828" y="168"/>
                    </a:cubicBezTo>
                    <a:cubicBezTo>
                      <a:pt x="832" y="169"/>
                      <a:pt x="840" y="172"/>
                      <a:pt x="840" y="172"/>
                    </a:cubicBezTo>
                    <a:cubicBezTo>
                      <a:pt x="856" y="197"/>
                      <a:pt x="843" y="195"/>
                      <a:pt x="880" y="200"/>
                    </a:cubicBezTo>
                    <a:cubicBezTo>
                      <a:pt x="887" y="211"/>
                      <a:pt x="896" y="236"/>
                      <a:pt x="896" y="236"/>
                    </a:cubicBezTo>
                    <a:cubicBezTo>
                      <a:pt x="892" y="283"/>
                      <a:pt x="891" y="276"/>
                      <a:pt x="880" y="308"/>
                    </a:cubicBezTo>
                    <a:cubicBezTo>
                      <a:pt x="881" y="316"/>
                      <a:pt x="879" y="326"/>
                      <a:pt x="884" y="332"/>
                    </a:cubicBezTo>
                    <a:cubicBezTo>
                      <a:pt x="890" y="338"/>
                      <a:pt x="895" y="340"/>
                      <a:pt x="895" y="340"/>
                    </a:cubicBezTo>
                    <a:cubicBezTo>
                      <a:pt x="895" y="345"/>
                      <a:pt x="886" y="356"/>
                      <a:pt x="886" y="364"/>
                    </a:cubicBezTo>
                    <a:cubicBezTo>
                      <a:pt x="886" y="372"/>
                      <a:pt x="891" y="383"/>
                      <a:pt x="893" y="389"/>
                    </a:cubicBezTo>
                    <a:cubicBezTo>
                      <a:pt x="895" y="395"/>
                      <a:pt x="902" y="397"/>
                      <a:pt x="899" y="398"/>
                    </a:cubicBezTo>
                    <a:cubicBezTo>
                      <a:pt x="896" y="399"/>
                      <a:pt x="875" y="388"/>
                      <a:pt x="872" y="396"/>
                    </a:cubicBezTo>
                    <a:cubicBezTo>
                      <a:pt x="861" y="429"/>
                      <a:pt x="859" y="413"/>
                      <a:pt x="880" y="444"/>
                    </a:cubicBezTo>
                    <a:cubicBezTo>
                      <a:pt x="883" y="448"/>
                      <a:pt x="909" y="464"/>
                      <a:pt x="900" y="464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29" name="Freeform 1289"/>
              <p:cNvSpPr>
                <a:spLocks/>
              </p:cNvSpPr>
              <p:nvPr/>
            </p:nvSpPr>
            <p:spPr bwMode="auto">
              <a:xfrm rot="756602">
                <a:off x="3913" y="547"/>
                <a:ext cx="69" cy="101"/>
              </a:xfrm>
              <a:custGeom>
                <a:avLst/>
                <a:gdLst>
                  <a:gd name="T0" fmla="*/ 75 w 82"/>
                  <a:gd name="T1" fmla="*/ 130 h 130"/>
                  <a:gd name="T2" fmla="*/ 60 w 82"/>
                  <a:gd name="T3" fmla="*/ 118 h 130"/>
                  <a:gd name="T4" fmla="*/ 59 w 82"/>
                  <a:gd name="T5" fmla="*/ 76 h 130"/>
                  <a:gd name="T6" fmla="*/ 32 w 82"/>
                  <a:gd name="T7" fmla="*/ 75 h 130"/>
                  <a:gd name="T8" fmla="*/ 30 w 82"/>
                  <a:gd name="T9" fmla="*/ 30 h 130"/>
                  <a:gd name="T10" fmla="*/ 8 w 82"/>
                  <a:gd name="T1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130">
                    <a:moveTo>
                      <a:pt x="75" y="130"/>
                    </a:moveTo>
                    <a:cubicBezTo>
                      <a:pt x="82" y="117"/>
                      <a:pt x="77" y="120"/>
                      <a:pt x="60" y="118"/>
                    </a:cubicBezTo>
                    <a:cubicBezTo>
                      <a:pt x="60" y="104"/>
                      <a:pt x="67" y="88"/>
                      <a:pt x="59" y="76"/>
                    </a:cubicBezTo>
                    <a:cubicBezTo>
                      <a:pt x="54" y="68"/>
                      <a:pt x="37" y="83"/>
                      <a:pt x="32" y="75"/>
                    </a:cubicBezTo>
                    <a:cubicBezTo>
                      <a:pt x="24" y="62"/>
                      <a:pt x="31" y="45"/>
                      <a:pt x="30" y="30"/>
                    </a:cubicBezTo>
                    <a:cubicBezTo>
                      <a:pt x="0" y="31"/>
                      <a:pt x="8" y="31"/>
                      <a:pt x="8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30" name="Freeform 1290"/>
              <p:cNvSpPr>
                <a:spLocks/>
              </p:cNvSpPr>
              <p:nvPr/>
            </p:nvSpPr>
            <p:spPr bwMode="auto">
              <a:xfrm rot="756602">
                <a:off x="3324" y="561"/>
                <a:ext cx="742" cy="172"/>
              </a:xfrm>
              <a:custGeom>
                <a:avLst/>
                <a:gdLst>
                  <a:gd name="T0" fmla="*/ 882 w 882"/>
                  <a:gd name="T1" fmla="*/ 221 h 221"/>
                  <a:gd name="T2" fmla="*/ 862 w 882"/>
                  <a:gd name="T3" fmla="*/ 206 h 221"/>
                  <a:gd name="T4" fmla="*/ 850 w 882"/>
                  <a:gd name="T5" fmla="*/ 197 h 221"/>
                  <a:gd name="T6" fmla="*/ 807 w 882"/>
                  <a:gd name="T7" fmla="*/ 165 h 221"/>
                  <a:gd name="T8" fmla="*/ 766 w 882"/>
                  <a:gd name="T9" fmla="*/ 140 h 221"/>
                  <a:gd name="T10" fmla="*/ 700 w 882"/>
                  <a:gd name="T11" fmla="*/ 108 h 221"/>
                  <a:gd name="T12" fmla="*/ 610 w 882"/>
                  <a:gd name="T13" fmla="*/ 62 h 221"/>
                  <a:gd name="T14" fmla="*/ 472 w 882"/>
                  <a:gd name="T15" fmla="*/ 27 h 221"/>
                  <a:gd name="T16" fmla="*/ 288 w 882"/>
                  <a:gd name="T17" fmla="*/ 11 h 221"/>
                  <a:gd name="T18" fmla="*/ 33 w 882"/>
                  <a:gd name="T19" fmla="*/ 9 h 221"/>
                  <a:gd name="T20" fmla="*/ 7 w 882"/>
                  <a:gd name="T21" fmla="*/ 41 h 221"/>
                  <a:gd name="T22" fmla="*/ 0 w 882"/>
                  <a:gd name="T23" fmla="*/ 4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2" h="221">
                    <a:moveTo>
                      <a:pt x="882" y="221"/>
                    </a:moveTo>
                    <a:cubicBezTo>
                      <a:pt x="873" y="217"/>
                      <a:pt x="872" y="208"/>
                      <a:pt x="862" y="206"/>
                    </a:cubicBezTo>
                    <a:cubicBezTo>
                      <a:pt x="857" y="202"/>
                      <a:pt x="857" y="198"/>
                      <a:pt x="850" y="197"/>
                    </a:cubicBezTo>
                    <a:cubicBezTo>
                      <a:pt x="842" y="184"/>
                      <a:pt x="821" y="172"/>
                      <a:pt x="807" y="165"/>
                    </a:cubicBezTo>
                    <a:cubicBezTo>
                      <a:pt x="793" y="156"/>
                      <a:pt x="784" y="149"/>
                      <a:pt x="766" y="140"/>
                    </a:cubicBezTo>
                    <a:cubicBezTo>
                      <a:pt x="750" y="132"/>
                      <a:pt x="716" y="116"/>
                      <a:pt x="700" y="108"/>
                    </a:cubicBezTo>
                    <a:cubicBezTo>
                      <a:pt x="674" y="95"/>
                      <a:pt x="645" y="76"/>
                      <a:pt x="610" y="62"/>
                    </a:cubicBezTo>
                    <a:cubicBezTo>
                      <a:pt x="582" y="52"/>
                      <a:pt x="526" y="35"/>
                      <a:pt x="472" y="27"/>
                    </a:cubicBezTo>
                    <a:cubicBezTo>
                      <a:pt x="406" y="17"/>
                      <a:pt x="355" y="13"/>
                      <a:pt x="288" y="11"/>
                    </a:cubicBezTo>
                    <a:cubicBezTo>
                      <a:pt x="207" y="0"/>
                      <a:pt x="98" y="9"/>
                      <a:pt x="33" y="9"/>
                    </a:cubicBezTo>
                    <a:cubicBezTo>
                      <a:pt x="19" y="32"/>
                      <a:pt x="42" y="38"/>
                      <a:pt x="7" y="41"/>
                    </a:cubicBezTo>
                    <a:cubicBezTo>
                      <a:pt x="5" y="41"/>
                      <a:pt x="2" y="41"/>
                      <a:pt x="0" y="41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31" name="Freeform 1291"/>
              <p:cNvSpPr>
                <a:spLocks/>
              </p:cNvSpPr>
              <p:nvPr/>
            </p:nvSpPr>
            <p:spPr bwMode="auto">
              <a:xfrm rot="756602">
                <a:off x="3316" y="604"/>
                <a:ext cx="746" cy="152"/>
              </a:xfrm>
              <a:custGeom>
                <a:avLst/>
                <a:gdLst>
                  <a:gd name="T0" fmla="*/ 887 w 887"/>
                  <a:gd name="T1" fmla="*/ 196 h 196"/>
                  <a:gd name="T2" fmla="*/ 810 w 887"/>
                  <a:gd name="T3" fmla="*/ 177 h 196"/>
                  <a:gd name="T4" fmla="*/ 777 w 887"/>
                  <a:gd name="T5" fmla="*/ 147 h 196"/>
                  <a:gd name="T6" fmla="*/ 729 w 887"/>
                  <a:gd name="T7" fmla="*/ 123 h 196"/>
                  <a:gd name="T8" fmla="*/ 717 w 887"/>
                  <a:gd name="T9" fmla="*/ 114 h 196"/>
                  <a:gd name="T10" fmla="*/ 699 w 887"/>
                  <a:gd name="T11" fmla="*/ 105 h 196"/>
                  <a:gd name="T12" fmla="*/ 681 w 887"/>
                  <a:gd name="T13" fmla="*/ 99 h 196"/>
                  <a:gd name="T14" fmla="*/ 648 w 887"/>
                  <a:gd name="T15" fmla="*/ 93 h 196"/>
                  <a:gd name="T16" fmla="*/ 617 w 887"/>
                  <a:gd name="T17" fmla="*/ 87 h 196"/>
                  <a:gd name="T18" fmla="*/ 597 w 887"/>
                  <a:gd name="T19" fmla="*/ 78 h 196"/>
                  <a:gd name="T20" fmla="*/ 582 w 887"/>
                  <a:gd name="T21" fmla="*/ 72 h 196"/>
                  <a:gd name="T22" fmla="*/ 486 w 887"/>
                  <a:gd name="T23" fmla="*/ 63 h 196"/>
                  <a:gd name="T24" fmla="*/ 452 w 887"/>
                  <a:gd name="T25" fmla="*/ 36 h 196"/>
                  <a:gd name="T26" fmla="*/ 386 w 887"/>
                  <a:gd name="T27" fmla="*/ 36 h 196"/>
                  <a:gd name="T28" fmla="*/ 383 w 887"/>
                  <a:gd name="T29" fmla="*/ 25 h 196"/>
                  <a:gd name="T30" fmla="*/ 354 w 887"/>
                  <a:gd name="T31" fmla="*/ 21 h 196"/>
                  <a:gd name="T32" fmla="*/ 0 w 887"/>
                  <a:gd name="T33" fmla="*/ 1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87" h="196">
                    <a:moveTo>
                      <a:pt x="887" y="196"/>
                    </a:moveTo>
                    <a:cubicBezTo>
                      <a:pt x="819" y="194"/>
                      <a:pt x="883" y="179"/>
                      <a:pt x="810" y="177"/>
                    </a:cubicBezTo>
                    <a:cubicBezTo>
                      <a:pt x="809" y="159"/>
                      <a:pt x="795" y="151"/>
                      <a:pt x="777" y="147"/>
                    </a:cubicBezTo>
                    <a:cubicBezTo>
                      <a:pt x="762" y="140"/>
                      <a:pt x="745" y="126"/>
                      <a:pt x="729" y="123"/>
                    </a:cubicBezTo>
                    <a:cubicBezTo>
                      <a:pt x="724" y="119"/>
                      <a:pt x="724" y="115"/>
                      <a:pt x="717" y="114"/>
                    </a:cubicBezTo>
                    <a:cubicBezTo>
                      <a:pt x="711" y="111"/>
                      <a:pt x="706" y="106"/>
                      <a:pt x="699" y="105"/>
                    </a:cubicBezTo>
                    <a:cubicBezTo>
                      <a:pt x="693" y="102"/>
                      <a:pt x="687" y="100"/>
                      <a:pt x="681" y="99"/>
                    </a:cubicBezTo>
                    <a:cubicBezTo>
                      <a:pt x="671" y="94"/>
                      <a:pt x="659" y="94"/>
                      <a:pt x="648" y="93"/>
                    </a:cubicBezTo>
                    <a:cubicBezTo>
                      <a:pt x="639" y="89"/>
                      <a:pt x="627" y="89"/>
                      <a:pt x="617" y="87"/>
                    </a:cubicBezTo>
                    <a:cubicBezTo>
                      <a:pt x="610" y="84"/>
                      <a:pt x="604" y="79"/>
                      <a:pt x="597" y="78"/>
                    </a:cubicBezTo>
                    <a:cubicBezTo>
                      <a:pt x="592" y="74"/>
                      <a:pt x="588" y="73"/>
                      <a:pt x="582" y="72"/>
                    </a:cubicBezTo>
                    <a:cubicBezTo>
                      <a:pt x="550" y="56"/>
                      <a:pt x="537" y="64"/>
                      <a:pt x="486" y="63"/>
                    </a:cubicBezTo>
                    <a:cubicBezTo>
                      <a:pt x="484" y="41"/>
                      <a:pt x="472" y="39"/>
                      <a:pt x="452" y="36"/>
                    </a:cubicBezTo>
                    <a:cubicBezTo>
                      <a:pt x="438" y="36"/>
                      <a:pt x="399" y="38"/>
                      <a:pt x="386" y="36"/>
                    </a:cubicBezTo>
                    <a:cubicBezTo>
                      <a:pt x="384" y="36"/>
                      <a:pt x="384" y="26"/>
                      <a:pt x="383" y="25"/>
                    </a:cubicBezTo>
                    <a:cubicBezTo>
                      <a:pt x="377" y="17"/>
                      <a:pt x="364" y="21"/>
                      <a:pt x="354" y="21"/>
                    </a:cubicBezTo>
                    <a:cubicBezTo>
                      <a:pt x="247" y="0"/>
                      <a:pt x="99" y="15"/>
                      <a:pt x="0" y="15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32" name="Freeform 1292"/>
              <p:cNvSpPr>
                <a:spLocks/>
              </p:cNvSpPr>
              <p:nvPr/>
            </p:nvSpPr>
            <p:spPr bwMode="auto">
              <a:xfrm>
                <a:off x="3185" y="631"/>
                <a:ext cx="871" cy="327"/>
              </a:xfrm>
              <a:custGeom>
                <a:avLst/>
                <a:gdLst>
                  <a:gd name="T0" fmla="*/ 871 w 871"/>
                  <a:gd name="T1" fmla="*/ 292 h 327"/>
                  <a:gd name="T2" fmla="*/ 843 w 871"/>
                  <a:gd name="T3" fmla="*/ 300 h 327"/>
                  <a:gd name="T4" fmla="*/ 821 w 871"/>
                  <a:gd name="T5" fmla="*/ 303 h 327"/>
                  <a:gd name="T6" fmla="*/ 808 w 871"/>
                  <a:gd name="T7" fmla="*/ 306 h 327"/>
                  <a:gd name="T8" fmla="*/ 788 w 871"/>
                  <a:gd name="T9" fmla="*/ 314 h 327"/>
                  <a:gd name="T10" fmla="*/ 772 w 871"/>
                  <a:gd name="T11" fmla="*/ 327 h 327"/>
                  <a:gd name="T12" fmla="*/ 671 w 871"/>
                  <a:gd name="T13" fmla="*/ 302 h 327"/>
                  <a:gd name="T14" fmla="*/ 672 w 871"/>
                  <a:gd name="T15" fmla="*/ 288 h 327"/>
                  <a:gd name="T16" fmla="*/ 642 w 871"/>
                  <a:gd name="T17" fmla="*/ 281 h 327"/>
                  <a:gd name="T18" fmla="*/ 627 w 871"/>
                  <a:gd name="T19" fmla="*/ 263 h 327"/>
                  <a:gd name="T20" fmla="*/ 615 w 871"/>
                  <a:gd name="T21" fmla="*/ 251 h 327"/>
                  <a:gd name="T22" fmla="*/ 604 w 871"/>
                  <a:gd name="T23" fmla="*/ 237 h 327"/>
                  <a:gd name="T24" fmla="*/ 585 w 871"/>
                  <a:gd name="T25" fmla="*/ 213 h 327"/>
                  <a:gd name="T26" fmla="*/ 573 w 871"/>
                  <a:gd name="T27" fmla="*/ 192 h 327"/>
                  <a:gd name="T28" fmla="*/ 564 w 871"/>
                  <a:gd name="T29" fmla="*/ 182 h 327"/>
                  <a:gd name="T30" fmla="*/ 554 w 871"/>
                  <a:gd name="T31" fmla="*/ 172 h 327"/>
                  <a:gd name="T32" fmla="*/ 547 w 871"/>
                  <a:gd name="T33" fmla="*/ 162 h 327"/>
                  <a:gd name="T34" fmla="*/ 527 w 871"/>
                  <a:gd name="T35" fmla="*/ 138 h 327"/>
                  <a:gd name="T36" fmla="*/ 503 w 871"/>
                  <a:gd name="T37" fmla="*/ 109 h 327"/>
                  <a:gd name="T38" fmla="*/ 354 w 871"/>
                  <a:gd name="T39" fmla="*/ 75 h 327"/>
                  <a:gd name="T40" fmla="*/ 350 w 871"/>
                  <a:gd name="T41" fmla="*/ 86 h 327"/>
                  <a:gd name="T42" fmla="*/ 318 w 871"/>
                  <a:gd name="T43" fmla="*/ 82 h 327"/>
                  <a:gd name="T44" fmla="*/ 298 w 871"/>
                  <a:gd name="T45" fmla="*/ 88 h 327"/>
                  <a:gd name="T46" fmla="*/ 243 w 871"/>
                  <a:gd name="T47" fmla="*/ 58 h 327"/>
                  <a:gd name="T48" fmla="*/ 199 w 871"/>
                  <a:gd name="T49" fmla="*/ 59 h 327"/>
                  <a:gd name="T50" fmla="*/ 153 w 871"/>
                  <a:gd name="T51" fmla="*/ 28 h 327"/>
                  <a:gd name="T52" fmla="*/ 110 w 871"/>
                  <a:gd name="T53" fmla="*/ 2 h 327"/>
                  <a:gd name="T54" fmla="*/ 107 w 871"/>
                  <a:gd name="T55" fmla="*/ 27 h 327"/>
                  <a:gd name="T56" fmla="*/ 31 w 871"/>
                  <a:gd name="T57" fmla="*/ 10 h 327"/>
                  <a:gd name="T58" fmla="*/ 82 w 871"/>
                  <a:gd name="T59" fmla="*/ 22 h 327"/>
                  <a:gd name="T60" fmla="*/ 62 w 871"/>
                  <a:gd name="T61" fmla="*/ 43 h 327"/>
                  <a:gd name="T62" fmla="*/ 45 w 871"/>
                  <a:gd name="T63" fmla="*/ 49 h 327"/>
                  <a:gd name="T64" fmla="*/ 25 w 871"/>
                  <a:gd name="T65" fmla="*/ 61 h 327"/>
                  <a:gd name="T66" fmla="*/ 17 w 871"/>
                  <a:gd name="T67" fmla="*/ 72 h 327"/>
                  <a:gd name="T68" fmla="*/ 13 w 871"/>
                  <a:gd name="T69" fmla="*/ 110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71" h="327">
                    <a:moveTo>
                      <a:pt x="871" y="292"/>
                    </a:moveTo>
                    <a:cubicBezTo>
                      <a:pt x="867" y="295"/>
                      <a:pt x="848" y="301"/>
                      <a:pt x="843" y="300"/>
                    </a:cubicBezTo>
                    <a:cubicBezTo>
                      <a:pt x="834" y="302"/>
                      <a:pt x="831" y="304"/>
                      <a:pt x="821" y="303"/>
                    </a:cubicBezTo>
                    <a:cubicBezTo>
                      <a:pt x="815" y="302"/>
                      <a:pt x="813" y="301"/>
                      <a:pt x="808" y="306"/>
                    </a:cubicBezTo>
                    <a:cubicBezTo>
                      <a:pt x="805" y="313"/>
                      <a:pt x="795" y="314"/>
                      <a:pt x="788" y="314"/>
                    </a:cubicBezTo>
                    <a:cubicBezTo>
                      <a:pt x="779" y="318"/>
                      <a:pt x="783" y="325"/>
                      <a:pt x="772" y="327"/>
                    </a:cubicBezTo>
                    <a:cubicBezTo>
                      <a:pt x="739" y="318"/>
                      <a:pt x="703" y="314"/>
                      <a:pt x="671" y="302"/>
                    </a:cubicBezTo>
                    <a:cubicBezTo>
                      <a:pt x="666" y="301"/>
                      <a:pt x="675" y="292"/>
                      <a:pt x="672" y="288"/>
                    </a:cubicBezTo>
                    <a:cubicBezTo>
                      <a:pt x="664" y="282"/>
                      <a:pt x="652" y="283"/>
                      <a:pt x="642" y="281"/>
                    </a:cubicBezTo>
                    <a:cubicBezTo>
                      <a:pt x="636" y="272"/>
                      <a:pt x="636" y="270"/>
                      <a:pt x="627" y="263"/>
                    </a:cubicBezTo>
                    <a:cubicBezTo>
                      <a:pt x="622" y="259"/>
                      <a:pt x="619" y="255"/>
                      <a:pt x="615" y="251"/>
                    </a:cubicBezTo>
                    <a:cubicBezTo>
                      <a:pt x="613" y="245"/>
                      <a:pt x="609" y="241"/>
                      <a:pt x="604" y="237"/>
                    </a:cubicBezTo>
                    <a:cubicBezTo>
                      <a:pt x="599" y="229"/>
                      <a:pt x="592" y="220"/>
                      <a:pt x="585" y="213"/>
                    </a:cubicBezTo>
                    <a:cubicBezTo>
                      <a:pt x="583" y="206"/>
                      <a:pt x="578" y="198"/>
                      <a:pt x="573" y="192"/>
                    </a:cubicBezTo>
                    <a:cubicBezTo>
                      <a:pt x="569" y="189"/>
                      <a:pt x="564" y="182"/>
                      <a:pt x="564" y="182"/>
                    </a:cubicBezTo>
                    <a:cubicBezTo>
                      <a:pt x="561" y="176"/>
                      <a:pt x="560" y="175"/>
                      <a:pt x="554" y="172"/>
                    </a:cubicBezTo>
                    <a:cubicBezTo>
                      <a:pt x="552" y="168"/>
                      <a:pt x="551" y="166"/>
                      <a:pt x="547" y="162"/>
                    </a:cubicBezTo>
                    <a:cubicBezTo>
                      <a:pt x="544" y="153"/>
                      <a:pt x="534" y="144"/>
                      <a:pt x="527" y="138"/>
                    </a:cubicBezTo>
                    <a:cubicBezTo>
                      <a:pt x="525" y="128"/>
                      <a:pt x="511" y="115"/>
                      <a:pt x="503" y="109"/>
                    </a:cubicBezTo>
                    <a:cubicBezTo>
                      <a:pt x="454" y="98"/>
                      <a:pt x="404" y="85"/>
                      <a:pt x="354" y="75"/>
                    </a:cubicBezTo>
                    <a:cubicBezTo>
                      <a:pt x="352" y="75"/>
                      <a:pt x="352" y="85"/>
                      <a:pt x="350" y="86"/>
                    </a:cubicBezTo>
                    <a:cubicBezTo>
                      <a:pt x="340" y="91"/>
                      <a:pt x="329" y="83"/>
                      <a:pt x="318" y="82"/>
                    </a:cubicBezTo>
                    <a:cubicBezTo>
                      <a:pt x="308" y="80"/>
                      <a:pt x="306" y="86"/>
                      <a:pt x="298" y="88"/>
                    </a:cubicBezTo>
                    <a:cubicBezTo>
                      <a:pt x="285" y="87"/>
                      <a:pt x="260" y="62"/>
                      <a:pt x="243" y="58"/>
                    </a:cubicBezTo>
                    <a:cubicBezTo>
                      <a:pt x="227" y="54"/>
                      <a:pt x="213" y="64"/>
                      <a:pt x="199" y="59"/>
                    </a:cubicBezTo>
                    <a:cubicBezTo>
                      <a:pt x="199" y="37"/>
                      <a:pt x="174" y="35"/>
                      <a:pt x="153" y="28"/>
                    </a:cubicBezTo>
                    <a:cubicBezTo>
                      <a:pt x="157" y="0"/>
                      <a:pt x="152" y="11"/>
                      <a:pt x="110" y="2"/>
                    </a:cubicBezTo>
                    <a:cubicBezTo>
                      <a:pt x="109" y="11"/>
                      <a:pt x="110" y="18"/>
                      <a:pt x="107" y="27"/>
                    </a:cubicBezTo>
                    <a:cubicBezTo>
                      <a:pt x="86" y="22"/>
                      <a:pt x="52" y="15"/>
                      <a:pt x="31" y="10"/>
                    </a:cubicBezTo>
                    <a:cubicBezTo>
                      <a:pt x="19" y="8"/>
                      <a:pt x="82" y="22"/>
                      <a:pt x="82" y="22"/>
                    </a:cubicBezTo>
                    <a:cubicBezTo>
                      <a:pt x="77" y="35"/>
                      <a:pt x="75" y="37"/>
                      <a:pt x="62" y="43"/>
                    </a:cubicBezTo>
                    <a:cubicBezTo>
                      <a:pt x="56" y="46"/>
                      <a:pt x="45" y="49"/>
                      <a:pt x="45" y="49"/>
                    </a:cubicBezTo>
                    <a:cubicBezTo>
                      <a:pt x="41" y="55"/>
                      <a:pt x="32" y="60"/>
                      <a:pt x="25" y="61"/>
                    </a:cubicBezTo>
                    <a:cubicBezTo>
                      <a:pt x="20" y="64"/>
                      <a:pt x="19" y="66"/>
                      <a:pt x="17" y="72"/>
                    </a:cubicBezTo>
                    <a:cubicBezTo>
                      <a:pt x="14" y="83"/>
                      <a:pt x="0" y="107"/>
                      <a:pt x="13" y="11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33" name="Freeform 1293"/>
              <p:cNvSpPr>
                <a:spLocks/>
              </p:cNvSpPr>
              <p:nvPr/>
            </p:nvSpPr>
            <p:spPr bwMode="auto">
              <a:xfrm>
                <a:off x="3177" y="642"/>
                <a:ext cx="308" cy="113"/>
              </a:xfrm>
              <a:custGeom>
                <a:avLst/>
                <a:gdLst>
                  <a:gd name="T0" fmla="*/ 308 w 308"/>
                  <a:gd name="T1" fmla="*/ 82 h 113"/>
                  <a:gd name="T2" fmla="*/ 274 w 308"/>
                  <a:gd name="T3" fmla="*/ 82 h 113"/>
                  <a:gd name="T4" fmla="*/ 259 w 308"/>
                  <a:gd name="T5" fmla="*/ 82 h 113"/>
                  <a:gd name="T6" fmla="*/ 231 w 308"/>
                  <a:gd name="T7" fmla="*/ 80 h 113"/>
                  <a:gd name="T8" fmla="*/ 196 w 308"/>
                  <a:gd name="T9" fmla="*/ 72 h 113"/>
                  <a:gd name="T10" fmla="*/ 188 w 308"/>
                  <a:gd name="T11" fmla="*/ 63 h 113"/>
                  <a:gd name="T12" fmla="*/ 205 w 308"/>
                  <a:gd name="T13" fmla="*/ 80 h 113"/>
                  <a:gd name="T14" fmla="*/ 115 w 308"/>
                  <a:gd name="T15" fmla="*/ 14 h 113"/>
                  <a:gd name="T16" fmla="*/ 25 w 308"/>
                  <a:gd name="T17" fmla="*/ 62 h 113"/>
                  <a:gd name="T18" fmla="*/ 15 w 308"/>
                  <a:gd name="T19" fmla="*/ 92 h 113"/>
                  <a:gd name="T20" fmla="*/ 45 w 308"/>
                  <a:gd name="T21" fmla="*/ 112 h 113"/>
                  <a:gd name="T22" fmla="*/ 9 w 308"/>
                  <a:gd name="T23" fmla="*/ 98 h 113"/>
                  <a:gd name="T24" fmla="*/ 34 w 308"/>
                  <a:gd name="T25" fmla="*/ 47 h 113"/>
                  <a:gd name="T26" fmla="*/ 64 w 308"/>
                  <a:gd name="T27" fmla="*/ 37 h 113"/>
                  <a:gd name="T28" fmla="*/ 110 w 308"/>
                  <a:gd name="T29" fmla="*/ 4 h 113"/>
                  <a:gd name="T30" fmla="*/ 128 w 308"/>
                  <a:gd name="T31" fmla="*/ 6 h 113"/>
                  <a:gd name="T32" fmla="*/ 165 w 308"/>
                  <a:gd name="T33" fmla="*/ 14 h 113"/>
                  <a:gd name="T34" fmla="*/ 175 w 308"/>
                  <a:gd name="T35" fmla="*/ 46 h 113"/>
                  <a:gd name="T36" fmla="*/ 308 w 308"/>
                  <a:gd name="T37" fmla="*/ 8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8" h="113">
                    <a:moveTo>
                      <a:pt x="308" y="82"/>
                    </a:moveTo>
                    <a:cubicBezTo>
                      <a:pt x="285" y="80"/>
                      <a:pt x="296" y="81"/>
                      <a:pt x="274" y="82"/>
                    </a:cubicBezTo>
                    <a:cubicBezTo>
                      <a:pt x="269" y="82"/>
                      <a:pt x="259" y="82"/>
                      <a:pt x="259" y="82"/>
                    </a:cubicBezTo>
                    <a:cubicBezTo>
                      <a:pt x="248" y="89"/>
                      <a:pt x="243" y="79"/>
                      <a:pt x="231" y="80"/>
                    </a:cubicBezTo>
                    <a:cubicBezTo>
                      <a:pt x="221" y="78"/>
                      <a:pt x="203" y="75"/>
                      <a:pt x="196" y="72"/>
                    </a:cubicBezTo>
                    <a:cubicBezTo>
                      <a:pt x="200" y="64"/>
                      <a:pt x="207" y="57"/>
                      <a:pt x="188" y="63"/>
                    </a:cubicBezTo>
                    <a:cubicBezTo>
                      <a:pt x="183" y="62"/>
                      <a:pt x="225" y="73"/>
                      <a:pt x="205" y="80"/>
                    </a:cubicBezTo>
                    <a:cubicBezTo>
                      <a:pt x="193" y="72"/>
                      <a:pt x="145" y="17"/>
                      <a:pt x="115" y="14"/>
                    </a:cubicBezTo>
                    <a:cubicBezTo>
                      <a:pt x="85" y="11"/>
                      <a:pt x="42" y="49"/>
                      <a:pt x="25" y="62"/>
                    </a:cubicBezTo>
                    <a:cubicBezTo>
                      <a:pt x="11" y="74"/>
                      <a:pt x="12" y="84"/>
                      <a:pt x="15" y="92"/>
                    </a:cubicBezTo>
                    <a:cubicBezTo>
                      <a:pt x="18" y="100"/>
                      <a:pt x="46" y="111"/>
                      <a:pt x="45" y="112"/>
                    </a:cubicBezTo>
                    <a:cubicBezTo>
                      <a:pt x="36" y="108"/>
                      <a:pt x="0" y="113"/>
                      <a:pt x="9" y="98"/>
                    </a:cubicBezTo>
                    <a:cubicBezTo>
                      <a:pt x="10" y="88"/>
                      <a:pt x="25" y="57"/>
                      <a:pt x="34" y="47"/>
                    </a:cubicBezTo>
                    <a:cubicBezTo>
                      <a:pt x="42" y="37"/>
                      <a:pt x="51" y="43"/>
                      <a:pt x="64" y="37"/>
                    </a:cubicBezTo>
                    <a:cubicBezTo>
                      <a:pt x="73" y="30"/>
                      <a:pt x="100" y="10"/>
                      <a:pt x="110" y="4"/>
                    </a:cubicBezTo>
                    <a:cubicBezTo>
                      <a:pt x="113" y="0"/>
                      <a:pt x="122" y="6"/>
                      <a:pt x="128" y="6"/>
                    </a:cubicBezTo>
                    <a:cubicBezTo>
                      <a:pt x="143" y="1"/>
                      <a:pt x="152" y="8"/>
                      <a:pt x="165" y="14"/>
                    </a:cubicBezTo>
                    <a:cubicBezTo>
                      <a:pt x="182" y="20"/>
                      <a:pt x="151" y="35"/>
                      <a:pt x="175" y="46"/>
                    </a:cubicBezTo>
                    <a:cubicBezTo>
                      <a:pt x="199" y="57"/>
                      <a:pt x="280" y="74"/>
                      <a:pt x="308" y="82"/>
                    </a:cubicBezTo>
                    <a:close/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88334" name="Freeform 1294"/>
            <p:cNvSpPr>
              <a:spLocks/>
            </p:cNvSpPr>
            <p:nvPr/>
          </p:nvSpPr>
          <p:spPr bwMode="auto">
            <a:xfrm>
              <a:off x="4111" y="1358"/>
              <a:ext cx="266" cy="1043"/>
            </a:xfrm>
            <a:custGeom>
              <a:avLst/>
              <a:gdLst>
                <a:gd name="T0" fmla="*/ 0 w 375"/>
                <a:gd name="T1" fmla="*/ 4 h 1204"/>
                <a:gd name="T2" fmla="*/ 3 w 375"/>
                <a:gd name="T3" fmla="*/ 151 h 1204"/>
                <a:gd name="T4" fmla="*/ 33 w 375"/>
                <a:gd name="T5" fmla="*/ 190 h 1204"/>
                <a:gd name="T6" fmla="*/ 42 w 375"/>
                <a:gd name="T7" fmla="*/ 196 h 1204"/>
                <a:gd name="T8" fmla="*/ 75 w 375"/>
                <a:gd name="T9" fmla="*/ 262 h 1204"/>
                <a:gd name="T10" fmla="*/ 93 w 375"/>
                <a:gd name="T11" fmla="*/ 301 h 1204"/>
                <a:gd name="T12" fmla="*/ 114 w 375"/>
                <a:gd name="T13" fmla="*/ 328 h 1204"/>
                <a:gd name="T14" fmla="*/ 126 w 375"/>
                <a:gd name="T15" fmla="*/ 358 h 1204"/>
                <a:gd name="T16" fmla="*/ 162 w 375"/>
                <a:gd name="T17" fmla="*/ 421 h 1204"/>
                <a:gd name="T18" fmla="*/ 174 w 375"/>
                <a:gd name="T19" fmla="*/ 505 h 1204"/>
                <a:gd name="T20" fmla="*/ 177 w 375"/>
                <a:gd name="T21" fmla="*/ 571 h 1204"/>
                <a:gd name="T22" fmla="*/ 162 w 375"/>
                <a:gd name="T23" fmla="*/ 751 h 1204"/>
                <a:gd name="T24" fmla="*/ 138 w 375"/>
                <a:gd name="T25" fmla="*/ 862 h 1204"/>
                <a:gd name="T26" fmla="*/ 117 w 375"/>
                <a:gd name="T27" fmla="*/ 1024 h 1204"/>
                <a:gd name="T28" fmla="*/ 135 w 375"/>
                <a:gd name="T29" fmla="*/ 1150 h 1204"/>
                <a:gd name="T30" fmla="*/ 138 w 375"/>
                <a:gd name="T31" fmla="*/ 1201 h 1204"/>
                <a:gd name="T32" fmla="*/ 141 w 375"/>
                <a:gd name="T33" fmla="*/ 1192 h 1204"/>
                <a:gd name="T34" fmla="*/ 147 w 375"/>
                <a:gd name="T35" fmla="*/ 1168 h 1204"/>
                <a:gd name="T36" fmla="*/ 150 w 375"/>
                <a:gd name="T37" fmla="*/ 1159 h 1204"/>
                <a:gd name="T38" fmla="*/ 177 w 375"/>
                <a:gd name="T39" fmla="*/ 1084 h 1204"/>
                <a:gd name="T40" fmla="*/ 180 w 375"/>
                <a:gd name="T41" fmla="*/ 1063 h 1204"/>
                <a:gd name="T42" fmla="*/ 189 w 375"/>
                <a:gd name="T43" fmla="*/ 1054 h 1204"/>
                <a:gd name="T44" fmla="*/ 204 w 375"/>
                <a:gd name="T45" fmla="*/ 958 h 1204"/>
                <a:gd name="T46" fmla="*/ 225 w 375"/>
                <a:gd name="T47" fmla="*/ 967 h 1204"/>
                <a:gd name="T48" fmla="*/ 249 w 375"/>
                <a:gd name="T49" fmla="*/ 880 h 1204"/>
                <a:gd name="T50" fmla="*/ 267 w 375"/>
                <a:gd name="T51" fmla="*/ 841 h 1204"/>
                <a:gd name="T52" fmla="*/ 282 w 375"/>
                <a:gd name="T53" fmla="*/ 778 h 1204"/>
                <a:gd name="T54" fmla="*/ 306 w 375"/>
                <a:gd name="T55" fmla="*/ 676 h 1204"/>
                <a:gd name="T56" fmla="*/ 327 w 375"/>
                <a:gd name="T57" fmla="*/ 553 h 1204"/>
                <a:gd name="T58" fmla="*/ 348 w 375"/>
                <a:gd name="T59" fmla="*/ 481 h 1204"/>
                <a:gd name="T60" fmla="*/ 363 w 375"/>
                <a:gd name="T61" fmla="*/ 412 h 1204"/>
                <a:gd name="T62" fmla="*/ 375 w 375"/>
                <a:gd name="T63" fmla="*/ 337 h 1204"/>
                <a:gd name="T64" fmla="*/ 282 w 375"/>
                <a:gd name="T65" fmla="*/ 304 h 1204"/>
                <a:gd name="T66" fmla="*/ 186 w 375"/>
                <a:gd name="T67" fmla="*/ 211 h 1204"/>
                <a:gd name="T68" fmla="*/ 87 w 375"/>
                <a:gd name="T69" fmla="*/ 43 h 1204"/>
                <a:gd name="T70" fmla="*/ 54 w 375"/>
                <a:gd name="T71" fmla="*/ 19 h 1204"/>
                <a:gd name="T72" fmla="*/ 0 w 375"/>
                <a:gd name="T73" fmla="*/ 4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5" h="1204">
                  <a:moveTo>
                    <a:pt x="0" y="4"/>
                  </a:moveTo>
                  <a:cubicBezTo>
                    <a:pt x="1" y="53"/>
                    <a:pt x="1" y="102"/>
                    <a:pt x="3" y="151"/>
                  </a:cubicBezTo>
                  <a:cubicBezTo>
                    <a:pt x="4" y="168"/>
                    <a:pt x="21" y="182"/>
                    <a:pt x="33" y="190"/>
                  </a:cubicBezTo>
                  <a:cubicBezTo>
                    <a:pt x="36" y="192"/>
                    <a:pt x="42" y="196"/>
                    <a:pt x="42" y="196"/>
                  </a:cubicBezTo>
                  <a:cubicBezTo>
                    <a:pt x="56" y="217"/>
                    <a:pt x="53" y="247"/>
                    <a:pt x="75" y="262"/>
                  </a:cubicBezTo>
                  <a:cubicBezTo>
                    <a:pt x="85" y="277"/>
                    <a:pt x="75" y="295"/>
                    <a:pt x="93" y="301"/>
                  </a:cubicBezTo>
                  <a:cubicBezTo>
                    <a:pt x="99" y="311"/>
                    <a:pt x="109" y="318"/>
                    <a:pt x="114" y="328"/>
                  </a:cubicBezTo>
                  <a:cubicBezTo>
                    <a:pt x="119" y="338"/>
                    <a:pt x="119" y="348"/>
                    <a:pt x="126" y="358"/>
                  </a:cubicBezTo>
                  <a:cubicBezTo>
                    <a:pt x="130" y="374"/>
                    <a:pt x="147" y="411"/>
                    <a:pt x="162" y="421"/>
                  </a:cubicBezTo>
                  <a:cubicBezTo>
                    <a:pt x="168" y="445"/>
                    <a:pt x="172" y="480"/>
                    <a:pt x="174" y="505"/>
                  </a:cubicBezTo>
                  <a:cubicBezTo>
                    <a:pt x="176" y="530"/>
                    <a:pt x="179" y="530"/>
                    <a:pt x="177" y="571"/>
                  </a:cubicBezTo>
                  <a:cubicBezTo>
                    <a:pt x="176" y="630"/>
                    <a:pt x="164" y="692"/>
                    <a:pt x="162" y="751"/>
                  </a:cubicBezTo>
                  <a:cubicBezTo>
                    <a:pt x="161" y="785"/>
                    <a:pt x="149" y="828"/>
                    <a:pt x="138" y="862"/>
                  </a:cubicBezTo>
                  <a:cubicBezTo>
                    <a:pt x="134" y="905"/>
                    <a:pt x="117" y="976"/>
                    <a:pt x="117" y="1024"/>
                  </a:cubicBezTo>
                  <a:cubicBezTo>
                    <a:pt x="117" y="1072"/>
                    <a:pt x="132" y="1121"/>
                    <a:pt x="135" y="1150"/>
                  </a:cubicBezTo>
                  <a:cubicBezTo>
                    <a:pt x="135" y="1167"/>
                    <a:pt x="136" y="1184"/>
                    <a:pt x="138" y="1201"/>
                  </a:cubicBezTo>
                  <a:cubicBezTo>
                    <a:pt x="138" y="1204"/>
                    <a:pt x="140" y="1195"/>
                    <a:pt x="141" y="1192"/>
                  </a:cubicBezTo>
                  <a:cubicBezTo>
                    <a:pt x="143" y="1184"/>
                    <a:pt x="144" y="1176"/>
                    <a:pt x="147" y="1168"/>
                  </a:cubicBezTo>
                  <a:cubicBezTo>
                    <a:pt x="148" y="1165"/>
                    <a:pt x="149" y="1162"/>
                    <a:pt x="150" y="1159"/>
                  </a:cubicBezTo>
                  <a:cubicBezTo>
                    <a:pt x="157" y="1135"/>
                    <a:pt x="163" y="1105"/>
                    <a:pt x="177" y="1084"/>
                  </a:cubicBezTo>
                  <a:cubicBezTo>
                    <a:pt x="178" y="1077"/>
                    <a:pt x="177" y="1070"/>
                    <a:pt x="180" y="1063"/>
                  </a:cubicBezTo>
                  <a:cubicBezTo>
                    <a:pt x="182" y="1059"/>
                    <a:pt x="188" y="1058"/>
                    <a:pt x="189" y="1054"/>
                  </a:cubicBezTo>
                  <a:cubicBezTo>
                    <a:pt x="200" y="1024"/>
                    <a:pt x="194" y="989"/>
                    <a:pt x="204" y="958"/>
                  </a:cubicBezTo>
                  <a:cubicBezTo>
                    <a:pt x="218" y="963"/>
                    <a:pt x="210" y="972"/>
                    <a:pt x="225" y="967"/>
                  </a:cubicBezTo>
                  <a:cubicBezTo>
                    <a:pt x="231" y="937"/>
                    <a:pt x="239" y="909"/>
                    <a:pt x="249" y="880"/>
                  </a:cubicBezTo>
                  <a:cubicBezTo>
                    <a:pt x="253" y="867"/>
                    <a:pt x="262" y="855"/>
                    <a:pt x="267" y="841"/>
                  </a:cubicBezTo>
                  <a:cubicBezTo>
                    <a:pt x="274" y="820"/>
                    <a:pt x="275" y="798"/>
                    <a:pt x="282" y="778"/>
                  </a:cubicBezTo>
                  <a:cubicBezTo>
                    <a:pt x="287" y="746"/>
                    <a:pt x="292" y="705"/>
                    <a:pt x="306" y="676"/>
                  </a:cubicBezTo>
                  <a:cubicBezTo>
                    <a:pt x="312" y="636"/>
                    <a:pt x="317" y="592"/>
                    <a:pt x="327" y="553"/>
                  </a:cubicBezTo>
                  <a:cubicBezTo>
                    <a:pt x="331" y="521"/>
                    <a:pt x="342" y="504"/>
                    <a:pt x="348" y="481"/>
                  </a:cubicBezTo>
                  <a:cubicBezTo>
                    <a:pt x="354" y="458"/>
                    <a:pt x="359" y="436"/>
                    <a:pt x="363" y="412"/>
                  </a:cubicBezTo>
                  <a:cubicBezTo>
                    <a:pt x="367" y="387"/>
                    <a:pt x="372" y="362"/>
                    <a:pt x="375" y="337"/>
                  </a:cubicBezTo>
                  <a:cubicBezTo>
                    <a:pt x="369" y="320"/>
                    <a:pt x="319" y="310"/>
                    <a:pt x="282" y="304"/>
                  </a:cubicBezTo>
                  <a:cubicBezTo>
                    <a:pt x="251" y="283"/>
                    <a:pt x="212" y="257"/>
                    <a:pt x="186" y="211"/>
                  </a:cubicBezTo>
                  <a:cubicBezTo>
                    <a:pt x="174" y="177"/>
                    <a:pt x="109" y="75"/>
                    <a:pt x="87" y="43"/>
                  </a:cubicBezTo>
                  <a:cubicBezTo>
                    <a:pt x="85" y="28"/>
                    <a:pt x="65" y="25"/>
                    <a:pt x="54" y="19"/>
                  </a:cubicBezTo>
                  <a:cubicBezTo>
                    <a:pt x="32" y="7"/>
                    <a:pt x="26" y="0"/>
                    <a:pt x="0" y="4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35" name="Freeform 1295"/>
            <p:cNvSpPr>
              <a:spLocks/>
            </p:cNvSpPr>
            <p:nvPr/>
          </p:nvSpPr>
          <p:spPr bwMode="auto">
            <a:xfrm rot="-22665368">
              <a:off x="3872" y="1504"/>
              <a:ext cx="64" cy="96"/>
            </a:xfrm>
            <a:custGeom>
              <a:avLst/>
              <a:gdLst>
                <a:gd name="T0" fmla="*/ 43 w 71"/>
                <a:gd name="T1" fmla="*/ 0 h 154"/>
                <a:gd name="T2" fmla="*/ 55 w 71"/>
                <a:gd name="T3" fmla="*/ 36 h 154"/>
                <a:gd name="T4" fmla="*/ 62 w 71"/>
                <a:gd name="T5" fmla="*/ 97 h 154"/>
                <a:gd name="T6" fmla="*/ 0 w 71"/>
                <a:gd name="T7" fmla="*/ 154 h 154"/>
                <a:gd name="T8" fmla="*/ 49 w 71"/>
                <a:gd name="T9" fmla="*/ 101 h 154"/>
                <a:gd name="T10" fmla="*/ 55 w 71"/>
                <a:gd name="T11" fmla="*/ 59 h 154"/>
                <a:gd name="T12" fmla="*/ 37 w 71"/>
                <a:gd name="T13" fmla="*/ 33 h 154"/>
                <a:gd name="T14" fmla="*/ 43 w 71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54">
                  <a:moveTo>
                    <a:pt x="43" y="0"/>
                  </a:moveTo>
                  <a:cubicBezTo>
                    <a:pt x="46" y="16"/>
                    <a:pt x="47" y="23"/>
                    <a:pt x="55" y="36"/>
                  </a:cubicBezTo>
                  <a:cubicBezTo>
                    <a:pt x="53" y="53"/>
                    <a:pt x="71" y="83"/>
                    <a:pt x="62" y="97"/>
                  </a:cubicBezTo>
                  <a:cubicBezTo>
                    <a:pt x="59" y="146"/>
                    <a:pt x="12" y="119"/>
                    <a:pt x="0" y="154"/>
                  </a:cubicBezTo>
                  <a:cubicBezTo>
                    <a:pt x="0" y="154"/>
                    <a:pt x="45" y="114"/>
                    <a:pt x="49" y="101"/>
                  </a:cubicBezTo>
                  <a:cubicBezTo>
                    <a:pt x="51" y="87"/>
                    <a:pt x="59" y="72"/>
                    <a:pt x="55" y="59"/>
                  </a:cubicBezTo>
                  <a:cubicBezTo>
                    <a:pt x="58" y="46"/>
                    <a:pt x="41" y="45"/>
                    <a:pt x="37" y="33"/>
                  </a:cubicBezTo>
                  <a:cubicBezTo>
                    <a:pt x="41" y="8"/>
                    <a:pt x="38" y="19"/>
                    <a:pt x="43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36" name="Freeform 1296"/>
            <p:cNvSpPr>
              <a:spLocks/>
            </p:cNvSpPr>
            <p:nvPr/>
          </p:nvSpPr>
          <p:spPr bwMode="auto">
            <a:xfrm>
              <a:off x="3665" y="1439"/>
              <a:ext cx="246" cy="232"/>
            </a:xfrm>
            <a:custGeom>
              <a:avLst/>
              <a:gdLst>
                <a:gd name="T0" fmla="*/ 289 w 369"/>
                <a:gd name="T1" fmla="*/ 0 h 348"/>
                <a:gd name="T2" fmla="*/ 253 w 369"/>
                <a:gd name="T3" fmla="*/ 18 h 348"/>
                <a:gd name="T4" fmla="*/ 213 w 369"/>
                <a:gd name="T5" fmla="*/ 56 h 348"/>
                <a:gd name="T6" fmla="*/ 131 w 369"/>
                <a:gd name="T7" fmla="*/ 96 h 348"/>
                <a:gd name="T8" fmla="*/ 55 w 369"/>
                <a:gd name="T9" fmla="*/ 136 h 348"/>
                <a:gd name="T10" fmla="*/ 25 w 369"/>
                <a:gd name="T11" fmla="*/ 156 h 348"/>
                <a:gd name="T12" fmla="*/ 7 w 369"/>
                <a:gd name="T13" fmla="*/ 164 h 348"/>
                <a:gd name="T14" fmla="*/ 7 w 369"/>
                <a:gd name="T15" fmla="*/ 216 h 348"/>
                <a:gd name="T16" fmla="*/ 17 w 369"/>
                <a:gd name="T17" fmla="*/ 240 h 348"/>
                <a:gd name="T18" fmla="*/ 31 w 369"/>
                <a:gd name="T19" fmla="*/ 272 h 348"/>
                <a:gd name="T20" fmla="*/ 47 w 369"/>
                <a:gd name="T21" fmla="*/ 290 h 348"/>
                <a:gd name="T22" fmla="*/ 79 w 369"/>
                <a:gd name="T23" fmla="*/ 322 h 348"/>
                <a:gd name="T24" fmla="*/ 97 w 369"/>
                <a:gd name="T25" fmla="*/ 330 h 348"/>
                <a:gd name="T26" fmla="*/ 115 w 369"/>
                <a:gd name="T27" fmla="*/ 348 h 348"/>
                <a:gd name="T28" fmla="*/ 231 w 369"/>
                <a:gd name="T29" fmla="*/ 346 h 348"/>
                <a:gd name="T30" fmla="*/ 243 w 369"/>
                <a:gd name="T31" fmla="*/ 342 h 348"/>
                <a:gd name="T32" fmla="*/ 259 w 369"/>
                <a:gd name="T33" fmla="*/ 326 h 348"/>
                <a:gd name="T34" fmla="*/ 269 w 369"/>
                <a:gd name="T35" fmla="*/ 308 h 348"/>
                <a:gd name="T36" fmla="*/ 271 w 369"/>
                <a:gd name="T37" fmla="*/ 254 h 348"/>
                <a:gd name="T38" fmla="*/ 287 w 369"/>
                <a:gd name="T39" fmla="*/ 230 h 348"/>
                <a:gd name="T40" fmla="*/ 301 w 369"/>
                <a:gd name="T41" fmla="*/ 206 h 348"/>
                <a:gd name="T42" fmla="*/ 321 w 369"/>
                <a:gd name="T43" fmla="*/ 212 h 348"/>
                <a:gd name="T44" fmla="*/ 333 w 369"/>
                <a:gd name="T45" fmla="*/ 216 h 348"/>
                <a:gd name="T46" fmla="*/ 343 w 369"/>
                <a:gd name="T47" fmla="*/ 208 h 348"/>
                <a:gd name="T48" fmla="*/ 355 w 369"/>
                <a:gd name="T49" fmla="*/ 200 h 348"/>
                <a:gd name="T50" fmla="*/ 369 w 369"/>
                <a:gd name="T51" fmla="*/ 184 h 348"/>
                <a:gd name="T52" fmla="*/ 347 w 369"/>
                <a:gd name="T53" fmla="*/ 138 h 348"/>
                <a:gd name="T54" fmla="*/ 331 w 369"/>
                <a:gd name="T55" fmla="*/ 90 h 348"/>
                <a:gd name="T56" fmla="*/ 313 w 369"/>
                <a:gd name="T57" fmla="*/ 78 h 348"/>
                <a:gd name="T58" fmla="*/ 307 w 369"/>
                <a:gd name="T59" fmla="*/ 74 h 348"/>
                <a:gd name="T60" fmla="*/ 291 w 369"/>
                <a:gd name="T61" fmla="*/ 48 h 348"/>
                <a:gd name="T62" fmla="*/ 281 w 369"/>
                <a:gd name="T63" fmla="*/ 16 h 348"/>
                <a:gd name="T64" fmla="*/ 289 w 369"/>
                <a:gd name="T6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9" h="348">
                  <a:moveTo>
                    <a:pt x="289" y="0"/>
                  </a:moveTo>
                  <a:cubicBezTo>
                    <a:pt x="276" y="4"/>
                    <a:pt x="266" y="14"/>
                    <a:pt x="253" y="18"/>
                  </a:cubicBezTo>
                  <a:cubicBezTo>
                    <a:pt x="239" y="29"/>
                    <a:pt x="229" y="43"/>
                    <a:pt x="213" y="56"/>
                  </a:cubicBezTo>
                  <a:cubicBezTo>
                    <a:pt x="207" y="73"/>
                    <a:pt x="148" y="92"/>
                    <a:pt x="131" y="96"/>
                  </a:cubicBezTo>
                  <a:cubicBezTo>
                    <a:pt x="101" y="116"/>
                    <a:pt x="87" y="118"/>
                    <a:pt x="55" y="136"/>
                  </a:cubicBezTo>
                  <a:cubicBezTo>
                    <a:pt x="45" y="142"/>
                    <a:pt x="35" y="149"/>
                    <a:pt x="25" y="156"/>
                  </a:cubicBezTo>
                  <a:cubicBezTo>
                    <a:pt x="20" y="160"/>
                    <a:pt x="7" y="164"/>
                    <a:pt x="7" y="164"/>
                  </a:cubicBezTo>
                  <a:cubicBezTo>
                    <a:pt x="0" y="184"/>
                    <a:pt x="2" y="176"/>
                    <a:pt x="7" y="216"/>
                  </a:cubicBezTo>
                  <a:cubicBezTo>
                    <a:pt x="8" y="225"/>
                    <a:pt x="17" y="240"/>
                    <a:pt x="17" y="240"/>
                  </a:cubicBezTo>
                  <a:cubicBezTo>
                    <a:pt x="19" y="255"/>
                    <a:pt x="20" y="261"/>
                    <a:pt x="31" y="272"/>
                  </a:cubicBezTo>
                  <a:cubicBezTo>
                    <a:pt x="33" y="279"/>
                    <a:pt x="40" y="288"/>
                    <a:pt x="47" y="290"/>
                  </a:cubicBezTo>
                  <a:cubicBezTo>
                    <a:pt x="55" y="302"/>
                    <a:pt x="68" y="313"/>
                    <a:pt x="79" y="322"/>
                  </a:cubicBezTo>
                  <a:cubicBezTo>
                    <a:pt x="84" y="326"/>
                    <a:pt x="97" y="330"/>
                    <a:pt x="97" y="330"/>
                  </a:cubicBezTo>
                  <a:cubicBezTo>
                    <a:pt x="102" y="338"/>
                    <a:pt x="108" y="342"/>
                    <a:pt x="115" y="348"/>
                  </a:cubicBezTo>
                  <a:cubicBezTo>
                    <a:pt x="154" y="347"/>
                    <a:pt x="192" y="348"/>
                    <a:pt x="231" y="346"/>
                  </a:cubicBezTo>
                  <a:cubicBezTo>
                    <a:pt x="235" y="346"/>
                    <a:pt x="243" y="342"/>
                    <a:pt x="243" y="342"/>
                  </a:cubicBezTo>
                  <a:cubicBezTo>
                    <a:pt x="248" y="335"/>
                    <a:pt x="254" y="332"/>
                    <a:pt x="259" y="326"/>
                  </a:cubicBezTo>
                  <a:cubicBezTo>
                    <a:pt x="264" y="321"/>
                    <a:pt x="265" y="314"/>
                    <a:pt x="269" y="308"/>
                  </a:cubicBezTo>
                  <a:cubicBezTo>
                    <a:pt x="270" y="290"/>
                    <a:pt x="268" y="272"/>
                    <a:pt x="271" y="254"/>
                  </a:cubicBezTo>
                  <a:cubicBezTo>
                    <a:pt x="272" y="244"/>
                    <a:pt x="287" y="230"/>
                    <a:pt x="287" y="230"/>
                  </a:cubicBezTo>
                  <a:cubicBezTo>
                    <a:pt x="289" y="219"/>
                    <a:pt x="290" y="210"/>
                    <a:pt x="301" y="206"/>
                  </a:cubicBezTo>
                  <a:cubicBezTo>
                    <a:pt x="313" y="209"/>
                    <a:pt x="306" y="207"/>
                    <a:pt x="321" y="212"/>
                  </a:cubicBezTo>
                  <a:cubicBezTo>
                    <a:pt x="325" y="213"/>
                    <a:pt x="333" y="216"/>
                    <a:pt x="333" y="216"/>
                  </a:cubicBezTo>
                  <a:cubicBezTo>
                    <a:pt x="347" y="211"/>
                    <a:pt x="332" y="218"/>
                    <a:pt x="343" y="208"/>
                  </a:cubicBezTo>
                  <a:cubicBezTo>
                    <a:pt x="347" y="205"/>
                    <a:pt x="355" y="200"/>
                    <a:pt x="355" y="200"/>
                  </a:cubicBezTo>
                  <a:cubicBezTo>
                    <a:pt x="359" y="193"/>
                    <a:pt x="365" y="191"/>
                    <a:pt x="369" y="184"/>
                  </a:cubicBezTo>
                  <a:cubicBezTo>
                    <a:pt x="367" y="169"/>
                    <a:pt x="364" y="144"/>
                    <a:pt x="347" y="138"/>
                  </a:cubicBezTo>
                  <a:cubicBezTo>
                    <a:pt x="337" y="123"/>
                    <a:pt x="347" y="100"/>
                    <a:pt x="331" y="90"/>
                  </a:cubicBezTo>
                  <a:cubicBezTo>
                    <a:pt x="325" y="86"/>
                    <a:pt x="319" y="82"/>
                    <a:pt x="313" y="78"/>
                  </a:cubicBezTo>
                  <a:cubicBezTo>
                    <a:pt x="311" y="77"/>
                    <a:pt x="307" y="74"/>
                    <a:pt x="307" y="74"/>
                  </a:cubicBezTo>
                  <a:cubicBezTo>
                    <a:pt x="303" y="61"/>
                    <a:pt x="299" y="59"/>
                    <a:pt x="291" y="48"/>
                  </a:cubicBezTo>
                  <a:cubicBezTo>
                    <a:pt x="287" y="37"/>
                    <a:pt x="281" y="28"/>
                    <a:pt x="281" y="16"/>
                  </a:cubicBezTo>
                  <a:cubicBezTo>
                    <a:pt x="283" y="10"/>
                    <a:pt x="286" y="6"/>
                    <a:pt x="289" y="0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37" name="Freeform 1297"/>
            <p:cNvSpPr>
              <a:spLocks/>
            </p:cNvSpPr>
            <p:nvPr/>
          </p:nvSpPr>
          <p:spPr bwMode="auto">
            <a:xfrm>
              <a:off x="3881" y="3333"/>
              <a:ext cx="140" cy="236"/>
            </a:xfrm>
            <a:custGeom>
              <a:avLst/>
              <a:gdLst>
                <a:gd name="T0" fmla="*/ 140 w 210"/>
                <a:gd name="T1" fmla="*/ 0 h 355"/>
                <a:gd name="T2" fmla="*/ 162 w 210"/>
                <a:gd name="T3" fmla="*/ 96 h 355"/>
                <a:gd name="T4" fmla="*/ 180 w 210"/>
                <a:gd name="T5" fmla="*/ 128 h 355"/>
                <a:gd name="T6" fmla="*/ 190 w 210"/>
                <a:gd name="T7" fmla="*/ 144 h 355"/>
                <a:gd name="T8" fmla="*/ 188 w 210"/>
                <a:gd name="T9" fmla="*/ 228 h 355"/>
                <a:gd name="T10" fmla="*/ 168 w 210"/>
                <a:gd name="T11" fmla="*/ 230 h 355"/>
                <a:gd name="T12" fmla="*/ 156 w 210"/>
                <a:gd name="T13" fmla="*/ 234 h 355"/>
                <a:gd name="T14" fmla="*/ 88 w 210"/>
                <a:gd name="T15" fmla="*/ 280 h 355"/>
                <a:gd name="T16" fmla="*/ 4 w 210"/>
                <a:gd name="T17" fmla="*/ 284 h 355"/>
                <a:gd name="T18" fmla="*/ 16 w 210"/>
                <a:gd name="T19" fmla="*/ 290 h 355"/>
                <a:gd name="T20" fmla="*/ 52 w 210"/>
                <a:gd name="T21" fmla="*/ 298 h 355"/>
                <a:gd name="T22" fmla="*/ 112 w 210"/>
                <a:gd name="T23" fmla="*/ 332 h 355"/>
                <a:gd name="T24" fmla="*/ 168 w 210"/>
                <a:gd name="T25" fmla="*/ 318 h 355"/>
                <a:gd name="T26" fmla="*/ 202 w 210"/>
                <a:gd name="T27" fmla="*/ 312 h 355"/>
                <a:gd name="T28" fmla="*/ 210 w 210"/>
                <a:gd name="T29" fmla="*/ 284 h 355"/>
                <a:gd name="T30" fmla="*/ 208 w 210"/>
                <a:gd name="T31" fmla="*/ 148 h 355"/>
                <a:gd name="T32" fmla="*/ 188 w 210"/>
                <a:gd name="T33" fmla="*/ 112 h 355"/>
                <a:gd name="T34" fmla="*/ 168 w 210"/>
                <a:gd name="T35" fmla="*/ 68 h 355"/>
                <a:gd name="T36" fmla="*/ 154 w 210"/>
                <a:gd name="T37" fmla="*/ 18 h 355"/>
                <a:gd name="T38" fmla="*/ 140 w 210"/>
                <a:gd name="T3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0" h="355">
                  <a:moveTo>
                    <a:pt x="140" y="0"/>
                  </a:moveTo>
                  <a:cubicBezTo>
                    <a:pt x="142" y="77"/>
                    <a:pt x="135" y="52"/>
                    <a:pt x="162" y="96"/>
                  </a:cubicBezTo>
                  <a:cubicBezTo>
                    <a:pt x="169" y="107"/>
                    <a:pt x="174" y="117"/>
                    <a:pt x="180" y="128"/>
                  </a:cubicBezTo>
                  <a:cubicBezTo>
                    <a:pt x="183" y="134"/>
                    <a:pt x="190" y="144"/>
                    <a:pt x="190" y="144"/>
                  </a:cubicBezTo>
                  <a:cubicBezTo>
                    <a:pt x="189" y="172"/>
                    <a:pt x="195" y="201"/>
                    <a:pt x="188" y="228"/>
                  </a:cubicBezTo>
                  <a:cubicBezTo>
                    <a:pt x="186" y="234"/>
                    <a:pt x="175" y="229"/>
                    <a:pt x="168" y="230"/>
                  </a:cubicBezTo>
                  <a:cubicBezTo>
                    <a:pt x="164" y="231"/>
                    <a:pt x="156" y="234"/>
                    <a:pt x="156" y="234"/>
                  </a:cubicBezTo>
                  <a:cubicBezTo>
                    <a:pt x="130" y="260"/>
                    <a:pt x="131" y="275"/>
                    <a:pt x="88" y="280"/>
                  </a:cubicBezTo>
                  <a:cubicBezTo>
                    <a:pt x="54" y="291"/>
                    <a:pt x="120" y="270"/>
                    <a:pt x="4" y="284"/>
                  </a:cubicBezTo>
                  <a:cubicBezTo>
                    <a:pt x="0" y="285"/>
                    <a:pt x="12" y="288"/>
                    <a:pt x="16" y="290"/>
                  </a:cubicBezTo>
                  <a:cubicBezTo>
                    <a:pt x="28" y="295"/>
                    <a:pt x="40" y="296"/>
                    <a:pt x="52" y="298"/>
                  </a:cubicBezTo>
                  <a:cubicBezTo>
                    <a:pt x="55" y="355"/>
                    <a:pt x="52" y="335"/>
                    <a:pt x="112" y="332"/>
                  </a:cubicBezTo>
                  <a:cubicBezTo>
                    <a:pt x="129" y="320"/>
                    <a:pt x="148" y="320"/>
                    <a:pt x="168" y="318"/>
                  </a:cubicBezTo>
                  <a:cubicBezTo>
                    <a:pt x="179" y="314"/>
                    <a:pt x="191" y="316"/>
                    <a:pt x="202" y="312"/>
                  </a:cubicBezTo>
                  <a:cubicBezTo>
                    <a:pt x="205" y="301"/>
                    <a:pt x="208" y="296"/>
                    <a:pt x="210" y="284"/>
                  </a:cubicBezTo>
                  <a:cubicBezTo>
                    <a:pt x="209" y="239"/>
                    <a:pt x="209" y="193"/>
                    <a:pt x="208" y="148"/>
                  </a:cubicBezTo>
                  <a:cubicBezTo>
                    <a:pt x="208" y="133"/>
                    <a:pt x="203" y="117"/>
                    <a:pt x="188" y="112"/>
                  </a:cubicBezTo>
                  <a:cubicBezTo>
                    <a:pt x="183" y="96"/>
                    <a:pt x="175" y="83"/>
                    <a:pt x="168" y="68"/>
                  </a:cubicBezTo>
                  <a:cubicBezTo>
                    <a:pt x="161" y="52"/>
                    <a:pt x="159" y="34"/>
                    <a:pt x="154" y="18"/>
                  </a:cubicBezTo>
                  <a:cubicBezTo>
                    <a:pt x="152" y="11"/>
                    <a:pt x="140" y="4"/>
                    <a:pt x="140" y="0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38" name="Freeform 1298"/>
            <p:cNvSpPr>
              <a:spLocks/>
            </p:cNvSpPr>
            <p:nvPr/>
          </p:nvSpPr>
          <p:spPr bwMode="auto">
            <a:xfrm>
              <a:off x="4131" y="3319"/>
              <a:ext cx="153" cy="203"/>
            </a:xfrm>
            <a:custGeom>
              <a:avLst/>
              <a:gdLst>
                <a:gd name="T0" fmla="*/ 128 w 230"/>
                <a:gd name="T1" fmla="*/ 0 h 305"/>
                <a:gd name="T2" fmla="*/ 130 w 230"/>
                <a:gd name="T3" fmla="*/ 40 h 305"/>
                <a:gd name="T4" fmla="*/ 168 w 230"/>
                <a:gd name="T5" fmla="*/ 126 h 305"/>
                <a:gd name="T6" fmla="*/ 180 w 230"/>
                <a:gd name="T7" fmla="*/ 148 h 305"/>
                <a:gd name="T8" fmla="*/ 206 w 230"/>
                <a:gd name="T9" fmla="*/ 228 h 305"/>
                <a:gd name="T10" fmla="*/ 224 w 230"/>
                <a:gd name="T11" fmla="*/ 258 h 305"/>
                <a:gd name="T12" fmla="*/ 228 w 230"/>
                <a:gd name="T13" fmla="*/ 270 h 305"/>
                <a:gd name="T14" fmla="*/ 216 w 230"/>
                <a:gd name="T15" fmla="*/ 298 h 305"/>
                <a:gd name="T16" fmla="*/ 176 w 230"/>
                <a:gd name="T17" fmla="*/ 292 h 305"/>
                <a:gd name="T18" fmla="*/ 142 w 230"/>
                <a:gd name="T19" fmla="*/ 284 h 305"/>
                <a:gd name="T20" fmla="*/ 34 w 230"/>
                <a:gd name="T21" fmla="*/ 292 h 305"/>
                <a:gd name="T22" fmla="*/ 22 w 230"/>
                <a:gd name="T23" fmla="*/ 296 h 305"/>
                <a:gd name="T24" fmla="*/ 16 w 230"/>
                <a:gd name="T25" fmla="*/ 300 h 305"/>
                <a:gd name="T26" fmla="*/ 4 w 230"/>
                <a:gd name="T27" fmla="*/ 304 h 305"/>
                <a:gd name="T28" fmla="*/ 18 w 230"/>
                <a:gd name="T29" fmla="*/ 300 h 305"/>
                <a:gd name="T30" fmla="*/ 30 w 230"/>
                <a:gd name="T31" fmla="*/ 292 h 305"/>
                <a:gd name="T32" fmla="*/ 44 w 230"/>
                <a:gd name="T33" fmla="*/ 246 h 305"/>
                <a:gd name="T34" fmla="*/ 90 w 230"/>
                <a:gd name="T35" fmla="*/ 226 h 305"/>
                <a:gd name="T36" fmla="*/ 112 w 230"/>
                <a:gd name="T37" fmla="*/ 198 h 305"/>
                <a:gd name="T38" fmla="*/ 102 w 230"/>
                <a:gd name="T39" fmla="*/ 156 h 305"/>
                <a:gd name="T40" fmla="*/ 96 w 230"/>
                <a:gd name="T41" fmla="*/ 134 h 305"/>
                <a:gd name="T42" fmla="*/ 118 w 230"/>
                <a:gd name="T43" fmla="*/ 16 h 305"/>
                <a:gd name="T44" fmla="*/ 140 w 230"/>
                <a:gd name="T45" fmla="*/ 1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0" h="305">
                  <a:moveTo>
                    <a:pt x="128" y="0"/>
                  </a:moveTo>
                  <a:cubicBezTo>
                    <a:pt x="115" y="13"/>
                    <a:pt x="123" y="26"/>
                    <a:pt x="130" y="40"/>
                  </a:cubicBezTo>
                  <a:cubicBezTo>
                    <a:pt x="144" y="69"/>
                    <a:pt x="147" y="100"/>
                    <a:pt x="168" y="126"/>
                  </a:cubicBezTo>
                  <a:cubicBezTo>
                    <a:pt x="171" y="134"/>
                    <a:pt x="180" y="148"/>
                    <a:pt x="180" y="148"/>
                  </a:cubicBezTo>
                  <a:cubicBezTo>
                    <a:pt x="187" y="175"/>
                    <a:pt x="197" y="201"/>
                    <a:pt x="206" y="228"/>
                  </a:cubicBezTo>
                  <a:cubicBezTo>
                    <a:pt x="210" y="240"/>
                    <a:pt x="219" y="247"/>
                    <a:pt x="224" y="258"/>
                  </a:cubicBezTo>
                  <a:cubicBezTo>
                    <a:pt x="226" y="262"/>
                    <a:pt x="228" y="270"/>
                    <a:pt x="228" y="270"/>
                  </a:cubicBezTo>
                  <a:cubicBezTo>
                    <a:pt x="227" y="284"/>
                    <a:pt x="230" y="293"/>
                    <a:pt x="216" y="298"/>
                  </a:cubicBezTo>
                  <a:cubicBezTo>
                    <a:pt x="201" y="294"/>
                    <a:pt x="194" y="293"/>
                    <a:pt x="176" y="292"/>
                  </a:cubicBezTo>
                  <a:cubicBezTo>
                    <a:pt x="165" y="289"/>
                    <a:pt x="153" y="286"/>
                    <a:pt x="142" y="284"/>
                  </a:cubicBezTo>
                  <a:cubicBezTo>
                    <a:pt x="103" y="285"/>
                    <a:pt x="71" y="288"/>
                    <a:pt x="34" y="292"/>
                  </a:cubicBezTo>
                  <a:cubicBezTo>
                    <a:pt x="30" y="293"/>
                    <a:pt x="26" y="294"/>
                    <a:pt x="22" y="296"/>
                  </a:cubicBezTo>
                  <a:cubicBezTo>
                    <a:pt x="20" y="297"/>
                    <a:pt x="18" y="299"/>
                    <a:pt x="16" y="300"/>
                  </a:cubicBezTo>
                  <a:cubicBezTo>
                    <a:pt x="12" y="302"/>
                    <a:pt x="0" y="305"/>
                    <a:pt x="4" y="304"/>
                  </a:cubicBezTo>
                  <a:cubicBezTo>
                    <a:pt x="6" y="304"/>
                    <a:pt x="16" y="301"/>
                    <a:pt x="18" y="300"/>
                  </a:cubicBezTo>
                  <a:cubicBezTo>
                    <a:pt x="22" y="298"/>
                    <a:pt x="30" y="292"/>
                    <a:pt x="30" y="292"/>
                  </a:cubicBezTo>
                  <a:cubicBezTo>
                    <a:pt x="36" y="282"/>
                    <a:pt x="38" y="252"/>
                    <a:pt x="44" y="246"/>
                  </a:cubicBezTo>
                  <a:cubicBezTo>
                    <a:pt x="55" y="235"/>
                    <a:pt x="75" y="229"/>
                    <a:pt x="90" y="226"/>
                  </a:cubicBezTo>
                  <a:cubicBezTo>
                    <a:pt x="102" y="218"/>
                    <a:pt x="105" y="209"/>
                    <a:pt x="112" y="198"/>
                  </a:cubicBezTo>
                  <a:cubicBezTo>
                    <a:pt x="110" y="175"/>
                    <a:pt x="108" y="175"/>
                    <a:pt x="102" y="156"/>
                  </a:cubicBezTo>
                  <a:cubicBezTo>
                    <a:pt x="100" y="149"/>
                    <a:pt x="96" y="134"/>
                    <a:pt x="96" y="134"/>
                  </a:cubicBezTo>
                  <a:cubicBezTo>
                    <a:pt x="95" y="111"/>
                    <a:pt x="79" y="16"/>
                    <a:pt x="118" y="16"/>
                  </a:cubicBezTo>
                  <a:lnTo>
                    <a:pt x="140" y="14"/>
                  </a:lnTo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88339" name="Group 1299"/>
            <p:cNvGrpSpPr>
              <a:grpSpLocks/>
            </p:cNvGrpSpPr>
            <p:nvPr/>
          </p:nvGrpSpPr>
          <p:grpSpPr bwMode="auto">
            <a:xfrm rot="-5235935">
              <a:off x="2715" y="2556"/>
              <a:ext cx="1833" cy="352"/>
              <a:chOff x="1053" y="1992"/>
              <a:chExt cx="2140" cy="381"/>
            </a:xfrm>
          </p:grpSpPr>
          <p:sp>
            <p:nvSpPr>
              <p:cNvPr id="88340" name="Freeform 1300"/>
              <p:cNvSpPr>
                <a:spLocks/>
              </p:cNvSpPr>
              <p:nvPr/>
            </p:nvSpPr>
            <p:spPr bwMode="auto">
              <a:xfrm>
                <a:off x="1053" y="1992"/>
                <a:ext cx="2140" cy="381"/>
              </a:xfrm>
              <a:custGeom>
                <a:avLst/>
                <a:gdLst>
                  <a:gd name="T0" fmla="*/ 1973 w 2140"/>
                  <a:gd name="T1" fmla="*/ 0 h 381"/>
                  <a:gd name="T2" fmla="*/ 1785 w 2140"/>
                  <a:gd name="T3" fmla="*/ 24 h 381"/>
                  <a:gd name="T4" fmla="*/ 1656 w 2140"/>
                  <a:gd name="T5" fmla="*/ 46 h 381"/>
                  <a:gd name="T6" fmla="*/ 1611 w 2140"/>
                  <a:gd name="T7" fmla="*/ 48 h 381"/>
                  <a:gd name="T8" fmla="*/ 1301 w 2140"/>
                  <a:gd name="T9" fmla="*/ 108 h 381"/>
                  <a:gd name="T10" fmla="*/ 853 w 2140"/>
                  <a:gd name="T11" fmla="*/ 191 h 381"/>
                  <a:gd name="T12" fmla="*/ 563 w 2140"/>
                  <a:gd name="T13" fmla="*/ 250 h 381"/>
                  <a:gd name="T14" fmla="*/ 248 w 2140"/>
                  <a:gd name="T15" fmla="*/ 304 h 381"/>
                  <a:gd name="T16" fmla="*/ 12 w 2140"/>
                  <a:gd name="T17" fmla="*/ 351 h 381"/>
                  <a:gd name="T18" fmla="*/ 8 w 2140"/>
                  <a:gd name="T19" fmla="*/ 376 h 381"/>
                  <a:gd name="T20" fmla="*/ 104 w 2140"/>
                  <a:gd name="T21" fmla="*/ 367 h 381"/>
                  <a:gd name="T22" fmla="*/ 154 w 2140"/>
                  <a:gd name="T23" fmla="*/ 374 h 381"/>
                  <a:gd name="T24" fmla="*/ 249 w 2140"/>
                  <a:gd name="T25" fmla="*/ 359 h 381"/>
                  <a:gd name="T26" fmla="*/ 401 w 2140"/>
                  <a:gd name="T27" fmla="*/ 342 h 381"/>
                  <a:gd name="T28" fmla="*/ 650 w 2140"/>
                  <a:gd name="T29" fmla="*/ 285 h 381"/>
                  <a:gd name="T30" fmla="*/ 817 w 2140"/>
                  <a:gd name="T31" fmla="*/ 273 h 381"/>
                  <a:gd name="T32" fmla="*/ 1010 w 2140"/>
                  <a:gd name="T33" fmla="*/ 238 h 381"/>
                  <a:gd name="T34" fmla="*/ 1299 w 2140"/>
                  <a:gd name="T35" fmla="*/ 176 h 381"/>
                  <a:gd name="T36" fmla="*/ 1532 w 2140"/>
                  <a:gd name="T37" fmla="*/ 126 h 381"/>
                  <a:gd name="T38" fmla="*/ 1700 w 2140"/>
                  <a:gd name="T39" fmla="*/ 85 h 381"/>
                  <a:gd name="T40" fmla="*/ 1788 w 2140"/>
                  <a:gd name="T41" fmla="*/ 67 h 381"/>
                  <a:gd name="T42" fmla="*/ 1828 w 2140"/>
                  <a:gd name="T43" fmla="*/ 89 h 381"/>
                  <a:gd name="T44" fmla="*/ 1926 w 2140"/>
                  <a:gd name="T45" fmla="*/ 53 h 381"/>
                  <a:gd name="T46" fmla="*/ 1976 w 2140"/>
                  <a:gd name="T47" fmla="*/ 62 h 381"/>
                  <a:gd name="T48" fmla="*/ 1905 w 2140"/>
                  <a:gd name="T49" fmla="*/ 109 h 381"/>
                  <a:gd name="T50" fmla="*/ 1809 w 2140"/>
                  <a:gd name="T51" fmla="*/ 118 h 381"/>
                  <a:gd name="T52" fmla="*/ 1779 w 2140"/>
                  <a:gd name="T53" fmla="*/ 106 h 381"/>
                  <a:gd name="T54" fmla="*/ 1753 w 2140"/>
                  <a:gd name="T55" fmla="*/ 86 h 381"/>
                  <a:gd name="T56" fmla="*/ 1672 w 2140"/>
                  <a:gd name="T57" fmla="*/ 99 h 381"/>
                  <a:gd name="T58" fmla="*/ 1663 w 2140"/>
                  <a:gd name="T59" fmla="*/ 187 h 381"/>
                  <a:gd name="T60" fmla="*/ 1712 w 2140"/>
                  <a:gd name="T61" fmla="*/ 258 h 381"/>
                  <a:gd name="T62" fmla="*/ 1832 w 2140"/>
                  <a:gd name="T63" fmla="*/ 322 h 381"/>
                  <a:gd name="T64" fmla="*/ 1999 w 2140"/>
                  <a:gd name="T65" fmla="*/ 294 h 381"/>
                  <a:gd name="T66" fmla="*/ 2094 w 2140"/>
                  <a:gd name="T67" fmla="*/ 244 h 381"/>
                  <a:gd name="T68" fmla="*/ 2140 w 2140"/>
                  <a:gd name="T69" fmla="*/ 138 h 381"/>
                  <a:gd name="T70" fmla="*/ 2093 w 2140"/>
                  <a:gd name="T71" fmla="*/ 33 h 381"/>
                  <a:gd name="T72" fmla="*/ 1971 w 2140"/>
                  <a:gd name="T73" fmla="*/ 0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40" h="381">
                    <a:moveTo>
                      <a:pt x="1973" y="0"/>
                    </a:moveTo>
                    <a:cubicBezTo>
                      <a:pt x="1944" y="4"/>
                      <a:pt x="1838" y="16"/>
                      <a:pt x="1785" y="24"/>
                    </a:cubicBezTo>
                    <a:cubicBezTo>
                      <a:pt x="1732" y="32"/>
                      <a:pt x="1685" y="42"/>
                      <a:pt x="1656" y="46"/>
                    </a:cubicBezTo>
                    <a:cubicBezTo>
                      <a:pt x="1613" y="51"/>
                      <a:pt x="1670" y="38"/>
                      <a:pt x="1611" y="48"/>
                    </a:cubicBezTo>
                    <a:cubicBezTo>
                      <a:pt x="1552" y="58"/>
                      <a:pt x="1427" y="84"/>
                      <a:pt x="1301" y="108"/>
                    </a:cubicBezTo>
                    <a:cubicBezTo>
                      <a:pt x="1175" y="132"/>
                      <a:pt x="976" y="168"/>
                      <a:pt x="853" y="191"/>
                    </a:cubicBezTo>
                    <a:cubicBezTo>
                      <a:pt x="731" y="213"/>
                      <a:pt x="703" y="223"/>
                      <a:pt x="563" y="250"/>
                    </a:cubicBezTo>
                    <a:cubicBezTo>
                      <a:pt x="462" y="269"/>
                      <a:pt x="339" y="288"/>
                      <a:pt x="248" y="304"/>
                    </a:cubicBezTo>
                    <a:cubicBezTo>
                      <a:pt x="156" y="321"/>
                      <a:pt x="51" y="339"/>
                      <a:pt x="12" y="351"/>
                    </a:cubicBezTo>
                    <a:cubicBezTo>
                      <a:pt x="4" y="352"/>
                      <a:pt x="0" y="374"/>
                      <a:pt x="8" y="376"/>
                    </a:cubicBezTo>
                    <a:cubicBezTo>
                      <a:pt x="40" y="381"/>
                      <a:pt x="72" y="367"/>
                      <a:pt x="104" y="367"/>
                    </a:cubicBezTo>
                    <a:cubicBezTo>
                      <a:pt x="122" y="367"/>
                      <a:pt x="154" y="374"/>
                      <a:pt x="154" y="374"/>
                    </a:cubicBezTo>
                    <a:cubicBezTo>
                      <a:pt x="179" y="374"/>
                      <a:pt x="209" y="364"/>
                      <a:pt x="249" y="359"/>
                    </a:cubicBezTo>
                    <a:cubicBezTo>
                      <a:pt x="290" y="354"/>
                      <a:pt x="334" y="354"/>
                      <a:pt x="401" y="342"/>
                    </a:cubicBezTo>
                    <a:cubicBezTo>
                      <a:pt x="467" y="330"/>
                      <a:pt x="581" y="296"/>
                      <a:pt x="650" y="285"/>
                    </a:cubicBezTo>
                    <a:cubicBezTo>
                      <a:pt x="733" y="276"/>
                      <a:pt x="754" y="246"/>
                      <a:pt x="817" y="273"/>
                    </a:cubicBezTo>
                    <a:cubicBezTo>
                      <a:pt x="877" y="267"/>
                      <a:pt x="930" y="255"/>
                      <a:pt x="1010" y="238"/>
                    </a:cubicBezTo>
                    <a:cubicBezTo>
                      <a:pt x="1090" y="222"/>
                      <a:pt x="1212" y="195"/>
                      <a:pt x="1299" y="176"/>
                    </a:cubicBezTo>
                    <a:cubicBezTo>
                      <a:pt x="1386" y="157"/>
                      <a:pt x="1466" y="141"/>
                      <a:pt x="1532" y="126"/>
                    </a:cubicBezTo>
                    <a:cubicBezTo>
                      <a:pt x="1673" y="96"/>
                      <a:pt x="1657" y="95"/>
                      <a:pt x="1700" y="85"/>
                    </a:cubicBezTo>
                    <a:cubicBezTo>
                      <a:pt x="1743" y="76"/>
                      <a:pt x="1767" y="67"/>
                      <a:pt x="1788" y="67"/>
                    </a:cubicBezTo>
                    <a:cubicBezTo>
                      <a:pt x="1809" y="68"/>
                      <a:pt x="1805" y="91"/>
                      <a:pt x="1828" y="89"/>
                    </a:cubicBezTo>
                    <a:cubicBezTo>
                      <a:pt x="1846" y="91"/>
                      <a:pt x="1901" y="57"/>
                      <a:pt x="1926" y="53"/>
                    </a:cubicBezTo>
                    <a:cubicBezTo>
                      <a:pt x="1950" y="48"/>
                      <a:pt x="1979" y="52"/>
                      <a:pt x="1976" y="62"/>
                    </a:cubicBezTo>
                    <a:cubicBezTo>
                      <a:pt x="1983" y="75"/>
                      <a:pt x="1948" y="97"/>
                      <a:pt x="1905" y="109"/>
                    </a:cubicBezTo>
                    <a:cubicBezTo>
                      <a:pt x="1877" y="116"/>
                      <a:pt x="1831" y="119"/>
                      <a:pt x="1809" y="118"/>
                    </a:cubicBezTo>
                    <a:cubicBezTo>
                      <a:pt x="1788" y="118"/>
                      <a:pt x="1788" y="111"/>
                      <a:pt x="1779" y="106"/>
                    </a:cubicBezTo>
                    <a:cubicBezTo>
                      <a:pt x="1769" y="100"/>
                      <a:pt x="1770" y="87"/>
                      <a:pt x="1753" y="86"/>
                    </a:cubicBezTo>
                    <a:cubicBezTo>
                      <a:pt x="1735" y="85"/>
                      <a:pt x="1686" y="82"/>
                      <a:pt x="1672" y="99"/>
                    </a:cubicBezTo>
                    <a:cubicBezTo>
                      <a:pt x="1657" y="115"/>
                      <a:pt x="1656" y="161"/>
                      <a:pt x="1663" y="187"/>
                    </a:cubicBezTo>
                    <a:cubicBezTo>
                      <a:pt x="1681" y="195"/>
                      <a:pt x="1699" y="244"/>
                      <a:pt x="1712" y="258"/>
                    </a:cubicBezTo>
                    <a:cubicBezTo>
                      <a:pt x="1735" y="278"/>
                      <a:pt x="1789" y="310"/>
                      <a:pt x="1832" y="322"/>
                    </a:cubicBezTo>
                    <a:cubicBezTo>
                      <a:pt x="1867" y="324"/>
                      <a:pt x="1956" y="306"/>
                      <a:pt x="1999" y="294"/>
                    </a:cubicBezTo>
                    <a:cubicBezTo>
                      <a:pt x="2043" y="281"/>
                      <a:pt x="2070" y="270"/>
                      <a:pt x="2094" y="244"/>
                    </a:cubicBezTo>
                    <a:cubicBezTo>
                      <a:pt x="2107" y="230"/>
                      <a:pt x="2140" y="174"/>
                      <a:pt x="2140" y="138"/>
                    </a:cubicBezTo>
                    <a:cubicBezTo>
                      <a:pt x="2140" y="103"/>
                      <a:pt x="2121" y="56"/>
                      <a:pt x="2093" y="33"/>
                    </a:cubicBezTo>
                    <a:cubicBezTo>
                      <a:pt x="2067" y="17"/>
                      <a:pt x="1991" y="6"/>
                      <a:pt x="1971" y="0"/>
                    </a:cubicBezTo>
                  </a:path>
                </a:pathLst>
              </a:custGeom>
              <a:solidFill>
                <a:srgbClr val="8F5A19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41" name="Freeform 1301"/>
              <p:cNvSpPr>
                <a:spLocks/>
              </p:cNvSpPr>
              <p:nvPr/>
            </p:nvSpPr>
            <p:spPr bwMode="auto">
              <a:xfrm rot="4787369" flipH="1">
                <a:off x="2904" y="1993"/>
                <a:ext cx="242" cy="323"/>
              </a:xfrm>
              <a:custGeom>
                <a:avLst/>
                <a:gdLst>
                  <a:gd name="T0" fmla="*/ 224 w 242"/>
                  <a:gd name="T1" fmla="*/ 99 h 323"/>
                  <a:gd name="T2" fmla="*/ 215 w 242"/>
                  <a:gd name="T3" fmla="*/ 84 h 323"/>
                  <a:gd name="T4" fmla="*/ 203 w 242"/>
                  <a:gd name="T5" fmla="*/ 76 h 323"/>
                  <a:gd name="T6" fmla="*/ 206 w 242"/>
                  <a:gd name="T7" fmla="*/ 90 h 323"/>
                  <a:gd name="T8" fmla="*/ 177 w 242"/>
                  <a:gd name="T9" fmla="*/ 100 h 323"/>
                  <a:gd name="T10" fmla="*/ 159 w 242"/>
                  <a:gd name="T11" fmla="*/ 117 h 323"/>
                  <a:gd name="T12" fmla="*/ 141 w 242"/>
                  <a:gd name="T13" fmla="*/ 138 h 323"/>
                  <a:gd name="T14" fmla="*/ 126 w 242"/>
                  <a:gd name="T15" fmla="*/ 165 h 323"/>
                  <a:gd name="T16" fmla="*/ 123 w 242"/>
                  <a:gd name="T17" fmla="*/ 171 h 323"/>
                  <a:gd name="T18" fmla="*/ 119 w 242"/>
                  <a:gd name="T19" fmla="*/ 192 h 323"/>
                  <a:gd name="T20" fmla="*/ 107 w 242"/>
                  <a:gd name="T21" fmla="*/ 262 h 323"/>
                  <a:gd name="T22" fmla="*/ 90 w 242"/>
                  <a:gd name="T23" fmla="*/ 271 h 323"/>
                  <a:gd name="T24" fmla="*/ 81 w 242"/>
                  <a:gd name="T25" fmla="*/ 285 h 323"/>
                  <a:gd name="T26" fmla="*/ 69 w 242"/>
                  <a:gd name="T27" fmla="*/ 274 h 323"/>
                  <a:gd name="T28" fmla="*/ 48 w 242"/>
                  <a:gd name="T29" fmla="*/ 285 h 323"/>
                  <a:gd name="T30" fmla="*/ 42 w 242"/>
                  <a:gd name="T31" fmla="*/ 307 h 323"/>
                  <a:gd name="T32" fmla="*/ 39 w 242"/>
                  <a:gd name="T33" fmla="*/ 322 h 323"/>
                  <a:gd name="T34" fmla="*/ 15 w 242"/>
                  <a:gd name="T35" fmla="*/ 300 h 323"/>
                  <a:gd name="T36" fmla="*/ 9 w 242"/>
                  <a:gd name="T37" fmla="*/ 277 h 323"/>
                  <a:gd name="T38" fmla="*/ 17 w 242"/>
                  <a:gd name="T39" fmla="*/ 105 h 323"/>
                  <a:gd name="T40" fmla="*/ 30 w 242"/>
                  <a:gd name="T41" fmla="*/ 82 h 323"/>
                  <a:gd name="T42" fmla="*/ 41 w 242"/>
                  <a:gd name="T43" fmla="*/ 69 h 323"/>
                  <a:gd name="T44" fmla="*/ 83 w 242"/>
                  <a:gd name="T45" fmla="*/ 39 h 323"/>
                  <a:gd name="T46" fmla="*/ 95 w 242"/>
                  <a:gd name="T47" fmla="*/ 34 h 323"/>
                  <a:gd name="T48" fmla="*/ 126 w 242"/>
                  <a:gd name="T49" fmla="*/ 18 h 323"/>
                  <a:gd name="T50" fmla="*/ 177 w 242"/>
                  <a:gd name="T51" fmla="*/ 6 h 323"/>
                  <a:gd name="T52" fmla="*/ 228 w 242"/>
                  <a:gd name="T53" fmla="*/ 36 h 323"/>
                  <a:gd name="T54" fmla="*/ 242 w 242"/>
                  <a:gd name="T55" fmla="*/ 61 h 323"/>
                  <a:gd name="T56" fmla="*/ 224 w 242"/>
                  <a:gd name="T57" fmla="*/ 99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2" h="323">
                    <a:moveTo>
                      <a:pt x="224" y="99"/>
                    </a:moveTo>
                    <a:cubicBezTo>
                      <a:pt x="222" y="91"/>
                      <a:pt x="221" y="89"/>
                      <a:pt x="215" y="84"/>
                    </a:cubicBezTo>
                    <a:cubicBezTo>
                      <a:pt x="212" y="77"/>
                      <a:pt x="211" y="75"/>
                      <a:pt x="203" y="76"/>
                    </a:cubicBezTo>
                    <a:cubicBezTo>
                      <a:pt x="200" y="83"/>
                      <a:pt x="202" y="84"/>
                      <a:pt x="206" y="90"/>
                    </a:cubicBezTo>
                    <a:cubicBezTo>
                      <a:pt x="194" y="92"/>
                      <a:pt x="187" y="94"/>
                      <a:pt x="177" y="100"/>
                    </a:cubicBezTo>
                    <a:cubicBezTo>
                      <a:pt x="172" y="107"/>
                      <a:pt x="165" y="111"/>
                      <a:pt x="159" y="117"/>
                    </a:cubicBezTo>
                    <a:cubicBezTo>
                      <a:pt x="152" y="124"/>
                      <a:pt x="149" y="133"/>
                      <a:pt x="141" y="138"/>
                    </a:cubicBezTo>
                    <a:cubicBezTo>
                      <a:pt x="136" y="147"/>
                      <a:pt x="131" y="156"/>
                      <a:pt x="126" y="165"/>
                    </a:cubicBezTo>
                    <a:cubicBezTo>
                      <a:pt x="125" y="167"/>
                      <a:pt x="123" y="171"/>
                      <a:pt x="123" y="171"/>
                    </a:cubicBezTo>
                    <a:cubicBezTo>
                      <a:pt x="122" y="179"/>
                      <a:pt x="120" y="183"/>
                      <a:pt x="119" y="192"/>
                    </a:cubicBezTo>
                    <a:cubicBezTo>
                      <a:pt x="116" y="293"/>
                      <a:pt x="138" y="278"/>
                      <a:pt x="107" y="262"/>
                    </a:cubicBezTo>
                    <a:cubicBezTo>
                      <a:pt x="99" y="264"/>
                      <a:pt x="95" y="264"/>
                      <a:pt x="90" y="271"/>
                    </a:cubicBezTo>
                    <a:cubicBezTo>
                      <a:pt x="89" y="278"/>
                      <a:pt x="86" y="280"/>
                      <a:pt x="81" y="285"/>
                    </a:cubicBezTo>
                    <a:cubicBezTo>
                      <a:pt x="76" y="282"/>
                      <a:pt x="73" y="278"/>
                      <a:pt x="69" y="274"/>
                    </a:cubicBezTo>
                    <a:cubicBezTo>
                      <a:pt x="53" y="276"/>
                      <a:pt x="53" y="273"/>
                      <a:pt x="48" y="285"/>
                    </a:cubicBezTo>
                    <a:cubicBezTo>
                      <a:pt x="47" y="292"/>
                      <a:pt x="45" y="300"/>
                      <a:pt x="42" y="307"/>
                    </a:cubicBezTo>
                    <a:cubicBezTo>
                      <a:pt x="42" y="312"/>
                      <a:pt x="44" y="321"/>
                      <a:pt x="39" y="322"/>
                    </a:cubicBezTo>
                    <a:cubicBezTo>
                      <a:pt x="31" y="323"/>
                      <a:pt x="20" y="304"/>
                      <a:pt x="15" y="300"/>
                    </a:cubicBezTo>
                    <a:cubicBezTo>
                      <a:pt x="13" y="292"/>
                      <a:pt x="12" y="284"/>
                      <a:pt x="9" y="277"/>
                    </a:cubicBezTo>
                    <a:cubicBezTo>
                      <a:pt x="9" y="269"/>
                      <a:pt x="0" y="146"/>
                      <a:pt x="17" y="105"/>
                    </a:cubicBezTo>
                    <a:cubicBezTo>
                      <a:pt x="19" y="97"/>
                      <a:pt x="25" y="89"/>
                      <a:pt x="30" y="82"/>
                    </a:cubicBezTo>
                    <a:cubicBezTo>
                      <a:pt x="32" y="75"/>
                      <a:pt x="35" y="73"/>
                      <a:pt x="41" y="69"/>
                    </a:cubicBezTo>
                    <a:cubicBezTo>
                      <a:pt x="51" y="57"/>
                      <a:pt x="67" y="42"/>
                      <a:pt x="83" y="39"/>
                    </a:cubicBezTo>
                    <a:cubicBezTo>
                      <a:pt x="92" y="32"/>
                      <a:pt x="81" y="40"/>
                      <a:pt x="95" y="34"/>
                    </a:cubicBezTo>
                    <a:cubicBezTo>
                      <a:pt x="107" y="29"/>
                      <a:pt x="112" y="20"/>
                      <a:pt x="126" y="18"/>
                    </a:cubicBezTo>
                    <a:cubicBezTo>
                      <a:pt x="148" y="11"/>
                      <a:pt x="132" y="0"/>
                      <a:pt x="177" y="6"/>
                    </a:cubicBezTo>
                    <a:cubicBezTo>
                      <a:pt x="192" y="10"/>
                      <a:pt x="219" y="26"/>
                      <a:pt x="228" y="36"/>
                    </a:cubicBezTo>
                    <a:cubicBezTo>
                      <a:pt x="234" y="44"/>
                      <a:pt x="236" y="53"/>
                      <a:pt x="242" y="61"/>
                    </a:cubicBezTo>
                    <a:cubicBezTo>
                      <a:pt x="241" y="73"/>
                      <a:pt x="235" y="93"/>
                      <a:pt x="224" y="99"/>
                    </a:cubicBezTo>
                    <a:close/>
                  </a:path>
                </a:pathLst>
              </a:custGeom>
              <a:solidFill>
                <a:srgbClr val="8000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42" name="Freeform 1302"/>
              <p:cNvSpPr>
                <a:spLocks/>
              </p:cNvSpPr>
              <p:nvPr/>
            </p:nvSpPr>
            <p:spPr bwMode="auto">
              <a:xfrm rot="4787369" flipH="1">
                <a:off x="2838" y="1944"/>
                <a:ext cx="244" cy="458"/>
              </a:xfrm>
              <a:custGeom>
                <a:avLst/>
                <a:gdLst>
                  <a:gd name="T0" fmla="*/ 220 w 244"/>
                  <a:gd name="T1" fmla="*/ 379 h 458"/>
                  <a:gd name="T2" fmla="*/ 199 w 244"/>
                  <a:gd name="T3" fmla="*/ 429 h 458"/>
                  <a:gd name="T4" fmla="*/ 147 w 244"/>
                  <a:gd name="T5" fmla="*/ 424 h 458"/>
                  <a:gd name="T6" fmla="*/ 115 w 244"/>
                  <a:gd name="T7" fmla="*/ 409 h 458"/>
                  <a:gd name="T8" fmla="*/ 100 w 244"/>
                  <a:gd name="T9" fmla="*/ 393 h 458"/>
                  <a:gd name="T10" fmla="*/ 81 w 244"/>
                  <a:gd name="T11" fmla="*/ 375 h 458"/>
                  <a:gd name="T12" fmla="*/ 67 w 244"/>
                  <a:gd name="T13" fmla="*/ 360 h 458"/>
                  <a:gd name="T14" fmla="*/ 54 w 244"/>
                  <a:gd name="T15" fmla="*/ 342 h 458"/>
                  <a:gd name="T16" fmla="*/ 46 w 244"/>
                  <a:gd name="T17" fmla="*/ 321 h 458"/>
                  <a:gd name="T18" fmla="*/ 40 w 244"/>
                  <a:gd name="T19" fmla="*/ 307 h 458"/>
                  <a:gd name="T20" fmla="*/ 30 w 244"/>
                  <a:gd name="T21" fmla="*/ 198 h 458"/>
                  <a:gd name="T22" fmla="*/ 40 w 244"/>
                  <a:gd name="T23" fmla="*/ 124 h 458"/>
                  <a:gd name="T24" fmla="*/ 55 w 244"/>
                  <a:gd name="T25" fmla="*/ 88 h 458"/>
                  <a:gd name="T26" fmla="*/ 82 w 244"/>
                  <a:gd name="T27" fmla="*/ 85 h 458"/>
                  <a:gd name="T28" fmla="*/ 90 w 244"/>
                  <a:gd name="T29" fmla="*/ 109 h 458"/>
                  <a:gd name="T30" fmla="*/ 111 w 244"/>
                  <a:gd name="T31" fmla="*/ 108 h 458"/>
                  <a:gd name="T32" fmla="*/ 118 w 244"/>
                  <a:gd name="T33" fmla="*/ 93 h 458"/>
                  <a:gd name="T34" fmla="*/ 135 w 244"/>
                  <a:gd name="T35" fmla="*/ 84 h 458"/>
                  <a:gd name="T36" fmla="*/ 120 w 244"/>
                  <a:gd name="T37" fmla="*/ 39 h 458"/>
                  <a:gd name="T38" fmla="*/ 136 w 244"/>
                  <a:gd name="T39" fmla="*/ 27 h 458"/>
                  <a:gd name="T40" fmla="*/ 154 w 244"/>
                  <a:gd name="T41" fmla="*/ 24 h 458"/>
                  <a:gd name="T42" fmla="*/ 174 w 244"/>
                  <a:gd name="T43" fmla="*/ 9 h 458"/>
                  <a:gd name="T44" fmla="*/ 154 w 244"/>
                  <a:gd name="T45" fmla="*/ 0 h 458"/>
                  <a:gd name="T46" fmla="*/ 124 w 244"/>
                  <a:gd name="T47" fmla="*/ 4 h 458"/>
                  <a:gd name="T48" fmla="*/ 106 w 244"/>
                  <a:gd name="T49" fmla="*/ 10 h 458"/>
                  <a:gd name="T50" fmla="*/ 93 w 244"/>
                  <a:gd name="T51" fmla="*/ 16 h 458"/>
                  <a:gd name="T52" fmla="*/ 76 w 244"/>
                  <a:gd name="T53" fmla="*/ 25 h 458"/>
                  <a:gd name="T54" fmla="*/ 49 w 244"/>
                  <a:gd name="T55" fmla="*/ 43 h 458"/>
                  <a:gd name="T56" fmla="*/ 34 w 244"/>
                  <a:gd name="T57" fmla="*/ 60 h 458"/>
                  <a:gd name="T58" fmla="*/ 10 w 244"/>
                  <a:gd name="T59" fmla="*/ 130 h 458"/>
                  <a:gd name="T60" fmla="*/ 1 w 244"/>
                  <a:gd name="T61" fmla="*/ 265 h 458"/>
                  <a:gd name="T62" fmla="*/ 16 w 244"/>
                  <a:gd name="T63" fmla="*/ 339 h 458"/>
                  <a:gd name="T64" fmla="*/ 61 w 244"/>
                  <a:gd name="T65" fmla="*/ 400 h 458"/>
                  <a:gd name="T66" fmla="*/ 88 w 244"/>
                  <a:gd name="T67" fmla="*/ 423 h 458"/>
                  <a:gd name="T68" fmla="*/ 165 w 244"/>
                  <a:gd name="T69" fmla="*/ 454 h 458"/>
                  <a:gd name="T70" fmla="*/ 228 w 244"/>
                  <a:gd name="T71" fmla="*/ 450 h 458"/>
                  <a:gd name="T72" fmla="*/ 241 w 244"/>
                  <a:gd name="T73" fmla="*/ 421 h 458"/>
                  <a:gd name="T74" fmla="*/ 240 w 244"/>
                  <a:gd name="T75" fmla="*/ 376 h 458"/>
                  <a:gd name="T76" fmla="*/ 223 w 244"/>
                  <a:gd name="T77" fmla="*/ 348 h 458"/>
                  <a:gd name="T78" fmla="*/ 201 w 244"/>
                  <a:gd name="T79" fmla="*/ 334 h 458"/>
                  <a:gd name="T80" fmla="*/ 195 w 244"/>
                  <a:gd name="T81" fmla="*/ 313 h 458"/>
                  <a:gd name="T82" fmla="*/ 181 w 244"/>
                  <a:gd name="T83" fmla="*/ 271 h 458"/>
                  <a:gd name="T84" fmla="*/ 186 w 244"/>
                  <a:gd name="T85" fmla="*/ 196 h 458"/>
                  <a:gd name="T86" fmla="*/ 198 w 244"/>
                  <a:gd name="T87" fmla="*/ 171 h 458"/>
                  <a:gd name="T88" fmla="*/ 204 w 244"/>
                  <a:gd name="T89" fmla="*/ 157 h 458"/>
                  <a:gd name="T90" fmla="*/ 216 w 244"/>
                  <a:gd name="T91" fmla="*/ 133 h 458"/>
                  <a:gd name="T92" fmla="*/ 196 w 244"/>
                  <a:gd name="T93" fmla="*/ 130 h 458"/>
                  <a:gd name="T94" fmla="*/ 174 w 244"/>
                  <a:gd name="T95" fmla="*/ 166 h 458"/>
                  <a:gd name="T96" fmla="*/ 159 w 244"/>
                  <a:gd name="T97" fmla="*/ 213 h 458"/>
                  <a:gd name="T98" fmla="*/ 160 w 244"/>
                  <a:gd name="T99" fmla="*/ 276 h 458"/>
                  <a:gd name="T100" fmla="*/ 181 w 244"/>
                  <a:gd name="T101" fmla="*/ 328 h 458"/>
                  <a:gd name="T102" fmla="*/ 201 w 244"/>
                  <a:gd name="T103" fmla="*/ 354 h 458"/>
                  <a:gd name="T104" fmla="*/ 211 w 244"/>
                  <a:gd name="T105" fmla="*/ 366 h 458"/>
                  <a:gd name="T106" fmla="*/ 222 w 244"/>
                  <a:gd name="T107" fmla="*/ 376 h 458"/>
                  <a:gd name="T108" fmla="*/ 220 w 244"/>
                  <a:gd name="T109" fmla="*/ 379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4" h="458">
                    <a:moveTo>
                      <a:pt x="220" y="379"/>
                    </a:moveTo>
                    <a:cubicBezTo>
                      <a:pt x="217" y="405"/>
                      <a:pt x="221" y="416"/>
                      <a:pt x="199" y="429"/>
                    </a:cubicBezTo>
                    <a:cubicBezTo>
                      <a:pt x="187" y="437"/>
                      <a:pt x="161" y="427"/>
                      <a:pt x="147" y="424"/>
                    </a:cubicBezTo>
                    <a:cubicBezTo>
                      <a:pt x="133" y="421"/>
                      <a:pt x="123" y="414"/>
                      <a:pt x="115" y="409"/>
                    </a:cubicBezTo>
                    <a:cubicBezTo>
                      <a:pt x="110" y="402"/>
                      <a:pt x="107" y="397"/>
                      <a:pt x="100" y="393"/>
                    </a:cubicBezTo>
                    <a:cubicBezTo>
                      <a:pt x="95" y="385"/>
                      <a:pt x="88" y="381"/>
                      <a:pt x="81" y="375"/>
                    </a:cubicBezTo>
                    <a:cubicBezTo>
                      <a:pt x="78" y="368"/>
                      <a:pt x="73" y="364"/>
                      <a:pt x="67" y="360"/>
                    </a:cubicBezTo>
                    <a:cubicBezTo>
                      <a:pt x="63" y="354"/>
                      <a:pt x="59" y="347"/>
                      <a:pt x="54" y="342"/>
                    </a:cubicBezTo>
                    <a:cubicBezTo>
                      <a:pt x="51" y="335"/>
                      <a:pt x="49" y="328"/>
                      <a:pt x="46" y="321"/>
                    </a:cubicBezTo>
                    <a:cubicBezTo>
                      <a:pt x="45" y="315"/>
                      <a:pt x="42" y="312"/>
                      <a:pt x="40" y="307"/>
                    </a:cubicBezTo>
                    <a:cubicBezTo>
                      <a:pt x="36" y="286"/>
                      <a:pt x="29" y="227"/>
                      <a:pt x="30" y="198"/>
                    </a:cubicBezTo>
                    <a:cubicBezTo>
                      <a:pt x="30" y="168"/>
                      <a:pt x="36" y="142"/>
                      <a:pt x="40" y="124"/>
                    </a:cubicBezTo>
                    <a:cubicBezTo>
                      <a:pt x="51" y="109"/>
                      <a:pt x="51" y="112"/>
                      <a:pt x="55" y="88"/>
                    </a:cubicBezTo>
                    <a:cubicBezTo>
                      <a:pt x="55" y="87"/>
                      <a:pt x="71" y="86"/>
                      <a:pt x="82" y="85"/>
                    </a:cubicBezTo>
                    <a:cubicBezTo>
                      <a:pt x="83" y="95"/>
                      <a:pt x="81" y="104"/>
                      <a:pt x="90" y="109"/>
                    </a:cubicBezTo>
                    <a:cubicBezTo>
                      <a:pt x="96" y="117"/>
                      <a:pt x="105" y="116"/>
                      <a:pt x="111" y="108"/>
                    </a:cubicBezTo>
                    <a:cubicBezTo>
                      <a:pt x="112" y="101"/>
                      <a:pt x="112" y="97"/>
                      <a:pt x="118" y="93"/>
                    </a:cubicBezTo>
                    <a:cubicBezTo>
                      <a:pt x="122" y="84"/>
                      <a:pt x="125" y="85"/>
                      <a:pt x="135" y="84"/>
                    </a:cubicBezTo>
                    <a:cubicBezTo>
                      <a:pt x="130" y="66"/>
                      <a:pt x="131" y="54"/>
                      <a:pt x="120" y="39"/>
                    </a:cubicBezTo>
                    <a:cubicBezTo>
                      <a:pt x="126" y="36"/>
                      <a:pt x="130" y="29"/>
                      <a:pt x="136" y="27"/>
                    </a:cubicBezTo>
                    <a:cubicBezTo>
                      <a:pt x="142" y="25"/>
                      <a:pt x="154" y="24"/>
                      <a:pt x="154" y="24"/>
                    </a:cubicBezTo>
                    <a:cubicBezTo>
                      <a:pt x="165" y="18"/>
                      <a:pt x="159" y="11"/>
                      <a:pt x="174" y="9"/>
                    </a:cubicBezTo>
                    <a:cubicBezTo>
                      <a:pt x="167" y="5"/>
                      <a:pt x="162" y="1"/>
                      <a:pt x="154" y="0"/>
                    </a:cubicBezTo>
                    <a:cubicBezTo>
                      <a:pt x="142" y="1"/>
                      <a:pt x="135" y="2"/>
                      <a:pt x="124" y="4"/>
                    </a:cubicBezTo>
                    <a:cubicBezTo>
                      <a:pt x="118" y="7"/>
                      <a:pt x="112" y="9"/>
                      <a:pt x="106" y="10"/>
                    </a:cubicBezTo>
                    <a:cubicBezTo>
                      <a:pt x="101" y="12"/>
                      <a:pt x="97" y="13"/>
                      <a:pt x="93" y="16"/>
                    </a:cubicBezTo>
                    <a:cubicBezTo>
                      <a:pt x="89" y="23"/>
                      <a:pt x="83" y="23"/>
                      <a:pt x="76" y="25"/>
                    </a:cubicBezTo>
                    <a:cubicBezTo>
                      <a:pt x="67" y="32"/>
                      <a:pt x="61" y="42"/>
                      <a:pt x="49" y="43"/>
                    </a:cubicBezTo>
                    <a:cubicBezTo>
                      <a:pt x="45" y="50"/>
                      <a:pt x="39" y="54"/>
                      <a:pt x="34" y="60"/>
                    </a:cubicBezTo>
                    <a:cubicBezTo>
                      <a:pt x="29" y="78"/>
                      <a:pt x="15" y="96"/>
                      <a:pt x="10" y="130"/>
                    </a:cubicBezTo>
                    <a:cubicBezTo>
                      <a:pt x="5" y="164"/>
                      <a:pt x="0" y="230"/>
                      <a:pt x="1" y="265"/>
                    </a:cubicBezTo>
                    <a:cubicBezTo>
                      <a:pt x="2" y="300"/>
                      <a:pt x="6" y="317"/>
                      <a:pt x="16" y="339"/>
                    </a:cubicBezTo>
                    <a:cubicBezTo>
                      <a:pt x="26" y="361"/>
                      <a:pt x="49" y="386"/>
                      <a:pt x="61" y="400"/>
                    </a:cubicBezTo>
                    <a:cubicBezTo>
                      <a:pt x="72" y="415"/>
                      <a:pt x="80" y="415"/>
                      <a:pt x="88" y="423"/>
                    </a:cubicBezTo>
                    <a:cubicBezTo>
                      <a:pt x="104" y="434"/>
                      <a:pt x="147" y="448"/>
                      <a:pt x="165" y="454"/>
                    </a:cubicBezTo>
                    <a:cubicBezTo>
                      <a:pt x="188" y="458"/>
                      <a:pt x="215" y="452"/>
                      <a:pt x="228" y="450"/>
                    </a:cubicBezTo>
                    <a:cubicBezTo>
                      <a:pt x="234" y="446"/>
                      <a:pt x="235" y="425"/>
                      <a:pt x="241" y="421"/>
                    </a:cubicBezTo>
                    <a:cubicBezTo>
                      <a:pt x="244" y="409"/>
                      <a:pt x="243" y="388"/>
                      <a:pt x="240" y="376"/>
                    </a:cubicBezTo>
                    <a:cubicBezTo>
                      <a:pt x="237" y="364"/>
                      <a:pt x="229" y="355"/>
                      <a:pt x="223" y="348"/>
                    </a:cubicBezTo>
                    <a:cubicBezTo>
                      <a:pt x="216" y="343"/>
                      <a:pt x="208" y="339"/>
                      <a:pt x="201" y="334"/>
                    </a:cubicBezTo>
                    <a:cubicBezTo>
                      <a:pt x="198" y="328"/>
                      <a:pt x="199" y="318"/>
                      <a:pt x="195" y="313"/>
                    </a:cubicBezTo>
                    <a:cubicBezTo>
                      <a:pt x="193" y="306"/>
                      <a:pt x="182" y="290"/>
                      <a:pt x="181" y="271"/>
                    </a:cubicBezTo>
                    <a:cubicBezTo>
                      <a:pt x="180" y="252"/>
                      <a:pt x="183" y="213"/>
                      <a:pt x="186" y="196"/>
                    </a:cubicBezTo>
                    <a:cubicBezTo>
                      <a:pt x="189" y="179"/>
                      <a:pt x="195" y="177"/>
                      <a:pt x="198" y="171"/>
                    </a:cubicBezTo>
                    <a:cubicBezTo>
                      <a:pt x="199" y="165"/>
                      <a:pt x="202" y="162"/>
                      <a:pt x="204" y="157"/>
                    </a:cubicBezTo>
                    <a:cubicBezTo>
                      <a:pt x="205" y="149"/>
                      <a:pt x="212" y="139"/>
                      <a:pt x="216" y="133"/>
                    </a:cubicBezTo>
                    <a:cubicBezTo>
                      <a:pt x="216" y="129"/>
                      <a:pt x="202" y="126"/>
                      <a:pt x="196" y="130"/>
                    </a:cubicBezTo>
                    <a:cubicBezTo>
                      <a:pt x="189" y="142"/>
                      <a:pt x="183" y="154"/>
                      <a:pt x="174" y="166"/>
                    </a:cubicBezTo>
                    <a:cubicBezTo>
                      <a:pt x="168" y="178"/>
                      <a:pt x="161" y="195"/>
                      <a:pt x="159" y="213"/>
                    </a:cubicBezTo>
                    <a:cubicBezTo>
                      <a:pt x="157" y="231"/>
                      <a:pt x="156" y="257"/>
                      <a:pt x="160" y="276"/>
                    </a:cubicBezTo>
                    <a:cubicBezTo>
                      <a:pt x="164" y="295"/>
                      <a:pt x="174" y="315"/>
                      <a:pt x="181" y="328"/>
                    </a:cubicBezTo>
                    <a:cubicBezTo>
                      <a:pt x="188" y="341"/>
                      <a:pt x="196" y="348"/>
                      <a:pt x="201" y="354"/>
                    </a:cubicBezTo>
                    <a:cubicBezTo>
                      <a:pt x="204" y="359"/>
                      <a:pt x="206" y="363"/>
                      <a:pt x="211" y="366"/>
                    </a:cubicBezTo>
                    <a:cubicBezTo>
                      <a:pt x="214" y="371"/>
                      <a:pt x="217" y="373"/>
                      <a:pt x="222" y="376"/>
                    </a:cubicBezTo>
                    <a:cubicBezTo>
                      <a:pt x="223" y="382"/>
                      <a:pt x="224" y="382"/>
                      <a:pt x="220" y="379"/>
                    </a:cubicBez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43" name="Freeform 1303"/>
              <p:cNvSpPr>
                <a:spLocks/>
              </p:cNvSpPr>
              <p:nvPr/>
            </p:nvSpPr>
            <p:spPr bwMode="auto">
              <a:xfrm rot="4787369" flipH="1">
                <a:off x="1904" y="1298"/>
                <a:ext cx="99" cy="1788"/>
              </a:xfrm>
              <a:custGeom>
                <a:avLst/>
                <a:gdLst>
                  <a:gd name="T0" fmla="*/ 42 w 99"/>
                  <a:gd name="T1" fmla="*/ 0 h 1788"/>
                  <a:gd name="T2" fmla="*/ 30 w 99"/>
                  <a:gd name="T3" fmla="*/ 280 h 1788"/>
                  <a:gd name="T4" fmla="*/ 34 w 99"/>
                  <a:gd name="T5" fmla="*/ 316 h 1788"/>
                  <a:gd name="T6" fmla="*/ 42 w 99"/>
                  <a:gd name="T7" fmla="*/ 532 h 1788"/>
                  <a:gd name="T8" fmla="*/ 34 w 99"/>
                  <a:gd name="T9" fmla="*/ 680 h 1788"/>
                  <a:gd name="T10" fmla="*/ 26 w 99"/>
                  <a:gd name="T11" fmla="*/ 656 h 1788"/>
                  <a:gd name="T12" fmla="*/ 10 w 99"/>
                  <a:gd name="T13" fmla="*/ 620 h 1788"/>
                  <a:gd name="T14" fmla="*/ 26 w 99"/>
                  <a:gd name="T15" fmla="*/ 788 h 1788"/>
                  <a:gd name="T16" fmla="*/ 18 w 99"/>
                  <a:gd name="T17" fmla="*/ 980 h 1788"/>
                  <a:gd name="T18" fmla="*/ 10 w 99"/>
                  <a:gd name="T19" fmla="*/ 1004 h 1788"/>
                  <a:gd name="T20" fmla="*/ 26 w 99"/>
                  <a:gd name="T21" fmla="*/ 1028 h 1788"/>
                  <a:gd name="T22" fmla="*/ 22 w 99"/>
                  <a:gd name="T23" fmla="*/ 1528 h 1788"/>
                  <a:gd name="T24" fmla="*/ 38 w 99"/>
                  <a:gd name="T25" fmla="*/ 1492 h 1788"/>
                  <a:gd name="T26" fmla="*/ 54 w 99"/>
                  <a:gd name="T27" fmla="*/ 1468 h 1788"/>
                  <a:gd name="T28" fmla="*/ 58 w 99"/>
                  <a:gd name="T29" fmla="*/ 1456 h 1788"/>
                  <a:gd name="T30" fmla="*/ 42 w 99"/>
                  <a:gd name="T31" fmla="*/ 1520 h 1788"/>
                  <a:gd name="T32" fmla="*/ 34 w 99"/>
                  <a:gd name="T33" fmla="*/ 1544 h 1788"/>
                  <a:gd name="T34" fmla="*/ 30 w 99"/>
                  <a:gd name="T35" fmla="*/ 1636 h 1788"/>
                  <a:gd name="T36" fmla="*/ 22 w 99"/>
                  <a:gd name="T37" fmla="*/ 1648 h 1788"/>
                  <a:gd name="T38" fmla="*/ 30 w 99"/>
                  <a:gd name="T39" fmla="*/ 1672 h 1788"/>
                  <a:gd name="T40" fmla="*/ 42 w 99"/>
                  <a:gd name="T41" fmla="*/ 1788 h 1788"/>
                  <a:gd name="T42" fmla="*/ 42 w 99"/>
                  <a:gd name="T43" fmla="*/ 1484 h 1788"/>
                  <a:gd name="T44" fmla="*/ 38 w 99"/>
                  <a:gd name="T45" fmla="*/ 1152 h 1788"/>
                  <a:gd name="T46" fmla="*/ 46 w 99"/>
                  <a:gd name="T47" fmla="*/ 1116 h 1788"/>
                  <a:gd name="T48" fmla="*/ 42 w 99"/>
                  <a:gd name="T49" fmla="*/ 940 h 1788"/>
                  <a:gd name="T50" fmla="*/ 38 w 99"/>
                  <a:gd name="T51" fmla="*/ 904 h 1788"/>
                  <a:gd name="T52" fmla="*/ 54 w 99"/>
                  <a:gd name="T53" fmla="*/ 716 h 1788"/>
                  <a:gd name="T54" fmla="*/ 58 w 99"/>
                  <a:gd name="T55" fmla="*/ 276 h 1788"/>
                  <a:gd name="T56" fmla="*/ 42 w 99"/>
                  <a:gd name="T57" fmla="*/ 0 h 1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788">
                    <a:moveTo>
                      <a:pt x="42" y="0"/>
                    </a:moveTo>
                    <a:cubicBezTo>
                      <a:pt x="34" y="209"/>
                      <a:pt x="24" y="8"/>
                      <a:pt x="30" y="280"/>
                    </a:cubicBezTo>
                    <a:cubicBezTo>
                      <a:pt x="53" y="265"/>
                      <a:pt x="38" y="287"/>
                      <a:pt x="34" y="316"/>
                    </a:cubicBezTo>
                    <a:cubicBezTo>
                      <a:pt x="30" y="391"/>
                      <a:pt x="19" y="462"/>
                      <a:pt x="42" y="532"/>
                    </a:cubicBezTo>
                    <a:cubicBezTo>
                      <a:pt x="40" y="581"/>
                      <a:pt x="48" y="633"/>
                      <a:pt x="34" y="680"/>
                    </a:cubicBezTo>
                    <a:cubicBezTo>
                      <a:pt x="32" y="688"/>
                      <a:pt x="29" y="664"/>
                      <a:pt x="26" y="656"/>
                    </a:cubicBezTo>
                    <a:cubicBezTo>
                      <a:pt x="21" y="642"/>
                      <a:pt x="18" y="632"/>
                      <a:pt x="10" y="620"/>
                    </a:cubicBezTo>
                    <a:cubicBezTo>
                      <a:pt x="16" y="833"/>
                      <a:pt x="0" y="711"/>
                      <a:pt x="26" y="788"/>
                    </a:cubicBezTo>
                    <a:cubicBezTo>
                      <a:pt x="21" y="884"/>
                      <a:pt x="14" y="873"/>
                      <a:pt x="18" y="980"/>
                    </a:cubicBezTo>
                    <a:cubicBezTo>
                      <a:pt x="15" y="988"/>
                      <a:pt x="13" y="996"/>
                      <a:pt x="10" y="1004"/>
                    </a:cubicBezTo>
                    <a:cubicBezTo>
                      <a:pt x="7" y="1013"/>
                      <a:pt x="26" y="1028"/>
                      <a:pt x="26" y="1028"/>
                    </a:cubicBezTo>
                    <a:cubicBezTo>
                      <a:pt x="22" y="1210"/>
                      <a:pt x="19" y="1338"/>
                      <a:pt x="22" y="1528"/>
                    </a:cubicBezTo>
                    <a:cubicBezTo>
                      <a:pt x="55" y="1484"/>
                      <a:pt x="16" y="1541"/>
                      <a:pt x="38" y="1492"/>
                    </a:cubicBezTo>
                    <a:cubicBezTo>
                      <a:pt x="42" y="1483"/>
                      <a:pt x="51" y="1477"/>
                      <a:pt x="54" y="1468"/>
                    </a:cubicBezTo>
                    <a:cubicBezTo>
                      <a:pt x="55" y="1464"/>
                      <a:pt x="57" y="1460"/>
                      <a:pt x="58" y="1456"/>
                    </a:cubicBezTo>
                    <a:cubicBezTo>
                      <a:pt x="55" y="1479"/>
                      <a:pt x="49" y="1498"/>
                      <a:pt x="42" y="1520"/>
                    </a:cubicBezTo>
                    <a:cubicBezTo>
                      <a:pt x="39" y="1528"/>
                      <a:pt x="34" y="1544"/>
                      <a:pt x="34" y="1544"/>
                    </a:cubicBezTo>
                    <a:cubicBezTo>
                      <a:pt x="33" y="1575"/>
                      <a:pt x="34" y="1606"/>
                      <a:pt x="30" y="1636"/>
                    </a:cubicBezTo>
                    <a:cubicBezTo>
                      <a:pt x="29" y="1641"/>
                      <a:pt x="22" y="1643"/>
                      <a:pt x="22" y="1648"/>
                    </a:cubicBezTo>
                    <a:cubicBezTo>
                      <a:pt x="22" y="1656"/>
                      <a:pt x="30" y="1672"/>
                      <a:pt x="30" y="1672"/>
                    </a:cubicBezTo>
                    <a:cubicBezTo>
                      <a:pt x="34" y="1712"/>
                      <a:pt x="39" y="1748"/>
                      <a:pt x="42" y="1788"/>
                    </a:cubicBezTo>
                    <a:cubicBezTo>
                      <a:pt x="99" y="1702"/>
                      <a:pt x="74" y="1581"/>
                      <a:pt x="42" y="1484"/>
                    </a:cubicBezTo>
                    <a:cubicBezTo>
                      <a:pt x="41" y="1373"/>
                      <a:pt x="41" y="1263"/>
                      <a:pt x="38" y="1152"/>
                    </a:cubicBezTo>
                    <a:cubicBezTo>
                      <a:pt x="38" y="1134"/>
                      <a:pt x="34" y="1133"/>
                      <a:pt x="46" y="1116"/>
                    </a:cubicBezTo>
                    <a:cubicBezTo>
                      <a:pt x="45" y="1057"/>
                      <a:pt x="46" y="999"/>
                      <a:pt x="42" y="940"/>
                    </a:cubicBezTo>
                    <a:cubicBezTo>
                      <a:pt x="38" y="872"/>
                      <a:pt x="19" y="1015"/>
                      <a:pt x="38" y="904"/>
                    </a:cubicBezTo>
                    <a:cubicBezTo>
                      <a:pt x="44" y="647"/>
                      <a:pt x="26" y="801"/>
                      <a:pt x="54" y="716"/>
                    </a:cubicBezTo>
                    <a:cubicBezTo>
                      <a:pt x="63" y="611"/>
                      <a:pt x="60" y="395"/>
                      <a:pt x="58" y="276"/>
                    </a:cubicBezTo>
                    <a:cubicBezTo>
                      <a:pt x="56" y="157"/>
                      <a:pt x="45" y="57"/>
                      <a:pt x="42" y="0"/>
                    </a:cubicBezTo>
                    <a:close/>
                  </a:path>
                </a:pathLst>
              </a:custGeom>
              <a:solidFill>
                <a:srgbClr val="CD9A6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44" name="Freeform 1304"/>
              <p:cNvSpPr>
                <a:spLocks/>
              </p:cNvSpPr>
              <p:nvPr/>
            </p:nvSpPr>
            <p:spPr bwMode="auto">
              <a:xfrm rot="4787369" flipH="1">
                <a:off x="2901" y="1903"/>
                <a:ext cx="47" cy="252"/>
              </a:xfrm>
              <a:custGeom>
                <a:avLst/>
                <a:gdLst>
                  <a:gd name="T0" fmla="*/ 24 w 47"/>
                  <a:gd name="T1" fmla="*/ 224 h 252"/>
                  <a:gd name="T2" fmla="*/ 32 w 47"/>
                  <a:gd name="T3" fmla="*/ 68 h 252"/>
                  <a:gd name="T4" fmla="*/ 16 w 47"/>
                  <a:gd name="T5" fmla="*/ 44 h 252"/>
                  <a:gd name="T6" fmla="*/ 0 w 47"/>
                  <a:gd name="T7" fmla="*/ 0 h 252"/>
                  <a:gd name="T8" fmla="*/ 24 w 47"/>
                  <a:gd name="T9" fmla="*/ 216 h 252"/>
                  <a:gd name="T10" fmla="*/ 28 w 47"/>
                  <a:gd name="T11" fmla="*/ 252 h 252"/>
                  <a:gd name="T12" fmla="*/ 24 w 47"/>
                  <a:gd name="T13" fmla="*/ 224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252">
                    <a:moveTo>
                      <a:pt x="24" y="224"/>
                    </a:moveTo>
                    <a:cubicBezTo>
                      <a:pt x="31" y="153"/>
                      <a:pt x="47" y="167"/>
                      <a:pt x="32" y="68"/>
                    </a:cubicBezTo>
                    <a:cubicBezTo>
                      <a:pt x="31" y="59"/>
                      <a:pt x="16" y="44"/>
                      <a:pt x="16" y="44"/>
                    </a:cubicBezTo>
                    <a:cubicBezTo>
                      <a:pt x="12" y="26"/>
                      <a:pt x="6" y="17"/>
                      <a:pt x="0" y="0"/>
                    </a:cubicBezTo>
                    <a:cubicBezTo>
                      <a:pt x="3" y="70"/>
                      <a:pt x="2" y="151"/>
                      <a:pt x="24" y="216"/>
                    </a:cubicBezTo>
                    <a:cubicBezTo>
                      <a:pt x="25" y="228"/>
                      <a:pt x="28" y="252"/>
                      <a:pt x="28" y="252"/>
                    </a:cubicBezTo>
                    <a:lnTo>
                      <a:pt x="24" y="224"/>
                    </a:lnTo>
                    <a:close/>
                  </a:path>
                </a:pathLst>
              </a:custGeom>
              <a:solidFill>
                <a:srgbClr val="CD9A6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88345" name="Freeform 1305"/>
            <p:cNvSpPr>
              <a:spLocks/>
            </p:cNvSpPr>
            <p:nvPr/>
          </p:nvSpPr>
          <p:spPr bwMode="auto">
            <a:xfrm>
              <a:off x="3459" y="2213"/>
              <a:ext cx="378" cy="415"/>
            </a:xfrm>
            <a:custGeom>
              <a:avLst/>
              <a:gdLst>
                <a:gd name="T0" fmla="*/ 528 w 535"/>
                <a:gd name="T1" fmla="*/ 443 h 479"/>
                <a:gd name="T2" fmla="*/ 512 w 535"/>
                <a:gd name="T3" fmla="*/ 457 h 479"/>
                <a:gd name="T4" fmla="*/ 498 w 535"/>
                <a:gd name="T5" fmla="*/ 471 h 479"/>
                <a:gd name="T6" fmla="*/ 486 w 535"/>
                <a:gd name="T7" fmla="*/ 479 h 479"/>
                <a:gd name="T8" fmla="*/ 474 w 535"/>
                <a:gd name="T9" fmla="*/ 473 h 479"/>
                <a:gd name="T10" fmla="*/ 462 w 535"/>
                <a:gd name="T11" fmla="*/ 467 h 479"/>
                <a:gd name="T12" fmla="*/ 426 w 535"/>
                <a:gd name="T13" fmla="*/ 443 h 479"/>
                <a:gd name="T14" fmla="*/ 268 w 535"/>
                <a:gd name="T15" fmla="*/ 327 h 479"/>
                <a:gd name="T16" fmla="*/ 242 w 535"/>
                <a:gd name="T17" fmla="*/ 323 h 479"/>
                <a:gd name="T18" fmla="*/ 228 w 535"/>
                <a:gd name="T19" fmla="*/ 337 h 479"/>
                <a:gd name="T20" fmla="*/ 108 w 535"/>
                <a:gd name="T21" fmla="*/ 331 h 479"/>
                <a:gd name="T22" fmla="*/ 98 w 535"/>
                <a:gd name="T23" fmla="*/ 305 h 479"/>
                <a:gd name="T24" fmla="*/ 56 w 535"/>
                <a:gd name="T25" fmla="*/ 295 h 479"/>
                <a:gd name="T26" fmla="*/ 40 w 535"/>
                <a:gd name="T27" fmla="*/ 275 h 479"/>
                <a:gd name="T28" fmla="*/ 40 w 535"/>
                <a:gd name="T29" fmla="*/ 155 h 479"/>
                <a:gd name="T30" fmla="*/ 20 w 535"/>
                <a:gd name="T31" fmla="*/ 111 h 479"/>
                <a:gd name="T32" fmla="*/ 0 w 535"/>
                <a:gd name="T33" fmla="*/ 95 h 479"/>
                <a:gd name="T34" fmla="*/ 8 w 535"/>
                <a:gd name="T35" fmla="*/ 47 h 479"/>
                <a:gd name="T36" fmla="*/ 36 w 535"/>
                <a:gd name="T37" fmla="*/ 29 h 479"/>
                <a:gd name="T38" fmla="*/ 58 w 535"/>
                <a:gd name="T39" fmla="*/ 7 h 479"/>
                <a:gd name="T40" fmla="*/ 96 w 535"/>
                <a:gd name="T41" fmla="*/ 3 h 479"/>
                <a:gd name="T42" fmla="*/ 106 w 535"/>
                <a:gd name="T43" fmla="*/ 13 h 479"/>
                <a:gd name="T44" fmla="*/ 82 w 535"/>
                <a:gd name="T45" fmla="*/ 81 h 479"/>
                <a:gd name="T46" fmla="*/ 114 w 535"/>
                <a:gd name="T47" fmla="*/ 87 h 479"/>
                <a:gd name="T48" fmla="*/ 120 w 535"/>
                <a:gd name="T49" fmla="*/ 89 h 479"/>
                <a:gd name="T50" fmla="*/ 122 w 535"/>
                <a:gd name="T51" fmla="*/ 99 h 479"/>
                <a:gd name="T52" fmla="*/ 160 w 535"/>
                <a:gd name="T53" fmla="*/ 97 h 479"/>
                <a:gd name="T54" fmla="*/ 166 w 535"/>
                <a:gd name="T55" fmla="*/ 103 h 479"/>
                <a:gd name="T56" fmla="*/ 172 w 535"/>
                <a:gd name="T57" fmla="*/ 107 h 479"/>
                <a:gd name="T58" fmla="*/ 188 w 535"/>
                <a:gd name="T59" fmla="*/ 115 h 479"/>
                <a:gd name="T60" fmla="*/ 172 w 535"/>
                <a:gd name="T61" fmla="*/ 101 h 479"/>
                <a:gd name="T62" fmla="*/ 168 w 535"/>
                <a:gd name="T63" fmla="*/ 49 h 479"/>
                <a:gd name="T64" fmla="*/ 200 w 535"/>
                <a:gd name="T65" fmla="*/ 53 h 479"/>
                <a:gd name="T66" fmla="*/ 228 w 535"/>
                <a:gd name="T67" fmla="*/ 109 h 479"/>
                <a:gd name="T68" fmla="*/ 236 w 535"/>
                <a:gd name="T69" fmla="*/ 127 h 479"/>
                <a:gd name="T70" fmla="*/ 246 w 535"/>
                <a:gd name="T71" fmla="*/ 153 h 479"/>
                <a:gd name="T72" fmla="*/ 250 w 535"/>
                <a:gd name="T73" fmla="*/ 165 h 479"/>
                <a:gd name="T74" fmla="*/ 262 w 535"/>
                <a:gd name="T75" fmla="*/ 193 h 479"/>
                <a:gd name="T76" fmla="*/ 268 w 535"/>
                <a:gd name="T77" fmla="*/ 249 h 479"/>
                <a:gd name="T78" fmla="*/ 304 w 535"/>
                <a:gd name="T79" fmla="*/ 265 h 479"/>
                <a:gd name="T80" fmla="*/ 318 w 535"/>
                <a:gd name="T81" fmla="*/ 279 h 479"/>
                <a:gd name="T82" fmla="*/ 324 w 535"/>
                <a:gd name="T83" fmla="*/ 283 h 479"/>
                <a:gd name="T84" fmla="*/ 358 w 535"/>
                <a:gd name="T85" fmla="*/ 309 h 479"/>
                <a:gd name="T86" fmla="*/ 368 w 535"/>
                <a:gd name="T87" fmla="*/ 317 h 479"/>
                <a:gd name="T88" fmla="*/ 388 w 535"/>
                <a:gd name="T89" fmla="*/ 339 h 479"/>
                <a:gd name="T90" fmla="*/ 400 w 535"/>
                <a:gd name="T91" fmla="*/ 343 h 479"/>
                <a:gd name="T92" fmla="*/ 424 w 535"/>
                <a:gd name="T93" fmla="*/ 361 h 479"/>
                <a:gd name="T94" fmla="*/ 478 w 535"/>
                <a:gd name="T95" fmla="*/ 391 h 479"/>
                <a:gd name="T96" fmla="*/ 500 w 535"/>
                <a:gd name="T97" fmla="*/ 383 h 479"/>
                <a:gd name="T98" fmla="*/ 514 w 535"/>
                <a:gd name="T99" fmla="*/ 367 h 479"/>
                <a:gd name="T100" fmla="*/ 518 w 535"/>
                <a:gd name="T101" fmla="*/ 399 h 479"/>
                <a:gd name="T102" fmla="*/ 532 w 535"/>
                <a:gd name="T103" fmla="*/ 401 h 479"/>
                <a:gd name="T104" fmla="*/ 528 w 535"/>
                <a:gd name="T105" fmla="*/ 44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5" h="479">
                  <a:moveTo>
                    <a:pt x="528" y="443"/>
                  </a:moveTo>
                  <a:cubicBezTo>
                    <a:pt x="523" y="450"/>
                    <a:pt x="520" y="454"/>
                    <a:pt x="512" y="457"/>
                  </a:cubicBezTo>
                  <a:cubicBezTo>
                    <a:pt x="509" y="466"/>
                    <a:pt x="506" y="467"/>
                    <a:pt x="498" y="471"/>
                  </a:cubicBezTo>
                  <a:cubicBezTo>
                    <a:pt x="494" y="473"/>
                    <a:pt x="486" y="479"/>
                    <a:pt x="486" y="479"/>
                  </a:cubicBezTo>
                  <a:cubicBezTo>
                    <a:pt x="482" y="479"/>
                    <a:pt x="478" y="475"/>
                    <a:pt x="474" y="473"/>
                  </a:cubicBezTo>
                  <a:cubicBezTo>
                    <a:pt x="471" y="470"/>
                    <a:pt x="466" y="469"/>
                    <a:pt x="462" y="467"/>
                  </a:cubicBezTo>
                  <a:cubicBezTo>
                    <a:pt x="452" y="453"/>
                    <a:pt x="438" y="453"/>
                    <a:pt x="426" y="443"/>
                  </a:cubicBezTo>
                  <a:cubicBezTo>
                    <a:pt x="393" y="421"/>
                    <a:pt x="299" y="347"/>
                    <a:pt x="268" y="327"/>
                  </a:cubicBezTo>
                  <a:cubicBezTo>
                    <a:pt x="237" y="307"/>
                    <a:pt x="249" y="321"/>
                    <a:pt x="242" y="323"/>
                  </a:cubicBezTo>
                  <a:cubicBezTo>
                    <a:pt x="226" y="339"/>
                    <a:pt x="242" y="332"/>
                    <a:pt x="228" y="337"/>
                  </a:cubicBezTo>
                  <a:cubicBezTo>
                    <a:pt x="211" y="337"/>
                    <a:pt x="142" y="342"/>
                    <a:pt x="108" y="331"/>
                  </a:cubicBezTo>
                  <a:cubicBezTo>
                    <a:pt x="85" y="327"/>
                    <a:pt x="109" y="312"/>
                    <a:pt x="98" y="305"/>
                  </a:cubicBezTo>
                  <a:cubicBezTo>
                    <a:pt x="89" y="299"/>
                    <a:pt x="66" y="300"/>
                    <a:pt x="56" y="295"/>
                  </a:cubicBezTo>
                  <a:cubicBezTo>
                    <a:pt x="50" y="293"/>
                    <a:pt x="40" y="275"/>
                    <a:pt x="40" y="275"/>
                  </a:cubicBezTo>
                  <a:cubicBezTo>
                    <a:pt x="41" y="238"/>
                    <a:pt x="40" y="192"/>
                    <a:pt x="40" y="155"/>
                  </a:cubicBezTo>
                  <a:cubicBezTo>
                    <a:pt x="40" y="127"/>
                    <a:pt x="40" y="124"/>
                    <a:pt x="20" y="111"/>
                  </a:cubicBezTo>
                  <a:cubicBezTo>
                    <a:pt x="17" y="101"/>
                    <a:pt x="9" y="98"/>
                    <a:pt x="0" y="95"/>
                  </a:cubicBezTo>
                  <a:cubicBezTo>
                    <a:pt x="1" y="84"/>
                    <a:pt x="2" y="58"/>
                    <a:pt x="8" y="47"/>
                  </a:cubicBezTo>
                  <a:cubicBezTo>
                    <a:pt x="14" y="36"/>
                    <a:pt x="28" y="36"/>
                    <a:pt x="36" y="29"/>
                  </a:cubicBezTo>
                  <a:cubicBezTo>
                    <a:pt x="43" y="18"/>
                    <a:pt x="44" y="12"/>
                    <a:pt x="58" y="7"/>
                  </a:cubicBezTo>
                  <a:cubicBezTo>
                    <a:pt x="66" y="4"/>
                    <a:pt x="87" y="2"/>
                    <a:pt x="96" y="3"/>
                  </a:cubicBezTo>
                  <a:cubicBezTo>
                    <a:pt x="104" y="4"/>
                    <a:pt x="108" y="0"/>
                    <a:pt x="106" y="13"/>
                  </a:cubicBezTo>
                  <a:cubicBezTo>
                    <a:pt x="104" y="64"/>
                    <a:pt x="121" y="68"/>
                    <a:pt x="82" y="81"/>
                  </a:cubicBezTo>
                  <a:cubicBezTo>
                    <a:pt x="94" y="84"/>
                    <a:pt x="101" y="86"/>
                    <a:pt x="114" y="87"/>
                  </a:cubicBezTo>
                  <a:cubicBezTo>
                    <a:pt x="116" y="88"/>
                    <a:pt x="119" y="87"/>
                    <a:pt x="120" y="89"/>
                  </a:cubicBezTo>
                  <a:cubicBezTo>
                    <a:pt x="122" y="92"/>
                    <a:pt x="119" y="98"/>
                    <a:pt x="122" y="99"/>
                  </a:cubicBezTo>
                  <a:cubicBezTo>
                    <a:pt x="134" y="101"/>
                    <a:pt x="147" y="98"/>
                    <a:pt x="160" y="97"/>
                  </a:cubicBezTo>
                  <a:cubicBezTo>
                    <a:pt x="168" y="74"/>
                    <a:pt x="161" y="89"/>
                    <a:pt x="166" y="103"/>
                  </a:cubicBezTo>
                  <a:cubicBezTo>
                    <a:pt x="167" y="105"/>
                    <a:pt x="170" y="106"/>
                    <a:pt x="172" y="107"/>
                  </a:cubicBezTo>
                  <a:cubicBezTo>
                    <a:pt x="177" y="114"/>
                    <a:pt x="179" y="118"/>
                    <a:pt x="188" y="115"/>
                  </a:cubicBezTo>
                  <a:cubicBezTo>
                    <a:pt x="184" y="109"/>
                    <a:pt x="172" y="101"/>
                    <a:pt x="172" y="101"/>
                  </a:cubicBezTo>
                  <a:cubicBezTo>
                    <a:pt x="160" y="83"/>
                    <a:pt x="167" y="77"/>
                    <a:pt x="168" y="49"/>
                  </a:cubicBezTo>
                  <a:cubicBezTo>
                    <a:pt x="176" y="51"/>
                    <a:pt x="193" y="48"/>
                    <a:pt x="200" y="53"/>
                  </a:cubicBezTo>
                  <a:cubicBezTo>
                    <a:pt x="210" y="63"/>
                    <a:pt x="222" y="92"/>
                    <a:pt x="228" y="109"/>
                  </a:cubicBezTo>
                  <a:cubicBezTo>
                    <a:pt x="234" y="121"/>
                    <a:pt x="233" y="120"/>
                    <a:pt x="236" y="127"/>
                  </a:cubicBezTo>
                  <a:cubicBezTo>
                    <a:pt x="239" y="134"/>
                    <a:pt x="244" y="147"/>
                    <a:pt x="246" y="153"/>
                  </a:cubicBezTo>
                  <a:cubicBezTo>
                    <a:pt x="248" y="156"/>
                    <a:pt x="250" y="165"/>
                    <a:pt x="250" y="165"/>
                  </a:cubicBezTo>
                  <a:cubicBezTo>
                    <a:pt x="252" y="174"/>
                    <a:pt x="259" y="179"/>
                    <a:pt x="262" y="193"/>
                  </a:cubicBezTo>
                  <a:cubicBezTo>
                    <a:pt x="265" y="207"/>
                    <a:pt x="261" y="237"/>
                    <a:pt x="268" y="249"/>
                  </a:cubicBezTo>
                  <a:cubicBezTo>
                    <a:pt x="268" y="250"/>
                    <a:pt x="294" y="262"/>
                    <a:pt x="304" y="265"/>
                  </a:cubicBezTo>
                  <a:cubicBezTo>
                    <a:pt x="308" y="276"/>
                    <a:pt x="304" y="270"/>
                    <a:pt x="318" y="279"/>
                  </a:cubicBezTo>
                  <a:cubicBezTo>
                    <a:pt x="320" y="280"/>
                    <a:pt x="324" y="283"/>
                    <a:pt x="324" y="283"/>
                  </a:cubicBezTo>
                  <a:cubicBezTo>
                    <a:pt x="332" y="295"/>
                    <a:pt x="346" y="301"/>
                    <a:pt x="358" y="309"/>
                  </a:cubicBezTo>
                  <a:cubicBezTo>
                    <a:pt x="365" y="315"/>
                    <a:pt x="363" y="312"/>
                    <a:pt x="368" y="317"/>
                  </a:cubicBezTo>
                  <a:cubicBezTo>
                    <a:pt x="376" y="325"/>
                    <a:pt x="378" y="333"/>
                    <a:pt x="388" y="339"/>
                  </a:cubicBezTo>
                  <a:cubicBezTo>
                    <a:pt x="392" y="341"/>
                    <a:pt x="396" y="341"/>
                    <a:pt x="400" y="343"/>
                  </a:cubicBezTo>
                  <a:cubicBezTo>
                    <a:pt x="406" y="347"/>
                    <a:pt x="415" y="354"/>
                    <a:pt x="424" y="361"/>
                  </a:cubicBezTo>
                  <a:cubicBezTo>
                    <a:pt x="437" y="369"/>
                    <a:pt x="465" y="387"/>
                    <a:pt x="478" y="391"/>
                  </a:cubicBezTo>
                  <a:cubicBezTo>
                    <a:pt x="487" y="389"/>
                    <a:pt x="492" y="388"/>
                    <a:pt x="500" y="383"/>
                  </a:cubicBezTo>
                  <a:cubicBezTo>
                    <a:pt x="509" y="369"/>
                    <a:pt x="504" y="374"/>
                    <a:pt x="514" y="367"/>
                  </a:cubicBezTo>
                  <a:cubicBezTo>
                    <a:pt x="517" y="377"/>
                    <a:pt x="513" y="390"/>
                    <a:pt x="518" y="399"/>
                  </a:cubicBezTo>
                  <a:cubicBezTo>
                    <a:pt x="520" y="403"/>
                    <a:pt x="531" y="396"/>
                    <a:pt x="532" y="401"/>
                  </a:cubicBezTo>
                  <a:cubicBezTo>
                    <a:pt x="535" y="415"/>
                    <a:pt x="529" y="429"/>
                    <a:pt x="528" y="443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46" name="Freeform 1306"/>
            <p:cNvSpPr>
              <a:spLocks/>
            </p:cNvSpPr>
            <p:nvPr/>
          </p:nvSpPr>
          <p:spPr bwMode="auto">
            <a:xfrm>
              <a:off x="3463" y="2236"/>
              <a:ext cx="341" cy="370"/>
            </a:xfrm>
            <a:custGeom>
              <a:avLst/>
              <a:gdLst>
                <a:gd name="T0" fmla="*/ 456 w 482"/>
                <a:gd name="T1" fmla="*/ 386 h 427"/>
                <a:gd name="T2" fmla="*/ 458 w 482"/>
                <a:gd name="T3" fmla="*/ 402 h 427"/>
                <a:gd name="T4" fmla="*/ 472 w 482"/>
                <a:gd name="T5" fmla="*/ 412 h 427"/>
                <a:gd name="T6" fmla="*/ 440 w 482"/>
                <a:gd name="T7" fmla="*/ 402 h 427"/>
                <a:gd name="T8" fmla="*/ 404 w 482"/>
                <a:gd name="T9" fmla="*/ 370 h 427"/>
                <a:gd name="T10" fmla="*/ 376 w 482"/>
                <a:gd name="T11" fmla="*/ 346 h 427"/>
                <a:gd name="T12" fmla="*/ 336 w 482"/>
                <a:gd name="T13" fmla="*/ 318 h 427"/>
                <a:gd name="T14" fmla="*/ 300 w 482"/>
                <a:gd name="T15" fmla="*/ 296 h 427"/>
                <a:gd name="T16" fmla="*/ 260 w 482"/>
                <a:gd name="T17" fmla="*/ 272 h 427"/>
                <a:gd name="T18" fmla="*/ 244 w 482"/>
                <a:gd name="T19" fmla="*/ 252 h 427"/>
                <a:gd name="T20" fmla="*/ 138 w 482"/>
                <a:gd name="T21" fmla="*/ 232 h 427"/>
                <a:gd name="T22" fmla="*/ 152 w 482"/>
                <a:gd name="T23" fmla="*/ 224 h 427"/>
                <a:gd name="T24" fmla="*/ 230 w 482"/>
                <a:gd name="T25" fmla="*/ 228 h 427"/>
                <a:gd name="T26" fmla="*/ 232 w 482"/>
                <a:gd name="T27" fmla="*/ 212 h 427"/>
                <a:gd name="T28" fmla="*/ 198 w 482"/>
                <a:gd name="T29" fmla="*/ 186 h 427"/>
                <a:gd name="T30" fmla="*/ 136 w 482"/>
                <a:gd name="T31" fmla="*/ 114 h 427"/>
                <a:gd name="T32" fmla="*/ 66 w 482"/>
                <a:gd name="T33" fmla="*/ 96 h 427"/>
                <a:gd name="T34" fmla="*/ 58 w 482"/>
                <a:gd name="T35" fmla="*/ 146 h 427"/>
                <a:gd name="T36" fmla="*/ 78 w 482"/>
                <a:gd name="T37" fmla="*/ 248 h 427"/>
                <a:gd name="T38" fmla="*/ 110 w 482"/>
                <a:gd name="T39" fmla="*/ 262 h 427"/>
                <a:gd name="T40" fmla="*/ 152 w 482"/>
                <a:gd name="T41" fmla="*/ 284 h 427"/>
                <a:gd name="T42" fmla="*/ 228 w 482"/>
                <a:gd name="T43" fmla="*/ 288 h 427"/>
                <a:gd name="T44" fmla="*/ 130 w 482"/>
                <a:gd name="T45" fmla="*/ 294 h 427"/>
                <a:gd name="T46" fmla="*/ 84 w 482"/>
                <a:gd name="T47" fmla="*/ 266 h 427"/>
                <a:gd name="T48" fmla="*/ 46 w 482"/>
                <a:gd name="T49" fmla="*/ 224 h 427"/>
                <a:gd name="T50" fmla="*/ 36 w 482"/>
                <a:gd name="T51" fmla="*/ 92 h 427"/>
                <a:gd name="T52" fmla="*/ 26 w 482"/>
                <a:gd name="T53" fmla="*/ 66 h 427"/>
                <a:gd name="T54" fmla="*/ 22 w 482"/>
                <a:gd name="T55" fmla="*/ 26 h 427"/>
                <a:gd name="T56" fmla="*/ 66 w 482"/>
                <a:gd name="T57" fmla="*/ 2 h 427"/>
                <a:gd name="T58" fmla="*/ 66 w 482"/>
                <a:gd name="T59" fmla="*/ 26 h 427"/>
                <a:gd name="T60" fmla="*/ 54 w 482"/>
                <a:gd name="T61" fmla="*/ 62 h 427"/>
                <a:gd name="T62" fmla="*/ 96 w 482"/>
                <a:gd name="T63" fmla="*/ 82 h 427"/>
                <a:gd name="T64" fmla="*/ 194 w 482"/>
                <a:gd name="T65" fmla="*/ 100 h 427"/>
                <a:gd name="T66" fmla="*/ 184 w 482"/>
                <a:gd name="T67" fmla="*/ 64 h 427"/>
                <a:gd name="T68" fmla="*/ 210 w 482"/>
                <a:gd name="T69" fmla="*/ 86 h 427"/>
                <a:gd name="T70" fmla="*/ 248 w 482"/>
                <a:gd name="T71" fmla="*/ 218 h 427"/>
                <a:gd name="T72" fmla="*/ 300 w 482"/>
                <a:gd name="T73" fmla="*/ 256 h 427"/>
                <a:gd name="T74" fmla="*/ 334 w 482"/>
                <a:gd name="T75" fmla="*/ 294 h 427"/>
                <a:gd name="T76" fmla="*/ 416 w 482"/>
                <a:gd name="T77" fmla="*/ 350 h 427"/>
                <a:gd name="T78" fmla="*/ 480 w 482"/>
                <a:gd name="T79" fmla="*/ 384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2" h="427">
                  <a:moveTo>
                    <a:pt x="480" y="384"/>
                  </a:moveTo>
                  <a:cubicBezTo>
                    <a:pt x="472" y="385"/>
                    <a:pt x="464" y="385"/>
                    <a:pt x="456" y="386"/>
                  </a:cubicBezTo>
                  <a:cubicBezTo>
                    <a:pt x="453" y="386"/>
                    <a:pt x="449" y="385"/>
                    <a:pt x="448" y="388"/>
                  </a:cubicBezTo>
                  <a:cubicBezTo>
                    <a:pt x="447" y="393"/>
                    <a:pt x="475" y="408"/>
                    <a:pt x="458" y="402"/>
                  </a:cubicBezTo>
                  <a:cubicBezTo>
                    <a:pt x="459" y="404"/>
                    <a:pt x="458" y="407"/>
                    <a:pt x="460" y="408"/>
                  </a:cubicBezTo>
                  <a:cubicBezTo>
                    <a:pt x="463" y="410"/>
                    <a:pt x="472" y="412"/>
                    <a:pt x="472" y="412"/>
                  </a:cubicBezTo>
                  <a:cubicBezTo>
                    <a:pt x="482" y="427"/>
                    <a:pt x="462" y="417"/>
                    <a:pt x="454" y="414"/>
                  </a:cubicBezTo>
                  <a:cubicBezTo>
                    <a:pt x="451" y="406"/>
                    <a:pt x="448" y="405"/>
                    <a:pt x="440" y="402"/>
                  </a:cubicBezTo>
                  <a:cubicBezTo>
                    <a:pt x="436" y="396"/>
                    <a:pt x="424" y="388"/>
                    <a:pt x="424" y="388"/>
                  </a:cubicBezTo>
                  <a:cubicBezTo>
                    <a:pt x="419" y="381"/>
                    <a:pt x="411" y="375"/>
                    <a:pt x="404" y="370"/>
                  </a:cubicBezTo>
                  <a:cubicBezTo>
                    <a:pt x="400" y="364"/>
                    <a:pt x="394" y="359"/>
                    <a:pt x="388" y="354"/>
                  </a:cubicBezTo>
                  <a:cubicBezTo>
                    <a:pt x="384" y="351"/>
                    <a:pt x="376" y="346"/>
                    <a:pt x="376" y="346"/>
                  </a:cubicBezTo>
                  <a:cubicBezTo>
                    <a:pt x="392" y="335"/>
                    <a:pt x="369" y="334"/>
                    <a:pt x="360" y="332"/>
                  </a:cubicBezTo>
                  <a:cubicBezTo>
                    <a:pt x="353" y="322"/>
                    <a:pt x="347" y="321"/>
                    <a:pt x="336" y="318"/>
                  </a:cubicBezTo>
                  <a:cubicBezTo>
                    <a:pt x="332" y="317"/>
                    <a:pt x="324" y="314"/>
                    <a:pt x="324" y="314"/>
                  </a:cubicBezTo>
                  <a:cubicBezTo>
                    <a:pt x="321" y="296"/>
                    <a:pt x="315" y="301"/>
                    <a:pt x="300" y="296"/>
                  </a:cubicBezTo>
                  <a:cubicBezTo>
                    <a:pt x="296" y="283"/>
                    <a:pt x="296" y="282"/>
                    <a:pt x="284" y="278"/>
                  </a:cubicBezTo>
                  <a:cubicBezTo>
                    <a:pt x="277" y="267"/>
                    <a:pt x="273" y="270"/>
                    <a:pt x="260" y="272"/>
                  </a:cubicBezTo>
                  <a:cubicBezTo>
                    <a:pt x="244" y="269"/>
                    <a:pt x="246" y="266"/>
                    <a:pt x="258" y="262"/>
                  </a:cubicBezTo>
                  <a:cubicBezTo>
                    <a:pt x="250" y="259"/>
                    <a:pt x="240" y="263"/>
                    <a:pt x="244" y="252"/>
                  </a:cubicBezTo>
                  <a:cubicBezTo>
                    <a:pt x="230" y="242"/>
                    <a:pt x="243" y="250"/>
                    <a:pt x="210" y="246"/>
                  </a:cubicBezTo>
                  <a:cubicBezTo>
                    <a:pt x="186" y="243"/>
                    <a:pt x="163" y="234"/>
                    <a:pt x="138" y="232"/>
                  </a:cubicBezTo>
                  <a:cubicBezTo>
                    <a:pt x="128" y="229"/>
                    <a:pt x="108" y="226"/>
                    <a:pt x="108" y="226"/>
                  </a:cubicBezTo>
                  <a:cubicBezTo>
                    <a:pt x="128" y="223"/>
                    <a:pt x="128" y="222"/>
                    <a:pt x="152" y="224"/>
                  </a:cubicBezTo>
                  <a:cubicBezTo>
                    <a:pt x="179" y="233"/>
                    <a:pt x="160" y="228"/>
                    <a:pt x="212" y="230"/>
                  </a:cubicBezTo>
                  <a:cubicBezTo>
                    <a:pt x="218" y="229"/>
                    <a:pt x="226" y="232"/>
                    <a:pt x="230" y="228"/>
                  </a:cubicBezTo>
                  <a:cubicBezTo>
                    <a:pt x="233" y="225"/>
                    <a:pt x="218" y="224"/>
                    <a:pt x="218" y="224"/>
                  </a:cubicBezTo>
                  <a:cubicBezTo>
                    <a:pt x="222" y="220"/>
                    <a:pt x="231" y="218"/>
                    <a:pt x="232" y="212"/>
                  </a:cubicBezTo>
                  <a:cubicBezTo>
                    <a:pt x="232" y="211"/>
                    <a:pt x="213" y="203"/>
                    <a:pt x="208" y="200"/>
                  </a:cubicBezTo>
                  <a:cubicBezTo>
                    <a:pt x="211" y="189"/>
                    <a:pt x="208" y="189"/>
                    <a:pt x="198" y="186"/>
                  </a:cubicBezTo>
                  <a:cubicBezTo>
                    <a:pt x="187" y="170"/>
                    <a:pt x="203" y="147"/>
                    <a:pt x="186" y="136"/>
                  </a:cubicBezTo>
                  <a:cubicBezTo>
                    <a:pt x="183" y="105"/>
                    <a:pt x="173" y="116"/>
                    <a:pt x="136" y="114"/>
                  </a:cubicBezTo>
                  <a:cubicBezTo>
                    <a:pt x="122" y="105"/>
                    <a:pt x="102" y="104"/>
                    <a:pt x="86" y="102"/>
                  </a:cubicBezTo>
                  <a:cubicBezTo>
                    <a:pt x="82" y="91"/>
                    <a:pt x="77" y="94"/>
                    <a:pt x="66" y="96"/>
                  </a:cubicBezTo>
                  <a:cubicBezTo>
                    <a:pt x="64" y="104"/>
                    <a:pt x="60" y="109"/>
                    <a:pt x="58" y="116"/>
                  </a:cubicBezTo>
                  <a:cubicBezTo>
                    <a:pt x="63" y="131"/>
                    <a:pt x="61" y="130"/>
                    <a:pt x="58" y="146"/>
                  </a:cubicBezTo>
                  <a:cubicBezTo>
                    <a:pt x="59" y="179"/>
                    <a:pt x="54" y="213"/>
                    <a:pt x="60" y="246"/>
                  </a:cubicBezTo>
                  <a:cubicBezTo>
                    <a:pt x="61" y="252"/>
                    <a:pt x="73" y="245"/>
                    <a:pt x="78" y="248"/>
                  </a:cubicBezTo>
                  <a:cubicBezTo>
                    <a:pt x="81" y="250"/>
                    <a:pt x="76" y="258"/>
                    <a:pt x="80" y="260"/>
                  </a:cubicBezTo>
                  <a:cubicBezTo>
                    <a:pt x="89" y="264"/>
                    <a:pt x="100" y="261"/>
                    <a:pt x="110" y="262"/>
                  </a:cubicBezTo>
                  <a:cubicBezTo>
                    <a:pt x="126" y="278"/>
                    <a:pt x="103" y="258"/>
                    <a:pt x="128" y="270"/>
                  </a:cubicBezTo>
                  <a:cubicBezTo>
                    <a:pt x="142" y="277"/>
                    <a:pt x="128" y="281"/>
                    <a:pt x="152" y="284"/>
                  </a:cubicBezTo>
                  <a:cubicBezTo>
                    <a:pt x="171" y="290"/>
                    <a:pt x="160" y="288"/>
                    <a:pt x="186" y="290"/>
                  </a:cubicBezTo>
                  <a:cubicBezTo>
                    <a:pt x="208" y="283"/>
                    <a:pt x="194" y="286"/>
                    <a:pt x="228" y="288"/>
                  </a:cubicBezTo>
                  <a:cubicBezTo>
                    <a:pt x="221" y="290"/>
                    <a:pt x="217" y="294"/>
                    <a:pt x="210" y="296"/>
                  </a:cubicBezTo>
                  <a:cubicBezTo>
                    <a:pt x="183" y="295"/>
                    <a:pt x="157" y="297"/>
                    <a:pt x="130" y="294"/>
                  </a:cubicBezTo>
                  <a:cubicBezTo>
                    <a:pt x="125" y="293"/>
                    <a:pt x="118" y="286"/>
                    <a:pt x="118" y="286"/>
                  </a:cubicBezTo>
                  <a:cubicBezTo>
                    <a:pt x="109" y="273"/>
                    <a:pt x="98" y="271"/>
                    <a:pt x="84" y="266"/>
                  </a:cubicBezTo>
                  <a:cubicBezTo>
                    <a:pt x="75" y="263"/>
                    <a:pt x="56" y="262"/>
                    <a:pt x="56" y="262"/>
                  </a:cubicBezTo>
                  <a:cubicBezTo>
                    <a:pt x="53" y="225"/>
                    <a:pt x="51" y="246"/>
                    <a:pt x="46" y="224"/>
                  </a:cubicBezTo>
                  <a:cubicBezTo>
                    <a:pt x="45" y="181"/>
                    <a:pt x="47" y="137"/>
                    <a:pt x="44" y="94"/>
                  </a:cubicBezTo>
                  <a:cubicBezTo>
                    <a:pt x="44" y="91"/>
                    <a:pt x="38" y="94"/>
                    <a:pt x="36" y="92"/>
                  </a:cubicBezTo>
                  <a:cubicBezTo>
                    <a:pt x="34" y="91"/>
                    <a:pt x="33" y="88"/>
                    <a:pt x="32" y="86"/>
                  </a:cubicBezTo>
                  <a:cubicBezTo>
                    <a:pt x="31" y="80"/>
                    <a:pt x="32" y="71"/>
                    <a:pt x="26" y="66"/>
                  </a:cubicBezTo>
                  <a:cubicBezTo>
                    <a:pt x="21" y="62"/>
                    <a:pt x="8" y="56"/>
                    <a:pt x="8" y="56"/>
                  </a:cubicBezTo>
                  <a:cubicBezTo>
                    <a:pt x="0" y="44"/>
                    <a:pt x="16" y="36"/>
                    <a:pt x="22" y="26"/>
                  </a:cubicBezTo>
                  <a:cubicBezTo>
                    <a:pt x="26" y="11"/>
                    <a:pt x="30" y="12"/>
                    <a:pt x="46" y="10"/>
                  </a:cubicBezTo>
                  <a:cubicBezTo>
                    <a:pt x="53" y="8"/>
                    <a:pt x="58" y="4"/>
                    <a:pt x="66" y="2"/>
                  </a:cubicBezTo>
                  <a:cubicBezTo>
                    <a:pt x="71" y="3"/>
                    <a:pt x="79" y="0"/>
                    <a:pt x="82" y="4"/>
                  </a:cubicBezTo>
                  <a:cubicBezTo>
                    <a:pt x="88" y="11"/>
                    <a:pt x="68" y="24"/>
                    <a:pt x="66" y="26"/>
                  </a:cubicBezTo>
                  <a:cubicBezTo>
                    <a:pt x="63" y="34"/>
                    <a:pt x="61" y="42"/>
                    <a:pt x="58" y="50"/>
                  </a:cubicBezTo>
                  <a:cubicBezTo>
                    <a:pt x="57" y="54"/>
                    <a:pt x="54" y="62"/>
                    <a:pt x="54" y="62"/>
                  </a:cubicBezTo>
                  <a:cubicBezTo>
                    <a:pt x="55" y="65"/>
                    <a:pt x="53" y="70"/>
                    <a:pt x="56" y="72"/>
                  </a:cubicBezTo>
                  <a:cubicBezTo>
                    <a:pt x="62" y="77"/>
                    <a:pt x="88" y="80"/>
                    <a:pt x="96" y="82"/>
                  </a:cubicBezTo>
                  <a:cubicBezTo>
                    <a:pt x="119" y="98"/>
                    <a:pt x="104" y="99"/>
                    <a:pt x="140" y="102"/>
                  </a:cubicBezTo>
                  <a:cubicBezTo>
                    <a:pt x="158" y="101"/>
                    <a:pt x="177" y="105"/>
                    <a:pt x="194" y="100"/>
                  </a:cubicBezTo>
                  <a:cubicBezTo>
                    <a:pt x="198" y="99"/>
                    <a:pt x="191" y="92"/>
                    <a:pt x="190" y="88"/>
                  </a:cubicBezTo>
                  <a:cubicBezTo>
                    <a:pt x="188" y="83"/>
                    <a:pt x="171" y="47"/>
                    <a:pt x="184" y="64"/>
                  </a:cubicBezTo>
                  <a:cubicBezTo>
                    <a:pt x="187" y="68"/>
                    <a:pt x="189" y="72"/>
                    <a:pt x="192" y="76"/>
                  </a:cubicBezTo>
                  <a:cubicBezTo>
                    <a:pt x="197" y="83"/>
                    <a:pt x="202" y="81"/>
                    <a:pt x="210" y="86"/>
                  </a:cubicBezTo>
                  <a:cubicBezTo>
                    <a:pt x="218" y="103"/>
                    <a:pt x="232" y="156"/>
                    <a:pt x="238" y="178"/>
                  </a:cubicBezTo>
                  <a:cubicBezTo>
                    <a:pt x="244" y="200"/>
                    <a:pt x="245" y="209"/>
                    <a:pt x="248" y="218"/>
                  </a:cubicBezTo>
                  <a:cubicBezTo>
                    <a:pt x="256" y="238"/>
                    <a:pt x="249" y="224"/>
                    <a:pt x="258" y="230"/>
                  </a:cubicBezTo>
                  <a:cubicBezTo>
                    <a:pt x="267" y="236"/>
                    <a:pt x="291" y="248"/>
                    <a:pt x="300" y="256"/>
                  </a:cubicBezTo>
                  <a:cubicBezTo>
                    <a:pt x="302" y="268"/>
                    <a:pt x="300" y="274"/>
                    <a:pt x="312" y="278"/>
                  </a:cubicBezTo>
                  <a:cubicBezTo>
                    <a:pt x="317" y="286"/>
                    <a:pt x="325" y="288"/>
                    <a:pt x="334" y="294"/>
                  </a:cubicBezTo>
                  <a:cubicBezTo>
                    <a:pt x="338" y="297"/>
                    <a:pt x="346" y="302"/>
                    <a:pt x="346" y="302"/>
                  </a:cubicBezTo>
                  <a:cubicBezTo>
                    <a:pt x="355" y="315"/>
                    <a:pt x="400" y="345"/>
                    <a:pt x="416" y="350"/>
                  </a:cubicBezTo>
                  <a:cubicBezTo>
                    <a:pt x="423" y="357"/>
                    <a:pt x="430" y="363"/>
                    <a:pt x="440" y="366"/>
                  </a:cubicBezTo>
                  <a:cubicBezTo>
                    <a:pt x="447" y="376"/>
                    <a:pt x="468" y="380"/>
                    <a:pt x="480" y="384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47" name="Freeform 1307"/>
            <p:cNvSpPr>
              <a:spLocks/>
            </p:cNvSpPr>
            <p:nvPr/>
          </p:nvSpPr>
          <p:spPr bwMode="auto">
            <a:xfrm>
              <a:off x="3500" y="2436"/>
              <a:ext cx="131" cy="54"/>
            </a:xfrm>
            <a:custGeom>
              <a:avLst/>
              <a:gdLst>
                <a:gd name="T0" fmla="*/ 178 w 185"/>
                <a:gd name="T1" fmla="*/ 45 h 62"/>
                <a:gd name="T2" fmla="*/ 158 w 185"/>
                <a:gd name="T3" fmla="*/ 55 h 62"/>
                <a:gd name="T4" fmla="*/ 110 w 185"/>
                <a:gd name="T5" fmla="*/ 47 h 62"/>
                <a:gd name="T6" fmla="*/ 88 w 185"/>
                <a:gd name="T7" fmla="*/ 47 h 62"/>
                <a:gd name="T8" fmla="*/ 106 w 185"/>
                <a:gd name="T9" fmla="*/ 41 h 62"/>
                <a:gd name="T10" fmla="*/ 86 w 185"/>
                <a:gd name="T11" fmla="*/ 37 h 62"/>
                <a:gd name="T12" fmla="*/ 80 w 185"/>
                <a:gd name="T13" fmla="*/ 33 h 62"/>
                <a:gd name="T14" fmla="*/ 62 w 185"/>
                <a:gd name="T15" fmla="*/ 27 h 62"/>
                <a:gd name="T16" fmla="*/ 54 w 185"/>
                <a:gd name="T17" fmla="*/ 27 h 62"/>
                <a:gd name="T18" fmla="*/ 20 w 185"/>
                <a:gd name="T19" fmla="*/ 17 h 62"/>
                <a:gd name="T20" fmla="*/ 4 w 185"/>
                <a:gd name="T21" fmla="*/ 19 h 62"/>
                <a:gd name="T22" fmla="*/ 12 w 185"/>
                <a:gd name="T23" fmla="*/ 11 h 62"/>
                <a:gd name="T24" fmla="*/ 22 w 185"/>
                <a:gd name="T25" fmla="*/ 1 h 62"/>
                <a:gd name="T26" fmla="*/ 46 w 185"/>
                <a:gd name="T27" fmla="*/ 13 h 62"/>
                <a:gd name="T28" fmla="*/ 80 w 185"/>
                <a:gd name="T29" fmla="*/ 19 h 62"/>
                <a:gd name="T30" fmla="*/ 170 w 185"/>
                <a:gd name="T31" fmla="*/ 35 h 62"/>
                <a:gd name="T32" fmla="*/ 184 w 185"/>
                <a:gd name="T33" fmla="*/ 43 h 62"/>
                <a:gd name="T34" fmla="*/ 178 w 185"/>
                <a:gd name="T35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62">
                  <a:moveTo>
                    <a:pt x="178" y="45"/>
                  </a:moveTo>
                  <a:cubicBezTo>
                    <a:pt x="164" y="55"/>
                    <a:pt x="171" y="52"/>
                    <a:pt x="158" y="55"/>
                  </a:cubicBezTo>
                  <a:cubicBezTo>
                    <a:pt x="135" y="52"/>
                    <a:pt x="128" y="45"/>
                    <a:pt x="110" y="47"/>
                  </a:cubicBezTo>
                  <a:cubicBezTo>
                    <a:pt x="104" y="49"/>
                    <a:pt x="93" y="54"/>
                    <a:pt x="88" y="47"/>
                  </a:cubicBezTo>
                  <a:cubicBezTo>
                    <a:pt x="84" y="42"/>
                    <a:pt x="106" y="41"/>
                    <a:pt x="106" y="41"/>
                  </a:cubicBezTo>
                  <a:cubicBezTo>
                    <a:pt x="99" y="40"/>
                    <a:pt x="92" y="41"/>
                    <a:pt x="86" y="37"/>
                  </a:cubicBezTo>
                  <a:cubicBezTo>
                    <a:pt x="84" y="36"/>
                    <a:pt x="82" y="34"/>
                    <a:pt x="80" y="33"/>
                  </a:cubicBezTo>
                  <a:cubicBezTo>
                    <a:pt x="74" y="30"/>
                    <a:pt x="62" y="27"/>
                    <a:pt x="62" y="27"/>
                  </a:cubicBezTo>
                  <a:cubicBezTo>
                    <a:pt x="56" y="29"/>
                    <a:pt x="46" y="40"/>
                    <a:pt x="54" y="27"/>
                  </a:cubicBezTo>
                  <a:cubicBezTo>
                    <a:pt x="43" y="19"/>
                    <a:pt x="33" y="19"/>
                    <a:pt x="20" y="17"/>
                  </a:cubicBezTo>
                  <a:cubicBezTo>
                    <a:pt x="5" y="2"/>
                    <a:pt x="12" y="19"/>
                    <a:pt x="4" y="19"/>
                  </a:cubicBezTo>
                  <a:cubicBezTo>
                    <a:pt x="0" y="19"/>
                    <a:pt x="8" y="12"/>
                    <a:pt x="12" y="11"/>
                  </a:cubicBezTo>
                  <a:cubicBezTo>
                    <a:pt x="14" y="7"/>
                    <a:pt x="17" y="2"/>
                    <a:pt x="22" y="1"/>
                  </a:cubicBezTo>
                  <a:cubicBezTo>
                    <a:pt x="28" y="0"/>
                    <a:pt x="40" y="10"/>
                    <a:pt x="46" y="13"/>
                  </a:cubicBezTo>
                  <a:cubicBezTo>
                    <a:pt x="59" y="19"/>
                    <a:pt x="64" y="18"/>
                    <a:pt x="80" y="19"/>
                  </a:cubicBezTo>
                  <a:cubicBezTo>
                    <a:pt x="107" y="32"/>
                    <a:pt x="141" y="33"/>
                    <a:pt x="170" y="35"/>
                  </a:cubicBezTo>
                  <a:cubicBezTo>
                    <a:pt x="175" y="51"/>
                    <a:pt x="166" y="28"/>
                    <a:pt x="184" y="43"/>
                  </a:cubicBezTo>
                  <a:cubicBezTo>
                    <a:pt x="185" y="44"/>
                    <a:pt x="172" y="62"/>
                    <a:pt x="178" y="45"/>
                  </a:cubicBezTo>
                  <a:close/>
                </a:path>
              </a:pathLst>
            </a:custGeom>
            <a:solidFill>
              <a:srgbClr val="80808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pic>
          <p:nvPicPr>
            <p:cNvPr id="88348" name="Picture 1308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04" y="816"/>
              <a:ext cx="319" cy="597"/>
            </a:xfrm>
            <a:prstGeom prst="rect">
              <a:avLst/>
            </a:prstGeom>
            <a:noFill/>
            <a:ln>
              <a:noFill/>
            </a:ln>
            <a:effectLst>
              <a:outerShdw dist="56796" dir="3806097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88349" name="Picture 1309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56" y="1248"/>
              <a:ext cx="319" cy="597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8350" name="Freeform 1310"/>
            <p:cNvSpPr>
              <a:spLocks/>
            </p:cNvSpPr>
            <p:nvPr/>
          </p:nvSpPr>
          <p:spPr bwMode="auto">
            <a:xfrm>
              <a:off x="3777" y="1804"/>
              <a:ext cx="59" cy="22"/>
            </a:xfrm>
            <a:custGeom>
              <a:avLst/>
              <a:gdLst>
                <a:gd name="T0" fmla="*/ 59 w 59"/>
                <a:gd name="T1" fmla="*/ 14 h 22"/>
                <a:gd name="T2" fmla="*/ 36 w 59"/>
                <a:gd name="T3" fmla="*/ 22 h 22"/>
                <a:gd name="T4" fmla="*/ 0 w 59"/>
                <a:gd name="T5" fmla="*/ 11 h 22"/>
                <a:gd name="T6" fmla="*/ 59 w 59"/>
                <a:gd name="T7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22">
                  <a:moveTo>
                    <a:pt x="59" y="14"/>
                  </a:moveTo>
                  <a:cubicBezTo>
                    <a:pt x="51" y="16"/>
                    <a:pt x="44" y="19"/>
                    <a:pt x="36" y="22"/>
                  </a:cubicBezTo>
                  <a:cubicBezTo>
                    <a:pt x="23" y="19"/>
                    <a:pt x="12" y="15"/>
                    <a:pt x="0" y="11"/>
                  </a:cubicBezTo>
                  <a:cubicBezTo>
                    <a:pt x="18" y="0"/>
                    <a:pt x="41" y="5"/>
                    <a:pt x="59" y="14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pic>
          <p:nvPicPr>
            <p:cNvPr id="88351" name="Picture 1311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72" y="480"/>
              <a:ext cx="319" cy="597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88352" name="Freeform 1312"/>
            <p:cNvSpPr>
              <a:spLocks/>
            </p:cNvSpPr>
            <p:nvPr/>
          </p:nvSpPr>
          <p:spPr bwMode="auto">
            <a:xfrm>
              <a:off x="3871" y="1251"/>
              <a:ext cx="203" cy="322"/>
            </a:xfrm>
            <a:custGeom>
              <a:avLst/>
              <a:gdLst>
                <a:gd name="T0" fmla="*/ 33 w 203"/>
                <a:gd name="T1" fmla="*/ 97 h 322"/>
                <a:gd name="T2" fmla="*/ 119 w 203"/>
                <a:gd name="T3" fmla="*/ 12 h 322"/>
                <a:gd name="T4" fmla="*/ 146 w 203"/>
                <a:gd name="T5" fmla="*/ 9 h 322"/>
                <a:gd name="T6" fmla="*/ 185 w 203"/>
                <a:gd name="T7" fmla="*/ 42 h 322"/>
                <a:gd name="T8" fmla="*/ 202 w 203"/>
                <a:gd name="T9" fmla="*/ 84 h 322"/>
                <a:gd name="T10" fmla="*/ 194 w 203"/>
                <a:gd name="T11" fmla="*/ 171 h 322"/>
                <a:gd name="T12" fmla="*/ 164 w 203"/>
                <a:gd name="T13" fmla="*/ 276 h 322"/>
                <a:gd name="T14" fmla="*/ 111 w 203"/>
                <a:gd name="T15" fmla="*/ 321 h 322"/>
                <a:gd name="T16" fmla="*/ 51 w 203"/>
                <a:gd name="T17" fmla="*/ 308 h 322"/>
                <a:gd name="T18" fmla="*/ 7 w 203"/>
                <a:gd name="T19" fmla="*/ 254 h 322"/>
                <a:gd name="T20" fmla="*/ 7 w 203"/>
                <a:gd name="T21" fmla="*/ 153 h 322"/>
                <a:gd name="T22" fmla="*/ 33 w 203"/>
                <a:gd name="T23" fmla="*/ 97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03" h="322">
                  <a:moveTo>
                    <a:pt x="33" y="97"/>
                  </a:moveTo>
                  <a:cubicBezTo>
                    <a:pt x="53" y="74"/>
                    <a:pt x="93" y="12"/>
                    <a:pt x="119" y="12"/>
                  </a:cubicBezTo>
                  <a:cubicBezTo>
                    <a:pt x="140" y="0"/>
                    <a:pt x="137" y="6"/>
                    <a:pt x="146" y="9"/>
                  </a:cubicBezTo>
                  <a:cubicBezTo>
                    <a:pt x="157" y="14"/>
                    <a:pt x="176" y="30"/>
                    <a:pt x="185" y="42"/>
                  </a:cubicBezTo>
                  <a:cubicBezTo>
                    <a:pt x="194" y="54"/>
                    <a:pt x="201" y="63"/>
                    <a:pt x="202" y="84"/>
                  </a:cubicBezTo>
                  <a:cubicBezTo>
                    <a:pt x="203" y="105"/>
                    <a:pt x="200" y="139"/>
                    <a:pt x="194" y="171"/>
                  </a:cubicBezTo>
                  <a:cubicBezTo>
                    <a:pt x="188" y="203"/>
                    <a:pt x="178" y="251"/>
                    <a:pt x="164" y="276"/>
                  </a:cubicBezTo>
                  <a:cubicBezTo>
                    <a:pt x="155" y="290"/>
                    <a:pt x="120" y="318"/>
                    <a:pt x="111" y="321"/>
                  </a:cubicBezTo>
                  <a:cubicBezTo>
                    <a:pt x="101" y="322"/>
                    <a:pt x="61" y="318"/>
                    <a:pt x="51" y="308"/>
                  </a:cubicBezTo>
                  <a:cubicBezTo>
                    <a:pt x="28" y="296"/>
                    <a:pt x="14" y="280"/>
                    <a:pt x="7" y="254"/>
                  </a:cubicBezTo>
                  <a:cubicBezTo>
                    <a:pt x="0" y="228"/>
                    <a:pt x="3" y="179"/>
                    <a:pt x="7" y="153"/>
                  </a:cubicBezTo>
                  <a:cubicBezTo>
                    <a:pt x="6" y="133"/>
                    <a:pt x="22" y="112"/>
                    <a:pt x="33" y="97"/>
                  </a:cubicBez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53" name="Freeform 1313"/>
            <p:cNvSpPr>
              <a:spLocks/>
            </p:cNvSpPr>
            <p:nvPr/>
          </p:nvSpPr>
          <p:spPr bwMode="auto">
            <a:xfrm rot="-306828">
              <a:off x="3833" y="1323"/>
              <a:ext cx="56" cy="44"/>
            </a:xfrm>
            <a:custGeom>
              <a:avLst/>
              <a:gdLst>
                <a:gd name="T0" fmla="*/ 69 w 80"/>
                <a:gd name="T1" fmla="*/ 1 h 51"/>
                <a:gd name="T2" fmla="*/ 54 w 80"/>
                <a:gd name="T3" fmla="*/ 49 h 51"/>
                <a:gd name="T4" fmla="*/ 42 w 80"/>
                <a:gd name="T5" fmla="*/ 38 h 51"/>
                <a:gd name="T6" fmla="*/ 32 w 80"/>
                <a:gd name="T7" fmla="*/ 26 h 51"/>
                <a:gd name="T8" fmla="*/ 9 w 80"/>
                <a:gd name="T9" fmla="*/ 40 h 51"/>
                <a:gd name="T10" fmla="*/ 0 w 80"/>
                <a:gd name="T11" fmla="*/ 26 h 51"/>
                <a:gd name="T12" fmla="*/ 24 w 80"/>
                <a:gd name="T13" fmla="*/ 16 h 51"/>
                <a:gd name="T14" fmla="*/ 21 w 80"/>
                <a:gd name="T15" fmla="*/ 2 h 51"/>
                <a:gd name="T16" fmla="*/ 69 w 80"/>
                <a:gd name="T17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51">
                  <a:moveTo>
                    <a:pt x="69" y="1"/>
                  </a:moveTo>
                  <a:cubicBezTo>
                    <a:pt x="67" y="32"/>
                    <a:pt x="80" y="51"/>
                    <a:pt x="54" y="49"/>
                  </a:cubicBezTo>
                  <a:cubicBezTo>
                    <a:pt x="50" y="43"/>
                    <a:pt x="48" y="41"/>
                    <a:pt x="42" y="38"/>
                  </a:cubicBezTo>
                  <a:cubicBezTo>
                    <a:pt x="39" y="33"/>
                    <a:pt x="37" y="29"/>
                    <a:pt x="32" y="26"/>
                  </a:cubicBezTo>
                  <a:cubicBezTo>
                    <a:pt x="24" y="31"/>
                    <a:pt x="17" y="35"/>
                    <a:pt x="9" y="40"/>
                  </a:cubicBezTo>
                  <a:cubicBezTo>
                    <a:pt x="6" y="35"/>
                    <a:pt x="3" y="31"/>
                    <a:pt x="0" y="26"/>
                  </a:cubicBezTo>
                  <a:cubicBezTo>
                    <a:pt x="14" y="23"/>
                    <a:pt x="6" y="18"/>
                    <a:pt x="24" y="16"/>
                  </a:cubicBezTo>
                  <a:cubicBezTo>
                    <a:pt x="29" y="12"/>
                    <a:pt x="14" y="2"/>
                    <a:pt x="21" y="2"/>
                  </a:cubicBezTo>
                  <a:cubicBezTo>
                    <a:pt x="28" y="0"/>
                    <a:pt x="59" y="2"/>
                    <a:pt x="69" y="2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54" name="Freeform 1314"/>
            <p:cNvSpPr>
              <a:spLocks/>
            </p:cNvSpPr>
            <p:nvPr/>
          </p:nvSpPr>
          <p:spPr bwMode="auto">
            <a:xfrm>
              <a:off x="3936" y="1392"/>
              <a:ext cx="48" cy="48"/>
            </a:xfrm>
            <a:custGeom>
              <a:avLst/>
              <a:gdLst>
                <a:gd name="T0" fmla="*/ 132 w 138"/>
                <a:gd name="T1" fmla="*/ 51 h 200"/>
                <a:gd name="T2" fmla="*/ 133 w 138"/>
                <a:gd name="T3" fmla="*/ 103 h 200"/>
                <a:gd name="T4" fmla="*/ 113 w 138"/>
                <a:gd name="T5" fmla="*/ 159 h 200"/>
                <a:gd name="T6" fmla="*/ 90 w 138"/>
                <a:gd name="T7" fmla="*/ 186 h 200"/>
                <a:gd name="T8" fmla="*/ 71 w 138"/>
                <a:gd name="T9" fmla="*/ 198 h 200"/>
                <a:gd name="T10" fmla="*/ 39 w 138"/>
                <a:gd name="T11" fmla="*/ 193 h 200"/>
                <a:gd name="T12" fmla="*/ 8 w 138"/>
                <a:gd name="T13" fmla="*/ 159 h 200"/>
                <a:gd name="T14" fmla="*/ 0 w 138"/>
                <a:gd name="T15" fmla="*/ 106 h 200"/>
                <a:gd name="T16" fmla="*/ 9 w 138"/>
                <a:gd name="T17" fmla="*/ 61 h 200"/>
                <a:gd name="T18" fmla="*/ 42 w 138"/>
                <a:gd name="T19" fmla="*/ 13 h 200"/>
                <a:gd name="T20" fmla="*/ 98 w 138"/>
                <a:gd name="T21" fmla="*/ 3 h 200"/>
                <a:gd name="T22" fmla="*/ 132 w 138"/>
                <a:gd name="T23" fmla="*/ 5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8" h="200">
                  <a:moveTo>
                    <a:pt x="132" y="51"/>
                  </a:moveTo>
                  <a:cubicBezTo>
                    <a:pt x="138" y="68"/>
                    <a:pt x="136" y="85"/>
                    <a:pt x="133" y="103"/>
                  </a:cubicBezTo>
                  <a:cubicBezTo>
                    <a:pt x="130" y="121"/>
                    <a:pt x="120" y="145"/>
                    <a:pt x="113" y="159"/>
                  </a:cubicBezTo>
                  <a:cubicBezTo>
                    <a:pt x="106" y="172"/>
                    <a:pt x="97" y="180"/>
                    <a:pt x="90" y="186"/>
                  </a:cubicBezTo>
                  <a:cubicBezTo>
                    <a:pt x="83" y="192"/>
                    <a:pt x="79" y="197"/>
                    <a:pt x="71" y="198"/>
                  </a:cubicBezTo>
                  <a:cubicBezTo>
                    <a:pt x="63" y="199"/>
                    <a:pt x="49" y="200"/>
                    <a:pt x="39" y="193"/>
                  </a:cubicBezTo>
                  <a:cubicBezTo>
                    <a:pt x="29" y="186"/>
                    <a:pt x="15" y="174"/>
                    <a:pt x="8" y="159"/>
                  </a:cubicBezTo>
                  <a:cubicBezTo>
                    <a:pt x="1" y="144"/>
                    <a:pt x="0" y="122"/>
                    <a:pt x="0" y="106"/>
                  </a:cubicBezTo>
                  <a:cubicBezTo>
                    <a:pt x="0" y="90"/>
                    <a:pt x="2" y="76"/>
                    <a:pt x="9" y="61"/>
                  </a:cubicBezTo>
                  <a:cubicBezTo>
                    <a:pt x="16" y="46"/>
                    <a:pt x="27" y="23"/>
                    <a:pt x="42" y="13"/>
                  </a:cubicBezTo>
                  <a:cubicBezTo>
                    <a:pt x="56" y="10"/>
                    <a:pt x="83" y="0"/>
                    <a:pt x="98" y="3"/>
                  </a:cubicBezTo>
                  <a:cubicBezTo>
                    <a:pt x="113" y="9"/>
                    <a:pt x="126" y="34"/>
                    <a:pt x="132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55" name="Freeform 1315"/>
            <p:cNvSpPr>
              <a:spLocks/>
            </p:cNvSpPr>
            <p:nvPr/>
          </p:nvSpPr>
          <p:spPr bwMode="auto">
            <a:xfrm>
              <a:off x="3936" y="1344"/>
              <a:ext cx="96" cy="136"/>
            </a:xfrm>
            <a:custGeom>
              <a:avLst/>
              <a:gdLst>
                <a:gd name="T0" fmla="*/ 132 w 138"/>
                <a:gd name="T1" fmla="*/ 51 h 200"/>
                <a:gd name="T2" fmla="*/ 133 w 138"/>
                <a:gd name="T3" fmla="*/ 103 h 200"/>
                <a:gd name="T4" fmla="*/ 113 w 138"/>
                <a:gd name="T5" fmla="*/ 159 h 200"/>
                <a:gd name="T6" fmla="*/ 90 w 138"/>
                <a:gd name="T7" fmla="*/ 186 h 200"/>
                <a:gd name="T8" fmla="*/ 71 w 138"/>
                <a:gd name="T9" fmla="*/ 198 h 200"/>
                <a:gd name="T10" fmla="*/ 39 w 138"/>
                <a:gd name="T11" fmla="*/ 193 h 200"/>
                <a:gd name="T12" fmla="*/ 8 w 138"/>
                <a:gd name="T13" fmla="*/ 159 h 200"/>
                <a:gd name="T14" fmla="*/ 0 w 138"/>
                <a:gd name="T15" fmla="*/ 106 h 200"/>
                <a:gd name="T16" fmla="*/ 9 w 138"/>
                <a:gd name="T17" fmla="*/ 61 h 200"/>
                <a:gd name="T18" fmla="*/ 42 w 138"/>
                <a:gd name="T19" fmla="*/ 13 h 200"/>
                <a:gd name="T20" fmla="*/ 98 w 138"/>
                <a:gd name="T21" fmla="*/ 3 h 200"/>
                <a:gd name="T22" fmla="*/ 132 w 138"/>
                <a:gd name="T23" fmla="*/ 5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8" h="200">
                  <a:moveTo>
                    <a:pt x="132" y="51"/>
                  </a:moveTo>
                  <a:cubicBezTo>
                    <a:pt x="138" y="68"/>
                    <a:pt x="136" y="85"/>
                    <a:pt x="133" y="103"/>
                  </a:cubicBezTo>
                  <a:cubicBezTo>
                    <a:pt x="130" y="121"/>
                    <a:pt x="120" y="145"/>
                    <a:pt x="113" y="159"/>
                  </a:cubicBezTo>
                  <a:cubicBezTo>
                    <a:pt x="106" y="172"/>
                    <a:pt x="97" y="180"/>
                    <a:pt x="90" y="186"/>
                  </a:cubicBezTo>
                  <a:cubicBezTo>
                    <a:pt x="83" y="192"/>
                    <a:pt x="79" y="197"/>
                    <a:pt x="71" y="198"/>
                  </a:cubicBezTo>
                  <a:cubicBezTo>
                    <a:pt x="63" y="199"/>
                    <a:pt x="49" y="200"/>
                    <a:pt x="39" y="193"/>
                  </a:cubicBezTo>
                  <a:cubicBezTo>
                    <a:pt x="29" y="186"/>
                    <a:pt x="15" y="174"/>
                    <a:pt x="8" y="159"/>
                  </a:cubicBezTo>
                  <a:cubicBezTo>
                    <a:pt x="1" y="144"/>
                    <a:pt x="0" y="122"/>
                    <a:pt x="0" y="106"/>
                  </a:cubicBezTo>
                  <a:cubicBezTo>
                    <a:pt x="0" y="90"/>
                    <a:pt x="2" y="76"/>
                    <a:pt x="9" y="61"/>
                  </a:cubicBezTo>
                  <a:cubicBezTo>
                    <a:pt x="16" y="46"/>
                    <a:pt x="27" y="23"/>
                    <a:pt x="42" y="13"/>
                  </a:cubicBezTo>
                  <a:cubicBezTo>
                    <a:pt x="56" y="10"/>
                    <a:pt x="83" y="0"/>
                    <a:pt x="98" y="3"/>
                  </a:cubicBezTo>
                  <a:cubicBezTo>
                    <a:pt x="113" y="9"/>
                    <a:pt x="126" y="34"/>
                    <a:pt x="132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56" name="Freeform 1316"/>
            <p:cNvSpPr>
              <a:spLocks/>
            </p:cNvSpPr>
            <p:nvPr/>
          </p:nvSpPr>
          <p:spPr bwMode="auto">
            <a:xfrm>
              <a:off x="3984" y="1104"/>
              <a:ext cx="192" cy="288"/>
            </a:xfrm>
            <a:custGeom>
              <a:avLst/>
              <a:gdLst>
                <a:gd name="T0" fmla="*/ 180 w 211"/>
                <a:gd name="T1" fmla="*/ 216 h 216"/>
                <a:gd name="T2" fmla="*/ 147 w 211"/>
                <a:gd name="T3" fmla="*/ 128 h 216"/>
                <a:gd name="T4" fmla="*/ 98 w 211"/>
                <a:gd name="T5" fmla="*/ 92 h 216"/>
                <a:gd name="T6" fmla="*/ 45 w 211"/>
                <a:gd name="T7" fmla="*/ 84 h 216"/>
                <a:gd name="T8" fmla="*/ 3 w 211"/>
                <a:gd name="T9" fmla="*/ 90 h 216"/>
                <a:gd name="T10" fmla="*/ 12 w 211"/>
                <a:gd name="T11" fmla="*/ 47 h 216"/>
                <a:gd name="T12" fmla="*/ 65 w 211"/>
                <a:gd name="T13" fmla="*/ 9 h 216"/>
                <a:gd name="T14" fmla="*/ 122 w 211"/>
                <a:gd name="T15" fmla="*/ 6 h 216"/>
                <a:gd name="T16" fmla="*/ 173 w 211"/>
                <a:gd name="T17" fmla="*/ 45 h 216"/>
                <a:gd name="T18" fmla="*/ 207 w 211"/>
                <a:gd name="T19" fmla="*/ 153 h 216"/>
                <a:gd name="T20" fmla="*/ 198 w 211"/>
                <a:gd name="T21" fmla="*/ 200 h 216"/>
                <a:gd name="T22" fmla="*/ 180 w 211"/>
                <a:gd name="T23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1" h="216">
                  <a:moveTo>
                    <a:pt x="180" y="216"/>
                  </a:moveTo>
                  <a:cubicBezTo>
                    <a:pt x="169" y="184"/>
                    <a:pt x="158" y="160"/>
                    <a:pt x="147" y="128"/>
                  </a:cubicBezTo>
                  <a:cubicBezTo>
                    <a:pt x="131" y="107"/>
                    <a:pt x="124" y="100"/>
                    <a:pt x="98" y="92"/>
                  </a:cubicBezTo>
                  <a:cubicBezTo>
                    <a:pt x="81" y="85"/>
                    <a:pt x="61" y="84"/>
                    <a:pt x="45" y="84"/>
                  </a:cubicBezTo>
                  <a:cubicBezTo>
                    <a:pt x="29" y="84"/>
                    <a:pt x="8" y="96"/>
                    <a:pt x="3" y="90"/>
                  </a:cubicBezTo>
                  <a:cubicBezTo>
                    <a:pt x="0" y="82"/>
                    <a:pt x="4" y="61"/>
                    <a:pt x="12" y="47"/>
                  </a:cubicBezTo>
                  <a:cubicBezTo>
                    <a:pt x="19" y="27"/>
                    <a:pt x="44" y="18"/>
                    <a:pt x="65" y="9"/>
                  </a:cubicBezTo>
                  <a:cubicBezTo>
                    <a:pt x="82" y="4"/>
                    <a:pt x="104" y="0"/>
                    <a:pt x="122" y="6"/>
                  </a:cubicBezTo>
                  <a:cubicBezTo>
                    <a:pt x="140" y="12"/>
                    <a:pt x="159" y="21"/>
                    <a:pt x="173" y="45"/>
                  </a:cubicBezTo>
                  <a:cubicBezTo>
                    <a:pt x="192" y="71"/>
                    <a:pt x="203" y="127"/>
                    <a:pt x="207" y="153"/>
                  </a:cubicBezTo>
                  <a:cubicBezTo>
                    <a:pt x="211" y="179"/>
                    <a:pt x="202" y="190"/>
                    <a:pt x="198" y="200"/>
                  </a:cubicBezTo>
                  <a:cubicBezTo>
                    <a:pt x="194" y="210"/>
                    <a:pt x="184" y="213"/>
                    <a:pt x="180" y="216"/>
                  </a:cubicBezTo>
                  <a:close/>
                </a:path>
              </a:pathLst>
            </a:custGeom>
            <a:solidFill>
              <a:srgbClr val="FFCC0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88357" name="Group 1317"/>
          <p:cNvGrpSpPr>
            <a:grpSpLocks/>
          </p:cNvGrpSpPr>
          <p:nvPr/>
        </p:nvGrpSpPr>
        <p:grpSpPr bwMode="auto">
          <a:xfrm>
            <a:off x="5484813" y="873125"/>
            <a:ext cx="2265362" cy="4667250"/>
            <a:chOff x="3444" y="372"/>
            <a:chExt cx="1620" cy="3276"/>
          </a:xfrm>
        </p:grpSpPr>
        <p:sp>
          <p:nvSpPr>
            <p:cNvPr id="88358" name="Freeform 1318"/>
            <p:cNvSpPr>
              <a:spLocks/>
            </p:cNvSpPr>
            <p:nvPr/>
          </p:nvSpPr>
          <p:spPr bwMode="auto">
            <a:xfrm>
              <a:off x="3869" y="3200"/>
              <a:ext cx="358" cy="25"/>
            </a:xfrm>
            <a:custGeom>
              <a:avLst/>
              <a:gdLst>
                <a:gd name="T0" fmla="*/ 536 w 536"/>
                <a:gd name="T1" fmla="*/ 8 h 36"/>
                <a:gd name="T2" fmla="*/ 82 w 536"/>
                <a:gd name="T3" fmla="*/ 8 h 36"/>
                <a:gd name="T4" fmla="*/ 76 w 536"/>
                <a:gd name="T5" fmla="*/ 31 h 36"/>
                <a:gd name="T6" fmla="*/ 0 w 536"/>
                <a:gd name="T7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6" h="36">
                  <a:moveTo>
                    <a:pt x="536" y="8"/>
                  </a:moveTo>
                  <a:cubicBezTo>
                    <a:pt x="378" y="5"/>
                    <a:pt x="243" y="0"/>
                    <a:pt x="82" y="8"/>
                  </a:cubicBezTo>
                  <a:cubicBezTo>
                    <a:pt x="74" y="8"/>
                    <a:pt x="84" y="31"/>
                    <a:pt x="76" y="31"/>
                  </a:cubicBezTo>
                  <a:cubicBezTo>
                    <a:pt x="14" y="36"/>
                    <a:pt x="16" y="32"/>
                    <a:pt x="0" y="3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59" name="Freeform 1319"/>
            <p:cNvSpPr>
              <a:spLocks/>
            </p:cNvSpPr>
            <p:nvPr/>
          </p:nvSpPr>
          <p:spPr bwMode="auto">
            <a:xfrm>
              <a:off x="3983" y="3200"/>
              <a:ext cx="323" cy="369"/>
            </a:xfrm>
            <a:custGeom>
              <a:avLst/>
              <a:gdLst>
                <a:gd name="T0" fmla="*/ 204 w 307"/>
                <a:gd name="T1" fmla="*/ 1 h 340"/>
                <a:gd name="T2" fmla="*/ 252 w 307"/>
                <a:gd name="T3" fmla="*/ 151 h 340"/>
                <a:gd name="T4" fmla="*/ 297 w 307"/>
                <a:gd name="T5" fmla="*/ 245 h 340"/>
                <a:gd name="T6" fmla="*/ 298 w 307"/>
                <a:gd name="T7" fmla="*/ 327 h 340"/>
                <a:gd name="T8" fmla="*/ 268 w 307"/>
                <a:gd name="T9" fmla="*/ 321 h 340"/>
                <a:gd name="T10" fmla="*/ 126 w 307"/>
                <a:gd name="T11" fmla="*/ 323 h 340"/>
                <a:gd name="T12" fmla="*/ 32 w 307"/>
                <a:gd name="T13" fmla="*/ 325 h 340"/>
                <a:gd name="T14" fmla="*/ 1 w 307"/>
                <a:gd name="T15" fmla="*/ 311 h 340"/>
                <a:gd name="T16" fmla="*/ 41 w 307"/>
                <a:gd name="T17" fmla="*/ 293 h 340"/>
                <a:gd name="T18" fmla="*/ 55 w 307"/>
                <a:gd name="T19" fmla="*/ 281 h 340"/>
                <a:gd name="T20" fmla="*/ 104 w 307"/>
                <a:gd name="T21" fmla="*/ 263 h 340"/>
                <a:gd name="T22" fmla="*/ 178 w 307"/>
                <a:gd name="T23" fmla="*/ 231 h 340"/>
                <a:gd name="T24" fmla="*/ 188 w 307"/>
                <a:gd name="T25" fmla="*/ 203 h 340"/>
                <a:gd name="T26" fmla="*/ 164 w 307"/>
                <a:gd name="T27" fmla="*/ 109 h 340"/>
                <a:gd name="T28" fmla="*/ 126 w 307"/>
                <a:gd name="T29" fmla="*/ 17 h 340"/>
                <a:gd name="T30" fmla="*/ 204 w 307"/>
                <a:gd name="T31" fmla="*/ 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7" h="340">
                  <a:moveTo>
                    <a:pt x="204" y="1"/>
                  </a:moveTo>
                  <a:cubicBezTo>
                    <a:pt x="212" y="26"/>
                    <a:pt x="237" y="110"/>
                    <a:pt x="252" y="151"/>
                  </a:cubicBezTo>
                  <a:cubicBezTo>
                    <a:pt x="266" y="192"/>
                    <a:pt x="289" y="226"/>
                    <a:pt x="297" y="245"/>
                  </a:cubicBezTo>
                  <a:cubicBezTo>
                    <a:pt x="307" y="273"/>
                    <a:pt x="303" y="314"/>
                    <a:pt x="298" y="327"/>
                  </a:cubicBezTo>
                  <a:cubicBezTo>
                    <a:pt x="293" y="340"/>
                    <a:pt x="297" y="322"/>
                    <a:pt x="268" y="321"/>
                  </a:cubicBezTo>
                  <a:cubicBezTo>
                    <a:pt x="239" y="320"/>
                    <a:pt x="165" y="322"/>
                    <a:pt x="126" y="323"/>
                  </a:cubicBezTo>
                  <a:cubicBezTo>
                    <a:pt x="87" y="324"/>
                    <a:pt x="53" y="327"/>
                    <a:pt x="32" y="325"/>
                  </a:cubicBezTo>
                  <a:cubicBezTo>
                    <a:pt x="11" y="323"/>
                    <a:pt x="0" y="316"/>
                    <a:pt x="1" y="311"/>
                  </a:cubicBezTo>
                  <a:cubicBezTo>
                    <a:pt x="10" y="300"/>
                    <a:pt x="22" y="299"/>
                    <a:pt x="41" y="293"/>
                  </a:cubicBezTo>
                  <a:cubicBezTo>
                    <a:pt x="50" y="288"/>
                    <a:pt x="45" y="286"/>
                    <a:pt x="55" y="281"/>
                  </a:cubicBezTo>
                  <a:cubicBezTo>
                    <a:pt x="65" y="276"/>
                    <a:pt x="83" y="265"/>
                    <a:pt x="104" y="263"/>
                  </a:cubicBezTo>
                  <a:cubicBezTo>
                    <a:pt x="124" y="255"/>
                    <a:pt x="166" y="245"/>
                    <a:pt x="178" y="231"/>
                  </a:cubicBezTo>
                  <a:cubicBezTo>
                    <a:pt x="191" y="223"/>
                    <a:pt x="190" y="223"/>
                    <a:pt x="188" y="203"/>
                  </a:cubicBezTo>
                  <a:cubicBezTo>
                    <a:pt x="186" y="183"/>
                    <a:pt x="174" y="140"/>
                    <a:pt x="164" y="109"/>
                  </a:cubicBezTo>
                  <a:cubicBezTo>
                    <a:pt x="154" y="78"/>
                    <a:pt x="119" y="34"/>
                    <a:pt x="126" y="17"/>
                  </a:cubicBezTo>
                  <a:cubicBezTo>
                    <a:pt x="133" y="0"/>
                    <a:pt x="188" y="7"/>
                    <a:pt x="204" y="5"/>
                  </a:cubicBezTo>
                </a:path>
              </a:pathLst>
            </a:custGeom>
            <a:solidFill>
              <a:srgbClr val="FAB46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60" name="Freeform 1320"/>
            <p:cNvSpPr>
              <a:spLocks/>
            </p:cNvSpPr>
            <p:nvPr/>
          </p:nvSpPr>
          <p:spPr bwMode="auto">
            <a:xfrm>
              <a:off x="3690" y="3203"/>
              <a:ext cx="397" cy="394"/>
            </a:xfrm>
            <a:custGeom>
              <a:avLst/>
              <a:gdLst>
                <a:gd name="T0" fmla="*/ 271 w 378"/>
                <a:gd name="T1" fmla="*/ 6 h 363"/>
                <a:gd name="T2" fmla="*/ 309 w 378"/>
                <a:gd name="T3" fmla="*/ 150 h 363"/>
                <a:gd name="T4" fmla="*/ 337 w 378"/>
                <a:gd name="T5" fmla="*/ 242 h 363"/>
                <a:gd name="T6" fmla="*/ 325 w 378"/>
                <a:gd name="T7" fmla="*/ 344 h 363"/>
                <a:gd name="T8" fmla="*/ 51 w 378"/>
                <a:gd name="T9" fmla="*/ 354 h 363"/>
                <a:gd name="T10" fmla="*/ 21 w 378"/>
                <a:gd name="T11" fmla="*/ 348 h 363"/>
                <a:gd name="T12" fmla="*/ 41 w 378"/>
                <a:gd name="T13" fmla="*/ 308 h 363"/>
                <a:gd name="T14" fmla="*/ 81 w 378"/>
                <a:gd name="T15" fmla="*/ 290 h 363"/>
                <a:gd name="T16" fmla="*/ 95 w 378"/>
                <a:gd name="T17" fmla="*/ 278 h 363"/>
                <a:gd name="T18" fmla="*/ 157 w 378"/>
                <a:gd name="T19" fmla="*/ 272 h 363"/>
                <a:gd name="T20" fmla="*/ 219 w 378"/>
                <a:gd name="T21" fmla="*/ 268 h 363"/>
                <a:gd name="T22" fmla="*/ 245 w 378"/>
                <a:gd name="T23" fmla="*/ 248 h 363"/>
                <a:gd name="T24" fmla="*/ 229 w 378"/>
                <a:gd name="T25" fmla="*/ 188 h 363"/>
                <a:gd name="T26" fmla="*/ 227 w 378"/>
                <a:gd name="T27" fmla="*/ 182 h 363"/>
                <a:gd name="T28" fmla="*/ 227 w 378"/>
                <a:gd name="T29" fmla="*/ 182 h 363"/>
                <a:gd name="T30" fmla="*/ 209 w 378"/>
                <a:gd name="T31" fmla="*/ 106 h 363"/>
                <a:gd name="T32" fmla="*/ 197 w 378"/>
                <a:gd name="T33" fmla="*/ 44 h 363"/>
                <a:gd name="T34" fmla="*/ 221 w 378"/>
                <a:gd name="T35" fmla="*/ 16 h 363"/>
                <a:gd name="T36" fmla="*/ 245 w 378"/>
                <a:gd name="T37" fmla="*/ 2 h 363"/>
                <a:gd name="T38" fmla="*/ 273 w 378"/>
                <a:gd name="T39" fmla="*/ 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8" h="363">
                  <a:moveTo>
                    <a:pt x="271" y="6"/>
                  </a:moveTo>
                  <a:cubicBezTo>
                    <a:pt x="280" y="29"/>
                    <a:pt x="297" y="115"/>
                    <a:pt x="309" y="150"/>
                  </a:cubicBezTo>
                  <a:cubicBezTo>
                    <a:pt x="323" y="191"/>
                    <a:pt x="329" y="223"/>
                    <a:pt x="337" y="242"/>
                  </a:cubicBezTo>
                  <a:cubicBezTo>
                    <a:pt x="340" y="274"/>
                    <a:pt x="378" y="326"/>
                    <a:pt x="325" y="344"/>
                  </a:cubicBezTo>
                  <a:cubicBezTo>
                    <a:pt x="277" y="363"/>
                    <a:pt x="102" y="353"/>
                    <a:pt x="51" y="354"/>
                  </a:cubicBezTo>
                  <a:cubicBezTo>
                    <a:pt x="0" y="355"/>
                    <a:pt x="23" y="356"/>
                    <a:pt x="21" y="348"/>
                  </a:cubicBezTo>
                  <a:cubicBezTo>
                    <a:pt x="6" y="347"/>
                    <a:pt x="41" y="308"/>
                    <a:pt x="41" y="308"/>
                  </a:cubicBezTo>
                  <a:cubicBezTo>
                    <a:pt x="50" y="297"/>
                    <a:pt x="62" y="296"/>
                    <a:pt x="81" y="290"/>
                  </a:cubicBezTo>
                  <a:cubicBezTo>
                    <a:pt x="90" y="285"/>
                    <a:pt x="82" y="281"/>
                    <a:pt x="95" y="278"/>
                  </a:cubicBezTo>
                  <a:cubicBezTo>
                    <a:pt x="108" y="275"/>
                    <a:pt x="136" y="274"/>
                    <a:pt x="157" y="272"/>
                  </a:cubicBezTo>
                  <a:cubicBezTo>
                    <a:pt x="176" y="269"/>
                    <a:pt x="204" y="272"/>
                    <a:pt x="219" y="268"/>
                  </a:cubicBezTo>
                  <a:cubicBezTo>
                    <a:pt x="234" y="264"/>
                    <a:pt x="243" y="261"/>
                    <a:pt x="245" y="248"/>
                  </a:cubicBezTo>
                  <a:cubicBezTo>
                    <a:pt x="248" y="236"/>
                    <a:pt x="232" y="199"/>
                    <a:pt x="229" y="188"/>
                  </a:cubicBezTo>
                  <a:cubicBezTo>
                    <a:pt x="226" y="177"/>
                    <a:pt x="227" y="183"/>
                    <a:pt x="227" y="182"/>
                  </a:cubicBezTo>
                  <a:cubicBezTo>
                    <a:pt x="227" y="181"/>
                    <a:pt x="230" y="195"/>
                    <a:pt x="227" y="182"/>
                  </a:cubicBezTo>
                  <a:cubicBezTo>
                    <a:pt x="226" y="164"/>
                    <a:pt x="230" y="120"/>
                    <a:pt x="209" y="106"/>
                  </a:cubicBezTo>
                  <a:cubicBezTo>
                    <a:pt x="196" y="86"/>
                    <a:pt x="218" y="58"/>
                    <a:pt x="197" y="44"/>
                  </a:cubicBezTo>
                  <a:cubicBezTo>
                    <a:pt x="179" y="17"/>
                    <a:pt x="186" y="18"/>
                    <a:pt x="221" y="16"/>
                  </a:cubicBezTo>
                  <a:cubicBezTo>
                    <a:pt x="227" y="8"/>
                    <a:pt x="236" y="4"/>
                    <a:pt x="245" y="2"/>
                  </a:cubicBezTo>
                  <a:cubicBezTo>
                    <a:pt x="254" y="0"/>
                    <a:pt x="267" y="2"/>
                    <a:pt x="273" y="2"/>
                  </a:cubicBezTo>
                </a:path>
              </a:pathLst>
            </a:custGeom>
            <a:solidFill>
              <a:srgbClr val="FAB46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61" name="Freeform 1321"/>
            <p:cNvSpPr>
              <a:spLocks/>
            </p:cNvSpPr>
            <p:nvPr/>
          </p:nvSpPr>
          <p:spPr bwMode="auto">
            <a:xfrm>
              <a:off x="3680" y="3477"/>
              <a:ext cx="418" cy="139"/>
            </a:xfrm>
            <a:custGeom>
              <a:avLst/>
              <a:gdLst>
                <a:gd name="T0" fmla="*/ 394 w 397"/>
                <a:gd name="T1" fmla="*/ 101 h 128"/>
                <a:gd name="T2" fmla="*/ 354 w 397"/>
                <a:gd name="T3" fmla="*/ 115 h 128"/>
                <a:gd name="T4" fmla="*/ 232 w 397"/>
                <a:gd name="T5" fmla="*/ 119 h 128"/>
                <a:gd name="T6" fmla="*/ 6 w 397"/>
                <a:gd name="T7" fmla="*/ 117 h 128"/>
                <a:gd name="T8" fmla="*/ 0 w 397"/>
                <a:gd name="T9" fmla="*/ 99 h 128"/>
                <a:gd name="T10" fmla="*/ 120 w 397"/>
                <a:gd name="T11" fmla="*/ 89 h 128"/>
                <a:gd name="T12" fmla="*/ 100 w 397"/>
                <a:gd name="T13" fmla="*/ 77 h 128"/>
                <a:gd name="T14" fmla="*/ 98 w 397"/>
                <a:gd name="T15" fmla="*/ 35 h 128"/>
                <a:gd name="T16" fmla="*/ 86 w 397"/>
                <a:gd name="T17" fmla="*/ 33 h 128"/>
                <a:gd name="T18" fmla="*/ 96 w 397"/>
                <a:gd name="T19" fmla="*/ 23 h 128"/>
                <a:gd name="T20" fmla="*/ 134 w 397"/>
                <a:gd name="T21" fmla="*/ 21 h 128"/>
                <a:gd name="T22" fmla="*/ 182 w 397"/>
                <a:gd name="T23" fmla="*/ 13 h 128"/>
                <a:gd name="T24" fmla="*/ 204 w 397"/>
                <a:gd name="T25" fmla="*/ 63 h 128"/>
                <a:gd name="T26" fmla="*/ 206 w 397"/>
                <a:gd name="T27" fmla="*/ 95 h 128"/>
                <a:gd name="T28" fmla="*/ 238 w 397"/>
                <a:gd name="T29" fmla="*/ 93 h 128"/>
                <a:gd name="T30" fmla="*/ 288 w 397"/>
                <a:gd name="T31" fmla="*/ 83 h 128"/>
                <a:gd name="T32" fmla="*/ 394 w 397"/>
                <a:gd name="T33" fmla="*/ 83 h 128"/>
                <a:gd name="T34" fmla="*/ 394 w 397"/>
                <a:gd name="T35" fmla="*/ 10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7" h="128">
                  <a:moveTo>
                    <a:pt x="394" y="101"/>
                  </a:moveTo>
                  <a:cubicBezTo>
                    <a:pt x="350" y="104"/>
                    <a:pt x="382" y="106"/>
                    <a:pt x="354" y="115"/>
                  </a:cubicBezTo>
                  <a:cubicBezTo>
                    <a:pt x="315" y="128"/>
                    <a:pt x="273" y="118"/>
                    <a:pt x="232" y="119"/>
                  </a:cubicBezTo>
                  <a:cubicBezTo>
                    <a:pt x="157" y="118"/>
                    <a:pt x="81" y="122"/>
                    <a:pt x="6" y="117"/>
                  </a:cubicBezTo>
                  <a:cubicBezTo>
                    <a:pt x="0" y="117"/>
                    <a:pt x="0" y="99"/>
                    <a:pt x="0" y="99"/>
                  </a:cubicBezTo>
                  <a:cubicBezTo>
                    <a:pt x="13" y="61"/>
                    <a:pt x="80" y="90"/>
                    <a:pt x="120" y="89"/>
                  </a:cubicBezTo>
                  <a:cubicBezTo>
                    <a:pt x="108" y="81"/>
                    <a:pt x="117" y="80"/>
                    <a:pt x="100" y="77"/>
                  </a:cubicBezTo>
                  <a:cubicBezTo>
                    <a:pt x="99" y="63"/>
                    <a:pt x="102" y="48"/>
                    <a:pt x="98" y="35"/>
                  </a:cubicBezTo>
                  <a:cubicBezTo>
                    <a:pt x="97" y="31"/>
                    <a:pt x="89" y="36"/>
                    <a:pt x="86" y="33"/>
                  </a:cubicBezTo>
                  <a:cubicBezTo>
                    <a:pt x="83" y="30"/>
                    <a:pt x="96" y="23"/>
                    <a:pt x="96" y="23"/>
                  </a:cubicBezTo>
                  <a:cubicBezTo>
                    <a:pt x="109" y="21"/>
                    <a:pt x="121" y="22"/>
                    <a:pt x="134" y="21"/>
                  </a:cubicBezTo>
                  <a:cubicBezTo>
                    <a:pt x="139" y="0"/>
                    <a:pt x="162" y="12"/>
                    <a:pt x="182" y="13"/>
                  </a:cubicBezTo>
                  <a:cubicBezTo>
                    <a:pt x="205" y="19"/>
                    <a:pt x="162" y="57"/>
                    <a:pt x="204" y="63"/>
                  </a:cubicBezTo>
                  <a:cubicBezTo>
                    <a:pt x="205" y="74"/>
                    <a:pt x="198" y="88"/>
                    <a:pt x="206" y="95"/>
                  </a:cubicBezTo>
                  <a:cubicBezTo>
                    <a:pt x="214" y="102"/>
                    <a:pt x="227" y="94"/>
                    <a:pt x="238" y="93"/>
                  </a:cubicBezTo>
                  <a:cubicBezTo>
                    <a:pt x="255" y="91"/>
                    <a:pt x="270" y="85"/>
                    <a:pt x="288" y="83"/>
                  </a:cubicBezTo>
                  <a:cubicBezTo>
                    <a:pt x="322" y="72"/>
                    <a:pt x="359" y="83"/>
                    <a:pt x="394" y="83"/>
                  </a:cubicBezTo>
                  <a:cubicBezTo>
                    <a:pt x="397" y="93"/>
                    <a:pt x="396" y="87"/>
                    <a:pt x="394" y="101"/>
                  </a:cubicBezTo>
                  <a:close/>
                </a:path>
              </a:pathLst>
            </a:custGeom>
            <a:solidFill>
              <a:srgbClr val="66330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62" name="Freeform 1322"/>
            <p:cNvSpPr>
              <a:spLocks/>
            </p:cNvSpPr>
            <p:nvPr/>
          </p:nvSpPr>
          <p:spPr bwMode="auto">
            <a:xfrm>
              <a:off x="4051" y="3458"/>
              <a:ext cx="269" cy="118"/>
            </a:xfrm>
            <a:custGeom>
              <a:avLst/>
              <a:gdLst>
                <a:gd name="T0" fmla="*/ 230 w 256"/>
                <a:gd name="T1" fmla="*/ 68 h 109"/>
                <a:gd name="T2" fmla="*/ 256 w 256"/>
                <a:gd name="T3" fmla="*/ 78 h 109"/>
                <a:gd name="T4" fmla="*/ 226 w 256"/>
                <a:gd name="T5" fmla="*/ 98 h 109"/>
                <a:gd name="T6" fmla="*/ 108 w 256"/>
                <a:gd name="T7" fmla="*/ 104 h 109"/>
                <a:gd name="T8" fmla="*/ 40 w 256"/>
                <a:gd name="T9" fmla="*/ 102 h 109"/>
                <a:gd name="T10" fmla="*/ 30 w 256"/>
                <a:gd name="T11" fmla="*/ 92 h 109"/>
                <a:gd name="T12" fmla="*/ 12 w 256"/>
                <a:gd name="T13" fmla="*/ 84 h 109"/>
                <a:gd name="T14" fmla="*/ 10 w 256"/>
                <a:gd name="T15" fmla="*/ 54 h 109"/>
                <a:gd name="T16" fmla="*/ 10 w 256"/>
                <a:gd name="T17" fmla="*/ 32 h 109"/>
                <a:gd name="T18" fmla="*/ 28 w 256"/>
                <a:gd name="T19" fmla="*/ 30 h 109"/>
                <a:gd name="T20" fmla="*/ 84 w 256"/>
                <a:gd name="T21" fmla="*/ 18 h 109"/>
                <a:gd name="T22" fmla="*/ 80 w 256"/>
                <a:gd name="T23" fmla="*/ 24 h 109"/>
                <a:gd name="T24" fmla="*/ 76 w 256"/>
                <a:gd name="T25" fmla="*/ 36 h 109"/>
                <a:gd name="T26" fmla="*/ 60 w 256"/>
                <a:gd name="T27" fmla="*/ 40 h 109"/>
                <a:gd name="T28" fmla="*/ 48 w 256"/>
                <a:gd name="T29" fmla="*/ 44 h 109"/>
                <a:gd name="T30" fmla="*/ 58 w 256"/>
                <a:gd name="T31" fmla="*/ 80 h 109"/>
                <a:gd name="T32" fmla="*/ 80 w 256"/>
                <a:gd name="T33" fmla="*/ 78 h 109"/>
                <a:gd name="T34" fmla="*/ 86 w 256"/>
                <a:gd name="T35" fmla="*/ 74 h 109"/>
                <a:gd name="T36" fmla="*/ 98 w 256"/>
                <a:gd name="T37" fmla="*/ 70 h 109"/>
                <a:gd name="T38" fmla="*/ 226 w 256"/>
                <a:gd name="T39" fmla="*/ 76 h 109"/>
                <a:gd name="T40" fmla="*/ 230 w 256"/>
                <a:gd name="T41" fmla="*/ 6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6" h="109">
                  <a:moveTo>
                    <a:pt x="230" y="68"/>
                  </a:moveTo>
                  <a:cubicBezTo>
                    <a:pt x="243" y="70"/>
                    <a:pt x="249" y="68"/>
                    <a:pt x="256" y="78"/>
                  </a:cubicBezTo>
                  <a:cubicBezTo>
                    <a:pt x="253" y="102"/>
                    <a:pt x="251" y="96"/>
                    <a:pt x="226" y="98"/>
                  </a:cubicBezTo>
                  <a:cubicBezTo>
                    <a:pt x="193" y="109"/>
                    <a:pt x="122" y="104"/>
                    <a:pt x="108" y="104"/>
                  </a:cubicBezTo>
                  <a:cubicBezTo>
                    <a:pt x="85" y="103"/>
                    <a:pt x="62" y="105"/>
                    <a:pt x="40" y="102"/>
                  </a:cubicBezTo>
                  <a:cubicBezTo>
                    <a:pt x="35" y="101"/>
                    <a:pt x="35" y="93"/>
                    <a:pt x="30" y="92"/>
                  </a:cubicBezTo>
                  <a:cubicBezTo>
                    <a:pt x="25" y="88"/>
                    <a:pt x="12" y="84"/>
                    <a:pt x="12" y="84"/>
                  </a:cubicBezTo>
                  <a:cubicBezTo>
                    <a:pt x="11" y="74"/>
                    <a:pt x="11" y="64"/>
                    <a:pt x="10" y="54"/>
                  </a:cubicBezTo>
                  <a:cubicBezTo>
                    <a:pt x="9" y="47"/>
                    <a:pt x="0" y="41"/>
                    <a:pt x="10" y="32"/>
                  </a:cubicBezTo>
                  <a:cubicBezTo>
                    <a:pt x="14" y="28"/>
                    <a:pt x="22" y="31"/>
                    <a:pt x="28" y="30"/>
                  </a:cubicBezTo>
                  <a:cubicBezTo>
                    <a:pt x="32" y="0"/>
                    <a:pt x="26" y="9"/>
                    <a:pt x="84" y="18"/>
                  </a:cubicBezTo>
                  <a:cubicBezTo>
                    <a:pt x="86" y="18"/>
                    <a:pt x="81" y="22"/>
                    <a:pt x="80" y="24"/>
                  </a:cubicBezTo>
                  <a:cubicBezTo>
                    <a:pt x="78" y="28"/>
                    <a:pt x="77" y="32"/>
                    <a:pt x="76" y="36"/>
                  </a:cubicBezTo>
                  <a:cubicBezTo>
                    <a:pt x="74" y="41"/>
                    <a:pt x="65" y="39"/>
                    <a:pt x="60" y="40"/>
                  </a:cubicBezTo>
                  <a:cubicBezTo>
                    <a:pt x="56" y="41"/>
                    <a:pt x="48" y="44"/>
                    <a:pt x="48" y="44"/>
                  </a:cubicBezTo>
                  <a:cubicBezTo>
                    <a:pt x="41" y="55"/>
                    <a:pt x="45" y="76"/>
                    <a:pt x="58" y="80"/>
                  </a:cubicBezTo>
                  <a:cubicBezTo>
                    <a:pt x="65" y="79"/>
                    <a:pt x="73" y="80"/>
                    <a:pt x="80" y="78"/>
                  </a:cubicBezTo>
                  <a:cubicBezTo>
                    <a:pt x="82" y="77"/>
                    <a:pt x="84" y="75"/>
                    <a:pt x="86" y="74"/>
                  </a:cubicBezTo>
                  <a:cubicBezTo>
                    <a:pt x="90" y="72"/>
                    <a:pt x="98" y="70"/>
                    <a:pt x="98" y="70"/>
                  </a:cubicBezTo>
                  <a:cubicBezTo>
                    <a:pt x="112" y="70"/>
                    <a:pt x="194" y="80"/>
                    <a:pt x="226" y="76"/>
                  </a:cubicBezTo>
                  <a:cubicBezTo>
                    <a:pt x="230" y="70"/>
                    <a:pt x="241" y="68"/>
                    <a:pt x="230" y="68"/>
                  </a:cubicBezTo>
                  <a:close/>
                </a:path>
              </a:pathLst>
            </a:custGeom>
            <a:solidFill>
              <a:srgbClr val="66330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88363" name="Group 1323"/>
            <p:cNvGrpSpPr>
              <a:grpSpLocks/>
            </p:cNvGrpSpPr>
            <p:nvPr/>
          </p:nvGrpSpPr>
          <p:grpSpPr bwMode="auto">
            <a:xfrm>
              <a:off x="3638" y="1097"/>
              <a:ext cx="861" cy="1658"/>
              <a:chOff x="4922" y="1079"/>
              <a:chExt cx="1217" cy="1910"/>
            </a:xfrm>
          </p:grpSpPr>
          <p:sp>
            <p:nvSpPr>
              <p:cNvPr id="88364" name="Freeform 1324"/>
              <p:cNvSpPr>
                <a:spLocks/>
              </p:cNvSpPr>
              <p:nvPr/>
            </p:nvSpPr>
            <p:spPr bwMode="auto">
              <a:xfrm>
                <a:off x="4922" y="1079"/>
                <a:ext cx="1217" cy="1910"/>
              </a:xfrm>
              <a:custGeom>
                <a:avLst/>
                <a:gdLst>
                  <a:gd name="T0" fmla="*/ 1072 w 1217"/>
                  <a:gd name="T1" fmla="*/ 1816 h 1910"/>
                  <a:gd name="T2" fmla="*/ 962 w 1217"/>
                  <a:gd name="T3" fmla="*/ 1835 h 1910"/>
                  <a:gd name="T4" fmla="*/ 912 w 1217"/>
                  <a:gd name="T5" fmla="*/ 1847 h 1910"/>
                  <a:gd name="T6" fmla="*/ 602 w 1217"/>
                  <a:gd name="T7" fmla="*/ 1768 h 1910"/>
                  <a:gd name="T8" fmla="*/ 326 w 1217"/>
                  <a:gd name="T9" fmla="*/ 1692 h 1910"/>
                  <a:gd name="T10" fmla="*/ 268 w 1217"/>
                  <a:gd name="T11" fmla="*/ 1656 h 1910"/>
                  <a:gd name="T12" fmla="*/ 227 w 1217"/>
                  <a:gd name="T13" fmla="*/ 1603 h 1910"/>
                  <a:gd name="T14" fmla="*/ 146 w 1217"/>
                  <a:gd name="T15" fmla="*/ 1551 h 1910"/>
                  <a:gd name="T16" fmla="*/ 128 w 1217"/>
                  <a:gd name="T17" fmla="*/ 1538 h 1910"/>
                  <a:gd name="T18" fmla="*/ 52 w 1217"/>
                  <a:gd name="T19" fmla="*/ 1500 h 1910"/>
                  <a:gd name="T20" fmla="*/ 4 w 1217"/>
                  <a:gd name="T21" fmla="*/ 1424 h 1910"/>
                  <a:gd name="T22" fmla="*/ 51 w 1217"/>
                  <a:gd name="T23" fmla="*/ 1419 h 1910"/>
                  <a:gd name="T24" fmla="*/ 113 w 1217"/>
                  <a:gd name="T25" fmla="*/ 1361 h 1910"/>
                  <a:gd name="T26" fmla="*/ 182 w 1217"/>
                  <a:gd name="T27" fmla="*/ 1297 h 1910"/>
                  <a:gd name="T28" fmla="*/ 230 w 1217"/>
                  <a:gd name="T29" fmla="*/ 1234 h 1910"/>
                  <a:gd name="T30" fmla="*/ 278 w 1217"/>
                  <a:gd name="T31" fmla="*/ 1126 h 1910"/>
                  <a:gd name="T32" fmla="*/ 254 w 1217"/>
                  <a:gd name="T33" fmla="*/ 1094 h 1910"/>
                  <a:gd name="T34" fmla="*/ 538 w 1217"/>
                  <a:gd name="T35" fmla="*/ 1021 h 1910"/>
                  <a:gd name="T36" fmla="*/ 730 w 1217"/>
                  <a:gd name="T37" fmla="*/ 469 h 1910"/>
                  <a:gd name="T38" fmla="*/ 598 w 1217"/>
                  <a:gd name="T39" fmla="*/ 229 h 1910"/>
                  <a:gd name="T40" fmla="*/ 462 w 1217"/>
                  <a:gd name="T41" fmla="*/ 115 h 1910"/>
                  <a:gd name="T42" fmla="*/ 503 w 1217"/>
                  <a:gd name="T43" fmla="*/ 12 h 1910"/>
                  <a:gd name="T44" fmla="*/ 610 w 1217"/>
                  <a:gd name="T45" fmla="*/ 145 h 1910"/>
                  <a:gd name="T46" fmla="*/ 658 w 1217"/>
                  <a:gd name="T47" fmla="*/ 133 h 1910"/>
                  <a:gd name="T48" fmla="*/ 814 w 1217"/>
                  <a:gd name="T49" fmla="*/ 145 h 1910"/>
                  <a:gd name="T50" fmla="*/ 946 w 1217"/>
                  <a:gd name="T51" fmla="*/ 277 h 1910"/>
                  <a:gd name="T52" fmla="*/ 1018 w 1217"/>
                  <a:gd name="T53" fmla="*/ 349 h 1910"/>
                  <a:gd name="T54" fmla="*/ 1114 w 1217"/>
                  <a:gd name="T55" fmla="*/ 349 h 1910"/>
                  <a:gd name="T56" fmla="*/ 1198 w 1217"/>
                  <a:gd name="T57" fmla="*/ 325 h 1910"/>
                  <a:gd name="T58" fmla="*/ 1207 w 1217"/>
                  <a:gd name="T59" fmla="*/ 370 h 1910"/>
                  <a:gd name="T60" fmla="*/ 1170 w 1217"/>
                  <a:gd name="T61" fmla="*/ 386 h 1910"/>
                  <a:gd name="T62" fmla="*/ 1162 w 1217"/>
                  <a:gd name="T63" fmla="*/ 413 h 1910"/>
                  <a:gd name="T64" fmla="*/ 1215 w 1217"/>
                  <a:gd name="T65" fmla="*/ 472 h 1910"/>
                  <a:gd name="T66" fmla="*/ 1173 w 1217"/>
                  <a:gd name="T67" fmla="*/ 500 h 1910"/>
                  <a:gd name="T68" fmla="*/ 1175 w 1217"/>
                  <a:gd name="T69" fmla="*/ 520 h 1910"/>
                  <a:gd name="T70" fmla="*/ 1176 w 1217"/>
                  <a:gd name="T71" fmla="*/ 556 h 1910"/>
                  <a:gd name="T72" fmla="*/ 1187 w 1217"/>
                  <a:gd name="T73" fmla="*/ 575 h 1910"/>
                  <a:gd name="T74" fmla="*/ 1177 w 1217"/>
                  <a:gd name="T75" fmla="*/ 643 h 1910"/>
                  <a:gd name="T76" fmla="*/ 1185 w 1217"/>
                  <a:gd name="T77" fmla="*/ 666 h 1910"/>
                  <a:gd name="T78" fmla="*/ 1186 w 1217"/>
                  <a:gd name="T79" fmla="*/ 663 h 1910"/>
                  <a:gd name="T80" fmla="*/ 1157 w 1217"/>
                  <a:gd name="T81" fmla="*/ 798 h 1910"/>
                  <a:gd name="T82" fmla="*/ 1088 w 1217"/>
                  <a:gd name="T83" fmla="*/ 1295 h 1910"/>
                  <a:gd name="T84" fmla="*/ 1048 w 1217"/>
                  <a:gd name="T85" fmla="*/ 1370 h 1910"/>
                  <a:gd name="T86" fmla="*/ 1059 w 1217"/>
                  <a:gd name="T87" fmla="*/ 1518 h 1910"/>
                  <a:gd name="T88" fmla="*/ 1060 w 1217"/>
                  <a:gd name="T89" fmla="*/ 1671 h 1910"/>
                  <a:gd name="T90" fmla="*/ 1053 w 1217"/>
                  <a:gd name="T91" fmla="*/ 1765 h 1910"/>
                  <a:gd name="T92" fmla="*/ 1070 w 1217"/>
                  <a:gd name="T93" fmla="*/ 1778 h 1910"/>
                  <a:gd name="T94" fmla="*/ 1072 w 1217"/>
                  <a:gd name="T95" fmla="*/ 1816 h 1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17" h="1910">
                    <a:moveTo>
                      <a:pt x="1072" y="1816"/>
                    </a:moveTo>
                    <a:cubicBezTo>
                      <a:pt x="1044" y="1910"/>
                      <a:pt x="1064" y="1851"/>
                      <a:pt x="962" y="1835"/>
                    </a:cubicBezTo>
                    <a:cubicBezTo>
                      <a:pt x="944" y="1837"/>
                      <a:pt x="912" y="1847"/>
                      <a:pt x="912" y="1847"/>
                    </a:cubicBezTo>
                    <a:cubicBezTo>
                      <a:pt x="856" y="1836"/>
                      <a:pt x="700" y="1794"/>
                      <a:pt x="602" y="1768"/>
                    </a:cubicBezTo>
                    <a:cubicBezTo>
                      <a:pt x="504" y="1742"/>
                      <a:pt x="382" y="1711"/>
                      <a:pt x="326" y="1692"/>
                    </a:cubicBezTo>
                    <a:cubicBezTo>
                      <a:pt x="304" y="1682"/>
                      <a:pt x="285" y="1672"/>
                      <a:pt x="268" y="1656"/>
                    </a:cubicBezTo>
                    <a:cubicBezTo>
                      <a:pt x="259" y="1637"/>
                      <a:pt x="246" y="1614"/>
                      <a:pt x="227" y="1603"/>
                    </a:cubicBezTo>
                    <a:cubicBezTo>
                      <a:pt x="213" y="1571"/>
                      <a:pt x="181" y="1562"/>
                      <a:pt x="146" y="1551"/>
                    </a:cubicBezTo>
                    <a:cubicBezTo>
                      <a:pt x="128" y="1540"/>
                      <a:pt x="143" y="1547"/>
                      <a:pt x="128" y="1538"/>
                    </a:cubicBezTo>
                    <a:cubicBezTo>
                      <a:pt x="112" y="1530"/>
                      <a:pt x="71" y="1516"/>
                      <a:pt x="52" y="1500"/>
                    </a:cubicBezTo>
                    <a:cubicBezTo>
                      <a:pt x="31" y="1481"/>
                      <a:pt x="0" y="1441"/>
                      <a:pt x="4" y="1424"/>
                    </a:cubicBezTo>
                    <a:cubicBezTo>
                      <a:pt x="9" y="1412"/>
                      <a:pt x="39" y="1423"/>
                      <a:pt x="51" y="1419"/>
                    </a:cubicBezTo>
                    <a:cubicBezTo>
                      <a:pt x="71" y="1407"/>
                      <a:pt x="91" y="1381"/>
                      <a:pt x="113" y="1361"/>
                    </a:cubicBezTo>
                    <a:cubicBezTo>
                      <a:pt x="135" y="1340"/>
                      <a:pt x="163" y="1319"/>
                      <a:pt x="182" y="1297"/>
                    </a:cubicBezTo>
                    <a:cubicBezTo>
                      <a:pt x="190" y="1282"/>
                      <a:pt x="214" y="1262"/>
                      <a:pt x="230" y="1234"/>
                    </a:cubicBezTo>
                    <a:cubicBezTo>
                      <a:pt x="245" y="1206"/>
                      <a:pt x="274" y="1149"/>
                      <a:pt x="278" y="1126"/>
                    </a:cubicBezTo>
                    <a:cubicBezTo>
                      <a:pt x="276" y="1115"/>
                      <a:pt x="254" y="1094"/>
                      <a:pt x="254" y="1094"/>
                    </a:cubicBezTo>
                    <a:cubicBezTo>
                      <a:pt x="278" y="968"/>
                      <a:pt x="544" y="1135"/>
                      <a:pt x="538" y="1021"/>
                    </a:cubicBezTo>
                    <a:cubicBezTo>
                      <a:pt x="560" y="903"/>
                      <a:pt x="711" y="587"/>
                      <a:pt x="730" y="469"/>
                    </a:cubicBezTo>
                    <a:cubicBezTo>
                      <a:pt x="688" y="351"/>
                      <a:pt x="643" y="288"/>
                      <a:pt x="598" y="229"/>
                    </a:cubicBezTo>
                    <a:cubicBezTo>
                      <a:pt x="553" y="170"/>
                      <a:pt x="478" y="151"/>
                      <a:pt x="462" y="115"/>
                    </a:cubicBezTo>
                    <a:cubicBezTo>
                      <a:pt x="478" y="78"/>
                      <a:pt x="464" y="34"/>
                      <a:pt x="503" y="12"/>
                    </a:cubicBezTo>
                    <a:cubicBezTo>
                      <a:pt x="523" y="0"/>
                      <a:pt x="589" y="146"/>
                      <a:pt x="610" y="145"/>
                    </a:cubicBezTo>
                    <a:cubicBezTo>
                      <a:pt x="634" y="139"/>
                      <a:pt x="624" y="133"/>
                      <a:pt x="658" y="133"/>
                    </a:cubicBezTo>
                    <a:cubicBezTo>
                      <a:pt x="692" y="133"/>
                      <a:pt x="766" y="121"/>
                      <a:pt x="814" y="145"/>
                    </a:cubicBezTo>
                    <a:cubicBezTo>
                      <a:pt x="912" y="170"/>
                      <a:pt x="850" y="250"/>
                      <a:pt x="946" y="277"/>
                    </a:cubicBezTo>
                    <a:cubicBezTo>
                      <a:pt x="952" y="279"/>
                      <a:pt x="1012" y="346"/>
                      <a:pt x="1018" y="349"/>
                    </a:cubicBezTo>
                    <a:cubicBezTo>
                      <a:pt x="1042" y="364"/>
                      <a:pt x="1098" y="337"/>
                      <a:pt x="1114" y="349"/>
                    </a:cubicBezTo>
                    <a:cubicBezTo>
                      <a:pt x="1121" y="357"/>
                      <a:pt x="1188" y="319"/>
                      <a:pt x="1198" y="325"/>
                    </a:cubicBezTo>
                    <a:cubicBezTo>
                      <a:pt x="1213" y="328"/>
                      <a:pt x="1212" y="360"/>
                      <a:pt x="1207" y="370"/>
                    </a:cubicBezTo>
                    <a:cubicBezTo>
                      <a:pt x="1195" y="377"/>
                      <a:pt x="1183" y="386"/>
                      <a:pt x="1170" y="386"/>
                    </a:cubicBezTo>
                    <a:cubicBezTo>
                      <a:pt x="1162" y="388"/>
                      <a:pt x="1161" y="391"/>
                      <a:pt x="1162" y="413"/>
                    </a:cubicBezTo>
                    <a:cubicBezTo>
                      <a:pt x="1169" y="427"/>
                      <a:pt x="1213" y="457"/>
                      <a:pt x="1215" y="472"/>
                    </a:cubicBezTo>
                    <a:cubicBezTo>
                      <a:pt x="1217" y="487"/>
                      <a:pt x="1180" y="493"/>
                      <a:pt x="1173" y="500"/>
                    </a:cubicBezTo>
                    <a:cubicBezTo>
                      <a:pt x="1165" y="511"/>
                      <a:pt x="1175" y="511"/>
                      <a:pt x="1175" y="520"/>
                    </a:cubicBezTo>
                    <a:cubicBezTo>
                      <a:pt x="1177" y="529"/>
                      <a:pt x="1175" y="547"/>
                      <a:pt x="1176" y="556"/>
                    </a:cubicBezTo>
                    <a:cubicBezTo>
                      <a:pt x="1177" y="565"/>
                      <a:pt x="1187" y="561"/>
                      <a:pt x="1187" y="575"/>
                    </a:cubicBezTo>
                    <a:cubicBezTo>
                      <a:pt x="1189" y="597"/>
                      <a:pt x="1177" y="627"/>
                      <a:pt x="1177" y="643"/>
                    </a:cubicBezTo>
                    <a:cubicBezTo>
                      <a:pt x="1178" y="657"/>
                      <a:pt x="1183" y="662"/>
                      <a:pt x="1185" y="666"/>
                    </a:cubicBezTo>
                    <a:cubicBezTo>
                      <a:pt x="1186" y="669"/>
                      <a:pt x="1189" y="641"/>
                      <a:pt x="1186" y="663"/>
                    </a:cubicBezTo>
                    <a:cubicBezTo>
                      <a:pt x="1181" y="686"/>
                      <a:pt x="1175" y="692"/>
                      <a:pt x="1157" y="798"/>
                    </a:cubicBezTo>
                    <a:cubicBezTo>
                      <a:pt x="1141" y="903"/>
                      <a:pt x="1097" y="1193"/>
                      <a:pt x="1088" y="1295"/>
                    </a:cubicBezTo>
                    <a:cubicBezTo>
                      <a:pt x="1070" y="1390"/>
                      <a:pt x="1055" y="1301"/>
                      <a:pt x="1048" y="1370"/>
                    </a:cubicBezTo>
                    <a:cubicBezTo>
                      <a:pt x="1043" y="1407"/>
                      <a:pt x="1057" y="1467"/>
                      <a:pt x="1059" y="1518"/>
                    </a:cubicBezTo>
                    <a:cubicBezTo>
                      <a:pt x="1061" y="1568"/>
                      <a:pt x="1063" y="1630"/>
                      <a:pt x="1060" y="1671"/>
                    </a:cubicBezTo>
                    <a:cubicBezTo>
                      <a:pt x="1061" y="1712"/>
                      <a:pt x="1054" y="1740"/>
                      <a:pt x="1053" y="1765"/>
                    </a:cubicBezTo>
                    <a:cubicBezTo>
                      <a:pt x="1055" y="1783"/>
                      <a:pt x="1067" y="1769"/>
                      <a:pt x="1070" y="1778"/>
                    </a:cubicBezTo>
                    <a:cubicBezTo>
                      <a:pt x="1074" y="1787"/>
                      <a:pt x="1075" y="1808"/>
                      <a:pt x="1072" y="1816"/>
                    </a:cubicBez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65" name="Freeform 1325"/>
              <p:cNvSpPr>
                <a:spLocks/>
              </p:cNvSpPr>
              <p:nvPr/>
            </p:nvSpPr>
            <p:spPr bwMode="auto">
              <a:xfrm rot="756602">
                <a:off x="5870" y="2072"/>
                <a:ext cx="163" cy="778"/>
              </a:xfrm>
              <a:custGeom>
                <a:avLst/>
                <a:gdLst>
                  <a:gd name="T0" fmla="*/ 172 w 193"/>
                  <a:gd name="T1" fmla="*/ 1002 h 1002"/>
                  <a:gd name="T2" fmla="*/ 157 w 193"/>
                  <a:gd name="T3" fmla="*/ 990 h 1002"/>
                  <a:gd name="T4" fmla="*/ 160 w 193"/>
                  <a:gd name="T5" fmla="*/ 999 h 1002"/>
                  <a:gd name="T6" fmla="*/ 151 w 193"/>
                  <a:gd name="T7" fmla="*/ 996 h 1002"/>
                  <a:gd name="T8" fmla="*/ 46 w 193"/>
                  <a:gd name="T9" fmla="*/ 993 h 1002"/>
                  <a:gd name="T10" fmla="*/ 52 w 193"/>
                  <a:gd name="T11" fmla="*/ 984 h 1002"/>
                  <a:gd name="T12" fmla="*/ 34 w 193"/>
                  <a:gd name="T13" fmla="*/ 978 h 1002"/>
                  <a:gd name="T14" fmla="*/ 58 w 193"/>
                  <a:gd name="T15" fmla="*/ 948 h 1002"/>
                  <a:gd name="T16" fmla="*/ 55 w 193"/>
                  <a:gd name="T17" fmla="*/ 744 h 1002"/>
                  <a:gd name="T18" fmla="*/ 46 w 193"/>
                  <a:gd name="T19" fmla="*/ 741 h 1002"/>
                  <a:gd name="T20" fmla="*/ 43 w 193"/>
                  <a:gd name="T21" fmla="*/ 732 h 1002"/>
                  <a:gd name="T22" fmla="*/ 37 w 193"/>
                  <a:gd name="T23" fmla="*/ 477 h 1002"/>
                  <a:gd name="T24" fmla="*/ 25 w 193"/>
                  <a:gd name="T25" fmla="*/ 525 h 1002"/>
                  <a:gd name="T26" fmla="*/ 10 w 193"/>
                  <a:gd name="T27" fmla="*/ 555 h 1002"/>
                  <a:gd name="T28" fmla="*/ 13 w 193"/>
                  <a:gd name="T29" fmla="*/ 423 h 1002"/>
                  <a:gd name="T30" fmla="*/ 22 w 193"/>
                  <a:gd name="T31" fmla="*/ 417 h 1002"/>
                  <a:gd name="T32" fmla="*/ 16 w 193"/>
                  <a:gd name="T33" fmla="*/ 372 h 1002"/>
                  <a:gd name="T34" fmla="*/ 13 w 193"/>
                  <a:gd name="T35" fmla="*/ 39 h 1002"/>
                  <a:gd name="T36" fmla="*/ 4 w 193"/>
                  <a:gd name="T37" fmla="*/ 33 h 1002"/>
                  <a:gd name="T38" fmla="*/ 1 w 193"/>
                  <a:gd name="T39" fmla="*/ 24 h 1002"/>
                  <a:gd name="T40" fmla="*/ 22 w 193"/>
                  <a:gd name="T41" fmla="*/ 6 h 1002"/>
                  <a:gd name="T42" fmla="*/ 40 w 193"/>
                  <a:gd name="T43" fmla="*/ 0 h 1002"/>
                  <a:gd name="T44" fmla="*/ 34 w 193"/>
                  <a:gd name="T45" fmla="*/ 87 h 1002"/>
                  <a:gd name="T46" fmla="*/ 46 w 193"/>
                  <a:gd name="T47" fmla="*/ 90 h 1002"/>
                  <a:gd name="T48" fmla="*/ 40 w 193"/>
                  <a:gd name="T49" fmla="*/ 108 h 1002"/>
                  <a:gd name="T50" fmla="*/ 37 w 193"/>
                  <a:gd name="T51" fmla="*/ 426 h 1002"/>
                  <a:gd name="T52" fmla="*/ 61 w 193"/>
                  <a:gd name="T53" fmla="*/ 447 h 1002"/>
                  <a:gd name="T54" fmla="*/ 55 w 193"/>
                  <a:gd name="T55" fmla="*/ 234 h 1002"/>
                  <a:gd name="T56" fmla="*/ 64 w 193"/>
                  <a:gd name="T57" fmla="*/ 102 h 1002"/>
                  <a:gd name="T58" fmla="*/ 67 w 193"/>
                  <a:gd name="T59" fmla="*/ 27 h 1002"/>
                  <a:gd name="T60" fmla="*/ 82 w 193"/>
                  <a:gd name="T61" fmla="*/ 33 h 1002"/>
                  <a:gd name="T62" fmla="*/ 70 w 193"/>
                  <a:gd name="T63" fmla="*/ 117 h 1002"/>
                  <a:gd name="T64" fmla="*/ 73 w 193"/>
                  <a:gd name="T65" fmla="*/ 141 h 1002"/>
                  <a:gd name="T66" fmla="*/ 91 w 193"/>
                  <a:gd name="T67" fmla="*/ 147 h 1002"/>
                  <a:gd name="T68" fmla="*/ 103 w 193"/>
                  <a:gd name="T69" fmla="*/ 174 h 1002"/>
                  <a:gd name="T70" fmla="*/ 82 w 193"/>
                  <a:gd name="T71" fmla="*/ 234 h 1002"/>
                  <a:gd name="T72" fmla="*/ 76 w 193"/>
                  <a:gd name="T73" fmla="*/ 243 h 1002"/>
                  <a:gd name="T74" fmla="*/ 94 w 193"/>
                  <a:gd name="T75" fmla="*/ 261 h 1002"/>
                  <a:gd name="T76" fmla="*/ 94 w 193"/>
                  <a:gd name="T77" fmla="*/ 459 h 1002"/>
                  <a:gd name="T78" fmla="*/ 97 w 193"/>
                  <a:gd name="T79" fmla="*/ 543 h 1002"/>
                  <a:gd name="T80" fmla="*/ 106 w 193"/>
                  <a:gd name="T81" fmla="*/ 570 h 1002"/>
                  <a:gd name="T82" fmla="*/ 112 w 193"/>
                  <a:gd name="T83" fmla="*/ 615 h 1002"/>
                  <a:gd name="T84" fmla="*/ 130 w 193"/>
                  <a:gd name="T85" fmla="*/ 660 h 1002"/>
                  <a:gd name="T86" fmla="*/ 145 w 193"/>
                  <a:gd name="T87" fmla="*/ 744 h 1002"/>
                  <a:gd name="T88" fmla="*/ 157 w 193"/>
                  <a:gd name="T89" fmla="*/ 894 h 1002"/>
                  <a:gd name="T90" fmla="*/ 160 w 193"/>
                  <a:gd name="T91" fmla="*/ 921 h 1002"/>
                  <a:gd name="T92" fmla="*/ 166 w 193"/>
                  <a:gd name="T93" fmla="*/ 930 h 1002"/>
                  <a:gd name="T94" fmla="*/ 169 w 193"/>
                  <a:gd name="T95" fmla="*/ 975 h 1002"/>
                  <a:gd name="T96" fmla="*/ 187 w 193"/>
                  <a:gd name="T97" fmla="*/ 984 h 1002"/>
                  <a:gd name="T98" fmla="*/ 172 w 193"/>
                  <a:gd name="T99" fmla="*/ 1002 h 1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3" h="1002">
                    <a:moveTo>
                      <a:pt x="172" y="1002"/>
                    </a:moveTo>
                    <a:cubicBezTo>
                      <a:pt x="166" y="1000"/>
                      <a:pt x="163" y="990"/>
                      <a:pt x="157" y="990"/>
                    </a:cubicBezTo>
                    <a:cubicBezTo>
                      <a:pt x="154" y="990"/>
                      <a:pt x="162" y="997"/>
                      <a:pt x="160" y="999"/>
                    </a:cubicBezTo>
                    <a:cubicBezTo>
                      <a:pt x="158" y="1001"/>
                      <a:pt x="154" y="996"/>
                      <a:pt x="151" y="996"/>
                    </a:cubicBezTo>
                    <a:cubicBezTo>
                      <a:pt x="116" y="994"/>
                      <a:pt x="81" y="994"/>
                      <a:pt x="46" y="993"/>
                    </a:cubicBezTo>
                    <a:cubicBezTo>
                      <a:pt x="48" y="990"/>
                      <a:pt x="54" y="987"/>
                      <a:pt x="52" y="984"/>
                    </a:cubicBezTo>
                    <a:cubicBezTo>
                      <a:pt x="48" y="979"/>
                      <a:pt x="34" y="978"/>
                      <a:pt x="34" y="978"/>
                    </a:cubicBezTo>
                    <a:cubicBezTo>
                      <a:pt x="43" y="965"/>
                      <a:pt x="52" y="965"/>
                      <a:pt x="58" y="948"/>
                    </a:cubicBezTo>
                    <a:cubicBezTo>
                      <a:pt x="57" y="880"/>
                      <a:pt x="59" y="812"/>
                      <a:pt x="55" y="744"/>
                    </a:cubicBezTo>
                    <a:cubicBezTo>
                      <a:pt x="55" y="741"/>
                      <a:pt x="48" y="743"/>
                      <a:pt x="46" y="741"/>
                    </a:cubicBezTo>
                    <a:cubicBezTo>
                      <a:pt x="44" y="739"/>
                      <a:pt x="44" y="735"/>
                      <a:pt x="43" y="732"/>
                    </a:cubicBezTo>
                    <a:cubicBezTo>
                      <a:pt x="49" y="665"/>
                      <a:pt x="95" y="391"/>
                      <a:pt x="37" y="477"/>
                    </a:cubicBezTo>
                    <a:cubicBezTo>
                      <a:pt x="35" y="499"/>
                      <a:pt x="34" y="507"/>
                      <a:pt x="25" y="525"/>
                    </a:cubicBezTo>
                    <a:cubicBezTo>
                      <a:pt x="23" y="539"/>
                      <a:pt x="28" y="567"/>
                      <a:pt x="10" y="555"/>
                    </a:cubicBezTo>
                    <a:cubicBezTo>
                      <a:pt x="11" y="511"/>
                      <a:pt x="9" y="467"/>
                      <a:pt x="13" y="423"/>
                    </a:cubicBezTo>
                    <a:cubicBezTo>
                      <a:pt x="13" y="419"/>
                      <a:pt x="21" y="421"/>
                      <a:pt x="22" y="417"/>
                    </a:cubicBezTo>
                    <a:cubicBezTo>
                      <a:pt x="25" y="396"/>
                      <a:pt x="21" y="388"/>
                      <a:pt x="16" y="372"/>
                    </a:cubicBezTo>
                    <a:cubicBezTo>
                      <a:pt x="15" y="261"/>
                      <a:pt x="17" y="150"/>
                      <a:pt x="13" y="39"/>
                    </a:cubicBezTo>
                    <a:cubicBezTo>
                      <a:pt x="13" y="35"/>
                      <a:pt x="6" y="36"/>
                      <a:pt x="4" y="33"/>
                    </a:cubicBezTo>
                    <a:cubicBezTo>
                      <a:pt x="2" y="31"/>
                      <a:pt x="2" y="27"/>
                      <a:pt x="1" y="24"/>
                    </a:cubicBezTo>
                    <a:cubicBezTo>
                      <a:pt x="6" y="6"/>
                      <a:pt x="0" y="13"/>
                      <a:pt x="22" y="6"/>
                    </a:cubicBezTo>
                    <a:cubicBezTo>
                      <a:pt x="28" y="4"/>
                      <a:pt x="40" y="0"/>
                      <a:pt x="40" y="0"/>
                    </a:cubicBezTo>
                    <a:cubicBezTo>
                      <a:pt x="49" y="28"/>
                      <a:pt x="38" y="59"/>
                      <a:pt x="34" y="87"/>
                    </a:cubicBezTo>
                    <a:cubicBezTo>
                      <a:pt x="38" y="88"/>
                      <a:pt x="45" y="86"/>
                      <a:pt x="46" y="90"/>
                    </a:cubicBezTo>
                    <a:cubicBezTo>
                      <a:pt x="48" y="96"/>
                      <a:pt x="40" y="108"/>
                      <a:pt x="40" y="108"/>
                    </a:cubicBezTo>
                    <a:cubicBezTo>
                      <a:pt x="41" y="214"/>
                      <a:pt x="71" y="325"/>
                      <a:pt x="37" y="426"/>
                    </a:cubicBezTo>
                    <a:cubicBezTo>
                      <a:pt x="40" y="449"/>
                      <a:pt x="39" y="452"/>
                      <a:pt x="61" y="447"/>
                    </a:cubicBezTo>
                    <a:cubicBezTo>
                      <a:pt x="24" y="391"/>
                      <a:pt x="33" y="300"/>
                      <a:pt x="55" y="234"/>
                    </a:cubicBezTo>
                    <a:cubicBezTo>
                      <a:pt x="50" y="191"/>
                      <a:pt x="39" y="140"/>
                      <a:pt x="64" y="102"/>
                    </a:cubicBezTo>
                    <a:cubicBezTo>
                      <a:pt x="65" y="77"/>
                      <a:pt x="63" y="52"/>
                      <a:pt x="67" y="27"/>
                    </a:cubicBezTo>
                    <a:cubicBezTo>
                      <a:pt x="68" y="22"/>
                      <a:pt x="79" y="29"/>
                      <a:pt x="82" y="33"/>
                    </a:cubicBezTo>
                    <a:cubicBezTo>
                      <a:pt x="80" y="69"/>
                      <a:pt x="80" y="87"/>
                      <a:pt x="70" y="117"/>
                    </a:cubicBezTo>
                    <a:cubicBezTo>
                      <a:pt x="71" y="125"/>
                      <a:pt x="68" y="134"/>
                      <a:pt x="73" y="141"/>
                    </a:cubicBezTo>
                    <a:cubicBezTo>
                      <a:pt x="77" y="146"/>
                      <a:pt x="91" y="147"/>
                      <a:pt x="91" y="147"/>
                    </a:cubicBezTo>
                    <a:cubicBezTo>
                      <a:pt x="94" y="157"/>
                      <a:pt x="100" y="164"/>
                      <a:pt x="103" y="174"/>
                    </a:cubicBezTo>
                    <a:cubicBezTo>
                      <a:pt x="101" y="201"/>
                      <a:pt x="104" y="219"/>
                      <a:pt x="82" y="234"/>
                    </a:cubicBezTo>
                    <a:cubicBezTo>
                      <a:pt x="80" y="237"/>
                      <a:pt x="75" y="240"/>
                      <a:pt x="76" y="243"/>
                    </a:cubicBezTo>
                    <a:cubicBezTo>
                      <a:pt x="79" y="251"/>
                      <a:pt x="94" y="261"/>
                      <a:pt x="94" y="261"/>
                    </a:cubicBezTo>
                    <a:cubicBezTo>
                      <a:pt x="90" y="421"/>
                      <a:pt x="89" y="339"/>
                      <a:pt x="94" y="459"/>
                    </a:cubicBezTo>
                    <a:cubicBezTo>
                      <a:pt x="95" y="487"/>
                      <a:pt x="95" y="515"/>
                      <a:pt x="97" y="543"/>
                    </a:cubicBezTo>
                    <a:cubicBezTo>
                      <a:pt x="98" y="552"/>
                      <a:pt x="106" y="570"/>
                      <a:pt x="106" y="570"/>
                    </a:cubicBezTo>
                    <a:cubicBezTo>
                      <a:pt x="107" y="585"/>
                      <a:pt x="105" y="601"/>
                      <a:pt x="112" y="615"/>
                    </a:cubicBezTo>
                    <a:cubicBezTo>
                      <a:pt x="123" y="638"/>
                      <a:pt x="126" y="634"/>
                      <a:pt x="130" y="660"/>
                    </a:cubicBezTo>
                    <a:cubicBezTo>
                      <a:pt x="133" y="717"/>
                      <a:pt x="133" y="707"/>
                      <a:pt x="145" y="744"/>
                    </a:cubicBezTo>
                    <a:cubicBezTo>
                      <a:pt x="146" y="775"/>
                      <a:pt x="145" y="859"/>
                      <a:pt x="157" y="894"/>
                    </a:cubicBezTo>
                    <a:cubicBezTo>
                      <a:pt x="158" y="903"/>
                      <a:pt x="158" y="912"/>
                      <a:pt x="160" y="921"/>
                    </a:cubicBezTo>
                    <a:cubicBezTo>
                      <a:pt x="161" y="924"/>
                      <a:pt x="165" y="926"/>
                      <a:pt x="166" y="930"/>
                    </a:cubicBezTo>
                    <a:cubicBezTo>
                      <a:pt x="168" y="945"/>
                      <a:pt x="165" y="960"/>
                      <a:pt x="169" y="975"/>
                    </a:cubicBezTo>
                    <a:cubicBezTo>
                      <a:pt x="171" y="982"/>
                      <a:pt x="181" y="980"/>
                      <a:pt x="187" y="984"/>
                    </a:cubicBezTo>
                    <a:cubicBezTo>
                      <a:pt x="193" y="1001"/>
                      <a:pt x="189" y="1002"/>
                      <a:pt x="172" y="1002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66" name="Freeform 1326"/>
              <p:cNvSpPr>
                <a:spLocks/>
              </p:cNvSpPr>
              <p:nvPr/>
            </p:nvSpPr>
            <p:spPr bwMode="auto">
              <a:xfrm rot="756602">
                <a:off x="4944" y="2223"/>
                <a:ext cx="1117" cy="615"/>
              </a:xfrm>
              <a:custGeom>
                <a:avLst/>
                <a:gdLst>
                  <a:gd name="T0" fmla="*/ 1308 w 1327"/>
                  <a:gd name="T1" fmla="*/ 759 h 792"/>
                  <a:gd name="T2" fmla="*/ 1306 w 1327"/>
                  <a:gd name="T3" fmla="*/ 771 h 792"/>
                  <a:gd name="T4" fmla="*/ 1272 w 1327"/>
                  <a:gd name="T5" fmla="*/ 765 h 792"/>
                  <a:gd name="T6" fmla="*/ 1202 w 1327"/>
                  <a:gd name="T7" fmla="*/ 757 h 792"/>
                  <a:gd name="T8" fmla="*/ 1150 w 1327"/>
                  <a:gd name="T9" fmla="*/ 789 h 792"/>
                  <a:gd name="T10" fmla="*/ 966 w 1327"/>
                  <a:gd name="T11" fmla="*/ 785 h 792"/>
                  <a:gd name="T12" fmla="*/ 652 w 1327"/>
                  <a:gd name="T13" fmla="*/ 773 h 792"/>
                  <a:gd name="T14" fmla="*/ 458 w 1327"/>
                  <a:gd name="T15" fmla="*/ 763 h 792"/>
                  <a:gd name="T16" fmla="*/ 402 w 1327"/>
                  <a:gd name="T17" fmla="*/ 749 h 792"/>
                  <a:gd name="T18" fmla="*/ 362 w 1327"/>
                  <a:gd name="T19" fmla="*/ 733 h 792"/>
                  <a:gd name="T20" fmla="*/ 318 w 1327"/>
                  <a:gd name="T21" fmla="*/ 684 h 792"/>
                  <a:gd name="T22" fmla="*/ 255 w 1327"/>
                  <a:gd name="T23" fmla="*/ 642 h 792"/>
                  <a:gd name="T24" fmla="*/ 177 w 1327"/>
                  <a:gd name="T25" fmla="*/ 633 h 792"/>
                  <a:gd name="T26" fmla="*/ 123 w 1327"/>
                  <a:gd name="T27" fmla="*/ 606 h 792"/>
                  <a:gd name="T28" fmla="*/ 78 w 1327"/>
                  <a:gd name="T29" fmla="*/ 597 h 792"/>
                  <a:gd name="T30" fmla="*/ 38 w 1327"/>
                  <a:gd name="T31" fmla="*/ 569 h 792"/>
                  <a:gd name="T32" fmla="*/ 4 w 1327"/>
                  <a:gd name="T33" fmla="*/ 529 h 792"/>
                  <a:gd name="T34" fmla="*/ 16 w 1327"/>
                  <a:gd name="T35" fmla="*/ 525 h 792"/>
                  <a:gd name="T36" fmla="*/ 48 w 1327"/>
                  <a:gd name="T37" fmla="*/ 513 h 792"/>
                  <a:gd name="T38" fmla="*/ 68 w 1327"/>
                  <a:gd name="T39" fmla="*/ 499 h 792"/>
                  <a:gd name="T40" fmla="*/ 102 w 1327"/>
                  <a:gd name="T41" fmla="*/ 507 h 792"/>
                  <a:gd name="T42" fmla="*/ 117 w 1327"/>
                  <a:gd name="T43" fmla="*/ 531 h 792"/>
                  <a:gd name="T44" fmla="*/ 144 w 1327"/>
                  <a:gd name="T45" fmla="*/ 525 h 792"/>
                  <a:gd name="T46" fmla="*/ 162 w 1327"/>
                  <a:gd name="T47" fmla="*/ 498 h 792"/>
                  <a:gd name="T48" fmla="*/ 216 w 1327"/>
                  <a:gd name="T49" fmla="*/ 372 h 792"/>
                  <a:gd name="T50" fmla="*/ 249 w 1327"/>
                  <a:gd name="T51" fmla="*/ 288 h 792"/>
                  <a:gd name="T52" fmla="*/ 261 w 1327"/>
                  <a:gd name="T53" fmla="*/ 243 h 792"/>
                  <a:gd name="T54" fmla="*/ 270 w 1327"/>
                  <a:gd name="T55" fmla="*/ 201 h 792"/>
                  <a:gd name="T56" fmla="*/ 276 w 1327"/>
                  <a:gd name="T57" fmla="*/ 183 h 792"/>
                  <a:gd name="T58" fmla="*/ 531 w 1327"/>
                  <a:gd name="T59" fmla="*/ 63 h 792"/>
                  <a:gd name="T60" fmla="*/ 579 w 1327"/>
                  <a:gd name="T61" fmla="*/ 48 h 792"/>
                  <a:gd name="T62" fmla="*/ 654 w 1327"/>
                  <a:gd name="T63" fmla="*/ 9 h 792"/>
                  <a:gd name="T64" fmla="*/ 723 w 1327"/>
                  <a:gd name="T65" fmla="*/ 3 h 792"/>
                  <a:gd name="T66" fmla="*/ 783 w 1327"/>
                  <a:gd name="T67" fmla="*/ 6 h 792"/>
                  <a:gd name="T68" fmla="*/ 801 w 1327"/>
                  <a:gd name="T69" fmla="*/ 18 h 792"/>
                  <a:gd name="T70" fmla="*/ 822 w 1327"/>
                  <a:gd name="T71" fmla="*/ 66 h 792"/>
                  <a:gd name="T72" fmla="*/ 840 w 1327"/>
                  <a:gd name="T73" fmla="*/ 75 h 792"/>
                  <a:gd name="T74" fmla="*/ 867 w 1327"/>
                  <a:gd name="T75" fmla="*/ 105 h 792"/>
                  <a:gd name="T76" fmla="*/ 873 w 1327"/>
                  <a:gd name="T77" fmla="*/ 6 h 792"/>
                  <a:gd name="T78" fmla="*/ 894 w 1327"/>
                  <a:gd name="T79" fmla="*/ 63 h 792"/>
                  <a:gd name="T80" fmla="*/ 960 w 1327"/>
                  <a:gd name="T81" fmla="*/ 102 h 792"/>
                  <a:gd name="T82" fmla="*/ 990 w 1327"/>
                  <a:gd name="T83" fmla="*/ 114 h 792"/>
                  <a:gd name="T84" fmla="*/ 984 w 1327"/>
                  <a:gd name="T85" fmla="*/ 408 h 792"/>
                  <a:gd name="T86" fmla="*/ 1008 w 1327"/>
                  <a:gd name="T87" fmla="*/ 462 h 792"/>
                  <a:gd name="T88" fmla="*/ 1008 w 1327"/>
                  <a:gd name="T89" fmla="*/ 603 h 792"/>
                  <a:gd name="T90" fmla="*/ 1026 w 1327"/>
                  <a:gd name="T91" fmla="*/ 609 h 792"/>
                  <a:gd name="T92" fmla="*/ 1044 w 1327"/>
                  <a:gd name="T93" fmla="*/ 654 h 792"/>
                  <a:gd name="T94" fmla="*/ 1065 w 1327"/>
                  <a:gd name="T95" fmla="*/ 696 h 792"/>
                  <a:gd name="T96" fmla="*/ 1107 w 1327"/>
                  <a:gd name="T97" fmla="*/ 708 h 792"/>
                  <a:gd name="T98" fmla="*/ 1251 w 1327"/>
                  <a:gd name="T99" fmla="*/ 711 h 792"/>
                  <a:gd name="T100" fmla="*/ 1281 w 1327"/>
                  <a:gd name="T101" fmla="*/ 741 h 792"/>
                  <a:gd name="T102" fmla="*/ 1308 w 1327"/>
                  <a:gd name="T103" fmla="*/ 759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27" h="792">
                    <a:moveTo>
                      <a:pt x="1308" y="759"/>
                    </a:moveTo>
                    <a:cubicBezTo>
                      <a:pt x="1283" y="765"/>
                      <a:pt x="1327" y="757"/>
                      <a:pt x="1306" y="771"/>
                    </a:cubicBezTo>
                    <a:cubicBezTo>
                      <a:pt x="1298" y="774"/>
                      <a:pt x="1289" y="767"/>
                      <a:pt x="1272" y="765"/>
                    </a:cubicBezTo>
                    <a:cubicBezTo>
                      <a:pt x="1255" y="763"/>
                      <a:pt x="1222" y="753"/>
                      <a:pt x="1202" y="757"/>
                    </a:cubicBezTo>
                    <a:cubicBezTo>
                      <a:pt x="1188" y="762"/>
                      <a:pt x="1163" y="780"/>
                      <a:pt x="1150" y="789"/>
                    </a:cubicBezTo>
                    <a:cubicBezTo>
                      <a:pt x="1110" y="792"/>
                      <a:pt x="1049" y="788"/>
                      <a:pt x="966" y="785"/>
                    </a:cubicBezTo>
                    <a:cubicBezTo>
                      <a:pt x="883" y="782"/>
                      <a:pt x="737" y="777"/>
                      <a:pt x="652" y="773"/>
                    </a:cubicBezTo>
                    <a:cubicBezTo>
                      <a:pt x="576" y="765"/>
                      <a:pt x="535" y="765"/>
                      <a:pt x="458" y="763"/>
                    </a:cubicBezTo>
                    <a:cubicBezTo>
                      <a:pt x="417" y="759"/>
                      <a:pt x="418" y="754"/>
                      <a:pt x="402" y="749"/>
                    </a:cubicBezTo>
                    <a:cubicBezTo>
                      <a:pt x="386" y="744"/>
                      <a:pt x="376" y="744"/>
                      <a:pt x="362" y="733"/>
                    </a:cubicBezTo>
                    <a:cubicBezTo>
                      <a:pt x="350" y="715"/>
                      <a:pt x="336" y="694"/>
                      <a:pt x="318" y="684"/>
                    </a:cubicBezTo>
                    <a:cubicBezTo>
                      <a:pt x="296" y="672"/>
                      <a:pt x="276" y="656"/>
                      <a:pt x="255" y="642"/>
                    </a:cubicBezTo>
                    <a:cubicBezTo>
                      <a:pt x="232" y="634"/>
                      <a:pt x="192" y="635"/>
                      <a:pt x="177" y="633"/>
                    </a:cubicBezTo>
                    <a:cubicBezTo>
                      <a:pt x="155" y="627"/>
                      <a:pt x="136" y="612"/>
                      <a:pt x="123" y="606"/>
                    </a:cubicBezTo>
                    <a:cubicBezTo>
                      <a:pt x="114" y="603"/>
                      <a:pt x="78" y="597"/>
                      <a:pt x="78" y="597"/>
                    </a:cubicBezTo>
                    <a:cubicBezTo>
                      <a:pt x="64" y="588"/>
                      <a:pt x="45" y="578"/>
                      <a:pt x="38" y="569"/>
                    </a:cubicBezTo>
                    <a:cubicBezTo>
                      <a:pt x="29" y="559"/>
                      <a:pt x="8" y="537"/>
                      <a:pt x="4" y="529"/>
                    </a:cubicBezTo>
                    <a:cubicBezTo>
                      <a:pt x="0" y="524"/>
                      <a:pt x="20" y="531"/>
                      <a:pt x="16" y="525"/>
                    </a:cubicBezTo>
                    <a:cubicBezTo>
                      <a:pt x="18" y="517"/>
                      <a:pt x="34" y="516"/>
                      <a:pt x="48" y="513"/>
                    </a:cubicBezTo>
                    <a:cubicBezTo>
                      <a:pt x="57" y="509"/>
                      <a:pt x="59" y="500"/>
                      <a:pt x="68" y="499"/>
                    </a:cubicBezTo>
                    <a:cubicBezTo>
                      <a:pt x="77" y="498"/>
                      <a:pt x="94" y="502"/>
                      <a:pt x="102" y="507"/>
                    </a:cubicBezTo>
                    <a:cubicBezTo>
                      <a:pt x="111" y="509"/>
                      <a:pt x="109" y="526"/>
                      <a:pt x="117" y="531"/>
                    </a:cubicBezTo>
                    <a:cubicBezTo>
                      <a:pt x="117" y="531"/>
                      <a:pt x="142" y="526"/>
                      <a:pt x="144" y="525"/>
                    </a:cubicBezTo>
                    <a:cubicBezTo>
                      <a:pt x="151" y="520"/>
                      <a:pt x="155" y="505"/>
                      <a:pt x="162" y="498"/>
                    </a:cubicBezTo>
                    <a:cubicBezTo>
                      <a:pt x="174" y="473"/>
                      <a:pt x="202" y="407"/>
                      <a:pt x="216" y="372"/>
                    </a:cubicBezTo>
                    <a:cubicBezTo>
                      <a:pt x="224" y="352"/>
                      <a:pt x="242" y="309"/>
                      <a:pt x="249" y="288"/>
                    </a:cubicBezTo>
                    <a:cubicBezTo>
                      <a:pt x="257" y="274"/>
                      <a:pt x="252" y="257"/>
                      <a:pt x="261" y="243"/>
                    </a:cubicBezTo>
                    <a:cubicBezTo>
                      <a:pt x="265" y="213"/>
                      <a:pt x="261" y="227"/>
                      <a:pt x="270" y="201"/>
                    </a:cubicBezTo>
                    <a:cubicBezTo>
                      <a:pt x="272" y="195"/>
                      <a:pt x="276" y="183"/>
                      <a:pt x="276" y="183"/>
                    </a:cubicBezTo>
                    <a:cubicBezTo>
                      <a:pt x="284" y="0"/>
                      <a:pt x="255" y="66"/>
                      <a:pt x="531" y="63"/>
                    </a:cubicBezTo>
                    <a:cubicBezTo>
                      <a:pt x="547" y="58"/>
                      <a:pt x="563" y="53"/>
                      <a:pt x="579" y="48"/>
                    </a:cubicBezTo>
                    <a:cubicBezTo>
                      <a:pt x="594" y="25"/>
                      <a:pt x="627" y="12"/>
                      <a:pt x="654" y="9"/>
                    </a:cubicBezTo>
                    <a:cubicBezTo>
                      <a:pt x="677" y="7"/>
                      <a:pt x="723" y="3"/>
                      <a:pt x="723" y="3"/>
                    </a:cubicBezTo>
                    <a:cubicBezTo>
                      <a:pt x="743" y="4"/>
                      <a:pt x="763" y="2"/>
                      <a:pt x="783" y="6"/>
                    </a:cubicBezTo>
                    <a:cubicBezTo>
                      <a:pt x="790" y="7"/>
                      <a:pt x="794" y="16"/>
                      <a:pt x="801" y="18"/>
                    </a:cubicBezTo>
                    <a:cubicBezTo>
                      <a:pt x="805" y="29"/>
                      <a:pt x="809" y="62"/>
                      <a:pt x="822" y="66"/>
                    </a:cubicBezTo>
                    <a:cubicBezTo>
                      <a:pt x="834" y="70"/>
                      <a:pt x="828" y="67"/>
                      <a:pt x="840" y="75"/>
                    </a:cubicBezTo>
                    <a:cubicBezTo>
                      <a:pt x="844" y="87"/>
                      <a:pt x="856" y="98"/>
                      <a:pt x="867" y="105"/>
                    </a:cubicBezTo>
                    <a:cubicBezTo>
                      <a:pt x="883" y="129"/>
                      <a:pt x="863" y="45"/>
                      <a:pt x="873" y="6"/>
                    </a:cubicBezTo>
                    <a:cubicBezTo>
                      <a:pt x="874" y="3"/>
                      <a:pt x="891" y="61"/>
                      <a:pt x="894" y="63"/>
                    </a:cubicBezTo>
                    <a:cubicBezTo>
                      <a:pt x="908" y="65"/>
                      <a:pt x="944" y="94"/>
                      <a:pt x="960" y="102"/>
                    </a:cubicBezTo>
                    <a:cubicBezTo>
                      <a:pt x="976" y="110"/>
                      <a:pt x="986" y="63"/>
                      <a:pt x="990" y="114"/>
                    </a:cubicBezTo>
                    <a:cubicBezTo>
                      <a:pt x="999" y="168"/>
                      <a:pt x="981" y="350"/>
                      <a:pt x="984" y="408"/>
                    </a:cubicBezTo>
                    <a:cubicBezTo>
                      <a:pt x="987" y="466"/>
                      <a:pt x="1004" y="430"/>
                      <a:pt x="1008" y="462"/>
                    </a:cubicBezTo>
                    <a:cubicBezTo>
                      <a:pt x="992" y="510"/>
                      <a:pt x="993" y="504"/>
                      <a:pt x="1008" y="603"/>
                    </a:cubicBezTo>
                    <a:cubicBezTo>
                      <a:pt x="1009" y="609"/>
                      <a:pt x="1026" y="609"/>
                      <a:pt x="1026" y="609"/>
                    </a:cubicBezTo>
                    <a:cubicBezTo>
                      <a:pt x="1031" y="624"/>
                      <a:pt x="1030" y="649"/>
                      <a:pt x="1044" y="654"/>
                    </a:cubicBezTo>
                    <a:cubicBezTo>
                      <a:pt x="1066" y="676"/>
                      <a:pt x="1051" y="662"/>
                      <a:pt x="1065" y="696"/>
                    </a:cubicBezTo>
                    <a:cubicBezTo>
                      <a:pt x="1067" y="701"/>
                      <a:pt x="1098" y="708"/>
                      <a:pt x="1107" y="708"/>
                    </a:cubicBezTo>
                    <a:cubicBezTo>
                      <a:pt x="1155" y="710"/>
                      <a:pt x="1203" y="710"/>
                      <a:pt x="1251" y="711"/>
                    </a:cubicBezTo>
                    <a:cubicBezTo>
                      <a:pt x="1265" y="720"/>
                      <a:pt x="1269" y="733"/>
                      <a:pt x="1281" y="741"/>
                    </a:cubicBezTo>
                    <a:cubicBezTo>
                      <a:pt x="1309" y="735"/>
                      <a:pt x="1317" y="731"/>
                      <a:pt x="1308" y="759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67" name="Freeform 1327"/>
              <p:cNvSpPr>
                <a:spLocks/>
              </p:cNvSpPr>
              <p:nvPr/>
            </p:nvSpPr>
            <p:spPr bwMode="auto">
              <a:xfrm rot="756602">
                <a:off x="5998" y="1607"/>
                <a:ext cx="84" cy="472"/>
              </a:xfrm>
              <a:custGeom>
                <a:avLst/>
                <a:gdLst>
                  <a:gd name="T0" fmla="*/ 36 w 100"/>
                  <a:gd name="T1" fmla="*/ 0 h 608"/>
                  <a:gd name="T2" fmla="*/ 39 w 100"/>
                  <a:gd name="T3" fmla="*/ 57 h 608"/>
                  <a:gd name="T4" fmla="*/ 48 w 100"/>
                  <a:gd name="T5" fmla="*/ 51 h 608"/>
                  <a:gd name="T6" fmla="*/ 42 w 100"/>
                  <a:gd name="T7" fmla="*/ 42 h 608"/>
                  <a:gd name="T8" fmla="*/ 51 w 100"/>
                  <a:gd name="T9" fmla="*/ 45 h 608"/>
                  <a:gd name="T10" fmla="*/ 45 w 100"/>
                  <a:gd name="T11" fmla="*/ 102 h 608"/>
                  <a:gd name="T12" fmla="*/ 51 w 100"/>
                  <a:gd name="T13" fmla="*/ 135 h 608"/>
                  <a:gd name="T14" fmla="*/ 36 w 100"/>
                  <a:gd name="T15" fmla="*/ 177 h 608"/>
                  <a:gd name="T16" fmla="*/ 42 w 100"/>
                  <a:gd name="T17" fmla="*/ 240 h 608"/>
                  <a:gd name="T18" fmla="*/ 45 w 100"/>
                  <a:gd name="T19" fmla="*/ 213 h 608"/>
                  <a:gd name="T20" fmla="*/ 57 w 100"/>
                  <a:gd name="T21" fmla="*/ 186 h 608"/>
                  <a:gd name="T22" fmla="*/ 45 w 100"/>
                  <a:gd name="T23" fmla="*/ 318 h 608"/>
                  <a:gd name="T24" fmla="*/ 66 w 100"/>
                  <a:gd name="T25" fmla="*/ 345 h 608"/>
                  <a:gd name="T26" fmla="*/ 75 w 100"/>
                  <a:gd name="T27" fmla="*/ 264 h 608"/>
                  <a:gd name="T28" fmla="*/ 69 w 100"/>
                  <a:gd name="T29" fmla="*/ 81 h 608"/>
                  <a:gd name="T30" fmla="*/ 63 w 100"/>
                  <a:gd name="T31" fmla="*/ 63 h 608"/>
                  <a:gd name="T32" fmla="*/ 66 w 100"/>
                  <a:gd name="T33" fmla="*/ 51 h 608"/>
                  <a:gd name="T34" fmla="*/ 75 w 100"/>
                  <a:gd name="T35" fmla="*/ 57 h 608"/>
                  <a:gd name="T36" fmla="*/ 75 w 100"/>
                  <a:gd name="T37" fmla="*/ 126 h 608"/>
                  <a:gd name="T38" fmla="*/ 87 w 100"/>
                  <a:gd name="T39" fmla="*/ 159 h 608"/>
                  <a:gd name="T40" fmla="*/ 81 w 100"/>
                  <a:gd name="T41" fmla="*/ 183 h 608"/>
                  <a:gd name="T42" fmla="*/ 93 w 100"/>
                  <a:gd name="T43" fmla="*/ 375 h 608"/>
                  <a:gd name="T44" fmla="*/ 75 w 100"/>
                  <a:gd name="T45" fmla="*/ 387 h 608"/>
                  <a:gd name="T46" fmla="*/ 87 w 100"/>
                  <a:gd name="T47" fmla="*/ 405 h 608"/>
                  <a:gd name="T48" fmla="*/ 81 w 100"/>
                  <a:gd name="T49" fmla="*/ 423 h 608"/>
                  <a:gd name="T50" fmla="*/ 78 w 100"/>
                  <a:gd name="T51" fmla="*/ 546 h 608"/>
                  <a:gd name="T52" fmla="*/ 42 w 100"/>
                  <a:gd name="T53" fmla="*/ 522 h 608"/>
                  <a:gd name="T54" fmla="*/ 15 w 100"/>
                  <a:gd name="T55" fmla="*/ 450 h 608"/>
                  <a:gd name="T56" fmla="*/ 24 w 100"/>
                  <a:gd name="T57" fmla="*/ 303 h 608"/>
                  <a:gd name="T58" fmla="*/ 21 w 100"/>
                  <a:gd name="T59" fmla="*/ 243 h 608"/>
                  <a:gd name="T60" fmla="*/ 9 w 100"/>
                  <a:gd name="T61" fmla="*/ 216 h 608"/>
                  <a:gd name="T62" fmla="*/ 0 w 100"/>
                  <a:gd name="T63" fmla="*/ 96 h 608"/>
                  <a:gd name="T64" fmla="*/ 3 w 100"/>
                  <a:gd name="T65" fmla="*/ 24 h 608"/>
                  <a:gd name="T66" fmla="*/ 36 w 100"/>
                  <a:gd name="T67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0" h="608">
                    <a:moveTo>
                      <a:pt x="36" y="0"/>
                    </a:moveTo>
                    <a:cubicBezTo>
                      <a:pt x="37" y="19"/>
                      <a:pt x="35" y="38"/>
                      <a:pt x="39" y="57"/>
                    </a:cubicBezTo>
                    <a:cubicBezTo>
                      <a:pt x="40" y="61"/>
                      <a:pt x="47" y="55"/>
                      <a:pt x="48" y="51"/>
                    </a:cubicBezTo>
                    <a:cubicBezTo>
                      <a:pt x="49" y="47"/>
                      <a:pt x="40" y="45"/>
                      <a:pt x="42" y="42"/>
                    </a:cubicBezTo>
                    <a:cubicBezTo>
                      <a:pt x="43" y="39"/>
                      <a:pt x="48" y="44"/>
                      <a:pt x="51" y="45"/>
                    </a:cubicBezTo>
                    <a:cubicBezTo>
                      <a:pt x="57" y="63"/>
                      <a:pt x="51" y="84"/>
                      <a:pt x="45" y="102"/>
                    </a:cubicBezTo>
                    <a:cubicBezTo>
                      <a:pt x="41" y="129"/>
                      <a:pt x="27" y="130"/>
                      <a:pt x="51" y="135"/>
                    </a:cubicBezTo>
                    <a:cubicBezTo>
                      <a:pt x="47" y="152"/>
                      <a:pt x="45" y="163"/>
                      <a:pt x="36" y="177"/>
                    </a:cubicBezTo>
                    <a:cubicBezTo>
                      <a:pt x="41" y="197"/>
                      <a:pt x="37" y="220"/>
                      <a:pt x="42" y="240"/>
                    </a:cubicBezTo>
                    <a:cubicBezTo>
                      <a:pt x="44" y="249"/>
                      <a:pt x="43" y="222"/>
                      <a:pt x="45" y="213"/>
                    </a:cubicBezTo>
                    <a:cubicBezTo>
                      <a:pt x="47" y="203"/>
                      <a:pt x="57" y="186"/>
                      <a:pt x="57" y="186"/>
                    </a:cubicBezTo>
                    <a:cubicBezTo>
                      <a:pt x="52" y="359"/>
                      <a:pt x="65" y="258"/>
                      <a:pt x="45" y="318"/>
                    </a:cubicBezTo>
                    <a:cubicBezTo>
                      <a:pt x="52" y="347"/>
                      <a:pt x="43" y="340"/>
                      <a:pt x="66" y="345"/>
                    </a:cubicBezTo>
                    <a:cubicBezTo>
                      <a:pt x="68" y="320"/>
                      <a:pt x="67" y="289"/>
                      <a:pt x="75" y="264"/>
                    </a:cubicBezTo>
                    <a:cubicBezTo>
                      <a:pt x="72" y="203"/>
                      <a:pt x="73" y="142"/>
                      <a:pt x="69" y="81"/>
                    </a:cubicBezTo>
                    <a:cubicBezTo>
                      <a:pt x="69" y="75"/>
                      <a:pt x="63" y="63"/>
                      <a:pt x="63" y="63"/>
                    </a:cubicBezTo>
                    <a:cubicBezTo>
                      <a:pt x="64" y="59"/>
                      <a:pt x="62" y="53"/>
                      <a:pt x="66" y="51"/>
                    </a:cubicBezTo>
                    <a:cubicBezTo>
                      <a:pt x="69" y="49"/>
                      <a:pt x="74" y="53"/>
                      <a:pt x="75" y="57"/>
                    </a:cubicBezTo>
                    <a:cubicBezTo>
                      <a:pt x="79" y="76"/>
                      <a:pt x="73" y="107"/>
                      <a:pt x="75" y="126"/>
                    </a:cubicBezTo>
                    <a:cubicBezTo>
                      <a:pt x="77" y="143"/>
                      <a:pt x="87" y="148"/>
                      <a:pt x="87" y="159"/>
                    </a:cubicBezTo>
                    <a:cubicBezTo>
                      <a:pt x="88" y="162"/>
                      <a:pt x="81" y="179"/>
                      <a:pt x="81" y="183"/>
                    </a:cubicBezTo>
                    <a:cubicBezTo>
                      <a:pt x="83" y="253"/>
                      <a:pt x="100" y="305"/>
                      <a:pt x="93" y="375"/>
                    </a:cubicBezTo>
                    <a:cubicBezTo>
                      <a:pt x="92" y="382"/>
                      <a:pt x="75" y="387"/>
                      <a:pt x="75" y="387"/>
                    </a:cubicBezTo>
                    <a:cubicBezTo>
                      <a:pt x="79" y="393"/>
                      <a:pt x="83" y="399"/>
                      <a:pt x="87" y="405"/>
                    </a:cubicBezTo>
                    <a:cubicBezTo>
                      <a:pt x="91" y="410"/>
                      <a:pt x="81" y="423"/>
                      <a:pt x="81" y="423"/>
                    </a:cubicBezTo>
                    <a:cubicBezTo>
                      <a:pt x="80" y="464"/>
                      <a:pt x="80" y="505"/>
                      <a:pt x="78" y="546"/>
                    </a:cubicBezTo>
                    <a:cubicBezTo>
                      <a:pt x="76" y="608"/>
                      <a:pt x="62" y="529"/>
                      <a:pt x="42" y="522"/>
                    </a:cubicBezTo>
                    <a:cubicBezTo>
                      <a:pt x="26" y="498"/>
                      <a:pt x="41" y="467"/>
                      <a:pt x="15" y="450"/>
                    </a:cubicBezTo>
                    <a:cubicBezTo>
                      <a:pt x="7" y="426"/>
                      <a:pt x="17" y="324"/>
                      <a:pt x="24" y="303"/>
                    </a:cubicBezTo>
                    <a:cubicBezTo>
                      <a:pt x="23" y="283"/>
                      <a:pt x="24" y="263"/>
                      <a:pt x="21" y="243"/>
                    </a:cubicBezTo>
                    <a:cubicBezTo>
                      <a:pt x="20" y="233"/>
                      <a:pt x="9" y="216"/>
                      <a:pt x="9" y="216"/>
                    </a:cubicBezTo>
                    <a:cubicBezTo>
                      <a:pt x="6" y="176"/>
                      <a:pt x="4" y="136"/>
                      <a:pt x="0" y="96"/>
                    </a:cubicBezTo>
                    <a:cubicBezTo>
                      <a:pt x="1" y="72"/>
                      <a:pt x="0" y="48"/>
                      <a:pt x="3" y="24"/>
                    </a:cubicBezTo>
                    <a:cubicBezTo>
                      <a:pt x="5" y="6"/>
                      <a:pt x="25" y="22"/>
                      <a:pt x="36" y="0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68" name="Freeform 1328"/>
              <p:cNvSpPr>
                <a:spLocks/>
              </p:cNvSpPr>
              <p:nvPr/>
            </p:nvSpPr>
            <p:spPr bwMode="auto">
              <a:xfrm rot="756602">
                <a:off x="4991" y="2290"/>
                <a:ext cx="278" cy="264"/>
              </a:xfrm>
              <a:custGeom>
                <a:avLst/>
                <a:gdLst>
                  <a:gd name="T0" fmla="*/ 330 w 330"/>
                  <a:gd name="T1" fmla="*/ 0 h 340"/>
                  <a:gd name="T2" fmla="*/ 321 w 330"/>
                  <a:gd name="T3" fmla="*/ 48 h 340"/>
                  <a:gd name="T4" fmla="*/ 297 w 330"/>
                  <a:gd name="T5" fmla="*/ 72 h 340"/>
                  <a:gd name="T6" fmla="*/ 282 w 330"/>
                  <a:gd name="T7" fmla="*/ 135 h 340"/>
                  <a:gd name="T8" fmla="*/ 282 w 330"/>
                  <a:gd name="T9" fmla="*/ 192 h 340"/>
                  <a:gd name="T10" fmla="*/ 258 w 330"/>
                  <a:gd name="T11" fmla="*/ 198 h 340"/>
                  <a:gd name="T12" fmla="*/ 249 w 330"/>
                  <a:gd name="T13" fmla="*/ 228 h 340"/>
                  <a:gd name="T14" fmla="*/ 231 w 330"/>
                  <a:gd name="T15" fmla="*/ 294 h 340"/>
                  <a:gd name="T16" fmla="*/ 204 w 330"/>
                  <a:gd name="T17" fmla="*/ 282 h 340"/>
                  <a:gd name="T18" fmla="*/ 138 w 330"/>
                  <a:gd name="T19" fmla="*/ 297 h 340"/>
                  <a:gd name="T20" fmla="*/ 108 w 330"/>
                  <a:gd name="T21" fmla="*/ 339 h 340"/>
                  <a:gd name="T22" fmla="*/ 72 w 330"/>
                  <a:gd name="T23" fmla="*/ 336 h 340"/>
                  <a:gd name="T24" fmla="*/ 72 w 330"/>
                  <a:gd name="T25" fmla="*/ 315 h 340"/>
                  <a:gd name="T26" fmla="*/ 0 w 330"/>
                  <a:gd name="T27" fmla="*/ 31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0" h="340">
                    <a:moveTo>
                      <a:pt x="330" y="0"/>
                    </a:moveTo>
                    <a:cubicBezTo>
                      <a:pt x="328" y="11"/>
                      <a:pt x="325" y="39"/>
                      <a:pt x="321" y="48"/>
                    </a:cubicBezTo>
                    <a:cubicBezTo>
                      <a:pt x="318" y="55"/>
                      <a:pt x="302" y="64"/>
                      <a:pt x="297" y="72"/>
                    </a:cubicBezTo>
                    <a:cubicBezTo>
                      <a:pt x="291" y="88"/>
                      <a:pt x="284" y="115"/>
                      <a:pt x="282" y="135"/>
                    </a:cubicBezTo>
                    <a:cubicBezTo>
                      <a:pt x="280" y="155"/>
                      <a:pt x="286" y="182"/>
                      <a:pt x="282" y="192"/>
                    </a:cubicBezTo>
                    <a:cubicBezTo>
                      <a:pt x="278" y="202"/>
                      <a:pt x="263" y="192"/>
                      <a:pt x="258" y="198"/>
                    </a:cubicBezTo>
                    <a:cubicBezTo>
                      <a:pt x="253" y="204"/>
                      <a:pt x="253" y="212"/>
                      <a:pt x="249" y="228"/>
                    </a:cubicBezTo>
                    <a:cubicBezTo>
                      <a:pt x="245" y="240"/>
                      <a:pt x="239" y="285"/>
                      <a:pt x="231" y="294"/>
                    </a:cubicBezTo>
                    <a:cubicBezTo>
                      <a:pt x="222" y="298"/>
                      <a:pt x="204" y="282"/>
                      <a:pt x="204" y="282"/>
                    </a:cubicBezTo>
                    <a:cubicBezTo>
                      <a:pt x="189" y="304"/>
                      <a:pt x="166" y="295"/>
                      <a:pt x="138" y="297"/>
                    </a:cubicBezTo>
                    <a:cubicBezTo>
                      <a:pt x="114" y="305"/>
                      <a:pt x="129" y="332"/>
                      <a:pt x="108" y="339"/>
                    </a:cubicBezTo>
                    <a:cubicBezTo>
                      <a:pt x="96" y="338"/>
                      <a:pt x="83" y="340"/>
                      <a:pt x="72" y="336"/>
                    </a:cubicBezTo>
                    <a:cubicBezTo>
                      <a:pt x="60" y="332"/>
                      <a:pt x="97" y="319"/>
                      <a:pt x="72" y="315"/>
                    </a:cubicBezTo>
                    <a:cubicBezTo>
                      <a:pt x="48" y="311"/>
                      <a:pt x="24" y="315"/>
                      <a:pt x="0" y="315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69" name="Freeform 1329"/>
              <p:cNvSpPr>
                <a:spLocks/>
              </p:cNvSpPr>
              <p:nvPr/>
            </p:nvSpPr>
            <p:spPr bwMode="auto">
              <a:xfrm rot="756602">
                <a:off x="5760" y="2256"/>
                <a:ext cx="106" cy="544"/>
              </a:xfrm>
              <a:custGeom>
                <a:avLst/>
                <a:gdLst>
                  <a:gd name="T0" fmla="*/ 30 w 126"/>
                  <a:gd name="T1" fmla="*/ 0 h 702"/>
                  <a:gd name="T2" fmla="*/ 27 w 126"/>
                  <a:gd name="T3" fmla="*/ 165 h 702"/>
                  <a:gd name="T4" fmla="*/ 15 w 126"/>
                  <a:gd name="T5" fmla="*/ 141 h 702"/>
                  <a:gd name="T6" fmla="*/ 9 w 126"/>
                  <a:gd name="T7" fmla="*/ 228 h 702"/>
                  <a:gd name="T8" fmla="*/ 0 w 126"/>
                  <a:gd name="T9" fmla="*/ 492 h 702"/>
                  <a:gd name="T10" fmla="*/ 6 w 126"/>
                  <a:gd name="T11" fmla="*/ 483 h 702"/>
                  <a:gd name="T12" fmla="*/ 12 w 126"/>
                  <a:gd name="T13" fmla="*/ 456 h 702"/>
                  <a:gd name="T14" fmla="*/ 120 w 126"/>
                  <a:gd name="T15" fmla="*/ 471 h 702"/>
                  <a:gd name="T16" fmla="*/ 123 w 126"/>
                  <a:gd name="T17" fmla="*/ 702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" h="702">
                    <a:moveTo>
                      <a:pt x="30" y="0"/>
                    </a:moveTo>
                    <a:cubicBezTo>
                      <a:pt x="29" y="55"/>
                      <a:pt x="30" y="110"/>
                      <a:pt x="27" y="165"/>
                    </a:cubicBezTo>
                    <a:cubicBezTo>
                      <a:pt x="26" y="176"/>
                      <a:pt x="15" y="141"/>
                      <a:pt x="15" y="141"/>
                    </a:cubicBezTo>
                    <a:cubicBezTo>
                      <a:pt x="9" y="166"/>
                      <a:pt x="11" y="170"/>
                      <a:pt x="9" y="228"/>
                    </a:cubicBezTo>
                    <a:cubicBezTo>
                      <a:pt x="7" y="286"/>
                      <a:pt x="0" y="450"/>
                      <a:pt x="0" y="492"/>
                    </a:cubicBezTo>
                    <a:cubicBezTo>
                      <a:pt x="5" y="533"/>
                      <a:pt x="1" y="516"/>
                      <a:pt x="6" y="483"/>
                    </a:cubicBezTo>
                    <a:cubicBezTo>
                      <a:pt x="7" y="474"/>
                      <a:pt x="10" y="465"/>
                      <a:pt x="12" y="456"/>
                    </a:cubicBezTo>
                    <a:cubicBezTo>
                      <a:pt x="48" y="463"/>
                      <a:pt x="84" y="464"/>
                      <a:pt x="120" y="471"/>
                    </a:cubicBezTo>
                    <a:cubicBezTo>
                      <a:pt x="126" y="586"/>
                      <a:pt x="123" y="509"/>
                      <a:pt x="123" y="70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70" name="Freeform 1330"/>
              <p:cNvSpPr>
                <a:spLocks/>
              </p:cNvSpPr>
              <p:nvPr/>
            </p:nvSpPr>
            <p:spPr bwMode="auto">
              <a:xfrm rot="756602">
                <a:off x="5686" y="2843"/>
                <a:ext cx="305" cy="53"/>
              </a:xfrm>
              <a:custGeom>
                <a:avLst/>
                <a:gdLst>
                  <a:gd name="T0" fmla="*/ 363 w 363"/>
                  <a:gd name="T1" fmla="*/ 69 h 69"/>
                  <a:gd name="T2" fmla="*/ 324 w 363"/>
                  <a:gd name="T3" fmla="*/ 42 h 69"/>
                  <a:gd name="T4" fmla="*/ 243 w 363"/>
                  <a:gd name="T5" fmla="*/ 12 h 69"/>
                  <a:gd name="T6" fmla="*/ 189 w 363"/>
                  <a:gd name="T7" fmla="*/ 0 h 69"/>
                  <a:gd name="T8" fmla="*/ 162 w 363"/>
                  <a:gd name="T9" fmla="*/ 12 h 69"/>
                  <a:gd name="T10" fmla="*/ 0 w 363"/>
                  <a:gd name="T11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3" h="69">
                    <a:moveTo>
                      <a:pt x="363" y="69"/>
                    </a:moveTo>
                    <a:cubicBezTo>
                      <a:pt x="354" y="43"/>
                      <a:pt x="354" y="46"/>
                      <a:pt x="324" y="42"/>
                    </a:cubicBezTo>
                    <a:cubicBezTo>
                      <a:pt x="304" y="12"/>
                      <a:pt x="280" y="14"/>
                      <a:pt x="243" y="12"/>
                    </a:cubicBezTo>
                    <a:cubicBezTo>
                      <a:pt x="224" y="7"/>
                      <a:pt x="205" y="11"/>
                      <a:pt x="189" y="0"/>
                    </a:cubicBezTo>
                    <a:cubicBezTo>
                      <a:pt x="179" y="2"/>
                      <a:pt x="172" y="11"/>
                      <a:pt x="162" y="12"/>
                    </a:cubicBezTo>
                    <a:cubicBezTo>
                      <a:pt x="108" y="15"/>
                      <a:pt x="54" y="12"/>
                      <a:pt x="0" y="1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71" name="Freeform 1331"/>
              <p:cNvSpPr>
                <a:spLocks/>
              </p:cNvSpPr>
              <p:nvPr/>
            </p:nvSpPr>
            <p:spPr bwMode="auto">
              <a:xfrm rot="756602">
                <a:off x="5091" y="2267"/>
                <a:ext cx="103" cy="284"/>
              </a:xfrm>
              <a:custGeom>
                <a:avLst/>
                <a:gdLst>
                  <a:gd name="T0" fmla="*/ 120 w 122"/>
                  <a:gd name="T1" fmla="*/ 0 h 366"/>
                  <a:gd name="T2" fmla="*/ 117 w 122"/>
                  <a:gd name="T3" fmla="*/ 75 h 366"/>
                  <a:gd name="T4" fmla="*/ 102 w 122"/>
                  <a:gd name="T5" fmla="*/ 87 h 366"/>
                  <a:gd name="T6" fmla="*/ 99 w 122"/>
                  <a:gd name="T7" fmla="*/ 126 h 366"/>
                  <a:gd name="T8" fmla="*/ 96 w 122"/>
                  <a:gd name="T9" fmla="*/ 144 h 366"/>
                  <a:gd name="T10" fmla="*/ 78 w 122"/>
                  <a:gd name="T11" fmla="*/ 150 h 366"/>
                  <a:gd name="T12" fmla="*/ 72 w 122"/>
                  <a:gd name="T13" fmla="*/ 198 h 366"/>
                  <a:gd name="T14" fmla="*/ 45 w 122"/>
                  <a:gd name="T15" fmla="*/ 228 h 366"/>
                  <a:gd name="T16" fmla="*/ 39 w 122"/>
                  <a:gd name="T17" fmla="*/ 270 h 366"/>
                  <a:gd name="T18" fmla="*/ 21 w 122"/>
                  <a:gd name="T19" fmla="*/ 279 h 366"/>
                  <a:gd name="T20" fmla="*/ 9 w 122"/>
                  <a:gd name="T21" fmla="*/ 330 h 366"/>
                  <a:gd name="T22" fmla="*/ 0 w 122"/>
                  <a:gd name="T23" fmla="*/ 366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2" h="366">
                    <a:moveTo>
                      <a:pt x="120" y="0"/>
                    </a:moveTo>
                    <a:cubicBezTo>
                      <a:pt x="119" y="25"/>
                      <a:pt x="122" y="50"/>
                      <a:pt x="117" y="75"/>
                    </a:cubicBezTo>
                    <a:cubicBezTo>
                      <a:pt x="116" y="81"/>
                      <a:pt x="104" y="81"/>
                      <a:pt x="102" y="87"/>
                    </a:cubicBezTo>
                    <a:cubicBezTo>
                      <a:pt x="101" y="100"/>
                      <a:pt x="100" y="113"/>
                      <a:pt x="99" y="126"/>
                    </a:cubicBezTo>
                    <a:cubicBezTo>
                      <a:pt x="98" y="132"/>
                      <a:pt x="100" y="139"/>
                      <a:pt x="96" y="144"/>
                    </a:cubicBezTo>
                    <a:cubicBezTo>
                      <a:pt x="92" y="149"/>
                      <a:pt x="78" y="150"/>
                      <a:pt x="78" y="150"/>
                    </a:cubicBezTo>
                    <a:cubicBezTo>
                      <a:pt x="68" y="179"/>
                      <a:pt x="86" y="124"/>
                      <a:pt x="72" y="198"/>
                    </a:cubicBezTo>
                    <a:cubicBezTo>
                      <a:pt x="70" y="211"/>
                      <a:pt x="45" y="228"/>
                      <a:pt x="45" y="228"/>
                    </a:cubicBezTo>
                    <a:cubicBezTo>
                      <a:pt x="41" y="241"/>
                      <a:pt x="43" y="257"/>
                      <a:pt x="39" y="270"/>
                    </a:cubicBezTo>
                    <a:cubicBezTo>
                      <a:pt x="37" y="276"/>
                      <a:pt x="27" y="275"/>
                      <a:pt x="21" y="279"/>
                    </a:cubicBezTo>
                    <a:cubicBezTo>
                      <a:pt x="15" y="296"/>
                      <a:pt x="32" y="322"/>
                      <a:pt x="9" y="330"/>
                    </a:cubicBezTo>
                    <a:cubicBezTo>
                      <a:pt x="4" y="346"/>
                      <a:pt x="0" y="347"/>
                      <a:pt x="0" y="366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72" name="Freeform 1332"/>
              <p:cNvSpPr>
                <a:spLocks/>
              </p:cNvSpPr>
              <p:nvPr/>
            </p:nvSpPr>
            <p:spPr bwMode="auto">
              <a:xfrm rot="756602">
                <a:off x="5928" y="1609"/>
                <a:ext cx="15" cy="669"/>
              </a:xfrm>
              <a:custGeom>
                <a:avLst/>
                <a:gdLst>
                  <a:gd name="T0" fmla="*/ 3 w 18"/>
                  <a:gd name="T1" fmla="*/ 10 h 862"/>
                  <a:gd name="T2" fmla="*/ 12 w 18"/>
                  <a:gd name="T3" fmla="*/ 394 h 862"/>
                  <a:gd name="T4" fmla="*/ 6 w 18"/>
                  <a:gd name="T5" fmla="*/ 571 h 862"/>
                  <a:gd name="T6" fmla="*/ 3 w 18"/>
                  <a:gd name="T7" fmla="*/ 700 h 862"/>
                  <a:gd name="T8" fmla="*/ 0 w 18"/>
                  <a:gd name="T9" fmla="*/ 862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62">
                    <a:moveTo>
                      <a:pt x="3" y="10"/>
                    </a:moveTo>
                    <a:cubicBezTo>
                      <a:pt x="14" y="390"/>
                      <a:pt x="18" y="0"/>
                      <a:pt x="12" y="394"/>
                    </a:cubicBezTo>
                    <a:cubicBezTo>
                      <a:pt x="14" y="494"/>
                      <a:pt x="7" y="520"/>
                      <a:pt x="6" y="571"/>
                    </a:cubicBezTo>
                    <a:cubicBezTo>
                      <a:pt x="5" y="622"/>
                      <a:pt x="4" y="652"/>
                      <a:pt x="3" y="700"/>
                    </a:cubicBezTo>
                    <a:cubicBezTo>
                      <a:pt x="0" y="852"/>
                      <a:pt x="0" y="798"/>
                      <a:pt x="0" y="86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73" name="Freeform 1333"/>
              <p:cNvSpPr>
                <a:spLocks/>
              </p:cNvSpPr>
              <p:nvPr/>
            </p:nvSpPr>
            <p:spPr bwMode="auto">
              <a:xfrm rot="756602">
                <a:off x="5924" y="1617"/>
                <a:ext cx="54" cy="994"/>
              </a:xfrm>
              <a:custGeom>
                <a:avLst/>
                <a:gdLst>
                  <a:gd name="T0" fmla="*/ 1 w 64"/>
                  <a:gd name="T1" fmla="*/ 0 h 1281"/>
                  <a:gd name="T2" fmla="*/ 4 w 64"/>
                  <a:gd name="T3" fmla="*/ 30 h 1281"/>
                  <a:gd name="T4" fmla="*/ 16 w 64"/>
                  <a:gd name="T5" fmla="*/ 33 h 1281"/>
                  <a:gd name="T6" fmla="*/ 13 w 64"/>
                  <a:gd name="T7" fmla="*/ 102 h 1281"/>
                  <a:gd name="T8" fmla="*/ 19 w 64"/>
                  <a:gd name="T9" fmla="*/ 138 h 1281"/>
                  <a:gd name="T10" fmla="*/ 31 w 64"/>
                  <a:gd name="T11" fmla="*/ 141 h 1281"/>
                  <a:gd name="T12" fmla="*/ 25 w 64"/>
                  <a:gd name="T13" fmla="*/ 723 h 1281"/>
                  <a:gd name="T14" fmla="*/ 28 w 64"/>
                  <a:gd name="T15" fmla="*/ 1125 h 1281"/>
                  <a:gd name="T16" fmla="*/ 55 w 64"/>
                  <a:gd name="T17" fmla="*/ 1128 h 1281"/>
                  <a:gd name="T18" fmla="*/ 55 w 64"/>
                  <a:gd name="T19" fmla="*/ 1281 h 1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1281">
                    <a:moveTo>
                      <a:pt x="1" y="0"/>
                    </a:moveTo>
                    <a:cubicBezTo>
                      <a:pt x="2" y="10"/>
                      <a:pt x="0" y="21"/>
                      <a:pt x="4" y="30"/>
                    </a:cubicBezTo>
                    <a:cubicBezTo>
                      <a:pt x="6" y="34"/>
                      <a:pt x="15" y="29"/>
                      <a:pt x="16" y="33"/>
                    </a:cubicBezTo>
                    <a:cubicBezTo>
                      <a:pt x="19" y="56"/>
                      <a:pt x="14" y="79"/>
                      <a:pt x="13" y="102"/>
                    </a:cubicBezTo>
                    <a:cubicBezTo>
                      <a:pt x="15" y="114"/>
                      <a:pt x="14" y="127"/>
                      <a:pt x="19" y="138"/>
                    </a:cubicBezTo>
                    <a:cubicBezTo>
                      <a:pt x="21" y="142"/>
                      <a:pt x="31" y="137"/>
                      <a:pt x="31" y="141"/>
                    </a:cubicBezTo>
                    <a:cubicBezTo>
                      <a:pt x="37" y="481"/>
                      <a:pt x="35" y="511"/>
                      <a:pt x="25" y="723"/>
                    </a:cubicBezTo>
                    <a:cubicBezTo>
                      <a:pt x="26" y="857"/>
                      <a:pt x="18" y="991"/>
                      <a:pt x="28" y="1125"/>
                    </a:cubicBezTo>
                    <a:cubicBezTo>
                      <a:pt x="29" y="1134"/>
                      <a:pt x="53" y="1119"/>
                      <a:pt x="55" y="1128"/>
                    </a:cubicBezTo>
                    <a:cubicBezTo>
                      <a:pt x="64" y="1178"/>
                      <a:pt x="55" y="1230"/>
                      <a:pt x="55" y="1281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74" name="Freeform 1334"/>
              <p:cNvSpPr>
                <a:spLocks/>
              </p:cNvSpPr>
              <p:nvPr/>
            </p:nvSpPr>
            <p:spPr bwMode="auto">
              <a:xfrm rot="756602">
                <a:off x="5486" y="1646"/>
                <a:ext cx="183" cy="89"/>
              </a:xfrm>
              <a:custGeom>
                <a:avLst/>
                <a:gdLst>
                  <a:gd name="T0" fmla="*/ 197 w 217"/>
                  <a:gd name="T1" fmla="*/ 78 h 114"/>
                  <a:gd name="T2" fmla="*/ 179 w 217"/>
                  <a:gd name="T3" fmla="*/ 75 h 114"/>
                  <a:gd name="T4" fmla="*/ 173 w 217"/>
                  <a:gd name="T5" fmla="*/ 93 h 114"/>
                  <a:gd name="T6" fmla="*/ 143 w 217"/>
                  <a:gd name="T7" fmla="*/ 81 h 114"/>
                  <a:gd name="T8" fmla="*/ 119 w 217"/>
                  <a:gd name="T9" fmla="*/ 99 h 114"/>
                  <a:gd name="T10" fmla="*/ 92 w 217"/>
                  <a:gd name="T11" fmla="*/ 87 h 114"/>
                  <a:gd name="T12" fmla="*/ 59 w 217"/>
                  <a:gd name="T13" fmla="*/ 105 h 114"/>
                  <a:gd name="T14" fmla="*/ 5 w 217"/>
                  <a:gd name="T15" fmla="*/ 96 h 114"/>
                  <a:gd name="T16" fmla="*/ 17 w 217"/>
                  <a:gd name="T17" fmla="*/ 75 h 114"/>
                  <a:gd name="T18" fmla="*/ 38 w 217"/>
                  <a:gd name="T19" fmla="*/ 54 h 114"/>
                  <a:gd name="T20" fmla="*/ 56 w 217"/>
                  <a:gd name="T21" fmla="*/ 48 h 114"/>
                  <a:gd name="T22" fmla="*/ 92 w 217"/>
                  <a:gd name="T23" fmla="*/ 30 h 114"/>
                  <a:gd name="T24" fmla="*/ 116 w 217"/>
                  <a:gd name="T25" fmla="*/ 12 h 114"/>
                  <a:gd name="T26" fmla="*/ 209 w 217"/>
                  <a:gd name="T27" fmla="*/ 45 h 114"/>
                  <a:gd name="T28" fmla="*/ 197 w 217"/>
                  <a:gd name="T29" fmla="*/ 7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7" h="114">
                    <a:moveTo>
                      <a:pt x="197" y="78"/>
                    </a:moveTo>
                    <a:cubicBezTo>
                      <a:pt x="193" y="75"/>
                      <a:pt x="185" y="67"/>
                      <a:pt x="179" y="75"/>
                    </a:cubicBezTo>
                    <a:cubicBezTo>
                      <a:pt x="175" y="80"/>
                      <a:pt x="173" y="93"/>
                      <a:pt x="173" y="93"/>
                    </a:cubicBezTo>
                    <a:cubicBezTo>
                      <a:pt x="162" y="90"/>
                      <a:pt x="154" y="85"/>
                      <a:pt x="143" y="81"/>
                    </a:cubicBezTo>
                    <a:cubicBezTo>
                      <a:pt x="138" y="95"/>
                      <a:pt x="133" y="96"/>
                      <a:pt x="119" y="99"/>
                    </a:cubicBezTo>
                    <a:cubicBezTo>
                      <a:pt x="109" y="96"/>
                      <a:pt x="102" y="90"/>
                      <a:pt x="92" y="87"/>
                    </a:cubicBezTo>
                    <a:cubicBezTo>
                      <a:pt x="82" y="102"/>
                      <a:pt x="77" y="102"/>
                      <a:pt x="59" y="105"/>
                    </a:cubicBezTo>
                    <a:cubicBezTo>
                      <a:pt x="41" y="104"/>
                      <a:pt x="9" y="114"/>
                      <a:pt x="5" y="96"/>
                    </a:cubicBezTo>
                    <a:cubicBezTo>
                      <a:pt x="0" y="78"/>
                      <a:pt x="6" y="79"/>
                      <a:pt x="17" y="75"/>
                    </a:cubicBezTo>
                    <a:cubicBezTo>
                      <a:pt x="21" y="63"/>
                      <a:pt x="20" y="60"/>
                      <a:pt x="38" y="54"/>
                    </a:cubicBezTo>
                    <a:cubicBezTo>
                      <a:pt x="44" y="52"/>
                      <a:pt x="56" y="48"/>
                      <a:pt x="56" y="48"/>
                    </a:cubicBezTo>
                    <a:cubicBezTo>
                      <a:pt x="62" y="30"/>
                      <a:pt x="73" y="32"/>
                      <a:pt x="92" y="30"/>
                    </a:cubicBezTo>
                    <a:cubicBezTo>
                      <a:pt x="102" y="23"/>
                      <a:pt x="105" y="16"/>
                      <a:pt x="116" y="12"/>
                    </a:cubicBezTo>
                    <a:cubicBezTo>
                      <a:pt x="210" y="16"/>
                      <a:pt x="179" y="0"/>
                      <a:pt x="209" y="45"/>
                    </a:cubicBezTo>
                    <a:cubicBezTo>
                      <a:pt x="206" y="88"/>
                      <a:pt x="217" y="91"/>
                      <a:pt x="197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75" name="Freeform 1335"/>
              <p:cNvSpPr>
                <a:spLocks/>
              </p:cNvSpPr>
              <p:nvPr/>
            </p:nvSpPr>
            <p:spPr bwMode="auto">
              <a:xfrm rot="756602">
                <a:off x="5119" y="1377"/>
                <a:ext cx="307" cy="491"/>
              </a:xfrm>
              <a:custGeom>
                <a:avLst/>
                <a:gdLst>
                  <a:gd name="T0" fmla="*/ 246 w 366"/>
                  <a:gd name="T1" fmla="*/ 8 h 633"/>
                  <a:gd name="T2" fmla="*/ 243 w 366"/>
                  <a:gd name="T3" fmla="*/ 17 h 633"/>
                  <a:gd name="T4" fmla="*/ 234 w 366"/>
                  <a:gd name="T5" fmla="*/ 23 h 633"/>
                  <a:gd name="T6" fmla="*/ 228 w 366"/>
                  <a:gd name="T7" fmla="*/ 41 h 633"/>
                  <a:gd name="T8" fmla="*/ 225 w 366"/>
                  <a:gd name="T9" fmla="*/ 50 h 633"/>
                  <a:gd name="T10" fmla="*/ 228 w 366"/>
                  <a:gd name="T11" fmla="*/ 125 h 633"/>
                  <a:gd name="T12" fmla="*/ 231 w 366"/>
                  <a:gd name="T13" fmla="*/ 116 h 633"/>
                  <a:gd name="T14" fmla="*/ 240 w 366"/>
                  <a:gd name="T15" fmla="*/ 113 h 633"/>
                  <a:gd name="T16" fmla="*/ 294 w 366"/>
                  <a:gd name="T17" fmla="*/ 116 h 633"/>
                  <a:gd name="T18" fmla="*/ 288 w 366"/>
                  <a:gd name="T19" fmla="*/ 200 h 633"/>
                  <a:gd name="T20" fmla="*/ 321 w 366"/>
                  <a:gd name="T21" fmla="*/ 227 h 633"/>
                  <a:gd name="T22" fmla="*/ 345 w 366"/>
                  <a:gd name="T23" fmla="*/ 263 h 633"/>
                  <a:gd name="T24" fmla="*/ 351 w 366"/>
                  <a:gd name="T25" fmla="*/ 296 h 633"/>
                  <a:gd name="T26" fmla="*/ 324 w 366"/>
                  <a:gd name="T27" fmla="*/ 290 h 633"/>
                  <a:gd name="T28" fmla="*/ 306 w 366"/>
                  <a:gd name="T29" fmla="*/ 284 h 633"/>
                  <a:gd name="T30" fmla="*/ 279 w 366"/>
                  <a:gd name="T31" fmla="*/ 260 h 633"/>
                  <a:gd name="T32" fmla="*/ 231 w 366"/>
                  <a:gd name="T33" fmla="*/ 239 h 633"/>
                  <a:gd name="T34" fmla="*/ 177 w 366"/>
                  <a:gd name="T35" fmla="*/ 239 h 633"/>
                  <a:gd name="T36" fmla="*/ 150 w 366"/>
                  <a:gd name="T37" fmla="*/ 254 h 633"/>
                  <a:gd name="T38" fmla="*/ 153 w 366"/>
                  <a:gd name="T39" fmla="*/ 263 h 633"/>
                  <a:gd name="T40" fmla="*/ 168 w 366"/>
                  <a:gd name="T41" fmla="*/ 266 h 633"/>
                  <a:gd name="T42" fmla="*/ 171 w 366"/>
                  <a:gd name="T43" fmla="*/ 296 h 633"/>
                  <a:gd name="T44" fmla="*/ 207 w 366"/>
                  <a:gd name="T45" fmla="*/ 320 h 633"/>
                  <a:gd name="T46" fmla="*/ 144 w 366"/>
                  <a:gd name="T47" fmla="*/ 422 h 633"/>
                  <a:gd name="T48" fmla="*/ 99 w 366"/>
                  <a:gd name="T49" fmla="*/ 419 h 633"/>
                  <a:gd name="T50" fmla="*/ 75 w 366"/>
                  <a:gd name="T51" fmla="*/ 413 h 633"/>
                  <a:gd name="T52" fmla="*/ 51 w 366"/>
                  <a:gd name="T53" fmla="*/ 389 h 633"/>
                  <a:gd name="T54" fmla="*/ 30 w 366"/>
                  <a:gd name="T55" fmla="*/ 380 h 633"/>
                  <a:gd name="T56" fmla="*/ 48 w 366"/>
                  <a:gd name="T57" fmla="*/ 494 h 633"/>
                  <a:gd name="T58" fmla="*/ 51 w 366"/>
                  <a:gd name="T59" fmla="*/ 506 h 633"/>
                  <a:gd name="T60" fmla="*/ 69 w 366"/>
                  <a:gd name="T61" fmla="*/ 518 h 633"/>
                  <a:gd name="T62" fmla="*/ 96 w 366"/>
                  <a:gd name="T63" fmla="*/ 551 h 633"/>
                  <a:gd name="T64" fmla="*/ 126 w 366"/>
                  <a:gd name="T65" fmla="*/ 575 h 633"/>
                  <a:gd name="T66" fmla="*/ 282 w 366"/>
                  <a:gd name="T67" fmla="*/ 596 h 633"/>
                  <a:gd name="T68" fmla="*/ 261 w 366"/>
                  <a:gd name="T69" fmla="*/ 611 h 633"/>
                  <a:gd name="T70" fmla="*/ 243 w 366"/>
                  <a:gd name="T71" fmla="*/ 617 h 633"/>
                  <a:gd name="T72" fmla="*/ 213 w 366"/>
                  <a:gd name="T73" fmla="*/ 627 h 633"/>
                  <a:gd name="T74" fmla="*/ 153 w 366"/>
                  <a:gd name="T75" fmla="*/ 617 h 633"/>
                  <a:gd name="T76" fmla="*/ 113 w 366"/>
                  <a:gd name="T77" fmla="*/ 599 h 633"/>
                  <a:gd name="T78" fmla="*/ 55 w 366"/>
                  <a:gd name="T79" fmla="*/ 557 h 633"/>
                  <a:gd name="T80" fmla="*/ 9 w 366"/>
                  <a:gd name="T81" fmla="*/ 476 h 633"/>
                  <a:gd name="T82" fmla="*/ 1 w 366"/>
                  <a:gd name="T83" fmla="*/ 437 h 633"/>
                  <a:gd name="T84" fmla="*/ 1 w 366"/>
                  <a:gd name="T85" fmla="*/ 401 h 633"/>
                  <a:gd name="T86" fmla="*/ 7 w 366"/>
                  <a:gd name="T87" fmla="*/ 349 h 633"/>
                  <a:gd name="T88" fmla="*/ 45 w 366"/>
                  <a:gd name="T89" fmla="*/ 281 h 633"/>
                  <a:gd name="T90" fmla="*/ 119 w 366"/>
                  <a:gd name="T91" fmla="*/ 215 h 633"/>
                  <a:gd name="T92" fmla="*/ 149 w 366"/>
                  <a:gd name="T93" fmla="*/ 191 h 633"/>
                  <a:gd name="T94" fmla="*/ 153 w 366"/>
                  <a:gd name="T95" fmla="*/ 185 h 633"/>
                  <a:gd name="T96" fmla="*/ 150 w 366"/>
                  <a:gd name="T97" fmla="*/ 152 h 633"/>
                  <a:gd name="T98" fmla="*/ 150 w 366"/>
                  <a:gd name="T99" fmla="*/ 101 h 633"/>
                  <a:gd name="T100" fmla="*/ 168 w 366"/>
                  <a:gd name="T101" fmla="*/ 86 h 633"/>
                  <a:gd name="T102" fmla="*/ 204 w 366"/>
                  <a:gd name="T103" fmla="*/ 26 h 633"/>
                  <a:gd name="T104" fmla="*/ 210 w 366"/>
                  <a:gd name="T105" fmla="*/ 17 h 633"/>
                  <a:gd name="T106" fmla="*/ 228 w 366"/>
                  <a:gd name="T107" fmla="*/ 11 h 633"/>
                  <a:gd name="T108" fmla="*/ 246 w 366"/>
                  <a:gd name="T109" fmla="*/ 2 h 633"/>
                  <a:gd name="T110" fmla="*/ 246 w 366"/>
                  <a:gd name="T111" fmla="*/ 8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6" h="633">
                    <a:moveTo>
                      <a:pt x="246" y="8"/>
                    </a:moveTo>
                    <a:cubicBezTo>
                      <a:pt x="245" y="11"/>
                      <a:pt x="245" y="15"/>
                      <a:pt x="243" y="17"/>
                    </a:cubicBezTo>
                    <a:cubicBezTo>
                      <a:pt x="241" y="20"/>
                      <a:pt x="236" y="20"/>
                      <a:pt x="234" y="23"/>
                    </a:cubicBezTo>
                    <a:cubicBezTo>
                      <a:pt x="231" y="28"/>
                      <a:pt x="230" y="35"/>
                      <a:pt x="228" y="41"/>
                    </a:cubicBezTo>
                    <a:cubicBezTo>
                      <a:pt x="227" y="44"/>
                      <a:pt x="225" y="50"/>
                      <a:pt x="225" y="50"/>
                    </a:cubicBezTo>
                    <a:cubicBezTo>
                      <a:pt x="226" y="75"/>
                      <a:pt x="226" y="100"/>
                      <a:pt x="228" y="125"/>
                    </a:cubicBezTo>
                    <a:cubicBezTo>
                      <a:pt x="228" y="128"/>
                      <a:pt x="229" y="118"/>
                      <a:pt x="231" y="116"/>
                    </a:cubicBezTo>
                    <a:cubicBezTo>
                      <a:pt x="233" y="114"/>
                      <a:pt x="237" y="114"/>
                      <a:pt x="240" y="113"/>
                    </a:cubicBezTo>
                    <a:cubicBezTo>
                      <a:pt x="258" y="114"/>
                      <a:pt x="276" y="112"/>
                      <a:pt x="294" y="116"/>
                    </a:cubicBezTo>
                    <a:cubicBezTo>
                      <a:pt x="302" y="118"/>
                      <a:pt x="293" y="173"/>
                      <a:pt x="288" y="200"/>
                    </a:cubicBezTo>
                    <a:cubicBezTo>
                      <a:pt x="302" y="209"/>
                      <a:pt x="308" y="218"/>
                      <a:pt x="321" y="227"/>
                    </a:cubicBezTo>
                    <a:cubicBezTo>
                      <a:pt x="330" y="241"/>
                      <a:pt x="330" y="253"/>
                      <a:pt x="345" y="263"/>
                    </a:cubicBezTo>
                    <a:cubicBezTo>
                      <a:pt x="350" y="279"/>
                      <a:pt x="355" y="278"/>
                      <a:pt x="351" y="296"/>
                    </a:cubicBezTo>
                    <a:cubicBezTo>
                      <a:pt x="325" y="287"/>
                      <a:pt x="366" y="301"/>
                      <a:pt x="324" y="290"/>
                    </a:cubicBezTo>
                    <a:cubicBezTo>
                      <a:pt x="318" y="288"/>
                      <a:pt x="306" y="284"/>
                      <a:pt x="306" y="284"/>
                    </a:cubicBezTo>
                    <a:cubicBezTo>
                      <a:pt x="303" y="274"/>
                      <a:pt x="290" y="264"/>
                      <a:pt x="279" y="260"/>
                    </a:cubicBezTo>
                    <a:cubicBezTo>
                      <a:pt x="260" y="232"/>
                      <a:pt x="274" y="243"/>
                      <a:pt x="231" y="239"/>
                    </a:cubicBezTo>
                    <a:cubicBezTo>
                      <a:pt x="212" y="226"/>
                      <a:pt x="198" y="232"/>
                      <a:pt x="177" y="239"/>
                    </a:cubicBezTo>
                    <a:cubicBezTo>
                      <a:pt x="167" y="242"/>
                      <a:pt x="150" y="254"/>
                      <a:pt x="150" y="254"/>
                    </a:cubicBezTo>
                    <a:cubicBezTo>
                      <a:pt x="151" y="257"/>
                      <a:pt x="150" y="261"/>
                      <a:pt x="153" y="263"/>
                    </a:cubicBezTo>
                    <a:cubicBezTo>
                      <a:pt x="157" y="266"/>
                      <a:pt x="166" y="262"/>
                      <a:pt x="168" y="266"/>
                    </a:cubicBezTo>
                    <a:cubicBezTo>
                      <a:pt x="173" y="275"/>
                      <a:pt x="168" y="286"/>
                      <a:pt x="171" y="296"/>
                    </a:cubicBezTo>
                    <a:cubicBezTo>
                      <a:pt x="173" y="302"/>
                      <a:pt x="200" y="318"/>
                      <a:pt x="207" y="320"/>
                    </a:cubicBezTo>
                    <a:cubicBezTo>
                      <a:pt x="229" y="386"/>
                      <a:pt x="193" y="406"/>
                      <a:pt x="144" y="422"/>
                    </a:cubicBezTo>
                    <a:cubicBezTo>
                      <a:pt x="129" y="421"/>
                      <a:pt x="114" y="421"/>
                      <a:pt x="99" y="419"/>
                    </a:cubicBezTo>
                    <a:cubicBezTo>
                      <a:pt x="91" y="418"/>
                      <a:pt x="75" y="413"/>
                      <a:pt x="75" y="413"/>
                    </a:cubicBezTo>
                    <a:cubicBezTo>
                      <a:pt x="65" y="406"/>
                      <a:pt x="60" y="398"/>
                      <a:pt x="51" y="389"/>
                    </a:cubicBezTo>
                    <a:cubicBezTo>
                      <a:pt x="46" y="375"/>
                      <a:pt x="43" y="372"/>
                      <a:pt x="30" y="380"/>
                    </a:cubicBezTo>
                    <a:cubicBezTo>
                      <a:pt x="31" y="400"/>
                      <a:pt x="8" y="481"/>
                      <a:pt x="48" y="494"/>
                    </a:cubicBezTo>
                    <a:cubicBezTo>
                      <a:pt x="49" y="498"/>
                      <a:pt x="48" y="503"/>
                      <a:pt x="51" y="506"/>
                    </a:cubicBezTo>
                    <a:cubicBezTo>
                      <a:pt x="56" y="511"/>
                      <a:pt x="69" y="518"/>
                      <a:pt x="69" y="518"/>
                    </a:cubicBezTo>
                    <a:cubicBezTo>
                      <a:pt x="78" y="532"/>
                      <a:pt x="83" y="542"/>
                      <a:pt x="96" y="551"/>
                    </a:cubicBezTo>
                    <a:cubicBezTo>
                      <a:pt x="104" y="574"/>
                      <a:pt x="102" y="570"/>
                      <a:pt x="126" y="575"/>
                    </a:cubicBezTo>
                    <a:cubicBezTo>
                      <a:pt x="165" y="633"/>
                      <a:pt x="131" y="593"/>
                      <a:pt x="282" y="596"/>
                    </a:cubicBezTo>
                    <a:cubicBezTo>
                      <a:pt x="275" y="601"/>
                      <a:pt x="269" y="607"/>
                      <a:pt x="261" y="611"/>
                    </a:cubicBezTo>
                    <a:cubicBezTo>
                      <a:pt x="255" y="614"/>
                      <a:pt x="243" y="617"/>
                      <a:pt x="243" y="617"/>
                    </a:cubicBezTo>
                    <a:cubicBezTo>
                      <a:pt x="233" y="618"/>
                      <a:pt x="229" y="628"/>
                      <a:pt x="213" y="627"/>
                    </a:cubicBezTo>
                    <a:cubicBezTo>
                      <a:pt x="198" y="627"/>
                      <a:pt x="170" y="622"/>
                      <a:pt x="153" y="617"/>
                    </a:cubicBezTo>
                    <a:cubicBezTo>
                      <a:pt x="146" y="615"/>
                      <a:pt x="113" y="599"/>
                      <a:pt x="113" y="599"/>
                    </a:cubicBezTo>
                    <a:cubicBezTo>
                      <a:pt x="98" y="590"/>
                      <a:pt x="75" y="578"/>
                      <a:pt x="55" y="557"/>
                    </a:cubicBezTo>
                    <a:cubicBezTo>
                      <a:pt x="43" y="544"/>
                      <a:pt x="18" y="502"/>
                      <a:pt x="9" y="476"/>
                    </a:cubicBezTo>
                    <a:cubicBezTo>
                      <a:pt x="0" y="457"/>
                      <a:pt x="2" y="449"/>
                      <a:pt x="1" y="437"/>
                    </a:cubicBezTo>
                    <a:cubicBezTo>
                      <a:pt x="0" y="425"/>
                      <a:pt x="0" y="416"/>
                      <a:pt x="1" y="401"/>
                    </a:cubicBezTo>
                    <a:cubicBezTo>
                      <a:pt x="2" y="386"/>
                      <a:pt x="0" y="369"/>
                      <a:pt x="7" y="349"/>
                    </a:cubicBezTo>
                    <a:cubicBezTo>
                      <a:pt x="14" y="329"/>
                      <a:pt x="26" y="303"/>
                      <a:pt x="45" y="281"/>
                    </a:cubicBezTo>
                    <a:cubicBezTo>
                      <a:pt x="64" y="259"/>
                      <a:pt x="102" y="230"/>
                      <a:pt x="119" y="215"/>
                    </a:cubicBezTo>
                    <a:cubicBezTo>
                      <a:pt x="123" y="203"/>
                      <a:pt x="139" y="198"/>
                      <a:pt x="149" y="191"/>
                    </a:cubicBezTo>
                    <a:cubicBezTo>
                      <a:pt x="155" y="185"/>
                      <a:pt x="154" y="200"/>
                      <a:pt x="153" y="185"/>
                    </a:cubicBezTo>
                    <a:cubicBezTo>
                      <a:pt x="153" y="179"/>
                      <a:pt x="151" y="166"/>
                      <a:pt x="150" y="152"/>
                    </a:cubicBezTo>
                    <a:cubicBezTo>
                      <a:pt x="149" y="138"/>
                      <a:pt x="147" y="112"/>
                      <a:pt x="150" y="101"/>
                    </a:cubicBezTo>
                    <a:cubicBezTo>
                      <a:pt x="151" y="91"/>
                      <a:pt x="168" y="86"/>
                      <a:pt x="168" y="86"/>
                    </a:cubicBezTo>
                    <a:cubicBezTo>
                      <a:pt x="171" y="49"/>
                      <a:pt x="170" y="34"/>
                      <a:pt x="204" y="26"/>
                    </a:cubicBezTo>
                    <a:cubicBezTo>
                      <a:pt x="206" y="23"/>
                      <a:pt x="207" y="19"/>
                      <a:pt x="210" y="17"/>
                    </a:cubicBezTo>
                    <a:cubicBezTo>
                      <a:pt x="215" y="14"/>
                      <a:pt x="222" y="13"/>
                      <a:pt x="228" y="11"/>
                    </a:cubicBezTo>
                    <a:cubicBezTo>
                      <a:pt x="231" y="10"/>
                      <a:pt x="241" y="0"/>
                      <a:pt x="246" y="2"/>
                    </a:cubicBezTo>
                    <a:cubicBezTo>
                      <a:pt x="248" y="3"/>
                      <a:pt x="246" y="6"/>
                      <a:pt x="24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76" name="Freeform 1336"/>
              <p:cNvSpPr>
                <a:spLocks/>
              </p:cNvSpPr>
              <p:nvPr/>
            </p:nvSpPr>
            <p:spPr bwMode="auto">
              <a:xfrm>
                <a:off x="5106" y="2258"/>
                <a:ext cx="154" cy="345"/>
              </a:xfrm>
              <a:custGeom>
                <a:avLst/>
                <a:gdLst>
                  <a:gd name="T0" fmla="*/ 140 w 154"/>
                  <a:gd name="T1" fmla="*/ 44 h 345"/>
                  <a:gd name="T2" fmla="*/ 111 w 154"/>
                  <a:gd name="T3" fmla="*/ 47 h 345"/>
                  <a:gd name="T4" fmla="*/ 104 w 154"/>
                  <a:gd name="T5" fmla="*/ 56 h 345"/>
                  <a:gd name="T6" fmla="*/ 95 w 154"/>
                  <a:gd name="T7" fmla="*/ 80 h 345"/>
                  <a:gd name="T8" fmla="*/ 87 w 154"/>
                  <a:gd name="T9" fmla="*/ 111 h 345"/>
                  <a:gd name="T10" fmla="*/ 78 w 154"/>
                  <a:gd name="T11" fmla="*/ 129 h 345"/>
                  <a:gd name="T12" fmla="*/ 83 w 154"/>
                  <a:gd name="T13" fmla="*/ 222 h 345"/>
                  <a:gd name="T14" fmla="*/ 74 w 154"/>
                  <a:gd name="T15" fmla="*/ 237 h 345"/>
                  <a:gd name="T16" fmla="*/ 63 w 154"/>
                  <a:gd name="T17" fmla="*/ 237 h 345"/>
                  <a:gd name="T18" fmla="*/ 33 w 154"/>
                  <a:gd name="T19" fmla="*/ 222 h 345"/>
                  <a:gd name="T20" fmla="*/ 47 w 154"/>
                  <a:gd name="T21" fmla="*/ 201 h 345"/>
                  <a:gd name="T22" fmla="*/ 39 w 154"/>
                  <a:gd name="T23" fmla="*/ 86 h 345"/>
                  <a:gd name="T24" fmla="*/ 35 w 154"/>
                  <a:gd name="T25" fmla="*/ 105 h 345"/>
                  <a:gd name="T26" fmla="*/ 36 w 154"/>
                  <a:gd name="T27" fmla="*/ 257 h 345"/>
                  <a:gd name="T28" fmla="*/ 47 w 154"/>
                  <a:gd name="T29" fmla="*/ 266 h 345"/>
                  <a:gd name="T30" fmla="*/ 59 w 154"/>
                  <a:gd name="T31" fmla="*/ 303 h 345"/>
                  <a:gd name="T32" fmla="*/ 102 w 154"/>
                  <a:gd name="T33" fmla="*/ 312 h 345"/>
                  <a:gd name="T34" fmla="*/ 114 w 154"/>
                  <a:gd name="T35" fmla="*/ 321 h 345"/>
                  <a:gd name="T36" fmla="*/ 123 w 154"/>
                  <a:gd name="T37" fmla="*/ 333 h 345"/>
                  <a:gd name="T38" fmla="*/ 101 w 154"/>
                  <a:gd name="T39" fmla="*/ 338 h 345"/>
                  <a:gd name="T40" fmla="*/ 53 w 154"/>
                  <a:gd name="T41" fmla="*/ 333 h 345"/>
                  <a:gd name="T42" fmla="*/ 24 w 154"/>
                  <a:gd name="T43" fmla="*/ 318 h 345"/>
                  <a:gd name="T44" fmla="*/ 21 w 154"/>
                  <a:gd name="T45" fmla="*/ 297 h 345"/>
                  <a:gd name="T46" fmla="*/ 11 w 154"/>
                  <a:gd name="T47" fmla="*/ 285 h 345"/>
                  <a:gd name="T48" fmla="*/ 8 w 154"/>
                  <a:gd name="T49" fmla="*/ 270 h 345"/>
                  <a:gd name="T50" fmla="*/ 9 w 154"/>
                  <a:gd name="T51" fmla="*/ 69 h 345"/>
                  <a:gd name="T52" fmla="*/ 21 w 154"/>
                  <a:gd name="T53" fmla="*/ 54 h 345"/>
                  <a:gd name="T54" fmla="*/ 32 w 154"/>
                  <a:gd name="T55" fmla="*/ 44 h 345"/>
                  <a:gd name="T56" fmla="*/ 50 w 154"/>
                  <a:gd name="T57" fmla="*/ 20 h 345"/>
                  <a:gd name="T58" fmla="*/ 81 w 154"/>
                  <a:gd name="T59" fmla="*/ 15 h 345"/>
                  <a:gd name="T60" fmla="*/ 107 w 154"/>
                  <a:gd name="T61" fmla="*/ 11 h 345"/>
                  <a:gd name="T62" fmla="*/ 140 w 154"/>
                  <a:gd name="T63" fmla="*/ 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4" h="345">
                    <a:moveTo>
                      <a:pt x="140" y="44"/>
                    </a:moveTo>
                    <a:cubicBezTo>
                      <a:pt x="130" y="44"/>
                      <a:pt x="118" y="40"/>
                      <a:pt x="111" y="47"/>
                    </a:cubicBezTo>
                    <a:cubicBezTo>
                      <a:pt x="98" y="60"/>
                      <a:pt x="123" y="50"/>
                      <a:pt x="104" y="56"/>
                    </a:cubicBezTo>
                    <a:cubicBezTo>
                      <a:pt x="100" y="65"/>
                      <a:pt x="102" y="72"/>
                      <a:pt x="95" y="80"/>
                    </a:cubicBezTo>
                    <a:cubicBezTo>
                      <a:pt x="93" y="98"/>
                      <a:pt x="96" y="100"/>
                      <a:pt x="87" y="111"/>
                    </a:cubicBezTo>
                    <a:cubicBezTo>
                      <a:pt x="86" y="117"/>
                      <a:pt x="82" y="124"/>
                      <a:pt x="78" y="129"/>
                    </a:cubicBezTo>
                    <a:cubicBezTo>
                      <a:pt x="77" y="160"/>
                      <a:pt x="69" y="194"/>
                      <a:pt x="83" y="222"/>
                    </a:cubicBezTo>
                    <a:cubicBezTo>
                      <a:pt x="81" y="228"/>
                      <a:pt x="79" y="232"/>
                      <a:pt x="74" y="237"/>
                    </a:cubicBezTo>
                    <a:cubicBezTo>
                      <a:pt x="71" y="245"/>
                      <a:pt x="70" y="240"/>
                      <a:pt x="63" y="237"/>
                    </a:cubicBezTo>
                    <a:cubicBezTo>
                      <a:pt x="35" y="240"/>
                      <a:pt x="42" y="244"/>
                      <a:pt x="33" y="222"/>
                    </a:cubicBezTo>
                    <a:cubicBezTo>
                      <a:pt x="38" y="213"/>
                      <a:pt x="39" y="209"/>
                      <a:pt x="47" y="201"/>
                    </a:cubicBezTo>
                    <a:cubicBezTo>
                      <a:pt x="54" y="159"/>
                      <a:pt x="66" y="32"/>
                      <a:pt x="39" y="86"/>
                    </a:cubicBezTo>
                    <a:cubicBezTo>
                      <a:pt x="38" y="93"/>
                      <a:pt x="36" y="98"/>
                      <a:pt x="35" y="105"/>
                    </a:cubicBezTo>
                    <a:cubicBezTo>
                      <a:pt x="35" y="156"/>
                      <a:pt x="32" y="207"/>
                      <a:pt x="36" y="257"/>
                    </a:cubicBezTo>
                    <a:cubicBezTo>
                      <a:pt x="42" y="328"/>
                      <a:pt x="54" y="208"/>
                      <a:pt x="47" y="266"/>
                    </a:cubicBezTo>
                    <a:cubicBezTo>
                      <a:pt x="48" y="297"/>
                      <a:pt x="38" y="300"/>
                      <a:pt x="59" y="303"/>
                    </a:cubicBezTo>
                    <a:cubicBezTo>
                      <a:pt x="74" y="310"/>
                      <a:pt x="84" y="311"/>
                      <a:pt x="102" y="312"/>
                    </a:cubicBezTo>
                    <a:cubicBezTo>
                      <a:pt x="105" y="319"/>
                      <a:pt x="107" y="320"/>
                      <a:pt x="114" y="321"/>
                    </a:cubicBezTo>
                    <a:cubicBezTo>
                      <a:pt x="121" y="324"/>
                      <a:pt x="139" y="319"/>
                      <a:pt x="123" y="333"/>
                    </a:cubicBezTo>
                    <a:cubicBezTo>
                      <a:pt x="118" y="337"/>
                      <a:pt x="107" y="338"/>
                      <a:pt x="101" y="338"/>
                    </a:cubicBezTo>
                    <a:cubicBezTo>
                      <a:pt x="83" y="345"/>
                      <a:pt x="70" y="335"/>
                      <a:pt x="53" y="333"/>
                    </a:cubicBezTo>
                    <a:cubicBezTo>
                      <a:pt x="42" y="327"/>
                      <a:pt x="37" y="321"/>
                      <a:pt x="24" y="318"/>
                    </a:cubicBezTo>
                    <a:cubicBezTo>
                      <a:pt x="19" y="312"/>
                      <a:pt x="23" y="302"/>
                      <a:pt x="21" y="297"/>
                    </a:cubicBezTo>
                    <a:cubicBezTo>
                      <a:pt x="19" y="292"/>
                      <a:pt x="13" y="289"/>
                      <a:pt x="11" y="285"/>
                    </a:cubicBezTo>
                    <a:cubicBezTo>
                      <a:pt x="9" y="281"/>
                      <a:pt x="8" y="306"/>
                      <a:pt x="8" y="270"/>
                    </a:cubicBezTo>
                    <a:cubicBezTo>
                      <a:pt x="0" y="240"/>
                      <a:pt x="7" y="105"/>
                      <a:pt x="9" y="69"/>
                    </a:cubicBezTo>
                    <a:cubicBezTo>
                      <a:pt x="11" y="33"/>
                      <a:pt x="17" y="58"/>
                      <a:pt x="21" y="54"/>
                    </a:cubicBezTo>
                    <a:cubicBezTo>
                      <a:pt x="25" y="49"/>
                      <a:pt x="28" y="49"/>
                      <a:pt x="32" y="44"/>
                    </a:cubicBezTo>
                    <a:cubicBezTo>
                      <a:pt x="34" y="34"/>
                      <a:pt x="39" y="22"/>
                      <a:pt x="50" y="20"/>
                    </a:cubicBezTo>
                    <a:cubicBezTo>
                      <a:pt x="59" y="15"/>
                      <a:pt x="71" y="16"/>
                      <a:pt x="81" y="15"/>
                    </a:cubicBezTo>
                    <a:cubicBezTo>
                      <a:pt x="90" y="13"/>
                      <a:pt x="98" y="12"/>
                      <a:pt x="107" y="11"/>
                    </a:cubicBezTo>
                    <a:cubicBezTo>
                      <a:pt x="154" y="12"/>
                      <a:pt x="144" y="0"/>
                      <a:pt x="140" y="4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77" name="Freeform 1337"/>
              <p:cNvSpPr>
                <a:spLocks/>
              </p:cNvSpPr>
              <p:nvPr/>
            </p:nvSpPr>
            <p:spPr bwMode="auto">
              <a:xfrm>
                <a:off x="5546" y="2652"/>
                <a:ext cx="84" cy="110"/>
              </a:xfrm>
              <a:custGeom>
                <a:avLst/>
                <a:gdLst>
                  <a:gd name="T0" fmla="*/ 84 w 84"/>
                  <a:gd name="T1" fmla="*/ 0 h 110"/>
                  <a:gd name="T2" fmla="*/ 70 w 84"/>
                  <a:gd name="T3" fmla="*/ 18 h 110"/>
                  <a:gd name="T4" fmla="*/ 64 w 84"/>
                  <a:gd name="T5" fmla="*/ 64 h 110"/>
                  <a:gd name="T6" fmla="*/ 50 w 84"/>
                  <a:gd name="T7" fmla="*/ 84 h 110"/>
                  <a:gd name="T8" fmla="*/ 38 w 84"/>
                  <a:gd name="T9" fmla="*/ 110 h 110"/>
                  <a:gd name="T10" fmla="*/ 0 w 84"/>
                  <a:gd name="T11" fmla="*/ 80 h 110"/>
                  <a:gd name="T12" fmla="*/ 30 w 84"/>
                  <a:gd name="T13" fmla="*/ 62 h 110"/>
                  <a:gd name="T14" fmla="*/ 40 w 84"/>
                  <a:gd name="T15" fmla="*/ 34 h 110"/>
                  <a:gd name="T16" fmla="*/ 58 w 84"/>
                  <a:gd name="T17" fmla="*/ 18 h 110"/>
                  <a:gd name="T18" fmla="*/ 72 w 84"/>
                  <a:gd name="T19" fmla="*/ 12 h 110"/>
                  <a:gd name="T20" fmla="*/ 84 w 84"/>
                  <a:gd name="T2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" h="110">
                    <a:moveTo>
                      <a:pt x="84" y="0"/>
                    </a:moveTo>
                    <a:cubicBezTo>
                      <a:pt x="74" y="14"/>
                      <a:pt x="79" y="9"/>
                      <a:pt x="70" y="18"/>
                    </a:cubicBezTo>
                    <a:cubicBezTo>
                      <a:pt x="65" y="33"/>
                      <a:pt x="74" y="49"/>
                      <a:pt x="64" y="64"/>
                    </a:cubicBezTo>
                    <a:cubicBezTo>
                      <a:pt x="67" y="76"/>
                      <a:pt x="61" y="80"/>
                      <a:pt x="50" y="84"/>
                    </a:cubicBezTo>
                    <a:cubicBezTo>
                      <a:pt x="43" y="94"/>
                      <a:pt x="50" y="106"/>
                      <a:pt x="38" y="110"/>
                    </a:cubicBezTo>
                    <a:cubicBezTo>
                      <a:pt x="2" y="106"/>
                      <a:pt x="5" y="109"/>
                      <a:pt x="0" y="80"/>
                    </a:cubicBezTo>
                    <a:cubicBezTo>
                      <a:pt x="4" y="65"/>
                      <a:pt x="17" y="65"/>
                      <a:pt x="30" y="62"/>
                    </a:cubicBezTo>
                    <a:cubicBezTo>
                      <a:pt x="31" y="49"/>
                      <a:pt x="28" y="38"/>
                      <a:pt x="40" y="34"/>
                    </a:cubicBezTo>
                    <a:cubicBezTo>
                      <a:pt x="51" y="17"/>
                      <a:pt x="41" y="30"/>
                      <a:pt x="58" y="18"/>
                    </a:cubicBezTo>
                    <a:cubicBezTo>
                      <a:pt x="62" y="15"/>
                      <a:pt x="72" y="12"/>
                      <a:pt x="72" y="12"/>
                    </a:cubicBez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78" name="Freeform 1338"/>
              <p:cNvSpPr>
                <a:spLocks/>
              </p:cNvSpPr>
              <p:nvPr/>
            </p:nvSpPr>
            <p:spPr bwMode="auto">
              <a:xfrm>
                <a:off x="5590" y="2870"/>
                <a:ext cx="154" cy="84"/>
              </a:xfrm>
              <a:custGeom>
                <a:avLst/>
                <a:gdLst>
                  <a:gd name="T0" fmla="*/ 154 w 154"/>
                  <a:gd name="T1" fmla="*/ 12 h 84"/>
                  <a:gd name="T2" fmla="*/ 152 w 154"/>
                  <a:gd name="T3" fmla="*/ 54 h 84"/>
                  <a:gd name="T4" fmla="*/ 130 w 154"/>
                  <a:gd name="T5" fmla="*/ 68 h 84"/>
                  <a:gd name="T6" fmla="*/ 118 w 154"/>
                  <a:gd name="T7" fmla="*/ 78 h 84"/>
                  <a:gd name="T8" fmla="*/ 106 w 154"/>
                  <a:gd name="T9" fmla="*/ 82 h 84"/>
                  <a:gd name="T10" fmla="*/ 40 w 154"/>
                  <a:gd name="T11" fmla="*/ 80 h 84"/>
                  <a:gd name="T12" fmla="*/ 36 w 154"/>
                  <a:gd name="T13" fmla="*/ 68 h 84"/>
                  <a:gd name="T14" fmla="*/ 8 w 154"/>
                  <a:gd name="T15" fmla="*/ 38 h 84"/>
                  <a:gd name="T16" fmla="*/ 2 w 154"/>
                  <a:gd name="T17" fmla="*/ 26 h 84"/>
                  <a:gd name="T18" fmla="*/ 14 w 154"/>
                  <a:gd name="T19" fmla="*/ 22 h 84"/>
                  <a:gd name="T20" fmla="*/ 96 w 154"/>
                  <a:gd name="T21" fmla="*/ 12 h 84"/>
                  <a:gd name="T22" fmla="*/ 138 w 154"/>
                  <a:gd name="T23" fmla="*/ 10 h 84"/>
                  <a:gd name="T24" fmla="*/ 154 w 154"/>
                  <a:gd name="T25" fmla="*/ 1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84">
                    <a:moveTo>
                      <a:pt x="154" y="12"/>
                    </a:moveTo>
                    <a:cubicBezTo>
                      <a:pt x="153" y="26"/>
                      <a:pt x="154" y="40"/>
                      <a:pt x="152" y="54"/>
                    </a:cubicBezTo>
                    <a:cubicBezTo>
                      <a:pt x="151" y="63"/>
                      <a:pt x="130" y="68"/>
                      <a:pt x="130" y="68"/>
                    </a:cubicBezTo>
                    <a:cubicBezTo>
                      <a:pt x="126" y="72"/>
                      <a:pt x="123" y="76"/>
                      <a:pt x="118" y="78"/>
                    </a:cubicBezTo>
                    <a:cubicBezTo>
                      <a:pt x="114" y="80"/>
                      <a:pt x="106" y="82"/>
                      <a:pt x="106" y="82"/>
                    </a:cubicBezTo>
                    <a:cubicBezTo>
                      <a:pt x="84" y="81"/>
                      <a:pt x="62" y="84"/>
                      <a:pt x="40" y="80"/>
                    </a:cubicBezTo>
                    <a:cubicBezTo>
                      <a:pt x="36" y="79"/>
                      <a:pt x="36" y="68"/>
                      <a:pt x="36" y="68"/>
                    </a:cubicBezTo>
                    <a:cubicBezTo>
                      <a:pt x="33" y="46"/>
                      <a:pt x="29" y="42"/>
                      <a:pt x="8" y="38"/>
                    </a:cubicBezTo>
                    <a:cubicBezTo>
                      <a:pt x="8" y="38"/>
                      <a:pt x="0" y="28"/>
                      <a:pt x="2" y="26"/>
                    </a:cubicBezTo>
                    <a:cubicBezTo>
                      <a:pt x="5" y="23"/>
                      <a:pt x="14" y="22"/>
                      <a:pt x="14" y="22"/>
                    </a:cubicBezTo>
                    <a:cubicBezTo>
                      <a:pt x="44" y="25"/>
                      <a:pt x="68" y="21"/>
                      <a:pt x="96" y="12"/>
                    </a:cubicBezTo>
                    <a:cubicBezTo>
                      <a:pt x="104" y="0"/>
                      <a:pt x="138" y="10"/>
                      <a:pt x="138" y="10"/>
                    </a:cubicBezTo>
                    <a:cubicBezTo>
                      <a:pt x="143" y="11"/>
                      <a:pt x="150" y="16"/>
                      <a:pt x="154" y="1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379" name="Freeform 1339"/>
              <p:cNvSpPr>
                <a:spLocks/>
              </p:cNvSpPr>
              <p:nvPr/>
            </p:nvSpPr>
            <p:spPr bwMode="auto">
              <a:xfrm>
                <a:off x="5452" y="2912"/>
                <a:ext cx="134" cy="54"/>
              </a:xfrm>
              <a:custGeom>
                <a:avLst/>
                <a:gdLst>
                  <a:gd name="T0" fmla="*/ 134 w 134"/>
                  <a:gd name="T1" fmla="*/ 8 h 54"/>
                  <a:gd name="T2" fmla="*/ 118 w 134"/>
                  <a:gd name="T3" fmla="*/ 18 h 54"/>
                  <a:gd name="T4" fmla="*/ 124 w 134"/>
                  <a:gd name="T5" fmla="*/ 20 h 54"/>
                  <a:gd name="T6" fmla="*/ 106 w 134"/>
                  <a:gd name="T7" fmla="*/ 28 h 54"/>
                  <a:gd name="T8" fmla="*/ 64 w 134"/>
                  <a:gd name="T9" fmla="*/ 42 h 54"/>
                  <a:gd name="T10" fmla="*/ 68 w 134"/>
                  <a:gd name="T11" fmla="*/ 52 h 54"/>
                  <a:gd name="T12" fmla="*/ 14 w 134"/>
                  <a:gd name="T13" fmla="*/ 50 h 54"/>
                  <a:gd name="T14" fmla="*/ 0 w 134"/>
                  <a:gd name="T15" fmla="*/ 24 h 54"/>
                  <a:gd name="T16" fmla="*/ 32 w 134"/>
                  <a:gd name="T17" fmla="*/ 26 h 54"/>
                  <a:gd name="T18" fmla="*/ 86 w 134"/>
                  <a:gd name="T19" fmla="*/ 14 h 54"/>
                  <a:gd name="T20" fmla="*/ 100 w 134"/>
                  <a:gd name="T21" fmla="*/ 0 h 54"/>
                  <a:gd name="T22" fmla="*/ 134 w 134"/>
                  <a:gd name="T23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4" h="54">
                    <a:moveTo>
                      <a:pt x="134" y="8"/>
                    </a:moveTo>
                    <a:cubicBezTo>
                      <a:pt x="120" y="13"/>
                      <a:pt x="124" y="8"/>
                      <a:pt x="118" y="18"/>
                    </a:cubicBezTo>
                    <a:cubicBezTo>
                      <a:pt x="120" y="19"/>
                      <a:pt x="124" y="18"/>
                      <a:pt x="124" y="20"/>
                    </a:cubicBezTo>
                    <a:cubicBezTo>
                      <a:pt x="124" y="27"/>
                      <a:pt x="106" y="28"/>
                      <a:pt x="106" y="28"/>
                    </a:cubicBezTo>
                    <a:cubicBezTo>
                      <a:pt x="114" y="52"/>
                      <a:pt x="85" y="41"/>
                      <a:pt x="64" y="42"/>
                    </a:cubicBezTo>
                    <a:cubicBezTo>
                      <a:pt x="67" y="43"/>
                      <a:pt x="72" y="52"/>
                      <a:pt x="68" y="52"/>
                    </a:cubicBezTo>
                    <a:cubicBezTo>
                      <a:pt x="50" y="54"/>
                      <a:pt x="32" y="51"/>
                      <a:pt x="14" y="50"/>
                    </a:cubicBezTo>
                    <a:cubicBezTo>
                      <a:pt x="24" y="34"/>
                      <a:pt x="16" y="29"/>
                      <a:pt x="0" y="24"/>
                    </a:cubicBezTo>
                    <a:cubicBezTo>
                      <a:pt x="4" y="6"/>
                      <a:pt x="28" y="10"/>
                      <a:pt x="32" y="26"/>
                    </a:cubicBezTo>
                    <a:cubicBezTo>
                      <a:pt x="72" y="22"/>
                      <a:pt x="39" y="17"/>
                      <a:pt x="86" y="14"/>
                    </a:cubicBezTo>
                    <a:cubicBezTo>
                      <a:pt x="88" y="4"/>
                      <a:pt x="91" y="3"/>
                      <a:pt x="100" y="0"/>
                    </a:cubicBezTo>
                    <a:cubicBezTo>
                      <a:pt x="114" y="2"/>
                      <a:pt x="122" y="2"/>
                      <a:pt x="134" y="8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88380" name="Freeform 1340"/>
            <p:cNvSpPr>
              <a:spLocks/>
            </p:cNvSpPr>
            <p:nvPr/>
          </p:nvSpPr>
          <p:spPr bwMode="auto">
            <a:xfrm>
              <a:off x="3933" y="2110"/>
              <a:ext cx="234" cy="200"/>
            </a:xfrm>
            <a:custGeom>
              <a:avLst/>
              <a:gdLst>
                <a:gd name="T0" fmla="*/ 321 w 331"/>
                <a:gd name="T1" fmla="*/ 120 h 231"/>
                <a:gd name="T2" fmla="*/ 297 w 331"/>
                <a:gd name="T3" fmla="*/ 48 h 231"/>
                <a:gd name="T4" fmla="*/ 273 w 331"/>
                <a:gd name="T5" fmla="*/ 30 h 231"/>
                <a:gd name="T6" fmla="*/ 252 w 331"/>
                <a:gd name="T7" fmla="*/ 12 h 231"/>
                <a:gd name="T8" fmla="*/ 132 w 331"/>
                <a:gd name="T9" fmla="*/ 18 h 231"/>
                <a:gd name="T10" fmla="*/ 126 w 331"/>
                <a:gd name="T11" fmla="*/ 27 h 231"/>
                <a:gd name="T12" fmla="*/ 99 w 331"/>
                <a:gd name="T13" fmla="*/ 30 h 231"/>
                <a:gd name="T14" fmla="*/ 57 w 331"/>
                <a:gd name="T15" fmla="*/ 54 h 231"/>
                <a:gd name="T16" fmla="*/ 39 w 331"/>
                <a:gd name="T17" fmla="*/ 60 h 231"/>
                <a:gd name="T18" fmla="*/ 21 w 331"/>
                <a:gd name="T19" fmla="*/ 84 h 231"/>
                <a:gd name="T20" fmla="*/ 3 w 331"/>
                <a:gd name="T21" fmla="*/ 183 h 231"/>
                <a:gd name="T22" fmla="*/ 42 w 331"/>
                <a:gd name="T23" fmla="*/ 225 h 231"/>
                <a:gd name="T24" fmla="*/ 60 w 331"/>
                <a:gd name="T25" fmla="*/ 213 h 231"/>
                <a:gd name="T26" fmla="*/ 84 w 331"/>
                <a:gd name="T27" fmla="*/ 192 h 231"/>
                <a:gd name="T28" fmla="*/ 135 w 331"/>
                <a:gd name="T29" fmla="*/ 165 h 231"/>
                <a:gd name="T30" fmla="*/ 165 w 331"/>
                <a:gd name="T31" fmla="*/ 138 h 231"/>
                <a:gd name="T32" fmla="*/ 192 w 331"/>
                <a:gd name="T33" fmla="*/ 120 h 231"/>
                <a:gd name="T34" fmla="*/ 240 w 331"/>
                <a:gd name="T35" fmla="*/ 126 h 231"/>
                <a:gd name="T36" fmla="*/ 267 w 331"/>
                <a:gd name="T37" fmla="*/ 138 h 231"/>
                <a:gd name="T38" fmla="*/ 288 w 331"/>
                <a:gd name="T39" fmla="*/ 165 h 231"/>
                <a:gd name="T40" fmla="*/ 306 w 331"/>
                <a:gd name="T41" fmla="*/ 195 h 231"/>
                <a:gd name="T42" fmla="*/ 318 w 331"/>
                <a:gd name="T43" fmla="*/ 213 h 231"/>
                <a:gd name="T44" fmla="*/ 321 w 331"/>
                <a:gd name="T45" fmla="*/ 222 h 231"/>
                <a:gd name="T46" fmla="*/ 321 w 331"/>
                <a:gd name="T47" fmla="*/ 66 h 231"/>
                <a:gd name="T48" fmla="*/ 303 w 331"/>
                <a:gd name="T49" fmla="*/ 57 h 231"/>
                <a:gd name="T50" fmla="*/ 285 w 331"/>
                <a:gd name="T51" fmla="*/ 48 h 231"/>
                <a:gd name="T52" fmla="*/ 282 w 331"/>
                <a:gd name="T53" fmla="*/ 39 h 231"/>
                <a:gd name="T54" fmla="*/ 270 w 331"/>
                <a:gd name="T55" fmla="*/ 33 h 231"/>
                <a:gd name="T56" fmla="*/ 288 w 331"/>
                <a:gd name="T57" fmla="*/ 4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1" h="231">
                  <a:moveTo>
                    <a:pt x="321" y="120"/>
                  </a:moveTo>
                  <a:cubicBezTo>
                    <a:pt x="311" y="89"/>
                    <a:pt x="331" y="59"/>
                    <a:pt x="297" y="48"/>
                  </a:cubicBezTo>
                  <a:cubicBezTo>
                    <a:pt x="290" y="37"/>
                    <a:pt x="284" y="37"/>
                    <a:pt x="273" y="30"/>
                  </a:cubicBezTo>
                  <a:cubicBezTo>
                    <a:pt x="269" y="18"/>
                    <a:pt x="264" y="16"/>
                    <a:pt x="252" y="12"/>
                  </a:cubicBezTo>
                  <a:cubicBezTo>
                    <a:pt x="212" y="13"/>
                    <a:pt x="168" y="0"/>
                    <a:pt x="132" y="18"/>
                  </a:cubicBezTo>
                  <a:cubicBezTo>
                    <a:pt x="129" y="20"/>
                    <a:pt x="129" y="26"/>
                    <a:pt x="126" y="27"/>
                  </a:cubicBezTo>
                  <a:cubicBezTo>
                    <a:pt x="117" y="30"/>
                    <a:pt x="108" y="29"/>
                    <a:pt x="99" y="30"/>
                  </a:cubicBezTo>
                  <a:cubicBezTo>
                    <a:pt x="80" y="36"/>
                    <a:pt x="75" y="46"/>
                    <a:pt x="57" y="54"/>
                  </a:cubicBezTo>
                  <a:cubicBezTo>
                    <a:pt x="51" y="57"/>
                    <a:pt x="39" y="60"/>
                    <a:pt x="39" y="60"/>
                  </a:cubicBezTo>
                  <a:cubicBezTo>
                    <a:pt x="32" y="70"/>
                    <a:pt x="25" y="73"/>
                    <a:pt x="21" y="84"/>
                  </a:cubicBezTo>
                  <a:cubicBezTo>
                    <a:pt x="20" y="101"/>
                    <a:pt x="0" y="160"/>
                    <a:pt x="3" y="183"/>
                  </a:cubicBezTo>
                  <a:cubicBezTo>
                    <a:pt x="6" y="193"/>
                    <a:pt x="38" y="217"/>
                    <a:pt x="42" y="225"/>
                  </a:cubicBezTo>
                  <a:cubicBezTo>
                    <a:pt x="45" y="231"/>
                    <a:pt x="60" y="213"/>
                    <a:pt x="60" y="213"/>
                  </a:cubicBezTo>
                  <a:cubicBezTo>
                    <a:pt x="66" y="204"/>
                    <a:pt x="84" y="192"/>
                    <a:pt x="84" y="192"/>
                  </a:cubicBezTo>
                  <a:cubicBezTo>
                    <a:pt x="95" y="175"/>
                    <a:pt x="118" y="176"/>
                    <a:pt x="135" y="165"/>
                  </a:cubicBezTo>
                  <a:cubicBezTo>
                    <a:pt x="142" y="154"/>
                    <a:pt x="153" y="142"/>
                    <a:pt x="165" y="138"/>
                  </a:cubicBezTo>
                  <a:cubicBezTo>
                    <a:pt x="174" y="129"/>
                    <a:pt x="182" y="127"/>
                    <a:pt x="192" y="120"/>
                  </a:cubicBezTo>
                  <a:cubicBezTo>
                    <a:pt x="196" y="120"/>
                    <a:pt x="229" y="121"/>
                    <a:pt x="240" y="126"/>
                  </a:cubicBezTo>
                  <a:cubicBezTo>
                    <a:pt x="249" y="130"/>
                    <a:pt x="267" y="138"/>
                    <a:pt x="267" y="138"/>
                  </a:cubicBezTo>
                  <a:cubicBezTo>
                    <a:pt x="271" y="153"/>
                    <a:pt x="276" y="157"/>
                    <a:pt x="288" y="165"/>
                  </a:cubicBezTo>
                  <a:cubicBezTo>
                    <a:pt x="292" y="177"/>
                    <a:pt x="299" y="184"/>
                    <a:pt x="306" y="195"/>
                  </a:cubicBezTo>
                  <a:cubicBezTo>
                    <a:pt x="310" y="201"/>
                    <a:pt x="316" y="206"/>
                    <a:pt x="318" y="213"/>
                  </a:cubicBezTo>
                  <a:cubicBezTo>
                    <a:pt x="319" y="216"/>
                    <a:pt x="321" y="225"/>
                    <a:pt x="321" y="222"/>
                  </a:cubicBezTo>
                  <a:cubicBezTo>
                    <a:pt x="322" y="170"/>
                    <a:pt x="321" y="118"/>
                    <a:pt x="321" y="66"/>
                  </a:cubicBezTo>
                  <a:cubicBezTo>
                    <a:pt x="318" y="51"/>
                    <a:pt x="314" y="40"/>
                    <a:pt x="303" y="57"/>
                  </a:cubicBezTo>
                  <a:cubicBezTo>
                    <a:pt x="297" y="55"/>
                    <a:pt x="289" y="53"/>
                    <a:pt x="285" y="48"/>
                  </a:cubicBezTo>
                  <a:cubicBezTo>
                    <a:pt x="283" y="46"/>
                    <a:pt x="284" y="41"/>
                    <a:pt x="282" y="39"/>
                  </a:cubicBezTo>
                  <a:cubicBezTo>
                    <a:pt x="279" y="36"/>
                    <a:pt x="273" y="36"/>
                    <a:pt x="270" y="33"/>
                  </a:cubicBezTo>
                  <a:lnTo>
                    <a:pt x="288" y="42"/>
                  </a:lnTo>
                </a:path>
              </a:pathLst>
            </a:custGeom>
            <a:solidFill>
              <a:srgbClr val="33330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81" name="Freeform 1341"/>
            <p:cNvSpPr>
              <a:spLocks/>
            </p:cNvSpPr>
            <p:nvPr/>
          </p:nvSpPr>
          <p:spPr bwMode="auto">
            <a:xfrm>
              <a:off x="3984" y="2069"/>
              <a:ext cx="128" cy="168"/>
            </a:xfrm>
            <a:custGeom>
              <a:avLst/>
              <a:gdLst>
                <a:gd name="T0" fmla="*/ 162 w 181"/>
                <a:gd name="T1" fmla="*/ 17 h 194"/>
                <a:gd name="T2" fmla="*/ 123 w 181"/>
                <a:gd name="T3" fmla="*/ 125 h 194"/>
                <a:gd name="T4" fmla="*/ 78 w 181"/>
                <a:gd name="T5" fmla="*/ 149 h 194"/>
                <a:gd name="T6" fmla="*/ 60 w 181"/>
                <a:gd name="T7" fmla="*/ 155 h 194"/>
                <a:gd name="T8" fmla="*/ 51 w 181"/>
                <a:gd name="T9" fmla="*/ 158 h 194"/>
                <a:gd name="T10" fmla="*/ 24 w 181"/>
                <a:gd name="T11" fmla="*/ 176 h 194"/>
                <a:gd name="T12" fmla="*/ 0 w 181"/>
                <a:gd name="T13" fmla="*/ 194 h 194"/>
                <a:gd name="T14" fmla="*/ 57 w 181"/>
                <a:gd name="T15" fmla="*/ 119 h 194"/>
                <a:gd name="T16" fmla="*/ 75 w 181"/>
                <a:gd name="T17" fmla="*/ 83 h 194"/>
                <a:gd name="T18" fmla="*/ 102 w 181"/>
                <a:gd name="T19" fmla="*/ 74 h 194"/>
                <a:gd name="T20" fmla="*/ 111 w 181"/>
                <a:gd name="T21" fmla="*/ 71 h 194"/>
                <a:gd name="T22" fmla="*/ 111 w 181"/>
                <a:gd name="T23" fmla="*/ 44 h 194"/>
                <a:gd name="T24" fmla="*/ 105 w 181"/>
                <a:gd name="T25" fmla="*/ 26 h 194"/>
                <a:gd name="T26" fmla="*/ 162 w 181"/>
                <a:gd name="T27" fmla="*/ 1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1" h="194">
                  <a:moveTo>
                    <a:pt x="162" y="17"/>
                  </a:moveTo>
                  <a:cubicBezTo>
                    <a:pt x="159" y="93"/>
                    <a:pt x="181" y="113"/>
                    <a:pt x="123" y="125"/>
                  </a:cubicBezTo>
                  <a:cubicBezTo>
                    <a:pt x="118" y="128"/>
                    <a:pt x="83" y="147"/>
                    <a:pt x="78" y="149"/>
                  </a:cubicBezTo>
                  <a:cubicBezTo>
                    <a:pt x="72" y="151"/>
                    <a:pt x="66" y="153"/>
                    <a:pt x="60" y="155"/>
                  </a:cubicBezTo>
                  <a:cubicBezTo>
                    <a:pt x="57" y="156"/>
                    <a:pt x="51" y="158"/>
                    <a:pt x="51" y="158"/>
                  </a:cubicBezTo>
                  <a:cubicBezTo>
                    <a:pt x="42" y="167"/>
                    <a:pt x="34" y="169"/>
                    <a:pt x="24" y="176"/>
                  </a:cubicBezTo>
                  <a:cubicBezTo>
                    <a:pt x="17" y="187"/>
                    <a:pt x="11" y="187"/>
                    <a:pt x="0" y="194"/>
                  </a:cubicBezTo>
                  <a:cubicBezTo>
                    <a:pt x="13" y="156"/>
                    <a:pt x="21" y="143"/>
                    <a:pt x="57" y="119"/>
                  </a:cubicBezTo>
                  <a:cubicBezTo>
                    <a:pt x="63" y="109"/>
                    <a:pt x="65" y="89"/>
                    <a:pt x="75" y="83"/>
                  </a:cubicBezTo>
                  <a:cubicBezTo>
                    <a:pt x="83" y="78"/>
                    <a:pt x="93" y="77"/>
                    <a:pt x="102" y="74"/>
                  </a:cubicBezTo>
                  <a:cubicBezTo>
                    <a:pt x="105" y="73"/>
                    <a:pt x="111" y="71"/>
                    <a:pt x="111" y="71"/>
                  </a:cubicBezTo>
                  <a:cubicBezTo>
                    <a:pt x="115" y="58"/>
                    <a:pt x="116" y="62"/>
                    <a:pt x="111" y="44"/>
                  </a:cubicBezTo>
                  <a:cubicBezTo>
                    <a:pt x="109" y="38"/>
                    <a:pt x="105" y="26"/>
                    <a:pt x="105" y="26"/>
                  </a:cubicBezTo>
                  <a:cubicBezTo>
                    <a:pt x="114" y="0"/>
                    <a:pt x="105" y="17"/>
                    <a:pt x="162" y="17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82" name="Freeform 1342"/>
            <p:cNvSpPr>
              <a:spLocks/>
            </p:cNvSpPr>
            <p:nvPr/>
          </p:nvSpPr>
          <p:spPr bwMode="auto">
            <a:xfrm>
              <a:off x="3727" y="2088"/>
              <a:ext cx="522" cy="1275"/>
            </a:xfrm>
            <a:custGeom>
              <a:avLst/>
              <a:gdLst>
                <a:gd name="T0" fmla="*/ 650 w 783"/>
                <a:gd name="T1" fmla="*/ 203 h 1912"/>
                <a:gd name="T2" fmla="*/ 673 w 783"/>
                <a:gd name="T3" fmla="*/ 441 h 1912"/>
                <a:gd name="T4" fmla="*/ 714 w 783"/>
                <a:gd name="T5" fmla="*/ 636 h 1912"/>
                <a:gd name="T6" fmla="*/ 759 w 783"/>
                <a:gd name="T7" fmla="*/ 824 h 1912"/>
                <a:gd name="T8" fmla="*/ 711 w 783"/>
                <a:gd name="T9" fmla="*/ 957 h 1912"/>
                <a:gd name="T10" fmla="*/ 733 w 783"/>
                <a:gd name="T11" fmla="*/ 1054 h 1912"/>
                <a:gd name="T12" fmla="*/ 768 w 783"/>
                <a:gd name="T13" fmla="*/ 1128 h 1912"/>
                <a:gd name="T14" fmla="*/ 765 w 783"/>
                <a:gd name="T15" fmla="*/ 1453 h 1912"/>
                <a:gd name="T16" fmla="*/ 759 w 783"/>
                <a:gd name="T17" fmla="*/ 1659 h 1912"/>
                <a:gd name="T18" fmla="*/ 682 w 783"/>
                <a:gd name="T19" fmla="*/ 1835 h 1912"/>
                <a:gd name="T20" fmla="*/ 316 w 783"/>
                <a:gd name="T21" fmla="*/ 1835 h 1912"/>
                <a:gd name="T22" fmla="*/ 306 w 783"/>
                <a:gd name="T23" fmla="*/ 1804 h 1912"/>
                <a:gd name="T24" fmla="*/ 160 w 783"/>
                <a:gd name="T25" fmla="*/ 1858 h 1912"/>
                <a:gd name="T26" fmla="*/ 212 w 783"/>
                <a:gd name="T27" fmla="*/ 1512 h 1912"/>
                <a:gd name="T28" fmla="*/ 284 w 783"/>
                <a:gd name="T29" fmla="*/ 1362 h 1912"/>
                <a:gd name="T30" fmla="*/ 382 w 783"/>
                <a:gd name="T31" fmla="*/ 1054 h 1912"/>
                <a:gd name="T32" fmla="*/ 312 w 783"/>
                <a:gd name="T33" fmla="*/ 925 h 1912"/>
                <a:gd name="T34" fmla="*/ 233 w 783"/>
                <a:gd name="T35" fmla="*/ 972 h 1912"/>
                <a:gd name="T36" fmla="*/ 191 w 783"/>
                <a:gd name="T37" fmla="*/ 1031 h 1912"/>
                <a:gd name="T38" fmla="*/ 127 w 783"/>
                <a:gd name="T39" fmla="*/ 836 h 1912"/>
                <a:gd name="T40" fmla="*/ 108 w 783"/>
                <a:gd name="T41" fmla="*/ 621 h 1912"/>
                <a:gd name="T42" fmla="*/ 210 w 783"/>
                <a:gd name="T43" fmla="*/ 574 h 1912"/>
                <a:gd name="T44" fmla="*/ 194 w 783"/>
                <a:gd name="T45" fmla="*/ 508 h 1912"/>
                <a:gd name="T46" fmla="*/ 137 w 783"/>
                <a:gd name="T47" fmla="*/ 469 h 1912"/>
                <a:gd name="T48" fmla="*/ 22 w 783"/>
                <a:gd name="T49" fmla="*/ 445 h 1912"/>
                <a:gd name="T50" fmla="*/ 3 w 783"/>
                <a:gd name="T51" fmla="*/ 363 h 1912"/>
                <a:gd name="T52" fmla="*/ 41 w 783"/>
                <a:gd name="T53" fmla="*/ 55 h 1912"/>
                <a:gd name="T54" fmla="*/ 80 w 783"/>
                <a:gd name="T55" fmla="*/ 16 h 1912"/>
                <a:gd name="T56" fmla="*/ 274 w 783"/>
                <a:gd name="T57" fmla="*/ 109 h 1912"/>
                <a:gd name="T58" fmla="*/ 312 w 783"/>
                <a:gd name="T59" fmla="*/ 125 h 1912"/>
                <a:gd name="T60" fmla="*/ 398 w 783"/>
                <a:gd name="T61" fmla="*/ 109 h 1912"/>
                <a:gd name="T62" fmla="*/ 335 w 783"/>
                <a:gd name="T63" fmla="*/ 203 h 1912"/>
                <a:gd name="T64" fmla="*/ 319 w 783"/>
                <a:gd name="T65" fmla="*/ 238 h 1912"/>
                <a:gd name="T66" fmla="*/ 408 w 783"/>
                <a:gd name="T67" fmla="*/ 273 h 1912"/>
                <a:gd name="T68" fmla="*/ 500 w 783"/>
                <a:gd name="T69" fmla="*/ 199 h 1912"/>
                <a:gd name="T70" fmla="*/ 545 w 783"/>
                <a:gd name="T71" fmla="*/ 156 h 1912"/>
                <a:gd name="T72" fmla="*/ 593 w 783"/>
                <a:gd name="T73" fmla="*/ 105 h 1912"/>
                <a:gd name="T74" fmla="*/ 615 w 783"/>
                <a:gd name="T75" fmla="*/ 62 h 1912"/>
                <a:gd name="T76" fmla="*/ 650 w 783"/>
                <a:gd name="T77" fmla="*/ 125 h 1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3" h="1912">
                  <a:moveTo>
                    <a:pt x="650" y="125"/>
                  </a:moveTo>
                  <a:cubicBezTo>
                    <a:pt x="649" y="151"/>
                    <a:pt x="634" y="186"/>
                    <a:pt x="650" y="203"/>
                  </a:cubicBezTo>
                  <a:cubicBezTo>
                    <a:pt x="656" y="208"/>
                    <a:pt x="669" y="211"/>
                    <a:pt x="669" y="211"/>
                  </a:cubicBezTo>
                  <a:cubicBezTo>
                    <a:pt x="670" y="288"/>
                    <a:pt x="670" y="364"/>
                    <a:pt x="673" y="441"/>
                  </a:cubicBezTo>
                  <a:cubicBezTo>
                    <a:pt x="673" y="459"/>
                    <a:pt x="695" y="488"/>
                    <a:pt x="695" y="488"/>
                  </a:cubicBezTo>
                  <a:cubicBezTo>
                    <a:pt x="697" y="540"/>
                    <a:pt x="700" y="587"/>
                    <a:pt x="714" y="636"/>
                  </a:cubicBezTo>
                  <a:cubicBezTo>
                    <a:pt x="715" y="651"/>
                    <a:pt x="715" y="665"/>
                    <a:pt x="717" y="679"/>
                  </a:cubicBezTo>
                  <a:cubicBezTo>
                    <a:pt x="725" y="711"/>
                    <a:pt x="755" y="785"/>
                    <a:pt x="759" y="824"/>
                  </a:cubicBezTo>
                  <a:cubicBezTo>
                    <a:pt x="776" y="854"/>
                    <a:pt x="760" y="894"/>
                    <a:pt x="736" y="914"/>
                  </a:cubicBezTo>
                  <a:cubicBezTo>
                    <a:pt x="729" y="928"/>
                    <a:pt x="722" y="948"/>
                    <a:pt x="711" y="957"/>
                  </a:cubicBezTo>
                  <a:cubicBezTo>
                    <a:pt x="697" y="983"/>
                    <a:pt x="700" y="1022"/>
                    <a:pt x="720" y="1039"/>
                  </a:cubicBezTo>
                  <a:cubicBezTo>
                    <a:pt x="729" y="1070"/>
                    <a:pt x="716" y="1033"/>
                    <a:pt x="733" y="1054"/>
                  </a:cubicBezTo>
                  <a:cubicBezTo>
                    <a:pt x="770" y="1100"/>
                    <a:pt x="728" y="1063"/>
                    <a:pt x="755" y="1085"/>
                  </a:cubicBezTo>
                  <a:cubicBezTo>
                    <a:pt x="760" y="1101"/>
                    <a:pt x="761" y="1114"/>
                    <a:pt x="768" y="1128"/>
                  </a:cubicBezTo>
                  <a:cubicBezTo>
                    <a:pt x="781" y="1240"/>
                    <a:pt x="778" y="1252"/>
                    <a:pt x="771" y="1429"/>
                  </a:cubicBezTo>
                  <a:cubicBezTo>
                    <a:pt x="771" y="1437"/>
                    <a:pt x="765" y="1453"/>
                    <a:pt x="765" y="1453"/>
                  </a:cubicBezTo>
                  <a:cubicBezTo>
                    <a:pt x="763" y="1488"/>
                    <a:pt x="766" y="1587"/>
                    <a:pt x="743" y="1605"/>
                  </a:cubicBezTo>
                  <a:cubicBezTo>
                    <a:pt x="748" y="1662"/>
                    <a:pt x="749" y="1623"/>
                    <a:pt x="759" y="1659"/>
                  </a:cubicBezTo>
                  <a:cubicBezTo>
                    <a:pt x="755" y="1782"/>
                    <a:pt x="783" y="1801"/>
                    <a:pt x="711" y="1820"/>
                  </a:cubicBezTo>
                  <a:cubicBezTo>
                    <a:pt x="696" y="1833"/>
                    <a:pt x="704" y="1826"/>
                    <a:pt x="682" y="1835"/>
                  </a:cubicBezTo>
                  <a:cubicBezTo>
                    <a:pt x="679" y="1836"/>
                    <a:pt x="673" y="1839"/>
                    <a:pt x="673" y="1839"/>
                  </a:cubicBezTo>
                  <a:cubicBezTo>
                    <a:pt x="554" y="1838"/>
                    <a:pt x="435" y="1843"/>
                    <a:pt x="316" y="1835"/>
                  </a:cubicBezTo>
                  <a:cubicBezTo>
                    <a:pt x="310" y="1835"/>
                    <a:pt x="314" y="1822"/>
                    <a:pt x="312" y="1816"/>
                  </a:cubicBezTo>
                  <a:cubicBezTo>
                    <a:pt x="311" y="1812"/>
                    <a:pt x="308" y="1808"/>
                    <a:pt x="306" y="1804"/>
                  </a:cubicBezTo>
                  <a:cubicBezTo>
                    <a:pt x="297" y="1820"/>
                    <a:pt x="284" y="1903"/>
                    <a:pt x="260" y="1912"/>
                  </a:cubicBezTo>
                  <a:cubicBezTo>
                    <a:pt x="257" y="1904"/>
                    <a:pt x="162" y="1866"/>
                    <a:pt x="160" y="1858"/>
                  </a:cubicBezTo>
                  <a:cubicBezTo>
                    <a:pt x="159" y="1854"/>
                    <a:pt x="140" y="1706"/>
                    <a:pt x="140" y="1706"/>
                  </a:cubicBezTo>
                  <a:cubicBezTo>
                    <a:pt x="132" y="1687"/>
                    <a:pt x="195" y="1557"/>
                    <a:pt x="212" y="1512"/>
                  </a:cubicBezTo>
                  <a:cubicBezTo>
                    <a:pt x="215" y="1504"/>
                    <a:pt x="266" y="1426"/>
                    <a:pt x="266" y="1426"/>
                  </a:cubicBezTo>
                  <a:cubicBezTo>
                    <a:pt x="268" y="1416"/>
                    <a:pt x="271" y="1397"/>
                    <a:pt x="284" y="1362"/>
                  </a:cubicBezTo>
                  <a:cubicBezTo>
                    <a:pt x="297" y="1327"/>
                    <a:pt x="328" y="1269"/>
                    <a:pt x="344" y="1218"/>
                  </a:cubicBezTo>
                  <a:cubicBezTo>
                    <a:pt x="341" y="1205"/>
                    <a:pt x="335" y="1074"/>
                    <a:pt x="382" y="1054"/>
                  </a:cubicBezTo>
                  <a:cubicBezTo>
                    <a:pt x="416" y="1013"/>
                    <a:pt x="365" y="1014"/>
                    <a:pt x="344" y="1011"/>
                  </a:cubicBezTo>
                  <a:cubicBezTo>
                    <a:pt x="318" y="962"/>
                    <a:pt x="373" y="915"/>
                    <a:pt x="312" y="925"/>
                  </a:cubicBezTo>
                  <a:cubicBezTo>
                    <a:pt x="304" y="955"/>
                    <a:pt x="274" y="954"/>
                    <a:pt x="252" y="957"/>
                  </a:cubicBezTo>
                  <a:cubicBezTo>
                    <a:pt x="245" y="962"/>
                    <a:pt x="239" y="967"/>
                    <a:pt x="233" y="972"/>
                  </a:cubicBezTo>
                  <a:cubicBezTo>
                    <a:pt x="229" y="975"/>
                    <a:pt x="232" y="980"/>
                    <a:pt x="229" y="984"/>
                  </a:cubicBezTo>
                  <a:cubicBezTo>
                    <a:pt x="219" y="1007"/>
                    <a:pt x="211" y="1023"/>
                    <a:pt x="191" y="1031"/>
                  </a:cubicBezTo>
                  <a:cubicBezTo>
                    <a:pt x="151" y="1019"/>
                    <a:pt x="174" y="971"/>
                    <a:pt x="137" y="941"/>
                  </a:cubicBezTo>
                  <a:cubicBezTo>
                    <a:pt x="135" y="897"/>
                    <a:pt x="134" y="875"/>
                    <a:pt x="127" y="836"/>
                  </a:cubicBezTo>
                  <a:cubicBezTo>
                    <a:pt x="125" y="746"/>
                    <a:pt x="127" y="748"/>
                    <a:pt x="118" y="691"/>
                  </a:cubicBezTo>
                  <a:cubicBezTo>
                    <a:pt x="116" y="655"/>
                    <a:pt x="108" y="639"/>
                    <a:pt x="108" y="621"/>
                  </a:cubicBezTo>
                  <a:cubicBezTo>
                    <a:pt x="108" y="603"/>
                    <a:pt x="104" y="586"/>
                    <a:pt x="121" y="578"/>
                  </a:cubicBezTo>
                  <a:cubicBezTo>
                    <a:pt x="138" y="570"/>
                    <a:pt x="189" y="580"/>
                    <a:pt x="210" y="574"/>
                  </a:cubicBezTo>
                  <a:cubicBezTo>
                    <a:pt x="224" y="567"/>
                    <a:pt x="258" y="551"/>
                    <a:pt x="252" y="535"/>
                  </a:cubicBezTo>
                  <a:cubicBezTo>
                    <a:pt x="250" y="525"/>
                    <a:pt x="208" y="517"/>
                    <a:pt x="194" y="508"/>
                  </a:cubicBezTo>
                  <a:cubicBezTo>
                    <a:pt x="181" y="498"/>
                    <a:pt x="178" y="483"/>
                    <a:pt x="169" y="476"/>
                  </a:cubicBezTo>
                  <a:cubicBezTo>
                    <a:pt x="159" y="459"/>
                    <a:pt x="152" y="474"/>
                    <a:pt x="137" y="469"/>
                  </a:cubicBezTo>
                  <a:cubicBezTo>
                    <a:pt x="113" y="476"/>
                    <a:pt x="85" y="472"/>
                    <a:pt x="61" y="469"/>
                  </a:cubicBezTo>
                  <a:cubicBezTo>
                    <a:pt x="54" y="461"/>
                    <a:pt x="54" y="449"/>
                    <a:pt x="22" y="445"/>
                  </a:cubicBezTo>
                  <a:cubicBezTo>
                    <a:pt x="17" y="439"/>
                    <a:pt x="22" y="410"/>
                    <a:pt x="22" y="410"/>
                  </a:cubicBezTo>
                  <a:cubicBezTo>
                    <a:pt x="22" y="396"/>
                    <a:pt x="7" y="419"/>
                    <a:pt x="3" y="363"/>
                  </a:cubicBezTo>
                  <a:cubicBezTo>
                    <a:pt x="1" y="312"/>
                    <a:pt x="0" y="152"/>
                    <a:pt x="6" y="102"/>
                  </a:cubicBezTo>
                  <a:cubicBezTo>
                    <a:pt x="13" y="51"/>
                    <a:pt x="33" y="68"/>
                    <a:pt x="41" y="55"/>
                  </a:cubicBezTo>
                  <a:cubicBezTo>
                    <a:pt x="46" y="40"/>
                    <a:pt x="49" y="30"/>
                    <a:pt x="61" y="23"/>
                  </a:cubicBezTo>
                  <a:cubicBezTo>
                    <a:pt x="67" y="20"/>
                    <a:pt x="80" y="16"/>
                    <a:pt x="80" y="16"/>
                  </a:cubicBezTo>
                  <a:cubicBezTo>
                    <a:pt x="237" y="22"/>
                    <a:pt x="133" y="0"/>
                    <a:pt x="194" y="51"/>
                  </a:cubicBezTo>
                  <a:cubicBezTo>
                    <a:pt x="212" y="85"/>
                    <a:pt x="243" y="99"/>
                    <a:pt x="274" y="109"/>
                  </a:cubicBezTo>
                  <a:cubicBezTo>
                    <a:pt x="274" y="109"/>
                    <a:pt x="297" y="118"/>
                    <a:pt x="303" y="121"/>
                  </a:cubicBezTo>
                  <a:cubicBezTo>
                    <a:pt x="306" y="122"/>
                    <a:pt x="312" y="125"/>
                    <a:pt x="312" y="125"/>
                  </a:cubicBezTo>
                  <a:cubicBezTo>
                    <a:pt x="343" y="121"/>
                    <a:pt x="375" y="112"/>
                    <a:pt x="402" y="90"/>
                  </a:cubicBezTo>
                  <a:cubicBezTo>
                    <a:pt x="426" y="98"/>
                    <a:pt x="412" y="104"/>
                    <a:pt x="398" y="109"/>
                  </a:cubicBezTo>
                  <a:cubicBezTo>
                    <a:pt x="377" y="135"/>
                    <a:pt x="358" y="161"/>
                    <a:pt x="341" y="191"/>
                  </a:cubicBezTo>
                  <a:cubicBezTo>
                    <a:pt x="339" y="195"/>
                    <a:pt x="336" y="199"/>
                    <a:pt x="335" y="203"/>
                  </a:cubicBezTo>
                  <a:cubicBezTo>
                    <a:pt x="334" y="207"/>
                    <a:pt x="334" y="211"/>
                    <a:pt x="331" y="215"/>
                  </a:cubicBezTo>
                  <a:cubicBezTo>
                    <a:pt x="327" y="223"/>
                    <a:pt x="319" y="238"/>
                    <a:pt x="319" y="238"/>
                  </a:cubicBezTo>
                  <a:cubicBezTo>
                    <a:pt x="320" y="255"/>
                    <a:pt x="310" y="281"/>
                    <a:pt x="322" y="289"/>
                  </a:cubicBezTo>
                  <a:cubicBezTo>
                    <a:pt x="345" y="305"/>
                    <a:pt x="386" y="292"/>
                    <a:pt x="408" y="273"/>
                  </a:cubicBezTo>
                  <a:cubicBezTo>
                    <a:pt x="426" y="239"/>
                    <a:pt x="446" y="232"/>
                    <a:pt x="472" y="211"/>
                  </a:cubicBezTo>
                  <a:cubicBezTo>
                    <a:pt x="480" y="204"/>
                    <a:pt x="500" y="199"/>
                    <a:pt x="500" y="199"/>
                  </a:cubicBezTo>
                  <a:cubicBezTo>
                    <a:pt x="508" y="190"/>
                    <a:pt x="516" y="171"/>
                    <a:pt x="526" y="164"/>
                  </a:cubicBezTo>
                  <a:cubicBezTo>
                    <a:pt x="532" y="160"/>
                    <a:pt x="540" y="161"/>
                    <a:pt x="545" y="156"/>
                  </a:cubicBezTo>
                  <a:cubicBezTo>
                    <a:pt x="556" y="147"/>
                    <a:pt x="562" y="138"/>
                    <a:pt x="574" y="133"/>
                  </a:cubicBezTo>
                  <a:cubicBezTo>
                    <a:pt x="581" y="118"/>
                    <a:pt x="589" y="121"/>
                    <a:pt x="593" y="105"/>
                  </a:cubicBezTo>
                  <a:cubicBezTo>
                    <a:pt x="591" y="90"/>
                    <a:pt x="577" y="62"/>
                    <a:pt x="577" y="62"/>
                  </a:cubicBezTo>
                  <a:cubicBezTo>
                    <a:pt x="591" y="51"/>
                    <a:pt x="600" y="56"/>
                    <a:pt x="615" y="62"/>
                  </a:cubicBezTo>
                  <a:cubicBezTo>
                    <a:pt x="623" y="77"/>
                    <a:pt x="631" y="96"/>
                    <a:pt x="644" y="102"/>
                  </a:cubicBezTo>
                  <a:cubicBezTo>
                    <a:pt x="652" y="116"/>
                    <a:pt x="650" y="108"/>
                    <a:pt x="650" y="125"/>
                  </a:cubicBezTo>
                  <a:close/>
                </a:path>
              </a:pathLst>
            </a:custGeom>
            <a:solidFill>
              <a:srgbClr val="80000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83" name="Freeform 1343"/>
            <p:cNvSpPr>
              <a:spLocks/>
            </p:cNvSpPr>
            <p:nvPr/>
          </p:nvSpPr>
          <p:spPr bwMode="auto">
            <a:xfrm>
              <a:off x="3803" y="2237"/>
              <a:ext cx="336" cy="500"/>
            </a:xfrm>
            <a:custGeom>
              <a:avLst/>
              <a:gdLst>
                <a:gd name="T0" fmla="*/ 436 w 476"/>
                <a:gd name="T1" fmla="*/ 153 h 576"/>
                <a:gd name="T2" fmla="*/ 418 w 476"/>
                <a:gd name="T3" fmla="*/ 177 h 576"/>
                <a:gd name="T4" fmla="*/ 400 w 476"/>
                <a:gd name="T5" fmla="*/ 183 h 576"/>
                <a:gd name="T6" fmla="*/ 391 w 476"/>
                <a:gd name="T7" fmla="*/ 186 h 576"/>
                <a:gd name="T8" fmla="*/ 379 w 476"/>
                <a:gd name="T9" fmla="*/ 204 h 576"/>
                <a:gd name="T10" fmla="*/ 364 w 476"/>
                <a:gd name="T11" fmla="*/ 234 h 576"/>
                <a:gd name="T12" fmla="*/ 349 w 476"/>
                <a:gd name="T13" fmla="*/ 249 h 576"/>
                <a:gd name="T14" fmla="*/ 331 w 476"/>
                <a:gd name="T15" fmla="*/ 255 h 576"/>
                <a:gd name="T16" fmla="*/ 313 w 476"/>
                <a:gd name="T17" fmla="*/ 282 h 576"/>
                <a:gd name="T18" fmla="*/ 295 w 476"/>
                <a:gd name="T19" fmla="*/ 294 h 576"/>
                <a:gd name="T20" fmla="*/ 256 w 476"/>
                <a:gd name="T21" fmla="*/ 327 h 576"/>
                <a:gd name="T22" fmla="*/ 223 w 476"/>
                <a:gd name="T23" fmla="*/ 417 h 576"/>
                <a:gd name="T24" fmla="*/ 196 w 476"/>
                <a:gd name="T25" fmla="*/ 438 h 576"/>
                <a:gd name="T26" fmla="*/ 133 w 476"/>
                <a:gd name="T27" fmla="*/ 498 h 576"/>
                <a:gd name="T28" fmla="*/ 124 w 476"/>
                <a:gd name="T29" fmla="*/ 516 h 576"/>
                <a:gd name="T30" fmla="*/ 94 w 476"/>
                <a:gd name="T31" fmla="*/ 540 h 576"/>
                <a:gd name="T32" fmla="*/ 76 w 476"/>
                <a:gd name="T33" fmla="*/ 549 h 576"/>
                <a:gd name="T34" fmla="*/ 64 w 476"/>
                <a:gd name="T35" fmla="*/ 576 h 576"/>
                <a:gd name="T36" fmla="*/ 52 w 476"/>
                <a:gd name="T37" fmla="*/ 465 h 576"/>
                <a:gd name="T38" fmla="*/ 49 w 476"/>
                <a:gd name="T39" fmla="*/ 441 h 576"/>
                <a:gd name="T40" fmla="*/ 43 w 476"/>
                <a:gd name="T41" fmla="*/ 429 h 576"/>
                <a:gd name="T42" fmla="*/ 31 w 476"/>
                <a:gd name="T43" fmla="*/ 354 h 576"/>
                <a:gd name="T44" fmla="*/ 16 w 476"/>
                <a:gd name="T45" fmla="*/ 318 h 576"/>
                <a:gd name="T46" fmla="*/ 94 w 476"/>
                <a:gd name="T47" fmla="*/ 285 h 576"/>
                <a:gd name="T48" fmla="*/ 124 w 476"/>
                <a:gd name="T49" fmla="*/ 273 h 576"/>
                <a:gd name="T50" fmla="*/ 142 w 476"/>
                <a:gd name="T51" fmla="*/ 249 h 576"/>
                <a:gd name="T52" fmla="*/ 157 w 476"/>
                <a:gd name="T53" fmla="*/ 234 h 576"/>
                <a:gd name="T54" fmla="*/ 175 w 476"/>
                <a:gd name="T55" fmla="*/ 228 h 576"/>
                <a:gd name="T56" fmla="*/ 196 w 476"/>
                <a:gd name="T57" fmla="*/ 201 h 576"/>
                <a:gd name="T58" fmla="*/ 220 w 476"/>
                <a:gd name="T59" fmla="*/ 171 h 576"/>
                <a:gd name="T60" fmla="*/ 238 w 476"/>
                <a:gd name="T61" fmla="*/ 159 h 576"/>
                <a:gd name="T62" fmla="*/ 247 w 476"/>
                <a:gd name="T63" fmla="*/ 153 h 576"/>
                <a:gd name="T64" fmla="*/ 274 w 476"/>
                <a:gd name="T65" fmla="*/ 120 h 576"/>
                <a:gd name="T66" fmla="*/ 292 w 476"/>
                <a:gd name="T67" fmla="*/ 114 h 576"/>
                <a:gd name="T68" fmla="*/ 313 w 476"/>
                <a:gd name="T69" fmla="*/ 93 h 576"/>
                <a:gd name="T70" fmla="*/ 325 w 476"/>
                <a:gd name="T71" fmla="*/ 111 h 576"/>
                <a:gd name="T72" fmla="*/ 316 w 476"/>
                <a:gd name="T73" fmla="*/ 132 h 576"/>
                <a:gd name="T74" fmla="*/ 319 w 476"/>
                <a:gd name="T75" fmla="*/ 123 h 576"/>
                <a:gd name="T76" fmla="*/ 331 w 476"/>
                <a:gd name="T77" fmla="*/ 105 h 576"/>
                <a:gd name="T78" fmla="*/ 361 w 476"/>
                <a:gd name="T79" fmla="*/ 48 h 576"/>
                <a:gd name="T80" fmla="*/ 382 w 476"/>
                <a:gd name="T81" fmla="*/ 30 h 576"/>
                <a:gd name="T82" fmla="*/ 379 w 476"/>
                <a:gd name="T83" fmla="*/ 21 h 576"/>
                <a:gd name="T84" fmla="*/ 367 w 476"/>
                <a:gd name="T85" fmla="*/ 18 h 576"/>
                <a:gd name="T86" fmla="*/ 388 w 476"/>
                <a:gd name="T87" fmla="*/ 0 h 576"/>
                <a:gd name="T88" fmla="*/ 436 w 476"/>
                <a:gd name="T89" fmla="*/ 6 h 576"/>
                <a:gd name="T90" fmla="*/ 475 w 476"/>
                <a:gd name="T91" fmla="*/ 24 h 576"/>
                <a:gd name="T92" fmla="*/ 463 w 476"/>
                <a:gd name="T93" fmla="*/ 105 h 576"/>
                <a:gd name="T94" fmla="*/ 460 w 476"/>
                <a:gd name="T95" fmla="*/ 138 h 576"/>
                <a:gd name="T96" fmla="*/ 436 w 476"/>
                <a:gd name="T97" fmla="*/ 1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6" h="576">
                  <a:moveTo>
                    <a:pt x="436" y="153"/>
                  </a:moveTo>
                  <a:cubicBezTo>
                    <a:pt x="430" y="162"/>
                    <a:pt x="429" y="172"/>
                    <a:pt x="418" y="177"/>
                  </a:cubicBezTo>
                  <a:cubicBezTo>
                    <a:pt x="412" y="180"/>
                    <a:pt x="406" y="181"/>
                    <a:pt x="400" y="183"/>
                  </a:cubicBezTo>
                  <a:cubicBezTo>
                    <a:pt x="397" y="184"/>
                    <a:pt x="391" y="186"/>
                    <a:pt x="391" y="186"/>
                  </a:cubicBezTo>
                  <a:cubicBezTo>
                    <a:pt x="387" y="192"/>
                    <a:pt x="383" y="198"/>
                    <a:pt x="379" y="204"/>
                  </a:cubicBezTo>
                  <a:cubicBezTo>
                    <a:pt x="368" y="220"/>
                    <a:pt x="384" y="227"/>
                    <a:pt x="364" y="234"/>
                  </a:cubicBezTo>
                  <a:cubicBezTo>
                    <a:pt x="359" y="242"/>
                    <a:pt x="358" y="245"/>
                    <a:pt x="349" y="249"/>
                  </a:cubicBezTo>
                  <a:cubicBezTo>
                    <a:pt x="343" y="252"/>
                    <a:pt x="331" y="255"/>
                    <a:pt x="331" y="255"/>
                  </a:cubicBezTo>
                  <a:cubicBezTo>
                    <a:pt x="323" y="263"/>
                    <a:pt x="321" y="275"/>
                    <a:pt x="313" y="282"/>
                  </a:cubicBezTo>
                  <a:cubicBezTo>
                    <a:pt x="308" y="287"/>
                    <a:pt x="295" y="294"/>
                    <a:pt x="295" y="294"/>
                  </a:cubicBezTo>
                  <a:cubicBezTo>
                    <a:pt x="285" y="309"/>
                    <a:pt x="274" y="322"/>
                    <a:pt x="256" y="327"/>
                  </a:cubicBezTo>
                  <a:cubicBezTo>
                    <a:pt x="254" y="352"/>
                    <a:pt x="249" y="400"/>
                    <a:pt x="223" y="417"/>
                  </a:cubicBezTo>
                  <a:cubicBezTo>
                    <a:pt x="201" y="431"/>
                    <a:pt x="210" y="424"/>
                    <a:pt x="196" y="438"/>
                  </a:cubicBezTo>
                  <a:cubicBezTo>
                    <a:pt x="183" y="478"/>
                    <a:pt x="171" y="485"/>
                    <a:pt x="133" y="498"/>
                  </a:cubicBezTo>
                  <a:cubicBezTo>
                    <a:pt x="122" y="531"/>
                    <a:pt x="140" y="481"/>
                    <a:pt x="124" y="516"/>
                  </a:cubicBezTo>
                  <a:cubicBezTo>
                    <a:pt x="114" y="539"/>
                    <a:pt x="120" y="535"/>
                    <a:pt x="94" y="540"/>
                  </a:cubicBezTo>
                  <a:cubicBezTo>
                    <a:pt x="88" y="544"/>
                    <a:pt x="80" y="544"/>
                    <a:pt x="76" y="549"/>
                  </a:cubicBezTo>
                  <a:cubicBezTo>
                    <a:pt x="70" y="557"/>
                    <a:pt x="69" y="568"/>
                    <a:pt x="64" y="576"/>
                  </a:cubicBezTo>
                  <a:cubicBezTo>
                    <a:pt x="55" y="550"/>
                    <a:pt x="83" y="475"/>
                    <a:pt x="52" y="465"/>
                  </a:cubicBezTo>
                  <a:cubicBezTo>
                    <a:pt x="47" y="451"/>
                    <a:pt x="34" y="451"/>
                    <a:pt x="49" y="441"/>
                  </a:cubicBezTo>
                  <a:cubicBezTo>
                    <a:pt x="67" y="415"/>
                    <a:pt x="48" y="449"/>
                    <a:pt x="43" y="429"/>
                  </a:cubicBezTo>
                  <a:cubicBezTo>
                    <a:pt x="26" y="360"/>
                    <a:pt x="44" y="394"/>
                    <a:pt x="31" y="354"/>
                  </a:cubicBezTo>
                  <a:cubicBezTo>
                    <a:pt x="29" y="337"/>
                    <a:pt x="33" y="324"/>
                    <a:pt x="16" y="318"/>
                  </a:cubicBezTo>
                  <a:cubicBezTo>
                    <a:pt x="0" y="270"/>
                    <a:pt x="64" y="286"/>
                    <a:pt x="94" y="285"/>
                  </a:cubicBezTo>
                  <a:cubicBezTo>
                    <a:pt x="104" y="278"/>
                    <a:pt x="113" y="277"/>
                    <a:pt x="124" y="273"/>
                  </a:cubicBezTo>
                  <a:cubicBezTo>
                    <a:pt x="131" y="262"/>
                    <a:pt x="131" y="256"/>
                    <a:pt x="142" y="249"/>
                  </a:cubicBezTo>
                  <a:cubicBezTo>
                    <a:pt x="147" y="241"/>
                    <a:pt x="148" y="238"/>
                    <a:pt x="157" y="234"/>
                  </a:cubicBezTo>
                  <a:cubicBezTo>
                    <a:pt x="163" y="231"/>
                    <a:pt x="175" y="228"/>
                    <a:pt x="175" y="228"/>
                  </a:cubicBezTo>
                  <a:cubicBezTo>
                    <a:pt x="179" y="217"/>
                    <a:pt x="196" y="201"/>
                    <a:pt x="196" y="201"/>
                  </a:cubicBezTo>
                  <a:cubicBezTo>
                    <a:pt x="201" y="185"/>
                    <a:pt x="207" y="178"/>
                    <a:pt x="220" y="171"/>
                  </a:cubicBezTo>
                  <a:cubicBezTo>
                    <a:pt x="226" y="167"/>
                    <a:pt x="232" y="163"/>
                    <a:pt x="238" y="159"/>
                  </a:cubicBezTo>
                  <a:cubicBezTo>
                    <a:pt x="241" y="157"/>
                    <a:pt x="247" y="153"/>
                    <a:pt x="247" y="153"/>
                  </a:cubicBezTo>
                  <a:cubicBezTo>
                    <a:pt x="254" y="142"/>
                    <a:pt x="261" y="126"/>
                    <a:pt x="274" y="120"/>
                  </a:cubicBezTo>
                  <a:cubicBezTo>
                    <a:pt x="280" y="117"/>
                    <a:pt x="292" y="114"/>
                    <a:pt x="292" y="114"/>
                  </a:cubicBezTo>
                  <a:cubicBezTo>
                    <a:pt x="306" y="93"/>
                    <a:pt x="297" y="98"/>
                    <a:pt x="313" y="93"/>
                  </a:cubicBezTo>
                  <a:cubicBezTo>
                    <a:pt x="344" y="96"/>
                    <a:pt x="346" y="97"/>
                    <a:pt x="325" y="111"/>
                  </a:cubicBezTo>
                  <a:cubicBezTo>
                    <a:pt x="320" y="118"/>
                    <a:pt x="316" y="122"/>
                    <a:pt x="316" y="132"/>
                  </a:cubicBezTo>
                  <a:cubicBezTo>
                    <a:pt x="316" y="135"/>
                    <a:pt x="317" y="126"/>
                    <a:pt x="319" y="123"/>
                  </a:cubicBezTo>
                  <a:cubicBezTo>
                    <a:pt x="323" y="117"/>
                    <a:pt x="331" y="105"/>
                    <a:pt x="331" y="105"/>
                  </a:cubicBezTo>
                  <a:cubicBezTo>
                    <a:pt x="336" y="65"/>
                    <a:pt x="341" y="77"/>
                    <a:pt x="361" y="48"/>
                  </a:cubicBezTo>
                  <a:cubicBezTo>
                    <a:pt x="356" y="32"/>
                    <a:pt x="368" y="33"/>
                    <a:pt x="382" y="30"/>
                  </a:cubicBezTo>
                  <a:cubicBezTo>
                    <a:pt x="381" y="27"/>
                    <a:pt x="381" y="23"/>
                    <a:pt x="379" y="21"/>
                  </a:cubicBezTo>
                  <a:cubicBezTo>
                    <a:pt x="376" y="18"/>
                    <a:pt x="369" y="21"/>
                    <a:pt x="367" y="18"/>
                  </a:cubicBezTo>
                  <a:cubicBezTo>
                    <a:pt x="360" y="9"/>
                    <a:pt x="384" y="1"/>
                    <a:pt x="388" y="0"/>
                  </a:cubicBezTo>
                  <a:cubicBezTo>
                    <a:pt x="395" y="1"/>
                    <a:pt x="423" y="0"/>
                    <a:pt x="436" y="6"/>
                  </a:cubicBezTo>
                  <a:cubicBezTo>
                    <a:pt x="449" y="13"/>
                    <a:pt x="460" y="20"/>
                    <a:pt x="475" y="24"/>
                  </a:cubicBezTo>
                  <a:cubicBezTo>
                    <a:pt x="471" y="99"/>
                    <a:pt x="476" y="67"/>
                    <a:pt x="463" y="105"/>
                  </a:cubicBezTo>
                  <a:cubicBezTo>
                    <a:pt x="462" y="116"/>
                    <a:pt x="465" y="128"/>
                    <a:pt x="460" y="138"/>
                  </a:cubicBezTo>
                  <a:cubicBezTo>
                    <a:pt x="453" y="151"/>
                    <a:pt x="428" y="136"/>
                    <a:pt x="436" y="153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84" name="Freeform 1344"/>
            <p:cNvSpPr>
              <a:spLocks/>
            </p:cNvSpPr>
            <p:nvPr/>
          </p:nvSpPr>
          <p:spPr bwMode="auto">
            <a:xfrm>
              <a:off x="3818" y="2129"/>
              <a:ext cx="325" cy="292"/>
            </a:xfrm>
            <a:custGeom>
              <a:avLst/>
              <a:gdLst>
                <a:gd name="T0" fmla="*/ 333 w 459"/>
                <a:gd name="T1" fmla="*/ 175 h 336"/>
                <a:gd name="T2" fmla="*/ 288 w 459"/>
                <a:gd name="T3" fmla="*/ 202 h 336"/>
                <a:gd name="T4" fmla="*/ 270 w 459"/>
                <a:gd name="T5" fmla="*/ 217 h 336"/>
                <a:gd name="T6" fmla="*/ 252 w 459"/>
                <a:gd name="T7" fmla="*/ 253 h 336"/>
                <a:gd name="T8" fmla="*/ 207 w 459"/>
                <a:gd name="T9" fmla="*/ 274 h 336"/>
                <a:gd name="T10" fmla="*/ 156 w 459"/>
                <a:gd name="T11" fmla="*/ 313 h 336"/>
                <a:gd name="T12" fmla="*/ 144 w 459"/>
                <a:gd name="T13" fmla="*/ 313 h 336"/>
                <a:gd name="T14" fmla="*/ 150 w 459"/>
                <a:gd name="T15" fmla="*/ 202 h 336"/>
                <a:gd name="T16" fmla="*/ 129 w 459"/>
                <a:gd name="T17" fmla="*/ 166 h 336"/>
                <a:gd name="T18" fmla="*/ 117 w 459"/>
                <a:gd name="T19" fmla="*/ 154 h 336"/>
                <a:gd name="T20" fmla="*/ 84 w 459"/>
                <a:gd name="T21" fmla="*/ 148 h 336"/>
                <a:gd name="T22" fmla="*/ 66 w 459"/>
                <a:gd name="T23" fmla="*/ 130 h 336"/>
                <a:gd name="T24" fmla="*/ 48 w 459"/>
                <a:gd name="T25" fmla="*/ 109 h 336"/>
                <a:gd name="T26" fmla="*/ 0 w 459"/>
                <a:gd name="T27" fmla="*/ 97 h 336"/>
                <a:gd name="T28" fmla="*/ 3 w 459"/>
                <a:gd name="T29" fmla="*/ 88 h 336"/>
                <a:gd name="T30" fmla="*/ 6 w 459"/>
                <a:gd name="T31" fmla="*/ 43 h 336"/>
                <a:gd name="T32" fmla="*/ 21 w 459"/>
                <a:gd name="T33" fmla="*/ 25 h 336"/>
                <a:gd name="T34" fmla="*/ 24 w 459"/>
                <a:gd name="T35" fmla="*/ 7 h 336"/>
                <a:gd name="T36" fmla="*/ 66 w 459"/>
                <a:gd name="T37" fmla="*/ 16 h 336"/>
                <a:gd name="T38" fmla="*/ 69 w 459"/>
                <a:gd name="T39" fmla="*/ 25 h 336"/>
                <a:gd name="T40" fmla="*/ 117 w 459"/>
                <a:gd name="T41" fmla="*/ 49 h 336"/>
                <a:gd name="T42" fmla="*/ 147 w 459"/>
                <a:gd name="T43" fmla="*/ 58 h 336"/>
                <a:gd name="T44" fmla="*/ 183 w 459"/>
                <a:gd name="T45" fmla="*/ 58 h 336"/>
                <a:gd name="T46" fmla="*/ 234 w 459"/>
                <a:gd name="T47" fmla="*/ 43 h 336"/>
                <a:gd name="T48" fmla="*/ 206 w 459"/>
                <a:gd name="T49" fmla="*/ 58 h 336"/>
                <a:gd name="T50" fmla="*/ 176 w 459"/>
                <a:gd name="T51" fmla="*/ 105 h 336"/>
                <a:gd name="T52" fmla="*/ 159 w 459"/>
                <a:gd name="T53" fmla="*/ 135 h 336"/>
                <a:gd name="T54" fmla="*/ 159 w 459"/>
                <a:gd name="T55" fmla="*/ 168 h 336"/>
                <a:gd name="T56" fmla="*/ 182 w 459"/>
                <a:gd name="T57" fmla="*/ 190 h 336"/>
                <a:gd name="T58" fmla="*/ 248 w 459"/>
                <a:gd name="T59" fmla="*/ 183 h 336"/>
                <a:gd name="T60" fmla="*/ 288 w 459"/>
                <a:gd name="T61" fmla="*/ 141 h 336"/>
                <a:gd name="T62" fmla="*/ 329 w 459"/>
                <a:gd name="T63" fmla="*/ 121 h 336"/>
                <a:gd name="T64" fmla="*/ 360 w 459"/>
                <a:gd name="T65" fmla="*/ 103 h 336"/>
                <a:gd name="T66" fmla="*/ 401 w 459"/>
                <a:gd name="T67" fmla="*/ 81 h 336"/>
                <a:gd name="T68" fmla="*/ 444 w 459"/>
                <a:gd name="T69" fmla="*/ 37 h 336"/>
                <a:gd name="T70" fmla="*/ 459 w 459"/>
                <a:gd name="T71" fmla="*/ 40 h 336"/>
                <a:gd name="T72" fmla="*/ 456 w 459"/>
                <a:gd name="T73" fmla="*/ 106 h 336"/>
                <a:gd name="T74" fmla="*/ 435 w 459"/>
                <a:gd name="T75" fmla="*/ 121 h 336"/>
                <a:gd name="T76" fmla="*/ 354 w 459"/>
                <a:gd name="T77" fmla="*/ 136 h 336"/>
                <a:gd name="T78" fmla="*/ 348 w 459"/>
                <a:gd name="T79" fmla="*/ 160 h 336"/>
                <a:gd name="T80" fmla="*/ 333 w 459"/>
                <a:gd name="T81" fmla="*/ 178 h 336"/>
                <a:gd name="T82" fmla="*/ 321 w 459"/>
                <a:gd name="T83" fmla="*/ 196 h 336"/>
                <a:gd name="T84" fmla="*/ 285 w 459"/>
                <a:gd name="T85" fmla="*/ 208 h 336"/>
                <a:gd name="T86" fmla="*/ 267 w 459"/>
                <a:gd name="T87" fmla="*/ 220 h 336"/>
                <a:gd name="T88" fmla="*/ 258 w 459"/>
                <a:gd name="T89" fmla="*/ 241 h 336"/>
                <a:gd name="T90" fmla="*/ 258 w 459"/>
                <a:gd name="T91" fmla="*/ 259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9" h="336">
                  <a:moveTo>
                    <a:pt x="333" y="175"/>
                  </a:moveTo>
                  <a:cubicBezTo>
                    <a:pt x="317" y="191"/>
                    <a:pt x="310" y="199"/>
                    <a:pt x="288" y="202"/>
                  </a:cubicBezTo>
                  <a:cubicBezTo>
                    <a:pt x="282" y="206"/>
                    <a:pt x="273" y="211"/>
                    <a:pt x="270" y="217"/>
                  </a:cubicBezTo>
                  <a:cubicBezTo>
                    <a:pt x="266" y="225"/>
                    <a:pt x="263" y="249"/>
                    <a:pt x="252" y="253"/>
                  </a:cubicBezTo>
                  <a:cubicBezTo>
                    <a:pt x="237" y="258"/>
                    <a:pt x="221" y="265"/>
                    <a:pt x="207" y="274"/>
                  </a:cubicBezTo>
                  <a:cubicBezTo>
                    <a:pt x="198" y="288"/>
                    <a:pt x="173" y="307"/>
                    <a:pt x="156" y="313"/>
                  </a:cubicBezTo>
                  <a:cubicBezTo>
                    <a:pt x="155" y="314"/>
                    <a:pt x="145" y="336"/>
                    <a:pt x="144" y="313"/>
                  </a:cubicBezTo>
                  <a:cubicBezTo>
                    <a:pt x="142" y="245"/>
                    <a:pt x="143" y="244"/>
                    <a:pt x="150" y="202"/>
                  </a:cubicBezTo>
                  <a:cubicBezTo>
                    <a:pt x="147" y="158"/>
                    <a:pt x="156" y="148"/>
                    <a:pt x="129" y="166"/>
                  </a:cubicBezTo>
                  <a:cubicBezTo>
                    <a:pt x="105" y="158"/>
                    <a:pt x="133" y="170"/>
                    <a:pt x="117" y="154"/>
                  </a:cubicBezTo>
                  <a:cubicBezTo>
                    <a:pt x="109" y="146"/>
                    <a:pt x="95" y="149"/>
                    <a:pt x="84" y="148"/>
                  </a:cubicBezTo>
                  <a:cubicBezTo>
                    <a:pt x="73" y="140"/>
                    <a:pt x="61" y="145"/>
                    <a:pt x="66" y="130"/>
                  </a:cubicBezTo>
                  <a:cubicBezTo>
                    <a:pt x="51" y="125"/>
                    <a:pt x="56" y="119"/>
                    <a:pt x="48" y="109"/>
                  </a:cubicBezTo>
                  <a:cubicBezTo>
                    <a:pt x="39" y="98"/>
                    <a:pt x="12" y="98"/>
                    <a:pt x="0" y="97"/>
                  </a:cubicBezTo>
                  <a:cubicBezTo>
                    <a:pt x="1" y="94"/>
                    <a:pt x="3" y="91"/>
                    <a:pt x="3" y="88"/>
                  </a:cubicBezTo>
                  <a:cubicBezTo>
                    <a:pt x="5" y="73"/>
                    <a:pt x="3" y="58"/>
                    <a:pt x="6" y="43"/>
                  </a:cubicBezTo>
                  <a:cubicBezTo>
                    <a:pt x="8" y="35"/>
                    <a:pt x="17" y="31"/>
                    <a:pt x="21" y="25"/>
                  </a:cubicBezTo>
                  <a:cubicBezTo>
                    <a:pt x="22" y="19"/>
                    <a:pt x="19" y="10"/>
                    <a:pt x="24" y="7"/>
                  </a:cubicBezTo>
                  <a:cubicBezTo>
                    <a:pt x="37" y="0"/>
                    <a:pt x="66" y="16"/>
                    <a:pt x="66" y="16"/>
                  </a:cubicBezTo>
                  <a:cubicBezTo>
                    <a:pt x="67" y="19"/>
                    <a:pt x="66" y="23"/>
                    <a:pt x="69" y="25"/>
                  </a:cubicBezTo>
                  <a:cubicBezTo>
                    <a:pt x="78" y="31"/>
                    <a:pt x="106" y="44"/>
                    <a:pt x="117" y="49"/>
                  </a:cubicBezTo>
                  <a:cubicBezTo>
                    <a:pt x="130" y="54"/>
                    <a:pt x="136" y="57"/>
                    <a:pt x="147" y="58"/>
                  </a:cubicBezTo>
                  <a:cubicBezTo>
                    <a:pt x="163" y="62"/>
                    <a:pt x="169" y="60"/>
                    <a:pt x="183" y="58"/>
                  </a:cubicBezTo>
                  <a:cubicBezTo>
                    <a:pt x="197" y="56"/>
                    <a:pt x="230" y="43"/>
                    <a:pt x="234" y="43"/>
                  </a:cubicBezTo>
                  <a:cubicBezTo>
                    <a:pt x="225" y="56"/>
                    <a:pt x="221" y="53"/>
                    <a:pt x="206" y="58"/>
                  </a:cubicBezTo>
                  <a:cubicBezTo>
                    <a:pt x="195" y="70"/>
                    <a:pt x="184" y="92"/>
                    <a:pt x="176" y="105"/>
                  </a:cubicBezTo>
                  <a:cubicBezTo>
                    <a:pt x="168" y="118"/>
                    <a:pt x="162" y="125"/>
                    <a:pt x="159" y="135"/>
                  </a:cubicBezTo>
                  <a:cubicBezTo>
                    <a:pt x="156" y="151"/>
                    <a:pt x="155" y="159"/>
                    <a:pt x="159" y="168"/>
                  </a:cubicBezTo>
                  <a:cubicBezTo>
                    <a:pt x="163" y="177"/>
                    <a:pt x="167" y="188"/>
                    <a:pt x="182" y="190"/>
                  </a:cubicBezTo>
                  <a:cubicBezTo>
                    <a:pt x="197" y="192"/>
                    <a:pt x="230" y="191"/>
                    <a:pt x="248" y="183"/>
                  </a:cubicBezTo>
                  <a:cubicBezTo>
                    <a:pt x="267" y="173"/>
                    <a:pt x="278" y="152"/>
                    <a:pt x="288" y="141"/>
                  </a:cubicBezTo>
                  <a:cubicBezTo>
                    <a:pt x="301" y="129"/>
                    <a:pt x="319" y="128"/>
                    <a:pt x="329" y="121"/>
                  </a:cubicBezTo>
                  <a:cubicBezTo>
                    <a:pt x="346" y="117"/>
                    <a:pt x="348" y="111"/>
                    <a:pt x="360" y="103"/>
                  </a:cubicBezTo>
                  <a:cubicBezTo>
                    <a:pt x="364" y="91"/>
                    <a:pt x="389" y="85"/>
                    <a:pt x="401" y="81"/>
                  </a:cubicBezTo>
                  <a:cubicBezTo>
                    <a:pt x="412" y="69"/>
                    <a:pt x="434" y="44"/>
                    <a:pt x="444" y="37"/>
                  </a:cubicBezTo>
                  <a:cubicBezTo>
                    <a:pt x="437" y="7"/>
                    <a:pt x="448" y="36"/>
                    <a:pt x="459" y="40"/>
                  </a:cubicBezTo>
                  <a:cubicBezTo>
                    <a:pt x="458" y="62"/>
                    <a:pt x="458" y="84"/>
                    <a:pt x="456" y="106"/>
                  </a:cubicBezTo>
                  <a:cubicBezTo>
                    <a:pt x="455" y="115"/>
                    <a:pt x="435" y="121"/>
                    <a:pt x="435" y="121"/>
                  </a:cubicBezTo>
                  <a:cubicBezTo>
                    <a:pt x="416" y="140"/>
                    <a:pt x="379" y="134"/>
                    <a:pt x="354" y="136"/>
                  </a:cubicBezTo>
                  <a:cubicBezTo>
                    <a:pt x="337" y="148"/>
                    <a:pt x="356" y="144"/>
                    <a:pt x="348" y="160"/>
                  </a:cubicBezTo>
                  <a:cubicBezTo>
                    <a:pt x="342" y="173"/>
                    <a:pt x="342" y="166"/>
                    <a:pt x="333" y="178"/>
                  </a:cubicBezTo>
                  <a:cubicBezTo>
                    <a:pt x="329" y="184"/>
                    <a:pt x="321" y="196"/>
                    <a:pt x="321" y="196"/>
                  </a:cubicBezTo>
                  <a:cubicBezTo>
                    <a:pt x="305" y="186"/>
                    <a:pt x="299" y="199"/>
                    <a:pt x="285" y="208"/>
                  </a:cubicBezTo>
                  <a:cubicBezTo>
                    <a:pt x="279" y="212"/>
                    <a:pt x="267" y="220"/>
                    <a:pt x="267" y="220"/>
                  </a:cubicBezTo>
                  <a:cubicBezTo>
                    <a:pt x="262" y="227"/>
                    <a:pt x="258" y="232"/>
                    <a:pt x="258" y="241"/>
                  </a:cubicBezTo>
                  <a:lnTo>
                    <a:pt x="258" y="259"/>
                  </a:lnTo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85" name="Freeform 1345"/>
            <p:cNvSpPr>
              <a:spLocks/>
            </p:cNvSpPr>
            <p:nvPr/>
          </p:nvSpPr>
          <p:spPr bwMode="auto">
            <a:xfrm>
              <a:off x="3733" y="2099"/>
              <a:ext cx="110" cy="299"/>
            </a:xfrm>
            <a:custGeom>
              <a:avLst/>
              <a:gdLst>
                <a:gd name="T0" fmla="*/ 140 w 154"/>
                <a:gd name="T1" fmla="*/ 44 h 345"/>
                <a:gd name="T2" fmla="*/ 111 w 154"/>
                <a:gd name="T3" fmla="*/ 47 h 345"/>
                <a:gd name="T4" fmla="*/ 104 w 154"/>
                <a:gd name="T5" fmla="*/ 56 h 345"/>
                <a:gd name="T6" fmla="*/ 95 w 154"/>
                <a:gd name="T7" fmla="*/ 80 h 345"/>
                <a:gd name="T8" fmla="*/ 87 w 154"/>
                <a:gd name="T9" fmla="*/ 111 h 345"/>
                <a:gd name="T10" fmla="*/ 78 w 154"/>
                <a:gd name="T11" fmla="*/ 129 h 345"/>
                <a:gd name="T12" fmla="*/ 83 w 154"/>
                <a:gd name="T13" fmla="*/ 222 h 345"/>
                <a:gd name="T14" fmla="*/ 74 w 154"/>
                <a:gd name="T15" fmla="*/ 237 h 345"/>
                <a:gd name="T16" fmla="*/ 63 w 154"/>
                <a:gd name="T17" fmla="*/ 237 h 345"/>
                <a:gd name="T18" fmla="*/ 33 w 154"/>
                <a:gd name="T19" fmla="*/ 222 h 345"/>
                <a:gd name="T20" fmla="*/ 47 w 154"/>
                <a:gd name="T21" fmla="*/ 201 h 345"/>
                <a:gd name="T22" fmla="*/ 39 w 154"/>
                <a:gd name="T23" fmla="*/ 86 h 345"/>
                <a:gd name="T24" fmla="*/ 35 w 154"/>
                <a:gd name="T25" fmla="*/ 105 h 345"/>
                <a:gd name="T26" fmla="*/ 36 w 154"/>
                <a:gd name="T27" fmla="*/ 257 h 345"/>
                <a:gd name="T28" fmla="*/ 47 w 154"/>
                <a:gd name="T29" fmla="*/ 266 h 345"/>
                <a:gd name="T30" fmla="*/ 59 w 154"/>
                <a:gd name="T31" fmla="*/ 303 h 345"/>
                <a:gd name="T32" fmla="*/ 102 w 154"/>
                <a:gd name="T33" fmla="*/ 312 h 345"/>
                <a:gd name="T34" fmla="*/ 114 w 154"/>
                <a:gd name="T35" fmla="*/ 321 h 345"/>
                <a:gd name="T36" fmla="*/ 123 w 154"/>
                <a:gd name="T37" fmla="*/ 333 h 345"/>
                <a:gd name="T38" fmla="*/ 101 w 154"/>
                <a:gd name="T39" fmla="*/ 338 h 345"/>
                <a:gd name="T40" fmla="*/ 53 w 154"/>
                <a:gd name="T41" fmla="*/ 333 h 345"/>
                <a:gd name="T42" fmla="*/ 24 w 154"/>
                <a:gd name="T43" fmla="*/ 318 h 345"/>
                <a:gd name="T44" fmla="*/ 21 w 154"/>
                <a:gd name="T45" fmla="*/ 297 h 345"/>
                <a:gd name="T46" fmla="*/ 11 w 154"/>
                <a:gd name="T47" fmla="*/ 285 h 345"/>
                <a:gd name="T48" fmla="*/ 8 w 154"/>
                <a:gd name="T49" fmla="*/ 270 h 345"/>
                <a:gd name="T50" fmla="*/ 9 w 154"/>
                <a:gd name="T51" fmla="*/ 69 h 345"/>
                <a:gd name="T52" fmla="*/ 21 w 154"/>
                <a:gd name="T53" fmla="*/ 54 h 345"/>
                <a:gd name="T54" fmla="*/ 32 w 154"/>
                <a:gd name="T55" fmla="*/ 44 h 345"/>
                <a:gd name="T56" fmla="*/ 50 w 154"/>
                <a:gd name="T57" fmla="*/ 20 h 345"/>
                <a:gd name="T58" fmla="*/ 81 w 154"/>
                <a:gd name="T59" fmla="*/ 15 h 345"/>
                <a:gd name="T60" fmla="*/ 107 w 154"/>
                <a:gd name="T61" fmla="*/ 11 h 345"/>
                <a:gd name="T62" fmla="*/ 140 w 154"/>
                <a:gd name="T63" fmla="*/ 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4" h="345">
                  <a:moveTo>
                    <a:pt x="140" y="44"/>
                  </a:moveTo>
                  <a:cubicBezTo>
                    <a:pt x="130" y="44"/>
                    <a:pt x="118" y="40"/>
                    <a:pt x="111" y="47"/>
                  </a:cubicBezTo>
                  <a:cubicBezTo>
                    <a:pt x="98" y="60"/>
                    <a:pt x="123" y="50"/>
                    <a:pt x="104" y="56"/>
                  </a:cubicBezTo>
                  <a:cubicBezTo>
                    <a:pt x="100" y="65"/>
                    <a:pt x="102" y="72"/>
                    <a:pt x="95" y="80"/>
                  </a:cubicBezTo>
                  <a:cubicBezTo>
                    <a:pt x="93" y="98"/>
                    <a:pt x="96" y="100"/>
                    <a:pt x="87" y="111"/>
                  </a:cubicBezTo>
                  <a:cubicBezTo>
                    <a:pt x="86" y="117"/>
                    <a:pt x="82" y="124"/>
                    <a:pt x="78" y="129"/>
                  </a:cubicBezTo>
                  <a:cubicBezTo>
                    <a:pt x="77" y="160"/>
                    <a:pt x="69" y="194"/>
                    <a:pt x="83" y="222"/>
                  </a:cubicBezTo>
                  <a:cubicBezTo>
                    <a:pt x="81" y="228"/>
                    <a:pt x="79" y="232"/>
                    <a:pt x="74" y="237"/>
                  </a:cubicBezTo>
                  <a:cubicBezTo>
                    <a:pt x="71" y="245"/>
                    <a:pt x="70" y="240"/>
                    <a:pt x="63" y="237"/>
                  </a:cubicBezTo>
                  <a:cubicBezTo>
                    <a:pt x="35" y="240"/>
                    <a:pt x="42" y="244"/>
                    <a:pt x="33" y="222"/>
                  </a:cubicBezTo>
                  <a:cubicBezTo>
                    <a:pt x="38" y="213"/>
                    <a:pt x="39" y="209"/>
                    <a:pt x="47" y="201"/>
                  </a:cubicBezTo>
                  <a:cubicBezTo>
                    <a:pt x="54" y="159"/>
                    <a:pt x="66" y="32"/>
                    <a:pt x="39" y="86"/>
                  </a:cubicBezTo>
                  <a:cubicBezTo>
                    <a:pt x="38" y="93"/>
                    <a:pt x="36" y="98"/>
                    <a:pt x="35" y="105"/>
                  </a:cubicBezTo>
                  <a:cubicBezTo>
                    <a:pt x="35" y="156"/>
                    <a:pt x="32" y="207"/>
                    <a:pt x="36" y="257"/>
                  </a:cubicBezTo>
                  <a:cubicBezTo>
                    <a:pt x="42" y="328"/>
                    <a:pt x="54" y="208"/>
                    <a:pt x="47" y="266"/>
                  </a:cubicBezTo>
                  <a:cubicBezTo>
                    <a:pt x="48" y="297"/>
                    <a:pt x="38" y="300"/>
                    <a:pt x="59" y="303"/>
                  </a:cubicBezTo>
                  <a:cubicBezTo>
                    <a:pt x="74" y="310"/>
                    <a:pt x="84" y="311"/>
                    <a:pt x="102" y="312"/>
                  </a:cubicBezTo>
                  <a:cubicBezTo>
                    <a:pt x="105" y="319"/>
                    <a:pt x="107" y="320"/>
                    <a:pt x="114" y="321"/>
                  </a:cubicBezTo>
                  <a:cubicBezTo>
                    <a:pt x="121" y="324"/>
                    <a:pt x="139" y="319"/>
                    <a:pt x="123" y="333"/>
                  </a:cubicBezTo>
                  <a:cubicBezTo>
                    <a:pt x="118" y="337"/>
                    <a:pt x="107" y="338"/>
                    <a:pt x="101" y="338"/>
                  </a:cubicBezTo>
                  <a:cubicBezTo>
                    <a:pt x="83" y="345"/>
                    <a:pt x="70" y="335"/>
                    <a:pt x="53" y="333"/>
                  </a:cubicBezTo>
                  <a:cubicBezTo>
                    <a:pt x="42" y="327"/>
                    <a:pt x="37" y="321"/>
                    <a:pt x="24" y="318"/>
                  </a:cubicBezTo>
                  <a:cubicBezTo>
                    <a:pt x="19" y="312"/>
                    <a:pt x="23" y="302"/>
                    <a:pt x="21" y="297"/>
                  </a:cubicBezTo>
                  <a:cubicBezTo>
                    <a:pt x="19" y="292"/>
                    <a:pt x="13" y="289"/>
                    <a:pt x="11" y="285"/>
                  </a:cubicBezTo>
                  <a:cubicBezTo>
                    <a:pt x="9" y="281"/>
                    <a:pt x="8" y="306"/>
                    <a:pt x="8" y="270"/>
                  </a:cubicBezTo>
                  <a:cubicBezTo>
                    <a:pt x="0" y="240"/>
                    <a:pt x="7" y="105"/>
                    <a:pt x="9" y="69"/>
                  </a:cubicBezTo>
                  <a:cubicBezTo>
                    <a:pt x="11" y="33"/>
                    <a:pt x="17" y="58"/>
                    <a:pt x="21" y="54"/>
                  </a:cubicBezTo>
                  <a:cubicBezTo>
                    <a:pt x="25" y="49"/>
                    <a:pt x="28" y="49"/>
                    <a:pt x="32" y="44"/>
                  </a:cubicBezTo>
                  <a:cubicBezTo>
                    <a:pt x="34" y="34"/>
                    <a:pt x="39" y="22"/>
                    <a:pt x="50" y="20"/>
                  </a:cubicBezTo>
                  <a:cubicBezTo>
                    <a:pt x="59" y="15"/>
                    <a:pt x="71" y="16"/>
                    <a:pt x="81" y="15"/>
                  </a:cubicBezTo>
                  <a:cubicBezTo>
                    <a:pt x="90" y="13"/>
                    <a:pt x="98" y="12"/>
                    <a:pt x="107" y="11"/>
                  </a:cubicBezTo>
                  <a:cubicBezTo>
                    <a:pt x="154" y="12"/>
                    <a:pt x="144" y="0"/>
                    <a:pt x="140" y="44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86" name="Freeform 1346"/>
            <p:cNvSpPr>
              <a:spLocks/>
            </p:cNvSpPr>
            <p:nvPr/>
          </p:nvSpPr>
          <p:spPr bwMode="auto">
            <a:xfrm>
              <a:off x="3803" y="2120"/>
              <a:ext cx="47" cy="280"/>
            </a:xfrm>
            <a:custGeom>
              <a:avLst/>
              <a:gdLst>
                <a:gd name="T0" fmla="*/ 24 w 67"/>
                <a:gd name="T1" fmla="*/ 323 h 323"/>
                <a:gd name="T2" fmla="*/ 22 w 67"/>
                <a:gd name="T3" fmla="*/ 282 h 323"/>
                <a:gd name="T4" fmla="*/ 4 w 67"/>
                <a:gd name="T5" fmla="*/ 276 h 323"/>
                <a:gd name="T6" fmla="*/ 6 w 67"/>
                <a:gd name="T7" fmla="*/ 114 h 323"/>
                <a:gd name="T8" fmla="*/ 12 w 67"/>
                <a:gd name="T9" fmla="*/ 102 h 323"/>
                <a:gd name="T10" fmla="*/ 21 w 67"/>
                <a:gd name="T11" fmla="*/ 53 h 323"/>
                <a:gd name="T12" fmla="*/ 30 w 67"/>
                <a:gd name="T13" fmla="*/ 45 h 323"/>
                <a:gd name="T14" fmla="*/ 33 w 67"/>
                <a:gd name="T15" fmla="*/ 35 h 323"/>
                <a:gd name="T16" fmla="*/ 39 w 67"/>
                <a:gd name="T17" fmla="*/ 33 h 323"/>
                <a:gd name="T18" fmla="*/ 48 w 67"/>
                <a:gd name="T19" fmla="*/ 29 h 323"/>
                <a:gd name="T20" fmla="*/ 67 w 67"/>
                <a:gd name="T21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323">
                  <a:moveTo>
                    <a:pt x="24" y="323"/>
                  </a:moveTo>
                  <a:cubicBezTo>
                    <a:pt x="23" y="309"/>
                    <a:pt x="28" y="294"/>
                    <a:pt x="22" y="282"/>
                  </a:cubicBezTo>
                  <a:cubicBezTo>
                    <a:pt x="7" y="252"/>
                    <a:pt x="0" y="295"/>
                    <a:pt x="4" y="276"/>
                  </a:cubicBezTo>
                  <a:cubicBezTo>
                    <a:pt x="5" y="222"/>
                    <a:pt x="5" y="168"/>
                    <a:pt x="6" y="114"/>
                  </a:cubicBezTo>
                  <a:cubicBezTo>
                    <a:pt x="6" y="97"/>
                    <a:pt x="3" y="97"/>
                    <a:pt x="12" y="102"/>
                  </a:cubicBezTo>
                  <a:cubicBezTo>
                    <a:pt x="15" y="86"/>
                    <a:pt x="11" y="67"/>
                    <a:pt x="21" y="53"/>
                  </a:cubicBezTo>
                  <a:cubicBezTo>
                    <a:pt x="23" y="39"/>
                    <a:pt x="19" y="55"/>
                    <a:pt x="30" y="45"/>
                  </a:cubicBezTo>
                  <a:cubicBezTo>
                    <a:pt x="33" y="43"/>
                    <a:pt x="31" y="38"/>
                    <a:pt x="33" y="35"/>
                  </a:cubicBezTo>
                  <a:cubicBezTo>
                    <a:pt x="35" y="25"/>
                    <a:pt x="32" y="33"/>
                    <a:pt x="39" y="33"/>
                  </a:cubicBezTo>
                  <a:cubicBezTo>
                    <a:pt x="42" y="33"/>
                    <a:pt x="45" y="30"/>
                    <a:pt x="48" y="29"/>
                  </a:cubicBezTo>
                  <a:cubicBezTo>
                    <a:pt x="58" y="22"/>
                    <a:pt x="51" y="0"/>
                    <a:pt x="67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87" name="Freeform 1347"/>
            <p:cNvSpPr>
              <a:spLocks/>
            </p:cNvSpPr>
            <p:nvPr/>
          </p:nvSpPr>
          <p:spPr bwMode="auto">
            <a:xfrm>
              <a:off x="4028" y="2233"/>
              <a:ext cx="125" cy="85"/>
            </a:xfrm>
            <a:custGeom>
              <a:avLst/>
              <a:gdLst>
                <a:gd name="T0" fmla="*/ 170 w 177"/>
                <a:gd name="T1" fmla="*/ 98 h 98"/>
                <a:gd name="T2" fmla="*/ 152 w 177"/>
                <a:gd name="T3" fmla="*/ 60 h 98"/>
                <a:gd name="T4" fmla="*/ 106 w 177"/>
                <a:gd name="T5" fmla="*/ 2 h 98"/>
                <a:gd name="T6" fmla="*/ 24 w 177"/>
                <a:gd name="T7" fmla="*/ 22 h 98"/>
                <a:gd name="T8" fmla="*/ 0 w 177"/>
                <a:gd name="T9" fmla="*/ 4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98">
                  <a:moveTo>
                    <a:pt x="170" y="98"/>
                  </a:moveTo>
                  <a:cubicBezTo>
                    <a:pt x="167" y="28"/>
                    <a:pt x="177" y="43"/>
                    <a:pt x="152" y="60"/>
                  </a:cubicBezTo>
                  <a:cubicBezTo>
                    <a:pt x="159" y="8"/>
                    <a:pt x="151" y="5"/>
                    <a:pt x="106" y="2"/>
                  </a:cubicBezTo>
                  <a:cubicBezTo>
                    <a:pt x="44" y="4"/>
                    <a:pt x="57" y="0"/>
                    <a:pt x="24" y="22"/>
                  </a:cubicBezTo>
                  <a:cubicBezTo>
                    <a:pt x="18" y="31"/>
                    <a:pt x="8" y="32"/>
                    <a:pt x="0" y="4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88" name="Freeform 1348"/>
            <p:cNvSpPr>
              <a:spLocks/>
            </p:cNvSpPr>
            <p:nvPr/>
          </p:nvSpPr>
          <p:spPr bwMode="auto">
            <a:xfrm>
              <a:off x="3912" y="2283"/>
              <a:ext cx="133" cy="153"/>
            </a:xfrm>
            <a:custGeom>
              <a:avLst/>
              <a:gdLst>
                <a:gd name="T0" fmla="*/ 188 w 188"/>
                <a:gd name="T1" fmla="*/ 16 h 176"/>
                <a:gd name="T2" fmla="*/ 162 w 188"/>
                <a:gd name="T3" fmla="*/ 34 h 176"/>
                <a:gd name="T4" fmla="*/ 144 w 188"/>
                <a:gd name="T5" fmla="*/ 40 h 176"/>
                <a:gd name="T6" fmla="*/ 120 w 188"/>
                <a:gd name="T7" fmla="*/ 64 h 176"/>
                <a:gd name="T8" fmla="*/ 104 w 188"/>
                <a:gd name="T9" fmla="*/ 78 h 176"/>
                <a:gd name="T10" fmla="*/ 78 w 188"/>
                <a:gd name="T11" fmla="*/ 104 h 176"/>
                <a:gd name="T12" fmla="*/ 50 w 188"/>
                <a:gd name="T13" fmla="*/ 124 h 176"/>
                <a:gd name="T14" fmla="*/ 34 w 188"/>
                <a:gd name="T15" fmla="*/ 136 h 176"/>
                <a:gd name="T16" fmla="*/ 22 w 188"/>
                <a:gd name="T17" fmla="*/ 158 h 176"/>
                <a:gd name="T18" fmla="*/ 10 w 188"/>
                <a:gd name="T19" fmla="*/ 176 h 176"/>
                <a:gd name="T20" fmla="*/ 8 w 188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8" h="176">
                  <a:moveTo>
                    <a:pt x="188" y="16"/>
                  </a:moveTo>
                  <a:cubicBezTo>
                    <a:pt x="161" y="20"/>
                    <a:pt x="181" y="26"/>
                    <a:pt x="162" y="34"/>
                  </a:cubicBezTo>
                  <a:cubicBezTo>
                    <a:pt x="156" y="37"/>
                    <a:pt x="144" y="40"/>
                    <a:pt x="144" y="40"/>
                  </a:cubicBezTo>
                  <a:cubicBezTo>
                    <a:pt x="137" y="50"/>
                    <a:pt x="128" y="54"/>
                    <a:pt x="120" y="64"/>
                  </a:cubicBezTo>
                  <a:cubicBezTo>
                    <a:pt x="115" y="69"/>
                    <a:pt x="104" y="78"/>
                    <a:pt x="104" y="78"/>
                  </a:cubicBezTo>
                  <a:cubicBezTo>
                    <a:pt x="98" y="87"/>
                    <a:pt x="88" y="98"/>
                    <a:pt x="78" y="104"/>
                  </a:cubicBezTo>
                  <a:cubicBezTo>
                    <a:pt x="72" y="112"/>
                    <a:pt x="60" y="121"/>
                    <a:pt x="50" y="124"/>
                  </a:cubicBezTo>
                  <a:cubicBezTo>
                    <a:pt x="45" y="131"/>
                    <a:pt x="41" y="131"/>
                    <a:pt x="34" y="136"/>
                  </a:cubicBezTo>
                  <a:cubicBezTo>
                    <a:pt x="31" y="146"/>
                    <a:pt x="26" y="147"/>
                    <a:pt x="22" y="158"/>
                  </a:cubicBezTo>
                  <a:cubicBezTo>
                    <a:pt x="20" y="165"/>
                    <a:pt x="10" y="176"/>
                    <a:pt x="10" y="176"/>
                  </a:cubicBezTo>
                  <a:cubicBezTo>
                    <a:pt x="0" y="161"/>
                    <a:pt x="8" y="20"/>
                    <a:pt x="8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89" name="Freeform 1349"/>
            <p:cNvSpPr>
              <a:spLocks/>
            </p:cNvSpPr>
            <p:nvPr/>
          </p:nvSpPr>
          <p:spPr bwMode="auto">
            <a:xfrm>
              <a:off x="3805" y="2477"/>
              <a:ext cx="70" cy="283"/>
            </a:xfrm>
            <a:custGeom>
              <a:avLst/>
              <a:gdLst>
                <a:gd name="T0" fmla="*/ 5 w 99"/>
                <a:gd name="T1" fmla="*/ 0 h 326"/>
                <a:gd name="T2" fmla="*/ 27 w 99"/>
                <a:gd name="T3" fmla="*/ 44 h 326"/>
                <a:gd name="T4" fmla="*/ 37 w 99"/>
                <a:gd name="T5" fmla="*/ 88 h 326"/>
                <a:gd name="T6" fmla="*/ 43 w 99"/>
                <a:gd name="T7" fmla="*/ 96 h 326"/>
                <a:gd name="T8" fmla="*/ 43 w 99"/>
                <a:gd name="T9" fmla="*/ 162 h 326"/>
                <a:gd name="T10" fmla="*/ 55 w 99"/>
                <a:gd name="T11" fmla="*/ 180 h 326"/>
                <a:gd name="T12" fmla="*/ 57 w 99"/>
                <a:gd name="T13" fmla="*/ 260 h 326"/>
                <a:gd name="T14" fmla="*/ 57 w 99"/>
                <a:gd name="T15" fmla="*/ 272 h 326"/>
                <a:gd name="T16" fmla="*/ 99 w 99"/>
                <a:gd name="T17" fmla="*/ 322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326">
                  <a:moveTo>
                    <a:pt x="5" y="0"/>
                  </a:moveTo>
                  <a:cubicBezTo>
                    <a:pt x="0" y="24"/>
                    <a:pt x="0" y="41"/>
                    <a:pt x="27" y="44"/>
                  </a:cubicBezTo>
                  <a:cubicBezTo>
                    <a:pt x="33" y="61"/>
                    <a:pt x="15" y="102"/>
                    <a:pt x="37" y="88"/>
                  </a:cubicBezTo>
                  <a:cubicBezTo>
                    <a:pt x="41" y="99"/>
                    <a:pt x="38" y="81"/>
                    <a:pt x="43" y="96"/>
                  </a:cubicBezTo>
                  <a:cubicBezTo>
                    <a:pt x="44" y="108"/>
                    <a:pt x="41" y="148"/>
                    <a:pt x="43" y="162"/>
                  </a:cubicBezTo>
                  <a:cubicBezTo>
                    <a:pt x="45" y="176"/>
                    <a:pt x="53" y="164"/>
                    <a:pt x="55" y="180"/>
                  </a:cubicBezTo>
                  <a:cubicBezTo>
                    <a:pt x="58" y="196"/>
                    <a:pt x="57" y="245"/>
                    <a:pt x="57" y="260"/>
                  </a:cubicBezTo>
                  <a:cubicBezTo>
                    <a:pt x="57" y="275"/>
                    <a:pt x="50" y="262"/>
                    <a:pt x="57" y="272"/>
                  </a:cubicBezTo>
                  <a:cubicBezTo>
                    <a:pt x="52" y="326"/>
                    <a:pt x="39" y="322"/>
                    <a:pt x="99" y="32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90" name="Freeform 1350"/>
            <p:cNvSpPr>
              <a:spLocks/>
            </p:cNvSpPr>
            <p:nvPr/>
          </p:nvSpPr>
          <p:spPr bwMode="auto">
            <a:xfrm>
              <a:off x="3867" y="2479"/>
              <a:ext cx="48" cy="242"/>
            </a:xfrm>
            <a:custGeom>
              <a:avLst/>
              <a:gdLst>
                <a:gd name="T0" fmla="*/ 0 w 69"/>
                <a:gd name="T1" fmla="*/ 0 h 280"/>
                <a:gd name="T2" fmla="*/ 18 w 69"/>
                <a:gd name="T3" fmla="*/ 12 h 280"/>
                <a:gd name="T4" fmla="*/ 28 w 69"/>
                <a:gd name="T5" fmla="*/ 74 h 280"/>
                <a:gd name="T6" fmla="*/ 38 w 69"/>
                <a:gd name="T7" fmla="*/ 174 h 280"/>
                <a:gd name="T8" fmla="*/ 62 w 69"/>
                <a:gd name="T9" fmla="*/ 158 h 280"/>
                <a:gd name="T10" fmla="*/ 58 w 69"/>
                <a:gd name="T11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280">
                  <a:moveTo>
                    <a:pt x="0" y="0"/>
                  </a:moveTo>
                  <a:cubicBezTo>
                    <a:pt x="6" y="4"/>
                    <a:pt x="18" y="12"/>
                    <a:pt x="18" y="12"/>
                  </a:cubicBezTo>
                  <a:cubicBezTo>
                    <a:pt x="31" y="32"/>
                    <a:pt x="9" y="103"/>
                    <a:pt x="28" y="74"/>
                  </a:cubicBezTo>
                  <a:cubicBezTo>
                    <a:pt x="69" y="84"/>
                    <a:pt x="22" y="70"/>
                    <a:pt x="38" y="174"/>
                  </a:cubicBezTo>
                  <a:cubicBezTo>
                    <a:pt x="39" y="184"/>
                    <a:pt x="62" y="158"/>
                    <a:pt x="62" y="158"/>
                  </a:cubicBezTo>
                  <a:cubicBezTo>
                    <a:pt x="66" y="170"/>
                    <a:pt x="58" y="269"/>
                    <a:pt x="58" y="28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91" name="Freeform 1351"/>
            <p:cNvSpPr>
              <a:spLocks/>
            </p:cNvSpPr>
            <p:nvPr/>
          </p:nvSpPr>
          <p:spPr bwMode="auto">
            <a:xfrm>
              <a:off x="3845" y="2749"/>
              <a:ext cx="458" cy="590"/>
            </a:xfrm>
            <a:custGeom>
              <a:avLst/>
              <a:gdLst>
                <a:gd name="T0" fmla="*/ 553 w 687"/>
                <a:gd name="T1" fmla="*/ 334 h 885"/>
                <a:gd name="T2" fmla="*/ 472 w 687"/>
                <a:gd name="T3" fmla="*/ 365 h 885"/>
                <a:gd name="T4" fmla="*/ 451 w 687"/>
                <a:gd name="T5" fmla="*/ 329 h 885"/>
                <a:gd name="T6" fmla="*/ 421 w 687"/>
                <a:gd name="T7" fmla="*/ 433 h 885"/>
                <a:gd name="T8" fmla="*/ 383 w 687"/>
                <a:gd name="T9" fmla="*/ 521 h 885"/>
                <a:gd name="T10" fmla="*/ 379 w 687"/>
                <a:gd name="T11" fmla="*/ 459 h 885"/>
                <a:gd name="T12" fmla="*/ 341 w 687"/>
                <a:gd name="T13" fmla="*/ 485 h 885"/>
                <a:gd name="T14" fmla="*/ 273 w 687"/>
                <a:gd name="T15" fmla="*/ 547 h 885"/>
                <a:gd name="T16" fmla="*/ 205 w 687"/>
                <a:gd name="T17" fmla="*/ 574 h 885"/>
                <a:gd name="T18" fmla="*/ 171 w 687"/>
                <a:gd name="T19" fmla="*/ 620 h 885"/>
                <a:gd name="T20" fmla="*/ 179 w 687"/>
                <a:gd name="T21" fmla="*/ 641 h 885"/>
                <a:gd name="T22" fmla="*/ 183 w 687"/>
                <a:gd name="T23" fmla="*/ 662 h 885"/>
                <a:gd name="T24" fmla="*/ 179 w 687"/>
                <a:gd name="T25" fmla="*/ 646 h 885"/>
                <a:gd name="T26" fmla="*/ 166 w 687"/>
                <a:gd name="T27" fmla="*/ 636 h 885"/>
                <a:gd name="T28" fmla="*/ 243 w 687"/>
                <a:gd name="T29" fmla="*/ 626 h 885"/>
                <a:gd name="T30" fmla="*/ 319 w 687"/>
                <a:gd name="T31" fmla="*/ 652 h 885"/>
                <a:gd name="T32" fmla="*/ 230 w 687"/>
                <a:gd name="T33" fmla="*/ 667 h 885"/>
                <a:gd name="T34" fmla="*/ 200 w 687"/>
                <a:gd name="T35" fmla="*/ 761 h 885"/>
                <a:gd name="T36" fmla="*/ 196 w 687"/>
                <a:gd name="T37" fmla="*/ 714 h 885"/>
                <a:gd name="T38" fmla="*/ 188 w 687"/>
                <a:gd name="T39" fmla="*/ 730 h 885"/>
                <a:gd name="T40" fmla="*/ 192 w 687"/>
                <a:gd name="T41" fmla="*/ 792 h 885"/>
                <a:gd name="T42" fmla="*/ 264 w 687"/>
                <a:gd name="T43" fmla="*/ 766 h 885"/>
                <a:gd name="T44" fmla="*/ 247 w 687"/>
                <a:gd name="T45" fmla="*/ 802 h 885"/>
                <a:gd name="T46" fmla="*/ 149 w 687"/>
                <a:gd name="T47" fmla="*/ 823 h 885"/>
                <a:gd name="T48" fmla="*/ 137 w 687"/>
                <a:gd name="T49" fmla="*/ 730 h 885"/>
                <a:gd name="T50" fmla="*/ 77 w 687"/>
                <a:gd name="T51" fmla="*/ 873 h 885"/>
                <a:gd name="T52" fmla="*/ 9 w 687"/>
                <a:gd name="T53" fmla="*/ 801 h 885"/>
                <a:gd name="T54" fmla="*/ 25 w 687"/>
                <a:gd name="T55" fmla="*/ 657 h 885"/>
                <a:gd name="T56" fmla="*/ 125 w 687"/>
                <a:gd name="T57" fmla="*/ 468 h 885"/>
                <a:gd name="T58" fmla="*/ 148 w 687"/>
                <a:gd name="T59" fmla="*/ 421 h 885"/>
                <a:gd name="T60" fmla="*/ 166 w 687"/>
                <a:gd name="T61" fmla="*/ 345 h 885"/>
                <a:gd name="T62" fmla="*/ 177 w 687"/>
                <a:gd name="T63" fmla="*/ 226 h 885"/>
                <a:gd name="T64" fmla="*/ 192 w 687"/>
                <a:gd name="T65" fmla="*/ 105 h 885"/>
                <a:gd name="T66" fmla="*/ 302 w 687"/>
                <a:gd name="T67" fmla="*/ 105 h 885"/>
                <a:gd name="T68" fmla="*/ 353 w 687"/>
                <a:gd name="T69" fmla="*/ 85 h 885"/>
                <a:gd name="T70" fmla="*/ 392 w 687"/>
                <a:gd name="T71" fmla="*/ 79 h 885"/>
                <a:gd name="T72" fmla="*/ 273 w 687"/>
                <a:gd name="T73" fmla="*/ 85 h 885"/>
                <a:gd name="T74" fmla="*/ 213 w 687"/>
                <a:gd name="T75" fmla="*/ 79 h 885"/>
                <a:gd name="T76" fmla="*/ 239 w 687"/>
                <a:gd name="T77" fmla="*/ 59 h 885"/>
                <a:gd name="T78" fmla="*/ 349 w 687"/>
                <a:gd name="T79" fmla="*/ 38 h 885"/>
                <a:gd name="T80" fmla="*/ 362 w 687"/>
                <a:gd name="T81" fmla="*/ 33 h 885"/>
                <a:gd name="T82" fmla="*/ 370 w 687"/>
                <a:gd name="T83" fmla="*/ 1 h 885"/>
                <a:gd name="T84" fmla="*/ 494 w 687"/>
                <a:gd name="T85" fmla="*/ 7 h 885"/>
                <a:gd name="T86" fmla="*/ 506 w 687"/>
                <a:gd name="T87" fmla="*/ 38 h 885"/>
                <a:gd name="T88" fmla="*/ 557 w 687"/>
                <a:gd name="T89" fmla="*/ 95 h 885"/>
                <a:gd name="T90" fmla="*/ 579 w 687"/>
                <a:gd name="T91" fmla="*/ 251 h 885"/>
                <a:gd name="T92" fmla="*/ 588 w 687"/>
                <a:gd name="T93" fmla="*/ 329 h 885"/>
                <a:gd name="T94" fmla="*/ 579 w 687"/>
                <a:gd name="T95" fmla="*/ 442 h 885"/>
                <a:gd name="T96" fmla="*/ 572 w 687"/>
                <a:gd name="T97" fmla="*/ 570 h 885"/>
                <a:gd name="T98" fmla="*/ 562 w 687"/>
                <a:gd name="T99" fmla="*/ 605 h 885"/>
                <a:gd name="T100" fmla="*/ 555 w 687"/>
                <a:gd name="T101" fmla="*/ 628 h 885"/>
                <a:gd name="T102" fmla="*/ 566 w 687"/>
                <a:gd name="T103" fmla="*/ 687 h 885"/>
                <a:gd name="T104" fmla="*/ 566 w 687"/>
                <a:gd name="T105" fmla="*/ 776 h 885"/>
                <a:gd name="T106" fmla="*/ 506 w 687"/>
                <a:gd name="T107" fmla="*/ 792 h 885"/>
                <a:gd name="T108" fmla="*/ 498 w 687"/>
                <a:gd name="T109" fmla="*/ 750 h 885"/>
                <a:gd name="T110" fmla="*/ 540 w 687"/>
                <a:gd name="T111" fmla="*/ 740 h 885"/>
                <a:gd name="T112" fmla="*/ 553 w 687"/>
                <a:gd name="T113" fmla="*/ 652 h 885"/>
                <a:gd name="T114" fmla="*/ 532 w 687"/>
                <a:gd name="T115" fmla="*/ 620 h 885"/>
                <a:gd name="T116" fmla="*/ 553 w 687"/>
                <a:gd name="T117" fmla="*/ 589 h 885"/>
                <a:gd name="T118" fmla="*/ 553 w 687"/>
                <a:gd name="T119" fmla="*/ 334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87" h="885">
                  <a:moveTo>
                    <a:pt x="553" y="334"/>
                  </a:moveTo>
                  <a:cubicBezTo>
                    <a:pt x="530" y="354"/>
                    <a:pt x="499" y="355"/>
                    <a:pt x="472" y="365"/>
                  </a:cubicBezTo>
                  <a:cubicBezTo>
                    <a:pt x="466" y="343"/>
                    <a:pt x="474" y="320"/>
                    <a:pt x="451" y="329"/>
                  </a:cubicBezTo>
                  <a:cubicBezTo>
                    <a:pt x="435" y="358"/>
                    <a:pt x="426" y="398"/>
                    <a:pt x="421" y="433"/>
                  </a:cubicBezTo>
                  <a:cubicBezTo>
                    <a:pt x="416" y="479"/>
                    <a:pt x="420" y="506"/>
                    <a:pt x="383" y="521"/>
                  </a:cubicBezTo>
                  <a:cubicBezTo>
                    <a:pt x="378" y="501"/>
                    <a:pt x="382" y="484"/>
                    <a:pt x="379" y="459"/>
                  </a:cubicBezTo>
                  <a:cubicBezTo>
                    <a:pt x="365" y="464"/>
                    <a:pt x="341" y="485"/>
                    <a:pt x="341" y="485"/>
                  </a:cubicBezTo>
                  <a:cubicBezTo>
                    <a:pt x="321" y="519"/>
                    <a:pt x="305" y="534"/>
                    <a:pt x="273" y="547"/>
                  </a:cubicBezTo>
                  <a:cubicBezTo>
                    <a:pt x="258" y="575"/>
                    <a:pt x="230" y="568"/>
                    <a:pt x="205" y="574"/>
                  </a:cubicBezTo>
                  <a:cubicBezTo>
                    <a:pt x="192" y="589"/>
                    <a:pt x="183" y="605"/>
                    <a:pt x="171" y="620"/>
                  </a:cubicBezTo>
                  <a:cubicBezTo>
                    <a:pt x="193" y="629"/>
                    <a:pt x="179" y="618"/>
                    <a:pt x="179" y="641"/>
                  </a:cubicBezTo>
                  <a:cubicBezTo>
                    <a:pt x="179" y="648"/>
                    <a:pt x="183" y="655"/>
                    <a:pt x="183" y="662"/>
                  </a:cubicBezTo>
                  <a:cubicBezTo>
                    <a:pt x="183" y="667"/>
                    <a:pt x="182" y="650"/>
                    <a:pt x="179" y="646"/>
                  </a:cubicBezTo>
                  <a:cubicBezTo>
                    <a:pt x="176" y="641"/>
                    <a:pt x="171" y="640"/>
                    <a:pt x="166" y="636"/>
                  </a:cubicBezTo>
                  <a:cubicBezTo>
                    <a:pt x="154" y="590"/>
                    <a:pt x="156" y="613"/>
                    <a:pt x="243" y="626"/>
                  </a:cubicBezTo>
                  <a:cubicBezTo>
                    <a:pt x="276" y="631"/>
                    <a:pt x="278" y="646"/>
                    <a:pt x="319" y="652"/>
                  </a:cubicBezTo>
                  <a:cubicBezTo>
                    <a:pt x="274" y="670"/>
                    <a:pt x="302" y="661"/>
                    <a:pt x="230" y="667"/>
                  </a:cubicBezTo>
                  <a:cubicBezTo>
                    <a:pt x="227" y="723"/>
                    <a:pt x="244" y="771"/>
                    <a:pt x="200" y="761"/>
                  </a:cubicBezTo>
                  <a:cubicBezTo>
                    <a:pt x="199" y="745"/>
                    <a:pt x="201" y="728"/>
                    <a:pt x="196" y="714"/>
                  </a:cubicBezTo>
                  <a:cubicBezTo>
                    <a:pt x="194" y="709"/>
                    <a:pt x="188" y="723"/>
                    <a:pt x="188" y="730"/>
                  </a:cubicBezTo>
                  <a:cubicBezTo>
                    <a:pt x="186" y="750"/>
                    <a:pt x="191" y="771"/>
                    <a:pt x="192" y="792"/>
                  </a:cubicBezTo>
                  <a:cubicBezTo>
                    <a:pt x="283" y="783"/>
                    <a:pt x="212" y="787"/>
                    <a:pt x="264" y="766"/>
                  </a:cubicBezTo>
                  <a:cubicBezTo>
                    <a:pt x="687" y="775"/>
                    <a:pt x="451" y="798"/>
                    <a:pt x="247" y="802"/>
                  </a:cubicBezTo>
                  <a:cubicBezTo>
                    <a:pt x="196" y="844"/>
                    <a:pt x="292" y="832"/>
                    <a:pt x="149" y="823"/>
                  </a:cubicBezTo>
                  <a:cubicBezTo>
                    <a:pt x="127" y="782"/>
                    <a:pt x="150" y="831"/>
                    <a:pt x="137" y="730"/>
                  </a:cubicBezTo>
                  <a:cubicBezTo>
                    <a:pt x="121" y="723"/>
                    <a:pt x="98" y="861"/>
                    <a:pt x="77" y="873"/>
                  </a:cubicBezTo>
                  <a:cubicBezTo>
                    <a:pt x="56" y="885"/>
                    <a:pt x="18" y="837"/>
                    <a:pt x="9" y="801"/>
                  </a:cubicBezTo>
                  <a:cubicBezTo>
                    <a:pt x="0" y="765"/>
                    <a:pt x="6" y="712"/>
                    <a:pt x="25" y="657"/>
                  </a:cubicBezTo>
                  <a:cubicBezTo>
                    <a:pt x="23" y="613"/>
                    <a:pt x="105" y="507"/>
                    <a:pt x="125" y="468"/>
                  </a:cubicBezTo>
                  <a:cubicBezTo>
                    <a:pt x="145" y="429"/>
                    <a:pt x="142" y="442"/>
                    <a:pt x="148" y="421"/>
                  </a:cubicBezTo>
                  <a:cubicBezTo>
                    <a:pt x="154" y="386"/>
                    <a:pt x="157" y="378"/>
                    <a:pt x="166" y="345"/>
                  </a:cubicBezTo>
                  <a:cubicBezTo>
                    <a:pt x="168" y="307"/>
                    <a:pt x="173" y="267"/>
                    <a:pt x="177" y="226"/>
                  </a:cubicBezTo>
                  <a:cubicBezTo>
                    <a:pt x="181" y="186"/>
                    <a:pt x="171" y="126"/>
                    <a:pt x="192" y="105"/>
                  </a:cubicBezTo>
                  <a:cubicBezTo>
                    <a:pt x="233" y="116"/>
                    <a:pt x="258" y="109"/>
                    <a:pt x="302" y="105"/>
                  </a:cubicBezTo>
                  <a:cubicBezTo>
                    <a:pt x="319" y="99"/>
                    <a:pt x="336" y="91"/>
                    <a:pt x="353" y="85"/>
                  </a:cubicBezTo>
                  <a:cubicBezTo>
                    <a:pt x="365" y="79"/>
                    <a:pt x="404" y="79"/>
                    <a:pt x="392" y="79"/>
                  </a:cubicBezTo>
                  <a:cubicBezTo>
                    <a:pt x="352" y="79"/>
                    <a:pt x="312" y="83"/>
                    <a:pt x="273" y="85"/>
                  </a:cubicBezTo>
                  <a:cubicBezTo>
                    <a:pt x="252" y="83"/>
                    <a:pt x="230" y="92"/>
                    <a:pt x="213" y="79"/>
                  </a:cubicBezTo>
                  <a:cubicBezTo>
                    <a:pt x="205" y="73"/>
                    <a:pt x="229" y="62"/>
                    <a:pt x="239" y="59"/>
                  </a:cubicBezTo>
                  <a:cubicBezTo>
                    <a:pt x="274" y="44"/>
                    <a:pt x="349" y="38"/>
                    <a:pt x="349" y="38"/>
                  </a:cubicBezTo>
                  <a:cubicBezTo>
                    <a:pt x="353" y="36"/>
                    <a:pt x="360" y="36"/>
                    <a:pt x="362" y="33"/>
                  </a:cubicBezTo>
                  <a:cubicBezTo>
                    <a:pt x="367" y="23"/>
                    <a:pt x="370" y="1"/>
                    <a:pt x="370" y="1"/>
                  </a:cubicBezTo>
                  <a:cubicBezTo>
                    <a:pt x="412" y="3"/>
                    <a:pt x="453" y="0"/>
                    <a:pt x="494" y="7"/>
                  </a:cubicBezTo>
                  <a:cubicBezTo>
                    <a:pt x="503" y="8"/>
                    <a:pt x="502" y="33"/>
                    <a:pt x="506" y="38"/>
                  </a:cubicBezTo>
                  <a:cubicBezTo>
                    <a:pt x="517" y="52"/>
                    <a:pt x="546" y="60"/>
                    <a:pt x="557" y="95"/>
                  </a:cubicBezTo>
                  <a:cubicBezTo>
                    <a:pt x="570" y="255"/>
                    <a:pt x="520" y="233"/>
                    <a:pt x="579" y="251"/>
                  </a:cubicBezTo>
                  <a:cubicBezTo>
                    <a:pt x="585" y="291"/>
                    <a:pt x="591" y="270"/>
                    <a:pt x="588" y="329"/>
                  </a:cubicBezTo>
                  <a:cubicBezTo>
                    <a:pt x="588" y="360"/>
                    <a:pt x="581" y="402"/>
                    <a:pt x="579" y="442"/>
                  </a:cubicBezTo>
                  <a:cubicBezTo>
                    <a:pt x="576" y="482"/>
                    <a:pt x="575" y="542"/>
                    <a:pt x="572" y="570"/>
                  </a:cubicBezTo>
                  <a:cubicBezTo>
                    <a:pt x="569" y="597"/>
                    <a:pt x="565" y="596"/>
                    <a:pt x="562" y="605"/>
                  </a:cubicBezTo>
                  <a:cubicBezTo>
                    <a:pt x="561" y="615"/>
                    <a:pt x="554" y="600"/>
                    <a:pt x="555" y="628"/>
                  </a:cubicBezTo>
                  <a:cubicBezTo>
                    <a:pt x="556" y="641"/>
                    <a:pt x="564" y="662"/>
                    <a:pt x="566" y="687"/>
                  </a:cubicBezTo>
                  <a:cubicBezTo>
                    <a:pt x="568" y="711"/>
                    <a:pt x="575" y="758"/>
                    <a:pt x="566" y="776"/>
                  </a:cubicBezTo>
                  <a:cubicBezTo>
                    <a:pt x="566" y="779"/>
                    <a:pt x="515" y="789"/>
                    <a:pt x="506" y="792"/>
                  </a:cubicBezTo>
                  <a:cubicBezTo>
                    <a:pt x="488" y="784"/>
                    <a:pt x="483" y="788"/>
                    <a:pt x="498" y="750"/>
                  </a:cubicBezTo>
                  <a:cubicBezTo>
                    <a:pt x="504" y="735"/>
                    <a:pt x="527" y="743"/>
                    <a:pt x="540" y="740"/>
                  </a:cubicBezTo>
                  <a:cubicBezTo>
                    <a:pt x="537" y="691"/>
                    <a:pt x="529" y="681"/>
                    <a:pt x="553" y="652"/>
                  </a:cubicBezTo>
                  <a:cubicBezTo>
                    <a:pt x="531" y="512"/>
                    <a:pt x="570" y="714"/>
                    <a:pt x="532" y="620"/>
                  </a:cubicBezTo>
                  <a:cubicBezTo>
                    <a:pt x="530" y="615"/>
                    <a:pt x="553" y="589"/>
                    <a:pt x="553" y="589"/>
                  </a:cubicBezTo>
                  <a:cubicBezTo>
                    <a:pt x="557" y="505"/>
                    <a:pt x="553" y="419"/>
                    <a:pt x="553" y="334"/>
                  </a:cubicBezTo>
                  <a:close/>
                </a:path>
              </a:pathLst>
            </a:custGeom>
            <a:solidFill>
              <a:srgbClr val="FF99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92" name="Freeform 1352"/>
            <p:cNvSpPr>
              <a:spLocks/>
            </p:cNvSpPr>
            <p:nvPr/>
          </p:nvSpPr>
          <p:spPr bwMode="auto">
            <a:xfrm>
              <a:off x="4045" y="2441"/>
              <a:ext cx="59" cy="95"/>
            </a:xfrm>
            <a:custGeom>
              <a:avLst/>
              <a:gdLst>
                <a:gd name="T0" fmla="*/ 84 w 84"/>
                <a:gd name="T1" fmla="*/ 0 h 110"/>
                <a:gd name="T2" fmla="*/ 70 w 84"/>
                <a:gd name="T3" fmla="*/ 18 h 110"/>
                <a:gd name="T4" fmla="*/ 64 w 84"/>
                <a:gd name="T5" fmla="*/ 64 h 110"/>
                <a:gd name="T6" fmla="*/ 50 w 84"/>
                <a:gd name="T7" fmla="*/ 84 h 110"/>
                <a:gd name="T8" fmla="*/ 38 w 84"/>
                <a:gd name="T9" fmla="*/ 110 h 110"/>
                <a:gd name="T10" fmla="*/ 0 w 84"/>
                <a:gd name="T11" fmla="*/ 80 h 110"/>
                <a:gd name="T12" fmla="*/ 30 w 84"/>
                <a:gd name="T13" fmla="*/ 62 h 110"/>
                <a:gd name="T14" fmla="*/ 40 w 84"/>
                <a:gd name="T15" fmla="*/ 34 h 110"/>
                <a:gd name="T16" fmla="*/ 58 w 84"/>
                <a:gd name="T17" fmla="*/ 18 h 110"/>
                <a:gd name="T18" fmla="*/ 72 w 84"/>
                <a:gd name="T19" fmla="*/ 12 h 110"/>
                <a:gd name="T20" fmla="*/ 84 w 84"/>
                <a:gd name="T2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10">
                  <a:moveTo>
                    <a:pt x="84" y="0"/>
                  </a:moveTo>
                  <a:cubicBezTo>
                    <a:pt x="74" y="14"/>
                    <a:pt x="79" y="9"/>
                    <a:pt x="70" y="18"/>
                  </a:cubicBezTo>
                  <a:cubicBezTo>
                    <a:pt x="65" y="33"/>
                    <a:pt x="74" y="49"/>
                    <a:pt x="64" y="64"/>
                  </a:cubicBezTo>
                  <a:cubicBezTo>
                    <a:pt x="67" y="76"/>
                    <a:pt x="61" y="80"/>
                    <a:pt x="50" y="84"/>
                  </a:cubicBezTo>
                  <a:cubicBezTo>
                    <a:pt x="43" y="94"/>
                    <a:pt x="50" y="106"/>
                    <a:pt x="38" y="110"/>
                  </a:cubicBezTo>
                  <a:cubicBezTo>
                    <a:pt x="2" y="106"/>
                    <a:pt x="5" y="109"/>
                    <a:pt x="0" y="80"/>
                  </a:cubicBezTo>
                  <a:cubicBezTo>
                    <a:pt x="4" y="65"/>
                    <a:pt x="17" y="65"/>
                    <a:pt x="30" y="62"/>
                  </a:cubicBezTo>
                  <a:cubicBezTo>
                    <a:pt x="31" y="49"/>
                    <a:pt x="28" y="38"/>
                    <a:pt x="40" y="34"/>
                  </a:cubicBezTo>
                  <a:cubicBezTo>
                    <a:pt x="51" y="17"/>
                    <a:pt x="41" y="30"/>
                    <a:pt x="58" y="18"/>
                  </a:cubicBezTo>
                  <a:cubicBezTo>
                    <a:pt x="62" y="15"/>
                    <a:pt x="72" y="12"/>
                    <a:pt x="72" y="12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93" name="Freeform 1353"/>
            <p:cNvSpPr>
              <a:spLocks/>
            </p:cNvSpPr>
            <p:nvPr/>
          </p:nvSpPr>
          <p:spPr bwMode="auto">
            <a:xfrm>
              <a:off x="4076" y="2630"/>
              <a:ext cx="109" cy="73"/>
            </a:xfrm>
            <a:custGeom>
              <a:avLst/>
              <a:gdLst>
                <a:gd name="T0" fmla="*/ 154 w 154"/>
                <a:gd name="T1" fmla="*/ 12 h 84"/>
                <a:gd name="T2" fmla="*/ 152 w 154"/>
                <a:gd name="T3" fmla="*/ 54 h 84"/>
                <a:gd name="T4" fmla="*/ 130 w 154"/>
                <a:gd name="T5" fmla="*/ 68 h 84"/>
                <a:gd name="T6" fmla="*/ 118 w 154"/>
                <a:gd name="T7" fmla="*/ 78 h 84"/>
                <a:gd name="T8" fmla="*/ 106 w 154"/>
                <a:gd name="T9" fmla="*/ 82 h 84"/>
                <a:gd name="T10" fmla="*/ 40 w 154"/>
                <a:gd name="T11" fmla="*/ 80 h 84"/>
                <a:gd name="T12" fmla="*/ 36 w 154"/>
                <a:gd name="T13" fmla="*/ 68 h 84"/>
                <a:gd name="T14" fmla="*/ 8 w 154"/>
                <a:gd name="T15" fmla="*/ 38 h 84"/>
                <a:gd name="T16" fmla="*/ 2 w 154"/>
                <a:gd name="T17" fmla="*/ 26 h 84"/>
                <a:gd name="T18" fmla="*/ 14 w 154"/>
                <a:gd name="T19" fmla="*/ 22 h 84"/>
                <a:gd name="T20" fmla="*/ 96 w 154"/>
                <a:gd name="T21" fmla="*/ 12 h 84"/>
                <a:gd name="T22" fmla="*/ 138 w 154"/>
                <a:gd name="T23" fmla="*/ 10 h 84"/>
                <a:gd name="T24" fmla="*/ 154 w 154"/>
                <a:gd name="T25" fmla="*/ 1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84">
                  <a:moveTo>
                    <a:pt x="154" y="12"/>
                  </a:moveTo>
                  <a:cubicBezTo>
                    <a:pt x="153" y="26"/>
                    <a:pt x="154" y="40"/>
                    <a:pt x="152" y="54"/>
                  </a:cubicBezTo>
                  <a:cubicBezTo>
                    <a:pt x="151" y="63"/>
                    <a:pt x="130" y="68"/>
                    <a:pt x="130" y="68"/>
                  </a:cubicBezTo>
                  <a:cubicBezTo>
                    <a:pt x="126" y="72"/>
                    <a:pt x="123" y="76"/>
                    <a:pt x="118" y="78"/>
                  </a:cubicBezTo>
                  <a:cubicBezTo>
                    <a:pt x="114" y="80"/>
                    <a:pt x="106" y="82"/>
                    <a:pt x="106" y="82"/>
                  </a:cubicBezTo>
                  <a:cubicBezTo>
                    <a:pt x="84" y="81"/>
                    <a:pt x="62" y="84"/>
                    <a:pt x="40" y="80"/>
                  </a:cubicBezTo>
                  <a:cubicBezTo>
                    <a:pt x="36" y="79"/>
                    <a:pt x="36" y="68"/>
                    <a:pt x="36" y="68"/>
                  </a:cubicBezTo>
                  <a:cubicBezTo>
                    <a:pt x="33" y="46"/>
                    <a:pt x="29" y="42"/>
                    <a:pt x="8" y="38"/>
                  </a:cubicBezTo>
                  <a:cubicBezTo>
                    <a:pt x="8" y="38"/>
                    <a:pt x="0" y="28"/>
                    <a:pt x="2" y="26"/>
                  </a:cubicBezTo>
                  <a:cubicBezTo>
                    <a:pt x="5" y="23"/>
                    <a:pt x="14" y="22"/>
                    <a:pt x="14" y="22"/>
                  </a:cubicBezTo>
                  <a:cubicBezTo>
                    <a:pt x="44" y="25"/>
                    <a:pt x="68" y="21"/>
                    <a:pt x="96" y="12"/>
                  </a:cubicBezTo>
                  <a:cubicBezTo>
                    <a:pt x="104" y="0"/>
                    <a:pt x="138" y="10"/>
                    <a:pt x="138" y="10"/>
                  </a:cubicBezTo>
                  <a:cubicBezTo>
                    <a:pt x="143" y="11"/>
                    <a:pt x="150" y="16"/>
                    <a:pt x="154" y="12"/>
                  </a:cubicBezTo>
                  <a:close/>
                </a:path>
              </a:pathLst>
            </a:custGeom>
            <a:solidFill>
              <a:srgbClr val="FF99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94" name="Freeform 1354"/>
            <p:cNvSpPr>
              <a:spLocks/>
            </p:cNvSpPr>
            <p:nvPr/>
          </p:nvSpPr>
          <p:spPr bwMode="auto">
            <a:xfrm>
              <a:off x="3978" y="2666"/>
              <a:ext cx="95" cy="47"/>
            </a:xfrm>
            <a:custGeom>
              <a:avLst/>
              <a:gdLst>
                <a:gd name="T0" fmla="*/ 134 w 134"/>
                <a:gd name="T1" fmla="*/ 8 h 54"/>
                <a:gd name="T2" fmla="*/ 118 w 134"/>
                <a:gd name="T3" fmla="*/ 18 h 54"/>
                <a:gd name="T4" fmla="*/ 124 w 134"/>
                <a:gd name="T5" fmla="*/ 20 h 54"/>
                <a:gd name="T6" fmla="*/ 106 w 134"/>
                <a:gd name="T7" fmla="*/ 28 h 54"/>
                <a:gd name="T8" fmla="*/ 64 w 134"/>
                <a:gd name="T9" fmla="*/ 42 h 54"/>
                <a:gd name="T10" fmla="*/ 68 w 134"/>
                <a:gd name="T11" fmla="*/ 52 h 54"/>
                <a:gd name="T12" fmla="*/ 14 w 134"/>
                <a:gd name="T13" fmla="*/ 50 h 54"/>
                <a:gd name="T14" fmla="*/ 0 w 134"/>
                <a:gd name="T15" fmla="*/ 24 h 54"/>
                <a:gd name="T16" fmla="*/ 32 w 134"/>
                <a:gd name="T17" fmla="*/ 26 h 54"/>
                <a:gd name="T18" fmla="*/ 86 w 134"/>
                <a:gd name="T19" fmla="*/ 14 h 54"/>
                <a:gd name="T20" fmla="*/ 100 w 134"/>
                <a:gd name="T21" fmla="*/ 0 h 54"/>
                <a:gd name="T22" fmla="*/ 134 w 134"/>
                <a:gd name="T23" fmla="*/ 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4" h="54">
                  <a:moveTo>
                    <a:pt x="134" y="8"/>
                  </a:moveTo>
                  <a:cubicBezTo>
                    <a:pt x="120" y="13"/>
                    <a:pt x="124" y="8"/>
                    <a:pt x="118" y="18"/>
                  </a:cubicBezTo>
                  <a:cubicBezTo>
                    <a:pt x="120" y="19"/>
                    <a:pt x="124" y="18"/>
                    <a:pt x="124" y="20"/>
                  </a:cubicBezTo>
                  <a:cubicBezTo>
                    <a:pt x="124" y="27"/>
                    <a:pt x="106" y="28"/>
                    <a:pt x="106" y="28"/>
                  </a:cubicBezTo>
                  <a:cubicBezTo>
                    <a:pt x="114" y="52"/>
                    <a:pt x="85" y="41"/>
                    <a:pt x="64" y="42"/>
                  </a:cubicBezTo>
                  <a:cubicBezTo>
                    <a:pt x="67" y="43"/>
                    <a:pt x="72" y="52"/>
                    <a:pt x="68" y="52"/>
                  </a:cubicBezTo>
                  <a:cubicBezTo>
                    <a:pt x="50" y="54"/>
                    <a:pt x="32" y="51"/>
                    <a:pt x="14" y="50"/>
                  </a:cubicBezTo>
                  <a:cubicBezTo>
                    <a:pt x="24" y="34"/>
                    <a:pt x="16" y="29"/>
                    <a:pt x="0" y="24"/>
                  </a:cubicBezTo>
                  <a:cubicBezTo>
                    <a:pt x="4" y="6"/>
                    <a:pt x="28" y="10"/>
                    <a:pt x="32" y="26"/>
                  </a:cubicBezTo>
                  <a:cubicBezTo>
                    <a:pt x="72" y="22"/>
                    <a:pt x="39" y="17"/>
                    <a:pt x="86" y="14"/>
                  </a:cubicBezTo>
                  <a:cubicBezTo>
                    <a:pt x="88" y="4"/>
                    <a:pt x="91" y="3"/>
                    <a:pt x="100" y="0"/>
                  </a:cubicBezTo>
                  <a:cubicBezTo>
                    <a:pt x="114" y="2"/>
                    <a:pt x="122" y="2"/>
                    <a:pt x="134" y="8"/>
                  </a:cubicBezTo>
                  <a:close/>
                </a:path>
              </a:pathLst>
            </a:custGeom>
            <a:solidFill>
              <a:srgbClr val="FF99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95" name="Freeform 1355"/>
            <p:cNvSpPr>
              <a:spLocks/>
            </p:cNvSpPr>
            <p:nvPr/>
          </p:nvSpPr>
          <p:spPr bwMode="auto">
            <a:xfrm>
              <a:off x="4033" y="2382"/>
              <a:ext cx="115" cy="235"/>
            </a:xfrm>
            <a:custGeom>
              <a:avLst/>
              <a:gdLst>
                <a:gd name="T0" fmla="*/ 162 w 162"/>
                <a:gd name="T1" fmla="*/ 0 h 272"/>
                <a:gd name="T2" fmla="*/ 160 w 162"/>
                <a:gd name="T3" fmla="*/ 158 h 272"/>
                <a:gd name="T4" fmla="*/ 156 w 162"/>
                <a:gd name="T5" fmla="*/ 152 h 272"/>
                <a:gd name="T6" fmla="*/ 150 w 162"/>
                <a:gd name="T7" fmla="*/ 148 h 272"/>
                <a:gd name="T8" fmla="*/ 144 w 162"/>
                <a:gd name="T9" fmla="*/ 200 h 272"/>
                <a:gd name="T10" fmla="*/ 124 w 162"/>
                <a:gd name="T11" fmla="*/ 200 h 272"/>
                <a:gd name="T12" fmla="*/ 104 w 162"/>
                <a:gd name="T13" fmla="*/ 214 h 272"/>
                <a:gd name="T14" fmla="*/ 70 w 162"/>
                <a:gd name="T15" fmla="*/ 232 h 272"/>
                <a:gd name="T16" fmla="*/ 68 w 162"/>
                <a:gd name="T17" fmla="*/ 248 h 272"/>
                <a:gd name="T18" fmla="*/ 36 w 162"/>
                <a:gd name="T19" fmla="*/ 250 h 272"/>
                <a:gd name="T20" fmla="*/ 0 w 162"/>
                <a:gd name="T21" fmla="*/ 26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" h="272">
                  <a:moveTo>
                    <a:pt x="162" y="0"/>
                  </a:moveTo>
                  <a:cubicBezTo>
                    <a:pt x="161" y="53"/>
                    <a:pt x="162" y="105"/>
                    <a:pt x="160" y="158"/>
                  </a:cubicBezTo>
                  <a:cubicBezTo>
                    <a:pt x="160" y="160"/>
                    <a:pt x="158" y="154"/>
                    <a:pt x="156" y="152"/>
                  </a:cubicBezTo>
                  <a:cubicBezTo>
                    <a:pt x="154" y="150"/>
                    <a:pt x="152" y="149"/>
                    <a:pt x="150" y="148"/>
                  </a:cubicBezTo>
                  <a:cubicBezTo>
                    <a:pt x="144" y="166"/>
                    <a:pt x="145" y="177"/>
                    <a:pt x="144" y="200"/>
                  </a:cubicBezTo>
                  <a:cubicBezTo>
                    <a:pt x="136" y="195"/>
                    <a:pt x="133" y="197"/>
                    <a:pt x="124" y="200"/>
                  </a:cubicBezTo>
                  <a:cubicBezTo>
                    <a:pt x="129" y="219"/>
                    <a:pt x="149" y="211"/>
                    <a:pt x="104" y="214"/>
                  </a:cubicBezTo>
                  <a:cubicBezTo>
                    <a:pt x="99" y="250"/>
                    <a:pt x="110" y="211"/>
                    <a:pt x="70" y="232"/>
                  </a:cubicBezTo>
                  <a:cubicBezTo>
                    <a:pt x="65" y="235"/>
                    <a:pt x="73" y="245"/>
                    <a:pt x="68" y="248"/>
                  </a:cubicBezTo>
                  <a:cubicBezTo>
                    <a:pt x="59" y="253"/>
                    <a:pt x="47" y="249"/>
                    <a:pt x="36" y="250"/>
                  </a:cubicBezTo>
                  <a:cubicBezTo>
                    <a:pt x="31" y="272"/>
                    <a:pt x="26" y="266"/>
                    <a:pt x="0" y="26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96" name="Freeform 1356"/>
            <p:cNvSpPr>
              <a:spLocks/>
            </p:cNvSpPr>
            <p:nvPr/>
          </p:nvSpPr>
          <p:spPr bwMode="auto">
            <a:xfrm>
              <a:off x="3947" y="2530"/>
              <a:ext cx="86" cy="171"/>
            </a:xfrm>
            <a:custGeom>
              <a:avLst/>
              <a:gdLst>
                <a:gd name="T0" fmla="*/ 112 w 121"/>
                <a:gd name="T1" fmla="*/ 0 h 198"/>
                <a:gd name="T2" fmla="*/ 96 w 121"/>
                <a:gd name="T3" fmla="*/ 30 h 198"/>
                <a:gd name="T4" fmla="*/ 92 w 121"/>
                <a:gd name="T5" fmla="*/ 36 h 198"/>
                <a:gd name="T6" fmla="*/ 90 w 121"/>
                <a:gd name="T7" fmla="*/ 124 h 198"/>
                <a:gd name="T8" fmla="*/ 78 w 121"/>
                <a:gd name="T9" fmla="*/ 128 h 198"/>
                <a:gd name="T10" fmla="*/ 52 w 121"/>
                <a:gd name="T11" fmla="*/ 154 h 198"/>
                <a:gd name="T12" fmla="*/ 48 w 121"/>
                <a:gd name="T13" fmla="*/ 168 h 198"/>
                <a:gd name="T14" fmla="*/ 34 w 121"/>
                <a:gd name="T15" fmla="*/ 172 h 198"/>
                <a:gd name="T16" fmla="*/ 0 w 121"/>
                <a:gd name="T17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198">
                  <a:moveTo>
                    <a:pt x="112" y="0"/>
                  </a:moveTo>
                  <a:cubicBezTo>
                    <a:pt x="108" y="57"/>
                    <a:pt x="121" y="24"/>
                    <a:pt x="96" y="30"/>
                  </a:cubicBezTo>
                  <a:cubicBezTo>
                    <a:pt x="94" y="31"/>
                    <a:pt x="93" y="34"/>
                    <a:pt x="92" y="36"/>
                  </a:cubicBezTo>
                  <a:cubicBezTo>
                    <a:pt x="91" y="65"/>
                    <a:pt x="94" y="95"/>
                    <a:pt x="90" y="124"/>
                  </a:cubicBezTo>
                  <a:cubicBezTo>
                    <a:pt x="89" y="128"/>
                    <a:pt x="78" y="128"/>
                    <a:pt x="78" y="128"/>
                  </a:cubicBezTo>
                  <a:cubicBezTo>
                    <a:pt x="75" y="167"/>
                    <a:pt x="85" y="144"/>
                    <a:pt x="52" y="154"/>
                  </a:cubicBezTo>
                  <a:cubicBezTo>
                    <a:pt x="47" y="155"/>
                    <a:pt x="51" y="164"/>
                    <a:pt x="48" y="168"/>
                  </a:cubicBezTo>
                  <a:cubicBezTo>
                    <a:pt x="45" y="172"/>
                    <a:pt x="39" y="171"/>
                    <a:pt x="34" y="172"/>
                  </a:cubicBezTo>
                  <a:cubicBezTo>
                    <a:pt x="20" y="193"/>
                    <a:pt x="0" y="166"/>
                    <a:pt x="0" y="198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97" name="Freeform 1357"/>
            <p:cNvSpPr>
              <a:spLocks/>
            </p:cNvSpPr>
            <p:nvPr/>
          </p:nvSpPr>
          <p:spPr bwMode="auto">
            <a:xfrm>
              <a:off x="3949" y="3167"/>
              <a:ext cx="126" cy="31"/>
            </a:xfrm>
            <a:custGeom>
              <a:avLst/>
              <a:gdLst>
                <a:gd name="T0" fmla="*/ 178 w 178"/>
                <a:gd name="T1" fmla="*/ 35 h 36"/>
                <a:gd name="T2" fmla="*/ 64 w 178"/>
                <a:gd name="T3" fmla="*/ 33 h 36"/>
                <a:gd name="T4" fmla="*/ 62 w 178"/>
                <a:gd name="T5" fmla="*/ 23 h 36"/>
                <a:gd name="T6" fmla="*/ 22 w 178"/>
                <a:gd name="T7" fmla="*/ 21 h 36"/>
                <a:gd name="T8" fmla="*/ 0 w 178"/>
                <a:gd name="T9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36">
                  <a:moveTo>
                    <a:pt x="178" y="35"/>
                  </a:moveTo>
                  <a:cubicBezTo>
                    <a:pt x="140" y="34"/>
                    <a:pt x="102" y="36"/>
                    <a:pt x="64" y="33"/>
                  </a:cubicBezTo>
                  <a:cubicBezTo>
                    <a:pt x="61" y="33"/>
                    <a:pt x="65" y="23"/>
                    <a:pt x="62" y="23"/>
                  </a:cubicBezTo>
                  <a:cubicBezTo>
                    <a:pt x="49" y="21"/>
                    <a:pt x="35" y="22"/>
                    <a:pt x="22" y="21"/>
                  </a:cubicBezTo>
                  <a:cubicBezTo>
                    <a:pt x="36" y="0"/>
                    <a:pt x="37" y="3"/>
                    <a:pt x="0" y="3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98" name="Freeform 1358"/>
            <p:cNvSpPr>
              <a:spLocks/>
            </p:cNvSpPr>
            <p:nvPr/>
          </p:nvSpPr>
          <p:spPr bwMode="auto">
            <a:xfrm>
              <a:off x="4120" y="2955"/>
              <a:ext cx="42" cy="125"/>
            </a:xfrm>
            <a:custGeom>
              <a:avLst/>
              <a:gdLst>
                <a:gd name="T0" fmla="*/ 60 w 60"/>
                <a:gd name="T1" fmla="*/ 0 h 144"/>
                <a:gd name="T2" fmla="*/ 36 w 60"/>
                <a:gd name="T3" fmla="*/ 50 h 144"/>
                <a:gd name="T4" fmla="*/ 20 w 60"/>
                <a:gd name="T5" fmla="*/ 86 h 144"/>
                <a:gd name="T6" fmla="*/ 8 w 60"/>
                <a:gd name="T7" fmla="*/ 90 h 144"/>
                <a:gd name="T8" fmla="*/ 4 w 60"/>
                <a:gd name="T9" fmla="*/ 138 h 144"/>
                <a:gd name="T10" fmla="*/ 0 w 60"/>
                <a:gd name="T1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144">
                  <a:moveTo>
                    <a:pt x="60" y="0"/>
                  </a:moveTo>
                  <a:cubicBezTo>
                    <a:pt x="21" y="4"/>
                    <a:pt x="40" y="18"/>
                    <a:pt x="36" y="50"/>
                  </a:cubicBezTo>
                  <a:cubicBezTo>
                    <a:pt x="5" y="46"/>
                    <a:pt x="34" y="45"/>
                    <a:pt x="20" y="86"/>
                  </a:cubicBezTo>
                  <a:cubicBezTo>
                    <a:pt x="19" y="90"/>
                    <a:pt x="8" y="90"/>
                    <a:pt x="8" y="90"/>
                  </a:cubicBezTo>
                  <a:cubicBezTo>
                    <a:pt x="1" y="112"/>
                    <a:pt x="12" y="78"/>
                    <a:pt x="4" y="138"/>
                  </a:cubicBezTo>
                  <a:cubicBezTo>
                    <a:pt x="4" y="140"/>
                    <a:pt x="0" y="144"/>
                    <a:pt x="0" y="144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399" name="Freeform 1359"/>
            <p:cNvSpPr>
              <a:spLocks/>
            </p:cNvSpPr>
            <p:nvPr/>
          </p:nvSpPr>
          <p:spPr bwMode="auto">
            <a:xfrm>
              <a:off x="3988" y="2694"/>
              <a:ext cx="211" cy="102"/>
            </a:xfrm>
            <a:custGeom>
              <a:avLst/>
              <a:gdLst>
                <a:gd name="T0" fmla="*/ 292 w 297"/>
                <a:gd name="T1" fmla="*/ 64 h 117"/>
                <a:gd name="T2" fmla="*/ 192 w 297"/>
                <a:gd name="T3" fmla="*/ 66 h 117"/>
                <a:gd name="T4" fmla="*/ 172 w 297"/>
                <a:gd name="T5" fmla="*/ 64 h 117"/>
                <a:gd name="T6" fmla="*/ 168 w 297"/>
                <a:gd name="T7" fmla="*/ 52 h 117"/>
                <a:gd name="T8" fmla="*/ 158 w 297"/>
                <a:gd name="T9" fmla="*/ 62 h 117"/>
                <a:gd name="T10" fmla="*/ 146 w 297"/>
                <a:gd name="T11" fmla="*/ 66 h 117"/>
                <a:gd name="T12" fmla="*/ 80 w 297"/>
                <a:gd name="T13" fmla="*/ 84 h 117"/>
                <a:gd name="T14" fmla="*/ 84 w 297"/>
                <a:gd name="T15" fmla="*/ 98 h 117"/>
                <a:gd name="T16" fmla="*/ 24 w 297"/>
                <a:gd name="T17" fmla="*/ 100 h 117"/>
                <a:gd name="T18" fmla="*/ 0 w 297"/>
                <a:gd name="T19" fmla="*/ 110 h 117"/>
                <a:gd name="T20" fmla="*/ 22 w 297"/>
                <a:gd name="T21" fmla="*/ 106 h 117"/>
                <a:gd name="T22" fmla="*/ 24 w 297"/>
                <a:gd name="T23" fmla="*/ 90 h 117"/>
                <a:gd name="T24" fmla="*/ 80 w 297"/>
                <a:gd name="T25" fmla="*/ 84 h 117"/>
                <a:gd name="T26" fmla="*/ 88 w 297"/>
                <a:gd name="T27" fmla="*/ 60 h 117"/>
                <a:gd name="T28" fmla="*/ 96 w 297"/>
                <a:gd name="T29" fmla="*/ 62 h 117"/>
                <a:gd name="T30" fmla="*/ 92 w 297"/>
                <a:gd name="T31" fmla="*/ 68 h 117"/>
                <a:gd name="T32" fmla="*/ 148 w 297"/>
                <a:gd name="T33" fmla="*/ 66 h 117"/>
                <a:gd name="T34" fmla="*/ 146 w 297"/>
                <a:gd name="T35" fmla="*/ 40 h 117"/>
                <a:gd name="T36" fmla="*/ 90 w 297"/>
                <a:gd name="T37" fmla="*/ 46 h 117"/>
                <a:gd name="T38" fmla="*/ 128 w 297"/>
                <a:gd name="T39" fmla="*/ 44 h 117"/>
                <a:gd name="T40" fmla="*/ 142 w 297"/>
                <a:gd name="T41" fmla="*/ 26 h 117"/>
                <a:gd name="T42" fmla="*/ 150 w 297"/>
                <a:gd name="T43" fmla="*/ 16 h 117"/>
                <a:gd name="T44" fmla="*/ 162 w 297"/>
                <a:gd name="T45" fmla="*/ 0 h 117"/>
                <a:gd name="T46" fmla="*/ 176 w 297"/>
                <a:gd name="T47" fmla="*/ 14 h 117"/>
                <a:gd name="T48" fmla="*/ 162 w 297"/>
                <a:gd name="T49" fmla="*/ 38 h 117"/>
                <a:gd name="T50" fmla="*/ 290 w 297"/>
                <a:gd name="T51" fmla="*/ 40 h 117"/>
                <a:gd name="T52" fmla="*/ 292 w 297"/>
                <a:gd name="T53" fmla="*/ 6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7" h="117">
                  <a:moveTo>
                    <a:pt x="292" y="64"/>
                  </a:moveTo>
                  <a:cubicBezTo>
                    <a:pt x="259" y="65"/>
                    <a:pt x="225" y="66"/>
                    <a:pt x="192" y="66"/>
                  </a:cubicBezTo>
                  <a:cubicBezTo>
                    <a:pt x="185" y="66"/>
                    <a:pt x="178" y="67"/>
                    <a:pt x="172" y="64"/>
                  </a:cubicBezTo>
                  <a:cubicBezTo>
                    <a:pt x="168" y="62"/>
                    <a:pt x="168" y="52"/>
                    <a:pt x="168" y="52"/>
                  </a:cubicBezTo>
                  <a:cubicBezTo>
                    <a:pt x="164" y="57"/>
                    <a:pt x="164" y="59"/>
                    <a:pt x="158" y="62"/>
                  </a:cubicBezTo>
                  <a:cubicBezTo>
                    <a:pt x="154" y="64"/>
                    <a:pt x="146" y="66"/>
                    <a:pt x="146" y="66"/>
                  </a:cubicBezTo>
                  <a:cubicBezTo>
                    <a:pt x="157" y="100"/>
                    <a:pt x="117" y="83"/>
                    <a:pt x="80" y="84"/>
                  </a:cubicBezTo>
                  <a:cubicBezTo>
                    <a:pt x="84" y="87"/>
                    <a:pt x="89" y="97"/>
                    <a:pt x="84" y="98"/>
                  </a:cubicBezTo>
                  <a:cubicBezTo>
                    <a:pt x="64" y="102"/>
                    <a:pt x="44" y="99"/>
                    <a:pt x="24" y="100"/>
                  </a:cubicBezTo>
                  <a:cubicBezTo>
                    <a:pt x="18" y="117"/>
                    <a:pt x="19" y="113"/>
                    <a:pt x="0" y="110"/>
                  </a:cubicBezTo>
                  <a:cubicBezTo>
                    <a:pt x="7" y="108"/>
                    <a:pt x="17" y="111"/>
                    <a:pt x="22" y="106"/>
                  </a:cubicBezTo>
                  <a:cubicBezTo>
                    <a:pt x="26" y="102"/>
                    <a:pt x="19" y="93"/>
                    <a:pt x="24" y="90"/>
                  </a:cubicBezTo>
                  <a:cubicBezTo>
                    <a:pt x="34" y="85"/>
                    <a:pt x="66" y="88"/>
                    <a:pt x="80" y="84"/>
                  </a:cubicBezTo>
                  <a:cubicBezTo>
                    <a:pt x="85" y="76"/>
                    <a:pt x="85" y="69"/>
                    <a:pt x="88" y="60"/>
                  </a:cubicBezTo>
                  <a:cubicBezTo>
                    <a:pt x="91" y="61"/>
                    <a:pt x="95" y="60"/>
                    <a:pt x="96" y="62"/>
                  </a:cubicBezTo>
                  <a:cubicBezTo>
                    <a:pt x="97" y="64"/>
                    <a:pt x="90" y="68"/>
                    <a:pt x="92" y="68"/>
                  </a:cubicBezTo>
                  <a:cubicBezTo>
                    <a:pt x="111" y="69"/>
                    <a:pt x="129" y="67"/>
                    <a:pt x="148" y="66"/>
                  </a:cubicBezTo>
                  <a:cubicBezTo>
                    <a:pt x="152" y="54"/>
                    <a:pt x="163" y="52"/>
                    <a:pt x="146" y="40"/>
                  </a:cubicBezTo>
                  <a:cubicBezTo>
                    <a:pt x="134" y="58"/>
                    <a:pt x="111" y="47"/>
                    <a:pt x="90" y="46"/>
                  </a:cubicBezTo>
                  <a:cubicBezTo>
                    <a:pt x="100" y="43"/>
                    <a:pt x="118" y="45"/>
                    <a:pt x="128" y="44"/>
                  </a:cubicBezTo>
                  <a:cubicBezTo>
                    <a:pt x="132" y="14"/>
                    <a:pt x="124" y="36"/>
                    <a:pt x="142" y="26"/>
                  </a:cubicBezTo>
                  <a:cubicBezTo>
                    <a:pt x="146" y="24"/>
                    <a:pt x="146" y="18"/>
                    <a:pt x="150" y="16"/>
                  </a:cubicBezTo>
                  <a:cubicBezTo>
                    <a:pt x="152" y="7"/>
                    <a:pt x="153" y="3"/>
                    <a:pt x="162" y="0"/>
                  </a:cubicBezTo>
                  <a:cubicBezTo>
                    <a:pt x="176" y="9"/>
                    <a:pt x="172" y="3"/>
                    <a:pt x="176" y="14"/>
                  </a:cubicBezTo>
                  <a:cubicBezTo>
                    <a:pt x="170" y="22"/>
                    <a:pt x="167" y="30"/>
                    <a:pt x="162" y="38"/>
                  </a:cubicBezTo>
                  <a:cubicBezTo>
                    <a:pt x="177" y="82"/>
                    <a:pt x="249" y="54"/>
                    <a:pt x="290" y="40"/>
                  </a:cubicBezTo>
                  <a:cubicBezTo>
                    <a:pt x="297" y="51"/>
                    <a:pt x="294" y="44"/>
                    <a:pt x="292" y="64"/>
                  </a:cubicBez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00" name="Freeform 1360"/>
            <p:cNvSpPr>
              <a:spLocks/>
            </p:cNvSpPr>
            <p:nvPr/>
          </p:nvSpPr>
          <p:spPr bwMode="auto">
            <a:xfrm>
              <a:off x="3641" y="1229"/>
              <a:ext cx="492" cy="731"/>
            </a:xfrm>
            <a:custGeom>
              <a:avLst/>
              <a:gdLst>
                <a:gd name="T0" fmla="*/ 562 w 738"/>
                <a:gd name="T1" fmla="*/ 17 h 1096"/>
                <a:gd name="T2" fmla="*/ 442 w 738"/>
                <a:gd name="T3" fmla="*/ 53 h 1096"/>
                <a:gd name="T4" fmla="*/ 397 w 738"/>
                <a:gd name="T5" fmla="*/ 118 h 1096"/>
                <a:gd name="T6" fmla="*/ 335 w 738"/>
                <a:gd name="T7" fmla="*/ 267 h 1096"/>
                <a:gd name="T8" fmla="*/ 261 w 738"/>
                <a:gd name="T9" fmla="*/ 337 h 1096"/>
                <a:gd name="T10" fmla="*/ 217 w 738"/>
                <a:gd name="T11" fmla="*/ 369 h 1096"/>
                <a:gd name="T12" fmla="*/ 67 w 738"/>
                <a:gd name="T13" fmla="*/ 439 h 1096"/>
                <a:gd name="T14" fmla="*/ 20 w 738"/>
                <a:gd name="T15" fmla="*/ 470 h 1096"/>
                <a:gd name="T16" fmla="*/ 5 w 738"/>
                <a:gd name="T17" fmla="*/ 517 h 1096"/>
                <a:gd name="T18" fmla="*/ 49 w 738"/>
                <a:gd name="T19" fmla="*/ 623 h 1096"/>
                <a:gd name="T20" fmla="*/ 141 w 738"/>
                <a:gd name="T21" fmla="*/ 683 h 1096"/>
                <a:gd name="T22" fmla="*/ 161 w 738"/>
                <a:gd name="T23" fmla="*/ 732 h 1096"/>
                <a:gd name="T24" fmla="*/ 133 w 738"/>
                <a:gd name="T25" fmla="*/ 768 h 1096"/>
                <a:gd name="T26" fmla="*/ 107 w 738"/>
                <a:gd name="T27" fmla="*/ 890 h 1096"/>
                <a:gd name="T28" fmla="*/ 95 w 738"/>
                <a:gd name="T29" fmla="*/ 915 h 1096"/>
                <a:gd name="T30" fmla="*/ 107 w 738"/>
                <a:gd name="T31" fmla="*/ 963 h 1096"/>
                <a:gd name="T32" fmla="*/ 117 w 738"/>
                <a:gd name="T33" fmla="*/ 1009 h 1096"/>
                <a:gd name="T34" fmla="*/ 176 w 738"/>
                <a:gd name="T35" fmla="*/ 1083 h 1096"/>
                <a:gd name="T36" fmla="*/ 207 w 738"/>
                <a:gd name="T37" fmla="*/ 1096 h 1096"/>
                <a:gd name="T38" fmla="*/ 394 w 738"/>
                <a:gd name="T39" fmla="*/ 1062 h 1096"/>
                <a:gd name="T40" fmla="*/ 431 w 738"/>
                <a:gd name="T41" fmla="*/ 1035 h 1096"/>
                <a:gd name="T42" fmla="*/ 449 w 738"/>
                <a:gd name="T43" fmla="*/ 991 h 1096"/>
                <a:gd name="T44" fmla="*/ 461 w 738"/>
                <a:gd name="T45" fmla="*/ 942 h 1096"/>
                <a:gd name="T46" fmla="*/ 653 w 738"/>
                <a:gd name="T47" fmla="*/ 843 h 1096"/>
                <a:gd name="T48" fmla="*/ 706 w 738"/>
                <a:gd name="T49" fmla="*/ 806 h 1096"/>
                <a:gd name="T50" fmla="*/ 727 w 738"/>
                <a:gd name="T51" fmla="*/ 769 h 1096"/>
                <a:gd name="T52" fmla="*/ 732 w 738"/>
                <a:gd name="T53" fmla="*/ 720 h 1096"/>
                <a:gd name="T54" fmla="*/ 736 w 738"/>
                <a:gd name="T55" fmla="*/ 685 h 1096"/>
                <a:gd name="T56" fmla="*/ 738 w 738"/>
                <a:gd name="T57" fmla="*/ 627 h 1096"/>
                <a:gd name="T58" fmla="*/ 719 w 738"/>
                <a:gd name="T59" fmla="*/ 190 h 1096"/>
                <a:gd name="T60" fmla="*/ 723 w 738"/>
                <a:gd name="T61" fmla="*/ 105 h 1096"/>
                <a:gd name="T62" fmla="*/ 655 w 738"/>
                <a:gd name="T63" fmla="*/ 25 h 1096"/>
                <a:gd name="T64" fmla="*/ 644 w 738"/>
                <a:gd name="T65" fmla="*/ 16 h 1096"/>
                <a:gd name="T66" fmla="*/ 631 w 738"/>
                <a:gd name="T67" fmla="*/ 7 h 1096"/>
                <a:gd name="T68" fmla="*/ 562 w 738"/>
                <a:gd name="T69" fmla="*/ 17 h 1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38" h="1096">
                  <a:moveTo>
                    <a:pt x="562" y="17"/>
                  </a:moveTo>
                  <a:cubicBezTo>
                    <a:pt x="541" y="25"/>
                    <a:pt x="468" y="40"/>
                    <a:pt x="442" y="53"/>
                  </a:cubicBezTo>
                  <a:cubicBezTo>
                    <a:pt x="414" y="70"/>
                    <a:pt x="415" y="82"/>
                    <a:pt x="397" y="118"/>
                  </a:cubicBezTo>
                  <a:cubicBezTo>
                    <a:pt x="379" y="154"/>
                    <a:pt x="359" y="205"/>
                    <a:pt x="335" y="267"/>
                  </a:cubicBezTo>
                  <a:cubicBezTo>
                    <a:pt x="312" y="303"/>
                    <a:pt x="277" y="326"/>
                    <a:pt x="261" y="337"/>
                  </a:cubicBezTo>
                  <a:cubicBezTo>
                    <a:pt x="249" y="342"/>
                    <a:pt x="249" y="352"/>
                    <a:pt x="217" y="369"/>
                  </a:cubicBezTo>
                  <a:cubicBezTo>
                    <a:pt x="185" y="386"/>
                    <a:pt x="100" y="422"/>
                    <a:pt x="67" y="439"/>
                  </a:cubicBezTo>
                  <a:cubicBezTo>
                    <a:pt x="34" y="456"/>
                    <a:pt x="30" y="457"/>
                    <a:pt x="20" y="470"/>
                  </a:cubicBezTo>
                  <a:cubicBezTo>
                    <a:pt x="10" y="483"/>
                    <a:pt x="0" y="492"/>
                    <a:pt x="5" y="517"/>
                  </a:cubicBezTo>
                  <a:cubicBezTo>
                    <a:pt x="8" y="554"/>
                    <a:pt x="26" y="595"/>
                    <a:pt x="49" y="623"/>
                  </a:cubicBezTo>
                  <a:cubicBezTo>
                    <a:pt x="72" y="651"/>
                    <a:pt x="122" y="665"/>
                    <a:pt x="141" y="683"/>
                  </a:cubicBezTo>
                  <a:cubicBezTo>
                    <a:pt x="153" y="700"/>
                    <a:pt x="162" y="718"/>
                    <a:pt x="161" y="732"/>
                  </a:cubicBezTo>
                  <a:cubicBezTo>
                    <a:pt x="160" y="746"/>
                    <a:pt x="143" y="742"/>
                    <a:pt x="133" y="768"/>
                  </a:cubicBezTo>
                  <a:cubicBezTo>
                    <a:pt x="125" y="794"/>
                    <a:pt x="113" y="866"/>
                    <a:pt x="107" y="890"/>
                  </a:cubicBezTo>
                  <a:cubicBezTo>
                    <a:pt x="103" y="899"/>
                    <a:pt x="98" y="903"/>
                    <a:pt x="95" y="915"/>
                  </a:cubicBezTo>
                  <a:cubicBezTo>
                    <a:pt x="99" y="924"/>
                    <a:pt x="97" y="961"/>
                    <a:pt x="107" y="963"/>
                  </a:cubicBezTo>
                  <a:cubicBezTo>
                    <a:pt x="110" y="979"/>
                    <a:pt x="107" y="984"/>
                    <a:pt x="117" y="1009"/>
                  </a:cubicBezTo>
                  <a:cubicBezTo>
                    <a:pt x="121" y="1040"/>
                    <a:pt x="145" y="1062"/>
                    <a:pt x="176" y="1083"/>
                  </a:cubicBezTo>
                  <a:cubicBezTo>
                    <a:pt x="184" y="1096"/>
                    <a:pt x="195" y="1095"/>
                    <a:pt x="207" y="1096"/>
                  </a:cubicBezTo>
                  <a:cubicBezTo>
                    <a:pt x="270" y="1086"/>
                    <a:pt x="331" y="1071"/>
                    <a:pt x="394" y="1062"/>
                  </a:cubicBezTo>
                  <a:cubicBezTo>
                    <a:pt x="408" y="1057"/>
                    <a:pt x="418" y="1044"/>
                    <a:pt x="431" y="1035"/>
                  </a:cubicBezTo>
                  <a:cubicBezTo>
                    <a:pt x="437" y="1021"/>
                    <a:pt x="445" y="1006"/>
                    <a:pt x="449" y="991"/>
                  </a:cubicBezTo>
                  <a:cubicBezTo>
                    <a:pt x="453" y="974"/>
                    <a:pt x="452" y="958"/>
                    <a:pt x="461" y="942"/>
                  </a:cubicBezTo>
                  <a:cubicBezTo>
                    <a:pt x="481" y="834"/>
                    <a:pt x="582" y="853"/>
                    <a:pt x="653" y="843"/>
                  </a:cubicBezTo>
                  <a:cubicBezTo>
                    <a:pt x="675" y="837"/>
                    <a:pt x="688" y="820"/>
                    <a:pt x="706" y="806"/>
                  </a:cubicBezTo>
                  <a:cubicBezTo>
                    <a:pt x="711" y="794"/>
                    <a:pt x="719" y="781"/>
                    <a:pt x="727" y="769"/>
                  </a:cubicBezTo>
                  <a:cubicBezTo>
                    <a:pt x="731" y="752"/>
                    <a:pt x="731" y="737"/>
                    <a:pt x="732" y="720"/>
                  </a:cubicBezTo>
                  <a:cubicBezTo>
                    <a:pt x="732" y="708"/>
                    <a:pt x="736" y="685"/>
                    <a:pt x="736" y="685"/>
                  </a:cubicBezTo>
                  <a:cubicBezTo>
                    <a:pt x="736" y="664"/>
                    <a:pt x="737" y="647"/>
                    <a:pt x="738" y="627"/>
                  </a:cubicBezTo>
                  <a:cubicBezTo>
                    <a:pt x="731" y="506"/>
                    <a:pt x="702" y="331"/>
                    <a:pt x="719" y="190"/>
                  </a:cubicBezTo>
                  <a:cubicBezTo>
                    <a:pt x="719" y="173"/>
                    <a:pt x="710" y="120"/>
                    <a:pt x="723" y="105"/>
                  </a:cubicBezTo>
                  <a:cubicBezTo>
                    <a:pt x="738" y="31"/>
                    <a:pt x="699" y="23"/>
                    <a:pt x="655" y="25"/>
                  </a:cubicBezTo>
                  <a:cubicBezTo>
                    <a:pt x="640" y="20"/>
                    <a:pt x="657" y="27"/>
                    <a:pt x="644" y="16"/>
                  </a:cubicBezTo>
                  <a:cubicBezTo>
                    <a:pt x="639" y="12"/>
                    <a:pt x="631" y="7"/>
                    <a:pt x="631" y="7"/>
                  </a:cubicBezTo>
                  <a:cubicBezTo>
                    <a:pt x="627" y="0"/>
                    <a:pt x="562" y="17"/>
                    <a:pt x="562" y="17"/>
                  </a:cubicBezTo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01" name="Freeform 1361"/>
            <p:cNvSpPr>
              <a:spLocks/>
            </p:cNvSpPr>
            <p:nvPr/>
          </p:nvSpPr>
          <p:spPr bwMode="auto">
            <a:xfrm>
              <a:off x="3704" y="1175"/>
              <a:ext cx="777" cy="973"/>
            </a:xfrm>
            <a:custGeom>
              <a:avLst/>
              <a:gdLst>
                <a:gd name="T0" fmla="*/ 1056 w 1166"/>
                <a:gd name="T1" fmla="*/ 1105 h 1460"/>
                <a:gd name="T2" fmla="*/ 1075 w 1166"/>
                <a:gd name="T3" fmla="*/ 1309 h 1460"/>
                <a:gd name="T4" fmla="*/ 1040 w 1166"/>
                <a:gd name="T5" fmla="*/ 1362 h 1460"/>
                <a:gd name="T6" fmla="*/ 892 w 1166"/>
                <a:gd name="T7" fmla="*/ 1396 h 1460"/>
                <a:gd name="T8" fmla="*/ 759 w 1166"/>
                <a:gd name="T9" fmla="*/ 1378 h 1460"/>
                <a:gd name="T10" fmla="*/ 553 w 1166"/>
                <a:gd name="T11" fmla="*/ 1359 h 1460"/>
                <a:gd name="T12" fmla="*/ 538 w 1166"/>
                <a:gd name="T13" fmla="*/ 1386 h 1460"/>
                <a:gd name="T14" fmla="*/ 456 w 1166"/>
                <a:gd name="T15" fmla="*/ 1359 h 1460"/>
                <a:gd name="T16" fmla="*/ 412 w 1166"/>
                <a:gd name="T17" fmla="*/ 1400 h 1460"/>
                <a:gd name="T18" fmla="*/ 255 w 1166"/>
                <a:gd name="T19" fmla="*/ 1357 h 1460"/>
                <a:gd name="T20" fmla="*/ 96 w 1166"/>
                <a:gd name="T21" fmla="*/ 1425 h 1460"/>
                <a:gd name="T22" fmla="*/ 2 w 1166"/>
                <a:gd name="T23" fmla="*/ 995 h 1460"/>
                <a:gd name="T24" fmla="*/ 51 w 1166"/>
                <a:gd name="T25" fmla="*/ 773 h 1460"/>
                <a:gd name="T26" fmla="*/ 154 w 1166"/>
                <a:gd name="T27" fmla="*/ 768 h 1460"/>
                <a:gd name="T28" fmla="*/ 245 w 1166"/>
                <a:gd name="T29" fmla="*/ 722 h 1460"/>
                <a:gd name="T30" fmla="*/ 332 w 1166"/>
                <a:gd name="T31" fmla="*/ 744 h 1460"/>
                <a:gd name="T32" fmla="*/ 411 w 1166"/>
                <a:gd name="T33" fmla="*/ 770 h 1460"/>
                <a:gd name="T34" fmla="*/ 466 w 1166"/>
                <a:gd name="T35" fmla="*/ 861 h 1460"/>
                <a:gd name="T36" fmla="*/ 553 w 1166"/>
                <a:gd name="T37" fmla="*/ 782 h 1460"/>
                <a:gd name="T38" fmla="*/ 535 w 1166"/>
                <a:gd name="T39" fmla="*/ 644 h 1460"/>
                <a:gd name="T40" fmla="*/ 545 w 1166"/>
                <a:gd name="T41" fmla="*/ 544 h 1460"/>
                <a:gd name="T42" fmla="*/ 532 w 1166"/>
                <a:gd name="T43" fmla="*/ 448 h 1460"/>
                <a:gd name="T44" fmla="*/ 542 w 1166"/>
                <a:gd name="T45" fmla="*/ 314 h 1460"/>
                <a:gd name="T46" fmla="*/ 546 w 1166"/>
                <a:gd name="T47" fmla="*/ 225 h 1460"/>
                <a:gd name="T48" fmla="*/ 493 w 1166"/>
                <a:gd name="T49" fmla="*/ 116 h 1460"/>
                <a:gd name="T50" fmla="*/ 361 w 1166"/>
                <a:gd name="T51" fmla="*/ 125 h 1460"/>
                <a:gd name="T52" fmla="*/ 428 w 1166"/>
                <a:gd name="T53" fmla="*/ 72 h 1460"/>
                <a:gd name="T54" fmla="*/ 473 w 1166"/>
                <a:gd name="T55" fmla="*/ 20 h 1460"/>
                <a:gd name="T56" fmla="*/ 595 w 1166"/>
                <a:gd name="T57" fmla="*/ 0 h 1460"/>
                <a:gd name="T58" fmla="*/ 757 w 1166"/>
                <a:gd name="T59" fmla="*/ 23 h 1460"/>
                <a:gd name="T60" fmla="*/ 901 w 1166"/>
                <a:gd name="T61" fmla="*/ 150 h 1460"/>
                <a:gd name="T62" fmla="*/ 1011 w 1166"/>
                <a:gd name="T63" fmla="*/ 223 h 1460"/>
                <a:gd name="T64" fmla="*/ 1050 w 1166"/>
                <a:gd name="T65" fmla="*/ 414 h 1460"/>
                <a:gd name="T66" fmla="*/ 1080 w 1166"/>
                <a:gd name="T67" fmla="*/ 513 h 1460"/>
                <a:gd name="T68" fmla="*/ 1063 w 1166"/>
                <a:gd name="T69" fmla="*/ 582 h 1460"/>
                <a:gd name="T70" fmla="*/ 1100 w 1166"/>
                <a:gd name="T71" fmla="*/ 666 h 1460"/>
                <a:gd name="T72" fmla="*/ 1164 w 1166"/>
                <a:gd name="T73" fmla="*/ 782 h 1460"/>
                <a:gd name="T74" fmla="*/ 1115 w 1166"/>
                <a:gd name="T75" fmla="*/ 858 h 1460"/>
                <a:gd name="T76" fmla="*/ 1122 w 1166"/>
                <a:gd name="T77" fmla="*/ 959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6" h="1460">
                  <a:moveTo>
                    <a:pt x="1120" y="951"/>
                  </a:moveTo>
                  <a:cubicBezTo>
                    <a:pt x="1110" y="977"/>
                    <a:pt x="1061" y="1067"/>
                    <a:pt x="1056" y="1105"/>
                  </a:cubicBezTo>
                  <a:cubicBezTo>
                    <a:pt x="1045" y="1158"/>
                    <a:pt x="1040" y="1156"/>
                    <a:pt x="1073" y="1188"/>
                  </a:cubicBezTo>
                  <a:cubicBezTo>
                    <a:pt x="1073" y="1219"/>
                    <a:pt x="1090" y="1274"/>
                    <a:pt x="1075" y="1309"/>
                  </a:cubicBezTo>
                  <a:cubicBezTo>
                    <a:pt x="1070" y="1321"/>
                    <a:pt x="1068" y="1329"/>
                    <a:pt x="1064" y="1339"/>
                  </a:cubicBezTo>
                  <a:cubicBezTo>
                    <a:pt x="1060" y="1349"/>
                    <a:pt x="1040" y="1362"/>
                    <a:pt x="1040" y="1362"/>
                  </a:cubicBezTo>
                  <a:cubicBezTo>
                    <a:pt x="998" y="1362"/>
                    <a:pt x="968" y="1359"/>
                    <a:pt x="925" y="1360"/>
                  </a:cubicBezTo>
                  <a:cubicBezTo>
                    <a:pt x="897" y="1352"/>
                    <a:pt x="910" y="1378"/>
                    <a:pt x="892" y="1396"/>
                  </a:cubicBezTo>
                  <a:cubicBezTo>
                    <a:pt x="889" y="1417"/>
                    <a:pt x="862" y="1421"/>
                    <a:pt x="844" y="1431"/>
                  </a:cubicBezTo>
                  <a:cubicBezTo>
                    <a:pt x="792" y="1430"/>
                    <a:pt x="792" y="1426"/>
                    <a:pt x="759" y="1378"/>
                  </a:cubicBezTo>
                  <a:cubicBezTo>
                    <a:pt x="751" y="1364"/>
                    <a:pt x="718" y="1349"/>
                    <a:pt x="705" y="1336"/>
                  </a:cubicBezTo>
                  <a:cubicBezTo>
                    <a:pt x="655" y="1343"/>
                    <a:pt x="604" y="1347"/>
                    <a:pt x="553" y="1359"/>
                  </a:cubicBezTo>
                  <a:cubicBezTo>
                    <a:pt x="549" y="1359"/>
                    <a:pt x="553" y="1370"/>
                    <a:pt x="550" y="1374"/>
                  </a:cubicBezTo>
                  <a:cubicBezTo>
                    <a:pt x="548" y="1381"/>
                    <a:pt x="543" y="1382"/>
                    <a:pt x="538" y="1386"/>
                  </a:cubicBezTo>
                  <a:cubicBezTo>
                    <a:pt x="522" y="1387"/>
                    <a:pt x="507" y="1388"/>
                    <a:pt x="492" y="1386"/>
                  </a:cubicBezTo>
                  <a:cubicBezTo>
                    <a:pt x="476" y="1385"/>
                    <a:pt x="471" y="1364"/>
                    <a:pt x="456" y="1359"/>
                  </a:cubicBezTo>
                  <a:cubicBezTo>
                    <a:pt x="447" y="1366"/>
                    <a:pt x="444" y="1379"/>
                    <a:pt x="436" y="1387"/>
                  </a:cubicBezTo>
                  <a:cubicBezTo>
                    <a:pt x="429" y="1394"/>
                    <a:pt x="412" y="1400"/>
                    <a:pt x="412" y="1400"/>
                  </a:cubicBezTo>
                  <a:cubicBezTo>
                    <a:pt x="397" y="1403"/>
                    <a:pt x="325" y="1413"/>
                    <a:pt x="294" y="1403"/>
                  </a:cubicBezTo>
                  <a:cubicBezTo>
                    <a:pt x="268" y="1396"/>
                    <a:pt x="275" y="1349"/>
                    <a:pt x="255" y="1357"/>
                  </a:cubicBezTo>
                  <a:cubicBezTo>
                    <a:pt x="232" y="1357"/>
                    <a:pt x="196" y="1437"/>
                    <a:pt x="170" y="1448"/>
                  </a:cubicBezTo>
                  <a:cubicBezTo>
                    <a:pt x="143" y="1460"/>
                    <a:pt x="117" y="1444"/>
                    <a:pt x="96" y="1425"/>
                  </a:cubicBezTo>
                  <a:cubicBezTo>
                    <a:pt x="73" y="1391"/>
                    <a:pt x="63" y="1343"/>
                    <a:pt x="40" y="1329"/>
                  </a:cubicBezTo>
                  <a:cubicBezTo>
                    <a:pt x="24" y="1269"/>
                    <a:pt x="12" y="1061"/>
                    <a:pt x="2" y="995"/>
                  </a:cubicBezTo>
                  <a:cubicBezTo>
                    <a:pt x="18" y="982"/>
                    <a:pt x="0" y="958"/>
                    <a:pt x="6" y="920"/>
                  </a:cubicBezTo>
                  <a:cubicBezTo>
                    <a:pt x="14" y="883"/>
                    <a:pt x="38" y="797"/>
                    <a:pt x="51" y="773"/>
                  </a:cubicBezTo>
                  <a:cubicBezTo>
                    <a:pt x="64" y="749"/>
                    <a:pt x="69" y="775"/>
                    <a:pt x="86" y="774"/>
                  </a:cubicBezTo>
                  <a:cubicBezTo>
                    <a:pt x="104" y="772"/>
                    <a:pt x="133" y="773"/>
                    <a:pt x="154" y="768"/>
                  </a:cubicBezTo>
                  <a:cubicBezTo>
                    <a:pt x="175" y="763"/>
                    <a:pt x="196" y="750"/>
                    <a:pt x="211" y="742"/>
                  </a:cubicBezTo>
                  <a:cubicBezTo>
                    <a:pt x="225" y="743"/>
                    <a:pt x="233" y="726"/>
                    <a:pt x="245" y="722"/>
                  </a:cubicBezTo>
                  <a:cubicBezTo>
                    <a:pt x="257" y="718"/>
                    <a:pt x="275" y="709"/>
                    <a:pt x="289" y="713"/>
                  </a:cubicBezTo>
                  <a:cubicBezTo>
                    <a:pt x="303" y="717"/>
                    <a:pt x="324" y="730"/>
                    <a:pt x="332" y="744"/>
                  </a:cubicBezTo>
                  <a:cubicBezTo>
                    <a:pt x="349" y="760"/>
                    <a:pt x="335" y="768"/>
                    <a:pt x="342" y="791"/>
                  </a:cubicBezTo>
                  <a:cubicBezTo>
                    <a:pt x="366" y="781"/>
                    <a:pt x="388" y="755"/>
                    <a:pt x="411" y="770"/>
                  </a:cubicBezTo>
                  <a:cubicBezTo>
                    <a:pt x="429" y="778"/>
                    <a:pt x="422" y="835"/>
                    <a:pt x="430" y="851"/>
                  </a:cubicBezTo>
                  <a:cubicBezTo>
                    <a:pt x="439" y="865"/>
                    <a:pt x="451" y="861"/>
                    <a:pt x="466" y="861"/>
                  </a:cubicBezTo>
                  <a:cubicBezTo>
                    <a:pt x="482" y="868"/>
                    <a:pt x="508" y="861"/>
                    <a:pt x="522" y="848"/>
                  </a:cubicBezTo>
                  <a:cubicBezTo>
                    <a:pt x="537" y="835"/>
                    <a:pt x="550" y="813"/>
                    <a:pt x="553" y="782"/>
                  </a:cubicBezTo>
                  <a:cubicBezTo>
                    <a:pt x="556" y="752"/>
                    <a:pt x="547" y="684"/>
                    <a:pt x="545" y="662"/>
                  </a:cubicBezTo>
                  <a:cubicBezTo>
                    <a:pt x="544" y="657"/>
                    <a:pt x="535" y="649"/>
                    <a:pt x="535" y="644"/>
                  </a:cubicBezTo>
                  <a:cubicBezTo>
                    <a:pt x="534" y="613"/>
                    <a:pt x="530" y="583"/>
                    <a:pt x="533" y="550"/>
                  </a:cubicBezTo>
                  <a:cubicBezTo>
                    <a:pt x="533" y="545"/>
                    <a:pt x="544" y="548"/>
                    <a:pt x="545" y="544"/>
                  </a:cubicBezTo>
                  <a:cubicBezTo>
                    <a:pt x="550" y="535"/>
                    <a:pt x="551" y="513"/>
                    <a:pt x="551" y="513"/>
                  </a:cubicBezTo>
                  <a:cubicBezTo>
                    <a:pt x="544" y="489"/>
                    <a:pt x="539" y="470"/>
                    <a:pt x="532" y="448"/>
                  </a:cubicBezTo>
                  <a:cubicBezTo>
                    <a:pt x="536" y="423"/>
                    <a:pt x="552" y="405"/>
                    <a:pt x="566" y="385"/>
                  </a:cubicBezTo>
                  <a:cubicBezTo>
                    <a:pt x="571" y="353"/>
                    <a:pt x="551" y="341"/>
                    <a:pt x="542" y="314"/>
                  </a:cubicBezTo>
                  <a:cubicBezTo>
                    <a:pt x="542" y="304"/>
                    <a:pt x="531" y="275"/>
                    <a:pt x="537" y="258"/>
                  </a:cubicBezTo>
                  <a:cubicBezTo>
                    <a:pt x="542" y="247"/>
                    <a:pt x="546" y="225"/>
                    <a:pt x="546" y="225"/>
                  </a:cubicBezTo>
                  <a:cubicBezTo>
                    <a:pt x="544" y="204"/>
                    <a:pt x="531" y="155"/>
                    <a:pt x="521" y="137"/>
                  </a:cubicBezTo>
                  <a:cubicBezTo>
                    <a:pt x="513" y="118"/>
                    <a:pt x="515" y="116"/>
                    <a:pt x="493" y="116"/>
                  </a:cubicBezTo>
                  <a:cubicBezTo>
                    <a:pt x="453" y="122"/>
                    <a:pt x="428" y="126"/>
                    <a:pt x="390" y="133"/>
                  </a:cubicBezTo>
                  <a:cubicBezTo>
                    <a:pt x="387" y="122"/>
                    <a:pt x="364" y="129"/>
                    <a:pt x="361" y="125"/>
                  </a:cubicBezTo>
                  <a:cubicBezTo>
                    <a:pt x="355" y="118"/>
                    <a:pt x="350" y="95"/>
                    <a:pt x="350" y="95"/>
                  </a:cubicBezTo>
                  <a:cubicBezTo>
                    <a:pt x="360" y="83"/>
                    <a:pt x="409" y="78"/>
                    <a:pt x="428" y="72"/>
                  </a:cubicBezTo>
                  <a:cubicBezTo>
                    <a:pt x="446" y="64"/>
                    <a:pt x="455" y="60"/>
                    <a:pt x="462" y="52"/>
                  </a:cubicBezTo>
                  <a:cubicBezTo>
                    <a:pt x="467" y="42"/>
                    <a:pt x="466" y="26"/>
                    <a:pt x="473" y="20"/>
                  </a:cubicBezTo>
                  <a:cubicBezTo>
                    <a:pt x="480" y="12"/>
                    <a:pt x="497" y="7"/>
                    <a:pt x="497" y="7"/>
                  </a:cubicBezTo>
                  <a:cubicBezTo>
                    <a:pt x="530" y="4"/>
                    <a:pt x="562" y="0"/>
                    <a:pt x="595" y="0"/>
                  </a:cubicBezTo>
                  <a:cubicBezTo>
                    <a:pt x="615" y="1"/>
                    <a:pt x="629" y="22"/>
                    <a:pt x="648" y="21"/>
                  </a:cubicBezTo>
                  <a:cubicBezTo>
                    <a:pt x="686" y="20"/>
                    <a:pt x="719" y="26"/>
                    <a:pt x="757" y="23"/>
                  </a:cubicBezTo>
                  <a:cubicBezTo>
                    <a:pt x="791" y="30"/>
                    <a:pt x="842" y="68"/>
                    <a:pt x="864" y="101"/>
                  </a:cubicBezTo>
                  <a:cubicBezTo>
                    <a:pt x="867" y="117"/>
                    <a:pt x="895" y="137"/>
                    <a:pt x="901" y="150"/>
                  </a:cubicBezTo>
                  <a:cubicBezTo>
                    <a:pt x="901" y="150"/>
                    <a:pt x="955" y="164"/>
                    <a:pt x="961" y="164"/>
                  </a:cubicBezTo>
                  <a:cubicBezTo>
                    <a:pt x="979" y="183"/>
                    <a:pt x="993" y="183"/>
                    <a:pt x="1011" y="223"/>
                  </a:cubicBezTo>
                  <a:cubicBezTo>
                    <a:pt x="1023" y="247"/>
                    <a:pt x="1024" y="282"/>
                    <a:pt x="1031" y="315"/>
                  </a:cubicBezTo>
                  <a:cubicBezTo>
                    <a:pt x="1038" y="346"/>
                    <a:pt x="1040" y="388"/>
                    <a:pt x="1050" y="414"/>
                  </a:cubicBezTo>
                  <a:cubicBezTo>
                    <a:pt x="1062" y="440"/>
                    <a:pt x="1092" y="452"/>
                    <a:pt x="1096" y="468"/>
                  </a:cubicBezTo>
                  <a:cubicBezTo>
                    <a:pt x="1093" y="485"/>
                    <a:pt x="1080" y="513"/>
                    <a:pt x="1080" y="513"/>
                  </a:cubicBezTo>
                  <a:cubicBezTo>
                    <a:pt x="1076" y="530"/>
                    <a:pt x="1085" y="541"/>
                    <a:pt x="1083" y="552"/>
                  </a:cubicBezTo>
                  <a:cubicBezTo>
                    <a:pt x="1081" y="562"/>
                    <a:pt x="1066" y="566"/>
                    <a:pt x="1063" y="582"/>
                  </a:cubicBezTo>
                  <a:cubicBezTo>
                    <a:pt x="1060" y="597"/>
                    <a:pt x="1059" y="638"/>
                    <a:pt x="1065" y="652"/>
                  </a:cubicBezTo>
                  <a:cubicBezTo>
                    <a:pt x="1071" y="665"/>
                    <a:pt x="1085" y="651"/>
                    <a:pt x="1100" y="666"/>
                  </a:cubicBezTo>
                  <a:cubicBezTo>
                    <a:pt x="1111" y="696"/>
                    <a:pt x="1137" y="716"/>
                    <a:pt x="1152" y="744"/>
                  </a:cubicBezTo>
                  <a:cubicBezTo>
                    <a:pt x="1161" y="764"/>
                    <a:pt x="1166" y="768"/>
                    <a:pt x="1164" y="782"/>
                  </a:cubicBezTo>
                  <a:cubicBezTo>
                    <a:pt x="1162" y="796"/>
                    <a:pt x="1147" y="820"/>
                    <a:pt x="1138" y="831"/>
                  </a:cubicBezTo>
                  <a:cubicBezTo>
                    <a:pt x="1134" y="848"/>
                    <a:pt x="1114" y="845"/>
                    <a:pt x="1115" y="858"/>
                  </a:cubicBezTo>
                  <a:cubicBezTo>
                    <a:pt x="1116" y="871"/>
                    <a:pt x="1141" y="897"/>
                    <a:pt x="1142" y="913"/>
                  </a:cubicBezTo>
                  <a:cubicBezTo>
                    <a:pt x="1143" y="930"/>
                    <a:pt x="1126" y="950"/>
                    <a:pt x="1122" y="959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02" name="Freeform 1362"/>
            <p:cNvSpPr>
              <a:spLocks/>
            </p:cNvSpPr>
            <p:nvPr/>
          </p:nvSpPr>
          <p:spPr bwMode="auto">
            <a:xfrm>
              <a:off x="3713" y="1194"/>
              <a:ext cx="718" cy="929"/>
            </a:xfrm>
            <a:custGeom>
              <a:avLst/>
              <a:gdLst>
                <a:gd name="T0" fmla="*/ 916 w 1015"/>
                <a:gd name="T1" fmla="*/ 826 h 1072"/>
                <a:gd name="T2" fmla="*/ 822 w 1015"/>
                <a:gd name="T3" fmla="*/ 985 h 1072"/>
                <a:gd name="T4" fmla="*/ 708 w 1015"/>
                <a:gd name="T5" fmla="*/ 929 h 1072"/>
                <a:gd name="T6" fmla="*/ 593 w 1015"/>
                <a:gd name="T7" fmla="*/ 951 h 1072"/>
                <a:gd name="T8" fmla="*/ 495 w 1015"/>
                <a:gd name="T9" fmla="*/ 917 h 1072"/>
                <a:gd name="T10" fmla="*/ 474 w 1015"/>
                <a:gd name="T11" fmla="*/ 927 h 1072"/>
                <a:gd name="T12" fmla="*/ 510 w 1015"/>
                <a:gd name="T13" fmla="*/ 994 h 1072"/>
                <a:gd name="T14" fmla="*/ 417 w 1015"/>
                <a:gd name="T15" fmla="*/ 986 h 1072"/>
                <a:gd name="T16" fmla="*/ 290 w 1015"/>
                <a:gd name="T17" fmla="*/ 1024 h 1072"/>
                <a:gd name="T18" fmla="*/ 126 w 1015"/>
                <a:gd name="T19" fmla="*/ 1054 h 1072"/>
                <a:gd name="T20" fmla="*/ 7 w 1015"/>
                <a:gd name="T21" fmla="*/ 764 h 1072"/>
                <a:gd name="T22" fmla="*/ 10 w 1015"/>
                <a:gd name="T23" fmla="*/ 685 h 1072"/>
                <a:gd name="T24" fmla="*/ 8 w 1015"/>
                <a:gd name="T25" fmla="*/ 615 h 1072"/>
                <a:gd name="T26" fmla="*/ 51 w 1015"/>
                <a:gd name="T27" fmla="*/ 601 h 1072"/>
                <a:gd name="T28" fmla="*/ 94 w 1015"/>
                <a:gd name="T29" fmla="*/ 576 h 1072"/>
                <a:gd name="T30" fmla="*/ 108 w 1015"/>
                <a:gd name="T31" fmla="*/ 563 h 1072"/>
                <a:gd name="T32" fmla="*/ 252 w 1015"/>
                <a:gd name="T33" fmla="*/ 572 h 1072"/>
                <a:gd name="T34" fmla="*/ 352 w 1015"/>
                <a:gd name="T35" fmla="*/ 617 h 1072"/>
                <a:gd name="T36" fmla="*/ 488 w 1015"/>
                <a:gd name="T37" fmla="*/ 687 h 1072"/>
                <a:gd name="T38" fmla="*/ 563 w 1015"/>
                <a:gd name="T39" fmla="*/ 580 h 1072"/>
                <a:gd name="T40" fmla="*/ 575 w 1015"/>
                <a:gd name="T41" fmla="*/ 384 h 1072"/>
                <a:gd name="T42" fmla="*/ 566 w 1015"/>
                <a:gd name="T43" fmla="*/ 243 h 1072"/>
                <a:gd name="T44" fmla="*/ 539 w 1015"/>
                <a:gd name="T45" fmla="*/ 116 h 1072"/>
                <a:gd name="T46" fmla="*/ 512 w 1015"/>
                <a:gd name="T47" fmla="*/ 85 h 1072"/>
                <a:gd name="T48" fmla="*/ 487 w 1015"/>
                <a:gd name="T49" fmla="*/ 72 h 1072"/>
                <a:gd name="T50" fmla="*/ 339 w 1015"/>
                <a:gd name="T51" fmla="*/ 69 h 1072"/>
                <a:gd name="T52" fmla="*/ 438 w 1015"/>
                <a:gd name="T53" fmla="*/ 34 h 1072"/>
                <a:gd name="T54" fmla="*/ 575 w 1015"/>
                <a:gd name="T55" fmla="*/ 16 h 1072"/>
                <a:gd name="T56" fmla="*/ 722 w 1015"/>
                <a:gd name="T57" fmla="*/ 42 h 1072"/>
                <a:gd name="T58" fmla="*/ 801 w 1015"/>
                <a:gd name="T59" fmla="*/ 147 h 1072"/>
                <a:gd name="T60" fmla="*/ 915 w 1015"/>
                <a:gd name="T61" fmla="*/ 206 h 1072"/>
                <a:gd name="T62" fmla="*/ 952 w 1015"/>
                <a:gd name="T63" fmla="*/ 317 h 1072"/>
                <a:gd name="T64" fmla="*/ 942 w 1015"/>
                <a:gd name="T65" fmla="*/ 477 h 1072"/>
                <a:gd name="T66" fmla="*/ 1001 w 1015"/>
                <a:gd name="T67" fmla="*/ 629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5" h="1072">
                  <a:moveTo>
                    <a:pt x="1000" y="686"/>
                  </a:moveTo>
                  <a:cubicBezTo>
                    <a:pt x="978" y="705"/>
                    <a:pt x="934" y="781"/>
                    <a:pt x="916" y="826"/>
                  </a:cubicBezTo>
                  <a:cubicBezTo>
                    <a:pt x="905" y="841"/>
                    <a:pt x="962" y="980"/>
                    <a:pt x="933" y="981"/>
                  </a:cubicBezTo>
                  <a:cubicBezTo>
                    <a:pt x="909" y="976"/>
                    <a:pt x="837" y="988"/>
                    <a:pt x="822" y="985"/>
                  </a:cubicBezTo>
                  <a:cubicBezTo>
                    <a:pt x="772" y="984"/>
                    <a:pt x="794" y="1046"/>
                    <a:pt x="764" y="1008"/>
                  </a:cubicBezTo>
                  <a:cubicBezTo>
                    <a:pt x="756" y="998"/>
                    <a:pt x="720" y="939"/>
                    <a:pt x="708" y="929"/>
                  </a:cubicBezTo>
                  <a:cubicBezTo>
                    <a:pt x="695" y="913"/>
                    <a:pt x="644" y="936"/>
                    <a:pt x="625" y="939"/>
                  </a:cubicBezTo>
                  <a:cubicBezTo>
                    <a:pt x="606" y="943"/>
                    <a:pt x="611" y="950"/>
                    <a:pt x="593" y="951"/>
                  </a:cubicBezTo>
                  <a:cubicBezTo>
                    <a:pt x="575" y="953"/>
                    <a:pt x="533" y="957"/>
                    <a:pt x="516" y="951"/>
                  </a:cubicBezTo>
                  <a:cubicBezTo>
                    <a:pt x="500" y="946"/>
                    <a:pt x="500" y="931"/>
                    <a:pt x="495" y="917"/>
                  </a:cubicBezTo>
                  <a:cubicBezTo>
                    <a:pt x="491" y="903"/>
                    <a:pt x="497" y="867"/>
                    <a:pt x="493" y="869"/>
                  </a:cubicBezTo>
                  <a:cubicBezTo>
                    <a:pt x="489" y="870"/>
                    <a:pt x="475" y="910"/>
                    <a:pt x="474" y="927"/>
                  </a:cubicBezTo>
                  <a:cubicBezTo>
                    <a:pt x="474" y="944"/>
                    <a:pt x="482" y="962"/>
                    <a:pt x="488" y="974"/>
                  </a:cubicBezTo>
                  <a:cubicBezTo>
                    <a:pt x="494" y="985"/>
                    <a:pt x="520" y="987"/>
                    <a:pt x="510" y="994"/>
                  </a:cubicBezTo>
                  <a:cubicBezTo>
                    <a:pt x="503" y="985"/>
                    <a:pt x="447" y="1017"/>
                    <a:pt x="432" y="1015"/>
                  </a:cubicBezTo>
                  <a:cubicBezTo>
                    <a:pt x="417" y="1013"/>
                    <a:pt x="428" y="984"/>
                    <a:pt x="417" y="986"/>
                  </a:cubicBezTo>
                  <a:cubicBezTo>
                    <a:pt x="403" y="983"/>
                    <a:pt x="386" y="1029"/>
                    <a:pt x="365" y="1029"/>
                  </a:cubicBezTo>
                  <a:cubicBezTo>
                    <a:pt x="351" y="1031"/>
                    <a:pt x="313" y="1036"/>
                    <a:pt x="290" y="1024"/>
                  </a:cubicBezTo>
                  <a:cubicBezTo>
                    <a:pt x="267" y="1012"/>
                    <a:pt x="253" y="950"/>
                    <a:pt x="226" y="955"/>
                  </a:cubicBezTo>
                  <a:cubicBezTo>
                    <a:pt x="190" y="970"/>
                    <a:pt x="161" y="1072"/>
                    <a:pt x="126" y="1054"/>
                  </a:cubicBezTo>
                  <a:cubicBezTo>
                    <a:pt x="97" y="1050"/>
                    <a:pt x="72" y="1022"/>
                    <a:pt x="52" y="974"/>
                  </a:cubicBezTo>
                  <a:cubicBezTo>
                    <a:pt x="32" y="926"/>
                    <a:pt x="14" y="802"/>
                    <a:pt x="7" y="764"/>
                  </a:cubicBezTo>
                  <a:cubicBezTo>
                    <a:pt x="0" y="726"/>
                    <a:pt x="10" y="756"/>
                    <a:pt x="11" y="743"/>
                  </a:cubicBezTo>
                  <a:cubicBezTo>
                    <a:pt x="12" y="730"/>
                    <a:pt x="8" y="698"/>
                    <a:pt x="10" y="685"/>
                  </a:cubicBezTo>
                  <a:cubicBezTo>
                    <a:pt x="12" y="672"/>
                    <a:pt x="21" y="676"/>
                    <a:pt x="21" y="664"/>
                  </a:cubicBezTo>
                  <a:cubicBezTo>
                    <a:pt x="21" y="652"/>
                    <a:pt x="3" y="624"/>
                    <a:pt x="8" y="615"/>
                  </a:cubicBezTo>
                  <a:cubicBezTo>
                    <a:pt x="14" y="607"/>
                    <a:pt x="48" y="618"/>
                    <a:pt x="55" y="615"/>
                  </a:cubicBezTo>
                  <a:cubicBezTo>
                    <a:pt x="61" y="612"/>
                    <a:pt x="48" y="605"/>
                    <a:pt x="51" y="601"/>
                  </a:cubicBezTo>
                  <a:cubicBezTo>
                    <a:pt x="55" y="597"/>
                    <a:pt x="68" y="591"/>
                    <a:pt x="74" y="587"/>
                  </a:cubicBezTo>
                  <a:cubicBezTo>
                    <a:pt x="81" y="583"/>
                    <a:pt x="93" y="578"/>
                    <a:pt x="94" y="576"/>
                  </a:cubicBezTo>
                  <a:cubicBezTo>
                    <a:pt x="96" y="574"/>
                    <a:pt x="85" y="573"/>
                    <a:pt x="88" y="571"/>
                  </a:cubicBezTo>
                  <a:cubicBezTo>
                    <a:pt x="91" y="569"/>
                    <a:pt x="91" y="560"/>
                    <a:pt x="108" y="563"/>
                  </a:cubicBezTo>
                  <a:cubicBezTo>
                    <a:pt x="126" y="565"/>
                    <a:pt x="165" y="582"/>
                    <a:pt x="189" y="584"/>
                  </a:cubicBezTo>
                  <a:cubicBezTo>
                    <a:pt x="207" y="591"/>
                    <a:pt x="237" y="568"/>
                    <a:pt x="252" y="572"/>
                  </a:cubicBezTo>
                  <a:cubicBezTo>
                    <a:pt x="266" y="576"/>
                    <a:pt x="259" y="602"/>
                    <a:pt x="276" y="609"/>
                  </a:cubicBezTo>
                  <a:cubicBezTo>
                    <a:pt x="284" y="623"/>
                    <a:pt x="333" y="607"/>
                    <a:pt x="352" y="617"/>
                  </a:cubicBezTo>
                  <a:cubicBezTo>
                    <a:pt x="371" y="628"/>
                    <a:pt x="365" y="657"/>
                    <a:pt x="387" y="669"/>
                  </a:cubicBezTo>
                  <a:cubicBezTo>
                    <a:pt x="409" y="680"/>
                    <a:pt x="460" y="691"/>
                    <a:pt x="488" y="687"/>
                  </a:cubicBezTo>
                  <a:cubicBezTo>
                    <a:pt x="515" y="682"/>
                    <a:pt x="541" y="662"/>
                    <a:pt x="553" y="645"/>
                  </a:cubicBezTo>
                  <a:cubicBezTo>
                    <a:pt x="560" y="645"/>
                    <a:pt x="564" y="616"/>
                    <a:pt x="563" y="580"/>
                  </a:cubicBezTo>
                  <a:cubicBezTo>
                    <a:pt x="561" y="545"/>
                    <a:pt x="544" y="464"/>
                    <a:pt x="546" y="431"/>
                  </a:cubicBezTo>
                  <a:cubicBezTo>
                    <a:pt x="548" y="399"/>
                    <a:pt x="576" y="405"/>
                    <a:pt x="575" y="384"/>
                  </a:cubicBezTo>
                  <a:cubicBezTo>
                    <a:pt x="568" y="366"/>
                    <a:pt x="552" y="322"/>
                    <a:pt x="544" y="305"/>
                  </a:cubicBezTo>
                  <a:cubicBezTo>
                    <a:pt x="554" y="284"/>
                    <a:pt x="558" y="264"/>
                    <a:pt x="566" y="243"/>
                  </a:cubicBezTo>
                  <a:cubicBezTo>
                    <a:pt x="567" y="230"/>
                    <a:pt x="528" y="211"/>
                    <a:pt x="534" y="194"/>
                  </a:cubicBezTo>
                  <a:cubicBezTo>
                    <a:pt x="540" y="186"/>
                    <a:pt x="541" y="137"/>
                    <a:pt x="539" y="116"/>
                  </a:cubicBezTo>
                  <a:cubicBezTo>
                    <a:pt x="537" y="95"/>
                    <a:pt x="530" y="70"/>
                    <a:pt x="526" y="66"/>
                  </a:cubicBezTo>
                  <a:cubicBezTo>
                    <a:pt x="521" y="61"/>
                    <a:pt x="514" y="75"/>
                    <a:pt x="512" y="85"/>
                  </a:cubicBezTo>
                  <a:cubicBezTo>
                    <a:pt x="510" y="95"/>
                    <a:pt x="514" y="132"/>
                    <a:pt x="510" y="130"/>
                  </a:cubicBezTo>
                  <a:cubicBezTo>
                    <a:pt x="506" y="129"/>
                    <a:pt x="497" y="84"/>
                    <a:pt x="487" y="72"/>
                  </a:cubicBezTo>
                  <a:cubicBezTo>
                    <a:pt x="477" y="60"/>
                    <a:pt x="475" y="56"/>
                    <a:pt x="450" y="55"/>
                  </a:cubicBezTo>
                  <a:cubicBezTo>
                    <a:pt x="414" y="60"/>
                    <a:pt x="376" y="64"/>
                    <a:pt x="339" y="69"/>
                  </a:cubicBezTo>
                  <a:cubicBezTo>
                    <a:pt x="321" y="69"/>
                    <a:pt x="324" y="58"/>
                    <a:pt x="341" y="52"/>
                  </a:cubicBezTo>
                  <a:cubicBezTo>
                    <a:pt x="357" y="47"/>
                    <a:pt x="414" y="43"/>
                    <a:pt x="438" y="34"/>
                  </a:cubicBezTo>
                  <a:cubicBezTo>
                    <a:pt x="455" y="29"/>
                    <a:pt x="464" y="0"/>
                    <a:pt x="490" y="0"/>
                  </a:cubicBezTo>
                  <a:cubicBezTo>
                    <a:pt x="510" y="4"/>
                    <a:pt x="554" y="10"/>
                    <a:pt x="575" y="16"/>
                  </a:cubicBezTo>
                  <a:cubicBezTo>
                    <a:pt x="597" y="22"/>
                    <a:pt x="595" y="32"/>
                    <a:pt x="619" y="36"/>
                  </a:cubicBezTo>
                  <a:cubicBezTo>
                    <a:pt x="648" y="47"/>
                    <a:pt x="694" y="33"/>
                    <a:pt x="722" y="42"/>
                  </a:cubicBezTo>
                  <a:cubicBezTo>
                    <a:pt x="750" y="52"/>
                    <a:pt x="778" y="79"/>
                    <a:pt x="790" y="96"/>
                  </a:cubicBezTo>
                  <a:cubicBezTo>
                    <a:pt x="803" y="113"/>
                    <a:pt x="788" y="138"/>
                    <a:pt x="801" y="147"/>
                  </a:cubicBezTo>
                  <a:cubicBezTo>
                    <a:pt x="801" y="147"/>
                    <a:pt x="864" y="149"/>
                    <a:pt x="870" y="149"/>
                  </a:cubicBezTo>
                  <a:cubicBezTo>
                    <a:pt x="888" y="164"/>
                    <a:pt x="907" y="182"/>
                    <a:pt x="915" y="206"/>
                  </a:cubicBezTo>
                  <a:cubicBezTo>
                    <a:pt x="922" y="229"/>
                    <a:pt x="911" y="274"/>
                    <a:pt x="916" y="293"/>
                  </a:cubicBezTo>
                  <a:cubicBezTo>
                    <a:pt x="922" y="311"/>
                    <a:pt x="946" y="305"/>
                    <a:pt x="952" y="317"/>
                  </a:cubicBezTo>
                  <a:cubicBezTo>
                    <a:pt x="958" y="328"/>
                    <a:pt x="958" y="337"/>
                    <a:pt x="956" y="365"/>
                  </a:cubicBezTo>
                  <a:cubicBezTo>
                    <a:pt x="954" y="392"/>
                    <a:pt x="933" y="442"/>
                    <a:pt x="942" y="477"/>
                  </a:cubicBezTo>
                  <a:cubicBezTo>
                    <a:pt x="945" y="493"/>
                    <a:pt x="1015" y="553"/>
                    <a:pt x="1011" y="577"/>
                  </a:cubicBezTo>
                  <a:cubicBezTo>
                    <a:pt x="1007" y="589"/>
                    <a:pt x="1003" y="611"/>
                    <a:pt x="1001" y="629"/>
                  </a:cubicBezTo>
                  <a:cubicBezTo>
                    <a:pt x="998" y="646"/>
                    <a:pt x="998" y="672"/>
                    <a:pt x="996" y="683"/>
                  </a:cubicBezTo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03" name="Freeform 1363"/>
            <p:cNvSpPr>
              <a:spLocks/>
            </p:cNvSpPr>
            <p:nvPr/>
          </p:nvSpPr>
          <p:spPr bwMode="auto">
            <a:xfrm rot="-306828">
              <a:off x="4277" y="1630"/>
              <a:ext cx="84" cy="171"/>
            </a:xfrm>
            <a:custGeom>
              <a:avLst/>
              <a:gdLst>
                <a:gd name="T0" fmla="*/ 99 w 118"/>
                <a:gd name="T1" fmla="*/ 12 h 197"/>
                <a:gd name="T2" fmla="*/ 105 w 118"/>
                <a:gd name="T3" fmla="*/ 72 h 197"/>
                <a:gd name="T4" fmla="*/ 114 w 118"/>
                <a:gd name="T5" fmla="*/ 108 h 197"/>
                <a:gd name="T6" fmla="*/ 93 w 118"/>
                <a:gd name="T7" fmla="*/ 177 h 197"/>
                <a:gd name="T8" fmla="*/ 39 w 118"/>
                <a:gd name="T9" fmla="*/ 186 h 197"/>
                <a:gd name="T10" fmla="*/ 42 w 118"/>
                <a:gd name="T11" fmla="*/ 117 h 197"/>
                <a:gd name="T12" fmla="*/ 6 w 118"/>
                <a:gd name="T13" fmla="*/ 99 h 197"/>
                <a:gd name="T14" fmla="*/ 21 w 118"/>
                <a:gd name="T15" fmla="*/ 30 h 197"/>
                <a:gd name="T16" fmla="*/ 75 w 118"/>
                <a:gd name="T17" fmla="*/ 0 h 197"/>
                <a:gd name="T18" fmla="*/ 96 w 118"/>
                <a:gd name="T19" fmla="*/ 3 h 197"/>
                <a:gd name="T20" fmla="*/ 99 w 118"/>
                <a:gd name="T21" fmla="*/ 12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97">
                  <a:moveTo>
                    <a:pt x="99" y="12"/>
                  </a:moveTo>
                  <a:cubicBezTo>
                    <a:pt x="97" y="32"/>
                    <a:pt x="85" y="59"/>
                    <a:pt x="105" y="72"/>
                  </a:cubicBezTo>
                  <a:cubicBezTo>
                    <a:pt x="109" y="84"/>
                    <a:pt x="110" y="96"/>
                    <a:pt x="114" y="108"/>
                  </a:cubicBezTo>
                  <a:cubicBezTo>
                    <a:pt x="112" y="138"/>
                    <a:pt x="118" y="160"/>
                    <a:pt x="93" y="177"/>
                  </a:cubicBezTo>
                  <a:cubicBezTo>
                    <a:pt x="79" y="197"/>
                    <a:pt x="66" y="188"/>
                    <a:pt x="39" y="186"/>
                  </a:cubicBezTo>
                  <a:cubicBezTo>
                    <a:pt x="14" y="169"/>
                    <a:pt x="35" y="139"/>
                    <a:pt x="42" y="117"/>
                  </a:cubicBezTo>
                  <a:cubicBezTo>
                    <a:pt x="30" y="109"/>
                    <a:pt x="18" y="107"/>
                    <a:pt x="6" y="99"/>
                  </a:cubicBezTo>
                  <a:cubicBezTo>
                    <a:pt x="0" y="82"/>
                    <a:pt x="7" y="44"/>
                    <a:pt x="21" y="30"/>
                  </a:cubicBezTo>
                  <a:cubicBezTo>
                    <a:pt x="36" y="15"/>
                    <a:pt x="58" y="11"/>
                    <a:pt x="75" y="0"/>
                  </a:cubicBezTo>
                  <a:cubicBezTo>
                    <a:pt x="82" y="1"/>
                    <a:pt x="90" y="0"/>
                    <a:pt x="96" y="3"/>
                  </a:cubicBezTo>
                  <a:cubicBezTo>
                    <a:pt x="99" y="4"/>
                    <a:pt x="99" y="12"/>
                    <a:pt x="99" y="12"/>
                  </a:cubicBezTo>
                  <a:close/>
                </a:path>
              </a:pathLst>
            </a:custGeom>
            <a:solidFill>
              <a:srgbClr val="CD9A6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04" name="Freeform 1364"/>
            <p:cNvSpPr>
              <a:spLocks/>
            </p:cNvSpPr>
            <p:nvPr/>
          </p:nvSpPr>
          <p:spPr bwMode="auto">
            <a:xfrm rot="-306828">
              <a:off x="4185" y="1815"/>
              <a:ext cx="106" cy="125"/>
            </a:xfrm>
            <a:custGeom>
              <a:avLst/>
              <a:gdLst>
                <a:gd name="T0" fmla="*/ 146 w 149"/>
                <a:gd name="T1" fmla="*/ 20 h 144"/>
                <a:gd name="T2" fmla="*/ 144 w 149"/>
                <a:gd name="T3" fmla="*/ 76 h 144"/>
                <a:gd name="T4" fmla="*/ 124 w 149"/>
                <a:gd name="T5" fmla="*/ 82 h 144"/>
                <a:gd name="T6" fmla="*/ 140 w 149"/>
                <a:gd name="T7" fmla="*/ 118 h 144"/>
                <a:gd name="T8" fmla="*/ 138 w 149"/>
                <a:gd name="T9" fmla="*/ 138 h 144"/>
                <a:gd name="T10" fmla="*/ 90 w 149"/>
                <a:gd name="T11" fmla="*/ 140 h 144"/>
                <a:gd name="T12" fmla="*/ 56 w 149"/>
                <a:gd name="T13" fmla="*/ 136 h 144"/>
                <a:gd name="T14" fmla="*/ 20 w 149"/>
                <a:gd name="T15" fmla="*/ 106 h 144"/>
                <a:gd name="T16" fmla="*/ 30 w 149"/>
                <a:gd name="T17" fmla="*/ 58 h 144"/>
                <a:gd name="T18" fmla="*/ 58 w 149"/>
                <a:gd name="T19" fmla="*/ 36 h 144"/>
                <a:gd name="T20" fmla="*/ 76 w 149"/>
                <a:gd name="T21" fmla="*/ 24 h 144"/>
                <a:gd name="T22" fmla="*/ 114 w 149"/>
                <a:gd name="T23" fmla="*/ 0 h 144"/>
                <a:gd name="T24" fmla="*/ 146 w 149"/>
                <a:gd name="T25" fmla="*/ 2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" h="144">
                  <a:moveTo>
                    <a:pt x="146" y="20"/>
                  </a:moveTo>
                  <a:cubicBezTo>
                    <a:pt x="145" y="39"/>
                    <a:pt x="147" y="58"/>
                    <a:pt x="144" y="76"/>
                  </a:cubicBezTo>
                  <a:cubicBezTo>
                    <a:pt x="143" y="83"/>
                    <a:pt x="124" y="82"/>
                    <a:pt x="124" y="82"/>
                  </a:cubicBezTo>
                  <a:cubicBezTo>
                    <a:pt x="149" y="90"/>
                    <a:pt x="143" y="76"/>
                    <a:pt x="140" y="118"/>
                  </a:cubicBezTo>
                  <a:cubicBezTo>
                    <a:pt x="139" y="125"/>
                    <a:pt x="144" y="135"/>
                    <a:pt x="138" y="138"/>
                  </a:cubicBezTo>
                  <a:cubicBezTo>
                    <a:pt x="123" y="144"/>
                    <a:pt x="106" y="139"/>
                    <a:pt x="90" y="140"/>
                  </a:cubicBezTo>
                  <a:cubicBezTo>
                    <a:pt x="77" y="142"/>
                    <a:pt x="67" y="143"/>
                    <a:pt x="56" y="136"/>
                  </a:cubicBezTo>
                  <a:cubicBezTo>
                    <a:pt x="53" y="107"/>
                    <a:pt x="47" y="109"/>
                    <a:pt x="20" y="106"/>
                  </a:cubicBezTo>
                  <a:cubicBezTo>
                    <a:pt x="0" y="99"/>
                    <a:pt x="15" y="63"/>
                    <a:pt x="30" y="58"/>
                  </a:cubicBezTo>
                  <a:cubicBezTo>
                    <a:pt x="36" y="50"/>
                    <a:pt x="48" y="39"/>
                    <a:pt x="58" y="36"/>
                  </a:cubicBezTo>
                  <a:cubicBezTo>
                    <a:pt x="64" y="32"/>
                    <a:pt x="76" y="24"/>
                    <a:pt x="76" y="24"/>
                  </a:cubicBezTo>
                  <a:cubicBezTo>
                    <a:pt x="81" y="10"/>
                    <a:pt x="100" y="4"/>
                    <a:pt x="114" y="0"/>
                  </a:cubicBezTo>
                  <a:cubicBezTo>
                    <a:pt x="141" y="4"/>
                    <a:pt x="136" y="0"/>
                    <a:pt x="146" y="20"/>
                  </a:cubicBezTo>
                  <a:close/>
                </a:path>
              </a:pathLst>
            </a:custGeom>
            <a:solidFill>
              <a:srgbClr val="CD9A6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05" name="Freeform 1365"/>
            <p:cNvSpPr>
              <a:spLocks/>
            </p:cNvSpPr>
            <p:nvPr/>
          </p:nvSpPr>
          <p:spPr bwMode="auto">
            <a:xfrm>
              <a:off x="3697" y="1180"/>
              <a:ext cx="642" cy="896"/>
            </a:xfrm>
            <a:custGeom>
              <a:avLst/>
              <a:gdLst>
                <a:gd name="T0" fmla="*/ 34 w 906"/>
                <a:gd name="T1" fmla="*/ 681 h 1032"/>
                <a:gd name="T2" fmla="*/ 92 w 906"/>
                <a:gd name="T3" fmla="*/ 622 h 1032"/>
                <a:gd name="T4" fmla="*/ 103 w 906"/>
                <a:gd name="T5" fmla="*/ 605 h 1032"/>
                <a:gd name="T6" fmla="*/ 121 w 906"/>
                <a:gd name="T7" fmla="*/ 583 h 1032"/>
                <a:gd name="T8" fmla="*/ 134 w 906"/>
                <a:gd name="T9" fmla="*/ 578 h 1032"/>
                <a:gd name="T10" fmla="*/ 195 w 906"/>
                <a:gd name="T11" fmla="*/ 597 h 1032"/>
                <a:gd name="T12" fmla="*/ 268 w 906"/>
                <a:gd name="T13" fmla="*/ 590 h 1032"/>
                <a:gd name="T14" fmla="*/ 295 w 906"/>
                <a:gd name="T15" fmla="*/ 624 h 1032"/>
                <a:gd name="T16" fmla="*/ 359 w 906"/>
                <a:gd name="T17" fmla="*/ 629 h 1032"/>
                <a:gd name="T18" fmla="*/ 393 w 906"/>
                <a:gd name="T19" fmla="*/ 659 h 1032"/>
                <a:gd name="T20" fmla="*/ 472 w 906"/>
                <a:gd name="T21" fmla="*/ 696 h 1032"/>
                <a:gd name="T22" fmla="*/ 546 w 906"/>
                <a:gd name="T23" fmla="*/ 690 h 1032"/>
                <a:gd name="T24" fmla="*/ 581 w 906"/>
                <a:gd name="T25" fmla="*/ 582 h 1032"/>
                <a:gd name="T26" fmla="*/ 564 w 906"/>
                <a:gd name="T27" fmla="*/ 443 h 1032"/>
                <a:gd name="T28" fmla="*/ 588 w 906"/>
                <a:gd name="T29" fmla="*/ 373 h 1032"/>
                <a:gd name="T30" fmla="*/ 574 w 906"/>
                <a:gd name="T31" fmla="*/ 310 h 1032"/>
                <a:gd name="T32" fmla="*/ 588 w 906"/>
                <a:gd name="T33" fmla="*/ 260 h 1032"/>
                <a:gd name="T34" fmla="*/ 560 w 906"/>
                <a:gd name="T35" fmla="*/ 148 h 1032"/>
                <a:gd name="T36" fmla="*/ 533 w 906"/>
                <a:gd name="T37" fmla="*/ 91 h 1032"/>
                <a:gd name="T38" fmla="*/ 503 w 906"/>
                <a:gd name="T39" fmla="*/ 75 h 1032"/>
                <a:gd name="T40" fmla="*/ 432 w 906"/>
                <a:gd name="T41" fmla="*/ 70 h 1032"/>
                <a:gd name="T42" fmla="*/ 481 w 906"/>
                <a:gd name="T43" fmla="*/ 31 h 1032"/>
                <a:gd name="T44" fmla="*/ 608 w 906"/>
                <a:gd name="T45" fmla="*/ 32 h 1032"/>
                <a:gd name="T46" fmla="*/ 706 w 906"/>
                <a:gd name="T47" fmla="*/ 51 h 1032"/>
                <a:gd name="T48" fmla="*/ 780 w 906"/>
                <a:gd name="T49" fmla="*/ 71 h 1032"/>
                <a:gd name="T50" fmla="*/ 790 w 906"/>
                <a:gd name="T51" fmla="*/ 144 h 1032"/>
                <a:gd name="T52" fmla="*/ 759 w 906"/>
                <a:gd name="T53" fmla="*/ 175 h 1032"/>
                <a:gd name="T54" fmla="*/ 788 w 906"/>
                <a:gd name="T55" fmla="*/ 184 h 1032"/>
                <a:gd name="T56" fmla="*/ 827 w 906"/>
                <a:gd name="T57" fmla="*/ 215 h 1032"/>
                <a:gd name="T58" fmla="*/ 883 w 906"/>
                <a:gd name="T59" fmla="*/ 238 h 1032"/>
                <a:gd name="T60" fmla="*/ 880 w 906"/>
                <a:gd name="T61" fmla="*/ 335 h 1032"/>
                <a:gd name="T62" fmla="*/ 815 w 906"/>
                <a:gd name="T63" fmla="*/ 328 h 1032"/>
                <a:gd name="T64" fmla="*/ 820 w 906"/>
                <a:gd name="T65" fmla="*/ 388 h 1032"/>
                <a:gd name="T66" fmla="*/ 819 w 906"/>
                <a:gd name="T67" fmla="*/ 447 h 1032"/>
                <a:gd name="T68" fmla="*/ 845 w 906"/>
                <a:gd name="T69" fmla="*/ 444 h 1032"/>
                <a:gd name="T70" fmla="*/ 837 w 906"/>
                <a:gd name="T71" fmla="*/ 513 h 1032"/>
                <a:gd name="T72" fmla="*/ 810 w 906"/>
                <a:gd name="T73" fmla="*/ 542 h 1032"/>
                <a:gd name="T74" fmla="*/ 801 w 906"/>
                <a:gd name="T75" fmla="*/ 551 h 1032"/>
                <a:gd name="T76" fmla="*/ 767 w 906"/>
                <a:gd name="T77" fmla="*/ 598 h 1032"/>
                <a:gd name="T78" fmla="*/ 728 w 906"/>
                <a:gd name="T79" fmla="*/ 744 h 1032"/>
                <a:gd name="T80" fmla="*/ 679 w 906"/>
                <a:gd name="T81" fmla="*/ 831 h 1032"/>
                <a:gd name="T82" fmla="*/ 649 w 906"/>
                <a:gd name="T83" fmla="*/ 877 h 1032"/>
                <a:gd name="T84" fmla="*/ 597 w 906"/>
                <a:gd name="T85" fmla="*/ 856 h 1032"/>
                <a:gd name="T86" fmla="*/ 529 w 906"/>
                <a:gd name="T87" fmla="*/ 906 h 1032"/>
                <a:gd name="T88" fmla="*/ 517 w 906"/>
                <a:gd name="T89" fmla="*/ 863 h 1032"/>
                <a:gd name="T90" fmla="*/ 536 w 906"/>
                <a:gd name="T91" fmla="*/ 827 h 1032"/>
                <a:gd name="T92" fmla="*/ 530 w 906"/>
                <a:gd name="T93" fmla="*/ 800 h 1032"/>
                <a:gd name="T94" fmla="*/ 394 w 906"/>
                <a:gd name="T95" fmla="*/ 788 h 1032"/>
                <a:gd name="T96" fmla="*/ 404 w 906"/>
                <a:gd name="T97" fmla="*/ 875 h 1032"/>
                <a:gd name="T98" fmla="*/ 413 w 906"/>
                <a:gd name="T99" fmla="*/ 955 h 1032"/>
                <a:gd name="T100" fmla="*/ 329 w 906"/>
                <a:gd name="T101" fmla="*/ 954 h 1032"/>
                <a:gd name="T102" fmla="*/ 262 w 906"/>
                <a:gd name="T103" fmla="*/ 924 h 1032"/>
                <a:gd name="T104" fmla="*/ 224 w 906"/>
                <a:gd name="T105" fmla="*/ 924 h 1032"/>
                <a:gd name="T106" fmla="*/ 204 w 906"/>
                <a:gd name="T107" fmla="*/ 972 h 1032"/>
                <a:gd name="T108" fmla="*/ 74 w 906"/>
                <a:gd name="T109" fmla="*/ 954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06" h="1032">
                  <a:moveTo>
                    <a:pt x="33" y="782"/>
                  </a:moveTo>
                  <a:cubicBezTo>
                    <a:pt x="36" y="766"/>
                    <a:pt x="33" y="704"/>
                    <a:pt x="34" y="681"/>
                  </a:cubicBezTo>
                  <a:cubicBezTo>
                    <a:pt x="36" y="658"/>
                    <a:pt x="0" y="641"/>
                    <a:pt x="43" y="645"/>
                  </a:cubicBezTo>
                  <a:cubicBezTo>
                    <a:pt x="52" y="635"/>
                    <a:pt x="87" y="627"/>
                    <a:pt x="92" y="622"/>
                  </a:cubicBezTo>
                  <a:cubicBezTo>
                    <a:pt x="87" y="621"/>
                    <a:pt x="80" y="623"/>
                    <a:pt x="78" y="619"/>
                  </a:cubicBezTo>
                  <a:cubicBezTo>
                    <a:pt x="73" y="612"/>
                    <a:pt x="98" y="607"/>
                    <a:pt x="103" y="605"/>
                  </a:cubicBezTo>
                  <a:cubicBezTo>
                    <a:pt x="111" y="590"/>
                    <a:pt x="105" y="594"/>
                    <a:pt x="117" y="590"/>
                  </a:cubicBezTo>
                  <a:cubicBezTo>
                    <a:pt x="118" y="588"/>
                    <a:pt x="123" y="585"/>
                    <a:pt x="121" y="583"/>
                  </a:cubicBezTo>
                  <a:cubicBezTo>
                    <a:pt x="118" y="581"/>
                    <a:pt x="109" y="580"/>
                    <a:pt x="109" y="580"/>
                  </a:cubicBezTo>
                  <a:cubicBezTo>
                    <a:pt x="112" y="580"/>
                    <a:pt x="126" y="577"/>
                    <a:pt x="134" y="578"/>
                  </a:cubicBezTo>
                  <a:cubicBezTo>
                    <a:pt x="143" y="579"/>
                    <a:pt x="149" y="583"/>
                    <a:pt x="159" y="586"/>
                  </a:cubicBezTo>
                  <a:cubicBezTo>
                    <a:pt x="168" y="587"/>
                    <a:pt x="187" y="592"/>
                    <a:pt x="195" y="597"/>
                  </a:cubicBezTo>
                  <a:cubicBezTo>
                    <a:pt x="205" y="598"/>
                    <a:pt x="214" y="601"/>
                    <a:pt x="226" y="600"/>
                  </a:cubicBezTo>
                  <a:cubicBezTo>
                    <a:pt x="238" y="599"/>
                    <a:pt x="260" y="591"/>
                    <a:pt x="268" y="590"/>
                  </a:cubicBezTo>
                  <a:cubicBezTo>
                    <a:pt x="276" y="590"/>
                    <a:pt x="270" y="592"/>
                    <a:pt x="275" y="598"/>
                  </a:cubicBezTo>
                  <a:cubicBezTo>
                    <a:pt x="287" y="600"/>
                    <a:pt x="289" y="620"/>
                    <a:pt x="295" y="624"/>
                  </a:cubicBezTo>
                  <a:cubicBezTo>
                    <a:pt x="302" y="628"/>
                    <a:pt x="305" y="625"/>
                    <a:pt x="315" y="626"/>
                  </a:cubicBezTo>
                  <a:cubicBezTo>
                    <a:pt x="330" y="627"/>
                    <a:pt x="345" y="630"/>
                    <a:pt x="359" y="629"/>
                  </a:cubicBezTo>
                  <a:cubicBezTo>
                    <a:pt x="369" y="631"/>
                    <a:pt x="377" y="633"/>
                    <a:pt x="383" y="637"/>
                  </a:cubicBezTo>
                  <a:cubicBezTo>
                    <a:pt x="388" y="642"/>
                    <a:pt x="385" y="652"/>
                    <a:pt x="393" y="659"/>
                  </a:cubicBezTo>
                  <a:cubicBezTo>
                    <a:pt x="409" y="680"/>
                    <a:pt x="398" y="683"/>
                    <a:pt x="429" y="684"/>
                  </a:cubicBezTo>
                  <a:cubicBezTo>
                    <a:pt x="444" y="692"/>
                    <a:pt x="457" y="693"/>
                    <a:pt x="472" y="696"/>
                  </a:cubicBezTo>
                  <a:cubicBezTo>
                    <a:pt x="508" y="691"/>
                    <a:pt x="482" y="713"/>
                    <a:pt x="503" y="704"/>
                  </a:cubicBezTo>
                  <a:cubicBezTo>
                    <a:pt x="515" y="699"/>
                    <a:pt x="533" y="694"/>
                    <a:pt x="546" y="690"/>
                  </a:cubicBezTo>
                  <a:cubicBezTo>
                    <a:pt x="554" y="683"/>
                    <a:pt x="569" y="666"/>
                    <a:pt x="577" y="659"/>
                  </a:cubicBezTo>
                  <a:cubicBezTo>
                    <a:pt x="583" y="645"/>
                    <a:pt x="582" y="612"/>
                    <a:pt x="581" y="582"/>
                  </a:cubicBezTo>
                  <a:cubicBezTo>
                    <a:pt x="578" y="538"/>
                    <a:pt x="570" y="521"/>
                    <a:pt x="565" y="477"/>
                  </a:cubicBezTo>
                  <a:cubicBezTo>
                    <a:pt x="565" y="466"/>
                    <a:pt x="563" y="454"/>
                    <a:pt x="564" y="443"/>
                  </a:cubicBezTo>
                  <a:cubicBezTo>
                    <a:pt x="566" y="429"/>
                    <a:pt x="590" y="416"/>
                    <a:pt x="599" y="408"/>
                  </a:cubicBezTo>
                  <a:cubicBezTo>
                    <a:pt x="602" y="397"/>
                    <a:pt x="600" y="379"/>
                    <a:pt x="588" y="373"/>
                  </a:cubicBezTo>
                  <a:cubicBezTo>
                    <a:pt x="584" y="358"/>
                    <a:pt x="573" y="331"/>
                    <a:pt x="571" y="320"/>
                  </a:cubicBezTo>
                  <a:cubicBezTo>
                    <a:pt x="573" y="310"/>
                    <a:pt x="584" y="311"/>
                    <a:pt x="574" y="310"/>
                  </a:cubicBezTo>
                  <a:cubicBezTo>
                    <a:pt x="576" y="303"/>
                    <a:pt x="585" y="287"/>
                    <a:pt x="592" y="284"/>
                  </a:cubicBezTo>
                  <a:cubicBezTo>
                    <a:pt x="590" y="276"/>
                    <a:pt x="591" y="268"/>
                    <a:pt x="588" y="260"/>
                  </a:cubicBezTo>
                  <a:cubicBezTo>
                    <a:pt x="587" y="257"/>
                    <a:pt x="568" y="234"/>
                    <a:pt x="561" y="231"/>
                  </a:cubicBezTo>
                  <a:cubicBezTo>
                    <a:pt x="562" y="194"/>
                    <a:pt x="552" y="181"/>
                    <a:pt x="560" y="148"/>
                  </a:cubicBezTo>
                  <a:cubicBezTo>
                    <a:pt x="558" y="126"/>
                    <a:pt x="556" y="91"/>
                    <a:pt x="552" y="81"/>
                  </a:cubicBezTo>
                  <a:cubicBezTo>
                    <a:pt x="547" y="71"/>
                    <a:pt x="536" y="80"/>
                    <a:pt x="533" y="91"/>
                  </a:cubicBezTo>
                  <a:cubicBezTo>
                    <a:pt x="529" y="101"/>
                    <a:pt x="536" y="146"/>
                    <a:pt x="531" y="143"/>
                  </a:cubicBezTo>
                  <a:cubicBezTo>
                    <a:pt x="527" y="140"/>
                    <a:pt x="509" y="91"/>
                    <a:pt x="503" y="75"/>
                  </a:cubicBezTo>
                  <a:cubicBezTo>
                    <a:pt x="497" y="63"/>
                    <a:pt x="505" y="71"/>
                    <a:pt x="493" y="70"/>
                  </a:cubicBezTo>
                  <a:cubicBezTo>
                    <a:pt x="480" y="69"/>
                    <a:pt x="444" y="69"/>
                    <a:pt x="432" y="70"/>
                  </a:cubicBezTo>
                  <a:cubicBezTo>
                    <a:pt x="427" y="65"/>
                    <a:pt x="458" y="55"/>
                    <a:pt x="467" y="48"/>
                  </a:cubicBezTo>
                  <a:cubicBezTo>
                    <a:pt x="475" y="42"/>
                    <a:pt x="466" y="35"/>
                    <a:pt x="481" y="31"/>
                  </a:cubicBezTo>
                  <a:cubicBezTo>
                    <a:pt x="484" y="0"/>
                    <a:pt x="526" y="22"/>
                    <a:pt x="554" y="20"/>
                  </a:cubicBezTo>
                  <a:cubicBezTo>
                    <a:pt x="567" y="23"/>
                    <a:pt x="596" y="28"/>
                    <a:pt x="608" y="32"/>
                  </a:cubicBezTo>
                  <a:cubicBezTo>
                    <a:pt x="626" y="54"/>
                    <a:pt x="630" y="52"/>
                    <a:pt x="658" y="51"/>
                  </a:cubicBezTo>
                  <a:cubicBezTo>
                    <a:pt x="678" y="57"/>
                    <a:pt x="657" y="51"/>
                    <a:pt x="706" y="51"/>
                  </a:cubicBezTo>
                  <a:cubicBezTo>
                    <a:pt x="722" y="51"/>
                    <a:pt x="734" y="58"/>
                    <a:pt x="749" y="61"/>
                  </a:cubicBezTo>
                  <a:cubicBezTo>
                    <a:pt x="759" y="69"/>
                    <a:pt x="767" y="68"/>
                    <a:pt x="780" y="71"/>
                  </a:cubicBezTo>
                  <a:cubicBezTo>
                    <a:pt x="790" y="83"/>
                    <a:pt x="790" y="88"/>
                    <a:pt x="795" y="103"/>
                  </a:cubicBezTo>
                  <a:cubicBezTo>
                    <a:pt x="795" y="112"/>
                    <a:pt x="796" y="134"/>
                    <a:pt x="790" y="144"/>
                  </a:cubicBezTo>
                  <a:cubicBezTo>
                    <a:pt x="787" y="150"/>
                    <a:pt x="774" y="159"/>
                    <a:pt x="774" y="159"/>
                  </a:cubicBezTo>
                  <a:cubicBezTo>
                    <a:pt x="768" y="170"/>
                    <a:pt x="772" y="165"/>
                    <a:pt x="759" y="175"/>
                  </a:cubicBezTo>
                  <a:cubicBezTo>
                    <a:pt x="757" y="176"/>
                    <a:pt x="753" y="179"/>
                    <a:pt x="753" y="179"/>
                  </a:cubicBezTo>
                  <a:cubicBezTo>
                    <a:pt x="766" y="182"/>
                    <a:pt x="776" y="178"/>
                    <a:pt x="788" y="184"/>
                  </a:cubicBezTo>
                  <a:cubicBezTo>
                    <a:pt x="799" y="199"/>
                    <a:pt x="814" y="210"/>
                    <a:pt x="822" y="227"/>
                  </a:cubicBezTo>
                  <a:cubicBezTo>
                    <a:pt x="824" y="223"/>
                    <a:pt x="824" y="218"/>
                    <a:pt x="827" y="215"/>
                  </a:cubicBezTo>
                  <a:cubicBezTo>
                    <a:pt x="843" y="195"/>
                    <a:pt x="839" y="204"/>
                    <a:pt x="836" y="210"/>
                  </a:cubicBezTo>
                  <a:cubicBezTo>
                    <a:pt x="881" y="208"/>
                    <a:pt x="883" y="198"/>
                    <a:pt x="883" y="238"/>
                  </a:cubicBezTo>
                  <a:cubicBezTo>
                    <a:pt x="888" y="264"/>
                    <a:pt x="888" y="257"/>
                    <a:pt x="906" y="266"/>
                  </a:cubicBezTo>
                  <a:cubicBezTo>
                    <a:pt x="906" y="291"/>
                    <a:pt x="900" y="318"/>
                    <a:pt x="880" y="335"/>
                  </a:cubicBezTo>
                  <a:cubicBezTo>
                    <a:pt x="870" y="352"/>
                    <a:pt x="848" y="348"/>
                    <a:pt x="832" y="339"/>
                  </a:cubicBezTo>
                  <a:cubicBezTo>
                    <a:pt x="826" y="332"/>
                    <a:pt x="822" y="333"/>
                    <a:pt x="815" y="328"/>
                  </a:cubicBezTo>
                  <a:cubicBezTo>
                    <a:pt x="805" y="345"/>
                    <a:pt x="804" y="356"/>
                    <a:pt x="784" y="363"/>
                  </a:cubicBezTo>
                  <a:cubicBezTo>
                    <a:pt x="798" y="371"/>
                    <a:pt x="810" y="376"/>
                    <a:pt x="820" y="388"/>
                  </a:cubicBezTo>
                  <a:cubicBezTo>
                    <a:pt x="821" y="403"/>
                    <a:pt x="822" y="417"/>
                    <a:pt x="822" y="432"/>
                  </a:cubicBezTo>
                  <a:cubicBezTo>
                    <a:pt x="823" y="437"/>
                    <a:pt x="814" y="445"/>
                    <a:pt x="819" y="447"/>
                  </a:cubicBezTo>
                  <a:cubicBezTo>
                    <a:pt x="824" y="447"/>
                    <a:pt x="828" y="445"/>
                    <a:pt x="833" y="443"/>
                  </a:cubicBezTo>
                  <a:cubicBezTo>
                    <a:pt x="837" y="444"/>
                    <a:pt x="842" y="441"/>
                    <a:pt x="845" y="444"/>
                  </a:cubicBezTo>
                  <a:cubicBezTo>
                    <a:pt x="849" y="447"/>
                    <a:pt x="850" y="456"/>
                    <a:pt x="850" y="456"/>
                  </a:cubicBezTo>
                  <a:cubicBezTo>
                    <a:pt x="851" y="475"/>
                    <a:pt x="854" y="500"/>
                    <a:pt x="837" y="513"/>
                  </a:cubicBezTo>
                  <a:cubicBezTo>
                    <a:pt x="833" y="521"/>
                    <a:pt x="830" y="523"/>
                    <a:pt x="823" y="527"/>
                  </a:cubicBezTo>
                  <a:cubicBezTo>
                    <a:pt x="815" y="541"/>
                    <a:pt x="820" y="537"/>
                    <a:pt x="810" y="542"/>
                  </a:cubicBezTo>
                  <a:cubicBezTo>
                    <a:pt x="809" y="544"/>
                    <a:pt x="808" y="546"/>
                    <a:pt x="806" y="548"/>
                  </a:cubicBezTo>
                  <a:cubicBezTo>
                    <a:pt x="805" y="549"/>
                    <a:pt x="802" y="550"/>
                    <a:pt x="801" y="551"/>
                  </a:cubicBezTo>
                  <a:cubicBezTo>
                    <a:pt x="792" y="560"/>
                    <a:pt x="788" y="573"/>
                    <a:pt x="779" y="583"/>
                  </a:cubicBezTo>
                  <a:cubicBezTo>
                    <a:pt x="778" y="589"/>
                    <a:pt x="767" y="598"/>
                    <a:pt x="767" y="598"/>
                  </a:cubicBezTo>
                  <a:cubicBezTo>
                    <a:pt x="758" y="614"/>
                    <a:pt x="757" y="614"/>
                    <a:pt x="745" y="624"/>
                  </a:cubicBezTo>
                  <a:cubicBezTo>
                    <a:pt x="746" y="631"/>
                    <a:pt x="760" y="736"/>
                    <a:pt x="728" y="744"/>
                  </a:cubicBezTo>
                  <a:cubicBezTo>
                    <a:pt x="715" y="747"/>
                    <a:pt x="703" y="747"/>
                    <a:pt x="690" y="749"/>
                  </a:cubicBezTo>
                  <a:cubicBezTo>
                    <a:pt x="670" y="773"/>
                    <a:pt x="690" y="803"/>
                    <a:pt x="679" y="831"/>
                  </a:cubicBezTo>
                  <a:cubicBezTo>
                    <a:pt x="674" y="844"/>
                    <a:pt x="670" y="857"/>
                    <a:pt x="660" y="868"/>
                  </a:cubicBezTo>
                  <a:cubicBezTo>
                    <a:pt x="657" y="872"/>
                    <a:pt x="649" y="877"/>
                    <a:pt x="649" y="877"/>
                  </a:cubicBezTo>
                  <a:cubicBezTo>
                    <a:pt x="641" y="877"/>
                    <a:pt x="633" y="879"/>
                    <a:pt x="625" y="878"/>
                  </a:cubicBezTo>
                  <a:cubicBezTo>
                    <a:pt x="614" y="877"/>
                    <a:pt x="608" y="859"/>
                    <a:pt x="597" y="856"/>
                  </a:cubicBezTo>
                  <a:cubicBezTo>
                    <a:pt x="583" y="858"/>
                    <a:pt x="563" y="859"/>
                    <a:pt x="552" y="868"/>
                  </a:cubicBezTo>
                  <a:cubicBezTo>
                    <a:pt x="544" y="883"/>
                    <a:pt x="546" y="899"/>
                    <a:pt x="529" y="906"/>
                  </a:cubicBezTo>
                  <a:cubicBezTo>
                    <a:pt x="521" y="905"/>
                    <a:pt x="516" y="904"/>
                    <a:pt x="509" y="900"/>
                  </a:cubicBezTo>
                  <a:cubicBezTo>
                    <a:pt x="503" y="887"/>
                    <a:pt x="507" y="871"/>
                    <a:pt x="517" y="863"/>
                  </a:cubicBezTo>
                  <a:cubicBezTo>
                    <a:pt x="521" y="857"/>
                    <a:pt x="532" y="848"/>
                    <a:pt x="532" y="848"/>
                  </a:cubicBezTo>
                  <a:cubicBezTo>
                    <a:pt x="533" y="844"/>
                    <a:pt x="535" y="830"/>
                    <a:pt x="536" y="827"/>
                  </a:cubicBezTo>
                  <a:cubicBezTo>
                    <a:pt x="539" y="823"/>
                    <a:pt x="543" y="815"/>
                    <a:pt x="543" y="815"/>
                  </a:cubicBezTo>
                  <a:cubicBezTo>
                    <a:pt x="539" y="807"/>
                    <a:pt x="537" y="804"/>
                    <a:pt x="530" y="800"/>
                  </a:cubicBezTo>
                  <a:cubicBezTo>
                    <a:pt x="518" y="786"/>
                    <a:pt x="503" y="768"/>
                    <a:pt x="484" y="764"/>
                  </a:cubicBezTo>
                  <a:cubicBezTo>
                    <a:pt x="458" y="795"/>
                    <a:pt x="468" y="779"/>
                    <a:pt x="394" y="788"/>
                  </a:cubicBezTo>
                  <a:cubicBezTo>
                    <a:pt x="394" y="817"/>
                    <a:pt x="385" y="832"/>
                    <a:pt x="368" y="852"/>
                  </a:cubicBezTo>
                  <a:cubicBezTo>
                    <a:pt x="381" y="860"/>
                    <a:pt x="391" y="868"/>
                    <a:pt x="404" y="875"/>
                  </a:cubicBezTo>
                  <a:cubicBezTo>
                    <a:pt x="407" y="881"/>
                    <a:pt x="412" y="893"/>
                    <a:pt x="412" y="893"/>
                  </a:cubicBezTo>
                  <a:cubicBezTo>
                    <a:pt x="413" y="916"/>
                    <a:pt x="416" y="933"/>
                    <a:pt x="413" y="955"/>
                  </a:cubicBezTo>
                  <a:cubicBezTo>
                    <a:pt x="413" y="961"/>
                    <a:pt x="400" y="966"/>
                    <a:pt x="400" y="966"/>
                  </a:cubicBezTo>
                  <a:cubicBezTo>
                    <a:pt x="321" y="970"/>
                    <a:pt x="364" y="973"/>
                    <a:pt x="329" y="954"/>
                  </a:cubicBezTo>
                  <a:cubicBezTo>
                    <a:pt x="308" y="929"/>
                    <a:pt x="341" y="932"/>
                    <a:pt x="303" y="940"/>
                  </a:cubicBezTo>
                  <a:cubicBezTo>
                    <a:pt x="287" y="940"/>
                    <a:pt x="273" y="936"/>
                    <a:pt x="262" y="924"/>
                  </a:cubicBezTo>
                  <a:cubicBezTo>
                    <a:pt x="257" y="919"/>
                    <a:pt x="245" y="916"/>
                    <a:pt x="245" y="916"/>
                  </a:cubicBezTo>
                  <a:cubicBezTo>
                    <a:pt x="238" y="917"/>
                    <a:pt x="229" y="917"/>
                    <a:pt x="224" y="924"/>
                  </a:cubicBezTo>
                  <a:cubicBezTo>
                    <a:pt x="219" y="929"/>
                    <a:pt x="221" y="938"/>
                    <a:pt x="215" y="942"/>
                  </a:cubicBezTo>
                  <a:cubicBezTo>
                    <a:pt x="208" y="948"/>
                    <a:pt x="213" y="969"/>
                    <a:pt x="204" y="972"/>
                  </a:cubicBezTo>
                  <a:cubicBezTo>
                    <a:pt x="194" y="987"/>
                    <a:pt x="171" y="1032"/>
                    <a:pt x="152" y="1032"/>
                  </a:cubicBezTo>
                  <a:cubicBezTo>
                    <a:pt x="135" y="1031"/>
                    <a:pt x="93" y="983"/>
                    <a:pt x="74" y="954"/>
                  </a:cubicBezTo>
                  <a:cubicBezTo>
                    <a:pt x="58" y="928"/>
                    <a:pt x="41" y="822"/>
                    <a:pt x="33" y="782"/>
                  </a:cubicBezTo>
                  <a:close/>
                </a:path>
              </a:pathLst>
            </a:custGeom>
            <a:solidFill>
              <a:srgbClr val="C9C09B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06" name="Freeform 1366"/>
            <p:cNvSpPr>
              <a:spLocks/>
            </p:cNvSpPr>
            <p:nvPr/>
          </p:nvSpPr>
          <p:spPr bwMode="auto">
            <a:xfrm rot="-306828">
              <a:off x="4147" y="1510"/>
              <a:ext cx="117" cy="182"/>
            </a:xfrm>
            <a:custGeom>
              <a:avLst/>
              <a:gdLst>
                <a:gd name="T0" fmla="*/ 118 w 166"/>
                <a:gd name="T1" fmla="*/ 0 h 210"/>
                <a:gd name="T2" fmla="*/ 82 w 166"/>
                <a:gd name="T3" fmla="*/ 3 h 210"/>
                <a:gd name="T4" fmla="*/ 34 w 166"/>
                <a:gd name="T5" fmla="*/ 25 h 210"/>
                <a:gd name="T6" fmla="*/ 13 w 166"/>
                <a:gd name="T7" fmla="*/ 69 h 210"/>
                <a:gd name="T8" fmla="*/ 1 w 166"/>
                <a:gd name="T9" fmla="*/ 96 h 210"/>
                <a:gd name="T10" fmla="*/ 4 w 166"/>
                <a:gd name="T11" fmla="*/ 171 h 210"/>
                <a:gd name="T12" fmla="*/ 13 w 166"/>
                <a:gd name="T13" fmla="*/ 174 h 210"/>
                <a:gd name="T14" fmla="*/ 19 w 166"/>
                <a:gd name="T15" fmla="*/ 195 h 210"/>
                <a:gd name="T16" fmla="*/ 37 w 166"/>
                <a:gd name="T17" fmla="*/ 207 h 210"/>
                <a:gd name="T18" fmla="*/ 97 w 166"/>
                <a:gd name="T19" fmla="*/ 204 h 210"/>
                <a:gd name="T20" fmla="*/ 103 w 166"/>
                <a:gd name="T21" fmla="*/ 186 h 210"/>
                <a:gd name="T22" fmla="*/ 133 w 166"/>
                <a:gd name="T23" fmla="*/ 165 h 210"/>
                <a:gd name="T24" fmla="*/ 145 w 166"/>
                <a:gd name="T25" fmla="*/ 147 h 210"/>
                <a:gd name="T26" fmla="*/ 151 w 166"/>
                <a:gd name="T27" fmla="*/ 129 h 210"/>
                <a:gd name="T28" fmla="*/ 118 w 166"/>
                <a:gd name="T29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210">
                  <a:moveTo>
                    <a:pt x="118" y="0"/>
                  </a:moveTo>
                  <a:cubicBezTo>
                    <a:pt x="106" y="1"/>
                    <a:pt x="94" y="0"/>
                    <a:pt x="82" y="3"/>
                  </a:cubicBezTo>
                  <a:cubicBezTo>
                    <a:pt x="67" y="8"/>
                    <a:pt x="46" y="14"/>
                    <a:pt x="34" y="25"/>
                  </a:cubicBezTo>
                  <a:cubicBezTo>
                    <a:pt x="22" y="36"/>
                    <a:pt x="18" y="57"/>
                    <a:pt x="13" y="69"/>
                  </a:cubicBezTo>
                  <a:cubicBezTo>
                    <a:pt x="8" y="77"/>
                    <a:pt x="1" y="96"/>
                    <a:pt x="1" y="96"/>
                  </a:cubicBezTo>
                  <a:cubicBezTo>
                    <a:pt x="2" y="121"/>
                    <a:pt x="0" y="146"/>
                    <a:pt x="4" y="171"/>
                  </a:cubicBezTo>
                  <a:cubicBezTo>
                    <a:pt x="4" y="174"/>
                    <a:pt x="11" y="172"/>
                    <a:pt x="13" y="174"/>
                  </a:cubicBezTo>
                  <a:cubicBezTo>
                    <a:pt x="13" y="174"/>
                    <a:pt x="17" y="193"/>
                    <a:pt x="19" y="195"/>
                  </a:cubicBezTo>
                  <a:cubicBezTo>
                    <a:pt x="24" y="200"/>
                    <a:pt x="37" y="207"/>
                    <a:pt x="37" y="207"/>
                  </a:cubicBezTo>
                  <a:cubicBezTo>
                    <a:pt x="57" y="206"/>
                    <a:pt x="78" y="210"/>
                    <a:pt x="97" y="204"/>
                  </a:cubicBezTo>
                  <a:cubicBezTo>
                    <a:pt x="103" y="202"/>
                    <a:pt x="101" y="192"/>
                    <a:pt x="103" y="186"/>
                  </a:cubicBezTo>
                  <a:cubicBezTo>
                    <a:pt x="109" y="179"/>
                    <a:pt x="126" y="171"/>
                    <a:pt x="133" y="165"/>
                  </a:cubicBezTo>
                  <a:cubicBezTo>
                    <a:pt x="137" y="159"/>
                    <a:pt x="143" y="154"/>
                    <a:pt x="145" y="147"/>
                  </a:cubicBezTo>
                  <a:cubicBezTo>
                    <a:pt x="147" y="141"/>
                    <a:pt x="151" y="129"/>
                    <a:pt x="151" y="129"/>
                  </a:cubicBezTo>
                  <a:cubicBezTo>
                    <a:pt x="149" y="55"/>
                    <a:pt x="166" y="32"/>
                    <a:pt x="118" y="0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07" name="Freeform 1367"/>
            <p:cNvSpPr>
              <a:spLocks/>
            </p:cNvSpPr>
            <p:nvPr/>
          </p:nvSpPr>
          <p:spPr bwMode="auto">
            <a:xfrm rot="-306828">
              <a:off x="4033" y="1938"/>
              <a:ext cx="68" cy="143"/>
            </a:xfrm>
            <a:custGeom>
              <a:avLst/>
              <a:gdLst>
                <a:gd name="T0" fmla="*/ 96 w 96"/>
                <a:gd name="T1" fmla="*/ 164 h 164"/>
                <a:gd name="T2" fmla="*/ 61 w 96"/>
                <a:gd name="T3" fmla="*/ 145 h 164"/>
                <a:gd name="T4" fmla="*/ 30 w 96"/>
                <a:gd name="T5" fmla="*/ 128 h 164"/>
                <a:gd name="T6" fmla="*/ 3 w 96"/>
                <a:gd name="T7" fmla="*/ 97 h 164"/>
                <a:gd name="T8" fmla="*/ 3 w 96"/>
                <a:gd name="T9" fmla="*/ 50 h 164"/>
                <a:gd name="T10" fmla="*/ 22 w 96"/>
                <a:gd name="T11" fmla="*/ 44 h 164"/>
                <a:gd name="T12" fmla="*/ 46 w 96"/>
                <a:gd name="T13" fmla="*/ 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64">
                  <a:moveTo>
                    <a:pt x="96" y="164"/>
                  </a:moveTo>
                  <a:cubicBezTo>
                    <a:pt x="87" y="162"/>
                    <a:pt x="69" y="147"/>
                    <a:pt x="61" y="145"/>
                  </a:cubicBezTo>
                  <a:cubicBezTo>
                    <a:pt x="53" y="132"/>
                    <a:pt x="46" y="130"/>
                    <a:pt x="30" y="128"/>
                  </a:cubicBezTo>
                  <a:cubicBezTo>
                    <a:pt x="16" y="109"/>
                    <a:pt x="34" y="102"/>
                    <a:pt x="3" y="97"/>
                  </a:cubicBezTo>
                  <a:cubicBezTo>
                    <a:pt x="0" y="87"/>
                    <a:pt x="0" y="59"/>
                    <a:pt x="3" y="50"/>
                  </a:cubicBezTo>
                  <a:cubicBezTo>
                    <a:pt x="6" y="41"/>
                    <a:pt x="15" y="51"/>
                    <a:pt x="22" y="44"/>
                  </a:cubicBezTo>
                  <a:cubicBezTo>
                    <a:pt x="24" y="0"/>
                    <a:pt x="12" y="7"/>
                    <a:pt x="46" y="7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08" name="Freeform 1368"/>
            <p:cNvSpPr>
              <a:spLocks/>
            </p:cNvSpPr>
            <p:nvPr/>
          </p:nvSpPr>
          <p:spPr bwMode="auto">
            <a:xfrm rot="-306828">
              <a:off x="3876" y="1551"/>
              <a:ext cx="185" cy="145"/>
            </a:xfrm>
            <a:custGeom>
              <a:avLst/>
              <a:gdLst>
                <a:gd name="T0" fmla="*/ 242 w 261"/>
                <a:gd name="T1" fmla="*/ 159 h 167"/>
                <a:gd name="T2" fmla="*/ 228 w 261"/>
                <a:gd name="T3" fmla="*/ 165 h 167"/>
                <a:gd name="T4" fmla="*/ 213 w 261"/>
                <a:gd name="T5" fmla="*/ 158 h 167"/>
                <a:gd name="T6" fmla="*/ 192 w 261"/>
                <a:gd name="T7" fmla="*/ 158 h 167"/>
                <a:gd name="T8" fmla="*/ 164 w 261"/>
                <a:gd name="T9" fmla="*/ 140 h 167"/>
                <a:gd name="T10" fmla="*/ 143 w 261"/>
                <a:gd name="T11" fmla="*/ 134 h 167"/>
                <a:gd name="T12" fmla="*/ 129 w 261"/>
                <a:gd name="T13" fmla="*/ 122 h 167"/>
                <a:gd name="T14" fmla="*/ 99 w 261"/>
                <a:gd name="T15" fmla="*/ 96 h 167"/>
                <a:gd name="T16" fmla="*/ 65 w 261"/>
                <a:gd name="T17" fmla="*/ 95 h 167"/>
                <a:gd name="T18" fmla="*/ 56 w 261"/>
                <a:gd name="T19" fmla="*/ 86 h 167"/>
                <a:gd name="T20" fmla="*/ 0 w 261"/>
                <a:gd name="T21" fmla="*/ 80 h 167"/>
                <a:gd name="T22" fmla="*/ 26 w 261"/>
                <a:gd name="T23" fmla="*/ 54 h 167"/>
                <a:gd name="T24" fmla="*/ 38 w 261"/>
                <a:gd name="T25" fmla="*/ 44 h 167"/>
                <a:gd name="T26" fmla="*/ 62 w 261"/>
                <a:gd name="T27" fmla="*/ 36 h 167"/>
                <a:gd name="T28" fmla="*/ 62 w 261"/>
                <a:gd name="T29" fmla="*/ 24 h 167"/>
                <a:gd name="T30" fmla="*/ 83 w 261"/>
                <a:gd name="T31" fmla="*/ 17 h 167"/>
                <a:gd name="T32" fmla="*/ 95 w 261"/>
                <a:gd name="T33" fmla="*/ 8 h 167"/>
                <a:gd name="T34" fmla="*/ 105 w 261"/>
                <a:gd name="T35" fmla="*/ 0 h 167"/>
                <a:gd name="T36" fmla="*/ 182 w 261"/>
                <a:gd name="T37" fmla="*/ 2 h 167"/>
                <a:gd name="T38" fmla="*/ 191 w 261"/>
                <a:gd name="T39" fmla="*/ 6 h 167"/>
                <a:gd name="T40" fmla="*/ 212 w 261"/>
                <a:gd name="T41" fmla="*/ 17 h 167"/>
                <a:gd name="T42" fmla="*/ 248 w 261"/>
                <a:gd name="T43" fmla="*/ 42 h 167"/>
                <a:gd name="T44" fmla="*/ 252 w 261"/>
                <a:gd name="T45" fmla="*/ 60 h 167"/>
                <a:gd name="T46" fmla="*/ 261 w 261"/>
                <a:gd name="T47" fmla="*/ 150 h 167"/>
                <a:gd name="T48" fmla="*/ 251 w 261"/>
                <a:gd name="T49" fmla="*/ 161 h 167"/>
                <a:gd name="T50" fmla="*/ 242 w 261"/>
                <a:gd name="T51" fmla="*/ 15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1" h="167">
                  <a:moveTo>
                    <a:pt x="242" y="159"/>
                  </a:moveTo>
                  <a:cubicBezTo>
                    <a:pt x="237" y="161"/>
                    <a:pt x="234" y="164"/>
                    <a:pt x="228" y="165"/>
                  </a:cubicBezTo>
                  <a:cubicBezTo>
                    <a:pt x="218" y="164"/>
                    <a:pt x="223" y="160"/>
                    <a:pt x="213" y="158"/>
                  </a:cubicBezTo>
                  <a:cubicBezTo>
                    <a:pt x="204" y="160"/>
                    <a:pt x="201" y="160"/>
                    <a:pt x="192" y="158"/>
                  </a:cubicBezTo>
                  <a:cubicBezTo>
                    <a:pt x="182" y="151"/>
                    <a:pt x="177" y="142"/>
                    <a:pt x="164" y="140"/>
                  </a:cubicBezTo>
                  <a:cubicBezTo>
                    <a:pt x="157" y="138"/>
                    <a:pt x="149" y="139"/>
                    <a:pt x="143" y="134"/>
                  </a:cubicBezTo>
                  <a:cubicBezTo>
                    <a:pt x="140" y="122"/>
                    <a:pt x="138" y="127"/>
                    <a:pt x="129" y="122"/>
                  </a:cubicBezTo>
                  <a:cubicBezTo>
                    <a:pt x="128" y="115"/>
                    <a:pt x="107" y="97"/>
                    <a:pt x="99" y="96"/>
                  </a:cubicBezTo>
                  <a:cubicBezTo>
                    <a:pt x="88" y="95"/>
                    <a:pt x="76" y="95"/>
                    <a:pt x="65" y="95"/>
                  </a:cubicBezTo>
                  <a:cubicBezTo>
                    <a:pt x="70" y="87"/>
                    <a:pt x="64" y="87"/>
                    <a:pt x="56" y="86"/>
                  </a:cubicBezTo>
                  <a:cubicBezTo>
                    <a:pt x="31" y="76"/>
                    <a:pt x="65" y="81"/>
                    <a:pt x="0" y="80"/>
                  </a:cubicBezTo>
                  <a:cubicBezTo>
                    <a:pt x="5" y="67"/>
                    <a:pt x="14" y="61"/>
                    <a:pt x="26" y="54"/>
                  </a:cubicBezTo>
                  <a:cubicBezTo>
                    <a:pt x="32" y="46"/>
                    <a:pt x="27" y="45"/>
                    <a:pt x="38" y="44"/>
                  </a:cubicBezTo>
                  <a:cubicBezTo>
                    <a:pt x="46" y="40"/>
                    <a:pt x="54" y="39"/>
                    <a:pt x="62" y="36"/>
                  </a:cubicBezTo>
                  <a:cubicBezTo>
                    <a:pt x="68" y="31"/>
                    <a:pt x="63" y="31"/>
                    <a:pt x="62" y="24"/>
                  </a:cubicBezTo>
                  <a:cubicBezTo>
                    <a:pt x="68" y="20"/>
                    <a:pt x="76" y="18"/>
                    <a:pt x="83" y="17"/>
                  </a:cubicBezTo>
                  <a:cubicBezTo>
                    <a:pt x="88" y="13"/>
                    <a:pt x="88" y="9"/>
                    <a:pt x="95" y="8"/>
                  </a:cubicBezTo>
                  <a:cubicBezTo>
                    <a:pt x="96" y="1"/>
                    <a:pt x="99" y="3"/>
                    <a:pt x="105" y="0"/>
                  </a:cubicBezTo>
                  <a:cubicBezTo>
                    <a:pt x="131" y="1"/>
                    <a:pt x="156" y="0"/>
                    <a:pt x="182" y="2"/>
                  </a:cubicBezTo>
                  <a:cubicBezTo>
                    <a:pt x="185" y="2"/>
                    <a:pt x="188" y="5"/>
                    <a:pt x="191" y="6"/>
                  </a:cubicBezTo>
                  <a:cubicBezTo>
                    <a:pt x="200" y="13"/>
                    <a:pt x="200" y="14"/>
                    <a:pt x="212" y="17"/>
                  </a:cubicBezTo>
                  <a:cubicBezTo>
                    <a:pt x="226" y="24"/>
                    <a:pt x="236" y="32"/>
                    <a:pt x="248" y="42"/>
                  </a:cubicBezTo>
                  <a:cubicBezTo>
                    <a:pt x="249" y="49"/>
                    <a:pt x="251" y="53"/>
                    <a:pt x="252" y="60"/>
                  </a:cubicBezTo>
                  <a:cubicBezTo>
                    <a:pt x="252" y="77"/>
                    <a:pt x="261" y="133"/>
                    <a:pt x="261" y="150"/>
                  </a:cubicBezTo>
                  <a:cubicBezTo>
                    <a:pt x="261" y="167"/>
                    <a:pt x="254" y="160"/>
                    <a:pt x="251" y="161"/>
                  </a:cubicBezTo>
                  <a:cubicBezTo>
                    <a:pt x="251" y="164"/>
                    <a:pt x="242" y="162"/>
                    <a:pt x="242" y="159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09" name="Freeform 1369"/>
            <p:cNvSpPr>
              <a:spLocks/>
            </p:cNvSpPr>
            <p:nvPr/>
          </p:nvSpPr>
          <p:spPr bwMode="auto">
            <a:xfrm rot="-306828">
              <a:off x="3902" y="1549"/>
              <a:ext cx="153" cy="96"/>
            </a:xfrm>
            <a:custGeom>
              <a:avLst/>
              <a:gdLst>
                <a:gd name="T0" fmla="*/ 204 w 217"/>
                <a:gd name="T1" fmla="*/ 103 h 110"/>
                <a:gd name="T2" fmla="*/ 195 w 217"/>
                <a:gd name="T3" fmla="*/ 93 h 110"/>
                <a:gd name="T4" fmla="*/ 186 w 217"/>
                <a:gd name="T5" fmla="*/ 81 h 110"/>
                <a:gd name="T6" fmla="*/ 176 w 217"/>
                <a:gd name="T7" fmla="*/ 73 h 110"/>
                <a:gd name="T8" fmla="*/ 153 w 217"/>
                <a:gd name="T9" fmla="*/ 64 h 110"/>
                <a:gd name="T10" fmla="*/ 77 w 217"/>
                <a:gd name="T11" fmla="*/ 58 h 110"/>
                <a:gd name="T12" fmla="*/ 29 w 217"/>
                <a:gd name="T13" fmla="*/ 55 h 110"/>
                <a:gd name="T14" fmla="*/ 5 w 217"/>
                <a:gd name="T15" fmla="*/ 63 h 110"/>
                <a:gd name="T16" fmla="*/ 0 w 217"/>
                <a:gd name="T17" fmla="*/ 61 h 110"/>
                <a:gd name="T18" fmla="*/ 5 w 217"/>
                <a:gd name="T19" fmla="*/ 60 h 110"/>
                <a:gd name="T20" fmla="*/ 27 w 217"/>
                <a:gd name="T21" fmla="*/ 51 h 110"/>
                <a:gd name="T22" fmla="*/ 42 w 217"/>
                <a:gd name="T23" fmla="*/ 39 h 110"/>
                <a:gd name="T24" fmla="*/ 132 w 217"/>
                <a:gd name="T25" fmla="*/ 0 h 110"/>
                <a:gd name="T26" fmla="*/ 173 w 217"/>
                <a:gd name="T27" fmla="*/ 19 h 110"/>
                <a:gd name="T28" fmla="*/ 183 w 217"/>
                <a:gd name="T29" fmla="*/ 28 h 110"/>
                <a:gd name="T30" fmla="*/ 207 w 217"/>
                <a:gd name="T31" fmla="*/ 42 h 110"/>
                <a:gd name="T32" fmla="*/ 213 w 217"/>
                <a:gd name="T33" fmla="*/ 57 h 110"/>
                <a:gd name="T34" fmla="*/ 216 w 217"/>
                <a:gd name="T35" fmla="*/ 102 h 110"/>
                <a:gd name="T36" fmla="*/ 204 w 217"/>
                <a:gd name="T37" fmla="*/ 10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7" h="110">
                  <a:moveTo>
                    <a:pt x="204" y="103"/>
                  </a:moveTo>
                  <a:cubicBezTo>
                    <a:pt x="201" y="99"/>
                    <a:pt x="197" y="98"/>
                    <a:pt x="195" y="93"/>
                  </a:cubicBezTo>
                  <a:cubicBezTo>
                    <a:pt x="194" y="86"/>
                    <a:pt x="194" y="83"/>
                    <a:pt x="186" y="81"/>
                  </a:cubicBezTo>
                  <a:cubicBezTo>
                    <a:pt x="179" y="77"/>
                    <a:pt x="170" y="83"/>
                    <a:pt x="176" y="73"/>
                  </a:cubicBezTo>
                  <a:cubicBezTo>
                    <a:pt x="166" y="72"/>
                    <a:pt x="163" y="66"/>
                    <a:pt x="153" y="64"/>
                  </a:cubicBezTo>
                  <a:cubicBezTo>
                    <a:pt x="129" y="59"/>
                    <a:pt x="101" y="59"/>
                    <a:pt x="77" y="58"/>
                  </a:cubicBezTo>
                  <a:cubicBezTo>
                    <a:pt x="90" y="48"/>
                    <a:pt x="45" y="55"/>
                    <a:pt x="29" y="55"/>
                  </a:cubicBezTo>
                  <a:cubicBezTo>
                    <a:pt x="21" y="60"/>
                    <a:pt x="14" y="61"/>
                    <a:pt x="5" y="63"/>
                  </a:cubicBezTo>
                  <a:cubicBezTo>
                    <a:pt x="3" y="62"/>
                    <a:pt x="0" y="63"/>
                    <a:pt x="0" y="61"/>
                  </a:cubicBezTo>
                  <a:cubicBezTo>
                    <a:pt x="0" y="59"/>
                    <a:pt x="3" y="61"/>
                    <a:pt x="5" y="60"/>
                  </a:cubicBezTo>
                  <a:cubicBezTo>
                    <a:pt x="14" y="56"/>
                    <a:pt x="16" y="52"/>
                    <a:pt x="27" y="51"/>
                  </a:cubicBezTo>
                  <a:cubicBezTo>
                    <a:pt x="25" y="42"/>
                    <a:pt x="35" y="46"/>
                    <a:pt x="42" y="39"/>
                  </a:cubicBezTo>
                  <a:cubicBezTo>
                    <a:pt x="52" y="14"/>
                    <a:pt x="109" y="1"/>
                    <a:pt x="132" y="0"/>
                  </a:cubicBezTo>
                  <a:cubicBezTo>
                    <a:pt x="158" y="1"/>
                    <a:pt x="148" y="15"/>
                    <a:pt x="173" y="19"/>
                  </a:cubicBezTo>
                  <a:cubicBezTo>
                    <a:pt x="178" y="21"/>
                    <a:pt x="179" y="25"/>
                    <a:pt x="183" y="28"/>
                  </a:cubicBezTo>
                  <a:cubicBezTo>
                    <a:pt x="192" y="43"/>
                    <a:pt x="182" y="39"/>
                    <a:pt x="207" y="42"/>
                  </a:cubicBezTo>
                  <a:cubicBezTo>
                    <a:pt x="210" y="47"/>
                    <a:pt x="212" y="51"/>
                    <a:pt x="213" y="57"/>
                  </a:cubicBezTo>
                  <a:cubicBezTo>
                    <a:pt x="214" y="66"/>
                    <a:pt x="217" y="94"/>
                    <a:pt x="216" y="102"/>
                  </a:cubicBezTo>
                  <a:cubicBezTo>
                    <a:pt x="215" y="110"/>
                    <a:pt x="206" y="103"/>
                    <a:pt x="204" y="10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10" name="Freeform 1370"/>
            <p:cNvSpPr>
              <a:spLocks/>
            </p:cNvSpPr>
            <p:nvPr/>
          </p:nvSpPr>
          <p:spPr bwMode="auto">
            <a:xfrm rot="-306828">
              <a:off x="3840" y="1280"/>
              <a:ext cx="236" cy="263"/>
            </a:xfrm>
            <a:custGeom>
              <a:avLst/>
              <a:gdLst>
                <a:gd name="T0" fmla="*/ 326 w 333"/>
                <a:gd name="T1" fmla="*/ 70 h 303"/>
                <a:gd name="T2" fmla="*/ 324 w 333"/>
                <a:gd name="T3" fmla="*/ 83 h 303"/>
                <a:gd name="T4" fmla="*/ 303 w 333"/>
                <a:gd name="T5" fmla="*/ 89 h 303"/>
                <a:gd name="T6" fmla="*/ 306 w 333"/>
                <a:gd name="T7" fmla="*/ 113 h 303"/>
                <a:gd name="T8" fmla="*/ 285 w 333"/>
                <a:gd name="T9" fmla="*/ 125 h 303"/>
                <a:gd name="T10" fmla="*/ 273 w 333"/>
                <a:gd name="T11" fmla="*/ 134 h 303"/>
                <a:gd name="T12" fmla="*/ 285 w 333"/>
                <a:gd name="T13" fmla="*/ 148 h 303"/>
                <a:gd name="T14" fmla="*/ 285 w 333"/>
                <a:gd name="T15" fmla="*/ 172 h 303"/>
                <a:gd name="T16" fmla="*/ 296 w 333"/>
                <a:gd name="T17" fmla="*/ 191 h 303"/>
                <a:gd name="T18" fmla="*/ 300 w 333"/>
                <a:gd name="T19" fmla="*/ 200 h 303"/>
                <a:gd name="T20" fmla="*/ 285 w 333"/>
                <a:gd name="T21" fmla="*/ 223 h 303"/>
                <a:gd name="T22" fmla="*/ 233 w 333"/>
                <a:gd name="T23" fmla="*/ 263 h 303"/>
                <a:gd name="T24" fmla="*/ 210 w 333"/>
                <a:gd name="T25" fmla="*/ 278 h 303"/>
                <a:gd name="T26" fmla="*/ 105 w 333"/>
                <a:gd name="T27" fmla="*/ 302 h 303"/>
                <a:gd name="T28" fmla="*/ 66 w 333"/>
                <a:gd name="T29" fmla="*/ 272 h 303"/>
                <a:gd name="T30" fmla="*/ 57 w 333"/>
                <a:gd name="T31" fmla="*/ 260 h 303"/>
                <a:gd name="T32" fmla="*/ 24 w 333"/>
                <a:gd name="T33" fmla="*/ 248 h 303"/>
                <a:gd name="T34" fmla="*/ 24 w 333"/>
                <a:gd name="T35" fmla="*/ 236 h 303"/>
                <a:gd name="T36" fmla="*/ 21 w 333"/>
                <a:gd name="T37" fmla="*/ 223 h 303"/>
                <a:gd name="T38" fmla="*/ 5 w 333"/>
                <a:gd name="T39" fmla="*/ 202 h 303"/>
                <a:gd name="T40" fmla="*/ 14 w 333"/>
                <a:gd name="T41" fmla="*/ 191 h 303"/>
                <a:gd name="T42" fmla="*/ 8 w 333"/>
                <a:gd name="T43" fmla="*/ 193 h 303"/>
                <a:gd name="T44" fmla="*/ 24 w 333"/>
                <a:gd name="T45" fmla="*/ 170 h 303"/>
                <a:gd name="T46" fmla="*/ 45 w 333"/>
                <a:gd name="T47" fmla="*/ 130 h 303"/>
                <a:gd name="T48" fmla="*/ 74 w 333"/>
                <a:gd name="T49" fmla="*/ 94 h 303"/>
                <a:gd name="T50" fmla="*/ 122 w 333"/>
                <a:gd name="T51" fmla="*/ 46 h 303"/>
                <a:gd name="T52" fmla="*/ 144 w 333"/>
                <a:gd name="T53" fmla="*/ 25 h 303"/>
                <a:gd name="T54" fmla="*/ 161 w 333"/>
                <a:gd name="T55" fmla="*/ 13 h 303"/>
                <a:gd name="T56" fmla="*/ 179 w 333"/>
                <a:gd name="T57" fmla="*/ 7 h 303"/>
                <a:gd name="T58" fmla="*/ 215 w 333"/>
                <a:gd name="T59" fmla="*/ 10 h 303"/>
                <a:gd name="T60" fmla="*/ 278 w 333"/>
                <a:gd name="T61" fmla="*/ 5 h 303"/>
                <a:gd name="T62" fmla="*/ 320 w 333"/>
                <a:gd name="T63" fmla="*/ 16 h 303"/>
                <a:gd name="T64" fmla="*/ 333 w 333"/>
                <a:gd name="T65" fmla="*/ 64 h 303"/>
                <a:gd name="T66" fmla="*/ 326 w 333"/>
                <a:gd name="T67" fmla="*/ 7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3" h="303">
                  <a:moveTo>
                    <a:pt x="326" y="70"/>
                  </a:moveTo>
                  <a:cubicBezTo>
                    <a:pt x="325" y="74"/>
                    <a:pt x="328" y="80"/>
                    <a:pt x="324" y="83"/>
                  </a:cubicBezTo>
                  <a:cubicBezTo>
                    <a:pt x="294" y="105"/>
                    <a:pt x="310" y="75"/>
                    <a:pt x="303" y="89"/>
                  </a:cubicBezTo>
                  <a:cubicBezTo>
                    <a:pt x="312" y="98"/>
                    <a:pt x="314" y="102"/>
                    <a:pt x="306" y="113"/>
                  </a:cubicBezTo>
                  <a:cubicBezTo>
                    <a:pt x="304" y="128"/>
                    <a:pt x="300" y="124"/>
                    <a:pt x="285" y="125"/>
                  </a:cubicBezTo>
                  <a:cubicBezTo>
                    <a:pt x="279" y="127"/>
                    <a:pt x="276" y="128"/>
                    <a:pt x="273" y="134"/>
                  </a:cubicBezTo>
                  <a:cubicBezTo>
                    <a:pt x="276" y="140"/>
                    <a:pt x="279" y="144"/>
                    <a:pt x="285" y="148"/>
                  </a:cubicBezTo>
                  <a:cubicBezTo>
                    <a:pt x="289" y="156"/>
                    <a:pt x="288" y="164"/>
                    <a:pt x="285" y="172"/>
                  </a:cubicBezTo>
                  <a:cubicBezTo>
                    <a:pt x="287" y="179"/>
                    <a:pt x="292" y="185"/>
                    <a:pt x="296" y="191"/>
                  </a:cubicBezTo>
                  <a:cubicBezTo>
                    <a:pt x="296" y="192"/>
                    <a:pt x="300" y="200"/>
                    <a:pt x="300" y="200"/>
                  </a:cubicBezTo>
                  <a:cubicBezTo>
                    <a:pt x="302" y="208"/>
                    <a:pt x="291" y="220"/>
                    <a:pt x="285" y="223"/>
                  </a:cubicBezTo>
                  <a:cubicBezTo>
                    <a:pt x="271" y="241"/>
                    <a:pt x="249" y="249"/>
                    <a:pt x="233" y="263"/>
                  </a:cubicBezTo>
                  <a:cubicBezTo>
                    <a:pt x="226" y="269"/>
                    <a:pt x="219" y="276"/>
                    <a:pt x="210" y="278"/>
                  </a:cubicBezTo>
                  <a:cubicBezTo>
                    <a:pt x="177" y="303"/>
                    <a:pt x="148" y="299"/>
                    <a:pt x="105" y="302"/>
                  </a:cubicBezTo>
                  <a:cubicBezTo>
                    <a:pt x="85" y="300"/>
                    <a:pt x="81" y="281"/>
                    <a:pt x="66" y="272"/>
                  </a:cubicBezTo>
                  <a:cubicBezTo>
                    <a:pt x="62" y="266"/>
                    <a:pt x="63" y="264"/>
                    <a:pt x="57" y="260"/>
                  </a:cubicBezTo>
                  <a:cubicBezTo>
                    <a:pt x="46" y="245"/>
                    <a:pt x="52" y="250"/>
                    <a:pt x="24" y="248"/>
                  </a:cubicBezTo>
                  <a:cubicBezTo>
                    <a:pt x="15" y="241"/>
                    <a:pt x="15" y="243"/>
                    <a:pt x="24" y="236"/>
                  </a:cubicBezTo>
                  <a:cubicBezTo>
                    <a:pt x="27" y="230"/>
                    <a:pt x="24" y="228"/>
                    <a:pt x="21" y="223"/>
                  </a:cubicBezTo>
                  <a:cubicBezTo>
                    <a:pt x="27" y="221"/>
                    <a:pt x="0" y="206"/>
                    <a:pt x="5" y="202"/>
                  </a:cubicBezTo>
                  <a:cubicBezTo>
                    <a:pt x="3" y="193"/>
                    <a:pt x="22" y="195"/>
                    <a:pt x="14" y="191"/>
                  </a:cubicBezTo>
                  <a:cubicBezTo>
                    <a:pt x="11" y="185"/>
                    <a:pt x="14" y="195"/>
                    <a:pt x="8" y="193"/>
                  </a:cubicBezTo>
                  <a:cubicBezTo>
                    <a:pt x="9" y="186"/>
                    <a:pt x="19" y="174"/>
                    <a:pt x="24" y="170"/>
                  </a:cubicBezTo>
                  <a:cubicBezTo>
                    <a:pt x="31" y="160"/>
                    <a:pt x="29" y="151"/>
                    <a:pt x="45" y="130"/>
                  </a:cubicBezTo>
                  <a:cubicBezTo>
                    <a:pt x="53" y="117"/>
                    <a:pt x="61" y="108"/>
                    <a:pt x="74" y="94"/>
                  </a:cubicBezTo>
                  <a:cubicBezTo>
                    <a:pt x="87" y="80"/>
                    <a:pt x="110" y="57"/>
                    <a:pt x="122" y="46"/>
                  </a:cubicBezTo>
                  <a:cubicBezTo>
                    <a:pt x="140" y="27"/>
                    <a:pt x="138" y="30"/>
                    <a:pt x="144" y="25"/>
                  </a:cubicBezTo>
                  <a:cubicBezTo>
                    <a:pt x="148" y="19"/>
                    <a:pt x="154" y="14"/>
                    <a:pt x="161" y="13"/>
                  </a:cubicBezTo>
                  <a:cubicBezTo>
                    <a:pt x="167" y="10"/>
                    <a:pt x="173" y="8"/>
                    <a:pt x="179" y="7"/>
                  </a:cubicBezTo>
                  <a:cubicBezTo>
                    <a:pt x="189" y="0"/>
                    <a:pt x="203" y="11"/>
                    <a:pt x="215" y="10"/>
                  </a:cubicBezTo>
                  <a:cubicBezTo>
                    <a:pt x="231" y="10"/>
                    <a:pt x="261" y="3"/>
                    <a:pt x="278" y="5"/>
                  </a:cubicBezTo>
                  <a:cubicBezTo>
                    <a:pt x="297" y="9"/>
                    <a:pt x="316" y="4"/>
                    <a:pt x="320" y="16"/>
                  </a:cubicBezTo>
                  <a:cubicBezTo>
                    <a:pt x="323" y="26"/>
                    <a:pt x="333" y="53"/>
                    <a:pt x="333" y="64"/>
                  </a:cubicBezTo>
                  <a:cubicBezTo>
                    <a:pt x="330" y="67"/>
                    <a:pt x="328" y="76"/>
                    <a:pt x="326" y="70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11" name="Freeform 1371"/>
            <p:cNvSpPr>
              <a:spLocks/>
            </p:cNvSpPr>
            <p:nvPr/>
          </p:nvSpPr>
          <p:spPr bwMode="auto">
            <a:xfrm rot="-306828">
              <a:off x="3839" y="1271"/>
              <a:ext cx="215" cy="148"/>
            </a:xfrm>
            <a:custGeom>
              <a:avLst/>
              <a:gdLst>
                <a:gd name="T0" fmla="*/ 283 w 303"/>
                <a:gd name="T1" fmla="*/ 24 h 170"/>
                <a:gd name="T2" fmla="*/ 238 w 303"/>
                <a:gd name="T3" fmla="*/ 24 h 170"/>
                <a:gd name="T4" fmla="*/ 145 w 303"/>
                <a:gd name="T5" fmla="*/ 30 h 170"/>
                <a:gd name="T6" fmla="*/ 125 w 303"/>
                <a:gd name="T7" fmla="*/ 45 h 170"/>
                <a:gd name="T8" fmla="*/ 112 w 303"/>
                <a:gd name="T9" fmla="*/ 59 h 170"/>
                <a:gd name="T10" fmla="*/ 98 w 303"/>
                <a:gd name="T11" fmla="*/ 68 h 170"/>
                <a:gd name="T12" fmla="*/ 71 w 303"/>
                <a:gd name="T13" fmla="*/ 96 h 170"/>
                <a:gd name="T14" fmla="*/ 64 w 303"/>
                <a:gd name="T15" fmla="*/ 107 h 170"/>
                <a:gd name="T16" fmla="*/ 53 w 303"/>
                <a:gd name="T17" fmla="*/ 119 h 170"/>
                <a:gd name="T18" fmla="*/ 38 w 303"/>
                <a:gd name="T19" fmla="*/ 131 h 170"/>
                <a:gd name="T20" fmla="*/ 32 w 303"/>
                <a:gd name="T21" fmla="*/ 141 h 170"/>
                <a:gd name="T22" fmla="*/ 22 w 303"/>
                <a:gd name="T23" fmla="*/ 152 h 170"/>
                <a:gd name="T24" fmla="*/ 26 w 303"/>
                <a:gd name="T25" fmla="*/ 170 h 170"/>
                <a:gd name="T26" fmla="*/ 2 w 303"/>
                <a:gd name="T27" fmla="*/ 170 h 170"/>
                <a:gd name="T28" fmla="*/ 23 w 303"/>
                <a:gd name="T29" fmla="*/ 122 h 170"/>
                <a:gd name="T30" fmla="*/ 46 w 303"/>
                <a:gd name="T31" fmla="*/ 98 h 170"/>
                <a:gd name="T32" fmla="*/ 52 w 303"/>
                <a:gd name="T33" fmla="*/ 101 h 170"/>
                <a:gd name="T34" fmla="*/ 67 w 303"/>
                <a:gd name="T35" fmla="*/ 80 h 170"/>
                <a:gd name="T36" fmla="*/ 62 w 303"/>
                <a:gd name="T37" fmla="*/ 65 h 170"/>
                <a:gd name="T38" fmla="*/ 85 w 303"/>
                <a:gd name="T39" fmla="*/ 48 h 170"/>
                <a:gd name="T40" fmla="*/ 106 w 303"/>
                <a:gd name="T41" fmla="*/ 32 h 170"/>
                <a:gd name="T42" fmla="*/ 125 w 303"/>
                <a:gd name="T43" fmla="*/ 8 h 170"/>
                <a:gd name="T44" fmla="*/ 152 w 303"/>
                <a:gd name="T45" fmla="*/ 3 h 170"/>
                <a:gd name="T46" fmla="*/ 173 w 303"/>
                <a:gd name="T47" fmla="*/ 0 h 170"/>
                <a:gd name="T48" fmla="*/ 185 w 303"/>
                <a:gd name="T49" fmla="*/ 6 h 170"/>
                <a:gd name="T50" fmla="*/ 286 w 303"/>
                <a:gd name="T51" fmla="*/ 2 h 170"/>
                <a:gd name="T52" fmla="*/ 301 w 303"/>
                <a:gd name="T53" fmla="*/ 27 h 170"/>
                <a:gd name="T54" fmla="*/ 283 w 303"/>
                <a:gd name="T55" fmla="*/ 2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3" h="170">
                  <a:moveTo>
                    <a:pt x="283" y="24"/>
                  </a:moveTo>
                  <a:cubicBezTo>
                    <a:pt x="270" y="27"/>
                    <a:pt x="261" y="23"/>
                    <a:pt x="238" y="24"/>
                  </a:cubicBezTo>
                  <a:cubicBezTo>
                    <a:pt x="215" y="25"/>
                    <a:pt x="164" y="27"/>
                    <a:pt x="145" y="30"/>
                  </a:cubicBezTo>
                  <a:cubicBezTo>
                    <a:pt x="134" y="34"/>
                    <a:pt x="142" y="42"/>
                    <a:pt x="125" y="45"/>
                  </a:cubicBezTo>
                  <a:cubicBezTo>
                    <a:pt x="123" y="53"/>
                    <a:pt x="119" y="55"/>
                    <a:pt x="112" y="59"/>
                  </a:cubicBezTo>
                  <a:cubicBezTo>
                    <a:pt x="109" y="67"/>
                    <a:pt x="106" y="65"/>
                    <a:pt x="98" y="68"/>
                  </a:cubicBezTo>
                  <a:cubicBezTo>
                    <a:pt x="91" y="77"/>
                    <a:pt x="82" y="94"/>
                    <a:pt x="71" y="96"/>
                  </a:cubicBezTo>
                  <a:cubicBezTo>
                    <a:pt x="65" y="99"/>
                    <a:pt x="61" y="100"/>
                    <a:pt x="64" y="107"/>
                  </a:cubicBezTo>
                  <a:cubicBezTo>
                    <a:pt x="60" y="112"/>
                    <a:pt x="56" y="114"/>
                    <a:pt x="53" y="119"/>
                  </a:cubicBezTo>
                  <a:cubicBezTo>
                    <a:pt x="52" y="127"/>
                    <a:pt x="45" y="127"/>
                    <a:pt x="38" y="131"/>
                  </a:cubicBezTo>
                  <a:cubicBezTo>
                    <a:pt x="41" y="137"/>
                    <a:pt x="39" y="140"/>
                    <a:pt x="32" y="141"/>
                  </a:cubicBezTo>
                  <a:cubicBezTo>
                    <a:pt x="31" y="148"/>
                    <a:pt x="27" y="148"/>
                    <a:pt x="22" y="152"/>
                  </a:cubicBezTo>
                  <a:cubicBezTo>
                    <a:pt x="30" y="158"/>
                    <a:pt x="28" y="159"/>
                    <a:pt x="26" y="170"/>
                  </a:cubicBezTo>
                  <a:cubicBezTo>
                    <a:pt x="16" y="167"/>
                    <a:pt x="11" y="170"/>
                    <a:pt x="2" y="170"/>
                  </a:cubicBezTo>
                  <a:cubicBezTo>
                    <a:pt x="0" y="165"/>
                    <a:pt x="16" y="134"/>
                    <a:pt x="23" y="122"/>
                  </a:cubicBezTo>
                  <a:cubicBezTo>
                    <a:pt x="30" y="110"/>
                    <a:pt x="41" y="101"/>
                    <a:pt x="46" y="98"/>
                  </a:cubicBezTo>
                  <a:cubicBezTo>
                    <a:pt x="51" y="95"/>
                    <a:pt x="48" y="104"/>
                    <a:pt x="52" y="101"/>
                  </a:cubicBezTo>
                  <a:cubicBezTo>
                    <a:pt x="53" y="91"/>
                    <a:pt x="59" y="87"/>
                    <a:pt x="67" y="80"/>
                  </a:cubicBezTo>
                  <a:cubicBezTo>
                    <a:pt x="72" y="72"/>
                    <a:pt x="72" y="67"/>
                    <a:pt x="62" y="65"/>
                  </a:cubicBezTo>
                  <a:cubicBezTo>
                    <a:pt x="70" y="60"/>
                    <a:pt x="77" y="53"/>
                    <a:pt x="85" y="48"/>
                  </a:cubicBezTo>
                  <a:cubicBezTo>
                    <a:pt x="92" y="39"/>
                    <a:pt x="93" y="34"/>
                    <a:pt x="106" y="32"/>
                  </a:cubicBezTo>
                  <a:cubicBezTo>
                    <a:pt x="113" y="27"/>
                    <a:pt x="116" y="10"/>
                    <a:pt x="125" y="8"/>
                  </a:cubicBezTo>
                  <a:cubicBezTo>
                    <a:pt x="132" y="3"/>
                    <a:pt x="144" y="4"/>
                    <a:pt x="152" y="3"/>
                  </a:cubicBezTo>
                  <a:cubicBezTo>
                    <a:pt x="160" y="2"/>
                    <a:pt x="168" y="0"/>
                    <a:pt x="173" y="0"/>
                  </a:cubicBezTo>
                  <a:cubicBezTo>
                    <a:pt x="178" y="0"/>
                    <a:pt x="166" y="6"/>
                    <a:pt x="185" y="6"/>
                  </a:cubicBezTo>
                  <a:cubicBezTo>
                    <a:pt x="214" y="2"/>
                    <a:pt x="264" y="0"/>
                    <a:pt x="286" y="2"/>
                  </a:cubicBezTo>
                  <a:cubicBezTo>
                    <a:pt x="303" y="4"/>
                    <a:pt x="302" y="23"/>
                    <a:pt x="301" y="27"/>
                  </a:cubicBezTo>
                  <a:cubicBezTo>
                    <a:pt x="300" y="31"/>
                    <a:pt x="287" y="25"/>
                    <a:pt x="283" y="2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12" name="Freeform 1372"/>
            <p:cNvSpPr>
              <a:spLocks/>
            </p:cNvSpPr>
            <p:nvPr/>
          </p:nvSpPr>
          <p:spPr bwMode="auto">
            <a:xfrm rot="-306828">
              <a:off x="3833" y="1323"/>
              <a:ext cx="56" cy="44"/>
            </a:xfrm>
            <a:custGeom>
              <a:avLst/>
              <a:gdLst>
                <a:gd name="T0" fmla="*/ 69 w 80"/>
                <a:gd name="T1" fmla="*/ 1 h 51"/>
                <a:gd name="T2" fmla="*/ 54 w 80"/>
                <a:gd name="T3" fmla="*/ 49 h 51"/>
                <a:gd name="T4" fmla="*/ 42 w 80"/>
                <a:gd name="T5" fmla="*/ 38 h 51"/>
                <a:gd name="T6" fmla="*/ 32 w 80"/>
                <a:gd name="T7" fmla="*/ 26 h 51"/>
                <a:gd name="T8" fmla="*/ 9 w 80"/>
                <a:gd name="T9" fmla="*/ 40 h 51"/>
                <a:gd name="T10" fmla="*/ 0 w 80"/>
                <a:gd name="T11" fmla="*/ 26 h 51"/>
                <a:gd name="T12" fmla="*/ 24 w 80"/>
                <a:gd name="T13" fmla="*/ 16 h 51"/>
                <a:gd name="T14" fmla="*/ 21 w 80"/>
                <a:gd name="T15" fmla="*/ 2 h 51"/>
                <a:gd name="T16" fmla="*/ 69 w 80"/>
                <a:gd name="T17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51">
                  <a:moveTo>
                    <a:pt x="69" y="1"/>
                  </a:moveTo>
                  <a:cubicBezTo>
                    <a:pt x="67" y="32"/>
                    <a:pt x="80" y="51"/>
                    <a:pt x="54" y="49"/>
                  </a:cubicBezTo>
                  <a:cubicBezTo>
                    <a:pt x="50" y="43"/>
                    <a:pt x="48" y="41"/>
                    <a:pt x="42" y="38"/>
                  </a:cubicBezTo>
                  <a:cubicBezTo>
                    <a:pt x="39" y="33"/>
                    <a:pt x="37" y="29"/>
                    <a:pt x="32" y="26"/>
                  </a:cubicBezTo>
                  <a:cubicBezTo>
                    <a:pt x="24" y="31"/>
                    <a:pt x="17" y="35"/>
                    <a:pt x="9" y="40"/>
                  </a:cubicBezTo>
                  <a:cubicBezTo>
                    <a:pt x="6" y="35"/>
                    <a:pt x="3" y="31"/>
                    <a:pt x="0" y="26"/>
                  </a:cubicBezTo>
                  <a:cubicBezTo>
                    <a:pt x="14" y="23"/>
                    <a:pt x="6" y="18"/>
                    <a:pt x="24" y="16"/>
                  </a:cubicBezTo>
                  <a:cubicBezTo>
                    <a:pt x="29" y="12"/>
                    <a:pt x="14" y="2"/>
                    <a:pt x="21" y="2"/>
                  </a:cubicBezTo>
                  <a:cubicBezTo>
                    <a:pt x="28" y="0"/>
                    <a:pt x="59" y="2"/>
                    <a:pt x="69" y="2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13" name="Freeform 1373"/>
            <p:cNvSpPr>
              <a:spLocks/>
            </p:cNvSpPr>
            <p:nvPr/>
          </p:nvSpPr>
          <p:spPr bwMode="auto">
            <a:xfrm rot="-306828">
              <a:off x="4153" y="1524"/>
              <a:ext cx="93" cy="165"/>
            </a:xfrm>
            <a:custGeom>
              <a:avLst/>
              <a:gdLst>
                <a:gd name="T0" fmla="*/ 105 w 131"/>
                <a:gd name="T1" fmla="*/ 104 h 190"/>
                <a:gd name="T2" fmla="*/ 75 w 131"/>
                <a:gd name="T3" fmla="*/ 160 h 190"/>
                <a:gd name="T4" fmla="*/ 27 w 131"/>
                <a:gd name="T5" fmla="*/ 158 h 190"/>
                <a:gd name="T6" fmla="*/ 33 w 131"/>
                <a:gd name="T7" fmla="*/ 142 h 190"/>
                <a:gd name="T8" fmla="*/ 51 w 131"/>
                <a:gd name="T9" fmla="*/ 140 h 190"/>
                <a:gd name="T10" fmla="*/ 57 w 131"/>
                <a:gd name="T11" fmla="*/ 122 h 190"/>
                <a:gd name="T12" fmla="*/ 77 w 131"/>
                <a:gd name="T13" fmla="*/ 104 h 190"/>
                <a:gd name="T14" fmla="*/ 83 w 131"/>
                <a:gd name="T15" fmla="*/ 78 h 190"/>
                <a:gd name="T16" fmla="*/ 91 w 131"/>
                <a:gd name="T17" fmla="*/ 54 h 190"/>
                <a:gd name="T18" fmla="*/ 73 w 131"/>
                <a:gd name="T19" fmla="*/ 44 h 190"/>
                <a:gd name="T20" fmla="*/ 79 w 131"/>
                <a:gd name="T21" fmla="*/ 40 h 190"/>
                <a:gd name="T22" fmla="*/ 113 w 131"/>
                <a:gd name="T23" fmla="*/ 30 h 190"/>
                <a:gd name="T24" fmla="*/ 107 w 131"/>
                <a:gd name="T25" fmla="*/ 0 h 190"/>
                <a:gd name="T26" fmla="*/ 61 w 131"/>
                <a:gd name="T27" fmla="*/ 6 h 190"/>
                <a:gd name="T28" fmla="*/ 33 w 131"/>
                <a:gd name="T29" fmla="*/ 18 h 190"/>
                <a:gd name="T30" fmla="*/ 4 w 131"/>
                <a:gd name="T31" fmla="*/ 110 h 190"/>
                <a:gd name="T32" fmla="*/ 13 w 131"/>
                <a:gd name="T33" fmla="*/ 156 h 190"/>
                <a:gd name="T34" fmla="*/ 31 w 131"/>
                <a:gd name="T35" fmla="*/ 172 h 190"/>
                <a:gd name="T36" fmla="*/ 75 w 131"/>
                <a:gd name="T37" fmla="*/ 172 h 190"/>
                <a:gd name="T38" fmla="*/ 91 w 131"/>
                <a:gd name="T39" fmla="*/ 160 h 190"/>
                <a:gd name="T40" fmla="*/ 105 w 131"/>
                <a:gd name="T41" fmla="*/ 142 h 190"/>
                <a:gd name="T42" fmla="*/ 119 w 131"/>
                <a:gd name="T43" fmla="*/ 102 h 190"/>
                <a:gd name="T44" fmla="*/ 131 w 131"/>
                <a:gd name="T45" fmla="*/ 78 h 190"/>
                <a:gd name="T46" fmla="*/ 129 w 131"/>
                <a:gd name="T47" fmla="*/ 60 h 190"/>
                <a:gd name="T48" fmla="*/ 127 w 131"/>
                <a:gd name="T49" fmla="*/ 54 h 190"/>
                <a:gd name="T50" fmla="*/ 113 w 131"/>
                <a:gd name="T51" fmla="*/ 86 h 190"/>
                <a:gd name="T52" fmla="*/ 105 w 131"/>
                <a:gd name="T53" fmla="*/ 10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1" h="190">
                  <a:moveTo>
                    <a:pt x="105" y="104"/>
                  </a:moveTo>
                  <a:cubicBezTo>
                    <a:pt x="97" y="116"/>
                    <a:pt x="89" y="155"/>
                    <a:pt x="75" y="160"/>
                  </a:cubicBezTo>
                  <a:cubicBezTo>
                    <a:pt x="59" y="159"/>
                    <a:pt x="42" y="162"/>
                    <a:pt x="27" y="158"/>
                  </a:cubicBezTo>
                  <a:cubicBezTo>
                    <a:pt x="24" y="157"/>
                    <a:pt x="31" y="143"/>
                    <a:pt x="33" y="142"/>
                  </a:cubicBezTo>
                  <a:cubicBezTo>
                    <a:pt x="39" y="140"/>
                    <a:pt x="45" y="141"/>
                    <a:pt x="51" y="140"/>
                  </a:cubicBezTo>
                  <a:cubicBezTo>
                    <a:pt x="58" y="133"/>
                    <a:pt x="60" y="131"/>
                    <a:pt x="57" y="122"/>
                  </a:cubicBezTo>
                  <a:cubicBezTo>
                    <a:pt x="68" y="117"/>
                    <a:pt x="73" y="116"/>
                    <a:pt x="77" y="104"/>
                  </a:cubicBezTo>
                  <a:cubicBezTo>
                    <a:pt x="78" y="95"/>
                    <a:pt x="83" y="78"/>
                    <a:pt x="83" y="78"/>
                  </a:cubicBezTo>
                  <a:cubicBezTo>
                    <a:pt x="81" y="64"/>
                    <a:pt x="81" y="64"/>
                    <a:pt x="91" y="54"/>
                  </a:cubicBezTo>
                  <a:cubicBezTo>
                    <a:pt x="86" y="40"/>
                    <a:pt x="56" y="52"/>
                    <a:pt x="73" y="44"/>
                  </a:cubicBezTo>
                  <a:cubicBezTo>
                    <a:pt x="75" y="43"/>
                    <a:pt x="77" y="41"/>
                    <a:pt x="79" y="40"/>
                  </a:cubicBezTo>
                  <a:cubicBezTo>
                    <a:pt x="86" y="29"/>
                    <a:pt x="100" y="31"/>
                    <a:pt x="113" y="30"/>
                  </a:cubicBezTo>
                  <a:cubicBezTo>
                    <a:pt x="116" y="19"/>
                    <a:pt x="120" y="4"/>
                    <a:pt x="107" y="0"/>
                  </a:cubicBezTo>
                  <a:cubicBezTo>
                    <a:pt x="86" y="1"/>
                    <a:pt x="79" y="2"/>
                    <a:pt x="61" y="6"/>
                  </a:cubicBezTo>
                  <a:cubicBezTo>
                    <a:pt x="51" y="13"/>
                    <a:pt x="44" y="11"/>
                    <a:pt x="33" y="18"/>
                  </a:cubicBezTo>
                  <a:cubicBezTo>
                    <a:pt x="17" y="42"/>
                    <a:pt x="12" y="71"/>
                    <a:pt x="4" y="110"/>
                  </a:cubicBezTo>
                  <a:cubicBezTo>
                    <a:pt x="0" y="134"/>
                    <a:pt x="9" y="146"/>
                    <a:pt x="13" y="156"/>
                  </a:cubicBezTo>
                  <a:cubicBezTo>
                    <a:pt x="17" y="166"/>
                    <a:pt x="21" y="169"/>
                    <a:pt x="31" y="172"/>
                  </a:cubicBezTo>
                  <a:cubicBezTo>
                    <a:pt x="37" y="190"/>
                    <a:pt x="62" y="181"/>
                    <a:pt x="75" y="172"/>
                  </a:cubicBezTo>
                  <a:cubicBezTo>
                    <a:pt x="80" y="165"/>
                    <a:pt x="84" y="165"/>
                    <a:pt x="91" y="160"/>
                  </a:cubicBezTo>
                  <a:cubicBezTo>
                    <a:pt x="95" y="154"/>
                    <a:pt x="101" y="148"/>
                    <a:pt x="105" y="142"/>
                  </a:cubicBezTo>
                  <a:cubicBezTo>
                    <a:pt x="107" y="128"/>
                    <a:pt x="109" y="112"/>
                    <a:pt x="119" y="102"/>
                  </a:cubicBezTo>
                  <a:cubicBezTo>
                    <a:pt x="122" y="93"/>
                    <a:pt x="128" y="87"/>
                    <a:pt x="131" y="78"/>
                  </a:cubicBezTo>
                  <a:cubicBezTo>
                    <a:pt x="130" y="72"/>
                    <a:pt x="130" y="66"/>
                    <a:pt x="129" y="60"/>
                  </a:cubicBezTo>
                  <a:cubicBezTo>
                    <a:pt x="129" y="58"/>
                    <a:pt x="128" y="52"/>
                    <a:pt x="127" y="54"/>
                  </a:cubicBezTo>
                  <a:cubicBezTo>
                    <a:pt x="121" y="69"/>
                    <a:pt x="128" y="76"/>
                    <a:pt x="113" y="86"/>
                  </a:cubicBezTo>
                  <a:cubicBezTo>
                    <a:pt x="111" y="92"/>
                    <a:pt x="109" y="117"/>
                    <a:pt x="105" y="10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14" name="Freeform 1374"/>
            <p:cNvSpPr>
              <a:spLocks/>
            </p:cNvSpPr>
            <p:nvPr/>
          </p:nvSpPr>
          <p:spPr bwMode="auto">
            <a:xfrm rot="-306828">
              <a:off x="4150" y="1520"/>
              <a:ext cx="71" cy="156"/>
            </a:xfrm>
            <a:custGeom>
              <a:avLst/>
              <a:gdLst>
                <a:gd name="T0" fmla="*/ 100 w 100"/>
                <a:gd name="T1" fmla="*/ 11 h 179"/>
                <a:gd name="T2" fmla="*/ 87 w 100"/>
                <a:gd name="T3" fmla="*/ 23 h 179"/>
                <a:gd name="T4" fmla="*/ 76 w 100"/>
                <a:gd name="T5" fmla="*/ 33 h 179"/>
                <a:gd name="T6" fmla="*/ 60 w 100"/>
                <a:gd name="T7" fmla="*/ 53 h 179"/>
                <a:gd name="T8" fmla="*/ 54 w 100"/>
                <a:gd name="T9" fmla="*/ 71 h 179"/>
                <a:gd name="T10" fmla="*/ 37 w 100"/>
                <a:gd name="T11" fmla="*/ 92 h 179"/>
                <a:gd name="T12" fmla="*/ 24 w 100"/>
                <a:gd name="T13" fmla="*/ 107 h 179"/>
                <a:gd name="T14" fmla="*/ 22 w 100"/>
                <a:gd name="T15" fmla="*/ 128 h 179"/>
                <a:gd name="T16" fmla="*/ 28 w 100"/>
                <a:gd name="T17" fmla="*/ 143 h 179"/>
                <a:gd name="T18" fmla="*/ 25 w 100"/>
                <a:gd name="T19" fmla="*/ 170 h 179"/>
                <a:gd name="T20" fmla="*/ 18 w 100"/>
                <a:gd name="T21" fmla="*/ 155 h 179"/>
                <a:gd name="T22" fmla="*/ 13 w 100"/>
                <a:gd name="T23" fmla="*/ 152 h 179"/>
                <a:gd name="T24" fmla="*/ 3 w 100"/>
                <a:gd name="T25" fmla="*/ 105 h 179"/>
                <a:gd name="T26" fmla="*/ 6 w 100"/>
                <a:gd name="T27" fmla="*/ 93 h 179"/>
                <a:gd name="T28" fmla="*/ 16 w 100"/>
                <a:gd name="T29" fmla="*/ 80 h 179"/>
                <a:gd name="T30" fmla="*/ 27 w 100"/>
                <a:gd name="T31" fmla="*/ 50 h 179"/>
                <a:gd name="T32" fmla="*/ 36 w 100"/>
                <a:gd name="T33" fmla="*/ 35 h 179"/>
                <a:gd name="T34" fmla="*/ 60 w 100"/>
                <a:gd name="T35" fmla="*/ 18 h 179"/>
                <a:gd name="T36" fmla="*/ 66 w 100"/>
                <a:gd name="T37" fmla="*/ 3 h 179"/>
                <a:gd name="T38" fmla="*/ 100 w 100"/>
                <a:gd name="T39" fmla="*/ 1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0" h="179">
                  <a:moveTo>
                    <a:pt x="100" y="11"/>
                  </a:moveTo>
                  <a:cubicBezTo>
                    <a:pt x="89" y="13"/>
                    <a:pt x="97" y="18"/>
                    <a:pt x="87" y="23"/>
                  </a:cubicBezTo>
                  <a:cubicBezTo>
                    <a:pt x="85" y="30"/>
                    <a:pt x="83" y="32"/>
                    <a:pt x="76" y="33"/>
                  </a:cubicBezTo>
                  <a:cubicBezTo>
                    <a:pt x="69" y="39"/>
                    <a:pt x="67" y="47"/>
                    <a:pt x="60" y="53"/>
                  </a:cubicBezTo>
                  <a:cubicBezTo>
                    <a:pt x="75" y="64"/>
                    <a:pt x="66" y="62"/>
                    <a:pt x="54" y="71"/>
                  </a:cubicBezTo>
                  <a:cubicBezTo>
                    <a:pt x="50" y="78"/>
                    <a:pt x="44" y="88"/>
                    <a:pt x="37" y="92"/>
                  </a:cubicBezTo>
                  <a:cubicBezTo>
                    <a:pt x="33" y="98"/>
                    <a:pt x="30" y="104"/>
                    <a:pt x="24" y="107"/>
                  </a:cubicBezTo>
                  <a:cubicBezTo>
                    <a:pt x="23" y="115"/>
                    <a:pt x="17" y="124"/>
                    <a:pt x="22" y="128"/>
                  </a:cubicBezTo>
                  <a:cubicBezTo>
                    <a:pt x="25" y="133"/>
                    <a:pt x="25" y="138"/>
                    <a:pt x="28" y="143"/>
                  </a:cubicBezTo>
                  <a:cubicBezTo>
                    <a:pt x="28" y="152"/>
                    <a:pt x="28" y="179"/>
                    <a:pt x="25" y="170"/>
                  </a:cubicBezTo>
                  <a:cubicBezTo>
                    <a:pt x="23" y="164"/>
                    <a:pt x="23" y="159"/>
                    <a:pt x="18" y="155"/>
                  </a:cubicBezTo>
                  <a:cubicBezTo>
                    <a:pt x="17" y="154"/>
                    <a:pt x="15" y="153"/>
                    <a:pt x="13" y="152"/>
                  </a:cubicBezTo>
                  <a:cubicBezTo>
                    <a:pt x="0" y="162"/>
                    <a:pt x="3" y="121"/>
                    <a:pt x="3" y="105"/>
                  </a:cubicBezTo>
                  <a:cubicBezTo>
                    <a:pt x="9" y="101"/>
                    <a:pt x="10" y="100"/>
                    <a:pt x="6" y="93"/>
                  </a:cubicBezTo>
                  <a:cubicBezTo>
                    <a:pt x="9" y="89"/>
                    <a:pt x="16" y="80"/>
                    <a:pt x="16" y="80"/>
                  </a:cubicBezTo>
                  <a:cubicBezTo>
                    <a:pt x="17" y="61"/>
                    <a:pt x="11" y="53"/>
                    <a:pt x="27" y="50"/>
                  </a:cubicBezTo>
                  <a:cubicBezTo>
                    <a:pt x="28" y="42"/>
                    <a:pt x="30" y="40"/>
                    <a:pt x="36" y="35"/>
                  </a:cubicBezTo>
                  <a:cubicBezTo>
                    <a:pt x="39" y="19"/>
                    <a:pt x="43" y="20"/>
                    <a:pt x="60" y="18"/>
                  </a:cubicBezTo>
                  <a:cubicBezTo>
                    <a:pt x="64" y="13"/>
                    <a:pt x="64" y="9"/>
                    <a:pt x="66" y="3"/>
                  </a:cubicBezTo>
                  <a:cubicBezTo>
                    <a:pt x="88" y="5"/>
                    <a:pt x="89" y="0"/>
                    <a:pt x="10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15" name="Freeform 1375"/>
            <p:cNvSpPr>
              <a:spLocks/>
            </p:cNvSpPr>
            <p:nvPr/>
          </p:nvSpPr>
          <p:spPr bwMode="auto">
            <a:xfrm>
              <a:off x="3636" y="1280"/>
              <a:ext cx="323" cy="411"/>
            </a:xfrm>
            <a:custGeom>
              <a:avLst/>
              <a:gdLst>
                <a:gd name="T0" fmla="*/ 372 w 484"/>
                <a:gd name="T1" fmla="*/ 491 h 617"/>
                <a:gd name="T2" fmla="*/ 344 w 484"/>
                <a:gd name="T3" fmla="*/ 480 h 617"/>
                <a:gd name="T4" fmla="*/ 323 w 484"/>
                <a:gd name="T5" fmla="*/ 574 h 617"/>
                <a:gd name="T6" fmla="*/ 255 w 484"/>
                <a:gd name="T7" fmla="*/ 612 h 617"/>
                <a:gd name="T8" fmla="*/ 163 w 484"/>
                <a:gd name="T9" fmla="*/ 609 h 617"/>
                <a:gd name="T10" fmla="*/ 182 w 484"/>
                <a:gd name="T11" fmla="*/ 612 h 617"/>
                <a:gd name="T12" fmla="*/ 120 w 484"/>
                <a:gd name="T13" fmla="*/ 592 h 617"/>
                <a:gd name="T14" fmla="*/ 57 w 484"/>
                <a:gd name="T15" fmla="*/ 540 h 617"/>
                <a:gd name="T16" fmla="*/ 22 w 484"/>
                <a:gd name="T17" fmla="*/ 488 h 617"/>
                <a:gd name="T18" fmla="*/ 18 w 484"/>
                <a:gd name="T19" fmla="*/ 402 h 617"/>
                <a:gd name="T20" fmla="*/ 131 w 484"/>
                <a:gd name="T21" fmla="*/ 333 h 617"/>
                <a:gd name="T22" fmla="*/ 268 w 484"/>
                <a:gd name="T23" fmla="*/ 262 h 617"/>
                <a:gd name="T24" fmla="*/ 328 w 484"/>
                <a:gd name="T25" fmla="*/ 202 h 617"/>
                <a:gd name="T26" fmla="*/ 412 w 484"/>
                <a:gd name="T27" fmla="*/ 42 h 617"/>
                <a:gd name="T28" fmla="*/ 484 w 484"/>
                <a:gd name="T29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4" h="617">
                  <a:moveTo>
                    <a:pt x="372" y="491"/>
                  </a:moveTo>
                  <a:cubicBezTo>
                    <a:pt x="367" y="489"/>
                    <a:pt x="352" y="466"/>
                    <a:pt x="344" y="480"/>
                  </a:cubicBezTo>
                  <a:cubicBezTo>
                    <a:pt x="340" y="499"/>
                    <a:pt x="338" y="552"/>
                    <a:pt x="323" y="574"/>
                  </a:cubicBezTo>
                  <a:cubicBezTo>
                    <a:pt x="308" y="596"/>
                    <a:pt x="282" y="606"/>
                    <a:pt x="255" y="612"/>
                  </a:cubicBezTo>
                  <a:cubicBezTo>
                    <a:pt x="230" y="617"/>
                    <a:pt x="173" y="616"/>
                    <a:pt x="163" y="609"/>
                  </a:cubicBezTo>
                  <a:cubicBezTo>
                    <a:pt x="151" y="609"/>
                    <a:pt x="189" y="615"/>
                    <a:pt x="182" y="612"/>
                  </a:cubicBezTo>
                  <a:cubicBezTo>
                    <a:pt x="183" y="604"/>
                    <a:pt x="147" y="613"/>
                    <a:pt x="120" y="592"/>
                  </a:cubicBezTo>
                  <a:cubicBezTo>
                    <a:pt x="99" y="580"/>
                    <a:pt x="73" y="557"/>
                    <a:pt x="57" y="540"/>
                  </a:cubicBezTo>
                  <a:cubicBezTo>
                    <a:pt x="41" y="523"/>
                    <a:pt x="28" y="511"/>
                    <a:pt x="22" y="488"/>
                  </a:cubicBezTo>
                  <a:cubicBezTo>
                    <a:pt x="18" y="454"/>
                    <a:pt x="0" y="428"/>
                    <a:pt x="18" y="402"/>
                  </a:cubicBezTo>
                  <a:cubicBezTo>
                    <a:pt x="36" y="376"/>
                    <a:pt x="89" y="356"/>
                    <a:pt x="131" y="333"/>
                  </a:cubicBezTo>
                  <a:cubicBezTo>
                    <a:pt x="173" y="310"/>
                    <a:pt x="235" y="284"/>
                    <a:pt x="268" y="262"/>
                  </a:cubicBezTo>
                  <a:cubicBezTo>
                    <a:pt x="283" y="246"/>
                    <a:pt x="304" y="239"/>
                    <a:pt x="328" y="202"/>
                  </a:cubicBezTo>
                  <a:cubicBezTo>
                    <a:pt x="352" y="165"/>
                    <a:pt x="386" y="76"/>
                    <a:pt x="412" y="42"/>
                  </a:cubicBezTo>
                  <a:cubicBezTo>
                    <a:pt x="438" y="8"/>
                    <a:pt x="469" y="9"/>
                    <a:pt x="484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16" name="Freeform 1376"/>
            <p:cNvSpPr>
              <a:spLocks/>
            </p:cNvSpPr>
            <p:nvPr/>
          </p:nvSpPr>
          <p:spPr bwMode="auto">
            <a:xfrm>
              <a:off x="3909" y="1389"/>
              <a:ext cx="68" cy="84"/>
            </a:xfrm>
            <a:custGeom>
              <a:avLst/>
              <a:gdLst>
                <a:gd name="T0" fmla="*/ 240 w 240"/>
                <a:gd name="T1" fmla="*/ 158 h 158"/>
                <a:gd name="T2" fmla="*/ 150 w 240"/>
                <a:gd name="T3" fmla="*/ 155 h 158"/>
                <a:gd name="T4" fmla="*/ 69 w 240"/>
                <a:gd name="T5" fmla="*/ 137 h 158"/>
                <a:gd name="T6" fmla="*/ 24 w 240"/>
                <a:gd name="T7" fmla="*/ 122 h 158"/>
                <a:gd name="T8" fmla="*/ 15 w 240"/>
                <a:gd name="T9" fmla="*/ 95 h 158"/>
                <a:gd name="T10" fmla="*/ 81 w 240"/>
                <a:gd name="T11" fmla="*/ 2 h 158"/>
                <a:gd name="T12" fmla="*/ 90 w 240"/>
                <a:gd name="T13" fmla="*/ 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158">
                  <a:moveTo>
                    <a:pt x="240" y="158"/>
                  </a:moveTo>
                  <a:cubicBezTo>
                    <a:pt x="210" y="157"/>
                    <a:pt x="180" y="158"/>
                    <a:pt x="150" y="155"/>
                  </a:cubicBezTo>
                  <a:cubicBezTo>
                    <a:pt x="122" y="152"/>
                    <a:pt x="92" y="143"/>
                    <a:pt x="69" y="137"/>
                  </a:cubicBezTo>
                  <a:cubicBezTo>
                    <a:pt x="49" y="130"/>
                    <a:pt x="45" y="125"/>
                    <a:pt x="24" y="122"/>
                  </a:cubicBezTo>
                  <a:cubicBezTo>
                    <a:pt x="7" y="116"/>
                    <a:pt x="0" y="100"/>
                    <a:pt x="15" y="95"/>
                  </a:cubicBezTo>
                  <a:cubicBezTo>
                    <a:pt x="24" y="75"/>
                    <a:pt x="69" y="17"/>
                    <a:pt x="81" y="2"/>
                  </a:cubicBezTo>
                  <a:cubicBezTo>
                    <a:pt x="83" y="0"/>
                    <a:pt x="87" y="2"/>
                    <a:pt x="90" y="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17" name="Freeform 1377"/>
            <p:cNvSpPr>
              <a:spLocks/>
            </p:cNvSpPr>
            <p:nvPr/>
          </p:nvSpPr>
          <p:spPr bwMode="auto">
            <a:xfrm>
              <a:off x="3909" y="1347"/>
              <a:ext cx="102" cy="84"/>
            </a:xfrm>
            <a:custGeom>
              <a:avLst/>
              <a:gdLst>
                <a:gd name="T0" fmla="*/ 180 w 211"/>
                <a:gd name="T1" fmla="*/ 216 h 216"/>
                <a:gd name="T2" fmla="*/ 147 w 211"/>
                <a:gd name="T3" fmla="*/ 128 h 216"/>
                <a:gd name="T4" fmla="*/ 98 w 211"/>
                <a:gd name="T5" fmla="*/ 92 h 216"/>
                <a:gd name="T6" fmla="*/ 45 w 211"/>
                <a:gd name="T7" fmla="*/ 84 h 216"/>
                <a:gd name="T8" fmla="*/ 3 w 211"/>
                <a:gd name="T9" fmla="*/ 90 h 216"/>
                <a:gd name="T10" fmla="*/ 12 w 211"/>
                <a:gd name="T11" fmla="*/ 47 h 216"/>
                <a:gd name="T12" fmla="*/ 65 w 211"/>
                <a:gd name="T13" fmla="*/ 9 h 216"/>
                <a:gd name="T14" fmla="*/ 122 w 211"/>
                <a:gd name="T15" fmla="*/ 6 h 216"/>
                <a:gd name="T16" fmla="*/ 173 w 211"/>
                <a:gd name="T17" fmla="*/ 45 h 216"/>
                <a:gd name="T18" fmla="*/ 207 w 211"/>
                <a:gd name="T19" fmla="*/ 153 h 216"/>
                <a:gd name="T20" fmla="*/ 198 w 211"/>
                <a:gd name="T21" fmla="*/ 200 h 216"/>
                <a:gd name="T22" fmla="*/ 180 w 211"/>
                <a:gd name="T23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1" h="216">
                  <a:moveTo>
                    <a:pt x="180" y="216"/>
                  </a:moveTo>
                  <a:cubicBezTo>
                    <a:pt x="169" y="184"/>
                    <a:pt x="158" y="160"/>
                    <a:pt x="147" y="128"/>
                  </a:cubicBezTo>
                  <a:cubicBezTo>
                    <a:pt x="131" y="107"/>
                    <a:pt x="124" y="100"/>
                    <a:pt x="98" y="92"/>
                  </a:cubicBezTo>
                  <a:cubicBezTo>
                    <a:pt x="81" y="85"/>
                    <a:pt x="61" y="84"/>
                    <a:pt x="45" y="84"/>
                  </a:cubicBezTo>
                  <a:cubicBezTo>
                    <a:pt x="29" y="84"/>
                    <a:pt x="8" y="96"/>
                    <a:pt x="3" y="90"/>
                  </a:cubicBezTo>
                  <a:cubicBezTo>
                    <a:pt x="0" y="82"/>
                    <a:pt x="4" y="61"/>
                    <a:pt x="12" y="47"/>
                  </a:cubicBezTo>
                  <a:cubicBezTo>
                    <a:pt x="19" y="27"/>
                    <a:pt x="44" y="18"/>
                    <a:pt x="65" y="9"/>
                  </a:cubicBezTo>
                  <a:cubicBezTo>
                    <a:pt x="82" y="4"/>
                    <a:pt x="104" y="0"/>
                    <a:pt x="122" y="6"/>
                  </a:cubicBezTo>
                  <a:cubicBezTo>
                    <a:pt x="140" y="12"/>
                    <a:pt x="159" y="21"/>
                    <a:pt x="173" y="45"/>
                  </a:cubicBezTo>
                  <a:cubicBezTo>
                    <a:pt x="192" y="71"/>
                    <a:pt x="203" y="127"/>
                    <a:pt x="207" y="153"/>
                  </a:cubicBezTo>
                  <a:cubicBezTo>
                    <a:pt x="211" y="179"/>
                    <a:pt x="202" y="190"/>
                    <a:pt x="198" y="200"/>
                  </a:cubicBezTo>
                  <a:cubicBezTo>
                    <a:pt x="194" y="210"/>
                    <a:pt x="184" y="213"/>
                    <a:pt x="180" y="216"/>
                  </a:cubicBezTo>
                  <a:close/>
                </a:path>
              </a:pathLst>
            </a:custGeom>
            <a:solidFill>
              <a:srgbClr val="754E27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88418" name="Group 1378"/>
            <p:cNvGrpSpPr>
              <a:grpSpLocks/>
            </p:cNvGrpSpPr>
            <p:nvPr/>
          </p:nvGrpSpPr>
          <p:grpSpPr bwMode="auto">
            <a:xfrm>
              <a:off x="3774" y="1764"/>
              <a:ext cx="98" cy="145"/>
              <a:chOff x="3450" y="2040"/>
              <a:chExt cx="192" cy="321"/>
            </a:xfrm>
          </p:grpSpPr>
          <p:sp>
            <p:nvSpPr>
              <p:cNvPr id="88419" name="Freeform 1379"/>
              <p:cNvSpPr>
                <a:spLocks/>
              </p:cNvSpPr>
              <p:nvPr/>
            </p:nvSpPr>
            <p:spPr bwMode="auto">
              <a:xfrm>
                <a:off x="3450" y="2040"/>
                <a:ext cx="192" cy="321"/>
              </a:xfrm>
              <a:custGeom>
                <a:avLst/>
                <a:gdLst>
                  <a:gd name="T0" fmla="*/ 192 w 192"/>
                  <a:gd name="T1" fmla="*/ 48 h 321"/>
                  <a:gd name="T2" fmla="*/ 153 w 192"/>
                  <a:gd name="T3" fmla="*/ 126 h 321"/>
                  <a:gd name="T4" fmla="*/ 138 w 192"/>
                  <a:gd name="T5" fmla="*/ 144 h 321"/>
                  <a:gd name="T6" fmla="*/ 99 w 192"/>
                  <a:gd name="T7" fmla="*/ 234 h 321"/>
                  <a:gd name="T8" fmla="*/ 78 w 192"/>
                  <a:gd name="T9" fmla="*/ 267 h 321"/>
                  <a:gd name="T10" fmla="*/ 57 w 192"/>
                  <a:gd name="T11" fmla="*/ 291 h 321"/>
                  <a:gd name="T12" fmla="*/ 36 w 192"/>
                  <a:gd name="T13" fmla="*/ 315 h 321"/>
                  <a:gd name="T14" fmla="*/ 27 w 192"/>
                  <a:gd name="T15" fmla="*/ 321 h 321"/>
                  <a:gd name="T16" fmla="*/ 9 w 192"/>
                  <a:gd name="T17" fmla="*/ 288 h 321"/>
                  <a:gd name="T18" fmla="*/ 3 w 192"/>
                  <a:gd name="T19" fmla="*/ 270 h 321"/>
                  <a:gd name="T20" fmla="*/ 3 w 192"/>
                  <a:gd name="T21" fmla="*/ 87 h 321"/>
                  <a:gd name="T22" fmla="*/ 18 w 192"/>
                  <a:gd name="T23" fmla="*/ 0 h 321"/>
                  <a:gd name="T24" fmla="*/ 69 w 192"/>
                  <a:gd name="T25" fmla="*/ 9 h 321"/>
                  <a:gd name="T26" fmla="*/ 114 w 192"/>
                  <a:gd name="T27" fmla="*/ 18 h 321"/>
                  <a:gd name="T28" fmla="*/ 135 w 192"/>
                  <a:gd name="T29" fmla="*/ 27 h 321"/>
                  <a:gd name="T30" fmla="*/ 141 w 192"/>
                  <a:gd name="T31" fmla="*/ 36 h 321"/>
                  <a:gd name="T32" fmla="*/ 192 w 192"/>
                  <a:gd name="T33" fmla="*/ 48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2" h="321">
                    <a:moveTo>
                      <a:pt x="192" y="48"/>
                    </a:moveTo>
                    <a:cubicBezTo>
                      <a:pt x="178" y="57"/>
                      <a:pt x="159" y="108"/>
                      <a:pt x="153" y="126"/>
                    </a:cubicBezTo>
                    <a:cubicBezTo>
                      <a:pt x="150" y="134"/>
                      <a:pt x="143" y="138"/>
                      <a:pt x="138" y="144"/>
                    </a:cubicBezTo>
                    <a:cubicBezTo>
                      <a:pt x="129" y="162"/>
                      <a:pt x="109" y="214"/>
                      <a:pt x="99" y="234"/>
                    </a:cubicBezTo>
                    <a:cubicBezTo>
                      <a:pt x="95" y="247"/>
                      <a:pt x="89" y="260"/>
                      <a:pt x="78" y="267"/>
                    </a:cubicBezTo>
                    <a:cubicBezTo>
                      <a:pt x="74" y="279"/>
                      <a:pt x="68" y="284"/>
                      <a:pt x="57" y="291"/>
                    </a:cubicBezTo>
                    <a:cubicBezTo>
                      <a:pt x="52" y="310"/>
                      <a:pt x="57" y="301"/>
                      <a:pt x="36" y="315"/>
                    </a:cubicBezTo>
                    <a:cubicBezTo>
                      <a:pt x="33" y="317"/>
                      <a:pt x="27" y="321"/>
                      <a:pt x="27" y="321"/>
                    </a:cubicBezTo>
                    <a:cubicBezTo>
                      <a:pt x="12" y="316"/>
                      <a:pt x="13" y="302"/>
                      <a:pt x="9" y="288"/>
                    </a:cubicBezTo>
                    <a:cubicBezTo>
                      <a:pt x="7" y="282"/>
                      <a:pt x="3" y="270"/>
                      <a:pt x="3" y="270"/>
                    </a:cubicBezTo>
                    <a:cubicBezTo>
                      <a:pt x="3" y="236"/>
                      <a:pt x="0" y="132"/>
                      <a:pt x="3" y="87"/>
                    </a:cubicBezTo>
                    <a:cubicBezTo>
                      <a:pt x="6" y="42"/>
                      <a:pt x="7" y="13"/>
                      <a:pt x="18" y="0"/>
                    </a:cubicBezTo>
                    <a:cubicBezTo>
                      <a:pt x="35" y="4"/>
                      <a:pt x="50" y="7"/>
                      <a:pt x="69" y="9"/>
                    </a:cubicBezTo>
                    <a:cubicBezTo>
                      <a:pt x="84" y="14"/>
                      <a:pt x="99" y="15"/>
                      <a:pt x="114" y="18"/>
                    </a:cubicBezTo>
                    <a:cubicBezTo>
                      <a:pt x="121" y="21"/>
                      <a:pt x="129" y="22"/>
                      <a:pt x="135" y="27"/>
                    </a:cubicBezTo>
                    <a:cubicBezTo>
                      <a:pt x="138" y="29"/>
                      <a:pt x="138" y="34"/>
                      <a:pt x="141" y="36"/>
                    </a:cubicBezTo>
                    <a:cubicBezTo>
                      <a:pt x="150" y="41"/>
                      <a:pt x="185" y="47"/>
                      <a:pt x="192" y="48"/>
                    </a:cubicBezTo>
                    <a:close/>
                  </a:path>
                </a:pathLst>
              </a:custGeom>
              <a:solidFill>
                <a:srgbClr val="FF99CC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420" name="Freeform 1380"/>
              <p:cNvSpPr>
                <a:spLocks/>
              </p:cNvSpPr>
              <p:nvPr/>
            </p:nvSpPr>
            <p:spPr bwMode="auto">
              <a:xfrm>
                <a:off x="3460" y="2051"/>
                <a:ext cx="162" cy="155"/>
              </a:xfrm>
              <a:custGeom>
                <a:avLst/>
                <a:gdLst>
                  <a:gd name="T0" fmla="*/ 136 w 162"/>
                  <a:gd name="T1" fmla="*/ 103 h 155"/>
                  <a:gd name="T2" fmla="*/ 92 w 162"/>
                  <a:gd name="T3" fmla="*/ 105 h 155"/>
                  <a:gd name="T4" fmla="*/ 86 w 162"/>
                  <a:gd name="T5" fmla="*/ 107 h 155"/>
                  <a:gd name="T6" fmla="*/ 64 w 162"/>
                  <a:gd name="T7" fmla="*/ 113 h 155"/>
                  <a:gd name="T8" fmla="*/ 26 w 162"/>
                  <a:gd name="T9" fmla="*/ 147 h 155"/>
                  <a:gd name="T10" fmla="*/ 8 w 162"/>
                  <a:gd name="T11" fmla="*/ 155 h 155"/>
                  <a:gd name="T12" fmla="*/ 2 w 162"/>
                  <a:gd name="T13" fmla="*/ 115 h 155"/>
                  <a:gd name="T14" fmla="*/ 4 w 162"/>
                  <a:gd name="T15" fmla="*/ 73 h 155"/>
                  <a:gd name="T16" fmla="*/ 12 w 162"/>
                  <a:gd name="T17" fmla="*/ 1 h 155"/>
                  <a:gd name="T18" fmla="*/ 112 w 162"/>
                  <a:gd name="T19" fmla="*/ 17 h 155"/>
                  <a:gd name="T20" fmla="*/ 132 w 162"/>
                  <a:gd name="T21" fmla="*/ 33 h 155"/>
                  <a:gd name="T22" fmla="*/ 162 w 162"/>
                  <a:gd name="T23" fmla="*/ 45 h 155"/>
                  <a:gd name="T24" fmla="*/ 150 w 162"/>
                  <a:gd name="T25" fmla="*/ 71 h 155"/>
                  <a:gd name="T26" fmla="*/ 136 w 162"/>
                  <a:gd name="T27" fmla="*/ 10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2" h="155">
                    <a:moveTo>
                      <a:pt x="136" y="103"/>
                    </a:moveTo>
                    <a:cubicBezTo>
                      <a:pt x="121" y="104"/>
                      <a:pt x="107" y="104"/>
                      <a:pt x="92" y="105"/>
                    </a:cubicBezTo>
                    <a:cubicBezTo>
                      <a:pt x="90" y="105"/>
                      <a:pt x="88" y="106"/>
                      <a:pt x="86" y="107"/>
                    </a:cubicBezTo>
                    <a:cubicBezTo>
                      <a:pt x="79" y="109"/>
                      <a:pt x="64" y="113"/>
                      <a:pt x="64" y="113"/>
                    </a:cubicBezTo>
                    <a:cubicBezTo>
                      <a:pt x="54" y="128"/>
                      <a:pt x="39" y="134"/>
                      <a:pt x="26" y="147"/>
                    </a:cubicBezTo>
                    <a:cubicBezTo>
                      <a:pt x="21" y="152"/>
                      <a:pt x="8" y="155"/>
                      <a:pt x="8" y="155"/>
                    </a:cubicBezTo>
                    <a:cubicBezTo>
                      <a:pt x="5" y="149"/>
                      <a:pt x="3" y="129"/>
                      <a:pt x="2" y="115"/>
                    </a:cubicBezTo>
                    <a:cubicBezTo>
                      <a:pt x="3" y="101"/>
                      <a:pt x="1" y="86"/>
                      <a:pt x="4" y="73"/>
                    </a:cubicBezTo>
                    <a:cubicBezTo>
                      <a:pt x="0" y="0"/>
                      <a:pt x="12" y="33"/>
                      <a:pt x="12" y="1"/>
                    </a:cubicBezTo>
                    <a:cubicBezTo>
                      <a:pt x="49" y="5"/>
                      <a:pt x="76" y="7"/>
                      <a:pt x="112" y="17"/>
                    </a:cubicBezTo>
                    <a:cubicBezTo>
                      <a:pt x="124" y="20"/>
                      <a:pt x="121" y="28"/>
                      <a:pt x="132" y="33"/>
                    </a:cubicBezTo>
                    <a:cubicBezTo>
                      <a:pt x="138" y="36"/>
                      <a:pt x="162" y="45"/>
                      <a:pt x="162" y="45"/>
                    </a:cubicBezTo>
                    <a:cubicBezTo>
                      <a:pt x="159" y="60"/>
                      <a:pt x="158" y="58"/>
                      <a:pt x="150" y="71"/>
                    </a:cubicBezTo>
                    <a:cubicBezTo>
                      <a:pt x="145" y="82"/>
                      <a:pt x="146" y="97"/>
                      <a:pt x="136" y="103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421" name="Freeform 1381"/>
              <p:cNvSpPr>
                <a:spLocks/>
              </p:cNvSpPr>
              <p:nvPr/>
            </p:nvSpPr>
            <p:spPr bwMode="auto">
              <a:xfrm>
                <a:off x="3455" y="2147"/>
                <a:ext cx="148" cy="119"/>
              </a:xfrm>
              <a:custGeom>
                <a:avLst/>
                <a:gdLst>
                  <a:gd name="T0" fmla="*/ 121 w 148"/>
                  <a:gd name="T1" fmla="*/ 35 h 119"/>
                  <a:gd name="T2" fmla="*/ 75 w 148"/>
                  <a:gd name="T3" fmla="*/ 41 h 119"/>
                  <a:gd name="T4" fmla="*/ 51 w 148"/>
                  <a:gd name="T5" fmla="*/ 55 h 119"/>
                  <a:gd name="T6" fmla="*/ 47 w 148"/>
                  <a:gd name="T7" fmla="*/ 61 h 119"/>
                  <a:gd name="T8" fmla="*/ 41 w 148"/>
                  <a:gd name="T9" fmla="*/ 63 h 119"/>
                  <a:gd name="T10" fmla="*/ 21 w 148"/>
                  <a:gd name="T11" fmla="*/ 91 h 119"/>
                  <a:gd name="T12" fmla="*/ 5 w 148"/>
                  <a:gd name="T13" fmla="*/ 103 h 119"/>
                  <a:gd name="T14" fmla="*/ 3 w 148"/>
                  <a:gd name="T15" fmla="*/ 89 h 119"/>
                  <a:gd name="T16" fmla="*/ 7 w 148"/>
                  <a:gd name="T17" fmla="*/ 63 h 119"/>
                  <a:gd name="T18" fmla="*/ 17 w 148"/>
                  <a:gd name="T19" fmla="*/ 53 h 119"/>
                  <a:gd name="T20" fmla="*/ 49 w 148"/>
                  <a:gd name="T21" fmla="*/ 27 h 119"/>
                  <a:gd name="T22" fmla="*/ 101 w 148"/>
                  <a:gd name="T23" fmla="*/ 1 h 119"/>
                  <a:gd name="T24" fmla="*/ 143 w 148"/>
                  <a:gd name="T25" fmla="*/ 3 h 119"/>
                  <a:gd name="T26" fmla="*/ 139 w 148"/>
                  <a:gd name="T27" fmla="*/ 17 h 119"/>
                  <a:gd name="T28" fmla="*/ 121 w 148"/>
                  <a:gd name="T29" fmla="*/ 35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8" h="119">
                    <a:moveTo>
                      <a:pt x="121" y="35"/>
                    </a:moveTo>
                    <a:cubicBezTo>
                      <a:pt x="105" y="37"/>
                      <a:pt x="91" y="39"/>
                      <a:pt x="75" y="41"/>
                    </a:cubicBezTo>
                    <a:cubicBezTo>
                      <a:pt x="67" y="47"/>
                      <a:pt x="60" y="52"/>
                      <a:pt x="51" y="55"/>
                    </a:cubicBezTo>
                    <a:cubicBezTo>
                      <a:pt x="50" y="57"/>
                      <a:pt x="49" y="59"/>
                      <a:pt x="47" y="61"/>
                    </a:cubicBezTo>
                    <a:cubicBezTo>
                      <a:pt x="45" y="62"/>
                      <a:pt x="42" y="62"/>
                      <a:pt x="41" y="63"/>
                    </a:cubicBezTo>
                    <a:cubicBezTo>
                      <a:pt x="32" y="72"/>
                      <a:pt x="31" y="85"/>
                      <a:pt x="21" y="91"/>
                    </a:cubicBezTo>
                    <a:cubicBezTo>
                      <a:pt x="16" y="98"/>
                      <a:pt x="12" y="98"/>
                      <a:pt x="5" y="103"/>
                    </a:cubicBezTo>
                    <a:cubicBezTo>
                      <a:pt x="0" y="119"/>
                      <a:pt x="4" y="94"/>
                      <a:pt x="3" y="89"/>
                    </a:cubicBezTo>
                    <a:cubicBezTo>
                      <a:pt x="2" y="84"/>
                      <a:pt x="5" y="69"/>
                      <a:pt x="7" y="63"/>
                    </a:cubicBezTo>
                    <a:cubicBezTo>
                      <a:pt x="9" y="57"/>
                      <a:pt x="10" y="59"/>
                      <a:pt x="17" y="53"/>
                    </a:cubicBezTo>
                    <a:cubicBezTo>
                      <a:pt x="33" y="30"/>
                      <a:pt x="29" y="41"/>
                      <a:pt x="49" y="27"/>
                    </a:cubicBezTo>
                    <a:cubicBezTo>
                      <a:pt x="59" y="12"/>
                      <a:pt x="84" y="5"/>
                      <a:pt x="101" y="1"/>
                    </a:cubicBezTo>
                    <a:cubicBezTo>
                      <a:pt x="115" y="2"/>
                      <a:pt x="129" y="0"/>
                      <a:pt x="143" y="3"/>
                    </a:cubicBezTo>
                    <a:cubicBezTo>
                      <a:pt x="148" y="4"/>
                      <a:pt x="141" y="13"/>
                      <a:pt x="139" y="17"/>
                    </a:cubicBezTo>
                    <a:cubicBezTo>
                      <a:pt x="135" y="27"/>
                      <a:pt x="132" y="35"/>
                      <a:pt x="121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88422" name="Freeform 1382"/>
            <p:cNvSpPr>
              <a:spLocks/>
            </p:cNvSpPr>
            <p:nvPr/>
          </p:nvSpPr>
          <p:spPr bwMode="auto">
            <a:xfrm>
              <a:off x="3706" y="1686"/>
              <a:ext cx="164" cy="453"/>
            </a:xfrm>
            <a:custGeom>
              <a:avLst/>
              <a:gdLst>
                <a:gd name="T0" fmla="*/ 246 w 246"/>
                <a:gd name="T1" fmla="*/ 596 h 679"/>
                <a:gd name="T2" fmla="*/ 190 w 246"/>
                <a:gd name="T3" fmla="*/ 658 h 679"/>
                <a:gd name="T4" fmla="*/ 158 w 246"/>
                <a:gd name="T5" fmla="*/ 676 h 679"/>
                <a:gd name="T6" fmla="*/ 151 w 246"/>
                <a:gd name="T7" fmla="*/ 679 h 679"/>
                <a:gd name="T8" fmla="*/ 95 w 246"/>
                <a:gd name="T9" fmla="*/ 666 h 679"/>
                <a:gd name="T10" fmla="*/ 72 w 246"/>
                <a:gd name="T11" fmla="*/ 637 h 679"/>
                <a:gd name="T12" fmla="*/ 49 w 246"/>
                <a:gd name="T13" fmla="*/ 601 h 679"/>
                <a:gd name="T14" fmla="*/ 40 w 246"/>
                <a:gd name="T15" fmla="*/ 570 h 679"/>
                <a:gd name="T16" fmla="*/ 35 w 246"/>
                <a:gd name="T17" fmla="*/ 554 h 679"/>
                <a:gd name="T18" fmla="*/ 21 w 246"/>
                <a:gd name="T19" fmla="*/ 480 h 679"/>
                <a:gd name="T20" fmla="*/ 5 w 246"/>
                <a:gd name="T21" fmla="*/ 368 h 679"/>
                <a:gd name="T22" fmla="*/ 7 w 246"/>
                <a:gd name="T23" fmla="*/ 130 h 679"/>
                <a:gd name="T24" fmla="*/ 51 w 246"/>
                <a:gd name="T25" fmla="*/ 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679">
                  <a:moveTo>
                    <a:pt x="246" y="596"/>
                  </a:moveTo>
                  <a:cubicBezTo>
                    <a:pt x="243" y="610"/>
                    <a:pt x="194" y="643"/>
                    <a:pt x="190" y="658"/>
                  </a:cubicBezTo>
                  <a:cubicBezTo>
                    <a:pt x="182" y="666"/>
                    <a:pt x="163" y="672"/>
                    <a:pt x="158" y="676"/>
                  </a:cubicBezTo>
                  <a:cubicBezTo>
                    <a:pt x="155" y="678"/>
                    <a:pt x="151" y="679"/>
                    <a:pt x="151" y="679"/>
                  </a:cubicBezTo>
                  <a:cubicBezTo>
                    <a:pt x="130" y="678"/>
                    <a:pt x="112" y="679"/>
                    <a:pt x="95" y="666"/>
                  </a:cubicBezTo>
                  <a:cubicBezTo>
                    <a:pt x="87" y="652"/>
                    <a:pt x="81" y="649"/>
                    <a:pt x="72" y="637"/>
                  </a:cubicBezTo>
                  <a:cubicBezTo>
                    <a:pt x="64" y="624"/>
                    <a:pt x="62" y="609"/>
                    <a:pt x="49" y="601"/>
                  </a:cubicBezTo>
                  <a:cubicBezTo>
                    <a:pt x="46" y="588"/>
                    <a:pt x="43" y="581"/>
                    <a:pt x="40" y="570"/>
                  </a:cubicBezTo>
                  <a:cubicBezTo>
                    <a:pt x="38" y="565"/>
                    <a:pt x="35" y="554"/>
                    <a:pt x="35" y="554"/>
                  </a:cubicBezTo>
                  <a:cubicBezTo>
                    <a:pt x="32" y="538"/>
                    <a:pt x="27" y="511"/>
                    <a:pt x="21" y="480"/>
                  </a:cubicBezTo>
                  <a:cubicBezTo>
                    <a:pt x="18" y="458"/>
                    <a:pt x="7" y="427"/>
                    <a:pt x="5" y="368"/>
                  </a:cubicBezTo>
                  <a:cubicBezTo>
                    <a:pt x="7" y="328"/>
                    <a:pt x="0" y="194"/>
                    <a:pt x="7" y="130"/>
                  </a:cubicBezTo>
                  <a:cubicBezTo>
                    <a:pt x="15" y="69"/>
                    <a:pt x="42" y="27"/>
                    <a:pt x="5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88423" name="Group 1383"/>
            <p:cNvGrpSpPr>
              <a:grpSpLocks/>
            </p:cNvGrpSpPr>
            <p:nvPr/>
          </p:nvGrpSpPr>
          <p:grpSpPr bwMode="auto">
            <a:xfrm>
              <a:off x="3977" y="1097"/>
              <a:ext cx="535" cy="1658"/>
              <a:chOff x="5384" y="1079"/>
              <a:chExt cx="755" cy="1910"/>
            </a:xfrm>
          </p:grpSpPr>
          <p:sp>
            <p:nvSpPr>
              <p:cNvPr id="88424" name="Freeform 1384"/>
              <p:cNvSpPr>
                <a:spLocks/>
              </p:cNvSpPr>
              <p:nvPr/>
            </p:nvSpPr>
            <p:spPr bwMode="auto">
              <a:xfrm>
                <a:off x="5384" y="1079"/>
                <a:ext cx="755" cy="1910"/>
              </a:xfrm>
              <a:custGeom>
                <a:avLst/>
                <a:gdLst>
                  <a:gd name="T0" fmla="*/ 610 w 755"/>
                  <a:gd name="T1" fmla="*/ 1816 h 1910"/>
                  <a:gd name="T2" fmla="*/ 500 w 755"/>
                  <a:gd name="T3" fmla="*/ 1835 h 1910"/>
                  <a:gd name="T4" fmla="*/ 450 w 755"/>
                  <a:gd name="T5" fmla="*/ 1847 h 1910"/>
                  <a:gd name="T6" fmla="*/ 280 w 755"/>
                  <a:gd name="T7" fmla="*/ 1765 h 1910"/>
                  <a:gd name="T8" fmla="*/ 292 w 755"/>
                  <a:gd name="T9" fmla="*/ 1597 h 1910"/>
                  <a:gd name="T10" fmla="*/ 280 w 755"/>
                  <a:gd name="T11" fmla="*/ 1213 h 1910"/>
                  <a:gd name="T12" fmla="*/ 340 w 755"/>
                  <a:gd name="T13" fmla="*/ 853 h 1910"/>
                  <a:gd name="T14" fmla="*/ 184 w 755"/>
                  <a:gd name="T15" fmla="*/ 529 h 1910"/>
                  <a:gd name="T16" fmla="*/ 136 w 755"/>
                  <a:gd name="T17" fmla="*/ 229 h 1910"/>
                  <a:gd name="T18" fmla="*/ 0 w 755"/>
                  <a:gd name="T19" fmla="*/ 115 h 1910"/>
                  <a:gd name="T20" fmla="*/ 41 w 755"/>
                  <a:gd name="T21" fmla="*/ 12 h 1910"/>
                  <a:gd name="T22" fmla="*/ 148 w 755"/>
                  <a:gd name="T23" fmla="*/ 145 h 1910"/>
                  <a:gd name="T24" fmla="*/ 196 w 755"/>
                  <a:gd name="T25" fmla="*/ 133 h 1910"/>
                  <a:gd name="T26" fmla="*/ 352 w 755"/>
                  <a:gd name="T27" fmla="*/ 145 h 1910"/>
                  <a:gd name="T28" fmla="*/ 484 w 755"/>
                  <a:gd name="T29" fmla="*/ 277 h 1910"/>
                  <a:gd name="T30" fmla="*/ 556 w 755"/>
                  <a:gd name="T31" fmla="*/ 349 h 1910"/>
                  <a:gd name="T32" fmla="*/ 652 w 755"/>
                  <a:gd name="T33" fmla="*/ 349 h 1910"/>
                  <a:gd name="T34" fmla="*/ 736 w 755"/>
                  <a:gd name="T35" fmla="*/ 325 h 1910"/>
                  <a:gd name="T36" fmla="*/ 745 w 755"/>
                  <a:gd name="T37" fmla="*/ 370 h 1910"/>
                  <a:gd name="T38" fmla="*/ 708 w 755"/>
                  <a:gd name="T39" fmla="*/ 386 h 1910"/>
                  <a:gd name="T40" fmla="*/ 700 w 755"/>
                  <a:gd name="T41" fmla="*/ 413 h 1910"/>
                  <a:gd name="T42" fmla="*/ 753 w 755"/>
                  <a:gd name="T43" fmla="*/ 472 h 1910"/>
                  <a:gd name="T44" fmla="*/ 711 w 755"/>
                  <a:gd name="T45" fmla="*/ 500 h 1910"/>
                  <a:gd name="T46" fmla="*/ 713 w 755"/>
                  <a:gd name="T47" fmla="*/ 520 h 1910"/>
                  <a:gd name="T48" fmla="*/ 714 w 755"/>
                  <a:gd name="T49" fmla="*/ 556 h 1910"/>
                  <a:gd name="T50" fmla="*/ 725 w 755"/>
                  <a:gd name="T51" fmla="*/ 575 h 1910"/>
                  <a:gd name="T52" fmla="*/ 715 w 755"/>
                  <a:gd name="T53" fmla="*/ 643 h 1910"/>
                  <a:gd name="T54" fmla="*/ 723 w 755"/>
                  <a:gd name="T55" fmla="*/ 666 h 1910"/>
                  <a:gd name="T56" fmla="*/ 724 w 755"/>
                  <a:gd name="T57" fmla="*/ 663 h 1910"/>
                  <a:gd name="T58" fmla="*/ 695 w 755"/>
                  <a:gd name="T59" fmla="*/ 798 h 1910"/>
                  <a:gd name="T60" fmla="*/ 626 w 755"/>
                  <a:gd name="T61" fmla="*/ 1295 h 1910"/>
                  <a:gd name="T62" fmla="*/ 586 w 755"/>
                  <a:gd name="T63" fmla="*/ 1370 h 1910"/>
                  <a:gd name="T64" fmla="*/ 597 w 755"/>
                  <a:gd name="T65" fmla="*/ 1518 h 1910"/>
                  <a:gd name="T66" fmla="*/ 598 w 755"/>
                  <a:gd name="T67" fmla="*/ 1671 h 1910"/>
                  <a:gd name="T68" fmla="*/ 591 w 755"/>
                  <a:gd name="T69" fmla="*/ 1765 h 1910"/>
                  <a:gd name="T70" fmla="*/ 608 w 755"/>
                  <a:gd name="T71" fmla="*/ 1778 h 1910"/>
                  <a:gd name="T72" fmla="*/ 610 w 755"/>
                  <a:gd name="T73" fmla="*/ 1816 h 1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5" h="1910">
                    <a:moveTo>
                      <a:pt x="610" y="1816"/>
                    </a:moveTo>
                    <a:cubicBezTo>
                      <a:pt x="582" y="1910"/>
                      <a:pt x="602" y="1851"/>
                      <a:pt x="500" y="1835"/>
                    </a:cubicBezTo>
                    <a:cubicBezTo>
                      <a:pt x="482" y="1837"/>
                      <a:pt x="450" y="1847"/>
                      <a:pt x="450" y="1847"/>
                    </a:cubicBezTo>
                    <a:cubicBezTo>
                      <a:pt x="394" y="1836"/>
                      <a:pt x="306" y="1807"/>
                      <a:pt x="280" y="1765"/>
                    </a:cubicBezTo>
                    <a:cubicBezTo>
                      <a:pt x="254" y="1723"/>
                      <a:pt x="292" y="1689"/>
                      <a:pt x="292" y="1597"/>
                    </a:cubicBezTo>
                    <a:cubicBezTo>
                      <a:pt x="292" y="1505"/>
                      <a:pt x="272" y="1337"/>
                      <a:pt x="280" y="1213"/>
                    </a:cubicBezTo>
                    <a:cubicBezTo>
                      <a:pt x="288" y="1089"/>
                      <a:pt x="356" y="967"/>
                      <a:pt x="340" y="853"/>
                    </a:cubicBezTo>
                    <a:cubicBezTo>
                      <a:pt x="324" y="739"/>
                      <a:pt x="218" y="633"/>
                      <a:pt x="184" y="529"/>
                    </a:cubicBezTo>
                    <a:cubicBezTo>
                      <a:pt x="142" y="411"/>
                      <a:pt x="167" y="298"/>
                      <a:pt x="136" y="229"/>
                    </a:cubicBezTo>
                    <a:cubicBezTo>
                      <a:pt x="105" y="160"/>
                      <a:pt x="16" y="151"/>
                      <a:pt x="0" y="115"/>
                    </a:cubicBezTo>
                    <a:cubicBezTo>
                      <a:pt x="16" y="78"/>
                      <a:pt x="2" y="34"/>
                      <a:pt x="41" y="12"/>
                    </a:cubicBezTo>
                    <a:cubicBezTo>
                      <a:pt x="61" y="0"/>
                      <a:pt x="127" y="146"/>
                      <a:pt x="148" y="145"/>
                    </a:cubicBezTo>
                    <a:cubicBezTo>
                      <a:pt x="172" y="139"/>
                      <a:pt x="162" y="133"/>
                      <a:pt x="196" y="133"/>
                    </a:cubicBezTo>
                    <a:cubicBezTo>
                      <a:pt x="230" y="133"/>
                      <a:pt x="304" y="121"/>
                      <a:pt x="352" y="145"/>
                    </a:cubicBezTo>
                    <a:cubicBezTo>
                      <a:pt x="450" y="170"/>
                      <a:pt x="388" y="250"/>
                      <a:pt x="484" y="277"/>
                    </a:cubicBezTo>
                    <a:cubicBezTo>
                      <a:pt x="490" y="279"/>
                      <a:pt x="550" y="346"/>
                      <a:pt x="556" y="349"/>
                    </a:cubicBezTo>
                    <a:cubicBezTo>
                      <a:pt x="580" y="364"/>
                      <a:pt x="636" y="337"/>
                      <a:pt x="652" y="349"/>
                    </a:cubicBezTo>
                    <a:cubicBezTo>
                      <a:pt x="659" y="357"/>
                      <a:pt x="726" y="319"/>
                      <a:pt x="736" y="325"/>
                    </a:cubicBezTo>
                    <a:cubicBezTo>
                      <a:pt x="751" y="328"/>
                      <a:pt x="750" y="360"/>
                      <a:pt x="745" y="370"/>
                    </a:cubicBezTo>
                    <a:cubicBezTo>
                      <a:pt x="733" y="377"/>
                      <a:pt x="721" y="386"/>
                      <a:pt x="708" y="386"/>
                    </a:cubicBezTo>
                    <a:cubicBezTo>
                      <a:pt x="700" y="388"/>
                      <a:pt x="699" y="391"/>
                      <a:pt x="700" y="413"/>
                    </a:cubicBezTo>
                    <a:cubicBezTo>
                      <a:pt x="707" y="427"/>
                      <a:pt x="751" y="457"/>
                      <a:pt x="753" y="472"/>
                    </a:cubicBezTo>
                    <a:cubicBezTo>
                      <a:pt x="755" y="487"/>
                      <a:pt x="718" y="493"/>
                      <a:pt x="711" y="500"/>
                    </a:cubicBezTo>
                    <a:cubicBezTo>
                      <a:pt x="703" y="511"/>
                      <a:pt x="713" y="511"/>
                      <a:pt x="713" y="520"/>
                    </a:cubicBezTo>
                    <a:cubicBezTo>
                      <a:pt x="715" y="529"/>
                      <a:pt x="713" y="547"/>
                      <a:pt x="714" y="556"/>
                    </a:cubicBezTo>
                    <a:cubicBezTo>
                      <a:pt x="715" y="565"/>
                      <a:pt x="725" y="561"/>
                      <a:pt x="725" y="575"/>
                    </a:cubicBezTo>
                    <a:cubicBezTo>
                      <a:pt x="727" y="597"/>
                      <a:pt x="715" y="627"/>
                      <a:pt x="715" y="643"/>
                    </a:cubicBezTo>
                    <a:cubicBezTo>
                      <a:pt x="716" y="657"/>
                      <a:pt x="721" y="662"/>
                      <a:pt x="723" y="666"/>
                    </a:cubicBezTo>
                    <a:cubicBezTo>
                      <a:pt x="724" y="669"/>
                      <a:pt x="727" y="641"/>
                      <a:pt x="724" y="663"/>
                    </a:cubicBezTo>
                    <a:cubicBezTo>
                      <a:pt x="719" y="686"/>
                      <a:pt x="713" y="692"/>
                      <a:pt x="695" y="798"/>
                    </a:cubicBezTo>
                    <a:cubicBezTo>
                      <a:pt x="679" y="903"/>
                      <a:pt x="635" y="1193"/>
                      <a:pt x="626" y="1295"/>
                    </a:cubicBezTo>
                    <a:cubicBezTo>
                      <a:pt x="608" y="1390"/>
                      <a:pt x="593" y="1301"/>
                      <a:pt x="586" y="1370"/>
                    </a:cubicBezTo>
                    <a:cubicBezTo>
                      <a:pt x="581" y="1407"/>
                      <a:pt x="595" y="1467"/>
                      <a:pt x="597" y="1518"/>
                    </a:cubicBezTo>
                    <a:cubicBezTo>
                      <a:pt x="599" y="1568"/>
                      <a:pt x="601" y="1630"/>
                      <a:pt x="598" y="1671"/>
                    </a:cubicBezTo>
                    <a:cubicBezTo>
                      <a:pt x="599" y="1712"/>
                      <a:pt x="592" y="1740"/>
                      <a:pt x="591" y="1765"/>
                    </a:cubicBezTo>
                    <a:cubicBezTo>
                      <a:pt x="593" y="1783"/>
                      <a:pt x="605" y="1769"/>
                      <a:pt x="608" y="1778"/>
                    </a:cubicBezTo>
                    <a:cubicBezTo>
                      <a:pt x="612" y="1787"/>
                      <a:pt x="613" y="1808"/>
                      <a:pt x="610" y="1816"/>
                    </a:cubicBez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425" name="Freeform 1385"/>
              <p:cNvSpPr>
                <a:spLocks/>
              </p:cNvSpPr>
              <p:nvPr/>
            </p:nvSpPr>
            <p:spPr bwMode="auto">
              <a:xfrm rot="756602">
                <a:off x="5870" y="2072"/>
                <a:ext cx="163" cy="778"/>
              </a:xfrm>
              <a:custGeom>
                <a:avLst/>
                <a:gdLst>
                  <a:gd name="T0" fmla="*/ 172 w 193"/>
                  <a:gd name="T1" fmla="*/ 1002 h 1002"/>
                  <a:gd name="T2" fmla="*/ 157 w 193"/>
                  <a:gd name="T3" fmla="*/ 990 h 1002"/>
                  <a:gd name="T4" fmla="*/ 160 w 193"/>
                  <a:gd name="T5" fmla="*/ 999 h 1002"/>
                  <a:gd name="T6" fmla="*/ 151 w 193"/>
                  <a:gd name="T7" fmla="*/ 996 h 1002"/>
                  <a:gd name="T8" fmla="*/ 46 w 193"/>
                  <a:gd name="T9" fmla="*/ 993 h 1002"/>
                  <a:gd name="T10" fmla="*/ 52 w 193"/>
                  <a:gd name="T11" fmla="*/ 984 h 1002"/>
                  <a:gd name="T12" fmla="*/ 34 w 193"/>
                  <a:gd name="T13" fmla="*/ 978 h 1002"/>
                  <a:gd name="T14" fmla="*/ 58 w 193"/>
                  <a:gd name="T15" fmla="*/ 948 h 1002"/>
                  <a:gd name="T16" fmla="*/ 55 w 193"/>
                  <a:gd name="T17" fmla="*/ 744 h 1002"/>
                  <a:gd name="T18" fmla="*/ 46 w 193"/>
                  <a:gd name="T19" fmla="*/ 741 h 1002"/>
                  <a:gd name="T20" fmla="*/ 43 w 193"/>
                  <a:gd name="T21" fmla="*/ 732 h 1002"/>
                  <a:gd name="T22" fmla="*/ 37 w 193"/>
                  <a:gd name="T23" fmla="*/ 477 h 1002"/>
                  <a:gd name="T24" fmla="*/ 25 w 193"/>
                  <a:gd name="T25" fmla="*/ 525 h 1002"/>
                  <a:gd name="T26" fmla="*/ 10 w 193"/>
                  <a:gd name="T27" fmla="*/ 555 h 1002"/>
                  <a:gd name="T28" fmla="*/ 13 w 193"/>
                  <a:gd name="T29" fmla="*/ 423 h 1002"/>
                  <a:gd name="T30" fmla="*/ 22 w 193"/>
                  <a:gd name="T31" fmla="*/ 417 h 1002"/>
                  <a:gd name="T32" fmla="*/ 16 w 193"/>
                  <a:gd name="T33" fmla="*/ 372 h 1002"/>
                  <a:gd name="T34" fmla="*/ 13 w 193"/>
                  <a:gd name="T35" fmla="*/ 39 h 1002"/>
                  <a:gd name="T36" fmla="*/ 4 w 193"/>
                  <a:gd name="T37" fmla="*/ 33 h 1002"/>
                  <a:gd name="T38" fmla="*/ 1 w 193"/>
                  <a:gd name="T39" fmla="*/ 24 h 1002"/>
                  <a:gd name="T40" fmla="*/ 22 w 193"/>
                  <a:gd name="T41" fmla="*/ 6 h 1002"/>
                  <a:gd name="T42" fmla="*/ 40 w 193"/>
                  <a:gd name="T43" fmla="*/ 0 h 1002"/>
                  <a:gd name="T44" fmla="*/ 34 w 193"/>
                  <a:gd name="T45" fmla="*/ 87 h 1002"/>
                  <a:gd name="T46" fmla="*/ 46 w 193"/>
                  <a:gd name="T47" fmla="*/ 90 h 1002"/>
                  <a:gd name="T48" fmla="*/ 40 w 193"/>
                  <a:gd name="T49" fmla="*/ 108 h 1002"/>
                  <a:gd name="T50" fmla="*/ 37 w 193"/>
                  <a:gd name="T51" fmla="*/ 426 h 1002"/>
                  <a:gd name="T52" fmla="*/ 61 w 193"/>
                  <a:gd name="T53" fmla="*/ 447 h 1002"/>
                  <a:gd name="T54" fmla="*/ 55 w 193"/>
                  <a:gd name="T55" fmla="*/ 234 h 1002"/>
                  <a:gd name="T56" fmla="*/ 64 w 193"/>
                  <a:gd name="T57" fmla="*/ 102 h 1002"/>
                  <a:gd name="T58" fmla="*/ 67 w 193"/>
                  <a:gd name="T59" fmla="*/ 27 h 1002"/>
                  <a:gd name="T60" fmla="*/ 82 w 193"/>
                  <a:gd name="T61" fmla="*/ 33 h 1002"/>
                  <a:gd name="T62" fmla="*/ 70 w 193"/>
                  <a:gd name="T63" fmla="*/ 117 h 1002"/>
                  <a:gd name="T64" fmla="*/ 73 w 193"/>
                  <a:gd name="T65" fmla="*/ 141 h 1002"/>
                  <a:gd name="T66" fmla="*/ 91 w 193"/>
                  <a:gd name="T67" fmla="*/ 147 h 1002"/>
                  <a:gd name="T68" fmla="*/ 103 w 193"/>
                  <a:gd name="T69" fmla="*/ 174 h 1002"/>
                  <a:gd name="T70" fmla="*/ 82 w 193"/>
                  <a:gd name="T71" fmla="*/ 234 h 1002"/>
                  <a:gd name="T72" fmla="*/ 76 w 193"/>
                  <a:gd name="T73" fmla="*/ 243 h 1002"/>
                  <a:gd name="T74" fmla="*/ 94 w 193"/>
                  <a:gd name="T75" fmla="*/ 261 h 1002"/>
                  <a:gd name="T76" fmla="*/ 94 w 193"/>
                  <a:gd name="T77" fmla="*/ 459 h 1002"/>
                  <a:gd name="T78" fmla="*/ 97 w 193"/>
                  <a:gd name="T79" fmla="*/ 543 h 1002"/>
                  <a:gd name="T80" fmla="*/ 106 w 193"/>
                  <a:gd name="T81" fmla="*/ 570 h 1002"/>
                  <a:gd name="T82" fmla="*/ 112 w 193"/>
                  <a:gd name="T83" fmla="*/ 615 h 1002"/>
                  <a:gd name="T84" fmla="*/ 130 w 193"/>
                  <a:gd name="T85" fmla="*/ 660 h 1002"/>
                  <a:gd name="T86" fmla="*/ 145 w 193"/>
                  <a:gd name="T87" fmla="*/ 744 h 1002"/>
                  <a:gd name="T88" fmla="*/ 157 w 193"/>
                  <a:gd name="T89" fmla="*/ 894 h 1002"/>
                  <a:gd name="T90" fmla="*/ 160 w 193"/>
                  <a:gd name="T91" fmla="*/ 921 h 1002"/>
                  <a:gd name="T92" fmla="*/ 166 w 193"/>
                  <a:gd name="T93" fmla="*/ 930 h 1002"/>
                  <a:gd name="T94" fmla="*/ 169 w 193"/>
                  <a:gd name="T95" fmla="*/ 975 h 1002"/>
                  <a:gd name="T96" fmla="*/ 187 w 193"/>
                  <a:gd name="T97" fmla="*/ 984 h 1002"/>
                  <a:gd name="T98" fmla="*/ 172 w 193"/>
                  <a:gd name="T99" fmla="*/ 1002 h 1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3" h="1002">
                    <a:moveTo>
                      <a:pt x="172" y="1002"/>
                    </a:moveTo>
                    <a:cubicBezTo>
                      <a:pt x="166" y="1000"/>
                      <a:pt x="163" y="990"/>
                      <a:pt x="157" y="990"/>
                    </a:cubicBezTo>
                    <a:cubicBezTo>
                      <a:pt x="154" y="990"/>
                      <a:pt x="162" y="997"/>
                      <a:pt x="160" y="999"/>
                    </a:cubicBezTo>
                    <a:cubicBezTo>
                      <a:pt x="158" y="1001"/>
                      <a:pt x="154" y="996"/>
                      <a:pt x="151" y="996"/>
                    </a:cubicBezTo>
                    <a:cubicBezTo>
                      <a:pt x="116" y="994"/>
                      <a:pt x="81" y="994"/>
                      <a:pt x="46" y="993"/>
                    </a:cubicBezTo>
                    <a:cubicBezTo>
                      <a:pt x="48" y="990"/>
                      <a:pt x="54" y="987"/>
                      <a:pt x="52" y="984"/>
                    </a:cubicBezTo>
                    <a:cubicBezTo>
                      <a:pt x="48" y="979"/>
                      <a:pt x="34" y="978"/>
                      <a:pt x="34" y="978"/>
                    </a:cubicBezTo>
                    <a:cubicBezTo>
                      <a:pt x="43" y="965"/>
                      <a:pt x="52" y="965"/>
                      <a:pt x="58" y="948"/>
                    </a:cubicBezTo>
                    <a:cubicBezTo>
                      <a:pt x="57" y="880"/>
                      <a:pt x="59" y="812"/>
                      <a:pt x="55" y="744"/>
                    </a:cubicBezTo>
                    <a:cubicBezTo>
                      <a:pt x="55" y="741"/>
                      <a:pt x="48" y="743"/>
                      <a:pt x="46" y="741"/>
                    </a:cubicBezTo>
                    <a:cubicBezTo>
                      <a:pt x="44" y="739"/>
                      <a:pt x="44" y="735"/>
                      <a:pt x="43" y="732"/>
                    </a:cubicBezTo>
                    <a:cubicBezTo>
                      <a:pt x="49" y="665"/>
                      <a:pt x="95" y="391"/>
                      <a:pt x="37" y="477"/>
                    </a:cubicBezTo>
                    <a:cubicBezTo>
                      <a:pt x="35" y="499"/>
                      <a:pt x="34" y="507"/>
                      <a:pt x="25" y="525"/>
                    </a:cubicBezTo>
                    <a:cubicBezTo>
                      <a:pt x="23" y="539"/>
                      <a:pt x="28" y="567"/>
                      <a:pt x="10" y="555"/>
                    </a:cubicBezTo>
                    <a:cubicBezTo>
                      <a:pt x="11" y="511"/>
                      <a:pt x="9" y="467"/>
                      <a:pt x="13" y="423"/>
                    </a:cubicBezTo>
                    <a:cubicBezTo>
                      <a:pt x="13" y="419"/>
                      <a:pt x="21" y="421"/>
                      <a:pt x="22" y="417"/>
                    </a:cubicBezTo>
                    <a:cubicBezTo>
                      <a:pt x="25" y="396"/>
                      <a:pt x="21" y="388"/>
                      <a:pt x="16" y="372"/>
                    </a:cubicBezTo>
                    <a:cubicBezTo>
                      <a:pt x="15" y="261"/>
                      <a:pt x="17" y="150"/>
                      <a:pt x="13" y="39"/>
                    </a:cubicBezTo>
                    <a:cubicBezTo>
                      <a:pt x="13" y="35"/>
                      <a:pt x="6" y="36"/>
                      <a:pt x="4" y="33"/>
                    </a:cubicBezTo>
                    <a:cubicBezTo>
                      <a:pt x="2" y="31"/>
                      <a:pt x="2" y="27"/>
                      <a:pt x="1" y="24"/>
                    </a:cubicBezTo>
                    <a:cubicBezTo>
                      <a:pt x="6" y="6"/>
                      <a:pt x="0" y="13"/>
                      <a:pt x="22" y="6"/>
                    </a:cubicBezTo>
                    <a:cubicBezTo>
                      <a:pt x="28" y="4"/>
                      <a:pt x="40" y="0"/>
                      <a:pt x="40" y="0"/>
                    </a:cubicBezTo>
                    <a:cubicBezTo>
                      <a:pt x="49" y="28"/>
                      <a:pt x="38" y="59"/>
                      <a:pt x="34" y="87"/>
                    </a:cubicBezTo>
                    <a:cubicBezTo>
                      <a:pt x="38" y="88"/>
                      <a:pt x="45" y="86"/>
                      <a:pt x="46" y="90"/>
                    </a:cubicBezTo>
                    <a:cubicBezTo>
                      <a:pt x="48" y="96"/>
                      <a:pt x="40" y="108"/>
                      <a:pt x="40" y="108"/>
                    </a:cubicBezTo>
                    <a:cubicBezTo>
                      <a:pt x="41" y="214"/>
                      <a:pt x="71" y="325"/>
                      <a:pt x="37" y="426"/>
                    </a:cubicBezTo>
                    <a:cubicBezTo>
                      <a:pt x="40" y="449"/>
                      <a:pt x="39" y="452"/>
                      <a:pt x="61" y="447"/>
                    </a:cubicBezTo>
                    <a:cubicBezTo>
                      <a:pt x="24" y="391"/>
                      <a:pt x="33" y="300"/>
                      <a:pt x="55" y="234"/>
                    </a:cubicBezTo>
                    <a:cubicBezTo>
                      <a:pt x="50" y="191"/>
                      <a:pt x="39" y="140"/>
                      <a:pt x="64" y="102"/>
                    </a:cubicBezTo>
                    <a:cubicBezTo>
                      <a:pt x="65" y="77"/>
                      <a:pt x="63" y="52"/>
                      <a:pt x="67" y="27"/>
                    </a:cubicBezTo>
                    <a:cubicBezTo>
                      <a:pt x="68" y="22"/>
                      <a:pt x="79" y="29"/>
                      <a:pt x="82" y="33"/>
                    </a:cubicBezTo>
                    <a:cubicBezTo>
                      <a:pt x="80" y="69"/>
                      <a:pt x="80" y="87"/>
                      <a:pt x="70" y="117"/>
                    </a:cubicBezTo>
                    <a:cubicBezTo>
                      <a:pt x="71" y="125"/>
                      <a:pt x="68" y="134"/>
                      <a:pt x="73" y="141"/>
                    </a:cubicBezTo>
                    <a:cubicBezTo>
                      <a:pt x="77" y="146"/>
                      <a:pt x="91" y="147"/>
                      <a:pt x="91" y="147"/>
                    </a:cubicBezTo>
                    <a:cubicBezTo>
                      <a:pt x="94" y="157"/>
                      <a:pt x="100" y="164"/>
                      <a:pt x="103" y="174"/>
                    </a:cubicBezTo>
                    <a:cubicBezTo>
                      <a:pt x="101" y="201"/>
                      <a:pt x="104" y="219"/>
                      <a:pt x="82" y="234"/>
                    </a:cubicBezTo>
                    <a:cubicBezTo>
                      <a:pt x="80" y="237"/>
                      <a:pt x="75" y="240"/>
                      <a:pt x="76" y="243"/>
                    </a:cubicBezTo>
                    <a:cubicBezTo>
                      <a:pt x="79" y="251"/>
                      <a:pt x="94" y="261"/>
                      <a:pt x="94" y="261"/>
                    </a:cubicBezTo>
                    <a:cubicBezTo>
                      <a:pt x="90" y="421"/>
                      <a:pt x="89" y="339"/>
                      <a:pt x="94" y="459"/>
                    </a:cubicBezTo>
                    <a:cubicBezTo>
                      <a:pt x="95" y="487"/>
                      <a:pt x="95" y="515"/>
                      <a:pt x="97" y="543"/>
                    </a:cubicBezTo>
                    <a:cubicBezTo>
                      <a:pt x="98" y="552"/>
                      <a:pt x="106" y="570"/>
                      <a:pt x="106" y="570"/>
                    </a:cubicBezTo>
                    <a:cubicBezTo>
                      <a:pt x="107" y="585"/>
                      <a:pt x="105" y="601"/>
                      <a:pt x="112" y="615"/>
                    </a:cubicBezTo>
                    <a:cubicBezTo>
                      <a:pt x="123" y="638"/>
                      <a:pt x="126" y="634"/>
                      <a:pt x="130" y="660"/>
                    </a:cubicBezTo>
                    <a:cubicBezTo>
                      <a:pt x="133" y="717"/>
                      <a:pt x="133" y="707"/>
                      <a:pt x="145" y="744"/>
                    </a:cubicBezTo>
                    <a:cubicBezTo>
                      <a:pt x="146" y="775"/>
                      <a:pt x="145" y="859"/>
                      <a:pt x="157" y="894"/>
                    </a:cubicBezTo>
                    <a:cubicBezTo>
                      <a:pt x="158" y="903"/>
                      <a:pt x="158" y="912"/>
                      <a:pt x="160" y="921"/>
                    </a:cubicBezTo>
                    <a:cubicBezTo>
                      <a:pt x="161" y="924"/>
                      <a:pt x="165" y="926"/>
                      <a:pt x="166" y="930"/>
                    </a:cubicBezTo>
                    <a:cubicBezTo>
                      <a:pt x="168" y="945"/>
                      <a:pt x="165" y="960"/>
                      <a:pt x="169" y="975"/>
                    </a:cubicBezTo>
                    <a:cubicBezTo>
                      <a:pt x="171" y="982"/>
                      <a:pt x="181" y="980"/>
                      <a:pt x="187" y="984"/>
                    </a:cubicBezTo>
                    <a:cubicBezTo>
                      <a:pt x="193" y="1001"/>
                      <a:pt x="189" y="1002"/>
                      <a:pt x="172" y="1002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426" name="Freeform 1386"/>
              <p:cNvSpPr>
                <a:spLocks/>
              </p:cNvSpPr>
              <p:nvPr/>
            </p:nvSpPr>
            <p:spPr bwMode="auto">
              <a:xfrm rot="756602">
                <a:off x="5998" y="1607"/>
                <a:ext cx="84" cy="472"/>
              </a:xfrm>
              <a:custGeom>
                <a:avLst/>
                <a:gdLst>
                  <a:gd name="T0" fmla="*/ 36 w 100"/>
                  <a:gd name="T1" fmla="*/ 0 h 608"/>
                  <a:gd name="T2" fmla="*/ 39 w 100"/>
                  <a:gd name="T3" fmla="*/ 57 h 608"/>
                  <a:gd name="T4" fmla="*/ 48 w 100"/>
                  <a:gd name="T5" fmla="*/ 51 h 608"/>
                  <a:gd name="T6" fmla="*/ 42 w 100"/>
                  <a:gd name="T7" fmla="*/ 42 h 608"/>
                  <a:gd name="T8" fmla="*/ 51 w 100"/>
                  <a:gd name="T9" fmla="*/ 45 h 608"/>
                  <a:gd name="T10" fmla="*/ 45 w 100"/>
                  <a:gd name="T11" fmla="*/ 102 h 608"/>
                  <a:gd name="T12" fmla="*/ 51 w 100"/>
                  <a:gd name="T13" fmla="*/ 135 h 608"/>
                  <a:gd name="T14" fmla="*/ 36 w 100"/>
                  <a:gd name="T15" fmla="*/ 177 h 608"/>
                  <a:gd name="T16" fmla="*/ 42 w 100"/>
                  <a:gd name="T17" fmla="*/ 240 h 608"/>
                  <a:gd name="T18" fmla="*/ 45 w 100"/>
                  <a:gd name="T19" fmla="*/ 213 h 608"/>
                  <a:gd name="T20" fmla="*/ 57 w 100"/>
                  <a:gd name="T21" fmla="*/ 186 h 608"/>
                  <a:gd name="T22" fmla="*/ 45 w 100"/>
                  <a:gd name="T23" fmla="*/ 318 h 608"/>
                  <a:gd name="T24" fmla="*/ 66 w 100"/>
                  <a:gd name="T25" fmla="*/ 345 h 608"/>
                  <a:gd name="T26" fmla="*/ 75 w 100"/>
                  <a:gd name="T27" fmla="*/ 264 h 608"/>
                  <a:gd name="T28" fmla="*/ 69 w 100"/>
                  <a:gd name="T29" fmla="*/ 81 h 608"/>
                  <a:gd name="T30" fmla="*/ 63 w 100"/>
                  <a:gd name="T31" fmla="*/ 63 h 608"/>
                  <a:gd name="T32" fmla="*/ 66 w 100"/>
                  <a:gd name="T33" fmla="*/ 51 h 608"/>
                  <a:gd name="T34" fmla="*/ 75 w 100"/>
                  <a:gd name="T35" fmla="*/ 57 h 608"/>
                  <a:gd name="T36" fmla="*/ 75 w 100"/>
                  <a:gd name="T37" fmla="*/ 126 h 608"/>
                  <a:gd name="T38" fmla="*/ 87 w 100"/>
                  <a:gd name="T39" fmla="*/ 159 h 608"/>
                  <a:gd name="T40" fmla="*/ 81 w 100"/>
                  <a:gd name="T41" fmla="*/ 183 h 608"/>
                  <a:gd name="T42" fmla="*/ 93 w 100"/>
                  <a:gd name="T43" fmla="*/ 375 h 608"/>
                  <a:gd name="T44" fmla="*/ 75 w 100"/>
                  <a:gd name="T45" fmla="*/ 387 h 608"/>
                  <a:gd name="T46" fmla="*/ 87 w 100"/>
                  <a:gd name="T47" fmla="*/ 405 h 608"/>
                  <a:gd name="T48" fmla="*/ 81 w 100"/>
                  <a:gd name="T49" fmla="*/ 423 h 608"/>
                  <a:gd name="T50" fmla="*/ 78 w 100"/>
                  <a:gd name="T51" fmla="*/ 546 h 608"/>
                  <a:gd name="T52" fmla="*/ 42 w 100"/>
                  <a:gd name="T53" fmla="*/ 522 h 608"/>
                  <a:gd name="T54" fmla="*/ 15 w 100"/>
                  <a:gd name="T55" fmla="*/ 450 h 608"/>
                  <a:gd name="T56" fmla="*/ 24 w 100"/>
                  <a:gd name="T57" fmla="*/ 303 h 608"/>
                  <a:gd name="T58" fmla="*/ 21 w 100"/>
                  <a:gd name="T59" fmla="*/ 243 h 608"/>
                  <a:gd name="T60" fmla="*/ 9 w 100"/>
                  <a:gd name="T61" fmla="*/ 216 h 608"/>
                  <a:gd name="T62" fmla="*/ 0 w 100"/>
                  <a:gd name="T63" fmla="*/ 96 h 608"/>
                  <a:gd name="T64" fmla="*/ 3 w 100"/>
                  <a:gd name="T65" fmla="*/ 24 h 608"/>
                  <a:gd name="T66" fmla="*/ 36 w 100"/>
                  <a:gd name="T67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0" h="608">
                    <a:moveTo>
                      <a:pt x="36" y="0"/>
                    </a:moveTo>
                    <a:cubicBezTo>
                      <a:pt x="37" y="19"/>
                      <a:pt x="35" y="38"/>
                      <a:pt x="39" y="57"/>
                    </a:cubicBezTo>
                    <a:cubicBezTo>
                      <a:pt x="40" y="61"/>
                      <a:pt x="47" y="55"/>
                      <a:pt x="48" y="51"/>
                    </a:cubicBezTo>
                    <a:cubicBezTo>
                      <a:pt x="49" y="47"/>
                      <a:pt x="40" y="45"/>
                      <a:pt x="42" y="42"/>
                    </a:cubicBezTo>
                    <a:cubicBezTo>
                      <a:pt x="43" y="39"/>
                      <a:pt x="48" y="44"/>
                      <a:pt x="51" y="45"/>
                    </a:cubicBezTo>
                    <a:cubicBezTo>
                      <a:pt x="57" y="63"/>
                      <a:pt x="51" y="84"/>
                      <a:pt x="45" y="102"/>
                    </a:cubicBezTo>
                    <a:cubicBezTo>
                      <a:pt x="41" y="129"/>
                      <a:pt x="27" y="130"/>
                      <a:pt x="51" y="135"/>
                    </a:cubicBezTo>
                    <a:cubicBezTo>
                      <a:pt x="47" y="152"/>
                      <a:pt x="45" y="163"/>
                      <a:pt x="36" y="177"/>
                    </a:cubicBezTo>
                    <a:cubicBezTo>
                      <a:pt x="41" y="197"/>
                      <a:pt x="37" y="220"/>
                      <a:pt x="42" y="240"/>
                    </a:cubicBezTo>
                    <a:cubicBezTo>
                      <a:pt x="44" y="249"/>
                      <a:pt x="43" y="222"/>
                      <a:pt x="45" y="213"/>
                    </a:cubicBezTo>
                    <a:cubicBezTo>
                      <a:pt x="47" y="203"/>
                      <a:pt x="57" y="186"/>
                      <a:pt x="57" y="186"/>
                    </a:cubicBezTo>
                    <a:cubicBezTo>
                      <a:pt x="52" y="359"/>
                      <a:pt x="65" y="258"/>
                      <a:pt x="45" y="318"/>
                    </a:cubicBezTo>
                    <a:cubicBezTo>
                      <a:pt x="52" y="347"/>
                      <a:pt x="43" y="340"/>
                      <a:pt x="66" y="345"/>
                    </a:cubicBezTo>
                    <a:cubicBezTo>
                      <a:pt x="68" y="320"/>
                      <a:pt x="67" y="289"/>
                      <a:pt x="75" y="264"/>
                    </a:cubicBezTo>
                    <a:cubicBezTo>
                      <a:pt x="72" y="203"/>
                      <a:pt x="73" y="142"/>
                      <a:pt x="69" y="81"/>
                    </a:cubicBezTo>
                    <a:cubicBezTo>
                      <a:pt x="69" y="75"/>
                      <a:pt x="63" y="63"/>
                      <a:pt x="63" y="63"/>
                    </a:cubicBezTo>
                    <a:cubicBezTo>
                      <a:pt x="64" y="59"/>
                      <a:pt x="62" y="53"/>
                      <a:pt x="66" y="51"/>
                    </a:cubicBezTo>
                    <a:cubicBezTo>
                      <a:pt x="69" y="49"/>
                      <a:pt x="74" y="53"/>
                      <a:pt x="75" y="57"/>
                    </a:cubicBezTo>
                    <a:cubicBezTo>
                      <a:pt x="79" y="76"/>
                      <a:pt x="73" y="107"/>
                      <a:pt x="75" y="126"/>
                    </a:cubicBezTo>
                    <a:cubicBezTo>
                      <a:pt x="77" y="143"/>
                      <a:pt x="87" y="148"/>
                      <a:pt x="87" y="159"/>
                    </a:cubicBezTo>
                    <a:cubicBezTo>
                      <a:pt x="88" y="162"/>
                      <a:pt x="81" y="179"/>
                      <a:pt x="81" y="183"/>
                    </a:cubicBezTo>
                    <a:cubicBezTo>
                      <a:pt x="83" y="253"/>
                      <a:pt x="100" y="305"/>
                      <a:pt x="93" y="375"/>
                    </a:cubicBezTo>
                    <a:cubicBezTo>
                      <a:pt x="92" y="382"/>
                      <a:pt x="75" y="387"/>
                      <a:pt x="75" y="387"/>
                    </a:cubicBezTo>
                    <a:cubicBezTo>
                      <a:pt x="79" y="393"/>
                      <a:pt x="83" y="399"/>
                      <a:pt x="87" y="405"/>
                    </a:cubicBezTo>
                    <a:cubicBezTo>
                      <a:pt x="91" y="410"/>
                      <a:pt x="81" y="423"/>
                      <a:pt x="81" y="423"/>
                    </a:cubicBezTo>
                    <a:cubicBezTo>
                      <a:pt x="80" y="464"/>
                      <a:pt x="80" y="505"/>
                      <a:pt x="78" y="546"/>
                    </a:cubicBezTo>
                    <a:cubicBezTo>
                      <a:pt x="76" y="608"/>
                      <a:pt x="62" y="529"/>
                      <a:pt x="42" y="522"/>
                    </a:cubicBezTo>
                    <a:cubicBezTo>
                      <a:pt x="26" y="498"/>
                      <a:pt x="41" y="467"/>
                      <a:pt x="15" y="450"/>
                    </a:cubicBezTo>
                    <a:cubicBezTo>
                      <a:pt x="7" y="426"/>
                      <a:pt x="17" y="324"/>
                      <a:pt x="24" y="303"/>
                    </a:cubicBezTo>
                    <a:cubicBezTo>
                      <a:pt x="23" y="283"/>
                      <a:pt x="24" y="263"/>
                      <a:pt x="21" y="243"/>
                    </a:cubicBezTo>
                    <a:cubicBezTo>
                      <a:pt x="20" y="233"/>
                      <a:pt x="9" y="216"/>
                      <a:pt x="9" y="216"/>
                    </a:cubicBezTo>
                    <a:cubicBezTo>
                      <a:pt x="6" y="176"/>
                      <a:pt x="4" y="136"/>
                      <a:pt x="0" y="96"/>
                    </a:cubicBezTo>
                    <a:cubicBezTo>
                      <a:pt x="1" y="72"/>
                      <a:pt x="0" y="48"/>
                      <a:pt x="3" y="24"/>
                    </a:cubicBezTo>
                    <a:cubicBezTo>
                      <a:pt x="5" y="6"/>
                      <a:pt x="25" y="22"/>
                      <a:pt x="36" y="0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427" name="Freeform 1387"/>
              <p:cNvSpPr>
                <a:spLocks/>
              </p:cNvSpPr>
              <p:nvPr/>
            </p:nvSpPr>
            <p:spPr bwMode="auto">
              <a:xfrm rot="756602">
                <a:off x="5760" y="2256"/>
                <a:ext cx="106" cy="544"/>
              </a:xfrm>
              <a:custGeom>
                <a:avLst/>
                <a:gdLst>
                  <a:gd name="T0" fmla="*/ 30 w 126"/>
                  <a:gd name="T1" fmla="*/ 0 h 702"/>
                  <a:gd name="T2" fmla="*/ 27 w 126"/>
                  <a:gd name="T3" fmla="*/ 165 h 702"/>
                  <a:gd name="T4" fmla="*/ 15 w 126"/>
                  <a:gd name="T5" fmla="*/ 141 h 702"/>
                  <a:gd name="T6" fmla="*/ 9 w 126"/>
                  <a:gd name="T7" fmla="*/ 228 h 702"/>
                  <a:gd name="T8" fmla="*/ 0 w 126"/>
                  <a:gd name="T9" fmla="*/ 492 h 702"/>
                  <a:gd name="T10" fmla="*/ 6 w 126"/>
                  <a:gd name="T11" fmla="*/ 483 h 702"/>
                  <a:gd name="T12" fmla="*/ 12 w 126"/>
                  <a:gd name="T13" fmla="*/ 456 h 702"/>
                  <a:gd name="T14" fmla="*/ 120 w 126"/>
                  <a:gd name="T15" fmla="*/ 471 h 702"/>
                  <a:gd name="T16" fmla="*/ 123 w 126"/>
                  <a:gd name="T17" fmla="*/ 702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" h="702">
                    <a:moveTo>
                      <a:pt x="30" y="0"/>
                    </a:moveTo>
                    <a:cubicBezTo>
                      <a:pt x="29" y="55"/>
                      <a:pt x="30" y="110"/>
                      <a:pt x="27" y="165"/>
                    </a:cubicBezTo>
                    <a:cubicBezTo>
                      <a:pt x="26" y="176"/>
                      <a:pt x="15" y="141"/>
                      <a:pt x="15" y="141"/>
                    </a:cubicBezTo>
                    <a:cubicBezTo>
                      <a:pt x="9" y="166"/>
                      <a:pt x="11" y="170"/>
                      <a:pt x="9" y="228"/>
                    </a:cubicBezTo>
                    <a:cubicBezTo>
                      <a:pt x="7" y="286"/>
                      <a:pt x="0" y="450"/>
                      <a:pt x="0" y="492"/>
                    </a:cubicBezTo>
                    <a:cubicBezTo>
                      <a:pt x="5" y="533"/>
                      <a:pt x="1" y="516"/>
                      <a:pt x="6" y="483"/>
                    </a:cubicBezTo>
                    <a:cubicBezTo>
                      <a:pt x="7" y="474"/>
                      <a:pt x="10" y="465"/>
                      <a:pt x="12" y="456"/>
                    </a:cubicBezTo>
                    <a:cubicBezTo>
                      <a:pt x="48" y="463"/>
                      <a:pt x="84" y="464"/>
                      <a:pt x="120" y="471"/>
                    </a:cubicBezTo>
                    <a:cubicBezTo>
                      <a:pt x="126" y="586"/>
                      <a:pt x="123" y="509"/>
                      <a:pt x="123" y="70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428" name="Freeform 1388"/>
              <p:cNvSpPr>
                <a:spLocks/>
              </p:cNvSpPr>
              <p:nvPr/>
            </p:nvSpPr>
            <p:spPr bwMode="auto">
              <a:xfrm rot="756602">
                <a:off x="5686" y="2843"/>
                <a:ext cx="305" cy="53"/>
              </a:xfrm>
              <a:custGeom>
                <a:avLst/>
                <a:gdLst>
                  <a:gd name="T0" fmla="*/ 363 w 363"/>
                  <a:gd name="T1" fmla="*/ 69 h 69"/>
                  <a:gd name="T2" fmla="*/ 324 w 363"/>
                  <a:gd name="T3" fmla="*/ 42 h 69"/>
                  <a:gd name="T4" fmla="*/ 243 w 363"/>
                  <a:gd name="T5" fmla="*/ 12 h 69"/>
                  <a:gd name="T6" fmla="*/ 189 w 363"/>
                  <a:gd name="T7" fmla="*/ 0 h 69"/>
                  <a:gd name="T8" fmla="*/ 162 w 363"/>
                  <a:gd name="T9" fmla="*/ 12 h 69"/>
                  <a:gd name="T10" fmla="*/ 0 w 363"/>
                  <a:gd name="T11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3" h="69">
                    <a:moveTo>
                      <a:pt x="363" y="69"/>
                    </a:moveTo>
                    <a:cubicBezTo>
                      <a:pt x="354" y="43"/>
                      <a:pt x="354" y="46"/>
                      <a:pt x="324" y="42"/>
                    </a:cubicBezTo>
                    <a:cubicBezTo>
                      <a:pt x="304" y="12"/>
                      <a:pt x="280" y="14"/>
                      <a:pt x="243" y="12"/>
                    </a:cubicBezTo>
                    <a:cubicBezTo>
                      <a:pt x="224" y="7"/>
                      <a:pt x="205" y="11"/>
                      <a:pt x="189" y="0"/>
                    </a:cubicBezTo>
                    <a:cubicBezTo>
                      <a:pt x="179" y="2"/>
                      <a:pt x="172" y="11"/>
                      <a:pt x="162" y="12"/>
                    </a:cubicBezTo>
                    <a:cubicBezTo>
                      <a:pt x="108" y="15"/>
                      <a:pt x="54" y="12"/>
                      <a:pt x="0" y="1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429" name="Freeform 1389"/>
              <p:cNvSpPr>
                <a:spLocks/>
              </p:cNvSpPr>
              <p:nvPr/>
            </p:nvSpPr>
            <p:spPr bwMode="auto">
              <a:xfrm rot="756602">
                <a:off x="5928" y="1609"/>
                <a:ext cx="15" cy="669"/>
              </a:xfrm>
              <a:custGeom>
                <a:avLst/>
                <a:gdLst>
                  <a:gd name="T0" fmla="*/ 3 w 18"/>
                  <a:gd name="T1" fmla="*/ 10 h 862"/>
                  <a:gd name="T2" fmla="*/ 12 w 18"/>
                  <a:gd name="T3" fmla="*/ 394 h 862"/>
                  <a:gd name="T4" fmla="*/ 6 w 18"/>
                  <a:gd name="T5" fmla="*/ 571 h 862"/>
                  <a:gd name="T6" fmla="*/ 3 w 18"/>
                  <a:gd name="T7" fmla="*/ 700 h 862"/>
                  <a:gd name="T8" fmla="*/ 0 w 18"/>
                  <a:gd name="T9" fmla="*/ 862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62">
                    <a:moveTo>
                      <a:pt x="3" y="10"/>
                    </a:moveTo>
                    <a:cubicBezTo>
                      <a:pt x="14" y="390"/>
                      <a:pt x="18" y="0"/>
                      <a:pt x="12" y="394"/>
                    </a:cubicBezTo>
                    <a:cubicBezTo>
                      <a:pt x="14" y="494"/>
                      <a:pt x="7" y="520"/>
                      <a:pt x="6" y="571"/>
                    </a:cubicBezTo>
                    <a:cubicBezTo>
                      <a:pt x="5" y="622"/>
                      <a:pt x="4" y="652"/>
                      <a:pt x="3" y="700"/>
                    </a:cubicBezTo>
                    <a:cubicBezTo>
                      <a:pt x="0" y="852"/>
                      <a:pt x="0" y="798"/>
                      <a:pt x="0" y="86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430" name="Freeform 1390"/>
              <p:cNvSpPr>
                <a:spLocks/>
              </p:cNvSpPr>
              <p:nvPr/>
            </p:nvSpPr>
            <p:spPr bwMode="auto">
              <a:xfrm rot="756602">
                <a:off x="5924" y="1617"/>
                <a:ext cx="54" cy="994"/>
              </a:xfrm>
              <a:custGeom>
                <a:avLst/>
                <a:gdLst>
                  <a:gd name="T0" fmla="*/ 1 w 64"/>
                  <a:gd name="T1" fmla="*/ 0 h 1281"/>
                  <a:gd name="T2" fmla="*/ 4 w 64"/>
                  <a:gd name="T3" fmla="*/ 30 h 1281"/>
                  <a:gd name="T4" fmla="*/ 16 w 64"/>
                  <a:gd name="T5" fmla="*/ 33 h 1281"/>
                  <a:gd name="T6" fmla="*/ 13 w 64"/>
                  <a:gd name="T7" fmla="*/ 102 h 1281"/>
                  <a:gd name="T8" fmla="*/ 19 w 64"/>
                  <a:gd name="T9" fmla="*/ 138 h 1281"/>
                  <a:gd name="T10" fmla="*/ 31 w 64"/>
                  <a:gd name="T11" fmla="*/ 141 h 1281"/>
                  <a:gd name="T12" fmla="*/ 25 w 64"/>
                  <a:gd name="T13" fmla="*/ 723 h 1281"/>
                  <a:gd name="T14" fmla="*/ 28 w 64"/>
                  <a:gd name="T15" fmla="*/ 1125 h 1281"/>
                  <a:gd name="T16" fmla="*/ 55 w 64"/>
                  <a:gd name="T17" fmla="*/ 1128 h 1281"/>
                  <a:gd name="T18" fmla="*/ 55 w 64"/>
                  <a:gd name="T19" fmla="*/ 1281 h 1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1281">
                    <a:moveTo>
                      <a:pt x="1" y="0"/>
                    </a:moveTo>
                    <a:cubicBezTo>
                      <a:pt x="2" y="10"/>
                      <a:pt x="0" y="21"/>
                      <a:pt x="4" y="30"/>
                    </a:cubicBezTo>
                    <a:cubicBezTo>
                      <a:pt x="6" y="34"/>
                      <a:pt x="15" y="29"/>
                      <a:pt x="16" y="33"/>
                    </a:cubicBezTo>
                    <a:cubicBezTo>
                      <a:pt x="19" y="56"/>
                      <a:pt x="14" y="79"/>
                      <a:pt x="13" y="102"/>
                    </a:cubicBezTo>
                    <a:cubicBezTo>
                      <a:pt x="15" y="114"/>
                      <a:pt x="14" y="127"/>
                      <a:pt x="19" y="138"/>
                    </a:cubicBezTo>
                    <a:cubicBezTo>
                      <a:pt x="21" y="142"/>
                      <a:pt x="31" y="137"/>
                      <a:pt x="31" y="141"/>
                    </a:cubicBezTo>
                    <a:cubicBezTo>
                      <a:pt x="37" y="481"/>
                      <a:pt x="35" y="511"/>
                      <a:pt x="25" y="723"/>
                    </a:cubicBezTo>
                    <a:cubicBezTo>
                      <a:pt x="26" y="857"/>
                      <a:pt x="18" y="991"/>
                      <a:pt x="28" y="1125"/>
                    </a:cubicBezTo>
                    <a:cubicBezTo>
                      <a:pt x="29" y="1134"/>
                      <a:pt x="53" y="1119"/>
                      <a:pt x="55" y="1128"/>
                    </a:cubicBezTo>
                    <a:cubicBezTo>
                      <a:pt x="64" y="1178"/>
                      <a:pt x="55" y="1230"/>
                      <a:pt x="55" y="1281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88431" name="Group 1391"/>
            <p:cNvGrpSpPr>
              <a:grpSpLocks/>
            </p:cNvGrpSpPr>
            <p:nvPr/>
          </p:nvGrpSpPr>
          <p:grpSpPr bwMode="auto">
            <a:xfrm rot="637878">
              <a:off x="3807" y="1056"/>
              <a:ext cx="701" cy="501"/>
              <a:chOff x="3120" y="384"/>
              <a:chExt cx="989" cy="578"/>
            </a:xfrm>
          </p:grpSpPr>
          <p:sp>
            <p:nvSpPr>
              <p:cNvPr id="88432" name="Freeform 1392"/>
              <p:cNvSpPr>
                <a:spLocks/>
              </p:cNvSpPr>
              <p:nvPr/>
            </p:nvSpPr>
            <p:spPr bwMode="auto">
              <a:xfrm>
                <a:off x="3120" y="384"/>
                <a:ext cx="989" cy="578"/>
              </a:xfrm>
              <a:custGeom>
                <a:avLst/>
                <a:gdLst>
                  <a:gd name="T0" fmla="*/ 120 w 989"/>
                  <a:gd name="T1" fmla="*/ 359 h 578"/>
                  <a:gd name="T2" fmla="*/ 90 w 989"/>
                  <a:gd name="T3" fmla="*/ 357 h 578"/>
                  <a:gd name="T4" fmla="*/ 41 w 989"/>
                  <a:gd name="T5" fmla="*/ 380 h 578"/>
                  <a:gd name="T6" fmla="*/ 42 w 989"/>
                  <a:gd name="T7" fmla="*/ 349 h 578"/>
                  <a:gd name="T8" fmla="*/ 16 w 989"/>
                  <a:gd name="T9" fmla="*/ 324 h 578"/>
                  <a:gd name="T10" fmla="*/ 82 w 989"/>
                  <a:gd name="T11" fmla="*/ 265 h 578"/>
                  <a:gd name="T12" fmla="*/ 105 w 989"/>
                  <a:gd name="T13" fmla="*/ 229 h 578"/>
                  <a:gd name="T14" fmla="*/ 155 w 989"/>
                  <a:gd name="T15" fmla="*/ 181 h 578"/>
                  <a:gd name="T16" fmla="*/ 218 w 989"/>
                  <a:gd name="T17" fmla="*/ 152 h 578"/>
                  <a:gd name="T18" fmla="*/ 259 w 989"/>
                  <a:gd name="T19" fmla="*/ 49 h 578"/>
                  <a:gd name="T20" fmla="*/ 324 w 989"/>
                  <a:gd name="T21" fmla="*/ 23 h 578"/>
                  <a:gd name="T22" fmla="*/ 412 w 989"/>
                  <a:gd name="T23" fmla="*/ 3 h 578"/>
                  <a:gd name="T24" fmla="*/ 521 w 989"/>
                  <a:gd name="T25" fmla="*/ 10 h 578"/>
                  <a:gd name="T26" fmla="*/ 696 w 989"/>
                  <a:gd name="T27" fmla="*/ 52 h 578"/>
                  <a:gd name="T28" fmla="*/ 771 w 989"/>
                  <a:gd name="T29" fmla="*/ 97 h 578"/>
                  <a:gd name="T30" fmla="*/ 816 w 989"/>
                  <a:gd name="T31" fmla="*/ 162 h 578"/>
                  <a:gd name="T32" fmla="*/ 857 w 989"/>
                  <a:gd name="T33" fmla="*/ 183 h 578"/>
                  <a:gd name="T34" fmla="*/ 957 w 989"/>
                  <a:gd name="T35" fmla="*/ 272 h 578"/>
                  <a:gd name="T36" fmla="*/ 988 w 989"/>
                  <a:gd name="T37" fmla="*/ 317 h 578"/>
                  <a:gd name="T38" fmla="*/ 963 w 989"/>
                  <a:gd name="T39" fmla="*/ 407 h 578"/>
                  <a:gd name="T40" fmla="*/ 926 w 989"/>
                  <a:gd name="T41" fmla="*/ 423 h 578"/>
                  <a:gd name="T42" fmla="*/ 918 w 989"/>
                  <a:gd name="T43" fmla="*/ 450 h 578"/>
                  <a:gd name="T44" fmla="*/ 971 w 989"/>
                  <a:gd name="T45" fmla="*/ 509 h 578"/>
                  <a:gd name="T46" fmla="*/ 929 w 989"/>
                  <a:gd name="T47" fmla="*/ 537 h 578"/>
                  <a:gd name="T48" fmla="*/ 929 w 989"/>
                  <a:gd name="T49" fmla="*/ 541 h 578"/>
                  <a:gd name="T50" fmla="*/ 854 w 989"/>
                  <a:gd name="T51" fmla="*/ 560 h 578"/>
                  <a:gd name="T52" fmla="*/ 774 w 989"/>
                  <a:gd name="T53" fmla="*/ 565 h 578"/>
                  <a:gd name="T54" fmla="*/ 669 w 989"/>
                  <a:gd name="T55" fmla="*/ 481 h 578"/>
                  <a:gd name="T56" fmla="*/ 521 w 989"/>
                  <a:gd name="T57" fmla="*/ 341 h 578"/>
                  <a:gd name="T58" fmla="*/ 450 w 989"/>
                  <a:gd name="T59" fmla="*/ 330 h 578"/>
                  <a:gd name="T60" fmla="*/ 388 w 989"/>
                  <a:gd name="T61" fmla="*/ 330 h 578"/>
                  <a:gd name="T62" fmla="*/ 276 w 989"/>
                  <a:gd name="T63" fmla="*/ 334 h 578"/>
                  <a:gd name="T64" fmla="*/ 156 w 989"/>
                  <a:gd name="T65" fmla="*/ 276 h 578"/>
                  <a:gd name="T66" fmla="*/ 74 w 989"/>
                  <a:gd name="T67" fmla="*/ 356 h 578"/>
                  <a:gd name="T68" fmla="*/ 120 w 989"/>
                  <a:gd name="T69" fmla="*/ 359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89" h="578">
                    <a:moveTo>
                      <a:pt x="120" y="359"/>
                    </a:moveTo>
                    <a:cubicBezTo>
                      <a:pt x="117" y="350"/>
                      <a:pt x="100" y="357"/>
                      <a:pt x="90" y="357"/>
                    </a:cubicBezTo>
                    <a:cubicBezTo>
                      <a:pt x="80" y="358"/>
                      <a:pt x="41" y="380"/>
                      <a:pt x="41" y="380"/>
                    </a:cubicBezTo>
                    <a:cubicBezTo>
                      <a:pt x="27" y="378"/>
                      <a:pt x="49" y="359"/>
                      <a:pt x="42" y="349"/>
                    </a:cubicBezTo>
                    <a:cubicBezTo>
                      <a:pt x="38" y="340"/>
                      <a:pt x="10" y="338"/>
                      <a:pt x="16" y="324"/>
                    </a:cubicBezTo>
                    <a:cubicBezTo>
                      <a:pt x="0" y="286"/>
                      <a:pt x="49" y="276"/>
                      <a:pt x="82" y="265"/>
                    </a:cubicBezTo>
                    <a:cubicBezTo>
                      <a:pt x="94" y="247"/>
                      <a:pt x="99" y="241"/>
                      <a:pt x="105" y="229"/>
                    </a:cubicBezTo>
                    <a:cubicBezTo>
                      <a:pt x="117" y="215"/>
                      <a:pt x="138" y="190"/>
                      <a:pt x="155" y="181"/>
                    </a:cubicBezTo>
                    <a:cubicBezTo>
                      <a:pt x="167" y="175"/>
                      <a:pt x="203" y="176"/>
                      <a:pt x="218" y="152"/>
                    </a:cubicBezTo>
                    <a:cubicBezTo>
                      <a:pt x="234" y="115"/>
                      <a:pt x="220" y="71"/>
                      <a:pt x="259" y="49"/>
                    </a:cubicBezTo>
                    <a:cubicBezTo>
                      <a:pt x="279" y="37"/>
                      <a:pt x="303" y="24"/>
                      <a:pt x="324" y="23"/>
                    </a:cubicBezTo>
                    <a:cubicBezTo>
                      <a:pt x="348" y="17"/>
                      <a:pt x="380" y="5"/>
                      <a:pt x="412" y="3"/>
                    </a:cubicBezTo>
                    <a:cubicBezTo>
                      <a:pt x="444" y="0"/>
                      <a:pt x="474" y="2"/>
                      <a:pt x="521" y="10"/>
                    </a:cubicBezTo>
                    <a:cubicBezTo>
                      <a:pt x="619" y="35"/>
                      <a:pt x="600" y="25"/>
                      <a:pt x="696" y="52"/>
                    </a:cubicBezTo>
                    <a:cubicBezTo>
                      <a:pt x="702" y="54"/>
                      <a:pt x="765" y="94"/>
                      <a:pt x="771" y="97"/>
                    </a:cubicBezTo>
                    <a:cubicBezTo>
                      <a:pt x="795" y="112"/>
                      <a:pt x="800" y="150"/>
                      <a:pt x="816" y="162"/>
                    </a:cubicBezTo>
                    <a:cubicBezTo>
                      <a:pt x="823" y="170"/>
                      <a:pt x="847" y="177"/>
                      <a:pt x="857" y="183"/>
                    </a:cubicBezTo>
                    <a:cubicBezTo>
                      <a:pt x="883" y="200"/>
                      <a:pt x="934" y="254"/>
                      <a:pt x="957" y="272"/>
                    </a:cubicBezTo>
                    <a:cubicBezTo>
                      <a:pt x="977" y="302"/>
                      <a:pt x="985" y="295"/>
                      <a:pt x="988" y="317"/>
                    </a:cubicBezTo>
                    <a:cubicBezTo>
                      <a:pt x="989" y="340"/>
                      <a:pt x="973" y="389"/>
                      <a:pt x="963" y="407"/>
                    </a:cubicBezTo>
                    <a:cubicBezTo>
                      <a:pt x="951" y="414"/>
                      <a:pt x="939" y="423"/>
                      <a:pt x="926" y="423"/>
                    </a:cubicBezTo>
                    <a:cubicBezTo>
                      <a:pt x="918" y="425"/>
                      <a:pt x="917" y="428"/>
                      <a:pt x="918" y="450"/>
                    </a:cubicBezTo>
                    <a:cubicBezTo>
                      <a:pt x="925" y="464"/>
                      <a:pt x="969" y="494"/>
                      <a:pt x="971" y="509"/>
                    </a:cubicBezTo>
                    <a:cubicBezTo>
                      <a:pt x="973" y="524"/>
                      <a:pt x="936" y="532"/>
                      <a:pt x="929" y="537"/>
                    </a:cubicBezTo>
                    <a:cubicBezTo>
                      <a:pt x="921" y="548"/>
                      <a:pt x="941" y="537"/>
                      <a:pt x="929" y="541"/>
                    </a:cubicBezTo>
                    <a:cubicBezTo>
                      <a:pt x="917" y="545"/>
                      <a:pt x="880" y="556"/>
                      <a:pt x="854" y="560"/>
                    </a:cubicBezTo>
                    <a:cubicBezTo>
                      <a:pt x="828" y="564"/>
                      <a:pt x="805" y="578"/>
                      <a:pt x="774" y="565"/>
                    </a:cubicBezTo>
                    <a:cubicBezTo>
                      <a:pt x="743" y="552"/>
                      <a:pt x="711" y="518"/>
                      <a:pt x="669" y="481"/>
                    </a:cubicBezTo>
                    <a:cubicBezTo>
                      <a:pt x="627" y="444"/>
                      <a:pt x="558" y="366"/>
                      <a:pt x="521" y="341"/>
                    </a:cubicBezTo>
                    <a:cubicBezTo>
                      <a:pt x="484" y="316"/>
                      <a:pt x="472" y="332"/>
                      <a:pt x="450" y="330"/>
                    </a:cubicBezTo>
                    <a:cubicBezTo>
                      <a:pt x="428" y="328"/>
                      <a:pt x="417" y="329"/>
                      <a:pt x="388" y="330"/>
                    </a:cubicBezTo>
                    <a:cubicBezTo>
                      <a:pt x="359" y="331"/>
                      <a:pt x="315" y="343"/>
                      <a:pt x="276" y="334"/>
                    </a:cubicBezTo>
                    <a:cubicBezTo>
                      <a:pt x="237" y="325"/>
                      <a:pt x="190" y="272"/>
                      <a:pt x="156" y="276"/>
                    </a:cubicBezTo>
                    <a:cubicBezTo>
                      <a:pt x="122" y="280"/>
                      <a:pt x="80" y="342"/>
                      <a:pt x="74" y="356"/>
                    </a:cubicBezTo>
                    <a:cubicBezTo>
                      <a:pt x="68" y="370"/>
                      <a:pt x="111" y="359"/>
                      <a:pt x="120" y="359"/>
                    </a:cubicBez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433" name="Freeform 1393"/>
              <p:cNvSpPr>
                <a:spLocks/>
              </p:cNvSpPr>
              <p:nvPr/>
            </p:nvSpPr>
            <p:spPr bwMode="auto">
              <a:xfrm rot="756602">
                <a:off x="3309" y="456"/>
                <a:ext cx="765" cy="395"/>
              </a:xfrm>
              <a:custGeom>
                <a:avLst/>
                <a:gdLst>
                  <a:gd name="T0" fmla="*/ 900 w 909"/>
                  <a:gd name="T1" fmla="*/ 464 h 508"/>
                  <a:gd name="T2" fmla="*/ 836 w 909"/>
                  <a:gd name="T3" fmla="*/ 496 h 508"/>
                  <a:gd name="T4" fmla="*/ 812 w 909"/>
                  <a:gd name="T5" fmla="*/ 504 h 508"/>
                  <a:gd name="T6" fmla="*/ 800 w 909"/>
                  <a:gd name="T7" fmla="*/ 508 h 508"/>
                  <a:gd name="T8" fmla="*/ 740 w 909"/>
                  <a:gd name="T9" fmla="*/ 480 h 508"/>
                  <a:gd name="T10" fmla="*/ 664 w 909"/>
                  <a:gd name="T11" fmla="*/ 424 h 508"/>
                  <a:gd name="T12" fmla="*/ 628 w 909"/>
                  <a:gd name="T13" fmla="*/ 400 h 508"/>
                  <a:gd name="T14" fmla="*/ 616 w 909"/>
                  <a:gd name="T15" fmla="*/ 392 h 508"/>
                  <a:gd name="T16" fmla="*/ 560 w 909"/>
                  <a:gd name="T17" fmla="*/ 356 h 508"/>
                  <a:gd name="T18" fmla="*/ 512 w 909"/>
                  <a:gd name="T19" fmla="*/ 328 h 508"/>
                  <a:gd name="T20" fmla="*/ 476 w 909"/>
                  <a:gd name="T21" fmla="*/ 312 h 508"/>
                  <a:gd name="T22" fmla="*/ 448 w 909"/>
                  <a:gd name="T23" fmla="*/ 304 h 508"/>
                  <a:gd name="T24" fmla="*/ 312 w 909"/>
                  <a:gd name="T25" fmla="*/ 308 h 508"/>
                  <a:gd name="T26" fmla="*/ 288 w 909"/>
                  <a:gd name="T27" fmla="*/ 312 h 508"/>
                  <a:gd name="T28" fmla="*/ 284 w 909"/>
                  <a:gd name="T29" fmla="*/ 328 h 508"/>
                  <a:gd name="T30" fmla="*/ 220 w 909"/>
                  <a:gd name="T31" fmla="*/ 340 h 508"/>
                  <a:gd name="T32" fmla="*/ 128 w 909"/>
                  <a:gd name="T33" fmla="*/ 320 h 508"/>
                  <a:gd name="T34" fmla="*/ 144 w 909"/>
                  <a:gd name="T35" fmla="*/ 304 h 508"/>
                  <a:gd name="T36" fmla="*/ 164 w 909"/>
                  <a:gd name="T37" fmla="*/ 268 h 508"/>
                  <a:gd name="T38" fmla="*/ 124 w 909"/>
                  <a:gd name="T39" fmla="*/ 256 h 508"/>
                  <a:gd name="T40" fmla="*/ 120 w 909"/>
                  <a:gd name="T41" fmla="*/ 284 h 508"/>
                  <a:gd name="T42" fmla="*/ 116 w 909"/>
                  <a:gd name="T43" fmla="*/ 312 h 508"/>
                  <a:gd name="T44" fmla="*/ 80 w 909"/>
                  <a:gd name="T45" fmla="*/ 304 h 508"/>
                  <a:gd name="T46" fmla="*/ 0 w 909"/>
                  <a:gd name="T47" fmla="*/ 300 h 508"/>
                  <a:gd name="T48" fmla="*/ 8 w 909"/>
                  <a:gd name="T49" fmla="*/ 288 h 508"/>
                  <a:gd name="T50" fmla="*/ 20 w 909"/>
                  <a:gd name="T51" fmla="*/ 284 h 508"/>
                  <a:gd name="T52" fmla="*/ 24 w 909"/>
                  <a:gd name="T53" fmla="*/ 268 h 508"/>
                  <a:gd name="T54" fmla="*/ 72 w 909"/>
                  <a:gd name="T55" fmla="*/ 200 h 508"/>
                  <a:gd name="T56" fmla="*/ 76 w 909"/>
                  <a:gd name="T57" fmla="*/ 188 h 508"/>
                  <a:gd name="T58" fmla="*/ 60 w 909"/>
                  <a:gd name="T59" fmla="*/ 164 h 508"/>
                  <a:gd name="T60" fmla="*/ 96 w 909"/>
                  <a:gd name="T61" fmla="*/ 96 h 508"/>
                  <a:gd name="T62" fmla="*/ 140 w 909"/>
                  <a:gd name="T63" fmla="*/ 60 h 508"/>
                  <a:gd name="T64" fmla="*/ 164 w 909"/>
                  <a:gd name="T65" fmla="*/ 44 h 508"/>
                  <a:gd name="T66" fmla="*/ 260 w 909"/>
                  <a:gd name="T67" fmla="*/ 16 h 508"/>
                  <a:gd name="T68" fmla="*/ 296 w 909"/>
                  <a:gd name="T69" fmla="*/ 0 h 508"/>
                  <a:gd name="T70" fmla="*/ 564 w 909"/>
                  <a:gd name="T71" fmla="*/ 4 h 508"/>
                  <a:gd name="T72" fmla="*/ 608 w 909"/>
                  <a:gd name="T73" fmla="*/ 24 h 508"/>
                  <a:gd name="T74" fmla="*/ 644 w 909"/>
                  <a:gd name="T75" fmla="*/ 60 h 508"/>
                  <a:gd name="T76" fmla="*/ 652 w 909"/>
                  <a:gd name="T77" fmla="*/ 72 h 508"/>
                  <a:gd name="T78" fmla="*/ 664 w 909"/>
                  <a:gd name="T79" fmla="*/ 80 h 508"/>
                  <a:gd name="T80" fmla="*/ 704 w 909"/>
                  <a:gd name="T81" fmla="*/ 132 h 508"/>
                  <a:gd name="T82" fmla="*/ 736 w 909"/>
                  <a:gd name="T83" fmla="*/ 176 h 508"/>
                  <a:gd name="T84" fmla="*/ 768 w 909"/>
                  <a:gd name="T85" fmla="*/ 168 h 508"/>
                  <a:gd name="T86" fmla="*/ 760 w 909"/>
                  <a:gd name="T87" fmla="*/ 156 h 508"/>
                  <a:gd name="T88" fmla="*/ 748 w 909"/>
                  <a:gd name="T89" fmla="*/ 132 h 508"/>
                  <a:gd name="T90" fmla="*/ 776 w 909"/>
                  <a:gd name="T91" fmla="*/ 152 h 508"/>
                  <a:gd name="T92" fmla="*/ 828 w 909"/>
                  <a:gd name="T93" fmla="*/ 168 h 508"/>
                  <a:gd name="T94" fmla="*/ 840 w 909"/>
                  <a:gd name="T95" fmla="*/ 172 h 508"/>
                  <a:gd name="T96" fmla="*/ 880 w 909"/>
                  <a:gd name="T97" fmla="*/ 200 h 508"/>
                  <a:gd name="T98" fmla="*/ 896 w 909"/>
                  <a:gd name="T99" fmla="*/ 236 h 508"/>
                  <a:gd name="T100" fmla="*/ 880 w 909"/>
                  <a:gd name="T101" fmla="*/ 308 h 508"/>
                  <a:gd name="T102" fmla="*/ 884 w 909"/>
                  <a:gd name="T103" fmla="*/ 332 h 508"/>
                  <a:gd name="T104" fmla="*/ 895 w 909"/>
                  <a:gd name="T105" fmla="*/ 340 h 508"/>
                  <a:gd name="T106" fmla="*/ 886 w 909"/>
                  <a:gd name="T107" fmla="*/ 364 h 508"/>
                  <a:gd name="T108" fmla="*/ 893 w 909"/>
                  <a:gd name="T109" fmla="*/ 389 h 508"/>
                  <a:gd name="T110" fmla="*/ 899 w 909"/>
                  <a:gd name="T111" fmla="*/ 398 h 508"/>
                  <a:gd name="T112" fmla="*/ 872 w 909"/>
                  <a:gd name="T113" fmla="*/ 396 h 508"/>
                  <a:gd name="T114" fmla="*/ 880 w 909"/>
                  <a:gd name="T115" fmla="*/ 444 h 508"/>
                  <a:gd name="T116" fmla="*/ 900 w 909"/>
                  <a:gd name="T117" fmla="*/ 464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09" h="508">
                    <a:moveTo>
                      <a:pt x="900" y="464"/>
                    </a:moveTo>
                    <a:cubicBezTo>
                      <a:pt x="867" y="471"/>
                      <a:pt x="867" y="486"/>
                      <a:pt x="836" y="496"/>
                    </a:cubicBezTo>
                    <a:cubicBezTo>
                      <a:pt x="828" y="499"/>
                      <a:pt x="820" y="501"/>
                      <a:pt x="812" y="504"/>
                    </a:cubicBezTo>
                    <a:cubicBezTo>
                      <a:pt x="808" y="505"/>
                      <a:pt x="800" y="508"/>
                      <a:pt x="800" y="508"/>
                    </a:cubicBezTo>
                    <a:cubicBezTo>
                      <a:pt x="779" y="501"/>
                      <a:pt x="759" y="493"/>
                      <a:pt x="740" y="480"/>
                    </a:cubicBezTo>
                    <a:cubicBezTo>
                      <a:pt x="724" y="456"/>
                      <a:pt x="689" y="443"/>
                      <a:pt x="664" y="424"/>
                    </a:cubicBezTo>
                    <a:cubicBezTo>
                      <a:pt x="664" y="424"/>
                      <a:pt x="634" y="404"/>
                      <a:pt x="628" y="400"/>
                    </a:cubicBezTo>
                    <a:cubicBezTo>
                      <a:pt x="624" y="397"/>
                      <a:pt x="616" y="392"/>
                      <a:pt x="616" y="392"/>
                    </a:cubicBezTo>
                    <a:cubicBezTo>
                      <a:pt x="602" y="371"/>
                      <a:pt x="581" y="367"/>
                      <a:pt x="560" y="356"/>
                    </a:cubicBezTo>
                    <a:cubicBezTo>
                      <a:pt x="546" y="349"/>
                      <a:pt x="526" y="333"/>
                      <a:pt x="512" y="328"/>
                    </a:cubicBezTo>
                    <a:cubicBezTo>
                      <a:pt x="483" y="318"/>
                      <a:pt x="495" y="325"/>
                      <a:pt x="476" y="312"/>
                    </a:cubicBezTo>
                    <a:cubicBezTo>
                      <a:pt x="468" y="287"/>
                      <a:pt x="465" y="303"/>
                      <a:pt x="448" y="304"/>
                    </a:cubicBezTo>
                    <a:cubicBezTo>
                      <a:pt x="403" y="308"/>
                      <a:pt x="357" y="307"/>
                      <a:pt x="312" y="308"/>
                    </a:cubicBezTo>
                    <a:cubicBezTo>
                      <a:pt x="304" y="309"/>
                      <a:pt x="295" y="307"/>
                      <a:pt x="288" y="312"/>
                    </a:cubicBezTo>
                    <a:cubicBezTo>
                      <a:pt x="284" y="315"/>
                      <a:pt x="289" y="325"/>
                      <a:pt x="284" y="328"/>
                    </a:cubicBezTo>
                    <a:cubicBezTo>
                      <a:pt x="270" y="336"/>
                      <a:pt x="237" y="334"/>
                      <a:pt x="220" y="340"/>
                    </a:cubicBezTo>
                    <a:cubicBezTo>
                      <a:pt x="193" y="337"/>
                      <a:pt x="137" y="347"/>
                      <a:pt x="128" y="320"/>
                    </a:cubicBezTo>
                    <a:cubicBezTo>
                      <a:pt x="139" y="288"/>
                      <a:pt x="123" y="325"/>
                      <a:pt x="144" y="304"/>
                    </a:cubicBezTo>
                    <a:cubicBezTo>
                      <a:pt x="158" y="290"/>
                      <a:pt x="159" y="283"/>
                      <a:pt x="164" y="268"/>
                    </a:cubicBezTo>
                    <a:cubicBezTo>
                      <a:pt x="151" y="264"/>
                      <a:pt x="137" y="260"/>
                      <a:pt x="124" y="256"/>
                    </a:cubicBezTo>
                    <a:cubicBezTo>
                      <a:pt x="98" y="262"/>
                      <a:pt x="114" y="265"/>
                      <a:pt x="120" y="284"/>
                    </a:cubicBezTo>
                    <a:cubicBezTo>
                      <a:pt x="119" y="293"/>
                      <a:pt x="123" y="306"/>
                      <a:pt x="116" y="312"/>
                    </a:cubicBezTo>
                    <a:cubicBezTo>
                      <a:pt x="108" y="318"/>
                      <a:pt x="89" y="305"/>
                      <a:pt x="80" y="304"/>
                    </a:cubicBezTo>
                    <a:cubicBezTo>
                      <a:pt x="53" y="302"/>
                      <a:pt x="27" y="301"/>
                      <a:pt x="0" y="300"/>
                    </a:cubicBezTo>
                    <a:cubicBezTo>
                      <a:pt x="3" y="296"/>
                      <a:pt x="4" y="291"/>
                      <a:pt x="8" y="288"/>
                    </a:cubicBezTo>
                    <a:cubicBezTo>
                      <a:pt x="11" y="285"/>
                      <a:pt x="17" y="287"/>
                      <a:pt x="20" y="284"/>
                    </a:cubicBezTo>
                    <a:cubicBezTo>
                      <a:pt x="23" y="280"/>
                      <a:pt x="22" y="273"/>
                      <a:pt x="24" y="268"/>
                    </a:cubicBezTo>
                    <a:cubicBezTo>
                      <a:pt x="35" y="245"/>
                      <a:pt x="51" y="214"/>
                      <a:pt x="72" y="200"/>
                    </a:cubicBezTo>
                    <a:cubicBezTo>
                      <a:pt x="73" y="196"/>
                      <a:pt x="77" y="192"/>
                      <a:pt x="76" y="188"/>
                    </a:cubicBezTo>
                    <a:cubicBezTo>
                      <a:pt x="73" y="179"/>
                      <a:pt x="60" y="164"/>
                      <a:pt x="60" y="164"/>
                    </a:cubicBezTo>
                    <a:cubicBezTo>
                      <a:pt x="69" y="137"/>
                      <a:pt x="65" y="106"/>
                      <a:pt x="96" y="96"/>
                    </a:cubicBezTo>
                    <a:cubicBezTo>
                      <a:pt x="107" y="79"/>
                      <a:pt x="123" y="71"/>
                      <a:pt x="140" y="60"/>
                    </a:cubicBezTo>
                    <a:cubicBezTo>
                      <a:pt x="148" y="55"/>
                      <a:pt x="164" y="44"/>
                      <a:pt x="164" y="44"/>
                    </a:cubicBezTo>
                    <a:cubicBezTo>
                      <a:pt x="174" y="13"/>
                      <a:pt x="234" y="20"/>
                      <a:pt x="260" y="16"/>
                    </a:cubicBezTo>
                    <a:cubicBezTo>
                      <a:pt x="273" y="12"/>
                      <a:pt x="283" y="4"/>
                      <a:pt x="296" y="0"/>
                    </a:cubicBezTo>
                    <a:cubicBezTo>
                      <a:pt x="385" y="1"/>
                      <a:pt x="475" y="2"/>
                      <a:pt x="564" y="4"/>
                    </a:cubicBezTo>
                    <a:cubicBezTo>
                      <a:pt x="580" y="4"/>
                      <a:pt x="608" y="24"/>
                      <a:pt x="608" y="24"/>
                    </a:cubicBezTo>
                    <a:cubicBezTo>
                      <a:pt x="613" y="39"/>
                      <a:pt x="629" y="55"/>
                      <a:pt x="644" y="60"/>
                    </a:cubicBezTo>
                    <a:cubicBezTo>
                      <a:pt x="647" y="64"/>
                      <a:pt x="649" y="69"/>
                      <a:pt x="652" y="72"/>
                    </a:cubicBezTo>
                    <a:cubicBezTo>
                      <a:pt x="655" y="75"/>
                      <a:pt x="661" y="76"/>
                      <a:pt x="664" y="80"/>
                    </a:cubicBezTo>
                    <a:cubicBezTo>
                      <a:pt x="679" y="98"/>
                      <a:pt x="680" y="124"/>
                      <a:pt x="704" y="132"/>
                    </a:cubicBezTo>
                    <a:cubicBezTo>
                      <a:pt x="714" y="147"/>
                      <a:pt x="722" y="166"/>
                      <a:pt x="736" y="176"/>
                    </a:cubicBezTo>
                    <a:cubicBezTo>
                      <a:pt x="746" y="173"/>
                      <a:pt x="761" y="177"/>
                      <a:pt x="768" y="168"/>
                    </a:cubicBezTo>
                    <a:cubicBezTo>
                      <a:pt x="771" y="164"/>
                      <a:pt x="762" y="160"/>
                      <a:pt x="760" y="156"/>
                    </a:cubicBezTo>
                    <a:cubicBezTo>
                      <a:pt x="743" y="123"/>
                      <a:pt x="771" y="166"/>
                      <a:pt x="748" y="132"/>
                    </a:cubicBezTo>
                    <a:cubicBezTo>
                      <a:pt x="758" y="101"/>
                      <a:pt x="766" y="144"/>
                      <a:pt x="776" y="152"/>
                    </a:cubicBezTo>
                    <a:cubicBezTo>
                      <a:pt x="786" y="160"/>
                      <a:pt x="817" y="164"/>
                      <a:pt x="828" y="168"/>
                    </a:cubicBezTo>
                    <a:cubicBezTo>
                      <a:pt x="832" y="169"/>
                      <a:pt x="840" y="172"/>
                      <a:pt x="840" y="172"/>
                    </a:cubicBezTo>
                    <a:cubicBezTo>
                      <a:pt x="856" y="197"/>
                      <a:pt x="843" y="195"/>
                      <a:pt x="880" y="200"/>
                    </a:cubicBezTo>
                    <a:cubicBezTo>
                      <a:pt x="887" y="211"/>
                      <a:pt x="896" y="236"/>
                      <a:pt x="896" y="236"/>
                    </a:cubicBezTo>
                    <a:cubicBezTo>
                      <a:pt x="892" y="283"/>
                      <a:pt x="891" y="276"/>
                      <a:pt x="880" y="308"/>
                    </a:cubicBezTo>
                    <a:cubicBezTo>
                      <a:pt x="881" y="316"/>
                      <a:pt x="879" y="326"/>
                      <a:pt x="884" y="332"/>
                    </a:cubicBezTo>
                    <a:cubicBezTo>
                      <a:pt x="890" y="338"/>
                      <a:pt x="895" y="340"/>
                      <a:pt x="895" y="340"/>
                    </a:cubicBezTo>
                    <a:cubicBezTo>
                      <a:pt x="895" y="345"/>
                      <a:pt x="886" y="356"/>
                      <a:pt x="886" y="364"/>
                    </a:cubicBezTo>
                    <a:cubicBezTo>
                      <a:pt x="886" y="372"/>
                      <a:pt x="891" y="383"/>
                      <a:pt x="893" y="389"/>
                    </a:cubicBezTo>
                    <a:cubicBezTo>
                      <a:pt x="895" y="395"/>
                      <a:pt x="902" y="397"/>
                      <a:pt x="899" y="398"/>
                    </a:cubicBezTo>
                    <a:cubicBezTo>
                      <a:pt x="896" y="399"/>
                      <a:pt x="875" y="388"/>
                      <a:pt x="872" y="396"/>
                    </a:cubicBezTo>
                    <a:cubicBezTo>
                      <a:pt x="861" y="429"/>
                      <a:pt x="859" y="413"/>
                      <a:pt x="880" y="444"/>
                    </a:cubicBezTo>
                    <a:cubicBezTo>
                      <a:pt x="883" y="448"/>
                      <a:pt x="909" y="464"/>
                      <a:pt x="900" y="464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434" name="Freeform 1394"/>
              <p:cNvSpPr>
                <a:spLocks/>
              </p:cNvSpPr>
              <p:nvPr/>
            </p:nvSpPr>
            <p:spPr bwMode="auto">
              <a:xfrm rot="756602">
                <a:off x="3913" y="547"/>
                <a:ext cx="69" cy="101"/>
              </a:xfrm>
              <a:custGeom>
                <a:avLst/>
                <a:gdLst>
                  <a:gd name="T0" fmla="*/ 75 w 82"/>
                  <a:gd name="T1" fmla="*/ 130 h 130"/>
                  <a:gd name="T2" fmla="*/ 60 w 82"/>
                  <a:gd name="T3" fmla="*/ 118 h 130"/>
                  <a:gd name="T4" fmla="*/ 59 w 82"/>
                  <a:gd name="T5" fmla="*/ 76 h 130"/>
                  <a:gd name="T6" fmla="*/ 32 w 82"/>
                  <a:gd name="T7" fmla="*/ 75 h 130"/>
                  <a:gd name="T8" fmla="*/ 30 w 82"/>
                  <a:gd name="T9" fmla="*/ 30 h 130"/>
                  <a:gd name="T10" fmla="*/ 8 w 82"/>
                  <a:gd name="T1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130">
                    <a:moveTo>
                      <a:pt x="75" y="130"/>
                    </a:moveTo>
                    <a:cubicBezTo>
                      <a:pt x="82" y="117"/>
                      <a:pt x="77" y="120"/>
                      <a:pt x="60" y="118"/>
                    </a:cubicBezTo>
                    <a:cubicBezTo>
                      <a:pt x="60" y="104"/>
                      <a:pt x="67" y="88"/>
                      <a:pt x="59" y="76"/>
                    </a:cubicBezTo>
                    <a:cubicBezTo>
                      <a:pt x="54" y="68"/>
                      <a:pt x="37" y="83"/>
                      <a:pt x="32" y="75"/>
                    </a:cubicBezTo>
                    <a:cubicBezTo>
                      <a:pt x="24" y="62"/>
                      <a:pt x="31" y="45"/>
                      <a:pt x="30" y="30"/>
                    </a:cubicBezTo>
                    <a:cubicBezTo>
                      <a:pt x="0" y="31"/>
                      <a:pt x="8" y="31"/>
                      <a:pt x="8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435" name="Freeform 1395"/>
              <p:cNvSpPr>
                <a:spLocks/>
              </p:cNvSpPr>
              <p:nvPr/>
            </p:nvSpPr>
            <p:spPr bwMode="auto">
              <a:xfrm rot="756602">
                <a:off x="3324" y="561"/>
                <a:ext cx="742" cy="172"/>
              </a:xfrm>
              <a:custGeom>
                <a:avLst/>
                <a:gdLst>
                  <a:gd name="T0" fmla="*/ 882 w 882"/>
                  <a:gd name="T1" fmla="*/ 221 h 221"/>
                  <a:gd name="T2" fmla="*/ 862 w 882"/>
                  <a:gd name="T3" fmla="*/ 206 h 221"/>
                  <a:gd name="T4" fmla="*/ 850 w 882"/>
                  <a:gd name="T5" fmla="*/ 197 h 221"/>
                  <a:gd name="T6" fmla="*/ 807 w 882"/>
                  <a:gd name="T7" fmla="*/ 165 h 221"/>
                  <a:gd name="T8" fmla="*/ 766 w 882"/>
                  <a:gd name="T9" fmla="*/ 140 h 221"/>
                  <a:gd name="T10" fmla="*/ 700 w 882"/>
                  <a:gd name="T11" fmla="*/ 108 h 221"/>
                  <a:gd name="T12" fmla="*/ 610 w 882"/>
                  <a:gd name="T13" fmla="*/ 62 h 221"/>
                  <a:gd name="T14" fmla="*/ 472 w 882"/>
                  <a:gd name="T15" fmla="*/ 27 h 221"/>
                  <a:gd name="T16" fmla="*/ 288 w 882"/>
                  <a:gd name="T17" fmla="*/ 11 h 221"/>
                  <a:gd name="T18" fmla="*/ 33 w 882"/>
                  <a:gd name="T19" fmla="*/ 9 h 221"/>
                  <a:gd name="T20" fmla="*/ 7 w 882"/>
                  <a:gd name="T21" fmla="*/ 41 h 221"/>
                  <a:gd name="T22" fmla="*/ 0 w 882"/>
                  <a:gd name="T23" fmla="*/ 4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2" h="221">
                    <a:moveTo>
                      <a:pt x="882" y="221"/>
                    </a:moveTo>
                    <a:cubicBezTo>
                      <a:pt x="873" y="217"/>
                      <a:pt x="872" y="208"/>
                      <a:pt x="862" y="206"/>
                    </a:cubicBezTo>
                    <a:cubicBezTo>
                      <a:pt x="857" y="202"/>
                      <a:pt x="857" y="198"/>
                      <a:pt x="850" y="197"/>
                    </a:cubicBezTo>
                    <a:cubicBezTo>
                      <a:pt x="842" y="184"/>
                      <a:pt x="821" y="172"/>
                      <a:pt x="807" y="165"/>
                    </a:cubicBezTo>
                    <a:cubicBezTo>
                      <a:pt x="793" y="156"/>
                      <a:pt x="784" y="149"/>
                      <a:pt x="766" y="140"/>
                    </a:cubicBezTo>
                    <a:cubicBezTo>
                      <a:pt x="750" y="132"/>
                      <a:pt x="716" y="116"/>
                      <a:pt x="700" y="108"/>
                    </a:cubicBezTo>
                    <a:cubicBezTo>
                      <a:pt x="674" y="95"/>
                      <a:pt x="645" y="76"/>
                      <a:pt x="610" y="62"/>
                    </a:cubicBezTo>
                    <a:cubicBezTo>
                      <a:pt x="582" y="52"/>
                      <a:pt x="526" y="35"/>
                      <a:pt x="472" y="27"/>
                    </a:cubicBezTo>
                    <a:cubicBezTo>
                      <a:pt x="406" y="17"/>
                      <a:pt x="355" y="13"/>
                      <a:pt x="288" y="11"/>
                    </a:cubicBezTo>
                    <a:cubicBezTo>
                      <a:pt x="207" y="0"/>
                      <a:pt x="98" y="9"/>
                      <a:pt x="33" y="9"/>
                    </a:cubicBezTo>
                    <a:cubicBezTo>
                      <a:pt x="19" y="32"/>
                      <a:pt x="42" y="38"/>
                      <a:pt x="7" y="41"/>
                    </a:cubicBezTo>
                    <a:cubicBezTo>
                      <a:pt x="5" y="41"/>
                      <a:pt x="2" y="41"/>
                      <a:pt x="0" y="41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436" name="Freeform 1396"/>
              <p:cNvSpPr>
                <a:spLocks/>
              </p:cNvSpPr>
              <p:nvPr/>
            </p:nvSpPr>
            <p:spPr bwMode="auto">
              <a:xfrm rot="756602">
                <a:off x="3316" y="604"/>
                <a:ext cx="746" cy="152"/>
              </a:xfrm>
              <a:custGeom>
                <a:avLst/>
                <a:gdLst>
                  <a:gd name="T0" fmla="*/ 887 w 887"/>
                  <a:gd name="T1" fmla="*/ 196 h 196"/>
                  <a:gd name="T2" fmla="*/ 810 w 887"/>
                  <a:gd name="T3" fmla="*/ 177 h 196"/>
                  <a:gd name="T4" fmla="*/ 777 w 887"/>
                  <a:gd name="T5" fmla="*/ 147 h 196"/>
                  <a:gd name="T6" fmla="*/ 729 w 887"/>
                  <a:gd name="T7" fmla="*/ 123 h 196"/>
                  <a:gd name="T8" fmla="*/ 717 w 887"/>
                  <a:gd name="T9" fmla="*/ 114 h 196"/>
                  <a:gd name="T10" fmla="*/ 699 w 887"/>
                  <a:gd name="T11" fmla="*/ 105 h 196"/>
                  <a:gd name="T12" fmla="*/ 681 w 887"/>
                  <a:gd name="T13" fmla="*/ 99 h 196"/>
                  <a:gd name="T14" fmla="*/ 648 w 887"/>
                  <a:gd name="T15" fmla="*/ 93 h 196"/>
                  <a:gd name="T16" fmla="*/ 617 w 887"/>
                  <a:gd name="T17" fmla="*/ 87 h 196"/>
                  <a:gd name="T18" fmla="*/ 597 w 887"/>
                  <a:gd name="T19" fmla="*/ 78 h 196"/>
                  <a:gd name="T20" fmla="*/ 582 w 887"/>
                  <a:gd name="T21" fmla="*/ 72 h 196"/>
                  <a:gd name="T22" fmla="*/ 486 w 887"/>
                  <a:gd name="T23" fmla="*/ 63 h 196"/>
                  <a:gd name="T24" fmla="*/ 452 w 887"/>
                  <a:gd name="T25" fmla="*/ 36 h 196"/>
                  <a:gd name="T26" fmla="*/ 386 w 887"/>
                  <a:gd name="T27" fmla="*/ 36 h 196"/>
                  <a:gd name="T28" fmla="*/ 383 w 887"/>
                  <a:gd name="T29" fmla="*/ 25 h 196"/>
                  <a:gd name="T30" fmla="*/ 354 w 887"/>
                  <a:gd name="T31" fmla="*/ 21 h 196"/>
                  <a:gd name="T32" fmla="*/ 0 w 887"/>
                  <a:gd name="T33" fmla="*/ 1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87" h="196">
                    <a:moveTo>
                      <a:pt x="887" y="196"/>
                    </a:moveTo>
                    <a:cubicBezTo>
                      <a:pt x="819" y="194"/>
                      <a:pt x="883" y="179"/>
                      <a:pt x="810" y="177"/>
                    </a:cubicBezTo>
                    <a:cubicBezTo>
                      <a:pt x="809" y="159"/>
                      <a:pt x="795" y="151"/>
                      <a:pt x="777" y="147"/>
                    </a:cubicBezTo>
                    <a:cubicBezTo>
                      <a:pt x="762" y="140"/>
                      <a:pt x="745" y="126"/>
                      <a:pt x="729" y="123"/>
                    </a:cubicBezTo>
                    <a:cubicBezTo>
                      <a:pt x="724" y="119"/>
                      <a:pt x="724" y="115"/>
                      <a:pt x="717" y="114"/>
                    </a:cubicBezTo>
                    <a:cubicBezTo>
                      <a:pt x="711" y="111"/>
                      <a:pt x="706" y="106"/>
                      <a:pt x="699" y="105"/>
                    </a:cubicBezTo>
                    <a:cubicBezTo>
                      <a:pt x="693" y="102"/>
                      <a:pt x="687" y="100"/>
                      <a:pt x="681" y="99"/>
                    </a:cubicBezTo>
                    <a:cubicBezTo>
                      <a:pt x="671" y="94"/>
                      <a:pt x="659" y="94"/>
                      <a:pt x="648" y="93"/>
                    </a:cubicBezTo>
                    <a:cubicBezTo>
                      <a:pt x="639" y="89"/>
                      <a:pt x="627" y="89"/>
                      <a:pt x="617" y="87"/>
                    </a:cubicBezTo>
                    <a:cubicBezTo>
                      <a:pt x="610" y="84"/>
                      <a:pt x="604" y="79"/>
                      <a:pt x="597" y="78"/>
                    </a:cubicBezTo>
                    <a:cubicBezTo>
                      <a:pt x="592" y="74"/>
                      <a:pt x="588" y="73"/>
                      <a:pt x="582" y="72"/>
                    </a:cubicBezTo>
                    <a:cubicBezTo>
                      <a:pt x="550" y="56"/>
                      <a:pt x="537" y="64"/>
                      <a:pt x="486" y="63"/>
                    </a:cubicBezTo>
                    <a:cubicBezTo>
                      <a:pt x="484" y="41"/>
                      <a:pt x="472" y="39"/>
                      <a:pt x="452" y="36"/>
                    </a:cubicBezTo>
                    <a:cubicBezTo>
                      <a:pt x="438" y="36"/>
                      <a:pt x="399" y="38"/>
                      <a:pt x="386" y="36"/>
                    </a:cubicBezTo>
                    <a:cubicBezTo>
                      <a:pt x="384" y="36"/>
                      <a:pt x="384" y="26"/>
                      <a:pt x="383" y="25"/>
                    </a:cubicBezTo>
                    <a:cubicBezTo>
                      <a:pt x="377" y="17"/>
                      <a:pt x="364" y="21"/>
                      <a:pt x="354" y="21"/>
                    </a:cubicBezTo>
                    <a:cubicBezTo>
                      <a:pt x="247" y="0"/>
                      <a:pt x="99" y="15"/>
                      <a:pt x="0" y="15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437" name="Freeform 1397"/>
              <p:cNvSpPr>
                <a:spLocks/>
              </p:cNvSpPr>
              <p:nvPr/>
            </p:nvSpPr>
            <p:spPr bwMode="auto">
              <a:xfrm>
                <a:off x="3185" y="631"/>
                <a:ext cx="871" cy="327"/>
              </a:xfrm>
              <a:custGeom>
                <a:avLst/>
                <a:gdLst>
                  <a:gd name="T0" fmla="*/ 871 w 871"/>
                  <a:gd name="T1" fmla="*/ 292 h 327"/>
                  <a:gd name="T2" fmla="*/ 843 w 871"/>
                  <a:gd name="T3" fmla="*/ 300 h 327"/>
                  <a:gd name="T4" fmla="*/ 821 w 871"/>
                  <a:gd name="T5" fmla="*/ 303 h 327"/>
                  <a:gd name="T6" fmla="*/ 808 w 871"/>
                  <a:gd name="T7" fmla="*/ 306 h 327"/>
                  <a:gd name="T8" fmla="*/ 788 w 871"/>
                  <a:gd name="T9" fmla="*/ 314 h 327"/>
                  <a:gd name="T10" fmla="*/ 772 w 871"/>
                  <a:gd name="T11" fmla="*/ 327 h 327"/>
                  <a:gd name="T12" fmla="*/ 671 w 871"/>
                  <a:gd name="T13" fmla="*/ 302 h 327"/>
                  <a:gd name="T14" fmla="*/ 672 w 871"/>
                  <a:gd name="T15" fmla="*/ 288 h 327"/>
                  <a:gd name="T16" fmla="*/ 642 w 871"/>
                  <a:gd name="T17" fmla="*/ 281 h 327"/>
                  <a:gd name="T18" fmla="*/ 627 w 871"/>
                  <a:gd name="T19" fmla="*/ 263 h 327"/>
                  <a:gd name="T20" fmla="*/ 615 w 871"/>
                  <a:gd name="T21" fmla="*/ 251 h 327"/>
                  <a:gd name="T22" fmla="*/ 604 w 871"/>
                  <a:gd name="T23" fmla="*/ 237 h 327"/>
                  <a:gd name="T24" fmla="*/ 585 w 871"/>
                  <a:gd name="T25" fmla="*/ 213 h 327"/>
                  <a:gd name="T26" fmla="*/ 573 w 871"/>
                  <a:gd name="T27" fmla="*/ 192 h 327"/>
                  <a:gd name="T28" fmla="*/ 564 w 871"/>
                  <a:gd name="T29" fmla="*/ 182 h 327"/>
                  <a:gd name="T30" fmla="*/ 554 w 871"/>
                  <a:gd name="T31" fmla="*/ 172 h 327"/>
                  <a:gd name="T32" fmla="*/ 547 w 871"/>
                  <a:gd name="T33" fmla="*/ 162 h 327"/>
                  <a:gd name="T34" fmla="*/ 527 w 871"/>
                  <a:gd name="T35" fmla="*/ 138 h 327"/>
                  <a:gd name="T36" fmla="*/ 503 w 871"/>
                  <a:gd name="T37" fmla="*/ 109 h 327"/>
                  <a:gd name="T38" fmla="*/ 354 w 871"/>
                  <a:gd name="T39" fmla="*/ 75 h 327"/>
                  <a:gd name="T40" fmla="*/ 350 w 871"/>
                  <a:gd name="T41" fmla="*/ 86 h 327"/>
                  <a:gd name="T42" fmla="*/ 318 w 871"/>
                  <a:gd name="T43" fmla="*/ 82 h 327"/>
                  <a:gd name="T44" fmla="*/ 298 w 871"/>
                  <a:gd name="T45" fmla="*/ 88 h 327"/>
                  <a:gd name="T46" fmla="*/ 243 w 871"/>
                  <a:gd name="T47" fmla="*/ 58 h 327"/>
                  <a:gd name="T48" fmla="*/ 199 w 871"/>
                  <a:gd name="T49" fmla="*/ 59 h 327"/>
                  <a:gd name="T50" fmla="*/ 153 w 871"/>
                  <a:gd name="T51" fmla="*/ 28 h 327"/>
                  <a:gd name="T52" fmla="*/ 110 w 871"/>
                  <a:gd name="T53" fmla="*/ 2 h 327"/>
                  <a:gd name="T54" fmla="*/ 107 w 871"/>
                  <a:gd name="T55" fmla="*/ 27 h 327"/>
                  <a:gd name="T56" fmla="*/ 31 w 871"/>
                  <a:gd name="T57" fmla="*/ 10 h 327"/>
                  <a:gd name="T58" fmla="*/ 82 w 871"/>
                  <a:gd name="T59" fmla="*/ 22 h 327"/>
                  <a:gd name="T60" fmla="*/ 62 w 871"/>
                  <a:gd name="T61" fmla="*/ 43 h 327"/>
                  <a:gd name="T62" fmla="*/ 45 w 871"/>
                  <a:gd name="T63" fmla="*/ 49 h 327"/>
                  <a:gd name="T64" fmla="*/ 25 w 871"/>
                  <a:gd name="T65" fmla="*/ 61 h 327"/>
                  <a:gd name="T66" fmla="*/ 17 w 871"/>
                  <a:gd name="T67" fmla="*/ 72 h 327"/>
                  <a:gd name="T68" fmla="*/ 13 w 871"/>
                  <a:gd name="T69" fmla="*/ 110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71" h="327">
                    <a:moveTo>
                      <a:pt x="871" y="292"/>
                    </a:moveTo>
                    <a:cubicBezTo>
                      <a:pt x="867" y="295"/>
                      <a:pt x="848" y="301"/>
                      <a:pt x="843" y="300"/>
                    </a:cubicBezTo>
                    <a:cubicBezTo>
                      <a:pt x="834" y="302"/>
                      <a:pt x="831" y="304"/>
                      <a:pt x="821" y="303"/>
                    </a:cubicBezTo>
                    <a:cubicBezTo>
                      <a:pt x="815" y="302"/>
                      <a:pt x="813" y="301"/>
                      <a:pt x="808" y="306"/>
                    </a:cubicBezTo>
                    <a:cubicBezTo>
                      <a:pt x="805" y="313"/>
                      <a:pt x="795" y="314"/>
                      <a:pt x="788" y="314"/>
                    </a:cubicBezTo>
                    <a:cubicBezTo>
                      <a:pt x="779" y="318"/>
                      <a:pt x="783" y="325"/>
                      <a:pt x="772" y="327"/>
                    </a:cubicBezTo>
                    <a:cubicBezTo>
                      <a:pt x="739" y="318"/>
                      <a:pt x="703" y="314"/>
                      <a:pt x="671" y="302"/>
                    </a:cubicBezTo>
                    <a:cubicBezTo>
                      <a:pt x="666" y="301"/>
                      <a:pt x="675" y="292"/>
                      <a:pt x="672" y="288"/>
                    </a:cubicBezTo>
                    <a:cubicBezTo>
                      <a:pt x="664" y="282"/>
                      <a:pt x="652" y="283"/>
                      <a:pt x="642" y="281"/>
                    </a:cubicBezTo>
                    <a:cubicBezTo>
                      <a:pt x="636" y="272"/>
                      <a:pt x="636" y="270"/>
                      <a:pt x="627" y="263"/>
                    </a:cubicBezTo>
                    <a:cubicBezTo>
                      <a:pt x="622" y="259"/>
                      <a:pt x="619" y="255"/>
                      <a:pt x="615" y="251"/>
                    </a:cubicBezTo>
                    <a:cubicBezTo>
                      <a:pt x="613" y="245"/>
                      <a:pt x="609" y="241"/>
                      <a:pt x="604" y="237"/>
                    </a:cubicBezTo>
                    <a:cubicBezTo>
                      <a:pt x="599" y="229"/>
                      <a:pt x="592" y="220"/>
                      <a:pt x="585" y="213"/>
                    </a:cubicBezTo>
                    <a:cubicBezTo>
                      <a:pt x="583" y="206"/>
                      <a:pt x="578" y="198"/>
                      <a:pt x="573" y="192"/>
                    </a:cubicBezTo>
                    <a:cubicBezTo>
                      <a:pt x="569" y="189"/>
                      <a:pt x="564" y="182"/>
                      <a:pt x="564" y="182"/>
                    </a:cubicBezTo>
                    <a:cubicBezTo>
                      <a:pt x="561" y="176"/>
                      <a:pt x="560" y="175"/>
                      <a:pt x="554" y="172"/>
                    </a:cubicBezTo>
                    <a:cubicBezTo>
                      <a:pt x="552" y="168"/>
                      <a:pt x="551" y="166"/>
                      <a:pt x="547" y="162"/>
                    </a:cubicBezTo>
                    <a:cubicBezTo>
                      <a:pt x="544" y="153"/>
                      <a:pt x="534" y="144"/>
                      <a:pt x="527" y="138"/>
                    </a:cubicBezTo>
                    <a:cubicBezTo>
                      <a:pt x="525" y="128"/>
                      <a:pt x="511" y="115"/>
                      <a:pt x="503" y="109"/>
                    </a:cubicBezTo>
                    <a:cubicBezTo>
                      <a:pt x="454" y="98"/>
                      <a:pt x="404" y="85"/>
                      <a:pt x="354" y="75"/>
                    </a:cubicBezTo>
                    <a:cubicBezTo>
                      <a:pt x="352" y="75"/>
                      <a:pt x="352" y="85"/>
                      <a:pt x="350" y="86"/>
                    </a:cubicBezTo>
                    <a:cubicBezTo>
                      <a:pt x="340" y="91"/>
                      <a:pt x="329" y="83"/>
                      <a:pt x="318" y="82"/>
                    </a:cubicBezTo>
                    <a:cubicBezTo>
                      <a:pt x="308" y="80"/>
                      <a:pt x="306" y="86"/>
                      <a:pt x="298" y="88"/>
                    </a:cubicBezTo>
                    <a:cubicBezTo>
                      <a:pt x="285" y="87"/>
                      <a:pt x="260" y="62"/>
                      <a:pt x="243" y="58"/>
                    </a:cubicBezTo>
                    <a:cubicBezTo>
                      <a:pt x="227" y="54"/>
                      <a:pt x="213" y="64"/>
                      <a:pt x="199" y="59"/>
                    </a:cubicBezTo>
                    <a:cubicBezTo>
                      <a:pt x="199" y="37"/>
                      <a:pt x="174" y="35"/>
                      <a:pt x="153" y="28"/>
                    </a:cubicBezTo>
                    <a:cubicBezTo>
                      <a:pt x="157" y="0"/>
                      <a:pt x="152" y="11"/>
                      <a:pt x="110" y="2"/>
                    </a:cubicBezTo>
                    <a:cubicBezTo>
                      <a:pt x="109" y="11"/>
                      <a:pt x="110" y="18"/>
                      <a:pt x="107" y="27"/>
                    </a:cubicBezTo>
                    <a:cubicBezTo>
                      <a:pt x="86" y="22"/>
                      <a:pt x="52" y="15"/>
                      <a:pt x="31" y="10"/>
                    </a:cubicBezTo>
                    <a:cubicBezTo>
                      <a:pt x="19" y="8"/>
                      <a:pt x="82" y="22"/>
                      <a:pt x="82" y="22"/>
                    </a:cubicBezTo>
                    <a:cubicBezTo>
                      <a:pt x="77" y="35"/>
                      <a:pt x="75" y="37"/>
                      <a:pt x="62" y="43"/>
                    </a:cubicBezTo>
                    <a:cubicBezTo>
                      <a:pt x="56" y="46"/>
                      <a:pt x="45" y="49"/>
                      <a:pt x="45" y="49"/>
                    </a:cubicBezTo>
                    <a:cubicBezTo>
                      <a:pt x="41" y="55"/>
                      <a:pt x="32" y="60"/>
                      <a:pt x="25" y="61"/>
                    </a:cubicBezTo>
                    <a:cubicBezTo>
                      <a:pt x="20" y="64"/>
                      <a:pt x="19" y="66"/>
                      <a:pt x="17" y="72"/>
                    </a:cubicBezTo>
                    <a:cubicBezTo>
                      <a:pt x="14" y="83"/>
                      <a:pt x="0" y="107"/>
                      <a:pt x="13" y="11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438" name="Freeform 1398"/>
              <p:cNvSpPr>
                <a:spLocks/>
              </p:cNvSpPr>
              <p:nvPr/>
            </p:nvSpPr>
            <p:spPr bwMode="auto">
              <a:xfrm>
                <a:off x="3177" y="642"/>
                <a:ext cx="308" cy="113"/>
              </a:xfrm>
              <a:custGeom>
                <a:avLst/>
                <a:gdLst>
                  <a:gd name="T0" fmla="*/ 308 w 308"/>
                  <a:gd name="T1" fmla="*/ 82 h 113"/>
                  <a:gd name="T2" fmla="*/ 274 w 308"/>
                  <a:gd name="T3" fmla="*/ 82 h 113"/>
                  <a:gd name="T4" fmla="*/ 259 w 308"/>
                  <a:gd name="T5" fmla="*/ 82 h 113"/>
                  <a:gd name="T6" fmla="*/ 231 w 308"/>
                  <a:gd name="T7" fmla="*/ 80 h 113"/>
                  <a:gd name="T8" fmla="*/ 196 w 308"/>
                  <a:gd name="T9" fmla="*/ 72 h 113"/>
                  <a:gd name="T10" fmla="*/ 188 w 308"/>
                  <a:gd name="T11" fmla="*/ 63 h 113"/>
                  <a:gd name="T12" fmla="*/ 205 w 308"/>
                  <a:gd name="T13" fmla="*/ 80 h 113"/>
                  <a:gd name="T14" fmla="*/ 115 w 308"/>
                  <a:gd name="T15" fmla="*/ 14 h 113"/>
                  <a:gd name="T16" fmla="*/ 25 w 308"/>
                  <a:gd name="T17" fmla="*/ 62 h 113"/>
                  <a:gd name="T18" fmla="*/ 15 w 308"/>
                  <a:gd name="T19" fmla="*/ 92 h 113"/>
                  <a:gd name="T20" fmla="*/ 45 w 308"/>
                  <a:gd name="T21" fmla="*/ 112 h 113"/>
                  <a:gd name="T22" fmla="*/ 9 w 308"/>
                  <a:gd name="T23" fmla="*/ 98 h 113"/>
                  <a:gd name="T24" fmla="*/ 34 w 308"/>
                  <a:gd name="T25" fmla="*/ 47 h 113"/>
                  <a:gd name="T26" fmla="*/ 64 w 308"/>
                  <a:gd name="T27" fmla="*/ 37 h 113"/>
                  <a:gd name="T28" fmla="*/ 110 w 308"/>
                  <a:gd name="T29" fmla="*/ 4 h 113"/>
                  <a:gd name="T30" fmla="*/ 128 w 308"/>
                  <a:gd name="T31" fmla="*/ 6 h 113"/>
                  <a:gd name="T32" fmla="*/ 165 w 308"/>
                  <a:gd name="T33" fmla="*/ 14 h 113"/>
                  <a:gd name="T34" fmla="*/ 175 w 308"/>
                  <a:gd name="T35" fmla="*/ 46 h 113"/>
                  <a:gd name="T36" fmla="*/ 308 w 308"/>
                  <a:gd name="T37" fmla="*/ 8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8" h="113">
                    <a:moveTo>
                      <a:pt x="308" y="82"/>
                    </a:moveTo>
                    <a:cubicBezTo>
                      <a:pt x="285" y="80"/>
                      <a:pt x="296" y="81"/>
                      <a:pt x="274" y="82"/>
                    </a:cubicBezTo>
                    <a:cubicBezTo>
                      <a:pt x="269" y="82"/>
                      <a:pt x="259" y="82"/>
                      <a:pt x="259" y="82"/>
                    </a:cubicBezTo>
                    <a:cubicBezTo>
                      <a:pt x="248" y="89"/>
                      <a:pt x="243" y="79"/>
                      <a:pt x="231" y="80"/>
                    </a:cubicBezTo>
                    <a:cubicBezTo>
                      <a:pt x="221" y="78"/>
                      <a:pt x="203" y="75"/>
                      <a:pt x="196" y="72"/>
                    </a:cubicBezTo>
                    <a:cubicBezTo>
                      <a:pt x="200" y="64"/>
                      <a:pt x="207" y="57"/>
                      <a:pt x="188" y="63"/>
                    </a:cubicBezTo>
                    <a:cubicBezTo>
                      <a:pt x="183" y="62"/>
                      <a:pt x="225" y="73"/>
                      <a:pt x="205" y="80"/>
                    </a:cubicBezTo>
                    <a:cubicBezTo>
                      <a:pt x="193" y="72"/>
                      <a:pt x="145" y="17"/>
                      <a:pt x="115" y="14"/>
                    </a:cubicBezTo>
                    <a:cubicBezTo>
                      <a:pt x="85" y="11"/>
                      <a:pt x="42" y="49"/>
                      <a:pt x="25" y="62"/>
                    </a:cubicBezTo>
                    <a:cubicBezTo>
                      <a:pt x="11" y="74"/>
                      <a:pt x="12" y="84"/>
                      <a:pt x="15" y="92"/>
                    </a:cubicBezTo>
                    <a:cubicBezTo>
                      <a:pt x="18" y="100"/>
                      <a:pt x="46" y="111"/>
                      <a:pt x="45" y="112"/>
                    </a:cubicBezTo>
                    <a:cubicBezTo>
                      <a:pt x="36" y="108"/>
                      <a:pt x="0" y="113"/>
                      <a:pt x="9" y="98"/>
                    </a:cubicBezTo>
                    <a:cubicBezTo>
                      <a:pt x="10" y="88"/>
                      <a:pt x="25" y="57"/>
                      <a:pt x="34" y="47"/>
                    </a:cubicBezTo>
                    <a:cubicBezTo>
                      <a:pt x="42" y="37"/>
                      <a:pt x="51" y="43"/>
                      <a:pt x="64" y="37"/>
                    </a:cubicBezTo>
                    <a:cubicBezTo>
                      <a:pt x="73" y="30"/>
                      <a:pt x="100" y="10"/>
                      <a:pt x="110" y="4"/>
                    </a:cubicBezTo>
                    <a:cubicBezTo>
                      <a:pt x="113" y="0"/>
                      <a:pt x="122" y="6"/>
                      <a:pt x="128" y="6"/>
                    </a:cubicBezTo>
                    <a:cubicBezTo>
                      <a:pt x="143" y="1"/>
                      <a:pt x="152" y="8"/>
                      <a:pt x="165" y="14"/>
                    </a:cubicBezTo>
                    <a:cubicBezTo>
                      <a:pt x="182" y="20"/>
                      <a:pt x="151" y="35"/>
                      <a:pt x="175" y="46"/>
                    </a:cubicBezTo>
                    <a:cubicBezTo>
                      <a:pt x="199" y="57"/>
                      <a:pt x="280" y="74"/>
                      <a:pt x="308" y="82"/>
                    </a:cubicBezTo>
                    <a:close/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88439" name="Freeform 1399"/>
            <p:cNvSpPr>
              <a:spLocks/>
            </p:cNvSpPr>
            <p:nvPr/>
          </p:nvSpPr>
          <p:spPr bwMode="auto">
            <a:xfrm>
              <a:off x="4111" y="1358"/>
              <a:ext cx="266" cy="1043"/>
            </a:xfrm>
            <a:custGeom>
              <a:avLst/>
              <a:gdLst>
                <a:gd name="T0" fmla="*/ 0 w 375"/>
                <a:gd name="T1" fmla="*/ 4 h 1204"/>
                <a:gd name="T2" fmla="*/ 3 w 375"/>
                <a:gd name="T3" fmla="*/ 151 h 1204"/>
                <a:gd name="T4" fmla="*/ 33 w 375"/>
                <a:gd name="T5" fmla="*/ 190 h 1204"/>
                <a:gd name="T6" fmla="*/ 42 w 375"/>
                <a:gd name="T7" fmla="*/ 196 h 1204"/>
                <a:gd name="T8" fmla="*/ 75 w 375"/>
                <a:gd name="T9" fmla="*/ 262 h 1204"/>
                <a:gd name="T10" fmla="*/ 93 w 375"/>
                <a:gd name="T11" fmla="*/ 301 h 1204"/>
                <a:gd name="T12" fmla="*/ 114 w 375"/>
                <a:gd name="T13" fmla="*/ 328 h 1204"/>
                <a:gd name="T14" fmla="*/ 126 w 375"/>
                <a:gd name="T15" fmla="*/ 358 h 1204"/>
                <a:gd name="T16" fmla="*/ 162 w 375"/>
                <a:gd name="T17" fmla="*/ 421 h 1204"/>
                <a:gd name="T18" fmla="*/ 174 w 375"/>
                <a:gd name="T19" fmla="*/ 505 h 1204"/>
                <a:gd name="T20" fmla="*/ 177 w 375"/>
                <a:gd name="T21" fmla="*/ 571 h 1204"/>
                <a:gd name="T22" fmla="*/ 162 w 375"/>
                <a:gd name="T23" fmla="*/ 751 h 1204"/>
                <a:gd name="T24" fmla="*/ 138 w 375"/>
                <a:gd name="T25" fmla="*/ 862 h 1204"/>
                <a:gd name="T26" fmla="*/ 117 w 375"/>
                <a:gd name="T27" fmla="*/ 1024 h 1204"/>
                <a:gd name="T28" fmla="*/ 135 w 375"/>
                <a:gd name="T29" fmla="*/ 1150 h 1204"/>
                <a:gd name="T30" fmla="*/ 138 w 375"/>
                <a:gd name="T31" fmla="*/ 1201 h 1204"/>
                <a:gd name="T32" fmla="*/ 141 w 375"/>
                <a:gd name="T33" fmla="*/ 1192 h 1204"/>
                <a:gd name="T34" fmla="*/ 147 w 375"/>
                <a:gd name="T35" fmla="*/ 1168 h 1204"/>
                <a:gd name="T36" fmla="*/ 150 w 375"/>
                <a:gd name="T37" fmla="*/ 1159 h 1204"/>
                <a:gd name="T38" fmla="*/ 177 w 375"/>
                <a:gd name="T39" fmla="*/ 1084 h 1204"/>
                <a:gd name="T40" fmla="*/ 180 w 375"/>
                <a:gd name="T41" fmla="*/ 1063 h 1204"/>
                <a:gd name="T42" fmla="*/ 189 w 375"/>
                <a:gd name="T43" fmla="*/ 1054 h 1204"/>
                <a:gd name="T44" fmla="*/ 204 w 375"/>
                <a:gd name="T45" fmla="*/ 958 h 1204"/>
                <a:gd name="T46" fmla="*/ 225 w 375"/>
                <a:gd name="T47" fmla="*/ 967 h 1204"/>
                <a:gd name="T48" fmla="*/ 249 w 375"/>
                <a:gd name="T49" fmla="*/ 880 h 1204"/>
                <a:gd name="T50" fmla="*/ 267 w 375"/>
                <a:gd name="T51" fmla="*/ 841 h 1204"/>
                <a:gd name="T52" fmla="*/ 282 w 375"/>
                <a:gd name="T53" fmla="*/ 778 h 1204"/>
                <a:gd name="T54" fmla="*/ 306 w 375"/>
                <a:gd name="T55" fmla="*/ 676 h 1204"/>
                <a:gd name="T56" fmla="*/ 327 w 375"/>
                <a:gd name="T57" fmla="*/ 553 h 1204"/>
                <a:gd name="T58" fmla="*/ 348 w 375"/>
                <a:gd name="T59" fmla="*/ 481 h 1204"/>
                <a:gd name="T60" fmla="*/ 363 w 375"/>
                <a:gd name="T61" fmla="*/ 412 h 1204"/>
                <a:gd name="T62" fmla="*/ 375 w 375"/>
                <a:gd name="T63" fmla="*/ 337 h 1204"/>
                <a:gd name="T64" fmla="*/ 282 w 375"/>
                <a:gd name="T65" fmla="*/ 304 h 1204"/>
                <a:gd name="T66" fmla="*/ 186 w 375"/>
                <a:gd name="T67" fmla="*/ 211 h 1204"/>
                <a:gd name="T68" fmla="*/ 87 w 375"/>
                <a:gd name="T69" fmla="*/ 43 h 1204"/>
                <a:gd name="T70" fmla="*/ 54 w 375"/>
                <a:gd name="T71" fmla="*/ 19 h 1204"/>
                <a:gd name="T72" fmla="*/ 0 w 375"/>
                <a:gd name="T73" fmla="*/ 4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5" h="1204">
                  <a:moveTo>
                    <a:pt x="0" y="4"/>
                  </a:moveTo>
                  <a:cubicBezTo>
                    <a:pt x="1" y="53"/>
                    <a:pt x="1" y="102"/>
                    <a:pt x="3" y="151"/>
                  </a:cubicBezTo>
                  <a:cubicBezTo>
                    <a:pt x="4" y="168"/>
                    <a:pt x="21" y="182"/>
                    <a:pt x="33" y="190"/>
                  </a:cubicBezTo>
                  <a:cubicBezTo>
                    <a:pt x="36" y="192"/>
                    <a:pt x="42" y="196"/>
                    <a:pt x="42" y="196"/>
                  </a:cubicBezTo>
                  <a:cubicBezTo>
                    <a:pt x="56" y="217"/>
                    <a:pt x="53" y="247"/>
                    <a:pt x="75" y="262"/>
                  </a:cubicBezTo>
                  <a:cubicBezTo>
                    <a:pt x="85" y="277"/>
                    <a:pt x="75" y="295"/>
                    <a:pt x="93" y="301"/>
                  </a:cubicBezTo>
                  <a:cubicBezTo>
                    <a:pt x="99" y="311"/>
                    <a:pt x="109" y="318"/>
                    <a:pt x="114" y="328"/>
                  </a:cubicBezTo>
                  <a:cubicBezTo>
                    <a:pt x="119" y="338"/>
                    <a:pt x="119" y="348"/>
                    <a:pt x="126" y="358"/>
                  </a:cubicBezTo>
                  <a:cubicBezTo>
                    <a:pt x="130" y="374"/>
                    <a:pt x="147" y="411"/>
                    <a:pt x="162" y="421"/>
                  </a:cubicBezTo>
                  <a:cubicBezTo>
                    <a:pt x="168" y="445"/>
                    <a:pt x="172" y="480"/>
                    <a:pt x="174" y="505"/>
                  </a:cubicBezTo>
                  <a:cubicBezTo>
                    <a:pt x="176" y="530"/>
                    <a:pt x="179" y="530"/>
                    <a:pt x="177" y="571"/>
                  </a:cubicBezTo>
                  <a:cubicBezTo>
                    <a:pt x="176" y="630"/>
                    <a:pt x="164" y="692"/>
                    <a:pt x="162" y="751"/>
                  </a:cubicBezTo>
                  <a:cubicBezTo>
                    <a:pt x="161" y="785"/>
                    <a:pt x="149" y="828"/>
                    <a:pt x="138" y="862"/>
                  </a:cubicBezTo>
                  <a:cubicBezTo>
                    <a:pt x="134" y="905"/>
                    <a:pt x="117" y="976"/>
                    <a:pt x="117" y="1024"/>
                  </a:cubicBezTo>
                  <a:cubicBezTo>
                    <a:pt x="117" y="1072"/>
                    <a:pt x="132" y="1121"/>
                    <a:pt x="135" y="1150"/>
                  </a:cubicBezTo>
                  <a:cubicBezTo>
                    <a:pt x="135" y="1167"/>
                    <a:pt x="136" y="1184"/>
                    <a:pt x="138" y="1201"/>
                  </a:cubicBezTo>
                  <a:cubicBezTo>
                    <a:pt x="138" y="1204"/>
                    <a:pt x="140" y="1195"/>
                    <a:pt x="141" y="1192"/>
                  </a:cubicBezTo>
                  <a:cubicBezTo>
                    <a:pt x="143" y="1184"/>
                    <a:pt x="144" y="1176"/>
                    <a:pt x="147" y="1168"/>
                  </a:cubicBezTo>
                  <a:cubicBezTo>
                    <a:pt x="148" y="1165"/>
                    <a:pt x="149" y="1162"/>
                    <a:pt x="150" y="1159"/>
                  </a:cubicBezTo>
                  <a:cubicBezTo>
                    <a:pt x="157" y="1135"/>
                    <a:pt x="163" y="1105"/>
                    <a:pt x="177" y="1084"/>
                  </a:cubicBezTo>
                  <a:cubicBezTo>
                    <a:pt x="178" y="1077"/>
                    <a:pt x="177" y="1070"/>
                    <a:pt x="180" y="1063"/>
                  </a:cubicBezTo>
                  <a:cubicBezTo>
                    <a:pt x="182" y="1059"/>
                    <a:pt x="188" y="1058"/>
                    <a:pt x="189" y="1054"/>
                  </a:cubicBezTo>
                  <a:cubicBezTo>
                    <a:pt x="200" y="1024"/>
                    <a:pt x="194" y="989"/>
                    <a:pt x="204" y="958"/>
                  </a:cubicBezTo>
                  <a:cubicBezTo>
                    <a:pt x="218" y="963"/>
                    <a:pt x="210" y="972"/>
                    <a:pt x="225" y="967"/>
                  </a:cubicBezTo>
                  <a:cubicBezTo>
                    <a:pt x="231" y="937"/>
                    <a:pt x="239" y="909"/>
                    <a:pt x="249" y="880"/>
                  </a:cubicBezTo>
                  <a:cubicBezTo>
                    <a:pt x="253" y="867"/>
                    <a:pt x="262" y="855"/>
                    <a:pt x="267" y="841"/>
                  </a:cubicBezTo>
                  <a:cubicBezTo>
                    <a:pt x="274" y="820"/>
                    <a:pt x="275" y="798"/>
                    <a:pt x="282" y="778"/>
                  </a:cubicBezTo>
                  <a:cubicBezTo>
                    <a:pt x="287" y="746"/>
                    <a:pt x="292" y="705"/>
                    <a:pt x="306" y="676"/>
                  </a:cubicBezTo>
                  <a:cubicBezTo>
                    <a:pt x="312" y="636"/>
                    <a:pt x="317" y="592"/>
                    <a:pt x="327" y="553"/>
                  </a:cubicBezTo>
                  <a:cubicBezTo>
                    <a:pt x="331" y="521"/>
                    <a:pt x="342" y="504"/>
                    <a:pt x="348" y="481"/>
                  </a:cubicBezTo>
                  <a:cubicBezTo>
                    <a:pt x="354" y="458"/>
                    <a:pt x="359" y="436"/>
                    <a:pt x="363" y="412"/>
                  </a:cubicBezTo>
                  <a:cubicBezTo>
                    <a:pt x="367" y="387"/>
                    <a:pt x="372" y="362"/>
                    <a:pt x="375" y="337"/>
                  </a:cubicBezTo>
                  <a:cubicBezTo>
                    <a:pt x="369" y="320"/>
                    <a:pt x="319" y="310"/>
                    <a:pt x="282" y="304"/>
                  </a:cubicBezTo>
                  <a:cubicBezTo>
                    <a:pt x="251" y="283"/>
                    <a:pt x="212" y="257"/>
                    <a:pt x="186" y="211"/>
                  </a:cubicBezTo>
                  <a:cubicBezTo>
                    <a:pt x="174" y="177"/>
                    <a:pt x="109" y="75"/>
                    <a:pt x="87" y="43"/>
                  </a:cubicBezTo>
                  <a:cubicBezTo>
                    <a:pt x="85" y="28"/>
                    <a:pt x="65" y="25"/>
                    <a:pt x="54" y="19"/>
                  </a:cubicBezTo>
                  <a:cubicBezTo>
                    <a:pt x="32" y="7"/>
                    <a:pt x="26" y="0"/>
                    <a:pt x="0" y="4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40" name="Freeform 1400"/>
            <p:cNvSpPr>
              <a:spLocks/>
            </p:cNvSpPr>
            <p:nvPr/>
          </p:nvSpPr>
          <p:spPr bwMode="auto">
            <a:xfrm rot="-22665368">
              <a:off x="3872" y="1504"/>
              <a:ext cx="64" cy="96"/>
            </a:xfrm>
            <a:custGeom>
              <a:avLst/>
              <a:gdLst>
                <a:gd name="T0" fmla="*/ 43 w 71"/>
                <a:gd name="T1" fmla="*/ 0 h 154"/>
                <a:gd name="T2" fmla="*/ 55 w 71"/>
                <a:gd name="T3" fmla="*/ 36 h 154"/>
                <a:gd name="T4" fmla="*/ 62 w 71"/>
                <a:gd name="T5" fmla="*/ 97 h 154"/>
                <a:gd name="T6" fmla="*/ 0 w 71"/>
                <a:gd name="T7" fmla="*/ 154 h 154"/>
                <a:gd name="T8" fmla="*/ 49 w 71"/>
                <a:gd name="T9" fmla="*/ 101 h 154"/>
                <a:gd name="T10" fmla="*/ 55 w 71"/>
                <a:gd name="T11" fmla="*/ 59 h 154"/>
                <a:gd name="T12" fmla="*/ 37 w 71"/>
                <a:gd name="T13" fmla="*/ 33 h 154"/>
                <a:gd name="T14" fmla="*/ 43 w 71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54">
                  <a:moveTo>
                    <a:pt x="43" y="0"/>
                  </a:moveTo>
                  <a:cubicBezTo>
                    <a:pt x="46" y="16"/>
                    <a:pt x="47" y="23"/>
                    <a:pt x="55" y="36"/>
                  </a:cubicBezTo>
                  <a:cubicBezTo>
                    <a:pt x="53" y="53"/>
                    <a:pt x="71" y="83"/>
                    <a:pt x="62" y="97"/>
                  </a:cubicBezTo>
                  <a:cubicBezTo>
                    <a:pt x="59" y="146"/>
                    <a:pt x="12" y="119"/>
                    <a:pt x="0" y="154"/>
                  </a:cubicBezTo>
                  <a:cubicBezTo>
                    <a:pt x="0" y="154"/>
                    <a:pt x="45" y="114"/>
                    <a:pt x="49" y="101"/>
                  </a:cubicBezTo>
                  <a:cubicBezTo>
                    <a:pt x="51" y="87"/>
                    <a:pt x="59" y="72"/>
                    <a:pt x="55" y="59"/>
                  </a:cubicBezTo>
                  <a:cubicBezTo>
                    <a:pt x="58" y="46"/>
                    <a:pt x="41" y="45"/>
                    <a:pt x="37" y="33"/>
                  </a:cubicBezTo>
                  <a:cubicBezTo>
                    <a:pt x="41" y="8"/>
                    <a:pt x="38" y="19"/>
                    <a:pt x="43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41" name="Freeform 1401"/>
            <p:cNvSpPr>
              <a:spLocks/>
            </p:cNvSpPr>
            <p:nvPr/>
          </p:nvSpPr>
          <p:spPr bwMode="auto">
            <a:xfrm>
              <a:off x="3665" y="1439"/>
              <a:ext cx="246" cy="232"/>
            </a:xfrm>
            <a:custGeom>
              <a:avLst/>
              <a:gdLst>
                <a:gd name="T0" fmla="*/ 289 w 369"/>
                <a:gd name="T1" fmla="*/ 0 h 348"/>
                <a:gd name="T2" fmla="*/ 253 w 369"/>
                <a:gd name="T3" fmla="*/ 18 h 348"/>
                <a:gd name="T4" fmla="*/ 213 w 369"/>
                <a:gd name="T5" fmla="*/ 56 h 348"/>
                <a:gd name="T6" fmla="*/ 131 w 369"/>
                <a:gd name="T7" fmla="*/ 96 h 348"/>
                <a:gd name="T8" fmla="*/ 55 w 369"/>
                <a:gd name="T9" fmla="*/ 136 h 348"/>
                <a:gd name="T10" fmla="*/ 25 w 369"/>
                <a:gd name="T11" fmla="*/ 156 h 348"/>
                <a:gd name="T12" fmla="*/ 7 w 369"/>
                <a:gd name="T13" fmla="*/ 164 h 348"/>
                <a:gd name="T14" fmla="*/ 7 w 369"/>
                <a:gd name="T15" fmla="*/ 216 h 348"/>
                <a:gd name="T16" fmla="*/ 17 w 369"/>
                <a:gd name="T17" fmla="*/ 240 h 348"/>
                <a:gd name="T18" fmla="*/ 31 w 369"/>
                <a:gd name="T19" fmla="*/ 272 h 348"/>
                <a:gd name="T20" fmla="*/ 47 w 369"/>
                <a:gd name="T21" fmla="*/ 290 h 348"/>
                <a:gd name="T22" fmla="*/ 79 w 369"/>
                <a:gd name="T23" fmla="*/ 322 h 348"/>
                <a:gd name="T24" fmla="*/ 97 w 369"/>
                <a:gd name="T25" fmla="*/ 330 h 348"/>
                <a:gd name="T26" fmla="*/ 115 w 369"/>
                <a:gd name="T27" fmla="*/ 348 h 348"/>
                <a:gd name="T28" fmla="*/ 231 w 369"/>
                <a:gd name="T29" fmla="*/ 346 h 348"/>
                <a:gd name="T30" fmla="*/ 243 w 369"/>
                <a:gd name="T31" fmla="*/ 342 h 348"/>
                <a:gd name="T32" fmla="*/ 259 w 369"/>
                <a:gd name="T33" fmla="*/ 326 h 348"/>
                <a:gd name="T34" fmla="*/ 269 w 369"/>
                <a:gd name="T35" fmla="*/ 308 h 348"/>
                <a:gd name="T36" fmla="*/ 271 w 369"/>
                <a:gd name="T37" fmla="*/ 254 h 348"/>
                <a:gd name="T38" fmla="*/ 287 w 369"/>
                <a:gd name="T39" fmla="*/ 230 h 348"/>
                <a:gd name="T40" fmla="*/ 301 w 369"/>
                <a:gd name="T41" fmla="*/ 206 h 348"/>
                <a:gd name="T42" fmla="*/ 321 w 369"/>
                <a:gd name="T43" fmla="*/ 212 h 348"/>
                <a:gd name="T44" fmla="*/ 333 w 369"/>
                <a:gd name="T45" fmla="*/ 216 h 348"/>
                <a:gd name="T46" fmla="*/ 343 w 369"/>
                <a:gd name="T47" fmla="*/ 208 h 348"/>
                <a:gd name="T48" fmla="*/ 355 w 369"/>
                <a:gd name="T49" fmla="*/ 200 h 348"/>
                <a:gd name="T50" fmla="*/ 369 w 369"/>
                <a:gd name="T51" fmla="*/ 184 h 348"/>
                <a:gd name="T52" fmla="*/ 347 w 369"/>
                <a:gd name="T53" fmla="*/ 138 h 348"/>
                <a:gd name="T54" fmla="*/ 331 w 369"/>
                <a:gd name="T55" fmla="*/ 90 h 348"/>
                <a:gd name="T56" fmla="*/ 313 w 369"/>
                <a:gd name="T57" fmla="*/ 78 h 348"/>
                <a:gd name="T58" fmla="*/ 307 w 369"/>
                <a:gd name="T59" fmla="*/ 74 h 348"/>
                <a:gd name="T60" fmla="*/ 291 w 369"/>
                <a:gd name="T61" fmla="*/ 48 h 348"/>
                <a:gd name="T62" fmla="*/ 281 w 369"/>
                <a:gd name="T63" fmla="*/ 16 h 348"/>
                <a:gd name="T64" fmla="*/ 289 w 369"/>
                <a:gd name="T6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9" h="348">
                  <a:moveTo>
                    <a:pt x="289" y="0"/>
                  </a:moveTo>
                  <a:cubicBezTo>
                    <a:pt x="276" y="4"/>
                    <a:pt x="266" y="14"/>
                    <a:pt x="253" y="18"/>
                  </a:cubicBezTo>
                  <a:cubicBezTo>
                    <a:pt x="239" y="29"/>
                    <a:pt x="229" y="43"/>
                    <a:pt x="213" y="56"/>
                  </a:cubicBezTo>
                  <a:cubicBezTo>
                    <a:pt x="207" y="73"/>
                    <a:pt x="148" y="92"/>
                    <a:pt x="131" y="96"/>
                  </a:cubicBezTo>
                  <a:cubicBezTo>
                    <a:pt x="101" y="116"/>
                    <a:pt x="87" y="118"/>
                    <a:pt x="55" y="136"/>
                  </a:cubicBezTo>
                  <a:cubicBezTo>
                    <a:pt x="45" y="142"/>
                    <a:pt x="35" y="149"/>
                    <a:pt x="25" y="156"/>
                  </a:cubicBezTo>
                  <a:cubicBezTo>
                    <a:pt x="20" y="160"/>
                    <a:pt x="7" y="164"/>
                    <a:pt x="7" y="164"/>
                  </a:cubicBezTo>
                  <a:cubicBezTo>
                    <a:pt x="0" y="184"/>
                    <a:pt x="2" y="176"/>
                    <a:pt x="7" y="216"/>
                  </a:cubicBezTo>
                  <a:cubicBezTo>
                    <a:pt x="8" y="225"/>
                    <a:pt x="17" y="240"/>
                    <a:pt x="17" y="240"/>
                  </a:cubicBezTo>
                  <a:cubicBezTo>
                    <a:pt x="19" y="255"/>
                    <a:pt x="20" y="261"/>
                    <a:pt x="31" y="272"/>
                  </a:cubicBezTo>
                  <a:cubicBezTo>
                    <a:pt x="33" y="279"/>
                    <a:pt x="40" y="288"/>
                    <a:pt x="47" y="290"/>
                  </a:cubicBezTo>
                  <a:cubicBezTo>
                    <a:pt x="55" y="302"/>
                    <a:pt x="68" y="313"/>
                    <a:pt x="79" y="322"/>
                  </a:cubicBezTo>
                  <a:cubicBezTo>
                    <a:pt x="84" y="326"/>
                    <a:pt x="97" y="330"/>
                    <a:pt x="97" y="330"/>
                  </a:cubicBezTo>
                  <a:cubicBezTo>
                    <a:pt x="102" y="338"/>
                    <a:pt x="108" y="342"/>
                    <a:pt x="115" y="348"/>
                  </a:cubicBezTo>
                  <a:cubicBezTo>
                    <a:pt x="154" y="347"/>
                    <a:pt x="192" y="348"/>
                    <a:pt x="231" y="346"/>
                  </a:cubicBezTo>
                  <a:cubicBezTo>
                    <a:pt x="235" y="346"/>
                    <a:pt x="243" y="342"/>
                    <a:pt x="243" y="342"/>
                  </a:cubicBezTo>
                  <a:cubicBezTo>
                    <a:pt x="248" y="335"/>
                    <a:pt x="254" y="332"/>
                    <a:pt x="259" y="326"/>
                  </a:cubicBezTo>
                  <a:cubicBezTo>
                    <a:pt x="264" y="321"/>
                    <a:pt x="265" y="314"/>
                    <a:pt x="269" y="308"/>
                  </a:cubicBezTo>
                  <a:cubicBezTo>
                    <a:pt x="270" y="290"/>
                    <a:pt x="268" y="272"/>
                    <a:pt x="271" y="254"/>
                  </a:cubicBezTo>
                  <a:cubicBezTo>
                    <a:pt x="272" y="244"/>
                    <a:pt x="287" y="230"/>
                    <a:pt x="287" y="230"/>
                  </a:cubicBezTo>
                  <a:cubicBezTo>
                    <a:pt x="289" y="219"/>
                    <a:pt x="290" y="210"/>
                    <a:pt x="301" y="206"/>
                  </a:cubicBezTo>
                  <a:cubicBezTo>
                    <a:pt x="313" y="209"/>
                    <a:pt x="306" y="207"/>
                    <a:pt x="321" y="212"/>
                  </a:cubicBezTo>
                  <a:cubicBezTo>
                    <a:pt x="325" y="213"/>
                    <a:pt x="333" y="216"/>
                    <a:pt x="333" y="216"/>
                  </a:cubicBezTo>
                  <a:cubicBezTo>
                    <a:pt x="347" y="211"/>
                    <a:pt x="332" y="218"/>
                    <a:pt x="343" y="208"/>
                  </a:cubicBezTo>
                  <a:cubicBezTo>
                    <a:pt x="347" y="205"/>
                    <a:pt x="355" y="200"/>
                    <a:pt x="355" y="200"/>
                  </a:cubicBezTo>
                  <a:cubicBezTo>
                    <a:pt x="359" y="193"/>
                    <a:pt x="365" y="191"/>
                    <a:pt x="369" y="184"/>
                  </a:cubicBezTo>
                  <a:cubicBezTo>
                    <a:pt x="367" y="169"/>
                    <a:pt x="364" y="144"/>
                    <a:pt x="347" y="138"/>
                  </a:cubicBezTo>
                  <a:cubicBezTo>
                    <a:pt x="337" y="123"/>
                    <a:pt x="347" y="100"/>
                    <a:pt x="331" y="90"/>
                  </a:cubicBezTo>
                  <a:cubicBezTo>
                    <a:pt x="325" y="86"/>
                    <a:pt x="319" y="82"/>
                    <a:pt x="313" y="78"/>
                  </a:cubicBezTo>
                  <a:cubicBezTo>
                    <a:pt x="311" y="77"/>
                    <a:pt x="307" y="74"/>
                    <a:pt x="307" y="74"/>
                  </a:cubicBezTo>
                  <a:cubicBezTo>
                    <a:pt x="303" y="61"/>
                    <a:pt x="299" y="59"/>
                    <a:pt x="291" y="48"/>
                  </a:cubicBezTo>
                  <a:cubicBezTo>
                    <a:pt x="287" y="37"/>
                    <a:pt x="281" y="28"/>
                    <a:pt x="281" y="16"/>
                  </a:cubicBezTo>
                  <a:cubicBezTo>
                    <a:pt x="283" y="10"/>
                    <a:pt x="286" y="6"/>
                    <a:pt x="289" y="0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42" name="Freeform 1402"/>
            <p:cNvSpPr>
              <a:spLocks/>
            </p:cNvSpPr>
            <p:nvPr/>
          </p:nvSpPr>
          <p:spPr bwMode="auto">
            <a:xfrm>
              <a:off x="3881" y="3333"/>
              <a:ext cx="140" cy="236"/>
            </a:xfrm>
            <a:custGeom>
              <a:avLst/>
              <a:gdLst>
                <a:gd name="T0" fmla="*/ 140 w 210"/>
                <a:gd name="T1" fmla="*/ 0 h 355"/>
                <a:gd name="T2" fmla="*/ 162 w 210"/>
                <a:gd name="T3" fmla="*/ 96 h 355"/>
                <a:gd name="T4" fmla="*/ 180 w 210"/>
                <a:gd name="T5" fmla="*/ 128 h 355"/>
                <a:gd name="T6" fmla="*/ 190 w 210"/>
                <a:gd name="T7" fmla="*/ 144 h 355"/>
                <a:gd name="T8" fmla="*/ 188 w 210"/>
                <a:gd name="T9" fmla="*/ 228 h 355"/>
                <a:gd name="T10" fmla="*/ 168 w 210"/>
                <a:gd name="T11" fmla="*/ 230 h 355"/>
                <a:gd name="T12" fmla="*/ 156 w 210"/>
                <a:gd name="T13" fmla="*/ 234 h 355"/>
                <a:gd name="T14" fmla="*/ 88 w 210"/>
                <a:gd name="T15" fmla="*/ 280 h 355"/>
                <a:gd name="T16" fmla="*/ 4 w 210"/>
                <a:gd name="T17" fmla="*/ 284 h 355"/>
                <a:gd name="T18" fmla="*/ 16 w 210"/>
                <a:gd name="T19" fmla="*/ 290 h 355"/>
                <a:gd name="T20" fmla="*/ 52 w 210"/>
                <a:gd name="T21" fmla="*/ 298 h 355"/>
                <a:gd name="T22" fmla="*/ 112 w 210"/>
                <a:gd name="T23" fmla="*/ 332 h 355"/>
                <a:gd name="T24" fmla="*/ 168 w 210"/>
                <a:gd name="T25" fmla="*/ 318 h 355"/>
                <a:gd name="T26" fmla="*/ 202 w 210"/>
                <a:gd name="T27" fmla="*/ 312 h 355"/>
                <a:gd name="T28" fmla="*/ 210 w 210"/>
                <a:gd name="T29" fmla="*/ 284 h 355"/>
                <a:gd name="T30" fmla="*/ 208 w 210"/>
                <a:gd name="T31" fmla="*/ 148 h 355"/>
                <a:gd name="T32" fmla="*/ 188 w 210"/>
                <a:gd name="T33" fmla="*/ 112 h 355"/>
                <a:gd name="T34" fmla="*/ 168 w 210"/>
                <a:gd name="T35" fmla="*/ 68 h 355"/>
                <a:gd name="T36" fmla="*/ 154 w 210"/>
                <a:gd name="T37" fmla="*/ 18 h 355"/>
                <a:gd name="T38" fmla="*/ 140 w 210"/>
                <a:gd name="T3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0" h="355">
                  <a:moveTo>
                    <a:pt x="140" y="0"/>
                  </a:moveTo>
                  <a:cubicBezTo>
                    <a:pt x="142" y="77"/>
                    <a:pt x="135" y="52"/>
                    <a:pt x="162" y="96"/>
                  </a:cubicBezTo>
                  <a:cubicBezTo>
                    <a:pt x="169" y="107"/>
                    <a:pt x="174" y="117"/>
                    <a:pt x="180" y="128"/>
                  </a:cubicBezTo>
                  <a:cubicBezTo>
                    <a:pt x="183" y="134"/>
                    <a:pt x="190" y="144"/>
                    <a:pt x="190" y="144"/>
                  </a:cubicBezTo>
                  <a:cubicBezTo>
                    <a:pt x="189" y="172"/>
                    <a:pt x="195" y="201"/>
                    <a:pt x="188" y="228"/>
                  </a:cubicBezTo>
                  <a:cubicBezTo>
                    <a:pt x="186" y="234"/>
                    <a:pt x="175" y="229"/>
                    <a:pt x="168" y="230"/>
                  </a:cubicBezTo>
                  <a:cubicBezTo>
                    <a:pt x="164" y="231"/>
                    <a:pt x="156" y="234"/>
                    <a:pt x="156" y="234"/>
                  </a:cubicBezTo>
                  <a:cubicBezTo>
                    <a:pt x="130" y="260"/>
                    <a:pt x="131" y="275"/>
                    <a:pt x="88" y="280"/>
                  </a:cubicBezTo>
                  <a:cubicBezTo>
                    <a:pt x="54" y="291"/>
                    <a:pt x="120" y="270"/>
                    <a:pt x="4" y="284"/>
                  </a:cubicBezTo>
                  <a:cubicBezTo>
                    <a:pt x="0" y="285"/>
                    <a:pt x="12" y="288"/>
                    <a:pt x="16" y="290"/>
                  </a:cubicBezTo>
                  <a:cubicBezTo>
                    <a:pt x="28" y="295"/>
                    <a:pt x="40" y="296"/>
                    <a:pt x="52" y="298"/>
                  </a:cubicBezTo>
                  <a:cubicBezTo>
                    <a:pt x="55" y="355"/>
                    <a:pt x="52" y="335"/>
                    <a:pt x="112" y="332"/>
                  </a:cubicBezTo>
                  <a:cubicBezTo>
                    <a:pt x="129" y="320"/>
                    <a:pt x="148" y="320"/>
                    <a:pt x="168" y="318"/>
                  </a:cubicBezTo>
                  <a:cubicBezTo>
                    <a:pt x="179" y="314"/>
                    <a:pt x="191" y="316"/>
                    <a:pt x="202" y="312"/>
                  </a:cubicBezTo>
                  <a:cubicBezTo>
                    <a:pt x="205" y="301"/>
                    <a:pt x="208" y="296"/>
                    <a:pt x="210" y="284"/>
                  </a:cubicBezTo>
                  <a:cubicBezTo>
                    <a:pt x="209" y="239"/>
                    <a:pt x="209" y="193"/>
                    <a:pt x="208" y="148"/>
                  </a:cubicBezTo>
                  <a:cubicBezTo>
                    <a:pt x="208" y="133"/>
                    <a:pt x="203" y="117"/>
                    <a:pt x="188" y="112"/>
                  </a:cubicBezTo>
                  <a:cubicBezTo>
                    <a:pt x="183" y="96"/>
                    <a:pt x="175" y="83"/>
                    <a:pt x="168" y="68"/>
                  </a:cubicBezTo>
                  <a:cubicBezTo>
                    <a:pt x="161" y="52"/>
                    <a:pt x="159" y="34"/>
                    <a:pt x="154" y="18"/>
                  </a:cubicBezTo>
                  <a:cubicBezTo>
                    <a:pt x="152" y="11"/>
                    <a:pt x="140" y="4"/>
                    <a:pt x="140" y="0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43" name="Freeform 1403"/>
            <p:cNvSpPr>
              <a:spLocks/>
            </p:cNvSpPr>
            <p:nvPr/>
          </p:nvSpPr>
          <p:spPr bwMode="auto">
            <a:xfrm>
              <a:off x="4131" y="3319"/>
              <a:ext cx="153" cy="203"/>
            </a:xfrm>
            <a:custGeom>
              <a:avLst/>
              <a:gdLst>
                <a:gd name="T0" fmla="*/ 128 w 230"/>
                <a:gd name="T1" fmla="*/ 0 h 305"/>
                <a:gd name="T2" fmla="*/ 130 w 230"/>
                <a:gd name="T3" fmla="*/ 40 h 305"/>
                <a:gd name="T4" fmla="*/ 168 w 230"/>
                <a:gd name="T5" fmla="*/ 126 h 305"/>
                <a:gd name="T6" fmla="*/ 180 w 230"/>
                <a:gd name="T7" fmla="*/ 148 h 305"/>
                <a:gd name="T8" fmla="*/ 206 w 230"/>
                <a:gd name="T9" fmla="*/ 228 h 305"/>
                <a:gd name="T10" fmla="*/ 224 w 230"/>
                <a:gd name="T11" fmla="*/ 258 h 305"/>
                <a:gd name="T12" fmla="*/ 228 w 230"/>
                <a:gd name="T13" fmla="*/ 270 h 305"/>
                <a:gd name="T14" fmla="*/ 216 w 230"/>
                <a:gd name="T15" fmla="*/ 298 h 305"/>
                <a:gd name="T16" fmla="*/ 176 w 230"/>
                <a:gd name="T17" fmla="*/ 292 h 305"/>
                <a:gd name="T18" fmla="*/ 142 w 230"/>
                <a:gd name="T19" fmla="*/ 284 h 305"/>
                <a:gd name="T20" fmla="*/ 34 w 230"/>
                <a:gd name="T21" fmla="*/ 292 h 305"/>
                <a:gd name="T22" fmla="*/ 22 w 230"/>
                <a:gd name="T23" fmla="*/ 296 h 305"/>
                <a:gd name="T24" fmla="*/ 16 w 230"/>
                <a:gd name="T25" fmla="*/ 300 h 305"/>
                <a:gd name="T26" fmla="*/ 4 w 230"/>
                <a:gd name="T27" fmla="*/ 304 h 305"/>
                <a:gd name="T28" fmla="*/ 18 w 230"/>
                <a:gd name="T29" fmla="*/ 300 h 305"/>
                <a:gd name="T30" fmla="*/ 30 w 230"/>
                <a:gd name="T31" fmla="*/ 292 h 305"/>
                <a:gd name="T32" fmla="*/ 44 w 230"/>
                <a:gd name="T33" fmla="*/ 246 h 305"/>
                <a:gd name="T34" fmla="*/ 90 w 230"/>
                <a:gd name="T35" fmla="*/ 226 h 305"/>
                <a:gd name="T36" fmla="*/ 112 w 230"/>
                <a:gd name="T37" fmla="*/ 198 h 305"/>
                <a:gd name="T38" fmla="*/ 102 w 230"/>
                <a:gd name="T39" fmla="*/ 156 h 305"/>
                <a:gd name="T40" fmla="*/ 96 w 230"/>
                <a:gd name="T41" fmla="*/ 134 h 305"/>
                <a:gd name="T42" fmla="*/ 118 w 230"/>
                <a:gd name="T43" fmla="*/ 16 h 305"/>
                <a:gd name="T44" fmla="*/ 140 w 230"/>
                <a:gd name="T45" fmla="*/ 1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0" h="305">
                  <a:moveTo>
                    <a:pt x="128" y="0"/>
                  </a:moveTo>
                  <a:cubicBezTo>
                    <a:pt x="115" y="13"/>
                    <a:pt x="123" y="26"/>
                    <a:pt x="130" y="40"/>
                  </a:cubicBezTo>
                  <a:cubicBezTo>
                    <a:pt x="144" y="69"/>
                    <a:pt x="147" y="100"/>
                    <a:pt x="168" y="126"/>
                  </a:cubicBezTo>
                  <a:cubicBezTo>
                    <a:pt x="171" y="134"/>
                    <a:pt x="180" y="148"/>
                    <a:pt x="180" y="148"/>
                  </a:cubicBezTo>
                  <a:cubicBezTo>
                    <a:pt x="187" y="175"/>
                    <a:pt x="197" y="201"/>
                    <a:pt x="206" y="228"/>
                  </a:cubicBezTo>
                  <a:cubicBezTo>
                    <a:pt x="210" y="240"/>
                    <a:pt x="219" y="247"/>
                    <a:pt x="224" y="258"/>
                  </a:cubicBezTo>
                  <a:cubicBezTo>
                    <a:pt x="226" y="262"/>
                    <a:pt x="228" y="270"/>
                    <a:pt x="228" y="270"/>
                  </a:cubicBezTo>
                  <a:cubicBezTo>
                    <a:pt x="227" y="284"/>
                    <a:pt x="230" y="293"/>
                    <a:pt x="216" y="298"/>
                  </a:cubicBezTo>
                  <a:cubicBezTo>
                    <a:pt x="201" y="294"/>
                    <a:pt x="194" y="293"/>
                    <a:pt x="176" y="292"/>
                  </a:cubicBezTo>
                  <a:cubicBezTo>
                    <a:pt x="165" y="289"/>
                    <a:pt x="153" y="286"/>
                    <a:pt x="142" y="284"/>
                  </a:cubicBezTo>
                  <a:cubicBezTo>
                    <a:pt x="103" y="285"/>
                    <a:pt x="71" y="288"/>
                    <a:pt x="34" y="292"/>
                  </a:cubicBezTo>
                  <a:cubicBezTo>
                    <a:pt x="30" y="293"/>
                    <a:pt x="26" y="294"/>
                    <a:pt x="22" y="296"/>
                  </a:cubicBezTo>
                  <a:cubicBezTo>
                    <a:pt x="20" y="297"/>
                    <a:pt x="18" y="299"/>
                    <a:pt x="16" y="300"/>
                  </a:cubicBezTo>
                  <a:cubicBezTo>
                    <a:pt x="12" y="302"/>
                    <a:pt x="0" y="305"/>
                    <a:pt x="4" y="304"/>
                  </a:cubicBezTo>
                  <a:cubicBezTo>
                    <a:pt x="6" y="304"/>
                    <a:pt x="16" y="301"/>
                    <a:pt x="18" y="300"/>
                  </a:cubicBezTo>
                  <a:cubicBezTo>
                    <a:pt x="22" y="298"/>
                    <a:pt x="30" y="292"/>
                    <a:pt x="30" y="292"/>
                  </a:cubicBezTo>
                  <a:cubicBezTo>
                    <a:pt x="36" y="282"/>
                    <a:pt x="38" y="252"/>
                    <a:pt x="44" y="246"/>
                  </a:cubicBezTo>
                  <a:cubicBezTo>
                    <a:pt x="55" y="235"/>
                    <a:pt x="75" y="229"/>
                    <a:pt x="90" y="226"/>
                  </a:cubicBezTo>
                  <a:cubicBezTo>
                    <a:pt x="102" y="218"/>
                    <a:pt x="105" y="209"/>
                    <a:pt x="112" y="198"/>
                  </a:cubicBezTo>
                  <a:cubicBezTo>
                    <a:pt x="110" y="175"/>
                    <a:pt x="108" y="175"/>
                    <a:pt x="102" y="156"/>
                  </a:cubicBezTo>
                  <a:cubicBezTo>
                    <a:pt x="100" y="149"/>
                    <a:pt x="96" y="134"/>
                    <a:pt x="96" y="134"/>
                  </a:cubicBezTo>
                  <a:cubicBezTo>
                    <a:pt x="95" y="111"/>
                    <a:pt x="79" y="16"/>
                    <a:pt x="118" y="16"/>
                  </a:cubicBezTo>
                  <a:lnTo>
                    <a:pt x="140" y="14"/>
                  </a:lnTo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88444" name="Group 1404"/>
            <p:cNvGrpSpPr>
              <a:grpSpLocks/>
            </p:cNvGrpSpPr>
            <p:nvPr/>
          </p:nvGrpSpPr>
          <p:grpSpPr bwMode="auto">
            <a:xfrm rot="-5235935">
              <a:off x="2715" y="2556"/>
              <a:ext cx="1833" cy="352"/>
              <a:chOff x="1053" y="1992"/>
              <a:chExt cx="2140" cy="381"/>
            </a:xfrm>
          </p:grpSpPr>
          <p:sp>
            <p:nvSpPr>
              <p:cNvPr id="88445" name="Freeform 1405"/>
              <p:cNvSpPr>
                <a:spLocks/>
              </p:cNvSpPr>
              <p:nvPr/>
            </p:nvSpPr>
            <p:spPr bwMode="auto">
              <a:xfrm>
                <a:off x="1053" y="1992"/>
                <a:ext cx="2140" cy="381"/>
              </a:xfrm>
              <a:custGeom>
                <a:avLst/>
                <a:gdLst>
                  <a:gd name="T0" fmla="*/ 1973 w 2140"/>
                  <a:gd name="T1" fmla="*/ 0 h 381"/>
                  <a:gd name="T2" fmla="*/ 1785 w 2140"/>
                  <a:gd name="T3" fmla="*/ 24 h 381"/>
                  <a:gd name="T4" fmla="*/ 1656 w 2140"/>
                  <a:gd name="T5" fmla="*/ 46 h 381"/>
                  <a:gd name="T6" fmla="*/ 1611 w 2140"/>
                  <a:gd name="T7" fmla="*/ 48 h 381"/>
                  <a:gd name="T8" fmla="*/ 1301 w 2140"/>
                  <a:gd name="T9" fmla="*/ 108 h 381"/>
                  <a:gd name="T10" fmla="*/ 853 w 2140"/>
                  <a:gd name="T11" fmla="*/ 191 h 381"/>
                  <a:gd name="T12" fmla="*/ 563 w 2140"/>
                  <a:gd name="T13" fmla="*/ 250 h 381"/>
                  <a:gd name="T14" fmla="*/ 248 w 2140"/>
                  <a:gd name="T15" fmla="*/ 304 h 381"/>
                  <a:gd name="T16" fmla="*/ 12 w 2140"/>
                  <a:gd name="T17" fmla="*/ 351 h 381"/>
                  <a:gd name="T18" fmla="*/ 8 w 2140"/>
                  <a:gd name="T19" fmla="*/ 376 h 381"/>
                  <a:gd name="T20" fmla="*/ 104 w 2140"/>
                  <a:gd name="T21" fmla="*/ 367 h 381"/>
                  <a:gd name="T22" fmla="*/ 154 w 2140"/>
                  <a:gd name="T23" fmla="*/ 374 h 381"/>
                  <a:gd name="T24" fmla="*/ 249 w 2140"/>
                  <a:gd name="T25" fmla="*/ 359 h 381"/>
                  <a:gd name="T26" fmla="*/ 401 w 2140"/>
                  <a:gd name="T27" fmla="*/ 342 h 381"/>
                  <a:gd name="T28" fmla="*/ 650 w 2140"/>
                  <a:gd name="T29" fmla="*/ 285 h 381"/>
                  <a:gd name="T30" fmla="*/ 817 w 2140"/>
                  <a:gd name="T31" fmla="*/ 273 h 381"/>
                  <a:gd name="T32" fmla="*/ 1010 w 2140"/>
                  <a:gd name="T33" fmla="*/ 238 h 381"/>
                  <a:gd name="T34" fmla="*/ 1299 w 2140"/>
                  <a:gd name="T35" fmla="*/ 176 h 381"/>
                  <a:gd name="T36" fmla="*/ 1532 w 2140"/>
                  <a:gd name="T37" fmla="*/ 126 h 381"/>
                  <a:gd name="T38" fmla="*/ 1700 w 2140"/>
                  <a:gd name="T39" fmla="*/ 85 h 381"/>
                  <a:gd name="T40" fmla="*/ 1788 w 2140"/>
                  <a:gd name="T41" fmla="*/ 67 h 381"/>
                  <a:gd name="T42" fmla="*/ 1828 w 2140"/>
                  <a:gd name="T43" fmla="*/ 89 h 381"/>
                  <a:gd name="T44" fmla="*/ 1926 w 2140"/>
                  <a:gd name="T45" fmla="*/ 53 h 381"/>
                  <a:gd name="T46" fmla="*/ 1976 w 2140"/>
                  <a:gd name="T47" fmla="*/ 62 h 381"/>
                  <a:gd name="T48" fmla="*/ 1905 w 2140"/>
                  <a:gd name="T49" fmla="*/ 109 h 381"/>
                  <a:gd name="T50" fmla="*/ 1809 w 2140"/>
                  <a:gd name="T51" fmla="*/ 118 h 381"/>
                  <a:gd name="T52" fmla="*/ 1779 w 2140"/>
                  <a:gd name="T53" fmla="*/ 106 h 381"/>
                  <a:gd name="T54" fmla="*/ 1753 w 2140"/>
                  <a:gd name="T55" fmla="*/ 86 h 381"/>
                  <a:gd name="T56" fmla="*/ 1672 w 2140"/>
                  <a:gd name="T57" fmla="*/ 99 h 381"/>
                  <a:gd name="T58" fmla="*/ 1663 w 2140"/>
                  <a:gd name="T59" fmla="*/ 187 h 381"/>
                  <a:gd name="T60" fmla="*/ 1712 w 2140"/>
                  <a:gd name="T61" fmla="*/ 258 h 381"/>
                  <a:gd name="T62" fmla="*/ 1832 w 2140"/>
                  <a:gd name="T63" fmla="*/ 322 h 381"/>
                  <a:gd name="T64" fmla="*/ 1999 w 2140"/>
                  <a:gd name="T65" fmla="*/ 294 h 381"/>
                  <a:gd name="T66" fmla="*/ 2094 w 2140"/>
                  <a:gd name="T67" fmla="*/ 244 h 381"/>
                  <a:gd name="T68" fmla="*/ 2140 w 2140"/>
                  <a:gd name="T69" fmla="*/ 138 h 381"/>
                  <a:gd name="T70" fmla="*/ 2093 w 2140"/>
                  <a:gd name="T71" fmla="*/ 33 h 381"/>
                  <a:gd name="T72" fmla="*/ 1971 w 2140"/>
                  <a:gd name="T73" fmla="*/ 0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40" h="381">
                    <a:moveTo>
                      <a:pt x="1973" y="0"/>
                    </a:moveTo>
                    <a:cubicBezTo>
                      <a:pt x="1944" y="4"/>
                      <a:pt x="1838" y="16"/>
                      <a:pt x="1785" y="24"/>
                    </a:cubicBezTo>
                    <a:cubicBezTo>
                      <a:pt x="1732" y="32"/>
                      <a:pt x="1685" y="42"/>
                      <a:pt x="1656" y="46"/>
                    </a:cubicBezTo>
                    <a:cubicBezTo>
                      <a:pt x="1613" y="51"/>
                      <a:pt x="1670" y="38"/>
                      <a:pt x="1611" y="48"/>
                    </a:cubicBezTo>
                    <a:cubicBezTo>
                      <a:pt x="1552" y="58"/>
                      <a:pt x="1427" y="84"/>
                      <a:pt x="1301" y="108"/>
                    </a:cubicBezTo>
                    <a:cubicBezTo>
                      <a:pt x="1175" y="132"/>
                      <a:pt x="976" y="168"/>
                      <a:pt x="853" y="191"/>
                    </a:cubicBezTo>
                    <a:cubicBezTo>
                      <a:pt x="731" y="213"/>
                      <a:pt x="703" y="223"/>
                      <a:pt x="563" y="250"/>
                    </a:cubicBezTo>
                    <a:cubicBezTo>
                      <a:pt x="462" y="269"/>
                      <a:pt x="339" y="288"/>
                      <a:pt x="248" y="304"/>
                    </a:cubicBezTo>
                    <a:cubicBezTo>
                      <a:pt x="156" y="321"/>
                      <a:pt x="51" y="339"/>
                      <a:pt x="12" y="351"/>
                    </a:cubicBezTo>
                    <a:cubicBezTo>
                      <a:pt x="4" y="352"/>
                      <a:pt x="0" y="374"/>
                      <a:pt x="8" y="376"/>
                    </a:cubicBezTo>
                    <a:cubicBezTo>
                      <a:pt x="40" y="381"/>
                      <a:pt x="72" y="367"/>
                      <a:pt x="104" y="367"/>
                    </a:cubicBezTo>
                    <a:cubicBezTo>
                      <a:pt x="122" y="367"/>
                      <a:pt x="154" y="374"/>
                      <a:pt x="154" y="374"/>
                    </a:cubicBezTo>
                    <a:cubicBezTo>
                      <a:pt x="179" y="374"/>
                      <a:pt x="209" y="364"/>
                      <a:pt x="249" y="359"/>
                    </a:cubicBezTo>
                    <a:cubicBezTo>
                      <a:pt x="290" y="354"/>
                      <a:pt x="334" y="354"/>
                      <a:pt x="401" y="342"/>
                    </a:cubicBezTo>
                    <a:cubicBezTo>
                      <a:pt x="467" y="330"/>
                      <a:pt x="581" y="296"/>
                      <a:pt x="650" y="285"/>
                    </a:cubicBezTo>
                    <a:cubicBezTo>
                      <a:pt x="733" y="276"/>
                      <a:pt x="754" y="246"/>
                      <a:pt x="817" y="273"/>
                    </a:cubicBezTo>
                    <a:cubicBezTo>
                      <a:pt x="877" y="267"/>
                      <a:pt x="930" y="255"/>
                      <a:pt x="1010" y="238"/>
                    </a:cubicBezTo>
                    <a:cubicBezTo>
                      <a:pt x="1090" y="222"/>
                      <a:pt x="1212" y="195"/>
                      <a:pt x="1299" y="176"/>
                    </a:cubicBezTo>
                    <a:cubicBezTo>
                      <a:pt x="1386" y="157"/>
                      <a:pt x="1466" y="141"/>
                      <a:pt x="1532" y="126"/>
                    </a:cubicBezTo>
                    <a:cubicBezTo>
                      <a:pt x="1673" y="96"/>
                      <a:pt x="1657" y="95"/>
                      <a:pt x="1700" y="85"/>
                    </a:cubicBezTo>
                    <a:cubicBezTo>
                      <a:pt x="1743" y="76"/>
                      <a:pt x="1767" y="67"/>
                      <a:pt x="1788" y="67"/>
                    </a:cubicBezTo>
                    <a:cubicBezTo>
                      <a:pt x="1809" y="68"/>
                      <a:pt x="1805" y="91"/>
                      <a:pt x="1828" y="89"/>
                    </a:cubicBezTo>
                    <a:cubicBezTo>
                      <a:pt x="1846" y="91"/>
                      <a:pt x="1901" y="57"/>
                      <a:pt x="1926" y="53"/>
                    </a:cubicBezTo>
                    <a:cubicBezTo>
                      <a:pt x="1950" y="48"/>
                      <a:pt x="1979" y="52"/>
                      <a:pt x="1976" y="62"/>
                    </a:cubicBezTo>
                    <a:cubicBezTo>
                      <a:pt x="1983" y="75"/>
                      <a:pt x="1948" y="97"/>
                      <a:pt x="1905" y="109"/>
                    </a:cubicBezTo>
                    <a:cubicBezTo>
                      <a:pt x="1877" y="116"/>
                      <a:pt x="1831" y="119"/>
                      <a:pt x="1809" y="118"/>
                    </a:cubicBezTo>
                    <a:cubicBezTo>
                      <a:pt x="1788" y="118"/>
                      <a:pt x="1788" y="111"/>
                      <a:pt x="1779" y="106"/>
                    </a:cubicBezTo>
                    <a:cubicBezTo>
                      <a:pt x="1769" y="100"/>
                      <a:pt x="1770" y="87"/>
                      <a:pt x="1753" y="86"/>
                    </a:cubicBezTo>
                    <a:cubicBezTo>
                      <a:pt x="1735" y="85"/>
                      <a:pt x="1686" y="82"/>
                      <a:pt x="1672" y="99"/>
                    </a:cubicBezTo>
                    <a:cubicBezTo>
                      <a:pt x="1657" y="115"/>
                      <a:pt x="1656" y="161"/>
                      <a:pt x="1663" y="187"/>
                    </a:cubicBezTo>
                    <a:cubicBezTo>
                      <a:pt x="1681" y="195"/>
                      <a:pt x="1699" y="244"/>
                      <a:pt x="1712" y="258"/>
                    </a:cubicBezTo>
                    <a:cubicBezTo>
                      <a:pt x="1735" y="278"/>
                      <a:pt x="1789" y="310"/>
                      <a:pt x="1832" y="322"/>
                    </a:cubicBezTo>
                    <a:cubicBezTo>
                      <a:pt x="1867" y="324"/>
                      <a:pt x="1956" y="306"/>
                      <a:pt x="1999" y="294"/>
                    </a:cubicBezTo>
                    <a:cubicBezTo>
                      <a:pt x="2043" y="281"/>
                      <a:pt x="2070" y="270"/>
                      <a:pt x="2094" y="244"/>
                    </a:cubicBezTo>
                    <a:cubicBezTo>
                      <a:pt x="2107" y="230"/>
                      <a:pt x="2140" y="174"/>
                      <a:pt x="2140" y="138"/>
                    </a:cubicBezTo>
                    <a:cubicBezTo>
                      <a:pt x="2140" y="103"/>
                      <a:pt x="2121" y="56"/>
                      <a:pt x="2093" y="33"/>
                    </a:cubicBezTo>
                    <a:cubicBezTo>
                      <a:pt x="2067" y="17"/>
                      <a:pt x="1991" y="6"/>
                      <a:pt x="1971" y="0"/>
                    </a:cubicBezTo>
                  </a:path>
                </a:pathLst>
              </a:custGeom>
              <a:solidFill>
                <a:srgbClr val="8F5A19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446" name="Freeform 1406"/>
              <p:cNvSpPr>
                <a:spLocks/>
              </p:cNvSpPr>
              <p:nvPr/>
            </p:nvSpPr>
            <p:spPr bwMode="auto">
              <a:xfrm rot="4787369" flipH="1">
                <a:off x="2904" y="1993"/>
                <a:ext cx="242" cy="323"/>
              </a:xfrm>
              <a:custGeom>
                <a:avLst/>
                <a:gdLst>
                  <a:gd name="T0" fmla="*/ 224 w 242"/>
                  <a:gd name="T1" fmla="*/ 99 h 323"/>
                  <a:gd name="T2" fmla="*/ 215 w 242"/>
                  <a:gd name="T3" fmla="*/ 84 h 323"/>
                  <a:gd name="T4" fmla="*/ 203 w 242"/>
                  <a:gd name="T5" fmla="*/ 76 h 323"/>
                  <a:gd name="T6" fmla="*/ 206 w 242"/>
                  <a:gd name="T7" fmla="*/ 90 h 323"/>
                  <a:gd name="T8" fmla="*/ 177 w 242"/>
                  <a:gd name="T9" fmla="*/ 100 h 323"/>
                  <a:gd name="T10" fmla="*/ 159 w 242"/>
                  <a:gd name="T11" fmla="*/ 117 h 323"/>
                  <a:gd name="T12" fmla="*/ 141 w 242"/>
                  <a:gd name="T13" fmla="*/ 138 h 323"/>
                  <a:gd name="T14" fmla="*/ 126 w 242"/>
                  <a:gd name="T15" fmla="*/ 165 h 323"/>
                  <a:gd name="T16" fmla="*/ 123 w 242"/>
                  <a:gd name="T17" fmla="*/ 171 h 323"/>
                  <a:gd name="T18" fmla="*/ 119 w 242"/>
                  <a:gd name="T19" fmla="*/ 192 h 323"/>
                  <a:gd name="T20" fmla="*/ 107 w 242"/>
                  <a:gd name="T21" fmla="*/ 262 h 323"/>
                  <a:gd name="T22" fmla="*/ 90 w 242"/>
                  <a:gd name="T23" fmla="*/ 271 h 323"/>
                  <a:gd name="T24" fmla="*/ 81 w 242"/>
                  <a:gd name="T25" fmla="*/ 285 h 323"/>
                  <a:gd name="T26" fmla="*/ 69 w 242"/>
                  <a:gd name="T27" fmla="*/ 274 h 323"/>
                  <a:gd name="T28" fmla="*/ 48 w 242"/>
                  <a:gd name="T29" fmla="*/ 285 h 323"/>
                  <a:gd name="T30" fmla="*/ 42 w 242"/>
                  <a:gd name="T31" fmla="*/ 307 h 323"/>
                  <a:gd name="T32" fmla="*/ 39 w 242"/>
                  <a:gd name="T33" fmla="*/ 322 h 323"/>
                  <a:gd name="T34" fmla="*/ 15 w 242"/>
                  <a:gd name="T35" fmla="*/ 300 h 323"/>
                  <a:gd name="T36" fmla="*/ 9 w 242"/>
                  <a:gd name="T37" fmla="*/ 277 h 323"/>
                  <a:gd name="T38" fmla="*/ 17 w 242"/>
                  <a:gd name="T39" fmla="*/ 105 h 323"/>
                  <a:gd name="T40" fmla="*/ 30 w 242"/>
                  <a:gd name="T41" fmla="*/ 82 h 323"/>
                  <a:gd name="T42" fmla="*/ 41 w 242"/>
                  <a:gd name="T43" fmla="*/ 69 h 323"/>
                  <a:gd name="T44" fmla="*/ 83 w 242"/>
                  <a:gd name="T45" fmla="*/ 39 h 323"/>
                  <a:gd name="T46" fmla="*/ 95 w 242"/>
                  <a:gd name="T47" fmla="*/ 34 h 323"/>
                  <a:gd name="T48" fmla="*/ 126 w 242"/>
                  <a:gd name="T49" fmla="*/ 18 h 323"/>
                  <a:gd name="T50" fmla="*/ 177 w 242"/>
                  <a:gd name="T51" fmla="*/ 6 h 323"/>
                  <a:gd name="T52" fmla="*/ 228 w 242"/>
                  <a:gd name="T53" fmla="*/ 36 h 323"/>
                  <a:gd name="T54" fmla="*/ 242 w 242"/>
                  <a:gd name="T55" fmla="*/ 61 h 323"/>
                  <a:gd name="T56" fmla="*/ 224 w 242"/>
                  <a:gd name="T57" fmla="*/ 99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2" h="323">
                    <a:moveTo>
                      <a:pt x="224" y="99"/>
                    </a:moveTo>
                    <a:cubicBezTo>
                      <a:pt x="222" y="91"/>
                      <a:pt x="221" y="89"/>
                      <a:pt x="215" y="84"/>
                    </a:cubicBezTo>
                    <a:cubicBezTo>
                      <a:pt x="212" y="77"/>
                      <a:pt x="211" y="75"/>
                      <a:pt x="203" y="76"/>
                    </a:cubicBezTo>
                    <a:cubicBezTo>
                      <a:pt x="200" y="83"/>
                      <a:pt x="202" y="84"/>
                      <a:pt x="206" y="90"/>
                    </a:cubicBezTo>
                    <a:cubicBezTo>
                      <a:pt x="194" y="92"/>
                      <a:pt x="187" y="94"/>
                      <a:pt x="177" y="100"/>
                    </a:cubicBezTo>
                    <a:cubicBezTo>
                      <a:pt x="172" y="107"/>
                      <a:pt x="165" y="111"/>
                      <a:pt x="159" y="117"/>
                    </a:cubicBezTo>
                    <a:cubicBezTo>
                      <a:pt x="152" y="124"/>
                      <a:pt x="149" y="133"/>
                      <a:pt x="141" y="138"/>
                    </a:cubicBezTo>
                    <a:cubicBezTo>
                      <a:pt x="136" y="147"/>
                      <a:pt x="131" y="156"/>
                      <a:pt x="126" y="165"/>
                    </a:cubicBezTo>
                    <a:cubicBezTo>
                      <a:pt x="125" y="167"/>
                      <a:pt x="123" y="171"/>
                      <a:pt x="123" y="171"/>
                    </a:cubicBezTo>
                    <a:cubicBezTo>
                      <a:pt x="122" y="179"/>
                      <a:pt x="120" y="183"/>
                      <a:pt x="119" y="192"/>
                    </a:cubicBezTo>
                    <a:cubicBezTo>
                      <a:pt x="116" y="293"/>
                      <a:pt x="138" y="278"/>
                      <a:pt x="107" y="262"/>
                    </a:cubicBezTo>
                    <a:cubicBezTo>
                      <a:pt x="99" y="264"/>
                      <a:pt x="95" y="264"/>
                      <a:pt x="90" y="271"/>
                    </a:cubicBezTo>
                    <a:cubicBezTo>
                      <a:pt x="89" y="278"/>
                      <a:pt x="86" y="280"/>
                      <a:pt x="81" y="285"/>
                    </a:cubicBezTo>
                    <a:cubicBezTo>
                      <a:pt x="76" y="282"/>
                      <a:pt x="73" y="278"/>
                      <a:pt x="69" y="274"/>
                    </a:cubicBezTo>
                    <a:cubicBezTo>
                      <a:pt x="53" y="276"/>
                      <a:pt x="53" y="273"/>
                      <a:pt x="48" y="285"/>
                    </a:cubicBezTo>
                    <a:cubicBezTo>
                      <a:pt x="47" y="292"/>
                      <a:pt x="45" y="300"/>
                      <a:pt x="42" y="307"/>
                    </a:cubicBezTo>
                    <a:cubicBezTo>
                      <a:pt x="42" y="312"/>
                      <a:pt x="44" y="321"/>
                      <a:pt x="39" y="322"/>
                    </a:cubicBezTo>
                    <a:cubicBezTo>
                      <a:pt x="31" y="323"/>
                      <a:pt x="20" y="304"/>
                      <a:pt x="15" y="300"/>
                    </a:cubicBezTo>
                    <a:cubicBezTo>
                      <a:pt x="13" y="292"/>
                      <a:pt x="12" y="284"/>
                      <a:pt x="9" y="277"/>
                    </a:cubicBezTo>
                    <a:cubicBezTo>
                      <a:pt x="9" y="269"/>
                      <a:pt x="0" y="146"/>
                      <a:pt x="17" y="105"/>
                    </a:cubicBezTo>
                    <a:cubicBezTo>
                      <a:pt x="19" y="97"/>
                      <a:pt x="25" y="89"/>
                      <a:pt x="30" y="82"/>
                    </a:cubicBezTo>
                    <a:cubicBezTo>
                      <a:pt x="32" y="75"/>
                      <a:pt x="35" y="73"/>
                      <a:pt x="41" y="69"/>
                    </a:cubicBezTo>
                    <a:cubicBezTo>
                      <a:pt x="51" y="57"/>
                      <a:pt x="67" y="42"/>
                      <a:pt x="83" y="39"/>
                    </a:cubicBezTo>
                    <a:cubicBezTo>
                      <a:pt x="92" y="32"/>
                      <a:pt x="81" y="40"/>
                      <a:pt x="95" y="34"/>
                    </a:cubicBezTo>
                    <a:cubicBezTo>
                      <a:pt x="107" y="29"/>
                      <a:pt x="112" y="20"/>
                      <a:pt x="126" y="18"/>
                    </a:cubicBezTo>
                    <a:cubicBezTo>
                      <a:pt x="148" y="11"/>
                      <a:pt x="132" y="0"/>
                      <a:pt x="177" y="6"/>
                    </a:cubicBezTo>
                    <a:cubicBezTo>
                      <a:pt x="192" y="10"/>
                      <a:pt x="219" y="26"/>
                      <a:pt x="228" y="36"/>
                    </a:cubicBezTo>
                    <a:cubicBezTo>
                      <a:pt x="234" y="44"/>
                      <a:pt x="236" y="53"/>
                      <a:pt x="242" y="61"/>
                    </a:cubicBezTo>
                    <a:cubicBezTo>
                      <a:pt x="241" y="73"/>
                      <a:pt x="235" y="93"/>
                      <a:pt x="224" y="99"/>
                    </a:cubicBezTo>
                    <a:close/>
                  </a:path>
                </a:pathLst>
              </a:custGeom>
              <a:solidFill>
                <a:srgbClr val="8000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447" name="Freeform 1407"/>
              <p:cNvSpPr>
                <a:spLocks/>
              </p:cNvSpPr>
              <p:nvPr/>
            </p:nvSpPr>
            <p:spPr bwMode="auto">
              <a:xfrm rot="4787369" flipH="1">
                <a:off x="2838" y="1944"/>
                <a:ext cx="244" cy="458"/>
              </a:xfrm>
              <a:custGeom>
                <a:avLst/>
                <a:gdLst>
                  <a:gd name="T0" fmla="*/ 220 w 244"/>
                  <a:gd name="T1" fmla="*/ 379 h 458"/>
                  <a:gd name="T2" fmla="*/ 199 w 244"/>
                  <a:gd name="T3" fmla="*/ 429 h 458"/>
                  <a:gd name="T4" fmla="*/ 147 w 244"/>
                  <a:gd name="T5" fmla="*/ 424 h 458"/>
                  <a:gd name="T6" fmla="*/ 115 w 244"/>
                  <a:gd name="T7" fmla="*/ 409 h 458"/>
                  <a:gd name="T8" fmla="*/ 100 w 244"/>
                  <a:gd name="T9" fmla="*/ 393 h 458"/>
                  <a:gd name="T10" fmla="*/ 81 w 244"/>
                  <a:gd name="T11" fmla="*/ 375 h 458"/>
                  <a:gd name="T12" fmla="*/ 67 w 244"/>
                  <a:gd name="T13" fmla="*/ 360 h 458"/>
                  <a:gd name="T14" fmla="*/ 54 w 244"/>
                  <a:gd name="T15" fmla="*/ 342 h 458"/>
                  <a:gd name="T16" fmla="*/ 46 w 244"/>
                  <a:gd name="T17" fmla="*/ 321 h 458"/>
                  <a:gd name="T18" fmla="*/ 40 w 244"/>
                  <a:gd name="T19" fmla="*/ 307 h 458"/>
                  <a:gd name="T20" fmla="*/ 30 w 244"/>
                  <a:gd name="T21" fmla="*/ 198 h 458"/>
                  <a:gd name="T22" fmla="*/ 40 w 244"/>
                  <a:gd name="T23" fmla="*/ 124 h 458"/>
                  <a:gd name="T24" fmla="*/ 55 w 244"/>
                  <a:gd name="T25" fmla="*/ 88 h 458"/>
                  <a:gd name="T26" fmla="*/ 82 w 244"/>
                  <a:gd name="T27" fmla="*/ 85 h 458"/>
                  <a:gd name="T28" fmla="*/ 90 w 244"/>
                  <a:gd name="T29" fmla="*/ 109 h 458"/>
                  <a:gd name="T30" fmla="*/ 111 w 244"/>
                  <a:gd name="T31" fmla="*/ 108 h 458"/>
                  <a:gd name="T32" fmla="*/ 118 w 244"/>
                  <a:gd name="T33" fmla="*/ 93 h 458"/>
                  <a:gd name="T34" fmla="*/ 135 w 244"/>
                  <a:gd name="T35" fmla="*/ 84 h 458"/>
                  <a:gd name="T36" fmla="*/ 120 w 244"/>
                  <a:gd name="T37" fmla="*/ 39 h 458"/>
                  <a:gd name="T38" fmla="*/ 136 w 244"/>
                  <a:gd name="T39" fmla="*/ 27 h 458"/>
                  <a:gd name="T40" fmla="*/ 154 w 244"/>
                  <a:gd name="T41" fmla="*/ 24 h 458"/>
                  <a:gd name="T42" fmla="*/ 174 w 244"/>
                  <a:gd name="T43" fmla="*/ 9 h 458"/>
                  <a:gd name="T44" fmla="*/ 154 w 244"/>
                  <a:gd name="T45" fmla="*/ 0 h 458"/>
                  <a:gd name="T46" fmla="*/ 124 w 244"/>
                  <a:gd name="T47" fmla="*/ 4 h 458"/>
                  <a:gd name="T48" fmla="*/ 106 w 244"/>
                  <a:gd name="T49" fmla="*/ 10 h 458"/>
                  <a:gd name="T50" fmla="*/ 93 w 244"/>
                  <a:gd name="T51" fmla="*/ 16 h 458"/>
                  <a:gd name="T52" fmla="*/ 76 w 244"/>
                  <a:gd name="T53" fmla="*/ 25 h 458"/>
                  <a:gd name="T54" fmla="*/ 49 w 244"/>
                  <a:gd name="T55" fmla="*/ 43 h 458"/>
                  <a:gd name="T56" fmla="*/ 34 w 244"/>
                  <a:gd name="T57" fmla="*/ 60 h 458"/>
                  <a:gd name="T58" fmla="*/ 10 w 244"/>
                  <a:gd name="T59" fmla="*/ 130 h 458"/>
                  <a:gd name="T60" fmla="*/ 1 w 244"/>
                  <a:gd name="T61" fmla="*/ 265 h 458"/>
                  <a:gd name="T62" fmla="*/ 16 w 244"/>
                  <a:gd name="T63" fmla="*/ 339 h 458"/>
                  <a:gd name="T64" fmla="*/ 61 w 244"/>
                  <a:gd name="T65" fmla="*/ 400 h 458"/>
                  <a:gd name="T66" fmla="*/ 88 w 244"/>
                  <a:gd name="T67" fmla="*/ 423 h 458"/>
                  <a:gd name="T68" fmla="*/ 165 w 244"/>
                  <a:gd name="T69" fmla="*/ 454 h 458"/>
                  <a:gd name="T70" fmla="*/ 228 w 244"/>
                  <a:gd name="T71" fmla="*/ 450 h 458"/>
                  <a:gd name="T72" fmla="*/ 241 w 244"/>
                  <a:gd name="T73" fmla="*/ 421 h 458"/>
                  <a:gd name="T74" fmla="*/ 240 w 244"/>
                  <a:gd name="T75" fmla="*/ 376 h 458"/>
                  <a:gd name="T76" fmla="*/ 223 w 244"/>
                  <a:gd name="T77" fmla="*/ 348 h 458"/>
                  <a:gd name="T78" fmla="*/ 201 w 244"/>
                  <a:gd name="T79" fmla="*/ 334 h 458"/>
                  <a:gd name="T80" fmla="*/ 195 w 244"/>
                  <a:gd name="T81" fmla="*/ 313 h 458"/>
                  <a:gd name="T82" fmla="*/ 181 w 244"/>
                  <a:gd name="T83" fmla="*/ 271 h 458"/>
                  <a:gd name="T84" fmla="*/ 186 w 244"/>
                  <a:gd name="T85" fmla="*/ 196 h 458"/>
                  <a:gd name="T86" fmla="*/ 198 w 244"/>
                  <a:gd name="T87" fmla="*/ 171 h 458"/>
                  <a:gd name="T88" fmla="*/ 204 w 244"/>
                  <a:gd name="T89" fmla="*/ 157 h 458"/>
                  <a:gd name="T90" fmla="*/ 216 w 244"/>
                  <a:gd name="T91" fmla="*/ 133 h 458"/>
                  <a:gd name="T92" fmla="*/ 196 w 244"/>
                  <a:gd name="T93" fmla="*/ 130 h 458"/>
                  <a:gd name="T94" fmla="*/ 174 w 244"/>
                  <a:gd name="T95" fmla="*/ 166 h 458"/>
                  <a:gd name="T96" fmla="*/ 159 w 244"/>
                  <a:gd name="T97" fmla="*/ 213 h 458"/>
                  <a:gd name="T98" fmla="*/ 160 w 244"/>
                  <a:gd name="T99" fmla="*/ 276 h 458"/>
                  <a:gd name="T100" fmla="*/ 181 w 244"/>
                  <a:gd name="T101" fmla="*/ 328 h 458"/>
                  <a:gd name="T102" fmla="*/ 201 w 244"/>
                  <a:gd name="T103" fmla="*/ 354 h 458"/>
                  <a:gd name="T104" fmla="*/ 211 w 244"/>
                  <a:gd name="T105" fmla="*/ 366 h 458"/>
                  <a:gd name="T106" fmla="*/ 222 w 244"/>
                  <a:gd name="T107" fmla="*/ 376 h 458"/>
                  <a:gd name="T108" fmla="*/ 220 w 244"/>
                  <a:gd name="T109" fmla="*/ 379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4" h="458">
                    <a:moveTo>
                      <a:pt x="220" y="379"/>
                    </a:moveTo>
                    <a:cubicBezTo>
                      <a:pt x="217" y="405"/>
                      <a:pt x="221" y="416"/>
                      <a:pt x="199" y="429"/>
                    </a:cubicBezTo>
                    <a:cubicBezTo>
                      <a:pt x="187" y="437"/>
                      <a:pt x="161" y="427"/>
                      <a:pt x="147" y="424"/>
                    </a:cubicBezTo>
                    <a:cubicBezTo>
                      <a:pt x="133" y="421"/>
                      <a:pt x="123" y="414"/>
                      <a:pt x="115" y="409"/>
                    </a:cubicBezTo>
                    <a:cubicBezTo>
                      <a:pt x="110" y="402"/>
                      <a:pt x="107" y="397"/>
                      <a:pt x="100" y="393"/>
                    </a:cubicBezTo>
                    <a:cubicBezTo>
                      <a:pt x="95" y="385"/>
                      <a:pt x="88" y="381"/>
                      <a:pt x="81" y="375"/>
                    </a:cubicBezTo>
                    <a:cubicBezTo>
                      <a:pt x="78" y="368"/>
                      <a:pt x="73" y="364"/>
                      <a:pt x="67" y="360"/>
                    </a:cubicBezTo>
                    <a:cubicBezTo>
                      <a:pt x="63" y="354"/>
                      <a:pt x="59" y="347"/>
                      <a:pt x="54" y="342"/>
                    </a:cubicBezTo>
                    <a:cubicBezTo>
                      <a:pt x="51" y="335"/>
                      <a:pt x="49" y="328"/>
                      <a:pt x="46" y="321"/>
                    </a:cubicBezTo>
                    <a:cubicBezTo>
                      <a:pt x="45" y="315"/>
                      <a:pt x="42" y="312"/>
                      <a:pt x="40" y="307"/>
                    </a:cubicBezTo>
                    <a:cubicBezTo>
                      <a:pt x="36" y="286"/>
                      <a:pt x="29" y="227"/>
                      <a:pt x="30" y="198"/>
                    </a:cubicBezTo>
                    <a:cubicBezTo>
                      <a:pt x="30" y="168"/>
                      <a:pt x="36" y="142"/>
                      <a:pt x="40" y="124"/>
                    </a:cubicBezTo>
                    <a:cubicBezTo>
                      <a:pt x="51" y="109"/>
                      <a:pt x="51" y="112"/>
                      <a:pt x="55" y="88"/>
                    </a:cubicBezTo>
                    <a:cubicBezTo>
                      <a:pt x="55" y="87"/>
                      <a:pt x="71" y="86"/>
                      <a:pt x="82" y="85"/>
                    </a:cubicBezTo>
                    <a:cubicBezTo>
                      <a:pt x="83" y="95"/>
                      <a:pt x="81" y="104"/>
                      <a:pt x="90" y="109"/>
                    </a:cubicBezTo>
                    <a:cubicBezTo>
                      <a:pt x="96" y="117"/>
                      <a:pt x="105" y="116"/>
                      <a:pt x="111" y="108"/>
                    </a:cubicBezTo>
                    <a:cubicBezTo>
                      <a:pt x="112" y="101"/>
                      <a:pt x="112" y="97"/>
                      <a:pt x="118" y="93"/>
                    </a:cubicBezTo>
                    <a:cubicBezTo>
                      <a:pt x="122" y="84"/>
                      <a:pt x="125" y="85"/>
                      <a:pt x="135" y="84"/>
                    </a:cubicBezTo>
                    <a:cubicBezTo>
                      <a:pt x="130" y="66"/>
                      <a:pt x="131" y="54"/>
                      <a:pt x="120" y="39"/>
                    </a:cubicBezTo>
                    <a:cubicBezTo>
                      <a:pt x="126" y="36"/>
                      <a:pt x="130" y="29"/>
                      <a:pt x="136" y="27"/>
                    </a:cubicBezTo>
                    <a:cubicBezTo>
                      <a:pt x="142" y="25"/>
                      <a:pt x="154" y="24"/>
                      <a:pt x="154" y="24"/>
                    </a:cubicBezTo>
                    <a:cubicBezTo>
                      <a:pt x="165" y="18"/>
                      <a:pt x="159" y="11"/>
                      <a:pt x="174" y="9"/>
                    </a:cubicBezTo>
                    <a:cubicBezTo>
                      <a:pt x="167" y="5"/>
                      <a:pt x="162" y="1"/>
                      <a:pt x="154" y="0"/>
                    </a:cubicBezTo>
                    <a:cubicBezTo>
                      <a:pt x="142" y="1"/>
                      <a:pt x="135" y="2"/>
                      <a:pt x="124" y="4"/>
                    </a:cubicBezTo>
                    <a:cubicBezTo>
                      <a:pt x="118" y="7"/>
                      <a:pt x="112" y="9"/>
                      <a:pt x="106" y="10"/>
                    </a:cubicBezTo>
                    <a:cubicBezTo>
                      <a:pt x="101" y="12"/>
                      <a:pt x="97" y="13"/>
                      <a:pt x="93" y="16"/>
                    </a:cubicBezTo>
                    <a:cubicBezTo>
                      <a:pt x="89" y="23"/>
                      <a:pt x="83" y="23"/>
                      <a:pt x="76" y="25"/>
                    </a:cubicBezTo>
                    <a:cubicBezTo>
                      <a:pt x="67" y="32"/>
                      <a:pt x="61" y="42"/>
                      <a:pt x="49" y="43"/>
                    </a:cubicBezTo>
                    <a:cubicBezTo>
                      <a:pt x="45" y="50"/>
                      <a:pt x="39" y="54"/>
                      <a:pt x="34" y="60"/>
                    </a:cubicBezTo>
                    <a:cubicBezTo>
                      <a:pt x="29" y="78"/>
                      <a:pt x="15" y="96"/>
                      <a:pt x="10" y="130"/>
                    </a:cubicBezTo>
                    <a:cubicBezTo>
                      <a:pt x="5" y="164"/>
                      <a:pt x="0" y="230"/>
                      <a:pt x="1" y="265"/>
                    </a:cubicBezTo>
                    <a:cubicBezTo>
                      <a:pt x="2" y="300"/>
                      <a:pt x="6" y="317"/>
                      <a:pt x="16" y="339"/>
                    </a:cubicBezTo>
                    <a:cubicBezTo>
                      <a:pt x="26" y="361"/>
                      <a:pt x="49" y="386"/>
                      <a:pt x="61" y="400"/>
                    </a:cubicBezTo>
                    <a:cubicBezTo>
                      <a:pt x="72" y="415"/>
                      <a:pt x="80" y="415"/>
                      <a:pt x="88" y="423"/>
                    </a:cubicBezTo>
                    <a:cubicBezTo>
                      <a:pt x="104" y="434"/>
                      <a:pt x="147" y="448"/>
                      <a:pt x="165" y="454"/>
                    </a:cubicBezTo>
                    <a:cubicBezTo>
                      <a:pt x="188" y="458"/>
                      <a:pt x="215" y="452"/>
                      <a:pt x="228" y="450"/>
                    </a:cubicBezTo>
                    <a:cubicBezTo>
                      <a:pt x="234" y="446"/>
                      <a:pt x="235" y="425"/>
                      <a:pt x="241" y="421"/>
                    </a:cubicBezTo>
                    <a:cubicBezTo>
                      <a:pt x="244" y="409"/>
                      <a:pt x="243" y="388"/>
                      <a:pt x="240" y="376"/>
                    </a:cubicBezTo>
                    <a:cubicBezTo>
                      <a:pt x="237" y="364"/>
                      <a:pt x="229" y="355"/>
                      <a:pt x="223" y="348"/>
                    </a:cubicBezTo>
                    <a:cubicBezTo>
                      <a:pt x="216" y="343"/>
                      <a:pt x="208" y="339"/>
                      <a:pt x="201" y="334"/>
                    </a:cubicBezTo>
                    <a:cubicBezTo>
                      <a:pt x="198" y="328"/>
                      <a:pt x="199" y="318"/>
                      <a:pt x="195" y="313"/>
                    </a:cubicBezTo>
                    <a:cubicBezTo>
                      <a:pt x="193" y="306"/>
                      <a:pt x="182" y="290"/>
                      <a:pt x="181" y="271"/>
                    </a:cubicBezTo>
                    <a:cubicBezTo>
                      <a:pt x="180" y="252"/>
                      <a:pt x="183" y="213"/>
                      <a:pt x="186" y="196"/>
                    </a:cubicBezTo>
                    <a:cubicBezTo>
                      <a:pt x="189" y="179"/>
                      <a:pt x="195" y="177"/>
                      <a:pt x="198" y="171"/>
                    </a:cubicBezTo>
                    <a:cubicBezTo>
                      <a:pt x="199" y="165"/>
                      <a:pt x="202" y="162"/>
                      <a:pt x="204" y="157"/>
                    </a:cubicBezTo>
                    <a:cubicBezTo>
                      <a:pt x="205" y="149"/>
                      <a:pt x="212" y="139"/>
                      <a:pt x="216" y="133"/>
                    </a:cubicBezTo>
                    <a:cubicBezTo>
                      <a:pt x="216" y="129"/>
                      <a:pt x="202" y="126"/>
                      <a:pt x="196" y="130"/>
                    </a:cubicBezTo>
                    <a:cubicBezTo>
                      <a:pt x="189" y="142"/>
                      <a:pt x="183" y="154"/>
                      <a:pt x="174" y="166"/>
                    </a:cubicBezTo>
                    <a:cubicBezTo>
                      <a:pt x="168" y="178"/>
                      <a:pt x="161" y="195"/>
                      <a:pt x="159" y="213"/>
                    </a:cubicBezTo>
                    <a:cubicBezTo>
                      <a:pt x="157" y="231"/>
                      <a:pt x="156" y="257"/>
                      <a:pt x="160" y="276"/>
                    </a:cubicBezTo>
                    <a:cubicBezTo>
                      <a:pt x="164" y="295"/>
                      <a:pt x="174" y="315"/>
                      <a:pt x="181" y="328"/>
                    </a:cubicBezTo>
                    <a:cubicBezTo>
                      <a:pt x="188" y="341"/>
                      <a:pt x="196" y="348"/>
                      <a:pt x="201" y="354"/>
                    </a:cubicBezTo>
                    <a:cubicBezTo>
                      <a:pt x="204" y="359"/>
                      <a:pt x="206" y="363"/>
                      <a:pt x="211" y="366"/>
                    </a:cubicBezTo>
                    <a:cubicBezTo>
                      <a:pt x="214" y="371"/>
                      <a:pt x="217" y="373"/>
                      <a:pt x="222" y="376"/>
                    </a:cubicBezTo>
                    <a:cubicBezTo>
                      <a:pt x="223" y="382"/>
                      <a:pt x="224" y="382"/>
                      <a:pt x="220" y="379"/>
                    </a:cubicBez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448" name="Freeform 1408"/>
              <p:cNvSpPr>
                <a:spLocks/>
              </p:cNvSpPr>
              <p:nvPr/>
            </p:nvSpPr>
            <p:spPr bwMode="auto">
              <a:xfrm rot="4787369" flipH="1">
                <a:off x="1904" y="1298"/>
                <a:ext cx="99" cy="1788"/>
              </a:xfrm>
              <a:custGeom>
                <a:avLst/>
                <a:gdLst>
                  <a:gd name="T0" fmla="*/ 42 w 99"/>
                  <a:gd name="T1" fmla="*/ 0 h 1788"/>
                  <a:gd name="T2" fmla="*/ 30 w 99"/>
                  <a:gd name="T3" fmla="*/ 280 h 1788"/>
                  <a:gd name="T4" fmla="*/ 34 w 99"/>
                  <a:gd name="T5" fmla="*/ 316 h 1788"/>
                  <a:gd name="T6" fmla="*/ 42 w 99"/>
                  <a:gd name="T7" fmla="*/ 532 h 1788"/>
                  <a:gd name="T8" fmla="*/ 34 w 99"/>
                  <a:gd name="T9" fmla="*/ 680 h 1788"/>
                  <a:gd name="T10" fmla="*/ 26 w 99"/>
                  <a:gd name="T11" fmla="*/ 656 h 1788"/>
                  <a:gd name="T12" fmla="*/ 10 w 99"/>
                  <a:gd name="T13" fmla="*/ 620 h 1788"/>
                  <a:gd name="T14" fmla="*/ 26 w 99"/>
                  <a:gd name="T15" fmla="*/ 788 h 1788"/>
                  <a:gd name="T16" fmla="*/ 18 w 99"/>
                  <a:gd name="T17" fmla="*/ 980 h 1788"/>
                  <a:gd name="T18" fmla="*/ 10 w 99"/>
                  <a:gd name="T19" fmla="*/ 1004 h 1788"/>
                  <a:gd name="T20" fmla="*/ 26 w 99"/>
                  <a:gd name="T21" fmla="*/ 1028 h 1788"/>
                  <a:gd name="T22" fmla="*/ 22 w 99"/>
                  <a:gd name="T23" fmla="*/ 1528 h 1788"/>
                  <a:gd name="T24" fmla="*/ 38 w 99"/>
                  <a:gd name="T25" fmla="*/ 1492 h 1788"/>
                  <a:gd name="T26" fmla="*/ 54 w 99"/>
                  <a:gd name="T27" fmla="*/ 1468 h 1788"/>
                  <a:gd name="T28" fmla="*/ 58 w 99"/>
                  <a:gd name="T29" fmla="*/ 1456 h 1788"/>
                  <a:gd name="T30" fmla="*/ 42 w 99"/>
                  <a:gd name="T31" fmla="*/ 1520 h 1788"/>
                  <a:gd name="T32" fmla="*/ 34 w 99"/>
                  <a:gd name="T33" fmla="*/ 1544 h 1788"/>
                  <a:gd name="T34" fmla="*/ 30 w 99"/>
                  <a:gd name="T35" fmla="*/ 1636 h 1788"/>
                  <a:gd name="T36" fmla="*/ 22 w 99"/>
                  <a:gd name="T37" fmla="*/ 1648 h 1788"/>
                  <a:gd name="T38" fmla="*/ 30 w 99"/>
                  <a:gd name="T39" fmla="*/ 1672 h 1788"/>
                  <a:gd name="T40" fmla="*/ 42 w 99"/>
                  <a:gd name="T41" fmla="*/ 1788 h 1788"/>
                  <a:gd name="T42" fmla="*/ 42 w 99"/>
                  <a:gd name="T43" fmla="*/ 1484 h 1788"/>
                  <a:gd name="T44" fmla="*/ 38 w 99"/>
                  <a:gd name="T45" fmla="*/ 1152 h 1788"/>
                  <a:gd name="T46" fmla="*/ 46 w 99"/>
                  <a:gd name="T47" fmla="*/ 1116 h 1788"/>
                  <a:gd name="T48" fmla="*/ 42 w 99"/>
                  <a:gd name="T49" fmla="*/ 940 h 1788"/>
                  <a:gd name="T50" fmla="*/ 38 w 99"/>
                  <a:gd name="T51" fmla="*/ 904 h 1788"/>
                  <a:gd name="T52" fmla="*/ 54 w 99"/>
                  <a:gd name="T53" fmla="*/ 716 h 1788"/>
                  <a:gd name="T54" fmla="*/ 58 w 99"/>
                  <a:gd name="T55" fmla="*/ 276 h 1788"/>
                  <a:gd name="T56" fmla="*/ 42 w 99"/>
                  <a:gd name="T57" fmla="*/ 0 h 1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788">
                    <a:moveTo>
                      <a:pt x="42" y="0"/>
                    </a:moveTo>
                    <a:cubicBezTo>
                      <a:pt x="34" y="209"/>
                      <a:pt x="24" y="8"/>
                      <a:pt x="30" y="280"/>
                    </a:cubicBezTo>
                    <a:cubicBezTo>
                      <a:pt x="53" y="265"/>
                      <a:pt x="38" y="287"/>
                      <a:pt x="34" y="316"/>
                    </a:cubicBezTo>
                    <a:cubicBezTo>
                      <a:pt x="30" y="391"/>
                      <a:pt x="19" y="462"/>
                      <a:pt x="42" y="532"/>
                    </a:cubicBezTo>
                    <a:cubicBezTo>
                      <a:pt x="40" y="581"/>
                      <a:pt x="48" y="633"/>
                      <a:pt x="34" y="680"/>
                    </a:cubicBezTo>
                    <a:cubicBezTo>
                      <a:pt x="32" y="688"/>
                      <a:pt x="29" y="664"/>
                      <a:pt x="26" y="656"/>
                    </a:cubicBezTo>
                    <a:cubicBezTo>
                      <a:pt x="21" y="642"/>
                      <a:pt x="18" y="632"/>
                      <a:pt x="10" y="620"/>
                    </a:cubicBezTo>
                    <a:cubicBezTo>
                      <a:pt x="16" y="833"/>
                      <a:pt x="0" y="711"/>
                      <a:pt x="26" y="788"/>
                    </a:cubicBezTo>
                    <a:cubicBezTo>
                      <a:pt x="21" y="884"/>
                      <a:pt x="14" y="873"/>
                      <a:pt x="18" y="980"/>
                    </a:cubicBezTo>
                    <a:cubicBezTo>
                      <a:pt x="15" y="988"/>
                      <a:pt x="13" y="996"/>
                      <a:pt x="10" y="1004"/>
                    </a:cubicBezTo>
                    <a:cubicBezTo>
                      <a:pt x="7" y="1013"/>
                      <a:pt x="26" y="1028"/>
                      <a:pt x="26" y="1028"/>
                    </a:cubicBezTo>
                    <a:cubicBezTo>
                      <a:pt x="22" y="1210"/>
                      <a:pt x="19" y="1338"/>
                      <a:pt x="22" y="1528"/>
                    </a:cubicBezTo>
                    <a:cubicBezTo>
                      <a:pt x="55" y="1484"/>
                      <a:pt x="16" y="1541"/>
                      <a:pt x="38" y="1492"/>
                    </a:cubicBezTo>
                    <a:cubicBezTo>
                      <a:pt x="42" y="1483"/>
                      <a:pt x="51" y="1477"/>
                      <a:pt x="54" y="1468"/>
                    </a:cubicBezTo>
                    <a:cubicBezTo>
                      <a:pt x="55" y="1464"/>
                      <a:pt x="57" y="1460"/>
                      <a:pt x="58" y="1456"/>
                    </a:cubicBezTo>
                    <a:cubicBezTo>
                      <a:pt x="55" y="1479"/>
                      <a:pt x="49" y="1498"/>
                      <a:pt x="42" y="1520"/>
                    </a:cubicBezTo>
                    <a:cubicBezTo>
                      <a:pt x="39" y="1528"/>
                      <a:pt x="34" y="1544"/>
                      <a:pt x="34" y="1544"/>
                    </a:cubicBezTo>
                    <a:cubicBezTo>
                      <a:pt x="33" y="1575"/>
                      <a:pt x="34" y="1606"/>
                      <a:pt x="30" y="1636"/>
                    </a:cubicBezTo>
                    <a:cubicBezTo>
                      <a:pt x="29" y="1641"/>
                      <a:pt x="22" y="1643"/>
                      <a:pt x="22" y="1648"/>
                    </a:cubicBezTo>
                    <a:cubicBezTo>
                      <a:pt x="22" y="1656"/>
                      <a:pt x="30" y="1672"/>
                      <a:pt x="30" y="1672"/>
                    </a:cubicBezTo>
                    <a:cubicBezTo>
                      <a:pt x="34" y="1712"/>
                      <a:pt x="39" y="1748"/>
                      <a:pt x="42" y="1788"/>
                    </a:cubicBezTo>
                    <a:cubicBezTo>
                      <a:pt x="99" y="1702"/>
                      <a:pt x="74" y="1581"/>
                      <a:pt x="42" y="1484"/>
                    </a:cubicBezTo>
                    <a:cubicBezTo>
                      <a:pt x="41" y="1373"/>
                      <a:pt x="41" y="1263"/>
                      <a:pt x="38" y="1152"/>
                    </a:cubicBezTo>
                    <a:cubicBezTo>
                      <a:pt x="38" y="1134"/>
                      <a:pt x="34" y="1133"/>
                      <a:pt x="46" y="1116"/>
                    </a:cubicBezTo>
                    <a:cubicBezTo>
                      <a:pt x="45" y="1057"/>
                      <a:pt x="46" y="999"/>
                      <a:pt x="42" y="940"/>
                    </a:cubicBezTo>
                    <a:cubicBezTo>
                      <a:pt x="38" y="872"/>
                      <a:pt x="19" y="1015"/>
                      <a:pt x="38" y="904"/>
                    </a:cubicBezTo>
                    <a:cubicBezTo>
                      <a:pt x="44" y="647"/>
                      <a:pt x="26" y="801"/>
                      <a:pt x="54" y="716"/>
                    </a:cubicBezTo>
                    <a:cubicBezTo>
                      <a:pt x="63" y="611"/>
                      <a:pt x="60" y="395"/>
                      <a:pt x="58" y="276"/>
                    </a:cubicBezTo>
                    <a:cubicBezTo>
                      <a:pt x="56" y="157"/>
                      <a:pt x="45" y="57"/>
                      <a:pt x="42" y="0"/>
                    </a:cubicBezTo>
                    <a:close/>
                  </a:path>
                </a:pathLst>
              </a:custGeom>
              <a:solidFill>
                <a:srgbClr val="CD9A6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8449" name="Freeform 1409"/>
              <p:cNvSpPr>
                <a:spLocks/>
              </p:cNvSpPr>
              <p:nvPr/>
            </p:nvSpPr>
            <p:spPr bwMode="auto">
              <a:xfrm rot="4787369" flipH="1">
                <a:off x="2901" y="1903"/>
                <a:ext cx="47" cy="252"/>
              </a:xfrm>
              <a:custGeom>
                <a:avLst/>
                <a:gdLst>
                  <a:gd name="T0" fmla="*/ 24 w 47"/>
                  <a:gd name="T1" fmla="*/ 224 h 252"/>
                  <a:gd name="T2" fmla="*/ 32 w 47"/>
                  <a:gd name="T3" fmla="*/ 68 h 252"/>
                  <a:gd name="T4" fmla="*/ 16 w 47"/>
                  <a:gd name="T5" fmla="*/ 44 h 252"/>
                  <a:gd name="T6" fmla="*/ 0 w 47"/>
                  <a:gd name="T7" fmla="*/ 0 h 252"/>
                  <a:gd name="T8" fmla="*/ 24 w 47"/>
                  <a:gd name="T9" fmla="*/ 216 h 252"/>
                  <a:gd name="T10" fmla="*/ 28 w 47"/>
                  <a:gd name="T11" fmla="*/ 252 h 252"/>
                  <a:gd name="T12" fmla="*/ 24 w 47"/>
                  <a:gd name="T13" fmla="*/ 224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252">
                    <a:moveTo>
                      <a:pt x="24" y="224"/>
                    </a:moveTo>
                    <a:cubicBezTo>
                      <a:pt x="31" y="153"/>
                      <a:pt x="47" y="167"/>
                      <a:pt x="32" y="68"/>
                    </a:cubicBezTo>
                    <a:cubicBezTo>
                      <a:pt x="31" y="59"/>
                      <a:pt x="16" y="44"/>
                      <a:pt x="16" y="44"/>
                    </a:cubicBezTo>
                    <a:cubicBezTo>
                      <a:pt x="12" y="26"/>
                      <a:pt x="6" y="17"/>
                      <a:pt x="0" y="0"/>
                    </a:cubicBezTo>
                    <a:cubicBezTo>
                      <a:pt x="3" y="70"/>
                      <a:pt x="2" y="151"/>
                      <a:pt x="24" y="216"/>
                    </a:cubicBezTo>
                    <a:cubicBezTo>
                      <a:pt x="25" y="228"/>
                      <a:pt x="28" y="252"/>
                      <a:pt x="28" y="252"/>
                    </a:cubicBezTo>
                    <a:lnTo>
                      <a:pt x="24" y="224"/>
                    </a:lnTo>
                    <a:close/>
                  </a:path>
                </a:pathLst>
              </a:custGeom>
              <a:solidFill>
                <a:srgbClr val="CD9A6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88450" name="Freeform 1410"/>
            <p:cNvSpPr>
              <a:spLocks/>
            </p:cNvSpPr>
            <p:nvPr/>
          </p:nvSpPr>
          <p:spPr bwMode="auto">
            <a:xfrm>
              <a:off x="3459" y="2213"/>
              <a:ext cx="378" cy="415"/>
            </a:xfrm>
            <a:custGeom>
              <a:avLst/>
              <a:gdLst>
                <a:gd name="T0" fmla="*/ 528 w 535"/>
                <a:gd name="T1" fmla="*/ 443 h 479"/>
                <a:gd name="T2" fmla="*/ 512 w 535"/>
                <a:gd name="T3" fmla="*/ 457 h 479"/>
                <a:gd name="T4" fmla="*/ 498 w 535"/>
                <a:gd name="T5" fmla="*/ 471 h 479"/>
                <a:gd name="T6" fmla="*/ 486 w 535"/>
                <a:gd name="T7" fmla="*/ 479 h 479"/>
                <a:gd name="T8" fmla="*/ 474 w 535"/>
                <a:gd name="T9" fmla="*/ 473 h 479"/>
                <a:gd name="T10" fmla="*/ 462 w 535"/>
                <a:gd name="T11" fmla="*/ 467 h 479"/>
                <a:gd name="T12" fmla="*/ 426 w 535"/>
                <a:gd name="T13" fmla="*/ 443 h 479"/>
                <a:gd name="T14" fmla="*/ 268 w 535"/>
                <a:gd name="T15" fmla="*/ 327 h 479"/>
                <a:gd name="T16" fmla="*/ 242 w 535"/>
                <a:gd name="T17" fmla="*/ 323 h 479"/>
                <a:gd name="T18" fmla="*/ 228 w 535"/>
                <a:gd name="T19" fmla="*/ 337 h 479"/>
                <a:gd name="T20" fmla="*/ 108 w 535"/>
                <a:gd name="T21" fmla="*/ 331 h 479"/>
                <a:gd name="T22" fmla="*/ 98 w 535"/>
                <a:gd name="T23" fmla="*/ 305 h 479"/>
                <a:gd name="T24" fmla="*/ 56 w 535"/>
                <a:gd name="T25" fmla="*/ 295 h 479"/>
                <a:gd name="T26" fmla="*/ 40 w 535"/>
                <a:gd name="T27" fmla="*/ 275 h 479"/>
                <a:gd name="T28" fmla="*/ 40 w 535"/>
                <a:gd name="T29" fmla="*/ 155 h 479"/>
                <a:gd name="T30" fmla="*/ 20 w 535"/>
                <a:gd name="T31" fmla="*/ 111 h 479"/>
                <a:gd name="T32" fmla="*/ 0 w 535"/>
                <a:gd name="T33" fmla="*/ 95 h 479"/>
                <a:gd name="T34" fmla="*/ 8 w 535"/>
                <a:gd name="T35" fmla="*/ 47 h 479"/>
                <a:gd name="T36" fmla="*/ 36 w 535"/>
                <a:gd name="T37" fmla="*/ 29 h 479"/>
                <a:gd name="T38" fmla="*/ 58 w 535"/>
                <a:gd name="T39" fmla="*/ 7 h 479"/>
                <a:gd name="T40" fmla="*/ 96 w 535"/>
                <a:gd name="T41" fmla="*/ 3 h 479"/>
                <a:gd name="T42" fmla="*/ 106 w 535"/>
                <a:gd name="T43" fmla="*/ 13 h 479"/>
                <a:gd name="T44" fmla="*/ 82 w 535"/>
                <a:gd name="T45" fmla="*/ 81 h 479"/>
                <a:gd name="T46" fmla="*/ 114 w 535"/>
                <a:gd name="T47" fmla="*/ 87 h 479"/>
                <a:gd name="T48" fmla="*/ 120 w 535"/>
                <a:gd name="T49" fmla="*/ 89 h 479"/>
                <a:gd name="T50" fmla="*/ 122 w 535"/>
                <a:gd name="T51" fmla="*/ 99 h 479"/>
                <a:gd name="T52" fmla="*/ 160 w 535"/>
                <a:gd name="T53" fmla="*/ 97 h 479"/>
                <a:gd name="T54" fmla="*/ 166 w 535"/>
                <a:gd name="T55" fmla="*/ 103 h 479"/>
                <a:gd name="T56" fmla="*/ 172 w 535"/>
                <a:gd name="T57" fmla="*/ 107 h 479"/>
                <a:gd name="T58" fmla="*/ 188 w 535"/>
                <a:gd name="T59" fmla="*/ 115 h 479"/>
                <a:gd name="T60" fmla="*/ 172 w 535"/>
                <a:gd name="T61" fmla="*/ 101 h 479"/>
                <a:gd name="T62" fmla="*/ 168 w 535"/>
                <a:gd name="T63" fmla="*/ 49 h 479"/>
                <a:gd name="T64" fmla="*/ 200 w 535"/>
                <a:gd name="T65" fmla="*/ 53 h 479"/>
                <a:gd name="T66" fmla="*/ 228 w 535"/>
                <a:gd name="T67" fmla="*/ 109 h 479"/>
                <a:gd name="T68" fmla="*/ 236 w 535"/>
                <a:gd name="T69" fmla="*/ 127 h 479"/>
                <a:gd name="T70" fmla="*/ 246 w 535"/>
                <a:gd name="T71" fmla="*/ 153 h 479"/>
                <a:gd name="T72" fmla="*/ 250 w 535"/>
                <a:gd name="T73" fmla="*/ 165 h 479"/>
                <a:gd name="T74" fmla="*/ 262 w 535"/>
                <a:gd name="T75" fmla="*/ 193 h 479"/>
                <a:gd name="T76" fmla="*/ 268 w 535"/>
                <a:gd name="T77" fmla="*/ 249 h 479"/>
                <a:gd name="T78" fmla="*/ 304 w 535"/>
                <a:gd name="T79" fmla="*/ 265 h 479"/>
                <a:gd name="T80" fmla="*/ 318 w 535"/>
                <a:gd name="T81" fmla="*/ 279 h 479"/>
                <a:gd name="T82" fmla="*/ 324 w 535"/>
                <a:gd name="T83" fmla="*/ 283 h 479"/>
                <a:gd name="T84" fmla="*/ 358 w 535"/>
                <a:gd name="T85" fmla="*/ 309 h 479"/>
                <a:gd name="T86" fmla="*/ 368 w 535"/>
                <a:gd name="T87" fmla="*/ 317 h 479"/>
                <a:gd name="T88" fmla="*/ 388 w 535"/>
                <a:gd name="T89" fmla="*/ 339 h 479"/>
                <a:gd name="T90" fmla="*/ 400 w 535"/>
                <a:gd name="T91" fmla="*/ 343 h 479"/>
                <a:gd name="T92" fmla="*/ 424 w 535"/>
                <a:gd name="T93" fmla="*/ 361 h 479"/>
                <a:gd name="T94" fmla="*/ 478 w 535"/>
                <a:gd name="T95" fmla="*/ 391 h 479"/>
                <a:gd name="T96" fmla="*/ 500 w 535"/>
                <a:gd name="T97" fmla="*/ 383 h 479"/>
                <a:gd name="T98" fmla="*/ 514 w 535"/>
                <a:gd name="T99" fmla="*/ 367 h 479"/>
                <a:gd name="T100" fmla="*/ 518 w 535"/>
                <a:gd name="T101" fmla="*/ 399 h 479"/>
                <a:gd name="T102" fmla="*/ 532 w 535"/>
                <a:gd name="T103" fmla="*/ 401 h 479"/>
                <a:gd name="T104" fmla="*/ 528 w 535"/>
                <a:gd name="T105" fmla="*/ 44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5" h="479">
                  <a:moveTo>
                    <a:pt x="528" y="443"/>
                  </a:moveTo>
                  <a:cubicBezTo>
                    <a:pt x="523" y="450"/>
                    <a:pt x="520" y="454"/>
                    <a:pt x="512" y="457"/>
                  </a:cubicBezTo>
                  <a:cubicBezTo>
                    <a:pt x="509" y="466"/>
                    <a:pt x="506" y="467"/>
                    <a:pt x="498" y="471"/>
                  </a:cubicBezTo>
                  <a:cubicBezTo>
                    <a:pt x="494" y="473"/>
                    <a:pt x="486" y="479"/>
                    <a:pt x="486" y="479"/>
                  </a:cubicBezTo>
                  <a:cubicBezTo>
                    <a:pt x="482" y="479"/>
                    <a:pt x="478" y="475"/>
                    <a:pt x="474" y="473"/>
                  </a:cubicBezTo>
                  <a:cubicBezTo>
                    <a:pt x="471" y="470"/>
                    <a:pt x="466" y="469"/>
                    <a:pt x="462" y="467"/>
                  </a:cubicBezTo>
                  <a:cubicBezTo>
                    <a:pt x="452" y="453"/>
                    <a:pt x="438" y="453"/>
                    <a:pt x="426" y="443"/>
                  </a:cubicBezTo>
                  <a:cubicBezTo>
                    <a:pt x="393" y="421"/>
                    <a:pt x="299" y="347"/>
                    <a:pt x="268" y="327"/>
                  </a:cubicBezTo>
                  <a:cubicBezTo>
                    <a:pt x="237" y="307"/>
                    <a:pt x="249" y="321"/>
                    <a:pt x="242" y="323"/>
                  </a:cubicBezTo>
                  <a:cubicBezTo>
                    <a:pt x="226" y="339"/>
                    <a:pt x="242" y="332"/>
                    <a:pt x="228" y="337"/>
                  </a:cubicBezTo>
                  <a:cubicBezTo>
                    <a:pt x="211" y="337"/>
                    <a:pt x="142" y="342"/>
                    <a:pt x="108" y="331"/>
                  </a:cubicBezTo>
                  <a:cubicBezTo>
                    <a:pt x="85" y="327"/>
                    <a:pt x="109" y="312"/>
                    <a:pt x="98" y="305"/>
                  </a:cubicBezTo>
                  <a:cubicBezTo>
                    <a:pt x="89" y="299"/>
                    <a:pt x="66" y="300"/>
                    <a:pt x="56" y="295"/>
                  </a:cubicBezTo>
                  <a:cubicBezTo>
                    <a:pt x="50" y="293"/>
                    <a:pt x="40" y="275"/>
                    <a:pt x="40" y="275"/>
                  </a:cubicBezTo>
                  <a:cubicBezTo>
                    <a:pt x="41" y="238"/>
                    <a:pt x="40" y="192"/>
                    <a:pt x="40" y="155"/>
                  </a:cubicBezTo>
                  <a:cubicBezTo>
                    <a:pt x="40" y="127"/>
                    <a:pt x="40" y="124"/>
                    <a:pt x="20" y="111"/>
                  </a:cubicBezTo>
                  <a:cubicBezTo>
                    <a:pt x="17" y="101"/>
                    <a:pt x="9" y="98"/>
                    <a:pt x="0" y="95"/>
                  </a:cubicBezTo>
                  <a:cubicBezTo>
                    <a:pt x="1" y="84"/>
                    <a:pt x="2" y="58"/>
                    <a:pt x="8" y="47"/>
                  </a:cubicBezTo>
                  <a:cubicBezTo>
                    <a:pt x="14" y="36"/>
                    <a:pt x="28" y="36"/>
                    <a:pt x="36" y="29"/>
                  </a:cubicBezTo>
                  <a:cubicBezTo>
                    <a:pt x="43" y="18"/>
                    <a:pt x="44" y="12"/>
                    <a:pt x="58" y="7"/>
                  </a:cubicBezTo>
                  <a:cubicBezTo>
                    <a:pt x="66" y="4"/>
                    <a:pt x="87" y="2"/>
                    <a:pt x="96" y="3"/>
                  </a:cubicBezTo>
                  <a:cubicBezTo>
                    <a:pt x="104" y="4"/>
                    <a:pt x="108" y="0"/>
                    <a:pt x="106" y="13"/>
                  </a:cubicBezTo>
                  <a:cubicBezTo>
                    <a:pt x="104" y="64"/>
                    <a:pt x="121" y="68"/>
                    <a:pt x="82" y="81"/>
                  </a:cubicBezTo>
                  <a:cubicBezTo>
                    <a:pt x="94" y="84"/>
                    <a:pt x="101" y="86"/>
                    <a:pt x="114" y="87"/>
                  </a:cubicBezTo>
                  <a:cubicBezTo>
                    <a:pt x="116" y="88"/>
                    <a:pt x="119" y="87"/>
                    <a:pt x="120" y="89"/>
                  </a:cubicBezTo>
                  <a:cubicBezTo>
                    <a:pt x="122" y="92"/>
                    <a:pt x="119" y="98"/>
                    <a:pt x="122" y="99"/>
                  </a:cubicBezTo>
                  <a:cubicBezTo>
                    <a:pt x="134" y="101"/>
                    <a:pt x="147" y="98"/>
                    <a:pt x="160" y="97"/>
                  </a:cubicBezTo>
                  <a:cubicBezTo>
                    <a:pt x="168" y="74"/>
                    <a:pt x="161" y="89"/>
                    <a:pt x="166" y="103"/>
                  </a:cubicBezTo>
                  <a:cubicBezTo>
                    <a:pt x="167" y="105"/>
                    <a:pt x="170" y="106"/>
                    <a:pt x="172" y="107"/>
                  </a:cubicBezTo>
                  <a:cubicBezTo>
                    <a:pt x="177" y="114"/>
                    <a:pt x="179" y="118"/>
                    <a:pt x="188" y="115"/>
                  </a:cubicBezTo>
                  <a:cubicBezTo>
                    <a:pt x="184" y="109"/>
                    <a:pt x="172" y="101"/>
                    <a:pt x="172" y="101"/>
                  </a:cubicBezTo>
                  <a:cubicBezTo>
                    <a:pt x="160" y="83"/>
                    <a:pt x="167" y="77"/>
                    <a:pt x="168" y="49"/>
                  </a:cubicBezTo>
                  <a:cubicBezTo>
                    <a:pt x="176" y="51"/>
                    <a:pt x="193" y="48"/>
                    <a:pt x="200" y="53"/>
                  </a:cubicBezTo>
                  <a:cubicBezTo>
                    <a:pt x="210" y="63"/>
                    <a:pt x="222" y="92"/>
                    <a:pt x="228" y="109"/>
                  </a:cubicBezTo>
                  <a:cubicBezTo>
                    <a:pt x="234" y="121"/>
                    <a:pt x="233" y="120"/>
                    <a:pt x="236" y="127"/>
                  </a:cubicBezTo>
                  <a:cubicBezTo>
                    <a:pt x="239" y="134"/>
                    <a:pt x="244" y="147"/>
                    <a:pt x="246" y="153"/>
                  </a:cubicBezTo>
                  <a:cubicBezTo>
                    <a:pt x="248" y="156"/>
                    <a:pt x="250" y="165"/>
                    <a:pt x="250" y="165"/>
                  </a:cubicBezTo>
                  <a:cubicBezTo>
                    <a:pt x="252" y="174"/>
                    <a:pt x="259" y="179"/>
                    <a:pt x="262" y="193"/>
                  </a:cubicBezTo>
                  <a:cubicBezTo>
                    <a:pt x="265" y="207"/>
                    <a:pt x="261" y="237"/>
                    <a:pt x="268" y="249"/>
                  </a:cubicBezTo>
                  <a:cubicBezTo>
                    <a:pt x="268" y="250"/>
                    <a:pt x="294" y="262"/>
                    <a:pt x="304" y="265"/>
                  </a:cubicBezTo>
                  <a:cubicBezTo>
                    <a:pt x="308" y="276"/>
                    <a:pt x="304" y="270"/>
                    <a:pt x="318" y="279"/>
                  </a:cubicBezTo>
                  <a:cubicBezTo>
                    <a:pt x="320" y="280"/>
                    <a:pt x="324" y="283"/>
                    <a:pt x="324" y="283"/>
                  </a:cubicBezTo>
                  <a:cubicBezTo>
                    <a:pt x="332" y="295"/>
                    <a:pt x="346" y="301"/>
                    <a:pt x="358" y="309"/>
                  </a:cubicBezTo>
                  <a:cubicBezTo>
                    <a:pt x="365" y="315"/>
                    <a:pt x="363" y="312"/>
                    <a:pt x="368" y="317"/>
                  </a:cubicBezTo>
                  <a:cubicBezTo>
                    <a:pt x="376" y="325"/>
                    <a:pt x="378" y="333"/>
                    <a:pt x="388" y="339"/>
                  </a:cubicBezTo>
                  <a:cubicBezTo>
                    <a:pt x="392" y="341"/>
                    <a:pt x="396" y="341"/>
                    <a:pt x="400" y="343"/>
                  </a:cubicBezTo>
                  <a:cubicBezTo>
                    <a:pt x="406" y="347"/>
                    <a:pt x="415" y="354"/>
                    <a:pt x="424" y="361"/>
                  </a:cubicBezTo>
                  <a:cubicBezTo>
                    <a:pt x="437" y="369"/>
                    <a:pt x="465" y="387"/>
                    <a:pt x="478" y="391"/>
                  </a:cubicBezTo>
                  <a:cubicBezTo>
                    <a:pt x="487" y="389"/>
                    <a:pt x="492" y="388"/>
                    <a:pt x="500" y="383"/>
                  </a:cubicBezTo>
                  <a:cubicBezTo>
                    <a:pt x="509" y="369"/>
                    <a:pt x="504" y="374"/>
                    <a:pt x="514" y="367"/>
                  </a:cubicBezTo>
                  <a:cubicBezTo>
                    <a:pt x="517" y="377"/>
                    <a:pt x="513" y="390"/>
                    <a:pt x="518" y="399"/>
                  </a:cubicBezTo>
                  <a:cubicBezTo>
                    <a:pt x="520" y="403"/>
                    <a:pt x="531" y="396"/>
                    <a:pt x="532" y="401"/>
                  </a:cubicBezTo>
                  <a:cubicBezTo>
                    <a:pt x="535" y="415"/>
                    <a:pt x="529" y="429"/>
                    <a:pt x="528" y="443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51" name="Freeform 1411"/>
            <p:cNvSpPr>
              <a:spLocks/>
            </p:cNvSpPr>
            <p:nvPr/>
          </p:nvSpPr>
          <p:spPr bwMode="auto">
            <a:xfrm>
              <a:off x="3463" y="2236"/>
              <a:ext cx="341" cy="370"/>
            </a:xfrm>
            <a:custGeom>
              <a:avLst/>
              <a:gdLst>
                <a:gd name="T0" fmla="*/ 456 w 482"/>
                <a:gd name="T1" fmla="*/ 386 h 427"/>
                <a:gd name="T2" fmla="*/ 458 w 482"/>
                <a:gd name="T3" fmla="*/ 402 h 427"/>
                <a:gd name="T4" fmla="*/ 472 w 482"/>
                <a:gd name="T5" fmla="*/ 412 h 427"/>
                <a:gd name="T6" fmla="*/ 440 w 482"/>
                <a:gd name="T7" fmla="*/ 402 h 427"/>
                <a:gd name="T8" fmla="*/ 404 w 482"/>
                <a:gd name="T9" fmla="*/ 370 h 427"/>
                <a:gd name="T10" fmla="*/ 376 w 482"/>
                <a:gd name="T11" fmla="*/ 346 h 427"/>
                <a:gd name="T12" fmla="*/ 336 w 482"/>
                <a:gd name="T13" fmla="*/ 318 h 427"/>
                <a:gd name="T14" fmla="*/ 300 w 482"/>
                <a:gd name="T15" fmla="*/ 296 h 427"/>
                <a:gd name="T16" fmla="*/ 260 w 482"/>
                <a:gd name="T17" fmla="*/ 272 h 427"/>
                <a:gd name="T18" fmla="*/ 244 w 482"/>
                <a:gd name="T19" fmla="*/ 252 h 427"/>
                <a:gd name="T20" fmla="*/ 138 w 482"/>
                <a:gd name="T21" fmla="*/ 232 h 427"/>
                <a:gd name="T22" fmla="*/ 152 w 482"/>
                <a:gd name="T23" fmla="*/ 224 h 427"/>
                <a:gd name="T24" fmla="*/ 230 w 482"/>
                <a:gd name="T25" fmla="*/ 228 h 427"/>
                <a:gd name="T26" fmla="*/ 232 w 482"/>
                <a:gd name="T27" fmla="*/ 212 h 427"/>
                <a:gd name="T28" fmla="*/ 198 w 482"/>
                <a:gd name="T29" fmla="*/ 186 h 427"/>
                <a:gd name="T30" fmla="*/ 136 w 482"/>
                <a:gd name="T31" fmla="*/ 114 h 427"/>
                <a:gd name="T32" fmla="*/ 66 w 482"/>
                <a:gd name="T33" fmla="*/ 96 h 427"/>
                <a:gd name="T34" fmla="*/ 58 w 482"/>
                <a:gd name="T35" fmla="*/ 146 h 427"/>
                <a:gd name="T36" fmla="*/ 78 w 482"/>
                <a:gd name="T37" fmla="*/ 248 h 427"/>
                <a:gd name="T38" fmla="*/ 110 w 482"/>
                <a:gd name="T39" fmla="*/ 262 h 427"/>
                <a:gd name="T40" fmla="*/ 152 w 482"/>
                <a:gd name="T41" fmla="*/ 284 h 427"/>
                <a:gd name="T42" fmla="*/ 228 w 482"/>
                <a:gd name="T43" fmla="*/ 288 h 427"/>
                <a:gd name="T44" fmla="*/ 130 w 482"/>
                <a:gd name="T45" fmla="*/ 294 h 427"/>
                <a:gd name="T46" fmla="*/ 84 w 482"/>
                <a:gd name="T47" fmla="*/ 266 h 427"/>
                <a:gd name="T48" fmla="*/ 46 w 482"/>
                <a:gd name="T49" fmla="*/ 224 h 427"/>
                <a:gd name="T50" fmla="*/ 36 w 482"/>
                <a:gd name="T51" fmla="*/ 92 h 427"/>
                <a:gd name="T52" fmla="*/ 26 w 482"/>
                <a:gd name="T53" fmla="*/ 66 h 427"/>
                <a:gd name="T54" fmla="*/ 22 w 482"/>
                <a:gd name="T55" fmla="*/ 26 h 427"/>
                <a:gd name="T56" fmla="*/ 66 w 482"/>
                <a:gd name="T57" fmla="*/ 2 h 427"/>
                <a:gd name="T58" fmla="*/ 66 w 482"/>
                <a:gd name="T59" fmla="*/ 26 h 427"/>
                <a:gd name="T60" fmla="*/ 54 w 482"/>
                <a:gd name="T61" fmla="*/ 62 h 427"/>
                <a:gd name="T62" fmla="*/ 96 w 482"/>
                <a:gd name="T63" fmla="*/ 82 h 427"/>
                <a:gd name="T64" fmla="*/ 194 w 482"/>
                <a:gd name="T65" fmla="*/ 100 h 427"/>
                <a:gd name="T66" fmla="*/ 184 w 482"/>
                <a:gd name="T67" fmla="*/ 64 h 427"/>
                <a:gd name="T68" fmla="*/ 210 w 482"/>
                <a:gd name="T69" fmla="*/ 86 h 427"/>
                <a:gd name="T70" fmla="*/ 248 w 482"/>
                <a:gd name="T71" fmla="*/ 218 h 427"/>
                <a:gd name="T72" fmla="*/ 300 w 482"/>
                <a:gd name="T73" fmla="*/ 256 h 427"/>
                <a:gd name="T74" fmla="*/ 334 w 482"/>
                <a:gd name="T75" fmla="*/ 294 h 427"/>
                <a:gd name="T76" fmla="*/ 416 w 482"/>
                <a:gd name="T77" fmla="*/ 350 h 427"/>
                <a:gd name="T78" fmla="*/ 480 w 482"/>
                <a:gd name="T79" fmla="*/ 384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2" h="427">
                  <a:moveTo>
                    <a:pt x="480" y="384"/>
                  </a:moveTo>
                  <a:cubicBezTo>
                    <a:pt x="472" y="385"/>
                    <a:pt x="464" y="385"/>
                    <a:pt x="456" y="386"/>
                  </a:cubicBezTo>
                  <a:cubicBezTo>
                    <a:pt x="453" y="386"/>
                    <a:pt x="449" y="385"/>
                    <a:pt x="448" y="388"/>
                  </a:cubicBezTo>
                  <a:cubicBezTo>
                    <a:pt x="447" y="393"/>
                    <a:pt x="475" y="408"/>
                    <a:pt x="458" y="402"/>
                  </a:cubicBezTo>
                  <a:cubicBezTo>
                    <a:pt x="459" y="404"/>
                    <a:pt x="458" y="407"/>
                    <a:pt x="460" y="408"/>
                  </a:cubicBezTo>
                  <a:cubicBezTo>
                    <a:pt x="463" y="410"/>
                    <a:pt x="472" y="412"/>
                    <a:pt x="472" y="412"/>
                  </a:cubicBezTo>
                  <a:cubicBezTo>
                    <a:pt x="482" y="427"/>
                    <a:pt x="462" y="417"/>
                    <a:pt x="454" y="414"/>
                  </a:cubicBezTo>
                  <a:cubicBezTo>
                    <a:pt x="451" y="406"/>
                    <a:pt x="448" y="405"/>
                    <a:pt x="440" y="402"/>
                  </a:cubicBezTo>
                  <a:cubicBezTo>
                    <a:pt x="436" y="396"/>
                    <a:pt x="424" y="388"/>
                    <a:pt x="424" y="388"/>
                  </a:cubicBezTo>
                  <a:cubicBezTo>
                    <a:pt x="419" y="381"/>
                    <a:pt x="411" y="375"/>
                    <a:pt x="404" y="370"/>
                  </a:cubicBezTo>
                  <a:cubicBezTo>
                    <a:pt x="400" y="364"/>
                    <a:pt x="394" y="359"/>
                    <a:pt x="388" y="354"/>
                  </a:cubicBezTo>
                  <a:cubicBezTo>
                    <a:pt x="384" y="351"/>
                    <a:pt x="376" y="346"/>
                    <a:pt x="376" y="346"/>
                  </a:cubicBezTo>
                  <a:cubicBezTo>
                    <a:pt x="392" y="335"/>
                    <a:pt x="369" y="334"/>
                    <a:pt x="360" y="332"/>
                  </a:cubicBezTo>
                  <a:cubicBezTo>
                    <a:pt x="353" y="322"/>
                    <a:pt x="347" y="321"/>
                    <a:pt x="336" y="318"/>
                  </a:cubicBezTo>
                  <a:cubicBezTo>
                    <a:pt x="332" y="317"/>
                    <a:pt x="324" y="314"/>
                    <a:pt x="324" y="314"/>
                  </a:cubicBezTo>
                  <a:cubicBezTo>
                    <a:pt x="321" y="296"/>
                    <a:pt x="315" y="301"/>
                    <a:pt x="300" y="296"/>
                  </a:cubicBezTo>
                  <a:cubicBezTo>
                    <a:pt x="296" y="283"/>
                    <a:pt x="296" y="282"/>
                    <a:pt x="284" y="278"/>
                  </a:cubicBezTo>
                  <a:cubicBezTo>
                    <a:pt x="277" y="267"/>
                    <a:pt x="273" y="270"/>
                    <a:pt x="260" y="272"/>
                  </a:cubicBezTo>
                  <a:cubicBezTo>
                    <a:pt x="244" y="269"/>
                    <a:pt x="246" y="266"/>
                    <a:pt x="258" y="262"/>
                  </a:cubicBezTo>
                  <a:cubicBezTo>
                    <a:pt x="250" y="259"/>
                    <a:pt x="240" y="263"/>
                    <a:pt x="244" y="252"/>
                  </a:cubicBezTo>
                  <a:cubicBezTo>
                    <a:pt x="230" y="242"/>
                    <a:pt x="243" y="250"/>
                    <a:pt x="210" y="246"/>
                  </a:cubicBezTo>
                  <a:cubicBezTo>
                    <a:pt x="186" y="243"/>
                    <a:pt x="163" y="234"/>
                    <a:pt x="138" y="232"/>
                  </a:cubicBezTo>
                  <a:cubicBezTo>
                    <a:pt x="128" y="229"/>
                    <a:pt x="108" y="226"/>
                    <a:pt x="108" y="226"/>
                  </a:cubicBezTo>
                  <a:cubicBezTo>
                    <a:pt x="128" y="223"/>
                    <a:pt x="128" y="222"/>
                    <a:pt x="152" y="224"/>
                  </a:cubicBezTo>
                  <a:cubicBezTo>
                    <a:pt x="179" y="233"/>
                    <a:pt x="160" y="228"/>
                    <a:pt x="212" y="230"/>
                  </a:cubicBezTo>
                  <a:cubicBezTo>
                    <a:pt x="218" y="229"/>
                    <a:pt x="226" y="232"/>
                    <a:pt x="230" y="228"/>
                  </a:cubicBezTo>
                  <a:cubicBezTo>
                    <a:pt x="233" y="225"/>
                    <a:pt x="218" y="224"/>
                    <a:pt x="218" y="224"/>
                  </a:cubicBezTo>
                  <a:cubicBezTo>
                    <a:pt x="222" y="220"/>
                    <a:pt x="231" y="218"/>
                    <a:pt x="232" y="212"/>
                  </a:cubicBezTo>
                  <a:cubicBezTo>
                    <a:pt x="232" y="211"/>
                    <a:pt x="213" y="203"/>
                    <a:pt x="208" y="200"/>
                  </a:cubicBezTo>
                  <a:cubicBezTo>
                    <a:pt x="211" y="189"/>
                    <a:pt x="208" y="189"/>
                    <a:pt x="198" y="186"/>
                  </a:cubicBezTo>
                  <a:cubicBezTo>
                    <a:pt x="187" y="170"/>
                    <a:pt x="203" y="147"/>
                    <a:pt x="186" y="136"/>
                  </a:cubicBezTo>
                  <a:cubicBezTo>
                    <a:pt x="183" y="105"/>
                    <a:pt x="173" y="116"/>
                    <a:pt x="136" y="114"/>
                  </a:cubicBezTo>
                  <a:cubicBezTo>
                    <a:pt x="122" y="105"/>
                    <a:pt x="102" y="104"/>
                    <a:pt x="86" y="102"/>
                  </a:cubicBezTo>
                  <a:cubicBezTo>
                    <a:pt x="82" y="91"/>
                    <a:pt x="77" y="94"/>
                    <a:pt x="66" y="96"/>
                  </a:cubicBezTo>
                  <a:cubicBezTo>
                    <a:pt x="64" y="104"/>
                    <a:pt x="60" y="109"/>
                    <a:pt x="58" y="116"/>
                  </a:cubicBezTo>
                  <a:cubicBezTo>
                    <a:pt x="63" y="131"/>
                    <a:pt x="61" y="130"/>
                    <a:pt x="58" y="146"/>
                  </a:cubicBezTo>
                  <a:cubicBezTo>
                    <a:pt x="59" y="179"/>
                    <a:pt x="54" y="213"/>
                    <a:pt x="60" y="246"/>
                  </a:cubicBezTo>
                  <a:cubicBezTo>
                    <a:pt x="61" y="252"/>
                    <a:pt x="73" y="245"/>
                    <a:pt x="78" y="248"/>
                  </a:cubicBezTo>
                  <a:cubicBezTo>
                    <a:pt x="81" y="250"/>
                    <a:pt x="76" y="258"/>
                    <a:pt x="80" y="260"/>
                  </a:cubicBezTo>
                  <a:cubicBezTo>
                    <a:pt x="89" y="264"/>
                    <a:pt x="100" y="261"/>
                    <a:pt x="110" y="262"/>
                  </a:cubicBezTo>
                  <a:cubicBezTo>
                    <a:pt x="126" y="278"/>
                    <a:pt x="103" y="258"/>
                    <a:pt x="128" y="270"/>
                  </a:cubicBezTo>
                  <a:cubicBezTo>
                    <a:pt x="142" y="277"/>
                    <a:pt x="128" y="281"/>
                    <a:pt x="152" y="284"/>
                  </a:cubicBezTo>
                  <a:cubicBezTo>
                    <a:pt x="171" y="290"/>
                    <a:pt x="160" y="288"/>
                    <a:pt x="186" y="290"/>
                  </a:cubicBezTo>
                  <a:cubicBezTo>
                    <a:pt x="208" y="283"/>
                    <a:pt x="194" y="286"/>
                    <a:pt x="228" y="288"/>
                  </a:cubicBezTo>
                  <a:cubicBezTo>
                    <a:pt x="221" y="290"/>
                    <a:pt x="217" y="294"/>
                    <a:pt x="210" y="296"/>
                  </a:cubicBezTo>
                  <a:cubicBezTo>
                    <a:pt x="183" y="295"/>
                    <a:pt x="157" y="297"/>
                    <a:pt x="130" y="294"/>
                  </a:cubicBezTo>
                  <a:cubicBezTo>
                    <a:pt x="125" y="293"/>
                    <a:pt x="118" y="286"/>
                    <a:pt x="118" y="286"/>
                  </a:cubicBezTo>
                  <a:cubicBezTo>
                    <a:pt x="109" y="273"/>
                    <a:pt x="98" y="271"/>
                    <a:pt x="84" y="266"/>
                  </a:cubicBezTo>
                  <a:cubicBezTo>
                    <a:pt x="75" y="263"/>
                    <a:pt x="56" y="262"/>
                    <a:pt x="56" y="262"/>
                  </a:cubicBezTo>
                  <a:cubicBezTo>
                    <a:pt x="53" y="225"/>
                    <a:pt x="51" y="246"/>
                    <a:pt x="46" y="224"/>
                  </a:cubicBezTo>
                  <a:cubicBezTo>
                    <a:pt x="45" y="181"/>
                    <a:pt x="47" y="137"/>
                    <a:pt x="44" y="94"/>
                  </a:cubicBezTo>
                  <a:cubicBezTo>
                    <a:pt x="44" y="91"/>
                    <a:pt x="38" y="94"/>
                    <a:pt x="36" y="92"/>
                  </a:cubicBezTo>
                  <a:cubicBezTo>
                    <a:pt x="34" y="91"/>
                    <a:pt x="33" y="88"/>
                    <a:pt x="32" y="86"/>
                  </a:cubicBezTo>
                  <a:cubicBezTo>
                    <a:pt x="31" y="80"/>
                    <a:pt x="32" y="71"/>
                    <a:pt x="26" y="66"/>
                  </a:cubicBezTo>
                  <a:cubicBezTo>
                    <a:pt x="21" y="62"/>
                    <a:pt x="8" y="56"/>
                    <a:pt x="8" y="56"/>
                  </a:cubicBezTo>
                  <a:cubicBezTo>
                    <a:pt x="0" y="44"/>
                    <a:pt x="16" y="36"/>
                    <a:pt x="22" y="26"/>
                  </a:cubicBezTo>
                  <a:cubicBezTo>
                    <a:pt x="26" y="11"/>
                    <a:pt x="30" y="12"/>
                    <a:pt x="46" y="10"/>
                  </a:cubicBezTo>
                  <a:cubicBezTo>
                    <a:pt x="53" y="8"/>
                    <a:pt x="58" y="4"/>
                    <a:pt x="66" y="2"/>
                  </a:cubicBezTo>
                  <a:cubicBezTo>
                    <a:pt x="71" y="3"/>
                    <a:pt x="79" y="0"/>
                    <a:pt x="82" y="4"/>
                  </a:cubicBezTo>
                  <a:cubicBezTo>
                    <a:pt x="88" y="11"/>
                    <a:pt x="68" y="24"/>
                    <a:pt x="66" y="26"/>
                  </a:cubicBezTo>
                  <a:cubicBezTo>
                    <a:pt x="63" y="34"/>
                    <a:pt x="61" y="42"/>
                    <a:pt x="58" y="50"/>
                  </a:cubicBezTo>
                  <a:cubicBezTo>
                    <a:pt x="57" y="54"/>
                    <a:pt x="54" y="62"/>
                    <a:pt x="54" y="62"/>
                  </a:cubicBezTo>
                  <a:cubicBezTo>
                    <a:pt x="55" y="65"/>
                    <a:pt x="53" y="70"/>
                    <a:pt x="56" y="72"/>
                  </a:cubicBezTo>
                  <a:cubicBezTo>
                    <a:pt x="62" y="77"/>
                    <a:pt x="88" y="80"/>
                    <a:pt x="96" y="82"/>
                  </a:cubicBezTo>
                  <a:cubicBezTo>
                    <a:pt x="119" y="98"/>
                    <a:pt x="104" y="99"/>
                    <a:pt x="140" y="102"/>
                  </a:cubicBezTo>
                  <a:cubicBezTo>
                    <a:pt x="158" y="101"/>
                    <a:pt x="177" y="105"/>
                    <a:pt x="194" y="100"/>
                  </a:cubicBezTo>
                  <a:cubicBezTo>
                    <a:pt x="198" y="99"/>
                    <a:pt x="191" y="92"/>
                    <a:pt x="190" y="88"/>
                  </a:cubicBezTo>
                  <a:cubicBezTo>
                    <a:pt x="188" y="83"/>
                    <a:pt x="171" y="47"/>
                    <a:pt x="184" y="64"/>
                  </a:cubicBezTo>
                  <a:cubicBezTo>
                    <a:pt x="187" y="68"/>
                    <a:pt x="189" y="72"/>
                    <a:pt x="192" y="76"/>
                  </a:cubicBezTo>
                  <a:cubicBezTo>
                    <a:pt x="197" y="83"/>
                    <a:pt x="202" y="81"/>
                    <a:pt x="210" y="86"/>
                  </a:cubicBezTo>
                  <a:cubicBezTo>
                    <a:pt x="218" y="103"/>
                    <a:pt x="232" y="156"/>
                    <a:pt x="238" y="178"/>
                  </a:cubicBezTo>
                  <a:cubicBezTo>
                    <a:pt x="244" y="200"/>
                    <a:pt x="245" y="209"/>
                    <a:pt x="248" y="218"/>
                  </a:cubicBezTo>
                  <a:cubicBezTo>
                    <a:pt x="256" y="238"/>
                    <a:pt x="249" y="224"/>
                    <a:pt x="258" y="230"/>
                  </a:cubicBezTo>
                  <a:cubicBezTo>
                    <a:pt x="267" y="236"/>
                    <a:pt x="291" y="248"/>
                    <a:pt x="300" y="256"/>
                  </a:cubicBezTo>
                  <a:cubicBezTo>
                    <a:pt x="302" y="268"/>
                    <a:pt x="300" y="274"/>
                    <a:pt x="312" y="278"/>
                  </a:cubicBezTo>
                  <a:cubicBezTo>
                    <a:pt x="317" y="286"/>
                    <a:pt x="325" y="288"/>
                    <a:pt x="334" y="294"/>
                  </a:cubicBezTo>
                  <a:cubicBezTo>
                    <a:pt x="338" y="297"/>
                    <a:pt x="346" y="302"/>
                    <a:pt x="346" y="302"/>
                  </a:cubicBezTo>
                  <a:cubicBezTo>
                    <a:pt x="355" y="315"/>
                    <a:pt x="400" y="345"/>
                    <a:pt x="416" y="350"/>
                  </a:cubicBezTo>
                  <a:cubicBezTo>
                    <a:pt x="423" y="357"/>
                    <a:pt x="430" y="363"/>
                    <a:pt x="440" y="366"/>
                  </a:cubicBezTo>
                  <a:cubicBezTo>
                    <a:pt x="447" y="376"/>
                    <a:pt x="468" y="380"/>
                    <a:pt x="480" y="384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52" name="Freeform 1412"/>
            <p:cNvSpPr>
              <a:spLocks/>
            </p:cNvSpPr>
            <p:nvPr/>
          </p:nvSpPr>
          <p:spPr bwMode="auto">
            <a:xfrm>
              <a:off x="3500" y="2436"/>
              <a:ext cx="131" cy="54"/>
            </a:xfrm>
            <a:custGeom>
              <a:avLst/>
              <a:gdLst>
                <a:gd name="T0" fmla="*/ 178 w 185"/>
                <a:gd name="T1" fmla="*/ 45 h 62"/>
                <a:gd name="T2" fmla="*/ 158 w 185"/>
                <a:gd name="T3" fmla="*/ 55 h 62"/>
                <a:gd name="T4" fmla="*/ 110 w 185"/>
                <a:gd name="T5" fmla="*/ 47 h 62"/>
                <a:gd name="T6" fmla="*/ 88 w 185"/>
                <a:gd name="T7" fmla="*/ 47 h 62"/>
                <a:gd name="T8" fmla="*/ 106 w 185"/>
                <a:gd name="T9" fmla="*/ 41 h 62"/>
                <a:gd name="T10" fmla="*/ 86 w 185"/>
                <a:gd name="T11" fmla="*/ 37 h 62"/>
                <a:gd name="T12" fmla="*/ 80 w 185"/>
                <a:gd name="T13" fmla="*/ 33 h 62"/>
                <a:gd name="T14" fmla="*/ 62 w 185"/>
                <a:gd name="T15" fmla="*/ 27 h 62"/>
                <a:gd name="T16" fmla="*/ 54 w 185"/>
                <a:gd name="T17" fmla="*/ 27 h 62"/>
                <a:gd name="T18" fmla="*/ 20 w 185"/>
                <a:gd name="T19" fmla="*/ 17 h 62"/>
                <a:gd name="T20" fmla="*/ 4 w 185"/>
                <a:gd name="T21" fmla="*/ 19 h 62"/>
                <a:gd name="T22" fmla="*/ 12 w 185"/>
                <a:gd name="T23" fmla="*/ 11 h 62"/>
                <a:gd name="T24" fmla="*/ 22 w 185"/>
                <a:gd name="T25" fmla="*/ 1 h 62"/>
                <a:gd name="T26" fmla="*/ 46 w 185"/>
                <a:gd name="T27" fmla="*/ 13 h 62"/>
                <a:gd name="T28" fmla="*/ 80 w 185"/>
                <a:gd name="T29" fmla="*/ 19 h 62"/>
                <a:gd name="T30" fmla="*/ 170 w 185"/>
                <a:gd name="T31" fmla="*/ 35 h 62"/>
                <a:gd name="T32" fmla="*/ 184 w 185"/>
                <a:gd name="T33" fmla="*/ 43 h 62"/>
                <a:gd name="T34" fmla="*/ 178 w 185"/>
                <a:gd name="T35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62">
                  <a:moveTo>
                    <a:pt x="178" y="45"/>
                  </a:moveTo>
                  <a:cubicBezTo>
                    <a:pt x="164" y="55"/>
                    <a:pt x="171" y="52"/>
                    <a:pt x="158" y="55"/>
                  </a:cubicBezTo>
                  <a:cubicBezTo>
                    <a:pt x="135" y="52"/>
                    <a:pt x="128" y="45"/>
                    <a:pt x="110" y="47"/>
                  </a:cubicBezTo>
                  <a:cubicBezTo>
                    <a:pt x="104" y="49"/>
                    <a:pt x="93" y="54"/>
                    <a:pt x="88" y="47"/>
                  </a:cubicBezTo>
                  <a:cubicBezTo>
                    <a:pt x="84" y="42"/>
                    <a:pt x="106" y="41"/>
                    <a:pt x="106" y="41"/>
                  </a:cubicBezTo>
                  <a:cubicBezTo>
                    <a:pt x="99" y="40"/>
                    <a:pt x="92" y="41"/>
                    <a:pt x="86" y="37"/>
                  </a:cubicBezTo>
                  <a:cubicBezTo>
                    <a:pt x="84" y="36"/>
                    <a:pt x="82" y="34"/>
                    <a:pt x="80" y="33"/>
                  </a:cubicBezTo>
                  <a:cubicBezTo>
                    <a:pt x="74" y="30"/>
                    <a:pt x="62" y="27"/>
                    <a:pt x="62" y="27"/>
                  </a:cubicBezTo>
                  <a:cubicBezTo>
                    <a:pt x="56" y="29"/>
                    <a:pt x="46" y="40"/>
                    <a:pt x="54" y="27"/>
                  </a:cubicBezTo>
                  <a:cubicBezTo>
                    <a:pt x="43" y="19"/>
                    <a:pt x="33" y="19"/>
                    <a:pt x="20" y="17"/>
                  </a:cubicBezTo>
                  <a:cubicBezTo>
                    <a:pt x="5" y="2"/>
                    <a:pt x="12" y="19"/>
                    <a:pt x="4" y="19"/>
                  </a:cubicBezTo>
                  <a:cubicBezTo>
                    <a:pt x="0" y="19"/>
                    <a:pt x="8" y="12"/>
                    <a:pt x="12" y="11"/>
                  </a:cubicBezTo>
                  <a:cubicBezTo>
                    <a:pt x="14" y="7"/>
                    <a:pt x="17" y="2"/>
                    <a:pt x="22" y="1"/>
                  </a:cubicBezTo>
                  <a:cubicBezTo>
                    <a:pt x="28" y="0"/>
                    <a:pt x="40" y="10"/>
                    <a:pt x="46" y="13"/>
                  </a:cubicBezTo>
                  <a:cubicBezTo>
                    <a:pt x="59" y="19"/>
                    <a:pt x="64" y="18"/>
                    <a:pt x="80" y="19"/>
                  </a:cubicBezTo>
                  <a:cubicBezTo>
                    <a:pt x="107" y="32"/>
                    <a:pt x="141" y="33"/>
                    <a:pt x="170" y="35"/>
                  </a:cubicBezTo>
                  <a:cubicBezTo>
                    <a:pt x="175" y="51"/>
                    <a:pt x="166" y="28"/>
                    <a:pt x="184" y="43"/>
                  </a:cubicBezTo>
                  <a:cubicBezTo>
                    <a:pt x="185" y="44"/>
                    <a:pt x="172" y="62"/>
                    <a:pt x="178" y="45"/>
                  </a:cubicBezTo>
                  <a:close/>
                </a:path>
              </a:pathLst>
            </a:custGeom>
            <a:solidFill>
              <a:srgbClr val="80808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53" name="Freeform 1413"/>
            <p:cNvSpPr>
              <a:spLocks/>
            </p:cNvSpPr>
            <p:nvPr/>
          </p:nvSpPr>
          <p:spPr bwMode="auto">
            <a:xfrm>
              <a:off x="3912" y="1382"/>
              <a:ext cx="80" cy="85"/>
            </a:xfrm>
            <a:custGeom>
              <a:avLst/>
              <a:gdLst>
                <a:gd name="T0" fmla="*/ 27 w 80"/>
                <a:gd name="T1" fmla="*/ 7 h 85"/>
                <a:gd name="T2" fmla="*/ 9 w 80"/>
                <a:gd name="T3" fmla="*/ 33 h 85"/>
                <a:gd name="T4" fmla="*/ 3 w 80"/>
                <a:gd name="T5" fmla="*/ 48 h 85"/>
                <a:gd name="T6" fmla="*/ 26 w 80"/>
                <a:gd name="T7" fmla="*/ 75 h 85"/>
                <a:gd name="T8" fmla="*/ 38 w 80"/>
                <a:gd name="T9" fmla="*/ 82 h 85"/>
                <a:gd name="T10" fmla="*/ 56 w 80"/>
                <a:gd name="T11" fmla="*/ 81 h 85"/>
                <a:gd name="T12" fmla="*/ 60 w 80"/>
                <a:gd name="T13" fmla="*/ 61 h 85"/>
                <a:gd name="T14" fmla="*/ 80 w 80"/>
                <a:gd name="T15" fmla="*/ 37 h 85"/>
                <a:gd name="T16" fmla="*/ 69 w 80"/>
                <a:gd name="T17" fmla="*/ 28 h 85"/>
                <a:gd name="T18" fmla="*/ 51 w 80"/>
                <a:gd name="T19" fmla="*/ 9 h 85"/>
                <a:gd name="T20" fmla="*/ 33 w 80"/>
                <a:gd name="T21" fmla="*/ 6 h 85"/>
                <a:gd name="T22" fmla="*/ 27 w 80"/>
                <a:gd name="T23" fmla="*/ 7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0" h="85">
                  <a:moveTo>
                    <a:pt x="27" y="7"/>
                  </a:moveTo>
                  <a:cubicBezTo>
                    <a:pt x="19" y="13"/>
                    <a:pt x="14" y="24"/>
                    <a:pt x="9" y="33"/>
                  </a:cubicBezTo>
                  <a:cubicBezTo>
                    <a:pt x="8" y="39"/>
                    <a:pt x="5" y="42"/>
                    <a:pt x="3" y="48"/>
                  </a:cubicBezTo>
                  <a:cubicBezTo>
                    <a:pt x="0" y="65"/>
                    <a:pt x="13" y="69"/>
                    <a:pt x="26" y="75"/>
                  </a:cubicBezTo>
                  <a:cubicBezTo>
                    <a:pt x="30" y="80"/>
                    <a:pt x="32" y="81"/>
                    <a:pt x="38" y="82"/>
                  </a:cubicBezTo>
                  <a:cubicBezTo>
                    <a:pt x="44" y="82"/>
                    <a:pt x="51" y="85"/>
                    <a:pt x="56" y="81"/>
                  </a:cubicBezTo>
                  <a:cubicBezTo>
                    <a:pt x="56" y="81"/>
                    <a:pt x="59" y="65"/>
                    <a:pt x="60" y="61"/>
                  </a:cubicBezTo>
                  <a:cubicBezTo>
                    <a:pt x="61" y="54"/>
                    <a:pt x="74" y="41"/>
                    <a:pt x="80" y="37"/>
                  </a:cubicBezTo>
                  <a:cubicBezTo>
                    <a:pt x="77" y="32"/>
                    <a:pt x="75" y="30"/>
                    <a:pt x="69" y="28"/>
                  </a:cubicBezTo>
                  <a:cubicBezTo>
                    <a:pt x="63" y="21"/>
                    <a:pt x="59" y="14"/>
                    <a:pt x="51" y="9"/>
                  </a:cubicBezTo>
                  <a:cubicBezTo>
                    <a:pt x="45" y="0"/>
                    <a:pt x="50" y="4"/>
                    <a:pt x="33" y="6"/>
                  </a:cubicBezTo>
                  <a:cubicBezTo>
                    <a:pt x="31" y="6"/>
                    <a:pt x="27" y="7"/>
                    <a:pt x="27" y="7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chemeClr val="tx1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54" name="Freeform 1414"/>
            <p:cNvSpPr>
              <a:spLocks/>
            </p:cNvSpPr>
            <p:nvPr/>
          </p:nvSpPr>
          <p:spPr bwMode="auto">
            <a:xfrm>
              <a:off x="3936" y="1392"/>
              <a:ext cx="48" cy="48"/>
            </a:xfrm>
            <a:custGeom>
              <a:avLst/>
              <a:gdLst>
                <a:gd name="T0" fmla="*/ 132 w 138"/>
                <a:gd name="T1" fmla="*/ 51 h 200"/>
                <a:gd name="T2" fmla="*/ 133 w 138"/>
                <a:gd name="T3" fmla="*/ 103 h 200"/>
                <a:gd name="T4" fmla="*/ 113 w 138"/>
                <a:gd name="T5" fmla="*/ 159 h 200"/>
                <a:gd name="T6" fmla="*/ 90 w 138"/>
                <a:gd name="T7" fmla="*/ 186 h 200"/>
                <a:gd name="T8" fmla="*/ 71 w 138"/>
                <a:gd name="T9" fmla="*/ 198 h 200"/>
                <a:gd name="T10" fmla="*/ 39 w 138"/>
                <a:gd name="T11" fmla="*/ 193 h 200"/>
                <a:gd name="T12" fmla="*/ 8 w 138"/>
                <a:gd name="T13" fmla="*/ 159 h 200"/>
                <a:gd name="T14" fmla="*/ 0 w 138"/>
                <a:gd name="T15" fmla="*/ 106 h 200"/>
                <a:gd name="T16" fmla="*/ 9 w 138"/>
                <a:gd name="T17" fmla="*/ 61 h 200"/>
                <a:gd name="T18" fmla="*/ 42 w 138"/>
                <a:gd name="T19" fmla="*/ 13 h 200"/>
                <a:gd name="T20" fmla="*/ 98 w 138"/>
                <a:gd name="T21" fmla="*/ 3 h 200"/>
                <a:gd name="T22" fmla="*/ 132 w 138"/>
                <a:gd name="T23" fmla="*/ 51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8" h="200">
                  <a:moveTo>
                    <a:pt x="132" y="51"/>
                  </a:moveTo>
                  <a:cubicBezTo>
                    <a:pt x="138" y="68"/>
                    <a:pt x="136" y="85"/>
                    <a:pt x="133" y="103"/>
                  </a:cubicBezTo>
                  <a:cubicBezTo>
                    <a:pt x="130" y="121"/>
                    <a:pt x="120" y="145"/>
                    <a:pt x="113" y="159"/>
                  </a:cubicBezTo>
                  <a:cubicBezTo>
                    <a:pt x="106" y="172"/>
                    <a:pt x="97" y="180"/>
                    <a:pt x="90" y="186"/>
                  </a:cubicBezTo>
                  <a:cubicBezTo>
                    <a:pt x="83" y="192"/>
                    <a:pt x="79" y="197"/>
                    <a:pt x="71" y="198"/>
                  </a:cubicBezTo>
                  <a:cubicBezTo>
                    <a:pt x="63" y="199"/>
                    <a:pt x="49" y="200"/>
                    <a:pt x="39" y="193"/>
                  </a:cubicBezTo>
                  <a:cubicBezTo>
                    <a:pt x="29" y="186"/>
                    <a:pt x="15" y="174"/>
                    <a:pt x="8" y="159"/>
                  </a:cubicBezTo>
                  <a:cubicBezTo>
                    <a:pt x="1" y="144"/>
                    <a:pt x="0" y="122"/>
                    <a:pt x="0" y="106"/>
                  </a:cubicBezTo>
                  <a:cubicBezTo>
                    <a:pt x="0" y="90"/>
                    <a:pt x="2" y="76"/>
                    <a:pt x="9" y="61"/>
                  </a:cubicBezTo>
                  <a:cubicBezTo>
                    <a:pt x="16" y="46"/>
                    <a:pt x="27" y="23"/>
                    <a:pt x="42" y="13"/>
                  </a:cubicBezTo>
                  <a:cubicBezTo>
                    <a:pt x="56" y="10"/>
                    <a:pt x="83" y="0"/>
                    <a:pt x="98" y="3"/>
                  </a:cubicBezTo>
                  <a:cubicBezTo>
                    <a:pt x="113" y="9"/>
                    <a:pt x="126" y="34"/>
                    <a:pt x="132" y="5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55" name="Freeform 1415"/>
            <p:cNvSpPr>
              <a:spLocks/>
            </p:cNvSpPr>
            <p:nvPr/>
          </p:nvSpPr>
          <p:spPr bwMode="auto">
            <a:xfrm>
              <a:off x="3444" y="372"/>
              <a:ext cx="1620" cy="1584"/>
            </a:xfrm>
            <a:custGeom>
              <a:avLst/>
              <a:gdLst>
                <a:gd name="T0" fmla="*/ 468 w 1620"/>
                <a:gd name="T1" fmla="*/ 480 h 1584"/>
                <a:gd name="T2" fmla="*/ 408 w 1620"/>
                <a:gd name="T3" fmla="*/ 684 h 1584"/>
                <a:gd name="T4" fmla="*/ 312 w 1620"/>
                <a:gd name="T5" fmla="*/ 864 h 1584"/>
                <a:gd name="T6" fmla="*/ 288 w 1620"/>
                <a:gd name="T7" fmla="*/ 960 h 1584"/>
                <a:gd name="T8" fmla="*/ 264 w 1620"/>
                <a:gd name="T9" fmla="*/ 1032 h 1584"/>
                <a:gd name="T10" fmla="*/ 132 w 1620"/>
                <a:gd name="T11" fmla="*/ 1212 h 1584"/>
                <a:gd name="T12" fmla="*/ 96 w 1620"/>
                <a:gd name="T13" fmla="*/ 1092 h 1584"/>
                <a:gd name="T14" fmla="*/ 48 w 1620"/>
                <a:gd name="T15" fmla="*/ 1044 h 1584"/>
                <a:gd name="T16" fmla="*/ 36 w 1620"/>
                <a:gd name="T17" fmla="*/ 828 h 1584"/>
                <a:gd name="T18" fmla="*/ 12 w 1620"/>
                <a:gd name="T19" fmla="*/ 792 h 1584"/>
                <a:gd name="T20" fmla="*/ 108 w 1620"/>
                <a:gd name="T21" fmla="*/ 528 h 1584"/>
                <a:gd name="T22" fmla="*/ 252 w 1620"/>
                <a:gd name="T23" fmla="*/ 432 h 1584"/>
                <a:gd name="T24" fmla="*/ 324 w 1620"/>
                <a:gd name="T25" fmla="*/ 360 h 1584"/>
                <a:gd name="T26" fmla="*/ 432 w 1620"/>
                <a:gd name="T27" fmla="*/ 312 h 1584"/>
                <a:gd name="T28" fmla="*/ 468 w 1620"/>
                <a:gd name="T29" fmla="*/ 300 h 1584"/>
                <a:gd name="T30" fmla="*/ 540 w 1620"/>
                <a:gd name="T31" fmla="*/ 252 h 1584"/>
                <a:gd name="T32" fmla="*/ 648 w 1620"/>
                <a:gd name="T33" fmla="*/ 180 h 1584"/>
                <a:gd name="T34" fmla="*/ 840 w 1620"/>
                <a:gd name="T35" fmla="*/ 132 h 1584"/>
                <a:gd name="T36" fmla="*/ 1068 w 1620"/>
                <a:gd name="T37" fmla="*/ 0 h 1584"/>
                <a:gd name="T38" fmla="*/ 1140 w 1620"/>
                <a:gd name="T39" fmla="*/ 12 h 1584"/>
                <a:gd name="T40" fmla="*/ 1248 w 1620"/>
                <a:gd name="T41" fmla="*/ 156 h 1584"/>
                <a:gd name="T42" fmla="*/ 1176 w 1620"/>
                <a:gd name="T43" fmla="*/ 780 h 1584"/>
                <a:gd name="T44" fmla="*/ 1188 w 1620"/>
                <a:gd name="T45" fmla="*/ 876 h 1584"/>
                <a:gd name="T46" fmla="*/ 1212 w 1620"/>
                <a:gd name="T47" fmla="*/ 948 h 1584"/>
                <a:gd name="T48" fmla="*/ 1356 w 1620"/>
                <a:gd name="T49" fmla="*/ 876 h 1584"/>
                <a:gd name="T50" fmla="*/ 1620 w 1620"/>
                <a:gd name="T51" fmla="*/ 960 h 1584"/>
                <a:gd name="T52" fmla="*/ 1488 w 1620"/>
                <a:gd name="T53" fmla="*/ 1428 h 1584"/>
                <a:gd name="T54" fmla="*/ 1440 w 1620"/>
                <a:gd name="T55" fmla="*/ 1488 h 1584"/>
                <a:gd name="T56" fmla="*/ 1392 w 1620"/>
                <a:gd name="T57" fmla="*/ 1560 h 1584"/>
                <a:gd name="T58" fmla="*/ 1320 w 1620"/>
                <a:gd name="T59" fmla="*/ 1584 h 1584"/>
                <a:gd name="T60" fmla="*/ 1188 w 1620"/>
                <a:gd name="T61" fmla="*/ 1488 h 1584"/>
                <a:gd name="T62" fmla="*/ 1068 w 1620"/>
                <a:gd name="T63" fmla="*/ 900 h 1584"/>
                <a:gd name="T64" fmla="*/ 1008 w 1620"/>
                <a:gd name="T65" fmla="*/ 792 h 1584"/>
                <a:gd name="T66" fmla="*/ 972 w 1620"/>
                <a:gd name="T67" fmla="*/ 780 h 1584"/>
                <a:gd name="T68" fmla="*/ 936 w 1620"/>
                <a:gd name="T69" fmla="*/ 756 h 1584"/>
                <a:gd name="T70" fmla="*/ 912 w 1620"/>
                <a:gd name="T71" fmla="*/ 720 h 1584"/>
                <a:gd name="T72" fmla="*/ 876 w 1620"/>
                <a:gd name="T73" fmla="*/ 708 h 1584"/>
                <a:gd name="T74" fmla="*/ 804 w 1620"/>
                <a:gd name="T75" fmla="*/ 672 h 1584"/>
                <a:gd name="T76" fmla="*/ 744 w 1620"/>
                <a:gd name="T77" fmla="*/ 624 h 1584"/>
                <a:gd name="T78" fmla="*/ 720 w 1620"/>
                <a:gd name="T79" fmla="*/ 588 h 1584"/>
                <a:gd name="T80" fmla="*/ 612 w 1620"/>
                <a:gd name="T81" fmla="*/ 528 h 1584"/>
                <a:gd name="T82" fmla="*/ 468 w 1620"/>
                <a:gd name="T83" fmla="*/ 480 h 15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620" h="1584">
                  <a:moveTo>
                    <a:pt x="468" y="480"/>
                  </a:moveTo>
                  <a:cubicBezTo>
                    <a:pt x="457" y="533"/>
                    <a:pt x="439" y="638"/>
                    <a:pt x="408" y="684"/>
                  </a:cubicBezTo>
                  <a:cubicBezTo>
                    <a:pt x="365" y="749"/>
                    <a:pt x="331" y="789"/>
                    <a:pt x="312" y="864"/>
                  </a:cubicBezTo>
                  <a:cubicBezTo>
                    <a:pt x="304" y="896"/>
                    <a:pt x="296" y="928"/>
                    <a:pt x="288" y="960"/>
                  </a:cubicBezTo>
                  <a:cubicBezTo>
                    <a:pt x="282" y="985"/>
                    <a:pt x="288" y="1024"/>
                    <a:pt x="264" y="1032"/>
                  </a:cubicBezTo>
                  <a:cubicBezTo>
                    <a:pt x="194" y="1055"/>
                    <a:pt x="253" y="1199"/>
                    <a:pt x="132" y="1212"/>
                  </a:cubicBezTo>
                  <a:cubicBezTo>
                    <a:pt x="120" y="1152"/>
                    <a:pt x="109" y="1087"/>
                    <a:pt x="96" y="1092"/>
                  </a:cubicBezTo>
                  <a:cubicBezTo>
                    <a:pt x="58" y="1107"/>
                    <a:pt x="54" y="1061"/>
                    <a:pt x="48" y="1044"/>
                  </a:cubicBezTo>
                  <a:cubicBezTo>
                    <a:pt x="44" y="972"/>
                    <a:pt x="46" y="899"/>
                    <a:pt x="36" y="828"/>
                  </a:cubicBezTo>
                  <a:cubicBezTo>
                    <a:pt x="34" y="814"/>
                    <a:pt x="13" y="806"/>
                    <a:pt x="12" y="792"/>
                  </a:cubicBezTo>
                  <a:cubicBezTo>
                    <a:pt x="7" y="693"/>
                    <a:pt x="0" y="564"/>
                    <a:pt x="108" y="528"/>
                  </a:cubicBezTo>
                  <a:cubicBezTo>
                    <a:pt x="151" y="485"/>
                    <a:pt x="199" y="467"/>
                    <a:pt x="252" y="432"/>
                  </a:cubicBezTo>
                  <a:cubicBezTo>
                    <a:pt x="280" y="413"/>
                    <a:pt x="300" y="384"/>
                    <a:pt x="324" y="360"/>
                  </a:cubicBezTo>
                  <a:cubicBezTo>
                    <a:pt x="353" y="331"/>
                    <a:pt x="396" y="324"/>
                    <a:pt x="432" y="312"/>
                  </a:cubicBezTo>
                  <a:cubicBezTo>
                    <a:pt x="444" y="308"/>
                    <a:pt x="468" y="300"/>
                    <a:pt x="468" y="300"/>
                  </a:cubicBezTo>
                  <a:cubicBezTo>
                    <a:pt x="548" y="220"/>
                    <a:pt x="462" y="295"/>
                    <a:pt x="540" y="252"/>
                  </a:cubicBezTo>
                  <a:cubicBezTo>
                    <a:pt x="540" y="252"/>
                    <a:pt x="630" y="192"/>
                    <a:pt x="648" y="180"/>
                  </a:cubicBezTo>
                  <a:cubicBezTo>
                    <a:pt x="695" y="149"/>
                    <a:pt x="786" y="140"/>
                    <a:pt x="840" y="132"/>
                  </a:cubicBezTo>
                  <a:cubicBezTo>
                    <a:pt x="895" y="50"/>
                    <a:pt x="977" y="18"/>
                    <a:pt x="1068" y="0"/>
                  </a:cubicBezTo>
                  <a:cubicBezTo>
                    <a:pt x="1092" y="4"/>
                    <a:pt x="1119" y="0"/>
                    <a:pt x="1140" y="12"/>
                  </a:cubicBezTo>
                  <a:cubicBezTo>
                    <a:pt x="1192" y="42"/>
                    <a:pt x="1230" y="101"/>
                    <a:pt x="1248" y="156"/>
                  </a:cubicBezTo>
                  <a:cubicBezTo>
                    <a:pt x="1244" y="271"/>
                    <a:pt x="1260" y="654"/>
                    <a:pt x="1176" y="780"/>
                  </a:cubicBezTo>
                  <a:cubicBezTo>
                    <a:pt x="1180" y="812"/>
                    <a:pt x="1181" y="844"/>
                    <a:pt x="1188" y="876"/>
                  </a:cubicBezTo>
                  <a:cubicBezTo>
                    <a:pt x="1193" y="901"/>
                    <a:pt x="1212" y="948"/>
                    <a:pt x="1212" y="948"/>
                  </a:cubicBezTo>
                  <a:cubicBezTo>
                    <a:pt x="1262" y="931"/>
                    <a:pt x="1313" y="905"/>
                    <a:pt x="1356" y="876"/>
                  </a:cubicBezTo>
                  <a:cubicBezTo>
                    <a:pt x="1535" y="887"/>
                    <a:pt x="1545" y="848"/>
                    <a:pt x="1620" y="960"/>
                  </a:cubicBezTo>
                  <a:cubicBezTo>
                    <a:pt x="1611" y="1110"/>
                    <a:pt x="1604" y="1312"/>
                    <a:pt x="1488" y="1428"/>
                  </a:cubicBezTo>
                  <a:cubicBezTo>
                    <a:pt x="1461" y="1509"/>
                    <a:pt x="1498" y="1421"/>
                    <a:pt x="1440" y="1488"/>
                  </a:cubicBezTo>
                  <a:cubicBezTo>
                    <a:pt x="1421" y="1510"/>
                    <a:pt x="1408" y="1536"/>
                    <a:pt x="1392" y="1560"/>
                  </a:cubicBezTo>
                  <a:cubicBezTo>
                    <a:pt x="1378" y="1581"/>
                    <a:pt x="1320" y="1584"/>
                    <a:pt x="1320" y="1584"/>
                  </a:cubicBezTo>
                  <a:cubicBezTo>
                    <a:pt x="1235" y="1567"/>
                    <a:pt x="1217" y="1574"/>
                    <a:pt x="1188" y="1488"/>
                  </a:cubicBezTo>
                  <a:cubicBezTo>
                    <a:pt x="1184" y="1338"/>
                    <a:pt x="1244" y="1017"/>
                    <a:pt x="1068" y="900"/>
                  </a:cubicBezTo>
                  <a:cubicBezTo>
                    <a:pt x="1048" y="870"/>
                    <a:pt x="1036" y="815"/>
                    <a:pt x="1008" y="792"/>
                  </a:cubicBezTo>
                  <a:cubicBezTo>
                    <a:pt x="998" y="784"/>
                    <a:pt x="983" y="786"/>
                    <a:pt x="972" y="780"/>
                  </a:cubicBezTo>
                  <a:cubicBezTo>
                    <a:pt x="959" y="774"/>
                    <a:pt x="948" y="764"/>
                    <a:pt x="936" y="756"/>
                  </a:cubicBezTo>
                  <a:cubicBezTo>
                    <a:pt x="928" y="744"/>
                    <a:pt x="923" y="729"/>
                    <a:pt x="912" y="720"/>
                  </a:cubicBezTo>
                  <a:cubicBezTo>
                    <a:pt x="902" y="712"/>
                    <a:pt x="887" y="714"/>
                    <a:pt x="876" y="708"/>
                  </a:cubicBezTo>
                  <a:cubicBezTo>
                    <a:pt x="783" y="661"/>
                    <a:pt x="894" y="702"/>
                    <a:pt x="804" y="672"/>
                  </a:cubicBezTo>
                  <a:cubicBezTo>
                    <a:pt x="735" y="569"/>
                    <a:pt x="827" y="690"/>
                    <a:pt x="744" y="624"/>
                  </a:cubicBezTo>
                  <a:cubicBezTo>
                    <a:pt x="733" y="615"/>
                    <a:pt x="731" y="597"/>
                    <a:pt x="720" y="588"/>
                  </a:cubicBezTo>
                  <a:cubicBezTo>
                    <a:pt x="697" y="568"/>
                    <a:pt x="649" y="534"/>
                    <a:pt x="612" y="528"/>
                  </a:cubicBezTo>
                  <a:cubicBezTo>
                    <a:pt x="472" y="507"/>
                    <a:pt x="516" y="552"/>
                    <a:pt x="468" y="48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9933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pic>
        <p:nvPicPr>
          <p:cNvPr id="88456" name="Picture 1416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43713" y="3284538"/>
            <a:ext cx="1143000" cy="858837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8457" name="Picture 1417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13588" y="3352800"/>
            <a:ext cx="1395412" cy="1052513"/>
          </a:xfrm>
          <a:prstGeom prst="rect">
            <a:avLst/>
          </a:prstGeom>
          <a:noFill/>
          <a:ln>
            <a:noFill/>
          </a:ln>
          <a:effectLst>
            <a:outerShdw dist="28398" dir="3806097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8458" name="Group 1418"/>
          <p:cNvGrpSpPr>
            <a:grpSpLocks/>
          </p:cNvGrpSpPr>
          <p:nvPr/>
        </p:nvGrpSpPr>
        <p:grpSpPr bwMode="auto">
          <a:xfrm>
            <a:off x="7207250" y="533400"/>
            <a:ext cx="1708150" cy="1512888"/>
            <a:chOff x="933" y="592"/>
            <a:chExt cx="3325" cy="2910"/>
          </a:xfrm>
        </p:grpSpPr>
        <p:sp>
          <p:nvSpPr>
            <p:cNvPr id="88459" name="Freeform 1419"/>
            <p:cNvSpPr>
              <a:spLocks/>
            </p:cNvSpPr>
            <p:nvPr/>
          </p:nvSpPr>
          <p:spPr bwMode="auto">
            <a:xfrm>
              <a:off x="933" y="592"/>
              <a:ext cx="3325" cy="2910"/>
            </a:xfrm>
            <a:custGeom>
              <a:avLst/>
              <a:gdLst>
                <a:gd name="T0" fmla="*/ 1435 w 3325"/>
                <a:gd name="T1" fmla="*/ 2692 h 2910"/>
                <a:gd name="T2" fmla="*/ 1289 w 3325"/>
                <a:gd name="T3" fmla="*/ 2635 h 2910"/>
                <a:gd name="T4" fmla="*/ 1167 w 3325"/>
                <a:gd name="T5" fmla="*/ 2611 h 2910"/>
                <a:gd name="T6" fmla="*/ 1062 w 3325"/>
                <a:gd name="T7" fmla="*/ 2505 h 2910"/>
                <a:gd name="T8" fmla="*/ 948 w 3325"/>
                <a:gd name="T9" fmla="*/ 2440 h 2910"/>
                <a:gd name="T10" fmla="*/ 891 w 3325"/>
                <a:gd name="T11" fmla="*/ 2311 h 2910"/>
                <a:gd name="T12" fmla="*/ 535 w 3325"/>
                <a:gd name="T13" fmla="*/ 2132 h 2910"/>
                <a:gd name="T14" fmla="*/ 381 w 3325"/>
                <a:gd name="T15" fmla="*/ 1994 h 2910"/>
                <a:gd name="T16" fmla="*/ 324 w 3325"/>
                <a:gd name="T17" fmla="*/ 1792 h 2910"/>
                <a:gd name="T18" fmla="*/ 462 w 3325"/>
                <a:gd name="T19" fmla="*/ 1597 h 2910"/>
                <a:gd name="T20" fmla="*/ 251 w 3325"/>
                <a:gd name="T21" fmla="*/ 1175 h 2910"/>
                <a:gd name="T22" fmla="*/ 373 w 3325"/>
                <a:gd name="T23" fmla="*/ 1216 h 2910"/>
                <a:gd name="T24" fmla="*/ 316 w 3325"/>
                <a:gd name="T25" fmla="*/ 1005 h 2910"/>
                <a:gd name="T26" fmla="*/ 340 w 3325"/>
                <a:gd name="T27" fmla="*/ 875 h 2910"/>
                <a:gd name="T28" fmla="*/ 470 w 3325"/>
                <a:gd name="T29" fmla="*/ 648 h 2910"/>
                <a:gd name="T30" fmla="*/ 867 w 3325"/>
                <a:gd name="T31" fmla="*/ 754 h 2910"/>
                <a:gd name="T32" fmla="*/ 648 w 3325"/>
                <a:gd name="T33" fmla="*/ 389 h 2910"/>
                <a:gd name="T34" fmla="*/ 608 w 3325"/>
                <a:gd name="T35" fmla="*/ 219 h 2910"/>
                <a:gd name="T36" fmla="*/ 1078 w 3325"/>
                <a:gd name="T37" fmla="*/ 219 h 2910"/>
                <a:gd name="T38" fmla="*/ 1265 w 3325"/>
                <a:gd name="T39" fmla="*/ 243 h 2910"/>
                <a:gd name="T40" fmla="*/ 1459 w 3325"/>
                <a:gd name="T41" fmla="*/ 211 h 2910"/>
                <a:gd name="T42" fmla="*/ 1694 w 3325"/>
                <a:gd name="T43" fmla="*/ 430 h 2910"/>
                <a:gd name="T44" fmla="*/ 1832 w 3325"/>
                <a:gd name="T45" fmla="*/ 251 h 2910"/>
                <a:gd name="T46" fmla="*/ 1938 w 3325"/>
                <a:gd name="T47" fmla="*/ 243 h 2910"/>
                <a:gd name="T48" fmla="*/ 2083 w 3325"/>
                <a:gd name="T49" fmla="*/ 235 h 2910"/>
                <a:gd name="T50" fmla="*/ 2278 w 3325"/>
                <a:gd name="T51" fmla="*/ 348 h 2910"/>
                <a:gd name="T52" fmla="*/ 2359 w 3325"/>
                <a:gd name="T53" fmla="*/ 494 h 2910"/>
                <a:gd name="T54" fmla="*/ 2538 w 3325"/>
                <a:gd name="T55" fmla="*/ 608 h 2910"/>
                <a:gd name="T56" fmla="*/ 2619 w 3325"/>
                <a:gd name="T57" fmla="*/ 738 h 2910"/>
                <a:gd name="T58" fmla="*/ 2878 w 3325"/>
                <a:gd name="T59" fmla="*/ 843 h 2910"/>
                <a:gd name="T60" fmla="*/ 3032 w 3325"/>
                <a:gd name="T61" fmla="*/ 1119 h 2910"/>
                <a:gd name="T62" fmla="*/ 2805 w 3325"/>
                <a:gd name="T63" fmla="*/ 1378 h 2910"/>
                <a:gd name="T64" fmla="*/ 3121 w 3325"/>
                <a:gd name="T65" fmla="*/ 1565 h 2910"/>
                <a:gd name="T66" fmla="*/ 3040 w 3325"/>
                <a:gd name="T67" fmla="*/ 1743 h 2910"/>
                <a:gd name="T68" fmla="*/ 2951 w 3325"/>
                <a:gd name="T69" fmla="*/ 1889 h 2910"/>
                <a:gd name="T70" fmla="*/ 2927 w 3325"/>
                <a:gd name="T71" fmla="*/ 2019 h 2910"/>
                <a:gd name="T72" fmla="*/ 2765 w 3325"/>
                <a:gd name="T73" fmla="*/ 2197 h 2910"/>
                <a:gd name="T74" fmla="*/ 2611 w 3325"/>
                <a:gd name="T75" fmla="*/ 2311 h 2910"/>
                <a:gd name="T76" fmla="*/ 2538 w 3325"/>
                <a:gd name="T77" fmla="*/ 2538 h 2910"/>
                <a:gd name="T78" fmla="*/ 2359 w 3325"/>
                <a:gd name="T79" fmla="*/ 2667 h 2910"/>
                <a:gd name="T80" fmla="*/ 2246 w 3325"/>
                <a:gd name="T81" fmla="*/ 2724 h 2910"/>
                <a:gd name="T82" fmla="*/ 2027 w 3325"/>
                <a:gd name="T83" fmla="*/ 2805 h 2910"/>
                <a:gd name="T84" fmla="*/ 1824 w 3325"/>
                <a:gd name="T85" fmla="*/ 2862 h 2910"/>
                <a:gd name="T86" fmla="*/ 1654 w 3325"/>
                <a:gd name="T87" fmla="*/ 2789 h 2910"/>
                <a:gd name="T88" fmla="*/ 1759 w 3325"/>
                <a:gd name="T89" fmla="*/ 2878 h 2910"/>
                <a:gd name="T90" fmla="*/ 2156 w 3325"/>
                <a:gd name="T91" fmla="*/ 2862 h 2910"/>
                <a:gd name="T92" fmla="*/ 2886 w 3325"/>
                <a:gd name="T93" fmla="*/ 2448 h 2910"/>
                <a:gd name="T94" fmla="*/ 3194 w 3325"/>
                <a:gd name="T95" fmla="*/ 1848 h 2910"/>
                <a:gd name="T96" fmla="*/ 3235 w 3325"/>
                <a:gd name="T97" fmla="*/ 1330 h 2910"/>
                <a:gd name="T98" fmla="*/ 3048 w 3325"/>
                <a:gd name="T99" fmla="*/ 827 h 2910"/>
                <a:gd name="T100" fmla="*/ 2667 w 3325"/>
                <a:gd name="T101" fmla="*/ 519 h 2910"/>
                <a:gd name="T102" fmla="*/ 2092 w 3325"/>
                <a:gd name="T103" fmla="*/ 154 h 2910"/>
                <a:gd name="T104" fmla="*/ 1459 w 3325"/>
                <a:gd name="T105" fmla="*/ 49 h 2910"/>
                <a:gd name="T106" fmla="*/ 486 w 3325"/>
                <a:gd name="T107" fmla="*/ 219 h 2910"/>
                <a:gd name="T108" fmla="*/ 308 w 3325"/>
                <a:gd name="T109" fmla="*/ 503 h 2910"/>
                <a:gd name="T110" fmla="*/ 170 w 3325"/>
                <a:gd name="T111" fmla="*/ 794 h 2910"/>
                <a:gd name="T112" fmla="*/ 56 w 3325"/>
                <a:gd name="T113" fmla="*/ 1232 h 2910"/>
                <a:gd name="T114" fmla="*/ 81 w 3325"/>
                <a:gd name="T115" fmla="*/ 1800 h 2910"/>
                <a:gd name="T116" fmla="*/ 389 w 3325"/>
                <a:gd name="T117" fmla="*/ 2319 h 2910"/>
                <a:gd name="T118" fmla="*/ 697 w 3325"/>
                <a:gd name="T119" fmla="*/ 2513 h 2910"/>
                <a:gd name="T120" fmla="*/ 1119 w 3325"/>
                <a:gd name="T121" fmla="*/ 2886 h 2910"/>
                <a:gd name="T122" fmla="*/ 1556 w 3325"/>
                <a:gd name="T123" fmla="*/ 2854 h 2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325" h="2910">
                  <a:moveTo>
                    <a:pt x="1516" y="2716"/>
                  </a:moveTo>
                  <a:cubicBezTo>
                    <a:pt x="1486" y="2671"/>
                    <a:pt x="1449" y="2623"/>
                    <a:pt x="1410" y="2586"/>
                  </a:cubicBezTo>
                  <a:cubicBezTo>
                    <a:pt x="1402" y="2545"/>
                    <a:pt x="1398" y="2486"/>
                    <a:pt x="1370" y="2456"/>
                  </a:cubicBezTo>
                  <a:cubicBezTo>
                    <a:pt x="1374" y="2499"/>
                    <a:pt x="1363" y="2549"/>
                    <a:pt x="1386" y="2586"/>
                  </a:cubicBezTo>
                  <a:cubicBezTo>
                    <a:pt x="1396" y="2603"/>
                    <a:pt x="1413" y="2613"/>
                    <a:pt x="1427" y="2627"/>
                  </a:cubicBezTo>
                  <a:cubicBezTo>
                    <a:pt x="1441" y="2641"/>
                    <a:pt x="1459" y="2675"/>
                    <a:pt x="1459" y="2675"/>
                  </a:cubicBezTo>
                  <a:cubicBezTo>
                    <a:pt x="1478" y="2732"/>
                    <a:pt x="1491" y="2729"/>
                    <a:pt x="1451" y="2716"/>
                  </a:cubicBezTo>
                  <a:cubicBezTo>
                    <a:pt x="1446" y="2708"/>
                    <a:pt x="1441" y="2700"/>
                    <a:pt x="1435" y="2692"/>
                  </a:cubicBezTo>
                  <a:cubicBezTo>
                    <a:pt x="1430" y="2686"/>
                    <a:pt x="1425" y="2669"/>
                    <a:pt x="1419" y="2675"/>
                  </a:cubicBezTo>
                  <a:cubicBezTo>
                    <a:pt x="1413" y="2681"/>
                    <a:pt x="1433" y="2694"/>
                    <a:pt x="1427" y="2700"/>
                  </a:cubicBezTo>
                  <a:cubicBezTo>
                    <a:pt x="1421" y="2706"/>
                    <a:pt x="1410" y="2695"/>
                    <a:pt x="1402" y="2692"/>
                  </a:cubicBezTo>
                  <a:cubicBezTo>
                    <a:pt x="1360" y="2647"/>
                    <a:pt x="1411" y="2692"/>
                    <a:pt x="1378" y="2700"/>
                  </a:cubicBezTo>
                  <a:cubicBezTo>
                    <a:pt x="1368" y="2702"/>
                    <a:pt x="1362" y="2689"/>
                    <a:pt x="1354" y="2683"/>
                  </a:cubicBezTo>
                  <a:cubicBezTo>
                    <a:pt x="1346" y="2686"/>
                    <a:pt x="1336" y="2686"/>
                    <a:pt x="1329" y="2692"/>
                  </a:cubicBezTo>
                  <a:cubicBezTo>
                    <a:pt x="1322" y="2698"/>
                    <a:pt x="1321" y="2722"/>
                    <a:pt x="1313" y="2716"/>
                  </a:cubicBezTo>
                  <a:cubicBezTo>
                    <a:pt x="1307" y="2712"/>
                    <a:pt x="1292" y="2648"/>
                    <a:pt x="1289" y="2635"/>
                  </a:cubicBezTo>
                  <a:cubicBezTo>
                    <a:pt x="1243" y="2665"/>
                    <a:pt x="1281" y="2651"/>
                    <a:pt x="1256" y="2627"/>
                  </a:cubicBezTo>
                  <a:cubicBezTo>
                    <a:pt x="1250" y="2621"/>
                    <a:pt x="1240" y="2622"/>
                    <a:pt x="1232" y="2619"/>
                  </a:cubicBezTo>
                  <a:cubicBezTo>
                    <a:pt x="1221" y="2584"/>
                    <a:pt x="1228" y="2568"/>
                    <a:pt x="1248" y="2538"/>
                  </a:cubicBezTo>
                  <a:cubicBezTo>
                    <a:pt x="1251" y="2519"/>
                    <a:pt x="1252" y="2500"/>
                    <a:pt x="1256" y="2481"/>
                  </a:cubicBezTo>
                  <a:cubicBezTo>
                    <a:pt x="1261" y="2458"/>
                    <a:pt x="1279" y="2436"/>
                    <a:pt x="1248" y="2481"/>
                  </a:cubicBezTo>
                  <a:cubicBezTo>
                    <a:pt x="1240" y="2530"/>
                    <a:pt x="1239" y="2580"/>
                    <a:pt x="1224" y="2627"/>
                  </a:cubicBezTo>
                  <a:cubicBezTo>
                    <a:pt x="1208" y="2578"/>
                    <a:pt x="1221" y="2564"/>
                    <a:pt x="1183" y="2594"/>
                  </a:cubicBezTo>
                  <a:cubicBezTo>
                    <a:pt x="1177" y="2599"/>
                    <a:pt x="1172" y="2605"/>
                    <a:pt x="1167" y="2611"/>
                  </a:cubicBezTo>
                  <a:cubicBezTo>
                    <a:pt x="1160" y="2576"/>
                    <a:pt x="1159" y="2555"/>
                    <a:pt x="1135" y="2529"/>
                  </a:cubicBezTo>
                  <a:cubicBezTo>
                    <a:pt x="1152" y="2477"/>
                    <a:pt x="1133" y="2537"/>
                    <a:pt x="1151" y="2473"/>
                  </a:cubicBezTo>
                  <a:cubicBezTo>
                    <a:pt x="1153" y="2465"/>
                    <a:pt x="1159" y="2439"/>
                    <a:pt x="1159" y="2448"/>
                  </a:cubicBezTo>
                  <a:cubicBezTo>
                    <a:pt x="1159" y="2490"/>
                    <a:pt x="1134" y="2524"/>
                    <a:pt x="1102" y="2546"/>
                  </a:cubicBezTo>
                  <a:cubicBezTo>
                    <a:pt x="1099" y="2538"/>
                    <a:pt x="1102" y="2524"/>
                    <a:pt x="1094" y="2521"/>
                  </a:cubicBezTo>
                  <a:cubicBezTo>
                    <a:pt x="1087" y="2519"/>
                    <a:pt x="1081" y="2545"/>
                    <a:pt x="1078" y="2538"/>
                  </a:cubicBezTo>
                  <a:cubicBezTo>
                    <a:pt x="1070" y="2523"/>
                    <a:pt x="1108" y="2473"/>
                    <a:pt x="1070" y="2529"/>
                  </a:cubicBezTo>
                  <a:cubicBezTo>
                    <a:pt x="1067" y="2521"/>
                    <a:pt x="1070" y="2509"/>
                    <a:pt x="1062" y="2505"/>
                  </a:cubicBezTo>
                  <a:cubicBezTo>
                    <a:pt x="1054" y="2501"/>
                    <a:pt x="1041" y="2521"/>
                    <a:pt x="1037" y="2513"/>
                  </a:cubicBezTo>
                  <a:cubicBezTo>
                    <a:pt x="1027" y="2492"/>
                    <a:pt x="1092" y="2477"/>
                    <a:pt x="1029" y="2497"/>
                  </a:cubicBezTo>
                  <a:cubicBezTo>
                    <a:pt x="1035" y="2489"/>
                    <a:pt x="1053" y="2480"/>
                    <a:pt x="1046" y="2473"/>
                  </a:cubicBezTo>
                  <a:cubicBezTo>
                    <a:pt x="1038" y="2465"/>
                    <a:pt x="1023" y="2477"/>
                    <a:pt x="1013" y="2481"/>
                  </a:cubicBezTo>
                  <a:cubicBezTo>
                    <a:pt x="1004" y="2485"/>
                    <a:pt x="989" y="2507"/>
                    <a:pt x="989" y="2497"/>
                  </a:cubicBezTo>
                  <a:cubicBezTo>
                    <a:pt x="989" y="2477"/>
                    <a:pt x="1046" y="2462"/>
                    <a:pt x="989" y="2481"/>
                  </a:cubicBezTo>
                  <a:cubicBezTo>
                    <a:pt x="992" y="2473"/>
                    <a:pt x="1003" y="2462"/>
                    <a:pt x="997" y="2456"/>
                  </a:cubicBezTo>
                  <a:cubicBezTo>
                    <a:pt x="985" y="2444"/>
                    <a:pt x="948" y="2440"/>
                    <a:pt x="948" y="2440"/>
                  </a:cubicBezTo>
                  <a:cubicBezTo>
                    <a:pt x="953" y="2432"/>
                    <a:pt x="968" y="2425"/>
                    <a:pt x="964" y="2416"/>
                  </a:cubicBezTo>
                  <a:cubicBezTo>
                    <a:pt x="960" y="2408"/>
                    <a:pt x="948" y="2425"/>
                    <a:pt x="940" y="2424"/>
                  </a:cubicBezTo>
                  <a:cubicBezTo>
                    <a:pt x="922" y="2421"/>
                    <a:pt x="908" y="2406"/>
                    <a:pt x="891" y="2400"/>
                  </a:cubicBezTo>
                  <a:cubicBezTo>
                    <a:pt x="883" y="2403"/>
                    <a:pt x="874" y="2412"/>
                    <a:pt x="867" y="2408"/>
                  </a:cubicBezTo>
                  <a:cubicBezTo>
                    <a:pt x="859" y="2404"/>
                    <a:pt x="865" y="2389"/>
                    <a:pt x="859" y="2383"/>
                  </a:cubicBezTo>
                  <a:cubicBezTo>
                    <a:pt x="847" y="2371"/>
                    <a:pt x="785" y="2354"/>
                    <a:pt x="770" y="2351"/>
                  </a:cubicBezTo>
                  <a:cubicBezTo>
                    <a:pt x="741" y="2322"/>
                    <a:pt x="710" y="2316"/>
                    <a:pt x="673" y="2302"/>
                  </a:cubicBezTo>
                  <a:cubicBezTo>
                    <a:pt x="750" y="2276"/>
                    <a:pt x="1028" y="2274"/>
                    <a:pt x="891" y="2311"/>
                  </a:cubicBezTo>
                  <a:cubicBezTo>
                    <a:pt x="837" y="2308"/>
                    <a:pt x="783" y="2305"/>
                    <a:pt x="729" y="2302"/>
                  </a:cubicBezTo>
                  <a:cubicBezTo>
                    <a:pt x="608" y="2294"/>
                    <a:pt x="591" y="2302"/>
                    <a:pt x="656" y="2286"/>
                  </a:cubicBezTo>
                  <a:cubicBezTo>
                    <a:pt x="699" y="2245"/>
                    <a:pt x="628" y="2250"/>
                    <a:pt x="600" y="2246"/>
                  </a:cubicBezTo>
                  <a:cubicBezTo>
                    <a:pt x="658" y="2227"/>
                    <a:pt x="581" y="2228"/>
                    <a:pt x="559" y="2221"/>
                  </a:cubicBezTo>
                  <a:cubicBezTo>
                    <a:pt x="564" y="2213"/>
                    <a:pt x="581" y="2205"/>
                    <a:pt x="575" y="2197"/>
                  </a:cubicBezTo>
                  <a:cubicBezTo>
                    <a:pt x="564" y="2184"/>
                    <a:pt x="527" y="2181"/>
                    <a:pt x="527" y="2181"/>
                  </a:cubicBezTo>
                  <a:cubicBezTo>
                    <a:pt x="532" y="2173"/>
                    <a:pt x="546" y="2166"/>
                    <a:pt x="543" y="2156"/>
                  </a:cubicBezTo>
                  <a:cubicBezTo>
                    <a:pt x="534" y="2123"/>
                    <a:pt x="491" y="2174"/>
                    <a:pt x="535" y="2132"/>
                  </a:cubicBezTo>
                  <a:cubicBezTo>
                    <a:pt x="493" y="2122"/>
                    <a:pt x="471" y="2096"/>
                    <a:pt x="437" y="2075"/>
                  </a:cubicBezTo>
                  <a:cubicBezTo>
                    <a:pt x="416" y="2062"/>
                    <a:pt x="388" y="2051"/>
                    <a:pt x="364" y="2043"/>
                  </a:cubicBezTo>
                  <a:cubicBezTo>
                    <a:pt x="324" y="2016"/>
                    <a:pt x="291" y="2013"/>
                    <a:pt x="340" y="2002"/>
                  </a:cubicBezTo>
                  <a:cubicBezTo>
                    <a:pt x="356" y="1998"/>
                    <a:pt x="373" y="1997"/>
                    <a:pt x="389" y="1994"/>
                  </a:cubicBezTo>
                  <a:cubicBezTo>
                    <a:pt x="381" y="1991"/>
                    <a:pt x="355" y="1984"/>
                    <a:pt x="364" y="1986"/>
                  </a:cubicBezTo>
                  <a:cubicBezTo>
                    <a:pt x="386" y="1990"/>
                    <a:pt x="429" y="2002"/>
                    <a:pt x="429" y="2002"/>
                  </a:cubicBezTo>
                  <a:cubicBezTo>
                    <a:pt x="511" y="2044"/>
                    <a:pt x="541" y="2025"/>
                    <a:pt x="656" y="2019"/>
                  </a:cubicBezTo>
                  <a:cubicBezTo>
                    <a:pt x="559" y="2007"/>
                    <a:pt x="485" y="1999"/>
                    <a:pt x="381" y="1994"/>
                  </a:cubicBezTo>
                  <a:cubicBezTo>
                    <a:pt x="339" y="1967"/>
                    <a:pt x="319" y="1989"/>
                    <a:pt x="348" y="1946"/>
                  </a:cubicBezTo>
                  <a:cubicBezTo>
                    <a:pt x="306" y="1932"/>
                    <a:pt x="283" y="1946"/>
                    <a:pt x="324" y="1905"/>
                  </a:cubicBezTo>
                  <a:cubicBezTo>
                    <a:pt x="316" y="1897"/>
                    <a:pt x="310" y="1886"/>
                    <a:pt x="300" y="1881"/>
                  </a:cubicBezTo>
                  <a:cubicBezTo>
                    <a:pt x="285" y="1874"/>
                    <a:pt x="251" y="1890"/>
                    <a:pt x="251" y="1873"/>
                  </a:cubicBezTo>
                  <a:cubicBezTo>
                    <a:pt x="251" y="1856"/>
                    <a:pt x="300" y="1856"/>
                    <a:pt x="300" y="1856"/>
                  </a:cubicBezTo>
                  <a:cubicBezTo>
                    <a:pt x="292" y="1851"/>
                    <a:pt x="284" y="1844"/>
                    <a:pt x="275" y="1840"/>
                  </a:cubicBezTo>
                  <a:cubicBezTo>
                    <a:pt x="267" y="1836"/>
                    <a:pt x="247" y="1839"/>
                    <a:pt x="251" y="1832"/>
                  </a:cubicBezTo>
                  <a:cubicBezTo>
                    <a:pt x="265" y="1809"/>
                    <a:pt x="300" y="1800"/>
                    <a:pt x="324" y="1792"/>
                  </a:cubicBezTo>
                  <a:cubicBezTo>
                    <a:pt x="418" y="1807"/>
                    <a:pt x="703" y="1808"/>
                    <a:pt x="608" y="1808"/>
                  </a:cubicBezTo>
                  <a:cubicBezTo>
                    <a:pt x="502" y="1808"/>
                    <a:pt x="397" y="1803"/>
                    <a:pt x="291" y="1800"/>
                  </a:cubicBezTo>
                  <a:cubicBezTo>
                    <a:pt x="254" y="1788"/>
                    <a:pt x="264" y="1775"/>
                    <a:pt x="243" y="1743"/>
                  </a:cubicBezTo>
                  <a:cubicBezTo>
                    <a:pt x="234" y="1705"/>
                    <a:pt x="246" y="1696"/>
                    <a:pt x="235" y="1662"/>
                  </a:cubicBezTo>
                  <a:cubicBezTo>
                    <a:pt x="259" y="1591"/>
                    <a:pt x="211" y="1709"/>
                    <a:pt x="324" y="1629"/>
                  </a:cubicBezTo>
                  <a:cubicBezTo>
                    <a:pt x="340" y="1618"/>
                    <a:pt x="286" y="1624"/>
                    <a:pt x="267" y="1621"/>
                  </a:cubicBezTo>
                  <a:cubicBezTo>
                    <a:pt x="254" y="1619"/>
                    <a:pt x="240" y="1616"/>
                    <a:pt x="227" y="1613"/>
                  </a:cubicBezTo>
                  <a:cubicBezTo>
                    <a:pt x="324" y="1581"/>
                    <a:pt x="191" y="1623"/>
                    <a:pt x="462" y="1597"/>
                  </a:cubicBezTo>
                  <a:cubicBezTo>
                    <a:pt x="476" y="1596"/>
                    <a:pt x="435" y="1590"/>
                    <a:pt x="421" y="1589"/>
                  </a:cubicBezTo>
                  <a:cubicBezTo>
                    <a:pt x="362" y="1585"/>
                    <a:pt x="302" y="1584"/>
                    <a:pt x="243" y="1581"/>
                  </a:cubicBezTo>
                  <a:cubicBezTo>
                    <a:pt x="246" y="1573"/>
                    <a:pt x="255" y="1564"/>
                    <a:pt x="251" y="1557"/>
                  </a:cubicBezTo>
                  <a:cubicBezTo>
                    <a:pt x="249" y="1553"/>
                    <a:pt x="170" y="1512"/>
                    <a:pt x="162" y="1508"/>
                  </a:cubicBezTo>
                  <a:cubicBezTo>
                    <a:pt x="149" y="1470"/>
                    <a:pt x="158" y="1455"/>
                    <a:pt x="186" y="1427"/>
                  </a:cubicBezTo>
                  <a:cubicBezTo>
                    <a:pt x="193" y="1390"/>
                    <a:pt x="197" y="1369"/>
                    <a:pt x="218" y="1338"/>
                  </a:cubicBezTo>
                  <a:cubicBezTo>
                    <a:pt x="238" y="1261"/>
                    <a:pt x="259" y="1264"/>
                    <a:pt x="235" y="1192"/>
                  </a:cubicBezTo>
                  <a:cubicBezTo>
                    <a:pt x="240" y="1186"/>
                    <a:pt x="243" y="1177"/>
                    <a:pt x="251" y="1175"/>
                  </a:cubicBezTo>
                  <a:cubicBezTo>
                    <a:pt x="259" y="1173"/>
                    <a:pt x="268" y="1180"/>
                    <a:pt x="275" y="1184"/>
                  </a:cubicBezTo>
                  <a:cubicBezTo>
                    <a:pt x="292" y="1194"/>
                    <a:pt x="305" y="1211"/>
                    <a:pt x="324" y="1216"/>
                  </a:cubicBezTo>
                  <a:cubicBezTo>
                    <a:pt x="357" y="1224"/>
                    <a:pt x="383" y="1233"/>
                    <a:pt x="413" y="1248"/>
                  </a:cubicBezTo>
                  <a:cubicBezTo>
                    <a:pt x="437" y="1274"/>
                    <a:pt x="469" y="1278"/>
                    <a:pt x="502" y="1289"/>
                  </a:cubicBezTo>
                  <a:cubicBezTo>
                    <a:pt x="525" y="1297"/>
                    <a:pt x="544" y="1315"/>
                    <a:pt x="567" y="1321"/>
                  </a:cubicBezTo>
                  <a:cubicBezTo>
                    <a:pt x="578" y="1324"/>
                    <a:pt x="589" y="1327"/>
                    <a:pt x="600" y="1330"/>
                  </a:cubicBezTo>
                  <a:cubicBezTo>
                    <a:pt x="567" y="1305"/>
                    <a:pt x="549" y="1291"/>
                    <a:pt x="510" y="1281"/>
                  </a:cubicBezTo>
                  <a:cubicBezTo>
                    <a:pt x="471" y="1252"/>
                    <a:pt x="420" y="1231"/>
                    <a:pt x="373" y="1216"/>
                  </a:cubicBezTo>
                  <a:cubicBezTo>
                    <a:pt x="362" y="1212"/>
                    <a:pt x="351" y="1211"/>
                    <a:pt x="340" y="1208"/>
                  </a:cubicBezTo>
                  <a:cubicBezTo>
                    <a:pt x="324" y="1203"/>
                    <a:pt x="291" y="1192"/>
                    <a:pt x="291" y="1192"/>
                  </a:cubicBezTo>
                  <a:cubicBezTo>
                    <a:pt x="242" y="1157"/>
                    <a:pt x="279" y="1195"/>
                    <a:pt x="275" y="1151"/>
                  </a:cubicBezTo>
                  <a:cubicBezTo>
                    <a:pt x="273" y="1131"/>
                    <a:pt x="264" y="1113"/>
                    <a:pt x="259" y="1094"/>
                  </a:cubicBezTo>
                  <a:cubicBezTo>
                    <a:pt x="267" y="1086"/>
                    <a:pt x="279" y="1081"/>
                    <a:pt x="283" y="1070"/>
                  </a:cubicBezTo>
                  <a:cubicBezTo>
                    <a:pt x="286" y="1062"/>
                    <a:pt x="269" y="1052"/>
                    <a:pt x="275" y="1046"/>
                  </a:cubicBezTo>
                  <a:cubicBezTo>
                    <a:pt x="277" y="1044"/>
                    <a:pt x="355" y="1031"/>
                    <a:pt x="364" y="1030"/>
                  </a:cubicBezTo>
                  <a:cubicBezTo>
                    <a:pt x="363" y="1030"/>
                    <a:pt x="311" y="1012"/>
                    <a:pt x="316" y="1005"/>
                  </a:cubicBezTo>
                  <a:cubicBezTo>
                    <a:pt x="326" y="992"/>
                    <a:pt x="364" y="989"/>
                    <a:pt x="364" y="989"/>
                  </a:cubicBezTo>
                  <a:cubicBezTo>
                    <a:pt x="355" y="986"/>
                    <a:pt x="310" y="972"/>
                    <a:pt x="308" y="965"/>
                  </a:cubicBezTo>
                  <a:cubicBezTo>
                    <a:pt x="305" y="957"/>
                    <a:pt x="324" y="958"/>
                    <a:pt x="332" y="957"/>
                  </a:cubicBezTo>
                  <a:cubicBezTo>
                    <a:pt x="361" y="953"/>
                    <a:pt x="391" y="951"/>
                    <a:pt x="421" y="948"/>
                  </a:cubicBezTo>
                  <a:cubicBezTo>
                    <a:pt x="432" y="945"/>
                    <a:pt x="448" y="949"/>
                    <a:pt x="454" y="940"/>
                  </a:cubicBezTo>
                  <a:cubicBezTo>
                    <a:pt x="458" y="934"/>
                    <a:pt x="444" y="927"/>
                    <a:pt x="437" y="924"/>
                  </a:cubicBezTo>
                  <a:cubicBezTo>
                    <a:pt x="408" y="913"/>
                    <a:pt x="377" y="909"/>
                    <a:pt x="348" y="900"/>
                  </a:cubicBezTo>
                  <a:cubicBezTo>
                    <a:pt x="345" y="892"/>
                    <a:pt x="335" y="882"/>
                    <a:pt x="340" y="875"/>
                  </a:cubicBezTo>
                  <a:cubicBezTo>
                    <a:pt x="361" y="847"/>
                    <a:pt x="395" y="887"/>
                    <a:pt x="356" y="851"/>
                  </a:cubicBezTo>
                  <a:cubicBezTo>
                    <a:pt x="368" y="816"/>
                    <a:pt x="357" y="806"/>
                    <a:pt x="324" y="794"/>
                  </a:cubicBezTo>
                  <a:cubicBezTo>
                    <a:pt x="337" y="754"/>
                    <a:pt x="371" y="760"/>
                    <a:pt x="413" y="746"/>
                  </a:cubicBezTo>
                  <a:cubicBezTo>
                    <a:pt x="447" y="735"/>
                    <a:pt x="473" y="716"/>
                    <a:pt x="502" y="697"/>
                  </a:cubicBezTo>
                  <a:cubicBezTo>
                    <a:pt x="438" y="676"/>
                    <a:pt x="518" y="697"/>
                    <a:pt x="454" y="697"/>
                  </a:cubicBezTo>
                  <a:cubicBezTo>
                    <a:pt x="435" y="697"/>
                    <a:pt x="416" y="692"/>
                    <a:pt x="397" y="689"/>
                  </a:cubicBezTo>
                  <a:cubicBezTo>
                    <a:pt x="427" y="681"/>
                    <a:pt x="472" y="690"/>
                    <a:pt x="437" y="657"/>
                  </a:cubicBezTo>
                  <a:cubicBezTo>
                    <a:pt x="448" y="654"/>
                    <a:pt x="461" y="655"/>
                    <a:pt x="470" y="648"/>
                  </a:cubicBezTo>
                  <a:cubicBezTo>
                    <a:pt x="508" y="617"/>
                    <a:pt x="413" y="586"/>
                    <a:pt x="478" y="608"/>
                  </a:cubicBezTo>
                  <a:cubicBezTo>
                    <a:pt x="489" y="605"/>
                    <a:pt x="504" y="609"/>
                    <a:pt x="510" y="600"/>
                  </a:cubicBezTo>
                  <a:cubicBezTo>
                    <a:pt x="515" y="593"/>
                    <a:pt x="496" y="581"/>
                    <a:pt x="502" y="575"/>
                  </a:cubicBezTo>
                  <a:cubicBezTo>
                    <a:pt x="508" y="569"/>
                    <a:pt x="512" y="588"/>
                    <a:pt x="518" y="592"/>
                  </a:cubicBezTo>
                  <a:cubicBezTo>
                    <a:pt x="528" y="599"/>
                    <a:pt x="540" y="604"/>
                    <a:pt x="551" y="608"/>
                  </a:cubicBezTo>
                  <a:cubicBezTo>
                    <a:pt x="579" y="618"/>
                    <a:pt x="611" y="625"/>
                    <a:pt x="640" y="632"/>
                  </a:cubicBezTo>
                  <a:cubicBezTo>
                    <a:pt x="708" y="667"/>
                    <a:pt x="772" y="703"/>
                    <a:pt x="843" y="730"/>
                  </a:cubicBezTo>
                  <a:cubicBezTo>
                    <a:pt x="851" y="738"/>
                    <a:pt x="867" y="754"/>
                    <a:pt x="867" y="754"/>
                  </a:cubicBezTo>
                  <a:cubicBezTo>
                    <a:pt x="813" y="680"/>
                    <a:pt x="752" y="609"/>
                    <a:pt x="681" y="551"/>
                  </a:cubicBezTo>
                  <a:cubicBezTo>
                    <a:pt x="663" y="536"/>
                    <a:pt x="645" y="521"/>
                    <a:pt x="624" y="511"/>
                  </a:cubicBezTo>
                  <a:cubicBezTo>
                    <a:pt x="605" y="501"/>
                    <a:pt x="531" y="482"/>
                    <a:pt x="608" y="503"/>
                  </a:cubicBezTo>
                  <a:cubicBezTo>
                    <a:pt x="619" y="500"/>
                    <a:pt x="640" y="505"/>
                    <a:pt x="640" y="494"/>
                  </a:cubicBezTo>
                  <a:cubicBezTo>
                    <a:pt x="640" y="468"/>
                    <a:pt x="600" y="460"/>
                    <a:pt x="583" y="454"/>
                  </a:cubicBezTo>
                  <a:cubicBezTo>
                    <a:pt x="594" y="451"/>
                    <a:pt x="609" y="455"/>
                    <a:pt x="616" y="446"/>
                  </a:cubicBezTo>
                  <a:cubicBezTo>
                    <a:pt x="630" y="428"/>
                    <a:pt x="587" y="408"/>
                    <a:pt x="583" y="405"/>
                  </a:cubicBezTo>
                  <a:cubicBezTo>
                    <a:pt x="604" y="398"/>
                    <a:pt x="635" y="407"/>
                    <a:pt x="648" y="389"/>
                  </a:cubicBezTo>
                  <a:cubicBezTo>
                    <a:pt x="654" y="381"/>
                    <a:pt x="637" y="373"/>
                    <a:pt x="632" y="365"/>
                  </a:cubicBezTo>
                  <a:cubicBezTo>
                    <a:pt x="666" y="356"/>
                    <a:pt x="709" y="369"/>
                    <a:pt x="737" y="348"/>
                  </a:cubicBezTo>
                  <a:cubicBezTo>
                    <a:pt x="748" y="340"/>
                    <a:pt x="734" y="321"/>
                    <a:pt x="729" y="308"/>
                  </a:cubicBezTo>
                  <a:cubicBezTo>
                    <a:pt x="711" y="261"/>
                    <a:pt x="658" y="279"/>
                    <a:pt x="802" y="292"/>
                  </a:cubicBezTo>
                  <a:cubicBezTo>
                    <a:pt x="808" y="287"/>
                    <a:pt x="819" y="284"/>
                    <a:pt x="819" y="276"/>
                  </a:cubicBezTo>
                  <a:cubicBezTo>
                    <a:pt x="819" y="245"/>
                    <a:pt x="769" y="270"/>
                    <a:pt x="827" y="251"/>
                  </a:cubicBezTo>
                  <a:cubicBezTo>
                    <a:pt x="726" y="227"/>
                    <a:pt x="899" y="266"/>
                    <a:pt x="656" y="235"/>
                  </a:cubicBezTo>
                  <a:cubicBezTo>
                    <a:pt x="639" y="233"/>
                    <a:pt x="624" y="224"/>
                    <a:pt x="608" y="219"/>
                  </a:cubicBezTo>
                  <a:cubicBezTo>
                    <a:pt x="598" y="216"/>
                    <a:pt x="629" y="224"/>
                    <a:pt x="640" y="227"/>
                  </a:cubicBezTo>
                  <a:cubicBezTo>
                    <a:pt x="632" y="219"/>
                    <a:pt x="608" y="211"/>
                    <a:pt x="616" y="203"/>
                  </a:cubicBezTo>
                  <a:cubicBezTo>
                    <a:pt x="624" y="195"/>
                    <a:pt x="636" y="219"/>
                    <a:pt x="648" y="219"/>
                  </a:cubicBezTo>
                  <a:cubicBezTo>
                    <a:pt x="702" y="221"/>
                    <a:pt x="756" y="214"/>
                    <a:pt x="810" y="211"/>
                  </a:cubicBezTo>
                  <a:cubicBezTo>
                    <a:pt x="802" y="208"/>
                    <a:pt x="778" y="203"/>
                    <a:pt x="786" y="203"/>
                  </a:cubicBezTo>
                  <a:cubicBezTo>
                    <a:pt x="841" y="203"/>
                    <a:pt x="902" y="218"/>
                    <a:pt x="956" y="227"/>
                  </a:cubicBezTo>
                  <a:cubicBezTo>
                    <a:pt x="905" y="193"/>
                    <a:pt x="955" y="206"/>
                    <a:pt x="989" y="194"/>
                  </a:cubicBezTo>
                  <a:cubicBezTo>
                    <a:pt x="1046" y="207"/>
                    <a:pt x="1016" y="199"/>
                    <a:pt x="1078" y="219"/>
                  </a:cubicBezTo>
                  <a:cubicBezTo>
                    <a:pt x="1097" y="225"/>
                    <a:pt x="1127" y="251"/>
                    <a:pt x="1127" y="251"/>
                  </a:cubicBezTo>
                  <a:cubicBezTo>
                    <a:pt x="1184" y="232"/>
                    <a:pt x="1127" y="259"/>
                    <a:pt x="1127" y="219"/>
                  </a:cubicBezTo>
                  <a:cubicBezTo>
                    <a:pt x="1127" y="211"/>
                    <a:pt x="1143" y="223"/>
                    <a:pt x="1151" y="227"/>
                  </a:cubicBezTo>
                  <a:cubicBezTo>
                    <a:pt x="1160" y="231"/>
                    <a:pt x="1166" y="239"/>
                    <a:pt x="1175" y="243"/>
                  </a:cubicBezTo>
                  <a:cubicBezTo>
                    <a:pt x="1207" y="256"/>
                    <a:pt x="1241" y="264"/>
                    <a:pt x="1273" y="276"/>
                  </a:cubicBezTo>
                  <a:cubicBezTo>
                    <a:pt x="1291" y="283"/>
                    <a:pt x="1303" y="302"/>
                    <a:pt x="1321" y="308"/>
                  </a:cubicBezTo>
                  <a:cubicBezTo>
                    <a:pt x="1329" y="311"/>
                    <a:pt x="1338" y="313"/>
                    <a:pt x="1346" y="316"/>
                  </a:cubicBezTo>
                  <a:cubicBezTo>
                    <a:pt x="1325" y="261"/>
                    <a:pt x="1314" y="268"/>
                    <a:pt x="1265" y="243"/>
                  </a:cubicBezTo>
                  <a:cubicBezTo>
                    <a:pt x="1237" y="204"/>
                    <a:pt x="1256" y="216"/>
                    <a:pt x="1281" y="178"/>
                  </a:cubicBezTo>
                  <a:cubicBezTo>
                    <a:pt x="1284" y="181"/>
                    <a:pt x="1359" y="243"/>
                    <a:pt x="1313" y="194"/>
                  </a:cubicBezTo>
                  <a:cubicBezTo>
                    <a:pt x="1324" y="191"/>
                    <a:pt x="1335" y="184"/>
                    <a:pt x="1346" y="186"/>
                  </a:cubicBezTo>
                  <a:cubicBezTo>
                    <a:pt x="1365" y="189"/>
                    <a:pt x="1388" y="225"/>
                    <a:pt x="1419" y="235"/>
                  </a:cubicBezTo>
                  <a:cubicBezTo>
                    <a:pt x="1394" y="168"/>
                    <a:pt x="1436" y="251"/>
                    <a:pt x="1443" y="251"/>
                  </a:cubicBezTo>
                  <a:cubicBezTo>
                    <a:pt x="1451" y="251"/>
                    <a:pt x="1429" y="233"/>
                    <a:pt x="1435" y="227"/>
                  </a:cubicBezTo>
                  <a:cubicBezTo>
                    <a:pt x="1441" y="221"/>
                    <a:pt x="1451" y="232"/>
                    <a:pt x="1459" y="235"/>
                  </a:cubicBezTo>
                  <a:lnTo>
                    <a:pt x="1459" y="211"/>
                  </a:lnTo>
                  <a:cubicBezTo>
                    <a:pt x="1459" y="211"/>
                    <a:pt x="1459" y="211"/>
                    <a:pt x="1459" y="211"/>
                  </a:cubicBezTo>
                  <a:cubicBezTo>
                    <a:pt x="1467" y="214"/>
                    <a:pt x="1475" y="216"/>
                    <a:pt x="1483" y="219"/>
                  </a:cubicBezTo>
                  <a:cubicBezTo>
                    <a:pt x="1541" y="275"/>
                    <a:pt x="1484" y="235"/>
                    <a:pt x="1516" y="219"/>
                  </a:cubicBezTo>
                  <a:cubicBezTo>
                    <a:pt x="1524" y="215"/>
                    <a:pt x="1532" y="224"/>
                    <a:pt x="1540" y="227"/>
                  </a:cubicBezTo>
                  <a:cubicBezTo>
                    <a:pt x="1576" y="281"/>
                    <a:pt x="1539" y="240"/>
                    <a:pt x="1565" y="227"/>
                  </a:cubicBezTo>
                  <a:cubicBezTo>
                    <a:pt x="1573" y="223"/>
                    <a:pt x="1581" y="232"/>
                    <a:pt x="1589" y="235"/>
                  </a:cubicBezTo>
                  <a:cubicBezTo>
                    <a:pt x="1625" y="181"/>
                    <a:pt x="1629" y="208"/>
                    <a:pt x="1670" y="235"/>
                  </a:cubicBezTo>
                  <a:cubicBezTo>
                    <a:pt x="1683" y="299"/>
                    <a:pt x="1685" y="365"/>
                    <a:pt x="1694" y="430"/>
                  </a:cubicBezTo>
                  <a:cubicBezTo>
                    <a:pt x="1707" y="391"/>
                    <a:pt x="1699" y="355"/>
                    <a:pt x="1686" y="316"/>
                  </a:cubicBezTo>
                  <a:cubicBezTo>
                    <a:pt x="1683" y="289"/>
                    <a:pt x="1682" y="262"/>
                    <a:pt x="1678" y="235"/>
                  </a:cubicBezTo>
                  <a:cubicBezTo>
                    <a:pt x="1676" y="224"/>
                    <a:pt x="1661" y="209"/>
                    <a:pt x="1670" y="203"/>
                  </a:cubicBezTo>
                  <a:cubicBezTo>
                    <a:pt x="1680" y="196"/>
                    <a:pt x="1691" y="214"/>
                    <a:pt x="1702" y="219"/>
                  </a:cubicBezTo>
                  <a:cubicBezTo>
                    <a:pt x="1665" y="163"/>
                    <a:pt x="1651" y="164"/>
                    <a:pt x="1694" y="178"/>
                  </a:cubicBezTo>
                  <a:cubicBezTo>
                    <a:pt x="1746" y="165"/>
                    <a:pt x="1737" y="186"/>
                    <a:pt x="1783" y="203"/>
                  </a:cubicBezTo>
                  <a:cubicBezTo>
                    <a:pt x="1783" y="203"/>
                    <a:pt x="1789" y="186"/>
                    <a:pt x="1792" y="178"/>
                  </a:cubicBezTo>
                  <a:cubicBezTo>
                    <a:pt x="1808" y="202"/>
                    <a:pt x="1816" y="227"/>
                    <a:pt x="1832" y="251"/>
                  </a:cubicBezTo>
                  <a:cubicBezTo>
                    <a:pt x="1835" y="243"/>
                    <a:pt x="1832" y="229"/>
                    <a:pt x="1840" y="227"/>
                  </a:cubicBezTo>
                  <a:cubicBezTo>
                    <a:pt x="1879" y="216"/>
                    <a:pt x="1922" y="252"/>
                    <a:pt x="1946" y="276"/>
                  </a:cubicBezTo>
                  <a:cubicBezTo>
                    <a:pt x="1888" y="355"/>
                    <a:pt x="1915" y="303"/>
                    <a:pt x="1897" y="365"/>
                  </a:cubicBezTo>
                  <a:cubicBezTo>
                    <a:pt x="1892" y="381"/>
                    <a:pt x="1886" y="397"/>
                    <a:pt x="1881" y="413"/>
                  </a:cubicBezTo>
                  <a:cubicBezTo>
                    <a:pt x="1878" y="421"/>
                    <a:pt x="1873" y="438"/>
                    <a:pt x="1873" y="438"/>
                  </a:cubicBezTo>
                  <a:cubicBezTo>
                    <a:pt x="1861" y="376"/>
                    <a:pt x="1881" y="305"/>
                    <a:pt x="1913" y="251"/>
                  </a:cubicBezTo>
                  <a:cubicBezTo>
                    <a:pt x="1930" y="151"/>
                    <a:pt x="1912" y="228"/>
                    <a:pt x="1929" y="267"/>
                  </a:cubicBezTo>
                  <a:cubicBezTo>
                    <a:pt x="1932" y="275"/>
                    <a:pt x="1934" y="251"/>
                    <a:pt x="1938" y="243"/>
                  </a:cubicBezTo>
                  <a:cubicBezTo>
                    <a:pt x="1953" y="214"/>
                    <a:pt x="1950" y="220"/>
                    <a:pt x="1978" y="211"/>
                  </a:cubicBezTo>
                  <a:cubicBezTo>
                    <a:pt x="1992" y="224"/>
                    <a:pt x="2020" y="232"/>
                    <a:pt x="2019" y="251"/>
                  </a:cubicBezTo>
                  <a:cubicBezTo>
                    <a:pt x="2013" y="332"/>
                    <a:pt x="2012" y="356"/>
                    <a:pt x="1994" y="421"/>
                  </a:cubicBezTo>
                  <a:cubicBezTo>
                    <a:pt x="1989" y="440"/>
                    <a:pt x="1984" y="459"/>
                    <a:pt x="1978" y="478"/>
                  </a:cubicBezTo>
                  <a:cubicBezTo>
                    <a:pt x="1973" y="494"/>
                    <a:pt x="1952" y="541"/>
                    <a:pt x="1962" y="527"/>
                  </a:cubicBezTo>
                  <a:cubicBezTo>
                    <a:pt x="1983" y="496"/>
                    <a:pt x="2006" y="469"/>
                    <a:pt x="2027" y="438"/>
                  </a:cubicBezTo>
                  <a:cubicBezTo>
                    <a:pt x="2045" y="411"/>
                    <a:pt x="2061" y="386"/>
                    <a:pt x="2075" y="357"/>
                  </a:cubicBezTo>
                  <a:cubicBezTo>
                    <a:pt x="2085" y="314"/>
                    <a:pt x="2095" y="278"/>
                    <a:pt x="2083" y="235"/>
                  </a:cubicBezTo>
                  <a:cubicBezTo>
                    <a:pt x="2067" y="240"/>
                    <a:pt x="2021" y="252"/>
                    <a:pt x="2043" y="267"/>
                  </a:cubicBezTo>
                  <a:cubicBezTo>
                    <a:pt x="2061" y="279"/>
                    <a:pt x="2086" y="273"/>
                    <a:pt x="2108" y="276"/>
                  </a:cubicBezTo>
                  <a:cubicBezTo>
                    <a:pt x="2158" y="314"/>
                    <a:pt x="2200" y="336"/>
                    <a:pt x="2262" y="348"/>
                  </a:cubicBezTo>
                  <a:cubicBezTo>
                    <a:pt x="2245" y="400"/>
                    <a:pt x="2209" y="425"/>
                    <a:pt x="2165" y="454"/>
                  </a:cubicBezTo>
                  <a:cubicBezTo>
                    <a:pt x="2150" y="493"/>
                    <a:pt x="2151" y="520"/>
                    <a:pt x="2116" y="543"/>
                  </a:cubicBezTo>
                  <a:cubicBezTo>
                    <a:pt x="2152" y="489"/>
                    <a:pt x="2182" y="433"/>
                    <a:pt x="2238" y="397"/>
                  </a:cubicBezTo>
                  <a:cubicBezTo>
                    <a:pt x="2255" y="363"/>
                    <a:pt x="2259" y="343"/>
                    <a:pt x="2286" y="316"/>
                  </a:cubicBezTo>
                  <a:cubicBezTo>
                    <a:pt x="2283" y="327"/>
                    <a:pt x="2283" y="338"/>
                    <a:pt x="2278" y="348"/>
                  </a:cubicBezTo>
                  <a:cubicBezTo>
                    <a:pt x="2270" y="364"/>
                    <a:pt x="2194" y="446"/>
                    <a:pt x="2246" y="397"/>
                  </a:cubicBezTo>
                  <a:cubicBezTo>
                    <a:pt x="2262" y="402"/>
                    <a:pt x="2278" y="408"/>
                    <a:pt x="2294" y="413"/>
                  </a:cubicBezTo>
                  <a:cubicBezTo>
                    <a:pt x="2302" y="416"/>
                    <a:pt x="2278" y="408"/>
                    <a:pt x="2270" y="405"/>
                  </a:cubicBezTo>
                  <a:cubicBezTo>
                    <a:pt x="2239" y="395"/>
                    <a:pt x="2335" y="410"/>
                    <a:pt x="2367" y="413"/>
                  </a:cubicBezTo>
                  <a:cubicBezTo>
                    <a:pt x="2351" y="435"/>
                    <a:pt x="2339" y="460"/>
                    <a:pt x="2319" y="478"/>
                  </a:cubicBezTo>
                  <a:cubicBezTo>
                    <a:pt x="2313" y="483"/>
                    <a:pt x="2308" y="488"/>
                    <a:pt x="2302" y="494"/>
                  </a:cubicBezTo>
                  <a:cubicBezTo>
                    <a:pt x="2296" y="500"/>
                    <a:pt x="2279" y="508"/>
                    <a:pt x="2286" y="511"/>
                  </a:cubicBezTo>
                  <a:cubicBezTo>
                    <a:pt x="2293" y="514"/>
                    <a:pt x="2349" y="497"/>
                    <a:pt x="2359" y="494"/>
                  </a:cubicBezTo>
                  <a:cubicBezTo>
                    <a:pt x="2313" y="542"/>
                    <a:pt x="2370" y="467"/>
                    <a:pt x="2375" y="462"/>
                  </a:cubicBezTo>
                  <a:cubicBezTo>
                    <a:pt x="2378" y="470"/>
                    <a:pt x="2384" y="486"/>
                    <a:pt x="2384" y="486"/>
                  </a:cubicBezTo>
                  <a:cubicBezTo>
                    <a:pt x="2387" y="494"/>
                    <a:pt x="2384" y="508"/>
                    <a:pt x="2392" y="511"/>
                  </a:cubicBezTo>
                  <a:cubicBezTo>
                    <a:pt x="2399" y="513"/>
                    <a:pt x="2401" y="492"/>
                    <a:pt x="2408" y="494"/>
                  </a:cubicBezTo>
                  <a:cubicBezTo>
                    <a:pt x="2416" y="497"/>
                    <a:pt x="2409" y="513"/>
                    <a:pt x="2416" y="519"/>
                  </a:cubicBezTo>
                  <a:cubicBezTo>
                    <a:pt x="2424" y="526"/>
                    <a:pt x="2437" y="524"/>
                    <a:pt x="2448" y="527"/>
                  </a:cubicBezTo>
                  <a:cubicBezTo>
                    <a:pt x="2459" y="543"/>
                    <a:pt x="2463" y="568"/>
                    <a:pt x="2481" y="575"/>
                  </a:cubicBezTo>
                  <a:cubicBezTo>
                    <a:pt x="2540" y="597"/>
                    <a:pt x="2463" y="566"/>
                    <a:pt x="2538" y="608"/>
                  </a:cubicBezTo>
                  <a:cubicBezTo>
                    <a:pt x="2556" y="618"/>
                    <a:pt x="2576" y="623"/>
                    <a:pt x="2594" y="632"/>
                  </a:cubicBezTo>
                  <a:cubicBezTo>
                    <a:pt x="2575" y="635"/>
                    <a:pt x="2556" y="634"/>
                    <a:pt x="2538" y="640"/>
                  </a:cubicBezTo>
                  <a:cubicBezTo>
                    <a:pt x="2530" y="643"/>
                    <a:pt x="2528" y="654"/>
                    <a:pt x="2521" y="657"/>
                  </a:cubicBezTo>
                  <a:cubicBezTo>
                    <a:pt x="2509" y="661"/>
                    <a:pt x="2411" y="673"/>
                    <a:pt x="2408" y="673"/>
                  </a:cubicBezTo>
                  <a:cubicBezTo>
                    <a:pt x="2403" y="681"/>
                    <a:pt x="2398" y="690"/>
                    <a:pt x="2392" y="697"/>
                  </a:cubicBezTo>
                  <a:cubicBezTo>
                    <a:pt x="2387" y="703"/>
                    <a:pt x="2368" y="710"/>
                    <a:pt x="2375" y="713"/>
                  </a:cubicBezTo>
                  <a:cubicBezTo>
                    <a:pt x="2379" y="715"/>
                    <a:pt x="2425" y="699"/>
                    <a:pt x="2432" y="697"/>
                  </a:cubicBezTo>
                  <a:cubicBezTo>
                    <a:pt x="2495" y="712"/>
                    <a:pt x="2556" y="726"/>
                    <a:pt x="2619" y="738"/>
                  </a:cubicBezTo>
                  <a:cubicBezTo>
                    <a:pt x="2627" y="743"/>
                    <a:pt x="2635" y="748"/>
                    <a:pt x="2643" y="754"/>
                  </a:cubicBezTo>
                  <a:cubicBezTo>
                    <a:pt x="2654" y="762"/>
                    <a:pt x="2688" y="782"/>
                    <a:pt x="2675" y="778"/>
                  </a:cubicBezTo>
                  <a:cubicBezTo>
                    <a:pt x="2667" y="775"/>
                    <a:pt x="2651" y="770"/>
                    <a:pt x="2651" y="770"/>
                  </a:cubicBezTo>
                  <a:cubicBezTo>
                    <a:pt x="2640" y="737"/>
                    <a:pt x="2630" y="732"/>
                    <a:pt x="2692" y="754"/>
                  </a:cubicBezTo>
                  <a:cubicBezTo>
                    <a:pt x="2732" y="768"/>
                    <a:pt x="2779" y="804"/>
                    <a:pt x="2813" y="827"/>
                  </a:cubicBezTo>
                  <a:cubicBezTo>
                    <a:pt x="2822" y="833"/>
                    <a:pt x="2792" y="819"/>
                    <a:pt x="2781" y="819"/>
                  </a:cubicBezTo>
                  <a:cubicBezTo>
                    <a:pt x="2773" y="819"/>
                    <a:pt x="2797" y="825"/>
                    <a:pt x="2805" y="827"/>
                  </a:cubicBezTo>
                  <a:cubicBezTo>
                    <a:pt x="2829" y="833"/>
                    <a:pt x="2854" y="838"/>
                    <a:pt x="2878" y="843"/>
                  </a:cubicBezTo>
                  <a:cubicBezTo>
                    <a:pt x="2886" y="848"/>
                    <a:pt x="2910" y="854"/>
                    <a:pt x="2902" y="859"/>
                  </a:cubicBezTo>
                  <a:cubicBezTo>
                    <a:pt x="2884" y="870"/>
                    <a:pt x="2820" y="855"/>
                    <a:pt x="2838" y="867"/>
                  </a:cubicBezTo>
                  <a:cubicBezTo>
                    <a:pt x="2863" y="883"/>
                    <a:pt x="2897" y="872"/>
                    <a:pt x="2927" y="875"/>
                  </a:cubicBezTo>
                  <a:cubicBezTo>
                    <a:pt x="2970" y="906"/>
                    <a:pt x="2950" y="913"/>
                    <a:pt x="3008" y="924"/>
                  </a:cubicBezTo>
                  <a:cubicBezTo>
                    <a:pt x="3016" y="929"/>
                    <a:pt x="3029" y="931"/>
                    <a:pt x="3032" y="940"/>
                  </a:cubicBezTo>
                  <a:cubicBezTo>
                    <a:pt x="3043" y="979"/>
                    <a:pt x="3001" y="1012"/>
                    <a:pt x="2975" y="1030"/>
                  </a:cubicBezTo>
                  <a:cubicBezTo>
                    <a:pt x="3011" y="1064"/>
                    <a:pt x="2976" y="1026"/>
                    <a:pt x="3000" y="1070"/>
                  </a:cubicBezTo>
                  <a:cubicBezTo>
                    <a:pt x="3009" y="1087"/>
                    <a:pt x="3032" y="1119"/>
                    <a:pt x="3032" y="1119"/>
                  </a:cubicBezTo>
                  <a:cubicBezTo>
                    <a:pt x="3019" y="1122"/>
                    <a:pt x="2998" y="1115"/>
                    <a:pt x="2992" y="1127"/>
                  </a:cubicBezTo>
                  <a:cubicBezTo>
                    <a:pt x="2968" y="1175"/>
                    <a:pt x="3047" y="1173"/>
                    <a:pt x="3057" y="1175"/>
                  </a:cubicBezTo>
                  <a:cubicBezTo>
                    <a:pt x="3051" y="1181"/>
                    <a:pt x="3038" y="1184"/>
                    <a:pt x="3040" y="1192"/>
                  </a:cubicBezTo>
                  <a:cubicBezTo>
                    <a:pt x="3043" y="1200"/>
                    <a:pt x="3056" y="1198"/>
                    <a:pt x="3065" y="1200"/>
                  </a:cubicBezTo>
                  <a:cubicBezTo>
                    <a:pt x="3083" y="1204"/>
                    <a:pt x="3102" y="1205"/>
                    <a:pt x="3121" y="1208"/>
                  </a:cubicBezTo>
                  <a:cubicBezTo>
                    <a:pt x="3105" y="1257"/>
                    <a:pt x="3075" y="1315"/>
                    <a:pt x="3024" y="1338"/>
                  </a:cubicBezTo>
                  <a:cubicBezTo>
                    <a:pt x="2989" y="1354"/>
                    <a:pt x="2938" y="1358"/>
                    <a:pt x="2902" y="1362"/>
                  </a:cubicBezTo>
                  <a:cubicBezTo>
                    <a:pt x="2864" y="1375"/>
                    <a:pt x="2860" y="1378"/>
                    <a:pt x="2805" y="1378"/>
                  </a:cubicBezTo>
                  <a:cubicBezTo>
                    <a:pt x="2791" y="1378"/>
                    <a:pt x="2832" y="1373"/>
                    <a:pt x="2846" y="1370"/>
                  </a:cubicBezTo>
                  <a:cubicBezTo>
                    <a:pt x="2865" y="1366"/>
                    <a:pt x="2883" y="1365"/>
                    <a:pt x="2902" y="1362"/>
                  </a:cubicBezTo>
                  <a:cubicBezTo>
                    <a:pt x="2991" y="1333"/>
                    <a:pt x="2950" y="1342"/>
                    <a:pt x="3024" y="1330"/>
                  </a:cubicBezTo>
                  <a:cubicBezTo>
                    <a:pt x="3035" y="1335"/>
                    <a:pt x="3057" y="1334"/>
                    <a:pt x="3057" y="1346"/>
                  </a:cubicBezTo>
                  <a:cubicBezTo>
                    <a:pt x="3057" y="1383"/>
                    <a:pt x="3023" y="1412"/>
                    <a:pt x="3000" y="1435"/>
                  </a:cubicBezTo>
                  <a:cubicBezTo>
                    <a:pt x="3008" y="1440"/>
                    <a:pt x="3015" y="1447"/>
                    <a:pt x="3024" y="1451"/>
                  </a:cubicBezTo>
                  <a:cubicBezTo>
                    <a:pt x="3045" y="1460"/>
                    <a:pt x="3069" y="1463"/>
                    <a:pt x="3089" y="1475"/>
                  </a:cubicBezTo>
                  <a:cubicBezTo>
                    <a:pt x="3112" y="1489"/>
                    <a:pt x="3117" y="1545"/>
                    <a:pt x="3121" y="1565"/>
                  </a:cubicBezTo>
                  <a:cubicBezTo>
                    <a:pt x="3116" y="1573"/>
                    <a:pt x="3105" y="1579"/>
                    <a:pt x="3105" y="1589"/>
                  </a:cubicBezTo>
                  <a:cubicBezTo>
                    <a:pt x="3105" y="1661"/>
                    <a:pt x="3173" y="1539"/>
                    <a:pt x="3130" y="1670"/>
                  </a:cubicBezTo>
                  <a:cubicBezTo>
                    <a:pt x="3127" y="1678"/>
                    <a:pt x="3113" y="1665"/>
                    <a:pt x="3105" y="1662"/>
                  </a:cubicBezTo>
                  <a:cubicBezTo>
                    <a:pt x="3096" y="1664"/>
                    <a:pt x="3034" y="1678"/>
                    <a:pt x="3032" y="1686"/>
                  </a:cubicBezTo>
                  <a:cubicBezTo>
                    <a:pt x="3029" y="1698"/>
                    <a:pt x="3054" y="1697"/>
                    <a:pt x="3065" y="1702"/>
                  </a:cubicBezTo>
                  <a:cubicBezTo>
                    <a:pt x="3051" y="1705"/>
                    <a:pt x="3036" y="1704"/>
                    <a:pt x="3024" y="1711"/>
                  </a:cubicBezTo>
                  <a:cubicBezTo>
                    <a:pt x="3016" y="1716"/>
                    <a:pt x="3004" y="1726"/>
                    <a:pt x="3008" y="1735"/>
                  </a:cubicBezTo>
                  <a:cubicBezTo>
                    <a:pt x="3013" y="1745"/>
                    <a:pt x="3029" y="1740"/>
                    <a:pt x="3040" y="1743"/>
                  </a:cubicBezTo>
                  <a:cubicBezTo>
                    <a:pt x="3046" y="1748"/>
                    <a:pt x="3063" y="1754"/>
                    <a:pt x="3057" y="1759"/>
                  </a:cubicBezTo>
                  <a:cubicBezTo>
                    <a:pt x="3044" y="1769"/>
                    <a:pt x="3002" y="1752"/>
                    <a:pt x="3008" y="1767"/>
                  </a:cubicBezTo>
                  <a:cubicBezTo>
                    <a:pt x="3019" y="1796"/>
                    <a:pt x="3121" y="1812"/>
                    <a:pt x="3146" y="1816"/>
                  </a:cubicBezTo>
                  <a:cubicBezTo>
                    <a:pt x="3089" y="1822"/>
                    <a:pt x="3046" y="1831"/>
                    <a:pt x="2992" y="1840"/>
                  </a:cubicBezTo>
                  <a:cubicBezTo>
                    <a:pt x="2995" y="1851"/>
                    <a:pt x="2993" y="1864"/>
                    <a:pt x="3000" y="1873"/>
                  </a:cubicBezTo>
                  <a:cubicBezTo>
                    <a:pt x="3013" y="1890"/>
                    <a:pt x="3051" y="1872"/>
                    <a:pt x="3000" y="1889"/>
                  </a:cubicBezTo>
                  <a:cubicBezTo>
                    <a:pt x="2992" y="1886"/>
                    <a:pt x="2984" y="1881"/>
                    <a:pt x="2975" y="1881"/>
                  </a:cubicBezTo>
                  <a:cubicBezTo>
                    <a:pt x="2967" y="1881"/>
                    <a:pt x="2948" y="1881"/>
                    <a:pt x="2951" y="1889"/>
                  </a:cubicBezTo>
                  <a:cubicBezTo>
                    <a:pt x="2960" y="1910"/>
                    <a:pt x="2983" y="1922"/>
                    <a:pt x="3000" y="1938"/>
                  </a:cubicBezTo>
                  <a:cubicBezTo>
                    <a:pt x="3006" y="1943"/>
                    <a:pt x="2992" y="1923"/>
                    <a:pt x="2984" y="1921"/>
                  </a:cubicBezTo>
                  <a:cubicBezTo>
                    <a:pt x="2973" y="1918"/>
                    <a:pt x="2962" y="1916"/>
                    <a:pt x="2951" y="1913"/>
                  </a:cubicBezTo>
                  <a:cubicBezTo>
                    <a:pt x="2954" y="1924"/>
                    <a:pt x="2953" y="1937"/>
                    <a:pt x="2959" y="1946"/>
                  </a:cubicBezTo>
                  <a:cubicBezTo>
                    <a:pt x="2968" y="1959"/>
                    <a:pt x="3014" y="1972"/>
                    <a:pt x="2959" y="1954"/>
                  </a:cubicBezTo>
                  <a:cubicBezTo>
                    <a:pt x="2948" y="1962"/>
                    <a:pt x="2940" y="1975"/>
                    <a:pt x="2927" y="1978"/>
                  </a:cubicBezTo>
                  <a:cubicBezTo>
                    <a:pt x="2903" y="1984"/>
                    <a:pt x="2874" y="1951"/>
                    <a:pt x="2911" y="1986"/>
                  </a:cubicBezTo>
                  <a:cubicBezTo>
                    <a:pt x="2916" y="1997"/>
                    <a:pt x="2933" y="2008"/>
                    <a:pt x="2927" y="2019"/>
                  </a:cubicBezTo>
                  <a:cubicBezTo>
                    <a:pt x="2922" y="2028"/>
                    <a:pt x="2909" y="1995"/>
                    <a:pt x="2902" y="2002"/>
                  </a:cubicBezTo>
                  <a:cubicBezTo>
                    <a:pt x="2894" y="2010"/>
                    <a:pt x="2908" y="2024"/>
                    <a:pt x="2911" y="2035"/>
                  </a:cubicBezTo>
                  <a:cubicBezTo>
                    <a:pt x="2908" y="2046"/>
                    <a:pt x="2912" y="2061"/>
                    <a:pt x="2902" y="2067"/>
                  </a:cubicBezTo>
                  <a:cubicBezTo>
                    <a:pt x="2893" y="2073"/>
                    <a:pt x="2878" y="2051"/>
                    <a:pt x="2870" y="2059"/>
                  </a:cubicBezTo>
                  <a:cubicBezTo>
                    <a:pt x="2858" y="2071"/>
                    <a:pt x="2868" y="2093"/>
                    <a:pt x="2862" y="2108"/>
                  </a:cubicBezTo>
                  <a:cubicBezTo>
                    <a:pt x="2857" y="2120"/>
                    <a:pt x="2847" y="2130"/>
                    <a:pt x="2838" y="2140"/>
                  </a:cubicBezTo>
                  <a:cubicBezTo>
                    <a:pt x="2820" y="2161"/>
                    <a:pt x="2773" y="2189"/>
                    <a:pt x="2773" y="2189"/>
                  </a:cubicBezTo>
                  <a:cubicBezTo>
                    <a:pt x="2810" y="2214"/>
                    <a:pt x="2802" y="2204"/>
                    <a:pt x="2765" y="2197"/>
                  </a:cubicBezTo>
                  <a:cubicBezTo>
                    <a:pt x="2749" y="2194"/>
                    <a:pt x="2732" y="2192"/>
                    <a:pt x="2716" y="2189"/>
                  </a:cubicBezTo>
                  <a:cubicBezTo>
                    <a:pt x="2656" y="2209"/>
                    <a:pt x="2718" y="2180"/>
                    <a:pt x="2708" y="2221"/>
                  </a:cubicBezTo>
                  <a:cubicBezTo>
                    <a:pt x="2706" y="2229"/>
                    <a:pt x="2692" y="2226"/>
                    <a:pt x="2684" y="2229"/>
                  </a:cubicBezTo>
                  <a:cubicBezTo>
                    <a:pt x="2663" y="2210"/>
                    <a:pt x="2646" y="2198"/>
                    <a:pt x="2619" y="2189"/>
                  </a:cubicBezTo>
                  <a:cubicBezTo>
                    <a:pt x="2613" y="2197"/>
                    <a:pt x="2600" y="2203"/>
                    <a:pt x="2602" y="2213"/>
                  </a:cubicBezTo>
                  <a:cubicBezTo>
                    <a:pt x="2604" y="2225"/>
                    <a:pt x="2642" y="2248"/>
                    <a:pt x="2651" y="2254"/>
                  </a:cubicBezTo>
                  <a:cubicBezTo>
                    <a:pt x="2643" y="2257"/>
                    <a:pt x="2632" y="2255"/>
                    <a:pt x="2627" y="2262"/>
                  </a:cubicBezTo>
                  <a:cubicBezTo>
                    <a:pt x="2617" y="2276"/>
                    <a:pt x="2611" y="2311"/>
                    <a:pt x="2611" y="2311"/>
                  </a:cubicBezTo>
                  <a:cubicBezTo>
                    <a:pt x="2667" y="2390"/>
                    <a:pt x="2660" y="2377"/>
                    <a:pt x="2651" y="2481"/>
                  </a:cubicBezTo>
                  <a:cubicBezTo>
                    <a:pt x="2649" y="2475"/>
                    <a:pt x="2638" y="2432"/>
                    <a:pt x="2627" y="2432"/>
                  </a:cubicBezTo>
                  <a:cubicBezTo>
                    <a:pt x="2619" y="2432"/>
                    <a:pt x="2623" y="2449"/>
                    <a:pt x="2619" y="2456"/>
                  </a:cubicBezTo>
                  <a:cubicBezTo>
                    <a:pt x="2615" y="2463"/>
                    <a:pt x="2608" y="2467"/>
                    <a:pt x="2602" y="2473"/>
                  </a:cubicBezTo>
                  <a:cubicBezTo>
                    <a:pt x="2598" y="2466"/>
                    <a:pt x="2578" y="2428"/>
                    <a:pt x="2562" y="2432"/>
                  </a:cubicBezTo>
                  <a:cubicBezTo>
                    <a:pt x="2554" y="2434"/>
                    <a:pt x="2557" y="2448"/>
                    <a:pt x="2554" y="2456"/>
                  </a:cubicBezTo>
                  <a:cubicBezTo>
                    <a:pt x="2588" y="2510"/>
                    <a:pt x="2564" y="2453"/>
                    <a:pt x="2529" y="2497"/>
                  </a:cubicBezTo>
                  <a:cubicBezTo>
                    <a:pt x="2510" y="2521"/>
                    <a:pt x="2608" y="2561"/>
                    <a:pt x="2538" y="2538"/>
                  </a:cubicBezTo>
                  <a:cubicBezTo>
                    <a:pt x="2529" y="2529"/>
                    <a:pt x="2497" y="2491"/>
                    <a:pt x="2529" y="2554"/>
                  </a:cubicBezTo>
                  <a:cubicBezTo>
                    <a:pt x="2538" y="2571"/>
                    <a:pt x="2570" y="2578"/>
                    <a:pt x="2521" y="2562"/>
                  </a:cubicBezTo>
                  <a:cubicBezTo>
                    <a:pt x="2516" y="2578"/>
                    <a:pt x="2495" y="2597"/>
                    <a:pt x="2505" y="2611"/>
                  </a:cubicBezTo>
                  <a:cubicBezTo>
                    <a:pt x="2510" y="2619"/>
                    <a:pt x="2531" y="2635"/>
                    <a:pt x="2521" y="2635"/>
                  </a:cubicBezTo>
                  <a:cubicBezTo>
                    <a:pt x="2510" y="2635"/>
                    <a:pt x="2505" y="2619"/>
                    <a:pt x="2497" y="2611"/>
                  </a:cubicBezTo>
                  <a:cubicBezTo>
                    <a:pt x="2494" y="2622"/>
                    <a:pt x="2498" y="2637"/>
                    <a:pt x="2489" y="2643"/>
                  </a:cubicBezTo>
                  <a:cubicBezTo>
                    <a:pt x="2475" y="2653"/>
                    <a:pt x="2456" y="2648"/>
                    <a:pt x="2440" y="2651"/>
                  </a:cubicBezTo>
                  <a:cubicBezTo>
                    <a:pt x="2413" y="2656"/>
                    <a:pt x="2386" y="2662"/>
                    <a:pt x="2359" y="2667"/>
                  </a:cubicBezTo>
                  <a:cubicBezTo>
                    <a:pt x="2437" y="2717"/>
                    <a:pt x="2292" y="2645"/>
                    <a:pt x="2286" y="2643"/>
                  </a:cubicBezTo>
                  <a:cubicBezTo>
                    <a:pt x="2283" y="2651"/>
                    <a:pt x="2275" y="2659"/>
                    <a:pt x="2278" y="2667"/>
                  </a:cubicBezTo>
                  <a:cubicBezTo>
                    <a:pt x="2282" y="2678"/>
                    <a:pt x="2302" y="2680"/>
                    <a:pt x="2302" y="2692"/>
                  </a:cubicBezTo>
                  <a:cubicBezTo>
                    <a:pt x="2302" y="2702"/>
                    <a:pt x="2287" y="2680"/>
                    <a:pt x="2278" y="2675"/>
                  </a:cubicBezTo>
                  <a:cubicBezTo>
                    <a:pt x="2271" y="2671"/>
                    <a:pt x="2262" y="2670"/>
                    <a:pt x="2254" y="2667"/>
                  </a:cubicBezTo>
                  <a:cubicBezTo>
                    <a:pt x="2251" y="2675"/>
                    <a:pt x="2245" y="2683"/>
                    <a:pt x="2246" y="2692"/>
                  </a:cubicBezTo>
                  <a:cubicBezTo>
                    <a:pt x="2248" y="2705"/>
                    <a:pt x="2292" y="2746"/>
                    <a:pt x="2238" y="2692"/>
                  </a:cubicBezTo>
                  <a:cubicBezTo>
                    <a:pt x="2241" y="2703"/>
                    <a:pt x="2254" y="2717"/>
                    <a:pt x="2246" y="2724"/>
                  </a:cubicBezTo>
                  <a:cubicBezTo>
                    <a:pt x="2239" y="2731"/>
                    <a:pt x="2235" y="2708"/>
                    <a:pt x="2229" y="2700"/>
                  </a:cubicBezTo>
                  <a:cubicBezTo>
                    <a:pt x="2213" y="2681"/>
                    <a:pt x="2211" y="2682"/>
                    <a:pt x="2189" y="2667"/>
                  </a:cubicBezTo>
                  <a:cubicBezTo>
                    <a:pt x="2169" y="2729"/>
                    <a:pt x="2198" y="2666"/>
                    <a:pt x="2156" y="2683"/>
                  </a:cubicBezTo>
                  <a:cubicBezTo>
                    <a:pt x="2147" y="2687"/>
                    <a:pt x="2147" y="2701"/>
                    <a:pt x="2140" y="2708"/>
                  </a:cubicBezTo>
                  <a:cubicBezTo>
                    <a:pt x="2131" y="2718"/>
                    <a:pt x="2117" y="2722"/>
                    <a:pt x="2108" y="2732"/>
                  </a:cubicBezTo>
                  <a:cubicBezTo>
                    <a:pt x="2095" y="2747"/>
                    <a:pt x="2075" y="2781"/>
                    <a:pt x="2075" y="2781"/>
                  </a:cubicBezTo>
                  <a:cubicBezTo>
                    <a:pt x="2071" y="2793"/>
                    <a:pt x="2063" y="2829"/>
                    <a:pt x="2043" y="2829"/>
                  </a:cubicBezTo>
                  <a:cubicBezTo>
                    <a:pt x="2033" y="2829"/>
                    <a:pt x="2035" y="2811"/>
                    <a:pt x="2027" y="2805"/>
                  </a:cubicBezTo>
                  <a:cubicBezTo>
                    <a:pt x="2020" y="2800"/>
                    <a:pt x="2010" y="2800"/>
                    <a:pt x="2002" y="2797"/>
                  </a:cubicBezTo>
                  <a:cubicBezTo>
                    <a:pt x="1982" y="2857"/>
                    <a:pt x="2011" y="2795"/>
                    <a:pt x="1970" y="2813"/>
                  </a:cubicBezTo>
                  <a:cubicBezTo>
                    <a:pt x="1961" y="2817"/>
                    <a:pt x="1959" y="2830"/>
                    <a:pt x="1954" y="2838"/>
                  </a:cubicBezTo>
                  <a:cubicBezTo>
                    <a:pt x="1896" y="2799"/>
                    <a:pt x="1919" y="2791"/>
                    <a:pt x="1881" y="2829"/>
                  </a:cubicBezTo>
                  <a:cubicBezTo>
                    <a:pt x="1878" y="2821"/>
                    <a:pt x="1881" y="2805"/>
                    <a:pt x="1873" y="2805"/>
                  </a:cubicBezTo>
                  <a:cubicBezTo>
                    <a:pt x="1841" y="2805"/>
                    <a:pt x="1868" y="2865"/>
                    <a:pt x="1848" y="2805"/>
                  </a:cubicBezTo>
                  <a:cubicBezTo>
                    <a:pt x="1843" y="2816"/>
                    <a:pt x="1837" y="2827"/>
                    <a:pt x="1832" y="2838"/>
                  </a:cubicBezTo>
                  <a:cubicBezTo>
                    <a:pt x="1829" y="2846"/>
                    <a:pt x="1832" y="2862"/>
                    <a:pt x="1824" y="2862"/>
                  </a:cubicBezTo>
                  <a:cubicBezTo>
                    <a:pt x="1816" y="2862"/>
                    <a:pt x="1820" y="2846"/>
                    <a:pt x="1816" y="2838"/>
                  </a:cubicBezTo>
                  <a:cubicBezTo>
                    <a:pt x="1804" y="2813"/>
                    <a:pt x="1796" y="2809"/>
                    <a:pt x="1775" y="2789"/>
                  </a:cubicBezTo>
                  <a:cubicBezTo>
                    <a:pt x="1767" y="2792"/>
                    <a:pt x="1757" y="2791"/>
                    <a:pt x="1751" y="2797"/>
                  </a:cubicBezTo>
                  <a:cubicBezTo>
                    <a:pt x="1745" y="2803"/>
                    <a:pt x="1751" y="2821"/>
                    <a:pt x="1743" y="2821"/>
                  </a:cubicBezTo>
                  <a:cubicBezTo>
                    <a:pt x="1735" y="2821"/>
                    <a:pt x="1739" y="2805"/>
                    <a:pt x="1735" y="2797"/>
                  </a:cubicBezTo>
                  <a:cubicBezTo>
                    <a:pt x="1720" y="2768"/>
                    <a:pt x="1723" y="2774"/>
                    <a:pt x="1694" y="2765"/>
                  </a:cubicBezTo>
                  <a:cubicBezTo>
                    <a:pt x="1691" y="2757"/>
                    <a:pt x="1694" y="2735"/>
                    <a:pt x="1686" y="2740"/>
                  </a:cubicBezTo>
                  <a:cubicBezTo>
                    <a:pt x="1669" y="2750"/>
                    <a:pt x="1654" y="2789"/>
                    <a:pt x="1654" y="2789"/>
                  </a:cubicBezTo>
                  <a:cubicBezTo>
                    <a:pt x="1649" y="2781"/>
                    <a:pt x="1648" y="2765"/>
                    <a:pt x="1638" y="2765"/>
                  </a:cubicBezTo>
                  <a:cubicBezTo>
                    <a:pt x="1629" y="2765"/>
                    <a:pt x="1637" y="2791"/>
                    <a:pt x="1629" y="2789"/>
                  </a:cubicBezTo>
                  <a:cubicBezTo>
                    <a:pt x="1614" y="2786"/>
                    <a:pt x="1608" y="2767"/>
                    <a:pt x="1597" y="2756"/>
                  </a:cubicBezTo>
                  <a:cubicBezTo>
                    <a:pt x="1560" y="2796"/>
                    <a:pt x="1601" y="2762"/>
                    <a:pt x="1573" y="2748"/>
                  </a:cubicBezTo>
                  <a:cubicBezTo>
                    <a:pt x="1565" y="2744"/>
                    <a:pt x="1556" y="2753"/>
                    <a:pt x="1548" y="2756"/>
                  </a:cubicBezTo>
                  <a:cubicBezTo>
                    <a:pt x="1569" y="2820"/>
                    <a:pt x="1575" y="2828"/>
                    <a:pt x="1638" y="2854"/>
                  </a:cubicBezTo>
                  <a:cubicBezTo>
                    <a:pt x="1665" y="2865"/>
                    <a:pt x="1719" y="2886"/>
                    <a:pt x="1719" y="2886"/>
                  </a:cubicBezTo>
                  <a:cubicBezTo>
                    <a:pt x="1732" y="2883"/>
                    <a:pt x="1748" y="2886"/>
                    <a:pt x="1759" y="2878"/>
                  </a:cubicBezTo>
                  <a:cubicBezTo>
                    <a:pt x="1766" y="2873"/>
                    <a:pt x="1759" y="2857"/>
                    <a:pt x="1767" y="2854"/>
                  </a:cubicBezTo>
                  <a:cubicBezTo>
                    <a:pt x="1780" y="2850"/>
                    <a:pt x="1794" y="2860"/>
                    <a:pt x="1808" y="2862"/>
                  </a:cubicBezTo>
                  <a:cubicBezTo>
                    <a:pt x="1840" y="2866"/>
                    <a:pt x="1873" y="2867"/>
                    <a:pt x="1905" y="2870"/>
                  </a:cubicBezTo>
                  <a:cubicBezTo>
                    <a:pt x="1935" y="2876"/>
                    <a:pt x="1965" y="2877"/>
                    <a:pt x="1994" y="2886"/>
                  </a:cubicBezTo>
                  <a:cubicBezTo>
                    <a:pt x="2003" y="2889"/>
                    <a:pt x="2010" y="2898"/>
                    <a:pt x="2019" y="2902"/>
                  </a:cubicBezTo>
                  <a:cubicBezTo>
                    <a:pt x="2029" y="2906"/>
                    <a:pt x="2040" y="2907"/>
                    <a:pt x="2051" y="2910"/>
                  </a:cubicBezTo>
                  <a:cubicBezTo>
                    <a:pt x="2085" y="2902"/>
                    <a:pt x="2098" y="2886"/>
                    <a:pt x="2132" y="2878"/>
                  </a:cubicBezTo>
                  <a:cubicBezTo>
                    <a:pt x="2140" y="2873"/>
                    <a:pt x="2147" y="2866"/>
                    <a:pt x="2156" y="2862"/>
                  </a:cubicBezTo>
                  <a:cubicBezTo>
                    <a:pt x="2172" y="2855"/>
                    <a:pt x="2205" y="2846"/>
                    <a:pt x="2205" y="2846"/>
                  </a:cubicBezTo>
                  <a:cubicBezTo>
                    <a:pt x="2253" y="2812"/>
                    <a:pt x="2308" y="2793"/>
                    <a:pt x="2359" y="2765"/>
                  </a:cubicBezTo>
                  <a:cubicBezTo>
                    <a:pt x="2380" y="2753"/>
                    <a:pt x="2422" y="2725"/>
                    <a:pt x="2448" y="2708"/>
                  </a:cubicBezTo>
                  <a:cubicBezTo>
                    <a:pt x="2458" y="2701"/>
                    <a:pt x="2463" y="2689"/>
                    <a:pt x="2473" y="2683"/>
                  </a:cubicBezTo>
                  <a:cubicBezTo>
                    <a:pt x="2512" y="2658"/>
                    <a:pt x="2554" y="2647"/>
                    <a:pt x="2594" y="2627"/>
                  </a:cubicBezTo>
                  <a:cubicBezTo>
                    <a:pt x="2631" y="2609"/>
                    <a:pt x="2661" y="2582"/>
                    <a:pt x="2700" y="2570"/>
                  </a:cubicBezTo>
                  <a:cubicBezTo>
                    <a:pt x="2711" y="2553"/>
                    <a:pt x="2760" y="2461"/>
                    <a:pt x="2781" y="2456"/>
                  </a:cubicBezTo>
                  <a:cubicBezTo>
                    <a:pt x="2815" y="2447"/>
                    <a:pt x="2851" y="2451"/>
                    <a:pt x="2886" y="2448"/>
                  </a:cubicBezTo>
                  <a:cubicBezTo>
                    <a:pt x="2922" y="2395"/>
                    <a:pt x="2909" y="2379"/>
                    <a:pt x="2919" y="2302"/>
                  </a:cubicBezTo>
                  <a:cubicBezTo>
                    <a:pt x="2923" y="2274"/>
                    <a:pt x="2935" y="2271"/>
                    <a:pt x="2951" y="2246"/>
                  </a:cubicBezTo>
                  <a:cubicBezTo>
                    <a:pt x="2987" y="2188"/>
                    <a:pt x="3010" y="2116"/>
                    <a:pt x="3081" y="2092"/>
                  </a:cubicBezTo>
                  <a:cubicBezTo>
                    <a:pt x="3105" y="2075"/>
                    <a:pt x="3129" y="2067"/>
                    <a:pt x="3154" y="2051"/>
                  </a:cubicBezTo>
                  <a:cubicBezTo>
                    <a:pt x="3130" y="2015"/>
                    <a:pt x="3110" y="2027"/>
                    <a:pt x="3097" y="1986"/>
                  </a:cubicBezTo>
                  <a:cubicBezTo>
                    <a:pt x="3126" y="1967"/>
                    <a:pt x="3136" y="1955"/>
                    <a:pt x="3170" y="1946"/>
                  </a:cubicBezTo>
                  <a:cubicBezTo>
                    <a:pt x="3195" y="1920"/>
                    <a:pt x="3217" y="1915"/>
                    <a:pt x="3243" y="1889"/>
                  </a:cubicBezTo>
                  <a:cubicBezTo>
                    <a:pt x="3257" y="1846"/>
                    <a:pt x="3232" y="1857"/>
                    <a:pt x="3194" y="1848"/>
                  </a:cubicBezTo>
                  <a:cubicBezTo>
                    <a:pt x="3176" y="1821"/>
                    <a:pt x="3164" y="1815"/>
                    <a:pt x="3186" y="1775"/>
                  </a:cubicBezTo>
                  <a:cubicBezTo>
                    <a:pt x="3195" y="1758"/>
                    <a:pt x="3227" y="1735"/>
                    <a:pt x="3227" y="1735"/>
                  </a:cubicBezTo>
                  <a:cubicBezTo>
                    <a:pt x="3243" y="1687"/>
                    <a:pt x="3198" y="1690"/>
                    <a:pt x="3227" y="1629"/>
                  </a:cubicBezTo>
                  <a:cubicBezTo>
                    <a:pt x="3239" y="1603"/>
                    <a:pt x="3270" y="1572"/>
                    <a:pt x="3292" y="1548"/>
                  </a:cubicBezTo>
                  <a:cubicBezTo>
                    <a:pt x="3308" y="1486"/>
                    <a:pt x="3325" y="1468"/>
                    <a:pt x="3276" y="1419"/>
                  </a:cubicBezTo>
                  <a:cubicBezTo>
                    <a:pt x="3273" y="1411"/>
                    <a:pt x="3267" y="1403"/>
                    <a:pt x="3267" y="1394"/>
                  </a:cubicBezTo>
                  <a:cubicBezTo>
                    <a:pt x="3267" y="1385"/>
                    <a:pt x="3280" y="1378"/>
                    <a:pt x="3276" y="1370"/>
                  </a:cubicBezTo>
                  <a:cubicBezTo>
                    <a:pt x="3267" y="1353"/>
                    <a:pt x="3249" y="1344"/>
                    <a:pt x="3235" y="1330"/>
                  </a:cubicBezTo>
                  <a:cubicBezTo>
                    <a:pt x="3229" y="1324"/>
                    <a:pt x="3219" y="1313"/>
                    <a:pt x="3219" y="1313"/>
                  </a:cubicBezTo>
                  <a:cubicBezTo>
                    <a:pt x="3204" y="1269"/>
                    <a:pt x="3233" y="1280"/>
                    <a:pt x="3203" y="1248"/>
                  </a:cubicBezTo>
                  <a:cubicBezTo>
                    <a:pt x="3189" y="1210"/>
                    <a:pt x="3205" y="1217"/>
                    <a:pt x="3227" y="1184"/>
                  </a:cubicBezTo>
                  <a:cubicBezTo>
                    <a:pt x="3202" y="1166"/>
                    <a:pt x="3187" y="1153"/>
                    <a:pt x="3170" y="1127"/>
                  </a:cubicBezTo>
                  <a:cubicBezTo>
                    <a:pt x="3196" y="1110"/>
                    <a:pt x="3210" y="1096"/>
                    <a:pt x="3227" y="1070"/>
                  </a:cubicBezTo>
                  <a:cubicBezTo>
                    <a:pt x="3154" y="1034"/>
                    <a:pt x="3168" y="995"/>
                    <a:pt x="3194" y="916"/>
                  </a:cubicBezTo>
                  <a:cubicBezTo>
                    <a:pt x="3166" y="888"/>
                    <a:pt x="3146" y="888"/>
                    <a:pt x="3113" y="867"/>
                  </a:cubicBezTo>
                  <a:cubicBezTo>
                    <a:pt x="3037" y="819"/>
                    <a:pt x="3124" y="864"/>
                    <a:pt x="3048" y="827"/>
                  </a:cubicBezTo>
                  <a:cubicBezTo>
                    <a:pt x="3042" y="808"/>
                    <a:pt x="3047" y="783"/>
                    <a:pt x="3032" y="770"/>
                  </a:cubicBezTo>
                  <a:cubicBezTo>
                    <a:pt x="3012" y="753"/>
                    <a:pt x="2947" y="744"/>
                    <a:pt x="2919" y="738"/>
                  </a:cubicBezTo>
                  <a:cubicBezTo>
                    <a:pt x="2918" y="736"/>
                    <a:pt x="2904" y="691"/>
                    <a:pt x="2902" y="689"/>
                  </a:cubicBezTo>
                  <a:cubicBezTo>
                    <a:pt x="2879" y="673"/>
                    <a:pt x="2806" y="657"/>
                    <a:pt x="2773" y="648"/>
                  </a:cubicBezTo>
                  <a:cubicBezTo>
                    <a:pt x="2711" y="608"/>
                    <a:pt x="2765" y="654"/>
                    <a:pt x="2765" y="616"/>
                  </a:cubicBezTo>
                  <a:cubicBezTo>
                    <a:pt x="2765" y="596"/>
                    <a:pt x="2686" y="586"/>
                    <a:pt x="2675" y="584"/>
                  </a:cubicBezTo>
                  <a:cubicBezTo>
                    <a:pt x="2670" y="578"/>
                    <a:pt x="2659" y="575"/>
                    <a:pt x="2659" y="567"/>
                  </a:cubicBezTo>
                  <a:cubicBezTo>
                    <a:pt x="2659" y="547"/>
                    <a:pt x="2696" y="542"/>
                    <a:pt x="2667" y="519"/>
                  </a:cubicBezTo>
                  <a:cubicBezTo>
                    <a:pt x="2653" y="508"/>
                    <a:pt x="2584" y="500"/>
                    <a:pt x="2562" y="494"/>
                  </a:cubicBezTo>
                  <a:cubicBezTo>
                    <a:pt x="2546" y="470"/>
                    <a:pt x="2541" y="449"/>
                    <a:pt x="2521" y="430"/>
                  </a:cubicBezTo>
                  <a:cubicBezTo>
                    <a:pt x="2498" y="359"/>
                    <a:pt x="2492" y="344"/>
                    <a:pt x="2416" y="332"/>
                  </a:cubicBezTo>
                  <a:cubicBezTo>
                    <a:pt x="2400" y="284"/>
                    <a:pt x="2339" y="296"/>
                    <a:pt x="2294" y="292"/>
                  </a:cubicBezTo>
                  <a:cubicBezTo>
                    <a:pt x="2284" y="241"/>
                    <a:pt x="2293" y="221"/>
                    <a:pt x="2238" y="235"/>
                  </a:cubicBezTo>
                  <a:cubicBezTo>
                    <a:pt x="2182" y="217"/>
                    <a:pt x="2243" y="245"/>
                    <a:pt x="2205" y="186"/>
                  </a:cubicBezTo>
                  <a:cubicBezTo>
                    <a:pt x="2200" y="179"/>
                    <a:pt x="2189" y="182"/>
                    <a:pt x="2181" y="178"/>
                  </a:cubicBezTo>
                  <a:cubicBezTo>
                    <a:pt x="2120" y="148"/>
                    <a:pt x="2204" y="168"/>
                    <a:pt x="2092" y="154"/>
                  </a:cubicBezTo>
                  <a:cubicBezTo>
                    <a:pt x="2069" y="92"/>
                    <a:pt x="2024" y="72"/>
                    <a:pt x="1962" y="57"/>
                  </a:cubicBezTo>
                  <a:cubicBezTo>
                    <a:pt x="1889" y="64"/>
                    <a:pt x="1875" y="79"/>
                    <a:pt x="1840" y="24"/>
                  </a:cubicBezTo>
                  <a:cubicBezTo>
                    <a:pt x="1803" y="33"/>
                    <a:pt x="1788" y="41"/>
                    <a:pt x="1767" y="73"/>
                  </a:cubicBezTo>
                  <a:cubicBezTo>
                    <a:pt x="1719" y="57"/>
                    <a:pt x="1717" y="23"/>
                    <a:pt x="1670" y="0"/>
                  </a:cubicBezTo>
                  <a:cubicBezTo>
                    <a:pt x="1654" y="5"/>
                    <a:pt x="1636" y="7"/>
                    <a:pt x="1621" y="16"/>
                  </a:cubicBezTo>
                  <a:cubicBezTo>
                    <a:pt x="1606" y="25"/>
                    <a:pt x="1603" y="47"/>
                    <a:pt x="1589" y="57"/>
                  </a:cubicBezTo>
                  <a:cubicBezTo>
                    <a:pt x="1571" y="69"/>
                    <a:pt x="1552" y="74"/>
                    <a:pt x="1532" y="81"/>
                  </a:cubicBezTo>
                  <a:cubicBezTo>
                    <a:pt x="1506" y="72"/>
                    <a:pt x="1485" y="58"/>
                    <a:pt x="1459" y="49"/>
                  </a:cubicBezTo>
                  <a:cubicBezTo>
                    <a:pt x="1421" y="107"/>
                    <a:pt x="1441" y="110"/>
                    <a:pt x="1402" y="73"/>
                  </a:cubicBezTo>
                  <a:cubicBezTo>
                    <a:pt x="1350" y="82"/>
                    <a:pt x="1318" y="100"/>
                    <a:pt x="1265" y="73"/>
                  </a:cubicBezTo>
                  <a:cubicBezTo>
                    <a:pt x="1243" y="62"/>
                    <a:pt x="1200" y="40"/>
                    <a:pt x="1200" y="40"/>
                  </a:cubicBezTo>
                  <a:cubicBezTo>
                    <a:pt x="1101" y="56"/>
                    <a:pt x="998" y="77"/>
                    <a:pt x="900" y="40"/>
                  </a:cubicBezTo>
                  <a:cubicBezTo>
                    <a:pt x="878" y="101"/>
                    <a:pt x="850" y="76"/>
                    <a:pt x="786" y="73"/>
                  </a:cubicBezTo>
                  <a:cubicBezTo>
                    <a:pt x="691" y="69"/>
                    <a:pt x="597" y="68"/>
                    <a:pt x="502" y="65"/>
                  </a:cubicBezTo>
                  <a:cubicBezTo>
                    <a:pt x="368" y="73"/>
                    <a:pt x="313" y="59"/>
                    <a:pt x="421" y="113"/>
                  </a:cubicBezTo>
                  <a:cubicBezTo>
                    <a:pt x="439" y="171"/>
                    <a:pt x="427" y="190"/>
                    <a:pt x="486" y="219"/>
                  </a:cubicBezTo>
                  <a:cubicBezTo>
                    <a:pt x="483" y="227"/>
                    <a:pt x="484" y="237"/>
                    <a:pt x="478" y="243"/>
                  </a:cubicBezTo>
                  <a:cubicBezTo>
                    <a:pt x="469" y="252"/>
                    <a:pt x="393" y="279"/>
                    <a:pt x="381" y="284"/>
                  </a:cubicBezTo>
                  <a:cubicBezTo>
                    <a:pt x="342" y="321"/>
                    <a:pt x="326" y="353"/>
                    <a:pt x="381" y="389"/>
                  </a:cubicBezTo>
                  <a:cubicBezTo>
                    <a:pt x="383" y="392"/>
                    <a:pt x="411" y="430"/>
                    <a:pt x="405" y="438"/>
                  </a:cubicBezTo>
                  <a:cubicBezTo>
                    <a:pt x="399" y="447"/>
                    <a:pt x="384" y="445"/>
                    <a:pt x="373" y="446"/>
                  </a:cubicBezTo>
                  <a:cubicBezTo>
                    <a:pt x="340" y="450"/>
                    <a:pt x="308" y="451"/>
                    <a:pt x="275" y="454"/>
                  </a:cubicBezTo>
                  <a:cubicBezTo>
                    <a:pt x="278" y="467"/>
                    <a:pt x="275" y="483"/>
                    <a:pt x="283" y="494"/>
                  </a:cubicBezTo>
                  <a:cubicBezTo>
                    <a:pt x="288" y="501"/>
                    <a:pt x="300" y="499"/>
                    <a:pt x="308" y="503"/>
                  </a:cubicBezTo>
                  <a:cubicBezTo>
                    <a:pt x="379" y="539"/>
                    <a:pt x="320" y="518"/>
                    <a:pt x="373" y="535"/>
                  </a:cubicBezTo>
                  <a:cubicBezTo>
                    <a:pt x="418" y="565"/>
                    <a:pt x="455" y="554"/>
                    <a:pt x="364" y="567"/>
                  </a:cubicBezTo>
                  <a:cubicBezTo>
                    <a:pt x="328" y="590"/>
                    <a:pt x="313" y="612"/>
                    <a:pt x="283" y="640"/>
                  </a:cubicBezTo>
                  <a:cubicBezTo>
                    <a:pt x="280" y="651"/>
                    <a:pt x="273" y="662"/>
                    <a:pt x="275" y="673"/>
                  </a:cubicBezTo>
                  <a:cubicBezTo>
                    <a:pt x="276" y="683"/>
                    <a:pt x="293" y="688"/>
                    <a:pt x="291" y="697"/>
                  </a:cubicBezTo>
                  <a:cubicBezTo>
                    <a:pt x="288" y="712"/>
                    <a:pt x="242" y="719"/>
                    <a:pt x="235" y="721"/>
                  </a:cubicBezTo>
                  <a:cubicBezTo>
                    <a:pt x="213" y="743"/>
                    <a:pt x="192" y="760"/>
                    <a:pt x="162" y="770"/>
                  </a:cubicBezTo>
                  <a:cubicBezTo>
                    <a:pt x="126" y="803"/>
                    <a:pt x="151" y="771"/>
                    <a:pt x="170" y="794"/>
                  </a:cubicBezTo>
                  <a:cubicBezTo>
                    <a:pt x="177" y="803"/>
                    <a:pt x="175" y="816"/>
                    <a:pt x="178" y="827"/>
                  </a:cubicBezTo>
                  <a:cubicBezTo>
                    <a:pt x="171" y="853"/>
                    <a:pt x="158" y="941"/>
                    <a:pt x="145" y="957"/>
                  </a:cubicBezTo>
                  <a:cubicBezTo>
                    <a:pt x="140" y="964"/>
                    <a:pt x="128" y="961"/>
                    <a:pt x="121" y="965"/>
                  </a:cubicBezTo>
                  <a:cubicBezTo>
                    <a:pt x="104" y="974"/>
                    <a:pt x="72" y="997"/>
                    <a:pt x="72" y="997"/>
                  </a:cubicBezTo>
                  <a:cubicBezTo>
                    <a:pt x="96" y="1044"/>
                    <a:pt x="99" y="1055"/>
                    <a:pt x="145" y="1070"/>
                  </a:cubicBezTo>
                  <a:cubicBezTo>
                    <a:pt x="142" y="1084"/>
                    <a:pt x="144" y="1099"/>
                    <a:pt x="137" y="1111"/>
                  </a:cubicBezTo>
                  <a:cubicBezTo>
                    <a:pt x="123" y="1134"/>
                    <a:pt x="78" y="1145"/>
                    <a:pt x="56" y="1159"/>
                  </a:cubicBezTo>
                  <a:cubicBezTo>
                    <a:pt x="31" y="1198"/>
                    <a:pt x="37" y="1174"/>
                    <a:pt x="56" y="1232"/>
                  </a:cubicBezTo>
                  <a:cubicBezTo>
                    <a:pt x="59" y="1240"/>
                    <a:pt x="64" y="1257"/>
                    <a:pt x="64" y="1257"/>
                  </a:cubicBezTo>
                  <a:cubicBezTo>
                    <a:pt x="9" y="1312"/>
                    <a:pt x="28" y="1286"/>
                    <a:pt x="0" y="1330"/>
                  </a:cubicBezTo>
                  <a:cubicBezTo>
                    <a:pt x="17" y="1380"/>
                    <a:pt x="10" y="1444"/>
                    <a:pt x="56" y="1475"/>
                  </a:cubicBezTo>
                  <a:cubicBezTo>
                    <a:pt x="78" y="1545"/>
                    <a:pt x="46" y="1434"/>
                    <a:pt x="56" y="1589"/>
                  </a:cubicBezTo>
                  <a:cubicBezTo>
                    <a:pt x="57" y="1611"/>
                    <a:pt x="77" y="1636"/>
                    <a:pt x="89" y="1654"/>
                  </a:cubicBezTo>
                  <a:cubicBezTo>
                    <a:pt x="83" y="1665"/>
                    <a:pt x="81" y="1678"/>
                    <a:pt x="72" y="1686"/>
                  </a:cubicBezTo>
                  <a:cubicBezTo>
                    <a:pt x="30" y="1727"/>
                    <a:pt x="59" y="1647"/>
                    <a:pt x="40" y="1727"/>
                  </a:cubicBezTo>
                  <a:cubicBezTo>
                    <a:pt x="54" y="1751"/>
                    <a:pt x="65" y="1777"/>
                    <a:pt x="81" y="1800"/>
                  </a:cubicBezTo>
                  <a:cubicBezTo>
                    <a:pt x="106" y="1836"/>
                    <a:pt x="145" y="1852"/>
                    <a:pt x="170" y="1889"/>
                  </a:cubicBezTo>
                  <a:cubicBezTo>
                    <a:pt x="182" y="1936"/>
                    <a:pt x="176" y="1929"/>
                    <a:pt x="137" y="1954"/>
                  </a:cubicBezTo>
                  <a:cubicBezTo>
                    <a:pt x="151" y="1973"/>
                    <a:pt x="164" y="1992"/>
                    <a:pt x="178" y="2011"/>
                  </a:cubicBezTo>
                  <a:cubicBezTo>
                    <a:pt x="191" y="2030"/>
                    <a:pt x="227" y="2059"/>
                    <a:pt x="227" y="2059"/>
                  </a:cubicBezTo>
                  <a:cubicBezTo>
                    <a:pt x="240" y="2086"/>
                    <a:pt x="250" y="2132"/>
                    <a:pt x="267" y="2156"/>
                  </a:cubicBezTo>
                  <a:cubicBezTo>
                    <a:pt x="285" y="2181"/>
                    <a:pt x="321" y="2219"/>
                    <a:pt x="348" y="2238"/>
                  </a:cubicBezTo>
                  <a:cubicBezTo>
                    <a:pt x="354" y="2256"/>
                    <a:pt x="354" y="2277"/>
                    <a:pt x="364" y="2294"/>
                  </a:cubicBezTo>
                  <a:cubicBezTo>
                    <a:pt x="370" y="2304"/>
                    <a:pt x="381" y="2310"/>
                    <a:pt x="389" y="2319"/>
                  </a:cubicBezTo>
                  <a:cubicBezTo>
                    <a:pt x="395" y="2326"/>
                    <a:pt x="401" y="2334"/>
                    <a:pt x="405" y="2343"/>
                  </a:cubicBezTo>
                  <a:cubicBezTo>
                    <a:pt x="414" y="2362"/>
                    <a:pt x="413" y="2384"/>
                    <a:pt x="429" y="2400"/>
                  </a:cubicBezTo>
                  <a:cubicBezTo>
                    <a:pt x="435" y="2406"/>
                    <a:pt x="446" y="2404"/>
                    <a:pt x="454" y="2408"/>
                  </a:cubicBezTo>
                  <a:cubicBezTo>
                    <a:pt x="470" y="2415"/>
                    <a:pt x="485" y="2425"/>
                    <a:pt x="502" y="2432"/>
                  </a:cubicBezTo>
                  <a:cubicBezTo>
                    <a:pt x="518" y="2439"/>
                    <a:pt x="551" y="2448"/>
                    <a:pt x="551" y="2448"/>
                  </a:cubicBezTo>
                  <a:cubicBezTo>
                    <a:pt x="559" y="2454"/>
                    <a:pt x="568" y="2458"/>
                    <a:pt x="575" y="2465"/>
                  </a:cubicBezTo>
                  <a:cubicBezTo>
                    <a:pt x="582" y="2472"/>
                    <a:pt x="583" y="2484"/>
                    <a:pt x="591" y="2489"/>
                  </a:cubicBezTo>
                  <a:cubicBezTo>
                    <a:pt x="613" y="2503"/>
                    <a:pt x="675" y="2509"/>
                    <a:pt x="697" y="2513"/>
                  </a:cubicBezTo>
                  <a:cubicBezTo>
                    <a:pt x="724" y="2531"/>
                    <a:pt x="740" y="2547"/>
                    <a:pt x="770" y="2562"/>
                  </a:cubicBezTo>
                  <a:cubicBezTo>
                    <a:pt x="775" y="2570"/>
                    <a:pt x="780" y="2579"/>
                    <a:pt x="786" y="2586"/>
                  </a:cubicBezTo>
                  <a:cubicBezTo>
                    <a:pt x="799" y="2601"/>
                    <a:pt x="827" y="2627"/>
                    <a:pt x="827" y="2627"/>
                  </a:cubicBezTo>
                  <a:cubicBezTo>
                    <a:pt x="838" y="2659"/>
                    <a:pt x="851" y="2672"/>
                    <a:pt x="883" y="2683"/>
                  </a:cubicBezTo>
                  <a:cubicBezTo>
                    <a:pt x="902" y="2696"/>
                    <a:pt x="918" y="2705"/>
                    <a:pt x="932" y="2724"/>
                  </a:cubicBezTo>
                  <a:cubicBezTo>
                    <a:pt x="946" y="2744"/>
                    <a:pt x="959" y="2782"/>
                    <a:pt x="981" y="2797"/>
                  </a:cubicBezTo>
                  <a:cubicBezTo>
                    <a:pt x="1001" y="2811"/>
                    <a:pt x="1024" y="2818"/>
                    <a:pt x="1046" y="2829"/>
                  </a:cubicBezTo>
                  <a:cubicBezTo>
                    <a:pt x="1074" y="2843"/>
                    <a:pt x="1089" y="2878"/>
                    <a:pt x="1119" y="2886"/>
                  </a:cubicBezTo>
                  <a:cubicBezTo>
                    <a:pt x="1140" y="2892"/>
                    <a:pt x="1162" y="2891"/>
                    <a:pt x="1183" y="2894"/>
                  </a:cubicBezTo>
                  <a:cubicBezTo>
                    <a:pt x="1202" y="2891"/>
                    <a:pt x="1222" y="2893"/>
                    <a:pt x="1240" y="2886"/>
                  </a:cubicBezTo>
                  <a:cubicBezTo>
                    <a:pt x="1251" y="2882"/>
                    <a:pt x="1255" y="2868"/>
                    <a:pt x="1265" y="2862"/>
                  </a:cubicBezTo>
                  <a:cubicBezTo>
                    <a:pt x="1272" y="2857"/>
                    <a:pt x="1281" y="2857"/>
                    <a:pt x="1289" y="2854"/>
                  </a:cubicBezTo>
                  <a:cubicBezTo>
                    <a:pt x="1300" y="2857"/>
                    <a:pt x="1311" y="2858"/>
                    <a:pt x="1321" y="2862"/>
                  </a:cubicBezTo>
                  <a:cubicBezTo>
                    <a:pt x="1330" y="2866"/>
                    <a:pt x="1340" y="2886"/>
                    <a:pt x="1346" y="2878"/>
                  </a:cubicBezTo>
                  <a:cubicBezTo>
                    <a:pt x="1360" y="2861"/>
                    <a:pt x="1362" y="2813"/>
                    <a:pt x="1362" y="2813"/>
                  </a:cubicBezTo>
                  <a:cubicBezTo>
                    <a:pt x="1427" y="2826"/>
                    <a:pt x="1492" y="2838"/>
                    <a:pt x="1556" y="2854"/>
                  </a:cubicBezTo>
                  <a:cubicBezTo>
                    <a:pt x="1615" y="2835"/>
                    <a:pt x="1555" y="2829"/>
                    <a:pt x="1532" y="2821"/>
                  </a:cubicBezTo>
                  <a:cubicBezTo>
                    <a:pt x="1546" y="2812"/>
                    <a:pt x="1576" y="2799"/>
                    <a:pt x="1565" y="2773"/>
                  </a:cubicBezTo>
                  <a:cubicBezTo>
                    <a:pt x="1562" y="2765"/>
                    <a:pt x="1548" y="2768"/>
                    <a:pt x="1540" y="2765"/>
                  </a:cubicBezTo>
                  <a:cubicBezTo>
                    <a:pt x="1537" y="2757"/>
                    <a:pt x="1537" y="2747"/>
                    <a:pt x="1532" y="2740"/>
                  </a:cubicBezTo>
                  <a:cubicBezTo>
                    <a:pt x="1515" y="2714"/>
                    <a:pt x="1495" y="2716"/>
                    <a:pt x="1516" y="2716"/>
                  </a:cubicBezTo>
                  <a:close/>
                </a:path>
              </a:pathLst>
            </a:custGeom>
            <a:solidFill>
              <a:srgbClr val="FFFF99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60" name="Freeform 1420"/>
            <p:cNvSpPr>
              <a:spLocks/>
            </p:cNvSpPr>
            <p:nvPr/>
          </p:nvSpPr>
          <p:spPr bwMode="auto">
            <a:xfrm>
              <a:off x="2112" y="1142"/>
              <a:ext cx="53" cy="76"/>
            </a:xfrm>
            <a:custGeom>
              <a:avLst/>
              <a:gdLst>
                <a:gd name="T0" fmla="*/ 51 w 53"/>
                <a:gd name="T1" fmla="*/ 60 h 76"/>
                <a:gd name="T2" fmla="*/ 42 w 53"/>
                <a:gd name="T3" fmla="*/ 49 h 76"/>
                <a:gd name="T4" fmla="*/ 27 w 53"/>
                <a:gd name="T5" fmla="*/ 42 h 76"/>
                <a:gd name="T6" fmla="*/ 20 w 53"/>
                <a:gd name="T7" fmla="*/ 30 h 76"/>
                <a:gd name="T8" fmla="*/ 12 w 53"/>
                <a:gd name="T9" fmla="*/ 0 h 76"/>
                <a:gd name="T10" fmla="*/ 21 w 53"/>
                <a:gd name="T11" fmla="*/ 51 h 76"/>
                <a:gd name="T12" fmla="*/ 17 w 53"/>
                <a:gd name="T13" fmla="*/ 63 h 76"/>
                <a:gd name="T14" fmla="*/ 23 w 53"/>
                <a:gd name="T15" fmla="*/ 76 h 76"/>
                <a:gd name="T16" fmla="*/ 53 w 53"/>
                <a:gd name="T17" fmla="*/ 64 h 76"/>
                <a:gd name="T18" fmla="*/ 51 w 53"/>
                <a:gd name="T19" fmla="*/ 6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" h="76">
                  <a:moveTo>
                    <a:pt x="51" y="60"/>
                  </a:moveTo>
                  <a:cubicBezTo>
                    <a:pt x="34" y="57"/>
                    <a:pt x="40" y="60"/>
                    <a:pt x="42" y="49"/>
                  </a:cubicBezTo>
                  <a:cubicBezTo>
                    <a:pt x="34" y="48"/>
                    <a:pt x="35" y="43"/>
                    <a:pt x="27" y="42"/>
                  </a:cubicBezTo>
                  <a:cubicBezTo>
                    <a:pt x="26" y="36"/>
                    <a:pt x="25" y="34"/>
                    <a:pt x="20" y="30"/>
                  </a:cubicBezTo>
                  <a:cubicBezTo>
                    <a:pt x="14" y="21"/>
                    <a:pt x="17" y="10"/>
                    <a:pt x="12" y="0"/>
                  </a:cubicBezTo>
                  <a:cubicBezTo>
                    <a:pt x="9" y="17"/>
                    <a:pt x="0" y="44"/>
                    <a:pt x="21" y="51"/>
                  </a:cubicBezTo>
                  <a:cubicBezTo>
                    <a:pt x="15" y="55"/>
                    <a:pt x="14" y="56"/>
                    <a:pt x="17" y="63"/>
                  </a:cubicBezTo>
                  <a:cubicBezTo>
                    <a:pt x="18" y="71"/>
                    <a:pt x="14" y="74"/>
                    <a:pt x="23" y="76"/>
                  </a:cubicBezTo>
                  <a:cubicBezTo>
                    <a:pt x="40" y="73"/>
                    <a:pt x="39" y="67"/>
                    <a:pt x="53" y="64"/>
                  </a:cubicBezTo>
                  <a:cubicBezTo>
                    <a:pt x="52" y="63"/>
                    <a:pt x="51" y="60"/>
                    <a:pt x="51" y="60"/>
                  </a:cubicBezTo>
                  <a:close/>
                </a:path>
              </a:pathLst>
            </a:custGeom>
            <a:solidFill>
              <a:schemeClr val="accent1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61" name="Oval 1421"/>
            <p:cNvSpPr>
              <a:spLocks noChangeArrowheads="1"/>
            </p:cNvSpPr>
            <p:nvPr/>
          </p:nvSpPr>
          <p:spPr bwMode="auto">
            <a:xfrm>
              <a:off x="1632" y="1152"/>
              <a:ext cx="1776" cy="1776"/>
            </a:xfrm>
            <a:prstGeom prst="ellipse">
              <a:avLst/>
            </a:prstGeom>
            <a:solidFill>
              <a:srgbClr val="FFFF99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62" name="Freeform 1422"/>
            <p:cNvSpPr>
              <a:spLocks/>
            </p:cNvSpPr>
            <p:nvPr/>
          </p:nvSpPr>
          <p:spPr bwMode="auto">
            <a:xfrm>
              <a:off x="1027" y="728"/>
              <a:ext cx="3141" cy="2648"/>
            </a:xfrm>
            <a:custGeom>
              <a:avLst/>
              <a:gdLst>
                <a:gd name="T0" fmla="*/ 2257 w 3141"/>
                <a:gd name="T1" fmla="*/ 2296 h 2648"/>
                <a:gd name="T2" fmla="*/ 2144 w 3141"/>
                <a:gd name="T3" fmla="*/ 2410 h 2648"/>
                <a:gd name="T4" fmla="*/ 2014 w 3141"/>
                <a:gd name="T5" fmla="*/ 2491 h 2648"/>
                <a:gd name="T6" fmla="*/ 1973 w 3141"/>
                <a:gd name="T7" fmla="*/ 2523 h 2648"/>
                <a:gd name="T8" fmla="*/ 1714 w 3141"/>
                <a:gd name="T9" fmla="*/ 2629 h 2648"/>
                <a:gd name="T10" fmla="*/ 1511 w 3141"/>
                <a:gd name="T11" fmla="*/ 2402 h 2648"/>
                <a:gd name="T12" fmla="*/ 1511 w 3141"/>
                <a:gd name="T13" fmla="*/ 2572 h 2648"/>
                <a:gd name="T14" fmla="*/ 1276 w 3141"/>
                <a:gd name="T15" fmla="*/ 2418 h 2648"/>
                <a:gd name="T16" fmla="*/ 1252 w 3141"/>
                <a:gd name="T17" fmla="*/ 2580 h 2648"/>
                <a:gd name="T18" fmla="*/ 1089 w 3141"/>
                <a:gd name="T19" fmla="*/ 2458 h 2648"/>
                <a:gd name="T20" fmla="*/ 903 w 3141"/>
                <a:gd name="T21" fmla="*/ 2361 h 2648"/>
                <a:gd name="T22" fmla="*/ 797 w 3141"/>
                <a:gd name="T23" fmla="*/ 2223 h 2648"/>
                <a:gd name="T24" fmla="*/ 700 w 3141"/>
                <a:gd name="T25" fmla="*/ 2142 h 2648"/>
                <a:gd name="T26" fmla="*/ 457 w 3141"/>
                <a:gd name="T27" fmla="*/ 2037 h 2648"/>
                <a:gd name="T28" fmla="*/ 343 w 3141"/>
                <a:gd name="T29" fmla="*/ 1923 h 2648"/>
                <a:gd name="T30" fmla="*/ 214 w 3141"/>
                <a:gd name="T31" fmla="*/ 1745 h 2648"/>
                <a:gd name="T32" fmla="*/ 189 w 3141"/>
                <a:gd name="T33" fmla="*/ 1575 h 2648"/>
                <a:gd name="T34" fmla="*/ 173 w 3141"/>
                <a:gd name="T35" fmla="*/ 1348 h 2648"/>
                <a:gd name="T36" fmla="*/ 76 w 3141"/>
                <a:gd name="T37" fmla="*/ 1177 h 2648"/>
                <a:gd name="T38" fmla="*/ 206 w 3141"/>
                <a:gd name="T39" fmla="*/ 1072 h 2648"/>
                <a:gd name="T40" fmla="*/ 165 w 3141"/>
                <a:gd name="T41" fmla="*/ 902 h 2648"/>
                <a:gd name="T42" fmla="*/ 254 w 3141"/>
                <a:gd name="T43" fmla="*/ 731 h 2648"/>
                <a:gd name="T44" fmla="*/ 287 w 3141"/>
                <a:gd name="T45" fmla="*/ 594 h 2648"/>
                <a:gd name="T46" fmla="*/ 595 w 3141"/>
                <a:gd name="T47" fmla="*/ 496 h 2648"/>
                <a:gd name="T48" fmla="*/ 562 w 3141"/>
                <a:gd name="T49" fmla="*/ 407 h 2648"/>
                <a:gd name="T50" fmla="*/ 522 w 3141"/>
                <a:gd name="T51" fmla="*/ 285 h 2648"/>
                <a:gd name="T52" fmla="*/ 433 w 3141"/>
                <a:gd name="T53" fmla="*/ 180 h 2648"/>
                <a:gd name="T54" fmla="*/ 554 w 3141"/>
                <a:gd name="T55" fmla="*/ 123 h 2648"/>
                <a:gd name="T56" fmla="*/ 725 w 3141"/>
                <a:gd name="T57" fmla="*/ 42 h 2648"/>
                <a:gd name="T58" fmla="*/ 968 w 3141"/>
                <a:gd name="T59" fmla="*/ 67 h 2648"/>
                <a:gd name="T60" fmla="*/ 1179 w 3141"/>
                <a:gd name="T61" fmla="*/ 212 h 2648"/>
                <a:gd name="T62" fmla="*/ 1065 w 3141"/>
                <a:gd name="T63" fmla="*/ 34 h 2648"/>
                <a:gd name="T64" fmla="*/ 1179 w 3141"/>
                <a:gd name="T65" fmla="*/ 34 h 2648"/>
                <a:gd name="T66" fmla="*/ 1300 w 3141"/>
                <a:gd name="T67" fmla="*/ 115 h 2648"/>
                <a:gd name="T68" fmla="*/ 1349 w 3141"/>
                <a:gd name="T69" fmla="*/ 91 h 2648"/>
                <a:gd name="T70" fmla="*/ 1552 w 3141"/>
                <a:gd name="T71" fmla="*/ 131 h 2648"/>
                <a:gd name="T72" fmla="*/ 1730 w 3141"/>
                <a:gd name="T73" fmla="*/ 148 h 2648"/>
                <a:gd name="T74" fmla="*/ 1868 w 3141"/>
                <a:gd name="T75" fmla="*/ 180 h 2648"/>
                <a:gd name="T76" fmla="*/ 2062 w 3141"/>
                <a:gd name="T77" fmla="*/ 212 h 2648"/>
                <a:gd name="T78" fmla="*/ 2038 w 3141"/>
                <a:gd name="T79" fmla="*/ 326 h 2648"/>
                <a:gd name="T80" fmla="*/ 2249 w 3141"/>
                <a:gd name="T81" fmla="*/ 302 h 2648"/>
                <a:gd name="T82" fmla="*/ 2330 w 3141"/>
                <a:gd name="T83" fmla="*/ 423 h 2648"/>
                <a:gd name="T84" fmla="*/ 2508 w 3141"/>
                <a:gd name="T85" fmla="*/ 577 h 2648"/>
                <a:gd name="T86" fmla="*/ 2630 w 3141"/>
                <a:gd name="T87" fmla="*/ 634 h 2648"/>
                <a:gd name="T88" fmla="*/ 2784 w 3141"/>
                <a:gd name="T89" fmla="*/ 715 h 2648"/>
                <a:gd name="T90" fmla="*/ 2971 w 3141"/>
                <a:gd name="T91" fmla="*/ 902 h 2648"/>
                <a:gd name="T92" fmla="*/ 2995 w 3141"/>
                <a:gd name="T93" fmla="*/ 1145 h 2648"/>
                <a:gd name="T94" fmla="*/ 2963 w 3141"/>
                <a:gd name="T95" fmla="*/ 1226 h 2648"/>
                <a:gd name="T96" fmla="*/ 2873 w 3141"/>
                <a:gd name="T97" fmla="*/ 1275 h 2648"/>
                <a:gd name="T98" fmla="*/ 2979 w 3141"/>
                <a:gd name="T99" fmla="*/ 1372 h 2648"/>
                <a:gd name="T100" fmla="*/ 3019 w 3141"/>
                <a:gd name="T101" fmla="*/ 1558 h 2648"/>
                <a:gd name="T102" fmla="*/ 2946 w 3141"/>
                <a:gd name="T103" fmla="*/ 1607 h 2648"/>
                <a:gd name="T104" fmla="*/ 2954 w 3141"/>
                <a:gd name="T105" fmla="*/ 1696 h 2648"/>
                <a:gd name="T106" fmla="*/ 2865 w 3141"/>
                <a:gd name="T107" fmla="*/ 1745 h 2648"/>
                <a:gd name="T108" fmla="*/ 2841 w 3141"/>
                <a:gd name="T109" fmla="*/ 1842 h 2648"/>
                <a:gd name="T110" fmla="*/ 2711 w 3141"/>
                <a:gd name="T111" fmla="*/ 1948 h 2648"/>
                <a:gd name="T112" fmla="*/ 2614 w 3141"/>
                <a:gd name="T113" fmla="*/ 1972 h 2648"/>
                <a:gd name="T114" fmla="*/ 2654 w 3141"/>
                <a:gd name="T115" fmla="*/ 2069 h 2648"/>
                <a:gd name="T116" fmla="*/ 2517 w 3141"/>
                <a:gd name="T117" fmla="*/ 2223 h 2648"/>
                <a:gd name="T118" fmla="*/ 2452 w 3141"/>
                <a:gd name="T119" fmla="*/ 2353 h 2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41" h="2648">
                  <a:moveTo>
                    <a:pt x="2460" y="2483"/>
                  </a:moveTo>
                  <a:cubicBezTo>
                    <a:pt x="2434" y="2465"/>
                    <a:pt x="2421" y="2444"/>
                    <a:pt x="2395" y="2426"/>
                  </a:cubicBezTo>
                  <a:cubicBezTo>
                    <a:pt x="2373" y="2394"/>
                    <a:pt x="2342" y="2349"/>
                    <a:pt x="2306" y="2337"/>
                  </a:cubicBezTo>
                  <a:cubicBezTo>
                    <a:pt x="2317" y="2353"/>
                    <a:pt x="2327" y="2369"/>
                    <a:pt x="2338" y="2385"/>
                  </a:cubicBezTo>
                  <a:cubicBezTo>
                    <a:pt x="2342" y="2391"/>
                    <a:pt x="2360" y="2396"/>
                    <a:pt x="2354" y="2402"/>
                  </a:cubicBezTo>
                  <a:cubicBezTo>
                    <a:pt x="2348" y="2408"/>
                    <a:pt x="2338" y="2396"/>
                    <a:pt x="2330" y="2393"/>
                  </a:cubicBezTo>
                  <a:cubicBezTo>
                    <a:pt x="2322" y="2390"/>
                    <a:pt x="2314" y="2388"/>
                    <a:pt x="2306" y="2385"/>
                  </a:cubicBezTo>
                  <a:cubicBezTo>
                    <a:pt x="2303" y="2377"/>
                    <a:pt x="2302" y="2368"/>
                    <a:pt x="2298" y="2361"/>
                  </a:cubicBezTo>
                  <a:cubicBezTo>
                    <a:pt x="2285" y="2340"/>
                    <a:pt x="2256" y="2339"/>
                    <a:pt x="2314" y="2353"/>
                  </a:cubicBezTo>
                  <a:cubicBezTo>
                    <a:pt x="2311" y="2345"/>
                    <a:pt x="2312" y="2335"/>
                    <a:pt x="2306" y="2329"/>
                  </a:cubicBezTo>
                  <a:cubicBezTo>
                    <a:pt x="2292" y="2315"/>
                    <a:pt x="2257" y="2296"/>
                    <a:pt x="2257" y="2296"/>
                  </a:cubicBezTo>
                  <a:cubicBezTo>
                    <a:pt x="2286" y="2355"/>
                    <a:pt x="2322" y="2349"/>
                    <a:pt x="2233" y="2337"/>
                  </a:cubicBezTo>
                  <a:cubicBezTo>
                    <a:pt x="2269" y="2373"/>
                    <a:pt x="2253" y="2350"/>
                    <a:pt x="2273" y="2410"/>
                  </a:cubicBezTo>
                  <a:cubicBezTo>
                    <a:pt x="2280" y="2431"/>
                    <a:pt x="2217" y="2355"/>
                    <a:pt x="2217" y="2377"/>
                  </a:cubicBezTo>
                  <a:cubicBezTo>
                    <a:pt x="2217" y="2398"/>
                    <a:pt x="2252" y="2406"/>
                    <a:pt x="2265" y="2410"/>
                  </a:cubicBezTo>
                  <a:cubicBezTo>
                    <a:pt x="2217" y="2361"/>
                    <a:pt x="2239" y="2382"/>
                    <a:pt x="2200" y="2345"/>
                  </a:cubicBezTo>
                  <a:cubicBezTo>
                    <a:pt x="2188" y="2333"/>
                    <a:pt x="2152" y="2329"/>
                    <a:pt x="2152" y="2329"/>
                  </a:cubicBezTo>
                  <a:cubicBezTo>
                    <a:pt x="2163" y="2337"/>
                    <a:pt x="2195" y="2360"/>
                    <a:pt x="2184" y="2353"/>
                  </a:cubicBezTo>
                  <a:cubicBezTo>
                    <a:pt x="2179" y="2350"/>
                    <a:pt x="2131" y="2316"/>
                    <a:pt x="2127" y="2320"/>
                  </a:cubicBezTo>
                  <a:cubicBezTo>
                    <a:pt x="2112" y="2335"/>
                    <a:pt x="2174" y="2352"/>
                    <a:pt x="2176" y="2353"/>
                  </a:cubicBezTo>
                  <a:cubicBezTo>
                    <a:pt x="2073" y="2366"/>
                    <a:pt x="2112" y="2366"/>
                    <a:pt x="2168" y="2385"/>
                  </a:cubicBezTo>
                  <a:cubicBezTo>
                    <a:pt x="2111" y="2405"/>
                    <a:pt x="2103" y="2397"/>
                    <a:pt x="2144" y="2410"/>
                  </a:cubicBezTo>
                  <a:cubicBezTo>
                    <a:pt x="2130" y="2413"/>
                    <a:pt x="2111" y="2407"/>
                    <a:pt x="2103" y="2418"/>
                  </a:cubicBezTo>
                  <a:cubicBezTo>
                    <a:pt x="2097" y="2426"/>
                    <a:pt x="2133" y="2426"/>
                    <a:pt x="2127" y="2434"/>
                  </a:cubicBezTo>
                  <a:cubicBezTo>
                    <a:pt x="2117" y="2447"/>
                    <a:pt x="2079" y="2450"/>
                    <a:pt x="2079" y="2450"/>
                  </a:cubicBezTo>
                  <a:cubicBezTo>
                    <a:pt x="2090" y="2458"/>
                    <a:pt x="2100" y="2467"/>
                    <a:pt x="2111" y="2475"/>
                  </a:cubicBezTo>
                  <a:cubicBezTo>
                    <a:pt x="2119" y="2481"/>
                    <a:pt x="2142" y="2484"/>
                    <a:pt x="2135" y="2491"/>
                  </a:cubicBezTo>
                  <a:cubicBezTo>
                    <a:pt x="2127" y="2499"/>
                    <a:pt x="2114" y="2486"/>
                    <a:pt x="2103" y="2483"/>
                  </a:cubicBezTo>
                  <a:cubicBezTo>
                    <a:pt x="2086" y="2478"/>
                    <a:pt x="2070" y="2471"/>
                    <a:pt x="2054" y="2466"/>
                  </a:cubicBezTo>
                  <a:cubicBezTo>
                    <a:pt x="2046" y="2463"/>
                    <a:pt x="2071" y="2472"/>
                    <a:pt x="2079" y="2475"/>
                  </a:cubicBezTo>
                  <a:cubicBezTo>
                    <a:pt x="2087" y="2478"/>
                    <a:pt x="2048" y="2460"/>
                    <a:pt x="2054" y="2466"/>
                  </a:cubicBezTo>
                  <a:cubicBezTo>
                    <a:pt x="2063" y="2475"/>
                    <a:pt x="2076" y="2477"/>
                    <a:pt x="2087" y="2483"/>
                  </a:cubicBezTo>
                  <a:cubicBezTo>
                    <a:pt x="2063" y="2486"/>
                    <a:pt x="2035" y="2479"/>
                    <a:pt x="2014" y="2491"/>
                  </a:cubicBezTo>
                  <a:cubicBezTo>
                    <a:pt x="2007" y="2495"/>
                    <a:pt x="2090" y="2522"/>
                    <a:pt x="2022" y="2499"/>
                  </a:cubicBezTo>
                  <a:cubicBezTo>
                    <a:pt x="2022" y="2499"/>
                    <a:pt x="1989" y="2488"/>
                    <a:pt x="1973" y="2483"/>
                  </a:cubicBezTo>
                  <a:cubicBezTo>
                    <a:pt x="1950" y="2476"/>
                    <a:pt x="2057" y="2529"/>
                    <a:pt x="2038" y="2515"/>
                  </a:cubicBezTo>
                  <a:cubicBezTo>
                    <a:pt x="2027" y="2507"/>
                    <a:pt x="2018" y="2498"/>
                    <a:pt x="2006" y="2491"/>
                  </a:cubicBezTo>
                  <a:cubicBezTo>
                    <a:pt x="1998" y="2487"/>
                    <a:pt x="1981" y="2474"/>
                    <a:pt x="1981" y="2483"/>
                  </a:cubicBezTo>
                  <a:cubicBezTo>
                    <a:pt x="1981" y="2506"/>
                    <a:pt x="2038" y="2500"/>
                    <a:pt x="2038" y="2523"/>
                  </a:cubicBezTo>
                  <a:cubicBezTo>
                    <a:pt x="2038" y="2534"/>
                    <a:pt x="2017" y="2517"/>
                    <a:pt x="2006" y="2515"/>
                  </a:cubicBezTo>
                  <a:cubicBezTo>
                    <a:pt x="1992" y="2512"/>
                    <a:pt x="1979" y="2510"/>
                    <a:pt x="1965" y="2507"/>
                  </a:cubicBezTo>
                  <a:cubicBezTo>
                    <a:pt x="1973" y="2515"/>
                    <a:pt x="1979" y="2525"/>
                    <a:pt x="1989" y="2531"/>
                  </a:cubicBezTo>
                  <a:cubicBezTo>
                    <a:pt x="1999" y="2537"/>
                    <a:pt x="2032" y="2544"/>
                    <a:pt x="2022" y="2539"/>
                  </a:cubicBezTo>
                  <a:cubicBezTo>
                    <a:pt x="2007" y="2531"/>
                    <a:pt x="1973" y="2523"/>
                    <a:pt x="1973" y="2523"/>
                  </a:cubicBezTo>
                  <a:cubicBezTo>
                    <a:pt x="1984" y="2531"/>
                    <a:pt x="2014" y="2536"/>
                    <a:pt x="2006" y="2547"/>
                  </a:cubicBezTo>
                  <a:cubicBezTo>
                    <a:pt x="1979" y="2584"/>
                    <a:pt x="1913" y="2532"/>
                    <a:pt x="1973" y="2572"/>
                  </a:cubicBezTo>
                  <a:cubicBezTo>
                    <a:pt x="1876" y="2596"/>
                    <a:pt x="1998" y="2574"/>
                    <a:pt x="1917" y="2564"/>
                  </a:cubicBezTo>
                  <a:cubicBezTo>
                    <a:pt x="1903" y="2562"/>
                    <a:pt x="1890" y="2569"/>
                    <a:pt x="1876" y="2572"/>
                  </a:cubicBezTo>
                  <a:cubicBezTo>
                    <a:pt x="1865" y="2569"/>
                    <a:pt x="1852" y="2556"/>
                    <a:pt x="1844" y="2564"/>
                  </a:cubicBezTo>
                  <a:cubicBezTo>
                    <a:pt x="1808" y="2599"/>
                    <a:pt x="1864" y="2641"/>
                    <a:pt x="1811" y="2588"/>
                  </a:cubicBezTo>
                  <a:cubicBezTo>
                    <a:pt x="1791" y="2648"/>
                    <a:pt x="1818" y="2588"/>
                    <a:pt x="1787" y="2588"/>
                  </a:cubicBezTo>
                  <a:cubicBezTo>
                    <a:pt x="1779" y="2588"/>
                    <a:pt x="1783" y="2605"/>
                    <a:pt x="1779" y="2612"/>
                  </a:cubicBezTo>
                  <a:cubicBezTo>
                    <a:pt x="1775" y="2619"/>
                    <a:pt x="1768" y="2623"/>
                    <a:pt x="1762" y="2629"/>
                  </a:cubicBezTo>
                  <a:cubicBezTo>
                    <a:pt x="1758" y="2625"/>
                    <a:pt x="1730" y="2592"/>
                    <a:pt x="1722" y="2596"/>
                  </a:cubicBezTo>
                  <a:cubicBezTo>
                    <a:pt x="1712" y="2601"/>
                    <a:pt x="1717" y="2618"/>
                    <a:pt x="1714" y="2629"/>
                  </a:cubicBezTo>
                  <a:cubicBezTo>
                    <a:pt x="1675" y="2571"/>
                    <a:pt x="1686" y="2561"/>
                    <a:pt x="1673" y="2612"/>
                  </a:cubicBezTo>
                  <a:cubicBezTo>
                    <a:pt x="1654" y="2556"/>
                    <a:pt x="1662" y="2548"/>
                    <a:pt x="1649" y="2588"/>
                  </a:cubicBezTo>
                  <a:cubicBezTo>
                    <a:pt x="1622" y="2548"/>
                    <a:pt x="1640" y="2571"/>
                    <a:pt x="1592" y="2523"/>
                  </a:cubicBezTo>
                  <a:lnTo>
                    <a:pt x="1568" y="2499"/>
                  </a:lnTo>
                  <a:cubicBezTo>
                    <a:pt x="1568" y="2499"/>
                    <a:pt x="1592" y="2523"/>
                    <a:pt x="1592" y="2523"/>
                  </a:cubicBezTo>
                  <a:cubicBezTo>
                    <a:pt x="1592" y="2523"/>
                    <a:pt x="1576" y="2507"/>
                    <a:pt x="1568" y="2499"/>
                  </a:cubicBezTo>
                  <a:cubicBezTo>
                    <a:pt x="1558" y="2489"/>
                    <a:pt x="1551" y="2478"/>
                    <a:pt x="1544" y="2466"/>
                  </a:cubicBezTo>
                  <a:cubicBezTo>
                    <a:pt x="1522" y="2429"/>
                    <a:pt x="1497" y="2398"/>
                    <a:pt x="1471" y="2361"/>
                  </a:cubicBezTo>
                  <a:cubicBezTo>
                    <a:pt x="1466" y="2354"/>
                    <a:pt x="1456" y="2331"/>
                    <a:pt x="1462" y="2337"/>
                  </a:cubicBezTo>
                  <a:cubicBezTo>
                    <a:pt x="1476" y="2351"/>
                    <a:pt x="1484" y="2369"/>
                    <a:pt x="1495" y="2385"/>
                  </a:cubicBezTo>
                  <a:cubicBezTo>
                    <a:pt x="1499" y="2391"/>
                    <a:pt x="1507" y="2395"/>
                    <a:pt x="1511" y="2402"/>
                  </a:cubicBezTo>
                  <a:cubicBezTo>
                    <a:pt x="1522" y="2423"/>
                    <a:pt x="1544" y="2466"/>
                    <a:pt x="1544" y="2466"/>
                  </a:cubicBezTo>
                  <a:cubicBezTo>
                    <a:pt x="1541" y="2485"/>
                    <a:pt x="1533" y="2504"/>
                    <a:pt x="1535" y="2523"/>
                  </a:cubicBezTo>
                  <a:cubicBezTo>
                    <a:pt x="1536" y="2531"/>
                    <a:pt x="1545" y="2541"/>
                    <a:pt x="1552" y="2539"/>
                  </a:cubicBezTo>
                  <a:cubicBezTo>
                    <a:pt x="1560" y="2536"/>
                    <a:pt x="1557" y="2523"/>
                    <a:pt x="1560" y="2515"/>
                  </a:cubicBezTo>
                  <a:cubicBezTo>
                    <a:pt x="1563" y="2526"/>
                    <a:pt x="1565" y="2536"/>
                    <a:pt x="1568" y="2547"/>
                  </a:cubicBezTo>
                  <a:cubicBezTo>
                    <a:pt x="1570" y="2555"/>
                    <a:pt x="1585" y="2572"/>
                    <a:pt x="1576" y="2572"/>
                  </a:cubicBezTo>
                  <a:cubicBezTo>
                    <a:pt x="1566" y="2572"/>
                    <a:pt x="1567" y="2554"/>
                    <a:pt x="1560" y="2547"/>
                  </a:cubicBezTo>
                  <a:cubicBezTo>
                    <a:pt x="1553" y="2540"/>
                    <a:pt x="1543" y="2536"/>
                    <a:pt x="1535" y="2531"/>
                  </a:cubicBezTo>
                  <a:cubicBezTo>
                    <a:pt x="1532" y="2545"/>
                    <a:pt x="1541" y="2569"/>
                    <a:pt x="1527" y="2572"/>
                  </a:cubicBezTo>
                  <a:cubicBezTo>
                    <a:pt x="1514" y="2575"/>
                    <a:pt x="1517" y="2539"/>
                    <a:pt x="1503" y="2539"/>
                  </a:cubicBezTo>
                  <a:cubicBezTo>
                    <a:pt x="1492" y="2539"/>
                    <a:pt x="1521" y="2568"/>
                    <a:pt x="1511" y="2572"/>
                  </a:cubicBezTo>
                  <a:cubicBezTo>
                    <a:pt x="1495" y="2579"/>
                    <a:pt x="1462" y="2556"/>
                    <a:pt x="1462" y="2556"/>
                  </a:cubicBezTo>
                  <a:cubicBezTo>
                    <a:pt x="1457" y="2550"/>
                    <a:pt x="1452" y="2544"/>
                    <a:pt x="1446" y="2539"/>
                  </a:cubicBezTo>
                  <a:cubicBezTo>
                    <a:pt x="1439" y="2533"/>
                    <a:pt x="1422" y="2513"/>
                    <a:pt x="1422" y="2523"/>
                  </a:cubicBezTo>
                  <a:cubicBezTo>
                    <a:pt x="1422" y="2534"/>
                    <a:pt x="1435" y="2547"/>
                    <a:pt x="1446" y="2547"/>
                  </a:cubicBezTo>
                  <a:cubicBezTo>
                    <a:pt x="1456" y="2547"/>
                    <a:pt x="1435" y="2531"/>
                    <a:pt x="1430" y="2523"/>
                  </a:cubicBezTo>
                  <a:cubicBezTo>
                    <a:pt x="1373" y="2542"/>
                    <a:pt x="1397" y="2544"/>
                    <a:pt x="1357" y="2531"/>
                  </a:cubicBezTo>
                  <a:cubicBezTo>
                    <a:pt x="1346" y="2515"/>
                    <a:pt x="1336" y="2499"/>
                    <a:pt x="1325" y="2483"/>
                  </a:cubicBezTo>
                  <a:cubicBezTo>
                    <a:pt x="1320" y="2475"/>
                    <a:pt x="1336" y="2499"/>
                    <a:pt x="1341" y="2507"/>
                  </a:cubicBezTo>
                  <a:cubicBezTo>
                    <a:pt x="1346" y="2515"/>
                    <a:pt x="1324" y="2496"/>
                    <a:pt x="1316" y="2491"/>
                  </a:cubicBezTo>
                  <a:cubicBezTo>
                    <a:pt x="1297" y="2433"/>
                    <a:pt x="1323" y="2501"/>
                    <a:pt x="1284" y="2442"/>
                  </a:cubicBezTo>
                  <a:cubicBezTo>
                    <a:pt x="1279" y="2435"/>
                    <a:pt x="1276" y="2410"/>
                    <a:pt x="1276" y="2418"/>
                  </a:cubicBezTo>
                  <a:cubicBezTo>
                    <a:pt x="1276" y="2453"/>
                    <a:pt x="1287" y="2461"/>
                    <a:pt x="1300" y="2491"/>
                  </a:cubicBezTo>
                  <a:cubicBezTo>
                    <a:pt x="1303" y="2499"/>
                    <a:pt x="1310" y="2523"/>
                    <a:pt x="1308" y="2515"/>
                  </a:cubicBezTo>
                  <a:cubicBezTo>
                    <a:pt x="1301" y="2477"/>
                    <a:pt x="1291" y="2440"/>
                    <a:pt x="1284" y="2402"/>
                  </a:cubicBezTo>
                  <a:cubicBezTo>
                    <a:pt x="1282" y="2391"/>
                    <a:pt x="1269" y="2360"/>
                    <a:pt x="1276" y="2369"/>
                  </a:cubicBezTo>
                  <a:cubicBezTo>
                    <a:pt x="1278" y="2372"/>
                    <a:pt x="1335" y="2483"/>
                    <a:pt x="1325" y="2499"/>
                  </a:cubicBezTo>
                  <a:cubicBezTo>
                    <a:pt x="1320" y="2507"/>
                    <a:pt x="1308" y="2488"/>
                    <a:pt x="1300" y="2483"/>
                  </a:cubicBezTo>
                  <a:cubicBezTo>
                    <a:pt x="1315" y="2514"/>
                    <a:pt x="1315" y="2510"/>
                    <a:pt x="1325" y="2539"/>
                  </a:cubicBezTo>
                  <a:cubicBezTo>
                    <a:pt x="1328" y="2547"/>
                    <a:pt x="1339" y="2570"/>
                    <a:pt x="1333" y="2564"/>
                  </a:cubicBezTo>
                  <a:cubicBezTo>
                    <a:pt x="1319" y="2550"/>
                    <a:pt x="1300" y="2515"/>
                    <a:pt x="1300" y="2515"/>
                  </a:cubicBezTo>
                  <a:cubicBezTo>
                    <a:pt x="1281" y="2572"/>
                    <a:pt x="1267" y="2528"/>
                    <a:pt x="1260" y="2499"/>
                  </a:cubicBezTo>
                  <a:cubicBezTo>
                    <a:pt x="1257" y="2526"/>
                    <a:pt x="1260" y="2554"/>
                    <a:pt x="1252" y="2580"/>
                  </a:cubicBezTo>
                  <a:cubicBezTo>
                    <a:pt x="1250" y="2588"/>
                    <a:pt x="1246" y="2564"/>
                    <a:pt x="1243" y="2556"/>
                  </a:cubicBezTo>
                  <a:cubicBezTo>
                    <a:pt x="1237" y="2540"/>
                    <a:pt x="1227" y="2507"/>
                    <a:pt x="1227" y="2507"/>
                  </a:cubicBezTo>
                  <a:cubicBezTo>
                    <a:pt x="1222" y="2515"/>
                    <a:pt x="1221" y="2531"/>
                    <a:pt x="1211" y="2531"/>
                  </a:cubicBezTo>
                  <a:cubicBezTo>
                    <a:pt x="1203" y="2531"/>
                    <a:pt x="1207" y="2515"/>
                    <a:pt x="1203" y="2507"/>
                  </a:cubicBezTo>
                  <a:cubicBezTo>
                    <a:pt x="1188" y="2478"/>
                    <a:pt x="1191" y="2484"/>
                    <a:pt x="1162" y="2475"/>
                  </a:cubicBezTo>
                  <a:cubicBezTo>
                    <a:pt x="1175" y="2416"/>
                    <a:pt x="1177" y="2356"/>
                    <a:pt x="1187" y="2296"/>
                  </a:cubicBezTo>
                  <a:cubicBezTo>
                    <a:pt x="1188" y="2288"/>
                    <a:pt x="1179" y="2320"/>
                    <a:pt x="1179" y="2320"/>
                  </a:cubicBezTo>
                  <a:cubicBezTo>
                    <a:pt x="1172" y="2383"/>
                    <a:pt x="1165" y="2428"/>
                    <a:pt x="1138" y="2483"/>
                  </a:cubicBezTo>
                  <a:cubicBezTo>
                    <a:pt x="1135" y="2500"/>
                    <a:pt x="1135" y="2597"/>
                    <a:pt x="1114" y="2531"/>
                  </a:cubicBezTo>
                  <a:cubicBezTo>
                    <a:pt x="1111" y="2501"/>
                    <a:pt x="1116" y="2470"/>
                    <a:pt x="1106" y="2442"/>
                  </a:cubicBezTo>
                  <a:cubicBezTo>
                    <a:pt x="1103" y="2435"/>
                    <a:pt x="1097" y="2457"/>
                    <a:pt x="1089" y="2458"/>
                  </a:cubicBezTo>
                  <a:cubicBezTo>
                    <a:pt x="1081" y="2460"/>
                    <a:pt x="1073" y="2453"/>
                    <a:pt x="1065" y="2450"/>
                  </a:cubicBezTo>
                  <a:cubicBezTo>
                    <a:pt x="1062" y="2442"/>
                    <a:pt x="1065" y="2426"/>
                    <a:pt x="1057" y="2426"/>
                  </a:cubicBezTo>
                  <a:cubicBezTo>
                    <a:pt x="1047" y="2426"/>
                    <a:pt x="1047" y="2458"/>
                    <a:pt x="1041" y="2450"/>
                  </a:cubicBezTo>
                  <a:cubicBezTo>
                    <a:pt x="1030" y="2434"/>
                    <a:pt x="1036" y="2412"/>
                    <a:pt x="1033" y="2393"/>
                  </a:cubicBezTo>
                  <a:cubicBezTo>
                    <a:pt x="1001" y="2425"/>
                    <a:pt x="1014" y="2464"/>
                    <a:pt x="1000" y="2393"/>
                  </a:cubicBezTo>
                  <a:cubicBezTo>
                    <a:pt x="996" y="2401"/>
                    <a:pt x="978" y="2463"/>
                    <a:pt x="968" y="2402"/>
                  </a:cubicBezTo>
                  <a:cubicBezTo>
                    <a:pt x="967" y="2393"/>
                    <a:pt x="982" y="2383"/>
                    <a:pt x="976" y="2377"/>
                  </a:cubicBezTo>
                  <a:cubicBezTo>
                    <a:pt x="970" y="2371"/>
                    <a:pt x="960" y="2382"/>
                    <a:pt x="952" y="2385"/>
                  </a:cubicBezTo>
                  <a:cubicBezTo>
                    <a:pt x="949" y="2377"/>
                    <a:pt x="951" y="2363"/>
                    <a:pt x="943" y="2361"/>
                  </a:cubicBezTo>
                  <a:cubicBezTo>
                    <a:pt x="934" y="2359"/>
                    <a:pt x="926" y="2384"/>
                    <a:pt x="919" y="2377"/>
                  </a:cubicBezTo>
                  <a:cubicBezTo>
                    <a:pt x="898" y="2356"/>
                    <a:pt x="963" y="2321"/>
                    <a:pt x="903" y="2361"/>
                  </a:cubicBezTo>
                  <a:cubicBezTo>
                    <a:pt x="900" y="2350"/>
                    <a:pt x="904" y="2335"/>
                    <a:pt x="895" y="2329"/>
                  </a:cubicBezTo>
                  <a:cubicBezTo>
                    <a:pt x="888" y="2324"/>
                    <a:pt x="876" y="2343"/>
                    <a:pt x="870" y="2337"/>
                  </a:cubicBezTo>
                  <a:cubicBezTo>
                    <a:pt x="864" y="2331"/>
                    <a:pt x="887" y="2316"/>
                    <a:pt x="879" y="2312"/>
                  </a:cubicBezTo>
                  <a:cubicBezTo>
                    <a:pt x="867" y="2305"/>
                    <a:pt x="852" y="2317"/>
                    <a:pt x="838" y="2320"/>
                  </a:cubicBezTo>
                  <a:cubicBezTo>
                    <a:pt x="827" y="2323"/>
                    <a:pt x="806" y="2329"/>
                    <a:pt x="806" y="2329"/>
                  </a:cubicBezTo>
                  <a:cubicBezTo>
                    <a:pt x="859" y="2291"/>
                    <a:pt x="816" y="2326"/>
                    <a:pt x="797" y="2320"/>
                  </a:cubicBezTo>
                  <a:cubicBezTo>
                    <a:pt x="788" y="2317"/>
                    <a:pt x="786" y="2304"/>
                    <a:pt x="781" y="2296"/>
                  </a:cubicBezTo>
                  <a:cubicBezTo>
                    <a:pt x="843" y="2256"/>
                    <a:pt x="789" y="2302"/>
                    <a:pt x="789" y="2264"/>
                  </a:cubicBezTo>
                  <a:cubicBezTo>
                    <a:pt x="789" y="2237"/>
                    <a:pt x="812" y="2227"/>
                    <a:pt x="830" y="2215"/>
                  </a:cubicBezTo>
                  <a:cubicBezTo>
                    <a:pt x="822" y="2210"/>
                    <a:pt x="815" y="2197"/>
                    <a:pt x="806" y="2199"/>
                  </a:cubicBezTo>
                  <a:cubicBezTo>
                    <a:pt x="798" y="2201"/>
                    <a:pt x="797" y="2223"/>
                    <a:pt x="797" y="2223"/>
                  </a:cubicBezTo>
                  <a:cubicBezTo>
                    <a:pt x="794" y="2215"/>
                    <a:pt x="796" y="2195"/>
                    <a:pt x="789" y="2199"/>
                  </a:cubicBezTo>
                  <a:cubicBezTo>
                    <a:pt x="773" y="2209"/>
                    <a:pt x="757" y="2247"/>
                    <a:pt x="757" y="2247"/>
                  </a:cubicBezTo>
                  <a:cubicBezTo>
                    <a:pt x="685" y="2223"/>
                    <a:pt x="777" y="2260"/>
                    <a:pt x="765" y="2223"/>
                  </a:cubicBezTo>
                  <a:cubicBezTo>
                    <a:pt x="761" y="2210"/>
                    <a:pt x="738" y="2218"/>
                    <a:pt x="725" y="2215"/>
                  </a:cubicBezTo>
                  <a:cubicBezTo>
                    <a:pt x="768" y="2193"/>
                    <a:pt x="807" y="2204"/>
                    <a:pt x="749" y="2175"/>
                  </a:cubicBezTo>
                  <a:cubicBezTo>
                    <a:pt x="702" y="2191"/>
                    <a:pt x="718" y="2187"/>
                    <a:pt x="789" y="2150"/>
                  </a:cubicBezTo>
                  <a:cubicBezTo>
                    <a:pt x="799" y="2145"/>
                    <a:pt x="768" y="2155"/>
                    <a:pt x="757" y="2158"/>
                  </a:cubicBezTo>
                  <a:cubicBezTo>
                    <a:pt x="740" y="2163"/>
                    <a:pt x="694" y="2185"/>
                    <a:pt x="708" y="2175"/>
                  </a:cubicBezTo>
                  <a:cubicBezTo>
                    <a:pt x="716" y="2169"/>
                    <a:pt x="725" y="2164"/>
                    <a:pt x="733" y="2158"/>
                  </a:cubicBezTo>
                  <a:cubicBezTo>
                    <a:pt x="703" y="2155"/>
                    <a:pt x="670" y="2163"/>
                    <a:pt x="643" y="2150"/>
                  </a:cubicBezTo>
                  <a:cubicBezTo>
                    <a:pt x="626" y="2142"/>
                    <a:pt x="686" y="2155"/>
                    <a:pt x="700" y="2142"/>
                  </a:cubicBezTo>
                  <a:cubicBezTo>
                    <a:pt x="710" y="2133"/>
                    <a:pt x="673" y="2136"/>
                    <a:pt x="660" y="2134"/>
                  </a:cubicBezTo>
                  <a:cubicBezTo>
                    <a:pt x="617" y="2128"/>
                    <a:pt x="573" y="2124"/>
                    <a:pt x="530" y="2118"/>
                  </a:cubicBezTo>
                  <a:cubicBezTo>
                    <a:pt x="549" y="2115"/>
                    <a:pt x="571" y="2121"/>
                    <a:pt x="587" y="2110"/>
                  </a:cubicBezTo>
                  <a:cubicBezTo>
                    <a:pt x="596" y="2104"/>
                    <a:pt x="559" y="2112"/>
                    <a:pt x="554" y="2102"/>
                  </a:cubicBezTo>
                  <a:cubicBezTo>
                    <a:pt x="550" y="2094"/>
                    <a:pt x="571" y="2096"/>
                    <a:pt x="579" y="2093"/>
                  </a:cubicBezTo>
                  <a:cubicBezTo>
                    <a:pt x="557" y="2090"/>
                    <a:pt x="535" y="2089"/>
                    <a:pt x="514" y="2085"/>
                  </a:cubicBezTo>
                  <a:cubicBezTo>
                    <a:pt x="505" y="2083"/>
                    <a:pt x="492" y="2085"/>
                    <a:pt x="489" y="2077"/>
                  </a:cubicBezTo>
                  <a:cubicBezTo>
                    <a:pt x="487" y="2070"/>
                    <a:pt x="499" y="2065"/>
                    <a:pt x="506" y="2061"/>
                  </a:cubicBezTo>
                  <a:cubicBezTo>
                    <a:pt x="513" y="2057"/>
                    <a:pt x="522" y="2056"/>
                    <a:pt x="530" y="2053"/>
                  </a:cubicBezTo>
                  <a:cubicBezTo>
                    <a:pt x="522" y="2050"/>
                    <a:pt x="514" y="2047"/>
                    <a:pt x="506" y="2045"/>
                  </a:cubicBezTo>
                  <a:cubicBezTo>
                    <a:pt x="490" y="2041"/>
                    <a:pt x="451" y="2052"/>
                    <a:pt x="457" y="2037"/>
                  </a:cubicBezTo>
                  <a:cubicBezTo>
                    <a:pt x="469" y="2005"/>
                    <a:pt x="518" y="2007"/>
                    <a:pt x="546" y="1988"/>
                  </a:cubicBezTo>
                  <a:cubicBezTo>
                    <a:pt x="512" y="1977"/>
                    <a:pt x="494" y="1984"/>
                    <a:pt x="465" y="2004"/>
                  </a:cubicBezTo>
                  <a:cubicBezTo>
                    <a:pt x="473" y="2007"/>
                    <a:pt x="481" y="2013"/>
                    <a:pt x="489" y="2012"/>
                  </a:cubicBezTo>
                  <a:cubicBezTo>
                    <a:pt x="516" y="2008"/>
                    <a:pt x="525" y="1990"/>
                    <a:pt x="497" y="1980"/>
                  </a:cubicBezTo>
                  <a:cubicBezTo>
                    <a:pt x="482" y="1974"/>
                    <a:pt x="465" y="1975"/>
                    <a:pt x="449" y="1972"/>
                  </a:cubicBezTo>
                  <a:cubicBezTo>
                    <a:pt x="522" y="1935"/>
                    <a:pt x="468" y="1972"/>
                    <a:pt x="457" y="1948"/>
                  </a:cubicBezTo>
                  <a:cubicBezTo>
                    <a:pt x="453" y="1940"/>
                    <a:pt x="473" y="1927"/>
                    <a:pt x="465" y="1923"/>
                  </a:cubicBezTo>
                  <a:cubicBezTo>
                    <a:pt x="453" y="1917"/>
                    <a:pt x="438" y="1928"/>
                    <a:pt x="424" y="1931"/>
                  </a:cubicBezTo>
                  <a:cubicBezTo>
                    <a:pt x="416" y="1933"/>
                    <a:pt x="392" y="1939"/>
                    <a:pt x="400" y="1939"/>
                  </a:cubicBezTo>
                  <a:cubicBezTo>
                    <a:pt x="414" y="1939"/>
                    <a:pt x="427" y="1934"/>
                    <a:pt x="441" y="1931"/>
                  </a:cubicBezTo>
                  <a:cubicBezTo>
                    <a:pt x="408" y="1928"/>
                    <a:pt x="375" y="1929"/>
                    <a:pt x="343" y="1923"/>
                  </a:cubicBezTo>
                  <a:cubicBezTo>
                    <a:pt x="334" y="1921"/>
                    <a:pt x="316" y="1916"/>
                    <a:pt x="319" y="1907"/>
                  </a:cubicBezTo>
                  <a:cubicBezTo>
                    <a:pt x="322" y="1895"/>
                    <a:pt x="341" y="1896"/>
                    <a:pt x="352" y="1891"/>
                  </a:cubicBezTo>
                  <a:cubicBezTo>
                    <a:pt x="346" y="1883"/>
                    <a:pt x="344" y="1871"/>
                    <a:pt x="335" y="1866"/>
                  </a:cubicBezTo>
                  <a:cubicBezTo>
                    <a:pt x="321" y="1859"/>
                    <a:pt x="287" y="1874"/>
                    <a:pt x="287" y="1858"/>
                  </a:cubicBezTo>
                  <a:cubicBezTo>
                    <a:pt x="287" y="1841"/>
                    <a:pt x="335" y="1842"/>
                    <a:pt x="335" y="1842"/>
                  </a:cubicBezTo>
                  <a:cubicBezTo>
                    <a:pt x="327" y="1839"/>
                    <a:pt x="317" y="1840"/>
                    <a:pt x="311" y="1834"/>
                  </a:cubicBezTo>
                  <a:cubicBezTo>
                    <a:pt x="305" y="1828"/>
                    <a:pt x="310" y="1815"/>
                    <a:pt x="303" y="1810"/>
                  </a:cubicBezTo>
                  <a:cubicBezTo>
                    <a:pt x="291" y="1802"/>
                    <a:pt x="276" y="1805"/>
                    <a:pt x="262" y="1802"/>
                  </a:cubicBezTo>
                  <a:cubicBezTo>
                    <a:pt x="301" y="1763"/>
                    <a:pt x="246" y="1780"/>
                    <a:pt x="214" y="1769"/>
                  </a:cubicBezTo>
                  <a:cubicBezTo>
                    <a:pt x="222" y="1766"/>
                    <a:pt x="238" y="1769"/>
                    <a:pt x="238" y="1761"/>
                  </a:cubicBezTo>
                  <a:cubicBezTo>
                    <a:pt x="238" y="1751"/>
                    <a:pt x="211" y="1754"/>
                    <a:pt x="214" y="1745"/>
                  </a:cubicBezTo>
                  <a:cubicBezTo>
                    <a:pt x="217" y="1735"/>
                    <a:pt x="235" y="1740"/>
                    <a:pt x="246" y="1737"/>
                  </a:cubicBezTo>
                  <a:cubicBezTo>
                    <a:pt x="283" y="1697"/>
                    <a:pt x="252" y="1740"/>
                    <a:pt x="197" y="1712"/>
                  </a:cubicBezTo>
                  <a:cubicBezTo>
                    <a:pt x="187" y="1707"/>
                    <a:pt x="219" y="1706"/>
                    <a:pt x="230" y="1704"/>
                  </a:cubicBezTo>
                  <a:cubicBezTo>
                    <a:pt x="243" y="1701"/>
                    <a:pt x="257" y="1699"/>
                    <a:pt x="270" y="1696"/>
                  </a:cubicBezTo>
                  <a:cubicBezTo>
                    <a:pt x="211" y="1676"/>
                    <a:pt x="238" y="1684"/>
                    <a:pt x="189" y="1672"/>
                  </a:cubicBezTo>
                  <a:cubicBezTo>
                    <a:pt x="213" y="1656"/>
                    <a:pt x="235" y="1649"/>
                    <a:pt x="262" y="1639"/>
                  </a:cubicBezTo>
                  <a:cubicBezTo>
                    <a:pt x="254" y="1636"/>
                    <a:pt x="238" y="1639"/>
                    <a:pt x="238" y="1631"/>
                  </a:cubicBezTo>
                  <a:cubicBezTo>
                    <a:pt x="238" y="1621"/>
                    <a:pt x="267" y="1623"/>
                    <a:pt x="262" y="1615"/>
                  </a:cubicBezTo>
                  <a:cubicBezTo>
                    <a:pt x="254" y="1604"/>
                    <a:pt x="235" y="1609"/>
                    <a:pt x="222" y="1607"/>
                  </a:cubicBezTo>
                  <a:cubicBezTo>
                    <a:pt x="206" y="1604"/>
                    <a:pt x="189" y="1602"/>
                    <a:pt x="173" y="1599"/>
                  </a:cubicBezTo>
                  <a:cubicBezTo>
                    <a:pt x="178" y="1591"/>
                    <a:pt x="195" y="1583"/>
                    <a:pt x="189" y="1575"/>
                  </a:cubicBezTo>
                  <a:cubicBezTo>
                    <a:pt x="167" y="1545"/>
                    <a:pt x="118" y="1587"/>
                    <a:pt x="173" y="1550"/>
                  </a:cubicBezTo>
                  <a:cubicBezTo>
                    <a:pt x="152" y="1545"/>
                    <a:pt x="82" y="1545"/>
                    <a:pt x="141" y="1526"/>
                  </a:cubicBezTo>
                  <a:cubicBezTo>
                    <a:pt x="198" y="1488"/>
                    <a:pt x="147" y="1531"/>
                    <a:pt x="133" y="1502"/>
                  </a:cubicBezTo>
                  <a:cubicBezTo>
                    <a:pt x="132" y="1501"/>
                    <a:pt x="181" y="1485"/>
                    <a:pt x="181" y="1485"/>
                  </a:cubicBezTo>
                  <a:cubicBezTo>
                    <a:pt x="124" y="1466"/>
                    <a:pt x="124" y="1483"/>
                    <a:pt x="149" y="1445"/>
                  </a:cubicBezTo>
                  <a:cubicBezTo>
                    <a:pt x="67" y="1432"/>
                    <a:pt x="106" y="1441"/>
                    <a:pt x="149" y="1412"/>
                  </a:cubicBezTo>
                  <a:cubicBezTo>
                    <a:pt x="141" y="1407"/>
                    <a:pt x="124" y="1406"/>
                    <a:pt x="124" y="1396"/>
                  </a:cubicBezTo>
                  <a:cubicBezTo>
                    <a:pt x="124" y="1387"/>
                    <a:pt x="149" y="1397"/>
                    <a:pt x="149" y="1388"/>
                  </a:cubicBezTo>
                  <a:cubicBezTo>
                    <a:pt x="149" y="1378"/>
                    <a:pt x="132" y="1377"/>
                    <a:pt x="124" y="1372"/>
                  </a:cubicBezTo>
                  <a:cubicBezTo>
                    <a:pt x="132" y="1369"/>
                    <a:pt x="141" y="1368"/>
                    <a:pt x="149" y="1364"/>
                  </a:cubicBezTo>
                  <a:cubicBezTo>
                    <a:pt x="158" y="1360"/>
                    <a:pt x="181" y="1353"/>
                    <a:pt x="173" y="1348"/>
                  </a:cubicBezTo>
                  <a:cubicBezTo>
                    <a:pt x="154" y="1337"/>
                    <a:pt x="130" y="1342"/>
                    <a:pt x="108" y="1339"/>
                  </a:cubicBezTo>
                  <a:cubicBezTo>
                    <a:pt x="170" y="1299"/>
                    <a:pt x="116" y="1345"/>
                    <a:pt x="116" y="1307"/>
                  </a:cubicBezTo>
                  <a:cubicBezTo>
                    <a:pt x="116" y="1293"/>
                    <a:pt x="151" y="1285"/>
                    <a:pt x="157" y="1283"/>
                  </a:cubicBezTo>
                  <a:cubicBezTo>
                    <a:pt x="200" y="1297"/>
                    <a:pt x="367" y="1293"/>
                    <a:pt x="189" y="1275"/>
                  </a:cubicBezTo>
                  <a:cubicBezTo>
                    <a:pt x="208" y="1268"/>
                    <a:pt x="246" y="1278"/>
                    <a:pt x="246" y="1258"/>
                  </a:cubicBezTo>
                  <a:cubicBezTo>
                    <a:pt x="246" y="1246"/>
                    <a:pt x="226" y="1244"/>
                    <a:pt x="214" y="1242"/>
                  </a:cubicBezTo>
                  <a:cubicBezTo>
                    <a:pt x="179" y="1236"/>
                    <a:pt x="143" y="1237"/>
                    <a:pt x="108" y="1234"/>
                  </a:cubicBezTo>
                  <a:cubicBezTo>
                    <a:pt x="231" y="1217"/>
                    <a:pt x="129" y="1236"/>
                    <a:pt x="84" y="1218"/>
                  </a:cubicBezTo>
                  <a:cubicBezTo>
                    <a:pt x="71" y="1213"/>
                    <a:pt x="111" y="1213"/>
                    <a:pt x="124" y="1210"/>
                  </a:cubicBezTo>
                  <a:cubicBezTo>
                    <a:pt x="135" y="1208"/>
                    <a:pt x="146" y="1205"/>
                    <a:pt x="157" y="1202"/>
                  </a:cubicBezTo>
                  <a:cubicBezTo>
                    <a:pt x="116" y="1158"/>
                    <a:pt x="178" y="1217"/>
                    <a:pt x="76" y="1177"/>
                  </a:cubicBezTo>
                  <a:cubicBezTo>
                    <a:pt x="68" y="1174"/>
                    <a:pt x="92" y="1171"/>
                    <a:pt x="100" y="1169"/>
                  </a:cubicBezTo>
                  <a:cubicBezTo>
                    <a:pt x="114" y="1166"/>
                    <a:pt x="127" y="1164"/>
                    <a:pt x="141" y="1161"/>
                  </a:cubicBezTo>
                  <a:cubicBezTo>
                    <a:pt x="0" y="1144"/>
                    <a:pt x="121" y="1163"/>
                    <a:pt x="181" y="1145"/>
                  </a:cubicBezTo>
                  <a:cubicBezTo>
                    <a:pt x="190" y="1142"/>
                    <a:pt x="165" y="1134"/>
                    <a:pt x="157" y="1129"/>
                  </a:cubicBezTo>
                  <a:cubicBezTo>
                    <a:pt x="451" y="1118"/>
                    <a:pt x="425" y="1124"/>
                    <a:pt x="303" y="1104"/>
                  </a:cubicBezTo>
                  <a:cubicBezTo>
                    <a:pt x="254" y="1107"/>
                    <a:pt x="206" y="1112"/>
                    <a:pt x="157" y="1112"/>
                  </a:cubicBezTo>
                  <a:cubicBezTo>
                    <a:pt x="130" y="1112"/>
                    <a:pt x="238" y="1131"/>
                    <a:pt x="238" y="1104"/>
                  </a:cubicBezTo>
                  <a:cubicBezTo>
                    <a:pt x="238" y="1077"/>
                    <a:pt x="184" y="1099"/>
                    <a:pt x="157" y="1096"/>
                  </a:cubicBezTo>
                  <a:cubicBezTo>
                    <a:pt x="173" y="1093"/>
                    <a:pt x="190" y="1092"/>
                    <a:pt x="206" y="1088"/>
                  </a:cubicBezTo>
                  <a:cubicBezTo>
                    <a:pt x="214" y="1086"/>
                    <a:pt x="230" y="1088"/>
                    <a:pt x="230" y="1080"/>
                  </a:cubicBezTo>
                  <a:cubicBezTo>
                    <a:pt x="230" y="1072"/>
                    <a:pt x="214" y="1073"/>
                    <a:pt x="206" y="1072"/>
                  </a:cubicBezTo>
                  <a:cubicBezTo>
                    <a:pt x="182" y="1068"/>
                    <a:pt x="157" y="1067"/>
                    <a:pt x="133" y="1064"/>
                  </a:cubicBezTo>
                  <a:cubicBezTo>
                    <a:pt x="139" y="1063"/>
                    <a:pt x="268" y="1065"/>
                    <a:pt x="197" y="1039"/>
                  </a:cubicBezTo>
                  <a:cubicBezTo>
                    <a:pt x="345" y="1023"/>
                    <a:pt x="237" y="1039"/>
                    <a:pt x="149" y="1023"/>
                  </a:cubicBezTo>
                  <a:cubicBezTo>
                    <a:pt x="138" y="1021"/>
                    <a:pt x="170" y="1018"/>
                    <a:pt x="181" y="1015"/>
                  </a:cubicBezTo>
                  <a:cubicBezTo>
                    <a:pt x="88" y="996"/>
                    <a:pt x="181" y="1019"/>
                    <a:pt x="214" y="999"/>
                  </a:cubicBezTo>
                  <a:cubicBezTo>
                    <a:pt x="224" y="993"/>
                    <a:pt x="192" y="988"/>
                    <a:pt x="181" y="983"/>
                  </a:cubicBezTo>
                  <a:cubicBezTo>
                    <a:pt x="197" y="980"/>
                    <a:pt x="217" y="985"/>
                    <a:pt x="230" y="975"/>
                  </a:cubicBezTo>
                  <a:cubicBezTo>
                    <a:pt x="236" y="970"/>
                    <a:pt x="221" y="961"/>
                    <a:pt x="214" y="958"/>
                  </a:cubicBezTo>
                  <a:cubicBezTo>
                    <a:pt x="196" y="952"/>
                    <a:pt x="176" y="953"/>
                    <a:pt x="157" y="950"/>
                  </a:cubicBezTo>
                  <a:cubicBezTo>
                    <a:pt x="307" y="935"/>
                    <a:pt x="211" y="934"/>
                    <a:pt x="149" y="926"/>
                  </a:cubicBezTo>
                  <a:cubicBezTo>
                    <a:pt x="263" y="914"/>
                    <a:pt x="222" y="916"/>
                    <a:pt x="165" y="902"/>
                  </a:cubicBezTo>
                  <a:cubicBezTo>
                    <a:pt x="173" y="899"/>
                    <a:pt x="185" y="902"/>
                    <a:pt x="189" y="894"/>
                  </a:cubicBezTo>
                  <a:cubicBezTo>
                    <a:pt x="193" y="886"/>
                    <a:pt x="175" y="875"/>
                    <a:pt x="181" y="869"/>
                  </a:cubicBezTo>
                  <a:cubicBezTo>
                    <a:pt x="193" y="857"/>
                    <a:pt x="230" y="853"/>
                    <a:pt x="230" y="853"/>
                  </a:cubicBezTo>
                  <a:cubicBezTo>
                    <a:pt x="198" y="845"/>
                    <a:pt x="161" y="854"/>
                    <a:pt x="133" y="837"/>
                  </a:cubicBezTo>
                  <a:cubicBezTo>
                    <a:pt x="125" y="833"/>
                    <a:pt x="133" y="815"/>
                    <a:pt x="141" y="812"/>
                  </a:cubicBezTo>
                  <a:cubicBezTo>
                    <a:pt x="172" y="802"/>
                    <a:pt x="206" y="807"/>
                    <a:pt x="238" y="804"/>
                  </a:cubicBezTo>
                  <a:cubicBezTo>
                    <a:pt x="230" y="801"/>
                    <a:pt x="214" y="804"/>
                    <a:pt x="214" y="796"/>
                  </a:cubicBezTo>
                  <a:cubicBezTo>
                    <a:pt x="214" y="788"/>
                    <a:pt x="238" y="796"/>
                    <a:pt x="238" y="788"/>
                  </a:cubicBezTo>
                  <a:cubicBezTo>
                    <a:pt x="238" y="780"/>
                    <a:pt x="222" y="783"/>
                    <a:pt x="214" y="780"/>
                  </a:cubicBezTo>
                  <a:cubicBezTo>
                    <a:pt x="245" y="772"/>
                    <a:pt x="264" y="770"/>
                    <a:pt x="287" y="748"/>
                  </a:cubicBezTo>
                  <a:cubicBezTo>
                    <a:pt x="276" y="742"/>
                    <a:pt x="258" y="743"/>
                    <a:pt x="254" y="731"/>
                  </a:cubicBezTo>
                  <a:cubicBezTo>
                    <a:pt x="251" y="723"/>
                    <a:pt x="270" y="725"/>
                    <a:pt x="279" y="723"/>
                  </a:cubicBezTo>
                  <a:cubicBezTo>
                    <a:pt x="295" y="720"/>
                    <a:pt x="311" y="718"/>
                    <a:pt x="327" y="715"/>
                  </a:cubicBezTo>
                  <a:cubicBezTo>
                    <a:pt x="307" y="685"/>
                    <a:pt x="283" y="678"/>
                    <a:pt x="254" y="658"/>
                  </a:cubicBezTo>
                  <a:cubicBezTo>
                    <a:pt x="265" y="655"/>
                    <a:pt x="276" y="653"/>
                    <a:pt x="287" y="650"/>
                  </a:cubicBezTo>
                  <a:cubicBezTo>
                    <a:pt x="295" y="648"/>
                    <a:pt x="317" y="648"/>
                    <a:pt x="311" y="642"/>
                  </a:cubicBezTo>
                  <a:cubicBezTo>
                    <a:pt x="297" y="628"/>
                    <a:pt x="232" y="622"/>
                    <a:pt x="214" y="618"/>
                  </a:cubicBezTo>
                  <a:cubicBezTo>
                    <a:pt x="205" y="616"/>
                    <a:pt x="180" y="610"/>
                    <a:pt x="189" y="610"/>
                  </a:cubicBezTo>
                  <a:cubicBezTo>
                    <a:pt x="211" y="610"/>
                    <a:pt x="232" y="615"/>
                    <a:pt x="254" y="618"/>
                  </a:cubicBezTo>
                  <a:cubicBezTo>
                    <a:pt x="262" y="615"/>
                    <a:pt x="271" y="612"/>
                    <a:pt x="279" y="610"/>
                  </a:cubicBezTo>
                  <a:cubicBezTo>
                    <a:pt x="292" y="607"/>
                    <a:pt x="313" y="614"/>
                    <a:pt x="319" y="602"/>
                  </a:cubicBezTo>
                  <a:cubicBezTo>
                    <a:pt x="324" y="592"/>
                    <a:pt x="298" y="597"/>
                    <a:pt x="287" y="594"/>
                  </a:cubicBezTo>
                  <a:cubicBezTo>
                    <a:pt x="279" y="591"/>
                    <a:pt x="270" y="588"/>
                    <a:pt x="262" y="585"/>
                  </a:cubicBezTo>
                  <a:cubicBezTo>
                    <a:pt x="575" y="572"/>
                    <a:pt x="492" y="587"/>
                    <a:pt x="400" y="569"/>
                  </a:cubicBezTo>
                  <a:cubicBezTo>
                    <a:pt x="392" y="567"/>
                    <a:pt x="384" y="564"/>
                    <a:pt x="376" y="561"/>
                  </a:cubicBezTo>
                  <a:cubicBezTo>
                    <a:pt x="418" y="540"/>
                    <a:pt x="450" y="536"/>
                    <a:pt x="497" y="529"/>
                  </a:cubicBezTo>
                  <a:cubicBezTo>
                    <a:pt x="460" y="517"/>
                    <a:pt x="421" y="508"/>
                    <a:pt x="384" y="496"/>
                  </a:cubicBezTo>
                  <a:cubicBezTo>
                    <a:pt x="430" y="493"/>
                    <a:pt x="477" y="498"/>
                    <a:pt x="522" y="488"/>
                  </a:cubicBezTo>
                  <a:cubicBezTo>
                    <a:pt x="532" y="486"/>
                    <a:pt x="506" y="476"/>
                    <a:pt x="497" y="472"/>
                  </a:cubicBezTo>
                  <a:cubicBezTo>
                    <a:pt x="485" y="466"/>
                    <a:pt x="452" y="459"/>
                    <a:pt x="441" y="456"/>
                  </a:cubicBezTo>
                  <a:cubicBezTo>
                    <a:pt x="480" y="446"/>
                    <a:pt x="575" y="466"/>
                    <a:pt x="481" y="448"/>
                  </a:cubicBezTo>
                  <a:cubicBezTo>
                    <a:pt x="508" y="474"/>
                    <a:pt x="498" y="471"/>
                    <a:pt x="530" y="480"/>
                  </a:cubicBezTo>
                  <a:cubicBezTo>
                    <a:pt x="552" y="486"/>
                    <a:pt x="595" y="496"/>
                    <a:pt x="595" y="496"/>
                  </a:cubicBezTo>
                  <a:cubicBezTo>
                    <a:pt x="627" y="517"/>
                    <a:pt x="655" y="525"/>
                    <a:pt x="692" y="537"/>
                  </a:cubicBezTo>
                  <a:cubicBezTo>
                    <a:pt x="700" y="540"/>
                    <a:pt x="716" y="545"/>
                    <a:pt x="716" y="545"/>
                  </a:cubicBezTo>
                  <a:cubicBezTo>
                    <a:pt x="753" y="581"/>
                    <a:pt x="737" y="558"/>
                    <a:pt x="757" y="618"/>
                  </a:cubicBezTo>
                  <a:cubicBezTo>
                    <a:pt x="761" y="631"/>
                    <a:pt x="755" y="590"/>
                    <a:pt x="749" y="577"/>
                  </a:cubicBezTo>
                  <a:cubicBezTo>
                    <a:pt x="741" y="559"/>
                    <a:pt x="727" y="545"/>
                    <a:pt x="716" y="529"/>
                  </a:cubicBezTo>
                  <a:cubicBezTo>
                    <a:pt x="689" y="489"/>
                    <a:pt x="660" y="470"/>
                    <a:pt x="619" y="439"/>
                  </a:cubicBezTo>
                  <a:cubicBezTo>
                    <a:pt x="610" y="432"/>
                    <a:pt x="572" y="407"/>
                    <a:pt x="562" y="407"/>
                  </a:cubicBezTo>
                  <a:cubicBezTo>
                    <a:pt x="552" y="407"/>
                    <a:pt x="578" y="418"/>
                    <a:pt x="587" y="423"/>
                  </a:cubicBezTo>
                  <a:cubicBezTo>
                    <a:pt x="597" y="429"/>
                    <a:pt x="607" y="439"/>
                    <a:pt x="619" y="439"/>
                  </a:cubicBezTo>
                  <a:cubicBezTo>
                    <a:pt x="629" y="439"/>
                    <a:pt x="603" y="428"/>
                    <a:pt x="595" y="423"/>
                  </a:cubicBezTo>
                  <a:cubicBezTo>
                    <a:pt x="584" y="417"/>
                    <a:pt x="573" y="412"/>
                    <a:pt x="562" y="407"/>
                  </a:cubicBezTo>
                  <a:cubicBezTo>
                    <a:pt x="554" y="404"/>
                    <a:pt x="538" y="391"/>
                    <a:pt x="538" y="399"/>
                  </a:cubicBezTo>
                  <a:cubicBezTo>
                    <a:pt x="538" y="410"/>
                    <a:pt x="581" y="421"/>
                    <a:pt x="587" y="423"/>
                  </a:cubicBezTo>
                  <a:cubicBezTo>
                    <a:pt x="516" y="326"/>
                    <a:pt x="575" y="395"/>
                    <a:pt x="522" y="350"/>
                  </a:cubicBezTo>
                  <a:cubicBezTo>
                    <a:pt x="513" y="343"/>
                    <a:pt x="506" y="333"/>
                    <a:pt x="497" y="326"/>
                  </a:cubicBezTo>
                  <a:cubicBezTo>
                    <a:pt x="487" y="317"/>
                    <a:pt x="453" y="308"/>
                    <a:pt x="465" y="302"/>
                  </a:cubicBezTo>
                  <a:cubicBezTo>
                    <a:pt x="481" y="295"/>
                    <a:pt x="498" y="313"/>
                    <a:pt x="514" y="318"/>
                  </a:cubicBezTo>
                  <a:cubicBezTo>
                    <a:pt x="525" y="322"/>
                    <a:pt x="492" y="313"/>
                    <a:pt x="481" y="310"/>
                  </a:cubicBezTo>
                  <a:cubicBezTo>
                    <a:pt x="473" y="302"/>
                    <a:pt x="464" y="294"/>
                    <a:pt x="457" y="285"/>
                  </a:cubicBezTo>
                  <a:cubicBezTo>
                    <a:pt x="451" y="278"/>
                    <a:pt x="434" y="268"/>
                    <a:pt x="441" y="261"/>
                  </a:cubicBezTo>
                  <a:cubicBezTo>
                    <a:pt x="449" y="253"/>
                    <a:pt x="462" y="266"/>
                    <a:pt x="473" y="269"/>
                  </a:cubicBezTo>
                  <a:cubicBezTo>
                    <a:pt x="489" y="274"/>
                    <a:pt x="522" y="285"/>
                    <a:pt x="522" y="285"/>
                  </a:cubicBezTo>
                  <a:cubicBezTo>
                    <a:pt x="530" y="282"/>
                    <a:pt x="546" y="285"/>
                    <a:pt x="546" y="277"/>
                  </a:cubicBezTo>
                  <a:cubicBezTo>
                    <a:pt x="546" y="267"/>
                    <a:pt x="531" y="265"/>
                    <a:pt x="522" y="261"/>
                  </a:cubicBezTo>
                  <a:cubicBezTo>
                    <a:pt x="487" y="244"/>
                    <a:pt x="445" y="235"/>
                    <a:pt x="408" y="221"/>
                  </a:cubicBezTo>
                  <a:cubicBezTo>
                    <a:pt x="400" y="218"/>
                    <a:pt x="384" y="212"/>
                    <a:pt x="384" y="212"/>
                  </a:cubicBezTo>
                  <a:cubicBezTo>
                    <a:pt x="413" y="232"/>
                    <a:pt x="440" y="234"/>
                    <a:pt x="473" y="245"/>
                  </a:cubicBezTo>
                  <a:cubicBezTo>
                    <a:pt x="435" y="207"/>
                    <a:pt x="458" y="227"/>
                    <a:pt x="400" y="188"/>
                  </a:cubicBezTo>
                  <a:cubicBezTo>
                    <a:pt x="393" y="183"/>
                    <a:pt x="368" y="180"/>
                    <a:pt x="376" y="180"/>
                  </a:cubicBezTo>
                  <a:cubicBezTo>
                    <a:pt x="394" y="180"/>
                    <a:pt x="437" y="191"/>
                    <a:pt x="457" y="196"/>
                  </a:cubicBezTo>
                  <a:cubicBezTo>
                    <a:pt x="435" y="181"/>
                    <a:pt x="394" y="174"/>
                    <a:pt x="376" y="156"/>
                  </a:cubicBezTo>
                  <a:cubicBezTo>
                    <a:pt x="370" y="150"/>
                    <a:pt x="392" y="161"/>
                    <a:pt x="400" y="164"/>
                  </a:cubicBezTo>
                  <a:cubicBezTo>
                    <a:pt x="411" y="169"/>
                    <a:pt x="422" y="175"/>
                    <a:pt x="433" y="180"/>
                  </a:cubicBezTo>
                  <a:cubicBezTo>
                    <a:pt x="441" y="177"/>
                    <a:pt x="461" y="179"/>
                    <a:pt x="457" y="172"/>
                  </a:cubicBezTo>
                  <a:cubicBezTo>
                    <a:pt x="444" y="152"/>
                    <a:pt x="407" y="140"/>
                    <a:pt x="384" y="131"/>
                  </a:cubicBezTo>
                  <a:cubicBezTo>
                    <a:pt x="535" y="119"/>
                    <a:pt x="486" y="134"/>
                    <a:pt x="433" y="99"/>
                  </a:cubicBezTo>
                  <a:cubicBezTo>
                    <a:pt x="476" y="85"/>
                    <a:pt x="512" y="84"/>
                    <a:pt x="538" y="123"/>
                  </a:cubicBezTo>
                  <a:cubicBezTo>
                    <a:pt x="530" y="126"/>
                    <a:pt x="522" y="133"/>
                    <a:pt x="514" y="131"/>
                  </a:cubicBezTo>
                  <a:cubicBezTo>
                    <a:pt x="506" y="130"/>
                    <a:pt x="489" y="115"/>
                    <a:pt x="497" y="115"/>
                  </a:cubicBezTo>
                  <a:cubicBezTo>
                    <a:pt x="509" y="115"/>
                    <a:pt x="519" y="125"/>
                    <a:pt x="530" y="131"/>
                  </a:cubicBezTo>
                  <a:cubicBezTo>
                    <a:pt x="538" y="136"/>
                    <a:pt x="564" y="148"/>
                    <a:pt x="554" y="148"/>
                  </a:cubicBezTo>
                  <a:cubicBezTo>
                    <a:pt x="533" y="148"/>
                    <a:pt x="517" y="129"/>
                    <a:pt x="497" y="123"/>
                  </a:cubicBezTo>
                  <a:cubicBezTo>
                    <a:pt x="508" y="120"/>
                    <a:pt x="519" y="115"/>
                    <a:pt x="530" y="115"/>
                  </a:cubicBezTo>
                  <a:cubicBezTo>
                    <a:pt x="538" y="115"/>
                    <a:pt x="554" y="131"/>
                    <a:pt x="554" y="123"/>
                  </a:cubicBezTo>
                  <a:cubicBezTo>
                    <a:pt x="554" y="113"/>
                    <a:pt x="512" y="101"/>
                    <a:pt x="506" y="99"/>
                  </a:cubicBezTo>
                  <a:cubicBezTo>
                    <a:pt x="471" y="66"/>
                    <a:pt x="491" y="91"/>
                    <a:pt x="546" y="91"/>
                  </a:cubicBezTo>
                  <a:cubicBezTo>
                    <a:pt x="560" y="91"/>
                    <a:pt x="573" y="86"/>
                    <a:pt x="587" y="83"/>
                  </a:cubicBezTo>
                  <a:cubicBezTo>
                    <a:pt x="553" y="51"/>
                    <a:pt x="572" y="75"/>
                    <a:pt x="619" y="75"/>
                  </a:cubicBezTo>
                  <a:cubicBezTo>
                    <a:pt x="630" y="75"/>
                    <a:pt x="641" y="70"/>
                    <a:pt x="652" y="67"/>
                  </a:cubicBezTo>
                  <a:cubicBezTo>
                    <a:pt x="652" y="67"/>
                    <a:pt x="635" y="46"/>
                    <a:pt x="643" y="42"/>
                  </a:cubicBezTo>
                  <a:cubicBezTo>
                    <a:pt x="652" y="37"/>
                    <a:pt x="659" y="54"/>
                    <a:pt x="668" y="58"/>
                  </a:cubicBezTo>
                  <a:cubicBezTo>
                    <a:pt x="676" y="62"/>
                    <a:pt x="708" y="72"/>
                    <a:pt x="716" y="75"/>
                  </a:cubicBezTo>
                  <a:cubicBezTo>
                    <a:pt x="724" y="72"/>
                    <a:pt x="738" y="75"/>
                    <a:pt x="741" y="67"/>
                  </a:cubicBezTo>
                  <a:cubicBezTo>
                    <a:pt x="747" y="50"/>
                    <a:pt x="700" y="52"/>
                    <a:pt x="700" y="34"/>
                  </a:cubicBezTo>
                  <a:cubicBezTo>
                    <a:pt x="700" y="25"/>
                    <a:pt x="717" y="39"/>
                    <a:pt x="725" y="42"/>
                  </a:cubicBezTo>
                  <a:cubicBezTo>
                    <a:pt x="733" y="39"/>
                    <a:pt x="741" y="34"/>
                    <a:pt x="749" y="34"/>
                  </a:cubicBezTo>
                  <a:cubicBezTo>
                    <a:pt x="759" y="34"/>
                    <a:pt x="815" y="53"/>
                    <a:pt x="757" y="34"/>
                  </a:cubicBezTo>
                  <a:cubicBezTo>
                    <a:pt x="765" y="31"/>
                    <a:pt x="781" y="34"/>
                    <a:pt x="781" y="26"/>
                  </a:cubicBezTo>
                  <a:cubicBezTo>
                    <a:pt x="781" y="16"/>
                    <a:pt x="747" y="9"/>
                    <a:pt x="757" y="10"/>
                  </a:cubicBezTo>
                  <a:cubicBezTo>
                    <a:pt x="804" y="15"/>
                    <a:pt x="863" y="34"/>
                    <a:pt x="911" y="50"/>
                  </a:cubicBezTo>
                  <a:cubicBezTo>
                    <a:pt x="906" y="42"/>
                    <a:pt x="902" y="32"/>
                    <a:pt x="895" y="26"/>
                  </a:cubicBezTo>
                  <a:cubicBezTo>
                    <a:pt x="863" y="0"/>
                    <a:pt x="828" y="16"/>
                    <a:pt x="911" y="2"/>
                  </a:cubicBezTo>
                  <a:cubicBezTo>
                    <a:pt x="924" y="42"/>
                    <a:pt x="911" y="23"/>
                    <a:pt x="968" y="42"/>
                  </a:cubicBezTo>
                  <a:cubicBezTo>
                    <a:pt x="976" y="45"/>
                    <a:pt x="992" y="50"/>
                    <a:pt x="992" y="50"/>
                  </a:cubicBezTo>
                  <a:cubicBezTo>
                    <a:pt x="961" y="83"/>
                    <a:pt x="994" y="58"/>
                    <a:pt x="943" y="58"/>
                  </a:cubicBezTo>
                  <a:cubicBezTo>
                    <a:pt x="934" y="58"/>
                    <a:pt x="960" y="64"/>
                    <a:pt x="968" y="67"/>
                  </a:cubicBezTo>
                  <a:cubicBezTo>
                    <a:pt x="1023" y="83"/>
                    <a:pt x="977" y="64"/>
                    <a:pt x="1033" y="91"/>
                  </a:cubicBezTo>
                  <a:cubicBezTo>
                    <a:pt x="1042" y="95"/>
                    <a:pt x="1056" y="108"/>
                    <a:pt x="1049" y="115"/>
                  </a:cubicBezTo>
                  <a:cubicBezTo>
                    <a:pt x="1042" y="122"/>
                    <a:pt x="1025" y="89"/>
                    <a:pt x="1025" y="99"/>
                  </a:cubicBezTo>
                  <a:cubicBezTo>
                    <a:pt x="1025" y="108"/>
                    <a:pt x="1067" y="135"/>
                    <a:pt x="1073" y="140"/>
                  </a:cubicBezTo>
                  <a:cubicBezTo>
                    <a:pt x="1036" y="82"/>
                    <a:pt x="1087" y="134"/>
                    <a:pt x="1114" y="148"/>
                  </a:cubicBezTo>
                  <a:cubicBezTo>
                    <a:pt x="1114" y="148"/>
                    <a:pt x="1123" y="165"/>
                    <a:pt x="1130" y="172"/>
                  </a:cubicBezTo>
                  <a:cubicBezTo>
                    <a:pt x="1137" y="179"/>
                    <a:pt x="1146" y="183"/>
                    <a:pt x="1154" y="188"/>
                  </a:cubicBezTo>
                  <a:cubicBezTo>
                    <a:pt x="1149" y="180"/>
                    <a:pt x="1145" y="171"/>
                    <a:pt x="1138" y="164"/>
                  </a:cubicBezTo>
                  <a:cubicBezTo>
                    <a:pt x="1131" y="157"/>
                    <a:pt x="1104" y="148"/>
                    <a:pt x="1114" y="148"/>
                  </a:cubicBezTo>
                  <a:cubicBezTo>
                    <a:pt x="1134" y="148"/>
                    <a:pt x="1159" y="176"/>
                    <a:pt x="1171" y="188"/>
                  </a:cubicBezTo>
                  <a:cubicBezTo>
                    <a:pt x="1174" y="196"/>
                    <a:pt x="1185" y="206"/>
                    <a:pt x="1179" y="212"/>
                  </a:cubicBezTo>
                  <a:cubicBezTo>
                    <a:pt x="1179" y="212"/>
                    <a:pt x="1125" y="162"/>
                    <a:pt x="1187" y="212"/>
                  </a:cubicBezTo>
                  <a:cubicBezTo>
                    <a:pt x="1193" y="217"/>
                    <a:pt x="1197" y="224"/>
                    <a:pt x="1203" y="229"/>
                  </a:cubicBezTo>
                  <a:cubicBezTo>
                    <a:pt x="1216" y="240"/>
                    <a:pt x="1255" y="273"/>
                    <a:pt x="1243" y="261"/>
                  </a:cubicBezTo>
                  <a:cubicBezTo>
                    <a:pt x="1235" y="253"/>
                    <a:pt x="1219" y="237"/>
                    <a:pt x="1219" y="237"/>
                  </a:cubicBezTo>
                  <a:cubicBezTo>
                    <a:pt x="1284" y="215"/>
                    <a:pt x="1208" y="171"/>
                    <a:pt x="1179" y="156"/>
                  </a:cubicBezTo>
                  <a:cubicBezTo>
                    <a:pt x="1176" y="154"/>
                    <a:pt x="1184" y="161"/>
                    <a:pt x="1187" y="164"/>
                  </a:cubicBezTo>
                  <a:cubicBezTo>
                    <a:pt x="1194" y="171"/>
                    <a:pt x="1178" y="146"/>
                    <a:pt x="1171" y="140"/>
                  </a:cubicBezTo>
                  <a:cubicBezTo>
                    <a:pt x="1156" y="127"/>
                    <a:pt x="1106" y="96"/>
                    <a:pt x="1122" y="107"/>
                  </a:cubicBezTo>
                  <a:cubicBezTo>
                    <a:pt x="1138" y="118"/>
                    <a:pt x="1185" y="154"/>
                    <a:pt x="1171" y="140"/>
                  </a:cubicBezTo>
                  <a:cubicBezTo>
                    <a:pt x="1159" y="128"/>
                    <a:pt x="1150" y="111"/>
                    <a:pt x="1138" y="99"/>
                  </a:cubicBezTo>
                  <a:cubicBezTo>
                    <a:pt x="1105" y="66"/>
                    <a:pt x="1114" y="83"/>
                    <a:pt x="1065" y="34"/>
                  </a:cubicBezTo>
                  <a:cubicBezTo>
                    <a:pt x="1055" y="24"/>
                    <a:pt x="1088" y="49"/>
                    <a:pt x="1098" y="58"/>
                  </a:cubicBezTo>
                  <a:cubicBezTo>
                    <a:pt x="1104" y="63"/>
                    <a:pt x="1108" y="71"/>
                    <a:pt x="1114" y="75"/>
                  </a:cubicBezTo>
                  <a:cubicBezTo>
                    <a:pt x="1124" y="82"/>
                    <a:pt x="1151" y="102"/>
                    <a:pt x="1146" y="91"/>
                  </a:cubicBezTo>
                  <a:cubicBezTo>
                    <a:pt x="1136" y="70"/>
                    <a:pt x="1114" y="58"/>
                    <a:pt x="1098" y="42"/>
                  </a:cubicBezTo>
                  <a:cubicBezTo>
                    <a:pt x="1078" y="21"/>
                    <a:pt x="1155" y="59"/>
                    <a:pt x="1179" y="75"/>
                  </a:cubicBezTo>
                  <a:cubicBezTo>
                    <a:pt x="1187" y="80"/>
                    <a:pt x="1195" y="86"/>
                    <a:pt x="1203" y="91"/>
                  </a:cubicBezTo>
                  <a:cubicBezTo>
                    <a:pt x="1191" y="54"/>
                    <a:pt x="1203" y="76"/>
                    <a:pt x="1171" y="50"/>
                  </a:cubicBezTo>
                  <a:cubicBezTo>
                    <a:pt x="1165" y="45"/>
                    <a:pt x="1147" y="30"/>
                    <a:pt x="1154" y="34"/>
                  </a:cubicBezTo>
                  <a:cubicBezTo>
                    <a:pt x="1174" y="46"/>
                    <a:pt x="1211" y="75"/>
                    <a:pt x="1211" y="75"/>
                  </a:cubicBezTo>
                  <a:cubicBezTo>
                    <a:pt x="1208" y="67"/>
                    <a:pt x="1208" y="57"/>
                    <a:pt x="1203" y="50"/>
                  </a:cubicBezTo>
                  <a:cubicBezTo>
                    <a:pt x="1197" y="42"/>
                    <a:pt x="1171" y="29"/>
                    <a:pt x="1179" y="34"/>
                  </a:cubicBezTo>
                  <a:cubicBezTo>
                    <a:pt x="1187" y="39"/>
                    <a:pt x="1196" y="44"/>
                    <a:pt x="1203" y="50"/>
                  </a:cubicBezTo>
                  <a:cubicBezTo>
                    <a:pt x="1209" y="55"/>
                    <a:pt x="1213" y="62"/>
                    <a:pt x="1219" y="67"/>
                  </a:cubicBezTo>
                  <a:cubicBezTo>
                    <a:pt x="1271" y="110"/>
                    <a:pt x="1240" y="80"/>
                    <a:pt x="1235" y="75"/>
                  </a:cubicBezTo>
                  <a:cubicBezTo>
                    <a:pt x="1228" y="68"/>
                    <a:pt x="1259" y="92"/>
                    <a:pt x="1252" y="99"/>
                  </a:cubicBezTo>
                  <a:cubicBezTo>
                    <a:pt x="1245" y="106"/>
                    <a:pt x="1235" y="88"/>
                    <a:pt x="1227" y="83"/>
                  </a:cubicBezTo>
                  <a:cubicBezTo>
                    <a:pt x="1189" y="23"/>
                    <a:pt x="1240" y="86"/>
                    <a:pt x="1260" y="99"/>
                  </a:cubicBezTo>
                  <a:cubicBezTo>
                    <a:pt x="1215" y="35"/>
                    <a:pt x="1260" y="99"/>
                    <a:pt x="1260" y="99"/>
                  </a:cubicBezTo>
                  <a:cubicBezTo>
                    <a:pt x="1267" y="108"/>
                    <a:pt x="1276" y="131"/>
                    <a:pt x="1284" y="123"/>
                  </a:cubicBezTo>
                  <a:cubicBezTo>
                    <a:pt x="1306" y="101"/>
                    <a:pt x="1229" y="78"/>
                    <a:pt x="1252" y="67"/>
                  </a:cubicBezTo>
                  <a:cubicBezTo>
                    <a:pt x="1263" y="62"/>
                    <a:pt x="1273" y="78"/>
                    <a:pt x="1284" y="83"/>
                  </a:cubicBezTo>
                  <a:cubicBezTo>
                    <a:pt x="1289" y="94"/>
                    <a:pt x="1295" y="104"/>
                    <a:pt x="1300" y="115"/>
                  </a:cubicBezTo>
                  <a:cubicBezTo>
                    <a:pt x="1303" y="123"/>
                    <a:pt x="1314" y="146"/>
                    <a:pt x="1308" y="140"/>
                  </a:cubicBezTo>
                  <a:cubicBezTo>
                    <a:pt x="1299" y="131"/>
                    <a:pt x="1297" y="118"/>
                    <a:pt x="1292" y="107"/>
                  </a:cubicBezTo>
                  <a:cubicBezTo>
                    <a:pt x="1289" y="99"/>
                    <a:pt x="1278" y="89"/>
                    <a:pt x="1284" y="83"/>
                  </a:cubicBezTo>
                  <a:cubicBezTo>
                    <a:pt x="1290" y="77"/>
                    <a:pt x="1300" y="88"/>
                    <a:pt x="1308" y="91"/>
                  </a:cubicBezTo>
                  <a:cubicBezTo>
                    <a:pt x="1311" y="97"/>
                    <a:pt x="1362" y="191"/>
                    <a:pt x="1316" y="123"/>
                  </a:cubicBezTo>
                  <a:cubicBezTo>
                    <a:pt x="1307" y="97"/>
                    <a:pt x="1310" y="98"/>
                    <a:pt x="1292" y="75"/>
                  </a:cubicBezTo>
                  <a:cubicBezTo>
                    <a:pt x="1278" y="57"/>
                    <a:pt x="1259" y="46"/>
                    <a:pt x="1300" y="75"/>
                  </a:cubicBezTo>
                  <a:cubicBezTo>
                    <a:pt x="1303" y="83"/>
                    <a:pt x="1308" y="107"/>
                    <a:pt x="1308" y="99"/>
                  </a:cubicBezTo>
                  <a:cubicBezTo>
                    <a:pt x="1308" y="88"/>
                    <a:pt x="1304" y="77"/>
                    <a:pt x="1300" y="67"/>
                  </a:cubicBezTo>
                  <a:cubicBezTo>
                    <a:pt x="1288" y="38"/>
                    <a:pt x="1268" y="37"/>
                    <a:pt x="1308" y="50"/>
                  </a:cubicBezTo>
                  <a:cubicBezTo>
                    <a:pt x="1322" y="64"/>
                    <a:pt x="1335" y="77"/>
                    <a:pt x="1349" y="91"/>
                  </a:cubicBezTo>
                  <a:cubicBezTo>
                    <a:pt x="1356" y="98"/>
                    <a:pt x="1365" y="125"/>
                    <a:pt x="1365" y="115"/>
                  </a:cubicBezTo>
                  <a:cubicBezTo>
                    <a:pt x="1365" y="103"/>
                    <a:pt x="1361" y="83"/>
                    <a:pt x="1349" y="83"/>
                  </a:cubicBezTo>
                  <a:cubicBezTo>
                    <a:pt x="1338" y="83"/>
                    <a:pt x="1354" y="104"/>
                    <a:pt x="1357" y="115"/>
                  </a:cubicBezTo>
                  <a:cubicBezTo>
                    <a:pt x="1383" y="75"/>
                    <a:pt x="1365" y="89"/>
                    <a:pt x="1381" y="115"/>
                  </a:cubicBezTo>
                  <a:cubicBezTo>
                    <a:pt x="1385" y="122"/>
                    <a:pt x="1392" y="126"/>
                    <a:pt x="1398" y="131"/>
                  </a:cubicBezTo>
                  <a:cubicBezTo>
                    <a:pt x="1422" y="59"/>
                    <a:pt x="1406" y="75"/>
                    <a:pt x="1422" y="107"/>
                  </a:cubicBezTo>
                  <a:cubicBezTo>
                    <a:pt x="1426" y="116"/>
                    <a:pt x="1433" y="123"/>
                    <a:pt x="1438" y="131"/>
                  </a:cubicBezTo>
                  <a:cubicBezTo>
                    <a:pt x="1452" y="50"/>
                    <a:pt x="1444" y="90"/>
                    <a:pt x="1487" y="131"/>
                  </a:cubicBezTo>
                  <a:cubicBezTo>
                    <a:pt x="1490" y="123"/>
                    <a:pt x="1487" y="107"/>
                    <a:pt x="1495" y="107"/>
                  </a:cubicBezTo>
                  <a:cubicBezTo>
                    <a:pt x="1526" y="107"/>
                    <a:pt x="1499" y="167"/>
                    <a:pt x="1519" y="107"/>
                  </a:cubicBezTo>
                  <a:cubicBezTo>
                    <a:pt x="1530" y="115"/>
                    <a:pt x="1538" y="131"/>
                    <a:pt x="1552" y="131"/>
                  </a:cubicBezTo>
                  <a:cubicBezTo>
                    <a:pt x="1560" y="131"/>
                    <a:pt x="1552" y="107"/>
                    <a:pt x="1560" y="107"/>
                  </a:cubicBezTo>
                  <a:cubicBezTo>
                    <a:pt x="1570" y="107"/>
                    <a:pt x="1572" y="122"/>
                    <a:pt x="1576" y="131"/>
                  </a:cubicBezTo>
                  <a:cubicBezTo>
                    <a:pt x="1582" y="144"/>
                    <a:pt x="1587" y="158"/>
                    <a:pt x="1592" y="172"/>
                  </a:cubicBezTo>
                  <a:cubicBezTo>
                    <a:pt x="1607" y="93"/>
                    <a:pt x="1598" y="150"/>
                    <a:pt x="1625" y="188"/>
                  </a:cubicBezTo>
                  <a:cubicBezTo>
                    <a:pt x="1599" y="225"/>
                    <a:pt x="1567" y="391"/>
                    <a:pt x="1616" y="294"/>
                  </a:cubicBezTo>
                  <a:cubicBezTo>
                    <a:pt x="1619" y="251"/>
                    <a:pt x="1615" y="206"/>
                    <a:pt x="1625" y="164"/>
                  </a:cubicBezTo>
                  <a:cubicBezTo>
                    <a:pt x="1627" y="155"/>
                    <a:pt x="1637" y="197"/>
                    <a:pt x="1641" y="188"/>
                  </a:cubicBezTo>
                  <a:cubicBezTo>
                    <a:pt x="1660" y="151"/>
                    <a:pt x="1595" y="129"/>
                    <a:pt x="1665" y="164"/>
                  </a:cubicBezTo>
                  <a:cubicBezTo>
                    <a:pt x="1685" y="224"/>
                    <a:pt x="1660" y="163"/>
                    <a:pt x="1681" y="156"/>
                  </a:cubicBezTo>
                  <a:cubicBezTo>
                    <a:pt x="1690" y="153"/>
                    <a:pt x="1692" y="172"/>
                    <a:pt x="1698" y="180"/>
                  </a:cubicBezTo>
                  <a:cubicBezTo>
                    <a:pt x="1722" y="253"/>
                    <a:pt x="1719" y="267"/>
                    <a:pt x="1730" y="148"/>
                  </a:cubicBezTo>
                  <a:cubicBezTo>
                    <a:pt x="1749" y="241"/>
                    <a:pt x="1726" y="148"/>
                    <a:pt x="1746" y="115"/>
                  </a:cubicBezTo>
                  <a:cubicBezTo>
                    <a:pt x="1752" y="105"/>
                    <a:pt x="1757" y="137"/>
                    <a:pt x="1762" y="148"/>
                  </a:cubicBezTo>
                  <a:cubicBezTo>
                    <a:pt x="1780" y="99"/>
                    <a:pt x="1763" y="131"/>
                    <a:pt x="1779" y="156"/>
                  </a:cubicBezTo>
                  <a:cubicBezTo>
                    <a:pt x="1784" y="164"/>
                    <a:pt x="1795" y="167"/>
                    <a:pt x="1803" y="172"/>
                  </a:cubicBezTo>
                  <a:cubicBezTo>
                    <a:pt x="1808" y="183"/>
                    <a:pt x="1808" y="200"/>
                    <a:pt x="1819" y="204"/>
                  </a:cubicBezTo>
                  <a:cubicBezTo>
                    <a:pt x="1827" y="207"/>
                    <a:pt x="1819" y="182"/>
                    <a:pt x="1827" y="180"/>
                  </a:cubicBezTo>
                  <a:cubicBezTo>
                    <a:pt x="1837" y="178"/>
                    <a:pt x="1844" y="191"/>
                    <a:pt x="1852" y="196"/>
                  </a:cubicBezTo>
                  <a:cubicBezTo>
                    <a:pt x="1857" y="207"/>
                    <a:pt x="1858" y="223"/>
                    <a:pt x="1868" y="229"/>
                  </a:cubicBezTo>
                  <a:cubicBezTo>
                    <a:pt x="1875" y="233"/>
                    <a:pt x="1889" y="229"/>
                    <a:pt x="1892" y="221"/>
                  </a:cubicBezTo>
                  <a:cubicBezTo>
                    <a:pt x="1894" y="214"/>
                    <a:pt x="1881" y="210"/>
                    <a:pt x="1876" y="204"/>
                  </a:cubicBezTo>
                  <a:cubicBezTo>
                    <a:pt x="1873" y="196"/>
                    <a:pt x="1862" y="186"/>
                    <a:pt x="1868" y="180"/>
                  </a:cubicBezTo>
                  <a:cubicBezTo>
                    <a:pt x="1878" y="170"/>
                    <a:pt x="1895" y="175"/>
                    <a:pt x="1908" y="172"/>
                  </a:cubicBezTo>
                  <a:cubicBezTo>
                    <a:pt x="1919" y="170"/>
                    <a:pt x="1941" y="164"/>
                    <a:pt x="1941" y="164"/>
                  </a:cubicBezTo>
                  <a:cubicBezTo>
                    <a:pt x="1936" y="172"/>
                    <a:pt x="1935" y="188"/>
                    <a:pt x="1925" y="188"/>
                  </a:cubicBezTo>
                  <a:cubicBezTo>
                    <a:pt x="1917" y="188"/>
                    <a:pt x="1930" y="172"/>
                    <a:pt x="1933" y="164"/>
                  </a:cubicBezTo>
                  <a:cubicBezTo>
                    <a:pt x="1938" y="149"/>
                    <a:pt x="1965" y="159"/>
                    <a:pt x="1981" y="156"/>
                  </a:cubicBezTo>
                  <a:cubicBezTo>
                    <a:pt x="1927" y="210"/>
                    <a:pt x="1987" y="165"/>
                    <a:pt x="2022" y="156"/>
                  </a:cubicBezTo>
                  <a:cubicBezTo>
                    <a:pt x="2030" y="151"/>
                    <a:pt x="2046" y="130"/>
                    <a:pt x="2046" y="140"/>
                  </a:cubicBezTo>
                  <a:cubicBezTo>
                    <a:pt x="2046" y="151"/>
                    <a:pt x="2017" y="154"/>
                    <a:pt x="2022" y="164"/>
                  </a:cubicBezTo>
                  <a:cubicBezTo>
                    <a:pt x="2027" y="174"/>
                    <a:pt x="2043" y="158"/>
                    <a:pt x="2054" y="156"/>
                  </a:cubicBezTo>
                  <a:cubicBezTo>
                    <a:pt x="2076" y="152"/>
                    <a:pt x="2097" y="151"/>
                    <a:pt x="2119" y="148"/>
                  </a:cubicBezTo>
                  <a:cubicBezTo>
                    <a:pt x="2198" y="123"/>
                    <a:pt x="2076" y="205"/>
                    <a:pt x="2062" y="212"/>
                  </a:cubicBezTo>
                  <a:cubicBezTo>
                    <a:pt x="2019" y="258"/>
                    <a:pt x="2088" y="209"/>
                    <a:pt x="2095" y="204"/>
                  </a:cubicBezTo>
                  <a:cubicBezTo>
                    <a:pt x="2090" y="212"/>
                    <a:pt x="2069" y="229"/>
                    <a:pt x="2079" y="229"/>
                  </a:cubicBezTo>
                  <a:cubicBezTo>
                    <a:pt x="2091" y="229"/>
                    <a:pt x="2094" y="212"/>
                    <a:pt x="2103" y="204"/>
                  </a:cubicBezTo>
                  <a:cubicBezTo>
                    <a:pt x="2110" y="198"/>
                    <a:pt x="2127" y="178"/>
                    <a:pt x="2127" y="188"/>
                  </a:cubicBezTo>
                  <a:cubicBezTo>
                    <a:pt x="2127" y="209"/>
                    <a:pt x="2014" y="276"/>
                    <a:pt x="2087" y="253"/>
                  </a:cubicBezTo>
                  <a:cubicBezTo>
                    <a:pt x="2092" y="245"/>
                    <a:pt x="2097" y="237"/>
                    <a:pt x="2103" y="229"/>
                  </a:cubicBezTo>
                  <a:cubicBezTo>
                    <a:pt x="2108" y="223"/>
                    <a:pt x="2113" y="206"/>
                    <a:pt x="2119" y="212"/>
                  </a:cubicBezTo>
                  <a:cubicBezTo>
                    <a:pt x="2125" y="218"/>
                    <a:pt x="2115" y="229"/>
                    <a:pt x="2111" y="237"/>
                  </a:cubicBezTo>
                  <a:cubicBezTo>
                    <a:pt x="2076" y="300"/>
                    <a:pt x="2098" y="241"/>
                    <a:pt x="2071" y="294"/>
                  </a:cubicBezTo>
                  <a:cubicBezTo>
                    <a:pt x="2067" y="302"/>
                    <a:pt x="2068" y="312"/>
                    <a:pt x="2062" y="318"/>
                  </a:cubicBezTo>
                  <a:cubicBezTo>
                    <a:pt x="2056" y="324"/>
                    <a:pt x="2038" y="334"/>
                    <a:pt x="2038" y="326"/>
                  </a:cubicBezTo>
                  <a:cubicBezTo>
                    <a:pt x="2038" y="320"/>
                    <a:pt x="2096" y="288"/>
                    <a:pt x="2103" y="285"/>
                  </a:cubicBezTo>
                  <a:cubicBezTo>
                    <a:pt x="2119" y="288"/>
                    <a:pt x="2136" y="298"/>
                    <a:pt x="2152" y="294"/>
                  </a:cubicBezTo>
                  <a:cubicBezTo>
                    <a:pt x="2162" y="292"/>
                    <a:pt x="2172" y="278"/>
                    <a:pt x="2168" y="269"/>
                  </a:cubicBezTo>
                  <a:cubicBezTo>
                    <a:pt x="2164" y="261"/>
                    <a:pt x="2152" y="274"/>
                    <a:pt x="2144" y="277"/>
                  </a:cubicBezTo>
                  <a:cubicBezTo>
                    <a:pt x="2138" y="283"/>
                    <a:pt x="2120" y="290"/>
                    <a:pt x="2127" y="294"/>
                  </a:cubicBezTo>
                  <a:cubicBezTo>
                    <a:pt x="2137" y="299"/>
                    <a:pt x="2149" y="288"/>
                    <a:pt x="2160" y="285"/>
                  </a:cubicBezTo>
                  <a:cubicBezTo>
                    <a:pt x="2176" y="280"/>
                    <a:pt x="2208" y="269"/>
                    <a:pt x="2208" y="269"/>
                  </a:cubicBezTo>
                  <a:cubicBezTo>
                    <a:pt x="2205" y="277"/>
                    <a:pt x="2204" y="286"/>
                    <a:pt x="2200" y="294"/>
                  </a:cubicBezTo>
                  <a:cubicBezTo>
                    <a:pt x="2196" y="303"/>
                    <a:pt x="2180" y="309"/>
                    <a:pt x="2184" y="318"/>
                  </a:cubicBezTo>
                  <a:cubicBezTo>
                    <a:pt x="2188" y="326"/>
                    <a:pt x="2200" y="312"/>
                    <a:pt x="2208" y="310"/>
                  </a:cubicBezTo>
                  <a:cubicBezTo>
                    <a:pt x="2222" y="307"/>
                    <a:pt x="2235" y="305"/>
                    <a:pt x="2249" y="302"/>
                  </a:cubicBezTo>
                  <a:cubicBezTo>
                    <a:pt x="2257" y="300"/>
                    <a:pt x="2279" y="288"/>
                    <a:pt x="2273" y="294"/>
                  </a:cubicBezTo>
                  <a:cubicBezTo>
                    <a:pt x="2265" y="302"/>
                    <a:pt x="2251" y="304"/>
                    <a:pt x="2241" y="310"/>
                  </a:cubicBezTo>
                  <a:cubicBezTo>
                    <a:pt x="2233" y="315"/>
                    <a:pt x="2217" y="326"/>
                    <a:pt x="2217" y="326"/>
                  </a:cubicBezTo>
                  <a:cubicBezTo>
                    <a:pt x="2254" y="338"/>
                    <a:pt x="2296" y="333"/>
                    <a:pt x="2330" y="350"/>
                  </a:cubicBezTo>
                  <a:cubicBezTo>
                    <a:pt x="2339" y="354"/>
                    <a:pt x="2306" y="367"/>
                    <a:pt x="2306" y="367"/>
                  </a:cubicBezTo>
                  <a:cubicBezTo>
                    <a:pt x="2317" y="370"/>
                    <a:pt x="2333" y="365"/>
                    <a:pt x="2338" y="375"/>
                  </a:cubicBezTo>
                  <a:cubicBezTo>
                    <a:pt x="2342" y="384"/>
                    <a:pt x="2322" y="399"/>
                    <a:pt x="2322" y="399"/>
                  </a:cubicBezTo>
                  <a:cubicBezTo>
                    <a:pt x="2270" y="451"/>
                    <a:pt x="2323" y="407"/>
                    <a:pt x="2346" y="399"/>
                  </a:cubicBezTo>
                  <a:cubicBezTo>
                    <a:pt x="2343" y="410"/>
                    <a:pt x="2330" y="423"/>
                    <a:pt x="2338" y="431"/>
                  </a:cubicBezTo>
                  <a:cubicBezTo>
                    <a:pt x="2345" y="438"/>
                    <a:pt x="2370" y="422"/>
                    <a:pt x="2363" y="415"/>
                  </a:cubicBezTo>
                  <a:cubicBezTo>
                    <a:pt x="2355" y="407"/>
                    <a:pt x="2341" y="420"/>
                    <a:pt x="2330" y="423"/>
                  </a:cubicBezTo>
                  <a:cubicBezTo>
                    <a:pt x="2359" y="433"/>
                    <a:pt x="2407" y="411"/>
                    <a:pt x="2419" y="439"/>
                  </a:cubicBezTo>
                  <a:cubicBezTo>
                    <a:pt x="2426" y="457"/>
                    <a:pt x="2371" y="472"/>
                    <a:pt x="2371" y="472"/>
                  </a:cubicBezTo>
                  <a:cubicBezTo>
                    <a:pt x="2429" y="487"/>
                    <a:pt x="2641" y="458"/>
                    <a:pt x="2484" y="480"/>
                  </a:cubicBezTo>
                  <a:cubicBezTo>
                    <a:pt x="2481" y="488"/>
                    <a:pt x="2481" y="497"/>
                    <a:pt x="2476" y="504"/>
                  </a:cubicBezTo>
                  <a:cubicBezTo>
                    <a:pt x="2470" y="512"/>
                    <a:pt x="2445" y="514"/>
                    <a:pt x="2452" y="521"/>
                  </a:cubicBezTo>
                  <a:cubicBezTo>
                    <a:pt x="2456" y="525"/>
                    <a:pt x="2498" y="504"/>
                    <a:pt x="2517" y="504"/>
                  </a:cubicBezTo>
                  <a:cubicBezTo>
                    <a:pt x="2526" y="504"/>
                    <a:pt x="2500" y="509"/>
                    <a:pt x="2492" y="512"/>
                  </a:cubicBezTo>
                  <a:cubicBezTo>
                    <a:pt x="2464" y="522"/>
                    <a:pt x="2465" y="522"/>
                    <a:pt x="2435" y="537"/>
                  </a:cubicBezTo>
                  <a:cubicBezTo>
                    <a:pt x="2455" y="543"/>
                    <a:pt x="2547" y="549"/>
                    <a:pt x="2468" y="529"/>
                  </a:cubicBezTo>
                  <a:cubicBezTo>
                    <a:pt x="2467" y="529"/>
                    <a:pt x="2413" y="545"/>
                    <a:pt x="2419" y="553"/>
                  </a:cubicBezTo>
                  <a:cubicBezTo>
                    <a:pt x="2426" y="562"/>
                    <a:pt x="2495" y="574"/>
                    <a:pt x="2508" y="577"/>
                  </a:cubicBezTo>
                  <a:cubicBezTo>
                    <a:pt x="2443" y="612"/>
                    <a:pt x="2365" y="624"/>
                    <a:pt x="2298" y="658"/>
                  </a:cubicBezTo>
                  <a:cubicBezTo>
                    <a:pt x="2327" y="669"/>
                    <a:pt x="2351" y="685"/>
                    <a:pt x="2379" y="699"/>
                  </a:cubicBezTo>
                  <a:cubicBezTo>
                    <a:pt x="2354" y="661"/>
                    <a:pt x="2325" y="665"/>
                    <a:pt x="2371" y="650"/>
                  </a:cubicBezTo>
                  <a:cubicBezTo>
                    <a:pt x="2330" y="612"/>
                    <a:pt x="2337" y="626"/>
                    <a:pt x="2460" y="626"/>
                  </a:cubicBezTo>
                  <a:cubicBezTo>
                    <a:pt x="2506" y="626"/>
                    <a:pt x="2552" y="631"/>
                    <a:pt x="2598" y="634"/>
                  </a:cubicBezTo>
                  <a:cubicBezTo>
                    <a:pt x="2544" y="617"/>
                    <a:pt x="2452" y="611"/>
                    <a:pt x="2630" y="626"/>
                  </a:cubicBezTo>
                  <a:cubicBezTo>
                    <a:pt x="2703" y="650"/>
                    <a:pt x="2595" y="615"/>
                    <a:pt x="2687" y="642"/>
                  </a:cubicBezTo>
                  <a:cubicBezTo>
                    <a:pt x="2799" y="675"/>
                    <a:pt x="2703" y="648"/>
                    <a:pt x="2679" y="642"/>
                  </a:cubicBezTo>
                  <a:cubicBezTo>
                    <a:pt x="2665" y="639"/>
                    <a:pt x="2652" y="637"/>
                    <a:pt x="2638" y="634"/>
                  </a:cubicBezTo>
                  <a:cubicBezTo>
                    <a:pt x="2627" y="632"/>
                    <a:pt x="2617" y="626"/>
                    <a:pt x="2606" y="626"/>
                  </a:cubicBezTo>
                  <a:cubicBezTo>
                    <a:pt x="2598" y="626"/>
                    <a:pt x="2622" y="631"/>
                    <a:pt x="2630" y="634"/>
                  </a:cubicBezTo>
                  <a:cubicBezTo>
                    <a:pt x="2649" y="642"/>
                    <a:pt x="2668" y="651"/>
                    <a:pt x="2687" y="658"/>
                  </a:cubicBezTo>
                  <a:cubicBezTo>
                    <a:pt x="2703" y="664"/>
                    <a:pt x="2720" y="669"/>
                    <a:pt x="2736" y="675"/>
                  </a:cubicBezTo>
                  <a:cubicBezTo>
                    <a:pt x="2763" y="685"/>
                    <a:pt x="2790" y="696"/>
                    <a:pt x="2817" y="707"/>
                  </a:cubicBezTo>
                  <a:cubicBezTo>
                    <a:pt x="2828" y="711"/>
                    <a:pt x="2849" y="711"/>
                    <a:pt x="2849" y="723"/>
                  </a:cubicBezTo>
                  <a:cubicBezTo>
                    <a:pt x="2849" y="734"/>
                    <a:pt x="2828" y="718"/>
                    <a:pt x="2817" y="715"/>
                  </a:cubicBezTo>
                  <a:cubicBezTo>
                    <a:pt x="2801" y="710"/>
                    <a:pt x="2784" y="705"/>
                    <a:pt x="2768" y="699"/>
                  </a:cubicBezTo>
                  <a:cubicBezTo>
                    <a:pt x="2737" y="687"/>
                    <a:pt x="2712" y="675"/>
                    <a:pt x="2679" y="667"/>
                  </a:cubicBezTo>
                  <a:cubicBezTo>
                    <a:pt x="2687" y="675"/>
                    <a:pt x="2693" y="685"/>
                    <a:pt x="2703" y="691"/>
                  </a:cubicBezTo>
                  <a:cubicBezTo>
                    <a:pt x="2738" y="711"/>
                    <a:pt x="2762" y="691"/>
                    <a:pt x="2695" y="691"/>
                  </a:cubicBezTo>
                  <a:cubicBezTo>
                    <a:pt x="2687" y="691"/>
                    <a:pt x="2711" y="697"/>
                    <a:pt x="2719" y="699"/>
                  </a:cubicBezTo>
                  <a:cubicBezTo>
                    <a:pt x="2741" y="705"/>
                    <a:pt x="2784" y="715"/>
                    <a:pt x="2784" y="715"/>
                  </a:cubicBezTo>
                  <a:cubicBezTo>
                    <a:pt x="2768" y="718"/>
                    <a:pt x="2731" y="708"/>
                    <a:pt x="2736" y="723"/>
                  </a:cubicBezTo>
                  <a:cubicBezTo>
                    <a:pt x="2748" y="758"/>
                    <a:pt x="2842" y="725"/>
                    <a:pt x="2760" y="748"/>
                  </a:cubicBezTo>
                  <a:cubicBezTo>
                    <a:pt x="2807" y="757"/>
                    <a:pt x="2918" y="755"/>
                    <a:pt x="2784" y="772"/>
                  </a:cubicBezTo>
                  <a:cubicBezTo>
                    <a:pt x="2773" y="775"/>
                    <a:pt x="2747" y="770"/>
                    <a:pt x="2752" y="780"/>
                  </a:cubicBezTo>
                  <a:cubicBezTo>
                    <a:pt x="2758" y="792"/>
                    <a:pt x="2778" y="786"/>
                    <a:pt x="2792" y="788"/>
                  </a:cubicBezTo>
                  <a:cubicBezTo>
                    <a:pt x="2825" y="792"/>
                    <a:pt x="2857" y="793"/>
                    <a:pt x="2890" y="796"/>
                  </a:cubicBezTo>
                  <a:cubicBezTo>
                    <a:pt x="2836" y="809"/>
                    <a:pt x="2794" y="807"/>
                    <a:pt x="2898" y="821"/>
                  </a:cubicBezTo>
                  <a:cubicBezTo>
                    <a:pt x="2861" y="828"/>
                    <a:pt x="2839" y="833"/>
                    <a:pt x="2808" y="853"/>
                  </a:cubicBezTo>
                  <a:cubicBezTo>
                    <a:pt x="2899" y="875"/>
                    <a:pt x="2887" y="868"/>
                    <a:pt x="2817" y="885"/>
                  </a:cubicBezTo>
                  <a:cubicBezTo>
                    <a:pt x="2830" y="888"/>
                    <a:pt x="2857" y="894"/>
                    <a:pt x="2857" y="894"/>
                  </a:cubicBezTo>
                  <a:cubicBezTo>
                    <a:pt x="2889" y="885"/>
                    <a:pt x="3058" y="873"/>
                    <a:pt x="2971" y="902"/>
                  </a:cubicBezTo>
                  <a:cubicBezTo>
                    <a:pt x="3009" y="915"/>
                    <a:pt x="3046" y="929"/>
                    <a:pt x="3084" y="942"/>
                  </a:cubicBezTo>
                  <a:cubicBezTo>
                    <a:pt x="3044" y="950"/>
                    <a:pt x="3003" y="956"/>
                    <a:pt x="2963" y="966"/>
                  </a:cubicBezTo>
                  <a:cubicBezTo>
                    <a:pt x="2988" y="972"/>
                    <a:pt x="3068" y="973"/>
                    <a:pt x="2995" y="991"/>
                  </a:cubicBezTo>
                  <a:cubicBezTo>
                    <a:pt x="3000" y="999"/>
                    <a:pt x="3003" y="1010"/>
                    <a:pt x="3011" y="1015"/>
                  </a:cubicBezTo>
                  <a:cubicBezTo>
                    <a:pt x="3026" y="1024"/>
                    <a:pt x="3060" y="1031"/>
                    <a:pt x="3060" y="1031"/>
                  </a:cubicBezTo>
                  <a:cubicBezTo>
                    <a:pt x="3009" y="1048"/>
                    <a:pt x="2957" y="1047"/>
                    <a:pt x="2906" y="1064"/>
                  </a:cubicBezTo>
                  <a:cubicBezTo>
                    <a:pt x="2935" y="1074"/>
                    <a:pt x="2995" y="1050"/>
                    <a:pt x="2995" y="1080"/>
                  </a:cubicBezTo>
                  <a:cubicBezTo>
                    <a:pt x="2995" y="1104"/>
                    <a:pt x="2930" y="1112"/>
                    <a:pt x="2930" y="1112"/>
                  </a:cubicBezTo>
                  <a:cubicBezTo>
                    <a:pt x="2941" y="1118"/>
                    <a:pt x="2951" y="1126"/>
                    <a:pt x="2963" y="1129"/>
                  </a:cubicBezTo>
                  <a:cubicBezTo>
                    <a:pt x="2987" y="1135"/>
                    <a:pt x="3014" y="1126"/>
                    <a:pt x="3036" y="1137"/>
                  </a:cubicBezTo>
                  <a:cubicBezTo>
                    <a:pt x="3048" y="1143"/>
                    <a:pt x="3009" y="1143"/>
                    <a:pt x="2995" y="1145"/>
                  </a:cubicBezTo>
                  <a:cubicBezTo>
                    <a:pt x="2976" y="1148"/>
                    <a:pt x="2957" y="1150"/>
                    <a:pt x="2938" y="1153"/>
                  </a:cubicBezTo>
                  <a:cubicBezTo>
                    <a:pt x="2930" y="1158"/>
                    <a:pt x="2906" y="1163"/>
                    <a:pt x="2914" y="1169"/>
                  </a:cubicBezTo>
                  <a:cubicBezTo>
                    <a:pt x="2938" y="1187"/>
                    <a:pt x="3077" y="1170"/>
                    <a:pt x="3092" y="1169"/>
                  </a:cubicBezTo>
                  <a:cubicBezTo>
                    <a:pt x="3037" y="1178"/>
                    <a:pt x="3052" y="1172"/>
                    <a:pt x="3003" y="1194"/>
                  </a:cubicBezTo>
                  <a:cubicBezTo>
                    <a:pt x="2942" y="1222"/>
                    <a:pt x="2975" y="1210"/>
                    <a:pt x="3044" y="1202"/>
                  </a:cubicBezTo>
                  <a:cubicBezTo>
                    <a:pt x="3055" y="1199"/>
                    <a:pt x="3065" y="1197"/>
                    <a:pt x="3076" y="1194"/>
                  </a:cubicBezTo>
                  <a:cubicBezTo>
                    <a:pt x="3084" y="1192"/>
                    <a:pt x="3109" y="1185"/>
                    <a:pt x="3100" y="1185"/>
                  </a:cubicBezTo>
                  <a:cubicBezTo>
                    <a:pt x="3059" y="1185"/>
                    <a:pt x="3011" y="1200"/>
                    <a:pt x="2971" y="1210"/>
                  </a:cubicBezTo>
                  <a:cubicBezTo>
                    <a:pt x="3015" y="1225"/>
                    <a:pt x="3052" y="1214"/>
                    <a:pt x="3092" y="1194"/>
                  </a:cubicBezTo>
                  <a:cubicBezTo>
                    <a:pt x="3041" y="1180"/>
                    <a:pt x="3039" y="1196"/>
                    <a:pt x="2995" y="1218"/>
                  </a:cubicBezTo>
                  <a:cubicBezTo>
                    <a:pt x="2985" y="1223"/>
                    <a:pt x="2952" y="1226"/>
                    <a:pt x="2963" y="1226"/>
                  </a:cubicBezTo>
                  <a:cubicBezTo>
                    <a:pt x="2987" y="1226"/>
                    <a:pt x="3012" y="1221"/>
                    <a:pt x="3036" y="1218"/>
                  </a:cubicBezTo>
                  <a:cubicBezTo>
                    <a:pt x="3049" y="1216"/>
                    <a:pt x="3090" y="1210"/>
                    <a:pt x="3076" y="1210"/>
                  </a:cubicBezTo>
                  <a:cubicBezTo>
                    <a:pt x="3052" y="1210"/>
                    <a:pt x="3027" y="1215"/>
                    <a:pt x="3003" y="1218"/>
                  </a:cubicBezTo>
                  <a:cubicBezTo>
                    <a:pt x="2918" y="1260"/>
                    <a:pt x="2898" y="1253"/>
                    <a:pt x="3092" y="1242"/>
                  </a:cubicBezTo>
                  <a:cubicBezTo>
                    <a:pt x="3050" y="1228"/>
                    <a:pt x="3006" y="1249"/>
                    <a:pt x="2963" y="1258"/>
                  </a:cubicBezTo>
                  <a:cubicBezTo>
                    <a:pt x="2918" y="1277"/>
                    <a:pt x="2871" y="1284"/>
                    <a:pt x="2825" y="1299"/>
                  </a:cubicBezTo>
                  <a:cubicBezTo>
                    <a:pt x="2790" y="1332"/>
                    <a:pt x="2775" y="1339"/>
                    <a:pt x="2906" y="1307"/>
                  </a:cubicBezTo>
                  <a:cubicBezTo>
                    <a:pt x="2917" y="1304"/>
                    <a:pt x="2884" y="1302"/>
                    <a:pt x="2873" y="1299"/>
                  </a:cubicBezTo>
                  <a:cubicBezTo>
                    <a:pt x="2796" y="1325"/>
                    <a:pt x="2832" y="1315"/>
                    <a:pt x="2671" y="1315"/>
                  </a:cubicBezTo>
                  <a:cubicBezTo>
                    <a:pt x="2657" y="1315"/>
                    <a:pt x="2698" y="1310"/>
                    <a:pt x="2711" y="1307"/>
                  </a:cubicBezTo>
                  <a:cubicBezTo>
                    <a:pt x="2860" y="1279"/>
                    <a:pt x="2796" y="1294"/>
                    <a:pt x="2873" y="1275"/>
                  </a:cubicBezTo>
                  <a:cubicBezTo>
                    <a:pt x="2932" y="1216"/>
                    <a:pt x="2915" y="1241"/>
                    <a:pt x="2703" y="1266"/>
                  </a:cubicBezTo>
                  <a:cubicBezTo>
                    <a:pt x="2693" y="1267"/>
                    <a:pt x="2672" y="1276"/>
                    <a:pt x="2679" y="1283"/>
                  </a:cubicBezTo>
                  <a:cubicBezTo>
                    <a:pt x="2686" y="1291"/>
                    <a:pt x="2700" y="1278"/>
                    <a:pt x="2711" y="1275"/>
                  </a:cubicBezTo>
                  <a:cubicBezTo>
                    <a:pt x="2757" y="1262"/>
                    <a:pt x="2773" y="1256"/>
                    <a:pt x="2817" y="1242"/>
                  </a:cubicBezTo>
                  <a:cubicBezTo>
                    <a:pt x="2840" y="1234"/>
                    <a:pt x="2768" y="1247"/>
                    <a:pt x="2744" y="1250"/>
                  </a:cubicBezTo>
                  <a:cubicBezTo>
                    <a:pt x="2687" y="1269"/>
                    <a:pt x="2711" y="1260"/>
                    <a:pt x="2671" y="1275"/>
                  </a:cubicBezTo>
                  <a:cubicBezTo>
                    <a:pt x="2771" y="1308"/>
                    <a:pt x="3063" y="1257"/>
                    <a:pt x="2890" y="1315"/>
                  </a:cubicBezTo>
                  <a:cubicBezTo>
                    <a:pt x="2898" y="1318"/>
                    <a:pt x="2906" y="1321"/>
                    <a:pt x="2914" y="1323"/>
                  </a:cubicBezTo>
                  <a:cubicBezTo>
                    <a:pt x="2933" y="1327"/>
                    <a:pt x="2953" y="1325"/>
                    <a:pt x="2971" y="1331"/>
                  </a:cubicBezTo>
                  <a:cubicBezTo>
                    <a:pt x="3111" y="1375"/>
                    <a:pt x="2913" y="1343"/>
                    <a:pt x="3084" y="1364"/>
                  </a:cubicBezTo>
                  <a:cubicBezTo>
                    <a:pt x="3049" y="1367"/>
                    <a:pt x="3014" y="1368"/>
                    <a:pt x="2979" y="1372"/>
                  </a:cubicBezTo>
                  <a:cubicBezTo>
                    <a:pt x="2970" y="1373"/>
                    <a:pt x="2963" y="1380"/>
                    <a:pt x="2954" y="1380"/>
                  </a:cubicBezTo>
                  <a:cubicBezTo>
                    <a:pt x="2946" y="1380"/>
                    <a:pt x="2922" y="1372"/>
                    <a:pt x="2930" y="1372"/>
                  </a:cubicBezTo>
                  <a:cubicBezTo>
                    <a:pt x="2955" y="1372"/>
                    <a:pt x="2979" y="1383"/>
                    <a:pt x="3003" y="1388"/>
                  </a:cubicBezTo>
                  <a:cubicBezTo>
                    <a:pt x="3042" y="1414"/>
                    <a:pt x="3084" y="1405"/>
                    <a:pt x="3011" y="1421"/>
                  </a:cubicBezTo>
                  <a:cubicBezTo>
                    <a:pt x="3058" y="1451"/>
                    <a:pt x="3090" y="1435"/>
                    <a:pt x="3011" y="1461"/>
                  </a:cubicBezTo>
                  <a:cubicBezTo>
                    <a:pt x="3069" y="1480"/>
                    <a:pt x="3046" y="1467"/>
                    <a:pt x="3084" y="1493"/>
                  </a:cubicBezTo>
                  <a:cubicBezTo>
                    <a:pt x="3068" y="1499"/>
                    <a:pt x="3045" y="1496"/>
                    <a:pt x="3036" y="1510"/>
                  </a:cubicBezTo>
                  <a:cubicBezTo>
                    <a:pt x="3030" y="1519"/>
                    <a:pt x="3058" y="1514"/>
                    <a:pt x="3068" y="1518"/>
                  </a:cubicBezTo>
                  <a:cubicBezTo>
                    <a:pt x="3079" y="1522"/>
                    <a:pt x="3111" y="1530"/>
                    <a:pt x="3100" y="1534"/>
                  </a:cubicBezTo>
                  <a:cubicBezTo>
                    <a:pt x="3082" y="1540"/>
                    <a:pt x="3063" y="1529"/>
                    <a:pt x="3044" y="1526"/>
                  </a:cubicBezTo>
                  <a:cubicBezTo>
                    <a:pt x="3103" y="1570"/>
                    <a:pt x="3141" y="1570"/>
                    <a:pt x="3019" y="1558"/>
                  </a:cubicBezTo>
                  <a:cubicBezTo>
                    <a:pt x="2994" y="1552"/>
                    <a:pt x="2942" y="1537"/>
                    <a:pt x="2922" y="1542"/>
                  </a:cubicBezTo>
                  <a:cubicBezTo>
                    <a:pt x="2910" y="1545"/>
                    <a:pt x="2943" y="1553"/>
                    <a:pt x="2954" y="1558"/>
                  </a:cubicBezTo>
                  <a:cubicBezTo>
                    <a:pt x="2967" y="1564"/>
                    <a:pt x="2981" y="1570"/>
                    <a:pt x="2995" y="1575"/>
                  </a:cubicBezTo>
                  <a:cubicBezTo>
                    <a:pt x="3023" y="1586"/>
                    <a:pt x="3055" y="1592"/>
                    <a:pt x="3084" y="1599"/>
                  </a:cubicBezTo>
                  <a:cubicBezTo>
                    <a:pt x="3100" y="1603"/>
                    <a:pt x="3036" y="1583"/>
                    <a:pt x="3036" y="1583"/>
                  </a:cubicBezTo>
                  <a:cubicBezTo>
                    <a:pt x="3003" y="1586"/>
                    <a:pt x="2968" y="1578"/>
                    <a:pt x="2938" y="1591"/>
                  </a:cubicBezTo>
                  <a:cubicBezTo>
                    <a:pt x="2924" y="1597"/>
                    <a:pt x="2966" y="1601"/>
                    <a:pt x="2979" y="1607"/>
                  </a:cubicBezTo>
                  <a:cubicBezTo>
                    <a:pt x="2990" y="1612"/>
                    <a:pt x="2999" y="1623"/>
                    <a:pt x="3011" y="1623"/>
                  </a:cubicBezTo>
                  <a:cubicBezTo>
                    <a:pt x="3021" y="1623"/>
                    <a:pt x="2996" y="1609"/>
                    <a:pt x="2987" y="1607"/>
                  </a:cubicBezTo>
                  <a:cubicBezTo>
                    <a:pt x="2963" y="1601"/>
                    <a:pt x="2938" y="1602"/>
                    <a:pt x="2914" y="1599"/>
                  </a:cubicBezTo>
                  <a:cubicBezTo>
                    <a:pt x="2925" y="1602"/>
                    <a:pt x="2935" y="1604"/>
                    <a:pt x="2946" y="1607"/>
                  </a:cubicBezTo>
                  <a:cubicBezTo>
                    <a:pt x="2962" y="1612"/>
                    <a:pt x="3012" y="1625"/>
                    <a:pt x="2995" y="1623"/>
                  </a:cubicBezTo>
                  <a:cubicBezTo>
                    <a:pt x="2922" y="1613"/>
                    <a:pt x="2957" y="1618"/>
                    <a:pt x="2890" y="1607"/>
                  </a:cubicBezTo>
                  <a:cubicBezTo>
                    <a:pt x="2937" y="1631"/>
                    <a:pt x="2911" y="1619"/>
                    <a:pt x="2971" y="1639"/>
                  </a:cubicBezTo>
                  <a:cubicBezTo>
                    <a:pt x="2979" y="1642"/>
                    <a:pt x="2937" y="1631"/>
                    <a:pt x="2946" y="1631"/>
                  </a:cubicBezTo>
                  <a:cubicBezTo>
                    <a:pt x="2957" y="1631"/>
                    <a:pt x="2968" y="1636"/>
                    <a:pt x="2979" y="1639"/>
                  </a:cubicBezTo>
                  <a:cubicBezTo>
                    <a:pt x="2997" y="1652"/>
                    <a:pt x="3020" y="1656"/>
                    <a:pt x="3036" y="1672"/>
                  </a:cubicBezTo>
                  <a:cubicBezTo>
                    <a:pt x="3042" y="1678"/>
                    <a:pt x="3019" y="1666"/>
                    <a:pt x="3011" y="1664"/>
                  </a:cubicBezTo>
                  <a:cubicBezTo>
                    <a:pt x="2932" y="1645"/>
                    <a:pt x="3003" y="1666"/>
                    <a:pt x="2946" y="1648"/>
                  </a:cubicBezTo>
                  <a:cubicBezTo>
                    <a:pt x="3030" y="1730"/>
                    <a:pt x="2994" y="1686"/>
                    <a:pt x="2938" y="1672"/>
                  </a:cubicBezTo>
                  <a:cubicBezTo>
                    <a:pt x="2927" y="1675"/>
                    <a:pt x="2903" y="1669"/>
                    <a:pt x="2906" y="1680"/>
                  </a:cubicBezTo>
                  <a:cubicBezTo>
                    <a:pt x="2910" y="1696"/>
                    <a:pt x="3035" y="1741"/>
                    <a:pt x="2954" y="1696"/>
                  </a:cubicBezTo>
                  <a:cubicBezTo>
                    <a:pt x="2944" y="1691"/>
                    <a:pt x="2933" y="1691"/>
                    <a:pt x="2922" y="1688"/>
                  </a:cubicBezTo>
                  <a:cubicBezTo>
                    <a:pt x="2927" y="1696"/>
                    <a:pt x="2932" y="1704"/>
                    <a:pt x="2938" y="1712"/>
                  </a:cubicBezTo>
                  <a:cubicBezTo>
                    <a:pt x="2943" y="1718"/>
                    <a:pt x="2954" y="1737"/>
                    <a:pt x="2954" y="1729"/>
                  </a:cubicBezTo>
                  <a:cubicBezTo>
                    <a:pt x="2954" y="1703"/>
                    <a:pt x="2907" y="1691"/>
                    <a:pt x="2890" y="1680"/>
                  </a:cubicBezTo>
                  <a:cubicBezTo>
                    <a:pt x="2895" y="1688"/>
                    <a:pt x="2902" y="1695"/>
                    <a:pt x="2906" y="1704"/>
                  </a:cubicBezTo>
                  <a:cubicBezTo>
                    <a:pt x="2910" y="1712"/>
                    <a:pt x="2922" y="1726"/>
                    <a:pt x="2914" y="1729"/>
                  </a:cubicBezTo>
                  <a:cubicBezTo>
                    <a:pt x="2902" y="1733"/>
                    <a:pt x="2892" y="1717"/>
                    <a:pt x="2881" y="1712"/>
                  </a:cubicBezTo>
                  <a:cubicBezTo>
                    <a:pt x="2873" y="1709"/>
                    <a:pt x="2857" y="1696"/>
                    <a:pt x="2857" y="1704"/>
                  </a:cubicBezTo>
                  <a:cubicBezTo>
                    <a:pt x="2857" y="1714"/>
                    <a:pt x="2874" y="1713"/>
                    <a:pt x="2881" y="1720"/>
                  </a:cubicBezTo>
                  <a:cubicBezTo>
                    <a:pt x="2891" y="1730"/>
                    <a:pt x="2898" y="1742"/>
                    <a:pt x="2906" y="1753"/>
                  </a:cubicBezTo>
                  <a:cubicBezTo>
                    <a:pt x="2920" y="1795"/>
                    <a:pt x="2921" y="1783"/>
                    <a:pt x="2865" y="1745"/>
                  </a:cubicBezTo>
                  <a:cubicBezTo>
                    <a:pt x="2857" y="1740"/>
                    <a:pt x="2890" y="1761"/>
                    <a:pt x="2890" y="1761"/>
                  </a:cubicBezTo>
                  <a:cubicBezTo>
                    <a:pt x="2884" y="1753"/>
                    <a:pt x="2863" y="1737"/>
                    <a:pt x="2873" y="1737"/>
                  </a:cubicBezTo>
                  <a:cubicBezTo>
                    <a:pt x="2885" y="1737"/>
                    <a:pt x="2906" y="1753"/>
                    <a:pt x="2898" y="1761"/>
                  </a:cubicBezTo>
                  <a:cubicBezTo>
                    <a:pt x="2889" y="1770"/>
                    <a:pt x="2876" y="1750"/>
                    <a:pt x="2865" y="1745"/>
                  </a:cubicBezTo>
                  <a:cubicBezTo>
                    <a:pt x="2876" y="1767"/>
                    <a:pt x="2915" y="1827"/>
                    <a:pt x="2898" y="1810"/>
                  </a:cubicBezTo>
                  <a:cubicBezTo>
                    <a:pt x="2884" y="1796"/>
                    <a:pt x="2857" y="1769"/>
                    <a:pt x="2857" y="1769"/>
                  </a:cubicBezTo>
                  <a:cubicBezTo>
                    <a:pt x="2894" y="1841"/>
                    <a:pt x="2908" y="1851"/>
                    <a:pt x="2873" y="1818"/>
                  </a:cubicBezTo>
                  <a:cubicBezTo>
                    <a:pt x="2870" y="1810"/>
                    <a:pt x="2859" y="1787"/>
                    <a:pt x="2865" y="1793"/>
                  </a:cubicBezTo>
                  <a:cubicBezTo>
                    <a:pt x="2874" y="1802"/>
                    <a:pt x="2883" y="1814"/>
                    <a:pt x="2881" y="1826"/>
                  </a:cubicBezTo>
                  <a:cubicBezTo>
                    <a:pt x="2879" y="1834"/>
                    <a:pt x="2865" y="1831"/>
                    <a:pt x="2857" y="1834"/>
                  </a:cubicBezTo>
                  <a:cubicBezTo>
                    <a:pt x="2875" y="1908"/>
                    <a:pt x="2865" y="1842"/>
                    <a:pt x="2841" y="1842"/>
                  </a:cubicBezTo>
                  <a:cubicBezTo>
                    <a:pt x="2833" y="1842"/>
                    <a:pt x="2836" y="1858"/>
                    <a:pt x="2833" y="1866"/>
                  </a:cubicBezTo>
                  <a:cubicBezTo>
                    <a:pt x="2797" y="1811"/>
                    <a:pt x="2834" y="1860"/>
                    <a:pt x="2825" y="1883"/>
                  </a:cubicBezTo>
                  <a:cubicBezTo>
                    <a:pt x="2822" y="1891"/>
                    <a:pt x="2814" y="1872"/>
                    <a:pt x="2808" y="1866"/>
                  </a:cubicBezTo>
                  <a:cubicBezTo>
                    <a:pt x="2805" y="1874"/>
                    <a:pt x="2808" y="1889"/>
                    <a:pt x="2800" y="1891"/>
                  </a:cubicBezTo>
                  <a:cubicBezTo>
                    <a:pt x="2778" y="1897"/>
                    <a:pt x="2765" y="1842"/>
                    <a:pt x="2784" y="1899"/>
                  </a:cubicBezTo>
                  <a:cubicBezTo>
                    <a:pt x="2770" y="1940"/>
                    <a:pt x="2750" y="1945"/>
                    <a:pt x="2719" y="1915"/>
                  </a:cubicBezTo>
                  <a:cubicBezTo>
                    <a:pt x="2722" y="1923"/>
                    <a:pt x="2724" y="1931"/>
                    <a:pt x="2727" y="1939"/>
                  </a:cubicBezTo>
                  <a:cubicBezTo>
                    <a:pt x="2731" y="1950"/>
                    <a:pt x="2703" y="1915"/>
                    <a:pt x="2703" y="1915"/>
                  </a:cubicBezTo>
                  <a:cubicBezTo>
                    <a:pt x="2708" y="1926"/>
                    <a:pt x="2714" y="1937"/>
                    <a:pt x="2719" y="1948"/>
                  </a:cubicBezTo>
                  <a:cubicBezTo>
                    <a:pt x="2722" y="1956"/>
                    <a:pt x="2735" y="1972"/>
                    <a:pt x="2727" y="1972"/>
                  </a:cubicBezTo>
                  <a:cubicBezTo>
                    <a:pt x="2717" y="1972"/>
                    <a:pt x="2718" y="1954"/>
                    <a:pt x="2711" y="1948"/>
                  </a:cubicBezTo>
                  <a:cubicBezTo>
                    <a:pt x="2702" y="1940"/>
                    <a:pt x="2690" y="1937"/>
                    <a:pt x="2679" y="1931"/>
                  </a:cubicBezTo>
                  <a:cubicBezTo>
                    <a:pt x="2671" y="1934"/>
                    <a:pt x="2656" y="1930"/>
                    <a:pt x="2654" y="1939"/>
                  </a:cubicBezTo>
                  <a:cubicBezTo>
                    <a:pt x="2650" y="1955"/>
                    <a:pt x="2688" y="1975"/>
                    <a:pt x="2695" y="1980"/>
                  </a:cubicBezTo>
                  <a:cubicBezTo>
                    <a:pt x="2690" y="1972"/>
                    <a:pt x="2689" y="1956"/>
                    <a:pt x="2679" y="1956"/>
                  </a:cubicBezTo>
                  <a:cubicBezTo>
                    <a:pt x="2671" y="1956"/>
                    <a:pt x="2695" y="1980"/>
                    <a:pt x="2687" y="1980"/>
                  </a:cubicBezTo>
                  <a:cubicBezTo>
                    <a:pt x="2677" y="1980"/>
                    <a:pt x="2678" y="1963"/>
                    <a:pt x="2671" y="1956"/>
                  </a:cubicBezTo>
                  <a:cubicBezTo>
                    <a:pt x="2654" y="1939"/>
                    <a:pt x="2643" y="1938"/>
                    <a:pt x="2622" y="1931"/>
                  </a:cubicBezTo>
                  <a:cubicBezTo>
                    <a:pt x="2636" y="1946"/>
                    <a:pt x="2642" y="1955"/>
                    <a:pt x="2663" y="1964"/>
                  </a:cubicBezTo>
                  <a:cubicBezTo>
                    <a:pt x="2673" y="1968"/>
                    <a:pt x="2705" y="1977"/>
                    <a:pt x="2695" y="1972"/>
                  </a:cubicBezTo>
                  <a:cubicBezTo>
                    <a:pt x="2657" y="1954"/>
                    <a:pt x="2614" y="1946"/>
                    <a:pt x="2573" y="1939"/>
                  </a:cubicBezTo>
                  <a:cubicBezTo>
                    <a:pt x="2587" y="1950"/>
                    <a:pt x="2599" y="1963"/>
                    <a:pt x="2614" y="1972"/>
                  </a:cubicBezTo>
                  <a:cubicBezTo>
                    <a:pt x="2624" y="1977"/>
                    <a:pt x="2636" y="1976"/>
                    <a:pt x="2646" y="1980"/>
                  </a:cubicBezTo>
                  <a:cubicBezTo>
                    <a:pt x="2668" y="1989"/>
                    <a:pt x="2689" y="2001"/>
                    <a:pt x="2711" y="2012"/>
                  </a:cubicBezTo>
                  <a:cubicBezTo>
                    <a:pt x="2719" y="2016"/>
                    <a:pt x="2695" y="2008"/>
                    <a:pt x="2687" y="2004"/>
                  </a:cubicBezTo>
                  <a:cubicBezTo>
                    <a:pt x="2678" y="2000"/>
                    <a:pt x="2671" y="1993"/>
                    <a:pt x="2663" y="1988"/>
                  </a:cubicBezTo>
                  <a:cubicBezTo>
                    <a:pt x="2636" y="1991"/>
                    <a:pt x="2607" y="1987"/>
                    <a:pt x="2581" y="1996"/>
                  </a:cubicBezTo>
                  <a:cubicBezTo>
                    <a:pt x="2570" y="2000"/>
                    <a:pt x="2603" y="2002"/>
                    <a:pt x="2614" y="2004"/>
                  </a:cubicBezTo>
                  <a:cubicBezTo>
                    <a:pt x="2627" y="2007"/>
                    <a:pt x="2654" y="2026"/>
                    <a:pt x="2654" y="2012"/>
                  </a:cubicBezTo>
                  <a:cubicBezTo>
                    <a:pt x="2654" y="1998"/>
                    <a:pt x="2627" y="2001"/>
                    <a:pt x="2614" y="1996"/>
                  </a:cubicBezTo>
                  <a:cubicBezTo>
                    <a:pt x="2585" y="1985"/>
                    <a:pt x="2525" y="1972"/>
                    <a:pt x="2525" y="1972"/>
                  </a:cubicBezTo>
                  <a:cubicBezTo>
                    <a:pt x="2566" y="1996"/>
                    <a:pt x="2607" y="2007"/>
                    <a:pt x="2638" y="2045"/>
                  </a:cubicBezTo>
                  <a:cubicBezTo>
                    <a:pt x="2644" y="2052"/>
                    <a:pt x="2663" y="2065"/>
                    <a:pt x="2654" y="2069"/>
                  </a:cubicBezTo>
                  <a:cubicBezTo>
                    <a:pt x="2639" y="2076"/>
                    <a:pt x="2622" y="2064"/>
                    <a:pt x="2606" y="2061"/>
                  </a:cubicBezTo>
                  <a:cubicBezTo>
                    <a:pt x="2614" y="2069"/>
                    <a:pt x="2623" y="2076"/>
                    <a:pt x="2630" y="2085"/>
                  </a:cubicBezTo>
                  <a:cubicBezTo>
                    <a:pt x="2636" y="2093"/>
                    <a:pt x="2636" y="2110"/>
                    <a:pt x="2646" y="2110"/>
                  </a:cubicBezTo>
                  <a:cubicBezTo>
                    <a:pt x="2655" y="2110"/>
                    <a:pt x="2643" y="2092"/>
                    <a:pt x="2638" y="2085"/>
                  </a:cubicBezTo>
                  <a:cubicBezTo>
                    <a:pt x="2632" y="2077"/>
                    <a:pt x="2622" y="2074"/>
                    <a:pt x="2614" y="2069"/>
                  </a:cubicBezTo>
                  <a:cubicBezTo>
                    <a:pt x="2600" y="2125"/>
                    <a:pt x="2606" y="2095"/>
                    <a:pt x="2565" y="2069"/>
                  </a:cubicBezTo>
                  <a:cubicBezTo>
                    <a:pt x="2560" y="2112"/>
                    <a:pt x="2555" y="2156"/>
                    <a:pt x="2549" y="2199"/>
                  </a:cubicBezTo>
                  <a:cubicBezTo>
                    <a:pt x="2547" y="2210"/>
                    <a:pt x="2541" y="2220"/>
                    <a:pt x="2541" y="2231"/>
                  </a:cubicBezTo>
                  <a:cubicBezTo>
                    <a:pt x="2541" y="2242"/>
                    <a:pt x="2557" y="2272"/>
                    <a:pt x="2549" y="2264"/>
                  </a:cubicBezTo>
                  <a:cubicBezTo>
                    <a:pt x="2545" y="2260"/>
                    <a:pt x="2529" y="2211"/>
                    <a:pt x="2525" y="2199"/>
                  </a:cubicBezTo>
                  <a:cubicBezTo>
                    <a:pt x="2522" y="2207"/>
                    <a:pt x="2517" y="2215"/>
                    <a:pt x="2517" y="2223"/>
                  </a:cubicBezTo>
                  <a:cubicBezTo>
                    <a:pt x="2517" y="2237"/>
                    <a:pt x="2538" y="2268"/>
                    <a:pt x="2525" y="2264"/>
                  </a:cubicBezTo>
                  <a:cubicBezTo>
                    <a:pt x="2506" y="2258"/>
                    <a:pt x="2492" y="2215"/>
                    <a:pt x="2492" y="2215"/>
                  </a:cubicBezTo>
                  <a:cubicBezTo>
                    <a:pt x="2489" y="2247"/>
                    <a:pt x="2484" y="2280"/>
                    <a:pt x="2484" y="2312"/>
                  </a:cubicBezTo>
                  <a:cubicBezTo>
                    <a:pt x="2484" y="2320"/>
                    <a:pt x="2484" y="2285"/>
                    <a:pt x="2492" y="2288"/>
                  </a:cubicBezTo>
                  <a:cubicBezTo>
                    <a:pt x="2503" y="2292"/>
                    <a:pt x="2503" y="2309"/>
                    <a:pt x="2508" y="2320"/>
                  </a:cubicBezTo>
                  <a:cubicBezTo>
                    <a:pt x="2528" y="2250"/>
                    <a:pt x="2523" y="2317"/>
                    <a:pt x="2517" y="2337"/>
                  </a:cubicBezTo>
                  <a:cubicBezTo>
                    <a:pt x="2515" y="2332"/>
                    <a:pt x="2502" y="2288"/>
                    <a:pt x="2492" y="2288"/>
                  </a:cubicBezTo>
                  <a:cubicBezTo>
                    <a:pt x="2484" y="2288"/>
                    <a:pt x="2488" y="2305"/>
                    <a:pt x="2484" y="2312"/>
                  </a:cubicBezTo>
                  <a:cubicBezTo>
                    <a:pt x="2480" y="2319"/>
                    <a:pt x="2473" y="2323"/>
                    <a:pt x="2468" y="2329"/>
                  </a:cubicBezTo>
                  <a:cubicBezTo>
                    <a:pt x="2468" y="2329"/>
                    <a:pt x="2489" y="2377"/>
                    <a:pt x="2468" y="2377"/>
                  </a:cubicBezTo>
                  <a:cubicBezTo>
                    <a:pt x="2458" y="2377"/>
                    <a:pt x="2457" y="2361"/>
                    <a:pt x="2452" y="2353"/>
                  </a:cubicBezTo>
                  <a:cubicBezTo>
                    <a:pt x="2448" y="2365"/>
                    <a:pt x="2420" y="2452"/>
                    <a:pt x="2444" y="2385"/>
                  </a:cubicBezTo>
                  <a:cubicBezTo>
                    <a:pt x="2449" y="2391"/>
                    <a:pt x="2456" y="2395"/>
                    <a:pt x="2460" y="2402"/>
                  </a:cubicBezTo>
                  <a:cubicBezTo>
                    <a:pt x="2464" y="2409"/>
                    <a:pt x="2476" y="2426"/>
                    <a:pt x="2468" y="2426"/>
                  </a:cubicBezTo>
                  <a:cubicBezTo>
                    <a:pt x="2458" y="2426"/>
                    <a:pt x="2462" y="2402"/>
                    <a:pt x="2452" y="2402"/>
                  </a:cubicBezTo>
                  <a:cubicBezTo>
                    <a:pt x="2444" y="2402"/>
                    <a:pt x="2466" y="2420"/>
                    <a:pt x="2460" y="2426"/>
                  </a:cubicBezTo>
                  <a:cubicBezTo>
                    <a:pt x="2454" y="2432"/>
                    <a:pt x="2443" y="2421"/>
                    <a:pt x="2435" y="2418"/>
                  </a:cubicBezTo>
                  <a:cubicBezTo>
                    <a:pt x="2445" y="2443"/>
                    <a:pt x="2437" y="2506"/>
                    <a:pt x="2460" y="2483"/>
                  </a:cubicBezTo>
                  <a:close/>
                </a:path>
              </a:pathLst>
            </a:custGeom>
            <a:solidFill>
              <a:srgbClr val="FFFF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88463" name="Group 1423"/>
          <p:cNvGrpSpPr>
            <a:grpSpLocks/>
          </p:cNvGrpSpPr>
          <p:nvPr/>
        </p:nvGrpSpPr>
        <p:grpSpPr bwMode="auto">
          <a:xfrm rot="10152048">
            <a:off x="3419475" y="5748338"/>
            <a:ext cx="2565400" cy="500062"/>
            <a:chOff x="1053" y="1992"/>
            <a:chExt cx="2140" cy="381"/>
          </a:xfrm>
        </p:grpSpPr>
        <p:sp>
          <p:nvSpPr>
            <p:cNvPr id="88464" name="Freeform 1424"/>
            <p:cNvSpPr>
              <a:spLocks/>
            </p:cNvSpPr>
            <p:nvPr/>
          </p:nvSpPr>
          <p:spPr bwMode="auto">
            <a:xfrm>
              <a:off x="1053" y="1992"/>
              <a:ext cx="2140" cy="381"/>
            </a:xfrm>
            <a:custGeom>
              <a:avLst/>
              <a:gdLst>
                <a:gd name="T0" fmla="*/ 1973 w 2140"/>
                <a:gd name="T1" fmla="*/ 0 h 381"/>
                <a:gd name="T2" fmla="*/ 1785 w 2140"/>
                <a:gd name="T3" fmla="*/ 24 h 381"/>
                <a:gd name="T4" fmla="*/ 1656 w 2140"/>
                <a:gd name="T5" fmla="*/ 46 h 381"/>
                <a:gd name="T6" fmla="*/ 1611 w 2140"/>
                <a:gd name="T7" fmla="*/ 48 h 381"/>
                <a:gd name="T8" fmla="*/ 1301 w 2140"/>
                <a:gd name="T9" fmla="*/ 108 h 381"/>
                <a:gd name="T10" fmla="*/ 853 w 2140"/>
                <a:gd name="T11" fmla="*/ 191 h 381"/>
                <a:gd name="T12" fmla="*/ 563 w 2140"/>
                <a:gd name="T13" fmla="*/ 250 h 381"/>
                <a:gd name="T14" fmla="*/ 248 w 2140"/>
                <a:gd name="T15" fmla="*/ 304 h 381"/>
                <a:gd name="T16" fmla="*/ 12 w 2140"/>
                <a:gd name="T17" fmla="*/ 351 h 381"/>
                <a:gd name="T18" fmla="*/ 8 w 2140"/>
                <a:gd name="T19" fmla="*/ 376 h 381"/>
                <a:gd name="T20" fmla="*/ 104 w 2140"/>
                <a:gd name="T21" fmla="*/ 367 h 381"/>
                <a:gd name="T22" fmla="*/ 154 w 2140"/>
                <a:gd name="T23" fmla="*/ 374 h 381"/>
                <a:gd name="T24" fmla="*/ 249 w 2140"/>
                <a:gd name="T25" fmla="*/ 359 h 381"/>
                <a:gd name="T26" fmla="*/ 401 w 2140"/>
                <a:gd name="T27" fmla="*/ 342 h 381"/>
                <a:gd name="T28" fmla="*/ 650 w 2140"/>
                <a:gd name="T29" fmla="*/ 285 h 381"/>
                <a:gd name="T30" fmla="*/ 817 w 2140"/>
                <a:gd name="T31" fmla="*/ 273 h 381"/>
                <a:gd name="T32" fmla="*/ 1010 w 2140"/>
                <a:gd name="T33" fmla="*/ 238 h 381"/>
                <a:gd name="T34" fmla="*/ 1299 w 2140"/>
                <a:gd name="T35" fmla="*/ 176 h 381"/>
                <a:gd name="T36" fmla="*/ 1532 w 2140"/>
                <a:gd name="T37" fmla="*/ 126 h 381"/>
                <a:gd name="T38" fmla="*/ 1700 w 2140"/>
                <a:gd name="T39" fmla="*/ 85 h 381"/>
                <a:gd name="T40" fmla="*/ 1788 w 2140"/>
                <a:gd name="T41" fmla="*/ 67 h 381"/>
                <a:gd name="T42" fmla="*/ 1828 w 2140"/>
                <a:gd name="T43" fmla="*/ 89 h 381"/>
                <a:gd name="T44" fmla="*/ 1926 w 2140"/>
                <a:gd name="T45" fmla="*/ 53 h 381"/>
                <a:gd name="T46" fmla="*/ 1976 w 2140"/>
                <a:gd name="T47" fmla="*/ 62 h 381"/>
                <a:gd name="T48" fmla="*/ 1905 w 2140"/>
                <a:gd name="T49" fmla="*/ 109 h 381"/>
                <a:gd name="T50" fmla="*/ 1809 w 2140"/>
                <a:gd name="T51" fmla="*/ 118 h 381"/>
                <a:gd name="T52" fmla="*/ 1779 w 2140"/>
                <a:gd name="T53" fmla="*/ 106 h 381"/>
                <a:gd name="T54" fmla="*/ 1753 w 2140"/>
                <a:gd name="T55" fmla="*/ 86 h 381"/>
                <a:gd name="T56" fmla="*/ 1672 w 2140"/>
                <a:gd name="T57" fmla="*/ 99 h 381"/>
                <a:gd name="T58" fmla="*/ 1663 w 2140"/>
                <a:gd name="T59" fmla="*/ 187 h 381"/>
                <a:gd name="T60" fmla="*/ 1712 w 2140"/>
                <a:gd name="T61" fmla="*/ 258 h 381"/>
                <a:gd name="T62" fmla="*/ 1832 w 2140"/>
                <a:gd name="T63" fmla="*/ 322 h 381"/>
                <a:gd name="T64" fmla="*/ 1999 w 2140"/>
                <a:gd name="T65" fmla="*/ 294 h 381"/>
                <a:gd name="T66" fmla="*/ 2094 w 2140"/>
                <a:gd name="T67" fmla="*/ 244 h 381"/>
                <a:gd name="T68" fmla="*/ 2140 w 2140"/>
                <a:gd name="T69" fmla="*/ 138 h 381"/>
                <a:gd name="T70" fmla="*/ 2093 w 2140"/>
                <a:gd name="T71" fmla="*/ 33 h 381"/>
                <a:gd name="T72" fmla="*/ 1971 w 2140"/>
                <a:gd name="T73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40" h="381">
                  <a:moveTo>
                    <a:pt x="1973" y="0"/>
                  </a:moveTo>
                  <a:cubicBezTo>
                    <a:pt x="1944" y="4"/>
                    <a:pt x="1838" y="16"/>
                    <a:pt x="1785" y="24"/>
                  </a:cubicBezTo>
                  <a:cubicBezTo>
                    <a:pt x="1732" y="32"/>
                    <a:pt x="1685" y="42"/>
                    <a:pt x="1656" y="46"/>
                  </a:cubicBezTo>
                  <a:cubicBezTo>
                    <a:pt x="1613" y="51"/>
                    <a:pt x="1670" y="38"/>
                    <a:pt x="1611" y="48"/>
                  </a:cubicBezTo>
                  <a:cubicBezTo>
                    <a:pt x="1552" y="58"/>
                    <a:pt x="1427" y="84"/>
                    <a:pt x="1301" y="108"/>
                  </a:cubicBezTo>
                  <a:cubicBezTo>
                    <a:pt x="1175" y="132"/>
                    <a:pt x="976" y="168"/>
                    <a:pt x="853" y="191"/>
                  </a:cubicBezTo>
                  <a:cubicBezTo>
                    <a:pt x="731" y="213"/>
                    <a:pt x="703" y="223"/>
                    <a:pt x="563" y="250"/>
                  </a:cubicBezTo>
                  <a:cubicBezTo>
                    <a:pt x="462" y="269"/>
                    <a:pt x="339" y="288"/>
                    <a:pt x="248" y="304"/>
                  </a:cubicBezTo>
                  <a:cubicBezTo>
                    <a:pt x="156" y="321"/>
                    <a:pt x="51" y="339"/>
                    <a:pt x="12" y="351"/>
                  </a:cubicBezTo>
                  <a:cubicBezTo>
                    <a:pt x="4" y="352"/>
                    <a:pt x="0" y="374"/>
                    <a:pt x="8" y="376"/>
                  </a:cubicBezTo>
                  <a:cubicBezTo>
                    <a:pt x="40" y="381"/>
                    <a:pt x="72" y="367"/>
                    <a:pt x="104" y="367"/>
                  </a:cubicBezTo>
                  <a:cubicBezTo>
                    <a:pt x="122" y="367"/>
                    <a:pt x="154" y="374"/>
                    <a:pt x="154" y="374"/>
                  </a:cubicBezTo>
                  <a:cubicBezTo>
                    <a:pt x="179" y="374"/>
                    <a:pt x="209" y="364"/>
                    <a:pt x="249" y="359"/>
                  </a:cubicBezTo>
                  <a:cubicBezTo>
                    <a:pt x="290" y="354"/>
                    <a:pt x="334" y="354"/>
                    <a:pt x="401" y="342"/>
                  </a:cubicBezTo>
                  <a:cubicBezTo>
                    <a:pt x="467" y="330"/>
                    <a:pt x="581" y="296"/>
                    <a:pt x="650" y="285"/>
                  </a:cubicBezTo>
                  <a:cubicBezTo>
                    <a:pt x="733" y="276"/>
                    <a:pt x="754" y="246"/>
                    <a:pt x="817" y="273"/>
                  </a:cubicBezTo>
                  <a:cubicBezTo>
                    <a:pt x="877" y="267"/>
                    <a:pt x="930" y="255"/>
                    <a:pt x="1010" y="238"/>
                  </a:cubicBezTo>
                  <a:cubicBezTo>
                    <a:pt x="1090" y="222"/>
                    <a:pt x="1212" y="195"/>
                    <a:pt x="1299" y="176"/>
                  </a:cubicBezTo>
                  <a:cubicBezTo>
                    <a:pt x="1386" y="157"/>
                    <a:pt x="1466" y="141"/>
                    <a:pt x="1532" y="126"/>
                  </a:cubicBezTo>
                  <a:cubicBezTo>
                    <a:pt x="1673" y="96"/>
                    <a:pt x="1657" y="95"/>
                    <a:pt x="1700" y="85"/>
                  </a:cubicBezTo>
                  <a:cubicBezTo>
                    <a:pt x="1743" y="76"/>
                    <a:pt x="1767" y="67"/>
                    <a:pt x="1788" y="67"/>
                  </a:cubicBezTo>
                  <a:cubicBezTo>
                    <a:pt x="1809" y="68"/>
                    <a:pt x="1805" y="91"/>
                    <a:pt x="1828" y="89"/>
                  </a:cubicBezTo>
                  <a:cubicBezTo>
                    <a:pt x="1846" y="91"/>
                    <a:pt x="1901" y="57"/>
                    <a:pt x="1926" y="53"/>
                  </a:cubicBezTo>
                  <a:cubicBezTo>
                    <a:pt x="1950" y="48"/>
                    <a:pt x="1979" y="52"/>
                    <a:pt x="1976" y="62"/>
                  </a:cubicBezTo>
                  <a:cubicBezTo>
                    <a:pt x="1983" y="75"/>
                    <a:pt x="1948" y="97"/>
                    <a:pt x="1905" y="109"/>
                  </a:cubicBezTo>
                  <a:cubicBezTo>
                    <a:pt x="1877" y="116"/>
                    <a:pt x="1831" y="119"/>
                    <a:pt x="1809" y="118"/>
                  </a:cubicBezTo>
                  <a:cubicBezTo>
                    <a:pt x="1788" y="118"/>
                    <a:pt x="1788" y="111"/>
                    <a:pt x="1779" y="106"/>
                  </a:cubicBezTo>
                  <a:cubicBezTo>
                    <a:pt x="1769" y="100"/>
                    <a:pt x="1770" y="87"/>
                    <a:pt x="1753" y="86"/>
                  </a:cubicBezTo>
                  <a:cubicBezTo>
                    <a:pt x="1735" y="85"/>
                    <a:pt x="1686" y="82"/>
                    <a:pt x="1672" y="99"/>
                  </a:cubicBezTo>
                  <a:cubicBezTo>
                    <a:pt x="1657" y="115"/>
                    <a:pt x="1656" y="161"/>
                    <a:pt x="1663" y="187"/>
                  </a:cubicBezTo>
                  <a:cubicBezTo>
                    <a:pt x="1681" y="195"/>
                    <a:pt x="1699" y="244"/>
                    <a:pt x="1712" y="258"/>
                  </a:cubicBezTo>
                  <a:cubicBezTo>
                    <a:pt x="1735" y="278"/>
                    <a:pt x="1789" y="310"/>
                    <a:pt x="1832" y="322"/>
                  </a:cubicBezTo>
                  <a:cubicBezTo>
                    <a:pt x="1867" y="324"/>
                    <a:pt x="1956" y="306"/>
                    <a:pt x="1999" y="294"/>
                  </a:cubicBezTo>
                  <a:cubicBezTo>
                    <a:pt x="2043" y="281"/>
                    <a:pt x="2070" y="270"/>
                    <a:pt x="2094" y="244"/>
                  </a:cubicBezTo>
                  <a:cubicBezTo>
                    <a:pt x="2107" y="230"/>
                    <a:pt x="2140" y="174"/>
                    <a:pt x="2140" y="138"/>
                  </a:cubicBezTo>
                  <a:cubicBezTo>
                    <a:pt x="2140" y="103"/>
                    <a:pt x="2121" y="56"/>
                    <a:pt x="2093" y="33"/>
                  </a:cubicBezTo>
                  <a:cubicBezTo>
                    <a:pt x="2067" y="17"/>
                    <a:pt x="1991" y="6"/>
                    <a:pt x="1971" y="0"/>
                  </a:cubicBezTo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19050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65" name="Freeform 1425"/>
            <p:cNvSpPr>
              <a:spLocks/>
            </p:cNvSpPr>
            <p:nvPr/>
          </p:nvSpPr>
          <p:spPr bwMode="auto">
            <a:xfrm rot="4787369" flipH="1">
              <a:off x="2904" y="1993"/>
              <a:ext cx="242" cy="323"/>
            </a:xfrm>
            <a:custGeom>
              <a:avLst/>
              <a:gdLst>
                <a:gd name="T0" fmla="*/ 224 w 242"/>
                <a:gd name="T1" fmla="*/ 99 h 323"/>
                <a:gd name="T2" fmla="*/ 215 w 242"/>
                <a:gd name="T3" fmla="*/ 84 h 323"/>
                <a:gd name="T4" fmla="*/ 203 w 242"/>
                <a:gd name="T5" fmla="*/ 76 h 323"/>
                <a:gd name="T6" fmla="*/ 206 w 242"/>
                <a:gd name="T7" fmla="*/ 90 h 323"/>
                <a:gd name="T8" fmla="*/ 177 w 242"/>
                <a:gd name="T9" fmla="*/ 100 h 323"/>
                <a:gd name="T10" fmla="*/ 159 w 242"/>
                <a:gd name="T11" fmla="*/ 117 h 323"/>
                <a:gd name="T12" fmla="*/ 141 w 242"/>
                <a:gd name="T13" fmla="*/ 138 h 323"/>
                <a:gd name="T14" fmla="*/ 126 w 242"/>
                <a:gd name="T15" fmla="*/ 165 h 323"/>
                <a:gd name="T16" fmla="*/ 123 w 242"/>
                <a:gd name="T17" fmla="*/ 171 h 323"/>
                <a:gd name="T18" fmla="*/ 119 w 242"/>
                <a:gd name="T19" fmla="*/ 192 h 323"/>
                <a:gd name="T20" fmla="*/ 107 w 242"/>
                <a:gd name="T21" fmla="*/ 262 h 323"/>
                <a:gd name="T22" fmla="*/ 90 w 242"/>
                <a:gd name="T23" fmla="*/ 271 h 323"/>
                <a:gd name="T24" fmla="*/ 81 w 242"/>
                <a:gd name="T25" fmla="*/ 285 h 323"/>
                <a:gd name="T26" fmla="*/ 69 w 242"/>
                <a:gd name="T27" fmla="*/ 274 h 323"/>
                <a:gd name="T28" fmla="*/ 48 w 242"/>
                <a:gd name="T29" fmla="*/ 285 h 323"/>
                <a:gd name="T30" fmla="*/ 42 w 242"/>
                <a:gd name="T31" fmla="*/ 307 h 323"/>
                <a:gd name="T32" fmla="*/ 39 w 242"/>
                <a:gd name="T33" fmla="*/ 322 h 323"/>
                <a:gd name="T34" fmla="*/ 15 w 242"/>
                <a:gd name="T35" fmla="*/ 300 h 323"/>
                <a:gd name="T36" fmla="*/ 9 w 242"/>
                <a:gd name="T37" fmla="*/ 277 h 323"/>
                <a:gd name="T38" fmla="*/ 17 w 242"/>
                <a:gd name="T39" fmla="*/ 105 h 323"/>
                <a:gd name="T40" fmla="*/ 30 w 242"/>
                <a:gd name="T41" fmla="*/ 82 h 323"/>
                <a:gd name="T42" fmla="*/ 41 w 242"/>
                <a:gd name="T43" fmla="*/ 69 h 323"/>
                <a:gd name="T44" fmla="*/ 83 w 242"/>
                <a:gd name="T45" fmla="*/ 39 h 323"/>
                <a:gd name="T46" fmla="*/ 95 w 242"/>
                <a:gd name="T47" fmla="*/ 34 h 323"/>
                <a:gd name="T48" fmla="*/ 126 w 242"/>
                <a:gd name="T49" fmla="*/ 18 h 323"/>
                <a:gd name="T50" fmla="*/ 177 w 242"/>
                <a:gd name="T51" fmla="*/ 6 h 323"/>
                <a:gd name="T52" fmla="*/ 228 w 242"/>
                <a:gd name="T53" fmla="*/ 36 h 323"/>
                <a:gd name="T54" fmla="*/ 242 w 242"/>
                <a:gd name="T55" fmla="*/ 61 h 323"/>
                <a:gd name="T56" fmla="*/ 224 w 242"/>
                <a:gd name="T57" fmla="*/ 9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2" h="323">
                  <a:moveTo>
                    <a:pt x="224" y="99"/>
                  </a:moveTo>
                  <a:cubicBezTo>
                    <a:pt x="222" y="91"/>
                    <a:pt x="221" y="89"/>
                    <a:pt x="215" y="84"/>
                  </a:cubicBezTo>
                  <a:cubicBezTo>
                    <a:pt x="212" y="77"/>
                    <a:pt x="211" y="75"/>
                    <a:pt x="203" y="76"/>
                  </a:cubicBezTo>
                  <a:cubicBezTo>
                    <a:pt x="200" y="83"/>
                    <a:pt x="202" y="84"/>
                    <a:pt x="206" y="90"/>
                  </a:cubicBezTo>
                  <a:cubicBezTo>
                    <a:pt x="194" y="92"/>
                    <a:pt x="187" y="94"/>
                    <a:pt x="177" y="100"/>
                  </a:cubicBezTo>
                  <a:cubicBezTo>
                    <a:pt x="172" y="107"/>
                    <a:pt x="165" y="111"/>
                    <a:pt x="159" y="117"/>
                  </a:cubicBezTo>
                  <a:cubicBezTo>
                    <a:pt x="152" y="124"/>
                    <a:pt x="149" y="133"/>
                    <a:pt x="141" y="138"/>
                  </a:cubicBezTo>
                  <a:cubicBezTo>
                    <a:pt x="136" y="147"/>
                    <a:pt x="131" y="156"/>
                    <a:pt x="126" y="165"/>
                  </a:cubicBezTo>
                  <a:cubicBezTo>
                    <a:pt x="125" y="167"/>
                    <a:pt x="123" y="171"/>
                    <a:pt x="123" y="171"/>
                  </a:cubicBezTo>
                  <a:cubicBezTo>
                    <a:pt x="122" y="179"/>
                    <a:pt x="120" y="183"/>
                    <a:pt x="119" y="192"/>
                  </a:cubicBezTo>
                  <a:cubicBezTo>
                    <a:pt x="116" y="293"/>
                    <a:pt x="138" y="278"/>
                    <a:pt x="107" y="262"/>
                  </a:cubicBezTo>
                  <a:cubicBezTo>
                    <a:pt x="99" y="264"/>
                    <a:pt x="95" y="264"/>
                    <a:pt x="90" y="271"/>
                  </a:cubicBezTo>
                  <a:cubicBezTo>
                    <a:pt x="89" y="278"/>
                    <a:pt x="86" y="280"/>
                    <a:pt x="81" y="285"/>
                  </a:cubicBezTo>
                  <a:cubicBezTo>
                    <a:pt x="76" y="282"/>
                    <a:pt x="73" y="278"/>
                    <a:pt x="69" y="274"/>
                  </a:cubicBezTo>
                  <a:cubicBezTo>
                    <a:pt x="53" y="276"/>
                    <a:pt x="53" y="273"/>
                    <a:pt x="48" y="285"/>
                  </a:cubicBezTo>
                  <a:cubicBezTo>
                    <a:pt x="47" y="292"/>
                    <a:pt x="45" y="300"/>
                    <a:pt x="42" y="307"/>
                  </a:cubicBezTo>
                  <a:cubicBezTo>
                    <a:pt x="42" y="312"/>
                    <a:pt x="44" y="321"/>
                    <a:pt x="39" y="322"/>
                  </a:cubicBezTo>
                  <a:cubicBezTo>
                    <a:pt x="31" y="323"/>
                    <a:pt x="20" y="304"/>
                    <a:pt x="15" y="300"/>
                  </a:cubicBezTo>
                  <a:cubicBezTo>
                    <a:pt x="13" y="292"/>
                    <a:pt x="12" y="284"/>
                    <a:pt x="9" y="277"/>
                  </a:cubicBezTo>
                  <a:cubicBezTo>
                    <a:pt x="9" y="269"/>
                    <a:pt x="0" y="146"/>
                    <a:pt x="17" y="105"/>
                  </a:cubicBezTo>
                  <a:cubicBezTo>
                    <a:pt x="19" y="97"/>
                    <a:pt x="25" y="89"/>
                    <a:pt x="30" y="82"/>
                  </a:cubicBezTo>
                  <a:cubicBezTo>
                    <a:pt x="32" y="75"/>
                    <a:pt x="35" y="73"/>
                    <a:pt x="41" y="69"/>
                  </a:cubicBezTo>
                  <a:cubicBezTo>
                    <a:pt x="51" y="57"/>
                    <a:pt x="67" y="42"/>
                    <a:pt x="83" y="39"/>
                  </a:cubicBezTo>
                  <a:cubicBezTo>
                    <a:pt x="92" y="32"/>
                    <a:pt x="81" y="40"/>
                    <a:pt x="95" y="34"/>
                  </a:cubicBezTo>
                  <a:cubicBezTo>
                    <a:pt x="107" y="29"/>
                    <a:pt x="112" y="20"/>
                    <a:pt x="126" y="18"/>
                  </a:cubicBezTo>
                  <a:cubicBezTo>
                    <a:pt x="148" y="11"/>
                    <a:pt x="132" y="0"/>
                    <a:pt x="177" y="6"/>
                  </a:cubicBezTo>
                  <a:cubicBezTo>
                    <a:pt x="192" y="10"/>
                    <a:pt x="219" y="26"/>
                    <a:pt x="228" y="36"/>
                  </a:cubicBezTo>
                  <a:cubicBezTo>
                    <a:pt x="234" y="44"/>
                    <a:pt x="236" y="53"/>
                    <a:pt x="242" y="61"/>
                  </a:cubicBezTo>
                  <a:cubicBezTo>
                    <a:pt x="241" y="73"/>
                    <a:pt x="235" y="93"/>
                    <a:pt x="224" y="99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66" name="Freeform 1426"/>
            <p:cNvSpPr>
              <a:spLocks/>
            </p:cNvSpPr>
            <p:nvPr/>
          </p:nvSpPr>
          <p:spPr bwMode="auto">
            <a:xfrm rot="4787369" flipH="1">
              <a:off x="2838" y="1944"/>
              <a:ext cx="244" cy="458"/>
            </a:xfrm>
            <a:custGeom>
              <a:avLst/>
              <a:gdLst>
                <a:gd name="T0" fmla="*/ 220 w 244"/>
                <a:gd name="T1" fmla="*/ 379 h 458"/>
                <a:gd name="T2" fmla="*/ 199 w 244"/>
                <a:gd name="T3" fmla="*/ 429 h 458"/>
                <a:gd name="T4" fmla="*/ 147 w 244"/>
                <a:gd name="T5" fmla="*/ 424 h 458"/>
                <a:gd name="T6" fmla="*/ 115 w 244"/>
                <a:gd name="T7" fmla="*/ 409 h 458"/>
                <a:gd name="T8" fmla="*/ 100 w 244"/>
                <a:gd name="T9" fmla="*/ 393 h 458"/>
                <a:gd name="T10" fmla="*/ 81 w 244"/>
                <a:gd name="T11" fmla="*/ 375 h 458"/>
                <a:gd name="T12" fmla="*/ 67 w 244"/>
                <a:gd name="T13" fmla="*/ 360 h 458"/>
                <a:gd name="T14" fmla="*/ 54 w 244"/>
                <a:gd name="T15" fmla="*/ 342 h 458"/>
                <a:gd name="T16" fmla="*/ 46 w 244"/>
                <a:gd name="T17" fmla="*/ 321 h 458"/>
                <a:gd name="T18" fmla="*/ 40 w 244"/>
                <a:gd name="T19" fmla="*/ 307 h 458"/>
                <a:gd name="T20" fmla="*/ 30 w 244"/>
                <a:gd name="T21" fmla="*/ 198 h 458"/>
                <a:gd name="T22" fmla="*/ 40 w 244"/>
                <a:gd name="T23" fmla="*/ 124 h 458"/>
                <a:gd name="T24" fmla="*/ 55 w 244"/>
                <a:gd name="T25" fmla="*/ 88 h 458"/>
                <a:gd name="T26" fmla="*/ 82 w 244"/>
                <a:gd name="T27" fmla="*/ 85 h 458"/>
                <a:gd name="T28" fmla="*/ 90 w 244"/>
                <a:gd name="T29" fmla="*/ 109 h 458"/>
                <a:gd name="T30" fmla="*/ 111 w 244"/>
                <a:gd name="T31" fmla="*/ 108 h 458"/>
                <a:gd name="T32" fmla="*/ 118 w 244"/>
                <a:gd name="T33" fmla="*/ 93 h 458"/>
                <a:gd name="T34" fmla="*/ 135 w 244"/>
                <a:gd name="T35" fmla="*/ 84 h 458"/>
                <a:gd name="T36" fmla="*/ 120 w 244"/>
                <a:gd name="T37" fmla="*/ 39 h 458"/>
                <a:gd name="T38" fmla="*/ 136 w 244"/>
                <a:gd name="T39" fmla="*/ 27 h 458"/>
                <a:gd name="T40" fmla="*/ 154 w 244"/>
                <a:gd name="T41" fmla="*/ 24 h 458"/>
                <a:gd name="T42" fmla="*/ 174 w 244"/>
                <a:gd name="T43" fmla="*/ 9 h 458"/>
                <a:gd name="T44" fmla="*/ 154 w 244"/>
                <a:gd name="T45" fmla="*/ 0 h 458"/>
                <a:gd name="T46" fmla="*/ 124 w 244"/>
                <a:gd name="T47" fmla="*/ 4 h 458"/>
                <a:gd name="T48" fmla="*/ 106 w 244"/>
                <a:gd name="T49" fmla="*/ 10 h 458"/>
                <a:gd name="T50" fmla="*/ 93 w 244"/>
                <a:gd name="T51" fmla="*/ 16 h 458"/>
                <a:gd name="T52" fmla="*/ 76 w 244"/>
                <a:gd name="T53" fmla="*/ 25 h 458"/>
                <a:gd name="T54" fmla="*/ 49 w 244"/>
                <a:gd name="T55" fmla="*/ 43 h 458"/>
                <a:gd name="T56" fmla="*/ 34 w 244"/>
                <a:gd name="T57" fmla="*/ 60 h 458"/>
                <a:gd name="T58" fmla="*/ 10 w 244"/>
                <a:gd name="T59" fmla="*/ 130 h 458"/>
                <a:gd name="T60" fmla="*/ 1 w 244"/>
                <a:gd name="T61" fmla="*/ 265 h 458"/>
                <a:gd name="T62" fmla="*/ 16 w 244"/>
                <a:gd name="T63" fmla="*/ 339 h 458"/>
                <a:gd name="T64" fmla="*/ 61 w 244"/>
                <a:gd name="T65" fmla="*/ 400 h 458"/>
                <a:gd name="T66" fmla="*/ 88 w 244"/>
                <a:gd name="T67" fmla="*/ 423 h 458"/>
                <a:gd name="T68" fmla="*/ 165 w 244"/>
                <a:gd name="T69" fmla="*/ 454 h 458"/>
                <a:gd name="T70" fmla="*/ 228 w 244"/>
                <a:gd name="T71" fmla="*/ 450 h 458"/>
                <a:gd name="T72" fmla="*/ 241 w 244"/>
                <a:gd name="T73" fmla="*/ 421 h 458"/>
                <a:gd name="T74" fmla="*/ 240 w 244"/>
                <a:gd name="T75" fmla="*/ 376 h 458"/>
                <a:gd name="T76" fmla="*/ 223 w 244"/>
                <a:gd name="T77" fmla="*/ 348 h 458"/>
                <a:gd name="T78" fmla="*/ 201 w 244"/>
                <a:gd name="T79" fmla="*/ 334 h 458"/>
                <a:gd name="T80" fmla="*/ 195 w 244"/>
                <a:gd name="T81" fmla="*/ 313 h 458"/>
                <a:gd name="T82" fmla="*/ 181 w 244"/>
                <a:gd name="T83" fmla="*/ 271 h 458"/>
                <a:gd name="T84" fmla="*/ 186 w 244"/>
                <a:gd name="T85" fmla="*/ 196 h 458"/>
                <a:gd name="T86" fmla="*/ 198 w 244"/>
                <a:gd name="T87" fmla="*/ 171 h 458"/>
                <a:gd name="T88" fmla="*/ 204 w 244"/>
                <a:gd name="T89" fmla="*/ 157 h 458"/>
                <a:gd name="T90" fmla="*/ 216 w 244"/>
                <a:gd name="T91" fmla="*/ 133 h 458"/>
                <a:gd name="T92" fmla="*/ 196 w 244"/>
                <a:gd name="T93" fmla="*/ 130 h 458"/>
                <a:gd name="T94" fmla="*/ 174 w 244"/>
                <a:gd name="T95" fmla="*/ 166 h 458"/>
                <a:gd name="T96" fmla="*/ 159 w 244"/>
                <a:gd name="T97" fmla="*/ 213 h 458"/>
                <a:gd name="T98" fmla="*/ 160 w 244"/>
                <a:gd name="T99" fmla="*/ 276 h 458"/>
                <a:gd name="T100" fmla="*/ 181 w 244"/>
                <a:gd name="T101" fmla="*/ 328 h 458"/>
                <a:gd name="T102" fmla="*/ 201 w 244"/>
                <a:gd name="T103" fmla="*/ 354 h 458"/>
                <a:gd name="T104" fmla="*/ 211 w 244"/>
                <a:gd name="T105" fmla="*/ 366 h 458"/>
                <a:gd name="T106" fmla="*/ 222 w 244"/>
                <a:gd name="T107" fmla="*/ 376 h 458"/>
                <a:gd name="T108" fmla="*/ 220 w 244"/>
                <a:gd name="T109" fmla="*/ 379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4" h="458">
                  <a:moveTo>
                    <a:pt x="220" y="379"/>
                  </a:moveTo>
                  <a:cubicBezTo>
                    <a:pt x="217" y="405"/>
                    <a:pt x="221" y="416"/>
                    <a:pt x="199" y="429"/>
                  </a:cubicBezTo>
                  <a:cubicBezTo>
                    <a:pt x="187" y="437"/>
                    <a:pt x="161" y="427"/>
                    <a:pt x="147" y="424"/>
                  </a:cubicBezTo>
                  <a:cubicBezTo>
                    <a:pt x="133" y="421"/>
                    <a:pt x="123" y="414"/>
                    <a:pt x="115" y="409"/>
                  </a:cubicBezTo>
                  <a:cubicBezTo>
                    <a:pt x="110" y="402"/>
                    <a:pt x="107" y="397"/>
                    <a:pt x="100" y="393"/>
                  </a:cubicBezTo>
                  <a:cubicBezTo>
                    <a:pt x="95" y="385"/>
                    <a:pt x="88" y="381"/>
                    <a:pt x="81" y="375"/>
                  </a:cubicBezTo>
                  <a:cubicBezTo>
                    <a:pt x="78" y="368"/>
                    <a:pt x="73" y="364"/>
                    <a:pt x="67" y="360"/>
                  </a:cubicBezTo>
                  <a:cubicBezTo>
                    <a:pt x="63" y="354"/>
                    <a:pt x="59" y="347"/>
                    <a:pt x="54" y="342"/>
                  </a:cubicBezTo>
                  <a:cubicBezTo>
                    <a:pt x="51" y="335"/>
                    <a:pt x="49" y="328"/>
                    <a:pt x="46" y="321"/>
                  </a:cubicBezTo>
                  <a:cubicBezTo>
                    <a:pt x="45" y="315"/>
                    <a:pt x="42" y="312"/>
                    <a:pt x="40" y="307"/>
                  </a:cubicBezTo>
                  <a:cubicBezTo>
                    <a:pt x="36" y="286"/>
                    <a:pt x="29" y="227"/>
                    <a:pt x="30" y="198"/>
                  </a:cubicBezTo>
                  <a:cubicBezTo>
                    <a:pt x="30" y="168"/>
                    <a:pt x="36" y="142"/>
                    <a:pt x="40" y="124"/>
                  </a:cubicBezTo>
                  <a:cubicBezTo>
                    <a:pt x="51" y="109"/>
                    <a:pt x="51" y="112"/>
                    <a:pt x="55" y="88"/>
                  </a:cubicBezTo>
                  <a:cubicBezTo>
                    <a:pt x="55" y="87"/>
                    <a:pt x="71" y="86"/>
                    <a:pt x="82" y="85"/>
                  </a:cubicBezTo>
                  <a:cubicBezTo>
                    <a:pt x="83" y="95"/>
                    <a:pt x="81" y="104"/>
                    <a:pt x="90" y="109"/>
                  </a:cubicBezTo>
                  <a:cubicBezTo>
                    <a:pt x="96" y="117"/>
                    <a:pt x="105" y="116"/>
                    <a:pt x="111" y="108"/>
                  </a:cubicBezTo>
                  <a:cubicBezTo>
                    <a:pt x="112" y="101"/>
                    <a:pt x="112" y="97"/>
                    <a:pt x="118" y="93"/>
                  </a:cubicBezTo>
                  <a:cubicBezTo>
                    <a:pt x="122" y="84"/>
                    <a:pt x="125" y="85"/>
                    <a:pt x="135" y="84"/>
                  </a:cubicBezTo>
                  <a:cubicBezTo>
                    <a:pt x="130" y="66"/>
                    <a:pt x="131" y="54"/>
                    <a:pt x="120" y="39"/>
                  </a:cubicBezTo>
                  <a:cubicBezTo>
                    <a:pt x="126" y="36"/>
                    <a:pt x="130" y="29"/>
                    <a:pt x="136" y="27"/>
                  </a:cubicBezTo>
                  <a:cubicBezTo>
                    <a:pt x="142" y="25"/>
                    <a:pt x="154" y="24"/>
                    <a:pt x="154" y="24"/>
                  </a:cubicBezTo>
                  <a:cubicBezTo>
                    <a:pt x="165" y="18"/>
                    <a:pt x="159" y="11"/>
                    <a:pt x="174" y="9"/>
                  </a:cubicBezTo>
                  <a:cubicBezTo>
                    <a:pt x="167" y="5"/>
                    <a:pt x="162" y="1"/>
                    <a:pt x="154" y="0"/>
                  </a:cubicBezTo>
                  <a:cubicBezTo>
                    <a:pt x="142" y="1"/>
                    <a:pt x="135" y="2"/>
                    <a:pt x="124" y="4"/>
                  </a:cubicBezTo>
                  <a:cubicBezTo>
                    <a:pt x="118" y="7"/>
                    <a:pt x="112" y="9"/>
                    <a:pt x="106" y="10"/>
                  </a:cubicBezTo>
                  <a:cubicBezTo>
                    <a:pt x="101" y="12"/>
                    <a:pt x="97" y="13"/>
                    <a:pt x="93" y="16"/>
                  </a:cubicBezTo>
                  <a:cubicBezTo>
                    <a:pt x="89" y="23"/>
                    <a:pt x="83" y="23"/>
                    <a:pt x="76" y="25"/>
                  </a:cubicBezTo>
                  <a:cubicBezTo>
                    <a:pt x="67" y="32"/>
                    <a:pt x="61" y="42"/>
                    <a:pt x="49" y="43"/>
                  </a:cubicBezTo>
                  <a:cubicBezTo>
                    <a:pt x="45" y="50"/>
                    <a:pt x="39" y="54"/>
                    <a:pt x="34" y="60"/>
                  </a:cubicBezTo>
                  <a:cubicBezTo>
                    <a:pt x="29" y="78"/>
                    <a:pt x="15" y="96"/>
                    <a:pt x="10" y="130"/>
                  </a:cubicBezTo>
                  <a:cubicBezTo>
                    <a:pt x="5" y="164"/>
                    <a:pt x="0" y="230"/>
                    <a:pt x="1" y="265"/>
                  </a:cubicBezTo>
                  <a:cubicBezTo>
                    <a:pt x="2" y="300"/>
                    <a:pt x="6" y="317"/>
                    <a:pt x="16" y="339"/>
                  </a:cubicBezTo>
                  <a:cubicBezTo>
                    <a:pt x="26" y="361"/>
                    <a:pt x="49" y="386"/>
                    <a:pt x="61" y="400"/>
                  </a:cubicBezTo>
                  <a:cubicBezTo>
                    <a:pt x="72" y="415"/>
                    <a:pt x="80" y="415"/>
                    <a:pt x="88" y="423"/>
                  </a:cubicBezTo>
                  <a:cubicBezTo>
                    <a:pt x="104" y="434"/>
                    <a:pt x="147" y="448"/>
                    <a:pt x="165" y="454"/>
                  </a:cubicBezTo>
                  <a:cubicBezTo>
                    <a:pt x="188" y="458"/>
                    <a:pt x="215" y="452"/>
                    <a:pt x="228" y="450"/>
                  </a:cubicBezTo>
                  <a:cubicBezTo>
                    <a:pt x="234" y="446"/>
                    <a:pt x="235" y="425"/>
                    <a:pt x="241" y="421"/>
                  </a:cubicBezTo>
                  <a:cubicBezTo>
                    <a:pt x="244" y="409"/>
                    <a:pt x="243" y="388"/>
                    <a:pt x="240" y="376"/>
                  </a:cubicBezTo>
                  <a:cubicBezTo>
                    <a:pt x="237" y="364"/>
                    <a:pt x="229" y="355"/>
                    <a:pt x="223" y="348"/>
                  </a:cubicBezTo>
                  <a:cubicBezTo>
                    <a:pt x="216" y="343"/>
                    <a:pt x="208" y="339"/>
                    <a:pt x="201" y="334"/>
                  </a:cubicBezTo>
                  <a:cubicBezTo>
                    <a:pt x="198" y="328"/>
                    <a:pt x="199" y="318"/>
                    <a:pt x="195" y="313"/>
                  </a:cubicBezTo>
                  <a:cubicBezTo>
                    <a:pt x="193" y="306"/>
                    <a:pt x="182" y="290"/>
                    <a:pt x="181" y="271"/>
                  </a:cubicBezTo>
                  <a:cubicBezTo>
                    <a:pt x="180" y="252"/>
                    <a:pt x="183" y="213"/>
                    <a:pt x="186" y="196"/>
                  </a:cubicBezTo>
                  <a:cubicBezTo>
                    <a:pt x="189" y="179"/>
                    <a:pt x="195" y="177"/>
                    <a:pt x="198" y="171"/>
                  </a:cubicBezTo>
                  <a:cubicBezTo>
                    <a:pt x="199" y="165"/>
                    <a:pt x="202" y="162"/>
                    <a:pt x="204" y="157"/>
                  </a:cubicBezTo>
                  <a:cubicBezTo>
                    <a:pt x="205" y="149"/>
                    <a:pt x="212" y="139"/>
                    <a:pt x="216" y="133"/>
                  </a:cubicBezTo>
                  <a:cubicBezTo>
                    <a:pt x="216" y="129"/>
                    <a:pt x="202" y="126"/>
                    <a:pt x="196" y="130"/>
                  </a:cubicBezTo>
                  <a:cubicBezTo>
                    <a:pt x="189" y="142"/>
                    <a:pt x="183" y="154"/>
                    <a:pt x="174" y="166"/>
                  </a:cubicBezTo>
                  <a:cubicBezTo>
                    <a:pt x="168" y="178"/>
                    <a:pt x="161" y="195"/>
                    <a:pt x="159" y="213"/>
                  </a:cubicBezTo>
                  <a:cubicBezTo>
                    <a:pt x="157" y="231"/>
                    <a:pt x="156" y="257"/>
                    <a:pt x="160" y="276"/>
                  </a:cubicBezTo>
                  <a:cubicBezTo>
                    <a:pt x="164" y="295"/>
                    <a:pt x="174" y="315"/>
                    <a:pt x="181" y="328"/>
                  </a:cubicBezTo>
                  <a:cubicBezTo>
                    <a:pt x="188" y="341"/>
                    <a:pt x="196" y="348"/>
                    <a:pt x="201" y="354"/>
                  </a:cubicBezTo>
                  <a:cubicBezTo>
                    <a:pt x="204" y="359"/>
                    <a:pt x="206" y="363"/>
                    <a:pt x="211" y="366"/>
                  </a:cubicBezTo>
                  <a:cubicBezTo>
                    <a:pt x="214" y="371"/>
                    <a:pt x="217" y="373"/>
                    <a:pt x="222" y="376"/>
                  </a:cubicBezTo>
                  <a:cubicBezTo>
                    <a:pt x="223" y="382"/>
                    <a:pt x="224" y="382"/>
                    <a:pt x="220" y="379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67" name="Freeform 1427"/>
            <p:cNvSpPr>
              <a:spLocks/>
            </p:cNvSpPr>
            <p:nvPr/>
          </p:nvSpPr>
          <p:spPr bwMode="auto">
            <a:xfrm rot="4787369" flipH="1">
              <a:off x="1904" y="1298"/>
              <a:ext cx="99" cy="1788"/>
            </a:xfrm>
            <a:custGeom>
              <a:avLst/>
              <a:gdLst>
                <a:gd name="T0" fmla="*/ 42 w 99"/>
                <a:gd name="T1" fmla="*/ 0 h 1788"/>
                <a:gd name="T2" fmla="*/ 30 w 99"/>
                <a:gd name="T3" fmla="*/ 280 h 1788"/>
                <a:gd name="T4" fmla="*/ 34 w 99"/>
                <a:gd name="T5" fmla="*/ 316 h 1788"/>
                <a:gd name="T6" fmla="*/ 42 w 99"/>
                <a:gd name="T7" fmla="*/ 532 h 1788"/>
                <a:gd name="T8" fmla="*/ 34 w 99"/>
                <a:gd name="T9" fmla="*/ 680 h 1788"/>
                <a:gd name="T10" fmla="*/ 26 w 99"/>
                <a:gd name="T11" fmla="*/ 656 h 1788"/>
                <a:gd name="T12" fmla="*/ 10 w 99"/>
                <a:gd name="T13" fmla="*/ 620 h 1788"/>
                <a:gd name="T14" fmla="*/ 26 w 99"/>
                <a:gd name="T15" fmla="*/ 788 h 1788"/>
                <a:gd name="T16" fmla="*/ 18 w 99"/>
                <a:gd name="T17" fmla="*/ 980 h 1788"/>
                <a:gd name="T18" fmla="*/ 10 w 99"/>
                <a:gd name="T19" fmla="*/ 1004 h 1788"/>
                <a:gd name="T20" fmla="*/ 26 w 99"/>
                <a:gd name="T21" fmla="*/ 1028 h 1788"/>
                <a:gd name="T22" fmla="*/ 22 w 99"/>
                <a:gd name="T23" fmla="*/ 1528 h 1788"/>
                <a:gd name="T24" fmla="*/ 38 w 99"/>
                <a:gd name="T25" fmla="*/ 1492 h 1788"/>
                <a:gd name="T26" fmla="*/ 54 w 99"/>
                <a:gd name="T27" fmla="*/ 1468 h 1788"/>
                <a:gd name="T28" fmla="*/ 58 w 99"/>
                <a:gd name="T29" fmla="*/ 1456 h 1788"/>
                <a:gd name="T30" fmla="*/ 42 w 99"/>
                <a:gd name="T31" fmla="*/ 1520 h 1788"/>
                <a:gd name="T32" fmla="*/ 34 w 99"/>
                <a:gd name="T33" fmla="*/ 1544 h 1788"/>
                <a:gd name="T34" fmla="*/ 30 w 99"/>
                <a:gd name="T35" fmla="*/ 1636 h 1788"/>
                <a:gd name="T36" fmla="*/ 22 w 99"/>
                <a:gd name="T37" fmla="*/ 1648 h 1788"/>
                <a:gd name="T38" fmla="*/ 30 w 99"/>
                <a:gd name="T39" fmla="*/ 1672 h 1788"/>
                <a:gd name="T40" fmla="*/ 42 w 99"/>
                <a:gd name="T41" fmla="*/ 1788 h 1788"/>
                <a:gd name="T42" fmla="*/ 42 w 99"/>
                <a:gd name="T43" fmla="*/ 1484 h 1788"/>
                <a:gd name="T44" fmla="*/ 38 w 99"/>
                <a:gd name="T45" fmla="*/ 1152 h 1788"/>
                <a:gd name="T46" fmla="*/ 46 w 99"/>
                <a:gd name="T47" fmla="*/ 1116 h 1788"/>
                <a:gd name="T48" fmla="*/ 42 w 99"/>
                <a:gd name="T49" fmla="*/ 940 h 1788"/>
                <a:gd name="T50" fmla="*/ 38 w 99"/>
                <a:gd name="T51" fmla="*/ 904 h 1788"/>
                <a:gd name="T52" fmla="*/ 54 w 99"/>
                <a:gd name="T53" fmla="*/ 716 h 1788"/>
                <a:gd name="T54" fmla="*/ 58 w 99"/>
                <a:gd name="T55" fmla="*/ 276 h 1788"/>
                <a:gd name="T56" fmla="*/ 42 w 99"/>
                <a:gd name="T57" fmla="*/ 0 h 1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788">
                  <a:moveTo>
                    <a:pt x="42" y="0"/>
                  </a:moveTo>
                  <a:cubicBezTo>
                    <a:pt x="34" y="209"/>
                    <a:pt x="24" y="8"/>
                    <a:pt x="30" y="280"/>
                  </a:cubicBezTo>
                  <a:cubicBezTo>
                    <a:pt x="53" y="265"/>
                    <a:pt x="38" y="287"/>
                    <a:pt x="34" y="316"/>
                  </a:cubicBezTo>
                  <a:cubicBezTo>
                    <a:pt x="30" y="391"/>
                    <a:pt x="19" y="462"/>
                    <a:pt x="42" y="532"/>
                  </a:cubicBezTo>
                  <a:cubicBezTo>
                    <a:pt x="40" y="581"/>
                    <a:pt x="48" y="633"/>
                    <a:pt x="34" y="680"/>
                  </a:cubicBezTo>
                  <a:cubicBezTo>
                    <a:pt x="32" y="688"/>
                    <a:pt x="29" y="664"/>
                    <a:pt x="26" y="656"/>
                  </a:cubicBezTo>
                  <a:cubicBezTo>
                    <a:pt x="21" y="642"/>
                    <a:pt x="18" y="632"/>
                    <a:pt x="10" y="620"/>
                  </a:cubicBezTo>
                  <a:cubicBezTo>
                    <a:pt x="16" y="833"/>
                    <a:pt x="0" y="711"/>
                    <a:pt x="26" y="788"/>
                  </a:cubicBezTo>
                  <a:cubicBezTo>
                    <a:pt x="21" y="884"/>
                    <a:pt x="14" y="873"/>
                    <a:pt x="18" y="980"/>
                  </a:cubicBezTo>
                  <a:cubicBezTo>
                    <a:pt x="15" y="988"/>
                    <a:pt x="13" y="996"/>
                    <a:pt x="10" y="1004"/>
                  </a:cubicBezTo>
                  <a:cubicBezTo>
                    <a:pt x="7" y="1013"/>
                    <a:pt x="26" y="1028"/>
                    <a:pt x="26" y="1028"/>
                  </a:cubicBezTo>
                  <a:cubicBezTo>
                    <a:pt x="22" y="1210"/>
                    <a:pt x="19" y="1338"/>
                    <a:pt x="22" y="1528"/>
                  </a:cubicBezTo>
                  <a:cubicBezTo>
                    <a:pt x="55" y="1484"/>
                    <a:pt x="16" y="1541"/>
                    <a:pt x="38" y="1492"/>
                  </a:cubicBezTo>
                  <a:cubicBezTo>
                    <a:pt x="42" y="1483"/>
                    <a:pt x="51" y="1477"/>
                    <a:pt x="54" y="1468"/>
                  </a:cubicBezTo>
                  <a:cubicBezTo>
                    <a:pt x="55" y="1464"/>
                    <a:pt x="57" y="1460"/>
                    <a:pt x="58" y="1456"/>
                  </a:cubicBezTo>
                  <a:cubicBezTo>
                    <a:pt x="55" y="1479"/>
                    <a:pt x="49" y="1498"/>
                    <a:pt x="42" y="1520"/>
                  </a:cubicBezTo>
                  <a:cubicBezTo>
                    <a:pt x="39" y="1528"/>
                    <a:pt x="34" y="1544"/>
                    <a:pt x="34" y="1544"/>
                  </a:cubicBezTo>
                  <a:cubicBezTo>
                    <a:pt x="33" y="1575"/>
                    <a:pt x="34" y="1606"/>
                    <a:pt x="30" y="1636"/>
                  </a:cubicBezTo>
                  <a:cubicBezTo>
                    <a:pt x="29" y="1641"/>
                    <a:pt x="22" y="1643"/>
                    <a:pt x="22" y="1648"/>
                  </a:cubicBezTo>
                  <a:cubicBezTo>
                    <a:pt x="22" y="1656"/>
                    <a:pt x="30" y="1672"/>
                    <a:pt x="30" y="1672"/>
                  </a:cubicBezTo>
                  <a:cubicBezTo>
                    <a:pt x="34" y="1712"/>
                    <a:pt x="39" y="1748"/>
                    <a:pt x="42" y="1788"/>
                  </a:cubicBezTo>
                  <a:cubicBezTo>
                    <a:pt x="99" y="1702"/>
                    <a:pt x="74" y="1581"/>
                    <a:pt x="42" y="1484"/>
                  </a:cubicBezTo>
                  <a:cubicBezTo>
                    <a:pt x="41" y="1373"/>
                    <a:pt x="41" y="1263"/>
                    <a:pt x="38" y="1152"/>
                  </a:cubicBezTo>
                  <a:cubicBezTo>
                    <a:pt x="38" y="1134"/>
                    <a:pt x="34" y="1133"/>
                    <a:pt x="46" y="1116"/>
                  </a:cubicBezTo>
                  <a:cubicBezTo>
                    <a:pt x="45" y="1057"/>
                    <a:pt x="46" y="999"/>
                    <a:pt x="42" y="940"/>
                  </a:cubicBezTo>
                  <a:cubicBezTo>
                    <a:pt x="38" y="872"/>
                    <a:pt x="19" y="1015"/>
                    <a:pt x="38" y="904"/>
                  </a:cubicBezTo>
                  <a:cubicBezTo>
                    <a:pt x="44" y="647"/>
                    <a:pt x="26" y="801"/>
                    <a:pt x="54" y="716"/>
                  </a:cubicBezTo>
                  <a:cubicBezTo>
                    <a:pt x="63" y="611"/>
                    <a:pt x="60" y="395"/>
                    <a:pt x="58" y="276"/>
                  </a:cubicBezTo>
                  <a:cubicBezTo>
                    <a:pt x="56" y="157"/>
                    <a:pt x="45" y="57"/>
                    <a:pt x="42" y="0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68" name="Freeform 1428"/>
            <p:cNvSpPr>
              <a:spLocks/>
            </p:cNvSpPr>
            <p:nvPr/>
          </p:nvSpPr>
          <p:spPr bwMode="auto">
            <a:xfrm rot="4787369" flipH="1">
              <a:off x="2901" y="1903"/>
              <a:ext cx="47" cy="252"/>
            </a:xfrm>
            <a:custGeom>
              <a:avLst/>
              <a:gdLst>
                <a:gd name="T0" fmla="*/ 24 w 47"/>
                <a:gd name="T1" fmla="*/ 224 h 252"/>
                <a:gd name="T2" fmla="*/ 32 w 47"/>
                <a:gd name="T3" fmla="*/ 68 h 252"/>
                <a:gd name="T4" fmla="*/ 16 w 47"/>
                <a:gd name="T5" fmla="*/ 44 h 252"/>
                <a:gd name="T6" fmla="*/ 0 w 47"/>
                <a:gd name="T7" fmla="*/ 0 h 252"/>
                <a:gd name="T8" fmla="*/ 24 w 47"/>
                <a:gd name="T9" fmla="*/ 216 h 252"/>
                <a:gd name="T10" fmla="*/ 28 w 47"/>
                <a:gd name="T11" fmla="*/ 252 h 252"/>
                <a:gd name="T12" fmla="*/ 24 w 47"/>
                <a:gd name="T13" fmla="*/ 224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52">
                  <a:moveTo>
                    <a:pt x="24" y="224"/>
                  </a:moveTo>
                  <a:cubicBezTo>
                    <a:pt x="31" y="153"/>
                    <a:pt x="47" y="167"/>
                    <a:pt x="32" y="68"/>
                  </a:cubicBezTo>
                  <a:cubicBezTo>
                    <a:pt x="31" y="59"/>
                    <a:pt x="16" y="44"/>
                    <a:pt x="16" y="44"/>
                  </a:cubicBezTo>
                  <a:cubicBezTo>
                    <a:pt x="12" y="26"/>
                    <a:pt x="6" y="17"/>
                    <a:pt x="0" y="0"/>
                  </a:cubicBezTo>
                  <a:cubicBezTo>
                    <a:pt x="3" y="70"/>
                    <a:pt x="2" y="151"/>
                    <a:pt x="24" y="216"/>
                  </a:cubicBezTo>
                  <a:cubicBezTo>
                    <a:pt x="25" y="228"/>
                    <a:pt x="28" y="252"/>
                    <a:pt x="28" y="252"/>
                  </a:cubicBezTo>
                  <a:lnTo>
                    <a:pt x="24" y="224"/>
                  </a:ln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pic>
        <p:nvPicPr>
          <p:cNvPr id="88469" name="Picture 1429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39800" y="3643313"/>
            <a:ext cx="1790700" cy="1336675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8470" name="Group 1430"/>
          <p:cNvGrpSpPr>
            <a:grpSpLocks/>
          </p:cNvGrpSpPr>
          <p:nvPr/>
        </p:nvGrpSpPr>
        <p:grpSpPr bwMode="auto">
          <a:xfrm rot="-224895">
            <a:off x="457200" y="4824413"/>
            <a:ext cx="2286000" cy="381000"/>
            <a:chOff x="436" y="3053"/>
            <a:chExt cx="2559" cy="1162"/>
          </a:xfrm>
        </p:grpSpPr>
        <p:sp>
          <p:nvSpPr>
            <p:cNvPr id="88471" name="Freeform 1431"/>
            <p:cNvSpPr>
              <a:spLocks/>
            </p:cNvSpPr>
            <p:nvPr/>
          </p:nvSpPr>
          <p:spPr bwMode="auto">
            <a:xfrm>
              <a:off x="673" y="3053"/>
              <a:ext cx="2218" cy="1153"/>
            </a:xfrm>
            <a:custGeom>
              <a:avLst/>
              <a:gdLst>
                <a:gd name="T0" fmla="*/ 2163 w 2218"/>
                <a:gd name="T1" fmla="*/ 493 h 1153"/>
                <a:gd name="T2" fmla="*/ 2109 w 2218"/>
                <a:gd name="T3" fmla="*/ 638 h 1153"/>
                <a:gd name="T4" fmla="*/ 2018 w 2218"/>
                <a:gd name="T5" fmla="*/ 656 h 1153"/>
                <a:gd name="T6" fmla="*/ 1918 w 2218"/>
                <a:gd name="T7" fmla="*/ 447 h 1153"/>
                <a:gd name="T8" fmla="*/ 1881 w 2218"/>
                <a:gd name="T9" fmla="*/ 638 h 1153"/>
                <a:gd name="T10" fmla="*/ 1845 w 2218"/>
                <a:gd name="T11" fmla="*/ 711 h 1153"/>
                <a:gd name="T12" fmla="*/ 1754 w 2218"/>
                <a:gd name="T13" fmla="*/ 720 h 1153"/>
                <a:gd name="T14" fmla="*/ 1645 w 2218"/>
                <a:gd name="T15" fmla="*/ 493 h 1153"/>
                <a:gd name="T16" fmla="*/ 1590 w 2218"/>
                <a:gd name="T17" fmla="*/ 329 h 1153"/>
                <a:gd name="T18" fmla="*/ 1536 w 2218"/>
                <a:gd name="T19" fmla="*/ 593 h 1153"/>
                <a:gd name="T20" fmla="*/ 1499 w 2218"/>
                <a:gd name="T21" fmla="*/ 693 h 1153"/>
                <a:gd name="T22" fmla="*/ 1499 w 2218"/>
                <a:gd name="T23" fmla="*/ 538 h 1153"/>
                <a:gd name="T24" fmla="*/ 1472 w 2218"/>
                <a:gd name="T25" fmla="*/ 565 h 1153"/>
                <a:gd name="T26" fmla="*/ 1400 w 2218"/>
                <a:gd name="T27" fmla="*/ 656 h 1153"/>
                <a:gd name="T28" fmla="*/ 1354 w 2218"/>
                <a:gd name="T29" fmla="*/ 693 h 1153"/>
                <a:gd name="T30" fmla="*/ 1318 w 2218"/>
                <a:gd name="T31" fmla="*/ 756 h 1153"/>
                <a:gd name="T32" fmla="*/ 1227 w 2218"/>
                <a:gd name="T33" fmla="*/ 538 h 1153"/>
                <a:gd name="T34" fmla="*/ 1200 w 2218"/>
                <a:gd name="T35" fmla="*/ 565 h 1153"/>
                <a:gd name="T36" fmla="*/ 1154 w 2218"/>
                <a:gd name="T37" fmla="*/ 329 h 1153"/>
                <a:gd name="T38" fmla="*/ 1090 w 2218"/>
                <a:gd name="T39" fmla="*/ 438 h 1153"/>
                <a:gd name="T40" fmla="*/ 963 w 2218"/>
                <a:gd name="T41" fmla="*/ 320 h 1153"/>
                <a:gd name="T42" fmla="*/ 927 w 2218"/>
                <a:gd name="T43" fmla="*/ 356 h 1153"/>
                <a:gd name="T44" fmla="*/ 900 w 2218"/>
                <a:gd name="T45" fmla="*/ 320 h 1153"/>
                <a:gd name="T46" fmla="*/ 836 w 2218"/>
                <a:gd name="T47" fmla="*/ 338 h 1153"/>
                <a:gd name="T48" fmla="*/ 800 w 2218"/>
                <a:gd name="T49" fmla="*/ 320 h 1153"/>
                <a:gd name="T50" fmla="*/ 690 w 2218"/>
                <a:gd name="T51" fmla="*/ 438 h 1153"/>
                <a:gd name="T52" fmla="*/ 636 w 2218"/>
                <a:gd name="T53" fmla="*/ 229 h 1153"/>
                <a:gd name="T54" fmla="*/ 600 w 2218"/>
                <a:gd name="T55" fmla="*/ 447 h 1153"/>
                <a:gd name="T56" fmla="*/ 536 w 2218"/>
                <a:gd name="T57" fmla="*/ 165 h 1153"/>
                <a:gd name="T58" fmla="*/ 500 w 2218"/>
                <a:gd name="T59" fmla="*/ 265 h 1153"/>
                <a:gd name="T60" fmla="*/ 454 w 2218"/>
                <a:gd name="T61" fmla="*/ 174 h 1153"/>
                <a:gd name="T62" fmla="*/ 409 w 2218"/>
                <a:gd name="T63" fmla="*/ 311 h 1153"/>
                <a:gd name="T64" fmla="*/ 354 w 2218"/>
                <a:gd name="T65" fmla="*/ 238 h 1153"/>
                <a:gd name="T66" fmla="*/ 309 w 2218"/>
                <a:gd name="T67" fmla="*/ 74 h 1153"/>
                <a:gd name="T68" fmla="*/ 245 w 2218"/>
                <a:gd name="T69" fmla="*/ 147 h 1153"/>
                <a:gd name="T70" fmla="*/ 209 w 2218"/>
                <a:gd name="T71" fmla="*/ 193 h 1153"/>
                <a:gd name="T72" fmla="*/ 118 w 2218"/>
                <a:gd name="T73" fmla="*/ 647 h 1153"/>
                <a:gd name="T74" fmla="*/ 72 w 2218"/>
                <a:gd name="T75" fmla="*/ 638 h 1153"/>
                <a:gd name="T76" fmla="*/ 45 w 2218"/>
                <a:gd name="T77" fmla="*/ 529 h 1153"/>
                <a:gd name="T78" fmla="*/ 27 w 2218"/>
                <a:gd name="T79" fmla="*/ 1065 h 1153"/>
                <a:gd name="T80" fmla="*/ 18 w 2218"/>
                <a:gd name="T81" fmla="*/ 1111 h 1153"/>
                <a:gd name="T82" fmla="*/ 809 w 2218"/>
                <a:gd name="T83" fmla="*/ 1138 h 1153"/>
                <a:gd name="T84" fmla="*/ 863 w 2218"/>
                <a:gd name="T85" fmla="*/ 1029 h 1153"/>
                <a:gd name="T86" fmla="*/ 909 w 2218"/>
                <a:gd name="T87" fmla="*/ 1111 h 1153"/>
                <a:gd name="T88" fmla="*/ 1009 w 2218"/>
                <a:gd name="T89" fmla="*/ 1138 h 1153"/>
                <a:gd name="T90" fmla="*/ 1054 w 2218"/>
                <a:gd name="T91" fmla="*/ 1093 h 1153"/>
                <a:gd name="T92" fmla="*/ 1172 w 2218"/>
                <a:gd name="T93" fmla="*/ 1056 h 1153"/>
                <a:gd name="T94" fmla="*/ 1227 w 2218"/>
                <a:gd name="T95" fmla="*/ 1138 h 1153"/>
                <a:gd name="T96" fmla="*/ 1263 w 2218"/>
                <a:gd name="T97" fmla="*/ 1084 h 1153"/>
                <a:gd name="T98" fmla="*/ 1300 w 2218"/>
                <a:gd name="T99" fmla="*/ 1093 h 1153"/>
                <a:gd name="T100" fmla="*/ 1381 w 2218"/>
                <a:gd name="T101" fmla="*/ 1102 h 1153"/>
                <a:gd name="T102" fmla="*/ 1418 w 2218"/>
                <a:gd name="T103" fmla="*/ 1029 h 1153"/>
                <a:gd name="T104" fmla="*/ 1645 w 2218"/>
                <a:gd name="T105" fmla="*/ 1020 h 1153"/>
                <a:gd name="T106" fmla="*/ 1754 w 2218"/>
                <a:gd name="T107" fmla="*/ 965 h 1153"/>
                <a:gd name="T108" fmla="*/ 1799 w 2218"/>
                <a:gd name="T109" fmla="*/ 884 h 1153"/>
                <a:gd name="T110" fmla="*/ 1872 w 2218"/>
                <a:gd name="T111" fmla="*/ 838 h 1153"/>
                <a:gd name="T112" fmla="*/ 1909 w 2218"/>
                <a:gd name="T113" fmla="*/ 984 h 1153"/>
                <a:gd name="T114" fmla="*/ 1936 w 2218"/>
                <a:gd name="T115" fmla="*/ 947 h 1153"/>
                <a:gd name="T116" fmla="*/ 1981 w 2218"/>
                <a:gd name="T117" fmla="*/ 802 h 1153"/>
                <a:gd name="T118" fmla="*/ 2072 w 2218"/>
                <a:gd name="T119" fmla="*/ 965 h 1153"/>
                <a:gd name="T120" fmla="*/ 2145 w 2218"/>
                <a:gd name="T121" fmla="*/ 1002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18" h="1153">
                  <a:moveTo>
                    <a:pt x="2218" y="893"/>
                  </a:moveTo>
                  <a:cubicBezTo>
                    <a:pt x="2184" y="787"/>
                    <a:pt x="2200" y="797"/>
                    <a:pt x="2190" y="620"/>
                  </a:cubicBezTo>
                  <a:cubicBezTo>
                    <a:pt x="2184" y="515"/>
                    <a:pt x="2198" y="546"/>
                    <a:pt x="2163" y="493"/>
                  </a:cubicBezTo>
                  <a:cubicBezTo>
                    <a:pt x="2122" y="555"/>
                    <a:pt x="2139" y="485"/>
                    <a:pt x="2127" y="447"/>
                  </a:cubicBezTo>
                  <a:cubicBezTo>
                    <a:pt x="2124" y="499"/>
                    <a:pt x="2123" y="550"/>
                    <a:pt x="2118" y="602"/>
                  </a:cubicBezTo>
                  <a:cubicBezTo>
                    <a:pt x="2117" y="614"/>
                    <a:pt x="2120" y="633"/>
                    <a:pt x="2109" y="638"/>
                  </a:cubicBezTo>
                  <a:cubicBezTo>
                    <a:pt x="2099" y="643"/>
                    <a:pt x="2090" y="626"/>
                    <a:pt x="2081" y="620"/>
                  </a:cubicBezTo>
                  <a:cubicBezTo>
                    <a:pt x="2064" y="570"/>
                    <a:pt x="2062" y="517"/>
                    <a:pt x="2054" y="465"/>
                  </a:cubicBezTo>
                  <a:cubicBezTo>
                    <a:pt x="2048" y="559"/>
                    <a:pt x="2061" y="591"/>
                    <a:pt x="2018" y="656"/>
                  </a:cubicBezTo>
                  <a:cubicBezTo>
                    <a:pt x="2006" y="621"/>
                    <a:pt x="1998" y="614"/>
                    <a:pt x="1963" y="602"/>
                  </a:cubicBezTo>
                  <a:cubicBezTo>
                    <a:pt x="1947" y="536"/>
                    <a:pt x="1940" y="469"/>
                    <a:pt x="1927" y="402"/>
                  </a:cubicBezTo>
                  <a:cubicBezTo>
                    <a:pt x="1924" y="417"/>
                    <a:pt x="1923" y="462"/>
                    <a:pt x="1918" y="447"/>
                  </a:cubicBezTo>
                  <a:cubicBezTo>
                    <a:pt x="1908" y="415"/>
                    <a:pt x="1922" y="316"/>
                    <a:pt x="1909" y="347"/>
                  </a:cubicBezTo>
                  <a:cubicBezTo>
                    <a:pt x="1890" y="392"/>
                    <a:pt x="1904" y="444"/>
                    <a:pt x="1899" y="493"/>
                  </a:cubicBezTo>
                  <a:cubicBezTo>
                    <a:pt x="1894" y="541"/>
                    <a:pt x="1881" y="638"/>
                    <a:pt x="1881" y="638"/>
                  </a:cubicBezTo>
                  <a:cubicBezTo>
                    <a:pt x="1878" y="629"/>
                    <a:pt x="1877" y="603"/>
                    <a:pt x="1872" y="611"/>
                  </a:cubicBezTo>
                  <a:cubicBezTo>
                    <a:pt x="1851" y="643"/>
                    <a:pt x="1874" y="699"/>
                    <a:pt x="1854" y="638"/>
                  </a:cubicBezTo>
                  <a:cubicBezTo>
                    <a:pt x="1851" y="662"/>
                    <a:pt x="1865" y="697"/>
                    <a:pt x="1845" y="711"/>
                  </a:cubicBezTo>
                  <a:cubicBezTo>
                    <a:pt x="1829" y="722"/>
                    <a:pt x="1827" y="656"/>
                    <a:pt x="1827" y="656"/>
                  </a:cubicBezTo>
                  <a:cubicBezTo>
                    <a:pt x="1817" y="584"/>
                    <a:pt x="1807" y="509"/>
                    <a:pt x="1790" y="438"/>
                  </a:cubicBezTo>
                  <a:cubicBezTo>
                    <a:pt x="1772" y="532"/>
                    <a:pt x="1761" y="624"/>
                    <a:pt x="1754" y="720"/>
                  </a:cubicBezTo>
                  <a:cubicBezTo>
                    <a:pt x="1672" y="555"/>
                    <a:pt x="1719" y="674"/>
                    <a:pt x="1709" y="338"/>
                  </a:cubicBezTo>
                  <a:cubicBezTo>
                    <a:pt x="1703" y="373"/>
                    <a:pt x="1710" y="584"/>
                    <a:pt x="1681" y="465"/>
                  </a:cubicBezTo>
                  <a:cubicBezTo>
                    <a:pt x="1667" y="507"/>
                    <a:pt x="1681" y="566"/>
                    <a:pt x="1645" y="493"/>
                  </a:cubicBezTo>
                  <a:cubicBezTo>
                    <a:pt x="1642" y="505"/>
                    <a:pt x="1644" y="519"/>
                    <a:pt x="1636" y="529"/>
                  </a:cubicBezTo>
                  <a:cubicBezTo>
                    <a:pt x="1607" y="565"/>
                    <a:pt x="1591" y="499"/>
                    <a:pt x="1581" y="484"/>
                  </a:cubicBezTo>
                  <a:cubicBezTo>
                    <a:pt x="1573" y="401"/>
                    <a:pt x="1573" y="396"/>
                    <a:pt x="1590" y="329"/>
                  </a:cubicBezTo>
                  <a:cubicBezTo>
                    <a:pt x="1567" y="260"/>
                    <a:pt x="1572" y="348"/>
                    <a:pt x="1563" y="375"/>
                  </a:cubicBezTo>
                  <a:cubicBezTo>
                    <a:pt x="1560" y="448"/>
                    <a:pt x="1568" y="522"/>
                    <a:pt x="1554" y="593"/>
                  </a:cubicBezTo>
                  <a:cubicBezTo>
                    <a:pt x="1544" y="645"/>
                    <a:pt x="1503" y="459"/>
                    <a:pt x="1536" y="593"/>
                  </a:cubicBezTo>
                  <a:cubicBezTo>
                    <a:pt x="1539" y="669"/>
                    <a:pt x="1545" y="744"/>
                    <a:pt x="1545" y="820"/>
                  </a:cubicBezTo>
                  <a:cubicBezTo>
                    <a:pt x="1545" y="829"/>
                    <a:pt x="1538" y="856"/>
                    <a:pt x="1536" y="847"/>
                  </a:cubicBezTo>
                  <a:cubicBezTo>
                    <a:pt x="1488" y="668"/>
                    <a:pt x="1550" y="765"/>
                    <a:pt x="1499" y="693"/>
                  </a:cubicBezTo>
                  <a:cubicBezTo>
                    <a:pt x="1486" y="640"/>
                    <a:pt x="1498" y="628"/>
                    <a:pt x="1527" y="584"/>
                  </a:cubicBezTo>
                  <a:cubicBezTo>
                    <a:pt x="1521" y="578"/>
                    <a:pt x="1514" y="572"/>
                    <a:pt x="1509" y="565"/>
                  </a:cubicBezTo>
                  <a:cubicBezTo>
                    <a:pt x="1504" y="557"/>
                    <a:pt x="1507" y="534"/>
                    <a:pt x="1499" y="538"/>
                  </a:cubicBezTo>
                  <a:cubicBezTo>
                    <a:pt x="1488" y="544"/>
                    <a:pt x="1492" y="562"/>
                    <a:pt x="1490" y="575"/>
                  </a:cubicBezTo>
                  <a:cubicBezTo>
                    <a:pt x="1486" y="599"/>
                    <a:pt x="1484" y="623"/>
                    <a:pt x="1481" y="647"/>
                  </a:cubicBezTo>
                  <a:cubicBezTo>
                    <a:pt x="1478" y="620"/>
                    <a:pt x="1476" y="592"/>
                    <a:pt x="1472" y="565"/>
                  </a:cubicBezTo>
                  <a:cubicBezTo>
                    <a:pt x="1470" y="556"/>
                    <a:pt x="1466" y="529"/>
                    <a:pt x="1463" y="538"/>
                  </a:cubicBezTo>
                  <a:cubicBezTo>
                    <a:pt x="1427" y="629"/>
                    <a:pt x="1487" y="600"/>
                    <a:pt x="1427" y="620"/>
                  </a:cubicBezTo>
                  <a:cubicBezTo>
                    <a:pt x="1406" y="536"/>
                    <a:pt x="1411" y="624"/>
                    <a:pt x="1400" y="656"/>
                  </a:cubicBezTo>
                  <a:cubicBezTo>
                    <a:pt x="1375" y="1026"/>
                    <a:pt x="1394" y="592"/>
                    <a:pt x="1372" y="456"/>
                  </a:cubicBezTo>
                  <a:cubicBezTo>
                    <a:pt x="1369" y="475"/>
                    <a:pt x="1337" y="671"/>
                    <a:pt x="1363" y="538"/>
                  </a:cubicBezTo>
                  <a:cubicBezTo>
                    <a:pt x="1360" y="590"/>
                    <a:pt x="1362" y="642"/>
                    <a:pt x="1354" y="693"/>
                  </a:cubicBezTo>
                  <a:cubicBezTo>
                    <a:pt x="1351" y="708"/>
                    <a:pt x="1356" y="658"/>
                    <a:pt x="1345" y="647"/>
                  </a:cubicBezTo>
                  <a:cubicBezTo>
                    <a:pt x="1338" y="640"/>
                    <a:pt x="1338" y="665"/>
                    <a:pt x="1336" y="675"/>
                  </a:cubicBezTo>
                  <a:cubicBezTo>
                    <a:pt x="1316" y="768"/>
                    <a:pt x="1338" y="696"/>
                    <a:pt x="1318" y="756"/>
                  </a:cubicBezTo>
                  <a:cubicBezTo>
                    <a:pt x="1308" y="600"/>
                    <a:pt x="1313" y="656"/>
                    <a:pt x="1281" y="556"/>
                  </a:cubicBezTo>
                  <a:cubicBezTo>
                    <a:pt x="1280" y="559"/>
                    <a:pt x="1264" y="631"/>
                    <a:pt x="1236" y="602"/>
                  </a:cubicBezTo>
                  <a:cubicBezTo>
                    <a:pt x="1221" y="587"/>
                    <a:pt x="1230" y="559"/>
                    <a:pt x="1227" y="538"/>
                  </a:cubicBezTo>
                  <a:cubicBezTo>
                    <a:pt x="1224" y="547"/>
                    <a:pt x="1227" y="565"/>
                    <a:pt x="1218" y="565"/>
                  </a:cubicBezTo>
                  <a:cubicBezTo>
                    <a:pt x="1209" y="565"/>
                    <a:pt x="1218" y="538"/>
                    <a:pt x="1209" y="538"/>
                  </a:cubicBezTo>
                  <a:cubicBezTo>
                    <a:pt x="1200" y="538"/>
                    <a:pt x="1203" y="556"/>
                    <a:pt x="1200" y="565"/>
                  </a:cubicBezTo>
                  <a:cubicBezTo>
                    <a:pt x="1190" y="538"/>
                    <a:pt x="1172" y="484"/>
                    <a:pt x="1172" y="484"/>
                  </a:cubicBezTo>
                  <a:cubicBezTo>
                    <a:pt x="1169" y="454"/>
                    <a:pt x="1167" y="423"/>
                    <a:pt x="1163" y="393"/>
                  </a:cubicBezTo>
                  <a:cubicBezTo>
                    <a:pt x="1161" y="372"/>
                    <a:pt x="1169" y="344"/>
                    <a:pt x="1154" y="329"/>
                  </a:cubicBezTo>
                  <a:cubicBezTo>
                    <a:pt x="1145" y="320"/>
                    <a:pt x="1136" y="347"/>
                    <a:pt x="1127" y="356"/>
                  </a:cubicBezTo>
                  <a:cubicBezTo>
                    <a:pt x="1124" y="368"/>
                    <a:pt x="1120" y="381"/>
                    <a:pt x="1118" y="393"/>
                  </a:cubicBezTo>
                  <a:cubicBezTo>
                    <a:pt x="1105" y="462"/>
                    <a:pt x="1125" y="471"/>
                    <a:pt x="1090" y="438"/>
                  </a:cubicBezTo>
                  <a:cubicBezTo>
                    <a:pt x="1063" y="384"/>
                    <a:pt x="1078" y="345"/>
                    <a:pt x="1027" y="311"/>
                  </a:cubicBezTo>
                  <a:cubicBezTo>
                    <a:pt x="974" y="391"/>
                    <a:pt x="1024" y="494"/>
                    <a:pt x="972" y="575"/>
                  </a:cubicBezTo>
                  <a:cubicBezTo>
                    <a:pt x="969" y="490"/>
                    <a:pt x="970" y="405"/>
                    <a:pt x="963" y="320"/>
                  </a:cubicBezTo>
                  <a:cubicBezTo>
                    <a:pt x="962" y="305"/>
                    <a:pt x="969" y="365"/>
                    <a:pt x="954" y="365"/>
                  </a:cubicBezTo>
                  <a:cubicBezTo>
                    <a:pt x="939" y="365"/>
                    <a:pt x="948" y="335"/>
                    <a:pt x="945" y="320"/>
                  </a:cubicBezTo>
                  <a:cubicBezTo>
                    <a:pt x="939" y="332"/>
                    <a:pt x="932" y="344"/>
                    <a:pt x="927" y="356"/>
                  </a:cubicBezTo>
                  <a:cubicBezTo>
                    <a:pt x="923" y="365"/>
                    <a:pt x="927" y="388"/>
                    <a:pt x="918" y="384"/>
                  </a:cubicBezTo>
                  <a:cubicBezTo>
                    <a:pt x="907" y="378"/>
                    <a:pt x="912" y="359"/>
                    <a:pt x="909" y="347"/>
                  </a:cubicBezTo>
                  <a:cubicBezTo>
                    <a:pt x="906" y="338"/>
                    <a:pt x="903" y="329"/>
                    <a:pt x="900" y="320"/>
                  </a:cubicBezTo>
                  <a:cubicBezTo>
                    <a:pt x="869" y="453"/>
                    <a:pt x="883" y="400"/>
                    <a:pt x="863" y="320"/>
                  </a:cubicBezTo>
                  <a:cubicBezTo>
                    <a:pt x="860" y="335"/>
                    <a:pt x="867" y="357"/>
                    <a:pt x="854" y="365"/>
                  </a:cubicBezTo>
                  <a:cubicBezTo>
                    <a:pt x="845" y="371"/>
                    <a:pt x="840" y="348"/>
                    <a:pt x="836" y="338"/>
                  </a:cubicBezTo>
                  <a:cubicBezTo>
                    <a:pt x="831" y="327"/>
                    <a:pt x="830" y="314"/>
                    <a:pt x="827" y="302"/>
                  </a:cubicBezTo>
                  <a:cubicBezTo>
                    <a:pt x="824" y="311"/>
                    <a:pt x="826" y="333"/>
                    <a:pt x="818" y="329"/>
                  </a:cubicBezTo>
                  <a:cubicBezTo>
                    <a:pt x="795" y="318"/>
                    <a:pt x="822" y="255"/>
                    <a:pt x="800" y="320"/>
                  </a:cubicBezTo>
                  <a:cubicBezTo>
                    <a:pt x="798" y="313"/>
                    <a:pt x="785" y="264"/>
                    <a:pt x="763" y="275"/>
                  </a:cubicBezTo>
                  <a:cubicBezTo>
                    <a:pt x="743" y="285"/>
                    <a:pt x="756" y="319"/>
                    <a:pt x="745" y="338"/>
                  </a:cubicBezTo>
                  <a:cubicBezTo>
                    <a:pt x="725" y="373"/>
                    <a:pt x="704" y="400"/>
                    <a:pt x="690" y="438"/>
                  </a:cubicBezTo>
                  <a:cubicBezTo>
                    <a:pt x="677" y="399"/>
                    <a:pt x="667" y="359"/>
                    <a:pt x="654" y="320"/>
                  </a:cubicBezTo>
                  <a:cubicBezTo>
                    <a:pt x="651" y="311"/>
                    <a:pt x="645" y="293"/>
                    <a:pt x="645" y="293"/>
                  </a:cubicBezTo>
                  <a:cubicBezTo>
                    <a:pt x="642" y="272"/>
                    <a:pt x="656" y="236"/>
                    <a:pt x="636" y="229"/>
                  </a:cubicBezTo>
                  <a:cubicBezTo>
                    <a:pt x="618" y="223"/>
                    <a:pt x="618" y="284"/>
                    <a:pt x="618" y="284"/>
                  </a:cubicBezTo>
                  <a:cubicBezTo>
                    <a:pt x="615" y="366"/>
                    <a:pt x="618" y="448"/>
                    <a:pt x="609" y="529"/>
                  </a:cubicBezTo>
                  <a:cubicBezTo>
                    <a:pt x="606" y="556"/>
                    <a:pt x="602" y="474"/>
                    <a:pt x="600" y="447"/>
                  </a:cubicBezTo>
                  <a:cubicBezTo>
                    <a:pt x="596" y="390"/>
                    <a:pt x="599" y="332"/>
                    <a:pt x="591" y="275"/>
                  </a:cubicBezTo>
                  <a:cubicBezTo>
                    <a:pt x="589" y="264"/>
                    <a:pt x="578" y="256"/>
                    <a:pt x="572" y="247"/>
                  </a:cubicBezTo>
                  <a:cubicBezTo>
                    <a:pt x="562" y="217"/>
                    <a:pt x="546" y="195"/>
                    <a:pt x="536" y="165"/>
                  </a:cubicBezTo>
                  <a:cubicBezTo>
                    <a:pt x="533" y="229"/>
                    <a:pt x="532" y="292"/>
                    <a:pt x="527" y="356"/>
                  </a:cubicBezTo>
                  <a:cubicBezTo>
                    <a:pt x="526" y="369"/>
                    <a:pt x="527" y="402"/>
                    <a:pt x="518" y="393"/>
                  </a:cubicBezTo>
                  <a:cubicBezTo>
                    <a:pt x="515" y="390"/>
                    <a:pt x="501" y="277"/>
                    <a:pt x="500" y="265"/>
                  </a:cubicBezTo>
                  <a:cubicBezTo>
                    <a:pt x="484" y="349"/>
                    <a:pt x="485" y="297"/>
                    <a:pt x="472" y="256"/>
                  </a:cubicBezTo>
                  <a:cubicBezTo>
                    <a:pt x="469" y="214"/>
                    <a:pt x="472" y="170"/>
                    <a:pt x="463" y="129"/>
                  </a:cubicBezTo>
                  <a:cubicBezTo>
                    <a:pt x="460" y="114"/>
                    <a:pt x="457" y="159"/>
                    <a:pt x="454" y="174"/>
                  </a:cubicBezTo>
                  <a:cubicBezTo>
                    <a:pt x="429" y="289"/>
                    <a:pt x="463" y="123"/>
                    <a:pt x="436" y="256"/>
                  </a:cubicBezTo>
                  <a:cubicBezTo>
                    <a:pt x="433" y="286"/>
                    <a:pt x="440" y="320"/>
                    <a:pt x="427" y="347"/>
                  </a:cubicBezTo>
                  <a:cubicBezTo>
                    <a:pt x="421" y="359"/>
                    <a:pt x="414" y="323"/>
                    <a:pt x="409" y="311"/>
                  </a:cubicBezTo>
                  <a:cubicBezTo>
                    <a:pt x="402" y="293"/>
                    <a:pt x="397" y="274"/>
                    <a:pt x="391" y="256"/>
                  </a:cubicBezTo>
                  <a:cubicBezTo>
                    <a:pt x="388" y="265"/>
                    <a:pt x="386" y="292"/>
                    <a:pt x="381" y="284"/>
                  </a:cubicBezTo>
                  <a:cubicBezTo>
                    <a:pt x="350" y="234"/>
                    <a:pt x="375" y="175"/>
                    <a:pt x="354" y="238"/>
                  </a:cubicBezTo>
                  <a:cubicBezTo>
                    <a:pt x="348" y="229"/>
                    <a:pt x="347" y="211"/>
                    <a:pt x="336" y="211"/>
                  </a:cubicBezTo>
                  <a:cubicBezTo>
                    <a:pt x="327" y="211"/>
                    <a:pt x="329" y="247"/>
                    <a:pt x="327" y="238"/>
                  </a:cubicBezTo>
                  <a:cubicBezTo>
                    <a:pt x="288" y="0"/>
                    <a:pt x="338" y="165"/>
                    <a:pt x="309" y="74"/>
                  </a:cubicBezTo>
                  <a:cubicBezTo>
                    <a:pt x="303" y="83"/>
                    <a:pt x="295" y="92"/>
                    <a:pt x="291" y="102"/>
                  </a:cubicBezTo>
                  <a:cubicBezTo>
                    <a:pt x="286" y="113"/>
                    <a:pt x="290" y="129"/>
                    <a:pt x="281" y="138"/>
                  </a:cubicBezTo>
                  <a:cubicBezTo>
                    <a:pt x="272" y="147"/>
                    <a:pt x="257" y="144"/>
                    <a:pt x="245" y="147"/>
                  </a:cubicBezTo>
                  <a:cubicBezTo>
                    <a:pt x="242" y="159"/>
                    <a:pt x="247" y="177"/>
                    <a:pt x="236" y="184"/>
                  </a:cubicBezTo>
                  <a:cubicBezTo>
                    <a:pt x="229" y="189"/>
                    <a:pt x="226" y="162"/>
                    <a:pt x="218" y="165"/>
                  </a:cubicBezTo>
                  <a:cubicBezTo>
                    <a:pt x="209" y="168"/>
                    <a:pt x="212" y="184"/>
                    <a:pt x="209" y="193"/>
                  </a:cubicBezTo>
                  <a:cubicBezTo>
                    <a:pt x="186" y="77"/>
                    <a:pt x="206" y="161"/>
                    <a:pt x="191" y="338"/>
                  </a:cubicBezTo>
                  <a:cubicBezTo>
                    <a:pt x="188" y="369"/>
                    <a:pt x="145" y="420"/>
                    <a:pt x="145" y="420"/>
                  </a:cubicBezTo>
                  <a:cubicBezTo>
                    <a:pt x="158" y="511"/>
                    <a:pt x="178" y="557"/>
                    <a:pt x="118" y="647"/>
                  </a:cubicBezTo>
                  <a:cubicBezTo>
                    <a:pt x="115" y="635"/>
                    <a:pt x="116" y="621"/>
                    <a:pt x="109" y="611"/>
                  </a:cubicBezTo>
                  <a:cubicBezTo>
                    <a:pt x="103" y="602"/>
                    <a:pt x="90" y="586"/>
                    <a:pt x="81" y="593"/>
                  </a:cubicBezTo>
                  <a:cubicBezTo>
                    <a:pt x="69" y="602"/>
                    <a:pt x="75" y="623"/>
                    <a:pt x="72" y="638"/>
                  </a:cubicBezTo>
                  <a:cubicBezTo>
                    <a:pt x="69" y="611"/>
                    <a:pt x="72" y="582"/>
                    <a:pt x="63" y="556"/>
                  </a:cubicBezTo>
                  <a:cubicBezTo>
                    <a:pt x="60" y="547"/>
                    <a:pt x="59" y="592"/>
                    <a:pt x="54" y="584"/>
                  </a:cubicBezTo>
                  <a:cubicBezTo>
                    <a:pt x="44" y="569"/>
                    <a:pt x="48" y="547"/>
                    <a:pt x="45" y="529"/>
                  </a:cubicBezTo>
                  <a:cubicBezTo>
                    <a:pt x="17" y="615"/>
                    <a:pt x="35" y="696"/>
                    <a:pt x="45" y="784"/>
                  </a:cubicBezTo>
                  <a:cubicBezTo>
                    <a:pt x="42" y="869"/>
                    <a:pt x="41" y="953"/>
                    <a:pt x="36" y="1038"/>
                  </a:cubicBezTo>
                  <a:cubicBezTo>
                    <a:pt x="35" y="1047"/>
                    <a:pt x="31" y="1073"/>
                    <a:pt x="27" y="1065"/>
                  </a:cubicBezTo>
                  <a:cubicBezTo>
                    <a:pt x="10" y="1030"/>
                    <a:pt x="13" y="969"/>
                    <a:pt x="0" y="929"/>
                  </a:cubicBezTo>
                  <a:cubicBezTo>
                    <a:pt x="3" y="981"/>
                    <a:pt x="4" y="1032"/>
                    <a:pt x="9" y="1084"/>
                  </a:cubicBezTo>
                  <a:cubicBezTo>
                    <a:pt x="10" y="1093"/>
                    <a:pt x="9" y="1111"/>
                    <a:pt x="18" y="1111"/>
                  </a:cubicBezTo>
                  <a:cubicBezTo>
                    <a:pt x="27" y="1111"/>
                    <a:pt x="24" y="1093"/>
                    <a:pt x="27" y="1084"/>
                  </a:cubicBezTo>
                  <a:cubicBezTo>
                    <a:pt x="40" y="1134"/>
                    <a:pt x="47" y="1146"/>
                    <a:pt x="100" y="1129"/>
                  </a:cubicBezTo>
                  <a:cubicBezTo>
                    <a:pt x="336" y="1132"/>
                    <a:pt x="573" y="1153"/>
                    <a:pt x="809" y="1138"/>
                  </a:cubicBezTo>
                  <a:cubicBezTo>
                    <a:pt x="828" y="1137"/>
                    <a:pt x="827" y="1084"/>
                    <a:pt x="827" y="1084"/>
                  </a:cubicBezTo>
                  <a:cubicBezTo>
                    <a:pt x="836" y="1087"/>
                    <a:pt x="849" y="1101"/>
                    <a:pt x="854" y="1093"/>
                  </a:cubicBezTo>
                  <a:cubicBezTo>
                    <a:pt x="866" y="1075"/>
                    <a:pt x="843" y="1036"/>
                    <a:pt x="863" y="1029"/>
                  </a:cubicBezTo>
                  <a:cubicBezTo>
                    <a:pt x="881" y="1023"/>
                    <a:pt x="875" y="1066"/>
                    <a:pt x="881" y="1084"/>
                  </a:cubicBezTo>
                  <a:cubicBezTo>
                    <a:pt x="884" y="1093"/>
                    <a:pt x="890" y="1111"/>
                    <a:pt x="890" y="1111"/>
                  </a:cubicBezTo>
                  <a:cubicBezTo>
                    <a:pt x="910" y="1057"/>
                    <a:pt x="890" y="1092"/>
                    <a:pt x="909" y="1111"/>
                  </a:cubicBezTo>
                  <a:cubicBezTo>
                    <a:pt x="916" y="1118"/>
                    <a:pt x="927" y="1117"/>
                    <a:pt x="936" y="1120"/>
                  </a:cubicBezTo>
                  <a:cubicBezTo>
                    <a:pt x="945" y="1114"/>
                    <a:pt x="952" y="1102"/>
                    <a:pt x="963" y="1102"/>
                  </a:cubicBezTo>
                  <a:cubicBezTo>
                    <a:pt x="979" y="1102"/>
                    <a:pt x="997" y="1131"/>
                    <a:pt x="1009" y="1138"/>
                  </a:cubicBezTo>
                  <a:cubicBezTo>
                    <a:pt x="1017" y="1143"/>
                    <a:pt x="1027" y="1144"/>
                    <a:pt x="1036" y="1147"/>
                  </a:cubicBezTo>
                  <a:cubicBezTo>
                    <a:pt x="1031" y="1127"/>
                    <a:pt x="1012" y="1072"/>
                    <a:pt x="1036" y="1056"/>
                  </a:cubicBezTo>
                  <a:cubicBezTo>
                    <a:pt x="1047" y="1048"/>
                    <a:pt x="1048" y="1081"/>
                    <a:pt x="1054" y="1093"/>
                  </a:cubicBezTo>
                  <a:cubicBezTo>
                    <a:pt x="1068" y="1034"/>
                    <a:pt x="1083" y="1047"/>
                    <a:pt x="1136" y="1029"/>
                  </a:cubicBezTo>
                  <a:cubicBezTo>
                    <a:pt x="1159" y="1097"/>
                    <a:pt x="1128" y="1029"/>
                    <a:pt x="1163" y="1029"/>
                  </a:cubicBezTo>
                  <a:cubicBezTo>
                    <a:pt x="1172" y="1029"/>
                    <a:pt x="1169" y="1047"/>
                    <a:pt x="1172" y="1056"/>
                  </a:cubicBezTo>
                  <a:cubicBezTo>
                    <a:pt x="1190" y="984"/>
                    <a:pt x="1173" y="1034"/>
                    <a:pt x="1190" y="1084"/>
                  </a:cubicBezTo>
                  <a:cubicBezTo>
                    <a:pt x="1193" y="1092"/>
                    <a:pt x="1203" y="1096"/>
                    <a:pt x="1209" y="1102"/>
                  </a:cubicBezTo>
                  <a:cubicBezTo>
                    <a:pt x="1215" y="1114"/>
                    <a:pt x="1214" y="1138"/>
                    <a:pt x="1227" y="1138"/>
                  </a:cubicBezTo>
                  <a:cubicBezTo>
                    <a:pt x="1253" y="1138"/>
                    <a:pt x="1221" y="1056"/>
                    <a:pt x="1245" y="1129"/>
                  </a:cubicBezTo>
                  <a:cubicBezTo>
                    <a:pt x="1248" y="1105"/>
                    <a:pt x="1245" y="1079"/>
                    <a:pt x="1254" y="1056"/>
                  </a:cubicBezTo>
                  <a:cubicBezTo>
                    <a:pt x="1258" y="1047"/>
                    <a:pt x="1253" y="1084"/>
                    <a:pt x="1263" y="1084"/>
                  </a:cubicBezTo>
                  <a:cubicBezTo>
                    <a:pt x="1273" y="1084"/>
                    <a:pt x="1270" y="1066"/>
                    <a:pt x="1272" y="1056"/>
                  </a:cubicBezTo>
                  <a:cubicBezTo>
                    <a:pt x="1276" y="1038"/>
                    <a:pt x="1278" y="1020"/>
                    <a:pt x="1281" y="1002"/>
                  </a:cubicBezTo>
                  <a:cubicBezTo>
                    <a:pt x="1291" y="1031"/>
                    <a:pt x="1281" y="1069"/>
                    <a:pt x="1300" y="1093"/>
                  </a:cubicBezTo>
                  <a:cubicBezTo>
                    <a:pt x="1307" y="1101"/>
                    <a:pt x="1318" y="1081"/>
                    <a:pt x="1327" y="1075"/>
                  </a:cubicBezTo>
                  <a:cubicBezTo>
                    <a:pt x="1350" y="1143"/>
                    <a:pt x="1319" y="1075"/>
                    <a:pt x="1354" y="1075"/>
                  </a:cubicBezTo>
                  <a:cubicBezTo>
                    <a:pt x="1367" y="1075"/>
                    <a:pt x="1372" y="1093"/>
                    <a:pt x="1381" y="1102"/>
                  </a:cubicBezTo>
                  <a:cubicBezTo>
                    <a:pt x="1384" y="1090"/>
                    <a:pt x="1377" y="1065"/>
                    <a:pt x="1390" y="1065"/>
                  </a:cubicBezTo>
                  <a:cubicBezTo>
                    <a:pt x="1403" y="1065"/>
                    <a:pt x="1392" y="1112"/>
                    <a:pt x="1400" y="1102"/>
                  </a:cubicBezTo>
                  <a:cubicBezTo>
                    <a:pt x="1415" y="1082"/>
                    <a:pt x="1418" y="1029"/>
                    <a:pt x="1418" y="1029"/>
                  </a:cubicBezTo>
                  <a:cubicBezTo>
                    <a:pt x="1430" y="1032"/>
                    <a:pt x="1442" y="1042"/>
                    <a:pt x="1454" y="1038"/>
                  </a:cubicBezTo>
                  <a:cubicBezTo>
                    <a:pt x="1506" y="1021"/>
                    <a:pt x="1435" y="986"/>
                    <a:pt x="1499" y="1029"/>
                  </a:cubicBezTo>
                  <a:cubicBezTo>
                    <a:pt x="1548" y="1026"/>
                    <a:pt x="1597" y="1028"/>
                    <a:pt x="1645" y="1020"/>
                  </a:cubicBezTo>
                  <a:cubicBezTo>
                    <a:pt x="1680" y="1014"/>
                    <a:pt x="1668" y="997"/>
                    <a:pt x="1681" y="975"/>
                  </a:cubicBezTo>
                  <a:cubicBezTo>
                    <a:pt x="1694" y="953"/>
                    <a:pt x="1704" y="954"/>
                    <a:pt x="1727" y="947"/>
                  </a:cubicBezTo>
                  <a:cubicBezTo>
                    <a:pt x="1736" y="953"/>
                    <a:pt x="1746" y="972"/>
                    <a:pt x="1754" y="965"/>
                  </a:cubicBezTo>
                  <a:cubicBezTo>
                    <a:pt x="1769" y="953"/>
                    <a:pt x="1766" y="929"/>
                    <a:pt x="1772" y="911"/>
                  </a:cubicBezTo>
                  <a:cubicBezTo>
                    <a:pt x="1775" y="902"/>
                    <a:pt x="1781" y="884"/>
                    <a:pt x="1781" y="884"/>
                  </a:cubicBezTo>
                  <a:cubicBezTo>
                    <a:pt x="1802" y="967"/>
                    <a:pt x="1778" y="897"/>
                    <a:pt x="1799" y="884"/>
                  </a:cubicBezTo>
                  <a:cubicBezTo>
                    <a:pt x="1806" y="879"/>
                    <a:pt x="1812" y="896"/>
                    <a:pt x="1818" y="902"/>
                  </a:cubicBezTo>
                  <a:cubicBezTo>
                    <a:pt x="1839" y="837"/>
                    <a:pt x="1820" y="836"/>
                    <a:pt x="1863" y="865"/>
                  </a:cubicBezTo>
                  <a:cubicBezTo>
                    <a:pt x="1866" y="856"/>
                    <a:pt x="1863" y="838"/>
                    <a:pt x="1872" y="838"/>
                  </a:cubicBezTo>
                  <a:cubicBezTo>
                    <a:pt x="1881" y="838"/>
                    <a:pt x="1880" y="856"/>
                    <a:pt x="1881" y="865"/>
                  </a:cubicBezTo>
                  <a:cubicBezTo>
                    <a:pt x="1886" y="901"/>
                    <a:pt x="1887" y="938"/>
                    <a:pt x="1890" y="975"/>
                  </a:cubicBezTo>
                  <a:cubicBezTo>
                    <a:pt x="1912" y="905"/>
                    <a:pt x="1884" y="976"/>
                    <a:pt x="1909" y="984"/>
                  </a:cubicBezTo>
                  <a:cubicBezTo>
                    <a:pt x="1920" y="987"/>
                    <a:pt x="1921" y="965"/>
                    <a:pt x="1927" y="956"/>
                  </a:cubicBezTo>
                  <a:cubicBezTo>
                    <a:pt x="1933" y="962"/>
                    <a:pt x="1939" y="981"/>
                    <a:pt x="1945" y="975"/>
                  </a:cubicBezTo>
                  <a:cubicBezTo>
                    <a:pt x="1952" y="968"/>
                    <a:pt x="1936" y="957"/>
                    <a:pt x="1936" y="947"/>
                  </a:cubicBezTo>
                  <a:cubicBezTo>
                    <a:pt x="1936" y="873"/>
                    <a:pt x="1943" y="839"/>
                    <a:pt x="1954" y="775"/>
                  </a:cubicBezTo>
                  <a:cubicBezTo>
                    <a:pt x="1957" y="793"/>
                    <a:pt x="1950" y="816"/>
                    <a:pt x="1963" y="829"/>
                  </a:cubicBezTo>
                  <a:cubicBezTo>
                    <a:pt x="1971" y="837"/>
                    <a:pt x="1970" y="802"/>
                    <a:pt x="1981" y="802"/>
                  </a:cubicBezTo>
                  <a:cubicBezTo>
                    <a:pt x="1990" y="802"/>
                    <a:pt x="1986" y="821"/>
                    <a:pt x="1990" y="829"/>
                  </a:cubicBezTo>
                  <a:cubicBezTo>
                    <a:pt x="2000" y="848"/>
                    <a:pt x="2013" y="860"/>
                    <a:pt x="2027" y="875"/>
                  </a:cubicBezTo>
                  <a:cubicBezTo>
                    <a:pt x="2042" y="919"/>
                    <a:pt x="2030" y="937"/>
                    <a:pt x="2072" y="965"/>
                  </a:cubicBezTo>
                  <a:cubicBezTo>
                    <a:pt x="2075" y="977"/>
                    <a:pt x="2070" y="995"/>
                    <a:pt x="2081" y="1002"/>
                  </a:cubicBezTo>
                  <a:cubicBezTo>
                    <a:pt x="2110" y="1020"/>
                    <a:pt x="2128" y="978"/>
                    <a:pt x="2136" y="965"/>
                  </a:cubicBezTo>
                  <a:cubicBezTo>
                    <a:pt x="2139" y="977"/>
                    <a:pt x="2139" y="1013"/>
                    <a:pt x="2145" y="1002"/>
                  </a:cubicBezTo>
                  <a:cubicBezTo>
                    <a:pt x="2150" y="993"/>
                    <a:pt x="2150" y="846"/>
                    <a:pt x="2199" y="865"/>
                  </a:cubicBezTo>
                  <a:cubicBezTo>
                    <a:pt x="2210" y="869"/>
                    <a:pt x="2212" y="884"/>
                    <a:pt x="2218" y="893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72" name="Freeform 1432"/>
            <p:cNvSpPr>
              <a:spLocks/>
            </p:cNvSpPr>
            <p:nvPr/>
          </p:nvSpPr>
          <p:spPr bwMode="auto">
            <a:xfrm>
              <a:off x="2518" y="3370"/>
              <a:ext cx="477" cy="777"/>
            </a:xfrm>
            <a:custGeom>
              <a:avLst/>
              <a:gdLst>
                <a:gd name="T0" fmla="*/ 273 w 477"/>
                <a:gd name="T1" fmla="*/ 639 h 777"/>
                <a:gd name="T2" fmla="*/ 254 w 477"/>
                <a:gd name="T3" fmla="*/ 603 h 777"/>
                <a:gd name="T4" fmla="*/ 236 w 477"/>
                <a:gd name="T5" fmla="*/ 548 h 777"/>
                <a:gd name="T6" fmla="*/ 191 w 477"/>
                <a:gd name="T7" fmla="*/ 485 h 777"/>
                <a:gd name="T8" fmla="*/ 136 w 477"/>
                <a:gd name="T9" fmla="*/ 394 h 777"/>
                <a:gd name="T10" fmla="*/ 145 w 477"/>
                <a:gd name="T11" fmla="*/ 458 h 777"/>
                <a:gd name="T12" fmla="*/ 136 w 477"/>
                <a:gd name="T13" fmla="*/ 412 h 777"/>
                <a:gd name="T14" fmla="*/ 127 w 477"/>
                <a:gd name="T15" fmla="*/ 385 h 777"/>
                <a:gd name="T16" fmla="*/ 109 w 477"/>
                <a:gd name="T17" fmla="*/ 358 h 777"/>
                <a:gd name="T18" fmla="*/ 100 w 477"/>
                <a:gd name="T19" fmla="*/ 503 h 777"/>
                <a:gd name="T20" fmla="*/ 73 w 477"/>
                <a:gd name="T21" fmla="*/ 458 h 777"/>
                <a:gd name="T22" fmla="*/ 64 w 477"/>
                <a:gd name="T23" fmla="*/ 430 h 777"/>
                <a:gd name="T24" fmla="*/ 54 w 477"/>
                <a:gd name="T25" fmla="*/ 458 h 777"/>
                <a:gd name="T26" fmla="*/ 45 w 477"/>
                <a:gd name="T27" fmla="*/ 639 h 777"/>
                <a:gd name="T28" fmla="*/ 36 w 477"/>
                <a:gd name="T29" fmla="*/ 467 h 777"/>
                <a:gd name="T30" fmla="*/ 27 w 477"/>
                <a:gd name="T31" fmla="*/ 385 h 777"/>
                <a:gd name="T32" fmla="*/ 18 w 477"/>
                <a:gd name="T33" fmla="*/ 421 h 777"/>
                <a:gd name="T34" fmla="*/ 0 w 477"/>
                <a:gd name="T35" fmla="*/ 448 h 777"/>
                <a:gd name="T36" fmla="*/ 9 w 477"/>
                <a:gd name="T37" fmla="*/ 376 h 777"/>
                <a:gd name="T38" fmla="*/ 45 w 477"/>
                <a:gd name="T39" fmla="*/ 312 h 777"/>
                <a:gd name="T40" fmla="*/ 64 w 477"/>
                <a:gd name="T41" fmla="*/ 248 h 777"/>
                <a:gd name="T42" fmla="*/ 82 w 477"/>
                <a:gd name="T43" fmla="*/ 385 h 777"/>
                <a:gd name="T44" fmla="*/ 91 w 477"/>
                <a:gd name="T45" fmla="*/ 439 h 777"/>
                <a:gd name="T46" fmla="*/ 100 w 477"/>
                <a:gd name="T47" fmla="*/ 412 h 777"/>
                <a:gd name="T48" fmla="*/ 127 w 477"/>
                <a:gd name="T49" fmla="*/ 394 h 777"/>
                <a:gd name="T50" fmla="*/ 164 w 477"/>
                <a:gd name="T51" fmla="*/ 348 h 777"/>
                <a:gd name="T52" fmla="*/ 209 w 477"/>
                <a:gd name="T53" fmla="*/ 103 h 777"/>
                <a:gd name="T54" fmla="*/ 236 w 477"/>
                <a:gd name="T55" fmla="*/ 448 h 777"/>
                <a:gd name="T56" fmla="*/ 245 w 477"/>
                <a:gd name="T57" fmla="*/ 385 h 777"/>
                <a:gd name="T58" fmla="*/ 254 w 477"/>
                <a:gd name="T59" fmla="*/ 412 h 777"/>
                <a:gd name="T60" fmla="*/ 264 w 477"/>
                <a:gd name="T61" fmla="*/ 376 h 777"/>
                <a:gd name="T62" fmla="*/ 291 w 477"/>
                <a:gd name="T63" fmla="*/ 321 h 777"/>
                <a:gd name="T64" fmla="*/ 309 w 477"/>
                <a:gd name="T65" fmla="*/ 358 h 777"/>
                <a:gd name="T66" fmla="*/ 318 w 477"/>
                <a:gd name="T67" fmla="*/ 476 h 777"/>
                <a:gd name="T68" fmla="*/ 336 w 477"/>
                <a:gd name="T69" fmla="*/ 48 h 777"/>
                <a:gd name="T70" fmla="*/ 391 w 477"/>
                <a:gd name="T71" fmla="*/ 212 h 777"/>
                <a:gd name="T72" fmla="*/ 345 w 477"/>
                <a:gd name="T73" fmla="*/ 548 h 777"/>
                <a:gd name="T74" fmla="*/ 300 w 477"/>
                <a:gd name="T75" fmla="*/ 639 h 777"/>
                <a:gd name="T76" fmla="*/ 282 w 477"/>
                <a:gd name="T77" fmla="*/ 567 h 777"/>
                <a:gd name="T78" fmla="*/ 273 w 477"/>
                <a:gd name="T79" fmla="*/ 658 h 777"/>
                <a:gd name="T80" fmla="*/ 264 w 477"/>
                <a:gd name="T81" fmla="*/ 585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7" h="777">
                  <a:moveTo>
                    <a:pt x="273" y="639"/>
                  </a:moveTo>
                  <a:cubicBezTo>
                    <a:pt x="267" y="627"/>
                    <a:pt x="259" y="616"/>
                    <a:pt x="254" y="603"/>
                  </a:cubicBezTo>
                  <a:cubicBezTo>
                    <a:pt x="247" y="585"/>
                    <a:pt x="250" y="562"/>
                    <a:pt x="236" y="548"/>
                  </a:cubicBezTo>
                  <a:cubicBezTo>
                    <a:pt x="166" y="478"/>
                    <a:pt x="250" y="568"/>
                    <a:pt x="191" y="485"/>
                  </a:cubicBezTo>
                  <a:cubicBezTo>
                    <a:pt x="166" y="450"/>
                    <a:pt x="151" y="438"/>
                    <a:pt x="136" y="394"/>
                  </a:cubicBezTo>
                  <a:cubicBezTo>
                    <a:pt x="139" y="415"/>
                    <a:pt x="145" y="436"/>
                    <a:pt x="145" y="458"/>
                  </a:cubicBezTo>
                  <a:cubicBezTo>
                    <a:pt x="145" y="474"/>
                    <a:pt x="140" y="427"/>
                    <a:pt x="136" y="412"/>
                  </a:cubicBezTo>
                  <a:cubicBezTo>
                    <a:pt x="134" y="403"/>
                    <a:pt x="131" y="393"/>
                    <a:pt x="127" y="385"/>
                  </a:cubicBezTo>
                  <a:cubicBezTo>
                    <a:pt x="122" y="375"/>
                    <a:pt x="115" y="367"/>
                    <a:pt x="109" y="358"/>
                  </a:cubicBezTo>
                  <a:cubicBezTo>
                    <a:pt x="101" y="407"/>
                    <a:pt x="73" y="670"/>
                    <a:pt x="100" y="503"/>
                  </a:cubicBezTo>
                  <a:cubicBezTo>
                    <a:pt x="84" y="424"/>
                    <a:pt x="92" y="221"/>
                    <a:pt x="73" y="458"/>
                  </a:cubicBezTo>
                  <a:cubicBezTo>
                    <a:pt x="70" y="449"/>
                    <a:pt x="74" y="430"/>
                    <a:pt x="64" y="430"/>
                  </a:cubicBezTo>
                  <a:cubicBezTo>
                    <a:pt x="54" y="430"/>
                    <a:pt x="55" y="448"/>
                    <a:pt x="54" y="458"/>
                  </a:cubicBezTo>
                  <a:cubicBezTo>
                    <a:pt x="49" y="518"/>
                    <a:pt x="48" y="579"/>
                    <a:pt x="45" y="639"/>
                  </a:cubicBezTo>
                  <a:cubicBezTo>
                    <a:pt x="42" y="582"/>
                    <a:pt x="40" y="524"/>
                    <a:pt x="36" y="467"/>
                  </a:cubicBezTo>
                  <a:cubicBezTo>
                    <a:pt x="34" y="440"/>
                    <a:pt x="37" y="411"/>
                    <a:pt x="27" y="385"/>
                  </a:cubicBezTo>
                  <a:cubicBezTo>
                    <a:pt x="22" y="373"/>
                    <a:pt x="23" y="410"/>
                    <a:pt x="18" y="421"/>
                  </a:cubicBezTo>
                  <a:cubicBezTo>
                    <a:pt x="14" y="431"/>
                    <a:pt x="6" y="439"/>
                    <a:pt x="0" y="448"/>
                  </a:cubicBezTo>
                  <a:cubicBezTo>
                    <a:pt x="3" y="424"/>
                    <a:pt x="3" y="399"/>
                    <a:pt x="9" y="376"/>
                  </a:cubicBezTo>
                  <a:cubicBezTo>
                    <a:pt x="15" y="352"/>
                    <a:pt x="36" y="335"/>
                    <a:pt x="45" y="312"/>
                  </a:cubicBezTo>
                  <a:cubicBezTo>
                    <a:pt x="53" y="291"/>
                    <a:pt x="57" y="269"/>
                    <a:pt x="64" y="248"/>
                  </a:cubicBezTo>
                  <a:cubicBezTo>
                    <a:pt x="70" y="294"/>
                    <a:pt x="76" y="339"/>
                    <a:pt x="82" y="385"/>
                  </a:cubicBezTo>
                  <a:cubicBezTo>
                    <a:pt x="85" y="403"/>
                    <a:pt x="81" y="424"/>
                    <a:pt x="91" y="439"/>
                  </a:cubicBezTo>
                  <a:cubicBezTo>
                    <a:pt x="96" y="447"/>
                    <a:pt x="94" y="419"/>
                    <a:pt x="100" y="412"/>
                  </a:cubicBezTo>
                  <a:cubicBezTo>
                    <a:pt x="107" y="404"/>
                    <a:pt x="118" y="400"/>
                    <a:pt x="127" y="394"/>
                  </a:cubicBezTo>
                  <a:cubicBezTo>
                    <a:pt x="142" y="152"/>
                    <a:pt x="136" y="254"/>
                    <a:pt x="164" y="348"/>
                  </a:cubicBezTo>
                  <a:cubicBezTo>
                    <a:pt x="220" y="292"/>
                    <a:pt x="205" y="173"/>
                    <a:pt x="209" y="103"/>
                  </a:cubicBezTo>
                  <a:cubicBezTo>
                    <a:pt x="232" y="217"/>
                    <a:pt x="213" y="334"/>
                    <a:pt x="236" y="448"/>
                  </a:cubicBezTo>
                  <a:cubicBezTo>
                    <a:pt x="239" y="427"/>
                    <a:pt x="236" y="404"/>
                    <a:pt x="245" y="385"/>
                  </a:cubicBezTo>
                  <a:cubicBezTo>
                    <a:pt x="249" y="377"/>
                    <a:pt x="245" y="416"/>
                    <a:pt x="254" y="412"/>
                  </a:cubicBezTo>
                  <a:cubicBezTo>
                    <a:pt x="265" y="407"/>
                    <a:pt x="259" y="387"/>
                    <a:pt x="264" y="376"/>
                  </a:cubicBezTo>
                  <a:cubicBezTo>
                    <a:pt x="311" y="269"/>
                    <a:pt x="258" y="419"/>
                    <a:pt x="291" y="321"/>
                  </a:cubicBezTo>
                  <a:cubicBezTo>
                    <a:pt x="297" y="333"/>
                    <a:pt x="307" y="344"/>
                    <a:pt x="309" y="358"/>
                  </a:cubicBezTo>
                  <a:cubicBezTo>
                    <a:pt x="316" y="397"/>
                    <a:pt x="315" y="515"/>
                    <a:pt x="318" y="476"/>
                  </a:cubicBezTo>
                  <a:cubicBezTo>
                    <a:pt x="348" y="0"/>
                    <a:pt x="285" y="208"/>
                    <a:pt x="336" y="48"/>
                  </a:cubicBezTo>
                  <a:cubicBezTo>
                    <a:pt x="367" y="97"/>
                    <a:pt x="391" y="212"/>
                    <a:pt x="391" y="212"/>
                  </a:cubicBezTo>
                  <a:cubicBezTo>
                    <a:pt x="372" y="549"/>
                    <a:pt x="477" y="506"/>
                    <a:pt x="345" y="548"/>
                  </a:cubicBezTo>
                  <a:cubicBezTo>
                    <a:pt x="334" y="581"/>
                    <a:pt x="316" y="608"/>
                    <a:pt x="300" y="639"/>
                  </a:cubicBezTo>
                  <a:cubicBezTo>
                    <a:pt x="277" y="777"/>
                    <a:pt x="308" y="618"/>
                    <a:pt x="282" y="567"/>
                  </a:cubicBezTo>
                  <a:cubicBezTo>
                    <a:pt x="268" y="540"/>
                    <a:pt x="276" y="628"/>
                    <a:pt x="273" y="658"/>
                  </a:cubicBezTo>
                  <a:cubicBezTo>
                    <a:pt x="259" y="616"/>
                    <a:pt x="264" y="640"/>
                    <a:pt x="264" y="585"/>
                  </a:cubicBezTo>
                </a:path>
              </a:pathLst>
            </a:custGeom>
            <a:solidFill>
              <a:srgbClr val="33CC33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73" name="Freeform 1433"/>
            <p:cNvSpPr>
              <a:spLocks/>
            </p:cNvSpPr>
            <p:nvPr/>
          </p:nvSpPr>
          <p:spPr bwMode="auto">
            <a:xfrm>
              <a:off x="2027" y="3455"/>
              <a:ext cx="521" cy="644"/>
            </a:xfrm>
            <a:custGeom>
              <a:avLst/>
              <a:gdLst>
                <a:gd name="T0" fmla="*/ 409 w 521"/>
                <a:gd name="T1" fmla="*/ 245 h 644"/>
                <a:gd name="T2" fmla="*/ 400 w 521"/>
                <a:gd name="T3" fmla="*/ 263 h 644"/>
                <a:gd name="T4" fmla="*/ 382 w 521"/>
                <a:gd name="T5" fmla="*/ 282 h 644"/>
                <a:gd name="T6" fmla="*/ 336 w 521"/>
                <a:gd name="T7" fmla="*/ 291 h 644"/>
                <a:gd name="T8" fmla="*/ 327 w 521"/>
                <a:gd name="T9" fmla="*/ 254 h 644"/>
                <a:gd name="T10" fmla="*/ 309 w 521"/>
                <a:gd name="T11" fmla="*/ 154 h 644"/>
                <a:gd name="T12" fmla="*/ 273 w 521"/>
                <a:gd name="T13" fmla="*/ 400 h 644"/>
                <a:gd name="T14" fmla="*/ 236 w 521"/>
                <a:gd name="T15" fmla="*/ 345 h 644"/>
                <a:gd name="T16" fmla="*/ 209 w 521"/>
                <a:gd name="T17" fmla="*/ 418 h 644"/>
                <a:gd name="T18" fmla="*/ 191 w 521"/>
                <a:gd name="T19" fmla="*/ 382 h 644"/>
                <a:gd name="T20" fmla="*/ 155 w 521"/>
                <a:gd name="T21" fmla="*/ 345 h 644"/>
                <a:gd name="T22" fmla="*/ 155 w 521"/>
                <a:gd name="T23" fmla="*/ 373 h 644"/>
                <a:gd name="T24" fmla="*/ 155 w 521"/>
                <a:gd name="T25" fmla="*/ 427 h 644"/>
                <a:gd name="T26" fmla="*/ 173 w 521"/>
                <a:gd name="T27" fmla="*/ 563 h 644"/>
                <a:gd name="T28" fmla="*/ 127 w 521"/>
                <a:gd name="T29" fmla="*/ 527 h 644"/>
                <a:gd name="T30" fmla="*/ 155 w 521"/>
                <a:gd name="T31" fmla="*/ 418 h 644"/>
                <a:gd name="T32" fmla="*/ 145 w 521"/>
                <a:gd name="T33" fmla="*/ 254 h 644"/>
                <a:gd name="T34" fmla="*/ 164 w 521"/>
                <a:gd name="T35" fmla="*/ 209 h 644"/>
                <a:gd name="T36" fmla="*/ 109 w 521"/>
                <a:gd name="T37" fmla="*/ 182 h 644"/>
                <a:gd name="T38" fmla="*/ 100 w 521"/>
                <a:gd name="T39" fmla="*/ 182 h 644"/>
                <a:gd name="T40" fmla="*/ 73 w 521"/>
                <a:gd name="T41" fmla="*/ 327 h 644"/>
                <a:gd name="T42" fmla="*/ 9 w 521"/>
                <a:gd name="T43" fmla="*/ 145 h 644"/>
                <a:gd name="T44" fmla="*/ 46 w 521"/>
                <a:gd name="T45" fmla="*/ 527 h 644"/>
                <a:gd name="T46" fmla="*/ 109 w 521"/>
                <a:gd name="T47" fmla="*/ 573 h 644"/>
                <a:gd name="T48" fmla="*/ 145 w 521"/>
                <a:gd name="T49" fmla="*/ 618 h 644"/>
                <a:gd name="T50" fmla="*/ 173 w 521"/>
                <a:gd name="T51" fmla="*/ 591 h 644"/>
                <a:gd name="T52" fmla="*/ 209 w 521"/>
                <a:gd name="T53" fmla="*/ 482 h 644"/>
                <a:gd name="T54" fmla="*/ 291 w 521"/>
                <a:gd name="T55" fmla="*/ 600 h 644"/>
                <a:gd name="T56" fmla="*/ 355 w 521"/>
                <a:gd name="T57" fmla="*/ 536 h 644"/>
                <a:gd name="T58" fmla="*/ 336 w 521"/>
                <a:gd name="T59" fmla="*/ 500 h 644"/>
                <a:gd name="T60" fmla="*/ 364 w 521"/>
                <a:gd name="T61" fmla="*/ 554 h 644"/>
                <a:gd name="T62" fmla="*/ 400 w 521"/>
                <a:gd name="T63" fmla="*/ 518 h 644"/>
                <a:gd name="T64" fmla="*/ 427 w 521"/>
                <a:gd name="T65" fmla="*/ 60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1" h="644">
                  <a:moveTo>
                    <a:pt x="445" y="491"/>
                  </a:moveTo>
                  <a:cubicBezTo>
                    <a:pt x="461" y="24"/>
                    <a:pt x="521" y="171"/>
                    <a:pt x="409" y="245"/>
                  </a:cubicBezTo>
                  <a:cubicBezTo>
                    <a:pt x="430" y="161"/>
                    <a:pt x="437" y="85"/>
                    <a:pt x="427" y="0"/>
                  </a:cubicBezTo>
                  <a:cubicBezTo>
                    <a:pt x="421" y="109"/>
                    <a:pt x="412" y="165"/>
                    <a:pt x="400" y="263"/>
                  </a:cubicBezTo>
                  <a:cubicBezTo>
                    <a:pt x="397" y="254"/>
                    <a:pt x="398" y="229"/>
                    <a:pt x="391" y="236"/>
                  </a:cubicBezTo>
                  <a:cubicBezTo>
                    <a:pt x="380" y="247"/>
                    <a:pt x="386" y="267"/>
                    <a:pt x="382" y="282"/>
                  </a:cubicBezTo>
                  <a:cubicBezTo>
                    <a:pt x="375" y="312"/>
                    <a:pt x="372" y="310"/>
                    <a:pt x="355" y="336"/>
                  </a:cubicBezTo>
                  <a:cubicBezTo>
                    <a:pt x="349" y="321"/>
                    <a:pt x="336" y="307"/>
                    <a:pt x="336" y="291"/>
                  </a:cubicBezTo>
                  <a:cubicBezTo>
                    <a:pt x="336" y="288"/>
                    <a:pt x="382" y="257"/>
                    <a:pt x="364" y="245"/>
                  </a:cubicBezTo>
                  <a:cubicBezTo>
                    <a:pt x="353" y="238"/>
                    <a:pt x="339" y="251"/>
                    <a:pt x="327" y="254"/>
                  </a:cubicBezTo>
                  <a:cubicBezTo>
                    <a:pt x="318" y="248"/>
                    <a:pt x="302" y="247"/>
                    <a:pt x="300" y="236"/>
                  </a:cubicBezTo>
                  <a:cubicBezTo>
                    <a:pt x="295" y="209"/>
                    <a:pt x="309" y="181"/>
                    <a:pt x="309" y="154"/>
                  </a:cubicBezTo>
                  <a:cubicBezTo>
                    <a:pt x="309" y="115"/>
                    <a:pt x="303" y="75"/>
                    <a:pt x="300" y="36"/>
                  </a:cubicBezTo>
                  <a:cubicBezTo>
                    <a:pt x="280" y="333"/>
                    <a:pt x="290" y="212"/>
                    <a:pt x="273" y="400"/>
                  </a:cubicBezTo>
                  <a:cubicBezTo>
                    <a:pt x="265" y="352"/>
                    <a:pt x="263" y="329"/>
                    <a:pt x="236" y="291"/>
                  </a:cubicBezTo>
                  <a:cubicBezTo>
                    <a:pt x="216" y="147"/>
                    <a:pt x="236" y="281"/>
                    <a:pt x="236" y="345"/>
                  </a:cubicBezTo>
                  <a:cubicBezTo>
                    <a:pt x="236" y="378"/>
                    <a:pt x="230" y="412"/>
                    <a:pt x="227" y="445"/>
                  </a:cubicBezTo>
                  <a:cubicBezTo>
                    <a:pt x="221" y="436"/>
                    <a:pt x="220" y="418"/>
                    <a:pt x="209" y="418"/>
                  </a:cubicBezTo>
                  <a:cubicBezTo>
                    <a:pt x="200" y="418"/>
                    <a:pt x="204" y="453"/>
                    <a:pt x="200" y="445"/>
                  </a:cubicBezTo>
                  <a:cubicBezTo>
                    <a:pt x="191" y="426"/>
                    <a:pt x="194" y="403"/>
                    <a:pt x="191" y="382"/>
                  </a:cubicBezTo>
                  <a:cubicBezTo>
                    <a:pt x="188" y="391"/>
                    <a:pt x="191" y="412"/>
                    <a:pt x="182" y="409"/>
                  </a:cubicBezTo>
                  <a:cubicBezTo>
                    <a:pt x="159" y="401"/>
                    <a:pt x="169" y="359"/>
                    <a:pt x="155" y="345"/>
                  </a:cubicBezTo>
                  <a:cubicBezTo>
                    <a:pt x="148" y="338"/>
                    <a:pt x="136" y="339"/>
                    <a:pt x="127" y="336"/>
                  </a:cubicBezTo>
                  <a:cubicBezTo>
                    <a:pt x="136" y="348"/>
                    <a:pt x="145" y="361"/>
                    <a:pt x="155" y="373"/>
                  </a:cubicBezTo>
                  <a:cubicBezTo>
                    <a:pt x="163" y="383"/>
                    <a:pt x="182" y="387"/>
                    <a:pt x="182" y="400"/>
                  </a:cubicBezTo>
                  <a:cubicBezTo>
                    <a:pt x="182" y="413"/>
                    <a:pt x="164" y="418"/>
                    <a:pt x="155" y="427"/>
                  </a:cubicBezTo>
                  <a:cubicBezTo>
                    <a:pt x="158" y="463"/>
                    <a:pt x="159" y="500"/>
                    <a:pt x="164" y="536"/>
                  </a:cubicBezTo>
                  <a:cubicBezTo>
                    <a:pt x="165" y="545"/>
                    <a:pt x="177" y="571"/>
                    <a:pt x="173" y="563"/>
                  </a:cubicBezTo>
                  <a:cubicBezTo>
                    <a:pt x="132" y="481"/>
                    <a:pt x="177" y="550"/>
                    <a:pt x="136" y="491"/>
                  </a:cubicBezTo>
                  <a:cubicBezTo>
                    <a:pt x="133" y="503"/>
                    <a:pt x="138" y="533"/>
                    <a:pt x="127" y="527"/>
                  </a:cubicBezTo>
                  <a:cubicBezTo>
                    <a:pt x="113" y="520"/>
                    <a:pt x="116" y="497"/>
                    <a:pt x="118" y="482"/>
                  </a:cubicBezTo>
                  <a:cubicBezTo>
                    <a:pt x="120" y="465"/>
                    <a:pt x="145" y="432"/>
                    <a:pt x="155" y="418"/>
                  </a:cubicBezTo>
                  <a:cubicBezTo>
                    <a:pt x="149" y="400"/>
                    <a:pt x="137" y="382"/>
                    <a:pt x="136" y="363"/>
                  </a:cubicBezTo>
                  <a:cubicBezTo>
                    <a:pt x="134" y="327"/>
                    <a:pt x="134" y="289"/>
                    <a:pt x="145" y="254"/>
                  </a:cubicBezTo>
                  <a:cubicBezTo>
                    <a:pt x="150" y="239"/>
                    <a:pt x="152" y="285"/>
                    <a:pt x="155" y="300"/>
                  </a:cubicBezTo>
                  <a:cubicBezTo>
                    <a:pt x="158" y="270"/>
                    <a:pt x="172" y="238"/>
                    <a:pt x="164" y="209"/>
                  </a:cubicBezTo>
                  <a:cubicBezTo>
                    <a:pt x="161" y="198"/>
                    <a:pt x="146" y="232"/>
                    <a:pt x="136" y="227"/>
                  </a:cubicBezTo>
                  <a:cubicBezTo>
                    <a:pt x="120" y="219"/>
                    <a:pt x="118" y="197"/>
                    <a:pt x="109" y="182"/>
                  </a:cubicBezTo>
                  <a:cubicBezTo>
                    <a:pt x="103" y="191"/>
                    <a:pt x="102" y="209"/>
                    <a:pt x="91" y="209"/>
                  </a:cubicBezTo>
                  <a:cubicBezTo>
                    <a:pt x="82" y="209"/>
                    <a:pt x="100" y="173"/>
                    <a:pt x="100" y="182"/>
                  </a:cubicBezTo>
                  <a:cubicBezTo>
                    <a:pt x="100" y="212"/>
                    <a:pt x="97" y="243"/>
                    <a:pt x="91" y="273"/>
                  </a:cubicBezTo>
                  <a:cubicBezTo>
                    <a:pt x="88" y="292"/>
                    <a:pt x="73" y="327"/>
                    <a:pt x="73" y="327"/>
                  </a:cubicBezTo>
                  <a:cubicBezTo>
                    <a:pt x="55" y="440"/>
                    <a:pt x="70" y="370"/>
                    <a:pt x="55" y="245"/>
                  </a:cubicBezTo>
                  <a:cubicBezTo>
                    <a:pt x="43" y="148"/>
                    <a:pt x="63" y="163"/>
                    <a:pt x="9" y="145"/>
                  </a:cubicBezTo>
                  <a:cubicBezTo>
                    <a:pt x="15" y="227"/>
                    <a:pt x="49" y="353"/>
                    <a:pt x="0" y="427"/>
                  </a:cubicBezTo>
                  <a:cubicBezTo>
                    <a:pt x="50" y="444"/>
                    <a:pt x="33" y="480"/>
                    <a:pt x="46" y="527"/>
                  </a:cubicBezTo>
                  <a:cubicBezTo>
                    <a:pt x="91" y="460"/>
                    <a:pt x="36" y="530"/>
                    <a:pt x="73" y="591"/>
                  </a:cubicBezTo>
                  <a:cubicBezTo>
                    <a:pt x="80" y="602"/>
                    <a:pt x="97" y="579"/>
                    <a:pt x="109" y="573"/>
                  </a:cubicBezTo>
                  <a:cubicBezTo>
                    <a:pt x="112" y="594"/>
                    <a:pt x="105" y="619"/>
                    <a:pt x="118" y="636"/>
                  </a:cubicBezTo>
                  <a:cubicBezTo>
                    <a:pt x="125" y="644"/>
                    <a:pt x="141" y="628"/>
                    <a:pt x="145" y="618"/>
                  </a:cubicBezTo>
                  <a:cubicBezTo>
                    <a:pt x="154" y="595"/>
                    <a:pt x="152" y="569"/>
                    <a:pt x="155" y="545"/>
                  </a:cubicBezTo>
                  <a:cubicBezTo>
                    <a:pt x="161" y="560"/>
                    <a:pt x="167" y="576"/>
                    <a:pt x="173" y="591"/>
                  </a:cubicBezTo>
                  <a:cubicBezTo>
                    <a:pt x="176" y="600"/>
                    <a:pt x="177" y="626"/>
                    <a:pt x="182" y="618"/>
                  </a:cubicBezTo>
                  <a:cubicBezTo>
                    <a:pt x="195" y="596"/>
                    <a:pt x="205" y="509"/>
                    <a:pt x="209" y="482"/>
                  </a:cubicBezTo>
                  <a:cubicBezTo>
                    <a:pt x="233" y="554"/>
                    <a:pt x="164" y="642"/>
                    <a:pt x="264" y="618"/>
                  </a:cubicBezTo>
                  <a:cubicBezTo>
                    <a:pt x="273" y="612"/>
                    <a:pt x="286" y="609"/>
                    <a:pt x="291" y="600"/>
                  </a:cubicBezTo>
                  <a:cubicBezTo>
                    <a:pt x="299" y="586"/>
                    <a:pt x="289" y="565"/>
                    <a:pt x="300" y="554"/>
                  </a:cubicBezTo>
                  <a:cubicBezTo>
                    <a:pt x="314" y="540"/>
                    <a:pt x="337" y="542"/>
                    <a:pt x="355" y="536"/>
                  </a:cubicBezTo>
                  <a:cubicBezTo>
                    <a:pt x="346" y="533"/>
                    <a:pt x="332" y="536"/>
                    <a:pt x="327" y="527"/>
                  </a:cubicBezTo>
                  <a:cubicBezTo>
                    <a:pt x="323" y="519"/>
                    <a:pt x="328" y="496"/>
                    <a:pt x="336" y="500"/>
                  </a:cubicBezTo>
                  <a:cubicBezTo>
                    <a:pt x="347" y="506"/>
                    <a:pt x="339" y="525"/>
                    <a:pt x="345" y="536"/>
                  </a:cubicBezTo>
                  <a:cubicBezTo>
                    <a:pt x="349" y="544"/>
                    <a:pt x="358" y="548"/>
                    <a:pt x="364" y="554"/>
                  </a:cubicBezTo>
                  <a:cubicBezTo>
                    <a:pt x="373" y="551"/>
                    <a:pt x="384" y="552"/>
                    <a:pt x="391" y="545"/>
                  </a:cubicBezTo>
                  <a:cubicBezTo>
                    <a:pt x="398" y="538"/>
                    <a:pt x="395" y="510"/>
                    <a:pt x="400" y="518"/>
                  </a:cubicBezTo>
                  <a:cubicBezTo>
                    <a:pt x="410" y="534"/>
                    <a:pt x="403" y="555"/>
                    <a:pt x="409" y="573"/>
                  </a:cubicBezTo>
                  <a:cubicBezTo>
                    <a:pt x="412" y="583"/>
                    <a:pt x="421" y="591"/>
                    <a:pt x="427" y="600"/>
                  </a:cubicBezTo>
                  <a:cubicBezTo>
                    <a:pt x="445" y="547"/>
                    <a:pt x="435" y="582"/>
                    <a:pt x="445" y="491"/>
                  </a:cubicBezTo>
                  <a:close/>
                </a:path>
              </a:pathLst>
            </a:custGeom>
            <a:solidFill>
              <a:srgbClr val="33CC33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74" name="Freeform 1434"/>
            <p:cNvSpPr>
              <a:spLocks/>
            </p:cNvSpPr>
            <p:nvPr/>
          </p:nvSpPr>
          <p:spPr bwMode="auto">
            <a:xfrm>
              <a:off x="436" y="3262"/>
              <a:ext cx="1627" cy="953"/>
            </a:xfrm>
            <a:custGeom>
              <a:avLst/>
              <a:gdLst>
                <a:gd name="T0" fmla="*/ 1600 w 1627"/>
                <a:gd name="T1" fmla="*/ 802 h 953"/>
                <a:gd name="T2" fmla="*/ 1582 w 1627"/>
                <a:gd name="T3" fmla="*/ 620 h 953"/>
                <a:gd name="T4" fmla="*/ 1518 w 1627"/>
                <a:gd name="T5" fmla="*/ 556 h 953"/>
                <a:gd name="T6" fmla="*/ 1446 w 1627"/>
                <a:gd name="T7" fmla="*/ 429 h 953"/>
                <a:gd name="T8" fmla="*/ 1427 w 1627"/>
                <a:gd name="T9" fmla="*/ 384 h 953"/>
                <a:gd name="T10" fmla="*/ 1373 w 1627"/>
                <a:gd name="T11" fmla="*/ 175 h 953"/>
                <a:gd name="T12" fmla="*/ 1382 w 1627"/>
                <a:gd name="T13" fmla="*/ 238 h 953"/>
                <a:gd name="T14" fmla="*/ 1327 w 1627"/>
                <a:gd name="T15" fmla="*/ 211 h 953"/>
                <a:gd name="T16" fmla="*/ 1355 w 1627"/>
                <a:gd name="T17" fmla="*/ 275 h 953"/>
                <a:gd name="T18" fmla="*/ 1400 w 1627"/>
                <a:gd name="T19" fmla="*/ 438 h 953"/>
                <a:gd name="T20" fmla="*/ 1400 w 1627"/>
                <a:gd name="T21" fmla="*/ 484 h 953"/>
                <a:gd name="T22" fmla="*/ 1446 w 1627"/>
                <a:gd name="T23" fmla="*/ 729 h 953"/>
                <a:gd name="T24" fmla="*/ 1355 w 1627"/>
                <a:gd name="T25" fmla="*/ 638 h 953"/>
                <a:gd name="T26" fmla="*/ 1318 w 1627"/>
                <a:gd name="T27" fmla="*/ 466 h 953"/>
                <a:gd name="T28" fmla="*/ 1255 w 1627"/>
                <a:gd name="T29" fmla="*/ 138 h 953"/>
                <a:gd name="T30" fmla="*/ 1282 w 1627"/>
                <a:gd name="T31" fmla="*/ 438 h 953"/>
                <a:gd name="T32" fmla="*/ 1191 w 1627"/>
                <a:gd name="T33" fmla="*/ 411 h 953"/>
                <a:gd name="T34" fmla="*/ 1137 w 1627"/>
                <a:gd name="T35" fmla="*/ 120 h 953"/>
                <a:gd name="T36" fmla="*/ 1109 w 1627"/>
                <a:gd name="T37" fmla="*/ 120 h 953"/>
                <a:gd name="T38" fmla="*/ 1055 w 1627"/>
                <a:gd name="T39" fmla="*/ 138 h 953"/>
                <a:gd name="T40" fmla="*/ 1018 w 1627"/>
                <a:gd name="T41" fmla="*/ 193 h 953"/>
                <a:gd name="T42" fmla="*/ 991 w 1627"/>
                <a:gd name="T43" fmla="*/ 156 h 953"/>
                <a:gd name="T44" fmla="*/ 964 w 1627"/>
                <a:gd name="T45" fmla="*/ 366 h 953"/>
                <a:gd name="T46" fmla="*/ 1018 w 1627"/>
                <a:gd name="T47" fmla="*/ 275 h 953"/>
                <a:gd name="T48" fmla="*/ 1100 w 1627"/>
                <a:gd name="T49" fmla="*/ 238 h 953"/>
                <a:gd name="T50" fmla="*/ 1018 w 1627"/>
                <a:gd name="T51" fmla="*/ 447 h 953"/>
                <a:gd name="T52" fmla="*/ 946 w 1627"/>
                <a:gd name="T53" fmla="*/ 356 h 953"/>
                <a:gd name="T54" fmla="*/ 864 w 1627"/>
                <a:gd name="T55" fmla="*/ 302 h 953"/>
                <a:gd name="T56" fmla="*/ 782 w 1627"/>
                <a:gd name="T57" fmla="*/ 466 h 953"/>
                <a:gd name="T58" fmla="*/ 646 w 1627"/>
                <a:gd name="T59" fmla="*/ 266 h 953"/>
                <a:gd name="T60" fmla="*/ 573 w 1627"/>
                <a:gd name="T61" fmla="*/ 156 h 953"/>
                <a:gd name="T62" fmla="*/ 564 w 1627"/>
                <a:gd name="T63" fmla="*/ 484 h 953"/>
                <a:gd name="T64" fmla="*/ 537 w 1627"/>
                <a:gd name="T65" fmla="*/ 402 h 953"/>
                <a:gd name="T66" fmla="*/ 491 w 1627"/>
                <a:gd name="T67" fmla="*/ 284 h 953"/>
                <a:gd name="T68" fmla="*/ 546 w 1627"/>
                <a:gd name="T69" fmla="*/ 738 h 953"/>
                <a:gd name="T70" fmla="*/ 482 w 1627"/>
                <a:gd name="T71" fmla="*/ 711 h 953"/>
                <a:gd name="T72" fmla="*/ 446 w 1627"/>
                <a:gd name="T73" fmla="*/ 756 h 953"/>
                <a:gd name="T74" fmla="*/ 409 w 1627"/>
                <a:gd name="T75" fmla="*/ 920 h 953"/>
                <a:gd name="T76" fmla="*/ 337 w 1627"/>
                <a:gd name="T77" fmla="*/ 802 h 953"/>
                <a:gd name="T78" fmla="*/ 309 w 1627"/>
                <a:gd name="T79" fmla="*/ 847 h 953"/>
                <a:gd name="T80" fmla="*/ 237 w 1627"/>
                <a:gd name="T81" fmla="*/ 584 h 953"/>
                <a:gd name="T82" fmla="*/ 200 w 1627"/>
                <a:gd name="T83" fmla="*/ 747 h 953"/>
                <a:gd name="T84" fmla="*/ 100 w 1627"/>
                <a:gd name="T85" fmla="*/ 502 h 953"/>
                <a:gd name="T86" fmla="*/ 28 w 1627"/>
                <a:gd name="T87" fmla="*/ 620 h 953"/>
                <a:gd name="T88" fmla="*/ 55 w 1627"/>
                <a:gd name="T89" fmla="*/ 793 h 953"/>
                <a:gd name="T90" fmla="*/ 518 w 1627"/>
                <a:gd name="T91" fmla="*/ 920 h 953"/>
                <a:gd name="T92" fmla="*/ 491 w 1627"/>
                <a:gd name="T93" fmla="*/ 802 h 953"/>
                <a:gd name="T94" fmla="*/ 573 w 1627"/>
                <a:gd name="T95" fmla="*/ 820 h 953"/>
                <a:gd name="T96" fmla="*/ 646 w 1627"/>
                <a:gd name="T97" fmla="*/ 766 h 953"/>
                <a:gd name="T98" fmla="*/ 782 w 1627"/>
                <a:gd name="T99" fmla="*/ 893 h 953"/>
                <a:gd name="T100" fmla="*/ 955 w 1627"/>
                <a:gd name="T101" fmla="*/ 866 h 953"/>
                <a:gd name="T102" fmla="*/ 991 w 1627"/>
                <a:gd name="T103" fmla="*/ 829 h 953"/>
                <a:gd name="T104" fmla="*/ 1000 w 1627"/>
                <a:gd name="T105" fmla="*/ 611 h 953"/>
                <a:gd name="T106" fmla="*/ 1155 w 1627"/>
                <a:gd name="T107" fmla="*/ 856 h 953"/>
                <a:gd name="T108" fmla="*/ 1237 w 1627"/>
                <a:gd name="T109" fmla="*/ 838 h 953"/>
                <a:gd name="T110" fmla="*/ 1327 w 1627"/>
                <a:gd name="T111" fmla="*/ 802 h 953"/>
                <a:gd name="T112" fmla="*/ 1391 w 1627"/>
                <a:gd name="T113" fmla="*/ 793 h 953"/>
                <a:gd name="T114" fmla="*/ 1482 w 1627"/>
                <a:gd name="T115" fmla="*/ 911 h 953"/>
                <a:gd name="T116" fmla="*/ 1518 w 1627"/>
                <a:gd name="T117" fmla="*/ 684 h 953"/>
                <a:gd name="T118" fmla="*/ 1555 w 1627"/>
                <a:gd name="T119" fmla="*/ 720 h 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27" h="953">
                  <a:moveTo>
                    <a:pt x="1627" y="893"/>
                  </a:moveTo>
                  <a:cubicBezTo>
                    <a:pt x="1624" y="881"/>
                    <a:pt x="1622" y="868"/>
                    <a:pt x="1618" y="856"/>
                  </a:cubicBezTo>
                  <a:cubicBezTo>
                    <a:pt x="1613" y="838"/>
                    <a:pt x="1600" y="802"/>
                    <a:pt x="1600" y="802"/>
                  </a:cubicBezTo>
                  <a:cubicBezTo>
                    <a:pt x="1579" y="865"/>
                    <a:pt x="1600" y="815"/>
                    <a:pt x="1582" y="738"/>
                  </a:cubicBezTo>
                  <a:cubicBezTo>
                    <a:pt x="1580" y="727"/>
                    <a:pt x="1570" y="720"/>
                    <a:pt x="1564" y="711"/>
                  </a:cubicBezTo>
                  <a:cubicBezTo>
                    <a:pt x="1553" y="667"/>
                    <a:pt x="1557" y="657"/>
                    <a:pt x="1582" y="620"/>
                  </a:cubicBezTo>
                  <a:cubicBezTo>
                    <a:pt x="1570" y="617"/>
                    <a:pt x="1549" y="623"/>
                    <a:pt x="1546" y="611"/>
                  </a:cubicBezTo>
                  <a:cubicBezTo>
                    <a:pt x="1526" y="539"/>
                    <a:pt x="1551" y="376"/>
                    <a:pt x="1527" y="502"/>
                  </a:cubicBezTo>
                  <a:cubicBezTo>
                    <a:pt x="1524" y="520"/>
                    <a:pt x="1521" y="538"/>
                    <a:pt x="1518" y="556"/>
                  </a:cubicBezTo>
                  <a:cubicBezTo>
                    <a:pt x="1497" y="492"/>
                    <a:pt x="1511" y="486"/>
                    <a:pt x="1482" y="529"/>
                  </a:cubicBezTo>
                  <a:cubicBezTo>
                    <a:pt x="1473" y="501"/>
                    <a:pt x="1478" y="413"/>
                    <a:pt x="1455" y="484"/>
                  </a:cubicBezTo>
                  <a:cubicBezTo>
                    <a:pt x="1452" y="466"/>
                    <a:pt x="1452" y="447"/>
                    <a:pt x="1446" y="429"/>
                  </a:cubicBezTo>
                  <a:cubicBezTo>
                    <a:pt x="1428" y="376"/>
                    <a:pt x="1417" y="428"/>
                    <a:pt x="1437" y="375"/>
                  </a:cubicBezTo>
                  <a:cubicBezTo>
                    <a:pt x="1431" y="369"/>
                    <a:pt x="1418" y="356"/>
                    <a:pt x="1418" y="356"/>
                  </a:cubicBezTo>
                  <a:cubicBezTo>
                    <a:pt x="1421" y="365"/>
                    <a:pt x="1437" y="384"/>
                    <a:pt x="1427" y="384"/>
                  </a:cubicBezTo>
                  <a:cubicBezTo>
                    <a:pt x="1416" y="384"/>
                    <a:pt x="1412" y="367"/>
                    <a:pt x="1409" y="356"/>
                  </a:cubicBezTo>
                  <a:cubicBezTo>
                    <a:pt x="1391" y="288"/>
                    <a:pt x="1404" y="215"/>
                    <a:pt x="1382" y="147"/>
                  </a:cubicBezTo>
                  <a:cubicBezTo>
                    <a:pt x="1379" y="156"/>
                    <a:pt x="1380" y="182"/>
                    <a:pt x="1373" y="175"/>
                  </a:cubicBezTo>
                  <a:cubicBezTo>
                    <a:pt x="1359" y="161"/>
                    <a:pt x="1355" y="120"/>
                    <a:pt x="1355" y="120"/>
                  </a:cubicBezTo>
                  <a:cubicBezTo>
                    <a:pt x="1358" y="141"/>
                    <a:pt x="1359" y="163"/>
                    <a:pt x="1364" y="184"/>
                  </a:cubicBezTo>
                  <a:cubicBezTo>
                    <a:pt x="1368" y="202"/>
                    <a:pt x="1382" y="238"/>
                    <a:pt x="1382" y="238"/>
                  </a:cubicBezTo>
                  <a:cubicBezTo>
                    <a:pt x="1370" y="312"/>
                    <a:pt x="1378" y="306"/>
                    <a:pt x="1364" y="256"/>
                  </a:cubicBezTo>
                  <a:cubicBezTo>
                    <a:pt x="1361" y="247"/>
                    <a:pt x="1361" y="236"/>
                    <a:pt x="1355" y="229"/>
                  </a:cubicBezTo>
                  <a:cubicBezTo>
                    <a:pt x="1348" y="220"/>
                    <a:pt x="1336" y="217"/>
                    <a:pt x="1327" y="211"/>
                  </a:cubicBezTo>
                  <a:cubicBezTo>
                    <a:pt x="1306" y="146"/>
                    <a:pt x="1298" y="172"/>
                    <a:pt x="1327" y="129"/>
                  </a:cubicBezTo>
                  <a:cubicBezTo>
                    <a:pt x="1263" y="0"/>
                    <a:pt x="1324" y="285"/>
                    <a:pt x="1327" y="311"/>
                  </a:cubicBezTo>
                  <a:cubicBezTo>
                    <a:pt x="1337" y="283"/>
                    <a:pt x="1334" y="209"/>
                    <a:pt x="1355" y="275"/>
                  </a:cubicBezTo>
                  <a:cubicBezTo>
                    <a:pt x="1361" y="266"/>
                    <a:pt x="1362" y="243"/>
                    <a:pt x="1373" y="247"/>
                  </a:cubicBezTo>
                  <a:cubicBezTo>
                    <a:pt x="1385" y="251"/>
                    <a:pt x="1380" y="271"/>
                    <a:pt x="1382" y="284"/>
                  </a:cubicBezTo>
                  <a:cubicBezTo>
                    <a:pt x="1389" y="335"/>
                    <a:pt x="1394" y="387"/>
                    <a:pt x="1400" y="438"/>
                  </a:cubicBezTo>
                  <a:cubicBezTo>
                    <a:pt x="1406" y="429"/>
                    <a:pt x="1416" y="422"/>
                    <a:pt x="1418" y="411"/>
                  </a:cubicBezTo>
                  <a:cubicBezTo>
                    <a:pt x="1420" y="402"/>
                    <a:pt x="1411" y="375"/>
                    <a:pt x="1409" y="384"/>
                  </a:cubicBezTo>
                  <a:cubicBezTo>
                    <a:pt x="1401" y="416"/>
                    <a:pt x="1400" y="484"/>
                    <a:pt x="1400" y="484"/>
                  </a:cubicBezTo>
                  <a:cubicBezTo>
                    <a:pt x="1425" y="522"/>
                    <a:pt x="1430" y="564"/>
                    <a:pt x="1455" y="602"/>
                  </a:cubicBezTo>
                  <a:cubicBezTo>
                    <a:pt x="1432" y="788"/>
                    <a:pt x="1455" y="556"/>
                    <a:pt x="1455" y="756"/>
                  </a:cubicBezTo>
                  <a:cubicBezTo>
                    <a:pt x="1455" y="765"/>
                    <a:pt x="1448" y="738"/>
                    <a:pt x="1446" y="729"/>
                  </a:cubicBezTo>
                  <a:cubicBezTo>
                    <a:pt x="1432" y="672"/>
                    <a:pt x="1429" y="684"/>
                    <a:pt x="1400" y="638"/>
                  </a:cubicBezTo>
                  <a:cubicBezTo>
                    <a:pt x="1397" y="620"/>
                    <a:pt x="1409" y="584"/>
                    <a:pt x="1391" y="584"/>
                  </a:cubicBezTo>
                  <a:cubicBezTo>
                    <a:pt x="1369" y="584"/>
                    <a:pt x="1355" y="638"/>
                    <a:pt x="1355" y="638"/>
                  </a:cubicBezTo>
                  <a:cubicBezTo>
                    <a:pt x="1351" y="617"/>
                    <a:pt x="1314" y="434"/>
                    <a:pt x="1346" y="529"/>
                  </a:cubicBezTo>
                  <a:cubicBezTo>
                    <a:pt x="1350" y="511"/>
                    <a:pt x="1368" y="463"/>
                    <a:pt x="1346" y="447"/>
                  </a:cubicBezTo>
                  <a:cubicBezTo>
                    <a:pt x="1337" y="440"/>
                    <a:pt x="1327" y="460"/>
                    <a:pt x="1318" y="466"/>
                  </a:cubicBezTo>
                  <a:cubicBezTo>
                    <a:pt x="1301" y="398"/>
                    <a:pt x="1322" y="326"/>
                    <a:pt x="1282" y="266"/>
                  </a:cubicBezTo>
                  <a:cubicBezTo>
                    <a:pt x="1279" y="242"/>
                    <a:pt x="1278" y="217"/>
                    <a:pt x="1273" y="193"/>
                  </a:cubicBezTo>
                  <a:cubicBezTo>
                    <a:pt x="1269" y="174"/>
                    <a:pt x="1250" y="119"/>
                    <a:pt x="1255" y="138"/>
                  </a:cubicBezTo>
                  <a:cubicBezTo>
                    <a:pt x="1258" y="150"/>
                    <a:pt x="1260" y="163"/>
                    <a:pt x="1264" y="175"/>
                  </a:cubicBezTo>
                  <a:cubicBezTo>
                    <a:pt x="1269" y="193"/>
                    <a:pt x="1282" y="229"/>
                    <a:pt x="1282" y="229"/>
                  </a:cubicBezTo>
                  <a:cubicBezTo>
                    <a:pt x="1296" y="316"/>
                    <a:pt x="1298" y="341"/>
                    <a:pt x="1282" y="438"/>
                  </a:cubicBezTo>
                  <a:cubicBezTo>
                    <a:pt x="1242" y="412"/>
                    <a:pt x="1251" y="399"/>
                    <a:pt x="1237" y="356"/>
                  </a:cubicBezTo>
                  <a:cubicBezTo>
                    <a:pt x="1221" y="712"/>
                    <a:pt x="1235" y="598"/>
                    <a:pt x="1218" y="466"/>
                  </a:cubicBezTo>
                  <a:cubicBezTo>
                    <a:pt x="1215" y="441"/>
                    <a:pt x="1204" y="431"/>
                    <a:pt x="1191" y="411"/>
                  </a:cubicBezTo>
                  <a:cubicBezTo>
                    <a:pt x="1214" y="342"/>
                    <a:pt x="1215" y="351"/>
                    <a:pt x="1182" y="284"/>
                  </a:cubicBezTo>
                  <a:cubicBezTo>
                    <a:pt x="1147" y="390"/>
                    <a:pt x="1165" y="357"/>
                    <a:pt x="1155" y="175"/>
                  </a:cubicBezTo>
                  <a:cubicBezTo>
                    <a:pt x="1130" y="276"/>
                    <a:pt x="1169" y="135"/>
                    <a:pt x="1137" y="120"/>
                  </a:cubicBezTo>
                  <a:cubicBezTo>
                    <a:pt x="1112" y="108"/>
                    <a:pt x="1130" y="175"/>
                    <a:pt x="1127" y="202"/>
                  </a:cubicBezTo>
                  <a:cubicBezTo>
                    <a:pt x="1124" y="184"/>
                    <a:pt x="1122" y="165"/>
                    <a:pt x="1118" y="147"/>
                  </a:cubicBezTo>
                  <a:cubicBezTo>
                    <a:pt x="1116" y="138"/>
                    <a:pt x="1118" y="122"/>
                    <a:pt x="1109" y="120"/>
                  </a:cubicBezTo>
                  <a:cubicBezTo>
                    <a:pt x="1096" y="117"/>
                    <a:pt x="1085" y="132"/>
                    <a:pt x="1073" y="138"/>
                  </a:cubicBezTo>
                  <a:cubicBezTo>
                    <a:pt x="1073" y="138"/>
                    <a:pt x="1067" y="120"/>
                    <a:pt x="1064" y="111"/>
                  </a:cubicBezTo>
                  <a:cubicBezTo>
                    <a:pt x="1061" y="120"/>
                    <a:pt x="1064" y="138"/>
                    <a:pt x="1055" y="138"/>
                  </a:cubicBezTo>
                  <a:cubicBezTo>
                    <a:pt x="1046" y="138"/>
                    <a:pt x="1049" y="102"/>
                    <a:pt x="1046" y="111"/>
                  </a:cubicBezTo>
                  <a:cubicBezTo>
                    <a:pt x="1037" y="137"/>
                    <a:pt x="1040" y="166"/>
                    <a:pt x="1037" y="193"/>
                  </a:cubicBezTo>
                  <a:cubicBezTo>
                    <a:pt x="1010" y="121"/>
                    <a:pt x="1043" y="193"/>
                    <a:pt x="1018" y="193"/>
                  </a:cubicBezTo>
                  <a:cubicBezTo>
                    <a:pt x="1009" y="193"/>
                    <a:pt x="1011" y="175"/>
                    <a:pt x="1009" y="166"/>
                  </a:cubicBezTo>
                  <a:cubicBezTo>
                    <a:pt x="1005" y="151"/>
                    <a:pt x="1003" y="135"/>
                    <a:pt x="1000" y="120"/>
                  </a:cubicBezTo>
                  <a:cubicBezTo>
                    <a:pt x="997" y="132"/>
                    <a:pt x="991" y="144"/>
                    <a:pt x="991" y="156"/>
                  </a:cubicBezTo>
                  <a:cubicBezTo>
                    <a:pt x="991" y="166"/>
                    <a:pt x="1000" y="194"/>
                    <a:pt x="1000" y="184"/>
                  </a:cubicBezTo>
                  <a:cubicBezTo>
                    <a:pt x="1000" y="171"/>
                    <a:pt x="994" y="159"/>
                    <a:pt x="991" y="147"/>
                  </a:cubicBezTo>
                  <a:cubicBezTo>
                    <a:pt x="973" y="222"/>
                    <a:pt x="946" y="278"/>
                    <a:pt x="964" y="366"/>
                  </a:cubicBezTo>
                  <a:cubicBezTo>
                    <a:pt x="971" y="402"/>
                    <a:pt x="982" y="256"/>
                    <a:pt x="982" y="256"/>
                  </a:cubicBezTo>
                  <a:cubicBezTo>
                    <a:pt x="994" y="305"/>
                    <a:pt x="1003" y="341"/>
                    <a:pt x="1009" y="393"/>
                  </a:cubicBezTo>
                  <a:cubicBezTo>
                    <a:pt x="1019" y="352"/>
                    <a:pt x="1032" y="316"/>
                    <a:pt x="1018" y="275"/>
                  </a:cubicBezTo>
                  <a:cubicBezTo>
                    <a:pt x="1021" y="314"/>
                    <a:pt x="1016" y="355"/>
                    <a:pt x="1027" y="393"/>
                  </a:cubicBezTo>
                  <a:cubicBezTo>
                    <a:pt x="1029" y="401"/>
                    <a:pt x="1044" y="383"/>
                    <a:pt x="1046" y="375"/>
                  </a:cubicBezTo>
                  <a:cubicBezTo>
                    <a:pt x="1062" y="306"/>
                    <a:pt x="1031" y="261"/>
                    <a:pt x="1100" y="238"/>
                  </a:cubicBezTo>
                  <a:cubicBezTo>
                    <a:pt x="1093" y="333"/>
                    <a:pt x="1095" y="365"/>
                    <a:pt x="1046" y="438"/>
                  </a:cubicBezTo>
                  <a:cubicBezTo>
                    <a:pt x="1043" y="447"/>
                    <a:pt x="1046" y="463"/>
                    <a:pt x="1037" y="466"/>
                  </a:cubicBezTo>
                  <a:cubicBezTo>
                    <a:pt x="1028" y="469"/>
                    <a:pt x="1023" y="454"/>
                    <a:pt x="1018" y="447"/>
                  </a:cubicBezTo>
                  <a:cubicBezTo>
                    <a:pt x="1004" y="427"/>
                    <a:pt x="995" y="404"/>
                    <a:pt x="982" y="384"/>
                  </a:cubicBezTo>
                  <a:cubicBezTo>
                    <a:pt x="976" y="393"/>
                    <a:pt x="975" y="411"/>
                    <a:pt x="964" y="411"/>
                  </a:cubicBezTo>
                  <a:cubicBezTo>
                    <a:pt x="919" y="411"/>
                    <a:pt x="942" y="370"/>
                    <a:pt x="946" y="356"/>
                  </a:cubicBezTo>
                  <a:cubicBezTo>
                    <a:pt x="960" y="414"/>
                    <a:pt x="974" y="484"/>
                    <a:pt x="927" y="529"/>
                  </a:cubicBezTo>
                  <a:cubicBezTo>
                    <a:pt x="908" y="165"/>
                    <a:pt x="945" y="75"/>
                    <a:pt x="891" y="238"/>
                  </a:cubicBezTo>
                  <a:cubicBezTo>
                    <a:pt x="876" y="485"/>
                    <a:pt x="881" y="385"/>
                    <a:pt x="864" y="302"/>
                  </a:cubicBezTo>
                  <a:cubicBezTo>
                    <a:pt x="834" y="454"/>
                    <a:pt x="862" y="194"/>
                    <a:pt x="837" y="120"/>
                  </a:cubicBezTo>
                  <a:cubicBezTo>
                    <a:pt x="823" y="619"/>
                    <a:pt x="876" y="499"/>
                    <a:pt x="800" y="384"/>
                  </a:cubicBezTo>
                  <a:cubicBezTo>
                    <a:pt x="793" y="411"/>
                    <a:pt x="792" y="440"/>
                    <a:pt x="782" y="466"/>
                  </a:cubicBezTo>
                  <a:cubicBezTo>
                    <a:pt x="772" y="491"/>
                    <a:pt x="746" y="538"/>
                    <a:pt x="746" y="538"/>
                  </a:cubicBezTo>
                  <a:cubicBezTo>
                    <a:pt x="734" y="529"/>
                    <a:pt x="715" y="525"/>
                    <a:pt x="709" y="511"/>
                  </a:cubicBezTo>
                  <a:cubicBezTo>
                    <a:pt x="681" y="440"/>
                    <a:pt x="717" y="313"/>
                    <a:pt x="646" y="266"/>
                  </a:cubicBezTo>
                  <a:cubicBezTo>
                    <a:pt x="643" y="296"/>
                    <a:pt x="656" y="332"/>
                    <a:pt x="637" y="356"/>
                  </a:cubicBezTo>
                  <a:cubicBezTo>
                    <a:pt x="625" y="371"/>
                    <a:pt x="618" y="302"/>
                    <a:pt x="618" y="302"/>
                  </a:cubicBezTo>
                  <a:cubicBezTo>
                    <a:pt x="557" y="393"/>
                    <a:pt x="619" y="227"/>
                    <a:pt x="573" y="156"/>
                  </a:cubicBezTo>
                  <a:cubicBezTo>
                    <a:pt x="578" y="251"/>
                    <a:pt x="572" y="326"/>
                    <a:pt x="600" y="411"/>
                  </a:cubicBezTo>
                  <a:cubicBezTo>
                    <a:pt x="597" y="438"/>
                    <a:pt x="603" y="468"/>
                    <a:pt x="591" y="493"/>
                  </a:cubicBezTo>
                  <a:cubicBezTo>
                    <a:pt x="587" y="502"/>
                    <a:pt x="572" y="480"/>
                    <a:pt x="564" y="484"/>
                  </a:cubicBezTo>
                  <a:cubicBezTo>
                    <a:pt x="556" y="488"/>
                    <a:pt x="558" y="502"/>
                    <a:pt x="555" y="511"/>
                  </a:cubicBezTo>
                  <a:cubicBezTo>
                    <a:pt x="552" y="466"/>
                    <a:pt x="553" y="420"/>
                    <a:pt x="546" y="375"/>
                  </a:cubicBezTo>
                  <a:cubicBezTo>
                    <a:pt x="544" y="366"/>
                    <a:pt x="544" y="409"/>
                    <a:pt x="537" y="402"/>
                  </a:cubicBezTo>
                  <a:cubicBezTo>
                    <a:pt x="526" y="391"/>
                    <a:pt x="534" y="370"/>
                    <a:pt x="528" y="356"/>
                  </a:cubicBezTo>
                  <a:cubicBezTo>
                    <a:pt x="521" y="340"/>
                    <a:pt x="508" y="327"/>
                    <a:pt x="500" y="311"/>
                  </a:cubicBezTo>
                  <a:cubicBezTo>
                    <a:pt x="496" y="303"/>
                    <a:pt x="494" y="293"/>
                    <a:pt x="491" y="284"/>
                  </a:cubicBezTo>
                  <a:cubicBezTo>
                    <a:pt x="498" y="367"/>
                    <a:pt x="504" y="381"/>
                    <a:pt x="528" y="447"/>
                  </a:cubicBezTo>
                  <a:cubicBezTo>
                    <a:pt x="535" y="520"/>
                    <a:pt x="550" y="579"/>
                    <a:pt x="573" y="647"/>
                  </a:cubicBezTo>
                  <a:cubicBezTo>
                    <a:pt x="563" y="677"/>
                    <a:pt x="556" y="708"/>
                    <a:pt x="546" y="738"/>
                  </a:cubicBezTo>
                  <a:cubicBezTo>
                    <a:pt x="518" y="511"/>
                    <a:pt x="537" y="578"/>
                    <a:pt x="509" y="666"/>
                  </a:cubicBezTo>
                  <a:cubicBezTo>
                    <a:pt x="498" y="828"/>
                    <a:pt x="509" y="827"/>
                    <a:pt x="491" y="747"/>
                  </a:cubicBezTo>
                  <a:cubicBezTo>
                    <a:pt x="488" y="735"/>
                    <a:pt x="487" y="722"/>
                    <a:pt x="482" y="711"/>
                  </a:cubicBezTo>
                  <a:cubicBezTo>
                    <a:pt x="478" y="701"/>
                    <a:pt x="470" y="693"/>
                    <a:pt x="464" y="684"/>
                  </a:cubicBezTo>
                  <a:cubicBezTo>
                    <a:pt x="461" y="699"/>
                    <a:pt x="459" y="714"/>
                    <a:pt x="455" y="729"/>
                  </a:cubicBezTo>
                  <a:cubicBezTo>
                    <a:pt x="453" y="738"/>
                    <a:pt x="455" y="756"/>
                    <a:pt x="446" y="756"/>
                  </a:cubicBezTo>
                  <a:cubicBezTo>
                    <a:pt x="435" y="756"/>
                    <a:pt x="434" y="738"/>
                    <a:pt x="428" y="729"/>
                  </a:cubicBezTo>
                  <a:cubicBezTo>
                    <a:pt x="425" y="741"/>
                    <a:pt x="419" y="753"/>
                    <a:pt x="418" y="766"/>
                  </a:cubicBezTo>
                  <a:cubicBezTo>
                    <a:pt x="413" y="817"/>
                    <a:pt x="422" y="870"/>
                    <a:pt x="409" y="920"/>
                  </a:cubicBezTo>
                  <a:cubicBezTo>
                    <a:pt x="404" y="938"/>
                    <a:pt x="397" y="884"/>
                    <a:pt x="391" y="866"/>
                  </a:cubicBezTo>
                  <a:cubicBezTo>
                    <a:pt x="385" y="848"/>
                    <a:pt x="381" y="824"/>
                    <a:pt x="364" y="811"/>
                  </a:cubicBezTo>
                  <a:cubicBezTo>
                    <a:pt x="357" y="805"/>
                    <a:pt x="346" y="805"/>
                    <a:pt x="337" y="802"/>
                  </a:cubicBezTo>
                  <a:cubicBezTo>
                    <a:pt x="334" y="784"/>
                    <a:pt x="332" y="765"/>
                    <a:pt x="328" y="747"/>
                  </a:cubicBezTo>
                  <a:cubicBezTo>
                    <a:pt x="325" y="735"/>
                    <a:pt x="318" y="711"/>
                    <a:pt x="318" y="711"/>
                  </a:cubicBezTo>
                  <a:cubicBezTo>
                    <a:pt x="315" y="756"/>
                    <a:pt x="317" y="802"/>
                    <a:pt x="309" y="847"/>
                  </a:cubicBezTo>
                  <a:cubicBezTo>
                    <a:pt x="307" y="859"/>
                    <a:pt x="302" y="823"/>
                    <a:pt x="300" y="811"/>
                  </a:cubicBezTo>
                  <a:cubicBezTo>
                    <a:pt x="291" y="764"/>
                    <a:pt x="278" y="744"/>
                    <a:pt x="264" y="702"/>
                  </a:cubicBezTo>
                  <a:cubicBezTo>
                    <a:pt x="239" y="854"/>
                    <a:pt x="247" y="635"/>
                    <a:pt x="237" y="584"/>
                  </a:cubicBezTo>
                  <a:cubicBezTo>
                    <a:pt x="234" y="666"/>
                    <a:pt x="235" y="748"/>
                    <a:pt x="228" y="829"/>
                  </a:cubicBezTo>
                  <a:cubicBezTo>
                    <a:pt x="227" y="839"/>
                    <a:pt x="221" y="811"/>
                    <a:pt x="218" y="802"/>
                  </a:cubicBezTo>
                  <a:cubicBezTo>
                    <a:pt x="212" y="784"/>
                    <a:pt x="200" y="747"/>
                    <a:pt x="200" y="747"/>
                  </a:cubicBezTo>
                  <a:cubicBezTo>
                    <a:pt x="192" y="686"/>
                    <a:pt x="174" y="643"/>
                    <a:pt x="164" y="584"/>
                  </a:cubicBezTo>
                  <a:cubicBezTo>
                    <a:pt x="139" y="685"/>
                    <a:pt x="170" y="543"/>
                    <a:pt x="118" y="493"/>
                  </a:cubicBezTo>
                  <a:cubicBezTo>
                    <a:pt x="96" y="380"/>
                    <a:pt x="123" y="490"/>
                    <a:pt x="100" y="502"/>
                  </a:cubicBezTo>
                  <a:cubicBezTo>
                    <a:pt x="87" y="509"/>
                    <a:pt x="82" y="478"/>
                    <a:pt x="73" y="466"/>
                  </a:cubicBezTo>
                  <a:cubicBezTo>
                    <a:pt x="70" y="484"/>
                    <a:pt x="66" y="502"/>
                    <a:pt x="64" y="520"/>
                  </a:cubicBezTo>
                  <a:cubicBezTo>
                    <a:pt x="51" y="637"/>
                    <a:pt x="90" y="641"/>
                    <a:pt x="28" y="620"/>
                  </a:cubicBezTo>
                  <a:cubicBezTo>
                    <a:pt x="22" y="608"/>
                    <a:pt x="16" y="572"/>
                    <a:pt x="9" y="584"/>
                  </a:cubicBezTo>
                  <a:cubicBezTo>
                    <a:pt x="0" y="600"/>
                    <a:pt x="16" y="620"/>
                    <a:pt x="18" y="638"/>
                  </a:cubicBezTo>
                  <a:cubicBezTo>
                    <a:pt x="34" y="770"/>
                    <a:pt x="26" y="706"/>
                    <a:pt x="55" y="793"/>
                  </a:cubicBezTo>
                  <a:cubicBezTo>
                    <a:pt x="64" y="885"/>
                    <a:pt x="44" y="953"/>
                    <a:pt x="146" y="920"/>
                  </a:cubicBezTo>
                  <a:cubicBezTo>
                    <a:pt x="368" y="926"/>
                    <a:pt x="402" y="881"/>
                    <a:pt x="555" y="911"/>
                  </a:cubicBezTo>
                  <a:cubicBezTo>
                    <a:pt x="543" y="914"/>
                    <a:pt x="528" y="928"/>
                    <a:pt x="518" y="920"/>
                  </a:cubicBezTo>
                  <a:cubicBezTo>
                    <a:pt x="503" y="908"/>
                    <a:pt x="508" y="883"/>
                    <a:pt x="500" y="866"/>
                  </a:cubicBezTo>
                  <a:cubicBezTo>
                    <a:pt x="496" y="856"/>
                    <a:pt x="488" y="847"/>
                    <a:pt x="482" y="838"/>
                  </a:cubicBezTo>
                  <a:cubicBezTo>
                    <a:pt x="485" y="826"/>
                    <a:pt x="486" y="813"/>
                    <a:pt x="491" y="802"/>
                  </a:cubicBezTo>
                  <a:cubicBezTo>
                    <a:pt x="495" y="792"/>
                    <a:pt x="506" y="785"/>
                    <a:pt x="509" y="775"/>
                  </a:cubicBezTo>
                  <a:cubicBezTo>
                    <a:pt x="515" y="751"/>
                    <a:pt x="515" y="726"/>
                    <a:pt x="518" y="702"/>
                  </a:cubicBezTo>
                  <a:cubicBezTo>
                    <a:pt x="533" y="751"/>
                    <a:pt x="531" y="792"/>
                    <a:pt x="573" y="820"/>
                  </a:cubicBezTo>
                  <a:cubicBezTo>
                    <a:pt x="588" y="782"/>
                    <a:pt x="595" y="745"/>
                    <a:pt x="618" y="711"/>
                  </a:cubicBezTo>
                  <a:cubicBezTo>
                    <a:pt x="621" y="720"/>
                    <a:pt x="624" y="729"/>
                    <a:pt x="628" y="738"/>
                  </a:cubicBezTo>
                  <a:cubicBezTo>
                    <a:pt x="633" y="748"/>
                    <a:pt x="642" y="756"/>
                    <a:pt x="646" y="766"/>
                  </a:cubicBezTo>
                  <a:cubicBezTo>
                    <a:pt x="662" y="804"/>
                    <a:pt x="670" y="835"/>
                    <a:pt x="700" y="866"/>
                  </a:cubicBezTo>
                  <a:cubicBezTo>
                    <a:pt x="746" y="849"/>
                    <a:pt x="712" y="852"/>
                    <a:pt x="746" y="875"/>
                  </a:cubicBezTo>
                  <a:cubicBezTo>
                    <a:pt x="757" y="883"/>
                    <a:pt x="770" y="887"/>
                    <a:pt x="782" y="893"/>
                  </a:cubicBezTo>
                  <a:cubicBezTo>
                    <a:pt x="841" y="854"/>
                    <a:pt x="843" y="863"/>
                    <a:pt x="891" y="911"/>
                  </a:cubicBezTo>
                  <a:cubicBezTo>
                    <a:pt x="940" y="895"/>
                    <a:pt x="929" y="864"/>
                    <a:pt x="937" y="811"/>
                  </a:cubicBezTo>
                  <a:cubicBezTo>
                    <a:pt x="943" y="829"/>
                    <a:pt x="950" y="885"/>
                    <a:pt x="955" y="866"/>
                  </a:cubicBezTo>
                  <a:cubicBezTo>
                    <a:pt x="958" y="854"/>
                    <a:pt x="960" y="841"/>
                    <a:pt x="964" y="829"/>
                  </a:cubicBezTo>
                  <a:cubicBezTo>
                    <a:pt x="969" y="811"/>
                    <a:pt x="982" y="775"/>
                    <a:pt x="982" y="775"/>
                  </a:cubicBezTo>
                  <a:cubicBezTo>
                    <a:pt x="985" y="793"/>
                    <a:pt x="988" y="811"/>
                    <a:pt x="991" y="829"/>
                  </a:cubicBezTo>
                  <a:cubicBezTo>
                    <a:pt x="1002" y="903"/>
                    <a:pt x="988" y="911"/>
                    <a:pt x="1018" y="866"/>
                  </a:cubicBezTo>
                  <a:cubicBezTo>
                    <a:pt x="1033" y="804"/>
                    <a:pt x="1014" y="687"/>
                    <a:pt x="1009" y="638"/>
                  </a:cubicBezTo>
                  <a:cubicBezTo>
                    <a:pt x="1008" y="629"/>
                    <a:pt x="991" y="611"/>
                    <a:pt x="1000" y="611"/>
                  </a:cubicBezTo>
                  <a:cubicBezTo>
                    <a:pt x="1015" y="611"/>
                    <a:pt x="1025" y="629"/>
                    <a:pt x="1037" y="638"/>
                  </a:cubicBezTo>
                  <a:cubicBezTo>
                    <a:pt x="1058" y="670"/>
                    <a:pt x="1068" y="698"/>
                    <a:pt x="1091" y="729"/>
                  </a:cubicBezTo>
                  <a:cubicBezTo>
                    <a:pt x="1109" y="784"/>
                    <a:pt x="1107" y="825"/>
                    <a:pt x="1155" y="856"/>
                  </a:cubicBezTo>
                  <a:cubicBezTo>
                    <a:pt x="1159" y="867"/>
                    <a:pt x="1165" y="908"/>
                    <a:pt x="1191" y="902"/>
                  </a:cubicBezTo>
                  <a:cubicBezTo>
                    <a:pt x="1200" y="900"/>
                    <a:pt x="1197" y="884"/>
                    <a:pt x="1200" y="875"/>
                  </a:cubicBezTo>
                  <a:cubicBezTo>
                    <a:pt x="1212" y="741"/>
                    <a:pt x="1207" y="757"/>
                    <a:pt x="1237" y="838"/>
                  </a:cubicBezTo>
                  <a:cubicBezTo>
                    <a:pt x="1270" y="738"/>
                    <a:pt x="1243" y="785"/>
                    <a:pt x="1264" y="811"/>
                  </a:cubicBezTo>
                  <a:cubicBezTo>
                    <a:pt x="1271" y="819"/>
                    <a:pt x="1282" y="823"/>
                    <a:pt x="1291" y="829"/>
                  </a:cubicBezTo>
                  <a:cubicBezTo>
                    <a:pt x="1309" y="756"/>
                    <a:pt x="1283" y="811"/>
                    <a:pt x="1327" y="802"/>
                  </a:cubicBezTo>
                  <a:cubicBezTo>
                    <a:pt x="1336" y="800"/>
                    <a:pt x="1340" y="790"/>
                    <a:pt x="1346" y="784"/>
                  </a:cubicBezTo>
                  <a:cubicBezTo>
                    <a:pt x="1352" y="772"/>
                    <a:pt x="1352" y="753"/>
                    <a:pt x="1364" y="747"/>
                  </a:cubicBezTo>
                  <a:cubicBezTo>
                    <a:pt x="1376" y="741"/>
                    <a:pt x="1384" y="773"/>
                    <a:pt x="1391" y="793"/>
                  </a:cubicBezTo>
                  <a:cubicBezTo>
                    <a:pt x="1397" y="784"/>
                    <a:pt x="1405" y="776"/>
                    <a:pt x="1409" y="766"/>
                  </a:cubicBezTo>
                  <a:cubicBezTo>
                    <a:pt x="1427" y="718"/>
                    <a:pt x="1404" y="701"/>
                    <a:pt x="1437" y="747"/>
                  </a:cubicBezTo>
                  <a:cubicBezTo>
                    <a:pt x="1457" y="809"/>
                    <a:pt x="1397" y="939"/>
                    <a:pt x="1482" y="911"/>
                  </a:cubicBezTo>
                  <a:cubicBezTo>
                    <a:pt x="1495" y="873"/>
                    <a:pt x="1504" y="841"/>
                    <a:pt x="1491" y="802"/>
                  </a:cubicBezTo>
                  <a:cubicBezTo>
                    <a:pt x="1494" y="747"/>
                    <a:pt x="1488" y="691"/>
                    <a:pt x="1500" y="638"/>
                  </a:cubicBezTo>
                  <a:cubicBezTo>
                    <a:pt x="1504" y="622"/>
                    <a:pt x="1515" y="668"/>
                    <a:pt x="1518" y="684"/>
                  </a:cubicBezTo>
                  <a:cubicBezTo>
                    <a:pt x="1524" y="711"/>
                    <a:pt x="1524" y="739"/>
                    <a:pt x="1527" y="766"/>
                  </a:cubicBezTo>
                  <a:cubicBezTo>
                    <a:pt x="1533" y="760"/>
                    <a:pt x="1541" y="755"/>
                    <a:pt x="1546" y="747"/>
                  </a:cubicBezTo>
                  <a:cubicBezTo>
                    <a:pt x="1551" y="739"/>
                    <a:pt x="1554" y="711"/>
                    <a:pt x="1555" y="720"/>
                  </a:cubicBezTo>
                  <a:cubicBezTo>
                    <a:pt x="1562" y="780"/>
                    <a:pt x="1547" y="844"/>
                    <a:pt x="1564" y="902"/>
                  </a:cubicBezTo>
                  <a:cubicBezTo>
                    <a:pt x="1578" y="952"/>
                    <a:pt x="1620" y="900"/>
                    <a:pt x="1627" y="893"/>
                  </a:cubicBezTo>
                  <a:close/>
                </a:path>
              </a:pathLst>
            </a:custGeom>
            <a:solidFill>
              <a:srgbClr val="33CC33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88475" name="Group 1435"/>
          <p:cNvGrpSpPr>
            <a:grpSpLocks/>
          </p:cNvGrpSpPr>
          <p:nvPr/>
        </p:nvGrpSpPr>
        <p:grpSpPr bwMode="auto">
          <a:xfrm rot="-224895">
            <a:off x="2667000" y="5786438"/>
            <a:ext cx="4498975" cy="533400"/>
            <a:chOff x="436" y="3053"/>
            <a:chExt cx="2559" cy="1162"/>
          </a:xfrm>
        </p:grpSpPr>
        <p:sp>
          <p:nvSpPr>
            <p:cNvPr id="88476" name="Freeform 1436"/>
            <p:cNvSpPr>
              <a:spLocks/>
            </p:cNvSpPr>
            <p:nvPr/>
          </p:nvSpPr>
          <p:spPr bwMode="auto">
            <a:xfrm>
              <a:off x="673" y="3053"/>
              <a:ext cx="2218" cy="1153"/>
            </a:xfrm>
            <a:custGeom>
              <a:avLst/>
              <a:gdLst>
                <a:gd name="T0" fmla="*/ 2163 w 2218"/>
                <a:gd name="T1" fmla="*/ 493 h 1153"/>
                <a:gd name="T2" fmla="*/ 2109 w 2218"/>
                <a:gd name="T3" fmla="*/ 638 h 1153"/>
                <a:gd name="T4" fmla="*/ 2018 w 2218"/>
                <a:gd name="T5" fmla="*/ 656 h 1153"/>
                <a:gd name="T6" fmla="*/ 1918 w 2218"/>
                <a:gd name="T7" fmla="*/ 447 h 1153"/>
                <a:gd name="T8" fmla="*/ 1881 w 2218"/>
                <a:gd name="T9" fmla="*/ 638 h 1153"/>
                <a:gd name="T10" fmla="*/ 1845 w 2218"/>
                <a:gd name="T11" fmla="*/ 711 h 1153"/>
                <a:gd name="T12" fmla="*/ 1754 w 2218"/>
                <a:gd name="T13" fmla="*/ 720 h 1153"/>
                <a:gd name="T14" fmla="*/ 1645 w 2218"/>
                <a:gd name="T15" fmla="*/ 493 h 1153"/>
                <a:gd name="T16" fmla="*/ 1590 w 2218"/>
                <a:gd name="T17" fmla="*/ 329 h 1153"/>
                <a:gd name="T18" fmla="*/ 1536 w 2218"/>
                <a:gd name="T19" fmla="*/ 593 h 1153"/>
                <a:gd name="T20" fmla="*/ 1499 w 2218"/>
                <a:gd name="T21" fmla="*/ 693 h 1153"/>
                <a:gd name="T22" fmla="*/ 1499 w 2218"/>
                <a:gd name="T23" fmla="*/ 538 h 1153"/>
                <a:gd name="T24" fmla="*/ 1472 w 2218"/>
                <a:gd name="T25" fmla="*/ 565 h 1153"/>
                <a:gd name="T26" fmla="*/ 1400 w 2218"/>
                <a:gd name="T27" fmla="*/ 656 h 1153"/>
                <a:gd name="T28" fmla="*/ 1354 w 2218"/>
                <a:gd name="T29" fmla="*/ 693 h 1153"/>
                <a:gd name="T30" fmla="*/ 1318 w 2218"/>
                <a:gd name="T31" fmla="*/ 756 h 1153"/>
                <a:gd name="T32" fmla="*/ 1227 w 2218"/>
                <a:gd name="T33" fmla="*/ 538 h 1153"/>
                <a:gd name="T34" fmla="*/ 1200 w 2218"/>
                <a:gd name="T35" fmla="*/ 565 h 1153"/>
                <a:gd name="T36" fmla="*/ 1154 w 2218"/>
                <a:gd name="T37" fmla="*/ 329 h 1153"/>
                <a:gd name="T38" fmla="*/ 1090 w 2218"/>
                <a:gd name="T39" fmla="*/ 438 h 1153"/>
                <a:gd name="T40" fmla="*/ 963 w 2218"/>
                <a:gd name="T41" fmla="*/ 320 h 1153"/>
                <a:gd name="T42" fmla="*/ 927 w 2218"/>
                <a:gd name="T43" fmla="*/ 356 h 1153"/>
                <a:gd name="T44" fmla="*/ 900 w 2218"/>
                <a:gd name="T45" fmla="*/ 320 h 1153"/>
                <a:gd name="T46" fmla="*/ 836 w 2218"/>
                <a:gd name="T47" fmla="*/ 338 h 1153"/>
                <a:gd name="T48" fmla="*/ 800 w 2218"/>
                <a:gd name="T49" fmla="*/ 320 h 1153"/>
                <a:gd name="T50" fmla="*/ 690 w 2218"/>
                <a:gd name="T51" fmla="*/ 438 h 1153"/>
                <a:gd name="T52" fmla="*/ 636 w 2218"/>
                <a:gd name="T53" fmla="*/ 229 h 1153"/>
                <a:gd name="T54" fmla="*/ 600 w 2218"/>
                <a:gd name="T55" fmla="*/ 447 h 1153"/>
                <a:gd name="T56" fmla="*/ 536 w 2218"/>
                <a:gd name="T57" fmla="*/ 165 h 1153"/>
                <a:gd name="T58" fmla="*/ 500 w 2218"/>
                <a:gd name="T59" fmla="*/ 265 h 1153"/>
                <a:gd name="T60" fmla="*/ 454 w 2218"/>
                <a:gd name="T61" fmla="*/ 174 h 1153"/>
                <a:gd name="T62" fmla="*/ 409 w 2218"/>
                <a:gd name="T63" fmla="*/ 311 h 1153"/>
                <a:gd name="T64" fmla="*/ 354 w 2218"/>
                <a:gd name="T65" fmla="*/ 238 h 1153"/>
                <a:gd name="T66" fmla="*/ 309 w 2218"/>
                <a:gd name="T67" fmla="*/ 74 h 1153"/>
                <a:gd name="T68" fmla="*/ 245 w 2218"/>
                <a:gd name="T69" fmla="*/ 147 h 1153"/>
                <a:gd name="T70" fmla="*/ 209 w 2218"/>
                <a:gd name="T71" fmla="*/ 193 h 1153"/>
                <a:gd name="T72" fmla="*/ 118 w 2218"/>
                <a:gd name="T73" fmla="*/ 647 h 1153"/>
                <a:gd name="T74" fmla="*/ 72 w 2218"/>
                <a:gd name="T75" fmla="*/ 638 h 1153"/>
                <a:gd name="T76" fmla="*/ 45 w 2218"/>
                <a:gd name="T77" fmla="*/ 529 h 1153"/>
                <a:gd name="T78" fmla="*/ 27 w 2218"/>
                <a:gd name="T79" fmla="*/ 1065 h 1153"/>
                <a:gd name="T80" fmla="*/ 18 w 2218"/>
                <a:gd name="T81" fmla="*/ 1111 h 1153"/>
                <a:gd name="T82" fmla="*/ 809 w 2218"/>
                <a:gd name="T83" fmla="*/ 1138 h 1153"/>
                <a:gd name="T84" fmla="*/ 863 w 2218"/>
                <a:gd name="T85" fmla="*/ 1029 h 1153"/>
                <a:gd name="T86" fmla="*/ 909 w 2218"/>
                <a:gd name="T87" fmla="*/ 1111 h 1153"/>
                <a:gd name="T88" fmla="*/ 1009 w 2218"/>
                <a:gd name="T89" fmla="*/ 1138 h 1153"/>
                <a:gd name="T90" fmla="*/ 1054 w 2218"/>
                <a:gd name="T91" fmla="*/ 1093 h 1153"/>
                <a:gd name="T92" fmla="*/ 1172 w 2218"/>
                <a:gd name="T93" fmla="*/ 1056 h 1153"/>
                <a:gd name="T94" fmla="*/ 1227 w 2218"/>
                <a:gd name="T95" fmla="*/ 1138 h 1153"/>
                <a:gd name="T96" fmla="*/ 1263 w 2218"/>
                <a:gd name="T97" fmla="*/ 1084 h 1153"/>
                <a:gd name="T98" fmla="*/ 1300 w 2218"/>
                <a:gd name="T99" fmla="*/ 1093 h 1153"/>
                <a:gd name="T100" fmla="*/ 1381 w 2218"/>
                <a:gd name="T101" fmla="*/ 1102 h 1153"/>
                <a:gd name="T102" fmla="*/ 1418 w 2218"/>
                <a:gd name="T103" fmla="*/ 1029 h 1153"/>
                <a:gd name="T104" fmla="*/ 1645 w 2218"/>
                <a:gd name="T105" fmla="*/ 1020 h 1153"/>
                <a:gd name="T106" fmla="*/ 1754 w 2218"/>
                <a:gd name="T107" fmla="*/ 965 h 1153"/>
                <a:gd name="T108" fmla="*/ 1799 w 2218"/>
                <a:gd name="T109" fmla="*/ 884 h 1153"/>
                <a:gd name="T110" fmla="*/ 1872 w 2218"/>
                <a:gd name="T111" fmla="*/ 838 h 1153"/>
                <a:gd name="T112" fmla="*/ 1909 w 2218"/>
                <a:gd name="T113" fmla="*/ 984 h 1153"/>
                <a:gd name="T114" fmla="*/ 1936 w 2218"/>
                <a:gd name="T115" fmla="*/ 947 h 1153"/>
                <a:gd name="T116" fmla="*/ 1981 w 2218"/>
                <a:gd name="T117" fmla="*/ 802 h 1153"/>
                <a:gd name="T118" fmla="*/ 2072 w 2218"/>
                <a:gd name="T119" fmla="*/ 965 h 1153"/>
                <a:gd name="T120" fmla="*/ 2145 w 2218"/>
                <a:gd name="T121" fmla="*/ 1002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18" h="1153">
                  <a:moveTo>
                    <a:pt x="2218" y="893"/>
                  </a:moveTo>
                  <a:cubicBezTo>
                    <a:pt x="2184" y="787"/>
                    <a:pt x="2200" y="797"/>
                    <a:pt x="2190" y="620"/>
                  </a:cubicBezTo>
                  <a:cubicBezTo>
                    <a:pt x="2184" y="515"/>
                    <a:pt x="2198" y="546"/>
                    <a:pt x="2163" y="493"/>
                  </a:cubicBezTo>
                  <a:cubicBezTo>
                    <a:pt x="2122" y="555"/>
                    <a:pt x="2139" y="485"/>
                    <a:pt x="2127" y="447"/>
                  </a:cubicBezTo>
                  <a:cubicBezTo>
                    <a:pt x="2124" y="499"/>
                    <a:pt x="2123" y="550"/>
                    <a:pt x="2118" y="602"/>
                  </a:cubicBezTo>
                  <a:cubicBezTo>
                    <a:pt x="2117" y="614"/>
                    <a:pt x="2120" y="633"/>
                    <a:pt x="2109" y="638"/>
                  </a:cubicBezTo>
                  <a:cubicBezTo>
                    <a:pt x="2099" y="643"/>
                    <a:pt x="2090" y="626"/>
                    <a:pt x="2081" y="620"/>
                  </a:cubicBezTo>
                  <a:cubicBezTo>
                    <a:pt x="2064" y="570"/>
                    <a:pt x="2062" y="517"/>
                    <a:pt x="2054" y="465"/>
                  </a:cubicBezTo>
                  <a:cubicBezTo>
                    <a:pt x="2048" y="559"/>
                    <a:pt x="2061" y="591"/>
                    <a:pt x="2018" y="656"/>
                  </a:cubicBezTo>
                  <a:cubicBezTo>
                    <a:pt x="2006" y="621"/>
                    <a:pt x="1998" y="614"/>
                    <a:pt x="1963" y="602"/>
                  </a:cubicBezTo>
                  <a:cubicBezTo>
                    <a:pt x="1947" y="536"/>
                    <a:pt x="1940" y="469"/>
                    <a:pt x="1927" y="402"/>
                  </a:cubicBezTo>
                  <a:cubicBezTo>
                    <a:pt x="1924" y="417"/>
                    <a:pt x="1923" y="462"/>
                    <a:pt x="1918" y="447"/>
                  </a:cubicBezTo>
                  <a:cubicBezTo>
                    <a:pt x="1908" y="415"/>
                    <a:pt x="1922" y="316"/>
                    <a:pt x="1909" y="347"/>
                  </a:cubicBezTo>
                  <a:cubicBezTo>
                    <a:pt x="1890" y="392"/>
                    <a:pt x="1904" y="444"/>
                    <a:pt x="1899" y="493"/>
                  </a:cubicBezTo>
                  <a:cubicBezTo>
                    <a:pt x="1894" y="541"/>
                    <a:pt x="1881" y="638"/>
                    <a:pt x="1881" y="638"/>
                  </a:cubicBezTo>
                  <a:cubicBezTo>
                    <a:pt x="1878" y="629"/>
                    <a:pt x="1877" y="603"/>
                    <a:pt x="1872" y="611"/>
                  </a:cubicBezTo>
                  <a:cubicBezTo>
                    <a:pt x="1851" y="643"/>
                    <a:pt x="1874" y="699"/>
                    <a:pt x="1854" y="638"/>
                  </a:cubicBezTo>
                  <a:cubicBezTo>
                    <a:pt x="1851" y="662"/>
                    <a:pt x="1865" y="697"/>
                    <a:pt x="1845" y="711"/>
                  </a:cubicBezTo>
                  <a:cubicBezTo>
                    <a:pt x="1829" y="722"/>
                    <a:pt x="1827" y="656"/>
                    <a:pt x="1827" y="656"/>
                  </a:cubicBezTo>
                  <a:cubicBezTo>
                    <a:pt x="1817" y="584"/>
                    <a:pt x="1807" y="509"/>
                    <a:pt x="1790" y="438"/>
                  </a:cubicBezTo>
                  <a:cubicBezTo>
                    <a:pt x="1772" y="532"/>
                    <a:pt x="1761" y="624"/>
                    <a:pt x="1754" y="720"/>
                  </a:cubicBezTo>
                  <a:cubicBezTo>
                    <a:pt x="1672" y="555"/>
                    <a:pt x="1719" y="674"/>
                    <a:pt x="1709" y="338"/>
                  </a:cubicBezTo>
                  <a:cubicBezTo>
                    <a:pt x="1703" y="373"/>
                    <a:pt x="1710" y="584"/>
                    <a:pt x="1681" y="465"/>
                  </a:cubicBezTo>
                  <a:cubicBezTo>
                    <a:pt x="1667" y="507"/>
                    <a:pt x="1681" y="566"/>
                    <a:pt x="1645" y="493"/>
                  </a:cubicBezTo>
                  <a:cubicBezTo>
                    <a:pt x="1642" y="505"/>
                    <a:pt x="1644" y="519"/>
                    <a:pt x="1636" y="529"/>
                  </a:cubicBezTo>
                  <a:cubicBezTo>
                    <a:pt x="1607" y="565"/>
                    <a:pt x="1591" y="499"/>
                    <a:pt x="1581" y="484"/>
                  </a:cubicBezTo>
                  <a:cubicBezTo>
                    <a:pt x="1573" y="401"/>
                    <a:pt x="1573" y="396"/>
                    <a:pt x="1590" y="329"/>
                  </a:cubicBezTo>
                  <a:cubicBezTo>
                    <a:pt x="1567" y="260"/>
                    <a:pt x="1572" y="348"/>
                    <a:pt x="1563" y="375"/>
                  </a:cubicBezTo>
                  <a:cubicBezTo>
                    <a:pt x="1560" y="448"/>
                    <a:pt x="1568" y="522"/>
                    <a:pt x="1554" y="593"/>
                  </a:cubicBezTo>
                  <a:cubicBezTo>
                    <a:pt x="1544" y="645"/>
                    <a:pt x="1503" y="459"/>
                    <a:pt x="1536" y="593"/>
                  </a:cubicBezTo>
                  <a:cubicBezTo>
                    <a:pt x="1539" y="669"/>
                    <a:pt x="1545" y="744"/>
                    <a:pt x="1545" y="820"/>
                  </a:cubicBezTo>
                  <a:cubicBezTo>
                    <a:pt x="1545" y="829"/>
                    <a:pt x="1538" y="856"/>
                    <a:pt x="1536" y="847"/>
                  </a:cubicBezTo>
                  <a:cubicBezTo>
                    <a:pt x="1488" y="668"/>
                    <a:pt x="1550" y="765"/>
                    <a:pt x="1499" y="693"/>
                  </a:cubicBezTo>
                  <a:cubicBezTo>
                    <a:pt x="1486" y="640"/>
                    <a:pt x="1498" y="628"/>
                    <a:pt x="1527" y="584"/>
                  </a:cubicBezTo>
                  <a:cubicBezTo>
                    <a:pt x="1521" y="578"/>
                    <a:pt x="1514" y="572"/>
                    <a:pt x="1509" y="565"/>
                  </a:cubicBezTo>
                  <a:cubicBezTo>
                    <a:pt x="1504" y="557"/>
                    <a:pt x="1507" y="534"/>
                    <a:pt x="1499" y="538"/>
                  </a:cubicBezTo>
                  <a:cubicBezTo>
                    <a:pt x="1488" y="544"/>
                    <a:pt x="1492" y="562"/>
                    <a:pt x="1490" y="575"/>
                  </a:cubicBezTo>
                  <a:cubicBezTo>
                    <a:pt x="1486" y="599"/>
                    <a:pt x="1484" y="623"/>
                    <a:pt x="1481" y="647"/>
                  </a:cubicBezTo>
                  <a:cubicBezTo>
                    <a:pt x="1478" y="620"/>
                    <a:pt x="1476" y="592"/>
                    <a:pt x="1472" y="565"/>
                  </a:cubicBezTo>
                  <a:cubicBezTo>
                    <a:pt x="1470" y="556"/>
                    <a:pt x="1466" y="529"/>
                    <a:pt x="1463" y="538"/>
                  </a:cubicBezTo>
                  <a:cubicBezTo>
                    <a:pt x="1427" y="629"/>
                    <a:pt x="1487" y="600"/>
                    <a:pt x="1427" y="620"/>
                  </a:cubicBezTo>
                  <a:cubicBezTo>
                    <a:pt x="1406" y="536"/>
                    <a:pt x="1411" y="624"/>
                    <a:pt x="1400" y="656"/>
                  </a:cubicBezTo>
                  <a:cubicBezTo>
                    <a:pt x="1375" y="1026"/>
                    <a:pt x="1394" y="592"/>
                    <a:pt x="1372" y="456"/>
                  </a:cubicBezTo>
                  <a:cubicBezTo>
                    <a:pt x="1369" y="475"/>
                    <a:pt x="1337" y="671"/>
                    <a:pt x="1363" y="538"/>
                  </a:cubicBezTo>
                  <a:cubicBezTo>
                    <a:pt x="1360" y="590"/>
                    <a:pt x="1362" y="642"/>
                    <a:pt x="1354" y="693"/>
                  </a:cubicBezTo>
                  <a:cubicBezTo>
                    <a:pt x="1351" y="708"/>
                    <a:pt x="1356" y="658"/>
                    <a:pt x="1345" y="647"/>
                  </a:cubicBezTo>
                  <a:cubicBezTo>
                    <a:pt x="1338" y="640"/>
                    <a:pt x="1338" y="665"/>
                    <a:pt x="1336" y="675"/>
                  </a:cubicBezTo>
                  <a:cubicBezTo>
                    <a:pt x="1316" y="768"/>
                    <a:pt x="1338" y="696"/>
                    <a:pt x="1318" y="756"/>
                  </a:cubicBezTo>
                  <a:cubicBezTo>
                    <a:pt x="1308" y="600"/>
                    <a:pt x="1313" y="656"/>
                    <a:pt x="1281" y="556"/>
                  </a:cubicBezTo>
                  <a:cubicBezTo>
                    <a:pt x="1280" y="559"/>
                    <a:pt x="1264" y="631"/>
                    <a:pt x="1236" y="602"/>
                  </a:cubicBezTo>
                  <a:cubicBezTo>
                    <a:pt x="1221" y="587"/>
                    <a:pt x="1230" y="559"/>
                    <a:pt x="1227" y="538"/>
                  </a:cubicBezTo>
                  <a:cubicBezTo>
                    <a:pt x="1224" y="547"/>
                    <a:pt x="1227" y="565"/>
                    <a:pt x="1218" y="565"/>
                  </a:cubicBezTo>
                  <a:cubicBezTo>
                    <a:pt x="1209" y="565"/>
                    <a:pt x="1218" y="538"/>
                    <a:pt x="1209" y="538"/>
                  </a:cubicBezTo>
                  <a:cubicBezTo>
                    <a:pt x="1200" y="538"/>
                    <a:pt x="1203" y="556"/>
                    <a:pt x="1200" y="565"/>
                  </a:cubicBezTo>
                  <a:cubicBezTo>
                    <a:pt x="1190" y="538"/>
                    <a:pt x="1172" y="484"/>
                    <a:pt x="1172" y="484"/>
                  </a:cubicBezTo>
                  <a:cubicBezTo>
                    <a:pt x="1169" y="454"/>
                    <a:pt x="1167" y="423"/>
                    <a:pt x="1163" y="393"/>
                  </a:cubicBezTo>
                  <a:cubicBezTo>
                    <a:pt x="1161" y="372"/>
                    <a:pt x="1169" y="344"/>
                    <a:pt x="1154" y="329"/>
                  </a:cubicBezTo>
                  <a:cubicBezTo>
                    <a:pt x="1145" y="320"/>
                    <a:pt x="1136" y="347"/>
                    <a:pt x="1127" y="356"/>
                  </a:cubicBezTo>
                  <a:cubicBezTo>
                    <a:pt x="1124" y="368"/>
                    <a:pt x="1120" y="381"/>
                    <a:pt x="1118" y="393"/>
                  </a:cubicBezTo>
                  <a:cubicBezTo>
                    <a:pt x="1105" y="462"/>
                    <a:pt x="1125" y="471"/>
                    <a:pt x="1090" y="438"/>
                  </a:cubicBezTo>
                  <a:cubicBezTo>
                    <a:pt x="1063" y="384"/>
                    <a:pt x="1078" y="345"/>
                    <a:pt x="1027" y="311"/>
                  </a:cubicBezTo>
                  <a:cubicBezTo>
                    <a:pt x="974" y="391"/>
                    <a:pt x="1024" y="494"/>
                    <a:pt x="972" y="575"/>
                  </a:cubicBezTo>
                  <a:cubicBezTo>
                    <a:pt x="969" y="490"/>
                    <a:pt x="970" y="405"/>
                    <a:pt x="963" y="320"/>
                  </a:cubicBezTo>
                  <a:cubicBezTo>
                    <a:pt x="962" y="305"/>
                    <a:pt x="969" y="365"/>
                    <a:pt x="954" y="365"/>
                  </a:cubicBezTo>
                  <a:cubicBezTo>
                    <a:pt x="939" y="365"/>
                    <a:pt x="948" y="335"/>
                    <a:pt x="945" y="320"/>
                  </a:cubicBezTo>
                  <a:cubicBezTo>
                    <a:pt x="939" y="332"/>
                    <a:pt x="932" y="344"/>
                    <a:pt x="927" y="356"/>
                  </a:cubicBezTo>
                  <a:cubicBezTo>
                    <a:pt x="923" y="365"/>
                    <a:pt x="927" y="388"/>
                    <a:pt x="918" y="384"/>
                  </a:cubicBezTo>
                  <a:cubicBezTo>
                    <a:pt x="907" y="378"/>
                    <a:pt x="912" y="359"/>
                    <a:pt x="909" y="347"/>
                  </a:cubicBezTo>
                  <a:cubicBezTo>
                    <a:pt x="906" y="338"/>
                    <a:pt x="903" y="329"/>
                    <a:pt x="900" y="320"/>
                  </a:cubicBezTo>
                  <a:cubicBezTo>
                    <a:pt x="869" y="453"/>
                    <a:pt x="883" y="400"/>
                    <a:pt x="863" y="320"/>
                  </a:cubicBezTo>
                  <a:cubicBezTo>
                    <a:pt x="860" y="335"/>
                    <a:pt x="867" y="357"/>
                    <a:pt x="854" y="365"/>
                  </a:cubicBezTo>
                  <a:cubicBezTo>
                    <a:pt x="845" y="371"/>
                    <a:pt x="840" y="348"/>
                    <a:pt x="836" y="338"/>
                  </a:cubicBezTo>
                  <a:cubicBezTo>
                    <a:pt x="831" y="327"/>
                    <a:pt x="830" y="314"/>
                    <a:pt x="827" y="302"/>
                  </a:cubicBezTo>
                  <a:cubicBezTo>
                    <a:pt x="824" y="311"/>
                    <a:pt x="826" y="333"/>
                    <a:pt x="818" y="329"/>
                  </a:cubicBezTo>
                  <a:cubicBezTo>
                    <a:pt x="795" y="318"/>
                    <a:pt x="822" y="255"/>
                    <a:pt x="800" y="320"/>
                  </a:cubicBezTo>
                  <a:cubicBezTo>
                    <a:pt x="798" y="313"/>
                    <a:pt x="785" y="264"/>
                    <a:pt x="763" y="275"/>
                  </a:cubicBezTo>
                  <a:cubicBezTo>
                    <a:pt x="743" y="285"/>
                    <a:pt x="756" y="319"/>
                    <a:pt x="745" y="338"/>
                  </a:cubicBezTo>
                  <a:cubicBezTo>
                    <a:pt x="725" y="373"/>
                    <a:pt x="704" y="400"/>
                    <a:pt x="690" y="438"/>
                  </a:cubicBezTo>
                  <a:cubicBezTo>
                    <a:pt x="677" y="399"/>
                    <a:pt x="667" y="359"/>
                    <a:pt x="654" y="320"/>
                  </a:cubicBezTo>
                  <a:cubicBezTo>
                    <a:pt x="651" y="311"/>
                    <a:pt x="645" y="293"/>
                    <a:pt x="645" y="293"/>
                  </a:cubicBezTo>
                  <a:cubicBezTo>
                    <a:pt x="642" y="272"/>
                    <a:pt x="656" y="236"/>
                    <a:pt x="636" y="229"/>
                  </a:cubicBezTo>
                  <a:cubicBezTo>
                    <a:pt x="618" y="223"/>
                    <a:pt x="618" y="284"/>
                    <a:pt x="618" y="284"/>
                  </a:cubicBezTo>
                  <a:cubicBezTo>
                    <a:pt x="615" y="366"/>
                    <a:pt x="618" y="448"/>
                    <a:pt x="609" y="529"/>
                  </a:cubicBezTo>
                  <a:cubicBezTo>
                    <a:pt x="606" y="556"/>
                    <a:pt x="602" y="474"/>
                    <a:pt x="600" y="447"/>
                  </a:cubicBezTo>
                  <a:cubicBezTo>
                    <a:pt x="596" y="390"/>
                    <a:pt x="599" y="332"/>
                    <a:pt x="591" y="275"/>
                  </a:cubicBezTo>
                  <a:cubicBezTo>
                    <a:pt x="589" y="264"/>
                    <a:pt x="578" y="256"/>
                    <a:pt x="572" y="247"/>
                  </a:cubicBezTo>
                  <a:cubicBezTo>
                    <a:pt x="562" y="217"/>
                    <a:pt x="546" y="195"/>
                    <a:pt x="536" y="165"/>
                  </a:cubicBezTo>
                  <a:cubicBezTo>
                    <a:pt x="533" y="229"/>
                    <a:pt x="532" y="292"/>
                    <a:pt x="527" y="356"/>
                  </a:cubicBezTo>
                  <a:cubicBezTo>
                    <a:pt x="526" y="369"/>
                    <a:pt x="527" y="402"/>
                    <a:pt x="518" y="393"/>
                  </a:cubicBezTo>
                  <a:cubicBezTo>
                    <a:pt x="515" y="390"/>
                    <a:pt x="501" y="277"/>
                    <a:pt x="500" y="265"/>
                  </a:cubicBezTo>
                  <a:cubicBezTo>
                    <a:pt x="484" y="349"/>
                    <a:pt x="485" y="297"/>
                    <a:pt x="472" y="256"/>
                  </a:cubicBezTo>
                  <a:cubicBezTo>
                    <a:pt x="469" y="214"/>
                    <a:pt x="472" y="170"/>
                    <a:pt x="463" y="129"/>
                  </a:cubicBezTo>
                  <a:cubicBezTo>
                    <a:pt x="460" y="114"/>
                    <a:pt x="457" y="159"/>
                    <a:pt x="454" y="174"/>
                  </a:cubicBezTo>
                  <a:cubicBezTo>
                    <a:pt x="429" y="289"/>
                    <a:pt x="463" y="123"/>
                    <a:pt x="436" y="256"/>
                  </a:cubicBezTo>
                  <a:cubicBezTo>
                    <a:pt x="433" y="286"/>
                    <a:pt x="440" y="320"/>
                    <a:pt x="427" y="347"/>
                  </a:cubicBezTo>
                  <a:cubicBezTo>
                    <a:pt x="421" y="359"/>
                    <a:pt x="414" y="323"/>
                    <a:pt x="409" y="311"/>
                  </a:cubicBezTo>
                  <a:cubicBezTo>
                    <a:pt x="402" y="293"/>
                    <a:pt x="397" y="274"/>
                    <a:pt x="391" y="256"/>
                  </a:cubicBezTo>
                  <a:cubicBezTo>
                    <a:pt x="388" y="265"/>
                    <a:pt x="386" y="292"/>
                    <a:pt x="381" y="284"/>
                  </a:cubicBezTo>
                  <a:cubicBezTo>
                    <a:pt x="350" y="234"/>
                    <a:pt x="375" y="175"/>
                    <a:pt x="354" y="238"/>
                  </a:cubicBezTo>
                  <a:cubicBezTo>
                    <a:pt x="348" y="229"/>
                    <a:pt x="347" y="211"/>
                    <a:pt x="336" y="211"/>
                  </a:cubicBezTo>
                  <a:cubicBezTo>
                    <a:pt x="327" y="211"/>
                    <a:pt x="329" y="247"/>
                    <a:pt x="327" y="238"/>
                  </a:cubicBezTo>
                  <a:cubicBezTo>
                    <a:pt x="288" y="0"/>
                    <a:pt x="338" y="165"/>
                    <a:pt x="309" y="74"/>
                  </a:cubicBezTo>
                  <a:cubicBezTo>
                    <a:pt x="303" y="83"/>
                    <a:pt x="295" y="92"/>
                    <a:pt x="291" y="102"/>
                  </a:cubicBezTo>
                  <a:cubicBezTo>
                    <a:pt x="286" y="113"/>
                    <a:pt x="290" y="129"/>
                    <a:pt x="281" y="138"/>
                  </a:cubicBezTo>
                  <a:cubicBezTo>
                    <a:pt x="272" y="147"/>
                    <a:pt x="257" y="144"/>
                    <a:pt x="245" y="147"/>
                  </a:cubicBezTo>
                  <a:cubicBezTo>
                    <a:pt x="242" y="159"/>
                    <a:pt x="247" y="177"/>
                    <a:pt x="236" y="184"/>
                  </a:cubicBezTo>
                  <a:cubicBezTo>
                    <a:pt x="229" y="189"/>
                    <a:pt x="226" y="162"/>
                    <a:pt x="218" y="165"/>
                  </a:cubicBezTo>
                  <a:cubicBezTo>
                    <a:pt x="209" y="168"/>
                    <a:pt x="212" y="184"/>
                    <a:pt x="209" y="193"/>
                  </a:cubicBezTo>
                  <a:cubicBezTo>
                    <a:pt x="186" y="77"/>
                    <a:pt x="206" y="161"/>
                    <a:pt x="191" y="338"/>
                  </a:cubicBezTo>
                  <a:cubicBezTo>
                    <a:pt x="188" y="369"/>
                    <a:pt x="145" y="420"/>
                    <a:pt x="145" y="420"/>
                  </a:cubicBezTo>
                  <a:cubicBezTo>
                    <a:pt x="158" y="511"/>
                    <a:pt x="178" y="557"/>
                    <a:pt x="118" y="647"/>
                  </a:cubicBezTo>
                  <a:cubicBezTo>
                    <a:pt x="115" y="635"/>
                    <a:pt x="116" y="621"/>
                    <a:pt x="109" y="611"/>
                  </a:cubicBezTo>
                  <a:cubicBezTo>
                    <a:pt x="103" y="602"/>
                    <a:pt x="90" y="586"/>
                    <a:pt x="81" y="593"/>
                  </a:cubicBezTo>
                  <a:cubicBezTo>
                    <a:pt x="69" y="602"/>
                    <a:pt x="75" y="623"/>
                    <a:pt x="72" y="638"/>
                  </a:cubicBezTo>
                  <a:cubicBezTo>
                    <a:pt x="69" y="611"/>
                    <a:pt x="72" y="582"/>
                    <a:pt x="63" y="556"/>
                  </a:cubicBezTo>
                  <a:cubicBezTo>
                    <a:pt x="60" y="547"/>
                    <a:pt x="59" y="592"/>
                    <a:pt x="54" y="584"/>
                  </a:cubicBezTo>
                  <a:cubicBezTo>
                    <a:pt x="44" y="569"/>
                    <a:pt x="48" y="547"/>
                    <a:pt x="45" y="529"/>
                  </a:cubicBezTo>
                  <a:cubicBezTo>
                    <a:pt x="17" y="615"/>
                    <a:pt x="35" y="696"/>
                    <a:pt x="45" y="784"/>
                  </a:cubicBezTo>
                  <a:cubicBezTo>
                    <a:pt x="42" y="869"/>
                    <a:pt x="41" y="953"/>
                    <a:pt x="36" y="1038"/>
                  </a:cubicBezTo>
                  <a:cubicBezTo>
                    <a:pt x="35" y="1047"/>
                    <a:pt x="31" y="1073"/>
                    <a:pt x="27" y="1065"/>
                  </a:cubicBezTo>
                  <a:cubicBezTo>
                    <a:pt x="10" y="1030"/>
                    <a:pt x="13" y="969"/>
                    <a:pt x="0" y="929"/>
                  </a:cubicBezTo>
                  <a:cubicBezTo>
                    <a:pt x="3" y="981"/>
                    <a:pt x="4" y="1032"/>
                    <a:pt x="9" y="1084"/>
                  </a:cubicBezTo>
                  <a:cubicBezTo>
                    <a:pt x="10" y="1093"/>
                    <a:pt x="9" y="1111"/>
                    <a:pt x="18" y="1111"/>
                  </a:cubicBezTo>
                  <a:cubicBezTo>
                    <a:pt x="27" y="1111"/>
                    <a:pt x="24" y="1093"/>
                    <a:pt x="27" y="1084"/>
                  </a:cubicBezTo>
                  <a:cubicBezTo>
                    <a:pt x="40" y="1134"/>
                    <a:pt x="47" y="1146"/>
                    <a:pt x="100" y="1129"/>
                  </a:cubicBezTo>
                  <a:cubicBezTo>
                    <a:pt x="336" y="1132"/>
                    <a:pt x="573" y="1153"/>
                    <a:pt x="809" y="1138"/>
                  </a:cubicBezTo>
                  <a:cubicBezTo>
                    <a:pt x="828" y="1137"/>
                    <a:pt x="827" y="1084"/>
                    <a:pt x="827" y="1084"/>
                  </a:cubicBezTo>
                  <a:cubicBezTo>
                    <a:pt x="836" y="1087"/>
                    <a:pt x="849" y="1101"/>
                    <a:pt x="854" y="1093"/>
                  </a:cubicBezTo>
                  <a:cubicBezTo>
                    <a:pt x="866" y="1075"/>
                    <a:pt x="843" y="1036"/>
                    <a:pt x="863" y="1029"/>
                  </a:cubicBezTo>
                  <a:cubicBezTo>
                    <a:pt x="881" y="1023"/>
                    <a:pt x="875" y="1066"/>
                    <a:pt x="881" y="1084"/>
                  </a:cubicBezTo>
                  <a:cubicBezTo>
                    <a:pt x="884" y="1093"/>
                    <a:pt x="890" y="1111"/>
                    <a:pt x="890" y="1111"/>
                  </a:cubicBezTo>
                  <a:cubicBezTo>
                    <a:pt x="910" y="1057"/>
                    <a:pt x="890" y="1092"/>
                    <a:pt x="909" y="1111"/>
                  </a:cubicBezTo>
                  <a:cubicBezTo>
                    <a:pt x="916" y="1118"/>
                    <a:pt x="927" y="1117"/>
                    <a:pt x="936" y="1120"/>
                  </a:cubicBezTo>
                  <a:cubicBezTo>
                    <a:pt x="945" y="1114"/>
                    <a:pt x="952" y="1102"/>
                    <a:pt x="963" y="1102"/>
                  </a:cubicBezTo>
                  <a:cubicBezTo>
                    <a:pt x="979" y="1102"/>
                    <a:pt x="997" y="1131"/>
                    <a:pt x="1009" y="1138"/>
                  </a:cubicBezTo>
                  <a:cubicBezTo>
                    <a:pt x="1017" y="1143"/>
                    <a:pt x="1027" y="1144"/>
                    <a:pt x="1036" y="1147"/>
                  </a:cubicBezTo>
                  <a:cubicBezTo>
                    <a:pt x="1031" y="1127"/>
                    <a:pt x="1012" y="1072"/>
                    <a:pt x="1036" y="1056"/>
                  </a:cubicBezTo>
                  <a:cubicBezTo>
                    <a:pt x="1047" y="1048"/>
                    <a:pt x="1048" y="1081"/>
                    <a:pt x="1054" y="1093"/>
                  </a:cubicBezTo>
                  <a:cubicBezTo>
                    <a:pt x="1068" y="1034"/>
                    <a:pt x="1083" y="1047"/>
                    <a:pt x="1136" y="1029"/>
                  </a:cubicBezTo>
                  <a:cubicBezTo>
                    <a:pt x="1159" y="1097"/>
                    <a:pt x="1128" y="1029"/>
                    <a:pt x="1163" y="1029"/>
                  </a:cubicBezTo>
                  <a:cubicBezTo>
                    <a:pt x="1172" y="1029"/>
                    <a:pt x="1169" y="1047"/>
                    <a:pt x="1172" y="1056"/>
                  </a:cubicBezTo>
                  <a:cubicBezTo>
                    <a:pt x="1190" y="984"/>
                    <a:pt x="1173" y="1034"/>
                    <a:pt x="1190" y="1084"/>
                  </a:cubicBezTo>
                  <a:cubicBezTo>
                    <a:pt x="1193" y="1092"/>
                    <a:pt x="1203" y="1096"/>
                    <a:pt x="1209" y="1102"/>
                  </a:cubicBezTo>
                  <a:cubicBezTo>
                    <a:pt x="1215" y="1114"/>
                    <a:pt x="1214" y="1138"/>
                    <a:pt x="1227" y="1138"/>
                  </a:cubicBezTo>
                  <a:cubicBezTo>
                    <a:pt x="1253" y="1138"/>
                    <a:pt x="1221" y="1056"/>
                    <a:pt x="1245" y="1129"/>
                  </a:cubicBezTo>
                  <a:cubicBezTo>
                    <a:pt x="1248" y="1105"/>
                    <a:pt x="1245" y="1079"/>
                    <a:pt x="1254" y="1056"/>
                  </a:cubicBezTo>
                  <a:cubicBezTo>
                    <a:pt x="1258" y="1047"/>
                    <a:pt x="1253" y="1084"/>
                    <a:pt x="1263" y="1084"/>
                  </a:cubicBezTo>
                  <a:cubicBezTo>
                    <a:pt x="1273" y="1084"/>
                    <a:pt x="1270" y="1066"/>
                    <a:pt x="1272" y="1056"/>
                  </a:cubicBezTo>
                  <a:cubicBezTo>
                    <a:pt x="1276" y="1038"/>
                    <a:pt x="1278" y="1020"/>
                    <a:pt x="1281" y="1002"/>
                  </a:cubicBezTo>
                  <a:cubicBezTo>
                    <a:pt x="1291" y="1031"/>
                    <a:pt x="1281" y="1069"/>
                    <a:pt x="1300" y="1093"/>
                  </a:cubicBezTo>
                  <a:cubicBezTo>
                    <a:pt x="1307" y="1101"/>
                    <a:pt x="1318" y="1081"/>
                    <a:pt x="1327" y="1075"/>
                  </a:cubicBezTo>
                  <a:cubicBezTo>
                    <a:pt x="1350" y="1143"/>
                    <a:pt x="1319" y="1075"/>
                    <a:pt x="1354" y="1075"/>
                  </a:cubicBezTo>
                  <a:cubicBezTo>
                    <a:pt x="1367" y="1075"/>
                    <a:pt x="1372" y="1093"/>
                    <a:pt x="1381" y="1102"/>
                  </a:cubicBezTo>
                  <a:cubicBezTo>
                    <a:pt x="1384" y="1090"/>
                    <a:pt x="1377" y="1065"/>
                    <a:pt x="1390" y="1065"/>
                  </a:cubicBezTo>
                  <a:cubicBezTo>
                    <a:pt x="1403" y="1065"/>
                    <a:pt x="1392" y="1112"/>
                    <a:pt x="1400" y="1102"/>
                  </a:cubicBezTo>
                  <a:cubicBezTo>
                    <a:pt x="1415" y="1082"/>
                    <a:pt x="1418" y="1029"/>
                    <a:pt x="1418" y="1029"/>
                  </a:cubicBezTo>
                  <a:cubicBezTo>
                    <a:pt x="1430" y="1032"/>
                    <a:pt x="1442" y="1042"/>
                    <a:pt x="1454" y="1038"/>
                  </a:cubicBezTo>
                  <a:cubicBezTo>
                    <a:pt x="1506" y="1021"/>
                    <a:pt x="1435" y="986"/>
                    <a:pt x="1499" y="1029"/>
                  </a:cubicBezTo>
                  <a:cubicBezTo>
                    <a:pt x="1548" y="1026"/>
                    <a:pt x="1597" y="1028"/>
                    <a:pt x="1645" y="1020"/>
                  </a:cubicBezTo>
                  <a:cubicBezTo>
                    <a:pt x="1680" y="1014"/>
                    <a:pt x="1668" y="997"/>
                    <a:pt x="1681" y="975"/>
                  </a:cubicBezTo>
                  <a:cubicBezTo>
                    <a:pt x="1694" y="953"/>
                    <a:pt x="1704" y="954"/>
                    <a:pt x="1727" y="947"/>
                  </a:cubicBezTo>
                  <a:cubicBezTo>
                    <a:pt x="1736" y="953"/>
                    <a:pt x="1746" y="972"/>
                    <a:pt x="1754" y="965"/>
                  </a:cubicBezTo>
                  <a:cubicBezTo>
                    <a:pt x="1769" y="953"/>
                    <a:pt x="1766" y="929"/>
                    <a:pt x="1772" y="911"/>
                  </a:cubicBezTo>
                  <a:cubicBezTo>
                    <a:pt x="1775" y="902"/>
                    <a:pt x="1781" y="884"/>
                    <a:pt x="1781" y="884"/>
                  </a:cubicBezTo>
                  <a:cubicBezTo>
                    <a:pt x="1802" y="967"/>
                    <a:pt x="1778" y="897"/>
                    <a:pt x="1799" y="884"/>
                  </a:cubicBezTo>
                  <a:cubicBezTo>
                    <a:pt x="1806" y="879"/>
                    <a:pt x="1812" y="896"/>
                    <a:pt x="1818" y="902"/>
                  </a:cubicBezTo>
                  <a:cubicBezTo>
                    <a:pt x="1839" y="837"/>
                    <a:pt x="1820" y="836"/>
                    <a:pt x="1863" y="865"/>
                  </a:cubicBezTo>
                  <a:cubicBezTo>
                    <a:pt x="1866" y="856"/>
                    <a:pt x="1863" y="838"/>
                    <a:pt x="1872" y="838"/>
                  </a:cubicBezTo>
                  <a:cubicBezTo>
                    <a:pt x="1881" y="838"/>
                    <a:pt x="1880" y="856"/>
                    <a:pt x="1881" y="865"/>
                  </a:cubicBezTo>
                  <a:cubicBezTo>
                    <a:pt x="1886" y="901"/>
                    <a:pt x="1887" y="938"/>
                    <a:pt x="1890" y="975"/>
                  </a:cubicBezTo>
                  <a:cubicBezTo>
                    <a:pt x="1912" y="905"/>
                    <a:pt x="1884" y="976"/>
                    <a:pt x="1909" y="984"/>
                  </a:cubicBezTo>
                  <a:cubicBezTo>
                    <a:pt x="1920" y="987"/>
                    <a:pt x="1921" y="965"/>
                    <a:pt x="1927" y="956"/>
                  </a:cubicBezTo>
                  <a:cubicBezTo>
                    <a:pt x="1933" y="962"/>
                    <a:pt x="1939" y="981"/>
                    <a:pt x="1945" y="975"/>
                  </a:cubicBezTo>
                  <a:cubicBezTo>
                    <a:pt x="1952" y="968"/>
                    <a:pt x="1936" y="957"/>
                    <a:pt x="1936" y="947"/>
                  </a:cubicBezTo>
                  <a:cubicBezTo>
                    <a:pt x="1936" y="873"/>
                    <a:pt x="1943" y="839"/>
                    <a:pt x="1954" y="775"/>
                  </a:cubicBezTo>
                  <a:cubicBezTo>
                    <a:pt x="1957" y="793"/>
                    <a:pt x="1950" y="816"/>
                    <a:pt x="1963" y="829"/>
                  </a:cubicBezTo>
                  <a:cubicBezTo>
                    <a:pt x="1971" y="837"/>
                    <a:pt x="1970" y="802"/>
                    <a:pt x="1981" y="802"/>
                  </a:cubicBezTo>
                  <a:cubicBezTo>
                    <a:pt x="1990" y="802"/>
                    <a:pt x="1986" y="821"/>
                    <a:pt x="1990" y="829"/>
                  </a:cubicBezTo>
                  <a:cubicBezTo>
                    <a:pt x="2000" y="848"/>
                    <a:pt x="2013" y="860"/>
                    <a:pt x="2027" y="875"/>
                  </a:cubicBezTo>
                  <a:cubicBezTo>
                    <a:pt x="2042" y="919"/>
                    <a:pt x="2030" y="937"/>
                    <a:pt x="2072" y="965"/>
                  </a:cubicBezTo>
                  <a:cubicBezTo>
                    <a:pt x="2075" y="977"/>
                    <a:pt x="2070" y="995"/>
                    <a:pt x="2081" y="1002"/>
                  </a:cubicBezTo>
                  <a:cubicBezTo>
                    <a:pt x="2110" y="1020"/>
                    <a:pt x="2128" y="978"/>
                    <a:pt x="2136" y="965"/>
                  </a:cubicBezTo>
                  <a:cubicBezTo>
                    <a:pt x="2139" y="977"/>
                    <a:pt x="2139" y="1013"/>
                    <a:pt x="2145" y="1002"/>
                  </a:cubicBezTo>
                  <a:cubicBezTo>
                    <a:pt x="2150" y="993"/>
                    <a:pt x="2150" y="846"/>
                    <a:pt x="2199" y="865"/>
                  </a:cubicBezTo>
                  <a:cubicBezTo>
                    <a:pt x="2210" y="869"/>
                    <a:pt x="2212" y="884"/>
                    <a:pt x="2218" y="893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77" name="Freeform 1437"/>
            <p:cNvSpPr>
              <a:spLocks/>
            </p:cNvSpPr>
            <p:nvPr/>
          </p:nvSpPr>
          <p:spPr bwMode="auto">
            <a:xfrm>
              <a:off x="2518" y="3370"/>
              <a:ext cx="477" cy="777"/>
            </a:xfrm>
            <a:custGeom>
              <a:avLst/>
              <a:gdLst>
                <a:gd name="T0" fmla="*/ 273 w 477"/>
                <a:gd name="T1" fmla="*/ 639 h 777"/>
                <a:gd name="T2" fmla="*/ 254 w 477"/>
                <a:gd name="T3" fmla="*/ 603 h 777"/>
                <a:gd name="T4" fmla="*/ 236 w 477"/>
                <a:gd name="T5" fmla="*/ 548 h 777"/>
                <a:gd name="T6" fmla="*/ 191 w 477"/>
                <a:gd name="T7" fmla="*/ 485 h 777"/>
                <a:gd name="T8" fmla="*/ 136 w 477"/>
                <a:gd name="T9" fmla="*/ 394 h 777"/>
                <a:gd name="T10" fmla="*/ 145 w 477"/>
                <a:gd name="T11" fmla="*/ 458 h 777"/>
                <a:gd name="T12" fmla="*/ 136 w 477"/>
                <a:gd name="T13" fmla="*/ 412 h 777"/>
                <a:gd name="T14" fmla="*/ 127 w 477"/>
                <a:gd name="T15" fmla="*/ 385 h 777"/>
                <a:gd name="T16" fmla="*/ 109 w 477"/>
                <a:gd name="T17" fmla="*/ 358 h 777"/>
                <a:gd name="T18" fmla="*/ 100 w 477"/>
                <a:gd name="T19" fmla="*/ 503 h 777"/>
                <a:gd name="T20" fmla="*/ 73 w 477"/>
                <a:gd name="T21" fmla="*/ 458 h 777"/>
                <a:gd name="T22" fmla="*/ 64 w 477"/>
                <a:gd name="T23" fmla="*/ 430 h 777"/>
                <a:gd name="T24" fmla="*/ 54 w 477"/>
                <a:gd name="T25" fmla="*/ 458 h 777"/>
                <a:gd name="T26" fmla="*/ 45 w 477"/>
                <a:gd name="T27" fmla="*/ 639 h 777"/>
                <a:gd name="T28" fmla="*/ 36 w 477"/>
                <a:gd name="T29" fmla="*/ 467 h 777"/>
                <a:gd name="T30" fmla="*/ 27 w 477"/>
                <a:gd name="T31" fmla="*/ 385 h 777"/>
                <a:gd name="T32" fmla="*/ 18 w 477"/>
                <a:gd name="T33" fmla="*/ 421 h 777"/>
                <a:gd name="T34" fmla="*/ 0 w 477"/>
                <a:gd name="T35" fmla="*/ 448 h 777"/>
                <a:gd name="T36" fmla="*/ 9 w 477"/>
                <a:gd name="T37" fmla="*/ 376 h 777"/>
                <a:gd name="T38" fmla="*/ 45 w 477"/>
                <a:gd name="T39" fmla="*/ 312 h 777"/>
                <a:gd name="T40" fmla="*/ 64 w 477"/>
                <a:gd name="T41" fmla="*/ 248 h 777"/>
                <a:gd name="T42" fmla="*/ 82 w 477"/>
                <a:gd name="T43" fmla="*/ 385 h 777"/>
                <a:gd name="T44" fmla="*/ 91 w 477"/>
                <a:gd name="T45" fmla="*/ 439 h 777"/>
                <a:gd name="T46" fmla="*/ 100 w 477"/>
                <a:gd name="T47" fmla="*/ 412 h 777"/>
                <a:gd name="T48" fmla="*/ 127 w 477"/>
                <a:gd name="T49" fmla="*/ 394 h 777"/>
                <a:gd name="T50" fmla="*/ 164 w 477"/>
                <a:gd name="T51" fmla="*/ 348 h 777"/>
                <a:gd name="T52" fmla="*/ 209 w 477"/>
                <a:gd name="T53" fmla="*/ 103 h 777"/>
                <a:gd name="T54" fmla="*/ 236 w 477"/>
                <a:gd name="T55" fmla="*/ 448 h 777"/>
                <a:gd name="T56" fmla="*/ 245 w 477"/>
                <a:gd name="T57" fmla="*/ 385 h 777"/>
                <a:gd name="T58" fmla="*/ 254 w 477"/>
                <a:gd name="T59" fmla="*/ 412 h 777"/>
                <a:gd name="T60" fmla="*/ 264 w 477"/>
                <a:gd name="T61" fmla="*/ 376 h 777"/>
                <a:gd name="T62" fmla="*/ 291 w 477"/>
                <a:gd name="T63" fmla="*/ 321 h 777"/>
                <a:gd name="T64" fmla="*/ 309 w 477"/>
                <a:gd name="T65" fmla="*/ 358 h 777"/>
                <a:gd name="T66" fmla="*/ 318 w 477"/>
                <a:gd name="T67" fmla="*/ 476 h 777"/>
                <a:gd name="T68" fmla="*/ 336 w 477"/>
                <a:gd name="T69" fmla="*/ 48 h 777"/>
                <a:gd name="T70" fmla="*/ 391 w 477"/>
                <a:gd name="T71" fmla="*/ 212 h 777"/>
                <a:gd name="T72" fmla="*/ 345 w 477"/>
                <a:gd name="T73" fmla="*/ 548 h 777"/>
                <a:gd name="T74" fmla="*/ 300 w 477"/>
                <a:gd name="T75" fmla="*/ 639 h 777"/>
                <a:gd name="T76" fmla="*/ 282 w 477"/>
                <a:gd name="T77" fmla="*/ 567 h 777"/>
                <a:gd name="T78" fmla="*/ 273 w 477"/>
                <a:gd name="T79" fmla="*/ 658 h 777"/>
                <a:gd name="T80" fmla="*/ 264 w 477"/>
                <a:gd name="T81" fmla="*/ 585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7" h="777">
                  <a:moveTo>
                    <a:pt x="273" y="639"/>
                  </a:moveTo>
                  <a:cubicBezTo>
                    <a:pt x="267" y="627"/>
                    <a:pt x="259" y="616"/>
                    <a:pt x="254" y="603"/>
                  </a:cubicBezTo>
                  <a:cubicBezTo>
                    <a:pt x="247" y="585"/>
                    <a:pt x="250" y="562"/>
                    <a:pt x="236" y="548"/>
                  </a:cubicBezTo>
                  <a:cubicBezTo>
                    <a:pt x="166" y="478"/>
                    <a:pt x="250" y="568"/>
                    <a:pt x="191" y="485"/>
                  </a:cubicBezTo>
                  <a:cubicBezTo>
                    <a:pt x="166" y="450"/>
                    <a:pt x="151" y="438"/>
                    <a:pt x="136" y="394"/>
                  </a:cubicBezTo>
                  <a:cubicBezTo>
                    <a:pt x="139" y="415"/>
                    <a:pt x="145" y="436"/>
                    <a:pt x="145" y="458"/>
                  </a:cubicBezTo>
                  <a:cubicBezTo>
                    <a:pt x="145" y="474"/>
                    <a:pt x="140" y="427"/>
                    <a:pt x="136" y="412"/>
                  </a:cubicBezTo>
                  <a:cubicBezTo>
                    <a:pt x="134" y="403"/>
                    <a:pt x="131" y="393"/>
                    <a:pt x="127" y="385"/>
                  </a:cubicBezTo>
                  <a:cubicBezTo>
                    <a:pt x="122" y="375"/>
                    <a:pt x="115" y="367"/>
                    <a:pt x="109" y="358"/>
                  </a:cubicBezTo>
                  <a:cubicBezTo>
                    <a:pt x="101" y="407"/>
                    <a:pt x="73" y="670"/>
                    <a:pt x="100" y="503"/>
                  </a:cubicBezTo>
                  <a:cubicBezTo>
                    <a:pt x="84" y="424"/>
                    <a:pt x="92" y="221"/>
                    <a:pt x="73" y="458"/>
                  </a:cubicBezTo>
                  <a:cubicBezTo>
                    <a:pt x="70" y="449"/>
                    <a:pt x="74" y="430"/>
                    <a:pt x="64" y="430"/>
                  </a:cubicBezTo>
                  <a:cubicBezTo>
                    <a:pt x="54" y="430"/>
                    <a:pt x="55" y="448"/>
                    <a:pt x="54" y="458"/>
                  </a:cubicBezTo>
                  <a:cubicBezTo>
                    <a:pt x="49" y="518"/>
                    <a:pt x="48" y="579"/>
                    <a:pt x="45" y="639"/>
                  </a:cubicBezTo>
                  <a:cubicBezTo>
                    <a:pt x="42" y="582"/>
                    <a:pt x="40" y="524"/>
                    <a:pt x="36" y="467"/>
                  </a:cubicBezTo>
                  <a:cubicBezTo>
                    <a:pt x="34" y="440"/>
                    <a:pt x="37" y="411"/>
                    <a:pt x="27" y="385"/>
                  </a:cubicBezTo>
                  <a:cubicBezTo>
                    <a:pt x="22" y="373"/>
                    <a:pt x="23" y="410"/>
                    <a:pt x="18" y="421"/>
                  </a:cubicBezTo>
                  <a:cubicBezTo>
                    <a:pt x="14" y="431"/>
                    <a:pt x="6" y="439"/>
                    <a:pt x="0" y="448"/>
                  </a:cubicBezTo>
                  <a:cubicBezTo>
                    <a:pt x="3" y="424"/>
                    <a:pt x="3" y="399"/>
                    <a:pt x="9" y="376"/>
                  </a:cubicBezTo>
                  <a:cubicBezTo>
                    <a:pt x="15" y="352"/>
                    <a:pt x="36" y="335"/>
                    <a:pt x="45" y="312"/>
                  </a:cubicBezTo>
                  <a:cubicBezTo>
                    <a:pt x="53" y="291"/>
                    <a:pt x="57" y="269"/>
                    <a:pt x="64" y="248"/>
                  </a:cubicBezTo>
                  <a:cubicBezTo>
                    <a:pt x="70" y="294"/>
                    <a:pt x="76" y="339"/>
                    <a:pt x="82" y="385"/>
                  </a:cubicBezTo>
                  <a:cubicBezTo>
                    <a:pt x="85" y="403"/>
                    <a:pt x="81" y="424"/>
                    <a:pt x="91" y="439"/>
                  </a:cubicBezTo>
                  <a:cubicBezTo>
                    <a:pt x="96" y="447"/>
                    <a:pt x="94" y="419"/>
                    <a:pt x="100" y="412"/>
                  </a:cubicBezTo>
                  <a:cubicBezTo>
                    <a:pt x="107" y="404"/>
                    <a:pt x="118" y="400"/>
                    <a:pt x="127" y="394"/>
                  </a:cubicBezTo>
                  <a:cubicBezTo>
                    <a:pt x="142" y="152"/>
                    <a:pt x="136" y="254"/>
                    <a:pt x="164" y="348"/>
                  </a:cubicBezTo>
                  <a:cubicBezTo>
                    <a:pt x="220" y="292"/>
                    <a:pt x="205" y="173"/>
                    <a:pt x="209" y="103"/>
                  </a:cubicBezTo>
                  <a:cubicBezTo>
                    <a:pt x="232" y="217"/>
                    <a:pt x="213" y="334"/>
                    <a:pt x="236" y="448"/>
                  </a:cubicBezTo>
                  <a:cubicBezTo>
                    <a:pt x="239" y="427"/>
                    <a:pt x="236" y="404"/>
                    <a:pt x="245" y="385"/>
                  </a:cubicBezTo>
                  <a:cubicBezTo>
                    <a:pt x="249" y="377"/>
                    <a:pt x="245" y="416"/>
                    <a:pt x="254" y="412"/>
                  </a:cubicBezTo>
                  <a:cubicBezTo>
                    <a:pt x="265" y="407"/>
                    <a:pt x="259" y="387"/>
                    <a:pt x="264" y="376"/>
                  </a:cubicBezTo>
                  <a:cubicBezTo>
                    <a:pt x="311" y="269"/>
                    <a:pt x="258" y="419"/>
                    <a:pt x="291" y="321"/>
                  </a:cubicBezTo>
                  <a:cubicBezTo>
                    <a:pt x="297" y="333"/>
                    <a:pt x="307" y="344"/>
                    <a:pt x="309" y="358"/>
                  </a:cubicBezTo>
                  <a:cubicBezTo>
                    <a:pt x="316" y="397"/>
                    <a:pt x="315" y="515"/>
                    <a:pt x="318" y="476"/>
                  </a:cubicBezTo>
                  <a:cubicBezTo>
                    <a:pt x="348" y="0"/>
                    <a:pt x="285" y="208"/>
                    <a:pt x="336" y="48"/>
                  </a:cubicBezTo>
                  <a:cubicBezTo>
                    <a:pt x="367" y="97"/>
                    <a:pt x="391" y="212"/>
                    <a:pt x="391" y="212"/>
                  </a:cubicBezTo>
                  <a:cubicBezTo>
                    <a:pt x="372" y="549"/>
                    <a:pt x="477" y="506"/>
                    <a:pt x="345" y="548"/>
                  </a:cubicBezTo>
                  <a:cubicBezTo>
                    <a:pt x="334" y="581"/>
                    <a:pt x="316" y="608"/>
                    <a:pt x="300" y="639"/>
                  </a:cubicBezTo>
                  <a:cubicBezTo>
                    <a:pt x="277" y="777"/>
                    <a:pt x="308" y="618"/>
                    <a:pt x="282" y="567"/>
                  </a:cubicBezTo>
                  <a:cubicBezTo>
                    <a:pt x="268" y="540"/>
                    <a:pt x="276" y="628"/>
                    <a:pt x="273" y="658"/>
                  </a:cubicBezTo>
                  <a:cubicBezTo>
                    <a:pt x="259" y="616"/>
                    <a:pt x="264" y="640"/>
                    <a:pt x="264" y="585"/>
                  </a:cubicBezTo>
                </a:path>
              </a:pathLst>
            </a:custGeom>
            <a:solidFill>
              <a:srgbClr val="33CC33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78" name="Freeform 1438"/>
            <p:cNvSpPr>
              <a:spLocks/>
            </p:cNvSpPr>
            <p:nvPr/>
          </p:nvSpPr>
          <p:spPr bwMode="auto">
            <a:xfrm>
              <a:off x="2027" y="3455"/>
              <a:ext cx="521" cy="644"/>
            </a:xfrm>
            <a:custGeom>
              <a:avLst/>
              <a:gdLst>
                <a:gd name="T0" fmla="*/ 409 w 521"/>
                <a:gd name="T1" fmla="*/ 245 h 644"/>
                <a:gd name="T2" fmla="*/ 400 w 521"/>
                <a:gd name="T3" fmla="*/ 263 h 644"/>
                <a:gd name="T4" fmla="*/ 382 w 521"/>
                <a:gd name="T5" fmla="*/ 282 h 644"/>
                <a:gd name="T6" fmla="*/ 336 w 521"/>
                <a:gd name="T7" fmla="*/ 291 h 644"/>
                <a:gd name="T8" fmla="*/ 327 w 521"/>
                <a:gd name="T9" fmla="*/ 254 h 644"/>
                <a:gd name="T10" fmla="*/ 309 w 521"/>
                <a:gd name="T11" fmla="*/ 154 h 644"/>
                <a:gd name="T12" fmla="*/ 273 w 521"/>
                <a:gd name="T13" fmla="*/ 400 h 644"/>
                <a:gd name="T14" fmla="*/ 236 w 521"/>
                <a:gd name="T15" fmla="*/ 345 h 644"/>
                <a:gd name="T16" fmla="*/ 209 w 521"/>
                <a:gd name="T17" fmla="*/ 418 h 644"/>
                <a:gd name="T18" fmla="*/ 191 w 521"/>
                <a:gd name="T19" fmla="*/ 382 h 644"/>
                <a:gd name="T20" fmla="*/ 155 w 521"/>
                <a:gd name="T21" fmla="*/ 345 h 644"/>
                <a:gd name="T22" fmla="*/ 155 w 521"/>
                <a:gd name="T23" fmla="*/ 373 h 644"/>
                <a:gd name="T24" fmla="*/ 155 w 521"/>
                <a:gd name="T25" fmla="*/ 427 h 644"/>
                <a:gd name="T26" fmla="*/ 173 w 521"/>
                <a:gd name="T27" fmla="*/ 563 h 644"/>
                <a:gd name="T28" fmla="*/ 127 w 521"/>
                <a:gd name="T29" fmla="*/ 527 h 644"/>
                <a:gd name="T30" fmla="*/ 155 w 521"/>
                <a:gd name="T31" fmla="*/ 418 h 644"/>
                <a:gd name="T32" fmla="*/ 145 w 521"/>
                <a:gd name="T33" fmla="*/ 254 h 644"/>
                <a:gd name="T34" fmla="*/ 164 w 521"/>
                <a:gd name="T35" fmla="*/ 209 h 644"/>
                <a:gd name="T36" fmla="*/ 109 w 521"/>
                <a:gd name="T37" fmla="*/ 182 h 644"/>
                <a:gd name="T38" fmla="*/ 100 w 521"/>
                <a:gd name="T39" fmla="*/ 182 h 644"/>
                <a:gd name="T40" fmla="*/ 73 w 521"/>
                <a:gd name="T41" fmla="*/ 327 h 644"/>
                <a:gd name="T42" fmla="*/ 9 w 521"/>
                <a:gd name="T43" fmla="*/ 145 h 644"/>
                <a:gd name="T44" fmla="*/ 46 w 521"/>
                <a:gd name="T45" fmla="*/ 527 h 644"/>
                <a:gd name="T46" fmla="*/ 109 w 521"/>
                <a:gd name="T47" fmla="*/ 573 h 644"/>
                <a:gd name="T48" fmla="*/ 145 w 521"/>
                <a:gd name="T49" fmla="*/ 618 h 644"/>
                <a:gd name="T50" fmla="*/ 173 w 521"/>
                <a:gd name="T51" fmla="*/ 591 h 644"/>
                <a:gd name="T52" fmla="*/ 209 w 521"/>
                <a:gd name="T53" fmla="*/ 482 h 644"/>
                <a:gd name="T54" fmla="*/ 291 w 521"/>
                <a:gd name="T55" fmla="*/ 600 h 644"/>
                <a:gd name="T56" fmla="*/ 355 w 521"/>
                <a:gd name="T57" fmla="*/ 536 h 644"/>
                <a:gd name="T58" fmla="*/ 336 w 521"/>
                <a:gd name="T59" fmla="*/ 500 h 644"/>
                <a:gd name="T60" fmla="*/ 364 w 521"/>
                <a:gd name="T61" fmla="*/ 554 h 644"/>
                <a:gd name="T62" fmla="*/ 400 w 521"/>
                <a:gd name="T63" fmla="*/ 518 h 644"/>
                <a:gd name="T64" fmla="*/ 427 w 521"/>
                <a:gd name="T65" fmla="*/ 60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1" h="644">
                  <a:moveTo>
                    <a:pt x="445" y="491"/>
                  </a:moveTo>
                  <a:cubicBezTo>
                    <a:pt x="461" y="24"/>
                    <a:pt x="521" y="171"/>
                    <a:pt x="409" y="245"/>
                  </a:cubicBezTo>
                  <a:cubicBezTo>
                    <a:pt x="430" y="161"/>
                    <a:pt x="437" y="85"/>
                    <a:pt x="427" y="0"/>
                  </a:cubicBezTo>
                  <a:cubicBezTo>
                    <a:pt x="421" y="109"/>
                    <a:pt x="412" y="165"/>
                    <a:pt x="400" y="263"/>
                  </a:cubicBezTo>
                  <a:cubicBezTo>
                    <a:pt x="397" y="254"/>
                    <a:pt x="398" y="229"/>
                    <a:pt x="391" y="236"/>
                  </a:cubicBezTo>
                  <a:cubicBezTo>
                    <a:pt x="380" y="247"/>
                    <a:pt x="386" y="267"/>
                    <a:pt x="382" y="282"/>
                  </a:cubicBezTo>
                  <a:cubicBezTo>
                    <a:pt x="375" y="312"/>
                    <a:pt x="372" y="310"/>
                    <a:pt x="355" y="336"/>
                  </a:cubicBezTo>
                  <a:cubicBezTo>
                    <a:pt x="349" y="321"/>
                    <a:pt x="336" y="307"/>
                    <a:pt x="336" y="291"/>
                  </a:cubicBezTo>
                  <a:cubicBezTo>
                    <a:pt x="336" y="288"/>
                    <a:pt x="382" y="257"/>
                    <a:pt x="364" y="245"/>
                  </a:cubicBezTo>
                  <a:cubicBezTo>
                    <a:pt x="353" y="238"/>
                    <a:pt x="339" y="251"/>
                    <a:pt x="327" y="254"/>
                  </a:cubicBezTo>
                  <a:cubicBezTo>
                    <a:pt x="318" y="248"/>
                    <a:pt x="302" y="247"/>
                    <a:pt x="300" y="236"/>
                  </a:cubicBezTo>
                  <a:cubicBezTo>
                    <a:pt x="295" y="209"/>
                    <a:pt x="309" y="181"/>
                    <a:pt x="309" y="154"/>
                  </a:cubicBezTo>
                  <a:cubicBezTo>
                    <a:pt x="309" y="115"/>
                    <a:pt x="303" y="75"/>
                    <a:pt x="300" y="36"/>
                  </a:cubicBezTo>
                  <a:cubicBezTo>
                    <a:pt x="280" y="333"/>
                    <a:pt x="290" y="212"/>
                    <a:pt x="273" y="400"/>
                  </a:cubicBezTo>
                  <a:cubicBezTo>
                    <a:pt x="265" y="352"/>
                    <a:pt x="263" y="329"/>
                    <a:pt x="236" y="291"/>
                  </a:cubicBezTo>
                  <a:cubicBezTo>
                    <a:pt x="216" y="147"/>
                    <a:pt x="236" y="281"/>
                    <a:pt x="236" y="345"/>
                  </a:cubicBezTo>
                  <a:cubicBezTo>
                    <a:pt x="236" y="378"/>
                    <a:pt x="230" y="412"/>
                    <a:pt x="227" y="445"/>
                  </a:cubicBezTo>
                  <a:cubicBezTo>
                    <a:pt x="221" y="436"/>
                    <a:pt x="220" y="418"/>
                    <a:pt x="209" y="418"/>
                  </a:cubicBezTo>
                  <a:cubicBezTo>
                    <a:pt x="200" y="418"/>
                    <a:pt x="204" y="453"/>
                    <a:pt x="200" y="445"/>
                  </a:cubicBezTo>
                  <a:cubicBezTo>
                    <a:pt x="191" y="426"/>
                    <a:pt x="194" y="403"/>
                    <a:pt x="191" y="382"/>
                  </a:cubicBezTo>
                  <a:cubicBezTo>
                    <a:pt x="188" y="391"/>
                    <a:pt x="191" y="412"/>
                    <a:pt x="182" y="409"/>
                  </a:cubicBezTo>
                  <a:cubicBezTo>
                    <a:pt x="159" y="401"/>
                    <a:pt x="169" y="359"/>
                    <a:pt x="155" y="345"/>
                  </a:cubicBezTo>
                  <a:cubicBezTo>
                    <a:pt x="148" y="338"/>
                    <a:pt x="136" y="339"/>
                    <a:pt x="127" y="336"/>
                  </a:cubicBezTo>
                  <a:cubicBezTo>
                    <a:pt x="136" y="348"/>
                    <a:pt x="145" y="361"/>
                    <a:pt x="155" y="373"/>
                  </a:cubicBezTo>
                  <a:cubicBezTo>
                    <a:pt x="163" y="383"/>
                    <a:pt x="182" y="387"/>
                    <a:pt x="182" y="400"/>
                  </a:cubicBezTo>
                  <a:cubicBezTo>
                    <a:pt x="182" y="413"/>
                    <a:pt x="164" y="418"/>
                    <a:pt x="155" y="427"/>
                  </a:cubicBezTo>
                  <a:cubicBezTo>
                    <a:pt x="158" y="463"/>
                    <a:pt x="159" y="500"/>
                    <a:pt x="164" y="536"/>
                  </a:cubicBezTo>
                  <a:cubicBezTo>
                    <a:pt x="165" y="545"/>
                    <a:pt x="177" y="571"/>
                    <a:pt x="173" y="563"/>
                  </a:cubicBezTo>
                  <a:cubicBezTo>
                    <a:pt x="132" y="481"/>
                    <a:pt x="177" y="550"/>
                    <a:pt x="136" y="491"/>
                  </a:cubicBezTo>
                  <a:cubicBezTo>
                    <a:pt x="133" y="503"/>
                    <a:pt x="138" y="533"/>
                    <a:pt x="127" y="527"/>
                  </a:cubicBezTo>
                  <a:cubicBezTo>
                    <a:pt x="113" y="520"/>
                    <a:pt x="116" y="497"/>
                    <a:pt x="118" y="482"/>
                  </a:cubicBezTo>
                  <a:cubicBezTo>
                    <a:pt x="120" y="465"/>
                    <a:pt x="145" y="432"/>
                    <a:pt x="155" y="418"/>
                  </a:cubicBezTo>
                  <a:cubicBezTo>
                    <a:pt x="149" y="400"/>
                    <a:pt x="137" y="382"/>
                    <a:pt x="136" y="363"/>
                  </a:cubicBezTo>
                  <a:cubicBezTo>
                    <a:pt x="134" y="327"/>
                    <a:pt x="134" y="289"/>
                    <a:pt x="145" y="254"/>
                  </a:cubicBezTo>
                  <a:cubicBezTo>
                    <a:pt x="150" y="239"/>
                    <a:pt x="152" y="285"/>
                    <a:pt x="155" y="300"/>
                  </a:cubicBezTo>
                  <a:cubicBezTo>
                    <a:pt x="158" y="270"/>
                    <a:pt x="172" y="238"/>
                    <a:pt x="164" y="209"/>
                  </a:cubicBezTo>
                  <a:cubicBezTo>
                    <a:pt x="161" y="198"/>
                    <a:pt x="146" y="232"/>
                    <a:pt x="136" y="227"/>
                  </a:cubicBezTo>
                  <a:cubicBezTo>
                    <a:pt x="120" y="219"/>
                    <a:pt x="118" y="197"/>
                    <a:pt x="109" y="182"/>
                  </a:cubicBezTo>
                  <a:cubicBezTo>
                    <a:pt x="103" y="191"/>
                    <a:pt x="102" y="209"/>
                    <a:pt x="91" y="209"/>
                  </a:cubicBezTo>
                  <a:cubicBezTo>
                    <a:pt x="82" y="209"/>
                    <a:pt x="100" y="173"/>
                    <a:pt x="100" y="182"/>
                  </a:cubicBezTo>
                  <a:cubicBezTo>
                    <a:pt x="100" y="212"/>
                    <a:pt x="97" y="243"/>
                    <a:pt x="91" y="273"/>
                  </a:cubicBezTo>
                  <a:cubicBezTo>
                    <a:pt x="88" y="292"/>
                    <a:pt x="73" y="327"/>
                    <a:pt x="73" y="327"/>
                  </a:cubicBezTo>
                  <a:cubicBezTo>
                    <a:pt x="55" y="440"/>
                    <a:pt x="70" y="370"/>
                    <a:pt x="55" y="245"/>
                  </a:cubicBezTo>
                  <a:cubicBezTo>
                    <a:pt x="43" y="148"/>
                    <a:pt x="63" y="163"/>
                    <a:pt x="9" y="145"/>
                  </a:cubicBezTo>
                  <a:cubicBezTo>
                    <a:pt x="15" y="227"/>
                    <a:pt x="49" y="353"/>
                    <a:pt x="0" y="427"/>
                  </a:cubicBezTo>
                  <a:cubicBezTo>
                    <a:pt x="50" y="444"/>
                    <a:pt x="33" y="480"/>
                    <a:pt x="46" y="527"/>
                  </a:cubicBezTo>
                  <a:cubicBezTo>
                    <a:pt x="91" y="460"/>
                    <a:pt x="36" y="530"/>
                    <a:pt x="73" y="591"/>
                  </a:cubicBezTo>
                  <a:cubicBezTo>
                    <a:pt x="80" y="602"/>
                    <a:pt x="97" y="579"/>
                    <a:pt x="109" y="573"/>
                  </a:cubicBezTo>
                  <a:cubicBezTo>
                    <a:pt x="112" y="594"/>
                    <a:pt x="105" y="619"/>
                    <a:pt x="118" y="636"/>
                  </a:cubicBezTo>
                  <a:cubicBezTo>
                    <a:pt x="125" y="644"/>
                    <a:pt x="141" y="628"/>
                    <a:pt x="145" y="618"/>
                  </a:cubicBezTo>
                  <a:cubicBezTo>
                    <a:pt x="154" y="595"/>
                    <a:pt x="152" y="569"/>
                    <a:pt x="155" y="545"/>
                  </a:cubicBezTo>
                  <a:cubicBezTo>
                    <a:pt x="161" y="560"/>
                    <a:pt x="167" y="576"/>
                    <a:pt x="173" y="591"/>
                  </a:cubicBezTo>
                  <a:cubicBezTo>
                    <a:pt x="176" y="600"/>
                    <a:pt x="177" y="626"/>
                    <a:pt x="182" y="618"/>
                  </a:cubicBezTo>
                  <a:cubicBezTo>
                    <a:pt x="195" y="596"/>
                    <a:pt x="205" y="509"/>
                    <a:pt x="209" y="482"/>
                  </a:cubicBezTo>
                  <a:cubicBezTo>
                    <a:pt x="233" y="554"/>
                    <a:pt x="164" y="642"/>
                    <a:pt x="264" y="618"/>
                  </a:cubicBezTo>
                  <a:cubicBezTo>
                    <a:pt x="273" y="612"/>
                    <a:pt x="286" y="609"/>
                    <a:pt x="291" y="600"/>
                  </a:cubicBezTo>
                  <a:cubicBezTo>
                    <a:pt x="299" y="586"/>
                    <a:pt x="289" y="565"/>
                    <a:pt x="300" y="554"/>
                  </a:cubicBezTo>
                  <a:cubicBezTo>
                    <a:pt x="314" y="540"/>
                    <a:pt x="337" y="542"/>
                    <a:pt x="355" y="536"/>
                  </a:cubicBezTo>
                  <a:cubicBezTo>
                    <a:pt x="346" y="533"/>
                    <a:pt x="332" y="536"/>
                    <a:pt x="327" y="527"/>
                  </a:cubicBezTo>
                  <a:cubicBezTo>
                    <a:pt x="323" y="519"/>
                    <a:pt x="328" y="496"/>
                    <a:pt x="336" y="500"/>
                  </a:cubicBezTo>
                  <a:cubicBezTo>
                    <a:pt x="347" y="506"/>
                    <a:pt x="339" y="525"/>
                    <a:pt x="345" y="536"/>
                  </a:cubicBezTo>
                  <a:cubicBezTo>
                    <a:pt x="349" y="544"/>
                    <a:pt x="358" y="548"/>
                    <a:pt x="364" y="554"/>
                  </a:cubicBezTo>
                  <a:cubicBezTo>
                    <a:pt x="373" y="551"/>
                    <a:pt x="384" y="552"/>
                    <a:pt x="391" y="545"/>
                  </a:cubicBezTo>
                  <a:cubicBezTo>
                    <a:pt x="398" y="538"/>
                    <a:pt x="395" y="510"/>
                    <a:pt x="400" y="518"/>
                  </a:cubicBezTo>
                  <a:cubicBezTo>
                    <a:pt x="410" y="534"/>
                    <a:pt x="403" y="555"/>
                    <a:pt x="409" y="573"/>
                  </a:cubicBezTo>
                  <a:cubicBezTo>
                    <a:pt x="412" y="583"/>
                    <a:pt x="421" y="591"/>
                    <a:pt x="427" y="600"/>
                  </a:cubicBezTo>
                  <a:cubicBezTo>
                    <a:pt x="445" y="547"/>
                    <a:pt x="435" y="582"/>
                    <a:pt x="445" y="491"/>
                  </a:cubicBezTo>
                  <a:close/>
                </a:path>
              </a:pathLst>
            </a:custGeom>
            <a:solidFill>
              <a:srgbClr val="33CC33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79" name="Freeform 1439"/>
            <p:cNvSpPr>
              <a:spLocks/>
            </p:cNvSpPr>
            <p:nvPr/>
          </p:nvSpPr>
          <p:spPr bwMode="auto">
            <a:xfrm>
              <a:off x="436" y="3262"/>
              <a:ext cx="1627" cy="953"/>
            </a:xfrm>
            <a:custGeom>
              <a:avLst/>
              <a:gdLst>
                <a:gd name="T0" fmla="*/ 1600 w 1627"/>
                <a:gd name="T1" fmla="*/ 802 h 953"/>
                <a:gd name="T2" fmla="*/ 1582 w 1627"/>
                <a:gd name="T3" fmla="*/ 620 h 953"/>
                <a:gd name="T4" fmla="*/ 1518 w 1627"/>
                <a:gd name="T5" fmla="*/ 556 h 953"/>
                <a:gd name="T6" fmla="*/ 1446 w 1627"/>
                <a:gd name="T7" fmla="*/ 429 h 953"/>
                <a:gd name="T8" fmla="*/ 1427 w 1627"/>
                <a:gd name="T9" fmla="*/ 384 h 953"/>
                <a:gd name="T10" fmla="*/ 1373 w 1627"/>
                <a:gd name="T11" fmla="*/ 175 h 953"/>
                <a:gd name="T12" fmla="*/ 1382 w 1627"/>
                <a:gd name="T13" fmla="*/ 238 h 953"/>
                <a:gd name="T14" fmla="*/ 1327 w 1627"/>
                <a:gd name="T15" fmla="*/ 211 h 953"/>
                <a:gd name="T16" fmla="*/ 1355 w 1627"/>
                <a:gd name="T17" fmla="*/ 275 h 953"/>
                <a:gd name="T18" fmla="*/ 1400 w 1627"/>
                <a:gd name="T19" fmla="*/ 438 h 953"/>
                <a:gd name="T20" fmla="*/ 1400 w 1627"/>
                <a:gd name="T21" fmla="*/ 484 h 953"/>
                <a:gd name="T22" fmla="*/ 1446 w 1627"/>
                <a:gd name="T23" fmla="*/ 729 h 953"/>
                <a:gd name="T24" fmla="*/ 1355 w 1627"/>
                <a:gd name="T25" fmla="*/ 638 h 953"/>
                <a:gd name="T26" fmla="*/ 1318 w 1627"/>
                <a:gd name="T27" fmla="*/ 466 h 953"/>
                <a:gd name="T28" fmla="*/ 1255 w 1627"/>
                <a:gd name="T29" fmla="*/ 138 h 953"/>
                <a:gd name="T30" fmla="*/ 1282 w 1627"/>
                <a:gd name="T31" fmla="*/ 438 h 953"/>
                <a:gd name="T32" fmla="*/ 1191 w 1627"/>
                <a:gd name="T33" fmla="*/ 411 h 953"/>
                <a:gd name="T34" fmla="*/ 1137 w 1627"/>
                <a:gd name="T35" fmla="*/ 120 h 953"/>
                <a:gd name="T36" fmla="*/ 1109 w 1627"/>
                <a:gd name="T37" fmla="*/ 120 h 953"/>
                <a:gd name="T38" fmla="*/ 1055 w 1627"/>
                <a:gd name="T39" fmla="*/ 138 h 953"/>
                <a:gd name="T40" fmla="*/ 1018 w 1627"/>
                <a:gd name="T41" fmla="*/ 193 h 953"/>
                <a:gd name="T42" fmla="*/ 991 w 1627"/>
                <a:gd name="T43" fmla="*/ 156 h 953"/>
                <a:gd name="T44" fmla="*/ 964 w 1627"/>
                <a:gd name="T45" fmla="*/ 366 h 953"/>
                <a:gd name="T46" fmla="*/ 1018 w 1627"/>
                <a:gd name="T47" fmla="*/ 275 h 953"/>
                <a:gd name="T48" fmla="*/ 1100 w 1627"/>
                <a:gd name="T49" fmla="*/ 238 h 953"/>
                <a:gd name="T50" fmla="*/ 1018 w 1627"/>
                <a:gd name="T51" fmla="*/ 447 h 953"/>
                <a:gd name="T52" fmla="*/ 946 w 1627"/>
                <a:gd name="T53" fmla="*/ 356 h 953"/>
                <a:gd name="T54" fmla="*/ 864 w 1627"/>
                <a:gd name="T55" fmla="*/ 302 h 953"/>
                <a:gd name="T56" fmla="*/ 782 w 1627"/>
                <a:gd name="T57" fmla="*/ 466 h 953"/>
                <a:gd name="T58" fmla="*/ 646 w 1627"/>
                <a:gd name="T59" fmla="*/ 266 h 953"/>
                <a:gd name="T60" fmla="*/ 573 w 1627"/>
                <a:gd name="T61" fmla="*/ 156 h 953"/>
                <a:gd name="T62" fmla="*/ 564 w 1627"/>
                <a:gd name="T63" fmla="*/ 484 h 953"/>
                <a:gd name="T64" fmla="*/ 537 w 1627"/>
                <a:gd name="T65" fmla="*/ 402 h 953"/>
                <a:gd name="T66" fmla="*/ 491 w 1627"/>
                <a:gd name="T67" fmla="*/ 284 h 953"/>
                <a:gd name="T68" fmla="*/ 546 w 1627"/>
                <a:gd name="T69" fmla="*/ 738 h 953"/>
                <a:gd name="T70" fmla="*/ 482 w 1627"/>
                <a:gd name="T71" fmla="*/ 711 h 953"/>
                <a:gd name="T72" fmla="*/ 446 w 1627"/>
                <a:gd name="T73" fmla="*/ 756 h 953"/>
                <a:gd name="T74" fmla="*/ 409 w 1627"/>
                <a:gd name="T75" fmla="*/ 920 h 953"/>
                <a:gd name="T76" fmla="*/ 337 w 1627"/>
                <a:gd name="T77" fmla="*/ 802 h 953"/>
                <a:gd name="T78" fmla="*/ 309 w 1627"/>
                <a:gd name="T79" fmla="*/ 847 h 953"/>
                <a:gd name="T80" fmla="*/ 237 w 1627"/>
                <a:gd name="T81" fmla="*/ 584 h 953"/>
                <a:gd name="T82" fmla="*/ 200 w 1627"/>
                <a:gd name="T83" fmla="*/ 747 h 953"/>
                <a:gd name="T84" fmla="*/ 100 w 1627"/>
                <a:gd name="T85" fmla="*/ 502 h 953"/>
                <a:gd name="T86" fmla="*/ 28 w 1627"/>
                <a:gd name="T87" fmla="*/ 620 h 953"/>
                <a:gd name="T88" fmla="*/ 55 w 1627"/>
                <a:gd name="T89" fmla="*/ 793 h 953"/>
                <a:gd name="T90" fmla="*/ 518 w 1627"/>
                <a:gd name="T91" fmla="*/ 920 h 953"/>
                <a:gd name="T92" fmla="*/ 491 w 1627"/>
                <a:gd name="T93" fmla="*/ 802 h 953"/>
                <a:gd name="T94" fmla="*/ 573 w 1627"/>
                <a:gd name="T95" fmla="*/ 820 h 953"/>
                <a:gd name="T96" fmla="*/ 646 w 1627"/>
                <a:gd name="T97" fmla="*/ 766 h 953"/>
                <a:gd name="T98" fmla="*/ 782 w 1627"/>
                <a:gd name="T99" fmla="*/ 893 h 953"/>
                <a:gd name="T100" fmla="*/ 955 w 1627"/>
                <a:gd name="T101" fmla="*/ 866 h 953"/>
                <a:gd name="T102" fmla="*/ 991 w 1627"/>
                <a:gd name="T103" fmla="*/ 829 h 953"/>
                <a:gd name="T104" fmla="*/ 1000 w 1627"/>
                <a:gd name="T105" fmla="*/ 611 h 953"/>
                <a:gd name="T106" fmla="*/ 1155 w 1627"/>
                <a:gd name="T107" fmla="*/ 856 h 953"/>
                <a:gd name="T108" fmla="*/ 1237 w 1627"/>
                <a:gd name="T109" fmla="*/ 838 h 953"/>
                <a:gd name="T110" fmla="*/ 1327 w 1627"/>
                <a:gd name="T111" fmla="*/ 802 h 953"/>
                <a:gd name="T112" fmla="*/ 1391 w 1627"/>
                <a:gd name="T113" fmla="*/ 793 h 953"/>
                <a:gd name="T114" fmla="*/ 1482 w 1627"/>
                <a:gd name="T115" fmla="*/ 911 h 953"/>
                <a:gd name="T116" fmla="*/ 1518 w 1627"/>
                <a:gd name="T117" fmla="*/ 684 h 953"/>
                <a:gd name="T118" fmla="*/ 1555 w 1627"/>
                <a:gd name="T119" fmla="*/ 720 h 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27" h="953">
                  <a:moveTo>
                    <a:pt x="1627" y="893"/>
                  </a:moveTo>
                  <a:cubicBezTo>
                    <a:pt x="1624" y="881"/>
                    <a:pt x="1622" y="868"/>
                    <a:pt x="1618" y="856"/>
                  </a:cubicBezTo>
                  <a:cubicBezTo>
                    <a:pt x="1613" y="838"/>
                    <a:pt x="1600" y="802"/>
                    <a:pt x="1600" y="802"/>
                  </a:cubicBezTo>
                  <a:cubicBezTo>
                    <a:pt x="1579" y="865"/>
                    <a:pt x="1600" y="815"/>
                    <a:pt x="1582" y="738"/>
                  </a:cubicBezTo>
                  <a:cubicBezTo>
                    <a:pt x="1580" y="727"/>
                    <a:pt x="1570" y="720"/>
                    <a:pt x="1564" y="711"/>
                  </a:cubicBezTo>
                  <a:cubicBezTo>
                    <a:pt x="1553" y="667"/>
                    <a:pt x="1557" y="657"/>
                    <a:pt x="1582" y="620"/>
                  </a:cubicBezTo>
                  <a:cubicBezTo>
                    <a:pt x="1570" y="617"/>
                    <a:pt x="1549" y="623"/>
                    <a:pt x="1546" y="611"/>
                  </a:cubicBezTo>
                  <a:cubicBezTo>
                    <a:pt x="1526" y="539"/>
                    <a:pt x="1551" y="376"/>
                    <a:pt x="1527" y="502"/>
                  </a:cubicBezTo>
                  <a:cubicBezTo>
                    <a:pt x="1524" y="520"/>
                    <a:pt x="1521" y="538"/>
                    <a:pt x="1518" y="556"/>
                  </a:cubicBezTo>
                  <a:cubicBezTo>
                    <a:pt x="1497" y="492"/>
                    <a:pt x="1511" y="486"/>
                    <a:pt x="1482" y="529"/>
                  </a:cubicBezTo>
                  <a:cubicBezTo>
                    <a:pt x="1473" y="501"/>
                    <a:pt x="1478" y="413"/>
                    <a:pt x="1455" y="484"/>
                  </a:cubicBezTo>
                  <a:cubicBezTo>
                    <a:pt x="1452" y="466"/>
                    <a:pt x="1452" y="447"/>
                    <a:pt x="1446" y="429"/>
                  </a:cubicBezTo>
                  <a:cubicBezTo>
                    <a:pt x="1428" y="376"/>
                    <a:pt x="1417" y="428"/>
                    <a:pt x="1437" y="375"/>
                  </a:cubicBezTo>
                  <a:cubicBezTo>
                    <a:pt x="1431" y="369"/>
                    <a:pt x="1418" y="356"/>
                    <a:pt x="1418" y="356"/>
                  </a:cubicBezTo>
                  <a:cubicBezTo>
                    <a:pt x="1421" y="365"/>
                    <a:pt x="1437" y="384"/>
                    <a:pt x="1427" y="384"/>
                  </a:cubicBezTo>
                  <a:cubicBezTo>
                    <a:pt x="1416" y="384"/>
                    <a:pt x="1412" y="367"/>
                    <a:pt x="1409" y="356"/>
                  </a:cubicBezTo>
                  <a:cubicBezTo>
                    <a:pt x="1391" y="288"/>
                    <a:pt x="1404" y="215"/>
                    <a:pt x="1382" y="147"/>
                  </a:cubicBezTo>
                  <a:cubicBezTo>
                    <a:pt x="1379" y="156"/>
                    <a:pt x="1380" y="182"/>
                    <a:pt x="1373" y="175"/>
                  </a:cubicBezTo>
                  <a:cubicBezTo>
                    <a:pt x="1359" y="161"/>
                    <a:pt x="1355" y="120"/>
                    <a:pt x="1355" y="120"/>
                  </a:cubicBezTo>
                  <a:cubicBezTo>
                    <a:pt x="1358" y="141"/>
                    <a:pt x="1359" y="163"/>
                    <a:pt x="1364" y="184"/>
                  </a:cubicBezTo>
                  <a:cubicBezTo>
                    <a:pt x="1368" y="202"/>
                    <a:pt x="1382" y="238"/>
                    <a:pt x="1382" y="238"/>
                  </a:cubicBezTo>
                  <a:cubicBezTo>
                    <a:pt x="1370" y="312"/>
                    <a:pt x="1378" y="306"/>
                    <a:pt x="1364" y="256"/>
                  </a:cubicBezTo>
                  <a:cubicBezTo>
                    <a:pt x="1361" y="247"/>
                    <a:pt x="1361" y="236"/>
                    <a:pt x="1355" y="229"/>
                  </a:cubicBezTo>
                  <a:cubicBezTo>
                    <a:pt x="1348" y="220"/>
                    <a:pt x="1336" y="217"/>
                    <a:pt x="1327" y="211"/>
                  </a:cubicBezTo>
                  <a:cubicBezTo>
                    <a:pt x="1306" y="146"/>
                    <a:pt x="1298" y="172"/>
                    <a:pt x="1327" y="129"/>
                  </a:cubicBezTo>
                  <a:cubicBezTo>
                    <a:pt x="1263" y="0"/>
                    <a:pt x="1324" y="285"/>
                    <a:pt x="1327" y="311"/>
                  </a:cubicBezTo>
                  <a:cubicBezTo>
                    <a:pt x="1337" y="283"/>
                    <a:pt x="1334" y="209"/>
                    <a:pt x="1355" y="275"/>
                  </a:cubicBezTo>
                  <a:cubicBezTo>
                    <a:pt x="1361" y="266"/>
                    <a:pt x="1362" y="243"/>
                    <a:pt x="1373" y="247"/>
                  </a:cubicBezTo>
                  <a:cubicBezTo>
                    <a:pt x="1385" y="251"/>
                    <a:pt x="1380" y="271"/>
                    <a:pt x="1382" y="284"/>
                  </a:cubicBezTo>
                  <a:cubicBezTo>
                    <a:pt x="1389" y="335"/>
                    <a:pt x="1394" y="387"/>
                    <a:pt x="1400" y="438"/>
                  </a:cubicBezTo>
                  <a:cubicBezTo>
                    <a:pt x="1406" y="429"/>
                    <a:pt x="1416" y="422"/>
                    <a:pt x="1418" y="411"/>
                  </a:cubicBezTo>
                  <a:cubicBezTo>
                    <a:pt x="1420" y="402"/>
                    <a:pt x="1411" y="375"/>
                    <a:pt x="1409" y="384"/>
                  </a:cubicBezTo>
                  <a:cubicBezTo>
                    <a:pt x="1401" y="416"/>
                    <a:pt x="1400" y="484"/>
                    <a:pt x="1400" y="484"/>
                  </a:cubicBezTo>
                  <a:cubicBezTo>
                    <a:pt x="1425" y="522"/>
                    <a:pt x="1430" y="564"/>
                    <a:pt x="1455" y="602"/>
                  </a:cubicBezTo>
                  <a:cubicBezTo>
                    <a:pt x="1432" y="788"/>
                    <a:pt x="1455" y="556"/>
                    <a:pt x="1455" y="756"/>
                  </a:cubicBezTo>
                  <a:cubicBezTo>
                    <a:pt x="1455" y="765"/>
                    <a:pt x="1448" y="738"/>
                    <a:pt x="1446" y="729"/>
                  </a:cubicBezTo>
                  <a:cubicBezTo>
                    <a:pt x="1432" y="672"/>
                    <a:pt x="1429" y="684"/>
                    <a:pt x="1400" y="638"/>
                  </a:cubicBezTo>
                  <a:cubicBezTo>
                    <a:pt x="1397" y="620"/>
                    <a:pt x="1409" y="584"/>
                    <a:pt x="1391" y="584"/>
                  </a:cubicBezTo>
                  <a:cubicBezTo>
                    <a:pt x="1369" y="584"/>
                    <a:pt x="1355" y="638"/>
                    <a:pt x="1355" y="638"/>
                  </a:cubicBezTo>
                  <a:cubicBezTo>
                    <a:pt x="1351" y="617"/>
                    <a:pt x="1314" y="434"/>
                    <a:pt x="1346" y="529"/>
                  </a:cubicBezTo>
                  <a:cubicBezTo>
                    <a:pt x="1350" y="511"/>
                    <a:pt x="1368" y="463"/>
                    <a:pt x="1346" y="447"/>
                  </a:cubicBezTo>
                  <a:cubicBezTo>
                    <a:pt x="1337" y="440"/>
                    <a:pt x="1327" y="460"/>
                    <a:pt x="1318" y="466"/>
                  </a:cubicBezTo>
                  <a:cubicBezTo>
                    <a:pt x="1301" y="398"/>
                    <a:pt x="1322" y="326"/>
                    <a:pt x="1282" y="266"/>
                  </a:cubicBezTo>
                  <a:cubicBezTo>
                    <a:pt x="1279" y="242"/>
                    <a:pt x="1278" y="217"/>
                    <a:pt x="1273" y="193"/>
                  </a:cubicBezTo>
                  <a:cubicBezTo>
                    <a:pt x="1269" y="174"/>
                    <a:pt x="1250" y="119"/>
                    <a:pt x="1255" y="138"/>
                  </a:cubicBezTo>
                  <a:cubicBezTo>
                    <a:pt x="1258" y="150"/>
                    <a:pt x="1260" y="163"/>
                    <a:pt x="1264" y="175"/>
                  </a:cubicBezTo>
                  <a:cubicBezTo>
                    <a:pt x="1269" y="193"/>
                    <a:pt x="1282" y="229"/>
                    <a:pt x="1282" y="229"/>
                  </a:cubicBezTo>
                  <a:cubicBezTo>
                    <a:pt x="1296" y="316"/>
                    <a:pt x="1298" y="341"/>
                    <a:pt x="1282" y="438"/>
                  </a:cubicBezTo>
                  <a:cubicBezTo>
                    <a:pt x="1242" y="412"/>
                    <a:pt x="1251" y="399"/>
                    <a:pt x="1237" y="356"/>
                  </a:cubicBezTo>
                  <a:cubicBezTo>
                    <a:pt x="1221" y="712"/>
                    <a:pt x="1235" y="598"/>
                    <a:pt x="1218" y="466"/>
                  </a:cubicBezTo>
                  <a:cubicBezTo>
                    <a:pt x="1215" y="441"/>
                    <a:pt x="1204" y="431"/>
                    <a:pt x="1191" y="411"/>
                  </a:cubicBezTo>
                  <a:cubicBezTo>
                    <a:pt x="1214" y="342"/>
                    <a:pt x="1215" y="351"/>
                    <a:pt x="1182" y="284"/>
                  </a:cubicBezTo>
                  <a:cubicBezTo>
                    <a:pt x="1147" y="390"/>
                    <a:pt x="1165" y="357"/>
                    <a:pt x="1155" y="175"/>
                  </a:cubicBezTo>
                  <a:cubicBezTo>
                    <a:pt x="1130" y="276"/>
                    <a:pt x="1169" y="135"/>
                    <a:pt x="1137" y="120"/>
                  </a:cubicBezTo>
                  <a:cubicBezTo>
                    <a:pt x="1112" y="108"/>
                    <a:pt x="1130" y="175"/>
                    <a:pt x="1127" y="202"/>
                  </a:cubicBezTo>
                  <a:cubicBezTo>
                    <a:pt x="1124" y="184"/>
                    <a:pt x="1122" y="165"/>
                    <a:pt x="1118" y="147"/>
                  </a:cubicBezTo>
                  <a:cubicBezTo>
                    <a:pt x="1116" y="138"/>
                    <a:pt x="1118" y="122"/>
                    <a:pt x="1109" y="120"/>
                  </a:cubicBezTo>
                  <a:cubicBezTo>
                    <a:pt x="1096" y="117"/>
                    <a:pt x="1085" y="132"/>
                    <a:pt x="1073" y="138"/>
                  </a:cubicBezTo>
                  <a:cubicBezTo>
                    <a:pt x="1073" y="138"/>
                    <a:pt x="1067" y="120"/>
                    <a:pt x="1064" y="111"/>
                  </a:cubicBezTo>
                  <a:cubicBezTo>
                    <a:pt x="1061" y="120"/>
                    <a:pt x="1064" y="138"/>
                    <a:pt x="1055" y="138"/>
                  </a:cubicBezTo>
                  <a:cubicBezTo>
                    <a:pt x="1046" y="138"/>
                    <a:pt x="1049" y="102"/>
                    <a:pt x="1046" y="111"/>
                  </a:cubicBezTo>
                  <a:cubicBezTo>
                    <a:pt x="1037" y="137"/>
                    <a:pt x="1040" y="166"/>
                    <a:pt x="1037" y="193"/>
                  </a:cubicBezTo>
                  <a:cubicBezTo>
                    <a:pt x="1010" y="121"/>
                    <a:pt x="1043" y="193"/>
                    <a:pt x="1018" y="193"/>
                  </a:cubicBezTo>
                  <a:cubicBezTo>
                    <a:pt x="1009" y="193"/>
                    <a:pt x="1011" y="175"/>
                    <a:pt x="1009" y="166"/>
                  </a:cubicBezTo>
                  <a:cubicBezTo>
                    <a:pt x="1005" y="151"/>
                    <a:pt x="1003" y="135"/>
                    <a:pt x="1000" y="120"/>
                  </a:cubicBezTo>
                  <a:cubicBezTo>
                    <a:pt x="997" y="132"/>
                    <a:pt x="991" y="144"/>
                    <a:pt x="991" y="156"/>
                  </a:cubicBezTo>
                  <a:cubicBezTo>
                    <a:pt x="991" y="166"/>
                    <a:pt x="1000" y="194"/>
                    <a:pt x="1000" y="184"/>
                  </a:cubicBezTo>
                  <a:cubicBezTo>
                    <a:pt x="1000" y="171"/>
                    <a:pt x="994" y="159"/>
                    <a:pt x="991" y="147"/>
                  </a:cubicBezTo>
                  <a:cubicBezTo>
                    <a:pt x="973" y="222"/>
                    <a:pt x="946" y="278"/>
                    <a:pt x="964" y="366"/>
                  </a:cubicBezTo>
                  <a:cubicBezTo>
                    <a:pt x="971" y="402"/>
                    <a:pt x="982" y="256"/>
                    <a:pt x="982" y="256"/>
                  </a:cubicBezTo>
                  <a:cubicBezTo>
                    <a:pt x="994" y="305"/>
                    <a:pt x="1003" y="341"/>
                    <a:pt x="1009" y="393"/>
                  </a:cubicBezTo>
                  <a:cubicBezTo>
                    <a:pt x="1019" y="352"/>
                    <a:pt x="1032" y="316"/>
                    <a:pt x="1018" y="275"/>
                  </a:cubicBezTo>
                  <a:cubicBezTo>
                    <a:pt x="1021" y="314"/>
                    <a:pt x="1016" y="355"/>
                    <a:pt x="1027" y="393"/>
                  </a:cubicBezTo>
                  <a:cubicBezTo>
                    <a:pt x="1029" y="401"/>
                    <a:pt x="1044" y="383"/>
                    <a:pt x="1046" y="375"/>
                  </a:cubicBezTo>
                  <a:cubicBezTo>
                    <a:pt x="1062" y="306"/>
                    <a:pt x="1031" y="261"/>
                    <a:pt x="1100" y="238"/>
                  </a:cubicBezTo>
                  <a:cubicBezTo>
                    <a:pt x="1093" y="333"/>
                    <a:pt x="1095" y="365"/>
                    <a:pt x="1046" y="438"/>
                  </a:cubicBezTo>
                  <a:cubicBezTo>
                    <a:pt x="1043" y="447"/>
                    <a:pt x="1046" y="463"/>
                    <a:pt x="1037" y="466"/>
                  </a:cubicBezTo>
                  <a:cubicBezTo>
                    <a:pt x="1028" y="469"/>
                    <a:pt x="1023" y="454"/>
                    <a:pt x="1018" y="447"/>
                  </a:cubicBezTo>
                  <a:cubicBezTo>
                    <a:pt x="1004" y="427"/>
                    <a:pt x="995" y="404"/>
                    <a:pt x="982" y="384"/>
                  </a:cubicBezTo>
                  <a:cubicBezTo>
                    <a:pt x="976" y="393"/>
                    <a:pt x="975" y="411"/>
                    <a:pt x="964" y="411"/>
                  </a:cubicBezTo>
                  <a:cubicBezTo>
                    <a:pt x="919" y="411"/>
                    <a:pt x="942" y="370"/>
                    <a:pt x="946" y="356"/>
                  </a:cubicBezTo>
                  <a:cubicBezTo>
                    <a:pt x="960" y="414"/>
                    <a:pt x="974" y="484"/>
                    <a:pt x="927" y="529"/>
                  </a:cubicBezTo>
                  <a:cubicBezTo>
                    <a:pt x="908" y="165"/>
                    <a:pt x="945" y="75"/>
                    <a:pt x="891" y="238"/>
                  </a:cubicBezTo>
                  <a:cubicBezTo>
                    <a:pt x="876" y="485"/>
                    <a:pt x="881" y="385"/>
                    <a:pt x="864" y="302"/>
                  </a:cubicBezTo>
                  <a:cubicBezTo>
                    <a:pt x="834" y="454"/>
                    <a:pt x="862" y="194"/>
                    <a:pt x="837" y="120"/>
                  </a:cubicBezTo>
                  <a:cubicBezTo>
                    <a:pt x="823" y="619"/>
                    <a:pt x="876" y="499"/>
                    <a:pt x="800" y="384"/>
                  </a:cubicBezTo>
                  <a:cubicBezTo>
                    <a:pt x="793" y="411"/>
                    <a:pt x="792" y="440"/>
                    <a:pt x="782" y="466"/>
                  </a:cubicBezTo>
                  <a:cubicBezTo>
                    <a:pt x="772" y="491"/>
                    <a:pt x="746" y="538"/>
                    <a:pt x="746" y="538"/>
                  </a:cubicBezTo>
                  <a:cubicBezTo>
                    <a:pt x="734" y="529"/>
                    <a:pt x="715" y="525"/>
                    <a:pt x="709" y="511"/>
                  </a:cubicBezTo>
                  <a:cubicBezTo>
                    <a:pt x="681" y="440"/>
                    <a:pt x="717" y="313"/>
                    <a:pt x="646" y="266"/>
                  </a:cubicBezTo>
                  <a:cubicBezTo>
                    <a:pt x="643" y="296"/>
                    <a:pt x="656" y="332"/>
                    <a:pt x="637" y="356"/>
                  </a:cubicBezTo>
                  <a:cubicBezTo>
                    <a:pt x="625" y="371"/>
                    <a:pt x="618" y="302"/>
                    <a:pt x="618" y="302"/>
                  </a:cubicBezTo>
                  <a:cubicBezTo>
                    <a:pt x="557" y="393"/>
                    <a:pt x="619" y="227"/>
                    <a:pt x="573" y="156"/>
                  </a:cubicBezTo>
                  <a:cubicBezTo>
                    <a:pt x="578" y="251"/>
                    <a:pt x="572" y="326"/>
                    <a:pt x="600" y="411"/>
                  </a:cubicBezTo>
                  <a:cubicBezTo>
                    <a:pt x="597" y="438"/>
                    <a:pt x="603" y="468"/>
                    <a:pt x="591" y="493"/>
                  </a:cubicBezTo>
                  <a:cubicBezTo>
                    <a:pt x="587" y="502"/>
                    <a:pt x="572" y="480"/>
                    <a:pt x="564" y="484"/>
                  </a:cubicBezTo>
                  <a:cubicBezTo>
                    <a:pt x="556" y="488"/>
                    <a:pt x="558" y="502"/>
                    <a:pt x="555" y="511"/>
                  </a:cubicBezTo>
                  <a:cubicBezTo>
                    <a:pt x="552" y="466"/>
                    <a:pt x="553" y="420"/>
                    <a:pt x="546" y="375"/>
                  </a:cubicBezTo>
                  <a:cubicBezTo>
                    <a:pt x="544" y="366"/>
                    <a:pt x="544" y="409"/>
                    <a:pt x="537" y="402"/>
                  </a:cubicBezTo>
                  <a:cubicBezTo>
                    <a:pt x="526" y="391"/>
                    <a:pt x="534" y="370"/>
                    <a:pt x="528" y="356"/>
                  </a:cubicBezTo>
                  <a:cubicBezTo>
                    <a:pt x="521" y="340"/>
                    <a:pt x="508" y="327"/>
                    <a:pt x="500" y="311"/>
                  </a:cubicBezTo>
                  <a:cubicBezTo>
                    <a:pt x="496" y="303"/>
                    <a:pt x="494" y="293"/>
                    <a:pt x="491" y="284"/>
                  </a:cubicBezTo>
                  <a:cubicBezTo>
                    <a:pt x="498" y="367"/>
                    <a:pt x="504" y="381"/>
                    <a:pt x="528" y="447"/>
                  </a:cubicBezTo>
                  <a:cubicBezTo>
                    <a:pt x="535" y="520"/>
                    <a:pt x="550" y="579"/>
                    <a:pt x="573" y="647"/>
                  </a:cubicBezTo>
                  <a:cubicBezTo>
                    <a:pt x="563" y="677"/>
                    <a:pt x="556" y="708"/>
                    <a:pt x="546" y="738"/>
                  </a:cubicBezTo>
                  <a:cubicBezTo>
                    <a:pt x="518" y="511"/>
                    <a:pt x="537" y="578"/>
                    <a:pt x="509" y="666"/>
                  </a:cubicBezTo>
                  <a:cubicBezTo>
                    <a:pt x="498" y="828"/>
                    <a:pt x="509" y="827"/>
                    <a:pt x="491" y="747"/>
                  </a:cubicBezTo>
                  <a:cubicBezTo>
                    <a:pt x="488" y="735"/>
                    <a:pt x="487" y="722"/>
                    <a:pt x="482" y="711"/>
                  </a:cubicBezTo>
                  <a:cubicBezTo>
                    <a:pt x="478" y="701"/>
                    <a:pt x="470" y="693"/>
                    <a:pt x="464" y="684"/>
                  </a:cubicBezTo>
                  <a:cubicBezTo>
                    <a:pt x="461" y="699"/>
                    <a:pt x="459" y="714"/>
                    <a:pt x="455" y="729"/>
                  </a:cubicBezTo>
                  <a:cubicBezTo>
                    <a:pt x="453" y="738"/>
                    <a:pt x="455" y="756"/>
                    <a:pt x="446" y="756"/>
                  </a:cubicBezTo>
                  <a:cubicBezTo>
                    <a:pt x="435" y="756"/>
                    <a:pt x="434" y="738"/>
                    <a:pt x="428" y="729"/>
                  </a:cubicBezTo>
                  <a:cubicBezTo>
                    <a:pt x="425" y="741"/>
                    <a:pt x="419" y="753"/>
                    <a:pt x="418" y="766"/>
                  </a:cubicBezTo>
                  <a:cubicBezTo>
                    <a:pt x="413" y="817"/>
                    <a:pt x="422" y="870"/>
                    <a:pt x="409" y="920"/>
                  </a:cubicBezTo>
                  <a:cubicBezTo>
                    <a:pt x="404" y="938"/>
                    <a:pt x="397" y="884"/>
                    <a:pt x="391" y="866"/>
                  </a:cubicBezTo>
                  <a:cubicBezTo>
                    <a:pt x="385" y="848"/>
                    <a:pt x="381" y="824"/>
                    <a:pt x="364" y="811"/>
                  </a:cubicBezTo>
                  <a:cubicBezTo>
                    <a:pt x="357" y="805"/>
                    <a:pt x="346" y="805"/>
                    <a:pt x="337" y="802"/>
                  </a:cubicBezTo>
                  <a:cubicBezTo>
                    <a:pt x="334" y="784"/>
                    <a:pt x="332" y="765"/>
                    <a:pt x="328" y="747"/>
                  </a:cubicBezTo>
                  <a:cubicBezTo>
                    <a:pt x="325" y="735"/>
                    <a:pt x="318" y="711"/>
                    <a:pt x="318" y="711"/>
                  </a:cubicBezTo>
                  <a:cubicBezTo>
                    <a:pt x="315" y="756"/>
                    <a:pt x="317" y="802"/>
                    <a:pt x="309" y="847"/>
                  </a:cubicBezTo>
                  <a:cubicBezTo>
                    <a:pt x="307" y="859"/>
                    <a:pt x="302" y="823"/>
                    <a:pt x="300" y="811"/>
                  </a:cubicBezTo>
                  <a:cubicBezTo>
                    <a:pt x="291" y="764"/>
                    <a:pt x="278" y="744"/>
                    <a:pt x="264" y="702"/>
                  </a:cubicBezTo>
                  <a:cubicBezTo>
                    <a:pt x="239" y="854"/>
                    <a:pt x="247" y="635"/>
                    <a:pt x="237" y="584"/>
                  </a:cubicBezTo>
                  <a:cubicBezTo>
                    <a:pt x="234" y="666"/>
                    <a:pt x="235" y="748"/>
                    <a:pt x="228" y="829"/>
                  </a:cubicBezTo>
                  <a:cubicBezTo>
                    <a:pt x="227" y="839"/>
                    <a:pt x="221" y="811"/>
                    <a:pt x="218" y="802"/>
                  </a:cubicBezTo>
                  <a:cubicBezTo>
                    <a:pt x="212" y="784"/>
                    <a:pt x="200" y="747"/>
                    <a:pt x="200" y="747"/>
                  </a:cubicBezTo>
                  <a:cubicBezTo>
                    <a:pt x="192" y="686"/>
                    <a:pt x="174" y="643"/>
                    <a:pt x="164" y="584"/>
                  </a:cubicBezTo>
                  <a:cubicBezTo>
                    <a:pt x="139" y="685"/>
                    <a:pt x="170" y="543"/>
                    <a:pt x="118" y="493"/>
                  </a:cubicBezTo>
                  <a:cubicBezTo>
                    <a:pt x="96" y="380"/>
                    <a:pt x="123" y="490"/>
                    <a:pt x="100" y="502"/>
                  </a:cubicBezTo>
                  <a:cubicBezTo>
                    <a:pt x="87" y="509"/>
                    <a:pt x="82" y="478"/>
                    <a:pt x="73" y="466"/>
                  </a:cubicBezTo>
                  <a:cubicBezTo>
                    <a:pt x="70" y="484"/>
                    <a:pt x="66" y="502"/>
                    <a:pt x="64" y="520"/>
                  </a:cubicBezTo>
                  <a:cubicBezTo>
                    <a:pt x="51" y="637"/>
                    <a:pt x="90" y="641"/>
                    <a:pt x="28" y="620"/>
                  </a:cubicBezTo>
                  <a:cubicBezTo>
                    <a:pt x="22" y="608"/>
                    <a:pt x="16" y="572"/>
                    <a:pt x="9" y="584"/>
                  </a:cubicBezTo>
                  <a:cubicBezTo>
                    <a:pt x="0" y="600"/>
                    <a:pt x="16" y="620"/>
                    <a:pt x="18" y="638"/>
                  </a:cubicBezTo>
                  <a:cubicBezTo>
                    <a:pt x="34" y="770"/>
                    <a:pt x="26" y="706"/>
                    <a:pt x="55" y="793"/>
                  </a:cubicBezTo>
                  <a:cubicBezTo>
                    <a:pt x="64" y="885"/>
                    <a:pt x="44" y="953"/>
                    <a:pt x="146" y="920"/>
                  </a:cubicBezTo>
                  <a:cubicBezTo>
                    <a:pt x="368" y="926"/>
                    <a:pt x="402" y="881"/>
                    <a:pt x="555" y="911"/>
                  </a:cubicBezTo>
                  <a:cubicBezTo>
                    <a:pt x="543" y="914"/>
                    <a:pt x="528" y="928"/>
                    <a:pt x="518" y="920"/>
                  </a:cubicBezTo>
                  <a:cubicBezTo>
                    <a:pt x="503" y="908"/>
                    <a:pt x="508" y="883"/>
                    <a:pt x="500" y="866"/>
                  </a:cubicBezTo>
                  <a:cubicBezTo>
                    <a:pt x="496" y="856"/>
                    <a:pt x="488" y="847"/>
                    <a:pt x="482" y="838"/>
                  </a:cubicBezTo>
                  <a:cubicBezTo>
                    <a:pt x="485" y="826"/>
                    <a:pt x="486" y="813"/>
                    <a:pt x="491" y="802"/>
                  </a:cubicBezTo>
                  <a:cubicBezTo>
                    <a:pt x="495" y="792"/>
                    <a:pt x="506" y="785"/>
                    <a:pt x="509" y="775"/>
                  </a:cubicBezTo>
                  <a:cubicBezTo>
                    <a:pt x="515" y="751"/>
                    <a:pt x="515" y="726"/>
                    <a:pt x="518" y="702"/>
                  </a:cubicBezTo>
                  <a:cubicBezTo>
                    <a:pt x="533" y="751"/>
                    <a:pt x="531" y="792"/>
                    <a:pt x="573" y="820"/>
                  </a:cubicBezTo>
                  <a:cubicBezTo>
                    <a:pt x="588" y="782"/>
                    <a:pt x="595" y="745"/>
                    <a:pt x="618" y="711"/>
                  </a:cubicBezTo>
                  <a:cubicBezTo>
                    <a:pt x="621" y="720"/>
                    <a:pt x="624" y="729"/>
                    <a:pt x="628" y="738"/>
                  </a:cubicBezTo>
                  <a:cubicBezTo>
                    <a:pt x="633" y="748"/>
                    <a:pt x="642" y="756"/>
                    <a:pt x="646" y="766"/>
                  </a:cubicBezTo>
                  <a:cubicBezTo>
                    <a:pt x="662" y="804"/>
                    <a:pt x="670" y="835"/>
                    <a:pt x="700" y="866"/>
                  </a:cubicBezTo>
                  <a:cubicBezTo>
                    <a:pt x="746" y="849"/>
                    <a:pt x="712" y="852"/>
                    <a:pt x="746" y="875"/>
                  </a:cubicBezTo>
                  <a:cubicBezTo>
                    <a:pt x="757" y="883"/>
                    <a:pt x="770" y="887"/>
                    <a:pt x="782" y="893"/>
                  </a:cubicBezTo>
                  <a:cubicBezTo>
                    <a:pt x="841" y="854"/>
                    <a:pt x="843" y="863"/>
                    <a:pt x="891" y="911"/>
                  </a:cubicBezTo>
                  <a:cubicBezTo>
                    <a:pt x="940" y="895"/>
                    <a:pt x="929" y="864"/>
                    <a:pt x="937" y="811"/>
                  </a:cubicBezTo>
                  <a:cubicBezTo>
                    <a:pt x="943" y="829"/>
                    <a:pt x="950" y="885"/>
                    <a:pt x="955" y="866"/>
                  </a:cubicBezTo>
                  <a:cubicBezTo>
                    <a:pt x="958" y="854"/>
                    <a:pt x="960" y="841"/>
                    <a:pt x="964" y="829"/>
                  </a:cubicBezTo>
                  <a:cubicBezTo>
                    <a:pt x="969" y="811"/>
                    <a:pt x="982" y="775"/>
                    <a:pt x="982" y="775"/>
                  </a:cubicBezTo>
                  <a:cubicBezTo>
                    <a:pt x="985" y="793"/>
                    <a:pt x="988" y="811"/>
                    <a:pt x="991" y="829"/>
                  </a:cubicBezTo>
                  <a:cubicBezTo>
                    <a:pt x="1002" y="903"/>
                    <a:pt x="988" y="911"/>
                    <a:pt x="1018" y="866"/>
                  </a:cubicBezTo>
                  <a:cubicBezTo>
                    <a:pt x="1033" y="804"/>
                    <a:pt x="1014" y="687"/>
                    <a:pt x="1009" y="638"/>
                  </a:cubicBezTo>
                  <a:cubicBezTo>
                    <a:pt x="1008" y="629"/>
                    <a:pt x="991" y="611"/>
                    <a:pt x="1000" y="611"/>
                  </a:cubicBezTo>
                  <a:cubicBezTo>
                    <a:pt x="1015" y="611"/>
                    <a:pt x="1025" y="629"/>
                    <a:pt x="1037" y="638"/>
                  </a:cubicBezTo>
                  <a:cubicBezTo>
                    <a:pt x="1058" y="670"/>
                    <a:pt x="1068" y="698"/>
                    <a:pt x="1091" y="729"/>
                  </a:cubicBezTo>
                  <a:cubicBezTo>
                    <a:pt x="1109" y="784"/>
                    <a:pt x="1107" y="825"/>
                    <a:pt x="1155" y="856"/>
                  </a:cubicBezTo>
                  <a:cubicBezTo>
                    <a:pt x="1159" y="867"/>
                    <a:pt x="1165" y="908"/>
                    <a:pt x="1191" y="902"/>
                  </a:cubicBezTo>
                  <a:cubicBezTo>
                    <a:pt x="1200" y="900"/>
                    <a:pt x="1197" y="884"/>
                    <a:pt x="1200" y="875"/>
                  </a:cubicBezTo>
                  <a:cubicBezTo>
                    <a:pt x="1212" y="741"/>
                    <a:pt x="1207" y="757"/>
                    <a:pt x="1237" y="838"/>
                  </a:cubicBezTo>
                  <a:cubicBezTo>
                    <a:pt x="1270" y="738"/>
                    <a:pt x="1243" y="785"/>
                    <a:pt x="1264" y="811"/>
                  </a:cubicBezTo>
                  <a:cubicBezTo>
                    <a:pt x="1271" y="819"/>
                    <a:pt x="1282" y="823"/>
                    <a:pt x="1291" y="829"/>
                  </a:cubicBezTo>
                  <a:cubicBezTo>
                    <a:pt x="1309" y="756"/>
                    <a:pt x="1283" y="811"/>
                    <a:pt x="1327" y="802"/>
                  </a:cubicBezTo>
                  <a:cubicBezTo>
                    <a:pt x="1336" y="800"/>
                    <a:pt x="1340" y="790"/>
                    <a:pt x="1346" y="784"/>
                  </a:cubicBezTo>
                  <a:cubicBezTo>
                    <a:pt x="1352" y="772"/>
                    <a:pt x="1352" y="753"/>
                    <a:pt x="1364" y="747"/>
                  </a:cubicBezTo>
                  <a:cubicBezTo>
                    <a:pt x="1376" y="741"/>
                    <a:pt x="1384" y="773"/>
                    <a:pt x="1391" y="793"/>
                  </a:cubicBezTo>
                  <a:cubicBezTo>
                    <a:pt x="1397" y="784"/>
                    <a:pt x="1405" y="776"/>
                    <a:pt x="1409" y="766"/>
                  </a:cubicBezTo>
                  <a:cubicBezTo>
                    <a:pt x="1427" y="718"/>
                    <a:pt x="1404" y="701"/>
                    <a:pt x="1437" y="747"/>
                  </a:cubicBezTo>
                  <a:cubicBezTo>
                    <a:pt x="1457" y="809"/>
                    <a:pt x="1397" y="939"/>
                    <a:pt x="1482" y="911"/>
                  </a:cubicBezTo>
                  <a:cubicBezTo>
                    <a:pt x="1495" y="873"/>
                    <a:pt x="1504" y="841"/>
                    <a:pt x="1491" y="802"/>
                  </a:cubicBezTo>
                  <a:cubicBezTo>
                    <a:pt x="1494" y="747"/>
                    <a:pt x="1488" y="691"/>
                    <a:pt x="1500" y="638"/>
                  </a:cubicBezTo>
                  <a:cubicBezTo>
                    <a:pt x="1504" y="622"/>
                    <a:pt x="1515" y="668"/>
                    <a:pt x="1518" y="684"/>
                  </a:cubicBezTo>
                  <a:cubicBezTo>
                    <a:pt x="1524" y="711"/>
                    <a:pt x="1524" y="739"/>
                    <a:pt x="1527" y="766"/>
                  </a:cubicBezTo>
                  <a:cubicBezTo>
                    <a:pt x="1533" y="760"/>
                    <a:pt x="1541" y="755"/>
                    <a:pt x="1546" y="747"/>
                  </a:cubicBezTo>
                  <a:cubicBezTo>
                    <a:pt x="1551" y="739"/>
                    <a:pt x="1554" y="711"/>
                    <a:pt x="1555" y="720"/>
                  </a:cubicBezTo>
                  <a:cubicBezTo>
                    <a:pt x="1562" y="780"/>
                    <a:pt x="1547" y="844"/>
                    <a:pt x="1564" y="902"/>
                  </a:cubicBezTo>
                  <a:cubicBezTo>
                    <a:pt x="1578" y="952"/>
                    <a:pt x="1620" y="900"/>
                    <a:pt x="1627" y="893"/>
                  </a:cubicBezTo>
                  <a:close/>
                </a:path>
              </a:pathLst>
            </a:custGeom>
            <a:solidFill>
              <a:srgbClr val="33CC33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88480" name="Group 1440"/>
          <p:cNvGrpSpPr>
            <a:grpSpLocks/>
          </p:cNvGrpSpPr>
          <p:nvPr/>
        </p:nvGrpSpPr>
        <p:grpSpPr bwMode="auto">
          <a:xfrm rot="199025">
            <a:off x="6858000" y="4124325"/>
            <a:ext cx="1903413" cy="381000"/>
            <a:chOff x="436" y="3053"/>
            <a:chExt cx="2559" cy="1162"/>
          </a:xfrm>
        </p:grpSpPr>
        <p:sp>
          <p:nvSpPr>
            <p:cNvPr id="88481" name="Freeform 1441"/>
            <p:cNvSpPr>
              <a:spLocks/>
            </p:cNvSpPr>
            <p:nvPr/>
          </p:nvSpPr>
          <p:spPr bwMode="auto">
            <a:xfrm>
              <a:off x="673" y="3053"/>
              <a:ext cx="2218" cy="1153"/>
            </a:xfrm>
            <a:custGeom>
              <a:avLst/>
              <a:gdLst>
                <a:gd name="T0" fmla="*/ 2163 w 2218"/>
                <a:gd name="T1" fmla="*/ 493 h 1153"/>
                <a:gd name="T2" fmla="*/ 2109 w 2218"/>
                <a:gd name="T3" fmla="*/ 638 h 1153"/>
                <a:gd name="T4" fmla="*/ 2018 w 2218"/>
                <a:gd name="T5" fmla="*/ 656 h 1153"/>
                <a:gd name="T6" fmla="*/ 1918 w 2218"/>
                <a:gd name="T7" fmla="*/ 447 h 1153"/>
                <a:gd name="T8" fmla="*/ 1881 w 2218"/>
                <a:gd name="T9" fmla="*/ 638 h 1153"/>
                <a:gd name="T10" fmla="*/ 1845 w 2218"/>
                <a:gd name="T11" fmla="*/ 711 h 1153"/>
                <a:gd name="T12" fmla="*/ 1754 w 2218"/>
                <a:gd name="T13" fmla="*/ 720 h 1153"/>
                <a:gd name="T14" fmla="*/ 1645 w 2218"/>
                <a:gd name="T15" fmla="*/ 493 h 1153"/>
                <a:gd name="T16" fmla="*/ 1590 w 2218"/>
                <a:gd name="T17" fmla="*/ 329 h 1153"/>
                <a:gd name="T18" fmla="*/ 1536 w 2218"/>
                <a:gd name="T19" fmla="*/ 593 h 1153"/>
                <a:gd name="T20" fmla="*/ 1499 w 2218"/>
                <a:gd name="T21" fmla="*/ 693 h 1153"/>
                <a:gd name="T22" fmla="*/ 1499 w 2218"/>
                <a:gd name="T23" fmla="*/ 538 h 1153"/>
                <a:gd name="T24" fmla="*/ 1472 w 2218"/>
                <a:gd name="T25" fmla="*/ 565 h 1153"/>
                <a:gd name="T26" fmla="*/ 1400 w 2218"/>
                <a:gd name="T27" fmla="*/ 656 h 1153"/>
                <a:gd name="T28" fmla="*/ 1354 w 2218"/>
                <a:gd name="T29" fmla="*/ 693 h 1153"/>
                <a:gd name="T30" fmla="*/ 1318 w 2218"/>
                <a:gd name="T31" fmla="*/ 756 h 1153"/>
                <a:gd name="T32" fmla="*/ 1227 w 2218"/>
                <a:gd name="T33" fmla="*/ 538 h 1153"/>
                <a:gd name="T34" fmla="*/ 1200 w 2218"/>
                <a:gd name="T35" fmla="*/ 565 h 1153"/>
                <a:gd name="T36" fmla="*/ 1154 w 2218"/>
                <a:gd name="T37" fmla="*/ 329 h 1153"/>
                <a:gd name="T38" fmla="*/ 1090 w 2218"/>
                <a:gd name="T39" fmla="*/ 438 h 1153"/>
                <a:gd name="T40" fmla="*/ 963 w 2218"/>
                <a:gd name="T41" fmla="*/ 320 h 1153"/>
                <a:gd name="T42" fmla="*/ 927 w 2218"/>
                <a:gd name="T43" fmla="*/ 356 h 1153"/>
                <a:gd name="T44" fmla="*/ 900 w 2218"/>
                <a:gd name="T45" fmla="*/ 320 h 1153"/>
                <a:gd name="T46" fmla="*/ 836 w 2218"/>
                <a:gd name="T47" fmla="*/ 338 h 1153"/>
                <a:gd name="T48" fmla="*/ 800 w 2218"/>
                <a:gd name="T49" fmla="*/ 320 h 1153"/>
                <a:gd name="T50" fmla="*/ 690 w 2218"/>
                <a:gd name="T51" fmla="*/ 438 h 1153"/>
                <a:gd name="T52" fmla="*/ 636 w 2218"/>
                <a:gd name="T53" fmla="*/ 229 h 1153"/>
                <a:gd name="T54" fmla="*/ 600 w 2218"/>
                <a:gd name="T55" fmla="*/ 447 h 1153"/>
                <a:gd name="T56" fmla="*/ 536 w 2218"/>
                <a:gd name="T57" fmla="*/ 165 h 1153"/>
                <a:gd name="T58" fmla="*/ 500 w 2218"/>
                <a:gd name="T59" fmla="*/ 265 h 1153"/>
                <a:gd name="T60" fmla="*/ 454 w 2218"/>
                <a:gd name="T61" fmla="*/ 174 h 1153"/>
                <a:gd name="T62" fmla="*/ 409 w 2218"/>
                <a:gd name="T63" fmla="*/ 311 h 1153"/>
                <a:gd name="T64" fmla="*/ 354 w 2218"/>
                <a:gd name="T65" fmla="*/ 238 h 1153"/>
                <a:gd name="T66" fmla="*/ 309 w 2218"/>
                <a:gd name="T67" fmla="*/ 74 h 1153"/>
                <a:gd name="T68" fmla="*/ 245 w 2218"/>
                <a:gd name="T69" fmla="*/ 147 h 1153"/>
                <a:gd name="T70" fmla="*/ 209 w 2218"/>
                <a:gd name="T71" fmla="*/ 193 h 1153"/>
                <a:gd name="T72" fmla="*/ 118 w 2218"/>
                <a:gd name="T73" fmla="*/ 647 h 1153"/>
                <a:gd name="T74" fmla="*/ 72 w 2218"/>
                <a:gd name="T75" fmla="*/ 638 h 1153"/>
                <a:gd name="T76" fmla="*/ 45 w 2218"/>
                <a:gd name="T77" fmla="*/ 529 h 1153"/>
                <a:gd name="T78" fmla="*/ 27 w 2218"/>
                <a:gd name="T79" fmla="*/ 1065 h 1153"/>
                <a:gd name="T80" fmla="*/ 18 w 2218"/>
                <a:gd name="T81" fmla="*/ 1111 h 1153"/>
                <a:gd name="T82" fmla="*/ 809 w 2218"/>
                <a:gd name="T83" fmla="*/ 1138 h 1153"/>
                <a:gd name="T84" fmla="*/ 863 w 2218"/>
                <a:gd name="T85" fmla="*/ 1029 h 1153"/>
                <a:gd name="T86" fmla="*/ 909 w 2218"/>
                <a:gd name="T87" fmla="*/ 1111 h 1153"/>
                <a:gd name="T88" fmla="*/ 1009 w 2218"/>
                <a:gd name="T89" fmla="*/ 1138 h 1153"/>
                <a:gd name="T90" fmla="*/ 1054 w 2218"/>
                <a:gd name="T91" fmla="*/ 1093 h 1153"/>
                <a:gd name="T92" fmla="*/ 1172 w 2218"/>
                <a:gd name="T93" fmla="*/ 1056 h 1153"/>
                <a:gd name="T94" fmla="*/ 1227 w 2218"/>
                <a:gd name="T95" fmla="*/ 1138 h 1153"/>
                <a:gd name="T96" fmla="*/ 1263 w 2218"/>
                <a:gd name="T97" fmla="*/ 1084 h 1153"/>
                <a:gd name="T98" fmla="*/ 1300 w 2218"/>
                <a:gd name="T99" fmla="*/ 1093 h 1153"/>
                <a:gd name="T100" fmla="*/ 1381 w 2218"/>
                <a:gd name="T101" fmla="*/ 1102 h 1153"/>
                <a:gd name="T102" fmla="*/ 1418 w 2218"/>
                <a:gd name="T103" fmla="*/ 1029 h 1153"/>
                <a:gd name="T104" fmla="*/ 1645 w 2218"/>
                <a:gd name="T105" fmla="*/ 1020 h 1153"/>
                <a:gd name="T106" fmla="*/ 1754 w 2218"/>
                <a:gd name="T107" fmla="*/ 965 h 1153"/>
                <a:gd name="T108" fmla="*/ 1799 w 2218"/>
                <a:gd name="T109" fmla="*/ 884 h 1153"/>
                <a:gd name="T110" fmla="*/ 1872 w 2218"/>
                <a:gd name="T111" fmla="*/ 838 h 1153"/>
                <a:gd name="T112" fmla="*/ 1909 w 2218"/>
                <a:gd name="T113" fmla="*/ 984 h 1153"/>
                <a:gd name="T114" fmla="*/ 1936 w 2218"/>
                <a:gd name="T115" fmla="*/ 947 h 1153"/>
                <a:gd name="T116" fmla="*/ 1981 w 2218"/>
                <a:gd name="T117" fmla="*/ 802 h 1153"/>
                <a:gd name="T118" fmla="*/ 2072 w 2218"/>
                <a:gd name="T119" fmla="*/ 965 h 1153"/>
                <a:gd name="T120" fmla="*/ 2145 w 2218"/>
                <a:gd name="T121" fmla="*/ 1002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18" h="1153">
                  <a:moveTo>
                    <a:pt x="2218" y="893"/>
                  </a:moveTo>
                  <a:cubicBezTo>
                    <a:pt x="2184" y="787"/>
                    <a:pt x="2200" y="797"/>
                    <a:pt x="2190" y="620"/>
                  </a:cubicBezTo>
                  <a:cubicBezTo>
                    <a:pt x="2184" y="515"/>
                    <a:pt x="2198" y="546"/>
                    <a:pt x="2163" y="493"/>
                  </a:cubicBezTo>
                  <a:cubicBezTo>
                    <a:pt x="2122" y="555"/>
                    <a:pt x="2139" y="485"/>
                    <a:pt x="2127" y="447"/>
                  </a:cubicBezTo>
                  <a:cubicBezTo>
                    <a:pt x="2124" y="499"/>
                    <a:pt x="2123" y="550"/>
                    <a:pt x="2118" y="602"/>
                  </a:cubicBezTo>
                  <a:cubicBezTo>
                    <a:pt x="2117" y="614"/>
                    <a:pt x="2120" y="633"/>
                    <a:pt x="2109" y="638"/>
                  </a:cubicBezTo>
                  <a:cubicBezTo>
                    <a:pt x="2099" y="643"/>
                    <a:pt x="2090" y="626"/>
                    <a:pt x="2081" y="620"/>
                  </a:cubicBezTo>
                  <a:cubicBezTo>
                    <a:pt x="2064" y="570"/>
                    <a:pt x="2062" y="517"/>
                    <a:pt x="2054" y="465"/>
                  </a:cubicBezTo>
                  <a:cubicBezTo>
                    <a:pt x="2048" y="559"/>
                    <a:pt x="2061" y="591"/>
                    <a:pt x="2018" y="656"/>
                  </a:cubicBezTo>
                  <a:cubicBezTo>
                    <a:pt x="2006" y="621"/>
                    <a:pt x="1998" y="614"/>
                    <a:pt x="1963" y="602"/>
                  </a:cubicBezTo>
                  <a:cubicBezTo>
                    <a:pt x="1947" y="536"/>
                    <a:pt x="1940" y="469"/>
                    <a:pt x="1927" y="402"/>
                  </a:cubicBezTo>
                  <a:cubicBezTo>
                    <a:pt x="1924" y="417"/>
                    <a:pt x="1923" y="462"/>
                    <a:pt x="1918" y="447"/>
                  </a:cubicBezTo>
                  <a:cubicBezTo>
                    <a:pt x="1908" y="415"/>
                    <a:pt x="1922" y="316"/>
                    <a:pt x="1909" y="347"/>
                  </a:cubicBezTo>
                  <a:cubicBezTo>
                    <a:pt x="1890" y="392"/>
                    <a:pt x="1904" y="444"/>
                    <a:pt x="1899" y="493"/>
                  </a:cubicBezTo>
                  <a:cubicBezTo>
                    <a:pt x="1894" y="541"/>
                    <a:pt x="1881" y="638"/>
                    <a:pt x="1881" y="638"/>
                  </a:cubicBezTo>
                  <a:cubicBezTo>
                    <a:pt x="1878" y="629"/>
                    <a:pt x="1877" y="603"/>
                    <a:pt x="1872" y="611"/>
                  </a:cubicBezTo>
                  <a:cubicBezTo>
                    <a:pt x="1851" y="643"/>
                    <a:pt x="1874" y="699"/>
                    <a:pt x="1854" y="638"/>
                  </a:cubicBezTo>
                  <a:cubicBezTo>
                    <a:pt x="1851" y="662"/>
                    <a:pt x="1865" y="697"/>
                    <a:pt x="1845" y="711"/>
                  </a:cubicBezTo>
                  <a:cubicBezTo>
                    <a:pt x="1829" y="722"/>
                    <a:pt x="1827" y="656"/>
                    <a:pt x="1827" y="656"/>
                  </a:cubicBezTo>
                  <a:cubicBezTo>
                    <a:pt x="1817" y="584"/>
                    <a:pt x="1807" y="509"/>
                    <a:pt x="1790" y="438"/>
                  </a:cubicBezTo>
                  <a:cubicBezTo>
                    <a:pt x="1772" y="532"/>
                    <a:pt x="1761" y="624"/>
                    <a:pt x="1754" y="720"/>
                  </a:cubicBezTo>
                  <a:cubicBezTo>
                    <a:pt x="1672" y="555"/>
                    <a:pt x="1719" y="674"/>
                    <a:pt x="1709" y="338"/>
                  </a:cubicBezTo>
                  <a:cubicBezTo>
                    <a:pt x="1703" y="373"/>
                    <a:pt x="1710" y="584"/>
                    <a:pt x="1681" y="465"/>
                  </a:cubicBezTo>
                  <a:cubicBezTo>
                    <a:pt x="1667" y="507"/>
                    <a:pt x="1681" y="566"/>
                    <a:pt x="1645" y="493"/>
                  </a:cubicBezTo>
                  <a:cubicBezTo>
                    <a:pt x="1642" y="505"/>
                    <a:pt x="1644" y="519"/>
                    <a:pt x="1636" y="529"/>
                  </a:cubicBezTo>
                  <a:cubicBezTo>
                    <a:pt x="1607" y="565"/>
                    <a:pt x="1591" y="499"/>
                    <a:pt x="1581" y="484"/>
                  </a:cubicBezTo>
                  <a:cubicBezTo>
                    <a:pt x="1573" y="401"/>
                    <a:pt x="1573" y="396"/>
                    <a:pt x="1590" y="329"/>
                  </a:cubicBezTo>
                  <a:cubicBezTo>
                    <a:pt x="1567" y="260"/>
                    <a:pt x="1572" y="348"/>
                    <a:pt x="1563" y="375"/>
                  </a:cubicBezTo>
                  <a:cubicBezTo>
                    <a:pt x="1560" y="448"/>
                    <a:pt x="1568" y="522"/>
                    <a:pt x="1554" y="593"/>
                  </a:cubicBezTo>
                  <a:cubicBezTo>
                    <a:pt x="1544" y="645"/>
                    <a:pt x="1503" y="459"/>
                    <a:pt x="1536" y="593"/>
                  </a:cubicBezTo>
                  <a:cubicBezTo>
                    <a:pt x="1539" y="669"/>
                    <a:pt x="1545" y="744"/>
                    <a:pt x="1545" y="820"/>
                  </a:cubicBezTo>
                  <a:cubicBezTo>
                    <a:pt x="1545" y="829"/>
                    <a:pt x="1538" y="856"/>
                    <a:pt x="1536" y="847"/>
                  </a:cubicBezTo>
                  <a:cubicBezTo>
                    <a:pt x="1488" y="668"/>
                    <a:pt x="1550" y="765"/>
                    <a:pt x="1499" y="693"/>
                  </a:cubicBezTo>
                  <a:cubicBezTo>
                    <a:pt x="1486" y="640"/>
                    <a:pt x="1498" y="628"/>
                    <a:pt x="1527" y="584"/>
                  </a:cubicBezTo>
                  <a:cubicBezTo>
                    <a:pt x="1521" y="578"/>
                    <a:pt x="1514" y="572"/>
                    <a:pt x="1509" y="565"/>
                  </a:cubicBezTo>
                  <a:cubicBezTo>
                    <a:pt x="1504" y="557"/>
                    <a:pt x="1507" y="534"/>
                    <a:pt x="1499" y="538"/>
                  </a:cubicBezTo>
                  <a:cubicBezTo>
                    <a:pt x="1488" y="544"/>
                    <a:pt x="1492" y="562"/>
                    <a:pt x="1490" y="575"/>
                  </a:cubicBezTo>
                  <a:cubicBezTo>
                    <a:pt x="1486" y="599"/>
                    <a:pt x="1484" y="623"/>
                    <a:pt x="1481" y="647"/>
                  </a:cubicBezTo>
                  <a:cubicBezTo>
                    <a:pt x="1478" y="620"/>
                    <a:pt x="1476" y="592"/>
                    <a:pt x="1472" y="565"/>
                  </a:cubicBezTo>
                  <a:cubicBezTo>
                    <a:pt x="1470" y="556"/>
                    <a:pt x="1466" y="529"/>
                    <a:pt x="1463" y="538"/>
                  </a:cubicBezTo>
                  <a:cubicBezTo>
                    <a:pt x="1427" y="629"/>
                    <a:pt x="1487" y="600"/>
                    <a:pt x="1427" y="620"/>
                  </a:cubicBezTo>
                  <a:cubicBezTo>
                    <a:pt x="1406" y="536"/>
                    <a:pt x="1411" y="624"/>
                    <a:pt x="1400" y="656"/>
                  </a:cubicBezTo>
                  <a:cubicBezTo>
                    <a:pt x="1375" y="1026"/>
                    <a:pt x="1394" y="592"/>
                    <a:pt x="1372" y="456"/>
                  </a:cubicBezTo>
                  <a:cubicBezTo>
                    <a:pt x="1369" y="475"/>
                    <a:pt x="1337" y="671"/>
                    <a:pt x="1363" y="538"/>
                  </a:cubicBezTo>
                  <a:cubicBezTo>
                    <a:pt x="1360" y="590"/>
                    <a:pt x="1362" y="642"/>
                    <a:pt x="1354" y="693"/>
                  </a:cubicBezTo>
                  <a:cubicBezTo>
                    <a:pt x="1351" y="708"/>
                    <a:pt x="1356" y="658"/>
                    <a:pt x="1345" y="647"/>
                  </a:cubicBezTo>
                  <a:cubicBezTo>
                    <a:pt x="1338" y="640"/>
                    <a:pt x="1338" y="665"/>
                    <a:pt x="1336" y="675"/>
                  </a:cubicBezTo>
                  <a:cubicBezTo>
                    <a:pt x="1316" y="768"/>
                    <a:pt x="1338" y="696"/>
                    <a:pt x="1318" y="756"/>
                  </a:cubicBezTo>
                  <a:cubicBezTo>
                    <a:pt x="1308" y="600"/>
                    <a:pt x="1313" y="656"/>
                    <a:pt x="1281" y="556"/>
                  </a:cubicBezTo>
                  <a:cubicBezTo>
                    <a:pt x="1280" y="559"/>
                    <a:pt x="1264" y="631"/>
                    <a:pt x="1236" y="602"/>
                  </a:cubicBezTo>
                  <a:cubicBezTo>
                    <a:pt x="1221" y="587"/>
                    <a:pt x="1230" y="559"/>
                    <a:pt x="1227" y="538"/>
                  </a:cubicBezTo>
                  <a:cubicBezTo>
                    <a:pt x="1224" y="547"/>
                    <a:pt x="1227" y="565"/>
                    <a:pt x="1218" y="565"/>
                  </a:cubicBezTo>
                  <a:cubicBezTo>
                    <a:pt x="1209" y="565"/>
                    <a:pt x="1218" y="538"/>
                    <a:pt x="1209" y="538"/>
                  </a:cubicBezTo>
                  <a:cubicBezTo>
                    <a:pt x="1200" y="538"/>
                    <a:pt x="1203" y="556"/>
                    <a:pt x="1200" y="565"/>
                  </a:cubicBezTo>
                  <a:cubicBezTo>
                    <a:pt x="1190" y="538"/>
                    <a:pt x="1172" y="484"/>
                    <a:pt x="1172" y="484"/>
                  </a:cubicBezTo>
                  <a:cubicBezTo>
                    <a:pt x="1169" y="454"/>
                    <a:pt x="1167" y="423"/>
                    <a:pt x="1163" y="393"/>
                  </a:cubicBezTo>
                  <a:cubicBezTo>
                    <a:pt x="1161" y="372"/>
                    <a:pt x="1169" y="344"/>
                    <a:pt x="1154" y="329"/>
                  </a:cubicBezTo>
                  <a:cubicBezTo>
                    <a:pt x="1145" y="320"/>
                    <a:pt x="1136" y="347"/>
                    <a:pt x="1127" y="356"/>
                  </a:cubicBezTo>
                  <a:cubicBezTo>
                    <a:pt x="1124" y="368"/>
                    <a:pt x="1120" y="381"/>
                    <a:pt x="1118" y="393"/>
                  </a:cubicBezTo>
                  <a:cubicBezTo>
                    <a:pt x="1105" y="462"/>
                    <a:pt x="1125" y="471"/>
                    <a:pt x="1090" y="438"/>
                  </a:cubicBezTo>
                  <a:cubicBezTo>
                    <a:pt x="1063" y="384"/>
                    <a:pt x="1078" y="345"/>
                    <a:pt x="1027" y="311"/>
                  </a:cubicBezTo>
                  <a:cubicBezTo>
                    <a:pt x="974" y="391"/>
                    <a:pt x="1024" y="494"/>
                    <a:pt x="972" y="575"/>
                  </a:cubicBezTo>
                  <a:cubicBezTo>
                    <a:pt x="969" y="490"/>
                    <a:pt x="970" y="405"/>
                    <a:pt x="963" y="320"/>
                  </a:cubicBezTo>
                  <a:cubicBezTo>
                    <a:pt x="962" y="305"/>
                    <a:pt x="969" y="365"/>
                    <a:pt x="954" y="365"/>
                  </a:cubicBezTo>
                  <a:cubicBezTo>
                    <a:pt x="939" y="365"/>
                    <a:pt x="948" y="335"/>
                    <a:pt x="945" y="320"/>
                  </a:cubicBezTo>
                  <a:cubicBezTo>
                    <a:pt x="939" y="332"/>
                    <a:pt x="932" y="344"/>
                    <a:pt x="927" y="356"/>
                  </a:cubicBezTo>
                  <a:cubicBezTo>
                    <a:pt x="923" y="365"/>
                    <a:pt x="927" y="388"/>
                    <a:pt x="918" y="384"/>
                  </a:cubicBezTo>
                  <a:cubicBezTo>
                    <a:pt x="907" y="378"/>
                    <a:pt x="912" y="359"/>
                    <a:pt x="909" y="347"/>
                  </a:cubicBezTo>
                  <a:cubicBezTo>
                    <a:pt x="906" y="338"/>
                    <a:pt x="903" y="329"/>
                    <a:pt x="900" y="320"/>
                  </a:cubicBezTo>
                  <a:cubicBezTo>
                    <a:pt x="869" y="453"/>
                    <a:pt x="883" y="400"/>
                    <a:pt x="863" y="320"/>
                  </a:cubicBezTo>
                  <a:cubicBezTo>
                    <a:pt x="860" y="335"/>
                    <a:pt x="867" y="357"/>
                    <a:pt x="854" y="365"/>
                  </a:cubicBezTo>
                  <a:cubicBezTo>
                    <a:pt x="845" y="371"/>
                    <a:pt x="840" y="348"/>
                    <a:pt x="836" y="338"/>
                  </a:cubicBezTo>
                  <a:cubicBezTo>
                    <a:pt x="831" y="327"/>
                    <a:pt x="830" y="314"/>
                    <a:pt x="827" y="302"/>
                  </a:cubicBezTo>
                  <a:cubicBezTo>
                    <a:pt x="824" y="311"/>
                    <a:pt x="826" y="333"/>
                    <a:pt x="818" y="329"/>
                  </a:cubicBezTo>
                  <a:cubicBezTo>
                    <a:pt x="795" y="318"/>
                    <a:pt x="822" y="255"/>
                    <a:pt x="800" y="320"/>
                  </a:cubicBezTo>
                  <a:cubicBezTo>
                    <a:pt x="798" y="313"/>
                    <a:pt x="785" y="264"/>
                    <a:pt x="763" y="275"/>
                  </a:cubicBezTo>
                  <a:cubicBezTo>
                    <a:pt x="743" y="285"/>
                    <a:pt x="756" y="319"/>
                    <a:pt x="745" y="338"/>
                  </a:cubicBezTo>
                  <a:cubicBezTo>
                    <a:pt x="725" y="373"/>
                    <a:pt x="704" y="400"/>
                    <a:pt x="690" y="438"/>
                  </a:cubicBezTo>
                  <a:cubicBezTo>
                    <a:pt x="677" y="399"/>
                    <a:pt x="667" y="359"/>
                    <a:pt x="654" y="320"/>
                  </a:cubicBezTo>
                  <a:cubicBezTo>
                    <a:pt x="651" y="311"/>
                    <a:pt x="645" y="293"/>
                    <a:pt x="645" y="293"/>
                  </a:cubicBezTo>
                  <a:cubicBezTo>
                    <a:pt x="642" y="272"/>
                    <a:pt x="656" y="236"/>
                    <a:pt x="636" y="229"/>
                  </a:cubicBezTo>
                  <a:cubicBezTo>
                    <a:pt x="618" y="223"/>
                    <a:pt x="618" y="284"/>
                    <a:pt x="618" y="284"/>
                  </a:cubicBezTo>
                  <a:cubicBezTo>
                    <a:pt x="615" y="366"/>
                    <a:pt x="618" y="448"/>
                    <a:pt x="609" y="529"/>
                  </a:cubicBezTo>
                  <a:cubicBezTo>
                    <a:pt x="606" y="556"/>
                    <a:pt x="602" y="474"/>
                    <a:pt x="600" y="447"/>
                  </a:cubicBezTo>
                  <a:cubicBezTo>
                    <a:pt x="596" y="390"/>
                    <a:pt x="599" y="332"/>
                    <a:pt x="591" y="275"/>
                  </a:cubicBezTo>
                  <a:cubicBezTo>
                    <a:pt x="589" y="264"/>
                    <a:pt x="578" y="256"/>
                    <a:pt x="572" y="247"/>
                  </a:cubicBezTo>
                  <a:cubicBezTo>
                    <a:pt x="562" y="217"/>
                    <a:pt x="546" y="195"/>
                    <a:pt x="536" y="165"/>
                  </a:cubicBezTo>
                  <a:cubicBezTo>
                    <a:pt x="533" y="229"/>
                    <a:pt x="532" y="292"/>
                    <a:pt x="527" y="356"/>
                  </a:cubicBezTo>
                  <a:cubicBezTo>
                    <a:pt x="526" y="369"/>
                    <a:pt x="527" y="402"/>
                    <a:pt x="518" y="393"/>
                  </a:cubicBezTo>
                  <a:cubicBezTo>
                    <a:pt x="515" y="390"/>
                    <a:pt x="501" y="277"/>
                    <a:pt x="500" y="265"/>
                  </a:cubicBezTo>
                  <a:cubicBezTo>
                    <a:pt x="484" y="349"/>
                    <a:pt x="485" y="297"/>
                    <a:pt x="472" y="256"/>
                  </a:cubicBezTo>
                  <a:cubicBezTo>
                    <a:pt x="469" y="214"/>
                    <a:pt x="472" y="170"/>
                    <a:pt x="463" y="129"/>
                  </a:cubicBezTo>
                  <a:cubicBezTo>
                    <a:pt x="460" y="114"/>
                    <a:pt x="457" y="159"/>
                    <a:pt x="454" y="174"/>
                  </a:cubicBezTo>
                  <a:cubicBezTo>
                    <a:pt x="429" y="289"/>
                    <a:pt x="463" y="123"/>
                    <a:pt x="436" y="256"/>
                  </a:cubicBezTo>
                  <a:cubicBezTo>
                    <a:pt x="433" y="286"/>
                    <a:pt x="440" y="320"/>
                    <a:pt x="427" y="347"/>
                  </a:cubicBezTo>
                  <a:cubicBezTo>
                    <a:pt x="421" y="359"/>
                    <a:pt x="414" y="323"/>
                    <a:pt x="409" y="311"/>
                  </a:cubicBezTo>
                  <a:cubicBezTo>
                    <a:pt x="402" y="293"/>
                    <a:pt x="397" y="274"/>
                    <a:pt x="391" y="256"/>
                  </a:cubicBezTo>
                  <a:cubicBezTo>
                    <a:pt x="388" y="265"/>
                    <a:pt x="386" y="292"/>
                    <a:pt x="381" y="284"/>
                  </a:cubicBezTo>
                  <a:cubicBezTo>
                    <a:pt x="350" y="234"/>
                    <a:pt x="375" y="175"/>
                    <a:pt x="354" y="238"/>
                  </a:cubicBezTo>
                  <a:cubicBezTo>
                    <a:pt x="348" y="229"/>
                    <a:pt x="347" y="211"/>
                    <a:pt x="336" y="211"/>
                  </a:cubicBezTo>
                  <a:cubicBezTo>
                    <a:pt x="327" y="211"/>
                    <a:pt x="329" y="247"/>
                    <a:pt x="327" y="238"/>
                  </a:cubicBezTo>
                  <a:cubicBezTo>
                    <a:pt x="288" y="0"/>
                    <a:pt x="338" y="165"/>
                    <a:pt x="309" y="74"/>
                  </a:cubicBezTo>
                  <a:cubicBezTo>
                    <a:pt x="303" y="83"/>
                    <a:pt x="295" y="92"/>
                    <a:pt x="291" y="102"/>
                  </a:cubicBezTo>
                  <a:cubicBezTo>
                    <a:pt x="286" y="113"/>
                    <a:pt x="290" y="129"/>
                    <a:pt x="281" y="138"/>
                  </a:cubicBezTo>
                  <a:cubicBezTo>
                    <a:pt x="272" y="147"/>
                    <a:pt x="257" y="144"/>
                    <a:pt x="245" y="147"/>
                  </a:cubicBezTo>
                  <a:cubicBezTo>
                    <a:pt x="242" y="159"/>
                    <a:pt x="247" y="177"/>
                    <a:pt x="236" y="184"/>
                  </a:cubicBezTo>
                  <a:cubicBezTo>
                    <a:pt x="229" y="189"/>
                    <a:pt x="226" y="162"/>
                    <a:pt x="218" y="165"/>
                  </a:cubicBezTo>
                  <a:cubicBezTo>
                    <a:pt x="209" y="168"/>
                    <a:pt x="212" y="184"/>
                    <a:pt x="209" y="193"/>
                  </a:cubicBezTo>
                  <a:cubicBezTo>
                    <a:pt x="186" y="77"/>
                    <a:pt x="206" y="161"/>
                    <a:pt x="191" y="338"/>
                  </a:cubicBezTo>
                  <a:cubicBezTo>
                    <a:pt x="188" y="369"/>
                    <a:pt x="145" y="420"/>
                    <a:pt x="145" y="420"/>
                  </a:cubicBezTo>
                  <a:cubicBezTo>
                    <a:pt x="158" y="511"/>
                    <a:pt x="178" y="557"/>
                    <a:pt x="118" y="647"/>
                  </a:cubicBezTo>
                  <a:cubicBezTo>
                    <a:pt x="115" y="635"/>
                    <a:pt x="116" y="621"/>
                    <a:pt x="109" y="611"/>
                  </a:cubicBezTo>
                  <a:cubicBezTo>
                    <a:pt x="103" y="602"/>
                    <a:pt x="90" y="586"/>
                    <a:pt x="81" y="593"/>
                  </a:cubicBezTo>
                  <a:cubicBezTo>
                    <a:pt x="69" y="602"/>
                    <a:pt x="75" y="623"/>
                    <a:pt x="72" y="638"/>
                  </a:cubicBezTo>
                  <a:cubicBezTo>
                    <a:pt x="69" y="611"/>
                    <a:pt x="72" y="582"/>
                    <a:pt x="63" y="556"/>
                  </a:cubicBezTo>
                  <a:cubicBezTo>
                    <a:pt x="60" y="547"/>
                    <a:pt x="59" y="592"/>
                    <a:pt x="54" y="584"/>
                  </a:cubicBezTo>
                  <a:cubicBezTo>
                    <a:pt x="44" y="569"/>
                    <a:pt x="48" y="547"/>
                    <a:pt x="45" y="529"/>
                  </a:cubicBezTo>
                  <a:cubicBezTo>
                    <a:pt x="17" y="615"/>
                    <a:pt x="35" y="696"/>
                    <a:pt x="45" y="784"/>
                  </a:cubicBezTo>
                  <a:cubicBezTo>
                    <a:pt x="42" y="869"/>
                    <a:pt x="41" y="953"/>
                    <a:pt x="36" y="1038"/>
                  </a:cubicBezTo>
                  <a:cubicBezTo>
                    <a:pt x="35" y="1047"/>
                    <a:pt x="31" y="1073"/>
                    <a:pt x="27" y="1065"/>
                  </a:cubicBezTo>
                  <a:cubicBezTo>
                    <a:pt x="10" y="1030"/>
                    <a:pt x="13" y="969"/>
                    <a:pt x="0" y="929"/>
                  </a:cubicBezTo>
                  <a:cubicBezTo>
                    <a:pt x="3" y="981"/>
                    <a:pt x="4" y="1032"/>
                    <a:pt x="9" y="1084"/>
                  </a:cubicBezTo>
                  <a:cubicBezTo>
                    <a:pt x="10" y="1093"/>
                    <a:pt x="9" y="1111"/>
                    <a:pt x="18" y="1111"/>
                  </a:cubicBezTo>
                  <a:cubicBezTo>
                    <a:pt x="27" y="1111"/>
                    <a:pt x="24" y="1093"/>
                    <a:pt x="27" y="1084"/>
                  </a:cubicBezTo>
                  <a:cubicBezTo>
                    <a:pt x="40" y="1134"/>
                    <a:pt x="47" y="1146"/>
                    <a:pt x="100" y="1129"/>
                  </a:cubicBezTo>
                  <a:cubicBezTo>
                    <a:pt x="336" y="1132"/>
                    <a:pt x="573" y="1153"/>
                    <a:pt x="809" y="1138"/>
                  </a:cubicBezTo>
                  <a:cubicBezTo>
                    <a:pt x="828" y="1137"/>
                    <a:pt x="827" y="1084"/>
                    <a:pt x="827" y="1084"/>
                  </a:cubicBezTo>
                  <a:cubicBezTo>
                    <a:pt x="836" y="1087"/>
                    <a:pt x="849" y="1101"/>
                    <a:pt x="854" y="1093"/>
                  </a:cubicBezTo>
                  <a:cubicBezTo>
                    <a:pt x="866" y="1075"/>
                    <a:pt x="843" y="1036"/>
                    <a:pt x="863" y="1029"/>
                  </a:cubicBezTo>
                  <a:cubicBezTo>
                    <a:pt x="881" y="1023"/>
                    <a:pt x="875" y="1066"/>
                    <a:pt x="881" y="1084"/>
                  </a:cubicBezTo>
                  <a:cubicBezTo>
                    <a:pt x="884" y="1093"/>
                    <a:pt x="890" y="1111"/>
                    <a:pt x="890" y="1111"/>
                  </a:cubicBezTo>
                  <a:cubicBezTo>
                    <a:pt x="910" y="1057"/>
                    <a:pt x="890" y="1092"/>
                    <a:pt x="909" y="1111"/>
                  </a:cubicBezTo>
                  <a:cubicBezTo>
                    <a:pt x="916" y="1118"/>
                    <a:pt x="927" y="1117"/>
                    <a:pt x="936" y="1120"/>
                  </a:cubicBezTo>
                  <a:cubicBezTo>
                    <a:pt x="945" y="1114"/>
                    <a:pt x="952" y="1102"/>
                    <a:pt x="963" y="1102"/>
                  </a:cubicBezTo>
                  <a:cubicBezTo>
                    <a:pt x="979" y="1102"/>
                    <a:pt x="997" y="1131"/>
                    <a:pt x="1009" y="1138"/>
                  </a:cubicBezTo>
                  <a:cubicBezTo>
                    <a:pt x="1017" y="1143"/>
                    <a:pt x="1027" y="1144"/>
                    <a:pt x="1036" y="1147"/>
                  </a:cubicBezTo>
                  <a:cubicBezTo>
                    <a:pt x="1031" y="1127"/>
                    <a:pt x="1012" y="1072"/>
                    <a:pt x="1036" y="1056"/>
                  </a:cubicBezTo>
                  <a:cubicBezTo>
                    <a:pt x="1047" y="1048"/>
                    <a:pt x="1048" y="1081"/>
                    <a:pt x="1054" y="1093"/>
                  </a:cubicBezTo>
                  <a:cubicBezTo>
                    <a:pt x="1068" y="1034"/>
                    <a:pt x="1083" y="1047"/>
                    <a:pt x="1136" y="1029"/>
                  </a:cubicBezTo>
                  <a:cubicBezTo>
                    <a:pt x="1159" y="1097"/>
                    <a:pt x="1128" y="1029"/>
                    <a:pt x="1163" y="1029"/>
                  </a:cubicBezTo>
                  <a:cubicBezTo>
                    <a:pt x="1172" y="1029"/>
                    <a:pt x="1169" y="1047"/>
                    <a:pt x="1172" y="1056"/>
                  </a:cubicBezTo>
                  <a:cubicBezTo>
                    <a:pt x="1190" y="984"/>
                    <a:pt x="1173" y="1034"/>
                    <a:pt x="1190" y="1084"/>
                  </a:cubicBezTo>
                  <a:cubicBezTo>
                    <a:pt x="1193" y="1092"/>
                    <a:pt x="1203" y="1096"/>
                    <a:pt x="1209" y="1102"/>
                  </a:cubicBezTo>
                  <a:cubicBezTo>
                    <a:pt x="1215" y="1114"/>
                    <a:pt x="1214" y="1138"/>
                    <a:pt x="1227" y="1138"/>
                  </a:cubicBezTo>
                  <a:cubicBezTo>
                    <a:pt x="1253" y="1138"/>
                    <a:pt x="1221" y="1056"/>
                    <a:pt x="1245" y="1129"/>
                  </a:cubicBezTo>
                  <a:cubicBezTo>
                    <a:pt x="1248" y="1105"/>
                    <a:pt x="1245" y="1079"/>
                    <a:pt x="1254" y="1056"/>
                  </a:cubicBezTo>
                  <a:cubicBezTo>
                    <a:pt x="1258" y="1047"/>
                    <a:pt x="1253" y="1084"/>
                    <a:pt x="1263" y="1084"/>
                  </a:cubicBezTo>
                  <a:cubicBezTo>
                    <a:pt x="1273" y="1084"/>
                    <a:pt x="1270" y="1066"/>
                    <a:pt x="1272" y="1056"/>
                  </a:cubicBezTo>
                  <a:cubicBezTo>
                    <a:pt x="1276" y="1038"/>
                    <a:pt x="1278" y="1020"/>
                    <a:pt x="1281" y="1002"/>
                  </a:cubicBezTo>
                  <a:cubicBezTo>
                    <a:pt x="1291" y="1031"/>
                    <a:pt x="1281" y="1069"/>
                    <a:pt x="1300" y="1093"/>
                  </a:cubicBezTo>
                  <a:cubicBezTo>
                    <a:pt x="1307" y="1101"/>
                    <a:pt x="1318" y="1081"/>
                    <a:pt x="1327" y="1075"/>
                  </a:cubicBezTo>
                  <a:cubicBezTo>
                    <a:pt x="1350" y="1143"/>
                    <a:pt x="1319" y="1075"/>
                    <a:pt x="1354" y="1075"/>
                  </a:cubicBezTo>
                  <a:cubicBezTo>
                    <a:pt x="1367" y="1075"/>
                    <a:pt x="1372" y="1093"/>
                    <a:pt x="1381" y="1102"/>
                  </a:cubicBezTo>
                  <a:cubicBezTo>
                    <a:pt x="1384" y="1090"/>
                    <a:pt x="1377" y="1065"/>
                    <a:pt x="1390" y="1065"/>
                  </a:cubicBezTo>
                  <a:cubicBezTo>
                    <a:pt x="1403" y="1065"/>
                    <a:pt x="1392" y="1112"/>
                    <a:pt x="1400" y="1102"/>
                  </a:cubicBezTo>
                  <a:cubicBezTo>
                    <a:pt x="1415" y="1082"/>
                    <a:pt x="1418" y="1029"/>
                    <a:pt x="1418" y="1029"/>
                  </a:cubicBezTo>
                  <a:cubicBezTo>
                    <a:pt x="1430" y="1032"/>
                    <a:pt x="1442" y="1042"/>
                    <a:pt x="1454" y="1038"/>
                  </a:cubicBezTo>
                  <a:cubicBezTo>
                    <a:pt x="1506" y="1021"/>
                    <a:pt x="1435" y="986"/>
                    <a:pt x="1499" y="1029"/>
                  </a:cubicBezTo>
                  <a:cubicBezTo>
                    <a:pt x="1548" y="1026"/>
                    <a:pt x="1597" y="1028"/>
                    <a:pt x="1645" y="1020"/>
                  </a:cubicBezTo>
                  <a:cubicBezTo>
                    <a:pt x="1680" y="1014"/>
                    <a:pt x="1668" y="997"/>
                    <a:pt x="1681" y="975"/>
                  </a:cubicBezTo>
                  <a:cubicBezTo>
                    <a:pt x="1694" y="953"/>
                    <a:pt x="1704" y="954"/>
                    <a:pt x="1727" y="947"/>
                  </a:cubicBezTo>
                  <a:cubicBezTo>
                    <a:pt x="1736" y="953"/>
                    <a:pt x="1746" y="972"/>
                    <a:pt x="1754" y="965"/>
                  </a:cubicBezTo>
                  <a:cubicBezTo>
                    <a:pt x="1769" y="953"/>
                    <a:pt x="1766" y="929"/>
                    <a:pt x="1772" y="911"/>
                  </a:cubicBezTo>
                  <a:cubicBezTo>
                    <a:pt x="1775" y="902"/>
                    <a:pt x="1781" y="884"/>
                    <a:pt x="1781" y="884"/>
                  </a:cubicBezTo>
                  <a:cubicBezTo>
                    <a:pt x="1802" y="967"/>
                    <a:pt x="1778" y="897"/>
                    <a:pt x="1799" y="884"/>
                  </a:cubicBezTo>
                  <a:cubicBezTo>
                    <a:pt x="1806" y="879"/>
                    <a:pt x="1812" y="896"/>
                    <a:pt x="1818" y="902"/>
                  </a:cubicBezTo>
                  <a:cubicBezTo>
                    <a:pt x="1839" y="837"/>
                    <a:pt x="1820" y="836"/>
                    <a:pt x="1863" y="865"/>
                  </a:cubicBezTo>
                  <a:cubicBezTo>
                    <a:pt x="1866" y="856"/>
                    <a:pt x="1863" y="838"/>
                    <a:pt x="1872" y="838"/>
                  </a:cubicBezTo>
                  <a:cubicBezTo>
                    <a:pt x="1881" y="838"/>
                    <a:pt x="1880" y="856"/>
                    <a:pt x="1881" y="865"/>
                  </a:cubicBezTo>
                  <a:cubicBezTo>
                    <a:pt x="1886" y="901"/>
                    <a:pt x="1887" y="938"/>
                    <a:pt x="1890" y="975"/>
                  </a:cubicBezTo>
                  <a:cubicBezTo>
                    <a:pt x="1912" y="905"/>
                    <a:pt x="1884" y="976"/>
                    <a:pt x="1909" y="984"/>
                  </a:cubicBezTo>
                  <a:cubicBezTo>
                    <a:pt x="1920" y="987"/>
                    <a:pt x="1921" y="965"/>
                    <a:pt x="1927" y="956"/>
                  </a:cubicBezTo>
                  <a:cubicBezTo>
                    <a:pt x="1933" y="962"/>
                    <a:pt x="1939" y="981"/>
                    <a:pt x="1945" y="975"/>
                  </a:cubicBezTo>
                  <a:cubicBezTo>
                    <a:pt x="1952" y="968"/>
                    <a:pt x="1936" y="957"/>
                    <a:pt x="1936" y="947"/>
                  </a:cubicBezTo>
                  <a:cubicBezTo>
                    <a:pt x="1936" y="873"/>
                    <a:pt x="1943" y="839"/>
                    <a:pt x="1954" y="775"/>
                  </a:cubicBezTo>
                  <a:cubicBezTo>
                    <a:pt x="1957" y="793"/>
                    <a:pt x="1950" y="816"/>
                    <a:pt x="1963" y="829"/>
                  </a:cubicBezTo>
                  <a:cubicBezTo>
                    <a:pt x="1971" y="837"/>
                    <a:pt x="1970" y="802"/>
                    <a:pt x="1981" y="802"/>
                  </a:cubicBezTo>
                  <a:cubicBezTo>
                    <a:pt x="1990" y="802"/>
                    <a:pt x="1986" y="821"/>
                    <a:pt x="1990" y="829"/>
                  </a:cubicBezTo>
                  <a:cubicBezTo>
                    <a:pt x="2000" y="848"/>
                    <a:pt x="2013" y="860"/>
                    <a:pt x="2027" y="875"/>
                  </a:cubicBezTo>
                  <a:cubicBezTo>
                    <a:pt x="2042" y="919"/>
                    <a:pt x="2030" y="937"/>
                    <a:pt x="2072" y="965"/>
                  </a:cubicBezTo>
                  <a:cubicBezTo>
                    <a:pt x="2075" y="977"/>
                    <a:pt x="2070" y="995"/>
                    <a:pt x="2081" y="1002"/>
                  </a:cubicBezTo>
                  <a:cubicBezTo>
                    <a:pt x="2110" y="1020"/>
                    <a:pt x="2128" y="978"/>
                    <a:pt x="2136" y="965"/>
                  </a:cubicBezTo>
                  <a:cubicBezTo>
                    <a:pt x="2139" y="977"/>
                    <a:pt x="2139" y="1013"/>
                    <a:pt x="2145" y="1002"/>
                  </a:cubicBezTo>
                  <a:cubicBezTo>
                    <a:pt x="2150" y="993"/>
                    <a:pt x="2150" y="846"/>
                    <a:pt x="2199" y="865"/>
                  </a:cubicBezTo>
                  <a:cubicBezTo>
                    <a:pt x="2210" y="869"/>
                    <a:pt x="2212" y="884"/>
                    <a:pt x="2218" y="893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82" name="Freeform 1442"/>
            <p:cNvSpPr>
              <a:spLocks/>
            </p:cNvSpPr>
            <p:nvPr/>
          </p:nvSpPr>
          <p:spPr bwMode="auto">
            <a:xfrm>
              <a:off x="2518" y="3370"/>
              <a:ext cx="477" cy="777"/>
            </a:xfrm>
            <a:custGeom>
              <a:avLst/>
              <a:gdLst>
                <a:gd name="T0" fmla="*/ 273 w 477"/>
                <a:gd name="T1" fmla="*/ 639 h 777"/>
                <a:gd name="T2" fmla="*/ 254 w 477"/>
                <a:gd name="T3" fmla="*/ 603 h 777"/>
                <a:gd name="T4" fmla="*/ 236 w 477"/>
                <a:gd name="T5" fmla="*/ 548 h 777"/>
                <a:gd name="T6" fmla="*/ 191 w 477"/>
                <a:gd name="T7" fmla="*/ 485 h 777"/>
                <a:gd name="T8" fmla="*/ 136 w 477"/>
                <a:gd name="T9" fmla="*/ 394 h 777"/>
                <a:gd name="T10" fmla="*/ 145 w 477"/>
                <a:gd name="T11" fmla="*/ 458 h 777"/>
                <a:gd name="T12" fmla="*/ 136 w 477"/>
                <a:gd name="T13" fmla="*/ 412 h 777"/>
                <a:gd name="T14" fmla="*/ 127 w 477"/>
                <a:gd name="T15" fmla="*/ 385 h 777"/>
                <a:gd name="T16" fmla="*/ 109 w 477"/>
                <a:gd name="T17" fmla="*/ 358 h 777"/>
                <a:gd name="T18" fmla="*/ 100 w 477"/>
                <a:gd name="T19" fmla="*/ 503 h 777"/>
                <a:gd name="T20" fmla="*/ 73 w 477"/>
                <a:gd name="T21" fmla="*/ 458 h 777"/>
                <a:gd name="T22" fmla="*/ 64 w 477"/>
                <a:gd name="T23" fmla="*/ 430 h 777"/>
                <a:gd name="T24" fmla="*/ 54 w 477"/>
                <a:gd name="T25" fmla="*/ 458 h 777"/>
                <a:gd name="T26" fmla="*/ 45 w 477"/>
                <a:gd name="T27" fmla="*/ 639 h 777"/>
                <a:gd name="T28" fmla="*/ 36 w 477"/>
                <a:gd name="T29" fmla="*/ 467 h 777"/>
                <a:gd name="T30" fmla="*/ 27 w 477"/>
                <a:gd name="T31" fmla="*/ 385 h 777"/>
                <a:gd name="T32" fmla="*/ 18 w 477"/>
                <a:gd name="T33" fmla="*/ 421 h 777"/>
                <a:gd name="T34" fmla="*/ 0 w 477"/>
                <a:gd name="T35" fmla="*/ 448 h 777"/>
                <a:gd name="T36" fmla="*/ 9 w 477"/>
                <a:gd name="T37" fmla="*/ 376 h 777"/>
                <a:gd name="T38" fmla="*/ 45 w 477"/>
                <a:gd name="T39" fmla="*/ 312 h 777"/>
                <a:gd name="T40" fmla="*/ 64 w 477"/>
                <a:gd name="T41" fmla="*/ 248 h 777"/>
                <a:gd name="T42" fmla="*/ 82 w 477"/>
                <a:gd name="T43" fmla="*/ 385 h 777"/>
                <a:gd name="T44" fmla="*/ 91 w 477"/>
                <a:gd name="T45" fmla="*/ 439 h 777"/>
                <a:gd name="T46" fmla="*/ 100 w 477"/>
                <a:gd name="T47" fmla="*/ 412 h 777"/>
                <a:gd name="T48" fmla="*/ 127 w 477"/>
                <a:gd name="T49" fmla="*/ 394 h 777"/>
                <a:gd name="T50" fmla="*/ 164 w 477"/>
                <a:gd name="T51" fmla="*/ 348 h 777"/>
                <a:gd name="T52" fmla="*/ 209 w 477"/>
                <a:gd name="T53" fmla="*/ 103 h 777"/>
                <a:gd name="T54" fmla="*/ 236 w 477"/>
                <a:gd name="T55" fmla="*/ 448 h 777"/>
                <a:gd name="T56" fmla="*/ 245 w 477"/>
                <a:gd name="T57" fmla="*/ 385 h 777"/>
                <a:gd name="T58" fmla="*/ 254 w 477"/>
                <a:gd name="T59" fmla="*/ 412 h 777"/>
                <a:gd name="T60" fmla="*/ 264 w 477"/>
                <a:gd name="T61" fmla="*/ 376 h 777"/>
                <a:gd name="T62" fmla="*/ 291 w 477"/>
                <a:gd name="T63" fmla="*/ 321 h 777"/>
                <a:gd name="T64" fmla="*/ 309 w 477"/>
                <a:gd name="T65" fmla="*/ 358 h 777"/>
                <a:gd name="T66" fmla="*/ 318 w 477"/>
                <a:gd name="T67" fmla="*/ 476 h 777"/>
                <a:gd name="T68" fmla="*/ 336 w 477"/>
                <a:gd name="T69" fmla="*/ 48 h 777"/>
                <a:gd name="T70" fmla="*/ 391 w 477"/>
                <a:gd name="T71" fmla="*/ 212 h 777"/>
                <a:gd name="T72" fmla="*/ 345 w 477"/>
                <a:gd name="T73" fmla="*/ 548 h 777"/>
                <a:gd name="T74" fmla="*/ 300 w 477"/>
                <a:gd name="T75" fmla="*/ 639 h 777"/>
                <a:gd name="T76" fmla="*/ 282 w 477"/>
                <a:gd name="T77" fmla="*/ 567 h 777"/>
                <a:gd name="T78" fmla="*/ 273 w 477"/>
                <a:gd name="T79" fmla="*/ 658 h 777"/>
                <a:gd name="T80" fmla="*/ 264 w 477"/>
                <a:gd name="T81" fmla="*/ 585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7" h="777">
                  <a:moveTo>
                    <a:pt x="273" y="639"/>
                  </a:moveTo>
                  <a:cubicBezTo>
                    <a:pt x="267" y="627"/>
                    <a:pt x="259" y="616"/>
                    <a:pt x="254" y="603"/>
                  </a:cubicBezTo>
                  <a:cubicBezTo>
                    <a:pt x="247" y="585"/>
                    <a:pt x="250" y="562"/>
                    <a:pt x="236" y="548"/>
                  </a:cubicBezTo>
                  <a:cubicBezTo>
                    <a:pt x="166" y="478"/>
                    <a:pt x="250" y="568"/>
                    <a:pt x="191" y="485"/>
                  </a:cubicBezTo>
                  <a:cubicBezTo>
                    <a:pt x="166" y="450"/>
                    <a:pt x="151" y="438"/>
                    <a:pt x="136" y="394"/>
                  </a:cubicBezTo>
                  <a:cubicBezTo>
                    <a:pt x="139" y="415"/>
                    <a:pt x="145" y="436"/>
                    <a:pt x="145" y="458"/>
                  </a:cubicBezTo>
                  <a:cubicBezTo>
                    <a:pt x="145" y="474"/>
                    <a:pt x="140" y="427"/>
                    <a:pt x="136" y="412"/>
                  </a:cubicBezTo>
                  <a:cubicBezTo>
                    <a:pt x="134" y="403"/>
                    <a:pt x="131" y="393"/>
                    <a:pt x="127" y="385"/>
                  </a:cubicBezTo>
                  <a:cubicBezTo>
                    <a:pt x="122" y="375"/>
                    <a:pt x="115" y="367"/>
                    <a:pt x="109" y="358"/>
                  </a:cubicBezTo>
                  <a:cubicBezTo>
                    <a:pt x="101" y="407"/>
                    <a:pt x="73" y="670"/>
                    <a:pt x="100" y="503"/>
                  </a:cubicBezTo>
                  <a:cubicBezTo>
                    <a:pt x="84" y="424"/>
                    <a:pt x="92" y="221"/>
                    <a:pt x="73" y="458"/>
                  </a:cubicBezTo>
                  <a:cubicBezTo>
                    <a:pt x="70" y="449"/>
                    <a:pt x="74" y="430"/>
                    <a:pt x="64" y="430"/>
                  </a:cubicBezTo>
                  <a:cubicBezTo>
                    <a:pt x="54" y="430"/>
                    <a:pt x="55" y="448"/>
                    <a:pt x="54" y="458"/>
                  </a:cubicBezTo>
                  <a:cubicBezTo>
                    <a:pt x="49" y="518"/>
                    <a:pt x="48" y="579"/>
                    <a:pt x="45" y="639"/>
                  </a:cubicBezTo>
                  <a:cubicBezTo>
                    <a:pt x="42" y="582"/>
                    <a:pt x="40" y="524"/>
                    <a:pt x="36" y="467"/>
                  </a:cubicBezTo>
                  <a:cubicBezTo>
                    <a:pt x="34" y="440"/>
                    <a:pt x="37" y="411"/>
                    <a:pt x="27" y="385"/>
                  </a:cubicBezTo>
                  <a:cubicBezTo>
                    <a:pt x="22" y="373"/>
                    <a:pt x="23" y="410"/>
                    <a:pt x="18" y="421"/>
                  </a:cubicBezTo>
                  <a:cubicBezTo>
                    <a:pt x="14" y="431"/>
                    <a:pt x="6" y="439"/>
                    <a:pt x="0" y="448"/>
                  </a:cubicBezTo>
                  <a:cubicBezTo>
                    <a:pt x="3" y="424"/>
                    <a:pt x="3" y="399"/>
                    <a:pt x="9" y="376"/>
                  </a:cubicBezTo>
                  <a:cubicBezTo>
                    <a:pt x="15" y="352"/>
                    <a:pt x="36" y="335"/>
                    <a:pt x="45" y="312"/>
                  </a:cubicBezTo>
                  <a:cubicBezTo>
                    <a:pt x="53" y="291"/>
                    <a:pt x="57" y="269"/>
                    <a:pt x="64" y="248"/>
                  </a:cubicBezTo>
                  <a:cubicBezTo>
                    <a:pt x="70" y="294"/>
                    <a:pt x="76" y="339"/>
                    <a:pt x="82" y="385"/>
                  </a:cubicBezTo>
                  <a:cubicBezTo>
                    <a:pt x="85" y="403"/>
                    <a:pt x="81" y="424"/>
                    <a:pt x="91" y="439"/>
                  </a:cubicBezTo>
                  <a:cubicBezTo>
                    <a:pt x="96" y="447"/>
                    <a:pt x="94" y="419"/>
                    <a:pt x="100" y="412"/>
                  </a:cubicBezTo>
                  <a:cubicBezTo>
                    <a:pt x="107" y="404"/>
                    <a:pt x="118" y="400"/>
                    <a:pt x="127" y="394"/>
                  </a:cubicBezTo>
                  <a:cubicBezTo>
                    <a:pt x="142" y="152"/>
                    <a:pt x="136" y="254"/>
                    <a:pt x="164" y="348"/>
                  </a:cubicBezTo>
                  <a:cubicBezTo>
                    <a:pt x="220" y="292"/>
                    <a:pt x="205" y="173"/>
                    <a:pt x="209" y="103"/>
                  </a:cubicBezTo>
                  <a:cubicBezTo>
                    <a:pt x="232" y="217"/>
                    <a:pt x="213" y="334"/>
                    <a:pt x="236" y="448"/>
                  </a:cubicBezTo>
                  <a:cubicBezTo>
                    <a:pt x="239" y="427"/>
                    <a:pt x="236" y="404"/>
                    <a:pt x="245" y="385"/>
                  </a:cubicBezTo>
                  <a:cubicBezTo>
                    <a:pt x="249" y="377"/>
                    <a:pt x="245" y="416"/>
                    <a:pt x="254" y="412"/>
                  </a:cubicBezTo>
                  <a:cubicBezTo>
                    <a:pt x="265" y="407"/>
                    <a:pt x="259" y="387"/>
                    <a:pt x="264" y="376"/>
                  </a:cubicBezTo>
                  <a:cubicBezTo>
                    <a:pt x="311" y="269"/>
                    <a:pt x="258" y="419"/>
                    <a:pt x="291" y="321"/>
                  </a:cubicBezTo>
                  <a:cubicBezTo>
                    <a:pt x="297" y="333"/>
                    <a:pt x="307" y="344"/>
                    <a:pt x="309" y="358"/>
                  </a:cubicBezTo>
                  <a:cubicBezTo>
                    <a:pt x="316" y="397"/>
                    <a:pt x="315" y="515"/>
                    <a:pt x="318" y="476"/>
                  </a:cubicBezTo>
                  <a:cubicBezTo>
                    <a:pt x="348" y="0"/>
                    <a:pt x="285" y="208"/>
                    <a:pt x="336" y="48"/>
                  </a:cubicBezTo>
                  <a:cubicBezTo>
                    <a:pt x="367" y="97"/>
                    <a:pt x="391" y="212"/>
                    <a:pt x="391" y="212"/>
                  </a:cubicBezTo>
                  <a:cubicBezTo>
                    <a:pt x="372" y="549"/>
                    <a:pt x="477" y="506"/>
                    <a:pt x="345" y="548"/>
                  </a:cubicBezTo>
                  <a:cubicBezTo>
                    <a:pt x="334" y="581"/>
                    <a:pt x="316" y="608"/>
                    <a:pt x="300" y="639"/>
                  </a:cubicBezTo>
                  <a:cubicBezTo>
                    <a:pt x="277" y="777"/>
                    <a:pt x="308" y="618"/>
                    <a:pt x="282" y="567"/>
                  </a:cubicBezTo>
                  <a:cubicBezTo>
                    <a:pt x="268" y="540"/>
                    <a:pt x="276" y="628"/>
                    <a:pt x="273" y="658"/>
                  </a:cubicBezTo>
                  <a:cubicBezTo>
                    <a:pt x="259" y="616"/>
                    <a:pt x="264" y="640"/>
                    <a:pt x="264" y="585"/>
                  </a:cubicBezTo>
                </a:path>
              </a:pathLst>
            </a:custGeom>
            <a:solidFill>
              <a:srgbClr val="33CC33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83" name="Freeform 1443"/>
            <p:cNvSpPr>
              <a:spLocks/>
            </p:cNvSpPr>
            <p:nvPr/>
          </p:nvSpPr>
          <p:spPr bwMode="auto">
            <a:xfrm>
              <a:off x="2027" y="3455"/>
              <a:ext cx="521" cy="644"/>
            </a:xfrm>
            <a:custGeom>
              <a:avLst/>
              <a:gdLst>
                <a:gd name="T0" fmla="*/ 409 w 521"/>
                <a:gd name="T1" fmla="*/ 245 h 644"/>
                <a:gd name="T2" fmla="*/ 400 w 521"/>
                <a:gd name="T3" fmla="*/ 263 h 644"/>
                <a:gd name="T4" fmla="*/ 382 w 521"/>
                <a:gd name="T5" fmla="*/ 282 h 644"/>
                <a:gd name="T6" fmla="*/ 336 w 521"/>
                <a:gd name="T7" fmla="*/ 291 h 644"/>
                <a:gd name="T8" fmla="*/ 327 w 521"/>
                <a:gd name="T9" fmla="*/ 254 h 644"/>
                <a:gd name="T10" fmla="*/ 309 w 521"/>
                <a:gd name="T11" fmla="*/ 154 h 644"/>
                <a:gd name="T12" fmla="*/ 273 w 521"/>
                <a:gd name="T13" fmla="*/ 400 h 644"/>
                <a:gd name="T14" fmla="*/ 236 w 521"/>
                <a:gd name="T15" fmla="*/ 345 h 644"/>
                <a:gd name="T16" fmla="*/ 209 w 521"/>
                <a:gd name="T17" fmla="*/ 418 h 644"/>
                <a:gd name="T18" fmla="*/ 191 w 521"/>
                <a:gd name="T19" fmla="*/ 382 h 644"/>
                <a:gd name="T20" fmla="*/ 155 w 521"/>
                <a:gd name="T21" fmla="*/ 345 h 644"/>
                <a:gd name="T22" fmla="*/ 155 w 521"/>
                <a:gd name="T23" fmla="*/ 373 h 644"/>
                <a:gd name="T24" fmla="*/ 155 w 521"/>
                <a:gd name="T25" fmla="*/ 427 h 644"/>
                <a:gd name="T26" fmla="*/ 173 w 521"/>
                <a:gd name="T27" fmla="*/ 563 h 644"/>
                <a:gd name="T28" fmla="*/ 127 w 521"/>
                <a:gd name="T29" fmla="*/ 527 h 644"/>
                <a:gd name="T30" fmla="*/ 155 w 521"/>
                <a:gd name="T31" fmla="*/ 418 h 644"/>
                <a:gd name="T32" fmla="*/ 145 w 521"/>
                <a:gd name="T33" fmla="*/ 254 h 644"/>
                <a:gd name="T34" fmla="*/ 164 w 521"/>
                <a:gd name="T35" fmla="*/ 209 h 644"/>
                <a:gd name="T36" fmla="*/ 109 w 521"/>
                <a:gd name="T37" fmla="*/ 182 h 644"/>
                <a:gd name="T38" fmla="*/ 100 w 521"/>
                <a:gd name="T39" fmla="*/ 182 h 644"/>
                <a:gd name="T40" fmla="*/ 73 w 521"/>
                <a:gd name="T41" fmla="*/ 327 h 644"/>
                <a:gd name="T42" fmla="*/ 9 w 521"/>
                <a:gd name="T43" fmla="*/ 145 h 644"/>
                <a:gd name="T44" fmla="*/ 46 w 521"/>
                <a:gd name="T45" fmla="*/ 527 h 644"/>
                <a:gd name="T46" fmla="*/ 109 w 521"/>
                <a:gd name="T47" fmla="*/ 573 h 644"/>
                <a:gd name="T48" fmla="*/ 145 w 521"/>
                <a:gd name="T49" fmla="*/ 618 h 644"/>
                <a:gd name="T50" fmla="*/ 173 w 521"/>
                <a:gd name="T51" fmla="*/ 591 h 644"/>
                <a:gd name="T52" fmla="*/ 209 w 521"/>
                <a:gd name="T53" fmla="*/ 482 h 644"/>
                <a:gd name="T54" fmla="*/ 291 w 521"/>
                <a:gd name="T55" fmla="*/ 600 h 644"/>
                <a:gd name="T56" fmla="*/ 355 w 521"/>
                <a:gd name="T57" fmla="*/ 536 h 644"/>
                <a:gd name="T58" fmla="*/ 336 w 521"/>
                <a:gd name="T59" fmla="*/ 500 h 644"/>
                <a:gd name="T60" fmla="*/ 364 w 521"/>
                <a:gd name="T61" fmla="*/ 554 h 644"/>
                <a:gd name="T62" fmla="*/ 400 w 521"/>
                <a:gd name="T63" fmla="*/ 518 h 644"/>
                <a:gd name="T64" fmla="*/ 427 w 521"/>
                <a:gd name="T65" fmla="*/ 60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1" h="644">
                  <a:moveTo>
                    <a:pt x="445" y="491"/>
                  </a:moveTo>
                  <a:cubicBezTo>
                    <a:pt x="461" y="24"/>
                    <a:pt x="521" y="171"/>
                    <a:pt x="409" y="245"/>
                  </a:cubicBezTo>
                  <a:cubicBezTo>
                    <a:pt x="430" y="161"/>
                    <a:pt x="437" y="85"/>
                    <a:pt x="427" y="0"/>
                  </a:cubicBezTo>
                  <a:cubicBezTo>
                    <a:pt x="421" y="109"/>
                    <a:pt x="412" y="165"/>
                    <a:pt x="400" y="263"/>
                  </a:cubicBezTo>
                  <a:cubicBezTo>
                    <a:pt x="397" y="254"/>
                    <a:pt x="398" y="229"/>
                    <a:pt x="391" y="236"/>
                  </a:cubicBezTo>
                  <a:cubicBezTo>
                    <a:pt x="380" y="247"/>
                    <a:pt x="386" y="267"/>
                    <a:pt x="382" y="282"/>
                  </a:cubicBezTo>
                  <a:cubicBezTo>
                    <a:pt x="375" y="312"/>
                    <a:pt x="372" y="310"/>
                    <a:pt x="355" y="336"/>
                  </a:cubicBezTo>
                  <a:cubicBezTo>
                    <a:pt x="349" y="321"/>
                    <a:pt x="336" y="307"/>
                    <a:pt x="336" y="291"/>
                  </a:cubicBezTo>
                  <a:cubicBezTo>
                    <a:pt x="336" y="288"/>
                    <a:pt x="382" y="257"/>
                    <a:pt x="364" y="245"/>
                  </a:cubicBezTo>
                  <a:cubicBezTo>
                    <a:pt x="353" y="238"/>
                    <a:pt x="339" y="251"/>
                    <a:pt x="327" y="254"/>
                  </a:cubicBezTo>
                  <a:cubicBezTo>
                    <a:pt x="318" y="248"/>
                    <a:pt x="302" y="247"/>
                    <a:pt x="300" y="236"/>
                  </a:cubicBezTo>
                  <a:cubicBezTo>
                    <a:pt x="295" y="209"/>
                    <a:pt x="309" y="181"/>
                    <a:pt x="309" y="154"/>
                  </a:cubicBezTo>
                  <a:cubicBezTo>
                    <a:pt x="309" y="115"/>
                    <a:pt x="303" y="75"/>
                    <a:pt x="300" y="36"/>
                  </a:cubicBezTo>
                  <a:cubicBezTo>
                    <a:pt x="280" y="333"/>
                    <a:pt x="290" y="212"/>
                    <a:pt x="273" y="400"/>
                  </a:cubicBezTo>
                  <a:cubicBezTo>
                    <a:pt x="265" y="352"/>
                    <a:pt x="263" y="329"/>
                    <a:pt x="236" y="291"/>
                  </a:cubicBezTo>
                  <a:cubicBezTo>
                    <a:pt x="216" y="147"/>
                    <a:pt x="236" y="281"/>
                    <a:pt x="236" y="345"/>
                  </a:cubicBezTo>
                  <a:cubicBezTo>
                    <a:pt x="236" y="378"/>
                    <a:pt x="230" y="412"/>
                    <a:pt x="227" y="445"/>
                  </a:cubicBezTo>
                  <a:cubicBezTo>
                    <a:pt x="221" y="436"/>
                    <a:pt x="220" y="418"/>
                    <a:pt x="209" y="418"/>
                  </a:cubicBezTo>
                  <a:cubicBezTo>
                    <a:pt x="200" y="418"/>
                    <a:pt x="204" y="453"/>
                    <a:pt x="200" y="445"/>
                  </a:cubicBezTo>
                  <a:cubicBezTo>
                    <a:pt x="191" y="426"/>
                    <a:pt x="194" y="403"/>
                    <a:pt x="191" y="382"/>
                  </a:cubicBezTo>
                  <a:cubicBezTo>
                    <a:pt x="188" y="391"/>
                    <a:pt x="191" y="412"/>
                    <a:pt x="182" y="409"/>
                  </a:cubicBezTo>
                  <a:cubicBezTo>
                    <a:pt x="159" y="401"/>
                    <a:pt x="169" y="359"/>
                    <a:pt x="155" y="345"/>
                  </a:cubicBezTo>
                  <a:cubicBezTo>
                    <a:pt x="148" y="338"/>
                    <a:pt x="136" y="339"/>
                    <a:pt x="127" y="336"/>
                  </a:cubicBezTo>
                  <a:cubicBezTo>
                    <a:pt x="136" y="348"/>
                    <a:pt x="145" y="361"/>
                    <a:pt x="155" y="373"/>
                  </a:cubicBezTo>
                  <a:cubicBezTo>
                    <a:pt x="163" y="383"/>
                    <a:pt x="182" y="387"/>
                    <a:pt x="182" y="400"/>
                  </a:cubicBezTo>
                  <a:cubicBezTo>
                    <a:pt x="182" y="413"/>
                    <a:pt x="164" y="418"/>
                    <a:pt x="155" y="427"/>
                  </a:cubicBezTo>
                  <a:cubicBezTo>
                    <a:pt x="158" y="463"/>
                    <a:pt x="159" y="500"/>
                    <a:pt x="164" y="536"/>
                  </a:cubicBezTo>
                  <a:cubicBezTo>
                    <a:pt x="165" y="545"/>
                    <a:pt x="177" y="571"/>
                    <a:pt x="173" y="563"/>
                  </a:cubicBezTo>
                  <a:cubicBezTo>
                    <a:pt x="132" y="481"/>
                    <a:pt x="177" y="550"/>
                    <a:pt x="136" y="491"/>
                  </a:cubicBezTo>
                  <a:cubicBezTo>
                    <a:pt x="133" y="503"/>
                    <a:pt x="138" y="533"/>
                    <a:pt x="127" y="527"/>
                  </a:cubicBezTo>
                  <a:cubicBezTo>
                    <a:pt x="113" y="520"/>
                    <a:pt x="116" y="497"/>
                    <a:pt x="118" y="482"/>
                  </a:cubicBezTo>
                  <a:cubicBezTo>
                    <a:pt x="120" y="465"/>
                    <a:pt x="145" y="432"/>
                    <a:pt x="155" y="418"/>
                  </a:cubicBezTo>
                  <a:cubicBezTo>
                    <a:pt x="149" y="400"/>
                    <a:pt x="137" y="382"/>
                    <a:pt x="136" y="363"/>
                  </a:cubicBezTo>
                  <a:cubicBezTo>
                    <a:pt x="134" y="327"/>
                    <a:pt x="134" y="289"/>
                    <a:pt x="145" y="254"/>
                  </a:cubicBezTo>
                  <a:cubicBezTo>
                    <a:pt x="150" y="239"/>
                    <a:pt x="152" y="285"/>
                    <a:pt x="155" y="300"/>
                  </a:cubicBezTo>
                  <a:cubicBezTo>
                    <a:pt x="158" y="270"/>
                    <a:pt x="172" y="238"/>
                    <a:pt x="164" y="209"/>
                  </a:cubicBezTo>
                  <a:cubicBezTo>
                    <a:pt x="161" y="198"/>
                    <a:pt x="146" y="232"/>
                    <a:pt x="136" y="227"/>
                  </a:cubicBezTo>
                  <a:cubicBezTo>
                    <a:pt x="120" y="219"/>
                    <a:pt x="118" y="197"/>
                    <a:pt x="109" y="182"/>
                  </a:cubicBezTo>
                  <a:cubicBezTo>
                    <a:pt x="103" y="191"/>
                    <a:pt x="102" y="209"/>
                    <a:pt x="91" y="209"/>
                  </a:cubicBezTo>
                  <a:cubicBezTo>
                    <a:pt x="82" y="209"/>
                    <a:pt x="100" y="173"/>
                    <a:pt x="100" y="182"/>
                  </a:cubicBezTo>
                  <a:cubicBezTo>
                    <a:pt x="100" y="212"/>
                    <a:pt x="97" y="243"/>
                    <a:pt x="91" y="273"/>
                  </a:cubicBezTo>
                  <a:cubicBezTo>
                    <a:pt x="88" y="292"/>
                    <a:pt x="73" y="327"/>
                    <a:pt x="73" y="327"/>
                  </a:cubicBezTo>
                  <a:cubicBezTo>
                    <a:pt x="55" y="440"/>
                    <a:pt x="70" y="370"/>
                    <a:pt x="55" y="245"/>
                  </a:cubicBezTo>
                  <a:cubicBezTo>
                    <a:pt x="43" y="148"/>
                    <a:pt x="63" y="163"/>
                    <a:pt x="9" y="145"/>
                  </a:cubicBezTo>
                  <a:cubicBezTo>
                    <a:pt x="15" y="227"/>
                    <a:pt x="49" y="353"/>
                    <a:pt x="0" y="427"/>
                  </a:cubicBezTo>
                  <a:cubicBezTo>
                    <a:pt x="50" y="444"/>
                    <a:pt x="33" y="480"/>
                    <a:pt x="46" y="527"/>
                  </a:cubicBezTo>
                  <a:cubicBezTo>
                    <a:pt x="91" y="460"/>
                    <a:pt x="36" y="530"/>
                    <a:pt x="73" y="591"/>
                  </a:cubicBezTo>
                  <a:cubicBezTo>
                    <a:pt x="80" y="602"/>
                    <a:pt x="97" y="579"/>
                    <a:pt x="109" y="573"/>
                  </a:cubicBezTo>
                  <a:cubicBezTo>
                    <a:pt x="112" y="594"/>
                    <a:pt x="105" y="619"/>
                    <a:pt x="118" y="636"/>
                  </a:cubicBezTo>
                  <a:cubicBezTo>
                    <a:pt x="125" y="644"/>
                    <a:pt x="141" y="628"/>
                    <a:pt x="145" y="618"/>
                  </a:cubicBezTo>
                  <a:cubicBezTo>
                    <a:pt x="154" y="595"/>
                    <a:pt x="152" y="569"/>
                    <a:pt x="155" y="545"/>
                  </a:cubicBezTo>
                  <a:cubicBezTo>
                    <a:pt x="161" y="560"/>
                    <a:pt x="167" y="576"/>
                    <a:pt x="173" y="591"/>
                  </a:cubicBezTo>
                  <a:cubicBezTo>
                    <a:pt x="176" y="600"/>
                    <a:pt x="177" y="626"/>
                    <a:pt x="182" y="618"/>
                  </a:cubicBezTo>
                  <a:cubicBezTo>
                    <a:pt x="195" y="596"/>
                    <a:pt x="205" y="509"/>
                    <a:pt x="209" y="482"/>
                  </a:cubicBezTo>
                  <a:cubicBezTo>
                    <a:pt x="233" y="554"/>
                    <a:pt x="164" y="642"/>
                    <a:pt x="264" y="618"/>
                  </a:cubicBezTo>
                  <a:cubicBezTo>
                    <a:pt x="273" y="612"/>
                    <a:pt x="286" y="609"/>
                    <a:pt x="291" y="600"/>
                  </a:cubicBezTo>
                  <a:cubicBezTo>
                    <a:pt x="299" y="586"/>
                    <a:pt x="289" y="565"/>
                    <a:pt x="300" y="554"/>
                  </a:cubicBezTo>
                  <a:cubicBezTo>
                    <a:pt x="314" y="540"/>
                    <a:pt x="337" y="542"/>
                    <a:pt x="355" y="536"/>
                  </a:cubicBezTo>
                  <a:cubicBezTo>
                    <a:pt x="346" y="533"/>
                    <a:pt x="332" y="536"/>
                    <a:pt x="327" y="527"/>
                  </a:cubicBezTo>
                  <a:cubicBezTo>
                    <a:pt x="323" y="519"/>
                    <a:pt x="328" y="496"/>
                    <a:pt x="336" y="500"/>
                  </a:cubicBezTo>
                  <a:cubicBezTo>
                    <a:pt x="347" y="506"/>
                    <a:pt x="339" y="525"/>
                    <a:pt x="345" y="536"/>
                  </a:cubicBezTo>
                  <a:cubicBezTo>
                    <a:pt x="349" y="544"/>
                    <a:pt x="358" y="548"/>
                    <a:pt x="364" y="554"/>
                  </a:cubicBezTo>
                  <a:cubicBezTo>
                    <a:pt x="373" y="551"/>
                    <a:pt x="384" y="552"/>
                    <a:pt x="391" y="545"/>
                  </a:cubicBezTo>
                  <a:cubicBezTo>
                    <a:pt x="398" y="538"/>
                    <a:pt x="395" y="510"/>
                    <a:pt x="400" y="518"/>
                  </a:cubicBezTo>
                  <a:cubicBezTo>
                    <a:pt x="410" y="534"/>
                    <a:pt x="403" y="555"/>
                    <a:pt x="409" y="573"/>
                  </a:cubicBezTo>
                  <a:cubicBezTo>
                    <a:pt x="412" y="583"/>
                    <a:pt x="421" y="591"/>
                    <a:pt x="427" y="600"/>
                  </a:cubicBezTo>
                  <a:cubicBezTo>
                    <a:pt x="445" y="547"/>
                    <a:pt x="435" y="582"/>
                    <a:pt x="445" y="491"/>
                  </a:cubicBezTo>
                  <a:close/>
                </a:path>
              </a:pathLst>
            </a:custGeom>
            <a:solidFill>
              <a:srgbClr val="33CC33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8484" name="Freeform 1444"/>
            <p:cNvSpPr>
              <a:spLocks/>
            </p:cNvSpPr>
            <p:nvPr/>
          </p:nvSpPr>
          <p:spPr bwMode="auto">
            <a:xfrm>
              <a:off x="436" y="3262"/>
              <a:ext cx="1627" cy="953"/>
            </a:xfrm>
            <a:custGeom>
              <a:avLst/>
              <a:gdLst>
                <a:gd name="T0" fmla="*/ 1600 w 1627"/>
                <a:gd name="T1" fmla="*/ 802 h 953"/>
                <a:gd name="T2" fmla="*/ 1582 w 1627"/>
                <a:gd name="T3" fmla="*/ 620 h 953"/>
                <a:gd name="T4" fmla="*/ 1518 w 1627"/>
                <a:gd name="T5" fmla="*/ 556 h 953"/>
                <a:gd name="T6" fmla="*/ 1446 w 1627"/>
                <a:gd name="T7" fmla="*/ 429 h 953"/>
                <a:gd name="T8" fmla="*/ 1427 w 1627"/>
                <a:gd name="T9" fmla="*/ 384 h 953"/>
                <a:gd name="T10" fmla="*/ 1373 w 1627"/>
                <a:gd name="T11" fmla="*/ 175 h 953"/>
                <a:gd name="T12" fmla="*/ 1382 w 1627"/>
                <a:gd name="T13" fmla="*/ 238 h 953"/>
                <a:gd name="T14" fmla="*/ 1327 w 1627"/>
                <a:gd name="T15" fmla="*/ 211 h 953"/>
                <a:gd name="T16" fmla="*/ 1355 w 1627"/>
                <a:gd name="T17" fmla="*/ 275 h 953"/>
                <a:gd name="T18" fmla="*/ 1400 w 1627"/>
                <a:gd name="T19" fmla="*/ 438 h 953"/>
                <a:gd name="T20" fmla="*/ 1400 w 1627"/>
                <a:gd name="T21" fmla="*/ 484 h 953"/>
                <a:gd name="T22" fmla="*/ 1446 w 1627"/>
                <a:gd name="T23" fmla="*/ 729 h 953"/>
                <a:gd name="T24" fmla="*/ 1355 w 1627"/>
                <a:gd name="T25" fmla="*/ 638 h 953"/>
                <a:gd name="T26" fmla="*/ 1318 w 1627"/>
                <a:gd name="T27" fmla="*/ 466 h 953"/>
                <a:gd name="T28" fmla="*/ 1255 w 1627"/>
                <a:gd name="T29" fmla="*/ 138 h 953"/>
                <a:gd name="T30" fmla="*/ 1282 w 1627"/>
                <a:gd name="T31" fmla="*/ 438 h 953"/>
                <a:gd name="T32" fmla="*/ 1191 w 1627"/>
                <a:gd name="T33" fmla="*/ 411 h 953"/>
                <a:gd name="T34" fmla="*/ 1137 w 1627"/>
                <a:gd name="T35" fmla="*/ 120 h 953"/>
                <a:gd name="T36" fmla="*/ 1109 w 1627"/>
                <a:gd name="T37" fmla="*/ 120 h 953"/>
                <a:gd name="T38" fmla="*/ 1055 w 1627"/>
                <a:gd name="T39" fmla="*/ 138 h 953"/>
                <a:gd name="T40" fmla="*/ 1018 w 1627"/>
                <a:gd name="T41" fmla="*/ 193 h 953"/>
                <a:gd name="T42" fmla="*/ 991 w 1627"/>
                <a:gd name="T43" fmla="*/ 156 h 953"/>
                <a:gd name="T44" fmla="*/ 964 w 1627"/>
                <a:gd name="T45" fmla="*/ 366 h 953"/>
                <a:gd name="T46" fmla="*/ 1018 w 1627"/>
                <a:gd name="T47" fmla="*/ 275 h 953"/>
                <a:gd name="T48" fmla="*/ 1100 w 1627"/>
                <a:gd name="T49" fmla="*/ 238 h 953"/>
                <a:gd name="T50" fmla="*/ 1018 w 1627"/>
                <a:gd name="T51" fmla="*/ 447 h 953"/>
                <a:gd name="T52" fmla="*/ 946 w 1627"/>
                <a:gd name="T53" fmla="*/ 356 h 953"/>
                <a:gd name="T54" fmla="*/ 864 w 1627"/>
                <a:gd name="T55" fmla="*/ 302 h 953"/>
                <a:gd name="T56" fmla="*/ 782 w 1627"/>
                <a:gd name="T57" fmla="*/ 466 h 953"/>
                <a:gd name="T58" fmla="*/ 646 w 1627"/>
                <a:gd name="T59" fmla="*/ 266 h 953"/>
                <a:gd name="T60" fmla="*/ 573 w 1627"/>
                <a:gd name="T61" fmla="*/ 156 h 953"/>
                <a:gd name="T62" fmla="*/ 564 w 1627"/>
                <a:gd name="T63" fmla="*/ 484 h 953"/>
                <a:gd name="T64" fmla="*/ 537 w 1627"/>
                <a:gd name="T65" fmla="*/ 402 h 953"/>
                <a:gd name="T66" fmla="*/ 491 w 1627"/>
                <a:gd name="T67" fmla="*/ 284 h 953"/>
                <a:gd name="T68" fmla="*/ 546 w 1627"/>
                <a:gd name="T69" fmla="*/ 738 h 953"/>
                <a:gd name="T70" fmla="*/ 482 w 1627"/>
                <a:gd name="T71" fmla="*/ 711 h 953"/>
                <a:gd name="T72" fmla="*/ 446 w 1627"/>
                <a:gd name="T73" fmla="*/ 756 h 953"/>
                <a:gd name="T74" fmla="*/ 409 w 1627"/>
                <a:gd name="T75" fmla="*/ 920 h 953"/>
                <a:gd name="T76" fmla="*/ 337 w 1627"/>
                <a:gd name="T77" fmla="*/ 802 h 953"/>
                <a:gd name="T78" fmla="*/ 309 w 1627"/>
                <a:gd name="T79" fmla="*/ 847 h 953"/>
                <a:gd name="T80" fmla="*/ 237 w 1627"/>
                <a:gd name="T81" fmla="*/ 584 h 953"/>
                <a:gd name="T82" fmla="*/ 200 w 1627"/>
                <a:gd name="T83" fmla="*/ 747 h 953"/>
                <a:gd name="T84" fmla="*/ 100 w 1627"/>
                <a:gd name="T85" fmla="*/ 502 h 953"/>
                <a:gd name="T86" fmla="*/ 28 w 1627"/>
                <a:gd name="T87" fmla="*/ 620 h 953"/>
                <a:gd name="T88" fmla="*/ 55 w 1627"/>
                <a:gd name="T89" fmla="*/ 793 h 953"/>
                <a:gd name="T90" fmla="*/ 518 w 1627"/>
                <a:gd name="T91" fmla="*/ 920 h 953"/>
                <a:gd name="T92" fmla="*/ 491 w 1627"/>
                <a:gd name="T93" fmla="*/ 802 h 953"/>
                <a:gd name="T94" fmla="*/ 573 w 1627"/>
                <a:gd name="T95" fmla="*/ 820 h 953"/>
                <a:gd name="T96" fmla="*/ 646 w 1627"/>
                <a:gd name="T97" fmla="*/ 766 h 953"/>
                <a:gd name="T98" fmla="*/ 782 w 1627"/>
                <a:gd name="T99" fmla="*/ 893 h 953"/>
                <a:gd name="T100" fmla="*/ 955 w 1627"/>
                <a:gd name="T101" fmla="*/ 866 h 953"/>
                <a:gd name="T102" fmla="*/ 991 w 1627"/>
                <a:gd name="T103" fmla="*/ 829 h 953"/>
                <a:gd name="T104" fmla="*/ 1000 w 1627"/>
                <a:gd name="T105" fmla="*/ 611 h 953"/>
                <a:gd name="T106" fmla="*/ 1155 w 1627"/>
                <a:gd name="T107" fmla="*/ 856 h 953"/>
                <a:gd name="T108" fmla="*/ 1237 w 1627"/>
                <a:gd name="T109" fmla="*/ 838 h 953"/>
                <a:gd name="T110" fmla="*/ 1327 w 1627"/>
                <a:gd name="T111" fmla="*/ 802 h 953"/>
                <a:gd name="T112" fmla="*/ 1391 w 1627"/>
                <a:gd name="T113" fmla="*/ 793 h 953"/>
                <a:gd name="T114" fmla="*/ 1482 w 1627"/>
                <a:gd name="T115" fmla="*/ 911 h 953"/>
                <a:gd name="T116" fmla="*/ 1518 w 1627"/>
                <a:gd name="T117" fmla="*/ 684 h 953"/>
                <a:gd name="T118" fmla="*/ 1555 w 1627"/>
                <a:gd name="T119" fmla="*/ 720 h 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27" h="953">
                  <a:moveTo>
                    <a:pt x="1627" y="893"/>
                  </a:moveTo>
                  <a:cubicBezTo>
                    <a:pt x="1624" y="881"/>
                    <a:pt x="1622" y="868"/>
                    <a:pt x="1618" y="856"/>
                  </a:cubicBezTo>
                  <a:cubicBezTo>
                    <a:pt x="1613" y="838"/>
                    <a:pt x="1600" y="802"/>
                    <a:pt x="1600" y="802"/>
                  </a:cubicBezTo>
                  <a:cubicBezTo>
                    <a:pt x="1579" y="865"/>
                    <a:pt x="1600" y="815"/>
                    <a:pt x="1582" y="738"/>
                  </a:cubicBezTo>
                  <a:cubicBezTo>
                    <a:pt x="1580" y="727"/>
                    <a:pt x="1570" y="720"/>
                    <a:pt x="1564" y="711"/>
                  </a:cubicBezTo>
                  <a:cubicBezTo>
                    <a:pt x="1553" y="667"/>
                    <a:pt x="1557" y="657"/>
                    <a:pt x="1582" y="620"/>
                  </a:cubicBezTo>
                  <a:cubicBezTo>
                    <a:pt x="1570" y="617"/>
                    <a:pt x="1549" y="623"/>
                    <a:pt x="1546" y="611"/>
                  </a:cubicBezTo>
                  <a:cubicBezTo>
                    <a:pt x="1526" y="539"/>
                    <a:pt x="1551" y="376"/>
                    <a:pt x="1527" y="502"/>
                  </a:cubicBezTo>
                  <a:cubicBezTo>
                    <a:pt x="1524" y="520"/>
                    <a:pt x="1521" y="538"/>
                    <a:pt x="1518" y="556"/>
                  </a:cubicBezTo>
                  <a:cubicBezTo>
                    <a:pt x="1497" y="492"/>
                    <a:pt x="1511" y="486"/>
                    <a:pt x="1482" y="529"/>
                  </a:cubicBezTo>
                  <a:cubicBezTo>
                    <a:pt x="1473" y="501"/>
                    <a:pt x="1478" y="413"/>
                    <a:pt x="1455" y="484"/>
                  </a:cubicBezTo>
                  <a:cubicBezTo>
                    <a:pt x="1452" y="466"/>
                    <a:pt x="1452" y="447"/>
                    <a:pt x="1446" y="429"/>
                  </a:cubicBezTo>
                  <a:cubicBezTo>
                    <a:pt x="1428" y="376"/>
                    <a:pt x="1417" y="428"/>
                    <a:pt x="1437" y="375"/>
                  </a:cubicBezTo>
                  <a:cubicBezTo>
                    <a:pt x="1431" y="369"/>
                    <a:pt x="1418" y="356"/>
                    <a:pt x="1418" y="356"/>
                  </a:cubicBezTo>
                  <a:cubicBezTo>
                    <a:pt x="1421" y="365"/>
                    <a:pt x="1437" y="384"/>
                    <a:pt x="1427" y="384"/>
                  </a:cubicBezTo>
                  <a:cubicBezTo>
                    <a:pt x="1416" y="384"/>
                    <a:pt x="1412" y="367"/>
                    <a:pt x="1409" y="356"/>
                  </a:cubicBezTo>
                  <a:cubicBezTo>
                    <a:pt x="1391" y="288"/>
                    <a:pt x="1404" y="215"/>
                    <a:pt x="1382" y="147"/>
                  </a:cubicBezTo>
                  <a:cubicBezTo>
                    <a:pt x="1379" y="156"/>
                    <a:pt x="1380" y="182"/>
                    <a:pt x="1373" y="175"/>
                  </a:cubicBezTo>
                  <a:cubicBezTo>
                    <a:pt x="1359" y="161"/>
                    <a:pt x="1355" y="120"/>
                    <a:pt x="1355" y="120"/>
                  </a:cubicBezTo>
                  <a:cubicBezTo>
                    <a:pt x="1358" y="141"/>
                    <a:pt x="1359" y="163"/>
                    <a:pt x="1364" y="184"/>
                  </a:cubicBezTo>
                  <a:cubicBezTo>
                    <a:pt x="1368" y="202"/>
                    <a:pt x="1382" y="238"/>
                    <a:pt x="1382" y="238"/>
                  </a:cubicBezTo>
                  <a:cubicBezTo>
                    <a:pt x="1370" y="312"/>
                    <a:pt x="1378" y="306"/>
                    <a:pt x="1364" y="256"/>
                  </a:cubicBezTo>
                  <a:cubicBezTo>
                    <a:pt x="1361" y="247"/>
                    <a:pt x="1361" y="236"/>
                    <a:pt x="1355" y="229"/>
                  </a:cubicBezTo>
                  <a:cubicBezTo>
                    <a:pt x="1348" y="220"/>
                    <a:pt x="1336" y="217"/>
                    <a:pt x="1327" y="211"/>
                  </a:cubicBezTo>
                  <a:cubicBezTo>
                    <a:pt x="1306" y="146"/>
                    <a:pt x="1298" y="172"/>
                    <a:pt x="1327" y="129"/>
                  </a:cubicBezTo>
                  <a:cubicBezTo>
                    <a:pt x="1263" y="0"/>
                    <a:pt x="1324" y="285"/>
                    <a:pt x="1327" y="311"/>
                  </a:cubicBezTo>
                  <a:cubicBezTo>
                    <a:pt x="1337" y="283"/>
                    <a:pt x="1334" y="209"/>
                    <a:pt x="1355" y="275"/>
                  </a:cubicBezTo>
                  <a:cubicBezTo>
                    <a:pt x="1361" y="266"/>
                    <a:pt x="1362" y="243"/>
                    <a:pt x="1373" y="247"/>
                  </a:cubicBezTo>
                  <a:cubicBezTo>
                    <a:pt x="1385" y="251"/>
                    <a:pt x="1380" y="271"/>
                    <a:pt x="1382" y="284"/>
                  </a:cubicBezTo>
                  <a:cubicBezTo>
                    <a:pt x="1389" y="335"/>
                    <a:pt x="1394" y="387"/>
                    <a:pt x="1400" y="438"/>
                  </a:cubicBezTo>
                  <a:cubicBezTo>
                    <a:pt x="1406" y="429"/>
                    <a:pt x="1416" y="422"/>
                    <a:pt x="1418" y="411"/>
                  </a:cubicBezTo>
                  <a:cubicBezTo>
                    <a:pt x="1420" y="402"/>
                    <a:pt x="1411" y="375"/>
                    <a:pt x="1409" y="384"/>
                  </a:cubicBezTo>
                  <a:cubicBezTo>
                    <a:pt x="1401" y="416"/>
                    <a:pt x="1400" y="484"/>
                    <a:pt x="1400" y="484"/>
                  </a:cubicBezTo>
                  <a:cubicBezTo>
                    <a:pt x="1425" y="522"/>
                    <a:pt x="1430" y="564"/>
                    <a:pt x="1455" y="602"/>
                  </a:cubicBezTo>
                  <a:cubicBezTo>
                    <a:pt x="1432" y="788"/>
                    <a:pt x="1455" y="556"/>
                    <a:pt x="1455" y="756"/>
                  </a:cubicBezTo>
                  <a:cubicBezTo>
                    <a:pt x="1455" y="765"/>
                    <a:pt x="1448" y="738"/>
                    <a:pt x="1446" y="729"/>
                  </a:cubicBezTo>
                  <a:cubicBezTo>
                    <a:pt x="1432" y="672"/>
                    <a:pt x="1429" y="684"/>
                    <a:pt x="1400" y="638"/>
                  </a:cubicBezTo>
                  <a:cubicBezTo>
                    <a:pt x="1397" y="620"/>
                    <a:pt x="1409" y="584"/>
                    <a:pt x="1391" y="584"/>
                  </a:cubicBezTo>
                  <a:cubicBezTo>
                    <a:pt x="1369" y="584"/>
                    <a:pt x="1355" y="638"/>
                    <a:pt x="1355" y="638"/>
                  </a:cubicBezTo>
                  <a:cubicBezTo>
                    <a:pt x="1351" y="617"/>
                    <a:pt x="1314" y="434"/>
                    <a:pt x="1346" y="529"/>
                  </a:cubicBezTo>
                  <a:cubicBezTo>
                    <a:pt x="1350" y="511"/>
                    <a:pt x="1368" y="463"/>
                    <a:pt x="1346" y="447"/>
                  </a:cubicBezTo>
                  <a:cubicBezTo>
                    <a:pt x="1337" y="440"/>
                    <a:pt x="1327" y="460"/>
                    <a:pt x="1318" y="466"/>
                  </a:cubicBezTo>
                  <a:cubicBezTo>
                    <a:pt x="1301" y="398"/>
                    <a:pt x="1322" y="326"/>
                    <a:pt x="1282" y="266"/>
                  </a:cubicBezTo>
                  <a:cubicBezTo>
                    <a:pt x="1279" y="242"/>
                    <a:pt x="1278" y="217"/>
                    <a:pt x="1273" y="193"/>
                  </a:cubicBezTo>
                  <a:cubicBezTo>
                    <a:pt x="1269" y="174"/>
                    <a:pt x="1250" y="119"/>
                    <a:pt x="1255" y="138"/>
                  </a:cubicBezTo>
                  <a:cubicBezTo>
                    <a:pt x="1258" y="150"/>
                    <a:pt x="1260" y="163"/>
                    <a:pt x="1264" y="175"/>
                  </a:cubicBezTo>
                  <a:cubicBezTo>
                    <a:pt x="1269" y="193"/>
                    <a:pt x="1282" y="229"/>
                    <a:pt x="1282" y="229"/>
                  </a:cubicBezTo>
                  <a:cubicBezTo>
                    <a:pt x="1296" y="316"/>
                    <a:pt x="1298" y="341"/>
                    <a:pt x="1282" y="438"/>
                  </a:cubicBezTo>
                  <a:cubicBezTo>
                    <a:pt x="1242" y="412"/>
                    <a:pt x="1251" y="399"/>
                    <a:pt x="1237" y="356"/>
                  </a:cubicBezTo>
                  <a:cubicBezTo>
                    <a:pt x="1221" y="712"/>
                    <a:pt x="1235" y="598"/>
                    <a:pt x="1218" y="466"/>
                  </a:cubicBezTo>
                  <a:cubicBezTo>
                    <a:pt x="1215" y="441"/>
                    <a:pt x="1204" y="431"/>
                    <a:pt x="1191" y="411"/>
                  </a:cubicBezTo>
                  <a:cubicBezTo>
                    <a:pt x="1214" y="342"/>
                    <a:pt x="1215" y="351"/>
                    <a:pt x="1182" y="284"/>
                  </a:cubicBezTo>
                  <a:cubicBezTo>
                    <a:pt x="1147" y="390"/>
                    <a:pt x="1165" y="357"/>
                    <a:pt x="1155" y="175"/>
                  </a:cubicBezTo>
                  <a:cubicBezTo>
                    <a:pt x="1130" y="276"/>
                    <a:pt x="1169" y="135"/>
                    <a:pt x="1137" y="120"/>
                  </a:cubicBezTo>
                  <a:cubicBezTo>
                    <a:pt x="1112" y="108"/>
                    <a:pt x="1130" y="175"/>
                    <a:pt x="1127" y="202"/>
                  </a:cubicBezTo>
                  <a:cubicBezTo>
                    <a:pt x="1124" y="184"/>
                    <a:pt x="1122" y="165"/>
                    <a:pt x="1118" y="147"/>
                  </a:cubicBezTo>
                  <a:cubicBezTo>
                    <a:pt x="1116" y="138"/>
                    <a:pt x="1118" y="122"/>
                    <a:pt x="1109" y="120"/>
                  </a:cubicBezTo>
                  <a:cubicBezTo>
                    <a:pt x="1096" y="117"/>
                    <a:pt x="1085" y="132"/>
                    <a:pt x="1073" y="138"/>
                  </a:cubicBezTo>
                  <a:cubicBezTo>
                    <a:pt x="1073" y="138"/>
                    <a:pt x="1067" y="120"/>
                    <a:pt x="1064" y="111"/>
                  </a:cubicBezTo>
                  <a:cubicBezTo>
                    <a:pt x="1061" y="120"/>
                    <a:pt x="1064" y="138"/>
                    <a:pt x="1055" y="138"/>
                  </a:cubicBezTo>
                  <a:cubicBezTo>
                    <a:pt x="1046" y="138"/>
                    <a:pt x="1049" y="102"/>
                    <a:pt x="1046" y="111"/>
                  </a:cubicBezTo>
                  <a:cubicBezTo>
                    <a:pt x="1037" y="137"/>
                    <a:pt x="1040" y="166"/>
                    <a:pt x="1037" y="193"/>
                  </a:cubicBezTo>
                  <a:cubicBezTo>
                    <a:pt x="1010" y="121"/>
                    <a:pt x="1043" y="193"/>
                    <a:pt x="1018" y="193"/>
                  </a:cubicBezTo>
                  <a:cubicBezTo>
                    <a:pt x="1009" y="193"/>
                    <a:pt x="1011" y="175"/>
                    <a:pt x="1009" y="166"/>
                  </a:cubicBezTo>
                  <a:cubicBezTo>
                    <a:pt x="1005" y="151"/>
                    <a:pt x="1003" y="135"/>
                    <a:pt x="1000" y="120"/>
                  </a:cubicBezTo>
                  <a:cubicBezTo>
                    <a:pt x="997" y="132"/>
                    <a:pt x="991" y="144"/>
                    <a:pt x="991" y="156"/>
                  </a:cubicBezTo>
                  <a:cubicBezTo>
                    <a:pt x="991" y="166"/>
                    <a:pt x="1000" y="194"/>
                    <a:pt x="1000" y="184"/>
                  </a:cubicBezTo>
                  <a:cubicBezTo>
                    <a:pt x="1000" y="171"/>
                    <a:pt x="994" y="159"/>
                    <a:pt x="991" y="147"/>
                  </a:cubicBezTo>
                  <a:cubicBezTo>
                    <a:pt x="973" y="222"/>
                    <a:pt x="946" y="278"/>
                    <a:pt x="964" y="366"/>
                  </a:cubicBezTo>
                  <a:cubicBezTo>
                    <a:pt x="971" y="402"/>
                    <a:pt x="982" y="256"/>
                    <a:pt x="982" y="256"/>
                  </a:cubicBezTo>
                  <a:cubicBezTo>
                    <a:pt x="994" y="305"/>
                    <a:pt x="1003" y="341"/>
                    <a:pt x="1009" y="393"/>
                  </a:cubicBezTo>
                  <a:cubicBezTo>
                    <a:pt x="1019" y="352"/>
                    <a:pt x="1032" y="316"/>
                    <a:pt x="1018" y="275"/>
                  </a:cubicBezTo>
                  <a:cubicBezTo>
                    <a:pt x="1021" y="314"/>
                    <a:pt x="1016" y="355"/>
                    <a:pt x="1027" y="393"/>
                  </a:cubicBezTo>
                  <a:cubicBezTo>
                    <a:pt x="1029" y="401"/>
                    <a:pt x="1044" y="383"/>
                    <a:pt x="1046" y="375"/>
                  </a:cubicBezTo>
                  <a:cubicBezTo>
                    <a:pt x="1062" y="306"/>
                    <a:pt x="1031" y="261"/>
                    <a:pt x="1100" y="238"/>
                  </a:cubicBezTo>
                  <a:cubicBezTo>
                    <a:pt x="1093" y="333"/>
                    <a:pt x="1095" y="365"/>
                    <a:pt x="1046" y="438"/>
                  </a:cubicBezTo>
                  <a:cubicBezTo>
                    <a:pt x="1043" y="447"/>
                    <a:pt x="1046" y="463"/>
                    <a:pt x="1037" y="466"/>
                  </a:cubicBezTo>
                  <a:cubicBezTo>
                    <a:pt x="1028" y="469"/>
                    <a:pt x="1023" y="454"/>
                    <a:pt x="1018" y="447"/>
                  </a:cubicBezTo>
                  <a:cubicBezTo>
                    <a:pt x="1004" y="427"/>
                    <a:pt x="995" y="404"/>
                    <a:pt x="982" y="384"/>
                  </a:cubicBezTo>
                  <a:cubicBezTo>
                    <a:pt x="976" y="393"/>
                    <a:pt x="975" y="411"/>
                    <a:pt x="964" y="411"/>
                  </a:cubicBezTo>
                  <a:cubicBezTo>
                    <a:pt x="919" y="411"/>
                    <a:pt x="942" y="370"/>
                    <a:pt x="946" y="356"/>
                  </a:cubicBezTo>
                  <a:cubicBezTo>
                    <a:pt x="960" y="414"/>
                    <a:pt x="974" y="484"/>
                    <a:pt x="927" y="529"/>
                  </a:cubicBezTo>
                  <a:cubicBezTo>
                    <a:pt x="908" y="165"/>
                    <a:pt x="945" y="75"/>
                    <a:pt x="891" y="238"/>
                  </a:cubicBezTo>
                  <a:cubicBezTo>
                    <a:pt x="876" y="485"/>
                    <a:pt x="881" y="385"/>
                    <a:pt x="864" y="302"/>
                  </a:cubicBezTo>
                  <a:cubicBezTo>
                    <a:pt x="834" y="454"/>
                    <a:pt x="862" y="194"/>
                    <a:pt x="837" y="120"/>
                  </a:cubicBezTo>
                  <a:cubicBezTo>
                    <a:pt x="823" y="619"/>
                    <a:pt x="876" y="499"/>
                    <a:pt x="800" y="384"/>
                  </a:cubicBezTo>
                  <a:cubicBezTo>
                    <a:pt x="793" y="411"/>
                    <a:pt x="792" y="440"/>
                    <a:pt x="782" y="466"/>
                  </a:cubicBezTo>
                  <a:cubicBezTo>
                    <a:pt x="772" y="491"/>
                    <a:pt x="746" y="538"/>
                    <a:pt x="746" y="538"/>
                  </a:cubicBezTo>
                  <a:cubicBezTo>
                    <a:pt x="734" y="529"/>
                    <a:pt x="715" y="525"/>
                    <a:pt x="709" y="511"/>
                  </a:cubicBezTo>
                  <a:cubicBezTo>
                    <a:pt x="681" y="440"/>
                    <a:pt x="717" y="313"/>
                    <a:pt x="646" y="266"/>
                  </a:cubicBezTo>
                  <a:cubicBezTo>
                    <a:pt x="643" y="296"/>
                    <a:pt x="656" y="332"/>
                    <a:pt x="637" y="356"/>
                  </a:cubicBezTo>
                  <a:cubicBezTo>
                    <a:pt x="625" y="371"/>
                    <a:pt x="618" y="302"/>
                    <a:pt x="618" y="302"/>
                  </a:cubicBezTo>
                  <a:cubicBezTo>
                    <a:pt x="557" y="393"/>
                    <a:pt x="619" y="227"/>
                    <a:pt x="573" y="156"/>
                  </a:cubicBezTo>
                  <a:cubicBezTo>
                    <a:pt x="578" y="251"/>
                    <a:pt x="572" y="326"/>
                    <a:pt x="600" y="411"/>
                  </a:cubicBezTo>
                  <a:cubicBezTo>
                    <a:pt x="597" y="438"/>
                    <a:pt x="603" y="468"/>
                    <a:pt x="591" y="493"/>
                  </a:cubicBezTo>
                  <a:cubicBezTo>
                    <a:pt x="587" y="502"/>
                    <a:pt x="572" y="480"/>
                    <a:pt x="564" y="484"/>
                  </a:cubicBezTo>
                  <a:cubicBezTo>
                    <a:pt x="556" y="488"/>
                    <a:pt x="558" y="502"/>
                    <a:pt x="555" y="511"/>
                  </a:cubicBezTo>
                  <a:cubicBezTo>
                    <a:pt x="552" y="466"/>
                    <a:pt x="553" y="420"/>
                    <a:pt x="546" y="375"/>
                  </a:cubicBezTo>
                  <a:cubicBezTo>
                    <a:pt x="544" y="366"/>
                    <a:pt x="544" y="409"/>
                    <a:pt x="537" y="402"/>
                  </a:cubicBezTo>
                  <a:cubicBezTo>
                    <a:pt x="526" y="391"/>
                    <a:pt x="534" y="370"/>
                    <a:pt x="528" y="356"/>
                  </a:cubicBezTo>
                  <a:cubicBezTo>
                    <a:pt x="521" y="340"/>
                    <a:pt x="508" y="327"/>
                    <a:pt x="500" y="311"/>
                  </a:cubicBezTo>
                  <a:cubicBezTo>
                    <a:pt x="496" y="303"/>
                    <a:pt x="494" y="293"/>
                    <a:pt x="491" y="284"/>
                  </a:cubicBezTo>
                  <a:cubicBezTo>
                    <a:pt x="498" y="367"/>
                    <a:pt x="504" y="381"/>
                    <a:pt x="528" y="447"/>
                  </a:cubicBezTo>
                  <a:cubicBezTo>
                    <a:pt x="535" y="520"/>
                    <a:pt x="550" y="579"/>
                    <a:pt x="573" y="647"/>
                  </a:cubicBezTo>
                  <a:cubicBezTo>
                    <a:pt x="563" y="677"/>
                    <a:pt x="556" y="708"/>
                    <a:pt x="546" y="738"/>
                  </a:cubicBezTo>
                  <a:cubicBezTo>
                    <a:pt x="518" y="511"/>
                    <a:pt x="537" y="578"/>
                    <a:pt x="509" y="666"/>
                  </a:cubicBezTo>
                  <a:cubicBezTo>
                    <a:pt x="498" y="828"/>
                    <a:pt x="509" y="827"/>
                    <a:pt x="491" y="747"/>
                  </a:cubicBezTo>
                  <a:cubicBezTo>
                    <a:pt x="488" y="735"/>
                    <a:pt x="487" y="722"/>
                    <a:pt x="482" y="711"/>
                  </a:cubicBezTo>
                  <a:cubicBezTo>
                    <a:pt x="478" y="701"/>
                    <a:pt x="470" y="693"/>
                    <a:pt x="464" y="684"/>
                  </a:cubicBezTo>
                  <a:cubicBezTo>
                    <a:pt x="461" y="699"/>
                    <a:pt x="459" y="714"/>
                    <a:pt x="455" y="729"/>
                  </a:cubicBezTo>
                  <a:cubicBezTo>
                    <a:pt x="453" y="738"/>
                    <a:pt x="455" y="756"/>
                    <a:pt x="446" y="756"/>
                  </a:cubicBezTo>
                  <a:cubicBezTo>
                    <a:pt x="435" y="756"/>
                    <a:pt x="434" y="738"/>
                    <a:pt x="428" y="729"/>
                  </a:cubicBezTo>
                  <a:cubicBezTo>
                    <a:pt x="425" y="741"/>
                    <a:pt x="419" y="753"/>
                    <a:pt x="418" y="766"/>
                  </a:cubicBezTo>
                  <a:cubicBezTo>
                    <a:pt x="413" y="817"/>
                    <a:pt x="422" y="870"/>
                    <a:pt x="409" y="920"/>
                  </a:cubicBezTo>
                  <a:cubicBezTo>
                    <a:pt x="404" y="938"/>
                    <a:pt x="397" y="884"/>
                    <a:pt x="391" y="866"/>
                  </a:cubicBezTo>
                  <a:cubicBezTo>
                    <a:pt x="385" y="848"/>
                    <a:pt x="381" y="824"/>
                    <a:pt x="364" y="811"/>
                  </a:cubicBezTo>
                  <a:cubicBezTo>
                    <a:pt x="357" y="805"/>
                    <a:pt x="346" y="805"/>
                    <a:pt x="337" y="802"/>
                  </a:cubicBezTo>
                  <a:cubicBezTo>
                    <a:pt x="334" y="784"/>
                    <a:pt x="332" y="765"/>
                    <a:pt x="328" y="747"/>
                  </a:cubicBezTo>
                  <a:cubicBezTo>
                    <a:pt x="325" y="735"/>
                    <a:pt x="318" y="711"/>
                    <a:pt x="318" y="711"/>
                  </a:cubicBezTo>
                  <a:cubicBezTo>
                    <a:pt x="315" y="756"/>
                    <a:pt x="317" y="802"/>
                    <a:pt x="309" y="847"/>
                  </a:cubicBezTo>
                  <a:cubicBezTo>
                    <a:pt x="307" y="859"/>
                    <a:pt x="302" y="823"/>
                    <a:pt x="300" y="811"/>
                  </a:cubicBezTo>
                  <a:cubicBezTo>
                    <a:pt x="291" y="764"/>
                    <a:pt x="278" y="744"/>
                    <a:pt x="264" y="702"/>
                  </a:cubicBezTo>
                  <a:cubicBezTo>
                    <a:pt x="239" y="854"/>
                    <a:pt x="247" y="635"/>
                    <a:pt x="237" y="584"/>
                  </a:cubicBezTo>
                  <a:cubicBezTo>
                    <a:pt x="234" y="666"/>
                    <a:pt x="235" y="748"/>
                    <a:pt x="228" y="829"/>
                  </a:cubicBezTo>
                  <a:cubicBezTo>
                    <a:pt x="227" y="839"/>
                    <a:pt x="221" y="811"/>
                    <a:pt x="218" y="802"/>
                  </a:cubicBezTo>
                  <a:cubicBezTo>
                    <a:pt x="212" y="784"/>
                    <a:pt x="200" y="747"/>
                    <a:pt x="200" y="747"/>
                  </a:cubicBezTo>
                  <a:cubicBezTo>
                    <a:pt x="192" y="686"/>
                    <a:pt x="174" y="643"/>
                    <a:pt x="164" y="584"/>
                  </a:cubicBezTo>
                  <a:cubicBezTo>
                    <a:pt x="139" y="685"/>
                    <a:pt x="170" y="543"/>
                    <a:pt x="118" y="493"/>
                  </a:cubicBezTo>
                  <a:cubicBezTo>
                    <a:pt x="96" y="380"/>
                    <a:pt x="123" y="490"/>
                    <a:pt x="100" y="502"/>
                  </a:cubicBezTo>
                  <a:cubicBezTo>
                    <a:pt x="87" y="509"/>
                    <a:pt x="82" y="478"/>
                    <a:pt x="73" y="466"/>
                  </a:cubicBezTo>
                  <a:cubicBezTo>
                    <a:pt x="70" y="484"/>
                    <a:pt x="66" y="502"/>
                    <a:pt x="64" y="520"/>
                  </a:cubicBezTo>
                  <a:cubicBezTo>
                    <a:pt x="51" y="637"/>
                    <a:pt x="90" y="641"/>
                    <a:pt x="28" y="620"/>
                  </a:cubicBezTo>
                  <a:cubicBezTo>
                    <a:pt x="22" y="608"/>
                    <a:pt x="16" y="572"/>
                    <a:pt x="9" y="584"/>
                  </a:cubicBezTo>
                  <a:cubicBezTo>
                    <a:pt x="0" y="600"/>
                    <a:pt x="16" y="620"/>
                    <a:pt x="18" y="638"/>
                  </a:cubicBezTo>
                  <a:cubicBezTo>
                    <a:pt x="34" y="770"/>
                    <a:pt x="26" y="706"/>
                    <a:pt x="55" y="793"/>
                  </a:cubicBezTo>
                  <a:cubicBezTo>
                    <a:pt x="64" y="885"/>
                    <a:pt x="44" y="953"/>
                    <a:pt x="146" y="920"/>
                  </a:cubicBezTo>
                  <a:cubicBezTo>
                    <a:pt x="368" y="926"/>
                    <a:pt x="402" y="881"/>
                    <a:pt x="555" y="911"/>
                  </a:cubicBezTo>
                  <a:cubicBezTo>
                    <a:pt x="543" y="914"/>
                    <a:pt x="528" y="928"/>
                    <a:pt x="518" y="920"/>
                  </a:cubicBezTo>
                  <a:cubicBezTo>
                    <a:pt x="503" y="908"/>
                    <a:pt x="508" y="883"/>
                    <a:pt x="500" y="866"/>
                  </a:cubicBezTo>
                  <a:cubicBezTo>
                    <a:pt x="496" y="856"/>
                    <a:pt x="488" y="847"/>
                    <a:pt x="482" y="838"/>
                  </a:cubicBezTo>
                  <a:cubicBezTo>
                    <a:pt x="485" y="826"/>
                    <a:pt x="486" y="813"/>
                    <a:pt x="491" y="802"/>
                  </a:cubicBezTo>
                  <a:cubicBezTo>
                    <a:pt x="495" y="792"/>
                    <a:pt x="506" y="785"/>
                    <a:pt x="509" y="775"/>
                  </a:cubicBezTo>
                  <a:cubicBezTo>
                    <a:pt x="515" y="751"/>
                    <a:pt x="515" y="726"/>
                    <a:pt x="518" y="702"/>
                  </a:cubicBezTo>
                  <a:cubicBezTo>
                    <a:pt x="533" y="751"/>
                    <a:pt x="531" y="792"/>
                    <a:pt x="573" y="820"/>
                  </a:cubicBezTo>
                  <a:cubicBezTo>
                    <a:pt x="588" y="782"/>
                    <a:pt x="595" y="745"/>
                    <a:pt x="618" y="711"/>
                  </a:cubicBezTo>
                  <a:cubicBezTo>
                    <a:pt x="621" y="720"/>
                    <a:pt x="624" y="729"/>
                    <a:pt x="628" y="738"/>
                  </a:cubicBezTo>
                  <a:cubicBezTo>
                    <a:pt x="633" y="748"/>
                    <a:pt x="642" y="756"/>
                    <a:pt x="646" y="766"/>
                  </a:cubicBezTo>
                  <a:cubicBezTo>
                    <a:pt x="662" y="804"/>
                    <a:pt x="670" y="835"/>
                    <a:pt x="700" y="866"/>
                  </a:cubicBezTo>
                  <a:cubicBezTo>
                    <a:pt x="746" y="849"/>
                    <a:pt x="712" y="852"/>
                    <a:pt x="746" y="875"/>
                  </a:cubicBezTo>
                  <a:cubicBezTo>
                    <a:pt x="757" y="883"/>
                    <a:pt x="770" y="887"/>
                    <a:pt x="782" y="893"/>
                  </a:cubicBezTo>
                  <a:cubicBezTo>
                    <a:pt x="841" y="854"/>
                    <a:pt x="843" y="863"/>
                    <a:pt x="891" y="911"/>
                  </a:cubicBezTo>
                  <a:cubicBezTo>
                    <a:pt x="940" y="895"/>
                    <a:pt x="929" y="864"/>
                    <a:pt x="937" y="811"/>
                  </a:cubicBezTo>
                  <a:cubicBezTo>
                    <a:pt x="943" y="829"/>
                    <a:pt x="950" y="885"/>
                    <a:pt x="955" y="866"/>
                  </a:cubicBezTo>
                  <a:cubicBezTo>
                    <a:pt x="958" y="854"/>
                    <a:pt x="960" y="841"/>
                    <a:pt x="964" y="829"/>
                  </a:cubicBezTo>
                  <a:cubicBezTo>
                    <a:pt x="969" y="811"/>
                    <a:pt x="982" y="775"/>
                    <a:pt x="982" y="775"/>
                  </a:cubicBezTo>
                  <a:cubicBezTo>
                    <a:pt x="985" y="793"/>
                    <a:pt x="988" y="811"/>
                    <a:pt x="991" y="829"/>
                  </a:cubicBezTo>
                  <a:cubicBezTo>
                    <a:pt x="1002" y="903"/>
                    <a:pt x="988" y="911"/>
                    <a:pt x="1018" y="866"/>
                  </a:cubicBezTo>
                  <a:cubicBezTo>
                    <a:pt x="1033" y="804"/>
                    <a:pt x="1014" y="687"/>
                    <a:pt x="1009" y="638"/>
                  </a:cubicBezTo>
                  <a:cubicBezTo>
                    <a:pt x="1008" y="629"/>
                    <a:pt x="991" y="611"/>
                    <a:pt x="1000" y="611"/>
                  </a:cubicBezTo>
                  <a:cubicBezTo>
                    <a:pt x="1015" y="611"/>
                    <a:pt x="1025" y="629"/>
                    <a:pt x="1037" y="638"/>
                  </a:cubicBezTo>
                  <a:cubicBezTo>
                    <a:pt x="1058" y="670"/>
                    <a:pt x="1068" y="698"/>
                    <a:pt x="1091" y="729"/>
                  </a:cubicBezTo>
                  <a:cubicBezTo>
                    <a:pt x="1109" y="784"/>
                    <a:pt x="1107" y="825"/>
                    <a:pt x="1155" y="856"/>
                  </a:cubicBezTo>
                  <a:cubicBezTo>
                    <a:pt x="1159" y="867"/>
                    <a:pt x="1165" y="908"/>
                    <a:pt x="1191" y="902"/>
                  </a:cubicBezTo>
                  <a:cubicBezTo>
                    <a:pt x="1200" y="900"/>
                    <a:pt x="1197" y="884"/>
                    <a:pt x="1200" y="875"/>
                  </a:cubicBezTo>
                  <a:cubicBezTo>
                    <a:pt x="1212" y="741"/>
                    <a:pt x="1207" y="757"/>
                    <a:pt x="1237" y="838"/>
                  </a:cubicBezTo>
                  <a:cubicBezTo>
                    <a:pt x="1270" y="738"/>
                    <a:pt x="1243" y="785"/>
                    <a:pt x="1264" y="811"/>
                  </a:cubicBezTo>
                  <a:cubicBezTo>
                    <a:pt x="1271" y="819"/>
                    <a:pt x="1282" y="823"/>
                    <a:pt x="1291" y="829"/>
                  </a:cubicBezTo>
                  <a:cubicBezTo>
                    <a:pt x="1309" y="756"/>
                    <a:pt x="1283" y="811"/>
                    <a:pt x="1327" y="802"/>
                  </a:cubicBezTo>
                  <a:cubicBezTo>
                    <a:pt x="1336" y="800"/>
                    <a:pt x="1340" y="790"/>
                    <a:pt x="1346" y="784"/>
                  </a:cubicBezTo>
                  <a:cubicBezTo>
                    <a:pt x="1352" y="772"/>
                    <a:pt x="1352" y="753"/>
                    <a:pt x="1364" y="747"/>
                  </a:cubicBezTo>
                  <a:cubicBezTo>
                    <a:pt x="1376" y="741"/>
                    <a:pt x="1384" y="773"/>
                    <a:pt x="1391" y="793"/>
                  </a:cubicBezTo>
                  <a:cubicBezTo>
                    <a:pt x="1397" y="784"/>
                    <a:pt x="1405" y="776"/>
                    <a:pt x="1409" y="766"/>
                  </a:cubicBezTo>
                  <a:cubicBezTo>
                    <a:pt x="1427" y="718"/>
                    <a:pt x="1404" y="701"/>
                    <a:pt x="1437" y="747"/>
                  </a:cubicBezTo>
                  <a:cubicBezTo>
                    <a:pt x="1457" y="809"/>
                    <a:pt x="1397" y="939"/>
                    <a:pt x="1482" y="911"/>
                  </a:cubicBezTo>
                  <a:cubicBezTo>
                    <a:pt x="1495" y="873"/>
                    <a:pt x="1504" y="841"/>
                    <a:pt x="1491" y="802"/>
                  </a:cubicBezTo>
                  <a:cubicBezTo>
                    <a:pt x="1494" y="747"/>
                    <a:pt x="1488" y="691"/>
                    <a:pt x="1500" y="638"/>
                  </a:cubicBezTo>
                  <a:cubicBezTo>
                    <a:pt x="1504" y="622"/>
                    <a:pt x="1515" y="668"/>
                    <a:pt x="1518" y="684"/>
                  </a:cubicBezTo>
                  <a:cubicBezTo>
                    <a:pt x="1524" y="711"/>
                    <a:pt x="1524" y="739"/>
                    <a:pt x="1527" y="766"/>
                  </a:cubicBezTo>
                  <a:cubicBezTo>
                    <a:pt x="1533" y="760"/>
                    <a:pt x="1541" y="755"/>
                    <a:pt x="1546" y="747"/>
                  </a:cubicBezTo>
                  <a:cubicBezTo>
                    <a:pt x="1551" y="739"/>
                    <a:pt x="1554" y="711"/>
                    <a:pt x="1555" y="720"/>
                  </a:cubicBezTo>
                  <a:cubicBezTo>
                    <a:pt x="1562" y="780"/>
                    <a:pt x="1547" y="844"/>
                    <a:pt x="1564" y="902"/>
                  </a:cubicBezTo>
                  <a:cubicBezTo>
                    <a:pt x="1578" y="952"/>
                    <a:pt x="1620" y="900"/>
                    <a:pt x="1627" y="893"/>
                  </a:cubicBezTo>
                  <a:close/>
                </a:path>
              </a:pathLst>
            </a:custGeom>
            <a:solidFill>
              <a:srgbClr val="33CC33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pic>
        <p:nvPicPr>
          <p:cNvPr id="88485" name="Picture 1445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47963" y="3421063"/>
            <a:ext cx="5438775" cy="27717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8486" name="Group 1446"/>
          <p:cNvGrpSpPr>
            <a:grpSpLocks/>
          </p:cNvGrpSpPr>
          <p:nvPr/>
        </p:nvGrpSpPr>
        <p:grpSpPr bwMode="auto">
          <a:xfrm>
            <a:off x="200025" y="1752600"/>
            <a:ext cx="1812926" cy="1219200"/>
            <a:chOff x="126" y="1104"/>
            <a:chExt cx="1142" cy="768"/>
          </a:xfrm>
        </p:grpSpPr>
        <p:sp>
          <p:nvSpPr>
            <p:cNvPr id="88487" name="AutoShape 1447"/>
            <p:cNvSpPr>
              <a:spLocks noChangeArrowheads="1"/>
            </p:cNvSpPr>
            <p:nvPr/>
          </p:nvSpPr>
          <p:spPr bwMode="auto">
            <a:xfrm>
              <a:off x="192" y="1104"/>
              <a:ext cx="1008" cy="768"/>
            </a:xfrm>
            <a:prstGeom prst="wedgeRoundRectCallout">
              <a:avLst>
                <a:gd name="adj1" fmla="val 70833"/>
                <a:gd name="adj2" fmla="val 41667"/>
                <a:gd name="adj3" fmla="val 16667"/>
              </a:avLst>
            </a:prstGeom>
            <a:solidFill>
              <a:srgbClr val="FFFFFF">
                <a:alpha val="50000"/>
              </a:srgbClr>
            </a:solidFill>
            <a:ln w="19050">
              <a:solidFill>
                <a:srgbClr val="0000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nl-NL"/>
            </a:p>
          </p:txBody>
        </p:sp>
        <p:sp>
          <p:nvSpPr>
            <p:cNvPr id="88488" name="Text Box 1448"/>
            <p:cNvSpPr txBox="1">
              <a:spLocks noChangeArrowheads="1"/>
            </p:cNvSpPr>
            <p:nvPr/>
          </p:nvSpPr>
          <p:spPr bwMode="auto">
            <a:xfrm>
              <a:off x="126" y="1197"/>
              <a:ext cx="1142" cy="601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>
              <a:spAutoFit/>
            </a:bodyPr>
            <a:lstStyle/>
            <a:p>
              <a:pPr algn="ctr"/>
              <a:r>
                <a:rPr lang="nl-NL" sz="2800" b="1" dirty="0" smtClean="0">
                  <a:latin typeface="Comic Sans MS" pitchFamily="66" charset="0"/>
                </a:rPr>
                <a:t>Mozes</a:t>
              </a:r>
              <a:r>
                <a:rPr lang="nl-NL" sz="2800" b="1" dirty="0" smtClean="0">
                  <a:latin typeface="Comic Sans MS" pitchFamily="66" charset="0"/>
                </a:rPr>
                <a:t>…</a:t>
              </a:r>
              <a:endParaRPr lang="nl-NL" sz="2800" b="1" dirty="0">
                <a:latin typeface="Comic Sans MS" pitchFamily="66" charset="0"/>
              </a:endParaRPr>
            </a:p>
            <a:p>
              <a:pPr algn="ctr"/>
              <a:r>
                <a:rPr lang="nl-NL" sz="2800" b="1" dirty="0">
                  <a:latin typeface="Comic Sans MS" pitchFamily="66" charset="0"/>
                </a:rPr>
                <a:t>  </a:t>
              </a:r>
              <a:r>
                <a:rPr lang="nl-NL" sz="2800" b="1" dirty="0" smtClean="0">
                  <a:latin typeface="Comic Sans MS" pitchFamily="66" charset="0"/>
                </a:rPr>
                <a:t>Mozes</a:t>
              </a:r>
              <a:r>
                <a:rPr lang="nl-NL" sz="2800" b="1" dirty="0" smtClean="0">
                  <a:latin typeface="Comic Sans MS" pitchFamily="66" charset="0"/>
                </a:rPr>
                <a:t>…</a:t>
              </a:r>
              <a:endParaRPr lang="nl-NL" dirty="0"/>
            </a:p>
          </p:txBody>
        </p:sp>
      </p:grpSp>
      <p:pic>
        <p:nvPicPr>
          <p:cNvPr id="88490" name="Picture 1450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1569" y="5910847"/>
            <a:ext cx="1290031" cy="721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trip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88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1" dur="500"/>
                                        <p:tgtEl>
                                          <p:spTgt spid="88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5" dur="500"/>
                                        <p:tgtEl>
                                          <p:spTgt spid="88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9" dur="500"/>
                                        <p:tgtEl>
                                          <p:spTgt spid="88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1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3" dur="500"/>
                                        <p:tgtEl>
                                          <p:spTgt spid="880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5" presetID="9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27" dur="500"/>
                                        <p:tgtEl>
                                          <p:spTgt spid="880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0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80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80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34" presetID="2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884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884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39" presetID="1" presetClass="entr" presetSubtype="0" fill="hold" nodeType="afterEffect">
                                  <p:stCondLst>
                                    <p:cond delay="2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4700"/>
                            </p:stCondLst>
                            <p:childTnLst>
                              <p:par>
                                <p:cTn id="42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83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813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/>
          <p:cNvSpPr>
            <a:spLocks noChangeArrowheads="1"/>
          </p:cNvSpPr>
          <p:nvPr/>
        </p:nvSpPr>
        <p:spPr bwMode="auto">
          <a:xfrm>
            <a:off x="228600" y="304800"/>
            <a:ext cx="8763000" cy="6324600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89094" name="Rectangle 6"/>
          <p:cNvSpPr>
            <a:spLocks noChangeArrowheads="1"/>
          </p:cNvSpPr>
          <p:nvPr/>
        </p:nvSpPr>
        <p:spPr bwMode="auto">
          <a:xfrm>
            <a:off x="228600" y="2819400"/>
            <a:ext cx="8763000" cy="3810000"/>
          </a:xfrm>
          <a:prstGeom prst="rect">
            <a:avLst/>
          </a:prstGeom>
          <a:solidFill>
            <a:srgbClr val="F9BA7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pic>
        <p:nvPicPr>
          <p:cNvPr id="89095" name="Picture 7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381000"/>
            <a:ext cx="8686800" cy="31178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89096" name="Group 8"/>
          <p:cNvGrpSpPr>
            <a:grpSpLocks/>
          </p:cNvGrpSpPr>
          <p:nvPr/>
        </p:nvGrpSpPr>
        <p:grpSpPr bwMode="auto">
          <a:xfrm flipH="1">
            <a:off x="1676400" y="1676400"/>
            <a:ext cx="2057400" cy="4648200"/>
            <a:chOff x="1872" y="186"/>
            <a:chExt cx="1731" cy="3843"/>
          </a:xfrm>
        </p:grpSpPr>
        <p:grpSp>
          <p:nvGrpSpPr>
            <p:cNvPr id="89097" name="Group 9"/>
            <p:cNvGrpSpPr>
              <a:grpSpLocks/>
            </p:cNvGrpSpPr>
            <p:nvPr/>
          </p:nvGrpSpPr>
          <p:grpSpPr bwMode="auto">
            <a:xfrm>
              <a:off x="2509" y="2832"/>
              <a:ext cx="818" cy="1197"/>
              <a:chOff x="4266" y="2979"/>
              <a:chExt cx="680" cy="1149"/>
            </a:xfrm>
          </p:grpSpPr>
          <p:sp>
            <p:nvSpPr>
              <p:cNvPr id="89098" name="Freeform 10"/>
              <p:cNvSpPr>
                <a:spLocks/>
              </p:cNvSpPr>
              <p:nvPr/>
            </p:nvSpPr>
            <p:spPr bwMode="auto">
              <a:xfrm flipH="1">
                <a:off x="4293" y="2979"/>
                <a:ext cx="427" cy="967"/>
              </a:xfrm>
              <a:custGeom>
                <a:avLst/>
                <a:gdLst>
                  <a:gd name="T0" fmla="*/ 236 w 481"/>
                  <a:gd name="T1" fmla="*/ 797 h 1004"/>
                  <a:gd name="T2" fmla="*/ 311 w 481"/>
                  <a:gd name="T3" fmla="*/ 844 h 1004"/>
                  <a:gd name="T4" fmla="*/ 346 w 481"/>
                  <a:gd name="T5" fmla="*/ 866 h 1004"/>
                  <a:gd name="T6" fmla="*/ 375 w 481"/>
                  <a:gd name="T7" fmla="*/ 881 h 1004"/>
                  <a:gd name="T8" fmla="*/ 422 w 481"/>
                  <a:gd name="T9" fmla="*/ 912 h 1004"/>
                  <a:gd name="T10" fmla="*/ 443 w 481"/>
                  <a:gd name="T11" fmla="*/ 923 h 1004"/>
                  <a:gd name="T12" fmla="*/ 474 w 481"/>
                  <a:gd name="T13" fmla="*/ 950 h 1004"/>
                  <a:gd name="T14" fmla="*/ 481 w 481"/>
                  <a:gd name="T15" fmla="*/ 995 h 1004"/>
                  <a:gd name="T16" fmla="*/ 394 w 481"/>
                  <a:gd name="T17" fmla="*/ 1003 h 1004"/>
                  <a:gd name="T18" fmla="*/ 304 w 481"/>
                  <a:gd name="T19" fmla="*/ 992 h 1004"/>
                  <a:gd name="T20" fmla="*/ 238 w 481"/>
                  <a:gd name="T21" fmla="*/ 981 h 1004"/>
                  <a:gd name="T22" fmla="*/ 169 w 481"/>
                  <a:gd name="T23" fmla="*/ 939 h 1004"/>
                  <a:gd name="T24" fmla="*/ 47 w 481"/>
                  <a:gd name="T25" fmla="*/ 863 h 1004"/>
                  <a:gd name="T26" fmla="*/ 6 w 481"/>
                  <a:gd name="T27" fmla="*/ 837 h 1004"/>
                  <a:gd name="T28" fmla="*/ 6 w 481"/>
                  <a:gd name="T29" fmla="*/ 810 h 1004"/>
                  <a:gd name="T30" fmla="*/ 28 w 481"/>
                  <a:gd name="T31" fmla="*/ 772 h 1004"/>
                  <a:gd name="T32" fmla="*/ 61 w 481"/>
                  <a:gd name="T33" fmla="*/ 750 h 1004"/>
                  <a:gd name="T34" fmla="*/ 99 w 481"/>
                  <a:gd name="T35" fmla="*/ 657 h 1004"/>
                  <a:gd name="T36" fmla="*/ 116 w 481"/>
                  <a:gd name="T37" fmla="*/ 517 h 1004"/>
                  <a:gd name="T38" fmla="*/ 134 w 481"/>
                  <a:gd name="T39" fmla="*/ 360 h 1004"/>
                  <a:gd name="T40" fmla="*/ 91 w 481"/>
                  <a:gd name="T41" fmla="*/ 200 h 1004"/>
                  <a:gd name="T42" fmla="*/ 67 w 481"/>
                  <a:gd name="T43" fmla="*/ 80 h 1004"/>
                  <a:gd name="T44" fmla="*/ 171 w 481"/>
                  <a:gd name="T45" fmla="*/ 8 h 1004"/>
                  <a:gd name="T46" fmla="*/ 303 w 481"/>
                  <a:gd name="T47" fmla="*/ 180 h 1004"/>
                  <a:gd name="T48" fmla="*/ 318 w 481"/>
                  <a:gd name="T49" fmla="*/ 206 h 1004"/>
                  <a:gd name="T50" fmla="*/ 326 w 481"/>
                  <a:gd name="T51" fmla="*/ 242 h 1004"/>
                  <a:gd name="T52" fmla="*/ 311 w 481"/>
                  <a:gd name="T53" fmla="*/ 317 h 1004"/>
                  <a:gd name="T54" fmla="*/ 269 w 481"/>
                  <a:gd name="T55" fmla="*/ 435 h 1004"/>
                  <a:gd name="T56" fmla="*/ 221 w 481"/>
                  <a:gd name="T57" fmla="*/ 561 h 1004"/>
                  <a:gd name="T58" fmla="*/ 207 w 481"/>
                  <a:gd name="T59" fmla="*/ 608 h 1004"/>
                  <a:gd name="T60" fmla="*/ 198 w 481"/>
                  <a:gd name="T61" fmla="*/ 648 h 1004"/>
                  <a:gd name="T62" fmla="*/ 181 w 481"/>
                  <a:gd name="T63" fmla="*/ 686 h 1004"/>
                  <a:gd name="T64" fmla="*/ 155 w 481"/>
                  <a:gd name="T65" fmla="*/ 740 h 1004"/>
                  <a:gd name="T66" fmla="*/ 265 w 481"/>
                  <a:gd name="T67" fmla="*/ 815 h 1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81" h="1004">
                    <a:moveTo>
                      <a:pt x="236" y="797"/>
                    </a:moveTo>
                    <a:cubicBezTo>
                      <a:pt x="252" y="810"/>
                      <a:pt x="299" y="833"/>
                      <a:pt x="311" y="844"/>
                    </a:cubicBezTo>
                    <a:cubicBezTo>
                      <a:pt x="326" y="856"/>
                      <a:pt x="338" y="860"/>
                      <a:pt x="346" y="866"/>
                    </a:cubicBezTo>
                    <a:cubicBezTo>
                      <a:pt x="357" y="872"/>
                      <a:pt x="369" y="878"/>
                      <a:pt x="375" y="881"/>
                    </a:cubicBezTo>
                    <a:cubicBezTo>
                      <a:pt x="387" y="889"/>
                      <a:pt x="411" y="905"/>
                      <a:pt x="422" y="912"/>
                    </a:cubicBezTo>
                    <a:cubicBezTo>
                      <a:pt x="430" y="915"/>
                      <a:pt x="436" y="921"/>
                      <a:pt x="443" y="923"/>
                    </a:cubicBezTo>
                    <a:cubicBezTo>
                      <a:pt x="451" y="932"/>
                      <a:pt x="467" y="938"/>
                      <a:pt x="474" y="950"/>
                    </a:cubicBezTo>
                    <a:cubicBezTo>
                      <a:pt x="480" y="962"/>
                      <a:pt x="480" y="985"/>
                      <a:pt x="481" y="995"/>
                    </a:cubicBezTo>
                    <a:cubicBezTo>
                      <a:pt x="468" y="1003"/>
                      <a:pt x="423" y="1004"/>
                      <a:pt x="394" y="1003"/>
                    </a:cubicBezTo>
                    <a:cubicBezTo>
                      <a:pt x="364" y="1003"/>
                      <a:pt x="330" y="996"/>
                      <a:pt x="304" y="992"/>
                    </a:cubicBezTo>
                    <a:cubicBezTo>
                      <a:pt x="297" y="992"/>
                      <a:pt x="244" y="983"/>
                      <a:pt x="238" y="981"/>
                    </a:cubicBezTo>
                    <a:cubicBezTo>
                      <a:pt x="217" y="972"/>
                      <a:pt x="181" y="948"/>
                      <a:pt x="169" y="939"/>
                    </a:cubicBezTo>
                    <a:cubicBezTo>
                      <a:pt x="138" y="920"/>
                      <a:pt x="74" y="881"/>
                      <a:pt x="47" y="863"/>
                    </a:cubicBezTo>
                    <a:cubicBezTo>
                      <a:pt x="27" y="850"/>
                      <a:pt x="13" y="846"/>
                      <a:pt x="6" y="837"/>
                    </a:cubicBezTo>
                    <a:cubicBezTo>
                      <a:pt x="0" y="828"/>
                      <a:pt x="3" y="821"/>
                      <a:pt x="6" y="810"/>
                    </a:cubicBezTo>
                    <a:cubicBezTo>
                      <a:pt x="21" y="801"/>
                      <a:pt x="15" y="783"/>
                      <a:pt x="28" y="772"/>
                    </a:cubicBezTo>
                    <a:cubicBezTo>
                      <a:pt x="37" y="762"/>
                      <a:pt x="42" y="770"/>
                      <a:pt x="61" y="750"/>
                    </a:cubicBezTo>
                    <a:cubicBezTo>
                      <a:pt x="76" y="733"/>
                      <a:pt x="85" y="687"/>
                      <a:pt x="99" y="657"/>
                    </a:cubicBezTo>
                    <a:cubicBezTo>
                      <a:pt x="105" y="638"/>
                      <a:pt x="110" y="566"/>
                      <a:pt x="116" y="517"/>
                    </a:cubicBezTo>
                    <a:cubicBezTo>
                      <a:pt x="122" y="468"/>
                      <a:pt x="138" y="413"/>
                      <a:pt x="134" y="360"/>
                    </a:cubicBezTo>
                    <a:cubicBezTo>
                      <a:pt x="131" y="325"/>
                      <a:pt x="102" y="247"/>
                      <a:pt x="91" y="200"/>
                    </a:cubicBezTo>
                    <a:cubicBezTo>
                      <a:pt x="84" y="189"/>
                      <a:pt x="47" y="106"/>
                      <a:pt x="67" y="80"/>
                    </a:cubicBezTo>
                    <a:cubicBezTo>
                      <a:pt x="80" y="61"/>
                      <a:pt x="142" y="12"/>
                      <a:pt x="171" y="8"/>
                    </a:cubicBezTo>
                    <a:cubicBezTo>
                      <a:pt x="196" y="0"/>
                      <a:pt x="278" y="147"/>
                      <a:pt x="303" y="180"/>
                    </a:cubicBezTo>
                    <a:cubicBezTo>
                      <a:pt x="328" y="213"/>
                      <a:pt x="315" y="196"/>
                      <a:pt x="318" y="206"/>
                    </a:cubicBezTo>
                    <a:cubicBezTo>
                      <a:pt x="320" y="216"/>
                      <a:pt x="328" y="223"/>
                      <a:pt x="326" y="242"/>
                    </a:cubicBezTo>
                    <a:cubicBezTo>
                      <a:pt x="325" y="260"/>
                      <a:pt x="320" y="285"/>
                      <a:pt x="311" y="317"/>
                    </a:cubicBezTo>
                    <a:cubicBezTo>
                      <a:pt x="302" y="349"/>
                      <a:pt x="283" y="394"/>
                      <a:pt x="269" y="435"/>
                    </a:cubicBezTo>
                    <a:cubicBezTo>
                      <a:pt x="257" y="472"/>
                      <a:pt x="233" y="531"/>
                      <a:pt x="221" y="561"/>
                    </a:cubicBezTo>
                    <a:cubicBezTo>
                      <a:pt x="217" y="577"/>
                      <a:pt x="215" y="594"/>
                      <a:pt x="207" y="608"/>
                    </a:cubicBezTo>
                    <a:cubicBezTo>
                      <a:pt x="202" y="617"/>
                      <a:pt x="202" y="638"/>
                      <a:pt x="198" y="648"/>
                    </a:cubicBezTo>
                    <a:cubicBezTo>
                      <a:pt x="194" y="662"/>
                      <a:pt x="179" y="670"/>
                      <a:pt x="181" y="686"/>
                    </a:cubicBezTo>
                    <a:cubicBezTo>
                      <a:pt x="182" y="699"/>
                      <a:pt x="142" y="722"/>
                      <a:pt x="155" y="740"/>
                    </a:cubicBezTo>
                    <a:cubicBezTo>
                      <a:pt x="169" y="762"/>
                      <a:pt x="244" y="804"/>
                      <a:pt x="265" y="815"/>
                    </a:cubicBezTo>
                  </a:path>
                </a:pathLst>
              </a:custGeom>
              <a:solidFill>
                <a:srgbClr val="FAB460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099" name="Freeform 11"/>
              <p:cNvSpPr>
                <a:spLocks/>
              </p:cNvSpPr>
              <p:nvPr/>
            </p:nvSpPr>
            <p:spPr bwMode="auto">
              <a:xfrm flipH="1">
                <a:off x="4473" y="3698"/>
                <a:ext cx="197" cy="163"/>
              </a:xfrm>
              <a:custGeom>
                <a:avLst/>
                <a:gdLst>
                  <a:gd name="T0" fmla="*/ 155 w 376"/>
                  <a:gd name="T1" fmla="*/ 0 h 307"/>
                  <a:gd name="T2" fmla="*/ 148 w 376"/>
                  <a:gd name="T3" fmla="*/ 39 h 307"/>
                  <a:gd name="T4" fmla="*/ 136 w 376"/>
                  <a:gd name="T5" fmla="*/ 71 h 307"/>
                  <a:gd name="T6" fmla="*/ 104 w 376"/>
                  <a:gd name="T7" fmla="*/ 95 h 307"/>
                  <a:gd name="T8" fmla="*/ 116 w 376"/>
                  <a:gd name="T9" fmla="*/ 107 h 307"/>
                  <a:gd name="T10" fmla="*/ 128 w 376"/>
                  <a:gd name="T11" fmla="*/ 123 h 307"/>
                  <a:gd name="T12" fmla="*/ 116 w 376"/>
                  <a:gd name="T13" fmla="*/ 131 h 307"/>
                  <a:gd name="T14" fmla="*/ 96 w 376"/>
                  <a:gd name="T15" fmla="*/ 135 h 307"/>
                  <a:gd name="T16" fmla="*/ 144 w 376"/>
                  <a:gd name="T17" fmla="*/ 195 h 307"/>
                  <a:gd name="T18" fmla="*/ 120 w 376"/>
                  <a:gd name="T19" fmla="*/ 203 h 307"/>
                  <a:gd name="T20" fmla="*/ 136 w 376"/>
                  <a:gd name="T21" fmla="*/ 215 h 307"/>
                  <a:gd name="T22" fmla="*/ 148 w 376"/>
                  <a:gd name="T23" fmla="*/ 219 h 307"/>
                  <a:gd name="T24" fmla="*/ 172 w 376"/>
                  <a:gd name="T25" fmla="*/ 235 h 307"/>
                  <a:gd name="T26" fmla="*/ 184 w 376"/>
                  <a:gd name="T27" fmla="*/ 243 h 307"/>
                  <a:gd name="T28" fmla="*/ 208 w 376"/>
                  <a:gd name="T29" fmla="*/ 279 h 307"/>
                  <a:gd name="T30" fmla="*/ 220 w 376"/>
                  <a:gd name="T31" fmla="*/ 287 h 307"/>
                  <a:gd name="T32" fmla="*/ 168 w 376"/>
                  <a:gd name="T33" fmla="*/ 283 h 307"/>
                  <a:gd name="T34" fmla="*/ 124 w 376"/>
                  <a:gd name="T35" fmla="*/ 239 h 307"/>
                  <a:gd name="T36" fmla="*/ 100 w 376"/>
                  <a:gd name="T37" fmla="*/ 227 h 307"/>
                  <a:gd name="T38" fmla="*/ 68 w 376"/>
                  <a:gd name="T39" fmla="*/ 199 h 307"/>
                  <a:gd name="T40" fmla="*/ 44 w 376"/>
                  <a:gd name="T41" fmla="*/ 183 h 307"/>
                  <a:gd name="T42" fmla="*/ 0 w 376"/>
                  <a:gd name="T43" fmla="*/ 147 h 307"/>
                  <a:gd name="T44" fmla="*/ 40 w 376"/>
                  <a:gd name="T45" fmla="*/ 187 h 307"/>
                  <a:gd name="T46" fmla="*/ 52 w 376"/>
                  <a:gd name="T47" fmla="*/ 195 h 307"/>
                  <a:gd name="T48" fmla="*/ 88 w 376"/>
                  <a:gd name="T49" fmla="*/ 219 h 307"/>
                  <a:gd name="T50" fmla="*/ 184 w 376"/>
                  <a:gd name="T51" fmla="*/ 283 h 307"/>
                  <a:gd name="T52" fmla="*/ 208 w 376"/>
                  <a:gd name="T53" fmla="*/ 291 h 307"/>
                  <a:gd name="T54" fmla="*/ 232 w 376"/>
                  <a:gd name="T55" fmla="*/ 307 h 307"/>
                  <a:gd name="T56" fmla="*/ 272 w 376"/>
                  <a:gd name="T57" fmla="*/ 287 h 307"/>
                  <a:gd name="T58" fmla="*/ 316 w 376"/>
                  <a:gd name="T59" fmla="*/ 219 h 307"/>
                  <a:gd name="T60" fmla="*/ 352 w 376"/>
                  <a:gd name="T61" fmla="*/ 207 h 307"/>
                  <a:gd name="T62" fmla="*/ 376 w 376"/>
                  <a:gd name="T63" fmla="*/ 191 h 307"/>
                  <a:gd name="T64" fmla="*/ 340 w 376"/>
                  <a:gd name="T65" fmla="*/ 151 h 307"/>
                  <a:gd name="T66" fmla="*/ 284 w 376"/>
                  <a:gd name="T67" fmla="*/ 115 h 307"/>
                  <a:gd name="T68" fmla="*/ 260 w 376"/>
                  <a:gd name="T69" fmla="*/ 99 h 307"/>
                  <a:gd name="T70" fmla="*/ 232 w 376"/>
                  <a:gd name="T71" fmla="*/ 67 h 307"/>
                  <a:gd name="T72" fmla="*/ 203 w 376"/>
                  <a:gd name="T73" fmla="*/ 43 h 307"/>
                  <a:gd name="T74" fmla="*/ 155 w 376"/>
                  <a:gd name="T75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6" h="307">
                    <a:moveTo>
                      <a:pt x="155" y="0"/>
                    </a:moveTo>
                    <a:cubicBezTo>
                      <a:pt x="128" y="9"/>
                      <a:pt x="162" y="18"/>
                      <a:pt x="148" y="39"/>
                    </a:cubicBezTo>
                    <a:cubicBezTo>
                      <a:pt x="153" y="57"/>
                      <a:pt x="155" y="65"/>
                      <a:pt x="136" y="71"/>
                    </a:cubicBezTo>
                    <a:cubicBezTo>
                      <a:pt x="123" y="123"/>
                      <a:pt x="149" y="39"/>
                      <a:pt x="104" y="95"/>
                    </a:cubicBezTo>
                    <a:cubicBezTo>
                      <a:pt x="100" y="99"/>
                      <a:pt x="112" y="103"/>
                      <a:pt x="116" y="107"/>
                    </a:cubicBezTo>
                    <a:cubicBezTo>
                      <a:pt x="120" y="112"/>
                      <a:pt x="124" y="118"/>
                      <a:pt x="128" y="123"/>
                    </a:cubicBezTo>
                    <a:cubicBezTo>
                      <a:pt x="124" y="126"/>
                      <a:pt x="121" y="129"/>
                      <a:pt x="116" y="131"/>
                    </a:cubicBezTo>
                    <a:cubicBezTo>
                      <a:pt x="110" y="133"/>
                      <a:pt x="99" y="129"/>
                      <a:pt x="96" y="135"/>
                    </a:cubicBezTo>
                    <a:cubicBezTo>
                      <a:pt x="87" y="156"/>
                      <a:pt x="133" y="179"/>
                      <a:pt x="144" y="195"/>
                    </a:cubicBezTo>
                    <a:cubicBezTo>
                      <a:pt x="136" y="198"/>
                      <a:pt x="128" y="200"/>
                      <a:pt x="120" y="203"/>
                    </a:cubicBezTo>
                    <a:cubicBezTo>
                      <a:pt x="114" y="205"/>
                      <a:pt x="130" y="212"/>
                      <a:pt x="136" y="215"/>
                    </a:cubicBezTo>
                    <a:cubicBezTo>
                      <a:pt x="140" y="217"/>
                      <a:pt x="144" y="217"/>
                      <a:pt x="148" y="219"/>
                    </a:cubicBezTo>
                    <a:cubicBezTo>
                      <a:pt x="156" y="224"/>
                      <a:pt x="164" y="230"/>
                      <a:pt x="172" y="235"/>
                    </a:cubicBezTo>
                    <a:cubicBezTo>
                      <a:pt x="176" y="238"/>
                      <a:pt x="184" y="243"/>
                      <a:pt x="184" y="243"/>
                    </a:cubicBezTo>
                    <a:cubicBezTo>
                      <a:pt x="188" y="256"/>
                      <a:pt x="198" y="269"/>
                      <a:pt x="208" y="279"/>
                    </a:cubicBezTo>
                    <a:cubicBezTo>
                      <a:pt x="211" y="282"/>
                      <a:pt x="225" y="287"/>
                      <a:pt x="220" y="287"/>
                    </a:cubicBezTo>
                    <a:cubicBezTo>
                      <a:pt x="203" y="289"/>
                      <a:pt x="185" y="284"/>
                      <a:pt x="168" y="283"/>
                    </a:cubicBezTo>
                    <a:cubicBezTo>
                      <a:pt x="157" y="272"/>
                      <a:pt x="135" y="248"/>
                      <a:pt x="124" y="239"/>
                    </a:cubicBezTo>
                    <a:cubicBezTo>
                      <a:pt x="117" y="233"/>
                      <a:pt x="107" y="232"/>
                      <a:pt x="100" y="227"/>
                    </a:cubicBezTo>
                    <a:cubicBezTo>
                      <a:pt x="87" y="207"/>
                      <a:pt x="96" y="218"/>
                      <a:pt x="68" y="199"/>
                    </a:cubicBezTo>
                    <a:cubicBezTo>
                      <a:pt x="60" y="194"/>
                      <a:pt x="44" y="183"/>
                      <a:pt x="44" y="183"/>
                    </a:cubicBezTo>
                    <a:cubicBezTo>
                      <a:pt x="31" y="164"/>
                      <a:pt x="18" y="159"/>
                      <a:pt x="0" y="147"/>
                    </a:cubicBezTo>
                    <a:cubicBezTo>
                      <a:pt x="21" y="179"/>
                      <a:pt x="8" y="166"/>
                      <a:pt x="40" y="187"/>
                    </a:cubicBezTo>
                    <a:cubicBezTo>
                      <a:pt x="44" y="190"/>
                      <a:pt x="52" y="195"/>
                      <a:pt x="52" y="195"/>
                    </a:cubicBezTo>
                    <a:cubicBezTo>
                      <a:pt x="63" y="211"/>
                      <a:pt x="69" y="214"/>
                      <a:pt x="88" y="219"/>
                    </a:cubicBezTo>
                    <a:cubicBezTo>
                      <a:pt x="119" y="242"/>
                      <a:pt x="151" y="261"/>
                      <a:pt x="184" y="283"/>
                    </a:cubicBezTo>
                    <a:cubicBezTo>
                      <a:pt x="191" y="288"/>
                      <a:pt x="200" y="288"/>
                      <a:pt x="208" y="291"/>
                    </a:cubicBezTo>
                    <a:cubicBezTo>
                      <a:pt x="217" y="294"/>
                      <a:pt x="232" y="307"/>
                      <a:pt x="232" y="307"/>
                    </a:cubicBezTo>
                    <a:cubicBezTo>
                      <a:pt x="246" y="303"/>
                      <a:pt x="272" y="287"/>
                      <a:pt x="272" y="287"/>
                    </a:cubicBezTo>
                    <a:cubicBezTo>
                      <a:pt x="287" y="265"/>
                      <a:pt x="288" y="231"/>
                      <a:pt x="316" y="219"/>
                    </a:cubicBezTo>
                    <a:cubicBezTo>
                      <a:pt x="316" y="219"/>
                      <a:pt x="346" y="209"/>
                      <a:pt x="352" y="207"/>
                    </a:cubicBezTo>
                    <a:cubicBezTo>
                      <a:pt x="361" y="204"/>
                      <a:pt x="376" y="191"/>
                      <a:pt x="376" y="191"/>
                    </a:cubicBezTo>
                    <a:cubicBezTo>
                      <a:pt x="371" y="175"/>
                      <a:pt x="354" y="160"/>
                      <a:pt x="340" y="151"/>
                    </a:cubicBezTo>
                    <a:cubicBezTo>
                      <a:pt x="328" y="133"/>
                      <a:pt x="305" y="122"/>
                      <a:pt x="284" y="115"/>
                    </a:cubicBezTo>
                    <a:cubicBezTo>
                      <a:pt x="275" y="112"/>
                      <a:pt x="260" y="99"/>
                      <a:pt x="260" y="99"/>
                    </a:cubicBezTo>
                    <a:cubicBezTo>
                      <a:pt x="252" y="86"/>
                      <a:pt x="238" y="81"/>
                      <a:pt x="232" y="67"/>
                    </a:cubicBezTo>
                    <a:cubicBezTo>
                      <a:pt x="222" y="44"/>
                      <a:pt x="224" y="57"/>
                      <a:pt x="203" y="43"/>
                    </a:cubicBezTo>
                    <a:cubicBezTo>
                      <a:pt x="200" y="38"/>
                      <a:pt x="135" y="0"/>
                      <a:pt x="155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100" name="Freeform 12"/>
              <p:cNvSpPr>
                <a:spLocks/>
              </p:cNvSpPr>
              <p:nvPr/>
            </p:nvSpPr>
            <p:spPr bwMode="auto">
              <a:xfrm flipH="1">
                <a:off x="4312" y="3868"/>
                <a:ext cx="98" cy="52"/>
              </a:xfrm>
              <a:custGeom>
                <a:avLst/>
                <a:gdLst>
                  <a:gd name="T0" fmla="*/ 182 w 186"/>
                  <a:gd name="T1" fmla="*/ 98 h 99"/>
                  <a:gd name="T2" fmla="*/ 162 w 186"/>
                  <a:gd name="T3" fmla="*/ 94 h 99"/>
                  <a:gd name="T4" fmla="*/ 174 w 186"/>
                  <a:gd name="T5" fmla="*/ 90 h 99"/>
                  <a:gd name="T6" fmla="*/ 150 w 186"/>
                  <a:gd name="T7" fmla="*/ 78 h 99"/>
                  <a:gd name="T8" fmla="*/ 134 w 186"/>
                  <a:gd name="T9" fmla="*/ 62 h 99"/>
                  <a:gd name="T10" fmla="*/ 110 w 186"/>
                  <a:gd name="T11" fmla="*/ 46 h 99"/>
                  <a:gd name="T12" fmla="*/ 82 w 186"/>
                  <a:gd name="T13" fmla="*/ 34 h 99"/>
                  <a:gd name="T14" fmla="*/ 42 w 186"/>
                  <a:gd name="T15" fmla="*/ 62 h 99"/>
                  <a:gd name="T16" fmla="*/ 46 w 186"/>
                  <a:gd name="T17" fmla="*/ 86 h 99"/>
                  <a:gd name="T18" fmla="*/ 18 w 186"/>
                  <a:gd name="T19" fmla="*/ 58 h 99"/>
                  <a:gd name="T20" fmla="*/ 26 w 186"/>
                  <a:gd name="T21" fmla="*/ 46 h 99"/>
                  <a:gd name="T22" fmla="*/ 38 w 186"/>
                  <a:gd name="T23" fmla="*/ 38 h 99"/>
                  <a:gd name="T24" fmla="*/ 42 w 186"/>
                  <a:gd name="T25" fmla="*/ 26 h 99"/>
                  <a:gd name="T26" fmla="*/ 66 w 186"/>
                  <a:gd name="T27" fmla="*/ 18 h 99"/>
                  <a:gd name="T28" fmla="*/ 82 w 186"/>
                  <a:gd name="T29" fmla="*/ 2 h 99"/>
                  <a:gd name="T30" fmla="*/ 106 w 186"/>
                  <a:gd name="T31" fmla="*/ 10 h 99"/>
                  <a:gd name="T32" fmla="*/ 154 w 186"/>
                  <a:gd name="T33" fmla="*/ 42 h 99"/>
                  <a:gd name="T34" fmla="*/ 186 w 186"/>
                  <a:gd name="T35" fmla="*/ 82 h 99"/>
                  <a:gd name="T36" fmla="*/ 182 w 186"/>
                  <a:gd name="T37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6" h="99">
                    <a:moveTo>
                      <a:pt x="182" y="98"/>
                    </a:moveTo>
                    <a:cubicBezTo>
                      <a:pt x="175" y="97"/>
                      <a:pt x="167" y="99"/>
                      <a:pt x="162" y="94"/>
                    </a:cubicBezTo>
                    <a:cubicBezTo>
                      <a:pt x="159" y="91"/>
                      <a:pt x="174" y="94"/>
                      <a:pt x="174" y="90"/>
                    </a:cubicBezTo>
                    <a:cubicBezTo>
                      <a:pt x="174" y="85"/>
                      <a:pt x="153" y="79"/>
                      <a:pt x="150" y="78"/>
                    </a:cubicBezTo>
                    <a:cubicBezTo>
                      <a:pt x="143" y="58"/>
                      <a:pt x="151" y="72"/>
                      <a:pt x="134" y="62"/>
                    </a:cubicBezTo>
                    <a:cubicBezTo>
                      <a:pt x="126" y="57"/>
                      <a:pt x="110" y="46"/>
                      <a:pt x="110" y="46"/>
                    </a:cubicBezTo>
                    <a:cubicBezTo>
                      <a:pt x="104" y="28"/>
                      <a:pt x="99" y="23"/>
                      <a:pt x="82" y="34"/>
                    </a:cubicBezTo>
                    <a:cubicBezTo>
                      <a:pt x="94" y="71"/>
                      <a:pt x="54" y="26"/>
                      <a:pt x="42" y="62"/>
                    </a:cubicBezTo>
                    <a:cubicBezTo>
                      <a:pt x="49" y="83"/>
                      <a:pt x="70" y="78"/>
                      <a:pt x="46" y="86"/>
                    </a:cubicBezTo>
                    <a:cubicBezTo>
                      <a:pt x="0" y="78"/>
                      <a:pt x="38" y="89"/>
                      <a:pt x="18" y="58"/>
                    </a:cubicBezTo>
                    <a:cubicBezTo>
                      <a:pt x="21" y="54"/>
                      <a:pt x="23" y="49"/>
                      <a:pt x="26" y="46"/>
                    </a:cubicBezTo>
                    <a:cubicBezTo>
                      <a:pt x="29" y="43"/>
                      <a:pt x="35" y="42"/>
                      <a:pt x="38" y="38"/>
                    </a:cubicBezTo>
                    <a:cubicBezTo>
                      <a:pt x="41" y="35"/>
                      <a:pt x="39" y="28"/>
                      <a:pt x="42" y="26"/>
                    </a:cubicBezTo>
                    <a:cubicBezTo>
                      <a:pt x="49" y="21"/>
                      <a:pt x="66" y="18"/>
                      <a:pt x="66" y="18"/>
                    </a:cubicBezTo>
                    <a:cubicBezTo>
                      <a:pt x="69" y="9"/>
                      <a:pt x="68" y="0"/>
                      <a:pt x="82" y="2"/>
                    </a:cubicBezTo>
                    <a:cubicBezTo>
                      <a:pt x="90" y="3"/>
                      <a:pt x="106" y="10"/>
                      <a:pt x="106" y="10"/>
                    </a:cubicBezTo>
                    <a:cubicBezTo>
                      <a:pt x="126" y="40"/>
                      <a:pt x="104" y="36"/>
                      <a:pt x="154" y="42"/>
                    </a:cubicBezTo>
                    <a:cubicBezTo>
                      <a:pt x="173" y="48"/>
                      <a:pt x="180" y="64"/>
                      <a:pt x="186" y="82"/>
                    </a:cubicBezTo>
                    <a:cubicBezTo>
                      <a:pt x="185" y="87"/>
                      <a:pt x="182" y="98"/>
                      <a:pt x="182" y="98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101" name="Freeform 13"/>
              <p:cNvSpPr>
                <a:spLocks/>
              </p:cNvSpPr>
              <p:nvPr/>
            </p:nvSpPr>
            <p:spPr bwMode="auto">
              <a:xfrm flipH="1">
                <a:off x="4266" y="3757"/>
                <a:ext cx="480" cy="224"/>
              </a:xfrm>
              <a:custGeom>
                <a:avLst/>
                <a:gdLst>
                  <a:gd name="T0" fmla="*/ 901 w 913"/>
                  <a:gd name="T1" fmla="*/ 384 h 420"/>
                  <a:gd name="T2" fmla="*/ 841 w 913"/>
                  <a:gd name="T3" fmla="*/ 388 h 420"/>
                  <a:gd name="T4" fmla="*/ 817 w 913"/>
                  <a:gd name="T5" fmla="*/ 400 h 420"/>
                  <a:gd name="T6" fmla="*/ 741 w 913"/>
                  <a:gd name="T7" fmla="*/ 416 h 420"/>
                  <a:gd name="T8" fmla="*/ 453 w 913"/>
                  <a:gd name="T9" fmla="*/ 396 h 420"/>
                  <a:gd name="T10" fmla="*/ 297 w 913"/>
                  <a:gd name="T11" fmla="*/ 312 h 420"/>
                  <a:gd name="T12" fmla="*/ 249 w 913"/>
                  <a:gd name="T13" fmla="*/ 292 h 420"/>
                  <a:gd name="T14" fmla="*/ 217 w 913"/>
                  <a:gd name="T15" fmla="*/ 284 h 420"/>
                  <a:gd name="T16" fmla="*/ 193 w 913"/>
                  <a:gd name="T17" fmla="*/ 268 h 420"/>
                  <a:gd name="T18" fmla="*/ 185 w 913"/>
                  <a:gd name="T19" fmla="*/ 256 h 420"/>
                  <a:gd name="T20" fmla="*/ 137 w 913"/>
                  <a:gd name="T21" fmla="*/ 232 h 420"/>
                  <a:gd name="T22" fmla="*/ 105 w 913"/>
                  <a:gd name="T23" fmla="*/ 204 h 420"/>
                  <a:gd name="T24" fmla="*/ 49 w 913"/>
                  <a:gd name="T25" fmla="*/ 220 h 420"/>
                  <a:gd name="T26" fmla="*/ 37 w 913"/>
                  <a:gd name="T27" fmla="*/ 216 h 420"/>
                  <a:gd name="T28" fmla="*/ 13 w 913"/>
                  <a:gd name="T29" fmla="*/ 140 h 420"/>
                  <a:gd name="T30" fmla="*/ 9 w 913"/>
                  <a:gd name="T31" fmla="*/ 88 h 420"/>
                  <a:gd name="T32" fmla="*/ 45 w 913"/>
                  <a:gd name="T33" fmla="*/ 60 h 420"/>
                  <a:gd name="T34" fmla="*/ 73 w 913"/>
                  <a:gd name="T35" fmla="*/ 0 h 420"/>
                  <a:gd name="T36" fmla="*/ 81 w 913"/>
                  <a:gd name="T37" fmla="*/ 16 h 420"/>
                  <a:gd name="T38" fmla="*/ 93 w 913"/>
                  <a:gd name="T39" fmla="*/ 32 h 420"/>
                  <a:gd name="T40" fmla="*/ 101 w 913"/>
                  <a:gd name="T41" fmla="*/ 68 h 420"/>
                  <a:gd name="T42" fmla="*/ 137 w 913"/>
                  <a:gd name="T43" fmla="*/ 92 h 420"/>
                  <a:gd name="T44" fmla="*/ 229 w 913"/>
                  <a:gd name="T45" fmla="*/ 172 h 420"/>
                  <a:gd name="T46" fmla="*/ 253 w 913"/>
                  <a:gd name="T47" fmla="*/ 192 h 420"/>
                  <a:gd name="T48" fmla="*/ 277 w 913"/>
                  <a:gd name="T49" fmla="*/ 200 h 420"/>
                  <a:gd name="T50" fmla="*/ 385 w 913"/>
                  <a:gd name="T51" fmla="*/ 252 h 420"/>
                  <a:gd name="T52" fmla="*/ 409 w 913"/>
                  <a:gd name="T53" fmla="*/ 248 h 420"/>
                  <a:gd name="T54" fmla="*/ 421 w 913"/>
                  <a:gd name="T55" fmla="*/ 224 h 420"/>
                  <a:gd name="T56" fmla="*/ 445 w 913"/>
                  <a:gd name="T57" fmla="*/ 204 h 420"/>
                  <a:gd name="T58" fmla="*/ 449 w 913"/>
                  <a:gd name="T59" fmla="*/ 192 h 420"/>
                  <a:gd name="T60" fmla="*/ 457 w 913"/>
                  <a:gd name="T61" fmla="*/ 180 h 420"/>
                  <a:gd name="T62" fmla="*/ 485 w 913"/>
                  <a:gd name="T63" fmla="*/ 128 h 420"/>
                  <a:gd name="T64" fmla="*/ 541 w 913"/>
                  <a:gd name="T65" fmla="*/ 92 h 420"/>
                  <a:gd name="T66" fmla="*/ 569 w 913"/>
                  <a:gd name="T67" fmla="*/ 64 h 420"/>
                  <a:gd name="T68" fmla="*/ 625 w 913"/>
                  <a:gd name="T69" fmla="*/ 92 h 420"/>
                  <a:gd name="T70" fmla="*/ 649 w 913"/>
                  <a:gd name="T71" fmla="*/ 100 h 420"/>
                  <a:gd name="T72" fmla="*/ 661 w 913"/>
                  <a:gd name="T73" fmla="*/ 104 h 420"/>
                  <a:gd name="T74" fmla="*/ 697 w 913"/>
                  <a:gd name="T75" fmla="*/ 132 h 420"/>
                  <a:gd name="T76" fmla="*/ 721 w 913"/>
                  <a:gd name="T77" fmla="*/ 148 h 420"/>
                  <a:gd name="T78" fmla="*/ 721 w 913"/>
                  <a:gd name="T79" fmla="*/ 172 h 420"/>
                  <a:gd name="T80" fmla="*/ 697 w 913"/>
                  <a:gd name="T81" fmla="*/ 180 h 420"/>
                  <a:gd name="T82" fmla="*/ 645 w 913"/>
                  <a:gd name="T83" fmla="*/ 260 h 420"/>
                  <a:gd name="T84" fmla="*/ 617 w 913"/>
                  <a:gd name="T85" fmla="*/ 292 h 420"/>
                  <a:gd name="T86" fmla="*/ 593 w 913"/>
                  <a:gd name="T87" fmla="*/ 308 h 420"/>
                  <a:gd name="T88" fmla="*/ 845 w 913"/>
                  <a:gd name="T89" fmla="*/ 312 h 420"/>
                  <a:gd name="T90" fmla="*/ 861 w 913"/>
                  <a:gd name="T91" fmla="*/ 256 h 420"/>
                  <a:gd name="T92" fmla="*/ 885 w 913"/>
                  <a:gd name="T93" fmla="*/ 352 h 420"/>
                  <a:gd name="T94" fmla="*/ 901 w 913"/>
                  <a:gd name="T95" fmla="*/ 384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13" h="420">
                    <a:moveTo>
                      <a:pt x="901" y="384"/>
                    </a:moveTo>
                    <a:cubicBezTo>
                      <a:pt x="881" y="385"/>
                      <a:pt x="861" y="386"/>
                      <a:pt x="841" y="388"/>
                    </a:cubicBezTo>
                    <a:cubicBezTo>
                      <a:pt x="826" y="390"/>
                      <a:pt x="831" y="394"/>
                      <a:pt x="817" y="400"/>
                    </a:cubicBezTo>
                    <a:cubicBezTo>
                      <a:pt x="794" y="410"/>
                      <a:pt x="765" y="413"/>
                      <a:pt x="741" y="416"/>
                    </a:cubicBezTo>
                    <a:cubicBezTo>
                      <a:pt x="632" y="414"/>
                      <a:pt x="551" y="420"/>
                      <a:pt x="453" y="396"/>
                    </a:cubicBezTo>
                    <a:cubicBezTo>
                      <a:pt x="404" y="363"/>
                      <a:pt x="348" y="340"/>
                      <a:pt x="297" y="312"/>
                    </a:cubicBezTo>
                    <a:cubicBezTo>
                      <a:pt x="251" y="286"/>
                      <a:pt x="296" y="302"/>
                      <a:pt x="249" y="292"/>
                    </a:cubicBezTo>
                    <a:cubicBezTo>
                      <a:pt x="238" y="290"/>
                      <a:pt x="217" y="284"/>
                      <a:pt x="217" y="284"/>
                    </a:cubicBezTo>
                    <a:cubicBezTo>
                      <a:pt x="209" y="279"/>
                      <a:pt x="198" y="276"/>
                      <a:pt x="193" y="268"/>
                    </a:cubicBezTo>
                    <a:cubicBezTo>
                      <a:pt x="190" y="264"/>
                      <a:pt x="189" y="259"/>
                      <a:pt x="185" y="256"/>
                    </a:cubicBezTo>
                    <a:cubicBezTo>
                      <a:pt x="150" y="234"/>
                      <a:pt x="170" y="265"/>
                      <a:pt x="137" y="232"/>
                    </a:cubicBezTo>
                    <a:cubicBezTo>
                      <a:pt x="125" y="220"/>
                      <a:pt x="121" y="209"/>
                      <a:pt x="105" y="204"/>
                    </a:cubicBezTo>
                    <a:cubicBezTo>
                      <a:pt x="77" y="208"/>
                      <a:pt x="72" y="212"/>
                      <a:pt x="49" y="220"/>
                    </a:cubicBezTo>
                    <a:cubicBezTo>
                      <a:pt x="45" y="219"/>
                      <a:pt x="39" y="220"/>
                      <a:pt x="37" y="216"/>
                    </a:cubicBezTo>
                    <a:cubicBezTo>
                      <a:pt x="25" y="190"/>
                      <a:pt x="30" y="165"/>
                      <a:pt x="13" y="140"/>
                    </a:cubicBezTo>
                    <a:cubicBezTo>
                      <a:pt x="8" y="121"/>
                      <a:pt x="0" y="106"/>
                      <a:pt x="9" y="88"/>
                    </a:cubicBezTo>
                    <a:cubicBezTo>
                      <a:pt x="16" y="74"/>
                      <a:pt x="45" y="60"/>
                      <a:pt x="45" y="60"/>
                    </a:cubicBezTo>
                    <a:cubicBezTo>
                      <a:pt x="52" y="40"/>
                      <a:pt x="61" y="18"/>
                      <a:pt x="73" y="0"/>
                    </a:cubicBezTo>
                    <a:cubicBezTo>
                      <a:pt x="76" y="5"/>
                      <a:pt x="78" y="11"/>
                      <a:pt x="81" y="16"/>
                    </a:cubicBezTo>
                    <a:cubicBezTo>
                      <a:pt x="85" y="22"/>
                      <a:pt x="90" y="26"/>
                      <a:pt x="93" y="32"/>
                    </a:cubicBezTo>
                    <a:cubicBezTo>
                      <a:pt x="101" y="47"/>
                      <a:pt x="93" y="49"/>
                      <a:pt x="101" y="68"/>
                    </a:cubicBezTo>
                    <a:cubicBezTo>
                      <a:pt x="107" y="81"/>
                      <a:pt x="125" y="88"/>
                      <a:pt x="137" y="92"/>
                    </a:cubicBezTo>
                    <a:cubicBezTo>
                      <a:pt x="166" y="121"/>
                      <a:pt x="195" y="149"/>
                      <a:pt x="229" y="172"/>
                    </a:cubicBezTo>
                    <a:cubicBezTo>
                      <a:pt x="248" y="185"/>
                      <a:pt x="233" y="183"/>
                      <a:pt x="253" y="192"/>
                    </a:cubicBezTo>
                    <a:cubicBezTo>
                      <a:pt x="261" y="195"/>
                      <a:pt x="277" y="200"/>
                      <a:pt x="277" y="200"/>
                    </a:cubicBezTo>
                    <a:cubicBezTo>
                      <a:pt x="307" y="230"/>
                      <a:pt x="353" y="220"/>
                      <a:pt x="385" y="252"/>
                    </a:cubicBezTo>
                    <a:cubicBezTo>
                      <a:pt x="393" y="251"/>
                      <a:pt x="402" y="252"/>
                      <a:pt x="409" y="248"/>
                    </a:cubicBezTo>
                    <a:cubicBezTo>
                      <a:pt x="417" y="244"/>
                      <a:pt x="415" y="231"/>
                      <a:pt x="421" y="224"/>
                    </a:cubicBezTo>
                    <a:cubicBezTo>
                      <a:pt x="431" y="212"/>
                      <a:pt x="433" y="212"/>
                      <a:pt x="445" y="204"/>
                    </a:cubicBezTo>
                    <a:cubicBezTo>
                      <a:pt x="446" y="200"/>
                      <a:pt x="447" y="196"/>
                      <a:pt x="449" y="192"/>
                    </a:cubicBezTo>
                    <a:cubicBezTo>
                      <a:pt x="451" y="188"/>
                      <a:pt x="455" y="184"/>
                      <a:pt x="457" y="180"/>
                    </a:cubicBezTo>
                    <a:cubicBezTo>
                      <a:pt x="466" y="159"/>
                      <a:pt x="463" y="135"/>
                      <a:pt x="485" y="128"/>
                    </a:cubicBezTo>
                    <a:cubicBezTo>
                      <a:pt x="498" y="109"/>
                      <a:pt x="522" y="105"/>
                      <a:pt x="541" y="92"/>
                    </a:cubicBezTo>
                    <a:cubicBezTo>
                      <a:pt x="545" y="79"/>
                      <a:pt x="569" y="64"/>
                      <a:pt x="569" y="64"/>
                    </a:cubicBezTo>
                    <a:cubicBezTo>
                      <a:pt x="591" y="70"/>
                      <a:pt x="604" y="85"/>
                      <a:pt x="625" y="92"/>
                    </a:cubicBezTo>
                    <a:cubicBezTo>
                      <a:pt x="633" y="95"/>
                      <a:pt x="641" y="97"/>
                      <a:pt x="649" y="100"/>
                    </a:cubicBezTo>
                    <a:cubicBezTo>
                      <a:pt x="653" y="101"/>
                      <a:pt x="661" y="104"/>
                      <a:pt x="661" y="104"/>
                    </a:cubicBezTo>
                    <a:cubicBezTo>
                      <a:pt x="680" y="123"/>
                      <a:pt x="668" y="113"/>
                      <a:pt x="697" y="132"/>
                    </a:cubicBezTo>
                    <a:cubicBezTo>
                      <a:pt x="705" y="137"/>
                      <a:pt x="721" y="148"/>
                      <a:pt x="721" y="148"/>
                    </a:cubicBezTo>
                    <a:cubicBezTo>
                      <a:pt x="723" y="154"/>
                      <a:pt x="730" y="166"/>
                      <a:pt x="721" y="172"/>
                    </a:cubicBezTo>
                    <a:cubicBezTo>
                      <a:pt x="714" y="177"/>
                      <a:pt x="697" y="180"/>
                      <a:pt x="697" y="180"/>
                    </a:cubicBezTo>
                    <a:cubicBezTo>
                      <a:pt x="690" y="202"/>
                      <a:pt x="665" y="247"/>
                      <a:pt x="645" y="260"/>
                    </a:cubicBezTo>
                    <a:cubicBezTo>
                      <a:pt x="640" y="274"/>
                      <a:pt x="629" y="283"/>
                      <a:pt x="617" y="292"/>
                    </a:cubicBezTo>
                    <a:cubicBezTo>
                      <a:pt x="609" y="298"/>
                      <a:pt x="593" y="308"/>
                      <a:pt x="593" y="308"/>
                    </a:cubicBezTo>
                    <a:cubicBezTo>
                      <a:pt x="668" y="358"/>
                      <a:pt x="655" y="353"/>
                      <a:pt x="845" y="312"/>
                    </a:cubicBezTo>
                    <a:cubicBezTo>
                      <a:pt x="864" y="308"/>
                      <a:pt x="845" y="267"/>
                      <a:pt x="861" y="256"/>
                    </a:cubicBezTo>
                    <a:cubicBezTo>
                      <a:pt x="913" y="266"/>
                      <a:pt x="873" y="252"/>
                      <a:pt x="885" y="352"/>
                    </a:cubicBezTo>
                    <a:cubicBezTo>
                      <a:pt x="886" y="364"/>
                      <a:pt x="897" y="373"/>
                      <a:pt x="901" y="384"/>
                    </a:cubicBezTo>
                    <a:close/>
                  </a:path>
                </a:pathLst>
              </a:custGeom>
              <a:solidFill>
                <a:srgbClr val="663300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102" name="Freeform 14"/>
              <p:cNvSpPr>
                <a:spLocks/>
              </p:cNvSpPr>
              <p:nvPr/>
            </p:nvSpPr>
            <p:spPr bwMode="auto">
              <a:xfrm flipH="1">
                <a:off x="4401" y="3841"/>
                <a:ext cx="313" cy="123"/>
              </a:xfrm>
              <a:custGeom>
                <a:avLst/>
                <a:gdLst>
                  <a:gd name="T0" fmla="*/ 596 w 596"/>
                  <a:gd name="T1" fmla="*/ 228 h 228"/>
                  <a:gd name="T2" fmla="*/ 400 w 596"/>
                  <a:gd name="T3" fmla="*/ 212 h 228"/>
                  <a:gd name="T4" fmla="*/ 308 w 596"/>
                  <a:gd name="T5" fmla="*/ 184 h 228"/>
                  <a:gd name="T6" fmla="*/ 240 w 596"/>
                  <a:gd name="T7" fmla="*/ 136 h 228"/>
                  <a:gd name="T8" fmla="*/ 216 w 596"/>
                  <a:gd name="T9" fmla="*/ 116 h 228"/>
                  <a:gd name="T10" fmla="*/ 180 w 596"/>
                  <a:gd name="T11" fmla="*/ 108 h 228"/>
                  <a:gd name="T12" fmla="*/ 108 w 596"/>
                  <a:gd name="T13" fmla="*/ 96 h 228"/>
                  <a:gd name="T14" fmla="*/ 104 w 596"/>
                  <a:gd name="T15" fmla="*/ 80 h 228"/>
                  <a:gd name="T16" fmla="*/ 92 w 596"/>
                  <a:gd name="T17" fmla="*/ 76 h 228"/>
                  <a:gd name="T18" fmla="*/ 72 w 596"/>
                  <a:gd name="T19" fmla="*/ 40 h 228"/>
                  <a:gd name="T20" fmla="*/ 0 w 596"/>
                  <a:gd name="T21" fmla="*/ 20 h 228"/>
                  <a:gd name="T22" fmla="*/ 32 w 596"/>
                  <a:gd name="T23" fmla="*/ 20 h 228"/>
                  <a:gd name="T24" fmla="*/ 88 w 596"/>
                  <a:gd name="T25" fmla="*/ 20 h 228"/>
                  <a:gd name="T26" fmla="*/ 92 w 596"/>
                  <a:gd name="T27" fmla="*/ 32 h 228"/>
                  <a:gd name="T28" fmla="*/ 104 w 596"/>
                  <a:gd name="T29" fmla="*/ 40 h 228"/>
                  <a:gd name="T30" fmla="*/ 200 w 596"/>
                  <a:gd name="T31" fmla="*/ 88 h 228"/>
                  <a:gd name="T32" fmla="*/ 304 w 596"/>
                  <a:gd name="T33" fmla="*/ 124 h 228"/>
                  <a:gd name="T34" fmla="*/ 412 w 596"/>
                  <a:gd name="T35" fmla="*/ 156 h 228"/>
                  <a:gd name="T36" fmla="*/ 396 w 596"/>
                  <a:gd name="T37" fmla="*/ 196 h 228"/>
                  <a:gd name="T38" fmla="*/ 588 w 596"/>
                  <a:gd name="T39" fmla="*/ 208 h 228"/>
                  <a:gd name="T40" fmla="*/ 596 w 596"/>
                  <a:gd name="T41" fmla="*/ 22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6" h="228">
                    <a:moveTo>
                      <a:pt x="596" y="228"/>
                    </a:moveTo>
                    <a:cubicBezTo>
                      <a:pt x="408" y="223"/>
                      <a:pt x="492" y="225"/>
                      <a:pt x="400" y="212"/>
                    </a:cubicBezTo>
                    <a:cubicBezTo>
                      <a:pt x="413" y="174"/>
                      <a:pt x="313" y="184"/>
                      <a:pt x="308" y="184"/>
                    </a:cubicBezTo>
                    <a:cubicBezTo>
                      <a:pt x="285" y="169"/>
                      <a:pt x="260" y="156"/>
                      <a:pt x="240" y="136"/>
                    </a:cubicBezTo>
                    <a:cubicBezTo>
                      <a:pt x="234" y="130"/>
                      <a:pt x="225" y="119"/>
                      <a:pt x="216" y="116"/>
                    </a:cubicBezTo>
                    <a:cubicBezTo>
                      <a:pt x="204" y="112"/>
                      <a:pt x="192" y="111"/>
                      <a:pt x="180" y="108"/>
                    </a:cubicBezTo>
                    <a:cubicBezTo>
                      <a:pt x="141" y="82"/>
                      <a:pt x="218" y="130"/>
                      <a:pt x="108" y="96"/>
                    </a:cubicBezTo>
                    <a:cubicBezTo>
                      <a:pt x="103" y="94"/>
                      <a:pt x="107" y="84"/>
                      <a:pt x="104" y="80"/>
                    </a:cubicBezTo>
                    <a:cubicBezTo>
                      <a:pt x="101" y="77"/>
                      <a:pt x="96" y="77"/>
                      <a:pt x="92" y="76"/>
                    </a:cubicBezTo>
                    <a:cubicBezTo>
                      <a:pt x="84" y="65"/>
                      <a:pt x="81" y="51"/>
                      <a:pt x="72" y="40"/>
                    </a:cubicBezTo>
                    <a:cubicBezTo>
                      <a:pt x="58" y="22"/>
                      <a:pt x="19" y="22"/>
                      <a:pt x="0" y="20"/>
                    </a:cubicBezTo>
                    <a:cubicBezTo>
                      <a:pt x="7" y="0"/>
                      <a:pt x="16" y="12"/>
                      <a:pt x="32" y="20"/>
                    </a:cubicBezTo>
                    <a:cubicBezTo>
                      <a:pt x="49" y="18"/>
                      <a:pt x="71" y="12"/>
                      <a:pt x="88" y="20"/>
                    </a:cubicBezTo>
                    <a:cubicBezTo>
                      <a:pt x="92" y="22"/>
                      <a:pt x="89" y="29"/>
                      <a:pt x="92" y="32"/>
                    </a:cubicBezTo>
                    <a:cubicBezTo>
                      <a:pt x="95" y="36"/>
                      <a:pt x="100" y="37"/>
                      <a:pt x="104" y="40"/>
                    </a:cubicBezTo>
                    <a:cubicBezTo>
                      <a:pt x="117" y="79"/>
                      <a:pt x="166" y="85"/>
                      <a:pt x="200" y="88"/>
                    </a:cubicBezTo>
                    <a:cubicBezTo>
                      <a:pt x="235" y="100"/>
                      <a:pt x="269" y="112"/>
                      <a:pt x="304" y="124"/>
                    </a:cubicBezTo>
                    <a:cubicBezTo>
                      <a:pt x="320" y="172"/>
                      <a:pt x="362" y="154"/>
                      <a:pt x="412" y="156"/>
                    </a:cubicBezTo>
                    <a:cubicBezTo>
                      <a:pt x="408" y="171"/>
                      <a:pt x="401" y="181"/>
                      <a:pt x="396" y="196"/>
                    </a:cubicBezTo>
                    <a:cubicBezTo>
                      <a:pt x="460" y="203"/>
                      <a:pt x="525" y="197"/>
                      <a:pt x="588" y="208"/>
                    </a:cubicBezTo>
                    <a:cubicBezTo>
                      <a:pt x="593" y="223"/>
                      <a:pt x="590" y="216"/>
                      <a:pt x="596" y="228"/>
                    </a:cubicBezTo>
                    <a:close/>
                  </a:path>
                </a:pathLst>
              </a:custGeom>
              <a:solidFill>
                <a:srgbClr val="C18345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103" name="Freeform 15"/>
              <p:cNvSpPr>
                <a:spLocks/>
              </p:cNvSpPr>
              <p:nvPr/>
            </p:nvSpPr>
            <p:spPr bwMode="auto">
              <a:xfrm flipH="1">
                <a:off x="4395" y="3801"/>
                <a:ext cx="122" cy="135"/>
              </a:xfrm>
              <a:custGeom>
                <a:avLst/>
                <a:gdLst>
                  <a:gd name="T0" fmla="*/ 231 w 231"/>
                  <a:gd name="T1" fmla="*/ 77 h 252"/>
                  <a:gd name="T2" fmla="*/ 223 w 231"/>
                  <a:gd name="T3" fmla="*/ 97 h 252"/>
                  <a:gd name="T4" fmla="*/ 183 w 231"/>
                  <a:gd name="T5" fmla="*/ 129 h 252"/>
                  <a:gd name="T6" fmla="*/ 167 w 231"/>
                  <a:gd name="T7" fmla="*/ 149 h 252"/>
                  <a:gd name="T8" fmla="*/ 163 w 231"/>
                  <a:gd name="T9" fmla="*/ 161 h 252"/>
                  <a:gd name="T10" fmla="*/ 139 w 231"/>
                  <a:gd name="T11" fmla="*/ 173 h 252"/>
                  <a:gd name="T12" fmla="*/ 131 w 231"/>
                  <a:gd name="T13" fmla="*/ 197 h 252"/>
                  <a:gd name="T14" fmla="*/ 123 w 231"/>
                  <a:gd name="T15" fmla="*/ 221 h 252"/>
                  <a:gd name="T16" fmla="*/ 119 w 231"/>
                  <a:gd name="T17" fmla="*/ 233 h 252"/>
                  <a:gd name="T18" fmla="*/ 135 w 231"/>
                  <a:gd name="T19" fmla="*/ 185 h 252"/>
                  <a:gd name="T20" fmla="*/ 79 w 231"/>
                  <a:gd name="T21" fmla="*/ 181 h 252"/>
                  <a:gd name="T22" fmla="*/ 107 w 231"/>
                  <a:gd name="T23" fmla="*/ 217 h 252"/>
                  <a:gd name="T24" fmla="*/ 87 w 231"/>
                  <a:gd name="T25" fmla="*/ 241 h 252"/>
                  <a:gd name="T26" fmla="*/ 103 w 231"/>
                  <a:gd name="T27" fmla="*/ 233 h 252"/>
                  <a:gd name="T28" fmla="*/ 51 w 231"/>
                  <a:gd name="T29" fmla="*/ 229 h 252"/>
                  <a:gd name="T30" fmla="*/ 27 w 231"/>
                  <a:gd name="T31" fmla="*/ 221 h 252"/>
                  <a:gd name="T32" fmla="*/ 7 w 231"/>
                  <a:gd name="T33" fmla="*/ 209 h 252"/>
                  <a:gd name="T34" fmla="*/ 11 w 231"/>
                  <a:gd name="T35" fmla="*/ 165 h 252"/>
                  <a:gd name="T36" fmla="*/ 59 w 231"/>
                  <a:gd name="T37" fmla="*/ 173 h 252"/>
                  <a:gd name="T38" fmla="*/ 39 w 231"/>
                  <a:gd name="T39" fmla="*/ 145 h 252"/>
                  <a:gd name="T40" fmla="*/ 67 w 231"/>
                  <a:gd name="T41" fmla="*/ 101 h 252"/>
                  <a:gd name="T42" fmla="*/ 103 w 231"/>
                  <a:gd name="T43" fmla="*/ 61 h 252"/>
                  <a:gd name="T44" fmla="*/ 143 w 231"/>
                  <a:gd name="T45" fmla="*/ 29 h 252"/>
                  <a:gd name="T46" fmla="*/ 167 w 231"/>
                  <a:gd name="T47" fmla="*/ 45 h 252"/>
                  <a:gd name="T48" fmla="*/ 231 w 231"/>
                  <a:gd name="T49" fmla="*/ 49 h 252"/>
                  <a:gd name="T50" fmla="*/ 231 w 231"/>
                  <a:gd name="T51" fmla="*/ 7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1" h="252">
                    <a:moveTo>
                      <a:pt x="231" y="77"/>
                    </a:moveTo>
                    <a:cubicBezTo>
                      <a:pt x="218" y="81"/>
                      <a:pt x="196" y="88"/>
                      <a:pt x="223" y="97"/>
                    </a:cubicBezTo>
                    <a:cubicBezTo>
                      <a:pt x="218" y="112"/>
                      <a:pt x="199" y="124"/>
                      <a:pt x="183" y="129"/>
                    </a:cubicBezTo>
                    <a:cubicBezTo>
                      <a:pt x="173" y="159"/>
                      <a:pt x="188" y="123"/>
                      <a:pt x="167" y="149"/>
                    </a:cubicBezTo>
                    <a:cubicBezTo>
                      <a:pt x="164" y="152"/>
                      <a:pt x="166" y="158"/>
                      <a:pt x="163" y="161"/>
                    </a:cubicBezTo>
                    <a:cubicBezTo>
                      <a:pt x="157" y="167"/>
                      <a:pt x="146" y="168"/>
                      <a:pt x="139" y="173"/>
                    </a:cubicBezTo>
                    <a:cubicBezTo>
                      <a:pt x="128" y="190"/>
                      <a:pt x="108" y="189"/>
                      <a:pt x="131" y="197"/>
                    </a:cubicBezTo>
                    <a:cubicBezTo>
                      <a:pt x="128" y="205"/>
                      <a:pt x="126" y="213"/>
                      <a:pt x="123" y="221"/>
                    </a:cubicBezTo>
                    <a:cubicBezTo>
                      <a:pt x="122" y="225"/>
                      <a:pt x="119" y="233"/>
                      <a:pt x="119" y="233"/>
                    </a:cubicBezTo>
                    <a:cubicBezTo>
                      <a:pt x="113" y="216"/>
                      <a:pt x="125" y="200"/>
                      <a:pt x="135" y="185"/>
                    </a:cubicBezTo>
                    <a:cubicBezTo>
                      <a:pt x="111" y="167"/>
                      <a:pt x="38" y="167"/>
                      <a:pt x="79" y="181"/>
                    </a:cubicBezTo>
                    <a:cubicBezTo>
                      <a:pt x="50" y="200"/>
                      <a:pt x="89" y="211"/>
                      <a:pt x="107" y="217"/>
                    </a:cubicBezTo>
                    <a:cubicBezTo>
                      <a:pt x="91" y="222"/>
                      <a:pt x="81" y="222"/>
                      <a:pt x="87" y="241"/>
                    </a:cubicBezTo>
                    <a:cubicBezTo>
                      <a:pt x="54" y="252"/>
                      <a:pt x="97" y="235"/>
                      <a:pt x="103" y="233"/>
                    </a:cubicBezTo>
                    <a:cubicBezTo>
                      <a:pt x="85" y="227"/>
                      <a:pt x="71" y="234"/>
                      <a:pt x="51" y="229"/>
                    </a:cubicBezTo>
                    <a:cubicBezTo>
                      <a:pt x="43" y="227"/>
                      <a:pt x="27" y="221"/>
                      <a:pt x="27" y="221"/>
                    </a:cubicBezTo>
                    <a:cubicBezTo>
                      <a:pt x="59" y="200"/>
                      <a:pt x="19" y="230"/>
                      <a:pt x="7" y="209"/>
                    </a:cubicBezTo>
                    <a:cubicBezTo>
                      <a:pt x="0" y="196"/>
                      <a:pt x="10" y="180"/>
                      <a:pt x="11" y="165"/>
                    </a:cubicBezTo>
                    <a:cubicBezTo>
                      <a:pt x="31" y="178"/>
                      <a:pt x="34" y="177"/>
                      <a:pt x="59" y="173"/>
                    </a:cubicBezTo>
                    <a:cubicBezTo>
                      <a:pt x="53" y="155"/>
                      <a:pt x="45" y="163"/>
                      <a:pt x="39" y="145"/>
                    </a:cubicBezTo>
                    <a:cubicBezTo>
                      <a:pt x="45" y="128"/>
                      <a:pt x="52" y="111"/>
                      <a:pt x="67" y="101"/>
                    </a:cubicBezTo>
                    <a:cubicBezTo>
                      <a:pt x="72" y="85"/>
                      <a:pt x="89" y="70"/>
                      <a:pt x="103" y="61"/>
                    </a:cubicBezTo>
                    <a:cubicBezTo>
                      <a:pt x="110" y="41"/>
                      <a:pt x="126" y="40"/>
                      <a:pt x="143" y="29"/>
                    </a:cubicBezTo>
                    <a:cubicBezTo>
                      <a:pt x="163" y="0"/>
                      <a:pt x="142" y="41"/>
                      <a:pt x="167" y="45"/>
                    </a:cubicBezTo>
                    <a:cubicBezTo>
                      <a:pt x="188" y="48"/>
                      <a:pt x="210" y="48"/>
                      <a:pt x="231" y="49"/>
                    </a:cubicBezTo>
                    <a:cubicBezTo>
                      <a:pt x="220" y="66"/>
                      <a:pt x="221" y="57"/>
                      <a:pt x="231" y="77"/>
                    </a:cubicBezTo>
                    <a:close/>
                  </a:path>
                </a:pathLst>
              </a:custGeom>
              <a:solidFill>
                <a:srgbClr val="C18345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104" name="Freeform 16"/>
              <p:cNvSpPr>
                <a:spLocks/>
              </p:cNvSpPr>
              <p:nvPr/>
            </p:nvSpPr>
            <p:spPr bwMode="auto">
              <a:xfrm flipH="1">
                <a:off x="4308" y="3939"/>
                <a:ext cx="76" cy="32"/>
              </a:xfrm>
              <a:custGeom>
                <a:avLst/>
                <a:gdLst>
                  <a:gd name="T0" fmla="*/ 144 w 144"/>
                  <a:gd name="T1" fmla="*/ 42 h 59"/>
                  <a:gd name="T2" fmla="*/ 92 w 144"/>
                  <a:gd name="T3" fmla="*/ 50 h 59"/>
                  <a:gd name="T4" fmla="*/ 68 w 144"/>
                  <a:gd name="T5" fmla="*/ 58 h 59"/>
                  <a:gd name="T6" fmla="*/ 44 w 144"/>
                  <a:gd name="T7" fmla="*/ 54 h 59"/>
                  <a:gd name="T8" fmla="*/ 48 w 144"/>
                  <a:gd name="T9" fmla="*/ 42 h 59"/>
                  <a:gd name="T10" fmla="*/ 0 w 144"/>
                  <a:gd name="T11" fmla="*/ 22 h 59"/>
                  <a:gd name="T12" fmla="*/ 56 w 144"/>
                  <a:gd name="T13" fmla="*/ 14 h 59"/>
                  <a:gd name="T14" fmla="*/ 60 w 144"/>
                  <a:gd name="T15" fmla="*/ 26 h 59"/>
                  <a:gd name="T16" fmla="*/ 88 w 144"/>
                  <a:gd name="T17" fmla="*/ 30 h 59"/>
                  <a:gd name="T18" fmla="*/ 144 w 144"/>
                  <a:gd name="T19" fmla="*/ 4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4" h="59">
                    <a:moveTo>
                      <a:pt x="144" y="42"/>
                    </a:moveTo>
                    <a:cubicBezTo>
                      <a:pt x="119" y="45"/>
                      <a:pt x="112" y="44"/>
                      <a:pt x="92" y="50"/>
                    </a:cubicBezTo>
                    <a:cubicBezTo>
                      <a:pt x="84" y="52"/>
                      <a:pt x="68" y="58"/>
                      <a:pt x="68" y="58"/>
                    </a:cubicBezTo>
                    <a:cubicBezTo>
                      <a:pt x="60" y="57"/>
                      <a:pt x="50" y="59"/>
                      <a:pt x="44" y="54"/>
                    </a:cubicBezTo>
                    <a:cubicBezTo>
                      <a:pt x="41" y="51"/>
                      <a:pt x="51" y="45"/>
                      <a:pt x="48" y="42"/>
                    </a:cubicBezTo>
                    <a:cubicBezTo>
                      <a:pt x="41" y="35"/>
                      <a:pt x="11" y="30"/>
                      <a:pt x="0" y="22"/>
                    </a:cubicBezTo>
                    <a:cubicBezTo>
                      <a:pt x="15" y="0"/>
                      <a:pt x="10" y="0"/>
                      <a:pt x="56" y="14"/>
                    </a:cubicBezTo>
                    <a:cubicBezTo>
                      <a:pt x="60" y="15"/>
                      <a:pt x="56" y="24"/>
                      <a:pt x="60" y="26"/>
                    </a:cubicBezTo>
                    <a:cubicBezTo>
                      <a:pt x="68" y="30"/>
                      <a:pt x="79" y="29"/>
                      <a:pt x="88" y="30"/>
                    </a:cubicBezTo>
                    <a:cubicBezTo>
                      <a:pt x="114" y="39"/>
                      <a:pt x="96" y="33"/>
                      <a:pt x="144" y="42"/>
                    </a:cubicBezTo>
                    <a:close/>
                  </a:path>
                </a:pathLst>
              </a:custGeom>
              <a:solidFill>
                <a:srgbClr val="C18345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105" name="Freeform 17"/>
              <p:cNvSpPr>
                <a:spLocks/>
              </p:cNvSpPr>
              <p:nvPr/>
            </p:nvSpPr>
            <p:spPr bwMode="auto">
              <a:xfrm flipH="1">
                <a:off x="4454" y="3189"/>
                <a:ext cx="242" cy="696"/>
              </a:xfrm>
              <a:custGeom>
                <a:avLst/>
                <a:gdLst>
                  <a:gd name="T0" fmla="*/ 336 w 461"/>
                  <a:gd name="T1" fmla="*/ 36 h 1296"/>
                  <a:gd name="T2" fmla="*/ 372 w 461"/>
                  <a:gd name="T3" fmla="*/ 90 h 1296"/>
                  <a:gd name="T4" fmla="*/ 426 w 461"/>
                  <a:gd name="T5" fmla="*/ 78 h 1296"/>
                  <a:gd name="T6" fmla="*/ 396 w 461"/>
                  <a:gd name="T7" fmla="*/ 126 h 1296"/>
                  <a:gd name="T8" fmla="*/ 354 w 461"/>
                  <a:gd name="T9" fmla="*/ 198 h 1296"/>
                  <a:gd name="T10" fmla="*/ 348 w 461"/>
                  <a:gd name="T11" fmla="*/ 282 h 1296"/>
                  <a:gd name="T12" fmla="*/ 396 w 461"/>
                  <a:gd name="T13" fmla="*/ 210 h 1296"/>
                  <a:gd name="T14" fmla="*/ 396 w 461"/>
                  <a:gd name="T15" fmla="*/ 264 h 1296"/>
                  <a:gd name="T16" fmla="*/ 336 w 461"/>
                  <a:gd name="T17" fmla="*/ 462 h 1296"/>
                  <a:gd name="T18" fmla="*/ 252 w 461"/>
                  <a:gd name="T19" fmla="*/ 744 h 1296"/>
                  <a:gd name="T20" fmla="*/ 186 w 461"/>
                  <a:gd name="T21" fmla="*/ 996 h 1296"/>
                  <a:gd name="T22" fmla="*/ 168 w 461"/>
                  <a:gd name="T23" fmla="*/ 1086 h 1296"/>
                  <a:gd name="T24" fmla="*/ 204 w 461"/>
                  <a:gd name="T25" fmla="*/ 1140 h 1296"/>
                  <a:gd name="T26" fmla="*/ 252 w 461"/>
                  <a:gd name="T27" fmla="*/ 1200 h 1296"/>
                  <a:gd name="T28" fmla="*/ 312 w 461"/>
                  <a:gd name="T29" fmla="*/ 1212 h 1296"/>
                  <a:gd name="T30" fmla="*/ 342 w 461"/>
                  <a:gd name="T31" fmla="*/ 1164 h 1296"/>
                  <a:gd name="T32" fmla="*/ 396 w 461"/>
                  <a:gd name="T33" fmla="*/ 1140 h 1296"/>
                  <a:gd name="T34" fmla="*/ 312 w 461"/>
                  <a:gd name="T35" fmla="*/ 1248 h 1296"/>
                  <a:gd name="T36" fmla="*/ 276 w 461"/>
                  <a:gd name="T37" fmla="*/ 1254 h 1296"/>
                  <a:gd name="T38" fmla="*/ 252 w 461"/>
                  <a:gd name="T39" fmla="*/ 1224 h 1296"/>
                  <a:gd name="T40" fmla="*/ 258 w 461"/>
                  <a:gd name="T41" fmla="*/ 1254 h 1296"/>
                  <a:gd name="T42" fmla="*/ 180 w 461"/>
                  <a:gd name="T43" fmla="*/ 1242 h 1296"/>
                  <a:gd name="T44" fmla="*/ 120 w 461"/>
                  <a:gd name="T45" fmla="*/ 1188 h 1296"/>
                  <a:gd name="T46" fmla="*/ 60 w 461"/>
                  <a:gd name="T47" fmla="*/ 1140 h 1296"/>
                  <a:gd name="T48" fmla="*/ 0 w 461"/>
                  <a:gd name="T49" fmla="*/ 1086 h 1296"/>
                  <a:gd name="T50" fmla="*/ 48 w 461"/>
                  <a:gd name="T51" fmla="*/ 1020 h 1296"/>
                  <a:gd name="T52" fmla="*/ 42 w 461"/>
                  <a:gd name="T53" fmla="*/ 1068 h 1296"/>
                  <a:gd name="T54" fmla="*/ 180 w 461"/>
                  <a:gd name="T55" fmla="*/ 882 h 1296"/>
                  <a:gd name="T56" fmla="*/ 204 w 461"/>
                  <a:gd name="T57" fmla="*/ 822 h 1296"/>
                  <a:gd name="T58" fmla="*/ 228 w 461"/>
                  <a:gd name="T59" fmla="*/ 660 h 1296"/>
                  <a:gd name="T60" fmla="*/ 258 w 461"/>
                  <a:gd name="T61" fmla="*/ 540 h 1296"/>
                  <a:gd name="T62" fmla="*/ 276 w 461"/>
                  <a:gd name="T63" fmla="*/ 450 h 1296"/>
                  <a:gd name="T64" fmla="*/ 294 w 461"/>
                  <a:gd name="T65" fmla="*/ 426 h 1296"/>
                  <a:gd name="T66" fmla="*/ 288 w 461"/>
                  <a:gd name="T67" fmla="*/ 90 h 1296"/>
                  <a:gd name="T68" fmla="*/ 210 w 461"/>
                  <a:gd name="T69" fmla="*/ 30 h 1296"/>
                  <a:gd name="T70" fmla="*/ 264 w 461"/>
                  <a:gd name="T71" fmla="*/ 0 h 1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61" h="1296">
                    <a:moveTo>
                      <a:pt x="276" y="12"/>
                    </a:moveTo>
                    <a:cubicBezTo>
                      <a:pt x="298" y="19"/>
                      <a:pt x="313" y="30"/>
                      <a:pt x="336" y="36"/>
                    </a:cubicBezTo>
                    <a:cubicBezTo>
                      <a:pt x="352" y="84"/>
                      <a:pt x="328" y="32"/>
                      <a:pt x="360" y="48"/>
                    </a:cubicBezTo>
                    <a:cubicBezTo>
                      <a:pt x="362" y="49"/>
                      <a:pt x="370" y="82"/>
                      <a:pt x="372" y="90"/>
                    </a:cubicBezTo>
                    <a:cubicBezTo>
                      <a:pt x="397" y="73"/>
                      <a:pt x="399" y="48"/>
                      <a:pt x="426" y="30"/>
                    </a:cubicBezTo>
                    <a:cubicBezTo>
                      <a:pt x="461" y="42"/>
                      <a:pt x="441" y="55"/>
                      <a:pt x="426" y="78"/>
                    </a:cubicBezTo>
                    <a:cubicBezTo>
                      <a:pt x="436" y="107"/>
                      <a:pt x="434" y="127"/>
                      <a:pt x="408" y="144"/>
                    </a:cubicBezTo>
                    <a:cubicBezTo>
                      <a:pt x="404" y="138"/>
                      <a:pt x="403" y="126"/>
                      <a:pt x="396" y="126"/>
                    </a:cubicBezTo>
                    <a:cubicBezTo>
                      <a:pt x="387" y="126"/>
                      <a:pt x="380" y="158"/>
                      <a:pt x="378" y="162"/>
                    </a:cubicBezTo>
                    <a:cubicBezTo>
                      <a:pt x="371" y="175"/>
                      <a:pt x="362" y="186"/>
                      <a:pt x="354" y="198"/>
                    </a:cubicBezTo>
                    <a:cubicBezTo>
                      <a:pt x="350" y="204"/>
                      <a:pt x="342" y="216"/>
                      <a:pt x="342" y="216"/>
                    </a:cubicBezTo>
                    <a:cubicBezTo>
                      <a:pt x="344" y="238"/>
                      <a:pt x="338" y="262"/>
                      <a:pt x="348" y="282"/>
                    </a:cubicBezTo>
                    <a:cubicBezTo>
                      <a:pt x="352" y="290"/>
                      <a:pt x="362" y="271"/>
                      <a:pt x="366" y="264"/>
                    </a:cubicBezTo>
                    <a:cubicBezTo>
                      <a:pt x="403" y="198"/>
                      <a:pt x="354" y="252"/>
                      <a:pt x="396" y="210"/>
                    </a:cubicBezTo>
                    <a:cubicBezTo>
                      <a:pt x="398" y="204"/>
                      <a:pt x="399" y="198"/>
                      <a:pt x="402" y="192"/>
                    </a:cubicBezTo>
                    <a:cubicBezTo>
                      <a:pt x="432" y="132"/>
                      <a:pt x="398" y="255"/>
                      <a:pt x="396" y="264"/>
                    </a:cubicBezTo>
                    <a:cubicBezTo>
                      <a:pt x="394" y="291"/>
                      <a:pt x="389" y="360"/>
                      <a:pt x="378" y="390"/>
                    </a:cubicBezTo>
                    <a:cubicBezTo>
                      <a:pt x="369" y="413"/>
                      <a:pt x="346" y="439"/>
                      <a:pt x="336" y="462"/>
                    </a:cubicBezTo>
                    <a:cubicBezTo>
                      <a:pt x="315" y="509"/>
                      <a:pt x="303" y="560"/>
                      <a:pt x="282" y="606"/>
                    </a:cubicBezTo>
                    <a:cubicBezTo>
                      <a:pt x="262" y="650"/>
                      <a:pt x="267" y="699"/>
                      <a:pt x="252" y="744"/>
                    </a:cubicBezTo>
                    <a:cubicBezTo>
                      <a:pt x="247" y="793"/>
                      <a:pt x="237" y="839"/>
                      <a:pt x="228" y="888"/>
                    </a:cubicBezTo>
                    <a:cubicBezTo>
                      <a:pt x="221" y="927"/>
                      <a:pt x="221" y="973"/>
                      <a:pt x="186" y="996"/>
                    </a:cubicBezTo>
                    <a:cubicBezTo>
                      <a:pt x="169" y="1021"/>
                      <a:pt x="167" y="1049"/>
                      <a:pt x="150" y="1074"/>
                    </a:cubicBezTo>
                    <a:cubicBezTo>
                      <a:pt x="156" y="1078"/>
                      <a:pt x="169" y="1079"/>
                      <a:pt x="168" y="1086"/>
                    </a:cubicBezTo>
                    <a:cubicBezTo>
                      <a:pt x="166" y="1100"/>
                      <a:pt x="144" y="1122"/>
                      <a:pt x="144" y="1122"/>
                    </a:cubicBezTo>
                    <a:cubicBezTo>
                      <a:pt x="157" y="1124"/>
                      <a:pt x="193" y="1123"/>
                      <a:pt x="204" y="1140"/>
                    </a:cubicBezTo>
                    <a:cubicBezTo>
                      <a:pt x="228" y="1176"/>
                      <a:pt x="190" y="1157"/>
                      <a:pt x="228" y="1170"/>
                    </a:cubicBezTo>
                    <a:cubicBezTo>
                      <a:pt x="242" y="1211"/>
                      <a:pt x="223" y="1167"/>
                      <a:pt x="252" y="1200"/>
                    </a:cubicBezTo>
                    <a:cubicBezTo>
                      <a:pt x="261" y="1211"/>
                      <a:pt x="276" y="1236"/>
                      <a:pt x="276" y="1236"/>
                    </a:cubicBezTo>
                    <a:cubicBezTo>
                      <a:pt x="288" y="1228"/>
                      <a:pt x="300" y="1220"/>
                      <a:pt x="312" y="1212"/>
                    </a:cubicBezTo>
                    <a:cubicBezTo>
                      <a:pt x="318" y="1208"/>
                      <a:pt x="330" y="1200"/>
                      <a:pt x="330" y="1200"/>
                    </a:cubicBezTo>
                    <a:cubicBezTo>
                      <a:pt x="334" y="1188"/>
                      <a:pt x="338" y="1176"/>
                      <a:pt x="342" y="1164"/>
                    </a:cubicBezTo>
                    <a:cubicBezTo>
                      <a:pt x="346" y="1152"/>
                      <a:pt x="367" y="1159"/>
                      <a:pt x="378" y="1152"/>
                    </a:cubicBezTo>
                    <a:cubicBezTo>
                      <a:pt x="384" y="1148"/>
                      <a:pt x="390" y="1144"/>
                      <a:pt x="396" y="1140"/>
                    </a:cubicBezTo>
                    <a:cubicBezTo>
                      <a:pt x="394" y="1151"/>
                      <a:pt x="356" y="1206"/>
                      <a:pt x="342" y="1224"/>
                    </a:cubicBezTo>
                    <a:cubicBezTo>
                      <a:pt x="324" y="1236"/>
                      <a:pt x="330" y="1236"/>
                      <a:pt x="312" y="1248"/>
                    </a:cubicBezTo>
                    <a:cubicBezTo>
                      <a:pt x="310" y="1251"/>
                      <a:pt x="292" y="1283"/>
                      <a:pt x="282" y="1278"/>
                    </a:cubicBezTo>
                    <a:cubicBezTo>
                      <a:pt x="275" y="1274"/>
                      <a:pt x="281" y="1261"/>
                      <a:pt x="276" y="1254"/>
                    </a:cubicBezTo>
                    <a:cubicBezTo>
                      <a:pt x="272" y="1248"/>
                      <a:pt x="264" y="1246"/>
                      <a:pt x="258" y="1242"/>
                    </a:cubicBezTo>
                    <a:cubicBezTo>
                      <a:pt x="256" y="1236"/>
                      <a:pt x="258" y="1224"/>
                      <a:pt x="252" y="1224"/>
                    </a:cubicBezTo>
                    <a:cubicBezTo>
                      <a:pt x="245" y="1224"/>
                      <a:pt x="239" y="1235"/>
                      <a:pt x="240" y="1242"/>
                    </a:cubicBezTo>
                    <a:cubicBezTo>
                      <a:pt x="241" y="1249"/>
                      <a:pt x="252" y="1250"/>
                      <a:pt x="258" y="1254"/>
                    </a:cubicBezTo>
                    <a:cubicBezTo>
                      <a:pt x="272" y="1296"/>
                      <a:pt x="282" y="1294"/>
                      <a:pt x="252" y="1284"/>
                    </a:cubicBezTo>
                    <a:cubicBezTo>
                      <a:pt x="236" y="1260"/>
                      <a:pt x="208" y="1249"/>
                      <a:pt x="180" y="1242"/>
                    </a:cubicBezTo>
                    <a:cubicBezTo>
                      <a:pt x="168" y="1234"/>
                      <a:pt x="149" y="1232"/>
                      <a:pt x="144" y="1218"/>
                    </a:cubicBezTo>
                    <a:cubicBezTo>
                      <a:pt x="136" y="1193"/>
                      <a:pt x="143" y="1204"/>
                      <a:pt x="120" y="1188"/>
                    </a:cubicBezTo>
                    <a:cubicBezTo>
                      <a:pt x="112" y="1176"/>
                      <a:pt x="104" y="1164"/>
                      <a:pt x="96" y="1152"/>
                    </a:cubicBezTo>
                    <a:cubicBezTo>
                      <a:pt x="89" y="1141"/>
                      <a:pt x="72" y="1144"/>
                      <a:pt x="60" y="1140"/>
                    </a:cubicBezTo>
                    <a:cubicBezTo>
                      <a:pt x="54" y="1138"/>
                      <a:pt x="42" y="1134"/>
                      <a:pt x="42" y="1134"/>
                    </a:cubicBezTo>
                    <a:cubicBezTo>
                      <a:pt x="14" y="1092"/>
                      <a:pt x="30" y="1106"/>
                      <a:pt x="0" y="1086"/>
                    </a:cubicBezTo>
                    <a:cubicBezTo>
                      <a:pt x="8" y="1062"/>
                      <a:pt x="21" y="1052"/>
                      <a:pt x="42" y="1038"/>
                    </a:cubicBezTo>
                    <a:cubicBezTo>
                      <a:pt x="44" y="1032"/>
                      <a:pt x="54" y="1020"/>
                      <a:pt x="48" y="1020"/>
                    </a:cubicBezTo>
                    <a:cubicBezTo>
                      <a:pt x="41" y="1020"/>
                      <a:pt x="37" y="1031"/>
                      <a:pt x="36" y="1038"/>
                    </a:cubicBezTo>
                    <a:cubicBezTo>
                      <a:pt x="35" y="1048"/>
                      <a:pt x="40" y="1058"/>
                      <a:pt x="42" y="1068"/>
                    </a:cubicBezTo>
                    <a:cubicBezTo>
                      <a:pt x="77" y="1033"/>
                      <a:pt x="76" y="996"/>
                      <a:pt x="120" y="966"/>
                    </a:cubicBezTo>
                    <a:cubicBezTo>
                      <a:pt x="140" y="936"/>
                      <a:pt x="168" y="918"/>
                      <a:pt x="180" y="882"/>
                    </a:cubicBezTo>
                    <a:cubicBezTo>
                      <a:pt x="182" y="866"/>
                      <a:pt x="180" y="849"/>
                      <a:pt x="186" y="834"/>
                    </a:cubicBezTo>
                    <a:cubicBezTo>
                      <a:pt x="189" y="827"/>
                      <a:pt x="203" y="829"/>
                      <a:pt x="204" y="822"/>
                    </a:cubicBezTo>
                    <a:cubicBezTo>
                      <a:pt x="211" y="787"/>
                      <a:pt x="206" y="750"/>
                      <a:pt x="210" y="714"/>
                    </a:cubicBezTo>
                    <a:cubicBezTo>
                      <a:pt x="212" y="695"/>
                      <a:pt x="222" y="678"/>
                      <a:pt x="228" y="660"/>
                    </a:cubicBezTo>
                    <a:cubicBezTo>
                      <a:pt x="230" y="654"/>
                      <a:pt x="234" y="642"/>
                      <a:pt x="234" y="642"/>
                    </a:cubicBezTo>
                    <a:cubicBezTo>
                      <a:pt x="239" y="605"/>
                      <a:pt x="246" y="576"/>
                      <a:pt x="258" y="540"/>
                    </a:cubicBezTo>
                    <a:cubicBezTo>
                      <a:pt x="262" y="528"/>
                      <a:pt x="270" y="504"/>
                      <a:pt x="270" y="504"/>
                    </a:cubicBezTo>
                    <a:cubicBezTo>
                      <a:pt x="272" y="486"/>
                      <a:pt x="270" y="467"/>
                      <a:pt x="276" y="450"/>
                    </a:cubicBezTo>
                    <a:cubicBezTo>
                      <a:pt x="278" y="444"/>
                      <a:pt x="276" y="468"/>
                      <a:pt x="282" y="468"/>
                    </a:cubicBezTo>
                    <a:cubicBezTo>
                      <a:pt x="284" y="468"/>
                      <a:pt x="290" y="443"/>
                      <a:pt x="294" y="426"/>
                    </a:cubicBezTo>
                    <a:cubicBezTo>
                      <a:pt x="304" y="97"/>
                      <a:pt x="283" y="308"/>
                      <a:pt x="330" y="168"/>
                    </a:cubicBezTo>
                    <a:cubicBezTo>
                      <a:pt x="338" y="99"/>
                      <a:pt x="353" y="99"/>
                      <a:pt x="288" y="90"/>
                    </a:cubicBezTo>
                    <a:cubicBezTo>
                      <a:pt x="258" y="80"/>
                      <a:pt x="231" y="78"/>
                      <a:pt x="204" y="60"/>
                    </a:cubicBezTo>
                    <a:cubicBezTo>
                      <a:pt x="206" y="50"/>
                      <a:pt x="205" y="39"/>
                      <a:pt x="210" y="30"/>
                    </a:cubicBezTo>
                    <a:cubicBezTo>
                      <a:pt x="217" y="18"/>
                      <a:pt x="236" y="17"/>
                      <a:pt x="246" y="12"/>
                    </a:cubicBezTo>
                    <a:cubicBezTo>
                      <a:pt x="252" y="9"/>
                      <a:pt x="257" y="0"/>
                      <a:pt x="264" y="0"/>
                    </a:cubicBezTo>
                    <a:cubicBezTo>
                      <a:pt x="270" y="0"/>
                      <a:pt x="272" y="8"/>
                      <a:pt x="276" y="12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106" name="Freeform 18"/>
              <p:cNvSpPr>
                <a:spLocks/>
              </p:cNvSpPr>
              <p:nvPr/>
            </p:nvSpPr>
            <p:spPr bwMode="auto">
              <a:xfrm flipH="1">
                <a:off x="4294" y="3854"/>
                <a:ext cx="120" cy="81"/>
              </a:xfrm>
              <a:custGeom>
                <a:avLst/>
                <a:gdLst>
                  <a:gd name="T0" fmla="*/ 192 w 230"/>
                  <a:gd name="T1" fmla="*/ 110 h 150"/>
                  <a:gd name="T2" fmla="*/ 144 w 230"/>
                  <a:gd name="T3" fmla="*/ 80 h 150"/>
                  <a:gd name="T4" fmla="*/ 114 w 230"/>
                  <a:gd name="T5" fmla="*/ 44 h 150"/>
                  <a:gd name="T6" fmla="*/ 78 w 230"/>
                  <a:gd name="T7" fmla="*/ 32 h 150"/>
                  <a:gd name="T8" fmla="*/ 48 w 230"/>
                  <a:gd name="T9" fmla="*/ 80 h 150"/>
                  <a:gd name="T10" fmla="*/ 42 w 230"/>
                  <a:gd name="T11" fmla="*/ 110 h 150"/>
                  <a:gd name="T12" fmla="*/ 42 w 230"/>
                  <a:gd name="T13" fmla="*/ 122 h 150"/>
                  <a:gd name="T14" fmla="*/ 72 w 230"/>
                  <a:gd name="T15" fmla="*/ 116 h 150"/>
                  <a:gd name="T16" fmla="*/ 90 w 230"/>
                  <a:gd name="T17" fmla="*/ 104 h 150"/>
                  <a:gd name="T18" fmla="*/ 108 w 230"/>
                  <a:gd name="T19" fmla="*/ 116 h 150"/>
                  <a:gd name="T20" fmla="*/ 168 w 230"/>
                  <a:gd name="T21" fmla="*/ 122 h 150"/>
                  <a:gd name="T22" fmla="*/ 0 w 230"/>
                  <a:gd name="T23" fmla="*/ 140 h 150"/>
                  <a:gd name="T24" fmla="*/ 6 w 230"/>
                  <a:gd name="T25" fmla="*/ 122 h 150"/>
                  <a:gd name="T26" fmla="*/ 24 w 230"/>
                  <a:gd name="T27" fmla="*/ 116 h 150"/>
                  <a:gd name="T28" fmla="*/ 54 w 230"/>
                  <a:gd name="T29" fmla="*/ 74 h 150"/>
                  <a:gd name="T30" fmla="*/ 84 w 230"/>
                  <a:gd name="T31" fmla="*/ 38 h 150"/>
                  <a:gd name="T32" fmla="*/ 78 w 230"/>
                  <a:gd name="T33" fmla="*/ 8 h 150"/>
                  <a:gd name="T34" fmla="*/ 132 w 230"/>
                  <a:gd name="T35" fmla="*/ 14 h 150"/>
                  <a:gd name="T36" fmla="*/ 162 w 230"/>
                  <a:gd name="T37" fmla="*/ 68 h 150"/>
                  <a:gd name="T38" fmla="*/ 168 w 230"/>
                  <a:gd name="T39" fmla="*/ 86 h 150"/>
                  <a:gd name="T40" fmla="*/ 216 w 230"/>
                  <a:gd name="T41" fmla="*/ 92 h 150"/>
                  <a:gd name="T42" fmla="*/ 192 w 230"/>
                  <a:gd name="T43" fmla="*/ 11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150">
                    <a:moveTo>
                      <a:pt x="192" y="110"/>
                    </a:moveTo>
                    <a:cubicBezTo>
                      <a:pt x="183" y="84"/>
                      <a:pt x="170" y="87"/>
                      <a:pt x="144" y="80"/>
                    </a:cubicBezTo>
                    <a:cubicBezTo>
                      <a:pt x="137" y="69"/>
                      <a:pt x="126" y="51"/>
                      <a:pt x="114" y="44"/>
                    </a:cubicBezTo>
                    <a:cubicBezTo>
                      <a:pt x="103" y="38"/>
                      <a:pt x="78" y="32"/>
                      <a:pt x="78" y="32"/>
                    </a:cubicBezTo>
                    <a:cubicBezTo>
                      <a:pt x="88" y="80"/>
                      <a:pt x="84" y="56"/>
                      <a:pt x="48" y="80"/>
                    </a:cubicBezTo>
                    <a:cubicBezTo>
                      <a:pt x="46" y="90"/>
                      <a:pt x="48" y="102"/>
                      <a:pt x="42" y="110"/>
                    </a:cubicBezTo>
                    <a:cubicBezTo>
                      <a:pt x="33" y="123"/>
                      <a:pt x="3" y="109"/>
                      <a:pt x="42" y="122"/>
                    </a:cubicBezTo>
                    <a:cubicBezTo>
                      <a:pt x="52" y="120"/>
                      <a:pt x="62" y="120"/>
                      <a:pt x="72" y="116"/>
                    </a:cubicBezTo>
                    <a:cubicBezTo>
                      <a:pt x="79" y="113"/>
                      <a:pt x="83" y="104"/>
                      <a:pt x="90" y="104"/>
                    </a:cubicBezTo>
                    <a:cubicBezTo>
                      <a:pt x="97" y="104"/>
                      <a:pt x="101" y="114"/>
                      <a:pt x="108" y="116"/>
                    </a:cubicBezTo>
                    <a:cubicBezTo>
                      <a:pt x="128" y="121"/>
                      <a:pt x="148" y="120"/>
                      <a:pt x="168" y="122"/>
                    </a:cubicBezTo>
                    <a:cubicBezTo>
                      <a:pt x="47" y="135"/>
                      <a:pt x="170" y="150"/>
                      <a:pt x="0" y="140"/>
                    </a:cubicBezTo>
                    <a:cubicBezTo>
                      <a:pt x="2" y="134"/>
                      <a:pt x="2" y="126"/>
                      <a:pt x="6" y="122"/>
                    </a:cubicBezTo>
                    <a:cubicBezTo>
                      <a:pt x="10" y="118"/>
                      <a:pt x="20" y="121"/>
                      <a:pt x="24" y="116"/>
                    </a:cubicBezTo>
                    <a:cubicBezTo>
                      <a:pt x="59" y="67"/>
                      <a:pt x="14" y="87"/>
                      <a:pt x="54" y="74"/>
                    </a:cubicBezTo>
                    <a:cubicBezTo>
                      <a:pt x="59" y="69"/>
                      <a:pt x="83" y="48"/>
                      <a:pt x="84" y="38"/>
                    </a:cubicBezTo>
                    <a:cubicBezTo>
                      <a:pt x="85" y="28"/>
                      <a:pt x="69" y="13"/>
                      <a:pt x="78" y="8"/>
                    </a:cubicBezTo>
                    <a:cubicBezTo>
                      <a:pt x="94" y="0"/>
                      <a:pt x="114" y="12"/>
                      <a:pt x="132" y="14"/>
                    </a:cubicBezTo>
                    <a:cubicBezTo>
                      <a:pt x="143" y="31"/>
                      <a:pt x="153" y="50"/>
                      <a:pt x="162" y="68"/>
                    </a:cubicBezTo>
                    <a:cubicBezTo>
                      <a:pt x="165" y="74"/>
                      <a:pt x="162" y="83"/>
                      <a:pt x="168" y="86"/>
                    </a:cubicBezTo>
                    <a:cubicBezTo>
                      <a:pt x="183" y="93"/>
                      <a:pt x="200" y="90"/>
                      <a:pt x="216" y="92"/>
                    </a:cubicBezTo>
                    <a:cubicBezTo>
                      <a:pt x="224" y="126"/>
                      <a:pt x="230" y="118"/>
                      <a:pt x="192" y="110"/>
                    </a:cubicBezTo>
                    <a:close/>
                  </a:path>
                </a:pathLst>
              </a:custGeom>
              <a:solidFill>
                <a:srgbClr val="80808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107" name="Freeform 19"/>
              <p:cNvSpPr>
                <a:spLocks/>
              </p:cNvSpPr>
              <p:nvPr/>
            </p:nvSpPr>
            <p:spPr bwMode="auto">
              <a:xfrm flipH="1">
                <a:off x="4606" y="3041"/>
                <a:ext cx="317" cy="1042"/>
              </a:xfrm>
              <a:custGeom>
                <a:avLst/>
                <a:gdLst>
                  <a:gd name="T0" fmla="*/ 356 w 356"/>
                  <a:gd name="T1" fmla="*/ 1014 h 1081"/>
                  <a:gd name="T2" fmla="*/ 316 w 356"/>
                  <a:gd name="T3" fmla="*/ 1043 h 1081"/>
                  <a:gd name="T4" fmla="*/ 304 w 356"/>
                  <a:gd name="T5" fmla="*/ 1052 h 1081"/>
                  <a:gd name="T6" fmla="*/ 290 w 356"/>
                  <a:gd name="T7" fmla="*/ 1061 h 1081"/>
                  <a:gd name="T8" fmla="*/ 252 w 356"/>
                  <a:gd name="T9" fmla="*/ 1081 h 1081"/>
                  <a:gd name="T10" fmla="*/ 202 w 356"/>
                  <a:gd name="T11" fmla="*/ 1079 h 1081"/>
                  <a:gd name="T12" fmla="*/ 192 w 356"/>
                  <a:gd name="T13" fmla="*/ 1077 h 1081"/>
                  <a:gd name="T14" fmla="*/ 164 w 356"/>
                  <a:gd name="T15" fmla="*/ 1072 h 1081"/>
                  <a:gd name="T16" fmla="*/ 145 w 356"/>
                  <a:gd name="T17" fmla="*/ 1057 h 1081"/>
                  <a:gd name="T18" fmla="*/ 140 w 356"/>
                  <a:gd name="T19" fmla="*/ 1050 h 1081"/>
                  <a:gd name="T20" fmla="*/ 133 w 356"/>
                  <a:gd name="T21" fmla="*/ 1045 h 1081"/>
                  <a:gd name="T22" fmla="*/ 123 w 356"/>
                  <a:gd name="T23" fmla="*/ 1034 h 1081"/>
                  <a:gd name="T24" fmla="*/ 112 w 356"/>
                  <a:gd name="T25" fmla="*/ 947 h 1081"/>
                  <a:gd name="T26" fmla="*/ 126 w 356"/>
                  <a:gd name="T27" fmla="*/ 838 h 1081"/>
                  <a:gd name="T28" fmla="*/ 154 w 356"/>
                  <a:gd name="T29" fmla="*/ 739 h 1081"/>
                  <a:gd name="T30" fmla="*/ 132 w 356"/>
                  <a:gd name="T31" fmla="*/ 689 h 1081"/>
                  <a:gd name="T32" fmla="*/ 108 w 356"/>
                  <a:gd name="T33" fmla="*/ 616 h 1081"/>
                  <a:gd name="T34" fmla="*/ 69 w 356"/>
                  <a:gd name="T35" fmla="*/ 469 h 1081"/>
                  <a:gd name="T36" fmla="*/ 52 w 356"/>
                  <a:gd name="T37" fmla="*/ 317 h 1081"/>
                  <a:gd name="T38" fmla="*/ 50 w 356"/>
                  <a:gd name="T39" fmla="*/ 288 h 1081"/>
                  <a:gd name="T40" fmla="*/ 29 w 356"/>
                  <a:gd name="T41" fmla="*/ 313 h 1081"/>
                  <a:gd name="T42" fmla="*/ 14 w 356"/>
                  <a:gd name="T43" fmla="*/ 322 h 1081"/>
                  <a:gd name="T44" fmla="*/ 8 w 356"/>
                  <a:gd name="T45" fmla="*/ 191 h 1081"/>
                  <a:gd name="T46" fmla="*/ 23 w 356"/>
                  <a:gd name="T47" fmla="*/ 48 h 1081"/>
                  <a:gd name="T48" fmla="*/ 175 w 356"/>
                  <a:gd name="T49" fmla="*/ 0 h 1081"/>
                  <a:gd name="T50" fmla="*/ 223 w 356"/>
                  <a:gd name="T51" fmla="*/ 16 h 1081"/>
                  <a:gd name="T52" fmla="*/ 166 w 356"/>
                  <a:gd name="T53" fmla="*/ 172 h 1081"/>
                  <a:gd name="T54" fmla="*/ 183 w 356"/>
                  <a:gd name="T55" fmla="*/ 206 h 1081"/>
                  <a:gd name="T56" fmla="*/ 199 w 356"/>
                  <a:gd name="T57" fmla="*/ 248 h 1081"/>
                  <a:gd name="T58" fmla="*/ 204 w 356"/>
                  <a:gd name="T59" fmla="*/ 255 h 1081"/>
                  <a:gd name="T60" fmla="*/ 202 w 356"/>
                  <a:gd name="T61" fmla="*/ 346 h 1081"/>
                  <a:gd name="T62" fmla="*/ 202 w 356"/>
                  <a:gd name="T63" fmla="*/ 413 h 1081"/>
                  <a:gd name="T64" fmla="*/ 218 w 356"/>
                  <a:gd name="T65" fmla="*/ 464 h 1081"/>
                  <a:gd name="T66" fmla="*/ 235 w 356"/>
                  <a:gd name="T67" fmla="*/ 547 h 1081"/>
                  <a:gd name="T68" fmla="*/ 233 w 356"/>
                  <a:gd name="T69" fmla="*/ 660 h 1081"/>
                  <a:gd name="T70" fmla="*/ 242 w 356"/>
                  <a:gd name="T71" fmla="*/ 682 h 1081"/>
                  <a:gd name="T72" fmla="*/ 254 w 356"/>
                  <a:gd name="T73" fmla="*/ 740 h 1081"/>
                  <a:gd name="T74" fmla="*/ 282 w 356"/>
                  <a:gd name="T75" fmla="*/ 796 h 1081"/>
                  <a:gd name="T76" fmla="*/ 304 w 356"/>
                  <a:gd name="T77" fmla="*/ 838 h 1081"/>
                  <a:gd name="T78" fmla="*/ 337 w 356"/>
                  <a:gd name="T79" fmla="*/ 916 h 1081"/>
                  <a:gd name="T80" fmla="*/ 342 w 356"/>
                  <a:gd name="T81" fmla="*/ 936 h 1081"/>
                  <a:gd name="T82" fmla="*/ 347 w 356"/>
                  <a:gd name="T83" fmla="*/ 950 h 1081"/>
                  <a:gd name="T84" fmla="*/ 356 w 356"/>
                  <a:gd name="T85" fmla="*/ 1014 h 1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56" h="1081">
                    <a:moveTo>
                      <a:pt x="356" y="1014"/>
                    </a:moveTo>
                    <a:cubicBezTo>
                      <a:pt x="339" y="1038"/>
                      <a:pt x="344" y="1034"/>
                      <a:pt x="316" y="1043"/>
                    </a:cubicBezTo>
                    <a:cubicBezTo>
                      <a:pt x="307" y="1055"/>
                      <a:pt x="316" y="1046"/>
                      <a:pt x="304" y="1052"/>
                    </a:cubicBezTo>
                    <a:cubicBezTo>
                      <a:pt x="299" y="1055"/>
                      <a:pt x="290" y="1061"/>
                      <a:pt x="290" y="1061"/>
                    </a:cubicBezTo>
                    <a:cubicBezTo>
                      <a:pt x="279" y="1076"/>
                      <a:pt x="268" y="1076"/>
                      <a:pt x="252" y="1081"/>
                    </a:cubicBezTo>
                    <a:cubicBezTo>
                      <a:pt x="235" y="1080"/>
                      <a:pt x="218" y="1080"/>
                      <a:pt x="202" y="1079"/>
                    </a:cubicBezTo>
                    <a:cubicBezTo>
                      <a:pt x="199" y="1079"/>
                      <a:pt x="195" y="1077"/>
                      <a:pt x="192" y="1077"/>
                    </a:cubicBezTo>
                    <a:cubicBezTo>
                      <a:pt x="183" y="1075"/>
                      <a:pt x="164" y="1072"/>
                      <a:pt x="164" y="1072"/>
                    </a:cubicBezTo>
                    <a:cubicBezTo>
                      <a:pt x="156" y="1067"/>
                      <a:pt x="153" y="1062"/>
                      <a:pt x="145" y="1057"/>
                    </a:cubicBezTo>
                    <a:cubicBezTo>
                      <a:pt x="143" y="1054"/>
                      <a:pt x="142" y="1051"/>
                      <a:pt x="140" y="1050"/>
                    </a:cubicBezTo>
                    <a:cubicBezTo>
                      <a:pt x="138" y="1048"/>
                      <a:pt x="135" y="1048"/>
                      <a:pt x="133" y="1045"/>
                    </a:cubicBezTo>
                    <a:cubicBezTo>
                      <a:pt x="120" y="1030"/>
                      <a:pt x="144" y="1047"/>
                      <a:pt x="123" y="1034"/>
                    </a:cubicBezTo>
                    <a:cubicBezTo>
                      <a:pt x="122" y="1019"/>
                      <a:pt x="111" y="980"/>
                      <a:pt x="112" y="947"/>
                    </a:cubicBezTo>
                    <a:cubicBezTo>
                      <a:pt x="112" y="915"/>
                      <a:pt x="119" y="873"/>
                      <a:pt x="126" y="838"/>
                    </a:cubicBezTo>
                    <a:cubicBezTo>
                      <a:pt x="127" y="790"/>
                      <a:pt x="140" y="779"/>
                      <a:pt x="154" y="739"/>
                    </a:cubicBezTo>
                    <a:cubicBezTo>
                      <a:pt x="160" y="715"/>
                      <a:pt x="140" y="709"/>
                      <a:pt x="132" y="689"/>
                    </a:cubicBezTo>
                    <a:cubicBezTo>
                      <a:pt x="125" y="668"/>
                      <a:pt x="119" y="652"/>
                      <a:pt x="108" y="616"/>
                    </a:cubicBezTo>
                    <a:cubicBezTo>
                      <a:pt x="92" y="571"/>
                      <a:pt x="85" y="524"/>
                      <a:pt x="69" y="469"/>
                    </a:cubicBezTo>
                    <a:cubicBezTo>
                      <a:pt x="62" y="446"/>
                      <a:pt x="55" y="347"/>
                      <a:pt x="52" y="317"/>
                    </a:cubicBezTo>
                    <a:cubicBezTo>
                      <a:pt x="52" y="308"/>
                      <a:pt x="53" y="297"/>
                      <a:pt x="50" y="288"/>
                    </a:cubicBezTo>
                    <a:cubicBezTo>
                      <a:pt x="46" y="287"/>
                      <a:pt x="35" y="307"/>
                      <a:pt x="29" y="313"/>
                    </a:cubicBezTo>
                    <a:cubicBezTo>
                      <a:pt x="24" y="316"/>
                      <a:pt x="14" y="322"/>
                      <a:pt x="14" y="322"/>
                    </a:cubicBezTo>
                    <a:cubicBezTo>
                      <a:pt x="10" y="302"/>
                      <a:pt x="0" y="219"/>
                      <a:pt x="8" y="191"/>
                    </a:cubicBezTo>
                    <a:cubicBezTo>
                      <a:pt x="17" y="182"/>
                      <a:pt x="11" y="56"/>
                      <a:pt x="23" y="48"/>
                    </a:cubicBezTo>
                    <a:cubicBezTo>
                      <a:pt x="26" y="45"/>
                      <a:pt x="175" y="0"/>
                      <a:pt x="175" y="0"/>
                    </a:cubicBezTo>
                    <a:cubicBezTo>
                      <a:pt x="189" y="1"/>
                      <a:pt x="206" y="14"/>
                      <a:pt x="223" y="16"/>
                    </a:cubicBezTo>
                    <a:cubicBezTo>
                      <a:pt x="221" y="45"/>
                      <a:pt x="173" y="140"/>
                      <a:pt x="166" y="172"/>
                    </a:cubicBezTo>
                    <a:cubicBezTo>
                      <a:pt x="168" y="174"/>
                      <a:pt x="182" y="202"/>
                      <a:pt x="183" y="206"/>
                    </a:cubicBezTo>
                    <a:cubicBezTo>
                      <a:pt x="187" y="278"/>
                      <a:pt x="170" y="235"/>
                      <a:pt x="199" y="248"/>
                    </a:cubicBezTo>
                    <a:cubicBezTo>
                      <a:pt x="202" y="249"/>
                      <a:pt x="202" y="253"/>
                      <a:pt x="204" y="255"/>
                    </a:cubicBezTo>
                    <a:cubicBezTo>
                      <a:pt x="204" y="286"/>
                      <a:pt x="202" y="316"/>
                      <a:pt x="202" y="346"/>
                    </a:cubicBezTo>
                    <a:cubicBezTo>
                      <a:pt x="204" y="376"/>
                      <a:pt x="199" y="393"/>
                      <a:pt x="202" y="413"/>
                    </a:cubicBezTo>
                    <a:cubicBezTo>
                      <a:pt x="208" y="421"/>
                      <a:pt x="213" y="442"/>
                      <a:pt x="218" y="464"/>
                    </a:cubicBezTo>
                    <a:cubicBezTo>
                      <a:pt x="224" y="486"/>
                      <a:pt x="233" y="514"/>
                      <a:pt x="235" y="547"/>
                    </a:cubicBezTo>
                    <a:cubicBezTo>
                      <a:pt x="237" y="579"/>
                      <a:pt x="231" y="637"/>
                      <a:pt x="233" y="660"/>
                    </a:cubicBezTo>
                    <a:cubicBezTo>
                      <a:pt x="233" y="684"/>
                      <a:pt x="220" y="680"/>
                      <a:pt x="242" y="682"/>
                    </a:cubicBezTo>
                    <a:cubicBezTo>
                      <a:pt x="262" y="695"/>
                      <a:pt x="252" y="718"/>
                      <a:pt x="254" y="740"/>
                    </a:cubicBezTo>
                    <a:cubicBezTo>
                      <a:pt x="255" y="753"/>
                      <a:pt x="271" y="788"/>
                      <a:pt x="282" y="796"/>
                    </a:cubicBezTo>
                    <a:cubicBezTo>
                      <a:pt x="288" y="812"/>
                      <a:pt x="291" y="827"/>
                      <a:pt x="304" y="838"/>
                    </a:cubicBezTo>
                    <a:cubicBezTo>
                      <a:pt x="313" y="864"/>
                      <a:pt x="324" y="892"/>
                      <a:pt x="337" y="916"/>
                    </a:cubicBezTo>
                    <a:cubicBezTo>
                      <a:pt x="341" y="922"/>
                      <a:pt x="340" y="930"/>
                      <a:pt x="342" y="936"/>
                    </a:cubicBezTo>
                    <a:cubicBezTo>
                      <a:pt x="343" y="941"/>
                      <a:pt x="347" y="950"/>
                      <a:pt x="347" y="950"/>
                    </a:cubicBezTo>
                    <a:cubicBezTo>
                      <a:pt x="348" y="973"/>
                      <a:pt x="352" y="991"/>
                      <a:pt x="356" y="1014"/>
                    </a:cubicBezTo>
                    <a:close/>
                  </a:path>
                </a:pathLst>
              </a:custGeom>
              <a:solidFill>
                <a:srgbClr val="FAB460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108" name="Freeform 20"/>
              <p:cNvSpPr>
                <a:spLocks/>
              </p:cNvSpPr>
              <p:nvPr/>
            </p:nvSpPr>
            <p:spPr bwMode="auto">
              <a:xfrm flipH="1">
                <a:off x="4750" y="3539"/>
                <a:ext cx="52" cy="311"/>
              </a:xfrm>
              <a:custGeom>
                <a:avLst/>
                <a:gdLst>
                  <a:gd name="T0" fmla="*/ 95 w 99"/>
                  <a:gd name="T1" fmla="*/ 564 h 580"/>
                  <a:gd name="T2" fmla="*/ 68 w 99"/>
                  <a:gd name="T3" fmla="*/ 576 h 580"/>
                  <a:gd name="T4" fmla="*/ 59 w 99"/>
                  <a:gd name="T5" fmla="*/ 579 h 580"/>
                  <a:gd name="T6" fmla="*/ 53 w 99"/>
                  <a:gd name="T7" fmla="*/ 564 h 580"/>
                  <a:gd name="T8" fmla="*/ 47 w 99"/>
                  <a:gd name="T9" fmla="*/ 549 h 580"/>
                  <a:gd name="T10" fmla="*/ 50 w 99"/>
                  <a:gd name="T11" fmla="*/ 534 h 580"/>
                  <a:gd name="T12" fmla="*/ 53 w 99"/>
                  <a:gd name="T13" fmla="*/ 543 h 580"/>
                  <a:gd name="T14" fmla="*/ 56 w 99"/>
                  <a:gd name="T15" fmla="*/ 534 h 580"/>
                  <a:gd name="T16" fmla="*/ 74 w 99"/>
                  <a:gd name="T17" fmla="*/ 492 h 580"/>
                  <a:gd name="T18" fmla="*/ 83 w 99"/>
                  <a:gd name="T19" fmla="*/ 450 h 580"/>
                  <a:gd name="T20" fmla="*/ 71 w 99"/>
                  <a:gd name="T21" fmla="*/ 420 h 580"/>
                  <a:gd name="T22" fmla="*/ 59 w 99"/>
                  <a:gd name="T23" fmla="*/ 219 h 580"/>
                  <a:gd name="T24" fmla="*/ 56 w 99"/>
                  <a:gd name="T25" fmla="*/ 177 h 580"/>
                  <a:gd name="T26" fmla="*/ 50 w 99"/>
                  <a:gd name="T27" fmla="*/ 195 h 580"/>
                  <a:gd name="T28" fmla="*/ 38 w 99"/>
                  <a:gd name="T29" fmla="*/ 84 h 580"/>
                  <a:gd name="T30" fmla="*/ 14 w 99"/>
                  <a:gd name="T31" fmla="*/ 60 h 580"/>
                  <a:gd name="T32" fmla="*/ 11 w 99"/>
                  <a:gd name="T33" fmla="*/ 0 h 580"/>
                  <a:gd name="T34" fmla="*/ 20 w 99"/>
                  <a:gd name="T35" fmla="*/ 21 h 580"/>
                  <a:gd name="T36" fmla="*/ 32 w 99"/>
                  <a:gd name="T37" fmla="*/ 57 h 580"/>
                  <a:gd name="T38" fmla="*/ 35 w 99"/>
                  <a:gd name="T39" fmla="*/ 102 h 580"/>
                  <a:gd name="T40" fmla="*/ 53 w 99"/>
                  <a:gd name="T41" fmla="*/ 108 h 580"/>
                  <a:gd name="T42" fmla="*/ 71 w 99"/>
                  <a:gd name="T43" fmla="*/ 210 h 580"/>
                  <a:gd name="T44" fmla="*/ 68 w 99"/>
                  <a:gd name="T45" fmla="*/ 366 h 580"/>
                  <a:gd name="T46" fmla="*/ 65 w 99"/>
                  <a:gd name="T47" fmla="*/ 504 h 580"/>
                  <a:gd name="T48" fmla="*/ 68 w 99"/>
                  <a:gd name="T49" fmla="*/ 495 h 580"/>
                  <a:gd name="T50" fmla="*/ 65 w 99"/>
                  <a:gd name="T51" fmla="*/ 516 h 580"/>
                  <a:gd name="T52" fmla="*/ 68 w 99"/>
                  <a:gd name="T53" fmla="*/ 528 h 580"/>
                  <a:gd name="T54" fmla="*/ 92 w 99"/>
                  <a:gd name="T55" fmla="*/ 531 h 580"/>
                  <a:gd name="T56" fmla="*/ 95 w 99"/>
                  <a:gd name="T57" fmla="*/ 564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580">
                    <a:moveTo>
                      <a:pt x="95" y="564"/>
                    </a:moveTo>
                    <a:cubicBezTo>
                      <a:pt x="81" y="574"/>
                      <a:pt x="89" y="569"/>
                      <a:pt x="68" y="576"/>
                    </a:cubicBezTo>
                    <a:cubicBezTo>
                      <a:pt x="65" y="577"/>
                      <a:pt x="59" y="579"/>
                      <a:pt x="59" y="579"/>
                    </a:cubicBezTo>
                    <a:cubicBezTo>
                      <a:pt x="28" y="574"/>
                      <a:pt x="48" y="580"/>
                      <a:pt x="53" y="564"/>
                    </a:cubicBezTo>
                    <a:cubicBezTo>
                      <a:pt x="43" y="561"/>
                      <a:pt x="30" y="555"/>
                      <a:pt x="47" y="549"/>
                    </a:cubicBezTo>
                    <a:cubicBezTo>
                      <a:pt x="48" y="544"/>
                      <a:pt x="46" y="538"/>
                      <a:pt x="50" y="534"/>
                    </a:cubicBezTo>
                    <a:cubicBezTo>
                      <a:pt x="52" y="532"/>
                      <a:pt x="50" y="543"/>
                      <a:pt x="53" y="543"/>
                    </a:cubicBezTo>
                    <a:cubicBezTo>
                      <a:pt x="56" y="543"/>
                      <a:pt x="55" y="537"/>
                      <a:pt x="56" y="534"/>
                    </a:cubicBezTo>
                    <a:cubicBezTo>
                      <a:pt x="59" y="510"/>
                      <a:pt x="56" y="504"/>
                      <a:pt x="74" y="492"/>
                    </a:cubicBezTo>
                    <a:cubicBezTo>
                      <a:pt x="77" y="478"/>
                      <a:pt x="78" y="464"/>
                      <a:pt x="83" y="450"/>
                    </a:cubicBezTo>
                    <a:cubicBezTo>
                      <a:pt x="79" y="439"/>
                      <a:pt x="74" y="431"/>
                      <a:pt x="71" y="420"/>
                    </a:cubicBezTo>
                    <a:cubicBezTo>
                      <a:pt x="73" y="374"/>
                      <a:pt x="96" y="231"/>
                      <a:pt x="59" y="219"/>
                    </a:cubicBezTo>
                    <a:cubicBezTo>
                      <a:pt x="58" y="205"/>
                      <a:pt x="61" y="190"/>
                      <a:pt x="56" y="177"/>
                    </a:cubicBezTo>
                    <a:cubicBezTo>
                      <a:pt x="54" y="171"/>
                      <a:pt x="50" y="195"/>
                      <a:pt x="50" y="195"/>
                    </a:cubicBezTo>
                    <a:cubicBezTo>
                      <a:pt x="34" y="162"/>
                      <a:pt x="42" y="121"/>
                      <a:pt x="38" y="84"/>
                    </a:cubicBezTo>
                    <a:cubicBezTo>
                      <a:pt x="18" y="104"/>
                      <a:pt x="33" y="73"/>
                      <a:pt x="14" y="60"/>
                    </a:cubicBezTo>
                    <a:cubicBezTo>
                      <a:pt x="0" y="103"/>
                      <a:pt x="8" y="84"/>
                      <a:pt x="11" y="0"/>
                    </a:cubicBezTo>
                    <a:cubicBezTo>
                      <a:pt x="13" y="7"/>
                      <a:pt x="19" y="14"/>
                      <a:pt x="20" y="21"/>
                    </a:cubicBezTo>
                    <a:cubicBezTo>
                      <a:pt x="28" y="59"/>
                      <a:pt x="11" y="50"/>
                      <a:pt x="32" y="57"/>
                    </a:cubicBezTo>
                    <a:cubicBezTo>
                      <a:pt x="33" y="72"/>
                      <a:pt x="29" y="88"/>
                      <a:pt x="35" y="102"/>
                    </a:cubicBezTo>
                    <a:cubicBezTo>
                      <a:pt x="37" y="108"/>
                      <a:pt x="53" y="108"/>
                      <a:pt x="53" y="108"/>
                    </a:cubicBezTo>
                    <a:cubicBezTo>
                      <a:pt x="58" y="249"/>
                      <a:pt x="40" y="164"/>
                      <a:pt x="71" y="210"/>
                    </a:cubicBezTo>
                    <a:cubicBezTo>
                      <a:pt x="80" y="261"/>
                      <a:pt x="85" y="316"/>
                      <a:pt x="68" y="366"/>
                    </a:cubicBezTo>
                    <a:cubicBezTo>
                      <a:pt x="67" y="412"/>
                      <a:pt x="65" y="458"/>
                      <a:pt x="65" y="504"/>
                    </a:cubicBezTo>
                    <a:cubicBezTo>
                      <a:pt x="65" y="507"/>
                      <a:pt x="68" y="492"/>
                      <a:pt x="68" y="495"/>
                    </a:cubicBezTo>
                    <a:cubicBezTo>
                      <a:pt x="68" y="502"/>
                      <a:pt x="66" y="509"/>
                      <a:pt x="65" y="516"/>
                    </a:cubicBezTo>
                    <a:cubicBezTo>
                      <a:pt x="66" y="520"/>
                      <a:pt x="64" y="526"/>
                      <a:pt x="68" y="528"/>
                    </a:cubicBezTo>
                    <a:cubicBezTo>
                      <a:pt x="75" y="532"/>
                      <a:pt x="87" y="525"/>
                      <a:pt x="92" y="531"/>
                    </a:cubicBezTo>
                    <a:cubicBezTo>
                      <a:pt x="99" y="540"/>
                      <a:pt x="94" y="553"/>
                      <a:pt x="95" y="56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109" name="Freeform 21"/>
              <p:cNvSpPr>
                <a:spLocks/>
              </p:cNvSpPr>
              <p:nvPr/>
            </p:nvSpPr>
            <p:spPr bwMode="auto">
              <a:xfrm flipH="1">
                <a:off x="4624" y="3956"/>
                <a:ext cx="168" cy="125"/>
              </a:xfrm>
              <a:custGeom>
                <a:avLst/>
                <a:gdLst>
                  <a:gd name="T0" fmla="*/ 319 w 319"/>
                  <a:gd name="T1" fmla="*/ 111 h 232"/>
                  <a:gd name="T2" fmla="*/ 298 w 319"/>
                  <a:gd name="T3" fmla="*/ 129 h 232"/>
                  <a:gd name="T4" fmla="*/ 286 w 319"/>
                  <a:gd name="T5" fmla="*/ 147 h 232"/>
                  <a:gd name="T6" fmla="*/ 223 w 319"/>
                  <a:gd name="T7" fmla="*/ 183 h 232"/>
                  <a:gd name="T8" fmla="*/ 205 w 319"/>
                  <a:gd name="T9" fmla="*/ 204 h 232"/>
                  <a:gd name="T10" fmla="*/ 187 w 319"/>
                  <a:gd name="T11" fmla="*/ 216 h 232"/>
                  <a:gd name="T12" fmla="*/ 178 w 319"/>
                  <a:gd name="T13" fmla="*/ 222 h 232"/>
                  <a:gd name="T14" fmla="*/ 82 w 319"/>
                  <a:gd name="T15" fmla="*/ 216 h 232"/>
                  <a:gd name="T16" fmla="*/ 79 w 319"/>
                  <a:gd name="T17" fmla="*/ 204 h 232"/>
                  <a:gd name="T18" fmla="*/ 58 w 319"/>
                  <a:gd name="T19" fmla="*/ 198 h 232"/>
                  <a:gd name="T20" fmla="*/ 13 w 319"/>
                  <a:gd name="T21" fmla="*/ 180 h 232"/>
                  <a:gd name="T22" fmla="*/ 19 w 319"/>
                  <a:gd name="T23" fmla="*/ 114 h 232"/>
                  <a:gd name="T24" fmla="*/ 1 w 319"/>
                  <a:gd name="T25" fmla="*/ 126 h 232"/>
                  <a:gd name="T26" fmla="*/ 4 w 319"/>
                  <a:gd name="T27" fmla="*/ 117 h 232"/>
                  <a:gd name="T28" fmla="*/ 22 w 319"/>
                  <a:gd name="T29" fmla="*/ 99 h 232"/>
                  <a:gd name="T30" fmla="*/ 49 w 319"/>
                  <a:gd name="T31" fmla="*/ 93 h 232"/>
                  <a:gd name="T32" fmla="*/ 85 w 319"/>
                  <a:gd name="T33" fmla="*/ 84 h 232"/>
                  <a:gd name="T34" fmla="*/ 88 w 319"/>
                  <a:gd name="T35" fmla="*/ 60 h 232"/>
                  <a:gd name="T36" fmla="*/ 160 w 319"/>
                  <a:gd name="T37" fmla="*/ 63 h 232"/>
                  <a:gd name="T38" fmla="*/ 151 w 319"/>
                  <a:gd name="T39" fmla="*/ 69 h 232"/>
                  <a:gd name="T40" fmla="*/ 124 w 319"/>
                  <a:gd name="T41" fmla="*/ 105 h 232"/>
                  <a:gd name="T42" fmla="*/ 61 w 319"/>
                  <a:gd name="T43" fmla="*/ 117 h 232"/>
                  <a:gd name="T44" fmla="*/ 43 w 319"/>
                  <a:gd name="T45" fmla="*/ 147 h 232"/>
                  <a:gd name="T46" fmla="*/ 70 w 319"/>
                  <a:gd name="T47" fmla="*/ 177 h 232"/>
                  <a:gd name="T48" fmla="*/ 106 w 319"/>
                  <a:gd name="T49" fmla="*/ 216 h 232"/>
                  <a:gd name="T50" fmla="*/ 166 w 319"/>
                  <a:gd name="T51" fmla="*/ 195 h 232"/>
                  <a:gd name="T52" fmla="*/ 211 w 319"/>
                  <a:gd name="T53" fmla="*/ 174 h 232"/>
                  <a:gd name="T54" fmla="*/ 250 w 319"/>
                  <a:gd name="T55" fmla="*/ 150 h 232"/>
                  <a:gd name="T56" fmla="*/ 277 w 319"/>
                  <a:gd name="T57" fmla="*/ 129 h 232"/>
                  <a:gd name="T58" fmla="*/ 274 w 319"/>
                  <a:gd name="T59" fmla="*/ 120 h 232"/>
                  <a:gd name="T60" fmla="*/ 280 w 319"/>
                  <a:gd name="T61" fmla="*/ 111 h 232"/>
                  <a:gd name="T62" fmla="*/ 274 w 319"/>
                  <a:gd name="T63" fmla="*/ 93 h 232"/>
                  <a:gd name="T64" fmla="*/ 259 w 319"/>
                  <a:gd name="T65" fmla="*/ 69 h 232"/>
                  <a:gd name="T66" fmla="*/ 256 w 319"/>
                  <a:gd name="T67" fmla="*/ 57 h 232"/>
                  <a:gd name="T68" fmla="*/ 223 w 319"/>
                  <a:gd name="T69" fmla="*/ 54 h 232"/>
                  <a:gd name="T70" fmla="*/ 205 w 319"/>
                  <a:gd name="T71" fmla="*/ 69 h 232"/>
                  <a:gd name="T72" fmla="*/ 163 w 319"/>
                  <a:gd name="T73" fmla="*/ 63 h 232"/>
                  <a:gd name="T74" fmla="*/ 181 w 319"/>
                  <a:gd name="T75" fmla="*/ 45 h 232"/>
                  <a:gd name="T76" fmla="*/ 202 w 319"/>
                  <a:gd name="T77" fmla="*/ 15 h 232"/>
                  <a:gd name="T78" fmla="*/ 298 w 319"/>
                  <a:gd name="T79" fmla="*/ 18 h 232"/>
                  <a:gd name="T80" fmla="*/ 301 w 319"/>
                  <a:gd name="T81" fmla="*/ 81 h 232"/>
                  <a:gd name="T82" fmla="*/ 310 w 319"/>
                  <a:gd name="T83" fmla="*/ 84 h 232"/>
                  <a:gd name="T84" fmla="*/ 319 w 319"/>
                  <a:gd name="T85" fmla="*/ 111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9" h="232">
                    <a:moveTo>
                      <a:pt x="319" y="111"/>
                    </a:moveTo>
                    <a:cubicBezTo>
                      <a:pt x="307" y="115"/>
                      <a:pt x="302" y="117"/>
                      <a:pt x="298" y="129"/>
                    </a:cubicBezTo>
                    <a:cubicBezTo>
                      <a:pt x="307" y="143"/>
                      <a:pt x="299" y="143"/>
                      <a:pt x="286" y="147"/>
                    </a:cubicBezTo>
                    <a:cubicBezTo>
                      <a:pt x="280" y="178"/>
                      <a:pt x="253" y="179"/>
                      <a:pt x="223" y="183"/>
                    </a:cubicBezTo>
                    <a:cubicBezTo>
                      <a:pt x="208" y="188"/>
                      <a:pt x="214" y="195"/>
                      <a:pt x="205" y="204"/>
                    </a:cubicBezTo>
                    <a:cubicBezTo>
                      <a:pt x="200" y="209"/>
                      <a:pt x="193" y="212"/>
                      <a:pt x="187" y="216"/>
                    </a:cubicBezTo>
                    <a:cubicBezTo>
                      <a:pt x="184" y="218"/>
                      <a:pt x="178" y="222"/>
                      <a:pt x="178" y="222"/>
                    </a:cubicBezTo>
                    <a:cubicBezTo>
                      <a:pt x="146" y="221"/>
                      <a:pt x="110" y="232"/>
                      <a:pt x="82" y="216"/>
                    </a:cubicBezTo>
                    <a:cubicBezTo>
                      <a:pt x="78" y="214"/>
                      <a:pt x="82" y="207"/>
                      <a:pt x="79" y="204"/>
                    </a:cubicBezTo>
                    <a:cubicBezTo>
                      <a:pt x="74" y="198"/>
                      <a:pt x="65" y="200"/>
                      <a:pt x="58" y="198"/>
                    </a:cubicBezTo>
                    <a:cubicBezTo>
                      <a:pt x="45" y="190"/>
                      <a:pt x="28" y="185"/>
                      <a:pt x="13" y="180"/>
                    </a:cubicBezTo>
                    <a:cubicBezTo>
                      <a:pt x="24" y="164"/>
                      <a:pt x="17" y="134"/>
                      <a:pt x="19" y="114"/>
                    </a:cubicBezTo>
                    <a:cubicBezTo>
                      <a:pt x="12" y="92"/>
                      <a:pt x="4" y="116"/>
                      <a:pt x="1" y="126"/>
                    </a:cubicBezTo>
                    <a:cubicBezTo>
                      <a:pt x="0" y="129"/>
                      <a:pt x="2" y="119"/>
                      <a:pt x="4" y="117"/>
                    </a:cubicBezTo>
                    <a:cubicBezTo>
                      <a:pt x="10" y="111"/>
                      <a:pt x="22" y="99"/>
                      <a:pt x="22" y="99"/>
                    </a:cubicBezTo>
                    <a:cubicBezTo>
                      <a:pt x="27" y="80"/>
                      <a:pt x="34" y="88"/>
                      <a:pt x="49" y="93"/>
                    </a:cubicBezTo>
                    <a:cubicBezTo>
                      <a:pt x="61" y="90"/>
                      <a:pt x="73" y="86"/>
                      <a:pt x="85" y="84"/>
                    </a:cubicBezTo>
                    <a:cubicBezTo>
                      <a:pt x="74" y="73"/>
                      <a:pt x="72" y="65"/>
                      <a:pt x="88" y="60"/>
                    </a:cubicBezTo>
                    <a:cubicBezTo>
                      <a:pt x="112" y="61"/>
                      <a:pt x="136" y="60"/>
                      <a:pt x="160" y="63"/>
                    </a:cubicBezTo>
                    <a:cubicBezTo>
                      <a:pt x="164" y="64"/>
                      <a:pt x="153" y="66"/>
                      <a:pt x="151" y="69"/>
                    </a:cubicBezTo>
                    <a:cubicBezTo>
                      <a:pt x="143" y="79"/>
                      <a:pt x="131" y="94"/>
                      <a:pt x="124" y="105"/>
                    </a:cubicBezTo>
                    <a:cubicBezTo>
                      <a:pt x="98" y="96"/>
                      <a:pt x="84" y="112"/>
                      <a:pt x="61" y="117"/>
                    </a:cubicBezTo>
                    <a:cubicBezTo>
                      <a:pt x="58" y="133"/>
                      <a:pt x="56" y="138"/>
                      <a:pt x="43" y="147"/>
                    </a:cubicBezTo>
                    <a:cubicBezTo>
                      <a:pt x="36" y="169"/>
                      <a:pt x="55" y="167"/>
                      <a:pt x="70" y="177"/>
                    </a:cubicBezTo>
                    <a:cubicBezTo>
                      <a:pt x="76" y="200"/>
                      <a:pt x="84" y="211"/>
                      <a:pt x="106" y="216"/>
                    </a:cubicBezTo>
                    <a:cubicBezTo>
                      <a:pt x="129" y="212"/>
                      <a:pt x="147" y="208"/>
                      <a:pt x="166" y="195"/>
                    </a:cubicBezTo>
                    <a:cubicBezTo>
                      <a:pt x="174" y="170"/>
                      <a:pt x="178" y="177"/>
                      <a:pt x="211" y="174"/>
                    </a:cubicBezTo>
                    <a:cubicBezTo>
                      <a:pt x="218" y="152"/>
                      <a:pt x="227" y="153"/>
                      <a:pt x="250" y="150"/>
                    </a:cubicBezTo>
                    <a:cubicBezTo>
                      <a:pt x="243" y="129"/>
                      <a:pt x="259" y="131"/>
                      <a:pt x="277" y="129"/>
                    </a:cubicBezTo>
                    <a:cubicBezTo>
                      <a:pt x="276" y="126"/>
                      <a:pt x="273" y="123"/>
                      <a:pt x="274" y="120"/>
                    </a:cubicBezTo>
                    <a:cubicBezTo>
                      <a:pt x="275" y="116"/>
                      <a:pt x="280" y="115"/>
                      <a:pt x="280" y="111"/>
                    </a:cubicBezTo>
                    <a:cubicBezTo>
                      <a:pt x="280" y="105"/>
                      <a:pt x="274" y="93"/>
                      <a:pt x="274" y="93"/>
                    </a:cubicBezTo>
                    <a:cubicBezTo>
                      <a:pt x="266" y="40"/>
                      <a:pt x="280" y="90"/>
                      <a:pt x="259" y="69"/>
                    </a:cubicBezTo>
                    <a:cubicBezTo>
                      <a:pt x="256" y="66"/>
                      <a:pt x="260" y="59"/>
                      <a:pt x="256" y="57"/>
                    </a:cubicBezTo>
                    <a:cubicBezTo>
                      <a:pt x="246" y="53"/>
                      <a:pt x="234" y="55"/>
                      <a:pt x="223" y="54"/>
                    </a:cubicBezTo>
                    <a:cubicBezTo>
                      <a:pt x="209" y="49"/>
                      <a:pt x="212" y="58"/>
                      <a:pt x="205" y="69"/>
                    </a:cubicBezTo>
                    <a:cubicBezTo>
                      <a:pt x="199" y="41"/>
                      <a:pt x="184" y="58"/>
                      <a:pt x="163" y="63"/>
                    </a:cubicBezTo>
                    <a:cubicBezTo>
                      <a:pt x="174" y="55"/>
                      <a:pt x="186" y="60"/>
                      <a:pt x="181" y="45"/>
                    </a:cubicBezTo>
                    <a:cubicBezTo>
                      <a:pt x="196" y="35"/>
                      <a:pt x="185" y="21"/>
                      <a:pt x="202" y="15"/>
                    </a:cubicBezTo>
                    <a:cubicBezTo>
                      <a:pt x="234" y="16"/>
                      <a:pt x="271" y="0"/>
                      <a:pt x="298" y="18"/>
                    </a:cubicBezTo>
                    <a:cubicBezTo>
                      <a:pt x="315" y="30"/>
                      <a:pt x="297" y="60"/>
                      <a:pt x="301" y="81"/>
                    </a:cubicBezTo>
                    <a:cubicBezTo>
                      <a:pt x="302" y="84"/>
                      <a:pt x="307" y="83"/>
                      <a:pt x="310" y="84"/>
                    </a:cubicBezTo>
                    <a:cubicBezTo>
                      <a:pt x="312" y="93"/>
                      <a:pt x="312" y="104"/>
                      <a:pt x="319" y="111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110" name="Freeform 22"/>
              <p:cNvSpPr>
                <a:spLocks/>
              </p:cNvSpPr>
              <p:nvPr/>
            </p:nvSpPr>
            <p:spPr bwMode="auto">
              <a:xfrm flipH="1">
                <a:off x="4676" y="3587"/>
                <a:ext cx="82" cy="241"/>
              </a:xfrm>
              <a:custGeom>
                <a:avLst/>
                <a:gdLst>
                  <a:gd name="T0" fmla="*/ 154 w 159"/>
                  <a:gd name="T1" fmla="*/ 451 h 451"/>
                  <a:gd name="T2" fmla="*/ 109 w 159"/>
                  <a:gd name="T3" fmla="*/ 436 h 451"/>
                  <a:gd name="T4" fmla="*/ 79 w 159"/>
                  <a:gd name="T5" fmla="*/ 358 h 451"/>
                  <a:gd name="T6" fmla="*/ 67 w 159"/>
                  <a:gd name="T7" fmla="*/ 241 h 451"/>
                  <a:gd name="T8" fmla="*/ 40 w 159"/>
                  <a:gd name="T9" fmla="*/ 226 h 451"/>
                  <a:gd name="T10" fmla="*/ 34 w 159"/>
                  <a:gd name="T11" fmla="*/ 40 h 451"/>
                  <a:gd name="T12" fmla="*/ 19 w 159"/>
                  <a:gd name="T13" fmla="*/ 37 h 451"/>
                  <a:gd name="T14" fmla="*/ 10 w 159"/>
                  <a:gd name="T15" fmla="*/ 31 h 451"/>
                  <a:gd name="T16" fmla="*/ 1 w 159"/>
                  <a:gd name="T17" fmla="*/ 13 h 451"/>
                  <a:gd name="T18" fmla="*/ 4 w 159"/>
                  <a:gd name="T19" fmla="*/ 1 h 451"/>
                  <a:gd name="T20" fmla="*/ 10 w 159"/>
                  <a:gd name="T21" fmla="*/ 10 h 451"/>
                  <a:gd name="T22" fmla="*/ 13 w 159"/>
                  <a:gd name="T23" fmla="*/ 37 h 451"/>
                  <a:gd name="T24" fmla="*/ 40 w 159"/>
                  <a:gd name="T25" fmla="*/ 55 h 451"/>
                  <a:gd name="T26" fmla="*/ 49 w 159"/>
                  <a:gd name="T27" fmla="*/ 256 h 451"/>
                  <a:gd name="T28" fmla="*/ 88 w 159"/>
                  <a:gd name="T29" fmla="*/ 268 h 451"/>
                  <a:gd name="T30" fmla="*/ 97 w 159"/>
                  <a:gd name="T31" fmla="*/ 352 h 451"/>
                  <a:gd name="T32" fmla="*/ 112 w 159"/>
                  <a:gd name="T33" fmla="*/ 367 h 451"/>
                  <a:gd name="T34" fmla="*/ 115 w 159"/>
                  <a:gd name="T35" fmla="*/ 406 h 451"/>
                  <a:gd name="T36" fmla="*/ 151 w 159"/>
                  <a:gd name="T37" fmla="*/ 424 h 451"/>
                  <a:gd name="T38" fmla="*/ 154 w 159"/>
                  <a:gd name="T39" fmla="*/ 451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9" h="451">
                    <a:moveTo>
                      <a:pt x="154" y="451"/>
                    </a:moveTo>
                    <a:cubicBezTo>
                      <a:pt x="139" y="446"/>
                      <a:pt x="124" y="441"/>
                      <a:pt x="109" y="436"/>
                    </a:cubicBezTo>
                    <a:cubicBezTo>
                      <a:pt x="131" y="370"/>
                      <a:pt x="130" y="363"/>
                      <a:pt x="79" y="358"/>
                    </a:cubicBezTo>
                    <a:cubicBezTo>
                      <a:pt x="73" y="306"/>
                      <a:pt x="70" y="316"/>
                      <a:pt x="67" y="241"/>
                    </a:cubicBezTo>
                    <a:cubicBezTo>
                      <a:pt x="47" y="254"/>
                      <a:pt x="59" y="232"/>
                      <a:pt x="40" y="226"/>
                    </a:cubicBezTo>
                    <a:cubicBezTo>
                      <a:pt x="38" y="164"/>
                      <a:pt x="41" y="102"/>
                      <a:pt x="34" y="40"/>
                    </a:cubicBezTo>
                    <a:cubicBezTo>
                      <a:pt x="33" y="35"/>
                      <a:pt x="24" y="39"/>
                      <a:pt x="19" y="37"/>
                    </a:cubicBezTo>
                    <a:cubicBezTo>
                      <a:pt x="16" y="36"/>
                      <a:pt x="13" y="33"/>
                      <a:pt x="10" y="31"/>
                    </a:cubicBezTo>
                    <a:cubicBezTo>
                      <a:pt x="34" y="23"/>
                      <a:pt x="14" y="16"/>
                      <a:pt x="1" y="13"/>
                    </a:cubicBezTo>
                    <a:cubicBezTo>
                      <a:pt x="2" y="9"/>
                      <a:pt x="0" y="2"/>
                      <a:pt x="4" y="1"/>
                    </a:cubicBezTo>
                    <a:cubicBezTo>
                      <a:pt x="7" y="0"/>
                      <a:pt x="9" y="7"/>
                      <a:pt x="10" y="10"/>
                    </a:cubicBezTo>
                    <a:cubicBezTo>
                      <a:pt x="12" y="19"/>
                      <a:pt x="11" y="28"/>
                      <a:pt x="13" y="37"/>
                    </a:cubicBezTo>
                    <a:cubicBezTo>
                      <a:pt x="16" y="49"/>
                      <a:pt x="30" y="52"/>
                      <a:pt x="40" y="55"/>
                    </a:cubicBezTo>
                    <a:cubicBezTo>
                      <a:pt x="44" y="122"/>
                      <a:pt x="47" y="188"/>
                      <a:pt x="49" y="256"/>
                    </a:cubicBezTo>
                    <a:cubicBezTo>
                      <a:pt x="69" y="243"/>
                      <a:pt x="73" y="258"/>
                      <a:pt x="88" y="268"/>
                    </a:cubicBezTo>
                    <a:cubicBezTo>
                      <a:pt x="83" y="294"/>
                      <a:pt x="60" y="377"/>
                      <a:pt x="97" y="352"/>
                    </a:cubicBezTo>
                    <a:cubicBezTo>
                      <a:pt x="101" y="358"/>
                      <a:pt x="110" y="360"/>
                      <a:pt x="112" y="367"/>
                    </a:cubicBezTo>
                    <a:cubicBezTo>
                      <a:pt x="115" y="380"/>
                      <a:pt x="112" y="393"/>
                      <a:pt x="115" y="406"/>
                    </a:cubicBezTo>
                    <a:cubicBezTo>
                      <a:pt x="117" y="412"/>
                      <a:pt x="145" y="422"/>
                      <a:pt x="151" y="424"/>
                    </a:cubicBezTo>
                    <a:cubicBezTo>
                      <a:pt x="154" y="434"/>
                      <a:pt x="159" y="441"/>
                      <a:pt x="154" y="451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111" name="Freeform 23"/>
              <p:cNvSpPr>
                <a:spLocks/>
              </p:cNvSpPr>
              <p:nvPr/>
            </p:nvSpPr>
            <p:spPr bwMode="auto">
              <a:xfrm flipH="1">
                <a:off x="4586" y="3742"/>
                <a:ext cx="261" cy="386"/>
              </a:xfrm>
              <a:custGeom>
                <a:avLst/>
                <a:gdLst>
                  <a:gd name="T0" fmla="*/ 414 w 495"/>
                  <a:gd name="T1" fmla="*/ 308 h 722"/>
                  <a:gd name="T2" fmla="*/ 452 w 495"/>
                  <a:gd name="T3" fmla="*/ 404 h 722"/>
                  <a:gd name="T4" fmla="*/ 486 w 495"/>
                  <a:gd name="T5" fmla="*/ 466 h 722"/>
                  <a:gd name="T6" fmla="*/ 479 w 495"/>
                  <a:gd name="T7" fmla="*/ 595 h 722"/>
                  <a:gd name="T8" fmla="*/ 425 w 495"/>
                  <a:gd name="T9" fmla="*/ 631 h 722"/>
                  <a:gd name="T10" fmla="*/ 296 w 495"/>
                  <a:gd name="T11" fmla="*/ 722 h 722"/>
                  <a:gd name="T12" fmla="*/ 116 w 495"/>
                  <a:gd name="T13" fmla="*/ 713 h 722"/>
                  <a:gd name="T14" fmla="*/ 16 w 495"/>
                  <a:gd name="T15" fmla="*/ 577 h 722"/>
                  <a:gd name="T16" fmla="*/ 4 w 495"/>
                  <a:gd name="T17" fmla="*/ 280 h 722"/>
                  <a:gd name="T18" fmla="*/ 43 w 495"/>
                  <a:gd name="T19" fmla="*/ 240 h 722"/>
                  <a:gd name="T20" fmla="*/ 46 w 495"/>
                  <a:gd name="T21" fmla="*/ 98 h 722"/>
                  <a:gd name="T22" fmla="*/ 118 w 495"/>
                  <a:gd name="T23" fmla="*/ 6 h 722"/>
                  <a:gd name="T24" fmla="*/ 116 w 495"/>
                  <a:gd name="T25" fmla="*/ 31 h 722"/>
                  <a:gd name="T26" fmla="*/ 110 w 495"/>
                  <a:gd name="T27" fmla="*/ 242 h 722"/>
                  <a:gd name="T28" fmla="*/ 136 w 495"/>
                  <a:gd name="T29" fmla="*/ 230 h 722"/>
                  <a:gd name="T30" fmla="*/ 246 w 495"/>
                  <a:gd name="T31" fmla="*/ 186 h 722"/>
                  <a:gd name="T32" fmla="*/ 372 w 495"/>
                  <a:gd name="T33" fmla="*/ 188 h 722"/>
                  <a:gd name="T34" fmla="*/ 379 w 495"/>
                  <a:gd name="T35" fmla="*/ 222 h 722"/>
                  <a:gd name="T36" fmla="*/ 394 w 495"/>
                  <a:gd name="T37" fmla="*/ 208 h 722"/>
                  <a:gd name="T38" fmla="*/ 416 w 495"/>
                  <a:gd name="T39" fmla="*/ 313 h 722"/>
                  <a:gd name="T40" fmla="*/ 410 w 495"/>
                  <a:gd name="T41" fmla="*/ 362 h 722"/>
                  <a:gd name="T42" fmla="*/ 402 w 495"/>
                  <a:gd name="T43" fmla="*/ 390 h 722"/>
                  <a:gd name="T44" fmla="*/ 264 w 495"/>
                  <a:gd name="T45" fmla="*/ 398 h 722"/>
                  <a:gd name="T46" fmla="*/ 240 w 495"/>
                  <a:gd name="T47" fmla="*/ 422 h 722"/>
                  <a:gd name="T48" fmla="*/ 172 w 495"/>
                  <a:gd name="T49" fmla="*/ 432 h 722"/>
                  <a:gd name="T50" fmla="*/ 114 w 495"/>
                  <a:gd name="T51" fmla="*/ 464 h 722"/>
                  <a:gd name="T52" fmla="*/ 98 w 495"/>
                  <a:gd name="T53" fmla="*/ 495 h 722"/>
                  <a:gd name="T54" fmla="*/ 161 w 495"/>
                  <a:gd name="T55" fmla="*/ 649 h 722"/>
                  <a:gd name="T56" fmla="*/ 352 w 495"/>
                  <a:gd name="T57" fmla="*/ 613 h 722"/>
                  <a:gd name="T58" fmla="*/ 362 w 495"/>
                  <a:gd name="T59" fmla="*/ 596 h 722"/>
                  <a:gd name="T60" fmla="*/ 398 w 495"/>
                  <a:gd name="T61" fmla="*/ 578 h 722"/>
                  <a:gd name="T62" fmla="*/ 407 w 495"/>
                  <a:gd name="T63" fmla="*/ 558 h 722"/>
                  <a:gd name="T64" fmla="*/ 452 w 495"/>
                  <a:gd name="T65" fmla="*/ 522 h 722"/>
                  <a:gd name="T66" fmla="*/ 425 w 495"/>
                  <a:gd name="T67" fmla="*/ 449 h 722"/>
                  <a:gd name="T68" fmla="*/ 408 w 495"/>
                  <a:gd name="T69" fmla="*/ 396 h 722"/>
                  <a:gd name="T70" fmla="*/ 414 w 495"/>
                  <a:gd name="T71" fmla="*/ 308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95" h="722">
                    <a:moveTo>
                      <a:pt x="414" y="308"/>
                    </a:moveTo>
                    <a:cubicBezTo>
                      <a:pt x="417" y="326"/>
                      <a:pt x="445" y="387"/>
                      <a:pt x="452" y="404"/>
                    </a:cubicBezTo>
                    <a:cubicBezTo>
                      <a:pt x="460" y="424"/>
                      <a:pt x="486" y="466"/>
                      <a:pt x="486" y="466"/>
                    </a:cubicBezTo>
                    <a:cubicBezTo>
                      <a:pt x="483" y="512"/>
                      <a:pt x="495" y="552"/>
                      <a:pt x="479" y="595"/>
                    </a:cubicBezTo>
                    <a:cubicBezTo>
                      <a:pt x="472" y="615"/>
                      <a:pt x="425" y="631"/>
                      <a:pt x="425" y="631"/>
                    </a:cubicBezTo>
                    <a:cubicBezTo>
                      <a:pt x="407" y="687"/>
                      <a:pt x="353" y="703"/>
                      <a:pt x="296" y="722"/>
                    </a:cubicBezTo>
                    <a:cubicBezTo>
                      <a:pt x="213" y="715"/>
                      <a:pt x="199" y="720"/>
                      <a:pt x="116" y="713"/>
                    </a:cubicBezTo>
                    <a:cubicBezTo>
                      <a:pt x="69" y="689"/>
                      <a:pt x="35" y="649"/>
                      <a:pt x="16" y="577"/>
                    </a:cubicBezTo>
                    <a:cubicBezTo>
                      <a:pt x="8" y="535"/>
                      <a:pt x="0" y="336"/>
                      <a:pt x="4" y="280"/>
                    </a:cubicBezTo>
                    <a:cubicBezTo>
                      <a:pt x="8" y="224"/>
                      <a:pt x="36" y="270"/>
                      <a:pt x="43" y="240"/>
                    </a:cubicBezTo>
                    <a:cubicBezTo>
                      <a:pt x="51" y="207"/>
                      <a:pt x="38" y="130"/>
                      <a:pt x="46" y="98"/>
                    </a:cubicBezTo>
                    <a:cubicBezTo>
                      <a:pt x="58" y="59"/>
                      <a:pt x="106" y="17"/>
                      <a:pt x="118" y="6"/>
                    </a:cubicBezTo>
                    <a:cubicBezTo>
                      <a:pt x="127" y="0"/>
                      <a:pt x="116" y="31"/>
                      <a:pt x="116" y="31"/>
                    </a:cubicBezTo>
                    <a:cubicBezTo>
                      <a:pt x="113" y="107"/>
                      <a:pt x="104" y="167"/>
                      <a:pt x="110" y="242"/>
                    </a:cubicBezTo>
                    <a:cubicBezTo>
                      <a:pt x="111" y="253"/>
                      <a:pt x="129" y="238"/>
                      <a:pt x="136" y="230"/>
                    </a:cubicBezTo>
                    <a:cubicBezTo>
                      <a:pt x="157" y="223"/>
                      <a:pt x="207" y="193"/>
                      <a:pt x="246" y="186"/>
                    </a:cubicBezTo>
                    <a:cubicBezTo>
                      <a:pt x="285" y="179"/>
                      <a:pt x="350" y="182"/>
                      <a:pt x="372" y="188"/>
                    </a:cubicBezTo>
                    <a:cubicBezTo>
                      <a:pt x="381" y="190"/>
                      <a:pt x="377" y="213"/>
                      <a:pt x="379" y="222"/>
                    </a:cubicBezTo>
                    <a:cubicBezTo>
                      <a:pt x="381" y="238"/>
                      <a:pt x="388" y="193"/>
                      <a:pt x="394" y="208"/>
                    </a:cubicBezTo>
                    <a:cubicBezTo>
                      <a:pt x="400" y="223"/>
                      <a:pt x="413" y="287"/>
                      <a:pt x="416" y="313"/>
                    </a:cubicBezTo>
                    <a:cubicBezTo>
                      <a:pt x="420" y="334"/>
                      <a:pt x="412" y="349"/>
                      <a:pt x="410" y="362"/>
                    </a:cubicBezTo>
                    <a:cubicBezTo>
                      <a:pt x="408" y="375"/>
                      <a:pt x="426" y="384"/>
                      <a:pt x="402" y="390"/>
                    </a:cubicBezTo>
                    <a:cubicBezTo>
                      <a:pt x="378" y="396"/>
                      <a:pt x="291" y="393"/>
                      <a:pt x="264" y="398"/>
                    </a:cubicBezTo>
                    <a:cubicBezTo>
                      <a:pt x="230" y="402"/>
                      <a:pt x="255" y="416"/>
                      <a:pt x="240" y="422"/>
                    </a:cubicBezTo>
                    <a:cubicBezTo>
                      <a:pt x="225" y="428"/>
                      <a:pt x="193" y="425"/>
                      <a:pt x="172" y="432"/>
                    </a:cubicBezTo>
                    <a:cubicBezTo>
                      <a:pt x="151" y="439"/>
                      <a:pt x="126" y="454"/>
                      <a:pt x="114" y="464"/>
                    </a:cubicBezTo>
                    <a:cubicBezTo>
                      <a:pt x="94" y="493"/>
                      <a:pt x="118" y="466"/>
                      <a:pt x="98" y="495"/>
                    </a:cubicBezTo>
                    <a:cubicBezTo>
                      <a:pt x="104" y="555"/>
                      <a:pt x="95" y="627"/>
                      <a:pt x="161" y="649"/>
                    </a:cubicBezTo>
                    <a:cubicBezTo>
                      <a:pt x="255" y="643"/>
                      <a:pt x="287" y="656"/>
                      <a:pt x="352" y="613"/>
                    </a:cubicBezTo>
                    <a:cubicBezTo>
                      <a:pt x="387" y="602"/>
                      <a:pt x="353" y="605"/>
                      <a:pt x="362" y="596"/>
                    </a:cubicBezTo>
                    <a:cubicBezTo>
                      <a:pt x="370" y="590"/>
                      <a:pt x="390" y="584"/>
                      <a:pt x="398" y="578"/>
                    </a:cubicBezTo>
                    <a:cubicBezTo>
                      <a:pt x="406" y="572"/>
                      <a:pt x="398" y="567"/>
                      <a:pt x="407" y="558"/>
                    </a:cubicBezTo>
                    <a:cubicBezTo>
                      <a:pt x="424" y="543"/>
                      <a:pt x="449" y="540"/>
                      <a:pt x="452" y="522"/>
                    </a:cubicBezTo>
                    <a:cubicBezTo>
                      <a:pt x="467" y="486"/>
                      <a:pt x="443" y="468"/>
                      <a:pt x="425" y="449"/>
                    </a:cubicBezTo>
                    <a:cubicBezTo>
                      <a:pt x="417" y="423"/>
                      <a:pt x="408" y="415"/>
                      <a:pt x="408" y="396"/>
                    </a:cubicBezTo>
                    <a:cubicBezTo>
                      <a:pt x="406" y="373"/>
                      <a:pt x="410" y="320"/>
                      <a:pt x="414" y="308"/>
                    </a:cubicBezTo>
                    <a:close/>
                  </a:path>
                </a:pathLst>
              </a:custGeom>
              <a:solidFill>
                <a:srgbClr val="663300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112" name="Freeform 24"/>
              <p:cNvSpPr>
                <a:spLocks/>
              </p:cNvSpPr>
              <p:nvPr/>
            </p:nvSpPr>
            <p:spPr bwMode="auto">
              <a:xfrm flipH="1">
                <a:off x="4635" y="3859"/>
                <a:ext cx="206" cy="142"/>
              </a:xfrm>
              <a:custGeom>
                <a:avLst/>
                <a:gdLst>
                  <a:gd name="T0" fmla="*/ 389 w 391"/>
                  <a:gd name="T1" fmla="*/ 131 h 263"/>
                  <a:gd name="T2" fmla="*/ 201 w 391"/>
                  <a:gd name="T3" fmla="*/ 147 h 263"/>
                  <a:gd name="T4" fmla="*/ 169 w 391"/>
                  <a:gd name="T5" fmla="*/ 167 h 263"/>
                  <a:gd name="T6" fmla="*/ 133 w 391"/>
                  <a:gd name="T7" fmla="*/ 171 h 263"/>
                  <a:gd name="T8" fmla="*/ 137 w 391"/>
                  <a:gd name="T9" fmla="*/ 183 h 263"/>
                  <a:gd name="T10" fmla="*/ 73 w 391"/>
                  <a:gd name="T11" fmla="*/ 203 h 263"/>
                  <a:gd name="T12" fmla="*/ 49 w 391"/>
                  <a:gd name="T13" fmla="*/ 219 h 263"/>
                  <a:gd name="T14" fmla="*/ 21 w 391"/>
                  <a:gd name="T15" fmla="*/ 263 h 263"/>
                  <a:gd name="T16" fmla="*/ 33 w 391"/>
                  <a:gd name="T17" fmla="*/ 187 h 263"/>
                  <a:gd name="T18" fmla="*/ 21 w 391"/>
                  <a:gd name="T19" fmla="*/ 175 h 263"/>
                  <a:gd name="T20" fmla="*/ 17 w 391"/>
                  <a:gd name="T21" fmla="*/ 63 h 263"/>
                  <a:gd name="T22" fmla="*/ 41 w 391"/>
                  <a:gd name="T23" fmla="*/ 71 h 263"/>
                  <a:gd name="T24" fmla="*/ 53 w 391"/>
                  <a:gd name="T25" fmla="*/ 75 h 263"/>
                  <a:gd name="T26" fmla="*/ 61 w 391"/>
                  <a:gd name="T27" fmla="*/ 87 h 263"/>
                  <a:gd name="T28" fmla="*/ 65 w 391"/>
                  <a:gd name="T29" fmla="*/ 103 h 263"/>
                  <a:gd name="T30" fmla="*/ 89 w 391"/>
                  <a:gd name="T31" fmla="*/ 95 h 263"/>
                  <a:gd name="T32" fmla="*/ 101 w 391"/>
                  <a:gd name="T33" fmla="*/ 83 h 263"/>
                  <a:gd name="T34" fmla="*/ 125 w 391"/>
                  <a:gd name="T35" fmla="*/ 75 h 263"/>
                  <a:gd name="T36" fmla="*/ 221 w 391"/>
                  <a:gd name="T37" fmla="*/ 39 h 263"/>
                  <a:gd name="T38" fmla="*/ 297 w 391"/>
                  <a:gd name="T39" fmla="*/ 7 h 263"/>
                  <a:gd name="T40" fmla="*/ 341 w 391"/>
                  <a:gd name="T41" fmla="*/ 7 h 263"/>
                  <a:gd name="T42" fmla="*/ 373 w 391"/>
                  <a:gd name="T43" fmla="*/ 79 h 263"/>
                  <a:gd name="T44" fmla="*/ 389 w 391"/>
                  <a:gd name="T45" fmla="*/ 131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91" h="263">
                    <a:moveTo>
                      <a:pt x="389" y="131"/>
                    </a:moveTo>
                    <a:cubicBezTo>
                      <a:pt x="322" y="132"/>
                      <a:pt x="96" y="112"/>
                      <a:pt x="201" y="147"/>
                    </a:cubicBezTo>
                    <a:cubicBezTo>
                      <a:pt x="196" y="171"/>
                      <a:pt x="192" y="175"/>
                      <a:pt x="169" y="167"/>
                    </a:cubicBezTo>
                    <a:cubicBezTo>
                      <a:pt x="157" y="168"/>
                      <a:pt x="144" y="166"/>
                      <a:pt x="133" y="171"/>
                    </a:cubicBezTo>
                    <a:cubicBezTo>
                      <a:pt x="129" y="173"/>
                      <a:pt x="139" y="179"/>
                      <a:pt x="137" y="183"/>
                    </a:cubicBezTo>
                    <a:cubicBezTo>
                      <a:pt x="131" y="199"/>
                      <a:pt x="86" y="201"/>
                      <a:pt x="73" y="203"/>
                    </a:cubicBezTo>
                    <a:cubicBezTo>
                      <a:pt x="65" y="208"/>
                      <a:pt x="54" y="211"/>
                      <a:pt x="49" y="219"/>
                    </a:cubicBezTo>
                    <a:cubicBezTo>
                      <a:pt x="37" y="236"/>
                      <a:pt x="39" y="251"/>
                      <a:pt x="21" y="263"/>
                    </a:cubicBezTo>
                    <a:cubicBezTo>
                      <a:pt x="12" y="237"/>
                      <a:pt x="0" y="195"/>
                      <a:pt x="33" y="187"/>
                    </a:cubicBezTo>
                    <a:cubicBezTo>
                      <a:pt x="5" y="178"/>
                      <a:pt x="1" y="182"/>
                      <a:pt x="21" y="175"/>
                    </a:cubicBezTo>
                    <a:cubicBezTo>
                      <a:pt x="17" y="126"/>
                      <a:pt x="13" y="112"/>
                      <a:pt x="17" y="63"/>
                    </a:cubicBezTo>
                    <a:cubicBezTo>
                      <a:pt x="25" y="66"/>
                      <a:pt x="33" y="68"/>
                      <a:pt x="41" y="71"/>
                    </a:cubicBezTo>
                    <a:cubicBezTo>
                      <a:pt x="45" y="72"/>
                      <a:pt x="53" y="75"/>
                      <a:pt x="53" y="75"/>
                    </a:cubicBezTo>
                    <a:cubicBezTo>
                      <a:pt x="56" y="79"/>
                      <a:pt x="59" y="83"/>
                      <a:pt x="61" y="87"/>
                    </a:cubicBezTo>
                    <a:cubicBezTo>
                      <a:pt x="63" y="92"/>
                      <a:pt x="60" y="101"/>
                      <a:pt x="65" y="103"/>
                    </a:cubicBezTo>
                    <a:cubicBezTo>
                      <a:pt x="73" y="105"/>
                      <a:pt x="89" y="95"/>
                      <a:pt x="89" y="95"/>
                    </a:cubicBezTo>
                    <a:cubicBezTo>
                      <a:pt x="93" y="91"/>
                      <a:pt x="96" y="86"/>
                      <a:pt x="101" y="83"/>
                    </a:cubicBezTo>
                    <a:cubicBezTo>
                      <a:pt x="108" y="79"/>
                      <a:pt x="125" y="75"/>
                      <a:pt x="125" y="75"/>
                    </a:cubicBezTo>
                    <a:cubicBezTo>
                      <a:pt x="142" y="24"/>
                      <a:pt x="149" y="43"/>
                      <a:pt x="221" y="39"/>
                    </a:cubicBezTo>
                    <a:cubicBezTo>
                      <a:pt x="247" y="0"/>
                      <a:pt x="232" y="12"/>
                      <a:pt x="297" y="7"/>
                    </a:cubicBezTo>
                    <a:cubicBezTo>
                      <a:pt x="314" y="18"/>
                      <a:pt x="321" y="11"/>
                      <a:pt x="341" y="7"/>
                    </a:cubicBezTo>
                    <a:cubicBezTo>
                      <a:pt x="391" y="19"/>
                      <a:pt x="330" y="65"/>
                      <a:pt x="373" y="79"/>
                    </a:cubicBezTo>
                    <a:cubicBezTo>
                      <a:pt x="382" y="93"/>
                      <a:pt x="389" y="114"/>
                      <a:pt x="389" y="131"/>
                    </a:cubicBezTo>
                    <a:close/>
                  </a:path>
                </a:pathLst>
              </a:custGeom>
              <a:solidFill>
                <a:srgbClr val="C18345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113" name="Freeform 25"/>
              <p:cNvSpPr>
                <a:spLocks/>
              </p:cNvSpPr>
              <p:nvPr/>
            </p:nvSpPr>
            <p:spPr bwMode="auto">
              <a:xfrm flipH="1">
                <a:off x="4686" y="3263"/>
                <a:ext cx="260" cy="546"/>
              </a:xfrm>
              <a:custGeom>
                <a:avLst/>
                <a:gdLst>
                  <a:gd name="T0" fmla="*/ 479 w 494"/>
                  <a:gd name="T1" fmla="*/ 1014 h 1020"/>
                  <a:gd name="T2" fmla="*/ 455 w 494"/>
                  <a:gd name="T3" fmla="*/ 978 h 1020"/>
                  <a:gd name="T4" fmla="*/ 449 w 494"/>
                  <a:gd name="T5" fmla="*/ 960 h 1020"/>
                  <a:gd name="T6" fmla="*/ 425 w 494"/>
                  <a:gd name="T7" fmla="*/ 924 h 1020"/>
                  <a:gd name="T8" fmla="*/ 413 w 494"/>
                  <a:gd name="T9" fmla="*/ 906 h 1020"/>
                  <a:gd name="T10" fmla="*/ 395 w 494"/>
                  <a:gd name="T11" fmla="*/ 888 h 1020"/>
                  <a:gd name="T12" fmla="*/ 383 w 494"/>
                  <a:gd name="T13" fmla="*/ 870 h 1020"/>
                  <a:gd name="T14" fmla="*/ 365 w 494"/>
                  <a:gd name="T15" fmla="*/ 864 h 1020"/>
                  <a:gd name="T16" fmla="*/ 365 w 494"/>
                  <a:gd name="T17" fmla="*/ 786 h 1020"/>
                  <a:gd name="T18" fmla="*/ 383 w 494"/>
                  <a:gd name="T19" fmla="*/ 804 h 1020"/>
                  <a:gd name="T20" fmla="*/ 377 w 494"/>
                  <a:gd name="T21" fmla="*/ 768 h 1020"/>
                  <a:gd name="T22" fmla="*/ 407 w 494"/>
                  <a:gd name="T23" fmla="*/ 726 h 1020"/>
                  <a:gd name="T24" fmla="*/ 389 w 494"/>
                  <a:gd name="T25" fmla="*/ 726 h 1020"/>
                  <a:gd name="T26" fmla="*/ 371 w 494"/>
                  <a:gd name="T27" fmla="*/ 720 h 1020"/>
                  <a:gd name="T28" fmla="*/ 353 w 494"/>
                  <a:gd name="T29" fmla="*/ 720 h 1020"/>
                  <a:gd name="T30" fmla="*/ 359 w 494"/>
                  <a:gd name="T31" fmla="*/ 702 h 1020"/>
                  <a:gd name="T32" fmla="*/ 377 w 494"/>
                  <a:gd name="T33" fmla="*/ 606 h 1020"/>
                  <a:gd name="T34" fmla="*/ 371 w 494"/>
                  <a:gd name="T35" fmla="*/ 582 h 1020"/>
                  <a:gd name="T36" fmla="*/ 353 w 494"/>
                  <a:gd name="T37" fmla="*/ 564 h 1020"/>
                  <a:gd name="T38" fmla="*/ 359 w 494"/>
                  <a:gd name="T39" fmla="*/ 678 h 1020"/>
                  <a:gd name="T40" fmla="*/ 371 w 494"/>
                  <a:gd name="T41" fmla="*/ 714 h 1020"/>
                  <a:gd name="T42" fmla="*/ 401 w 494"/>
                  <a:gd name="T43" fmla="*/ 954 h 1020"/>
                  <a:gd name="T44" fmla="*/ 329 w 494"/>
                  <a:gd name="T45" fmla="*/ 1020 h 1020"/>
                  <a:gd name="T46" fmla="*/ 353 w 494"/>
                  <a:gd name="T47" fmla="*/ 912 h 1020"/>
                  <a:gd name="T48" fmla="*/ 335 w 494"/>
                  <a:gd name="T49" fmla="*/ 870 h 1020"/>
                  <a:gd name="T50" fmla="*/ 317 w 494"/>
                  <a:gd name="T51" fmla="*/ 684 h 1020"/>
                  <a:gd name="T52" fmla="*/ 293 w 494"/>
                  <a:gd name="T53" fmla="*/ 684 h 1020"/>
                  <a:gd name="T54" fmla="*/ 251 w 494"/>
                  <a:gd name="T55" fmla="*/ 546 h 1020"/>
                  <a:gd name="T56" fmla="*/ 209 w 494"/>
                  <a:gd name="T57" fmla="*/ 414 h 1020"/>
                  <a:gd name="T58" fmla="*/ 203 w 494"/>
                  <a:gd name="T59" fmla="*/ 258 h 1020"/>
                  <a:gd name="T60" fmla="*/ 179 w 494"/>
                  <a:gd name="T61" fmla="*/ 162 h 1020"/>
                  <a:gd name="T62" fmla="*/ 125 w 494"/>
                  <a:gd name="T63" fmla="*/ 54 h 1020"/>
                  <a:gd name="T64" fmla="*/ 107 w 494"/>
                  <a:gd name="T65" fmla="*/ 60 h 1020"/>
                  <a:gd name="T66" fmla="*/ 95 w 494"/>
                  <a:gd name="T67" fmla="*/ 96 h 1020"/>
                  <a:gd name="T68" fmla="*/ 59 w 494"/>
                  <a:gd name="T69" fmla="*/ 114 h 1020"/>
                  <a:gd name="T70" fmla="*/ 5 w 494"/>
                  <a:gd name="T71" fmla="*/ 126 h 1020"/>
                  <a:gd name="T72" fmla="*/ 11 w 494"/>
                  <a:gd name="T73" fmla="*/ 108 h 1020"/>
                  <a:gd name="T74" fmla="*/ 35 w 494"/>
                  <a:gd name="T75" fmla="*/ 24 h 1020"/>
                  <a:gd name="T76" fmla="*/ 71 w 494"/>
                  <a:gd name="T77" fmla="*/ 0 h 1020"/>
                  <a:gd name="T78" fmla="*/ 47 w 494"/>
                  <a:gd name="T79" fmla="*/ 48 h 1020"/>
                  <a:gd name="T80" fmla="*/ 35 w 494"/>
                  <a:gd name="T81" fmla="*/ 96 h 1020"/>
                  <a:gd name="T82" fmla="*/ 65 w 494"/>
                  <a:gd name="T83" fmla="*/ 90 h 1020"/>
                  <a:gd name="T84" fmla="*/ 119 w 494"/>
                  <a:gd name="T85" fmla="*/ 42 h 1020"/>
                  <a:gd name="T86" fmla="*/ 161 w 494"/>
                  <a:gd name="T87" fmla="*/ 90 h 1020"/>
                  <a:gd name="T88" fmla="*/ 185 w 494"/>
                  <a:gd name="T89" fmla="*/ 84 h 1020"/>
                  <a:gd name="T90" fmla="*/ 203 w 494"/>
                  <a:gd name="T91" fmla="*/ 72 h 1020"/>
                  <a:gd name="T92" fmla="*/ 221 w 494"/>
                  <a:gd name="T93" fmla="*/ 84 h 1020"/>
                  <a:gd name="T94" fmla="*/ 275 w 494"/>
                  <a:gd name="T95" fmla="*/ 96 h 1020"/>
                  <a:gd name="T96" fmla="*/ 353 w 494"/>
                  <a:gd name="T97" fmla="*/ 48 h 1020"/>
                  <a:gd name="T98" fmla="*/ 359 w 494"/>
                  <a:gd name="T99" fmla="*/ 120 h 1020"/>
                  <a:gd name="T100" fmla="*/ 365 w 494"/>
                  <a:gd name="T101" fmla="*/ 312 h 1020"/>
                  <a:gd name="T102" fmla="*/ 383 w 494"/>
                  <a:gd name="T103" fmla="*/ 522 h 1020"/>
                  <a:gd name="T104" fmla="*/ 377 w 494"/>
                  <a:gd name="T105" fmla="*/ 630 h 1020"/>
                  <a:gd name="T106" fmla="*/ 395 w 494"/>
                  <a:gd name="T107" fmla="*/ 642 h 1020"/>
                  <a:gd name="T108" fmla="*/ 401 w 494"/>
                  <a:gd name="T109" fmla="*/ 660 h 1020"/>
                  <a:gd name="T110" fmla="*/ 413 w 494"/>
                  <a:gd name="T111" fmla="*/ 798 h 1020"/>
                  <a:gd name="T112" fmla="*/ 443 w 494"/>
                  <a:gd name="T113" fmla="*/ 924 h 1020"/>
                  <a:gd name="T114" fmla="*/ 479 w 494"/>
                  <a:gd name="T115" fmla="*/ 1014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4" h="1020">
                    <a:moveTo>
                      <a:pt x="479" y="1014"/>
                    </a:moveTo>
                    <a:cubicBezTo>
                      <a:pt x="471" y="1002"/>
                      <a:pt x="460" y="992"/>
                      <a:pt x="455" y="978"/>
                    </a:cubicBezTo>
                    <a:cubicBezTo>
                      <a:pt x="453" y="972"/>
                      <a:pt x="452" y="966"/>
                      <a:pt x="449" y="960"/>
                    </a:cubicBezTo>
                    <a:cubicBezTo>
                      <a:pt x="442" y="947"/>
                      <a:pt x="433" y="936"/>
                      <a:pt x="425" y="924"/>
                    </a:cubicBezTo>
                    <a:cubicBezTo>
                      <a:pt x="421" y="918"/>
                      <a:pt x="413" y="906"/>
                      <a:pt x="413" y="906"/>
                    </a:cubicBezTo>
                    <a:cubicBezTo>
                      <a:pt x="425" y="857"/>
                      <a:pt x="423" y="897"/>
                      <a:pt x="395" y="888"/>
                    </a:cubicBezTo>
                    <a:cubicBezTo>
                      <a:pt x="388" y="886"/>
                      <a:pt x="389" y="875"/>
                      <a:pt x="383" y="870"/>
                    </a:cubicBezTo>
                    <a:cubicBezTo>
                      <a:pt x="378" y="866"/>
                      <a:pt x="371" y="866"/>
                      <a:pt x="365" y="864"/>
                    </a:cubicBezTo>
                    <a:cubicBezTo>
                      <a:pt x="347" y="838"/>
                      <a:pt x="360" y="819"/>
                      <a:pt x="365" y="786"/>
                    </a:cubicBezTo>
                    <a:cubicBezTo>
                      <a:pt x="371" y="792"/>
                      <a:pt x="375" y="804"/>
                      <a:pt x="383" y="804"/>
                    </a:cubicBezTo>
                    <a:cubicBezTo>
                      <a:pt x="405" y="804"/>
                      <a:pt x="383" y="778"/>
                      <a:pt x="377" y="768"/>
                    </a:cubicBezTo>
                    <a:cubicBezTo>
                      <a:pt x="383" y="738"/>
                      <a:pt x="374" y="715"/>
                      <a:pt x="407" y="726"/>
                    </a:cubicBezTo>
                    <a:cubicBezTo>
                      <a:pt x="384" y="796"/>
                      <a:pt x="404" y="753"/>
                      <a:pt x="389" y="726"/>
                    </a:cubicBezTo>
                    <a:cubicBezTo>
                      <a:pt x="386" y="721"/>
                      <a:pt x="377" y="722"/>
                      <a:pt x="371" y="720"/>
                    </a:cubicBezTo>
                    <a:cubicBezTo>
                      <a:pt x="370" y="724"/>
                      <a:pt x="361" y="767"/>
                      <a:pt x="353" y="720"/>
                    </a:cubicBezTo>
                    <a:cubicBezTo>
                      <a:pt x="352" y="714"/>
                      <a:pt x="357" y="708"/>
                      <a:pt x="359" y="702"/>
                    </a:cubicBezTo>
                    <a:cubicBezTo>
                      <a:pt x="356" y="661"/>
                      <a:pt x="335" y="620"/>
                      <a:pt x="377" y="606"/>
                    </a:cubicBezTo>
                    <a:cubicBezTo>
                      <a:pt x="391" y="563"/>
                      <a:pt x="400" y="563"/>
                      <a:pt x="371" y="582"/>
                    </a:cubicBezTo>
                    <a:cubicBezTo>
                      <a:pt x="357" y="540"/>
                      <a:pt x="363" y="534"/>
                      <a:pt x="353" y="564"/>
                    </a:cubicBezTo>
                    <a:cubicBezTo>
                      <a:pt x="355" y="602"/>
                      <a:pt x="354" y="640"/>
                      <a:pt x="359" y="678"/>
                    </a:cubicBezTo>
                    <a:cubicBezTo>
                      <a:pt x="361" y="691"/>
                      <a:pt x="371" y="714"/>
                      <a:pt x="371" y="714"/>
                    </a:cubicBezTo>
                    <a:cubicBezTo>
                      <a:pt x="373" y="762"/>
                      <a:pt x="359" y="912"/>
                      <a:pt x="401" y="954"/>
                    </a:cubicBezTo>
                    <a:cubicBezTo>
                      <a:pt x="389" y="990"/>
                      <a:pt x="364" y="1008"/>
                      <a:pt x="329" y="1020"/>
                    </a:cubicBezTo>
                    <a:cubicBezTo>
                      <a:pt x="321" y="988"/>
                      <a:pt x="334" y="940"/>
                      <a:pt x="353" y="912"/>
                    </a:cubicBezTo>
                    <a:cubicBezTo>
                      <a:pt x="349" y="897"/>
                      <a:pt x="336" y="885"/>
                      <a:pt x="335" y="870"/>
                    </a:cubicBezTo>
                    <a:cubicBezTo>
                      <a:pt x="316" y="676"/>
                      <a:pt x="362" y="751"/>
                      <a:pt x="317" y="684"/>
                    </a:cubicBezTo>
                    <a:cubicBezTo>
                      <a:pt x="313" y="635"/>
                      <a:pt x="309" y="731"/>
                      <a:pt x="293" y="684"/>
                    </a:cubicBezTo>
                    <a:cubicBezTo>
                      <a:pt x="291" y="662"/>
                      <a:pt x="254" y="568"/>
                      <a:pt x="251" y="546"/>
                    </a:cubicBezTo>
                    <a:cubicBezTo>
                      <a:pt x="237" y="526"/>
                      <a:pt x="223" y="449"/>
                      <a:pt x="209" y="414"/>
                    </a:cubicBezTo>
                    <a:cubicBezTo>
                      <a:pt x="197" y="387"/>
                      <a:pt x="208" y="300"/>
                      <a:pt x="203" y="258"/>
                    </a:cubicBezTo>
                    <a:cubicBezTo>
                      <a:pt x="198" y="212"/>
                      <a:pt x="202" y="196"/>
                      <a:pt x="179" y="162"/>
                    </a:cubicBezTo>
                    <a:cubicBezTo>
                      <a:pt x="166" y="112"/>
                      <a:pt x="180" y="72"/>
                      <a:pt x="125" y="54"/>
                    </a:cubicBezTo>
                    <a:cubicBezTo>
                      <a:pt x="119" y="56"/>
                      <a:pt x="111" y="55"/>
                      <a:pt x="107" y="60"/>
                    </a:cubicBezTo>
                    <a:cubicBezTo>
                      <a:pt x="100" y="70"/>
                      <a:pt x="107" y="92"/>
                      <a:pt x="95" y="96"/>
                    </a:cubicBezTo>
                    <a:cubicBezTo>
                      <a:pt x="70" y="104"/>
                      <a:pt x="82" y="98"/>
                      <a:pt x="59" y="114"/>
                    </a:cubicBezTo>
                    <a:cubicBezTo>
                      <a:pt x="51" y="139"/>
                      <a:pt x="52" y="153"/>
                      <a:pt x="5" y="126"/>
                    </a:cubicBezTo>
                    <a:cubicBezTo>
                      <a:pt x="0" y="123"/>
                      <a:pt x="9" y="114"/>
                      <a:pt x="11" y="108"/>
                    </a:cubicBezTo>
                    <a:cubicBezTo>
                      <a:pt x="14" y="95"/>
                      <a:pt x="27" y="30"/>
                      <a:pt x="35" y="24"/>
                    </a:cubicBezTo>
                    <a:cubicBezTo>
                      <a:pt x="47" y="16"/>
                      <a:pt x="71" y="0"/>
                      <a:pt x="71" y="0"/>
                    </a:cubicBezTo>
                    <a:cubicBezTo>
                      <a:pt x="58" y="78"/>
                      <a:pt x="79" y="9"/>
                      <a:pt x="47" y="48"/>
                    </a:cubicBezTo>
                    <a:cubicBezTo>
                      <a:pt x="42" y="54"/>
                      <a:pt x="35" y="95"/>
                      <a:pt x="35" y="96"/>
                    </a:cubicBezTo>
                    <a:cubicBezTo>
                      <a:pt x="47" y="132"/>
                      <a:pt x="57" y="114"/>
                      <a:pt x="65" y="90"/>
                    </a:cubicBezTo>
                    <a:cubicBezTo>
                      <a:pt x="72" y="41"/>
                      <a:pt x="71" y="32"/>
                      <a:pt x="119" y="42"/>
                    </a:cubicBezTo>
                    <a:cubicBezTo>
                      <a:pt x="127" y="66"/>
                      <a:pt x="140" y="76"/>
                      <a:pt x="161" y="90"/>
                    </a:cubicBezTo>
                    <a:cubicBezTo>
                      <a:pt x="169" y="88"/>
                      <a:pt x="177" y="87"/>
                      <a:pt x="185" y="84"/>
                    </a:cubicBezTo>
                    <a:cubicBezTo>
                      <a:pt x="192" y="81"/>
                      <a:pt x="196" y="72"/>
                      <a:pt x="203" y="72"/>
                    </a:cubicBezTo>
                    <a:cubicBezTo>
                      <a:pt x="210" y="72"/>
                      <a:pt x="214" y="82"/>
                      <a:pt x="221" y="84"/>
                    </a:cubicBezTo>
                    <a:cubicBezTo>
                      <a:pt x="238" y="90"/>
                      <a:pt x="258" y="90"/>
                      <a:pt x="275" y="96"/>
                    </a:cubicBezTo>
                    <a:cubicBezTo>
                      <a:pt x="324" y="86"/>
                      <a:pt x="317" y="72"/>
                      <a:pt x="353" y="48"/>
                    </a:cubicBezTo>
                    <a:cubicBezTo>
                      <a:pt x="362" y="74"/>
                      <a:pt x="350" y="94"/>
                      <a:pt x="359" y="120"/>
                    </a:cubicBezTo>
                    <a:cubicBezTo>
                      <a:pt x="361" y="179"/>
                      <a:pt x="362" y="227"/>
                      <a:pt x="365" y="312"/>
                    </a:cubicBezTo>
                    <a:cubicBezTo>
                      <a:pt x="369" y="379"/>
                      <a:pt x="381" y="469"/>
                      <a:pt x="383" y="522"/>
                    </a:cubicBezTo>
                    <a:cubicBezTo>
                      <a:pt x="385" y="575"/>
                      <a:pt x="375" y="610"/>
                      <a:pt x="377" y="630"/>
                    </a:cubicBezTo>
                    <a:cubicBezTo>
                      <a:pt x="377" y="637"/>
                      <a:pt x="390" y="636"/>
                      <a:pt x="395" y="642"/>
                    </a:cubicBezTo>
                    <a:cubicBezTo>
                      <a:pt x="399" y="647"/>
                      <a:pt x="399" y="654"/>
                      <a:pt x="401" y="660"/>
                    </a:cubicBezTo>
                    <a:cubicBezTo>
                      <a:pt x="407" y="699"/>
                      <a:pt x="384" y="769"/>
                      <a:pt x="413" y="798"/>
                    </a:cubicBezTo>
                    <a:cubicBezTo>
                      <a:pt x="428" y="843"/>
                      <a:pt x="458" y="880"/>
                      <a:pt x="443" y="924"/>
                    </a:cubicBezTo>
                    <a:cubicBezTo>
                      <a:pt x="475" y="935"/>
                      <a:pt x="494" y="984"/>
                      <a:pt x="479" y="1014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114" name="Freeform 26"/>
              <p:cNvSpPr>
                <a:spLocks/>
              </p:cNvSpPr>
              <p:nvPr/>
            </p:nvSpPr>
            <p:spPr bwMode="auto">
              <a:xfrm flipH="1">
                <a:off x="4627" y="3948"/>
                <a:ext cx="157" cy="127"/>
              </a:xfrm>
              <a:custGeom>
                <a:avLst/>
                <a:gdLst>
                  <a:gd name="T0" fmla="*/ 231 w 297"/>
                  <a:gd name="T1" fmla="*/ 212 h 236"/>
                  <a:gd name="T2" fmla="*/ 147 w 297"/>
                  <a:gd name="T3" fmla="*/ 236 h 236"/>
                  <a:gd name="T4" fmla="*/ 81 w 297"/>
                  <a:gd name="T5" fmla="*/ 230 h 236"/>
                  <a:gd name="T6" fmla="*/ 33 w 297"/>
                  <a:gd name="T7" fmla="*/ 194 h 236"/>
                  <a:gd name="T8" fmla="*/ 15 w 297"/>
                  <a:gd name="T9" fmla="*/ 200 h 236"/>
                  <a:gd name="T10" fmla="*/ 3 w 297"/>
                  <a:gd name="T11" fmla="*/ 164 h 236"/>
                  <a:gd name="T12" fmla="*/ 9 w 297"/>
                  <a:gd name="T13" fmla="*/ 122 h 236"/>
                  <a:gd name="T14" fmla="*/ 27 w 297"/>
                  <a:gd name="T15" fmla="*/ 134 h 236"/>
                  <a:gd name="T16" fmla="*/ 75 w 297"/>
                  <a:gd name="T17" fmla="*/ 146 h 236"/>
                  <a:gd name="T18" fmla="*/ 39 w 297"/>
                  <a:gd name="T19" fmla="*/ 188 h 236"/>
                  <a:gd name="T20" fmla="*/ 87 w 297"/>
                  <a:gd name="T21" fmla="*/ 224 h 236"/>
                  <a:gd name="T22" fmla="*/ 171 w 297"/>
                  <a:gd name="T23" fmla="*/ 206 h 236"/>
                  <a:gd name="T24" fmla="*/ 255 w 297"/>
                  <a:gd name="T25" fmla="*/ 182 h 236"/>
                  <a:gd name="T26" fmla="*/ 297 w 297"/>
                  <a:gd name="T27" fmla="*/ 134 h 236"/>
                  <a:gd name="T28" fmla="*/ 291 w 297"/>
                  <a:gd name="T29" fmla="*/ 50 h 236"/>
                  <a:gd name="T30" fmla="*/ 171 w 297"/>
                  <a:gd name="T31" fmla="*/ 44 h 236"/>
                  <a:gd name="T32" fmla="*/ 189 w 297"/>
                  <a:gd name="T33" fmla="*/ 50 h 236"/>
                  <a:gd name="T34" fmla="*/ 153 w 297"/>
                  <a:gd name="T35" fmla="*/ 44 h 236"/>
                  <a:gd name="T36" fmla="*/ 189 w 297"/>
                  <a:gd name="T37" fmla="*/ 26 h 236"/>
                  <a:gd name="T38" fmla="*/ 231 w 297"/>
                  <a:gd name="T39" fmla="*/ 32 h 236"/>
                  <a:gd name="T40" fmla="*/ 267 w 297"/>
                  <a:gd name="T41" fmla="*/ 44 h 236"/>
                  <a:gd name="T42" fmla="*/ 285 w 297"/>
                  <a:gd name="T43" fmla="*/ 62 h 236"/>
                  <a:gd name="T44" fmla="*/ 297 w 297"/>
                  <a:gd name="T45" fmla="*/ 98 h 236"/>
                  <a:gd name="T46" fmla="*/ 249 w 297"/>
                  <a:gd name="T47" fmla="*/ 182 h 236"/>
                  <a:gd name="T48" fmla="*/ 231 w 297"/>
                  <a:gd name="T49" fmla="*/ 2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7" h="236">
                    <a:moveTo>
                      <a:pt x="231" y="212"/>
                    </a:moveTo>
                    <a:cubicBezTo>
                      <a:pt x="188" y="217"/>
                      <a:pt x="182" y="224"/>
                      <a:pt x="147" y="236"/>
                    </a:cubicBezTo>
                    <a:cubicBezTo>
                      <a:pt x="125" y="234"/>
                      <a:pt x="103" y="235"/>
                      <a:pt x="81" y="230"/>
                    </a:cubicBezTo>
                    <a:cubicBezTo>
                      <a:pt x="59" y="225"/>
                      <a:pt x="55" y="201"/>
                      <a:pt x="33" y="194"/>
                    </a:cubicBezTo>
                    <a:cubicBezTo>
                      <a:pt x="27" y="196"/>
                      <a:pt x="19" y="204"/>
                      <a:pt x="15" y="200"/>
                    </a:cubicBezTo>
                    <a:cubicBezTo>
                      <a:pt x="6" y="191"/>
                      <a:pt x="3" y="164"/>
                      <a:pt x="3" y="164"/>
                    </a:cubicBezTo>
                    <a:cubicBezTo>
                      <a:pt x="5" y="150"/>
                      <a:pt x="0" y="133"/>
                      <a:pt x="9" y="122"/>
                    </a:cubicBezTo>
                    <a:cubicBezTo>
                      <a:pt x="14" y="116"/>
                      <a:pt x="21" y="131"/>
                      <a:pt x="27" y="134"/>
                    </a:cubicBezTo>
                    <a:cubicBezTo>
                      <a:pt x="39" y="140"/>
                      <a:pt x="64" y="144"/>
                      <a:pt x="75" y="146"/>
                    </a:cubicBezTo>
                    <a:cubicBezTo>
                      <a:pt x="67" y="171"/>
                      <a:pt x="54" y="166"/>
                      <a:pt x="39" y="188"/>
                    </a:cubicBezTo>
                    <a:cubicBezTo>
                      <a:pt x="59" y="201"/>
                      <a:pt x="64" y="216"/>
                      <a:pt x="87" y="224"/>
                    </a:cubicBezTo>
                    <a:cubicBezTo>
                      <a:pt x="138" y="207"/>
                      <a:pt x="110" y="214"/>
                      <a:pt x="171" y="206"/>
                    </a:cubicBezTo>
                    <a:cubicBezTo>
                      <a:pt x="199" y="188"/>
                      <a:pt x="222" y="187"/>
                      <a:pt x="255" y="182"/>
                    </a:cubicBezTo>
                    <a:cubicBezTo>
                      <a:pt x="265" y="102"/>
                      <a:pt x="247" y="151"/>
                      <a:pt x="297" y="134"/>
                    </a:cubicBezTo>
                    <a:cubicBezTo>
                      <a:pt x="288" y="97"/>
                      <a:pt x="285" y="91"/>
                      <a:pt x="291" y="50"/>
                    </a:cubicBezTo>
                    <a:cubicBezTo>
                      <a:pt x="274" y="0"/>
                      <a:pt x="211" y="34"/>
                      <a:pt x="171" y="44"/>
                    </a:cubicBezTo>
                    <a:cubicBezTo>
                      <a:pt x="177" y="46"/>
                      <a:pt x="195" y="48"/>
                      <a:pt x="189" y="50"/>
                    </a:cubicBezTo>
                    <a:cubicBezTo>
                      <a:pt x="129" y="70"/>
                      <a:pt x="119" y="61"/>
                      <a:pt x="153" y="44"/>
                    </a:cubicBezTo>
                    <a:cubicBezTo>
                      <a:pt x="203" y="19"/>
                      <a:pt x="137" y="60"/>
                      <a:pt x="189" y="26"/>
                    </a:cubicBezTo>
                    <a:cubicBezTo>
                      <a:pt x="203" y="28"/>
                      <a:pt x="217" y="29"/>
                      <a:pt x="231" y="32"/>
                    </a:cubicBezTo>
                    <a:cubicBezTo>
                      <a:pt x="243" y="35"/>
                      <a:pt x="267" y="44"/>
                      <a:pt x="267" y="44"/>
                    </a:cubicBezTo>
                    <a:cubicBezTo>
                      <a:pt x="273" y="50"/>
                      <a:pt x="281" y="55"/>
                      <a:pt x="285" y="62"/>
                    </a:cubicBezTo>
                    <a:cubicBezTo>
                      <a:pt x="291" y="73"/>
                      <a:pt x="297" y="98"/>
                      <a:pt x="297" y="98"/>
                    </a:cubicBezTo>
                    <a:cubicBezTo>
                      <a:pt x="291" y="136"/>
                      <a:pt x="281" y="161"/>
                      <a:pt x="249" y="182"/>
                    </a:cubicBezTo>
                    <a:cubicBezTo>
                      <a:pt x="235" y="204"/>
                      <a:pt x="240" y="194"/>
                      <a:pt x="231" y="212"/>
                    </a:cubicBezTo>
                    <a:close/>
                  </a:path>
                </a:pathLst>
              </a:custGeom>
              <a:solidFill>
                <a:srgbClr val="80808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89115" name="Freeform 27"/>
            <p:cNvSpPr>
              <a:spLocks/>
            </p:cNvSpPr>
            <p:nvPr/>
          </p:nvSpPr>
          <p:spPr bwMode="auto">
            <a:xfrm flipH="1">
              <a:off x="2763" y="3052"/>
              <a:ext cx="105" cy="105"/>
            </a:xfrm>
            <a:custGeom>
              <a:avLst/>
              <a:gdLst>
                <a:gd name="T0" fmla="*/ 185 w 212"/>
                <a:gd name="T1" fmla="*/ 197 h 198"/>
                <a:gd name="T2" fmla="*/ 161 w 212"/>
                <a:gd name="T3" fmla="*/ 193 h 198"/>
                <a:gd name="T4" fmla="*/ 165 w 212"/>
                <a:gd name="T5" fmla="*/ 181 h 198"/>
                <a:gd name="T6" fmla="*/ 185 w 212"/>
                <a:gd name="T7" fmla="*/ 145 h 198"/>
                <a:gd name="T8" fmla="*/ 165 w 212"/>
                <a:gd name="T9" fmla="*/ 89 h 198"/>
                <a:gd name="T10" fmla="*/ 117 w 212"/>
                <a:gd name="T11" fmla="*/ 93 h 198"/>
                <a:gd name="T12" fmla="*/ 93 w 212"/>
                <a:gd name="T13" fmla="*/ 101 h 198"/>
                <a:gd name="T14" fmla="*/ 37 w 212"/>
                <a:gd name="T15" fmla="*/ 85 h 198"/>
                <a:gd name="T16" fmla="*/ 5 w 212"/>
                <a:gd name="T17" fmla="*/ 69 h 198"/>
                <a:gd name="T18" fmla="*/ 17 w 212"/>
                <a:gd name="T19" fmla="*/ 61 h 198"/>
                <a:gd name="T20" fmla="*/ 37 w 212"/>
                <a:gd name="T21" fmla="*/ 57 h 198"/>
                <a:gd name="T22" fmla="*/ 41 w 212"/>
                <a:gd name="T23" fmla="*/ 45 h 198"/>
                <a:gd name="T24" fmla="*/ 53 w 212"/>
                <a:gd name="T25" fmla="*/ 41 h 198"/>
                <a:gd name="T26" fmla="*/ 85 w 212"/>
                <a:gd name="T27" fmla="*/ 1 h 198"/>
                <a:gd name="T28" fmla="*/ 105 w 212"/>
                <a:gd name="T29" fmla="*/ 5 h 198"/>
                <a:gd name="T30" fmla="*/ 101 w 212"/>
                <a:gd name="T31" fmla="*/ 17 h 198"/>
                <a:gd name="T32" fmla="*/ 173 w 212"/>
                <a:gd name="T33" fmla="*/ 37 h 198"/>
                <a:gd name="T34" fmla="*/ 205 w 212"/>
                <a:gd name="T35" fmla="*/ 61 h 198"/>
                <a:gd name="T36" fmla="*/ 185 w 212"/>
                <a:gd name="T37" fmla="*/ 197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2" h="198">
                  <a:moveTo>
                    <a:pt x="185" y="197"/>
                  </a:moveTo>
                  <a:cubicBezTo>
                    <a:pt x="177" y="196"/>
                    <a:pt x="167" y="198"/>
                    <a:pt x="161" y="193"/>
                  </a:cubicBezTo>
                  <a:cubicBezTo>
                    <a:pt x="158" y="190"/>
                    <a:pt x="163" y="185"/>
                    <a:pt x="165" y="181"/>
                  </a:cubicBezTo>
                  <a:cubicBezTo>
                    <a:pt x="171" y="169"/>
                    <a:pt x="177" y="156"/>
                    <a:pt x="185" y="145"/>
                  </a:cubicBezTo>
                  <a:cubicBezTo>
                    <a:pt x="173" y="108"/>
                    <a:pt x="172" y="148"/>
                    <a:pt x="165" y="89"/>
                  </a:cubicBezTo>
                  <a:cubicBezTo>
                    <a:pt x="149" y="90"/>
                    <a:pt x="133" y="90"/>
                    <a:pt x="117" y="93"/>
                  </a:cubicBezTo>
                  <a:cubicBezTo>
                    <a:pt x="109" y="94"/>
                    <a:pt x="93" y="101"/>
                    <a:pt x="93" y="101"/>
                  </a:cubicBezTo>
                  <a:cubicBezTo>
                    <a:pt x="75" y="89"/>
                    <a:pt x="57" y="92"/>
                    <a:pt x="37" y="85"/>
                  </a:cubicBezTo>
                  <a:cubicBezTo>
                    <a:pt x="63" y="59"/>
                    <a:pt x="44" y="84"/>
                    <a:pt x="5" y="69"/>
                  </a:cubicBezTo>
                  <a:cubicBezTo>
                    <a:pt x="0" y="67"/>
                    <a:pt x="12" y="63"/>
                    <a:pt x="17" y="61"/>
                  </a:cubicBezTo>
                  <a:cubicBezTo>
                    <a:pt x="23" y="59"/>
                    <a:pt x="30" y="58"/>
                    <a:pt x="37" y="57"/>
                  </a:cubicBezTo>
                  <a:cubicBezTo>
                    <a:pt x="38" y="53"/>
                    <a:pt x="38" y="48"/>
                    <a:pt x="41" y="45"/>
                  </a:cubicBezTo>
                  <a:cubicBezTo>
                    <a:pt x="44" y="42"/>
                    <a:pt x="50" y="44"/>
                    <a:pt x="53" y="41"/>
                  </a:cubicBezTo>
                  <a:cubicBezTo>
                    <a:pt x="70" y="20"/>
                    <a:pt x="47" y="14"/>
                    <a:pt x="85" y="1"/>
                  </a:cubicBezTo>
                  <a:cubicBezTo>
                    <a:pt x="92" y="2"/>
                    <a:pt x="100" y="0"/>
                    <a:pt x="105" y="5"/>
                  </a:cubicBezTo>
                  <a:cubicBezTo>
                    <a:pt x="108" y="8"/>
                    <a:pt x="98" y="14"/>
                    <a:pt x="101" y="17"/>
                  </a:cubicBezTo>
                  <a:cubicBezTo>
                    <a:pt x="112" y="28"/>
                    <a:pt x="163" y="36"/>
                    <a:pt x="173" y="37"/>
                  </a:cubicBezTo>
                  <a:cubicBezTo>
                    <a:pt x="179" y="55"/>
                    <a:pt x="187" y="56"/>
                    <a:pt x="205" y="61"/>
                  </a:cubicBezTo>
                  <a:cubicBezTo>
                    <a:pt x="201" y="159"/>
                    <a:pt x="212" y="143"/>
                    <a:pt x="185" y="197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16" name="Freeform 28"/>
            <p:cNvSpPr>
              <a:spLocks/>
            </p:cNvSpPr>
            <p:nvPr/>
          </p:nvSpPr>
          <p:spPr bwMode="auto">
            <a:xfrm flipH="1">
              <a:off x="2776" y="2875"/>
              <a:ext cx="273" cy="327"/>
            </a:xfrm>
            <a:custGeom>
              <a:avLst/>
              <a:gdLst>
                <a:gd name="T0" fmla="*/ 408 w 546"/>
                <a:gd name="T1" fmla="*/ 298 h 611"/>
                <a:gd name="T2" fmla="*/ 384 w 546"/>
                <a:gd name="T3" fmla="*/ 334 h 611"/>
                <a:gd name="T4" fmla="*/ 345 w 546"/>
                <a:gd name="T5" fmla="*/ 382 h 611"/>
                <a:gd name="T6" fmla="*/ 321 w 546"/>
                <a:gd name="T7" fmla="*/ 415 h 611"/>
                <a:gd name="T8" fmla="*/ 318 w 546"/>
                <a:gd name="T9" fmla="*/ 424 h 611"/>
                <a:gd name="T10" fmla="*/ 300 w 546"/>
                <a:gd name="T11" fmla="*/ 436 h 611"/>
                <a:gd name="T12" fmla="*/ 291 w 546"/>
                <a:gd name="T13" fmla="*/ 442 h 611"/>
                <a:gd name="T14" fmla="*/ 261 w 546"/>
                <a:gd name="T15" fmla="*/ 469 h 611"/>
                <a:gd name="T16" fmla="*/ 219 w 546"/>
                <a:gd name="T17" fmla="*/ 529 h 611"/>
                <a:gd name="T18" fmla="*/ 171 w 546"/>
                <a:gd name="T19" fmla="*/ 562 h 611"/>
                <a:gd name="T20" fmla="*/ 102 w 546"/>
                <a:gd name="T21" fmla="*/ 553 h 611"/>
                <a:gd name="T22" fmla="*/ 21 w 546"/>
                <a:gd name="T23" fmla="*/ 556 h 611"/>
                <a:gd name="T24" fmla="*/ 3 w 546"/>
                <a:gd name="T25" fmla="*/ 562 h 611"/>
                <a:gd name="T26" fmla="*/ 123 w 546"/>
                <a:gd name="T27" fmla="*/ 580 h 611"/>
                <a:gd name="T28" fmla="*/ 120 w 546"/>
                <a:gd name="T29" fmla="*/ 589 h 611"/>
                <a:gd name="T30" fmla="*/ 102 w 546"/>
                <a:gd name="T31" fmla="*/ 595 h 611"/>
                <a:gd name="T32" fmla="*/ 228 w 546"/>
                <a:gd name="T33" fmla="*/ 577 h 611"/>
                <a:gd name="T34" fmla="*/ 252 w 546"/>
                <a:gd name="T35" fmla="*/ 556 h 611"/>
                <a:gd name="T36" fmla="*/ 276 w 546"/>
                <a:gd name="T37" fmla="*/ 538 h 611"/>
                <a:gd name="T38" fmla="*/ 309 w 546"/>
                <a:gd name="T39" fmla="*/ 514 h 611"/>
                <a:gd name="T40" fmla="*/ 318 w 546"/>
                <a:gd name="T41" fmla="*/ 508 h 611"/>
                <a:gd name="T42" fmla="*/ 333 w 546"/>
                <a:gd name="T43" fmla="*/ 493 h 611"/>
                <a:gd name="T44" fmla="*/ 378 w 546"/>
                <a:gd name="T45" fmla="*/ 415 h 611"/>
                <a:gd name="T46" fmla="*/ 417 w 546"/>
                <a:gd name="T47" fmla="*/ 376 h 611"/>
                <a:gd name="T48" fmla="*/ 438 w 546"/>
                <a:gd name="T49" fmla="*/ 331 h 611"/>
                <a:gd name="T50" fmla="*/ 453 w 546"/>
                <a:gd name="T51" fmla="*/ 313 h 611"/>
                <a:gd name="T52" fmla="*/ 471 w 546"/>
                <a:gd name="T53" fmla="*/ 301 h 611"/>
                <a:gd name="T54" fmla="*/ 492 w 546"/>
                <a:gd name="T55" fmla="*/ 277 h 611"/>
                <a:gd name="T56" fmla="*/ 510 w 546"/>
                <a:gd name="T57" fmla="*/ 253 h 611"/>
                <a:gd name="T58" fmla="*/ 534 w 546"/>
                <a:gd name="T59" fmla="*/ 232 h 611"/>
                <a:gd name="T60" fmla="*/ 504 w 546"/>
                <a:gd name="T61" fmla="*/ 199 h 611"/>
                <a:gd name="T62" fmla="*/ 411 w 546"/>
                <a:gd name="T63" fmla="*/ 160 h 611"/>
                <a:gd name="T64" fmla="*/ 297 w 546"/>
                <a:gd name="T65" fmla="*/ 91 h 611"/>
                <a:gd name="T66" fmla="*/ 192 w 546"/>
                <a:gd name="T67" fmla="*/ 46 h 611"/>
                <a:gd name="T68" fmla="*/ 60 w 546"/>
                <a:gd name="T69" fmla="*/ 4 h 611"/>
                <a:gd name="T70" fmla="*/ 33 w 546"/>
                <a:gd name="T71" fmla="*/ 28 h 611"/>
                <a:gd name="T72" fmla="*/ 3 w 546"/>
                <a:gd name="T73" fmla="*/ 70 h 611"/>
                <a:gd name="T74" fmla="*/ 12 w 546"/>
                <a:gd name="T75" fmla="*/ 115 h 611"/>
                <a:gd name="T76" fmla="*/ 150 w 546"/>
                <a:gd name="T77" fmla="*/ 181 h 611"/>
                <a:gd name="T78" fmla="*/ 144 w 546"/>
                <a:gd name="T79" fmla="*/ 190 h 611"/>
                <a:gd name="T80" fmla="*/ 180 w 546"/>
                <a:gd name="T81" fmla="*/ 193 h 611"/>
                <a:gd name="T82" fmla="*/ 207 w 546"/>
                <a:gd name="T83" fmla="*/ 205 h 611"/>
                <a:gd name="T84" fmla="*/ 300 w 546"/>
                <a:gd name="T85" fmla="*/ 229 h 611"/>
                <a:gd name="T86" fmla="*/ 297 w 546"/>
                <a:gd name="T87" fmla="*/ 256 h 611"/>
                <a:gd name="T88" fmla="*/ 348 w 546"/>
                <a:gd name="T89" fmla="*/ 271 h 611"/>
                <a:gd name="T90" fmla="*/ 375 w 546"/>
                <a:gd name="T91" fmla="*/ 280 h 611"/>
                <a:gd name="T92" fmla="*/ 384 w 546"/>
                <a:gd name="T93" fmla="*/ 283 h 611"/>
                <a:gd name="T94" fmla="*/ 408 w 546"/>
                <a:gd name="T95" fmla="*/ 298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46" h="611">
                  <a:moveTo>
                    <a:pt x="408" y="298"/>
                  </a:moveTo>
                  <a:cubicBezTo>
                    <a:pt x="403" y="313"/>
                    <a:pt x="395" y="323"/>
                    <a:pt x="384" y="334"/>
                  </a:cubicBezTo>
                  <a:cubicBezTo>
                    <a:pt x="356" y="315"/>
                    <a:pt x="371" y="365"/>
                    <a:pt x="345" y="382"/>
                  </a:cubicBezTo>
                  <a:cubicBezTo>
                    <a:pt x="340" y="398"/>
                    <a:pt x="327" y="397"/>
                    <a:pt x="321" y="415"/>
                  </a:cubicBezTo>
                  <a:cubicBezTo>
                    <a:pt x="320" y="418"/>
                    <a:pt x="320" y="422"/>
                    <a:pt x="318" y="424"/>
                  </a:cubicBezTo>
                  <a:cubicBezTo>
                    <a:pt x="313" y="429"/>
                    <a:pt x="306" y="432"/>
                    <a:pt x="300" y="436"/>
                  </a:cubicBezTo>
                  <a:cubicBezTo>
                    <a:pt x="297" y="438"/>
                    <a:pt x="291" y="442"/>
                    <a:pt x="291" y="442"/>
                  </a:cubicBezTo>
                  <a:cubicBezTo>
                    <a:pt x="284" y="453"/>
                    <a:pt x="273" y="465"/>
                    <a:pt x="261" y="469"/>
                  </a:cubicBezTo>
                  <a:cubicBezTo>
                    <a:pt x="244" y="486"/>
                    <a:pt x="238" y="517"/>
                    <a:pt x="219" y="529"/>
                  </a:cubicBezTo>
                  <a:cubicBezTo>
                    <a:pt x="214" y="544"/>
                    <a:pt x="188" y="556"/>
                    <a:pt x="171" y="562"/>
                  </a:cubicBezTo>
                  <a:cubicBezTo>
                    <a:pt x="137" y="551"/>
                    <a:pt x="159" y="556"/>
                    <a:pt x="102" y="553"/>
                  </a:cubicBezTo>
                  <a:cubicBezTo>
                    <a:pt x="75" y="554"/>
                    <a:pt x="48" y="554"/>
                    <a:pt x="21" y="556"/>
                  </a:cubicBezTo>
                  <a:cubicBezTo>
                    <a:pt x="15" y="557"/>
                    <a:pt x="3" y="562"/>
                    <a:pt x="3" y="562"/>
                  </a:cubicBezTo>
                  <a:cubicBezTo>
                    <a:pt x="15" y="611"/>
                    <a:pt x="81" y="566"/>
                    <a:pt x="123" y="580"/>
                  </a:cubicBezTo>
                  <a:cubicBezTo>
                    <a:pt x="122" y="583"/>
                    <a:pt x="123" y="587"/>
                    <a:pt x="120" y="589"/>
                  </a:cubicBezTo>
                  <a:cubicBezTo>
                    <a:pt x="115" y="593"/>
                    <a:pt x="102" y="595"/>
                    <a:pt x="102" y="595"/>
                  </a:cubicBezTo>
                  <a:cubicBezTo>
                    <a:pt x="145" y="609"/>
                    <a:pt x="192" y="601"/>
                    <a:pt x="228" y="577"/>
                  </a:cubicBezTo>
                  <a:cubicBezTo>
                    <a:pt x="234" y="568"/>
                    <a:pt x="252" y="556"/>
                    <a:pt x="252" y="556"/>
                  </a:cubicBezTo>
                  <a:cubicBezTo>
                    <a:pt x="259" y="545"/>
                    <a:pt x="265" y="545"/>
                    <a:pt x="276" y="538"/>
                  </a:cubicBezTo>
                  <a:cubicBezTo>
                    <a:pt x="284" y="526"/>
                    <a:pt x="296" y="523"/>
                    <a:pt x="309" y="514"/>
                  </a:cubicBezTo>
                  <a:cubicBezTo>
                    <a:pt x="312" y="512"/>
                    <a:pt x="318" y="508"/>
                    <a:pt x="318" y="508"/>
                  </a:cubicBezTo>
                  <a:cubicBezTo>
                    <a:pt x="322" y="502"/>
                    <a:pt x="329" y="499"/>
                    <a:pt x="333" y="493"/>
                  </a:cubicBezTo>
                  <a:cubicBezTo>
                    <a:pt x="348" y="469"/>
                    <a:pt x="354" y="431"/>
                    <a:pt x="378" y="415"/>
                  </a:cubicBezTo>
                  <a:cubicBezTo>
                    <a:pt x="389" y="399"/>
                    <a:pt x="405" y="391"/>
                    <a:pt x="417" y="376"/>
                  </a:cubicBezTo>
                  <a:cubicBezTo>
                    <a:pt x="429" y="361"/>
                    <a:pt x="432" y="349"/>
                    <a:pt x="438" y="331"/>
                  </a:cubicBezTo>
                  <a:cubicBezTo>
                    <a:pt x="440" y="324"/>
                    <a:pt x="447" y="318"/>
                    <a:pt x="453" y="313"/>
                  </a:cubicBezTo>
                  <a:cubicBezTo>
                    <a:pt x="458" y="308"/>
                    <a:pt x="471" y="301"/>
                    <a:pt x="471" y="301"/>
                  </a:cubicBezTo>
                  <a:cubicBezTo>
                    <a:pt x="485" y="280"/>
                    <a:pt x="477" y="287"/>
                    <a:pt x="492" y="277"/>
                  </a:cubicBezTo>
                  <a:cubicBezTo>
                    <a:pt x="496" y="265"/>
                    <a:pt x="500" y="260"/>
                    <a:pt x="510" y="253"/>
                  </a:cubicBezTo>
                  <a:cubicBezTo>
                    <a:pt x="517" y="242"/>
                    <a:pt x="522" y="236"/>
                    <a:pt x="534" y="232"/>
                  </a:cubicBezTo>
                  <a:cubicBezTo>
                    <a:pt x="546" y="214"/>
                    <a:pt x="519" y="201"/>
                    <a:pt x="504" y="199"/>
                  </a:cubicBezTo>
                  <a:cubicBezTo>
                    <a:pt x="484" y="187"/>
                    <a:pt x="435" y="172"/>
                    <a:pt x="411" y="160"/>
                  </a:cubicBezTo>
                  <a:cubicBezTo>
                    <a:pt x="404" y="140"/>
                    <a:pt x="319" y="93"/>
                    <a:pt x="297" y="91"/>
                  </a:cubicBezTo>
                  <a:cubicBezTo>
                    <a:pt x="261" y="72"/>
                    <a:pt x="243" y="69"/>
                    <a:pt x="192" y="46"/>
                  </a:cubicBezTo>
                  <a:cubicBezTo>
                    <a:pt x="183" y="33"/>
                    <a:pt x="81" y="6"/>
                    <a:pt x="60" y="4"/>
                  </a:cubicBezTo>
                  <a:cubicBezTo>
                    <a:pt x="49" y="0"/>
                    <a:pt x="43" y="35"/>
                    <a:pt x="33" y="28"/>
                  </a:cubicBezTo>
                  <a:cubicBezTo>
                    <a:pt x="4" y="47"/>
                    <a:pt x="46" y="63"/>
                    <a:pt x="3" y="70"/>
                  </a:cubicBezTo>
                  <a:cubicBezTo>
                    <a:pt x="12" y="97"/>
                    <a:pt x="8" y="82"/>
                    <a:pt x="12" y="115"/>
                  </a:cubicBezTo>
                  <a:cubicBezTo>
                    <a:pt x="0" y="215"/>
                    <a:pt x="18" y="178"/>
                    <a:pt x="150" y="181"/>
                  </a:cubicBezTo>
                  <a:cubicBezTo>
                    <a:pt x="148" y="184"/>
                    <a:pt x="141" y="189"/>
                    <a:pt x="144" y="190"/>
                  </a:cubicBezTo>
                  <a:cubicBezTo>
                    <a:pt x="155" y="194"/>
                    <a:pt x="168" y="191"/>
                    <a:pt x="180" y="193"/>
                  </a:cubicBezTo>
                  <a:cubicBezTo>
                    <a:pt x="190" y="194"/>
                    <a:pt x="198" y="202"/>
                    <a:pt x="207" y="205"/>
                  </a:cubicBezTo>
                  <a:cubicBezTo>
                    <a:pt x="198" y="250"/>
                    <a:pt x="266" y="228"/>
                    <a:pt x="300" y="229"/>
                  </a:cubicBezTo>
                  <a:cubicBezTo>
                    <a:pt x="303" y="238"/>
                    <a:pt x="297" y="256"/>
                    <a:pt x="297" y="256"/>
                  </a:cubicBezTo>
                  <a:lnTo>
                    <a:pt x="348" y="271"/>
                  </a:lnTo>
                  <a:cubicBezTo>
                    <a:pt x="348" y="271"/>
                    <a:pt x="375" y="280"/>
                    <a:pt x="375" y="280"/>
                  </a:cubicBezTo>
                  <a:cubicBezTo>
                    <a:pt x="378" y="281"/>
                    <a:pt x="384" y="283"/>
                    <a:pt x="384" y="283"/>
                  </a:cubicBezTo>
                  <a:cubicBezTo>
                    <a:pt x="393" y="292"/>
                    <a:pt x="398" y="293"/>
                    <a:pt x="408" y="29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17" name="Freeform 29"/>
            <p:cNvSpPr>
              <a:spLocks/>
            </p:cNvSpPr>
            <p:nvPr/>
          </p:nvSpPr>
          <p:spPr bwMode="auto">
            <a:xfrm flipH="1">
              <a:off x="3076" y="3110"/>
              <a:ext cx="158" cy="229"/>
            </a:xfrm>
            <a:custGeom>
              <a:avLst/>
              <a:gdLst>
                <a:gd name="T0" fmla="*/ 207 w 317"/>
                <a:gd name="T1" fmla="*/ 389 h 427"/>
                <a:gd name="T2" fmla="*/ 186 w 317"/>
                <a:gd name="T3" fmla="*/ 305 h 427"/>
                <a:gd name="T4" fmla="*/ 192 w 317"/>
                <a:gd name="T5" fmla="*/ 278 h 427"/>
                <a:gd name="T6" fmla="*/ 162 w 317"/>
                <a:gd name="T7" fmla="*/ 230 h 427"/>
                <a:gd name="T8" fmla="*/ 171 w 317"/>
                <a:gd name="T9" fmla="*/ 200 h 427"/>
                <a:gd name="T10" fmla="*/ 150 w 317"/>
                <a:gd name="T11" fmla="*/ 170 h 427"/>
                <a:gd name="T12" fmla="*/ 129 w 317"/>
                <a:gd name="T13" fmla="*/ 155 h 427"/>
                <a:gd name="T14" fmla="*/ 135 w 317"/>
                <a:gd name="T15" fmla="*/ 131 h 427"/>
                <a:gd name="T16" fmla="*/ 192 w 317"/>
                <a:gd name="T17" fmla="*/ 143 h 427"/>
                <a:gd name="T18" fmla="*/ 300 w 317"/>
                <a:gd name="T19" fmla="*/ 170 h 427"/>
                <a:gd name="T20" fmla="*/ 264 w 317"/>
                <a:gd name="T21" fmla="*/ 170 h 427"/>
                <a:gd name="T22" fmla="*/ 129 w 317"/>
                <a:gd name="T23" fmla="*/ 104 h 427"/>
                <a:gd name="T24" fmla="*/ 114 w 317"/>
                <a:gd name="T25" fmla="*/ 77 h 427"/>
                <a:gd name="T26" fmla="*/ 258 w 317"/>
                <a:gd name="T27" fmla="*/ 23 h 427"/>
                <a:gd name="T28" fmla="*/ 270 w 317"/>
                <a:gd name="T29" fmla="*/ 53 h 427"/>
                <a:gd name="T30" fmla="*/ 258 w 317"/>
                <a:gd name="T31" fmla="*/ 86 h 427"/>
                <a:gd name="T32" fmla="*/ 303 w 317"/>
                <a:gd name="T33" fmla="*/ 95 h 427"/>
                <a:gd name="T34" fmla="*/ 294 w 317"/>
                <a:gd name="T35" fmla="*/ 128 h 427"/>
                <a:gd name="T36" fmla="*/ 303 w 317"/>
                <a:gd name="T37" fmla="*/ 131 h 427"/>
                <a:gd name="T38" fmla="*/ 255 w 317"/>
                <a:gd name="T39" fmla="*/ 11 h 427"/>
                <a:gd name="T40" fmla="*/ 150 w 317"/>
                <a:gd name="T41" fmla="*/ 23 h 427"/>
                <a:gd name="T42" fmla="*/ 108 w 317"/>
                <a:gd name="T43" fmla="*/ 68 h 427"/>
                <a:gd name="T44" fmla="*/ 87 w 317"/>
                <a:gd name="T45" fmla="*/ 86 h 427"/>
                <a:gd name="T46" fmla="*/ 69 w 317"/>
                <a:gd name="T47" fmla="*/ 113 h 427"/>
                <a:gd name="T48" fmla="*/ 48 w 317"/>
                <a:gd name="T49" fmla="*/ 164 h 427"/>
                <a:gd name="T50" fmla="*/ 21 w 317"/>
                <a:gd name="T51" fmla="*/ 194 h 427"/>
                <a:gd name="T52" fmla="*/ 9 w 317"/>
                <a:gd name="T53" fmla="*/ 218 h 427"/>
                <a:gd name="T54" fmla="*/ 36 w 317"/>
                <a:gd name="T55" fmla="*/ 194 h 427"/>
                <a:gd name="T56" fmla="*/ 93 w 317"/>
                <a:gd name="T57" fmla="*/ 110 h 427"/>
                <a:gd name="T58" fmla="*/ 129 w 317"/>
                <a:gd name="T59" fmla="*/ 110 h 427"/>
                <a:gd name="T60" fmla="*/ 171 w 317"/>
                <a:gd name="T61" fmla="*/ 224 h 427"/>
                <a:gd name="T62" fmla="*/ 198 w 317"/>
                <a:gd name="T63" fmla="*/ 404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427">
                  <a:moveTo>
                    <a:pt x="219" y="413"/>
                  </a:moveTo>
                  <a:cubicBezTo>
                    <a:pt x="211" y="402"/>
                    <a:pt x="202" y="403"/>
                    <a:pt x="207" y="389"/>
                  </a:cubicBezTo>
                  <a:cubicBezTo>
                    <a:pt x="206" y="359"/>
                    <a:pt x="211" y="328"/>
                    <a:pt x="204" y="299"/>
                  </a:cubicBezTo>
                  <a:cubicBezTo>
                    <a:pt x="202" y="293"/>
                    <a:pt x="186" y="305"/>
                    <a:pt x="186" y="305"/>
                  </a:cubicBezTo>
                  <a:cubicBezTo>
                    <a:pt x="187" y="299"/>
                    <a:pt x="188" y="293"/>
                    <a:pt x="189" y="287"/>
                  </a:cubicBezTo>
                  <a:cubicBezTo>
                    <a:pt x="190" y="284"/>
                    <a:pt x="194" y="280"/>
                    <a:pt x="192" y="278"/>
                  </a:cubicBezTo>
                  <a:cubicBezTo>
                    <a:pt x="188" y="274"/>
                    <a:pt x="174" y="272"/>
                    <a:pt x="174" y="272"/>
                  </a:cubicBezTo>
                  <a:cubicBezTo>
                    <a:pt x="165" y="259"/>
                    <a:pt x="167" y="245"/>
                    <a:pt x="162" y="230"/>
                  </a:cubicBezTo>
                  <a:cubicBezTo>
                    <a:pt x="163" y="223"/>
                    <a:pt x="163" y="216"/>
                    <a:pt x="165" y="209"/>
                  </a:cubicBezTo>
                  <a:cubicBezTo>
                    <a:pt x="166" y="206"/>
                    <a:pt x="173" y="203"/>
                    <a:pt x="171" y="200"/>
                  </a:cubicBezTo>
                  <a:cubicBezTo>
                    <a:pt x="167" y="195"/>
                    <a:pt x="153" y="194"/>
                    <a:pt x="153" y="194"/>
                  </a:cubicBezTo>
                  <a:cubicBezTo>
                    <a:pt x="157" y="178"/>
                    <a:pt x="169" y="175"/>
                    <a:pt x="150" y="170"/>
                  </a:cubicBezTo>
                  <a:cubicBezTo>
                    <a:pt x="149" y="167"/>
                    <a:pt x="150" y="163"/>
                    <a:pt x="147" y="161"/>
                  </a:cubicBezTo>
                  <a:cubicBezTo>
                    <a:pt x="142" y="157"/>
                    <a:pt x="129" y="155"/>
                    <a:pt x="129" y="155"/>
                  </a:cubicBezTo>
                  <a:cubicBezTo>
                    <a:pt x="130" y="152"/>
                    <a:pt x="133" y="149"/>
                    <a:pt x="132" y="146"/>
                  </a:cubicBezTo>
                  <a:cubicBezTo>
                    <a:pt x="125" y="125"/>
                    <a:pt x="107" y="125"/>
                    <a:pt x="135" y="131"/>
                  </a:cubicBezTo>
                  <a:cubicBezTo>
                    <a:pt x="141" y="150"/>
                    <a:pt x="147" y="131"/>
                    <a:pt x="150" y="122"/>
                  </a:cubicBezTo>
                  <a:cubicBezTo>
                    <a:pt x="163" y="131"/>
                    <a:pt x="177" y="139"/>
                    <a:pt x="192" y="143"/>
                  </a:cubicBezTo>
                  <a:cubicBezTo>
                    <a:pt x="198" y="168"/>
                    <a:pt x="201" y="169"/>
                    <a:pt x="228" y="173"/>
                  </a:cubicBezTo>
                  <a:cubicBezTo>
                    <a:pt x="251" y="181"/>
                    <a:pt x="277" y="178"/>
                    <a:pt x="300" y="170"/>
                  </a:cubicBezTo>
                  <a:cubicBezTo>
                    <a:pt x="304" y="157"/>
                    <a:pt x="301" y="153"/>
                    <a:pt x="288" y="149"/>
                  </a:cubicBezTo>
                  <a:cubicBezTo>
                    <a:pt x="276" y="153"/>
                    <a:pt x="273" y="161"/>
                    <a:pt x="264" y="170"/>
                  </a:cubicBezTo>
                  <a:cubicBezTo>
                    <a:pt x="240" y="146"/>
                    <a:pt x="238" y="143"/>
                    <a:pt x="201" y="140"/>
                  </a:cubicBezTo>
                  <a:cubicBezTo>
                    <a:pt x="193" y="117"/>
                    <a:pt x="152" y="109"/>
                    <a:pt x="129" y="104"/>
                  </a:cubicBezTo>
                  <a:cubicBezTo>
                    <a:pt x="124" y="83"/>
                    <a:pt x="115" y="89"/>
                    <a:pt x="120" y="104"/>
                  </a:cubicBezTo>
                  <a:cubicBezTo>
                    <a:pt x="129" y="91"/>
                    <a:pt x="127" y="85"/>
                    <a:pt x="114" y="77"/>
                  </a:cubicBezTo>
                  <a:cubicBezTo>
                    <a:pt x="136" y="70"/>
                    <a:pt x="136" y="49"/>
                    <a:pt x="159" y="41"/>
                  </a:cubicBezTo>
                  <a:cubicBezTo>
                    <a:pt x="168" y="4"/>
                    <a:pt x="231" y="24"/>
                    <a:pt x="258" y="23"/>
                  </a:cubicBezTo>
                  <a:cubicBezTo>
                    <a:pt x="259" y="32"/>
                    <a:pt x="258" y="42"/>
                    <a:pt x="261" y="50"/>
                  </a:cubicBezTo>
                  <a:cubicBezTo>
                    <a:pt x="262" y="53"/>
                    <a:pt x="269" y="50"/>
                    <a:pt x="270" y="53"/>
                  </a:cubicBezTo>
                  <a:cubicBezTo>
                    <a:pt x="271" y="56"/>
                    <a:pt x="266" y="59"/>
                    <a:pt x="264" y="62"/>
                  </a:cubicBezTo>
                  <a:cubicBezTo>
                    <a:pt x="261" y="68"/>
                    <a:pt x="259" y="80"/>
                    <a:pt x="258" y="86"/>
                  </a:cubicBezTo>
                  <a:cubicBezTo>
                    <a:pt x="261" y="88"/>
                    <a:pt x="263" y="91"/>
                    <a:pt x="267" y="92"/>
                  </a:cubicBezTo>
                  <a:cubicBezTo>
                    <a:pt x="279" y="94"/>
                    <a:pt x="292" y="91"/>
                    <a:pt x="303" y="95"/>
                  </a:cubicBezTo>
                  <a:cubicBezTo>
                    <a:pt x="306" y="96"/>
                    <a:pt x="301" y="101"/>
                    <a:pt x="300" y="104"/>
                  </a:cubicBezTo>
                  <a:cubicBezTo>
                    <a:pt x="293" y="133"/>
                    <a:pt x="301" y="107"/>
                    <a:pt x="294" y="128"/>
                  </a:cubicBezTo>
                  <a:cubicBezTo>
                    <a:pt x="293" y="135"/>
                    <a:pt x="284" y="147"/>
                    <a:pt x="291" y="149"/>
                  </a:cubicBezTo>
                  <a:cubicBezTo>
                    <a:pt x="298" y="151"/>
                    <a:pt x="303" y="131"/>
                    <a:pt x="303" y="131"/>
                  </a:cubicBezTo>
                  <a:cubicBezTo>
                    <a:pt x="307" y="103"/>
                    <a:pt x="317" y="81"/>
                    <a:pt x="282" y="74"/>
                  </a:cubicBezTo>
                  <a:cubicBezTo>
                    <a:pt x="274" y="49"/>
                    <a:pt x="292" y="18"/>
                    <a:pt x="255" y="11"/>
                  </a:cubicBezTo>
                  <a:cubicBezTo>
                    <a:pt x="243" y="9"/>
                    <a:pt x="231" y="9"/>
                    <a:pt x="219" y="8"/>
                  </a:cubicBezTo>
                  <a:cubicBezTo>
                    <a:pt x="191" y="10"/>
                    <a:pt x="165" y="0"/>
                    <a:pt x="150" y="23"/>
                  </a:cubicBezTo>
                  <a:cubicBezTo>
                    <a:pt x="145" y="47"/>
                    <a:pt x="137" y="39"/>
                    <a:pt x="120" y="50"/>
                  </a:cubicBezTo>
                  <a:cubicBezTo>
                    <a:pt x="116" y="56"/>
                    <a:pt x="112" y="62"/>
                    <a:pt x="108" y="68"/>
                  </a:cubicBezTo>
                  <a:cubicBezTo>
                    <a:pt x="106" y="71"/>
                    <a:pt x="108" y="77"/>
                    <a:pt x="105" y="80"/>
                  </a:cubicBezTo>
                  <a:cubicBezTo>
                    <a:pt x="100" y="84"/>
                    <a:pt x="87" y="86"/>
                    <a:pt x="87" y="86"/>
                  </a:cubicBezTo>
                  <a:cubicBezTo>
                    <a:pt x="90" y="95"/>
                    <a:pt x="97" y="111"/>
                    <a:pt x="87" y="119"/>
                  </a:cubicBezTo>
                  <a:cubicBezTo>
                    <a:pt x="82" y="123"/>
                    <a:pt x="69" y="113"/>
                    <a:pt x="69" y="113"/>
                  </a:cubicBezTo>
                  <a:cubicBezTo>
                    <a:pt x="51" y="117"/>
                    <a:pt x="52" y="122"/>
                    <a:pt x="48" y="140"/>
                  </a:cubicBezTo>
                  <a:cubicBezTo>
                    <a:pt x="52" y="152"/>
                    <a:pt x="52" y="148"/>
                    <a:pt x="48" y="164"/>
                  </a:cubicBezTo>
                  <a:cubicBezTo>
                    <a:pt x="46" y="170"/>
                    <a:pt x="42" y="182"/>
                    <a:pt x="42" y="182"/>
                  </a:cubicBezTo>
                  <a:cubicBezTo>
                    <a:pt x="38" y="222"/>
                    <a:pt x="41" y="208"/>
                    <a:pt x="21" y="194"/>
                  </a:cubicBezTo>
                  <a:cubicBezTo>
                    <a:pt x="10" y="201"/>
                    <a:pt x="12" y="208"/>
                    <a:pt x="0" y="212"/>
                  </a:cubicBezTo>
                  <a:cubicBezTo>
                    <a:pt x="3" y="214"/>
                    <a:pt x="5" y="218"/>
                    <a:pt x="9" y="218"/>
                  </a:cubicBezTo>
                  <a:cubicBezTo>
                    <a:pt x="15" y="218"/>
                    <a:pt x="27" y="212"/>
                    <a:pt x="27" y="212"/>
                  </a:cubicBezTo>
                  <a:cubicBezTo>
                    <a:pt x="29" y="206"/>
                    <a:pt x="35" y="201"/>
                    <a:pt x="36" y="194"/>
                  </a:cubicBezTo>
                  <a:cubicBezTo>
                    <a:pt x="45" y="139"/>
                    <a:pt x="27" y="161"/>
                    <a:pt x="48" y="140"/>
                  </a:cubicBezTo>
                  <a:cubicBezTo>
                    <a:pt x="57" y="112"/>
                    <a:pt x="59" y="113"/>
                    <a:pt x="93" y="110"/>
                  </a:cubicBezTo>
                  <a:cubicBezTo>
                    <a:pt x="99" y="108"/>
                    <a:pt x="104" y="101"/>
                    <a:pt x="111" y="101"/>
                  </a:cubicBezTo>
                  <a:cubicBezTo>
                    <a:pt x="118" y="101"/>
                    <a:pt x="123" y="108"/>
                    <a:pt x="129" y="110"/>
                  </a:cubicBezTo>
                  <a:cubicBezTo>
                    <a:pt x="139" y="120"/>
                    <a:pt x="146" y="130"/>
                    <a:pt x="156" y="140"/>
                  </a:cubicBezTo>
                  <a:cubicBezTo>
                    <a:pt x="163" y="169"/>
                    <a:pt x="147" y="200"/>
                    <a:pt x="171" y="224"/>
                  </a:cubicBezTo>
                  <a:cubicBezTo>
                    <a:pt x="174" y="234"/>
                    <a:pt x="177" y="244"/>
                    <a:pt x="180" y="254"/>
                  </a:cubicBezTo>
                  <a:cubicBezTo>
                    <a:pt x="180" y="262"/>
                    <a:pt x="170" y="395"/>
                    <a:pt x="198" y="404"/>
                  </a:cubicBezTo>
                  <a:cubicBezTo>
                    <a:pt x="202" y="422"/>
                    <a:pt x="205" y="427"/>
                    <a:pt x="219" y="41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18" name="Freeform 30"/>
            <p:cNvSpPr>
              <a:spLocks/>
            </p:cNvSpPr>
            <p:nvPr/>
          </p:nvSpPr>
          <p:spPr bwMode="auto">
            <a:xfrm flipH="1">
              <a:off x="3052" y="3443"/>
              <a:ext cx="50" cy="311"/>
            </a:xfrm>
            <a:custGeom>
              <a:avLst/>
              <a:gdLst>
                <a:gd name="T0" fmla="*/ 95 w 99"/>
                <a:gd name="T1" fmla="*/ 564 h 580"/>
                <a:gd name="T2" fmla="*/ 68 w 99"/>
                <a:gd name="T3" fmla="*/ 576 h 580"/>
                <a:gd name="T4" fmla="*/ 59 w 99"/>
                <a:gd name="T5" fmla="*/ 579 h 580"/>
                <a:gd name="T6" fmla="*/ 53 w 99"/>
                <a:gd name="T7" fmla="*/ 564 h 580"/>
                <a:gd name="T8" fmla="*/ 47 w 99"/>
                <a:gd name="T9" fmla="*/ 549 h 580"/>
                <a:gd name="T10" fmla="*/ 50 w 99"/>
                <a:gd name="T11" fmla="*/ 534 h 580"/>
                <a:gd name="T12" fmla="*/ 53 w 99"/>
                <a:gd name="T13" fmla="*/ 543 h 580"/>
                <a:gd name="T14" fmla="*/ 56 w 99"/>
                <a:gd name="T15" fmla="*/ 534 h 580"/>
                <a:gd name="T16" fmla="*/ 74 w 99"/>
                <a:gd name="T17" fmla="*/ 492 h 580"/>
                <a:gd name="T18" fmla="*/ 83 w 99"/>
                <a:gd name="T19" fmla="*/ 450 h 580"/>
                <a:gd name="T20" fmla="*/ 71 w 99"/>
                <a:gd name="T21" fmla="*/ 420 h 580"/>
                <a:gd name="T22" fmla="*/ 59 w 99"/>
                <a:gd name="T23" fmla="*/ 219 h 580"/>
                <a:gd name="T24" fmla="*/ 56 w 99"/>
                <a:gd name="T25" fmla="*/ 177 h 580"/>
                <a:gd name="T26" fmla="*/ 50 w 99"/>
                <a:gd name="T27" fmla="*/ 195 h 580"/>
                <a:gd name="T28" fmla="*/ 38 w 99"/>
                <a:gd name="T29" fmla="*/ 84 h 580"/>
                <a:gd name="T30" fmla="*/ 14 w 99"/>
                <a:gd name="T31" fmla="*/ 60 h 580"/>
                <a:gd name="T32" fmla="*/ 11 w 99"/>
                <a:gd name="T33" fmla="*/ 0 h 580"/>
                <a:gd name="T34" fmla="*/ 20 w 99"/>
                <a:gd name="T35" fmla="*/ 21 h 580"/>
                <a:gd name="T36" fmla="*/ 32 w 99"/>
                <a:gd name="T37" fmla="*/ 57 h 580"/>
                <a:gd name="T38" fmla="*/ 35 w 99"/>
                <a:gd name="T39" fmla="*/ 102 h 580"/>
                <a:gd name="T40" fmla="*/ 53 w 99"/>
                <a:gd name="T41" fmla="*/ 108 h 580"/>
                <a:gd name="T42" fmla="*/ 71 w 99"/>
                <a:gd name="T43" fmla="*/ 210 h 580"/>
                <a:gd name="T44" fmla="*/ 68 w 99"/>
                <a:gd name="T45" fmla="*/ 366 h 580"/>
                <a:gd name="T46" fmla="*/ 65 w 99"/>
                <a:gd name="T47" fmla="*/ 504 h 580"/>
                <a:gd name="T48" fmla="*/ 68 w 99"/>
                <a:gd name="T49" fmla="*/ 495 h 580"/>
                <a:gd name="T50" fmla="*/ 65 w 99"/>
                <a:gd name="T51" fmla="*/ 516 h 580"/>
                <a:gd name="T52" fmla="*/ 68 w 99"/>
                <a:gd name="T53" fmla="*/ 528 h 580"/>
                <a:gd name="T54" fmla="*/ 92 w 99"/>
                <a:gd name="T55" fmla="*/ 531 h 580"/>
                <a:gd name="T56" fmla="*/ 95 w 99"/>
                <a:gd name="T57" fmla="*/ 564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580">
                  <a:moveTo>
                    <a:pt x="95" y="564"/>
                  </a:moveTo>
                  <a:cubicBezTo>
                    <a:pt x="81" y="574"/>
                    <a:pt x="89" y="569"/>
                    <a:pt x="68" y="576"/>
                  </a:cubicBezTo>
                  <a:cubicBezTo>
                    <a:pt x="65" y="577"/>
                    <a:pt x="59" y="579"/>
                    <a:pt x="59" y="579"/>
                  </a:cubicBezTo>
                  <a:cubicBezTo>
                    <a:pt x="28" y="574"/>
                    <a:pt x="48" y="580"/>
                    <a:pt x="53" y="564"/>
                  </a:cubicBezTo>
                  <a:cubicBezTo>
                    <a:pt x="43" y="561"/>
                    <a:pt x="30" y="555"/>
                    <a:pt x="47" y="549"/>
                  </a:cubicBezTo>
                  <a:cubicBezTo>
                    <a:pt x="48" y="544"/>
                    <a:pt x="46" y="538"/>
                    <a:pt x="50" y="534"/>
                  </a:cubicBezTo>
                  <a:cubicBezTo>
                    <a:pt x="52" y="532"/>
                    <a:pt x="50" y="543"/>
                    <a:pt x="53" y="543"/>
                  </a:cubicBezTo>
                  <a:cubicBezTo>
                    <a:pt x="56" y="543"/>
                    <a:pt x="55" y="537"/>
                    <a:pt x="56" y="534"/>
                  </a:cubicBezTo>
                  <a:cubicBezTo>
                    <a:pt x="59" y="510"/>
                    <a:pt x="56" y="504"/>
                    <a:pt x="74" y="492"/>
                  </a:cubicBezTo>
                  <a:cubicBezTo>
                    <a:pt x="77" y="478"/>
                    <a:pt x="78" y="464"/>
                    <a:pt x="83" y="450"/>
                  </a:cubicBezTo>
                  <a:cubicBezTo>
                    <a:pt x="79" y="439"/>
                    <a:pt x="74" y="431"/>
                    <a:pt x="71" y="420"/>
                  </a:cubicBezTo>
                  <a:cubicBezTo>
                    <a:pt x="73" y="374"/>
                    <a:pt x="96" y="231"/>
                    <a:pt x="59" y="219"/>
                  </a:cubicBezTo>
                  <a:cubicBezTo>
                    <a:pt x="58" y="205"/>
                    <a:pt x="61" y="190"/>
                    <a:pt x="56" y="177"/>
                  </a:cubicBezTo>
                  <a:cubicBezTo>
                    <a:pt x="54" y="171"/>
                    <a:pt x="50" y="195"/>
                    <a:pt x="50" y="195"/>
                  </a:cubicBezTo>
                  <a:cubicBezTo>
                    <a:pt x="34" y="162"/>
                    <a:pt x="42" y="121"/>
                    <a:pt x="38" y="84"/>
                  </a:cubicBezTo>
                  <a:cubicBezTo>
                    <a:pt x="18" y="104"/>
                    <a:pt x="33" y="73"/>
                    <a:pt x="14" y="60"/>
                  </a:cubicBezTo>
                  <a:cubicBezTo>
                    <a:pt x="0" y="103"/>
                    <a:pt x="8" y="84"/>
                    <a:pt x="11" y="0"/>
                  </a:cubicBezTo>
                  <a:cubicBezTo>
                    <a:pt x="13" y="7"/>
                    <a:pt x="19" y="14"/>
                    <a:pt x="20" y="21"/>
                  </a:cubicBezTo>
                  <a:cubicBezTo>
                    <a:pt x="28" y="59"/>
                    <a:pt x="11" y="50"/>
                    <a:pt x="32" y="57"/>
                  </a:cubicBezTo>
                  <a:cubicBezTo>
                    <a:pt x="33" y="72"/>
                    <a:pt x="29" y="88"/>
                    <a:pt x="35" y="102"/>
                  </a:cubicBezTo>
                  <a:cubicBezTo>
                    <a:pt x="37" y="108"/>
                    <a:pt x="53" y="108"/>
                    <a:pt x="53" y="108"/>
                  </a:cubicBezTo>
                  <a:cubicBezTo>
                    <a:pt x="58" y="249"/>
                    <a:pt x="40" y="164"/>
                    <a:pt x="71" y="210"/>
                  </a:cubicBezTo>
                  <a:cubicBezTo>
                    <a:pt x="80" y="261"/>
                    <a:pt x="85" y="316"/>
                    <a:pt x="68" y="366"/>
                  </a:cubicBezTo>
                  <a:cubicBezTo>
                    <a:pt x="67" y="412"/>
                    <a:pt x="65" y="458"/>
                    <a:pt x="65" y="504"/>
                  </a:cubicBezTo>
                  <a:cubicBezTo>
                    <a:pt x="65" y="507"/>
                    <a:pt x="68" y="492"/>
                    <a:pt x="68" y="495"/>
                  </a:cubicBezTo>
                  <a:cubicBezTo>
                    <a:pt x="68" y="502"/>
                    <a:pt x="66" y="509"/>
                    <a:pt x="65" y="516"/>
                  </a:cubicBezTo>
                  <a:cubicBezTo>
                    <a:pt x="66" y="520"/>
                    <a:pt x="64" y="526"/>
                    <a:pt x="68" y="528"/>
                  </a:cubicBezTo>
                  <a:cubicBezTo>
                    <a:pt x="75" y="532"/>
                    <a:pt x="87" y="525"/>
                    <a:pt x="92" y="531"/>
                  </a:cubicBezTo>
                  <a:cubicBezTo>
                    <a:pt x="99" y="540"/>
                    <a:pt x="94" y="553"/>
                    <a:pt x="95" y="56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19" name="Freeform 31"/>
            <p:cNvSpPr>
              <a:spLocks/>
            </p:cNvSpPr>
            <p:nvPr/>
          </p:nvSpPr>
          <p:spPr bwMode="auto">
            <a:xfrm flipH="1">
              <a:off x="2982" y="3491"/>
              <a:ext cx="78" cy="241"/>
            </a:xfrm>
            <a:custGeom>
              <a:avLst/>
              <a:gdLst>
                <a:gd name="T0" fmla="*/ 154 w 159"/>
                <a:gd name="T1" fmla="*/ 451 h 451"/>
                <a:gd name="T2" fmla="*/ 109 w 159"/>
                <a:gd name="T3" fmla="*/ 436 h 451"/>
                <a:gd name="T4" fmla="*/ 79 w 159"/>
                <a:gd name="T5" fmla="*/ 358 h 451"/>
                <a:gd name="T6" fmla="*/ 67 w 159"/>
                <a:gd name="T7" fmla="*/ 241 h 451"/>
                <a:gd name="T8" fmla="*/ 40 w 159"/>
                <a:gd name="T9" fmla="*/ 226 h 451"/>
                <a:gd name="T10" fmla="*/ 34 w 159"/>
                <a:gd name="T11" fmla="*/ 40 h 451"/>
                <a:gd name="T12" fmla="*/ 19 w 159"/>
                <a:gd name="T13" fmla="*/ 37 h 451"/>
                <a:gd name="T14" fmla="*/ 10 w 159"/>
                <a:gd name="T15" fmla="*/ 31 h 451"/>
                <a:gd name="T16" fmla="*/ 1 w 159"/>
                <a:gd name="T17" fmla="*/ 13 h 451"/>
                <a:gd name="T18" fmla="*/ 4 w 159"/>
                <a:gd name="T19" fmla="*/ 1 h 451"/>
                <a:gd name="T20" fmla="*/ 10 w 159"/>
                <a:gd name="T21" fmla="*/ 10 h 451"/>
                <a:gd name="T22" fmla="*/ 13 w 159"/>
                <a:gd name="T23" fmla="*/ 37 h 451"/>
                <a:gd name="T24" fmla="*/ 40 w 159"/>
                <a:gd name="T25" fmla="*/ 55 h 451"/>
                <a:gd name="T26" fmla="*/ 49 w 159"/>
                <a:gd name="T27" fmla="*/ 256 h 451"/>
                <a:gd name="T28" fmla="*/ 88 w 159"/>
                <a:gd name="T29" fmla="*/ 268 h 451"/>
                <a:gd name="T30" fmla="*/ 97 w 159"/>
                <a:gd name="T31" fmla="*/ 352 h 451"/>
                <a:gd name="T32" fmla="*/ 112 w 159"/>
                <a:gd name="T33" fmla="*/ 367 h 451"/>
                <a:gd name="T34" fmla="*/ 115 w 159"/>
                <a:gd name="T35" fmla="*/ 406 h 451"/>
                <a:gd name="T36" fmla="*/ 151 w 159"/>
                <a:gd name="T37" fmla="*/ 424 h 451"/>
                <a:gd name="T38" fmla="*/ 154 w 159"/>
                <a:gd name="T39" fmla="*/ 45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9" h="451">
                  <a:moveTo>
                    <a:pt x="154" y="451"/>
                  </a:moveTo>
                  <a:cubicBezTo>
                    <a:pt x="139" y="446"/>
                    <a:pt x="124" y="441"/>
                    <a:pt x="109" y="436"/>
                  </a:cubicBezTo>
                  <a:cubicBezTo>
                    <a:pt x="131" y="370"/>
                    <a:pt x="130" y="363"/>
                    <a:pt x="79" y="358"/>
                  </a:cubicBezTo>
                  <a:cubicBezTo>
                    <a:pt x="73" y="306"/>
                    <a:pt x="70" y="316"/>
                    <a:pt x="67" y="241"/>
                  </a:cubicBezTo>
                  <a:cubicBezTo>
                    <a:pt x="47" y="254"/>
                    <a:pt x="59" y="232"/>
                    <a:pt x="40" y="226"/>
                  </a:cubicBezTo>
                  <a:cubicBezTo>
                    <a:pt x="38" y="164"/>
                    <a:pt x="41" y="102"/>
                    <a:pt x="34" y="40"/>
                  </a:cubicBezTo>
                  <a:cubicBezTo>
                    <a:pt x="33" y="35"/>
                    <a:pt x="24" y="39"/>
                    <a:pt x="19" y="37"/>
                  </a:cubicBezTo>
                  <a:cubicBezTo>
                    <a:pt x="16" y="36"/>
                    <a:pt x="13" y="33"/>
                    <a:pt x="10" y="31"/>
                  </a:cubicBezTo>
                  <a:cubicBezTo>
                    <a:pt x="34" y="23"/>
                    <a:pt x="14" y="16"/>
                    <a:pt x="1" y="13"/>
                  </a:cubicBezTo>
                  <a:cubicBezTo>
                    <a:pt x="2" y="9"/>
                    <a:pt x="0" y="2"/>
                    <a:pt x="4" y="1"/>
                  </a:cubicBezTo>
                  <a:cubicBezTo>
                    <a:pt x="7" y="0"/>
                    <a:pt x="9" y="7"/>
                    <a:pt x="10" y="10"/>
                  </a:cubicBezTo>
                  <a:cubicBezTo>
                    <a:pt x="12" y="19"/>
                    <a:pt x="11" y="28"/>
                    <a:pt x="13" y="37"/>
                  </a:cubicBezTo>
                  <a:cubicBezTo>
                    <a:pt x="16" y="49"/>
                    <a:pt x="30" y="52"/>
                    <a:pt x="40" y="55"/>
                  </a:cubicBezTo>
                  <a:cubicBezTo>
                    <a:pt x="44" y="122"/>
                    <a:pt x="47" y="188"/>
                    <a:pt x="49" y="256"/>
                  </a:cubicBezTo>
                  <a:cubicBezTo>
                    <a:pt x="69" y="243"/>
                    <a:pt x="73" y="258"/>
                    <a:pt x="88" y="268"/>
                  </a:cubicBezTo>
                  <a:cubicBezTo>
                    <a:pt x="83" y="294"/>
                    <a:pt x="60" y="377"/>
                    <a:pt x="97" y="352"/>
                  </a:cubicBezTo>
                  <a:cubicBezTo>
                    <a:pt x="101" y="358"/>
                    <a:pt x="110" y="360"/>
                    <a:pt x="112" y="367"/>
                  </a:cubicBezTo>
                  <a:cubicBezTo>
                    <a:pt x="115" y="380"/>
                    <a:pt x="112" y="393"/>
                    <a:pt x="115" y="406"/>
                  </a:cubicBezTo>
                  <a:cubicBezTo>
                    <a:pt x="117" y="412"/>
                    <a:pt x="145" y="422"/>
                    <a:pt x="151" y="424"/>
                  </a:cubicBezTo>
                  <a:cubicBezTo>
                    <a:pt x="154" y="434"/>
                    <a:pt x="159" y="441"/>
                    <a:pt x="154" y="451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20" name="Freeform 32"/>
            <p:cNvSpPr>
              <a:spLocks/>
            </p:cNvSpPr>
            <p:nvPr/>
          </p:nvSpPr>
          <p:spPr bwMode="auto">
            <a:xfrm>
              <a:off x="2295" y="186"/>
              <a:ext cx="1308" cy="2378"/>
            </a:xfrm>
            <a:custGeom>
              <a:avLst/>
              <a:gdLst>
                <a:gd name="T0" fmla="*/ 1068 w 1308"/>
                <a:gd name="T1" fmla="*/ 2262 h 2378"/>
                <a:gd name="T2" fmla="*/ 955 w 1308"/>
                <a:gd name="T3" fmla="*/ 2290 h 2378"/>
                <a:gd name="T4" fmla="*/ 904 w 1308"/>
                <a:gd name="T5" fmla="*/ 2308 h 2378"/>
                <a:gd name="T6" fmla="*/ 593 w 1308"/>
                <a:gd name="T7" fmla="*/ 2226 h 2378"/>
                <a:gd name="T8" fmla="*/ 317 w 1308"/>
                <a:gd name="T9" fmla="*/ 2147 h 2378"/>
                <a:gd name="T10" fmla="*/ 260 w 1308"/>
                <a:gd name="T11" fmla="*/ 2105 h 2378"/>
                <a:gd name="T12" fmla="*/ 222 w 1308"/>
                <a:gd name="T13" fmla="*/ 2043 h 2378"/>
                <a:gd name="T14" fmla="*/ 142 w 1308"/>
                <a:gd name="T15" fmla="*/ 1983 h 2378"/>
                <a:gd name="T16" fmla="*/ 125 w 1308"/>
                <a:gd name="T17" fmla="*/ 1968 h 2378"/>
                <a:gd name="T18" fmla="*/ 49 w 1308"/>
                <a:gd name="T19" fmla="*/ 1924 h 2378"/>
                <a:gd name="T20" fmla="*/ 4 w 1308"/>
                <a:gd name="T21" fmla="*/ 1833 h 2378"/>
                <a:gd name="T22" fmla="*/ 53 w 1308"/>
                <a:gd name="T23" fmla="*/ 1824 h 2378"/>
                <a:gd name="T24" fmla="*/ 120 w 1308"/>
                <a:gd name="T25" fmla="*/ 1749 h 2378"/>
                <a:gd name="T26" fmla="*/ 192 w 1308"/>
                <a:gd name="T27" fmla="*/ 1668 h 2378"/>
                <a:gd name="T28" fmla="*/ 244 w 1308"/>
                <a:gd name="T29" fmla="*/ 1588 h 2378"/>
                <a:gd name="T30" fmla="*/ 297 w 1308"/>
                <a:gd name="T31" fmla="*/ 1452 h 2378"/>
                <a:gd name="T32" fmla="*/ 274 w 1308"/>
                <a:gd name="T33" fmla="*/ 1414 h 2378"/>
                <a:gd name="T34" fmla="*/ 331 w 1308"/>
                <a:gd name="T35" fmla="*/ 1024 h 2378"/>
                <a:gd name="T36" fmla="*/ 420 w 1308"/>
                <a:gd name="T37" fmla="*/ 648 h 2378"/>
                <a:gd name="T38" fmla="*/ 389 w 1308"/>
                <a:gd name="T39" fmla="*/ 552 h 2378"/>
                <a:gd name="T40" fmla="*/ 426 w 1308"/>
                <a:gd name="T41" fmla="*/ 458 h 2378"/>
                <a:gd name="T42" fmla="*/ 395 w 1308"/>
                <a:gd name="T43" fmla="*/ 457 h 2378"/>
                <a:gd name="T44" fmla="*/ 345 w 1308"/>
                <a:gd name="T45" fmla="*/ 487 h 2378"/>
                <a:gd name="T46" fmla="*/ 348 w 1308"/>
                <a:gd name="T47" fmla="*/ 450 h 2378"/>
                <a:gd name="T48" fmla="*/ 323 w 1308"/>
                <a:gd name="T49" fmla="*/ 421 h 2378"/>
                <a:gd name="T50" fmla="*/ 392 w 1308"/>
                <a:gd name="T51" fmla="*/ 344 h 2378"/>
                <a:gd name="T52" fmla="*/ 417 w 1308"/>
                <a:gd name="T53" fmla="*/ 299 h 2378"/>
                <a:gd name="T54" fmla="*/ 470 w 1308"/>
                <a:gd name="T55" fmla="*/ 236 h 2378"/>
                <a:gd name="T56" fmla="*/ 536 w 1308"/>
                <a:gd name="T57" fmla="*/ 198 h 2378"/>
                <a:gd name="T58" fmla="*/ 584 w 1308"/>
                <a:gd name="T59" fmla="*/ 69 h 2378"/>
                <a:gd name="T60" fmla="*/ 651 w 1308"/>
                <a:gd name="T61" fmla="*/ 34 h 2378"/>
                <a:gd name="T62" fmla="*/ 741 w 1308"/>
                <a:gd name="T63" fmla="*/ 4 h 2378"/>
                <a:gd name="T64" fmla="*/ 851 w 1308"/>
                <a:gd name="T65" fmla="*/ 8 h 2378"/>
                <a:gd name="T66" fmla="*/ 1025 w 1308"/>
                <a:gd name="T67" fmla="*/ 50 h 2378"/>
                <a:gd name="T68" fmla="*/ 1100 w 1308"/>
                <a:gd name="T69" fmla="*/ 102 h 2378"/>
                <a:gd name="T70" fmla="*/ 1142 w 1308"/>
                <a:gd name="T71" fmla="*/ 180 h 2378"/>
                <a:gd name="T72" fmla="*/ 1184 w 1308"/>
                <a:gd name="T73" fmla="*/ 203 h 2378"/>
                <a:gd name="T74" fmla="*/ 1279 w 1308"/>
                <a:gd name="T75" fmla="*/ 308 h 2378"/>
                <a:gd name="T76" fmla="*/ 1308 w 1308"/>
                <a:gd name="T77" fmla="*/ 362 h 2378"/>
                <a:gd name="T78" fmla="*/ 1278 w 1308"/>
                <a:gd name="T79" fmla="*/ 474 h 2378"/>
                <a:gd name="T80" fmla="*/ 1240 w 1308"/>
                <a:gd name="T81" fmla="*/ 495 h 2378"/>
                <a:gd name="T82" fmla="*/ 1230 w 1308"/>
                <a:gd name="T83" fmla="*/ 528 h 2378"/>
                <a:gd name="T84" fmla="*/ 1282 w 1308"/>
                <a:gd name="T85" fmla="*/ 599 h 2378"/>
                <a:gd name="T86" fmla="*/ 1236 w 1308"/>
                <a:gd name="T87" fmla="*/ 636 h 2378"/>
                <a:gd name="T88" fmla="*/ 1239 w 1308"/>
                <a:gd name="T89" fmla="*/ 661 h 2378"/>
                <a:gd name="T90" fmla="*/ 1237 w 1308"/>
                <a:gd name="T91" fmla="*/ 705 h 2378"/>
                <a:gd name="T92" fmla="*/ 1248 w 1308"/>
                <a:gd name="T93" fmla="*/ 728 h 2378"/>
                <a:gd name="T94" fmla="*/ 1234 w 1308"/>
                <a:gd name="T95" fmla="*/ 811 h 2378"/>
                <a:gd name="T96" fmla="*/ 1240 w 1308"/>
                <a:gd name="T97" fmla="*/ 839 h 2378"/>
                <a:gd name="T98" fmla="*/ 1241 w 1308"/>
                <a:gd name="T99" fmla="*/ 836 h 2378"/>
                <a:gd name="T100" fmla="*/ 1207 w 1308"/>
                <a:gd name="T101" fmla="*/ 1004 h 2378"/>
                <a:gd name="T102" fmla="*/ 1110 w 1308"/>
                <a:gd name="T103" fmla="*/ 1618 h 2378"/>
                <a:gd name="T104" fmla="*/ 1066 w 1308"/>
                <a:gd name="T105" fmla="*/ 1713 h 2378"/>
                <a:gd name="T106" fmla="*/ 1070 w 1308"/>
                <a:gd name="T107" fmla="*/ 1894 h 2378"/>
                <a:gd name="T108" fmla="*/ 1064 w 1308"/>
                <a:gd name="T109" fmla="*/ 2083 h 2378"/>
                <a:gd name="T110" fmla="*/ 1051 w 1308"/>
                <a:gd name="T111" fmla="*/ 2199 h 2378"/>
                <a:gd name="T112" fmla="*/ 1068 w 1308"/>
                <a:gd name="T113" fmla="*/ 2214 h 2378"/>
                <a:gd name="T114" fmla="*/ 1068 w 1308"/>
                <a:gd name="T115" fmla="*/ 2262 h 2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08" h="2378">
                  <a:moveTo>
                    <a:pt x="1068" y="2262"/>
                  </a:moveTo>
                  <a:cubicBezTo>
                    <a:pt x="1034" y="2378"/>
                    <a:pt x="1058" y="2305"/>
                    <a:pt x="955" y="2290"/>
                  </a:cubicBezTo>
                  <a:cubicBezTo>
                    <a:pt x="938" y="2292"/>
                    <a:pt x="904" y="2308"/>
                    <a:pt x="904" y="2308"/>
                  </a:cubicBezTo>
                  <a:cubicBezTo>
                    <a:pt x="848" y="2297"/>
                    <a:pt x="691" y="2253"/>
                    <a:pt x="593" y="2226"/>
                  </a:cubicBezTo>
                  <a:cubicBezTo>
                    <a:pt x="495" y="2199"/>
                    <a:pt x="374" y="2167"/>
                    <a:pt x="317" y="2147"/>
                  </a:cubicBezTo>
                  <a:cubicBezTo>
                    <a:pt x="296" y="2135"/>
                    <a:pt x="277" y="2124"/>
                    <a:pt x="260" y="2105"/>
                  </a:cubicBezTo>
                  <a:cubicBezTo>
                    <a:pt x="253" y="2082"/>
                    <a:pt x="240" y="2054"/>
                    <a:pt x="222" y="2043"/>
                  </a:cubicBezTo>
                  <a:cubicBezTo>
                    <a:pt x="209" y="2003"/>
                    <a:pt x="176" y="1995"/>
                    <a:pt x="142" y="1983"/>
                  </a:cubicBezTo>
                  <a:cubicBezTo>
                    <a:pt x="126" y="1970"/>
                    <a:pt x="140" y="1976"/>
                    <a:pt x="125" y="1968"/>
                  </a:cubicBezTo>
                  <a:cubicBezTo>
                    <a:pt x="110" y="1958"/>
                    <a:pt x="68" y="1943"/>
                    <a:pt x="49" y="1924"/>
                  </a:cubicBezTo>
                  <a:cubicBezTo>
                    <a:pt x="29" y="1901"/>
                    <a:pt x="0" y="1854"/>
                    <a:pt x="4" y="1833"/>
                  </a:cubicBezTo>
                  <a:cubicBezTo>
                    <a:pt x="10" y="1818"/>
                    <a:pt x="40" y="1830"/>
                    <a:pt x="53" y="1824"/>
                  </a:cubicBezTo>
                  <a:cubicBezTo>
                    <a:pt x="74" y="1808"/>
                    <a:pt x="96" y="1776"/>
                    <a:pt x="120" y="1749"/>
                  </a:cubicBezTo>
                  <a:cubicBezTo>
                    <a:pt x="142" y="1724"/>
                    <a:pt x="171" y="1695"/>
                    <a:pt x="192" y="1668"/>
                  </a:cubicBezTo>
                  <a:cubicBezTo>
                    <a:pt x="201" y="1649"/>
                    <a:pt x="226" y="1624"/>
                    <a:pt x="244" y="1588"/>
                  </a:cubicBezTo>
                  <a:cubicBezTo>
                    <a:pt x="261" y="1553"/>
                    <a:pt x="291" y="1480"/>
                    <a:pt x="297" y="1452"/>
                  </a:cubicBezTo>
                  <a:cubicBezTo>
                    <a:pt x="296" y="1440"/>
                    <a:pt x="274" y="1414"/>
                    <a:pt x="274" y="1414"/>
                  </a:cubicBezTo>
                  <a:cubicBezTo>
                    <a:pt x="306" y="1258"/>
                    <a:pt x="330" y="1164"/>
                    <a:pt x="331" y="1024"/>
                  </a:cubicBezTo>
                  <a:cubicBezTo>
                    <a:pt x="350" y="893"/>
                    <a:pt x="410" y="718"/>
                    <a:pt x="420" y="648"/>
                  </a:cubicBezTo>
                  <a:cubicBezTo>
                    <a:pt x="430" y="569"/>
                    <a:pt x="388" y="584"/>
                    <a:pt x="389" y="552"/>
                  </a:cubicBezTo>
                  <a:cubicBezTo>
                    <a:pt x="405" y="457"/>
                    <a:pt x="426" y="482"/>
                    <a:pt x="426" y="458"/>
                  </a:cubicBezTo>
                  <a:cubicBezTo>
                    <a:pt x="423" y="446"/>
                    <a:pt x="406" y="457"/>
                    <a:pt x="395" y="457"/>
                  </a:cubicBezTo>
                  <a:cubicBezTo>
                    <a:pt x="385" y="458"/>
                    <a:pt x="345" y="487"/>
                    <a:pt x="345" y="487"/>
                  </a:cubicBezTo>
                  <a:cubicBezTo>
                    <a:pt x="330" y="486"/>
                    <a:pt x="354" y="462"/>
                    <a:pt x="348" y="450"/>
                  </a:cubicBezTo>
                  <a:cubicBezTo>
                    <a:pt x="344" y="439"/>
                    <a:pt x="316" y="438"/>
                    <a:pt x="323" y="421"/>
                  </a:cubicBezTo>
                  <a:cubicBezTo>
                    <a:pt x="309" y="373"/>
                    <a:pt x="359" y="359"/>
                    <a:pt x="392" y="344"/>
                  </a:cubicBezTo>
                  <a:cubicBezTo>
                    <a:pt x="406" y="322"/>
                    <a:pt x="411" y="314"/>
                    <a:pt x="417" y="299"/>
                  </a:cubicBezTo>
                  <a:cubicBezTo>
                    <a:pt x="432" y="281"/>
                    <a:pt x="453" y="250"/>
                    <a:pt x="470" y="236"/>
                  </a:cubicBezTo>
                  <a:cubicBezTo>
                    <a:pt x="483" y="229"/>
                    <a:pt x="520" y="228"/>
                    <a:pt x="536" y="198"/>
                  </a:cubicBezTo>
                  <a:cubicBezTo>
                    <a:pt x="554" y="151"/>
                    <a:pt x="543" y="99"/>
                    <a:pt x="584" y="69"/>
                  </a:cubicBezTo>
                  <a:cubicBezTo>
                    <a:pt x="603" y="54"/>
                    <a:pt x="629" y="37"/>
                    <a:pt x="651" y="34"/>
                  </a:cubicBezTo>
                  <a:cubicBezTo>
                    <a:pt x="675" y="25"/>
                    <a:pt x="708" y="9"/>
                    <a:pt x="741" y="4"/>
                  </a:cubicBezTo>
                  <a:cubicBezTo>
                    <a:pt x="773" y="0"/>
                    <a:pt x="804" y="1"/>
                    <a:pt x="851" y="8"/>
                  </a:cubicBezTo>
                  <a:cubicBezTo>
                    <a:pt x="949" y="34"/>
                    <a:pt x="929" y="22"/>
                    <a:pt x="1025" y="50"/>
                  </a:cubicBezTo>
                  <a:cubicBezTo>
                    <a:pt x="1032" y="54"/>
                    <a:pt x="1093" y="99"/>
                    <a:pt x="1100" y="102"/>
                  </a:cubicBezTo>
                  <a:cubicBezTo>
                    <a:pt x="1124" y="119"/>
                    <a:pt x="1127" y="165"/>
                    <a:pt x="1142" y="180"/>
                  </a:cubicBezTo>
                  <a:cubicBezTo>
                    <a:pt x="1149" y="190"/>
                    <a:pt x="1173" y="197"/>
                    <a:pt x="1184" y="203"/>
                  </a:cubicBezTo>
                  <a:cubicBezTo>
                    <a:pt x="1208" y="223"/>
                    <a:pt x="1256" y="286"/>
                    <a:pt x="1279" y="308"/>
                  </a:cubicBezTo>
                  <a:cubicBezTo>
                    <a:pt x="1298" y="344"/>
                    <a:pt x="1306" y="335"/>
                    <a:pt x="1308" y="362"/>
                  </a:cubicBezTo>
                  <a:cubicBezTo>
                    <a:pt x="1308" y="390"/>
                    <a:pt x="1289" y="451"/>
                    <a:pt x="1278" y="474"/>
                  </a:cubicBezTo>
                  <a:cubicBezTo>
                    <a:pt x="1266" y="483"/>
                    <a:pt x="1253" y="495"/>
                    <a:pt x="1240" y="495"/>
                  </a:cubicBezTo>
                  <a:cubicBezTo>
                    <a:pt x="1231" y="499"/>
                    <a:pt x="1231" y="503"/>
                    <a:pt x="1230" y="528"/>
                  </a:cubicBezTo>
                  <a:cubicBezTo>
                    <a:pt x="1236" y="545"/>
                    <a:pt x="1280" y="582"/>
                    <a:pt x="1282" y="599"/>
                  </a:cubicBezTo>
                  <a:cubicBezTo>
                    <a:pt x="1283" y="617"/>
                    <a:pt x="1244" y="627"/>
                    <a:pt x="1236" y="636"/>
                  </a:cubicBezTo>
                  <a:cubicBezTo>
                    <a:pt x="1228" y="650"/>
                    <a:pt x="1239" y="650"/>
                    <a:pt x="1239" y="661"/>
                  </a:cubicBezTo>
                  <a:cubicBezTo>
                    <a:pt x="1239" y="672"/>
                    <a:pt x="1236" y="694"/>
                    <a:pt x="1237" y="705"/>
                  </a:cubicBezTo>
                  <a:cubicBezTo>
                    <a:pt x="1238" y="716"/>
                    <a:pt x="1248" y="711"/>
                    <a:pt x="1248" y="728"/>
                  </a:cubicBezTo>
                  <a:cubicBezTo>
                    <a:pt x="1248" y="755"/>
                    <a:pt x="1235" y="792"/>
                    <a:pt x="1234" y="811"/>
                  </a:cubicBezTo>
                  <a:cubicBezTo>
                    <a:pt x="1233" y="829"/>
                    <a:pt x="1239" y="835"/>
                    <a:pt x="1240" y="839"/>
                  </a:cubicBezTo>
                  <a:cubicBezTo>
                    <a:pt x="1242" y="844"/>
                    <a:pt x="1247" y="809"/>
                    <a:pt x="1241" y="836"/>
                  </a:cubicBezTo>
                  <a:cubicBezTo>
                    <a:pt x="1236" y="864"/>
                    <a:pt x="1229" y="872"/>
                    <a:pt x="1207" y="1004"/>
                  </a:cubicBezTo>
                  <a:cubicBezTo>
                    <a:pt x="1185" y="1134"/>
                    <a:pt x="1125" y="1494"/>
                    <a:pt x="1110" y="1618"/>
                  </a:cubicBezTo>
                  <a:cubicBezTo>
                    <a:pt x="1088" y="1737"/>
                    <a:pt x="1077" y="1629"/>
                    <a:pt x="1066" y="1713"/>
                  </a:cubicBezTo>
                  <a:cubicBezTo>
                    <a:pt x="1059" y="1759"/>
                    <a:pt x="1070" y="1833"/>
                    <a:pt x="1070" y="1894"/>
                  </a:cubicBezTo>
                  <a:cubicBezTo>
                    <a:pt x="1068" y="1956"/>
                    <a:pt x="1068" y="2032"/>
                    <a:pt x="1064" y="2083"/>
                  </a:cubicBezTo>
                  <a:cubicBezTo>
                    <a:pt x="1062" y="2134"/>
                    <a:pt x="1053" y="2169"/>
                    <a:pt x="1051" y="2199"/>
                  </a:cubicBezTo>
                  <a:cubicBezTo>
                    <a:pt x="1052" y="2220"/>
                    <a:pt x="1065" y="2204"/>
                    <a:pt x="1068" y="2214"/>
                  </a:cubicBezTo>
                  <a:cubicBezTo>
                    <a:pt x="1071" y="2225"/>
                    <a:pt x="1071" y="2252"/>
                    <a:pt x="1068" y="2262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21" name="Freeform 33"/>
            <p:cNvSpPr>
              <a:spLocks/>
            </p:cNvSpPr>
            <p:nvPr/>
          </p:nvSpPr>
          <p:spPr bwMode="auto">
            <a:xfrm rot="756602">
              <a:off x="2765" y="264"/>
              <a:ext cx="767" cy="491"/>
            </a:xfrm>
            <a:custGeom>
              <a:avLst/>
              <a:gdLst>
                <a:gd name="T0" fmla="*/ 900 w 909"/>
                <a:gd name="T1" fmla="*/ 464 h 508"/>
                <a:gd name="T2" fmla="*/ 836 w 909"/>
                <a:gd name="T3" fmla="*/ 496 h 508"/>
                <a:gd name="T4" fmla="*/ 812 w 909"/>
                <a:gd name="T5" fmla="*/ 504 h 508"/>
                <a:gd name="T6" fmla="*/ 800 w 909"/>
                <a:gd name="T7" fmla="*/ 508 h 508"/>
                <a:gd name="T8" fmla="*/ 740 w 909"/>
                <a:gd name="T9" fmla="*/ 480 h 508"/>
                <a:gd name="T10" fmla="*/ 664 w 909"/>
                <a:gd name="T11" fmla="*/ 424 h 508"/>
                <a:gd name="T12" fmla="*/ 628 w 909"/>
                <a:gd name="T13" fmla="*/ 400 h 508"/>
                <a:gd name="T14" fmla="*/ 616 w 909"/>
                <a:gd name="T15" fmla="*/ 392 h 508"/>
                <a:gd name="T16" fmla="*/ 560 w 909"/>
                <a:gd name="T17" fmla="*/ 356 h 508"/>
                <a:gd name="T18" fmla="*/ 512 w 909"/>
                <a:gd name="T19" fmla="*/ 328 h 508"/>
                <a:gd name="T20" fmla="*/ 476 w 909"/>
                <a:gd name="T21" fmla="*/ 312 h 508"/>
                <a:gd name="T22" fmla="*/ 448 w 909"/>
                <a:gd name="T23" fmla="*/ 304 h 508"/>
                <a:gd name="T24" fmla="*/ 312 w 909"/>
                <a:gd name="T25" fmla="*/ 308 h 508"/>
                <a:gd name="T26" fmla="*/ 288 w 909"/>
                <a:gd name="T27" fmla="*/ 312 h 508"/>
                <a:gd name="T28" fmla="*/ 284 w 909"/>
                <a:gd name="T29" fmla="*/ 328 h 508"/>
                <a:gd name="T30" fmla="*/ 220 w 909"/>
                <a:gd name="T31" fmla="*/ 340 h 508"/>
                <a:gd name="T32" fmla="*/ 128 w 909"/>
                <a:gd name="T33" fmla="*/ 320 h 508"/>
                <a:gd name="T34" fmla="*/ 144 w 909"/>
                <a:gd name="T35" fmla="*/ 304 h 508"/>
                <a:gd name="T36" fmla="*/ 164 w 909"/>
                <a:gd name="T37" fmla="*/ 268 h 508"/>
                <a:gd name="T38" fmla="*/ 124 w 909"/>
                <a:gd name="T39" fmla="*/ 256 h 508"/>
                <a:gd name="T40" fmla="*/ 120 w 909"/>
                <a:gd name="T41" fmla="*/ 284 h 508"/>
                <a:gd name="T42" fmla="*/ 116 w 909"/>
                <a:gd name="T43" fmla="*/ 312 h 508"/>
                <a:gd name="T44" fmla="*/ 80 w 909"/>
                <a:gd name="T45" fmla="*/ 304 h 508"/>
                <a:gd name="T46" fmla="*/ 0 w 909"/>
                <a:gd name="T47" fmla="*/ 300 h 508"/>
                <a:gd name="T48" fmla="*/ 8 w 909"/>
                <a:gd name="T49" fmla="*/ 288 h 508"/>
                <a:gd name="T50" fmla="*/ 20 w 909"/>
                <a:gd name="T51" fmla="*/ 284 h 508"/>
                <a:gd name="T52" fmla="*/ 24 w 909"/>
                <a:gd name="T53" fmla="*/ 268 h 508"/>
                <a:gd name="T54" fmla="*/ 72 w 909"/>
                <a:gd name="T55" fmla="*/ 200 h 508"/>
                <a:gd name="T56" fmla="*/ 76 w 909"/>
                <a:gd name="T57" fmla="*/ 188 h 508"/>
                <a:gd name="T58" fmla="*/ 60 w 909"/>
                <a:gd name="T59" fmla="*/ 164 h 508"/>
                <a:gd name="T60" fmla="*/ 96 w 909"/>
                <a:gd name="T61" fmla="*/ 96 h 508"/>
                <a:gd name="T62" fmla="*/ 140 w 909"/>
                <a:gd name="T63" fmla="*/ 60 h 508"/>
                <a:gd name="T64" fmla="*/ 164 w 909"/>
                <a:gd name="T65" fmla="*/ 44 h 508"/>
                <a:gd name="T66" fmla="*/ 260 w 909"/>
                <a:gd name="T67" fmla="*/ 16 h 508"/>
                <a:gd name="T68" fmla="*/ 296 w 909"/>
                <a:gd name="T69" fmla="*/ 0 h 508"/>
                <a:gd name="T70" fmla="*/ 564 w 909"/>
                <a:gd name="T71" fmla="*/ 4 h 508"/>
                <a:gd name="T72" fmla="*/ 608 w 909"/>
                <a:gd name="T73" fmla="*/ 24 h 508"/>
                <a:gd name="T74" fmla="*/ 644 w 909"/>
                <a:gd name="T75" fmla="*/ 60 h 508"/>
                <a:gd name="T76" fmla="*/ 652 w 909"/>
                <a:gd name="T77" fmla="*/ 72 h 508"/>
                <a:gd name="T78" fmla="*/ 664 w 909"/>
                <a:gd name="T79" fmla="*/ 80 h 508"/>
                <a:gd name="T80" fmla="*/ 704 w 909"/>
                <a:gd name="T81" fmla="*/ 132 h 508"/>
                <a:gd name="T82" fmla="*/ 736 w 909"/>
                <a:gd name="T83" fmla="*/ 176 h 508"/>
                <a:gd name="T84" fmla="*/ 768 w 909"/>
                <a:gd name="T85" fmla="*/ 168 h 508"/>
                <a:gd name="T86" fmla="*/ 760 w 909"/>
                <a:gd name="T87" fmla="*/ 156 h 508"/>
                <a:gd name="T88" fmla="*/ 748 w 909"/>
                <a:gd name="T89" fmla="*/ 132 h 508"/>
                <a:gd name="T90" fmla="*/ 776 w 909"/>
                <a:gd name="T91" fmla="*/ 152 h 508"/>
                <a:gd name="T92" fmla="*/ 828 w 909"/>
                <a:gd name="T93" fmla="*/ 168 h 508"/>
                <a:gd name="T94" fmla="*/ 840 w 909"/>
                <a:gd name="T95" fmla="*/ 172 h 508"/>
                <a:gd name="T96" fmla="*/ 880 w 909"/>
                <a:gd name="T97" fmla="*/ 200 h 508"/>
                <a:gd name="T98" fmla="*/ 896 w 909"/>
                <a:gd name="T99" fmla="*/ 236 h 508"/>
                <a:gd name="T100" fmla="*/ 880 w 909"/>
                <a:gd name="T101" fmla="*/ 308 h 508"/>
                <a:gd name="T102" fmla="*/ 884 w 909"/>
                <a:gd name="T103" fmla="*/ 332 h 508"/>
                <a:gd name="T104" fmla="*/ 895 w 909"/>
                <a:gd name="T105" fmla="*/ 340 h 508"/>
                <a:gd name="T106" fmla="*/ 886 w 909"/>
                <a:gd name="T107" fmla="*/ 364 h 508"/>
                <a:gd name="T108" fmla="*/ 893 w 909"/>
                <a:gd name="T109" fmla="*/ 389 h 508"/>
                <a:gd name="T110" fmla="*/ 899 w 909"/>
                <a:gd name="T111" fmla="*/ 398 h 508"/>
                <a:gd name="T112" fmla="*/ 872 w 909"/>
                <a:gd name="T113" fmla="*/ 396 h 508"/>
                <a:gd name="T114" fmla="*/ 880 w 909"/>
                <a:gd name="T115" fmla="*/ 444 h 508"/>
                <a:gd name="T116" fmla="*/ 900 w 909"/>
                <a:gd name="T117" fmla="*/ 464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09" h="508">
                  <a:moveTo>
                    <a:pt x="900" y="464"/>
                  </a:moveTo>
                  <a:cubicBezTo>
                    <a:pt x="867" y="471"/>
                    <a:pt x="867" y="486"/>
                    <a:pt x="836" y="496"/>
                  </a:cubicBezTo>
                  <a:cubicBezTo>
                    <a:pt x="828" y="499"/>
                    <a:pt x="820" y="501"/>
                    <a:pt x="812" y="504"/>
                  </a:cubicBezTo>
                  <a:cubicBezTo>
                    <a:pt x="808" y="505"/>
                    <a:pt x="800" y="508"/>
                    <a:pt x="800" y="508"/>
                  </a:cubicBezTo>
                  <a:cubicBezTo>
                    <a:pt x="779" y="501"/>
                    <a:pt x="759" y="493"/>
                    <a:pt x="740" y="480"/>
                  </a:cubicBezTo>
                  <a:cubicBezTo>
                    <a:pt x="724" y="456"/>
                    <a:pt x="689" y="443"/>
                    <a:pt x="664" y="424"/>
                  </a:cubicBezTo>
                  <a:cubicBezTo>
                    <a:pt x="664" y="424"/>
                    <a:pt x="634" y="404"/>
                    <a:pt x="628" y="400"/>
                  </a:cubicBezTo>
                  <a:cubicBezTo>
                    <a:pt x="624" y="397"/>
                    <a:pt x="616" y="392"/>
                    <a:pt x="616" y="392"/>
                  </a:cubicBezTo>
                  <a:cubicBezTo>
                    <a:pt x="602" y="371"/>
                    <a:pt x="581" y="367"/>
                    <a:pt x="560" y="356"/>
                  </a:cubicBezTo>
                  <a:cubicBezTo>
                    <a:pt x="546" y="349"/>
                    <a:pt x="526" y="333"/>
                    <a:pt x="512" y="328"/>
                  </a:cubicBezTo>
                  <a:cubicBezTo>
                    <a:pt x="483" y="318"/>
                    <a:pt x="495" y="325"/>
                    <a:pt x="476" y="312"/>
                  </a:cubicBezTo>
                  <a:cubicBezTo>
                    <a:pt x="468" y="287"/>
                    <a:pt x="465" y="303"/>
                    <a:pt x="448" y="304"/>
                  </a:cubicBezTo>
                  <a:cubicBezTo>
                    <a:pt x="403" y="308"/>
                    <a:pt x="357" y="307"/>
                    <a:pt x="312" y="308"/>
                  </a:cubicBezTo>
                  <a:cubicBezTo>
                    <a:pt x="304" y="309"/>
                    <a:pt x="295" y="307"/>
                    <a:pt x="288" y="312"/>
                  </a:cubicBezTo>
                  <a:cubicBezTo>
                    <a:pt x="284" y="315"/>
                    <a:pt x="289" y="325"/>
                    <a:pt x="284" y="328"/>
                  </a:cubicBezTo>
                  <a:cubicBezTo>
                    <a:pt x="270" y="336"/>
                    <a:pt x="237" y="334"/>
                    <a:pt x="220" y="340"/>
                  </a:cubicBezTo>
                  <a:cubicBezTo>
                    <a:pt x="193" y="337"/>
                    <a:pt x="137" y="347"/>
                    <a:pt x="128" y="320"/>
                  </a:cubicBezTo>
                  <a:cubicBezTo>
                    <a:pt x="139" y="288"/>
                    <a:pt x="123" y="325"/>
                    <a:pt x="144" y="304"/>
                  </a:cubicBezTo>
                  <a:cubicBezTo>
                    <a:pt x="158" y="290"/>
                    <a:pt x="159" y="283"/>
                    <a:pt x="164" y="268"/>
                  </a:cubicBezTo>
                  <a:cubicBezTo>
                    <a:pt x="151" y="264"/>
                    <a:pt x="137" y="260"/>
                    <a:pt x="124" y="256"/>
                  </a:cubicBezTo>
                  <a:cubicBezTo>
                    <a:pt x="98" y="262"/>
                    <a:pt x="114" y="265"/>
                    <a:pt x="120" y="284"/>
                  </a:cubicBezTo>
                  <a:cubicBezTo>
                    <a:pt x="119" y="293"/>
                    <a:pt x="123" y="306"/>
                    <a:pt x="116" y="312"/>
                  </a:cubicBezTo>
                  <a:cubicBezTo>
                    <a:pt x="108" y="318"/>
                    <a:pt x="89" y="305"/>
                    <a:pt x="80" y="304"/>
                  </a:cubicBezTo>
                  <a:cubicBezTo>
                    <a:pt x="53" y="302"/>
                    <a:pt x="27" y="301"/>
                    <a:pt x="0" y="300"/>
                  </a:cubicBezTo>
                  <a:cubicBezTo>
                    <a:pt x="3" y="296"/>
                    <a:pt x="4" y="291"/>
                    <a:pt x="8" y="288"/>
                  </a:cubicBezTo>
                  <a:cubicBezTo>
                    <a:pt x="11" y="285"/>
                    <a:pt x="17" y="287"/>
                    <a:pt x="20" y="284"/>
                  </a:cubicBezTo>
                  <a:cubicBezTo>
                    <a:pt x="23" y="280"/>
                    <a:pt x="22" y="273"/>
                    <a:pt x="24" y="268"/>
                  </a:cubicBezTo>
                  <a:cubicBezTo>
                    <a:pt x="35" y="245"/>
                    <a:pt x="51" y="214"/>
                    <a:pt x="72" y="200"/>
                  </a:cubicBezTo>
                  <a:cubicBezTo>
                    <a:pt x="73" y="196"/>
                    <a:pt x="77" y="192"/>
                    <a:pt x="76" y="188"/>
                  </a:cubicBezTo>
                  <a:cubicBezTo>
                    <a:pt x="73" y="179"/>
                    <a:pt x="60" y="164"/>
                    <a:pt x="60" y="164"/>
                  </a:cubicBezTo>
                  <a:cubicBezTo>
                    <a:pt x="69" y="137"/>
                    <a:pt x="65" y="106"/>
                    <a:pt x="96" y="96"/>
                  </a:cubicBezTo>
                  <a:cubicBezTo>
                    <a:pt x="107" y="79"/>
                    <a:pt x="123" y="71"/>
                    <a:pt x="140" y="60"/>
                  </a:cubicBezTo>
                  <a:cubicBezTo>
                    <a:pt x="148" y="55"/>
                    <a:pt x="164" y="44"/>
                    <a:pt x="164" y="44"/>
                  </a:cubicBezTo>
                  <a:cubicBezTo>
                    <a:pt x="174" y="13"/>
                    <a:pt x="234" y="20"/>
                    <a:pt x="260" y="16"/>
                  </a:cubicBezTo>
                  <a:cubicBezTo>
                    <a:pt x="273" y="12"/>
                    <a:pt x="283" y="4"/>
                    <a:pt x="296" y="0"/>
                  </a:cubicBezTo>
                  <a:cubicBezTo>
                    <a:pt x="385" y="1"/>
                    <a:pt x="475" y="2"/>
                    <a:pt x="564" y="4"/>
                  </a:cubicBezTo>
                  <a:cubicBezTo>
                    <a:pt x="580" y="4"/>
                    <a:pt x="608" y="24"/>
                    <a:pt x="608" y="24"/>
                  </a:cubicBezTo>
                  <a:cubicBezTo>
                    <a:pt x="613" y="39"/>
                    <a:pt x="629" y="55"/>
                    <a:pt x="644" y="60"/>
                  </a:cubicBezTo>
                  <a:cubicBezTo>
                    <a:pt x="647" y="64"/>
                    <a:pt x="649" y="69"/>
                    <a:pt x="652" y="72"/>
                  </a:cubicBezTo>
                  <a:cubicBezTo>
                    <a:pt x="655" y="75"/>
                    <a:pt x="661" y="76"/>
                    <a:pt x="664" y="80"/>
                  </a:cubicBezTo>
                  <a:cubicBezTo>
                    <a:pt x="679" y="98"/>
                    <a:pt x="680" y="124"/>
                    <a:pt x="704" y="132"/>
                  </a:cubicBezTo>
                  <a:cubicBezTo>
                    <a:pt x="714" y="147"/>
                    <a:pt x="722" y="166"/>
                    <a:pt x="736" y="176"/>
                  </a:cubicBezTo>
                  <a:cubicBezTo>
                    <a:pt x="746" y="173"/>
                    <a:pt x="761" y="177"/>
                    <a:pt x="768" y="168"/>
                  </a:cubicBezTo>
                  <a:cubicBezTo>
                    <a:pt x="771" y="164"/>
                    <a:pt x="762" y="160"/>
                    <a:pt x="760" y="156"/>
                  </a:cubicBezTo>
                  <a:cubicBezTo>
                    <a:pt x="743" y="123"/>
                    <a:pt x="771" y="166"/>
                    <a:pt x="748" y="132"/>
                  </a:cubicBezTo>
                  <a:cubicBezTo>
                    <a:pt x="758" y="101"/>
                    <a:pt x="766" y="144"/>
                    <a:pt x="776" y="152"/>
                  </a:cubicBezTo>
                  <a:cubicBezTo>
                    <a:pt x="786" y="160"/>
                    <a:pt x="817" y="164"/>
                    <a:pt x="828" y="168"/>
                  </a:cubicBezTo>
                  <a:cubicBezTo>
                    <a:pt x="832" y="169"/>
                    <a:pt x="840" y="172"/>
                    <a:pt x="840" y="172"/>
                  </a:cubicBezTo>
                  <a:cubicBezTo>
                    <a:pt x="856" y="197"/>
                    <a:pt x="843" y="195"/>
                    <a:pt x="880" y="200"/>
                  </a:cubicBezTo>
                  <a:cubicBezTo>
                    <a:pt x="887" y="211"/>
                    <a:pt x="896" y="236"/>
                    <a:pt x="896" y="236"/>
                  </a:cubicBezTo>
                  <a:cubicBezTo>
                    <a:pt x="892" y="283"/>
                    <a:pt x="891" y="276"/>
                    <a:pt x="880" y="308"/>
                  </a:cubicBezTo>
                  <a:cubicBezTo>
                    <a:pt x="881" y="316"/>
                    <a:pt x="879" y="326"/>
                    <a:pt x="884" y="332"/>
                  </a:cubicBezTo>
                  <a:cubicBezTo>
                    <a:pt x="890" y="338"/>
                    <a:pt x="895" y="340"/>
                    <a:pt x="895" y="340"/>
                  </a:cubicBezTo>
                  <a:cubicBezTo>
                    <a:pt x="895" y="345"/>
                    <a:pt x="886" y="356"/>
                    <a:pt x="886" y="364"/>
                  </a:cubicBezTo>
                  <a:cubicBezTo>
                    <a:pt x="886" y="372"/>
                    <a:pt x="891" y="383"/>
                    <a:pt x="893" y="389"/>
                  </a:cubicBezTo>
                  <a:cubicBezTo>
                    <a:pt x="895" y="395"/>
                    <a:pt x="902" y="397"/>
                    <a:pt x="899" y="398"/>
                  </a:cubicBezTo>
                  <a:cubicBezTo>
                    <a:pt x="896" y="399"/>
                    <a:pt x="875" y="388"/>
                    <a:pt x="872" y="396"/>
                  </a:cubicBezTo>
                  <a:cubicBezTo>
                    <a:pt x="861" y="429"/>
                    <a:pt x="859" y="413"/>
                    <a:pt x="880" y="444"/>
                  </a:cubicBezTo>
                  <a:cubicBezTo>
                    <a:pt x="883" y="448"/>
                    <a:pt x="909" y="464"/>
                    <a:pt x="900" y="464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22" name="Freeform 34"/>
            <p:cNvSpPr>
              <a:spLocks/>
            </p:cNvSpPr>
            <p:nvPr/>
          </p:nvSpPr>
          <p:spPr bwMode="auto">
            <a:xfrm rot="756602">
              <a:off x="3371" y="377"/>
              <a:ext cx="69" cy="126"/>
            </a:xfrm>
            <a:custGeom>
              <a:avLst/>
              <a:gdLst>
                <a:gd name="T0" fmla="*/ 75 w 82"/>
                <a:gd name="T1" fmla="*/ 130 h 130"/>
                <a:gd name="T2" fmla="*/ 60 w 82"/>
                <a:gd name="T3" fmla="*/ 118 h 130"/>
                <a:gd name="T4" fmla="*/ 59 w 82"/>
                <a:gd name="T5" fmla="*/ 76 h 130"/>
                <a:gd name="T6" fmla="*/ 32 w 82"/>
                <a:gd name="T7" fmla="*/ 75 h 130"/>
                <a:gd name="T8" fmla="*/ 30 w 82"/>
                <a:gd name="T9" fmla="*/ 30 h 130"/>
                <a:gd name="T10" fmla="*/ 8 w 82"/>
                <a:gd name="T1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130">
                  <a:moveTo>
                    <a:pt x="75" y="130"/>
                  </a:moveTo>
                  <a:cubicBezTo>
                    <a:pt x="82" y="117"/>
                    <a:pt x="77" y="120"/>
                    <a:pt x="60" y="118"/>
                  </a:cubicBezTo>
                  <a:cubicBezTo>
                    <a:pt x="60" y="104"/>
                    <a:pt x="67" y="88"/>
                    <a:pt x="59" y="76"/>
                  </a:cubicBezTo>
                  <a:cubicBezTo>
                    <a:pt x="54" y="68"/>
                    <a:pt x="37" y="83"/>
                    <a:pt x="32" y="75"/>
                  </a:cubicBezTo>
                  <a:cubicBezTo>
                    <a:pt x="24" y="62"/>
                    <a:pt x="31" y="45"/>
                    <a:pt x="30" y="30"/>
                  </a:cubicBezTo>
                  <a:cubicBezTo>
                    <a:pt x="0" y="31"/>
                    <a:pt x="8" y="31"/>
                    <a:pt x="8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23" name="Freeform 35"/>
            <p:cNvSpPr>
              <a:spLocks/>
            </p:cNvSpPr>
            <p:nvPr/>
          </p:nvSpPr>
          <p:spPr bwMode="auto">
            <a:xfrm rot="756602">
              <a:off x="2781" y="394"/>
              <a:ext cx="743" cy="214"/>
            </a:xfrm>
            <a:custGeom>
              <a:avLst/>
              <a:gdLst>
                <a:gd name="T0" fmla="*/ 882 w 882"/>
                <a:gd name="T1" fmla="*/ 221 h 221"/>
                <a:gd name="T2" fmla="*/ 862 w 882"/>
                <a:gd name="T3" fmla="*/ 206 h 221"/>
                <a:gd name="T4" fmla="*/ 850 w 882"/>
                <a:gd name="T5" fmla="*/ 197 h 221"/>
                <a:gd name="T6" fmla="*/ 807 w 882"/>
                <a:gd name="T7" fmla="*/ 165 h 221"/>
                <a:gd name="T8" fmla="*/ 766 w 882"/>
                <a:gd name="T9" fmla="*/ 140 h 221"/>
                <a:gd name="T10" fmla="*/ 700 w 882"/>
                <a:gd name="T11" fmla="*/ 108 h 221"/>
                <a:gd name="T12" fmla="*/ 610 w 882"/>
                <a:gd name="T13" fmla="*/ 62 h 221"/>
                <a:gd name="T14" fmla="*/ 472 w 882"/>
                <a:gd name="T15" fmla="*/ 27 h 221"/>
                <a:gd name="T16" fmla="*/ 288 w 882"/>
                <a:gd name="T17" fmla="*/ 11 h 221"/>
                <a:gd name="T18" fmla="*/ 33 w 882"/>
                <a:gd name="T19" fmla="*/ 9 h 221"/>
                <a:gd name="T20" fmla="*/ 7 w 882"/>
                <a:gd name="T21" fmla="*/ 41 h 221"/>
                <a:gd name="T22" fmla="*/ 0 w 882"/>
                <a:gd name="T23" fmla="*/ 4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2" h="221">
                  <a:moveTo>
                    <a:pt x="882" y="221"/>
                  </a:moveTo>
                  <a:cubicBezTo>
                    <a:pt x="873" y="217"/>
                    <a:pt x="872" y="208"/>
                    <a:pt x="862" y="206"/>
                  </a:cubicBezTo>
                  <a:cubicBezTo>
                    <a:pt x="857" y="202"/>
                    <a:pt x="857" y="198"/>
                    <a:pt x="850" y="197"/>
                  </a:cubicBezTo>
                  <a:cubicBezTo>
                    <a:pt x="842" y="184"/>
                    <a:pt x="821" y="172"/>
                    <a:pt x="807" y="165"/>
                  </a:cubicBezTo>
                  <a:cubicBezTo>
                    <a:pt x="793" y="156"/>
                    <a:pt x="784" y="149"/>
                    <a:pt x="766" y="140"/>
                  </a:cubicBezTo>
                  <a:cubicBezTo>
                    <a:pt x="750" y="132"/>
                    <a:pt x="716" y="116"/>
                    <a:pt x="700" y="108"/>
                  </a:cubicBezTo>
                  <a:cubicBezTo>
                    <a:pt x="674" y="95"/>
                    <a:pt x="645" y="76"/>
                    <a:pt x="610" y="62"/>
                  </a:cubicBezTo>
                  <a:cubicBezTo>
                    <a:pt x="582" y="52"/>
                    <a:pt x="526" y="35"/>
                    <a:pt x="472" y="27"/>
                  </a:cubicBezTo>
                  <a:cubicBezTo>
                    <a:pt x="406" y="17"/>
                    <a:pt x="355" y="13"/>
                    <a:pt x="288" y="11"/>
                  </a:cubicBezTo>
                  <a:cubicBezTo>
                    <a:pt x="207" y="0"/>
                    <a:pt x="98" y="9"/>
                    <a:pt x="33" y="9"/>
                  </a:cubicBezTo>
                  <a:cubicBezTo>
                    <a:pt x="19" y="32"/>
                    <a:pt x="42" y="38"/>
                    <a:pt x="7" y="41"/>
                  </a:cubicBezTo>
                  <a:cubicBezTo>
                    <a:pt x="5" y="41"/>
                    <a:pt x="2" y="41"/>
                    <a:pt x="0" y="41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24" name="Freeform 36"/>
            <p:cNvSpPr>
              <a:spLocks/>
            </p:cNvSpPr>
            <p:nvPr/>
          </p:nvSpPr>
          <p:spPr bwMode="auto">
            <a:xfrm rot="756602">
              <a:off x="2772" y="448"/>
              <a:ext cx="747" cy="189"/>
            </a:xfrm>
            <a:custGeom>
              <a:avLst/>
              <a:gdLst>
                <a:gd name="T0" fmla="*/ 887 w 887"/>
                <a:gd name="T1" fmla="*/ 196 h 196"/>
                <a:gd name="T2" fmla="*/ 810 w 887"/>
                <a:gd name="T3" fmla="*/ 177 h 196"/>
                <a:gd name="T4" fmla="*/ 777 w 887"/>
                <a:gd name="T5" fmla="*/ 147 h 196"/>
                <a:gd name="T6" fmla="*/ 729 w 887"/>
                <a:gd name="T7" fmla="*/ 123 h 196"/>
                <a:gd name="T8" fmla="*/ 717 w 887"/>
                <a:gd name="T9" fmla="*/ 114 h 196"/>
                <a:gd name="T10" fmla="*/ 699 w 887"/>
                <a:gd name="T11" fmla="*/ 105 h 196"/>
                <a:gd name="T12" fmla="*/ 681 w 887"/>
                <a:gd name="T13" fmla="*/ 99 h 196"/>
                <a:gd name="T14" fmla="*/ 648 w 887"/>
                <a:gd name="T15" fmla="*/ 93 h 196"/>
                <a:gd name="T16" fmla="*/ 617 w 887"/>
                <a:gd name="T17" fmla="*/ 87 h 196"/>
                <a:gd name="T18" fmla="*/ 597 w 887"/>
                <a:gd name="T19" fmla="*/ 78 h 196"/>
                <a:gd name="T20" fmla="*/ 582 w 887"/>
                <a:gd name="T21" fmla="*/ 72 h 196"/>
                <a:gd name="T22" fmla="*/ 486 w 887"/>
                <a:gd name="T23" fmla="*/ 63 h 196"/>
                <a:gd name="T24" fmla="*/ 452 w 887"/>
                <a:gd name="T25" fmla="*/ 36 h 196"/>
                <a:gd name="T26" fmla="*/ 386 w 887"/>
                <a:gd name="T27" fmla="*/ 36 h 196"/>
                <a:gd name="T28" fmla="*/ 383 w 887"/>
                <a:gd name="T29" fmla="*/ 25 h 196"/>
                <a:gd name="T30" fmla="*/ 354 w 887"/>
                <a:gd name="T31" fmla="*/ 21 h 196"/>
                <a:gd name="T32" fmla="*/ 0 w 887"/>
                <a:gd name="T33" fmla="*/ 15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7" h="196">
                  <a:moveTo>
                    <a:pt x="887" y="196"/>
                  </a:moveTo>
                  <a:cubicBezTo>
                    <a:pt x="819" y="194"/>
                    <a:pt x="883" y="179"/>
                    <a:pt x="810" y="177"/>
                  </a:cubicBezTo>
                  <a:cubicBezTo>
                    <a:pt x="809" y="159"/>
                    <a:pt x="795" y="151"/>
                    <a:pt x="777" y="147"/>
                  </a:cubicBezTo>
                  <a:cubicBezTo>
                    <a:pt x="762" y="140"/>
                    <a:pt x="745" y="126"/>
                    <a:pt x="729" y="123"/>
                  </a:cubicBezTo>
                  <a:cubicBezTo>
                    <a:pt x="724" y="119"/>
                    <a:pt x="724" y="115"/>
                    <a:pt x="717" y="114"/>
                  </a:cubicBezTo>
                  <a:cubicBezTo>
                    <a:pt x="711" y="111"/>
                    <a:pt x="706" y="106"/>
                    <a:pt x="699" y="105"/>
                  </a:cubicBezTo>
                  <a:cubicBezTo>
                    <a:pt x="693" y="102"/>
                    <a:pt x="687" y="100"/>
                    <a:pt x="681" y="99"/>
                  </a:cubicBezTo>
                  <a:cubicBezTo>
                    <a:pt x="671" y="94"/>
                    <a:pt x="659" y="94"/>
                    <a:pt x="648" y="93"/>
                  </a:cubicBezTo>
                  <a:cubicBezTo>
                    <a:pt x="639" y="89"/>
                    <a:pt x="627" y="89"/>
                    <a:pt x="617" y="87"/>
                  </a:cubicBezTo>
                  <a:cubicBezTo>
                    <a:pt x="610" y="84"/>
                    <a:pt x="604" y="79"/>
                    <a:pt x="597" y="78"/>
                  </a:cubicBezTo>
                  <a:cubicBezTo>
                    <a:pt x="592" y="74"/>
                    <a:pt x="588" y="73"/>
                    <a:pt x="582" y="72"/>
                  </a:cubicBezTo>
                  <a:cubicBezTo>
                    <a:pt x="550" y="56"/>
                    <a:pt x="537" y="64"/>
                    <a:pt x="486" y="63"/>
                  </a:cubicBezTo>
                  <a:cubicBezTo>
                    <a:pt x="484" y="41"/>
                    <a:pt x="472" y="39"/>
                    <a:pt x="452" y="36"/>
                  </a:cubicBezTo>
                  <a:cubicBezTo>
                    <a:pt x="438" y="36"/>
                    <a:pt x="399" y="38"/>
                    <a:pt x="386" y="36"/>
                  </a:cubicBezTo>
                  <a:cubicBezTo>
                    <a:pt x="384" y="36"/>
                    <a:pt x="384" y="26"/>
                    <a:pt x="383" y="25"/>
                  </a:cubicBezTo>
                  <a:cubicBezTo>
                    <a:pt x="377" y="17"/>
                    <a:pt x="364" y="21"/>
                    <a:pt x="354" y="21"/>
                  </a:cubicBezTo>
                  <a:cubicBezTo>
                    <a:pt x="247" y="0"/>
                    <a:pt x="99" y="15"/>
                    <a:pt x="0" y="15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25" name="Freeform 37"/>
            <p:cNvSpPr>
              <a:spLocks/>
            </p:cNvSpPr>
            <p:nvPr/>
          </p:nvSpPr>
          <p:spPr bwMode="auto">
            <a:xfrm rot="756602">
              <a:off x="2637" y="565"/>
              <a:ext cx="893" cy="232"/>
            </a:xfrm>
            <a:custGeom>
              <a:avLst/>
              <a:gdLst>
                <a:gd name="T0" fmla="*/ 1059 w 1059"/>
                <a:gd name="T1" fmla="*/ 168 h 240"/>
                <a:gd name="T2" fmla="*/ 1032 w 1059"/>
                <a:gd name="T3" fmla="*/ 183 h 240"/>
                <a:gd name="T4" fmla="*/ 1007 w 1059"/>
                <a:gd name="T5" fmla="*/ 192 h 240"/>
                <a:gd name="T6" fmla="*/ 993 w 1059"/>
                <a:gd name="T7" fmla="*/ 200 h 240"/>
                <a:gd name="T8" fmla="*/ 972 w 1059"/>
                <a:gd name="T9" fmla="*/ 216 h 240"/>
                <a:gd name="T10" fmla="*/ 957 w 1059"/>
                <a:gd name="T11" fmla="*/ 236 h 240"/>
                <a:gd name="T12" fmla="*/ 833 w 1059"/>
                <a:gd name="T13" fmla="*/ 234 h 240"/>
                <a:gd name="T14" fmla="*/ 831 w 1059"/>
                <a:gd name="T15" fmla="*/ 216 h 240"/>
                <a:gd name="T16" fmla="*/ 794 w 1059"/>
                <a:gd name="T17" fmla="*/ 215 h 240"/>
                <a:gd name="T18" fmla="*/ 771 w 1059"/>
                <a:gd name="T19" fmla="*/ 198 h 240"/>
                <a:gd name="T20" fmla="*/ 755 w 1059"/>
                <a:gd name="T21" fmla="*/ 185 h 240"/>
                <a:gd name="T22" fmla="*/ 738 w 1059"/>
                <a:gd name="T23" fmla="*/ 171 h 240"/>
                <a:gd name="T24" fmla="*/ 711 w 1059"/>
                <a:gd name="T25" fmla="*/ 146 h 240"/>
                <a:gd name="T26" fmla="*/ 690 w 1059"/>
                <a:gd name="T27" fmla="*/ 123 h 240"/>
                <a:gd name="T28" fmla="*/ 677 w 1059"/>
                <a:gd name="T29" fmla="*/ 113 h 240"/>
                <a:gd name="T30" fmla="*/ 663 w 1059"/>
                <a:gd name="T31" fmla="*/ 104 h 240"/>
                <a:gd name="T32" fmla="*/ 653 w 1059"/>
                <a:gd name="T33" fmla="*/ 92 h 240"/>
                <a:gd name="T34" fmla="*/ 623 w 1059"/>
                <a:gd name="T35" fmla="*/ 68 h 240"/>
                <a:gd name="T36" fmla="*/ 588 w 1059"/>
                <a:gd name="T37" fmla="*/ 38 h 240"/>
                <a:gd name="T38" fmla="*/ 407 w 1059"/>
                <a:gd name="T39" fmla="*/ 39 h 240"/>
                <a:gd name="T40" fmla="*/ 404 w 1059"/>
                <a:gd name="T41" fmla="*/ 53 h 240"/>
                <a:gd name="T42" fmla="*/ 366 w 1059"/>
                <a:gd name="T43" fmla="*/ 56 h 240"/>
                <a:gd name="T44" fmla="*/ 345 w 1059"/>
                <a:gd name="T45" fmla="*/ 71 h 240"/>
                <a:gd name="T46" fmla="*/ 273 w 1059"/>
                <a:gd name="T47" fmla="*/ 48 h 240"/>
                <a:gd name="T48" fmla="*/ 222 w 1059"/>
                <a:gd name="T49" fmla="*/ 62 h 240"/>
                <a:gd name="T50" fmla="*/ 162 w 1059"/>
                <a:gd name="T51" fmla="*/ 36 h 240"/>
                <a:gd name="T52" fmla="*/ 105 w 1059"/>
                <a:gd name="T53" fmla="*/ 15 h 240"/>
                <a:gd name="T54" fmla="*/ 107 w 1059"/>
                <a:gd name="T55" fmla="*/ 47 h 240"/>
                <a:gd name="T56" fmla="*/ 15 w 1059"/>
                <a:gd name="T57" fmla="*/ 48 h 240"/>
                <a:gd name="T58" fmla="*/ 77 w 1059"/>
                <a:gd name="T59" fmla="*/ 48 h 240"/>
                <a:gd name="T60" fmla="*/ 60 w 1059"/>
                <a:gd name="T61" fmla="*/ 80 h 240"/>
                <a:gd name="T62" fmla="*/ 42 w 1059"/>
                <a:gd name="T63" fmla="*/ 93 h 240"/>
                <a:gd name="T64" fmla="*/ 21 w 1059"/>
                <a:gd name="T65" fmla="*/ 113 h 240"/>
                <a:gd name="T66" fmla="*/ 14 w 1059"/>
                <a:gd name="T67" fmla="*/ 128 h 240"/>
                <a:gd name="T68" fmla="*/ 20 w 1059"/>
                <a:gd name="T69" fmla="*/ 177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9" h="240">
                  <a:moveTo>
                    <a:pt x="1059" y="168"/>
                  </a:moveTo>
                  <a:cubicBezTo>
                    <a:pt x="1055" y="173"/>
                    <a:pt x="1038" y="182"/>
                    <a:pt x="1032" y="183"/>
                  </a:cubicBezTo>
                  <a:cubicBezTo>
                    <a:pt x="1022" y="188"/>
                    <a:pt x="1019" y="191"/>
                    <a:pt x="1007" y="192"/>
                  </a:cubicBezTo>
                  <a:cubicBezTo>
                    <a:pt x="1000" y="194"/>
                    <a:pt x="997" y="193"/>
                    <a:pt x="993" y="200"/>
                  </a:cubicBezTo>
                  <a:cubicBezTo>
                    <a:pt x="991" y="209"/>
                    <a:pt x="981" y="214"/>
                    <a:pt x="972" y="216"/>
                  </a:cubicBezTo>
                  <a:cubicBezTo>
                    <a:pt x="963" y="223"/>
                    <a:pt x="969" y="231"/>
                    <a:pt x="957" y="236"/>
                  </a:cubicBezTo>
                  <a:cubicBezTo>
                    <a:pt x="916" y="235"/>
                    <a:pt x="874" y="240"/>
                    <a:pt x="833" y="234"/>
                  </a:cubicBezTo>
                  <a:cubicBezTo>
                    <a:pt x="827" y="233"/>
                    <a:pt x="836" y="219"/>
                    <a:pt x="831" y="216"/>
                  </a:cubicBezTo>
                  <a:cubicBezTo>
                    <a:pt x="820" y="211"/>
                    <a:pt x="806" y="215"/>
                    <a:pt x="794" y="215"/>
                  </a:cubicBezTo>
                  <a:cubicBezTo>
                    <a:pt x="784" y="205"/>
                    <a:pt x="785" y="203"/>
                    <a:pt x="771" y="198"/>
                  </a:cubicBezTo>
                  <a:cubicBezTo>
                    <a:pt x="765" y="194"/>
                    <a:pt x="761" y="189"/>
                    <a:pt x="755" y="185"/>
                  </a:cubicBezTo>
                  <a:cubicBezTo>
                    <a:pt x="751" y="178"/>
                    <a:pt x="745" y="175"/>
                    <a:pt x="738" y="171"/>
                  </a:cubicBezTo>
                  <a:cubicBezTo>
                    <a:pt x="731" y="162"/>
                    <a:pt x="720" y="153"/>
                    <a:pt x="711" y="146"/>
                  </a:cubicBezTo>
                  <a:cubicBezTo>
                    <a:pt x="706" y="138"/>
                    <a:pt x="698" y="129"/>
                    <a:pt x="690" y="123"/>
                  </a:cubicBezTo>
                  <a:cubicBezTo>
                    <a:pt x="686" y="120"/>
                    <a:pt x="677" y="113"/>
                    <a:pt x="677" y="113"/>
                  </a:cubicBezTo>
                  <a:cubicBezTo>
                    <a:pt x="673" y="106"/>
                    <a:pt x="671" y="105"/>
                    <a:pt x="663" y="104"/>
                  </a:cubicBezTo>
                  <a:cubicBezTo>
                    <a:pt x="660" y="99"/>
                    <a:pt x="658" y="96"/>
                    <a:pt x="653" y="92"/>
                  </a:cubicBezTo>
                  <a:cubicBezTo>
                    <a:pt x="647" y="82"/>
                    <a:pt x="633" y="75"/>
                    <a:pt x="623" y="68"/>
                  </a:cubicBezTo>
                  <a:cubicBezTo>
                    <a:pt x="618" y="56"/>
                    <a:pt x="599" y="44"/>
                    <a:pt x="588" y="38"/>
                  </a:cubicBezTo>
                  <a:cubicBezTo>
                    <a:pt x="528" y="38"/>
                    <a:pt x="467" y="36"/>
                    <a:pt x="407" y="39"/>
                  </a:cubicBezTo>
                  <a:cubicBezTo>
                    <a:pt x="404" y="39"/>
                    <a:pt x="406" y="51"/>
                    <a:pt x="404" y="53"/>
                  </a:cubicBezTo>
                  <a:cubicBezTo>
                    <a:pt x="395" y="62"/>
                    <a:pt x="379" y="55"/>
                    <a:pt x="366" y="56"/>
                  </a:cubicBezTo>
                  <a:cubicBezTo>
                    <a:pt x="354" y="58"/>
                    <a:pt x="354" y="65"/>
                    <a:pt x="345" y="71"/>
                  </a:cubicBezTo>
                  <a:cubicBezTo>
                    <a:pt x="329" y="73"/>
                    <a:pt x="293" y="49"/>
                    <a:pt x="273" y="48"/>
                  </a:cubicBezTo>
                  <a:cubicBezTo>
                    <a:pt x="253" y="47"/>
                    <a:pt x="240" y="64"/>
                    <a:pt x="222" y="62"/>
                  </a:cubicBezTo>
                  <a:cubicBezTo>
                    <a:pt x="216" y="33"/>
                    <a:pt x="188" y="38"/>
                    <a:pt x="162" y="36"/>
                  </a:cubicBezTo>
                  <a:cubicBezTo>
                    <a:pt x="158" y="0"/>
                    <a:pt x="156" y="14"/>
                    <a:pt x="105" y="15"/>
                  </a:cubicBezTo>
                  <a:cubicBezTo>
                    <a:pt x="106" y="27"/>
                    <a:pt x="108" y="35"/>
                    <a:pt x="107" y="47"/>
                  </a:cubicBezTo>
                  <a:cubicBezTo>
                    <a:pt x="82" y="46"/>
                    <a:pt x="40" y="47"/>
                    <a:pt x="15" y="48"/>
                  </a:cubicBezTo>
                  <a:cubicBezTo>
                    <a:pt x="0" y="48"/>
                    <a:pt x="77" y="48"/>
                    <a:pt x="77" y="48"/>
                  </a:cubicBezTo>
                  <a:cubicBezTo>
                    <a:pt x="75" y="65"/>
                    <a:pt x="72" y="69"/>
                    <a:pt x="60" y="80"/>
                  </a:cubicBezTo>
                  <a:cubicBezTo>
                    <a:pt x="54" y="85"/>
                    <a:pt x="42" y="93"/>
                    <a:pt x="42" y="93"/>
                  </a:cubicBezTo>
                  <a:cubicBezTo>
                    <a:pt x="38" y="100"/>
                    <a:pt x="28" y="109"/>
                    <a:pt x="21" y="113"/>
                  </a:cubicBezTo>
                  <a:cubicBezTo>
                    <a:pt x="17" y="118"/>
                    <a:pt x="15" y="121"/>
                    <a:pt x="14" y="128"/>
                  </a:cubicBezTo>
                  <a:cubicBezTo>
                    <a:pt x="14" y="144"/>
                    <a:pt x="4" y="177"/>
                    <a:pt x="20" y="177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26" name="Freeform 38"/>
            <p:cNvSpPr>
              <a:spLocks/>
            </p:cNvSpPr>
            <p:nvPr/>
          </p:nvSpPr>
          <p:spPr bwMode="auto">
            <a:xfrm rot="756602">
              <a:off x="3282" y="1454"/>
              <a:ext cx="163" cy="967"/>
            </a:xfrm>
            <a:custGeom>
              <a:avLst/>
              <a:gdLst>
                <a:gd name="T0" fmla="*/ 172 w 193"/>
                <a:gd name="T1" fmla="*/ 1002 h 1002"/>
                <a:gd name="T2" fmla="*/ 157 w 193"/>
                <a:gd name="T3" fmla="*/ 990 h 1002"/>
                <a:gd name="T4" fmla="*/ 160 w 193"/>
                <a:gd name="T5" fmla="*/ 999 h 1002"/>
                <a:gd name="T6" fmla="*/ 151 w 193"/>
                <a:gd name="T7" fmla="*/ 996 h 1002"/>
                <a:gd name="T8" fmla="*/ 46 w 193"/>
                <a:gd name="T9" fmla="*/ 993 h 1002"/>
                <a:gd name="T10" fmla="*/ 52 w 193"/>
                <a:gd name="T11" fmla="*/ 984 h 1002"/>
                <a:gd name="T12" fmla="*/ 34 w 193"/>
                <a:gd name="T13" fmla="*/ 978 h 1002"/>
                <a:gd name="T14" fmla="*/ 58 w 193"/>
                <a:gd name="T15" fmla="*/ 948 h 1002"/>
                <a:gd name="T16" fmla="*/ 55 w 193"/>
                <a:gd name="T17" fmla="*/ 744 h 1002"/>
                <a:gd name="T18" fmla="*/ 46 w 193"/>
                <a:gd name="T19" fmla="*/ 741 h 1002"/>
                <a:gd name="T20" fmla="*/ 43 w 193"/>
                <a:gd name="T21" fmla="*/ 732 h 1002"/>
                <a:gd name="T22" fmla="*/ 37 w 193"/>
                <a:gd name="T23" fmla="*/ 477 h 1002"/>
                <a:gd name="T24" fmla="*/ 25 w 193"/>
                <a:gd name="T25" fmla="*/ 525 h 1002"/>
                <a:gd name="T26" fmla="*/ 10 w 193"/>
                <a:gd name="T27" fmla="*/ 555 h 1002"/>
                <a:gd name="T28" fmla="*/ 13 w 193"/>
                <a:gd name="T29" fmla="*/ 423 h 1002"/>
                <a:gd name="T30" fmla="*/ 22 w 193"/>
                <a:gd name="T31" fmla="*/ 417 h 1002"/>
                <a:gd name="T32" fmla="*/ 16 w 193"/>
                <a:gd name="T33" fmla="*/ 372 h 1002"/>
                <a:gd name="T34" fmla="*/ 13 w 193"/>
                <a:gd name="T35" fmla="*/ 39 h 1002"/>
                <a:gd name="T36" fmla="*/ 4 w 193"/>
                <a:gd name="T37" fmla="*/ 33 h 1002"/>
                <a:gd name="T38" fmla="*/ 1 w 193"/>
                <a:gd name="T39" fmla="*/ 24 h 1002"/>
                <a:gd name="T40" fmla="*/ 22 w 193"/>
                <a:gd name="T41" fmla="*/ 6 h 1002"/>
                <a:gd name="T42" fmla="*/ 40 w 193"/>
                <a:gd name="T43" fmla="*/ 0 h 1002"/>
                <a:gd name="T44" fmla="*/ 34 w 193"/>
                <a:gd name="T45" fmla="*/ 87 h 1002"/>
                <a:gd name="T46" fmla="*/ 46 w 193"/>
                <a:gd name="T47" fmla="*/ 90 h 1002"/>
                <a:gd name="T48" fmla="*/ 40 w 193"/>
                <a:gd name="T49" fmla="*/ 108 h 1002"/>
                <a:gd name="T50" fmla="*/ 37 w 193"/>
                <a:gd name="T51" fmla="*/ 426 h 1002"/>
                <a:gd name="T52" fmla="*/ 61 w 193"/>
                <a:gd name="T53" fmla="*/ 447 h 1002"/>
                <a:gd name="T54" fmla="*/ 55 w 193"/>
                <a:gd name="T55" fmla="*/ 234 h 1002"/>
                <a:gd name="T56" fmla="*/ 64 w 193"/>
                <a:gd name="T57" fmla="*/ 102 h 1002"/>
                <a:gd name="T58" fmla="*/ 67 w 193"/>
                <a:gd name="T59" fmla="*/ 27 h 1002"/>
                <a:gd name="T60" fmla="*/ 82 w 193"/>
                <a:gd name="T61" fmla="*/ 33 h 1002"/>
                <a:gd name="T62" fmla="*/ 70 w 193"/>
                <a:gd name="T63" fmla="*/ 117 h 1002"/>
                <a:gd name="T64" fmla="*/ 73 w 193"/>
                <a:gd name="T65" fmla="*/ 141 h 1002"/>
                <a:gd name="T66" fmla="*/ 91 w 193"/>
                <a:gd name="T67" fmla="*/ 147 h 1002"/>
                <a:gd name="T68" fmla="*/ 103 w 193"/>
                <a:gd name="T69" fmla="*/ 174 h 1002"/>
                <a:gd name="T70" fmla="*/ 82 w 193"/>
                <a:gd name="T71" fmla="*/ 234 h 1002"/>
                <a:gd name="T72" fmla="*/ 76 w 193"/>
                <a:gd name="T73" fmla="*/ 243 h 1002"/>
                <a:gd name="T74" fmla="*/ 94 w 193"/>
                <a:gd name="T75" fmla="*/ 261 h 1002"/>
                <a:gd name="T76" fmla="*/ 94 w 193"/>
                <a:gd name="T77" fmla="*/ 459 h 1002"/>
                <a:gd name="T78" fmla="*/ 97 w 193"/>
                <a:gd name="T79" fmla="*/ 543 h 1002"/>
                <a:gd name="T80" fmla="*/ 106 w 193"/>
                <a:gd name="T81" fmla="*/ 570 h 1002"/>
                <a:gd name="T82" fmla="*/ 112 w 193"/>
                <a:gd name="T83" fmla="*/ 615 h 1002"/>
                <a:gd name="T84" fmla="*/ 130 w 193"/>
                <a:gd name="T85" fmla="*/ 660 h 1002"/>
                <a:gd name="T86" fmla="*/ 145 w 193"/>
                <a:gd name="T87" fmla="*/ 744 h 1002"/>
                <a:gd name="T88" fmla="*/ 157 w 193"/>
                <a:gd name="T89" fmla="*/ 894 h 1002"/>
                <a:gd name="T90" fmla="*/ 160 w 193"/>
                <a:gd name="T91" fmla="*/ 921 h 1002"/>
                <a:gd name="T92" fmla="*/ 166 w 193"/>
                <a:gd name="T93" fmla="*/ 930 h 1002"/>
                <a:gd name="T94" fmla="*/ 169 w 193"/>
                <a:gd name="T95" fmla="*/ 975 h 1002"/>
                <a:gd name="T96" fmla="*/ 187 w 193"/>
                <a:gd name="T97" fmla="*/ 984 h 1002"/>
                <a:gd name="T98" fmla="*/ 172 w 193"/>
                <a:gd name="T99" fmla="*/ 1002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02">
                  <a:moveTo>
                    <a:pt x="172" y="1002"/>
                  </a:moveTo>
                  <a:cubicBezTo>
                    <a:pt x="166" y="1000"/>
                    <a:pt x="163" y="990"/>
                    <a:pt x="157" y="990"/>
                  </a:cubicBezTo>
                  <a:cubicBezTo>
                    <a:pt x="154" y="990"/>
                    <a:pt x="162" y="997"/>
                    <a:pt x="160" y="999"/>
                  </a:cubicBezTo>
                  <a:cubicBezTo>
                    <a:pt x="158" y="1001"/>
                    <a:pt x="154" y="996"/>
                    <a:pt x="151" y="996"/>
                  </a:cubicBezTo>
                  <a:cubicBezTo>
                    <a:pt x="116" y="994"/>
                    <a:pt x="81" y="994"/>
                    <a:pt x="46" y="993"/>
                  </a:cubicBezTo>
                  <a:cubicBezTo>
                    <a:pt x="48" y="990"/>
                    <a:pt x="54" y="987"/>
                    <a:pt x="52" y="984"/>
                  </a:cubicBezTo>
                  <a:cubicBezTo>
                    <a:pt x="48" y="979"/>
                    <a:pt x="34" y="978"/>
                    <a:pt x="34" y="978"/>
                  </a:cubicBezTo>
                  <a:cubicBezTo>
                    <a:pt x="43" y="965"/>
                    <a:pt x="52" y="965"/>
                    <a:pt x="58" y="948"/>
                  </a:cubicBezTo>
                  <a:cubicBezTo>
                    <a:pt x="57" y="880"/>
                    <a:pt x="59" y="812"/>
                    <a:pt x="55" y="744"/>
                  </a:cubicBezTo>
                  <a:cubicBezTo>
                    <a:pt x="55" y="741"/>
                    <a:pt x="48" y="743"/>
                    <a:pt x="46" y="741"/>
                  </a:cubicBezTo>
                  <a:cubicBezTo>
                    <a:pt x="44" y="739"/>
                    <a:pt x="44" y="735"/>
                    <a:pt x="43" y="732"/>
                  </a:cubicBezTo>
                  <a:cubicBezTo>
                    <a:pt x="49" y="665"/>
                    <a:pt x="95" y="391"/>
                    <a:pt x="37" y="477"/>
                  </a:cubicBezTo>
                  <a:cubicBezTo>
                    <a:pt x="35" y="499"/>
                    <a:pt x="34" y="507"/>
                    <a:pt x="25" y="525"/>
                  </a:cubicBezTo>
                  <a:cubicBezTo>
                    <a:pt x="23" y="539"/>
                    <a:pt x="28" y="567"/>
                    <a:pt x="10" y="555"/>
                  </a:cubicBezTo>
                  <a:cubicBezTo>
                    <a:pt x="11" y="511"/>
                    <a:pt x="9" y="467"/>
                    <a:pt x="13" y="423"/>
                  </a:cubicBezTo>
                  <a:cubicBezTo>
                    <a:pt x="13" y="419"/>
                    <a:pt x="21" y="421"/>
                    <a:pt x="22" y="417"/>
                  </a:cubicBezTo>
                  <a:cubicBezTo>
                    <a:pt x="25" y="396"/>
                    <a:pt x="21" y="388"/>
                    <a:pt x="16" y="372"/>
                  </a:cubicBezTo>
                  <a:cubicBezTo>
                    <a:pt x="15" y="261"/>
                    <a:pt x="17" y="150"/>
                    <a:pt x="13" y="39"/>
                  </a:cubicBezTo>
                  <a:cubicBezTo>
                    <a:pt x="13" y="35"/>
                    <a:pt x="6" y="36"/>
                    <a:pt x="4" y="33"/>
                  </a:cubicBezTo>
                  <a:cubicBezTo>
                    <a:pt x="2" y="31"/>
                    <a:pt x="2" y="27"/>
                    <a:pt x="1" y="24"/>
                  </a:cubicBezTo>
                  <a:cubicBezTo>
                    <a:pt x="6" y="6"/>
                    <a:pt x="0" y="13"/>
                    <a:pt x="22" y="6"/>
                  </a:cubicBezTo>
                  <a:cubicBezTo>
                    <a:pt x="28" y="4"/>
                    <a:pt x="40" y="0"/>
                    <a:pt x="40" y="0"/>
                  </a:cubicBezTo>
                  <a:cubicBezTo>
                    <a:pt x="49" y="28"/>
                    <a:pt x="38" y="59"/>
                    <a:pt x="34" y="87"/>
                  </a:cubicBezTo>
                  <a:cubicBezTo>
                    <a:pt x="38" y="88"/>
                    <a:pt x="45" y="86"/>
                    <a:pt x="46" y="90"/>
                  </a:cubicBezTo>
                  <a:cubicBezTo>
                    <a:pt x="48" y="96"/>
                    <a:pt x="40" y="108"/>
                    <a:pt x="40" y="108"/>
                  </a:cubicBezTo>
                  <a:cubicBezTo>
                    <a:pt x="41" y="214"/>
                    <a:pt x="71" y="325"/>
                    <a:pt x="37" y="426"/>
                  </a:cubicBezTo>
                  <a:cubicBezTo>
                    <a:pt x="40" y="449"/>
                    <a:pt x="39" y="452"/>
                    <a:pt x="61" y="447"/>
                  </a:cubicBezTo>
                  <a:cubicBezTo>
                    <a:pt x="24" y="391"/>
                    <a:pt x="33" y="300"/>
                    <a:pt x="55" y="234"/>
                  </a:cubicBezTo>
                  <a:cubicBezTo>
                    <a:pt x="50" y="191"/>
                    <a:pt x="39" y="140"/>
                    <a:pt x="64" y="102"/>
                  </a:cubicBezTo>
                  <a:cubicBezTo>
                    <a:pt x="65" y="77"/>
                    <a:pt x="63" y="52"/>
                    <a:pt x="67" y="27"/>
                  </a:cubicBezTo>
                  <a:cubicBezTo>
                    <a:pt x="68" y="22"/>
                    <a:pt x="79" y="29"/>
                    <a:pt x="82" y="33"/>
                  </a:cubicBezTo>
                  <a:cubicBezTo>
                    <a:pt x="80" y="69"/>
                    <a:pt x="80" y="87"/>
                    <a:pt x="70" y="117"/>
                  </a:cubicBezTo>
                  <a:cubicBezTo>
                    <a:pt x="71" y="125"/>
                    <a:pt x="68" y="134"/>
                    <a:pt x="73" y="141"/>
                  </a:cubicBezTo>
                  <a:cubicBezTo>
                    <a:pt x="77" y="146"/>
                    <a:pt x="91" y="147"/>
                    <a:pt x="91" y="147"/>
                  </a:cubicBezTo>
                  <a:cubicBezTo>
                    <a:pt x="94" y="157"/>
                    <a:pt x="100" y="164"/>
                    <a:pt x="103" y="174"/>
                  </a:cubicBezTo>
                  <a:cubicBezTo>
                    <a:pt x="101" y="201"/>
                    <a:pt x="104" y="219"/>
                    <a:pt x="82" y="234"/>
                  </a:cubicBezTo>
                  <a:cubicBezTo>
                    <a:pt x="80" y="237"/>
                    <a:pt x="75" y="240"/>
                    <a:pt x="76" y="243"/>
                  </a:cubicBezTo>
                  <a:cubicBezTo>
                    <a:pt x="79" y="251"/>
                    <a:pt x="94" y="261"/>
                    <a:pt x="94" y="261"/>
                  </a:cubicBezTo>
                  <a:cubicBezTo>
                    <a:pt x="90" y="421"/>
                    <a:pt x="89" y="339"/>
                    <a:pt x="94" y="459"/>
                  </a:cubicBezTo>
                  <a:cubicBezTo>
                    <a:pt x="95" y="487"/>
                    <a:pt x="95" y="515"/>
                    <a:pt x="97" y="543"/>
                  </a:cubicBezTo>
                  <a:cubicBezTo>
                    <a:pt x="98" y="552"/>
                    <a:pt x="106" y="570"/>
                    <a:pt x="106" y="570"/>
                  </a:cubicBezTo>
                  <a:cubicBezTo>
                    <a:pt x="107" y="585"/>
                    <a:pt x="105" y="601"/>
                    <a:pt x="112" y="615"/>
                  </a:cubicBezTo>
                  <a:cubicBezTo>
                    <a:pt x="123" y="638"/>
                    <a:pt x="126" y="634"/>
                    <a:pt x="130" y="660"/>
                  </a:cubicBezTo>
                  <a:cubicBezTo>
                    <a:pt x="133" y="717"/>
                    <a:pt x="133" y="707"/>
                    <a:pt x="145" y="744"/>
                  </a:cubicBezTo>
                  <a:cubicBezTo>
                    <a:pt x="146" y="775"/>
                    <a:pt x="145" y="859"/>
                    <a:pt x="157" y="894"/>
                  </a:cubicBezTo>
                  <a:cubicBezTo>
                    <a:pt x="158" y="903"/>
                    <a:pt x="158" y="912"/>
                    <a:pt x="160" y="921"/>
                  </a:cubicBezTo>
                  <a:cubicBezTo>
                    <a:pt x="161" y="924"/>
                    <a:pt x="165" y="926"/>
                    <a:pt x="166" y="930"/>
                  </a:cubicBezTo>
                  <a:cubicBezTo>
                    <a:pt x="168" y="945"/>
                    <a:pt x="165" y="960"/>
                    <a:pt x="169" y="975"/>
                  </a:cubicBezTo>
                  <a:cubicBezTo>
                    <a:pt x="171" y="982"/>
                    <a:pt x="181" y="980"/>
                    <a:pt x="187" y="984"/>
                  </a:cubicBezTo>
                  <a:cubicBezTo>
                    <a:pt x="193" y="1001"/>
                    <a:pt x="189" y="1002"/>
                    <a:pt x="172" y="1002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27" name="Freeform 39"/>
            <p:cNvSpPr>
              <a:spLocks/>
            </p:cNvSpPr>
            <p:nvPr/>
          </p:nvSpPr>
          <p:spPr bwMode="auto">
            <a:xfrm rot="756602">
              <a:off x="2353" y="1642"/>
              <a:ext cx="1120" cy="764"/>
            </a:xfrm>
            <a:custGeom>
              <a:avLst/>
              <a:gdLst>
                <a:gd name="T0" fmla="*/ 1308 w 1327"/>
                <a:gd name="T1" fmla="*/ 759 h 792"/>
                <a:gd name="T2" fmla="*/ 1306 w 1327"/>
                <a:gd name="T3" fmla="*/ 771 h 792"/>
                <a:gd name="T4" fmla="*/ 1272 w 1327"/>
                <a:gd name="T5" fmla="*/ 765 h 792"/>
                <a:gd name="T6" fmla="*/ 1202 w 1327"/>
                <a:gd name="T7" fmla="*/ 757 h 792"/>
                <a:gd name="T8" fmla="*/ 1150 w 1327"/>
                <a:gd name="T9" fmla="*/ 789 h 792"/>
                <a:gd name="T10" fmla="*/ 966 w 1327"/>
                <a:gd name="T11" fmla="*/ 785 h 792"/>
                <a:gd name="T12" fmla="*/ 652 w 1327"/>
                <a:gd name="T13" fmla="*/ 773 h 792"/>
                <a:gd name="T14" fmla="*/ 458 w 1327"/>
                <a:gd name="T15" fmla="*/ 763 h 792"/>
                <a:gd name="T16" fmla="*/ 402 w 1327"/>
                <a:gd name="T17" fmla="*/ 749 h 792"/>
                <a:gd name="T18" fmla="*/ 362 w 1327"/>
                <a:gd name="T19" fmla="*/ 733 h 792"/>
                <a:gd name="T20" fmla="*/ 318 w 1327"/>
                <a:gd name="T21" fmla="*/ 684 h 792"/>
                <a:gd name="T22" fmla="*/ 255 w 1327"/>
                <a:gd name="T23" fmla="*/ 642 h 792"/>
                <a:gd name="T24" fmla="*/ 177 w 1327"/>
                <a:gd name="T25" fmla="*/ 633 h 792"/>
                <a:gd name="T26" fmla="*/ 123 w 1327"/>
                <a:gd name="T27" fmla="*/ 606 h 792"/>
                <a:gd name="T28" fmla="*/ 78 w 1327"/>
                <a:gd name="T29" fmla="*/ 597 h 792"/>
                <a:gd name="T30" fmla="*/ 38 w 1327"/>
                <a:gd name="T31" fmla="*/ 569 h 792"/>
                <a:gd name="T32" fmla="*/ 4 w 1327"/>
                <a:gd name="T33" fmla="*/ 529 h 792"/>
                <a:gd name="T34" fmla="*/ 16 w 1327"/>
                <a:gd name="T35" fmla="*/ 525 h 792"/>
                <a:gd name="T36" fmla="*/ 48 w 1327"/>
                <a:gd name="T37" fmla="*/ 513 h 792"/>
                <a:gd name="T38" fmla="*/ 68 w 1327"/>
                <a:gd name="T39" fmla="*/ 499 h 792"/>
                <a:gd name="T40" fmla="*/ 102 w 1327"/>
                <a:gd name="T41" fmla="*/ 507 h 792"/>
                <a:gd name="T42" fmla="*/ 117 w 1327"/>
                <a:gd name="T43" fmla="*/ 531 h 792"/>
                <a:gd name="T44" fmla="*/ 144 w 1327"/>
                <a:gd name="T45" fmla="*/ 525 h 792"/>
                <a:gd name="T46" fmla="*/ 162 w 1327"/>
                <a:gd name="T47" fmla="*/ 498 h 792"/>
                <a:gd name="T48" fmla="*/ 216 w 1327"/>
                <a:gd name="T49" fmla="*/ 372 h 792"/>
                <a:gd name="T50" fmla="*/ 249 w 1327"/>
                <a:gd name="T51" fmla="*/ 288 h 792"/>
                <a:gd name="T52" fmla="*/ 261 w 1327"/>
                <a:gd name="T53" fmla="*/ 243 h 792"/>
                <a:gd name="T54" fmla="*/ 270 w 1327"/>
                <a:gd name="T55" fmla="*/ 201 h 792"/>
                <a:gd name="T56" fmla="*/ 276 w 1327"/>
                <a:gd name="T57" fmla="*/ 183 h 792"/>
                <a:gd name="T58" fmla="*/ 531 w 1327"/>
                <a:gd name="T59" fmla="*/ 63 h 792"/>
                <a:gd name="T60" fmla="*/ 579 w 1327"/>
                <a:gd name="T61" fmla="*/ 48 h 792"/>
                <a:gd name="T62" fmla="*/ 654 w 1327"/>
                <a:gd name="T63" fmla="*/ 9 h 792"/>
                <a:gd name="T64" fmla="*/ 723 w 1327"/>
                <a:gd name="T65" fmla="*/ 3 h 792"/>
                <a:gd name="T66" fmla="*/ 783 w 1327"/>
                <a:gd name="T67" fmla="*/ 6 h 792"/>
                <a:gd name="T68" fmla="*/ 801 w 1327"/>
                <a:gd name="T69" fmla="*/ 18 h 792"/>
                <a:gd name="T70" fmla="*/ 822 w 1327"/>
                <a:gd name="T71" fmla="*/ 66 h 792"/>
                <a:gd name="T72" fmla="*/ 840 w 1327"/>
                <a:gd name="T73" fmla="*/ 75 h 792"/>
                <a:gd name="T74" fmla="*/ 867 w 1327"/>
                <a:gd name="T75" fmla="*/ 105 h 792"/>
                <a:gd name="T76" fmla="*/ 873 w 1327"/>
                <a:gd name="T77" fmla="*/ 6 h 792"/>
                <a:gd name="T78" fmla="*/ 894 w 1327"/>
                <a:gd name="T79" fmla="*/ 63 h 792"/>
                <a:gd name="T80" fmla="*/ 960 w 1327"/>
                <a:gd name="T81" fmla="*/ 102 h 792"/>
                <a:gd name="T82" fmla="*/ 990 w 1327"/>
                <a:gd name="T83" fmla="*/ 114 h 792"/>
                <a:gd name="T84" fmla="*/ 984 w 1327"/>
                <a:gd name="T85" fmla="*/ 408 h 792"/>
                <a:gd name="T86" fmla="*/ 1008 w 1327"/>
                <a:gd name="T87" fmla="*/ 462 h 792"/>
                <a:gd name="T88" fmla="*/ 1008 w 1327"/>
                <a:gd name="T89" fmla="*/ 603 h 792"/>
                <a:gd name="T90" fmla="*/ 1026 w 1327"/>
                <a:gd name="T91" fmla="*/ 609 h 792"/>
                <a:gd name="T92" fmla="*/ 1044 w 1327"/>
                <a:gd name="T93" fmla="*/ 654 h 792"/>
                <a:gd name="T94" fmla="*/ 1065 w 1327"/>
                <a:gd name="T95" fmla="*/ 696 h 792"/>
                <a:gd name="T96" fmla="*/ 1107 w 1327"/>
                <a:gd name="T97" fmla="*/ 708 h 792"/>
                <a:gd name="T98" fmla="*/ 1251 w 1327"/>
                <a:gd name="T99" fmla="*/ 711 h 792"/>
                <a:gd name="T100" fmla="*/ 1281 w 1327"/>
                <a:gd name="T101" fmla="*/ 741 h 792"/>
                <a:gd name="T102" fmla="*/ 1308 w 1327"/>
                <a:gd name="T103" fmla="*/ 759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27" h="792">
                  <a:moveTo>
                    <a:pt x="1308" y="759"/>
                  </a:moveTo>
                  <a:cubicBezTo>
                    <a:pt x="1283" y="765"/>
                    <a:pt x="1327" y="757"/>
                    <a:pt x="1306" y="771"/>
                  </a:cubicBezTo>
                  <a:cubicBezTo>
                    <a:pt x="1298" y="774"/>
                    <a:pt x="1289" y="767"/>
                    <a:pt x="1272" y="765"/>
                  </a:cubicBezTo>
                  <a:cubicBezTo>
                    <a:pt x="1255" y="763"/>
                    <a:pt x="1222" y="753"/>
                    <a:pt x="1202" y="757"/>
                  </a:cubicBezTo>
                  <a:cubicBezTo>
                    <a:pt x="1188" y="762"/>
                    <a:pt x="1163" y="780"/>
                    <a:pt x="1150" y="789"/>
                  </a:cubicBezTo>
                  <a:cubicBezTo>
                    <a:pt x="1110" y="792"/>
                    <a:pt x="1049" y="788"/>
                    <a:pt x="966" y="785"/>
                  </a:cubicBezTo>
                  <a:cubicBezTo>
                    <a:pt x="883" y="782"/>
                    <a:pt x="737" y="777"/>
                    <a:pt x="652" y="773"/>
                  </a:cubicBezTo>
                  <a:cubicBezTo>
                    <a:pt x="576" y="765"/>
                    <a:pt x="535" y="765"/>
                    <a:pt x="458" y="763"/>
                  </a:cubicBezTo>
                  <a:cubicBezTo>
                    <a:pt x="417" y="759"/>
                    <a:pt x="418" y="754"/>
                    <a:pt x="402" y="749"/>
                  </a:cubicBezTo>
                  <a:cubicBezTo>
                    <a:pt x="386" y="744"/>
                    <a:pt x="376" y="744"/>
                    <a:pt x="362" y="733"/>
                  </a:cubicBezTo>
                  <a:cubicBezTo>
                    <a:pt x="350" y="715"/>
                    <a:pt x="336" y="694"/>
                    <a:pt x="318" y="684"/>
                  </a:cubicBezTo>
                  <a:cubicBezTo>
                    <a:pt x="296" y="672"/>
                    <a:pt x="276" y="656"/>
                    <a:pt x="255" y="642"/>
                  </a:cubicBezTo>
                  <a:cubicBezTo>
                    <a:pt x="232" y="634"/>
                    <a:pt x="192" y="635"/>
                    <a:pt x="177" y="633"/>
                  </a:cubicBezTo>
                  <a:cubicBezTo>
                    <a:pt x="155" y="627"/>
                    <a:pt x="136" y="612"/>
                    <a:pt x="123" y="606"/>
                  </a:cubicBezTo>
                  <a:cubicBezTo>
                    <a:pt x="114" y="603"/>
                    <a:pt x="78" y="597"/>
                    <a:pt x="78" y="597"/>
                  </a:cubicBezTo>
                  <a:cubicBezTo>
                    <a:pt x="64" y="588"/>
                    <a:pt x="45" y="578"/>
                    <a:pt x="38" y="569"/>
                  </a:cubicBezTo>
                  <a:cubicBezTo>
                    <a:pt x="29" y="559"/>
                    <a:pt x="8" y="537"/>
                    <a:pt x="4" y="529"/>
                  </a:cubicBezTo>
                  <a:cubicBezTo>
                    <a:pt x="0" y="524"/>
                    <a:pt x="20" y="531"/>
                    <a:pt x="16" y="525"/>
                  </a:cubicBezTo>
                  <a:cubicBezTo>
                    <a:pt x="18" y="517"/>
                    <a:pt x="34" y="516"/>
                    <a:pt x="48" y="513"/>
                  </a:cubicBezTo>
                  <a:cubicBezTo>
                    <a:pt x="57" y="509"/>
                    <a:pt x="59" y="500"/>
                    <a:pt x="68" y="499"/>
                  </a:cubicBezTo>
                  <a:cubicBezTo>
                    <a:pt x="77" y="498"/>
                    <a:pt x="94" y="502"/>
                    <a:pt x="102" y="507"/>
                  </a:cubicBezTo>
                  <a:cubicBezTo>
                    <a:pt x="111" y="509"/>
                    <a:pt x="109" y="526"/>
                    <a:pt x="117" y="531"/>
                  </a:cubicBezTo>
                  <a:cubicBezTo>
                    <a:pt x="117" y="531"/>
                    <a:pt x="142" y="526"/>
                    <a:pt x="144" y="525"/>
                  </a:cubicBezTo>
                  <a:cubicBezTo>
                    <a:pt x="151" y="520"/>
                    <a:pt x="155" y="505"/>
                    <a:pt x="162" y="498"/>
                  </a:cubicBezTo>
                  <a:cubicBezTo>
                    <a:pt x="174" y="473"/>
                    <a:pt x="202" y="407"/>
                    <a:pt x="216" y="372"/>
                  </a:cubicBezTo>
                  <a:cubicBezTo>
                    <a:pt x="224" y="352"/>
                    <a:pt x="242" y="309"/>
                    <a:pt x="249" y="288"/>
                  </a:cubicBezTo>
                  <a:cubicBezTo>
                    <a:pt x="257" y="274"/>
                    <a:pt x="252" y="257"/>
                    <a:pt x="261" y="243"/>
                  </a:cubicBezTo>
                  <a:cubicBezTo>
                    <a:pt x="265" y="213"/>
                    <a:pt x="261" y="227"/>
                    <a:pt x="270" y="201"/>
                  </a:cubicBezTo>
                  <a:cubicBezTo>
                    <a:pt x="272" y="195"/>
                    <a:pt x="276" y="183"/>
                    <a:pt x="276" y="183"/>
                  </a:cubicBezTo>
                  <a:cubicBezTo>
                    <a:pt x="284" y="0"/>
                    <a:pt x="255" y="66"/>
                    <a:pt x="531" y="63"/>
                  </a:cubicBezTo>
                  <a:cubicBezTo>
                    <a:pt x="547" y="58"/>
                    <a:pt x="563" y="53"/>
                    <a:pt x="579" y="48"/>
                  </a:cubicBezTo>
                  <a:cubicBezTo>
                    <a:pt x="594" y="25"/>
                    <a:pt x="627" y="12"/>
                    <a:pt x="654" y="9"/>
                  </a:cubicBezTo>
                  <a:cubicBezTo>
                    <a:pt x="677" y="7"/>
                    <a:pt x="723" y="3"/>
                    <a:pt x="723" y="3"/>
                  </a:cubicBezTo>
                  <a:cubicBezTo>
                    <a:pt x="743" y="4"/>
                    <a:pt x="763" y="2"/>
                    <a:pt x="783" y="6"/>
                  </a:cubicBezTo>
                  <a:cubicBezTo>
                    <a:pt x="790" y="7"/>
                    <a:pt x="794" y="16"/>
                    <a:pt x="801" y="18"/>
                  </a:cubicBezTo>
                  <a:cubicBezTo>
                    <a:pt x="805" y="29"/>
                    <a:pt x="809" y="62"/>
                    <a:pt x="822" y="66"/>
                  </a:cubicBezTo>
                  <a:cubicBezTo>
                    <a:pt x="834" y="70"/>
                    <a:pt x="828" y="67"/>
                    <a:pt x="840" y="75"/>
                  </a:cubicBezTo>
                  <a:cubicBezTo>
                    <a:pt x="844" y="87"/>
                    <a:pt x="856" y="98"/>
                    <a:pt x="867" y="105"/>
                  </a:cubicBezTo>
                  <a:cubicBezTo>
                    <a:pt x="883" y="129"/>
                    <a:pt x="863" y="45"/>
                    <a:pt x="873" y="6"/>
                  </a:cubicBezTo>
                  <a:cubicBezTo>
                    <a:pt x="874" y="3"/>
                    <a:pt x="891" y="61"/>
                    <a:pt x="894" y="63"/>
                  </a:cubicBezTo>
                  <a:cubicBezTo>
                    <a:pt x="908" y="65"/>
                    <a:pt x="944" y="94"/>
                    <a:pt x="960" y="102"/>
                  </a:cubicBezTo>
                  <a:cubicBezTo>
                    <a:pt x="976" y="110"/>
                    <a:pt x="986" y="63"/>
                    <a:pt x="990" y="114"/>
                  </a:cubicBezTo>
                  <a:cubicBezTo>
                    <a:pt x="999" y="168"/>
                    <a:pt x="981" y="350"/>
                    <a:pt x="984" y="408"/>
                  </a:cubicBezTo>
                  <a:cubicBezTo>
                    <a:pt x="987" y="466"/>
                    <a:pt x="1004" y="430"/>
                    <a:pt x="1008" y="462"/>
                  </a:cubicBezTo>
                  <a:cubicBezTo>
                    <a:pt x="992" y="510"/>
                    <a:pt x="993" y="504"/>
                    <a:pt x="1008" y="603"/>
                  </a:cubicBezTo>
                  <a:cubicBezTo>
                    <a:pt x="1009" y="609"/>
                    <a:pt x="1026" y="609"/>
                    <a:pt x="1026" y="609"/>
                  </a:cubicBezTo>
                  <a:cubicBezTo>
                    <a:pt x="1031" y="624"/>
                    <a:pt x="1030" y="649"/>
                    <a:pt x="1044" y="654"/>
                  </a:cubicBezTo>
                  <a:cubicBezTo>
                    <a:pt x="1066" y="676"/>
                    <a:pt x="1051" y="662"/>
                    <a:pt x="1065" y="696"/>
                  </a:cubicBezTo>
                  <a:cubicBezTo>
                    <a:pt x="1067" y="701"/>
                    <a:pt x="1098" y="708"/>
                    <a:pt x="1107" y="708"/>
                  </a:cubicBezTo>
                  <a:cubicBezTo>
                    <a:pt x="1155" y="710"/>
                    <a:pt x="1203" y="710"/>
                    <a:pt x="1251" y="711"/>
                  </a:cubicBezTo>
                  <a:cubicBezTo>
                    <a:pt x="1265" y="720"/>
                    <a:pt x="1269" y="733"/>
                    <a:pt x="1281" y="741"/>
                  </a:cubicBezTo>
                  <a:cubicBezTo>
                    <a:pt x="1309" y="735"/>
                    <a:pt x="1317" y="731"/>
                    <a:pt x="1308" y="759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28" name="Freeform 40"/>
            <p:cNvSpPr>
              <a:spLocks/>
            </p:cNvSpPr>
            <p:nvPr/>
          </p:nvSpPr>
          <p:spPr bwMode="auto">
            <a:xfrm rot="756602">
              <a:off x="3410" y="877"/>
              <a:ext cx="84" cy="586"/>
            </a:xfrm>
            <a:custGeom>
              <a:avLst/>
              <a:gdLst>
                <a:gd name="T0" fmla="*/ 36 w 100"/>
                <a:gd name="T1" fmla="*/ 0 h 608"/>
                <a:gd name="T2" fmla="*/ 39 w 100"/>
                <a:gd name="T3" fmla="*/ 57 h 608"/>
                <a:gd name="T4" fmla="*/ 48 w 100"/>
                <a:gd name="T5" fmla="*/ 51 h 608"/>
                <a:gd name="T6" fmla="*/ 42 w 100"/>
                <a:gd name="T7" fmla="*/ 42 h 608"/>
                <a:gd name="T8" fmla="*/ 51 w 100"/>
                <a:gd name="T9" fmla="*/ 45 h 608"/>
                <a:gd name="T10" fmla="*/ 45 w 100"/>
                <a:gd name="T11" fmla="*/ 102 h 608"/>
                <a:gd name="T12" fmla="*/ 51 w 100"/>
                <a:gd name="T13" fmla="*/ 135 h 608"/>
                <a:gd name="T14" fmla="*/ 36 w 100"/>
                <a:gd name="T15" fmla="*/ 177 h 608"/>
                <a:gd name="T16" fmla="*/ 42 w 100"/>
                <a:gd name="T17" fmla="*/ 240 h 608"/>
                <a:gd name="T18" fmla="*/ 45 w 100"/>
                <a:gd name="T19" fmla="*/ 213 h 608"/>
                <a:gd name="T20" fmla="*/ 57 w 100"/>
                <a:gd name="T21" fmla="*/ 186 h 608"/>
                <a:gd name="T22" fmla="*/ 45 w 100"/>
                <a:gd name="T23" fmla="*/ 318 h 608"/>
                <a:gd name="T24" fmla="*/ 66 w 100"/>
                <a:gd name="T25" fmla="*/ 345 h 608"/>
                <a:gd name="T26" fmla="*/ 75 w 100"/>
                <a:gd name="T27" fmla="*/ 264 h 608"/>
                <a:gd name="T28" fmla="*/ 69 w 100"/>
                <a:gd name="T29" fmla="*/ 81 h 608"/>
                <a:gd name="T30" fmla="*/ 63 w 100"/>
                <a:gd name="T31" fmla="*/ 63 h 608"/>
                <a:gd name="T32" fmla="*/ 66 w 100"/>
                <a:gd name="T33" fmla="*/ 51 h 608"/>
                <a:gd name="T34" fmla="*/ 75 w 100"/>
                <a:gd name="T35" fmla="*/ 57 h 608"/>
                <a:gd name="T36" fmla="*/ 75 w 100"/>
                <a:gd name="T37" fmla="*/ 126 h 608"/>
                <a:gd name="T38" fmla="*/ 87 w 100"/>
                <a:gd name="T39" fmla="*/ 159 h 608"/>
                <a:gd name="T40" fmla="*/ 81 w 100"/>
                <a:gd name="T41" fmla="*/ 183 h 608"/>
                <a:gd name="T42" fmla="*/ 93 w 100"/>
                <a:gd name="T43" fmla="*/ 375 h 608"/>
                <a:gd name="T44" fmla="*/ 75 w 100"/>
                <a:gd name="T45" fmla="*/ 387 h 608"/>
                <a:gd name="T46" fmla="*/ 87 w 100"/>
                <a:gd name="T47" fmla="*/ 405 h 608"/>
                <a:gd name="T48" fmla="*/ 81 w 100"/>
                <a:gd name="T49" fmla="*/ 423 h 608"/>
                <a:gd name="T50" fmla="*/ 78 w 100"/>
                <a:gd name="T51" fmla="*/ 546 h 608"/>
                <a:gd name="T52" fmla="*/ 42 w 100"/>
                <a:gd name="T53" fmla="*/ 522 h 608"/>
                <a:gd name="T54" fmla="*/ 15 w 100"/>
                <a:gd name="T55" fmla="*/ 450 h 608"/>
                <a:gd name="T56" fmla="*/ 24 w 100"/>
                <a:gd name="T57" fmla="*/ 303 h 608"/>
                <a:gd name="T58" fmla="*/ 21 w 100"/>
                <a:gd name="T59" fmla="*/ 243 h 608"/>
                <a:gd name="T60" fmla="*/ 9 w 100"/>
                <a:gd name="T61" fmla="*/ 216 h 608"/>
                <a:gd name="T62" fmla="*/ 0 w 100"/>
                <a:gd name="T63" fmla="*/ 96 h 608"/>
                <a:gd name="T64" fmla="*/ 3 w 100"/>
                <a:gd name="T65" fmla="*/ 24 h 608"/>
                <a:gd name="T66" fmla="*/ 36 w 100"/>
                <a:gd name="T67" fmla="*/ 0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0" h="608">
                  <a:moveTo>
                    <a:pt x="36" y="0"/>
                  </a:moveTo>
                  <a:cubicBezTo>
                    <a:pt x="37" y="19"/>
                    <a:pt x="35" y="38"/>
                    <a:pt x="39" y="57"/>
                  </a:cubicBezTo>
                  <a:cubicBezTo>
                    <a:pt x="40" y="61"/>
                    <a:pt x="47" y="55"/>
                    <a:pt x="48" y="51"/>
                  </a:cubicBezTo>
                  <a:cubicBezTo>
                    <a:pt x="49" y="47"/>
                    <a:pt x="40" y="45"/>
                    <a:pt x="42" y="42"/>
                  </a:cubicBezTo>
                  <a:cubicBezTo>
                    <a:pt x="43" y="39"/>
                    <a:pt x="48" y="44"/>
                    <a:pt x="51" y="45"/>
                  </a:cubicBezTo>
                  <a:cubicBezTo>
                    <a:pt x="57" y="63"/>
                    <a:pt x="51" y="84"/>
                    <a:pt x="45" y="102"/>
                  </a:cubicBezTo>
                  <a:cubicBezTo>
                    <a:pt x="41" y="129"/>
                    <a:pt x="27" y="130"/>
                    <a:pt x="51" y="135"/>
                  </a:cubicBezTo>
                  <a:cubicBezTo>
                    <a:pt x="47" y="152"/>
                    <a:pt x="45" y="163"/>
                    <a:pt x="36" y="177"/>
                  </a:cubicBezTo>
                  <a:cubicBezTo>
                    <a:pt x="41" y="197"/>
                    <a:pt x="37" y="220"/>
                    <a:pt x="42" y="240"/>
                  </a:cubicBezTo>
                  <a:cubicBezTo>
                    <a:pt x="44" y="249"/>
                    <a:pt x="43" y="222"/>
                    <a:pt x="45" y="213"/>
                  </a:cubicBezTo>
                  <a:cubicBezTo>
                    <a:pt x="47" y="203"/>
                    <a:pt x="57" y="186"/>
                    <a:pt x="57" y="186"/>
                  </a:cubicBezTo>
                  <a:cubicBezTo>
                    <a:pt x="52" y="359"/>
                    <a:pt x="65" y="258"/>
                    <a:pt x="45" y="318"/>
                  </a:cubicBezTo>
                  <a:cubicBezTo>
                    <a:pt x="52" y="347"/>
                    <a:pt x="43" y="340"/>
                    <a:pt x="66" y="345"/>
                  </a:cubicBezTo>
                  <a:cubicBezTo>
                    <a:pt x="68" y="320"/>
                    <a:pt x="67" y="289"/>
                    <a:pt x="75" y="264"/>
                  </a:cubicBezTo>
                  <a:cubicBezTo>
                    <a:pt x="72" y="203"/>
                    <a:pt x="73" y="142"/>
                    <a:pt x="69" y="81"/>
                  </a:cubicBezTo>
                  <a:cubicBezTo>
                    <a:pt x="69" y="75"/>
                    <a:pt x="63" y="63"/>
                    <a:pt x="63" y="63"/>
                  </a:cubicBezTo>
                  <a:cubicBezTo>
                    <a:pt x="64" y="59"/>
                    <a:pt x="62" y="53"/>
                    <a:pt x="66" y="51"/>
                  </a:cubicBezTo>
                  <a:cubicBezTo>
                    <a:pt x="69" y="49"/>
                    <a:pt x="74" y="53"/>
                    <a:pt x="75" y="57"/>
                  </a:cubicBezTo>
                  <a:cubicBezTo>
                    <a:pt x="79" y="76"/>
                    <a:pt x="73" y="107"/>
                    <a:pt x="75" y="126"/>
                  </a:cubicBezTo>
                  <a:cubicBezTo>
                    <a:pt x="77" y="143"/>
                    <a:pt x="87" y="148"/>
                    <a:pt x="87" y="159"/>
                  </a:cubicBezTo>
                  <a:cubicBezTo>
                    <a:pt x="88" y="162"/>
                    <a:pt x="81" y="179"/>
                    <a:pt x="81" y="183"/>
                  </a:cubicBezTo>
                  <a:cubicBezTo>
                    <a:pt x="83" y="253"/>
                    <a:pt x="100" y="305"/>
                    <a:pt x="93" y="375"/>
                  </a:cubicBezTo>
                  <a:cubicBezTo>
                    <a:pt x="92" y="382"/>
                    <a:pt x="75" y="387"/>
                    <a:pt x="75" y="387"/>
                  </a:cubicBezTo>
                  <a:cubicBezTo>
                    <a:pt x="79" y="393"/>
                    <a:pt x="83" y="399"/>
                    <a:pt x="87" y="405"/>
                  </a:cubicBezTo>
                  <a:cubicBezTo>
                    <a:pt x="91" y="410"/>
                    <a:pt x="81" y="423"/>
                    <a:pt x="81" y="423"/>
                  </a:cubicBezTo>
                  <a:cubicBezTo>
                    <a:pt x="80" y="464"/>
                    <a:pt x="80" y="505"/>
                    <a:pt x="78" y="546"/>
                  </a:cubicBezTo>
                  <a:cubicBezTo>
                    <a:pt x="76" y="608"/>
                    <a:pt x="62" y="529"/>
                    <a:pt x="42" y="522"/>
                  </a:cubicBezTo>
                  <a:cubicBezTo>
                    <a:pt x="26" y="498"/>
                    <a:pt x="41" y="467"/>
                    <a:pt x="15" y="450"/>
                  </a:cubicBezTo>
                  <a:cubicBezTo>
                    <a:pt x="7" y="426"/>
                    <a:pt x="17" y="324"/>
                    <a:pt x="24" y="303"/>
                  </a:cubicBezTo>
                  <a:cubicBezTo>
                    <a:pt x="23" y="283"/>
                    <a:pt x="24" y="263"/>
                    <a:pt x="21" y="243"/>
                  </a:cubicBezTo>
                  <a:cubicBezTo>
                    <a:pt x="20" y="233"/>
                    <a:pt x="9" y="216"/>
                    <a:pt x="9" y="216"/>
                  </a:cubicBezTo>
                  <a:cubicBezTo>
                    <a:pt x="6" y="176"/>
                    <a:pt x="4" y="136"/>
                    <a:pt x="0" y="96"/>
                  </a:cubicBezTo>
                  <a:cubicBezTo>
                    <a:pt x="1" y="72"/>
                    <a:pt x="0" y="48"/>
                    <a:pt x="3" y="24"/>
                  </a:cubicBezTo>
                  <a:cubicBezTo>
                    <a:pt x="5" y="6"/>
                    <a:pt x="25" y="22"/>
                    <a:pt x="36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29" name="Freeform 41"/>
            <p:cNvSpPr>
              <a:spLocks/>
            </p:cNvSpPr>
            <p:nvPr/>
          </p:nvSpPr>
          <p:spPr bwMode="auto">
            <a:xfrm rot="756602">
              <a:off x="2401" y="1725"/>
              <a:ext cx="278" cy="328"/>
            </a:xfrm>
            <a:custGeom>
              <a:avLst/>
              <a:gdLst>
                <a:gd name="T0" fmla="*/ 330 w 330"/>
                <a:gd name="T1" fmla="*/ 0 h 340"/>
                <a:gd name="T2" fmla="*/ 321 w 330"/>
                <a:gd name="T3" fmla="*/ 48 h 340"/>
                <a:gd name="T4" fmla="*/ 297 w 330"/>
                <a:gd name="T5" fmla="*/ 72 h 340"/>
                <a:gd name="T6" fmla="*/ 282 w 330"/>
                <a:gd name="T7" fmla="*/ 135 h 340"/>
                <a:gd name="T8" fmla="*/ 282 w 330"/>
                <a:gd name="T9" fmla="*/ 192 h 340"/>
                <a:gd name="T10" fmla="*/ 258 w 330"/>
                <a:gd name="T11" fmla="*/ 198 h 340"/>
                <a:gd name="T12" fmla="*/ 249 w 330"/>
                <a:gd name="T13" fmla="*/ 228 h 340"/>
                <a:gd name="T14" fmla="*/ 231 w 330"/>
                <a:gd name="T15" fmla="*/ 294 h 340"/>
                <a:gd name="T16" fmla="*/ 204 w 330"/>
                <a:gd name="T17" fmla="*/ 282 h 340"/>
                <a:gd name="T18" fmla="*/ 138 w 330"/>
                <a:gd name="T19" fmla="*/ 297 h 340"/>
                <a:gd name="T20" fmla="*/ 108 w 330"/>
                <a:gd name="T21" fmla="*/ 339 h 340"/>
                <a:gd name="T22" fmla="*/ 72 w 330"/>
                <a:gd name="T23" fmla="*/ 336 h 340"/>
                <a:gd name="T24" fmla="*/ 72 w 330"/>
                <a:gd name="T25" fmla="*/ 315 h 340"/>
                <a:gd name="T26" fmla="*/ 0 w 330"/>
                <a:gd name="T27" fmla="*/ 31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0" h="340">
                  <a:moveTo>
                    <a:pt x="330" y="0"/>
                  </a:moveTo>
                  <a:cubicBezTo>
                    <a:pt x="328" y="11"/>
                    <a:pt x="325" y="39"/>
                    <a:pt x="321" y="48"/>
                  </a:cubicBezTo>
                  <a:cubicBezTo>
                    <a:pt x="318" y="55"/>
                    <a:pt x="302" y="64"/>
                    <a:pt x="297" y="72"/>
                  </a:cubicBezTo>
                  <a:cubicBezTo>
                    <a:pt x="291" y="88"/>
                    <a:pt x="284" y="115"/>
                    <a:pt x="282" y="135"/>
                  </a:cubicBezTo>
                  <a:cubicBezTo>
                    <a:pt x="280" y="155"/>
                    <a:pt x="286" y="182"/>
                    <a:pt x="282" y="192"/>
                  </a:cubicBezTo>
                  <a:cubicBezTo>
                    <a:pt x="278" y="202"/>
                    <a:pt x="263" y="192"/>
                    <a:pt x="258" y="198"/>
                  </a:cubicBezTo>
                  <a:cubicBezTo>
                    <a:pt x="253" y="204"/>
                    <a:pt x="253" y="212"/>
                    <a:pt x="249" y="228"/>
                  </a:cubicBezTo>
                  <a:cubicBezTo>
                    <a:pt x="245" y="240"/>
                    <a:pt x="239" y="285"/>
                    <a:pt x="231" y="294"/>
                  </a:cubicBezTo>
                  <a:cubicBezTo>
                    <a:pt x="222" y="298"/>
                    <a:pt x="204" y="282"/>
                    <a:pt x="204" y="282"/>
                  </a:cubicBezTo>
                  <a:cubicBezTo>
                    <a:pt x="189" y="304"/>
                    <a:pt x="166" y="295"/>
                    <a:pt x="138" y="297"/>
                  </a:cubicBezTo>
                  <a:cubicBezTo>
                    <a:pt x="114" y="305"/>
                    <a:pt x="129" y="332"/>
                    <a:pt x="108" y="339"/>
                  </a:cubicBezTo>
                  <a:cubicBezTo>
                    <a:pt x="96" y="338"/>
                    <a:pt x="83" y="340"/>
                    <a:pt x="72" y="336"/>
                  </a:cubicBezTo>
                  <a:cubicBezTo>
                    <a:pt x="60" y="332"/>
                    <a:pt x="97" y="319"/>
                    <a:pt x="72" y="315"/>
                  </a:cubicBezTo>
                  <a:cubicBezTo>
                    <a:pt x="48" y="311"/>
                    <a:pt x="24" y="315"/>
                    <a:pt x="0" y="315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30" name="Freeform 42"/>
            <p:cNvSpPr>
              <a:spLocks/>
            </p:cNvSpPr>
            <p:nvPr/>
          </p:nvSpPr>
          <p:spPr bwMode="auto">
            <a:xfrm rot="756602">
              <a:off x="3178" y="1682"/>
              <a:ext cx="107" cy="675"/>
            </a:xfrm>
            <a:custGeom>
              <a:avLst/>
              <a:gdLst>
                <a:gd name="T0" fmla="*/ 30 w 126"/>
                <a:gd name="T1" fmla="*/ 0 h 702"/>
                <a:gd name="T2" fmla="*/ 27 w 126"/>
                <a:gd name="T3" fmla="*/ 165 h 702"/>
                <a:gd name="T4" fmla="*/ 15 w 126"/>
                <a:gd name="T5" fmla="*/ 141 h 702"/>
                <a:gd name="T6" fmla="*/ 9 w 126"/>
                <a:gd name="T7" fmla="*/ 228 h 702"/>
                <a:gd name="T8" fmla="*/ 0 w 126"/>
                <a:gd name="T9" fmla="*/ 492 h 702"/>
                <a:gd name="T10" fmla="*/ 6 w 126"/>
                <a:gd name="T11" fmla="*/ 483 h 702"/>
                <a:gd name="T12" fmla="*/ 12 w 126"/>
                <a:gd name="T13" fmla="*/ 456 h 702"/>
                <a:gd name="T14" fmla="*/ 120 w 126"/>
                <a:gd name="T15" fmla="*/ 471 h 702"/>
                <a:gd name="T16" fmla="*/ 123 w 126"/>
                <a:gd name="T17" fmla="*/ 702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702">
                  <a:moveTo>
                    <a:pt x="30" y="0"/>
                  </a:moveTo>
                  <a:cubicBezTo>
                    <a:pt x="29" y="55"/>
                    <a:pt x="30" y="110"/>
                    <a:pt x="27" y="165"/>
                  </a:cubicBezTo>
                  <a:cubicBezTo>
                    <a:pt x="26" y="176"/>
                    <a:pt x="15" y="141"/>
                    <a:pt x="15" y="141"/>
                  </a:cubicBezTo>
                  <a:cubicBezTo>
                    <a:pt x="9" y="166"/>
                    <a:pt x="11" y="170"/>
                    <a:pt x="9" y="228"/>
                  </a:cubicBezTo>
                  <a:cubicBezTo>
                    <a:pt x="7" y="286"/>
                    <a:pt x="0" y="450"/>
                    <a:pt x="0" y="492"/>
                  </a:cubicBezTo>
                  <a:cubicBezTo>
                    <a:pt x="5" y="533"/>
                    <a:pt x="1" y="516"/>
                    <a:pt x="6" y="483"/>
                  </a:cubicBezTo>
                  <a:cubicBezTo>
                    <a:pt x="7" y="474"/>
                    <a:pt x="10" y="465"/>
                    <a:pt x="12" y="456"/>
                  </a:cubicBezTo>
                  <a:cubicBezTo>
                    <a:pt x="48" y="463"/>
                    <a:pt x="84" y="464"/>
                    <a:pt x="120" y="471"/>
                  </a:cubicBezTo>
                  <a:cubicBezTo>
                    <a:pt x="126" y="586"/>
                    <a:pt x="123" y="509"/>
                    <a:pt x="123" y="70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31" name="Freeform 43"/>
            <p:cNvSpPr>
              <a:spLocks/>
            </p:cNvSpPr>
            <p:nvPr/>
          </p:nvSpPr>
          <p:spPr bwMode="auto">
            <a:xfrm rot="756602">
              <a:off x="3097" y="2412"/>
              <a:ext cx="306" cy="66"/>
            </a:xfrm>
            <a:custGeom>
              <a:avLst/>
              <a:gdLst>
                <a:gd name="T0" fmla="*/ 363 w 363"/>
                <a:gd name="T1" fmla="*/ 69 h 69"/>
                <a:gd name="T2" fmla="*/ 324 w 363"/>
                <a:gd name="T3" fmla="*/ 42 h 69"/>
                <a:gd name="T4" fmla="*/ 243 w 363"/>
                <a:gd name="T5" fmla="*/ 12 h 69"/>
                <a:gd name="T6" fmla="*/ 189 w 363"/>
                <a:gd name="T7" fmla="*/ 0 h 69"/>
                <a:gd name="T8" fmla="*/ 162 w 363"/>
                <a:gd name="T9" fmla="*/ 12 h 69"/>
                <a:gd name="T10" fmla="*/ 0 w 363"/>
                <a:gd name="T11" fmla="*/ 1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3" h="69">
                  <a:moveTo>
                    <a:pt x="363" y="69"/>
                  </a:moveTo>
                  <a:cubicBezTo>
                    <a:pt x="354" y="43"/>
                    <a:pt x="354" y="46"/>
                    <a:pt x="324" y="42"/>
                  </a:cubicBezTo>
                  <a:cubicBezTo>
                    <a:pt x="304" y="12"/>
                    <a:pt x="280" y="14"/>
                    <a:pt x="243" y="12"/>
                  </a:cubicBezTo>
                  <a:cubicBezTo>
                    <a:pt x="224" y="7"/>
                    <a:pt x="205" y="11"/>
                    <a:pt x="189" y="0"/>
                  </a:cubicBezTo>
                  <a:cubicBezTo>
                    <a:pt x="179" y="2"/>
                    <a:pt x="172" y="11"/>
                    <a:pt x="162" y="12"/>
                  </a:cubicBezTo>
                  <a:cubicBezTo>
                    <a:pt x="108" y="15"/>
                    <a:pt x="54" y="12"/>
                    <a:pt x="0" y="1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32" name="Freeform 44"/>
            <p:cNvSpPr>
              <a:spLocks/>
            </p:cNvSpPr>
            <p:nvPr/>
          </p:nvSpPr>
          <p:spPr bwMode="auto">
            <a:xfrm rot="756602">
              <a:off x="2500" y="1696"/>
              <a:ext cx="103" cy="353"/>
            </a:xfrm>
            <a:custGeom>
              <a:avLst/>
              <a:gdLst>
                <a:gd name="T0" fmla="*/ 120 w 122"/>
                <a:gd name="T1" fmla="*/ 0 h 366"/>
                <a:gd name="T2" fmla="*/ 117 w 122"/>
                <a:gd name="T3" fmla="*/ 75 h 366"/>
                <a:gd name="T4" fmla="*/ 102 w 122"/>
                <a:gd name="T5" fmla="*/ 87 h 366"/>
                <a:gd name="T6" fmla="*/ 99 w 122"/>
                <a:gd name="T7" fmla="*/ 126 h 366"/>
                <a:gd name="T8" fmla="*/ 96 w 122"/>
                <a:gd name="T9" fmla="*/ 144 h 366"/>
                <a:gd name="T10" fmla="*/ 78 w 122"/>
                <a:gd name="T11" fmla="*/ 150 h 366"/>
                <a:gd name="T12" fmla="*/ 72 w 122"/>
                <a:gd name="T13" fmla="*/ 198 h 366"/>
                <a:gd name="T14" fmla="*/ 45 w 122"/>
                <a:gd name="T15" fmla="*/ 228 h 366"/>
                <a:gd name="T16" fmla="*/ 39 w 122"/>
                <a:gd name="T17" fmla="*/ 270 h 366"/>
                <a:gd name="T18" fmla="*/ 21 w 122"/>
                <a:gd name="T19" fmla="*/ 279 h 366"/>
                <a:gd name="T20" fmla="*/ 9 w 122"/>
                <a:gd name="T21" fmla="*/ 330 h 366"/>
                <a:gd name="T22" fmla="*/ 0 w 122"/>
                <a:gd name="T23" fmla="*/ 366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" h="366">
                  <a:moveTo>
                    <a:pt x="120" y="0"/>
                  </a:moveTo>
                  <a:cubicBezTo>
                    <a:pt x="119" y="25"/>
                    <a:pt x="122" y="50"/>
                    <a:pt x="117" y="75"/>
                  </a:cubicBezTo>
                  <a:cubicBezTo>
                    <a:pt x="116" y="81"/>
                    <a:pt x="104" y="81"/>
                    <a:pt x="102" y="87"/>
                  </a:cubicBezTo>
                  <a:cubicBezTo>
                    <a:pt x="101" y="100"/>
                    <a:pt x="100" y="113"/>
                    <a:pt x="99" y="126"/>
                  </a:cubicBezTo>
                  <a:cubicBezTo>
                    <a:pt x="98" y="132"/>
                    <a:pt x="100" y="139"/>
                    <a:pt x="96" y="144"/>
                  </a:cubicBezTo>
                  <a:cubicBezTo>
                    <a:pt x="92" y="149"/>
                    <a:pt x="78" y="150"/>
                    <a:pt x="78" y="150"/>
                  </a:cubicBezTo>
                  <a:cubicBezTo>
                    <a:pt x="68" y="179"/>
                    <a:pt x="86" y="124"/>
                    <a:pt x="72" y="198"/>
                  </a:cubicBezTo>
                  <a:cubicBezTo>
                    <a:pt x="70" y="211"/>
                    <a:pt x="45" y="228"/>
                    <a:pt x="45" y="228"/>
                  </a:cubicBezTo>
                  <a:cubicBezTo>
                    <a:pt x="41" y="241"/>
                    <a:pt x="43" y="257"/>
                    <a:pt x="39" y="270"/>
                  </a:cubicBezTo>
                  <a:cubicBezTo>
                    <a:pt x="37" y="276"/>
                    <a:pt x="27" y="275"/>
                    <a:pt x="21" y="279"/>
                  </a:cubicBezTo>
                  <a:cubicBezTo>
                    <a:pt x="15" y="296"/>
                    <a:pt x="32" y="322"/>
                    <a:pt x="9" y="330"/>
                  </a:cubicBezTo>
                  <a:cubicBezTo>
                    <a:pt x="4" y="346"/>
                    <a:pt x="0" y="347"/>
                    <a:pt x="0" y="36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33" name="Freeform 45"/>
            <p:cNvSpPr>
              <a:spLocks/>
            </p:cNvSpPr>
            <p:nvPr/>
          </p:nvSpPr>
          <p:spPr bwMode="auto">
            <a:xfrm rot="756602">
              <a:off x="3339" y="879"/>
              <a:ext cx="16" cy="831"/>
            </a:xfrm>
            <a:custGeom>
              <a:avLst/>
              <a:gdLst>
                <a:gd name="T0" fmla="*/ 3 w 18"/>
                <a:gd name="T1" fmla="*/ 10 h 862"/>
                <a:gd name="T2" fmla="*/ 12 w 18"/>
                <a:gd name="T3" fmla="*/ 394 h 862"/>
                <a:gd name="T4" fmla="*/ 6 w 18"/>
                <a:gd name="T5" fmla="*/ 571 h 862"/>
                <a:gd name="T6" fmla="*/ 3 w 18"/>
                <a:gd name="T7" fmla="*/ 700 h 862"/>
                <a:gd name="T8" fmla="*/ 0 w 18"/>
                <a:gd name="T9" fmla="*/ 862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62">
                  <a:moveTo>
                    <a:pt x="3" y="10"/>
                  </a:moveTo>
                  <a:cubicBezTo>
                    <a:pt x="14" y="390"/>
                    <a:pt x="18" y="0"/>
                    <a:pt x="12" y="394"/>
                  </a:cubicBezTo>
                  <a:cubicBezTo>
                    <a:pt x="14" y="494"/>
                    <a:pt x="7" y="520"/>
                    <a:pt x="6" y="571"/>
                  </a:cubicBezTo>
                  <a:cubicBezTo>
                    <a:pt x="5" y="622"/>
                    <a:pt x="4" y="652"/>
                    <a:pt x="3" y="700"/>
                  </a:cubicBezTo>
                  <a:cubicBezTo>
                    <a:pt x="0" y="852"/>
                    <a:pt x="0" y="798"/>
                    <a:pt x="0" y="86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34" name="Freeform 46"/>
            <p:cNvSpPr>
              <a:spLocks/>
            </p:cNvSpPr>
            <p:nvPr/>
          </p:nvSpPr>
          <p:spPr bwMode="auto">
            <a:xfrm rot="756602">
              <a:off x="3336" y="889"/>
              <a:ext cx="54" cy="1235"/>
            </a:xfrm>
            <a:custGeom>
              <a:avLst/>
              <a:gdLst>
                <a:gd name="T0" fmla="*/ 1 w 64"/>
                <a:gd name="T1" fmla="*/ 0 h 1281"/>
                <a:gd name="T2" fmla="*/ 4 w 64"/>
                <a:gd name="T3" fmla="*/ 30 h 1281"/>
                <a:gd name="T4" fmla="*/ 16 w 64"/>
                <a:gd name="T5" fmla="*/ 33 h 1281"/>
                <a:gd name="T6" fmla="*/ 13 w 64"/>
                <a:gd name="T7" fmla="*/ 102 h 1281"/>
                <a:gd name="T8" fmla="*/ 19 w 64"/>
                <a:gd name="T9" fmla="*/ 138 h 1281"/>
                <a:gd name="T10" fmla="*/ 31 w 64"/>
                <a:gd name="T11" fmla="*/ 141 h 1281"/>
                <a:gd name="T12" fmla="*/ 25 w 64"/>
                <a:gd name="T13" fmla="*/ 723 h 1281"/>
                <a:gd name="T14" fmla="*/ 28 w 64"/>
                <a:gd name="T15" fmla="*/ 1125 h 1281"/>
                <a:gd name="T16" fmla="*/ 55 w 64"/>
                <a:gd name="T17" fmla="*/ 1128 h 1281"/>
                <a:gd name="T18" fmla="*/ 55 w 64"/>
                <a:gd name="T19" fmla="*/ 1281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1281">
                  <a:moveTo>
                    <a:pt x="1" y="0"/>
                  </a:moveTo>
                  <a:cubicBezTo>
                    <a:pt x="2" y="10"/>
                    <a:pt x="0" y="21"/>
                    <a:pt x="4" y="30"/>
                  </a:cubicBezTo>
                  <a:cubicBezTo>
                    <a:pt x="6" y="34"/>
                    <a:pt x="15" y="29"/>
                    <a:pt x="16" y="33"/>
                  </a:cubicBezTo>
                  <a:cubicBezTo>
                    <a:pt x="19" y="56"/>
                    <a:pt x="14" y="79"/>
                    <a:pt x="13" y="102"/>
                  </a:cubicBezTo>
                  <a:cubicBezTo>
                    <a:pt x="15" y="114"/>
                    <a:pt x="14" y="127"/>
                    <a:pt x="19" y="138"/>
                  </a:cubicBezTo>
                  <a:cubicBezTo>
                    <a:pt x="21" y="142"/>
                    <a:pt x="31" y="137"/>
                    <a:pt x="31" y="141"/>
                  </a:cubicBezTo>
                  <a:cubicBezTo>
                    <a:pt x="37" y="481"/>
                    <a:pt x="35" y="511"/>
                    <a:pt x="25" y="723"/>
                  </a:cubicBezTo>
                  <a:cubicBezTo>
                    <a:pt x="26" y="857"/>
                    <a:pt x="18" y="991"/>
                    <a:pt x="28" y="1125"/>
                  </a:cubicBezTo>
                  <a:cubicBezTo>
                    <a:pt x="29" y="1134"/>
                    <a:pt x="53" y="1119"/>
                    <a:pt x="55" y="1128"/>
                  </a:cubicBezTo>
                  <a:cubicBezTo>
                    <a:pt x="64" y="1178"/>
                    <a:pt x="55" y="1230"/>
                    <a:pt x="55" y="1281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35" name="Freeform 47"/>
            <p:cNvSpPr>
              <a:spLocks/>
            </p:cNvSpPr>
            <p:nvPr/>
          </p:nvSpPr>
          <p:spPr bwMode="auto">
            <a:xfrm rot="756602">
              <a:off x="2645" y="504"/>
              <a:ext cx="295" cy="174"/>
            </a:xfrm>
            <a:custGeom>
              <a:avLst/>
              <a:gdLst>
                <a:gd name="T0" fmla="*/ 349 w 349"/>
                <a:gd name="T1" fmla="*/ 55 h 180"/>
                <a:gd name="T2" fmla="*/ 310 w 349"/>
                <a:gd name="T3" fmla="*/ 64 h 180"/>
                <a:gd name="T4" fmla="*/ 292 w 349"/>
                <a:gd name="T5" fmla="*/ 70 h 180"/>
                <a:gd name="T6" fmla="*/ 256 w 349"/>
                <a:gd name="T7" fmla="*/ 94 h 180"/>
                <a:gd name="T8" fmla="*/ 223 w 349"/>
                <a:gd name="T9" fmla="*/ 145 h 180"/>
                <a:gd name="T10" fmla="*/ 205 w 349"/>
                <a:gd name="T11" fmla="*/ 151 h 180"/>
                <a:gd name="T12" fmla="*/ 217 w 349"/>
                <a:gd name="T13" fmla="*/ 73 h 180"/>
                <a:gd name="T14" fmla="*/ 205 w 349"/>
                <a:gd name="T15" fmla="*/ 64 h 180"/>
                <a:gd name="T16" fmla="*/ 79 w 349"/>
                <a:gd name="T17" fmla="*/ 151 h 180"/>
                <a:gd name="T18" fmla="*/ 52 w 349"/>
                <a:gd name="T19" fmla="*/ 166 h 180"/>
                <a:gd name="T20" fmla="*/ 7 w 349"/>
                <a:gd name="T21" fmla="*/ 160 h 180"/>
                <a:gd name="T22" fmla="*/ 22 w 349"/>
                <a:gd name="T23" fmla="*/ 88 h 180"/>
                <a:gd name="T24" fmla="*/ 55 w 349"/>
                <a:gd name="T25" fmla="*/ 67 h 180"/>
                <a:gd name="T26" fmla="*/ 100 w 349"/>
                <a:gd name="T27" fmla="*/ 13 h 180"/>
                <a:gd name="T28" fmla="*/ 121 w 349"/>
                <a:gd name="T29" fmla="*/ 10 h 180"/>
                <a:gd name="T30" fmla="*/ 166 w 349"/>
                <a:gd name="T31" fmla="*/ 10 h 180"/>
                <a:gd name="T32" fmla="*/ 202 w 349"/>
                <a:gd name="T33" fmla="*/ 28 h 180"/>
                <a:gd name="T34" fmla="*/ 286 w 349"/>
                <a:gd name="T35" fmla="*/ 31 h 180"/>
                <a:gd name="T36" fmla="*/ 349 w 349"/>
                <a:gd name="T37" fmla="*/ 5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9" h="180">
                  <a:moveTo>
                    <a:pt x="349" y="55"/>
                  </a:moveTo>
                  <a:cubicBezTo>
                    <a:pt x="322" y="59"/>
                    <a:pt x="335" y="56"/>
                    <a:pt x="310" y="64"/>
                  </a:cubicBezTo>
                  <a:cubicBezTo>
                    <a:pt x="304" y="66"/>
                    <a:pt x="292" y="70"/>
                    <a:pt x="292" y="70"/>
                  </a:cubicBezTo>
                  <a:cubicBezTo>
                    <a:pt x="281" y="81"/>
                    <a:pt x="270" y="89"/>
                    <a:pt x="256" y="94"/>
                  </a:cubicBezTo>
                  <a:cubicBezTo>
                    <a:pt x="245" y="106"/>
                    <a:pt x="231" y="136"/>
                    <a:pt x="223" y="145"/>
                  </a:cubicBezTo>
                  <a:cubicBezTo>
                    <a:pt x="221" y="151"/>
                    <a:pt x="205" y="151"/>
                    <a:pt x="205" y="151"/>
                  </a:cubicBezTo>
                  <a:cubicBezTo>
                    <a:pt x="207" y="113"/>
                    <a:pt x="200" y="98"/>
                    <a:pt x="217" y="73"/>
                  </a:cubicBezTo>
                  <a:cubicBezTo>
                    <a:pt x="220" y="63"/>
                    <a:pt x="226" y="52"/>
                    <a:pt x="205" y="64"/>
                  </a:cubicBezTo>
                  <a:cubicBezTo>
                    <a:pt x="182" y="77"/>
                    <a:pt x="105" y="134"/>
                    <a:pt x="79" y="151"/>
                  </a:cubicBezTo>
                  <a:cubicBezTo>
                    <a:pt x="58" y="165"/>
                    <a:pt x="68" y="161"/>
                    <a:pt x="52" y="166"/>
                  </a:cubicBezTo>
                  <a:cubicBezTo>
                    <a:pt x="40" y="165"/>
                    <a:pt x="0" y="180"/>
                    <a:pt x="7" y="160"/>
                  </a:cubicBezTo>
                  <a:cubicBezTo>
                    <a:pt x="6" y="147"/>
                    <a:pt x="14" y="103"/>
                    <a:pt x="22" y="88"/>
                  </a:cubicBezTo>
                  <a:cubicBezTo>
                    <a:pt x="30" y="73"/>
                    <a:pt x="42" y="79"/>
                    <a:pt x="55" y="67"/>
                  </a:cubicBezTo>
                  <a:cubicBezTo>
                    <a:pt x="63" y="55"/>
                    <a:pt x="89" y="23"/>
                    <a:pt x="100" y="13"/>
                  </a:cubicBezTo>
                  <a:cubicBezTo>
                    <a:pt x="102" y="6"/>
                    <a:pt x="114" y="11"/>
                    <a:pt x="121" y="10"/>
                  </a:cubicBezTo>
                  <a:cubicBezTo>
                    <a:pt x="136" y="0"/>
                    <a:pt x="150" y="5"/>
                    <a:pt x="166" y="10"/>
                  </a:cubicBezTo>
                  <a:cubicBezTo>
                    <a:pt x="187" y="13"/>
                    <a:pt x="172" y="21"/>
                    <a:pt x="202" y="28"/>
                  </a:cubicBezTo>
                  <a:cubicBezTo>
                    <a:pt x="222" y="32"/>
                    <a:pt x="262" y="27"/>
                    <a:pt x="286" y="31"/>
                  </a:cubicBezTo>
                  <a:cubicBezTo>
                    <a:pt x="310" y="35"/>
                    <a:pt x="336" y="50"/>
                    <a:pt x="349" y="55"/>
                  </a:cubicBez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36" name="Freeform 48"/>
            <p:cNvSpPr>
              <a:spLocks/>
            </p:cNvSpPr>
            <p:nvPr/>
          </p:nvSpPr>
          <p:spPr bwMode="auto">
            <a:xfrm rot="756602">
              <a:off x="2703" y="511"/>
              <a:ext cx="119" cy="106"/>
            </a:xfrm>
            <a:custGeom>
              <a:avLst/>
              <a:gdLst>
                <a:gd name="T0" fmla="*/ 141 w 141"/>
                <a:gd name="T1" fmla="*/ 23 h 109"/>
                <a:gd name="T2" fmla="*/ 102 w 141"/>
                <a:gd name="T3" fmla="*/ 44 h 109"/>
                <a:gd name="T4" fmla="*/ 84 w 141"/>
                <a:gd name="T5" fmla="*/ 50 h 109"/>
                <a:gd name="T6" fmla="*/ 36 w 141"/>
                <a:gd name="T7" fmla="*/ 83 h 109"/>
                <a:gd name="T8" fmla="*/ 24 w 141"/>
                <a:gd name="T9" fmla="*/ 101 h 109"/>
                <a:gd name="T10" fmla="*/ 54 w 141"/>
                <a:gd name="T11" fmla="*/ 59 h 109"/>
                <a:gd name="T12" fmla="*/ 30 w 141"/>
                <a:gd name="T13" fmla="*/ 38 h 109"/>
                <a:gd name="T14" fmla="*/ 69 w 141"/>
                <a:gd name="T15" fmla="*/ 23 h 109"/>
                <a:gd name="T16" fmla="*/ 62 w 141"/>
                <a:gd name="T17" fmla="*/ 5 h 109"/>
                <a:gd name="T18" fmla="*/ 66 w 141"/>
                <a:gd name="T19" fmla="*/ 11 h 109"/>
                <a:gd name="T20" fmla="*/ 65 w 141"/>
                <a:gd name="T21" fmla="*/ 2 h 109"/>
                <a:gd name="T22" fmla="*/ 86 w 141"/>
                <a:gd name="T23" fmla="*/ 1 h 109"/>
                <a:gd name="T24" fmla="*/ 90 w 141"/>
                <a:gd name="T25" fmla="*/ 11 h 109"/>
                <a:gd name="T26" fmla="*/ 117 w 141"/>
                <a:gd name="T27" fmla="*/ 14 h 109"/>
                <a:gd name="T28" fmla="*/ 141 w 141"/>
                <a:gd name="T29" fmla="*/ 2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1" h="109">
                  <a:moveTo>
                    <a:pt x="141" y="23"/>
                  </a:moveTo>
                  <a:cubicBezTo>
                    <a:pt x="117" y="31"/>
                    <a:pt x="126" y="36"/>
                    <a:pt x="102" y="44"/>
                  </a:cubicBezTo>
                  <a:cubicBezTo>
                    <a:pt x="96" y="46"/>
                    <a:pt x="84" y="50"/>
                    <a:pt x="84" y="50"/>
                  </a:cubicBezTo>
                  <a:cubicBezTo>
                    <a:pt x="73" y="82"/>
                    <a:pt x="66" y="73"/>
                    <a:pt x="36" y="83"/>
                  </a:cubicBezTo>
                  <a:cubicBezTo>
                    <a:pt x="31" y="98"/>
                    <a:pt x="0" y="109"/>
                    <a:pt x="24" y="101"/>
                  </a:cubicBezTo>
                  <a:cubicBezTo>
                    <a:pt x="34" y="86"/>
                    <a:pt x="38" y="70"/>
                    <a:pt x="54" y="59"/>
                  </a:cubicBezTo>
                  <a:cubicBezTo>
                    <a:pt x="33" y="45"/>
                    <a:pt x="40" y="53"/>
                    <a:pt x="30" y="38"/>
                  </a:cubicBezTo>
                  <a:cubicBezTo>
                    <a:pt x="42" y="30"/>
                    <a:pt x="55" y="28"/>
                    <a:pt x="69" y="23"/>
                  </a:cubicBezTo>
                  <a:cubicBezTo>
                    <a:pt x="71" y="20"/>
                    <a:pt x="63" y="8"/>
                    <a:pt x="62" y="5"/>
                  </a:cubicBezTo>
                  <a:cubicBezTo>
                    <a:pt x="61" y="2"/>
                    <a:pt x="63" y="11"/>
                    <a:pt x="66" y="11"/>
                  </a:cubicBezTo>
                  <a:cubicBezTo>
                    <a:pt x="70" y="12"/>
                    <a:pt x="57" y="2"/>
                    <a:pt x="65" y="2"/>
                  </a:cubicBezTo>
                  <a:cubicBezTo>
                    <a:pt x="68" y="0"/>
                    <a:pt x="82" y="0"/>
                    <a:pt x="86" y="1"/>
                  </a:cubicBezTo>
                  <a:cubicBezTo>
                    <a:pt x="90" y="2"/>
                    <a:pt x="85" y="9"/>
                    <a:pt x="90" y="11"/>
                  </a:cubicBezTo>
                  <a:cubicBezTo>
                    <a:pt x="95" y="13"/>
                    <a:pt x="109" y="12"/>
                    <a:pt x="117" y="14"/>
                  </a:cubicBezTo>
                  <a:cubicBezTo>
                    <a:pt x="131" y="19"/>
                    <a:pt x="123" y="16"/>
                    <a:pt x="141" y="23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37" name="Freeform 49"/>
            <p:cNvSpPr>
              <a:spLocks/>
            </p:cNvSpPr>
            <p:nvPr/>
          </p:nvSpPr>
          <p:spPr bwMode="auto">
            <a:xfrm rot="756602">
              <a:off x="2834" y="562"/>
              <a:ext cx="64" cy="74"/>
            </a:xfrm>
            <a:custGeom>
              <a:avLst/>
              <a:gdLst>
                <a:gd name="T0" fmla="*/ 74 w 77"/>
                <a:gd name="T1" fmla="*/ 20 h 76"/>
                <a:gd name="T2" fmla="*/ 48 w 77"/>
                <a:gd name="T3" fmla="*/ 32 h 76"/>
                <a:gd name="T4" fmla="*/ 5 w 77"/>
                <a:gd name="T5" fmla="*/ 69 h 76"/>
                <a:gd name="T6" fmla="*/ 9 w 77"/>
                <a:gd name="T7" fmla="*/ 60 h 76"/>
                <a:gd name="T8" fmla="*/ 24 w 77"/>
                <a:gd name="T9" fmla="*/ 47 h 76"/>
                <a:gd name="T10" fmla="*/ 36 w 77"/>
                <a:gd name="T11" fmla="*/ 39 h 76"/>
                <a:gd name="T12" fmla="*/ 48 w 77"/>
                <a:gd name="T13" fmla="*/ 30 h 76"/>
                <a:gd name="T14" fmla="*/ 39 w 77"/>
                <a:gd name="T15" fmla="*/ 27 h 76"/>
                <a:gd name="T16" fmla="*/ 17 w 77"/>
                <a:gd name="T17" fmla="*/ 45 h 76"/>
                <a:gd name="T18" fmla="*/ 6 w 77"/>
                <a:gd name="T19" fmla="*/ 30 h 76"/>
                <a:gd name="T20" fmla="*/ 18 w 77"/>
                <a:gd name="T21" fmla="*/ 23 h 76"/>
                <a:gd name="T22" fmla="*/ 39 w 77"/>
                <a:gd name="T23" fmla="*/ 3 h 76"/>
                <a:gd name="T24" fmla="*/ 68 w 77"/>
                <a:gd name="T25" fmla="*/ 8 h 76"/>
                <a:gd name="T26" fmla="*/ 74 w 77"/>
                <a:gd name="T27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6">
                  <a:moveTo>
                    <a:pt x="74" y="20"/>
                  </a:moveTo>
                  <a:cubicBezTo>
                    <a:pt x="77" y="26"/>
                    <a:pt x="56" y="26"/>
                    <a:pt x="48" y="32"/>
                  </a:cubicBezTo>
                  <a:cubicBezTo>
                    <a:pt x="37" y="40"/>
                    <a:pt x="11" y="64"/>
                    <a:pt x="5" y="69"/>
                  </a:cubicBezTo>
                  <a:cubicBezTo>
                    <a:pt x="1" y="76"/>
                    <a:pt x="16" y="64"/>
                    <a:pt x="9" y="60"/>
                  </a:cubicBezTo>
                  <a:cubicBezTo>
                    <a:pt x="0" y="47"/>
                    <a:pt x="15" y="47"/>
                    <a:pt x="24" y="47"/>
                  </a:cubicBezTo>
                  <a:cubicBezTo>
                    <a:pt x="28" y="44"/>
                    <a:pt x="32" y="42"/>
                    <a:pt x="36" y="39"/>
                  </a:cubicBezTo>
                  <a:cubicBezTo>
                    <a:pt x="40" y="36"/>
                    <a:pt x="47" y="32"/>
                    <a:pt x="48" y="30"/>
                  </a:cubicBezTo>
                  <a:cubicBezTo>
                    <a:pt x="54" y="24"/>
                    <a:pt x="46" y="31"/>
                    <a:pt x="39" y="27"/>
                  </a:cubicBezTo>
                  <a:cubicBezTo>
                    <a:pt x="33" y="38"/>
                    <a:pt x="30" y="44"/>
                    <a:pt x="17" y="45"/>
                  </a:cubicBezTo>
                  <a:cubicBezTo>
                    <a:pt x="2" y="49"/>
                    <a:pt x="10" y="41"/>
                    <a:pt x="6" y="30"/>
                  </a:cubicBezTo>
                  <a:cubicBezTo>
                    <a:pt x="9" y="24"/>
                    <a:pt x="11" y="24"/>
                    <a:pt x="18" y="23"/>
                  </a:cubicBezTo>
                  <a:cubicBezTo>
                    <a:pt x="19" y="20"/>
                    <a:pt x="35" y="5"/>
                    <a:pt x="39" y="3"/>
                  </a:cubicBezTo>
                  <a:cubicBezTo>
                    <a:pt x="47" y="0"/>
                    <a:pt x="62" y="5"/>
                    <a:pt x="68" y="8"/>
                  </a:cubicBezTo>
                  <a:cubicBezTo>
                    <a:pt x="74" y="11"/>
                    <a:pt x="73" y="18"/>
                    <a:pt x="74" y="20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38" name="Freeform 50"/>
            <p:cNvSpPr>
              <a:spLocks/>
            </p:cNvSpPr>
            <p:nvPr/>
          </p:nvSpPr>
          <p:spPr bwMode="auto">
            <a:xfrm rot="756602">
              <a:off x="2683" y="524"/>
              <a:ext cx="75" cy="90"/>
            </a:xfrm>
            <a:custGeom>
              <a:avLst/>
              <a:gdLst>
                <a:gd name="T0" fmla="*/ 56 w 89"/>
                <a:gd name="T1" fmla="*/ 1 h 94"/>
                <a:gd name="T2" fmla="*/ 48 w 89"/>
                <a:gd name="T3" fmla="*/ 16 h 94"/>
                <a:gd name="T4" fmla="*/ 50 w 89"/>
                <a:gd name="T5" fmla="*/ 24 h 94"/>
                <a:gd name="T6" fmla="*/ 54 w 89"/>
                <a:gd name="T7" fmla="*/ 37 h 94"/>
                <a:gd name="T8" fmla="*/ 51 w 89"/>
                <a:gd name="T9" fmla="*/ 42 h 94"/>
                <a:gd name="T10" fmla="*/ 56 w 89"/>
                <a:gd name="T11" fmla="*/ 43 h 94"/>
                <a:gd name="T12" fmla="*/ 51 w 89"/>
                <a:gd name="T13" fmla="*/ 52 h 94"/>
                <a:gd name="T14" fmla="*/ 27 w 89"/>
                <a:gd name="T15" fmla="*/ 76 h 94"/>
                <a:gd name="T16" fmla="*/ 51 w 89"/>
                <a:gd name="T17" fmla="*/ 75 h 94"/>
                <a:gd name="T18" fmla="*/ 71 w 89"/>
                <a:gd name="T19" fmla="*/ 51 h 94"/>
                <a:gd name="T20" fmla="*/ 83 w 89"/>
                <a:gd name="T21" fmla="*/ 42 h 94"/>
                <a:gd name="T22" fmla="*/ 87 w 89"/>
                <a:gd name="T23" fmla="*/ 40 h 94"/>
                <a:gd name="T24" fmla="*/ 83 w 89"/>
                <a:gd name="T25" fmla="*/ 37 h 94"/>
                <a:gd name="T26" fmla="*/ 89 w 89"/>
                <a:gd name="T27" fmla="*/ 16 h 94"/>
                <a:gd name="T28" fmla="*/ 72 w 89"/>
                <a:gd name="T29" fmla="*/ 10 h 94"/>
                <a:gd name="T30" fmla="*/ 59 w 89"/>
                <a:gd name="T31" fmla="*/ 0 h 94"/>
                <a:gd name="T32" fmla="*/ 45 w 89"/>
                <a:gd name="T33" fmla="*/ 6 h 94"/>
                <a:gd name="T34" fmla="*/ 30 w 89"/>
                <a:gd name="T35" fmla="*/ 33 h 94"/>
                <a:gd name="T36" fmla="*/ 18 w 89"/>
                <a:gd name="T37" fmla="*/ 46 h 94"/>
                <a:gd name="T38" fmla="*/ 6 w 89"/>
                <a:gd name="T39" fmla="*/ 61 h 94"/>
                <a:gd name="T40" fmla="*/ 0 w 89"/>
                <a:gd name="T41" fmla="*/ 79 h 94"/>
                <a:gd name="T42" fmla="*/ 29 w 89"/>
                <a:gd name="T43" fmla="*/ 61 h 94"/>
                <a:gd name="T44" fmla="*/ 36 w 89"/>
                <a:gd name="T45" fmla="*/ 42 h 94"/>
                <a:gd name="T46" fmla="*/ 41 w 89"/>
                <a:gd name="T47" fmla="*/ 27 h 94"/>
                <a:gd name="T48" fmla="*/ 42 w 89"/>
                <a:gd name="T49" fmla="*/ 22 h 94"/>
                <a:gd name="T50" fmla="*/ 33 w 89"/>
                <a:gd name="T51" fmla="*/ 4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94">
                  <a:moveTo>
                    <a:pt x="56" y="1"/>
                  </a:moveTo>
                  <a:cubicBezTo>
                    <a:pt x="54" y="7"/>
                    <a:pt x="52" y="11"/>
                    <a:pt x="48" y="16"/>
                  </a:cubicBezTo>
                  <a:cubicBezTo>
                    <a:pt x="47" y="23"/>
                    <a:pt x="41" y="26"/>
                    <a:pt x="50" y="24"/>
                  </a:cubicBezTo>
                  <a:cubicBezTo>
                    <a:pt x="49" y="29"/>
                    <a:pt x="44" y="42"/>
                    <a:pt x="54" y="37"/>
                  </a:cubicBezTo>
                  <a:cubicBezTo>
                    <a:pt x="53" y="39"/>
                    <a:pt x="50" y="40"/>
                    <a:pt x="51" y="42"/>
                  </a:cubicBezTo>
                  <a:cubicBezTo>
                    <a:pt x="52" y="44"/>
                    <a:pt x="55" y="41"/>
                    <a:pt x="56" y="43"/>
                  </a:cubicBezTo>
                  <a:cubicBezTo>
                    <a:pt x="57" y="45"/>
                    <a:pt x="52" y="51"/>
                    <a:pt x="51" y="52"/>
                  </a:cubicBezTo>
                  <a:cubicBezTo>
                    <a:pt x="49" y="62"/>
                    <a:pt x="36" y="71"/>
                    <a:pt x="27" y="76"/>
                  </a:cubicBezTo>
                  <a:cubicBezTo>
                    <a:pt x="34" y="79"/>
                    <a:pt x="51" y="75"/>
                    <a:pt x="51" y="75"/>
                  </a:cubicBezTo>
                  <a:cubicBezTo>
                    <a:pt x="54" y="67"/>
                    <a:pt x="62" y="52"/>
                    <a:pt x="71" y="51"/>
                  </a:cubicBezTo>
                  <a:cubicBezTo>
                    <a:pt x="76" y="47"/>
                    <a:pt x="76" y="43"/>
                    <a:pt x="83" y="42"/>
                  </a:cubicBezTo>
                  <a:cubicBezTo>
                    <a:pt x="84" y="41"/>
                    <a:pt x="87" y="41"/>
                    <a:pt x="87" y="40"/>
                  </a:cubicBezTo>
                  <a:cubicBezTo>
                    <a:pt x="87" y="38"/>
                    <a:pt x="83" y="39"/>
                    <a:pt x="83" y="37"/>
                  </a:cubicBezTo>
                  <a:cubicBezTo>
                    <a:pt x="81" y="30"/>
                    <a:pt x="86" y="22"/>
                    <a:pt x="89" y="16"/>
                  </a:cubicBezTo>
                  <a:cubicBezTo>
                    <a:pt x="84" y="9"/>
                    <a:pt x="81" y="9"/>
                    <a:pt x="72" y="10"/>
                  </a:cubicBezTo>
                  <a:cubicBezTo>
                    <a:pt x="66" y="7"/>
                    <a:pt x="64" y="4"/>
                    <a:pt x="59" y="0"/>
                  </a:cubicBezTo>
                  <a:cubicBezTo>
                    <a:pt x="53" y="1"/>
                    <a:pt x="50" y="4"/>
                    <a:pt x="45" y="6"/>
                  </a:cubicBezTo>
                  <a:cubicBezTo>
                    <a:pt x="39" y="14"/>
                    <a:pt x="35" y="24"/>
                    <a:pt x="30" y="33"/>
                  </a:cubicBezTo>
                  <a:cubicBezTo>
                    <a:pt x="28" y="42"/>
                    <a:pt x="27" y="44"/>
                    <a:pt x="18" y="46"/>
                  </a:cubicBezTo>
                  <a:cubicBezTo>
                    <a:pt x="12" y="49"/>
                    <a:pt x="10" y="56"/>
                    <a:pt x="6" y="61"/>
                  </a:cubicBezTo>
                  <a:cubicBezTo>
                    <a:pt x="5" y="69"/>
                    <a:pt x="5" y="73"/>
                    <a:pt x="0" y="79"/>
                  </a:cubicBezTo>
                  <a:cubicBezTo>
                    <a:pt x="24" y="94"/>
                    <a:pt x="2" y="66"/>
                    <a:pt x="29" y="61"/>
                  </a:cubicBezTo>
                  <a:cubicBezTo>
                    <a:pt x="30" y="53"/>
                    <a:pt x="29" y="47"/>
                    <a:pt x="36" y="42"/>
                  </a:cubicBezTo>
                  <a:cubicBezTo>
                    <a:pt x="38" y="37"/>
                    <a:pt x="39" y="32"/>
                    <a:pt x="41" y="27"/>
                  </a:cubicBezTo>
                  <a:cubicBezTo>
                    <a:pt x="41" y="25"/>
                    <a:pt x="42" y="22"/>
                    <a:pt x="42" y="22"/>
                  </a:cubicBezTo>
                  <a:lnTo>
                    <a:pt x="33" y="40"/>
                  </a:lnTo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39" name="Freeform 51"/>
            <p:cNvSpPr>
              <a:spLocks/>
            </p:cNvSpPr>
            <p:nvPr/>
          </p:nvSpPr>
          <p:spPr bwMode="auto">
            <a:xfrm>
              <a:off x="2466" y="637"/>
              <a:ext cx="993" cy="1259"/>
            </a:xfrm>
            <a:custGeom>
              <a:avLst/>
              <a:gdLst>
                <a:gd name="T0" fmla="*/ 742 w 993"/>
                <a:gd name="T1" fmla="*/ 1159 h 1259"/>
                <a:gd name="T2" fmla="*/ 672 w 993"/>
                <a:gd name="T3" fmla="*/ 1110 h 1259"/>
                <a:gd name="T4" fmla="*/ 650 w 993"/>
                <a:gd name="T5" fmla="*/ 1155 h 1259"/>
                <a:gd name="T6" fmla="*/ 601 w 993"/>
                <a:gd name="T7" fmla="*/ 1081 h 1259"/>
                <a:gd name="T8" fmla="*/ 575 w 993"/>
                <a:gd name="T9" fmla="*/ 1087 h 1259"/>
                <a:gd name="T10" fmla="*/ 558 w 993"/>
                <a:gd name="T11" fmla="*/ 1104 h 1259"/>
                <a:gd name="T12" fmla="*/ 452 w 993"/>
                <a:gd name="T13" fmla="*/ 1153 h 1259"/>
                <a:gd name="T14" fmla="*/ 396 w 993"/>
                <a:gd name="T15" fmla="*/ 1156 h 1259"/>
                <a:gd name="T16" fmla="*/ 379 w 993"/>
                <a:gd name="T17" fmla="*/ 1104 h 1259"/>
                <a:gd name="T18" fmla="*/ 265 w 993"/>
                <a:gd name="T19" fmla="*/ 1124 h 1259"/>
                <a:gd name="T20" fmla="*/ 220 w 993"/>
                <a:gd name="T21" fmla="*/ 1056 h 1259"/>
                <a:gd name="T22" fmla="*/ 149 w 993"/>
                <a:gd name="T23" fmla="*/ 1085 h 1259"/>
                <a:gd name="T24" fmla="*/ 117 w 993"/>
                <a:gd name="T25" fmla="*/ 1050 h 1259"/>
                <a:gd name="T26" fmla="*/ 117 w 993"/>
                <a:gd name="T27" fmla="*/ 952 h 1259"/>
                <a:gd name="T28" fmla="*/ 64 w 993"/>
                <a:gd name="T29" fmla="*/ 1011 h 1259"/>
                <a:gd name="T30" fmla="*/ 39 w 993"/>
                <a:gd name="T31" fmla="*/ 1047 h 1259"/>
                <a:gd name="T32" fmla="*/ 29 w 993"/>
                <a:gd name="T33" fmla="*/ 896 h 1259"/>
                <a:gd name="T34" fmla="*/ 18 w 993"/>
                <a:gd name="T35" fmla="*/ 852 h 1259"/>
                <a:gd name="T36" fmla="*/ 75 w 993"/>
                <a:gd name="T37" fmla="*/ 640 h 1259"/>
                <a:gd name="T38" fmla="*/ 2 w 993"/>
                <a:gd name="T39" fmla="*/ 655 h 1259"/>
                <a:gd name="T40" fmla="*/ 9 w 993"/>
                <a:gd name="T41" fmla="*/ 621 h 1259"/>
                <a:gd name="T42" fmla="*/ 48 w 993"/>
                <a:gd name="T43" fmla="*/ 557 h 1259"/>
                <a:gd name="T44" fmla="*/ 78 w 993"/>
                <a:gd name="T45" fmla="*/ 517 h 1259"/>
                <a:gd name="T46" fmla="*/ 164 w 993"/>
                <a:gd name="T47" fmla="*/ 518 h 1259"/>
                <a:gd name="T48" fmla="*/ 302 w 993"/>
                <a:gd name="T49" fmla="*/ 541 h 1259"/>
                <a:gd name="T50" fmla="*/ 279 w 993"/>
                <a:gd name="T51" fmla="*/ 452 h 1259"/>
                <a:gd name="T52" fmla="*/ 406 w 993"/>
                <a:gd name="T53" fmla="*/ 505 h 1259"/>
                <a:gd name="T54" fmla="*/ 497 w 993"/>
                <a:gd name="T55" fmla="*/ 544 h 1259"/>
                <a:gd name="T56" fmla="*/ 568 w 993"/>
                <a:gd name="T57" fmla="*/ 525 h 1259"/>
                <a:gd name="T58" fmla="*/ 636 w 993"/>
                <a:gd name="T59" fmla="*/ 548 h 1259"/>
                <a:gd name="T60" fmla="*/ 654 w 993"/>
                <a:gd name="T61" fmla="*/ 525 h 1259"/>
                <a:gd name="T62" fmla="*/ 641 w 993"/>
                <a:gd name="T63" fmla="*/ 451 h 1259"/>
                <a:gd name="T64" fmla="*/ 647 w 993"/>
                <a:gd name="T65" fmla="*/ 349 h 1259"/>
                <a:gd name="T66" fmla="*/ 712 w 993"/>
                <a:gd name="T67" fmla="*/ 37 h 1259"/>
                <a:gd name="T68" fmla="*/ 776 w 993"/>
                <a:gd name="T69" fmla="*/ 109 h 1259"/>
                <a:gd name="T70" fmla="*/ 965 w 993"/>
                <a:gd name="T71" fmla="*/ 231 h 1259"/>
                <a:gd name="T72" fmla="*/ 993 w 993"/>
                <a:gd name="T73" fmla="*/ 245 h 1259"/>
                <a:gd name="T74" fmla="*/ 969 w 993"/>
                <a:gd name="T75" fmla="*/ 323 h 1259"/>
                <a:gd name="T76" fmla="*/ 915 w 993"/>
                <a:gd name="T77" fmla="*/ 548 h 1259"/>
                <a:gd name="T78" fmla="*/ 836 w 993"/>
                <a:gd name="T79" fmla="*/ 729 h 1259"/>
                <a:gd name="T80" fmla="*/ 840 w 993"/>
                <a:gd name="T81" fmla="*/ 802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93" h="1259">
                  <a:moveTo>
                    <a:pt x="754" y="1193"/>
                  </a:moveTo>
                  <a:cubicBezTo>
                    <a:pt x="734" y="1259"/>
                    <a:pt x="751" y="1166"/>
                    <a:pt x="742" y="1159"/>
                  </a:cubicBezTo>
                  <a:cubicBezTo>
                    <a:pt x="733" y="1151"/>
                    <a:pt x="707" y="1149"/>
                    <a:pt x="695" y="1141"/>
                  </a:cubicBezTo>
                  <a:cubicBezTo>
                    <a:pt x="686" y="1126"/>
                    <a:pt x="682" y="1124"/>
                    <a:pt x="672" y="1110"/>
                  </a:cubicBezTo>
                  <a:cubicBezTo>
                    <a:pt x="667" y="1106"/>
                    <a:pt x="670" y="1071"/>
                    <a:pt x="666" y="1082"/>
                  </a:cubicBezTo>
                  <a:cubicBezTo>
                    <a:pt x="662" y="1089"/>
                    <a:pt x="657" y="1148"/>
                    <a:pt x="650" y="1155"/>
                  </a:cubicBezTo>
                  <a:cubicBezTo>
                    <a:pt x="643" y="1163"/>
                    <a:pt x="637" y="1137"/>
                    <a:pt x="627" y="1120"/>
                  </a:cubicBezTo>
                  <a:cubicBezTo>
                    <a:pt x="619" y="1109"/>
                    <a:pt x="608" y="1088"/>
                    <a:pt x="601" y="1081"/>
                  </a:cubicBezTo>
                  <a:cubicBezTo>
                    <a:pt x="594" y="1074"/>
                    <a:pt x="588" y="1077"/>
                    <a:pt x="586" y="1078"/>
                  </a:cubicBezTo>
                  <a:cubicBezTo>
                    <a:pt x="582" y="1082"/>
                    <a:pt x="579" y="1085"/>
                    <a:pt x="575" y="1087"/>
                  </a:cubicBezTo>
                  <a:cubicBezTo>
                    <a:pt x="573" y="1090"/>
                    <a:pt x="568" y="1089"/>
                    <a:pt x="565" y="1093"/>
                  </a:cubicBezTo>
                  <a:cubicBezTo>
                    <a:pt x="561" y="1095"/>
                    <a:pt x="562" y="1101"/>
                    <a:pt x="558" y="1104"/>
                  </a:cubicBezTo>
                  <a:cubicBezTo>
                    <a:pt x="551" y="1108"/>
                    <a:pt x="536" y="1114"/>
                    <a:pt x="536" y="1114"/>
                  </a:cubicBezTo>
                  <a:cubicBezTo>
                    <a:pt x="511" y="1140"/>
                    <a:pt x="484" y="1152"/>
                    <a:pt x="452" y="1153"/>
                  </a:cubicBezTo>
                  <a:cubicBezTo>
                    <a:pt x="444" y="1154"/>
                    <a:pt x="437" y="1155"/>
                    <a:pt x="430" y="1156"/>
                  </a:cubicBezTo>
                  <a:cubicBezTo>
                    <a:pt x="419" y="1158"/>
                    <a:pt x="396" y="1156"/>
                    <a:pt x="396" y="1156"/>
                  </a:cubicBezTo>
                  <a:cubicBezTo>
                    <a:pt x="393" y="1136"/>
                    <a:pt x="409" y="1113"/>
                    <a:pt x="402" y="1095"/>
                  </a:cubicBezTo>
                  <a:cubicBezTo>
                    <a:pt x="398" y="1085"/>
                    <a:pt x="387" y="1103"/>
                    <a:pt x="379" y="1104"/>
                  </a:cubicBezTo>
                  <a:cubicBezTo>
                    <a:pt x="364" y="1107"/>
                    <a:pt x="371" y="1106"/>
                    <a:pt x="354" y="1107"/>
                  </a:cubicBezTo>
                  <a:cubicBezTo>
                    <a:pt x="335" y="1112"/>
                    <a:pt x="288" y="1119"/>
                    <a:pt x="265" y="1124"/>
                  </a:cubicBezTo>
                  <a:cubicBezTo>
                    <a:pt x="242" y="1129"/>
                    <a:pt x="219" y="1152"/>
                    <a:pt x="212" y="1140"/>
                  </a:cubicBezTo>
                  <a:cubicBezTo>
                    <a:pt x="200" y="1103"/>
                    <a:pt x="211" y="1144"/>
                    <a:pt x="220" y="1056"/>
                  </a:cubicBezTo>
                  <a:cubicBezTo>
                    <a:pt x="216" y="1046"/>
                    <a:pt x="199" y="1067"/>
                    <a:pt x="188" y="1076"/>
                  </a:cubicBezTo>
                  <a:cubicBezTo>
                    <a:pt x="168" y="1098"/>
                    <a:pt x="175" y="1084"/>
                    <a:pt x="149" y="1085"/>
                  </a:cubicBezTo>
                  <a:cubicBezTo>
                    <a:pt x="147" y="1061"/>
                    <a:pt x="153" y="1052"/>
                    <a:pt x="139" y="1035"/>
                  </a:cubicBezTo>
                  <a:cubicBezTo>
                    <a:pt x="135" y="1025"/>
                    <a:pt x="121" y="1053"/>
                    <a:pt x="117" y="1050"/>
                  </a:cubicBezTo>
                  <a:cubicBezTo>
                    <a:pt x="115" y="1047"/>
                    <a:pt x="117" y="1035"/>
                    <a:pt x="117" y="1019"/>
                  </a:cubicBezTo>
                  <a:cubicBezTo>
                    <a:pt x="115" y="1010"/>
                    <a:pt x="125" y="958"/>
                    <a:pt x="117" y="952"/>
                  </a:cubicBezTo>
                  <a:cubicBezTo>
                    <a:pt x="113" y="944"/>
                    <a:pt x="98" y="962"/>
                    <a:pt x="88" y="971"/>
                  </a:cubicBezTo>
                  <a:cubicBezTo>
                    <a:pt x="80" y="978"/>
                    <a:pt x="69" y="1006"/>
                    <a:pt x="64" y="1011"/>
                  </a:cubicBezTo>
                  <a:cubicBezTo>
                    <a:pt x="59" y="1015"/>
                    <a:pt x="61" y="990"/>
                    <a:pt x="56" y="996"/>
                  </a:cubicBezTo>
                  <a:cubicBezTo>
                    <a:pt x="50" y="1014"/>
                    <a:pt x="47" y="1032"/>
                    <a:pt x="39" y="1047"/>
                  </a:cubicBezTo>
                  <a:cubicBezTo>
                    <a:pt x="37" y="1026"/>
                    <a:pt x="36" y="1036"/>
                    <a:pt x="27" y="1006"/>
                  </a:cubicBezTo>
                  <a:cubicBezTo>
                    <a:pt x="23" y="982"/>
                    <a:pt x="31" y="912"/>
                    <a:pt x="29" y="896"/>
                  </a:cubicBezTo>
                  <a:cubicBezTo>
                    <a:pt x="27" y="879"/>
                    <a:pt x="18" y="916"/>
                    <a:pt x="16" y="908"/>
                  </a:cubicBezTo>
                  <a:cubicBezTo>
                    <a:pt x="17" y="895"/>
                    <a:pt x="16" y="866"/>
                    <a:pt x="18" y="852"/>
                  </a:cubicBezTo>
                  <a:cubicBezTo>
                    <a:pt x="26" y="802"/>
                    <a:pt x="46" y="736"/>
                    <a:pt x="60" y="686"/>
                  </a:cubicBezTo>
                  <a:cubicBezTo>
                    <a:pt x="63" y="666"/>
                    <a:pt x="76" y="661"/>
                    <a:pt x="75" y="640"/>
                  </a:cubicBezTo>
                  <a:cubicBezTo>
                    <a:pt x="74" y="635"/>
                    <a:pt x="81" y="638"/>
                    <a:pt x="59" y="654"/>
                  </a:cubicBezTo>
                  <a:cubicBezTo>
                    <a:pt x="47" y="655"/>
                    <a:pt x="9" y="661"/>
                    <a:pt x="2" y="655"/>
                  </a:cubicBezTo>
                  <a:cubicBezTo>
                    <a:pt x="0" y="648"/>
                    <a:pt x="13" y="617"/>
                    <a:pt x="14" y="611"/>
                  </a:cubicBezTo>
                  <a:cubicBezTo>
                    <a:pt x="15" y="606"/>
                    <a:pt x="5" y="625"/>
                    <a:pt x="9" y="621"/>
                  </a:cubicBezTo>
                  <a:cubicBezTo>
                    <a:pt x="15" y="608"/>
                    <a:pt x="28" y="605"/>
                    <a:pt x="35" y="595"/>
                  </a:cubicBezTo>
                  <a:cubicBezTo>
                    <a:pt x="42" y="584"/>
                    <a:pt x="44" y="565"/>
                    <a:pt x="48" y="557"/>
                  </a:cubicBezTo>
                  <a:cubicBezTo>
                    <a:pt x="54" y="549"/>
                    <a:pt x="60" y="553"/>
                    <a:pt x="64" y="546"/>
                  </a:cubicBezTo>
                  <a:cubicBezTo>
                    <a:pt x="69" y="539"/>
                    <a:pt x="72" y="522"/>
                    <a:pt x="78" y="517"/>
                  </a:cubicBezTo>
                  <a:cubicBezTo>
                    <a:pt x="83" y="512"/>
                    <a:pt x="81" y="520"/>
                    <a:pt x="95" y="520"/>
                  </a:cubicBezTo>
                  <a:cubicBezTo>
                    <a:pt x="106" y="527"/>
                    <a:pt x="131" y="509"/>
                    <a:pt x="164" y="518"/>
                  </a:cubicBezTo>
                  <a:cubicBezTo>
                    <a:pt x="185" y="525"/>
                    <a:pt x="205" y="520"/>
                    <a:pt x="228" y="524"/>
                  </a:cubicBezTo>
                  <a:cubicBezTo>
                    <a:pt x="251" y="528"/>
                    <a:pt x="288" y="538"/>
                    <a:pt x="302" y="541"/>
                  </a:cubicBezTo>
                  <a:cubicBezTo>
                    <a:pt x="322" y="534"/>
                    <a:pt x="291" y="552"/>
                    <a:pt x="312" y="541"/>
                  </a:cubicBezTo>
                  <a:cubicBezTo>
                    <a:pt x="323" y="536"/>
                    <a:pt x="264" y="458"/>
                    <a:pt x="279" y="452"/>
                  </a:cubicBezTo>
                  <a:cubicBezTo>
                    <a:pt x="282" y="435"/>
                    <a:pt x="312" y="427"/>
                    <a:pt x="333" y="436"/>
                  </a:cubicBezTo>
                  <a:cubicBezTo>
                    <a:pt x="354" y="445"/>
                    <a:pt x="382" y="491"/>
                    <a:pt x="406" y="505"/>
                  </a:cubicBezTo>
                  <a:cubicBezTo>
                    <a:pt x="430" y="519"/>
                    <a:pt x="463" y="515"/>
                    <a:pt x="478" y="521"/>
                  </a:cubicBezTo>
                  <a:cubicBezTo>
                    <a:pt x="494" y="527"/>
                    <a:pt x="489" y="540"/>
                    <a:pt x="497" y="544"/>
                  </a:cubicBezTo>
                  <a:cubicBezTo>
                    <a:pt x="505" y="548"/>
                    <a:pt x="518" y="549"/>
                    <a:pt x="530" y="547"/>
                  </a:cubicBezTo>
                  <a:cubicBezTo>
                    <a:pt x="544" y="540"/>
                    <a:pt x="552" y="526"/>
                    <a:pt x="568" y="525"/>
                  </a:cubicBezTo>
                  <a:cubicBezTo>
                    <a:pt x="577" y="524"/>
                    <a:pt x="586" y="546"/>
                    <a:pt x="596" y="549"/>
                  </a:cubicBezTo>
                  <a:cubicBezTo>
                    <a:pt x="608" y="553"/>
                    <a:pt x="627" y="550"/>
                    <a:pt x="636" y="548"/>
                  </a:cubicBezTo>
                  <a:cubicBezTo>
                    <a:pt x="644" y="547"/>
                    <a:pt x="652" y="542"/>
                    <a:pt x="655" y="537"/>
                  </a:cubicBezTo>
                  <a:cubicBezTo>
                    <a:pt x="657" y="534"/>
                    <a:pt x="655" y="529"/>
                    <a:pt x="654" y="525"/>
                  </a:cubicBezTo>
                  <a:cubicBezTo>
                    <a:pt x="650" y="507"/>
                    <a:pt x="648" y="492"/>
                    <a:pt x="648" y="472"/>
                  </a:cubicBezTo>
                  <a:cubicBezTo>
                    <a:pt x="647" y="459"/>
                    <a:pt x="642" y="471"/>
                    <a:pt x="641" y="451"/>
                  </a:cubicBezTo>
                  <a:cubicBezTo>
                    <a:pt x="641" y="441"/>
                    <a:pt x="646" y="427"/>
                    <a:pt x="648" y="411"/>
                  </a:cubicBezTo>
                  <a:cubicBezTo>
                    <a:pt x="649" y="393"/>
                    <a:pt x="645" y="375"/>
                    <a:pt x="647" y="349"/>
                  </a:cubicBezTo>
                  <a:cubicBezTo>
                    <a:pt x="651" y="312"/>
                    <a:pt x="654" y="301"/>
                    <a:pt x="663" y="250"/>
                  </a:cubicBezTo>
                  <a:cubicBezTo>
                    <a:pt x="669" y="215"/>
                    <a:pt x="699" y="74"/>
                    <a:pt x="712" y="37"/>
                  </a:cubicBezTo>
                  <a:cubicBezTo>
                    <a:pt x="723" y="0"/>
                    <a:pt x="716" y="13"/>
                    <a:pt x="726" y="25"/>
                  </a:cubicBezTo>
                  <a:cubicBezTo>
                    <a:pt x="737" y="38"/>
                    <a:pt x="767" y="90"/>
                    <a:pt x="776" y="109"/>
                  </a:cubicBezTo>
                  <a:cubicBezTo>
                    <a:pt x="793" y="134"/>
                    <a:pt x="800" y="160"/>
                    <a:pt x="831" y="180"/>
                  </a:cubicBezTo>
                  <a:cubicBezTo>
                    <a:pt x="845" y="225"/>
                    <a:pt x="963" y="231"/>
                    <a:pt x="965" y="231"/>
                  </a:cubicBezTo>
                  <a:cubicBezTo>
                    <a:pt x="966" y="255"/>
                    <a:pt x="962" y="236"/>
                    <a:pt x="977" y="238"/>
                  </a:cubicBezTo>
                  <a:cubicBezTo>
                    <a:pt x="983" y="239"/>
                    <a:pt x="987" y="243"/>
                    <a:pt x="993" y="245"/>
                  </a:cubicBezTo>
                  <a:cubicBezTo>
                    <a:pt x="985" y="275"/>
                    <a:pt x="979" y="305"/>
                    <a:pt x="970" y="335"/>
                  </a:cubicBezTo>
                  <a:cubicBezTo>
                    <a:pt x="969" y="339"/>
                    <a:pt x="972" y="325"/>
                    <a:pt x="969" y="323"/>
                  </a:cubicBezTo>
                  <a:cubicBezTo>
                    <a:pt x="966" y="320"/>
                    <a:pt x="960" y="323"/>
                    <a:pt x="956" y="324"/>
                  </a:cubicBezTo>
                  <a:cubicBezTo>
                    <a:pt x="947" y="361"/>
                    <a:pt x="931" y="492"/>
                    <a:pt x="915" y="548"/>
                  </a:cubicBezTo>
                  <a:cubicBezTo>
                    <a:pt x="898" y="603"/>
                    <a:pt x="875" y="627"/>
                    <a:pt x="861" y="657"/>
                  </a:cubicBezTo>
                  <a:cubicBezTo>
                    <a:pt x="848" y="687"/>
                    <a:pt x="839" y="713"/>
                    <a:pt x="836" y="729"/>
                  </a:cubicBezTo>
                  <a:cubicBezTo>
                    <a:pt x="834" y="744"/>
                    <a:pt x="843" y="739"/>
                    <a:pt x="844" y="751"/>
                  </a:cubicBezTo>
                  <a:cubicBezTo>
                    <a:pt x="845" y="763"/>
                    <a:pt x="855" y="729"/>
                    <a:pt x="840" y="802"/>
                  </a:cubicBezTo>
                  <a:cubicBezTo>
                    <a:pt x="824" y="876"/>
                    <a:pt x="774" y="1128"/>
                    <a:pt x="754" y="1193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40" name="Freeform 52"/>
            <p:cNvSpPr>
              <a:spLocks/>
            </p:cNvSpPr>
            <p:nvPr/>
          </p:nvSpPr>
          <p:spPr bwMode="auto">
            <a:xfrm rot="756602">
              <a:off x="2557" y="639"/>
              <a:ext cx="817" cy="1121"/>
            </a:xfrm>
            <a:custGeom>
              <a:avLst/>
              <a:gdLst>
                <a:gd name="T0" fmla="*/ 617 w 969"/>
                <a:gd name="T1" fmla="*/ 97 h 1162"/>
                <a:gd name="T2" fmla="*/ 626 w 969"/>
                <a:gd name="T3" fmla="*/ 103 h 1162"/>
                <a:gd name="T4" fmla="*/ 656 w 969"/>
                <a:gd name="T5" fmla="*/ 208 h 1162"/>
                <a:gd name="T6" fmla="*/ 680 w 969"/>
                <a:gd name="T7" fmla="*/ 418 h 1162"/>
                <a:gd name="T8" fmla="*/ 713 w 969"/>
                <a:gd name="T9" fmla="*/ 478 h 1162"/>
                <a:gd name="T10" fmla="*/ 683 w 969"/>
                <a:gd name="T11" fmla="*/ 580 h 1162"/>
                <a:gd name="T12" fmla="*/ 560 w 969"/>
                <a:gd name="T13" fmla="*/ 595 h 1162"/>
                <a:gd name="T14" fmla="*/ 551 w 969"/>
                <a:gd name="T15" fmla="*/ 571 h 1162"/>
                <a:gd name="T16" fmla="*/ 527 w 969"/>
                <a:gd name="T17" fmla="*/ 586 h 1162"/>
                <a:gd name="T18" fmla="*/ 521 w 969"/>
                <a:gd name="T19" fmla="*/ 619 h 1162"/>
                <a:gd name="T20" fmla="*/ 365 w 969"/>
                <a:gd name="T21" fmla="*/ 604 h 1162"/>
                <a:gd name="T22" fmla="*/ 290 w 969"/>
                <a:gd name="T23" fmla="*/ 634 h 1162"/>
                <a:gd name="T24" fmla="*/ 212 w 969"/>
                <a:gd name="T25" fmla="*/ 667 h 1162"/>
                <a:gd name="T26" fmla="*/ 77 w 969"/>
                <a:gd name="T27" fmla="*/ 685 h 1162"/>
                <a:gd name="T28" fmla="*/ 59 w 969"/>
                <a:gd name="T29" fmla="*/ 718 h 1162"/>
                <a:gd name="T30" fmla="*/ 101 w 969"/>
                <a:gd name="T31" fmla="*/ 982 h 1162"/>
                <a:gd name="T32" fmla="*/ 200 w 969"/>
                <a:gd name="T33" fmla="*/ 1075 h 1162"/>
                <a:gd name="T34" fmla="*/ 335 w 969"/>
                <a:gd name="T35" fmla="*/ 1030 h 1162"/>
                <a:gd name="T36" fmla="*/ 371 w 969"/>
                <a:gd name="T37" fmla="*/ 1018 h 1162"/>
                <a:gd name="T38" fmla="*/ 329 w 969"/>
                <a:gd name="T39" fmla="*/ 1120 h 1162"/>
                <a:gd name="T40" fmla="*/ 416 w 969"/>
                <a:gd name="T41" fmla="*/ 1132 h 1162"/>
                <a:gd name="T42" fmla="*/ 515 w 969"/>
                <a:gd name="T43" fmla="*/ 1081 h 1162"/>
                <a:gd name="T44" fmla="*/ 542 w 969"/>
                <a:gd name="T45" fmla="*/ 1063 h 1162"/>
                <a:gd name="T46" fmla="*/ 605 w 969"/>
                <a:gd name="T47" fmla="*/ 1033 h 1162"/>
                <a:gd name="T48" fmla="*/ 572 w 969"/>
                <a:gd name="T49" fmla="*/ 1096 h 1162"/>
                <a:gd name="T50" fmla="*/ 556 w 969"/>
                <a:gd name="T51" fmla="*/ 1129 h 1162"/>
                <a:gd name="T52" fmla="*/ 617 w 969"/>
                <a:gd name="T53" fmla="*/ 1102 h 1162"/>
                <a:gd name="T54" fmla="*/ 677 w 969"/>
                <a:gd name="T55" fmla="*/ 1024 h 1162"/>
                <a:gd name="T56" fmla="*/ 719 w 969"/>
                <a:gd name="T57" fmla="*/ 943 h 1162"/>
                <a:gd name="T58" fmla="*/ 740 w 969"/>
                <a:gd name="T59" fmla="*/ 853 h 1162"/>
                <a:gd name="T60" fmla="*/ 800 w 969"/>
                <a:gd name="T61" fmla="*/ 667 h 1162"/>
                <a:gd name="T62" fmla="*/ 791 w 969"/>
                <a:gd name="T63" fmla="*/ 625 h 1162"/>
                <a:gd name="T64" fmla="*/ 812 w 969"/>
                <a:gd name="T65" fmla="*/ 631 h 1162"/>
                <a:gd name="T66" fmla="*/ 851 w 969"/>
                <a:gd name="T67" fmla="*/ 754 h 1162"/>
                <a:gd name="T68" fmla="*/ 806 w 969"/>
                <a:gd name="T69" fmla="*/ 904 h 1162"/>
                <a:gd name="T70" fmla="*/ 764 w 969"/>
                <a:gd name="T71" fmla="*/ 991 h 1162"/>
                <a:gd name="T72" fmla="*/ 800 w 969"/>
                <a:gd name="T73" fmla="*/ 1042 h 1162"/>
                <a:gd name="T74" fmla="*/ 809 w 969"/>
                <a:gd name="T75" fmla="*/ 1039 h 1162"/>
                <a:gd name="T76" fmla="*/ 929 w 969"/>
                <a:gd name="T77" fmla="*/ 1063 h 1162"/>
                <a:gd name="T78" fmla="*/ 929 w 969"/>
                <a:gd name="T79" fmla="*/ 961 h 1162"/>
                <a:gd name="T80" fmla="*/ 923 w 969"/>
                <a:gd name="T81" fmla="*/ 694 h 1162"/>
                <a:gd name="T82" fmla="*/ 913 w 969"/>
                <a:gd name="T83" fmla="*/ 615 h 1162"/>
                <a:gd name="T84" fmla="*/ 929 w 969"/>
                <a:gd name="T85" fmla="*/ 550 h 1162"/>
                <a:gd name="T86" fmla="*/ 949 w 969"/>
                <a:gd name="T87" fmla="*/ 411 h 1162"/>
                <a:gd name="T88" fmla="*/ 943 w 969"/>
                <a:gd name="T89" fmla="*/ 228 h 1162"/>
                <a:gd name="T90" fmla="*/ 967 w 969"/>
                <a:gd name="T91" fmla="*/ 219 h 1162"/>
                <a:gd name="T92" fmla="*/ 946 w 969"/>
                <a:gd name="T93" fmla="*/ 162 h 1162"/>
                <a:gd name="T94" fmla="*/ 920 w 969"/>
                <a:gd name="T95" fmla="*/ 150 h 1162"/>
                <a:gd name="T96" fmla="*/ 782 w 969"/>
                <a:gd name="T97" fmla="*/ 141 h 1162"/>
                <a:gd name="T98" fmla="*/ 656 w 969"/>
                <a:gd name="T99" fmla="*/ 37 h 1162"/>
                <a:gd name="T100" fmla="*/ 608 w 969"/>
                <a:gd name="T101" fmla="*/ 10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69" h="1162">
                  <a:moveTo>
                    <a:pt x="617" y="4"/>
                  </a:moveTo>
                  <a:cubicBezTo>
                    <a:pt x="616" y="30"/>
                    <a:pt x="617" y="71"/>
                    <a:pt x="617" y="97"/>
                  </a:cubicBezTo>
                  <a:cubicBezTo>
                    <a:pt x="617" y="105"/>
                    <a:pt x="613" y="117"/>
                    <a:pt x="620" y="121"/>
                  </a:cubicBezTo>
                  <a:cubicBezTo>
                    <a:pt x="625" y="125"/>
                    <a:pt x="626" y="103"/>
                    <a:pt x="626" y="103"/>
                  </a:cubicBezTo>
                  <a:cubicBezTo>
                    <a:pt x="638" y="104"/>
                    <a:pt x="657" y="95"/>
                    <a:pt x="662" y="106"/>
                  </a:cubicBezTo>
                  <a:cubicBezTo>
                    <a:pt x="664" y="110"/>
                    <a:pt x="657" y="193"/>
                    <a:pt x="656" y="208"/>
                  </a:cubicBezTo>
                  <a:cubicBezTo>
                    <a:pt x="661" y="363"/>
                    <a:pt x="644" y="325"/>
                    <a:pt x="668" y="289"/>
                  </a:cubicBezTo>
                  <a:cubicBezTo>
                    <a:pt x="718" y="306"/>
                    <a:pt x="661" y="284"/>
                    <a:pt x="680" y="418"/>
                  </a:cubicBezTo>
                  <a:cubicBezTo>
                    <a:pt x="681" y="425"/>
                    <a:pt x="692" y="400"/>
                    <a:pt x="692" y="400"/>
                  </a:cubicBezTo>
                  <a:cubicBezTo>
                    <a:pt x="702" y="429"/>
                    <a:pt x="685" y="459"/>
                    <a:pt x="713" y="478"/>
                  </a:cubicBezTo>
                  <a:cubicBezTo>
                    <a:pt x="712" y="506"/>
                    <a:pt x="716" y="535"/>
                    <a:pt x="710" y="562"/>
                  </a:cubicBezTo>
                  <a:cubicBezTo>
                    <a:pt x="708" y="573"/>
                    <a:pt x="683" y="580"/>
                    <a:pt x="683" y="580"/>
                  </a:cubicBezTo>
                  <a:cubicBezTo>
                    <a:pt x="673" y="595"/>
                    <a:pt x="675" y="605"/>
                    <a:pt x="656" y="610"/>
                  </a:cubicBezTo>
                  <a:cubicBezTo>
                    <a:pt x="592" y="607"/>
                    <a:pt x="605" y="603"/>
                    <a:pt x="560" y="595"/>
                  </a:cubicBezTo>
                  <a:cubicBezTo>
                    <a:pt x="551" y="569"/>
                    <a:pt x="625" y="574"/>
                    <a:pt x="629" y="574"/>
                  </a:cubicBezTo>
                  <a:cubicBezTo>
                    <a:pt x="597" y="569"/>
                    <a:pt x="590" y="569"/>
                    <a:pt x="551" y="571"/>
                  </a:cubicBezTo>
                  <a:cubicBezTo>
                    <a:pt x="515" y="583"/>
                    <a:pt x="408" y="573"/>
                    <a:pt x="509" y="580"/>
                  </a:cubicBezTo>
                  <a:cubicBezTo>
                    <a:pt x="515" y="582"/>
                    <a:pt x="521" y="584"/>
                    <a:pt x="527" y="586"/>
                  </a:cubicBezTo>
                  <a:cubicBezTo>
                    <a:pt x="530" y="587"/>
                    <a:pt x="536" y="589"/>
                    <a:pt x="536" y="589"/>
                  </a:cubicBezTo>
                  <a:cubicBezTo>
                    <a:pt x="522" y="610"/>
                    <a:pt x="526" y="600"/>
                    <a:pt x="521" y="619"/>
                  </a:cubicBezTo>
                  <a:cubicBezTo>
                    <a:pt x="494" y="618"/>
                    <a:pt x="461" y="629"/>
                    <a:pt x="452" y="601"/>
                  </a:cubicBezTo>
                  <a:cubicBezTo>
                    <a:pt x="423" y="602"/>
                    <a:pt x="394" y="600"/>
                    <a:pt x="365" y="604"/>
                  </a:cubicBezTo>
                  <a:cubicBezTo>
                    <a:pt x="358" y="605"/>
                    <a:pt x="365" y="629"/>
                    <a:pt x="347" y="631"/>
                  </a:cubicBezTo>
                  <a:cubicBezTo>
                    <a:pt x="328" y="633"/>
                    <a:pt x="309" y="633"/>
                    <a:pt x="290" y="634"/>
                  </a:cubicBezTo>
                  <a:cubicBezTo>
                    <a:pt x="278" y="635"/>
                    <a:pt x="263" y="631"/>
                    <a:pt x="254" y="640"/>
                  </a:cubicBezTo>
                  <a:cubicBezTo>
                    <a:pt x="239" y="655"/>
                    <a:pt x="238" y="666"/>
                    <a:pt x="212" y="667"/>
                  </a:cubicBezTo>
                  <a:cubicBezTo>
                    <a:pt x="191" y="672"/>
                    <a:pt x="152" y="688"/>
                    <a:pt x="128" y="688"/>
                  </a:cubicBezTo>
                  <a:cubicBezTo>
                    <a:pt x="106" y="691"/>
                    <a:pt x="94" y="688"/>
                    <a:pt x="77" y="685"/>
                  </a:cubicBezTo>
                  <a:cubicBezTo>
                    <a:pt x="60" y="682"/>
                    <a:pt x="26" y="662"/>
                    <a:pt x="23" y="667"/>
                  </a:cubicBezTo>
                  <a:cubicBezTo>
                    <a:pt x="0" y="675"/>
                    <a:pt x="45" y="713"/>
                    <a:pt x="59" y="718"/>
                  </a:cubicBezTo>
                  <a:cubicBezTo>
                    <a:pt x="71" y="765"/>
                    <a:pt x="71" y="727"/>
                    <a:pt x="68" y="814"/>
                  </a:cubicBezTo>
                  <a:cubicBezTo>
                    <a:pt x="69" y="846"/>
                    <a:pt x="63" y="944"/>
                    <a:pt x="101" y="982"/>
                  </a:cubicBezTo>
                  <a:cubicBezTo>
                    <a:pt x="101" y="982"/>
                    <a:pt x="181" y="975"/>
                    <a:pt x="185" y="982"/>
                  </a:cubicBezTo>
                  <a:cubicBezTo>
                    <a:pt x="206" y="1022"/>
                    <a:pt x="168" y="1054"/>
                    <a:pt x="200" y="1075"/>
                  </a:cubicBezTo>
                  <a:cubicBezTo>
                    <a:pt x="252" y="1072"/>
                    <a:pt x="258" y="1066"/>
                    <a:pt x="299" y="1045"/>
                  </a:cubicBezTo>
                  <a:cubicBezTo>
                    <a:pt x="311" y="1039"/>
                    <a:pt x="322" y="1034"/>
                    <a:pt x="335" y="1030"/>
                  </a:cubicBezTo>
                  <a:cubicBezTo>
                    <a:pt x="338" y="1029"/>
                    <a:pt x="344" y="1027"/>
                    <a:pt x="344" y="1027"/>
                  </a:cubicBezTo>
                  <a:cubicBezTo>
                    <a:pt x="353" y="1014"/>
                    <a:pt x="356" y="1014"/>
                    <a:pt x="371" y="1018"/>
                  </a:cubicBezTo>
                  <a:cubicBezTo>
                    <a:pt x="369" y="1049"/>
                    <a:pt x="376" y="1073"/>
                    <a:pt x="350" y="1090"/>
                  </a:cubicBezTo>
                  <a:cubicBezTo>
                    <a:pt x="336" y="1111"/>
                    <a:pt x="319" y="1105"/>
                    <a:pt x="329" y="1120"/>
                  </a:cubicBezTo>
                  <a:cubicBezTo>
                    <a:pt x="333" y="1128"/>
                    <a:pt x="373" y="1132"/>
                    <a:pt x="388" y="1134"/>
                  </a:cubicBezTo>
                  <a:cubicBezTo>
                    <a:pt x="403" y="1136"/>
                    <a:pt x="404" y="1137"/>
                    <a:pt x="416" y="1132"/>
                  </a:cubicBezTo>
                  <a:cubicBezTo>
                    <a:pt x="439" y="1124"/>
                    <a:pt x="440" y="1110"/>
                    <a:pt x="463" y="1104"/>
                  </a:cubicBezTo>
                  <a:cubicBezTo>
                    <a:pt x="472" y="1091"/>
                    <a:pt x="502" y="1088"/>
                    <a:pt x="515" y="1081"/>
                  </a:cubicBezTo>
                  <a:cubicBezTo>
                    <a:pt x="521" y="1077"/>
                    <a:pt x="527" y="1073"/>
                    <a:pt x="533" y="1069"/>
                  </a:cubicBezTo>
                  <a:cubicBezTo>
                    <a:pt x="536" y="1067"/>
                    <a:pt x="542" y="1063"/>
                    <a:pt x="542" y="1063"/>
                  </a:cubicBezTo>
                  <a:cubicBezTo>
                    <a:pt x="550" y="1050"/>
                    <a:pt x="564" y="1046"/>
                    <a:pt x="578" y="1042"/>
                  </a:cubicBezTo>
                  <a:cubicBezTo>
                    <a:pt x="587" y="1039"/>
                    <a:pt x="605" y="1033"/>
                    <a:pt x="605" y="1033"/>
                  </a:cubicBezTo>
                  <a:cubicBezTo>
                    <a:pt x="625" y="1038"/>
                    <a:pt x="608" y="1034"/>
                    <a:pt x="598" y="1069"/>
                  </a:cubicBezTo>
                  <a:cubicBezTo>
                    <a:pt x="599" y="1079"/>
                    <a:pt x="580" y="1086"/>
                    <a:pt x="572" y="1096"/>
                  </a:cubicBezTo>
                  <a:cubicBezTo>
                    <a:pt x="569" y="1101"/>
                    <a:pt x="583" y="1096"/>
                    <a:pt x="580" y="1101"/>
                  </a:cubicBezTo>
                  <a:cubicBezTo>
                    <a:pt x="577" y="1106"/>
                    <a:pt x="561" y="1120"/>
                    <a:pt x="556" y="1129"/>
                  </a:cubicBezTo>
                  <a:cubicBezTo>
                    <a:pt x="549" y="1140"/>
                    <a:pt x="523" y="1162"/>
                    <a:pt x="548" y="1156"/>
                  </a:cubicBezTo>
                  <a:cubicBezTo>
                    <a:pt x="559" y="1152"/>
                    <a:pt x="600" y="1118"/>
                    <a:pt x="617" y="1102"/>
                  </a:cubicBezTo>
                  <a:cubicBezTo>
                    <a:pt x="634" y="1086"/>
                    <a:pt x="640" y="1073"/>
                    <a:pt x="650" y="1060"/>
                  </a:cubicBezTo>
                  <a:cubicBezTo>
                    <a:pt x="658" y="1048"/>
                    <a:pt x="667" y="1034"/>
                    <a:pt x="677" y="1024"/>
                  </a:cubicBezTo>
                  <a:cubicBezTo>
                    <a:pt x="680" y="1010"/>
                    <a:pt x="683" y="1005"/>
                    <a:pt x="695" y="997"/>
                  </a:cubicBezTo>
                  <a:cubicBezTo>
                    <a:pt x="705" y="982"/>
                    <a:pt x="713" y="960"/>
                    <a:pt x="719" y="943"/>
                  </a:cubicBezTo>
                  <a:cubicBezTo>
                    <a:pt x="721" y="937"/>
                    <a:pt x="725" y="925"/>
                    <a:pt x="725" y="925"/>
                  </a:cubicBezTo>
                  <a:cubicBezTo>
                    <a:pt x="716" y="897"/>
                    <a:pt x="697" y="860"/>
                    <a:pt x="740" y="853"/>
                  </a:cubicBezTo>
                  <a:cubicBezTo>
                    <a:pt x="772" y="806"/>
                    <a:pt x="718" y="790"/>
                    <a:pt x="779" y="781"/>
                  </a:cubicBezTo>
                  <a:cubicBezTo>
                    <a:pt x="817" y="756"/>
                    <a:pt x="762" y="692"/>
                    <a:pt x="800" y="667"/>
                  </a:cubicBezTo>
                  <a:cubicBezTo>
                    <a:pt x="804" y="655"/>
                    <a:pt x="798" y="652"/>
                    <a:pt x="794" y="640"/>
                  </a:cubicBezTo>
                  <a:cubicBezTo>
                    <a:pt x="814" y="610"/>
                    <a:pt x="791" y="651"/>
                    <a:pt x="791" y="625"/>
                  </a:cubicBezTo>
                  <a:cubicBezTo>
                    <a:pt x="791" y="622"/>
                    <a:pt x="797" y="627"/>
                    <a:pt x="800" y="628"/>
                  </a:cubicBezTo>
                  <a:cubicBezTo>
                    <a:pt x="804" y="629"/>
                    <a:pt x="808" y="630"/>
                    <a:pt x="812" y="631"/>
                  </a:cubicBezTo>
                  <a:cubicBezTo>
                    <a:pt x="821" y="657"/>
                    <a:pt x="819" y="684"/>
                    <a:pt x="821" y="712"/>
                  </a:cubicBezTo>
                  <a:cubicBezTo>
                    <a:pt x="846" y="704"/>
                    <a:pt x="846" y="735"/>
                    <a:pt x="851" y="754"/>
                  </a:cubicBezTo>
                  <a:cubicBezTo>
                    <a:pt x="848" y="921"/>
                    <a:pt x="891" y="966"/>
                    <a:pt x="812" y="913"/>
                  </a:cubicBezTo>
                  <a:cubicBezTo>
                    <a:pt x="810" y="910"/>
                    <a:pt x="809" y="906"/>
                    <a:pt x="806" y="904"/>
                  </a:cubicBezTo>
                  <a:cubicBezTo>
                    <a:pt x="804" y="902"/>
                    <a:pt x="797" y="901"/>
                    <a:pt x="797" y="901"/>
                  </a:cubicBezTo>
                  <a:cubicBezTo>
                    <a:pt x="775" y="923"/>
                    <a:pt x="773" y="963"/>
                    <a:pt x="764" y="991"/>
                  </a:cubicBezTo>
                  <a:cubicBezTo>
                    <a:pt x="768" y="1004"/>
                    <a:pt x="766" y="1020"/>
                    <a:pt x="770" y="1033"/>
                  </a:cubicBezTo>
                  <a:cubicBezTo>
                    <a:pt x="771" y="1037"/>
                    <a:pt x="796" y="1041"/>
                    <a:pt x="800" y="1042"/>
                  </a:cubicBezTo>
                  <a:cubicBezTo>
                    <a:pt x="805" y="1056"/>
                    <a:pt x="804" y="1061"/>
                    <a:pt x="788" y="1057"/>
                  </a:cubicBezTo>
                  <a:cubicBezTo>
                    <a:pt x="793" y="1039"/>
                    <a:pt x="787" y="1046"/>
                    <a:pt x="809" y="1039"/>
                  </a:cubicBezTo>
                  <a:cubicBezTo>
                    <a:pt x="812" y="1038"/>
                    <a:pt x="818" y="1036"/>
                    <a:pt x="818" y="1036"/>
                  </a:cubicBezTo>
                  <a:cubicBezTo>
                    <a:pt x="861" y="1045"/>
                    <a:pt x="882" y="1059"/>
                    <a:pt x="929" y="1063"/>
                  </a:cubicBezTo>
                  <a:cubicBezTo>
                    <a:pt x="949" y="1064"/>
                    <a:pt x="928" y="1064"/>
                    <a:pt x="928" y="1047"/>
                  </a:cubicBezTo>
                  <a:cubicBezTo>
                    <a:pt x="928" y="1030"/>
                    <a:pt x="929" y="998"/>
                    <a:pt x="929" y="961"/>
                  </a:cubicBezTo>
                  <a:cubicBezTo>
                    <a:pt x="929" y="924"/>
                    <a:pt x="930" y="869"/>
                    <a:pt x="929" y="825"/>
                  </a:cubicBezTo>
                  <a:cubicBezTo>
                    <a:pt x="928" y="781"/>
                    <a:pt x="927" y="718"/>
                    <a:pt x="923" y="694"/>
                  </a:cubicBezTo>
                  <a:cubicBezTo>
                    <a:pt x="918" y="683"/>
                    <a:pt x="910" y="691"/>
                    <a:pt x="907" y="679"/>
                  </a:cubicBezTo>
                  <a:cubicBezTo>
                    <a:pt x="912" y="623"/>
                    <a:pt x="902" y="649"/>
                    <a:pt x="913" y="615"/>
                  </a:cubicBezTo>
                  <a:cubicBezTo>
                    <a:pt x="913" y="601"/>
                    <a:pt x="911" y="605"/>
                    <a:pt x="914" y="594"/>
                  </a:cubicBezTo>
                  <a:cubicBezTo>
                    <a:pt x="917" y="583"/>
                    <a:pt x="922" y="571"/>
                    <a:pt x="929" y="550"/>
                  </a:cubicBezTo>
                  <a:cubicBezTo>
                    <a:pt x="939" y="519"/>
                    <a:pt x="947" y="498"/>
                    <a:pt x="955" y="466"/>
                  </a:cubicBezTo>
                  <a:cubicBezTo>
                    <a:pt x="959" y="441"/>
                    <a:pt x="950" y="429"/>
                    <a:pt x="949" y="411"/>
                  </a:cubicBezTo>
                  <a:cubicBezTo>
                    <a:pt x="948" y="393"/>
                    <a:pt x="951" y="388"/>
                    <a:pt x="950" y="358"/>
                  </a:cubicBezTo>
                  <a:cubicBezTo>
                    <a:pt x="951" y="334"/>
                    <a:pt x="942" y="250"/>
                    <a:pt x="943" y="228"/>
                  </a:cubicBezTo>
                  <a:cubicBezTo>
                    <a:pt x="944" y="206"/>
                    <a:pt x="952" y="227"/>
                    <a:pt x="956" y="226"/>
                  </a:cubicBezTo>
                  <a:cubicBezTo>
                    <a:pt x="958" y="221"/>
                    <a:pt x="966" y="224"/>
                    <a:pt x="967" y="219"/>
                  </a:cubicBezTo>
                  <a:cubicBezTo>
                    <a:pt x="967" y="210"/>
                    <a:pt x="969" y="167"/>
                    <a:pt x="964" y="156"/>
                  </a:cubicBezTo>
                  <a:cubicBezTo>
                    <a:pt x="961" y="146"/>
                    <a:pt x="951" y="162"/>
                    <a:pt x="946" y="162"/>
                  </a:cubicBezTo>
                  <a:cubicBezTo>
                    <a:pt x="941" y="162"/>
                    <a:pt x="939" y="155"/>
                    <a:pt x="935" y="153"/>
                  </a:cubicBezTo>
                  <a:cubicBezTo>
                    <a:pt x="927" y="152"/>
                    <a:pt x="936" y="150"/>
                    <a:pt x="920" y="150"/>
                  </a:cubicBezTo>
                  <a:cubicBezTo>
                    <a:pt x="904" y="150"/>
                    <a:pt x="864" y="152"/>
                    <a:pt x="841" y="151"/>
                  </a:cubicBezTo>
                  <a:cubicBezTo>
                    <a:pt x="819" y="148"/>
                    <a:pt x="802" y="150"/>
                    <a:pt x="782" y="141"/>
                  </a:cubicBezTo>
                  <a:cubicBezTo>
                    <a:pt x="762" y="133"/>
                    <a:pt x="743" y="119"/>
                    <a:pt x="722" y="102"/>
                  </a:cubicBezTo>
                  <a:cubicBezTo>
                    <a:pt x="700" y="84"/>
                    <a:pt x="675" y="52"/>
                    <a:pt x="656" y="37"/>
                  </a:cubicBezTo>
                  <a:cubicBezTo>
                    <a:pt x="639" y="21"/>
                    <a:pt x="630" y="11"/>
                    <a:pt x="622" y="7"/>
                  </a:cubicBezTo>
                  <a:cubicBezTo>
                    <a:pt x="614" y="3"/>
                    <a:pt x="609" y="10"/>
                    <a:pt x="608" y="10"/>
                  </a:cubicBezTo>
                  <a:cubicBezTo>
                    <a:pt x="610" y="15"/>
                    <a:pt x="615" y="0"/>
                    <a:pt x="617" y="4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41" name="Freeform 53"/>
            <p:cNvSpPr>
              <a:spLocks/>
            </p:cNvSpPr>
            <p:nvPr/>
          </p:nvSpPr>
          <p:spPr bwMode="auto">
            <a:xfrm rot="756602">
              <a:off x="2552" y="1113"/>
              <a:ext cx="617" cy="554"/>
            </a:xfrm>
            <a:custGeom>
              <a:avLst/>
              <a:gdLst>
                <a:gd name="T0" fmla="*/ 705 w 732"/>
                <a:gd name="T1" fmla="*/ 128 h 575"/>
                <a:gd name="T2" fmla="*/ 681 w 732"/>
                <a:gd name="T3" fmla="*/ 158 h 575"/>
                <a:gd name="T4" fmla="*/ 672 w 732"/>
                <a:gd name="T5" fmla="*/ 230 h 575"/>
                <a:gd name="T6" fmla="*/ 651 w 732"/>
                <a:gd name="T7" fmla="*/ 221 h 575"/>
                <a:gd name="T8" fmla="*/ 648 w 732"/>
                <a:gd name="T9" fmla="*/ 242 h 575"/>
                <a:gd name="T10" fmla="*/ 645 w 732"/>
                <a:gd name="T11" fmla="*/ 317 h 575"/>
                <a:gd name="T12" fmla="*/ 636 w 732"/>
                <a:gd name="T13" fmla="*/ 353 h 575"/>
                <a:gd name="T14" fmla="*/ 624 w 732"/>
                <a:gd name="T15" fmla="*/ 371 h 575"/>
                <a:gd name="T16" fmla="*/ 609 w 732"/>
                <a:gd name="T17" fmla="*/ 323 h 575"/>
                <a:gd name="T18" fmla="*/ 576 w 732"/>
                <a:gd name="T19" fmla="*/ 377 h 575"/>
                <a:gd name="T20" fmla="*/ 549 w 732"/>
                <a:gd name="T21" fmla="*/ 401 h 575"/>
                <a:gd name="T22" fmla="*/ 525 w 732"/>
                <a:gd name="T23" fmla="*/ 428 h 575"/>
                <a:gd name="T24" fmla="*/ 483 w 732"/>
                <a:gd name="T25" fmla="*/ 482 h 575"/>
                <a:gd name="T26" fmla="*/ 456 w 732"/>
                <a:gd name="T27" fmla="*/ 503 h 575"/>
                <a:gd name="T28" fmla="*/ 423 w 732"/>
                <a:gd name="T29" fmla="*/ 530 h 575"/>
                <a:gd name="T30" fmla="*/ 405 w 732"/>
                <a:gd name="T31" fmla="*/ 542 h 575"/>
                <a:gd name="T32" fmla="*/ 372 w 732"/>
                <a:gd name="T33" fmla="*/ 563 h 575"/>
                <a:gd name="T34" fmla="*/ 354 w 732"/>
                <a:gd name="T35" fmla="*/ 575 h 575"/>
                <a:gd name="T36" fmla="*/ 366 w 732"/>
                <a:gd name="T37" fmla="*/ 524 h 575"/>
                <a:gd name="T38" fmla="*/ 363 w 732"/>
                <a:gd name="T39" fmla="*/ 446 h 575"/>
                <a:gd name="T40" fmla="*/ 345 w 732"/>
                <a:gd name="T41" fmla="*/ 458 h 575"/>
                <a:gd name="T42" fmla="*/ 306 w 732"/>
                <a:gd name="T43" fmla="*/ 473 h 575"/>
                <a:gd name="T44" fmla="*/ 297 w 732"/>
                <a:gd name="T45" fmla="*/ 476 h 575"/>
                <a:gd name="T46" fmla="*/ 192 w 732"/>
                <a:gd name="T47" fmla="*/ 461 h 575"/>
                <a:gd name="T48" fmla="*/ 186 w 732"/>
                <a:gd name="T49" fmla="*/ 452 h 575"/>
                <a:gd name="T50" fmla="*/ 177 w 732"/>
                <a:gd name="T51" fmla="*/ 449 h 575"/>
                <a:gd name="T52" fmla="*/ 165 w 732"/>
                <a:gd name="T53" fmla="*/ 437 h 575"/>
                <a:gd name="T54" fmla="*/ 135 w 732"/>
                <a:gd name="T55" fmla="*/ 410 h 575"/>
                <a:gd name="T56" fmla="*/ 99 w 732"/>
                <a:gd name="T57" fmla="*/ 371 h 575"/>
                <a:gd name="T58" fmla="*/ 78 w 732"/>
                <a:gd name="T59" fmla="*/ 347 h 575"/>
                <a:gd name="T60" fmla="*/ 57 w 732"/>
                <a:gd name="T61" fmla="*/ 323 h 575"/>
                <a:gd name="T62" fmla="*/ 48 w 732"/>
                <a:gd name="T63" fmla="*/ 251 h 575"/>
                <a:gd name="T64" fmla="*/ 0 w 732"/>
                <a:gd name="T65" fmla="*/ 176 h 575"/>
                <a:gd name="T66" fmla="*/ 90 w 732"/>
                <a:gd name="T67" fmla="*/ 194 h 575"/>
                <a:gd name="T68" fmla="*/ 144 w 732"/>
                <a:gd name="T69" fmla="*/ 197 h 575"/>
                <a:gd name="T70" fmla="*/ 186 w 732"/>
                <a:gd name="T71" fmla="*/ 188 h 575"/>
                <a:gd name="T72" fmla="*/ 270 w 732"/>
                <a:gd name="T73" fmla="*/ 170 h 575"/>
                <a:gd name="T74" fmla="*/ 297 w 732"/>
                <a:gd name="T75" fmla="*/ 155 h 575"/>
                <a:gd name="T76" fmla="*/ 318 w 732"/>
                <a:gd name="T77" fmla="*/ 125 h 575"/>
                <a:gd name="T78" fmla="*/ 336 w 732"/>
                <a:gd name="T79" fmla="*/ 113 h 575"/>
                <a:gd name="T80" fmla="*/ 513 w 732"/>
                <a:gd name="T81" fmla="*/ 113 h 575"/>
                <a:gd name="T82" fmla="*/ 612 w 732"/>
                <a:gd name="T83" fmla="*/ 104 h 575"/>
                <a:gd name="T84" fmla="*/ 666 w 732"/>
                <a:gd name="T85" fmla="*/ 80 h 575"/>
                <a:gd name="T86" fmla="*/ 681 w 732"/>
                <a:gd name="T87" fmla="*/ 56 h 575"/>
                <a:gd name="T88" fmla="*/ 684 w 732"/>
                <a:gd name="T89" fmla="*/ 11 h 575"/>
                <a:gd name="T90" fmla="*/ 699 w 732"/>
                <a:gd name="T91" fmla="*/ 26 h 575"/>
                <a:gd name="T92" fmla="*/ 717 w 732"/>
                <a:gd name="T93" fmla="*/ 35 h 575"/>
                <a:gd name="T94" fmla="*/ 729 w 732"/>
                <a:gd name="T95" fmla="*/ 62 h 575"/>
                <a:gd name="T96" fmla="*/ 732 w 732"/>
                <a:gd name="T97" fmla="*/ 89 h 575"/>
                <a:gd name="T98" fmla="*/ 714 w 732"/>
                <a:gd name="T99" fmla="*/ 116 h 575"/>
                <a:gd name="T100" fmla="*/ 705 w 732"/>
                <a:gd name="T101" fmla="*/ 122 h 575"/>
                <a:gd name="T102" fmla="*/ 705 w 732"/>
                <a:gd name="T103" fmla="*/ 128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32" h="575">
                  <a:moveTo>
                    <a:pt x="705" y="128"/>
                  </a:moveTo>
                  <a:cubicBezTo>
                    <a:pt x="662" y="114"/>
                    <a:pt x="656" y="133"/>
                    <a:pt x="681" y="158"/>
                  </a:cubicBezTo>
                  <a:cubicBezTo>
                    <a:pt x="690" y="193"/>
                    <a:pt x="678" y="197"/>
                    <a:pt x="672" y="230"/>
                  </a:cubicBezTo>
                  <a:cubicBezTo>
                    <a:pt x="658" y="225"/>
                    <a:pt x="666" y="216"/>
                    <a:pt x="651" y="221"/>
                  </a:cubicBezTo>
                  <a:cubicBezTo>
                    <a:pt x="650" y="228"/>
                    <a:pt x="648" y="235"/>
                    <a:pt x="648" y="242"/>
                  </a:cubicBezTo>
                  <a:cubicBezTo>
                    <a:pt x="646" y="267"/>
                    <a:pt x="647" y="292"/>
                    <a:pt x="645" y="317"/>
                  </a:cubicBezTo>
                  <a:cubicBezTo>
                    <a:pt x="645" y="317"/>
                    <a:pt x="638" y="347"/>
                    <a:pt x="636" y="353"/>
                  </a:cubicBezTo>
                  <a:cubicBezTo>
                    <a:pt x="634" y="360"/>
                    <a:pt x="624" y="371"/>
                    <a:pt x="624" y="371"/>
                  </a:cubicBezTo>
                  <a:cubicBezTo>
                    <a:pt x="619" y="352"/>
                    <a:pt x="635" y="306"/>
                    <a:pt x="609" y="323"/>
                  </a:cubicBezTo>
                  <a:cubicBezTo>
                    <a:pt x="599" y="338"/>
                    <a:pt x="592" y="367"/>
                    <a:pt x="576" y="377"/>
                  </a:cubicBezTo>
                  <a:cubicBezTo>
                    <a:pt x="565" y="384"/>
                    <a:pt x="557" y="389"/>
                    <a:pt x="549" y="401"/>
                  </a:cubicBezTo>
                  <a:cubicBezTo>
                    <a:pt x="542" y="411"/>
                    <a:pt x="525" y="428"/>
                    <a:pt x="525" y="428"/>
                  </a:cubicBezTo>
                  <a:cubicBezTo>
                    <a:pt x="518" y="448"/>
                    <a:pt x="497" y="465"/>
                    <a:pt x="483" y="482"/>
                  </a:cubicBezTo>
                  <a:cubicBezTo>
                    <a:pt x="476" y="491"/>
                    <a:pt x="456" y="503"/>
                    <a:pt x="456" y="503"/>
                  </a:cubicBezTo>
                  <a:cubicBezTo>
                    <a:pt x="448" y="516"/>
                    <a:pt x="435" y="522"/>
                    <a:pt x="423" y="530"/>
                  </a:cubicBezTo>
                  <a:cubicBezTo>
                    <a:pt x="417" y="534"/>
                    <a:pt x="405" y="542"/>
                    <a:pt x="405" y="542"/>
                  </a:cubicBezTo>
                  <a:cubicBezTo>
                    <a:pt x="397" y="555"/>
                    <a:pt x="385" y="556"/>
                    <a:pt x="372" y="563"/>
                  </a:cubicBezTo>
                  <a:cubicBezTo>
                    <a:pt x="366" y="567"/>
                    <a:pt x="354" y="575"/>
                    <a:pt x="354" y="575"/>
                  </a:cubicBezTo>
                  <a:cubicBezTo>
                    <a:pt x="356" y="556"/>
                    <a:pt x="355" y="540"/>
                    <a:pt x="366" y="524"/>
                  </a:cubicBezTo>
                  <a:cubicBezTo>
                    <a:pt x="365" y="498"/>
                    <a:pt x="367" y="472"/>
                    <a:pt x="363" y="446"/>
                  </a:cubicBezTo>
                  <a:cubicBezTo>
                    <a:pt x="362" y="439"/>
                    <a:pt x="351" y="455"/>
                    <a:pt x="345" y="458"/>
                  </a:cubicBezTo>
                  <a:cubicBezTo>
                    <a:pt x="332" y="465"/>
                    <a:pt x="320" y="468"/>
                    <a:pt x="306" y="473"/>
                  </a:cubicBezTo>
                  <a:cubicBezTo>
                    <a:pt x="303" y="474"/>
                    <a:pt x="297" y="476"/>
                    <a:pt x="297" y="476"/>
                  </a:cubicBezTo>
                  <a:cubicBezTo>
                    <a:pt x="257" y="474"/>
                    <a:pt x="224" y="482"/>
                    <a:pt x="192" y="461"/>
                  </a:cubicBezTo>
                  <a:cubicBezTo>
                    <a:pt x="190" y="458"/>
                    <a:pt x="189" y="454"/>
                    <a:pt x="186" y="452"/>
                  </a:cubicBezTo>
                  <a:cubicBezTo>
                    <a:pt x="184" y="450"/>
                    <a:pt x="179" y="451"/>
                    <a:pt x="177" y="449"/>
                  </a:cubicBezTo>
                  <a:cubicBezTo>
                    <a:pt x="161" y="433"/>
                    <a:pt x="189" y="445"/>
                    <a:pt x="165" y="437"/>
                  </a:cubicBezTo>
                  <a:cubicBezTo>
                    <a:pt x="154" y="421"/>
                    <a:pt x="153" y="416"/>
                    <a:pt x="135" y="410"/>
                  </a:cubicBezTo>
                  <a:cubicBezTo>
                    <a:pt x="127" y="397"/>
                    <a:pt x="112" y="380"/>
                    <a:pt x="99" y="371"/>
                  </a:cubicBezTo>
                  <a:cubicBezTo>
                    <a:pt x="85" y="350"/>
                    <a:pt x="93" y="357"/>
                    <a:pt x="78" y="347"/>
                  </a:cubicBezTo>
                  <a:cubicBezTo>
                    <a:pt x="64" y="326"/>
                    <a:pt x="72" y="333"/>
                    <a:pt x="57" y="323"/>
                  </a:cubicBezTo>
                  <a:cubicBezTo>
                    <a:pt x="35" y="290"/>
                    <a:pt x="45" y="312"/>
                    <a:pt x="48" y="251"/>
                  </a:cubicBezTo>
                  <a:cubicBezTo>
                    <a:pt x="44" y="183"/>
                    <a:pt x="21" y="207"/>
                    <a:pt x="0" y="176"/>
                  </a:cubicBezTo>
                  <a:cubicBezTo>
                    <a:pt x="4" y="176"/>
                    <a:pt x="124" y="171"/>
                    <a:pt x="90" y="194"/>
                  </a:cubicBezTo>
                  <a:cubicBezTo>
                    <a:pt x="82" y="219"/>
                    <a:pt x="130" y="199"/>
                    <a:pt x="144" y="197"/>
                  </a:cubicBezTo>
                  <a:cubicBezTo>
                    <a:pt x="158" y="192"/>
                    <a:pt x="171" y="190"/>
                    <a:pt x="186" y="188"/>
                  </a:cubicBezTo>
                  <a:cubicBezTo>
                    <a:pt x="214" y="179"/>
                    <a:pt x="241" y="174"/>
                    <a:pt x="270" y="170"/>
                  </a:cubicBezTo>
                  <a:cubicBezTo>
                    <a:pt x="291" y="156"/>
                    <a:pt x="281" y="160"/>
                    <a:pt x="297" y="155"/>
                  </a:cubicBezTo>
                  <a:cubicBezTo>
                    <a:pt x="273" y="139"/>
                    <a:pt x="304" y="130"/>
                    <a:pt x="318" y="125"/>
                  </a:cubicBezTo>
                  <a:cubicBezTo>
                    <a:pt x="325" y="123"/>
                    <a:pt x="336" y="113"/>
                    <a:pt x="336" y="113"/>
                  </a:cubicBezTo>
                  <a:cubicBezTo>
                    <a:pt x="405" y="115"/>
                    <a:pt x="447" y="117"/>
                    <a:pt x="513" y="113"/>
                  </a:cubicBezTo>
                  <a:cubicBezTo>
                    <a:pt x="557" y="98"/>
                    <a:pt x="525" y="107"/>
                    <a:pt x="612" y="104"/>
                  </a:cubicBezTo>
                  <a:cubicBezTo>
                    <a:pt x="631" y="98"/>
                    <a:pt x="649" y="91"/>
                    <a:pt x="666" y="80"/>
                  </a:cubicBezTo>
                  <a:cubicBezTo>
                    <a:pt x="670" y="68"/>
                    <a:pt x="677" y="68"/>
                    <a:pt x="681" y="56"/>
                  </a:cubicBezTo>
                  <a:cubicBezTo>
                    <a:pt x="682" y="41"/>
                    <a:pt x="680" y="25"/>
                    <a:pt x="684" y="11"/>
                  </a:cubicBezTo>
                  <a:cubicBezTo>
                    <a:pt x="687" y="0"/>
                    <a:pt x="693" y="21"/>
                    <a:pt x="699" y="26"/>
                  </a:cubicBezTo>
                  <a:cubicBezTo>
                    <a:pt x="704" y="30"/>
                    <a:pt x="711" y="31"/>
                    <a:pt x="717" y="35"/>
                  </a:cubicBezTo>
                  <a:cubicBezTo>
                    <a:pt x="722" y="43"/>
                    <a:pt x="729" y="62"/>
                    <a:pt x="729" y="62"/>
                  </a:cubicBezTo>
                  <a:cubicBezTo>
                    <a:pt x="732" y="87"/>
                    <a:pt x="732" y="78"/>
                    <a:pt x="732" y="89"/>
                  </a:cubicBezTo>
                  <a:cubicBezTo>
                    <a:pt x="729" y="94"/>
                    <a:pt x="719" y="109"/>
                    <a:pt x="714" y="116"/>
                  </a:cubicBezTo>
                  <a:cubicBezTo>
                    <a:pt x="712" y="119"/>
                    <a:pt x="707" y="119"/>
                    <a:pt x="705" y="122"/>
                  </a:cubicBezTo>
                  <a:cubicBezTo>
                    <a:pt x="704" y="124"/>
                    <a:pt x="705" y="126"/>
                    <a:pt x="705" y="128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42" name="Freeform 54"/>
            <p:cNvSpPr>
              <a:spLocks/>
            </p:cNvSpPr>
            <p:nvPr/>
          </p:nvSpPr>
          <p:spPr bwMode="auto">
            <a:xfrm rot="756602">
              <a:off x="3173" y="1330"/>
              <a:ext cx="110" cy="409"/>
            </a:xfrm>
            <a:custGeom>
              <a:avLst/>
              <a:gdLst>
                <a:gd name="T0" fmla="*/ 99 w 130"/>
                <a:gd name="T1" fmla="*/ 0 h 423"/>
                <a:gd name="T2" fmla="*/ 102 w 130"/>
                <a:gd name="T3" fmla="*/ 54 h 423"/>
                <a:gd name="T4" fmla="*/ 114 w 130"/>
                <a:gd name="T5" fmla="*/ 57 h 423"/>
                <a:gd name="T6" fmla="*/ 117 w 130"/>
                <a:gd name="T7" fmla="*/ 96 h 423"/>
                <a:gd name="T8" fmla="*/ 123 w 130"/>
                <a:gd name="T9" fmla="*/ 114 h 423"/>
                <a:gd name="T10" fmla="*/ 111 w 130"/>
                <a:gd name="T11" fmla="*/ 423 h 423"/>
                <a:gd name="T12" fmla="*/ 69 w 130"/>
                <a:gd name="T13" fmla="*/ 387 h 423"/>
                <a:gd name="T14" fmla="*/ 45 w 130"/>
                <a:gd name="T15" fmla="*/ 384 h 423"/>
                <a:gd name="T16" fmla="*/ 15 w 130"/>
                <a:gd name="T17" fmla="*/ 375 h 423"/>
                <a:gd name="T18" fmla="*/ 12 w 130"/>
                <a:gd name="T19" fmla="*/ 309 h 423"/>
                <a:gd name="T20" fmla="*/ 18 w 130"/>
                <a:gd name="T21" fmla="*/ 318 h 423"/>
                <a:gd name="T22" fmla="*/ 27 w 130"/>
                <a:gd name="T23" fmla="*/ 327 h 423"/>
                <a:gd name="T24" fmla="*/ 72 w 130"/>
                <a:gd name="T25" fmla="*/ 336 h 423"/>
                <a:gd name="T26" fmla="*/ 69 w 130"/>
                <a:gd name="T27" fmla="*/ 63 h 423"/>
                <a:gd name="T28" fmla="*/ 84 w 130"/>
                <a:gd name="T29" fmla="*/ 12 h 423"/>
                <a:gd name="T30" fmla="*/ 99 w 130"/>
                <a:gd name="T31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0" h="423">
                  <a:moveTo>
                    <a:pt x="99" y="0"/>
                  </a:moveTo>
                  <a:cubicBezTo>
                    <a:pt x="100" y="18"/>
                    <a:pt x="97" y="37"/>
                    <a:pt x="102" y="54"/>
                  </a:cubicBezTo>
                  <a:cubicBezTo>
                    <a:pt x="103" y="58"/>
                    <a:pt x="113" y="53"/>
                    <a:pt x="114" y="57"/>
                  </a:cubicBezTo>
                  <a:cubicBezTo>
                    <a:pt x="118" y="69"/>
                    <a:pt x="115" y="83"/>
                    <a:pt x="117" y="96"/>
                  </a:cubicBezTo>
                  <a:cubicBezTo>
                    <a:pt x="118" y="102"/>
                    <a:pt x="123" y="114"/>
                    <a:pt x="123" y="114"/>
                  </a:cubicBezTo>
                  <a:cubicBezTo>
                    <a:pt x="121" y="212"/>
                    <a:pt x="130" y="326"/>
                    <a:pt x="111" y="423"/>
                  </a:cubicBezTo>
                  <a:cubicBezTo>
                    <a:pt x="93" y="417"/>
                    <a:pt x="85" y="398"/>
                    <a:pt x="69" y="387"/>
                  </a:cubicBezTo>
                  <a:cubicBezTo>
                    <a:pt x="32" y="399"/>
                    <a:pt x="63" y="395"/>
                    <a:pt x="45" y="384"/>
                  </a:cubicBezTo>
                  <a:cubicBezTo>
                    <a:pt x="40" y="381"/>
                    <a:pt x="22" y="377"/>
                    <a:pt x="15" y="375"/>
                  </a:cubicBezTo>
                  <a:cubicBezTo>
                    <a:pt x="0" y="352"/>
                    <a:pt x="2" y="360"/>
                    <a:pt x="12" y="309"/>
                  </a:cubicBezTo>
                  <a:cubicBezTo>
                    <a:pt x="13" y="305"/>
                    <a:pt x="16" y="315"/>
                    <a:pt x="18" y="318"/>
                  </a:cubicBezTo>
                  <a:cubicBezTo>
                    <a:pt x="21" y="321"/>
                    <a:pt x="24" y="324"/>
                    <a:pt x="27" y="327"/>
                  </a:cubicBezTo>
                  <a:cubicBezTo>
                    <a:pt x="33" y="346"/>
                    <a:pt x="56" y="338"/>
                    <a:pt x="72" y="336"/>
                  </a:cubicBezTo>
                  <a:cubicBezTo>
                    <a:pt x="73" y="299"/>
                    <a:pt x="86" y="113"/>
                    <a:pt x="69" y="63"/>
                  </a:cubicBezTo>
                  <a:cubicBezTo>
                    <a:pt x="65" y="32"/>
                    <a:pt x="44" y="18"/>
                    <a:pt x="84" y="12"/>
                  </a:cubicBezTo>
                  <a:cubicBezTo>
                    <a:pt x="95" y="4"/>
                    <a:pt x="90" y="9"/>
                    <a:pt x="99" y="0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43" name="Freeform 55"/>
            <p:cNvSpPr>
              <a:spLocks/>
            </p:cNvSpPr>
            <p:nvPr/>
          </p:nvSpPr>
          <p:spPr bwMode="auto">
            <a:xfrm rot="756602">
              <a:off x="3123" y="745"/>
              <a:ext cx="247" cy="529"/>
            </a:xfrm>
            <a:custGeom>
              <a:avLst/>
              <a:gdLst>
                <a:gd name="T0" fmla="*/ 161 w 293"/>
                <a:gd name="T1" fmla="*/ 528 h 549"/>
                <a:gd name="T2" fmla="*/ 140 w 293"/>
                <a:gd name="T3" fmla="*/ 516 h 549"/>
                <a:gd name="T4" fmla="*/ 137 w 293"/>
                <a:gd name="T5" fmla="*/ 507 h 549"/>
                <a:gd name="T6" fmla="*/ 119 w 293"/>
                <a:gd name="T7" fmla="*/ 498 h 549"/>
                <a:gd name="T8" fmla="*/ 107 w 293"/>
                <a:gd name="T9" fmla="*/ 453 h 549"/>
                <a:gd name="T10" fmla="*/ 95 w 293"/>
                <a:gd name="T11" fmla="*/ 426 h 549"/>
                <a:gd name="T12" fmla="*/ 74 w 293"/>
                <a:gd name="T13" fmla="*/ 363 h 549"/>
                <a:gd name="T14" fmla="*/ 77 w 293"/>
                <a:gd name="T15" fmla="*/ 342 h 549"/>
                <a:gd name="T16" fmla="*/ 71 w 293"/>
                <a:gd name="T17" fmla="*/ 318 h 549"/>
                <a:gd name="T18" fmla="*/ 71 w 293"/>
                <a:gd name="T19" fmla="*/ 297 h 549"/>
                <a:gd name="T20" fmla="*/ 92 w 293"/>
                <a:gd name="T21" fmla="*/ 237 h 549"/>
                <a:gd name="T22" fmla="*/ 101 w 293"/>
                <a:gd name="T23" fmla="*/ 231 h 549"/>
                <a:gd name="T24" fmla="*/ 107 w 293"/>
                <a:gd name="T25" fmla="*/ 213 h 549"/>
                <a:gd name="T26" fmla="*/ 80 w 293"/>
                <a:gd name="T27" fmla="*/ 192 h 549"/>
                <a:gd name="T28" fmla="*/ 74 w 293"/>
                <a:gd name="T29" fmla="*/ 165 h 549"/>
                <a:gd name="T30" fmla="*/ 65 w 293"/>
                <a:gd name="T31" fmla="*/ 99 h 549"/>
                <a:gd name="T32" fmla="*/ 62 w 293"/>
                <a:gd name="T33" fmla="*/ 81 h 549"/>
                <a:gd name="T34" fmla="*/ 32 w 293"/>
                <a:gd name="T35" fmla="*/ 63 h 549"/>
                <a:gd name="T36" fmla="*/ 26 w 293"/>
                <a:gd name="T37" fmla="*/ 30 h 549"/>
                <a:gd name="T38" fmla="*/ 23 w 293"/>
                <a:gd name="T39" fmla="*/ 15 h 549"/>
                <a:gd name="T40" fmla="*/ 56 w 293"/>
                <a:gd name="T41" fmla="*/ 57 h 549"/>
                <a:gd name="T42" fmla="*/ 107 w 293"/>
                <a:gd name="T43" fmla="*/ 81 h 549"/>
                <a:gd name="T44" fmla="*/ 125 w 293"/>
                <a:gd name="T45" fmla="*/ 105 h 549"/>
                <a:gd name="T46" fmla="*/ 152 w 293"/>
                <a:gd name="T47" fmla="*/ 120 h 549"/>
                <a:gd name="T48" fmla="*/ 158 w 293"/>
                <a:gd name="T49" fmla="*/ 129 h 549"/>
                <a:gd name="T50" fmla="*/ 149 w 293"/>
                <a:gd name="T51" fmla="*/ 132 h 549"/>
                <a:gd name="T52" fmla="*/ 167 w 293"/>
                <a:gd name="T53" fmla="*/ 138 h 549"/>
                <a:gd name="T54" fmla="*/ 176 w 293"/>
                <a:gd name="T55" fmla="*/ 141 h 549"/>
                <a:gd name="T56" fmla="*/ 197 w 293"/>
                <a:gd name="T57" fmla="*/ 138 h 549"/>
                <a:gd name="T58" fmla="*/ 188 w 293"/>
                <a:gd name="T59" fmla="*/ 129 h 549"/>
                <a:gd name="T60" fmla="*/ 293 w 293"/>
                <a:gd name="T61" fmla="*/ 141 h 549"/>
                <a:gd name="T62" fmla="*/ 239 w 293"/>
                <a:gd name="T63" fmla="*/ 150 h 549"/>
                <a:gd name="T64" fmla="*/ 224 w 293"/>
                <a:gd name="T65" fmla="*/ 177 h 549"/>
                <a:gd name="T66" fmla="*/ 206 w 293"/>
                <a:gd name="T67" fmla="*/ 192 h 549"/>
                <a:gd name="T68" fmla="*/ 176 w 293"/>
                <a:gd name="T69" fmla="*/ 219 h 549"/>
                <a:gd name="T70" fmla="*/ 152 w 293"/>
                <a:gd name="T71" fmla="*/ 267 h 549"/>
                <a:gd name="T72" fmla="*/ 140 w 293"/>
                <a:gd name="T73" fmla="*/ 312 h 549"/>
                <a:gd name="T74" fmla="*/ 143 w 293"/>
                <a:gd name="T75" fmla="*/ 474 h 549"/>
                <a:gd name="T76" fmla="*/ 152 w 293"/>
                <a:gd name="T77" fmla="*/ 477 h 549"/>
                <a:gd name="T78" fmla="*/ 161 w 293"/>
                <a:gd name="T79" fmla="*/ 528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3" h="549">
                  <a:moveTo>
                    <a:pt x="161" y="528"/>
                  </a:moveTo>
                  <a:cubicBezTo>
                    <a:pt x="145" y="504"/>
                    <a:pt x="169" y="535"/>
                    <a:pt x="140" y="516"/>
                  </a:cubicBezTo>
                  <a:cubicBezTo>
                    <a:pt x="137" y="514"/>
                    <a:pt x="139" y="509"/>
                    <a:pt x="137" y="507"/>
                  </a:cubicBezTo>
                  <a:cubicBezTo>
                    <a:pt x="132" y="502"/>
                    <a:pt x="125" y="502"/>
                    <a:pt x="119" y="498"/>
                  </a:cubicBezTo>
                  <a:cubicBezTo>
                    <a:pt x="108" y="481"/>
                    <a:pt x="111" y="475"/>
                    <a:pt x="107" y="453"/>
                  </a:cubicBezTo>
                  <a:cubicBezTo>
                    <a:pt x="105" y="443"/>
                    <a:pt x="98" y="436"/>
                    <a:pt x="95" y="426"/>
                  </a:cubicBezTo>
                  <a:cubicBezTo>
                    <a:pt x="93" y="411"/>
                    <a:pt x="91" y="369"/>
                    <a:pt x="74" y="363"/>
                  </a:cubicBezTo>
                  <a:cubicBezTo>
                    <a:pt x="67" y="342"/>
                    <a:pt x="62" y="347"/>
                    <a:pt x="77" y="342"/>
                  </a:cubicBezTo>
                  <a:cubicBezTo>
                    <a:pt x="85" y="329"/>
                    <a:pt x="83" y="326"/>
                    <a:pt x="71" y="318"/>
                  </a:cubicBezTo>
                  <a:cubicBezTo>
                    <a:pt x="65" y="301"/>
                    <a:pt x="69" y="318"/>
                    <a:pt x="71" y="297"/>
                  </a:cubicBezTo>
                  <a:cubicBezTo>
                    <a:pt x="77" y="234"/>
                    <a:pt x="55" y="243"/>
                    <a:pt x="92" y="237"/>
                  </a:cubicBezTo>
                  <a:cubicBezTo>
                    <a:pt x="95" y="235"/>
                    <a:pt x="99" y="234"/>
                    <a:pt x="101" y="231"/>
                  </a:cubicBezTo>
                  <a:cubicBezTo>
                    <a:pt x="104" y="226"/>
                    <a:pt x="107" y="213"/>
                    <a:pt x="107" y="213"/>
                  </a:cubicBezTo>
                  <a:cubicBezTo>
                    <a:pt x="99" y="205"/>
                    <a:pt x="80" y="192"/>
                    <a:pt x="80" y="192"/>
                  </a:cubicBezTo>
                  <a:cubicBezTo>
                    <a:pt x="73" y="181"/>
                    <a:pt x="70" y="177"/>
                    <a:pt x="74" y="165"/>
                  </a:cubicBezTo>
                  <a:cubicBezTo>
                    <a:pt x="75" y="150"/>
                    <a:pt x="87" y="106"/>
                    <a:pt x="65" y="99"/>
                  </a:cubicBezTo>
                  <a:cubicBezTo>
                    <a:pt x="48" y="73"/>
                    <a:pt x="66" y="106"/>
                    <a:pt x="62" y="81"/>
                  </a:cubicBezTo>
                  <a:cubicBezTo>
                    <a:pt x="60" y="67"/>
                    <a:pt x="42" y="65"/>
                    <a:pt x="32" y="63"/>
                  </a:cubicBezTo>
                  <a:cubicBezTo>
                    <a:pt x="13" y="50"/>
                    <a:pt x="20" y="48"/>
                    <a:pt x="26" y="30"/>
                  </a:cubicBezTo>
                  <a:cubicBezTo>
                    <a:pt x="22" y="26"/>
                    <a:pt x="0" y="0"/>
                    <a:pt x="23" y="15"/>
                  </a:cubicBezTo>
                  <a:cubicBezTo>
                    <a:pt x="34" y="32"/>
                    <a:pt x="38" y="45"/>
                    <a:pt x="56" y="57"/>
                  </a:cubicBezTo>
                  <a:cubicBezTo>
                    <a:pt x="67" y="74"/>
                    <a:pt x="88" y="78"/>
                    <a:pt x="107" y="81"/>
                  </a:cubicBezTo>
                  <a:cubicBezTo>
                    <a:pt x="119" y="89"/>
                    <a:pt x="116" y="96"/>
                    <a:pt x="125" y="105"/>
                  </a:cubicBezTo>
                  <a:cubicBezTo>
                    <a:pt x="132" y="112"/>
                    <a:pt x="144" y="114"/>
                    <a:pt x="152" y="120"/>
                  </a:cubicBezTo>
                  <a:cubicBezTo>
                    <a:pt x="154" y="123"/>
                    <a:pt x="159" y="126"/>
                    <a:pt x="158" y="129"/>
                  </a:cubicBezTo>
                  <a:cubicBezTo>
                    <a:pt x="157" y="132"/>
                    <a:pt x="147" y="130"/>
                    <a:pt x="149" y="132"/>
                  </a:cubicBezTo>
                  <a:cubicBezTo>
                    <a:pt x="153" y="136"/>
                    <a:pt x="161" y="136"/>
                    <a:pt x="167" y="138"/>
                  </a:cubicBezTo>
                  <a:cubicBezTo>
                    <a:pt x="170" y="139"/>
                    <a:pt x="176" y="141"/>
                    <a:pt x="176" y="141"/>
                  </a:cubicBezTo>
                  <a:cubicBezTo>
                    <a:pt x="183" y="140"/>
                    <a:pt x="192" y="143"/>
                    <a:pt x="197" y="138"/>
                  </a:cubicBezTo>
                  <a:cubicBezTo>
                    <a:pt x="200" y="135"/>
                    <a:pt x="184" y="130"/>
                    <a:pt x="188" y="129"/>
                  </a:cubicBezTo>
                  <a:cubicBezTo>
                    <a:pt x="204" y="124"/>
                    <a:pt x="273" y="139"/>
                    <a:pt x="293" y="141"/>
                  </a:cubicBezTo>
                  <a:cubicBezTo>
                    <a:pt x="264" y="151"/>
                    <a:pt x="281" y="146"/>
                    <a:pt x="239" y="150"/>
                  </a:cubicBezTo>
                  <a:cubicBezTo>
                    <a:pt x="223" y="155"/>
                    <a:pt x="232" y="165"/>
                    <a:pt x="224" y="177"/>
                  </a:cubicBezTo>
                  <a:cubicBezTo>
                    <a:pt x="219" y="184"/>
                    <a:pt x="213" y="188"/>
                    <a:pt x="206" y="192"/>
                  </a:cubicBezTo>
                  <a:cubicBezTo>
                    <a:pt x="199" y="203"/>
                    <a:pt x="188" y="215"/>
                    <a:pt x="176" y="219"/>
                  </a:cubicBezTo>
                  <a:cubicBezTo>
                    <a:pt x="166" y="234"/>
                    <a:pt x="158" y="250"/>
                    <a:pt x="152" y="267"/>
                  </a:cubicBezTo>
                  <a:cubicBezTo>
                    <a:pt x="149" y="291"/>
                    <a:pt x="146" y="293"/>
                    <a:pt x="140" y="312"/>
                  </a:cubicBezTo>
                  <a:cubicBezTo>
                    <a:pt x="141" y="366"/>
                    <a:pt x="139" y="420"/>
                    <a:pt x="143" y="474"/>
                  </a:cubicBezTo>
                  <a:cubicBezTo>
                    <a:pt x="143" y="477"/>
                    <a:pt x="151" y="474"/>
                    <a:pt x="152" y="477"/>
                  </a:cubicBezTo>
                  <a:cubicBezTo>
                    <a:pt x="162" y="529"/>
                    <a:pt x="140" y="549"/>
                    <a:pt x="161" y="528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44" name="Freeform 56"/>
            <p:cNvSpPr>
              <a:spLocks/>
            </p:cNvSpPr>
            <p:nvPr/>
          </p:nvSpPr>
          <p:spPr bwMode="auto">
            <a:xfrm>
              <a:off x="3231" y="930"/>
              <a:ext cx="182" cy="392"/>
            </a:xfrm>
            <a:custGeom>
              <a:avLst/>
              <a:gdLst>
                <a:gd name="T0" fmla="*/ 125 w 193"/>
                <a:gd name="T1" fmla="*/ 333 h 392"/>
                <a:gd name="T2" fmla="*/ 118 w 193"/>
                <a:gd name="T3" fmla="*/ 341 h 392"/>
                <a:gd name="T4" fmla="*/ 109 w 193"/>
                <a:gd name="T5" fmla="*/ 344 h 392"/>
                <a:gd name="T6" fmla="*/ 94 w 193"/>
                <a:gd name="T7" fmla="*/ 359 h 392"/>
                <a:gd name="T8" fmla="*/ 48 w 193"/>
                <a:gd name="T9" fmla="*/ 390 h 392"/>
                <a:gd name="T10" fmla="*/ 14 w 193"/>
                <a:gd name="T11" fmla="*/ 376 h 392"/>
                <a:gd name="T12" fmla="*/ 0 w 193"/>
                <a:gd name="T13" fmla="*/ 314 h 392"/>
                <a:gd name="T14" fmla="*/ 75 w 193"/>
                <a:gd name="T15" fmla="*/ 281 h 392"/>
                <a:gd name="T16" fmla="*/ 69 w 193"/>
                <a:gd name="T17" fmla="*/ 282 h 392"/>
                <a:gd name="T18" fmla="*/ 50 w 193"/>
                <a:gd name="T19" fmla="*/ 267 h 392"/>
                <a:gd name="T20" fmla="*/ 77 w 193"/>
                <a:gd name="T21" fmla="*/ 236 h 392"/>
                <a:gd name="T22" fmla="*/ 20 w 193"/>
                <a:gd name="T23" fmla="*/ 180 h 392"/>
                <a:gd name="T24" fmla="*/ 26 w 193"/>
                <a:gd name="T25" fmla="*/ 81 h 392"/>
                <a:gd name="T26" fmla="*/ 48 w 193"/>
                <a:gd name="T27" fmla="*/ 30 h 392"/>
                <a:gd name="T28" fmla="*/ 119 w 193"/>
                <a:gd name="T29" fmla="*/ 2 h 392"/>
                <a:gd name="T30" fmla="*/ 153 w 193"/>
                <a:gd name="T31" fmla="*/ 9 h 392"/>
                <a:gd name="T32" fmla="*/ 192 w 193"/>
                <a:gd name="T33" fmla="*/ 46 h 392"/>
                <a:gd name="T34" fmla="*/ 164 w 193"/>
                <a:gd name="T35" fmla="*/ 246 h 392"/>
                <a:gd name="T36" fmla="*/ 138 w 193"/>
                <a:gd name="T37" fmla="*/ 300 h 392"/>
                <a:gd name="T38" fmla="*/ 125 w 193"/>
                <a:gd name="T39" fmla="*/ 333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3" h="392">
                  <a:moveTo>
                    <a:pt x="125" y="333"/>
                  </a:moveTo>
                  <a:cubicBezTo>
                    <a:pt x="122" y="336"/>
                    <a:pt x="120" y="338"/>
                    <a:pt x="118" y="341"/>
                  </a:cubicBezTo>
                  <a:cubicBezTo>
                    <a:pt x="114" y="342"/>
                    <a:pt x="111" y="341"/>
                    <a:pt x="109" y="344"/>
                  </a:cubicBezTo>
                  <a:cubicBezTo>
                    <a:pt x="103" y="348"/>
                    <a:pt x="94" y="359"/>
                    <a:pt x="94" y="359"/>
                  </a:cubicBezTo>
                  <a:cubicBezTo>
                    <a:pt x="82" y="385"/>
                    <a:pt x="74" y="391"/>
                    <a:pt x="48" y="390"/>
                  </a:cubicBezTo>
                  <a:cubicBezTo>
                    <a:pt x="35" y="392"/>
                    <a:pt x="22" y="387"/>
                    <a:pt x="14" y="376"/>
                  </a:cubicBezTo>
                  <a:cubicBezTo>
                    <a:pt x="7" y="359"/>
                    <a:pt x="9" y="324"/>
                    <a:pt x="0" y="314"/>
                  </a:cubicBezTo>
                  <a:cubicBezTo>
                    <a:pt x="8" y="299"/>
                    <a:pt x="64" y="286"/>
                    <a:pt x="75" y="281"/>
                  </a:cubicBezTo>
                  <a:cubicBezTo>
                    <a:pt x="86" y="276"/>
                    <a:pt x="73" y="284"/>
                    <a:pt x="69" y="282"/>
                  </a:cubicBezTo>
                  <a:cubicBezTo>
                    <a:pt x="65" y="280"/>
                    <a:pt x="49" y="275"/>
                    <a:pt x="50" y="267"/>
                  </a:cubicBezTo>
                  <a:cubicBezTo>
                    <a:pt x="51" y="259"/>
                    <a:pt x="82" y="250"/>
                    <a:pt x="77" y="236"/>
                  </a:cubicBezTo>
                  <a:cubicBezTo>
                    <a:pt x="72" y="222"/>
                    <a:pt x="28" y="206"/>
                    <a:pt x="20" y="180"/>
                  </a:cubicBezTo>
                  <a:cubicBezTo>
                    <a:pt x="25" y="146"/>
                    <a:pt x="15" y="115"/>
                    <a:pt x="26" y="81"/>
                  </a:cubicBezTo>
                  <a:cubicBezTo>
                    <a:pt x="31" y="65"/>
                    <a:pt x="32" y="41"/>
                    <a:pt x="48" y="30"/>
                  </a:cubicBezTo>
                  <a:cubicBezTo>
                    <a:pt x="63" y="17"/>
                    <a:pt x="102" y="5"/>
                    <a:pt x="119" y="2"/>
                  </a:cubicBezTo>
                  <a:cubicBezTo>
                    <a:pt x="125" y="0"/>
                    <a:pt x="153" y="9"/>
                    <a:pt x="153" y="9"/>
                  </a:cubicBezTo>
                  <a:cubicBezTo>
                    <a:pt x="193" y="20"/>
                    <a:pt x="189" y="12"/>
                    <a:pt x="192" y="46"/>
                  </a:cubicBezTo>
                  <a:cubicBezTo>
                    <a:pt x="192" y="85"/>
                    <a:pt x="173" y="204"/>
                    <a:pt x="164" y="246"/>
                  </a:cubicBezTo>
                  <a:cubicBezTo>
                    <a:pt x="155" y="288"/>
                    <a:pt x="144" y="286"/>
                    <a:pt x="138" y="300"/>
                  </a:cubicBezTo>
                  <a:cubicBezTo>
                    <a:pt x="133" y="318"/>
                    <a:pt x="118" y="314"/>
                    <a:pt x="125" y="333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45" name="Freeform 57"/>
            <p:cNvSpPr>
              <a:spLocks/>
            </p:cNvSpPr>
            <p:nvPr/>
          </p:nvSpPr>
          <p:spPr bwMode="auto">
            <a:xfrm>
              <a:off x="3249" y="980"/>
              <a:ext cx="141" cy="320"/>
            </a:xfrm>
            <a:custGeom>
              <a:avLst/>
              <a:gdLst>
                <a:gd name="T0" fmla="*/ 77 w 148"/>
                <a:gd name="T1" fmla="*/ 273 h 320"/>
                <a:gd name="T2" fmla="*/ 66 w 148"/>
                <a:gd name="T3" fmla="*/ 268 h 320"/>
                <a:gd name="T4" fmla="*/ 64 w 148"/>
                <a:gd name="T5" fmla="*/ 259 h 320"/>
                <a:gd name="T6" fmla="*/ 53 w 148"/>
                <a:gd name="T7" fmla="*/ 259 h 320"/>
                <a:gd name="T8" fmla="*/ 76 w 148"/>
                <a:gd name="T9" fmla="*/ 234 h 320"/>
                <a:gd name="T10" fmla="*/ 74 w 148"/>
                <a:gd name="T11" fmla="*/ 211 h 320"/>
                <a:gd name="T12" fmla="*/ 82 w 148"/>
                <a:gd name="T13" fmla="*/ 195 h 320"/>
                <a:gd name="T14" fmla="*/ 73 w 148"/>
                <a:gd name="T15" fmla="*/ 179 h 320"/>
                <a:gd name="T16" fmla="*/ 89 w 148"/>
                <a:gd name="T17" fmla="*/ 165 h 320"/>
                <a:gd name="T18" fmla="*/ 92 w 148"/>
                <a:gd name="T19" fmla="*/ 150 h 320"/>
                <a:gd name="T20" fmla="*/ 103 w 148"/>
                <a:gd name="T21" fmla="*/ 117 h 320"/>
                <a:gd name="T22" fmla="*/ 105 w 148"/>
                <a:gd name="T23" fmla="*/ 93 h 320"/>
                <a:gd name="T24" fmla="*/ 126 w 148"/>
                <a:gd name="T25" fmla="*/ 64 h 320"/>
                <a:gd name="T26" fmla="*/ 133 w 148"/>
                <a:gd name="T27" fmla="*/ 48 h 320"/>
                <a:gd name="T28" fmla="*/ 136 w 148"/>
                <a:gd name="T29" fmla="*/ 39 h 320"/>
                <a:gd name="T30" fmla="*/ 148 w 148"/>
                <a:gd name="T31" fmla="*/ 38 h 320"/>
                <a:gd name="T32" fmla="*/ 146 w 148"/>
                <a:gd name="T33" fmla="*/ 3 h 320"/>
                <a:gd name="T34" fmla="*/ 130 w 148"/>
                <a:gd name="T35" fmla="*/ 10 h 320"/>
                <a:gd name="T36" fmla="*/ 101 w 148"/>
                <a:gd name="T37" fmla="*/ 4 h 320"/>
                <a:gd name="T38" fmla="*/ 95 w 148"/>
                <a:gd name="T39" fmla="*/ 13 h 320"/>
                <a:gd name="T40" fmla="*/ 71 w 148"/>
                <a:gd name="T41" fmla="*/ 22 h 320"/>
                <a:gd name="T42" fmla="*/ 57 w 148"/>
                <a:gd name="T43" fmla="*/ 47 h 320"/>
                <a:gd name="T44" fmla="*/ 47 w 148"/>
                <a:gd name="T45" fmla="*/ 56 h 320"/>
                <a:gd name="T46" fmla="*/ 42 w 148"/>
                <a:gd name="T47" fmla="*/ 67 h 320"/>
                <a:gd name="T48" fmla="*/ 60 w 148"/>
                <a:gd name="T49" fmla="*/ 160 h 320"/>
                <a:gd name="T50" fmla="*/ 70 w 148"/>
                <a:gd name="T51" fmla="*/ 195 h 320"/>
                <a:gd name="T52" fmla="*/ 48 w 148"/>
                <a:gd name="T53" fmla="*/ 219 h 320"/>
                <a:gd name="T54" fmla="*/ 69 w 148"/>
                <a:gd name="T55" fmla="*/ 229 h 320"/>
                <a:gd name="T56" fmla="*/ 9 w 148"/>
                <a:gd name="T57" fmla="*/ 276 h 320"/>
                <a:gd name="T58" fmla="*/ 13 w 148"/>
                <a:gd name="T59" fmla="*/ 271 h 320"/>
                <a:gd name="T60" fmla="*/ 19 w 148"/>
                <a:gd name="T61" fmla="*/ 298 h 320"/>
                <a:gd name="T62" fmla="*/ 30 w 148"/>
                <a:gd name="T63" fmla="*/ 320 h 320"/>
                <a:gd name="T64" fmla="*/ 62 w 148"/>
                <a:gd name="T65" fmla="*/ 299 h 320"/>
                <a:gd name="T66" fmla="*/ 77 w 148"/>
                <a:gd name="T67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8" h="320">
                  <a:moveTo>
                    <a:pt x="77" y="273"/>
                  </a:moveTo>
                  <a:cubicBezTo>
                    <a:pt x="68" y="277"/>
                    <a:pt x="66" y="281"/>
                    <a:pt x="66" y="268"/>
                  </a:cubicBezTo>
                  <a:cubicBezTo>
                    <a:pt x="67" y="264"/>
                    <a:pt x="71" y="260"/>
                    <a:pt x="64" y="259"/>
                  </a:cubicBezTo>
                  <a:cubicBezTo>
                    <a:pt x="61" y="258"/>
                    <a:pt x="53" y="259"/>
                    <a:pt x="53" y="259"/>
                  </a:cubicBezTo>
                  <a:cubicBezTo>
                    <a:pt x="52" y="251"/>
                    <a:pt x="77" y="243"/>
                    <a:pt x="76" y="234"/>
                  </a:cubicBezTo>
                  <a:cubicBezTo>
                    <a:pt x="82" y="222"/>
                    <a:pt x="64" y="219"/>
                    <a:pt x="74" y="211"/>
                  </a:cubicBezTo>
                  <a:cubicBezTo>
                    <a:pt x="74" y="203"/>
                    <a:pt x="76" y="201"/>
                    <a:pt x="82" y="195"/>
                  </a:cubicBezTo>
                  <a:cubicBezTo>
                    <a:pt x="72" y="184"/>
                    <a:pt x="74" y="190"/>
                    <a:pt x="73" y="179"/>
                  </a:cubicBezTo>
                  <a:cubicBezTo>
                    <a:pt x="77" y="174"/>
                    <a:pt x="83" y="170"/>
                    <a:pt x="89" y="165"/>
                  </a:cubicBezTo>
                  <a:cubicBezTo>
                    <a:pt x="89" y="155"/>
                    <a:pt x="83" y="150"/>
                    <a:pt x="92" y="150"/>
                  </a:cubicBezTo>
                  <a:cubicBezTo>
                    <a:pt x="82" y="139"/>
                    <a:pt x="88" y="118"/>
                    <a:pt x="103" y="117"/>
                  </a:cubicBezTo>
                  <a:cubicBezTo>
                    <a:pt x="109" y="105"/>
                    <a:pt x="111" y="104"/>
                    <a:pt x="105" y="93"/>
                  </a:cubicBezTo>
                  <a:cubicBezTo>
                    <a:pt x="110" y="82"/>
                    <a:pt x="114" y="68"/>
                    <a:pt x="126" y="64"/>
                  </a:cubicBezTo>
                  <a:cubicBezTo>
                    <a:pt x="131" y="58"/>
                    <a:pt x="134" y="56"/>
                    <a:pt x="133" y="48"/>
                  </a:cubicBezTo>
                  <a:cubicBezTo>
                    <a:pt x="134" y="45"/>
                    <a:pt x="135" y="41"/>
                    <a:pt x="136" y="39"/>
                  </a:cubicBezTo>
                  <a:cubicBezTo>
                    <a:pt x="140" y="37"/>
                    <a:pt x="148" y="38"/>
                    <a:pt x="148" y="38"/>
                  </a:cubicBezTo>
                  <a:cubicBezTo>
                    <a:pt x="141" y="18"/>
                    <a:pt x="143" y="29"/>
                    <a:pt x="146" y="3"/>
                  </a:cubicBezTo>
                  <a:cubicBezTo>
                    <a:pt x="134" y="6"/>
                    <a:pt x="138" y="1"/>
                    <a:pt x="130" y="10"/>
                  </a:cubicBezTo>
                  <a:cubicBezTo>
                    <a:pt x="123" y="7"/>
                    <a:pt x="109" y="0"/>
                    <a:pt x="101" y="4"/>
                  </a:cubicBezTo>
                  <a:cubicBezTo>
                    <a:pt x="97" y="5"/>
                    <a:pt x="99" y="12"/>
                    <a:pt x="95" y="13"/>
                  </a:cubicBezTo>
                  <a:cubicBezTo>
                    <a:pt x="87" y="17"/>
                    <a:pt x="71" y="22"/>
                    <a:pt x="71" y="22"/>
                  </a:cubicBezTo>
                  <a:cubicBezTo>
                    <a:pt x="65" y="29"/>
                    <a:pt x="64" y="39"/>
                    <a:pt x="57" y="47"/>
                  </a:cubicBezTo>
                  <a:cubicBezTo>
                    <a:pt x="54" y="50"/>
                    <a:pt x="50" y="53"/>
                    <a:pt x="47" y="56"/>
                  </a:cubicBezTo>
                  <a:cubicBezTo>
                    <a:pt x="46" y="60"/>
                    <a:pt x="42" y="67"/>
                    <a:pt x="42" y="67"/>
                  </a:cubicBezTo>
                  <a:cubicBezTo>
                    <a:pt x="35" y="90"/>
                    <a:pt x="66" y="137"/>
                    <a:pt x="60" y="160"/>
                  </a:cubicBezTo>
                  <a:cubicBezTo>
                    <a:pt x="56" y="173"/>
                    <a:pt x="74" y="183"/>
                    <a:pt x="70" y="195"/>
                  </a:cubicBezTo>
                  <a:cubicBezTo>
                    <a:pt x="69" y="199"/>
                    <a:pt x="48" y="219"/>
                    <a:pt x="48" y="219"/>
                  </a:cubicBezTo>
                  <a:cubicBezTo>
                    <a:pt x="42" y="226"/>
                    <a:pt x="75" y="220"/>
                    <a:pt x="69" y="229"/>
                  </a:cubicBezTo>
                  <a:cubicBezTo>
                    <a:pt x="63" y="238"/>
                    <a:pt x="18" y="269"/>
                    <a:pt x="9" y="276"/>
                  </a:cubicBezTo>
                  <a:cubicBezTo>
                    <a:pt x="12" y="285"/>
                    <a:pt x="7" y="261"/>
                    <a:pt x="13" y="271"/>
                  </a:cubicBezTo>
                  <a:cubicBezTo>
                    <a:pt x="7" y="300"/>
                    <a:pt x="0" y="306"/>
                    <a:pt x="19" y="298"/>
                  </a:cubicBezTo>
                  <a:cubicBezTo>
                    <a:pt x="24" y="312"/>
                    <a:pt x="11" y="319"/>
                    <a:pt x="30" y="320"/>
                  </a:cubicBezTo>
                  <a:cubicBezTo>
                    <a:pt x="39" y="304"/>
                    <a:pt x="45" y="299"/>
                    <a:pt x="62" y="299"/>
                  </a:cubicBezTo>
                  <a:cubicBezTo>
                    <a:pt x="68" y="293"/>
                    <a:pt x="78" y="281"/>
                    <a:pt x="77" y="273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46" name="Freeform 58"/>
            <p:cNvSpPr>
              <a:spLocks/>
            </p:cNvSpPr>
            <p:nvPr/>
          </p:nvSpPr>
          <p:spPr bwMode="auto">
            <a:xfrm>
              <a:off x="3242" y="953"/>
              <a:ext cx="160" cy="351"/>
            </a:xfrm>
            <a:custGeom>
              <a:avLst/>
              <a:gdLst>
                <a:gd name="T0" fmla="*/ 60 w 169"/>
                <a:gd name="T1" fmla="*/ 330 h 351"/>
                <a:gd name="T2" fmla="*/ 59 w 169"/>
                <a:gd name="T3" fmla="*/ 345 h 351"/>
                <a:gd name="T4" fmla="*/ 32 w 169"/>
                <a:gd name="T5" fmla="*/ 351 h 351"/>
                <a:gd name="T6" fmla="*/ 9 w 169"/>
                <a:gd name="T7" fmla="*/ 343 h 351"/>
                <a:gd name="T8" fmla="*/ 12 w 169"/>
                <a:gd name="T9" fmla="*/ 327 h 351"/>
                <a:gd name="T10" fmla="*/ 11 w 169"/>
                <a:gd name="T11" fmla="*/ 294 h 351"/>
                <a:gd name="T12" fmla="*/ 77 w 169"/>
                <a:gd name="T13" fmla="*/ 264 h 351"/>
                <a:gd name="T14" fmla="*/ 74 w 169"/>
                <a:gd name="T15" fmla="*/ 229 h 351"/>
                <a:gd name="T16" fmla="*/ 71 w 169"/>
                <a:gd name="T17" fmla="*/ 198 h 351"/>
                <a:gd name="T18" fmla="*/ 41 w 169"/>
                <a:gd name="T19" fmla="*/ 172 h 351"/>
                <a:gd name="T20" fmla="*/ 23 w 169"/>
                <a:gd name="T21" fmla="*/ 160 h 351"/>
                <a:gd name="T22" fmla="*/ 27 w 169"/>
                <a:gd name="T23" fmla="*/ 85 h 351"/>
                <a:gd name="T24" fmla="*/ 38 w 169"/>
                <a:gd name="T25" fmla="*/ 51 h 351"/>
                <a:gd name="T26" fmla="*/ 53 w 169"/>
                <a:gd name="T27" fmla="*/ 19 h 351"/>
                <a:gd name="T28" fmla="*/ 110 w 169"/>
                <a:gd name="T29" fmla="*/ 1 h 351"/>
                <a:gd name="T30" fmla="*/ 162 w 169"/>
                <a:gd name="T31" fmla="*/ 24 h 351"/>
                <a:gd name="T32" fmla="*/ 150 w 169"/>
                <a:gd name="T33" fmla="*/ 127 h 351"/>
                <a:gd name="T34" fmla="*/ 143 w 169"/>
                <a:gd name="T35" fmla="*/ 106 h 351"/>
                <a:gd name="T36" fmla="*/ 141 w 169"/>
                <a:gd name="T37" fmla="*/ 67 h 351"/>
                <a:gd name="T38" fmla="*/ 134 w 169"/>
                <a:gd name="T39" fmla="*/ 36 h 351"/>
                <a:gd name="T40" fmla="*/ 98 w 169"/>
                <a:gd name="T41" fmla="*/ 33 h 351"/>
                <a:gd name="T42" fmla="*/ 71 w 169"/>
                <a:gd name="T43" fmla="*/ 37 h 351"/>
                <a:gd name="T44" fmla="*/ 54 w 169"/>
                <a:gd name="T45" fmla="*/ 52 h 351"/>
                <a:gd name="T46" fmla="*/ 35 w 169"/>
                <a:gd name="T47" fmla="*/ 108 h 351"/>
                <a:gd name="T48" fmla="*/ 51 w 169"/>
                <a:gd name="T49" fmla="*/ 150 h 351"/>
                <a:gd name="T50" fmla="*/ 66 w 169"/>
                <a:gd name="T51" fmla="*/ 156 h 351"/>
                <a:gd name="T52" fmla="*/ 70 w 169"/>
                <a:gd name="T53" fmla="*/ 179 h 351"/>
                <a:gd name="T54" fmla="*/ 107 w 169"/>
                <a:gd name="T55" fmla="*/ 207 h 351"/>
                <a:gd name="T56" fmla="*/ 63 w 169"/>
                <a:gd name="T57" fmla="*/ 243 h 351"/>
                <a:gd name="T58" fmla="*/ 59 w 169"/>
                <a:gd name="T59" fmla="*/ 249 h 351"/>
                <a:gd name="T60" fmla="*/ 90 w 169"/>
                <a:gd name="T61" fmla="*/ 253 h 351"/>
                <a:gd name="T62" fmla="*/ 62 w 169"/>
                <a:gd name="T63" fmla="*/ 311 h 351"/>
                <a:gd name="T64" fmla="*/ 60 w 169"/>
                <a:gd name="T65" fmla="*/ 33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351">
                  <a:moveTo>
                    <a:pt x="60" y="330"/>
                  </a:moveTo>
                  <a:cubicBezTo>
                    <a:pt x="56" y="339"/>
                    <a:pt x="68" y="345"/>
                    <a:pt x="59" y="345"/>
                  </a:cubicBezTo>
                  <a:cubicBezTo>
                    <a:pt x="54" y="349"/>
                    <a:pt x="40" y="351"/>
                    <a:pt x="32" y="351"/>
                  </a:cubicBezTo>
                  <a:cubicBezTo>
                    <a:pt x="24" y="351"/>
                    <a:pt x="12" y="347"/>
                    <a:pt x="9" y="343"/>
                  </a:cubicBezTo>
                  <a:cubicBezTo>
                    <a:pt x="6" y="339"/>
                    <a:pt x="12" y="335"/>
                    <a:pt x="12" y="327"/>
                  </a:cubicBezTo>
                  <a:cubicBezTo>
                    <a:pt x="12" y="319"/>
                    <a:pt x="0" y="305"/>
                    <a:pt x="11" y="294"/>
                  </a:cubicBezTo>
                  <a:cubicBezTo>
                    <a:pt x="22" y="283"/>
                    <a:pt x="66" y="275"/>
                    <a:pt x="77" y="264"/>
                  </a:cubicBezTo>
                  <a:cubicBezTo>
                    <a:pt x="88" y="253"/>
                    <a:pt x="75" y="240"/>
                    <a:pt x="74" y="229"/>
                  </a:cubicBezTo>
                  <a:cubicBezTo>
                    <a:pt x="75" y="216"/>
                    <a:pt x="80" y="209"/>
                    <a:pt x="71" y="198"/>
                  </a:cubicBezTo>
                  <a:cubicBezTo>
                    <a:pt x="66" y="189"/>
                    <a:pt x="49" y="178"/>
                    <a:pt x="41" y="172"/>
                  </a:cubicBezTo>
                  <a:cubicBezTo>
                    <a:pt x="33" y="166"/>
                    <a:pt x="25" y="174"/>
                    <a:pt x="23" y="160"/>
                  </a:cubicBezTo>
                  <a:cubicBezTo>
                    <a:pt x="21" y="146"/>
                    <a:pt x="25" y="103"/>
                    <a:pt x="27" y="85"/>
                  </a:cubicBezTo>
                  <a:cubicBezTo>
                    <a:pt x="39" y="57"/>
                    <a:pt x="29" y="62"/>
                    <a:pt x="38" y="51"/>
                  </a:cubicBezTo>
                  <a:cubicBezTo>
                    <a:pt x="40" y="47"/>
                    <a:pt x="49" y="20"/>
                    <a:pt x="53" y="19"/>
                  </a:cubicBezTo>
                  <a:cubicBezTo>
                    <a:pt x="58" y="14"/>
                    <a:pt x="99" y="0"/>
                    <a:pt x="110" y="1"/>
                  </a:cubicBezTo>
                  <a:cubicBezTo>
                    <a:pt x="127" y="5"/>
                    <a:pt x="152" y="9"/>
                    <a:pt x="162" y="24"/>
                  </a:cubicBezTo>
                  <a:cubicBezTo>
                    <a:pt x="169" y="38"/>
                    <a:pt x="153" y="113"/>
                    <a:pt x="150" y="127"/>
                  </a:cubicBezTo>
                  <a:cubicBezTo>
                    <a:pt x="147" y="141"/>
                    <a:pt x="144" y="116"/>
                    <a:pt x="143" y="106"/>
                  </a:cubicBezTo>
                  <a:cubicBezTo>
                    <a:pt x="142" y="96"/>
                    <a:pt x="143" y="79"/>
                    <a:pt x="141" y="67"/>
                  </a:cubicBezTo>
                  <a:cubicBezTo>
                    <a:pt x="137" y="58"/>
                    <a:pt x="141" y="42"/>
                    <a:pt x="134" y="36"/>
                  </a:cubicBezTo>
                  <a:cubicBezTo>
                    <a:pt x="127" y="30"/>
                    <a:pt x="108" y="33"/>
                    <a:pt x="98" y="33"/>
                  </a:cubicBezTo>
                  <a:cubicBezTo>
                    <a:pt x="89" y="36"/>
                    <a:pt x="77" y="31"/>
                    <a:pt x="71" y="37"/>
                  </a:cubicBezTo>
                  <a:cubicBezTo>
                    <a:pt x="64" y="40"/>
                    <a:pt x="60" y="40"/>
                    <a:pt x="54" y="52"/>
                  </a:cubicBezTo>
                  <a:cubicBezTo>
                    <a:pt x="51" y="64"/>
                    <a:pt x="42" y="99"/>
                    <a:pt x="35" y="108"/>
                  </a:cubicBezTo>
                  <a:cubicBezTo>
                    <a:pt x="33" y="112"/>
                    <a:pt x="51" y="150"/>
                    <a:pt x="51" y="150"/>
                  </a:cubicBezTo>
                  <a:cubicBezTo>
                    <a:pt x="52" y="166"/>
                    <a:pt x="71" y="139"/>
                    <a:pt x="66" y="156"/>
                  </a:cubicBezTo>
                  <a:cubicBezTo>
                    <a:pt x="64" y="169"/>
                    <a:pt x="68" y="167"/>
                    <a:pt x="70" y="179"/>
                  </a:cubicBezTo>
                  <a:cubicBezTo>
                    <a:pt x="61" y="186"/>
                    <a:pt x="112" y="195"/>
                    <a:pt x="107" y="207"/>
                  </a:cubicBezTo>
                  <a:cubicBezTo>
                    <a:pt x="105" y="220"/>
                    <a:pt x="63" y="230"/>
                    <a:pt x="63" y="243"/>
                  </a:cubicBezTo>
                  <a:cubicBezTo>
                    <a:pt x="60" y="246"/>
                    <a:pt x="59" y="249"/>
                    <a:pt x="59" y="249"/>
                  </a:cubicBezTo>
                  <a:cubicBezTo>
                    <a:pt x="60" y="253"/>
                    <a:pt x="90" y="243"/>
                    <a:pt x="90" y="253"/>
                  </a:cubicBezTo>
                  <a:cubicBezTo>
                    <a:pt x="90" y="263"/>
                    <a:pt x="67" y="298"/>
                    <a:pt x="62" y="311"/>
                  </a:cubicBezTo>
                  <a:cubicBezTo>
                    <a:pt x="62" y="324"/>
                    <a:pt x="65" y="325"/>
                    <a:pt x="60" y="33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47" name="Freeform 59"/>
            <p:cNvSpPr>
              <a:spLocks/>
            </p:cNvSpPr>
            <p:nvPr/>
          </p:nvSpPr>
          <p:spPr bwMode="auto">
            <a:xfrm>
              <a:off x="2478" y="562"/>
              <a:ext cx="698" cy="632"/>
            </a:xfrm>
            <a:custGeom>
              <a:avLst/>
              <a:gdLst>
                <a:gd name="T0" fmla="*/ 698 w 698"/>
                <a:gd name="T1" fmla="*/ 97 h 632"/>
                <a:gd name="T2" fmla="*/ 650 w 698"/>
                <a:gd name="T3" fmla="*/ 311 h 632"/>
                <a:gd name="T4" fmla="*/ 626 w 698"/>
                <a:gd name="T5" fmla="*/ 471 h 632"/>
                <a:gd name="T6" fmla="*/ 636 w 698"/>
                <a:gd name="T7" fmla="*/ 561 h 632"/>
                <a:gd name="T8" fmla="*/ 598 w 698"/>
                <a:gd name="T9" fmla="*/ 628 h 632"/>
                <a:gd name="T10" fmla="*/ 549 w 698"/>
                <a:gd name="T11" fmla="*/ 593 h 632"/>
                <a:gd name="T12" fmla="*/ 528 w 698"/>
                <a:gd name="T13" fmla="*/ 615 h 632"/>
                <a:gd name="T14" fmla="*/ 511 w 698"/>
                <a:gd name="T15" fmla="*/ 623 h 632"/>
                <a:gd name="T16" fmla="*/ 503 w 698"/>
                <a:gd name="T17" fmla="*/ 627 h 632"/>
                <a:gd name="T18" fmla="*/ 472 w 698"/>
                <a:gd name="T19" fmla="*/ 617 h 632"/>
                <a:gd name="T20" fmla="*/ 465 w 698"/>
                <a:gd name="T21" fmla="*/ 597 h 632"/>
                <a:gd name="T22" fmla="*/ 457 w 698"/>
                <a:gd name="T23" fmla="*/ 593 h 632"/>
                <a:gd name="T24" fmla="*/ 373 w 698"/>
                <a:gd name="T25" fmla="*/ 575 h 632"/>
                <a:gd name="T26" fmla="*/ 341 w 698"/>
                <a:gd name="T27" fmla="*/ 529 h 632"/>
                <a:gd name="T28" fmla="*/ 314 w 698"/>
                <a:gd name="T29" fmla="*/ 505 h 632"/>
                <a:gd name="T30" fmla="*/ 267 w 698"/>
                <a:gd name="T31" fmla="*/ 529 h 632"/>
                <a:gd name="T32" fmla="*/ 299 w 698"/>
                <a:gd name="T33" fmla="*/ 616 h 632"/>
                <a:gd name="T34" fmla="*/ 224 w 698"/>
                <a:gd name="T35" fmla="*/ 602 h 632"/>
                <a:gd name="T36" fmla="*/ 126 w 698"/>
                <a:gd name="T37" fmla="*/ 595 h 632"/>
                <a:gd name="T38" fmla="*/ 62 w 698"/>
                <a:gd name="T39" fmla="*/ 593 h 632"/>
                <a:gd name="T40" fmla="*/ 6 w 698"/>
                <a:gd name="T41" fmla="*/ 511 h 632"/>
                <a:gd name="T42" fmla="*/ 93 w 698"/>
                <a:gd name="T43" fmla="*/ 403 h 632"/>
                <a:gd name="T44" fmla="*/ 125 w 698"/>
                <a:gd name="T45" fmla="*/ 322 h 632"/>
                <a:gd name="T46" fmla="*/ 195 w 698"/>
                <a:gd name="T47" fmla="*/ 284 h 632"/>
                <a:gd name="T48" fmla="*/ 239 w 698"/>
                <a:gd name="T49" fmla="*/ 271 h 632"/>
                <a:gd name="T50" fmla="*/ 210 w 698"/>
                <a:gd name="T51" fmla="*/ 211 h 632"/>
                <a:gd name="T52" fmla="*/ 207 w 698"/>
                <a:gd name="T53" fmla="*/ 172 h 632"/>
                <a:gd name="T54" fmla="*/ 243 w 698"/>
                <a:gd name="T55" fmla="*/ 70 h 632"/>
                <a:gd name="T56" fmla="*/ 281 w 698"/>
                <a:gd name="T57" fmla="*/ 42 h 632"/>
                <a:gd name="T58" fmla="*/ 335 w 698"/>
                <a:gd name="T59" fmla="*/ 15 h 632"/>
                <a:gd name="T60" fmla="*/ 360 w 698"/>
                <a:gd name="T61" fmla="*/ 0 h 632"/>
                <a:gd name="T62" fmla="*/ 338 w 698"/>
                <a:gd name="T63" fmla="*/ 69 h 632"/>
                <a:gd name="T64" fmla="*/ 350 w 698"/>
                <a:gd name="T65" fmla="*/ 81 h 632"/>
                <a:gd name="T66" fmla="*/ 377 w 698"/>
                <a:gd name="T67" fmla="*/ 58 h 632"/>
                <a:gd name="T68" fmla="*/ 401 w 698"/>
                <a:gd name="T69" fmla="*/ 54 h 632"/>
                <a:gd name="T70" fmla="*/ 409 w 698"/>
                <a:gd name="T71" fmla="*/ 53 h 632"/>
                <a:gd name="T72" fmla="*/ 445 w 698"/>
                <a:gd name="T73" fmla="*/ 44 h 632"/>
                <a:gd name="T74" fmla="*/ 513 w 698"/>
                <a:gd name="T75" fmla="*/ 37 h 632"/>
                <a:gd name="T76" fmla="*/ 544 w 698"/>
                <a:gd name="T77" fmla="*/ 26 h 632"/>
                <a:gd name="T78" fmla="*/ 616 w 698"/>
                <a:gd name="T79" fmla="*/ 30 h 632"/>
                <a:gd name="T80" fmla="*/ 682 w 698"/>
                <a:gd name="T81" fmla="*/ 61 h 632"/>
                <a:gd name="T82" fmla="*/ 682 w 698"/>
                <a:gd name="T83" fmla="*/ 76 h 632"/>
                <a:gd name="T84" fmla="*/ 693 w 698"/>
                <a:gd name="T85" fmla="*/ 82 h 632"/>
                <a:gd name="T86" fmla="*/ 698 w 698"/>
                <a:gd name="T87" fmla="*/ 97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98" h="632">
                  <a:moveTo>
                    <a:pt x="698" y="97"/>
                  </a:moveTo>
                  <a:cubicBezTo>
                    <a:pt x="682" y="169"/>
                    <a:pt x="667" y="241"/>
                    <a:pt x="650" y="311"/>
                  </a:cubicBezTo>
                  <a:cubicBezTo>
                    <a:pt x="637" y="375"/>
                    <a:pt x="629" y="431"/>
                    <a:pt x="626" y="471"/>
                  </a:cubicBezTo>
                  <a:cubicBezTo>
                    <a:pt x="623" y="512"/>
                    <a:pt x="641" y="534"/>
                    <a:pt x="636" y="561"/>
                  </a:cubicBezTo>
                  <a:cubicBezTo>
                    <a:pt x="639" y="603"/>
                    <a:pt x="631" y="625"/>
                    <a:pt x="598" y="628"/>
                  </a:cubicBezTo>
                  <a:cubicBezTo>
                    <a:pt x="547" y="613"/>
                    <a:pt x="573" y="622"/>
                    <a:pt x="549" y="593"/>
                  </a:cubicBezTo>
                  <a:cubicBezTo>
                    <a:pt x="541" y="601"/>
                    <a:pt x="539" y="610"/>
                    <a:pt x="528" y="615"/>
                  </a:cubicBezTo>
                  <a:cubicBezTo>
                    <a:pt x="523" y="618"/>
                    <a:pt x="517" y="620"/>
                    <a:pt x="511" y="623"/>
                  </a:cubicBezTo>
                  <a:cubicBezTo>
                    <a:pt x="509" y="625"/>
                    <a:pt x="503" y="627"/>
                    <a:pt x="503" y="627"/>
                  </a:cubicBezTo>
                  <a:cubicBezTo>
                    <a:pt x="492" y="624"/>
                    <a:pt x="480" y="624"/>
                    <a:pt x="472" y="617"/>
                  </a:cubicBezTo>
                  <a:cubicBezTo>
                    <a:pt x="466" y="613"/>
                    <a:pt x="470" y="600"/>
                    <a:pt x="465" y="597"/>
                  </a:cubicBezTo>
                  <a:cubicBezTo>
                    <a:pt x="463" y="595"/>
                    <a:pt x="460" y="595"/>
                    <a:pt x="457" y="593"/>
                  </a:cubicBezTo>
                  <a:cubicBezTo>
                    <a:pt x="430" y="588"/>
                    <a:pt x="403" y="577"/>
                    <a:pt x="373" y="575"/>
                  </a:cubicBezTo>
                  <a:cubicBezTo>
                    <a:pt x="359" y="575"/>
                    <a:pt x="352" y="524"/>
                    <a:pt x="341" y="529"/>
                  </a:cubicBezTo>
                  <a:cubicBezTo>
                    <a:pt x="331" y="522"/>
                    <a:pt x="326" y="505"/>
                    <a:pt x="314" y="505"/>
                  </a:cubicBezTo>
                  <a:cubicBezTo>
                    <a:pt x="302" y="505"/>
                    <a:pt x="269" y="511"/>
                    <a:pt x="267" y="529"/>
                  </a:cubicBezTo>
                  <a:cubicBezTo>
                    <a:pt x="249" y="544"/>
                    <a:pt x="319" y="608"/>
                    <a:pt x="299" y="616"/>
                  </a:cubicBezTo>
                  <a:cubicBezTo>
                    <a:pt x="293" y="632"/>
                    <a:pt x="251" y="599"/>
                    <a:pt x="224" y="602"/>
                  </a:cubicBezTo>
                  <a:cubicBezTo>
                    <a:pt x="195" y="599"/>
                    <a:pt x="153" y="596"/>
                    <a:pt x="126" y="595"/>
                  </a:cubicBezTo>
                  <a:cubicBezTo>
                    <a:pt x="99" y="594"/>
                    <a:pt x="82" y="607"/>
                    <a:pt x="62" y="593"/>
                  </a:cubicBezTo>
                  <a:cubicBezTo>
                    <a:pt x="26" y="563"/>
                    <a:pt x="14" y="550"/>
                    <a:pt x="6" y="511"/>
                  </a:cubicBezTo>
                  <a:cubicBezTo>
                    <a:pt x="0" y="477"/>
                    <a:pt x="64" y="441"/>
                    <a:pt x="93" y="403"/>
                  </a:cubicBezTo>
                  <a:cubicBezTo>
                    <a:pt x="113" y="372"/>
                    <a:pt x="108" y="342"/>
                    <a:pt x="125" y="322"/>
                  </a:cubicBezTo>
                  <a:cubicBezTo>
                    <a:pt x="142" y="302"/>
                    <a:pt x="176" y="292"/>
                    <a:pt x="195" y="284"/>
                  </a:cubicBezTo>
                  <a:cubicBezTo>
                    <a:pt x="214" y="276"/>
                    <a:pt x="237" y="283"/>
                    <a:pt x="239" y="271"/>
                  </a:cubicBezTo>
                  <a:cubicBezTo>
                    <a:pt x="241" y="259"/>
                    <a:pt x="215" y="227"/>
                    <a:pt x="210" y="211"/>
                  </a:cubicBezTo>
                  <a:cubicBezTo>
                    <a:pt x="209" y="195"/>
                    <a:pt x="202" y="196"/>
                    <a:pt x="207" y="172"/>
                  </a:cubicBezTo>
                  <a:cubicBezTo>
                    <a:pt x="212" y="163"/>
                    <a:pt x="231" y="92"/>
                    <a:pt x="243" y="70"/>
                  </a:cubicBezTo>
                  <a:cubicBezTo>
                    <a:pt x="256" y="48"/>
                    <a:pt x="266" y="51"/>
                    <a:pt x="281" y="42"/>
                  </a:cubicBezTo>
                  <a:cubicBezTo>
                    <a:pt x="300" y="24"/>
                    <a:pt x="324" y="21"/>
                    <a:pt x="335" y="15"/>
                  </a:cubicBezTo>
                  <a:cubicBezTo>
                    <a:pt x="342" y="13"/>
                    <a:pt x="360" y="0"/>
                    <a:pt x="360" y="0"/>
                  </a:cubicBezTo>
                  <a:cubicBezTo>
                    <a:pt x="362" y="9"/>
                    <a:pt x="340" y="56"/>
                    <a:pt x="338" y="69"/>
                  </a:cubicBezTo>
                  <a:cubicBezTo>
                    <a:pt x="337" y="83"/>
                    <a:pt x="345" y="83"/>
                    <a:pt x="350" y="81"/>
                  </a:cubicBezTo>
                  <a:cubicBezTo>
                    <a:pt x="367" y="79"/>
                    <a:pt x="365" y="63"/>
                    <a:pt x="377" y="58"/>
                  </a:cubicBezTo>
                  <a:cubicBezTo>
                    <a:pt x="384" y="54"/>
                    <a:pt x="393" y="55"/>
                    <a:pt x="401" y="54"/>
                  </a:cubicBezTo>
                  <a:cubicBezTo>
                    <a:pt x="404" y="54"/>
                    <a:pt x="409" y="53"/>
                    <a:pt x="409" y="53"/>
                  </a:cubicBezTo>
                  <a:cubicBezTo>
                    <a:pt x="419" y="42"/>
                    <a:pt x="431" y="44"/>
                    <a:pt x="445" y="44"/>
                  </a:cubicBezTo>
                  <a:cubicBezTo>
                    <a:pt x="465" y="23"/>
                    <a:pt x="490" y="33"/>
                    <a:pt x="513" y="37"/>
                  </a:cubicBezTo>
                  <a:cubicBezTo>
                    <a:pt x="537" y="35"/>
                    <a:pt x="514" y="24"/>
                    <a:pt x="544" y="26"/>
                  </a:cubicBezTo>
                  <a:cubicBezTo>
                    <a:pt x="560" y="27"/>
                    <a:pt x="593" y="25"/>
                    <a:pt x="616" y="30"/>
                  </a:cubicBezTo>
                  <a:cubicBezTo>
                    <a:pt x="639" y="35"/>
                    <a:pt x="671" y="54"/>
                    <a:pt x="682" y="61"/>
                  </a:cubicBezTo>
                  <a:cubicBezTo>
                    <a:pt x="687" y="63"/>
                    <a:pt x="679" y="72"/>
                    <a:pt x="682" y="76"/>
                  </a:cubicBezTo>
                  <a:cubicBezTo>
                    <a:pt x="684" y="81"/>
                    <a:pt x="689" y="80"/>
                    <a:pt x="693" y="82"/>
                  </a:cubicBezTo>
                  <a:cubicBezTo>
                    <a:pt x="694" y="84"/>
                    <a:pt x="696" y="105"/>
                    <a:pt x="698" y="97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48" name="Freeform 60"/>
            <p:cNvSpPr>
              <a:spLocks/>
            </p:cNvSpPr>
            <p:nvPr/>
          </p:nvSpPr>
          <p:spPr bwMode="auto">
            <a:xfrm>
              <a:off x="2504" y="594"/>
              <a:ext cx="572" cy="585"/>
            </a:xfrm>
            <a:custGeom>
              <a:avLst/>
              <a:gdLst>
                <a:gd name="T0" fmla="*/ 306 w 572"/>
                <a:gd name="T1" fmla="*/ 464 h 585"/>
                <a:gd name="T2" fmla="*/ 270 w 572"/>
                <a:gd name="T3" fmla="*/ 452 h 585"/>
                <a:gd name="T4" fmla="*/ 228 w 572"/>
                <a:gd name="T5" fmla="*/ 474 h 585"/>
                <a:gd name="T6" fmla="*/ 177 w 572"/>
                <a:gd name="T7" fmla="*/ 495 h 585"/>
                <a:gd name="T8" fmla="*/ 144 w 572"/>
                <a:gd name="T9" fmla="*/ 506 h 585"/>
                <a:gd name="T10" fmla="*/ 132 w 572"/>
                <a:gd name="T11" fmla="*/ 504 h 585"/>
                <a:gd name="T12" fmla="*/ 109 w 572"/>
                <a:gd name="T13" fmla="*/ 513 h 585"/>
                <a:gd name="T14" fmla="*/ 103 w 572"/>
                <a:gd name="T15" fmla="*/ 518 h 585"/>
                <a:gd name="T16" fmla="*/ 157 w 572"/>
                <a:gd name="T17" fmla="*/ 533 h 585"/>
                <a:gd name="T18" fmla="*/ 216 w 572"/>
                <a:gd name="T19" fmla="*/ 521 h 585"/>
                <a:gd name="T20" fmla="*/ 250 w 572"/>
                <a:gd name="T21" fmla="*/ 557 h 585"/>
                <a:gd name="T22" fmla="*/ 257 w 572"/>
                <a:gd name="T23" fmla="*/ 581 h 585"/>
                <a:gd name="T24" fmla="*/ 237 w 572"/>
                <a:gd name="T25" fmla="*/ 564 h 585"/>
                <a:gd name="T26" fmla="*/ 190 w 572"/>
                <a:gd name="T27" fmla="*/ 558 h 585"/>
                <a:gd name="T28" fmla="*/ 67 w 572"/>
                <a:gd name="T29" fmla="*/ 555 h 585"/>
                <a:gd name="T30" fmla="*/ 15 w 572"/>
                <a:gd name="T31" fmla="*/ 524 h 585"/>
                <a:gd name="T32" fmla="*/ 3 w 572"/>
                <a:gd name="T33" fmla="*/ 467 h 585"/>
                <a:gd name="T34" fmla="*/ 82 w 572"/>
                <a:gd name="T35" fmla="*/ 383 h 585"/>
                <a:gd name="T36" fmla="*/ 124 w 572"/>
                <a:gd name="T37" fmla="*/ 296 h 585"/>
                <a:gd name="T38" fmla="*/ 169 w 572"/>
                <a:gd name="T39" fmla="*/ 278 h 585"/>
                <a:gd name="T40" fmla="*/ 190 w 572"/>
                <a:gd name="T41" fmla="*/ 275 h 585"/>
                <a:gd name="T42" fmla="*/ 235 w 572"/>
                <a:gd name="T43" fmla="*/ 260 h 585"/>
                <a:gd name="T44" fmla="*/ 198 w 572"/>
                <a:gd name="T45" fmla="*/ 195 h 585"/>
                <a:gd name="T46" fmla="*/ 187 w 572"/>
                <a:gd name="T47" fmla="*/ 153 h 585"/>
                <a:gd name="T48" fmla="*/ 209 w 572"/>
                <a:gd name="T49" fmla="*/ 87 h 585"/>
                <a:gd name="T50" fmla="*/ 220 w 572"/>
                <a:gd name="T51" fmla="*/ 63 h 585"/>
                <a:gd name="T52" fmla="*/ 255 w 572"/>
                <a:gd name="T53" fmla="*/ 18 h 585"/>
                <a:gd name="T54" fmla="*/ 280 w 572"/>
                <a:gd name="T55" fmla="*/ 9 h 585"/>
                <a:gd name="T56" fmla="*/ 287 w 572"/>
                <a:gd name="T57" fmla="*/ 2 h 585"/>
                <a:gd name="T58" fmla="*/ 303 w 572"/>
                <a:gd name="T59" fmla="*/ 0 h 585"/>
                <a:gd name="T60" fmla="*/ 275 w 572"/>
                <a:gd name="T61" fmla="*/ 59 h 585"/>
                <a:gd name="T62" fmla="*/ 264 w 572"/>
                <a:gd name="T63" fmla="*/ 124 h 585"/>
                <a:gd name="T64" fmla="*/ 272 w 572"/>
                <a:gd name="T65" fmla="*/ 108 h 585"/>
                <a:gd name="T66" fmla="*/ 277 w 572"/>
                <a:gd name="T67" fmla="*/ 100 h 585"/>
                <a:gd name="T68" fmla="*/ 290 w 572"/>
                <a:gd name="T69" fmla="*/ 113 h 585"/>
                <a:gd name="T70" fmla="*/ 293 w 572"/>
                <a:gd name="T71" fmla="*/ 122 h 585"/>
                <a:gd name="T72" fmla="*/ 298 w 572"/>
                <a:gd name="T73" fmla="*/ 129 h 585"/>
                <a:gd name="T74" fmla="*/ 327 w 572"/>
                <a:gd name="T75" fmla="*/ 118 h 585"/>
                <a:gd name="T76" fmla="*/ 373 w 572"/>
                <a:gd name="T77" fmla="*/ 64 h 585"/>
                <a:gd name="T78" fmla="*/ 427 w 572"/>
                <a:gd name="T79" fmla="*/ 62 h 585"/>
                <a:gd name="T80" fmla="*/ 468 w 572"/>
                <a:gd name="T81" fmla="*/ 75 h 585"/>
                <a:gd name="T82" fmla="*/ 481 w 572"/>
                <a:gd name="T83" fmla="*/ 89 h 585"/>
                <a:gd name="T84" fmla="*/ 556 w 572"/>
                <a:gd name="T85" fmla="*/ 125 h 585"/>
                <a:gd name="T86" fmla="*/ 549 w 572"/>
                <a:gd name="T87" fmla="*/ 147 h 585"/>
                <a:gd name="T88" fmla="*/ 546 w 572"/>
                <a:gd name="T89" fmla="*/ 167 h 585"/>
                <a:gd name="T90" fmla="*/ 532 w 572"/>
                <a:gd name="T91" fmla="*/ 190 h 585"/>
                <a:gd name="T92" fmla="*/ 550 w 572"/>
                <a:gd name="T93" fmla="*/ 215 h 585"/>
                <a:gd name="T94" fmla="*/ 494 w 572"/>
                <a:gd name="T95" fmla="*/ 297 h 585"/>
                <a:gd name="T96" fmla="*/ 470 w 572"/>
                <a:gd name="T97" fmla="*/ 312 h 585"/>
                <a:gd name="T98" fmla="*/ 439 w 572"/>
                <a:gd name="T99" fmla="*/ 337 h 585"/>
                <a:gd name="T100" fmla="*/ 486 w 572"/>
                <a:gd name="T101" fmla="*/ 336 h 585"/>
                <a:gd name="T102" fmla="*/ 539 w 572"/>
                <a:gd name="T103" fmla="*/ 344 h 585"/>
                <a:gd name="T104" fmla="*/ 555 w 572"/>
                <a:gd name="T105" fmla="*/ 350 h 585"/>
                <a:gd name="T106" fmla="*/ 564 w 572"/>
                <a:gd name="T107" fmla="*/ 367 h 585"/>
                <a:gd name="T108" fmla="*/ 572 w 572"/>
                <a:gd name="T109" fmla="*/ 389 h 585"/>
                <a:gd name="T110" fmla="*/ 552 w 572"/>
                <a:gd name="T111" fmla="*/ 483 h 585"/>
                <a:gd name="T112" fmla="*/ 535 w 572"/>
                <a:gd name="T113" fmla="*/ 490 h 585"/>
                <a:gd name="T114" fmla="*/ 441 w 572"/>
                <a:gd name="T115" fmla="*/ 495 h 585"/>
                <a:gd name="T116" fmla="*/ 371 w 572"/>
                <a:gd name="T117" fmla="*/ 497 h 585"/>
                <a:gd name="T118" fmla="*/ 363 w 572"/>
                <a:gd name="T119" fmla="*/ 498 h 585"/>
                <a:gd name="T120" fmla="*/ 355 w 572"/>
                <a:gd name="T121" fmla="*/ 501 h 585"/>
                <a:gd name="T122" fmla="*/ 339 w 572"/>
                <a:gd name="T123" fmla="*/ 503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72" h="585">
                  <a:moveTo>
                    <a:pt x="306" y="464"/>
                  </a:moveTo>
                  <a:cubicBezTo>
                    <a:pt x="299" y="454"/>
                    <a:pt x="279" y="460"/>
                    <a:pt x="270" y="452"/>
                  </a:cubicBezTo>
                  <a:cubicBezTo>
                    <a:pt x="257" y="454"/>
                    <a:pt x="243" y="467"/>
                    <a:pt x="228" y="474"/>
                  </a:cubicBezTo>
                  <a:cubicBezTo>
                    <a:pt x="213" y="491"/>
                    <a:pt x="197" y="496"/>
                    <a:pt x="177" y="495"/>
                  </a:cubicBezTo>
                  <a:cubicBezTo>
                    <a:pt x="167" y="500"/>
                    <a:pt x="154" y="504"/>
                    <a:pt x="144" y="506"/>
                  </a:cubicBezTo>
                  <a:cubicBezTo>
                    <a:pt x="129" y="510"/>
                    <a:pt x="143" y="500"/>
                    <a:pt x="132" y="504"/>
                  </a:cubicBezTo>
                  <a:cubicBezTo>
                    <a:pt x="131" y="515"/>
                    <a:pt x="100" y="507"/>
                    <a:pt x="109" y="513"/>
                  </a:cubicBezTo>
                  <a:cubicBezTo>
                    <a:pt x="115" y="516"/>
                    <a:pt x="103" y="518"/>
                    <a:pt x="103" y="518"/>
                  </a:cubicBezTo>
                  <a:cubicBezTo>
                    <a:pt x="125" y="543"/>
                    <a:pt x="115" y="520"/>
                    <a:pt x="157" y="533"/>
                  </a:cubicBezTo>
                  <a:cubicBezTo>
                    <a:pt x="209" y="541"/>
                    <a:pt x="180" y="529"/>
                    <a:pt x="216" y="521"/>
                  </a:cubicBezTo>
                  <a:cubicBezTo>
                    <a:pt x="232" y="522"/>
                    <a:pt x="243" y="547"/>
                    <a:pt x="250" y="557"/>
                  </a:cubicBezTo>
                  <a:cubicBezTo>
                    <a:pt x="257" y="567"/>
                    <a:pt x="259" y="580"/>
                    <a:pt x="257" y="581"/>
                  </a:cubicBezTo>
                  <a:cubicBezTo>
                    <a:pt x="250" y="585"/>
                    <a:pt x="248" y="568"/>
                    <a:pt x="237" y="564"/>
                  </a:cubicBezTo>
                  <a:cubicBezTo>
                    <a:pt x="226" y="560"/>
                    <a:pt x="218" y="560"/>
                    <a:pt x="190" y="558"/>
                  </a:cubicBezTo>
                  <a:cubicBezTo>
                    <a:pt x="169" y="557"/>
                    <a:pt x="96" y="561"/>
                    <a:pt x="67" y="555"/>
                  </a:cubicBezTo>
                  <a:cubicBezTo>
                    <a:pt x="38" y="549"/>
                    <a:pt x="26" y="539"/>
                    <a:pt x="15" y="524"/>
                  </a:cubicBezTo>
                  <a:cubicBezTo>
                    <a:pt x="8" y="500"/>
                    <a:pt x="6" y="489"/>
                    <a:pt x="3" y="467"/>
                  </a:cubicBezTo>
                  <a:cubicBezTo>
                    <a:pt x="0" y="452"/>
                    <a:pt x="54" y="417"/>
                    <a:pt x="82" y="383"/>
                  </a:cubicBezTo>
                  <a:cubicBezTo>
                    <a:pt x="102" y="355"/>
                    <a:pt x="110" y="314"/>
                    <a:pt x="124" y="296"/>
                  </a:cubicBezTo>
                  <a:cubicBezTo>
                    <a:pt x="138" y="278"/>
                    <a:pt x="158" y="281"/>
                    <a:pt x="169" y="278"/>
                  </a:cubicBezTo>
                  <a:cubicBezTo>
                    <a:pt x="179" y="267"/>
                    <a:pt x="177" y="274"/>
                    <a:pt x="190" y="275"/>
                  </a:cubicBezTo>
                  <a:cubicBezTo>
                    <a:pt x="201" y="272"/>
                    <a:pt x="234" y="273"/>
                    <a:pt x="235" y="260"/>
                  </a:cubicBezTo>
                  <a:cubicBezTo>
                    <a:pt x="236" y="247"/>
                    <a:pt x="206" y="213"/>
                    <a:pt x="198" y="195"/>
                  </a:cubicBezTo>
                  <a:cubicBezTo>
                    <a:pt x="199" y="188"/>
                    <a:pt x="187" y="153"/>
                    <a:pt x="187" y="153"/>
                  </a:cubicBezTo>
                  <a:cubicBezTo>
                    <a:pt x="189" y="135"/>
                    <a:pt x="204" y="102"/>
                    <a:pt x="209" y="87"/>
                  </a:cubicBezTo>
                  <a:cubicBezTo>
                    <a:pt x="215" y="72"/>
                    <a:pt x="212" y="75"/>
                    <a:pt x="220" y="63"/>
                  </a:cubicBezTo>
                  <a:cubicBezTo>
                    <a:pt x="218" y="41"/>
                    <a:pt x="238" y="27"/>
                    <a:pt x="255" y="18"/>
                  </a:cubicBezTo>
                  <a:cubicBezTo>
                    <a:pt x="263" y="14"/>
                    <a:pt x="280" y="9"/>
                    <a:pt x="280" y="9"/>
                  </a:cubicBezTo>
                  <a:cubicBezTo>
                    <a:pt x="282" y="7"/>
                    <a:pt x="283" y="4"/>
                    <a:pt x="287" y="2"/>
                  </a:cubicBezTo>
                  <a:cubicBezTo>
                    <a:pt x="292" y="0"/>
                    <a:pt x="303" y="0"/>
                    <a:pt x="303" y="0"/>
                  </a:cubicBezTo>
                  <a:cubicBezTo>
                    <a:pt x="321" y="13"/>
                    <a:pt x="291" y="51"/>
                    <a:pt x="275" y="59"/>
                  </a:cubicBezTo>
                  <a:cubicBezTo>
                    <a:pt x="276" y="76"/>
                    <a:pt x="266" y="109"/>
                    <a:pt x="264" y="124"/>
                  </a:cubicBezTo>
                  <a:cubicBezTo>
                    <a:pt x="267" y="119"/>
                    <a:pt x="269" y="114"/>
                    <a:pt x="272" y="108"/>
                  </a:cubicBezTo>
                  <a:cubicBezTo>
                    <a:pt x="274" y="106"/>
                    <a:pt x="277" y="100"/>
                    <a:pt x="277" y="100"/>
                  </a:cubicBezTo>
                  <a:cubicBezTo>
                    <a:pt x="280" y="105"/>
                    <a:pt x="286" y="108"/>
                    <a:pt x="290" y="113"/>
                  </a:cubicBezTo>
                  <a:cubicBezTo>
                    <a:pt x="292" y="115"/>
                    <a:pt x="291" y="119"/>
                    <a:pt x="293" y="122"/>
                  </a:cubicBezTo>
                  <a:cubicBezTo>
                    <a:pt x="295" y="125"/>
                    <a:pt x="297" y="127"/>
                    <a:pt x="298" y="129"/>
                  </a:cubicBezTo>
                  <a:cubicBezTo>
                    <a:pt x="309" y="122"/>
                    <a:pt x="314" y="119"/>
                    <a:pt x="327" y="118"/>
                  </a:cubicBezTo>
                  <a:cubicBezTo>
                    <a:pt x="339" y="76"/>
                    <a:pt x="337" y="68"/>
                    <a:pt x="373" y="64"/>
                  </a:cubicBezTo>
                  <a:cubicBezTo>
                    <a:pt x="386" y="48"/>
                    <a:pt x="409" y="61"/>
                    <a:pt x="427" y="62"/>
                  </a:cubicBezTo>
                  <a:cubicBezTo>
                    <a:pt x="441" y="60"/>
                    <a:pt x="458" y="64"/>
                    <a:pt x="468" y="75"/>
                  </a:cubicBezTo>
                  <a:cubicBezTo>
                    <a:pt x="472" y="80"/>
                    <a:pt x="481" y="89"/>
                    <a:pt x="481" y="89"/>
                  </a:cubicBezTo>
                  <a:cubicBezTo>
                    <a:pt x="483" y="120"/>
                    <a:pt x="533" y="110"/>
                    <a:pt x="556" y="125"/>
                  </a:cubicBezTo>
                  <a:cubicBezTo>
                    <a:pt x="553" y="132"/>
                    <a:pt x="549" y="139"/>
                    <a:pt x="549" y="147"/>
                  </a:cubicBezTo>
                  <a:cubicBezTo>
                    <a:pt x="545" y="168"/>
                    <a:pt x="562" y="145"/>
                    <a:pt x="546" y="167"/>
                  </a:cubicBezTo>
                  <a:cubicBezTo>
                    <a:pt x="542" y="175"/>
                    <a:pt x="532" y="190"/>
                    <a:pt x="532" y="190"/>
                  </a:cubicBezTo>
                  <a:cubicBezTo>
                    <a:pt x="533" y="208"/>
                    <a:pt x="548" y="197"/>
                    <a:pt x="550" y="215"/>
                  </a:cubicBezTo>
                  <a:cubicBezTo>
                    <a:pt x="545" y="259"/>
                    <a:pt x="529" y="281"/>
                    <a:pt x="494" y="297"/>
                  </a:cubicBezTo>
                  <a:cubicBezTo>
                    <a:pt x="487" y="305"/>
                    <a:pt x="470" y="312"/>
                    <a:pt x="470" y="312"/>
                  </a:cubicBezTo>
                  <a:cubicBezTo>
                    <a:pt x="460" y="322"/>
                    <a:pt x="449" y="330"/>
                    <a:pt x="439" y="337"/>
                  </a:cubicBezTo>
                  <a:cubicBezTo>
                    <a:pt x="453" y="348"/>
                    <a:pt x="470" y="334"/>
                    <a:pt x="486" y="336"/>
                  </a:cubicBezTo>
                  <a:cubicBezTo>
                    <a:pt x="524" y="342"/>
                    <a:pt x="506" y="340"/>
                    <a:pt x="539" y="344"/>
                  </a:cubicBezTo>
                  <a:cubicBezTo>
                    <a:pt x="549" y="324"/>
                    <a:pt x="552" y="334"/>
                    <a:pt x="555" y="350"/>
                  </a:cubicBezTo>
                  <a:cubicBezTo>
                    <a:pt x="557" y="360"/>
                    <a:pt x="559" y="360"/>
                    <a:pt x="564" y="367"/>
                  </a:cubicBezTo>
                  <a:cubicBezTo>
                    <a:pt x="564" y="380"/>
                    <a:pt x="572" y="377"/>
                    <a:pt x="572" y="389"/>
                  </a:cubicBezTo>
                  <a:cubicBezTo>
                    <a:pt x="570" y="424"/>
                    <a:pt x="569" y="446"/>
                    <a:pt x="552" y="483"/>
                  </a:cubicBezTo>
                  <a:cubicBezTo>
                    <a:pt x="549" y="490"/>
                    <a:pt x="541" y="489"/>
                    <a:pt x="535" y="490"/>
                  </a:cubicBezTo>
                  <a:cubicBezTo>
                    <a:pt x="496" y="509"/>
                    <a:pt x="494" y="505"/>
                    <a:pt x="441" y="495"/>
                  </a:cubicBezTo>
                  <a:cubicBezTo>
                    <a:pt x="400" y="501"/>
                    <a:pt x="431" y="507"/>
                    <a:pt x="371" y="497"/>
                  </a:cubicBezTo>
                  <a:cubicBezTo>
                    <a:pt x="368" y="497"/>
                    <a:pt x="367" y="498"/>
                    <a:pt x="363" y="498"/>
                  </a:cubicBezTo>
                  <a:cubicBezTo>
                    <a:pt x="360" y="499"/>
                    <a:pt x="358" y="501"/>
                    <a:pt x="355" y="501"/>
                  </a:cubicBezTo>
                  <a:cubicBezTo>
                    <a:pt x="350" y="503"/>
                    <a:pt x="339" y="503"/>
                    <a:pt x="339" y="503"/>
                  </a:cubicBezTo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49" name="Freeform 61"/>
            <p:cNvSpPr>
              <a:spLocks/>
            </p:cNvSpPr>
            <p:nvPr/>
          </p:nvSpPr>
          <p:spPr bwMode="auto">
            <a:xfrm rot="756602">
              <a:off x="2896" y="925"/>
              <a:ext cx="184" cy="111"/>
            </a:xfrm>
            <a:custGeom>
              <a:avLst/>
              <a:gdLst>
                <a:gd name="T0" fmla="*/ 197 w 217"/>
                <a:gd name="T1" fmla="*/ 78 h 114"/>
                <a:gd name="T2" fmla="*/ 179 w 217"/>
                <a:gd name="T3" fmla="*/ 75 h 114"/>
                <a:gd name="T4" fmla="*/ 173 w 217"/>
                <a:gd name="T5" fmla="*/ 93 h 114"/>
                <a:gd name="T6" fmla="*/ 143 w 217"/>
                <a:gd name="T7" fmla="*/ 81 h 114"/>
                <a:gd name="T8" fmla="*/ 119 w 217"/>
                <a:gd name="T9" fmla="*/ 99 h 114"/>
                <a:gd name="T10" fmla="*/ 92 w 217"/>
                <a:gd name="T11" fmla="*/ 87 h 114"/>
                <a:gd name="T12" fmla="*/ 59 w 217"/>
                <a:gd name="T13" fmla="*/ 105 h 114"/>
                <a:gd name="T14" fmla="*/ 5 w 217"/>
                <a:gd name="T15" fmla="*/ 96 h 114"/>
                <a:gd name="T16" fmla="*/ 17 w 217"/>
                <a:gd name="T17" fmla="*/ 75 h 114"/>
                <a:gd name="T18" fmla="*/ 38 w 217"/>
                <a:gd name="T19" fmla="*/ 54 h 114"/>
                <a:gd name="T20" fmla="*/ 56 w 217"/>
                <a:gd name="T21" fmla="*/ 48 h 114"/>
                <a:gd name="T22" fmla="*/ 92 w 217"/>
                <a:gd name="T23" fmla="*/ 30 h 114"/>
                <a:gd name="T24" fmla="*/ 116 w 217"/>
                <a:gd name="T25" fmla="*/ 12 h 114"/>
                <a:gd name="T26" fmla="*/ 209 w 217"/>
                <a:gd name="T27" fmla="*/ 45 h 114"/>
                <a:gd name="T28" fmla="*/ 197 w 217"/>
                <a:gd name="T29" fmla="*/ 7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7" h="114">
                  <a:moveTo>
                    <a:pt x="197" y="78"/>
                  </a:moveTo>
                  <a:cubicBezTo>
                    <a:pt x="193" y="75"/>
                    <a:pt x="185" y="67"/>
                    <a:pt x="179" y="75"/>
                  </a:cubicBezTo>
                  <a:cubicBezTo>
                    <a:pt x="175" y="80"/>
                    <a:pt x="173" y="93"/>
                    <a:pt x="173" y="93"/>
                  </a:cubicBezTo>
                  <a:cubicBezTo>
                    <a:pt x="162" y="90"/>
                    <a:pt x="154" y="85"/>
                    <a:pt x="143" y="81"/>
                  </a:cubicBezTo>
                  <a:cubicBezTo>
                    <a:pt x="138" y="95"/>
                    <a:pt x="133" y="96"/>
                    <a:pt x="119" y="99"/>
                  </a:cubicBezTo>
                  <a:cubicBezTo>
                    <a:pt x="109" y="96"/>
                    <a:pt x="102" y="90"/>
                    <a:pt x="92" y="87"/>
                  </a:cubicBezTo>
                  <a:cubicBezTo>
                    <a:pt x="82" y="102"/>
                    <a:pt x="77" y="102"/>
                    <a:pt x="59" y="105"/>
                  </a:cubicBezTo>
                  <a:cubicBezTo>
                    <a:pt x="41" y="104"/>
                    <a:pt x="9" y="114"/>
                    <a:pt x="5" y="96"/>
                  </a:cubicBezTo>
                  <a:cubicBezTo>
                    <a:pt x="0" y="78"/>
                    <a:pt x="6" y="79"/>
                    <a:pt x="17" y="75"/>
                  </a:cubicBezTo>
                  <a:cubicBezTo>
                    <a:pt x="21" y="63"/>
                    <a:pt x="20" y="60"/>
                    <a:pt x="38" y="54"/>
                  </a:cubicBezTo>
                  <a:cubicBezTo>
                    <a:pt x="44" y="52"/>
                    <a:pt x="56" y="48"/>
                    <a:pt x="56" y="48"/>
                  </a:cubicBezTo>
                  <a:cubicBezTo>
                    <a:pt x="62" y="30"/>
                    <a:pt x="73" y="32"/>
                    <a:pt x="92" y="30"/>
                  </a:cubicBezTo>
                  <a:cubicBezTo>
                    <a:pt x="102" y="23"/>
                    <a:pt x="105" y="16"/>
                    <a:pt x="116" y="12"/>
                  </a:cubicBezTo>
                  <a:cubicBezTo>
                    <a:pt x="210" y="16"/>
                    <a:pt x="179" y="0"/>
                    <a:pt x="209" y="45"/>
                  </a:cubicBezTo>
                  <a:cubicBezTo>
                    <a:pt x="206" y="88"/>
                    <a:pt x="217" y="91"/>
                    <a:pt x="197" y="78"/>
                  </a:cubicBezTo>
                  <a:close/>
                </a:path>
              </a:pathLst>
            </a:custGeom>
            <a:solidFill>
              <a:srgbClr val="FAB46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50" name="Freeform 62"/>
            <p:cNvSpPr>
              <a:spLocks/>
            </p:cNvSpPr>
            <p:nvPr/>
          </p:nvSpPr>
          <p:spPr bwMode="auto">
            <a:xfrm rot="756602">
              <a:off x="3110" y="1274"/>
              <a:ext cx="115" cy="471"/>
            </a:xfrm>
            <a:custGeom>
              <a:avLst/>
              <a:gdLst>
                <a:gd name="T0" fmla="*/ 81 w 137"/>
                <a:gd name="T1" fmla="*/ 0 h 489"/>
                <a:gd name="T2" fmla="*/ 102 w 137"/>
                <a:gd name="T3" fmla="*/ 42 h 489"/>
                <a:gd name="T4" fmla="*/ 132 w 137"/>
                <a:gd name="T5" fmla="*/ 150 h 489"/>
                <a:gd name="T6" fmla="*/ 132 w 137"/>
                <a:gd name="T7" fmla="*/ 351 h 489"/>
                <a:gd name="T8" fmla="*/ 108 w 137"/>
                <a:gd name="T9" fmla="*/ 330 h 489"/>
                <a:gd name="T10" fmla="*/ 72 w 137"/>
                <a:gd name="T11" fmla="*/ 291 h 489"/>
                <a:gd name="T12" fmla="*/ 54 w 137"/>
                <a:gd name="T13" fmla="*/ 270 h 489"/>
                <a:gd name="T14" fmla="*/ 60 w 137"/>
                <a:gd name="T15" fmla="*/ 288 h 489"/>
                <a:gd name="T16" fmla="*/ 63 w 137"/>
                <a:gd name="T17" fmla="*/ 297 h 489"/>
                <a:gd name="T18" fmla="*/ 60 w 137"/>
                <a:gd name="T19" fmla="*/ 384 h 489"/>
                <a:gd name="T20" fmla="*/ 54 w 137"/>
                <a:gd name="T21" fmla="*/ 375 h 489"/>
                <a:gd name="T22" fmla="*/ 48 w 137"/>
                <a:gd name="T23" fmla="*/ 384 h 489"/>
                <a:gd name="T24" fmla="*/ 45 w 137"/>
                <a:gd name="T25" fmla="*/ 420 h 489"/>
                <a:gd name="T26" fmla="*/ 39 w 137"/>
                <a:gd name="T27" fmla="*/ 438 h 489"/>
                <a:gd name="T28" fmla="*/ 15 w 137"/>
                <a:gd name="T29" fmla="*/ 447 h 489"/>
                <a:gd name="T30" fmla="*/ 0 w 137"/>
                <a:gd name="T31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7" h="489">
                  <a:moveTo>
                    <a:pt x="81" y="0"/>
                  </a:moveTo>
                  <a:cubicBezTo>
                    <a:pt x="97" y="11"/>
                    <a:pt x="92" y="27"/>
                    <a:pt x="102" y="42"/>
                  </a:cubicBezTo>
                  <a:cubicBezTo>
                    <a:pt x="108" y="68"/>
                    <a:pt x="127" y="99"/>
                    <a:pt x="132" y="150"/>
                  </a:cubicBezTo>
                  <a:cubicBezTo>
                    <a:pt x="137" y="201"/>
                    <a:pt x="136" y="321"/>
                    <a:pt x="132" y="351"/>
                  </a:cubicBezTo>
                  <a:cubicBezTo>
                    <a:pt x="122" y="344"/>
                    <a:pt x="118" y="337"/>
                    <a:pt x="108" y="330"/>
                  </a:cubicBezTo>
                  <a:cubicBezTo>
                    <a:pt x="100" y="317"/>
                    <a:pt x="85" y="300"/>
                    <a:pt x="72" y="291"/>
                  </a:cubicBezTo>
                  <a:cubicBezTo>
                    <a:pt x="68" y="279"/>
                    <a:pt x="66" y="274"/>
                    <a:pt x="54" y="270"/>
                  </a:cubicBezTo>
                  <a:cubicBezTo>
                    <a:pt x="56" y="276"/>
                    <a:pt x="58" y="282"/>
                    <a:pt x="60" y="288"/>
                  </a:cubicBezTo>
                  <a:cubicBezTo>
                    <a:pt x="61" y="291"/>
                    <a:pt x="63" y="297"/>
                    <a:pt x="63" y="297"/>
                  </a:cubicBezTo>
                  <a:cubicBezTo>
                    <a:pt x="62" y="326"/>
                    <a:pt x="63" y="355"/>
                    <a:pt x="60" y="384"/>
                  </a:cubicBezTo>
                  <a:cubicBezTo>
                    <a:pt x="60" y="388"/>
                    <a:pt x="58" y="375"/>
                    <a:pt x="54" y="375"/>
                  </a:cubicBezTo>
                  <a:cubicBezTo>
                    <a:pt x="50" y="375"/>
                    <a:pt x="50" y="381"/>
                    <a:pt x="48" y="384"/>
                  </a:cubicBezTo>
                  <a:cubicBezTo>
                    <a:pt x="47" y="396"/>
                    <a:pt x="47" y="408"/>
                    <a:pt x="45" y="420"/>
                  </a:cubicBezTo>
                  <a:cubicBezTo>
                    <a:pt x="44" y="426"/>
                    <a:pt x="39" y="438"/>
                    <a:pt x="39" y="438"/>
                  </a:cubicBezTo>
                  <a:cubicBezTo>
                    <a:pt x="26" y="434"/>
                    <a:pt x="23" y="436"/>
                    <a:pt x="15" y="447"/>
                  </a:cubicBezTo>
                  <a:cubicBezTo>
                    <a:pt x="12" y="460"/>
                    <a:pt x="10" y="479"/>
                    <a:pt x="0" y="489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51" name="Freeform 63"/>
            <p:cNvSpPr>
              <a:spLocks/>
            </p:cNvSpPr>
            <p:nvPr/>
          </p:nvSpPr>
          <p:spPr bwMode="auto">
            <a:xfrm rot="756602">
              <a:off x="2745" y="1997"/>
              <a:ext cx="109" cy="75"/>
            </a:xfrm>
            <a:custGeom>
              <a:avLst/>
              <a:gdLst>
                <a:gd name="T0" fmla="*/ 130 w 130"/>
                <a:gd name="T1" fmla="*/ 78 h 78"/>
                <a:gd name="T2" fmla="*/ 82 w 130"/>
                <a:gd name="T3" fmla="*/ 36 h 78"/>
                <a:gd name="T4" fmla="*/ 64 w 130"/>
                <a:gd name="T5" fmla="*/ 24 h 78"/>
                <a:gd name="T6" fmla="*/ 55 w 130"/>
                <a:gd name="T7" fmla="*/ 18 h 78"/>
                <a:gd name="T8" fmla="*/ 31 w 130"/>
                <a:gd name="T9" fmla="*/ 3 h 78"/>
                <a:gd name="T10" fmla="*/ 22 w 130"/>
                <a:gd name="T11" fmla="*/ 0 h 78"/>
                <a:gd name="T12" fmla="*/ 4 w 130"/>
                <a:gd name="T13" fmla="*/ 27 h 78"/>
                <a:gd name="T14" fmla="*/ 1 w 130"/>
                <a:gd name="T15" fmla="*/ 4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78">
                  <a:moveTo>
                    <a:pt x="130" y="78"/>
                  </a:moveTo>
                  <a:cubicBezTo>
                    <a:pt x="120" y="75"/>
                    <a:pt x="95" y="44"/>
                    <a:pt x="82" y="36"/>
                  </a:cubicBezTo>
                  <a:cubicBezTo>
                    <a:pt x="76" y="32"/>
                    <a:pt x="70" y="28"/>
                    <a:pt x="64" y="24"/>
                  </a:cubicBezTo>
                  <a:cubicBezTo>
                    <a:pt x="61" y="22"/>
                    <a:pt x="55" y="18"/>
                    <a:pt x="55" y="18"/>
                  </a:cubicBezTo>
                  <a:cubicBezTo>
                    <a:pt x="45" y="4"/>
                    <a:pt x="52" y="10"/>
                    <a:pt x="31" y="3"/>
                  </a:cubicBezTo>
                  <a:cubicBezTo>
                    <a:pt x="28" y="2"/>
                    <a:pt x="22" y="0"/>
                    <a:pt x="22" y="0"/>
                  </a:cubicBezTo>
                  <a:cubicBezTo>
                    <a:pt x="16" y="19"/>
                    <a:pt x="31" y="18"/>
                    <a:pt x="4" y="27"/>
                  </a:cubicBezTo>
                  <a:cubicBezTo>
                    <a:pt x="0" y="40"/>
                    <a:pt x="1" y="33"/>
                    <a:pt x="1" y="48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52" name="Freeform 64"/>
            <p:cNvSpPr>
              <a:spLocks/>
            </p:cNvSpPr>
            <p:nvPr/>
          </p:nvSpPr>
          <p:spPr bwMode="auto">
            <a:xfrm rot="756602">
              <a:off x="2832" y="1801"/>
              <a:ext cx="104" cy="148"/>
            </a:xfrm>
            <a:custGeom>
              <a:avLst/>
              <a:gdLst>
                <a:gd name="T0" fmla="*/ 123 w 123"/>
                <a:gd name="T1" fmla="*/ 153 h 153"/>
                <a:gd name="T2" fmla="*/ 99 w 123"/>
                <a:gd name="T3" fmla="*/ 135 h 153"/>
                <a:gd name="T4" fmla="*/ 81 w 123"/>
                <a:gd name="T5" fmla="*/ 111 h 153"/>
                <a:gd name="T6" fmla="*/ 60 w 123"/>
                <a:gd name="T7" fmla="*/ 87 h 153"/>
                <a:gd name="T8" fmla="*/ 30 w 123"/>
                <a:gd name="T9" fmla="*/ 57 h 153"/>
                <a:gd name="T10" fmla="*/ 0 w 123"/>
                <a:gd name="T11" fmla="*/ 27 h 153"/>
                <a:gd name="T12" fmla="*/ 54 w 123"/>
                <a:gd name="T1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153">
                  <a:moveTo>
                    <a:pt x="123" y="153"/>
                  </a:moveTo>
                  <a:cubicBezTo>
                    <a:pt x="112" y="149"/>
                    <a:pt x="109" y="142"/>
                    <a:pt x="99" y="135"/>
                  </a:cubicBezTo>
                  <a:cubicBezTo>
                    <a:pt x="95" y="123"/>
                    <a:pt x="91" y="118"/>
                    <a:pt x="81" y="111"/>
                  </a:cubicBezTo>
                  <a:cubicBezTo>
                    <a:pt x="67" y="90"/>
                    <a:pt x="75" y="97"/>
                    <a:pt x="60" y="87"/>
                  </a:cubicBezTo>
                  <a:cubicBezTo>
                    <a:pt x="53" y="76"/>
                    <a:pt x="41" y="64"/>
                    <a:pt x="30" y="57"/>
                  </a:cubicBezTo>
                  <a:cubicBezTo>
                    <a:pt x="23" y="46"/>
                    <a:pt x="11" y="34"/>
                    <a:pt x="0" y="27"/>
                  </a:cubicBezTo>
                  <a:cubicBezTo>
                    <a:pt x="16" y="16"/>
                    <a:pt x="43" y="6"/>
                    <a:pt x="54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53" name="Freeform 65"/>
            <p:cNvSpPr>
              <a:spLocks/>
            </p:cNvSpPr>
            <p:nvPr/>
          </p:nvSpPr>
          <p:spPr bwMode="auto">
            <a:xfrm>
              <a:off x="1872" y="664"/>
              <a:ext cx="753" cy="1124"/>
            </a:xfrm>
            <a:custGeom>
              <a:avLst/>
              <a:gdLst>
                <a:gd name="T0" fmla="*/ 666 w 751"/>
                <a:gd name="T1" fmla="*/ 890 h 905"/>
                <a:gd name="T2" fmla="*/ 628 w 751"/>
                <a:gd name="T3" fmla="*/ 858 h 905"/>
                <a:gd name="T4" fmla="*/ 610 w 751"/>
                <a:gd name="T5" fmla="*/ 846 h 905"/>
                <a:gd name="T6" fmla="*/ 546 w 751"/>
                <a:gd name="T7" fmla="*/ 808 h 905"/>
                <a:gd name="T8" fmla="*/ 534 w 751"/>
                <a:gd name="T9" fmla="*/ 800 h 905"/>
                <a:gd name="T10" fmla="*/ 482 w 751"/>
                <a:gd name="T11" fmla="*/ 754 h 905"/>
                <a:gd name="T12" fmla="*/ 464 w 751"/>
                <a:gd name="T13" fmla="*/ 736 h 905"/>
                <a:gd name="T14" fmla="*/ 434 w 751"/>
                <a:gd name="T15" fmla="*/ 678 h 905"/>
                <a:gd name="T16" fmla="*/ 394 w 751"/>
                <a:gd name="T17" fmla="*/ 614 h 905"/>
                <a:gd name="T18" fmla="*/ 296 w 751"/>
                <a:gd name="T19" fmla="*/ 446 h 905"/>
                <a:gd name="T20" fmla="*/ 252 w 751"/>
                <a:gd name="T21" fmla="*/ 406 h 905"/>
                <a:gd name="T22" fmla="*/ 224 w 751"/>
                <a:gd name="T23" fmla="*/ 396 h 905"/>
                <a:gd name="T24" fmla="*/ 160 w 751"/>
                <a:gd name="T25" fmla="*/ 386 h 905"/>
                <a:gd name="T26" fmla="*/ 10 w 751"/>
                <a:gd name="T27" fmla="*/ 380 h 905"/>
                <a:gd name="T28" fmla="*/ 28 w 751"/>
                <a:gd name="T29" fmla="*/ 338 h 905"/>
                <a:gd name="T30" fmla="*/ 76 w 751"/>
                <a:gd name="T31" fmla="*/ 334 h 905"/>
                <a:gd name="T32" fmla="*/ 122 w 751"/>
                <a:gd name="T33" fmla="*/ 326 h 905"/>
                <a:gd name="T34" fmla="*/ 146 w 751"/>
                <a:gd name="T35" fmla="*/ 318 h 905"/>
                <a:gd name="T36" fmla="*/ 134 w 751"/>
                <a:gd name="T37" fmla="*/ 284 h 905"/>
                <a:gd name="T38" fmla="*/ 136 w 751"/>
                <a:gd name="T39" fmla="*/ 64 h 905"/>
                <a:gd name="T40" fmla="*/ 182 w 751"/>
                <a:gd name="T41" fmla="*/ 48 h 905"/>
                <a:gd name="T42" fmla="*/ 164 w 751"/>
                <a:gd name="T43" fmla="*/ 32 h 905"/>
                <a:gd name="T44" fmla="*/ 166 w 751"/>
                <a:gd name="T45" fmla="*/ 4 h 905"/>
                <a:gd name="T46" fmla="*/ 188 w 751"/>
                <a:gd name="T47" fmla="*/ 6 h 905"/>
                <a:gd name="T48" fmla="*/ 212 w 751"/>
                <a:gd name="T49" fmla="*/ 12 h 905"/>
                <a:gd name="T50" fmla="*/ 246 w 751"/>
                <a:gd name="T51" fmla="*/ 128 h 905"/>
                <a:gd name="T52" fmla="*/ 272 w 751"/>
                <a:gd name="T53" fmla="*/ 224 h 905"/>
                <a:gd name="T54" fmla="*/ 282 w 751"/>
                <a:gd name="T55" fmla="*/ 298 h 905"/>
                <a:gd name="T56" fmla="*/ 310 w 751"/>
                <a:gd name="T57" fmla="*/ 364 h 905"/>
                <a:gd name="T58" fmla="*/ 394 w 751"/>
                <a:gd name="T59" fmla="*/ 480 h 905"/>
                <a:gd name="T60" fmla="*/ 426 w 751"/>
                <a:gd name="T61" fmla="*/ 540 h 905"/>
                <a:gd name="T62" fmla="*/ 476 w 751"/>
                <a:gd name="T63" fmla="*/ 594 h 905"/>
                <a:gd name="T64" fmla="*/ 528 w 751"/>
                <a:gd name="T65" fmla="*/ 632 h 905"/>
                <a:gd name="T66" fmla="*/ 620 w 751"/>
                <a:gd name="T67" fmla="*/ 712 h 905"/>
                <a:gd name="T68" fmla="*/ 640 w 751"/>
                <a:gd name="T69" fmla="*/ 734 h 905"/>
                <a:gd name="T70" fmla="*/ 664 w 751"/>
                <a:gd name="T71" fmla="*/ 762 h 905"/>
                <a:gd name="T72" fmla="*/ 678 w 751"/>
                <a:gd name="T73" fmla="*/ 778 h 905"/>
                <a:gd name="T74" fmla="*/ 690 w 751"/>
                <a:gd name="T75" fmla="*/ 786 h 905"/>
                <a:gd name="T76" fmla="*/ 740 w 751"/>
                <a:gd name="T77" fmla="*/ 852 h 905"/>
                <a:gd name="T78" fmla="*/ 710 w 751"/>
                <a:gd name="T79" fmla="*/ 840 h 905"/>
                <a:gd name="T80" fmla="*/ 666 w 751"/>
                <a:gd name="T81" fmla="*/ 890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51" h="905">
                  <a:moveTo>
                    <a:pt x="666" y="890"/>
                  </a:moveTo>
                  <a:cubicBezTo>
                    <a:pt x="659" y="889"/>
                    <a:pt x="634" y="860"/>
                    <a:pt x="628" y="858"/>
                  </a:cubicBezTo>
                  <a:cubicBezTo>
                    <a:pt x="621" y="856"/>
                    <a:pt x="610" y="846"/>
                    <a:pt x="610" y="846"/>
                  </a:cubicBezTo>
                  <a:cubicBezTo>
                    <a:pt x="596" y="838"/>
                    <a:pt x="559" y="816"/>
                    <a:pt x="546" y="808"/>
                  </a:cubicBezTo>
                  <a:cubicBezTo>
                    <a:pt x="541" y="806"/>
                    <a:pt x="534" y="800"/>
                    <a:pt x="534" y="800"/>
                  </a:cubicBezTo>
                  <a:cubicBezTo>
                    <a:pt x="523" y="791"/>
                    <a:pt x="493" y="764"/>
                    <a:pt x="482" y="754"/>
                  </a:cubicBezTo>
                  <a:cubicBezTo>
                    <a:pt x="478" y="747"/>
                    <a:pt x="471" y="738"/>
                    <a:pt x="464" y="736"/>
                  </a:cubicBezTo>
                  <a:cubicBezTo>
                    <a:pt x="454" y="724"/>
                    <a:pt x="444" y="691"/>
                    <a:pt x="434" y="678"/>
                  </a:cubicBezTo>
                  <a:cubicBezTo>
                    <a:pt x="422" y="658"/>
                    <a:pt x="417" y="653"/>
                    <a:pt x="394" y="614"/>
                  </a:cubicBezTo>
                  <a:cubicBezTo>
                    <a:pt x="376" y="579"/>
                    <a:pt x="320" y="481"/>
                    <a:pt x="296" y="446"/>
                  </a:cubicBezTo>
                  <a:cubicBezTo>
                    <a:pt x="287" y="437"/>
                    <a:pt x="264" y="414"/>
                    <a:pt x="252" y="406"/>
                  </a:cubicBezTo>
                  <a:cubicBezTo>
                    <a:pt x="245" y="396"/>
                    <a:pt x="239" y="399"/>
                    <a:pt x="224" y="396"/>
                  </a:cubicBezTo>
                  <a:lnTo>
                    <a:pt x="160" y="386"/>
                  </a:lnTo>
                  <a:cubicBezTo>
                    <a:pt x="132" y="384"/>
                    <a:pt x="32" y="388"/>
                    <a:pt x="10" y="380"/>
                  </a:cubicBezTo>
                  <a:cubicBezTo>
                    <a:pt x="0" y="365"/>
                    <a:pt x="11" y="349"/>
                    <a:pt x="28" y="338"/>
                  </a:cubicBezTo>
                  <a:cubicBezTo>
                    <a:pt x="38" y="329"/>
                    <a:pt x="60" y="336"/>
                    <a:pt x="76" y="334"/>
                  </a:cubicBezTo>
                  <a:cubicBezTo>
                    <a:pt x="92" y="332"/>
                    <a:pt x="110" y="329"/>
                    <a:pt x="122" y="326"/>
                  </a:cubicBezTo>
                  <a:cubicBezTo>
                    <a:pt x="131" y="323"/>
                    <a:pt x="138" y="323"/>
                    <a:pt x="146" y="318"/>
                  </a:cubicBezTo>
                  <a:cubicBezTo>
                    <a:pt x="161" y="296"/>
                    <a:pt x="153" y="296"/>
                    <a:pt x="134" y="284"/>
                  </a:cubicBezTo>
                  <a:cubicBezTo>
                    <a:pt x="128" y="263"/>
                    <a:pt x="128" y="103"/>
                    <a:pt x="136" y="64"/>
                  </a:cubicBezTo>
                  <a:cubicBezTo>
                    <a:pt x="144" y="25"/>
                    <a:pt x="177" y="53"/>
                    <a:pt x="182" y="48"/>
                  </a:cubicBezTo>
                  <a:cubicBezTo>
                    <a:pt x="187" y="43"/>
                    <a:pt x="167" y="39"/>
                    <a:pt x="164" y="32"/>
                  </a:cubicBezTo>
                  <a:cubicBezTo>
                    <a:pt x="161" y="25"/>
                    <a:pt x="162" y="8"/>
                    <a:pt x="166" y="4"/>
                  </a:cubicBezTo>
                  <a:cubicBezTo>
                    <a:pt x="170" y="0"/>
                    <a:pt x="180" y="5"/>
                    <a:pt x="188" y="6"/>
                  </a:cubicBezTo>
                  <a:cubicBezTo>
                    <a:pt x="196" y="7"/>
                    <a:pt x="212" y="12"/>
                    <a:pt x="212" y="12"/>
                  </a:cubicBezTo>
                  <a:cubicBezTo>
                    <a:pt x="222" y="31"/>
                    <a:pt x="236" y="93"/>
                    <a:pt x="246" y="128"/>
                  </a:cubicBezTo>
                  <a:cubicBezTo>
                    <a:pt x="256" y="163"/>
                    <a:pt x="266" y="196"/>
                    <a:pt x="272" y="224"/>
                  </a:cubicBezTo>
                  <a:cubicBezTo>
                    <a:pt x="280" y="254"/>
                    <a:pt x="276" y="275"/>
                    <a:pt x="282" y="298"/>
                  </a:cubicBezTo>
                  <a:cubicBezTo>
                    <a:pt x="288" y="321"/>
                    <a:pt x="291" y="334"/>
                    <a:pt x="310" y="364"/>
                  </a:cubicBezTo>
                  <a:cubicBezTo>
                    <a:pt x="324" y="387"/>
                    <a:pt x="375" y="451"/>
                    <a:pt x="394" y="480"/>
                  </a:cubicBezTo>
                  <a:cubicBezTo>
                    <a:pt x="404" y="496"/>
                    <a:pt x="417" y="528"/>
                    <a:pt x="426" y="540"/>
                  </a:cubicBezTo>
                  <a:cubicBezTo>
                    <a:pt x="440" y="559"/>
                    <a:pt x="461" y="579"/>
                    <a:pt x="476" y="594"/>
                  </a:cubicBezTo>
                  <a:cubicBezTo>
                    <a:pt x="493" y="606"/>
                    <a:pt x="514" y="618"/>
                    <a:pt x="528" y="632"/>
                  </a:cubicBezTo>
                  <a:cubicBezTo>
                    <a:pt x="557" y="661"/>
                    <a:pt x="586" y="689"/>
                    <a:pt x="620" y="712"/>
                  </a:cubicBezTo>
                  <a:cubicBezTo>
                    <a:pt x="627" y="723"/>
                    <a:pt x="633" y="725"/>
                    <a:pt x="640" y="734"/>
                  </a:cubicBezTo>
                  <a:cubicBezTo>
                    <a:pt x="648" y="744"/>
                    <a:pt x="653" y="755"/>
                    <a:pt x="664" y="762"/>
                  </a:cubicBezTo>
                  <a:cubicBezTo>
                    <a:pt x="668" y="767"/>
                    <a:pt x="673" y="774"/>
                    <a:pt x="678" y="778"/>
                  </a:cubicBezTo>
                  <a:cubicBezTo>
                    <a:pt x="682" y="781"/>
                    <a:pt x="690" y="786"/>
                    <a:pt x="690" y="786"/>
                  </a:cubicBezTo>
                  <a:cubicBezTo>
                    <a:pt x="700" y="798"/>
                    <a:pt x="737" y="843"/>
                    <a:pt x="740" y="852"/>
                  </a:cubicBezTo>
                  <a:cubicBezTo>
                    <a:pt x="751" y="868"/>
                    <a:pt x="727" y="838"/>
                    <a:pt x="710" y="840"/>
                  </a:cubicBezTo>
                  <a:cubicBezTo>
                    <a:pt x="694" y="850"/>
                    <a:pt x="702" y="905"/>
                    <a:pt x="666" y="890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54" name="Freeform 66"/>
            <p:cNvSpPr>
              <a:spLocks/>
            </p:cNvSpPr>
            <p:nvPr/>
          </p:nvSpPr>
          <p:spPr bwMode="auto">
            <a:xfrm>
              <a:off x="1902" y="722"/>
              <a:ext cx="425" cy="753"/>
            </a:xfrm>
            <a:custGeom>
              <a:avLst/>
              <a:gdLst>
                <a:gd name="T0" fmla="*/ 249 w 424"/>
                <a:gd name="T1" fmla="*/ 352 h 606"/>
                <a:gd name="T2" fmla="*/ 219 w 424"/>
                <a:gd name="T3" fmla="*/ 337 h 606"/>
                <a:gd name="T4" fmla="*/ 0 w 424"/>
                <a:gd name="T5" fmla="*/ 319 h 606"/>
                <a:gd name="T6" fmla="*/ 27 w 424"/>
                <a:gd name="T7" fmla="*/ 304 h 606"/>
                <a:gd name="T8" fmla="*/ 180 w 424"/>
                <a:gd name="T9" fmla="*/ 313 h 606"/>
                <a:gd name="T10" fmla="*/ 234 w 424"/>
                <a:gd name="T11" fmla="*/ 322 h 606"/>
                <a:gd name="T12" fmla="*/ 222 w 424"/>
                <a:gd name="T13" fmla="*/ 295 h 606"/>
                <a:gd name="T14" fmla="*/ 219 w 424"/>
                <a:gd name="T15" fmla="*/ 268 h 606"/>
                <a:gd name="T16" fmla="*/ 216 w 424"/>
                <a:gd name="T17" fmla="*/ 250 h 606"/>
                <a:gd name="T18" fmla="*/ 207 w 424"/>
                <a:gd name="T19" fmla="*/ 184 h 606"/>
                <a:gd name="T20" fmla="*/ 204 w 424"/>
                <a:gd name="T21" fmla="*/ 157 h 606"/>
                <a:gd name="T22" fmla="*/ 183 w 424"/>
                <a:gd name="T23" fmla="*/ 22 h 606"/>
                <a:gd name="T24" fmla="*/ 171 w 424"/>
                <a:gd name="T25" fmla="*/ 4 h 606"/>
                <a:gd name="T26" fmla="*/ 180 w 424"/>
                <a:gd name="T27" fmla="*/ 10 h 606"/>
                <a:gd name="T28" fmla="*/ 198 w 424"/>
                <a:gd name="T29" fmla="*/ 124 h 606"/>
                <a:gd name="T30" fmla="*/ 210 w 424"/>
                <a:gd name="T31" fmla="*/ 160 h 606"/>
                <a:gd name="T32" fmla="*/ 216 w 424"/>
                <a:gd name="T33" fmla="*/ 178 h 606"/>
                <a:gd name="T34" fmla="*/ 240 w 424"/>
                <a:gd name="T35" fmla="*/ 268 h 606"/>
                <a:gd name="T36" fmla="*/ 243 w 424"/>
                <a:gd name="T37" fmla="*/ 304 h 606"/>
                <a:gd name="T38" fmla="*/ 255 w 424"/>
                <a:gd name="T39" fmla="*/ 322 h 606"/>
                <a:gd name="T40" fmla="*/ 264 w 424"/>
                <a:gd name="T41" fmla="*/ 343 h 606"/>
                <a:gd name="T42" fmla="*/ 282 w 424"/>
                <a:gd name="T43" fmla="*/ 355 h 606"/>
                <a:gd name="T44" fmla="*/ 300 w 424"/>
                <a:gd name="T45" fmla="*/ 388 h 606"/>
                <a:gd name="T46" fmla="*/ 327 w 424"/>
                <a:gd name="T47" fmla="*/ 403 h 606"/>
                <a:gd name="T48" fmla="*/ 351 w 424"/>
                <a:gd name="T49" fmla="*/ 460 h 606"/>
                <a:gd name="T50" fmla="*/ 357 w 424"/>
                <a:gd name="T51" fmla="*/ 469 h 606"/>
                <a:gd name="T52" fmla="*/ 366 w 424"/>
                <a:gd name="T53" fmla="*/ 475 h 606"/>
                <a:gd name="T54" fmla="*/ 402 w 424"/>
                <a:gd name="T55" fmla="*/ 538 h 606"/>
                <a:gd name="T56" fmla="*/ 390 w 424"/>
                <a:gd name="T57" fmla="*/ 583 h 606"/>
                <a:gd name="T58" fmla="*/ 384 w 424"/>
                <a:gd name="T59" fmla="*/ 574 h 606"/>
                <a:gd name="T60" fmla="*/ 375 w 424"/>
                <a:gd name="T61" fmla="*/ 568 h 606"/>
                <a:gd name="T62" fmla="*/ 348 w 424"/>
                <a:gd name="T63" fmla="*/ 526 h 606"/>
                <a:gd name="T64" fmla="*/ 285 w 424"/>
                <a:gd name="T65" fmla="*/ 430 h 606"/>
                <a:gd name="T66" fmla="*/ 249 w 424"/>
                <a:gd name="T67" fmla="*/ 352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4" h="606">
                  <a:moveTo>
                    <a:pt x="249" y="352"/>
                  </a:moveTo>
                  <a:cubicBezTo>
                    <a:pt x="228" y="338"/>
                    <a:pt x="238" y="342"/>
                    <a:pt x="219" y="337"/>
                  </a:cubicBezTo>
                  <a:cubicBezTo>
                    <a:pt x="166" y="302"/>
                    <a:pt x="24" y="319"/>
                    <a:pt x="0" y="319"/>
                  </a:cubicBezTo>
                  <a:cubicBezTo>
                    <a:pt x="9" y="313"/>
                    <a:pt x="18" y="310"/>
                    <a:pt x="27" y="304"/>
                  </a:cubicBezTo>
                  <a:cubicBezTo>
                    <a:pt x="93" y="306"/>
                    <a:pt x="122" y="309"/>
                    <a:pt x="180" y="313"/>
                  </a:cubicBezTo>
                  <a:cubicBezTo>
                    <a:pt x="197" y="319"/>
                    <a:pt x="216" y="320"/>
                    <a:pt x="234" y="322"/>
                  </a:cubicBezTo>
                  <a:cubicBezTo>
                    <a:pt x="227" y="301"/>
                    <a:pt x="232" y="309"/>
                    <a:pt x="222" y="295"/>
                  </a:cubicBezTo>
                  <a:cubicBezTo>
                    <a:pt x="230" y="283"/>
                    <a:pt x="227" y="280"/>
                    <a:pt x="219" y="268"/>
                  </a:cubicBezTo>
                  <a:cubicBezTo>
                    <a:pt x="227" y="244"/>
                    <a:pt x="219" y="275"/>
                    <a:pt x="216" y="250"/>
                  </a:cubicBezTo>
                  <a:cubicBezTo>
                    <a:pt x="206" y="180"/>
                    <a:pt x="225" y="211"/>
                    <a:pt x="207" y="184"/>
                  </a:cubicBezTo>
                  <a:cubicBezTo>
                    <a:pt x="210" y="175"/>
                    <a:pt x="204" y="157"/>
                    <a:pt x="204" y="157"/>
                  </a:cubicBezTo>
                  <a:cubicBezTo>
                    <a:pt x="201" y="109"/>
                    <a:pt x="189" y="70"/>
                    <a:pt x="183" y="22"/>
                  </a:cubicBezTo>
                  <a:cubicBezTo>
                    <a:pt x="182" y="15"/>
                    <a:pt x="171" y="11"/>
                    <a:pt x="171" y="4"/>
                  </a:cubicBezTo>
                  <a:cubicBezTo>
                    <a:pt x="171" y="0"/>
                    <a:pt x="177" y="8"/>
                    <a:pt x="180" y="10"/>
                  </a:cubicBezTo>
                  <a:cubicBezTo>
                    <a:pt x="193" y="49"/>
                    <a:pt x="192" y="83"/>
                    <a:pt x="198" y="124"/>
                  </a:cubicBezTo>
                  <a:cubicBezTo>
                    <a:pt x="200" y="135"/>
                    <a:pt x="206" y="149"/>
                    <a:pt x="210" y="160"/>
                  </a:cubicBezTo>
                  <a:cubicBezTo>
                    <a:pt x="212" y="166"/>
                    <a:pt x="216" y="178"/>
                    <a:pt x="216" y="178"/>
                  </a:cubicBezTo>
                  <a:cubicBezTo>
                    <a:pt x="219" y="209"/>
                    <a:pt x="230" y="239"/>
                    <a:pt x="240" y="268"/>
                  </a:cubicBezTo>
                  <a:cubicBezTo>
                    <a:pt x="241" y="280"/>
                    <a:pt x="240" y="292"/>
                    <a:pt x="243" y="304"/>
                  </a:cubicBezTo>
                  <a:cubicBezTo>
                    <a:pt x="245" y="311"/>
                    <a:pt x="255" y="322"/>
                    <a:pt x="255" y="322"/>
                  </a:cubicBezTo>
                  <a:cubicBezTo>
                    <a:pt x="257" y="330"/>
                    <a:pt x="257" y="337"/>
                    <a:pt x="264" y="343"/>
                  </a:cubicBezTo>
                  <a:cubicBezTo>
                    <a:pt x="269" y="348"/>
                    <a:pt x="282" y="355"/>
                    <a:pt x="282" y="355"/>
                  </a:cubicBezTo>
                  <a:cubicBezTo>
                    <a:pt x="287" y="369"/>
                    <a:pt x="286" y="381"/>
                    <a:pt x="300" y="388"/>
                  </a:cubicBezTo>
                  <a:cubicBezTo>
                    <a:pt x="309" y="393"/>
                    <a:pt x="327" y="403"/>
                    <a:pt x="327" y="403"/>
                  </a:cubicBezTo>
                  <a:cubicBezTo>
                    <a:pt x="331" y="424"/>
                    <a:pt x="332" y="447"/>
                    <a:pt x="351" y="460"/>
                  </a:cubicBezTo>
                  <a:cubicBezTo>
                    <a:pt x="353" y="463"/>
                    <a:pt x="354" y="466"/>
                    <a:pt x="357" y="469"/>
                  </a:cubicBezTo>
                  <a:cubicBezTo>
                    <a:pt x="360" y="472"/>
                    <a:pt x="364" y="472"/>
                    <a:pt x="366" y="475"/>
                  </a:cubicBezTo>
                  <a:cubicBezTo>
                    <a:pt x="381" y="492"/>
                    <a:pt x="395" y="517"/>
                    <a:pt x="402" y="538"/>
                  </a:cubicBezTo>
                  <a:cubicBezTo>
                    <a:pt x="405" y="559"/>
                    <a:pt x="424" y="606"/>
                    <a:pt x="390" y="583"/>
                  </a:cubicBezTo>
                  <a:cubicBezTo>
                    <a:pt x="388" y="580"/>
                    <a:pt x="387" y="577"/>
                    <a:pt x="384" y="574"/>
                  </a:cubicBezTo>
                  <a:cubicBezTo>
                    <a:pt x="381" y="571"/>
                    <a:pt x="377" y="571"/>
                    <a:pt x="375" y="568"/>
                  </a:cubicBezTo>
                  <a:cubicBezTo>
                    <a:pt x="365" y="555"/>
                    <a:pt x="362" y="535"/>
                    <a:pt x="348" y="526"/>
                  </a:cubicBezTo>
                  <a:cubicBezTo>
                    <a:pt x="327" y="494"/>
                    <a:pt x="319" y="453"/>
                    <a:pt x="285" y="430"/>
                  </a:cubicBezTo>
                  <a:cubicBezTo>
                    <a:pt x="262" y="396"/>
                    <a:pt x="243" y="397"/>
                    <a:pt x="249" y="352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55" name="Freeform 67"/>
            <p:cNvSpPr>
              <a:spLocks/>
            </p:cNvSpPr>
            <p:nvPr/>
          </p:nvSpPr>
          <p:spPr bwMode="auto">
            <a:xfrm>
              <a:off x="2799" y="1700"/>
              <a:ext cx="331" cy="287"/>
            </a:xfrm>
            <a:custGeom>
              <a:avLst/>
              <a:gdLst>
                <a:gd name="T0" fmla="*/ 321 w 331"/>
                <a:gd name="T1" fmla="*/ 120 h 231"/>
                <a:gd name="T2" fmla="*/ 297 w 331"/>
                <a:gd name="T3" fmla="*/ 48 h 231"/>
                <a:gd name="T4" fmla="*/ 273 w 331"/>
                <a:gd name="T5" fmla="*/ 30 h 231"/>
                <a:gd name="T6" fmla="*/ 252 w 331"/>
                <a:gd name="T7" fmla="*/ 12 h 231"/>
                <a:gd name="T8" fmla="*/ 132 w 331"/>
                <a:gd name="T9" fmla="*/ 18 h 231"/>
                <a:gd name="T10" fmla="*/ 126 w 331"/>
                <a:gd name="T11" fmla="*/ 27 h 231"/>
                <a:gd name="T12" fmla="*/ 99 w 331"/>
                <a:gd name="T13" fmla="*/ 30 h 231"/>
                <a:gd name="T14" fmla="*/ 57 w 331"/>
                <a:gd name="T15" fmla="*/ 54 h 231"/>
                <a:gd name="T16" fmla="*/ 39 w 331"/>
                <a:gd name="T17" fmla="*/ 60 h 231"/>
                <a:gd name="T18" fmla="*/ 21 w 331"/>
                <a:gd name="T19" fmla="*/ 84 h 231"/>
                <a:gd name="T20" fmla="*/ 3 w 331"/>
                <a:gd name="T21" fmla="*/ 183 h 231"/>
                <a:gd name="T22" fmla="*/ 42 w 331"/>
                <a:gd name="T23" fmla="*/ 225 h 231"/>
                <a:gd name="T24" fmla="*/ 60 w 331"/>
                <a:gd name="T25" fmla="*/ 213 h 231"/>
                <a:gd name="T26" fmla="*/ 84 w 331"/>
                <a:gd name="T27" fmla="*/ 192 h 231"/>
                <a:gd name="T28" fmla="*/ 135 w 331"/>
                <a:gd name="T29" fmla="*/ 165 h 231"/>
                <a:gd name="T30" fmla="*/ 165 w 331"/>
                <a:gd name="T31" fmla="*/ 138 h 231"/>
                <a:gd name="T32" fmla="*/ 192 w 331"/>
                <a:gd name="T33" fmla="*/ 120 h 231"/>
                <a:gd name="T34" fmla="*/ 240 w 331"/>
                <a:gd name="T35" fmla="*/ 126 h 231"/>
                <a:gd name="T36" fmla="*/ 267 w 331"/>
                <a:gd name="T37" fmla="*/ 138 h 231"/>
                <a:gd name="T38" fmla="*/ 288 w 331"/>
                <a:gd name="T39" fmla="*/ 165 h 231"/>
                <a:gd name="T40" fmla="*/ 306 w 331"/>
                <a:gd name="T41" fmla="*/ 195 h 231"/>
                <a:gd name="T42" fmla="*/ 318 w 331"/>
                <a:gd name="T43" fmla="*/ 213 h 231"/>
                <a:gd name="T44" fmla="*/ 321 w 331"/>
                <a:gd name="T45" fmla="*/ 222 h 231"/>
                <a:gd name="T46" fmla="*/ 321 w 331"/>
                <a:gd name="T47" fmla="*/ 66 h 231"/>
                <a:gd name="T48" fmla="*/ 303 w 331"/>
                <a:gd name="T49" fmla="*/ 57 h 231"/>
                <a:gd name="T50" fmla="*/ 285 w 331"/>
                <a:gd name="T51" fmla="*/ 48 h 231"/>
                <a:gd name="T52" fmla="*/ 282 w 331"/>
                <a:gd name="T53" fmla="*/ 39 h 231"/>
                <a:gd name="T54" fmla="*/ 270 w 331"/>
                <a:gd name="T55" fmla="*/ 33 h 231"/>
                <a:gd name="T56" fmla="*/ 288 w 331"/>
                <a:gd name="T57" fmla="*/ 4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1" h="231">
                  <a:moveTo>
                    <a:pt x="321" y="120"/>
                  </a:moveTo>
                  <a:cubicBezTo>
                    <a:pt x="311" y="89"/>
                    <a:pt x="331" y="59"/>
                    <a:pt x="297" y="48"/>
                  </a:cubicBezTo>
                  <a:cubicBezTo>
                    <a:pt x="290" y="37"/>
                    <a:pt x="284" y="37"/>
                    <a:pt x="273" y="30"/>
                  </a:cubicBezTo>
                  <a:cubicBezTo>
                    <a:pt x="269" y="18"/>
                    <a:pt x="264" y="16"/>
                    <a:pt x="252" y="12"/>
                  </a:cubicBezTo>
                  <a:cubicBezTo>
                    <a:pt x="212" y="13"/>
                    <a:pt x="168" y="0"/>
                    <a:pt x="132" y="18"/>
                  </a:cubicBezTo>
                  <a:cubicBezTo>
                    <a:pt x="129" y="20"/>
                    <a:pt x="129" y="26"/>
                    <a:pt x="126" y="27"/>
                  </a:cubicBezTo>
                  <a:cubicBezTo>
                    <a:pt x="117" y="30"/>
                    <a:pt x="108" y="29"/>
                    <a:pt x="99" y="30"/>
                  </a:cubicBezTo>
                  <a:cubicBezTo>
                    <a:pt x="80" y="36"/>
                    <a:pt x="75" y="46"/>
                    <a:pt x="57" y="54"/>
                  </a:cubicBezTo>
                  <a:cubicBezTo>
                    <a:pt x="51" y="57"/>
                    <a:pt x="39" y="60"/>
                    <a:pt x="39" y="60"/>
                  </a:cubicBezTo>
                  <a:cubicBezTo>
                    <a:pt x="32" y="70"/>
                    <a:pt x="25" y="73"/>
                    <a:pt x="21" y="84"/>
                  </a:cubicBezTo>
                  <a:cubicBezTo>
                    <a:pt x="20" y="101"/>
                    <a:pt x="0" y="160"/>
                    <a:pt x="3" y="183"/>
                  </a:cubicBezTo>
                  <a:cubicBezTo>
                    <a:pt x="6" y="193"/>
                    <a:pt x="38" y="217"/>
                    <a:pt x="42" y="225"/>
                  </a:cubicBezTo>
                  <a:cubicBezTo>
                    <a:pt x="45" y="231"/>
                    <a:pt x="60" y="213"/>
                    <a:pt x="60" y="213"/>
                  </a:cubicBezTo>
                  <a:cubicBezTo>
                    <a:pt x="66" y="204"/>
                    <a:pt x="84" y="192"/>
                    <a:pt x="84" y="192"/>
                  </a:cubicBezTo>
                  <a:cubicBezTo>
                    <a:pt x="95" y="175"/>
                    <a:pt x="118" y="176"/>
                    <a:pt x="135" y="165"/>
                  </a:cubicBezTo>
                  <a:cubicBezTo>
                    <a:pt x="142" y="154"/>
                    <a:pt x="153" y="142"/>
                    <a:pt x="165" y="138"/>
                  </a:cubicBezTo>
                  <a:cubicBezTo>
                    <a:pt x="174" y="129"/>
                    <a:pt x="182" y="127"/>
                    <a:pt x="192" y="120"/>
                  </a:cubicBezTo>
                  <a:cubicBezTo>
                    <a:pt x="196" y="120"/>
                    <a:pt x="229" y="121"/>
                    <a:pt x="240" y="126"/>
                  </a:cubicBezTo>
                  <a:cubicBezTo>
                    <a:pt x="249" y="130"/>
                    <a:pt x="267" y="138"/>
                    <a:pt x="267" y="138"/>
                  </a:cubicBezTo>
                  <a:cubicBezTo>
                    <a:pt x="271" y="153"/>
                    <a:pt x="276" y="157"/>
                    <a:pt x="288" y="165"/>
                  </a:cubicBezTo>
                  <a:cubicBezTo>
                    <a:pt x="292" y="177"/>
                    <a:pt x="299" y="184"/>
                    <a:pt x="306" y="195"/>
                  </a:cubicBezTo>
                  <a:cubicBezTo>
                    <a:pt x="310" y="201"/>
                    <a:pt x="316" y="206"/>
                    <a:pt x="318" y="213"/>
                  </a:cubicBezTo>
                  <a:cubicBezTo>
                    <a:pt x="319" y="216"/>
                    <a:pt x="321" y="225"/>
                    <a:pt x="321" y="222"/>
                  </a:cubicBezTo>
                  <a:cubicBezTo>
                    <a:pt x="322" y="170"/>
                    <a:pt x="321" y="118"/>
                    <a:pt x="321" y="66"/>
                  </a:cubicBezTo>
                  <a:cubicBezTo>
                    <a:pt x="318" y="51"/>
                    <a:pt x="314" y="40"/>
                    <a:pt x="303" y="57"/>
                  </a:cubicBezTo>
                  <a:cubicBezTo>
                    <a:pt x="297" y="55"/>
                    <a:pt x="289" y="53"/>
                    <a:pt x="285" y="48"/>
                  </a:cubicBezTo>
                  <a:cubicBezTo>
                    <a:pt x="283" y="46"/>
                    <a:pt x="284" y="41"/>
                    <a:pt x="282" y="39"/>
                  </a:cubicBezTo>
                  <a:cubicBezTo>
                    <a:pt x="279" y="36"/>
                    <a:pt x="273" y="36"/>
                    <a:pt x="270" y="33"/>
                  </a:cubicBezTo>
                  <a:lnTo>
                    <a:pt x="288" y="42"/>
                  </a:lnTo>
                </a:path>
              </a:pathLst>
            </a:custGeom>
            <a:solidFill>
              <a:srgbClr val="909FA4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56" name="Freeform 68"/>
            <p:cNvSpPr>
              <a:spLocks/>
            </p:cNvSpPr>
            <p:nvPr/>
          </p:nvSpPr>
          <p:spPr bwMode="auto">
            <a:xfrm>
              <a:off x="2871" y="1642"/>
              <a:ext cx="180" cy="241"/>
            </a:xfrm>
            <a:custGeom>
              <a:avLst/>
              <a:gdLst>
                <a:gd name="T0" fmla="*/ 162 w 181"/>
                <a:gd name="T1" fmla="*/ 17 h 194"/>
                <a:gd name="T2" fmla="*/ 123 w 181"/>
                <a:gd name="T3" fmla="*/ 125 h 194"/>
                <a:gd name="T4" fmla="*/ 78 w 181"/>
                <a:gd name="T5" fmla="*/ 149 h 194"/>
                <a:gd name="T6" fmla="*/ 60 w 181"/>
                <a:gd name="T7" fmla="*/ 155 h 194"/>
                <a:gd name="T8" fmla="*/ 51 w 181"/>
                <a:gd name="T9" fmla="*/ 158 h 194"/>
                <a:gd name="T10" fmla="*/ 24 w 181"/>
                <a:gd name="T11" fmla="*/ 176 h 194"/>
                <a:gd name="T12" fmla="*/ 0 w 181"/>
                <a:gd name="T13" fmla="*/ 194 h 194"/>
                <a:gd name="T14" fmla="*/ 57 w 181"/>
                <a:gd name="T15" fmla="*/ 119 h 194"/>
                <a:gd name="T16" fmla="*/ 75 w 181"/>
                <a:gd name="T17" fmla="*/ 83 h 194"/>
                <a:gd name="T18" fmla="*/ 102 w 181"/>
                <a:gd name="T19" fmla="*/ 74 h 194"/>
                <a:gd name="T20" fmla="*/ 111 w 181"/>
                <a:gd name="T21" fmla="*/ 71 h 194"/>
                <a:gd name="T22" fmla="*/ 111 w 181"/>
                <a:gd name="T23" fmla="*/ 44 h 194"/>
                <a:gd name="T24" fmla="*/ 105 w 181"/>
                <a:gd name="T25" fmla="*/ 26 h 194"/>
                <a:gd name="T26" fmla="*/ 162 w 181"/>
                <a:gd name="T27" fmla="*/ 1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1" h="194">
                  <a:moveTo>
                    <a:pt x="162" y="17"/>
                  </a:moveTo>
                  <a:cubicBezTo>
                    <a:pt x="159" y="93"/>
                    <a:pt x="181" y="113"/>
                    <a:pt x="123" y="125"/>
                  </a:cubicBezTo>
                  <a:cubicBezTo>
                    <a:pt x="118" y="128"/>
                    <a:pt x="83" y="147"/>
                    <a:pt x="78" y="149"/>
                  </a:cubicBezTo>
                  <a:cubicBezTo>
                    <a:pt x="72" y="151"/>
                    <a:pt x="66" y="153"/>
                    <a:pt x="60" y="155"/>
                  </a:cubicBezTo>
                  <a:cubicBezTo>
                    <a:pt x="57" y="156"/>
                    <a:pt x="51" y="158"/>
                    <a:pt x="51" y="158"/>
                  </a:cubicBezTo>
                  <a:cubicBezTo>
                    <a:pt x="42" y="167"/>
                    <a:pt x="34" y="169"/>
                    <a:pt x="24" y="176"/>
                  </a:cubicBezTo>
                  <a:cubicBezTo>
                    <a:pt x="17" y="187"/>
                    <a:pt x="11" y="187"/>
                    <a:pt x="0" y="194"/>
                  </a:cubicBezTo>
                  <a:cubicBezTo>
                    <a:pt x="13" y="156"/>
                    <a:pt x="21" y="143"/>
                    <a:pt x="57" y="119"/>
                  </a:cubicBezTo>
                  <a:cubicBezTo>
                    <a:pt x="63" y="109"/>
                    <a:pt x="65" y="89"/>
                    <a:pt x="75" y="83"/>
                  </a:cubicBezTo>
                  <a:cubicBezTo>
                    <a:pt x="83" y="78"/>
                    <a:pt x="93" y="77"/>
                    <a:pt x="102" y="74"/>
                  </a:cubicBezTo>
                  <a:cubicBezTo>
                    <a:pt x="105" y="73"/>
                    <a:pt x="111" y="71"/>
                    <a:pt x="111" y="71"/>
                  </a:cubicBezTo>
                  <a:cubicBezTo>
                    <a:pt x="115" y="58"/>
                    <a:pt x="116" y="62"/>
                    <a:pt x="111" y="44"/>
                  </a:cubicBezTo>
                  <a:cubicBezTo>
                    <a:pt x="109" y="38"/>
                    <a:pt x="105" y="26"/>
                    <a:pt x="105" y="26"/>
                  </a:cubicBezTo>
                  <a:cubicBezTo>
                    <a:pt x="114" y="0"/>
                    <a:pt x="105" y="17"/>
                    <a:pt x="162" y="17"/>
                  </a:cubicBezTo>
                  <a:close/>
                </a:path>
              </a:pathLst>
            </a:custGeom>
            <a:solidFill>
              <a:srgbClr val="FAB46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57" name="Freeform 69"/>
            <p:cNvSpPr>
              <a:spLocks/>
            </p:cNvSpPr>
            <p:nvPr/>
          </p:nvSpPr>
          <p:spPr bwMode="auto">
            <a:xfrm>
              <a:off x="2507" y="1670"/>
              <a:ext cx="827" cy="2002"/>
            </a:xfrm>
            <a:custGeom>
              <a:avLst/>
              <a:gdLst>
                <a:gd name="T0" fmla="*/ 647 w 873"/>
                <a:gd name="T1" fmla="*/ 194 h 2002"/>
                <a:gd name="T2" fmla="*/ 669 w 873"/>
                <a:gd name="T3" fmla="*/ 421 h 2002"/>
                <a:gd name="T4" fmla="*/ 710 w 873"/>
                <a:gd name="T5" fmla="*/ 607 h 2002"/>
                <a:gd name="T6" fmla="*/ 755 w 873"/>
                <a:gd name="T7" fmla="*/ 786 h 2002"/>
                <a:gd name="T8" fmla="*/ 707 w 873"/>
                <a:gd name="T9" fmla="*/ 913 h 2002"/>
                <a:gd name="T10" fmla="*/ 729 w 873"/>
                <a:gd name="T11" fmla="*/ 1006 h 2002"/>
                <a:gd name="T12" fmla="*/ 764 w 873"/>
                <a:gd name="T13" fmla="*/ 1077 h 2002"/>
                <a:gd name="T14" fmla="*/ 869 w 873"/>
                <a:gd name="T15" fmla="*/ 1530 h 2002"/>
                <a:gd name="T16" fmla="*/ 834 w 873"/>
                <a:gd name="T17" fmla="*/ 1858 h 2002"/>
                <a:gd name="T18" fmla="*/ 689 w 873"/>
                <a:gd name="T19" fmla="*/ 1909 h 2002"/>
                <a:gd name="T20" fmla="*/ 402 w 873"/>
                <a:gd name="T21" fmla="*/ 1906 h 2002"/>
                <a:gd name="T22" fmla="*/ 268 w 873"/>
                <a:gd name="T23" fmla="*/ 1840 h 2002"/>
                <a:gd name="T24" fmla="*/ 285 w 873"/>
                <a:gd name="T25" fmla="*/ 1621 h 2002"/>
                <a:gd name="T26" fmla="*/ 260 w 873"/>
                <a:gd name="T27" fmla="*/ 1554 h 2002"/>
                <a:gd name="T28" fmla="*/ 215 w 873"/>
                <a:gd name="T29" fmla="*/ 1407 h 2002"/>
                <a:gd name="T30" fmla="*/ 296 w 873"/>
                <a:gd name="T31" fmla="*/ 1264 h 2002"/>
                <a:gd name="T32" fmla="*/ 381 w 873"/>
                <a:gd name="T33" fmla="*/ 1006 h 2002"/>
                <a:gd name="T34" fmla="*/ 311 w 873"/>
                <a:gd name="T35" fmla="*/ 883 h 2002"/>
                <a:gd name="T36" fmla="*/ 231 w 873"/>
                <a:gd name="T37" fmla="*/ 928 h 2002"/>
                <a:gd name="T38" fmla="*/ 190 w 873"/>
                <a:gd name="T39" fmla="*/ 984 h 2002"/>
                <a:gd name="T40" fmla="*/ 127 w 873"/>
                <a:gd name="T41" fmla="*/ 798 h 2002"/>
                <a:gd name="T42" fmla="*/ 108 w 873"/>
                <a:gd name="T43" fmla="*/ 593 h 2002"/>
                <a:gd name="T44" fmla="*/ 209 w 873"/>
                <a:gd name="T45" fmla="*/ 548 h 2002"/>
                <a:gd name="T46" fmla="*/ 193 w 873"/>
                <a:gd name="T47" fmla="*/ 484 h 2002"/>
                <a:gd name="T48" fmla="*/ 136 w 873"/>
                <a:gd name="T49" fmla="*/ 447 h 2002"/>
                <a:gd name="T50" fmla="*/ 22 w 873"/>
                <a:gd name="T51" fmla="*/ 425 h 2002"/>
                <a:gd name="T52" fmla="*/ 3 w 873"/>
                <a:gd name="T53" fmla="*/ 347 h 2002"/>
                <a:gd name="T54" fmla="*/ 41 w 873"/>
                <a:gd name="T55" fmla="*/ 52 h 2002"/>
                <a:gd name="T56" fmla="*/ 79 w 873"/>
                <a:gd name="T57" fmla="*/ 15 h 2002"/>
                <a:gd name="T58" fmla="*/ 273 w 873"/>
                <a:gd name="T59" fmla="*/ 104 h 2002"/>
                <a:gd name="T60" fmla="*/ 311 w 873"/>
                <a:gd name="T61" fmla="*/ 119 h 2002"/>
                <a:gd name="T62" fmla="*/ 396 w 873"/>
                <a:gd name="T63" fmla="*/ 104 h 2002"/>
                <a:gd name="T64" fmla="*/ 333 w 873"/>
                <a:gd name="T65" fmla="*/ 194 h 2002"/>
                <a:gd name="T66" fmla="*/ 317 w 873"/>
                <a:gd name="T67" fmla="*/ 227 h 2002"/>
                <a:gd name="T68" fmla="*/ 406 w 873"/>
                <a:gd name="T69" fmla="*/ 261 h 2002"/>
                <a:gd name="T70" fmla="*/ 498 w 873"/>
                <a:gd name="T71" fmla="*/ 190 h 2002"/>
                <a:gd name="T72" fmla="*/ 542 w 873"/>
                <a:gd name="T73" fmla="*/ 149 h 2002"/>
                <a:gd name="T74" fmla="*/ 590 w 873"/>
                <a:gd name="T75" fmla="*/ 101 h 2002"/>
                <a:gd name="T76" fmla="*/ 612 w 873"/>
                <a:gd name="T77" fmla="*/ 60 h 2002"/>
                <a:gd name="T78" fmla="*/ 647 w 873"/>
                <a:gd name="T79" fmla="*/ 119 h 2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73" h="2002">
                  <a:moveTo>
                    <a:pt x="647" y="119"/>
                  </a:moveTo>
                  <a:cubicBezTo>
                    <a:pt x="646" y="144"/>
                    <a:pt x="631" y="178"/>
                    <a:pt x="647" y="194"/>
                  </a:cubicBezTo>
                  <a:cubicBezTo>
                    <a:pt x="652" y="199"/>
                    <a:pt x="666" y="201"/>
                    <a:pt x="666" y="201"/>
                  </a:cubicBezTo>
                  <a:cubicBezTo>
                    <a:pt x="667" y="275"/>
                    <a:pt x="667" y="348"/>
                    <a:pt x="669" y="421"/>
                  </a:cubicBezTo>
                  <a:cubicBezTo>
                    <a:pt x="669" y="439"/>
                    <a:pt x="691" y="466"/>
                    <a:pt x="691" y="466"/>
                  </a:cubicBezTo>
                  <a:cubicBezTo>
                    <a:pt x="693" y="516"/>
                    <a:pt x="697" y="560"/>
                    <a:pt x="710" y="607"/>
                  </a:cubicBezTo>
                  <a:cubicBezTo>
                    <a:pt x="711" y="621"/>
                    <a:pt x="711" y="635"/>
                    <a:pt x="713" y="648"/>
                  </a:cubicBezTo>
                  <a:cubicBezTo>
                    <a:pt x="721" y="678"/>
                    <a:pt x="752" y="749"/>
                    <a:pt x="755" y="786"/>
                  </a:cubicBezTo>
                  <a:cubicBezTo>
                    <a:pt x="772" y="815"/>
                    <a:pt x="756" y="853"/>
                    <a:pt x="732" y="872"/>
                  </a:cubicBezTo>
                  <a:cubicBezTo>
                    <a:pt x="725" y="886"/>
                    <a:pt x="719" y="904"/>
                    <a:pt x="707" y="913"/>
                  </a:cubicBezTo>
                  <a:cubicBezTo>
                    <a:pt x="693" y="938"/>
                    <a:pt x="697" y="975"/>
                    <a:pt x="717" y="991"/>
                  </a:cubicBezTo>
                  <a:cubicBezTo>
                    <a:pt x="725" y="1021"/>
                    <a:pt x="712" y="986"/>
                    <a:pt x="729" y="1006"/>
                  </a:cubicBezTo>
                  <a:cubicBezTo>
                    <a:pt x="766" y="1050"/>
                    <a:pt x="724" y="1015"/>
                    <a:pt x="752" y="1036"/>
                  </a:cubicBezTo>
                  <a:cubicBezTo>
                    <a:pt x="756" y="1051"/>
                    <a:pt x="757" y="1063"/>
                    <a:pt x="764" y="1077"/>
                  </a:cubicBezTo>
                  <a:cubicBezTo>
                    <a:pt x="777" y="1184"/>
                    <a:pt x="834" y="1230"/>
                    <a:pt x="827" y="1399"/>
                  </a:cubicBezTo>
                  <a:cubicBezTo>
                    <a:pt x="838" y="1469"/>
                    <a:pt x="869" y="1507"/>
                    <a:pt x="869" y="1530"/>
                  </a:cubicBezTo>
                  <a:cubicBezTo>
                    <a:pt x="873" y="1565"/>
                    <a:pt x="866" y="1606"/>
                    <a:pt x="850" y="1610"/>
                  </a:cubicBezTo>
                  <a:cubicBezTo>
                    <a:pt x="844" y="1665"/>
                    <a:pt x="851" y="1794"/>
                    <a:pt x="834" y="1858"/>
                  </a:cubicBezTo>
                  <a:cubicBezTo>
                    <a:pt x="817" y="1922"/>
                    <a:pt x="770" y="1986"/>
                    <a:pt x="746" y="1994"/>
                  </a:cubicBezTo>
                  <a:cubicBezTo>
                    <a:pt x="722" y="2002"/>
                    <a:pt x="724" y="1921"/>
                    <a:pt x="689" y="1909"/>
                  </a:cubicBezTo>
                  <a:cubicBezTo>
                    <a:pt x="667" y="1910"/>
                    <a:pt x="602" y="1950"/>
                    <a:pt x="539" y="1924"/>
                  </a:cubicBezTo>
                  <a:cubicBezTo>
                    <a:pt x="491" y="1924"/>
                    <a:pt x="446" y="1898"/>
                    <a:pt x="402" y="1906"/>
                  </a:cubicBezTo>
                  <a:cubicBezTo>
                    <a:pt x="358" y="1914"/>
                    <a:pt x="296" y="1981"/>
                    <a:pt x="274" y="1970"/>
                  </a:cubicBezTo>
                  <a:cubicBezTo>
                    <a:pt x="252" y="1959"/>
                    <a:pt x="263" y="1881"/>
                    <a:pt x="268" y="1840"/>
                  </a:cubicBezTo>
                  <a:cubicBezTo>
                    <a:pt x="266" y="1814"/>
                    <a:pt x="309" y="1744"/>
                    <a:pt x="304" y="1722"/>
                  </a:cubicBezTo>
                  <a:cubicBezTo>
                    <a:pt x="302" y="1668"/>
                    <a:pt x="316" y="1645"/>
                    <a:pt x="285" y="1621"/>
                  </a:cubicBezTo>
                  <a:cubicBezTo>
                    <a:pt x="281" y="1605"/>
                    <a:pt x="272" y="1591"/>
                    <a:pt x="266" y="1576"/>
                  </a:cubicBezTo>
                  <a:cubicBezTo>
                    <a:pt x="263" y="1569"/>
                    <a:pt x="262" y="1561"/>
                    <a:pt x="260" y="1554"/>
                  </a:cubicBezTo>
                  <a:cubicBezTo>
                    <a:pt x="259" y="1550"/>
                    <a:pt x="257" y="1543"/>
                    <a:pt x="257" y="1543"/>
                  </a:cubicBezTo>
                  <a:cubicBezTo>
                    <a:pt x="263" y="1502"/>
                    <a:pt x="198" y="1446"/>
                    <a:pt x="215" y="1407"/>
                  </a:cubicBezTo>
                  <a:cubicBezTo>
                    <a:pt x="220" y="1396"/>
                    <a:pt x="216" y="1376"/>
                    <a:pt x="220" y="1365"/>
                  </a:cubicBezTo>
                  <a:cubicBezTo>
                    <a:pt x="223" y="1357"/>
                    <a:pt x="296" y="1264"/>
                    <a:pt x="296" y="1264"/>
                  </a:cubicBezTo>
                  <a:cubicBezTo>
                    <a:pt x="316" y="1230"/>
                    <a:pt x="328" y="1206"/>
                    <a:pt x="342" y="1163"/>
                  </a:cubicBezTo>
                  <a:cubicBezTo>
                    <a:pt x="339" y="1150"/>
                    <a:pt x="333" y="1025"/>
                    <a:pt x="381" y="1006"/>
                  </a:cubicBezTo>
                  <a:cubicBezTo>
                    <a:pt x="414" y="966"/>
                    <a:pt x="364" y="968"/>
                    <a:pt x="342" y="965"/>
                  </a:cubicBezTo>
                  <a:cubicBezTo>
                    <a:pt x="316" y="918"/>
                    <a:pt x="371" y="873"/>
                    <a:pt x="311" y="883"/>
                  </a:cubicBezTo>
                  <a:cubicBezTo>
                    <a:pt x="302" y="912"/>
                    <a:pt x="273" y="911"/>
                    <a:pt x="251" y="913"/>
                  </a:cubicBezTo>
                  <a:cubicBezTo>
                    <a:pt x="244" y="918"/>
                    <a:pt x="238" y="923"/>
                    <a:pt x="231" y="928"/>
                  </a:cubicBezTo>
                  <a:cubicBezTo>
                    <a:pt x="228" y="930"/>
                    <a:pt x="230" y="935"/>
                    <a:pt x="228" y="939"/>
                  </a:cubicBezTo>
                  <a:cubicBezTo>
                    <a:pt x="218" y="961"/>
                    <a:pt x="210" y="976"/>
                    <a:pt x="190" y="984"/>
                  </a:cubicBezTo>
                  <a:cubicBezTo>
                    <a:pt x="150" y="973"/>
                    <a:pt x="173" y="927"/>
                    <a:pt x="136" y="898"/>
                  </a:cubicBezTo>
                  <a:cubicBezTo>
                    <a:pt x="134" y="856"/>
                    <a:pt x="133" y="835"/>
                    <a:pt x="127" y="798"/>
                  </a:cubicBezTo>
                  <a:cubicBezTo>
                    <a:pt x="125" y="712"/>
                    <a:pt x="127" y="714"/>
                    <a:pt x="117" y="660"/>
                  </a:cubicBezTo>
                  <a:cubicBezTo>
                    <a:pt x="115" y="625"/>
                    <a:pt x="108" y="610"/>
                    <a:pt x="108" y="593"/>
                  </a:cubicBezTo>
                  <a:cubicBezTo>
                    <a:pt x="108" y="575"/>
                    <a:pt x="104" y="559"/>
                    <a:pt x="120" y="552"/>
                  </a:cubicBezTo>
                  <a:cubicBezTo>
                    <a:pt x="137" y="544"/>
                    <a:pt x="188" y="554"/>
                    <a:pt x="209" y="548"/>
                  </a:cubicBezTo>
                  <a:cubicBezTo>
                    <a:pt x="223" y="542"/>
                    <a:pt x="257" y="525"/>
                    <a:pt x="251" y="511"/>
                  </a:cubicBezTo>
                  <a:cubicBezTo>
                    <a:pt x="248" y="501"/>
                    <a:pt x="207" y="493"/>
                    <a:pt x="193" y="484"/>
                  </a:cubicBezTo>
                  <a:cubicBezTo>
                    <a:pt x="180" y="476"/>
                    <a:pt x="178" y="461"/>
                    <a:pt x="168" y="455"/>
                  </a:cubicBezTo>
                  <a:cubicBezTo>
                    <a:pt x="159" y="439"/>
                    <a:pt x="151" y="452"/>
                    <a:pt x="136" y="447"/>
                  </a:cubicBezTo>
                  <a:cubicBezTo>
                    <a:pt x="112" y="455"/>
                    <a:pt x="85" y="451"/>
                    <a:pt x="60" y="447"/>
                  </a:cubicBezTo>
                  <a:cubicBezTo>
                    <a:pt x="54" y="440"/>
                    <a:pt x="54" y="429"/>
                    <a:pt x="22" y="425"/>
                  </a:cubicBezTo>
                  <a:cubicBezTo>
                    <a:pt x="17" y="419"/>
                    <a:pt x="22" y="391"/>
                    <a:pt x="22" y="391"/>
                  </a:cubicBezTo>
                  <a:cubicBezTo>
                    <a:pt x="22" y="378"/>
                    <a:pt x="7" y="400"/>
                    <a:pt x="3" y="347"/>
                  </a:cubicBezTo>
                  <a:cubicBezTo>
                    <a:pt x="1" y="298"/>
                    <a:pt x="0" y="145"/>
                    <a:pt x="6" y="97"/>
                  </a:cubicBezTo>
                  <a:cubicBezTo>
                    <a:pt x="13" y="48"/>
                    <a:pt x="33" y="65"/>
                    <a:pt x="41" y="52"/>
                  </a:cubicBezTo>
                  <a:cubicBezTo>
                    <a:pt x="45" y="39"/>
                    <a:pt x="49" y="29"/>
                    <a:pt x="60" y="22"/>
                  </a:cubicBezTo>
                  <a:cubicBezTo>
                    <a:pt x="67" y="19"/>
                    <a:pt x="79" y="15"/>
                    <a:pt x="79" y="15"/>
                  </a:cubicBezTo>
                  <a:cubicBezTo>
                    <a:pt x="236" y="21"/>
                    <a:pt x="132" y="0"/>
                    <a:pt x="193" y="48"/>
                  </a:cubicBezTo>
                  <a:cubicBezTo>
                    <a:pt x="211" y="81"/>
                    <a:pt x="242" y="94"/>
                    <a:pt x="273" y="104"/>
                  </a:cubicBezTo>
                  <a:cubicBezTo>
                    <a:pt x="273" y="104"/>
                    <a:pt x="296" y="113"/>
                    <a:pt x="301" y="116"/>
                  </a:cubicBezTo>
                  <a:cubicBezTo>
                    <a:pt x="304" y="117"/>
                    <a:pt x="311" y="119"/>
                    <a:pt x="311" y="119"/>
                  </a:cubicBezTo>
                  <a:cubicBezTo>
                    <a:pt x="341" y="116"/>
                    <a:pt x="373" y="107"/>
                    <a:pt x="400" y="86"/>
                  </a:cubicBezTo>
                  <a:cubicBezTo>
                    <a:pt x="424" y="93"/>
                    <a:pt x="410" y="99"/>
                    <a:pt x="396" y="104"/>
                  </a:cubicBezTo>
                  <a:cubicBezTo>
                    <a:pt x="375" y="129"/>
                    <a:pt x="356" y="154"/>
                    <a:pt x="339" y="183"/>
                  </a:cubicBezTo>
                  <a:cubicBezTo>
                    <a:pt x="337" y="186"/>
                    <a:pt x="334" y="190"/>
                    <a:pt x="333" y="194"/>
                  </a:cubicBezTo>
                  <a:cubicBezTo>
                    <a:pt x="332" y="198"/>
                    <a:pt x="332" y="201"/>
                    <a:pt x="330" y="205"/>
                  </a:cubicBezTo>
                  <a:cubicBezTo>
                    <a:pt x="326" y="212"/>
                    <a:pt x="317" y="227"/>
                    <a:pt x="317" y="227"/>
                  </a:cubicBezTo>
                  <a:cubicBezTo>
                    <a:pt x="318" y="243"/>
                    <a:pt x="309" y="268"/>
                    <a:pt x="320" y="276"/>
                  </a:cubicBezTo>
                  <a:cubicBezTo>
                    <a:pt x="344" y="291"/>
                    <a:pt x="384" y="278"/>
                    <a:pt x="406" y="261"/>
                  </a:cubicBezTo>
                  <a:cubicBezTo>
                    <a:pt x="424" y="229"/>
                    <a:pt x="444" y="221"/>
                    <a:pt x="469" y="201"/>
                  </a:cubicBezTo>
                  <a:cubicBezTo>
                    <a:pt x="478" y="195"/>
                    <a:pt x="498" y="190"/>
                    <a:pt x="498" y="190"/>
                  </a:cubicBezTo>
                  <a:cubicBezTo>
                    <a:pt x="505" y="181"/>
                    <a:pt x="514" y="163"/>
                    <a:pt x="523" y="157"/>
                  </a:cubicBezTo>
                  <a:cubicBezTo>
                    <a:pt x="530" y="153"/>
                    <a:pt x="537" y="154"/>
                    <a:pt x="542" y="149"/>
                  </a:cubicBezTo>
                  <a:cubicBezTo>
                    <a:pt x="553" y="140"/>
                    <a:pt x="559" y="132"/>
                    <a:pt x="571" y="127"/>
                  </a:cubicBezTo>
                  <a:cubicBezTo>
                    <a:pt x="578" y="113"/>
                    <a:pt x="586" y="116"/>
                    <a:pt x="590" y="101"/>
                  </a:cubicBezTo>
                  <a:cubicBezTo>
                    <a:pt x="588" y="86"/>
                    <a:pt x="574" y="60"/>
                    <a:pt x="574" y="60"/>
                  </a:cubicBezTo>
                  <a:cubicBezTo>
                    <a:pt x="588" y="48"/>
                    <a:pt x="597" y="53"/>
                    <a:pt x="612" y="60"/>
                  </a:cubicBezTo>
                  <a:cubicBezTo>
                    <a:pt x="619" y="73"/>
                    <a:pt x="628" y="92"/>
                    <a:pt x="641" y="97"/>
                  </a:cubicBezTo>
                  <a:cubicBezTo>
                    <a:pt x="649" y="111"/>
                    <a:pt x="647" y="103"/>
                    <a:pt x="647" y="119"/>
                  </a:cubicBezTo>
                  <a:close/>
                </a:path>
              </a:pathLst>
            </a:custGeom>
            <a:solidFill>
              <a:srgbClr val="3333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58" name="Freeform 70"/>
            <p:cNvSpPr>
              <a:spLocks/>
            </p:cNvSpPr>
            <p:nvPr/>
          </p:nvSpPr>
          <p:spPr bwMode="auto">
            <a:xfrm>
              <a:off x="2614" y="1883"/>
              <a:ext cx="477" cy="715"/>
            </a:xfrm>
            <a:custGeom>
              <a:avLst/>
              <a:gdLst>
                <a:gd name="T0" fmla="*/ 436 w 476"/>
                <a:gd name="T1" fmla="*/ 153 h 576"/>
                <a:gd name="T2" fmla="*/ 418 w 476"/>
                <a:gd name="T3" fmla="*/ 177 h 576"/>
                <a:gd name="T4" fmla="*/ 400 w 476"/>
                <a:gd name="T5" fmla="*/ 183 h 576"/>
                <a:gd name="T6" fmla="*/ 391 w 476"/>
                <a:gd name="T7" fmla="*/ 186 h 576"/>
                <a:gd name="T8" fmla="*/ 379 w 476"/>
                <a:gd name="T9" fmla="*/ 204 h 576"/>
                <a:gd name="T10" fmla="*/ 364 w 476"/>
                <a:gd name="T11" fmla="*/ 234 h 576"/>
                <a:gd name="T12" fmla="*/ 349 w 476"/>
                <a:gd name="T13" fmla="*/ 249 h 576"/>
                <a:gd name="T14" fmla="*/ 331 w 476"/>
                <a:gd name="T15" fmla="*/ 255 h 576"/>
                <a:gd name="T16" fmla="*/ 313 w 476"/>
                <a:gd name="T17" fmla="*/ 282 h 576"/>
                <a:gd name="T18" fmla="*/ 295 w 476"/>
                <a:gd name="T19" fmla="*/ 294 h 576"/>
                <a:gd name="T20" fmla="*/ 256 w 476"/>
                <a:gd name="T21" fmla="*/ 327 h 576"/>
                <a:gd name="T22" fmla="*/ 223 w 476"/>
                <a:gd name="T23" fmla="*/ 417 h 576"/>
                <a:gd name="T24" fmla="*/ 196 w 476"/>
                <a:gd name="T25" fmla="*/ 438 h 576"/>
                <a:gd name="T26" fmla="*/ 133 w 476"/>
                <a:gd name="T27" fmla="*/ 498 h 576"/>
                <a:gd name="T28" fmla="*/ 124 w 476"/>
                <a:gd name="T29" fmla="*/ 516 h 576"/>
                <a:gd name="T30" fmla="*/ 94 w 476"/>
                <a:gd name="T31" fmla="*/ 540 h 576"/>
                <a:gd name="T32" fmla="*/ 76 w 476"/>
                <a:gd name="T33" fmla="*/ 549 h 576"/>
                <a:gd name="T34" fmla="*/ 64 w 476"/>
                <a:gd name="T35" fmla="*/ 576 h 576"/>
                <a:gd name="T36" fmla="*/ 52 w 476"/>
                <a:gd name="T37" fmla="*/ 465 h 576"/>
                <a:gd name="T38" fmla="*/ 49 w 476"/>
                <a:gd name="T39" fmla="*/ 441 h 576"/>
                <a:gd name="T40" fmla="*/ 43 w 476"/>
                <a:gd name="T41" fmla="*/ 429 h 576"/>
                <a:gd name="T42" fmla="*/ 31 w 476"/>
                <a:gd name="T43" fmla="*/ 354 h 576"/>
                <a:gd name="T44" fmla="*/ 16 w 476"/>
                <a:gd name="T45" fmla="*/ 318 h 576"/>
                <a:gd name="T46" fmla="*/ 94 w 476"/>
                <a:gd name="T47" fmla="*/ 285 h 576"/>
                <a:gd name="T48" fmla="*/ 124 w 476"/>
                <a:gd name="T49" fmla="*/ 273 h 576"/>
                <a:gd name="T50" fmla="*/ 142 w 476"/>
                <a:gd name="T51" fmla="*/ 249 h 576"/>
                <a:gd name="T52" fmla="*/ 157 w 476"/>
                <a:gd name="T53" fmla="*/ 234 h 576"/>
                <a:gd name="T54" fmla="*/ 175 w 476"/>
                <a:gd name="T55" fmla="*/ 228 h 576"/>
                <a:gd name="T56" fmla="*/ 196 w 476"/>
                <a:gd name="T57" fmla="*/ 201 h 576"/>
                <a:gd name="T58" fmla="*/ 220 w 476"/>
                <a:gd name="T59" fmla="*/ 171 h 576"/>
                <a:gd name="T60" fmla="*/ 238 w 476"/>
                <a:gd name="T61" fmla="*/ 159 h 576"/>
                <a:gd name="T62" fmla="*/ 247 w 476"/>
                <a:gd name="T63" fmla="*/ 153 h 576"/>
                <a:gd name="T64" fmla="*/ 274 w 476"/>
                <a:gd name="T65" fmla="*/ 120 h 576"/>
                <a:gd name="T66" fmla="*/ 292 w 476"/>
                <a:gd name="T67" fmla="*/ 114 h 576"/>
                <a:gd name="T68" fmla="*/ 313 w 476"/>
                <a:gd name="T69" fmla="*/ 93 h 576"/>
                <a:gd name="T70" fmla="*/ 325 w 476"/>
                <a:gd name="T71" fmla="*/ 111 h 576"/>
                <a:gd name="T72" fmla="*/ 316 w 476"/>
                <a:gd name="T73" fmla="*/ 132 h 576"/>
                <a:gd name="T74" fmla="*/ 319 w 476"/>
                <a:gd name="T75" fmla="*/ 123 h 576"/>
                <a:gd name="T76" fmla="*/ 331 w 476"/>
                <a:gd name="T77" fmla="*/ 105 h 576"/>
                <a:gd name="T78" fmla="*/ 361 w 476"/>
                <a:gd name="T79" fmla="*/ 48 h 576"/>
                <a:gd name="T80" fmla="*/ 382 w 476"/>
                <a:gd name="T81" fmla="*/ 30 h 576"/>
                <a:gd name="T82" fmla="*/ 379 w 476"/>
                <a:gd name="T83" fmla="*/ 21 h 576"/>
                <a:gd name="T84" fmla="*/ 367 w 476"/>
                <a:gd name="T85" fmla="*/ 18 h 576"/>
                <a:gd name="T86" fmla="*/ 388 w 476"/>
                <a:gd name="T87" fmla="*/ 0 h 576"/>
                <a:gd name="T88" fmla="*/ 436 w 476"/>
                <a:gd name="T89" fmla="*/ 6 h 576"/>
                <a:gd name="T90" fmla="*/ 475 w 476"/>
                <a:gd name="T91" fmla="*/ 24 h 576"/>
                <a:gd name="T92" fmla="*/ 463 w 476"/>
                <a:gd name="T93" fmla="*/ 105 h 576"/>
                <a:gd name="T94" fmla="*/ 460 w 476"/>
                <a:gd name="T95" fmla="*/ 138 h 576"/>
                <a:gd name="T96" fmla="*/ 436 w 476"/>
                <a:gd name="T97" fmla="*/ 1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6" h="576">
                  <a:moveTo>
                    <a:pt x="436" y="153"/>
                  </a:moveTo>
                  <a:cubicBezTo>
                    <a:pt x="430" y="162"/>
                    <a:pt x="429" y="172"/>
                    <a:pt x="418" y="177"/>
                  </a:cubicBezTo>
                  <a:cubicBezTo>
                    <a:pt x="412" y="180"/>
                    <a:pt x="406" y="181"/>
                    <a:pt x="400" y="183"/>
                  </a:cubicBezTo>
                  <a:cubicBezTo>
                    <a:pt x="397" y="184"/>
                    <a:pt x="391" y="186"/>
                    <a:pt x="391" y="186"/>
                  </a:cubicBezTo>
                  <a:cubicBezTo>
                    <a:pt x="387" y="192"/>
                    <a:pt x="383" y="198"/>
                    <a:pt x="379" y="204"/>
                  </a:cubicBezTo>
                  <a:cubicBezTo>
                    <a:pt x="368" y="220"/>
                    <a:pt x="384" y="227"/>
                    <a:pt x="364" y="234"/>
                  </a:cubicBezTo>
                  <a:cubicBezTo>
                    <a:pt x="359" y="242"/>
                    <a:pt x="358" y="245"/>
                    <a:pt x="349" y="249"/>
                  </a:cubicBezTo>
                  <a:cubicBezTo>
                    <a:pt x="343" y="252"/>
                    <a:pt x="331" y="255"/>
                    <a:pt x="331" y="255"/>
                  </a:cubicBezTo>
                  <a:cubicBezTo>
                    <a:pt x="323" y="263"/>
                    <a:pt x="321" y="275"/>
                    <a:pt x="313" y="282"/>
                  </a:cubicBezTo>
                  <a:cubicBezTo>
                    <a:pt x="308" y="287"/>
                    <a:pt x="295" y="294"/>
                    <a:pt x="295" y="294"/>
                  </a:cubicBezTo>
                  <a:cubicBezTo>
                    <a:pt x="285" y="309"/>
                    <a:pt x="274" y="322"/>
                    <a:pt x="256" y="327"/>
                  </a:cubicBezTo>
                  <a:cubicBezTo>
                    <a:pt x="254" y="352"/>
                    <a:pt x="249" y="400"/>
                    <a:pt x="223" y="417"/>
                  </a:cubicBezTo>
                  <a:cubicBezTo>
                    <a:pt x="201" y="431"/>
                    <a:pt x="210" y="424"/>
                    <a:pt x="196" y="438"/>
                  </a:cubicBezTo>
                  <a:cubicBezTo>
                    <a:pt x="183" y="478"/>
                    <a:pt x="171" y="485"/>
                    <a:pt x="133" y="498"/>
                  </a:cubicBezTo>
                  <a:cubicBezTo>
                    <a:pt x="122" y="531"/>
                    <a:pt x="140" y="481"/>
                    <a:pt x="124" y="516"/>
                  </a:cubicBezTo>
                  <a:cubicBezTo>
                    <a:pt x="114" y="539"/>
                    <a:pt x="120" y="535"/>
                    <a:pt x="94" y="540"/>
                  </a:cubicBezTo>
                  <a:cubicBezTo>
                    <a:pt x="88" y="544"/>
                    <a:pt x="80" y="544"/>
                    <a:pt x="76" y="549"/>
                  </a:cubicBezTo>
                  <a:cubicBezTo>
                    <a:pt x="70" y="557"/>
                    <a:pt x="69" y="568"/>
                    <a:pt x="64" y="576"/>
                  </a:cubicBezTo>
                  <a:cubicBezTo>
                    <a:pt x="55" y="550"/>
                    <a:pt x="83" y="475"/>
                    <a:pt x="52" y="465"/>
                  </a:cubicBezTo>
                  <a:cubicBezTo>
                    <a:pt x="47" y="451"/>
                    <a:pt x="34" y="451"/>
                    <a:pt x="49" y="441"/>
                  </a:cubicBezTo>
                  <a:cubicBezTo>
                    <a:pt x="67" y="415"/>
                    <a:pt x="48" y="449"/>
                    <a:pt x="43" y="429"/>
                  </a:cubicBezTo>
                  <a:cubicBezTo>
                    <a:pt x="26" y="360"/>
                    <a:pt x="44" y="394"/>
                    <a:pt x="31" y="354"/>
                  </a:cubicBezTo>
                  <a:cubicBezTo>
                    <a:pt x="29" y="337"/>
                    <a:pt x="33" y="324"/>
                    <a:pt x="16" y="318"/>
                  </a:cubicBezTo>
                  <a:cubicBezTo>
                    <a:pt x="0" y="270"/>
                    <a:pt x="64" y="286"/>
                    <a:pt x="94" y="285"/>
                  </a:cubicBezTo>
                  <a:cubicBezTo>
                    <a:pt x="104" y="278"/>
                    <a:pt x="113" y="277"/>
                    <a:pt x="124" y="273"/>
                  </a:cubicBezTo>
                  <a:cubicBezTo>
                    <a:pt x="131" y="262"/>
                    <a:pt x="131" y="256"/>
                    <a:pt x="142" y="249"/>
                  </a:cubicBezTo>
                  <a:cubicBezTo>
                    <a:pt x="147" y="241"/>
                    <a:pt x="148" y="238"/>
                    <a:pt x="157" y="234"/>
                  </a:cubicBezTo>
                  <a:cubicBezTo>
                    <a:pt x="163" y="231"/>
                    <a:pt x="175" y="228"/>
                    <a:pt x="175" y="228"/>
                  </a:cubicBezTo>
                  <a:cubicBezTo>
                    <a:pt x="179" y="217"/>
                    <a:pt x="196" y="201"/>
                    <a:pt x="196" y="201"/>
                  </a:cubicBezTo>
                  <a:cubicBezTo>
                    <a:pt x="201" y="185"/>
                    <a:pt x="207" y="178"/>
                    <a:pt x="220" y="171"/>
                  </a:cubicBezTo>
                  <a:cubicBezTo>
                    <a:pt x="226" y="167"/>
                    <a:pt x="232" y="163"/>
                    <a:pt x="238" y="159"/>
                  </a:cubicBezTo>
                  <a:cubicBezTo>
                    <a:pt x="241" y="157"/>
                    <a:pt x="247" y="153"/>
                    <a:pt x="247" y="153"/>
                  </a:cubicBezTo>
                  <a:cubicBezTo>
                    <a:pt x="254" y="142"/>
                    <a:pt x="261" y="126"/>
                    <a:pt x="274" y="120"/>
                  </a:cubicBezTo>
                  <a:cubicBezTo>
                    <a:pt x="280" y="117"/>
                    <a:pt x="292" y="114"/>
                    <a:pt x="292" y="114"/>
                  </a:cubicBezTo>
                  <a:cubicBezTo>
                    <a:pt x="306" y="93"/>
                    <a:pt x="297" y="98"/>
                    <a:pt x="313" y="93"/>
                  </a:cubicBezTo>
                  <a:cubicBezTo>
                    <a:pt x="344" y="96"/>
                    <a:pt x="346" y="97"/>
                    <a:pt x="325" y="111"/>
                  </a:cubicBezTo>
                  <a:cubicBezTo>
                    <a:pt x="320" y="118"/>
                    <a:pt x="316" y="122"/>
                    <a:pt x="316" y="132"/>
                  </a:cubicBezTo>
                  <a:cubicBezTo>
                    <a:pt x="316" y="135"/>
                    <a:pt x="317" y="126"/>
                    <a:pt x="319" y="123"/>
                  </a:cubicBezTo>
                  <a:cubicBezTo>
                    <a:pt x="323" y="117"/>
                    <a:pt x="331" y="105"/>
                    <a:pt x="331" y="105"/>
                  </a:cubicBezTo>
                  <a:cubicBezTo>
                    <a:pt x="336" y="65"/>
                    <a:pt x="341" y="77"/>
                    <a:pt x="361" y="48"/>
                  </a:cubicBezTo>
                  <a:cubicBezTo>
                    <a:pt x="356" y="32"/>
                    <a:pt x="368" y="33"/>
                    <a:pt x="382" y="30"/>
                  </a:cubicBezTo>
                  <a:cubicBezTo>
                    <a:pt x="381" y="27"/>
                    <a:pt x="381" y="23"/>
                    <a:pt x="379" y="21"/>
                  </a:cubicBezTo>
                  <a:cubicBezTo>
                    <a:pt x="376" y="18"/>
                    <a:pt x="369" y="21"/>
                    <a:pt x="367" y="18"/>
                  </a:cubicBezTo>
                  <a:cubicBezTo>
                    <a:pt x="360" y="9"/>
                    <a:pt x="384" y="1"/>
                    <a:pt x="388" y="0"/>
                  </a:cubicBezTo>
                  <a:cubicBezTo>
                    <a:pt x="395" y="1"/>
                    <a:pt x="423" y="0"/>
                    <a:pt x="436" y="6"/>
                  </a:cubicBezTo>
                  <a:cubicBezTo>
                    <a:pt x="449" y="13"/>
                    <a:pt x="460" y="20"/>
                    <a:pt x="475" y="24"/>
                  </a:cubicBezTo>
                  <a:cubicBezTo>
                    <a:pt x="471" y="99"/>
                    <a:pt x="476" y="67"/>
                    <a:pt x="463" y="105"/>
                  </a:cubicBezTo>
                  <a:cubicBezTo>
                    <a:pt x="462" y="116"/>
                    <a:pt x="465" y="128"/>
                    <a:pt x="460" y="138"/>
                  </a:cubicBezTo>
                  <a:cubicBezTo>
                    <a:pt x="453" y="151"/>
                    <a:pt x="428" y="136"/>
                    <a:pt x="436" y="153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59" name="Freeform 71"/>
            <p:cNvSpPr>
              <a:spLocks/>
            </p:cNvSpPr>
            <p:nvPr/>
          </p:nvSpPr>
          <p:spPr bwMode="auto">
            <a:xfrm>
              <a:off x="2636" y="1729"/>
              <a:ext cx="460" cy="417"/>
            </a:xfrm>
            <a:custGeom>
              <a:avLst/>
              <a:gdLst>
                <a:gd name="T0" fmla="*/ 333 w 459"/>
                <a:gd name="T1" fmla="*/ 175 h 336"/>
                <a:gd name="T2" fmla="*/ 288 w 459"/>
                <a:gd name="T3" fmla="*/ 202 h 336"/>
                <a:gd name="T4" fmla="*/ 270 w 459"/>
                <a:gd name="T5" fmla="*/ 217 h 336"/>
                <a:gd name="T6" fmla="*/ 252 w 459"/>
                <a:gd name="T7" fmla="*/ 253 h 336"/>
                <a:gd name="T8" fmla="*/ 207 w 459"/>
                <a:gd name="T9" fmla="*/ 274 h 336"/>
                <a:gd name="T10" fmla="*/ 156 w 459"/>
                <a:gd name="T11" fmla="*/ 313 h 336"/>
                <a:gd name="T12" fmla="*/ 144 w 459"/>
                <a:gd name="T13" fmla="*/ 313 h 336"/>
                <a:gd name="T14" fmla="*/ 150 w 459"/>
                <a:gd name="T15" fmla="*/ 202 h 336"/>
                <a:gd name="T16" fmla="*/ 129 w 459"/>
                <a:gd name="T17" fmla="*/ 166 h 336"/>
                <a:gd name="T18" fmla="*/ 117 w 459"/>
                <a:gd name="T19" fmla="*/ 154 h 336"/>
                <a:gd name="T20" fmla="*/ 84 w 459"/>
                <a:gd name="T21" fmla="*/ 148 h 336"/>
                <a:gd name="T22" fmla="*/ 66 w 459"/>
                <a:gd name="T23" fmla="*/ 130 h 336"/>
                <a:gd name="T24" fmla="*/ 48 w 459"/>
                <a:gd name="T25" fmla="*/ 109 h 336"/>
                <a:gd name="T26" fmla="*/ 0 w 459"/>
                <a:gd name="T27" fmla="*/ 97 h 336"/>
                <a:gd name="T28" fmla="*/ 3 w 459"/>
                <a:gd name="T29" fmla="*/ 88 h 336"/>
                <a:gd name="T30" fmla="*/ 6 w 459"/>
                <a:gd name="T31" fmla="*/ 43 h 336"/>
                <a:gd name="T32" fmla="*/ 21 w 459"/>
                <a:gd name="T33" fmla="*/ 25 h 336"/>
                <a:gd name="T34" fmla="*/ 24 w 459"/>
                <a:gd name="T35" fmla="*/ 7 h 336"/>
                <a:gd name="T36" fmla="*/ 66 w 459"/>
                <a:gd name="T37" fmla="*/ 16 h 336"/>
                <a:gd name="T38" fmla="*/ 69 w 459"/>
                <a:gd name="T39" fmla="*/ 25 h 336"/>
                <a:gd name="T40" fmla="*/ 117 w 459"/>
                <a:gd name="T41" fmla="*/ 49 h 336"/>
                <a:gd name="T42" fmla="*/ 147 w 459"/>
                <a:gd name="T43" fmla="*/ 58 h 336"/>
                <a:gd name="T44" fmla="*/ 183 w 459"/>
                <a:gd name="T45" fmla="*/ 58 h 336"/>
                <a:gd name="T46" fmla="*/ 234 w 459"/>
                <a:gd name="T47" fmla="*/ 43 h 336"/>
                <a:gd name="T48" fmla="*/ 206 w 459"/>
                <a:gd name="T49" fmla="*/ 58 h 336"/>
                <a:gd name="T50" fmla="*/ 176 w 459"/>
                <a:gd name="T51" fmla="*/ 105 h 336"/>
                <a:gd name="T52" fmla="*/ 159 w 459"/>
                <a:gd name="T53" fmla="*/ 135 h 336"/>
                <a:gd name="T54" fmla="*/ 159 w 459"/>
                <a:gd name="T55" fmla="*/ 168 h 336"/>
                <a:gd name="T56" fmla="*/ 182 w 459"/>
                <a:gd name="T57" fmla="*/ 190 h 336"/>
                <a:gd name="T58" fmla="*/ 248 w 459"/>
                <a:gd name="T59" fmla="*/ 183 h 336"/>
                <a:gd name="T60" fmla="*/ 288 w 459"/>
                <a:gd name="T61" fmla="*/ 141 h 336"/>
                <a:gd name="T62" fmla="*/ 329 w 459"/>
                <a:gd name="T63" fmla="*/ 121 h 336"/>
                <a:gd name="T64" fmla="*/ 360 w 459"/>
                <a:gd name="T65" fmla="*/ 103 h 336"/>
                <a:gd name="T66" fmla="*/ 401 w 459"/>
                <a:gd name="T67" fmla="*/ 81 h 336"/>
                <a:gd name="T68" fmla="*/ 444 w 459"/>
                <a:gd name="T69" fmla="*/ 37 h 336"/>
                <a:gd name="T70" fmla="*/ 459 w 459"/>
                <a:gd name="T71" fmla="*/ 40 h 336"/>
                <a:gd name="T72" fmla="*/ 456 w 459"/>
                <a:gd name="T73" fmla="*/ 106 h 336"/>
                <a:gd name="T74" fmla="*/ 435 w 459"/>
                <a:gd name="T75" fmla="*/ 121 h 336"/>
                <a:gd name="T76" fmla="*/ 354 w 459"/>
                <a:gd name="T77" fmla="*/ 136 h 336"/>
                <a:gd name="T78" fmla="*/ 348 w 459"/>
                <a:gd name="T79" fmla="*/ 160 h 336"/>
                <a:gd name="T80" fmla="*/ 333 w 459"/>
                <a:gd name="T81" fmla="*/ 178 h 336"/>
                <a:gd name="T82" fmla="*/ 321 w 459"/>
                <a:gd name="T83" fmla="*/ 196 h 336"/>
                <a:gd name="T84" fmla="*/ 285 w 459"/>
                <a:gd name="T85" fmla="*/ 208 h 336"/>
                <a:gd name="T86" fmla="*/ 267 w 459"/>
                <a:gd name="T87" fmla="*/ 220 h 336"/>
                <a:gd name="T88" fmla="*/ 258 w 459"/>
                <a:gd name="T89" fmla="*/ 241 h 336"/>
                <a:gd name="T90" fmla="*/ 258 w 459"/>
                <a:gd name="T91" fmla="*/ 259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9" h="336">
                  <a:moveTo>
                    <a:pt x="333" y="175"/>
                  </a:moveTo>
                  <a:cubicBezTo>
                    <a:pt x="317" y="191"/>
                    <a:pt x="310" y="199"/>
                    <a:pt x="288" y="202"/>
                  </a:cubicBezTo>
                  <a:cubicBezTo>
                    <a:pt x="282" y="206"/>
                    <a:pt x="273" y="211"/>
                    <a:pt x="270" y="217"/>
                  </a:cubicBezTo>
                  <a:cubicBezTo>
                    <a:pt x="266" y="225"/>
                    <a:pt x="263" y="249"/>
                    <a:pt x="252" y="253"/>
                  </a:cubicBezTo>
                  <a:cubicBezTo>
                    <a:pt x="237" y="258"/>
                    <a:pt x="221" y="265"/>
                    <a:pt x="207" y="274"/>
                  </a:cubicBezTo>
                  <a:cubicBezTo>
                    <a:pt x="198" y="288"/>
                    <a:pt x="173" y="307"/>
                    <a:pt x="156" y="313"/>
                  </a:cubicBezTo>
                  <a:cubicBezTo>
                    <a:pt x="155" y="314"/>
                    <a:pt x="145" y="336"/>
                    <a:pt x="144" y="313"/>
                  </a:cubicBezTo>
                  <a:cubicBezTo>
                    <a:pt x="142" y="245"/>
                    <a:pt x="143" y="244"/>
                    <a:pt x="150" y="202"/>
                  </a:cubicBezTo>
                  <a:cubicBezTo>
                    <a:pt x="147" y="158"/>
                    <a:pt x="156" y="148"/>
                    <a:pt x="129" y="166"/>
                  </a:cubicBezTo>
                  <a:cubicBezTo>
                    <a:pt x="105" y="158"/>
                    <a:pt x="133" y="170"/>
                    <a:pt x="117" y="154"/>
                  </a:cubicBezTo>
                  <a:cubicBezTo>
                    <a:pt x="109" y="146"/>
                    <a:pt x="95" y="149"/>
                    <a:pt x="84" y="148"/>
                  </a:cubicBezTo>
                  <a:cubicBezTo>
                    <a:pt x="73" y="140"/>
                    <a:pt x="61" y="145"/>
                    <a:pt x="66" y="130"/>
                  </a:cubicBezTo>
                  <a:cubicBezTo>
                    <a:pt x="51" y="125"/>
                    <a:pt x="56" y="119"/>
                    <a:pt x="48" y="109"/>
                  </a:cubicBezTo>
                  <a:cubicBezTo>
                    <a:pt x="39" y="98"/>
                    <a:pt x="12" y="98"/>
                    <a:pt x="0" y="97"/>
                  </a:cubicBezTo>
                  <a:cubicBezTo>
                    <a:pt x="1" y="94"/>
                    <a:pt x="3" y="91"/>
                    <a:pt x="3" y="88"/>
                  </a:cubicBezTo>
                  <a:cubicBezTo>
                    <a:pt x="5" y="73"/>
                    <a:pt x="3" y="58"/>
                    <a:pt x="6" y="43"/>
                  </a:cubicBezTo>
                  <a:cubicBezTo>
                    <a:pt x="8" y="35"/>
                    <a:pt x="17" y="31"/>
                    <a:pt x="21" y="25"/>
                  </a:cubicBezTo>
                  <a:cubicBezTo>
                    <a:pt x="22" y="19"/>
                    <a:pt x="19" y="10"/>
                    <a:pt x="24" y="7"/>
                  </a:cubicBezTo>
                  <a:cubicBezTo>
                    <a:pt x="37" y="0"/>
                    <a:pt x="66" y="16"/>
                    <a:pt x="66" y="16"/>
                  </a:cubicBezTo>
                  <a:cubicBezTo>
                    <a:pt x="67" y="19"/>
                    <a:pt x="66" y="23"/>
                    <a:pt x="69" y="25"/>
                  </a:cubicBezTo>
                  <a:cubicBezTo>
                    <a:pt x="78" y="31"/>
                    <a:pt x="106" y="44"/>
                    <a:pt x="117" y="49"/>
                  </a:cubicBezTo>
                  <a:cubicBezTo>
                    <a:pt x="130" y="54"/>
                    <a:pt x="136" y="57"/>
                    <a:pt x="147" y="58"/>
                  </a:cubicBezTo>
                  <a:cubicBezTo>
                    <a:pt x="163" y="62"/>
                    <a:pt x="169" y="60"/>
                    <a:pt x="183" y="58"/>
                  </a:cubicBezTo>
                  <a:cubicBezTo>
                    <a:pt x="197" y="56"/>
                    <a:pt x="230" y="43"/>
                    <a:pt x="234" y="43"/>
                  </a:cubicBezTo>
                  <a:cubicBezTo>
                    <a:pt x="225" y="56"/>
                    <a:pt x="221" y="53"/>
                    <a:pt x="206" y="58"/>
                  </a:cubicBezTo>
                  <a:cubicBezTo>
                    <a:pt x="195" y="70"/>
                    <a:pt x="184" y="92"/>
                    <a:pt x="176" y="105"/>
                  </a:cubicBezTo>
                  <a:cubicBezTo>
                    <a:pt x="168" y="118"/>
                    <a:pt x="162" y="125"/>
                    <a:pt x="159" y="135"/>
                  </a:cubicBezTo>
                  <a:cubicBezTo>
                    <a:pt x="156" y="151"/>
                    <a:pt x="155" y="159"/>
                    <a:pt x="159" y="168"/>
                  </a:cubicBezTo>
                  <a:cubicBezTo>
                    <a:pt x="163" y="177"/>
                    <a:pt x="167" y="188"/>
                    <a:pt x="182" y="190"/>
                  </a:cubicBezTo>
                  <a:cubicBezTo>
                    <a:pt x="197" y="192"/>
                    <a:pt x="230" y="191"/>
                    <a:pt x="248" y="183"/>
                  </a:cubicBezTo>
                  <a:cubicBezTo>
                    <a:pt x="267" y="173"/>
                    <a:pt x="278" y="152"/>
                    <a:pt x="288" y="141"/>
                  </a:cubicBezTo>
                  <a:cubicBezTo>
                    <a:pt x="301" y="129"/>
                    <a:pt x="319" y="128"/>
                    <a:pt x="329" y="121"/>
                  </a:cubicBezTo>
                  <a:cubicBezTo>
                    <a:pt x="346" y="117"/>
                    <a:pt x="348" y="111"/>
                    <a:pt x="360" y="103"/>
                  </a:cubicBezTo>
                  <a:cubicBezTo>
                    <a:pt x="364" y="91"/>
                    <a:pt x="389" y="85"/>
                    <a:pt x="401" y="81"/>
                  </a:cubicBezTo>
                  <a:cubicBezTo>
                    <a:pt x="412" y="69"/>
                    <a:pt x="434" y="44"/>
                    <a:pt x="444" y="37"/>
                  </a:cubicBezTo>
                  <a:cubicBezTo>
                    <a:pt x="437" y="7"/>
                    <a:pt x="448" y="36"/>
                    <a:pt x="459" y="40"/>
                  </a:cubicBezTo>
                  <a:cubicBezTo>
                    <a:pt x="458" y="62"/>
                    <a:pt x="458" y="84"/>
                    <a:pt x="456" y="106"/>
                  </a:cubicBezTo>
                  <a:cubicBezTo>
                    <a:pt x="455" y="115"/>
                    <a:pt x="435" y="121"/>
                    <a:pt x="435" y="121"/>
                  </a:cubicBezTo>
                  <a:cubicBezTo>
                    <a:pt x="416" y="140"/>
                    <a:pt x="379" y="134"/>
                    <a:pt x="354" y="136"/>
                  </a:cubicBezTo>
                  <a:cubicBezTo>
                    <a:pt x="337" y="148"/>
                    <a:pt x="356" y="144"/>
                    <a:pt x="348" y="160"/>
                  </a:cubicBezTo>
                  <a:cubicBezTo>
                    <a:pt x="342" y="173"/>
                    <a:pt x="342" y="166"/>
                    <a:pt x="333" y="178"/>
                  </a:cubicBezTo>
                  <a:cubicBezTo>
                    <a:pt x="329" y="184"/>
                    <a:pt x="321" y="196"/>
                    <a:pt x="321" y="196"/>
                  </a:cubicBezTo>
                  <a:cubicBezTo>
                    <a:pt x="305" y="186"/>
                    <a:pt x="299" y="199"/>
                    <a:pt x="285" y="208"/>
                  </a:cubicBezTo>
                  <a:cubicBezTo>
                    <a:pt x="279" y="212"/>
                    <a:pt x="267" y="220"/>
                    <a:pt x="267" y="220"/>
                  </a:cubicBezTo>
                  <a:cubicBezTo>
                    <a:pt x="262" y="227"/>
                    <a:pt x="258" y="232"/>
                    <a:pt x="258" y="241"/>
                  </a:cubicBezTo>
                  <a:lnTo>
                    <a:pt x="258" y="259"/>
                  </a:lnTo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60" name="Freeform 72"/>
            <p:cNvSpPr>
              <a:spLocks/>
            </p:cNvSpPr>
            <p:nvPr/>
          </p:nvSpPr>
          <p:spPr bwMode="auto">
            <a:xfrm>
              <a:off x="2515" y="1685"/>
              <a:ext cx="155" cy="429"/>
            </a:xfrm>
            <a:custGeom>
              <a:avLst/>
              <a:gdLst>
                <a:gd name="T0" fmla="*/ 140 w 154"/>
                <a:gd name="T1" fmla="*/ 44 h 345"/>
                <a:gd name="T2" fmla="*/ 111 w 154"/>
                <a:gd name="T3" fmla="*/ 47 h 345"/>
                <a:gd name="T4" fmla="*/ 104 w 154"/>
                <a:gd name="T5" fmla="*/ 56 h 345"/>
                <a:gd name="T6" fmla="*/ 95 w 154"/>
                <a:gd name="T7" fmla="*/ 80 h 345"/>
                <a:gd name="T8" fmla="*/ 87 w 154"/>
                <a:gd name="T9" fmla="*/ 111 h 345"/>
                <a:gd name="T10" fmla="*/ 78 w 154"/>
                <a:gd name="T11" fmla="*/ 129 h 345"/>
                <a:gd name="T12" fmla="*/ 83 w 154"/>
                <a:gd name="T13" fmla="*/ 222 h 345"/>
                <a:gd name="T14" fmla="*/ 74 w 154"/>
                <a:gd name="T15" fmla="*/ 237 h 345"/>
                <a:gd name="T16" fmla="*/ 63 w 154"/>
                <a:gd name="T17" fmla="*/ 237 h 345"/>
                <a:gd name="T18" fmla="*/ 33 w 154"/>
                <a:gd name="T19" fmla="*/ 222 h 345"/>
                <a:gd name="T20" fmla="*/ 47 w 154"/>
                <a:gd name="T21" fmla="*/ 201 h 345"/>
                <a:gd name="T22" fmla="*/ 39 w 154"/>
                <a:gd name="T23" fmla="*/ 86 h 345"/>
                <a:gd name="T24" fmla="*/ 35 w 154"/>
                <a:gd name="T25" fmla="*/ 105 h 345"/>
                <a:gd name="T26" fmla="*/ 36 w 154"/>
                <a:gd name="T27" fmla="*/ 257 h 345"/>
                <a:gd name="T28" fmla="*/ 47 w 154"/>
                <a:gd name="T29" fmla="*/ 266 h 345"/>
                <a:gd name="T30" fmla="*/ 59 w 154"/>
                <a:gd name="T31" fmla="*/ 303 h 345"/>
                <a:gd name="T32" fmla="*/ 102 w 154"/>
                <a:gd name="T33" fmla="*/ 312 h 345"/>
                <a:gd name="T34" fmla="*/ 114 w 154"/>
                <a:gd name="T35" fmla="*/ 321 h 345"/>
                <a:gd name="T36" fmla="*/ 123 w 154"/>
                <a:gd name="T37" fmla="*/ 333 h 345"/>
                <a:gd name="T38" fmla="*/ 101 w 154"/>
                <a:gd name="T39" fmla="*/ 338 h 345"/>
                <a:gd name="T40" fmla="*/ 53 w 154"/>
                <a:gd name="T41" fmla="*/ 333 h 345"/>
                <a:gd name="T42" fmla="*/ 24 w 154"/>
                <a:gd name="T43" fmla="*/ 318 h 345"/>
                <a:gd name="T44" fmla="*/ 21 w 154"/>
                <a:gd name="T45" fmla="*/ 297 h 345"/>
                <a:gd name="T46" fmla="*/ 11 w 154"/>
                <a:gd name="T47" fmla="*/ 285 h 345"/>
                <a:gd name="T48" fmla="*/ 8 w 154"/>
                <a:gd name="T49" fmla="*/ 270 h 345"/>
                <a:gd name="T50" fmla="*/ 9 w 154"/>
                <a:gd name="T51" fmla="*/ 69 h 345"/>
                <a:gd name="T52" fmla="*/ 21 w 154"/>
                <a:gd name="T53" fmla="*/ 54 h 345"/>
                <a:gd name="T54" fmla="*/ 32 w 154"/>
                <a:gd name="T55" fmla="*/ 44 h 345"/>
                <a:gd name="T56" fmla="*/ 50 w 154"/>
                <a:gd name="T57" fmla="*/ 20 h 345"/>
                <a:gd name="T58" fmla="*/ 81 w 154"/>
                <a:gd name="T59" fmla="*/ 15 h 345"/>
                <a:gd name="T60" fmla="*/ 107 w 154"/>
                <a:gd name="T61" fmla="*/ 11 h 345"/>
                <a:gd name="T62" fmla="*/ 140 w 154"/>
                <a:gd name="T63" fmla="*/ 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4" h="345">
                  <a:moveTo>
                    <a:pt x="140" y="44"/>
                  </a:moveTo>
                  <a:cubicBezTo>
                    <a:pt x="130" y="44"/>
                    <a:pt x="118" y="40"/>
                    <a:pt x="111" y="47"/>
                  </a:cubicBezTo>
                  <a:cubicBezTo>
                    <a:pt x="98" y="60"/>
                    <a:pt x="123" y="50"/>
                    <a:pt x="104" y="56"/>
                  </a:cubicBezTo>
                  <a:cubicBezTo>
                    <a:pt x="100" y="65"/>
                    <a:pt x="102" y="72"/>
                    <a:pt x="95" y="80"/>
                  </a:cubicBezTo>
                  <a:cubicBezTo>
                    <a:pt x="93" y="98"/>
                    <a:pt x="96" y="100"/>
                    <a:pt x="87" y="111"/>
                  </a:cubicBezTo>
                  <a:cubicBezTo>
                    <a:pt x="86" y="117"/>
                    <a:pt x="82" y="124"/>
                    <a:pt x="78" y="129"/>
                  </a:cubicBezTo>
                  <a:cubicBezTo>
                    <a:pt x="77" y="160"/>
                    <a:pt x="69" y="194"/>
                    <a:pt x="83" y="222"/>
                  </a:cubicBezTo>
                  <a:cubicBezTo>
                    <a:pt x="81" y="228"/>
                    <a:pt x="79" y="232"/>
                    <a:pt x="74" y="237"/>
                  </a:cubicBezTo>
                  <a:cubicBezTo>
                    <a:pt x="71" y="245"/>
                    <a:pt x="70" y="240"/>
                    <a:pt x="63" y="237"/>
                  </a:cubicBezTo>
                  <a:cubicBezTo>
                    <a:pt x="35" y="240"/>
                    <a:pt x="42" y="244"/>
                    <a:pt x="33" y="222"/>
                  </a:cubicBezTo>
                  <a:cubicBezTo>
                    <a:pt x="38" y="213"/>
                    <a:pt x="39" y="209"/>
                    <a:pt x="47" y="201"/>
                  </a:cubicBezTo>
                  <a:cubicBezTo>
                    <a:pt x="54" y="159"/>
                    <a:pt x="66" y="32"/>
                    <a:pt x="39" y="86"/>
                  </a:cubicBezTo>
                  <a:cubicBezTo>
                    <a:pt x="38" y="93"/>
                    <a:pt x="36" y="98"/>
                    <a:pt x="35" y="105"/>
                  </a:cubicBezTo>
                  <a:cubicBezTo>
                    <a:pt x="35" y="156"/>
                    <a:pt x="32" y="207"/>
                    <a:pt x="36" y="257"/>
                  </a:cubicBezTo>
                  <a:cubicBezTo>
                    <a:pt x="42" y="328"/>
                    <a:pt x="54" y="208"/>
                    <a:pt x="47" y="266"/>
                  </a:cubicBezTo>
                  <a:cubicBezTo>
                    <a:pt x="48" y="297"/>
                    <a:pt x="38" y="300"/>
                    <a:pt x="59" y="303"/>
                  </a:cubicBezTo>
                  <a:cubicBezTo>
                    <a:pt x="74" y="310"/>
                    <a:pt x="84" y="311"/>
                    <a:pt x="102" y="312"/>
                  </a:cubicBezTo>
                  <a:cubicBezTo>
                    <a:pt x="105" y="319"/>
                    <a:pt x="107" y="320"/>
                    <a:pt x="114" y="321"/>
                  </a:cubicBezTo>
                  <a:cubicBezTo>
                    <a:pt x="121" y="324"/>
                    <a:pt x="139" y="319"/>
                    <a:pt x="123" y="333"/>
                  </a:cubicBezTo>
                  <a:cubicBezTo>
                    <a:pt x="118" y="337"/>
                    <a:pt x="107" y="338"/>
                    <a:pt x="101" y="338"/>
                  </a:cubicBezTo>
                  <a:cubicBezTo>
                    <a:pt x="83" y="345"/>
                    <a:pt x="70" y="335"/>
                    <a:pt x="53" y="333"/>
                  </a:cubicBezTo>
                  <a:cubicBezTo>
                    <a:pt x="42" y="327"/>
                    <a:pt x="37" y="321"/>
                    <a:pt x="24" y="318"/>
                  </a:cubicBezTo>
                  <a:cubicBezTo>
                    <a:pt x="19" y="312"/>
                    <a:pt x="23" y="302"/>
                    <a:pt x="21" y="297"/>
                  </a:cubicBezTo>
                  <a:cubicBezTo>
                    <a:pt x="19" y="292"/>
                    <a:pt x="13" y="289"/>
                    <a:pt x="11" y="285"/>
                  </a:cubicBezTo>
                  <a:cubicBezTo>
                    <a:pt x="9" y="281"/>
                    <a:pt x="8" y="306"/>
                    <a:pt x="8" y="270"/>
                  </a:cubicBezTo>
                  <a:cubicBezTo>
                    <a:pt x="0" y="240"/>
                    <a:pt x="7" y="105"/>
                    <a:pt x="9" y="69"/>
                  </a:cubicBezTo>
                  <a:cubicBezTo>
                    <a:pt x="11" y="33"/>
                    <a:pt x="17" y="58"/>
                    <a:pt x="21" y="54"/>
                  </a:cubicBezTo>
                  <a:cubicBezTo>
                    <a:pt x="25" y="49"/>
                    <a:pt x="28" y="49"/>
                    <a:pt x="32" y="44"/>
                  </a:cubicBezTo>
                  <a:cubicBezTo>
                    <a:pt x="34" y="34"/>
                    <a:pt x="39" y="22"/>
                    <a:pt x="50" y="20"/>
                  </a:cubicBezTo>
                  <a:cubicBezTo>
                    <a:pt x="59" y="15"/>
                    <a:pt x="71" y="16"/>
                    <a:pt x="81" y="15"/>
                  </a:cubicBezTo>
                  <a:cubicBezTo>
                    <a:pt x="90" y="13"/>
                    <a:pt x="98" y="12"/>
                    <a:pt x="107" y="11"/>
                  </a:cubicBezTo>
                  <a:cubicBezTo>
                    <a:pt x="154" y="12"/>
                    <a:pt x="144" y="0"/>
                    <a:pt x="140" y="44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61" name="Freeform 73"/>
            <p:cNvSpPr>
              <a:spLocks/>
            </p:cNvSpPr>
            <p:nvPr/>
          </p:nvSpPr>
          <p:spPr bwMode="auto">
            <a:xfrm>
              <a:off x="2614" y="1715"/>
              <a:ext cx="67" cy="401"/>
            </a:xfrm>
            <a:custGeom>
              <a:avLst/>
              <a:gdLst>
                <a:gd name="T0" fmla="*/ 24 w 67"/>
                <a:gd name="T1" fmla="*/ 323 h 323"/>
                <a:gd name="T2" fmla="*/ 22 w 67"/>
                <a:gd name="T3" fmla="*/ 282 h 323"/>
                <a:gd name="T4" fmla="*/ 4 w 67"/>
                <a:gd name="T5" fmla="*/ 276 h 323"/>
                <a:gd name="T6" fmla="*/ 6 w 67"/>
                <a:gd name="T7" fmla="*/ 114 h 323"/>
                <a:gd name="T8" fmla="*/ 12 w 67"/>
                <a:gd name="T9" fmla="*/ 102 h 323"/>
                <a:gd name="T10" fmla="*/ 21 w 67"/>
                <a:gd name="T11" fmla="*/ 53 h 323"/>
                <a:gd name="T12" fmla="*/ 30 w 67"/>
                <a:gd name="T13" fmla="*/ 45 h 323"/>
                <a:gd name="T14" fmla="*/ 33 w 67"/>
                <a:gd name="T15" fmla="*/ 35 h 323"/>
                <a:gd name="T16" fmla="*/ 39 w 67"/>
                <a:gd name="T17" fmla="*/ 33 h 323"/>
                <a:gd name="T18" fmla="*/ 48 w 67"/>
                <a:gd name="T19" fmla="*/ 29 h 323"/>
                <a:gd name="T20" fmla="*/ 67 w 67"/>
                <a:gd name="T21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323">
                  <a:moveTo>
                    <a:pt x="24" y="323"/>
                  </a:moveTo>
                  <a:cubicBezTo>
                    <a:pt x="23" y="309"/>
                    <a:pt x="28" y="294"/>
                    <a:pt x="22" y="282"/>
                  </a:cubicBezTo>
                  <a:cubicBezTo>
                    <a:pt x="7" y="252"/>
                    <a:pt x="0" y="295"/>
                    <a:pt x="4" y="276"/>
                  </a:cubicBezTo>
                  <a:cubicBezTo>
                    <a:pt x="5" y="222"/>
                    <a:pt x="5" y="168"/>
                    <a:pt x="6" y="114"/>
                  </a:cubicBezTo>
                  <a:cubicBezTo>
                    <a:pt x="6" y="97"/>
                    <a:pt x="3" y="97"/>
                    <a:pt x="12" y="102"/>
                  </a:cubicBezTo>
                  <a:cubicBezTo>
                    <a:pt x="15" y="86"/>
                    <a:pt x="11" y="67"/>
                    <a:pt x="21" y="53"/>
                  </a:cubicBezTo>
                  <a:cubicBezTo>
                    <a:pt x="23" y="39"/>
                    <a:pt x="19" y="55"/>
                    <a:pt x="30" y="45"/>
                  </a:cubicBezTo>
                  <a:cubicBezTo>
                    <a:pt x="33" y="43"/>
                    <a:pt x="31" y="38"/>
                    <a:pt x="33" y="35"/>
                  </a:cubicBezTo>
                  <a:cubicBezTo>
                    <a:pt x="35" y="25"/>
                    <a:pt x="32" y="33"/>
                    <a:pt x="39" y="33"/>
                  </a:cubicBezTo>
                  <a:cubicBezTo>
                    <a:pt x="42" y="33"/>
                    <a:pt x="45" y="30"/>
                    <a:pt x="48" y="29"/>
                  </a:cubicBezTo>
                  <a:cubicBezTo>
                    <a:pt x="58" y="22"/>
                    <a:pt x="51" y="0"/>
                    <a:pt x="67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62" name="Freeform 74"/>
            <p:cNvSpPr>
              <a:spLocks/>
            </p:cNvSpPr>
            <p:nvPr/>
          </p:nvSpPr>
          <p:spPr bwMode="auto">
            <a:xfrm>
              <a:off x="2932" y="1877"/>
              <a:ext cx="178" cy="121"/>
            </a:xfrm>
            <a:custGeom>
              <a:avLst/>
              <a:gdLst>
                <a:gd name="T0" fmla="*/ 170 w 177"/>
                <a:gd name="T1" fmla="*/ 98 h 98"/>
                <a:gd name="T2" fmla="*/ 152 w 177"/>
                <a:gd name="T3" fmla="*/ 60 h 98"/>
                <a:gd name="T4" fmla="*/ 106 w 177"/>
                <a:gd name="T5" fmla="*/ 2 h 98"/>
                <a:gd name="T6" fmla="*/ 24 w 177"/>
                <a:gd name="T7" fmla="*/ 22 h 98"/>
                <a:gd name="T8" fmla="*/ 0 w 177"/>
                <a:gd name="T9" fmla="*/ 4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98">
                  <a:moveTo>
                    <a:pt x="170" y="98"/>
                  </a:moveTo>
                  <a:cubicBezTo>
                    <a:pt x="167" y="28"/>
                    <a:pt x="177" y="43"/>
                    <a:pt x="152" y="60"/>
                  </a:cubicBezTo>
                  <a:cubicBezTo>
                    <a:pt x="159" y="8"/>
                    <a:pt x="151" y="5"/>
                    <a:pt x="106" y="2"/>
                  </a:cubicBezTo>
                  <a:cubicBezTo>
                    <a:pt x="44" y="4"/>
                    <a:pt x="57" y="0"/>
                    <a:pt x="24" y="22"/>
                  </a:cubicBezTo>
                  <a:cubicBezTo>
                    <a:pt x="18" y="31"/>
                    <a:pt x="8" y="32"/>
                    <a:pt x="0" y="4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63" name="Freeform 75"/>
            <p:cNvSpPr>
              <a:spLocks/>
            </p:cNvSpPr>
            <p:nvPr/>
          </p:nvSpPr>
          <p:spPr bwMode="auto">
            <a:xfrm>
              <a:off x="2768" y="1949"/>
              <a:ext cx="189" cy="218"/>
            </a:xfrm>
            <a:custGeom>
              <a:avLst/>
              <a:gdLst>
                <a:gd name="T0" fmla="*/ 188 w 188"/>
                <a:gd name="T1" fmla="*/ 16 h 176"/>
                <a:gd name="T2" fmla="*/ 162 w 188"/>
                <a:gd name="T3" fmla="*/ 34 h 176"/>
                <a:gd name="T4" fmla="*/ 144 w 188"/>
                <a:gd name="T5" fmla="*/ 40 h 176"/>
                <a:gd name="T6" fmla="*/ 120 w 188"/>
                <a:gd name="T7" fmla="*/ 64 h 176"/>
                <a:gd name="T8" fmla="*/ 104 w 188"/>
                <a:gd name="T9" fmla="*/ 78 h 176"/>
                <a:gd name="T10" fmla="*/ 78 w 188"/>
                <a:gd name="T11" fmla="*/ 104 h 176"/>
                <a:gd name="T12" fmla="*/ 50 w 188"/>
                <a:gd name="T13" fmla="*/ 124 h 176"/>
                <a:gd name="T14" fmla="*/ 34 w 188"/>
                <a:gd name="T15" fmla="*/ 136 h 176"/>
                <a:gd name="T16" fmla="*/ 22 w 188"/>
                <a:gd name="T17" fmla="*/ 158 h 176"/>
                <a:gd name="T18" fmla="*/ 10 w 188"/>
                <a:gd name="T19" fmla="*/ 176 h 176"/>
                <a:gd name="T20" fmla="*/ 8 w 188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8" h="176">
                  <a:moveTo>
                    <a:pt x="188" y="16"/>
                  </a:moveTo>
                  <a:cubicBezTo>
                    <a:pt x="161" y="20"/>
                    <a:pt x="181" y="26"/>
                    <a:pt x="162" y="34"/>
                  </a:cubicBezTo>
                  <a:cubicBezTo>
                    <a:pt x="156" y="37"/>
                    <a:pt x="144" y="40"/>
                    <a:pt x="144" y="40"/>
                  </a:cubicBezTo>
                  <a:cubicBezTo>
                    <a:pt x="137" y="50"/>
                    <a:pt x="128" y="54"/>
                    <a:pt x="120" y="64"/>
                  </a:cubicBezTo>
                  <a:cubicBezTo>
                    <a:pt x="115" y="69"/>
                    <a:pt x="104" y="78"/>
                    <a:pt x="104" y="78"/>
                  </a:cubicBezTo>
                  <a:cubicBezTo>
                    <a:pt x="98" y="87"/>
                    <a:pt x="88" y="98"/>
                    <a:pt x="78" y="104"/>
                  </a:cubicBezTo>
                  <a:cubicBezTo>
                    <a:pt x="72" y="112"/>
                    <a:pt x="60" y="121"/>
                    <a:pt x="50" y="124"/>
                  </a:cubicBezTo>
                  <a:cubicBezTo>
                    <a:pt x="45" y="131"/>
                    <a:pt x="41" y="131"/>
                    <a:pt x="34" y="136"/>
                  </a:cubicBezTo>
                  <a:cubicBezTo>
                    <a:pt x="31" y="146"/>
                    <a:pt x="26" y="147"/>
                    <a:pt x="22" y="158"/>
                  </a:cubicBezTo>
                  <a:cubicBezTo>
                    <a:pt x="20" y="165"/>
                    <a:pt x="10" y="176"/>
                    <a:pt x="10" y="176"/>
                  </a:cubicBezTo>
                  <a:cubicBezTo>
                    <a:pt x="0" y="161"/>
                    <a:pt x="8" y="20"/>
                    <a:pt x="8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64" name="Freeform 76"/>
            <p:cNvSpPr>
              <a:spLocks/>
            </p:cNvSpPr>
            <p:nvPr/>
          </p:nvSpPr>
          <p:spPr bwMode="auto">
            <a:xfrm>
              <a:off x="2617" y="2227"/>
              <a:ext cx="99" cy="405"/>
            </a:xfrm>
            <a:custGeom>
              <a:avLst/>
              <a:gdLst>
                <a:gd name="T0" fmla="*/ 5 w 99"/>
                <a:gd name="T1" fmla="*/ 0 h 326"/>
                <a:gd name="T2" fmla="*/ 27 w 99"/>
                <a:gd name="T3" fmla="*/ 44 h 326"/>
                <a:gd name="T4" fmla="*/ 37 w 99"/>
                <a:gd name="T5" fmla="*/ 88 h 326"/>
                <a:gd name="T6" fmla="*/ 43 w 99"/>
                <a:gd name="T7" fmla="*/ 96 h 326"/>
                <a:gd name="T8" fmla="*/ 43 w 99"/>
                <a:gd name="T9" fmla="*/ 162 h 326"/>
                <a:gd name="T10" fmla="*/ 55 w 99"/>
                <a:gd name="T11" fmla="*/ 180 h 326"/>
                <a:gd name="T12" fmla="*/ 57 w 99"/>
                <a:gd name="T13" fmla="*/ 260 h 326"/>
                <a:gd name="T14" fmla="*/ 57 w 99"/>
                <a:gd name="T15" fmla="*/ 272 h 326"/>
                <a:gd name="T16" fmla="*/ 99 w 99"/>
                <a:gd name="T17" fmla="*/ 322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326">
                  <a:moveTo>
                    <a:pt x="5" y="0"/>
                  </a:moveTo>
                  <a:cubicBezTo>
                    <a:pt x="0" y="24"/>
                    <a:pt x="0" y="41"/>
                    <a:pt x="27" y="44"/>
                  </a:cubicBezTo>
                  <a:cubicBezTo>
                    <a:pt x="33" y="61"/>
                    <a:pt x="15" y="102"/>
                    <a:pt x="37" y="88"/>
                  </a:cubicBezTo>
                  <a:cubicBezTo>
                    <a:pt x="41" y="99"/>
                    <a:pt x="38" y="81"/>
                    <a:pt x="43" y="96"/>
                  </a:cubicBezTo>
                  <a:cubicBezTo>
                    <a:pt x="44" y="108"/>
                    <a:pt x="41" y="148"/>
                    <a:pt x="43" y="162"/>
                  </a:cubicBezTo>
                  <a:cubicBezTo>
                    <a:pt x="45" y="176"/>
                    <a:pt x="53" y="164"/>
                    <a:pt x="55" y="180"/>
                  </a:cubicBezTo>
                  <a:cubicBezTo>
                    <a:pt x="58" y="196"/>
                    <a:pt x="57" y="245"/>
                    <a:pt x="57" y="260"/>
                  </a:cubicBezTo>
                  <a:cubicBezTo>
                    <a:pt x="57" y="275"/>
                    <a:pt x="50" y="262"/>
                    <a:pt x="57" y="272"/>
                  </a:cubicBezTo>
                  <a:cubicBezTo>
                    <a:pt x="52" y="326"/>
                    <a:pt x="39" y="322"/>
                    <a:pt x="99" y="32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65" name="Freeform 77"/>
            <p:cNvSpPr>
              <a:spLocks/>
            </p:cNvSpPr>
            <p:nvPr/>
          </p:nvSpPr>
          <p:spPr bwMode="auto">
            <a:xfrm>
              <a:off x="2704" y="2229"/>
              <a:ext cx="69" cy="348"/>
            </a:xfrm>
            <a:custGeom>
              <a:avLst/>
              <a:gdLst>
                <a:gd name="T0" fmla="*/ 0 w 69"/>
                <a:gd name="T1" fmla="*/ 0 h 280"/>
                <a:gd name="T2" fmla="*/ 18 w 69"/>
                <a:gd name="T3" fmla="*/ 12 h 280"/>
                <a:gd name="T4" fmla="*/ 28 w 69"/>
                <a:gd name="T5" fmla="*/ 74 h 280"/>
                <a:gd name="T6" fmla="*/ 38 w 69"/>
                <a:gd name="T7" fmla="*/ 174 h 280"/>
                <a:gd name="T8" fmla="*/ 62 w 69"/>
                <a:gd name="T9" fmla="*/ 158 h 280"/>
                <a:gd name="T10" fmla="*/ 58 w 69"/>
                <a:gd name="T11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280">
                  <a:moveTo>
                    <a:pt x="0" y="0"/>
                  </a:moveTo>
                  <a:cubicBezTo>
                    <a:pt x="6" y="4"/>
                    <a:pt x="18" y="12"/>
                    <a:pt x="18" y="12"/>
                  </a:cubicBezTo>
                  <a:cubicBezTo>
                    <a:pt x="31" y="32"/>
                    <a:pt x="9" y="103"/>
                    <a:pt x="28" y="74"/>
                  </a:cubicBezTo>
                  <a:cubicBezTo>
                    <a:pt x="69" y="84"/>
                    <a:pt x="22" y="70"/>
                    <a:pt x="38" y="174"/>
                  </a:cubicBezTo>
                  <a:cubicBezTo>
                    <a:pt x="39" y="184"/>
                    <a:pt x="62" y="158"/>
                    <a:pt x="62" y="158"/>
                  </a:cubicBezTo>
                  <a:cubicBezTo>
                    <a:pt x="66" y="170"/>
                    <a:pt x="58" y="269"/>
                    <a:pt x="58" y="28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66" name="Freeform 78"/>
            <p:cNvSpPr>
              <a:spLocks/>
            </p:cNvSpPr>
            <p:nvPr/>
          </p:nvSpPr>
          <p:spPr bwMode="auto">
            <a:xfrm>
              <a:off x="2726" y="2616"/>
              <a:ext cx="581" cy="848"/>
            </a:xfrm>
            <a:custGeom>
              <a:avLst/>
              <a:gdLst>
                <a:gd name="T0" fmla="*/ 415 w 614"/>
                <a:gd name="T1" fmla="*/ 349 h 848"/>
                <a:gd name="T2" fmla="*/ 365 w 614"/>
                <a:gd name="T3" fmla="*/ 414 h 848"/>
                <a:gd name="T4" fmla="*/ 322 w 614"/>
                <a:gd name="T5" fmla="*/ 438 h 848"/>
                <a:gd name="T6" fmla="*/ 217 w 614"/>
                <a:gd name="T7" fmla="*/ 523 h 848"/>
                <a:gd name="T8" fmla="*/ 115 w 614"/>
                <a:gd name="T9" fmla="*/ 592 h 848"/>
                <a:gd name="T10" fmla="*/ 128 w 614"/>
                <a:gd name="T11" fmla="*/ 632 h 848"/>
                <a:gd name="T12" fmla="*/ 111 w 614"/>
                <a:gd name="T13" fmla="*/ 607 h 848"/>
                <a:gd name="T14" fmla="*/ 263 w 614"/>
                <a:gd name="T15" fmla="*/ 622 h 848"/>
                <a:gd name="T16" fmla="*/ 145 w 614"/>
                <a:gd name="T17" fmla="*/ 727 h 848"/>
                <a:gd name="T18" fmla="*/ 132 w 614"/>
                <a:gd name="T19" fmla="*/ 697 h 848"/>
                <a:gd name="T20" fmla="*/ 208 w 614"/>
                <a:gd name="T21" fmla="*/ 731 h 848"/>
                <a:gd name="T22" fmla="*/ 428 w 614"/>
                <a:gd name="T23" fmla="*/ 747 h 848"/>
                <a:gd name="T24" fmla="*/ 227 w 614"/>
                <a:gd name="T25" fmla="*/ 749 h 848"/>
                <a:gd name="T26" fmla="*/ 92 w 614"/>
                <a:gd name="T27" fmla="*/ 822 h 848"/>
                <a:gd name="T28" fmla="*/ 81 w 614"/>
                <a:gd name="T29" fmla="*/ 697 h 848"/>
                <a:gd name="T30" fmla="*/ 4 w 614"/>
                <a:gd name="T31" fmla="*/ 479 h 848"/>
                <a:gd name="T32" fmla="*/ 32 w 614"/>
                <a:gd name="T33" fmla="*/ 404 h 848"/>
                <a:gd name="T34" fmla="*/ 121 w 614"/>
                <a:gd name="T35" fmla="*/ 216 h 848"/>
                <a:gd name="T36" fmla="*/ 246 w 614"/>
                <a:gd name="T37" fmla="*/ 101 h 848"/>
                <a:gd name="T38" fmla="*/ 335 w 614"/>
                <a:gd name="T39" fmla="*/ 76 h 848"/>
                <a:gd name="T40" fmla="*/ 157 w 614"/>
                <a:gd name="T41" fmla="*/ 76 h 848"/>
                <a:gd name="T42" fmla="*/ 293 w 614"/>
                <a:gd name="T43" fmla="*/ 36 h 848"/>
                <a:gd name="T44" fmla="*/ 314 w 614"/>
                <a:gd name="T45" fmla="*/ 1 h 848"/>
                <a:gd name="T46" fmla="*/ 449 w 614"/>
                <a:gd name="T47" fmla="*/ 36 h 848"/>
                <a:gd name="T48" fmla="*/ 521 w 614"/>
                <a:gd name="T49" fmla="*/ 240 h 848"/>
                <a:gd name="T50" fmla="*/ 569 w 614"/>
                <a:gd name="T51" fmla="*/ 459 h 848"/>
                <a:gd name="T52" fmla="*/ 590 w 614"/>
                <a:gd name="T53" fmla="*/ 690 h 848"/>
                <a:gd name="T54" fmla="*/ 555 w 614"/>
                <a:gd name="T55" fmla="*/ 832 h 848"/>
                <a:gd name="T56" fmla="*/ 515 w 614"/>
                <a:gd name="T57" fmla="*/ 544 h 848"/>
                <a:gd name="T58" fmla="*/ 498 w 614"/>
                <a:gd name="T59" fmla="*/ 600 h 848"/>
                <a:gd name="T60" fmla="*/ 508 w 614"/>
                <a:gd name="T61" fmla="*/ 741 h 848"/>
                <a:gd name="T62" fmla="*/ 441 w 614"/>
                <a:gd name="T63" fmla="*/ 717 h 848"/>
                <a:gd name="T64" fmla="*/ 496 w 614"/>
                <a:gd name="T65" fmla="*/ 622 h 848"/>
                <a:gd name="T66" fmla="*/ 496 w 614"/>
                <a:gd name="T67" fmla="*/ 56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4" h="848">
                  <a:moveTo>
                    <a:pt x="496" y="319"/>
                  </a:moveTo>
                  <a:cubicBezTo>
                    <a:pt x="473" y="338"/>
                    <a:pt x="442" y="339"/>
                    <a:pt x="415" y="349"/>
                  </a:cubicBezTo>
                  <a:cubicBezTo>
                    <a:pt x="409" y="328"/>
                    <a:pt x="418" y="306"/>
                    <a:pt x="394" y="314"/>
                  </a:cubicBezTo>
                  <a:cubicBezTo>
                    <a:pt x="378" y="342"/>
                    <a:pt x="369" y="380"/>
                    <a:pt x="365" y="414"/>
                  </a:cubicBezTo>
                  <a:cubicBezTo>
                    <a:pt x="359" y="457"/>
                    <a:pt x="364" y="483"/>
                    <a:pt x="327" y="498"/>
                  </a:cubicBezTo>
                  <a:cubicBezTo>
                    <a:pt x="321" y="478"/>
                    <a:pt x="326" y="462"/>
                    <a:pt x="322" y="438"/>
                  </a:cubicBezTo>
                  <a:cubicBezTo>
                    <a:pt x="309" y="443"/>
                    <a:pt x="284" y="463"/>
                    <a:pt x="284" y="463"/>
                  </a:cubicBezTo>
                  <a:cubicBezTo>
                    <a:pt x="265" y="496"/>
                    <a:pt x="249" y="510"/>
                    <a:pt x="217" y="523"/>
                  </a:cubicBezTo>
                  <a:cubicBezTo>
                    <a:pt x="202" y="549"/>
                    <a:pt x="174" y="543"/>
                    <a:pt x="149" y="548"/>
                  </a:cubicBezTo>
                  <a:cubicBezTo>
                    <a:pt x="136" y="563"/>
                    <a:pt x="128" y="577"/>
                    <a:pt x="115" y="592"/>
                  </a:cubicBezTo>
                  <a:cubicBezTo>
                    <a:pt x="137" y="601"/>
                    <a:pt x="124" y="590"/>
                    <a:pt x="124" y="612"/>
                  </a:cubicBezTo>
                  <a:cubicBezTo>
                    <a:pt x="124" y="618"/>
                    <a:pt x="128" y="626"/>
                    <a:pt x="128" y="632"/>
                  </a:cubicBezTo>
                  <a:cubicBezTo>
                    <a:pt x="128" y="637"/>
                    <a:pt x="127" y="621"/>
                    <a:pt x="124" y="617"/>
                  </a:cubicBezTo>
                  <a:cubicBezTo>
                    <a:pt x="120" y="612"/>
                    <a:pt x="115" y="611"/>
                    <a:pt x="111" y="607"/>
                  </a:cubicBezTo>
                  <a:cubicBezTo>
                    <a:pt x="98" y="564"/>
                    <a:pt x="100" y="585"/>
                    <a:pt x="187" y="597"/>
                  </a:cubicBezTo>
                  <a:cubicBezTo>
                    <a:pt x="220" y="602"/>
                    <a:pt x="222" y="617"/>
                    <a:pt x="263" y="622"/>
                  </a:cubicBezTo>
                  <a:cubicBezTo>
                    <a:pt x="218" y="640"/>
                    <a:pt x="246" y="631"/>
                    <a:pt x="174" y="637"/>
                  </a:cubicBezTo>
                  <a:cubicBezTo>
                    <a:pt x="171" y="691"/>
                    <a:pt x="188" y="736"/>
                    <a:pt x="145" y="727"/>
                  </a:cubicBezTo>
                  <a:cubicBezTo>
                    <a:pt x="144" y="712"/>
                    <a:pt x="146" y="695"/>
                    <a:pt x="141" y="682"/>
                  </a:cubicBezTo>
                  <a:cubicBezTo>
                    <a:pt x="138" y="677"/>
                    <a:pt x="132" y="691"/>
                    <a:pt x="132" y="697"/>
                  </a:cubicBezTo>
                  <a:cubicBezTo>
                    <a:pt x="131" y="717"/>
                    <a:pt x="135" y="736"/>
                    <a:pt x="136" y="756"/>
                  </a:cubicBezTo>
                  <a:cubicBezTo>
                    <a:pt x="227" y="748"/>
                    <a:pt x="156" y="751"/>
                    <a:pt x="208" y="731"/>
                  </a:cubicBezTo>
                  <a:cubicBezTo>
                    <a:pt x="238" y="728"/>
                    <a:pt x="282" y="717"/>
                    <a:pt x="319" y="720"/>
                  </a:cubicBezTo>
                  <a:cubicBezTo>
                    <a:pt x="356" y="723"/>
                    <a:pt x="428" y="743"/>
                    <a:pt x="428" y="747"/>
                  </a:cubicBezTo>
                  <a:cubicBezTo>
                    <a:pt x="428" y="751"/>
                    <a:pt x="349" y="747"/>
                    <a:pt x="316" y="747"/>
                  </a:cubicBezTo>
                  <a:cubicBezTo>
                    <a:pt x="283" y="747"/>
                    <a:pt x="240" y="734"/>
                    <a:pt x="227" y="749"/>
                  </a:cubicBezTo>
                  <a:cubicBezTo>
                    <a:pt x="220" y="759"/>
                    <a:pt x="258" y="830"/>
                    <a:pt x="236" y="836"/>
                  </a:cubicBezTo>
                  <a:cubicBezTo>
                    <a:pt x="214" y="848"/>
                    <a:pt x="116" y="830"/>
                    <a:pt x="92" y="822"/>
                  </a:cubicBezTo>
                  <a:cubicBezTo>
                    <a:pt x="68" y="814"/>
                    <a:pt x="96" y="807"/>
                    <a:pt x="94" y="786"/>
                  </a:cubicBezTo>
                  <a:cubicBezTo>
                    <a:pt x="72" y="746"/>
                    <a:pt x="95" y="794"/>
                    <a:pt x="81" y="697"/>
                  </a:cubicBezTo>
                  <a:cubicBezTo>
                    <a:pt x="72" y="667"/>
                    <a:pt x="39" y="630"/>
                    <a:pt x="41" y="586"/>
                  </a:cubicBezTo>
                  <a:cubicBezTo>
                    <a:pt x="31" y="550"/>
                    <a:pt x="8" y="504"/>
                    <a:pt x="4" y="479"/>
                  </a:cubicBezTo>
                  <a:cubicBezTo>
                    <a:pt x="0" y="454"/>
                    <a:pt x="12" y="449"/>
                    <a:pt x="17" y="437"/>
                  </a:cubicBezTo>
                  <a:cubicBezTo>
                    <a:pt x="22" y="425"/>
                    <a:pt x="15" y="432"/>
                    <a:pt x="32" y="404"/>
                  </a:cubicBezTo>
                  <a:cubicBezTo>
                    <a:pt x="37" y="371"/>
                    <a:pt x="109" y="302"/>
                    <a:pt x="119" y="270"/>
                  </a:cubicBezTo>
                  <a:cubicBezTo>
                    <a:pt x="121" y="234"/>
                    <a:pt x="118" y="244"/>
                    <a:pt x="121" y="216"/>
                  </a:cubicBezTo>
                  <a:cubicBezTo>
                    <a:pt x="124" y="188"/>
                    <a:pt x="115" y="120"/>
                    <a:pt x="136" y="101"/>
                  </a:cubicBezTo>
                  <a:cubicBezTo>
                    <a:pt x="178" y="111"/>
                    <a:pt x="202" y="104"/>
                    <a:pt x="246" y="101"/>
                  </a:cubicBezTo>
                  <a:cubicBezTo>
                    <a:pt x="263" y="94"/>
                    <a:pt x="280" y="87"/>
                    <a:pt x="297" y="81"/>
                  </a:cubicBezTo>
                  <a:cubicBezTo>
                    <a:pt x="309" y="76"/>
                    <a:pt x="348" y="76"/>
                    <a:pt x="335" y="76"/>
                  </a:cubicBezTo>
                  <a:cubicBezTo>
                    <a:pt x="296" y="76"/>
                    <a:pt x="256" y="79"/>
                    <a:pt x="217" y="81"/>
                  </a:cubicBezTo>
                  <a:cubicBezTo>
                    <a:pt x="197" y="79"/>
                    <a:pt x="174" y="88"/>
                    <a:pt x="157" y="76"/>
                  </a:cubicBezTo>
                  <a:cubicBezTo>
                    <a:pt x="149" y="70"/>
                    <a:pt x="173" y="60"/>
                    <a:pt x="183" y="56"/>
                  </a:cubicBezTo>
                  <a:cubicBezTo>
                    <a:pt x="218" y="42"/>
                    <a:pt x="293" y="36"/>
                    <a:pt x="293" y="36"/>
                  </a:cubicBezTo>
                  <a:cubicBezTo>
                    <a:pt x="297" y="35"/>
                    <a:pt x="303" y="35"/>
                    <a:pt x="305" y="31"/>
                  </a:cubicBezTo>
                  <a:cubicBezTo>
                    <a:pt x="311" y="22"/>
                    <a:pt x="314" y="1"/>
                    <a:pt x="314" y="1"/>
                  </a:cubicBezTo>
                  <a:cubicBezTo>
                    <a:pt x="355" y="2"/>
                    <a:pt x="396" y="0"/>
                    <a:pt x="437" y="6"/>
                  </a:cubicBezTo>
                  <a:cubicBezTo>
                    <a:pt x="446" y="7"/>
                    <a:pt x="445" y="31"/>
                    <a:pt x="449" y="36"/>
                  </a:cubicBezTo>
                  <a:cubicBezTo>
                    <a:pt x="460" y="50"/>
                    <a:pt x="488" y="57"/>
                    <a:pt x="500" y="91"/>
                  </a:cubicBezTo>
                  <a:cubicBezTo>
                    <a:pt x="513" y="243"/>
                    <a:pt x="463" y="222"/>
                    <a:pt x="521" y="240"/>
                  </a:cubicBezTo>
                  <a:cubicBezTo>
                    <a:pt x="531" y="281"/>
                    <a:pt x="555" y="300"/>
                    <a:pt x="563" y="336"/>
                  </a:cubicBezTo>
                  <a:cubicBezTo>
                    <a:pt x="571" y="372"/>
                    <a:pt x="561" y="418"/>
                    <a:pt x="569" y="459"/>
                  </a:cubicBezTo>
                  <a:cubicBezTo>
                    <a:pt x="577" y="500"/>
                    <a:pt x="608" y="546"/>
                    <a:pt x="611" y="584"/>
                  </a:cubicBezTo>
                  <a:cubicBezTo>
                    <a:pt x="614" y="622"/>
                    <a:pt x="593" y="656"/>
                    <a:pt x="590" y="690"/>
                  </a:cubicBezTo>
                  <a:cubicBezTo>
                    <a:pt x="587" y="724"/>
                    <a:pt x="598" y="767"/>
                    <a:pt x="592" y="791"/>
                  </a:cubicBezTo>
                  <a:cubicBezTo>
                    <a:pt x="586" y="815"/>
                    <a:pt x="565" y="835"/>
                    <a:pt x="555" y="832"/>
                  </a:cubicBezTo>
                  <a:cubicBezTo>
                    <a:pt x="545" y="829"/>
                    <a:pt x="536" y="818"/>
                    <a:pt x="529" y="770"/>
                  </a:cubicBezTo>
                  <a:cubicBezTo>
                    <a:pt x="522" y="722"/>
                    <a:pt x="519" y="576"/>
                    <a:pt x="515" y="544"/>
                  </a:cubicBezTo>
                  <a:cubicBezTo>
                    <a:pt x="511" y="512"/>
                    <a:pt x="507" y="569"/>
                    <a:pt x="504" y="577"/>
                  </a:cubicBezTo>
                  <a:cubicBezTo>
                    <a:pt x="503" y="587"/>
                    <a:pt x="497" y="573"/>
                    <a:pt x="498" y="600"/>
                  </a:cubicBezTo>
                  <a:cubicBezTo>
                    <a:pt x="499" y="612"/>
                    <a:pt x="506" y="632"/>
                    <a:pt x="508" y="656"/>
                  </a:cubicBezTo>
                  <a:cubicBezTo>
                    <a:pt x="511" y="679"/>
                    <a:pt x="518" y="724"/>
                    <a:pt x="508" y="741"/>
                  </a:cubicBezTo>
                  <a:cubicBezTo>
                    <a:pt x="508" y="744"/>
                    <a:pt x="458" y="754"/>
                    <a:pt x="449" y="756"/>
                  </a:cubicBezTo>
                  <a:cubicBezTo>
                    <a:pt x="431" y="749"/>
                    <a:pt x="426" y="753"/>
                    <a:pt x="441" y="717"/>
                  </a:cubicBezTo>
                  <a:cubicBezTo>
                    <a:pt x="447" y="702"/>
                    <a:pt x="469" y="709"/>
                    <a:pt x="483" y="707"/>
                  </a:cubicBezTo>
                  <a:cubicBezTo>
                    <a:pt x="480" y="659"/>
                    <a:pt x="471" y="651"/>
                    <a:pt x="496" y="622"/>
                  </a:cubicBezTo>
                  <a:cubicBezTo>
                    <a:pt x="474" y="489"/>
                    <a:pt x="513" y="682"/>
                    <a:pt x="475" y="592"/>
                  </a:cubicBezTo>
                  <a:cubicBezTo>
                    <a:pt x="473" y="587"/>
                    <a:pt x="496" y="563"/>
                    <a:pt x="496" y="563"/>
                  </a:cubicBezTo>
                  <a:cubicBezTo>
                    <a:pt x="500" y="482"/>
                    <a:pt x="496" y="400"/>
                    <a:pt x="496" y="319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67" name="Freeform 79"/>
            <p:cNvSpPr>
              <a:spLocks/>
            </p:cNvSpPr>
            <p:nvPr/>
          </p:nvSpPr>
          <p:spPr bwMode="auto">
            <a:xfrm>
              <a:off x="2957" y="2175"/>
              <a:ext cx="84" cy="136"/>
            </a:xfrm>
            <a:custGeom>
              <a:avLst/>
              <a:gdLst>
                <a:gd name="T0" fmla="*/ 84 w 84"/>
                <a:gd name="T1" fmla="*/ 0 h 110"/>
                <a:gd name="T2" fmla="*/ 70 w 84"/>
                <a:gd name="T3" fmla="*/ 18 h 110"/>
                <a:gd name="T4" fmla="*/ 64 w 84"/>
                <a:gd name="T5" fmla="*/ 64 h 110"/>
                <a:gd name="T6" fmla="*/ 50 w 84"/>
                <a:gd name="T7" fmla="*/ 84 h 110"/>
                <a:gd name="T8" fmla="*/ 38 w 84"/>
                <a:gd name="T9" fmla="*/ 110 h 110"/>
                <a:gd name="T10" fmla="*/ 0 w 84"/>
                <a:gd name="T11" fmla="*/ 80 h 110"/>
                <a:gd name="T12" fmla="*/ 30 w 84"/>
                <a:gd name="T13" fmla="*/ 62 h 110"/>
                <a:gd name="T14" fmla="*/ 40 w 84"/>
                <a:gd name="T15" fmla="*/ 34 h 110"/>
                <a:gd name="T16" fmla="*/ 58 w 84"/>
                <a:gd name="T17" fmla="*/ 18 h 110"/>
                <a:gd name="T18" fmla="*/ 72 w 84"/>
                <a:gd name="T19" fmla="*/ 12 h 110"/>
                <a:gd name="T20" fmla="*/ 84 w 84"/>
                <a:gd name="T2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10">
                  <a:moveTo>
                    <a:pt x="84" y="0"/>
                  </a:moveTo>
                  <a:cubicBezTo>
                    <a:pt x="74" y="14"/>
                    <a:pt x="79" y="9"/>
                    <a:pt x="70" y="18"/>
                  </a:cubicBezTo>
                  <a:cubicBezTo>
                    <a:pt x="65" y="33"/>
                    <a:pt x="74" y="49"/>
                    <a:pt x="64" y="64"/>
                  </a:cubicBezTo>
                  <a:cubicBezTo>
                    <a:pt x="67" y="76"/>
                    <a:pt x="61" y="80"/>
                    <a:pt x="50" y="84"/>
                  </a:cubicBezTo>
                  <a:cubicBezTo>
                    <a:pt x="43" y="94"/>
                    <a:pt x="50" y="106"/>
                    <a:pt x="38" y="110"/>
                  </a:cubicBezTo>
                  <a:cubicBezTo>
                    <a:pt x="2" y="106"/>
                    <a:pt x="5" y="109"/>
                    <a:pt x="0" y="80"/>
                  </a:cubicBezTo>
                  <a:cubicBezTo>
                    <a:pt x="4" y="65"/>
                    <a:pt x="17" y="65"/>
                    <a:pt x="30" y="62"/>
                  </a:cubicBezTo>
                  <a:cubicBezTo>
                    <a:pt x="31" y="49"/>
                    <a:pt x="28" y="38"/>
                    <a:pt x="40" y="34"/>
                  </a:cubicBezTo>
                  <a:cubicBezTo>
                    <a:pt x="51" y="17"/>
                    <a:pt x="41" y="30"/>
                    <a:pt x="58" y="18"/>
                  </a:cubicBezTo>
                  <a:cubicBezTo>
                    <a:pt x="62" y="15"/>
                    <a:pt x="72" y="12"/>
                    <a:pt x="72" y="12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68" name="Freeform 80"/>
            <p:cNvSpPr>
              <a:spLocks/>
            </p:cNvSpPr>
            <p:nvPr/>
          </p:nvSpPr>
          <p:spPr bwMode="auto">
            <a:xfrm>
              <a:off x="3000" y="2446"/>
              <a:ext cx="155" cy="104"/>
            </a:xfrm>
            <a:custGeom>
              <a:avLst/>
              <a:gdLst>
                <a:gd name="T0" fmla="*/ 154 w 154"/>
                <a:gd name="T1" fmla="*/ 12 h 84"/>
                <a:gd name="T2" fmla="*/ 152 w 154"/>
                <a:gd name="T3" fmla="*/ 54 h 84"/>
                <a:gd name="T4" fmla="*/ 130 w 154"/>
                <a:gd name="T5" fmla="*/ 68 h 84"/>
                <a:gd name="T6" fmla="*/ 118 w 154"/>
                <a:gd name="T7" fmla="*/ 78 h 84"/>
                <a:gd name="T8" fmla="*/ 106 w 154"/>
                <a:gd name="T9" fmla="*/ 82 h 84"/>
                <a:gd name="T10" fmla="*/ 40 w 154"/>
                <a:gd name="T11" fmla="*/ 80 h 84"/>
                <a:gd name="T12" fmla="*/ 36 w 154"/>
                <a:gd name="T13" fmla="*/ 68 h 84"/>
                <a:gd name="T14" fmla="*/ 8 w 154"/>
                <a:gd name="T15" fmla="*/ 38 h 84"/>
                <a:gd name="T16" fmla="*/ 2 w 154"/>
                <a:gd name="T17" fmla="*/ 26 h 84"/>
                <a:gd name="T18" fmla="*/ 14 w 154"/>
                <a:gd name="T19" fmla="*/ 22 h 84"/>
                <a:gd name="T20" fmla="*/ 96 w 154"/>
                <a:gd name="T21" fmla="*/ 12 h 84"/>
                <a:gd name="T22" fmla="*/ 138 w 154"/>
                <a:gd name="T23" fmla="*/ 10 h 84"/>
                <a:gd name="T24" fmla="*/ 154 w 154"/>
                <a:gd name="T25" fmla="*/ 1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84">
                  <a:moveTo>
                    <a:pt x="154" y="12"/>
                  </a:moveTo>
                  <a:cubicBezTo>
                    <a:pt x="153" y="26"/>
                    <a:pt x="154" y="40"/>
                    <a:pt x="152" y="54"/>
                  </a:cubicBezTo>
                  <a:cubicBezTo>
                    <a:pt x="151" y="63"/>
                    <a:pt x="130" y="68"/>
                    <a:pt x="130" y="68"/>
                  </a:cubicBezTo>
                  <a:cubicBezTo>
                    <a:pt x="126" y="72"/>
                    <a:pt x="123" y="76"/>
                    <a:pt x="118" y="78"/>
                  </a:cubicBezTo>
                  <a:cubicBezTo>
                    <a:pt x="114" y="80"/>
                    <a:pt x="106" y="82"/>
                    <a:pt x="106" y="82"/>
                  </a:cubicBezTo>
                  <a:cubicBezTo>
                    <a:pt x="84" y="81"/>
                    <a:pt x="62" y="84"/>
                    <a:pt x="40" y="80"/>
                  </a:cubicBezTo>
                  <a:cubicBezTo>
                    <a:pt x="36" y="79"/>
                    <a:pt x="36" y="68"/>
                    <a:pt x="36" y="68"/>
                  </a:cubicBezTo>
                  <a:cubicBezTo>
                    <a:pt x="33" y="46"/>
                    <a:pt x="29" y="42"/>
                    <a:pt x="8" y="38"/>
                  </a:cubicBezTo>
                  <a:cubicBezTo>
                    <a:pt x="8" y="38"/>
                    <a:pt x="0" y="28"/>
                    <a:pt x="2" y="26"/>
                  </a:cubicBezTo>
                  <a:cubicBezTo>
                    <a:pt x="5" y="23"/>
                    <a:pt x="14" y="22"/>
                    <a:pt x="14" y="22"/>
                  </a:cubicBezTo>
                  <a:cubicBezTo>
                    <a:pt x="44" y="25"/>
                    <a:pt x="68" y="21"/>
                    <a:pt x="96" y="12"/>
                  </a:cubicBezTo>
                  <a:cubicBezTo>
                    <a:pt x="104" y="0"/>
                    <a:pt x="138" y="10"/>
                    <a:pt x="138" y="10"/>
                  </a:cubicBezTo>
                  <a:cubicBezTo>
                    <a:pt x="143" y="11"/>
                    <a:pt x="150" y="16"/>
                    <a:pt x="154" y="12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69" name="Freeform 81"/>
            <p:cNvSpPr>
              <a:spLocks/>
            </p:cNvSpPr>
            <p:nvPr/>
          </p:nvSpPr>
          <p:spPr bwMode="auto">
            <a:xfrm>
              <a:off x="2862" y="2498"/>
              <a:ext cx="135" cy="67"/>
            </a:xfrm>
            <a:custGeom>
              <a:avLst/>
              <a:gdLst>
                <a:gd name="T0" fmla="*/ 134 w 134"/>
                <a:gd name="T1" fmla="*/ 8 h 54"/>
                <a:gd name="T2" fmla="*/ 118 w 134"/>
                <a:gd name="T3" fmla="*/ 18 h 54"/>
                <a:gd name="T4" fmla="*/ 124 w 134"/>
                <a:gd name="T5" fmla="*/ 20 h 54"/>
                <a:gd name="T6" fmla="*/ 106 w 134"/>
                <a:gd name="T7" fmla="*/ 28 h 54"/>
                <a:gd name="T8" fmla="*/ 64 w 134"/>
                <a:gd name="T9" fmla="*/ 42 h 54"/>
                <a:gd name="T10" fmla="*/ 68 w 134"/>
                <a:gd name="T11" fmla="*/ 52 h 54"/>
                <a:gd name="T12" fmla="*/ 14 w 134"/>
                <a:gd name="T13" fmla="*/ 50 h 54"/>
                <a:gd name="T14" fmla="*/ 0 w 134"/>
                <a:gd name="T15" fmla="*/ 24 h 54"/>
                <a:gd name="T16" fmla="*/ 32 w 134"/>
                <a:gd name="T17" fmla="*/ 26 h 54"/>
                <a:gd name="T18" fmla="*/ 86 w 134"/>
                <a:gd name="T19" fmla="*/ 14 h 54"/>
                <a:gd name="T20" fmla="*/ 100 w 134"/>
                <a:gd name="T21" fmla="*/ 0 h 54"/>
                <a:gd name="T22" fmla="*/ 134 w 134"/>
                <a:gd name="T23" fmla="*/ 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4" h="54">
                  <a:moveTo>
                    <a:pt x="134" y="8"/>
                  </a:moveTo>
                  <a:cubicBezTo>
                    <a:pt x="120" y="13"/>
                    <a:pt x="124" y="8"/>
                    <a:pt x="118" y="18"/>
                  </a:cubicBezTo>
                  <a:cubicBezTo>
                    <a:pt x="120" y="19"/>
                    <a:pt x="124" y="18"/>
                    <a:pt x="124" y="20"/>
                  </a:cubicBezTo>
                  <a:cubicBezTo>
                    <a:pt x="124" y="27"/>
                    <a:pt x="106" y="28"/>
                    <a:pt x="106" y="28"/>
                  </a:cubicBezTo>
                  <a:cubicBezTo>
                    <a:pt x="114" y="52"/>
                    <a:pt x="85" y="41"/>
                    <a:pt x="64" y="42"/>
                  </a:cubicBezTo>
                  <a:cubicBezTo>
                    <a:pt x="67" y="43"/>
                    <a:pt x="72" y="52"/>
                    <a:pt x="68" y="52"/>
                  </a:cubicBezTo>
                  <a:cubicBezTo>
                    <a:pt x="50" y="54"/>
                    <a:pt x="32" y="51"/>
                    <a:pt x="14" y="50"/>
                  </a:cubicBezTo>
                  <a:cubicBezTo>
                    <a:pt x="24" y="34"/>
                    <a:pt x="16" y="29"/>
                    <a:pt x="0" y="24"/>
                  </a:cubicBezTo>
                  <a:cubicBezTo>
                    <a:pt x="4" y="6"/>
                    <a:pt x="28" y="10"/>
                    <a:pt x="32" y="26"/>
                  </a:cubicBezTo>
                  <a:cubicBezTo>
                    <a:pt x="72" y="22"/>
                    <a:pt x="39" y="17"/>
                    <a:pt x="86" y="14"/>
                  </a:cubicBezTo>
                  <a:cubicBezTo>
                    <a:pt x="88" y="4"/>
                    <a:pt x="91" y="3"/>
                    <a:pt x="100" y="0"/>
                  </a:cubicBezTo>
                  <a:cubicBezTo>
                    <a:pt x="114" y="2"/>
                    <a:pt x="122" y="2"/>
                    <a:pt x="134" y="8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70" name="Freeform 82"/>
            <p:cNvSpPr>
              <a:spLocks/>
            </p:cNvSpPr>
            <p:nvPr/>
          </p:nvSpPr>
          <p:spPr bwMode="auto">
            <a:xfrm>
              <a:off x="2941" y="2090"/>
              <a:ext cx="162" cy="338"/>
            </a:xfrm>
            <a:custGeom>
              <a:avLst/>
              <a:gdLst>
                <a:gd name="T0" fmla="*/ 162 w 162"/>
                <a:gd name="T1" fmla="*/ 0 h 272"/>
                <a:gd name="T2" fmla="*/ 160 w 162"/>
                <a:gd name="T3" fmla="*/ 158 h 272"/>
                <a:gd name="T4" fmla="*/ 156 w 162"/>
                <a:gd name="T5" fmla="*/ 152 h 272"/>
                <a:gd name="T6" fmla="*/ 150 w 162"/>
                <a:gd name="T7" fmla="*/ 148 h 272"/>
                <a:gd name="T8" fmla="*/ 144 w 162"/>
                <a:gd name="T9" fmla="*/ 200 h 272"/>
                <a:gd name="T10" fmla="*/ 124 w 162"/>
                <a:gd name="T11" fmla="*/ 200 h 272"/>
                <a:gd name="T12" fmla="*/ 104 w 162"/>
                <a:gd name="T13" fmla="*/ 214 h 272"/>
                <a:gd name="T14" fmla="*/ 70 w 162"/>
                <a:gd name="T15" fmla="*/ 232 h 272"/>
                <a:gd name="T16" fmla="*/ 68 w 162"/>
                <a:gd name="T17" fmla="*/ 248 h 272"/>
                <a:gd name="T18" fmla="*/ 36 w 162"/>
                <a:gd name="T19" fmla="*/ 250 h 272"/>
                <a:gd name="T20" fmla="*/ 0 w 162"/>
                <a:gd name="T21" fmla="*/ 26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" h="272">
                  <a:moveTo>
                    <a:pt x="162" y="0"/>
                  </a:moveTo>
                  <a:cubicBezTo>
                    <a:pt x="161" y="53"/>
                    <a:pt x="162" y="105"/>
                    <a:pt x="160" y="158"/>
                  </a:cubicBezTo>
                  <a:cubicBezTo>
                    <a:pt x="160" y="160"/>
                    <a:pt x="158" y="154"/>
                    <a:pt x="156" y="152"/>
                  </a:cubicBezTo>
                  <a:cubicBezTo>
                    <a:pt x="154" y="150"/>
                    <a:pt x="152" y="149"/>
                    <a:pt x="150" y="148"/>
                  </a:cubicBezTo>
                  <a:cubicBezTo>
                    <a:pt x="144" y="166"/>
                    <a:pt x="145" y="177"/>
                    <a:pt x="144" y="200"/>
                  </a:cubicBezTo>
                  <a:cubicBezTo>
                    <a:pt x="136" y="195"/>
                    <a:pt x="133" y="197"/>
                    <a:pt x="124" y="200"/>
                  </a:cubicBezTo>
                  <a:cubicBezTo>
                    <a:pt x="129" y="219"/>
                    <a:pt x="149" y="211"/>
                    <a:pt x="104" y="214"/>
                  </a:cubicBezTo>
                  <a:cubicBezTo>
                    <a:pt x="99" y="250"/>
                    <a:pt x="110" y="211"/>
                    <a:pt x="70" y="232"/>
                  </a:cubicBezTo>
                  <a:cubicBezTo>
                    <a:pt x="65" y="235"/>
                    <a:pt x="73" y="245"/>
                    <a:pt x="68" y="248"/>
                  </a:cubicBezTo>
                  <a:cubicBezTo>
                    <a:pt x="59" y="253"/>
                    <a:pt x="47" y="249"/>
                    <a:pt x="36" y="250"/>
                  </a:cubicBezTo>
                  <a:cubicBezTo>
                    <a:pt x="31" y="272"/>
                    <a:pt x="26" y="266"/>
                    <a:pt x="0" y="26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71" name="Freeform 83"/>
            <p:cNvSpPr>
              <a:spLocks/>
            </p:cNvSpPr>
            <p:nvPr/>
          </p:nvSpPr>
          <p:spPr bwMode="auto">
            <a:xfrm>
              <a:off x="2818" y="2301"/>
              <a:ext cx="122" cy="246"/>
            </a:xfrm>
            <a:custGeom>
              <a:avLst/>
              <a:gdLst>
                <a:gd name="T0" fmla="*/ 112 w 121"/>
                <a:gd name="T1" fmla="*/ 0 h 198"/>
                <a:gd name="T2" fmla="*/ 96 w 121"/>
                <a:gd name="T3" fmla="*/ 30 h 198"/>
                <a:gd name="T4" fmla="*/ 92 w 121"/>
                <a:gd name="T5" fmla="*/ 36 h 198"/>
                <a:gd name="T6" fmla="*/ 90 w 121"/>
                <a:gd name="T7" fmla="*/ 124 h 198"/>
                <a:gd name="T8" fmla="*/ 78 w 121"/>
                <a:gd name="T9" fmla="*/ 128 h 198"/>
                <a:gd name="T10" fmla="*/ 52 w 121"/>
                <a:gd name="T11" fmla="*/ 154 h 198"/>
                <a:gd name="T12" fmla="*/ 48 w 121"/>
                <a:gd name="T13" fmla="*/ 168 h 198"/>
                <a:gd name="T14" fmla="*/ 34 w 121"/>
                <a:gd name="T15" fmla="*/ 172 h 198"/>
                <a:gd name="T16" fmla="*/ 0 w 121"/>
                <a:gd name="T17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198">
                  <a:moveTo>
                    <a:pt x="112" y="0"/>
                  </a:moveTo>
                  <a:cubicBezTo>
                    <a:pt x="108" y="57"/>
                    <a:pt x="121" y="24"/>
                    <a:pt x="96" y="30"/>
                  </a:cubicBezTo>
                  <a:cubicBezTo>
                    <a:pt x="94" y="31"/>
                    <a:pt x="93" y="34"/>
                    <a:pt x="92" y="36"/>
                  </a:cubicBezTo>
                  <a:cubicBezTo>
                    <a:pt x="91" y="65"/>
                    <a:pt x="94" y="95"/>
                    <a:pt x="90" y="124"/>
                  </a:cubicBezTo>
                  <a:cubicBezTo>
                    <a:pt x="89" y="128"/>
                    <a:pt x="78" y="128"/>
                    <a:pt x="78" y="128"/>
                  </a:cubicBezTo>
                  <a:cubicBezTo>
                    <a:pt x="75" y="167"/>
                    <a:pt x="85" y="144"/>
                    <a:pt x="52" y="154"/>
                  </a:cubicBezTo>
                  <a:cubicBezTo>
                    <a:pt x="47" y="155"/>
                    <a:pt x="51" y="164"/>
                    <a:pt x="48" y="168"/>
                  </a:cubicBezTo>
                  <a:cubicBezTo>
                    <a:pt x="45" y="172"/>
                    <a:pt x="39" y="171"/>
                    <a:pt x="34" y="172"/>
                  </a:cubicBezTo>
                  <a:cubicBezTo>
                    <a:pt x="20" y="193"/>
                    <a:pt x="0" y="166"/>
                    <a:pt x="0" y="198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72" name="Freeform 84"/>
            <p:cNvSpPr>
              <a:spLocks/>
            </p:cNvSpPr>
            <p:nvPr/>
          </p:nvSpPr>
          <p:spPr bwMode="auto">
            <a:xfrm>
              <a:off x="2820" y="3215"/>
              <a:ext cx="178" cy="44"/>
            </a:xfrm>
            <a:custGeom>
              <a:avLst/>
              <a:gdLst>
                <a:gd name="T0" fmla="*/ 178 w 178"/>
                <a:gd name="T1" fmla="*/ 35 h 36"/>
                <a:gd name="T2" fmla="*/ 64 w 178"/>
                <a:gd name="T3" fmla="*/ 33 h 36"/>
                <a:gd name="T4" fmla="*/ 62 w 178"/>
                <a:gd name="T5" fmla="*/ 23 h 36"/>
                <a:gd name="T6" fmla="*/ 22 w 178"/>
                <a:gd name="T7" fmla="*/ 21 h 36"/>
                <a:gd name="T8" fmla="*/ 0 w 178"/>
                <a:gd name="T9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36">
                  <a:moveTo>
                    <a:pt x="178" y="35"/>
                  </a:moveTo>
                  <a:cubicBezTo>
                    <a:pt x="140" y="34"/>
                    <a:pt x="102" y="36"/>
                    <a:pt x="64" y="33"/>
                  </a:cubicBezTo>
                  <a:cubicBezTo>
                    <a:pt x="61" y="33"/>
                    <a:pt x="65" y="23"/>
                    <a:pt x="62" y="23"/>
                  </a:cubicBezTo>
                  <a:cubicBezTo>
                    <a:pt x="49" y="21"/>
                    <a:pt x="35" y="22"/>
                    <a:pt x="22" y="21"/>
                  </a:cubicBezTo>
                  <a:cubicBezTo>
                    <a:pt x="36" y="0"/>
                    <a:pt x="37" y="3"/>
                    <a:pt x="0" y="3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73" name="Freeform 85"/>
            <p:cNvSpPr>
              <a:spLocks/>
            </p:cNvSpPr>
            <p:nvPr/>
          </p:nvSpPr>
          <p:spPr bwMode="auto">
            <a:xfrm>
              <a:off x="3063" y="2910"/>
              <a:ext cx="60" cy="179"/>
            </a:xfrm>
            <a:custGeom>
              <a:avLst/>
              <a:gdLst>
                <a:gd name="T0" fmla="*/ 60 w 60"/>
                <a:gd name="T1" fmla="*/ 0 h 144"/>
                <a:gd name="T2" fmla="*/ 36 w 60"/>
                <a:gd name="T3" fmla="*/ 50 h 144"/>
                <a:gd name="T4" fmla="*/ 20 w 60"/>
                <a:gd name="T5" fmla="*/ 86 h 144"/>
                <a:gd name="T6" fmla="*/ 8 w 60"/>
                <a:gd name="T7" fmla="*/ 90 h 144"/>
                <a:gd name="T8" fmla="*/ 4 w 60"/>
                <a:gd name="T9" fmla="*/ 138 h 144"/>
                <a:gd name="T10" fmla="*/ 0 w 60"/>
                <a:gd name="T1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144">
                  <a:moveTo>
                    <a:pt x="60" y="0"/>
                  </a:moveTo>
                  <a:cubicBezTo>
                    <a:pt x="21" y="4"/>
                    <a:pt x="40" y="18"/>
                    <a:pt x="36" y="50"/>
                  </a:cubicBezTo>
                  <a:cubicBezTo>
                    <a:pt x="5" y="46"/>
                    <a:pt x="34" y="45"/>
                    <a:pt x="20" y="86"/>
                  </a:cubicBezTo>
                  <a:cubicBezTo>
                    <a:pt x="19" y="90"/>
                    <a:pt x="8" y="90"/>
                    <a:pt x="8" y="90"/>
                  </a:cubicBezTo>
                  <a:cubicBezTo>
                    <a:pt x="1" y="112"/>
                    <a:pt x="12" y="78"/>
                    <a:pt x="4" y="138"/>
                  </a:cubicBezTo>
                  <a:cubicBezTo>
                    <a:pt x="4" y="140"/>
                    <a:pt x="0" y="144"/>
                    <a:pt x="0" y="144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74" name="Freeform 86"/>
            <p:cNvSpPr>
              <a:spLocks/>
            </p:cNvSpPr>
            <p:nvPr/>
          </p:nvSpPr>
          <p:spPr bwMode="auto">
            <a:xfrm>
              <a:off x="2127" y="1848"/>
              <a:ext cx="536" cy="595"/>
            </a:xfrm>
            <a:custGeom>
              <a:avLst/>
              <a:gdLst>
                <a:gd name="T0" fmla="*/ 528 w 535"/>
                <a:gd name="T1" fmla="*/ 443 h 479"/>
                <a:gd name="T2" fmla="*/ 512 w 535"/>
                <a:gd name="T3" fmla="*/ 457 h 479"/>
                <a:gd name="T4" fmla="*/ 498 w 535"/>
                <a:gd name="T5" fmla="*/ 471 h 479"/>
                <a:gd name="T6" fmla="*/ 486 w 535"/>
                <a:gd name="T7" fmla="*/ 479 h 479"/>
                <a:gd name="T8" fmla="*/ 474 w 535"/>
                <a:gd name="T9" fmla="*/ 473 h 479"/>
                <a:gd name="T10" fmla="*/ 462 w 535"/>
                <a:gd name="T11" fmla="*/ 467 h 479"/>
                <a:gd name="T12" fmla="*/ 426 w 535"/>
                <a:gd name="T13" fmla="*/ 443 h 479"/>
                <a:gd name="T14" fmla="*/ 268 w 535"/>
                <a:gd name="T15" fmla="*/ 327 h 479"/>
                <a:gd name="T16" fmla="*/ 242 w 535"/>
                <a:gd name="T17" fmla="*/ 323 h 479"/>
                <a:gd name="T18" fmla="*/ 228 w 535"/>
                <a:gd name="T19" fmla="*/ 337 h 479"/>
                <a:gd name="T20" fmla="*/ 108 w 535"/>
                <a:gd name="T21" fmla="*/ 331 h 479"/>
                <a:gd name="T22" fmla="*/ 98 w 535"/>
                <a:gd name="T23" fmla="*/ 305 h 479"/>
                <a:gd name="T24" fmla="*/ 56 w 535"/>
                <a:gd name="T25" fmla="*/ 295 h 479"/>
                <a:gd name="T26" fmla="*/ 40 w 535"/>
                <a:gd name="T27" fmla="*/ 275 h 479"/>
                <a:gd name="T28" fmla="*/ 40 w 535"/>
                <a:gd name="T29" fmla="*/ 155 h 479"/>
                <a:gd name="T30" fmla="*/ 20 w 535"/>
                <a:gd name="T31" fmla="*/ 111 h 479"/>
                <a:gd name="T32" fmla="*/ 0 w 535"/>
                <a:gd name="T33" fmla="*/ 95 h 479"/>
                <a:gd name="T34" fmla="*/ 8 w 535"/>
                <a:gd name="T35" fmla="*/ 47 h 479"/>
                <a:gd name="T36" fmla="*/ 36 w 535"/>
                <a:gd name="T37" fmla="*/ 29 h 479"/>
                <a:gd name="T38" fmla="*/ 58 w 535"/>
                <a:gd name="T39" fmla="*/ 7 h 479"/>
                <a:gd name="T40" fmla="*/ 96 w 535"/>
                <a:gd name="T41" fmla="*/ 3 h 479"/>
                <a:gd name="T42" fmla="*/ 106 w 535"/>
                <a:gd name="T43" fmla="*/ 13 h 479"/>
                <a:gd name="T44" fmla="*/ 82 w 535"/>
                <a:gd name="T45" fmla="*/ 81 h 479"/>
                <a:gd name="T46" fmla="*/ 114 w 535"/>
                <a:gd name="T47" fmla="*/ 87 h 479"/>
                <a:gd name="T48" fmla="*/ 120 w 535"/>
                <a:gd name="T49" fmla="*/ 89 h 479"/>
                <a:gd name="T50" fmla="*/ 122 w 535"/>
                <a:gd name="T51" fmla="*/ 99 h 479"/>
                <a:gd name="T52" fmla="*/ 160 w 535"/>
                <a:gd name="T53" fmla="*/ 97 h 479"/>
                <a:gd name="T54" fmla="*/ 166 w 535"/>
                <a:gd name="T55" fmla="*/ 103 h 479"/>
                <a:gd name="T56" fmla="*/ 172 w 535"/>
                <a:gd name="T57" fmla="*/ 107 h 479"/>
                <a:gd name="T58" fmla="*/ 188 w 535"/>
                <a:gd name="T59" fmla="*/ 115 h 479"/>
                <a:gd name="T60" fmla="*/ 172 w 535"/>
                <a:gd name="T61" fmla="*/ 101 h 479"/>
                <a:gd name="T62" fmla="*/ 168 w 535"/>
                <a:gd name="T63" fmla="*/ 49 h 479"/>
                <a:gd name="T64" fmla="*/ 200 w 535"/>
                <a:gd name="T65" fmla="*/ 53 h 479"/>
                <a:gd name="T66" fmla="*/ 228 w 535"/>
                <a:gd name="T67" fmla="*/ 109 h 479"/>
                <a:gd name="T68" fmla="*/ 236 w 535"/>
                <a:gd name="T69" fmla="*/ 127 h 479"/>
                <a:gd name="T70" fmla="*/ 246 w 535"/>
                <a:gd name="T71" fmla="*/ 153 h 479"/>
                <a:gd name="T72" fmla="*/ 250 w 535"/>
                <a:gd name="T73" fmla="*/ 165 h 479"/>
                <a:gd name="T74" fmla="*/ 262 w 535"/>
                <a:gd name="T75" fmla="*/ 193 h 479"/>
                <a:gd name="T76" fmla="*/ 268 w 535"/>
                <a:gd name="T77" fmla="*/ 249 h 479"/>
                <a:gd name="T78" fmla="*/ 304 w 535"/>
                <a:gd name="T79" fmla="*/ 265 h 479"/>
                <a:gd name="T80" fmla="*/ 318 w 535"/>
                <a:gd name="T81" fmla="*/ 279 h 479"/>
                <a:gd name="T82" fmla="*/ 324 w 535"/>
                <a:gd name="T83" fmla="*/ 283 h 479"/>
                <a:gd name="T84" fmla="*/ 358 w 535"/>
                <a:gd name="T85" fmla="*/ 309 h 479"/>
                <a:gd name="T86" fmla="*/ 368 w 535"/>
                <a:gd name="T87" fmla="*/ 317 h 479"/>
                <a:gd name="T88" fmla="*/ 388 w 535"/>
                <a:gd name="T89" fmla="*/ 339 h 479"/>
                <a:gd name="T90" fmla="*/ 400 w 535"/>
                <a:gd name="T91" fmla="*/ 343 h 479"/>
                <a:gd name="T92" fmla="*/ 424 w 535"/>
                <a:gd name="T93" fmla="*/ 361 h 479"/>
                <a:gd name="T94" fmla="*/ 478 w 535"/>
                <a:gd name="T95" fmla="*/ 391 h 479"/>
                <a:gd name="T96" fmla="*/ 500 w 535"/>
                <a:gd name="T97" fmla="*/ 383 h 479"/>
                <a:gd name="T98" fmla="*/ 514 w 535"/>
                <a:gd name="T99" fmla="*/ 367 h 479"/>
                <a:gd name="T100" fmla="*/ 518 w 535"/>
                <a:gd name="T101" fmla="*/ 399 h 479"/>
                <a:gd name="T102" fmla="*/ 532 w 535"/>
                <a:gd name="T103" fmla="*/ 401 h 479"/>
                <a:gd name="T104" fmla="*/ 528 w 535"/>
                <a:gd name="T105" fmla="*/ 44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5" h="479">
                  <a:moveTo>
                    <a:pt x="528" y="443"/>
                  </a:moveTo>
                  <a:cubicBezTo>
                    <a:pt x="523" y="450"/>
                    <a:pt x="520" y="454"/>
                    <a:pt x="512" y="457"/>
                  </a:cubicBezTo>
                  <a:cubicBezTo>
                    <a:pt x="509" y="466"/>
                    <a:pt x="506" y="467"/>
                    <a:pt x="498" y="471"/>
                  </a:cubicBezTo>
                  <a:cubicBezTo>
                    <a:pt x="494" y="473"/>
                    <a:pt x="486" y="479"/>
                    <a:pt x="486" y="479"/>
                  </a:cubicBezTo>
                  <a:cubicBezTo>
                    <a:pt x="482" y="479"/>
                    <a:pt x="478" y="475"/>
                    <a:pt x="474" y="473"/>
                  </a:cubicBezTo>
                  <a:cubicBezTo>
                    <a:pt x="471" y="470"/>
                    <a:pt x="466" y="469"/>
                    <a:pt x="462" y="467"/>
                  </a:cubicBezTo>
                  <a:cubicBezTo>
                    <a:pt x="452" y="453"/>
                    <a:pt x="438" y="453"/>
                    <a:pt x="426" y="443"/>
                  </a:cubicBezTo>
                  <a:cubicBezTo>
                    <a:pt x="393" y="421"/>
                    <a:pt x="299" y="347"/>
                    <a:pt x="268" y="327"/>
                  </a:cubicBezTo>
                  <a:cubicBezTo>
                    <a:pt x="237" y="307"/>
                    <a:pt x="249" y="321"/>
                    <a:pt x="242" y="323"/>
                  </a:cubicBezTo>
                  <a:cubicBezTo>
                    <a:pt x="226" y="339"/>
                    <a:pt x="242" y="332"/>
                    <a:pt x="228" y="337"/>
                  </a:cubicBezTo>
                  <a:cubicBezTo>
                    <a:pt x="211" y="337"/>
                    <a:pt x="142" y="342"/>
                    <a:pt x="108" y="331"/>
                  </a:cubicBezTo>
                  <a:cubicBezTo>
                    <a:pt x="85" y="327"/>
                    <a:pt x="109" y="312"/>
                    <a:pt x="98" y="305"/>
                  </a:cubicBezTo>
                  <a:cubicBezTo>
                    <a:pt x="89" y="299"/>
                    <a:pt x="66" y="300"/>
                    <a:pt x="56" y="295"/>
                  </a:cubicBezTo>
                  <a:cubicBezTo>
                    <a:pt x="50" y="293"/>
                    <a:pt x="40" y="275"/>
                    <a:pt x="40" y="275"/>
                  </a:cubicBezTo>
                  <a:cubicBezTo>
                    <a:pt x="41" y="238"/>
                    <a:pt x="40" y="192"/>
                    <a:pt x="40" y="155"/>
                  </a:cubicBezTo>
                  <a:cubicBezTo>
                    <a:pt x="40" y="127"/>
                    <a:pt x="40" y="124"/>
                    <a:pt x="20" y="111"/>
                  </a:cubicBezTo>
                  <a:cubicBezTo>
                    <a:pt x="17" y="101"/>
                    <a:pt x="9" y="98"/>
                    <a:pt x="0" y="95"/>
                  </a:cubicBezTo>
                  <a:cubicBezTo>
                    <a:pt x="1" y="84"/>
                    <a:pt x="2" y="58"/>
                    <a:pt x="8" y="47"/>
                  </a:cubicBezTo>
                  <a:cubicBezTo>
                    <a:pt x="14" y="36"/>
                    <a:pt x="28" y="36"/>
                    <a:pt x="36" y="29"/>
                  </a:cubicBezTo>
                  <a:cubicBezTo>
                    <a:pt x="43" y="18"/>
                    <a:pt x="44" y="12"/>
                    <a:pt x="58" y="7"/>
                  </a:cubicBezTo>
                  <a:cubicBezTo>
                    <a:pt x="66" y="4"/>
                    <a:pt x="87" y="2"/>
                    <a:pt x="96" y="3"/>
                  </a:cubicBezTo>
                  <a:cubicBezTo>
                    <a:pt x="104" y="4"/>
                    <a:pt x="108" y="0"/>
                    <a:pt x="106" y="13"/>
                  </a:cubicBezTo>
                  <a:cubicBezTo>
                    <a:pt x="104" y="64"/>
                    <a:pt x="121" y="68"/>
                    <a:pt x="82" y="81"/>
                  </a:cubicBezTo>
                  <a:cubicBezTo>
                    <a:pt x="94" y="84"/>
                    <a:pt x="101" y="86"/>
                    <a:pt x="114" y="87"/>
                  </a:cubicBezTo>
                  <a:cubicBezTo>
                    <a:pt x="116" y="88"/>
                    <a:pt x="119" y="87"/>
                    <a:pt x="120" y="89"/>
                  </a:cubicBezTo>
                  <a:cubicBezTo>
                    <a:pt x="122" y="92"/>
                    <a:pt x="119" y="98"/>
                    <a:pt x="122" y="99"/>
                  </a:cubicBezTo>
                  <a:cubicBezTo>
                    <a:pt x="134" y="101"/>
                    <a:pt x="147" y="98"/>
                    <a:pt x="160" y="97"/>
                  </a:cubicBezTo>
                  <a:cubicBezTo>
                    <a:pt x="168" y="74"/>
                    <a:pt x="161" y="89"/>
                    <a:pt x="166" y="103"/>
                  </a:cubicBezTo>
                  <a:cubicBezTo>
                    <a:pt x="167" y="105"/>
                    <a:pt x="170" y="106"/>
                    <a:pt x="172" y="107"/>
                  </a:cubicBezTo>
                  <a:cubicBezTo>
                    <a:pt x="177" y="114"/>
                    <a:pt x="179" y="118"/>
                    <a:pt x="188" y="115"/>
                  </a:cubicBezTo>
                  <a:cubicBezTo>
                    <a:pt x="184" y="109"/>
                    <a:pt x="172" y="101"/>
                    <a:pt x="172" y="101"/>
                  </a:cubicBezTo>
                  <a:cubicBezTo>
                    <a:pt x="160" y="83"/>
                    <a:pt x="167" y="77"/>
                    <a:pt x="168" y="49"/>
                  </a:cubicBezTo>
                  <a:cubicBezTo>
                    <a:pt x="176" y="51"/>
                    <a:pt x="193" y="48"/>
                    <a:pt x="200" y="53"/>
                  </a:cubicBezTo>
                  <a:cubicBezTo>
                    <a:pt x="210" y="63"/>
                    <a:pt x="222" y="92"/>
                    <a:pt x="228" y="109"/>
                  </a:cubicBezTo>
                  <a:cubicBezTo>
                    <a:pt x="234" y="121"/>
                    <a:pt x="233" y="120"/>
                    <a:pt x="236" y="127"/>
                  </a:cubicBezTo>
                  <a:cubicBezTo>
                    <a:pt x="239" y="134"/>
                    <a:pt x="244" y="147"/>
                    <a:pt x="246" y="153"/>
                  </a:cubicBezTo>
                  <a:cubicBezTo>
                    <a:pt x="248" y="156"/>
                    <a:pt x="250" y="165"/>
                    <a:pt x="250" y="165"/>
                  </a:cubicBezTo>
                  <a:cubicBezTo>
                    <a:pt x="252" y="174"/>
                    <a:pt x="259" y="179"/>
                    <a:pt x="262" y="193"/>
                  </a:cubicBezTo>
                  <a:cubicBezTo>
                    <a:pt x="265" y="207"/>
                    <a:pt x="261" y="237"/>
                    <a:pt x="268" y="249"/>
                  </a:cubicBezTo>
                  <a:cubicBezTo>
                    <a:pt x="268" y="250"/>
                    <a:pt x="294" y="262"/>
                    <a:pt x="304" y="265"/>
                  </a:cubicBezTo>
                  <a:cubicBezTo>
                    <a:pt x="308" y="276"/>
                    <a:pt x="304" y="270"/>
                    <a:pt x="318" y="279"/>
                  </a:cubicBezTo>
                  <a:cubicBezTo>
                    <a:pt x="320" y="280"/>
                    <a:pt x="324" y="283"/>
                    <a:pt x="324" y="283"/>
                  </a:cubicBezTo>
                  <a:cubicBezTo>
                    <a:pt x="332" y="295"/>
                    <a:pt x="346" y="301"/>
                    <a:pt x="358" y="309"/>
                  </a:cubicBezTo>
                  <a:cubicBezTo>
                    <a:pt x="365" y="315"/>
                    <a:pt x="363" y="312"/>
                    <a:pt x="368" y="317"/>
                  </a:cubicBezTo>
                  <a:cubicBezTo>
                    <a:pt x="376" y="325"/>
                    <a:pt x="378" y="333"/>
                    <a:pt x="388" y="339"/>
                  </a:cubicBezTo>
                  <a:cubicBezTo>
                    <a:pt x="392" y="341"/>
                    <a:pt x="396" y="341"/>
                    <a:pt x="400" y="343"/>
                  </a:cubicBezTo>
                  <a:cubicBezTo>
                    <a:pt x="406" y="347"/>
                    <a:pt x="415" y="354"/>
                    <a:pt x="424" y="361"/>
                  </a:cubicBezTo>
                  <a:cubicBezTo>
                    <a:pt x="437" y="369"/>
                    <a:pt x="465" y="387"/>
                    <a:pt x="478" y="391"/>
                  </a:cubicBezTo>
                  <a:cubicBezTo>
                    <a:pt x="487" y="389"/>
                    <a:pt x="492" y="388"/>
                    <a:pt x="500" y="383"/>
                  </a:cubicBezTo>
                  <a:cubicBezTo>
                    <a:pt x="509" y="369"/>
                    <a:pt x="504" y="374"/>
                    <a:pt x="514" y="367"/>
                  </a:cubicBezTo>
                  <a:cubicBezTo>
                    <a:pt x="517" y="377"/>
                    <a:pt x="513" y="390"/>
                    <a:pt x="518" y="399"/>
                  </a:cubicBezTo>
                  <a:cubicBezTo>
                    <a:pt x="520" y="403"/>
                    <a:pt x="531" y="396"/>
                    <a:pt x="532" y="401"/>
                  </a:cubicBezTo>
                  <a:cubicBezTo>
                    <a:pt x="535" y="415"/>
                    <a:pt x="529" y="429"/>
                    <a:pt x="528" y="443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75" name="Freeform 87"/>
            <p:cNvSpPr>
              <a:spLocks/>
            </p:cNvSpPr>
            <p:nvPr/>
          </p:nvSpPr>
          <p:spPr bwMode="auto">
            <a:xfrm>
              <a:off x="2133" y="1882"/>
              <a:ext cx="483" cy="530"/>
            </a:xfrm>
            <a:custGeom>
              <a:avLst/>
              <a:gdLst>
                <a:gd name="T0" fmla="*/ 456 w 482"/>
                <a:gd name="T1" fmla="*/ 386 h 427"/>
                <a:gd name="T2" fmla="*/ 458 w 482"/>
                <a:gd name="T3" fmla="*/ 402 h 427"/>
                <a:gd name="T4" fmla="*/ 472 w 482"/>
                <a:gd name="T5" fmla="*/ 412 h 427"/>
                <a:gd name="T6" fmla="*/ 440 w 482"/>
                <a:gd name="T7" fmla="*/ 402 h 427"/>
                <a:gd name="T8" fmla="*/ 404 w 482"/>
                <a:gd name="T9" fmla="*/ 370 h 427"/>
                <a:gd name="T10" fmla="*/ 376 w 482"/>
                <a:gd name="T11" fmla="*/ 346 h 427"/>
                <a:gd name="T12" fmla="*/ 336 w 482"/>
                <a:gd name="T13" fmla="*/ 318 h 427"/>
                <a:gd name="T14" fmla="*/ 300 w 482"/>
                <a:gd name="T15" fmla="*/ 296 h 427"/>
                <a:gd name="T16" fmla="*/ 260 w 482"/>
                <a:gd name="T17" fmla="*/ 272 h 427"/>
                <a:gd name="T18" fmla="*/ 244 w 482"/>
                <a:gd name="T19" fmla="*/ 252 h 427"/>
                <a:gd name="T20" fmla="*/ 138 w 482"/>
                <a:gd name="T21" fmla="*/ 232 h 427"/>
                <a:gd name="T22" fmla="*/ 152 w 482"/>
                <a:gd name="T23" fmla="*/ 224 h 427"/>
                <a:gd name="T24" fmla="*/ 230 w 482"/>
                <a:gd name="T25" fmla="*/ 228 h 427"/>
                <a:gd name="T26" fmla="*/ 232 w 482"/>
                <a:gd name="T27" fmla="*/ 212 h 427"/>
                <a:gd name="T28" fmla="*/ 198 w 482"/>
                <a:gd name="T29" fmla="*/ 186 h 427"/>
                <a:gd name="T30" fmla="*/ 136 w 482"/>
                <a:gd name="T31" fmla="*/ 114 h 427"/>
                <a:gd name="T32" fmla="*/ 66 w 482"/>
                <a:gd name="T33" fmla="*/ 96 h 427"/>
                <a:gd name="T34" fmla="*/ 58 w 482"/>
                <a:gd name="T35" fmla="*/ 146 h 427"/>
                <a:gd name="T36" fmla="*/ 78 w 482"/>
                <a:gd name="T37" fmla="*/ 248 h 427"/>
                <a:gd name="T38" fmla="*/ 110 w 482"/>
                <a:gd name="T39" fmla="*/ 262 h 427"/>
                <a:gd name="T40" fmla="*/ 152 w 482"/>
                <a:gd name="T41" fmla="*/ 284 h 427"/>
                <a:gd name="T42" fmla="*/ 228 w 482"/>
                <a:gd name="T43" fmla="*/ 288 h 427"/>
                <a:gd name="T44" fmla="*/ 130 w 482"/>
                <a:gd name="T45" fmla="*/ 294 h 427"/>
                <a:gd name="T46" fmla="*/ 84 w 482"/>
                <a:gd name="T47" fmla="*/ 266 h 427"/>
                <a:gd name="T48" fmla="*/ 46 w 482"/>
                <a:gd name="T49" fmla="*/ 224 h 427"/>
                <a:gd name="T50" fmla="*/ 36 w 482"/>
                <a:gd name="T51" fmla="*/ 92 h 427"/>
                <a:gd name="T52" fmla="*/ 26 w 482"/>
                <a:gd name="T53" fmla="*/ 66 h 427"/>
                <a:gd name="T54" fmla="*/ 22 w 482"/>
                <a:gd name="T55" fmla="*/ 26 h 427"/>
                <a:gd name="T56" fmla="*/ 66 w 482"/>
                <a:gd name="T57" fmla="*/ 2 h 427"/>
                <a:gd name="T58" fmla="*/ 66 w 482"/>
                <a:gd name="T59" fmla="*/ 26 h 427"/>
                <a:gd name="T60" fmla="*/ 54 w 482"/>
                <a:gd name="T61" fmla="*/ 62 h 427"/>
                <a:gd name="T62" fmla="*/ 96 w 482"/>
                <a:gd name="T63" fmla="*/ 82 h 427"/>
                <a:gd name="T64" fmla="*/ 194 w 482"/>
                <a:gd name="T65" fmla="*/ 100 h 427"/>
                <a:gd name="T66" fmla="*/ 184 w 482"/>
                <a:gd name="T67" fmla="*/ 64 h 427"/>
                <a:gd name="T68" fmla="*/ 210 w 482"/>
                <a:gd name="T69" fmla="*/ 86 h 427"/>
                <a:gd name="T70" fmla="*/ 248 w 482"/>
                <a:gd name="T71" fmla="*/ 218 h 427"/>
                <a:gd name="T72" fmla="*/ 300 w 482"/>
                <a:gd name="T73" fmla="*/ 256 h 427"/>
                <a:gd name="T74" fmla="*/ 334 w 482"/>
                <a:gd name="T75" fmla="*/ 294 h 427"/>
                <a:gd name="T76" fmla="*/ 416 w 482"/>
                <a:gd name="T77" fmla="*/ 350 h 427"/>
                <a:gd name="T78" fmla="*/ 480 w 482"/>
                <a:gd name="T79" fmla="*/ 384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2" h="427">
                  <a:moveTo>
                    <a:pt x="480" y="384"/>
                  </a:moveTo>
                  <a:cubicBezTo>
                    <a:pt x="472" y="385"/>
                    <a:pt x="464" y="385"/>
                    <a:pt x="456" y="386"/>
                  </a:cubicBezTo>
                  <a:cubicBezTo>
                    <a:pt x="453" y="386"/>
                    <a:pt x="449" y="385"/>
                    <a:pt x="448" y="388"/>
                  </a:cubicBezTo>
                  <a:cubicBezTo>
                    <a:pt x="447" y="393"/>
                    <a:pt x="475" y="408"/>
                    <a:pt x="458" y="402"/>
                  </a:cubicBezTo>
                  <a:cubicBezTo>
                    <a:pt x="459" y="404"/>
                    <a:pt x="458" y="407"/>
                    <a:pt x="460" y="408"/>
                  </a:cubicBezTo>
                  <a:cubicBezTo>
                    <a:pt x="463" y="410"/>
                    <a:pt x="472" y="412"/>
                    <a:pt x="472" y="412"/>
                  </a:cubicBezTo>
                  <a:cubicBezTo>
                    <a:pt x="482" y="427"/>
                    <a:pt x="462" y="417"/>
                    <a:pt x="454" y="414"/>
                  </a:cubicBezTo>
                  <a:cubicBezTo>
                    <a:pt x="451" y="406"/>
                    <a:pt x="448" y="405"/>
                    <a:pt x="440" y="402"/>
                  </a:cubicBezTo>
                  <a:cubicBezTo>
                    <a:pt x="436" y="396"/>
                    <a:pt x="424" y="388"/>
                    <a:pt x="424" y="388"/>
                  </a:cubicBezTo>
                  <a:cubicBezTo>
                    <a:pt x="419" y="381"/>
                    <a:pt x="411" y="375"/>
                    <a:pt x="404" y="370"/>
                  </a:cubicBezTo>
                  <a:cubicBezTo>
                    <a:pt x="400" y="364"/>
                    <a:pt x="394" y="359"/>
                    <a:pt x="388" y="354"/>
                  </a:cubicBezTo>
                  <a:cubicBezTo>
                    <a:pt x="384" y="351"/>
                    <a:pt x="376" y="346"/>
                    <a:pt x="376" y="346"/>
                  </a:cubicBezTo>
                  <a:cubicBezTo>
                    <a:pt x="392" y="335"/>
                    <a:pt x="369" y="334"/>
                    <a:pt x="360" y="332"/>
                  </a:cubicBezTo>
                  <a:cubicBezTo>
                    <a:pt x="353" y="322"/>
                    <a:pt x="347" y="321"/>
                    <a:pt x="336" y="318"/>
                  </a:cubicBezTo>
                  <a:cubicBezTo>
                    <a:pt x="332" y="317"/>
                    <a:pt x="324" y="314"/>
                    <a:pt x="324" y="314"/>
                  </a:cubicBezTo>
                  <a:cubicBezTo>
                    <a:pt x="321" y="296"/>
                    <a:pt x="315" y="301"/>
                    <a:pt x="300" y="296"/>
                  </a:cubicBezTo>
                  <a:cubicBezTo>
                    <a:pt x="296" y="283"/>
                    <a:pt x="296" y="282"/>
                    <a:pt x="284" y="278"/>
                  </a:cubicBezTo>
                  <a:cubicBezTo>
                    <a:pt x="277" y="267"/>
                    <a:pt x="273" y="270"/>
                    <a:pt x="260" y="272"/>
                  </a:cubicBezTo>
                  <a:cubicBezTo>
                    <a:pt x="244" y="269"/>
                    <a:pt x="246" y="266"/>
                    <a:pt x="258" y="262"/>
                  </a:cubicBezTo>
                  <a:cubicBezTo>
                    <a:pt x="250" y="259"/>
                    <a:pt x="240" y="263"/>
                    <a:pt x="244" y="252"/>
                  </a:cubicBezTo>
                  <a:cubicBezTo>
                    <a:pt x="230" y="242"/>
                    <a:pt x="243" y="250"/>
                    <a:pt x="210" y="246"/>
                  </a:cubicBezTo>
                  <a:cubicBezTo>
                    <a:pt x="186" y="243"/>
                    <a:pt x="163" y="234"/>
                    <a:pt x="138" y="232"/>
                  </a:cubicBezTo>
                  <a:cubicBezTo>
                    <a:pt x="128" y="229"/>
                    <a:pt x="108" y="226"/>
                    <a:pt x="108" y="226"/>
                  </a:cubicBezTo>
                  <a:cubicBezTo>
                    <a:pt x="128" y="223"/>
                    <a:pt x="128" y="222"/>
                    <a:pt x="152" y="224"/>
                  </a:cubicBezTo>
                  <a:cubicBezTo>
                    <a:pt x="179" y="233"/>
                    <a:pt x="160" y="228"/>
                    <a:pt x="212" y="230"/>
                  </a:cubicBezTo>
                  <a:cubicBezTo>
                    <a:pt x="218" y="229"/>
                    <a:pt x="226" y="232"/>
                    <a:pt x="230" y="228"/>
                  </a:cubicBezTo>
                  <a:cubicBezTo>
                    <a:pt x="233" y="225"/>
                    <a:pt x="218" y="224"/>
                    <a:pt x="218" y="224"/>
                  </a:cubicBezTo>
                  <a:cubicBezTo>
                    <a:pt x="222" y="220"/>
                    <a:pt x="231" y="218"/>
                    <a:pt x="232" y="212"/>
                  </a:cubicBezTo>
                  <a:cubicBezTo>
                    <a:pt x="232" y="211"/>
                    <a:pt x="213" y="203"/>
                    <a:pt x="208" y="200"/>
                  </a:cubicBezTo>
                  <a:cubicBezTo>
                    <a:pt x="211" y="189"/>
                    <a:pt x="208" y="189"/>
                    <a:pt x="198" y="186"/>
                  </a:cubicBezTo>
                  <a:cubicBezTo>
                    <a:pt x="187" y="170"/>
                    <a:pt x="203" y="147"/>
                    <a:pt x="186" y="136"/>
                  </a:cubicBezTo>
                  <a:cubicBezTo>
                    <a:pt x="183" y="105"/>
                    <a:pt x="173" y="116"/>
                    <a:pt x="136" y="114"/>
                  </a:cubicBezTo>
                  <a:cubicBezTo>
                    <a:pt x="122" y="105"/>
                    <a:pt x="102" y="104"/>
                    <a:pt x="86" y="102"/>
                  </a:cubicBezTo>
                  <a:cubicBezTo>
                    <a:pt x="82" y="91"/>
                    <a:pt x="77" y="94"/>
                    <a:pt x="66" y="96"/>
                  </a:cubicBezTo>
                  <a:cubicBezTo>
                    <a:pt x="64" y="104"/>
                    <a:pt x="60" y="109"/>
                    <a:pt x="58" y="116"/>
                  </a:cubicBezTo>
                  <a:cubicBezTo>
                    <a:pt x="63" y="131"/>
                    <a:pt x="61" y="130"/>
                    <a:pt x="58" y="146"/>
                  </a:cubicBezTo>
                  <a:cubicBezTo>
                    <a:pt x="59" y="179"/>
                    <a:pt x="54" y="213"/>
                    <a:pt x="60" y="246"/>
                  </a:cubicBezTo>
                  <a:cubicBezTo>
                    <a:pt x="61" y="252"/>
                    <a:pt x="73" y="245"/>
                    <a:pt x="78" y="248"/>
                  </a:cubicBezTo>
                  <a:cubicBezTo>
                    <a:pt x="81" y="250"/>
                    <a:pt x="76" y="258"/>
                    <a:pt x="80" y="260"/>
                  </a:cubicBezTo>
                  <a:cubicBezTo>
                    <a:pt x="89" y="264"/>
                    <a:pt x="100" y="261"/>
                    <a:pt x="110" y="262"/>
                  </a:cubicBezTo>
                  <a:cubicBezTo>
                    <a:pt x="126" y="278"/>
                    <a:pt x="103" y="258"/>
                    <a:pt x="128" y="270"/>
                  </a:cubicBezTo>
                  <a:cubicBezTo>
                    <a:pt x="142" y="277"/>
                    <a:pt x="128" y="281"/>
                    <a:pt x="152" y="284"/>
                  </a:cubicBezTo>
                  <a:cubicBezTo>
                    <a:pt x="171" y="290"/>
                    <a:pt x="160" y="288"/>
                    <a:pt x="186" y="290"/>
                  </a:cubicBezTo>
                  <a:cubicBezTo>
                    <a:pt x="208" y="283"/>
                    <a:pt x="194" y="286"/>
                    <a:pt x="228" y="288"/>
                  </a:cubicBezTo>
                  <a:cubicBezTo>
                    <a:pt x="221" y="290"/>
                    <a:pt x="217" y="294"/>
                    <a:pt x="210" y="296"/>
                  </a:cubicBezTo>
                  <a:cubicBezTo>
                    <a:pt x="183" y="295"/>
                    <a:pt x="157" y="297"/>
                    <a:pt x="130" y="294"/>
                  </a:cubicBezTo>
                  <a:cubicBezTo>
                    <a:pt x="125" y="293"/>
                    <a:pt x="118" y="286"/>
                    <a:pt x="118" y="286"/>
                  </a:cubicBezTo>
                  <a:cubicBezTo>
                    <a:pt x="109" y="273"/>
                    <a:pt x="98" y="271"/>
                    <a:pt x="84" y="266"/>
                  </a:cubicBezTo>
                  <a:cubicBezTo>
                    <a:pt x="75" y="263"/>
                    <a:pt x="56" y="262"/>
                    <a:pt x="56" y="262"/>
                  </a:cubicBezTo>
                  <a:cubicBezTo>
                    <a:pt x="53" y="225"/>
                    <a:pt x="51" y="246"/>
                    <a:pt x="46" y="224"/>
                  </a:cubicBezTo>
                  <a:cubicBezTo>
                    <a:pt x="45" y="181"/>
                    <a:pt x="47" y="137"/>
                    <a:pt x="44" y="94"/>
                  </a:cubicBezTo>
                  <a:cubicBezTo>
                    <a:pt x="44" y="91"/>
                    <a:pt x="38" y="94"/>
                    <a:pt x="36" y="92"/>
                  </a:cubicBezTo>
                  <a:cubicBezTo>
                    <a:pt x="34" y="91"/>
                    <a:pt x="33" y="88"/>
                    <a:pt x="32" y="86"/>
                  </a:cubicBezTo>
                  <a:cubicBezTo>
                    <a:pt x="31" y="80"/>
                    <a:pt x="32" y="71"/>
                    <a:pt x="26" y="66"/>
                  </a:cubicBezTo>
                  <a:cubicBezTo>
                    <a:pt x="21" y="62"/>
                    <a:pt x="8" y="56"/>
                    <a:pt x="8" y="56"/>
                  </a:cubicBezTo>
                  <a:cubicBezTo>
                    <a:pt x="0" y="44"/>
                    <a:pt x="16" y="36"/>
                    <a:pt x="22" y="26"/>
                  </a:cubicBezTo>
                  <a:cubicBezTo>
                    <a:pt x="26" y="11"/>
                    <a:pt x="30" y="12"/>
                    <a:pt x="46" y="10"/>
                  </a:cubicBezTo>
                  <a:cubicBezTo>
                    <a:pt x="53" y="8"/>
                    <a:pt x="58" y="4"/>
                    <a:pt x="66" y="2"/>
                  </a:cubicBezTo>
                  <a:cubicBezTo>
                    <a:pt x="71" y="3"/>
                    <a:pt x="79" y="0"/>
                    <a:pt x="82" y="4"/>
                  </a:cubicBezTo>
                  <a:cubicBezTo>
                    <a:pt x="88" y="11"/>
                    <a:pt x="68" y="24"/>
                    <a:pt x="66" y="26"/>
                  </a:cubicBezTo>
                  <a:cubicBezTo>
                    <a:pt x="63" y="34"/>
                    <a:pt x="61" y="42"/>
                    <a:pt x="58" y="50"/>
                  </a:cubicBezTo>
                  <a:cubicBezTo>
                    <a:pt x="57" y="54"/>
                    <a:pt x="54" y="62"/>
                    <a:pt x="54" y="62"/>
                  </a:cubicBezTo>
                  <a:cubicBezTo>
                    <a:pt x="55" y="65"/>
                    <a:pt x="53" y="70"/>
                    <a:pt x="56" y="72"/>
                  </a:cubicBezTo>
                  <a:cubicBezTo>
                    <a:pt x="62" y="77"/>
                    <a:pt x="88" y="80"/>
                    <a:pt x="96" y="82"/>
                  </a:cubicBezTo>
                  <a:cubicBezTo>
                    <a:pt x="119" y="98"/>
                    <a:pt x="104" y="99"/>
                    <a:pt x="140" y="102"/>
                  </a:cubicBezTo>
                  <a:cubicBezTo>
                    <a:pt x="158" y="101"/>
                    <a:pt x="177" y="105"/>
                    <a:pt x="194" y="100"/>
                  </a:cubicBezTo>
                  <a:cubicBezTo>
                    <a:pt x="198" y="99"/>
                    <a:pt x="191" y="92"/>
                    <a:pt x="190" y="88"/>
                  </a:cubicBezTo>
                  <a:cubicBezTo>
                    <a:pt x="188" y="83"/>
                    <a:pt x="171" y="47"/>
                    <a:pt x="184" y="64"/>
                  </a:cubicBezTo>
                  <a:cubicBezTo>
                    <a:pt x="187" y="68"/>
                    <a:pt x="189" y="72"/>
                    <a:pt x="192" y="76"/>
                  </a:cubicBezTo>
                  <a:cubicBezTo>
                    <a:pt x="197" y="83"/>
                    <a:pt x="202" y="81"/>
                    <a:pt x="210" y="86"/>
                  </a:cubicBezTo>
                  <a:cubicBezTo>
                    <a:pt x="218" y="103"/>
                    <a:pt x="232" y="156"/>
                    <a:pt x="238" y="178"/>
                  </a:cubicBezTo>
                  <a:cubicBezTo>
                    <a:pt x="244" y="200"/>
                    <a:pt x="245" y="209"/>
                    <a:pt x="248" y="218"/>
                  </a:cubicBezTo>
                  <a:cubicBezTo>
                    <a:pt x="256" y="238"/>
                    <a:pt x="249" y="224"/>
                    <a:pt x="258" y="230"/>
                  </a:cubicBezTo>
                  <a:cubicBezTo>
                    <a:pt x="267" y="236"/>
                    <a:pt x="291" y="248"/>
                    <a:pt x="300" y="256"/>
                  </a:cubicBezTo>
                  <a:cubicBezTo>
                    <a:pt x="302" y="268"/>
                    <a:pt x="300" y="274"/>
                    <a:pt x="312" y="278"/>
                  </a:cubicBezTo>
                  <a:cubicBezTo>
                    <a:pt x="317" y="286"/>
                    <a:pt x="325" y="288"/>
                    <a:pt x="334" y="294"/>
                  </a:cubicBezTo>
                  <a:cubicBezTo>
                    <a:pt x="338" y="297"/>
                    <a:pt x="346" y="302"/>
                    <a:pt x="346" y="302"/>
                  </a:cubicBezTo>
                  <a:cubicBezTo>
                    <a:pt x="355" y="315"/>
                    <a:pt x="400" y="345"/>
                    <a:pt x="416" y="350"/>
                  </a:cubicBezTo>
                  <a:cubicBezTo>
                    <a:pt x="423" y="357"/>
                    <a:pt x="430" y="363"/>
                    <a:pt x="440" y="366"/>
                  </a:cubicBezTo>
                  <a:cubicBezTo>
                    <a:pt x="447" y="376"/>
                    <a:pt x="468" y="380"/>
                    <a:pt x="480" y="384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76" name="Freeform 88"/>
            <p:cNvSpPr>
              <a:spLocks/>
            </p:cNvSpPr>
            <p:nvPr/>
          </p:nvSpPr>
          <p:spPr bwMode="auto">
            <a:xfrm>
              <a:off x="2185" y="2169"/>
              <a:ext cx="185" cy="77"/>
            </a:xfrm>
            <a:custGeom>
              <a:avLst/>
              <a:gdLst>
                <a:gd name="T0" fmla="*/ 178 w 185"/>
                <a:gd name="T1" fmla="*/ 45 h 62"/>
                <a:gd name="T2" fmla="*/ 158 w 185"/>
                <a:gd name="T3" fmla="*/ 55 h 62"/>
                <a:gd name="T4" fmla="*/ 110 w 185"/>
                <a:gd name="T5" fmla="*/ 47 h 62"/>
                <a:gd name="T6" fmla="*/ 88 w 185"/>
                <a:gd name="T7" fmla="*/ 47 h 62"/>
                <a:gd name="T8" fmla="*/ 106 w 185"/>
                <a:gd name="T9" fmla="*/ 41 h 62"/>
                <a:gd name="T10" fmla="*/ 86 w 185"/>
                <a:gd name="T11" fmla="*/ 37 h 62"/>
                <a:gd name="T12" fmla="*/ 80 w 185"/>
                <a:gd name="T13" fmla="*/ 33 h 62"/>
                <a:gd name="T14" fmla="*/ 62 w 185"/>
                <a:gd name="T15" fmla="*/ 27 h 62"/>
                <a:gd name="T16" fmla="*/ 54 w 185"/>
                <a:gd name="T17" fmla="*/ 27 h 62"/>
                <a:gd name="T18" fmla="*/ 20 w 185"/>
                <a:gd name="T19" fmla="*/ 17 h 62"/>
                <a:gd name="T20" fmla="*/ 4 w 185"/>
                <a:gd name="T21" fmla="*/ 19 h 62"/>
                <a:gd name="T22" fmla="*/ 12 w 185"/>
                <a:gd name="T23" fmla="*/ 11 h 62"/>
                <a:gd name="T24" fmla="*/ 22 w 185"/>
                <a:gd name="T25" fmla="*/ 1 h 62"/>
                <a:gd name="T26" fmla="*/ 46 w 185"/>
                <a:gd name="T27" fmla="*/ 13 h 62"/>
                <a:gd name="T28" fmla="*/ 80 w 185"/>
                <a:gd name="T29" fmla="*/ 19 h 62"/>
                <a:gd name="T30" fmla="*/ 170 w 185"/>
                <a:gd name="T31" fmla="*/ 35 h 62"/>
                <a:gd name="T32" fmla="*/ 184 w 185"/>
                <a:gd name="T33" fmla="*/ 43 h 62"/>
                <a:gd name="T34" fmla="*/ 178 w 185"/>
                <a:gd name="T35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62">
                  <a:moveTo>
                    <a:pt x="178" y="45"/>
                  </a:moveTo>
                  <a:cubicBezTo>
                    <a:pt x="164" y="55"/>
                    <a:pt x="171" y="52"/>
                    <a:pt x="158" y="55"/>
                  </a:cubicBezTo>
                  <a:cubicBezTo>
                    <a:pt x="135" y="52"/>
                    <a:pt x="128" y="45"/>
                    <a:pt x="110" y="47"/>
                  </a:cubicBezTo>
                  <a:cubicBezTo>
                    <a:pt x="104" y="49"/>
                    <a:pt x="93" y="54"/>
                    <a:pt x="88" y="47"/>
                  </a:cubicBezTo>
                  <a:cubicBezTo>
                    <a:pt x="84" y="42"/>
                    <a:pt x="106" y="41"/>
                    <a:pt x="106" y="41"/>
                  </a:cubicBezTo>
                  <a:cubicBezTo>
                    <a:pt x="99" y="40"/>
                    <a:pt x="92" y="41"/>
                    <a:pt x="86" y="37"/>
                  </a:cubicBezTo>
                  <a:cubicBezTo>
                    <a:pt x="84" y="36"/>
                    <a:pt x="82" y="34"/>
                    <a:pt x="80" y="33"/>
                  </a:cubicBezTo>
                  <a:cubicBezTo>
                    <a:pt x="74" y="30"/>
                    <a:pt x="62" y="27"/>
                    <a:pt x="62" y="27"/>
                  </a:cubicBezTo>
                  <a:cubicBezTo>
                    <a:pt x="56" y="29"/>
                    <a:pt x="46" y="40"/>
                    <a:pt x="54" y="27"/>
                  </a:cubicBezTo>
                  <a:cubicBezTo>
                    <a:pt x="43" y="19"/>
                    <a:pt x="33" y="19"/>
                    <a:pt x="20" y="17"/>
                  </a:cubicBezTo>
                  <a:cubicBezTo>
                    <a:pt x="5" y="2"/>
                    <a:pt x="12" y="19"/>
                    <a:pt x="4" y="19"/>
                  </a:cubicBezTo>
                  <a:cubicBezTo>
                    <a:pt x="0" y="19"/>
                    <a:pt x="8" y="12"/>
                    <a:pt x="12" y="11"/>
                  </a:cubicBezTo>
                  <a:cubicBezTo>
                    <a:pt x="14" y="7"/>
                    <a:pt x="17" y="2"/>
                    <a:pt x="22" y="1"/>
                  </a:cubicBezTo>
                  <a:cubicBezTo>
                    <a:pt x="28" y="0"/>
                    <a:pt x="40" y="10"/>
                    <a:pt x="46" y="13"/>
                  </a:cubicBezTo>
                  <a:cubicBezTo>
                    <a:pt x="59" y="19"/>
                    <a:pt x="64" y="18"/>
                    <a:pt x="80" y="19"/>
                  </a:cubicBezTo>
                  <a:cubicBezTo>
                    <a:pt x="107" y="32"/>
                    <a:pt x="141" y="33"/>
                    <a:pt x="170" y="35"/>
                  </a:cubicBezTo>
                  <a:cubicBezTo>
                    <a:pt x="175" y="51"/>
                    <a:pt x="166" y="28"/>
                    <a:pt x="184" y="43"/>
                  </a:cubicBezTo>
                  <a:cubicBezTo>
                    <a:pt x="185" y="44"/>
                    <a:pt x="172" y="62"/>
                    <a:pt x="178" y="45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77" name="Freeform 89"/>
            <p:cNvSpPr>
              <a:spLocks/>
            </p:cNvSpPr>
            <p:nvPr/>
          </p:nvSpPr>
          <p:spPr bwMode="auto">
            <a:xfrm>
              <a:off x="2059" y="722"/>
              <a:ext cx="22" cy="240"/>
            </a:xfrm>
            <a:custGeom>
              <a:avLst/>
              <a:gdLst>
                <a:gd name="T0" fmla="*/ 0 w 23"/>
                <a:gd name="T1" fmla="*/ 1 h 193"/>
                <a:gd name="T2" fmla="*/ 6 w 23"/>
                <a:gd name="T3" fmla="*/ 19 h 193"/>
                <a:gd name="T4" fmla="*/ 3 w 23"/>
                <a:gd name="T5" fmla="*/ 112 h 193"/>
                <a:gd name="T6" fmla="*/ 6 w 23"/>
                <a:gd name="T7" fmla="*/ 181 h 193"/>
                <a:gd name="T8" fmla="*/ 21 w 23"/>
                <a:gd name="T9" fmla="*/ 184 h 193"/>
                <a:gd name="T10" fmla="*/ 21 w 23"/>
                <a:gd name="T11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93">
                  <a:moveTo>
                    <a:pt x="0" y="1"/>
                  </a:moveTo>
                  <a:cubicBezTo>
                    <a:pt x="15" y="6"/>
                    <a:pt x="7" y="0"/>
                    <a:pt x="6" y="19"/>
                  </a:cubicBezTo>
                  <a:cubicBezTo>
                    <a:pt x="4" y="50"/>
                    <a:pt x="4" y="81"/>
                    <a:pt x="3" y="112"/>
                  </a:cubicBezTo>
                  <a:cubicBezTo>
                    <a:pt x="4" y="135"/>
                    <a:pt x="0" y="159"/>
                    <a:pt x="6" y="181"/>
                  </a:cubicBezTo>
                  <a:cubicBezTo>
                    <a:pt x="7" y="186"/>
                    <a:pt x="17" y="181"/>
                    <a:pt x="21" y="184"/>
                  </a:cubicBezTo>
                  <a:cubicBezTo>
                    <a:pt x="23" y="186"/>
                    <a:pt x="21" y="190"/>
                    <a:pt x="21" y="193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78" name="Freeform 90"/>
            <p:cNvSpPr>
              <a:spLocks/>
            </p:cNvSpPr>
            <p:nvPr/>
          </p:nvSpPr>
          <p:spPr bwMode="auto">
            <a:xfrm>
              <a:off x="2779" y="3380"/>
              <a:ext cx="436" cy="113"/>
            </a:xfrm>
            <a:custGeom>
              <a:avLst/>
              <a:gdLst>
                <a:gd name="T0" fmla="*/ 461 w 461"/>
                <a:gd name="T1" fmla="*/ 7 h 113"/>
                <a:gd name="T2" fmla="*/ 204 w 461"/>
                <a:gd name="T3" fmla="*/ 6 h 113"/>
                <a:gd name="T4" fmla="*/ 221 w 461"/>
                <a:gd name="T5" fmla="*/ 99 h 113"/>
                <a:gd name="T6" fmla="*/ 159 w 461"/>
                <a:gd name="T7" fmla="*/ 93 h 113"/>
                <a:gd name="T8" fmla="*/ 0 w 461"/>
                <a:gd name="T9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1" h="113">
                  <a:moveTo>
                    <a:pt x="461" y="7"/>
                  </a:moveTo>
                  <a:cubicBezTo>
                    <a:pt x="355" y="5"/>
                    <a:pt x="312" y="0"/>
                    <a:pt x="204" y="6"/>
                  </a:cubicBezTo>
                  <a:cubicBezTo>
                    <a:pt x="156" y="16"/>
                    <a:pt x="228" y="85"/>
                    <a:pt x="221" y="99"/>
                  </a:cubicBezTo>
                  <a:cubicBezTo>
                    <a:pt x="214" y="113"/>
                    <a:pt x="196" y="97"/>
                    <a:pt x="159" y="93"/>
                  </a:cubicBezTo>
                  <a:cubicBezTo>
                    <a:pt x="118" y="97"/>
                    <a:pt x="33" y="80"/>
                    <a:pt x="0" y="7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79" name="Freeform 91"/>
            <p:cNvSpPr>
              <a:spLocks/>
            </p:cNvSpPr>
            <p:nvPr/>
          </p:nvSpPr>
          <p:spPr bwMode="auto">
            <a:xfrm>
              <a:off x="2876" y="2537"/>
              <a:ext cx="298" cy="146"/>
            </a:xfrm>
            <a:custGeom>
              <a:avLst/>
              <a:gdLst>
                <a:gd name="T0" fmla="*/ 292 w 297"/>
                <a:gd name="T1" fmla="*/ 64 h 117"/>
                <a:gd name="T2" fmla="*/ 192 w 297"/>
                <a:gd name="T3" fmla="*/ 66 h 117"/>
                <a:gd name="T4" fmla="*/ 172 w 297"/>
                <a:gd name="T5" fmla="*/ 64 h 117"/>
                <a:gd name="T6" fmla="*/ 168 w 297"/>
                <a:gd name="T7" fmla="*/ 52 h 117"/>
                <a:gd name="T8" fmla="*/ 158 w 297"/>
                <a:gd name="T9" fmla="*/ 62 h 117"/>
                <a:gd name="T10" fmla="*/ 146 w 297"/>
                <a:gd name="T11" fmla="*/ 66 h 117"/>
                <a:gd name="T12" fmla="*/ 80 w 297"/>
                <a:gd name="T13" fmla="*/ 84 h 117"/>
                <a:gd name="T14" fmla="*/ 84 w 297"/>
                <a:gd name="T15" fmla="*/ 98 h 117"/>
                <a:gd name="T16" fmla="*/ 24 w 297"/>
                <a:gd name="T17" fmla="*/ 100 h 117"/>
                <a:gd name="T18" fmla="*/ 0 w 297"/>
                <a:gd name="T19" fmla="*/ 110 h 117"/>
                <a:gd name="T20" fmla="*/ 22 w 297"/>
                <a:gd name="T21" fmla="*/ 106 h 117"/>
                <a:gd name="T22" fmla="*/ 24 w 297"/>
                <a:gd name="T23" fmla="*/ 90 h 117"/>
                <a:gd name="T24" fmla="*/ 80 w 297"/>
                <a:gd name="T25" fmla="*/ 84 h 117"/>
                <a:gd name="T26" fmla="*/ 88 w 297"/>
                <a:gd name="T27" fmla="*/ 60 h 117"/>
                <a:gd name="T28" fmla="*/ 96 w 297"/>
                <a:gd name="T29" fmla="*/ 62 h 117"/>
                <a:gd name="T30" fmla="*/ 92 w 297"/>
                <a:gd name="T31" fmla="*/ 68 h 117"/>
                <a:gd name="T32" fmla="*/ 148 w 297"/>
                <a:gd name="T33" fmla="*/ 66 h 117"/>
                <a:gd name="T34" fmla="*/ 146 w 297"/>
                <a:gd name="T35" fmla="*/ 40 h 117"/>
                <a:gd name="T36" fmla="*/ 90 w 297"/>
                <a:gd name="T37" fmla="*/ 46 h 117"/>
                <a:gd name="T38" fmla="*/ 128 w 297"/>
                <a:gd name="T39" fmla="*/ 44 h 117"/>
                <a:gd name="T40" fmla="*/ 142 w 297"/>
                <a:gd name="T41" fmla="*/ 26 h 117"/>
                <a:gd name="T42" fmla="*/ 150 w 297"/>
                <a:gd name="T43" fmla="*/ 16 h 117"/>
                <a:gd name="T44" fmla="*/ 162 w 297"/>
                <a:gd name="T45" fmla="*/ 0 h 117"/>
                <a:gd name="T46" fmla="*/ 176 w 297"/>
                <a:gd name="T47" fmla="*/ 14 h 117"/>
                <a:gd name="T48" fmla="*/ 162 w 297"/>
                <a:gd name="T49" fmla="*/ 38 h 117"/>
                <a:gd name="T50" fmla="*/ 290 w 297"/>
                <a:gd name="T51" fmla="*/ 40 h 117"/>
                <a:gd name="T52" fmla="*/ 292 w 297"/>
                <a:gd name="T53" fmla="*/ 6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7" h="117">
                  <a:moveTo>
                    <a:pt x="292" y="64"/>
                  </a:moveTo>
                  <a:cubicBezTo>
                    <a:pt x="259" y="65"/>
                    <a:pt x="225" y="66"/>
                    <a:pt x="192" y="66"/>
                  </a:cubicBezTo>
                  <a:cubicBezTo>
                    <a:pt x="185" y="66"/>
                    <a:pt x="178" y="67"/>
                    <a:pt x="172" y="64"/>
                  </a:cubicBezTo>
                  <a:cubicBezTo>
                    <a:pt x="168" y="62"/>
                    <a:pt x="168" y="52"/>
                    <a:pt x="168" y="52"/>
                  </a:cubicBezTo>
                  <a:cubicBezTo>
                    <a:pt x="164" y="57"/>
                    <a:pt x="164" y="59"/>
                    <a:pt x="158" y="62"/>
                  </a:cubicBezTo>
                  <a:cubicBezTo>
                    <a:pt x="154" y="64"/>
                    <a:pt x="146" y="66"/>
                    <a:pt x="146" y="66"/>
                  </a:cubicBezTo>
                  <a:cubicBezTo>
                    <a:pt x="157" y="100"/>
                    <a:pt x="117" y="83"/>
                    <a:pt x="80" y="84"/>
                  </a:cubicBezTo>
                  <a:cubicBezTo>
                    <a:pt x="84" y="87"/>
                    <a:pt x="89" y="97"/>
                    <a:pt x="84" y="98"/>
                  </a:cubicBezTo>
                  <a:cubicBezTo>
                    <a:pt x="64" y="102"/>
                    <a:pt x="44" y="99"/>
                    <a:pt x="24" y="100"/>
                  </a:cubicBezTo>
                  <a:cubicBezTo>
                    <a:pt x="18" y="117"/>
                    <a:pt x="19" y="113"/>
                    <a:pt x="0" y="110"/>
                  </a:cubicBezTo>
                  <a:cubicBezTo>
                    <a:pt x="7" y="108"/>
                    <a:pt x="17" y="111"/>
                    <a:pt x="22" y="106"/>
                  </a:cubicBezTo>
                  <a:cubicBezTo>
                    <a:pt x="26" y="102"/>
                    <a:pt x="19" y="93"/>
                    <a:pt x="24" y="90"/>
                  </a:cubicBezTo>
                  <a:cubicBezTo>
                    <a:pt x="34" y="85"/>
                    <a:pt x="66" y="88"/>
                    <a:pt x="80" y="84"/>
                  </a:cubicBezTo>
                  <a:cubicBezTo>
                    <a:pt x="85" y="76"/>
                    <a:pt x="85" y="69"/>
                    <a:pt x="88" y="60"/>
                  </a:cubicBezTo>
                  <a:cubicBezTo>
                    <a:pt x="91" y="61"/>
                    <a:pt x="95" y="60"/>
                    <a:pt x="96" y="62"/>
                  </a:cubicBezTo>
                  <a:cubicBezTo>
                    <a:pt x="97" y="64"/>
                    <a:pt x="90" y="68"/>
                    <a:pt x="92" y="68"/>
                  </a:cubicBezTo>
                  <a:cubicBezTo>
                    <a:pt x="111" y="69"/>
                    <a:pt x="129" y="67"/>
                    <a:pt x="148" y="66"/>
                  </a:cubicBezTo>
                  <a:cubicBezTo>
                    <a:pt x="152" y="54"/>
                    <a:pt x="163" y="52"/>
                    <a:pt x="146" y="40"/>
                  </a:cubicBezTo>
                  <a:cubicBezTo>
                    <a:pt x="134" y="58"/>
                    <a:pt x="111" y="47"/>
                    <a:pt x="90" y="46"/>
                  </a:cubicBezTo>
                  <a:cubicBezTo>
                    <a:pt x="100" y="43"/>
                    <a:pt x="118" y="45"/>
                    <a:pt x="128" y="44"/>
                  </a:cubicBezTo>
                  <a:cubicBezTo>
                    <a:pt x="132" y="14"/>
                    <a:pt x="124" y="36"/>
                    <a:pt x="142" y="26"/>
                  </a:cubicBezTo>
                  <a:cubicBezTo>
                    <a:pt x="146" y="24"/>
                    <a:pt x="146" y="18"/>
                    <a:pt x="150" y="16"/>
                  </a:cubicBezTo>
                  <a:cubicBezTo>
                    <a:pt x="152" y="7"/>
                    <a:pt x="153" y="3"/>
                    <a:pt x="162" y="0"/>
                  </a:cubicBezTo>
                  <a:cubicBezTo>
                    <a:pt x="176" y="9"/>
                    <a:pt x="172" y="3"/>
                    <a:pt x="176" y="14"/>
                  </a:cubicBezTo>
                  <a:cubicBezTo>
                    <a:pt x="170" y="22"/>
                    <a:pt x="167" y="30"/>
                    <a:pt x="162" y="38"/>
                  </a:cubicBezTo>
                  <a:cubicBezTo>
                    <a:pt x="177" y="82"/>
                    <a:pt x="249" y="54"/>
                    <a:pt x="290" y="40"/>
                  </a:cubicBezTo>
                  <a:cubicBezTo>
                    <a:pt x="297" y="51"/>
                    <a:pt x="294" y="44"/>
                    <a:pt x="292" y="64"/>
                  </a:cubicBez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80" name="Freeform 92"/>
            <p:cNvSpPr>
              <a:spLocks/>
            </p:cNvSpPr>
            <p:nvPr/>
          </p:nvSpPr>
          <p:spPr bwMode="auto">
            <a:xfrm>
              <a:off x="2690" y="1206"/>
              <a:ext cx="251" cy="251"/>
            </a:xfrm>
            <a:custGeom>
              <a:avLst/>
              <a:gdLst>
                <a:gd name="T0" fmla="*/ 211 w 250"/>
                <a:gd name="T1" fmla="*/ 108 h 202"/>
                <a:gd name="T2" fmla="*/ 199 w 250"/>
                <a:gd name="T3" fmla="*/ 111 h 202"/>
                <a:gd name="T4" fmla="*/ 184 w 250"/>
                <a:gd name="T5" fmla="*/ 187 h 202"/>
                <a:gd name="T6" fmla="*/ 163 w 250"/>
                <a:gd name="T7" fmla="*/ 202 h 202"/>
                <a:gd name="T8" fmla="*/ 70 w 250"/>
                <a:gd name="T9" fmla="*/ 198 h 202"/>
                <a:gd name="T10" fmla="*/ 43 w 250"/>
                <a:gd name="T11" fmla="*/ 192 h 202"/>
                <a:gd name="T12" fmla="*/ 31 w 250"/>
                <a:gd name="T13" fmla="*/ 184 h 202"/>
                <a:gd name="T14" fmla="*/ 30 w 250"/>
                <a:gd name="T15" fmla="*/ 178 h 202"/>
                <a:gd name="T16" fmla="*/ 28 w 250"/>
                <a:gd name="T17" fmla="*/ 123 h 202"/>
                <a:gd name="T18" fmla="*/ 16 w 250"/>
                <a:gd name="T19" fmla="*/ 111 h 202"/>
                <a:gd name="T20" fmla="*/ 0 w 250"/>
                <a:gd name="T21" fmla="*/ 96 h 202"/>
                <a:gd name="T22" fmla="*/ 12 w 250"/>
                <a:gd name="T23" fmla="*/ 60 h 202"/>
                <a:gd name="T24" fmla="*/ 21 w 250"/>
                <a:gd name="T25" fmla="*/ 48 h 202"/>
                <a:gd name="T26" fmla="*/ 36 w 250"/>
                <a:gd name="T27" fmla="*/ 30 h 202"/>
                <a:gd name="T28" fmla="*/ 45 w 250"/>
                <a:gd name="T29" fmla="*/ 27 h 202"/>
                <a:gd name="T30" fmla="*/ 69 w 250"/>
                <a:gd name="T31" fmla="*/ 6 h 202"/>
                <a:gd name="T32" fmla="*/ 87 w 250"/>
                <a:gd name="T33" fmla="*/ 0 h 202"/>
                <a:gd name="T34" fmla="*/ 114 w 250"/>
                <a:gd name="T35" fmla="*/ 10 h 202"/>
                <a:gd name="T36" fmla="*/ 124 w 250"/>
                <a:gd name="T37" fmla="*/ 21 h 202"/>
                <a:gd name="T38" fmla="*/ 204 w 250"/>
                <a:gd name="T39" fmla="*/ 22 h 202"/>
                <a:gd name="T40" fmla="*/ 216 w 250"/>
                <a:gd name="T41" fmla="*/ 31 h 202"/>
                <a:gd name="T42" fmla="*/ 211 w 250"/>
                <a:gd name="T43" fmla="*/ 10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0" h="202">
                  <a:moveTo>
                    <a:pt x="211" y="108"/>
                  </a:moveTo>
                  <a:cubicBezTo>
                    <a:pt x="205" y="103"/>
                    <a:pt x="202" y="104"/>
                    <a:pt x="199" y="111"/>
                  </a:cubicBezTo>
                  <a:cubicBezTo>
                    <a:pt x="198" y="137"/>
                    <a:pt x="206" y="169"/>
                    <a:pt x="184" y="187"/>
                  </a:cubicBezTo>
                  <a:cubicBezTo>
                    <a:pt x="180" y="194"/>
                    <a:pt x="171" y="200"/>
                    <a:pt x="163" y="202"/>
                  </a:cubicBezTo>
                  <a:cubicBezTo>
                    <a:pt x="132" y="201"/>
                    <a:pt x="101" y="199"/>
                    <a:pt x="70" y="198"/>
                  </a:cubicBezTo>
                  <a:cubicBezTo>
                    <a:pt x="58" y="196"/>
                    <a:pt x="53" y="194"/>
                    <a:pt x="43" y="192"/>
                  </a:cubicBezTo>
                  <a:cubicBezTo>
                    <a:pt x="37" y="189"/>
                    <a:pt x="35" y="190"/>
                    <a:pt x="31" y="184"/>
                  </a:cubicBezTo>
                  <a:cubicBezTo>
                    <a:pt x="31" y="182"/>
                    <a:pt x="30" y="180"/>
                    <a:pt x="30" y="178"/>
                  </a:cubicBezTo>
                  <a:cubicBezTo>
                    <a:pt x="29" y="160"/>
                    <a:pt x="30" y="141"/>
                    <a:pt x="28" y="123"/>
                  </a:cubicBezTo>
                  <a:cubicBezTo>
                    <a:pt x="28" y="117"/>
                    <a:pt x="16" y="111"/>
                    <a:pt x="16" y="111"/>
                  </a:cubicBezTo>
                  <a:cubicBezTo>
                    <a:pt x="12" y="104"/>
                    <a:pt x="6" y="102"/>
                    <a:pt x="0" y="96"/>
                  </a:cubicBezTo>
                  <a:cubicBezTo>
                    <a:pt x="1" y="86"/>
                    <a:pt x="0" y="62"/>
                    <a:pt x="12" y="60"/>
                  </a:cubicBezTo>
                  <a:cubicBezTo>
                    <a:pt x="17" y="56"/>
                    <a:pt x="18" y="53"/>
                    <a:pt x="21" y="48"/>
                  </a:cubicBezTo>
                  <a:cubicBezTo>
                    <a:pt x="22" y="36"/>
                    <a:pt x="24" y="32"/>
                    <a:pt x="36" y="30"/>
                  </a:cubicBezTo>
                  <a:cubicBezTo>
                    <a:pt x="39" y="29"/>
                    <a:pt x="42" y="29"/>
                    <a:pt x="45" y="27"/>
                  </a:cubicBezTo>
                  <a:cubicBezTo>
                    <a:pt x="55" y="19"/>
                    <a:pt x="55" y="9"/>
                    <a:pt x="69" y="6"/>
                  </a:cubicBezTo>
                  <a:cubicBezTo>
                    <a:pt x="75" y="2"/>
                    <a:pt x="80" y="1"/>
                    <a:pt x="87" y="0"/>
                  </a:cubicBezTo>
                  <a:cubicBezTo>
                    <a:pt x="101" y="1"/>
                    <a:pt x="103" y="4"/>
                    <a:pt x="114" y="10"/>
                  </a:cubicBezTo>
                  <a:cubicBezTo>
                    <a:pt x="117" y="15"/>
                    <a:pt x="119" y="18"/>
                    <a:pt x="124" y="21"/>
                  </a:cubicBezTo>
                  <a:cubicBezTo>
                    <a:pt x="150" y="17"/>
                    <a:pt x="178" y="17"/>
                    <a:pt x="204" y="22"/>
                  </a:cubicBezTo>
                  <a:cubicBezTo>
                    <a:pt x="209" y="25"/>
                    <a:pt x="213" y="26"/>
                    <a:pt x="216" y="31"/>
                  </a:cubicBezTo>
                  <a:cubicBezTo>
                    <a:pt x="220" y="53"/>
                    <a:pt x="250" y="121"/>
                    <a:pt x="211" y="108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89181" name="Group 93"/>
            <p:cNvGrpSpPr>
              <a:grpSpLocks/>
            </p:cNvGrpSpPr>
            <p:nvPr/>
          </p:nvGrpSpPr>
          <p:grpSpPr bwMode="auto">
            <a:xfrm>
              <a:off x="2738" y="1206"/>
              <a:ext cx="163" cy="209"/>
              <a:chOff x="6339" y="1819"/>
              <a:chExt cx="162" cy="168"/>
            </a:xfrm>
          </p:grpSpPr>
          <p:sp>
            <p:nvSpPr>
              <p:cNvPr id="89182" name="Freeform 94"/>
              <p:cNvSpPr>
                <a:spLocks/>
              </p:cNvSpPr>
              <p:nvPr/>
            </p:nvSpPr>
            <p:spPr bwMode="auto">
              <a:xfrm>
                <a:off x="6339" y="1819"/>
                <a:ext cx="162" cy="168"/>
              </a:xfrm>
              <a:custGeom>
                <a:avLst/>
                <a:gdLst>
                  <a:gd name="T0" fmla="*/ 151 w 162"/>
                  <a:gd name="T1" fmla="*/ 43 h 168"/>
                  <a:gd name="T2" fmla="*/ 145 w 162"/>
                  <a:gd name="T3" fmla="*/ 85 h 168"/>
                  <a:gd name="T4" fmla="*/ 127 w 162"/>
                  <a:gd name="T5" fmla="*/ 111 h 168"/>
                  <a:gd name="T6" fmla="*/ 115 w 162"/>
                  <a:gd name="T7" fmla="*/ 115 h 168"/>
                  <a:gd name="T8" fmla="*/ 91 w 162"/>
                  <a:gd name="T9" fmla="*/ 135 h 168"/>
                  <a:gd name="T10" fmla="*/ 79 w 162"/>
                  <a:gd name="T11" fmla="*/ 143 h 168"/>
                  <a:gd name="T12" fmla="*/ 67 w 162"/>
                  <a:gd name="T13" fmla="*/ 159 h 168"/>
                  <a:gd name="T14" fmla="*/ 57 w 162"/>
                  <a:gd name="T15" fmla="*/ 167 h 168"/>
                  <a:gd name="T16" fmla="*/ 45 w 162"/>
                  <a:gd name="T17" fmla="*/ 163 h 168"/>
                  <a:gd name="T18" fmla="*/ 33 w 162"/>
                  <a:gd name="T19" fmla="*/ 145 h 168"/>
                  <a:gd name="T20" fmla="*/ 5 w 162"/>
                  <a:gd name="T21" fmla="*/ 91 h 168"/>
                  <a:gd name="T22" fmla="*/ 39 w 162"/>
                  <a:gd name="T23" fmla="*/ 13 h 168"/>
                  <a:gd name="T24" fmla="*/ 73 w 162"/>
                  <a:gd name="T25" fmla="*/ 7 h 168"/>
                  <a:gd name="T26" fmla="*/ 87 w 162"/>
                  <a:gd name="T27" fmla="*/ 31 h 168"/>
                  <a:gd name="T28" fmla="*/ 127 w 162"/>
                  <a:gd name="T29" fmla="*/ 23 h 168"/>
                  <a:gd name="T30" fmla="*/ 151 w 162"/>
                  <a:gd name="T31" fmla="*/ 43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2" h="168">
                    <a:moveTo>
                      <a:pt x="151" y="43"/>
                    </a:moveTo>
                    <a:cubicBezTo>
                      <a:pt x="156" y="57"/>
                      <a:pt x="162" y="79"/>
                      <a:pt x="145" y="85"/>
                    </a:cubicBezTo>
                    <a:cubicBezTo>
                      <a:pt x="132" y="98"/>
                      <a:pt x="134" y="90"/>
                      <a:pt x="127" y="111"/>
                    </a:cubicBezTo>
                    <a:cubicBezTo>
                      <a:pt x="126" y="115"/>
                      <a:pt x="115" y="115"/>
                      <a:pt x="115" y="115"/>
                    </a:cubicBezTo>
                    <a:cubicBezTo>
                      <a:pt x="112" y="125"/>
                      <a:pt x="100" y="130"/>
                      <a:pt x="91" y="135"/>
                    </a:cubicBezTo>
                    <a:cubicBezTo>
                      <a:pt x="87" y="137"/>
                      <a:pt x="79" y="143"/>
                      <a:pt x="79" y="143"/>
                    </a:cubicBezTo>
                    <a:cubicBezTo>
                      <a:pt x="76" y="151"/>
                      <a:pt x="74" y="154"/>
                      <a:pt x="67" y="159"/>
                    </a:cubicBezTo>
                    <a:cubicBezTo>
                      <a:pt x="64" y="163"/>
                      <a:pt x="63" y="168"/>
                      <a:pt x="57" y="167"/>
                    </a:cubicBezTo>
                    <a:cubicBezTo>
                      <a:pt x="53" y="167"/>
                      <a:pt x="45" y="163"/>
                      <a:pt x="45" y="163"/>
                    </a:cubicBezTo>
                    <a:cubicBezTo>
                      <a:pt x="40" y="155"/>
                      <a:pt x="42" y="148"/>
                      <a:pt x="33" y="145"/>
                    </a:cubicBezTo>
                    <a:cubicBezTo>
                      <a:pt x="5" y="103"/>
                      <a:pt x="58" y="96"/>
                      <a:pt x="5" y="91"/>
                    </a:cubicBezTo>
                    <a:cubicBezTo>
                      <a:pt x="6" y="57"/>
                      <a:pt x="0" y="19"/>
                      <a:pt x="39" y="13"/>
                    </a:cubicBezTo>
                    <a:cubicBezTo>
                      <a:pt x="48" y="0"/>
                      <a:pt x="56" y="6"/>
                      <a:pt x="73" y="7"/>
                    </a:cubicBezTo>
                    <a:cubicBezTo>
                      <a:pt x="83" y="7"/>
                      <a:pt x="74" y="25"/>
                      <a:pt x="87" y="31"/>
                    </a:cubicBezTo>
                    <a:cubicBezTo>
                      <a:pt x="96" y="34"/>
                      <a:pt x="116" y="21"/>
                      <a:pt x="127" y="23"/>
                    </a:cubicBezTo>
                    <a:cubicBezTo>
                      <a:pt x="138" y="25"/>
                      <a:pt x="146" y="39"/>
                      <a:pt x="151" y="43"/>
                    </a:cubicBezTo>
                    <a:close/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183" name="Freeform 95"/>
              <p:cNvSpPr>
                <a:spLocks/>
              </p:cNvSpPr>
              <p:nvPr/>
            </p:nvSpPr>
            <p:spPr bwMode="auto">
              <a:xfrm>
                <a:off x="6348" y="1830"/>
                <a:ext cx="143" cy="93"/>
              </a:xfrm>
              <a:custGeom>
                <a:avLst/>
                <a:gdLst>
                  <a:gd name="T0" fmla="*/ 138 w 143"/>
                  <a:gd name="T1" fmla="*/ 46 h 93"/>
                  <a:gd name="T2" fmla="*/ 86 w 143"/>
                  <a:gd name="T3" fmla="*/ 55 h 93"/>
                  <a:gd name="T4" fmla="*/ 86 w 143"/>
                  <a:gd name="T5" fmla="*/ 71 h 93"/>
                  <a:gd name="T6" fmla="*/ 56 w 143"/>
                  <a:gd name="T7" fmla="*/ 72 h 93"/>
                  <a:gd name="T8" fmla="*/ 51 w 143"/>
                  <a:gd name="T9" fmla="*/ 91 h 93"/>
                  <a:gd name="T10" fmla="*/ 34 w 143"/>
                  <a:gd name="T11" fmla="*/ 82 h 93"/>
                  <a:gd name="T12" fmla="*/ 9 w 143"/>
                  <a:gd name="T13" fmla="*/ 71 h 93"/>
                  <a:gd name="T14" fmla="*/ 8 w 143"/>
                  <a:gd name="T15" fmla="*/ 64 h 93"/>
                  <a:gd name="T16" fmla="*/ 17 w 143"/>
                  <a:gd name="T17" fmla="*/ 22 h 93"/>
                  <a:gd name="T18" fmla="*/ 36 w 143"/>
                  <a:gd name="T19" fmla="*/ 12 h 93"/>
                  <a:gd name="T20" fmla="*/ 60 w 143"/>
                  <a:gd name="T21" fmla="*/ 1 h 93"/>
                  <a:gd name="T22" fmla="*/ 60 w 143"/>
                  <a:gd name="T23" fmla="*/ 18 h 93"/>
                  <a:gd name="T24" fmla="*/ 74 w 143"/>
                  <a:gd name="T25" fmla="*/ 32 h 93"/>
                  <a:gd name="T26" fmla="*/ 119 w 143"/>
                  <a:gd name="T27" fmla="*/ 23 h 93"/>
                  <a:gd name="T28" fmla="*/ 138 w 143"/>
                  <a:gd name="T29" fmla="*/ 4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3" h="93">
                    <a:moveTo>
                      <a:pt x="138" y="46"/>
                    </a:moveTo>
                    <a:cubicBezTo>
                      <a:pt x="115" y="48"/>
                      <a:pt x="106" y="52"/>
                      <a:pt x="86" y="55"/>
                    </a:cubicBezTo>
                    <a:cubicBezTo>
                      <a:pt x="78" y="59"/>
                      <a:pt x="91" y="68"/>
                      <a:pt x="86" y="71"/>
                    </a:cubicBezTo>
                    <a:cubicBezTo>
                      <a:pt x="81" y="74"/>
                      <a:pt x="62" y="69"/>
                      <a:pt x="56" y="72"/>
                    </a:cubicBezTo>
                    <a:cubicBezTo>
                      <a:pt x="49" y="73"/>
                      <a:pt x="55" y="89"/>
                      <a:pt x="51" y="91"/>
                    </a:cubicBezTo>
                    <a:cubicBezTo>
                      <a:pt x="47" y="93"/>
                      <a:pt x="41" y="85"/>
                      <a:pt x="34" y="82"/>
                    </a:cubicBezTo>
                    <a:cubicBezTo>
                      <a:pt x="27" y="81"/>
                      <a:pt x="13" y="74"/>
                      <a:pt x="9" y="71"/>
                    </a:cubicBezTo>
                    <a:cubicBezTo>
                      <a:pt x="5" y="68"/>
                      <a:pt x="7" y="72"/>
                      <a:pt x="8" y="64"/>
                    </a:cubicBezTo>
                    <a:cubicBezTo>
                      <a:pt x="0" y="41"/>
                      <a:pt x="7" y="32"/>
                      <a:pt x="17" y="22"/>
                    </a:cubicBezTo>
                    <a:cubicBezTo>
                      <a:pt x="18" y="20"/>
                      <a:pt x="34" y="13"/>
                      <a:pt x="36" y="12"/>
                    </a:cubicBezTo>
                    <a:cubicBezTo>
                      <a:pt x="43" y="10"/>
                      <a:pt x="56" y="0"/>
                      <a:pt x="60" y="1"/>
                    </a:cubicBezTo>
                    <a:cubicBezTo>
                      <a:pt x="62" y="2"/>
                      <a:pt x="58" y="17"/>
                      <a:pt x="60" y="18"/>
                    </a:cubicBezTo>
                    <a:cubicBezTo>
                      <a:pt x="65" y="19"/>
                      <a:pt x="74" y="32"/>
                      <a:pt x="74" y="32"/>
                    </a:cubicBezTo>
                    <a:cubicBezTo>
                      <a:pt x="81" y="36"/>
                      <a:pt x="108" y="21"/>
                      <a:pt x="119" y="23"/>
                    </a:cubicBezTo>
                    <a:cubicBezTo>
                      <a:pt x="130" y="25"/>
                      <a:pt x="143" y="41"/>
                      <a:pt x="138" y="46"/>
                    </a:cubicBez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184" name="Freeform 96"/>
              <p:cNvSpPr>
                <a:spLocks/>
              </p:cNvSpPr>
              <p:nvPr/>
            </p:nvSpPr>
            <p:spPr bwMode="auto">
              <a:xfrm>
                <a:off x="6377" y="1876"/>
                <a:ext cx="112" cy="78"/>
              </a:xfrm>
              <a:custGeom>
                <a:avLst/>
                <a:gdLst>
                  <a:gd name="T0" fmla="*/ 64 w 112"/>
                  <a:gd name="T1" fmla="*/ 40 h 78"/>
                  <a:gd name="T2" fmla="*/ 48 w 112"/>
                  <a:gd name="T3" fmla="*/ 45 h 78"/>
                  <a:gd name="T4" fmla="*/ 34 w 112"/>
                  <a:gd name="T5" fmla="*/ 52 h 78"/>
                  <a:gd name="T6" fmla="*/ 10 w 112"/>
                  <a:gd name="T7" fmla="*/ 76 h 78"/>
                  <a:gd name="T8" fmla="*/ 1 w 112"/>
                  <a:gd name="T9" fmla="*/ 72 h 78"/>
                  <a:gd name="T10" fmla="*/ 3 w 112"/>
                  <a:gd name="T11" fmla="*/ 45 h 78"/>
                  <a:gd name="T12" fmla="*/ 22 w 112"/>
                  <a:gd name="T13" fmla="*/ 39 h 78"/>
                  <a:gd name="T14" fmla="*/ 30 w 112"/>
                  <a:gd name="T15" fmla="*/ 27 h 78"/>
                  <a:gd name="T16" fmla="*/ 52 w 112"/>
                  <a:gd name="T17" fmla="*/ 24 h 78"/>
                  <a:gd name="T18" fmla="*/ 57 w 112"/>
                  <a:gd name="T19" fmla="*/ 10 h 78"/>
                  <a:gd name="T20" fmla="*/ 106 w 112"/>
                  <a:gd name="T21" fmla="*/ 1 h 78"/>
                  <a:gd name="T22" fmla="*/ 103 w 112"/>
                  <a:gd name="T23" fmla="*/ 18 h 78"/>
                  <a:gd name="T24" fmla="*/ 88 w 112"/>
                  <a:gd name="T25" fmla="*/ 28 h 78"/>
                  <a:gd name="T26" fmla="*/ 79 w 112"/>
                  <a:gd name="T27" fmla="*/ 37 h 78"/>
                  <a:gd name="T28" fmla="*/ 64 w 112"/>
                  <a:gd name="T29" fmla="*/ 4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78">
                    <a:moveTo>
                      <a:pt x="64" y="40"/>
                    </a:moveTo>
                    <a:cubicBezTo>
                      <a:pt x="58" y="42"/>
                      <a:pt x="53" y="42"/>
                      <a:pt x="48" y="45"/>
                    </a:cubicBezTo>
                    <a:cubicBezTo>
                      <a:pt x="44" y="51"/>
                      <a:pt x="41" y="51"/>
                      <a:pt x="34" y="52"/>
                    </a:cubicBezTo>
                    <a:cubicBezTo>
                      <a:pt x="22" y="58"/>
                      <a:pt x="24" y="73"/>
                      <a:pt x="10" y="76"/>
                    </a:cubicBezTo>
                    <a:cubicBezTo>
                      <a:pt x="5" y="78"/>
                      <a:pt x="2" y="77"/>
                      <a:pt x="1" y="72"/>
                    </a:cubicBezTo>
                    <a:cubicBezTo>
                      <a:pt x="0" y="67"/>
                      <a:pt x="0" y="50"/>
                      <a:pt x="3" y="45"/>
                    </a:cubicBezTo>
                    <a:cubicBezTo>
                      <a:pt x="15" y="27"/>
                      <a:pt x="32" y="52"/>
                      <a:pt x="22" y="39"/>
                    </a:cubicBezTo>
                    <a:cubicBezTo>
                      <a:pt x="25" y="33"/>
                      <a:pt x="23" y="28"/>
                      <a:pt x="30" y="27"/>
                    </a:cubicBezTo>
                    <a:cubicBezTo>
                      <a:pt x="40" y="22"/>
                      <a:pt x="75" y="29"/>
                      <a:pt x="52" y="24"/>
                    </a:cubicBezTo>
                    <a:cubicBezTo>
                      <a:pt x="55" y="21"/>
                      <a:pt x="48" y="14"/>
                      <a:pt x="57" y="10"/>
                    </a:cubicBezTo>
                    <a:cubicBezTo>
                      <a:pt x="66" y="6"/>
                      <a:pt x="98" y="0"/>
                      <a:pt x="106" y="1"/>
                    </a:cubicBezTo>
                    <a:cubicBezTo>
                      <a:pt x="112" y="2"/>
                      <a:pt x="106" y="14"/>
                      <a:pt x="103" y="18"/>
                    </a:cubicBezTo>
                    <a:cubicBezTo>
                      <a:pt x="100" y="22"/>
                      <a:pt x="92" y="25"/>
                      <a:pt x="88" y="28"/>
                    </a:cubicBezTo>
                    <a:cubicBezTo>
                      <a:pt x="84" y="30"/>
                      <a:pt x="83" y="35"/>
                      <a:pt x="79" y="37"/>
                    </a:cubicBezTo>
                    <a:cubicBezTo>
                      <a:pt x="75" y="39"/>
                      <a:pt x="67" y="40"/>
                      <a:pt x="64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185" name="Freeform 97"/>
              <p:cNvSpPr>
                <a:spLocks/>
              </p:cNvSpPr>
              <p:nvPr/>
            </p:nvSpPr>
            <p:spPr bwMode="auto">
              <a:xfrm>
                <a:off x="6383" y="1924"/>
                <a:ext cx="70" cy="55"/>
              </a:xfrm>
              <a:custGeom>
                <a:avLst/>
                <a:gdLst>
                  <a:gd name="T0" fmla="*/ 70 w 70"/>
                  <a:gd name="T1" fmla="*/ 7 h 55"/>
                  <a:gd name="T2" fmla="*/ 58 w 70"/>
                  <a:gd name="T3" fmla="*/ 16 h 55"/>
                  <a:gd name="T4" fmla="*/ 33 w 70"/>
                  <a:gd name="T5" fmla="*/ 43 h 55"/>
                  <a:gd name="T6" fmla="*/ 16 w 70"/>
                  <a:gd name="T7" fmla="*/ 55 h 55"/>
                  <a:gd name="T8" fmla="*/ 0 w 70"/>
                  <a:gd name="T9" fmla="*/ 42 h 55"/>
                  <a:gd name="T10" fmla="*/ 12 w 70"/>
                  <a:gd name="T11" fmla="*/ 33 h 55"/>
                  <a:gd name="T12" fmla="*/ 28 w 70"/>
                  <a:gd name="T13" fmla="*/ 15 h 55"/>
                  <a:gd name="T14" fmla="*/ 49 w 70"/>
                  <a:gd name="T15" fmla="*/ 0 h 55"/>
                  <a:gd name="T16" fmla="*/ 70 w 70"/>
                  <a:gd name="T17" fmla="*/ 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55">
                    <a:moveTo>
                      <a:pt x="70" y="7"/>
                    </a:moveTo>
                    <a:cubicBezTo>
                      <a:pt x="66" y="13"/>
                      <a:pt x="65" y="15"/>
                      <a:pt x="58" y="16"/>
                    </a:cubicBezTo>
                    <a:cubicBezTo>
                      <a:pt x="47" y="24"/>
                      <a:pt x="43" y="36"/>
                      <a:pt x="33" y="43"/>
                    </a:cubicBezTo>
                    <a:cubicBezTo>
                      <a:pt x="29" y="49"/>
                      <a:pt x="23" y="54"/>
                      <a:pt x="16" y="55"/>
                    </a:cubicBezTo>
                    <a:cubicBezTo>
                      <a:pt x="10" y="51"/>
                      <a:pt x="6" y="46"/>
                      <a:pt x="0" y="42"/>
                    </a:cubicBezTo>
                    <a:cubicBezTo>
                      <a:pt x="2" y="34"/>
                      <a:pt x="5" y="34"/>
                      <a:pt x="12" y="33"/>
                    </a:cubicBezTo>
                    <a:cubicBezTo>
                      <a:pt x="14" y="20"/>
                      <a:pt x="14" y="17"/>
                      <a:pt x="28" y="15"/>
                    </a:cubicBezTo>
                    <a:cubicBezTo>
                      <a:pt x="41" y="7"/>
                      <a:pt x="28" y="2"/>
                      <a:pt x="49" y="0"/>
                    </a:cubicBezTo>
                    <a:cubicBezTo>
                      <a:pt x="58" y="1"/>
                      <a:pt x="62" y="4"/>
                      <a:pt x="70" y="7"/>
                    </a:cubicBez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89186" name="Freeform 98"/>
            <p:cNvSpPr>
              <a:spLocks/>
            </p:cNvSpPr>
            <p:nvPr/>
          </p:nvSpPr>
          <p:spPr bwMode="auto">
            <a:xfrm>
              <a:off x="2768" y="3356"/>
              <a:ext cx="533" cy="281"/>
            </a:xfrm>
            <a:custGeom>
              <a:avLst/>
              <a:gdLst>
                <a:gd name="T0" fmla="*/ 403 w 562"/>
                <a:gd name="T1" fmla="*/ 48 h 281"/>
                <a:gd name="T2" fmla="*/ 452 w 562"/>
                <a:gd name="T3" fmla="*/ 55 h 281"/>
                <a:gd name="T4" fmla="*/ 547 w 562"/>
                <a:gd name="T5" fmla="*/ 36 h 281"/>
                <a:gd name="T6" fmla="*/ 539 w 562"/>
                <a:gd name="T7" fmla="*/ 166 h 281"/>
                <a:gd name="T8" fmla="*/ 479 w 562"/>
                <a:gd name="T9" fmla="*/ 273 h 281"/>
                <a:gd name="T10" fmla="*/ 434 w 562"/>
                <a:gd name="T11" fmla="*/ 198 h 281"/>
                <a:gd name="T12" fmla="*/ 425 w 562"/>
                <a:gd name="T13" fmla="*/ 199 h 281"/>
                <a:gd name="T14" fmla="*/ 389 w 562"/>
                <a:gd name="T15" fmla="*/ 208 h 281"/>
                <a:gd name="T16" fmla="*/ 353 w 562"/>
                <a:gd name="T17" fmla="*/ 214 h 281"/>
                <a:gd name="T18" fmla="*/ 335 w 562"/>
                <a:gd name="T19" fmla="*/ 220 h 281"/>
                <a:gd name="T20" fmla="*/ 316 w 562"/>
                <a:gd name="T21" fmla="*/ 225 h 281"/>
                <a:gd name="T22" fmla="*/ 311 w 562"/>
                <a:gd name="T23" fmla="*/ 226 h 281"/>
                <a:gd name="T24" fmla="*/ 280 w 562"/>
                <a:gd name="T25" fmla="*/ 225 h 281"/>
                <a:gd name="T26" fmla="*/ 257 w 562"/>
                <a:gd name="T27" fmla="*/ 219 h 281"/>
                <a:gd name="T28" fmla="*/ 239 w 562"/>
                <a:gd name="T29" fmla="*/ 213 h 281"/>
                <a:gd name="T30" fmla="*/ 169 w 562"/>
                <a:gd name="T31" fmla="*/ 195 h 281"/>
                <a:gd name="T32" fmla="*/ 121 w 562"/>
                <a:gd name="T33" fmla="*/ 198 h 281"/>
                <a:gd name="T34" fmla="*/ 107 w 562"/>
                <a:gd name="T35" fmla="*/ 192 h 281"/>
                <a:gd name="T36" fmla="*/ 86 w 562"/>
                <a:gd name="T37" fmla="*/ 211 h 281"/>
                <a:gd name="T38" fmla="*/ 11 w 562"/>
                <a:gd name="T39" fmla="*/ 249 h 281"/>
                <a:gd name="T40" fmla="*/ 10 w 562"/>
                <a:gd name="T41" fmla="*/ 222 h 281"/>
                <a:gd name="T42" fmla="*/ 19 w 562"/>
                <a:gd name="T43" fmla="*/ 138 h 281"/>
                <a:gd name="T44" fmla="*/ 46 w 562"/>
                <a:gd name="T45" fmla="*/ 130 h 281"/>
                <a:gd name="T46" fmla="*/ 55 w 562"/>
                <a:gd name="T47" fmla="*/ 142 h 281"/>
                <a:gd name="T48" fmla="*/ 62 w 562"/>
                <a:gd name="T49" fmla="*/ 141 h 281"/>
                <a:gd name="T50" fmla="*/ 104 w 562"/>
                <a:gd name="T51" fmla="*/ 145 h 281"/>
                <a:gd name="T52" fmla="*/ 176 w 562"/>
                <a:gd name="T53" fmla="*/ 148 h 281"/>
                <a:gd name="T54" fmla="*/ 190 w 562"/>
                <a:gd name="T55" fmla="*/ 154 h 281"/>
                <a:gd name="T56" fmla="*/ 263 w 562"/>
                <a:gd name="T57" fmla="*/ 138 h 281"/>
                <a:gd name="T58" fmla="*/ 256 w 562"/>
                <a:gd name="T59" fmla="*/ 114 h 281"/>
                <a:gd name="T60" fmla="*/ 248 w 562"/>
                <a:gd name="T61" fmla="*/ 100 h 281"/>
                <a:gd name="T62" fmla="*/ 242 w 562"/>
                <a:gd name="T63" fmla="*/ 88 h 281"/>
                <a:gd name="T64" fmla="*/ 229 w 562"/>
                <a:gd name="T65" fmla="*/ 66 h 281"/>
                <a:gd name="T66" fmla="*/ 403 w 562"/>
                <a:gd name="T67" fmla="*/ 48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62" h="281">
                  <a:moveTo>
                    <a:pt x="403" y="48"/>
                  </a:moveTo>
                  <a:cubicBezTo>
                    <a:pt x="416" y="61"/>
                    <a:pt x="435" y="55"/>
                    <a:pt x="452" y="55"/>
                  </a:cubicBezTo>
                  <a:cubicBezTo>
                    <a:pt x="464" y="79"/>
                    <a:pt x="543" y="0"/>
                    <a:pt x="547" y="36"/>
                  </a:cubicBezTo>
                  <a:cubicBezTo>
                    <a:pt x="562" y="54"/>
                    <a:pt x="550" y="127"/>
                    <a:pt x="539" y="166"/>
                  </a:cubicBezTo>
                  <a:cubicBezTo>
                    <a:pt x="528" y="205"/>
                    <a:pt x="496" y="268"/>
                    <a:pt x="479" y="273"/>
                  </a:cubicBezTo>
                  <a:cubicBezTo>
                    <a:pt x="477" y="281"/>
                    <a:pt x="438" y="193"/>
                    <a:pt x="434" y="198"/>
                  </a:cubicBezTo>
                  <a:cubicBezTo>
                    <a:pt x="432" y="200"/>
                    <a:pt x="428" y="199"/>
                    <a:pt x="425" y="199"/>
                  </a:cubicBezTo>
                  <a:cubicBezTo>
                    <a:pt x="413" y="208"/>
                    <a:pt x="404" y="207"/>
                    <a:pt x="389" y="208"/>
                  </a:cubicBezTo>
                  <a:cubicBezTo>
                    <a:pt x="377" y="211"/>
                    <a:pt x="365" y="213"/>
                    <a:pt x="353" y="214"/>
                  </a:cubicBezTo>
                  <a:cubicBezTo>
                    <a:pt x="347" y="217"/>
                    <a:pt x="341" y="219"/>
                    <a:pt x="335" y="220"/>
                  </a:cubicBezTo>
                  <a:cubicBezTo>
                    <a:pt x="326" y="224"/>
                    <a:pt x="332" y="222"/>
                    <a:pt x="316" y="225"/>
                  </a:cubicBezTo>
                  <a:cubicBezTo>
                    <a:pt x="314" y="225"/>
                    <a:pt x="311" y="226"/>
                    <a:pt x="311" y="226"/>
                  </a:cubicBezTo>
                  <a:cubicBezTo>
                    <a:pt x="305" y="229"/>
                    <a:pt x="284" y="225"/>
                    <a:pt x="280" y="225"/>
                  </a:cubicBezTo>
                  <a:cubicBezTo>
                    <a:pt x="273" y="222"/>
                    <a:pt x="265" y="220"/>
                    <a:pt x="257" y="219"/>
                  </a:cubicBezTo>
                  <a:cubicBezTo>
                    <a:pt x="251" y="216"/>
                    <a:pt x="245" y="214"/>
                    <a:pt x="239" y="213"/>
                  </a:cubicBezTo>
                  <a:cubicBezTo>
                    <a:pt x="218" y="197"/>
                    <a:pt x="194" y="197"/>
                    <a:pt x="169" y="195"/>
                  </a:cubicBezTo>
                  <a:cubicBezTo>
                    <a:pt x="160" y="193"/>
                    <a:pt x="121" y="198"/>
                    <a:pt x="121" y="198"/>
                  </a:cubicBezTo>
                  <a:cubicBezTo>
                    <a:pt x="116" y="196"/>
                    <a:pt x="113" y="193"/>
                    <a:pt x="107" y="192"/>
                  </a:cubicBezTo>
                  <a:cubicBezTo>
                    <a:pt x="99" y="186"/>
                    <a:pt x="96" y="212"/>
                    <a:pt x="86" y="211"/>
                  </a:cubicBezTo>
                  <a:cubicBezTo>
                    <a:pt x="77" y="206"/>
                    <a:pt x="21" y="251"/>
                    <a:pt x="11" y="249"/>
                  </a:cubicBezTo>
                  <a:cubicBezTo>
                    <a:pt x="0" y="244"/>
                    <a:pt x="23" y="223"/>
                    <a:pt x="10" y="222"/>
                  </a:cubicBezTo>
                  <a:cubicBezTo>
                    <a:pt x="2" y="216"/>
                    <a:pt x="15" y="146"/>
                    <a:pt x="19" y="138"/>
                  </a:cubicBezTo>
                  <a:cubicBezTo>
                    <a:pt x="22" y="121"/>
                    <a:pt x="31" y="127"/>
                    <a:pt x="46" y="130"/>
                  </a:cubicBezTo>
                  <a:cubicBezTo>
                    <a:pt x="49" y="135"/>
                    <a:pt x="53" y="137"/>
                    <a:pt x="55" y="142"/>
                  </a:cubicBezTo>
                  <a:cubicBezTo>
                    <a:pt x="57" y="164"/>
                    <a:pt x="54" y="147"/>
                    <a:pt x="62" y="141"/>
                  </a:cubicBezTo>
                  <a:cubicBezTo>
                    <a:pt x="81" y="142"/>
                    <a:pt x="88" y="143"/>
                    <a:pt x="104" y="145"/>
                  </a:cubicBezTo>
                  <a:cubicBezTo>
                    <a:pt x="130" y="156"/>
                    <a:pt x="99" y="144"/>
                    <a:pt x="176" y="148"/>
                  </a:cubicBezTo>
                  <a:cubicBezTo>
                    <a:pt x="179" y="148"/>
                    <a:pt x="186" y="153"/>
                    <a:pt x="190" y="154"/>
                  </a:cubicBezTo>
                  <a:cubicBezTo>
                    <a:pt x="234" y="153"/>
                    <a:pt x="237" y="158"/>
                    <a:pt x="263" y="138"/>
                  </a:cubicBezTo>
                  <a:cubicBezTo>
                    <a:pt x="262" y="128"/>
                    <a:pt x="264" y="120"/>
                    <a:pt x="256" y="114"/>
                  </a:cubicBezTo>
                  <a:cubicBezTo>
                    <a:pt x="254" y="109"/>
                    <a:pt x="250" y="105"/>
                    <a:pt x="248" y="100"/>
                  </a:cubicBezTo>
                  <a:cubicBezTo>
                    <a:pt x="246" y="96"/>
                    <a:pt x="242" y="88"/>
                    <a:pt x="242" y="88"/>
                  </a:cubicBezTo>
                  <a:cubicBezTo>
                    <a:pt x="240" y="78"/>
                    <a:pt x="235" y="74"/>
                    <a:pt x="229" y="66"/>
                  </a:cubicBezTo>
                  <a:cubicBezTo>
                    <a:pt x="234" y="10"/>
                    <a:pt x="353" y="52"/>
                    <a:pt x="403" y="48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87" name="Freeform 99"/>
            <p:cNvSpPr>
              <a:spLocks/>
            </p:cNvSpPr>
            <p:nvPr/>
          </p:nvSpPr>
          <p:spPr bwMode="auto">
            <a:xfrm rot="1320480" flipH="1">
              <a:off x="2832" y="672"/>
              <a:ext cx="192" cy="192"/>
            </a:xfrm>
            <a:custGeom>
              <a:avLst/>
              <a:gdLst>
                <a:gd name="T0" fmla="*/ 203 w 218"/>
                <a:gd name="T1" fmla="*/ 56 h 289"/>
                <a:gd name="T2" fmla="*/ 129 w 218"/>
                <a:gd name="T3" fmla="*/ 14 h 289"/>
                <a:gd name="T4" fmla="*/ 47 w 218"/>
                <a:gd name="T5" fmla="*/ 14 h 289"/>
                <a:gd name="T6" fmla="*/ 8 w 218"/>
                <a:gd name="T7" fmla="*/ 100 h 289"/>
                <a:gd name="T8" fmla="*/ 6 w 218"/>
                <a:gd name="T9" fmla="*/ 166 h 289"/>
                <a:gd name="T10" fmla="*/ 44 w 218"/>
                <a:gd name="T11" fmla="*/ 251 h 289"/>
                <a:gd name="T12" fmla="*/ 96 w 218"/>
                <a:gd name="T13" fmla="*/ 287 h 289"/>
                <a:gd name="T14" fmla="*/ 152 w 218"/>
                <a:gd name="T15" fmla="*/ 260 h 289"/>
                <a:gd name="T16" fmla="*/ 203 w 218"/>
                <a:gd name="T17" fmla="*/ 176 h 289"/>
                <a:gd name="T18" fmla="*/ 218 w 218"/>
                <a:gd name="T19" fmla="*/ 118 h 289"/>
                <a:gd name="T20" fmla="*/ 203 w 218"/>
                <a:gd name="T21" fmla="*/ 56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8" h="289">
                  <a:moveTo>
                    <a:pt x="203" y="56"/>
                  </a:moveTo>
                  <a:cubicBezTo>
                    <a:pt x="189" y="45"/>
                    <a:pt x="155" y="23"/>
                    <a:pt x="129" y="14"/>
                  </a:cubicBezTo>
                  <a:cubicBezTo>
                    <a:pt x="112" y="15"/>
                    <a:pt x="64" y="0"/>
                    <a:pt x="47" y="14"/>
                  </a:cubicBezTo>
                  <a:cubicBezTo>
                    <a:pt x="41" y="27"/>
                    <a:pt x="14" y="78"/>
                    <a:pt x="8" y="100"/>
                  </a:cubicBezTo>
                  <a:cubicBezTo>
                    <a:pt x="8" y="114"/>
                    <a:pt x="0" y="141"/>
                    <a:pt x="6" y="166"/>
                  </a:cubicBezTo>
                  <a:cubicBezTo>
                    <a:pt x="12" y="191"/>
                    <a:pt x="29" y="231"/>
                    <a:pt x="44" y="251"/>
                  </a:cubicBezTo>
                  <a:cubicBezTo>
                    <a:pt x="59" y="276"/>
                    <a:pt x="79" y="283"/>
                    <a:pt x="96" y="287"/>
                  </a:cubicBezTo>
                  <a:cubicBezTo>
                    <a:pt x="114" y="289"/>
                    <a:pt x="134" y="278"/>
                    <a:pt x="152" y="260"/>
                  </a:cubicBezTo>
                  <a:cubicBezTo>
                    <a:pt x="161" y="243"/>
                    <a:pt x="193" y="196"/>
                    <a:pt x="203" y="176"/>
                  </a:cubicBezTo>
                  <a:cubicBezTo>
                    <a:pt x="205" y="164"/>
                    <a:pt x="211" y="128"/>
                    <a:pt x="218" y="118"/>
                  </a:cubicBezTo>
                  <a:cubicBezTo>
                    <a:pt x="217" y="98"/>
                    <a:pt x="217" y="77"/>
                    <a:pt x="203" y="56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88" name="Freeform 100"/>
            <p:cNvSpPr>
              <a:spLocks/>
            </p:cNvSpPr>
            <p:nvPr/>
          </p:nvSpPr>
          <p:spPr bwMode="auto">
            <a:xfrm>
              <a:off x="2868" y="726"/>
              <a:ext cx="67" cy="69"/>
            </a:xfrm>
            <a:custGeom>
              <a:avLst/>
              <a:gdLst>
                <a:gd name="T0" fmla="*/ 49 w 67"/>
                <a:gd name="T1" fmla="*/ 42 h 69"/>
                <a:gd name="T2" fmla="*/ 47 w 67"/>
                <a:gd name="T3" fmla="*/ 55 h 69"/>
                <a:gd name="T4" fmla="*/ 24 w 67"/>
                <a:gd name="T5" fmla="*/ 66 h 69"/>
                <a:gd name="T6" fmla="*/ 6 w 67"/>
                <a:gd name="T7" fmla="*/ 62 h 69"/>
                <a:gd name="T8" fmla="*/ 2 w 67"/>
                <a:gd name="T9" fmla="*/ 23 h 69"/>
                <a:gd name="T10" fmla="*/ 19 w 67"/>
                <a:gd name="T11" fmla="*/ 15 h 69"/>
                <a:gd name="T12" fmla="*/ 33 w 67"/>
                <a:gd name="T13" fmla="*/ 4 h 69"/>
                <a:gd name="T14" fmla="*/ 51 w 67"/>
                <a:gd name="T15" fmla="*/ 24 h 69"/>
                <a:gd name="T16" fmla="*/ 27 w 67"/>
                <a:gd name="T17" fmla="*/ 11 h 69"/>
                <a:gd name="T18" fmla="*/ 27 w 67"/>
                <a:gd name="T19" fmla="*/ 24 h 69"/>
                <a:gd name="T20" fmla="*/ 39 w 67"/>
                <a:gd name="T21" fmla="*/ 21 h 69"/>
                <a:gd name="T22" fmla="*/ 49 w 67"/>
                <a:gd name="T23" fmla="*/ 4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" h="69">
                  <a:moveTo>
                    <a:pt x="49" y="42"/>
                  </a:moveTo>
                  <a:cubicBezTo>
                    <a:pt x="47" y="46"/>
                    <a:pt x="48" y="51"/>
                    <a:pt x="47" y="55"/>
                  </a:cubicBezTo>
                  <a:cubicBezTo>
                    <a:pt x="43" y="56"/>
                    <a:pt x="29" y="68"/>
                    <a:pt x="24" y="66"/>
                  </a:cubicBezTo>
                  <a:cubicBezTo>
                    <a:pt x="17" y="67"/>
                    <a:pt x="10" y="69"/>
                    <a:pt x="6" y="62"/>
                  </a:cubicBezTo>
                  <a:cubicBezTo>
                    <a:pt x="2" y="55"/>
                    <a:pt x="0" y="31"/>
                    <a:pt x="2" y="23"/>
                  </a:cubicBezTo>
                  <a:cubicBezTo>
                    <a:pt x="6" y="16"/>
                    <a:pt x="13" y="20"/>
                    <a:pt x="19" y="15"/>
                  </a:cubicBezTo>
                  <a:cubicBezTo>
                    <a:pt x="26" y="0"/>
                    <a:pt x="23" y="6"/>
                    <a:pt x="33" y="4"/>
                  </a:cubicBezTo>
                  <a:cubicBezTo>
                    <a:pt x="61" y="16"/>
                    <a:pt x="67" y="10"/>
                    <a:pt x="51" y="24"/>
                  </a:cubicBezTo>
                  <a:cubicBezTo>
                    <a:pt x="47" y="13"/>
                    <a:pt x="38" y="14"/>
                    <a:pt x="27" y="11"/>
                  </a:cubicBezTo>
                  <a:cubicBezTo>
                    <a:pt x="24" y="17"/>
                    <a:pt x="22" y="20"/>
                    <a:pt x="27" y="24"/>
                  </a:cubicBezTo>
                  <a:cubicBezTo>
                    <a:pt x="30" y="28"/>
                    <a:pt x="35" y="18"/>
                    <a:pt x="39" y="21"/>
                  </a:cubicBezTo>
                  <a:cubicBezTo>
                    <a:pt x="44" y="26"/>
                    <a:pt x="41" y="42"/>
                    <a:pt x="49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89" name="Freeform 101"/>
            <p:cNvSpPr>
              <a:spLocks/>
            </p:cNvSpPr>
            <p:nvPr/>
          </p:nvSpPr>
          <p:spPr bwMode="auto">
            <a:xfrm rot="1320480">
              <a:off x="2878" y="707"/>
              <a:ext cx="123" cy="133"/>
            </a:xfrm>
            <a:custGeom>
              <a:avLst/>
              <a:gdLst>
                <a:gd name="T0" fmla="*/ 18 w 140"/>
                <a:gd name="T1" fmla="*/ 39 h 201"/>
                <a:gd name="T2" fmla="*/ 45 w 140"/>
                <a:gd name="T3" fmla="*/ 27 h 201"/>
                <a:gd name="T4" fmla="*/ 69 w 140"/>
                <a:gd name="T5" fmla="*/ 36 h 201"/>
                <a:gd name="T6" fmla="*/ 87 w 140"/>
                <a:gd name="T7" fmla="*/ 42 h 201"/>
                <a:gd name="T8" fmla="*/ 99 w 140"/>
                <a:gd name="T9" fmla="*/ 69 h 201"/>
                <a:gd name="T10" fmla="*/ 84 w 140"/>
                <a:gd name="T11" fmla="*/ 93 h 201"/>
                <a:gd name="T12" fmla="*/ 63 w 140"/>
                <a:gd name="T13" fmla="*/ 129 h 201"/>
                <a:gd name="T14" fmla="*/ 39 w 140"/>
                <a:gd name="T15" fmla="*/ 153 h 201"/>
                <a:gd name="T16" fmla="*/ 63 w 140"/>
                <a:gd name="T17" fmla="*/ 201 h 201"/>
                <a:gd name="T18" fmla="*/ 81 w 140"/>
                <a:gd name="T19" fmla="*/ 177 h 201"/>
                <a:gd name="T20" fmla="*/ 108 w 140"/>
                <a:gd name="T21" fmla="*/ 144 h 201"/>
                <a:gd name="T22" fmla="*/ 129 w 140"/>
                <a:gd name="T23" fmla="*/ 102 h 201"/>
                <a:gd name="T24" fmla="*/ 138 w 140"/>
                <a:gd name="T25" fmla="*/ 84 h 201"/>
                <a:gd name="T26" fmla="*/ 117 w 140"/>
                <a:gd name="T27" fmla="*/ 36 h 201"/>
                <a:gd name="T28" fmla="*/ 99 w 140"/>
                <a:gd name="T29" fmla="*/ 18 h 201"/>
                <a:gd name="T30" fmla="*/ 87 w 140"/>
                <a:gd name="T31" fmla="*/ 0 h 201"/>
                <a:gd name="T32" fmla="*/ 0 w 140"/>
                <a:gd name="T33" fmla="*/ 18 h 201"/>
                <a:gd name="T34" fmla="*/ 18 w 140"/>
                <a:gd name="T35" fmla="*/ 3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0" h="201">
                  <a:moveTo>
                    <a:pt x="18" y="39"/>
                  </a:moveTo>
                  <a:cubicBezTo>
                    <a:pt x="28" y="36"/>
                    <a:pt x="35" y="30"/>
                    <a:pt x="45" y="27"/>
                  </a:cubicBezTo>
                  <a:cubicBezTo>
                    <a:pt x="81" y="34"/>
                    <a:pt x="44" y="25"/>
                    <a:pt x="69" y="36"/>
                  </a:cubicBezTo>
                  <a:cubicBezTo>
                    <a:pt x="75" y="39"/>
                    <a:pt x="87" y="42"/>
                    <a:pt x="87" y="42"/>
                  </a:cubicBezTo>
                  <a:cubicBezTo>
                    <a:pt x="90" y="52"/>
                    <a:pt x="96" y="59"/>
                    <a:pt x="99" y="69"/>
                  </a:cubicBezTo>
                  <a:cubicBezTo>
                    <a:pt x="30" y="73"/>
                    <a:pt x="50" y="70"/>
                    <a:pt x="84" y="93"/>
                  </a:cubicBezTo>
                  <a:cubicBezTo>
                    <a:pt x="90" y="111"/>
                    <a:pt x="79" y="124"/>
                    <a:pt x="63" y="129"/>
                  </a:cubicBezTo>
                  <a:cubicBezTo>
                    <a:pt x="51" y="141"/>
                    <a:pt x="56" y="149"/>
                    <a:pt x="39" y="153"/>
                  </a:cubicBezTo>
                  <a:cubicBezTo>
                    <a:pt x="70" y="163"/>
                    <a:pt x="59" y="151"/>
                    <a:pt x="63" y="201"/>
                  </a:cubicBezTo>
                  <a:cubicBezTo>
                    <a:pt x="70" y="190"/>
                    <a:pt x="70" y="184"/>
                    <a:pt x="81" y="177"/>
                  </a:cubicBezTo>
                  <a:cubicBezTo>
                    <a:pt x="86" y="162"/>
                    <a:pt x="95" y="153"/>
                    <a:pt x="108" y="144"/>
                  </a:cubicBezTo>
                  <a:cubicBezTo>
                    <a:pt x="114" y="127"/>
                    <a:pt x="114" y="112"/>
                    <a:pt x="129" y="102"/>
                  </a:cubicBezTo>
                  <a:cubicBezTo>
                    <a:pt x="131" y="96"/>
                    <a:pt x="137" y="91"/>
                    <a:pt x="138" y="84"/>
                  </a:cubicBezTo>
                  <a:cubicBezTo>
                    <a:pt x="140" y="67"/>
                    <a:pt x="131" y="45"/>
                    <a:pt x="117" y="36"/>
                  </a:cubicBezTo>
                  <a:cubicBezTo>
                    <a:pt x="97" y="7"/>
                    <a:pt x="129" y="51"/>
                    <a:pt x="99" y="18"/>
                  </a:cubicBezTo>
                  <a:cubicBezTo>
                    <a:pt x="94" y="13"/>
                    <a:pt x="87" y="0"/>
                    <a:pt x="87" y="0"/>
                  </a:cubicBezTo>
                  <a:cubicBezTo>
                    <a:pt x="58" y="6"/>
                    <a:pt x="29" y="11"/>
                    <a:pt x="0" y="18"/>
                  </a:cubicBezTo>
                  <a:cubicBezTo>
                    <a:pt x="6" y="26"/>
                    <a:pt x="27" y="48"/>
                    <a:pt x="18" y="39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90" name="Freeform 102"/>
            <p:cNvSpPr>
              <a:spLocks/>
            </p:cNvSpPr>
            <p:nvPr/>
          </p:nvSpPr>
          <p:spPr bwMode="auto">
            <a:xfrm>
              <a:off x="2699" y="641"/>
              <a:ext cx="133" cy="166"/>
            </a:xfrm>
            <a:custGeom>
              <a:avLst/>
              <a:gdLst>
                <a:gd name="T0" fmla="*/ 123 w 133"/>
                <a:gd name="T1" fmla="*/ 30 h 166"/>
                <a:gd name="T2" fmla="*/ 70 w 133"/>
                <a:gd name="T3" fmla="*/ 0 h 166"/>
                <a:gd name="T4" fmla="*/ 39 w 133"/>
                <a:gd name="T5" fmla="*/ 9 h 166"/>
                <a:gd name="T6" fmla="*/ 1 w 133"/>
                <a:gd name="T7" fmla="*/ 60 h 166"/>
                <a:gd name="T8" fmla="*/ 3 w 133"/>
                <a:gd name="T9" fmla="*/ 99 h 166"/>
                <a:gd name="T10" fmla="*/ 18 w 133"/>
                <a:gd name="T11" fmla="*/ 150 h 166"/>
                <a:gd name="T12" fmla="*/ 45 w 133"/>
                <a:gd name="T13" fmla="*/ 163 h 166"/>
                <a:gd name="T14" fmla="*/ 94 w 133"/>
                <a:gd name="T15" fmla="*/ 141 h 166"/>
                <a:gd name="T16" fmla="*/ 123 w 133"/>
                <a:gd name="T17" fmla="*/ 100 h 166"/>
                <a:gd name="T18" fmla="*/ 133 w 133"/>
                <a:gd name="T19" fmla="*/ 61 h 166"/>
                <a:gd name="T20" fmla="*/ 123 w 133"/>
                <a:gd name="T21" fmla="*/ 3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66">
                  <a:moveTo>
                    <a:pt x="123" y="30"/>
                  </a:moveTo>
                  <a:cubicBezTo>
                    <a:pt x="114" y="23"/>
                    <a:pt x="87" y="6"/>
                    <a:pt x="70" y="0"/>
                  </a:cubicBezTo>
                  <a:cubicBezTo>
                    <a:pt x="59" y="1"/>
                    <a:pt x="50" y="0"/>
                    <a:pt x="39" y="9"/>
                  </a:cubicBezTo>
                  <a:cubicBezTo>
                    <a:pt x="35" y="18"/>
                    <a:pt x="5" y="46"/>
                    <a:pt x="1" y="60"/>
                  </a:cubicBezTo>
                  <a:cubicBezTo>
                    <a:pt x="1" y="70"/>
                    <a:pt x="0" y="84"/>
                    <a:pt x="3" y="99"/>
                  </a:cubicBezTo>
                  <a:cubicBezTo>
                    <a:pt x="6" y="114"/>
                    <a:pt x="11" y="139"/>
                    <a:pt x="18" y="150"/>
                  </a:cubicBezTo>
                  <a:cubicBezTo>
                    <a:pt x="28" y="166"/>
                    <a:pt x="34" y="160"/>
                    <a:pt x="45" y="163"/>
                  </a:cubicBezTo>
                  <a:cubicBezTo>
                    <a:pt x="57" y="164"/>
                    <a:pt x="83" y="153"/>
                    <a:pt x="94" y="141"/>
                  </a:cubicBezTo>
                  <a:cubicBezTo>
                    <a:pt x="100" y="129"/>
                    <a:pt x="116" y="113"/>
                    <a:pt x="123" y="100"/>
                  </a:cubicBezTo>
                  <a:cubicBezTo>
                    <a:pt x="124" y="92"/>
                    <a:pt x="128" y="68"/>
                    <a:pt x="133" y="61"/>
                  </a:cubicBezTo>
                  <a:cubicBezTo>
                    <a:pt x="132" y="48"/>
                    <a:pt x="132" y="44"/>
                    <a:pt x="123" y="30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91" name="Freeform 103"/>
            <p:cNvSpPr>
              <a:spLocks/>
            </p:cNvSpPr>
            <p:nvPr/>
          </p:nvSpPr>
          <p:spPr bwMode="auto">
            <a:xfrm>
              <a:off x="2710" y="659"/>
              <a:ext cx="86" cy="109"/>
            </a:xfrm>
            <a:custGeom>
              <a:avLst/>
              <a:gdLst>
                <a:gd name="T0" fmla="*/ 74 w 86"/>
                <a:gd name="T1" fmla="*/ 21 h 128"/>
                <a:gd name="T2" fmla="*/ 56 w 86"/>
                <a:gd name="T3" fmla="*/ 13 h 128"/>
                <a:gd name="T4" fmla="*/ 41 w 86"/>
                <a:gd name="T5" fmla="*/ 19 h 128"/>
                <a:gd name="T6" fmla="*/ 29 w 86"/>
                <a:gd name="T7" fmla="*/ 23 h 128"/>
                <a:gd name="T8" fmla="*/ 21 w 86"/>
                <a:gd name="T9" fmla="*/ 41 h 128"/>
                <a:gd name="T10" fmla="*/ 31 w 86"/>
                <a:gd name="T11" fmla="*/ 57 h 128"/>
                <a:gd name="T12" fmla="*/ 45 w 86"/>
                <a:gd name="T13" fmla="*/ 80 h 128"/>
                <a:gd name="T14" fmla="*/ 60 w 86"/>
                <a:gd name="T15" fmla="*/ 96 h 128"/>
                <a:gd name="T16" fmla="*/ 45 w 86"/>
                <a:gd name="T17" fmla="*/ 128 h 128"/>
                <a:gd name="T18" fmla="*/ 33 w 86"/>
                <a:gd name="T19" fmla="*/ 112 h 128"/>
                <a:gd name="T20" fmla="*/ 15 w 86"/>
                <a:gd name="T21" fmla="*/ 90 h 128"/>
                <a:gd name="T22" fmla="*/ 1 w 86"/>
                <a:gd name="T23" fmla="*/ 62 h 128"/>
                <a:gd name="T24" fmla="*/ 1 w 86"/>
                <a:gd name="T25" fmla="*/ 52 h 128"/>
                <a:gd name="T26" fmla="*/ 21 w 86"/>
                <a:gd name="T27" fmla="*/ 7 h 128"/>
                <a:gd name="T28" fmla="*/ 86 w 86"/>
                <a:gd name="T29" fmla="*/ 7 h 128"/>
                <a:gd name="T30" fmla="*/ 74 w 86"/>
                <a:gd name="T31" fmla="*/ 2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6" h="128">
                  <a:moveTo>
                    <a:pt x="74" y="21"/>
                  </a:moveTo>
                  <a:cubicBezTo>
                    <a:pt x="68" y="19"/>
                    <a:pt x="63" y="15"/>
                    <a:pt x="56" y="13"/>
                  </a:cubicBezTo>
                  <a:cubicBezTo>
                    <a:pt x="33" y="17"/>
                    <a:pt x="57" y="12"/>
                    <a:pt x="41" y="19"/>
                  </a:cubicBezTo>
                  <a:cubicBezTo>
                    <a:pt x="37" y="21"/>
                    <a:pt x="29" y="23"/>
                    <a:pt x="29" y="23"/>
                  </a:cubicBezTo>
                  <a:cubicBezTo>
                    <a:pt x="27" y="29"/>
                    <a:pt x="23" y="34"/>
                    <a:pt x="21" y="41"/>
                  </a:cubicBezTo>
                  <a:cubicBezTo>
                    <a:pt x="66" y="43"/>
                    <a:pt x="53" y="41"/>
                    <a:pt x="31" y="57"/>
                  </a:cubicBezTo>
                  <a:cubicBezTo>
                    <a:pt x="27" y="68"/>
                    <a:pt x="34" y="77"/>
                    <a:pt x="45" y="80"/>
                  </a:cubicBezTo>
                  <a:cubicBezTo>
                    <a:pt x="52" y="88"/>
                    <a:pt x="49" y="94"/>
                    <a:pt x="60" y="96"/>
                  </a:cubicBezTo>
                  <a:cubicBezTo>
                    <a:pt x="40" y="103"/>
                    <a:pt x="47" y="95"/>
                    <a:pt x="45" y="128"/>
                  </a:cubicBezTo>
                  <a:cubicBezTo>
                    <a:pt x="40" y="121"/>
                    <a:pt x="40" y="117"/>
                    <a:pt x="33" y="112"/>
                  </a:cubicBezTo>
                  <a:cubicBezTo>
                    <a:pt x="29" y="102"/>
                    <a:pt x="24" y="96"/>
                    <a:pt x="15" y="90"/>
                  </a:cubicBezTo>
                  <a:cubicBezTo>
                    <a:pt x="11" y="79"/>
                    <a:pt x="11" y="69"/>
                    <a:pt x="1" y="62"/>
                  </a:cubicBezTo>
                  <a:cubicBezTo>
                    <a:pt x="0" y="59"/>
                    <a:pt x="2" y="56"/>
                    <a:pt x="1" y="52"/>
                  </a:cubicBezTo>
                  <a:cubicBezTo>
                    <a:pt x="4" y="43"/>
                    <a:pt x="15" y="16"/>
                    <a:pt x="21" y="7"/>
                  </a:cubicBezTo>
                  <a:cubicBezTo>
                    <a:pt x="35" y="0"/>
                    <a:pt x="77" y="5"/>
                    <a:pt x="86" y="7"/>
                  </a:cubicBezTo>
                  <a:cubicBezTo>
                    <a:pt x="82" y="12"/>
                    <a:pt x="68" y="27"/>
                    <a:pt x="74" y="21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92" name="Freeform 104"/>
            <p:cNvSpPr>
              <a:spLocks/>
            </p:cNvSpPr>
            <p:nvPr/>
          </p:nvSpPr>
          <p:spPr bwMode="auto">
            <a:xfrm flipH="1">
              <a:off x="2736" y="672"/>
              <a:ext cx="67" cy="69"/>
            </a:xfrm>
            <a:custGeom>
              <a:avLst/>
              <a:gdLst>
                <a:gd name="T0" fmla="*/ 49 w 67"/>
                <a:gd name="T1" fmla="*/ 42 h 69"/>
                <a:gd name="T2" fmla="*/ 47 w 67"/>
                <a:gd name="T3" fmla="*/ 55 h 69"/>
                <a:gd name="T4" fmla="*/ 24 w 67"/>
                <a:gd name="T5" fmla="*/ 66 h 69"/>
                <a:gd name="T6" fmla="*/ 6 w 67"/>
                <a:gd name="T7" fmla="*/ 62 h 69"/>
                <a:gd name="T8" fmla="*/ 2 w 67"/>
                <a:gd name="T9" fmla="*/ 23 h 69"/>
                <a:gd name="T10" fmla="*/ 19 w 67"/>
                <a:gd name="T11" fmla="*/ 15 h 69"/>
                <a:gd name="T12" fmla="*/ 33 w 67"/>
                <a:gd name="T13" fmla="*/ 4 h 69"/>
                <a:gd name="T14" fmla="*/ 51 w 67"/>
                <a:gd name="T15" fmla="*/ 24 h 69"/>
                <a:gd name="T16" fmla="*/ 27 w 67"/>
                <a:gd name="T17" fmla="*/ 11 h 69"/>
                <a:gd name="T18" fmla="*/ 27 w 67"/>
                <a:gd name="T19" fmla="*/ 24 h 69"/>
                <a:gd name="T20" fmla="*/ 39 w 67"/>
                <a:gd name="T21" fmla="*/ 21 h 69"/>
                <a:gd name="T22" fmla="*/ 49 w 67"/>
                <a:gd name="T23" fmla="*/ 4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" h="69">
                  <a:moveTo>
                    <a:pt x="49" y="42"/>
                  </a:moveTo>
                  <a:cubicBezTo>
                    <a:pt x="47" y="46"/>
                    <a:pt x="48" y="51"/>
                    <a:pt x="47" y="55"/>
                  </a:cubicBezTo>
                  <a:cubicBezTo>
                    <a:pt x="43" y="56"/>
                    <a:pt x="29" y="68"/>
                    <a:pt x="24" y="66"/>
                  </a:cubicBezTo>
                  <a:cubicBezTo>
                    <a:pt x="17" y="67"/>
                    <a:pt x="10" y="69"/>
                    <a:pt x="6" y="62"/>
                  </a:cubicBezTo>
                  <a:cubicBezTo>
                    <a:pt x="2" y="55"/>
                    <a:pt x="0" y="31"/>
                    <a:pt x="2" y="23"/>
                  </a:cubicBezTo>
                  <a:cubicBezTo>
                    <a:pt x="6" y="16"/>
                    <a:pt x="13" y="20"/>
                    <a:pt x="19" y="15"/>
                  </a:cubicBezTo>
                  <a:cubicBezTo>
                    <a:pt x="26" y="0"/>
                    <a:pt x="23" y="6"/>
                    <a:pt x="33" y="4"/>
                  </a:cubicBezTo>
                  <a:cubicBezTo>
                    <a:pt x="61" y="16"/>
                    <a:pt x="67" y="10"/>
                    <a:pt x="51" y="24"/>
                  </a:cubicBezTo>
                  <a:cubicBezTo>
                    <a:pt x="47" y="13"/>
                    <a:pt x="38" y="14"/>
                    <a:pt x="27" y="11"/>
                  </a:cubicBezTo>
                  <a:cubicBezTo>
                    <a:pt x="24" y="17"/>
                    <a:pt x="22" y="20"/>
                    <a:pt x="27" y="24"/>
                  </a:cubicBezTo>
                  <a:cubicBezTo>
                    <a:pt x="30" y="28"/>
                    <a:pt x="35" y="18"/>
                    <a:pt x="39" y="21"/>
                  </a:cubicBezTo>
                  <a:cubicBezTo>
                    <a:pt x="44" y="26"/>
                    <a:pt x="41" y="42"/>
                    <a:pt x="49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93" name="Freeform 105"/>
            <p:cNvSpPr>
              <a:spLocks/>
            </p:cNvSpPr>
            <p:nvPr/>
          </p:nvSpPr>
          <p:spPr bwMode="auto">
            <a:xfrm rot="5116581">
              <a:off x="3261" y="1059"/>
              <a:ext cx="160" cy="58"/>
            </a:xfrm>
            <a:custGeom>
              <a:avLst/>
              <a:gdLst>
                <a:gd name="T0" fmla="*/ 160 w 160"/>
                <a:gd name="T1" fmla="*/ 23 h 58"/>
                <a:gd name="T2" fmla="*/ 115 w 160"/>
                <a:gd name="T3" fmla="*/ 21 h 58"/>
                <a:gd name="T4" fmla="*/ 108 w 160"/>
                <a:gd name="T5" fmla="*/ 30 h 58"/>
                <a:gd name="T6" fmla="*/ 84 w 160"/>
                <a:gd name="T7" fmla="*/ 44 h 58"/>
                <a:gd name="T8" fmla="*/ 70 w 160"/>
                <a:gd name="T9" fmla="*/ 47 h 58"/>
                <a:gd name="T10" fmla="*/ 75 w 160"/>
                <a:gd name="T11" fmla="*/ 54 h 58"/>
                <a:gd name="T12" fmla="*/ 54 w 160"/>
                <a:gd name="T13" fmla="*/ 47 h 58"/>
                <a:gd name="T14" fmla="*/ 45 w 160"/>
                <a:gd name="T15" fmla="*/ 35 h 58"/>
                <a:gd name="T16" fmla="*/ 96 w 160"/>
                <a:gd name="T17" fmla="*/ 35 h 58"/>
                <a:gd name="T18" fmla="*/ 99 w 160"/>
                <a:gd name="T19" fmla="*/ 23 h 58"/>
                <a:gd name="T20" fmla="*/ 78 w 160"/>
                <a:gd name="T21" fmla="*/ 17 h 58"/>
                <a:gd name="T22" fmla="*/ 67 w 160"/>
                <a:gd name="T23" fmla="*/ 18 h 58"/>
                <a:gd name="T24" fmla="*/ 90 w 160"/>
                <a:gd name="T25" fmla="*/ 15 h 58"/>
                <a:gd name="T26" fmla="*/ 87 w 160"/>
                <a:gd name="T27" fmla="*/ 11 h 58"/>
                <a:gd name="T28" fmla="*/ 82 w 160"/>
                <a:gd name="T29" fmla="*/ 14 h 58"/>
                <a:gd name="T30" fmla="*/ 61 w 160"/>
                <a:gd name="T31" fmla="*/ 9 h 58"/>
                <a:gd name="T32" fmla="*/ 48 w 160"/>
                <a:gd name="T33" fmla="*/ 12 h 58"/>
                <a:gd name="T34" fmla="*/ 3 w 160"/>
                <a:gd name="T35" fmla="*/ 20 h 58"/>
                <a:gd name="T36" fmla="*/ 9 w 160"/>
                <a:gd name="T37" fmla="*/ 12 h 58"/>
                <a:gd name="T38" fmla="*/ 28 w 160"/>
                <a:gd name="T39" fmla="*/ 0 h 58"/>
                <a:gd name="T40" fmla="*/ 85 w 160"/>
                <a:gd name="T41" fmla="*/ 9 h 58"/>
                <a:gd name="T42" fmla="*/ 106 w 160"/>
                <a:gd name="T43" fmla="*/ 11 h 58"/>
                <a:gd name="T44" fmla="*/ 153 w 160"/>
                <a:gd name="T45" fmla="*/ 15 h 58"/>
                <a:gd name="T46" fmla="*/ 160 w 160"/>
                <a:gd name="T47" fmla="*/ 2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0" h="58">
                  <a:moveTo>
                    <a:pt x="160" y="23"/>
                  </a:moveTo>
                  <a:cubicBezTo>
                    <a:pt x="154" y="23"/>
                    <a:pt x="122" y="15"/>
                    <a:pt x="115" y="21"/>
                  </a:cubicBezTo>
                  <a:cubicBezTo>
                    <a:pt x="114" y="27"/>
                    <a:pt x="116" y="36"/>
                    <a:pt x="108" y="30"/>
                  </a:cubicBezTo>
                  <a:cubicBezTo>
                    <a:pt x="104" y="43"/>
                    <a:pt x="97" y="41"/>
                    <a:pt x="84" y="44"/>
                  </a:cubicBezTo>
                  <a:cubicBezTo>
                    <a:pt x="77" y="41"/>
                    <a:pt x="76" y="43"/>
                    <a:pt x="70" y="47"/>
                  </a:cubicBezTo>
                  <a:cubicBezTo>
                    <a:pt x="76" y="48"/>
                    <a:pt x="82" y="49"/>
                    <a:pt x="75" y="54"/>
                  </a:cubicBezTo>
                  <a:cubicBezTo>
                    <a:pt x="70" y="54"/>
                    <a:pt x="46" y="58"/>
                    <a:pt x="54" y="47"/>
                  </a:cubicBezTo>
                  <a:cubicBezTo>
                    <a:pt x="49" y="43"/>
                    <a:pt x="42" y="42"/>
                    <a:pt x="45" y="35"/>
                  </a:cubicBezTo>
                  <a:cubicBezTo>
                    <a:pt x="64" y="36"/>
                    <a:pt x="77" y="36"/>
                    <a:pt x="96" y="35"/>
                  </a:cubicBezTo>
                  <a:cubicBezTo>
                    <a:pt x="100" y="29"/>
                    <a:pt x="106" y="28"/>
                    <a:pt x="99" y="23"/>
                  </a:cubicBezTo>
                  <a:cubicBezTo>
                    <a:pt x="91" y="25"/>
                    <a:pt x="86" y="18"/>
                    <a:pt x="78" y="17"/>
                  </a:cubicBezTo>
                  <a:cubicBezTo>
                    <a:pt x="74" y="17"/>
                    <a:pt x="63" y="19"/>
                    <a:pt x="67" y="18"/>
                  </a:cubicBezTo>
                  <a:cubicBezTo>
                    <a:pt x="75" y="17"/>
                    <a:pt x="90" y="15"/>
                    <a:pt x="90" y="15"/>
                  </a:cubicBezTo>
                  <a:cubicBezTo>
                    <a:pt x="89" y="14"/>
                    <a:pt x="89" y="11"/>
                    <a:pt x="87" y="11"/>
                  </a:cubicBezTo>
                  <a:cubicBezTo>
                    <a:pt x="85" y="11"/>
                    <a:pt x="84" y="14"/>
                    <a:pt x="82" y="14"/>
                  </a:cubicBezTo>
                  <a:cubicBezTo>
                    <a:pt x="78" y="14"/>
                    <a:pt x="65" y="10"/>
                    <a:pt x="61" y="9"/>
                  </a:cubicBezTo>
                  <a:cubicBezTo>
                    <a:pt x="53" y="11"/>
                    <a:pt x="54" y="16"/>
                    <a:pt x="48" y="12"/>
                  </a:cubicBezTo>
                  <a:cubicBezTo>
                    <a:pt x="14" y="16"/>
                    <a:pt x="44" y="22"/>
                    <a:pt x="3" y="20"/>
                  </a:cubicBezTo>
                  <a:cubicBezTo>
                    <a:pt x="0" y="13"/>
                    <a:pt x="1" y="11"/>
                    <a:pt x="9" y="12"/>
                  </a:cubicBezTo>
                  <a:cubicBezTo>
                    <a:pt x="19" y="20"/>
                    <a:pt x="20" y="4"/>
                    <a:pt x="28" y="0"/>
                  </a:cubicBezTo>
                  <a:cubicBezTo>
                    <a:pt x="112" y="4"/>
                    <a:pt x="45" y="6"/>
                    <a:pt x="85" y="9"/>
                  </a:cubicBezTo>
                  <a:cubicBezTo>
                    <a:pt x="93" y="12"/>
                    <a:pt x="97" y="12"/>
                    <a:pt x="106" y="11"/>
                  </a:cubicBezTo>
                  <a:cubicBezTo>
                    <a:pt x="120" y="5"/>
                    <a:pt x="138" y="14"/>
                    <a:pt x="153" y="15"/>
                  </a:cubicBezTo>
                  <a:cubicBezTo>
                    <a:pt x="149" y="24"/>
                    <a:pt x="152" y="23"/>
                    <a:pt x="160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94" name="Freeform 106"/>
            <p:cNvSpPr>
              <a:spLocks/>
            </p:cNvSpPr>
            <p:nvPr/>
          </p:nvSpPr>
          <p:spPr bwMode="auto">
            <a:xfrm>
              <a:off x="2876" y="628"/>
              <a:ext cx="164" cy="82"/>
            </a:xfrm>
            <a:custGeom>
              <a:avLst/>
              <a:gdLst>
                <a:gd name="T0" fmla="*/ 0 w 164"/>
                <a:gd name="T1" fmla="*/ 32 h 82"/>
                <a:gd name="T2" fmla="*/ 64 w 164"/>
                <a:gd name="T3" fmla="*/ 6 h 82"/>
                <a:gd name="T4" fmla="*/ 84 w 164"/>
                <a:gd name="T5" fmla="*/ 2 h 82"/>
                <a:gd name="T6" fmla="*/ 90 w 164"/>
                <a:gd name="T7" fmla="*/ 0 h 82"/>
                <a:gd name="T8" fmla="*/ 126 w 164"/>
                <a:gd name="T9" fmla="*/ 24 h 82"/>
                <a:gd name="T10" fmla="*/ 146 w 164"/>
                <a:gd name="T11" fmla="*/ 50 h 82"/>
                <a:gd name="T12" fmla="*/ 158 w 164"/>
                <a:gd name="T13" fmla="*/ 66 h 82"/>
                <a:gd name="T14" fmla="*/ 164 w 164"/>
                <a:gd name="T1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82">
                  <a:moveTo>
                    <a:pt x="0" y="32"/>
                  </a:moveTo>
                  <a:cubicBezTo>
                    <a:pt x="17" y="20"/>
                    <a:pt x="44" y="11"/>
                    <a:pt x="64" y="6"/>
                  </a:cubicBezTo>
                  <a:cubicBezTo>
                    <a:pt x="64" y="6"/>
                    <a:pt x="81" y="3"/>
                    <a:pt x="84" y="2"/>
                  </a:cubicBezTo>
                  <a:cubicBezTo>
                    <a:pt x="86" y="1"/>
                    <a:pt x="90" y="0"/>
                    <a:pt x="90" y="0"/>
                  </a:cubicBezTo>
                  <a:cubicBezTo>
                    <a:pt x="105" y="5"/>
                    <a:pt x="115" y="13"/>
                    <a:pt x="126" y="24"/>
                  </a:cubicBezTo>
                  <a:cubicBezTo>
                    <a:pt x="128" y="31"/>
                    <a:pt x="139" y="46"/>
                    <a:pt x="146" y="50"/>
                  </a:cubicBezTo>
                  <a:cubicBezTo>
                    <a:pt x="151" y="57"/>
                    <a:pt x="151" y="61"/>
                    <a:pt x="158" y="66"/>
                  </a:cubicBezTo>
                  <a:cubicBezTo>
                    <a:pt x="162" y="72"/>
                    <a:pt x="164" y="75"/>
                    <a:pt x="164" y="8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95" name="Freeform 107"/>
            <p:cNvSpPr>
              <a:spLocks/>
            </p:cNvSpPr>
            <p:nvPr/>
          </p:nvSpPr>
          <p:spPr bwMode="auto">
            <a:xfrm>
              <a:off x="2740" y="614"/>
              <a:ext cx="60" cy="28"/>
            </a:xfrm>
            <a:custGeom>
              <a:avLst/>
              <a:gdLst>
                <a:gd name="T0" fmla="*/ 60 w 60"/>
                <a:gd name="T1" fmla="*/ 28 h 28"/>
                <a:gd name="T2" fmla="*/ 56 w 60"/>
                <a:gd name="T3" fmla="*/ 12 h 28"/>
                <a:gd name="T4" fmla="*/ 48 w 60"/>
                <a:gd name="T5" fmla="*/ 0 h 28"/>
                <a:gd name="T6" fmla="*/ 6 w 60"/>
                <a:gd name="T7" fmla="*/ 6 h 28"/>
                <a:gd name="T8" fmla="*/ 0 w 60"/>
                <a:gd name="T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8">
                  <a:moveTo>
                    <a:pt x="60" y="28"/>
                  </a:moveTo>
                  <a:cubicBezTo>
                    <a:pt x="59" y="25"/>
                    <a:pt x="58" y="15"/>
                    <a:pt x="56" y="12"/>
                  </a:cubicBezTo>
                  <a:cubicBezTo>
                    <a:pt x="54" y="8"/>
                    <a:pt x="48" y="0"/>
                    <a:pt x="48" y="0"/>
                  </a:cubicBezTo>
                  <a:cubicBezTo>
                    <a:pt x="34" y="1"/>
                    <a:pt x="20" y="4"/>
                    <a:pt x="6" y="6"/>
                  </a:cubicBezTo>
                  <a:cubicBezTo>
                    <a:pt x="1" y="13"/>
                    <a:pt x="4" y="10"/>
                    <a:pt x="0" y="14"/>
                  </a:cubicBezTo>
                </a:path>
              </a:pathLst>
            </a:cu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96" name="Freeform 108"/>
            <p:cNvSpPr>
              <a:spLocks/>
            </p:cNvSpPr>
            <p:nvPr/>
          </p:nvSpPr>
          <p:spPr bwMode="auto">
            <a:xfrm rot="-24077472">
              <a:off x="2784" y="864"/>
              <a:ext cx="144" cy="202"/>
            </a:xfrm>
            <a:custGeom>
              <a:avLst/>
              <a:gdLst>
                <a:gd name="T0" fmla="*/ 43 w 71"/>
                <a:gd name="T1" fmla="*/ 0 h 154"/>
                <a:gd name="T2" fmla="*/ 55 w 71"/>
                <a:gd name="T3" fmla="*/ 36 h 154"/>
                <a:gd name="T4" fmla="*/ 62 w 71"/>
                <a:gd name="T5" fmla="*/ 97 h 154"/>
                <a:gd name="T6" fmla="*/ 0 w 71"/>
                <a:gd name="T7" fmla="*/ 154 h 154"/>
                <a:gd name="T8" fmla="*/ 49 w 71"/>
                <a:gd name="T9" fmla="*/ 101 h 154"/>
                <a:gd name="T10" fmla="*/ 55 w 71"/>
                <a:gd name="T11" fmla="*/ 59 h 154"/>
                <a:gd name="T12" fmla="*/ 37 w 71"/>
                <a:gd name="T13" fmla="*/ 33 h 154"/>
                <a:gd name="T14" fmla="*/ 43 w 71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54">
                  <a:moveTo>
                    <a:pt x="43" y="0"/>
                  </a:moveTo>
                  <a:cubicBezTo>
                    <a:pt x="46" y="16"/>
                    <a:pt x="47" y="23"/>
                    <a:pt x="55" y="36"/>
                  </a:cubicBezTo>
                  <a:cubicBezTo>
                    <a:pt x="53" y="53"/>
                    <a:pt x="71" y="83"/>
                    <a:pt x="62" y="97"/>
                  </a:cubicBezTo>
                  <a:cubicBezTo>
                    <a:pt x="59" y="146"/>
                    <a:pt x="12" y="119"/>
                    <a:pt x="0" y="154"/>
                  </a:cubicBezTo>
                  <a:cubicBezTo>
                    <a:pt x="0" y="154"/>
                    <a:pt x="45" y="114"/>
                    <a:pt x="49" y="101"/>
                  </a:cubicBezTo>
                  <a:cubicBezTo>
                    <a:pt x="51" y="87"/>
                    <a:pt x="59" y="72"/>
                    <a:pt x="55" y="59"/>
                  </a:cubicBezTo>
                  <a:cubicBezTo>
                    <a:pt x="58" y="46"/>
                    <a:pt x="41" y="45"/>
                    <a:pt x="37" y="33"/>
                  </a:cubicBezTo>
                  <a:cubicBezTo>
                    <a:pt x="41" y="8"/>
                    <a:pt x="38" y="19"/>
                    <a:pt x="43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89197" name="Group 109"/>
          <p:cNvGrpSpPr>
            <a:grpSpLocks/>
          </p:cNvGrpSpPr>
          <p:nvPr/>
        </p:nvGrpSpPr>
        <p:grpSpPr bwMode="auto">
          <a:xfrm>
            <a:off x="304800" y="1828800"/>
            <a:ext cx="2209800" cy="4724400"/>
            <a:chOff x="-672" y="720"/>
            <a:chExt cx="1523" cy="3168"/>
          </a:xfrm>
        </p:grpSpPr>
        <p:sp>
          <p:nvSpPr>
            <p:cNvPr id="89198" name="Freeform 110"/>
            <p:cNvSpPr>
              <a:spLocks/>
            </p:cNvSpPr>
            <p:nvPr/>
          </p:nvSpPr>
          <p:spPr bwMode="auto">
            <a:xfrm flipH="1">
              <a:off x="-324" y="3341"/>
              <a:ext cx="436" cy="29"/>
            </a:xfrm>
            <a:custGeom>
              <a:avLst/>
              <a:gdLst>
                <a:gd name="T0" fmla="*/ 536 w 536"/>
                <a:gd name="T1" fmla="*/ 8 h 36"/>
                <a:gd name="T2" fmla="*/ 82 w 536"/>
                <a:gd name="T3" fmla="*/ 8 h 36"/>
                <a:gd name="T4" fmla="*/ 76 w 536"/>
                <a:gd name="T5" fmla="*/ 31 h 36"/>
                <a:gd name="T6" fmla="*/ 0 w 536"/>
                <a:gd name="T7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6" h="36">
                  <a:moveTo>
                    <a:pt x="536" y="8"/>
                  </a:moveTo>
                  <a:cubicBezTo>
                    <a:pt x="378" y="5"/>
                    <a:pt x="243" y="0"/>
                    <a:pt x="82" y="8"/>
                  </a:cubicBezTo>
                  <a:cubicBezTo>
                    <a:pt x="74" y="8"/>
                    <a:pt x="84" y="31"/>
                    <a:pt x="76" y="31"/>
                  </a:cubicBezTo>
                  <a:cubicBezTo>
                    <a:pt x="14" y="36"/>
                    <a:pt x="16" y="32"/>
                    <a:pt x="0" y="3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199" name="Freeform 111"/>
            <p:cNvSpPr>
              <a:spLocks/>
            </p:cNvSpPr>
            <p:nvPr/>
          </p:nvSpPr>
          <p:spPr bwMode="auto">
            <a:xfrm flipH="1">
              <a:off x="-421" y="3341"/>
              <a:ext cx="394" cy="450"/>
            </a:xfrm>
            <a:custGeom>
              <a:avLst/>
              <a:gdLst>
                <a:gd name="T0" fmla="*/ 204 w 307"/>
                <a:gd name="T1" fmla="*/ 1 h 340"/>
                <a:gd name="T2" fmla="*/ 252 w 307"/>
                <a:gd name="T3" fmla="*/ 151 h 340"/>
                <a:gd name="T4" fmla="*/ 297 w 307"/>
                <a:gd name="T5" fmla="*/ 245 h 340"/>
                <a:gd name="T6" fmla="*/ 298 w 307"/>
                <a:gd name="T7" fmla="*/ 327 h 340"/>
                <a:gd name="T8" fmla="*/ 268 w 307"/>
                <a:gd name="T9" fmla="*/ 321 h 340"/>
                <a:gd name="T10" fmla="*/ 126 w 307"/>
                <a:gd name="T11" fmla="*/ 323 h 340"/>
                <a:gd name="T12" fmla="*/ 32 w 307"/>
                <a:gd name="T13" fmla="*/ 325 h 340"/>
                <a:gd name="T14" fmla="*/ 1 w 307"/>
                <a:gd name="T15" fmla="*/ 311 h 340"/>
                <a:gd name="T16" fmla="*/ 41 w 307"/>
                <a:gd name="T17" fmla="*/ 293 h 340"/>
                <a:gd name="T18" fmla="*/ 55 w 307"/>
                <a:gd name="T19" fmla="*/ 281 h 340"/>
                <a:gd name="T20" fmla="*/ 104 w 307"/>
                <a:gd name="T21" fmla="*/ 263 h 340"/>
                <a:gd name="T22" fmla="*/ 178 w 307"/>
                <a:gd name="T23" fmla="*/ 231 h 340"/>
                <a:gd name="T24" fmla="*/ 188 w 307"/>
                <a:gd name="T25" fmla="*/ 203 h 340"/>
                <a:gd name="T26" fmla="*/ 164 w 307"/>
                <a:gd name="T27" fmla="*/ 109 h 340"/>
                <a:gd name="T28" fmla="*/ 126 w 307"/>
                <a:gd name="T29" fmla="*/ 17 h 340"/>
                <a:gd name="T30" fmla="*/ 204 w 307"/>
                <a:gd name="T31" fmla="*/ 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7" h="340">
                  <a:moveTo>
                    <a:pt x="204" y="1"/>
                  </a:moveTo>
                  <a:cubicBezTo>
                    <a:pt x="212" y="26"/>
                    <a:pt x="237" y="110"/>
                    <a:pt x="252" y="151"/>
                  </a:cubicBezTo>
                  <a:cubicBezTo>
                    <a:pt x="266" y="192"/>
                    <a:pt x="289" y="226"/>
                    <a:pt x="297" y="245"/>
                  </a:cubicBezTo>
                  <a:cubicBezTo>
                    <a:pt x="307" y="273"/>
                    <a:pt x="303" y="314"/>
                    <a:pt x="298" y="327"/>
                  </a:cubicBezTo>
                  <a:cubicBezTo>
                    <a:pt x="293" y="340"/>
                    <a:pt x="297" y="322"/>
                    <a:pt x="268" y="321"/>
                  </a:cubicBezTo>
                  <a:cubicBezTo>
                    <a:pt x="239" y="320"/>
                    <a:pt x="165" y="322"/>
                    <a:pt x="126" y="323"/>
                  </a:cubicBezTo>
                  <a:cubicBezTo>
                    <a:pt x="87" y="324"/>
                    <a:pt x="53" y="327"/>
                    <a:pt x="32" y="325"/>
                  </a:cubicBezTo>
                  <a:cubicBezTo>
                    <a:pt x="11" y="323"/>
                    <a:pt x="0" y="316"/>
                    <a:pt x="1" y="311"/>
                  </a:cubicBezTo>
                  <a:cubicBezTo>
                    <a:pt x="10" y="300"/>
                    <a:pt x="22" y="299"/>
                    <a:pt x="41" y="293"/>
                  </a:cubicBezTo>
                  <a:cubicBezTo>
                    <a:pt x="50" y="288"/>
                    <a:pt x="45" y="286"/>
                    <a:pt x="55" y="281"/>
                  </a:cubicBezTo>
                  <a:cubicBezTo>
                    <a:pt x="65" y="276"/>
                    <a:pt x="83" y="265"/>
                    <a:pt x="104" y="263"/>
                  </a:cubicBezTo>
                  <a:cubicBezTo>
                    <a:pt x="124" y="255"/>
                    <a:pt x="166" y="245"/>
                    <a:pt x="178" y="231"/>
                  </a:cubicBezTo>
                  <a:cubicBezTo>
                    <a:pt x="191" y="223"/>
                    <a:pt x="190" y="223"/>
                    <a:pt x="188" y="203"/>
                  </a:cubicBezTo>
                  <a:cubicBezTo>
                    <a:pt x="186" y="183"/>
                    <a:pt x="174" y="140"/>
                    <a:pt x="164" y="109"/>
                  </a:cubicBezTo>
                  <a:cubicBezTo>
                    <a:pt x="154" y="78"/>
                    <a:pt x="119" y="34"/>
                    <a:pt x="126" y="17"/>
                  </a:cubicBezTo>
                  <a:cubicBezTo>
                    <a:pt x="133" y="0"/>
                    <a:pt x="188" y="7"/>
                    <a:pt x="204" y="5"/>
                  </a:cubicBezTo>
                </a:path>
              </a:pathLst>
            </a:custGeom>
            <a:solidFill>
              <a:srgbClr val="FAB46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00" name="Freeform 112"/>
            <p:cNvSpPr>
              <a:spLocks/>
            </p:cNvSpPr>
            <p:nvPr/>
          </p:nvSpPr>
          <p:spPr bwMode="auto">
            <a:xfrm flipH="1">
              <a:off x="-154" y="3345"/>
              <a:ext cx="485" cy="481"/>
            </a:xfrm>
            <a:custGeom>
              <a:avLst/>
              <a:gdLst>
                <a:gd name="T0" fmla="*/ 271 w 378"/>
                <a:gd name="T1" fmla="*/ 6 h 363"/>
                <a:gd name="T2" fmla="*/ 309 w 378"/>
                <a:gd name="T3" fmla="*/ 150 h 363"/>
                <a:gd name="T4" fmla="*/ 337 w 378"/>
                <a:gd name="T5" fmla="*/ 242 h 363"/>
                <a:gd name="T6" fmla="*/ 325 w 378"/>
                <a:gd name="T7" fmla="*/ 344 h 363"/>
                <a:gd name="T8" fmla="*/ 51 w 378"/>
                <a:gd name="T9" fmla="*/ 354 h 363"/>
                <a:gd name="T10" fmla="*/ 21 w 378"/>
                <a:gd name="T11" fmla="*/ 348 h 363"/>
                <a:gd name="T12" fmla="*/ 41 w 378"/>
                <a:gd name="T13" fmla="*/ 308 h 363"/>
                <a:gd name="T14" fmla="*/ 81 w 378"/>
                <a:gd name="T15" fmla="*/ 290 h 363"/>
                <a:gd name="T16" fmla="*/ 95 w 378"/>
                <a:gd name="T17" fmla="*/ 278 h 363"/>
                <a:gd name="T18" fmla="*/ 157 w 378"/>
                <a:gd name="T19" fmla="*/ 272 h 363"/>
                <a:gd name="T20" fmla="*/ 219 w 378"/>
                <a:gd name="T21" fmla="*/ 268 h 363"/>
                <a:gd name="T22" fmla="*/ 245 w 378"/>
                <a:gd name="T23" fmla="*/ 248 h 363"/>
                <a:gd name="T24" fmla="*/ 229 w 378"/>
                <a:gd name="T25" fmla="*/ 188 h 363"/>
                <a:gd name="T26" fmla="*/ 227 w 378"/>
                <a:gd name="T27" fmla="*/ 182 h 363"/>
                <a:gd name="T28" fmla="*/ 227 w 378"/>
                <a:gd name="T29" fmla="*/ 182 h 363"/>
                <a:gd name="T30" fmla="*/ 209 w 378"/>
                <a:gd name="T31" fmla="*/ 106 h 363"/>
                <a:gd name="T32" fmla="*/ 197 w 378"/>
                <a:gd name="T33" fmla="*/ 44 h 363"/>
                <a:gd name="T34" fmla="*/ 221 w 378"/>
                <a:gd name="T35" fmla="*/ 16 h 363"/>
                <a:gd name="T36" fmla="*/ 245 w 378"/>
                <a:gd name="T37" fmla="*/ 2 h 363"/>
                <a:gd name="T38" fmla="*/ 273 w 378"/>
                <a:gd name="T39" fmla="*/ 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8" h="363">
                  <a:moveTo>
                    <a:pt x="271" y="6"/>
                  </a:moveTo>
                  <a:cubicBezTo>
                    <a:pt x="280" y="29"/>
                    <a:pt x="297" y="115"/>
                    <a:pt x="309" y="150"/>
                  </a:cubicBezTo>
                  <a:cubicBezTo>
                    <a:pt x="323" y="191"/>
                    <a:pt x="329" y="223"/>
                    <a:pt x="337" y="242"/>
                  </a:cubicBezTo>
                  <a:cubicBezTo>
                    <a:pt x="340" y="274"/>
                    <a:pt x="378" y="326"/>
                    <a:pt x="325" y="344"/>
                  </a:cubicBezTo>
                  <a:cubicBezTo>
                    <a:pt x="277" y="363"/>
                    <a:pt x="102" y="353"/>
                    <a:pt x="51" y="354"/>
                  </a:cubicBezTo>
                  <a:cubicBezTo>
                    <a:pt x="0" y="355"/>
                    <a:pt x="23" y="356"/>
                    <a:pt x="21" y="348"/>
                  </a:cubicBezTo>
                  <a:cubicBezTo>
                    <a:pt x="6" y="347"/>
                    <a:pt x="41" y="308"/>
                    <a:pt x="41" y="308"/>
                  </a:cubicBezTo>
                  <a:cubicBezTo>
                    <a:pt x="50" y="297"/>
                    <a:pt x="62" y="296"/>
                    <a:pt x="81" y="290"/>
                  </a:cubicBezTo>
                  <a:cubicBezTo>
                    <a:pt x="90" y="285"/>
                    <a:pt x="82" y="281"/>
                    <a:pt x="95" y="278"/>
                  </a:cubicBezTo>
                  <a:cubicBezTo>
                    <a:pt x="108" y="275"/>
                    <a:pt x="136" y="274"/>
                    <a:pt x="157" y="272"/>
                  </a:cubicBezTo>
                  <a:cubicBezTo>
                    <a:pt x="176" y="269"/>
                    <a:pt x="204" y="272"/>
                    <a:pt x="219" y="268"/>
                  </a:cubicBezTo>
                  <a:cubicBezTo>
                    <a:pt x="234" y="264"/>
                    <a:pt x="243" y="261"/>
                    <a:pt x="245" y="248"/>
                  </a:cubicBezTo>
                  <a:cubicBezTo>
                    <a:pt x="248" y="236"/>
                    <a:pt x="232" y="199"/>
                    <a:pt x="229" y="188"/>
                  </a:cubicBezTo>
                  <a:cubicBezTo>
                    <a:pt x="226" y="177"/>
                    <a:pt x="227" y="183"/>
                    <a:pt x="227" y="182"/>
                  </a:cubicBezTo>
                  <a:cubicBezTo>
                    <a:pt x="227" y="181"/>
                    <a:pt x="230" y="195"/>
                    <a:pt x="227" y="182"/>
                  </a:cubicBezTo>
                  <a:cubicBezTo>
                    <a:pt x="226" y="164"/>
                    <a:pt x="230" y="120"/>
                    <a:pt x="209" y="106"/>
                  </a:cubicBezTo>
                  <a:cubicBezTo>
                    <a:pt x="196" y="86"/>
                    <a:pt x="218" y="58"/>
                    <a:pt x="197" y="44"/>
                  </a:cubicBezTo>
                  <a:cubicBezTo>
                    <a:pt x="179" y="17"/>
                    <a:pt x="186" y="18"/>
                    <a:pt x="221" y="16"/>
                  </a:cubicBezTo>
                  <a:cubicBezTo>
                    <a:pt x="227" y="8"/>
                    <a:pt x="236" y="4"/>
                    <a:pt x="245" y="2"/>
                  </a:cubicBezTo>
                  <a:cubicBezTo>
                    <a:pt x="254" y="0"/>
                    <a:pt x="267" y="2"/>
                    <a:pt x="273" y="2"/>
                  </a:cubicBezTo>
                </a:path>
              </a:pathLst>
            </a:custGeom>
            <a:solidFill>
              <a:srgbClr val="FAB46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01" name="Freeform 113"/>
            <p:cNvSpPr>
              <a:spLocks/>
            </p:cNvSpPr>
            <p:nvPr/>
          </p:nvSpPr>
          <p:spPr bwMode="auto">
            <a:xfrm flipH="1">
              <a:off x="-167" y="3680"/>
              <a:ext cx="510" cy="169"/>
            </a:xfrm>
            <a:custGeom>
              <a:avLst/>
              <a:gdLst>
                <a:gd name="T0" fmla="*/ 394 w 397"/>
                <a:gd name="T1" fmla="*/ 101 h 128"/>
                <a:gd name="T2" fmla="*/ 354 w 397"/>
                <a:gd name="T3" fmla="*/ 115 h 128"/>
                <a:gd name="T4" fmla="*/ 232 w 397"/>
                <a:gd name="T5" fmla="*/ 119 h 128"/>
                <a:gd name="T6" fmla="*/ 6 w 397"/>
                <a:gd name="T7" fmla="*/ 117 h 128"/>
                <a:gd name="T8" fmla="*/ 0 w 397"/>
                <a:gd name="T9" fmla="*/ 99 h 128"/>
                <a:gd name="T10" fmla="*/ 120 w 397"/>
                <a:gd name="T11" fmla="*/ 89 h 128"/>
                <a:gd name="T12" fmla="*/ 100 w 397"/>
                <a:gd name="T13" fmla="*/ 77 h 128"/>
                <a:gd name="T14" fmla="*/ 98 w 397"/>
                <a:gd name="T15" fmla="*/ 35 h 128"/>
                <a:gd name="T16" fmla="*/ 86 w 397"/>
                <a:gd name="T17" fmla="*/ 33 h 128"/>
                <a:gd name="T18" fmla="*/ 96 w 397"/>
                <a:gd name="T19" fmla="*/ 23 h 128"/>
                <a:gd name="T20" fmla="*/ 134 w 397"/>
                <a:gd name="T21" fmla="*/ 21 h 128"/>
                <a:gd name="T22" fmla="*/ 182 w 397"/>
                <a:gd name="T23" fmla="*/ 13 h 128"/>
                <a:gd name="T24" fmla="*/ 204 w 397"/>
                <a:gd name="T25" fmla="*/ 63 h 128"/>
                <a:gd name="T26" fmla="*/ 206 w 397"/>
                <a:gd name="T27" fmla="*/ 95 h 128"/>
                <a:gd name="T28" fmla="*/ 238 w 397"/>
                <a:gd name="T29" fmla="*/ 93 h 128"/>
                <a:gd name="T30" fmla="*/ 288 w 397"/>
                <a:gd name="T31" fmla="*/ 83 h 128"/>
                <a:gd name="T32" fmla="*/ 394 w 397"/>
                <a:gd name="T33" fmla="*/ 83 h 128"/>
                <a:gd name="T34" fmla="*/ 394 w 397"/>
                <a:gd name="T35" fmla="*/ 10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7" h="128">
                  <a:moveTo>
                    <a:pt x="394" y="101"/>
                  </a:moveTo>
                  <a:cubicBezTo>
                    <a:pt x="350" y="104"/>
                    <a:pt x="382" y="106"/>
                    <a:pt x="354" y="115"/>
                  </a:cubicBezTo>
                  <a:cubicBezTo>
                    <a:pt x="315" y="128"/>
                    <a:pt x="273" y="118"/>
                    <a:pt x="232" y="119"/>
                  </a:cubicBezTo>
                  <a:cubicBezTo>
                    <a:pt x="157" y="118"/>
                    <a:pt x="81" y="122"/>
                    <a:pt x="6" y="117"/>
                  </a:cubicBezTo>
                  <a:cubicBezTo>
                    <a:pt x="0" y="117"/>
                    <a:pt x="0" y="99"/>
                    <a:pt x="0" y="99"/>
                  </a:cubicBezTo>
                  <a:cubicBezTo>
                    <a:pt x="13" y="61"/>
                    <a:pt x="80" y="90"/>
                    <a:pt x="120" y="89"/>
                  </a:cubicBezTo>
                  <a:cubicBezTo>
                    <a:pt x="108" y="81"/>
                    <a:pt x="117" y="80"/>
                    <a:pt x="100" y="77"/>
                  </a:cubicBezTo>
                  <a:cubicBezTo>
                    <a:pt x="99" y="63"/>
                    <a:pt x="102" y="48"/>
                    <a:pt x="98" y="35"/>
                  </a:cubicBezTo>
                  <a:cubicBezTo>
                    <a:pt x="97" y="31"/>
                    <a:pt x="89" y="36"/>
                    <a:pt x="86" y="33"/>
                  </a:cubicBezTo>
                  <a:cubicBezTo>
                    <a:pt x="83" y="30"/>
                    <a:pt x="96" y="23"/>
                    <a:pt x="96" y="23"/>
                  </a:cubicBezTo>
                  <a:cubicBezTo>
                    <a:pt x="109" y="21"/>
                    <a:pt x="121" y="22"/>
                    <a:pt x="134" y="21"/>
                  </a:cubicBezTo>
                  <a:cubicBezTo>
                    <a:pt x="139" y="0"/>
                    <a:pt x="162" y="12"/>
                    <a:pt x="182" y="13"/>
                  </a:cubicBezTo>
                  <a:cubicBezTo>
                    <a:pt x="205" y="19"/>
                    <a:pt x="162" y="57"/>
                    <a:pt x="204" y="63"/>
                  </a:cubicBezTo>
                  <a:cubicBezTo>
                    <a:pt x="205" y="74"/>
                    <a:pt x="198" y="88"/>
                    <a:pt x="206" y="95"/>
                  </a:cubicBezTo>
                  <a:cubicBezTo>
                    <a:pt x="214" y="102"/>
                    <a:pt x="227" y="94"/>
                    <a:pt x="238" y="93"/>
                  </a:cubicBezTo>
                  <a:cubicBezTo>
                    <a:pt x="255" y="91"/>
                    <a:pt x="270" y="85"/>
                    <a:pt x="288" y="83"/>
                  </a:cubicBezTo>
                  <a:cubicBezTo>
                    <a:pt x="322" y="72"/>
                    <a:pt x="359" y="83"/>
                    <a:pt x="394" y="83"/>
                  </a:cubicBezTo>
                  <a:cubicBezTo>
                    <a:pt x="397" y="93"/>
                    <a:pt x="396" y="87"/>
                    <a:pt x="394" y="101"/>
                  </a:cubicBezTo>
                  <a:close/>
                </a:path>
              </a:pathLst>
            </a:custGeom>
            <a:solidFill>
              <a:srgbClr val="66330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02" name="Freeform 114"/>
            <p:cNvSpPr>
              <a:spLocks/>
            </p:cNvSpPr>
            <p:nvPr/>
          </p:nvSpPr>
          <p:spPr bwMode="auto">
            <a:xfrm flipH="1">
              <a:off x="-438" y="3655"/>
              <a:ext cx="329" cy="144"/>
            </a:xfrm>
            <a:custGeom>
              <a:avLst/>
              <a:gdLst>
                <a:gd name="T0" fmla="*/ 230 w 256"/>
                <a:gd name="T1" fmla="*/ 68 h 109"/>
                <a:gd name="T2" fmla="*/ 256 w 256"/>
                <a:gd name="T3" fmla="*/ 78 h 109"/>
                <a:gd name="T4" fmla="*/ 226 w 256"/>
                <a:gd name="T5" fmla="*/ 98 h 109"/>
                <a:gd name="T6" fmla="*/ 108 w 256"/>
                <a:gd name="T7" fmla="*/ 104 h 109"/>
                <a:gd name="T8" fmla="*/ 40 w 256"/>
                <a:gd name="T9" fmla="*/ 102 h 109"/>
                <a:gd name="T10" fmla="*/ 30 w 256"/>
                <a:gd name="T11" fmla="*/ 92 h 109"/>
                <a:gd name="T12" fmla="*/ 12 w 256"/>
                <a:gd name="T13" fmla="*/ 84 h 109"/>
                <a:gd name="T14" fmla="*/ 10 w 256"/>
                <a:gd name="T15" fmla="*/ 54 h 109"/>
                <a:gd name="T16" fmla="*/ 10 w 256"/>
                <a:gd name="T17" fmla="*/ 32 h 109"/>
                <a:gd name="T18" fmla="*/ 28 w 256"/>
                <a:gd name="T19" fmla="*/ 30 h 109"/>
                <a:gd name="T20" fmla="*/ 84 w 256"/>
                <a:gd name="T21" fmla="*/ 18 h 109"/>
                <a:gd name="T22" fmla="*/ 80 w 256"/>
                <a:gd name="T23" fmla="*/ 24 h 109"/>
                <a:gd name="T24" fmla="*/ 76 w 256"/>
                <a:gd name="T25" fmla="*/ 36 h 109"/>
                <a:gd name="T26" fmla="*/ 60 w 256"/>
                <a:gd name="T27" fmla="*/ 40 h 109"/>
                <a:gd name="T28" fmla="*/ 48 w 256"/>
                <a:gd name="T29" fmla="*/ 44 h 109"/>
                <a:gd name="T30" fmla="*/ 58 w 256"/>
                <a:gd name="T31" fmla="*/ 80 h 109"/>
                <a:gd name="T32" fmla="*/ 80 w 256"/>
                <a:gd name="T33" fmla="*/ 78 h 109"/>
                <a:gd name="T34" fmla="*/ 86 w 256"/>
                <a:gd name="T35" fmla="*/ 74 h 109"/>
                <a:gd name="T36" fmla="*/ 98 w 256"/>
                <a:gd name="T37" fmla="*/ 70 h 109"/>
                <a:gd name="T38" fmla="*/ 226 w 256"/>
                <a:gd name="T39" fmla="*/ 76 h 109"/>
                <a:gd name="T40" fmla="*/ 230 w 256"/>
                <a:gd name="T41" fmla="*/ 6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6" h="109">
                  <a:moveTo>
                    <a:pt x="230" y="68"/>
                  </a:moveTo>
                  <a:cubicBezTo>
                    <a:pt x="243" y="70"/>
                    <a:pt x="249" y="68"/>
                    <a:pt x="256" y="78"/>
                  </a:cubicBezTo>
                  <a:cubicBezTo>
                    <a:pt x="253" y="102"/>
                    <a:pt x="251" y="96"/>
                    <a:pt x="226" y="98"/>
                  </a:cubicBezTo>
                  <a:cubicBezTo>
                    <a:pt x="193" y="109"/>
                    <a:pt x="122" y="104"/>
                    <a:pt x="108" y="104"/>
                  </a:cubicBezTo>
                  <a:cubicBezTo>
                    <a:pt x="85" y="103"/>
                    <a:pt x="62" y="105"/>
                    <a:pt x="40" y="102"/>
                  </a:cubicBezTo>
                  <a:cubicBezTo>
                    <a:pt x="35" y="101"/>
                    <a:pt x="35" y="93"/>
                    <a:pt x="30" y="92"/>
                  </a:cubicBezTo>
                  <a:cubicBezTo>
                    <a:pt x="25" y="88"/>
                    <a:pt x="12" y="84"/>
                    <a:pt x="12" y="84"/>
                  </a:cubicBezTo>
                  <a:cubicBezTo>
                    <a:pt x="11" y="74"/>
                    <a:pt x="11" y="64"/>
                    <a:pt x="10" y="54"/>
                  </a:cubicBezTo>
                  <a:cubicBezTo>
                    <a:pt x="9" y="47"/>
                    <a:pt x="0" y="41"/>
                    <a:pt x="10" y="32"/>
                  </a:cubicBezTo>
                  <a:cubicBezTo>
                    <a:pt x="14" y="28"/>
                    <a:pt x="22" y="31"/>
                    <a:pt x="28" y="30"/>
                  </a:cubicBezTo>
                  <a:cubicBezTo>
                    <a:pt x="32" y="0"/>
                    <a:pt x="26" y="9"/>
                    <a:pt x="84" y="18"/>
                  </a:cubicBezTo>
                  <a:cubicBezTo>
                    <a:pt x="86" y="18"/>
                    <a:pt x="81" y="22"/>
                    <a:pt x="80" y="24"/>
                  </a:cubicBezTo>
                  <a:cubicBezTo>
                    <a:pt x="78" y="28"/>
                    <a:pt x="77" y="32"/>
                    <a:pt x="76" y="36"/>
                  </a:cubicBezTo>
                  <a:cubicBezTo>
                    <a:pt x="74" y="41"/>
                    <a:pt x="65" y="39"/>
                    <a:pt x="60" y="40"/>
                  </a:cubicBezTo>
                  <a:cubicBezTo>
                    <a:pt x="56" y="41"/>
                    <a:pt x="48" y="44"/>
                    <a:pt x="48" y="44"/>
                  </a:cubicBezTo>
                  <a:cubicBezTo>
                    <a:pt x="41" y="55"/>
                    <a:pt x="45" y="76"/>
                    <a:pt x="58" y="80"/>
                  </a:cubicBezTo>
                  <a:cubicBezTo>
                    <a:pt x="65" y="79"/>
                    <a:pt x="73" y="80"/>
                    <a:pt x="80" y="78"/>
                  </a:cubicBezTo>
                  <a:cubicBezTo>
                    <a:pt x="82" y="77"/>
                    <a:pt x="84" y="75"/>
                    <a:pt x="86" y="74"/>
                  </a:cubicBezTo>
                  <a:cubicBezTo>
                    <a:pt x="90" y="72"/>
                    <a:pt x="98" y="70"/>
                    <a:pt x="98" y="70"/>
                  </a:cubicBezTo>
                  <a:cubicBezTo>
                    <a:pt x="112" y="70"/>
                    <a:pt x="194" y="80"/>
                    <a:pt x="226" y="76"/>
                  </a:cubicBezTo>
                  <a:cubicBezTo>
                    <a:pt x="230" y="70"/>
                    <a:pt x="241" y="68"/>
                    <a:pt x="230" y="68"/>
                  </a:cubicBezTo>
                  <a:close/>
                </a:path>
              </a:pathLst>
            </a:custGeom>
            <a:solidFill>
              <a:srgbClr val="66330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89203" name="Group 115"/>
            <p:cNvGrpSpPr>
              <a:grpSpLocks/>
            </p:cNvGrpSpPr>
            <p:nvPr/>
          </p:nvGrpSpPr>
          <p:grpSpPr bwMode="auto">
            <a:xfrm flipH="1">
              <a:off x="-657" y="771"/>
              <a:ext cx="1052" cy="2026"/>
              <a:chOff x="4922" y="1079"/>
              <a:chExt cx="1217" cy="1910"/>
            </a:xfrm>
          </p:grpSpPr>
          <p:sp>
            <p:nvSpPr>
              <p:cNvPr id="89204" name="Freeform 116"/>
              <p:cNvSpPr>
                <a:spLocks/>
              </p:cNvSpPr>
              <p:nvPr/>
            </p:nvSpPr>
            <p:spPr bwMode="auto">
              <a:xfrm>
                <a:off x="4922" y="1079"/>
                <a:ext cx="1217" cy="1910"/>
              </a:xfrm>
              <a:custGeom>
                <a:avLst/>
                <a:gdLst>
                  <a:gd name="T0" fmla="*/ 1072 w 1217"/>
                  <a:gd name="T1" fmla="*/ 1816 h 1910"/>
                  <a:gd name="T2" fmla="*/ 962 w 1217"/>
                  <a:gd name="T3" fmla="*/ 1835 h 1910"/>
                  <a:gd name="T4" fmla="*/ 912 w 1217"/>
                  <a:gd name="T5" fmla="*/ 1847 h 1910"/>
                  <a:gd name="T6" fmla="*/ 602 w 1217"/>
                  <a:gd name="T7" fmla="*/ 1768 h 1910"/>
                  <a:gd name="T8" fmla="*/ 326 w 1217"/>
                  <a:gd name="T9" fmla="*/ 1692 h 1910"/>
                  <a:gd name="T10" fmla="*/ 268 w 1217"/>
                  <a:gd name="T11" fmla="*/ 1656 h 1910"/>
                  <a:gd name="T12" fmla="*/ 227 w 1217"/>
                  <a:gd name="T13" fmla="*/ 1603 h 1910"/>
                  <a:gd name="T14" fmla="*/ 146 w 1217"/>
                  <a:gd name="T15" fmla="*/ 1551 h 1910"/>
                  <a:gd name="T16" fmla="*/ 128 w 1217"/>
                  <a:gd name="T17" fmla="*/ 1538 h 1910"/>
                  <a:gd name="T18" fmla="*/ 52 w 1217"/>
                  <a:gd name="T19" fmla="*/ 1500 h 1910"/>
                  <a:gd name="T20" fmla="*/ 4 w 1217"/>
                  <a:gd name="T21" fmla="*/ 1424 h 1910"/>
                  <a:gd name="T22" fmla="*/ 51 w 1217"/>
                  <a:gd name="T23" fmla="*/ 1419 h 1910"/>
                  <a:gd name="T24" fmla="*/ 113 w 1217"/>
                  <a:gd name="T25" fmla="*/ 1361 h 1910"/>
                  <a:gd name="T26" fmla="*/ 182 w 1217"/>
                  <a:gd name="T27" fmla="*/ 1297 h 1910"/>
                  <a:gd name="T28" fmla="*/ 230 w 1217"/>
                  <a:gd name="T29" fmla="*/ 1234 h 1910"/>
                  <a:gd name="T30" fmla="*/ 278 w 1217"/>
                  <a:gd name="T31" fmla="*/ 1126 h 1910"/>
                  <a:gd name="T32" fmla="*/ 254 w 1217"/>
                  <a:gd name="T33" fmla="*/ 1094 h 1910"/>
                  <a:gd name="T34" fmla="*/ 538 w 1217"/>
                  <a:gd name="T35" fmla="*/ 1021 h 1910"/>
                  <a:gd name="T36" fmla="*/ 730 w 1217"/>
                  <a:gd name="T37" fmla="*/ 469 h 1910"/>
                  <a:gd name="T38" fmla="*/ 598 w 1217"/>
                  <a:gd name="T39" fmla="*/ 229 h 1910"/>
                  <a:gd name="T40" fmla="*/ 462 w 1217"/>
                  <a:gd name="T41" fmla="*/ 115 h 1910"/>
                  <a:gd name="T42" fmla="*/ 503 w 1217"/>
                  <a:gd name="T43" fmla="*/ 12 h 1910"/>
                  <a:gd name="T44" fmla="*/ 610 w 1217"/>
                  <a:gd name="T45" fmla="*/ 145 h 1910"/>
                  <a:gd name="T46" fmla="*/ 658 w 1217"/>
                  <a:gd name="T47" fmla="*/ 133 h 1910"/>
                  <a:gd name="T48" fmla="*/ 814 w 1217"/>
                  <a:gd name="T49" fmla="*/ 145 h 1910"/>
                  <a:gd name="T50" fmla="*/ 946 w 1217"/>
                  <a:gd name="T51" fmla="*/ 277 h 1910"/>
                  <a:gd name="T52" fmla="*/ 1018 w 1217"/>
                  <a:gd name="T53" fmla="*/ 349 h 1910"/>
                  <a:gd name="T54" fmla="*/ 1114 w 1217"/>
                  <a:gd name="T55" fmla="*/ 349 h 1910"/>
                  <a:gd name="T56" fmla="*/ 1198 w 1217"/>
                  <a:gd name="T57" fmla="*/ 325 h 1910"/>
                  <a:gd name="T58" fmla="*/ 1207 w 1217"/>
                  <a:gd name="T59" fmla="*/ 370 h 1910"/>
                  <a:gd name="T60" fmla="*/ 1170 w 1217"/>
                  <a:gd name="T61" fmla="*/ 386 h 1910"/>
                  <a:gd name="T62" fmla="*/ 1162 w 1217"/>
                  <a:gd name="T63" fmla="*/ 413 h 1910"/>
                  <a:gd name="T64" fmla="*/ 1215 w 1217"/>
                  <a:gd name="T65" fmla="*/ 472 h 1910"/>
                  <a:gd name="T66" fmla="*/ 1173 w 1217"/>
                  <a:gd name="T67" fmla="*/ 500 h 1910"/>
                  <a:gd name="T68" fmla="*/ 1175 w 1217"/>
                  <a:gd name="T69" fmla="*/ 520 h 1910"/>
                  <a:gd name="T70" fmla="*/ 1176 w 1217"/>
                  <a:gd name="T71" fmla="*/ 556 h 1910"/>
                  <a:gd name="T72" fmla="*/ 1187 w 1217"/>
                  <a:gd name="T73" fmla="*/ 575 h 1910"/>
                  <a:gd name="T74" fmla="*/ 1177 w 1217"/>
                  <a:gd name="T75" fmla="*/ 643 h 1910"/>
                  <a:gd name="T76" fmla="*/ 1185 w 1217"/>
                  <a:gd name="T77" fmla="*/ 666 h 1910"/>
                  <a:gd name="T78" fmla="*/ 1186 w 1217"/>
                  <a:gd name="T79" fmla="*/ 663 h 1910"/>
                  <a:gd name="T80" fmla="*/ 1157 w 1217"/>
                  <a:gd name="T81" fmla="*/ 798 h 1910"/>
                  <a:gd name="T82" fmla="*/ 1088 w 1217"/>
                  <a:gd name="T83" fmla="*/ 1295 h 1910"/>
                  <a:gd name="T84" fmla="*/ 1048 w 1217"/>
                  <a:gd name="T85" fmla="*/ 1370 h 1910"/>
                  <a:gd name="T86" fmla="*/ 1059 w 1217"/>
                  <a:gd name="T87" fmla="*/ 1518 h 1910"/>
                  <a:gd name="T88" fmla="*/ 1060 w 1217"/>
                  <a:gd name="T89" fmla="*/ 1671 h 1910"/>
                  <a:gd name="T90" fmla="*/ 1053 w 1217"/>
                  <a:gd name="T91" fmla="*/ 1765 h 1910"/>
                  <a:gd name="T92" fmla="*/ 1070 w 1217"/>
                  <a:gd name="T93" fmla="*/ 1778 h 1910"/>
                  <a:gd name="T94" fmla="*/ 1072 w 1217"/>
                  <a:gd name="T95" fmla="*/ 1816 h 1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17" h="1910">
                    <a:moveTo>
                      <a:pt x="1072" y="1816"/>
                    </a:moveTo>
                    <a:cubicBezTo>
                      <a:pt x="1044" y="1910"/>
                      <a:pt x="1064" y="1851"/>
                      <a:pt x="962" y="1835"/>
                    </a:cubicBezTo>
                    <a:cubicBezTo>
                      <a:pt x="944" y="1837"/>
                      <a:pt x="912" y="1847"/>
                      <a:pt x="912" y="1847"/>
                    </a:cubicBezTo>
                    <a:cubicBezTo>
                      <a:pt x="856" y="1836"/>
                      <a:pt x="700" y="1794"/>
                      <a:pt x="602" y="1768"/>
                    </a:cubicBezTo>
                    <a:cubicBezTo>
                      <a:pt x="504" y="1742"/>
                      <a:pt x="382" y="1711"/>
                      <a:pt x="326" y="1692"/>
                    </a:cubicBezTo>
                    <a:cubicBezTo>
                      <a:pt x="304" y="1682"/>
                      <a:pt x="285" y="1672"/>
                      <a:pt x="268" y="1656"/>
                    </a:cubicBezTo>
                    <a:cubicBezTo>
                      <a:pt x="259" y="1637"/>
                      <a:pt x="246" y="1614"/>
                      <a:pt x="227" y="1603"/>
                    </a:cubicBezTo>
                    <a:cubicBezTo>
                      <a:pt x="213" y="1571"/>
                      <a:pt x="181" y="1562"/>
                      <a:pt x="146" y="1551"/>
                    </a:cubicBezTo>
                    <a:cubicBezTo>
                      <a:pt x="128" y="1540"/>
                      <a:pt x="143" y="1547"/>
                      <a:pt x="128" y="1538"/>
                    </a:cubicBezTo>
                    <a:cubicBezTo>
                      <a:pt x="112" y="1530"/>
                      <a:pt x="71" y="1516"/>
                      <a:pt x="52" y="1500"/>
                    </a:cubicBezTo>
                    <a:cubicBezTo>
                      <a:pt x="31" y="1481"/>
                      <a:pt x="0" y="1441"/>
                      <a:pt x="4" y="1424"/>
                    </a:cubicBezTo>
                    <a:cubicBezTo>
                      <a:pt x="9" y="1412"/>
                      <a:pt x="39" y="1423"/>
                      <a:pt x="51" y="1419"/>
                    </a:cubicBezTo>
                    <a:cubicBezTo>
                      <a:pt x="71" y="1407"/>
                      <a:pt x="91" y="1381"/>
                      <a:pt x="113" y="1361"/>
                    </a:cubicBezTo>
                    <a:cubicBezTo>
                      <a:pt x="135" y="1340"/>
                      <a:pt x="163" y="1319"/>
                      <a:pt x="182" y="1297"/>
                    </a:cubicBezTo>
                    <a:cubicBezTo>
                      <a:pt x="190" y="1282"/>
                      <a:pt x="214" y="1262"/>
                      <a:pt x="230" y="1234"/>
                    </a:cubicBezTo>
                    <a:cubicBezTo>
                      <a:pt x="245" y="1206"/>
                      <a:pt x="274" y="1149"/>
                      <a:pt x="278" y="1126"/>
                    </a:cubicBezTo>
                    <a:cubicBezTo>
                      <a:pt x="276" y="1115"/>
                      <a:pt x="254" y="1094"/>
                      <a:pt x="254" y="1094"/>
                    </a:cubicBezTo>
                    <a:cubicBezTo>
                      <a:pt x="278" y="968"/>
                      <a:pt x="544" y="1135"/>
                      <a:pt x="538" y="1021"/>
                    </a:cubicBezTo>
                    <a:cubicBezTo>
                      <a:pt x="560" y="903"/>
                      <a:pt x="711" y="587"/>
                      <a:pt x="730" y="469"/>
                    </a:cubicBezTo>
                    <a:cubicBezTo>
                      <a:pt x="688" y="351"/>
                      <a:pt x="643" y="288"/>
                      <a:pt x="598" y="229"/>
                    </a:cubicBezTo>
                    <a:cubicBezTo>
                      <a:pt x="553" y="170"/>
                      <a:pt x="478" y="151"/>
                      <a:pt x="462" y="115"/>
                    </a:cubicBezTo>
                    <a:cubicBezTo>
                      <a:pt x="478" y="78"/>
                      <a:pt x="464" y="34"/>
                      <a:pt x="503" y="12"/>
                    </a:cubicBezTo>
                    <a:cubicBezTo>
                      <a:pt x="523" y="0"/>
                      <a:pt x="589" y="146"/>
                      <a:pt x="610" y="145"/>
                    </a:cubicBezTo>
                    <a:cubicBezTo>
                      <a:pt x="634" y="139"/>
                      <a:pt x="624" y="133"/>
                      <a:pt x="658" y="133"/>
                    </a:cubicBezTo>
                    <a:cubicBezTo>
                      <a:pt x="692" y="133"/>
                      <a:pt x="766" y="121"/>
                      <a:pt x="814" y="145"/>
                    </a:cubicBezTo>
                    <a:cubicBezTo>
                      <a:pt x="912" y="170"/>
                      <a:pt x="850" y="250"/>
                      <a:pt x="946" y="277"/>
                    </a:cubicBezTo>
                    <a:cubicBezTo>
                      <a:pt x="952" y="279"/>
                      <a:pt x="1012" y="346"/>
                      <a:pt x="1018" y="349"/>
                    </a:cubicBezTo>
                    <a:cubicBezTo>
                      <a:pt x="1042" y="364"/>
                      <a:pt x="1098" y="337"/>
                      <a:pt x="1114" y="349"/>
                    </a:cubicBezTo>
                    <a:cubicBezTo>
                      <a:pt x="1121" y="357"/>
                      <a:pt x="1188" y="319"/>
                      <a:pt x="1198" y="325"/>
                    </a:cubicBezTo>
                    <a:cubicBezTo>
                      <a:pt x="1213" y="328"/>
                      <a:pt x="1212" y="360"/>
                      <a:pt x="1207" y="370"/>
                    </a:cubicBezTo>
                    <a:cubicBezTo>
                      <a:pt x="1195" y="377"/>
                      <a:pt x="1183" y="386"/>
                      <a:pt x="1170" y="386"/>
                    </a:cubicBezTo>
                    <a:cubicBezTo>
                      <a:pt x="1162" y="388"/>
                      <a:pt x="1161" y="391"/>
                      <a:pt x="1162" y="413"/>
                    </a:cubicBezTo>
                    <a:cubicBezTo>
                      <a:pt x="1169" y="427"/>
                      <a:pt x="1213" y="457"/>
                      <a:pt x="1215" y="472"/>
                    </a:cubicBezTo>
                    <a:cubicBezTo>
                      <a:pt x="1217" y="487"/>
                      <a:pt x="1180" y="493"/>
                      <a:pt x="1173" y="500"/>
                    </a:cubicBezTo>
                    <a:cubicBezTo>
                      <a:pt x="1165" y="511"/>
                      <a:pt x="1175" y="511"/>
                      <a:pt x="1175" y="520"/>
                    </a:cubicBezTo>
                    <a:cubicBezTo>
                      <a:pt x="1177" y="529"/>
                      <a:pt x="1175" y="547"/>
                      <a:pt x="1176" y="556"/>
                    </a:cubicBezTo>
                    <a:cubicBezTo>
                      <a:pt x="1177" y="565"/>
                      <a:pt x="1187" y="561"/>
                      <a:pt x="1187" y="575"/>
                    </a:cubicBezTo>
                    <a:cubicBezTo>
                      <a:pt x="1189" y="597"/>
                      <a:pt x="1177" y="627"/>
                      <a:pt x="1177" y="643"/>
                    </a:cubicBezTo>
                    <a:cubicBezTo>
                      <a:pt x="1178" y="657"/>
                      <a:pt x="1183" y="662"/>
                      <a:pt x="1185" y="666"/>
                    </a:cubicBezTo>
                    <a:cubicBezTo>
                      <a:pt x="1186" y="669"/>
                      <a:pt x="1189" y="641"/>
                      <a:pt x="1186" y="663"/>
                    </a:cubicBezTo>
                    <a:cubicBezTo>
                      <a:pt x="1181" y="686"/>
                      <a:pt x="1175" y="692"/>
                      <a:pt x="1157" y="798"/>
                    </a:cubicBezTo>
                    <a:cubicBezTo>
                      <a:pt x="1141" y="903"/>
                      <a:pt x="1097" y="1193"/>
                      <a:pt x="1088" y="1295"/>
                    </a:cubicBezTo>
                    <a:cubicBezTo>
                      <a:pt x="1070" y="1390"/>
                      <a:pt x="1055" y="1301"/>
                      <a:pt x="1048" y="1370"/>
                    </a:cubicBezTo>
                    <a:cubicBezTo>
                      <a:pt x="1043" y="1407"/>
                      <a:pt x="1057" y="1467"/>
                      <a:pt x="1059" y="1518"/>
                    </a:cubicBezTo>
                    <a:cubicBezTo>
                      <a:pt x="1061" y="1568"/>
                      <a:pt x="1063" y="1630"/>
                      <a:pt x="1060" y="1671"/>
                    </a:cubicBezTo>
                    <a:cubicBezTo>
                      <a:pt x="1061" y="1712"/>
                      <a:pt x="1054" y="1740"/>
                      <a:pt x="1053" y="1765"/>
                    </a:cubicBezTo>
                    <a:cubicBezTo>
                      <a:pt x="1055" y="1783"/>
                      <a:pt x="1067" y="1769"/>
                      <a:pt x="1070" y="1778"/>
                    </a:cubicBezTo>
                    <a:cubicBezTo>
                      <a:pt x="1074" y="1787"/>
                      <a:pt x="1075" y="1808"/>
                      <a:pt x="1072" y="1816"/>
                    </a:cubicBez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05" name="Freeform 117"/>
              <p:cNvSpPr>
                <a:spLocks/>
              </p:cNvSpPr>
              <p:nvPr/>
            </p:nvSpPr>
            <p:spPr bwMode="auto">
              <a:xfrm rot="756602">
                <a:off x="5870" y="2072"/>
                <a:ext cx="163" cy="778"/>
              </a:xfrm>
              <a:custGeom>
                <a:avLst/>
                <a:gdLst>
                  <a:gd name="T0" fmla="*/ 172 w 193"/>
                  <a:gd name="T1" fmla="*/ 1002 h 1002"/>
                  <a:gd name="T2" fmla="*/ 157 w 193"/>
                  <a:gd name="T3" fmla="*/ 990 h 1002"/>
                  <a:gd name="T4" fmla="*/ 160 w 193"/>
                  <a:gd name="T5" fmla="*/ 999 h 1002"/>
                  <a:gd name="T6" fmla="*/ 151 w 193"/>
                  <a:gd name="T7" fmla="*/ 996 h 1002"/>
                  <a:gd name="T8" fmla="*/ 46 w 193"/>
                  <a:gd name="T9" fmla="*/ 993 h 1002"/>
                  <a:gd name="T10" fmla="*/ 52 w 193"/>
                  <a:gd name="T11" fmla="*/ 984 h 1002"/>
                  <a:gd name="T12" fmla="*/ 34 w 193"/>
                  <a:gd name="T13" fmla="*/ 978 h 1002"/>
                  <a:gd name="T14" fmla="*/ 58 w 193"/>
                  <a:gd name="T15" fmla="*/ 948 h 1002"/>
                  <a:gd name="T16" fmla="*/ 55 w 193"/>
                  <a:gd name="T17" fmla="*/ 744 h 1002"/>
                  <a:gd name="T18" fmla="*/ 46 w 193"/>
                  <a:gd name="T19" fmla="*/ 741 h 1002"/>
                  <a:gd name="T20" fmla="*/ 43 w 193"/>
                  <a:gd name="T21" fmla="*/ 732 h 1002"/>
                  <a:gd name="T22" fmla="*/ 37 w 193"/>
                  <a:gd name="T23" fmla="*/ 477 h 1002"/>
                  <a:gd name="T24" fmla="*/ 25 w 193"/>
                  <a:gd name="T25" fmla="*/ 525 h 1002"/>
                  <a:gd name="T26" fmla="*/ 10 w 193"/>
                  <a:gd name="T27" fmla="*/ 555 h 1002"/>
                  <a:gd name="T28" fmla="*/ 13 w 193"/>
                  <a:gd name="T29" fmla="*/ 423 h 1002"/>
                  <a:gd name="T30" fmla="*/ 22 w 193"/>
                  <a:gd name="T31" fmla="*/ 417 h 1002"/>
                  <a:gd name="T32" fmla="*/ 16 w 193"/>
                  <a:gd name="T33" fmla="*/ 372 h 1002"/>
                  <a:gd name="T34" fmla="*/ 13 w 193"/>
                  <a:gd name="T35" fmla="*/ 39 h 1002"/>
                  <a:gd name="T36" fmla="*/ 4 w 193"/>
                  <a:gd name="T37" fmla="*/ 33 h 1002"/>
                  <a:gd name="T38" fmla="*/ 1 w 193"/>
                  <a:gd name="T39" fmla="*/ 24 h 1002"/>
                  <a:gd name="T40" fmla="*/ 22 w 193"/>
                  <a:gd name="T41" fmla="*/ 6 h 1002"/>
                  <a:gd name="T42" fmla="*/ 40 w 193"/>
                  <a:gd name="T43" fmla="*/ 0 h 1002"/>
                  <a:gd name="T44" fmla="*/ 34 w 193"/>
                  <a:gd name="T45" fmla="*/ 87 h 1002"/>
                  <a:gd name="T46" fmla="*/ 46 w 193"/>
                  <a:gd name="T47" fmla="*/ 90 h 1002"/>
                  <a:gd name="T48" fmla="*/ 40 w 193"/>
                  <a:gd name="T49" fmla="*/ 108 h 1002"/>
                  <a:gd name="T50" fmla="*/ 37 w 193"/>
                  <a:gd name="T51" fmla="*/ 426 h 1002"/>
                  <a:gd name="T52" fmla="*/ 61 w 193"/>
                  <a:gd name="T53" fmla="*/ 447 h 1002"/>
                  <a:gd name="T54" fmla="*/ 55 w 193"/>
                  <a:gd name="T55" fmla="*/ 234 h 1002"/>
                  <a:gd name="T56" fmla="*/ 64 w 193"/>
                  <a:gd name="T57" fmla="*/ 102 h 1002"/>
                  <a:gd name="T58" fmla="*/ 67 w 193"/>
                  <a:gd name="T59" fmla="*/ 27 h 1002"/>
                  <a:gd name="T60" fmla="*/ 82 w 193"/>
                  <a:gd name="T61" fmla="*/ 33 h 1002"/>
                  <a:gd name="T62" fmla="*/ 70 w 193"/>
                  <a:gd name="T63" fmla="*/ 117 h 1002"/>
                  <a:gd name="T64" fmla="*/ 73 w 193"/>
                  <a:gd name="T65" fmla="*/ 141 h 1002"/>
                  <a:gd name="T66" fmla="*/ 91 w 193"/>
                  <a:gd name="T67" fmla="*/ 147 h 1002"/>
                  <a:gd name="T68" fmla="*/ 103 w 193"/>
                  <a:gd name="T69" fmla="*/ 174 h 1002"/>
                  <a:gd name="T70" fmla="*/ 82 w 193"/>
                  <a:gd name="T71" fmla="*/ 234 h 1002"/>
                  <a:gd name="T72" fmla="*/ 76 w 193"/>
                  <a:gd name="T73" fmla="*/ 243 h 1002"/>
                  <a:gd name="T74" fmla="*/ 94 w 193"/>
                  <a:gd name="T75" fmla="*/ 261 h 1002"/>
                  <a:gd name="T76" fmla="*/ 94 w 193"/>
                  <a:gd name="T77" fmla="*/ 459 h 1002"/>
                  <a:gd name="T78" fmla="*/ 97 w 193"/>
                  <a:gd name="T79" fmla="*/ 543 h 1002"/>
                  <a:gd name="T80" fmla="*/ 106 w 193"/>
                  <a:gd name="T81" fmla="*/ 570 h 1002"/>
                  <a:gd name="T82" fmla="*/ 112 w 193"/>
                  <a:gd name="T83" fmla="*/ 615 h 1002"/>
                  <a:gd name="T84" fmla="*/ 130 w 193"/>
                  <a:gd name="T85" fmla="*/ 660 h 1002"/>
                  <a:gd name="T86" fmla="*/ 145 w 193"/>
                  <a:gd name="T87" fmla="*/ 744 h 1002"/>
                  <a:gd name="T88" fmla="*/ 157 w 193"/>
                  <a:gd name="T89" fmla="*/ 894 h 1002"/>
                  <a:gd name="T90" fmla="*/ 160 w 193"/>
                  <a:gd name="T91" fmla="*/ 921 h 1002"/>
                  <a:gd name="T92" fmla="*/ 166 w 193"/>
                  <a:gd name="T93" fmla="*/ 930 h 1002"/>
                  <a:gd name="T94" fmla="*/ 169 w 193"/>
                  <a:gd name="T95" fmla="*/ 975 h 1002"/>
                  <a:gd name="T96" fmla="*/ 187 w 193"/>
                  <a:gd name="T97" fmla="*/ 984 h 1002"/>
                  <a:gd name="T98" fmla="*/ 172 w 193"/>
                  <a:gd name="T99" fmla="*/ 1002 h 1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3" h="1002">
                    <a:moveTo>
                      <a:pt x="172" y="1002"/>
                    </a:moveTo>
                    <a:cubicBezTo>
                      <a:pt x="166" y="1000"/>
                      <a:pt x="163" y="990"/>
                      <a:pt x="157" y="990"/>
                    </a:cubicBezTo>
                    <a:cubicBezTo>
                      <a:pt x="154" y="990"/>
                      <a:pt x="162" y="997"/>
                      <a:pt x="160" y="999"/>
                    </a:cubicBezTo>
                    <a:cubicBezTo>
                      <a:pt x="158" y="1001"/>
                      <a:pt x="154" y="996"/>
                      <a:pt x="151" y="996"/>
                    </a:cubicBezTo>
                    <a:cubicBezTo>
                      <a:pt x="116" y="994"/>
                      <a:pt x="81" y="994"/>
                      <a:pt x="46" y="993"/>
                    </a:cubicBezTo>
                    <a:cubicBezTo>
                      <a:pt x="48" y="990"/>
                      <a:pt x="54" y="987"/>
                      <a:pt x="52" y="984"/>
                    </a:cubicBezTo>
                    <a:cubicBezTo>
                      <a:pt x="48" y="979"/>
                      <a:pt x="34" y="978"/>
                      <a:pt x="34" y="978"/>
                    </a:cubicBezTo>
                    <a:cubicBezTo>
                      <a:pt x="43" y="965"/>
                      <a:pt x="52" y="965"/>
                      <a:pt x="58" y="948"/>
                    </a:cubicBezTo>
                    <a:cubicBezTo>
                      <a:pt x="57" y="880"/>
                      <a:pt x="59" y="812"/>
                      <a:pt x="55" y="744"/>
                    </a:cubicBezTo>
                    <a:cubicBezTo>
                      <a:pt x="55" y="741"/>
                      <a:pt x="48" y="743"/>
                      <a:pt x="46" y="741"/>
                    </a:cubicBezTo>
                    <a:cubicBezTo>
                      <a:pt x="44" y="739"/>
                      <a:pt x="44" y="735"/>
                      <a:pt x="43" y="732"/>
                    </a:cubicBezTo>
                    <a:cubicBezTo>
                      <a:pt x="49" y="665"/>
                      <a:pt x="95" y="391"/>
                      <a:pt x="37" y="477"/>
                    </a:cubicBezTo>
                    <a:cubicBezTo>
                      <a:pt x="35" y="499"/>
                      <a:pt x="34" y="507"/>
                      <a:pt x="25" y="525"/>
                    </a:cubicBezTo>
                    <a:cubicBezTo>
                      <a:pt x="23" y="539"/>
                      <a:pt x="28" y="567"/>
                      <a:pt x="10" y="555"/>
                    </a:cubicBezTo>
                    <a:cubicBezTo>
                      <a:pt x="11" y="511"/>
                      <a:pt x="9" y="467"/>
                      <a:pt x="13" y="423"/>
                    </a:cubicBezTo>
                    <a:cubicBezTo>
                      <a:pt x="13" y="419"/>
                      <a:pt x="21" y="421"/>
                      <a:pt x="22" y="417"/>
                    </a:cubicBezTo>
                    <a:cubicBezTo>
                      <a:pt x="25" y="396"/>
                      <a:pt x="21" y="388"/>
                      <a:pt x="16" y="372"/>
                    </a:cubicBezTo>
                    <a:cubicBezTo>
                      <a:pt x="15" y="261"/>
                      <a:pt x="17" y="150"/>
                      <a:pt x="13" y="39"/>
                    </a:cubicBezTo>
                    <a:cubicBezTo>
                      <a:pt x="13" y="35"/>
                      <a:pt x="6" y="36"/>
                      <a:pt x="4" y="33"/>
                    </a:cubicBezTo>
                    <a:cubicBezTo>
                      <a:pt x="2" y="31"/>
                      <a:pt x="2" y="27"/>
                      <a:pt x="1" y="24"/>
                    </a:cubicBezTo>
                    <a:cubicBezTo>
                      <a:pt x="6" y="6"/>
                      <a:pt x="0" y="13"/>
                      <a:pt x="22" y="6"/>
                    </a:cubicBezTo>
                    <a:cubicBezTo>
                      <a:pt x="28" y="4"/>
                      <a:pt x="40" y="0"/>
                      <a:pt x="40" y="0"/>
                    </a:cubicBezTo>
                    <a:cubicBezTo>
                      <a:pt x="49" y="28"/>
                      <a:pt x="38" y="59"/>
                      <a:pt x="34" y="87"/>
                    </a:cubicBezTo>
                    <a:cubicBezTo>
                      <a:pt x="38" y="88"/>
                      <a:pt x="45" y="86"/>
                      <a:pt x="46" y="90"/>
                    </a:cubicBezTo>
                    <a:cubicBezTo>
                      <a:pt x="48" y="96"/>
                      <a:pt x="40" y="108"/>
                      <a:pt x="40" y="108"/>
                    </a:cubicBezTo>
                    <a:cubicBezTo>
                      <a:pt x="41" y="214"/>
                      <a:pt x="71" y="325"/>
                      <a:pt x="37" y="426"/>
                    </a:cubicBezTo>
                    <a:cubicBezTo>
                      <a:pt x="40" y="449"/>
                      <a:pt x="39" y="452"/>
                      <a:pt x="61" y="447"/>
                    </a:cubicBezTo>
                    <a:cubicBezTo>
                      <a:pt x="24" y="391"/>
                      <a:pt x="33" y="300"/>
                      <a:pt x="55" y="234"/>
                    </a:cubicBezTo>
                    <a:cubicBezTo>
                      <a:pt x="50" y="191"/>
                      <a:pt x="39" y="140"/>
                      <a:pt x="64" y="102"/>
                    </a:cubicBezTo>
                    <a:cubicBezTo>
                      <a:pt x="65" y="77"/>
                      <a:pt x="63" y="52"/>
                      <a:pt x="67" y="27"/>
                    </a:cubicBezTo>
                    <a:cubicBezTo>
                      <a:pt x="68" y="22"/>
                      <a:pt x="79" y="29"/>
                      <a:pt x="82" y="33"/>
                    </a:cubicBezTo>
                    <a:cubicBezTo>
                      <a:pt x="80" y="69"/>
                      <a:pt x="80" y="87"/>
                      <a:pt x="70" y="117"/>
                    </a:cubicBezTo>
                    <a:cubicBezTo>
                      <a:pt x="71" y="125"/>
                      <a:pt x="68" y="134"/>
                      <a:pt x="73" y="141"/>
                    </a:cubicBezTo>
                    <a:cubicBezTo>
                      <a:pt x="77" y="146"/>
                      <a:pt x="91" y="147"/>
                      <a:pt x="91" y="147"/>
                    </a:cubicBezTo>
                    <a:cubicBezTo>
                      <a:pt x="94" y="157"/>
                      <a:pt x="100" y="164"/>
                      <a:pt x="103" y="174"/>
                    </a:cubicBezTo>
                    <a:cubicBezTo>
                      <a:pt x="101" y="201"/>
                      <a:pt x="104" y="219"/>
                      <a:pt x="82" y="234"/>
                    </a:cubicBezTo>
                    <a:cubicBezTo>
                      <a:pt x="80" y="237"/>
                      <a:pt x="75" y="240"/>
                      <a:pt x="76" y="243"/>
                    </a:cubicBezTo>
                    <a:cubicBezTo>
                      <a:pt x="79" y="251"/>
                      <a:pt x="94" y="261"/>
                      <a:pt x="94" y="261"/>
                    </a:cubicBezTo>
                    <a:cubicBezTo>
                      <a:pt x="90" y="421"/>
                      <a:pt x="89" y="339"/>
                      <a:pt x="94" y="459"/>
                    </a:cubicBezTo>
                    <a:cubicBezTo>
                      <a:pt x="95" y="487"/>
                      <a:pt x="95" y="515"/>
                      <a:pt x="97" y="543"/>
                    </a:cubicBezTo>
                    <a:cubicBezTo>
                      <a:pt x="98" y="552"/>
                      <a:pt x="106" y="570"/>
                      <a:pt x="106" y="570"/>
                    </a:cubicBezTo>
                    <a:cubicBezTo>
                      <a:pt x="107" y="585"/>
                      <a:pt x="105" y="601"/>
                      <a:pt x="112" y="615"/>
                    </a:cubicBezTo>
                    <a:cubicBezTo>
                      <a:pt x="123" y="638"/>
                      <a:pt x="126" y="634"/>
                      <a:pt x="130" y="660"/>
                    </a:cubicBezTo>
                    <a:cubicBezTo>
                      <a:pt x="133" y="717"/>
                      <a:pt x="133" y="707"/>
                      <a:pt x="145" y="744"/>
                    </a:cubicBezTo>
                    <a:cubicBezTo>
                      <a:pt x="146" y="775"/>
                      <a:pt x="145" y="859"/>
                      <a:pt x="157" y="894"/>
                    </a:cubicBezTo>
                    <a:cubicBezTo>
                      <a:pt x="158" y="903"/>
                      <a:pt x="158" y="912"/>
                      <a:pt x="160" y="921"/>
                    </a:cubicBezTo>
                    <a:cubicBezTo>
                      <a:pt x="161" y="924"/>
                      <a:pt x="165" y="926"/>
                      <a:pt x="166" y="930"/>
                    </a:cubicBezTo>
                    <a:cubicBezTo>
                      <a:pt x="168" y="945"/>
                      <a:pt x="165" y="960"/>
                      <a:pt x="169" y="975"/>
                    </a:cubicBezTo>
                    <a:cubicBezTo>
                      <a:pt x="171" y="982"/>
                      <a:pt x="181" y="980"/>
                      <a:pt x="187" y="984"/>
                    </a:cubicBezTo>
                    <a:cubicBezTo>
                      <a:pt x="193" y="1001"/>
                      <a:pt x="189" y="1002"/>
                      <a:pt x="172" y="1002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06" name="Freeform 118"/>
              <p:cNvSpPr>
                <a:spLocks/>
              </p:cNvSpPr>
              <p:nvPr/>
            </p:nvSpPr>
            <p:spPr bwMode="auto">
              <a:xfrm rot="756602">
                <a:off x="4944" y="2223"/>
                <a:ext cx="1117" cy="615"/>
              </a:xfrm>
              <a:custGeom>
                <a:avLst/>
                <a:gdLst>
                  <a:gd name="T0" fmla="*/ 1308 w 1327"/>
                  <a:gd name="T1" fmla="*/ 759 h 792"/>
                  <a:gd name="T2" fmla="*/ 1306 w 1327"/>
                  <a:gd name="T3" fmla="*/ 771 h 792"/>
                  <a:gd name="T4" fmla="*/ 1272 w 1327"/>
                  <a:gd name="T5" fmla="*/ 765 h 792"/>
                  <a:gd name="T6" fmla="*/ 1202 w 1327"/>
                  <a:gd name="T7" fmla="*/ 757 h 792"/>
                  <a:gd name="T8" fmla="*/ 1150 w 1327"/>
                  <a:gd name="T9" fmla="*/ 789 h 792"/>
                  <a:gd name="T10" fmla="*/ 966 w 1327"/>
                  <a:gd name="T11" fmla="*/ 785 h 792"/>
                  <a:gd name="T12" fmla="*/ 652 w 1327"/>
                  <a:gd name="T13" fmla="*/ 773 h 792"/>
                  <a:gd name="T14" fmla="*/ 458 w 1327"/>
                  <a:gd name="T15" fmla="*/ 763 h 792"/>
                  <a:gd name="T16" fmla="*/ 402 w 1327"/>
                  <a:gd name="T17" fmla="*/ 749 h 792"/>
                  <a:gd name="T18" fmla="*/ 362 w 1327"/>
                  <a:gd name="T19" fmla="*/ 733 h 792"/>
                  <a:gd name="T20" fmla="*/ 318 w 1327"/>
                  <a:gd name="T21" fmla="*/ 684 h 792"/>
                  <a:gd name="T22" fmla="*/ 255 w 1327"/>
                  <a:gd name="T23" fmla="*/ 642 h 792"/>
                  <a:gd name="T24" fmla="*/ 177 w 1327"/>
                  <a:gd name="T25" fmla="*/ 633 h 792"/>
                  <a:gd name="T26" fmla="*/ 123 w 1327"/>
                  <a:gd name="T27" fmla="*/ 606 h 792"/>
                  <a:gd name="T28" fmla="*/ 78 w 1327"/>
                  <a:gd name="T29" fmla="*/ 597 h 792"/>
                  <a:gd name="T30" fmla="*/ 38 w 1327"/>
                  <a:gd name="T31" fmla="*/ 569 h 792"/>
                  <a:gd name="T32" fmla="*/ 4 w 1327"/>
                  <a:gd name="T33" fmla="*/ 529 h 792"/>
                  <a:gd name="T34" fmla="*/ 16 w 1327"/>
                  <a:gd name="T35" fmla="*/ 525 h 792"/>
                  <a:gd name="T36" fmla="*/ 48 w 1327"/>
                  <a:gd name="T37" fmla="*/ 513 h 792"/>
                  <a:gd name="T38" fmla="*/ 68 w 1327"/>
                  <a:gd name="T39" fmla="*/ 499 h 792"/>
                  <a:gd name="T40" fmla="*/ 102 w 1327"/>
                  <a:gd name="T41" fmla="*/ 507 h 792"/>
                  <a:gd name="T42" fmla="*/ 117 w 1327"/>
                  <a:gd name="T43" fmla="*/ 531 h 792"/>
                  <a:gd name="T44" fmla="*/ 144 w 1327"/>
                  <a:gd name="T45" fmla="*/ 525 h 792"/>
                  <a:gd name="T46" fmla="*/ 162 w 1327"/>
                  <a:gd name="T47" fmla="*/ 498 h 792"/>
                  <a:gd name="T48" fmla="*/ 216 w 1327"/>
                  <a:gd name="T49" fmla="*/ 372 h 792"/>
                  <a:gd name="T50" fmla="*/ 249 w 1327"/>
                  <a:gd name="T51" fmla="*/ 288 h 792"/>
                  <a:gd name="T52" fmla="*/ 261 w 1327"/>
                  <a:gd name="T53" fmla="*/ 243 h 792"/>
                  <a:gd name="T54" fmla="*/ 270 w 1327"/>
                  <a:gd name="T55" fmla="*/ 201 h 792"/>
                  <a:gd name="T56" fmla="*/ 276 w 1327"/>
                  <a:gd name="T57" fmla="*/ 183 h 792"/>
                  <a:gd name="T58" fmla="*/ 531 w 1327"/>
                  <a:gd name="T59" fmla="*/ 63 h 792"/>
                  <a:gd name="T60" fmla="*/ 579 w 1327"/>
                  <a:gd name="T61" fmla="*/ 48 h 792"/>
                  <a:gd name="T62" fmla="*/ 654 w 1327"/>
                  <a:gd name="T63" fmla="*/ 9 h 792"/>
                  <a:gd name="T64" fmla="*/ 723 w 1327"/>
                  <a:gd name="T65" fmla="*/ 3 h 792"/>
                  <a:gd name="T66" fmla="*/ 783 w 1327"/>
                  <a:gd name="T67" fmla="*/ 6 h 792"/>
                  <a:gd name="T68" fmla="*/ 801 w 1327"/>
                  <a:gd name="T69" fmla="*/ 18 h 792"/>
                  <a:gd name="T70" fmla="*/ 822 w 1327"/>
                  <a:gd name="T71" fmla="*/ 66 h 792"/>
                  <a:gd name="T72" fmla="*/ 840 w 1327"/>
                  <a:gd name="T73" fmla="*/ 75 h 792"/>
                  <a:gd name="T74" fmla="*/ 867 w 1327"/>
                  <a:gd name="T75" fmla="*/ 105 h 792"/>
                  <a:gd name="T76" fmla="*/ 873 w 1327"/>
                  <a:gd name="T77" fmla="*/ 6 h 792"/>
                  <a:gd name="T78" fmla="*/ 894 w 1327"/>
                  <a:gd name="T79" fmla="*/ 63 h 792"/>
                  <a:gd name="T80" fmla="*/ 960 w 1327"/>
                  <a:gd name="T81" fmla="*/ 102 h 792"/>
                  <a:gd name="T82" fmla="*/ 990 w 1327"/>
                  <a:gd name="T83" fmla="*/ 114 h 792"/>
                  <a:gd name="T84" fmla="*/ 984 w 1327"/>
                  <a:gd name="T85" fmla="*/ 408 h 792"/>
                  <a:gd name="T86" fmla="*/ 1008 w 1327"/>
                  <a:gd name="T87" fmla="*/ 462 h 792"/>
                  <a:gd name="T88" fmla="*/ 1008 w 1327"/>
                  <a:gd name="T89" fmla="*/ 603 h 792"/>
                  <a:gd name="T90" fmla="*/ 1026 w 1327"/>
                  <a:gd name="T91" fmla="*/ 609 h 792"/>
                  <a:gd name="T92" fmla="*/ 1044 w 1327"/>
                  <a:gd name="T93" fmla="*/ 654 h 792"/>
                  <a:gd name="T94" fmla="*/ 1065 w 1327"/>
                  <a:gd name="T95" fmla="*/ 696 h 792"/>
                  <a:gd name="T96" fmla="*/ 1107 w 1327"/>
                  <a:gd name="T97" fmla="*/ 708 h 792"/>
                  <a:gd name="T98" fmla="*/ 1251 w 1327"/>
                  <a:gd name="T99" fmla="*/ 711 h 792"/>
                  <a:gd name="T100" fmla="*/ 1281 w 1327"/>
                  <a:gd name="T101" fmla="*/ 741 h 792"/>
                  <a:gd name="T102" fmla="*/ 1308 w 1327"/>
                  <a:gd name="T103" fmla="*/ 759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27" h="792">
                    <a:moveTo>
                      <a:pt x="1308" y="759"/>
                    </a:moveTo>
                    <a:cubicBezTo>
                      <a:pt x="1283" y="765"/>
                      <a:pt x="1327" y="757"/>
                      <a:pt x="1306" y="771"/>
                    </a:cubicBezTo>
                    <a:cubicBezTo>
                      <a:pt x="1298" y="774"/>
                      <a:pt x="1289" y="767"/>
                      <a:pt x="1272" y="765"/>
                    </a:cubicBezTo>
                    <a:cubicBezTo>
                      <a:pt x="1255" y="763"/>
                      <a:pt x="1222" y="753"/>
                      <a:pt x="1202" y="757"/>
                    </a:cubicBezTo>
                    <a:cubicBezTo>
                      <a:pt x="1188" y="762"/>
                      <a:pt x="1163" y="780"/>
                      <a:pt x="1150" y="789"/>
                    </a:cubicBezTo>
                    <a:cubicBezTo>
                      <a:pt x="1110" y="792"/>
                      <a:pt x="1049" y="788"/>
                      <a:pt x="966" y="785"/>
                    </a:cubicBezTo>
                    <a:cubicBezTo>
                      <a:pt x="883" y="782"/>
                      <a:pt x="737" y="777"/>
                      <a:pt x="652" y="773"/>
                    </a:cubicBezTo>
                    <a:cubicBezTo>
                      <a:pt x="576" y="765"/>
                      <a:pt x="535" y="765"/>
                      <a:pt x="458" y="763"/>
                    </a:cubicBezTo>
                    <a:cubicBezTo>
                      <a:pt x="417" y="759"/>
                      <a:pt x="418" y="754"/>
                      <a:pt x="402" y="749"/>
                    </a:cubicBezTo>
                    <a:cubicBezTo>
                      <a:pt x="386" y="744"/>
                      <a:pt x="376" y="744"/>
                      <a:pt x="362" y="733"/>
                    </a:cubicBezTo>
                    <a:cubicBezTo>
                      <a:pt x="350" y="715"/>
                      <a:pt x="336" y="694"/>
                      <a:pt x="318" y="684"/>
                    </a:cubicBezTo>
                    <a:cubicBezTo>
                      <a:pt x="296" y="672"/>
                      <a:pt x="276" y="656"/>
                      <a:pt x="255" y="642"/>
                    </a:cubicBezTo>
                    <a:cubicBezTo>
                      <a:pt x="232" y="634"/>
                      <a:pt x="192" y="635"/>
                      <a:pt x="177" y="633"/>
                    </a:cubicBezTo>
                    <a:cubicBezTo>
                      <a:pt x="155" y="627"/>
                      <a:pt x="136" y="612"/>
                      <a:pt x="123" y="606"/>
                    </a:cubicBezTo>
                    <a:cubicBezTo>
                      <a:pt x="114" y="603"/>
                      <a:pt x="78" y="597"/>
                      <a:pt x="78" y="597"/>
                    </a:cubicBezTo>
                    <a:cubicBezTo>
                      <a:pt x="64" y="588"/>
                      <a:pt x="45" y="578"/>
                      <a:pt x="38" y="569"/>
                    </a:cubicBezTo>
                    <a:cubicBezTo>
                      <a:pt x="29" y="559"/>
                      <a:pt x="8" y="537"/>
                      <a:pt x="4" y="529"/>
                    </a:cubicBezTo>
                    <a:cubicBezTo>
                      <a:pt x="0" y="524"/>
                      <a:pt x="20" y="531"/>
                      <a:pt x="16" y="525"/>
                    </a:cubicBezTo>
                    <a:cubicBezTo>
                      <a:pt x="18" y="517"/>
                      <a:pt x="34" y="516"/>
                      <a:pt x="48" y="513"/>
                    </a:cubicBezTo>
                    <a:cubicBezTo>
                      <a:pt x="57" y="509"/>
                      <a:pt x="59" y="500"/>
                      <a:pt x="68" y="499"/>
                    </a:cubicBezTo>
                    <a:cubicBezTo>
                      <a:pt x="77" y="498"/>
                      <a:pt x="94" y="502"/>
                      <a:pt x="102" y="507"/>
                    </a:cubicBezTo>
                    <a:cubicBezTo>
                      <a:pt x="111" y="509"/>
                      <a:pt x="109" y="526"/>
                      <a:pt x="117" y="531"/>
                    </a:cubicBezTo>
                    <a:cubicBezTo>
                      <a:pt x="117" y="531"/>
                      <a:pt x="142" y="526"/>
                      <a:pt x="144" y="525"/>
                    </a:cubicBezTo>
                    <a:cubicBezTo>
                      <a:pt x="151" y="520"/>
                      <a:pt x="155" y="505"/>
                      <a:pt x="162" y="498"/>
                    </a:cubicBezTo>
                    <a:cubicBezTo>
                      <a:pt x="174" y="473"/>
                      <a:pt x="202" y="407"/>
                      <a:pt x="216" y="372"/>
                    </a:cubicBezTo>
                    <a:cubicBezTo>
                      <a:pt x="224" y="352"/>
                      <a:pt x="242" y="309"/>
                      <a:pt x="249" y="288"/>
                    </a:cubicBezTo>
                    <a:cubicBezTo>
                      <a:pt x="257" y="274"/>
                      <a:pt x="252" y="257"/>
                      <a:pt x="261" y="243"/>
                    </a:cubicBezTo>
                    <a:cubicBezTo>
                      <a:pt x="265" y="213"/>
                      <a:pt x="261" y="227"/>
                      <a:pt x="270" y="201"/>
                    </a:cubicBezTo>
                    <a:cubicBezTo>
                      <a:pt x="272" y="195"/>
                      <a:pt x="276" y="183"/>
                      <a:pt x="276" y="183"/>
                    </a:cubicBezTo>
                    <a:cubicBezTo>
                      <a:pt x="284" y="0"/>
                      <a:pt x="255" y="66"/>
                      <a:pt x="531" y="63"/>
                    </a:cubicBezTo>
                    <a:cubicBezTo>
                      <a:pt x="547" y="58"/>
                      <a:pt x="563" y="53"/>
                      <a:pt x="579" y="48"/>
                    </a:cubicBezTo>
                    <a:cubicBezTo>
                      <a:pt x="594" y="25"/>
                      <a:pt x="627" y="12"/>
                      <a:pt x="654" y="9"/>
                    </a:cubicBezTo>
                    <a:cubicBezTo>
                      <a:pt x="677" y="7"/>
                      <a:pt x="723" y="3"/>
                      <a:pt x="723" y="3"/>
                    </a:cubicBezTo>
                    <a:cubicBezTo>
                      <a:pt x="743" y="4"/>
                      <a:pt x="763" y="2"/>
                      <a:pt x="783" y="6"/>
                    </a:cubicBezTo>
                    <a:cubicBezTo>
                      <a:pt x="790" y="7"/>
                      <a:pt x="794" y="16"/>
                      <a:pt x="801" y="18"/>
                    </a:cubicBezTo>
                    <a:cubicBezTo>
                      <a:pt x="805" y="29"/>
                      <a:pt x="809" y="62"/>
                      <a:pt x="822" y="66"/>
                    </a:cubicBezTo>
                    <a:cubicBezTo>
                      <a:pt x="834" y="70"/>
                      <a:pt x="828" y="67"/>
                      <a:pt x="840" y="75"/>
                    </a:cubicBezTo>
                    <a:cubicBezTo>
                      <a:pt x="844" y="87"/>
                      <a:pt x="856" y="98"/>
                      <a:pt x="867" y="105"/>
                    </a:cubicBezTo>
                    <a:cubicBezTo>
                      <a:pt x="883" y="129"/>
                      <a:pt x="863" y="45"/>
                      <a:pt x="873" y="6"/>
                    </a:cubicBezTo>
                    <a:cubicBezTo>
                      <a:pt x="874" y="3"/>
                      <a:pt x="891" y="61"/>
                      <a:pt x="894" y="63"/>
                    </a:cubicBezTo>
                    <a:cubicBezTo>
                      <a:pt x="908" y="65"/>
                      <a:pt x="944" y="94"/>
                      <a:pt x="960" y="102"/>
                    </a:cubicBezTo>
                    <a:cubicBezTo>
                      <a:pt x="976" y="110"/>
                      <a:pt x="986" y="63"/>
                      <a:pt x="990" y="114"/>
                    </a:cubicBezTo>
                    <a:cubicBezTo>
                      <a:pt x="999" y="168"/>
                      <a:pt x="981" y="350"/>
                      <a:pt x="984" y="408"/>
                    </a:cubicBezTo>
                    <a:cubicBezTo>
                      <a:pt x="987" y="466"/>
                      <a:pt x="1004" y="430"/>
                      <a:pt x="1008" y="462"/>
                    </a:cubicBezTo>
                    <a:cubicBezTo>
                      <a:pt x="992" y="510"/>
                      <a:pt x="993" y="504"/>
                      <a:pt x="1008" y="603"/>
                    </a:cubicBezTo>
                    <a:cubicBezTo>
                      <a:pt x="1009" y="609"/>
                      <a:pt x="1026" y="609"/>
                      <a:pt x="1026" y="609"/>
                    </a:cubicBezTo>
                    <a:cubicBezTo>
                      <a:pt x="1031" y="624"/>
                      <a:pt x="1030" y="649"/>
                      <a:pt x="1044" y="654"/>
                    </a:cubicBezTo>
                    <a:cubicBezTo>
                      <a:pt x="1066" y="676"/>
                      <a:pt x="1051" y="662"/>
                      <a:pt x="1065" y="696"/>
                    </a:cubicBezTo>
                    <a:cubicBezTo>
                      <a:pt x="1067" y="701"/>
                      <a:pt x="1098" y="708"/>
                      <a:pt x="1107" y="708"/>
                    </a:cubicBezTo>
                    <a:cubicBezTo>
                      <a:pt x="1155" y="710"/>
                      <a:pt x="1203" y="710"/>
                      <a:pt x="1251" y="711"/>
                    </a:cubicBezTo>
                    <a:cubicBezTo>
                      <a:pt x="1265" y="720"/>
                      <a:pt x="1269" y="733"/>
                      <a:pt x="1281" y="741"/>
                    </a:cubicBezTo>
                    <a:cubicBezTo>
                      <a:pt x="1309" y="735"/>
                      <a:pt x="1317" y="731"/>
                      <a:pt x="1308" y="759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07" name="Freeform 119"/>
              <p:cNvSpPr>
                <a:spLocks/>
              </p:cNvSpPr>
              <p:nvPr/>
            </p:nvSpPr>
            <p:spPr bwMode="auto">
              <a:xfrm rot="756602">
                <a:off x="5998" y="1607"/>
                <a:ext cx="84" cy="472"/>
              </a:xfrm>
              <a:custGeom>
                <a:avLst/>
                <a:gdLst>
                  <a:gd name="T0" fmla="*/ 36 w 100"/>
                  <a:gd name="T1" fmla="*/ 0 h 608"/>
                  <a:gd name="T2" fmla="*/ 39 w 100"/>
                  <a:gd name="T3" fmla="*/ 57 h 608"/>
                  <a:gd name="T4" fmla="*/ 48 w 100"/>
                  <a:gd name="T5" fmla="*/ 51 h 608"/>
                  <a:gd name="T6" fmla="*/ 42 w 100"/>
                  <a:gd name="T7" fmla="*/ 42 h 608"/>
                  <a:gd name="T8" fmla="*/ 51 w 100"/>
                  <a:gd name="T9" fmla="*/ 45 h 608"/>
                  <a:gd name="T10" fmla="*/ 45 w 100"/>
                  <a:gd name="T11" fmla="*/ 102 h 608"/>
                  <a:gd name="T12" fmla="*/ 51 w 100"/>
                  <a:gd name="T13" fmla="*/ 135 h 608"/>
                  <a:gd name="T14" fmla="*/ 36 w 100"/>
                  <a:gd name="T15" fmla="*/ 177 h 608"/>
                  <a:gd name="T16" fmla="*/ 42 w 100"/>
                  <a:gd name="T17" fmla="*/ 240 h 608"/>
                  <a:gd name="T18" fmla="*/ 45 w 100"/>
                  <a:gd name="T19" fmla="*/ 213 h 608"/>
                  <a:gd name="T20" fmla="*/ 57 w 100"/>
                  <a:gd name="T21" fmla="*/ 186 h 608"/>
                  <a:gd name="T22" fmla="*/ 45 w 100"/>
                  <a:gd name="T23" fmla="*/ 318 h 608"/>
                  <a:gd name="T24" fmla="*/ 66 w 100"/>
                  <a:gd name="T25" fmla="*/ 345 h 608"/>
                  <a:gd name="T26" fmla="*/ 75 w 100"/>
                  <a:gd name="T27" fmla="*/ 264 h 608"/>
                  <a:gd name="T28" fmla="*/ 69 w 100"/>
                  <a:gd name="T29" fmla="*/ 81 h 608"/>
                  <a:gd name="T30" fmla="*/ 63 w 100"/>
                  <a:gd name="T31" fmla="*/ 63 h 608"/>
                  <a:gd name="T32" fmla="*/ 66 w 100"/>
                  <a:gd name="T33" fmla="*/ 51 h 608"/>
                  <a:gd name="T34" fmla="*/ 75 w 100"/>
                  <a:gd name="T35" fmla="*/ 57 h 608"/>
                  <a:gd name="T36" fmla="*/ 75 w 100"/>
                  <a:gd name="T37" fmla="*/ 126 h 608"/>
                  <a:gd name="T38" fmla="*/ 87 w 100"/>
                  <a:gd name="T39" fmla="*/ 159 h 608"/>
                  <a:gd name="T40" fmla="*/ 81 w 100"/>
                  <a:gd name="T41" fmla="*/ 183 h 608"/>
                  <a:gd name="T42" fmla="*/ 93 w 100"/>
                  <a:gd name="T43" fmla="*/ 375 h 608"/>
                  <a:gd name="T44" fmla="*/ 75 w 100"/>
                  <a:gd name="T45" fmla="*/ 387 h 608"/>
                  <a:gd name="T46" fmla="*/ 87 w 100"/>
                  <a:gd name="T47" fmla="*/ 405 h 608"/>
                  <a:gd name="T48" fmla="*/ 81 w 100"/>
                  <a:gd name="T49" fmla="*/ 423 h 608"/>
                  <a:gd name="T50" fmla="*/ 78 w 100"/>
                  <a:gd name="T51" fmla="*/ 546 h 608"/>
                  <a:gd name="T52" fmla="*/ 42 w 100"/>
                  <a:gd name="T53" fmla="*/ 522 h 608"/>
                  <a:gd name="T54" fmla="*/ 15 w 100"/>
                  <a:gd name="T55" fmla="*/ 450 h 608"/>
                  <a:gd name="T56" fmla="*/ 24 w 100"/>
                  <a:gd name="T57" fmla="*/ 303 h 608"/>
                  <a:gd name="T58" fmla="*/ 21 w 100"/>
                  <a:gd name="T59" fmla="*/ 243 h 608"/>
                  <a:gd name="T60" fmla="*/ 9 w 100"/>
                  <a:gd name="T61" fmla="*/ 216 h 608"/>
                  <a:gd name="T62" fmla="*/ 0 w 100"/>
                  <a:gd name="T63" fmla="*/ 96 h 608"/>
                  <a:gd name="T64" fmla="*/ 3 w 100"/>
                  <a:gd name="T65" fmla="*/ 24 h 608"/>
                  <a:gd name="T66" fmla="*/ 36 w 100"/>
                  <a:gd name="T67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0" h="608">
                    <a:moveTo>
                      <a:pt x="36" y="0"/>
                    </a:moveTo>
                    <a:cubicBezTo>
                      <a:pt x="37" y="19"/>
                      <a:pt x="35" y="38"/>
                      <a:pt x="39" y="57"/>
                    </a:cubicBezTo>
                    <a:cubicBezTo>
                      <a:pt x="40" y="61"/>
                      <a:pt x="47" y="55"/>
                      <a:pt x="48" y="51"/>
                    </a:cubicBezTo>
                    <a:cubicBezTo>
                      <a:pt x="49" y="47"/>
                      <a:pt x="40" y="45"/>
                      <a:pt x="42" y="42"/>
                    </a:cubicBezTo>
                    <a:cubicBezTo>
                      <a:pt x="43" y="39"/>
                      <a:pt x="48" y="44"/>
                      <a:pt x="51" y="45"/>
                    </a:cubicBezTo>
                    <a:cubicBezTo>
                      <a:pt x="57" y="63"/>
                      <a:pt x="51" y="84"/>
                      <a:pt x="45" y="102"/>
                    </a:cubicBezTo>
                    <a:cubicBezTo>
                      <a:pt x="41" y="129"/>
                      <a:pt x="27" y="130"/>
                      <a:pt x="51" y="135"/>
                    </a:cubicBezTo>
                    <a:cubicBezTo>
                      <a:pt x="47" y="152"/>
                      <a:pt x="45" y="163"/>
                      <a:pt x="36" y="177"/>
                    </a:cubicBezTo>
                    <a:cubicBezTo>
                      <a:pt x="41" y="197"/>
                      <a:pt x="37" y="220"/>
                      <a:pt x="42" y="240"/>
                    </a:cubicBezTo>
                    <a:cubicBezTo>
                      <a:pt x="44" y="249"/>
                      <a:pt x="43" y="222"/>
                      <a:pt x="45" y="213"/>
                    </a:cubicBezTo>
                    <a:cubicBezTo>
                      <a:pt x="47" y="203"/>
                      <a:pt x="57" y="186"/>
                      <a:pt x="57" y="186"/>
                    </a:cubicBezTo>
                    <a:cubicBezTo>
                      <a:pt x="52" y="359"/>
                      <a:pt x="65" y="258"/>
                      <a:pt x="45" y="318"/>
                    </a:cubicBezTo>
                    <a:cubicBezTo>
                      <a:pt x="52" y="347"/>
                      <a:pt x="43" y="340"/>
                      <a:pt x="66" y="345"/>
                    </a:cubicBezTo>
                    <a:cubicBezTo>
                      <a:pt x="68" y="320"/>
                      <a:pt x="67" y="289"/>
                      <a:pt x="75" y="264"/>
                    </a:cubicBezTo>
                    <a:cubicBezTo>
                      <a:pt x="72" y="203"/>
                      <a:pt x="73" y="142"/>
                      <a:pt x="69" y="81"/>
                    </a:cubicBezTo>
                    <a:cubicBezTo>
                      <a:pt x="69" y="75"/>
                      <a:pt x="63" y="63"/>
                      <a:pt x="63" y="63"/>
                    </a:cubicBezTo>
                    <a:cubicBezTo>
                      <a:pt x="64" y="59"/>
                      <a:pt x="62" y="53"/>
                      <a:pt x="66" y="51"/>
                    </a:cubicBezTo>
                    <a:cubicBezTo>
                      <a:pt x="69" y="49"/>
                      <a:pt x="74" y="53"/>
                      <a:pt x="75" y="57"/>
                    </a:cubicBezTo>
                    <a:cubicBezTo>
                      <a:pt x="79" y="76"/>
                      <a:pt x="73" y="107"/>
                      <a:pt x="75" y="126"/>
                    </a:cubicBezTo>
                    <a:cubicBezTo>
                      <a:pt x="77" y="143"/>
                      <a:pt x="87" y="148"/>
                      <a:pt x="87" y="159"/>
                    </a:cubicBezTo>
                    <a:cubicBezTo>
                      <a:pt x="88" y="162"/>
                      <a:pt x="81" y="179"/>
                      <a:pt x="81" y="183"/>
                    </a:cubicBezTo>
                    <a:cubicBezTo>
                      <a:pt x="83" y="253"/>
                      <a:pt x="100" y="305"/>
                      <a:pt x="93" y="375"/>
                    </a:cubicBezTo>
                    <a:cubicBezTo>
                      <a:pt x="92" y="382"/>
                      <a:pt x="75" y="387"/>
                      <a:pt x="75" y="387"/>
                    </a:cubicBezTo>
                    <a:cubicBezTo>
                      <a:pt x="79" y="393"/>
                      <a:pt x="83" y="399"/>
                      <a:pt x="87" y="405"/>
                    </a:cubicBezTo>
                    <a:cubicBezTo>
                      <a:pt x="91" y="410"/>
                      <a:pt x="81" y="423"/>
                      <a:pt x="81" y="423"/>
                    </a:cubicBezTo>
                    <a:cubicBezTo>
                      <a:pt x="80" y="464"/>
                      <a:pt x="80" y="505"/>
                      <a:pt x="78" y="546"/>
                    </a:cubicBezTo>
                    <a:cubicBezTo>
                      <a:pt x="76" y="608"/>
                      <a:pt x="62" y="529"/>
                      <a:pt x="42" y="522"/>
                    </a:cubicBezTo>
                    <a:cubicBezTo>
                      <a:pt x="26" y="498"/>
                      <a:pt x="41" y="467"/>
                      <a:pt x="15" y="450"/>
                    </a:cubicBezTo>
                    <a:cubicBezTo>
                      <a:pt x="7" y="426"/>
                      <a:pt x="17" y="324"/>
                      <a:pt x="24" y="303"/>
                    </a:cubicBezTo>
                    <a:cubicBezTo>
                      <a:pt x="23" y="283"/>
                      <a:pt x="24" y="263"/>
                      <a:pt x="21" y="243"/>
                    </a:cubicBezTo>
                    <a:cubicBezTo>
                      <a:pt x="20" y="233"/>
                      <a:pt x="9" y="216"/>
                      <a:pt x="9" y="216"/>
                    </a:cubicBezTo>
                    <a:cubicBezTo>
                      <a:pt x="6" y="176"/>
                      <a:pt x="4" y="136"/>
                      <a:pt x="0" y="96"/>
                    </a:cubicBezTo>
                    <a:cubicBezTo>
                      <a:pt x="1" y="72"/>
                      <a:pt x="0" y="48"/>
                      <a:pt x="3" y="24"/>
                    </a:cubicBezTo>
                    <a:cubicBezTo>
                      <a:pt x="5" y="6"/>
                      <a:pt x="25" y="22"/>
                      <a:pt x="36" y="0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08" name="Freeform 120"/>
              <p:cNvSpPr>
                <a:spLocks/>
              </p:cNvSpPr>
              <p:nvPr/>
            </p:nvSpPr>
            <p:spPr bwMode="auto">
              <a:xfrm rot="756602">
                <a:off x="4991" y="2290"/>
                <a:ext cx="278" cy="264"/>
              </a:xfrm>
              <a:custGeom>
                <a:avLst/>
                <a:gdLst>
                  <a:gd name="T0" fmla="*/ 330 w 330"/>
                  <a:gd name="T1" fmla="*/ 0 h 340"/>
                  <a:gd name="T2" fmla="*/ 321 w 330"/>
                  <a:gd name="T3" fmla="*/ 48 h 340"/>
                  <a:gd name="T4" fmla="*/ 297 w 330"/>
                  <a:gd name="T5" fmla="*/ 72 h 340"/>
                  <a:gd name="T6" fmla="*/ 282 w 330"/>
                  <a:gd name="T7" fmla="*/ 135 h 340"/>
                  <a:gd name="T8" fmla="*/ 282 w 330"/>
                  <a:gd name="T9" fmla="*/ 192 h 340"/>
                  <a:gd name="T10" fmla="*/ 258 w 330"/>
                  <a:gd name="T11" fmla="*/ 198 h 340"/>
                  <a:gd name="T12" fmla="*/ 249 w 330"/>
                  <a:gd name="T13" fmla="*/ 228 h 340"/>
                  <a:gd name="T14" fmla="*/ 231 w 330"/>
                  <a:gd name="T15" fmla="*/ 294 h 340"/>
                  <a:gd name="T16" fmla="*/ 204 w 330"/>
                  <a:gd name="T17" fmla="*/ 282 h 340"/>
                  <a:gd name="T18" fmla="*/ 138 w 330"/>
                  <a:gd name="T19" fmla="*/ 297 h 340"/>
                  <a:gd name="T20" fmla="*/ 108 w 330"/>
                  <a:gd name="T21" fmla="*/ 339 h 340"/>
                  <a:gd name="T22" fmla="*/ 72 w 330"/>
                  <a:gd name="T23" fmla="*/ 336 h 340"/>
                  <a:gd name="T24" fmla="*/ 72 w 330"/>
                  <a:gd name="T25" fmla="*/ 315 h 340"/>
                  <a:gd name="T26" fmla="*/ 0 w 330"/>
                  <a:gd name="T27" fmla="*/ 31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0" h="340">
                    <a:moveTo>
                      <a:pt x="330" y="0"/>
                    </a:moveTo>
                    <a:cubicBezTo>
                      <a:pt x="328" y="11"/>
                      <a:pt x="325" y="39"/>
                      <a:pt x="321" y="48"/>
                    </a:cubicBezTo>
                    <a:cubicBezTo>
                      <a:pt x="318" y="55"/>
                      <a:pt x="302" y="64"/>
                      <a:pt x="297" y="72"/>
                    </a:cubicBezTo>
                    <a:cubicBezTo>
                      <a:pt x="291" y="88"/>
                      <a:pt x="284" y="115"/>
                      <a:pt x="282" y="135"/>
                    </a:cubicBezTo>
                    <a:cubicBezTo>
                      <a:pt x="280" y="155"/>
                      <a:pt x="286" y="182"/>
                      <a:pt x="282" y="192"/>
                    </a:cubicBezTo>
                    <a:cubicBezTo>
                      <a:pt x="278" y="202"/>
                      <a:pt x="263" y="192"/>
                      <a:pt x="258" y="198"/>
                    </a:cubicBezTo>
                    <a:cubicBezTo>
                      <a:pt x="253" y="204"/>
                      <a:pt x="253" y="212"/>
                      <a:pt x="249" y="228"/>
                    </a:cubicBezTo>
                    <a:cubicBezTo>
                      <a:pt x="245" y="240"/>
                      <a:pt x="239" y="285"/>
                      <a:pt x="231" y="294"/>
                    </a:cubicBezTo>
                    <a:cubicBezTo>
                      <a:pt x="222" y="298"/>
                      <a:pt x="204" y="282"/>
                      <a:pt x="204" y="282"/>
                    </a:cubicBezTo>
                    <a:cubicBezTo>
                      <a:pt x="189" y="304"/>
                      <a:pt x="166" y="295"/>
                      <a:pt x="138" y="297"/>
                    </a:cubicBezTo>
                    <a:cubicBezTo>
                      <a:pt x="114" y="305"/>
                      <a:pt x="129" y="332"/>
                      <a:pt x="108" y="339"/>
                    </a:cubicBezTo>
                    <a:cubicBezTo>
                      <a:pt x="96" y="338"/>
                      <a:pt x="83" y="340"/>
                      <a:pt x="72" y="336"/>
                    </a:cubicBezTo>
                    <a:cubicBezTo>
                      <a:pt x="60" y="332"/>
                      <a:pt x="97" y="319"/>
                      <a:pt x="72" y="315"/>
                    </a:cubicBezTo>
                    <a:cubicBezTo>
                      <a:pt x="48" y="311"/>
                      <a:pt x="24" y="315"/>
                      <a:pt x="0" y="315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09" name="Freeform 121"/>
              <p:cNvSpPr>
                <a:spLocks/>
              </p:cNvSpPr>
              <p:nvPr/>
            </p:nvSpPr>
            <p:spPr bwMode="auto">
              <a:xfrm rot="756602">
                <a:off x="5760" y="2256"/>
                <a:ext cx="106" cy="544"/>
              </a:xfrm>
              <a:custGeom>
                <a:avLst/>
                <a:gdLst>
                  <a:gd name="T0" fmla="*/ 30 w 126"/>
                  <a:gd name="T1" fmla="*/ 0 h 702"/>
                  <a:gd name="T2" fmla="*/ 27 w 126"/>
                  <a:gd name="T3" fmla="*/ 165 h 702"/>
                  <a:gd name="T4" fmla="*/ 15 w 126"/>
                  <a:gd name="T5" fmla="*/ 141 h 702"/>
                  <a:gd name="T6" fmla="*/ 9 w 126"/>
                  <a:gd name="T7" fmla="*/ 228 h 702"/>
                  <a:gd name="T8" fmla="*/ 0 w 126"/>
                  <a:gd name="T9" fmla="*/ 492 h 702"/>
                  <a:gd name="T10" fmla="*/ 6 w 126"/>
                  <a:gd name="T11" fmla="*/ 483 h 702"/>
                  <a:gd name="T12" fmla="*/ 12 w 126"/>
                  <a:gd name="T13" fmla="*/ 456 h 702"/>
                  <a:gd name="T14" fmla="*/ 120 w 126"/>
                  <a:gd name="T15" fmla="*/ 471 h 702"/>
                  <a:gd name="T16" fmla="*/ 123 w 126"/>
                  <a:gd name="T17" fmla="*/ 702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" h="702">
                    <a:moveTo>
                      <a:pt x="30" y="0"/>
                    </a:moveTo>
                    <a:cubicBezTo>
                      <a:pt x="29" y="55"/>
                      <a:pt x="30" y="110"/>
                      <a:pt x="27" y="165"/>
                    </a:cubicBezTo>
                    <a:cubicBezTo>
                      <a:pt x="26" y="176"/>
                      <a:pt x="15" y="141"/>
                      <a:pt x="15" y="141"/>
                    </a:cubicBezTo>
                    <a:cubicBezTo>
                      <a:pt x="9" y="166"/>
                      <a:pt x="11" y="170"/>
                      <a:pt x="9" y="228"/>
                    </a:cubicBezTo>
                    <a:cubicBezTo>
                      <a:pt x="7" y="286"/>
                      <a:pt x="0" y="450"/>
                      <a:pt x="0" y="492"/>
                    </a:cubicBezTo>
                    <a:cubicBezTo>
                      <a:pt x="5" y="533"/>
                      <a:pt x="1" y="516"/>
                      <a:pt x="6" y="483"/>
                    </a:cubicBezTo>
                    <a:cubicBezTo>
                      <a:pt x="7" y="474"/>
                      <a:pt x="10" y="465"/>
                      <a:pt x="12" y="456"/>
                    </a:cubicBezTo>
                    <a:cubicBezTo>
                      <a:pt x="48" y="463"/>
                      <a:pt x="84" y="464"/>
                      <a:pt x="120" y="471"/>
                    </a:cubicBezTo>
                    <a:cubicBezTo>
                      <a:pt x="126" y="586"/>
                      <a:pt x="123" y="509"/>
                      <a:pt x="123" y="70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10" name="Freeform 122"/>
              <p:cNvSpPr>
                <a:spLocks/>
              </p:cNvSpPr>
              <p:nvPr/>
            </p:nvSpPr>
            <p:spPr bwMode="auto">
              <a:xfrm rot="756602">
                <a:off x="5686" y="2843"/>
                <a:ext cx="305" cy="53"/>
              </a:xfrm>
              <a:custGeom>
                <a:avLst/>
                <a:gdLst>
                  <a:gd name="T0" fmla="*/ 363 w 363"/>
                  <a:gd name="T1" fmla="*/ 69 h 69"/>
                  <a:gd name="T2" fmla="*/ 324 w 363"/>
                  <a:gd name="T3" fmla="*/ 42 h 69"/>
                  <a:gd name="T4" fmla="*/ 243 w 363"/>
                  <a:gd name="T5" fmla="*/ 12 h 69"/>
                  <a:gd name="T6" fmla="*/ 189 w 363"/>
                  <a:gd name="T7" fmla="*/ 0 h 69"/>
                  <a:gd name="T8" fmla="*/ 162 w 363"/>
                  <a:gd name="T9" fmla="*/ 12 h 69"/>
                  <a:gd name="T10" fmla="*/ 0 w 363"/>
                  <a:gd name="T11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3" h="69">
                    <a:moveTo>
                      <a:pt x="363" y="69"/>
                    </a:moveTo>
                    <a:cubicBezTo>
                      <a:pt x="354" y="43"/>
                      <a:pt x="354" y="46"/>
                      <a:pt x="324" y="42"/>
                    </a:cubicBezTo>
                    <a:cubicBezTo>
                      <a:pt x="304" y="12"/>
                      <a:pt x="280" y="14"/>
                      <a:pt x="243" y="12"/>
                    </a:cubicBezTo>
                    <a:cubicBezTo>
                      <a:pt x="224" y="7"/>
                      <a:pt x="205" y="11"/>
                      <a:pt x="189" y="0"/>
                    </a:cubicBezTo>
                    <a:cubicBezTo>
                      <a:pt x="179" y="2"/>
                      <a:pt x="172" y="11"/>
                      <a:pt x="162" y="12"/>
                    </a:cubicBezTo>
                    <a:cubicBezTo>
                      <a:pt x="108" y="15"/>
                      <a:pt x="54" y="12"/>
                      <a:pt x="0" y="1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11" name="Freeform 123"/>
              <p:cNvSpPr>
                <a:spLocks/>
              </p:cNvSpPr>
              <p:nvPr/>
            </p:nvSpPr>
            <p:spPr bwMode="auto">
              <a:xfrm rot="756602">
                <a:off x="5091" y="2267"/>
                <a:ext cx="103" cy="284"/>
              </a:xfrm>
              <a:custGeom>
                <a:avLst/>
                <a:gdLst>
                  <a:gd name="T0" fmla="*/ 120 w 122"/>
                  <a:gd name="T1" fmla="*/ 0 h 366"/>
                  <a:gd name="T2" fmla="*/ 117 w 122"/>
                  <a:gd name="T3" fmla="*/ 75 h 366"/>
                  <a:gd name="T4" fmla="*/ 102 w 122"/>
                  <a:gd name="T5" fmla="*/ 87 h 366"/>
                  <a:gd name="T6" fmla="*/ 99 w 122"/>
                  <a:gd name="T7" fmla="*/ 126 h 366"/>
                  <a:gd name="T8" fmla="*/ 96 w 122"/>
                  <a:gd name="T9" fmla="*/ 144 h 366"/>
                  <a:gd name="T10" fmla="*/ 78 w 122"/>
                  <a:gd name="T11" fmla="*/ 150 h 366"/>
                  <a:gd name="T12" fmla="*/ 72 w 122"/>
                  <a:gd name="T13" fmla="*/ 198 h 366"/>
                  <a:gd name="T14" fmla="*/ 45 w 122"/>
                  <a:gd name="T15" fmla="*/ 228 h 366"/>
                  <a:gd name="T16" fmla="*/ 39 w 122"/>
                  <a:gd name="T17" fmla="*/ 270 h 366"/>
                  <a:gd name="T18" fmla="*/ 21 w 122"/>
                  <a:gd name="T19" fmla="*/ 279 h 366"/>
                  <a:gd name="T20" fmla="*/ 9 w 122"/>
                  <a:gd name="T21" fmla="*/ 330 h 366"/>
                  <a:gd name="T22" fmla="*/ 0 w 122"/>
                  <a:gd name="T23" fmla="*/ 366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2" h="366">
                    <a:moveTo>
                      <a:pt x="120" y="0"/>
                    </a:moveTo>
                    <a:cubicBezTo>
                      <a:pt x="119" y="25"/>
                      <a:pt x="122" y="50"/>
                      <a:pt x="117" y="75"/>
                    </a:cubicBezTo>
                    <a:cubicBezTo>
                      <a:pt x="116" y="81"/>
                      <a:pt x="104" y="81"/>
                      <a:pt x="102" y="87"/>
                    </a:cubicBezTo>
                    <a:cubicBezTo>
                      <a:pt x="101" y="100"/>
                      <a:pt x="100" y="113"/>
                      <a:pt x="99" y="126"/>
                    </a:cubicBezTo>
                    <a:cubicBezTo>
                      <a:pt x="98" y="132"/>
                      <a:pt x="100" y="139"/>
                      <a:pt x="96" y="144"/>
                    </a:cubicBezTo>
                    <a:cubicBezTo>
                      <a:pt x="92" y="149"/>
                      <a:pt x="78" y="150"/>
                      <a:pt x="78" y="150"/>
                    </a:cubicBezTo>
                    <a:cubicBezTo>
                      <a:pt x="68" y="179"/>
                      <a:pt x="86" y="124"/>
                      <a:pt x="72" y="198"/>
                    </a:cubicBezTo>
                    <a:cubicBezTo>
                      <a:pt x="70" y="211"/>
                      <a:pt x="45" y="228"/>
                      <a:pt x="45" y="228"/>
                    </a:cubicBezTo>
                    <a:cubicBezTo>
                      <a:pt x="41" y="241"/>
                      <a:pt x="43" y="257"/>
                      <a:pt x="39" y="270"/>
                    </a:cubicBezTo>
                    <a:cubicBezTo>
                      <a:pt x="37" y="276"/>
                      <a:pt x="27" y="275"/>
                      <a:pt x="21" y="279"/>
                    </a:cubicBezTo>
                    <a:cubicBezTo>
                      <a:pt x="15" y="296"/>
                      <a:pt x="32" y="322"/>
                      <a:pt x="9" y="330"/>
                    </a:cubicBezTo>
                    <a:cubicBezTo>
                      <a:pt x="4" y="346"/>
                      <a:pt x="0" y="347"/>
                      <a:pt x="0" y="366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12" name="Freeform 124"/>
              <p:cNvSpPr>
                <a:spLocks/>
              </p:cNvSpPr>
              <p:nvPr/>
            </p:nvSpPr>
            <p:spPr bwMode="auto">
              <a:xfrm rot="756602">
                <a:off x="5928" y="1609"/>
                <a:ext cx="15" cy="669"/>
              </a:xfrm>
              <a:custGeom>
                <a:avLst/>
                <a:gdLst>
                  <a:gd name="T0" fmla="*/ 3 w 18"/>
                  <a:gd name="T1" fmla="*/ 10 h 862"/>
                  <a:gd name="T2" fmla="*/ 12 w 18"/>
                  <a:gd name="T3" fmla="*/ 394 h 862"/>
                  <a:gd name="T4" fmla="*/ 6 w 18"/>
                  <a:gd name="T5" fmla="*/ 571 h 862"/>
                  <a:gd name="T6" fmla="*/ 3 w 18"/>
                  <a:gd name="T7" fmla="*/ 700 h 862"/>
                  <a:gd name="T8" fmla="*/ 0 w 18"/>
                  <a:gd name="T9" fmla="*/ 862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62">
                    <a:moveTo>
                      <a:pt x="3" y="10"/>
                    </a:moveTo>
                    <a:cubicBezTo>
                      <a:pt x="14" y="390"/>
                      <a:pt x="18" y="0"/>
                      <a:pt x="12" y="394"/>
                    </a:cubicBezTo>
                    <a:cubicBezTo>
                      <a:pt x="14" y="494"/>
                      <a:pt x="7" y="520"/>
                      <a:pt x="6" y="571"/>
                    </a:cubicBezTo>
                    <a:cubicBezTo>
                      <a:pt x="5" y="622"/>
                      <a:pt x="4" y="652"/>
                      <a:pt x="3" y="700"/>
                    </a:cubicBezTo>
                    <a:cubicBezTo>
                      <a:pt x="0" y="852"/>
                      <a:pt x="0" y="798"/>
                      <a:pt x="0" y="86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13" name="Freeform 125"/>
              <p:cNvSpPr>
                <a:spLocks/>
              </p:cNvSpPr>
              <p:nvPr/>
            </p:nvSpPr>
            <p:spPr bwMode="auto">
              <a:xfrm rot="756602">
                <a:off x="5924" y="1617"/>
                <a:ext cx="54" cy="994"/>
              </a:xfrm>
              <a:custGeom>
                <a:avLst/>
                <a:gdLst>
                  <a:gd name="T0" fmla="*/ 1 w 64"/>
                  <a:gd name="T1" fmla="*/ 0 h 1281"/>
                  <a:gd name="T2" fmla="*/ 4 w 64"/>
                  <a:gd name="T3" fmla="*/ 30 h 1281"/>
                  <a:gd name="T4" fmla="*/ 16 w 64"/>
                  <a:gd name="T5" fmla="*/ 33 h 1281"/>
                  <a:gd name="T6" fmla="*/ 13 w 64"/>
                  <a:gd name="T7" fmla="*/ 102 h 1281"/>
                  <a:gd name="T8" fmla="*/ 19 w 64"/>
                  <a:gd name="T9" fmla="*/ 138 h 1281"/>
                  <a:gd name="T10" fmla="*/ 31 w 64"/>
                  <a:gd name="T11" fmla="*/ 141 h 1281"/>
                  <a:gd name="T12" fmla="*/ 25 w 64"/>
                  <a:gd name="T13" fmla="*/ 723 h 1281"/>
                  <a:gd name="T14" fmla="*/ 28 w 64"/>
                  <a:gd name="T15" fmla="*/ 1125 h 1281"/>
                  <a:gd name="T16" fmla="*/ 55 w 64"/>
                  <a:gd name="T17" fmla="*/ 1128 h 1281"/>
                  <a:gd name="T18" fmla="*/ 55 w 64"/>
                  <a:gd name="T19" fmla="*/ 1281 h 1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1281">
                    <a:moveTo>
                      <a:pt x="1" y="0"/>
                    </a:moveTo>
                    <a:cubicBezTo>
                      <a:pt x="2" y="10"/>
                      <a:pt x="0" y="21"/>
                      <a:pt x="4" y="30"/>
                    </a:cubicBezTo>
                    <a:cubicBezTo>
                      <a:pt x="6" y="34"/>
                      <a:pt x="15" y="29"/>
                      <a:pt x="16" y="33"/>
                    </a:cubicBezTo>
                    <a:cubicBezTo>
                      <a:pt x="19" y="56"/>
                      <a:pt x="14" y="79"/>
                      <a:pt x="13" y="102"/>
                    </a:cubicBezTo>
                    <a:cubicBezTo>
                      <a:pt x="15" y="114"/>
                      <a:pt x="14" y="127"/>
                      <a:pt x="19" y="138"/>
                    </a:cubicBezTo>
                    <a:cubicBezTo>
                      <a:pt x="21" y="142"/>
                      <a:pt x="31" y="137"/>
                      <a:pt x="31" y="141"/>
                    </a:cubicBezTo>
                    <a:cubicBezTo>
                      <a:pt x="37" y="481"/>
                      <a:pt x="35" y="511"/>
                      <a:pt x="25" y="723"/>
                    </a:cubicBezTo>
                    <a:cubicBezTo>
                      <a:pt x="26" y="857"/>
                      <a:pt x="18" y="991"/>
                      <a:pt x="28" y="1125"/>
                    </a:cubicBezTo>
                    <a:cubicBezTo>
                      <a:pt x="29" y="1134"/>
                      <a:pt x="53" y="1119"/>
                      <a:pt x="55" y="1128"/>
                    </a:cubicBezTo>
                    <a:cubicBezTo>
                      <a:pt x="64" y="1178"/>
                      <a:pt x="55" y="1230"/>
                      <a:pt x="55" y="1281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14" name="Freeform 126"/>
              <p:cNvSpPr>
                <a:spLocks/>
              </p:cNvSpPr>
              <p:nvPr/>
            </p:nvSpPr>
            <p:spPr bwMode="auto">
              <a:xfrm rot="756602">
                <a:off x="5486" y="1646"/>
                <a:ext cx="183" cy="89"/>
              </a:xfrm>
              <a:custGeom>
                <a:avLst/>
                <a:gdLst>
                  <a:gd name="T0" fmla="*/ 197 w 217"/>
                  <a:gd name="T1" fmla="*/ 78 h 114"/>
                  <a:gd name="T2" fmla="*/ 179 w 217"/>
                  <a:gd name="T3" fmla="*/ 75 h 114"/>
                  <a:gd name="T4" fmla="*/ 173 w 217"/>
                  <a:gd name="T5" fmla="*/ 93 h 114"/>
                  <a:gd name="T6" fmla="*/ 143 w 217"/>
                  <a:gd name="T7" fmla="*/ 81 h 114"/>
                  <a:gd name="T8" fmla="*/ 119 w 217"/>
                  <a:gd name="T9" fmla="*/ 99 h 114"/>
                  <a:gd name="T10" fmla="*/ 92 w 217"/>
                  <a:gd name="T11" fmla="*/ 87 h 114"/>
                  <a:gd name="T12" fmla="*/ 59 w 217"/>
                  <a:gd name="T13" fmla="*/ 105 h 114"/>
                  <a:gd name="T14" fmla="*/ 5 w 217"/>
                  <a:gd name="T15" fmla="*/ 96 h 114"/>
                  <a:gd name="T16" fmla="*/ 17 w 217"/>
                  <a:gd name="T17" fmla="*/ 75 h 114"/>
                  <a:gd name="T18" fmla="*/ 38 w 217"/>
                  <a:gd name="T19" fmla="*/ 54 h 114"/>
                  <a:gd name="T20" fmla="*/ 56 w 217"/>
                  <a:gd name="T21" fmla="*/ 48 h 114"/>
                  <a:gd name="T22" fmla="*/ 92 w 217"/>
                  <a:gd name="T23" fmla="*/ 30 h 114"/>
                  <a:gd name="T24" fmla="*/ 116 w 217"/>
                  <a:gd name="T25" fmla="*/ 12 h 114"/>
                  <a:gd name="T26" fmla="*/ 209 w 217"/>
                  <a:gd name="T27" fmla="*/ 45 h 114"/>
                  <a:gd name="T28" fmla="*/ 197 w 217"/>
                  <a:gd name="T29" fmla="*/ 7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7" h="114">
                    <a:moveTo>
                      <a:pt x="197" y="78"/>
                    </a:moveTo>
                    <a:cubicBezTo>
                      <a:pt x="193" y="75"/>
                      <a:pt x="185" y="67"/>
                      <a:pt x="179" y="75"/>
                    </a:cubicBezTo>
                    <a:cubicBezTo>
                      <a:pt x="175" y="80"/>
                      <a:pt x="173" y="93"/>
                      <a:pt x="173" y="93"/>
                    </a:cubicBezTo>
                    <a:cubicBezTo>
                      <a:pt x="162" y="90"/>
                      <a:pt x="154" y="85"/>
                      <a:pt x="143" y="81"/>
                    </a:cubicBezTo>
                    <a:cubicBezTo>
                      <a:pt x="138" y="95"/>
                      <a:pt x="133" y="96"/>
                      <a:pt x="119" y="99"/>
                    </a:cubicBezTo>
                    <a:cubicBezTo>
                      <a:pt x="109" y="96"/>
                      <a:pt x="102" y="90"/>
                      <a:pt x="92" y="87"/>
                    </a:cubicBezTo>
                    <a:cubicBezTo>
                      <a:pt x="82" y="102"/>
                      <a:pt x="77" y="102"/>
                      <a:pt x="59" y="105"/>
                    </a:cubicBezTo>
                    <a:cubicBezTo>
                      <a:pt x="41" y="104"/>
                      <a:pt x="9" y="114"/>
                      <a:pt x="5" y="96"/>
                    </a:cubicBezTo>
                    <a:cubicBezTo>
                      <a:pt x="0" y="78"/>
                      <a:pt x="6" y="79"/>
                      <a:pt x="17" y="75"/>
                    </a:cubicBezTo>
                    <a:cubicBezTo>
                      <a:pt x="21" y="63"/>
                      <a:pt x="20" y="60"/>
                      <a:pt x="38" y="54"/>
                    </a:cubicBezTo>
                    <a:cubicBezTo>
                      <a:pt x="44" y="52"/>
                      <a:pt x="56" y="48"/>
                      <a:pt x="56" y="48"/>
                    </a:cubicBezTo>
                    <a:cubicBezTo>
                      <a:pt x="62" y="30"/>
                      <a:pt x="73" y="32"/>
                      <a:pt x="92" y="30"/>
                    </a:cubicBezTo>
                    <a:cubicBezTo>
                      <a:pt x="102" y="23"/>
                      <a:pt x="105" y="16"/>
                      <a:pt x="116" y="12"/>
                    </a:cubicBezTo>
                    <a:cubicBezTo>
                      <a:pt x="210" y="16"/>
                      <a:pt x="179" y="0"/>
                      <a:pt x="209" y="45"/>
                    </a:cubicBezTo>
                    <a:cubicBezTo>
                      <a:pt x="206" y="88"/>
                      <a:pt x="217" y="91"/>
                      <a:pt x="197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15" name="Freeform 127"/>
              <p:cNvSpPr>
                <a:spLocks/>
              </p:cNvSpPr>
              <p:nvPr/>
            </p:nvSpPr>
            <p:spPr bwMode="auto">
              <a:xfrm rot="756602">
                <a:off x="5119" y="1377"/>
                <a:ext cx="307" cy="491"/>
              </a:xfrm>
              <a:custGeom>
                <a:avLst/>
                <a:gdLst>
                  <a:gd name="T0" fmla="*/ 246 w 366"/>
                  <a:gd name="T1" fmla="*/ 8 h 633"/>
                  <a:gd name="T2" fmla="*/ 243 w 366"/>
                  <a:gd name="T3" fmla="*/ 17 h 633"/>
                  <a:gd name="T4" fmla="*/ 234 w 366"/>
                  <a:gd name="T5" fmla="*/ 23 h 633"/>
                  <a:gd name="T6" fmla="*/ 228 w 366"/>
                  <a:gd name="T7" fmla="*/ 41 h 633"/>
                  <a:gd name="T8" fmla="*/ 225 w 366"/>
                  <a:gd name="T9" fmla="*/ 50 h 633"/>
                  <a:gd name="T10" fmla="*/ 228 w 366"/>
                  <a:gd name="T11" fmla="*/ 125 h 633"/>
                  <a:gd name="T12" fmla="*/ 231 w 366"/>
                  <a:gd name="T13" fmla="*/ 116 h 633"/>
                  <a:gd name="T14" fmla="*/ 240 w 366"/>
                  <a:gd name="T15" fmla="*/ 113 h 633"/>
                  <a:gd name="T16" fmla="*/ 294 w 366"/>
                  <a:gd name="T17" fmla="*/ 116 h 633"/>
                  <a:gd name="T18" fmla="*/ 288 w 366"/>
                  <a:gd name="T19" fmla="*/ 200 h 633"/>
                  <a:gd name="T20" fmla="*/ 321 w 366"/>
                  <a:gd name="T21" fmla="*/ 227 h 633"/>
                  <a:gd name="T22" fmla="*/ 345 w 366"/>
                  <a:gd name="T23" fmla="*/ 263 h 633"/>
                  <a:gd name="T24" fmla="*/ 351 w 366"/>
                  <a:gd name="T25" fmla="*/ 296 h 633"/>
                  <a:gd name="T26" fmla="*/ 324 w 366"/>
                  <a:gd name="T27" fmla="*/ 290 h 633"/>
                  <a:gd name="T28" fmla="*/ 306 w 366"/>
                  <a:gd name="T29" fmla="*/ 284 h 633"/>
                  <a:gd name="T30" fmla="*/ 279 w 366"/>
                  <a:gd name="T31" fmla="*/ 260 h 633"/>
                  <a:gd name="T32" fmla="*/ 231 w 366"/>
                  <a:gd name="T33" fmla="*/ 239 h 633"/>
                  <a:gd name="T34" fmla="*/ 177 w 366"/>
                  <a:gd name="T35" fmla="*/ 239 h 633"/>
                  <a:gd name="T36" fmla="*/ 150 w 366"/>
                  <a:gd name="T37" fmla="*/ 254 h 633"/>
                  <a:gd name="T38" fmla="*/ 153 w 366"/>
                  <a:gd name="T39" fmla="*/ 263 h 633"/>
                  <a:gd name="T40" fmla="*/ 168 w 366"/>
                  <a:gd name="T41" fmla="*/ 266 h 633"/>
                  <a:gd name="T42" fmla="*/ 171 w 366"/>
                  <a:gd name="T43" fmla="*/ 296 h 633"/>
                  <a:gd name="T44" fmla="*/ 207 w 366"/>
                  <a:gd name="T45" fmla="*/ 320 h 633"/>
                  <a:gd name="T46" fmla="*/ 144 w 366"/>
                  <a:gd name="T47" fmla="*/ 422 h 633"/>
                  <a:gd name="T48" fmla="*/ 99 w 366"/>
                  <a:gd name="T49" fmla="*/ 419 h 633"/>
                  <a:gd name="T50" fmla="*/ 75 w 366"/>
                  <a:gd name="T51" fmla="*/ 413 h 633"/>
                  <a:gd name="T52" fmla="*/ 51 w 366"/>
                  <a:gd name="T53" fmla="*/ 389 h 633"/>
                  <a:gd name="T54" fmla="*/ 30 w 366"/>
                  <a:gd name="T55" fmla="*/ 380 h 633"/>
                  <a:gd name="T56" fmla="*/ 48 w 366"/>
                  <a:gd name="T57" fmla="*/ 494 h 633"/>
                  <a:gd name="T58" fmla="*/ 51 w 366"/>
                  <a:gd name="T59" fmla="*/ 506 h 633"/>
                  <a:gd name="T60" fmla="*/ 69 w 366"/>
                  <a:gd name="T61" fmla="*/ 518 h 633"/>
                  <a:gd name="T62" fmla="*/ 96 w 366"/>
                  <a:gd name="T63" fmla="*/ 551 h 633"/>
                  <a:gd name="T64" fmla="*/ 126 w 366"/>
                  <a:gd name="T65" fmla="*/ 575 h 633"/>
                  <a:gd name="T66" fmla="*/ 282 w 366"/>
                  <a:gd name="T67" fmla="*/ 596 h 633"/>
                  <a:gd name="T68" fmla="*/ 261 w 366"/>
                  <a:gd name="T69" fmla="*/ 611 h 633"/>
                  <a:gd name="T70" fmla="*/ 243 w 366"/>
                  <a:gd name="T71" fmla="*/ 617 h 633"/>
                  <a:gd name="T72" fmla="*/ 213 w 366"/>
                  <a:gd name="T73" fmla="*/ 627 h 633"/>
                  <a:gd name="T74" fmla="*/ 153 w 366"/>
                  <a:gd name="T75" fmla="*/ 617 h 633"/>
                  <a:gd name="T76" fmla="*/ 113 w 366"/>
                  <a:gd name="T77" fmla="*/ 599 h 633"/>
                  <a:gd name="T78" fmla="*/ 55 w 366"/>
                  <a:gd name="T79" fmla="*/ 557 h 633"/>
                  <a:gd name="T80" fmla="*/ 9 w 366"/>
                  <a:gd name="T81" fmla="*/ 476 h 633"/>
                  <a:gd name="T82" fmla="*/ 1 w 366"/>
                  <a:gd name="T83" fmla="*/ 437 h 633"/>
                  <a:gd name="T84" fmla="*/ 1 w 366"/>
                  <a:gd name="T85" fmla="*/ 401 h 633"/>
                  <a:gd name="T86" fmla="*/ 7 w 366"/>
                  <a:gd name="T87" fmla="*/ 349 h 633"/>
                  <a:gd name="T88" fmla="*/ 45 w 366"/>
                  <a:gd name="T89" fmla="*/ 281 h 633"/>
                  <a:gd name="T90" fmla="*/ 119 w 366"/>
                  <a:gd name="T91" fmla="*/ 215 h 633"/>
                  <a:gd name="T92" fmla="*/ 149 w 366"/>
                  <a:gd name="T93" fmla="*/ 191 h 633"/>
                  <a:gd name="T94" fmla="*/ 153 w 366"/>
                  <a:gd name="T95" fmla="*/ 185 h 633"/>
                  <a:gd name="T96" fmla="*/ 150 w 366"/>
                  <a:gd name="T97" fmla="*/ 152 h 633"/>
                  <a:gd name="T98" fmla="*/ 150 w 366"/>
                  <a:gd name="T99" fmla="*/ 101 h 633"/>
                  <a:gd name="T100" fmla="*/ 168 w 366"/>
                  <a:gd name="T101" fmla="*/ 86 h 633"/>
                  <a:gd name="T102" fmla="*/ 204 w 366"/>
                  <a:gd name="T103" fmla="*/ 26 h 633"/>
                  <a:gd name="T104" fmla="*/ 210 w 366"/>
                  <a:gd name="T105" fmla="*/ 17 h 633"/>
                  <a:gd name="T106" fmla="*/ 228 w 366"/>
                  <a:gd name="T107" fmla="*/ 11 h 633"/>
                  <a:gd name="T108" fmla="*/ 246 w 366"/>
                  <a:gd name="T109" fmla="*/ 2 h 633"/>
                  <a:gd name="T110" fmla="*/ 246 w 366"/>
                  <a:gd name="T111" fmla="*/ 8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6" h="633">
                    <a:moveTo>
                      <a:pt x="246" y="8"/>
                    </a:moveTo>
                    <a:cubicBezTo>
                      <a:pt x="245" y="11"/>
                      <a:pt x="245" y="15"/>
                      <a:pt x="243" y="17"/>
                    </a:cubicBezTo>
                    <a:cubicBezTo>
                      <a:pt x="241" y="20"/>
                      <a:pt x="236" y="20"/>
                      <a:pt x="234" y="23"/>
                    </a:cubicBezTo>
                    <a:cubicBezTo>
                      <a:pt x="231" y="28"/>
                      <a:pt x="230" y="35"/>
                      <a:pt x="228" y="41"/>
                    </a:cubicBezTo>
                    <a:cubicBezTo>
                      <a:pt x="227" y="44"/>
                      <a:pt x="225" y="50"/>
                      <a:pt x="225" y="50"/>
                    </a:cubicBezTo>
                    <a:cubicBezTo>
                      <a:pt x="226" y="75"/>
                      <a:pt x="226" y="100"/>
                      <a:pt x="228" y="125"/>
                    </a:cubicBezTo>
                    <a:cubicBezTo>
                      <a:pt x="228" y="128"/>
                      <a:pt x="229" y="118"/>
                      <a:pt x="231" y="116"/>
                    </a:cubicBezTo>
                    <a:cubicBezTo>
                      <a:pt x="233" y="114"/>
                      <a:pt x="237" y="114"/>
                      <a:pt x="240" y="113"/>
                    </a:cubicBezTo>
                    <a:cubicBezTo>
                      <a:pt x="258" y="114"/>
                      <a:pt x="276" y="112"/>
                      <a:pt x="294" y="116"/>
                    </a:cubicBezTo>
                    <a:cubicBezTo>
                      <a:pt x="302" y="118"/>
                      <a:pt x="293" y="173"/>
                      <a:pt x="288" y="200"/>
                    </a:cubicBezTo>
                    <a:cubicBezTo>
                      <a:pt x="302" y="209"/>
                      <a:pt x="308" y="218"/>
                      <a:pt x="321" y="227"/>
                    </a:cubicBezTo>
                    <a:cubicBezTo>
                      <a:pt x="330" y="241"/>
                      <a:pt x="330" y="253"/>
                      <a:pt x="345" y="263"/>
                    </a:cubicBezTo>
                    <a:cubicBezTo>
                      <a:pt x="350" y="279"/>
                      <a:pt x="355" y="278"/>
                      <a:pt x="351" y="296"/>
                    </a:cubicBezTo>
                    <a:cubicBezTo>
                      <a:pt x="325" y="287"/>
                      <a:pt x="366" y="301"/>
                      <a:pt x="324" y="290"/>
                    </a:cubicBezTo>
                    <a:cubicBezTo>
                      <a:pt x="318" y="288"/>
                      <a:pt x="306" y="284"/>
                      <a:pt x="306" y="284"/>
                    </a:cubicBezTo>
                    <a:cubicBezTo>
                      <a:pt x="303" y="274"/>
                      <a:pt x="290" y="264"/>
                      <a:pt x="279" y="260"/>
                    </a:cubicBezTo>
                    <a:cubicBezTo>
                      <a:pt x="260" y="232"/>
                      <a:pt x="274" y="243"/>
                      <a:pt x="231" y="239"/>
                    </a:cubicBezTo>
                    <a:cubicBezTo>
                      <a:pt x="212" y="226"/>
                      <a:pt x="198" y="232"/>
                      <a:pt x="177" y="239"/>
                    </a:cubicBezTo>
                    <a:cubicBezTo>
                      <a:pt x="167" y="242"/>
                      <a:pt x="150" y="254"/>
                      <a:pt x="150" y="254"/>
                    </a:cubicBezTo>
                    <a:cubicBezTo>
                      <a:pt x="151" y="257"/>
                      <a:pt x="150" y="261"/>
                      <a:pt x="153" y="263"/>
                    </a:cubicBezTo>
                    <a:cubicBezTo>
                      <a:pt x="157" y="266"/>
                      <a:pt x="166" y="262"/>
                      <a:pt x="168" y="266"/>
                    </a:cubicBezTo>
                    <a:cubicBezTo>
                      <a:pt x="173" y="275"/>
                      <a:pt x="168" y="286"/>
                      <a:pt x="171" y="296"/>
                    </a:cubicBezTo>
                    <a:cubicBezTo>
                      <a:pt x="173" y="302"/>
                      <a:pt x="200" y="318"/>
                      <a:pt x="207" y="320"/>
                    </a:cubicBezTo>
                    <a:cubicBezTo>
                      <a:pt x="229" y="386"/>
                      <a:pt x="193" y="406"/>
                      <a:pt x="144" y="422"/>
                    </a:cubicBezTo>
                    <a:cubicBezTo>
                      <a:pt x="129" y="421"/>
                      <a:pt x="114" y="421"/>
                      <a:pt x="99" y="419"/>
                    </a:cubicBezTo>
                    <a:cubicBezTo>
                      <a:pt x="91" y="418"/>
                      <a:pt x="75" y="413"/>
                      <a:pt x="75" y="413"/>
                    </a:cubicBezTo>
                    <a:cubicBezTo>
                      <a:pt x="65" y="406"/>
                      <a:pt x="60" y="398"/>
                      <a:pt x="51" y="389"/>
                    </a:cubicBezTo>
                    <a:cubicBezTo>
                      <a:pt x="46" y="375"/>
                      <a:pt x="43" y="372"/>
                      <a:pt x="30" y="380"/>
                    </a:cubicBezTo>
                    <a:cubicBezTo>
                      <a:pt x="31" y="400"/>
                      <a:pt x="8" y="481"/>
                      <a:pt x="48" y="494"/>
                    </a:cubicBezTo>
                    <a:cubicBezTo>
                      <a:pt x="49" y="498"/>
                      <a:pt x="48" y="503"/>
                      <a:pt x="51" y="506"/>
                    </a:cubicBezTo>
                    <a:cubicBezTo>
                      <a:pt x="56" y="511"/>
                      <a:pt x="69" y="518"/>
                      <a:pt x="69" y="518"/>
                    </a:cubicBezTo>
                    <a:cubicBezTo>
                      <a:pt x="78" y="532"/>
                      <a:pt x="83" y="542"/>
                      <a:pt x="96" y="551"/>
                    </a:cubicBezTo>
                    <a:cubicBezTo>
                      <a:pt x="104" y="574"/>
                      <a:pt x="102" y="570"/>
                      <a:pt x="126" y="575"/>
                    </a:cubicBezTo>
                    <a:cubicBezTo>
                      <a:pt x="165" y="633"/>
                      <a:pt x="131" y="593"/>
                      <a:pt x="282" y="596"/>
                    </a:cubicBezTo>
                    <a:cubicBezTo>
                      <a:pt x="275" y="601"/>
                      <a:pt x="269" y="607"/>
                      <a:pt x="261" y="611"/>
                    </a:cubicBezTo>
                    <a:cubicBezTo>
                      <a:pt x="255" y="614"/>
                      <a:pt x="243" y="617"/>
                      <a:pt x="243" y="617"/>
                    </a:cubicBezTo>
                    <a:cubicBezTo>
                      <a:pt x="233" y="618"/>
                      <a:pt x="229" y="628"/>
                      <a:pt x="213" y="627"/>
                    </a:cubicBezTo>
                    <a:cubicBezTo>
                      <a:pt x="198" y="627"/>
                      <a:pt x="170" y="622"/>
                      <a:pt x="153" y="617"/>
                    </a:cubicBezTo>
                    <a:cubicBezTo>
                      <a:pt x="146" y="615"/>
                      <a:pt x="113" y="599"/>
                      <a:pt x="113" y="599"/>
                    </a:cubicBezTo>
                    <a:cubicBezTo>
                      <a:pt x="98" y="590"/>
                      <a:pt x="75" y="578"/>
                      <a:pt x="55" y="557"/>
                    </a:cubicBezTo>
                    <a:cubicBezTo>
                      <a:pt x="43" y="544"/>
                      <a:pt x="18" y="502"/>
                      <a:pt x="9" y="476"/>
                    </a:cubicBezTo>
                    <a:cubicBezTo>
                      <a:pt x="0" y="457"/>
                      <a:pt x="2" y="449"/>
                      <a:pt x="1" y="437"/>
                    </a:cubicBezTo>
                    <a:cubicBezTo>
                      <a:pt x="0" y="425"/>
                      <a:pt x="0" y="416"/>
                      <a:pt x="1" y="401"/>
                    </a:cubicBezTo>
                    <a:cubicBezTo>
                      <a:pt x="2" y="386"/>
                      <a:pt x="0" y="369"/>
                      <a:pt x="7" y="349"/>
                    </a:cubicBezTo>
                    <a:cubicBezTo>
                      <a:pt x="14" y="329"/>
                      <a:pt x="26" y="303"/>
                      <a:pt x="45" y="281"/>
                    </a:cubicBezTo>
                    <a:cubicBezTo>
                      <a:pt x="64" y="259"/>
                      <a:pt x="102" y="230"/>
                      <a:pt x="119" y="215"/>
                    </a:cubicBezTo>
                    <a:cubicBezTo>
                      <a:pt x="123" y="203"/>
                      <a:pt x="139" y="198"/>
                      <a:pt x="149" y="191"/>
                    </a:cubicBezTo>
                    <a:cubicBezTo>
                      <a:pt x="155" y="185"/>
                      <a:pt x="154" y="200"/>
                      <a:pt x="153" y="185"/>
                    </a:cubicBezTo>
                    <a:cubicBezTo>
                      <a:pt x="153" y="179"/>
                      <a:pt x="151" y="166"/>
                      <a:pt x="150" y="152"/>
                    </a:cubicBezTo>
                    <a:cubicBezTo>
                      <a:pt x="149" y="138"/>
                      <a:pt x="147" y="112"/>
                      <a:pt x="150" y="101"/>
                    </a:cubicBezTo>
                    <a:cubicBezTo>
                      <a:pt x="151" y="91"/>
                      <a:pt x="168" y="86"/>
                      <a:pt x="168" y="86"/>
                    </a:cubicBezTo>
                    <a:cubicBezTo>
                      <a:pt x="171" y="49"/>
                      <a:pt x="170" y="34"/>
                      <a:pt x="204" y="26"/>
                    </a:cubicBezTo>
                    <a:cubicBezTo>
                      <a:pt x="206" y="23"/>
                      <a:pt x="207" y="19"/>
                      <a:pt x="210" y="17"/>
                    </a:cubicBezTo>
                    <a:cubicBezTo>
                      <a:pt x="215" y="14"/>
                      <a:pt x="222" y="13"/>
                      <a:pt x="228" y="11"/>
                    </a:cubicBezTo>
                    <a:cubicBezTo>
                      <a:pt x="231" y="10"/>
                      <a:pt x="241" y="0"/>
                      <a:pt x="246" y="2"/>
                    </a:cubicBezTo>
                    <a:cubicBezTo>
                      <a:pt x="248" y="3"/>
                      <a:pt x="246" y="6"/>
                      <a:pt x="24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16" name="Freeform 128"/>
              <p:cNvSpPr>
                <a:spLocks/>
              </p:cNvSpPr>
              <p:nvPr/>
            </p:nvSpPr>
            <p:spPr bwMode="auto">
              <a:xfrm>
                <a:off x="5106" y="2258"/>
                <a:ext cx="154" cy="345"/>
              </a:xfrm>
              <a:custGeom>
                <a:avLst/>
                <a:gdLst>
                  <a:gd name="T0" fmla="*/ 140 w 154"/>
                  <a:gd name="T1" fmla="*/ 44 h 345"/>
                  <a:gd name="T2" fmla="*/ 111 w 154"/>
                  <a:gd name="T3" fmla="*/ 47 h 345"/>
                  <a:gd name="T4" fmla="*/ 104 w 154"/>
                  <a:gd name="T5" fmla="*/ 56 h 345"/>
                  <a:gd name="T6" fmla="*/ 95 w 154"/>
                  <a:gd name="T7" fmla="*/ 80 h 345"/>
                  <a:gd name="T8" fmla="*/ 87 w 154"/>
                  <a:gd name="T9" fmla="*/ 111 h 345"/>
                  <a:gd name="T10" fmla="*/ 78 w 154"/>
                  <a:gd name="T11" fmla="*/ 129 h 345"/>
                  <a:gd name="T12" fmla="*/ 83 w 154"/>
                  <a:gd name="T13" fmla="*/ 222 h 345"/>
                  <a:gd name="T14" fmla="*/ 74 w 154"/>
                  <a:gd name="T15" fmla="*/ 237 h 345"/>
                  <a:gd name="T16" fmla="*/ 63 w 154"/>
                  <a:gd name="T17" fmla="*/ 237 h 345"/>
                  <a:gd name="T18" fmla="*/ 33 w 154"/>
                  <a:gd name="T19" fmla="*/ 222 h 345"/>
                  <a:gd name="T20" fmla="*/ 47 w 154"/>
                  <a:gd name="T21" fmla="*/ 201 h 345"/>
                  <a:gd name="T22" fmla="*/ 39 w 154"/>
                  <a:gd name="T23" fmla="*/ 86 h 345"/>
                  <a:gd name="T24" fmla="*/ 35 w 154"/>
                  <a:gd name="T25" fmla="*/ 105 h 345"/>
                  <a:gd name="T26" fmla="*/ 36 w 154"/>
                  <a:gd name="T27" fmla="*/ 257 h 345"/>
                  <a:gd name="T28" fmla="*/ 47 w 154"/>
                  <a:gd name="T29" fmla="*/ 266 h 345"/>
                  <a:gd name="T30" fmla="*/ 59 w 154"/>
                  <a:gd name="T31" fmla="*/ 303 h 345"/>
                  <a:gd name="T32" fmla="*/ 102 w 154"/>
                  <a:gd name="T33" fmla="*/ 312 h 345"/>
                  <a:gd name="T34" fmla="*/ 114 w 154"/>
                  <a:gd name="T35" fmla="*/ 321 h 345"/>
                  <a:gd name="T36" fmla="*/ 123 w 154"/>
                  <a:gd name="T37" fmla="*/ 333 h 345"/>
                  <a:gd name="T38" fmla="*/ 101 w 154"/>
                  <a:gd name="T39" fmla="*/ 338 h 345"/>
                  <a:gd name="T40" fmla="*/ 53 w 154"/>
                  <a:gd name="T41" fmla="*/ 333 h 345"/>
                  <a:gd name="T42" fmla="*/ 24 w 154"/>
                  <a:gd name="T43" fmla="*/ 318 h 345"/>
                  <a:gd name="T44" fmla="*/ 21 w 154"/>
                  <a:gd name="T45" fmla="*/ 297 h 345"/>
                  <a:gd name="T46" fmla="*/ 11 w 154"/>
                  <a:gd name="T47" fmla="*/ 285 h 345"/>
                  <a:gd name="T48" fmla="*/ 8 w 154"/>
                  <a:gd name="T49" fmla="*/ 270 h 345"/>
                  <a:gd name="T50" fmla="*/ 9 w 154"/>
                  <a:gd name="T51" fmla="*/ 69 h 345"/>
                  <a:gd name="T52" fmla="*/ 21 w 154"/>
                  <a:gd name="T53" fmla="*/ 54 h 345"/>
                  <a:gd name="T54" fmla="*/ 32 w 154"/>
                  <a:gd name="T55" fmla="*/ 44 h 345"/>
                  <a:gd name="T56" fmla="*/ 50 w 154"/>
                  <a:gd name="T57" fmla="*/ 20 h 345"/>
                  <a:gd name="T58" fmla="*/ 81 w 154"/>
                  <a:gd name="T59" fmla="*/ 15 h 345"/>
                  <a:gd name="T60" fmla="*/ 107 w 154"/>
                  <a:gd name="T61" fmla="*/ 11 h 345"/>
                  <a:gd name="T62" fmla="*/ 140 w 154"/>
                  <a:gd name="T63" fmla="*/ 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4" h="345">
                    <a:moveTo>
                      <a:pt x="140" y="44"/>
                    </a:moveTo>
                    <a:cubicBezTo>
                      <a:pt x="130" y="44"/>
                      <a:pt x="118" y="40"/>
                      <a:pt x="111" y="47"/>
                    </a:cubicBezTo>
                    <a:cubicBezTo>
                      <a:pt x="98" y="60"/>
                      <a:pt x="123" y="50"/>
                      <a:pt x="104" y="56"/>
                    </a:cubicBezTo>
                    <a:cubicBezTo>
                      <a:pt x="100" y="65"/>
                      <a:pt x="102" y="72"/>
                      <a:pt x="95" y="80"/>
                    </a:cubicBezTo>
                    <a:cubicBezTo>
                      <a:pt x="93" y="98"/>
                      <a:pt x="96" y="100"/>
                      <a:pt x="87" y="111"/>
                    </a:cubicBezTo>
                    <a:cubicBezTo>
                      <a:pt x="86" y="117"/>
                      <a:pt x="82" y="124"/>
                      <a:pt x="78" y="129"/>
                    </a:cubicBezTo>
                    <a:cubicBezTo>
                      <a:pt x="77" y="160"/>
                      <a:pt x="69" y="194"/>
                      <a:pt x="83" y="222"/>
                    </a:cubicBezTo>
                    <a:cubicBezTo>
                      <a:pt x="81" y="228"/>
                      <a:pt x="79" y="232"/>
                      <a:pt x="74" y="237"/>
                    </a:cubicBezTo>
                    <a:cubicBezTo>
                      <a:pt x="71" y="245"/>
                      <a:pt x="70" y="240"/>
                      <a:pt x="63" y="237"/>
                    </a:cubicBezTo>
                    <a:cubicBezTo>
                      <a:pt x="35" y="240"/>
                      <a:pt x="42" y="244"/>
                      <a:pt x="33" y="222"/>
                    </a:cubicBezTo>
                    <a:cubicBezTo>
                      <a:pt x="38" y="213"/>
                      <a:pt x="39" y="209"/>
                      <a:pt x="47" y="201"/>
                    </a:cubicBezTo>
                    <a:cubicBezTo>
                      <a:pt x="54" y="159"/>
                      <a:pt x="66" y="32"/>
                      <a:pt x="39" y="86"/>
                    </a:cubicBezTo>
                    <a:cubicBezTo>
                      <a:pt x="38" y="93"/>
                      <a:pt x="36" y="98"/>
                      <a:pt x="35" y="105"/>
                    </a:cubicBezTo>
                    <a:cubicBezTo>
                      <a:pt x="35" y="156"/>
                      <a:pt x="32" y="207"/>
                      <a:pt x="36" y="257"/>
                    </a:cubicBezTo>
                    <a:cubicBezTo>
                      <a:pt x="42" y="328"/>
                      <a:pt x="54" y="208"/>
                      <a:pt x="47" y="266"/>
                    </a:cubicBezTo>
                    <a:cubicBezTo>
                      <a:pt x="48" y="297"/>
                      <a:pt x="38" y="300"/>
                      <a:pt x="59" y="303"/>
                    </a:cubicBezTo>
                    <a:cubicBezTo>
                      <a:pt x="74" y="310"/>
                      <a:pt x="84" y="311"/>
                      <a:pt x="102" y="312"/>
                    </a:cubicBezTo>
                    <a:cubicBezTo>
                      <a:pt x="105" y="319"/>
                      <a:pt x="107" y="320"/>
                      <a:pt x="114" y="321"/>
                    </a:cubicBezTo>
                    <a:cubicBezTo>
                      <a:pt x="121" y="324"/>
                      <a:pt x="139" y="319"/>
                      <a:pt x="123" y="333"/>
                    </a:cubicBezTo>
                    <a:cubicBezTo>
                      <a:pt x="118" y="337"/>
                      <a:pt x="107" y="338"/>
                      <a:pt x="101" y="338"/>
                    </a:cubicBezTo>
                    <a:cubicBezTo>
                      <a:pt x="83" y="345"/>
                      <a:pt x="70" y="335"/>
                      <a:pt x="53" y="333"/>
                    </a:cubicBezTo>
                    <a:cubicBezTo>
                      <a:pt x="42" y="327"/>
                      <a:pt x="37" y="321"/>
                      <a:pt x="24" y="318"/>
                    </a:cubicBezTo>
                    <a:cubicBezTo>
                      <a:pt x="19" y="312"/>
                      <a:pt x="23" y="302"/>
                      <a:pt x="21" y="297"/>
                    </a:cubicBezTo>
                    <a:cubicBezTo>
                      <a:pt x="19" y="292"/>
                      <a:pt x="13" y="289"/>
                      <a:pt x="11" y="285"/>
                    </a:cubicBezTo>
                    <a:cubicBezTo>
                      <a:pt x="9" y="281"/>
                      <a:pt x="8" y="306"/>
                      <a:pt x="8" y="270"/>
                    </a:cubicBezTo>
                    <a:cubicBezTo>
                      <a:pt x="0" y="240"/>
                      <a:pt x="7" y="105"/>
                      <a:pt x="9" y="69"/>
                    </a:cubicBezTo>
                    <a:cubicBezTo>
                      <a:pt x="11" y="33"/>
                      <a:pt x="17" y="58"/>
                      <a:pt x="21" y="54"/>
                    </a:cubicBezTo>
                    <a:cubicBezTo>
                      <a:pt x="25" y="49"/>
                      <a:pt x="28" y="49"/>
                      <a:pt x="32" y="44"/>
                    </a:cubicBezTo>
                    <a:cubicBezTo>
                      <a:pt x="34" y="34"/>
                      <a:pt x="39" y="22"/>
                      <a:pt x="50" y="20"/>
                    </a:cubicBezTo>
                    <a:cubicBezTo>
                      <a:pt x="59" y="15"/>
                      <a:pt x="71" y="16"/>
                      <a:pt x="81" y="15"/>
                    </a:cubicBezTo>
                    <a:cubicBezTo>
                      <a:pt x="90" y="13"/>
                      <a:pt x="98" y="12"/>
                      <a:pt x="107" y="11"/>
                    </a:cubicBezTo>
                    <a:cubicBezTo>
                      <a:pt x="154" y="12"/>
                      <a:pt x="144" y="0"/>
                      <a:pt x="140" y="4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17" name="Freeform 129"/>
              <p:cNvSpPr>
                <a:spLocks/>
              </p:cNvSpPr>
              <p:nvPr/>
            </p:nvSpPr>
            <p:spPr bwMode="auto">
              <a:xfrm>
                <a:off x="5546" y="2652"/>
                <a:ext cx="84" cy="110"/>
              </a:xfrm>
              <a:custGeom>
                <a:avLst/>
                <a:gdLst>
                  <a:gd name="T0" fmla="*/ 84 w 84"/>
                  <a:gd name="T1" fmla="*/ 0 h 110"/>
                  <a:gd name="T2" fmla="*/ 70 w 84"/>
                  <a:gd name="T3" fmla="*/ 18 h 110"/>
                  <a:gd name="T4" fmla="*/ 64 w 84"/>
                  <a:gd name="T5" fmla="*/ 64 h 110"/>
                  <a:gd name="T6" fmla="*/ 50 w 84"/>
                  <a:gd name="T7" fmla="*/ 84 h 110"/>
                  <a:gd name="T8" fmla="*/ 38 w 84"/>
                  <a:gd name="T9" fmla="*/ 110 h 110"/>
                  <a:gd name="T10" fmla="*/ 0 w 84"/>
                  <a:gd name="T11" fmla="*/ 80 h 110"/>
                  <a:gd name="T12" fmla="*/ 30 w 84"/>
                  <a:gd name="T13" fmla="*/ 62 h 110"/>
                  <a:gd name="T14" fmla="*/ 40 w 84"/>
                  <a:gd name="T15" fmla="*/ 34 h 110"/>
                  <a:gd name="T16" fmla="*/ 58 w 84"/>
                  <a:gd name="T17" fmla="*/ 18 h 110"/>
                  <a:gd name="T18" fmla="*/ 72 w 84"/>
                  <a:gd name="T19" fmla="*/ 12 h 110"/>
                  <a:gd name="T20" fmla="*/ 84 w 84"/>
                  <a:gd name="T2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" h="110">
                    <a:moveTo>
                      <a:pt x="84" y="0"/>
                    </a:moveTo>
                    <a:cubicBezTo>
                      <a:pt x="74" y="14"/>
                      <a:pt x="79" y="9"/>
                      <a:pt x="70" y="18"/>
                    </a:cubicBezTo>
                    <a:cubicBezTo>
                      <a:pt x="65" y="33"/>
                      <a:pt x="74" y="49"/>
                      <a:pt x="64" y="64"/>
                    </a:cubicBezTo>
                    <a:cubicBezTo>
                      <a:pt x="67" y="76"/>
                      <a:pt x="61" y="80"/>
                      <a:pt x="50" y="84"/>
                    </a:cubicBezTo>
                    <a:cubicBezTo>
                      <a:pt x="43" y="94"/>
                      <a:pt x="50" y="106"/>
                      <a:pt x="38" y="110"/>
                    </a:cubicBezTo>
                    <a:cubicBezTo>
                      <a:pt x="2" y="106"/>
                      <a:pt x="5" y="109"/>
                      <a:pt x="0" y="80"/>
                    </a:cubicBezTo>
                    <a:cubicBezTo>
                      <a:pt x="4" y="65"/>
                      <a:pt x="17" y="65"/>
                      <a:pt x="30" y="62"/>
                    </a:cubicBezTo>
                    <a:cubicBezTo>
                      <a:pt x="31" y="49"/>
                      <a:pt x="28" y="38"/>
                      <a:pt x="40" y="34"/>
                    </a:cubicBezTo>
                    <a:cubicBezTo>
                      <a:pt x="51" y="17"/>
                      <a:pt x="41" y="30"/>
                      <a:pt x="58" y="18"/>
                    </a:cubicBezTo>
                    <a:cubicBezTo>
                      <a:pt x="62" y="15"/>
                      <a:pt x="72" y="12"/>
                      <a:pt x="72" y="12"/>
                    </a:cubicBez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18" name="Freeform 130"/>
              <p:cNvSpPr>
                <a:spLocks/>
              </p:cNvSpPr>
              <p:nvPr/>
            </p:nvSpPr>
            <p:spPr bwMode="auto">
              <a:xfrm>
                <a:off x="5590" y="2870"/>
                <a:ext cx="154" cy="84"/>
              </a:xfrm>
              <a:custGeom>
                <a:avLst/>
                <a:gdLst>
                  <a:gd name="T0" fmla="*/ 154 w 154"/>
                  <a:gd name="T1" fmla="*/ 12 h 84"/>
                  <a:gd name="T2" fmla="*/ 152 w 154"/>
                  <a:gd name="T3" fmla="*/ 54 h 84"/>
                  <a:gd name="T4" fmla="*/ 130 w 154"/>
                  <a:gd name="T5" fmla="*/ 68 h 84"/>
                  <a:gd name="T6" fmla="*/ 118 w 154"/>
                  <a:gd name="T7" fmla="*/ 78 h 84"/>
                  <a:gd name="T8" fmla="*/ 106 w 154"/>
                  <a:gd name="T9" fmla="*/ 82 h 84"/>
                  <a:gd name="T10" fmla="*/ 40 w 154"/>
                  <a:gd name="T11" fmla="*/ 80 h 84"/>
                  <a:gd name="T12" fmla="*/ 36 w 154"/>
                  <a:gd name="T13" fmla="*/ 68 h 84"/>
                  <a:gd name="T14" fmla="*/ 8 w 154"/>
                  <a:gd name="T15" fmla="*/ 38 h 84"/>
                  <a:gd name="T16" fmla="*/ 2 w 154"/>
                  <a:gd name="T17" fmla="*/ 26 h 84"/>
                  <a:gd name="T18" fmla="*/ 14 w 154"/>
                  <a:gd name="T19" fmla="*/ 22 h 84"/>
                  <a:gd name="T20" fmla="*/ 96 w 154"/>
                  <a:gd name="T21" fmla="*/ 12 h 84"/>
                  <a:gd name="T22" fmla="*/ 138 w 154"/>
                  <a:gd name="T23" fmla="*/ 10 h 84"/>
                  <a:gd name="T24" fmla="*/ 154 w 154"/>
                  <a:gd name="T25" fmla="*/ 1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84">
                    <a:moveTo>
                      <a:pt x="154" y="12"/>
                    </a:moveTo>
                    <a:cubicBezTo>
                      <a:pt x="153" y="26"/>
                      <a:pt x="154" y="40"/>
                      <a:pt x="152" y="54"/>
                    </a:cubicBezTo>
                    <a:cubicBezTo>
                      <a:pt x="151" y="63"/>
                      <a:pt x="130" y="68"/>
                      <a:pt x="130" y="68"/>
                    </a:cubicBezTo>
                    <a:cubicBezTo>
                      <a:pt x="126" y="72"/>
                      <a:pt x="123" y="76"/>
                      <a:pt x="118" y="78"/>
                    </a:cubicBezTo>
                    <a:cubicBezTo>
                      <a:pt x="114" y="80"/>
                      <a:pt x="106" y="82"/>
                      <a:pt x="106" y="82"/>
                    </a:cubicBezTo>
                    <a:cubicBezTo>
                      <a:pt x="84" y="81"/>
                      <a:pt x="62" y="84"/>
                      <a:pt x="40" y="80"/>
                    </a:cubicBezTo>
                    <a:cubicBezTo>
                      <a:pt x="36" y="79"/>
                      <a:pt x="36" y="68"/>
                      <a:pt x="36" y="68"/>
                    </a:cubicBezTo>
                    <a:cubicBezTo>
                      <a:pt x="33" y="46"/>
                      <a:pt x="29" y="42"/>
                      <a:pt x="8" y="38"/>
                    </a:cubicBezTo>
                    <a:cubicBezTo>
                      <a:pt x="8" y="38"/>
                      <a:pt x="0" y="28"/>
                      <a:pt x="2" y="26"/>
                    </a:cubicBezTo>
                    <a:cubicBezTo>
                      <a:pt x="5" y="23"/>
                      <a:pt x="14" y="22"/>
                      <a:pt x="14" y="22"/>
                    </a:cubicBezTo>
                    <a:cubicBezTo>
                      <a:pt x="44" y="25"/>
                      <a:pt x="68" y="21"/>
                      <a:pt x="96" y="12"/>
                    </a:cubicBezTo>
                    <a:cubicBezTo>
                      <a:pt x="104" y="0"/>
                      <a:pt x="138" y="10"/>
                      <a:pt x="138" y="10"/>
                    </a:cubicBezTo>
                    <a:cubicBezTo>
                      <a:pt x="143" y="11"/>
                      <a:pt x="150" y="16"/>
                      <a:pt x="154" y="1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19" name="Freeform 131"/>
              <p:cNvSpPr>
                <a:spLocks/>
              </p:cNvSpPr>
              <p:nvPr/>
            </p:nvSpPr>
            <p:spPr bwMode="auto">
              <a:xfrm>
                <a:off x="5452" y="2912"/>
                <a:ext cx="134" cy="54"/>
              </a:xfrm>
              <a:custGeom>
                <a:avLst/>
                <a:gdLst>
                  <a:gd name="T0" fmla="*/ 134 w 134"/>
                  <a:gd name="T1" fmla="*/ 8 h 54"/>
                  <a:gd name="T2" fmla="*/ 118 w 134"/>
                  <a:gd name="T3" fmla="*/ 18 h 54"/>
                  <a:gd name="T4" fmla="*/ 124 w 134"/>
                  <a:gd name="T5" fmla="*/ 20 h 54"/>
                  <a:gd name="T6" fmla="*/ 106 w 134"/>
                  <a:gd name="T7" fmla="*/ 28 h 54"/>
                  <a:gd name="T8" fmla="*/ 64 w 134"/>
                  <a:gd name="T9" fmla="*/ 42 h 54"/>
                  <a:gd name="T10" fmla="*/ 68 w 134"/>
                  <a:gd name="T11" fmla="*/ 52 h 54"/>
                  <a:gd name="T12" fmla="*/ 14 w 134"/>
                  <a:gd name="T13" fmla="*/ 50 h 54"/>
                  <a:gd name="T14" fmla="*/ 0 w 134"/>
                  <a:gd name="T15" fmla="*/ 24 h 54"/>
                  <a:gd name="T16" fmla="*/ 32 w 134"/>
                  <a:gd name="T17" fmla="*/ 26 h 54"/>
                  <a:gd name="T18" fmla="*/ 86 w 134"/>
                  <a:gd name="T19" fmla="*/ 14 h 54"/>
                  <a:gd name="T20" fmla="*/ 100 w 134"/>
                  <a:gd name="T21" fmla="*/ 0 h 54"/>
                  <a:gd name="T22" fmla="*/ 134 w 134"/>
                  <a:gd name="T23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4" h="54">
                    <a:moveTo>
                      <a:pt x="134" y="8"/>
                    </a:moveTo>
                    <a:cubicBezTo>
                      <a:pt x="120" y="13"/>
                      <a:pt x="124" y="8"/>
                      <a:pt x="118" y="18"/>
                    </a:cubicBezTo>
                    <a:cubicBezTo>
                      <a:pt x="120" y="19"/>
                      <a:pt x="124" y="18"/>
                      <a:pt x="124" y="20"/>
                    </a:cubicBezTo>
                    <a:cubicBezTo>
                      <a:pt x="124" y="27"/>
                      <a:pt x="106" y="28"/>
                      <a:pt x="106" y="28"/>
                    </a:cubicBezTo>
                    <a:cubicBezTo>
                      <a:pt x="114" y="52"/>
                      <a:pt x="85" y="41"/>
                      <a:pt x="64" y="42"/>
                    </a:cubicBezTo>
                    <a:cubicBezTo>
                      <a:pt x="67" y="43"/>
                      <a:pt x="72" y="52"/>
                      <a:pt x="68" y="52"/>
                    </a:cubicBezTo>
                    <a:cubicBezTo>
                      <a:pt x="50" y="54"/>
                      <a:pt x="32" y="51"/>
                      <a:pt x="14" y="50"/>
                    </a:cubicBezTo>
                    <a:cubicBezTo>
                      <a:pt x="24" y="34"/>
                      <a:pt x="16" y="29"/>
                      <a:pt x="0" y="24"/>
                    </a:cubicBezTo>
                    <a:cubicBezTo>
                      <a:pt x="4" y="6"/>
                      <a:pt x="28" y="10"/>
                      <a:pt x="32" y="26"/>
                    </a:cubicBezTo>
                    <a:cubicBezTo>
                      <a:pt x="72" y="22"/>
                      <a:pt x="39" y="17"/>
                      <a:pt x="86" y="14"/>
                    </a:cubicBezTo>
                    <a:cubicBezTo>
                      <a:pt x="88" y="4"/>
                      <a:pt x="91" y="3"/>
                      <a:pt x="100" y="0"/>
                    </a:cubicBezTo>
                    <a:cubicBezTo>
                      <a:pt x="114" y="2"/>
                      <a:pt x="122" y="2"/>
                      <a:pt x="134" y="8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89220" name="Freeform 132"/>
            <p:cNvSpPr>
              <a:spLocks/>
            </p:cNvSpPr>
            <p:nvPr/>
          </p:nvSpPr>
          <p:spPr bwMode="auto">
            <a:xfrm flipH="1">
              <a:off x="-7" y="1745"/>
              <a:ext cx="858" cy="563"/>
            </a:xfrm>
            <a:custGeom>
              <a:avLst/>
              <a:gdLst>
                <a:gd name="T0" fmla="*/ 968 w 994"/>
                <a:gd name="T1" fmla="*/ 445 h 532"/>
                <a:gd name="T2" fmla="*/ 925 w 994"/>
                <a:gd name="T3" fmla="*/ 420 h 532"/>
                <a:gd name="T4" fmla="*/ 908 w 994"/>
                <a:gd name="T5" fmla="*/ 408 h 532"/>
                <a:gd name="T6" fmla="*/ 849 w 994"/>
                <a:gd name="T7" fmla="*/ 361 h 532"/>
                <a:gd name="T8" fmla="*/ 838 w 994"/>
                <a:gd name="T9" fmla="*/ 352 h 532"/>
                <a:gd name="T10" fmla="*/ 777 w 994"/>
                <a:gd name="T11" fmla="*/ 319 h 532"/>
                <a:gd name="T12" fmla="*/ 754 w 994"/>
                <a:gd name="T13" fmla="*/ 308 h 532"/>
                <a:gd name="T14" fmla="*/ 689 w 994"/>
                <a:gd name="T15" fmla="*/ 300 h 532"/>
                <a:gd name="T16" fmla="*/ 615 w 994"/>
                <a:gd name="T17" fmla="*/ 284 h 532"/>
                <a:gd name="T18" fmla="*/ 424 w 994"/>
                <a:gd name="T19" fmla="*/ 250 h 532"/>
                <a:gd name="T20" fmla="*/ 371 w 994"/>
                <a:gd name="T21" fmla="*/ 222 h 532"/>
                <a:gd name="T22" fmla="*/ 352 w 994"/>
                <a:gd name="T23" fmla="*/ 199 h 532"/>
                <a:gd name="T24" fmla="*/ 321 w 994"/>
                <a:gd name="T25" fmla="*/ 143 h 532"/>
                <a:gd name="T26" fmla="*/ 263 w 994"/>
                <a:gd name="T27" fmla="*/ 4 h 532"/>
                <a:gd name="T28" fmla="*/ 231 w 994"/>
                <a:gd name="T29" fmla="*/ 35 h 532"/>
                <a:gd name="T30" fmla="*/ 244 w 994"/>
                <a:gd name="T31" fmla="*/ 82 h 532"/>
                <a:gd name="T32" fmla="*/ 251 w 994"/>
                <a:gd name="T33" fmla="*/ 127 h 532"/>
                <a:gd name="T34" fmla="*/ 252 w 994"/>
                <a:gd name="T35" fmla="*/ 152 h 532"/>
                <a:gd name="T36" fmla="*/ 40 w 994"/>
                <a:gd name="T37" fmla="*/ 79 h 532"/>
                <a:gd name="T38" fmla="*/ 25 w 994"/>
                <a:gd name="T39" fmla="*/ 113 h 532"/>
                <a:gd name="T40" fmla="*/ 80 w 994"/>
                <a:gd name="T41" fmla="*/ 142 h 532"/>
                <a:gd name="T42" fmla="*/ 182 w 994"/>
                <a:gd name="T43" fmla="*/ 185 h 532"/>
                <a:gd name="T44" fmla="*/ 75 w 994"/>
                <a:gd name="T45" fmla="*/ 152 h 532"/>
                <a:gd name="T46" fmla="*/ 56 w 994"/>
                <a:gd name="T47" fmla="*/ 175 h 532"/>
                <a:gd name="T48" fmla="*/ 71 w 994"/>
                <a:gd name="T49" fmla="*/ 197 h 532"/>
                <a:gd name="T50" fmla="*/ 116 w 994"/>
                <a:gd name="T51" fmla="*/ 211 h 532"/>
                <a:gd name="T52" fmla="*/ 70 w 994"/>
                <a:gd name="T53" fmla="*/ 226 h 532"/>
                <a:gd name="T54" fmla="*/ 79 w 994"/>
                <a:gd name="T55" fmla="*/ 257 h 532"/>
                <a:gd name="T56" fmla="*/ 69 w 994"/>
                <a:gd name="T57" fmla="*/ 302 h 532"/>
                <a:gd name="T58" fmla="*/ 77 w 994"/>
                <a:gd name="T59" fmla="*/ 319 h 532"/>
                <a:gd name="T60" fmla="*/ 180 w 994"/>
                <a:gd name="T61" fmla="*/ 311 h 532"/>
                <a:gd name="T62" fmla="*/ 207 w 994"/>
                <a:gd name="T63" fmla="*/ 304 h 532"/>
                <a:gd name="T64" fmla="*/ 280 w 994"/>
                <a:gd name="T65" fmla="*/ 288 h 532"/>
                <a:gd name="T66" fmla="*/ 351 w 994"/>
                <a:gd name="T67" fmla="*/ 291 h 532"/>
                <a:gd name="T68" fmla="*/ 489 w 994"/>
                <a:gd name="T69" fmla="*/ 330 h 532"/>
                <a:gd name="T70" fmla="*/ 557 w 994"/>
                <a:gd name="T71" fmla="*/ 340 h 532"/>
                <a:gd name="T72" fmla="*/ 624 w 994"/>
                <a:gd name="T73" fmla="*/ 368 h 532"/>
                <a:gd name="T74" fmla="*/ 678 w 994"/>
                <a:gd name="T75" fmla="*/ 404 h 532"/>
                <a:gd name="T76" fmla="*/ 785 w 994"/>
                <a:gd name="T77" fmla="*/ 463 h 532"/>
                <a:gd name="T78" fmla="*/ 812 w 994"/>
                <a:gd name="T79" fmla="*/ 474 h 532"/>
                <a:gd name="T80" fmla="*/ 847 w 994"/>
                <a:gd name="T81" fmla="*/ 488 h 532"/>
                <a:gd name="T82" fmla="*/ 866 w 994"/>
                <a:gd name="T83" fmla="*/ 495 h 532"/>
                <a:gd name="T84" fmla="*/ 879 w 994"/>
                <a:gd name="T85" fmla="*/ 504 h 532"/>
                <a:gd name="T86" fmla="*/ 957 w 994"/>
                <a:gd name="T87" fmla="*/ 528 h 532"/>
                <a:gd name="T88" fmla="*/ 936 w 994"/>
                <a:gd name="T89" fmla="*/ 504 h 532"/>
                <a:gd name="T90" fmla="*/ 968 w 994"/>
                <a:gd name="T91" fmla="*/ 445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94" h="532">
                  <a:moveTo>
                    <a:pt x="968" y="445"/>
                  </a:moveTo>
                  <a:cubicBezTo>
                    <a:pt x="964" y="440"/>
                    <a:pt x="928" y="425"/>
                    <a:pt x="925" y="420"/>
                  </a:cubicBezTo>
                  <a:cubicBezTo>
                    <a:pt x="920" y="415"/>
                    <a:pt x="908" y="408"/>
                    <a:pt x="908" y="408"/>
                  </a:cubicBezTo>
                  <a:cubicBezTo>
                    <a:pt x="895" y="397"/>
                    <a:pt x="862" y="370"/>
                    <a:pt x="849" y="361"/>
                  </a:cubicBezTo>
                  <a:cubicBezTo>
                    <a:pt x="846" y="356"/>
                    <a:pt x="838" y="352"/>
                    <a:pt x="838" y="352"/>
                  </a:cubicBezTo>
                  <a:cubicBezTo>
                    <a:pt x="826" y="345"/>
                    <a:pt x="790" y="326"/>
                    <a:pt x="777" y="319"/>
                  </a:cubicBezTo>
                  <a:cubicBezTo>
                    <a:pt x="769" y="318"/>
                    <a:pt x="758" y="314"/>
                    <a:pt x="754" y="308"/>
                  </a:cubicBezTo>
                  <a:cubicBezTo>
                    <a:pt x="739" y="303"/>
                    <a:pt x="705" y="305"/>
                    <a:pt x="689" y="300"/>
                  </a:cubicBezTo>
                  <a:cubicBezTo>
                    <a:pt x="667" y="296"/>
                    <a:pt x="660" y="292"/>
                    <a:pt x="615" y="284"/>
                  </a:cubicBezTo>
                  <a:cubicBezTo>
                    <a:pt x="576" y="279"/>
                    <a:pt x="465" y="261"/>
                    <a:pt x="424" y="250"/>
                  </a:cubicBezTo>
                  <a:cubicBezTo>
                    <a:pt x="412" y="244"/>
                    <a:pt x="382" y="231"/>
                    <a:pt x="371" y="222"/>
                  </a:cubicBezTo>
                  <a:cubicBezTo>
                    <a:pt x="359" y="219"/>
                    <a:pt x="361" y="212"/>
                    <a:pt x="352" y="199"/>
                  </a:cubicBezTo>
                  <a:lnTo>
                    <a:pt x="321" y="143"/>
                  </a:lnTo>
                  <a:cubicBezTo>
                    <a:pt x="309" y="116"/>
                    <a:pt x="279" y="22"/>
                    <a:pt x="263" y="4"/>
                  </a:cubicBezTo>
                  <a:cubicBezTo>
                    <a:pt x="246" y="0"/>
                    <a:pt x="235" y="15"/>
                    <a:pt x="231" y="35"/>
                  </a:cubicBezTo>
                  <a:cubicBezTo>
                    <a:pt x="225" y="48"/>
                    <a:pt x="240" y="66"/>
                    <a:pt x="244" y="82"/>
                  </a:cubicBezTo>
                  <a:cubicBezTo>
                    <a:pt x="247" y="97"/>
                    <a:pt x="250" y="115"/>
                    <a:pt x="251" y="127"/>
                  </a:cubicBezTo>
                  <a:cubicBezTo>
                    <a:pt x="252" y="137"/>
                    <a:pt x="254" y="144"/>
                    <a:pt x="252" y="152"/>
                  </a:cubicBezTo>
                  <a:cubicBezTo>
                    <a:pt x="237" y="175"/>
                    <a:pt x="57" y="93"/>
                    <a:pt x="40" y="79"/>
                  </a:cubicBezTo>
                  <a:cubicBezTo>
                    <a:pt x="0" y="82"/>
                    <a:pt x="29" y="88"/>
                    <a:pt x="25" y="113"/>
                  </a:cubicBezTo>
                  <a:cubicBezTo>
                    <a:pt x="32" y="123"/>
                    <a:pt x="54" y="130"/>
                    <a:pt x="80" y="142"/>
                  </a:cubicBezTo>
                  <a:cubicBezTo>
                    <a:pt x="106" y="154"/>
                    <a:pt x="183" y="183"/>
                    <a:pt x="182" y="185"/>
                  </a:cubicBezTo>
                  <a:cubicBezTo>
                    <a:pt x="181" y="187"/>
                    <a:pt x="96" y="154"/>
                    <a:pt x="75" y="152"/>
                  </a:cubicBezTo>
                  <a:cubicBezTo>
                    <a:pt x="54" y="150"/>
                    <a:pt x="57" y="168"/>
                    <a:pt x="56" y="175"/>
                  </a:cubicBezTo>
                  <a:cubicBezTo>
                    <a:pt x="55" y="182"/>
                    <a:pt x="61" y="191"/>
                    <a:pt x="71" y="197"/>
                  </a:cubicBezTo>
                  <a:cubicBezTo>
                    <a:pt x="81" y="203"/>
                    <a:pt x="116" y="206"/>
                    <a:pt x="116" y="211"/>
                  </a:cubicBezTo>
                  <a:cubicBezTo>
                    <a:pt x="116" y="216"/>
                    <a:pt x="76" y="218"/>
                    <a:pt x="70" y="226"/>
                  </a:cubicBezTo>
                  <a:cubicBezTo>
                    <a:pt x="64" y="234"/>
                    <a:pt x="79" y="244"/>
                    <a:pt x="79" y="257"/>
                  </a:cubicBezTo>
                  <a:cubicBezTo>
                    <a:pt x="79" y="269"/>
                    <a:pt x="70" y="292"/>
                    <a:pt x="69" y="302"/>
                  </a:cubicBezTo>
                  <a:cubicBezTo>
                    <a:pt x="88" y="309"/>
                    <a:pt x="58" y="317"/>
                    <a:pt x="77" y="319"/>
                  </a:cubicBezTo>
                  <a:cubicBezTo>
                    <a:pt x="96" y="320"/>
                    <a:pt x="158" y="314"/>
                    <a:pt x="180" y="311"/>
                  </a:cubicBezTo>
                  <a:cubicBezTo>
                    <a:pt x="202" y="308"/>
                    <a:pt x="191" y="308"/>
                    <a:pt x="207" y="304"/>
                  </a:cubicBezTo>
                  <a:cubicBezTo>
                    <a:pt x="237" y="301"/>
                    <a:pt x="256" y="289"/>
                    <a:pt x="280" y="288"/>
                  </a:cubicBezTo>
                  <a:cubicBezTo>
                    <a:pt x="304" y="285"/>
                    <a:pt x="317" y="283"/>
                    <a:pt x="351" y="291"/>
                  </a:cubicBezTo>
                  <a:cubicBezTo>
                    <a:pt x="378" y="296"/>
                    <a:pt x="455" y="323"/>
                    <a:pt x="489" y="330"/>
                  </a:cubicBezTo>
                  <a:cubicBezTo>
                    <a:pt x="508" y="334"/>
                    <a:pt x="542" y="335"/>
                    <a:pt x="557" y="340"/>
                  </a:cubicBezTo>
                  <a:cubicBezTo>
                    <a:pt x="579" y="346"/>
                    <a:pt x="606" y="359"/>
                    <a:pt x="624" y="368"/>
                  </a:cubicBezTo>
                  <a:cubicBezTo>
                    <a:pt x="641" y="380"/>
                    <a:pt x="660" y="396"/>
                    <a:pt x="678" y="404"/>
                  </a:cubicBezTo>
                  <a:cubicBezTo>
                    <a:pt x="715" y="421"/>
                    <a:pt x="752" y="439"/>
                    <a:pt x="785" y="463"/>
                  </a:cubicBezTo>
                  <a:cubicBezTo>
                    <a:pt x="797" y="466"/>
                    <a:pt x="801" y="471"/>
                    <a:pt x="812" y="474"/>
                  </a:cubicBezTo>
                  <a:cubicBezTo>
                    <a:pt x="824" y="479"/>
                    <a:pt x="836" y="480"/>
                    <a:pt x="847" y="488"/>
                  </a:cubicBezTo>
                  <a:cubicBezTo>
                    <a:pt x="853" y="489"/>
                    <a:pt x="861" y="491"/>
                    <a:pt x="866" y="495"/>
                  </a:cubicBezTo>
                  <a:cubicBezTo>
                    <a:pt x="871" y="497"/>
                    <a:pt x="879" y="504"/>
                    <a:pt x="879" y="504"/>
                  </a:cubicBezTo>
                  <a:cubicBezTo>
                    <a:pt x="893" y="509"/>
                    <a:pt x="948" y="528"/>
                    <a:pt x="957" y="528"/>
                  </a:cubicBezTo>
                  <a:cubicBezTo>
                    <a:pt x="976" y="532"/>
                    <a:pt x="940" y="520"/>
                    <a:pt x="936" y="504"/>
                  </a:cubicBezTo>
                  <a:cubicBezTo>
                    <a:pt x="940" y="485"/>
                    <a:pt x="994" y="474"/>
                    <a:pt x="968" y="445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21" name="Freeform 133"/>
            <p:cNvSpPr>
              <a:spLocks/>
            </p:cNvSpPr>
            <p:nvPr/>
          </p:nvSpPr>
          <p:spPr bwMode="auto">
            <a:xfrm rot="-4198706" flipH="1" flipV="1">
              <a:off x="353" y="1729"/>
              <a:ext cx="450" cy="524"/>
            </a:xfrm>
            <a:custGeom>
              <a:avLst/>
              <a:gdLst>
                <a:gd name="T0" fmla="*/ 249 w 424"/>
                <a:gd name="T1" fmla="*/ 352 h 606"/>
                <a:gd name="T2" fmla="*/ 219 w 424"/>
                <a:gd name="T3" fmla="*/ 337 h 606"/>
                <a:gd name="T4" fmla="*/ 0 w 424"/>
                <a:gd name="T5" fmla="*/ 319 h 606"/>
                <a:gd name="T6" fmla="*/ 27 w 424"/>
                <a:gd name="T7" fmla="*/ 304 h 606"/>
                <a:gd name="T8" fmla="*/ 180 w 424"/>
                <a:gd name="T9" fmla="*/ 313 h 606"/>
                <a:gd name="T10" fmla="*/ 234 w 424"/>
                <a:gd name="T11" fmla="*/ 322 h 606"/>
                <a:gd name="T12" fmla="*/ 222 w 424"/>
                <a:gd name="T13" fmla="*/ 295 h 606"/>
                <a:gd name="T14" fmla="*/ 219 w 424"/>
                <a:gd name="T15" fmla="*/ 268 h 606"/>
                <a:gd name="T16" fmla="*/ 216 w 424"/>
                <a:gd name="T17" fmla="*/ 250 h 606"/>
                <a:gd name="T18" fmla="*/ 207 w 424"/>
                <a:gd name="T19" fmla="*/ 184 h 606"/>
                <a:gd name="T20" fmla="*/ 204 w 424"/>
                <a:gd name="T21" fmla="*/ 157 h 606"/>
                <a:gd name="T22" fmla="*/ 183 w 424"/>
                <a:gd name="T23" fmla="*/ 22 h 606"/>
                <a:gd name="T24" fmla="*/ 171 w 424"/>
                <a:gd name="T25" fmla="*/ 4 h 606"/>
                <a:gd name="T26" fmla="*/ 180 w 424"/>
                <a:gd name="T27" fmla="*/ 10 h 606"/>
                <a:gd name="T28" fmla="*/ 198 w 424"/>
                <a:gd name="T29" fmla="*/ 124 h 606"/>
                <a:gd name="T30" fmla="*/ 210 w 424"/>
                <a:gd name="T31" fmla="*/ 160 h 606"/>
                <a:gd name="T32" fmla="*/ 216 w 424"/>
                <a:gd name="T33" fmla="*/ 178 h 606"/>
                <a:gd name="T34" fmla="*/ 240 w 424"/>
                <a:gd name="T35" fmla="*/ 268 h 606"/>
                <a:gd name="T36" fmla="*/ 243 w 424"/>
                <a:gd name="T37" fmla="*/ 304 h 606"/>
                <a:gd name="T38" fmla="*/ 255 w 424"/>
                <a:gd name="T39" fmla="*/ 322 h 606"/>
                <a:gd name="T40" fmla="*/ 264 w 424"/>
                <a:gd name="T41" fmla="*/ 343 h 606"/>
                <a:gd name="T42" fmla="*/ 282 w 424"/>
                <a:gd name="T43" fmla="*/ 355 h 606"/>
                <a:gd name="T44" fmla="*/ 300 w 424"/>
                <a:gd name="T45" fmla="*/ 388 h 606"/>
                <a:gd name="T46" fmla="*/ 327 w 424"/>
                <a:gd name="T47" fmla="*/ 403 h 606"/>
                <a:gd name="T48" fmla="*/ 351 w 424"/>
                <a:gd name="T49" fmla="*/ 460 h 606"/>
                <a:gd name="T50" fmla="*/ 357 w 424"/>
                <a:gd name="T51" fmla="*/ 469 h 606"/>
                <a:gd name="T52" fmla="*/ 366 w 424"/>
                <a:gd name="T53" fmla="*/ 475 h 606"/>
                <a:gd name="T54" fmla="*/ 402 w 424"/>
                <a:gd name="T55" fmla="*/ 538 h 606"/>
                <a:gd name="T56" fmla="*/ 390 w 424"/>
                <a:gd name="T57" fmla="*/ 583 h 606"/>
                <a:gd name="T58" fmla="*/ 384 w 424"/>
                <a:gd name="T59" fmla="*/ 574 h 606"/>
                <a:gd name="T60" fmla="*/ 375 w 424"/>
                <a:gd name="T61" fmla="*/ 568 h 606"/>
                <a:gd name="T62" fmla="*/ 348 w 424"/>
                <a:gd name="T63" fmla="*/ 526 h 606"/>
                <a:gd name="T64" fmla="*/ 285 w 424"/>
                <a:gd name="T65" fmla="*/ 430 h 606"/>
                <a:gd name="T66" fmla="*/ 297 w 424"/>
                <a:gd name="T67" fmla="*/ 415 h 606"/>
                <a:gd name="T68" fmla="*/ 249 w 424"/>
                <a:gd name="T69" fmla="*/ 352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4" h="606">
                  <a:moveTo>
                    <a:pt x="249" y="352"/>
                  </a:moveTo>
                  <a:cubicBezTo>
                    <a:pt x="228" y="338"/>
                    <a:pt x="238" y="342"/>
                    <a:pt x="219" y="337"/>
                  </a:cubicBezTo>
                  <a:cubicBezTo>
                    <a:pt x="166" y="302"/>
                    <a:pt x="24" y="319"/>
                    <a:pt x="0" y="319"/>
                  </a:cubicBezTo>
                  <a:cubicBezTo>
                    <a:pt x="9" y="313"/>
                    <a:pt x="18" y="310"/>
                    <a:pt x="27" y="304"/>
                  </a:cubicBezTo>
                  <a:cubicBezTo>
                    <a:pt x="93" y="306"/>
                    <a:pt x="122" y="309"/>
                    <a:pt x="180" y="313"/>
                  </a:cubicBezTo>
                  <a:cubicBezTo>
                    <a:pt x="197" y="319"/>
                    <a:pt x="216" y="320"/>
                    <a:pt x="234" y="322"/>
                  </a:cubicBezTo>
                  <a:cubicBezTo>
                    <a:pt x="227" y="301"/>
                    <a:pt x="232" y="309"/>
                    <a:pt x="222" y="295"/>
                  </a:cubicBezTo>
                  <a:cubicBezTo>
                    <a:pt x="230" y="283"/>
                    <a:pt x="227" y="280"/>
                    <a:pt x="219" y="268"/>
                  </a:cubicBezTo>
                  <a:cubicBezTo>
                    <a:pt x="227" y="244"/>
                    <a:pt x="219" y="275"/>
                    <a:pt x="216" y="250"/>
                  </a:cubicBezTo>
                  <a:cubicBezTo>
                    <a:pt x="206" y="180"/>
                    <a:pt x="225" y="211"/>
                    <a:pt x="207" y="184"/>
                  </a:cubicBezTo>
                  <a:cubicBezTo>
                    <a:pt x="210" y="175"/>
                    <a:pt x="204" y="157"/>
                    <a:pt x="204" y="157"/>
                  </a:cubicBezTo>
                  <a:cubicBezTo>
                    <a:pt x="201" y="109"/>
                    <a:pt x="189" y="70"/>
                    <a:pt x="183" y="22"/>
                  </a:cubicBezTo>
                  <a:cubicBezTo>
                    <a:pt x="182" y="15"/>
                    <a:pt x="171" y="11"/>
                    <a:pt x="171" y="4"/>
                  </a:cubicBezTo>
                  <a:cubicBezTo>
                    <a:pt x="171" y="0"/>
                    <a:pt x="177" y="8"/>
                    <a:pt x="180" y="10"/>
                  </a:cubicBezTo>
                  <a:cubicBezTo>
                    <a:pt x="193" y="49"/>
                    <a:pt x="192" y="83"/>
                    <a:pt x="198" y="124"/>
                  </a:cubicBezTo>
                  <a:cubicBezTo>
                    <a:pt x="200" y="135"/>
                    <a:pt x="206" y="149"/>
                    <a:pt x="210" y="160"/>
                  </a:cubicBezTo>
                  <a:cubicBezTo>
                    <a:pt x="212" y="166"/>
                    <a:pt x="216" y="178"/>
                    <a:pt x="216" y="178"/>
                  </a:cubicBezTo>
                  <a:cubicBezTo>
                    <a:pt x="219" y="209"/>
                    <a:pt x="230" y="239"/>
                    <a:pt x="240" y="268"/>
                  </a:cubicBezTo>
                  <a:cubicBezTo>
                    <a:pt x="241" y="280"/>
                    <a:pt x="240" y="292"/>
                    <a:pt x="243" y="304"/>
                  </a:cubicBezTo>
                  <a:cubicBezTo>
                    <a:pt x="245" y="311"/>
                    <a:pt x="255" y="322"/>
                    <a:pt x="255" y="322"/>
                  </a:cubicBezTo>
                  <a:cubicBezTo>
                    <a:pt x="257" y="330"/>
                    <a:pt x="257" y="337"/>
                    <a:pt x="264" y="343"/>
                  </a:cubicBezTo>
                  <a:cubicBezTo>
                    <a:pt x="269" y="348"/>
                    <a:pt x="282" y="355"/>
                    <a:pt x="282" y="355"/>
                  </a:cubicBezTo>
                  <a:cubicBezTo>
                    <a:pt x="287" y="369"/>
                    <a:pt x="286" y="381"/>
                    <a:pt x="300" y="388"/>
                  </a:cubicBezTo>
                  <a:cubicBezTo>
                    <a:pt x="309" y="393"/>
                    <a:pt x="327" y="403"/>
                    <a:pt x="327" y="403"/>
                  </a:cubicBezTo>
                  <a:cubicBezTo>
                    <a:pt x="331" y="424"/>
                    <a:pt x="332" y="447"/>
                    <a:pt x="351" y="460"/>
                  </a:cubicBezTo>
                  <a:cubicBezTo>
                    <a:pt x="353" y="463"/>
                    <a:pt x="354" y="466"/>
                    <a:pt x="357" y="469"/>
                  </a:cubicBezTo>
                  <a:cubicBezTo>
                    <a:pt x="360" y="472"/>
                    <a:pt x="364" y="472"/>
                    <a:pt x="366" y="475"/>
                  </a:cubicBezTo>
                  <a:cubicBezTo>
                    <a:pt x="381" y="492"/>
                    <a:pt x="395" y="517"/>
                    <a:pt x="402" y="538"/>
                  </a:cubicBezTo>
                  <a:cubicBezTo>
                    <a:pt x="405" y="559"/>
                    <a:pt x="424" y="606"/>
                    <a:pt x="390" y="583"/>
                  </a:cubicBezTo>
                  <a:cubicBezTo>
                    <a:pt x="388" y="580"/>
                    <a:pt x="387" y="577"/>
                    <a:pt x="384" y="574"/>
                  </a:cubicBezTo>
                  <a:cubicBezTo>
                    <a:pt x="381" y="571"/>
                    <a:pt x="377" y="571"/>
                    <a:pt x="375" y="568"/>
                  </a:cubicBezTo>
                  <a:cubicBezTo>
                    <a:pt x="365" y="555"/>
                    <a:pt x="362" y="535"/>
                    <a:pt x="348" y="526"/>
                  </a:cubicBezTo>
                  <a:cubicBezTo>
                    <a:pt x="327" y="494"/>
                    <a:pt x="319" y="453"/>
                    <a:pt x="285" y="430"/>
                  </a:cubicBezTo>
                  <a:cubicBezTo>
                    <a:pt x="274" y="413"/>
                    <a:pt x="303" y="428"/>
                    <a:pt x="297" y="415"/>
                  </a:cubicBezTo>
                  <a:cubicBezTo>
                    <a:pt x="291" y="402"/>
                    <a:pt x="259" y="365"/>
                    <a:pt x="249" y="352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22" name="Freeform 134"/>
            <p:cNvSpPr>
              <a:spLocks/>
            </p:cNvSpPr>
            <p:nvPr/>
          </p:nvSpPr>
          <p:spPr bwMode="auto">
            <a:xfrm flipH="1">
              <a:off x="683" y="2019"/>
              <a:ext cx="104" cy="14"/>
            </a:xfrm>
            <a:custGeom>
              <a:avLst/>
              <a:gdLst>
                <a:gd name="T0" fmla="*/ 0 w 121"/>
                <a:gd name="T1" fmla="*/ 13 h 13"/>
                <a:gd name="T2" fmla="*/ 91 w 121"/>
                <a:gd name="T3" fmla="*/ 4 h 13"/>
                <a:gd name="T4" fmla="*/ 121 w 121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1" h="13">
                  <a:moveTo>
                    <a:pt x="0" y="13"/>
                  </a:moveTo>
                  <a:cubicBezTo>
                    <a:pt x="15" y="11"/>
                    <a:pt x="66" y="8"/>
                    <a:pt x="91" y="4"/>
                  </a:cubicBezTo>
                  <a:cubicBezTo>
                    <a:pt x="111" y="2"/>
                    <a:pt x="109" y="3"/>
                    <a:pt x="1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23" name="Freeform 135"/>
            <p:cNvSpPr>
              <a:spLocks/>
            </p:cNvSpPr>
            <p:nvPr/>
          </p:nvSpPr>
          <p:spPr bwMode="auto">
            <a:xfrm flipH="1">
              <a:off x="-251" y="2008"/>
              <a:ext cx="286" cy="244"/>
            </a:xfrm>
            <a:custGeom>
              <a:avLst/>
              <a:gdLst>
                <a:gd name="T0" fmla="*/ 321 w 331"/>
                <a:gd name="T1" fmla="*/ 120 h 231"/>
                <a:gd name="T2" fmla="*/ 297 w 331"/>
                <a:gd name="T3" fmla="*/ 48 h 231"/>
                <a:gd name="T4" fmla="*/ 273 w 331"/>
                <a:gd name="T5" fmla="*/ 30 h 231"/>
                <a:gd name="T6" fmla="*/ 252 w 331"/>
                <a:gd name="T7" fmla="*/ 12 h 231"/>
                <a:gd name="T8" fmla="*/ 132 w 331"/>
                <a:gd name="T9" fmla="*/ 18 h 231"/>
                <a:gd name="T10" fmla="*/ 126 w 331"/>
                <a:gd name="T11" fmla="*/ 27 h 231"/>
                <a:gd name="T12" fmla="*/ 99 w 331"/>
                <a:gd name="T13" fmla="*/ 30 h 231"/>
                <a:gd name="T14" fmla="*/ 57 w 331"/>
                <a:gd name="T15" fmla="*/ 54 h 231"/>
                <a:gd name="T16" fmla="*/ 39 w 331"/>
                <a:gd name="T17" fmla="*/ 60 h 231"/>
                <a:gd name="T18" fmla="*/ 21 w 331"/>
                <a:gd name="T19" fmla="*/ 84 h 231"/>
                <a:gd name="T20" fmla="*/ 3 w 331"/>
                <a:gd name="T21" fmla="*/ 183 h 231"/>
                <a:gd name="T22" fmla="*/ 42 w 331"/>
                <a:gd name="T23" fmla="*/ 225 h 231"/>
                <a:gd name="T24" fmla="*/ 60 w 331"/>
                <a:gd name="T25" fmla="*/ 213 h 231"/>
                <a:gd name="T26" fmla="*/ 84 w 331"/>
                <a:gd name="T27" fmla="*/ 192 h 231"/>
                <a:gd name="T28" fmla="*/ 135 w 331"/>
                <a:gd name="T29" fmla="*/ 165 h 231"/>
                <a:gd name="T30" fmla="*/ 165 w 331"/>
                <a:gd name="T31" fmla="*/ 138 h 231"/>
                <a:gd name="T32" fmla="*/ 192 w 331"/>
                <a:gd name="T33" fmla="*/ 120 h 231"/>
                <a:gd name="T34" fmla="*/ 240 w 331"/>
                <a:gd name="T35" fmla="*/ 126 h 231"/>
                <a:gd name="T36" fmla="*/ 267 w 331"/>
                <a:gd name="T37" fmla="*/ 138 h 231"/>
                <a:gd name="T38" fmla="*/ 288 w 331"/>
                <a:gd name="T39" fmla="*/ 165 h 231"/>
                <a:gd name="T40" fmla="*/ 306 w 331"/>
                <a:gd name="T41" fmla="*/ 195 h 231"/>
                <a:gd name="T42" fmla="*/ 318 w 331"/>
                <a:gd name="T43" fmla="*/ 213 h 231"/>
                <a:gd name="T44" fmla="*/ 321 w 331"/>
                <a:gd name="T45" fmla="*/ 222 h 231"/>
                <a:gd name="T46" fmla="*/ 321 w 331"/>
                <a:gd name="T47" fmla="*/ 66 h 231"/>
                <a:gd name="T48" fmla="*/ 303 w 331"/>
                <a:gd name="T49" fmla="*/ 57 h 231"/>
                <a:gd name="T50" fmla="*/ 285 w 331"/>
                <a:gd name="T51" fmla="*/ 48 h 231"/>
                <a:gd name="T52" fmla="*/ 282 w 331"/>
                <a:gd name="T53" fmla="*/ 39 h 231"/>
                <a:gd name="T54" fmla="*/ 270 w 331"/>
                <a:gd name="T55" fmla="*/ 33 h 231"/>
                <a:gd name="T56" fmla="*/ 288 w 331"/>
                <a:gd name="T57" fmla="*/ 4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1" h="231">
                  <a:moveTo>
                    <a:pt x="321" y="120"/>
                  </a:moveTo>
                  <a:cubicBezTo>
                    <a:pt x="311" y="89"/>
                    <a:pt x="331" y="59"/>
                    <a:pt x="297" y="48"/>
                  </a:cubicBezTo>
                  <a:cubicBezTo>
                    <a:pt x="290" y="37"/>
                    <a:pt x="284" y="37"/>
                    <a:pt x="273" y="30"/>
                  </a:cubicBezTo>
                  <a:cubicBezTo>
                    <a:pt x="269" y="18"/>
                    <a:pt x="264" y="16"/>
                    <a:pt x="252" y="12"/>
                  </a:cubicBezTo>
                  <a:cubicBezTo>
                    <a:pt x="212" y="13"/>
                    <a:pt x="168" y="0"/>
                    <a:pt x="132" y="18"/>
                  </a:cubicBezTo>
                  <a:cubicBezTo>
                    <a:pt x="129" y="20"/>
                    <a:pt x="129" y="26"/>
                    <a:pt x="126" y="27"/>
                  </a:cubicBezTo>
                  <a:cubicBezTo>
                    <a:pt x="117" y="30"/>
                    <a:pt x="108" y="29"/>
                    <a:pt x="99" y="30"/>
                  </a:cubicBezTo>
                  <a:cubicBezTo>
                    <a:pt x="80" y="36"/>
                    <a:pt x="75" y="46"/>
                    <a:pt x="57" y="54"/>
                  </a:cubicBezTo>
                  <a:cubicBezTo>
                    <a:pt x="51" y="57"/>
                    <a:pt x="39" y="60"/>
                    <a:pt x="39" y="60"/>
                  </a:cubicBezTo>
                  <a:cubicBezTo>
                    <a:pt x="32" y="70"/>
                    <a:pt x="25" y="73"/>
                    <a:pt x="21" y="84"/>
                  </a:cubicBezTo>
                  <a:cubicBezTo>
                    <a:pt x="20" y="101"/>
                    <a:pt x="0" y="160"/>
                    <a:pt x="3" y="183"/>
                  </a:cubicBezTo>
                  <a:cubicBezTo>
                    <a:pt x="6" y="193"/>
                    <a:pt x="38" y="217"/>
                    <a:pt x="42" y="225"/>
                  </a:cubicBezTo>
                  <a:cubicBezTo>
                    <a:pt x="45" y="231"/>
                    <a:pt x="60" y="213"/>
                    <a:pt x="60" y="213"/>
                  </a:cubicBezTo>
                  <a:cubicBezTo>
                    <a:pt x="66" y="204"/>
                    <a:pt x="84" y="192"/>
                    <a:pt x="84" y="192"/>
                  </a:cubicBezTo>
                  <a:cubicBezTo>
                    <a:pt x="95" y="175"/>
                    <a:pt x="118" y="176"/>
                    <a:pt x="135" y="165"/>
                  </a:cubicBezTo>
                  <a:cubicBezTo>
                    <a:pt x="142" y="154"/>
                    <a:pt x="153" y="142"/>
                    <a:pt x="165" y="138"/>
                  </a:cubicBezTo>
                  <a:cubicBezTo>
                    <a:pt x="174" y="129"/>
                    <a:pt x="182" y="127"/>
                    <a:pt x="192" y="120"/>
                  </a:cubicBezTo>
                  <a:cubicBezTo>
                    <a:pt x="196" y="120"/>
                    <a:pt x="229" y="121"/>
                    <a:pt x="240" y="126"/>
                  </a:cubicBezTo>
                  <a:cubicBezTo>
                    <a:pt x="249" y="130"/>
                    <a:pt x="267" y="138"/>
                    <a:pt x="267" y="138"/>
                  </a:cubicBezTo>
                  <a:cubicBezTo>
                    <a:pt x="271" y="153"/>
                    <a:pt x="276" y="157"/>
                    <a:pt x="288" y="165"/>
                  </a:cubicBezTo>
                  <a:cubicBezTo>
                    <a:pt x="292" y="177"/>
                    <a:pt x="299" y="184"/>
                    <a:pt x="306" y="195"/>
                  </a:cubicBezTo>
                  <a:cubicBezTo>
                    <a:pt x="310" y="201"/>
                    <a:pt x="316" y="206"/>
                    <a:pt x="318" y="213"/>
                  </a:cubicBezTo>
                  <a:cubicBezTo>
                    <a:pt x="319" y="216"/>
                    <a:pt x="321" y="225"/>
                    <a:pt x="321" y="222"/>
                  </a:cubicBezTo>
                  <a:cubicBezTo>
                    <a:pt x="322" y="170"/>
                    <a:pt x="321" y="118"/>
                    <a:pt x="321" y="66"/>
                  </a:cubicBezTo>
                  <a:cubicBezTo>
                    <a:pt x="318" y="51"/>
                    <a:pt x="314" y="40"/>
                    <a:pt x="303" y="57"/>
                  </a:cubicBezTo>
                  <a:cubicBezTo>
                    <a:pt x="297" y="55"/>
                    <a:pt x="289" y="53"/>
                    <a:pt x="285" y="48"/>
                  </a:cubicBezTo>
                  <a:cubicBezTo>
                    <a:pt x="283" y="46"/>
                    <a:pt x="284" y="41"/>
                    <a:pt x="282" y="39"/>
                  </a:cubicBezTo>
                  <a:cubicBezTo>
                    <a:pt x="279" y="36"/>
                    <a:pt x="273" y="36"/>
                    <a:pt x="270" y="33"/>
                  </a:cubicBezTo>
                  <a:lnTo>
                    <a:pt x="288" y="42"/>
                  </a:lnTo>
                </a:path>
              </a:pathLst>
            </a:custGeom>
            <a:solidFill>
              <a:srgbClr val="33330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24" name="Freeform 136"/>
            <p:cNvSpPr>
              <a:spLocks/>
            </p:cNvSpPr>
            <p:nvPr/>
          </p:nvSpPr>
          <p:spPr bwMode="auto">
            <a:xfrm flipH="1">
              <a:off x="-184" y="1958"/>
              <a:ext cx="156" cy="205"/>
            </a:xfrm>
            <a:custGeom>
              <a:avLst/>
              <a:gdLst>
                <a:gd name="T0" fmla="*/ 162 w 181"/>
                <a:gd name="T1" fmla="*/ 17 h 194"/>
                <a:gd name="T2" fmla="*/ 123 w 181"/>
                <a:gd name="T3" fmla="*/ 125 h 194"/>
                <a:gd name="T4" fmla="*/ 78 w 181"/>
                <a:gd name="T5" fmla="*/ 149 h 194"/>
                <a:gd name="T6" fmla="*/ 60 w 181"/>
                <a:gd name="T7" fmla="*/ 155 h 194"/>
                <a:gd name="T8" fmla="*/ 51 w 181"/>
                <a:gd name="T9" fmla="*/ 158 h 194"/>
                <a:gd name="T10" fmla="*/ 24 w 181"/>
                <a:gd name="T11" fmla="*/ 176 h 194"/>
                <a:gd name="T12" fmla="*/ 0 w 181"/>
                <a:gd name="T13" fmla="*/ 194 h 194"/>
                <a:gd name="T14" fmla="*/ 57 w 181"/>
                <a:gd name="T15" fmla="*/ 119 h 194"/>
                <a:gd name="T16" fmla="*/ 75 w 181"/>
                <a:gd name="T17" fmla="*/ 83 h 194"/>
                <a:gd name="T18" fmla="*/ 102 w 181"/>
                <a:gd name="T19" fmla="*/ 74 h 194"/>
                <a:gd name="T20" fmla="*/ 111 w 181"/>
                <a:gd name="T21" fmla="*/ 71 h 194"/>
                <a:gd name="T22" fmla="*/ 111 w 181"/>
                <a:gd name="T23" fmla="*/ 44 h 194"/>
                <a:gd name="T24" fmla="*/ 105 w 181"/>
                <a:gd name="T25" fmla="*/ 26 h 194"/>
                <a:gd name="T26" fmla="*/ 162 w 181"/>
                <a:gd name="T27" fmla="*/ 1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1" h="194">
                  <a:moveTo>
                    <a:pt x="162" y="17"/>
                  </a:moveTo>
                  <a:cubicBezTo>
                    <a:pt x="159" y="93"/>
                    <a:pt x="181" y="113"/>
                    <a:pt x="123" y="125"/>
                  </a:cubicBezTo>
                  <a:cubicBezTo>
                    <a:pt x="118" y="128"/>
                    <a:pt x="83" y="147"/>
                    <a:pt x="78" y="149"/>
                  </a:cubicBezTo>
                  <a:cubicBezTo>
                    <a:pt x="72" y="151"/>
                    <a:pt x="66" y="153"/>
                    <a:pt x="60" y="155"/>
                  </a:cubicBezTo>
                  <a:cubicBezTo>
                    <a:pt x="57" y="156"/>
                    <a:pt x="51" y="158"/>
                    <a:pt x="51" y="158"/>
                  </a:cubicBezTo>
                  <a:cubicBezTo>
                    <a:pt x="42" y="167"/>
                    <a:pt x="34" y="169"/>
                    <a:pt x="24" y="176"/>
                  </a:cubicBezTo>
                  <a:cubicBezTo>
                    <a:pt x="17" y="187"/>
                    <a:pt x="11" y="187"/>
                    <a:pt x="0" y="194"/>
                  </a:cubicBezTo>
                  <a:cubicBezTo>
                    <a:pt x="13" y="156"/>
                    <a:pt x="21" y="143"/>
                    <a:pt x="57" y="119"/>
                  </a:cubicBezTo>
                  <a:cubicBezTo>
                    <a:pt x="63" y="109"/>
                    <a:pt x="65" y="89"/>
                    <a:pt x="75" y="83"/>
                  </a:cubicBezTo>
                  <a:cubicBezTo>
                    <a:pt x="83" y="78"/>
                    <a:pt x="93" y="77"/>
                    <a:pt x="102" y="74"/>
                  </a:cubicBezTo>
                  <a:cubicBezTo>
                    <a:pt x="105" y="73"/>
                    <a:pt x="111" y="71"/>
                    <a:pt x="111" y="71"/>
                  </a:cubicBezTo>
                  <a:cubicBezTo>
                    <a:pt x="115" y="58"/>
                    <a:pt x="116" y="62"/>
                    <a:pt x="111" y="44"/>
                  </a:cubicBezTo>
                  <a:cubicBezTo>
                    <a:pt x="109" y="38"/>
                    <a:pt x="105" y="26"/>
                    <a:pt x="105" y="26"/>
                  </a:cubicBezTo>
                  <a:cubicBezTo>
                    <a:pt x="114" y="0"/>
                    <a:pt x="105" y="17"/>
                    <a:pt x="162" y="17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25" name="Freeform 137"/>
            <p:cNvSpPr>
              <a:spLocks/>
            </p:cNvSpPr>
            <p:nvPr/>
          </p:nvSpPr>
          <p:spPr bwMode="auto">
            <a:xfrm flipH="1">
              <a:off x="-351" y="1981"/>
              <a:ext cx="637" cy="1558"/>
            </a:xfrm>
            <a:custGeom>
              <a:avLst/>
              <a:gdLst>
                <a:gd name="T0" fmla="*/ 650 w 783"/>
                <a:gd name="T1" fmla="*/ 203 h 1912"/>
                <a:gd name="T2" fmla="*/ 673 w 783"/>
                <a:gd name="T3" fmla="*/ 441 h 1912"/>
                <a:gd name="T4" fmla="*/ 714 w 783"/>
                <a:gd name="T5" fmla="*/ 636 h 1912"/>
                <a:gd name="T6" fmla="*/ 759 w 783"/>
                <a:gd name="T7" fmla="*/ 824 h 1912"/>
                <a:gd name="T8" fmla="*/ 711 w 783"/>
                <a:gd name="T9" fmla="*/ 957 h 1912"/>
                <a:gd name="T10" fmla="*/ 733 w 783"/>
                <a:gd name="T11" fmla="*/ 1054 h 1912"/>
                <a:gd name="T12" fmla="*/ 768 w 783"/>
                <a:gd name="T13" fmla="*/ 1128 h 1912"/>
                <a:gd name="T14" fmla="*/ 765 w 783"/>
                <a:gd name="T15" fmla="*/ 1453 h 1912"/>
                <a:gd name="T16" fmla="*/ 759 w 783"/>
                <a:gd name="T17" fmla="*/ 1659 h 1912"/>
                <a:gd name="T18" fmla="*/ 682 w 783"/>
                <a:gd name="T19" fmla="*/ 1835 h 1912"/>
                <a:gd name="T20" fmla="*/ 316 w 783"/>
                <a:gd name="T21" fmla="*/ 1835 h 1912"/>
                <a:gd name="T22" fmla="*/ 306 w 783"/>
                <a:gd name="T23" fmla="*/ 1804 h 1912"/>
                <a:gd name="T24" fmla="*/ 160 w 783"/>
                <a:gd name="T25" fmla="*/ 1858 h 1912"/>
                <a:gd name="T26" fmla="*/ 212 w 783"/>
                <a:gd name="T27" fmla="*/ 1512 h 1912"/>
                <a:gd name="T28" fmla="*/ 284 w 783"/>
                <a:gd name="T29" fmla="*/ 1362 h 1912"/>
                <a:gd name="T30" fmla="*/ 382 w 783"/>
                <a:gd name="T31" fmla="*/ 1054 h 1912"/>
                <a:gd name="T32" fmla="*/ 312 w 783"/>
                <a:gd name="T33" fmla="*/ 925 h 1912"/>
                <a:gd name="T34" fmla="*/ 233 w 783"/>
                <a:gd name="T35" fmla="*/ 972 h 1912"/>
                <a:gd name="T36" fmla="*/ 191 w 783"/>
                <a:gd name="T37" fmla="*/ 1031 h 1912"/>
                <a:gd name="T38" fmla="*/ 127 w 783"/>
                <a:gd name="T39" fmla="*/ 836 h 1912"/>
                <a:gd name="T40" fmla="*/ 108 w 783"/>
                <a:gd name="T41" fmla="*/ 621 h 1912"/>
                <a:gd name="T42" fmla="*/ 210 w 783"/>
                <a:gd name="T43" fmla="*/ 574 h 1912"/>
                <a:gd name="T44" fmla="*/ 194 w 783"/>
                <a:gd name="T45" fmla="*/ 508 h 1912"/>
                <a:gd name="T46" fmla="*/ 137 w 783"/>
                <a:gd name="T47" fmla="*/ 469 h 1912"/>
                <a:gd name="T48" fmla="*/ 22 w 783"/>
                <a:gd name="T49" fmla="*/ 445 h 1912"/>
                <a:gd name="T50" fmla="*/ 3 w 783"/>
                <a:gd name="T51" fmla="*/ 363 h 1912"/>
                <a:gd name="T52" fmla="*/ 41 w 783"/>
                <a:gd name="T53" fmla="*/ 55 h 1912"/>
                <a:gd name="T54" fmla="*/ 80 w 783"/>
                <a:gd name="T55" fmla="*/ 16 h 1912"/>
                <a:gd name="T56" fmla="*/ 274 w 783"/>
                <a:gd name="T57" fmla="*/ 109 h 1912"/>
                <a:gd name="T58" fmla="*/ 312 w 783"/>
                <a:gd name="T59" fmla="*/ 125 h 1912"/>
                <a:gd name="T60" fmla="*/ 398 w 783"/>
                <a:gd name="T61" fmla="*/ 109 h 1912"/>
                <a:gd name="T62" fmla="*/ 335 w 783"/>
                <a:gd name="T63" fmla="*/ 203 h 1912"/>
                <a:gd name="T64" fmla="*/ 319 w 783"/>
                <a:gd name="T65" fmla="*/ 238 h 1912"/>
                <a:gd name="T66" fmla="*/ 408 w 783"/>
                <a:gd name="T67" fmla="*/ 273 h 1912"/>
                <a:gd name="T68" fmla="*/ 500 w 783"/>
                <a:gd name="T69" fmla="*/ 199 h 1912"/>
                <a:gd name="T70" fmla="*/ 545 w 783"/>
                <a:gd name="T71" fmla="*/ 156 h 1912"/>
                <a:gd name="T72" fmla="*/ 593 w 783"/>
                <a:gd name="T73" fmla="*/ 105 h 1912"/>
                <a:gd name="T74" fmla="*/ 615 w 783"/>
                <a:gd name="T75" fmla="*/ 62 h 1912"/>
                <a:gd name="T76" fmla="*/ 650 w 783"/>
                <a:gd name="T77" fmla="*/ 125 h 1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3" h="1912">
                  <a:moveTo>
                    <a:pt x="650" y="125"/>
                  </a:moveTo>
                  <a:cubicBezTo>
                    <a:pt x="649" y="151"/>
                    <a:pt x="634" y="186"/>
                    <a:pt x="650" y="203"/>
                  </a:cubicBezTo>
                  <a:cubicBezTo>
                    <a:pt x="656" y="208"/>
                    <a:pt x="669" y="211"/>
                    <a:pt x="669" y="211"/>
                  </a:cubicBezTo>
                  <a:cubicBezTo>
                    <a:pt x="670" y="288"/>
                    <a:pt x="670" y="364"/>
                    <a:pt x="673" y="441"/>
                  </a:cubicBezTo>
                  <a:cubicBezTo>
                    <a:pt x="673" y="459"/>
                    <a:pt x="695" y="488"/>
                    <a:pt x="695" y="488"/>
                  </a:cubicBezTo>
                  <a:cubicBezTo>
                    <a:pt x="697" y="540"/>
                    <a:pt x="700" y="587"/>
                    <a:pt x="714" y="636"/>
                  </a:cubicBezTo>
                  <a:cubicBezTo>
                    <a:pt x="715" y="651"/>
                    <a:pt x="715" y="665"/>
                    <a:pt x="717" y="679"/>
                  </a:cubicBezTo>
                  <a:cubicBezTo>
                    <a:pt x="725" y="711"/>
                    <a:pt x="755" y="785"/>
                    <a:pt x="759" y="824"/>
                  </a:cubicBezTo>
                  <a:cubicBezTo>
                    <a:pt x="776" y="854"/>
                    <a:pt x="760" y="894"/>
                    <a:pt x="736" y="914"/>
                  </a:cubicBezTo>
                  <a:cubicBezTo>
                    <a:pt x="729" y="928"/>
                    <a:pt x="722" y="948"/>
                    <a:pt x="711" y="957"/>
                  </a:cubicBezTo>
                  <a:cubicBezTo>
                    <a:pt x="697" y="983"/>
                    <a:pt x="700" y="1022"/>
                    <a:pt x="720" y="1039"/>
                  </a:cubicBezTo>
                  <a:cubicBezTo>
                    <a:pt x="729" y="1070"/>
                    <a:pt x="716" y="1033"/>
                    <a:pt x="733" y="1054"/>
                  </a:cubicBezTo>
                  <a:cubicBezTo>
                    <a:pt x="770" y="1100"/>
                    <a:pt x="728" y="1063"/>
                    <a:pt x="755" y="1085"/>
                  </a:cubicBezTo>
                  <a:cubicBezTo>
                    <a:pt x="760" y="1101"/>
                    <a:pt x="761" y="1114"/>
                    <a:pt x="768" y="1128"/>
                  </a:cubicBezTo>
                  <a:cubicBezTo>
                    <a:pt x="781" y="1240"/>
                    <a:pt x="778" y="1252"/>
                    <a:pt x="771" y="1429"/>
                  </a:cubicBezTo>
                  <a:cubicBezTo>
                    <a:pt x="771" y="1437"/>
                    <a:pt x="765" y="1453"/>
                    <a:pt x="765" y="1453"/>
                  </a:cubicBezTo>
                  <a:cubicBezTo>
                    <a:pt x="763" y="1488"/>
                    <a:pt x="766" y="1587"/>
                    <a:pt x="743" y="1605"/>
                  </a:cubicBezTo>
                  <a:cubicBezTo>
                    <a:pt x="748" y="1662"/>
                    <a:pt x="749" y="1623"/>
                    <a:pt x="759" y="1659"/>
                  </a:cubicBezTo>
                  <a:cubicBezTo>
                    <a:pt x="755" y="1782"/>
                    <a:pt x="783" y="1801"/>
                    <a:pt x="711" y="1820"/>
                  </a:cubicBezTo>
                  <a:cubicBezTo>
                    <a:pt x="696" y="1833"/>
                    <a:pt x="704" y="1826"/>
                    <a:pt x="682" y="1835"/>
                  </a:cubicBezTo>
                  <a:cubicBezTo>
                    <a:pt x="679" y="1836"/>
                    <a:pt x="673" y="1839"/>
                    <a:pt x="673" y="1839"/>
                  </a:cubicBezTo>
                  <a:cubicBezTo>
                    <a:pt x="554" y="1838"/>
                    <a:pt x="435" y="1843"/>
                    <a:pt x="316" y="1835"/>
                  </a:cubicBezTo>
                  <a:cubicBezTo>
                    <a:pt x="310" y="1835"/>
                    <a:pt x="314" y="1822"/>
                    <a:pt x="312" y="1816"/>
                  </a:cubicBezTo>
                  <a:cubicBezTo>
                    <a:pt x="311" y="1812"/>
                    <a:pt x="308" y="1808"/>
                    <a:pt x="306" y="1804"/>
                  </a:cubicBezTo>
                  <a:cubicBezTo>
                    <a:pt x="297" y="1820"/>
                    <a:pt x="284" y="1903"/>
                    <a:pt x="260" y="1912"/>
                  </a:cubicBezTo>
                  <a:cubicBezTo>
                    <a:pt x="257" y="1904"/>
                    <a:pt x="162" y="1866"/>
                    <a:pt x="160" y="1858"/>
                  </a:cubicBezTo>
                  <a:cubicBezTo>
                    <a:pt x="159" y="1854"/>
                    <a:pt x="140" y="1706"/>
                    <a:pt x="140" y="1706"/>
                  </a:cubicBezTo>
                  <a:cubicBezTo>
                    <a:pt x="132" y="1687"/>
                    <a:pt x="195" y="1557"/>
                    <a:pt x="212" y="1512"/>
                  </a:cubicBezTo>
                  <a:cubicBezTo>
                    <a:pt x="215" y="1504"/>
                    <a:pt x="266" y="1426"/>
                    <a:pt x="266" y="1426"/>
                  </a:cubicBezTo>
                  <a:cubicBezTo>
                    <a:pt x="268" y="1416"/>
                    <a:pt x="271" y="1397"/>
                    <a:pt x="284" y="1362"/>
                  </a:cubicBezTo>
                  <a:cubicBezTo>
                    <a:pt x="297" y="1327"/>
                    <a:pt x="328" y="1269"/>
                    <a:pt x="344" y="1218"/>
                  </a:cubicBezTo>
                  <a:cubicBezTo>
                    <a:pt x="341" y="1205"/>
                    <a:pt x="335" y="1074"/>
                    <a:pt x="382" y="1054"/>
                  </a:cubicBezTo>
                  <a:cubicBezTo>
                    <a:pt x="416" y="1013"/>
                    <a:pt x="365" y="1014"/>
                    <a:pt x="344" y="1011"/>
                  </a:cubicBezTo>
                  <a:cubicBezTo>
                    <a:pt x="318" y="962"/>
                    <a:pt x="373" y="915"/>
                    <a:pt x="312" y="925"/>
                  </a:cubicBezTo>
                  <a:cubicBezTo>
                    <a:pt x="304" y="955"/>
                    <a:pt x="274" y="954"/>
                    <a:pt x="252" y="957"/>
                  </a:cubicBezTo>
                  <a:cubicBezTo>
                    <a:pt x="245" y="962"/>
                    <a:pt x="239" y="967"/>
                    <a:pt x="233" y="972"/>
                  </a:cubicBezTo>
                  <a:cubicBezTo>
                    <a:pt x="229" y="975"/>
                    <a:pt x="232" y="980"/>
                    <a:pt x="229" y="984"/>
                  </a:cubicBezTo>
                  <a:cubicBezTo>
                    <a:pt x="219" y="1007"/>
                    <a:pt x="211" y="1023"/>
                    <a:pt x="191" y="1031"/>
                  </a:cubicBezTo>
                  <a:cubicBezTo>
                    <a:pt x="151" y="1019"/>
                    <a:pt x="174" y="971"/>
                    <a:pt x="137" y="941"/>
                  </a:cubicBezTo>
                  <a:cubicBezTo>
                    <a:pt x="135" y="897"/>
                    <a:pt x="134" y="875"/>
                    <a:pt x="127" y="836"/>
                  </a:cubicBezTo>
                  <a:cubicBezTo>
                    <a:pt x="125" y="746"/>
                    <a:pt x="127" y="748"/>
                    <a:pt x="118" y="691"/>
                  </a:cubicBezTo>
                  <a:cubicBezTo>
                    <a:pt x="116" y="655"/>
                    <a:pt x="108" y="639"/>
                    <a:pt x="108" y="621"/>
                  </a:cubicBezTo>
                  <a:cubicBezTo>
                    <a:pt x="108" y="603"/>
                    <a:pt x="104" y="586"/>
                    <a:pt x="121" y="578"/>
                  </a:cubicBezTo>
                  <a:cubicBezTo>
                    <a:pt x="138" y="570"/>
                    <a:pt x="189" y="580"/>
                    <a:pt x="210" y="574"/>
                  </a:cubicBezTo>
                  <a:cubicBezTo>
                    <a:pt x="224" y="567"/>
                    <a:pt x="258" y="551"/>
                    <a:pt x="252" y="535"/>
                  </a:cubicBezTo>
                  <a:cubicBezTo>
                    <a:pt x="250" y="525"/>
                    <a:pt x="208" y="517"/>
                    <a:pt x="194" y="508"/>
                  </a:cubicBezTo>
                  <a:cubicBezTo>
                    <a:pt x="181" y="498"/>
                    <a:pt x="178" y="483"/>
                    <a:pt x="169" y="476"/>
                  </a:cubicBezTo>
                  <a:cubicBezTo>
                    <a:pt x="159" y="459"/>
                    <a:pt x="152" y="474"/>
                    <a:pt x="137" y="469"/>
                  </a:cubicBezTo>
                  <a:cubicBezTo>
                    <a:pt x="113" y="476"/>
                    <a:pt x="85" y="472"/>
                    <a:pt x="61" y="469"/>
                  </a:cubicBezTo>
                  <a:cubicBezTo>
                    <a:pt x="54" y="461"/>
                    <a:pt x="54" y="449"/>
                    <a:pt x="22" y="445"/>
                  </a:cubicBezTo>
                  <a:cubicBezTo>
                    <a:pt x="17" y="439"/>
                    <a:pt x="22" y="410"/>
                    <a:pt x="22" y="410"/>
                  </a:cubicBezTo>
                  <a:cubicBezTo>
                    <a:pt x="22" y="396"/>
                    <a:pt x="7" y="419"/>
                    <a:pt x="3" y="363"/>
                  </a:cubicBezTo>
                  <a:cubicBezTo>
                    <a:pt x="1" y="312"/>
                    <a:pt x="0" y="152"/>
                    <a:pt x="6" y="102"/>
                  </a:cubicBezTo>
                  <a:cubicBezTo>
                    <a:pt x="13" y="51"/>
                    <a:pt x="33" y="68"/>
                    <a:pt x="41" y="55"/>
                  </a:cubicBezTo>
                  <a:cubicBezTo>
                    <a:pt x="46" y="40"/>
                    <a:pt x="49" y="30"/>
                    <a:pt x="61" y="23"/>
                  </a:cubicBezTo>
                  <a:cubicBezTo>
                    <a:pt x="67" y="20"/>
                    <a:pt x="80" y="16"/>
                    <a:pt x="80" y="16"/>
                  </a:cubicBezTo>
                  <a:cubicBezTo>
                    <a:pt x="237" y="22"/>
                    <a:pt x="133" y="0"/>
                    <a:pt x="194" y="51"/>
                  </a:cubicBezTo>
                  <a:cubicBezTo>
                    <a:pt x="212" y="85"/>
                    <a:pt x="243" y="99"/>
                    <a:pt x="274" y="109"/>
                  </a:cubicBezTo>
                  <a:cubicBezTo>
                    <a:pt x="274" y="109"/>
                    <a:pt x="297" y="118"/>
                    <a:pt x="303" y="121"/>
                  </a:cubicBezTo>
                  <a:cubicBezTo>
                    <a:pt x="306" y="122"/>
                    <a:pt x="312" y="125"/>
                    <a:pt x="312" y="125"/>
                  </a:cubicBezTo>
                  <a:cubicBezTo>
                    <a:pt x="343" y="121"/>
                    <a:pt x="375" y="112"/>
                    <a:pt x="402" y="90"/>
                  </a:cubicBezTo>
                  <a:cubicBezTo>
                    <a:pt x="426" y="98"/>
                    <a:pt x="412" y="104"/>
                    <a:pt x="398" y="109"/>
                  </a:cubicBezTo>
                  <a:cubicBezTo>
                    <a:pt x="377" y="135"/>
                    <a:pt x="358" y="161"/>
                    <a:pt x="341" y="191"/>
                  </a:cubicBezTo>
                  <a:cubicBezTo>
                    <a:pt x="339" y="195"/>
                    <a:pt x="336" y="199"/>
                    <a:pt x="335" y="203"/>
                  </a:cubicBezTo>
                  <a:cubicBezTo>
                    <a:pt x="334" y="207"/>
                    <a:pt x="334" y="211"/>
                    <a:pt x="331" y="215"/>
                  </a:cubicBezTo>
                  <a:cubicBezTo>
                    <a:pt x="327" y="223"/>
                    <a:pt x="319" y="238"/>
                    <a:pt x="319" y="238"/>
                  </a:cubicBezTo>
                  <a:cubicBezTo>
                    <a:pt x="320" y="255"/>
                    <a:pt x="310" y="281"/>
                    <a:pt x="322" y="289"/>
                  </a:cubicBezTo>
                  <a:cubicBezTo>
                    <a:pt x="345" y="305"/>
                    <a:pt x="386" y="292"/>
                    <a:pt x="408" y="273"/>
                  </a:cubicBezTo>
                  <a:cubicBezTo>
                    <a:pt x="426" y="239"/>
                    <a:pt x="446" y="232"/>
                    <a:pt x="472" y="211"/>
                  </a:cubicBezTo>
                  <a:cubicBezTo>
                    <a:pt x="480" y="204"/>
                    <a:pt x="500" y="199"/>
                    <a:pt x="500" y="199"/>
                  </a:cubicBezTo>
                  <a:cubicBezTo>
                    <a:pt x="508" y="190"/>
                    <a:pt x="516" y="171"/>
                    <a:pt x="526" y="164"/>
                  </a:cubicBezTo>
                  <a:cubicBezTo>
                    <a:pt x="532" y="160"/>
                    <a:pt x="540" y="161"/>
                    <a:pt x="545" y="156"/>
                  </a:cubicBezTo>
                  <a:cubicBezTo>
                    <a:pt x="556" y="147"/>
                    <a:pt x="562" y="138"/>
                    <a:pt x="574" y="133"/>
                  </a:cubicBezTo>
                  <a:cubicBezTo>
                    <a:pt x="581" y="118"/>
                    <a:pt x="589" y="121"/>
                    <a:pt x="593" y="105"/>
                  </a:cubicBezTo>
                  <a:cubicBezTo>
                    <a:pt x="591" y="90"/>
                    <a:pt x="577" y="62"/>
                    <a:pt x="577" y="62"/>
                  </a:cubicBezTo>
                  <a:cubicBezTo>
                    <a:pt x="591" y="51"/>
                    <a:pt x="600" y="56"/>
                    <a:pt x="615" y="62"/>
                  </a:cubicBezTo>
                  <a:cubicBezTo>
                    <a:pt x="623" y="77"/>
                    <a:pt x="631" y="96"/>
                    <a:pt x="644" y="102"/>
                  </a:cubicBezTo>
                  <a:cubicBezTo>
                    <a:pt x="652" y="116"/>
                    <a:pt x="650" y="108"/>
                    <a:pt x="650" y="125"/>
                  </a:cubicBezTo>
                  <a:close/>
                </a:path>
              </a:pathLst>
            </a:custGeom>
            <a:solidFill>
              <a:srgbClr val="80000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26" name="Freeform 138"/>
            <p:cNvSpPr>
              <a:spLocks/>
            </p:cNvSpPr>
            <p:nvPr/>
          </p:nvSpPr>
          <p:spPr bwMode="auto">
            <a:xfrm flipH="1">
              <a:off x="-217" y="2163"/>
              <a:ext cx="411" cy="612"/>
            </a:xfrm>
            <a:custGeom>
              <a:avLst/>
              <a:gdLst>
                <a:gd name="T0" fmla="*/ 436 w 476"/>
                <a:gd name="T1" fmla="*/ 153 h 576"/>
                <a:gd name="T2" fmla="*/ 418 w 476"/>
                <a:gd name="T3" fmla="*/ 177 h 576"/>
                <a:gd name="T4" fmla="*/ 400 w 476"/>
                <a:gd name="T5" fmla="*/ 183 h 576"/>
                <a:gd name="T6" fmla="*/ 391 w 476"/>
                <a:gd name="T7" fmla="*/ 186 h 576"/>
                <a:gd name="T8" fmla="*/ 379 w 476"/>
                <a:gd name="T9" fmla="*/ 204 h 576"/>
                <a:gd name="T10" fmla="*/ 364 w 476"/>
                <a:gd name="T11" fmla="*/ 234 h 576"/>
                <a:gd name="T12" fmla="*/ 349 w 476"/>
                <a:gd name="T13" fmla="*/ 249 h 576"/>
                <a:gd name="T14" fmla="*/ 331 w 476"/>
                <a:gd name="T15" fmla="*/ 255 h 576"/>
                <a:gd name="T16" fmla="*/ 313 w 476"/>
                <a:gd name="T17" fmla="*/ 282 h 576"/>
                <a:gd name="T18" fmla="*/ 295 w 476"/>
                <a:gd name="T19" fmla="*/ 294 h 576"/>
                <a:gd name="T20" fmla="*/ 256 w 476"/>
                <a:gd name="T21" fmla="*/ 327 h 576"/>
                <a:gd name="T22" fmla="*/ 223 w 476"/>
                <a:gd name="T23" fmla="*/ 417 h 576"/>
                <a:gd name="T24" fmla="*/ 196 w 476"/>
                <a:gd name="T25" fmla="*/ 438 h 576"/>
                <a:gd name="T26" fmla="*/ 133 w 476"/>
                <a:gd name="T27" fmla="*/ 498 h 576"/>
                <a:gd name="T28" fmla="*/ 124 w 476"/>
                <a:gd name="T29" fmla="*/ 516 h 576"/>
                <a:gd name="T30" fmla="*/ 94 w 476"/>
                <a:gd name="T31" fmla="*/ 540 h 576"/>
                <a:gd name="T32" fmla="*/ 76 w 476"/>
                <a:gd name="T33" fmla="*/ 549 h 576"/>
                <a:gd name="T34" fmla="*/ 64 w 476"/>
                <a:gd name="T35" fmla="*/ 576 h 576"/>
                <a:gd name="T36" fmla="*/ 52 w 476"/>
                <a:gd name="T37" fmla="*/ 465 h 576"/>
                <a:gd name="T38" fmla="*/ 49 w 476"/>
                <a:gd name="T39" fmla="*/ 441 h 576"/>
                <a:gd name="T40" fmla="*/ 43 w 476"/>
                <a:gd name="T41" fmla="*/ 429 h 576"/>
                <a:gd name="T42" fmla="*/ 31 w 476"/>
                <a:gd name="T43" fmla="*/ 354 h 576"/>
                <a:gd name="T44" fmla="*/ 16 w 476"/>
                <a:gd name="T45" fmla="*/ 318 h 576"/>
                <a:gd name="T46" fmla="*/ 94 w 476"/>
                <a:gd name="T47" fmla="*/ 285 h 576"/>
                <a:gd name="T48" fmla="*/ 124 w 476"/>
                <a:gd name="T49" fmla="*/ 273 h 576"/>
                <a:gd name="T50" fmla="*/ 142 w 476"/>
                <a:gd name="T51" fmla="*/ 249 h 576"/>
                <a:gd name="T52" fmla="*/ 157 w 476"/>
                <a:gd name="T53" fmla="*/ 234 h 576"/>
                <a:gd name="T54" fmla="*/ 175 w 476"/>
                <a:gd name="T55" fmla="*/ 228 h 576"/>
                <a:gd name="T56" fmla="*/ 196 w 476"/>
                <a:gd name="T57" fmla="*/ 201 h 576"/>
                <a:gd name="T58" fmla="*/ 220 w 476"/>
                <a:gd name="T59" fmla="*/ 171 h 576"/>
                <a:gd name="T60" fmla="*/ 238 w 476"/>
                <a:gd name="T61" fmla="*/ 159 h 576"/>
                <a:gd name="T62" fmla="*/ 247 w 476"/>
                <a:gd name="T63" fmla="*/ 153 h 576"/>
                <a:gd name="T64" fmla="*/ 274 w 476"/>
                <a:gd name="T65" fmla="*/ 120 h 576"/>
                <a:gd name="T66" fmla="*/ 292 w 476"/>
                <a:gd name="T67" fmla="*/ 114 h 576"/>
                <a:gd name="T68" fmla="*/ 313 w 476"/>
                <a:gd name="T69" fmla="*/ 93 h 576"/>
                <a:gd name="T70" fmla="*/ 325 w 476"/>
                <a:gd name="T71" fmla="*/ 111 h 576"/>
                <a:gd name="T72" fmla="*/ 316 w 476"/>
                <a:gd name="T73" fmla="*/ 132 h 576"/>
                <a:gd name="T74" fmla="*/ 319 w 476"/>
                <a:gd name="T75" fmla="*/ 123 h 576"/>
                <a:gd name="T76" fmla="*/ 331 w 476"/>
                <a:gd name="T77" fmla="*/ 105 h 576"/>
                <a:gd name="T78" fmla="*/ 361 w 476"/>
                <a:gd name="T79" fmla="*/ 48 h 576"/>
                <a:gd name="T80" fmla="*/ 382 w 476"/>
                <a:gd name="T81" fmla="*/ 30 h 576"/>
                <a:gd name="T82" fmla="*/ 379 w 476"/>
                <a:gd name="T83" fmla="*/ 21 h 576"/>
                <a:gd name="T84" fmla="*/ 367 w 476"/>
                <a:gd name="T85" fmla="*/ 18 h 576"/>
                <a:gd name="T86" fmla="*/ 388 w 476"/>
                <a:gd name="T87" fmla="*/ 0 h 576"/>
                <a:gd name="T88" fmla="*/ 436 w 476"/>
                <a:gd name="T89" fmla="*/ 6 h 576"/>
                <a:gd name="T90" fmla="*/ 475 w 476"/>
                <a:gd name="T91" fmla="*/ 24 h 576"/>
                <a:gd name="T92" fmla="*/ 463 w 476"/>
                <a:gd name="T93" fmla="*/ 105 h 576"/>
                <a:gd name="T94" fmla="*/ 460 w 476"/>
                <a:gd name="T95" fmla="*/ 138 h 576"/>
                <a:gd name="T96" fmla="*/ 436 w 476"/>
                <a:gd name="T97" fmla="*/ 1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6" h="576">
                  <a:moveTo>
                    <a:pt x="436" y="153"/>
                  </a:moveTo>
                  <a:cubicBezTo>
                    <a:pt x="430" y="162"/>
                    <a:pt x="429" y="172"/>
                    <a:pt x="418" y="177"/>
                  </a:cubicBezTo>
                  <a:cubicBezTo>
                    <a:pt x="412" y="180"/>
                    <a:pt x="406" y="181"/>
                    <a:pt x="400" y="183"/>
                  </a:cubicBezTo>
                  <a:cubicBezTo>
                    <a:pt x="397" y="184"/>
                    <a:pt x="391" y="186"/>
                    <a:pt x="391" y="186"/>
                  </a:cubicBezTo>
                  <a:cubicBezTo>
                    <a:pt x="387" y="192"/>
                    <a:pt x="383" y="198"/>
                    <a:pt x="379" y="204"/>
                  </a:cubicBezTo>
                  <a:cubicBezTo>
                    <a:pt x="368" y="220"/>
                    <a:pt x="384" y="227"/>
                    <a:pt x="364" y="234"/>
                  </a:cubicBezTo>
                  <a:cubicBezTo>
                    <a:pt x="359" y="242"/>
                    <a:pt x="358" y="245"/>
                    <a:pt x="349" y="249"/>
                  </a:cubicBezTo>
                  <a:cubicBezTo>
                    <a:pt x="343" y="252"/>
                    <a:pt x="331" y="255"/>
                    <a:pt x="331" y="255"/>
                  </a:cubicBezTo>
                  <a:cubicBezTo>
                    <a:pt x="323" y="263"/>
                    <a:pt x="321" y="275"/>
                    <a:pt x="313" y="282"/>
                  </a:cubicBezTo>
                  <a:cubicBezTo>
                    <a:pt x="308" y="287"/>
                    <a:pt x="295" y="294"/>
                    <a:pt x="295" y="294"/>
                  </a:cubicBezTo>
                  <a:cubicBezTo>
                    <a:pt x="285" y="309"/>
                    <a:pt x="274" y="322"/>
                    <a:pt x="256" y="327"/>
                  </a:cubicBezTo>
                  <a:cubicBezTo>
                    <a:pt x="254" y="352"/>
                    <a:pt x="249" y="400"/>
                    <a:pt x="223" y="417"/>
                  </a:cubicBezTo>
                  <a:cubicBezTo>
                    <a:pt x="201" y="431"/>
                    <a:pt x="210" y="424"/>
                    <a:pt x="196" y="438"/>
                  </a:cubicBezTo>
                  <a:cubicBezTo>
                    <a:pt x="183" y="478"/>
                    <a:pt x="171" y="485"/>
                    <a:pt x="133" y="498"/>
                  </a:cubicBezTo>
                  <a:cubicBezTo>
                    <a:pt x="122" y="531"/>
                    <a:pt x="140" y="481"/>
                    <a:pt x="124" y="516"/>
                  </a:cubicBezTo>
                  <a:cubicBezTo>
                    <a:pt x="114" y="539"/>
                    <a:pt x="120" y="535"/>
                    <a:pt x="94" y="540"/>
                  </a:cubicBezTo>
                  <a:cubicBezTo>
                    <a:pt x="88" y="544"/>
                    <a:pt x="80" y="544"/>
                    <a:pt x="76" y="549"/>
                  </a:cubicBezTo>
                  <a:cubicBezTo>
                    <a:pt x="70" y="557"/>
                    <a:pt x="69" y="568"/>
                    <a:pt x="64" y="576"/>
                  </a:cubicBezTo>
                  <a:cubicBezTo>
                    <a:pt x="55" y="550"/>
                    <a:pt x="83" y="475"/>
                    <a:pt x="52" y="465"/>
                  </a:cubicBezTo>
                  <a:cubicBezTo>
                    <a:pt x="47" y="451"/>
                    <a:pt x="34" y="451"/>
                    <a:pt x="49" y="441"/>
                  </a:cubicBezTo>
                  <a:cubicBezTo>
                    <a:pt x="67" y="415"/>
                    <a:pt x="48" y="449"/>
                    <a:pt x="43" y="429"/>
                  </a:cubicBezTo>
                  <a:cubicBezTo>
                    <a:pt x="26" y="360"/>
                    <a:pt x="44" y="394"/>
                    <a:pt x="31" y="354"/>
                  </a:cubicBezTo>
                  <a:cubicBezTo>
                    <a:pt x="29" y="337"/>
                    <a:pt x="33" y="324"/>
                    <a:pt x="16" y="318"/>
                  </a:cubicBezTo>
                  <a:cubicBezTo>
                    <a:pt x="0" y="270"/>
                    <a:pt x="64" y="286"/>
                    <a:pt x="94" y="285"/>
                  </a:cubicBezTo>
                  <a:cubicBezTo>
                    <a:pt x="104" y="278"/>
                    <a:pt x="113" y="277"/>
                    <a:pt x="124" y="273"/>
                  </a:cubicBezTo>
                  <a:cubicBezTo>
                    <a:pt x="131" y="262"/>
                    <a:pt x="131" y="256"/>
                    <a:pt x="142" y="249"/>
                  </a:cubicBezTo>
                  <a:cubicBezTo>
                    <a:pt x="147" y="241"/>
                    <a:pt x="148" y="238"/>
                    <a:pt x="157" y="234"/>
                  </a:cubicBezTo>
                  <a:cubicBezTo>
                    <a:pt x="163" y="231"/>
                    <a:pt x="175" y="228"/>
                    <a:pt x="175" y="228"/>
                  </a:cubicBezTo>
                  <a:cubicBezTo>
                    <a:pt x="179" y="217"/>
                    <a:pt x="196" y="201"/>
                    <a:pt x="196" y="201"/>
                  </a:cubicBezTo>
                  <a:cubicBezTo>
                    <a:pt x="201" y="185"/>
                    <a:pt x="207" y="178"/>
                    <a:pt x="220" y="171"/>
                  </a:cubicBezTo>
                  <a:cubicBezTo>
                    <a:pt x="226" y="167"/>
                    <a:pt x="232" y="163"/>
                    <a:pt x="238" y="159"/>
                  </a:cubicBezTo>
                  <a:cubicBezTo>
                    <a:pt x="241" y="157"/>
                    <a:pt x="247" y="153"/>
                    <a:pt x="247" y="153"/>
                  </a:cubicBezTo>
                  <a:cubicBezTo>
                    <a:pt x="254" y="142"/>
                    <a:pt x="261" y="126"/>
                    <a:pt x="274" y="120"/>
                  </a:cubicBezTo>
                  <a:cubicBezTo>
                    <a:pt x="280" y="117"/>
                    <a:pt x="292" y="114"/>
                    <a:pt x="292" y="114"/>
                  </a:cubicBezTo>
                  <a:cubicBezTo>
                    <a:pt x="306" y="93"/>
                    <a:pt x="297" y="98"/>
                    <a:pt x="313" y="93"/>
                  </a:cubicBezTo>
                  <a:cubicBezTo>
                    <a:pt x="344" y="96"/>
                    <a:pt x="346" y="97"/>
                    <a:pt x="325" y="111"/>
                  </a:cubicBezTo>
                  <a:cubicBezTo>
                    <a:pt x="320" y="118"/>
                    <a:pt x="316" y="122"/>
                    <a:pt x="316" y="132"/>
                  </a:cubicBezTo>
                  <a:cubicBezTo>
                    <a:pt x="316" y="135"/>
                    <a:pt x="317" y="126"/>
                    <a:pt x="319" y="123"/>
                  </a:cubicBezTo>
                  <a:cubicBezTo>
                    <a:pt x="323" y="117"/>
                    <a:pt x="331" y="105"/>
                    <a:pt x="331" y="105"/>
                  </a:cubicBezTo>
                  <a:cubicBezTo>
                    <a:pt x="336" y="65"/>
                    <a:pt x="341" y="77"/>
                    <a:pt x="361" y="48"/>
                  </a:cubicBezTo>
                  <a:cubicBezTo>
                    <a:pt x="356" y="32"/>
                    <a:pt x="368" y="33"/>
                    <a:pt x="382" y="30"/>
                  </a:cubicBezTo>
                  <a:cubicBezTo>
                    <a:pt x="381" y="27"/>
                    <a:pt x="381" y="23"/>
                    <a:pt x="379" y="21"/>
                  </a:cubicBezTo>
                  <a:cubicBezTo>
                    <a:pt x="376" y="18"/>
                    <a:pt x="369" y="21"/>
                    <a:pt x="367" y="18"/>
                  </a:cubicBezTo>
                  <a:cubicBezTo>
                    <a:pt x="360" y="9"/>
                    <a:pt x="384" y="1"/>
                    <a:pt x="388" y="0"/>
                  </a:cubicBezTo>
                  <a:cubicBezTo>
                    <a:pt x="395" y="1"/>
                    <a:pt x="423" y="0"/>
                    <a:pt x="436" y="6"/>
                  </a:cubicBezTo>
                  <a:cubicBezTo>
                    <a:pt x="449" y="13"/>
                    <a:pt x="460" y="20"/>
                    <a:pt x="475" y="24"/>
                  </a:cubicBezTo>
                  <a:cubicBezTo>
                    <a:pt x="471" y="99"/>
                    <a:pt x="476" y="67"/>
                    <a:pt x="463" y="105"/>
                  </a:cubicBezTo>
                  <a:cubicBezTo>
                    <a:pt x="462" y="116"/>
                    <a:pt x="465" y="128"/>
                    <a:pt x="460" y="138"/>
                  </a:cubicBezTo>
                  <a:cubicBezTo>
                    <a:pt x="453" y="151"/>
                    <a:pt x="428" y="136"/>
                    <a:pt x="436" y="153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27" name="Freeform 139"/>
            <p:cNvSpPr>
              <a:spLocks/>
            </p:cNvSpPr>
            <p:nvPr/>
          </p:nvSpPr>
          <p:spPr bwMode="auto">
            <a:xfrm flipH="1">
              <a:off x="-222" y="2032"/>
              <a:ext cx="397" cy="357"/>
            </a:xfrm>
            <a:custGeom>
              <a:avLst/>
              <a:gdLst>
                <a:gd name="T0" fmla="*/ 333 w 459"/>
                <a:gd name="T1" fmla="*/ 175 h 336"/>
                <a:gd name="T2" fmla="*/ 288 w 459"/>
                <a:gd name="T3" fmla="*/ 202 h 336"/>
                <a:gd name="T4" fmla="*/ 270 w 459"/>
                <a:gd name="T5" fmla="*/ 217 h 336"/>
                <a:gd name="T6" fmla="*/ 252 w 459"/>
                <a:gd name="T7" fmla="*/ 253 h 336"/>
                <a:gd name="T8" fmla="*/ 207 w 459"/>
                <a:gd name="T9" fmla="*/ 274 h 336"/>
                <a:gd name="T10" fmla="*/ 156 w 459"/>
                <a:gd name="T11" fmla="*/ 313 h 336"/>
                <a:gd name="T12" fmla="*/ 144 w 459"/>
                <a:gd name="T13" fmla="*/ 313 h 336"/>
                <a:gd name="T14" fmla="*/ 150 w 459"/>
                <a:gd name="T15" fmla="*/ 202 h 336"/>
                <a:gd name="T16" fmla="*/ 129 w 459"/>
                <a:gd name="T17" fmla="*/ 166 h 336"/>
                <a:gd name="T18" fmla="*/ 117 w 459"/>
                <a:gd name="T19" fmla="*/ 154 h 336"/>
                <a:gd name="T20" fmla="*/ 84 w 459"/>
                <a:gd name="T21" fmla="*/ 148 h 336"/>
                <a:gd name="T22" fmla="*/ 66 w 459"/>
                <a:gd name="T23" fmla="*/ 130 h 336"/>
                <a:gd name="T24" fmla="*/ 48 w 459"/>
                <a:gd name="T25" fmla="*/ 109 h 336"/>
                <a:gd name="T26" fmla="*/ 0 w 459"/>
                <a:gd name="T27" fmla="*/ 97 h 336"/>
                <a:gd name="T28" fmla="*/ 3 w 459"/>
                <a:gd name="T29" fmla="*/ 88 h 336"/>
                <a:gd name="T30" fmla="*/ 6 w 459"/>
                <a:gd name="T31" fmla="*/ 43 h 336"/>
                <a:gd name="T32" fmla="*/ 21 w 459"/>
                <a:gd name="T33" fmla="*/ 25 h 336"/>
                <a:gd name="T34" fmla="*/ 24 w 459"/>
                <a:gd name="T35" fmla="*/ 7 h 336"/>
                <a:gd name="T36" fmla="*/ 66 w 459"/>
                <a:gd name="T37" fmla="*/ 16 h 336"/>
                <a:gd name="T38" fmla="*/ 69 w 459"/>
                <a:gd name="T39" fmla="*/ 25 h 336"/>
                <a:gd name="T40" fmla="*/ 117 w 459"/>
                <a:gd name="T41" fmla="*/ 49 h 336"/>
                <a:gd name="T42" fmla="*/ 147 w 459"/>
                <a:gd name="T43" fmla="*/ 58 h 336"/>
                <a:gd name="T44" fmla="*/ 183 w 459"/>
                <a:gd name="T45" fmla="*/ 58 h 336"/>
                <a:gd name="T46" fmla="*/ 234 w 459"/>
                <a:gd name="T47" fmla="*/ 43 h 336"/>
                <a:gd name="T48" fmla="*/ 206 w 459"/>
                <a:gd name="T49" fmla="*/ 58 h 336"/>
                <a:gd name="T50" fmla="*/ 176 w 459"/>
                <a:gd name="T51" fmla="*/ 105 h 336"/>
                <a:gd name="T52" fmla="*/ 159 w 459"/>
                <a:gd name="T53" fmla="*/ 135 h 336"/>
                <a:gd name="T54" fmla="*/ 159 w 459"/>
                <a:gd name="T55" fmla="*/ 168 h 336"/>
                <a:gd name="T56" fmla="*/ 182 w 459"/>
                <a:gd name="T57" fmla="*/ 190 h 336"/>
                <a:gd name="T58" fmla="*/ 248 w 459"/>
                <a:gd name="T59" fmla="*/ 183 h 336"/>
                <a:gd name="T60" fmla="*/ 288 w 459"/>
                <a:gd name="T61" fmla="*/ 141 h 336"/>
                <a:gd name="T62" fmla="*/ 329 w 459"/>
                <a:gd name="T63" fmla="*/ 121 h 336"/>
                <a:gd name="T64" fmla="*/ 360 w 459"/>
                <a:gd name="T65" fmla="*/ 103 h 336"/>
                <a:gd name="T66" fmla="*/ 401 w 459"/>
                <a:gd name="T67" fmla="*/ 81 h 336"/>
                <a:gd name="T68" fmla="*/ 444 w 459"/>
                <a:gd name="T69" fmla="*/ 37 h 336"/>
                <a:gd name="T70" fmla="*/ 459 w 459"/>
                <a:gd name="T71" fmla="*/ 40 h 336"/>
                <a:gd name="T72" fmla="*/ 456 w 459"/>
                <a:gd name="T73" fmla="*/ 106 h 336"/>
                <a:gd name="T74" fmla="*/ 435 w 459"/>
                <a:gd name="T75" fmla="*/ 121 h 336"/>
                <a:gd name="T76" fmla="*/ 354 w 459"/>
                <a:gd name="T77" fmla="*/ 136 h 336"/>
                <a:gd name="T78" fmla="*/ 348 w 459"/>
                <a:gd name="T79" fmla="*/ 160 h 336"/>
                <a:gd name="T80" fmla="*/ 333 w 459"/>
                <a:gd name="T81" fmla="*/ 178 h 336"/>
                <a:gd name="T82" fmla="*/ 321 w 459"/>
                <a:gd name="T83" fmla="*/ 196 h 336"/>
                <a:gd name="T84" fmla="*/ 285 w 459"/>
                <a:gd name="T85" fmla="*/ 208 h 336"/>
                <a:gd name="T86" fmla="*/ 267 w 459"/>
                <a:gd name="T87" fmla="*/ 220 h 336"/>
                <a:gd name="T88" fmla="*/ 258 w 459"/>
                <a:gd name="T89" fmla="*/ 241 h 336"/>
                <a:gd name="T90" fmla="*/ 258 w 459"/>
                <a:gd name="T91" fmla="*/ 259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9" h="336">
                  <a:moveTo>
                    <a:pt x="333" y="175"/>
                  </a:moveTo>
                  <a:cubicBezTo>
                    <a:pt x="317" y="191"/>
                    <a:pt x="310" y="199"/>
                    <a:pt x="288" y="202"/>
                  </a:cubicBezTo>
                  <a:cubicBezTo>
                    <a:pt x="282" y="206"/>
                    <a:pt x="273" y="211"/>
                    <a:pt x="270" y="217"/>
                  </a:cubicBezTo>
                  <a:cubicBezTo>
                    <a:pt x="266" y="225"/>
                    <a:pt x="263" y="249"/>
                    <a:pt x="252" y="253"/>
                  </a:cubicBezTo>
                  <a:cubicBezTo>
                    <a:pt x="237" y="258"/>
                    <a:pt x="221" y="265"/>
                    <a:pt x="207" y="274"/>
                  </a:cubicBezTo>
                  <a:cubicBezTo>
                    <a:pt x="198" y="288"/>
                    <a:pt x="173" y="307"/>
                    <a:pt x="156" y="313"/>
                  </a:cubicBezTo>
                  <a:cubicBezTo>
                    <a:pt x="155" y="314"/>
                    <a:pt x="145" y="336"/>
                    <a:pt x="144" y="313"/>
                  </a:cubicBezTo>
                  <a:cubicBezTo>
                    <a:pt x="142" y="245"/>
                    <a:pt x="143" y="244"/>
                    <a:pt x="150" y="202"/>
                  </a:cubicBezTo>
                  <a:cubicBezTo>
                    <a:pt x="147" y="158"/>
                    <a:pt x="156" y="148"/>
                    <a:pt x="129" y="166"/>
                  </a:cubicBezTo>
                  <a:cubicBezTo>
                    <a:pt x="105" y="158"/>
                    <a:pt x="133" y="170"/>
                    <a:pt x="117" y="154"/>
                  </a:cubicBezTo>
                  <a:cubicBezTo>
                    <a:pt x="109" y="146"/>
                    <a:pt x="95" y="149"/>
                    <a:pt x="84" y="148"/>
                  </a:cubicBezTo>
                  <a:cubicBezTo>
                    <a:pt x="73" y="140"/>
                    <a:pt x="61" y="145"/>
                    <a:pt x="66" y="130"/>
                  </a:cubicBezTo>
                  <a:cubicBezTo>
                    <a:pt x="51" y="125"/>
                    <a:pt x="56" y="119"/>
                    <a:pt x="48" y="109"/>
                  </a:cubicBezTo>
                  <a:cubicBezTo>
                    <a:pt x="39" y="98"/>
                    <a:pt x="12" y="98"/>
                    <a:pt x="0" y="97"/>
                  </a:cubicBezTo>
                  <a:cubicBezTo>
                    <a:pt x="1" y="94"/>
                    <a:pt x="3" y="91"/>
                    <a:pt x="3" y="88"/>
                  </a:cubicBezTo>
                  <a:cubicBezTo>
                    <a:pt x="5" y="73"/>
                    <a:pt x="3" y="58"/>
                    <a:pt x="6" y="43"/>
                  </a:cubicBezTo>
                  <a:cubicBezTo>
                    <a:pt x="8" y="35"/>
                    <a:pt x="17" y="31"/>
                    <a:pt x="21" y="25"/>
                  </a:cubicBezTo>
                  <a:cubicBezTo>
                    <a:pt x="22" y="19"/>
                    <a:pt x="19" y="10"/>
                    <a:pt x="24" y="7"/>
                  </a:cubicBezTo>
                  <a:cubicBezTo>
                    <a:pt x="37" y="0"/>
                    <a:pt x="66" y="16"/>
                    <a:pt x="66" y="16"/>
                  </a:cubicBezTo>
                  <a:cubicBezTo>
                    <a:pt x="67" y="19"/>
                    <a:pt x="66" y="23"/>
                    <a:pt x="69" y="25"/>
                  </a:cubicBezTo>
                  <a:cubicBezTo>
                    <a:pt x="78" y="31"/>
                    <a:pt x="106" y="44"/>
                    <a:pt x="117" y="49"/>
                  </a:cubicBezTo>
                  <a:cubicBezTo>
                    <a:pt x="130" y="54"/>
                    <a:pt x="136" y="57"/>
                    <a:pt x="147" y="58"/>
                  </a:cubicBezTo>
                  <a:cubicBezTo>
                    <a:pt x="163" y="62"/>
                    <a:pt x="169" y="60"/>
                    <a:pt x="183" y="58"/>
                  </a:cubicBezTo>
                  <a:cubicBezTo>
                    <a:pt x="197" y="56"/>
                    <a:pt x="230" y="43"/>
                    <a:pt x="234" y="43"/>
                  </a:cubicBezTo>
                  <a:cubicBezTo>
                    <a:pt x="225" y="56"/>
                    <a:pt x="221" y="53"/>
                    <a:pt x="206" y="58"/>
                  </a:cubicBezTo>
                  <a:cubicBezTo>
                    <a:pt x="195" y="70"/>
                    <a:pt x="184" y="92"/>
                    <a:pt x="176" y="105"/>
                  </a:cubicBezTo>
                  <a:cubicBezTo>
                    <a:pt x="168" y="118"/>
                    <a:pt x="162" y="125"/>
                    <a:pt x="159" y="135"/>
                  </a:cubicBezTo>
                  <a:cubicBezTo>
                    <a:pt x="156" y="151"/>
                    <a:pt x="155" y="159"/>
                    <a:pt x="159" y="168"/>
                  </a:cubicBezTo>
                  <a:cubicBezTo>
                    <a:pt x="163" y="177"/>
                    <a:pt x="167" y="188"/>
                    <a:pt x="182" y="190"/>
                  </a:cubicBezTo>
                  <a:cubicBezTo>
                    <a:pt x="197" y="192"/>
                    <a:pt x="230" y="191"/>
                    <a:pt x="248" y="183"/>
                  </a:cubicBezTo>
                  <a:cubicBezTo>
                    <a:pt x="267" y="173"/>
                    <a:pt x="278" y="152"/>
                    <a:pt x="288" y="141"/>
                  </a:cubicBezTo>
                  <a:cubicBezTo>
                    <a:pt x="301" y="129"/>
                    <a:pt x="319" y="128"/>
                    <a:pt x="329" y="121"/>
                  </a:cubicBezTo>
                  <a:cubicBezTo>
                    <a:pt x="346" y="117"/>
                    <a:pt x="348" y="111"/>
                    <a:pt x="360" y="103"/>
                  </a:cubicBezTo>
                  <a:cubicBezTo>
                    <a:pt x="364" y="91"/>
                    <a:pt x="389" y="85"/>
                    <a:pt x="401" y="81"/>
                  </a:cubicBezTo>
                  <a:cubicBezTo>
                    <a:pt x="412" y="69"/>
                    <a:pt x="434" y="44"/>
                    <a:pt x="444" y="37"/>
                  </a:cubicBezTo>
                  <a:cubicBezTo>
                    <a:pt x="437" y="7"/>
                    <a:pt x="448" y="36"/>
                    <a:pt x="459" y="40"/>
                  </a:cubicBezTo>
                  <a:cubicBezTo>
                    <a:pt x="458" y="62"/>
                    <a:pt x="458" y="84"/>
                    <a:pt x="456" y="106"/>
                  </a:cubicBezTo>
                  <a:cubicBezTo>
                    <a:pt x="455" y="115"/>
                    <a:pt x="435" y="121"/>
                    <a:pt x="435" y="121"/>
                  </a:cubicBezTo>
                  <a:cubicBezTo>
                    <a:pt x="416" y="140"/>
                    <a:pt x="379" y="134"/>
                    <a:pt x="354" y="136"/>
                  </a:cubicBezTo>
                  <a:cubicBezTo>
                    <a:pt x="337" y="148"/>
                    <a:pt x="356" y="144"/>
                    <a:pt x="348" y="160"/>
                  </a:cubicBezTo>
                  <a:cubicBezTo>
                    <a:pt x="342" y="173"/>
                    <a:pt x="342" y="166"/>
                    <a:pt x="333" y="178"/>
                  </a:cubicBezTo>
                  <a:cubicBezTo>
                    <a:pt x="329" y="184"/>
                    <a:pt x="321" y="196"/>
                    <a:pt x="321" y="196"/>
                  </a:cubicBezTo>
                  <a:cubicBezTo>
                    <a:pt x="305" y="186"/>
                    <a:pt x="299" y="199"/>
                    <a:pt x="285" y="208"/>
                  </a:cubicBezTo>
                  <a:cubicBezTo>
                    <a:pt x="279" y="212"/>
                    <a:pt x="267" y="220"/>
                    <a:pt x="267" y="220"/>
                  </a:cubicBezTo>
                  <a:cubicBezTo>
                    <a:pt x="262" y="227"/>
                    <a:pt x="258" y="232"/>
                    <a:pt x="258" y="241"/>
                  </a:cubicBezTo>
                  <a:lnTo>
                    <a:pt x="258" y="259"/>
                  </a:lnTo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28" name="Freeform 140"/>
            <p:cNvSpPr>
              <a:spLocks/>
            </p:cNvSpPr>
            <p:nvPr/>
          </p:nvSpPr>
          <p:spPr bwMode="auto">
            <a:xfrm flipH="1">
              <a:off x="145" y="1995"/>
              <a:ext cx="133" cy="365"/>
            </a:xfrm>
            <a:custGeom>
              <a:avLst/>
              <a:gdLst>
                <a:gd name="T0" fmla="*/ 140 w 154"/>
                <a:gd name="T1" fmla="*/ 44 h 345"/>
                <a:gd name="T2" fmla="*/ 111 w 154"/>
                <a:gd name="T3" fmla="*/ 47 h 345"/>
                <a:gd name="T4" fmla="*/ 104 w 154"/>
                <a:gd name="T5" fmla="*/ 56 h 345"/>
                <a:gd name="T6" fmla="*/ 95 w 154"/>
                <a:gd name="T7" fmla="*/ 80 h 345"/>
                <a:gd name="T8" fmla="*/ 87 w 154"/>
                <a:gd name="T9" fmla="*/ 111 h 345"/>
                <a:gd name="T10" fmla="*/ 78 w 154"/>
                <a:gd name="T11" fmla="*/ 129 h 345"/>
                <a:gd name="T12" fmla="*/ 83 w 154"/>
                <a:gd name="T13" fmla="*/ 222 h 345"/>
                <a:gd name="T14" fmla="*/ 74 w 154"/>
                <a:gd name="T15" fmla="*/ 237 h 345"/>
                <a:gd name="T16" fmla="*/ 63 w 154"/>
                <a:gd name="T17" fmla="*/ 237 h 345"/>
                <a:gd name="T18" fmla="*/ 33 w 154"/>
                <a:gd name="T19" fmla="*/ 222 h 345"/>
                <a:gd name="T20" fmla="*/ 47 w 154"/>
                <a:gd name="T21" fmla="*/ 201 h 345"/>
                <a:gd name="T22" fmla="*/ 39 w 154"/>
                <a:gd name="T23" fmla="*/ 86 h 345"/>
                <a:gd name="T24" fmla="*/ 35 w 154"/>
                <a:gd name="T25" fmla="*/ 105 h 345"/>
                <a:gd name="T26" fmla="*/ 36 w 154"/>
                <a:gd name="T27" fmla="*/ 257 h 345"/>
                <a:gd name="T28" fmla="*/ 47 w 154"/>
                <a:gd name="T29" fmla="*/ 266 h 345"/>
                <a:gd name="T30" fmla="*/ 59 w 154"/>
                <a:gd name="T31" fmla="*/ 303 h 345"/>
                <a:gd name="T32" fmla="*/ 102 w 154"/>
                <a:gd name="T33" fmla="*/ 312 h 345"/>
                <a:gd name="T34" fmla="*/ 114 w 154"/>
                <a:gd name="T35" fmla="*/ 321 h 345"/>
                <a:gd name="T36" fmla="*/ 123 w 154"/>
                <a:gd name="T37" fmla="*/ 333 h 345"/>
                <a:gd name="T38" fmla="*/ 101 w 154"/>
                <a:gd name="T39" fmla="*/ 338 h 345"/>
                <a:gd name="T40" fmla="*/ 53 w 154"/>
                <a:gd name="T41" fmla="*/ 333 h 345"/>
                <a:gd name="T42" fmla="*/ 24 w 154"/>
                <a:gd name="T43" fmla="*/ 318 h 345"/>
                <a:gd name="T44" fmla="*/ 21 w 154"/>
                <a:gd name="T45" fmla="*/ 297 h 345"/>
                <a:gd name="T46" fmla="*/ 11 w 154"/>
                <a:gd name="T47" fmla="*/ 285 h 345"/>
                <a:gd name="T48" fmla="*/ 8 w 154"/>
                <a:gd name="T49" fmla="*/ 270 h 345"/>
                <a:gd name="T50" fmla="*/ 9 w 154"/>
                <a:gd name="T51" fmla="*/ 69 h 345"/>
                <a:gd name="T52" fmla="*/ 21 w 154"/>
                <a:gd name="T53" fmla="*/ 54 h 345"/>
                <a:gd name="T54" fmla="*/ 32 w 154"/>
                <a:gd name="T55" fmla="*/ 44 h 345"/>
                <a:gd name="T56" fmla="*/ 50 w 154"/>
                <a:gd name="T57" fmla="*/ 20 h 345"/>
                <a:gd name="T58" fmla="*/ 81 w 154"/>
                <a:gd name="T59" fmla="*/ 15 h 345"/>
                <a:gd name="T60" fmla="*/ 107 w 154"/>
                <a:gd name="T61" fmla="*/ 11 h 345"/>
                <a:gd name="T62" fmla="*/ 140 w 154"/>
                <a:gd name="T63" fmla="*/ 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4" h="345">
                  <a:moveTo>
                    <a:pt x="140" y="44"/>
                  </a:moveTo>
                  <a:cubicBezTo>
                    <a:pt x="130" y="44"/>
                    <a:pt x="118" y="40"/>
                    <a:pt x="111" y="47"/>
                  </a:cubicBezTo>
                  <a:cubicBezTo>
                    <a:pt x="98" y="60"/>
                    <a:pt x="123" y="50"/>
                    <a:pt x="104" y="56"/>
                  </a:cubicBezTo>
                  <a:cubicBezTo>
                    <a:pt x="100" y="65"/>
                    <a:pt x="102" y="72"/>
                    <a:pt x="95" y="80"/>
                  </a:cubicBezTo>
                  <a:cubicBezTo>
                    <a:pt x="93" y="98"/>
                    <a:pt x="96" y="100"/>
                    <a:pt x="87" y="111"/>
                  </a:cubicBezTo>
                  <a:cubicBezTo>
                    <a:pt x="86" y="117"/>
                    <a:pt x="82" y="124"/>
                    <a:pt x="78" y="129"/>
                  </a:cubicBezTo>
                  <a:cubicBezTo>
                    <a:pt x="77" y="160"/>
                    <a:pt x="69" y="194"/>
                    <a:pt x="83" y="222"/>
                  </a:cubicBezTo>
                  <a:cubicBezTo>
                    <a:pt x="81" y="228"/>
                    <a:pt x="79" y="232"/>
                    <a:pt x="74" y="237"/>
                  </a:cubicBezTo>
                  <a:cubicBezTo>
                    <a:pt x="71" y="245"/>
                    <a:pt x="70" y="240"/>
                    <a:pt x="63" y="237"/>
                  </a:cubicBezTo>
                  <a:cubicBezTo>
                    <a:pt x="35" y="240"/>
                    <a:pt x="42" y="244"/>
                    <a:pt x="33" y="222"/>
                  </a:cubicBezTo>
                  <a:cubicBezTo>
                    <a:pt x="38" y="213"/>
                    <a:pt x="39" y="209"/>
                    <a:pt x="47" y="201"/>
                  </a:cubicBezTo>
                  <a:cubicBezTo>
                    <a:pt x="54" y="159"/>
                    <a:pt x="66" y="32"/>
                    <a:pt x="39" y="86"/>
                  </a:cubicBezTo>
                  <a:cubicBezTo>
                    <a:pt x="38" y="93"/>
                    <a:pt x="36" y="98"/>
                    <a:pt x="35" y="105"/>
                  </a:cubicBezTo>
                  <a:cubicBezTo>
                    <a:pt x="35" y="156"/>
                    <a:pt x="32" y="207"/>
                    <a:pt x="36" y="257"/>
                  </a:cubicBezTo>
                  <a:cubicBezTo>
                    <a:pt x="42" y="328"/>
                    <a:pt x="54" y="208"/>
                    <a:pt x="47" y="266"/>
                  </a:cubicBezTo>
                  <a:cubicBezTo>
                    <a:pt x="48" y="297"/>
                    <a:pt x="38" y="300"/>
                    <a:pt x="59" y="303"/>
                  </a:cubicBezTo>
                  <a:cubicBezTo>
                    <a:pt x="74" y="310"/>
                    <a:pt x="84" y="311"/>
                    <a:pt x="102" y="312"/>
                  </a:cubicBezTo>
                  <a:cubicBezTo>
                    <a:pt x="105" y="319"/>
                    <a:pt x="107" y="320"/>
                    <a:pt x="114" y="321"/>
                  </a:cubicBezTo>
                  <a:cubicBezTo>
                    <a:pt x="121" y="324"/>
                    <a:pt x="139" y="319"/>
                    <a:pt x="123" y="333"/>
                  </a:cubicBezTo>
                  <a:cubicBezTo>
                    <a:pt x="118" y="337"/>
                    <a:pt x="107" y="338"/>
                    <a:pt x="101" y="338"/>
                  </a:cubicBezTo>
                  <a:cubicBezTo>
                    <a:pt x="83" y="345"/>
                    <a:pt x="70" y="335"/>
                    <a:pt x="53" y="333"/>
                  </a:cubicBezTo>
                  <a:cubicBezTo>
                    <a:pt x="42" y="327"/>
                    <a:pt x="37" y="321"/>
                    <a:pt x="24" y="318"/>
                  </a:cubicBezTo>
                  <a:cubicBezTo>
                    <a:pt x="19" y="312"/>
                    <a:pt x="23" y="302"/>
                    <a:pt x="21" y="297"/>
                  </a:cubicBezTo>
                  <a:cubicBezTo>
                    <a:pt x="19" y="292"/>
                    <a:pt x="13" y="289"/>
                    <a:pt x="11" y="285"/>
                  </a:cubicBezTo>
                  <a:cubicBezTo>
                    <a:pt x="9" y="281"/>
                    <a:pt x="8" y="306"/>
                    <a:pt x="8" y="270"/>
                  </a:cubicBezTo>
                  <a:cubicBezTo>
                    <a:pt x="0" y="240"/>
                    <a:pt x="7" y="105"/>
                    <a:pt x="9" y="69"/>
                  </a:cubicBezTo>
                  <a:cubicBezTo>
                    <a:pt x="11" y="33"/>
                    <a:pt x="17" y="58"/>
                    <a:pt x="21" y="54"/>
                  </a:cubicBezTo>
                  <a:cubicBezTo>
                    <a:pt x="25" y="49"/>
                    <a:pt x="28" y="49"/>
                    <a:pt x="32" y="44"/>
                  </a:cubicBezTo>
                  <a:cubicBezTo>
                    <a:pt x="34" y="34"/>
                    <a:pt x="39" y="22"/>
                    <a:pt x="50" y="20"/>
                  </a:cubicBezTo>
                  <a:cubicBezTo>
                    <a:pt x="59" y="15"/>
                    <a:pt x="71" y="16"/>
                    <a:pt x="81" y="15"/>
                  </a:cubicBezTo>
                  <a:cubicBezTo>
                    <a:pt x="90" y="13"/>
                    <a:pt x="98" y="12"/>
                    <a:pt x="107" y="11"/>
                  </a:cubicBezTo>
                  <a:cubicBezTo>
                    <a:pt x="154" y="12"/>
                    <a:pt x="144" y="0"/>
                    <a:pt x="140" y="44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29" name="Freeform 141"/>
            <p:cNvSpPr>
              <a:spLocks/>
            </p:cNvSpPr>
            <p:nvPr/>
          </p:nvSpPr>
          <p:spPr bwMode="auto">
            <a:xfrm flipH="1">
              <a:off x="136" y="2020"/>
              <a:ext cx="58" cy="343"/>
            </a:xfrm>
            <a:custGeom>
              <a:avLst/>
              <a:gdLst>
                <a:gd name="T0" fmla="*/ 24 w 67"/>
                <a:gd name="T1" fmla="*/ 323 h 323"/>
                <a:gd name="T2" fmla="*/ 22 w 67"/>
                <a:gd name="T3" fmla="*/ 282 h 323"/>
                <a:gd name="T4" fmla="*/ 4 w 67"/>
                <a:gd name="T5" fmla="*/ 276 h 323"/>
                <a:gd name="T6" fmla="*/ 6 w 67"/>
                <a:gd name="T7" fmla="*/ 114 h 323"/>
                <a:gd name="T8" fmla="*/ 12 w 67"/>
                <a:gd name="T9" fmla="*/ 102 h 323"/>
                <a:gd name="T10" fmla="*/ 21 w 67"/>
                <a:gd name="T11" fmla="*/ 53 h 323"/>
                <a:gd name="T12" fmla="*/ 30 w 67"/>
                <a:gd name="T13" fmla="*/ 45 h 323"/>
                <a:gd name="T14" fmla="*/ 33 w 67"/>
                <a:gd name="T15" fmla="*/ 35 h 323"/>
                <a:gd name="T16" fmla="*/ 39 w 67"/>
                <a:gd name="T17" fmla="*/ 33 h 323"/>
                <a:gd name="T18" fmla="*/ 48 w 67"/>
                <a:gd name="T19" fmla="*/ 29 h 323"/>
                <a:gd name="T20" fmla="*/ 67 w 67"/>
                <a:gd name="T21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323">
                  <a:moveTo>
                    <a:pt x="24" y="323"/>
                  </a:moveTo>
                  <a:cubicBezTo>
                    <a:pt x="23" y="309"/>
                    <a:pt x="28" y="294"/>
                    <a:pt x="22" y="282"/>
                  </a:cubicBezTo>
                  <a:cubicBezTo>
                    <a:pt x="7" y="252"/>
                    <a:pt x="0" y="295"/>
                    <a:pt x="4" y="276"/>
                  </a:cubicBezTo>
                  <a:cubicBezTo>
                    <a:pt x="5" y="222"/>
                    <a:pt x="5" y="168"/>
                    <a:pt x="6" y="114"/>
                  </a:cubicBezTo>
                  <a:cubicBezTo>
                    <a:pt x="6" y="97"/>
                    <a:pt x="3" y="97"/>
                    <a:pt x="12" y="102"/>
                  </a:cubicBezTo>
                  <a:cubicBezTo>
                    <a:pt x="15" y="86"/>
                    <a:pt x="11" y="67"/>
                    <a:pt x="21" y="53"/>
                  </a:cubicBezTo>
                  <a:cubicBezTo>
                    <a:pt x="23" y="39"/>
                    <a:pt x="19" y="55"/>
                    <a:pt x="30" y="45"/>
                  </a:cubicBezTo>
                  <a:cubicBezTo>
                    <a:pt x="33" y="43"/>
                    <a:pt x="31" y="38"/>
                    <a:pt x="33" y="35"/>
                  </a:cubicBezTo>
                  <a:cubicBezTo>
                    <a:pt x="35" y="25"/>
                    <a:pt x="32" y="33"/>
                    <a:pt x="39" y="33"/>
                  </a:cubicBezTo>
                  <a:cubicBezTo>
                    <a:pt x="42" y="33"/>
                    <a:pt x="45" y="30"/>
                    <a:pt x="48" y="29"/>
                  </a:cubicBezTo>
                  <a:cubicBezTo>
                    <a:pt x="58" y="22"/>
                    <a:pt x="51" y="0"/>
                    <a:pt x="67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30" name="Freeform 142"/>
            <p:cNvSpPr>
              <a:spLocks/>
            </p:cNvSpPr>
            <p:nvPr/>
          </p:nvSpPr>
          <p:spPr bwMode="auto">
            <a:xfrm flipH="1">
              <a:off x="-234" y="2158"/>
              <a:ext cx="153" cy="104"/>
            </a:xfrm>
            <a:custGeom>
              <a:avLst/>
              <a:gdLst>
                <a:gd name="T0" fmla="*/ 170 w 177"/>
                <a:gd name="T1" fmla="*/ 98 h 98"/>
                <a:gd name="T2" fmla="*/ 152 w 177"/>
                <a:gd name="T3" fmla="*/ 60 h 98"/>
                <a:gd name="T4" fmla="*/ 106 w 177"/>
                <a:gd name="T5" fmla="*/ 2 h 98"/>
                <a:gd name="T6" fmla="*/ 24 w 177"/>
                <a:gd name="T7" fmla="*/ 22 h 98"/>
                <a:gd name="T8" fmla="*/ 0 w 177"/>
                <a:gd name="T9" fmla="*/ 4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98">
                  <a:moveTo>
                    <a:pt x="170" y="98"/>
                  </a:moveTo>
                  <a:cubicBezTo>
                    <a:pt x="167" y="28"/>
                    <a:pt x="177" y="43"/>
                    <a:pt x="152" y="60"/>
                  </a:cubicBezTo>
                  <a:cubicBezTo>
                    <a:pt x="159" y="8"/>
                    <a:pt x="151" y="5"/>
                    <a:pt x="106" y="2"/>
                  </a:cubicBezTo>
                  <a:cubicBezTo>
                    <a:pt x="44" y="4"/>
                    <a:pt x="57" y="0"/>
                    <a:pt x="24" y="22"/>
                  </a:cubicBezTo>
                  <a:cubicBezTo>
                    <a:pt x="18" y="31"/>
                    <a:pt x="8" y="32"/>
                    <a:pt x="0" y="4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31" name="Freeform 143"/>
            <p:cNvSpPr>
              <a:spLocks/>
            </p:cNvSpPr>
            <p:nvPr/>
          </p:nvSpPr>
          <p:spPr bwMode="auto">
            <a:xfrm flipH="1">
              <a:off x="-102" y="2219"/>
              <a:ext cx="162" cy="187"/>
            </a:xfrm>
            <a:custGeom>
              <a:avLst/>
              <a:gdLst>
                <a:gd name="T0" fmla="*/ 188 w 188"/>
                <a:gd name="T1" fmla="*/ 16 h 176"/>
                <a:gd name="T2" fmla="*/ 162 w 188"/>
                <a:gd name="T3" fmla="*/ 34 h 176"/>
                <a:gd name="T4" fmla="*/ 144 w 188"/>
                <a:gd name="T5" fmla="*/ 40 h 176"/>
                <a:gd name="T6" fmla="*/ 120 w 188"/>
                <a:gd name="T7" fmla="*/ 64 h 176"/>
                <a:gd name="T8" fmla="*/ 104 w 188"/>
                <a:gd name="T9" fmla="*/ 78 h 176"/>
                <a:gd name="T10" fmla="*/ 78 w 188"/>
                <a:gd name="T11" fmla="*/ 104 h 176"/>
                <a:gd name="T12" fmla="*/ 50 w 188"/>
                <a:gd name="T13" fmla="*/ 124 h 176"/>
                <a:gd name="T14" fmla="*/ 34 w 188"/>
                <a:gd name="T15" fmla="*/ 136 h 176"/>
                <a:gd name="T16" fmla="*/ 22 w 188"/>
                <a:gd name="T17" fmla="*/ 158 h 176"/>
                <a:gd name="T18" fmla="*/ 10 w 188"/>
                <a:gd name="T19" fmla="*/ 176 h 176"/>
                <a:gd name="T20" fmla="*/ 8 w 188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8" h="176">
                  <a:moveTo>
                    <a:pt x="188" y="16"/>
                  </a:moveTo>
                  <a:cubicBezTo>
                    <a:pt x="161" y="20"/>
                    <a:pt x="181" y="26"/>
                    <a:pt x="162" y="34"/>
                  </a:cubicBezTo>
                  <a:cubicBezTo>
                    <a:pt x="156" y="37"/>
                    <a:pt x="144" y="40"/>
                    <a:pt x="144" y="40"/>
                  </a:cubicBezTo>
                  <a:cubicBezTo>
                    <a:pt x="137" y="50"/>
                    <a:pt x="128" y="54"/>
                    <a:pt x="120" y="64"/>
                  </a:cubicBezTo>
                  <a:cubicBezTo>
                    <a:pt x="115" y="69"/>
                    <a:pt x="104" y="78"/>
                    <a:pt x="104" y="78"/>
                  </a:cubicBezTo>
                  <a:cubicBezTo>
                    <a:pt x="98" y="87"/>
                    <a:pt x="88" y="98"/>
                    <a:pt x="78" y="104"/>
                  </a:cubicBezTo>
                  <a:cubicBezTo>
                    <a:pt x="72" y="112"/>
                    <a:pt x="60" y="121"/>
                    <a:pt x="50" y="124"/>
                  </a:cubicBezTo>
                  <a:cubicBezTo>
                    <a:pt x="45" y="131"/>
                    <a:pt x="41" y="131"/>
                    <a:pt x="34" y="136"/>
                  </a:cubicBezTo>
                  <a:cubicBezTo>
                    <a:pt x="31" y="146"/>
                    <a:pt x="26" y="147"/>
                    <a:pt x="22" y="158"/>
                  </a:cubicBezTo>
                  <a:cubicBezTo>
                    <a:pt x="20" y="165"/>
                    <a:pt x="10" y="176"/>
                    <a:pt x="10" y="176"/>
                  </a:cubicBezTo>
                  <a:cubicBezTo>
                    <a:pt x="0" y="161"/>
                    <a:pt x="8" y="20"/>
                    <a:pt x="8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32" name="Freeform 144"/>
            <p:cNvSpPr>
              <a:spLocks/>
            </p:cNvSpPr>
            <p:nvPr/>
          </p:nvSpPr>
          <p:spPr bwMode="auto">
            <a:xfrm flipH="1">
              <a:off x="106" y="2457"/>
              <a:ext cx="85" cy="346"/>
            </a:xfrm>
            <a:custGeom>
              <a:avLst/>
              <a:gdLst>
                <a:gd name="T0" fmla="*/ 5 w 99"/>
                <a:gd name="T1" fmla="*/ 0 h 326"/>
                <a:gd name="T2" fmla="*/ 27 w 99"/>
                <a:gd name="T3" fmla="*/ 44 h 326"/>
                <a:gd name="T4" fmla="*/ 37 w 99"/>
                <a:gd name="T5" fmla="*/ 88 h 326"/>
                <a:gd name="T6" fmla="*/ 43 w 99"/>
                <a:gd name="T7" fmla="*/ 96 h 326"/>
                <a:gd name="T8" fmla="*/ 43 w 99"/>
                <a:gd name="T9" fmla="*/ 162 h 326"/>
                <a:gd name="T10" fmla="*/ 55 w 99"/>
                <a:gd name="T11" fmla="*/ 180 h 326"/>
                <a:gd name="T12" fmla="*/ 57 w 99"/>
                <a:gd name="T13" fmla="*/ 260 h 326"/>
                <a:gd name="T14" fmla="*/ 57 w 99"/>
                <a:gd name="T15" fmla="*/ 272 h 326"/>
                <a:gd name="T16" fmla="*/ 99 w 99"/>
                <a:gd name="T17" fmla="*/ 322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326">
                  <a:moveTo>
                    <a:pt x="5" y="0"/>
                  </a:moveTo>
                  <a:cubicBezTo>
                    <a:pt x="0" y="24"/>
                    <a:pt x="0" y="41"/>
                    <a:pt x="27" y="44"/>
                  </a:cubicBezTo>
                  <a:cubicBezTo>
                    <a:pt x="33" y="61"/>
                    <a:pt x="15" y="102"/>
                    <a:pt x="37" y="88"/>
                  </a:cubicBezTo>
                  <a:cubicBezTo>
                    <a:pt x="41" y="99"/>
                    <a:pt x="38" y="81"/>
                    <a:pt x="43" y="96"/>
                  </a:cubicBezTo>
                  <a:cubicBezTo>
                    <a:pt x="44" y="108"/>
                    <a:pt x="41" y="148"/>
                    <a:pt x="43" y="162"/>
                  </a:cubicBezTo>
                  <a:cubicBezTo>
                    <a:pt x="45" y="176"/>
                    <a:pt x="53" y="164"/>
                    <a:pt x="55" y="180"/>
                  </a:cubicBezTo>
                  <a:cubicBezTo>
                    <a:pt x="58" y="196"/>
                    <a:pt x="57" y="245"/>
                    <a:pt x="57" y="260"/>
                  </a:cubicBezTo>
                  <a:cubicBezTo>
                    <a:pt x="57" y="275"/>
                    <a:pt x="50" y="262"/>
                    <a:pt x="57" y="272"/>
                  </a:cubicBezTo>
                  <a:cubicBezTo>
                    <a:pt x="52" y="326"/>
                    <a:pt x="39" y="322"/>
                    <a:pt x="99" y="32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33" name="Freeform 145"/>
            <p:cNvSpPr>
              <a:spLocks/>
            </p:cNvSpPr>
            <p:nvPr/>
          </p:nvSpPr>
          <p:spPr bwMode="auto">
            <a:xfrm flipH="1">
              <a:off x="56" y="2459"/>
              <a:ext cx="60" cy="297"/>
            </a:xfrm>
            <a:custGeom>
              <a:avLst/>
              <a:gdLst>
                <a:gd name="T0" fmla="*/ 0 w 69"/>
                <a:gd name="T1" fmla="*/ 0 h 280"/>
                <a:gd name="T2" fmla="*/ 18 w 69"/>
                <a:gd name="T3" fmla="*/ 12 h 280"/>
                <a:gd name="T4" fmla="*/ 28 w 69"/>
                <a:gd name="T5" fmla="*/ 74 h 280"/>
                <a:gd name="T6" fmla="*/ 38 w 69"/>
                <a:gd name="T7" fmla="*/ 174 h 280"/>
                <a:gd name="T8" fmla="*/ 62 w 69"/>
                <a:gd name="T9" fmla="*/ 158 h 280"/>
                <a:gd name="T10" fmla="*/ 58 w 69"/>
                <a:gd name="T11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280">
                  <a:moveTo>
                    <a:pt x="0" y="0"/>
                  </a:moveTo>
                  <a:cubicBezTo>
                    <a:pt x="6" y="4"/>
                    <a:pt x="18" y="12"/>
                    <a:pt x="18" y="12"/>
                  </a:cubicBezTo>
                  <a:cubicBezTo>
                    <a:pt x="31" y="32"/>
                    <a:pt x="9" y="103"/>
                    <a:pt x="28" y="74"/>
                  </a:cubicBezTo>
                  <a:cubicBezTo>
                    <a:pt x="69" y="84"/>
                    <a:pt x="22" y="70"/>
                    <a:pt x="38" y="174"/>
                  </a:cubicBezTo>
                  <a:cubicBezTo>
                    <a:pt x="39" y="184"/>
                    <a:pt x="62" y="158"/>
                    <a:pt x="62" y="158"/>
                  </a:cubicBezTo>
                  <a:cubicBezTo>
                    <a:pt x="66" y="170"/>
                    <a:pt x="58" y="269"/>
                    <a:pt x="58" y="28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34" name="Freeform 146"/>
            <p:cNvSpPr>
              <a:spLocks/>
            </p:cNvSpPr>
            <p:nvPr/>
          </p:nvSpPr>
          <p:spPr bwMode="auto">
            <a:xfrm flipH="1">
              <a:off x="-417" y="2789"/>
              <a:ext cx="559" cy="722"/>
            </a:xfrm>
            <a:custGeom>
              <a:avLst/>
              <a:gdLst>
                <a:gd name="T0" fmla="*/ 553 w 687"/>
                <a:gd name="T1" fmla="*/ 334 h 885"/>
                <a:gd name="T2" fmla="*/ 472 w 687"/>
                <a:gd name="T3" fmla="*/ 365 h 885"/>
                <a:gd name="T4" fmla="*/ 451 w 687"/>
                <a:gd name="T5" fmla="*/ 329 h 885"/>
                <a:gd name="T6" fmla="*/ 421 w 687"/>
                <a:gd name="T7" fmla="*/ 433 h 885"/>
                <a:gd name="T8" fmla="*/ 383 w 687"/>
                <a:gd name="T9" fmla="*/ 521 h 885"/>
                <a:gd name="T10" fmla="*/ 379 w 687"/>
                <a:gd name="T11" fmla="*/ 459 h 885"/>
                <a:gd name="T12" fmla="*/ 341 w 687"/>
                <a:gd name="T13" fmla="*/ 485 h 885"/>
                <a:gd name="T14" fmla="*/ 273 w 687"/>
                <a:gd name="T15" fmla="*/ 547 h 885"/>
                <a:gd name="T16" fmla="*/ 205 w 687"/>
                <a:gd name="T17" fmla="*/ 574 h 885"/>
                <a:gd name="T18" fmla="*/ 171 w 687"/>
                <a:gd name="T19" fmla="*/ 620 h 885"/>
                <a:gd name="T20" fmla="*/ 179 w 687"/>
                <a:gd name="T21" fmla="*/ 641 h 885"/>
                <a:gd name="T22" fmla="*/ 183 w 687"/>
                <a:gd name="T23" fmla="*/ 662 h 885"/>
                <a:gd name="T24" fmla="*/ 179 w 687"/>
                <a:gd name="T25" fmla="*/ 646 h 885"/>
                <a:gd name="T26" fmla="*/ 166 w 687"/>
                <a:gd name="T27" fmla="*/ 636 h 885"/>
                <a:gd name="T28" fmla="*/ 243 w 687"/>
                <a:gd name="T29" fmla="*/ 626 h 885"/>
                <a:gd name="T30" fmla="*/ 319 w 687"/>
                <a:gd name="T31" fmla="*/ 652 h 885"/>
                <a:gd name="T32" fmla="*/ 230 w 687"/>
                <a:gd name="T33" fmla="*/ 667 h 885"/>
                <a:gd name="T34" fmla="*/ 200 w 687"/>
                <a:gd name="T35" fmla="*/ 761 h 885"/>
                <a:gd name="T36" fmla="*/ 196 w 687"/>
                <a:gd name="T37" fmla="*/ 714 h 885"/>
                <a:gd name="T38" fmla="*/ 188 w 687"/>
                <a:gd name="T39" fmla="*/ 730 h 885"/>
                <a:gd name="T40" fmla="*/ 192 w 687"/>
                <a:gd name="T41" fmla="*/ 792 h 885"/>
                <a:gd name="T42" fmla="*/ 264 w 687"/>
                <a:gd name="T43" fmla="*/ 766 h 885"/>
                <a:gd name="T44" fmla="*/ 247 w 687"/>
                <a:gd name="T45" fmla="*/ 802 h 885"/>
                <a:gd name="T46" fmla="*/ 149 w 687"/>
                <a:gd name="T47" fmla="*/ 823 h 885"/>
                <a:gd name="T48" fmla="*/ 137 w 687"/>
                <a:gd name="T49" fmla="*/ 730 h 885"/>
                <a:gd name="T50" fmla="*/ 77 w 687"/>
                <a:gd name="T51" fmla="*/ 873 h 885"/>
                <a:gd name="T52" fmla="*/ 9 w 687"/>
                <a:gd name="T53" fmla="*/ 801 h 885"/>
                <a:gd name="T54" fmla="*/ 25 w 687"/>
                <a:gd name="T55" fmla="*/ 657 h 885"/>
                <a:gd name="T56" fmla="*/ 125 w 687"/>
                <a:gd name="T57" fmla="*/ 468 h 885"/>
                <a:gd name="T58" fmla="*/ 148 w 687"/>
                <a:gd name="T59" fmla="*/ 421 h 885"/>
                <a:gd name="T60" fmla="*/ 166 w 687"/>
                <a:gd name="T61" fmla="*/ 345 h 885"/>
                <a:gd name="T62" fmla="*/ 177 w 687"/>
                <a:gd name="T63" fmla="*/ 226 h 885"/>
                <a:gd name="T64" fmla="*/ 192 w 687"/>
                <a:gd name="T65" fmla="*/ 105 h 885"/>
                <a:gd name="T66" fmla="*/ 302 w 687"/>
                <a:gd name="T67" fmla="*/ 105 h 885"/>
                <a:gd name="T68" fmla="*/ 353 w 687"/>
                <a:gd name="T69" fmla="*/ 85 h 885"/>
                <a:gd name="T70" fmla="*/ 392 w 687"/>
                <a:gd name="T71" fmla="*/ 79 h 885"/>
                <a:gd name="T72" fmla="*/ 273 w 687"/>
                <a:gd name="T73" fmla="*/ 85 h 885"/>
                <a:gd name="T74" fmla="*/ 213 w 687"/>
                <a:gd name="T75" fmla="*/ 79 h 885"/>
                <a:gd name="T76" fmla="*/ 239 w 687"/>
                <a:gd name="T77" fmla="*/ 59 h 885"/>
                <a:gd name="T78" fmla="*/ 349 w 687"/>
                <a:gd name="T79" fmla="*/ 38 h 885"/>
                <a:gd name="T80" fmla="*/ 362 w 687"/>
                <a:gd name="T81" fmla="*/ 33 h 885"/>
                <a:gd name="T82" fmla="*/ 370 w 687"/>
                <a:gd name="T83" fmla="*/ 1 h 885"/>
                <a:gd name="T84" fmla="*/ 494 w 687"/>
                <a:gd name="T85" fmla="*/ 7 h 885"/>
                <a:gd name="T86" fmla="*/ 506 w 687"/>
                <a:gd name="T87" fmla="*/ 38 h 885"/>
                <a:gd name="T88" fmla="*/ 557 w 687"/>
                <a:gd name="T89" fmla="*/ 95 h 885"/>
                <a:gd name="T90" fmla="*/ 579 w 687"/>
                <a:gd name="T91" fmla="*/ 251 h 885"/>
                <a:gd name="T92" fmla="*/ 588 w 687"/>
                <a:gd name="T93" fmla="*/ 329 h 885"/>
                <a:gd name="T94" fmla="*/ 579 w 687"/>
                <a:gd name="T95" fmla="*/ 442 h 885"/>
                <a:gd name="T96" fmla="*/ 572 w 687"/>
                <a:gd name="T97" fmla="*/ 570 h 885"/>
                <a:gd name="T98" fmla="*/ 562 w 687"/>
                <a:gd name="T99" fmla="*/ 605 h 885"/>
                <a:gd name="T100" fmla="*/ 555 w 687"/>
                <a:gd name="T101" fmla="*/ 628 h 885"/>
                <a:gd name="T102" fmla="*/ 566 w 687"/>
                <a:gd name="T103" fmla="*/ 687 h 885"/>
                <a:gd name="T104" fmla="*/ 566 w 687"/>
                <a:gd name="T105" fmla="*/ 776 h 885"/>
                <a:gd name="T106" fmla="*/ 506 w 687"/>
                <a:gd name="T107" fmla="*/ 792 h 885"/>
                <a:gd name="T108" fmla="*/ 498 w 687"/>
                <a:gd name="T109" fmla="*/ 750 h 885"/>
                <a:gd name="T110" fmla="*/ 540 w 687"/>
                <a:gd name="T111" fmla="*/ 740 h 885"/>
                <a:gd name="T112" fmla="*/ 553 w 687"/>
                <a:gd name="T113" fmla="*/ 652 h 885"/>
                <a:gd name="T114" fmla="*/ 532 w 687"/>
                <a:gd name="T115" fmla="*/ 620 h 885"/>
                <a:gd name="T116" fmla="*/ 553 w 687"/>
                <a:gd name="T117" fmla="*/ 589 h 885"/>
                <a:gd name="T118" fmla="*/ 553 w 687"/>
                <a:gd name="T119" fmla="*/ 334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87" h="885">
                  <a:moveTo>
                    <a:pt x="553" y="334"/>
                  </a:moveTo>
                  <a:cubicBezTo>
                    <a:pt x="530" y="354"/>
                    <a:pt x="499" y="355"/>
                    <a:pt x="472" y="365"/>
                  </a:cubicBezTo>
                  <a:cubicBezTo>
                    <a:pt x="466" y="343"/>
                    <a:pt x="474" y="320"/>
                    <a:pt x="451" y="329"/>
                  </a:cubicBezTo>
                  <a:cubicBezTo>
                    <a:pt x="435" y="358"/>
                    <a:pt x="426" y="398"/>
                    <a:pt x="421" y="433"/>
                  </a:cubicBezTo>
                  <a:cubicBezTo>
                    <a:pt x="416" y="479"/>
                    <a:pt x="420" y="506"/>
                    <a:pt x="383" y="521"/>
                  </a:cubicBezTo>
                  <a:cubicBezTo>
                    <a:pt x="378" y="501"/>
                    <a:pt x="382" y="484"/>
                    <a:pt x="379" y="459"/>
                  </a:cubicBezTo>
                  <a:cubicBezTo>
                    <a:pt x="365" y="464"/>
                    <a:pt x="341" y="485"/>
                    <a:pt x="341" y="485"/>
                  </a:cubicBezTo>
                  <a:cubicBezTo>
                    <a:pt x="321" y="519"/>
                    <a:pt x="305" y="534"/>
                    <a:pt x="273" y="547"/>
                  </a:cubicBezTo>
                  <a:cubicBezTo>
                    <a:pt x="258" y="575"/>
                    <a:pt x="230" y="568"/>
                    <a:pt x="205" y="574"/>
                  </a:cubicBezTo>
                  <a:cubicBezTo>
                    <a:pt x="192" y="589"/>
                    <a:pt x="183" y="605"/>
                    <a:pt x="171" y="620"/>
                  </a:cubicBezTo>
                  <a:cubicBezTo>
                    <a:pt x="193" y="629"/>
                    <a:pt x="179" y="618"/>
                    <a:pt x="179" y="641"/>
                  </a:cubicBezTo>
                  <a:cubicBezTo>
                    <a:pt x="179" y="648"/>
                    <a:pt x="183" y="655"/>
                    <a:pt x="183" y="662"/>
                  </a:cubicBezTo>
                  <a:cubicBezTo>
                    <a:pt x="183" y="667"/>
                    <a:pt x="182" y="650"/>
                    <a:pt x="179" y="646"/>
                  </a:cubicBezTo>
                  <a:cubicBezTo>
                    <a:pt x="176" y="641"/>
                    <a:pt x="171" y="640"/>
                    <a:pt x="166" y="636"/>
                  </a:cubicBezTo>
                  <a:cubicBezTo>
                    <a:pt x="154" y="590"/>
                    <a:pt x="156" y="613"/>
                    <a:pt x="243" y="626"/>
                  </a:cubicBezTo>
                  <a:cubicBezTo>
                    <a:pt x="276" y="631"/>
                    <a:pt x="278" y="646"/>
                    <a:pt x="319" y="652"/>
                  </a:cubicBezTo>
                  <a:cubicBezTo>
                    <a:pt x="274" y="670"/>
                    <a:pt x="302" y="661"/>
                    <a:pt x="230" y="667"/>
                  </a:cubicBezTo>
                  <a:cubicBezTo>
                    <a:pt x="227" y="723"/>
                    <a:pt x="244" y="771"/>
                    <a:pt x="200" y="761"/>
                  </a:cubicBezTo>
                  <a:cubicBezTo>
                    <a:pt x="199" y="745"/>
                    <a:pt x="201" y="728"/>
                    <a:pt x="196" y="714"/>
                  </a:cubicBezTo>
                  <a:cubicBezTo>
                    <a:pt x="194" y="709"/>
                    <a:pt x="188" y="723"/>
                    <a:pt x="188" y="730"/>
                  </a:cubicBezTo>
                  <a:cubicBezTo>
                    <a:pt x="186" y="750"/>
                    <a:pt x="191" y="771"/>
                    <a:pt x="192" y="792"/>
                  </a:cubicBezTo>
                  <a:cubicBezTo>
                    <a:pt x="283" y="783"/>
                    <a:pt x="212" y="787"/>
                    <a:pt x="264" y="766"/>
                  </a:cubicBezTo>
                  <a:cubicBezTo>
                    <a:pt x="687" y="775"/>
                    <a:pt x="451" y="798"/>
                    <a:pt x="247" y="802"/>
                  </a:cubicBezTo>
                  <a:cubicBezTo>
                    <a:pt x="196" y="844"/>
                    <a:pt x="292" y="832"/>
                    <a:pt x="149" y="823"/>
                  </a:cubicBezTo>
                  <a:cubicBezTo>
                    <a:pt x="127" y="782"/>
                    <a:pt x="150" y="831"/>
                    <a:pt x="137" y="730"/>
                  </a:cubicBezTo>
                  <a:cubicBezTo>
                    <a:pt x="121" y="723"/>
                    <a:pt x="98" y="861"/>
                    <a:pt x="77" y="873"/>
                  </a:cubicBezTo>
                  <a:cubicBezTo>
                    <a:pt x="56" y="885"/>
                    <a:pt x="18" y="837"/>
                    <a:pt x="9" y="801"/>
                  </a:cubicBezTo>
                  <a:cubicBezTo>
                    <a:pt x="0" y="765"/>
                    <a:pt x="6" y="712"/>
                    <a:pt x="25" y="657"/>
                  </a:cubicBezTo>
                  <a:cubicBezTo>
                    <a:pt x="23" y="613"/>
                    <a:pt x="105" y="507"/>
                    <a:pt x="125" y="468"/>
                  </a:cubicBezTo>
                  <a:cubicBezTo>
                    <a:pt x="145" y="429"/>
                    <a:pt x="142" y="442"/>
                    <a:pt x="148" y="421"/>
                  </a:cubicBezTo>
                  <a:cubicBezTo>
                    <a:pt x="154" y="386"/>
                    <a:pt x="157" y="378"/>
                    <a:pt x="166" y="345"/>
                  </a:cubicBezTo>
                  <a:cubicBezTo>
                    <a:pt x="168" y="307"/>
                    <a:pt x="173" y="267"/>
                    <a:pt x="177" y="226"/>
                  </a:cubicBezTo>
                  <a:cubicBezTo>
                    <a:pt x="181" y="186"/>
                    <a:pt x="171" y="126"/>
                    <a:pt x="192" y="105"/>
                  </a:cubicBezTo>
                  <a:cubicBezTo>
                    <a:pt x="233" y="116"/>
                    <a:pt x="258" y="109"/>
                    <a:pt x="302" y="105"/>
                  </a:cubicBezTo>
                  <a:cubicBezTo>
                    <a:pt x="319" y="99"/>
                    <a:pt x="336" y="91"/>
                    <a:pt x="353" y="85"/>
                  </a:cubicBezTo>
                  <a:cubicBezTo>
                    <a:pt x="365" y="79"/>
                    <a:pt x="404" y="79"/>
                    <a:pt x="392" y="79"/>
                  </a:cubicBezTo>
                  <a:cubicBezTo>
                    <a:pt x="352" y="79"/>
                    <a:pt x="312" y="83"/>
                    <a:pt x="273" y="85"/>
                  </a:cubicBezTo>
                  <a:cubicBezTo>
                    <a:pt x="252" y="83"/>
                    <a:pt x="230" y="92"/>
                    <a:pt x="213" y="79"/>
                  </a:cubicBezTo>
                  <a:cubicBezTo>
                    <a:pt x="205" y="73"/>
                    <a:pt x="229" y="62"/>
                    <a:pt x="239" y="59"/>
                  </a:cubicBezTo>
                  <a:cubicBezTo>
                    <a:pt x="274" y="44"/>
                    <a:pt x="349" y="38"/>
                    <a:pt x="349" y="38"/>
                  </a:cubicBezTo>
                  <a:cubicBezTo>
                    <a:pt x="353" y="36"/>
                    <a:pt x="360" y="36"/>
                    <a:pt x="362" y="33"/>
                  </a:cubicBezTo>
                  <a:cubicBezTo>
                    <a:pt x="367" y="23"/>
                    <a:pt x="370" y="1"/>
                    <a:pt x="370" y="1"/>
                  </a:cubicBezTo>
                  <a:cubicBezTo>
                    <a:pt x="412" y="3"/>
                    <a:pt x="453" y="0"/>
                    <a:pt x="494" y="7"/>
                  </a:cubicBezTo>
                  <a:cubicBezTo>
                    <a:pt x="503" y="8"/>
                    <a:pt x="502" y="33"/>
                    <a:pt x="506" y="38"/>
                  </a:cubicBezTo>
                  <a:cubicBezTo>
                    <a:pt x="517" y="52"/>
                    <a:pt x="546" y="60"/>
                    <a:pt x="557" y="95"/>
                  </a:cubicBezTo>
                  <a:cubicBezTo>
                    <a:pt x="570" y="255"/>
                    <a:pt x="520" y="233"/>
                    <a:pt x="579" y="251"/>
                  </a:cubicBezTo>
                  <a:cubicBezTo>
                    <a:pt x="585" y="291"/>
                    <a:pt x="591" y="270"/>
                    <a:pt x="588" y="329"/>
                  </a:cubicBezTo>
                  <a:cubicBezTo>
                    <a:pt x="588" y="360"/>
                    <a:pt x="581" y="402"/>
                    <a:pt x="579" y="442"/>
                  </a:cubicBezTo>
                  <a:cubicBezTo>
                    <a:pt x="576" y="482"/>
                    <a:pt x="575" y="542"/>
                    <a:pt x="572" y="570"/>
                  </a:cubicBezTo>
                  <a:cubicBezTo>
                    <a:pt x="569" y="597"/>
                    <a:pt x="565" y="596"/>
                    <a:pt x="562" y="605"/>
                  </a:cubicBezTo>
                  <a:cubicBezTo>
                    <a:pt x="561" y="615"/>
                    <a:pt x="554" y="600"/>
                    <a:pt x="555" y="628"/>
                  </a:cubicBezTo>
                  <a:cubicBezTo>
                    <a:pt x="556" y="641"/>
                    <a:pt x="564" y="662"/>
                    <a:pt x="566" y="687"/>
                  </a:cubicBezTo>
                  <a:cubicBezTo>
                    <a:pt x="568" y="711"/>
                    <a:pt x="575" y="758"/>
                    <a:pt x="566" y="776"/>
                  </a:cubicBezTo>
                  <a:cubicBezTo>
                    <a:pt x="566" y="779"/>
                    <a:pt x="515" y="789"/>
                    <a:pt x="506" y="792"/>
                  </a:cubicBezTo>
                  <a:cubicBezTo>
                    <a:pt x="488" y="784"/>
                    <a:pt x="483" y="788"/>
                    <a:pt x="498" y="750"/>
                  </a:cubicBezTo>
                  <a:cubicBezTo>
                    <a:pt x="504" y="735"/>
                    <a:pt x="527" y="743"/>
                    <a:pt x="540" y="740"/>
                  </a:cubicBezTo>
                  <a:cubicBezTo>
                    <a:pt x="537" y="691"/>
                    <a:pt x="529" y="681"/>
                    <a:pt x="553" y="652"/>
                  </a:cubicBezTo>
                  <a:cubicBezTo>
                    <a:pt x="531" y="512"/>
                    <a:pt x="570" y="714"/>
                    <a:pt x="532" y="620"/>
                  </a:cubicBezTo>
                  <a:cubicBezTo>
                    <a:pt x="530" y="615"/>
                    <a:pt x="553" y="589"/>
                    <a:pt x="553" y="589"/>
                  </a:cubicBezTo>
                  <a:cubicBezTo>
                    <a:pt x="557" y="505"/>
                    <a:pt x="553" y="419"/>
                    <a:pt x="553" y="334"/>
                  </a:cubicBezTo>
                  <a:close/>
                </a:path>
              </a:pathLst>
            </a:custGeom>
            <a:solidFill>
              <a:srgbClr val="FF99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35" name="Freeform 147"/>
            <p:cNvSpPr>
              <a:spLocks/>
            </p:cNvSpPr>
            <p:nvPr/>
          </p:nvSpPr>
          <p:spPr bwMode="auto">
            <a:xfrm flipH="1">
              <a:off x="-174" y="2413"/>
              <a:ext cx="72" cy="116"/>
            </a:xfrm>
            <a:custGeom>
              <a:avLst/>
              <a:gdLst>
                <a:gd name="T0" fmla="*/ 84 w 84"/>
                <a:gd name="T1" fmla="*/ 0 h 110"/>
                <a:gd name="T2" fmla="*/ 70 w 84"/>
                <a:gd name="T3" fmla="*/ 18 h 110"/>
                <a:gd name="T4" fmla="*/ 64 w 84"/>
                <a:gd name="T5" fmla="*/ 64 h 110"/>
                <a:gd name="T6" fmla="*/ 50 w 84"/>
                <a:gd name="T7" fmla="*/ 84 h 110"/>
                <a:gd name="T8" fmla="*/ 38 w 84"/>
                <a:gd name="T9" fmla="*/ 110 h 110"/>
                <a:gd name="T10" fmla="*/ 0 w 84"/>
                <a:gd name="T11" fmla="*/ 80 h 110"/>
                <a:gd name="T12" fmla="*/ 30 w 84"/>
                <a:gd name="T13" fmla="*/ 62 h 110"/>
                <a:gd name="T14" fmla="*/ 40 w 84"/>
                <a:gd name="T15" fmla="*/ 34 h 110"/>
                <a:gd name="T16" fmla="*/ 58 w 84"/>
                <a:gd name="T17" fmla="*/ 18 h 110"/>
                <a:gd name="T18" fmla="*/ 72 w 84"/>
                <a:gd name="T19" fmla="*/ 12 h 110"/>
                <a:gd name="T20" fmla="*/ 84 w 84"/>
                <a:gd name="T2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10">
                  <a:moveTo>
                    <a:pt x="84" y="0"/>
                  </a:moveTo>
                  <a:cubicBezTo>
                    <a:pt x="74" y="14"/>
                    <a:pt x="79" y="9"/>
                    <a:pt x="70" y="18"/>
                  </a:cubicBezTo>
                  <a:cubicBezTo>
                    <a:pt x="65" y="33"/>
                    <a:pt x="74" y="49"/>
                    <a:pt x="64" y="64"/>
                  </a:cubicBezTo>
                  <a:cubicBezTo>
                    <a:pt x="67" y="76"/>
                    <a:pt x="61" y="80"/>
                    <a:pt x="50" y="84"/>
                  </a:cubicBezTo>
                  <a:cubicBezTo>
                    <a:pt x="43" y="94"/>
                    <a:pt x="50" y="106"/>
                    <a:pt x="38" y="110"/>
                  </a:cubicBezTo>
                  <a:cubicBezTo>
                    <a:pt x="2" y="106"/>
                    <a:pt x="5" y="109"/>
                    <a:pt x="0" y="80"/>
                  </a:cubicBezTo>
                  <a:cubicBezTo>
                    <a:pt x="4" y="65"/>
                    <a:pt x="17" y="65"/>
                    <a:pt x="30" y="62"/>
                  </a:cubicBezTo>
                  <a:cubicBezTo>
                    <a:pt x="31" y="49"/>
                    <a:pt x="28" y="38"/>
                    <a:pt x="40" y="34"/>
                  </a:cubicBezTo>
                  <a:cubicBezTo>
                    <a:pt x="51" y="17"/>
                    <a:pt x="41" y="30"/>
                    <a:pt x="58" y="18"/>
                  </a:cubicBezTo>
                  <a:cubicBezTo>
                    <a:pt x="62" y="15"/>
                    <a:pt x="72" y="12"/>
                    <a:pt x="72" y="12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36" name="Freeform 148"/>
            <p:cNvSpPr>
              <a:spLocks/>
            </p:cNvSpPr>
            <p:nvPr/>
          </p:nvSpPr>
          <p:spPr bwMode="auto">
            <a:xfrm flipH="1">
              <a:off x="-273" y="2644"/>
              <a:ext cx="133" cy="89"/>
            </a:xfrm>
            <a:custGeom>
              <a:avLst/>
              <a:gdLst>
                <a:gd name="T0" fmla="*/ 154 w 154"/>
                <a:gd name="T1" fmla="*/ 12 h 84"/>
                <a:gd name="T2" fmla="*/ 152 w 154"/>
                <a:gd name="T3" fmla="*/ 54 h 84"/>
                <a:gd name="T4" fmla="*/ 130 w 154"/>
                <a:gd name="T5" fmla="*/ 68 h 84"/>
                <a:gd name="T6" fmla="*/ 118 w 154"/>
                <a:gd name="T7" fmla="*/ 78 h 84"/>
                <a:gd name="T8" fmla="*/ 106 w 154"/>
                <a:gd name="T9" fmla="*/ 82 h 84"/>
                <a:gd name="T10" fmla="*/ 40 w 154"/>
                <a:gd name="T11" fmla="*/ 80 h 84"/>
                <a:gd name="T12" fmla="*/ 36 w 154"/>
                <a:gd name="T13" fmla="*/ 68 h 84"/>
                <a:gd name="T14" fmla="*/ 8 w 154"/>
                <a:gd name="T15" fmla="*/ 38 h 84"/>
                <a:gd name="T16" fmla="*/ 2 w 154"/>
                <a:gd name="T17" fmla="*/ 26 h 84"/>
                <a:gd name="T18" fmla="*/ 14 w 154"/>
                <a:gd name="T19" fmla="*/ 22 h 84"/>
                <a:gd name="T20" fmla="*/ 96 w 154"/>
                <a:gd name="T21" fmla="*/ 12 h 84"/>
                <a:gd name="T22" fmla="*/ 138 w 154"/>
                <a:gd name="T23" fmla="*/ 10 h 84"/>
                <a:gd name="T24" fmla="*/ 154 w 154"/>
                <a:gd name="T25" fmla="*/ 1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84">
                  <a:moveTo>
                    <a:pt x="154" y="12"/>
                  </a:moveTo>
                  <a:cubicBezTo>
                    <a:pt x="153" y="26"/>
                    <a:pt x="154" y="40"/>
                    <a:pt x="152" y="54"/>
                  </a:cubicBezTo>
                  <a:cubicBezTo>
                    <a:pt x="151" y="63"/>
                    <a:pt x="130" y="68"/>
                    <a:pt x="130" y="68"/>
                  </a:cubicBezTo>
                  <a:cubicBezTo>
                    <a:pt x="126" y="72"/>
                    <a:pt x="123" y="76"/>
                    <a:pt x="118" y="78"/>
                  </a:cubicBezTo>
                  <a:cubicBezTo>
                    <a:pt x="114" y="80"/>
                    <a:pt x="106" y="82"/>
                    <a:pt x="106" y="82"/>
                  </a:cubicBezTo>
                  <a:cubicBezTo>
                    <a:pt x="84" y="81"/>
                    <a:pt x="62" y="84"/>
                    <a:pt x="40" y="80"/>
                  </a:cubicBezTo>
                  <a:cubicBezTo>
                    <a:pt x="36" y="79"/>
                    <a:pt x="36" y="68"/>
                    <a:pt x="36" y="68"/>
                  </a:cubicBezTo>
                  <a:cubicBezTo>
                    <a:pt x="33" y="46"/>
                    <a:pt x="29" y="42"/>
                    <a:pt x="8" y="38"/>
                  </a:cubicBezTo>
                  <a:cubicBezTo>
                    <a:pt x="8" y="38"/>
                    <a:pt x="0" y="28"/>
                    <a:pt x="2" y="26"/>
                  </a:cubicBezTo>
                  <a:cubicBezTo>
                    <a:pt x="5" y="23"/>
                    <a:pt x="14" y="22"/>
                    <a:pt x="14" y="22"/>
                  </a:cubicBezTo>
                  <a:cubicBezTo>
                    <a:pt x="44" y="25"/>
                    <a:pt x="68" y="21"/>
                    <a:pt x="96" y="12"/>
                  </a:cubicBezTo>
                  <a:cubicBezTo>
                    <a:pt x="104" y="0"/>
                    <a:pt x="138" y="10"/>
                    <a:pt x="138" y="10"/>
                  </a:cubicBezTo>
                  <a:cubicBezTo>
                    <a:pt x="143" y="11"/>
                    <a:pt x="150" y="16"/>
                    <a:pt x="154" y="12"/>
                  </a:cubicBezTo>
                  <a:close/>
                </a:path>
              </a:pathLst>
            </a:custGeom>
            <a:solidFill>
              <a:srgbClr val="FF99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37" name="Freeform 149"/>
            <p:cNvSpPr>
              <a:spLocks/>
            </p:cNvSpPr>
            <p:nvPr/>
          </p:nvSpPr>
          <p:spPr bwMode="auto">
            <a:xfrm flipH="1">
              <a:off x="-137" y="2688"/>
              <a:ext cx="117" cy="57"/>
            </a:xfrm>
            <a:custGeom>
              <a:avLst/>
              <a:gdLst>
                <a:gd name="T0" fmla="*/ 134 w 134"/>
                <a:gd name="T1" fmla="*/ 8 h 54"/>
                <a:gd name="T2" fmla="*/ 118 w 134"/>
                <a:gd name="T3" fmla="*/ 18 h 54"/>
                <a:gd name="T4" fmla="*/ 124 w 134"/>
                <a:gd name="T5" fmla="*/ 20 h 54"/>
                <a:gd name="T6" fmla="*/ 106 w 134"/>
                <a:gd name="T7" fmla="*/ 28 h 54"/>
                <a:gd name="T8" fmla="*/ 64 w 134"/>
                <a:gd name="T9" fmla="*/ 42 h 54"/>
                <a:gd name="T10" fmla="*/ 68 w 134"/>
                <a:gd name="T11" fmla="*/ 52 h 54"/>
                <a:gd name="T12" fmla="*/ 14 w 134"/>
                <a:gd name="T13" fmla="*/ 50 h 54"/>
                <a:gd name="T14" fmla="*/ 0 w 134"/>
                <a:gd name="T15" fmla="*/ 24 h 54"/>
                <a:gd name="T16" fmla="*/ 32 w 134"/>
                <a:gd name="T17" fmla="*/ 26 h 54"/>
                <a:gd name="T18" fmla="*/ 86 w 134"/>
                <a:gd name="T19" fmla="*/ 14 h 54"/>
                <a:gd name="T20" fmla="*/ 100 w 134"/>
                <a:gd name="T21" fmla="*/ 0 h 54"/>
                <a:gd name="T22" fmla="*/ 134 w 134"/>
                <a:gd name="T23" fmla="*/ 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4" h="54">
                  <a:moveTo>
                    <a:pt x="134" y="8"/>
                  </a:moveTo>
                  <a:cubicBezTo>
                    <a:pt x="120" y="13"/>
                    <a:pt x="124" y="8"/>
                    <a:pt x="118" y="18"/>
                  </a:cubicBezTo>
                  <a:cubicBezTo>
                    <a:pt x="120" y="19"/>
                    <a:pt x="124" y="18"/>
                    <a:pt x="124" y="20"/>
                  </a:cubicBezTo>
                  <a:cubicBezTo>
                    <a:pt x="124" y="27"/>
                    <a:pt x="106" y="28"/>
                    <a:pt x="106" y="28"/>
                  </a:cubicBezTo>
                  <a:cubicBezTo>
                    <a:pt x="114" y="52"/>
                    <a:pt x="85" y="41"/>
                    <a:pt x="64" y="42"/>
                  </a:cubicBezTo>
                  <a:cubicBezTo>
                    <a:pt x="67" y="43"/>
                    <a:pt x="72" y="52"/>
                    <a:pt x="68" y="52"/>
                  </a:cubicBezTo>
                  <a:cubicBezTo>
                    <a:pt x="50" y="54"/>
                    <a:pt x="32" y="51"/>
                    <a:pt x="14" y="50"/>
                  </a:cubicBezTo>
                  <a:cubicBezTo>
                    <a:pt x="24" y="34"/>
                    <a:pt x="16" y="29"/>
                    <a:pt x="0" y="24"/>
                  </a:cubicBezTo>
                  <a:cubicBezTo>
                    <a:pt x="4" y="6"/>
                    <a:pt x="28" y="10"/>
                    <a:pt x="32" y="26"/>
                  </a:cubicBezTo>
                  <a:cubicBezTo>
                    <a:pt x="72" y="22"/>
                    <a:pt x="39" y="17"/>
                    <a:pt x="86" y="14"/>
                  </a:cubicBezTo>
                  <a:cubicBezTo>
                    <a:pt x="88" y="4"/>
                    <a:pt x="91" y="3"/>
                    <a:pt x="100" y="0"/>
                  </a:cubicBezTo>
                  <a:cubicBezTo>
                    <a:pt x="114" y="2"/>
                    <a:pt x="122" y="2"/>
                    <a:pt x="134" y="8"/>
                  </a:cubicBezTo>
                  <a:close/>
                </a:path>
              </a:pathLst>
            </a:custGeom>
            <a:solidFill>
              <a:srgbClr val="FF99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38" name="Freeform 150"/>
            <p:cNvSpPr>
              <a:spLocks/>
            </p:cNvSpPr>
            <p:nvPr/>
          </p:nvSpPr>
          <p:spPr bwMode="auto">
            <a:xfrm flipH="1">
              <a:off x="-228" y="2340"/>
              <a:ext cx="140" cy="288"/>
            </a:xfrm>
            <a:custGeom>
              <a:avLst/>
              <a:gdLst>
                <a:gd name="T0" fmla="*/ 162 w 162"/>
                <a:gd name="T1" fmla="*/ 0 h 272"/>
                <a:gd name="T2" fmla="*/ 160 w 162"/>
                <a:gd name="T3" fmla="*/ 158 h 272"/>
                <a:gd name="T4" fmla="*/ 156 w 162"/>
                <a:gd name="T5" fmla="*/ 152 h 272"/>
                <a:gd name="T6" fmla="*/ 150 w 162"/>
                <a:gd name="T7" fmla="*/ 148 h 272"/>
                <a:gd name="T8" fmla="*/ 144 w 162"/>
                <a:gd name="T9" fmla="*/ 200 h 272"/>
                <a:gd name="T10" fmla="*/ 124 w 162"/>
                <a:gd name="T11" fmla="*/ 200 h 272"/>
                <a:gd name="T12" fmla="*/ 104 w 162"/>
                <a:gd name="T13" fmla="*/ 214 h 272"/>
                <a:gd name="T14" fmla="*/ 70 w 162"/>
                <a:gd name="T15" fmla="*/ 232 h 272"/>
                <a:gd name="T16" fmla="*/ 68 w 162"/>
                <a:gd name="T17" fmla="*/ 248 h 272"/>
                <a:gd name="T18" fmla="*/ 36 w 162"/>
                <a:gd name="T19" fmla="*/ 250 h 272"/>
                <a:gd name="T20" fmla="*/ 0 w 162"/>
                <a:gd name="T21" fmla="*/ 26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" h="272">
                  <a:moveTo>
                    <a:pt x="162" y="0"/>
                  </a:moveTo>
                  <a:cubicBezTo>
                    <a:pt x="161" y="53"/>
                    <a:pt x="162" y="105"/>
                    <a:pt x="160" y="158"/>
                  </a:cubicBezTo>
                  <a:cubicBezTo>
                    <a:pt x="160" y="160"/>
                    <a:pt x="158" y="154"/>
                    <a:pt x="156" y="152"/>
                  </a:cubicBezTo>
                  <a:cubicBezTo>
                    <a:pt x="154" y="150"/>
                    <a:pt x="152" y="149"/>
                    <a:pt x="150" y="148"/>
                  </a:cubicBezTo>
                  <a:cubicBezTo>
                    <a:pt x="144" y="166"/>
                    <a:pt x="145" y="177"/>
                    <a:pt x="144" y="200"/>
                  </a:cubicBezTo>
                  <a:cubicBezTo>
                    <a:pt x="136" y="195"/>
                    <a:pt x="133" y="197"/>
                    <a:pt x="124" y="200"/>
                  </a:cubicBezTo>
                  <a:cubicBezTo>
                    <a:pt x="129" y="219"/>
                    <a:pt x="149" y="211"/>
                    <a:pt x="104" y="214"/>
                  </a:cubicBezTo>
                  <a:cubicBezTo>
                    <a:pt x="99" y="250"/>
                    <a:pt x="110" y="211"/>
                    <a:pt x="70" y="232"/>
                  </a:cubicBezTo>
                  <a:cubicBezTo>
                    <a:pt x="65" y="235"/>
                    <a:pt x="73" y="245"/>
                    <a:pt x="68" y="248"/>
                  </a:cubicBezTo>
                  <a:cubicBezTo>
                    <a:pt x="59" y="253"/>
                    <a:pt x="47" y="249"/>
                    <a:pt x="36" y="250"/>
                  </a:cubicBezTo>
                  <a:cubicBezTo>
                    <a:pt x="31" y="272"/>
                    <a:pt x="26" y="266"/>
                    <a:pt x="0" y="26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39" name="Freeform 151"/>
            <p:cNvSpPr>
              <a:spLocks/>
            </p:cNvSpPr>
            <p:nvPr/>
          </p:nvSpPr>
          <p:spPr bwMode="auto">
            <a:xfrm flipH="1">
              <a:off x="-87" y="2521"/>
              <a:ext cx="104" cy="210"/>
            </a:xfrm>
            <a:custGeom>
              <a:avLst/>
              <a:gdLst>
                <a:gd name="T0" fmla="*/ 112 w 121"/>
                <a:gd name="T1" fmla="*/ 0 h 198"/>
                <a:gd name="T2" fmla="*/ 96 w 121"/>
                <a:gd name="T3" fmla="*/ 30 h 198"/>
                <a:gd name="T4" fmla="*/ 92 w 121"/>
                <a:gd name="T5" fmla="*/ 36 h 198"/>
                <a:gd name="T6" fmla="*/ 90 w 121"/>
                <a:gd name="T7" fmla="*/ 124 h 198"/>
                <a:gd name="T8" fmla="*/ 78 w 121"/>
                <a:gd name="T9" fmla="*/ 128 h 198"/>
                <a:gd name="T10" fmla="*/ 52 w 121"/>
                <a:gd name="T11" fmla="*/ 154 h 198"/>
                <a:gd name="T12" fmla="*/ 48 w 121"/>
                <a:gd name="T13" fmla="*/ 168 h 198"/>
                <a:gd name="T14" fmla="*/ 34 w 121"/>
                <a:gd name="T15" fmla="*/ 172 h 198"/>
                <a:gd name="T16" fmla="*/ 0 w 121"/>
                <a:gd name="T17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198">
                  <a:moveTo>
                    <a:pt x="112" y="0"/>
                  </a:moveTo>
                  <a:cubicBezTo>
                    <a:pt x="108" y="57"/>
                    <a:pt x="121" y="24"/>
                    <a:pt x="96" y="30"/>
                  </a:cubicBezTo>
                  <a:cubicBezTo>
                    <a:pt x="94" y="31"/>
                    <a:pt x="93" y="34"/>
                    <a:pt x="92" y="36"/>
                  </a:cubicBezTo>
                  <a:cubicBezTo>
                    <a:pt x="91" y="65"/>
                    <a:pt x="94" y="95"/>
                    <a:pt x="90" y="124"/>
                  </a:cubicBezTo>
                  <a:cubicBezTo>
                    <a:pt x="89" y="128"/>
                    <a:pt x="78" y="128"/>
                    <a:pt x="78" y="128"/>
                  </a:cubicBezTo>
                  <a:cubicBezTo>
                    <a:pt x="75" y="167"/>
                    <a:pt x="85" y="144"/>
                    <a:pt x="52" y="154"/>
                  </a:cubicBezTo>
                  <a:cubicBezTo>
                    <a:pt x="47" y="155"/>
                    <a:pt x="51" y="164"/>
                    <a:pt x="48" y="168"/>
                  </a:cubicBezTo>
                  <a:cubicBezTo>
                    <a:pt x="45" y="172"/>
                    <a:pt x="39" y="171"/>
                    <a:pt x="34" y="172"/>
                  </a:cubicBezTo>
                  <a:cubicBezTo>
                    <a:pt x="20" y="193"/>
                    <a:pt x="0" y="166"/>
                    <a:pt x="0" y="198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40" name="Freeform 152"/>
            <p:cNvSpPr>
              <a:spLocks/>
            </p:cNvSpPr>
            <p:nvPr/>
          </p:nvSpPr>
          <p:spPr bwMode="auto">
            <a:xfrm flipH="1">
              <a:off x="-138" y="3300"/>
              <a:ext cx="153" cy="38"/>
            </a:xfrm>
            <a:custGeom>
              <a:avLst/>
              <a:gdLst>
                <a:gd name="T0" fmla="*/ 178 w 178"/>
                <a:gd name="T1" fmla="*/ 35 h 36"/>
                <a:gd name="T2" fmla="*/ 64 w 178"/>
                <a:gd name="T3" fmla="*/ 33 h 36"/>
                <a:gd name="T4" fmla="*/ 62 w 178"/>
                <a:gd name="T5" fmla="*/ 23 h 36"/>
                <a:gd name="T6" fmla="*/ 22 w 178"/>
                <a:gd name="T7" fmla="*/ 21 h 36"/>
                <a:gd name="T8" fmla="*/ 0 w 178"/>
                <a:gd name="T9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36">
                  <a:moveTo>
                    <a:pt x="178" y="35"/>
                  </a:moveTo>
                  <a:cubicBezTo>
                    <a:pt x="140" y="34"/>
                    <a:pt x="102" y="36"/>
                    <a:pt x="64" y="33"/>
                  </a:cubicBezTo>
                  <a:cubicBezTo>
                    <a:pt x="61" y="33"/>
                    <a:pt x="65" y="23"/>
                    <a:pt x="62" y="23"/>
                  </a:cubicBezTo>
                  <a:cubicBezTo>
                    <a:pt x="49" y="21"/>
                    <a:pt x="35" y="22"/>
                    <a:pt x="22" y="21"/>
                  </a:cubicBezTo>
                  <a:cubicBezTo>
                    <a:pt x="36" y="0"/>
                    <a:pt x="37" y="3"/>
                    <a:pt x="0" y="3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41" name="Freeform 153"/>
            <p:cNvSpPr>
              <a:spLocks/>
            </p:cNvSpPr>
            <p:nvPr/>
          </p:nvSpPr>
          <p:spPr bwMode="auto">
            <a:xfrm flipH="1">
              <a:off x="-245" y="3040"/>
              <a:ext cx="51" cy="153"/>
            </a:xfrm>
            <a:custGeom>
              <a:avLst/>
              <a:gdLst>
                <a:gd name="T0" fmla="*/ 60 w 60"/>
                <a:gd name="T1" fmla="*/ 0 h 144"/>
                <a:gd name="T2" fmla="*/ 36 w 60"/>
                <a:gd name="T3" fmla="*/ 50 h 144"/>
                <a:gd name="T4" fmla="*/ 20 w 60"/>
                <a:gd name="T5" fmla="*/ 86 h 144"/>
                <a:gd name="T6" fmla="*/ 8 w 60"/>
                <a:gd name="T7" fmla="*/ 90 h 144"/>
                <a:gd name="T8" fmla="*/ 4 w 60"/>
                <a:gd name="T9" fmla="*/ 138 h 144"/>
                <a:gd name="T10" fmla="*/ 0 w 60"/>
                <a:gd name="T1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144">
                  <a:moveTo>
                    <a:pt x="60" y="0"/>
                  </a:moveTo>
                  <a:cubicBezTo>
                    <a:pt x="21" y="4"/>
                    <a:pt x="40" y="18"/>
                    <a:pt x="36" y="50"/>
                  </a:cubicBezTo>
                  <a:cubicBezTo>
                    <a:pt x="5" y="46"/>
                    <a:pt x="34" y="45"/>
                    <a:pt x="20" y="86"/>
                  </a:cubicBezTo>
                  <a:cubicBezTo>
                    <a:pt x="19" y="90"/>
                    <a:pt x="8" y="90"/>
                    <a:pt x="8" y="90"/>
                  </a:cubicBezTo>
                  <a:cubicBezTo>
                    <a:pt x="1" y="112"/>
                    <a:pt x="12" y="78"/>
                    <a:pt x="4" y="138"/>
                  </a:cubicBezTo>
                  <a:cubicBezTo>
                    <a:pt x="4" y="140"/>
                    <a:pt x="0" y="144"/>
                    <a:pt x="0" y="144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42" name="Freeform 154"/>
            <p:cNvSpPr>
              <a:spLocks/>
            </p:cNvSpPr>
            <p:nvPr/>
          </p:nvSpPr>
          <p:spPr bwMode="auto">
            <a:xfrm flipH="1">
              <a:off x="-290" y="2723"/>
              <a:ext cx="257" cy="123"/>
            </a:xfrm>
            <a:custGeom>
              <a:avLst/>
              <a:gdLst>
                <a:gd name="T0" fmla="*/ 292 w 297"/>
                <a:gd name="T1" fmla="*/ 64 h 117"/>
                <a:gd name="T2" fmla="*/ 192 w 297"/>
                <a:gd name="T3" fmla="*/ 66 h 117"/>
                <a:gd name="T4" fmla="*/ 172 w 297"/>
                <a:gd name="T5" fmla="*/ 64 h 117"/>
                <a:gd name="T6" fmla="*/ 168 w 297"/>
                <a:gd name="T7" fmla="*/ 52 h 117"/>
                <a:gd name="T8" fmla="*/ 158 w 297"/>
                <a:gd name="T9" fmla="*/ 62 h 117"/>
                <a:gd name="T10" fmla="*/ 146 w 297"/>
                <a:gd name="T11" fmla="*/ 66 h 117"/>
                <a:gd name="T12" fmla="*/ 80 w 297"/>
                <a:gd name="T13" fmla="*/ 84 h 117"/>
                <a:gd name="T14" fmla="*/ 84 w 297"/>
                <a:gd name="T15" fmla="*/ 98 h 117"/>
                <a:gd name="T16" fmla="*/ 24 w 297"/>
                <a:gd name="T17" fmla="*/ 100 h 117"/>
                <a:gd name="T18" fmla="*/ 0 w 297"/>
                <a:gd name="T19" fmla="*/ 110 h 117"/>
                <a:gd name="T20" fmla="*/ 22 w 297"/>
                <a:gd name="T21" fmla="*/ 106 h 117"/>
                <a:gd name="T22" fmla="*/ 24 w 297"/>
                <a:gd name="T23" fmla="*/ 90 h 117"/>
                <a:gd name="T24" fmla="*/ 80 w 297"/>
                <a:gd name="T25" fmla="*/ 84 h 117"/>
                <a:gd name="T26" fmla="*/ 88 w 297"/>
                <a:gd name="T27" fmla="*/ 60 h 117"/>
                <a:gd name="T28" fmla="*/ 96 w 297"/>
                <a:gd name="T29" fmla="*/ 62 h 117"/>
                <a:gd name="T30" fmla="*/ 92 w 297"/>
                <a:gd name="T31" fmla="*/ 68 h 117"/>
                <a:gd name="T32" fmla="*/ 148 w 297"/>
                <a:gd name="T33" fmla="*/ 66 h 117"/>
                <a:gd name="T34" fmla="*/ 146 w 297"/>
                <a:gd name="T35" fmla="*/ 40 h 117"/>
                <a:gd name="T36" fmla="*/ 90 w 297"/>
                <a:gd name="T37" fmla="*/ 46 h 117"/>
                <a:gd name="T38" fmla="*/ 128 w 297"/>
                <a:gd name="T39" fmla="*/ 44 h 117"/>
                <a:gd name="T40" fmla="*/ 142 w 297"/>
                <a:gd name="T41" fmla="*/ 26 h 117"/>
                <a:gd name="T42" fmla="*/ 150 w 297"/>
                <a:gd name="T43" fmla="*/ 16 h 117"/>
                <a:gd name="T44" fmla="*/ 162 w 297"/>
                <a:gd name="T45" fmla="*/ 0 h 117"/>
                <a:gd name="T46" fmla="*/ 176 w 297"/>
                <a:gd name="T47" fmla="*/ 14 h 117"/>
                <a:gd name="T48" fmla="*/ 162 w 297"/>
                <a:gd name="T49" fmla="*/ 38 h 117"/>
                <a:gd name="T50" fmla="*/ 290 w 297"/>
                <a:gd name="T51" fmla="*/ 40 h 117"/>
                <a:gd name="T52" fmla="*/ 292 w 297"/>
                <a:gd name="T53" fmla="*/ 6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7" h="117">
                  <a:moveTo>
                    <a:pt x="292" y="64"/>
                  </a:moveTo>
                  <a:cubicBezTo>
                    <a:pt x="259" y="65"/>
                    <a:pt x="225" y="66"/>
                    <a:pt x="192" y="66"/>
                  </a:cubicBezTo>
                  <a:cubicBezTo>
                    <a:pt x="185" y="66"/>
                    <a:pt x="178" y="67"/>
                    <a:pt x="172" y="64"/>
                  </a:cubicBezTo>
                  <a:cubicBezTo>
                    <a:pt x="168" y="62"/>
                    <a:pt x="168" y="52"/>
                    <a:pt x="168" y="52"/>
                  </a:cubicBezTo>
                  <a:cubicBezTo>
                    <a:pt x="164" y="57"/>
                    <a:pt x="164" y="59"/>
                    <a:pt x="158" y="62"/>
                  </a:cubicBezTo>
                  <a:cubicBezTo>
                    <a:pt x="154" y="64"/>
                    <a:pt x="146" y="66"/>
                    <a:pt x="146" y="66"/>
                  </a:cubicBezTo>
                  <a:cubicBezTo>
                    <a:pt x="157" y="100"/>
                    <a:pt x="117" y="83"/>
                    <a:pt x="80" y="84"/>
                  </a:cubicBezTo>
                  <a:cubicBezTo>
                    <a:pt x="84" y="87"/>
                    <a:pt x="89" y="97"/>
                    <a:pt x="84" y="98"/>
                  </a:cubicBezTo>
                  <a:cubicBezTo>
                    <a:pt x="64" y="102"/>
                    <a:pt x="44" y="99"/>
                    <a:pt x="24" y="100"/>
                  </a:cubicBezTo>
                  <a:cubicBezTo>
                    <a:pt x="18" y="117"/>
                    <a:pt x="19" y="113"/>
                    <a:pt x="0" y="110"/>
                  </a:cubicBezTo>
                  <a:cubicBezTo>
                    <a:pt x="7" y="108"/>
                    <a:pt x="17" y="111"/>
                    <a:pt x="22" y="106"/>
                  </a:cubicBezTo>
                  <a:cubicBezTo>
                    <a:pt x="26" y="102"/>
                    <a:pt x="19" y="93"/>
                    <a:pt x="24" y="90"/>
                  </a:cubicBezTo>
                  <a:cubicBezTo>
                    <a:pt x="34" y="85"/>
                    <a:pt x="66" y="88"/>
                    <a:pt x="80" y="84"/>
                  </a:cubicBezTo>
                  <a:cubicBezTo>
                    <a:pt x="85" y="76"/>
                    <a:pt x="85" y="69"/>
                    <a:pt x="88" y="60"/>
                  </a:cubicBezTo>
                  <a:cubicBezTo>
                    <a:pt x="91" y="61"/>
                    <a:pt x="95" y="60"/>
                    <a:pt x="96" y="62"/>
                  </a:cubicBezTo>
                  <a:cubicBezTo>
                    <a:pt x="97" y="64"/>
                    <a:pt x="90" y="68"/>
                    <a:pt x="92" y="68"/>
                  </a:cubicBezTo>
                  <a:cubicBezTo>
                    <a:pt x="111" y="69"/>
                    <a:pt x="129" y="67"/>
                    <a:pt x="148" y="66"/>
                  </a:cubicBezTo>
                  <a:cubicBezTo>
                    <a:pt x="152" y="54"/>
                    <a:pt x="163" y="52"/>
                    <a:pt x="146" y="40"/>
                  </a:cubicBezTo>
                  <a:cubicBezTo>
                    <a:pt x="134" y="58"/>
                    <a:pt x="111" y="47"/>
                    <a:pt x="90" y="46"/>
                  </a:cubicBezTo>
                  <a:cubicBezTo>
                    <a:pt x="100" y="43"/>
                    <a:pt x="118" y="45"/>
                    <a:pt x="128" y="44"/>
                  </a:cubicBezTo>
                  <a:cubicBezTo>
                    <a:pt x="132" y="14"/>
                    <a:pt x="124" y="36"/>
                    <a:pt x="142" y="26"/>
                  </a:cubicBezTo>
                  <a:cubicBezTo>
                    <a:pt x="146" y="24"/>
                    <a:pt x="146" y="18"/>
                    <a:pt x="150" y="16"/>
                  </a:cubicBezTo>
                  <a:cubicBezTo>
                    <a:pt x="152" y="7"/>
                    <a:pt x="153" y="3"/>
                    <a:pt x="162" y="0"/>
                  </a:cubicBezTo>
                  <a:cubicBezTo>
                    <a:pt x="176" y="9"/>
                    <a:pt x="172" y="3"/>
                    <a:pt x="176" y="14"/>
                  </a:cubicBezTo>
                  <a:cubicBezTo>
                    <a:pt x="170" y="22"/>
                    <a:pt x="167" y="30"/>
                    <a:pt x="162" y="38"/>
                  </a:cubicBezTo>
                  <a:cubicBezTo>
                    <a:pt x="177" y="82"/>
                    <a:pt x="249" y="54"/>
                    <a:pt x="290" y="40"/>
                  </a:cubicBezTo>
                  <a:cubicBezTo>
                    <a:pt x="297" y="51"/>
                    <a:pt x="294" y="44"/>
                    <a:pt x="292" y="64"/>
                  </a:cubicBez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43" name="Freeform 155"/>
            <p:cNvSpPr>
              <a:spLocks/>
            </p:cNvSpPr>
            <p:nvPr/>
          </p:nvSpPr>
          <p:spPr bwMode="auto">
            <a:xfrm flipH="1">
              <a:off x="-209" y="931"/>
              <a:ext cx="600" cy="893"/>
            </a:xfrm>
            <a:custGeom>
              <a:avLst/>
              <a:gdLst>
                <a:gd name="T0" fmla="*/ 562 w 738"/>
                <a:gd name="T1" fmla="*/ 17 h 1096"/>
                <a:gd name="T2" fmla="*/ 442 w 738"/>
                <a:gd name="T3" fmla="*/ 53 h 1096"/>
                <a:gd name="T4" fmla="*/ 397 w 738"/>
                <a:gd name="T5" fmla="*/ 118 h 1096"/>
                <a:gd name="T6" fmla="*/ 335 w 738"/>
                <a:gd name="T7" fmla="*/ 267 h 1096"/>
                <a:gd name="T8" fmla="*/ 261 w 738"/>
                <a:gd name="T9" fmla="*/ 337 h 1096"/>
                <a:gd name="T10" fmla="*/ 217 w 738"/>
                <a:gd name="T11" fmla="*/ 369 h 1096"/>
                <a:gd name="T12" fmla="*/ 67 w 738"/>
                <a:gd name="T13" fmla="*/ 439 h 1096"/>
                <a:gd name="T14" fmla="*/ 20 w 738"/>
                <a:gd name="T15" fmla="*/ 470 h 1096"/>
                <a:gd name="T16" fmla="*/ 5 w 738"/>
                <a:gd name="T17" fmla="*/ 517 h 1096"/>
                <a:gd name="T18" fmla="*/ 49 w 738"/>
                <a:gd name="T19" fmla="*/ 623 h 1096"/>
                <a:gd name="T20" fmla="*/ 141 w 738"/>
                <a:gd name="T21" fmla="*/ 683 h 1096"/>
                <a:gd name="T22" fmla="*/ 161 w 738"/>
                <a:gd name="T23" fmla="*/ 732 h 1096"/>
                <a:gd name="T24" fmla="*/ 133 w 738"/>
                <a:gd name="T25" fmla="*/ 768 h 1096"/>
                <a:gd name="T26" fmla="*/ 107 w 738"/>
                <a:gd name="T27" fmla="*/ 890 h 1096"/>
                <a:gd name="T28" fmla="*/ 95 w 738"/>
                <a:gd name="T29" fmla="*/ 915 h 1096"/>
                <a:gd name="T30" fmla="*/ 107 w 738"/>
                <a:gd name="T31" fmla="*/ 963 h 1096"/>
                <a:gd name="T32" fmla="*/ 117 w 738"/>
                <a:gd name="T33" fmla="*/ 1009 h 1096"/>
                <a:gd name="T34" fmla="*/ 176 w 738"/>
                <a:gd name="T35" fmla="*/ 1083 h 1096"/>
                <a:gd name="T36" fmla="*/ 207 w 738"/>
                <a:gd name="T37" fmla="*/ 1096 h 1096"/>
                <a:gd name="T38" fmla="*/ 394 w 738"/>
                <a:gd name="T39" fmla="*/ 1062 h 1096"/>
                <a:gd name="T40" fmla="*/ 431 w 738"/>
                <a:gd name="T41" fmla="*/ 1035 h 1096"/>
                <a:gd name="T42" fmla="*/ 449 w 738"/>
                <a:gd name="T43" fmla="*/ 991 h 1096"/>
                <a:gd name="T44" fmla="*/ 461 w 738"/>
                <a:gd name="T45" fmla="*/ 942 h 1096"/>
                <a:gd name="T46" fmla="*/ 653 w 738"/>
                <a:gd name="T47" fmla="*/ 843 h 1096"/>
                <a:gd name="T48" fmla="*/ 706 w 738"/>
                <a:gd name="T49" fmla="*/ 806 h 1096"/>
                <a:gd name="T50" fmla="*/ 727 w 738"/>
                <a:gd name="T51" fmla="*/ 769 h 1096"/>
                <a:gd name="T52" fmla="*/ 732 w 738"/>
                <a:gd name="T53" fmla="*/ 720 h 1096"/>
                <a:gd name="T54" fmla="*/ 736 w 738"/>
                <a:gd name="T55" fmla="*/ 685 h 1096"/>
                <a:gd name="T56" fmla="*/ 738 w 738"/>
                <a:gd name="T57" fmla="*/ 627 h 1096"/>
                <a:gd name="T58" fmla="*/ 719 w 738"/>
                <a:gd name="T59" fmla="*/ 190 h 1096"/>
                <a:gd name="T60" fmla="*/ 723 w 738"/>
                <a:gd name="T61" fmla="*/ 105 h 1096"/>
                <a:gd name="T62" fmla="*/ 655 w 738"/>
                <a:gd name="T63" fmla="*/ 25 h 1096"/>
                <a:gd name="T64" fmla="*/ 644 w 738"/>
                <a:gd name="T65" fmla="*/ 16 h 1096"/>
                <a:gd name="T66" fmla="*/ 631 w 738"/>
                <a:gd name="T67" fmla="*/ 7 h 1096"/>
                <a:gd name="T68" fmla="*/ 562 w 738"/>
                <a:gd name="T69" fmla="*/ 17 h 1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38" h="1096">
                  <a:moveTo>
                    <a:pt x="562" y="17"/>
                  </a:moveTo>
                  <a:cubicBezTo>
                    <a:pt x="541" y="25"/>
                    <a:pt x="468" y="40"/>
                    <a:pt x="442" y="53"/>
                  </a:cubicBezTo>
                  <a:cubicBezTo>
                    <a:pt x="414" y="70"/>
                    <a:pt x="415" y="82"/>
                    <a:pt x="397" y="118"/>
                  </a:cubicBezTo>
                  <a:cubicBezTo>
                    <a:pt x="379" y="154"/>
                    <a:pt x="359" y="205"/>
                    <a:pt x="335" y="267"/>
                  </a:cubicBezTo>
                  <a:cubicBezTo>
                    <a:pt x="312" y="303"/>
                    <a:pt x="277" y="326"/>
                    <a:pt x="261" y="337"/>
                  </a:cubicBezTo>
                  <a:cubicBezTo>
                    <a:pt x="249" y="342"/>
                    <a:pt x="249" y="352"/>
                    <a:pt x="217" y="369"/>
                  </a:cubicBezTo>
                  <a:cubicBezTo>
                    <a:pt x="185" y="386"/>
                    <a:pt x="100" y="422"/>
                    <a:pt x="67" y="439"/>
                  </a:cubicBezTo>
                  <a:cubicBezTo>
                    <a:pt x="34" y="456"/>
                    <a:pt x="30" y="457"/>
                    <a:pt x="20" y="470"/>
                  </a:cubicBezTo>
                  <a:cubicBezTo>
                    <a:pt x="10" y="483"/>
                    <a:pt x="0" y="492"/>
                    <a:pt x="5" y="517"/>
                  </a:cubicBezTo>
                  <a:cubicBezTo>
                    <a:pt x="8" y="554"/>
                    <a:pt x="26" y="595"/>
                    <a:pt x="49" y="623"/>
                  </a:cubicBezTo>
                  <a:cubicBezTo>
                    <a:pt x="72" y="651"/>
                    <a:pt x="122" y="665"/>
                    <a:pt x="141" y="683"/>
                  </a:cubicBezTo>
                  <a:cubicBezTo>
                    <a:pt x="153" y="700"/>
                    <a:pt x="162" y="718"/>
                    <a:pt x="161" y="732"/>
                  </a:cubicBezTo>
                  <a:cubicBezTo>
                    <a:pt x="160" y="746"/>
                    <a:pt x="143" y="742"/>
                    <a:pt x="133" y="768"/>
                  </a:cubicBezTo>
                  <a:cubicBezTo>
                    <a:pt x="125" y="794"/>
                    <a:pt x="113" y="866"/>
                    <a:pt x="107" y="890"/>
                  </a:cubicBezTo>
                  <a:cubicBezTo>
                    <a:pt x="103" y="899"/>
                    <a:pt x="98" y="903"/>
                    <a:pt x="95" y="915"/>
                  </a:cubicBezTo>
                  <a:cubicBezTo>
                    <a:pt x="99" y="924"/>
                    <a:pt x="97" y="961"/>
                    <a:pt x="107" y="963"/>
                  </a:cubicBezTo>
                  <a:cubicBezTo>
                    <a:pt x="110" y="979"/>
                    <a:pt x="107" y="984"/>
                    <a:pt x="117" y="1009"/>
                  </a:cubicBezTo>
                  <a:cubicBezTo>
                    <a:pt x="121" y="1040"/>
                    <a:pt x="145" y="1062"/>
                    <a:pt x="176" y="1083"/>
                  </a:cubicBezTo>
                  <a:cubicBezTo>
                    <a:pt x="184" y="1096"/>
                    <a:pt x="195" y="1095"/>
                    <a:pt x="207" y="1096"/>
                  </a:cubicBezTo>
                  <a:cubicBezTo>
                    <a:pt x="270" y="1086"/>
                    <a:pt x="331" y="1071"/>
                    <a:pt x="394" y="1062"/>
                  </a:cubicBezTo>
                  <a:cubicBezTo>
                    <a:pt x="408" y="1057"/>
                    <a:pt x="418" y="1044"/>
                    <a:pt x="431" y="1035"/>
                  </a:cubicBezTo>
                  <a:cubicBezTo>
                    <a:pt x="437" y="1021"/>
                    <a:pt x="445" y="1006"/>
                    <a:pt x="449" y="991"/>
                  </a:cubicBezTo>
                  <a:cubicBezTo>
                    <a:pt x="453" y="974"/>
                    <a:pt x="452" y="958"/>
                    <a:pt x="461" y="942"/>
                  </a:cubicBezTo>
                  <a:cubicBezTo>
                    <a:pt x="481" y="834"/>
                    <a:pt x="582" y="853"/>
                    <a:pt x="653" y="843"/>
                  </a:cubicBezTo>
                  <a:cubicBezTo>
                    <a:pt x="675" y="837"/>
                    <a:pt x="688" y="820"/>
                    <a:pt x="706" y="806"/>
                  </a:cubicBezTo>
                  <a:cubicBezTo>
                    <a:pt x="711" y="794"/>
                    <a:pt x="719" y="781"/>
                    <a:pt x="727" y="769"/>
                  </a:cubicBezTo>
                  <a:cubicBezTo>
                    <a:pt x="731" y="752"/>
                    <a:pt x="731" y="737"/>
                    <a:pt x="732" y="720"/>
                  </a:cubicBezTo>
                  <a:cubicBezTo>
                    <a:pt x="732" y="708"/>
                    <a:pt x="736" y="685"/>
                    <a:pt x="736" y="685"/>
                  </a:cubicBezTo>
                  <a:cubicBezTo>
                    <a:pt x="736" y="664"/>
                    <a:pt x="737" y="647"/>
                    <a:pt x="738" y="627"/>
                  </a:cubicBezTo>
                  <a:cubicBezTo>
                    <a:pt x="731" y="506"/>
                    <a:pt x="702" y="331"/>
                    <a:pt x="719" y="190"/>
                  </a:cubicBezTo>
                  <a:cubicBezTo>
                    <a:pt x="719" y="173"/>
                    <a:pt x="710" y="120"/>
                    <a:pt x="723" y="105"/>
                  </a:cubicBezTo>
                  <a:cubicBezTo>
                    <a:pt x="738" y="31"/>
                    <a:pt x="699" y="23"/>
                    <a:pt x="655" y="25"/>
                  </a:cubicBezTo>
                  <a:cubicBezTo>
                    <a:pt x="640" y="20"/>
                    <a:pt x="657" y="27"/>
                    <a:pt x="644" y="16"/>
                  </a:cubicBezTo>
                  <a:cubicBezTo>
                    <a:pt x="639" y="12"/>
                    <a:pt x="631" y="7"/>
                    <a:pt x="631" y="7"/>
                  </a:cubicBezTo>
                  <a:cubicBezTo>
                    <a:pt x="627" y="0"/>
                    <a:pt x="562" y="17"/>
                    <a:pt x="562" y="17"/>
                  </a:cubicBezTo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44" name="Freeform 156"/>
            <p:cNvSpPr>
              <a:spLocks/>
            </p:cNvSpPr>
            <p:nvPr/>
          </p:nvSpPr>
          <p:spPr bwMode="auto">
            <a:xfrm flipH="1">
              <a:off x="-635" y="865"/>
              <a:ext cx="949" cy="1189"/>
            </a:xfrm>
            <a:custGeom>
              <a:avLst/>
              <a:gdLst>
                <a:gd name="T0" fmla="*/ 1056 w 1166"/>
                <a:gd name="T1" fmla="*/ 1105 h 1460"/>
                <a:gd name="T2" fmla="*/ 1075 w 1166"/>
                <a:gd name="T3" fmla="*/ 1309 h 1460"/>
                <a:gd name="T4" fmla="*/ 1040 w 1166"/>
                <a:gd name="T5" fmla="*/ 1362 h 1460"/>
                <a:gd name="T6" fmla="*/ 892 w 1166"/>
                <a:gd name="T7" fmla="*/ 1396 h 1460"/>
                <a:gd name="T8" fmla="*/ 759 w 1166"/>
                <a:gd name="T9" fmla="*/ 1378 h 1460"/>
                <a:gd name="T10" fmla="*/ 553 w 1166"/>
                <a:gd name="T11" fmla="*/ 1359 h 1460"/>
                <a:gd name="T12" fmla="*/ 538 w 1166"/>
                <a:gd name="T13" fmla="*/ 1386 h 1460"/>
                <a:gd name="T14" fmla="*/ 456 w 1166"/>
                <a:gd name="T15" fmla="*/ 1359 h 1460"/>
                <a:gd name="T16" fmla="*/ 412 w 1166"/>
                <a:gd name="T17" fmla="*/ 1400 h 1460"/>
                <a:gd name="T18" fmla="*/ 255 w 1166"/>
                <a:gd name="T19" fmla="*/ 1357 h 1460"/>
                <a:gd name="T20" fmla="*/ 96 w 1166"/>
                <a:gd name="T21" fmla="*/ 1425 h 1460"/>
                <a:gd name="T22" fmla="*/ 2 w 1166"/>
                <a:gd name="T23" fmla="*/ 995 h 1460"/>
                <a:gd name="T24" fmla="*/ 51 w 1166"/>
                <a:gd name="T25" fmla="*/ 773 h 1460"/>
                <a:gd name="T26" fmla="*/ 154 w 1166"/>
                <a:gd name="T27" fmla="*/ 768 h 1460"/>
                <a:gd name="T28" fmla="*/ 245 w 1166"/>
                <a:gd name="T29" fmla="*/ 722 h 1460"/>
                <a:gd name="T30" fmla="*/ 332 w 1166"/>
                <a:gd name="T31" fmla="*/ 744 h 1460"/>
                <a:gd name="T32" fmla="*/ 411 w 1166"/>
                <a:gd name="T33" fmla="*/ 770 h 1460"/>
                <a:gd name="T34" fmla="*/ 466 w 1166"/>
                <a:gd name="T35" fmla="*/ 861 h 1460"/>
                <a:gd name="T36" fmla="*/ 553 w 1166"/>
                <a:gd name="T37" fmla="*/ 782 h 1460"/>
                <a:gd name="T38" fmla="*/ 535 w 1166"/>
                <a:gd name="T39" fmla="*/ 644 h 1460"/>
                <a:gd name="T40" fmla="*/ 545 w 1166"/>
                <a:gd name="T41" fmla="*/ 544 h 1460"/>
                <a:gd name="T42" fmla="*/ 532 w 1166"/>
                <a:gd name="T43" fmla="*/ 448 h 1460"/>
                <a:gd name="T44" fmla="*/ 542 w 1166"/>
                <a:gd name="T45" fmla="*/ 314 h 1460"/>
                <a:gd name="T46" fmla="*/ 546 w 1166"/>
                <a:gd name="T47" fmla="*/ 225 h 1460"/>
                <a:gd name="T48" fmla="*/ 493 w 1166"/>
                <a:gd name="T49" fmla="*/ 116 h 1460"/>
                <a:gd name="T50" fmla="*/ 361 w 1166"/>
                <a:gd name="T51" fmla="*/ 125 h 1460"/>
                <a:gd name="T52" fmla="*/ 428 w 1166"/>
                <a:gd name="T53" fmla="*/ 72 h 1460"/>
                <a:gd name="T54" fmla="*/ 473 w 1166"/>
                <a:gd name="T55" fmla="*/ 20 h 1460"/>
                <a:gd name="T56" fmla="*/ 595 w 1166"/>
                <a:gd name="T57" fmla="*/ 0 h 1460"/>
                <a:gd name="T58" fmla="*/ 757 w 1166"/>
                <a:gd name="T59" fmla="*/ 23 h 1460"/>
                <a:gd name="T60" fmla="*/ 901 w 1166"/>
                <a:gd name="T61" fmla="*/ 150 h 1460"/>
                <a:gd name="T62" fmla="*/ 1011 w 1166"/>
                <a:gd name="T63" fmla="*/ 223 h 1460"/>
                <a:gd name="T64" fmla="*/ 1050 w 1166"/>
                <a:gd name="T65" fmla="*/ 414 h 1460"/>
                <a:gd name="T66" fmla="*/ 1080 w 1166"/>
                <a:gd name="T67" fmla="*/ 513 h 1460"/>
                <a:gd name="T68" fmla="*/ 1063 w 1166"/>
                <a:gd name="T69" fmla="*/ 582 h 1460"/>
                <a:gd name="T70" fmla="*/ 1100 w 1166"/>
                <a:gd name="T71" fmla="*/ 666 h 1460"/>
                <a:gd name="T72" fmla="*/ 1164 w 1166"/>
                <a:gd name="T73" fmla="*/ 782 h 1460"/>
                <a:gd name="T74" fmla="*/ 1115 w 1166"/>
                <a:gd name="T75" fmla="*/ 858 h 1460"/>
                <a:gd name="T76" fmla="*/ 1122 w 1166"/>
                <a:gd name="T77" fmla="*/ 959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6" h="1460">
                  <a:moveTo>
                    <a:pt x="1120" y="951"/>
                  </a:moveTo>
                  <a:cubicBezTo>
                    <a:pt x="1110" y="977"/>
                    <a:pt x="1061" y="1067"/>
                    <a:pt x="1056" y="1105"/>
                  </a:cubicBezTo>
                  <a:cubicBezTo>
                    <a:pt x="1045" y="1158"/>
                    <a:pt x="1040" y="1156"/>
                    <a:pt x="1073" y="1188"/>
                  </a:cubicBezTo>
                  <a:cubicBezTo>
                    <a:pt x="1073" y="1219"/>
                    <a:pt x="1090" y="1274"/>
                    <a:pt x="1075" y="1309"/>
                  </a:cubicBezTo>
                  <a:cubicBezTo>
                    <a:pt x="1070" y="1321"/>
                    <a:pt x="1068" y="1329"/>
                    <a:pt x="1064" y="1339"/>
                  </a:cubicBezTo>
                  <a:cubicBezTo>
                    <a:pt x="1060" y="1349"/>
                    <a:pt x="1040" y="1362"/>
                    <a:pt x="1040" y="1362"/>
                  </a:cubicBezTo>
                  <a:cubicBezTo>
                    <a:pt x="998" y="1362"/>
                    <a:pt x="968" y="1359"/>
                    <a:pt x="925" y="1360"/>
                  </a:cubicBezTo>
                  <a:cubicBezTo>
                    <a:pt x="897" y="1352"/>
                    <a:pt x="910" y="1378"/>
                    <a:pt x="892" y="1396"/>
                  </a:cubicBezTo>
                  <a:cubicBezTo>
                    <a:pt x="889" y="1417"/>
                    <a:pt x="862" y="1421"/>
                    <a:pt x="844" y="1431"/>
                  </a:cubicBezTo>
                  <a:cubicBezTo>
                    <a:pt x="792" y="1430"/>
                    <a:pt x="792" y="1426"/>
                    <a:pt x="759" y="1378"/>
                  </a:cubicBezTo>
                  <a:cubicBezTo>
                    <a:pt x="751" y="1364"/>
                    <a:pt x="718" y="1349"/>
                    <a:pt x="705" y="1336"/>
                  </a:cubicBezTo>
                  <a:cubicBezTo>
                    <a:pt x="655" y="1343"/>
                    <a:pt x="604" y="1347"/>
                    <a:pt x="553" y="1359"/>
                  </a:cubicBezTo>
                  <a:cubicBezTo>
                    <a:pt x="549" y="1359"/>
                    <a:pt x="553" y="1370"/>
                    <a:pt x="550" y="1374"/>
                  </a:cubicBezTo>
                  <a:cubicBezTo>
                    <a:pt x="548" y="1381"/>
                    <a:pt x="543" y="1382"/>
                    <a:pt x="538" y="1386"/>
                  </a:cubicBezTo>
                  <a:cubicBezTo>
                    <a:pt x="522" y="1387"/>
                    <a:pt x="507" y="1388"/>
                    <a:pt x="492" y="1386"/>
                  </a:cubicBezTo>
                  <a:cubicBezTo>
                    <a:pt x="476" y="1385"/>
                    <a:pt x="471" y="1364"/>
                    <a:pt x="456" y="1359"/>
                  </a:cubicBezTo>
                  <a:cubicBezTo>
                    <a:pt x="447" y="1366"/>
                    <a:pt x="444" y="1379"/>
                    <a:pt x="436" y="1387"/>
                  </a:cubicBezTo>
                  <a:cubicBezTo>
                    <a:pt x="429" y="1394"/>
                    <a:pt x="412" y="1400"/>
                    <a:pt x="412" y="1400"/>
                  </a:cubicBezTo>
                  <a:cubicBezTo>
                    <a:pt x="397" y="1403"/>
                    <a:pt x="325" y="1413"/>
                    <a:pt x="294" y="1403"/>
                  </a:cubicBezTo>
                  <a:cubicBezTo>
                    <a:pt x="268" y="1396"/>
                    <a:pt x="275" y="1349"/>
                    <a:pt x="255" y="1357"/>
                  </a:cubicBezTo>
                  <a:cubicBezTo>
                    <a:pt x="232" y="1357"/>
                    <a:pt x="196" y="1437"/>
                    <a:pt x="170" y="1448"/>
                  </a:cubicBezTo>
                  <a:cubicBezTo>
                    <a:pt x="143" y="1460"/>
                    <a:pt x="117" y="1444"/>
                    <a:pt x="96" y="1425"/>
                  </a:cubicBezTo>
                  <a:cubicBezTo>
                    <a:pt x="73" y="1391"/>
                    <a:pt x="63" y="1343"/>
                    <a:pt x="40" y="1329"/>
                  </a:cubicBezTo>
                  <a:cubicBezTo>
                    <a:pt x="24" y="1269"/>
                    <a:pt x="12" y="1061"/>
                    <a:pt x="2" y="995"/>
                  </a:cubicBezTo>
                  <a:cubicBezTo>
                    <a:pt x="18" y="982"/>
                    <a:pt x="0" y="958"/>
                    <a:pt x="6" y="920"/>
                  </a:cubicBezTo>
                  <a:cubicBezTo>
                    <a:pt x="14" y="883"/>
                    <a:pt x="38" y="797"/>
                    <a:pt x="51" y="773"/>
                  </a:cubicBezTo>
                  <a:cubicBezTo>
                    <a:pt x="64" y="749"/>
                    <a:pt x="69" y="775"/>
                    <a:pt x="86" y="774"/>
                  </a:cubicBezTo>
                  <a:cubicBezTo>
                    <a:pt x="104" y="772"/>
                    <a:pt x="133" y="773"/>
                    <a:pt x="154" y="768"/>
                  </a:cubicBezTo>
                  <a:cubicBezTo>
                    <a:pt x="175" y="763"/>
                    <a:pt x="196" y="750"/>
                    <a:pt x="211" y="742"/>
                  </a:cubicBezTo>
                  <a:cubicBezTo>
                    <a:pt x="225" y="743"/>
                    <a:pt x="233" y="726"/>
                    <a:pt x="245" y="722"/>
                  </a:cubicBezTo>
                  <a:cubicBezTo>
                    <a:pt x="257" y="718"/>
                    <a:pt x="275" y="709"/>
                    <a:pt x="289" y="713"/>
                  </a:cubicBezTo>
                  <a:cubicBezTo>
                    <a:pt x="303" y="717"/>
                    <a:pt x="324" y="730"/>
                    <a:pt x="332" y="744"/>
                  </a:cubicBezTo>
                  <a:cubicBezTo>
                    <a:pt x="349" y="760"/>
                    <a:pt x="335" y="768"/>
                    <a:pt x="342" y="791"/>
                  </a:cubicBezTo>
                  <a:cubicBezTo>
                    <a:pt x="366" y="781"/>
                    <a:pt x="388" y="755"/>
                    <a:pt x="411" y="770"/>
                  </a:cubicBezTo>
                  <a:cubicBezTo>
                    <a:pt x="429" y="778"/>
                    <a:pt x="422" y="835"/>
                    <a:pt x="430" y="851"/>
                  </a:cubicBezTo>
                  <a:cubicBezTo>
                    <a:pt x="439" y="865"/>
                    <a:pt x="451" y="861"/>
                    <a:pt x="466" y="861"/>
                  </a:cubicBezTo>
                  <a:cubicBezTo>
                    <a:pt x="482" y="868"/>
                    <a:pt x="508" y="861"/>
                    <a:pt x="522" y="848"/>
                  </a:cubicBezTo>
                  <a:cubicBezTo>
                    <a:pt x="537" y="835"/>
                    <a:pt x="550" y="813"/>
                    <a:pt x="553" y="782"/>
                  </a:cubicBezTo>
                  <a:cubicBezTo>
                    <a:pt x="556" y="752"/>
                    <a:pt x="547" y="684"/>
                    <a:pt x="545" y="662"/>
                  </a:cubicBezTo>
                  <a:cubicBezTo>
                    <a:pt x="544" y="657"/>
                    <a:pt x="535" y="649"/>
                    <a:pt x="535" y="644"/>
                  </a:cubicBezTo>
                  <a:cubicBezTo>
                    <a:pt x="534" y="613"/>
                    <a:pt x="530" y="583"/>
                    <a:pt x="533" y="550"/>
                  </a:cubicBezTo>
                  <a:cubicBezTo>
                    <a:pt x="533" y="545"/>
                    <a:pt x="544" y="548"/>
                    <a:pt x="545" y="544"/>
                  </a:cubicBezTo>
                  <a:cubicBezTo>
                    <a:pt x="550" y="535"/>
                    <a:pt x="551" y="513"/>
                    <a:pt x="551" y="513"/>
                  </a:cubicBezTo>
                  <a:cubicBezTo>
                    <a:pt x="544" y="489"/>
                    <a:pt x="539" y="470"/>
                    <a:pt x="532" y="448"/>
                  </a:cubicBezTo>
                  <a:cubicBezTo>
                    <a:pt x="536" y="423"/>
                    <a:pt x="552" y="405"/>
                    <a:pt x="566" y="385"/>
                  </a:cubicBezTo>
                  <a:cubicBezTo>
                    <a:pt x="571" y="353"/>
                    <a:pt x="551" y="341"/>
                    <a:pt x="542" y="314"/>
                  </a:cubicBezTo>
                  <a:cubicBezTo>
                    <a:pt x="542" y="304"/>
                    <a:pt x="531" y="275"/>
                    <a:pt x="537" y="258"/>
                  </a:cubicBezTo>
                  <a:cubicBezTo>
                    <a:pt x="542" y="247"/>
                    <a:pt x="546" y="225"/>
                    <a:pt x="546" y="225"/>
                  </a:cubicBezTo>
                  <a:cubicBezTo>
                    <a:pt x="544" y="204"/>
                    <a:pt x="531" y="155"/>
                    <a:pt x="521" y="137"/>
                  </a:cubicBezTo>
                  <a:cubicBezTo>
                    <a:pt x="513" y="118"/>
                    <a:pt x="515" y="116"/>
                    <a:pt x="493" y="116"/>
                  </a:cubicBezTo>
                  <a:cubicBezTo>
                    <a:pt x="453" y="122"/>
                    <a:pt x="428" y="126"/>
                    <a:pt x="390" y="133"/>
                  </a:cubicBezTo>
                  <a:cubicBezTo>
                    <a:pt x="387" y="122"/>
                    <a:pt x="364" y="129"/>
                    <a:pt x="361" y="125"/>
                  </a:cubicBezTo>
                  <a:cubicBezTo>
                    <a:pt x="355" y="118"/>
                    <a:pt x="350" y="95"/>
                    <a:pt x="350" y="95"/>
                  </a:cubicBezTo>
                  <a:cubicBezTo>
                    <a:pt x="360" y="83"/>
                    <a:pt x="409" y="78"/>
                    <a:pt x="428" y="72"/>
                  </a:cubicBezTo>
                  <a:cubicBezTo>
                    <a:pt x="446" y="64"/>
                    <a:pt x="455" y="60"/>
                    <a:pt x="462" y="52"/>
                  </a:cubicBezTo>
                  <a:cubicBezTo>
                    <a:pt x="467" y="42"/>
                    <a:pt x="466" y="26"/>
                    <a:pt x="473" y="20"/>
                  </a:cubicBezTo>
                  <a:cubicBezTo>
                    <a:pt x="480" y="12"/>
                    <a:pt x="497" y="7"/>
                    <a:pt x="497" y="7"/>
                  </a:cubicBezTo>
                  <a:cubicBezTo>
                    <a:pt x="530" y="4"/>
                    <a:pt x="562" y="0"/>
                    <a:pt x="595" y="0"/>
                  </a:cubicBezTo>
                  <a:cubicBezTo>
                    <a:pt x="615" y="1"/>
                    <a:pt x="629" y="22"/>
                    <a:pt x="648" y="21"/>
                  </a:cubicBezTo>
                  <a:cubicBezTo>
                    <a:pt x="686" y="20"/>
                    <a:pt x="719" y="26"/>
                    <a:pt x="757" y="23"/>
                  </a:cubicBezTo>
                  <a:cubicBezTo>
                    <a:pt x="791" y="30"/>
                    <a:pt x="842" y="68"/>
                    <a:pt x="864" y="101"/>
                  </a:cubicBezTo>
                  <a:cubicBezTo>
                    <a:pt x="867" y="117"/>
                    <a:pt x="895" y="137"/>
                    <a:pt x="901" y="150"/>
                  </a:cubicBezTo>
                  <a:cubicBezTo>
                    <a:pt x="901" y="150"/>
                    <a:pt x="955" y="164"/>
                    <a:pt x="961" y="164"/>
                  </a:cubicBezTo>
                  <a:cubicBezTo>
                    <a:pt x="979" y="183"/>
                    <a:pt x="993" y="183"/>
                    <a:pt x="1011" y="223"/>
                  </a:cubicBezTo>
                  <a:cubicBezTo>
                    <a:pt x="1023" y="247"/>
                    <a:pt x="1024" y="282"/>
                    <a:pt x="1031" y="315"/>
                  </a:cubicBezTo>
                  <a:cubicBezTo>
                    <a:pt x="1038" y="346"/>
                    <a:pt x="1040" y="388"/>
                    <a:pt x="1050" y="414"/>
                  </a:cubicBezTo>
                  <a:cubicBezTo>
                    <a:pt x="1062" y="440"/>
                    <a:pt x="1092" y="452"/>
                    <a:pt x="1096" y="468"/>
                  </a:cubicBezTo>
                  <a:cubicBezTo>
                    <a:pt x="1093" y="485"/>
                    <a:pt x="1080" y="513"/>
                    <a:pt x="1080" y="513"/>
                  </a:cubicBezTo>
                  <a:cubicBezTo>
                    <a:pt x="1076" y="530"/>
                    <a:pt x="1085" y="541"/>
                    <a:pt x="1083" y="552"/>
                  </a:cubicBezTo>
                  <a:cubicBezTo>
                    <a:pt x="1081" y="562"/>
                    <a:pt x="1066" y="566"/>
                    <a:pt x="1063" y="582"/>
                  </a:cubicBezTo>
                  <a:cubicBezTo>
                    <a:pt x="1060" y="597"/>
                    <a:pt x="1059" y="638"/>
                    <a:pt x="1065" y="652"/>
                  </a:cubicBezTo>
                  <a:cubicBezTo>
                    <a:pt x="1071" y="665"/>
                    <a:pt x="1085" y="651"/>
                    <a:pt x="1100" y="666"/>
                  </a:cubicBezTo>
                  <a:cubicBezTo>
                    <a:pt x="1111" y="696"/>
                    <a:pt x="1137" y="716"/>
                    <a:pt x="1152" y="744"/>
                  </a:cubicBezTo>
                  <a:cubicBezTo>
                    <a:pt x="1161" y="764"/>
                    <a:pt x="1166" y="768"/>
                    <a:pt x="1164" y="782"/>
                  </a:cubicBezTo>
                  <a:cubicBezTo>
                    <a:pt x="1162" y="796"/>
                    <a:pt x="1147" y="820"/>
                    <a:pt x="1138" y="831"/>
                  </a:cubicBezTo>
                  <a:cubicBezTo>
                    <a:pt x="1134" y="848"/>
                    <a:pt x="1114" y="845"/>
                    <a:pt x="1115" y="858"/>
                  </a:cubicBezTo>
                  <a:cubicBezTo>
                    <a:pt x="1116" y="871"/>
                    <a:pt x="1141" y="897"/>
                    <a:pt x="1142" y="913"/>
                  </a:cubicBezTo>
                  <a:cubicBezTo>
                    <a:pt x="1143" y="930"/>
                    <a:pt x="1126" y="950"/>
                    <a:pt x="1122" y="959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45" name="Freeform 157"/>
            <p:cNvSpPr>
              <a:spLocks/>
            </p:cNvSpPr>
            <p:nvPr/>
          </p:nvSpPr>
          <p:spPr bwMode="auto">
            <a:xfrm flipH="1">
              <a:off x="-574" y="888"/>
              <a:ext cx="877" cy="1137"/>
            </a:xfrm>
            <a:custGeom>
              <a:avLst/>
              <a:gdLst>
                <a:gd name="T0" fmla="*/ 916 w 1015"/>
                <a:gd name="T1" fmla="*/ 826 h 1072"/>
                <a:gd name="T2" fmla="*/ 822 w 1015"/>
                <a:gd name="T3" fmla="*/ 985 h 1072"/>
                <a:gd name="T4" fmla="*/ 708 w 1015"/>
                <a:gd name="T5" fmla="*/ 929 h 1072"/>
                <a:gd name="T6" fmla="*/ 593 w 1015"/>
                <a:gd name="T7" fmla="*/ 951 h 1072"/>
                <a:gd name="T8" fmla="*/ 495 w 1015"/>
                <a:gd name="T9" fmla="*/ 917 h 1072"/>
                <a:gd name="T10" fmla="*/ 474 w 1015"/>
                <a:gd name="T11" fmla="*/ 927 h 1072"/>
                <a:gd name="T12" fmla="*/ 510 w 1015"/>
                <a:gd name="T13" fmla="*/ 994 h 1072"/>
                <a:gd name="T14" fmla="*/ 417 w 1015"/>
                <a:gd name="T15" fmla="*/ 986 h 1072"/>
                <a:gd name="T16" fmla="*/ 290 w 1015"/>
                <a:gd name="T17" fmla="*/ 1024 h 1072"/>
                <a:gd name="T18" fmla="*/ 126 w 1015"/>
                <a:gd name="T19" fmla="*/ 1054 h 1072"/>
                <a:gd name="T20" fmla="*/ 7 w 1015"/>
                <a:gd name="T21" fmla="*/ 764 h 1072"/>
                <a:gd name="T22" fmla="*/ 10 w 1015"/>
                <a:gd name="T23" fmla="*/ 685 h 1072"/>
                <a:gd name="T24" fmla="*/ 8 w 1015"/>
                <a:gd name="T25" fmla="*/ 615 h 1072"/>
                <a:gd name="T26" fmla="*/ 51 w 1015"/>
                <a:gd name="T27" fmla="*/ 601 h 1072"/>
                <a:gd name="T28" fmla="*/ 94 w 1015"/>
                <a:gd name="T29" fmla="*/ 576 h 1072"/>
                <a:gd name="T30" fmla="*/ 108 w 1015"/>
                <a:gd name="T31" fmla="*/ 563 h 1072"/>
                <a:gd name="T32" fmla="*/ 252 w 1015"/>
                <a:gd name="T33" fmla="*/ 572 h 1072"/>
                <a:gd name="T34" fmla="*/ 352 w 1015"/>
                <a:gd name="T35" fmla="*/ 617 h 1072"/>
                <a:gd name="T36" fmla="*/ 488 w 1015"/>
                <a:gd name="T37" fmla="*/ 687 h 1072"/>
                <a:gd name="T38" fmla="*/ 563 w 1015"/>
                <a:gd name="T39" fmla="*/ 580 h 1072"/>
                <a:gd name="T40" fmla="*/ 575 w 1015"/>
                <a:gd name="T41" fmla="*/ 384 h 1072"/>
                <a:gd name="T42" fmla="*/ 566 w 1015"/>
                <a:gd name="T43" fmla="*/ 243 h 1072"/>
                <a:gd name="T44" fmla="*/ 539 w 1015"/>
                <a:gd name="T45" fmla="*/ 116 h 1072"/>
                <a:gd name="T46" fmla="*/ 512 w 1015"/>
                <a:gd name="T47" fmla="*/ 85 h 1072"/>
                <a:gd name="T48" fmla="*/ 487 w 1015"/>
                <a:gd name="T49" fmla="*/ 72 h 1072"/>
                <a:gd name="T50" fmla="*/ 339 w 1015"/>
                <a:gd name="T51" fmla="*/ 69 h 1072"/>
                <a:gd name="T52" fmla="*/ 438 w 1015"/>
                <a:gd name="T53" fmla="*/ 34 h 1072"/>
                <a:gd name="T54" fmla="*/ 575 w 1015"/>
                <a:gd name="T55" fmla="*/ 16 h 1072"/>
                <a:gd name="T56" fmla="*/ 722 w 1015"/>
                <a:gd name="T57" fmla="*/ 42 h 1072"/>
                <a:gd name="T58" fmla="*/ 801 w 1015"/>
                <a:gd name="T59" fmla="*/ 147 h 1072"/>
                <a:gd name="T60" fmla="*/ 915 w 1015"/>
                <a:gd name="T61" fmla="*/ 206 h 1072"/>
                <a:gd name="T62" fmla="*/ 952 w 1015"/>
                <a:gd name="T63" fmla="*/ 317 h 1072"/>
                <a:gd name="T64" fmla="*/ 942 w 1015"/>
                <a:gd name="T65" fmla="*/ 477 h 1072"/>
                <a:gd name="T66" fmla="*/ 1001 w 1015"/>
                <a:gd name="T67" fmla="*/ 629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5" h="1072">
                  <a:moveTo>
                    <a:pt x="1000" y="686"/>
                  </a:moveTo>
                  <a:cubicBezTo>
                    <a:pt x="978" y="705"/>
                    <a:pt x="934" y="781"/>
                    <a:pt x="916" y="826"/>
                  </a:cubicBezTo>
                  <a:cubicBezTo>
                    <a:pt x="905" y="841"/>
                    <a:pt x="962" y="980"/>
                    <a:pt x="933" y="981"/>
                  </a:cubicBezTo>
                  <a:cubicBezTo>
                    <a:pt x="909" y="976"/>
                    <a:pt x="837" y="988"/>
                    <a:pt x="822" y="985"/>
                  </a:cubicBezTo>
                  <a:cubicBezTo>
                    <a:pt x="772" y="984"/>
                    <a:pt x="794" y="1046"/>
                    <a:pt x="764" y="1008"/>
                  </a:cubicBezTo>
                  <a:cubicBezTo>
                    <a:pt x="756" y="998"/>
                    <a:pt x="720" y="939"/>
                    <a:pt x="708" y="929"/>
                  </a:cubicBezTo>
                  <a:cubicBezTo>
                    <a:pt x="695" y="913"/>
                    <a:pt x="644" y="936"/>
                    <a:pt x="625" y="939"/>
                  </a:cubicBezTo>
                  <a:cubicBezTo>
                    <a:pt x="606" y="943"/>
                    <a:pt x="611" y="950"/>
                    <a:pt x="593" y="951"/>
                  </a:cubicBezTo>
                  <a:cubicBezTo>
                    <a:pt x="575" y="953"/>
                    <a:pt x="533" y="957"/>
                    <a:pt x="516" y="951"/>
                  </a:cubicBezTo>
                  <a:cubicBezTo>
                    <a:pt x="500" y="946"/>
                    <a:pt x="500" y="931"/>
                    <a:pt x="495" y="917"/>
                  </a:cubicBezTo>
                  <a:cubicBezTo>
                    <a:pt x="491" y="903"/>
                    <a:pt x="497" y="867"/>
                    <a:pt x="493" y="869"/>
                  </a:cubicBezTo>
                  <a:cubicBezTo>
                    <a:pt x="489" y="870"/>
                    <a:pt x="475" y="910"/>
                    <a:pt x="474" y="927"/>
                  </a:cubicBezTo>
                  <a:cubicBezTo>
                    <a:pt x="474" y="944"/>
                    <a:pt x="482" y="962"/>
                    <a:pt x="488" y="974"/>
                  </a:cubicBezTo>
                  <a:cubicBezTo>
                    <a:pt x="494" y="985"/>
                    <a:pt x="520" y="987"/>
                    <a:pt x="510" y="994"/>
                  </a:cubicBezTo>
                  <a:cubicBezTo>
                    <a:pt x="503" y="985"/>
                    <a:pt x="447" y="1017"/>
                    <a:pt x="432" y="1015"/>
                  </a:cubicBezTo>
                  <a:cubicBezTo>
                    <a:pt x="417" y="1013"/>
                    <a:pt x="428" y="984"/>
                    <a:pt x="417" y="986"/>
                  </a:cubicBezTo>
                  <a:cubicBezTo>
                    <a:pt x="403" y="983"/>
                    <a:pt x="386" y="1029"/>
                    <a:pt x="365" y="1029"/>
                  </a:cubicBezTo>
                  <a:cubicBezTo>
                    <a:pt x="351" y="1031"/>
                    <a:pt x="313" y="1036"/>
                    <a:pt x="290" y="1024"/>
                  </a:cubicBezTo>
                  <a:cubicBezTo>
                    <a:pt x="267" y="1012"/>
                    <a:pt x="253" y="950"/>
                    <a:pt x="226" y="955"/>
                  </a:cubicBezTo>
                  <a:cubicBezTo>
                    <a:pt x="190" y="970"/>
                    <a:pt x="161" y="1072"/>
                    <a:pt x="126" y="1054"/>
                  </a:cubicBezTo>
                  <a:cubicBezTo>
                    <a:pt x="97" y="1050"/>
                    <a:pt x="72" y="1022"/>
                    <a:pt x="52" y="974"/>
                  </a:cubicBezTo>
                  <a:cubicBezTo>
                    <a:pt x="32" y="926"/>
                    <a:pt x="14" y="802"/>
                    <a:pt x="7" y="764"/>
                  </a:cubicBezTo>
                  <a:cubicBezTo>
                    <a:pt x="0" y="726"/>
                    <a:pt x="10" y="756"/>
                    <a:pt x="11" y="743"/>
                  </a:cubicBezTo>
                  <a:cubicBezTo>
                    <a:pt x="12" y="730"/>
                    <a:pt x="8" y="698"/>
                    <a:pt x="10" y="685"/>
                  </a:cubicBezTo>
                  <a:cubicBezTo>
                    <a:pt x="12" y="672"/>
                    <a:pt x="21" y="676"/>
                    <a:pt x="21" y="664"/>
                  </a:cubicBezTo>
                  <a:cubicBezTo>
                    <a:pt x="21" y="652"/>
                    <a:pt x="3" y="624"/>
                    <a:pt x="8" y="615"/>
                  </a:cubicBezTo>
                  <a:cubicBezTo>
                    <a:pt x="14" y="607"/>
                    <a:pt x="48" y="618"/>
                    <a:pt x="55" y="615"/>
                  </a:cubicBezTo>
                  <a:cubicBezTo>
                    <a:pt x="61" y="612"/>
                    <a:pt x="48" y="605"/>
                    <a:pt x="51" y="601"/>
                  </a:cubicBezTo>
                  <a:cubicBezTo>
                    <a:pt x="55" y="597"/>
                    <a:pt x="68" y="591"/>
                    <a:pt x="74" y="587"/>
                  </a:cubicBezTo>
                  <a:cubicBezTo>
                    <a:pt x="81" y="583"/>
                    <a:pt x="93" y="578"/>
                    <a:pt x="94" y="576"/>
                  </a:cubicBezTo>
                  <a:cubicBezTo>
                    <a:pt x="96" y="574"/>
                    <a:pt x="85" y="573"/>
                    <a:pt x="88" y="571"/>
                  </a:cubicBezTo>
                  <a:cubicBezTo>
                    <a:pt x="91" y="569"/>
                    <a:pt x="91" y="560"/>
                    <a:pt x="108" y="563"/>
                  </a:cubicBezTo>
                  <a:cubicBezTo>
                    <a:pt x="126" y="565"/>
                    <a:pt x="165" y="582"/>
                    <a:pt x="189" y="584"/>
                  </a:cubicBezTo>
                  <a:cubicBezTo>
                    <a:pt x="207" y="591"/>
                    <a:pt x="237" y="568"/>
                    <a:pt x="252" y="572"/>
                  </a:cubicBezTo>
                  <a:cubicBezTo>
                    <a:pt x="266" y="576"/>
                    <a:pt x="259" y="602"/>
                    <a:pt x="276" y="609"/>
                  </a:cubicBezTo>
                  <a:cubicBezTo>
                    <a:pt x="284" y="623"/>
                    <a:pt x="333" y="607"/>
                    <a:pt x="352" y="617"/>
                  </a:cubicBezTo>
                  <a:cubicBezTo>
                    <a:pt x="371" y="628"/>
                    <a:pt x="365" y="657"/>
                    <a:pt x="387" y="669"/>
                  </a:cubicBezTo>
                  <a:cubicBezTo>
                    <a:pt x="409" y="680"/>
                    <a:pt x="460" y="691"/>
                    <a:pt x="488" y="687"/>
                  </a:cubicBezTo>
                  <a:cubicBezTo>
                    <a:pt x="515" y="682"/>
                    <a:pt x="541" y="662"/>
                    <a:pt x="553" y="645"/>
                  </a:cubicBezTo>
                  <a:cubicBezTo>
                    <a:pt x="560" y="645"/>
                    <a:pt x="564" y="616"/>
                    <a:pt x="563" y="580"/>
                  </a:cubicBezTo>
                  <a:cubicBezTo>
                    <a:pt x="561" y="545"/>
                    <a:pt x="544" y="464"/>
                    <a:pt x="546" y="431"/>
                  </a:cubicBezTo>
                  <a:cubicBezTo>
                    <a:pt x="548" y="399"/>
                    <a:pt x="576" y="405"/>
                    <a:pt x="575" y="384"/>
                  </a:cubicBezTo>
                  <a:cubicBezTo>
                    <a:pt x="568" y="366"/>
                    <a:pt x="552" y="322"/>
                    <a:pt x="544" y="305"/>
                  </a:cubicBezTo>
                  <a:cubicBezTo>
                    <a:pt x="554" y="284"/>
                    <a:pt x="558" y="264"/>
                    <a:pt x="566" y="243"/>
                  </a:cubicBezTo>
                  <a:cubicBezTo>
                    <a:pt x="567" y="230"/>
                    <a:pt x="528" y="211"/>
                    <a:pt x="534" y="194"/>
                  </a:cubicBezTo>
                  <a:cubicBezTo>
                    <a:pt x="540" y="186"/>
                    <a:pt x="541" y="137"/>
                    <a:pt x="539" y="116"/>
                  </a:cubicBezTo>
                  <a:cubicBezTo>
                    <a:pt x="537" y="95"/>
                    <a:pt x="530" y="70"/>
                    <a:pt x="526" y="66"/>
                  </a:cubicBezTo>
                  <a:cubicBezTo>
                    <a:pt x="521" y="61"/>
                    <a:pt x="514" y="75"/>
                    <a:pt x="512" y="85"/>
                  </a:cubicBezTo>
                  <a:cubicBezTo>
                    <a:pt x="510" y="95"/>
                    <a:pt x="514" y="132"/>
                    <a:pt x="510" y="130"/>
                  </a:cubicBezTo>
                  <a:cubicBezTo>
                    <a:pt x="506" y="129"/>
                    <a:pt x="497" y="84"/>
                    <a:pt x="487" y="72"/>
                  </a:cubicBezTo>
                  <a:cubicBezTo>
                    <a:pt x="477" y="60"/>
                    <a:pt x="475" y="56"/>
                    <a:pt x="450" y="55"/>
                  </a:cubicBezTo>
                  <a:cubicBezTo>
                    <a:pt x="414" y="60"/>
                    <a:pt x="376" y="64"/>
                    <a:pt x="339" y="69"/>
                  </a:cubicBezTo>
                  <a:cubicBezTo>
                    <a:pt x="321" y="69"/>
                    <a:pt x="324" y="58"/>
                    <a:pt x="341" y="52"/>
                  </a:cubicBezTo>
                  <a:cubicBezTo>
                    <a:pt x="357" y="47"/>
                    <a:pt x="414" y="43"/>
                    <a:pt x="438" y="34"/>
                  </a:cubicBezTo>
                  <a:cubicBezTo>
                    <a:pt x="455" y="29"/>
                    <a:pt x="464" y="0"/>
                    <a:pt x="490" y="0"/>
                  </a:cubicBezTo>
                  <a:cubicBezTo>
                    <a:pt x="510" y="4"/>
                    <a:pt x="554" y="10"/>
                    <a:pt x="575" y="16"/>
                  </a:cubicBezTo>
                  <a:cubicBezTo>
                    <a:pt x="597" y="22"/>
                    <a:pt x="595" y="32"/>
                    <a:pt x="619" y="36"/>
                  </a:cubicBezTo>
                  <a:cubicBezTo>
                    <a:pt x="648" y="47"/>
                    <a:pt x="694" y="33"/>
                    <a:pt x="722" y="42"/>
                  </a:cubicBezTo>
                  <a:cubicBezTo>
                    <a:pt x="750" y="52"/>
                    <a:pt x="778" y="79"/>
                    <a:pt x="790" y="96"/>
                  </a:cubicBezTo>
                  <a:cubicBezTo>
                    <a:pt x="803" y="113"/>
                    <a:pt x="788" y="138"/>
                    <a:pt x="801" y="147"/>
                  </a:cubicBezTo>
                  <a:cubicBezTo>
                    <a:pt x="801" y="147"/>
                    <a:pt x="864" y="149"/>
                    <a:pt x="870" y="149"/>
                  </a:cubicBezTo>
                  <a:cubicBezTo>
                    <a:pt x="888" y="164"/>
                    <a:pt x="907" y="182"/>
                    <a:pt x="915" y="206"/>
                  </a:cubicBezTo>
                  <a:cubicBezTo>
                    <a:pt x="922" y="229"/>
                    <a:pt x="911" y="274"/>
                    <a:pt x="916" y="293"/>
                  </a:cubicBezTo>
                  <a:cubicBezTo>
                    <a:pt x="922" y="311"/>
                    <a:pt x="946" y="305"/>
                    <a:pt x="952" y="317"/>
                  </a:cubicBezTo>
                  <a:cubicBezTo>
                    <a:pt x="958" y="328"/>
                    <a:pt x="958" y="337"/>
                    <a:pt x="956" y="365"/>
                  </a:cubicBezTo>
                  <a:cubicBezTo>
                    <a:pt x="954" y="392"/>
                    <a:pt x="933" y="442"/>
                    <a:pt x="942" y="477"/>
                  </a:cubicBezTo>
                  <a:cubicBezTo>
                    <a:pt x="945" y="493"/>
                    <a:pt x="1015" y="553"/>
                    <a:pt x="1011" y="577"/>
                  </a:cubicBezTo>
                  <a:cubicBezTo>
                    <a:pt x="1007" y="589"/>
                    <a:pt x="1003" y="611"/>
                    <a:pt x="1001" y="629"/>
                  </a:cubicBezTo>
                  <a:cubicBezTo>
                    <a:pt x="998" y="646"/>
                    <a:pt x="998" y="672"/>
                    <a:pt x="996" y="683"/>
                  </a:cubicBezTo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46" name="Freeform 158"/>
            <p:cNvSpPr>
              <a:spLocks/>
            </p:cNvSpPr>
            <p:nvPr/>
          </p:nvSpPr>
          <p:spPr bwMode="auto">
            <a:xfrm rot="306828" flipH="1">
              <a:off x="-487" y="1422"/>
              <a:ext cx="102" cy="209"/>
            </a:xfrm>
            <a:custGeom>
              <a:avLst/>
              <a:gdLst>
                <a:gd name="T0" fmla="*/ 99 w 118"/>
                <a:gd name="T1" fmla="*/ 12 h 197"/>
                <a:gd name="T2" fmla="*/ 105 w 118"/>
                <a:gd name="T3" fmla="*/ 72 h 197"/>
                <a:gd name="T4" fmla="*/ 114 w 118"/>
                <a:gd name="T5" fmla="*/ 108 h 197"/>
                <a:gd name="T6" fmla="*/ 93 w 118"/>
                <a:gd name="T7" fmla="*/ 177 h 197"/>
                <a:gd name="T8" fmla="*/ 39 w 118"/>
                <a:gd name="T9" fmla="*/ 186 h 197"/>
                <a:gd name="T10" fmla="*/ 42 w 118"/>
                <a:gd name="T11" fmla="*/ 117 h 197"/>
                <a:gd name="T12" fmla="*/ 6 w 118"/>
                <a:gd name="T13" fmla="*/ 99 h 197"/>
                <a:gd name="T14" fmla="*/ 21 w 118"/>
                <a:gd name="T15" fmla="*/ 30 h 197"/>
                <a:gd name="T16" fmla="*/ 75 w 118"/>
                <a:gd name="T17" fmla="*/ 0 h 197"/>
                <a:gd name="T18" fmla="*/ 96 w 118"/>
                <a:gd name="T19" fmla="*/ 3 h 197"/>
                <a:gd name="T20" fmla="*/ 99 w 118"/>
                <a:gd name="T21" fmla="*/ 12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97">
                  <a:moveTo>
                    <a:pt x="99" y="12"/>
                  </a:moveTo>
                  <a:cubicBezTo>
                    <a:pt x="97" y="32"/>
                    <a:pt x="85" y="59"/>
                    <a:pt x="105" y="72"/>
                  </a:cubicBezTo>
                  <a:cubicBezTo>
                    <a:pt x="109" y="84"/>
                    <a:pt x="110" y="96"/>
                    <a:pt x="114" y="108"/>
                  </a:cubicBezTo>
                  <a:cubicBezTo>
                    <a:pt x="112" y="138"/>
                    <a:pt x="118" y="160"/>
                    <a:pt x="93" y="177"/>
                  </a:cubicBezTo>
                  <a:cubicBezTo>
                    <a:pt x="79" y="197"/>
                    <a:pt x="66" y="188"/>
                    <a:pt x="39" y="186"/>
                  </a:cubicBezTo>
                  <a:cubicBezTo>
                    <a:pt x="14" y="169"/>
                    <a:pt x="35" y="139"/>
                    <a:pt x="42" y="117"/>
                  </a:cubicBezTo>
                  <a:cubicBezTo>
                    <a:pt x="30" y="109"/>
                    <a:pt x="18" y="107"/>
                    <a:pt x="6" y="99"/>
                  </a:cubicBezTo>
                  <a:cubicBezTo>
                    <a:pt x="0" y="82"/>
                    <a:pt x="7" y="44"/>
                    <a:pt x="21" y="30"/>
                  </a:cubicBezTo>
                  <a:cubicBezTo>
                    <a:pt x="36" y="15"/>
                    <a:pt x="58" y="11"/>
                    <a:pt x="75" y="0"/>
                  </a:cubicBezTo>
                  <a:cubicBezTo>
                    <a:pt x="82" y="1"/>
                    <a:pt x="90" y="0"/>
                    <a:pt x="96" y="3"/>
                  </a:cubicBezTo>
                  <a:cubicBezTo>
                    <a:pt x="99" y="4"/>
                    <a:pt x="99" y="12"/>
                    <a:pt x="99" y="12"/>
                  </a:cubicBezTo>
                  <a:close/>
                </a:path>
              </a:pathLst>
            </a:custGeom>
            <a:solidFill>
              <a:srgbClr val="CD9A6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47" name="Freeform 159"/>
            <p:cNvSpPr>
              <a:spLocks/>
            </p:cNvSpPr>
            <p:nvPr/>
          </p:nvSpPr>
          <p:spPr bwMode="auto">
            <a:xfrm rot="306828" flipH="1">
              <a:off x="-402" y="1648"/>
              <a:ext cx="129" cy="153"/>
            </a:xfrm>
            <a:custGeom>
              <a:avLst/>
              <a:gdLst>
                <a:gd name="T0" fmla="*/ 146 w 149"/>
                <a:gd name="T1" fmla="*/ 20 h 144"/>
                <a:gd name="T2" fmla="*/ 144 w 149"/>
                <a:gd name="T3" fmla="*/ 76 h 144"/>
                <a:gd name="T4" fmla="*/ 124 w 149"/>
                <a:gd name="T5" fmla="*/ 82 h 144"/>
                <a:gd name="T6" fmla="*/ 140 w 149"/>
                <a:gd name="T7" fmla="*/ 118 h 144"/>
                <a:gd name="T8" fmla="*/ 138 w 149"/>
                <a:gd name="T9" fmla="*/ 138 h 144"/>
                <a:gd name="T10" fmla="*/ 90 w 149"/>
                <a:gd name="T11" fmla="*/ 140 h 144"/>
                <a:gd name="T12" fmla="*/ 56 w 149"/>
                <a:gd name="T13" fmla="*/ 136 h 144"/>
                <a:gd name="T14" fmla="*/ 20 w 149"/>
                <a:gd name="T15" fmla="*/ 106 h 144"/>
                <a:gd name="T16" fmla="*/ 30 w 149"/>
                <a:gd name="T17" fmla="*/ 58 h 144"/>
                <a:gd name="T18" fmla="*/ 58 w 149"/>
                <a:gd name="T19" fmla="*/ 36 h 144"/>
                <a:gd name="T20" fmla="*/ 76 w 149"/>
                <a:gd name="T21" fmla="*/ 24 h 144"/>
                <a:gd name="T22" fmla="*/ 114 w 149"/>
                <a:gd name="T23" fmla="*/ 0 h 144"/>
                <a:gd name="T24" fmla="*/ 146 w 149"/>
                <a:gd name="T25" fmla="*/ 2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" h="144">
                  <a:moveTo>
                    <a:pt x="146" y="20"/>
                  </a:moveTo>
                  <a:cubicBezTo>
                    <a:pt x="145" y="39"/>
                    <a:pt x="147" y="58"/>
                    <a:pt x="144" y="76"/>
                  </a:cubicBezTo>
                  <a:cubicBezTo>
                    <a:pt x="143" y="83"/>
                    <a:pt x="124" y="82"/>
                    <a:pt x="124" y="82"/>
                  </a:cubicBezTo>
                  <a:cubicBezTo>
                    <a:pt x="149" y="90"/>
                    <a:pt x="143" y="76"/>
                    <a:pt x="140" y="118"/>
                  </a:cubicBezTo>
                  <a:cubicBezTo>
                    <a:pt x="139" y="125"/>
                    <a:pt x="144" y="135"/>
                    <a:pt x="138" y="138"/>
                  </a:cubicBezTo>
                  <a:cubicBezTo>
                    <a:pt x="123" y="144"/>
                    <a:pt x="106" y="139"/>
                    <a:pt x="90" y="140"/>
                  </a:cubicBezTo>
                  <a:cubicBezTo>
                    <a:pt x="77" y="142"/>
                    <a:pt x="67" y="143"/>
                    <a:pt x="56" y="136"/>
                  </a:cubicBezTo>
                  <a:cubicBezTo>
                    <a:pt x="53" y="107"/>
                    <a:pt x="47" y="109"/>
                    <a:pt x="20" y="106"/>
                  </a:cubicBezTo>
                  <a:cubicBezTo>
                    <a:pt x="0" y="99"/>
                    <a:pt x="15" y="63"/>
                    <a:pt x="30" y="58"/>
                  </a:cubicBezTo>
                  <a:cubicBezTo>
                    <a:pt x="36" y="50"/>
                    <a:pt x="48" y="39"/>
                    <a:pt x="58" y="36"/>
                  </a:cubicBezTo>
                  <a:cubicBezTo>
                    <a:pt x="64" y="32"/>
                    <a:pt x="76" y="24"/>
                    <a:pt x="76" y="24"/>
                  </a:cubicBezTo>
                  <a:cubicBezTo>
                    <a:pt x="81" y="10"/>
                    <a:pt x="100" y="4"/>
                    <a:pt x="114" y="0"/>
                  </a:cubicBezTo>
                  <a:cubicBezTo>
                    <a:pt x="141" y="4"/>
                    <a:pt x="136" y="0"/>
                    <a:pt x="146" y="20"/>
                  </a:cubicBezTo>
                  <a:close/>
                </a:path>
              </a:pathLst>
            </a:custGeom>
            <a:solidFill>
              <a:srgbClr val="CD9A6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48" name="Freeform 160"/>
            <p:cNvSpPr>
              <a:spLocks/>
            </p:cNvSpPr>
            <p:nvPr/>
          </p:nvSpPr>
          <p:spPr bwMode="auto">
            <a:xfrm flipH="1">
              <a:off x="-460" y="872"/>
              <a:ext cx="782" cy="1095"/>
            </a:xfrm>
            <a:custGeom>
              <a:avLst/>
              <a:gdLst>
                <a:gd name="T0" fmla="*/ 34 w 906"/>
                <a:gd name="T1" fmla="*/ 681 h 1032"/>
                <a:gd name="T2" fmla="*/ 92 w 906"/>
                <a:gd name="T3" fmla="*/ 622 h 1032"/>
                <a:gd name="T4" fmla="*/ 103 w 906"/>
                <a:gd name="T5" fmla="*/ 605 h 1032"/>
                <a:gd name="T6" fmla="*/ 121 w 906"/>
                <a:gd name="T7" fmla="*/ 583 h 1032"/>
                <a:gd name="T8" fmla="*/ 134 w 906"/>
                <a:gd name="T9" fmla="*/ 578 h 1032"/>
                <a:gd name="T10" fmla="*/ 195 w 906"/>
                <a:gd name="T11" fmla="*/ 597 h 1032"/>
                <a:gd name="T12" fmla="*/ 268 w 906"/>
                <a:gd name="T13" fmla="*/ 590 h 1032"/>
                <a:gd name="T14" fmla="*/ 295 w 906"/>
                <a:gd name="T15" fmla="*/ 624 h 1032"/>
                <a:gd name="T16" fmla="*/ 359 w 906"/>
                <a:gd name="T17" fmla="*/ 629 h 1032"/>
                <a:gd name="T18" fmla="*/ 393 w 906"/>
                <a:gd name="T19" fmla="*/ 659 h 1032"/>
                <a:gd name="T20" fmla="*/ 472 w 906"/>
                <a:gd name="T21" fmla="*/ 696 h 1032"/>
                <a:gd name="T22" fmla="*/ 546 w 906"/>
                <a:gd name="T23" fmla="*/ 690 h 1032"/>
                <a:gd name="T24" fmla="*/ 581 w 906"/>
                <a:gd name="T25" fmla="*/ 582 h 1032"/>
                <a:gd name="T26" fmla="*/ 564 w 906"/>
                <a:gd name="T27" fmla="*/ 443 h 1032"/>
                <a:gd name="T28" fmla="*/ 588 w 906"/>
                <a:gd name="T29" fmla="*/ 373 h 1032"/>
                <a:gd name="T30" fmla="*/ 574 w 906"/>
                <a:gd name="T31" fmla="*/ 310 h 1032"/>
                <a:gd name="T32" fmla="*/ 588 w 906"/>
                <a:gd name="T33" fmla="*/ 260 h 1032"/>
                <a:gd name="T34" fmla="*/ 560 w 906"/>
                <a:gd name="T35" fmla="*/ 148 h 1032"/>
                <a:gd name="T36" fmla="*/ 533 w 906"/>
                <a:gd name="T37" fmla="*/ 91 h 1032"/>
                <a:gd name="T38" fmla="*/ 503 w 906"/>
                <a:gd name="T39" fmla="*/ 75 h 1032"/>
                <a:gd name="T40" fmla="*/ 432 w 906"/>
                <a:gd name="T41" fmla="*/ 70 h 1032"/>
                <a:gd name="T42" fmla="*/ 481 w 906"/>
                <a:gd name="T43" fmla="*/ 31 h 1032"/>
                <a:gd name="T44" fmla="*/ 608 w 906"/>
                <a:gd name="T45" fmla="*/ 32 h 1032"/>
                <a:gd name="T46" fmla="*/ 706 w 906"/>
                <a:gd name="T47" fmla="*/ 51 h 1032"/>
                <a:gd name="T48" fmla="*/ 780 w 906"/>
                <a:gd name="T49" fmla="*/ 71 h 1032"/>
                <a:gd name="T50" fmla="*/ 790 w 906"/>
                <a:gd name="T51" fmla="*/ 144 h 1032"/>
                <a:gd name="T52" fmla="*/ 759 w 906"/>
                <a:gd name="T53" fmla="*/ 175 h 1032"/>
                <a:gd name="T54" fmla="*/ 788 w 906"/>
                <a:gd name="T55" fmla="*/ 184 h 1032"/>
                <a:gd name="T56" fmla="*/ 827 w 906"/>
                <a:gd name="T57" fmla="*/ 215 h 1032"/>
                <a:gd name="T58" fmla="*/ 883 w 906"/>
                <a:gd name="T59" fmla="*/ 238 h 1032"/>
                <a:gd name="T60" fmla="*/ 880 w 906"/>
                <a:gd name="T61" fmla="*/ 335 h 1032"/>
                <a:gd name="T62" fmla="*/ 815 w 906"/>
                <a:gd name="T63" fmla="*/ 328 h 1032"/>
                <a:gd name="T64" fmla="*/ 820 w 906"/>
                <a:gd name="T65" fmla="*/ 388 h 1032"/>
                <a:gd name="T66" fmla="*/ 819 w 906"/>
                <a:gd name="T67" fmla="*/ 447 h 1032"/>
                <a:gd name="T68" fmla="*/ 845 w 906"/>
                <a:gd name="T69" fmla="*/ 444 h 1032"/>
                <a:gd name="T70" fmla="*/ 837 w 906"/>
                <a:gd name="T71" fmla="*/ 513 h 1032"/>
                <a:gd name="T72" fmla="*/ 810 w 906"/>
                <a:gd name="T73" fmla="*/ 542 h 1032"/>
                <a:gd name="T74" fmla="*/ 801 w 906"/>
                <a:gd name="T75" fmla="*/ 551 h 1032"/>
                <a:gd name="T76" fmla="*/ 767 w 906"/>
                <a:gd name="T77" fmla="*/ 598 h 1032"/>
                <a:gd name="T78" fmla="*/ 728 w 906"/>
                <a:gd name="T79" fmla="*/ 744 h 1032"/>
                <a:gd name="T80" fmla="*/ 679 w 906"/>
                <a:gd name="T81" fmla="*/ 831 h 1032"/>
                <a:gd name="T82" fmla="*/ 649 w 906"/>
                <a:gd name="T83" fmla="*/ 877 h 1032"/>
                <a:gd name="T84" fmla="*/ 597 w 906"/>
                <a:gd name="T85" fmla="*/ 856 h 1032"/>
                <a:gd name="T86" fmla="*/ 529 w 906"/>
                <a:gd name="T87" fmla="*/ 906 h 1032"/>
                <a:gd name="T88" fmla="*/ 517 w 906"/>
                <a:gd name="T89" fmla="*/ 863 h 1032"/>
                <a:gd name="T90" fmla="*/ 536 w 906"/>
                <a:gd name="T91" fmla="*/ 827 h 1032"/>
                <a:gd name="T92" fmla="*/ 530 w 906"/>
                <a:gd name="T93" fmla="*/ 800 h 1032"/>
                <a:gd name="T94" fmla="*/ 394 w 906"/>
                <a:gd name="T95" fmla="*/ 788 h 1032"/>
                <a:gd name="T96" fmla="*/ 404 w 906"/>
                <a:gd name="T97" fmla="*/ 875 h 1032"/>
                <a:gd name="T98" fmla="*/ 413 w 906"/>
                <a:gd name="T99" fmla="*/ 955 h 1032"/>
                <a:gd name="T100" fmla="*/ 329 w 906"/>
                <a:gd name="T101" fmla="*/ 954 h 1032"/>
                <a:gd name="T102" fmla="*/ 262 w 906"/>
                <a:gd name="T103" fmla="*/ 924 h 1032"/>
                <a:gd name="T104" fmla="*/ 224 w 906"/>
                <a:gd name="T105" fmla="*/ 924 h 1032"/>
                <a:gd name="T106" fmla="*/ 204 w 906"/>
                <a:gd name="T107" fmla="*/ 972 h 1032"/>
                <a:gd name="T108" fmla="*/ 74 w 906"/>
                <a:gd name="T109" fmla="*/ 954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06" h="1032">
                  <a:moveTo>
                    <a:pt x="33" y="782"/>
                  </a:moveTo>
                  <a:cubicBezTo>
                    <a:pt x="36" y="766"/>
                    <a:pt x="33" y="704"/>
                    <a:pt x="34" y="681"/>
                  </a:cubicBezTo>
                  <a:cubicBezTo>
                    <a:pt x="36" y="658"/>
                    <a:pt x="0" y="641"/>
                    <a:pt x="43" y="645"/>
                  </a:cubicBezTo>
                  <a:cubicBezTo>
                    <a:pt x="52" y="635"/>
                    <a:pt x="87" y="627"/>
                    <a:pt x="92" y="622"/>
                  </a:cubicBezTo>
                  <a:cubicBezTo>
                    <a:pt x="87" y="621"/>
                    <a:pt x="80" y="623"/>
                    <a:pt x="78" y="619"/>
                  </a:cubicBezTo>
                  <a:cubicBezTo>
                    <a:pt x="73" y="612"/>
                    <a:pt x="98" y="607"/>
                    <a:pt x="103" y="605"/>
                  </a:cubicBezTo>
                  <a:cubicBezTo>
                    <a:pt x="111" y="590"/>
                    <a:pt x="105" y="594"/>
                    <a:pt x="117" y="590"/>
                  </a:cubicBezTo>
                  <a:cubicBezTo>
                    <a:pt x="118" y="588"/>
                    <a:pt x="123" y="585"/>
                    <a:pt x="121" y="583"/>
                  </a:cubicBezTo>
                  <a:cubicBezTo>
                    <a:pt x="118" y="581"/>
                    <a:pt x="109" y="580"/>
                    <a:pt x="109" y="580"/>
                  </a:cubicBezTo>
                  <a:cubicBezTo>
                    <a:pt x="112" y="580"/>
                    <a:pt x="126" y="577"/>
                    <a:pt x="134" y="578"/>
                  </a:cubicBezTo>
                  <a:cubicBezTo>
                    <a:pt x="143" y="579"/>
                    <a:pt x="149" y="583"/>
                    <a:pt x="159" y="586"/>
                  </a:cubicBezTo>
                  <a:cubicBezTo>
                    <a:pt x="168" y="587"/>
                    <a:pt x="187" y="592"/>
                    <a:pt x="195" y="597"/>
                  </a:cubicBezTo>
                  <a:cubicBezTo>
                    <a:pt x="205" y="598"/>
                    <a:pt x="214" y="601"/>
                    <a:pt x="226" y="600"/>
                  </a:cubicBezTo>
                  <a:cubicBezTo>
                    <a:pt x="238" y="599"/>
                    <a:pt x="260" y="591"/>
                    <a:pt x="268" y="590"/>
                  </a:cubicBezTo>
                  <a:cubicBezTo>
                    <a:pt x="276" y="590"/>
                    <a:pt x="270" y="592"/>
                    <a:pt x="275" y="598"/>
                  </a:cubicBezTo>
                  <a:cubicBezTo>
                    <a:pt x="287" y="600"/>
                    <a:pt x="289" y="620"/>
                    <a:pt x="295" y="624"/>
                  </a:cubicBezTo>
                  <a:cubicBezTo>
                    <a:pt x="302" y="628"/>
                    <a:pt x="305" y="625"/>
                    <a:pt x="315" y="626"/>
                  </a:cubicBezTo>
                  <a:cubicBezTo>
                    <a:pt x="330" y="627"/>
                    <a:pt x="345" y="630"/>
                    <a:pt x="359" y="629"/>
                  </a:cubicBezTo>
                  <a:cubicBezTo>
                    <a:pt x="369" y="631"/>
                    <a:pt x="377" y="633"/>
                    <a:pt x="383" y="637"/>
                  </a:cubicBezTo>
                  <a:cubicBezTo>
                    <a:pt x="388" y="642"/>
                    <a:pt x="385" y="652"/>
                    <a:pt x="393" y="659"/>
                  </a:cubicBezTo>
                  <a:cubicBezTo>
                    <a:pt x="409" y="680"/>
                    <a:pt x="398" y="683"/>
                    <a:pt x="429" y="684"/>
                  </a:cubicBezTo>
                  <a:cubicBezTo>
                    <a:pt x="444" y="692"/>
                    <a:pt x="457" y="693"/>
                    <a:pt x="472" y="696"/>
                  </a:cubicBezTo>
                  <a:cubicBezTo>
                    <a:pt x="508" y="691"/>
                    <a:pt x="482" y="713"/>
                    <a:pt x="503" y="704"/>
                  </a:cubicBezTo>
                  <a:cubicBezTo>
                    <a:pt x="515" y="699"/>
                    <a:pt x="533" y="694"/>
                    <a:pt x="546" y="690"/>
                  </a:cubicBezTo>
                  <a:cubicBezTo>
                    <a:pt x="554" y="683"/>
                    <a:pt x="569" y="666"/>
                    <a:pt x="577" y="659"/>
                  </a:cubicBezTo>
                  <a:cubicBezTo>
                    <a:pt x="583" y="645"/>
                    <a:pt x="582" y="612"/>
                    <a:pt x="581" y="582"/>
                  </a:cubicBezTo>
                  <a:cubicBezTo>
                    <a:pt x="578" y="538"/>
                    <a:pt x="570" y="521"/>
                    <a:pt x="565" y="477"/>
                  </a:cubicBezTo>
                  <a:cubicBezTo>
                    <a:pt x="565" y="466"/>
                    <a:pt x="563" y="454"/>
                    <a:pt x="564" y="443"/>
                  </a:cubicBezTo>
                  <a:cubicBezTo>
                    <a:pt x="566" y="429"/>
                    <a:pt x="590" y="416"/>
                    <a:pt x="599" y="408"/>
                  </a:cubicBezTo>
                  <a:cubicBezTo>
                    <a:pt x="602" y="397"/>
                    <a:pt x="600" y="379"/>
                    <a:pt x="588" y="373"/>
                  </a:cubicBezTo>
                  <a:cubicBezTo>
                    <a:pt x="584" y="358"/>
                    <a:pt x="573" y="331"/>
                    <a:pt x="571" y="320"/>
                  </a:cubicBezTo>
                  <a:cubicBezTo>
                    <a:pt x="573" y="310"/>
                    <a:pt x="584" y="311"/>
                    <a:pt x="574" y="310"/>
                  </a:cubicBezTo>
                  <a:cubicBezTo>
                    <a:pt x="576" y="303"/>
                    <a:pt x="585" y="287"/>
                    <a:pt x="592" y="284"/>
                  </a:cubicBezTo>
                  <a:cubicBezTo>
                    <a:pt x="590" y="276"/>
                    <a:pt x="591" y="268"/>
                    <a:pt x="588" y="260"/>
                  </a:cubicBezTo>
                  <a:cubicBezTo>
                    <a:pt x="587" y="257"/>
                    <a:pt x="568" y="234"/>
                    <a:pt x="561" y="231"/>
                  </a:cubicBezTo>
                  <a:cubicBezTo>
                    <a:pt x="562" y="194"/>
                    <a:pt x="552" y="181"/>
                    <a:pt x="560" y="148"/>
                  </a:cubicBezTo>
                  <a:cubicBezTo>
                    <a:pt x="558" y="126"/>
                    <a:pt x="556" y="91"/>
                    <a:pt x="552" y="81"/>
                  </a:cubicBezTo>
                  <a:cubicBezTo>
                    <a:pt x="547" y="71"/>
                    <a:pt x="536" y="80"/>
                    <a:pt x="533" y="91"/>
                  </a:cubicBezTo>
                  <a:cubicBezTo>
                    <a:pt x="529" y="101"/>
                    <a:pt x="536" y="146"/>
                    <a:pt x="531" y="143"/>
                  </a:cubicBezTo>
                  <a:cubicBezTo>
                    <a:pt x="527" y="140"/>
                    <a:pt x="509" y="91"/>
                    <a:pt x="503" y="75"/>
                  </a:cubicBezTo>
                  <a:cubicBezTo>
                    <a:pt x="497" y="63"/>
                    <a:pt x="505" y="71"/>
                    <a:pt x="493" y="70"/>
                  </a:cubicBezTo>
                  <a:cubicBezTo>
                    <a:pt x="480" y="69"/>
                    <a:pt x="444" y="69"/>
                    <a:pt x="432" y="70"/>
                  </a:cubicBezTo>
                  <a:cubicBezTo>
                    <a:pt x="427" y="65"/>
                    <a:pt x="458" y="55"/>
                    <a:pt x="467" y="48"/>
                  </a:cubicBezTo>
                  <a:cubicBezTo>
                    <a:pt x="475" y="42"/>
                    <a:pt x="466" y="35"/>
                    <a:pt x="481" y="31"/>
                  </a:cubicBezTo>
                  <a:cubicBezTo>
                    <a:pt x="484" y="0"/>
                    <a:pt x="526" y="22"/>
                    <a:pt x="554" y="20"/>
                  </a:cubicBezTo>
                  <a:cubicBezTo>
                    <a:pt x="567" y="23"/>
                    <a:pt x="596" y="28"/>
                    <a:pt x="608" y="32"/>
                  </a:cubicBezTo>
                  <a:cubicBezTo>
                    <a:pt x="626" y="54"/>
                    <a:pt x="630" y="52"/>
                    <a:pt x="658" y="51"/>
                  </a:cubicBezTo>
                  <a:cubicBezTo>
                    <a:pt x="678" y="57"/>
                    <a:pt x="657" y="51"/>
                    <a:pt x="706" y="51"/>
                  </a:cubicBezTo>
                  <a:cubicBezTo>
                    <a:pt x="722" y="51"/>
                    <a:pt x="734" y="58"/>
                    <a:pt x="749" y="61"/>
                  </a:cubicBezTo>
                  <a:cubicBezTo>
                    <a:pt x="759" y="69"/>
                    <a:pt x="767" y="68"/>
                    <a:pt x="780" y="71"/>
                  </a:cubicBezTo>
                  <a:cubicBezTo>
                    <a:pt x="790" y="83"/>
                    <a:pt x="790" y="88"/>
                    <a:pt x="795" y="103"/>
                  </a:cubicBezTo>
                  <a:cubicBezTo>
                    <a:pt x="795" y="112"/>
                    <a:pt x="796" y="134"/>
                    <a:pt x="790" y="144"/>
                  </a:cubicBezTo>
                  <a:cubicBezTo>
                    <a:pt x="787" y="150"/>
                    <a:pt x="774" y="159"/>
                    <a:pt x="774" y="159"/>
                  </a:cubicBezTo>
                  <a:cubicBezTo>
                    <a:pt x="768" y="170"/>
                    <a:pt x="772" y="165"/>
                    <a:pt x="759" y="175"/>
                  </a:cubicBezTo>
                  <a:cubicBezTo>
                    <a:pt x="757" y="176"/>
                    <a:pt x="753" y="179"/>
                    <a:pt x="753" y="179"/>
                  </a:cubicBezTo>
                  <a:cubicBezTo>
                    <a:pt x="766" y="182"/>
                    <a:pt x="776" y="178"/>
                    <a:pt x="788" y="184"/>
                  </a:cubicBezTo>
                  <a:cubicBezTo>
                    <a:pt x="799" y="199"/>
                    <a:pt x="814" y="210"/>
                    <a:pt x="822" y="227"/>
                  </a:cubicBezTo>
                  <a:cubicBezTo>
                    <a:pt x="824" y="223"/>
                    <a:pt x="824" y="218"/>
                    <a:pt x="827" y="215"/>
                  </a:cubicBezTo>
                  <a:cubicBezTo>
                    <a:pt x="843" y="195"/>
                    <a:pt x="839" y="204"/>
                    <a:pt x="836" y="210"/>
                  </a:cubicBezTo>
                  <a:cubicBezTo>
                    <a:pt x="881" y="208"/>
                    <a:pt x="883" y="198"/>
                    <a:pt x="883" y="238"/>
                  </a:cubicBezTo>
                  <a:cubicBezTo>
                    <a:pt x="888" y="264"/>
                    <a:pt x="888" y="257"/>
                    <a:pt x="906" y="266"/>
                  </a:cubicBezTo>
                  <a:cubicBezTo>
                    <a:pt x="906" y="291"/>
                    <a:pt x="900" y="318"/>
                    <a:pt x="880" y="335"/>
                  </a:cubicBezTo>
                  <a:cubicBezTo>
                    <a:pt x="870" y="352"/>
                    <a:pt x="848" y="348"/>
                    <a:pt x="832" y="339"/>
                  </a:cubicBezTo>
                  <a:cubicBezTo>
                    <a:pt x="826" y="332"/>
                    <a:pt x="822" y="333"/>
                    <a:pt x="815" y="328"/>
                  </a:cubicBezTo>
                  <a:cubicBezTo>
                    <a:pt x="805" y="345"/>
                    <a:pt x="804" y="356"/>
                    <a:pt x="784" y="363"/>
                  </a:cubicBezTo>
                  <a:cubicBezTo>
                    <a:pt x="798" y="371"/>
                    <a:pt x="810" y="376"/>
                    <a:pt x="820" y="388"/>
                  </a:cubicBezTo>
                  <a:cubicBezTo>
                    <a:pt x="821" y="403"/>
                    <a:pt x="822" y="417"/>
                    <a:pt x="822" y="432"/>
                  </a:cubicBezTo>
                  <a:cubicBezTo>
                    <a:pt x="823" y="437"/>
                    <a:pt x="814" y="445"/>
                    <a:pt x="819" y="447"/>
                  </a:cubicBezTo>
                  <a:cubicBezTo>
                    <a:pt x="824" y="447"/>
                    <a:pt x="828" y="445"/>
                    <a:pt x="833" y="443"/>
                  </a:cubicBezTo>
                  <a:cubicBezTo>
                    <a:pt x="837" y="444"/>
                    <a:pt x="842" y="441"/>
                    <a:pt x="845" y="444"/>
                  </a:cubicBezTo>
                  <a:cubicBezTo>
                    <a:pt x="849" y="447"/>
                    <a:pt x="850" y="456"/>
                    <a:pt x="850" y="456"/>
                  </a:cubicBezTo>
                  <a:cubicBezTo>
                    <a:pt x="851" y="475"/>
                    <a:pt x="854" y="500"/>
                    <a:pt x="837" y="513"/>
                  </a:cubicBezTo>
                  <a:cubicBezTo>
                    <a:pt x="833" y="521"/>
                    <a:pt x="830" y="523"/>
                    <a:pt x="823" y="527"/>
                  </a:cubicBezTo>
                  <a:cubicBezTo>
                    <a:pt x="815" y="541"/>
                    <a:pt x="820" y="537"/>
                    <a:pt x="810" y="542"/>
                  </a:cubicBezTo>
                  <a:cubicBezTo>
                    <a:pt x="809" y="544"/>
                    <a:pt x="808" y="546"/>
                    <a:pt x="806" y="548"/>
                  </a:cubicBezTo>
                  <a:cubicBezTo>
                    <a:pt x="805" y="549"/>
                    <a:pt x="802" y="550"/>
                    <a:pt x="801" y="551"/>
                  </a:cubicBezTo>
                  <a:cubicBezTo>
                    <a:pt x="792" y="560"/>
                    <a:pt x="788" y="573"/>
                    <a:pt x="779" y="583"/>
                  </a:cubicBezTo>
                  <a:cubicBezTo>
                    <a:pt x="778" y="589"/>
                    <a:pt x="767" y="598"/>
                    <a:pt x="767" y="598"/>
                  </a:cubicBezTo>
                  <a:cubicBezTo>
                    <a:pt x="758" y="614"/>
                    <a:pt x="757" y="614"/>
                    <a:pt x="745" y="624"/>
                  </a:cubicBezTo>
                  <a:cubicBezTo>
                    <a:pt x="746" y="631"/>
                    <a:pt x="760" y="736"/>
                    <a:pt x="728" y="744"/>
                  </a:cubicBezTo>
                  <a:cubicBezTo>
                    <a:pt x="715" y="747"/>
                    <a:pt x="703" y="747"/>
                    <a:pt x="690" y="749"/>
                  </a:cubicBezTo>
                  <a:cubicBezTo>
                    <a:pt x="670" y="773"/>
                    <a:pt x="690" y="803"/>
                    <a:pt x="679" y="831"/>
                  </a:cubicBezTo>
                  <a:cubicBezTo>
                    <a:pt x="674" y="844"/>
                    <a:pt x="670" y="857"/>
                    <a:pt x="660" y="868"/>
                  </a:cubicBezTo>
                  <a:cubicBezTo>
                    <a:pt x="657" y="872"/>
                    <a:pt x="649" y="877"/>
                    <a:pt x="649" y="877"/>
                  </a:cubicBezTo>
                  <a:cubicBezTo>
                    <a:pt x="641" y="877"/>
                    <a:pt x="633" y="879"/>
                    <a:pt x="625" y="878"/>
                  </a:cubicBezTo>
                  <a:cubicBezTo>
                    <a:pt x="614" y="877"/>
                    <a:pt x="608" y="859"/>
                    <a:pt x="597" y="856"/>
                  </a:cubicBezTo>
                  <a:cubicBezTo>
                    <a:pt x="583" y="858"/>
                    <a:pt x="563" y="859"/>
                    <a:pt x="552" y="868"/>
                  </a:cubicBezTo>
                  <a:cubicBezTo>
                    <a:pt x="544" y="883"/>
                    <a:pt x="546" y="899"/>
                    <a:pt x="529" y="906"/>
                  </a:cubicBezTo>
                  <a:cubicBezTo>
                    <a:pt x="521" y="905"/>
                    <a:pt x="516" y="904"/>
                    <a:pt x="509" y="900"/>
                  </a:cubicBezTo>
                  <a:cubicBezTo>
                    <a:pt x="503" y="887"/>
                    <a:pt x="507" y="871"/>
                    <a:pt x="517" y="863"/>
                  </a:cubicBezTo>
                  <a:cubicBezTo>
                    <a:pt x="521" y="857"/>
                    <a:pt x="532" y="848"/>
                    <a:pt x="532" y="848"/>
                  </a:cubicBezTo>
                  <a:cubicBezTo>
                    <a:pt x="533" y="844"/>
                    <a:pt x="535" y="830"/>
                    <a:pt x="536" y="827"/>
                  </a:cubicBezTo>
                  <a:cubicBezTo>
                    <a:pt x="539" y="823"/>
                    <a:pt x="543" y="815"/>
                    <a:pt x="543" y="815"/>
                  </a:cubicBezTo>
                  <a:cubicBezTo>
                    <a:pt x="539" y="807"/>
                    <a:pt x="537" y="804"/>
                    <a:pt x="530" y="800"/>
                  </a:cubicBezTo>
                  <a:cubicBezTo>
                    <a:pt x="518" y="786"/>
                    <a:pt x="503" y="768"/>
                    <a:pt x="484" y="764"/>
                  </a:cubicBezTo>
                  <a:cubicBezTo>
                    <a:pt x="458" y="795"/>
                    <a:pt x="468" y="779"/>
                    <a:pt x="394" y="788"/>
                  </a:cubicBezTo>
                  <a:cubicBezTo>
                    <a:pt x="394" y="817"/>
                    <a:pt x="385" y="832"/>
                    <a:pt x="368" y="852"/>
                  </a:cubicBezTo>
                  <a:cubicBezTo>
                    <a:pt x="381" y="860"/>
                    <a:pt x="391" y="868"/>
                    <a:pt x="404" y="875"/>
                  </a:cubicBezTo>
                  <a:cubicBezTo>
                    <a:pt x="407" y="881"/>
                    <a:pt x="412" y="893"/>
                    <a:pt x="412" y="893"/>
                  </a:cubicBezTo>
                  <a:cubicBezTo>
                    <a:pt x="413" y="916"/>
                    <a:pt x="416" y="933"/>
                    <a:pt x="413" y="955"/>
                  </a:cubicBezTo>
                  <a:cubicBezTo>
                    <a:pt x="413" y="961"/>
                    <a:pt x="400" y="966"/>
                    <a:pt x="400" y="966"/>
                  </a:cubicBezTo>
                  <a:cubicBezTo>
                    <a:pt x="321" y="970"/>
                    <a:pt x="364" y="973"/>
                    <a:pt x="329" y="954"/>
                  </a:cubicBezTo>
                  <a:cubicBezTo>
                    <a:pt x="308" y="929"/>
                    <a:pt x="341" y="932"/>
                    <a:pt x="303" y="940"/>
                  </a:cubicBezTo>
                  <a:cubicBezTo>
                    <a:pt x="287" y="940"/>
                    <a:pt x="273" y="936"/>
                    <a:pt x="262" y="924"/>
                  </a:cubicBezTo>
                  <a:cubicBezTo>
                    <a:pt x="257" y="919"/>
                    <a:pt x="245" y="916"/>
                    <a:pt x="245" y="916"/>
                  </a:cubicBezTo>
                  <a:cubicBezTo>
                    <a:pt x="238" y="917"/>
                    <a:pt x="229" y="917"/>
                    <a:pt x="224" y="924"/>
                  </a:cubicBezTo>
                  <a:cubicBezTo>
                    <a:pt x="219" y="929"/>
                    <a:pt x="221" y="938"/>
                    <a:pt x="215" y="942"/>
                  </a:cubicBezTo>
                  <a:cubicBezTo>
                    <a:pt x="208" y="948"/>
                    <a:pt x="213" y="969"/>
                    <a:pt x="204" y="972"/>
                  </a:cubicBezTo>
                  <a:cubicBezTo>
                    <a:pt x="194" y="987"/>
                    <a:pt x="171" y="1032"/>
                    <a:pt x="152" y="1032"/>
                  </a:cubicBezTo>
                  <a:cubicBezTo>
                    <a:pt x="135" y="1031"/>
                    <a:pt x="93" y="983"/>
                    <a:pt x="74" y="954"/>
                  </a:cubicBezTo>
                  <a:cubicBezTo>
                    <a:pt x="58" y="928"/>
                    <a:pt x="41" y="822"/>
                    <a:pt x="33" y="782"/>
                  </a:cubicBezTo>
                  <a:close/>
                </a:path>
              </a:pathLst>
            </a:custGeom>
            <a:solidFill>
              <a:srgbClr val="C9C09B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49" name="Freeform 161"/>
            <p:cNvSpPr>
              <a:spLocks/>
            </p:cNvSpPr>
            <p:nvPr/>
          </p:nvSpPr>
          <p:spPr bwMode="auto">
            <a:xfrm rot="306828" flipH="1">
              <a:off x="-369" y="1275"/>
              <a:ext cx="143" cy="223"/>
            </a:xfrm>
            <a:custGeom>
              <a:avLst/>
              <a:gdLst>
                <a:gd name="T0" fmla="*/ 118 w 166"/>
                <a:gd name="T1" fmla="*/ 0 h 210"/>
                <a:gd name="T2" fmla="*/ 82 w 166"/>
                <a:gd name="T3" fmla="*/ 3 h 210"/>
                <a:gd name="T4" fmla="*/ 34 w 166"/>
                <a:gd name="T5" fmla="*/ 25 h 210"/>
                <a:gd name="T6" fmla="*/ 13 w 166"/>
                <a:gd name="T7" fmla="*/ 69 h 210"/>
                <a:gd name="T8" fmla="*/ 1 w 166"/>
                <a:gd name="T9" fmla="*/ 96 h 210"/>
                <a:gd name="T10" fmla="*/ 4 w 166"/>
                <a:gd name="T11" fmla="*/ 171 h 210"/>
                <a:gd name="T12" fmla="*/ 13 w 166"/>
                <a:gd name="T13" fmla="*/ 174 h 210"/>
                <a:gd name="T14" fmla="*/ 19 w 166"/>
                <a:gd name="T15" fmla="*/ 195 h 210"/>
                <a:gd name="T16" fmla="*/ 37 w 166"/>
                <a:gd name="T17" fmla="*/ 207 h 210"/>
                <a:gd name="T18" fmla="*/ 97 w 166"/>
                <a:gd name="T19" fmla="*/ 204 h 210"/>
                <a:gd name="T20" fmla="*/ 103 w 166"/>
                <a:gd name="T21" fmla="*/ 186 h 210"/>
                <a:gd name="T22" fmla="*/ 133 w 166"/>
                <a:gd name="T23" fmla="*/ 165 h 210"/>
                <a:gd name="T24" fmla="*/ 145 w 166"/>
                <a:gd name="T25" fmla="*/ 147 h 210"/>
                <a:gd name="T26" fmla="*/ 151 w 166"/>
                <a:gd name="T27" fmla="*/ 129 h 210"/>
                <a:gd name="T28" fmla="*/ 118 w 166"/>
                <a:gd name="T29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210">
                  <a:moveTo>
                    <a:pt x="118" y="0"/>
                  </a:moveTo>
                  <a:cubicBezTo>
                    <a:pt x="106" y="1"/>
                    <a:pt x="94" y="0"/>
                    <a:pt x="82" y="3"/>
                  </a:cubicBezTo>
                  <a:cubicBezTo>
                    <a:pt x="67" y="8"/>
                    <a:pt x="46" y="14"/>
                    <a:pt x="34" y="25"/>
                  </a:cubicBezTo>
                  <a:cubicBezTo>
                    <a:pt x="22" y="36"/>
                    <a:pt x="18" y="57"/>
                    <a:pt x="13" y="69"/>
                  </a:cubicBezTo>
                  <a:cubicBezTo>
                    <a:pt x="8" y="77"/>
                    <a:pt x="1" y="96"/>
                    <a:pt x="1" y="96"/>
                  </a:cubicBezTo>
                  <a:cubicBezTo>
                    <a:pt x="2" y="121"/>
                    <a:pt x="0" y="146"/>
                    <a:pt x="4" y="171"/>
                  </a:cubicBezTo>
                  <a:cubicBezTo>
                    <a:pt x="4" y="174"/>
                    <a:pt x="11" y="172"/>
                    <a:pt x="13" y="174"/>
                  </a:cubicBezTo>
                  <a:cubicBezTo>
                    <a:pt x="13" y="174"/>
                    <a:pt x="17" y="193"/>
                    <a:pt x="19" y="195"/>
                  </a:cubicBezTo>
                  <a:cubicBezTo>
                    <a:pt x="24" y="200"/>
                    <a:pt x="37" y="207"/>
                    <a:pt x="37" y="207"/>
                  </a:cubicBezTo>
                  <a:cubicBezTo>
                    <a:pt x="57" y="206"/>
                    <a:pt x="78" y="210"/>
                    <a:pt x="97" y="204"/>
                  </a:cubicBezTo>
                  <a:cubicBezTo>
                    <a:pt x="103" y="202"/>
                    <a:pt x="101" y="192"/>
                    <a:pt x="103" y="186"/>
                  </a:cubicBezTo>
                  <a:cubicBezTo>
                    <a:pt x="109" y="179"/>
                    <a:pt x="126" y="171"/>
                    <a:pt x="133" y="165"/>
                  </a:cubicBezTo>
                  <a:cubicBezTo>
                    <a:pt x="137" y="159"/>
                    <a:pt x="143" y="154"/>
                    <a:pt x="145" y="147"/>
                  </a:cubicBezTo>
                  <a:cubicBezTo>
                    <a:pt x="147" y="141"/>
                    <a:pt x="151" y="129"/>
                    <a:pt x="151" y="129"/>
                  </a:cubicBezTo>
                  <a:cubicBezTo>
                    <a:pt x="149" y="55"/>
                    <a:pt x="166" y="32"/>
                    <a:pt x="118" y="0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50" name="Freeform 162"/>
            <p:cNvSpPr>
              <a:spLocks/>
            </p:cNvSpPr>
            <p:nvPr/>
          </p:nvSpPr>
          <p:spPr bwMode="auto">
            <a:xfrm rot="306828" flipH="1">
              <a:off x="-171" y="1799"/>
              <a:ext cx="83" cy="173"/>
            </a:xfrm>
            <a:custGeom>
              <a:avLst/>
              <a:gdLst>
                <a:gd name="T0" fmla="*/ 96 w 96"/>
                <a:gd name="T1" fmla="*/ 164 h 164"/>
                <a:gd name="T2" fmla="*/ 61 w 96"/>
                <a:gd name="T3" fmla="*/ 145 h 164"/>
                <a:gd name="T4" fmla="*/ 30 w 96"/>
                <a:gd name="T5" fmla="*/ 128 h 164"/>
                <a:gd name="T6" fmla="*/ 3 w 96"/>
                <a:gd name="T7" fmla="*/ 97 h 164"/>
                <a:gd name="T8" fmla="*/ 3 w 96"/>
                <a:gd name="T9" fmla="*/ 50 h 164"/>
                <a:gd name="T10" fmla="*/ 22 w 96"/>
                <a:gd name="T11" fmla="*/ 44 h 164"/>
                <a:gd name="T12" fmla="*/ 46 w 96"/>
                <a:gd name="T13" fmla="*/ 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64">
                  <a:moveTo>
                    <a:pt x="96" y="164"/>
                  </a:moveTo>
                  <a:cubicBezTo>
                    <a:pt x="87" y="162"/>
                    <a:pt x="69" y="147"/>
                    <a:pt x="61" y="145"/>
                  </a:cubicBezTo>
                  <a:cubicBezTo>
                    <a:pt x="53" y="132"/>
                    <a:pt x="46" y="130"/>
                    <a:pt x="30" y="128"/>
                  </a:cubicBezTo>
                  <a:cubicBezTo>
                    <a:pt x="16" y="109"/>
                    <a:pt x="34" y="102"/>
                    <a:pt x="3" y="97"/>
                  </a:cubicBezTo>
                  <a:cubicBezTo>
                    <a:pt x="0" y="87"/>
                    <a:pt x="0" y="59"/>
                    <a:pt x="3" y="50"/>
                  </a:cubicBezTo>
                  <a:cubicBezTo>
                    <a:pt x="6" y="41"/>
                    <a:pt x="15" y="51"/>
                    <a:pt x="22" y="44"/>
                  </a:cubicBezTo>
                  <a:cubicBezTo>
                    <a:pt x="24" y="0"/>
                    <a:pt x="12" y="7"/>
                    <a:pt x="46" y="7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51" name="Freeform 163"/>
            <p:cNvSpPr>
              <a:spLocks/>
            </p:cNvSpPr>
            <p:nvPr/>
          </p:nvSpPr>
          <p:spPr bwMode="auto">
            <a:xfrm rot="306828" flipH="1">
              <a:off x="-122" y="1325"/>
              <a:ext cx="226" cy="177"/>
            </a:xfrm>
            <a:custGeom>
              <a:avLst/>
              <a:gdLst>
                <a:gd name="T0" fmla="*/ 242 w 261"/>
                <a:gd name="T1" fmla="*/ 159 h 167"/>
                <a:gd name="T2" fmla="*/ 228 w 261"/>
                <a:gd name="T3" fmla="*/ 165 h 167"/>
                <a:gd name="T4" fmla="*/ 213 w 261"/>
                <a:gd name="T5" fmla="*/ 158 h 167"/>
                <a:gd name="T6" fmla="*/ 192 w 261"/>
                <a:gd name="T7" fmla="*/ 158 h 167"/>
                <a:gd name="T8" fmla="*/ 164 w 261"/>
                <a:gd name="T9" fmla="*/ 140 h 167"/>
                <a:gd name="T10" fmla="*/ 143 w 261"/>
                <a:gd name="T11" fmla="*/ 134 h 167"/>
                <a:gd name="T12" fmla="*/ 129 w 261"/>
                <a:gd name="T13" fmla="*/ 122 h 167"/>
                <a:gd name="T14" fmla="*/ 99 w 261"/>
                <a:gd name="T15" fmla="*/ 96 h 167"/>
                <a:gd name="T16" fmla="*/ 65 w 261"/>
                <a:gd name="T17" fmla="*/ 95 h 167"/>
                <a:gd name="T18" fmla="*/ 56 w 261"/>
                <a:gd name="T19" fmla="*/ 86 h 167"/>
                <a:gd name="T20" fmla="*/ 0 w 261"/>
                <a:gd name="T21" fmla="*/ 80 h 167"/>
                <a:gd name="T22" fmla="*/ 26 w 261"/>
                <a:gd name="T23" fmla="*/ 54 h 167"/>
                <a:gd name="T24" fmla="*/ 38 w 261"/>
                <a:gd name="T25" fmla="*/ 44 h 167"/>
                <a:gd name="T26" fmla="*/ 62 w 261"/>
                <a:gd name="T27" fmla="*/ 36 h 167"/>
                <a:gd name="T28" fmla="*/ 62 w 261"/>
                <a:gd name="T29" fmla="*/ 24 h 167"/>
                <a:gd name="T30" fmla="*/ 83 w 261"/>
                <a:gd name="T31" fmla="*/ 17 h 167"/>
                <a:gd name="T32" fmla="*/ 95 w 261"/>
                <a:gd name="T33" fmla="*/ 8 h 167"/>
                <a:gd name="T34" fmla="*/ 105 w 261"/>
                <a:gd name="T35" fmla="*/ 0 h 167"/>
                <a:gd name="T36" fmla="*/ 182 w 261"/>
                <a:gd name="T37" fmla="*/ 2 h 167"/>
                <a:gd name="T38" fmla="*/ 191 w 261"/>
                <a:gd name="T39" fmla="*/ 6 h 167"/>
                <a:gd name="T40" fmla="*/ 212 w 261"/>
                <a:gd name="T41" fmla="*/ 17 h 167"/>
                <a:gd name="T42" fmla="*/ 248 w 261"/>
                <a:gd name="T43" fmla="*/ 42 h 167"/>
                <a:gd name="T44" fmla="*/ 252 w 261"/>
                <a:gd name="T45" fmla="*/ 60 h 167"/>
                <a:gd name="T46" fmla="*/ 261 w 261"/>
                <a:gd name="T47" fmla="*/ 150 h 167"/>
                <a:gd name="T48" fmla="*/ 251 w 261"/>
                <a:gd name="T49" fmla="*/ 161 h 167"/>
                <a:gd name="T50" fmla="*/ 242 w 261"/>
                <a:gd name="T51" fmla="*/ 15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1" h="167">
                  <a:moveTo>
                    <a:pt x="242" y="159"/>
                  </a:moveTo>
                  <a:cubicBezTo>
                    <a:pt x="237" y="161"/>
                    <a:pt x="234" y="164"/>
                    <a:pt x="228" y="165"/>
                  </a:cubicBezTo>
                  <a:cubicBezTo>
                    <a:pt x="218" y="164"/>
                    <a:pt x="223" y="160"/>
                    <a:pt x="213" y="158"/>
                  </a:cubicBezTo>
                  <a:cubicBezTo>
                    <a:pt x="204" y="160"/>
                    <a:pt x="201" y="160"/>
                    <a:pt x="192" y="158"/>
                  </a:cubicBezTo>
                  <a:cubicBezTo>
                    <a:pt x="182" y="151"/>
                    <a:pt x="177" y="142"/>
                    <a:pt x="164" y="140"/>
                  </a:cubicBezTo>
                  <a:cubicBezTo>
                    <a:pt x="157" y="138"/>
                    <a:pt x="149" y="139"/>
                    <a:pt x="143" y="134"/>
                  </a:cubicBezTo>
                  <a:cubicBezTo>
                    <a:pt x="140" y="122"/>
                    <a:pt x="138" y="127"/>
                    <a:pt x="129" y="122"/>
                  </a:cubicBezTo>
                  <a:cubicBezTo>
                    <a:pt x="128" y="115"/>
                    <a:pt x="107" y="97"/>
                    <a:pt x="99" y="96"/>
                  </a:cubicBezTo>
                  <a:cubicBezTo>
                    <a:pt x="88" y="95"/>
                    <a:pt x="76" y="95"/>
                    <a:pt x="65" y="95"/>
                  </a:cubicBezTo>
                  <a:cubicBezTo>
                    <a:pt x="70" y="87"/>
                    <a:pt x="64" y="87"/>
                    <a:pt x="56" y="86"/>
                  </a:cubicBezTo>
                  <a:cubicBezTo>
                    <a:pt x="31" y="76"/>
                    <a:pt x="65" y="81"/>
                    <a:pt x="0" y="80"/>
                  </a:cubicBezTo>
                  <a:cubicBezTo>
                    <a:pt x="5" y="67"/>
                    <a:pt x="14" y="61"/>
                    <a:pt x="26" y="54"/>
                  </a:cubicBezTo>
                  <a:cubicBezTo>
                    <a:pt x="32" y="46"/>
                    <a:pt x="27" y="45"/>
                    <a:pt x="38" y="44"/>
                  </a:cubicBezTo>
                  <a:cubicBezTo>
                    <a:pt x="46" y="40"/>
                    <a:pt x="54" y="39"/>
                    <a:pt x="62" y="36"/>
                  </a:cubicBezTo>
                  <a:cubicBezTo>
                    <a:pt x="68" y="31"/>
                    <a:pt x="63" y="31"/>
                    <a:pt x="62" y="24"/>
                  </a:cubicBezTo>
                  <a:cubicBezTo>
                    <a:pt x="68" y="20"/>
                    <a:pt x="76" y="18"/>
                    <a:pt x="83" y="17"/>
                  </a:cubicBezTo>
                  <a:cubicBezTo>
                    <a:pt x="88" y="13"/>
                    <a:pt x="88" y="9"/>
                    <a:pt x="95" y="8"/>
                  </a:cubicBezTo>
                  <a:cubicBezTo>
                    <a:pt x="96" y="1"/>
                    <a:pt x="99" y="3"/>
                    <a:pt x="105" y="0"/>
                  </a:cubicBezTo>
                  <a:cubicBezTo>
                    <a:pt x="131" y="1"/>
                    <a:pt x="156" y="0"/>
                    <a:pt x="182" y="2"/>
                  </a:cubicBezTo>
                  <a:cubicBezTo>
                    <a:pt x="185" y="2"/>
                    <a:pt x="188" y="5"/>
                    <a:pt x="191" y="6"/>
                  </a:cubicBezTo>
                  <a:cubicBezTo>
                    <a:pt x="200" y="13"/>
                    <a:pt x="200" y="14"/>
                    <a:pt x="212" y="17"/>
                  </a:cubicBezTo>
                  <a:cubicBezTo>
                    <a:pt x="226" y="24"/>
                    <a:pt x="236" y="32"/>
                    <a:pt x="248" y="42"/>
                  </a:cubicBezTo>
                  <a:cubicBezTo>
                    <a:pt x="249" y="49"/>
                    <a:pt x="251" y="53"/>
                    <a:pt x="252" y="60"/>
                  </a:cubicBezTo>
                  <a:cubicBezTo>
                    <a:pt x="252" y="77"/>
                    <a:pt x="261" y="133"/>
                    <a:pt x="261" y="150"/>
                  </a:cubicBezTo>
                  <a:cubicBezTo>
                    <a:pt x="261" y="167"/>
                    <a:pt x="254" y="160"/>
                    <a:pt x="251" y="161"/>
                  </a:cubicBezTo>
                  <a:cubicBezTo>
                    <a:pt x="251" y="164"/>
                    <a:pt x="242" y="162"/>
                    <a:pt x="242" y="159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52" name="Freeform 164"/>
            <p:cNvSpPr>
              <a:spLocks/>
            </p:cNvSpPr>
            <p:nvPr/>
          </p:nvSpPr>
          <p:spPr bwMode="auto">
            <a:xfrm rot="306828" flipH="1">
              <a:off x="-115" y="1323"/>
              <a:ext cx="187" cy="117"/>
            </a:xfrm>
            <a:custGeom>
              <a:avLst/>
              <a:gdLst>
                <a:gd name="T0" fmla="*/ 204 w 217"/>
                <a:gd name="T1" fmla="*/ 103 h 110"/>
                <a:gd name="T2" fmla="*/ 195 w 217"/>
                <a:gd name="T3" fmla="*/ 93 h 110"/>
                <a:gd name="T4" fmla="*/ 186 w 217"/>
                <a:gd name="T5" fmla="*/ 81 h 110"/>
                <a:gd name="T6" fmla="*/ 176 w 217"/>
                <a:gd name="T7" fmla="*/ 73 h 110"/>
                <a:gd name="T8" fmla="*/ 153 w 217"/>
                <a:gd name="T9" fmla="*/ 64 h 110"/>
                <a:gd name="T10" fmla="*/ 77 w 217"/>
                <a:gd name="T11" fmla="*/ 58 h 110"/>
                <a:gd name="T12" fmla="*/ 29 w 217"/>
                <a:gd name="T13" fmla="*/ 55 h 110"/>
                <a:gd name="T14" fmla="*/ 5 w 217"/>
                <a:gd name="T15" fmla="*/ 63 h 110"/>
                <a:gd name="T16" fmla="*/ 0 w 217"/>
                <a:gd name="T17" fmla="*/ 61 h 110"/>
                <a:gd name="T18" fmla="*/ 5 w 217"/>
                <a:gd name="T19" fmla="*/ 60 h 110"/>
                <a:gd name="T20" fmla="*/ 27 w 217"/>
                <a:gd name="T21" fmla="*/ 51 h 110"/>
                <a:gd name="T22" fmla="*/ 42 w 217"/>
                <a:gd name="T23" fmla="*/ 39 h 110"/>
                <a:gd name="T24" fmla="*/ 132 w 217"/>
                <a:gd name="T25" fmla="*/ 0 h 110"/>
                <a:gd name="T26" fmla="*/ 173 w 217"/>
                <a:gd name="T27" fmla="*/ 19 h 110"/>
                <a:gd name="T28" fmla="*/ 183 w 217"/>
                <a:gd name="T29" fmla="*/ 28 h 110"/>
                <a:gd name="T30" fmla="*/ 207 w 217"/>
                <a:gd name="T31" fmla="*/ 42 h 110"/>
                <a:gd name="T32" fmla="*/ 213 w 217"/>
                <a:gd name="T33" fmla="*/ 57 h 110"/>
                <a:gd name="T34" fmla="*/ 216 w 217"/>
                <a:gd name="T35" fmla="*/ 102 h 110"/>
                <a:gd name="T36" fmla="*/ 204 w 217"/>
                <a:gd name="T37" fmla="*/ 10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7" h="110">
                  <a:moveTo>
                    <a:pt x="204" y="103"/>
                  </a:moveTo>
                  <a:cubicBezTo>
                    <a:pt x="201" y="99"/>
                    <a:pt x="197" y="98"/>
                    <a:pt x="195" y="93"/>
                  </a:cubicBezTo>
                  <a:cubicBezTo>
                    <a:pt x="194" y="86"/>
                    <a:pt x="194" y="83"/>
                    <a:pt x="186" y="81"/>
                  </a:cubicBezTo>
                  <a:cubicBezTo>
                    <a:pt x="179" y="77"/>
                    <a:pt x="170" y="83"/>
                    <a:pt x="176" y="73"/>
                  </a:cubicBezTo>
                  <a:cubicBezTo>
                    <a:pt x="166" y="72"/>
                    <a:pt x="163" y="66"/>
                    <a:pt x="153" y="64"/>
                  </a:cubicBezTo>
                  <a:cubicBezTo>
                    <a:pt x="129" y="59"/>
                    <a:pt x="101" y="59"/>
                    <a:pt x="77" y="58"/>
                  </a:cubicBezTo>
                  <a:cubicBezTo>
                    <a:pt x="90" y="48"/>
                    <a:pt x="45" y="55"/>
                    <a:pt x="29" y="55"/>
                  </a:cubicBezTo>
                  <a:cubicBezTo>
                    <a:pt x="21" y="60"/>
                    <a:pt x="14" y="61"/>
                    <a:pt x="5" y="63"/>
                  </a:cubicBezTo>
                  <a:cubicBezTo>
                    <a:pt x="3" y="62"/>
                    <a:pt x="0" y="63"/>
                    <a:pt x="0" y="61"/>
                  </a:cubicBezTo>
                  <a:cubicBezTo>
                    <a:pt x="0" y="59"/>
                    <a:pt x="3" y="61"/>
                    <a:pt x="5" y="60"/>
                  </a:cubicBezTo>
                  <a:cubicBezTo>
                    <a:pt x="14" y="56"/>
                    <a:pt x="16" y="52"/>
                    <a:pt x="27" y="51"/>
                  </a:cubicBezTo>
                  <a:cubicBezTo>
                    <a:pt x="25" y="42"/>
                    <a:pt x="35" y="46"/>
                    <a:pt x="42" y="39"/>
                  </a:cubicBezTo>
                  <a:cubicBezTo>
                    <a:pt x="52" y="14"/>
                    <a:pt x="109" y="1"/>
                    <a:pt x="132" y="0"/>
                  </a:cubicBezTo>
                  <a:cubicBezTo>
                    <a:pt x="158" y="1"/>
                    <a:pt x="148" y="15"/>
                    <a:pt x="173" y="19"/>
                  </a:cubicBezTo>
                  <a:cubicBezTo>
                    <a:pt x="178" y="21"/>
                    <a:pt x="179" y="25"/>
                    <a:pt x="183" y="28"/>
                  </a:cubicBezTo>
                  <a:cubicBezTo>
                    <a:pt x="192" y="43"/>
                    <a:pt x="182" y="39"/>
                    <a:pt x="207" y="42"/>
                  </a:cubicBezTo>
                  <a:cubicBezTo>
                    <a:pt x="210" y="47"/>
                    <a:pt x="212" y="51"/>
                    <a:pt x="213" y="57"/>
                  </a:cubicBezTo>
                  <a:cubicBezTo>
                    <a:pt x="214" y="66"/>
                    <a:pt x="217" y="94"/>
                    <a:pt x="216" y="102"/>
                  </a:cubicBezTo>
                  <a:cubicBezTo>
                    <a:pt x="215" y="110"/>
                    <a:pt x="206" y="103"/>
                    <a:pt x="204" y="10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53" name="Freeform 165"/>
            <p:cNvSpPr>
              <a:spLocks/>
            </p:cNvSpPr>
            <p:nvPr/>
          </p:nvSpPr>
          <p:spPr bwMode="auto">
            <a:xfrm rot="306828" flipH="1">
              <a:off x="-140" y="994"/>
              <a:ext cx="288" cy="321"/>
            </a:xfrm>
            <a:custGeom>
              <a:avLst/>
              <a:gdLst>
                <a:gd name="T0" fmla="*/ 326 w 333"/>
                <a:gd name="T1" fmla="*/ 70 h 303"/>
                <a:gd name="T2" fmla="*/ 324 w 333"/>
                <a:gd name="T3" fmla="*/ 83 h 303"/>
                <a:gd name="T4" fmla="*/ 303 w 333"/>
                <a:gd name="T5" fmla="*/ 89 h 303"/>
                <a:gd name="T6" fmla="*/ 306 w 333"/>
                <a:gd name="T7" fmla="*/ 113 h 303"/>
                <a:gd name="T8" fmla="*/ 285 w 333"/>
                <a:gd name="T9" fmla="*/ 125 h 303"/>
                <a:gd name="T10" fmla="*/ 273 w 333"/>
                <a:gd name="T11" fmla="*/ 134 h 303"/>
                <a:gd name="T12" fmla="*/ 285 w 333"/>
                <a:gd name="T13" fmla="*/ 148 h 303"/>
                <a:gd name="T14" fmla="*/ 285 w 333"/>
                <a:gd name="T15" fmla="*/ 172 h 303"/>
                <a:gd name="T16" fmla="*/ 296 w 333"/>
                <a:gd name="T17" fmla="*/ 191 h 303"/>
                <a:gd name="T18" fmla="*/ 300 w 333"/>
                <a:gd name="T19" fmla="*/ 200 h 303"/>
                <a:gd name="T20" fmla="*/ 285 w 333"/>
                <a:gd name="T21" fmla="*/ 223 h 303"/>
                <a:gd name="T22" fmla="*/ 233 w 333"/>
                <a:gd name="T23" fmla="*/ 263 h 303"/>
                <a:gd name="T24" fmla="*/ 210 w 333"/>
                <a:gd name="T25" fmla="*/ 278 h 303"/>
                <a:gd name="T26" fmla="*/ 105 w 333"/>
                <a:gd name="T27" fmla="*/ 302 h 303"/>
                <a:gd name="T28" fmla="*/ 66 w 333"/>
                <a:gd name="T29" fmla="*/ 272 h 303"/>
                <a:gd name="T30" fmla="*/ 57 w 333"/>
                <a:gd name="T31" fmla="*/ 260 h 303"/>
                <a:gd name="T32" fmla="*/ 24 w 333"/>
                <a:gd name="T33" fmla="*/ 248 h 303"/>
                <a:gd name="T34" fmla="*/ 24 w 333"/>
                <a:gd name="T35" fmla="*/ 236 h 303"/>
                <a:gd name="T36" fmla="*/ 21 w 333"/>
                <a:gd name="T37" fmla="*/ 223 h 303"/>
                <a:gd name="T38" fmla="*/ 5 w 333"/>
                <a:gd name="T39" fmla="*/ 202 h 303"/>
                <a:gd name="T40" fmla="*/ 14 w 333"/>
                <a:gd name="T41" fmla="*/ 191 h 303"/>
                <a:gd name="T42" fmla="*/ 8 w 333"/>
                <a:gd name="T43" fmla="*/ 193 h 303"/>
                <a:gd name="T44" fmla="*/ 24 w 333"/>
                <a:gd name="T45" fmla="*/ 170 h 303"/>
                <a:gd name="T46" fmla="*/ 45 w 333"/>
                <a:gd name="T47" fmla="*/ 130 h 303"/>
                <a:gd name="T48" fmla="*/ 74 w 333"/>
                <a:gd name="T49" fmla="*/ 94 h 303"/>
                <a:gd name="T50" fmla="*/ 122 w 333"/>
                <a:gd name="T51" fmla="*/ 46 h 303"/>
                <a:gd name="T52" fmla="*/ 144 w 333"/>
                <a:gd name="T53" fmla="*/ 25 h 303"/>
                <a:gd name="T54" fmla="*/ 161 w 333"/>
                <a:gd name="T55" fmla="*/ 13 h 303"/>
                <a:gd name="T56" fmla="*/ 179 w 333"/>
                <a:gd name="T57" fmla="*/ 7 h 303"/>
                <a:gd name="T58" fmla="*/ 215 w 333"/>
                <a:gd name="T59" fmla="*/ 10 h 303"/>
                <a:gd name="T60" fmla="*/ 278 w 333"/>
                <a:gd name="T61" fmla="*/ 5 h 303"/>
                <a:gd name="T62" fmla="*/ 320 w 333"/>
                <a:gd name="T63" fmla="*/ 16 h 303"/>
                <a:gd name="T64" fmla="*/ 333 w 333"/>
                <a:gd name="T65" fmla="*/ 64 h 303"/>
                <a:gd name="T66" fmla="*/ 326 w 333"/>
                <a:gd name="T67" fmla="*/ 7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3" h="303">
                  <a:moveTo>
                    <a:pt x="326" y="70"/>
                  </a:moveTo>
                  <a:cubicBezTo>
                    <a:pt x="325" y="74"/>
                    <a:pt x="328" y="80"/>
                    <a:pt x="324" y="83"/>
                  </a:cubicBezTo>
                  <a:cubicBezTo>
                    <a:pt x="294" y="105"/>
                    <a:pt x="310" y="75"/>
                    <a:pt x="303" y="89"/>
                  </a:cubicBezTo>
                  <a:cubicBezTo>
                    <a:pt x="312" y="98"/>
                    <a:pt x="314" y="102"/>
                    <a:pt x="306" y="113"/>
                  </a:cubicBezTo>
                  <a:cubicBezTo>
                    <a:pt x="304" y="128"/>
                    <a:pt x="300" y="124"/>
                    <a:pt x="285" y="125"/>
                  </a:cubicBezTo>
                  <a:cubicBezTo>
                    <a:pt x="279" y="127"/>
                    <a:pt x="276" y="128"/>
                    <a:pt x="273" y="134"/>
                  </a:cubicBezTo>
                  <a:cubicBezTo>
                    <a:pt x="276" y="140"/>
                    <a:pt x="279" y="144"/>
                    <a:pt x="285" y="148"/>
                  </a:cubicBezTo>
                  <a:cubicBezTo>
                    <a:pt x="289" y="156"/>
                    <a:pt x="288" y="164"/>
                    <a:pt x="285" y="172"/>
                  </a:cubicBezTo>
                  <a:cubicBezTo>
                    <a:pt x="287" y="179"/>
                    <a:pt x="292" y="185"/>
                    <a:pt x="296" y="191"/>
                  </a:cubicBezTo>
                  <a:cubicBezTo>
                    <a:pt x="296" y="192"/>
                    <a:pt x="300" y="200"/>
                    <a:pt x="300" y="200"/>
                  </a:cubicBezTo>
                  <a:cubicBezTo>
                    <a:pt x="302" y="208"/>
                    <a:pt x="291" y="220"/>
                    <a:pt x="285" y="223"/>
                  </a:cubicBezTo>
                  <a:cubicBezTo>
                    <a:pt x="271" y="241"/>
                    <a:pt x="249" y="249"/>
                    <a:pt x="233" y="263"/>
                  </a:cubicBezTo>
                  <a:cubicBezTo>
                    <a:pt x="226" y="269"/>
                    <a:pt x="219" y="276"/>
                    <a:pt x="210" y="278"/>
                  </a:cubicBezTo>
                  <a:cubicBezTo>
                    <a:pt x="177" y="303"/>
                    <a:pt x="148" y="299"/>
                    <a:pt x="105" y="302"/>
                  </a:cubicBezTo>
                  <a:cubicBezTo>
                    <a:pt x="85" y="300"/>
                    <a:pt x="81" y="281"/>
                    <a:pt x="66" y="272"/>
                  </a:cubicBezTo>
                  <a:cubicBezTo>
                    <a:pt x="62" y="266"/>
                    <a:pt x="63" y="264"/>
                    <a:pt x="57" y="260"/>
                  </a:cubicBezTo>
                  <a:cubicBezTo>
                    <a:pt x="46" y="245"/>
                    <a:pt x="52" y="250"/>
                    <a:pt x="24" y="248"/>
                  </a:cubicBezTo>
                  <a:cubicBezTo>
                    <a:pt x="15" y="241"/>
                    <a:pt x="15" y="243"/>
                    <a:pt x="24" y="236"/>
                  </a:cubicBezTo>
                  <a:cubicBezTo>
                    <a:pt x="27" y="230"/>
                    <a:pt x="24" y="228"/>
                    <a:pt x="21" y="223"/>
                  </a:cubicBezTo>
                  <a:cubicBezTo>
                    <a:pt x="27" y="221"/>
                    <a:pt x="0" y="206"/>
                    <a:pt x="5" y="202"/>
                  </a:cubicBezTo>
                  <a:cubicBezTo>
                    <a:pt x="3" y="193"/>
                    <a:pt x="22" y="195"/>
                    <a:pt x="14" y="191"/>
                  </a:cubicBezTo>
                  <a:cubicBezTo>
                    <a:pt x="11" y="185"/>
                    <a:pt x="14" y="195"/>
                    <a:pt x="8" y="193"/>
                  </a:cubicBezTo>
                  <a:cubicBezTo>
                    <a:pt x="9" y="186"/>
                    <a:pt x="19" y="174"/>
                    <a:pt x="24" y="170"/>
                  </a:cubicBezTo>
                  <a:cubicBezTo>
                    <a:pt x="31" y="160"/>
                    <a:pt x="29" y="151"/>
                    <a:pt x="45" y="130"/>
                  </a:cubicBezTo>
                  <a:cubicBezTo>
                    <a:pt x="53" y="117"/>
                    <a:pt x="61" y="108"/>
                    <a:pt x="74" y="94"/>
                  </a:cubicBezTo>
                  <a:cubicBezTo>
                    <a:pt x="87" y="80"/>
                    <a:pt x="110" y="57"/>
                    <a:pt x="122" y="46"/>
                  </a:cubicBezTo>
                  <a:cubicBezTo>
                    <a:pt x="140" y="27"/>
                    <a:pt x="138" y="30"/>
                    <a:pt x="144" y="25"/>
                  </a:cubicBezTo>
                  <a:cubicBezTo>
                    <a:pt x="148" y="19"/>
                    <a:pt x="154" y="14"/>
                    <a:pt x="161" y="13"/>
                  </a:cubicBezTo>
                  <a:cubicBezTo>
                    <a:pt x="167" y="10"/>
                    <a:pt x="173" y="8"/>
                    <a:pt x="179" y="7"/>
                  </a:cubicBezTo>
                  <a:cubicBezTo>
                    <a:pt x="189" y="0"/>
                    <a:pt x="203" y="11"/>
                    <a:pt x="215" y="10"/>
                  </a:cubicBezTo>
                  <a:cubicBezTo>
                    <a:pt x="231" y="10"/>
                    <a:pt x="261" y="3"/>
                    <a:pt x="278" y="5"/>
                  </a:cubicBezTo>
                  <a:cubicBezTo>
                    <a:pt x="297" y="9"/>
                    <a:pt x="316" y="4"/>
                    <a:pt x="320" y="16"/>
                  </a:cubicBezTo>
                  <a:cubicBezTo>
                    <a:pt x="323" y="26"/>
                    <a:pt x="333" y="53"/>
                    <a:pt x="333" y="64"/>
                  </a:cubicBezTo>
                  <a:cubicBezTo>
                    <a:pt x="330" y="67"/>
                    <a:pt x="328" y="76"/>
                    <a:pt x="326" y="70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54" name="Freeform 166"/>
            <p:cNvSpPr>
              <a:spLocks/>
            </p:cNvSpPr>
            <p:nvPr/>
          </p:nvSpPr>
          <p:spPr bwMode="auto">
            <a:xfrm rot="306828" flipH="1">
              <a:off x="-113" y="983"/>
              <a:ext cx="262" cy="180"/>
            </a:xfrm>
            <a:custGeom>
              <a:avLst/>
              <a:gdLst>
                <a:gd name="T0" fmla="*/ 283 w 303"/>
                <a:gd name="T1" fmla="*/ 24 h 170"/>
                <a:gd name="T2" fmla="*/ 238 w 303"/>
                <a:gd name="T3" fmla="*/ 24 h 170"/>
                <a:gd name="T4" fmla="*/ 145 w 303"/>
                <a:gd name="T5" fmla="*/ 30 h 170"/>
                <a:gd name="T6" fmla="*/ 125 w 303"/>
                <a:gd name="T7" fmla="*/ 45 h 170"/>
                <a:gd name="T8" fmla="*/ 112 w 303"/>
                <a:gd name="T9" fmla="*/ 59 h 170"/>
                <a:gd name="T10" fmla="*/ 98 w 303"/>
                <a:gd name="T11" fmla="*/ 68 h 170"/>
                <a:gd name="T12" fmla="*/ 71 w 303"/>
                <a:gd name="T13" fmla="*/ 96 h 170"/>
                <a:gd name="T14" fmla="*/ 64 w 303"/>
                <a:gd name="T15" fmla="*/ 107 h 170"/>
                <a:gd name="T16" fmla="*/ 53 w 303"/>
                <a:gd name="T17" fmla="*/ 119 h 170"/>
                <a:gd name="T18" fmla="*/ 38 w 303"/>
                <a:gd name="T19" fmla="*/ 131 h 170"/>
                <a:gd name="T20" fmla="*/ 32 w 303"/>
                <a:gd name="T21" fmla="*/ 141 h 170"/>
                <a:gd name="T22" fmla="*/ 22 w 303"/>
                <a:gd name="T23" fmla="*/ 152 h 170"/>
                <a:gd name="T24" fmla="*/ 26 w 303"/>
                <a:gd name="T25" fmla="*/ 170 h 170"/>
                <a:gd name="T26" fmla="*/ 2 w 303"/>
                <a:gd name="T27" fmla="*/ 170 h 170"/>
                <a:gd name="T28" fmla="*/ 23 w 303"/>
                <a:gd name="T29" fmla="*/ 122 h 170"/>
                <a:gd name="T30" fmla="*/ 46 w 303"/>
                <a:gd name="T31" fmla="*/ 98 h 170"/>
                <a:gd name="T32" fmla="*/ 52 w 303"/>
                <a:gd name="T33" fmla="*/ 101 h 170"/>
                <a:gd name="T34" fmla="*/ 67 w 303"/>
                <a:gd name="T35" fmla="*/ 80 h 170"/>
                <a:gd name="T36" fmla="*/ 62 w 303"/>
                <a:gd name="T37" fmla="*/ 65 h 170"/>
                <a:gd name="T38" fmla="*/ 85 w 303"/>
                <a:gd name="T39" fmla="*/ 48 h 170"/>
                <a:gd name="T40" fmla="*/ 106 w 303"/>
                <a:gd name="T41" fmla="*/ 32 h 170"/>
                <a:gd name="T42" fmla="*/ 125 w 303"/>
                <a:gd name="T43" fmla="*/ 8 h 170"/>
                <a:gd name="T44" fmla="*/ 152 w 303"/>
                <a:gd name="T45" fmla="*/ 3 h 170"/>
                <a:gd name="T46" fmla="*/ 173 w 303"/>
                <a:gd name="T47" fmla="*/ 0 h 170"/>
                <a:gd name="T48" fmla="*/ 185 w 303"/>
                <a:gd name="T49" fmla="*/ 6 h 170"/>
                <a:gd name="T50" fmla="*/ 286 w 303"/>
                <a:gd name="T51" fmla="*/ 2 h 170"/>
                <a:gd name="T52" fmla="*/ 301 w 303"/>
                <a:gd name="T53" fmla="*/ 27 h 170"/>
                <a:gd name="T54" fmla="*/ 283 w 303"/>
                <a:gd name="T55" fmla="*/ 2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3" h="170">
                  <a:moveTo>
                    <a:pt x="283" y="24"/>
                  </a:moveTo>
                  <a:cubicBezTo>
                    <a:pt x="270" y="27"/>
                    <a:pt x="261" y="23"/>
                    <a:pt x="238" y="24"/>
                  </a:cubicBezTo>
                  <a:cubicBezTo>
                    <a:pt x="215" y="25"/>
                    <a:pt x="164" y="27"/>
                    <a:pt x="145" y="30"/>
                  </a:cubicBezTo>
                  <a:cubicBezTo>
                    <a:pt x="134" y="34"/>
                    <a:pt x="142" y="42"/>
                    <a:pt x="125" y="45"/>
                  </a:cubicBezTo>
                  <a:cubicBezTo>
                    <a:pt x="123" y="53"/>
                    <a:pt x="119" y="55"/>
                    <a:pt x="112" y="59"/>
                  </a:cubicBezTo>
                  <a:cubicBezTo>
                    <a:pt x="109" y="67"/>
                    <a:pt x="106" y="65"/>
                    <a:pt x="98" y="68"/>
                  </a:cubicBezTo>
                  <a:cubicBezTo>
                    <a:pt x="91" y="77"/>
                    <a:pt x="82" y="94"/>
                    <a:pt x="71" y="96"/>
                  </a:cubicBezTo>
                  <a:cubicBezTo>
                    <a:pt x="65" y="99"/>
                    <a:pt x="61" y="100"/>
                    <a:pt x="64" y="107"/>
                  </a:cubicBezTo>
                  <a:cubicBezTo>
                    <a:pt x="60" y="112"/>
                    <a:pt x="56" y="114"/>
                    <a:pt x="53" y="119"/>
                  </a:cubicBezTo>
                  <a:cubicBezTo>
                    <a:pt x="52" y="127"/>
                    <a:pt x="45" y="127"/>
                    <a:pt x="38" y="131"/>
                  </a:cubicBezTo>
                  <a:cubicBezTo>
                    <a:pt x="41" y="137"/>
                    <a:pt x="39" y="140"/>
                    <a:pt x="32" y="141"/>
                  </a:cubicBezTo>
                  <a:cubicBezTo>
                    <a:pt x="31" y="148"/>
                    <a:pt x="27" y="148"/>
                    <a:pt x="22" y="152"/>
                  </a:cubicBezTo>
                  <a:cubicBezTo>
                    <a:pt x="30" y="158"/>
                    <a:pt x="28" y="159"/>
                    <a:pt x="26" y="170"/>
                  </a:cubicBezTo>
                  <a:cubicBezTo>
                    <a:pt x="16" y="167"/>
                    <a:pt x="11" y="170"/>
                    <a:pt x="2" y="170"/>
                  </a:cubicBezTo>
                  <a:cubicBezTo>
                    <a:pt x="0" y="165"/>
                    <a:pt x="16" y="134"/>
                    <a:pt x="23" y="122"/>
                  </a:cubicBezTo>
                  <a:cubicBezTo>
                    <a:pt x="30" y="110"/>
                    <a:pt x="41" y="101"/>
                    <a:pt x="46" y="98"/>
                  </a:cubicBezTo>
                  <a:cubicBezTo>
                    <a:pt x="51" y="95"/>
                    <a:pt x="48" y="104"/>
                    <a:pt x="52" y="101"/>
                  </a:cubicBezTo>
                  <a:cubicBezTo>
                    <a:pt x="53" y="91"/>
                    <a:pt x="59" y="87"/>
                    <a:pt x="67" y="80"/>
                  </a:cubicBezTo>
                  <a:cubicBezTo>
                    <a:pt x="72" y="72"/>
                    <a:pt x="72" y="67"/>
                    <a:pt x="62" y="65"/>
                  </a:cubicBezTo>
                  <a:cubicBezTo>
                    <a:pt x="70" y="60"/>
                    <a:pt x="77" y="53"/>
                    <a:pt x="85" y="48"/>
                  </a:cubicBezTo>
                  <a:cubicBezTo>
                    <a:pt x="92" y="39"/>
                    <a:pt x="93" y="34"/>
                    <a:pt x="106" y="32"/>
                  </a:cubicBezTo>
                  <a:cubicBezTo>
                    <a:pt x="113" y="27"/>
                    <a:pt x="116" y="10"/>
                    <a:pt x="125" y="8"/>
                  </a:cubicBezTo>
                  <a:cubicBezTo>
                    <a:pt x="132" y="3"/>
                    <a:pt x="144" y="4"/>
                    <a:pt x="152" y="3"/>
                  </a:cubicBezTo>
                  <a:cubicBezTo>
                    <a:pt x="160" y="2"/>
                    <a:pt x="168" y="0"/>
                    <a:pt x="173" y="0"/>
                  </a:cubicBezTo>
                  <a:cubicBezTo>
                    <a:pt x="178" y="0"/>
                    <a:pt x="166" y="6"/>
                    <a:pt x="185" y="6"/>
                  </a:cubicBezTo>
                  <a:cubicBezTo>
                    <a:pt x="214" y="2"/>
                    <a:pt x="264" y="0"/>
                    <a:pt x="286" y="2"/>
                  </a:cubicBezTo>
                  <a:cubicBezTo>
                    <a:pt x="303" y="4"/>
                    <a:pt x="302" y="23"/>
                    <a:pt x="301" y="27"/>
                  </a:cubicBezTo>
                  <a:cubicBezTo>
                    <a:pt x="300" y="31"/>
                    <a:pt x="287" y="25"/>
                    <a:pt x="283" y="2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55" name="Freeform 167"/>
            <p:cNvSpPr>
              <a:spLocks/>
            </p:cNvSpPr>
            <p:nvPr/>
          </p:nvSpPr>
          <p:spPr bwMode="auto">
            <a:xfrm rot="306828" flipH="1">
              <a:off x="88" y="1047"/>
              <a:ext cx="69" cy="54"/>
            </a:xfrm>
            <a:custGeom>
              <a:avLst/>
              <a:gdLst>
                <a:gd name="T0" fmla="*/ 69 w 80"/>
                <a:gd name="T1" fmla="*/ 1 h 51"/>
                <a:gd name="T2" fmla="*/ 54 w 80"/>
                <a:gd name="T3" fmla="*/ 49 h 51"/>
                <a:gd name="T4" fmla="*/ 42 w 80"/>
                <a:gd name="T5" fmla="*/ 38 h 51"/>
                <a:gd name="T6" fmla="*/ 32 w 80"/>
                <a:gd name="T7" fmla="*/ 26 h 51"/>
                <a:gd name="T8" fmla="*/ 9 w 80"/>
                <a:gd name="T9" fmla="*/ 40 h 51"/>
                <a:gd name="T10" fmla="*/ 0 w 80"/>
                <a:gd name="T11" fmla="*/ 26 h 51"/>
                <a:gd name="T12" fmla="*/ 24 w 80"/>
                <a:gd name="T13" fmla="*/ 16 h 51"/>
                <a:gd name="T14" fmla="*/ 21 w 80"/>
                <a:gd name="T15" fmla="*/ 2 h 51"/>
                <a:gd name="T16" fmla="*/ 69 w 80"/>
                <a:gd name="T17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51">
                  <a:moveTo>
                    <a:pt x="69" y="1"/>
                  </a:moveTo>
                  <a:cubicBezTo>
                    <a:pt x="67" y="32"/>
                    <a:pt x="80" y="51"/>
                    <a:pt x="54" y="49"/>
                  </a:cubicBezTo>
                  <a:cubicBezTo>
                    <a:pt x="50" y="43"/>
                    <a:pt x="48" y="41"/>
                    <a:pt x="42" y="38"/>
                  </a:cubicBezTo>
                  <a:cubicBezTo>
                    <a:pt x="39" y="33"/>
                    <a:pt x="37" y="29"/>
                    <a:pt x="32" y="26"/>
                  </a:cubicBezTo>
                  <a:cubicBezTo>
                    <a:pt x="24" y="31"/>
                    <a:pt x="17" y="35"/>
                    <a:pt x="9" y="40"/>
                  </a:cubicBezTo>
                  <a:cubicBezTo>
                    <a:pt x="6" y="35"/>
                    <a:pt x="3" y="31"/>
                    <a:pt x="0" y="26"/>
                  </a:cubicBezTo>
                  <a:cubicBezTo>
                    <a:pt x="14" y="23"/>
                    <a:pt x="6" y="18"/>
                    <a:pt x="24" y="16"/>
                  </a:cubicBezTo>
                  <a:cubicBezTo>
                    <a:pt x="29" y="12"/>
                    <a:pt x="14" y="2"/>
                    <a:pt x="21" y="2"/>
                  </a:cubicBezTo>
                  <a:cubicBezTo>
                    <a:pt x="28" y="0"/>
                    <a:pt x="59" y="2"/>
                    <a:pt x="69" y="2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56" name="Freeform 168"/>
            <p:cNvSpPr>
              <a:spLocks/>
            </p:cNvSpPr>
            <p:nvPr/>
          </p:nvSpPr>
          <p:spPr bwMode="auto">
            <a:xfrm rot="306828" flipH="1">
              <a:off x="-347" y="1291"/>
              <a:ext cx="113" cy="202"/>
            </a:xfrm>
            <a:custGeom>
              <a:avLst/>
              <a:gdLst>
                <a:gd name="T0" fmla="*/ 105 w 131"/>
                <a:gd name="T1" fmla="*/ 104 h 190"/>
                <a:gd name="T2" fmla="*/ 75 w 131"/>
                <a:gd name="T3" fmla="*/ 160 h 190"/>
                <a:gd name="T4" fmla="*/ 27 w 131"/>
                <a:gd name="T5" fmla="*/ 158 h 190"/>
                <a:gd name="T6" fmla="*/ 33 w 131"/>
                <a:gd name="T7" fmla="*/ 142 h 190"/>
                <a:gd name="T8" fmla="*/ 51 w 131"/>
                <a:gd name="T9" fmla="*/ 140 h 190"/>
                <a:gd name="T10" fmla="*/ 57 w 131"/>
                <a:gd name="T11" fmla="*/ 122 h 190"/>
                <a:gd name="T12" fmla="*/ 77 w 131"/>
                <a:gd name="T13" fmla="*/ 104 h 190"/>
                <a:gd name="T14" fmla="*/ 83 w 131"/>
                <a:gd name="T15" fmla="*/ 78 h 190"/>
                <a:gd name="T16" fmla="*/ 91 w 131"/>
                <a:gd name="T17" fmla="*/ 54 h 190"/>
                <a:gd name="T18" fmla="*/ 73 w 131"/>
                <a:gd name="T19" fmla="*/ 44 h 190"/>
                <a:gd name="T20" fmla="*/ 79 w 131"/>
                <a:gd name="T21" fmla="*/ 40 h 190"/>
                <a:gd name="T22" fmla="*/ 113 w 131"/>
                <a:gd name="T23" fmla="*/ 30 h 190"/>
                <a:gd name="T24" fmla="*/ 107 w 131"/>
                <a:gd name="T25" fmla="*/ 0 h 190"/>
                <a:gd name="T26" fmla="*/ 61 w 131"/>
                <a:gd name="T27" fmla="*/ 6 h 190"/>
                <a:gd name="T28" fmla="*/ 33 w 131"/>
                <a:gd name="T29" fmla="*/ 18 h 190"/>
                <a:gd name="T30" fmla="*/ 4 w 131"/>
                <a:gd name="T31" fmla="*/ 110 h 190"/>
                <a:gd name="T32" fmla="*/ 13 w 131"/>
                <a:gd name="T33" fmla="*/ 156 h 190"/>
                <a:gd name="T34" fmla="*/ 31 w 131"/>
                <a:gd name="T35" fmla="*/ 172 h 190"/>
                <a:gd name="T36" fmla="*/ 75 w 131"/>
                <a:gd name="T37" fmla="*/ 172 h 190"/>
                <a:gd name="T38" fmla="*/ 91 w 131"/>
                <a:gd name="T39" fmla="*/ 160 h 190"/>
                <a:gd name="T40" fmla="*/ 105 w 131"/>
                <a:gd name="T41" fmla="*/ 142 h 190"/>
                <a:gd name="T42" fmla="*/ 119 w 131"/>
                <a:gd name="T43" fmla="*/ 102 h 190"/>
                <a:gd name="T44" fmla="*/ 131 w 131"/>
                <a:gd name="T45" fmla="*/ 78 h 190"/>
                <a:gd name="T46" fmla="*/ 129 w 131"/>
                <a:gd name="T47" fmla="*/ 60 h 190"/>
                <a:gd name="T48" fmla="*/ 127 w 131"/>
                <a:gd name="T49" fmla="*/ 54 h 190"/>
                <a:gd name="T50" fmla="*/ 113 w 131"/>
                <a:gd name="T51" fmla="*/ 86 h 190"/>
                <a:gd name="T52" fmla="*/ 105 w 131"/>
                <a:gd name="T53" fmla="*/ 10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1" h="190">
                  <a:moveTo>
                    <a:pt x="105" y="104"/>
                  </a:moveTo>
                  <a:cubicBezTo>
                    <a:pt x="97" y="116"/>
                    <a:pt x="89" y="155"/>
                    <a:pt x="75" y="160"/>
                  </a:cubicBezTo>
                  <a:cubicBezTo>
                    <a:pt x="59" y="159"/>
                    <a:pt x="42" y="162"/>
                    <a:pt x="27" y="158"/>
                  </a:cubicBezTo>
                  <a:cubicBezTo>
                    <a:pt x="24" y="157"/>
                    <a:pt x="31" y="143"/>
                    <a:pt x="33" y="142"/>
                  </a:cubicBezTo>
                  <a:cubicBezTo>
                    <a:pt x="39" y="140"/>
                    <a:pt x="45" y="141"/>
                    <a:pt x="51" y="140"/>
                  </a:cubicBezTo>
                  <a:cubicBezTo>
                    <a:pt x="58" y="133"/>
                    <a:pt x="60" y="131"/>
                    <a:pt x="57" y="122"/>
                  </a:cubicBezTo>
                  <a:cubicBezTo>
                    <a:pt x="68" y="117"/>
                    <a:pt x="73" y="116"/>
                    <a:pt x="77" y="104"/>
                  </a:cubicBezTo>
                  <a:cubicBezTo>
                    <a:pt x="78" y="95"/>
                    <a:pt x="83" y="78"/>
                    <a:pt x="83" y="78"/>
                  </a:cubicBezTo>
                  <a:cubicBezTo>
                    <a:pt x="81" y="64"/>
                    <a:pt x="81" y="64"/>
                    <a:pt x="91" y="54"/>
                  </a:cubicBezTo>
                  <a:cubicBezTo>
                    <a:pt x="86" y="40"/>
                    <a:pt x="56" y="52"/>
                    <a:pt x="73" y="44"/>
                  </a:cubicBezTo>
                  <a:cubicBezTo>
                    <a:pt x="75" y="43"/>
                    <a:pt x="77" y="41"/>
                    <a:pt x="79" y="40"/>
                  </a:cubicBezTo>
                  <a:cubicBezTo>
                    <a:pt x="86" y="29"/>
                    <a:pt x="100" y="31"/>
                    <a:pt x="113" y="30"/>
                  </a:cubicBezTo>
                  <a:cubicBezTo>
                    <a:pt x="116" y="19"/>
                    <a:pt x="120" y="4"/>
                    <a:pt x="107" y="0"/>
                  </a:cubicBezTo>
                  <a:cubicBezTo>
                    <a:pt x="86" y="1"/>
                    <a:pt x="79" y="2"/>
                    <a:pt x="61" y="6"/>
                  </a:cubicBezTo>
                  <a:cubicBezTo>
                    <a:pt x="51" y="13"/>
                    <a:pt x="44" y="11"/>
                    <a:pt x="33" y="18"/>
                  </a:cubicBezTo>
                  <a:cubicBezTo>
                    <a:pt x="17" y="42"/>
                    <a:pt x="12" y="71"/>
                    <a:pt x="4" y="110"/>
                  </a:cubicBezTo>
                  <a:cubicBezTo>
                    <a:pt x="0" y="134"/>
                    <a:pt x="9" y="146"/>
                    <a:pt x="13" y="156"/>
                  </a:cubicBezTo>
                  <a:cubicBezTo>
                    <a:pt x="17" y="166"/>
                    <a:pt x="21" y="169"/>
                    <a:pt x="31" y="172"/>
                  </a:cubicBezTo>
                  <a:cubicBezTo>
                    <a:pt x="37" y="190"/>
                    <a:pt x="62" y="181"/>
                    <a:pt x="75" y="172"/>
                  </a:cubicBezTo>
                  <a:cubicBezTo>
                    <a:pt x="80" y="165"/>
                    <a:pt x="84" y="165"/>
                    <a:pt x="91" y="160"/>
                  </a:cubicBezTo>
                  <a:cubicBezTo>
                    <a:pt x="95" y="154"/>
                    <a:pt x="101" y="148"/>
                    <a:pt x="105" y="142"/>
                  </a:cubicBezTo>
                  <a:cubicBezTo>
                    <a:pt x="107" y="128"/>
                    <a:pt x="109" y="112"/>
                    <a:pt x="119" y="102"/>
                  </a:cubicBezTo>
                  <a:cubicBezTo>
                    <a:pt x="122" y="93"/>
                    <a:pt x="128" y="87"/>
                    <a:pt x="131" y="78"/>
                  </a:cubicBezTo>
                  <a:cubicBezTo>
                    <a:pt x="130" y="72"/>
                    <a:pt x="130" y="66"/>
                    <a:pt x="129" y="60"/>
                  </a:cubicBezTo>
                  <a:cubicBezTo>
                    <a:pt x="129" y="58"/>
                    <a:pt x="128" y="52"/>
                    <a:pt x="127" y="54"/>
                  </a:cubicBezTo>
                  <a:cubicBezTo>
                    <a:pt x="121" y="69"/>
                    <a:pt x="128" y="76"/>
                    <a:pt x="113" y="86"/>
                  </a:cubicBezTo>
                  <a:cubicBezTo>
                    <a:pt x="111" y="92"/>
                    <a:pt x="109" y="117"/>
                    <a:pt x="105" y="10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57" name="Freeform 169"/>
            <p:cNvSpPr>
              <a:spLocks/>
            </p:cNvSpPr>
            <p:nvPr/>
          </p:nvSpPr>
          <p:spPr bwMode="auto">
            <a:xfrm rot="306828" flipH="1">
              <a:off x="-317" y="1287"/>
              <a:ext cx="87" cy="190"/>
            </a:xfrm>
            <a:custGeom>
              <a:avLst/>
              <a:gdLst>
                <a:gd name="T0" fmla="*/ 100 w 100"/>
                <a:gd name="T1" fmla="*/ 11 h 179"/>
                <a:gd name="T2" fmla="*/ 87 w 100"/>
                <a:gd name="T3" fmla="*/ 23 h 179"/>
                <a:gd name="T4" fmla="*/ 76 w 100"/>
                <a:gd name="T5" fmla="*/ 33 h 179"/>
                <a:gd name="T6" fmla="*/ 60 w 100"/>
                <a:gd name="T7" fmla="*/ 53 h 179"/>
                <a:gd name="T8" fmla="*/ 54 w 100"/>
                <a:gd name="T9" fmla="*/ 71 h 179"/>
                <a:gd name="T10" fmla="*/ 37 w 100"/>
                <a:gd name="T11" fmla="*/ 92 h 179"/>
                <a:gd name="T12" fmla="*/ 24 w 100"/>
                <a:gd name="T13" fmla="*/ 107 h 179"/>
                <a:gd name="T14" fmla="*/ 22 w 100"/>
                <a:gd name="T15" fmla="*/ 128 h 179"/>
                <a:gd name="T16" fmla="*/ 28 w 100"/>
                <a:gd name="T17" fmla="*/ 143 h 179"/>
                <a:gd name="T18" fmla="*/ 25 w 100"/>
                <a:gd name="T19" fmla="*/ 170 h 179"/>
                <a:gd name="T20" fmla="*/ 18 w 100"/>
                <a:gd name="T21" fmla="*/ 155 h 179"/>
                <a:gd name="T22" fmla="*/ 13 w 100"/>
                <a:gd name="T23" fmla="*/ 152 h 179"/>
                <a:gd name="T24" fmla="*/ 3 w 100"/>
                <a:gd name="T25" fmla="*/ 105 h 179"/>
                <a:gd name="T26" fmla="*/ 6 w 100"/>
                <a:gd name="T27" fmla="*/ 93 h 179"/>
                <a:gd name="T28" fmla="*/ 16 w 100"/>
                <a:gd name="T29" fmla="*/ 80 h 179"/>
                <a:gd name="T30" fmla="*/ 27 w 100"/>
                <a:gd name="T31" fmla="*/ 50 h 179"/>
                <a:gd name="T32" fmla="*/ 36 w 100"/>
                <a:gd name="T33" fmla="*/ 35 h 179"/>
                <a:gd name="T34" fmla="*/ 60 w 100"/>
                <a:gd name="T35" fmla="*/ 18 h 179"/>
                <a:gd name="T36" fmla="*/ 66 w 100"/>
                <a:gd name="T37" fmla="*/ 3 h 179"/>
                <a:gd name="T38" fmla="*/ 100 w 100"/>
                <a:gd name="T39" fmla="*/ 1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0" h="179">
                  <a:moveTo>
                    <a:pt x="100" y="11"/>
                  </a:moveTo>
                  <a:cubicBezTo>
                    <a:pt x="89" y="13"/>
                    <a:pt x="97" y="18"/>
                    <a:pt x="87" y="23"/>
                  </a:cubicBezTo>
                  <a:cubicBezTo>
                    <a:pt x="85" y="30"/>
                    <a:pt x="83" y="32"/>
                    <a:pt x="76" y="33"/>
                  </a:cubicBezTo>
                  <a:cubicBezTo>
                    <a:pt x="69" y="39"/>
                    <a:pt x="67" y="47"/>
                    <a:pt x="60" y="53"/>
                  </a:cubicBezTo>
                  <a:cubicBezTo>
                    <a:pt x="75" y="64"/>
                    <a:pt x="66" y="62"/>
                    <a:pt x="54" y="71"/>
                  </a:cubicBezTo>
                  <a:cubicBezTo>
                    <a:pt x="50" y="78"/>
                    <a:pt x="44" y="88"/>
                    <a:pt x="37" y="92"/>
                  </a:cubicBezTo>
                  <a:cubicBezTo>
                    <a:pt x="33" y="98"/>
                    <a:pt x="30" y="104"/>
                    <a:pt x="24" y="107"/>
                  </a:cubicBezTo>
                  <a:cubicBezTo>
                    <a:pt x="23" y="115"/>
                    <a:pt x="17" y="124"/>
                    <a:pt x="22" y="128"/>
                  </a:cubicBezTo>
                  <a:cubicBezTo>
                    <a:pt x="25" y="133"/>
                    <a:pt x="25" y="138"/>
                    <a:pt x="28" y="143"/>
                  </a:cubicBezTo>
                  <a:cubicBezTo>
                    <a:pt x="28" y="152"/>
                    <a:pt x="28" y="179"/>
                    <a:pt x="25" y="170"/>
                  </a:cubicBezTo>
                  <a:cubicBezTo>
                    <a:pt x="23" y="164"/>
                    <a:pt x="23" y="159"/>
                    <a:pt x="18" y="155"/>
                  </a:cubicBezTo>
                  <a:cubicBezTo>
                    <a:pt x="17" y="154"/>
                    <a:pt x="15" y="153"/>
                    <a:pt x="13" y="152"/>
                  </a:cubicBezTo>
                  <a:cubicBezTo>
                    <a:pt x="0" y="162"/>
                    <a:pt x="3" y="121"/>
                    <a:pt x="3" y="105"/>
                  </a:cubicBezTo>
                  <a:cubicBezTo>
                    <a:pt x="9" y="101"/>
                    <a:pt x="10" y="100"/>
                    <a:pt x="6" y="93"/>
                  </a:cubicBezTo>
                  <a:cubicBezTo>
                    <a:pt x="9" y="89"/>
                    <a:pt x="16" y="80"/>
                    <a:pt x="16" y="80"/>
                  </a:cubicBezTo>
                  <a:cubicBezTo>
                    <a:pt x="17" y="61"/>
                    <a:pt x="11" y="53"/>
                    <a:pt x="27" y="50"/>
                  </a:cubicBezTo>
                  <a:cubicBezTo>
                    <a:pt x="28" y="42"/>
                    <a:pt x="30" y="40"/>
                    <a:pt x="36" y="35"/>
                  </a:cubicBezTo>
                  <a:cubicBezTo>
                    <a:pt x="39" y="19"/>
                    <a:pt x="43" y="20"/>
                    <a:pt x="60" y="18"/>
                  </a:cubicBezTo>
                  <a:cubicBezTo>
                    <a:pt x="64" y="13"/>
                    <a:pt x="64" y="9"/>
                    <a:pt x="66" y="3"/>
                  </a:cubicBezTo>
                  <a:cubicBezTo>
                    <a:pt x="88" y="5"/>
                    <a:pt x="89" y="0"/>
                    <a:pt x="10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58" name="Freeform 170"/>
            <p:cNvSpPr>
              <a:spLocks/>
            </p:cNvSpPr>
            <p:nvPr/>
          </p:nvSpPr>
          <p:spPr bwMode="auto">
            <a:xfrm flipH="1">
              <a:off x="3" y="994"/>
              <a:ext cx="394" cy="503"/>
            </a:xfrm>
            <a:custGeom>
              <a:avLst/>
              <a:gdLst>
                <a:gd name="T0" fmla="*/ 372 w 484"/>
                <a:gd name="T1" fmla="*/ 491 h 617"/>
                <a:gd name="T2" fmla="*/ 344 w 484"/>
                <a:gd name="T3" fmla="*/ 480 h 617"/>
                <a:gd name="T4" fmla="*/ 323 w 484"/>
                <a:gd name="T5" fmla="*/ 574 h 617"/>
                <a:gd name="T6" fmla="*/ 255 w 484"/>
                <a:gd name="T7" fmla="*/ 612 h 617"/>
                <a:gd name="T8" fmla="*/ 163 w 484"/>
                <a:gd name="T9" fmla="*/ 609 h 617"/>
                <a:gd name="T10" fmla="*/ 182 w 484"/>
                <a:gd name="T11" fmla="*/ 612 h 617"/>
                <a:gd name="T12" fmla="*/ 120 w 484"/>
                <a:gd name="T13" fmla="*/ 592 h 617"/>
                <a:gd name="T14" fmla="*/ 57 w 484"/>
                <a:gd name="T15" fmla="*/ 540 h 617"/>
                <a:gd name="T16" fmla="*/ 22 w 484"/>
                <a:gd name="T17" fmla="*/ 488 h 617"/>
                <a:gd name="T18" fmla="*/ 18 w 484"/>
                <a:gd name="T19" fmla="*/ 402 h 617"/>
                <a:gd name="T20" fmla="*/ 131 w 484"/>
                <a:gd name="T21" fmla="*/ 333 h 617"/>
                <a:gd name="T22" fmla="*/ 268 w 484"/>
                <a:gd name="T23" fmla="*/ 262 h 617"/>
                <a:gd name="T24" fmla="*/ 328 w 484"/>
                <a:gd name="T25" fmla="*/ 202 h 617"/>
                <a:gd name="T26" fmla="*/ 412 w 484"/>
                <a:gd name="T27" fmla="*/ 42 h 617"/>
                <a:gd name="T28" fmla="*/ 484 w 484"/>
                <a:gd name="T29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4" h="617">
                  <a:moveTo>
                    <a:pt x="372" y="491"/>
                  </a:moveTo>
                  <a:cubicBezTo>
                    <a:pt x="367" y="489"/>
                    <a:pt x="352" y="466"/>
                    <a:pt x="344" y="480"/>
                  </a:cubicBezTo>
                  <a:cubicBezTo>
                    <a:pt x="340" y="499"/>
                    <a:pt x="338" y="552"/>
                    <a:pt x="323" y="574"/>
                  </a:cubicBezTo>
                  <a:cubicBezTo>
                    <a:pt x="308" y="596"/>
                    <a:pt x="282" y="606"/>
                    <a:pt x="255" y="612"/>
                  </a:cubicBezTo>
                  <a:cubicBezTo>
                    <a:pt x="230" y="617"/>
                    <a:pt x="173" y="616"/>
                    <a:pt x="163" y="609"/>
                  </a:cubicBezTo>
                  <a:cubicBezTo>
                    <a:pt x="151" y="609"/>
                    <a:pt x="189" y="615"/>
                    <a:pt x="182" y="612"/>
                  </a:cubicBezTo>
                  <a:cubicBezTo>
                    <a:pt x="183" y="604"/>
                    <a:pt x="147" y="613"/>
                    <a:pt x="120" y="592"/>
                  </a:cubicBezTo>
                  <a:cubicBezTo>
                    <a:pt x="99" y="580"/>
                    <a:pt x="73" y="557"/>
                    <a:pt x="57" y="540"/>
                  </a:cubicBezTo>
                  <a:cubicBezTo>
                    <a:pt x="41" y="523"/>
                    <a:pt x="28" y="511"/>
                    <a:pt x="22" y="488"/>
                  </a:cubicBezTo>
                  <a:cubicBezTo>
                    <a:pt x="18" y="454"/>
                    <a:pt x="0" y="428"/>
                    <a:pt x="18" y="402"/>
                  </a:cubicBezTo>
                  <a:cubicBezTo>
                    <a:pt x="36" y="376"/>
                    <a:pt x="89" y="356"/>
                    <a:pt x="131" y="333"/>
                  </a:cubicBezTo>
                  <a:cubicBezTo>
                    <a:pt x="173" y="310"/>
                    <a:pt x="235" y="284"/>
                    <a:pt x="268" y="262"/>
                  </a:cubicBezTo>
                  <a:cubicBezTo>
                    <a:pt x="283" y="246"/>
                    <a:pt x="304" y="239"/>
                    <a:pt x="328" y="202"/>
                  </a:cubicBezTo>
                  <a:cubicBezTo>
                    <a:pt x="352" y="165"/>
                    <a:pt x="386" y="76"/>
                    <a:pt x="412" y="42"/>
                  </a:cubicBezTo>
                  <a:cubicBezTo>
                    <a:pt x="438" y="8"/>
                    <a:pt x="469" y="9"/>
                    <a:pt x="484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59" name="Freeform 171"/>
            <p:cNvSpPr>
              <a:spLocks/>
            </p:cNvSpPr>
            <p:nvPr/>
          </p:nvSpPr>
          <p:spPr bwMode="auto">
            <a:xfrm flipH="1">
              <a:off x="-20" y="1127"/>
              <a:ext cx="83" cy="102"/>
            </a:xfrm>
            <a:custGeom>
              <a:avLst/>
              <a:gdLst>
                <a:gd name="T0" fmla="*/ 240 w 240"/>
                <a:gd name="T1" fmla="*/ 158 h 158"/>
                <a:gd name="T2" fmla="*/ 150 w 240"/>
                <a:gd name="T3" fmla="*/ 155 h 158"/>
                <a:gd name="T4" fmla="*/ 69 w 240"/>
                <a:gd name="T5" fmla="*/ 137 h 158"/>
                <a:gd name="T6" fmla="*/ 24 w 240"/>
                <a:gd name="T7" fmla="*/ 122 h 158"/>
                <a:gd name="T8" fmla="*/ 15 w 240"/>
                <a:gd name="T9" fmla="*/ 95 h 158"/>
                <a:gd name="T10" fmla="*/ 81 w 240"/>
                <a:gd name="T11" fmla="*/ 2 h 158"/>
                <a:gd name="T12" fmla="*/ 90 w 240"/>
                <a:gd name="T13" fmla="*/ 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158">
                  <a:moveTo>
                    <a:pt x="240" y="158"/>
                  </a:moveTo>
                  <a:cubicBezTo>
                    <a:pt x="210" y="157"/>
                    <a:pt x="180" y="158"/>
                    <a:pt x="150" y="155"/>
                  </a:cubicBezTo>
                  <a:cubicBezTo>
                    <a:pt x="122" y="152"/>
                    <a:pt x="92" y="143"/>
                    <a:pt x="69" y="137"/>
                  </a:cubicBezTo>
                  <a:cubicBezTo>
                    <a:pt x="49" y="130"/>
                    <a:pt x="45" y="125"/>
                    <a:pt x="24" y="122"/>
                  </a:cubicBezTo>
                  <a:cubicBezTo>
                    <a:pt x="7" y="116"/>
                    <a:pt x="0" y="100"/>
                    <a:pt x="15" y="95"/>
                  </a:cubicBezTo>
                  <a:cubicBezTo>
                    <a:pt x="24" y="75"/>
                    <a:pt x="69" y="17"/>
                    <a:pt x="81" y="2"/>
                  </a:cubicBezTo>
                  <a:cubicBezTo>
                    <a:pt x="83" y="0"/>
                    <a:pt x="87" y="2"/>
                    <a:pt x="90" y="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60" name="Freeform 172"/>
            <p:cNvSpPr>
              <a:spLocks/>
            </p:cNvSpPr>
            <p:nvPr/>
          </p:nvSpPr>
          <p:spPr bwMode="auto">
            <a:xfrm flipH="1">
              <a:off x="-61" y="1076"/>
              <a:ext cx="124" cy="102"/>
            </a:xfrm>
            <a:custGeom>
              <a:avLst/>
              <a:gdLst>
                <a:gd name="T0" fmla="*/ 180 w 211"/>
                <a:gd name="T1" fmla="*/ 216 h 216"/>
                <a:gd name="T2" fmla="*/ 147 w 211"/>
                <a:gd name="T3" fmla="*/ 128 h 216"/>
                <a:gd name="T4" fmla="*/ 98 w 211"/>
                <a:gd name="T5" fmla="*/ 92 h 216"/>
                <a:gd name="T6" fmla="*/ 45 w 211"/>
                <a:gd name="T7" fmla="*/ 84 h 216"/>
                <a:gd name="T8" fmla="*/ 3 w 211"/>
                <a:gd name="T9" fmla="*/ 90 h 216"/>
                <a:gd name="T10" fmla="*/ 12 w 211"/>
                <a:gd name="T11" fmla="*/ 47 h 216"/>
                <a:gd name="T12" fmla="*/ 65 w 211"/>
                <a:gd name="T13" fmla="*/ 9 h 216"/>
                <a:gd name="T14" fmla="*/ 122 w 211"/>
                <a:gd name="T15" fmla="*/ 6 h 216"/>
                <a:gd name="T16" fmla="*/ 173 w 211"/>
                <a:gd name="T17" fmla="*/ 45 h 216"/>
                <a:gd name="T18" fmla="*/ 207 w 211"/>
                <a:gd name="T19" fmla="*/ 153 h 216"/>
                <a:gd name="T20" fmla="*/ 198 w 211"/>
                <a:gd name="T21" fmla="*/ 200 h 216"/>
                <a:gd name="T22" fmla="*/ 180 w 211"/>
                <a:gd name="T23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1" h="216">
                  <a:moveTo>
                    <a:pt x="180" y="216"/>
                  </a:moveTo>
                  <a:cubicBezTo>
                    <a:pt x="169" y="184"/>
                    <a:pt x="158" y="160"/>
                    <a:pt x="147" y="128"/>
                  </a:cubicBezTo>
                  <a:cubicBezTo>
                    <a:pt x="131" y="107"/>
                    <a:pt x="124" y="100"/>
                    <a:pt x="98" y="92"/>
                  </a:cubicBezTo>
                  <a:cubicBezTo>
                    <a:pt x="81" y="85"/>
                    <a:pt x="61" y="84"/>
                    <a:pt x="45" y="84"/>
                  </a:cubicBezTo>
                  <a:cubicBezTo>
                    <a:pt x="29" y="84"/>
                    <a:pt x="8" y="96"/>
                    <a:pt x="3" y="90"/>
                  </a:cubicBezTo>
                  <a:cubicBezTo>
                    <a:pt x="0" y="82"/>
                    <a:pt x="4" y="61"/>
                    <a:pt x="12" y="47"/>
                  </a:cubicBezTo>
                  <a:cubicBezTo>
                    <a:pt x="19" y="27"/>
                    <a:pt x="44" y="18"/>
                    <a:pt x="65" y="9"/>
                  </a:cubicBezTo>
                  <a:cubicBezTo>
                    <a:pt x="82" y="4"/>
                    <a:pt x="104" y="0"/>
                    <a:pt x="122" y="6"/>
                  </a:cubicBezTo>
                  <a:cubicBezTo>
                    <a:pt x="140" y="12"/>
                    <a:pt x="159" y="21"/>
                    <a:pt x="173" y="45"/>
                  </a:cubicBezTo>
                  <a:cubicBezTo>
                    <a:pt x="192" y="71"/>
                    <a:pt x="203" y="127"/>
                    <a:pt x="207" y="153"/>
                  </a:cubicBezTo>
                  <a:cubicBezTo>
                    <a:pt x="211" y="179"/>
                    <a:pt x="202" y="190"/>
                    <a:pt x="198" y="200"/>
                  </a:cubicBezTo>
                  <a:cubicBezTo>
                    <a:pt x="194" y="210"/>
                    <a:pt x="184" y="213"/>
                    <a:pt x="180" y="216"/>
                  </a:cubicBezTo>
                  <a:close/>
                </a:path>
              </a:pathLst>
            </a:custGeom>
            <a:solidFill>
              <a:srgbClr val="754E27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89261" name="Group 173"/>
            <p:cNvGrpSpPr>
              <a:grpSpLocks/>
            </p:cNvGrpSpPr>
            <p:nvPr/>
          </p:nvGrpSpPr>
          <p:grpSpPr bwMode="auto">
            <a:xfrm flipH="1">
              <a:off x="109" y="1585"/>
              <a:ext cx="120" cy="178"/>
              <a:chOff x="3450" y="2040"/>
              <a:chExt cx="192" cy="321"/>
            </a:xfrm>
          </p:grpSpPr>
          <p:sp>
            <p:nvSpPr>
              <p:cNvPr id="89262" name="Freeform 174"/>
              <p:cNvSpPr>
                <a:spLocks/>
              </p:cNvSpPr>
              <p:nvPr/>
            </p:nvSpPr>
            <p:spPr bwMode="auto">
              <a:xfrm>
                <a:off x="3450" y="2040"/>
                <a:ext cx="192" cy="321"/>
              </a:xfrm>
              <a:custGeom>
                <a:avLst/>
                <a:gdLst>
                  <a:gd name="T0" fmla="*/ 192 w 192"/>
                  <a:gd name="T1" fmla="*/ 48 h 321"/>
                  <a:gd name="T2" fmla="*/ 153 w 192"/>
                  <a:gd name="T3" fmla="*/ 126 h 321"/>
                  <a:gd name="T4" fmla="*/ 138 w 192"/>
                  <a:gd name="T5" fmla="*/ 144 h 321"/>
                  <a:gd name="T6" fmla="*/ 99 w 192"/>
                  <a:gd name="T7" fmla="*/ 234 h 321"/>
                  <a:gd name="T8" fmla="*/ 78 w 192"/>
                  <a:gd name="T9" fmla="*/ 267 h 321"/>
                  <a:gd name="T10" fmla="*/ 57 w 192"/>
                  <a:gd name="T11" fmla="*/ 291 h 321"/>
                  <a:gd name="T12" fmla="*/ 36 w 192"/>
                  <a:gd name="T13" fmla="*/ 315 h 321"/>
                  <a:gd name="T14" fmla="*/ 27 w 192"/>
                  <a:gd name="T15" fmla="*/ 321 h 321"/>
                  <a:gd name="T16" fmla="*/ 9 w 192"/>
                  <a:gd name="T17" fmla="*/ 288 h 321"/>
                  <a:gd name="T18" fmla="*/ 3 w 192"/>
                  <a:gd name="T19" fmla="*/ 270 h 321"/>
                  <a:gd name="T20" fmla="*/ 3 w 192"/>
                  <a:gd name="T21" fmla="*/ 87 h 321"/>
                  <a:gd name="T22" fmla="*/ 18 w 192"/>
                  <a:gd name="T23" fmla="*/ 0 h 321"/>
                  <a:gd name="T24" fmla="*/ 69 w 192"/>
                  <a:gd name="T25" fmla="*/ 9 h 321"/>
                  <a:gd name="T26" fmla="*/ 114 w 192"/>
                  <a:gd name="T27" fmla="*/ 18 h 321"/>
                  <a:gd name="T28" fmla="*/ 135 w 192"/>
                  <a:gd name="T29" fmla="*/ 27 h 321"/>
                  <a:gd name="T30" fmla="*/ 141 w 192"/>
                  <a:gd name="T31" fmla="*/ 36 h 321"/>
                  <a:gd name="T32" fmla="*/ 192 w 192"/>
                  <a:gd name="T33" fmla="*/ 48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2" h="321">
                    <a:moveTo>
                      <a:pt x="192" y="48"/>
                    </a:moveTo>
                    <a:cubicBezTo>
                      <a:pt x="178" y="57"/>
                      <a:pt x="159" y="108"/>
                      <a:pt x="153" y="126"/>
                    </a:cubicBezTo>
                    <a:cubicBezTo>
                      <a:pt x="150" y="134"/>
                      <a:pt x="143" y="138"/>
                      <a:pt x="138" y="144"/>
                    </a:cubicBezTo>
                    <a:cubicBezTo>
                      <a:pt x="129" y="162"/>
                      <a:pt x="109" y="214"/>
                      <a:pt x="99" y="234"/>
                    </a:cubicBezTo>
                    <a:cubicBezTo>
                      <a:pt x="95" y="247"/>
                      <a:pt x="89" y="260"/>
                      <a:pt x="78" y="267"/>
                    </a:cubicBezTo>
                    <a:cubicBezTo>
                      <a:pt x="74" y="279"/>
                      <a:pt x="68" y="284"/>
                      <a:pt x="57" y="291"/>
                    </a:cubicBezTo>
                    <a:cubicBezTo>
                      <a:pt x="52" y="310"/>
                      <a:pt x="57" y="301"/>
                      <a:pt x="36" y="315"/>
                    </a:cubicBezTo>
                    <a:cubicBezTo>
                      <a:pt x="33" y="317"/>
                      <a:pt x="27" y="321"/>
                      <a:pt x="27" y="321"/>
                    </a:cubicBezTo>
                    <a:cubicBezTo>
                      <a:pt x="12" y="316"/>
                      <a:pt x="13" y="302"/>
                      <a:pt x="9" y="288"/>
                    </a:cubicBezTo>
                    <a:cubicBezTo>
                      <a:pt x="7" y="282"/>
                      <a:pt x="3" y="270"/>
                      <a:pt x="3" y="270"/>
                    </a:cubicBezTo>
                    <a:cubicBezTo>
                      <a:pt x="3" y="236"/>
                      <a:pt x="0" y="132"/>
                      <a:pt x="3" y="87"/>
                    </a:cubicBezTo>
                    <a:cubicBezTo>
                      <a:pt x="6" y="42"/>
                      <a:pt x="7" y="13"/>
                      <a:pt x="18" y="0"/>
                    </a:cubicBezTo>
                    <a:cubicBezTo>
                      <a:pt x="35" y="4"/>
                      <a:pt x="50" y="7"/>
                      <a:pt x="69" y="9"/>
                    </a:cubicBezTo>
                    <a:cubicBezTo>
                      <a:pt x="84" y="14"/>
                      <a:pt x="99" y="15"/>
                      <a:pt x="114" y="18"/>
                    </a:cubicBezTo>
                    <a:cubicBezTo>
                      <a:pt x="121" y="21"/>
                      <a:pt x="129" y="22"/>
                      <a:pt x="135" y="27"/>
                    </a:cubicBezTo>
                    <a:cubicBezTo>
                      <a:pt x="138" y="29"/>
                      <a:pt x="138" y="34"/>
                      <a:pt x="141" y="36"/>
                    </a:cubicBezTo>
                    <a:cubicBezTo>
                      <a:pt x="150" y="41"/>
                      <a:pt x="185" y="47"/>
                      <a:pt x="192" y="48"/>
                    </a:cubicBezTo>
                    <a:close/>
                  </a:path>
                </a:pathLst>
              </a:custGeom>
              <a:solidFill>
                <a:srgbClr val="FF99CC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63" name="Freeform 175"/>
              <p:cNvSpPr>
                <a:spLocks/>
              </p:cNvSpPr>
              <p:nvPr/>
            </p:nvSpPr>
            <p:spPr bwMode="auto">
              <a:xfrm>
                <a:off x="3460" y="2051"/>
                <a:ext cx="162" cy="155"/>
              </a:xfrm>
              <a:custGeom>
                <a:avLst/>
                <a:gdLst>
                  <a:gd name="T0" fmla="*/ 136 w 162"/>
                  <a:gd name="T1" fmla="*/ 103 h 155"/>
                  <a:gd name="T2" fmla="*/ 92 w 162"/>
                  <a:gd name="T3" fmla="*/ 105 h 155"/>
                  <a:gd name="T4" fmla="*/ 86 w 162"/>
                  <a:gd name="T5" fmla="*/ 107 h 155"/>
                  <a:gd name="T6" fmla="*/ 64 w 162"/>
                  <a:gd name="T7" fmla="*/ 113 h 155"/>
                  <a:gd name="T8" fmla="*/ 26 w 162"/>
                  <a:gd name="T9" fmla="*/ 147 h 155"/>
                  <a:gd name="T10" fmla="*/ 8 w 162"/>
                  <a:gd name="T11" fmla="*/ 155 h 155"/>
                  <a:gd name="T12" fmla="*/ 2 w 162"/>
                  <a:gd name="T13" fmla="*/ 115 h 155"/>
                  <a:gd name="T14" fmla="*/ 4 w 162"/>
                  <a:gd name="T15" fmla="*/ 73 h 155"/>
                  <a:gd name="T16" fmla="*/ 12 w 162"/>
                  <a:gd name="T17" fmla="*/ 1 h 155"/>
                  <a:gd name="T18" fmla="*/ 112 w 162"/>
                  <a:gd name="T19" fmla="*/ 17 h 155"/>
                  <a:gd name="T20" fmla="*/ 132 w 162"/>
                  <a:gd name="T21" fmla="*/ 33 h 155"/>
                  <a:gd name="T22" fmla="*/ 162 w 162"/>
                  <a:gd name="T23" fmla="*/ 45 h 155"/>
                  <a:gd name="T24" fmla="*/ 150 w 162"/>
                  <a:gd name="T25" fmla="*/ 71 h 155"/>
                  <a:gd name="T26" fmla="*/ 136 w 162"/>
                  <a:gd name="T27" fmla="*/ 10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2" h="155">
                    <a:moveTo>
                      <a:pt x="136" y="103"/>
                    </a:moveTo>
                    <a:cubicBezTo>
                      <a:pt x="121" y="104"/>
                      <a:pt x="107" y="104"/>
                      <a:pt x="92" y="105"/>
                    </a:cubicBezTo>
                    <a:cubicBezTo>
                      <a:pt x="90" y="105"/>
                      <a:pt x="88" y="106"/>
                      <a:pt x="86" y="107"/>
                    </a:cubicBezTo>
                    <a:cubicBezTo>
                      <a:pt x="79" y="109"/>
                      <a:pt x="64" y="113"/>
                      <a:pt x="64" y="113"/>
                    </a:cubicBezTo>
                    <a:cubicBezTo>
                      <a:pt x="54" y="128"/>
                      <a:pt x="39" y="134"/>
                      <a:pt x="26" y="147"/>
                    </a:cubicBezTo>
                    <a:cubicBezTo>
                      <a:pt x="21" y="152"/>
                      <a:pt x="8" y="155"/>
                      <a:pt x="8" y="155"/>
                    </a:cubicBezTo>
                    <a:cubicBezTo>
                      <a:pt x="5" y="149"/>
                      <a:pt x="3" y="129"/>
                      <a:pt x="2" y="115"/>
                    </a:cubicBezTo>
                    <a:cubicBezTo>
                      <a:pt x="3" y="101"/>
                      <a:pt x="1" y="86"/>
                      <a:pt x="4" y="73"/>
                    </a:cubicBezTo>
                    <a:cubicBezTo>
                      <a:pt x="0" y="0"/>
                      <a:pt x="12" y="33"/>
                      <a:pt x="12" y="1"/>
                    </a:cubicBezTo>
                    <a:cubicBezTo>
                      <a:pt x="49" y="5"/>
                      <a:pt x="76" y="7"/>
                      <a:pt x="112" y="17"/>
                    </a:cubicBezTo>
                    <a:cubicBezTo>
                      <a:pt x="124" y="20"/>
                      <a:pt x="121" y="28"/>
                      <a:pt x="132" y="33"/>
                    </a:cubicBezTo>
                    <a:cubicBezTo>
                      <a:pt x="138" y="36"/>
                      <a:pt x="162" y="45"/>
                      <a:pt x="162" y="45"/>
                    </a:cubicBezTo>
                    <a:cubicBezTo>
                      <a:pt x="159" y="60"/>
                      <a:pt x="158" y="58"/>
                      <a:pt x="150" y="71"/>
                    </a:cubicBezTo>
                    <a:cubicBezTo>
                      <a:pt x="145" y="82"/>
                      <a:pt x="146" y="97"/>
                      <a:pt x="136" y="103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64" name="Freeform 176"/>
              <p:cNvSpPr>
                <a:spLocks/>
              </p:cNvSpPr>
              <p:nvPr/>
            </p:nvSpPr>
            <p:spPr bwMode="auto">
              <a:xfrm>
                <a:off x="3455" y="2147"/>
                <a:ext cx="148" cy="119"/>
              </a:xfrm>
              <a:custGeom>
                <a:avLst/>
                <a:gdLst>
                  <a:gd name="T0" fmla="*/ 121 w 148"/>
                  <a:gd name="T1" fmla="*/ 35 h 119"/>
                  <a:gd name="T2" fmla="*/ 75 w 148"/>
                  <a:gd name="T3" fmla="*/ 41 h 119"/>
                  <a:gd name="T4" fmla="*/ 51 w 148"/>
                  <a:gd name="T5" fmla="*/ 55 h 119"/>
                  <a:gd name="T6" fmla="*/ 47 w 148"/>
                  <a:gd name="T7" fmla="*/ 61 h 119"/>
                  <a:gd name="T8" fmla="*/ 41 w 148"/>
                  <a:gd name="T9" fmla="*/ 63 h 119"/>
                  <a:gd name="T10" fmla="*/ 21 w 148"/>
                  <a:gd name="T11" fmla="*/ 91 h 119"/>
                  <a:gd name="T12" fmla="*/ 5 w 148"/>
                  <a:gd name="T13" fmla="*/ 103 h 119"/>
                  <a:gd name="T14" fmla="*/ 3 w 148"/>
                  <a:gd name="T15" fmla="*/ 89 h 119"/>
                  <a:gd name="T16" fmla="*/ 7 w 148"/>
                  <a:gd name="T17" fmla="*/ 63 h 119"/>
                  <a:gd name="T18" fmla="*/ 17 w 148"/>
                  <a:gd name="T19" fmla="*/ 53 h 119"/>
                  <a:gd name="T20" fmla="*/ 49 w 148"/>
                  <a:gd name="T21" fmla="*/ 27 h 119"/>
                  <a:gd name="T22" fmla="*/ 101 w 148"/>
                  <a:gd name="T23" fmla="*/ 1 h 119"/>
                  <a:gd name="T24" fmla="*/ 143 w 148"/>
                  <a:gd name="T25" fmla="*/ 3 h 119"/>
                  <a:gd name="T26" fmla="*/ 139 w 148"/>
                  <a:gd name="T27" fmla="*/ 17 h 119"/>
                  <a:gd name="T28" fmla="*/ 121 w 148"/>
                  <a:gd name="T29" fmla="*/ 35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8" h="119">
                    <a:moveTo>
                      <a:pt x="121" y="35"/>
                    </a:moveTo>
                    <a:cubicBezTo>
                      <a:pt x="105" y="37"/>
                      <a:pt x="91" y="39"/>
                      <a:pt x="75" y="41"/>
                    </a:cubicBezTo>
                    <a:cubicBezTo>
                      <a:pt x="67" y="47"/>
                      <a:pt x="60" y="52"/>
                      <a:pt x="51" y="55"/>
                    </a:cubicBezTo>
                    <a:cubicBezTo>
                      <a:pt x="50" y="57"/>
                      <a:pt x="49" y="59"/>
                      <a:pt x="47" y="61"/>
                    </a:cubicBezTo>
                    <a:cubicBezTo>
                      <a:pt x="45" y="62"/>
                      <a:pt x="42" y="62"/>
                      <a:pt x="41" y="63"/>
                    </a:cubicBezTo>
                    <a:cubicBezTo>
                      <a:pt x="32" y="72"/>
                      <a:pt x="31" y="85"/>
                      <a:pt x="21" y="91"/>
                    </a:cubicBezTo>
                    <a:cubicBezTo>
                      <a:pt x="16" y="98"/>
                      <a:pt x="12" y="98"/>
                      <a:pt x="5" y="103"/>
                    </a:cubicBezTo>
                    <a:cubicBezTo>
                      <a:pt x="0" y="119"/>
                      <a:pt x="4" y="94"/>
                      <a:pt x="3" y="89"/>
                    </a:cubicBezTo>
                    <a:cubicBezTo>
                      <a:pt x="2" y="84"/>
                      <a:pt x="5" y="69"/>
                      <a:pt x="7" y="63"/>
                    </a:cubicBezTo>
                    <a:cubicBezTo>
                      <a:pt x="9" y="57"/>
                      <a:pt x="10" y="59"/>
                      <a:pt x="17" y="53"/>
                    </a:cubicBezTo>
                    <a:cubicBezTo>
                      <a:pt x="33" y="30"/>
                      <a:pt x="29" y="41"/>
                      <a:pt x="49" y="27"/>
                    </a:cubicBezTo>
                    <a:cubicBezTo>
                      <a:pt x="59" y="12"/>
                      <a:pt x="84" y="5"/>
                      <a:pt x="101" y="1"/>
                    </a:cubicBezTo>
                    <a:cubicBezTo>
                      <a:pt x="115" y="2"/>
                      <a:pt x="129" y="0"/>
                      <a:pt x="143" y="3"/>
                    </a:cubicBezTo>
                    <a:cubicBezTo>
                      <a:pt x="148" y="4"/>
                      <a:pt x="141" y="13"/>
                      <a:pt x="139" y="17"/>
                    </a:cubicBezTo>
                    <a:cubicBezTo>
                      <a:pt x="135" y="27"/>
                      <a:pt x="132" y="35"/>
                      <a:pt x="121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89265" name="Freeform 177"/>
            <p:cNvSpPr>
              <a:spLocks/>
            </p:cNvSpPr>
            <p:nvPr/>
          </p:nvSpPr>
          <p:spPr bwMode="auto">
            <a:xfrm flipH="1">
              <a:off x="111" y="1490"/>
              <a:ext cx="201" cy="553"/>
            </a:xfrm>
            <a:custGeom>
              <a:avLst/>
              <a:gdLst>
                <a:gd name="T0" fmla="*/ 246 w 246"/>
                <a:gd name="T1" fmla="*/ 596 h 679"/>
                <a:gd name="T2" fmla="*/ 190 w 246"/>
                <a:gd name="T3" fmla="*/ 658 h 679"/>
                <a:gd name="T4" fmla="*/ 158 w 246"/>
                <a:gd name="T5" fmla="*/ 676 h 679"/>
                <a:gd name="T6" fmla="*/ 151 w 246"/>
                <a:gd name="T7" fmla="*/ 679 h 679"/>
                <a:gd name="T8" fmla="*/ 95 w 246"/>
                <a:gd name="T9" fmla="*/ 666 h 679"/>
                <a:gd name="T10" fmla="*/ 72 w 246"/>
                <a:gd name="T11" fmla="*/ 637 h 679"/>
                <a:gd name="T12" fmla="*/ 49 w 246"/>
                <a:gd name="T13" fmla="*/ 601 h 679"/>
                <a:gd name="T14" fmla="*/ 40 w 246"/>
                <a:gd name="T15" fmla="*/ 570 h 679"/>
                <a:gd name="T16" fmla="*/ 35 w 246"/>
                <a:gd name="T17" fmla="*/ 554 h 679"/>
                <a:gd name="T18" fmla="*/ 21 w 246"/>
                <a:gd name="T19" fmla="*/ 480 h 679"/>
                <a:gd name="T20" fmla="*/ 5 w 246"/>
                <a:gd name="T21" fmla="*/ 368 h 679"/>
                <a:gd name="T22" fmla="*/ 7 w 246"/>
                <a:gd name="T23" fmla="*/ 130 h 679"/>
                <a:gd name="T24" fmla="*/ 51 w 246"/>
                <a:gd name="T25" fmla="*/ 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679">
                  <a:moveTo>
                    <a:pt x="246" y="596"/>
                  </a:moveTo>
                  <a:cubicBezTo>
                    <a:pt x="243" y="610"/>
                    <a:pt x="194" y="643"/>
                    <a:pt x="190" y="658"/>
                  </a:cubicBezTo>
                  <a:cubicBezTo>
                    <a:pt x="182" y="666"/>
                    <a:pt x="163" y="672"/>
                    <a:pt x="158" y="676"/>
                  </a:cubicBezTo>
                  <a:cubicBezTo>
                    <a:pt x="155" y="678"/>
                    <a:pt x="151" y="679"/>
                    <a:pt x="151" y="679"/>
                  </a:cubicBezTo>
                  <a:cubicBezTo>
                    <a:pt x="130" y="678"/>
                    <a:pt x="112" y="679"/>
                    <a:pt x="95" y="666"/>
                  </a:cubicBezTo>
                  <a:cubicBezTo>
                    <a:pt x="87" y="652"/>
                    <a:pt x="81" y="649"/>
                    <a:pt x="72" y="637"/>
                  </a:cubicBezTo>
                  <a:cubicBezTo>
                    <a:pt x="64" y="624"/>
                    <a:pt x="62" y="609"/>
                    <a:pt x="49" y="601"/>
                  </a:cubicBezTo>
                  <a:cubicBezTo>
                    <a:pt x="46" y="588"/>
                    <a:pt x="43" y="581"/>
                    <a:pt x="40" y="570"/>
                  </a:cubicBezTo>
                  <a:cubicBezTo>
                    <a:pt x="38" y="565"/>
                    <a:pt x="35" y="554"/>
                    <a:pt x="35" y="554"/>
                  </a:cubicBezTo>
                  <a:cubicBezTo>
                    <a:pt x="32" y="538"/>
                    <a:pt x="27" y="511"/>
                    <a:pt x="21" y="480"/>
                  </a:cubicBezTo>
                  <a:cubicBezTo>
                    <a:pt x="18" y="458"/>
                    <a:pt x="7" y="427"/>
                    <a:pt x="5" y="368"/>
                  </a:cubicBezTo>
                  <a:cubicBezTo>
                    <a:pt x="7" y="328"/>
                    <a:pt x="0" y="194"/>
                    <a:pt x="7" y="130"/>
                  </a:cubicBezTo>
                  <a:cubicBezTo>
                    <a:pt x="15" y="69"/>
                    <a:pt x="42" y="27"/>
                    <a:pt x="5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89266" name="Group 178"/>
            <p:cNvGrpSpPr>
              <a:grpSpLocks/>
            </p:cNvGrpSpPr>
            <p:nvPr/>
          </p:nvGrpSpPr>
          <p:grpSpPr bwMode="auto">
            <a:xfrm flipH="1">
              <a:off x="-672" y="771"/>
              <a:ext cx="652" cy="2026"/>
              <a:chOff x="5384" y="1079"/>
              <a:chExt cx="755" cy="1910"/>
            </a:xfrm>
          </p:grpSpPr>
          <p:sp>
            <p:nvSpPr>
              <p:cNvPr id="89267" name="Freeform 179"/>
              <p:cNvSpPr>
                <a:spLocks/>
              </p:cNvSpPr>
              <p:nvPr/>
            </p:nvSpPr>
            <p:spPr bwMode="auto">
              <a:xfrm>
                <a:off x="5384" y="1079"/>
                <a:ext cx="755" cy="1910"/>
              </a:xfrm>
              <a:custGeom>
                <a:avLst/>
                <a:gdLst>
                  <a:gd name="T0" fmla="*/ 610 w 755"/>
                  <a:gd name="T1" fmla="*/ 1816 h 1910"/>
                  <a:gd name="T2" fmla="*/ 500 w 755"/>
                  <a:gd name="T3" fmla="*/ 1835 h 1910"/>
                  <a:gd name="T4" fmla="*/ 450 w 755"/>
                  <a:gd name="T5" fmla="*/ 1847 h 1910"/>
                  <a:gd name="T6" fmla="*/ 280 w 755"/>
                  <a:gd name="T7" fmla="*/ 1765 h 1910"/>
                  <a:gd name="T8" fmla="*/ 292 w 755"/>
                  <a:gd name="T9" fmla="*/ 1597 h 1910"/>
                  <a:gd name="T10" fmla="*/ 280 w 755"/>
                  <a:gd name="T11" fmla="*/ 1213 h 1910"/>
                  <a:gd name="T12" fmla="*/ 340 w 755"/>
                  <a:gd name="T13" fmla="*/ 853 h 1910"/>
                  <a:gd name="T14" fmla="*/ 184 w 755"/>
                  <a:gd name="T15" fmla="*/ 529 h 1910"/>
                  <a:gd name="T16" fmla="*/ 136 w 755"/>
                  <a:gd name="T17" fmla="*/ 229 h 1910"/>
                  <a:gd name="T18" fmla="*/ 0 w 755"/>
                  <a:gd name="T19" fmla="*/ 115 h 1910"/>
                  <a:gd name="T20" fmla="*/ 41 w 755"/>
                  <a:gd name="T21" fmla="*/ 12 h 1910"/>
                  <a:gd name="T22" fmla="*/ 148 w 755"/>
                  <a:gd name="T23" fmla="*/ 145 h 1910"/>
                  <a:gd name="T24" fmla="*/ 196 w 755"/>
                  <a:gd name="T25" fmla="*/ 133 h 1910"/>
                  <a:gd name="T26" fmla="*/ 352 w 755"/>
                  <a:gd name="T27" fmla="*/ 145 h 1910"/>
                  <a:gd name="T28" fmla="*/ 484 w 755"/>
                  <a:gd name="T29" fmla="*/ 277 h 1910"/>
                  <a:gd name="T30" fmla="*/ 556 w 755"/>
                  <a:gd name="T31" fmla="*/ 349 h 1910"/>
                  <a:gd name="T32" fmla="*/ 652 w 755"/>
                  <a:gd name="T33" fmla="*/ 349 h 1910"/>
                  <a:gd name="T34" fmla="*/ 736 w 755"/>
                  <a:gd name="T35" fmla="*/ 325 h 1910"/>
                  <a:gd name="T36" fmla="*/ 745 w 755"/>
                  <a:gd name="T37" fmla="*/ 370 h 1910"/>
                  <a:gd name="T38" fmla="*/ 708 w 755"/>
                  <a:gd name="T39" fmla="*/ 386 h 1910"/>
                  <a:gd name="T40" fmla="*/ 700 w 755"/>
                  <a:gd name="T41" fmla="*/ 413 h 1910"/>
                  <a:gd name="T42" fmla="*/ 753 w 755"/>
                  <a:gd name="T43" fmla="*/ 472 h 1910"/>
                  <a:gd name="T44" fmla="*/ 711 w 755"/>
                  <a:gd name="T45" fmla="*/ 500 h 1910"/>
                  <a:gd name="T46" fmla="*/ 713 w 755"/>
                  <a:gd name="T47" fmla="*/ 520 h 1910"/>
                  <a:gd name="T48" fmla="*/ 714 w 755"/>
                  <a:gd name="T49" fmla="*/ 556 h 1910"/>
                  <a:gd name="T50" fmla="*/ 725 w 755"/>
                  <a:gd name="T51" fmla="*/ 575 h 1910"/>
                  <a:gd name="T52" fmla="*/ 715 w 755"/>
                  <a:gd name="T53" fmla="*/ 643 h 1910"/>
                  <a:gd name="T54" fmla="*/ 723 w 755"/>
                  <a:gd name="T55" fmla="*/ 666 h 1910"/>
                  <a:gd name="T56" fmla="*/ 724 w 755"/>
                  <a:gd name="T57" fmla="*/ 663 h 1910"/>
                  <a:gd name="T58" fmla="*/ 695 w 755"/>
                  <a:gd name="T59" fmla="*/ 798 h 1910"/>
                  <a:gd name="T60" fmla="*/ 626 w 755"/>
                  <a:gd name="T61" fmla="*/ 1295 h 1910"/>
                  <a:gd name="T62" fmla="*/ 586 w 755"/>
                  <a:gd name="T63" fmla="*/ 1370 h 1910"/>
                  <a:gd name="T64" fmla="*/ 597 w 755"/>
                  <a:gd name="T65" fmla="*/ 1518 h 1910"/>
                  <a:gd name="T66" fmla="*/ 598 w 755"/>
                  <a:gd name="T67" fmla="*/ 1671 h 1910"/>
                  <a:gd name="T68" fmla="*/ 591 w 755"/>
                  <a:gd name="T69" fmla="*/ 1765 h 1910"/>
                  <a:gd name="T70" fmla="*/ 608 w 755"/>
                  <a:gd name="T71" fmla="*/ 1778 h 1910"/>
                  <a:gd name="T72" fmla="*/ 610 w 755"/>
                  <a:gd name="T73" fmla="*/ 1816 h 1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5" h="1910">
                    <a:moveTo>
                      <a:pt x="610" y="1816"/>
                    </a:moveTo>
                    <a:cubicBezTo>
                      <a:pt x="582" y="1910"/>
                      <a:pt x="602" y="1851"/>
                      <a:pt x="500" y="1835"/>
                    </a:cubicBezTo>
                    <a:cubicBezTo>
                      <a:pt x="482" y="1837"/>
                      <a:pt x="450" y="1847"/>
                      <a:pt x="450" y="1847"/>
                    </a:cubicBezTo>
                    <a:cubicBezTo>
                      <a:pt x="394" y="1836"/>
                      <a:pt x="306" y="1807"/>
                      <a:pt x="280" y="1765"/>
                    </a:cubicBezTo>
                    <a:cubicBezTo>
                      <a:pt x="254" y="1723"/>
                      <a:pt x="292" y="1689"/>
                      <a:pt x="292" y="1597"/>
                    </a:cubicBezTo>
                    <a:cubicBezTo>
                      <a:pt x="292" y="1505"/>
                      <a:pt x="272" y="1337"/>
                      <a:pt x="280" y="1213"/>
                    </a:cubicBezTo>
                    <a:cubicBezTo>
                      <a:pt x="288" y="1089"/>
                      <a:pt x="356" y="967"/>
                      <a:pt x="340" y="853"/>
                    </a:cubicBezTo>
                    <a:cubicBezTo>
                      <a:pt x="324" y="739"/>
                      <a:pt x="218" y="633"/>
                      <a:pt x="184" y="529"/>
                    </a:cubicBezTo>
                    <a:cubicBezTo>
                      <a:pt x="142" y="411"/>
                      <a:pt x="167" y="298"/>
                      <a:pt x="136" y="229"/>
                    </a:cubicBezTo>
                    <a:cubicBezTo>
                      <a:pt x="105" y="160"/>
                      <a:pt x="16" y="151"/>
                      <a:pt x="0" y="115"/>
                    </a:cubicBezTo>
                    <a:cubicBezTo>
                      <a:pt x="16" y="78"/>
                      <a:pt x="2" y="34"/>
                      <a:pt x="41" y="12"/>
                    </a:cubicBezTo>
                    <a:cubicBezTo>
                      <a:pt x="61" y="0"/>
                      <a:pt x="127" y="146"/>
                      <a:pt x="148" y="145"/>
                    </a:cubicBezTo>
                    <a:cubicBezTo>
                      <a:pt x="172" y="139"/>
                      <a:pt x="162" y="133"/>
                      <a:pt x="196" y="133"/>
                    </a:cubicBezTo>
                    <a:cubicBezTo>
                      <a:pt x="230" y="133"/>
                      <a:pt x="304" y="121"/>
                      <a:pt x="352" y="145"/>
                    </a:cubicBezTo>
                    <a:cubicBezTo>
                      <a:pt x="450" y="170"/>
                      <a:pt x="388" y="250"/>
                      <a:pt x="484" y="277"/>
                    </a:cubicBezTo>
                    <a:cubicBezTo>
                      <a:pt x="490" y="279"/>
                      <a:pt x="550" y="346"/>
                      <a:pt x="556" y="349"/>
                    </a:cubicBezTo>
                    <a:cubicBezTo>
                      <a:pt x="580" y="364"/>
                      <a:pt x="636" y="337"/>
                      <a:pt x="652" y="349"/>
                    </a:cubicBezTo>
                    <a:cubicBezTo>
                      <a:pt x="659" y="357"/>
                      <a:pt x="726" y="319"/>
                      <a:pt x="736" y="325"/>
                    </a:cubicBezTo>
                    <a:cubicBezTo>
                      <a:pt x="751" y="328"/>
                      <a:pt x="750" y="360"/>
                      <a:pt x="745" y="370"/>
                    </a:cubicBezTo>
                    <a:cubicBezTo>
                      <a:pt x="733" y="377"/>
                      <a:pt x="721" y="386"/>
                      <a:pt x="708" y="386"/>
                    </a:cubicBezTo>
                    <a:cubicBezTo>
                      <a:pt x="700" y="388"/>
                      <a:pt x="699" y="391"/>
                      <a:pt x="700" y="413"/>
                    </a:cubicBezTo>
                    <a:cubicBezTo>
                      <a:pt x="707" y="427"/>
                      <a:pt x="751" y="457"/>
                      <a:pt x="753" y="472"/>
                    </a:cubicBezTo>
                    <a:cubicBezTo>
                      <a:pt x="755" y="487"/>
                      <a:pt x="718" y="493"/>
                      <a:pt x="711" y="500"/>
                    </a:cubicBezTo>
                    <a:cubicBezTo>
                      <a:pt x="703" y="511"/>
                      <a:pt x="713" y="511"/>
                      <a:pt x="713" y="520"/>
                    </a:cubicBezTo>
                    <a:cubicBezTo>
                      <a:pt x="715" y="529"/>
                      <a:pt x="713" y="547"/>
                      <a:pt x="714" y="556"/>
                    </a:cubicBezTo>
                    <a:cubicBezTo>
                      <a:pt x="715" y="565"/>
                      <a:pt x="725" y="561"/>
                      <a:pt x="725" y="575"/>
                    </a:cubicBezTo>
                    <a:cubicBezTo>
                      <a:pt x="727" y="597"/>
                      <a:pt x="715" y="627"/>
                      <a:pt x="715" y="643"/>
                    </a:cubicBezTo>
                    <a:cubicBezTo>
                      <a:pt x="716" y="657"/>
                      <a:pt x="721" y="662"/>
                      <a:pt x="723" y="666"/>
                    </a:cubicBezTo>
                    <a:cubicBezTo>
                      <a:pt x="724" y="669"/>
                      <a:pt x="727" y="641"/>
                      <a:pt x="724" y="663"/>
                    </a:cubicBezTo>
                    <a:cubicBezTo>
                      <a:pt x="719" y="686"/>
                      <a:pt x="713" y="692"/>
                      <a:pt x="695" y="798"/>
                    </a:cubicBezTo>
                    <a:cubicBezTo>
                      <a:pt x="679" y="903"/>
                      <a:pt x="635" y="1193"/>
                      <a:pt x="626" y="1295"/>
                    </a:cubicBezTo>
                    <a:cubicBezTo>
                      <a:pt x="608" y="1390"/>
                      <a:pt x="593" y="1301"/>
                      <a:pt x="586" y="1370"/>
                    </a:cubicBezTo>
                    <a:cubicBezTo>
                      <a:pt x="581" y="1407"/>
                      <a:pt x="595" y="1467"/>
                      <a:pt x="597" y="1518"/>
                    </a:cubicBezTo>
                    <a:cubicBezTo>
                      <a:pt x="599" y="1568"/>
                      <a:pt x="601" y="1630"/>
                      <a:pt x="598" y="1671"/>
                    </a:cubicBezTo>
                    <a:cubicBezTo>
                      <a:pt x="599" y="1712"/>
                      <a:pt x="592" y="1740"/>
                      <a:pt x="591" y="1765"/>
                    </a:cubicBezTo>
                    <a:cubicBezTo>
                      <a:pt x="593" y="1783"/>
                      <a:pt x="605" y="1769"/>
                      <a:pt x="608" y="1778"/>
                    </a:cubicBezTo>
                    <a:cubicBezTo>
                      <a:pt x="612" y="1787"/>
                      <a:pt x="613" y="1808"/>
                      <a:pt x="610" y="1816"/>
                    </a:cubicBez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68" name="Freeform 180"/>
              <p:cNvSpPr>
                <a:spLocks/>
              </p:cNvSpPr>
              <p:nvPr/>
            </p:nvSpPr>
            <p:spPr bwMode="auto">
              <a:xfrm rot="756602">
                <a:off x="5870" y="2072"/>
                <a:ext cx="163" cy="778"/>
              </a:xfrm>
              <a:custGeom>
                <a:avLst/>
                <a:gdLst>
                  <a:gd name="T0" fmla="*/ 172 w 193"/>
                  <a:gd name="T1" fmla="*/ 1002 h 1002"/>
                  <a:gd name="T2" fmla="*/ 157 w 193"/>
                  <a:gd name="T3" fmla="*/ 990 h 1002"/>
                  <a:gd name="T4" fmla="*/ 160 w 193"/>
                  <a:gd name="T5" fmla="*/ 999 h 1002"/>
                  <a:gd name="T6" fmla="*/ 151 w 193"/>
                  <a:gd name="T7" fmla="*/ 996 h 1002"/>
                  <a:gd name="T8" fmla="*/ 46 w 193"/>
                  <a:gd name="T9" fmla="*/ 993 h 1002"/>
                  <a:gd name="T10" fmla="*/ 52 w 193"/>
                  <a:gd name="T11" fmla="*/ 984 h 1002"/>
                  <a:gd name="T12" fmla="*/ 34 w 193"/>
                  <a:gd name="T13" fmla="*/ 978 h 1002"/>
                  <a:gd name="T14" fmla="*/ 58 w 193"/>
                  <a:gd name="T15" fmla="*/ 948 h 1002"/>
                  <a:gd name="T16" fmla="*/ 55 w 193"/>
                  <a:gd name="T17" fmla="*/ 744 h 1002"/>
                  <a:gd name="T18" fmla="*/ 46 w 193"/>
                  <a:gd name="T19" fmla="*/ 741 h 1002"/>
                  <a:gd name="T20" fmla="*/ 43 w 193"/>
                  <a:gd name="T21" fmla="*/ 732 h 1002"/>
                  <a:gd name="T22" fmla="*/ 37 w 193"/>
                  <a:gd name="T23" fmla="*/ 477 h 1002"/>
                  <a:gd name="T24" fmla="*/ 25 w 193"/>
                  <a:gd name="T25" fmla="*/ 525 h 1002"/>
                  <a:gd name="T26" fmla="*/ 10 w 193"/>
                  <a:gd name="T27" fmla="*/ 555 h 1002"/>
                  <a:gd name="T28" fmla="*/ 13 w 193"/>
                  <a:gd name="T29" fmla="*/ 423 h 1002"/>
                  <a:gd name="T30" fmla="*/ 22 w 193"/>
                  <a:gd name="T31" fmla="*/ 417 h 1002"/>
                  <a:gd name="T32" fmla="*/ 16 w 193"/>
                  <a:gd name="T33" fmla="*/ 372 h 1002"/>
                  <a:gd name="T34" fmla="*/ 13 w 193"/>
                  <a:gd name="T35" fmla="*/ 39 h 1002"/>
                  <a:gd name="T36" fmla="*/ 4 w 193"/>
                  <a:gd name="T37" fmla="*/ 33 h 1002"/>
                  <a:gd name="T38" fmla="*/ 1 w 193"/>
                  <a:gd name="T39" fmla="*/ 24 h 1002"/>
                  <a:gd name="T40" fmla="*/ 22 w 193"/>
                  <a:gd name="T41" fmla="*/ 6 h 1002"/>
                  <a:gd name="T42" fmla="*/ 40 w 193"/>
                  <a:gd name="T43" fmla="*/ 0 h 1002"/>
                  <a:gd name="T44" fmla="*/ 34 w 193"/>
                  <a:gd name="T45" fmla="*/ 87 h 1002"/>
                  <a:gd name="T46" fmla="*/ 46 w 193"/>
                  <a:gd name="T47" fmla="*/ 90 h 1002"/>
                  <a:gd name="T48" fmla="*/ 40 w 193"/>
                  <a:gd name="T49" fmla="*/ 108 h 1002"/>
                  <a:gd name="T50" fmla="*/ 37 w 193"/>
                  <a:gd name="T51" fmla="*/ 426 h 1002"/>
                  <a:gd name="T52" fmla="*/ 61 w 193"/>
                  <a:gd name="T53" fmla="*/ 447 h 1002"/>
                  <a:gd name="T54" fmla="*/ 55 w 193"/>
                  <a:gd name="T55" fmla="*/ 234 h 1002"/>
                  <a:gd name="T56" fmla="*/ 64 w 193"/>
                  <a:gd name="T57" fmla="*/ 102 h 1002"/>
                  <a:gd name="T58" fmla="*/ 67 w 193"/>
                  <a:gd name="T59" fmla="*/ 27 h 1002"/>
                  <a:gd name="T60" fmla="*/ 82 w 193"/>
                  <a:gd name="T61" fmla="*/ 33 h 1002"/>
                  <a:gd name="T62" fmla="*/ 70 w 193"/>
                  <a:gd name="T63" fmla="*/ 117 h 1002"/>
                  <a:gd name="T64" fmla="*/ 73 w 193"/>
                  <a:gd name="T65" fmla="*/ 141 h 1002"/>
                  <a:gd name="T66" fmla="*/ 91 w 193"/>
                  <a:gd name="T67" fmla="*/ 147 h 1002"/>
                  <a:gd name="T68" fmla="*/ 103 w 193"/>
                  <a:gd name="T69" fmla="*/ 174 h 1002"/>
                  <a:gd name="T70" fmla="*/ 82 w 193"/>
                  <a:gd name="T71" fmla="*/ 234 h 1002"/>
                  <a:gd name="T72" fmla="*/ 76 w 193"/>
                  <a:gd name="T73" fmla="*/ 243 h 1002"/>
                  <a:gd name="T74" fmla="*/ 94 w 193"/>
                  <a:gd name="T75" fmla="*/ 261 h 1002"/>
                  <a:gd name="T76" fmla="*/ 94 w 193"/>
                  <a:gd name="T77" fmla="*/ 459 h 1002"/>
                  <a:gd name="T78" fmla="*/ 97 w 193"/>
                  <a:gd name="T79" fmla="*/ 543 h 1002"/>
                  <a:gd name="T80" fmla="*/ 106 w 193"/>
                  <a:gd name="T81" fmla="*/ 570 h 1002"/>
                  <a:gd name="T82" fmla="*/ 112 w 193"/>
                  <a:gd name="T83" fmla="*/ 615 h 1002"/>
                  <a:gd name="T84" fmla="*/ 130 w 193"/>
                  <a:gd name="T85" fmla="*/ 660 h 1002"/>
                  <a:gd name="T86" fmla="*/ 145 w 193"/>
                  <a:gd name="T87" fmla="*/ 744 h 1002"/>
                  <a:gd name="T88" fmla="*/ 157 w 193"/>
                  <a:gd name="T89" fmla="*/ 894 h 1002"/>
                  <a:gd name="T90" fmla="*/ 160 w 193"/>
                  <a:gd name="T91" fmla="*/ 921 h 1002"/>
                  <a:gd name="T92" fmla="*/ 166 w 193"/>
                  <a:gd name="T93" fmla="*/ 930 h 1002"/>
                  <a:gd name="T94" fmla="*/ 169 w 193"/>
                  <a:gd name="T95" fmla="*/ 975 h 1002"/>
                  <a:gd name="T96" fmla="*/ 187 w 193"/>
                  <a:gd name="T97" fmla="*/ 984 h 1002"/>
                  <a:gd name="T98" fmla="*/ 172 w 193"/>
                  <a:gd name="T99" fmla="*/ 1002 h 1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3" h="1002">
                    <a:moveTo>
                      <a:pt x="172" y="1002"/>
                    </a:moveTo>
                    <a:cubicBezTo>
                      <a:pt x="166" y="1000"/>
                      <a:pt x="163" y="990"/>
                      <a:pt x="157" y="990"/>
                    </a:cubicBezTo>
                    <a:cubicBezTo>
                      <a:pt x="154" y="990"/>
                      <a:pt x="162" y="997"/>
                      <a:pt x="160" y="999"/>
                    </a:cubicBezTo>
                    <a:cubicBezTo>
                      <a:pt x="158" y="1001"/>
                      <a:pt x="154" y="996"/>
                      <a:pt x="151" y="996"/>
                    </a:cubicBezTo>
                    <a:cubicBezTo>
                      <a:pt x="116" y="994"/>
                      <a:pt x="81" y="994"/>
                      <a:pt x="46" y="993"/>
                    </a:cubicBezTo>
                    <a:cubicBezTo>
                      <a:pt x="48" y="990"/>
                      <a:pt x="54" y="987"/>
                      <a:pt x="52" y="984"/>
                    </a:cubicBezTo>
                    <a:cubicBezTo>
                      <a:pt x="48" y="979"/>
                      <a:pt x="34" y="978"/>
                      <a:pt x="34" y="978"/>
                    </a:cubicBezTo>
                    <a:cubicBezTo>
                      <a:pt x="43" y="965"/>
                      <a:pt x="52" y="965"/>
                      <a:pt x="58" y="948"/>
                    </a:cubicBezTo>
                    <a:cubicBezTo>
                      <a:pt x="57" y="880"/>
                      <a:pt x="59" y="812"/>
                      <a:pt x="55" y="744"/>
                    </a:cubicBezTo>
                    <a:cubicBezTo>
                      <a:pt x="55" y="741"/>
                      <a:pt x="48" y="743"/>
                      <a:pt x="46" y="741"/>
                    </a:cubicBezTo>
                    <a:cubicBezTo>
                      <a:pt x="44" y="739"/>
                      <a:pt x="44" y="735"/>
                      <a:pt x="43" y="732"/>
                    </a:cubicBezTo>
                    <a:cubicBezTo>
                      <a:pt x="49" y="665"/>
                      <a:pt x="95" y="391"/>
                      <a:pt x="37" y="477"/>
                    </a:cubicBezTo>
                    <a:cubicBezTo>
                      <a:pt x="35" y="499"/>
                      <a:pt x="34" y="507"/>
                      <a:pt x="25" y="525"/>
                    </a:cubicBezTo>
                    <a:cubicBezTo>
                      <a:pt x="23" y="539"/>
                      <a:pt x="28" y="567"/>
                      <a:pt x="10" y="555"/>
                    </a:cubicBezTo>
                    <a:cubicBezTo>
                      <a:pt x="11" y="511"/>
                      <a:pt x="9" y="467"/>
                      <a:pt x="13" y="423"/>
                    </a:cubicBezTo>
                    <a:cubicBezTo>
                      <a:pt x="13" y="419"/>
                      <a:pt x="21" y="421"/>
                      <a:pt x="22" y="417"/>
                    </a:cubicBezTo>
                    <a:cubicBezTo>
                      <a:pt x="25" y="396"/>
                      <a:pt x="21" y="388"/>
                      <a:pt x="16" y="372"/>
                    </a:cubicBezTo>
                    <a:cubicBezTo>
                      <a:pt x="15" y="261"/>
                      <a:pt x="17" y="150"/>
                      <a:pt x="13" y="39"/>
                    </a:cubicBezTo>
                    <a:cubicBezTo>
                      <a:pt x="13" y="35"/>
                      <a:pt x="6" y="36"/>
                      <a:pt x="4" y="33"/>
                    </a:cubicBezTo>
                    <a:cubicBezTo>
                      <a:pt x="2" y="31"/>
                      <a:pt x="2" y="27"/>
                      <a:pt x="1" y="24"/>
                    </a:cubicBezTo>
                    <a:cubicBezTo>
                      <a:pt x="6" y="6"/>
                      <a:pt x="0" y="13"/>
                      <a:pt x="22" y="6"/>
                    </a:cubicBezTo>
                    <a:cubicBezTo>
                      <a:pt x="28" y="4"/>
                      <a:pt x="40" y="0"/>
                      <a:pt x="40" y="0"/>
                    </a:cubicBezTo>
                    <a:cubicBezTo>
                      <a:pt x="49" y="28"/>
                      <a:pt x="38" y="59"/>
                      <a:pt x="34" y="87"/>
                    </a:cubicBezTo>
                    <a:cubicBezTo>
                      <a:pt x="38" y="88"/>
                      <a:pt x="45" y="86"/>
                      <a:pt x="46" y="90"/>
                    </a:cubicBezTo>
                    <a:cubicBezTo>
                      <a:pt x="48" y="96"/>
                      <a:pt x="40" y="108"/>
                      <a:pt x="40" y="108"/>
                    </a:cubicBezTo>
                    <a:cubicBezTo>
                      <a:pt x="41" y="214"/>
                      <a:pt x="71" y="325"/>
                      <a:pt x="37" y="426"/>
                    </a:cubicBezTo>
                    <a:cubicBezTo>
                      <a:pt x="40" y="449"/>
                      <a:pt x="39" y="452"/>
                      <a:pt x="61" y="447"/>
                    </a:cubicBezTo>
                    <a:cubicBezTo>
                      <a:pt x="24" y="391"/>
                      <a:pt x="33" y="300"/>
                      <a:pt x="55" y="234"/>
                    </a:cubicBezTo>
                    <a:cubicBezTo>
                      <a:pt x="50" y="191"/>
                      <a:pt x="39" y="140"/>
                      <a:pt x="64" y="102"/>
                    </a:cubicBezTo>
                    <a:cubicBezTo>
                      <a:pt x="65" y="77"/>
                      <a:pt x="63" y="52"/>
                      <a:pt x="67" y="27"/>
                    </a:cubicBezTo>
                    <a:cubicBezTo>
                      <a:pt x="68" y="22"/>
                      <a:pt x="79" y="29"/>
                      <a:pt x="82" y="33"/>
                    </a:cubicBezTo>
                    <a:cubicBezTo>
                      <a:pt x="80" y="69"/>
                      <a:pt x="80" y="87"/>
                      <a:pt x="70" y="117"/>
                    </a:cubicBezTo>
                    <a:cubicBezTo>
                      <a:pt x="71" y="125"/>
                      <a:pt x="68" y="134"/>
                      <a:pt x="73" y="141"/>
                    </a:cubicBezTo>
                    <a:cubicBezTo>
                      <a:pt x="77" y="146"/>
                      <a:pt x="91" y="147"/>
                      <a:pt x="91" y="147"/>
                    </a:cubicBezTo>
                    <a:cubicBezTo>
                      <a:pt x="94" y="157"/>
                      <a:pt x="100" y="164"/>
                      <a:pt x="103" y="174"/>
                    </a:cubicBezTo>
                    <a:cubicBezTo>
                      <a:pt x="101" y="201"/>
                      <a:pt x="104" y="219"/>
                      <a:pt x="82" y="234"/>
                    </a:cubicBezTo>
                    <a:cubicBezTo>
                      <a:pt x="80" y="237"/>
                      <a:pt x="75" y="240"/>
                      <a:pt x="76" y="243"/>
                    </a:cubicBezTo>
                    <a:cubicBezTo>
                      <a:pt x="79" y="251"/>
                      <a:pt x="94" y="261"/>
                      <a:pt x="94" y="261"/>
                    </a:cubicBezTo>
                    <a:cubicBezTo>
                      <a:pt x="90" y="421"/>
                      <a:pt x="89" y="339"/>
                      <a:pt x="94" y="459"/>
                    </a:cubicBezTo>
                    <a:cubicBezTo>
                      <a:pt x="95" y="487"/>
                      <a:pt x="95" y="515"/>
                      <a:pt x="97" y="543"/>
                    </a:cubicBezTo>
                    <a:cubicBezTo>
                      <a:pt x="98" y="552"/>
                      <a:pt x="106" y="570"/>
                      <a:pt x="106" y="570"/>
                    </a:cubicBezTo>
                    <a:cubicBezTo>
                      <a:pt x="107" y="585"/>
                      <a:pt x="105" y="601"/>
                      <a:pt x="112" y="615"/>
                    </a:cubicBezTo>
                    <a:cubicBezTo>
                      <a:pt x="123" y="638"/>
                      <a:pt x="126" y="634"/>
                      <a:pt x="130" y="660"/>
                    </a:cubicBezTo>
                    <a:cubicBezTo>
                      <a:pt x="133" y="717"/>
                      <a:pt x="133" y="707"/>
                      <a:pt x="145" y="744"/>
                    </a:cubicBezTo>
                    <a:cubicBezTo>
                      <a:pt x="146" y="775"/>
                      <a:pt x="145" y="859"/>
                      <a:pt x="157" y="894"/>
                    </a:cubicBezTo>
                    <a:cubicBezTo>
                      <a:pt x="158" y="903"/>
                      <a:pt x="158" y="912"/>
                      <a:pt x="160" y="921"/>
                    </a:cubicBezTo>
                    <a:cubicBezTo>
                      <a:pt x="161" y="924"/>
                      <a:pt x="165" y="926"/>
                      <a:pt x="166" y="930"/>
                    </a:cubicBezTo>
                    <a:cubicBezTo>
                      <a:pt x="168" y="945"/>
                      <a:pt x="165" y="960"/>
                      <a:pt x="169" y="975"/>
                    </a:cubicBezTo>
                    <a:cubicBezTo>
                      <a:pt x="171" y="982"/>
                      <a:pt x="181" y="980"/>
                      <a:pt x="187" y="984"/>
                    </a:cubicBezTo>
                    <a:cubicBezTo>
                      <a:pt x="193" y="1001"/>
                      <a:pt x="189" y="1002"/>
                      <a:pt x="172" y="1002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69" name="Freeform 181"/>
              <p:cNvSpPr>
                <a:spLocks/>
              </p:cNvSpPr>
              <p:nvPr/>
            </p:nvSpPr>
            <p:spPr bwMode="auto">
              <a:xfrm rot="756602">
                <a:off x="5998" y="1607"/>
                <a:ext cx="84" cy="472"/>
              </a:xfrm>
              <a:custGeom>
                <a:avLst/>
                <a:gdLst>
                  <a:gd name="T0" fmla="*/ 36 w 100"/>
                  <a:gd name="T1" fmla="*/ 0 h 608"/>
                  <a:gd name="T2" fmla="*/ 39 w 100"/>
                  <a:gd name="T3" fmla="*/ 57 h 608"/>
                  <a:gd name="T4" fmla="*/ 48 w 100"/>
                  <a:gd name="T5" fmla="*/ 51 h 608"/>
                  <a:gd name="T6" fmla="*/ 42 w 100"/>
                  <a:gd name="T7" fmla="*/ 42 h 608"/>
                  <a:gd name="T8" fmla="*/ 51 w 100"/>
                  <a:gd name="T9" fmla="*/ 45 h 608"/>
                  <a:gd name="T10" fmla="*/ 45 w 100"/>
                  <a:gd name="T11" fmla="*/ 102 h 608"/>
                  <a:gd name="T12" fmla="*/ 51 w 100"/>
                  <a:gd name="T13" fmla="*/ 135 h 608"/>
                  <a:gd name="T14" fmla="*/ 36 w 100"/>
                  <a:gd name="T15" fmla="*/ 177 h 608"/>
                  <a:gd name="T16" fmla="*/ 42 w 100"/>
                  <a:gd name="T17" fmla="*/ 240 h 608"/>
                  <a:gd name="T18" fmla="*/ 45 w 100"/>
                  <a:gd name="T19" fmla="*/ 213 h 608"/>
                  <a:gd name="T20" fmla="*/ 57 w 100"/>
                  <a:gd name="T21" fmla="*/ 186 h 608"/>
                  <a:gd name="T22" fmla="*/ 45 w 100"/>
                  <a:gd name="T23" fmla="*/ 318 h 608"/>
                  <a:gd name="T24" fmla="*/ 66 w 100"/>
                  <a:gd name="T25" fmla="*/ 345 h 608"/>
                  <a:gd name="T26" fmla="*/ 75 w 100"/>
                  <a:gd name="T27" fmla="*/ 264 h 608"/>
                  <a:gd name="T28" fmla="*/ 69 w 100"/>
                  <a:gd name="T29" fmla="*/ 81 h 608"/>
                  <a:gd name="T30" fmla="*/ 63 w 100"/>
                  <a:gd name="T31" fmla="*/ 63 h 608"/>
                  <a:gd name="T32" fmla="*/ 66 w 100"/>
                  <a:gd name="T33" fmla="*/ 51 h 608"/>
                  <a:gd name="T34" fmla="*/ 75 w 100"/>
                  <a:gd name="T35" fmla="*/ 57 h 608"/>
                  <a:gd name="T36" fmla="*/ 75 w 100"/>
                  <a:gd name="T37" fmla="*/ 126 h 608"/>
                  <a:gd name="T38" fmla="*/ 87 w 100"/>
                  <a:gd name="T39" fmla="*/ 159 h 608"/>
                  <a:gd name="T40" fmla="*/ 81 w 100"/>
                  <a:gd name="T41" fmla="*/ 183 h 608"/>
                  <a:gd name="T42" fmla="*/ 93 w 100"/>
                  <a:gd name="T43" fmla="*/ 375 h 608"/>
                  <a:gd name="T44" fmla="*/ 75 w 100"/>
                  <a:gd name="T45" fmla="*/ 387 h 608"/>
                  <a:gd name="T46" fmla="*/ 87 w 100"/>
                  <a:gd name="T47" fmla="*/ 405 h 608"/>
                  <a:gd name="T48" fmla="*/ 81 w 100"/>
                  <a:gd name="T49" fmla="*/ 423 h 608"/>
                  <a:gd name="T50" fmla="*/ 78 w 100"/>
                  <a:gd name="T51" fmla="*/ 546 h 608"/>
                  <a:gd name="T52" fmla="*/ 42 w 100"/>
                  <a:gd name="T53" fmla="*/ 522 h 608"/>
                  <a:gd name="T54" fmla="*/ 15 w 100"/>
                  <a:gd name="T55" fmla="*/ 450 h 608"/>
                  <a:gd name="T56" fmla="*/ 24 w 100"/>
                  <a:gd name="T57" fmla="*/ 303 h 608"/>
                  <a:gd name="T58" fmla="*/ 21 w 100"/>
                  <a:gd name="T59" fmla="*/ 243 h 608"/>
                  <a:gd name="T60" fmla="*/ 9 w 100"/>
                  <a:gd name="T61" fmla="*/ 216 h 608"/>
                  <a:gd name="T62" fmla="*/ 0 w 100"/>
                  <a:gd name="T63" fmla="*/ 96 h 608"/>
                  <a:gd name="T64" fmla="*/ 3 w 100"/>
                  <a:gd name="T65" fmla="*/ 24 h 608"/>
                  <a:gd name="T66" fmla="*/ 36 w 100"/>
                  <a:gd name="T67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0" h="608">
                    <a:moveTo>
                      <a:pt x="36" y="0"/>
                    </a:moveTo>
                    <a:cubicBezTo>
                      <a:pt x="37" y="19"/>
                      <a:pt x="35" y="38"/>
                      <a:pt x="39" y="57"/>
                    </a:cubicBezTo>
                    <a:cubicBezTo>
                      <a:pt x="40" y="61"/>
                      <a:pt x="47" y="55"/>
                      <a:pt x="48" y="51"/>
                    </a:cubicBezTo>
                    <a:cubicBezTo>
                      <a:pt x="49" y="47"/>
                      <a:pt x="40" y="45"/>
                      <a:pt x="42" y="42"/>
                    </a:cubicBezTo>
                    <a:cubicBezTo>
                      <a:pt x="43" y="39"/>
                      <a:pt x="48" y="44"/>
                      <a:pt x="51" y="45"/>
                    </a:cubicBezTo>
                    <a:cubicBezTo>
                      <a:pt x="57" y="63"/>
                      <a:pt x="51" y="84"/>
                      <a:pt x="45" y="102"/>
                    </a:cubicBezTo>
                    <a:cubicBezTo>
                      <a:pt x="41" y="129"/>
                      <a:pt x="27" y="130"/>
                      <a:pt x="51" y="135"/>
                    </a:cubicBezTo>
                    <a:cubicBezTo>
                      <a:pt x="47" y="152"/>
                      <a:pt x="45" y="163"/>
                      <a:pt x="36" y="177"/>
                    </a:cubicBezTo>
                    <a:cubicBezTo>
                      <a:pt x="41" y="197"/>
                      <a:pt x="37" y="220"/>
                      <a:pt x="42" y="240"/>
                    </a:cubicBezTo>
                    <a:cubicBezTo>
                      <a:pt x="44" y="249"/>
                      <a:pt x="43" y="222"/>
                      <a:pt x="45" y="213"/>
                    </a:cubicBezTo>
                    <a:cubicBezTo>
                      <a:pt x="47" y="203"/>
                      <a:pt x="57" y="186"/>
                      <a:pt x="57" y="186"/>
                    </a:cubicBezTo>
                    <a:cubicBezTo>
                      <a:pt x="52" y="359"/>
                      <a:pt x="65" y="258"/>
                      <a:pt x="45" y="318"/>
                    </a:cubicBezTo>
                    <a:cubicBezTo>
                      <a:pt x="52" y="347"/>
                      <a:pt x="43" y="340"/>
                      <a:pt x="66" y="345"/>
                    </a:cubicBezTo>
                    <a:cubicBezTo>
                      <a:pt x="68" y="320"/>
                      <a:pt x="67" y="289"/>
                      <a:pt x="75" y="264"/>
                    </a:cubicBezTo>
                    <a:cubicBezTo>
                      <a:pt x="72" y="203"/>
                      <a:pt x="73" y="142"/>
                      <a:pt x="69" y="81"/>
                    </a:cubicBezTo>
                    <a:cubicBezTo>
                      <a:pt x="69" y="75"/>
                      <a:pt x="63" y="63"/>
                      <a:pt x="63" y="63"/>
                    </a:cubicBezTo>
                    <a:cubicBezTo>
                      <a:pt x="64" y="59"/>
                      <a:pt x="62" y="53"/>
                      <a:pt x="66" y="51"/>
                    </a:cubicBezTo>
                    <a:cubicBezTo>
                      <a:pt x="69" y="49"/>
                      <a:pt x="74" y="53"/>
                      <a:pt x="75" y="57"/>
                    </a:cubicBezTo>
                    <a:cubicBezTo>
                      <a:pt x="79" y="76"/>
                      <a:pt x="73" y="107"/>
                      <a:pt x="75" y="126"/>
                    </a:cubicBezTo>
                    <a:cubicBezTo>
                      <a:pt x="77" y="143"/>
                      <a:pt x="87" y="148"/>
                      <a:pt x="87" y="159"/>
                    </a:cubicBezTo>
                    <a:cubicBezTo>
                      <a:pt x="88" y="162"/>
                      <a:pt x="81" y="179"/>
                      <a:pt x="81" y="183"/>
                    </a:cubicBezTo>
                    <a:cubicBezTo>
                      <a:pt x="83" y="253"/>
                      <a:pt x="100" y="305"/>
                      <a:pt x="93" y="375"/>
                    </a:cubicBezTo>
                    <a:cubicBezTo>
                      <a:pt x="92" y="382"/>
                      <a:pt x="75" y="387"/>
                      <a:pt x="75" y="387"/>
                    </a:cubicBezTo>
                    <a:cubicBezTo>
                      <a:pt x="79" y="393"/>
                      <a:pt x="83" y="399"/>
                      <a:pt x="87" y="405"/>
                    </a:cubicBezTo>
                    <a:cubicBezTo>
                      <a:pt x="91" y="410"/>
                      <a:pt x="81" y="423"/>
                      <a:pt x="81" y="423"/>
                    </a:cubicBezTo>
                    <a:cubicBezTo>
                      <a:pt x="80" y="464"/>
                      <a:pt x="80" y="505"/>
                      <a:pt x="78" y="546"/>
                    </a:cubicBezTo>
                    <a:cubicBezTo>
                      <a:pt x="76" y="608"/>
                      <a:pt x="62" y="529"/>
                      <a:pt x="42" y="522"/>
                    </a:cubicBezTo>
                    <a:cubicBezTo>
                      <a:pt x="26" y="498"/>
                      <a:pt x="41" y="467"/>
                      <a:pt x="15" y="450"/>
                    </a:cubicBezTo>
                    <a:cubicBezTo>
                      <a:pt x="7" y="426"/>
                      <a:pt x="17" y="324"/>
                      <a:pt x="24" y="303"/>
                    </a:cubicBezTo>
                    <a:cubicBezTo>
                      <a:pt x="23" y="283"/>
                      <a:pt x="24" y="263"/>
                      <a:pt x="21" y="243"/>
                    </a:cubicBezTo>
                    <a:cubicBezTo>
                      <a:pt x="20" y="233"/>
                      <a:pt x="9" y="216"/>
                      <a:pt x="9" y="216"/>
                    </a:cubicBezTo>
                    <a:cubicBezTo>
                      <a:pt x="6" y="176"/>
                      <a:pt x="4" y="136"/>
                      <a:pt x="0" y="96"/>
                    </a:cubicBezTo>
                    <a:cubicBezTo>
                      <a:pt x="1" y="72"/>
                      <a:pt x="0" y="48"/>
                      <a:pt x="3" y="24"/>
                    </a:cubicBezTo>
                    <a:cubicBezTo>
                      <a:pt x="5" y="6"/>
                      <a:pt x="25" y="22"/>
                      <a:pt x="36" y="0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70" name="Freeform 182"/>
              <p:cNvSpPr>
                <a:spLocks/>
              </p:cNvSpPr>
              <p:nvPr/>
            </p:nvSpPr>
            <p:spPr bwMode="auto">
              <a:xfrm rot="756602">
                <a:off x="5760" y="2256"/>
                <a:ext cx="106" cy="544"/>
              </a:xfrm>
              <a:custGeom>
                <a:avLst/>
                <a:gdLst>
                  <a:gd name="T0" fmla="*/ 30 w 126"/>
                  <a:gd name="T1" fmla="*/ 0 h 702"/>
                  <a:gd name="T2" fmla="*/ 27 w 126"/>
                  <a:gd name="T3" fmla="*/ 165 h 702"/>
                  <a:gd name="T4" fmla="*/ 15 w 126"/>
                  <a:gd name="T5" fmla="*/ 141 h 702"/>
                  <a:gd name="T6" fmla="*/ 9 w 126"/>
                  <a:gd name="T7" fmla="*/ 228 h 702"/>
                  <a:gd name="T8" fmla="*/ 0 w 126"/>
                  <a:gd name="T9" fmla="*/ 492 h 702"/>
                  <a:gd name="T10" fmla="*/ 6 w 126"/>
                  <a:gd name="T11" fmla="*/ 483 h 702"/>
                  <a:gd name="T12" fmla="*/ 12 w 126"/>
                  <a:gd name="T13" fmla="*/ 456 h 702"/>
                  <a:gd name="T14" fmla="*/ 120 w 126"/>
                  <a:gd name="T15" fmla="*/ 471 h 702"/>
                  <a:gd name="T16" fmla="*/ 123 w 126"/>
                  <a:gd name="T17" fmla="*/ 702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" h="702">
                    <a:moveTo>
                      <a:pt x="30" y="0"/>
                    </a:moveTo>
                    <a:cubicBezTo>
                      <a:pt x="29" y="55"/>
                      <a:pt x="30" y="110"/>
                      <a:pt x="27" y="165"/>
                    </a:cubicBezTo>
                    <a:cubicBezTo>
                      <a:pt x="26" y="176"/>
                      <a:pt x="15" y="141"/>
                      <a:pt x="15" y="141"/>
                    </a:cubicBezTo>
                    <a:cubicBezTo>
                      <a:pt x="9" y="166"/>
                      <a:pt x="11" y="170"/>
                      <a:pt x="9" y="228"/>
                    </a:cubicBezTo>
                    <a:cubicBezTo>
                      <a:pt x="7" y="286"/>
                      <a:pt x="0" y="450"/>
                      <a:pt x="0" y="492"/>
                    </a:cubicBezTo>
                    <a:cubicBezTo>
                      <a:pt x="5" y="533"/>
                      <a:pt x="1" y="516"/>
                      <a:pt x="6" y="483"/>
                    </a:cubicBezTo>
                    <a:cubicBezTo>
                      <a:pt x="7" y="474"/>
                      <a:pt x="10" y="465"/>
                      <a:pt x="12" y="456"/>
                    </a:cubicBezTo>
                    <a:cubicBezTo>
                      <a:pt x="48" y="463"/>
                      <a:pt x="84" y="464"/>
                      <a:pt x="120" y="471"/>
                    </a:cubicBezTo>
                    <a:cubicBezTo>
                      <a:pt x="126" y="586"/>
                      <a:pt x="123" y="509"/>
                      <a:pt x="123" y="70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71" name="Freeform 183"/>
              <p:cNvSpPr>
                <a:spLocks/>
              </p:cNvSpPr>
              <p:nvPr/>
            </p:nvSpPr>
            <p:spPr bwMode="auto">
              <a:xfrm rot="756602">
                <a:off x="5686" y="2843"/>
                <a:ext cx="305" cy="53"/>
              </a:xfrm>
              <a:custGeom>
                <a:avLst/>
                <a:gdLst>
                  <a:gd name="T0" fmla="*/ 363 w 363"/>
                  <a:gd name="T1" fmla="*/ 69 h 69"/>
                  <a:gd name="T2" fmla="*/ 324 w 363"/>
                  <a:gd name="T3" fmla="*/ 42 h 69"/>
                  <a:gd name="T4" fmla="*/ 243 w 363"/>
                  <a:gd name="T5" fmla="*/ 12 h 69"/>
                  <a:gd name="T6" fmla="*/ 189 w 363"/>
                  <a:gd name="T7" fmla="*/ 0 h 69"/>
                  <a:gd name="T8" fmla="*/ 162 w 363"/>
                  <a:gd name="T9" fmla="*/ 12 h 69"/>
                  <a:gd name="T10" fmla="*/ 0 w 363"/>
                  <a:gd name="T11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3" h="69">
                    <a:moveTo>
                      <a:pt x="363" y="69"/>
                    </a:moveTo>
                    <a:cubicBezTo>
                      <a:pt x="354" y="43"/>
                      <a:pt x="354" y="46"/>
                      <a:pt x="324" y="42"/>
                    </a:cubicBezTo>
                    <a:cubicBezTo>
                      <a:pt x="304" y="12"/>
                      <a:pt x="280" y="14"/>
                      <a:pt x="243" y="12"/>
                    </a:cubicBezTo>
                    <a:cubicBezTo>
                      <a:pt x="224" y="7"/>
                      <a:pt x="205" y="11"/>
                      <a:pt x="189" y="0"/>
                    </a:cubicBezTo>
                    <a:cubicBezTo>
                      <a:pt x="179" y="2"/>
                      <a:pt x="172" y="11"/>
                      <a:pt x="162" y="12"/>
                    </a:cubicBezTo>
                    <a:cubicBezTo>
                      <a:pt x="108" y="15"/>
                      <a:pt x="54" y="12"/>
                      <a:pt x="0" y="1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72" name="Freeform 184"/>
              <p:cNvSpPr>
                <a:spLocks/>
              </p:cNvSpPr>
              <p:nvPr/>
            </p:nvSpPr>
            <p:spPr bwMode="auto">
              <a:xfrm rot="756602">
                <a:off x="5928" y="1609"/>
                <a:ext cx="15" cy="669"/>
              </a:xfrm>
              <a:custGeom>
                <a:avLst/>
                <a:gdLst>
                  <a:gd name="T0" fmla="*/ 3 w 18"/>
                  <a:gd name="T1" fmla="*/ 10 h 862"/>
                  <a:gd name="T2" fmla="*/ 12 w 18"/>
                  <a:gd name="T3" fmla="*/ 394 h 862"/>
                  <a:gd name="T4" fmla="*/ 6 w 18"/>
                  <a:gd name="T5" fmla="*/ 571 h 862"/>
                  <a:gd name="T6" fmla="*/ 3 w 18"/>
                  <a:gd name="T7" fmla="*/ 700 h 862"/>
                  <a:gd name="T8" fmla="*/ 0 w 18"/>
                  <a:gd name="T9" fmla="*/ 862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62">
                    <a:moveTo>
                      <a:pt x="3" y="10"/>
                    </a:moveTo>
                    <a:cubicBezTo>
                      <a:pt x="14" y="390"/>
                      <a:pt x="18" y="0"/>
                      <a:pt x="12" y="394"/>
                    </a:cubicBezTo>
                    <a:cubicBezTo>
                      <a:pt x="14" y="494"/>
                      <a:pt x="7" y="520"/>
                      <a:pt x="6" y="571"/>
                    </a:cubicBezTo>
                    <a:cubicBezTo>
                      <a:pt x="5" y="622"/>
                      <a:pt x="4" y="652"/>
                      <a:pt x="3" y="700"/>
                    </a:cubicBezTo>
                    <a:cubicBezTo>
                      <a:pt x="0" y="852"/>
                      <a:pt x="0" y="798"/>
                      <a:pt x="0" y="86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73" name="Freeform 185"/>
              <p:cNvSpPr>
                <a:spLocks/>
              </p:cNvSpPr>
              <p:nvPr/>
            </p:nvSpPr>
            <p:spPr bwMode="auto">
              <a:xfrm rot="756602">
                <a:off x="5924" y="1617"/>
                <a:ext cx="54" cy="994"/>
              </a:xfrm>
              <a:custGeom>
                <a:avLst/>
                <a:gdLst>
                  <a:gd name="T0" fmla="*/ 1 w 64"/>
                  <a:gd name="T1" fmla="*/ 0 h 1281"/>
                  <a:gd name="T2" fmla="*/ 4 w 64"/>
                  <a:gd name="T3" fmla="*/ 30 h 1281"/>
                  <a:gd name="T4" fmla="*/ 16 w 64"/>
                  <a:gd name="T5" fmla="*/ 33 h 1281"/>
                  <a:gd name="T6" fmla="*/ 13 w 64"/>
                  <a:gd name="T7" fmla="*/ 102 h 1281"/>
                  <a:gd name="T8" fmla="*/ 19 w 64"/>
                  <a:gd name="T9" fmla="*/ 138 h 1281"/>
                  <a:gd name="T10" fmla="*/ 31 w 64"/>
                  <a:gd name="T11" fmla="*/ 141 h 1281"/>
                  <a:gd name="T12" fmla="*/ 25 w 64"/>
                  <a:gd name="T13" fmla="*/ 723 h 1281"/>
                  <a:gd name="T14" fmla="*/ 28 w 64"/>
                  <a:gd name="T15" fmla="*/ 1125 h 1281"/>
                  <a:gd name="T16" fmla="*/ 55 w 64"/>
                  <a:gd name="T17" fmla="*/ 1128 h 1281"/>
                  <a:gd name="T18" fmla="*/ 55 w 64"/>
                  <a:gd name="T19" fmla="*/ 1281 h 1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1281">
                    <a:moveTo>
                      <a:pt x="1" y="0"/>
                    </a:moveTo>
                    <a:cubicBezTo>
                      <a:pt x="2" y="10"/>
                      <a:pt x="0" y="21"/>
                      <a:pt x="4" y="30"/>
                    </a:cubicBezTo>
                    <a:cubicBezTo>
                      <a:pt x="6" y="34"/>
                      <a:pt x="15" y="29"/>
                      <a:pt x="16" y="33"/>
                    </a:cubicBezTo>
                    <a:cubicBezTo>
                      <a:pt x="19" y="56"/>
                      <a:pt x="14" y="79"/>
                      <a:pt x="13" y="102"/>
                    </a:cubicBezTo>
                    <a:cubicBezTo>
                      <a:pt x="15" y="114"/>
                      <a:pt x="14" y="127"/>
                      <a:pt x="19" y="138"/>
                    </a:cubicBezTo>
                    <a:cubicBezTo>
                      <a:pt x="21" y="142"/>
                      <a:pt x="31" y="137"/>
                      <a:pt x="31" y="141"/>
                    </a:cubicBezTo>
                    <a:cubicBezTo>
                      <a:pt x="37" y="481"/>
                      <a:pt x="35" y="511"/>
                      <a:pt x="25" y="723"/>
                    </a:cubicBezTo>
                    <a:cubicBezTo>
                      <a:pt x="26" y="857"/>
                      <a:pt x="18" y="991"/>
                      <a:pt x="28" y="1125"/>
                    </a:cubicBezTo>
                    <a:cubicBezTo>
                      <a:pt x="29" y="1134"/>
                      <a:pt x="53" y="1119"/>
                      <a:pt x="55" y="1128"/>
                    </a:cubicBezTo>
                    <a:cubicBezTo>
                      <a:pt x="64" y="1178"/>
                      <a:pt x="55" y="1230"/>
                      <a:pt x="55" y="1281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89274" name="Group 186"/>
            <p:cNvGrpSpPr>
              <a:grpSpLocks/>
            </p:cNvGrpSpPr>
            <p:nvPr/>
          </p:nvGrpSpPr>
          <p:grpSpPr bwMode="auto">
            <a:xfrm rot="20962122" flipH="1">
              <a:off x="-667" y="720"/>
              <a:ext cx="855" cy="613"/>
              <a:chOff x="3120" y="384"/>
              <a:chExt cx="989" cy="578"/>
            </a:xfrm>
          </p:grpSpPr>
          <p:sp>
            <p:nvSpPr>
              <p:cNvPr id="89275" name="Freeform 187"/>
              <p:cNvSpPr>
                <a:spLocks/>
              </p:cNvSpPr>
              <p:nvPr/>
            </p:nvSpPr>
            <p:spPr bwMode="auto">
              <a:xfrm>
                <a:off x="3120" y="384"/>
                <a:ext cx="989" cy="578"/>
              </a:xfrm>
              <a:custGeom>
                <a:avLst/>
                <a:gdLst>
                  <a:gd name="T0" fmla="*/ 120 w 989"/>
                  <a:gd name="T1" fmla="*/ 359 h 578"/>
                  <a:gd name="T2" fmla="*/ 90 w 989"/>
                  <a:gd name="T3" fmla="*/ 357 h 578"/>
                  <a:gd name="T4" fmla="*/ 41 w 989"/>
                  <a:gd name="T5" fmla="*/ 380 h 578"/>
                  <a:gd name="T6" fmla="*/ 42 w 989"/>
                  <a:gd name="T7" fmla="*/ 349 h 578"/>
                  <a:gd name="T8" fmla="*/ 16 w 989"/>
                  <a:gd name="T9" fmla="*/ 324 h 578"/>
                  <a:gd name="T10" fmla="*/ 82 w 989"/>
                  <a:gd name="T11" fmla="*/ 265 h 578"/>
                  <a:gd name="T12" fmla="*/ 105 w 989"/>
                  <a:gd name="T13" fmla="*/ 229 h 578"/>
                  <a:gd name="T14" fmla="*/ 155 w 989"/>
                  <a:gd name="T15" fmla="*/ 181 h 578"/>
                  <a:gd name="T16" fmla="*/ 218 w 989"/>
                  <a:gd name="T17" fmla="*/ 152 h 578"/>
                  <a:gd name="T18" fmla="*/ 259 w 989"/>
                  <a:gd name="T19" fmla="*/ 49 h 578"/>
                  <a:gd name="T20" fmla="*/ 324 w 989"/>
                  <a:gd name="T21" fmla="*/ 23 h 578"/>
                  <a:gd name="T22" fmla="*/ 412 w 989"/>
                  <a:gd name="T23" fmla="*/ 3 h 578"/>
                  <a:gd name="T24" fmla="*/ 521 w 989"/>
                  <a:gd name="T25" fmla="*/ 10 h 578"/>
                  <a:gd name="T26" fmla="*/ 696 w 989"/>
                  <a:gd name="T27" fmla="*/ 52 h 578"/>
                  <a:gd name="T28" fmla="*/ 771 w 989"/>
                  <a:gd name="T29" fmla="*/ 97 h 578"/>
                  <a:gd name="T30" fmla="*/ 816 w 989"/>
                  <a:gd name="T31" fmla="*/ 162 h 578"/>
                  <a:gd name="T32" fmla="*/ 857 w 989"/>
                  <a:gd name="T33" fmla="*/ 183 h 578"/>
                  <a:gd name="T34" fmla="*/ 957 w 989"/>
                  <a:gd name="T35" fmla="*/ 272 h 578"/>
                  <a:gd name="T36" fmla="*/ 988 w 989"/>
                  <a:gd name="T37" fmla="*/ 317 h 578"/>
                  <a:gd name="T38" fmla="*/ 963 w 989"/>
                  <a:gd name="T39" fmla="*/ 407 h 578"/>
                  <a:gd name="T40" fmla="*/ 926 w 989"/>
                  <a:gd name="T41" fmla="*/ 423 h 578"/>
                  <a:gd name="T42" fmla="*/ 918 w 989"/>
                  <a:gd name="T43" fmla="*/ 450 h 578"/>
                  <a:gd name="T44" fmla="*/ 971 w 989"/>
                  <a:gd name="T45" fmla="*/ 509 h 578"/>
                  <a:gd name="T46" fmla="*/ 929 w 989"/>
                  <a:gd name="T47" fmla="*/ 537 h 578"/>
                  <a:gd name="T48" fmla="*/ 929 w 989"/>
                  <a:gd name="T49" fmla="*/ 541 h 578"/>
                  <a:gd name="T50" fmla="*/ 854 w 989"/>
                  <a:gd name="T51" fmla="*/ 560 h 578"/>
                  <a:gd name="T52" fmla="*/ 774 w 989"/>
                  <a:gd name="T53" fmla="*/ 565 h 578"/>
                  <a:gd name="T54" fmla="*/ 669 w 989"/>
                  <a:gd name="T55" fmla="*/ 481 h 578"/>
                  <a:gd name="T56" fmla="*/ 521 w 989"/>
                  <a:gd name="T57" fmla="*/ 341 h 578"/>
                  <a:gd name="T58" fmla="*/ 450 w 989"/>
                  <a:gd name="T59" fmla="*/ 330 h 578"/>
                  <a:gd name="T60" fmla="*/ 388 w 989"/>
                  <a:gd name="T61" fmla="*/ 330 h 578"/>
                  <a:gd name="T62" fmla="*/ 276 w 989"/>
                  <a:gd name="T63" fmla="*/ 334 h 578"/>
                  <a:gd name="T64" fmla="*/ 156 w 989"/>
                  <a:gd name="T65" fmla="*/ 276 h 578"/>
                  <a:gd name="T66" fmla="*/ 74 w 989"/>
                  <a:gd name="T67" fmla="*/ 356 h 578"/>
                  <a:gd name="T68" fmla="*/ 120 w 989"/>
                  <a:gd name="T69" fmla="*/ 359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89" h="578">
                    <a:moveTo>
                      <a:pt x="120" y="359"/>
                    </a:moveTo>
                    <a:cubicBezTo>
                      <a:pt x="117" y="350"/>
                      <a:pt x="100" y="357"/>
                      <a:pt x="90" y="357"/>
                    </a:cubicBezTo>
                    <a:cubicBezTo>
                      <a:pt x="80" y="358"/>
                      <a:pt x="41" y="380"/>
                      <a:pt x="41" y="380"/>
                    </a:cubicBezTo>
                    <a:cubicBezTo>
                      <a:pt x="27" y="378"/>
                      <a:pt x="49" y="359"/>
                      <a:pt x="42" y="349"/>
                    </a:cubicBezTo>
                    <a:cubicBezTo>
                      <a:pt x="38" y="340"/>
                      <a:pt x="10" y="338"/>
                      <a:pt x="16" y="324"/>
                    </a:cubicBezTo>
                    <a:cubicBezTo>
                      <a:pt x="0" y="286"/>
                      <a:pt x="49" y="276"/>
                      <a:pt x="82" y="265"/>
                    </a:cubicBezTo>
                    <a:cubicBezTo>
                      <a:pt x="94" y="247"/>
                      <a:pt x="99" y="241"/>
                      <a:pt x="105" y="229"/>
                    </a:cubicBezTo>
                    <a:cubicBezTo>
                      <a:pt x="117" y="215"/>
                      <a:pt x="138" y="190"/>
                      <a:pt x="155" y="181"/>
                    </a:cubicBezTo>
                    <a:cubicBezTo>
                      <a:pt x="167" y="175"/>
                      <a:pt x="203" y="176"/>
                      <a:pt x="218" y="152"/>
                    </a:cubicBezTo>
                    <a:cubicBezTo>
                      <a:pt x="234" y="115"/>
                      <a:pt x="220" y="71"/>
                      <a:pt x="259" y="49"/>
                    </a:cubicBezTo>
                    <a:cubicBezTo>
                      <a:pt x="279" y="37"/>
                      <a:pt x="303" y="24"/>
                      <a:pt x="324" y="23"/>
                    </a:cubicBezTo>
                    <a:cubicBezTo>
                      <a:pt x="348" y="17"/>
                      <a:pt x="380" y="5"/>
                      <a:pt x="412" y="3"/>
                    </a:cubicBezTo>
                    <a:cubicBezTo>
                      <a:pt x="444" y="0"/>
                      <a:pt x="474" y="2"/>
                      <a:pt x="521" y="10"/>
                    </a:cubicBezTo>
                    <a:cubicBezTo>
                      <a:pt x="619" y="35"/>
                      <a:pt x="600" y="25"/>
                      <a:pt x="696" y="52"/>
                    </a:cubicBezTo>
                    <a:cubicBezTo>
                      <a:pt x="702" y="54"/>
                      <a:pt x="765" y="94"/>
                      <a:pt x="771" y="97"/>
                    </a:cubicBezTo>
                    <a:cubicBezTo>
                      <a:pt x="795" y="112"/>
                      <a:pt x="800" y="150"/>
                      <a:pt x="816" y="162"/>
                    </a:cubicBezTo>
                    <a:cubicBezTo>
                      <a:pt x="823" y="170"/>
                      <a:pt x="847" y="177"/>
                      <a:pt x="857" y="183"/>
                    </a:cubicBezTo>
                    <a:cubicBezTo>
                      <a:pt x="883" y="200"/>
                      <a:pt x="934" y="254"/>
                      <a:pt x="957" y="272"/>
                    </a:cubicBezTo>
                    <a:cubicBezTo>
                      <a:pt x="977" y="302"/>
                      <a:pt x="985" y="295"/>
                      <a:pt x="988" y="317"/>
                    </a:cubicBezTo>
                    <a:cubicBezTo>
                      <a:pt x="989" y="340"/>
                      <a:pt x="973" y="389"/>
                      <a:pt x="963" y="407"/>
                    </a:cubicBezTo>
                    <a:cubicBezTo>
                      <a:pt x="951" y="414"/>
                      <a:pt x="939" y="423"/>
                      <a:pt x="926" y="423"/>
                    </a:cubicBezTo>
                    <a:cubicBezTo>
                      <a:pt x="918" y="425"/>
                      <a:pt x="917" y="428"/>
                      <a:pt x="918" y="450"/>
                    </a:cubicBezTo>
                    <a:cubicBezTo>
                      <a:pt x="925" y="464"/>
                      <a:pt x="969" y="494"/>
                      <a:pt x="971" y="509"/>
                    </a:cubicBezTo>
                    <a:cubicBezTo>
                      <a:pt x="973" y="524"/>
                      <a:pt x="936" y="532"/>
                      <a:pt x="929" y="537"/>
                    </a:cubicBezTo>
                    <a:cubicBezTo>
                      <a:pt x="921" y="548"/>
                      <a:pt x="941" y="537"/>
                      <a:pt x="929" y="541"/>
                    </a:cubicBezTo>
                    <a:cubicBezTo>
                      <a:pt x="917" y="545"/>
                      <a:pt x="880" y="556"/>
                      <a:pt x="854" y="560"/>
                    </a:cubicBezTo>
                    <a:cubicBezTo>
                      <a:pt x="828" y="564"/>
                      <a:pt x="805" y="578"/>
                      <a:pt x="774" y="565"/>
                    </a:cubicBezTo>
                    <a:cubicBezTo>
                      <a:pt x="743" y="552"/>
                      <a:pt x="711" y="518"/>
                      <a:pt x="669" y="481"/>
                    </a:cubicBezTo>
                    <a:cubicBezTo>
                      <a:pt x="627" y="444"/>
                      <a:pt x="558" y="366"/>
                      <a:pt x="521" y="341"/>
                    </a:cubicBezTo>
                    <a:cubicBezTo>
                      <a:pt x="484" y="316"/>
                      <a:pt x="472" y="332"/>
                      <a:pt x="450" y="330"/>
                    </a:cubicBezTo>
                    <a:cubicBezTo>
                      <a:pt x="428" y="328"/>
                      <a:pt x="417" y="329"/>
                      <a:pt x="388" y="330"/>
                    </a:cubicBezTo>
                    <a:cubicBezTo>
                      <a:pt x="359" y="331"/>
                      <a:pt x="315" y="343"/>
                      <a:pt x="276" y="334"/>
                    </a:cubicBezTo>
                    <a:cubicBezTo>
                      <a:pt x="237" y="325"/>
                      <a:pt x="190" y="272"/>
                      <a:pt x="156" y="276"/>
                    </a:cubicBezTo>
                    <a:cubicBezTo>
                      <a:pt x="122" y="280"/>
                      <a:pt x="80" y="342"/>
                      <a:pt x="74" y="356"/>
                    </a:cubicBezTo>
                    <a:cubicBezTo>
                      <a:pt x="68" y="370"/>
                      <a:pt x="111" y="359"/>
                      <a:pt x="120" y="359"/>
                    </a:cubicBez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76" name="Freeform 188"/>
              <p:cNvSpPr>
                <a:spLocks/>
              </p:cNvSpPr>
              <p:nvPr/>
            </p:nvSpPr>
            <p:spPr bwMode="auto">
              <a:xfrm rot="756602">
                <a:off x="3309" y="456"/>
                <a:ext cx="765" cy="395"/>
              </a:xfrm>
              <a:custGeom>
                <a:avLst/>
                <a:gdLst>
                  <a:gd name="T0" fmla="*/ 900 w 909"/>
                  <a:gd name="T1" fmla="*/ 464 h 508"/>
                  <a:gd name="T2" fmla="*/ 836 w 909"/>
                  <a:gd name="T3" fmla="*/ 496 h 508"/>
                  <a:gd name="T4" fmla="*/ 812 w 909"/>
                  <a:gd name="T5" fmla="*/ 504 h 508"/>
                  <a:gd name="T6" fmla="*/ 800 w 909"/>
                  <a:gd name="T7" fmla="*/ 508 h 508"/>
                  <a:gd name="T8" fmla="*/ 740 w 909"/>
                  <a:gd name="T9" fmla="*/ 480 h 508"/>
                  <a:gd name="T10" fmla="*/ 664 w 909"/>
                  <a:gd name="T11" fmla="*/ 424 h 508"/>
                  <a:gd name="T12" fmla="*/ 628 w 909"/>
                  <a:gd name="T13" fmla="*/ 400 h 508"/>
                  <a:gd name="T14" fmla="*/ 616 w 909"/>
                  <a:gd name="T15" fmla="*/ 392 h 508"/>
                  <a:gd name="T16" fmla="*/ 560 w 909"/>
                  <a:gd name="T17" fmla="*/ 356 h 508"/>
                  <a:gd name="T18" fmla="*/ 512 w 909"/>
                  <a:gd name="T19" fmla="*/ 328 h 508"/>
                  <a:gd name="T20" fmla="*/ 476 w 909"/>
                  <a:gd name="T21" fmla="*/ 312 h 508"/>
                  <a:gd name="T22" fmla="*/ 448 w 909"/>
                  <a:gd name="T23" fmla="*/ 304 h 508"/>
                  <a:gd name="T24" fmla="*/ 312 w 909"/>
                  <a:gd name="T25" fmla="*/ 308 h 508"/>
                  <a:gd name="T26" fmla="*/ 288 w 909"/>
                  <a:gd name="T27" fmla="*/ 312 h 508"/>
                  <a:gd name="T28" fmla="*/ 284 w 909"/>
                  <a:gd name="T29" fmla="*/ 328 h 508"/>
                  <a:gd name="T30" fmla="*/ 220 w 909"/>
                  <a:gd name="T31" fmla="*/ 340 h 508"/>
                  <a:gd name="T32" fmla="*/ 128 w 909"/>
                  <a:gd name="T33" fmla="*/ 320 h 508"/>
                  <a:gd name="T34" fmla="*/ 144 w 909"/>
                  <a:gd name="T35" fmla="*/ 304 h 508"/>
                  <a:gd name="T36" fmla="*/ 164 w 909"/>
                  <a:gd name="T37" fmla="*/ 268 h 508"/>
                  <a:gd name="T38" fmla="*/ 124 w 909"/>
                  <a:gd name="T39" fmla="*/ 256 h 508"/>
                  <a:gd name="T40" fmla="*/ 120 w 909"/>
                  <a:gd name="T41" fmla="*/ 284 h 508"/>
                  <a:gd name="T42" fmla="*/ 116 w 909"/>
                  <a:gd name="T43" fmla="*/ 312 h 508"/>
                  <a:gd name="T44" fmla="*/ 80 w 909"/>
                  <a:gd name="T45" fmla="*/ 304 h 508"/>
                  <a:gd name="T46" fmla="*/ 0 w 909"/>
                  <a:gd name="T47" fmla="*/ 300 h 508"/>
                  <a:gd name="T48" fmla="*/ 8 w 909"/>
                  <a:gd name="T49" fmla="*/ 288 h 508"/>
                  <a:gd name="T50" fmla="*/ 20 w 909"/>
                  <a:gd name="T51" fmla="*/ 284 h 508"/>
                  <a:gd name="T52" fmla="*/ 24 w 909"/>
                  <a:gd name="T53" fmla="*/ 268 h 508"/>
                  <a:gd name="T54" fmla="*/ 72 w 909"/>
                  <a:gd name="T55" fmla="*/ 200 h 508"/>
                  <a:gd name="T56" fmla="*/ 76 w 909"/>
                  <a:gd name="T57" fmla="*/ 188 h 508"/>
                  <a:gd name="T58" fmla="*/ 60 w 909"/>
                  <a:gd name="T59" fmla="*/ 164 h 508"/>
                  <a:gd name="T60" fmla="*/ 96 w 909"/>
                  <a:gd name="T61" fmla="*/ 96 h 508"/>
                  <a:gd name="T62" fmla="*/ 140 w 909"/>
                  <a:gd name="T63" fmla="*/ 60 h 508"/>
                  <a:gd name="T64" fmla="*/ 164 w 909"/>
                  <a:gd name="T65" fmla="*/ 44 h 508"/>
                  <a:gd name="T66" fmla="*/ 260 w 909"/>
                  <a:gd name="T67" fmla="*/ 16 h 508"/>
                  <a:gd name="T68" fmla="*/ 296 w 909"/>
                  <a:gd name="T69" fmla="*/ 0 h 508"/>
                  <a:gd name="T70" fmla="*/ 564 w 909"/>
                  <a:gd name="T71" fmla="*/ 4 h 508"/>
                  <a:gd name="T72" fmla="*/ 608 w 909"/>
                  <a:gd name="T73" fmla="*/ 24 h 508"/>
                  <a:gd name="T74" fmla="*/ 644 w 909"/>
                  <a:gd name="T75" fmla="*/ 60 h 508"/>
                  <a:gd name="T76" fmla="*/ 652 w 909"/>
                  <a:gd name="T77" fmla="*/ 72 h 508"/>
                  <a:gd name="T78" fmla="*/ 664 w 909"/>
                  <a:gd name="T79" fmla="*/ 80 h 508"/>
                  <a:gd name="T80" fmla="*/ 704 w 909"/>
                  <a:gd name="T81" fmla="*/ 132 h 508"/>
                  <a:gd name="T82" fmla="*/ 736 w 909"/>
                  <a:gd name="T83" fmla="*/ 176 h 508"/>
                  <a:gd name="T84" fmla="*/ 768 w 909"/>
                  <a:gd name="T85" fmla="*/ 168 h 508"/>
                  <a:gd name="T86" fmla="*/ 760 w 909"/>
                  <a:gd name="T87" fmla="*/ 156 h 508"/>
                  <a:gd name="T88" fmla="*/ 748 w 909"/>
                  <a:gd name="T89" fmla="*/ 132 h 508"/>
                  <a:gd name="T90" fmla="*/ 776 w 909"/>
                  <a:gd name="T91" fmla="*/ 152 h 508"/>
                  <a:gd name="T92" fmla="*/ 828 w 909"/>
                  <a:gd name="T93" fmla="*/ 168 h 508"/>
                  <a:gd name="T94" fmla="*/ 840 w 909"/>
                  <a:gd name="T95" fmla="*/ 172 h 508"/>
                  <a:gd name="T96" fmla="*/ 880 w 909"/>
                  <a:gd name="T97" fmla="*/ 200 h 508"/>
                  <a:gd name="T98" fmla="*/ 896 w 909"/>
                  <a:gd name="T99" fmla="*/ 236 h 508"/>
                  <a:gd name="T100" fmla="*/ 880 w 909"/>
                  <a:gd name="T101" fmla="*/ 308 h 508"/>
                  <a:gd name="T102" fmla="*/ 884 w 909"/>
                  <a:gd name="T103" fmla="*/ 332 h 508"/>
                  <a:gd name="T104" fmla="*/ 895 w 909"/>
                  <a:gd name="T105" fmla="*/ 340 h 508"/>
                  <a:gd name="T106" fmla="*/ 886 w 909"/>
                  <a:gd name="T107" fmla="*/ 364 h 508"/>
                  <a:gd name="T108" fmla="*/ 893 w 909"/>
                  <a:gd name="T109" fmla="*/ 389 h 508"/>
                  <a:gd name="T110" fmla="*/ 899 w 909"/>
                  <a:gd name="T111" fmla="*/ 398 h 508"/>
                  <a:gd name="T112" fmla="*/ 872 w 909"/>
                  <a:gd name="T113" fmla="*/ 396 h 508"/>
                  <a:gd name="T114" fmla="*/ 880 w 909"/>
                  <a:gd name="T115" fmla="*/ 444 h 508"/>
                  <a:gd name="T116" fmla="*/ 900 w 909"/>
                  <a:gd name="T117" fmla="*/ 464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09" h="508">
                    <a:moveTo>
                      <a:pt x="900" y="464"/>
                    </a:moveTo>
                    <a:cubicBezTo>
                      <a:pt x="867" y="471"/>
                      <a:pt x="867" y="486"/>
                      <a:pt x="836" y="496"/>
                    </a:cubicBezTo>
                    <a:cubicBezTo>
                      <a:pt x="828" y="499"/>
                      <a:pt x="820" y="501"/>
                      <a:pt x="812" y="504"/>
                    </a:cubicBezTo>
                    <a:cubicBezTo>
                      <a:pt x="808" y="505"/>
                      <a:pt x="800" y="508"/>
                      <a:pt x="800" y="508"/>
                    </a:cubicBezTo>
                    <a:cubicBezTo>
                      <a:pt x="779" y="501"/>
                      <a:pt x="759" y="493"/>
                      <a:pt x="740" y="480"/>
                    </a:cubicBezTo>
                    <a:cubicBezTo>
                      <a:pt x="724" y="456"/>
                      <a:pt x="689" y="443"/>
                      <a:pt x="664" y="424"/>
                    </a:cubicBezTo>
                    <a:cubicBezTo>
                      <a:pt x="664" y="424"/>
                      <a:pt x="634" y="404"/>
                      <a:pt x="628" y="400"/>
                    </a:cubicBezTo>
                    <a:cubicBezTo>
                      <a:pt x="624" y="397"/>
                      <a:pt x="616" y="392"/>
                      <a:pt x="616" y="392"/>
                    </a:cubicBezTo>
                    <a:cubicBezTo>
                      <a:pt x="602" y="371"/>
                      <a:pt x="581" y="367"/>
                      <a:pt x="560" y="356"/>
                    </a:cubicBezTo>
                    <a:cubicBezTo>
                      <a:pt x="546" y="349"/>
                      <a:pt x="526" y="333"/>
                      <a:pt x="512" y="328"/>
                    </a:cubicBezTo>
                    <a:cubicBezTo>
                      <a:pt x="483" y="318"/>
                      <a:pt x="495" y="325"/>
                      <a:pt x="476" y="312"/>
                    </a:cubicBezTo>
                    <a:cubicBezTo>
                      <a:pt x="468" y="287"/>
                      <a:pt x="465" y="303"/>
                      <a:pt x="448" y="304"/>
                    </a:cubicBezTo>
                    <a:cubicBezTo>
                      <a:pt x="403" y="308"/>
                      <a:pt x="357" y="307"/>
                      <a:pt x="312" y="308"/>
                    </a:cubicBezTo>
                    <a:cubicBezTo>
                      <a:pt x="304" y="309"/>
                      <a:pt x="295" y="307"/>
                      <a:pt x="288" y="312"/>
                    </a:cubicBezTo>
                    <a:cubicBezTo>
                      <a:pt x="284" y="315"/>
                      <a:pt x="289" y="325"/>
                      <a:pt x="284" y="328"/>
                    </a:cubicBezTo>
                    <a:cubicBezTo>
                      <a:pt x="270" y="336"/>
                      <a:pt x="237" y="334"/>
                      <a:pt x="220" y="340"/>
                    </a:cubicBezTo>
                    <a:cubicBezTo>
                      <a:pt x="193" y="337"/>
                      <a:pt x="137" y="347"/>
                      <a:pt x="128" y="320"/>
                    </a:cubicBezTo>
                    <a:cubicBezTo>
                      <a:pt x="139" y="288"/>
                      <a:pt x="123" y="325"/>
                      <a:pt x="144" y="304"/>
                    </a:cubicBezTo>
                    <a:cubicBezTo>
                      <a:pt x="158" y="290"/>
                      <a:pt x="159" y="283"/>
                      <a:pt x="164" y="268"/>
                    </a:cubicBezTo>
                    <a:cubicBezTo>
                      <a:pt x="151" y="264"/>
                      <a:pt x="137" y="260"/>
                      <a:pt x="124" y="256"/>
                    </a:cubicBezTo>
                    <a:cubicBezTo>
                      <a:pt x="98" y="262"/>
                      <a:pt x="114" y="265"/>
                      <a:pt x="120" y="284"/>
                    </a:cubicBezTo>
                    <a:cubicBezTo>
                      <a:pt x="119" y="293"/>
                      <a:pt x="123" y="306"/>
                      <a:pt x="116" y="312"/>
                    </a:cubicBezTo>
                    <a:cubicBezTo>
                      <a:pt x="108" y="318"/>
                      <a:pt x="89" y="305"/>
                      <a:pt x="80" y="304"/>
                    </a:cubicBezTo>
                    <a:cubicBezTo>
                      <a:pt x="53" y="302"/>
                      <a:pt x="27" y="301"/>
                      <a:pt x="0" y="300"/>
                    </a:cubicBezTo>
                    <a:cubicBezTo>
                      <a:pt x="3" y="296"/>
                      <a:pt x="4" y="291"/>
                      <a:pt x="8" y="288"/>
                    </a:cubicBezTo>
                    <a:cubicBezTo>
                      <a:pt x="11" y="285"/>
                      <a:pt x="17" y="287"/>
                      <a:pt x="20" y="284"/>
                    </a:cubicBezTo>
                    <a:cubicBezTo>
                      <a:pt x="23" y="280"/>
                      <a:pt x="22" y="273"/>
                      <a:pt x="24" y="268"/>
                    </a:cubicBezTo>
                    <a:cubicBezTo>
                      <a:pt x="35" y="245"/>
                      <a:pt x="51" y="214"/>
                      <a:pt x="72" y="200"/>
                    </a:cubicBezTo>
                    <a:cubicBezTo>
                      <a:pt x="73" y="196"/>
                      <a:pt x="77" y="192"/>
                      <a:pt x="76" y="188"/>
                    </a:cubicBezTo>
                    <a:cubicBezTo>
                      <a:pt x="73" y="179"/>
                      <a:pt x="60" y="164"/>
                      <a:pt x="60" y="164"/>
                    </a:cubicBezTo>
                    <a:cubicBezTo>
                      <a:pt x="69" y="137"/>
                      <a:pt x="65" y="106"/>
                      <a:pt x="96" y="96"/>
                    </a:cubicBezTo>
                    <a:cubicBezTo>
                      <a:pt x="107" y="79"/>
                      <a:pt x="123" y="71"/>
                      <a:pt x="140" y="60"/>
                    </a:cubicBezTo>
                    <a:cubicBezTo>
                      <a:pt x="148" y="55"/>
                      <a:pt x="164" y="44"/>
                      <a:pt x="164" y="44"/>
                    </a:cubicBezTo>
                    <a:cubicBezTo>
                      <a:pt x="174" y="13"/>
                      <a:pt x="234" y="20"/>
                      <a:pt x="260" y="16"/>
                    </a:cubicBezTo>
                    <a:cubicBezTo>
                      <a:pt x="273" y="12"/>
                      <a:pt x="283" y="4"/>
                      <a:pt x="296" y="0"/>
                    </a:cubicBezTo>
                    <a:cubicBezTo>
                      <a:pt x="385" y="1"/>
                      <a:pt x="475" y="2"/>
                      <a:pt x="564" y="4"/>
                    </a:cubicBezTo>
                    <a:cubicBezTo>
                      <a:pt x="580" y="4"/>
                      <a:pt x="608" y="24"/>
                      <a:pt x="608" y="24"/>
                    </a:cubicBezTo>
                    <a:cubicBezTo>
                      <a:pt x="613" y="39"/>
                      <a:pt x="629" y="55"/>
                      <a:pt x="644" y="60"/>
                    </a:cubicBezTo>
                    <a:cubicBezTo>
                      <a:pt x="647" y="64"/>
                      <a:pt x="649" y="69"/>
                      <a:pt x="652" y="72"/>
                    </a:cubicBezTo>
                    <a:cubicBezTo>
                      <a:pt x="655" y="75"/>
                      <a:pt x="661" y="76"/>
                      <a:pt x="664" y="80"/>
                    </a:cubicBezTo>
                    <a:cubicBezTo>
                      <a:pt x="679" y="98"/>
                      <a:pt x="680" y="124"/>
                      <a:pt x="704" y="132"/>
                    </a:cubicBezTo>
                    <a:cubicBezTo>
                      <a:pt x="714" y="147"/>
                      <a:pt x="722" y="166"/>
                      <a:pt x="736" y="176"/>
                    </a:cubicBezTo>
                    <a:cubicBezTo>
                      <a:pt x="746" y="173"/>
                      <a:pt x="761" y="177"/>
                      <a:pt x="768" y="168"/>
                    </a:cubicBezTo>
                    <a:cubicBezTo>
                      <a:pt x="771" y="164"/>
                      <a:pt x="762" y="160"/>
                      <a:pt x="760" y="156"/>
                    </a:cubicBezTo>
                    <a:cubicBezTo>
                      <a:pt x="743" y="123"/>
                      <a:pt x="771" y="166"/>
                      <a:pt x="748" y="132"/>
                    </a:cubicBezTo>
                    <a:cubicBezTo>
                      <a:pt x="758" y="101"/>
                      <a:pt x="766" y="144"/>
                      <a:pt x="776" y="152"/>
                    </a:cubicBezTo>
                    <a:cubicBezTo>
                      <a:pt x="786" y="160"/>
                      <a:pt x="817" y="164"/>
                      <a:pt x="828" y="168"/>
                    </a:cubicBezTo>
                    <a:cubicBezTo>
                      <a:pt x="832" y="169"/>
                      <a:pt x="840" y="172"/>
                      <a:pt x="840" y="172"/>
                    </a:cubicBezTo>
                    <a:cubicBezTo>
                      <a:pt x="856" y="197"/>
                      <a:pt x="843" y="195"/>
                      <a:pt x="880" y="200"/>
                    </a:cubicBezTo>
                    <a:cubicBezTo>
                      <a:pt x="887" y="211"/>
                      <a:pt x="896" y="236"/>
                      <a:pt x="896" y="236"/>
                    </a:cubicBezTo>
                    <a:cubicBezTo>
                      <a:pt x="892" y="283"/>
                      <a:pt x="891" y="276"/>
                      <a:pt x="880" y="308"/>
                    </a:cubicBezTo>
                    <a:cubicBezTo>
                      <a:pt x="881" y="316"/>
                      <a:pt x="879" y="326"/>
                      <a:pt x="884" y="332"/>
                    </a:cubicBezTo>
                    <a:cubicBezTo>
                      <a:pt x="890" y="338"/>
                      <a:pt x="895" y="340"/>
                      <a:pt x="895" y="340"/>
                    </a:cubicBezTo>
                    <a:cubicBezTo>
                      <a:pt x="895" y="345"/>
                      <a:pt x="886" y="356"/>
                      <a:pt x="886" y="364"/>
                    </a:cubicBezTo>
                    <a:cubicBezTo>
                      <a:pt x="886" y="372"/>
                      <a:pt x="891" y="383"/>
                      <a:pt x="893" y="389"/>
                    </a:cubicBezTo>
                    <a:cubicBezTo>
                      <a:pt x="895" y="395"/>
                      <a:pt x="902" y="397"/>
                      <a:pt x="899" y="398"/>
                    </a:cubicBezTo>
                    <a:cubicBezTo>
                      <a:pt x="896" y="399"/>
                      <a:pt x="875" y="388"/>
                      <a:pt x="872" y="396"/>
                    </a:cubicBezTo>
                    <a:cubicBezTo>
                      <a:pt x="861" y="429"/>
                      <a:pt x="859" y="413"/>
                      <a:pt x="880" y="444"/>
                    </a:cubicBezTo>
                    <a:cubicBezTo>
                      <a:pt x="883" y="448"/>
                      <a:pt x="909" y="464"/>
                      <a:pt x="900" y="464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77" name="Freeform 189"/>
              <p:cNvSpPr>
                <a:spLocks/>
              </p:cNvSpPr>
              <p:nvPr/>
            </p:nvSpPr>
            <p:spPr bwMode="auto">
              <a:xfrm rot="756602">
                <a:off x="3913" y="547"/>
                <a:ext cx="69" cy="101"/>
              </a:xfrm>
              <a:custGeom>
                <a:avLst/>
                <a:gdLst>
                  <a:gd name="T0" fmla="*/ 75 w 82"/>
                  <a:gd name="T1" fmla="*/ 130 h 130"/>
                  <a:gd name="T2" fmla="*/ 60 w 82"/>
                  <a:gd name="T3" fmla="*/ 118 h 130"/>
                  <a:gd name="T4" fmla="*/ 59 w 82"/>
                  <a:gd name="T5" fmla="*/ 76 h 130"/>
                  <a:gd name="T6" fmla="*/ 32 w 82"/>
                  <a:gd name="T7" fmla="*/ 75 h 130"/>
                  <a:gd name="T8" fmla="*/ 30 w 82"/>
                  <a:gd name="T9" fmla="*/ 30 h 130"/>
                  <a:gd name="T10" fmla="*/ 8 w 82"/>
                  <a:gd name="T1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130">
                    <a:moveTo>
                      <a:pt x="75" y="130"/>
                    </a:moveTo>
                    <a:cubicBezTo>
                      <a:pt x="82" y="117"/>
                      <a:pt x="77" y="120"/>
                      <a:pt x="60" y="118"/>
                    </a:cubicBezTo>
                    <a:cubicBezTo>
                      <a:pt x="60" y="104"/>
                      <a:pt x="67" y="88"/>
                      <a:pt x="59" y="76"/>
                    </a:cubicBezTo>
                    <a:cubicBezTo>
                      <a:pt x="54" y="68"/>
                      <a:pt x="37" y="83"/>
                      <a:pt x="32" y="75"/>
                    </a:cubicBezTo>
                    <a:cubicBezTo>
                      <a:pt x="24" y="62"/>
                      <a:pt x="31" y="45"/>
                      <a:pt x="30" y="30"/>
                    </a:cubicBezTo>
                    <a:cubicBezTo>
                      <a:pt x="0" y="31"/>
                      <a:pt x="8" y="31"/>
                      <a:pt x="8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78" name="Freeform 190"/>
              <p:cNvSpPr>
                <a:spLocks/>
              </p:cNvSpPr>
              <p:nvPr/>
            </p:nvSpPr>
            <p:spPr bwMode="auto">
              <a:xfrm rot="756602">
                <a:off x="3324" y="561"/>
                <a:ext cx="742" cy="172"/>
              </a:xfrm>
              <a:custGeom>
                <a:avLst/>
                <a:gdLst>
                  <a:gd name="T0" fmla="*/ 882 w 882"/>
                  <a:gd name="T1" fmla="*/ 221 h 221"/>
                  <a:gd name="T2" fmla="*/ 862 w 882"/>
                  <a:gd name="T3" fmla="*/ 206 h 221"/>
                  <a:gd name="T4" fmla="*/ 850 w 882"/>
                  <a:gd name="T5" fmla="*/ 197 h 221"/>
                  <a:gd name="T6" fmla="*/ 807 w 882"/>
                  <a:gd name="T7" fmla="*/ 165 h 221"/>
                  <a:gd name="T8" fmla="*/ 766 w 882"/>
                  <a:gd name="T9" fmla="*/ 140 h 221"/>
                  <a:gd name="T10" fmla="*/ 700 w 882"/>
                  <a:gd name="T11" fmla="*/ 108 h 221"/>
                  <a:gd name="T12" fmla="*/ 610 w 882"/>
                  <a:gd name="T13" fmla="*/ 62 h 221"/>
                  <a:gd name="T14" fmla="*/ 472 w 882"/>
                  <a:gd name="T15" fmla="*/ 27 h 221"/>
                  <a:gd name="T16" fmla="*/ 288 w 882"/>
                  <a:gd name="T17" fmla="*/ 11 h 221"/>
                  <a:gd name="T18" fmla="*/ 33 w 882"/>
                  <a:gd name="T19" fmla="*/ 9 h 221"/>
                  <a:gd name="T20" fmla="*/ 7 w 882"/>
                  <a:gd name="T21" fmla="*/ 41 h 221"/>
                  <a:gd name="T22" fmla="*/ 0 w 882"/>
                  <a:gd name="T23" fmla="*/ 4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2" h="221">
                    <a:moveTo>
                      <a:pt x="882" y="221"/>
                    </a:moveTo>
                    <a:cubicBezTo>
                      <a:pt x="873" y="217"/>
                      <a:pt x="872" y="208"/>
                      <a:pt x="862" y="206"/>
                    </a:cubicBezTo>
                    <a:cubicBezTo>
                      <a:pt x="857" y="202"/>
                      <a:pt x="857" y="198"/>
                      <a:pt x="850" y="197"/>
                    </a:cubicBezTo>
                    <a:cubicBezTo>
                      <a:pt x="842" y="184"/>
                      <a:pt x="821" y="172"/>
                      <a:pt x="807" y="165"/>
                    </a:cubicBezTo>
                    <a:cubicBezTo>
                      <a:pt x="793" y="156"/>
                      <a:pt x="784" y="149"/>
                      <a:pt x="766" y="140"/>
                    </a:cubicBezTo>
                    <a:cubicBezTo>
                      <a:pt x="750" y="132"/>
                      <a:pt x="716" y="116"/>
                      <a:pt x="700" y="108"/>
                    </a:cubicBezTo>
                    <a:cubicBezTo>
                      <a:pt x="674" y="95"/>
                      <a:pt x="645" y="76"/>
                      <a:pt x="610" y="62"/>
                    </a:cubicBezTo>
                    <a:cubicBezTo>
                      <a:pt x="582" y="52"/>
                      <a:pt x="526" y="35"/>
                      <a:pt x="472" y="27"/>
                    </a:cubicBezTo>
                    <a:cubicBezTo>
                      <a:pt x="406" y="17"/>
                      <a:pt x="355" y="13"/>
                      <a:pt x="288" y="11"/>
                    </a:cubicBezTo>
                    <a:cubicBezTo>
                      <a:pt x="207" y="0"/>
                      <a:pt x="98" y="9"/>
                      <a:pt x="33" y="9"/>
                    </a:cubicBezTo>
                    <a:cubicBezTo>
                      <a:pt x="19" y="32"/>
                      <a:pt x="42" y="38"/>
                      <a:pt x="7" y="41"/>
                    </a:cubicBezTo>
                    <a:cubicBezTo>
                      <a:pt x="5" y="41"/>
                      <a:pt x="2" y="41"/>
                      <a:pt x="0" y="41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79" name="Freeform 191"/>
              <p:cNvSpPr>
                <a:spLocks/>
              </p:cNvSpPr>
              <p:nvPr/>
            </p:nvSpPr>
            <p:spPr bwMode="auto">
              <a:xfrm rot="756602">
                <a:off x="3316" y="604"/>
                <a:ext cx="746" cy="152"/>
              </a:xfrm>
              <a:custGeom>
                <a:avLst/>
                <a:gdLst>
                  <a:gd name="T0" fmla="*/ 887 w 887"/>
                  <a:gd name="T1" fmla="*/ 196 h 196"/>
                  <a:gd name="T2" fmla="*/ 810 w 887"/>
                  <a:gd name="T3" fmla="*/ 177 h 196"/>
                  <a:gd name="T4" fmla="*/ 777 w 887"/>
                  <a:gd name="T5" fmla="*/ 147 h 196"/>
                  <a:gd name="T6" fmla="*/ 729 w 887"/>
                  <a:gd name="T7" fmla="*/ 123 h 196"/>
                  <a:gd name="T8" fmla="*/ 717 w 887"/>
                  <a:gd name="T9" fmla="*/ 114 h 196"/>
                  <a:gd name="T10" fmla="*/ 699 w 887"/>
                  <a:gd name="T11" fmla="*/ 105 h 196"/>
                  <a:gd name="T12" fmla="*/ 681 w 887"/>
                  <a:gd name="T13" fmla="*/ 99 h 196"/>
                  <a:gd name="T14" fmla="*/ 648 w 887"/>
                  <a:gd name="T15" fmla="*/ 93 h 196"/>
                  <a:gd name="T16" fmla="*/ 617 w 887"/>
                  <a:gd name="T17" fmla="*/ 87 h 196"/>
                  <a:gd name="T18" fmla="*/ 597 w 887"/>
                  <a:gd name="T19" fmla="*/ 78 h 196"/>
                  <a:gd name="T20" fmla="*/ 582 w 887"/>
                  <a:gd name="T21" fmla="*/ 72 h 196"/>
                  <a:gd name="T22" fmla="*/ 486 w 887"/>
                  <a:gd name="T23" fmla="*/ 63 h 196"/>
                  <a:gd name="T24" fmla="*/ 452 w 887"/>
                  <a:gd name="T25" fmla="*/ 36 h 196"/>
                  <a:gd name="T26" fmla="*/ 386 w 887"/>
                  <a:gd name="T27" fmla="*/ 36 h 196"/>
                  <a:gd name="T28" fmla="*/ 383 w 887"/>
                  <a:gd name="T29" fmla="*/ 25 h 196"/>
                  <a:gd name="T30" fmla="*/ 354 w 887"/>
                  <a:gd name="T31" fmla="*/ 21 h 196"/>
                  <a:gd name="T32" fmla="*/ 0 w 887"/>
                  <a:gd name="T33" fmla="*/ 1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87" h="196">
                    <a:moveTo>
                      <a:pt x="887" y="196"/>
                    </a:moveTo>
                    <a:cubicBezTo>
                      <a:pt x="819" y="194"/>
                      <a:pt x="883" y="179"/>
                      <a:pt x="810" y="177"/>
                    </a:cubicBezTo>
                    <a:cubicBezTo>
                      <a:pt x="809" y="159"/>
                      <a:pt x="795" y="151"/>
                      <a:pt x="777" y="147"/>
                    </a:cubicBezTo>
                    <a:cubicBezTo>
                      <a:pt x="762" y="140"/>
                      <a:pt x="745" y="126"/>
                      <a:pt x="729" y="123"/>
                    </a:cubicBezTo>
                    <a:cubicBezTo>
                      <a:pt x="724" y="119"/>
                      <a:pt x="724" y="115"/>
                      <a:pt x="717" y="114"/>
                    </a:cubicBezTo>
                    <a:cubicBezTo>
                      <a:pt x="711" y="111"/>
                      <a:pt x="706" y="106"/>
                      <a:pt x="699" y="105"/>
                    </a:cubicBezTo>
                    <a:cubicBezTo>
                      <a:pt x="693" y="102"/>
                      <a:pt x="687" y="100"/>
                      <a:pt x="681" y="99"/>
                    </a:cubicBezTo>
                    <a:cubicBezTo>
                      <a:pt x="671" y="94"/>
                      <a:pt x="659" y="94"/>
                      <a:pt x="648" y="93"/>
                    </a:cubicBezTo>
                    <a:cubicBezTo>
                      <a:pt x="639" y="89"/>
                      <a:pt x="627" y="89"/>
                      <a:pt x="617" y="87"/>
                    </a:cubicBezTo>
                    <a:cubicBezTo>
                      <a:pt x="610" y="84"/>
                      <a:pt x="604" y="79"/>
                      <a:pt x="597" y="78"/>
                    </a:cubicBezTo>
                    <a:cubicBezTo>
                      <a:pt x="592" y="74"/>
                      <a:pt x="588" y="73"/>
                      <a:pt x="582" y="72"/>
                    </a:cubicBezTo>
                    <a:cubicBezTo>
                      <a:pt x="550" y="56"/>
                      <a:pt x="537" y="64"/>
                      <a:pt x="486" y="63"/>
                    </a:cubicBezTo>
                    <a:cubicBezTo>
                      <a:pt x="484" y="41"/>
                      <a:pt x="472" y="39"/>
                      <a:pt x="452" y="36"/>
                    </a:cubicBezTo>
                    <a:cubicBezTo>
                      <a:pt x="438" y="36"/>
                      <a:pt x="399" y="38"/>
                      <a:pt x="386" y="36"/>
                    </a:cubicBezTo>
                    <a:cubicBezTo>
                      <a:pt x="384" y="36"/>
                      <a:pt x="384" y="26"/>
                      <a:pt x="383" y="25"/>
                    </a:cubicBezTo>
                    <a:cubicBezTo>
                      <a:pt x="377" y="17"/>
                      <a:pt x="364" y="21"/>
                      <a:pt x="354" y="21"/>
                    </a:cubicBezTo>
                    <a:cubicBezTo>
                      <a:pt x="247" y="0"/>
                      <a:pt x="99" y="15"/>
                      <a:pt x="0" y="15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80" name="Freeform 192"/>
              <p:cNvSpPr>
                <a:spLocks/>
              </p:cNvSpPr>
              <p:nvPr/>
            </p:nvSpPr>
            <p:spPr bwMode="auto">
              <a:xfrm>
                <a:off x="3185" y="631"/>
                <a:ext cx="871" cy="327"/>
              </a:xfrm>
              <a:custGeom>
                <a:avLst/>
                <a:gdLst>
                  <a:gd name="T0" fmla="*/ 871 w 871"/>
                  <a:gd name="T1" fmla="*/ 292 h 327"/>
                  <a:gd name="T2" fmla="*/ 843 w 871"/>
                  <a:gd name="T3" fmla="*/ 300 h 327"/>
                  <a:gd name="T4" fmla="*/ 821 w 871"/>
                  <a:gd name="T5" fmla="*/ 303 h 327"/>
                  <a:gd name="T6" fmla="*/ 808 w 871"/>
                  <a:gd name="T7" fmla="*/ 306 h 327"/>
                  <a:gd name="T8" fmla="*/ 788 w 871"/>
                  <a:gd name="T9" fmla="*/ 314 h 327"/>
                  <a:gd name="T10" fmla="*/ 772 w 871"/>
                  <a:gd name="T11" fmla="*/ 327 h 327"/>
                  <a:gd name="T12" fmla="*/ 671 w 871"/>
                  <a:gd name="T13" fmla="*/ 302 h 327"/>
                  <a:gd name="T14" fmla="*/ 672 w 871"/>
                  <a:gd name="T15" fmla="*/ 288 h 327"/>
                  <a:gd name="T16" fmla="*/ 642 w 871"/>
                  <a:gd name="T17" fmla="*/ 281 h 327"/>
                  <a:gd name="T18" fmla="*/ 627 w 871"/>
                  <a:gd name="T19" fmla="*/ 263 h 327"/>
                  <a:gd name="T20" fmla="*/ 615 w 871"/>
                  <a:gd name="T21" fmla="*/ 251 h 327"/>
                  <a:gd name="T22" fmla="*/ 604 w 871"/>
                  <a:gd name="T23" fmla="*/ 237 h 327"/>
                  <a:gd name="T24" fmla="*/ 585 w 871"/>
                  <a:gd name="T25" fmla="*/ 213 h 327"/>
                  <a:gd name="T26" fmla="*/ 573 w 871"/>
                  <a:gd name="T27" fmla="*/ 192 h 327"/>
                  <a:gd name="T28" fmla="*/ 564 w 871"/>
                  <a:gd name="T29" fmla="*/ 182 h 327"/>
                  <a:gd name="T30" fmla="*/ 554 w 871"/>
                  <a:gd name="T31" fmla="*/ 172 h 327"/>
                  <a:gd name="T32" fmla="*/ 547 w 871"/>
                  <a:gd name="T33" fmla="*/ 162 h 327"/>
                  <a:gd name="T34" fmla="*/ 527 w 871"/>
                  <a:gd name="T35" fmla="*/ 138 h 327"/>
                  <a:gd name="T36" fmla="*/ 503 w 871"/>
                  <a:gd name="T37" fmla="*/ 109 h 327"/>
                  <a:gd name="T38" fmla="*/ 354 w 871"/>
                  <a:gd name="T39" fmla="*/ 75 h 327"/>
                  <a:gd name="T40" fmla="*/ 350 w 871"/>
                  <a:gd name="T41" fmla="*/ 86 h 327"/>
                  <a:gd name="T42" fmla="*/ 318 w 871"/>
                  <a:gd name="T43" fmla="*/ 82 h 327"/>
                  <a:gd name="T44" fmla="*/ 298 w 871"/>
                  <a:gd name="T45" fmla="*/ 88 h 327"/>
                  <a:gd name="T46" fmla="*/ 243 w 871"/>
                  <a:gd name="T47" fmla="*/ 58 h 327"/>
                  <a:gd name="T48" fmla="*/ 199 w 871"/>
                  <a:gd name="T49" fmla="*/ 59 h 327"/>
                  <a:gd name="T50" fmla="*/ 153 w 871"/>
                  <a:gd name="T51" fmla="*/ 28 h 327"/>
                  <a:gd name="T52" fmla="*/ 110 w 871"/>
                  <a:gd name="T53" fmla="*/ 2 h 327"/>
                  <a:gd name="T54" fmla="*/ 107 w 871"/>
                  <a:gd name="T55" fmla="*/ 27 h 327"/>
                  <a:gd name="T56" fmla="*/ 31 w 871"/>
                  <a:gd name="T57" fmla="*/ 10 h 327"/>
                  <a:gd name="T58" fmla="*/ 82 w 871"/>
                  <a:gd name="T59" fmla="*/ 22 h 327"/>
                  <a:gd name="T60" fmla="*/ 62 w 871"/>
                  <a:gd name="T61" fmla="*/ 43 h 327"/>
                  <a:gd name="T62" fmla="*/ 45 w 871"/>
                  <a:gd name="T63" fmla="*/ 49 h 327"/>
                  <a:gd name="T64" fmla="*/ 25 w 871"/>
                  <a:gd name="T65" fmla="*/ 61 h 327"/>
                  <a:gd name="T66" fmla="*/ 17 w 871"/>
                  <a:gd name="T67" fmla="*/ 72 h 327"/>
                  <a:gd name="T68" fmla="*/ 13 w 871"/>
                  <a:gd name="T69" fmla="*/ 110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71" h="327">
                    <a:moveTo>
                      <a:pt x="871" y="292"/>
                    </a:moveTo>
                    <a:cubicBezTo>
                      <a:pt x="867" y="295"/>
                      <a:pt x="848" y="301"/>
                      <a:pt x="843" y="300"/>
                    </a:cubicBezTo>
                    <a:cubicBezTo>
                      <a:pt x="834" y="302"/>
                      <a:pt x="831" y="304"/>
                      <a:pt x="821" y="303"/>
                    </a:cubicBezTo>
                    <a:cubicBezTo>
                      <a:pt x="815" y="302"/>
                      <a:pt x="813" y="301"/>
                      <a:pt x="808" y="306"/>
                    </a:cubicBezTo>
                    <a:cubicBezTo>
                      <a:pt x="805" y="313"/>
                      <a:pt x="795" y="314"/>
                      <a:pt x="788" y="314"/>
                    </a:cubicBezTo>
                    <a:cubicBezTo>
                      <a:pt x="779" y="318"/>
                      <a:pt x="783" y="325"/>
                      <a:pt x="772" y="327"/>
                    </a:cubicBezTo>
                    <a:cubicBezTo>
                      <a:pt x="739" y="318"/>
                      <a:pt x="703" y="314"/>
                      <a:pt x="671" y="302"/>
                    </a:cubicBezTo>
                    <a:cubicBezTo>
                      <a:pt x="666" y="301"/>
                      <a:pt x="675" y="292"/>
                      <a:pt x="672" y="288"/>
                    </a:cubicBezTo>
                    <a:cubicBezTo>
                      <a:pt x="664" y="282"/>
                      <a:pt x="652" y="283"/>
                      <a:pt x="642" y="281"/>
                    </a:cubicBezTo>
                    <a:cubicBezTo>
                      <a:pt x="636" y="272"/>
                      <a:pt x="636" y="270"/>
                      <a:pt x="627" y="263"/>
                    </a:cubicBezTo>
                    <a:cubicBezTo>
                      <a:pt x="622" y="259"/>
                      <a:pt x="619" y="255"/>
                      <a:pt x="615" y="251"/>
                    </a:cubicBezTo>
                    <a:cubicBezTo>
                      <a:pt x="613" y="245"/>
                      <a:pt x="609" y="241"/>
                      <a:pt x="604" y="237"/>
                    </a:cubicBezTo>
                    <a:cubicBezTo>
                      <a:pt x="599" y="229"/>
                      <a:pt x="592" y="220"/>
                      <a:pt x="585" y="213"/>
                    </a:cubicBezTo>
                    <a:cubicBezTo>
                      <a:pt x="583" y="206"/>
                      <a:pt x="578" y="198"/>
                      <a:pt x="573" y="192"/>
                    </a:cubicBezTo>
                    <a:cubicBezTo>
                      <a:pt x="569" y="189"/>
                      <a:pt x="564" y="182"/>
                      <a:pt x="564" y="182"/>
                    </a:cubicBezTo>
                    <a:cubicBezTo>
                      <a:pt x="561" y="176"/>
                      <a:pt x="560" y="175"/>
                      <a:pt x="554" y="172"/>
                    </a:cubicBezTo>
                    <a:cubicBezTo>
                      <a:pt x="552" y="168"/>
                      <a:pt x="551" y="166"/>
                      <a:pt x="547" y="162"/>
                    </a:cubicBezTo>
                    <a:cubicBezTo>
                      <a:pt x="544" y="153"/>
                      <a:pt x="534" y="144"/>
                      <a:pt x="527" y="138"/>
                    </a:cubicBezTo>
                    <a:cubicBezTo>
                      <a:pt x="525" y="128"/>
                      <a:pt x="511" y="115"/>
                      <a:pt x="503" y="109"/>
                    </a:cubicBezTo>
                    <a:cubicBezTo>
                      <a:pt x="454" y="98"/>
                      <a:pt x="404" y="85"/>
                      <a:pt x="354" y="75"/>
                    </a:cubicBezTo>
                    <a:cubicBezTo>
                      <a:pt x="352" y="75"/>
                      <a:pt x="352" y="85"/>
                      <a:pt x="350" y="86"/>
                    </a:cubicBezTo>
                    <a:cubicBezTo>
                      <a:pt x="340" y="91"/>
                      <a:pt x="329" y="83"/>
                      <a:pt x="318" y="82"/>
                    </a:cubicBezTo>
                    <a:cubicBezTo>
                      <a:pt x="308" y="80"/>
                      <a:pt x="306" y="86"/>
                      <a:pt x="298" y="88"/>
                    </a:cubicBezTo>
                    <a:cubicBezTo>
                      <a:pt x="285" y="87"/>
                      <a:pt x="260" y="62"/>
                      <a:pt x="243" y="58"/>
                    </a:cubicBezTo>
                    <a:cubicBezTo>
                      <a:pt x="227" y="54"/>
                      <a:pt x="213" y="64"/>
                      <a:pt x="199" y="59"/>
                    </a:cubicBezTo>
                    <a:cubicBezTo>
                      <a:pt x="199" y="37"/>
                      <a:pt x="174" y="35"/>
                      <a:pt x="153" y="28"/>
                    </a:cubicBezTo>
                    <a:cubicBezTo>
                      <a:pt x="157" y="0"/>
                      <a:pt x="152" y="11"/>
                      <a:pt x="110" y="2"/>
                    </a:cubicBezTo>
                    <a:cubicBezTo>
                      <a:pt x="109" y="11"/>
                      <a:pt x="110" y="18"/>
                      <a:pt x="107" y="27"/>
                    </a:cubicBezTo>
                    <a:cubicBezTo>
                      <a:pt x="86" y="22"/>
                      <a:pt x="52" y="15"/>
                      <a:pt x="31" y="10"/>
                    </a:cubicBezTo>
                    <a:cubicBezTo>
                      <a:pt x="19" y="8"/>
                      <a:pt x="82" y="22"/>
                      <a:pt x="82" y="22"/>
                    </a:cubicBezTo>
                    <a:cubicBezTo>
                      <a:pt x="77" y="35"/>
                      <a:pt x="75" y="37"/>
                      <a:pt x="62" y="43"/>
                    </a:cubicBezTo>
                    <a:cubicBezTo>
                      <a:pt x="56" y="46"/>
                      <a:pt x="45" y="49"/>
                      <a:pt x="45" y="49"/>
                    </a:cubicBezTo>
                    <a:cubicBezTo>
                      <a:pt x="41" y="55"/>
                      <a:pt x="32" y="60"/>
                      <a:pt x="25" y="61"/>
                    </a:cubicBezTo>
                    <a:cubicBezTo>
                      <a:pt x="20" y="64"/>
                      <a:pt x="19" y="66"/>
                      <a:pt x="17" y="72"/>
                    </a:cubicBezTo>
                    <a:cubicBezTo>
                      <a:pt x="14" y="83"/>
                      <a:pt x="0" y="107"/>
                      <a:pt x="13" y="11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81" name="Freeform 193"/>
              <p:cNvSpPr>
                <a:spLocks/>
              </p:cNvSpPr>
              <p:nvPr/>
            </p:nvSpPr>
            <p:spPr bwMode="auto">
              <a:xfrm>
                <a:off x="3177" y="642"/>
                <a:ext cx="308" cy="113"/>
              </a:xfrm>
              <a:custGeom>
                <a:avLst/>
                <a:gdLst>
                  <a:gd name="T0" fmla="*/ 308 w 308"/>
                  <a:gd name="T1" fmla="*/ 82 h 113"/>
                  <a:gd name="T2" fmla="*/ 274 w 308"/>
                  <a:gd name="T3" fmla="*/ 82 h 113"/>
                  <a:gd name="T4" fmla="*/ 259 w 308"/>
                  <a:gd name="T5" fmla="*/ 82 h 113"/>
                  <a:gd name="T6" fmla="*/ 231 w 308"/>
                  <a:gd name="T7" fmla="*/ 80 h 113"/>
                  <a:gd name="T8" fmla="*/ 196 w 308"/>
                  <a:gd name="T9" fmla="*/ 72 h 113"/>
                  <a:gd name="T10" fmla="*/ 188 w 308"/>
                  <a:gd name="T11" fmla="*/ 63 h 113"/>
                  <a:gd name="T12" fmla="*/ 205 w 308"/>
                  <a:gd name="T13" fmla="*/ 80 h 113"/>
                  <a:gd name="T14" fmla="*/ 115 w 308"/>
                  <a:gd name="T15" fmla="*/ 14 h 113"/>
                  <a:gd name="T16" fmla="*/ 25 w 308"/>
                  <a:gd name="T17" fmla="*/ 62 h 113"/>
                  <a:gd name="T18" fmla="*/ 15 w 308"/>
                  <a:gd name="T19" fmla="*/ 92 h 113"/>
                  <a:gd name="T20" fmla="*/ 45 w 308"/>
                  <a:gd name="T21" fmla="*/ 112 h 113"/>
                  <a:gd name="T22" fmla="*/ 9 w 308"/>
                  <a:gd name="T23" fmla="*/ 98 h 113"/>
                  <a:gd name="T24" fmla="*/ 34 w 308"/>
                  <a:gd name="T25" fmla="*/ 47 h 113"/>
                  <a:gd name="T26" fmla="*/ 64 w 308"/>
                  <a:gd name="T27" fmla="*/ 37 h 113"/>
                  <a:gd name="T28" fmla="*/ 110 w 308"/>
                  <a:gd name="T29" fmla="*/ 4 h 113"/>
                  <a:gd name="T30" fmla="*/ 128 w 308"/>
                  <a:gd name="T31" fmla="*/ 6 h 113"/>
                  <a:gd name="T32" fmla="*/ 165 w 308"/>
                  <a:gd name="T33" fmla="*/ 14 h 113"/>
                  <a:gd name="T34" fmla="*/ 175 w 308"/>
                  <a:gd name="T35" fmla="*/ 46 h 113"/>
                  <a:gd name="T36" fmla="*/ 308 w 308"/>
                  <a:gd name="T37" fmla="*/ 8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8" h="113">
                    <a:moveTo>
                      <a:pt x="308" y="82"/>
                    </a:moveTo>
                    <a:cubicBezTo>
                      <a:pt x="285" y="80"/>
                      <a:pt x="296" y="81"/>
                      <a:pt x="274" y="82"/>
                    </a:cubicBezTo>
                    <a:cubicBezTo>
                      <a:pt x="269" y="82"/>
                      <a:pt x="259" y="82"/>
                      <a:pt x="259" y="82"/>
                    </a:cubicBezTo>
                    <a:cubicBezTo>
                      <a:pt x="248" y="89"/>
                      <a:pt x="243" y="79"/>
                      <a:pt x="231" y="80"/>
                    </a:cubicBezTo>
                    <a:cubicBezTo>
                      <a:pt x="221" y="78"/>
                      <a:pt x="203" y="75"/>
                      <a:pt x="196" y="72"/>
                    </a:cubicBezTo>
                    <a:cubicBezTo>
                      <a:pt x="200" y="64"/>
                      <a:pt x="207" y="57"/>
                      <a:pt x="188" y="63"/>
                    </a:cubicBezTo>
                    <a:cubicBezTo>
                      <a:pt x="183" y="62"/>
                      <a:pt x="225" y="73"/>
                      <a:pt x="205" y="80"/>
                    </a:cubicBezTo>
                    <a:cubicBezTo>
                      <a:pt x="193" y="72"/>
                      <a:pt x="145" y="17"/>
                      <a:pt x="115" y="14"/>
                    </a:cubicBezTo>
                    <a:cubicBezTo>
                      <a:pt x="85" y="11"/>
                      <a:pt x="42" y="49"/>
                      <a:pt x="25" y="62"/>
                    </a:cubicBezTo>
                    <a:cubicBezTo>
                      <a:pt x="11" y="74"/>
                      <a:pt x="12" y="84"/>
                      <a:pt x="15" y="92"/>
                    </a:cubicBezTo>
                    <a:cubicBezTo>
                      <a:pt x="18" y="100"/>
                      <a:pt x="46" y="111"/>
                      <a:pt x="45" y="112"/>
                    </a:cubicBezTo>
                    <a:cubicBezTo>
                      <a:pt x="36" y="108"/>
                      <a:pt x="0" y="113"/>
                      <a:pt x="9" y="98"/>
                    </a:cubicBezTo>
                    <a:cubicBezTo>
                      <a:pt x="10" y="88"/>
                      <a:pt x="25" y="57"/>
                      <a:pt x="34" y="47"/>
                    </a:cubicBezTo>
                    <a:cubicBezTo>
                      <a:pt x="42" y="37"/>
                      <a:pt x="51" y="43"/>
                      <a:pt x="64" y="37"/>
                    </a:cubicBezTo>
                    <a:cubicBezTo>
                      <a:pt x="73" y="30"/>
                      <a:pt x="100" y="10"/>
                      <a:pt x="110" y="4"/>
                    </a:cubicBezTo>
                    <a:cubicBezTo>
                      <a:pt x="113" y="0"/>
                      <a:pt x="122" y="6"/>
                      <a:pt x="128" y="6"/>
                    </a:cubicBezTo>
                    <a:cubicBezTo>
                      <a:pt x="143" y="1"/>
                      <a:pt x="152" y="8"/>
                      <a:pt x="165" y="14"/>
                    </a:cubicBezTo>
                    <a:cubicBezTo>
                      <a:pt x="182" y="20"/>
                      <a:pt x="151" y="35"/>
                      <a:pt x="175" y="46"/>
                    </a:cubicBezTo>
                    <a:cubicBezTo>
                      <a:pt x="199" y="57"/>
                      <a:pt x="280" y="74"/>
                      <a:pt x="308" y="82"/>
                    </a:cubicBezTo>
                    <a:close/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89282" name="Freeform 194"/>
            <p:cNvSpPr>
              <a:spLocks/>
            </p:cNvSpPr>
            <p:nvPr/>
          </p:nvSpPr>
          <p:spPr bwMode="auto">
            <a:xfrm flipH="1">
              <a:off x="-507" y="1089"/>
              <a:ext cx="324" cy="1275"/>
            </a:xfrm>
            <a:custGeom>
              <a:avLst/>
              <a:gdLst>
                <a:gd name="T0" fmla="*/ 0 w 375"/>
                <a:gd name="T1" fmla="*/ 4 h 1204"/>
                <a:gd name="T2" fmla="*/ 3 w 375"/>
                <a:gd name="T3" fmla="*/ 151 h 1204"/>
                <a:gd name="T4" fmla="*/ 33 w 375"/>
                <a:gd name="T5" fmla="*/ 190 h 1204"/>
                <a:gd name="T6" fmla="*/ 42 w 375"/>
                <a:gd name="T7" fmla="*/ 196 h 1204"/>
                <a:gd name="T8" fmla="*/ 75 w 375"/>
                <a:gd name="T9" fmla="*/ 262 h 1204"/>
                <a:gd name="T10" fmla="*/ 93 w 375"/>
                <a:gd name="T11" fmla="*/ 301 h 1204"/>
                <a:gd name="T12" fmla="*/ 114 w 375"/>
                <a:gd name="T13" fmla="*/ 328 h 1204"/>
                <a:gd name="T14" fmla="*/ 126 w 375"/>
                <a:gd name="T15" fmla="*/ 358 h 1204"/>
                <a:gd name="T16" fmla="*/ 162 w 375"/>
                <a:gd name="T17" fmla="*/ 421 h 1204"/>
                <a:gd name="T18" fmla="*/ 174 w 375"/>
                <a:gd name="T19" fmla="*/ 505 h 1204"/>
                <a:gd name="T20" fmla="*/ 177 w 375"/>
                <a:gd name="T21" fmla="*/ 571 h 1204"/>
                <a:gd name="T22" fmla="*/ 162 w 375"/>
                <a:gd name="T23" fmla="*/ 751 h 1204"/>
                <a:gd name="T24" fmla="*/ 138 w 375"/>
                <a:gd name="T25" fmla="*/ 862 h 1204"/>
                <a:gd name="T26" fmla="*/ 117 w 375"/>
                <a:gd name="T27" fmla="*/ 1024 h 1204"/>
                <a:gd name="T28" fmla="*/ 135 w 375"/>
                <a:gd name="T29" fmla="*/ 1150 h 1204"/>
                <a:gd name="T30" fmla="*/ 138 w 375"/>
                <a:gd name="T31" fmla="*/ 1201 h 1204"/>
                <a:gd name="T32" fmla="*/ 141 w 375"/>
                <a:gd name="T33" fmla="*/ 1192 h 1204"/>
                <a:gd name="T34" fmla="*/ 147 w 375"/>
                <a:gd name="T35" fmla="*/ 1168 h 1204"/>
                <a:gd name="T36" fmla="*/ 150 w 375"/>
                <a:gd name="T37" fmla="*/ 1159 h 1204"/>
                <a:gd name="T38" fmla="*/ 177 w 375"/>
                <a:gd name="T39" fmla="*/ 1084 h 1204"/>
                <a:gd name="T40" fmla="*/ 180 w 375"/>
                <a:gd name="T41" fmla="*/ 1063 h 1204"/>
                <a:gd name="T42" fmla="*/ 189 w 375"/>
                <a:gd name="T43" fmla="*/ 1054 h 1204"/>
                <a:gd name="T44" fmla="*/ 204 w 375"/>
                <a:gd name="T45" fmla="*/ 958 h 1204"/>
                <a:gd name="T46" fmla="*/ 225 w 375"/>
                <a:gd name="T47" fmla="*/ 967 h 1204"/>
                <a:gd name="T48" fmla="*/ 249 w 375"/>
                <a:gd name="T49" fmla="*/ 880 h 1204"/>
                <a:gd name="T50" fmla="*/ 267 w 375"/>
                <a:gd name="T51" fmla="*/ 841 h 1204"/>
                <a:gd name="T52" fmla="*/ 282 w 375"/>
                <a:gd name="T53" fmla="*/ 778 h 1204"/>
                <a:gd name="T54" fmla="*/ 306 w 375"/>
                <a:gd name="T55" fmla="*/ 676 h 1204"/>
                <a:gd name="T56" fmla="*/ 327 w 375"/>
                <a:gd name="T57" fmla="*/ 553 h 1204"/>
                <a:gd name="T58" fmla="*/ 348 w 375"/>
                <a:gd name="T59" fmla="*/ 481 h 1204"/>
                <a:gd name="T60" fmla="*/ 363 w 375"/>
                <a:gd name="T61" fmla="*/ 412 h 1204"/>
                <a:gd name="T62" fmla="*/ 375 w 375"/>
                <a:gd name="T63" fmla="*/ 337 h 1204"/>
                <a:gd name="T64" fmla="*/ 282 w 375"/>
                <a:gd name="T65" fmla="*/ 304 h 1204"/>
                <a:gd name="T66" fmla="*/ 186 w 375"/>
                <a:gd name="T67" fmla="*/ 211 h 1204"/>
                <a:gd name="T68" fmla="*/ 87 w 375"/>
                <a:gd name="T69" fmla="*/ 43 h 1204"/>
                <a:gd name="T70" fmla="*/ 54 w 375"/>
                <a:gd name="T71" fmla="*/ 19 h 1204"/>
                <a:gd name="T72" fmla="*/ 0 w 375"/>
                <a:gd name="T73" fmla="*/ 4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5" h="1204">
                  <a:moveTo>
                    <a:pt x="0" y="4"/>
                  </a:moveTo>
                  <a:cubicBezTo>
                    <a:pt x="1" y="53"/>
                    <a:pt x="1" y="102"/>
                    <a:pt x="3" y="151"/>
                  </a:cubicBezTo>
                  <a:cubicBezTo>
                    <a:pt x="4" y="168"/>
                    <a:pt x="21" y="182"/>
                    <a:pt x="33" y="190"/>
                  </a:cubicBezTo>
                  <a:cubicBezTo>
                    <a:pt x="36" y="192"/>
                    <a:pt x="42" y="196"/>
                    <a:pt x="42" y="196"/>
                  </a:cubicBezTo>
                  <a:cubicBezTo>
                    <a:pt x="56" y="217"/>
                    <a:pt x="53" y="247"/>
                    <a:pt x="75" y="262"/>
                  </a:cubicBezTo>
                  <a:cubicBezTo>
                    <a:pt x="85" y="277"/>
                    <a:pt x="75" y="295"/>
                    <a:pt x="93" y="301"/>
                  </a:cubicBezTo>
                  <a:cubicBezTo>
                    <a:pt x="99" y="311"/>
                    <a:pt x="109" y="318"/>
                    <a:pt x="114" y="328"/>
                  </a:cubicBezTo>
                  <a:cubicBezTo>
                    <a:pt x="119" y="338"/>
                    <a:pt x="119" y="348"/>
                    <a:pt x="126" y="358"/>
                  </a:cubicBezTo>
                  <a:cubicBezTo>
                    <a:pt x="130" y="374"/>
                    <a:pt x="147" y="411"/>
                    <a:pt x="162" y="421"/>
                  </a:cubicBezTo>
                  <a:cubicBezTo>
                    <a:pt x="168" y="445"/>
                    <a:pt x="172" y="480"/>
                    <a:pt x="174" y="505"/>
                  </a:cubicBezTo>
                  <a:cubicBezTo>
                    <a:pt x="176" y="530"/>
                    <a:pt x="179" y="530"/>
                    <a:pt x="177" y="571"/>
                  </a:cubicBezTo>
                  <a:cubicBezTo>
                    <a:pt x="176" y="630"/>
                    <a:pt x="164" y="692"/>
                    <a:pt x="162" y="751"/>
                  </a:cubicBezTo>
                  <a:cubicBezTo>
                    <a:pt x="161" y="785"/>
                    <a:pt x="149" y="828"/>
                    <a:pt x="138" y="862"/>
                  </a:cubicBezTo>
                  <a:cubicBezTo>
                    <a:pt x="134" y="905"/>
                    <a:pt x="117" y="976"/>
                    <a:pt x="117" y="1024"/>
                  </a:cubicBezTo>
                  <a:cubicBezTo>
                    <a:pt x="117" y="1072"/>
                    <a:pt x="132" y="1121"/>
                    <a:pt x="135" y="1150"/>
                  </a:cubicBezTo>
                  <a:cubicBezTo>
                    <a:pt x="135" y="1167"/>
                    <a:pt x="136" y="1184"/>
                    <a:pt x="138" y="1201"/>
                  </a:cubicBezTo>
                  <a:cubicBezTo>
                    <a:pt x="138" y="1204"/>
                    <a:pt x="140" y="1195"/>
                    <a:pt x="141" y="1192"/>
                  </a:cubicBezTo>
                  <a:cubicBezTo>
                    <a:pt x="143" y="1184"/>
                    <a:pt x="144" y="1176"/>
                    <a:pt x="147" y="1168"/>
                  </a:cubicBezTo>
                  <a:cubicBezTo>
                    <a:pt x="148" y="1165"/>
                    <a:pt x="149" y="1162"/>
                    <a:pt x="150" y="1159"/>
                  </a:cubicBezTo>
                  <a:cubicBezTo>
                    <a:pt x="157" y="1135"/>
                    <a:pt x="163" y="1105"/>
                    <a:pt x="177" y="1084"/>
                  </a:cubicBezTo>
                  <a:cubicBezTo>
                    <a:pt x="178" y="1077"/>
                    <a:pt x="177" y="1070"/>
                    <a:pt x="180" y="1063"/>
                  </a:cubicBezTo>
                  <a:cubicBezTo>
                    <a:pt x="182" y="1059"/>
                    <a:pt x="188" y="1058"/>
                    <a:pt x="189" y="1054"/>
                  </a:cubicBezTo>
                  <a:cubicBezTo>
                    <a:pt x="200" y="1024"/>
                    <a:pt x="194" y="989"/>
                    <a:pt x="204" y="958"/>
                  </a:cubicBezTo>
                  <a:cubicBezTo>
                    <a:pt x="218" y="963"/>
                    <a:pt x="210" y="972"/>
                    <a:pt x="225" y="967"/>
                  </a:cubicBezTo>
                  <a:cubicBezTo>
                    <a:pt x="231" y="937"/>
                    <a:pt x="239" y="909"/>
                    <a:pt x="249" y="880"/>
                  </a:cubicBezTo>
                  <a:cubicBezTo>
                    <a:pt x="253" y="867"/>
                    <a:pt x="262" y="855"/>
                    <a:pt x="267" y="841"/>
                  </a:cubicBezTo>
                  <a:cubicBezTo>
                    <a:pt x="274" y="820"/>
                    <a:pt x="275" y="798"/>
                    <a:pt x="282" y="778"/>
                  </a:cubicBezTo>
                  <a:cubicBezTo>
                    <a:pt x="287" y="746"/>
                    <a:pt x="292" y="705"/>
                    <a:pt x="306" y="676"/>
                  </a:cubicBezTo>
                  <a:cubicBezTo>
                    <a:pt x="312" y="636"/>
                    <a:pt x="317" y="592"/>
                    <a:pt x="327" y="553"/>
                  </a:cubicBezTo>
                  <a:cubicBezTo>
                    <a:pt x="331" y="521"/>
                    <a:pt x="342" y="504"/>
                    <a:pt x="348" y="481"/>
                  </a:cubicBezTo>
                  <a:cubicBezTo>
                    <a:pt x="354" y="458"/>
                    <a:pt x="359" y="436"/>
                    <a:pt x="363" y="412"/>
                  </a:cubicBezTo>
                  <a:cubicBezTo>
                    <a:pt x="367" y="387"/>
                    <a:pt x="372" y="362"/>
                    <a:pt x="375" y="337"/>
                  </a:cubicBezTo>
                  <a:cubicBezTo>
                    <a:pt x="369" y="320"/>
                    <a:pt x="319" y="310"/>
                    <a:pt x="282" y="304"/>
                  </a:cubicBezTo>
                  <a:cubicBezTo>
                    <a:pt x="251" y="283"/>
                    <a:pt x="212" y="257"/>
                    <a:pt x="186" y="211"/>
                  </a:cubicBezTo>
                  <a:cubicBezTo>
                    <a:pt x="174" y="177"/>
                    <a:pt x="109" y="75"/>
                    <a:pt x="87" y="43"/>
                  </a:cubicBezTo>
                  <a:cubicBezTo>
                    <a:pt x="85" y="28"/>
                    <a:pt x="65" y="25"/>
                    <a:pt x="54" y="19"/>
                  </a:cubicBezTo>
                  <a:cubicBezTo>
                    <a:pt x="32" y="7"/>
                    <a:pt x="26" y="0"/>
                    <a:pt x="0" y="4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83" name="Freeform 195"/>
            <p:cNvSpPr>
              <a:spLocks/>
            </p:cNvSpPr>
            <p:nvPr/>
          </p:nvSpPr>
          <p:spPr bwMode="auto">
            <a:xfrm rot="1065368" flipH="1">
              <a:off x="31" y="1267"/>
              <a:ext cx="78" cy="118"/>
            </a:xfrm>
            <a:custGeom>
              <a:avLst/>
              <a:gdLst>
                <a:gd name="T0" fmla="*/ 43 w 71"/>
                <a:gd name="T1" fmla="*/ 0 h 154"/>
                <a:gd name="T2" fmla="*/ 55 w 71"/>
                <a:gd name="T3" fmla="*/ 36 h 154"/>
                <a:gd name="T4" fmla="*/ 62 w 71"/>
                <a:gd name="T5" fmla="*/ 97 h 154"/>
                <a:gd name="T6" fmla="*/ 0 w 71"/>
                <a:gd name="T7" fmla="*/ 154 h 154"/>
                <a:gd name="T8" fmla="*/ 49 w 71"/>
                <a:gd name="T9" fmla="*/ 101 h 154"/>
                <a:gd name="T10" fmla="*/ 55 w 71"/>
                <a:gd name="T11" fmla="*/ 59 h 154"/>
                <a:gd name="T12" fmla="*/ 37 w 71"/>
                <a:gd name="T13" fmla="*/ 33 h 154"/>
                <a:gd name="T14" fmla="*/ 43 w 71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54">
                  <a:moveTo>
                    <a:pt x="43" y="0"/>
                  </a:moveTo>
                  <a:cubicBezTo>
                    <a:pt x="46" y="16"/>
                    <a:pt x="47" y="23"/>
                    <a:pt x="55" y="36"/>
                  </a:cubicBezTo>
                  <a:cubicBezTo>
                    <a:pt x="53" y="53"/>
                    <a:pt x="71" y="83"/>
                    <a:pt x="62" y="97"/>
                  </a:cubicBezTo>
                  <a:cubicBezTo>
                    <a:pt x="59" y="146"/>
                    <a:pt x="12" y="119"/>
                    <a:pt x="0" y="154"/>
                  </a:cubicBezTo>
                  <a:cubicBezTo>
                    <a:pt x="0" y="154"/>
                    <a:pt x="45" y="114"/>
                    <a:pt x="49" y="101"/>
                  </a:cubicBezTo>
                  <a:cubicBezTo>
                    <a:pt x="51" y="87"/>
                    <a:pt x="59" y="72"/>
                    <a:pt x="55" y="59"/>
                  </a:cubicBezTo>
                  <a:cubicBezTo>
                    <a:pt x="58" y="46"/>
                    <a:pt x="41" y="45"/>
                    <a:pt x="37" y="33"/>
                  </a:cubicBezTo>
                  <a:cubicBezTo>
                    <a:pt x="41" y="8"/>
                    <a:pt x="38" y="19"/>
                    <a:pt x="43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84" name="Freeform 196"/>
            <p:cNvSpPr>
              <a:spLocks/>
            </p:cNvSpPr>
            <p:nvPr/>
          </p:nvSpPr>
          <p:spPr bwMode="auto">
            <a:xfrm flipH="1">
              <a:off x="62" y="1188"/>
              <a:ext cx="300" cy="284"/>
            </a:xfrm>
            <a:custGeom>
              <a:avLst/>
              <a:gdLst>
                <a:gd name="T0" fmla="*/ 289 w 369"/>
                <a:gd name="T1" fmla="*/ 0 h 348"/>
                <a:gd name="T2" fmla="*/ 253 w 369"/>
                <a:gd name="T3" fmla="*/ 18 h 348"/>
                <a:gd name="T4" fmla="*/ 213 w 369"/>
                <a:gd name="T5" fmla="*/ 56 h 348"/>
                <a:gd name="T6" fmla="*/ 131 w 369"/>
                <a:gd name="T7" fmla="*/ 96 h 348"/>
                <a:gd name="T8" fmla="*/ 55 w 369"/>
                <a:gd name="T9" fmla="*/ 136 h 348"/>
                <a:gd name="T10" fmla="*/ 25 w 369"/>
                <a:gd name="T11" fmla="*/ 156 h 348"/>
                <a:gd name="T12" fmla="*/ 7 w 369"/>
                <a:gd name="T13" fmla="*/ 164 h 348"/>
                <a:gd name="T14" fmla="*/ 7 w 369"/>
                <a:gd name="T15" fmla="*/ 216 h 348"/>
                <a:gd name="T16" fmla="*/ 17 w 369"/>
                <a:gd name="T17" fmla="*/ 240 h 348"/>
                <a:gd name="T18" fmla="*/ 31 w 369"/>
                <a:gd name="T19" fmla="*/ 272 h 348"/>
                <a:gd name="T20" fmla="*/ 47 w 369"/>
                <a:gd name="T21" fmla="*/ 290 h 348"/>
                <a:gd name="T22" fmla="*/ 79 w 369"/>
                <a:gd name="T23" fmla="*/ 322 h 348"/>
                <a:gd name="T24" fmla="*/ 97 w 369"/>
                <a:gd name="T25" fmla="*/ 330 h 348"/>
                <a:gd name="T26" fmla="*/ 115 w 369"/>
                <a:gd name="T27" fmla="*/ 348 h 348"/>
                <a:gd name="T28" fmla="*/ 231 w 369"/>
                <a:gd name="T29" fmla="*/ 346 h 348"/>
                <a:gd name="T30" fmla="*/ 243 w 369"/>
                <a:gd name="T31" fmla="*/ 342 h 348"/>
                <a:gd name="T32" fmla="*/ 259 w 369"/>
                <a:gd name="T33" fmla="*/ 326 h 348"/>
                <a:gd name="T34" fmla="*/ 269 w 369"/>
                <a:gd name="T35" fmla="*/ 308 h 348"/>
                <a:gd name="T36" fmla="*/ 271 w 369"/>
                <a:gd name="T37" fmla="*/ 254 h 348"/>
                <a:gd name="T38" fmla="*/ 287 w 369"/>
                <a:gd name="T39" fmla="*/ 230 h 348"/>
                <a:gd name="T40" fmla="*/ 301 w 369"/>
                <a:gd name="T41" fmla="*/ 206 h 348"/>
                <a:gd name="T42" fmla="*/ 321 w 369"/>
                <a:gd name="T43" fmla="*/ 212 h 348"/>
                <a:gd name="T44" fmla="*/ 333 w 369"/>
                <a:gd name="T45" fmla="*/ 216 h 348"/>
                <a:gd name="T46" fmla="*/ 343 w 369"/>
                <a:gd name="T47" fmla="*/ 208 h 348"/>
                <a:gd name="T48" fmla="*/ 355 w 369"/>
                <a:gd name="T49" fmla="*/ 200 h 348"/>
                <a:gd name="T50" fmla="*/ 369 w 369"/>
                <a:gd name="T51" fmla="*/ 184 h 348"/>
                <a:gd name="T52" fmla="*/ 347 w 369"/>
                <a:gd name="T53" fmla="*/ 138 h 348"/>
                <a:gd name="T54" fmla="*/ 331 w 369"/>
                <a:gd name="T55" fmla="*/ 90 h 348"/>
                <a:gd name="T56" fmla="*/ 313 w 369"/>
                <a:gd name="T57" fmla="*/ 78 h 348"/>
                <a:gd name="T58" fmla="*/ 307 w 369"/>
                <a:gd name="T59" fmla="*/ 74 h 348"/>
                <a:gd name="T60" fmla="*/ 291 w 369"/>
                <a:gd name="T61" fmla="*/ 48 h 348"/>
                <a:gd name="T62" fmla="*/ 281 w 369"/>
                <a:gd name="T63" fmla="*/ 16 h 348"/>
                <a:gd name="T64" fmla="*/ 289 w 369"/>
                <a:gd name="T6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9" h="348">
                  <a:moveTo>
                    <a:pt x="289" y="0"/>
                  </a:moveTo>
                  <a:cubicBezTo>
                    <a:pt x="276" y="4"/>
                    <a:pt x="266" y="14"/>
                    <a:pt x="253" y="18"/>
                  </a:cubicBezTo>
                  <a:cubicBezTo>
                    <a:pt x="239" y="29"/>
                    <a:pt x="229" y="43"/>
                    <a:pt x="213" y="56"/>
                  </a:cubicBezTo>
                  <a:cubicBezTo>
                    <a:pt x="207" y="73"/>
                    <a:pt x="148" y="92"/>
                    <a:pt x="131" y="96"/>
                  </a:cubicBezTo>
                  <a:cubicBezTo>
                    <a:pt x="101" y="116"/>
                    <a:pt x="87" y="118"/>
                    <a:pt x="55" y="136"/>
                  </a:cubicBezTo>
                  <a:cubicBezTo>
                    <a:pt x="45" y="142"/>
                    <a:pt x="35" y="149"/>
                    <a:pt x="25" y="156"/>
                  </a:cubicBezTo>
                  <a:cubicBezTo>
                    <a:pt x="20" y="160"/>
                    <a:pt x="7" y="164"/>
                    <a:pt x="7" y="164"/>
                  </a:cubicBezTo>
                  <a:cubicBezTo>
                    <a:pt x="0" y="184"/>
                    <a:pt x="2" y="176"/>
                    <a:pt x="7" y="216"/>
                  </a:cubicBezTo>
                  <a:cubicBezTo>
                    <a:pt x="8" y="225"/>
                    <a:pt x="17" y="240"/>
                    <a:pt x="17" y="240"/>
                  </a:cubicBezTo>
                  <a:cubicBezTo>
                    <a:pt x="19" y="255"/>
                    <a:pt x="20" y="261"/>
                    <a:pt x="31" y="272"/>
                  </a:cubicBezTo>
                  <a:cubicBezTo>
                    <a:pt x="33" y="279"/>
                    <a:pt x="40" y="288"/>
                    <a:pt x="47" y="290"/>
                  </a:cubicBezTo>
                  <a:cubicBezTo>
                    <a:pt x="55" y="302"/>
                    <a:pt x="68" y="313"/>
                    <a:pt x="79" y="322"/>
                  </a:cubicBezTo>
                  <a:cubicBezTo>
                    <a:pt x="84" y="326"/>
                    <a:pt x="97" y="330"/>
                    <a:pt x="97" y="330"/>
                  </a:cubicBezTo>
                  <a:cubicBezTo>
                    <a:pt x="102" y="338"/>
                    <a:pt x="108" y="342"/>
                    <a:pt x="115" y="348"/>
                  </a:cubicBezTo>
                  <a:cubicBezTo>
                    <a:pt x="154" y="347"/>
                    <a:pt x="192" y="348"/>
                    <a:pt x="231" y="346"/>
                  </a:cubicBezTo>
                  <a:cubicBezTo>
                    <a:pt x="235" y="346"/>
                    <a:pt x="243" y="342"/>
                    <a:pt x="243" y="342"/>
                  </a:cubicBezTo>
                  <a:cubicBezTo>
                    <a:pt x="248" y="335"/>
                    <a:pt x="254" y="332"/>
                    <a:pt x="259" y="326"/>
                  </a:cubicBezTo>
                  <a:cubicBezTo>
                    <a:pt x="264" y="321"/>
                    <a:pt x="265" y="314"/>
                    <a:pt x="269" y="308"/>
                  </a:cubicBezTo>
                  <a:cubicBezTo>
                    <a:pt x="270" y="290"/>
                    <a:pt x="268" y="272"/>
                    <a:pt x="271" y="254"/>
                  </a:cubicBezTo>
                  <a:cubicBezTo>
                    <a:pt x="272" y="244"/>
                    <a:pt x="287" y="230"/>
                    <a:pt x="287" y="230"/>
                  </a:cubicBezTo>
                  <a:cubicBezTo>
                    <a:pt x="289" y="219"/>
                    <a:pt x="290" y="210"/>
                    <a:pt x="301" y="206"/>
                  </a:cubicBezTo>
                  <a:cubicBezTo>
                    <a:pt x="313" y="209"/>
                    <a:pt x="306" y="207"/>
                    <a:pt x="321" y="212"/>
                  </a:cubicBezTo>
                  <a:cubicBezTo>
                    <a:pt x="325" y="213"/>
                    <a:pt x="333" y="216"/>
                    <a:pt x="333" y="216"/>
                  </a:cubicBezTo>
                  <a:cubicBezTo>
                    <a:pt x="347" y="211"/>
                    <a:pt x="332" y="218"/>
                    <a:pt x="343" y="208"/>
                  </a:cubicBezTo>
                  <a:cubicBezTo>
                    <a:pt x="347" y="205"/>
                    <a:pt x="355" y="200"/>
                    <a:pt x="355" y="200"/>
                  </a:cubicBezTo>
                  <a:cubicBezTo>
                    <a:pt x="359" y="193"/>
                    <a:pt x="365" y="191"/>
                    <a:pt x="369" y="184"/>
                  </a:cubicBezTo>
                  <a:cubicBezTo>
                    <a:pt x="367" y="169"/>
                    <a:pt x="364" y="144"/>
                    <a:pt x="347" y="138"/>
                  </a:cubicBezTo>
                  <a:cubicBezTo>
                    <a:pt x="337" y="123"/>
                    <a:pt x="347" y="100"/>
                    <a:pt x="331" y="90"/>
                  </a:cubicBezTo>
                  <a:cubicBezTo>
                    <a:pt x="325" y="86"/>
                    <a:pt x="319" y="82"/>
                    <a:pt x="313" y="78"/>
                  </a:cubicBezTo>
                  <a:cubicBezTo>
                    <a:pt x="311" y="77"/>
                    <a:pt x="307" y="74"/>
                    <a:pt x="307" y="74"/>
                  </a:cubicBezTo>
                  <a:cubicBezTo>
                    <a:pt x="303" y="61"/>
                    <a:pt x="299" y="59"/>
                    <a:pt x="291" y="48"/>
                  </a:cubicBezTo>
                  <a:cubicBezTo>
                    <a:pt x="287" y="37"/>
                    <a:pt x="281" y="28"/>
                    <a:pt x="281" y="16"/>
                  </a:cubicBezTo>
                  <a:cubicBezTo>
                    <a:pt x="283" y="10"/>
                    <a:pt x="286" y="6"/>
                    <a:pt x="289" y="0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85" name="Freeform 197"/>
            <p:cNvSpPr>
              <a:spLocks/>
            </p:cNvSpPr>
            <p:nvPr/>
          </p:nvSpPr>
          <p:spPr bwMode="auto">
            <a:xfrm flipH="1">
              <a:off x="-73" y="3502"/>
              <a:ext cx="171" cy="289"/>
            </a:xfrm>
            <a:custGeom>
              <a:avLst/>
              <a:gdLst>
                <a:gd name="T0" fmla="*/ 140 w 210"/>
                <a:gd name="T1" fmla="*/ 0 h 355"/>
                <a:gd name="T2" fmla="*/ 162 w 210"/>
                <a:gd name="T3" fmla="*/ 96 h 355"/>
                <a:gd name="T4" fmla="*/ 180 w 210"/>
                <a:gd name="T5" fmla="*/ 128 h 355"/>
                <a:gd name="T6" fmla="*/ 190 w 210"/>
                <a:gd name="T7" fmla="*/ 144 h 355"/>
                <a:gd name="T8" fmla="*/ 188 w 210"/>
                <a:gd name="T9" fmla="*/ 228 h 355"/>
                <a:gd name="T10" fmla="*/ 168 w 210"/>
                <a:gd name="T11" fmla="*/ 230 h 355"/>
                <a:gd name="T12" fmla="*/ 156 w 210"/>
                <a:gd name="T13" fmla="*/ 234 h 355"/>
                <a:gd name="T14" fmla="*/ 88 w 210"/>
                <a:gd name="T15" fmla="*/ 280 h 355"/>
                <a:gd name="T16" fmla="*/ 4 w 210"/>
                <a:gd name="T17" fmla="*/ 284 h 355"/>
                <a:gd name="T18" fmla="*/ 16 w 210"/>
                <a:gd name="T19" fmla="*/ 290 h 355"/>
                <a:gd name="T20" fmla="*/ 52 w 210"/>
                <a:gd name="T21" fmla="*/ 298 h 355"/>
                <a:gd name="T22" fmla="*/ 112 w 210"/>
                <a:gd name="T23" fmla="*/ 332 h 355"/>
                <a:gd name="T24" fmla="*/ 168 w 210"/>
                <a:gd name="T25" fmla="*/ 318 h 355"/>
                <a:gd name="T26" fmla="*/ 202 w 210"/>
                <a:gd name="T27" fmla="*/ 312 h 355"/>
                <a:gd name="T28" fmla="*/ 210 w 210"/>
                <a:gd name="T29" fmla="*/ 284 h 355"/>
                <a:gd name="T30" fmla="*/ 208 w 210"/>
                <a:gd name="T31" fmla="*/ 148 h 355"/>
                <a:gd name="T32" fmla="*/ 188 w 210"/>
                <a:gd name="T33" fmla="*/ 112 h 355"/>
                <a:gd name="T34" fmla="*/ 168 w 210"/>
                <a:gd name="T35" fmla="*/ 68 h 355"/>
                <a:gd name="T36" fmla="*/ 154 w 210"/>
                <a:gd name="T37" fmla="*/ 18 h 355"/>
                <a:gd name="T38" fmla="*/ 140 w 210"/>
                <a:gd name="T3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0" h="355">
                  <a:moveTo>
                    <a:pt x="140" y="0"/>
                  </a:moveTo>
                  <a:cubicBezTo>
                    <a:pt x="142" y="77"/>
                    <a:pt x="135" y="52"/>
                    <a:pt x="162" y="96"/>
                  </a:cubicBezTo>
                  <a:cubicBezTo>
                    <a:pt x="169" y="107"/>
                    <a:pt x="174" y="117"/>
                    <a:pt x="180" y="128"/>
                  </a:cubicBezTo>
                  <a:cubicBezTo>
                    <a:pt x="183" y="134"/>
                    <a:pt x="190" y="144"/>
                    <a:pt x="190" y="144"/>
                  </a:cubicBezTo>
                  <a:cubicBezTo>
                    <a:pt x="189" y="172"/>
                    <a:pt x="195" y="201"/>
                    <a:pt x="188" y="228"/>
                  </a:cubicBezTo>
                  <a:cubicBezTo>
                    <a:pt x="186" y="234"/>
                    <a:pt x="175" y="229"/>
                    <a:pt x="168" y="230"/>
                  </a:cubicBezTo>
                  <a:cubicBezTo>
                    <a:pt x="164" y="231"/>
                    <a:pt x="156" y="234"/>
                    <a:pt x="156" y="234"/>
                  </a:cubicBezTo>
                  <a:cubicBezTo>
                    <a:pt x="130" y="260"/>
                    <a:pt x="131" y="275"/>
                    <a:pt x="88" y="280"/>
                  </a:cubicBezTo>
                  <a:cubicBezTo>
                    <a:pt x="54" y="291"/>
                    <a:pt x="120" y="270"/>
                    <a:pt x="4" y="284"/>
                  </a:cubicBezTo>
                  <a:cubicBezTo>
                    <a:pt x="0" y="285"/>
                    <a:pt x="12" y="288"/>
                    <a:pt x="16" y="290"/>
                  </a:cubicBezTo>
                  <a:cubicBezTo>
                    <a:pt x="28" y="295"/>
                    <a:pt x="40" y="296"/>
                    <a:pt x="52" y="298"/>
                  </a:cubicBezTo>
                  <a:cubicBezTo>
                    <a:pt x="55" y="355"/>
                    <a:pt x="52" y="335"/>
                    <a:pt x="112" y="332"/>
                  </a:cubicBezTo>
                  <a:cubicBezTo>
                    <a:pt x="129" y="320"/>
                    <a:pt x="148" y="320"/>
                    <a:pt x="168" y="318"/>
                  </a:cubicBezTo>
                  <a:cubicBezTo>
                    <a:pt x="179" y="314"/>
                    <a:pt x="191" y="316"/>
                    <a:pt x="202" y="312"/>
                  </a:cubicBezTo>
                  <a:cubicBezTo>
                    <a:pt x="205" y="301"/>
                    <a:pt x="208" y="296"/>
                    <a:pt x="210" y="284"/>
                  </a:cubicBezTo>
                  <a:cubicBezTo>
                    <a:pt x="209" y="239"/>
                    <a:pt x="209" y="193"/>
                    <a:pt x="208" y="148"/>
                  </a:cubicBezTo>
                  <a:cubicBezTo>
                    <a:pt x="208" y="133"/>
                    <a:pt x="203" y="117"/>
                    <a:pt x="188" y="112"/>
                  </a:cubicBezTo>
                  <a:cubicBezTo>
                    <a:pt x="183" y="96"/>
                    <a:pt x="175" y="83"/>
                    <a:pt x="168" y="68"/>
                  </a:cubicBezTo>
                  <a:cubicBezTo>
                    <a:pt x="161" y="52"/>
                    <a:pt x="159" y="34"/>
                    <a:pt x="154" y="18"/>
                  </a:cubicBezTo>
                  <a:cubicBezTo>
                    <a:pt x="152" y="11"/>
                    <a:pt x="140" y="4"/>
                    <a:pt x="140" y="0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86" name="Freeform 198"/>
            <p:cNvSpPr>
              <a:spLocks/>
            </p:cNvSpPr>
            <p:nvPr/>
          </p:nvSpPr>
          <p:spPr bwMode="auto">
            <a:xfrm flipH="1">
              <a:off x="-394" y="3486"/>
              <a:ext cx="187" cy="248"/>
            </a:xfrm>
            <a:custGeom>
              <a:avLst/>
              <a:gdLst>
                <a:gd name="T0" fmla="*/ 128 w 230"/>
                <a:gd name="T1" fmla="*/ 0 h 305"/>
                <a:gd name="T2" fmla="*/ 130 w 230"/>
                <a:gd name="T3" fmla="*/ 40 h 305"/>
                <a:gd name="T4" fmla="*/ 168 w 230"/>
                <a:gd name="T5" fmla="*/ 126 h 305"/>
                <a:gd name="T6" fmla="*/ 180 w 230"/>
                <a:gd name="T7" fmla="*/ 148 h 305"/>
                <a:gd name="T8" fmla="*/ 206 w 230"/>
                <a:gd name="T9" fmla="*/ 228 h 305"/>
                <a:gd name="T10" fmla="*/ 224 w 230"/>
                <a:gd name="T11" fmla="*/ 258 h 305"/>
                <a:gd name="T12" fmla="*/ 228 w 230"/>
                <a:gd name="T13" fmla="*/ 270 h 305"/>
                <a:gd name="T14" fmla="*/ 216 w 230"/>
                <a:gd name="T15" fmla="*/ 298 h 305"/>
                <a:gd name="T16" fmla="*/ 176 w 230"/>
                <a:gd name="T17" fmla="*/ 292 h 305"/>
                <a:gd name="T18" fmla="*/ 142 w 230"/>
                <a:gd name="T19" fmla="*/ 284 h 305"/>
                <a:gd name="T20" fmla="*/ 34 w 230"/>
                <a:gd name="T21" fmla="*/ 292 h 305"/>
                <a:gd name="T22" fmla="*/ 22 w 230"/>
                <a:gd name="T23" fmla="*/ 296 h 305"/>
                <a:gd name="T24" fmla="*/ 16 w 230"/>
                <a:gd name="T25" fmla="*/ 300 h 305"/>
                <a:gd name="T26" fmla="*/ 4 w 230"/>
                <a:gd name="T27" fmla="*/ 304 h 305"/>
                <a:gd name="T28" fmla="*/ 18 w 230"/>
                <a:gd name="T29" fmla="*/ 300 h 305"/>
                <a:gd name="T30" fmla="*/ 30 w 230"/>
                <a:gd name="T31" fmla="*/ 292 h 305"/>
                <a:gd name="T32" fmla="*/ 44 w 230"/>
                <a:gd name="T33" fmla="*/ 246 h 305"/>
                <a:gd name="T34" fmla="*/ 90 w 230"/>
                <a:gd name="T35" fmla="*/ 226 h 305"/>
                <a:gd name="T36" fmla="*/ 112 w 230"/>
                <a:gd name="T37" fmla="*/ 198 h 305"/>
                <a:gd name="T38" fmla="*/ 102 w 230"/>
                <a:gd name="T39" fmla="*/ 156 h 305"/>
                <a:gd name="T40" fmla="*/ 96 w 230"/>
                <a:gd name="T41" fmla="*/ 134 h 305"/>
                <a:gd name="T42" fmla="*/ 118 w 230"/>
                <a:gd name="T43" fmla="*/ 16 h 305"/>
                <a:gd name="T44" fmla="*/ 140 w 230"/>
                <a:gd name="T45" fmla="*/ 1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0" h="305">
                  <a:moveTo>
                    <a:pt x="128" y="0"/>
                  </a:moveTo>
                  <a:cubicBezTo>
                    <a:pt x="115" y="13"/>
                    <a:pt x="123" y="26"/>
                    <a:pt x="130" y="40"/>
                  </a:cubicBezTo>
                  <a:cubicBezTo>
                    <a:pt x="144" y="69"/>
                    <a:pt x="147" y="100"/>
                    <a:pt x="168" y="126"/>
                  </a:cubicBezTo>
                  <a:cubicBezTo>
                    <a:pt x="171" y="134"/>
                    <a:pt x="180" y="148"/>
                    <a:pt x="180" y="148"/>
                  </a:cubicBezTo>
                  <a:cubicBezTo>
                    <a:pt x="187" y="175"/>
                    <a:pt x="197" y="201"/>
                    <a:pt x="206" y="228"/>
                  </a:cubicBezTo>
                  <a:cubicBezTo>
                    <a:pt x="210" y="240"/>
                    <a:pt x="219" y="247"/>
                    <a:pt x="224" y="258"/>
                  </a:cubicBezTo>
                  <a:cubicBezTo>
                    <a:pt x="226" y="262"/>
                    <a:pt x="228" y="270"/>
                    <a:pt x="228" y="270"/>
                  </a:cubicBezTo>
                  <a:cubicBezTo>
                    <a:pt x="227" y="284"/>
                    <a:pt x="230" y="293"/>
                    <a:pt x="216" y="298"/>
                  </a:cubicBezTo>
                  <a:cubicBezTo>
                    <a:pt x="201" y="294"/>
                    <a:pt x="194" y="293"/>
                    <a:pt x="176" y="292"/>
                  </a:cubicBezTo>
                  <a:cubicBezTo>
                    <a:pt x="165" y="289"/>
                    <a:pt x="153" y="286"/>
                    <a:pt x="142" y="284"/>
                  </a:cubicBezTo>
                  <a:cubicBezTo>
                    <a:pt x="103" y="285"/>
                    <a:pt x="71" y="288"/>
                    <a:pt x="34" y="292"/>
                  </a:cubicBezTo>
                  <a:cubicBezTo>
                    <a:pt x="30" y="293"/>
                    <a:pt x="26" y="294"/>
                    <a:pt x="22" y="296"/>
                  </a:cubicBezTo>
                  <a:cubicBezTo>
                    <a:pt x="20" y="297"/>
                    <a:pt x="18" y="299"/>
                    <a:pt x="16" y="300"/>
                  </a:cubicBezTo>
                  <a:cubicBezTo>
                    <a:pt x="12" y="302"/>
                    <a:pt x="0" y="305"/>
                    <a:pt x="4" y="304"/>
                  </a:cubicBezTo>
                  <a:cubicBezTo>
                    <a:pt x="6" y="304"/>
                    <a:pt x="16" y="301"/>
                    <a:pt x="18" y="300"/>
                  </a:cubicBezTo>
                  <a:cubicBezTo>
                    <a:pt x="22" y="298"/>
                    <a:pt x="30" y="292"/>
                    <a:pt x="30" y="292"/>
                  </a:cubicBezTo>
                  <a:cubicBezTo>
                    <a:pt x="36" y="282"/>
                    <a:pt x="38" y="252"/>
                    <a:pt x="44" y="246"/>
                  </a:cubicBezTo>
                  <a:cubicBezTo>
                    <a:pt x="55" y="235"/>
                    <a:pt x="75" y="229"/>
                    <a:pt x="90" y="226"/>
                  </a:cubicBezTo>
                  <a:cubicBezTo>
                    <a:pt x="102" y="218"/>
                    <a:pt x="105" y="209"/>
                    <a:pt x="112" y="198"/>
                  </a:cubicBezTo>
                  <a:cubicBezTo>
                    <a:pt x="110" y="175"/>
                    <a:pt x="108" y="175"/>
                    <a:pt x="102" y="156"/>
                  </a:cubicBezTo>
                  <a:cubicBezTo>
                    <a:pt x="100" y="149"/>
                    <a:pt x="96" y="134"/>
                    <a:pt x="96" y="134"/>
                  </a:cubicBezTo>
                  <a:cubicBezTo>
                    <a:pt x="95" y="111"/>
                    <a:pt x="79" y="16"/>
                    <a:pt x="118" y="16"/>
                  </a:cubicBezTo>
                  <a:lnTo>
                    <a:pt x="140" y="14"/>
                  </a:lnTo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89287" name="Group 199"/>
            <p:cNvGrpSpPr>
              <a:grpSpLocks/>
            </p:cNvGrpSpPr>
            <p:nvPr/>
          </p:nvGrpSpPr>
          <p:grpSpPr bwMode="auto">
            <a:xfrm rot="5235935" flipH="1">
              <a:off x="-719" y="2553"/>
              <a:ext cx="2241" cy="430"/>
              <a:chOff x="1053" y="1992"/>
              <a:chExt cx="2140" cy="381"/>
            </a:xfrm>
          </p:grpSpPr>
          <p:sp>
            <p:nvSpPr>
              <p:cNvPr id="89288" name="Freeform 200"/>
              <p:cNvSpPr>
                <a:spLocks/>
              </p:cNvSpPr>
              <p:nvPr/>
            </p:nvSpPr>
            <p:spPr bwMode="auto">
              <a:xfrm>
                <a:off x="1053" y="1992"/>
                <a:ext cx="2140" cy="381"/>
              </a:xfrm>
              <a:custGeom>
                <a:avLst/>
                <a:gdLst>
                  <a:gd name="T0" fmla="*/ 1973 w 2140"/>
                  <a:gd name="T1" fmla="*/ 0 h 381"/>
                  <a:gd name="T2" fmla="*/ 1785 w 2140"/>
                  <a:gd name="T3" fmla="*/ 24 h 381"/>
                  <a:gd name="T4" fmla="*/ 1656 w 2140"/>
                  <a:gd name="T5" fmla="*/ 46 h 381"/>
                  <a:gd name="T6" fmla="*/ 1611 w 2140"/>
                  <a:gd name="T7" fmla="*/ 48 h 381"/>
                  <a:gd name="T8" fmla="*/ 1301 w 2140"/>
                  <a:gd name="T9" fmla="*/ 108 h 381"/>
                  <a:gd name="T10" fmla="*/ 853 w 2140"/>
                  <a:gd name="T11" fmla="*/ 191 h 381"/>
                  <a:gd name="T12" fmla="*/ 563 w 2140"/>
                  <a:gd name="T13" fmla="*/ 250 h 381"/>
                  <a:gd name="T14" fmla="*/ 248 w 2140"/>
                  <a:gd name="T15" fmla="*/ 304 h 381"/>
                  <a:gd name="T16" fmla="*/ 12 w 2140"/>
                  <a:gd name="T17" fmla="*/ 351 h 381"/>
                  <a:gd name="T18" fmla="*/ 8 w 2140"/>
                  <a:gd name="T19" fmla="*/ 376 h 381"/>
                  <a:gd name="T20" fmla="*/ 104 w 2140"/>
                  <a:gd name="T21" fmla="*/ 367 h 381"/>
                  <a:gd name="T22" fmla="*/ 154 w 2140"/>
                  <a:gd name="T23" fmla="*/ 374 h 381"/>
                  <a:gd name="T24" fmla="*/ 249 w 2140"/>
                  <a:gd name="T25" fmla="*/ 359 h 381"/>
                  <a:gd name="T26" fmla="*/ 401 w 2140"/>
                  <a:gd name="T27" fmla="*/ 342 h 381"/>
                  <a:gd name="T28" fmla="*/ 650 w 2140"/>
                  <a:gd name="T29" fmla="*/ 285 h 381"/>
                  <a:gd name="T30" fmla="*/ 817 w 2140"/>
                  <a:gd name="T31" fmla="*/ 273 h 381"/>
                  <a:gd name="T32" fmla="*/ 1010 w 2140"/>
                  <a:gd name="T33" fmla="*/ 238 h 381"/>
                  <a:gd name="T34" fmla="*/ 1299 w 2140"/>
                  <a:gd name="T35" fmla="*/ 176 h 381"/>
                  <a:gd name="T36" fmla="*/ 1532 w 2140"/>
                  <a:gd name="T37" fmla="*/ 126 h 381"/>
                  <a:gd name="T38" fmla="*/ 1700 w 2140"/>
                  <a:gd name="T39" fmla="*/ 85 h 381"/>
                  <a:gd name="T40" fmla="*/ 1788 w 2140"/>
                  <a:gd name="T41" fmla="*/ 67 h 381"/>
                  <a:gd name="T42" fmla="*/ 1828 w 2140"/>
                  <a:gd name="T43" fmla="*/ 89 h 381"/>
                  <a:gd name="T44" fmla="*/ 1926 w 2140"/>
                  <a:gd name="T45" fmla="*/ 53 h 381"/>
                  <a:gd name="T46" fmla="*/ 1976 w 2140"/>
                  <a:gd name="T47" fmla="*/ 62 h 381"/>
                  <a:gd name="T48" fmla="*/ 1905 w 2140"/>
                  <a:gd name="T49" fmla="*/ 109 h 381"/>
                  <a:gd name="T50" fmla="*/ 1809 w 2140"/>
                  <a:gd name="T51" fmla="*/ 118 h 381"/>
                  <a:gd name="T52" fmla="*/ 1779 w 2140"/>
                  <a:gd name="T53" fmla="*/ 106 h 381"/>
                  <a:gd name="T54" fmla="*/ 1753 w 2140"/>
                  <a:gd name="T55" fmla="*/ 86 h 381"/>
                  <a:gd name="T56" fmla="*/ 1672 w 2140"/>
                  <a:gd name="T57" fmla="*/ 99 h 381"/>
                  <a:gd name="T58" fmla="*/ 1663 w 2140"/>
                  <a:gd name="T59" fmla="*/ 187 h 381"/>
                  <a:gd name="T60" fmla="*/ 1712 w 2140"/>
                  <a:gd name="T61" fmla="*/ 258 h 381"/>
                  <a:gd name="T62" fmla="*/ 1832 w 2140"/>
                  <a:gd name="T63" fmla="*/ 322 h 381"/>
                  <a:gd name="T64" fmla="*/ 1999 w 2140"/>
                  <a:gd name="T65" fmla="*/ 294 h 381"/>
                  <a:gd name="T66" fmla="*/ 2094 w 2140"/>
                  <a:gd name="T67" fmla="*/ 244 h 381"/>
                  <a:gd name="T68" fmla="*/ 2140 w 2140"/>
                  <a:gd name="T69" fmla="*/ 138 h 381"/>
                  <a:gd name="T70" fmla="*/ 2093 w 2140"/>
                  <a:gd name="T71" fmla="*/ 33 h 381"/>
                  <a:gd name="T72" fmla="*/ 1971 w 2140"/>
                  <a:gd name="T73" fmla="*/ 0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40" h="381">
                    <a:moveTo>
                      <a:pt x="1973" y="0"/>
                    </a:moveTo>
                    <a:cubicBezTo>
                      <a:pt x="1944" y="4"/>
                      <a:pt x="1838" y="16"/>
                      <a:pt x="1785" y="24"/>
                    </a:cubicBezTo>
                    <a:cubicBezTo>
                      <a:pt x="1732" y="32"/>
                      <a:pt x="1685" y="42"/>
                      <a:pt x="1656" y="46"/>
                    </a:cubicBezTo>
                    <a:cubicBezTo>
                      <a:pt x="1613" y="51"/>
                      <a:pt x="1670" y="38"/>
                      <a:pt x="1611" y="48"/>
                    </a:cubicBezTo>
                    <a:cubicBezTo>
                      <a:pt x="1552" y="58"/>
                      <a:pt x="1427" y="84"/>
                      <a:pt x="1301" y="108"/>
                    </a:cubicBezTo>
                    <a:cubicBezTo>
                      <a:pt x="1175" y="132"/>
                      <a:pt x="976" y="168"/>
                      <a:pt x="853" y="191"/>
                    </a:cubicBezTo>
                    <a:cubicBezTo>
                      <a:pt x="731" y="213"/>
                      <a:pt x="703" y="223"/>
                      <a:pt x="563" y="250"/>
                    </a:cubicBezTo>
                    <a:cubicBezTo>
                      <a:pt x="462" y="269"/>
                      <a:pt x="339" y="288"/>
                      <a:pt x="248" y="304"/>
                    </a:cubicBezTo>
                    <a:cubicBezTo>
                      <a:pt x="156" y="321"/>
                      <a:pt x="51" y="339"/>
                      <a:pt x="12" y="351"/>
                    </a:cubicBezTo>
                    <a:cubicBezTo>
                      <a:pt x="4" y="352"/>
                      <a:pt x="0" y="374"/>
                      <a:pt x="8" y="376"/>
                    </a:cubicBezTo>
                    <a:cubicBezTo>
                      <a:pt x="40" y="381"/>
                      <a:pt x="72" y="367"/>
                      <a:pt x="104" y="367"/>
                    </a:cubicBezTo>
                    <a:cubicBezTo>
                      <a:pt x="122" y="367"/>
                      <a:pt x="154" y="374"/>
                      <a:pt x="154" y="374"/>
                    </a:cubicBezTo>
                    <a:cubicBezTo>
                      <a:pt x="179" y="374"/>
                      <a:pt x="209" y="364"/>
                      <a:pt x="249" y="359"/>
                    </a:cubicBezTo>
                    <a:cubicBezTo>
                      <a:pt x="290" y="354"/>
                      <a:pt x="334" y="354"/>
                      <a:pt x="401" y="342"/>
                    </a:cubicBezTo>
                    <a:cubicBezTo>
                      <a:pt x="467" y="330"/>
                      <a:pt x="581" y="296"/>
                      <a:pt x="650" y="285"/>
                    </a:cubicBezTo>
                    <a:cubicBezTo>
                      <a:pt x="733" y="276"/>
                      <a:pt x="754" y="246"/>
                      <a:pt x="817" y="273"/>
                    </a:cubicBezTo>
                    <a:cubicBezTo>
                      <a:pt x="877" y="267"/>
                      <a:pt x="930" y="255"/>
                      <a:pt x="1010" y="238"/>
                    </a:cubicBezTo>
                    <a:cubicBezTo>
                      <a:pt x="1090" y="222"/>
                      <a:pt x="1212" y="195"/>
                      <a:pt x="1299" y="176"/>
                    </a:cubicBezTo>
                    <a:cubicBezTo>
                      <a:pt x="1386" y="157"/>
                      <a:pt x="1466" y="141"/>
                      <a:pt x="1532" y="126"/>
                    </a:cubicBezTo>
                    <a:cubicBezTo>
                      <a:pt x="1673" y="96"/>
                      <a:pt x="1657" y="95"/>
                      <a:pt x="1700" y="85"/>
                    </a:cubicBezTo>
                    <a:cubicBezTo>
                      <a:pt x="1743" y="76"/>
                      <a:pt x="1767" y="67"/>
                      <a:pt x="1788" y="67"/>
                    </a:cubicBezTo>
                    <a:cubicBezTo>
                      <a:pt x="1809" y="68"/>
                      <a:pt x="1805" y="91"/>
                      <a:pt x="1828" y="89"/>
                    </a:cubicBezTo>
                    <a:cubicBezTo>
                      <a:pt x="1846" y="91"/>
                      <a:pt x="1901" y="57"/>
                      <a:pt x="1926" y="53"/>
                    </a:cubicBezTo>
                    <a:cubicBezTo>
                      <a:pt x="1950" y="48"/>
                      <a:pt x="1979" y="52"/>
                      <a:pt x="1976" y="62"/>
                    </a:cubicBezTo>
                    <a:cubicBezTo>
                      <a:pt x="1983" y="75"/>
                      <a:pt x="1948" y="97"/>
                      <a:pt x="1905" y="109"/>
                    </a:cubicBezTo>
                    <a:cubicBezTo>
                      <a:pt x="1877" y="116"/>
                      <a:pt x="1831" y="119"/>
                      <a:pt x="1809" y="118"/>
                    </a:cubicBezTo>
                    <a:cubicBezTo>
                      <a:pt x="1788" y="118"/>
                      <a:pt x="1788" y="111"/>
                      <a:pt x="1779" y="106"/>
                    </a:cubicBezTo>
                    <a:cubicBezTo>
                      <a:pt x="1769" y="100"/>
                      <a:pt x="1770" y="87"/>
                      <a:pt x="1753" y="86"/>
                    </a:cubicBezTo>
                    <a:cubicBezTo>
                      <a:pt x="1735" y="85"/>
                      <a:pt x="1686" y="82"/>
                      <a:pt x="1672" y="99"/>
                    </a:cubicBezTo>
                    <a:cubicBezTo>
                      <a:pt x="1657" y="115"/>
                      <a:pt x="1656" y="161"/>
                      <a:pt x="1663" y="187"/>
                    </a:cubicBezTo>
                    <a:cubicBezTo>
                      <a:pt x="1681" y="195"/>
                      <a:pt x="1699" y="244"/>
                      <a:pt x="1712" y="258"/>
                    </a:cubicBezTo>
                    <a:cubicBezTo>
                      <a:pt x="1735" y="278"/>
                      <a:pt x="1789" y="310"/>
                      <a:pt x="1832" y="322"/>
                    </a:cubicBezTo>
                    <a:cubicBezTo>
                      <a:pt x="1867" y="324"/>
                      <a:pt x="1956" y="306"/>
                      <a:pt x="1999" y="294"/>
                    </a:cubicBezTo>
                    <a:cubicBezTo>
                      <a:pt x="2043" y="281"/>
                      <a:pt x="2070" y="270"/>
                      <a:pt x="2094" y="244"/>
                    </a:cubicBezTo>
                    <a:cubicBezTo>
                      <a:pt x="2107" y="230"/>
                      <a:pt x="2140" y="174"/>
                      <a:pt x="2140" y="138"/>
                    </a:cubicBezTo>
                    <a:cubicBezTo>
                      <a:pt x="2140" y="103"/>
                      <a:pt x="2121" y="56"/>
                      <a:pt x="2093" y="33"/>
                    </a:cubicBezTo>
                    <a:cubicBezTo>
                      <a:pt x="2067" y="17"/>
                      <a:pt x="1991" y="6"/>
                      <a:pt x="1971" y="0"/>
                    </a:cubicBezTo>
                  </a:path>
                </a:pathLst>
              </a:custGeom>
              <a:solidFill>
                <a:srgbClr val="8F5A19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89" name="Freeform 201"/>
              <p:cNvSpPr>
                <a:spLocks/>
              </p:cNvSpPr>
              <p:nvPr/>
            </p:nvSpPr>
            <p:spPr bwMode="auto">
              <a:xfrm rot="4787369" flipH="1">
                <a:off x="2904" y="1993"/>
                <a:ext cx="242" cy="323"/>
              </a:xfrm>
              <a:custGeom>
                <a:avLst/>
                <a:gdLst>
                  <a:gd name="T0" fmla="*/ 224 w 242"/>
                  <a:gd name="T1" fmla="*/ 99 h 323"/>
                  <a:gd name="T2" fmla="*/ 215 w 242"/>
                  <a:gd name="T3" fmla="*/ 84 h 323"/>
                  <a:gd name="T4" fmla="*/ 203 w 242"/>
                  <a:gd name="T5" fmla="*/ 76 h 323"/>
                  <a:gd name="T6" fmla="*/ 206 w 242"/>
                  <a:gd name="T7" fmla="*/ 90 h 323"/>
                  <a:gd name="T8" fmla="*/ 177 w 242"/>
                  <a:gd name="T9" fmla="*/ 100 h 323"/>
                  <a:gd name="T10" fmla="*/ 159 w 242"/>
                  <a:gd name="T11" fmla="*/ 117 h 323"/>
                  <a:gd name="T12" fmla="*/ 141 w 242"/>
                  <a:gd name="T13" fmla="*/ 138 h 323"/>
                  <a:gd name="T14" fmla="*/ 126 w 242"/>
                  <a:gd name="T15" fmla="*/ 165 h 323"/>
                  <a:gd name="T16" fmla="*/ 123 w 242"/>
                  <a:gd name="T17" fmla="*/ 171 h 323"/>
                  <a:gd name="T18" fmla="*/ 119 w 242"/>
                  <a:gd name="T19" fmla="*/ 192 h 323"/>
                  <a:gd name="T20" fmla="*/ 107 w 242"/>
                  <a:gd name="T21" fmla="*/ 262 h 323"/>
                  <a:gd name="T22" fmla="*/ 90 w 242"/>
                  <a:gd name="T23" fmla="*/ 271 h 323"/>
                  <a:gd name="T24" fmla="*/ 81 w 242"/>
                  <a:gd name="T25" fmla="*/ 285 h 323"/>
                  <a:gd name="T26" fmla="*/ 69 w 242"/>
                  <a:gd name="T27" fmla="*/ 274 h 323"/>
                  <a:gd name="T28" fmla="*/ 48 w 242"/>
                  <a:gd name="T29" fmla="*/ 285 h 323"/>
                  <a:gd name="T30" fmla="*/ 42 w 242"/>
                  <a:gd name="T31" fmla="*/ 307 h 323"/>
                  <a:gd name="T32" fmla="*/ 39 w 242"/>
                  <a:gd name="T33" fmla="*/ 322 h 323"/>
                  <a:gd name="T34" fmla="*/ 15 w 242"/>
                  <a:gd name="T35" fmla="*/ 300 h 323"/>
                  <a:gd name="T36" fmla="*/ 9 w 242"/>
                  <a:gd name="T37" fmla="*/ 277 h 323"/>
                  <a:gd name="T38" fmla="*/ 17 w 242"/>
                  <a:gd name="T39" fmla="*/ 105 h 323"/>
                  <a:gd name="T40" fmla="*/ 30 w 242"/>
                  <a:gd name="T41" fmla="*/ 82 h 323"/>
                  <a:gd name="T42" fmla="*/ 41 w 242"/>
                  <a:gd name="T43" fmla="*/ 69 h 323"/>
                  <a:gd name="T44" fmla="*/ 83 w 242"/>
                  <a:gd name="T45" fmla="*/ 39 h 323"/>
                  <a:gd name="T46" fmla="*/ 95 w 242"/>
                  <a:gd name="T47" fmla="*/ 34 h 323"/>
                  <a:gd name="T48" fmla="*/ 126 w 242"/>
                  <a:gd name="T49" fmla="*/ 18 h 323"/>
                  <a:gd name="T50" fmla="*/ 177 w 242"/>
                  <a:gd name="T51" fmla="*/ 6 h 323"/>
                  <a:gd name="T52" fmla="*/ 228 w 242"/>
                  <a:gd name="T53" fmla="*/ 36 h 323"/>
                  <a:gd name="T54" fmla="*/ 242 w 242"/>
                  <a:gd name="T55" fmla="*/ 61 h 323"/>
                  <a:gd name="T56" fmla="*/ 224 w 242"/>
                  <a:gd name="T57" fmla="*/ 99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2" h="323">
                    <a:moveTo>
                      <a:pt x="224" y="99"/>
                    </a:moveTo>
                    <a:cubicBezTo>
                      <a:pt x="222" y="91"/>
                      <a:pt x="221" y="89"/>
                      <a:pt x="215" y="84"/>
                    </a:cubicBezTo>
                    <a:cubicBezTo>
                      <a:pt x="212" y="77"/>
                      <a:pt x="211" y="75"/>
                      <a:pt x="203" y="76"/>
                    </a:cubicBezTo>
                    <a:cubicBezTo>
                      <a:pt x="200" y="83"/>
                      <a:pt x="202" y="84"/>
                      <a:pt x="206" y="90"/>
                    </a:cubicBezTo>
                    <a:cubicBezTo>
                      <a:pt x="194" y="92"/>
                      <a:pt x="187" y="94"/>
                      <a:pt x="177" y="100"/>
                    </a:cubicBezTo>
                    <a:cubicBezTo>
                      <a:pt x="172" y="107"/>
                      <a:pt x="165" y="111"/>
                      <a:pt x="159" y="117"/>
                    </a:cubicBezTo>
                    <a:cubicBezTo>
                      <a:pt x="152" y="124"/>
                      <a:pt x="149" y="133"/>
                      <a:pt x="141" y="138"/>
                    </a:cubicBezTo>
                    <a:cubicBezTo>
                      <a:pt x="136" y="147"/>
                      <a:pt x="131" y="156"/>
                      <a:pt x="126" y="165"/>
                    </a:cubicBezTo>
                    <a:cubicBezTo>
                      <a:pt x="125" y="167"/>
                      <a:pt x="123" y="171"/>
                      <a:pt x="123" y="171"/>
                    </a:cubicBezTo>
                    <a:cubicBezTo>
                      <a:pt x="122" y="179"/>
                      <a:pt x="120" y="183"/>
                      <a:pt x="119" y="192"/>
                    </a:cubicBezTo>
                    <a:cubicBezTo>
                      <a:pt x="116" y="293"/>
                      <a:pt x="138" y="278"/>
                      <a:pt x="107" y="262"/>
                    </a:cubicBezTo>
                    <a:cubicBezTo>
                      <a:pt x="99" y="264"/>
                      <a:pt x="95" y="264"/>
                      <a:pt x="90" y="271"/>
                    </a:cubicBezTo>
                    <a:cubicBezTo>
                      <a:pt x="89" y="278"/>
                      <a:pt x="86" y="280"/>
                      <a:pt x="81" y="285"/>
                    </a:cubicBezTo>
                    <a:cubicBezTo>
                      <a:pt x="76" y="282"/>
                      <a:pt x="73" y="278"/>
                      <a:pt x="69" y="274"/>
                    </a:cubicBezTo>
                    <a:cubicBezTo>
                      <a:pt x="53" y="276"/>
                      <a:pt x="53" y="273"/>
                      <a:pt x="48" y="285"/>
                    </a:cubicBezTo>
                    <a:cubicBezTo>
                      <a:pt x="47" y="292"/>
                      <a:pt x="45" y="300"/>
                      <a:pt x="42" y="307"/>
                    </a:cubicBezTo>
                    <a:cubicBezTo>
                      <a:pt x="42" y="312"/>
                      <a:pt x="44" y="321"/>
                      <a:pt x="39" y="322"/>
                    </a:cubicBezTo>
                    <a:cubicBezTo>
                      <a:pt x="31" y="323"/>
                      <a:pt x="20" y="304"/>
                      <a:pt x="15" y="300"/>
                    </a:cubicBezTo>
                    <a:cubicBezTo>
                      <a:pt x="13" y="292"/>
                      <a:pt x="12" y="284"/>
                      <a:pt x="9" y="277"/>
                    </a:cubicBezTo>
                    <a:cubicBezTo>
                      <a:pt x="9" y="269"/>
                      <a:pt x="0" y="146"/>
                      <a:pt x="17" y="105"/>
                    </a:cubicBezTo>
                    <a:cubicBezTo>
                      <a:pt x="19" y="97"/>
                      <a:pt x="25" y="89"/>
                      <a:pt x="30" y="82"/>
                    </a:cubicBezTo>
                    <a:cubicBezTo>
                      <a:pt x="32" y="75"/>
                      <a:pt x="35" y="73"/>
                      <a:pt x="41" y="69"/>
                    </a:cubicBezTo>
                    <a:cubicBezTo>
                      <a:pt x="51" y="57"/>
                      <a:pt x="67" y="42"/>
                      <a:pt x="83" y="39"/>
                    </a:cubicBezTo>
                    <a:cubicBezTo>
                      <a:pt x="92" y="32"/>
                      <a:pt x="81" y="40"/>
                      <a:pt x="95" y="34"/>
                    </a:cubicBezTo>
                    <a:cubicBezTo>
                      <a:pt x="107" y="29"/>
                      <a:pt x="112" y="20"/>
                      <a:pt x="126" y="18"/>
                    </a:cubicBezTo>
                    <a:cubicBezTo>
                      <a:pt x="148" y="11"/>
                      <a:pt x="132" y="0"/>
                      <a:pt x="177" y="6"/>
                    </a:cubicBezTo>
                    <a:cubicBezTo>
                      <a:pt x="192" y="10"/>
                      <a:pt x="219" y="26"/>
                      <a:pt x="228" y="36"/>
                    </a:cubicBezTo>
                    <a:cubicBezTo>
                      <a:pt x="234" y="44"/>
                      <a:pt x="236" y="53"/>
                      <a:pt x="242" y="61"/>
                    </a:cubicBezTo>
                    <a:cubicBezTo>
                      <a:pt x="241" y="73"/>
                      <a:pt x="235" y="93"/>
                      <a:pt x="224" y="99"/>
                    </a:cubicBezTo>
                    <a:close/>
                  </a:path>
                </a:pathLst>
              </a:custGeom>
              <a:solidFill>
                <a:srgbClr val="8000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90" name="Freeform 202"/>
              <p:cNvSpPr>
                <a:spLocks/>
              </p:cNvSpPr>
              <p:nvPr/>
            </p:nvSpPr>
            <p:spPr bwMode="auto">
              <a:xfrm rot="4787369" flipH="1">
                <a:off x="2838" y="1944"/>
                <a:ext cx="244" cy="458"/>
              </a:xfrm>
              <a:custGeom>
                <a:avLst/>
                <a:gdLst>
                  <a:gd name="T0" fmla="*/ 220 w 244"/>
                  <a:gd name="T1" fmla="*/ 379 h 458"/>
                  <a:gd name="T2" fmla="*/ 199 w 244"/>
                  <a:gd name="T3" fmla="*/ 429 h 458"/>
                  <a:gd name="T4" fmla="*/ 147 w 244"/>
                  <a:gd name="T5" fmla="*/ 424 h 458"/>
                  <a:gd name="T6" fmla="*/ 115 w 244"/>
                  <a:gd name="T7" fmla="*/ 409 h 458"/>
                  <a:gd name="T8" fmla="*/ 100 w 244"/>
                  <a:gd name="T9" fmla="*/ 393 h 458"/>
                  <a:gd name="T10" fmla="*/ 81 w 244"/>
                  <a:gd name="T11" fmla="*/ 375 h 458"/>
                  <a:gd name="T12" fmla="*/ 67 w 244"/>
                  <a:gd name="T13" fmla="*/ 360 h 458"/>
                  <a:gd name="T14" fmla="*/ 54 w 244"/>
                  <a:gd name="T15" fmla="*/ 342 h 458"/>
                  <a:gd name="T16" fmla="*/ 46 w 244"/>
                  <a:gd name="T17" fmla="*/ 321 h 458"/>
                  <a:gd name="T18" fmla="*/ 40 w 244"/>
                  <a:gd name="T19" fmla="*/ 307 h 458"/>
                  <a:gd name="T20" fmla="*/ 30 w 244"/>
                  <a:gd name="T21" fmla="*/ 198 h 458"/>
                  <a:gd name="T22" fmla="*/ 40 w 244"/>
                  <a:gd name="T23" fmla="*/ 124 h 458"/>
                  <a:gd name="T24" fmla="*/ 55 w 244"/>
                  <a:gd name="T25" fmla="*/ 88 h 458"/>
                  <a:gd name="T26" fmla="*/ 82 w 244"/>
                  <a:gd name="T27" fmla="*/ 85 h 458"/>
                  <a:gd name="T28" fmla="*/ 90 w 244"/>
                  <a:gd name="T29" fmla="*/ 109 h 458"/>
                  <a:gd name="T30" fmla="*/ 111 w 244"/>
                  <a:gd name="T31" fmla="*/ 108 h 458"/>
                  <a:gd name="T32" fmla="*/ 118 w 244"/>
                  <a:gd name="T33" fmla="*/ 93 h 458"/>
                  <a:gd name="T34" fmla="*/ 135 w 244"/>
                  <a:gd name="T35" fmla="*/ 84 h 458"/>
                  <a:gd name="T36" fmla="*/ 120 w 244"/>
                  <a:gd name="T37" fmla="*/ 39 h 458"/>
                  <a:gd name="T38" fmla="*/ 136 w 244"/>
                  <a:gd name="T39" fmla="*/ 27 h 458"/>
                  <a:gd name="T40" fmla="*/ 154 w 244"/>
                  <a:gd name="T41" fmla="*/ 24 h 458"/>
                  <a:gd name="T42" fmla="*/ 174 w 244"/>
                  <a:gd name="T43" fmla="*/ 9 h 458"/>
                  <a:gd name="T44" fmla="*/ 154 w 244"/>
                  <a:gd name="T45" fmla="*/ 0 h 458"/>
                  <a:gd name="T46" fmla="*/ 124 w 244"/>
                  <a:gd name="T47" fmla="*/ 4 h 458"/>
                  <a:gd name="T48" fmla="*/ 106 w 244"/>
                  <a:gd name="T49" fmla="*/ 10 h 458"/>
                  <a:gd name="T50" fmla="*/ 93 w 244"/>
                  <a:gd name="T51" fmla="*/ 16 h 458"/>
                  <a:gd name="T52" fmla="*/ 76 w 244"/>
                  <a:gd name="T53" fmla="*/ 25 h 458"/>
                  <a:gd name="T54" fmla="*/ 49 w 244"/>
                  <a:gd name="T55" fmla="*/ 43 h 458"/>
                  <a:gd name="T56" fmla="*/ 34 w 244"/>
                  <a:gd name="T57" fmla="*/ 60 h 458"/>
                  <a:gd name="T58" fmla="*/ 10 w 244"/>
                  <a:gd name="T59" fmla="*/ 130 h 458"/>
                  <a:gd name="T60" fmla="*/ 1 w 244"/>
                  <a:gd name="T61" fmla="*/ 265 h 458"/>
                  <a:gd name="T62" fmla="*/ 16 w 244"/>
                  <a:gd name="T63" fmla="*/ 339 h 458"/>
                  <a:gd name="T64" fmla="*/ 61 w 244"/>
                  <a:gd name="T65" fmla="*/ 400 h 458"/>
                  <a:gd name="T66" fmla="*/ 88 w 244"/>
                  <a:gd name="T67" fmla="*/ 423 h 458"/>
                  <a:gd name="T68" fmla="*/ 165 w 244"/>
                  <a:gd name="T69" fmla="*/ 454 h 458"/>
                  <a:gd name="T70" fmla="*/ 228 w 244"/>
                  <a:gd name="T71" fmla="*/ 450 h 458"/>
                  <a:gd name="T72" fmla="*/ 241 w 244"/>
                  <a:gd name="T73" fmla="*/ 421 h 458"/>
                  <a:gd name="T74" fmla="*/ 240 w 244"/>
                  <a:gd name="T75" fmla="*/ 376 h 458"/>
                  <a:gd name="T76" fmla="*/ 223 w 244"/>
                  <a:gd name="T77" fmla="*/ 348 h 458"/>
                  <a:gd name="T78" fmla="*/ 201 w 244"/>
                  <a:gd name="T79" fmla="*/ 334 h 458"/>
                  <a:gd name="T80" fmla="*/ 195 w 244"/>
                  <a:gd name="T81" fmla="*/ 313 h 458"/>
                  <a:gd name="T82" fmla="*/ 181 w 244"/>
                  <a:gd name="T83" fmla="*/ 271 h 458"/>
                  <a:gd name="T84" fmla="*/ 186 w 244"/>
                  <a:gd name="T85" fmla="*/ 196 h 458"/>
                  <a:gd name="T86" fmla="*/ 198 w 244"/>
                  <a:gd name="T87" fmla="*/ 171 h 458"/>
                  <a:gd name="T88" fmla="*/ 204 w 244"/>
                  <a:gd name="T89" fmla="*/ 157 h 458"/>
                  <a:gd name="T90" fmla="*/ 216 w 244"/>
                  <a:gd name="T91" fmla="*/ 133 h 458"/>
                  <a:gd name="T92" fmla="*/ 196 w 244"/>
                  <a:gd name="T93" fmla="*/ 130 h 458"/>
                  <a:gd name="T94" fmla="*/ 174 w 244"/>
                  <a:gd name="T95" fmla="*/ 166 h 458"/>
                  <a:gd name="T96" fmla="*/ 159 w 244"/>
                  <a:gd name="T97" fmla="*/ 213 h 458"/>
                  <a:gd name="T98" fmla="*/ 160 w 244"/>
                  <a:gd name="T99" fmla="*/ 276 h 458"/>
                  <a:gd name="T100" fmla="*/ 181 w 244"/>
                  <a:gd name="T101" fmla="*/ 328 h 458"/>
                  <a:gd name="T102" fmla="*/ 201 w 244"/>
                  <a:gd name="T103" fmla="*/ 354 h 458"/>
                  <a:gd name="T104" fmla="*/ 211 w 244"/>
                  <a:gd name="T105" fmla="*/ 366 h 458"/>
                  <a:gd name="T106" fmla="*/ 222 w 244"/>
                  <a:gd name="T107" fmla="*/ 376 h 458"/>
                  <a:gd name="T108" fmla="*/ 220 w 244"/>
                  <a:gd name="T109" fmla="*/ 379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4" h="458">
                    <a:moveTo>
                      <a:pt x="220" y="379"/>
                    </a:moveTo>
                    <a:cubicBezTo>
                      <a:pt x="217" y="405"/>
                      <a:pt x="221" y="416"/>
                      <a:pt x="199" y="429"/>
                    </a:cubicBezTo>
                    <a:cubicBezTo>
                      <a:pt x="187" y="437"/>
                      <a:pt x="161" y="427"/>
                      <a:pt x="147" y="424"/>
                    </a:cubicBezTo>
                    <a:cubicBezTo>
                      <a:pt x="133" y="421"/>
                      <a:pt x="123" y="414"/>
                      <a:pt x="115" y="409"/>
                    </a:cubicBezTo>
                    <a:cubicBezTo>
                      <a:pt x="110" y="402"/>
                      <a:pt x="107" y="397"/>
                      <a:pt x="100" y="393"/>
                    </a:cubicBezTo>
                    <a:cubicBezTo>
                      <a:pt x="95" y="385"/>
                      <a:pt x="88" y="381"/>
                      <a:pt x="81" y="375"/>
                    </a:cubicBezTo>
                    <a:cubicBezTo>
                      <a:pt x="78" y="368"/>
                      <a:pt x="73" y="364"/>
                      <a:pt x="67" y="360"/>
                    </a:cubicBezTo>
                    <a:cubicBezTo>
                      <a:pt x="63" y="354"/>
                      <a:pt x="59" y="347"/>
                      <a:pt x="54" y="342"/>
                    </a:cubicBezTo>
                    <a:cubicBezTo>
                      <a:pt x="51" y="335"/>
                      <a:pt x="49" y="328"/>
                      <a:pt x="46" y="321"/>
                    </a:cubicBezTo>
                    <a:cubicBezTo>
                      <a:pt x="45" y="315"/>
                      <a:pt x="42" y="312"/>
                      <a:pt x="40" y="307"/>
                    </a:cubicBezTo>
                    <a:cubicBezTo>
                      <a:pt x="36" y="286"/>
                      <a:pt x="29" y="227"/>
                      <a:pt x="30" y="198"/>
                    </a:cubicBezTo>
                    <a:cubicBezTo>
                      <a:pt x="30" y="168"/>
                      <a:pt x="36" y="142"/>
                      <a:pt x="40" y="124"/>
                    </a:cubicBezTo>
                    <a:cubicBezTo>
                      <a:pt x="51" y="109"/>
                      <a:pt x="51" y="112"/>
                      <a:pt x="55" y="88"/>
                    </a:cubicBezTo>
                    <a:cubicBezTo>
                      <a:pt x="55" y="87"/>
                      <a:pt x="71" y="86"/>
                      <a:pt x="82" y="85"/>
                    </a:cubicBezTo>
                    <a:cubicBezTo>
                      <a:pt x="83" y="95"/>
                      <a:pt x="81" y="104"/>
                      <a:pt x="90" y="109"/>
                    </a:cubicBezTo>
                    <a:cubicBezTo>
                      <a:pt x="96" y="117"/>
                      <a:pt x="105" y="116"/>
                      <a:pt x="111" y="108"/>
                    </a:cubicBezTo>
                    <a:cubicBezTo>
                      <a:pt x="112" y="101"/>
                      <a:pt x="112" y="97"/>
                      <a:pt x="118" y="93"/>
                    </a:cubicBezTo>
                    <a:cubicBezTo>
                      <a:pt x="122" y="84"/>
                      <a:pt x="125" y="85"/>
                      <a:pt x="135" y="84"/>
                    </a:cubicBezTo>
                    <a:cubicBezTo>
                      <a:pt x="130" y="66"/>
                      <a:pt x="131" y="54"/>
                      <a:pt x="120" y="39"/>
                    </a:cubicBezTo>
                    <a:cubicBezTo>
                      <a:pt x="126" y="36"/>
                      <a:pt x="130" y="29"/>
                      <a:pt x="136" y="27"/>
                    </a:cubicBezTo>
                    <a:cubicBezTo>
                      <a:pt x="142" y="25"/>
                      <a:pt x="154" y="24"/>
                      <a:pt x="154" y="24"/>
                    </a:cubicBezTo>
                    <a:cubicBezTo>
                      <a:pt x="165" y="18"/>
                      <a:pt x="159" y="11"/>
                      <a:pt x="174" y="9"/>
                    </a:cubicBezTo>
                    <a:cubicBezTo>
                      <a:pt x="167" y="5"/>
                      <a:pt x="162" y="1"/>
                      <a:pt x="154" y="0"/>
                    </a:cubicBezTo>
                    <a:cubicBezTo>
                      <a:pt x="142" y="1"/>
                      <a:pt x="135" y="2"/>
                      <a:pt x="124" y="4"/>
                    </a:cubicBezTo>
                    <a:cubicBezTo>
                      <a:pt x="118" y="7"/>
                      <a:pt x="112" y="9"/>
                      <a:pt x="106" y="10"/>
                    </a:cubicBezTo>
                    <a:cubicBezTo>
                      <a:pt x="101" y="12"/>
                      <a:pt x="97" y="13"/>
                      <a:pt x="93" y="16"/>
                    </a:cubicBezTo>
                    <a:cubicBezTo>
                      <a:pt x="89" y="23"/>
                      <a:pt x="83" y="23"/>
                      <a:pt x="76" y="25"/>
                    </a:cubicBezTo>
                    <a:cubicBezTo>
                      <a:pt x="67" y="32"/>
                      <a:pt x="61" y="42"/>
                      <a:pt x="49" y="43"/>
                    </a:cubicBezTo>
                    <a:cubicBezTo>
                      <a:pt x="45" y="50"/>
                      <a:pt x="39" y="54"/>
                      <a:pt x="34" y="60"/>
                    </a:cubicBezTo>
                    <a:cubicBezTo>
                      <a:pt x="29" y="78"/>
                      <a:pt x="15" y="96"/>
                      <a:pt x="10" y="130"/>
                    </a:cubicBezTo>
                    <a:cubicBezTo>
                      <a:pt x="5" y="164"/>
                      <a:pt x="0" y="230"/>
                      <a:pt x="1" y="265"/>
                    </a:cubicBezTo>
                    <a:cubicBezTo>
                      <a:pt x="2" y="300"/>
                      <a:pt x="6" y="317"/>
                      <a:pt x="16" y="339"/>
                    </a:cubicBezTo>
                    <a:cubicBezTo>
                      <a:pt x="26" y="361"/>
                      <a:pt x="49" y="386"/>
                      <a:pt x="61" y="400"/>
                    </a:cubicBezTo>
                    <a:cubicBezTo>
                      <a:pt x="72" y="415"/>
                      <a:pt x="80" y="415"/>
                      <a:pt x="88" y="423"/>
                    </a:cubicBezTo>
                    <a:cubicBezTo>
                      <a:pt x="104" y="434"/>
                      <a:pt x="147" y="448"/>
                      <a:pt x="165" y="454"/>
                    </a:cubicBezTo>
                    <a:cubicBezTo>
                      <a:pt x="188" y="458"/>
                      <a:pt x="215" y="452"/>
                      <a:pt x="228" y="450"/>
                    </a:cubicBezTo>
                    <a:cubicBezTo>
                      <a:pt x="234" y="446"/>
                      <a:pt x="235" y="425"/>
                      <a:pt x="241" y="421"/>
                    </a:cubicBezTo>
                    <a:cubicBezTo>
                      <a:pt x="244" y="409"/>
                      <a:pt x="243" y="388"/>
                      <a:pt x="240" y="376"/>
                    </a:cubicBezTo>
                    <a:cubicBezTo>
                      <a:pt x="237" y="364"/>
                      <a:pt x="229" y="355"/>
                      <a:pt x="223" y="348"/>
                    </a:cubicBezTo>
                    <a:cubicBezTo>
                      <a:pt x="216" y="343"/>
                      <a:pt x="208" y="339"/>
                      <a:pt x="201" y="334"/>
                    </a:cubicBezTo>
                    <a:cubicBezTo>
                      <a:pt x="198" y="328"/>
                      <a:pt x="199" y="318"/>
                      <a:pt x="195" y="313"/>
                    </a:cubicBezTo>
                    <a:cubicBezTo>
                      <a:pt x="193" y="306"/>
                      <a:pt x="182" y="290"/>
                      <a:pt x="181" y="271"/>
                    </a:cubicBezTo>
                    <a:cubicBezTo>
                      <a:pt x="180" y="252"/>
                      <a:pt x="183" y="213"/>
                      <a:pt x="186" y="196"/>
                    </a:cubicBezTo>
                    <a:cubicBezTo>
                      <a:pt x="189" y="179"/>
                      <a:pt x="195" y="177"/>
                      <a:pt x="198" y="171"/>
                    </a:cubicBezTo>
                    <a:cubicBezTo>
                      <a:pt x="199" y="165"/>
                      <a:pt x="202" y="162"/>
                      <a:pt x="204" y="157"/>
                    </a:cubicBezTo>
                    <a:cubicBezTo>
                      <a:pt x="205" y="149"/>
                      <a:pt x="212" y="139"/>
                      <a:pt x="216" y="133"/>
                    </a:cubicBezTo>
                    <a:cubicBezTo>
                      <a:pt x="216" y="129"/>
                      <a:pt x="202" y="126"/>
                      <a:pt x="196" y="130"/>
                    </a:cubicBezTo>
                    <a:cubicBezTo>
                      <a:pt x="189" y="142"/>
                      <a:pt x="183" y="154"/>
                      <a:pt x="174" y="166"/>
                    </a:cubicBezTo>
                    <a:cubicBezTo>
                      <a:pt x="168" y="178"/>
                      <a:pt x="161" y="195"/>
                      <a:pt x="159" y="213"/>
                    </a:cubicBezTo>
                    <a:cubicBezTo>
                      <a:pt x="157" y="231"/>
                      <a:pt x="156" y="257"/>
                      <a:pt x="160" y="276"/>
                    </a:cubicBezTo>
                    <a:cubicBezTo>
                      <a:pt x="164" y="295"/>
                      <a:pt x="174" y="315"/>
                      <a:pt x="181" y="328"/>
                    </a:cubicBezTo>
                    <a:cubicBezTo>
                      <a:pt x="188" y="341"/>
                      <a:pt x="196" y="348"/>
                      <a:pt x="201" y="354"/>
                    </a:cubicBezTo>
                    <a:cubicBezTo>
                      <a:pt x="204" y="359"/>
                      <a:pt x="206" y="363"/>
                      <a:pt x="211" y="366"/>
                    </a:cubicBezTo>
                    <a:cubicBezTo>
                      <a:pt x="214" y="371"/>
                      <a:pt x="217" y="373"/>
                      <a:pt x="222" y="376"/>
                    </a:cubicBezTo>
                    <a:cubicBezTo>
                      <a:pt x="223" y="382"/>
                      <a:pt x="224" y="382"/>
                      <a:pt x="220" y="379"/>
                    </a:cubicBez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91" name="Freeform 203"/>
              <p:cNvSpPr>
                <a:spLocks/>
              </p:cNvSpPr>
              <p:nvPr/>
            </p:nvSpPr>
            <p:spPr bwMode="auto">
              <a:xfrm rot="4787369" flipH="1">
                <a:off x="1904" y="1298"/>
                <a:ext cx="99" cy="1788"/>
              </a:xfrm>
              <a:custGeom>
                <a:avLst/>
                <a:gdLst>
                  <a:gd name="T0" fmla="*/ 42 w 99"/>
                  <a:gd name="T1" fmla="*/ 0 h 1788"/>
                  <a:gd name="T2" fmla="*/ 30 w 99"/>
                  <a:gd name="T3" fmla="*/ 280 h 1788"/>
                  <a:gd name="T4" fmla="*/ 34 w 99"/>
                  <a:gd name="T5" fmla="*/ 316 h 1788"/>
                  <a:gd name="T6" fmla="*/ 42 w 99"/>
                  <a:gd name="T7" fmla="*/ 532 h 1788"/>
                  <a:gd name="T8" fmla="*/ 34 w 99"/>
                  <a:gd name="T9" fmla="*/ 680 h 1788"/>
                  <a:gd name="T10" fmla="*/ 26 w 99"/>
                  <a:gd name="T11" fmla="*/ 656 h 1788"/>
                  <a:gd name="T12" fmla="*/ 10 w 99"/>
                  <a:gd name="T13" fmla="*/ 620 h 1788"/>
                  <a:gd name="T14" fmla="*/ 26 w 99"/>
                  <a:gd name="T15" fmla="*/ 788 h 1788"/>
                  <a:gd name="T16" fmla="*/ 18 w 99"/>
                  <a:gd name="T17" fmla="*/ 980 h 1788"/>
                  <a:gd name="T18" fmla="*/ 10 w 99"/>
                  <a:gd name="T19" fmla="*/ 1004 h 1788"/>
                  <a:gd name="T20" fmla="*/ 26 w 99"/>
                  <a:gd name="T21" fmla="*/ 1028 h 1788"/>
                  <a:gd name="T22" fmla="*/ 22 w 99"/>
                  <a:gd name="T23" fmla="*/ 1528 h 1788"/>
                  <a:gd name="T24" fmla="*/ 38 w 99"/>
                  <a:gd name="T25" fmla="*/ 1492 h 1788"/>
                  <a:gd name="T26" fmla="*/ 54 w 99"/>
                  <a:gd name="T27" fmla="*/ 1468 h 1788"/>
                  <a:gd name="T28" fmla="*/ 58 w 99"/>
                  <a:gd name="T29" fmla="*/ 1456 h 1788"/>
                  <a:gd name="T30" fmla="*/ 42 w 99"/>
                  <a:gd name="T31" fmla="*/ 1520 h 1788"/>
                  <a:gd name="T32" fmla="*/ 34 w 99"/>
                  <a:gd name="T33" fmla="*/ 1544 h 1788"/>
                  <a:gd name="T34" fmla="*/ 30 w 99"/>
                  <a:gd name="T35" fmla="*/ 1636 h 1788"/>
                  <a:gd name="T36" fmla="*/ 22 w 99"/>
                  <a:gd name="T37" fmla="*/ 1648 h 1788"/>
                  <a:gd name="T38" fmla="*/ 30 w 99"/>
                  <a:gd name="T39" fmla="*/ 1672 h 1788"/>
                  <a:gd name="T40" fmla="*/ 42 w 99"/>
                  <a:gd name="T41" fmla="*/ 1788 h 1788"/>
                  <a:gd name="T42" fmla="*/ 42 w 99"/>
                  <a:gd name="T43" fmla="*/ 1484 h 1788"/>
                  <a:gd name="T44" fmla="*/ 38 w 99"/>
                  <a:gd name="T45" fmla="*/ 1152 h 1788"/>
                  <a:gd name="T46" fmla="*/ 46 w 99"/>
                  <a:gd name="T47" fmla="*/ 1116 h 1788"/>
                  <a:gd name="T48" fmla="*/ 42 w 99"/>
                  <a:gd name="T49" fmla="*/ 940 h 1788"/>
                  <a:gd name="T50" fmla="*/ 38 w 99"/>
                  <a:gd name="T51" fmla="*/ 904 h 1788"/>
                  <a:gd name="T52" fmla="*/ 54 w 99"/>
                  <a:gd name="T53" fmla="*/ 716 h 1788"/>
                  <a:gd name="T54" fmla="*/ 58 w 99"/>
                  <a:gd name="T55" fmla="*/ 276 h 1788"/>
                  <a:gd name="T56" fmla="*/ 42 w 99"/>
                  <a:gd name="T57" fmla="*/ 0 h 1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788">
                    <a:moveTo>
                      <a:pt x="42" y="0"/>
                    </a:moveTo>
                    <a:cubicBezTo>
                      <a:pt x="34" y="209"/>
                      <a:pt x="24" y="8"/>
                      <a:pt x="30" y="280"/>
                    </a:cubicBezTo>
                    <a:cubicBezTo>
                      <a:pt x="53" y="265"/>
                      <a:pt x="38" y="287"/>
                      <a:pt x="34" y="316"/>
                    </a:cubicBezTo>
                    <a:cubicBezTo>
                      <a:pt x="30" y="391"/>
                      <a:pt x="19" y="462"/>
                      <a:pt x="42" y="532"/>
                    </a:cubicBezTo>
                    <a:cubicBezTo>
                      <a:pt x="40" y="581"/>
                      <a:pt x="48" y="633"/>
                      <a:pt x="34" y="680"/>
                    </a:cubicBezTo>
                    <a:cubicBezTo>
                      <a:pt x="32" y="688"/>
                      <a:pt x="29" y="664"/>
                      <a:pt x="26" y="656"/>
                    </a:cubicBezTo>
                    <a:cubicBezTo>
                      <a:pt x="21" y="642"/>
                      <a:pt x="18" y="632"/>
                      <a:pt x="10" y="620"/>
                    </a:cubicBezTo>
                    <a:cubicBezTo>
                      <a:pt x="16" y="833"/>
                      <a:pt x="0" y="711"/>
                      <a:pt x="26" y="788"/>
                    </a:cubicBezTo>
                    <a:cubicBezTo>
                      <a:pt x="21" y="884"/>
                      <a:pt x="14" y="873"/>
                      <a:pt x="18" y="980"/>
                    </a:cubicBezTo>
                    <a:cubicBezTo>
                      <a:pt x="15" y="988"/>
                      <a:pt x="13" y="996"/>
                      <a:pt x="10" y="1004"/>
                    </a:cubicBezTo>
                    <a:cubicBezTo>
                      <a:pt x="7" y="1013"/>
                      <a:pt x="26" y="1028"/>
                      <a:pt x="26" y="1028"/>
                    </a:cubicBezTo>
                    <a:cubicBezTo>
                      <a:pt x="22" y="1210"/>
                      <a:pt x="19" y="1338"/>
                      <a:pt x="22" y="1528"/>
                    </a:cubicBezTo>
                    <a:cubicBezTo>
                      <a:pt x="55" y="1484"/>
                      <a:pt x="16" y="1541"/>
                      <a:pt x="38" y="1492"/>
                    </a:cubicBezTo>
                    <a:cubicBezTo>
                      <a:pt x="42" y="1483"/>
                      <a:pt x="51" y="1477"/>
                      <a:pt x="54" y="1468"/>
                    </a:cubicBezTo>
                    <a:cubicBezTo>
                      <a:pt x="55" y="1464"/>
                      <a:pt x="57" y="1460"/>
                      <a:pt x="58" y="1456"/>
                    </a:cubicBezTo>
                    <a:cubicBezTo>
                      <a:pt x="55" y="1479"/>
                      <a:pt x="49" y="1498"/>
                      <a:pt x="42" y="1520"/>
                    </a:cubicBezTo>
                    <a:cubicBezTo>
                      <a:pt x="39" y="1528"/>
                      <a:pt x="34" y="1544"/>
                      <a:pt x="34" y="1544"/>
                    </a:cubicBezTo>
                    <a:cubicBezTo>
                      <a:pt x="33" y="1575"/>
                      <a:pt x="34" y="1606"/>
                      <a:pt x="30" y="1636"/>
                    </a:cubicBezTo>
                    <a:cubicBezTo>
                      <a:pt x="29" y="1641"/>
                      <a:pt x="22" y="1643"/>
                      <a:pt x="22" y="1648"/>
                    </a:cubicBezTo>
                    <a:cubicBezTo>
                      <a:pt x="22" y="1656"/>
                      <a:pt x="30" y="1672"/>
                      <a:pt x="30" y="1672"/>
                    </a:cubicBezTo>
                    <a:cubicBezTo>
                      <a:pt x="34" y="1712"/>
                      <a:pt x="39" y="1748"/>
                      <a:pt x="42" y="1788"/>
                    </a:cubicBezTo>
                    <a:cubicBezTo>
                      <a:pt x="99" y="1702"/>
                      <a:pt x="74" y="1581"/>
                      <a:pt x="42" y="1484"/>
                    </a:cubicBezTo>
                    <a:cubicBezTo>
                      <a:pt x="41" y="1373"/>
                      <a:pt x="41" y="1263"/>
                      <a:pt x="38" y="1152"/>
                    </a:cubicBezTo>
                    <a:cubicBezTo>
                      <a:pt x="38" y="1134"/>
                      <a:pt x="34" y="1133"/>
                      <a:pt x="46" y="1116"/>
                    </a:cubicBezTo>
                    <a:cubicBezTo>
                      <a:pt x="45" y="1057"/>
                      <a:pt x="46" y="999"/>
                      <a:pt x="42" y="940"/>
                    </a:cubicBezTo>
                    <a:cubicBezTo>
                      <a:pt x="38" y="872"/>
                      <a:pt x="19" y="1015"/>
                      <a:pt x="38" y="904"/>
                    </a:cubicBezTo>
                    <a:cubicBezTo>
                      <a:pt x="44" y="647"/>
                      <a:pt x="26" y="801"/>
                      <a:pt x="54" y="716"/>
                    </a:cubicBezTo>
                    <a:cubicBezTo>
                      <a:pt x="63" y="611"/>
                      <a:pt x="60" y="395"/>
                      <a:pt x="58" y="276"/>
                    </a:cubicBezTo>
                    <a:cubicBezTo>
                      <a:pt x="56" y="157"/>
                      <a:pt x="45" y="57"/>
                      <a:pt x="42" y="0"/>
                    </a:cubicBezTo>
                    <a:close/>
                  </a:path>
                </a:pathLst>
              </a:custGeom>
              <a:solidFill>
                <a:srgbClr val="CD9A6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89292" name="Freeform 204"/>
              <p:cNvSpPr>
                <a:spLocks/>
              </p:cNvSpPr>
              <p:nvPr/>
            </p:nvSpPr>
            <p:spPr bwMode="auto">
              <a:xfrm rot="4787369" flipH="1">
                <a:off x="2901" y="1903"/>
                <a:ext cx="47" cy="252"/>
              </a:xfrm>
              <a:custGeom>
                <a:avLst/>
                <a:gdLst>
                  <a:gd name="T0" fmla="*/ 24 w 47"/>
                  <a:gd name="T1" fmla="*/ 224 h 252"/>
                  <a:gd name="T2" fmla="*/ 32 w 47"/>
                  <a:gd name="T3" fmla="*/ 68 h 252"/>
                  <a:gd name="T4" fmla="*/ 16 w 47"/>
                  <a:gd name="T5" fmla="*/ 44 h 252"/>
                  <a:gd name="T6" fmla="*/ 0 w 47"/>
                  <a:gd name="T7" fmla="*/ 0 h 252"/>
                  <a:gd name="T8" fmla="*/ 24 w 47"/>
                  <a:gd name="T9" fmla="*/ 216 h 252"/>
                  <a:gd name="T10" fmla="*/ 28 w 47"/>
                  <a:gd name="T11" fmla="*/ 252 h 252"/>
                  <a:gd name="T12" fmla="*/ 24 w 47"/>
                  <a:gd name="T13" fmla="*/ 224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252">
                    <a:moveTo>
                      <a:pt x="24" y="224"/>
                    </a:moveTo>
                    <a:cubicBezTo>
                      <a:pt x="31" y="153"/>
                      <a:pt x="47" y="167"/>
                      <a:pt x="32" y="68"/>
                    </a:cubicBezTo>
                    <a:cubicBezTo>
                      <a:pt x="31" y="59"/>
                      <a:pt x="16" y="44"/>
                      <a:pt x="16" y="44"/>
                    </a:cubicBezTo>
                    <a:cubicBezTo>
                      <a:pt x="12" y="26"/>
                      <a:pt x="6" y="17"/>
                      <a:pt x="0" y="0"/>
                    </a:cubicBezTo>
                    <a:cubicBezTo>
                      <a:pt x="3" y="70"/>
                      <a:pt x="2" y="151"/>
                      <a:pt x="24" y="216"/>
                    </a:cubicBezTo>
                    <a:cubicBezTo>
                      <a:pt x="25" y="228"/>
                      <a:pt x="28" y="252"/>
                      <a:pt x="28" y="252"/>
                    </a:cubicBezTo>
                    <a:lnTo>
                      <a:pt x="24" y="224"/>
                    </a:lnTo>
                    <a:close/>
                  </a:path>
                </a:pathLst>
              </a:custGeom>
              <a:solidFill>
                <a:srgbClr val="CD9A6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89293" name="Freeform 205"/>
            <p:cNvSpPr>
              <a:spLocks/>
            </p:cNvSpPr>
            <p:nvPr/>
          </p:nvSpPr>
          <p:spPr bwMode="auto">
            <a:xfrm flipH="1">
              <a:off x="151" y="2134"/>
              <a:ext cx="462" cy="507"/>
            </a:xfrm>
            <a:custGeom>
              <a:avLst/>
              <a:gdLst>
                <a:gd name="T0" fmla="*/ 528 w 535"/>
                <a:gd name="T1" fmla="*/ 443 h 479"/>
                <a:gd name="T2" fmla="*/ 512 w 535"/>
                <a:gd name="T3" fmla="*/ 457 h 479"/>
                <a:gd name="T4" fmla="*/ 498 w 535"/>
                <a:gd name="T5" fmla="*/ 471 h 479"/>
                <a:gd name="T6" fmla="*/ 486 w 535"/>
                <a:gd name="T7" fmla="*/ 479 h 479"/>
                <a:gd name="T8" fmla="*/ 474 w 535"/>
                <a:gd name="T9" fmla="*/ 473 h 479"/>
                <a:gd name="T10" fmla="*/ 462 w 535"/>
                <a:gd name="T11" fmla="*/ 467 h 479"/>
                <a:gd name="T12" fmla="*/ 426 w 535"/>
                <a:gd name="T13" fmla="*/ 443 h 479"/>
                <a:gd name="T14" fmla="*/ 268 w 535"/>
                <a:gd name="T15" fmla="*/ 327 h 479"/>
                <a:gd name="T16" fmla="*/ 242 w 535"/>
                <a:gd name="T17" fmla="*/ 323 h 479"/>
                <a:gd name="T18" fmla="*/ 228 w 535"/>
                <a:gd name="T19" fmla="*/ 337 h 479"/>
                <a:gd name="T20" fmla="*/ 108 w 535"/>
                <a:gd name="T21" fmla="*/ 331 h 479"/>
                <a:gd name="T22" fmla="*/ 98 w 535"/>
                <a:gd name="T23" fmla="*/ 305 h 479"/>
                <a:gd name="T24" fmla="*/ 56 w 535"/>
                <a:gd name="T25" fmla="*/ 295 h 479"/>
                <a:gd name="T26" fmla="*/ 40 w 535"/>
                <a:gd name="T27" fmla="*/ 275 h 479"/>
                <a:gd name="T28" fmla="*/ 40 w 535"/>
                <a:gd name="T29" fmla="*/ 155 h 479"/>
                <a:gd name="T30" fmla="*/ 20 w 535"/>
                <a:gd name="T31" fmla="*/ 111 h 479"/>
                <a:gd name="T32" fmla="*/ 0 w 535"/>
                <a:gd name="T33" fmla="*/ 95 h 479"/>
                <a:gd name="T34" fmla="*/ 8 w 535"/>
                <a:gd name="T35" fmla="*/ 47 h 479"/>
                <a:gd name="T36" fmla="*/ 36 w 535"/>
                <a:gd name="T37" fmla="*/ 29 h 479"/>
                <a:gd name="T38" fmla="*/ 58 w 535"/>
                <a:gd name="T39" fmla="*/ 7 h 479"/>
                <a:gd name="T40" fmla="*/ 96 w 535"/>
                <a:gd name="T41" fmla="*/ 3 h 479"/>
                <a:gd name="T42" fmla="*/ 106 w 535"/>
                <a:gd name="T43" fmla="*/ 13 h 479"/>
                <a:gd name="T44" fmla="*/ 82 w 535"/>
                <a:gd name="T45" fmla="*/ 81 h 479"/>
                <a:gd name="T46" fmla="*/ 114 w 535"/>
                <a:gd name="T47" fmla="*/ 87 h 479"/>
                <a:gd name="T48" fmla="*/ 120 w 535"/>
                <a:gd name="T49" fmla="*/ 89 h 479"/>
                <a:gd name="T50" fmla="*/ 122 w 535"/>
                <a:gd name="T51" fmla="*/ 99 h 479"/>
                <a:gd name="T52" fmla="*/ 160 w 535"/>
                <a:gd name="T53" fmla="*/ 97 h 479"/>
                <a:gd name="T54" fmla="*/ 166 w 535"/>
                <a:gd name="T55" fmla="*/ 103 h 479"/>
                <a:gd name="T56" fmla="*/ 172 w 535"/>
                <a:gd name="T57" fmla="*/ 107 h 479"/>
                <a:gd name="T58" fmla="*/ 188 w 535"/>
                <a:gd name="T59" fmla="*/ 115 h 479"/>
                <a:gd name="T60" fmla="*/ 172 w 535"/>
                <a:gd name="T61" fmla="*/ 101 h 479"/>
                <a:gd name="T62" fmla="*/ 168 w 535"/>
                <a:gd name="T63" fmla="*/ 49 h 479"/>
                <a:gd name="T64" fmla="*/ 200 w 535"/>
                <a:gd name="T65" fmla="*/ 53 h 479"/>
                <a:gd name="T66" fmla="*/ 228 w 535"/>
                <a:gd name="T67" fmla="*/ 109 h 479"/>
                <a:gd name="T68" fmla="*/ 236 w 535"/>
                <a:gd name="T69" fmla="*/ 127 h 479"/>
                <a:gd name="T70" fmla="*/ 246 w 535"/>
                <a:gd name="T71" fmla="*/ 153 h 479"/>
                <a:gd name="T72" fmla="*/ 250 w 535"/>
                <a:gd name="T73" fmla="*/ 165 h 479"/>
                <a:gd name="T74" fmla="*/ 262 w 535"/>
                <a:gd name="T75" fmla="*/ 193 h 479"/>
                <a:gd name="T76" fmla="*/ 268 w 535"/>
                <a:gd name="T77" fmla="*/ 249 h 479"/>
                <a:gd name="T78" fmla="*/ 304 w 535"/>
                <a:gd name="T79" fmla="*/ 265 h 479"/>
                <a:gd name="T80" fmla="*/ 318 w 535"/>
                <a:gd name="T81" fmla="*/ 279 h 479"/>
                <a:gd name="T82" fmla="*/ 324 w 535"/>
                <a:gd name="T83" fmla="*/ 283 h 479"/>
                <a:gd name="T84" fmla="*/ 358 w 535"/>
                <a:gd name="T85" fmla="*/ 309 h 479"/>
                <a:gd name="T86" fmla="*/ 368 w 535"/>
                <a:gd name="T87" fmla="*/ 317 h 479"/>
                <a:gd name="T88" fmla="*/ 388 w 535"/>
                <a:gd name="T89" fmla="*/ 339 h 479"/>
                <a:gd name="T90" fmla="*/ 400 w 535"/>
                <a:gd name="T91" fmla="*/ 343 h 479"/>
                <a:gd name="T92" fmla="*/ 424 w 535"/>
                <a:gd name="T93" fmla="*/ 361 h 479"/>
                <a:gd name="T94" fmla="*/ 478 w 535"/>
                <a:gd name="T95" fmla="*/ 391 h 479"/>
                <a:gd name="T96" fmla="*/ 500 w 535"/>
                <a:gd name="T97" fmla="*/ 383 h 479"/>
                <a:gd name="T98" fmla="*/ 514 w 535"/>
                <a:gd name="T99" fmla="*/ 367 h 479"/>
                <a:gd name="T100" fmla="*/ 518 w 535"/>
                <a:gd name="T101" fmla="*/ 399 h 479"/>
                <a:gd name="T102" fmla="*/ 532 w 535"/>
                <a:gd name="T103" fmla="*/ 401 h 479"/>
                <a:gd name="T104" fmla="*/ 528 w 535"/>
                <a:gd name="T105" fmla="*/ 44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5" h="479">
                  <a:moveTo>
                    <a:pt x="528" y="443"/>
                  </a:moveTo>
                  <a:cubicBezTo>
                    <a:pt x="523" y="450"/>
                    <a:pt x="520" y="454"/>
                    <a:pt x="512" y="457"/>
                  </a:cubicBezTo>
                  <a:cubicBezTo>
                    <a:pt x="509" y="466"/>
                    <a:pt x="506" y="467"/>
                    <a:pt x="498" y="471"/>
                  </a:cubicBezTo>
                  <a:cubicBezTo>
                    <a:pt x="494" y="473"/>
                    <a:pt x="486" y="479"/>
                    <a:pt x="486" y="479"/>
                  </a:cubicBezTo>
                  <a:cubicBezTo>
                    <a:pt x="482" y="479"/>
                    <a:pt x="478" y="475"/>
                    <a:pt x="474" y="473"/>
                  </a:cubicBezTo>
                  <a:cubicBezTo>
                    <a:pt x="471" y="470"/>
                    <a:pt x="466" y="469"/>
                    <a:pt x="462" y="467"/>
                  </a:cubicBezTo>
                  <a:cubicBezTo>
                    <a:pt x="452" y="453"/>
                    <a:pt x="438" y="453"/>
                    <a:pt x="426" y="443"/>
                  </a:cubicBezTo>
                  <a:cubicBezTo>
                    <a:pt x="393" y="421"/>
                    <a:pt x="299" y="347"/>
                    <a:pt x="268" y="327"/>
                  </a:cubicBezTo>
                  <a:cubicBezTo>
                    <a:pt x="237" y="307"/>
                    <a:pt x="249" y="321"/>
                    <a:pt x="242" y="323"/>
                  </a:cubicBezTo>
                  <a:cubicBezTo>
                    <a:pt x="226" y="339"/>
                    <a:pt x="242" y="332"/>
                    <a:pt x="228" y="337"/>
                  </a:cubicBezTo>
                  <a:cubicBezTo>
                    <a:pt x="211" y="337"/>
                    <a:pt x="142" y="342"/>
                    <a:pt x="108" y="331"/>
                  </a:cubicBezTo>
                  <a:cubicBezTo>
                    <a:pt x="85" y="327"/>
                    <a:pt x="109" y="312"/>
                    <a:pt x="98" y="305"/>
                  </a:cubicBezTo>
                  <a:cubicBezTo>
                    <a:pt x="89" y="299"/>
                    <a:pt x="66" y="300"/>
                    <a:pt x="56" y="295"/>
                  </a:cubicBezTo>
                  <a:cubicBezTo>
                    <a:pt x="50" y="293"/>
                    <a:pt x="40" y="275"/>
                    <a:pt x="40" y="275"/>
                  </a:cubicBezTo>
                  <a:cubicBezTo>
                    <a:pt x="41" y="238"/>
                    <a:pt x="40" y="192"/>
                    <a:pt x="40" y="155"/>
                  </a:cubicBezTo>
                  <a:cubicBezTo>
                    <a:pt x="40" y="127"/>
                    <a:pt x="40" y="124"/>
                    <a:pt x="20" y="111"/>
                  </a:cubicBezTo>
                  <a:cubicBezTo>
                    <a:pt x="17" y="101"/>
                    <a:pt x="9" y="98"/>
                    <a:pt x="0" y="95"/>
                  </a:cubicBezTo>
                  <a:cubicBezTo>
                    <a:pt x="1" y="84"/>
                    <a:pt x="2" y="58"/>
                    <a:pt x="8" y="47"/>
                  </a:cubicBezTo>
                  <a:cubicBezTo>
                    <a:pt x="14" y="36"/>
                    <a:pt x="28" y="36"/>
                    <a:pt x="36" y="29"/>
                  </a:cubicBezTo>
                  <a:cubicBezTo>
                    <a:pt x="43" y="18"/>
                    <a:pt x="44" y="12"/>
                    <a:pt x="58" y="7"/>
                  </a:cubicBezTo>
                  <a:cubicBezTo>
                    <a:pt x="66" y="4"/>
                    <a:pt x="87" y="2"/>
                    <a:pt x="96" y="3"/>
                  </a:cubicBezTo>
                  <a:cubicBezTo>
                    <a:pt x="104" y="4"/>
                    <a:pt x="108" y="0"/>
                    <a:pt x="106" y="13"/>
                  </a:cubicBezTo>
                  <a:cubicBezTo>
                    <a:pt x="104" y="64"/>
                    <a:pt x="121" y="68"/>
                    <a:pt x="82" y="81"/>
                  </a:cubicBezTo>
                  <a:cubicBezTo>
                    <a:pt x="94" y="84"/>
                    <a:pt x="101" y="86"/>
                    <a:pt x="114" y="87"/>
                  </a:cubicBezTo>
                  <a:cubicBezTo>
                    <a:pt x="116" y="88"/>
                    <a:pt x="119" y="87"/>
                    <a:pt x="120" y="89"/>
                  </a:cubicBezTo>
                  <a:cubicBezTo>
                    <a:pt x="122" y="92"/>
                    <a:pt x="119" y="98"/>
                    <a:pt x="122" y="99"/>
                  </a:cubicBezTo>
                  <a:cubicBezTo>
                    <a:pt x="134" y="101"/>
                    <a:pt x="147" y="98"/>
                    <a:pt x="160" y="97"/>
                  </a:cubicBezTo>
                  <a:cubicBezTo>
                    <a:pt x="168" y="74"/>
                    <a:pt x="161" y="89"/>
                    <a:pt x="166" y="103"/>
                  </a:cubicBezTo>
                  <a:cubicBezTo>
                    <a:pt x="167" y="105"/>
                    <a:pt x="170" y="106"/>
                    <a:pt x="172" y="107"/>
                  </a:cubicBezTo>
                  <a:cubicBezTo>
                    <a:pt x="177" y="114"/>
                    <a:pt x="179" y="118"/>
                    <a:pt x="188" y="115"/>
                  </a:cubicBezTo>
                  <a:cubicBezTo>
                    <a:pt x="184" y="109"/>
                    <a:pt x="172" y="101"/>
                    <a:pt x="172" y="101"/>
                  </a:cubicBezTo>
                  <a:cubicBezTo>
                    <a:pt x="160" y="83"/>
                    <a:pt x="167" y="77"/>
                    <a:pt x="168" y="49"/>
                  </a:cubicBezTo>
                  <a:cubicBezTo>
                    <a:pt x="176" y="51"/>
                    <a:pt x="193" y="48"/>
                    <a:pt x="200" y="53"/>
                  </a:cubicBezTo>
                  <a:cubicBezTo>
                    <a:pt x="210" y="63"/>
                    <a:pt x="222" y="92"/>
                    <a:pt x="228" y="109"/>
                  </a:cubicBezTo>
                  <a:cubicBezTo>
                    <a:pt x="234" y="121"/>
                    <a:pt x="233" y="120"/>
                    <a:pt x="236" y="127"/>
                  </a:cubicBezTo>
                  <a:cubicBezTo>
                    <a:pt x="239" y="134"/>
                    <a:pt x="244" y="147"/>
                    <a:pt x="246" y="153"/>
                  </a:cubicBezTo>
                  <a:cubicBezTo>
                    <a:pt x="248" y="156"/>
                    <a:pt x="250" y="165"/>
                    <a:pt x="250" y="165"/>
                  </a:cubicBezTo>
                  <a:cubicBezTo>
                    <a:pt x="252" y="174"/>
                    <a:pt x="259" y="179"/>
                    <a:pt x="262" y="193"/>
                  </a:cubicBezTo>
                  <a:cubicBezTo>
                    <a:pt x="265" y="207"/>
                    <a:pt x="261" y="237"/>
                    <a:pt x="268" y="249"/>
                  </a:cubicBezTo>
                  <a:cubicBezTo>
                    <a:pt x="268" y="250"/>
                    <a:pt x="294" y="262"/>
                    <a:pt x="304" y="265"/>
                  </a:cubicBezTo>
                  <a:cubicBezTo>
                    <a:pt x="308" y="276"/>
                    <a:pt x="304" y="270"/>
                    <a:pt x="318" y="279"/>
                  </a:cubicBezTo>
                  <a:cubicBezTo>
                    <a:pt x="320" y="280"/>
                    <a:pt x="324" y="283"/>
                    <a:pt x="324" y="283"/>
                  </a:cubicBezTo>
                  <a:cubicBezTo>
                    <a:pt x="332" y="295"/>
                    <a:pt x="346" y="301"/>
                    <a:pt x="358" y="309"/>
                  </a:cubicBezTo>
                  <a:cubicBezTo>
                    <a:pt x="365" y="315"/>
                    <a:pt x="363" y="312"/>
                    <a:pt x="368" y="317"/>
                  </a:cubicBezTo>
                  <a:cubicBezTo>
                    <a:pt x="376" y="325"/>
                    <a:pt x="378" y="333"/>
                    <a:pt x="388" y="339"/>
                  </a:cubicBezTo>
                  <a:cubicBezTo>
                    <a:pt x="392" y="341"/>
                    <a:pt x="396" y="341"/>
                    <a:pt x="400" y="343"/>
                  </a:cubicBezTo>
                  <a:cubicBezTo>
                    <a:pt x="406" y="347"/>
                    <a:pt x="415" y="354"/>
                    <a:pt x="424" y="361"/>
                  </a:cubicBezTo>
                  <a:cubicBezTo>
                    <a:pt x="437" y="369"/>
                    <a:pt x="465" y="387"/>
                    <a:pt x="478" y="391"/>
                  </a:cubicBezTo>
                  <a:cubicBezTo>
                    <a:pt x="487" y="389"/>
                    <a:pt x="492" y="388"/>
                    <a:pt x="500" y="383"/>
                  </a:cubicBezTo>
                  <a:cubicBezTo>
                    <a:pt x="509" y="369"/>
                    <a:pt x="504" y="374"/>
                    <a:pt x="514" y="367"/>
                  </a:cubicBezTo>
                  <a:cubicBezTo>
                    <a:pt x="517" y="377"/>
                    <a:pt x="513" y="390"/>
                    <a:pt x="518" y="399"/>
                  </a:cubicBezTo>
                  <a:cubicBezTo>
                    <a:pt x="520" y="403"/>
                    <a:pt x="531" y="396"/>
                    <a:pt x="532" y="401"/>
                  </a:cubicBezTo>
                  <a:cubicBezTo>
                    <a:pt x="535" y="415"/>
                    <a:pt x="529" y="429"/>
                    <a:pt x="528" y="443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94" name="Freeform 206"/>
            <p:cNvSpPr>
              <a:spLocks/>
            </p:cNvSpPr>
            <p:nvPr/>
          </p:nvSpPr>
          <p:spPr bwMode="auto">
            <a:xfrm flipH="1">
              <a:off x="192" y="2162"/>
              <a:ext cx="417" cy="453"/>
            </a:xfrm>
            <a:custGeom>
              <a:avLst/>
              <a:gdLst>
                <a:gd name="T0" fmla="*/ 456 w 482"/>
                <a:gd name="T1" fmla="*/ 386 h 427"/>
                <a:gd name="T2" fmla="*/ 458 w 482"/>
                <a:gd name="T3" fmla="*/ 402 h 427"/>
                <a:gd name="T4" fmla="*/ 472 w 482"/>
                <a:gd name="T5" fmla="*/ 412 h 427"/>
                <a:gd name="T6" fmla="*/ 440 w 482"/>
                <a:gd name="T7" fmla="*/ 402 h 427"/>
                <a:gd name="T8" fmla="*/ 404 w 482"/>
                <a:gd name="T9" fmla="*/ 370 h 427"/>
                <a:gd name="T10" fmla="*/ 376 w 482"/>
                <a:gd name="T11" fmla="*/ 346 h 427"/>
                <a:gd name="T12" fmla="*/ 336 w 482"/>
                <a:gd name="T13" fmla="*/ 318 h 427"/>
                <a:gd name="T14" fmla="*/ 300 w 482"/>
                <a:gd name="T15" fmla="*/ 296 h 427"/>
                <a:gd name="T16" fmla="*/ 260 w 482"/>
                <a:gd name="T17" fmla="*/ 272 h 427"/>
                <a:gd name="T18" fmla="*/ 244 w 482"/>
                <a:gd name="T19" fmla="*/ 252 h 427"/>
                <a:gd name="T20" fmla="*/ 138 w 482"/>
                <a:gd name="T21" fmla="*/ 232 h 427"/>
                <a:gd name="T22" fmla="*/ 152 w 482"/>
                <a:gd name="T23" fmla="*/ 224 h 427"/>
                <a:gd name="T24" fmla="*/ 230 w 482"/>
                <a:gd name="T25" fmla="*/ 228 h 427"/>
                <a:gd name="T26" fmla="*/ 232 w 482"/>
                <a:gd name="T27" fmla="*/ 212 h 427"/>
                <a:gd name="T28" fmla="*/ 198 w 482"/>
                <a:gd name="T29" fmla="*/ 186 h 427"/>
                <a:gd name="T30" fmla="*/ 136 w 482"/>
                <a:gd name="T31" fmla="*/ 114 h 427"/>
                <a:gd name="T32" fmla="*/ 66 w 482"/>
                <a:gd name="T33" fmla="*/ 96 h 427"/>
                <a:gd name="T34" fmla="*/ 58 w 482"/>
                <a:gd name="T35" fmla="*/ 146 h 427"/>
                <a:gd name="T36" fmla="*/ 78 w 482"/>
                <a:gd name="T37" fmla="*/ 248 h 427"/>
                <a:gd name="T38" fmla="*/ 110 w 482"/>
                <a:gd name="T39" fmla="*/ 262 h 427"/>
                <a:gd name="T40" fmla="*/ 152 w 482"/>
                <a:gd name="T41" fmla="*/ 284 h 427"/>
                <a:gd name="T42" fmla="*/ 228 w 482"/>
                <a:gd name="T43" fmla="*/ 288 h 427"/>
                <a:gd name="T44" fmla="*/ 130 w 482"/>
                <a:gd name="T45" fmla="*/ 294 h 427"/>
                <a:gd name="T46" fmla="*/ 84 w 482"/>
                <a:gd name="T47" fmla="*/ 266 h 427"/>
                <a:gd name="T48" fmla="*/ 46 w 482"/>
                <a:gd name="T49" fmla="*/ 224 h 427"/>
                <a:gd name="T50" fmla="*/ 36 w 482"/>
                <a:gd name="T51" fmla="*/ 92 h 427"/>
                <a:gd name="T52" fmla="*/ 26 w 482"/>
                <a:gd name="T53" fmla="*/ 66 h 427"/>
                <a:gd name="T54" fmla="*/ 22 w 482"/>
                <a:gd name="T55" fmla="*/ 26 h 427"/>
                <a:gd name="T56" fmla="*/ 66 w 482"/>
                <a:gd name="T57" fmla="*/ 2 h 427"/>
                <a:gd name="T58" fmla="*/ 66 w 482"/>
                <a:gd name="T59" fmla="*/ 26 h 427"/>
                <a:gd name="T60" fmla="*/ 54 w 482"/>
                <a:gd name="T61" fmla="*/ 62 h 427"/>
                <a:gd name="T62" fmla="*/ 96 w 482"/>
                <a:gd name="T63" fmla="*/ 82 h 427"/>
                <a:gd name="T64" fmla="*/ 194 w 482"/>
                <a:gd name="T65" fmla="*/ 100 h 427"/>
                <a:gd name="T66" fmla="*/ 184 w 482"/>
                <a:gd name="T67" fmla="*/ 64 h 427"/>
                <a:gd name="T68" fmla="*/ 210 w 482"/>
                <a:gd name="T69" fmla="*/ 86 h 427"/>
                <a:gd name="T70" fmla="*/ 248 w 482"/>
                <a:gd name="T71" fmla="*/ 218 h 427"/>
                <a:gd name="T72" fmla="*/ 300 w 482"/>
                <a:gd name="T73" fmla="*/ 256 h 427"/>
                <a:gd name="T74" fmla="*/ 334 w 482"/>
                <a:gd name="T75" fmla="*/ 294 h 427"/>
                <a:gd name="T76" fmla="*/ 416 w 482"/>
                <a:gd name="T77" fmla="*/ 350 h 427"/>
                <a:gd name="T78" fmla="*/ 480 w 482"/>
                <a:gd name="T79" fmla="*/ 384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2" h="427">
                  <a:moveTo>
                    <a:pt x="480" y="384"/>
                  </a:moveTo>
                  <a:cubicBezTo>
                    <a:pt x="472" y="385"/>
                    <a:pt x="464" y="385"/>
                    <a:pt x="456" y="386"/>
                  </a:cubicBezTo>
                  <a:cubicBezTo>
                    <a:pt x="453" y="386"/>
                    <a:pt x="449" y="385"/>
                    <a:pt x="448" y="388"/>
                  </a:cubicBezTo>
                  <a:cubicBezTo>
                    <a:pt x="447" y="393"/>
                    <a:pt x="475" y="408"/>
                    <a:pt x="458" y="402"/>
                  </a:cubicBezTo>
                  <a:cubicBezTo>
                    <a:pt x="459" y="404"/>
                    <a:pt x="458" y="407"/>
                    <a:pt x="460" y="408"/>
                  </a:cubicBezTo>
                  <a:cubicBezTo>
                    <a:pt x="463" y="410"/>
                    <a:pt x="472" y="412"/>
                    <a:pt x="472" y="412"/>
                  </a:cubicBezTo>
                  <a:cubicBezTo>
                    <a:pt x="482" y="427"/>
                    <a:pt x="462" y="417"/>
                    <a:pt x="454" y="414"/>
                  </a:cubicBezTo>
                  <a:cubicBezTo>
                    <a:pt x="451" y="406"/>
                    <a:pt x="448" y="405"/>
                    <a:pt x="440" y="402"/>
                  </a:cubicBezTo>
                  <a:cubicBezTo>
                    <a:pt x="436" y="396"/>
                    <a:pt x="424" y="388"/>
                    <a:pt x="424" y="388"/>
                  </a:cubicBezTo>
                  <a:cubicBezTo>
                    <a:pt x="419" y="381"/>
                    <a:pt x="411" y="375"/>
                    <a:pt x="404" y="370"/>
                  </a:cubicBezTo>
                  <a:cubicBezTo>
                    <a:pt x="400" y="364"/>
                    <a:pt x="394" y="359"/>
                    <a:pt x="388" y="354"/>
                  </a:cubicBezTo>
                  <a:cubicBezTo>
                    <a:pt x="384" y="351"/>
                    <a:pt x="376" y="346"/>
                    <a:pt x="376" y="346"/>
                  </a:cubicBezTo>
                  <a:cubicBezTo>
                    <a:pt x="392" y="335"/>
                    <a:pt x="369" y="334"/>
                    <a:pt x="360" y="332"/>
                  </a:cubicBezTo>
                  <a:cubicBezTo>
                    <a:pt x="353" y="322"/>
                    <a:pt x="347" y="321"/>
                    <a:pt x="336" y="318"/>
                  </a:cubicBezTo>
                  <a:cubicBezTo>
                    <a:pt x="332" y="317"/>
                    <a:pt x="324" y="314"/>
                    <a:pt x="324" y="314"/>
                  </a:cubicBezTo>
                  <a:cubicBezTo>
                    <a:pt x="321" y="296"/>
                    <a:pt x="315" y="301"/>
                    <a:pt x="300" y="296"/>
                  </a:cubicBezTo>
                  <a:cubicBezTo>
                    <a:pt x="296" y="283"/>
                    <a:pt x="296" y="282"/>
                    <a:pt x="284" y="278"/>
                  </a:cubicBezTo>
                  <a:cubicBezTo>
                    <a:pt x="277" y="267"/>
                    <a:pt x="273" y="270"/>
                    <a:pt x="260" y="272"/>
                  </a:cubicBezTo>
                  <a:cubicBezTo>
                    <a:pt x="244" y="269"/>
                    <a:pt x="246" y="266"/>
                    <a:pt x="258" y="262"/>
                  </a:cubicBezTo>
                  <a:cubicBezTo>
                    <a:pt x="250" y="259"/>
                    <a:pt x="240" y="263"/>
                    <a:pt x="244" y="252"/>
                  </a:cubicBezTo>
                  <a:cubicBezTo>
                    <a:pt x="230" y="242"/>
                    <a:pt x="243" y="250"/>
                    <a:pt x="210" y="246"/>
                  </a:cubicBezTo>
                  <a:cubicBezTo>
                    <a:pt x="186" y="243"/>
                    <a:pt x="163" y="234"/>
                    <a:pt x="138" y="232"/>
                  </a:cubicBezTo>
                  <a:cubicBezTo>
                    <a:pt x="128" y="229"/>
                    <a:pt x="108" y="226"/>
                    <a:pt x="108" y="226"/>
                  </a:cubicBezTo>
                  <a:cubicBezTo>
                    <a:pt x="128" y="223"/>
                    <a:pt x="128" y="222"/>
                    <a:pt x="152" y="224"/>
                  </a:cubicBezTo>
                  <a:cubicBezTo>
                    <a:pt x="179" y="233"/>
                    <a:pt x="160" y="228"/>
                    <a:pt x="212" y="230"/>
                  </a:cubicBezTo>
                  <a:cubicBezTo>
                    <a:pt x="218" y="229"/>
                    <a:pt x="226" y="232"/>
                    <a:pt x="230" y="228"/>
                  </a:cubicBezTo>
                  <a:cubicBezTo>
                    <a:pt x="233" y="225"/>
                    <a:pt x="218" y="224"/>
                    <a:pt x="218" y="224"/>
                  </a:cubicBezTo>
                  <a:cubicBezTo>
                    <a:pt x="222" y="220"/>
                    <a:pt x="231" y="218"/>
                    <a:pt x="232" y="212"/>
                  </a:cubicBezTo>
                  <a:cubicBezTo>
                    <a:pt x="232" y="211"/>
                    <a:pt x="213" y="203"/>
                    <a:pt x="208" y="200"/>
                  </a:cubicBezTo>
                  <a:cubicBezTo>
                    <a:pt x="211" y="189"/>
                    <a:pt x="208" y="189"/>
                    <a:pt x="198" y="186"/>
                  </a:cubicBezTo>
                  <a:cubicBezTo>
                    <a:pt x="187" y="170"/>
                    <a:pt x="203" y="147"/>
                    <a:pt x="186" y="136"/>
                  </a:cubicBezTo>
                  <a:cubicBezTo>
                    <a:pt x="183" y="105"/>
                    <a:pt x="173" y="116"/>
                    <a:pt x="136" y="114"/>
                  </a:cubicBezTo>
                  <a:cubicBezTo>
                    <a:pt x="122" y="105"/>
                    <a:pt x="102" y="104"/>
                    <a:pt x="86" y="102"/>
                  </a:cubicBezTo>
                  <a:cubicBezTo>
                    <a:pt x="82" y="91"/>
                    <a:pt x="77" y="94"/>
                    <a:pt x="66" y="96"/>
                  </a:cubicBezTo>
                  <a:cubicBezTo>
                    <a:pt x="64" y="104"/>
                    <a:pt x="60" y="109"/>
                    <a:pt x="58" y="116"/>
                  </a:cubicBezTo>
                  <a:cubicBezTo>
                    <a:pt x="63" y="131"/>
                    <a:pt x="61" y="130"/>
                    <a:pt x="58" y="146"/>
                  </a:cubicBezTo>
                  <a:cubicBezTo>
                    <a:pt x="59" y="179"/>
                    <a:pt x="54" y="213"/>
                    <a:pt x="60" y="246"/>
                  </a:cubicBezTo>
                  <a:cubicBezTo>
                    <a:pt x="61" y="252"/>
                    <a:pt x="73" y="245"/>
                    <a:pt x="78" y="248"/>
                  </a:cubicBezTo>
                  <a:cubicBezTo>
                    <a:pt x="81" y="250"/>
                    <a:pt x="76" y="258"/>
                    <a:pt x="80" y="260"/>
                  </a:cubicBezTo>
                  <a:cubicBezTo>
                    <a:pt x="89" y="264"/>
                    <a:pt x="100" y="261"/>
                    <a:pt x="110" y="262"/>
                  </a:cubicBezTo>
                  <a:cubicBezTo>
                    <a:pt x="126" y="278"/>
                    <a:pt x="103" y="258"/>
                    <a:pt x="128" y="270"/>
                  </a:cubicBezTo>
                  <a:cubicBezTo>
                    <a:pt x="142" y="277"/>
                    <a:pt x="128" y="281"/>
                    <a:pt x="152" y="284"/>
                  </a:cubicBezTo>
                  <a:cubicBezTo>
                    <a:pt x="171" y="290"/>
                    <a:pt x="160" y="288"/>
                    <a:pt x="186" y="290"/>
                  </a:cubicBezTo>
                  <a:cubicBezTo>
                    <a:pt x="208" y="283"/>
                    <a:pt x="194" y="286"/>
                    <a:pt x="228" y="288"/>
                  </a:cubicBezTo>
                  <a:cubicBezTo>
                    <a:pt x="221" y="290"/>
                    <a:pt x="217" y="294"/>
                    <a:pt x="210" y="296"/>
                  </a:cubicBezTo>
                  <a:cubicBezTo>
                    <a:pt x="183" y="295"/>
                    <a:pt x="157" y="297"/>
                    <a:pt x="130" y="294"/>
                  </a:cubicBezTo>
                  <a:cubicBezTo>
                    <a:pt x="125" y="293"/>
                    <a:pt x="118" y="286"/>
                    <a:pt x="118" y="286"/>
                  </a:cubicBezTo>
                  <a:cubicBezTo>
                    <a:pt x="109" y="273"/>
                    <a:pt x="98" y="271"/>
                    <a:pt x="84" y="266"/>
                  </a:cubicBezTo>
                  <a:cubicBezTo>
                    <a:pt x="75" y="263"/>
                    <a:pt x="56" y="262"/>
                    <a:pt x="56" y="262"/>
                  </a:cubicBezTo>
                  <a:cubicBezTo>
                    <a:pt x="53" y="225"/>
                    <a:pt x="51" y="246"/>
                    <a:pt x="46" y="224"/>
                  </a:cubicBezTo>
                  <a:cubicBezTo>
                    <a:pt x="45" y="181"/>
                    <a:pt x="47" y="137"/>
                    <a:pt x="44" y="94"/>
                  </a:cubicBezTo>
                  <a:cubicBezTo>
                    <a:pt x="44" y="91"/>
                    <a:pt x="38" y="94"/>
                    <a:pt x="36" y="92"/>
                  </a:cubicBezTo>
                  <a:cubicBezTo>
                    <a:pt x="34" y="91"/>
                    <a:pt x="33" y="88"/>
                    <a:pt x="32" y="86"/>
                  </a:cubicBezTo>
                  <a:cubicBezTo>
                    <a:pt x="31" y="80"/>
                    <a:pt x="32" y="71"/>
                    <a:pt x="26" y="66"/>
                  </a:cubicBezTo>
                  <a:cubicBezTo>
                    <a:pt x="21" y="62"/>
                    <a:pt x="8" y="56"/>
                    <a:pt x="8" y="56"/>
                  </a:cubicBezTo>
                  <a:cubicBezTo>
                    <a:pt x="0" y="44"/>
                    <a:pt x="16" y="36"/>
                    <a:pt x="22" y="26"/>
                  </a:cubicBezTo>
                  <a:cubicBezTo>
                    <a:pt x="26" y="11"/>
                    <a:pt x="30" y="12"/>
                    <a:pt x="46" y="10"/>
                  </a:cubicBezTo>
                  <a:cubicBezTo>
                    <a:pt x="53" y="8"/>
                    <a:pt x="58" y="4"/>
                    <a:pt x="66" y="2"/>
                  </a:cubicBezTo>
                  <a:cubicBezTo>
                    <a:pt x="71" y="3"/>
                    <a:pt x="79" y="0"/>
                    <a:pt x="82" y="4"/>
                  </a:cubicBezTo>
                  <a:cubicBezTo>
                    <a:pt x="88" y="11"/>
                    <a:pt x="68" y="24"/>
                    <a:pt x="66" y="26"/>
                  </a:cubicBezTo>
                  <a:cubicBezTo>
                    <a:pt x="63" y="34"/>
                    <a:pt x="61" y="42"/>
                    <a:pt x="58" y="50"/>
                  </a:cubicBezTo>
                  <a:cubicBezTo>
                    <a:pt x="57" y="54"/>
                    <a:pt x="54" y="62"/>
                    <a:pt x="54" y="62"/>
                  </a:cubicBezTo>
                  <a:cubicBezTo>
                    <a:pt x="55" y="65"/>
                    <a:pt x="53" y="70"/>
                    <a:pt x="56" y="72"/>
                  </a:cubicBezTo>
                  <a:cubicBezTo>
                    <a:pt x="62" y="77"/>
                    <a:pt x="88" y="80"/>
                    <a:pt x="96" y="82"/>
                  </a:cubicBezTo>
                  <a:cubicBezTo>
                    <a:pt x="119" y="98"/>
                    <a:pt x="104" y="99"/>
                    <a:pt x="140" y="102"/>
                  </a:cubicBezTo>
                  <a:cubicBezTo>
                    <a:pt x="158" y="101"/>
                    <a:pt x="177" y="105"/>
                    <a:pt x="194" y="100"/>
                  </a:cubicBezTo>
                  <a:cubicBezTo>
                    <a:pt x="198" y="99"/>
                    <a:pt x="191" y="92"/>
                    <a:pt x="190" y="88"/>
                  </a:cubicBezTo>
                  <a:cubicBezTo>
                    <a:pt x="188" y="83"/>
                    <a:pt x="171" y="47"/>
                    <a:pt x="184" y="64"/>
                  </a:cubicBezTo>
                  <a:cubicBezTo>
                    <a:pt x="187" y="68"/>
                    <a:pt x="189" y="72"/>
                    <a:pt x="192" y="76"/>
                  </a:cubicBezTo>
                  <a:cubicBezTo>
                    <a:pt x="197" y="83"/>
                    <a:pt x="202" y="81"/>
                    <a:pt x="210" y="86"/>
                  </a:cubicBezTo>
                  <a:cubicBezTo>
                    <a:pt x="218" y="103"/>
                    <a:pt x="232" y="156"/>
                    <a:pt x="238" y="178"/>
                  </a:cubicBezTo>
                  <a:cubicBezTo>
                    <a:pt x="244" y="200"/>
                    <a:pt x="245" y="209"/>
                    <a:pt x="248" y="218"/>
                  </a:cubicBezTo>
                  <a:cubicBezTo>
                    <a:pt x="256" y="238"/>
                    <a:pt x="249" y="224"/>
                    <a:pt x="258" y="230"/>
                  </a:cubicBezTo>
                  <a:cubicBezTo>
                    <a:pt x="267" y="236"/>
                    <a:pt x="291" y="248"/>
                    <a:pt x="300" y="256"/>
                  </a:cubicBezTo>
                  <a:cubicBezTo>
                    <a:pt x="302" y="268"/>
                    <a:pt x="300" y="274"/>
                    <a:pt x="312" y="278"/>
                  </a:cubicBezTo>
                  <a:cubicBezTo>
                    <a:pt x="317" y="286"/>
                    <a:pt x="325" y="288"/>
                    <a:pt x="334" y="294"/>
                  </a:cubicBezTo>
                  <a:cubicBezTo>
                    <a:pt x="338" y="297"/>
                    <a:pt x="346" y="302"/>
                    <a:pt x="346" y="302"/>
                  </a:cubicBezTo>
                  <a:cubicBezTo>
                    <a:pt x="355" y="315"/>
                    <a:pt x="400" y="345"/>
                    <a:pt x="416" y="350"/>
                  </a:cubicBezTo>
                  <a:cubicBezTo>
                    <a:pt x="423" y="357"/>
                    <a:pt x="430" y="363"/>
                    <a:pt x="440" y="366"/>
                  </a:cubicBezTo>
                  <a:cubicBezTo>
                    <a:pt x="447" y="376"/>
                    <a:pt x="468" y="380"/>
                    <a:pt x="480" y="384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89295" name="Freeform 207"/>
            <p:cNvSpPr>
              <a:spLocks/>
            </p:cNvSpPr>
            <p:nvPr/>
          </p:nvSpPr>
          <p:spPr bwMode="auto">
            <a:xfrm flipH="1">
              <a:off x="404" y="2407"/>
              <a:ext cx="159" cy="66"/>
            </a:xfrm>
            <a:custGeom>
              <a:avLst/>
              <a:gdLst>
                <a:gd name="T0" fmla="*/ 178 w 185"/>
                <a:gd name="T1" fmla="*/ 45 h 62"/>
                <a:gd name="T2" fmla="*/ 158 w 185"/>
                <a:gd name="T3" fmla="*/ 55 h 62"/>
                <a:gd name="T4" fmla="*/ 110 w 185"/>
                <a:gd name="T5" fmla="*/ 47 h 62"/>
                <a:gd name="T6" fmla="*/ 88 w 185"/>
                <a:gd name="T7" fmla="*/ 47 h 62"/>
                <a:gd name="T8" fmla="*/ 106 w 185"/>
                <a:gd name="T9" fmla="*/ 41 h 62"/>
                <a:gd name="T10" fmla="*/ 86 w 185"/>
                <a:gd name="T11" fmla="*/ 37 h 62"/>
                <a:gd name="T12" fmla="*/ 80 w 185"/>
                <a:gd name="T13" fmla="*/ 33 h 62"/>
                <a:gd name="T14" fmla="*/ 62 w 185"/>
                <a:gd name="T15" fmla="*/ 27 h 62"/>
                <a:gd name="T16" fmla="*/ 54 w 185"/>
                <a:gd name="T17" fmla="*/ 27 h 62"/>
                <a:gd name="T18" fmla="*/ 20 w 185"/>
                <a:gd name="T19" fmla="*/ 17 h 62"/>
                <a:gd name="T20" fmla="*/ 4 w 185"/>
                <a:gd name="T21" fmla="*/ 19 h 62"/>
                <a:gd name="T22" fmla="*/ 12 w 185"/>
                <a:gd name="T23" fmla="*/ 11 h 62"/>
                <a:gd name="T24" fmla="*/ 22 w 185"/>
                <a:gd name="T25" fmla="*/ 1 h 62"/>
                <a:gd name="T26" fmla="*/ 46 w 185"/>
                <a:gd name="T27" fmla="*/ 13 h 62"/>
                <a:gd name="T28" fmla="*/ 80 w 185"/>
                <a:gd name="T29" fmla="*/ 19 h 62"/>
                <a:gd name="T30" fmla="*/ 170 w 185"/>
                <a:gd name="T31" fmla="*/ 35 h 62"/>
                <a:gd name="T32" fmla="*/ 184 w 185"/>
                <a:gd name="T33" fmla="*/ 43 h 62"/>
                <a:gd name="T34" fmla="*/ 178 w 185"/>
                <a:gd name="T35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62">
                  <a:moveTo>
                    <a:pt x="178" y="45"/>
                  </a:moveTo>
                  <a:cubicBezTo>
                    <a:pt x="164" y="55"/>
                    <a:pt x="171" y="52"/>
                    <a:pt x="158" y="55"/>
                  </a:cubicBezTo>
                  <a:cubicBezTo>
                    <a:pt x="135" y="52"/>
                    <a:pt x="128" y="45"/>
                    <a:pt x="110" y="47"/>
                  </a:cubicBezTo>
                  <a:cubicBezTo>
                    <a:pt x="104" y="49"/>
                    <a:pt x="93" y="54"/>
                    <a:pt x="88" y="47"/>
                  </a:cubicBezTo>
                  <a:cubicBezTo>
                    <a:pt x="84" y="42"/>
                    <a:pt x="106" y="41"/>
                    <a:pt x="106" y="41"/>
                  </a:cubicBezTo>
                  <a:cubicBezTo>
                    <a:pt x="99" y="40"/>
                    <a:pt x="92" y="41"/>
                    <a:pt x="86" y="37"/>
                  </a:cubicBezTo>
                  <a:cubicBezTo>
                    <a:pt x="84" y="36"/>
                    <a:pt x="82" y="34"/>
                    <a:pt x="80" y="33"/>
                  </a:cubicBezTo>
                  <a:cubicBezTo>
                    <a:pt x="74" y="30"/>
                    <a:pt x="62" y="27"/>
                    <a:pt x="62" y="27"/>
                  </a:cubicBezTo>
                  <a:cubicBezTo>
                    <a:pt x="56" y="29"/>
                    <a:pt x="46" y="40"/>
                    <a:pt x="54" y="27"/>
                  </a:cubicBezTo>
                  <a:cubicBezTo>
                    <a:pt x="43" y="19"/>
                    <a:pt x="33" y="19"/>
                    <a:pt x="20" y="17"/>
                  </a:cubicBezTo>
                  <a:cubicBezTo>
                    <a:pt x="5" y="2"/>
                    <a:pt x="12" y="19"/>
                    <a:pt x="4" y="19"/>
                  </a:cubicBezTo>
                  <a:cubicBezTo>
                    <a:pt x="0" y="19"/>
                    <a:pt x="8" y="12"/>
                    <a:pt x="12" y="11"/>
                  </a:cubicBezTo>
                  <a:cubicBezTo>
                    <a:pt x="14" y="7"/>
                    <a:pt x="17" y="2"/>
                    <a:pt x="22" y="1"/>
                  </a:cubicBezTo>
                  <a:cubicBezTo>
                    <a:pt x="28" y="0"/>
                    <a:pt x="40" y="10"/>
                    <a:pt x="46" y="13"/>
                  </a:cubicBezTo>
                  <a:cubicBezTo>
                    <a:pt x="59" y="19"/>
                    <a:pt x="64" y="18"/>
                    <a:pt x="80" y="19"/>
                  </a:cubicBezTo>
                  <a:cubicBezTo>
                    <a:pt x="107" y="32"/>
                    <a:pt x="141" y="33"/>
                    <a:pt x="170" y="35"/>
                  </a:cubicBezTo>
                  <a:cubicBezTo>
                    <a:pt x="175" y="51"/>
                    <a:pt x="166" y="28"/>
                    <a:pt x="184" y="43"/>
                  </a:cubicBezTo>
                  <a:cubicBezTo>
                    <a:pt x="185" y="44"/>
                    <a:pt x="172" y="62"/>
                    <a:pt x="178" y="45"/>
                  </a:cubicBezTo>
                  <a:close/>
                </a:path>
              </a:pathLst>
            </a:custGeom>
            <a:solidFill>
              <a:srgbClr val="80808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pic>
        <p:nvPicPr>
          <p:cNvPr id="89296" name="Picture 208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1143000"/>
            <a:ext cx="1846263" cy="42926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9297" name="Picture 209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1143000"/>
            <a:ext cx="1803400" cy="43434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9298" name="Picture 210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304800"/>
            <a:ext cx="1433513" cy="525780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9299" name="Picture 21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6600" y="1600200"/>
            <a:ext cx="1290638" cy="419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5" name="Picture 1450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1569" y="5910847"/>
            <a:ext cx="1290031" cy="721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trips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4" name="Rectangle 2"/>
          <p:cNvSpPr>
            <a:spLocks noChangeArrowheads="1"/>
          </p:cNvSpPr>
          <p:nvPr/>
        </p:nvSpPr>
        <p:spPr bwMode="auto">
          <a:xfrm>
            <a:off x="228600" y="304800"/>
            <a:ext cx="8763000" cy="6324600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118" name="Rectangle 6"/>
          <p:cNvSpPr>
            <a:spLocks noChangeArrowheads="1"/>
          </p:cNvSpPr>
          <p:nvPr/>
        </p:nvSpPr>
        <p:spPr bwMode="auto">
          <a:xfrm>
            <a:off x="228600" y="2819400"/>
            <a:ext cx="8763000" cy="3810000"/>
          </a:xfrm>
          <a:prstGeom prst="rect">
            <a:avLst/>
          </a:prstGeom>
          <a:solidFill>
            <a:srgbClr val="F9BA7B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pic>
        <p:nvPicPr>
          <p:cNvPr id="90119" name="Picture 7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381000"/>
            <a:ext cx="8686800" cy="311785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0120" name="Group 8"/>
          <p:cNvGrpSpPr>
            <a:grpSpLocks/>
          </p:cNvGrpSpPr>
          <p:nvPr/>
        </p:nvGrpSpPr>
        <p:grpSpPr bwMode="auto">
          <a:xfrm flipH="1">
            <a:off x="1676400" y="1676400"/>
            <a:ext cx="2057400" cy="4648200"/>
            <a:chOff x="1872" y="186"/>
            <a:chExt cx="1731" cy="3843"/>
          </a:xfrm>
        </p:grpSpPr>
        <p:grpSp>
          <p:nvGrpSpPr>
            <p:cNvPr id="90121" name="Group 9"/>
            <p:cNvGrpSpPr>
              <a:grpSpLocks/>
            </p:cNvGrpSpPr>
            <p:nvPr/>
          </p:nvGrpSpPr>
          <p:grpSpPr bwMode="auto">
            <a:xfrm>
              <a:off x="2509" y="2832"/>
              <a:ext cx="818" cy="1197"/>
              <a:chOff x="4266" y="2979"/>
              <a:chExt cx="680" cy="1149"/>
            </a:xfrm>
          </p:grpSpPr>
          <p:sp>
            <p:nvSpPr>
              <p:cNvPr id="90122" name="Freeform 10"/>
              <p:cNvSpPr>
                <a:spLocks/>
              </p:cNvSpPr>
              <p:nvPr/>
            </p:nvSpPr>
            <p:spPr bwMode="auto">
              <a:xfrm flipH="1">
                <a:off x="4293" y="2979"/>
                <a:ext cx="427" cy="967"/>
              </a:xfrm>
              <a:custGeom>
                <a:avLst/>
                <a:gdLst>
                  <a:gd name="T0" fmla="*/ 236 w 481"/>
                  <a:gd name="T1" fmla="*/ 797 h 1004"/>
                  <a:gd name="T2" fmla="*/ 311 w 481"/>
                  <a:gd name="T3" fmla="*/ 844 h 1004"/>
                  <a:gd name="T4" fmla="*/ 346 w 481"/>
                  <a:gd name="T5" fmla="*/ 866 h 1004"/>
                  <a:gd name="T6" fmla="*/ 375 w 481"/>
                  <a:gd name="T7" fmla="*/ 881 h 1004"/>
                  <a:gd name="T8" fmla="*/ 422 w 481"/>
                  <a:gd name="T9" fmla="*/ 912 h 1004"/>
                  <a:gd name="T10" fmla="*/ 443 w 481"/>
                  <a:gd name="T11" fmla="*/ 923 h 1004"/>
                  <a:gd name="T12" fmla="*/ 474 w 481"/>
                  <a:gd name="T13" fmla="*/ 950 h 1004"/>
                  <a:gd name="T14" fmla="*/ 481 w 481"/>
                  <a:gd name="T15" fmla="*/ 995 h 1004"/>
                  <a:gd name="T16" fmla="*/ 394 w 481"/>
                  <a:gd name="T17" fmla="*/ 1003 h 1004"/>
                  <a:gd name="T18" fmla="*/ 304 w 481"/>
                  <a:gd name="T19" fmla="*/ 992 h 1004"/>
                  <a:gd name="T20" fmla="*/ 238 w 481"/>
                  <a:gd name="T21" fmla="*/ 981 h 1004"/>
                  <a:gd name="T22" fmla="*/ 169 w 481"/>
                  <a:gd name="T23" fmla="*/ 939 h 1004"/>
                  <a:gd name="T24" fmla="*/ 47 w 481"/>
                  <a:gd name="T25" fmla="*/ 863 h 1004"/>
                  <a:gd name="T26" fmla="*/ 6 w 481"/>
                  <a:gd name="T27" fmla="*/ 837 h 1004"/>
                  <a:gd name="T28" fmla="*/ 6 w 481"/>
                  <a:gd name="T29" fmla="*/ 810 h 1004"/>
                  <a:gd name="T30" fmla="*/ 28 w 481"/>
                  <a:gd name="T31" fmla="*/ 772 h 1004"/>
                  <a:gd name="T32" fmla="*/ 61 w 481"/>
                  <a:gd name="T33" fmla="*/ 750 h 1004"/>
                  <a:gd name="T34" fmla="*/ 99 w 481"/>
                  <a:gd name="T35" fmla="*/ 657 h 1004"/>
                  <a:gd name="T36" fmla="*/ 116 w 481"/>
                  <a:gd name="T37" fmla="*/ 517 h 1004"/>
                  <a:gd name="T38" fmla="*/ 134 w 481"/>
                  <a:gd name="T39" fmla="*/ 360 h 1004"/>
                  <a:gd name="T40" fmla="*/ 91 w 481"/>
                  <a:gd name="T41" fmla="*/ 200 h 1004"/>
                  <a:gd name="T42" fmla="*/ 67 w 481"/>
                  <a:gd name="T43" fmla="*/ 80 h 1004"/>
                  <a:gd name="T44" fmla="*/ 171 w 481"/>
                  <a:gd name="T45" fmla="*/ 8 h 1004"/>
                  <a:gd name="T46" fmla="*/ 303 w 481"/>
                  <a:gd name="T47" fmla="*/ 180 h 1004"/>
                  <a:gd name="T48" fmla="*/ 318 w 481"/>
                  <a:gd name="T49" fmla="*/ 206 h 1004"/>
                  <a:gd name="T50" fmla="*/ 326 w 481"/>
                  <a:gd name="T51" fmla="*/ 242 h 1004"/>
                  <a:gd name="T52" fmla="*/ 311 w 481"/>
                  <a:gd name="T53" fmla="*/ 317 h 1004"/>
                  <a:gd name="T54" fmla="*/ 269 w 481"/>
                  <a:gd name="T55" fmla="*/ 435 h 1004"/>
                  <a:gd name="T56" fmla="*/ 221 w 481"/>
                  <a:gd name="T57" fmla="*/ 561 h 1004"/>
                  <a:gd name="T58" fmla="*/ 207 w 481"/>
                  <a:gd name="T59" fmla="*/ 608 h 1004"/>
                  <a:gd name="T60" fmla="*/ 198 w 481"/>
                  <a:gd name="T61" fmla="*/ 648 h 1004"/>
                  <a:gd name="T62" fmla="*/ 181 w 481"/>
                  <a:gd name="T63" fmla="*/ 686 h 1004"/>
                  <a:gd name="T64" fmla="*/ 155 w 481"/>
                  <a:gd name="T65" fmla="*/ 740 h 1004"/>
                  <a:gd name="T66" fmla="*/ 265 w 481"/>
                  <a:gd name="T67" fmla="*/ 815 h 1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81" h="1004">
                    <a:moveTo>
                      <a:pt x="236" y="797"/>
                    </a:moveTo>
                    <a:cubicBezTo>
                      <a:pt x="252" y="810"/>
                      <a:pt x="299" y="833"/>
                      <a:pt x="311" y="844"/>
                    </a:cubicBezTo>
                    <a:cubicBezTo>
                      <a:pt x="326" y="856"/>
                      <a:pt x="338" y="860"/>
                      <a:pt x="346" y="866"/>
                    </a:cubicBezTo>
                    <a:cubicBezTo>
                      <a:pt x="357" y="872"/>
                      <a:pt x="369" y="878"/>
                      <a:pt x="375" y="881"/>
                    </a:cubicBezTo>
                    <a:cubicBezTo>
                      <a:pt x="387" y="889"/>
                      <a:pt x="411" y="905"/>
                      <a:pt x="422" y="912"/>
                    </a:cubicBezTo>
                    <a:cubicBezTo>
                      <a:pt x="430" y="915"/>
                      <a:pt x="436" y="921"/>
                      <a:pt x="443" y="923"/>
                    </a:cubicBezTo>
                    <a:cubicBezTo>
                      <a:pt x="451" y="932"/>
                      <a:pt x="467" y="938"/>
                      <a:pt x="474" y="950"/>
                    </a:cubicBezTo>
                    <a:cubicBezTo>
                      <a:pt x="480" y="962"/>
                      <a:pt x="480" y="985"/>
                      <a:pt x="481" y="995"/>
                    </a:cubicBezTo>
                    <a:cubicBezTo>
                      <a:pt x="468" y="1003"/>
                      <a:pt x="423" y="1004"/>
                      <a:pt x="394" y="1003"/>
                    </a:cubicBezTo>
                    <a:cubicBezTo>
                      <a:pt x="364" y="1003"/>
                      <a:pt x="330" y="996"/>
                      <a:pt x="304" y="992"/>
                    </a:cubicBezTo>
                    <a:cubicBezTo>
                      <a:pt x="297" y="992"/>
                      <a:pt x="244" y="983"/>
                      <a:pt x="238" y="981"/>
                    </a:cubicBezTo>
                    <a:cubicBezTo>
                      <a:pt x="217" y="972"/>
                      <a:pt x="181" y="948"/>
                      <a:pt x="169" y="939"/>
                    </a:cubicBezTo>
                    <a:cubicBezTo>
                      <a:pt x="138" y="920"/>
                      <a:pt x="74" y="881"/>
                      <a:pt x="47" y="863"/>
                    </a:cubicBezTo>
                    <a:cubicBezTo>
                      <a:pt x="27" y="850"/>
                      <a:pt x="13" y="846"/>
                      <a:pt x="6" y="837"/>
                    </a:cubicBezTo>
                    <a:cubicBezTo>
                      <a:pt x="0" y="828"/>
                      <a:pt x="3" y="821"/>
                      <a:pt x="6" y="810"/>
                    </a:cubicBezTo>
                    <a:cubicBezTo>
                      <a:pt x="21" y="801"/>
                      <a:pt x="15" y="783"/>
                      <a:pt x="28" y="772"/>
                    </a:cubicBezTo>
                    <a:cubicBezTo>
                      <a:pt x="37" y="762"/>
                      <a:pt x="42" y="770"/>
                      <a:pt x="61" y="750"/>
                    </a:cubicBezTo>
                    <a:cubicBezTo>
                      <a:pt x="76" y="733"/>
                      <a:pt x="85" y="687"/>
                      <a:pt x="99" y="657"/>
                    </a:cubicBezTo>
                    <a:cubicBezTo>
                      <a:pt x="105" y="638"/>
                      <a:pt x="110" y="566"/>
                      <a:pt x="116" y="517"/>
                    </a:cubicBezTo>
                    <a:cubicBezTo>
                      <a:pt x="122" y="468"/>
                      <a:pt x="138" y="413"/>
                      <a:pt x="134" y="360"/>
                    </a:cubicBezTo>
                    <a:cubicBezTo>
                      <a:pt x="131" y="325"/>
                      <a:pt x="102" y="247"/>
                      <a:pt x="91" y="200"/>
                    </a:cubicBezTo>
                    <a:cubicBezTo>
                      <a:pt x="84" y="189"/>
                      <a:pt x="47" y="106"/>
                      <a:pt x="67" y="80"/>
                    </a:cubicBezTo>
                    <a:cubicBezTo>
                      <a:pt x="80" y="61"/>
                      <a:pt x="142" y="12"/>
                      <a:pt x="171" y="8"/>
                    </a:cubicBezTo>
                    <a:cubicBezTo>
                      <a:pt x="196" y="0"/>
                      <a:pt x="278" y="147"/>
                      <a:pt x="303" y="180"/>
                    </a:cubicBezTo>
                    <a:cubicBezTo>
                      <a:pt x="328" y="213"/>
                      <a:pt x="315" y="196"/>
                      <a:pt x="318" y="206"/>
                    </a:cubicBezTo>
                    <a:cubicBezTo>
                      <a:pt x="320" y="216"/>
                      <a:pt x="328" y="223"/>
                      <a:pt x="326" y="242"/>
                    </a:cubicBezTo>
                    <a:cubicBezTo>
                      <a:pt x="325" y="260"/>
                      <a:pt x="320" y="285"/>
                      <a:pt x="311" y="317"/>
                    </a:cubicBezTo>
                    <a:cubicBezTo>
                      <a:pt x="302" y="349"/>
                      <a:pt x="283" y="394"/>
                      <a:pt x="269" y="435"/>
                    </a:cubicBezTo>
                    <a:cubicBezTo>
                      <a:pt x="257" y="472"/>
                      <a:pt x="233" y="531"/>
                      <a:pt x="221" y="561"/>
                    </a:cubicBezTo>
                    <a:cubicBezTo>
                      <a:pt x="217" y="577"/>
                      <a:pt x="215" y="594"/>
                      <a:pt x="207" y="608"/>
                    </a:cubicBezTo>
                    <a:cubicBezTo>
                      <a:pt x="202" y="617"/>
                      <a:pt x="202" y="638"/>
                      <a:pt x="198" y="648"/>
                    </a:cubicBezTo>
                    <a:cubicBezTo>
                      <a:pt x="194" y="662"/>
                      <a:pt x="179" y="670"/>
                      <a:pt x="181" y="686"/>
                    </a:cubicBezTo>
                    <a:cubicBezTo>
                      <a:pt x="182" y="699"/>
                      <a:pt x="142" y="722"/>
                      <a:pt x="155" y="740"/>
                    </a:cubicBezTo>
                    <a:cubicBezTo>
                      <a:pt x="169" y="762"/>
                      <a:pt x="244" y="804"/>
                      <a:pt x="265" y="815"/>
                    </a:cubicBezTo>
                  </a:path>
                </a:pathLst>
              </a:custGeom>
              <a:solidFill>
                <a:srgbClr val="FAB460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0123" name="Freeform 11"/>
              <p:cNvSpPr>
                <a:spLocks/>
              </p:cNvSpPr>
              <p:nvPr/>
            </p:nvSpPr>
            <p:spPr bwMode="auto">
              <a:xfrm flipH="1">
                <a:off x="4473" y="3698"/>
                <a:ext cx="197" cy="163"/>
              </a:xfrm>
              <a:custGeom>
                <a:avLst/>
                <a:gdLst>
                  <a:gd name="T0" fmla="*/ 155 w 376"/>
                  <a:gd name="T1" fmla="*/ 0 h 307"/>
                  <a:gd name="T2" fmla="*/ 148 w 376"/>
                  <a:gd name="T3" fmla="*/ 39 h 307"/>
                  <a:gd name="T4" fmla="*/ 136 w 376"/>
                  <a:gd name="T5" fmla="*/ 71 h 307"/>
                  <a:gd name="T6" fmla="*/ 104 w 376"/>
                  <a:gd name="T7" fmla="*/ 95 h 307"/>
                  <a:gd name="T8" fmla="*/ 116 w 376"/>
                  <a:gd name="T9" fmla="*/ 107 h 307"/>
                  <a:gd name="T10" fmla="*/ 128 w 376"/>
                  <a:gd name="T11" fmla="*/ 123 h 307"/>
                  <a:gd name="T12" fmla="*/ 116 w 376"/>
                  <a:gd name="T13" fmla="*/ 131 h 307"/>
                  <a:gd name="T14" fmla="*/ 96 w 376"/>
                  <a:gd name="T15" fmla="*/ 135 h 307"/>
                  <a:gd name="T16" fmla="*/ 144 w 376"/>
                  <a:gd name="T17" fmla="*/ 195 h 307"/>
                  <a:gd name="T18" fmla="*/ 120 w 376"/>
                  <a:gd name="T19" fmla="*/ 203 h 307"/>
                  <a:gd name="T20" fmla="*/ 136 w 376"/>
                  <a:gd name="T21" fmla="*/ 215 h 307"/>
                  <a:gd name="T22" fmla="*/ 148 w 376"/>
                  <a:gd name="T23" fmla="*/ 219 h 307"/>
                  <a:gd name="T24" fmla="*/ 172 w 376"/>
                  <a:gd name="T25" fmla="*/ 235 h 307"/>
                  <a:gd name="T26" fmla="*/ 184 w 376"/>
                  <a:gd name="T27" fmla="*/ 243 h 307"/>
                  <a:gd name="T28" fmla="*/ 208 w 376"/>
                  <a:gd name="T29" fmla="*/ 279 h 307"/>
                  <a:gd name="T30" fmla="*/ 220 w 376"/>
                  <a:gd name="T31" fmla="*/ 287 h 307"/>
                  <a:gd name="T32" fmla="*/ 168 w 376"/>
                  <a:gd name="T33" fmla="*/ 283 h 307"/>
                  <a:gd name="T34" fmla="*/ 124 w 376"/>
                  <a:gd name="T35" fmla="*/ 239 h 307"/>
                  <a:gd name="T36" fmla="*/ 100 w 376"/>
                  <a:gd name="T37" fmla="*/ 227 h 307"/>
                  <a:gd name="T38" fmla="*/ 68 w 376"/>
                  <a:gd name="T39" fmla="*/ 199 h 307"/>
                  <a:gd name="T40" fmla="*/ 44 w 376"/>
                  <a:gd name="T41" fmla="*/ 183 h 307"/>
                  <a:gd name="T42" fmla="*/ 0 w 376"/>
                  <a:gd name="T43" fmla="*/ 147 h 307"/>
                  <a:gd name="T44" fmla="*/ 40 w 376"/>
                  <a:gd name="T45" fmla="*/ 187 h 307"/>
                  <a:gd name="T46" fmla="*/ 52 w 376"/>
                  <a:gd name="T47" fmla="*/ 195 h 307"/>
                  <a:gd name="T48" fmla="*/ 88 w 376"/>
                  <a:gd name="T49" fmla="*/ 219 h 307"/>
                  <a:gd name="T50" fmla="*/ 184 w 376"/>
                  <a:gd name="T51" fmla="*/ 283 h 307"/>
                  <a:gd name="T52" fmla="*/ 208 w 376"/>
                  <a:gd name="T53" fmla="*/ 291 h 307"/>
                  <a:gd name="T54" fmla="*/ 232 w 376"/>
                  <a:gd name="T55" fmla="*/ 307 h 307"/>
                  <a:gd name="T56" fmla="*/ 272 w 376"/>
                  <a:gd name="T57" fmla="*/ 287 h 307"/>
                  <a:gd name="T58" fmla="*/ 316 w 376"/>
                  <a:gd name="T59" fmla="*/ 219 h 307"/>
                  <a:gd name="T60" fmla="*/ 352 w 376"/>
                  <a:gd name="T61" fmla="*/ 207 h 307"/>
                  <a:gd name="T62" fmla="*/ 376 w 376"/>
                  <a:gd name="T63" fmla="*/ 191 h 307"/>
                  <a:gd name="T64" fmla="*/ 340 w 376"/>
                  <a:gd name="T65" fmla="*/ 151 h 307"/>
                  <a:gd name="T66" fmla="*/ 284 w 376"/>
                  <a:gd name="T67" fmla="*/ 115 h 307"/>
                  <a:gd name="T68" fmla="*/ 260 w 376"/>
                  <a:gd name="T69" fmla="*/ 99 h 307"/>
                  <a:gd name="T70" fmla="*/ 232 w 376"/>
                  <a:gd name="T71" fmla="*/ 67 h 307"/>
                  <a:gd name="T72" fmla="*/ 203 w 376"/>
                  <a:gd name="T73" fmla="*/ 43 h 307"/>
                  <a:gd name="T74" fmla="*/ 155 w 376"/>
                  <a:gd name="T75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6" h="307">
                    <a:moveTo>
                      <a:pt x="155" y="0"/>
                    </a:moveTo>
                    <a:cubicBezTo>
                      <a:pt x="128" y="9"/>
                      <a:pt x="162" y="18"/>
                      <a:pt x="148" y="39"/>
                    </a:cubicBezTo>
                    <a:cubicBezTo>
                      <a:pt x="153" y="57"/>
                      <a:pt x="155" y="65"/>
                      <a:pt x="136" y="71"/>
                    </a:cubicBezTo>
                    <a:cubicBezTo>
                      <a:pt x="123" y="123"/>
                      <a:pt x="149" y="39"/>
                      <a:pt x="104" y="95"/>
                    </a:cubicBezTo>
                    <a:cubicBezTo>
                      <a:pt x="100" y="99"/>
                      <a:pt x="112" y="103"/>
                      <a:pt x="116" y="107"/>
                    </a:cubicBezTo>
                    <a:cubicBezTo>
                      <a:pt x="120" y="112"/>
                      <a:pt x="124" y="118"/>
                      <a:pt x="128" y="123"/>
                    </a:cubicBezTo>
                    <a:cubicBezTo>
                      <a:pt x="124" y="126"/>
                      <a:pt x="121" y="129"/>
                      <a:pt x="116" y="131"/>
                    </a:cubicBezTo>
                    <a:cubicBezTo>
                      <a:pt x="110" y="133"/>
                      <a:pt x="99" y="129"/>
                      <a:pt x="96" y="135"/>
                    </a:cubicBezTo>
                    <a:cubicBezTo>
                      <a:pt x="87" y="156"/>
                      <a:pt x="133" y="179"/>
                      <a:pt x="144" y="195"/>
                    </a:cubicBezTo>
                    <a:cubicBezTo>
                      <a:pt x="136" y="198"/>
                      <a:pt x="128" y="200"/>
                      <a:pt x="120" y="203"/>
                    </a:cubicBezTo>
                    <a:cubicBezTo>
                      <a:pt x="114" y="205"/>
                      <a:pt x="130" y="212"/>
                      <a:pt x="136" y="215"/>
                    </a:cubicBezTo>
                    <a:cubicBezTo>
                      <a:pt x="140" y="217"/>
                      <a:pt x="144" y="217"/>
                      <a:pt x="148" y="219"/>
                    </a:cubicBezTo>
                    <a:cubicBezTo>
                      <a:pt x="156" y="224"/>
                      <a:pt x="164" y="230"/>
                      <a:pt x="172" y="235"/>
                    </a:cubicBezTo>
                    <a:cubicBezTo>
                      <a:pt x="176" y="238"/>
                      <a:pt x="184" y="243"/>
                      <a:pt x="184" y="243"/>
                    </a:cubicBezTo>
                    <a:cubicBezTo>
                      <a:pt x="188" y="256"/>
                      <a:pt x="198" y="269"/>
                      <a:pt x="208" y="279"/>
                    </a:cubicBezTo>
                    <a:cubicBezTo>
                      <a:pt x="211" y="282"/>
                      <a:pt x="225" y="287"/>
                      <a:pt x="220" y="287"/>
                    </a:cubicBezTo>
                    <a:cubicBezTo>
                      <a:pt x="203" y="289"/>
                      <a:pt x="185" y="284"/>
                      <a:pt x="168" y="283"/>
                    </a:cubicBezTo>
                    <a:cubicBezTo>
                      <a:pt x="157" y="272"/>
                      <a:pt x="135" y="248"/>
                      <a:pt x="124" y="239"/>
                    </a:cubicBezTo>
                    <a:cubicBezTo>
                      <a:pt x="117" y="233"/>
                      <a:pt x="107" y="232"/>
                      <a:pt x="100" y="227"/>
                    </a:cubicBezTo>
                    <a:cubicBezTo>
                      <a:pt x="87" y="207"/>
                      <a:pt x="96" y="218"/>
                      <a:pt x="68" y="199"/>
                    </a:cubicBezTo>
                    <a:cubicBezTo>
                      <a:pt x="60" y="194"/>
                      <a:pt x="44" y="183"/>
                      <a:pt x="44" y="183"/>
                    </a:cubicBezTo>
                    <a:cubicBezTo>
                      <a:pt x="31" y="164"/>
                      <a:pt x="18" y="159"/>
                      <a:pt x="0" y="147"/>
                    </a:cubicBezTo>
                    <a:cubicBezTo>
                      <a:pt x="21" y="179"/>
                      <a:pt x="8" y="166"/>
                      <a:pt x="40" y="187"/>
                    </a:cubicBezTo>
                    <a:cubicBezTo>
                      <a:pt x="44" y="190"/>
                      <a:pt x="52" y="195"/>
                      <a:pt x="52" y="195"/>
                    </a:cubicBezTo>
                    <a:cubicBezTo>
                      <a:pt x="63" y="211"/>
                      <a:pt x="69" y="214"/>
                      <a:pt x="88" y="219"/>
                    </a:cubicBezTo>
                    <a:cubicBezTo>
                      <a:pt x="119" y="242"/>
                      <a:pt x="151" y="261"/>
                      <a:pt x="184" y="283"/>
                    </a:cubicBezTo>
                    <a:cubicBezTo>
                      <a:pt x="191" y="288"/>
                      <a:pt x="200" y="288"/>
                      <a:pt x="208" y="291"/>
                    </a:cubicBezTo>
                    <a:cubicBezTo>
                      <a:pt x="217" y="294"/>
                      <a:pt x="232" y="307"/>
                      <a:pt x="232" y="307"/>
                    </a:cubicBezTo>
                    <a:cubicBezTo>
                      <a:pt x="246" y="303"/>
                      <a:pt x="272" y="287"/>
                      <a:pt x="272" y="287"/>
                    </a:cubicBezTo>
                    <a:cubicBezTo>
                      <a:pt x="287" y="265"/>
                      <a:pt x="288" y="231"/>
                      <a:pt x="316" y="219"/>
                    </a:cubicBezTo>
                    <a:cubicBezTo>
                      <a:pt x="316" y="219"/>
                      <a:pt x="346" y="209"/>
                      <a:pt x="352" y="207"/>
                    </a:cubicBezTo>
                    <a:cubicBezTo>
                      <a:pt x="361" y="204"/>
                      <a:pt x="376" y="191"/>
                      <a:pt x="376" y="191"/>
                    </a:cubicBezTo>
                    <a:cubicBezTo>
                      <a:pt x="371" y="175"/>
                      <a:pt x="354" y="160"/>
                      <a:pt x="340" y="151"/>
                    </a:cubicBezTo>
                    <a:cubicBezTo>
                      <a:pt x="328" y="133"/>
                      <a:pt x="305" y="122"/>
                      <a:pt x="284" y="115"/>
                    </a:cubicBezTo>
                    <a:cubicBezTo>
                      <a:pt x="275" y="112"/>
                      <a:pt x="260" y="99"/>
                      <a:pt x="260" y="99"/>
                    </a:cubicBezTo>
                    <a:cubicBezTo>
                      <a:pt x="252" y="86"/>
                      <a:pt x="238" y="81"/>
                      <a:pt x="232" y="67"/>
                    </a:cubicBezTo>
                    <a:cubicBezTo>
                      <a:pt x="222" y="44"/>
                      <a:pt x="224" y="57"/>
                      <a:pt x="203" y="43"/>
                    </a:cubicBezTo>
                    <a:cubicBezTo>
                      <a:pt x="200" y="38"/>
                      <a:pt x="135" y="0"/>
                      <a:pt x="155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0124" name="Freeform 12"/>
              <p:cNvSpPr>
                <a:spLocks/>
              </p:cNvSpPr>
              <p:nvPr/>
            </p:nvSpPr>
            <p:spPr bwMode="auto">
              <a:xfrm flipH="1">
                <a:off x="4312" y="3868"/>
                <a:ext cx="98" cy="52"/>
              </a:xfrm>
              <a:custGeom>
                <a:avLst/>
                <a:gdLst>
                  <a:gd name="T0" fmla="*/ 182 w 186"/>
                  <a:gd name="T1" fmla="*/ 98 h 99"/>
                  <a:gd name="T2" fmla="*/ 162 w 186"/>
                  <a:gd name="T3" fmla="*/ 94 h 99"/>
                  <a:gd name="T4" fmla="*/ 174 w 186"/>
                  <a:gd name="T5" fmla="*/ 90 h 99"/>
                  <a:gd name="T6" fmla="*/ 150 w 186"/>
                  <a:gd name="T7" fmla="*/ 78 h 99"/>
                  <a:gd name="T8" fmla="*/ 134 w 186"/>
                  <a:gd name="T9" fmla="*/ 62 h 99"/>
                  <a:gd name="T10" fmla="*/ 110 w 186"/>
                  <a:gd name="T11" fmla="*/ 46 h 99"/>
                  <a:gd name="T12" fmla="*/ 82 w 186"/>
                  <a:gd name="T13" fmla="*/ 34 h 99"/>
                  <a:gd name="T14" fmla="*/ 42 w 186"/>
                  <a:gd name="T15" fmla="*/ 62 h 99"/>
                  <a:gd name="T16" fmla="*/ 46 w 186"/>
                  <a:gd name="T17" fmla="*/ 86 h 99"/>
                  <a:gd name="T18" fmla="*/ 18 w 186"/>
                  <a:gd name="T19" fmla="*/ 58 h 99"/>
                  <a:gd name="T20" fmla="*/ 26 w 186"/>
                  <a:gd name="T21" fmla="*/ 46 h 99"/>
                  <a:gd name="T22" fmla="*/ 38 w 186"/>
                  <a:gd name="T23" fmla="*/ 38 h 99"/>
                  <a:gd name="T24" fmla="*/ 42 w 186"/>
                  <a:gd name="T25" fmla="*/ 26 h 99"/>
                  <a:gd name="T26" fmla="*/ 66 w 186"/>
                  <a:gd name="T27" fmla="*/ 18 h 99"/>
                  <a:gd name="T28" fmla="*/ 82 w 186"/>
                  <a:gd name="T29" fmla="*/ 2 h 99"/>
                  <a:gd name="T30" fmla="*/ 106 w 186"/>
                  <a:gd name="T31" fmla="*/ 10 h 99"/>
                  <a:gd name="T32" fmla="*/ 154 w 186"/>
                  <a:gd name="T33" fmla="*/ 42 h 99"/>
                  <a:gd name="T34" fmla="*/ 186 w 186"/>
                  <a:gd name="T35" fmla="*/ 82 h 99"/>
                  <a:gd name="T36" fmla="*/ 182 w 186"/>
                  <a:gd name="T37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6" h="99">
                    <a:moveTo>
                      <a:pt x="182" y="98"/>
                    </a:moveTo>
                    <a:cubicBezTo>
                      <a:pt x="175" y="97"/>
                      <a:pt x="167" y="99"/>
                      <a:pt x="162" y="94"/>
                    </a:cubicBezTo>
                    <a:cubicBezTo>
                      <a:pt x="159" y="91"/>
                      <a:pt x="174" y="94"/>
                      <a:pt x="174" y="90"/>
                    </a:cubicBezTo>
                    <a:cubicBezTo>
                      <a:pt x="174" y="85"/>
                      <a:pt x="153" y="79"/>
                      <a:pt x="150" y="78"/>
                    </a:cubicBezTo>
                    <a:cubicBezTo>
                      <a:pt x="143" y="58"/>
                      <a:pt x="151" y="72"/>
                      <a:pt x="134" y="62"/>
                    </a:cubicBezTo>
                    <a:cubicBezTo>
                      <a:pt x="126" y="57"/>
                      <a:pt x="110" y="46"/>
                      <a:pt x="110" y="46"/>
                    </a:cubicBezTo>
                    <a:cubicBezTo>
                      <a:pt x="104" y="28"/>
                      <a:pt x="99" y="23"/>
                      <a:pt x="82" y="34"/>
                    </a:cubicBezTo>
                    <a:cubicBezTo>
                      <a:pt x="94" y="71"/>
                      <a:pt x="54" y="26"/>
                      <a:pt x="42" y="62"/>
                    </a:cubicBezTo>
                    <a:cubicBezTo>
                      <a:pt x="49" y="83"/>
                      <a:pt x="70" y="78"/>
                      <a:pt x="46" y="86"/>
                    </a:cubicBezTo>
                    <a:cubicBezTo>
                      <a:pt x="0" y="78"/>
                      <a:pt x="38" y="89"/>
                      <a:pt x="18" y="58"/>
                    </a:cubicBezTo>
                    <a:cubicBezTo>
                      <a:pt x="21" y="54"/>
                      <a:pt x="23" y="49"/>
                      <a:pt x="26" y="46"/>
                    </a:cubicBezTo>
                    <a:cubicBezTo>
                      <a:pt x="29" y="43"/>
                      <a:pt x="35" y="42"/>
                      <a:pt x="38" y="38"/>
                    </a:cubicBezTo>
                    <a:cubicBezTo>
                      <a:pt x="41" y="35"/>
                      <a:pt x="39" y="28"/>
                      <a:pt x="42" y="26"/>
                    </a:cubicBezTo>
                    <a:cubicBezTo>
                      <a:pt x="49" y="21"/>
                      <a:pt x="66" y="18"/>
                      <a:pt x="66" y="18"/>
                    </a:cubicBezTo>
                    <a:cubicBezTo>
                      <a:pt x="69" y="9"/>
                      <a:pt x="68" y="0"/>
                      <a:pt x="82" y="2"/>
                    </a:cubicBezTo>
                    <a:cubicBezTo>
                      <a:pt x="90" y="3"/>
                      <a:pt x="106" y="10"/>
                      <a:pt x="106" y="10"/>
                    </a:cubicBezTo>
                    <a:cubicBezTo>
                      <a:pt x="126" y="40"/>
                      <a:pt x="104" y="36"/>
                      <a:pt x="154" y="42"/>
                    </a:cubicBezTo>
                    <a:cubicBezTo>
                      <a:pt x="173" y="48"/>
                      <a:pt x="180" y="64"/>
                      <a:pt x="186" y="82"/>
                    </a:cubicBezTo>
                    <a:cubicBezTo>
                      <a:pt x="185" y="87"/>
                      <a:pt x="182" y="98"/>
                      <a:pt x="182" y="98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0125" name="Freeform 13"/>
              <p:cNvSpPr>
                <a:spLocks/>
              </p:cNvSpPr>
              <p:nvPr/>
            </p:nvSpPr>
            <p:spPr bwMode="auto">
              <a:xfrm flipH="1">
                <a:off x="4266" y="3757"/>
                <a:ext cx="480" cy="224"/>
              </a:xfrm>
              <a:custGeom>
                <a:avLst/>
                <a:gdLst>
                  <a:gd name="T0" fmla="*/ 901 w 913"/>
                  <a:gd name="T1" fmla="*/ 384 h 420"/>
                  <a:gd name="T2" fmla="*/ 841 w 913"/>
                  <a:gd name="T3" fmla="*/ 388 h 420"/>
                  <a:gd name="T4" fmla="*/ 817 w 913"/>
                  <a:gd name="T5" fmla="*/ 400 h 420"/>
                  <a:gd name="T6" fmla="*/ 741 w 913"/>
                  <a:gd name="T7" fmla="*/ 416 h 420"/>
                  <a:gd name="T8" fmla="*/ 453 w 913"/>
                  <a:gd name="T9" fmla="*/ 396 h 420"/>
                  <a:gd name="T10" fmla="*/ 297 w 913"/>
                  <a:gd name="T11" fmla="*/ 312 h 420"/>
                  <a:gd name="T12" fmla="*/ 249 w 913"/>
                  <a:gd name="T13" fmla="*/ 292 h 420"/>
                  <a:gd name="T14" fmla="*/ 217 w 913"/>
                  <a:gd name="T15" fmla="*/ 284 h 420"/>
                  <a:gd name="T16" fmla="*/ 193 w 913"/>
                  <a:gd name="T17" fmla="*/ 268 h 420"/>
                  <a:gd name="T18" fmla="*/ 185 w 913"/>
                  <a:gd name="T19" fmla="*/ 256 h 420"/>
                  <a:gd name="T20" fmla="*/ 137 w 913"/>
                  <a:gd name="T21" fmla="*/ 232 h 420"/>
                  <a:gd name="T22" fmla="*/ 105 w 913"/>
                  <a:gd name="T23" fmla="*/ 204 h 420"/>
                  <a:gd name="T24" fmla="*/ 49 w 913"/>
                  <a:gd name="T25" fmla="*/ 220 h 420"/>
                  <a:gd name="T26" fmla="*/ 37 w 913"/>
                  <a:gd name="T27" fmla="*/ 216 h 420"/>
                  <a:gd name="T28" fmla="*/ 13 w 913"/>
                  <a:gd name="T29" fmla="*/ 140 h 420"/>
                  <a:gd name="T30" fmla="*/ 9 w 913"/>
                  <a:gd name="T31" fmla="*/ 88 h 420"/>
                  <a:gd name="T32" fmla="*/ 45 w 913"/>
                  <a:gd name="T33" fmla="*/ 60 h 420"/>
                  <a:gd name="T34" fmla="*/ 73 w 913"/>
                  <a:gd name="T35" fmla="*/ 0 h 420"/>
                  <a:gd name="T36" fmla="*/ 81 w 913"/>
                  <a:gd name="T37" fmla="*/ 16 h 420"/>
                  <a:gd name="T38" fmla="*/ 93 w 913"/>
                  <a:gd name="T39" fmla="*/ 32 h 420"/>
                  <a:gd name="T40" fmla="*/ 101 w 913"/>
                  <a:gd name="T41" fmla="*/ 68 h 420"/>
                  <a:gd name="T42" fmla="*/ 137 w 913"/>
                  <a:gd name="T43" fmla="*/ 92 h 420"/>
                  <a:gd name="T44" fmla="*/ 229 w 913"/>
                  <a:gd name="T45" fmla="*/ 172 h 420"/>
                  <a:gd name="T46" fmla="*/ 253 w 913"/>
                  <a:gd name="T47" fmla="*/ 192 h 420"/>
                  <a:gd name="T48" fmla="*/ 277 w 913"/>
                  <a:gd name="T49" fmla="*/ 200 h 420"/>
                  <a:gd name="T50" fmla="*/ 385 w 913"/>
                  <a:gd name="T51" fmla="*/ 252 h 420"/>
                  <a:gd name="T52" fmla="*/ 409 w 913"/>
                  <a:gd name="T53" fmla="*/ 248 h 420"/>
                  <a:gd name="T54" fmla="*/ 421 w 913"/>
                  <a:gd name="T55" fmla="*/ 224 h 420"/>
                  <a:gd name="T56" fmla="*/ 445 w 913"/>
                  <a:gd name="T57" fmla="*/ 204 h 420"/>
                  <a:gd name="T58" fmla="*/ 449 w 913"/>
                  <a:gd name="T59" fmla="*/ 192 h 420"/>
                  <a:gd name="T60" fmla="*/ 457 w 913"/>
                  <a:gd name="T61" fmla="*/ 180 h 420"/>
                  <a:gd name="T62" fmla="*/ 485 w 913"/>
                  <a:gd name="T63" fmla="*/ 128 h 420"/>
                  <a:gd name="T64" fmla="*/ 541 w 913"/>
                  <a:gd name="T65" fmla="*/ 92 h 420"/>
                  <a:gd name="T66" fmla="*/ 569 w 913"/>
                  <a:gd name="T67" fmla="*/ 64 h 420"/>
                  <a:gd name="T68" fmla="*/ 625 w 913"/>
                  <a:gd name="T69" fmla="*/ 92 h 420"/>
                  <a:gd name="T70" fmla="*/ 649 w 913"/>
                  <a:gd name="T71" fmla="*/ 100 h 420"/>
                  <a:gd name="T72" fmla="*/ 661 w 913"/>
                  <a:gd name="T73" fmla="*/ 104 h 420"/>
                  <a:gd name="T74" fmla="*/ 697 w 913"/>
                  <a:gd name="T75" fmla="*/ 132 h 420"/>
                  <a:gd name="T76" fmla="*/ 721 w 913"/>
                  <a:gd name="T77" fmla="*/ 148 h 420"/>
                  <a:gd name="T78" fmla="*/ 721 w 913"/>
                  <a:gd name="T79" fmla="*/ 172 h 420"/>
                  <a:gd name="T80" fmla="*/ 697 w 913"/>
                  <a:gd name="T81" fmla="*/ 180 h 420"/>
                  <a:gd name="T82" fmla="*/ 645 w 913"/>
                  <a:gd name="T83" fmla="*/ 260 h 420"/>
                  <a:gd name="T84" fmla="*/ 617 w 913"/>
                  <a:gd name="T85" fmla="*/ 292 h 420"/>
                  <a:gd name="T86" fmla="*/ 593 w 913"/>
                  <a:gd name="T87" fmla="*/ 308 h 420"/>
                  <a:gd name="T88" fmla="*/ 845 w 913"/>
                  <a:gd name="T89" fmla="*/ 312 h 420"/>
                  <a:gd name="T90" fmla="*/ 861 w 913"/>
                  <a:gd name="T91" fmla="*/ 256 h 420"/>
                  <a:gd name="T92" fmla="*/ 885 w 913"/>
                  <a:gd name="T93" fmla="*/ 352 h 420"/>
                  <a:gd name="T94" fmla="*/ 901 w 913"/>
                  <a:gd name="T95" fmla="*/ 384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13" h="420">
                    <a:moveTo>
                      <a:pt x="901" y="384"/>
                    </a:moveTo>
                    <a:cubicBezTo>
                      <a:pt x="881" y="385"/>
                      <a:pt x="861" y="386"/>
                      <a:pt x="841" y="388"/>
                    </a:cubicBezTo>
                    <a:cubicBezTo>
                      <a:pt x="826" y="390"/>
                      <a:pt x="831" y="394"/>
                      <a:pt x="817" y="400"/>
                    </a:cubicBezTo>
                    <a:cubicBezTo>
                      <a:pt x="794" y="410"/>
                      <a:pt x="765" y="413"/>
                      <a:pt x="741" y="416"/>
                    </a:cubicBezTo>
                    <a:cubicBezTo>
                      <a:pt x="632" y="414"/>
                      <a:pt x="551" y="420"/>
                      <a:pt x="453" y="396"/>
                    </a:cubicBezTo>
                    <a:cubicBezTo>
                      <a:pt x="404" y="363"/>
                      <a:pt x="348" y="340"/>
                      <a:pt x="297" y="312"/>
                    </a:cubicBezTo>
                    <a:cubicBezTo>
                      <a:pt x="251" y="286"/>
                      <a:pt x="296" y="302"/>
                      <a:pt x="249" y="292"/>
                    </a:cubicBezTo>
                    <a:cubicBezTo>
                      <a:pt x="238" y="290"/>
                      <a:pt x="217" y="284"/>
                      <a:pt x="217" y="284"/>
                    </a:cubicBezTo>
                    <a:cubicBezTo>
                      <a:pt x="209" y="279"/>
                      <a:pt x="198" y="276"/>
                      <a:pt x="193" y="268"/>
                    </a:cubicBezTo>
                    <a:cubicBezTo>
                      <a:pt x="190" y="264"/>
                      <a:pt x="189" y="259"/>
                      <a:pt x="185" y="256"/>
                    </a:cubicBezTo>
                    <a:cubicBezTo>
                      <a:pt x="150" y="234"/>
                      <a:pt x="170" y="265"/>
                      <a:pt x="137" y="232"/>
                    </a:cubicBezTo>
                    <a:cubicBezTo>
                      <a:pt x="125" y="220"/>
                      <a:pt x="121" y="209"/>
                      <a:pt x="105" y="204"/>
                    </a:cubicBezTo>
                    <a:cubicBezTo>
                      <a:pt x="77" y="208"/>
                      <a:pt x="72" y="212"/>
                      <a:pt x="49" y="220"/>
                    </a:cubicBezTo>
                    <a:cubicBezTo>
                      <a:pt x="45" y="219"/>
                      <a:pt x="39" y="220"/>
                      <a:pt x="37" y="216"/>
                    </a:cubicBezTo>
                    <a:cubicBezTo>
                      <a:pt x="25" y="190"/>
                      <a:pt x="30" y="165"/>
                      <a:pt x="13" y="140"/>
                    </a:cubicBezTo>
                    <a:cubicBezTo>
                      <a:pt x="8" y="121"/>
                      <a:pt x="0" y="106"/>
                      <a:pt x="9" y="88"/>
                    </a:cubicBezTo>
                    <a:cubicBezTo>
                      <a:pt x="16" y="74"/>
                      <a:pt x="45" y="60"/>
                      <a:pt x="45" y="60"/>
                    </a:cubicBezTo>
                    <a:cubicBezTo>
                      <a:pt x="52" y="40"/>
                      <a:pt x="61" y="18"/>
                      <a:pt x="73" y="0"/>
                    </a:cubicBezTo>
                    <a:cubicBezTo>
                      <a:pt x="76" y="5"/>
                      <a:pt x="78" y="11"/>
                      <a:pt x="81" y="16"/>
                    </a:cubicBezTo>
                    <a:cubicBezTo>
                      <a:pt x="85" y="22"/>
                      <a:pt x="90" y="26"/>
                      <a:pt x="93" y="32"/>
                    </a:cubicBezTo>
                    <a:cubicBezTo>
                      <a:pt x="101" y="47"/>
                      <a:pt x="93" y="49"/>
                      <a:pt x="101" y="68"/>
                    </a:cubicBezTo>
                    <a:cubicBezTo>
                      <a:pt x="107" y="81"/>
                      <a:pt x="125" y="88"/>
                      <a:pt x="137" y="92"/>
                    </a:cubicBezTo>
                    <a:cubicBezTo>
                      <a:pt x="166" y="121"/>
                      <a:pt x="195" y="149"/>
                      <a:pt x="229" y="172"/>
                    </a:cubicBezTo>
                    <a:cubicBezTo>
                      <a:pt x="248" y="185"/>
                      <a:pt x="233" y="183"/>
                      <a:pt x="253" y="192"/>
                    </a:cubicBezTo>
                    <a:cubicBezTo>
                      <a:pt x="261" y="195"/>
                      <a:pt x="277" y="200"/>
                      <a:pt x="277" y="200"/>
                    </a:cubicBezTo>
                    <a:cubicBezTo>
                      <a:pt x="307" y="230"/>
                      <a:pt x="353" y="220"/>
                      <a:pt x="385" y="252"/>
                    </a:cubicBezTo>
                    <a:cubicBezTo>
                      <a:pt x="393" y="251"/>
                      <a:pt x="402" y="252"/>
                      <a:pt x="409" y="248"/>
                    </a:cubicBezTo>
                    <a:cubicBezTo>
                      <a:pt x="417" y="244"/>
                      <a:pt x="415" y="231"/>
                      <a:pt x="421" y="224"/>
                    </a:cubicBezTo>
                    <a:cubicBezTo>
                      <a:pt x="431" y="212"/>
                      <a:pt x="433" y="212"/>
                      <a:pt x="445" y="204"/>
                    </a:cubicBezTo>
                    <a:cubicBezTo>
                      <a:pt x="446" y="200"/>
                      <a:pt x="447" y="196"/>
                      <a:pt x="449" y="192"/>
                    </a:cubicBezTo>
                    <a:cubicBezTo>
                      <a:pt x="451" y="188"/>
                      <a:pt x="455" y="184"/>
                      <a:pt x="457" y="180"/>
                    </a:cubicBezTo>
                    <a:cubicBezTo>
                      <a:pt x="466" y="159"/>
                      <a:pt x="463" y="135"/>
                      <a:pt x="485" y="128"/>
                    </a:cubicBezTo>
                    <a:cubicBezTo>
                      <a:pt x="498" y="109"/>
                      <a:pt x="522" y="105"/>
                      <a:pt x="541" y="92"/>
                    </a:cubicBezTo>
                    <a:cubicBezTo>
                      <a:pt x="545" y="79"/>
                      <a:pt x="569" y="64"/>
                      <a:pt x="569" y="64"/>
                    </a:cubicBezTo>
                    <a:cubicBezTo>
                      <a:pt x="591" y="70"/>
                      <a:pt x="604" y="85"/>
                      <a:pt x="625" y="92"/>
                    </a:cubicBezTo>
                    <a:cubicBezTo>
                      <a:pt x="633" y="95"/>
                      <a:pt x="641" y="97"/>
                      <a:pt x="649" y="100"/>
                    </a:cubicBezTo>
                    <a:cubicBezTo>
                      <a:pt x="653" y="101"/>
                      <a:pt x="661" y="104"/>
                      <a:pt x="661" y="104"/>
                    </a:cubicBezTo>
                    <a:cubicBezTo>
                      <a:pt x="680" y="123"/>
                      <a:pt x="668" y="113"/>
                      <a:pt x="697" y="132"/>
                    </a:cubicBezTo>
                    <a:cubicBezTo>
                      <a:pt x="705" y="137"/>
                      <a:pt x="721" y="148"/>
                      <a:pt x="721" y="148"/>
                    </a:cubicBezTo>
                    <a:cubicBezTo>
                      <a:pt x="723" y="154"/>
                      <a:pt x="730" y="166"/>
                      <a:pt x="721" y="172"/>
                    </a:cubicBezTo>
                    <a:cubicBezTo>
                      <a:pt x="714" y="177"/>
                      <a:pt x="697" y="180"/>
                      <a:pt x="697" y="180"/>
                    </a:cubicBezTo>
                    <a:cubicBezTo>
                      <a:pt x="690" y="202"/>
                      <a:pt x="665" y="247"/>
                      <a:pt x="645" y="260"/>
                    </a:cubicBezTo>
                    <a:cubicBezTo>
                      <a:pt x="640" y="274"/>
                      <a:pt x="629" y="283"/>
                      <a:pt x="617" y="292"/>
                    </a:cubicBezTo>
                    <a:cubicBezTo>
                      <a:pt x="609" y="298"/>
                      <a:pt x="593" y="308"/>
                      <a:pt x="593" y="308"/>
                    </a:cubicBezTo>
                    <a:cubicBezTo>
                      <a:pt x="668" y="358"/>
                      <a:pt x="655" y="353"/>
                      <a:pt x="845" y="312"/>
                    </a:cubicBezTo>
                    <a:cubicBezTo>
                      <a:pt x="864" y="308"/>
                      <a:pt x="845" y="267"/>
                      <a:pt x="861" y="256"/>
                    </a:cubicBezTo>
                    <a:cubicBezTo>
                      <a:pt x="913" y="266"/>
                      <a:pt x="873" y="252"/>
                      <a:pt x="885" y="352"/>
                    </a:cubicBezTo>
                    <a:cubicBezTo>
                      <a:pt x="886" y="364"/>
                      <a:pt x="897" y="373"/>
                      <a:pt x="901" y="384"/>
                    </a:cubicBezTo>
                    <a:close/>
                  </a:path>
                </a:pathLst>
              </a:custGeom>
              <a:solidFill>
                <a:srgbClr val="663300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0126" name="Freeform 14"/>
              <p:cNvSpPr>
                <a:spLocks/>
              </p:cNvSpPr>
              <p:nvPr/>
            </p:nvSpPr>
            <p:spPr bwMode="auto">
              <a:xfrm flipH="1">
                <a:off x="4401" y="3841"/>
                <a:ext cx="313" cy="123"/>
              </a:xfrm>
              <a:custGeom>
                <a:avLst/>
                <a:gdLst>
                  <a:gd name="T0" fmla="*/ 596 w 596"/>
                  <a:gd name="T1" fmla="*/ 228 h 228"/>
                  <a:gd name="T2" fmla="*/ 400 w 596"/>
                  <a:gd name="T3" fmla="*/ 212 h 228"/>
                  <a:gd name="T4" fmla="*/ 308 w 596"/>
                  <a:gd name="T5" fmla="*/ 184 h 228"/>
                  <a:gd name="T6" fmla="*/ 240 w 596"/>
                  <a:gd name="T7" fmla="*/ 136 h 228"/>
                  <a:gd name="T8" fmla="*/ 216 w 596"/>
                  <a:gd name="T9" fmla="*/ 116 h 228"/>
                  <a:gd name="T10" fmla="*/ 180 w 596"/>
                  <a:gd name="T11" fmla="*/ 108 h 228"/>
                  <a:gd name="T12" fmla="*/ 108 w 596"/>
                  <a:gd name="T13" fmla="*/ 96 h 228"/>
                  <a:gd name="T14" fmla="*/ 104 w 596"/>
                  <a:gd name="T15" fmla="*/ 80 h 228"/>
                  <a:gd name="T16" fmla="*/ 92 w 596"/>
                  <a:gd name="T17" fmla="*/ 76 h 228"/>
                  <a:gd name="T18" fmla="*/ 72 w 596"/>
                  <a:gd name="T19" fmla="*/ 40 h 228"/>
                  <a:gd name="T20" fmla="*/ 0 w 596"/>
                  <a:gd name="T21" fmla="*/ 20 h 228"/>
                  <a:gd name="T22" fmla="*/ 32 w 596"/>
                  <a:gd name="T23" fmla="*/ 20 h 228"/>
                  <a:gd name="T24" fmla="*/ 88 w 596"/>
                  <a:gd name="T25" fmla="*/ 20 h 228"/>
                  <a:gd name="T26" fmla="*/ 92 w 596"/>
                  <a:gd name="T27" fmla="*/ 32 h 228"/>
                  <a:gd name="T28" fmla="*/ 104 w 596"/>
                  <a:gd name="T29" fmla="*/ 40 h 228"/>
                  <a:gd name="T30" fmla="*/ 200 w 596"/>
                  <a:gd name="T31" fmla="*/ 88 h 228"/>
                  <a:gd name="T32" fmla="*/ 304 w 596"/>
                  <a:gd name="T33" fmla="*/ 124 h 228"/>
                  <a:gd name="T34" fmla="*/ 412 w 596"/>
                  <a:gd name="T35" fmla="*/ 156 h 228"/>
                  <a:gd name="T36" fmla="*/ 396 w 596"/>
                  <a:gd name="T37" fmla="*/ 196 h 228"/>
                  <a:gd name="T38" fmla="*/ 588 w 596"/>
                  <a:gd name="T39" fmla="*/ 208 h 228"/>
                  <a:gd name="T40" fmla="*/ 596 w 596"/>
                  <a:gd name="T41" fmla="*/ 22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6" h="228">
                    <a:moveTo>
                      <a:pt x="596" y="228"/>
                    </a:moveTo>
                    <a:cubicBezTo>
                      <a:pt x="408" y="223"/>
                      <a:pt x="492" y="225"/>
                      <a:pt x="400" y="212"/>
                    </a:cubicBezTo>
                    <a:cubicBezTo>
                      <a:pt x="413" y="174"/>
                      <a:pt x="313" y="184"/>
                      <a:pt x="308" y="184"/>
                    </a:cubicBezTo>
                    <a:cubicBezTo>
                      <a:pt x="285" y="169"/>
                      <a:pt x="260" y="156"/>
                      <a:pt x="240" y="136"/>
                    </a:cubicBezTo>
                    <a:cubicBezTo>
                      <a:pt x="234" y="130"/>
                      <a:pt x="225" y="119"/>
                      <a:pt x="216" y="116"/>
                    </a:cubicBezTo>
                    <a:cubicBezTo>
                      <a:pt x="204" y="112"/>
                      <a:pt x="192" y="111"/>
                      <a:pt x="180" y="108"/>
                    </a:cubicBezTo>
                    <a:cubicBezTo>
                      <a:pt x="141" y="82"/>
                      <a:pt x="218" y="130"/>
                      <a:pt x="108" y="96"/>
                    </a:cubicBezTo>
                    <a:cubicBezTo>
                      <a:pt x="103" y="94"/>
                      <a:pt x="107" y="84"/>
                      <a:pt x="104" y="80"/>
                    </a:cubicBezTo>
                    <a:cubicBezTo>
                      <a:pt x="101" y="77"/>
                      <a:pt x="96" y="77"/>
                      <a:pt x="92" y="76"/>
                    </a:cubicBezTo>
                    <a:cubicBezTo>
                      <a:pt x="84" y="65"/>
                      <a:pt x="81" y="51"/>
                      <a:pt x="72" y="40"/>
                    </a:cubicBezTo>
                    <a:cubicBezTo>
                      <a:pt x="58" y="22"/>
                      <a:pt x="19" y="22"/>
                      <a:pt x="0" y="20"/>
                    </a:cubicBezTo>
                    <a:cubicBezTo>
                      <a:pt x="7" y="0"/>
                      <a:pt x="16" y="12"/>
                      <a:pt x="32" y="20"/>
                    </a:cubicBezTo>
                    <a:cubicBezTo>
                      <a:pt x="49" y="18"/>
                      <a:pt x="71" y="12"/>
                      <a:pt x="88" y="20"/>
                    </a:cubicBezTo>
                    <a:cubicBezTo>
                      <a:pt x="92" y="22"/>
                      <a:pt x="89" y="29"/>
                      <a:pt x="92" y="32"/>
                    </a:cubicBezTo>
                    <a:cubicBezTo>
                      <a:pt x="95" y="36"/>
                      <a:pt x="100" y="37"/>
                      <a:pt x="104" y="40"/>
                    </a:cubicBezTo>
                    <a:cubicBezTo>
                      <a:pt x="117" y="79"/>
                      <a:pt x="166" y="85"/>
                      <a:pt x="200" y="88"/>
                    </a:cubicBezTo>
                    <a:cubicBezTo>
                      <a:pt x="235" y="100"/>
                      <a:pt x="269" y="112"/>
                      <a:pt x="304" y="124"/>
                    </a:cubicBezTo>
                    <a:cubicBezTo>
                      <a:pt x="320" y="172"/>
                      <a:pt x="362" y="154"/>
                      <a:pt x="412" y="156"/>
                    </a:cubicBezTo>
                    <a:cubicBezTo>
                      <a:pt x="408" y="171"/>
                      <a:pt x="401" y="181"/>
                      <a:pt x="396" y="196"/>
                    </a:cubicBezTo>
                    <a:cubicBezTo>
                      <a:pt x="460" y="203"/>
                      <a:pt x="525" y="197"/>
                      <a:pt x="588" y="208"/>
                    </a:cubicBezTo>
                    <a:cubicBezTo>
                      <a:pt x="593" y="223"/>
                      <a:pt x="590" y="216"/>
                      <a:pt x="596" y="228"/>
                    </a:cubicBezTo>
                    <a:close/>
                  </a:path>
                </a:pathLst>
              </a:custGeom>
              <a:solidFill>
                <a:srgbClr val="C18345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0127" name="Freeform 15"/>
              <p:cNvSpPr>
                <a:spLocks/>
              </p:cNvSpPr>
              <p:nvPr/>
            </p:nvSpPr>
            <p:spPr bwMode="auto">
              <a:xfrm flipH="1">
                <a:off x="4395" y="3801"/>
                <a:ext cx="122" cy="135"/>
              </a:xfrm>
              <a:custGeom>
                <a:avLst/>
                <a:gdLst>
                  <a:gd name="T0" fmla="*/ 231 w 231"/>
                  <a:gd name="T1" fmla="*/ 77 h 252"/>
                  <a:gd name="T2" fmla="*/ 223 w 231"/>
                  <a:gd name="T3" fmla="*/ 97 h 252"/>
                  <a:gd name="T4" fmla="*/ 183 w 231"/>
                  <a:gd name="T5" fmla="*/ 129 h 252"/>
                  <a:gd name="T6" fmla="*/ 167 w 231"/>
                  <a:gd name="T7" fmla="*/ 149 h 252"/>
                  <a:gd name="T8" fmla="*/ 163 w 231"/>
                  <a:gd name="T9" fmla="*/ 161 h 252"/>
                  <a:gd name="T10" fmla="*/ 139 w 231"/>
                  <a:gd name="T11" fmla="*/ 173 h 252"/>
                  <a:gd name="T12" fmla="*/ 131 w 231"/>
                  <a:gd name="T13" fmla="*/ 197 h 252"/>
                  <a:gd name="T14" fmla="*/ 123 w 231"/>
                  <a:gd name="T15" fmla="*/ 221 h 252"/>
                  <a:gd name="T16" fmla="*/ 119 w 231"/>
                  <a:gd name="T17" fmla="*/ 233 h 252"/>
                  <a:gd name="T18" fmla="*/ 135 w 231"/>
                  <a:gd name="T19" fmla="*/ 185 h 252"/>
                  <a:gd name="T20" fmla="*/ 79 w 231"/>
                  <a:gd name="T21" fmla="*/ 181 h 252"/>
                  <a:gd name="T22" fmla="*/ 107 w 231"/>
                  <a:gd name="T23" fmla="*/ 217 h 252"/>
                  <a:gd name="T24" fmla="*/ 87 w 231"/>
                  <a:gd name="T25" fmla="*/ 241 h 252"/>
                  <a:gd name="T26" fmla="*/ 103 w 231"/>
                  <a:gd name="T27" fmla="*/ 233 h 252"/>
                  <a:gd name="T28" fmla="*/ 51 w 231"/>
                  <a:gd name="T29" fmla="*/ 229 h 252"/>
                  <a:gd name="T30" fmla="*/ 27 w 231"/>
                  <a:gd name="T31" fmla="*/ 221 h 252"/>
                  <a:gd name="T32" fmla="*/ 7 w 231"/>
                  <a:gd name="T33" fmla="*/ 209 h 252"/>
                  <a:gd name="T34" fmla="*/ 11 w 231"/>
                  <a:gd name="T35" fmla="*/ 165 h 252"/>
                  <a:gd name="T36" fmla="*/ 59 w 231"/>
                  <a:gd name="T37" fmla="*/ 173 h 252"/>
                  <a:gd name="T38" fmla="*/ 39 w 231"/>
                  <a:gd name="T39" fmla="*/ 145 h 252"/>
                  <a:gd name="T40" fmla="*/ 67 w 231"/>
                  <a:gd name="T41" fmla="*/ 101 h 252"/>
                  <a:gd name="T42" fmla="*/ 103 w 231"/>
                  <a:gd name="T43" fmla="*/ 61 h 252"/>
                  <a:gd name="T44" fmla="*/ 143 w 231"/>
                  <a:gd name="T45" fmla="*/ 29 h 252"/>
                  <a:gd name="T46" fmla="*/ 167 w 231"/>
                  <a:gd name="T47" fmla="*/ 45 h 252"/>
                  <a:gd name="T48" fmla="*/ 231 w 231"/>
                  <a:gd name="T49" fmla="*/ 49 h 252"/>
                  <a:gd name="T50" fmla="*/ 231 w 231"/>
                  <a:gd name="T51" fmla="*/ 7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1" h="252">
                    <a:moveTo>
                      <a:pt x="231" y="77"/>
                    </a:moveTo>
                    <a:cubicBezTo>
                      <a:pt x="218" y="81"/>
                      <a:pt x="196" y="88"/>
                      <a:pt x="223" y="97"/>
                    </a:cubicBezTo>
                    <a:cubicBezTo>
                      <a:pt x="218" y="112"/>
                      <a:pt x="199" y="124"/>
                      <a:pt x="183" y="129"/>
                    </a:cubicBezTo>
                    <a:cubicBezTo>
                      <a:pt x="173" y="159"/>
                      <a:pt x="188" y="123"/>
                      <a:pt x="167" y="149"/>
                    </a:cubicBezTo>
                    <a:cubicBezTo>
                      <a:pt x="164" y="152"/>
                      <a:pt x="166" y="158"/>
                      <a:pt x="163" y="161"/>
                    </a:cubicBezTo>
                    <a:cubicBezTo>
                      <a:pt x="157" y="167"/>
                      <a:pt x="146" y="168"/>
                      <a:pt x="139" y="173"/>
                    </a:cubicBezTo>
                    <a:cubicBezTo>
                      <a:pt x="128" y="190"/>
                      <a:pt x="108" y="189"/>
                      <a:pt x="131" y="197"/>
                    </a:cubicBezTo>
                    <a:cubicBezTo>
                      <a:pt x="128" y="205"/>
                      <a:pt x="126" y="213"/>
                      <a:pt x="123" y="221"/>
                    </a:cubicBezTo>
                    <a:cubicBezTo>
                      <a:pt x="122" y="225"/>
                      <a:pt x="119" y="233"/>
                      <a:pt x="119" y="233"/>
                    </a:cubicBezTo>
                    <a:cubicBezTo>
                      <a:pt x="113" y="216"/>
                      <a:pt x="125" y="200"/>
                      <a:pt x="135" y="185"/>
                    </a:cubicBezTo>
                    <a:cubicBezTo>
                      <a:pt x="111" y="167"/>
                      <a:pt x="38" y="167"/>
                      <a:pt x="79" y="181"/>
                    </a:cubicBezTo>
                    <a:cubicBezTo>
                      <a:pt x="50" y="200"/>
                      <a:pt x="89" y="211"/>
                      <a:pt x="107" y="217"/>
                    </a:cubicBezTo>
                    <a:cubicBezTo>
                      <a:pt x="91" y="222"/>
                      <a:pt x="81" y="222"/>
                      <a:pt x="87" y="241"/>
                    </a:cubicBezTo>
                    <a:cubicBezTo>
                      <a:pt x="54" y="252"/>
                      <a:pt x="97" y="235"/>
                      <a:pt x="103" y="233"/>
                    </a:cubicBezTo>
                    <a:cubicBezTo>
                      <a:pt x="85" y="227"/>
                      <a:pt x="71" y="234"/>
                      <a:pt x="51" y="229"/>
                    </a:cubicBezTo>
                    <a:cubicBezTo>
                      <a:pt x="43" y="227"/>
                      <a:pt x="27" y="221"/>
                      <a:pt x="27" y="221"/>
                    </a:cubicBezTo>
                    <a:cubicBezTo>
                      <a:pt x="59" y="200"/>
                      <a:pt x="19" y="230"/>
                      <a:pt x="7" y="209"/>
                    </a:cubicBezTo>
                    <a:cubicBezTo>
                      <a:pt x="0" y="196"/>
                      <a:pt x="10" y="180"/>
                      <a:pt x="11" y="165"/>
                    </a:cubicBezTo>
                    <a:cubicBezTo>
                      <a:pt x="31" y="178"/>
                      <a:pt x="34" y="177"/>
                      <a:pt x="59" y="173"/>
                    </a:cubicBezTo>
                    <a:cubicBezTo>
                      <a:pt x="53" y="155"/>
                      <a:pt x="45" y="163"/>
                      <a:pt x="39" y="145"/>
                    </a:cubicBezTo>
                    <a:cubicBezTo>
                      <a:pt x="45" y="128"/>
                      <a:pt x="52" y="111"/>
                      <a:pt x="67" y="101"/>
                    </a:cubicBezTo>
                    <a:cubicBezTo>
                      <a:pt x="72" y="85"/>
                      <a:pt x="89" y="70"/>
                      <a:pt x="103" y="61"/>
                    </a:cubicBezTo>
                    <a:cubicBezTo>
                      <a:pt x="110" y="41"/>
                      <a:pt x="126" y="40"/>
                      <a:pt x="143" y="29"/>
                    </a:cubicBezTo>
                    <a:cubicBezTo>
                      <a:pt x="163" y="0"/>
                      <a:pt x="142" y="41"/>
                      <a:pt x="167" y="45"/>
                    </a:cubicBezTo>
                    <a:cubicBezTo>
                      <a:pt x="188" y="48"/>
                      <a:pt x="210" y="48"/>
                      <a:pt x="231" y="49"/>
                    </a:cubicBezTo>
                    <a:cubicBezTo>
                      <a:pt x="220" y="66"/>
                      <a:pt x="221" y="57"/>
                      <a:pt x="231" y="77"/>
                    </a:cubicBezTo>
                    <a:close/>
                  </a:path>
                </a:pathLst>
              </a:custGeom>
              <a:solidFill>
                <a:srgbClr val="C18345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0128" name="Freeform 16"/>
              <p:cNvSpPr>
                <a:spLocks/>
              </p:cNvSpPr>
              <p:nvPr/>
            </p:nvSpPr>
            <p:spPr bwMode="auto">
              <a:xfrm flipH="1">
                <a:off x="4308" y="3939"/>
                <a:ext cx="76" cy="32"/>
              </a:xfrm>
              <a:custGeom>
                <a:avLst/>
                <a:gdLst>
                  <a:gd name="T0" fmla="*/ 144 w 144"/>
                  <a:gd name="T1" fmla="*/ 42 h 59"/>
                  <a:gd name="T2" fmla="*/ 92 w 144"/>
                  <a:gd name="T3" fmla="*/ 50 h 59"/>
                  <a:gd name="T4" fmla="*/ 68 w 144"/>
                  <a:gd name="T5" fmla="*/ 58 h 59"/>
                  <a:gd name="T6" fmla="*/ 44 w 144"/>
                  <a:gd name="T7" fmla="*/ 54 h 59"/>
                  <a:gd name="T8" fmla="*/ 48 w 144"/>
                  <a:gd name="T9" fmla="*/ 42 h 59"/>
                  <a:gd name="T10" fmla="*/ 0 w 144"/>
                  <a:gd name="T11" fmla="*/ 22 h 59"/>
                  <a:gd name="T12" fmla="*/ 56 w 144"/>
                  <a:gd name="T13" fmla="*/ 14 h 59"/>
                  <a:gd name="T14" fmla="*/ 60 w 144"/>
                  <a:gd name="T15" fmla="*/ 26 h 59"/>
                  <a:gd name="T16" fmla="*/ 88 w 144"/>
                  <a:gd name="T17" fmla="*/ 30 h 59"/>
                  <a:gd name="T18" fmla="*/ 144 w 144"/>
                  <a:gd name="T19" fmla="*/ 4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4" h="59">
                    <a:moveTo>
                      <a:pt x="144" y="42"/>
                    </a:moveTo>
                    <a:cubicBezTo>
                      <a:pt x="119" y="45"/>
                      <a:pt x="112" y="44"/>
                      <a:pt x="92" y="50"/>
                    </a:cubicBezTo>
                    <a:cubicBezTo>
                      <a:pt x="84" y="52"/>
                      <a:pt x="68" y="58"/>
                      <a:pt x="68" y="58"/>
                    </a:cubicBezTo>
                    <a:cubicBezTo>
                      <a:pt x="60" y="57"/>
                      <a:pt x="50" y="59"/>
                      <a:pt x="44" y="54"/>
                    </a:cubicBezTo>
                    <a:cubicBezTo>
                      <a:pt x="41" y="51"/>
                      <a:pt x="51" y="45"/>
                      <a:pt x="48" y="42"/>
                    </a:cubicBezTo>
                    <a:cubicBezTo>
                      <a:pt x="41" y="35"/>
                      <a:pt x="11" y="30"/>
                      <a:pt x="0" y="22"/>
                    </a:cubicBezTo>
                    <a:cubicBezTo>
                      <a:pt x="15" y="0"/>
                      <a:pt x="10" y="0"/>
                      <a:pt x="56" y="14"/>
                    </a:cubicBezTo>
                    <a:cubicBezTo>
                      <a:pt x="60" y="15"/>
                      <a:pt x="56" y="24"/>
                      <a:pt x="60" y="26"/>
                    </a:cubicBezTo>
                    <a:cubicBezTo>
                      <a:pt x="68" y="30"/>
                      <a:pt x="79" y="29"/>
                      <a:pt x="88" y="30"/>
                    </a:cubicBezTo>
                    <a:cubicBezTo>
                      <a:pt x="114" y="39"/>
                      <a:pt x="96" y="33"/>
                      <a:pt x="144" y="42"/>
                    </a:cubicBezTo>
                    <a:close/>
                  </a:path>
                </a:pathLst>
              </a:custGeom>
              <a:solidFill>
                <a:srgbClr val="C18345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0129" name="Freeform 17"/>
              <p:cNvSpPr>
                <a:spLocks/>
              </p:cNvSpPr>
              <p:nvPr/>
            </p:nvSpPr>
            <p:spPr bwMode="auto">
              <a:xfrm flipH="1">
                <a:off x="4454" y="3189"/>
                <a:ext cx="242" cy="696"/>
              </a:xfrm>
              <a:custGeom>
                <a:avLst/>
                <a:gdLst>
                  <a:gd name="T0" fmla="*/ 336 w 461"/>
                  <a:gd name="T1" fmla="*/ 36 h 1296"/>
                  <a:gd name="T2" fmla="*/ 372 w 461"/>
                  <a:gd name="T3" fmla="*/ 90 h 1296"/>
                  <a:gd name="T4" fmla="*/ 426 w 461"/>
                  <a:gd name="T5" fmla="*/ 78 h 1296"/>
                  <a:gd name="T6" fmla="*/ 396 w 461"/>
                  <a:gd name="T7" fmla="*/ 126 h 1296"/>
                  <a:gd name="T8" fmla="*/ 354 w 461"/>
                  <a:gd name="T9" fmla="*/ 198 h 1296"/>
                  <a:gd name="T10" fmla="*/ 348 w 461"/>
                  <a:gd name="T11" fmla="*/ 282 h 1296"/>
                  <a:gd name="T12" fmla="*/ 396 w 461"/>
                  <a:gd name="T13" fmla="*/ 210 h 1296"/>
                  <a:gd name="T14" fmla="*/ 396 w 461"/>
                  <a:gd name="T15" fmla="*/ 264 h 1296"/>
                  <a:gd name="T16" fmla="*/ 336 w 461"/>
                  <a:gd name="T17" fmla="*/ 462 h 1296"/>
                  <a:gd name="T18" fmla="*/ 252 w 461"/>
                  <a:gd name="T19" fmla="*/ 744 h 1296"/>
                  <a:gd name="T20" fmla="*/ 186 w 461"/>
                  <a:gd name="T21" fmla="*/ 996 h 1296"/>
                  <a:gd name="T22" fmla="*/ 168 w 461"/>
                  <a:gd name="T23" fmla="*/ 1086 h 1296"/>
                  <a:gd name="T24" fmla="*/ 204 w 461"/>
                  <a:gd name="T25" fmla="*/ 1140 h 1296"/>
                  <a:gd name="T26" fmla="*/ 252 w 461"/>
                  <a:gd name="T27" fmla="*/ 1200 h 1296"/>
                  <a:gd name="T28" fmla="*/ 312 w 461"/>
                  <a:gd name="T29" fmla="*/ 1212 h 1296"/>
                  <a:gd name="T30" fmla="*/ 342 w 461"/>
                  <a:gd name="T31" fmla="*/ 1164 h 1296"/>
                  <a:gd name="T32" fmla="*/ 396 w 461"/>
                  <a:gd name="T33" fmla="*/ 1140 h 1296"/>
                  <a:gd name="T34" fmla="*/ 312 w 461"/>
                  <a:gd name="T35" fmla="*/ 1248 h 1296"/>
                  <a:gd name="T36" fmla="*/ 276 w 461"/>
                  <a:gd name="T37" fmla="*/ 1254 h 1296"/>
                  <a:gd name="T38" fmla="*/ 252 w 461"/>
                  <a:gd name="T39" fmla="*/ 1224 h 1296"/>
                  <a:gd name="T40" fmla="*/ 258 w 461"/>
                  <a:gd name="T41" fmla="*/ 1254 h 1296"/>
                  <a:gd name="T42" fmla="*/ 180 w 461"/>
                  <a:gd name="T43" fmla="*/ 1242 h 1296"/>
                  <a:gd name="T44" fmla="*/ 120 w 461"/>
                  <a:gd name="T45" fmla="*/ 1188 h 1296"/>
                  <a:gd name="T46" fmla="*/ 60 w 461"/>
                  <a:gd name="T47" fmla="*/ 1140 h 1296"/>
                  <a:gd name="T48" fmla="*/ 0 w 461"/>
                  <a:gd name="T49" fmla="*/ 1086 h 1296"/>
                  <a:gd name="T50" fmla="*/ 48 w 461"/>
                  <a:gd name="T51" fmla="*/ 1020 h 1296"/>
                  <a:gd name="T52" fmla="*/ 42 w 461"/>
                  <a:gd name="T53" fmla="*/ 1068 h 1296"/>
                  <a:gd name="T54" fmla="*/ 180 w 461"/>
                  <a:gd name="T55" fmla="*/ 882 h 1296"/>
                  <a:gd name="T56" fmla="*/ 204 w 461"/>
                  <a:gd name="T57" fmla="*/ 822 h 1296"/>
                  <a:gd name="T58" fmla="*/ 228 w 461"/>
                  <a:gd name="T59" fmla="*/ 660 h 1296"/>
                  <a:gd name="T60" fmla="*/ 258 w 461"/>
                  <a:gd name="T61" fmla="*/ 540 h 1296"/>
                  <a:gd name="T62" fmla="*/ 276 w 461"/>
                  <a:gd name="T63" fmla="*/ 450 h 1296"/>
                  <a:gd name="T64" fmla="*/ 294 w 461"/>
                  <a:gd name="T65" fmla="*/ 426 h 1296"/>
                  <a:gd name="T66" fmla="*/ 288 w 461"/>
                  <a:gd name="T67" fmla="*/ 90 h 1296"/>
                  <a:gd name="T68" fmla="*/ 210 w 461"/>
                  <a:gd name="T69" fmla="*/ 30 h 1296"/>
                  <a:gd name="T70" fmla="*/ 264 w 461"/>
                  <a:gd name="T71" fmla="*/ 0 h 1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61" h="1296">
                    <a:moveTo>
                      <a:pt x="276" y="12"/>
                    </a:moveTo>
                    <a:cubicBezTo>
                      <a:pt x="298" y="19"/>
                      <a:pt x="313" y="30"/>
                      <a:pt x="336" y="36"/>
                    </a:cubicBezTo>
                    <a:cubicBezTo>
                      <a:pt x="352" y="84"/>
                      <a:pt x="328" y="32"/>
                      <a:pt x="360" y="48"/>
                    </a:cubicBezTo>
                    <a:cubicBezTo>
                      <a:pt x="362" y="49"/>
                      <a:pt x="370" y="82"/>
                      <a:pt x="372" y="90"/>
                    </a:cubicBezTo>
                    <a:cubicBezTo>
                      <a:pt x="397" y="73"/>
                      <a:pt x="399" y="48"/>
                      <a:pt x="426" y="30"/>
                    </a:cubicBezTo>
                    <a:cubicBezTo>
                      <a:pt x="461" y="42"/>
                      <a:pt x="441" y="55"/>
                      <a:pt x="426" y="78"/>
                    </a:cubicBezTo>
                    <a:cubicBezTo>
                      <a:pt x="436" y="107"/>
                      <a:pt x="434" y="127"/>
                      <a:pt x="408" y="144"/>
                    </a:cubicBezTo>
                    <a:cubicBezTo>
                      <a:pt x="404" y="138"/>
                      <a:pt x="403" y="126"/>
                      <a:pt x="396" y="126"/>
                    </a:cubicBezTo>
                    <a:cubicBezTo>
                      <a:pt x="387" y="126"/>
                      <a:pt x="380" y="158"/>
                      <a:pt x="378" y="162"/>
                    </a:cubicBezTo>
                    <a:cubicBezTo>
                      <a:pt x="371" y="175"/>
                      <a:pt x="362" y="186"/>
                      <a:pt x="354" y="198"/>
                    </a:cubicBezTo>
                    <a:cubicBezTo>
                      <a:pt x="350" y="204"/>
                      <a:pt x="342" y="216"/>
                      <a:pt x="342" y="216"/>
                    </a:cubicBezTo>
                    <a:cubicBezTo>
                      <a:pt x="344" y="238"/>
                      <a:pt x="338" y="262"/>
                      <a:pt x="348" y="282"/>
                    </a:cubicBezTo>
                    <a:cubicBezTo>
                      <a:pt x="352" y="290"/>
                      <a:pt x="362" y="271"/>
                      <a:pt x="366" y="264"/>
                    </a:cubicBezTo>
                    <a:cubicBezTo>
                      <a:pt x="403" y="198"/>
                      <a:pt x="354" y="252"/>
                      <a:pt x="396" y="210"/>
                    </a:cubicBezTo>
                    <a:cubicBezTo>
                      <a:pt x="398" y="204"/>
                      <a:pt x="399" y="198"/>
                      <a:pt x="402" y="192"/>
                    </a:cubicBezTo>
                    <a:cubicBezTo>
                      <a:pt x="432" y="132"/>
                      <a:pt x="398" y="255"/>
                      <a:pt x="396" y="264"/>
                    </a:cubicBezTo>
                    <a:cubicBezTo>
                      <a:pt x="394" y="291"/>
                      <a:pt x="389" y="360"/>
                      <a:pt x="378" y="390"/>
                    </a:cubicBezTo>
                    <a:cubicBezTo>
                      <a:pt x="369" y="413"/>
                      <a:pt x="346" y="439"/>
                      <a:pt x="336" y="462"/>
                    </a:cubicBezTo>
                    <a:cubicBezTo>
                      <a:pt x="315" y="509"/>
                      <a:pt x="303" y="560"/>
                      <a:pt x="282" y="606"/>
                    </a:cubicBezTo>
                    <a:cubicBezTo>
                      <a:pt x="262" y="650"/>
                      <a:pt x="267" y="699"/>
                      <a:pt x="252" y="744"/>
                    </a:cubicBezTo>
                    <a:cubicBezTo>
                      <a:pt x="247" y="793"/>
                      <a:pt x="237" y="839"/>
                      <a:pt x="228" y="888"/>
                    </a:cubicBezTo>
                    <a:cubicBezTo>
                      <a:pt x="221" y="927"/>
                      <a:pt x="221" y="973"/>
                      <a:pt x="186" y="996"/>
                    </a:cubicBezTo>
                    <a:cubicBezTo>
                      <a:pt x="169" y="1021"/>
                      <a:pt x="167" y="1049"/>
                      <a:pt x="150" y="1074"/>
                    </a:cubicBezTo>
                    <a:cubicBezTo>
                      <a:pt x="156" y="1078"/>
                      <a:pt x="169" y="1079"/>
                      <a:pt x="168" y="1086"/>
                    </a:cubicBezTo>
                    <a:cubicBezTo>
                      <a:pt x="166" y="1100"/>
                      <a:pt x="144" y="1122"/>
                      <a:pt x="144" y="1122"/>
                    </a:cubicBezTo>
                    <a:cubicBezTo>
                      <a:pt x="157" y="1124"/>
                      <a:pt x="193" y="1123"/>
                      <a:pt x="204" y="1140"/>
                    </a:cubicBezTo>
                    <a:cubicBezTo>
                      <a:pt x="228" y="1176"/>
                      <a:pt x="190" y="1157"/>
                      <a:pt x="228" y="1170"/>
                    </a:cubicBezTo>
                    <a:cubicBezTo>
                      <a:pt x="242" y="1211"/>
                      <a:pt x="223" y="1167"/>
                      <a:pt x="252" y="1200"/>
                    </a:cubicBezTo>
                    <a:cubicBezTo>
                      <a:pt x="261" y="1211"/>
                      <a:pt x="276" y="1236"/>
                      <a:pt x="276" y="1236"/>
                    </a:cubicBezTo>
                    <a:cubicBezTo>
                      <a:pt x="288" y="1228"/>
                      <a:pt x="300" y="1220"/>
                      <a:pt x="312" y="1212"/>
                    </a:cubicBezTo>
                    <a:cubicBezTo>
                      <a:pt x="318" y="1208"/>
                      <a:pt x="330" y="1200"/>
                      <a:pt x="330" y="1200"/>
                    </a:cubicBezTo>
                    <a:cubicBezTo>
                      <a:pt x="334" y="1188"/>
                      <a:pt x="338" y="1176"/>
                      <a:pt x="342" y="1164"/>
                    </a:cubicBezTo>
                    <a:cubicBezTo>
                      <a:pt x="346" y="1152"/>
                      <a:pt x="367" y="1159"/>
                      <a:pt x="378" y="1152"/>
                    </a:cubicBezTo>
                    <a:cubicBezTo>
                      <a:pt x="384" y="1148"/>
                      <a:pt x="390" y="1144"/>
                      <a:pt x="396" y="1140"/>
                    </a:cubicBezTo>
                    <a:cubicBezTo>
                      <a:pt x="394" y="1151"/>
                      <a:pt x="356" y="1206"/>
                      <a:pt x="342" y="1224"/>
                    </a:cubicBezTo>
                    <a:cubicBezTo>
                      <a:pt x="324" y="1236"/>
                      <a:pt x="330" y="1236"/>
                      <a:pt x="312" y="1248"/>
                    </a:cubicBezTo>
                    <a:cubicBezTo>
                      <a:pt x="310" y="1251"/>
                      <a:pt x="292" y="1283"/>
                      <a:pt x="282" y="1278"/>
                    </a:cubicBezTo>
                    <a:cubicBezTo>
                      <a:pt x="275" y="1274"/>
                      <a:pt x="281" y="1261"/>
                      <a:pt x="276" y="1254"/>
                    </a:cubicBezTo>
                    <a:cubicBezTo>
                      <a:pt x="272" y="1248"/>
                      <a:pt x="264" y="1246"/>
                      <a:pt x="258" y="1242"/>
                    </a:cubicBezTo>
                    <a:cubicBezTo>
                      <a:pt x="256" y="1236"/>
                      <a:pt x="258" y="1224"/>
                      <a:pt x="252" y="1224"/>
                    </a:cubicBezTo>
                    <a:cubicBezTo>
                      <a:pt x="245" y="1224"/>
                      <a:pt x="239" y="1235"/>
                      <a:pt x="240" y="1242"/>
                    </a:cubicBezTo>
                    <a:cubicBezTo>
                      <a:pt x="241" y="1249"/>
                      <a:pt x="252" y="1250"/>
                      <a:pt x="258" y="1254"/>
                    </a:cubicBezTo>
                    <a:cubicBezTo>
                      <a:pt x="272" y="1296"/>
                      <a:pt x="282" y="1294"/>
                      <a:pt x="252" y="1284"/>
                    </a:cubicBezTo>
                    <a:cubicBezTo>
                      <a:pt x="236" y="1260"/>
                      <a:pt x="208" y="1249"/>
                      <a:pt x="180" y="1242"/>
                    </a:cubicBezTo>
                    <a:cubicBezTo>
                      <a:pt x="168" y="1234"/>
                      <a:pt x="149" y="1232"/>
                      <a:pt x="144" y="1218"/>
                    </a:cubicBezTo>
                    <a:cubicBezTo>
                      <a:pt x="136" y="1193"/>
                      <a:pt x="143" y="1204"/>
                      <a:pt x="120" y="1188"/>
                    </a:cubicBezTo>
                    <a:cubicBezTo>
                      <a:pt x="112" y="1176"/>
                      <a:pt x="104" y="1164"/>
                      <a:pt x="96" y="1152"/>
                    </a:cubicBezTo>
                    <a:cubicBezTo>
                      <a:pt x="89" y="1141"/>
                      <a:pt x="72" y="1144"/>
                      <a:pt x="60" y="1140"/>
                    </a:cubicBezTo>
                    <a:cubicBezTo>
                      <a:pt x="54" y="1138"/>
                      <a:pt x="42" y="1134"/>
                      <a:pt x="42" y="1134"/>
                    </a:cubicBezTo>
                    <a:cubicBezTo>
                      <a:pt x="14" y="1092"/>
                      <a:pt x="30" y="1106"/>
                      <a:pt x="0" y="1086"/>
                    </a:cubicBezTo>
                    <a:cubicBezTo>
                      <a:pt x="8" y="1062"/>
                      <a:pt x="21" y="1052"/>
                      <a:pt x="42" y="1038"/>
                    </a:cubicBezTo>
                    <a:cubicBezTo>
                      <a:pt x="44" y="1032"/>
                      <a:pt x="54" y="1020"/>
                      <a:pt x="48" y="1020"/>
                    </a:cubicBezTo>
                    <a:cubicBezTo>
                      <a:pt x="41" y="1020"/>
                      <a:pt x="37" y="1031"/>
                      <a:pt x="36" y="1038"/>
                    </a:cubicBezTo>
                    <a:cubicBezTo>
                      <a:pt x="35" y="1048"/>
                      <a:pt x="40" y="1058"/>
                      <a:pt x="42" y="1068"/>
                    </a:cubicBezTo>
                    <a:cubicBezTo>
                      <a:pt x="77" y="1033"/>
                      <a:pt x="76" y="996"/>
                      <a:pt x="120" y="966"/>
                    </a:cubicBezTo>
                    <a:cubicBezTo>
                      <a:pt x="140" y="936"/>
                      <a:pt x="168" y="918"/>
                      <a:pt x="180" y="882"/>
                    </a:cubicBezTo>
                    <a:cubicBezTo>
                      <a:pt x="182" y="866"/>
                      <a:pt x="180" y="849"/>
                      <a:pt x="186" y="834"/>
                    </a:cubicBezTo>
                    <a:cubicBezTo>
                      <a:pt x="189" y="827"/>
                      <a:pt x="203" y="829"/>
                      <a:pt x="204" y="822"/>
                    </a:cubicBezTo>
                    <a:cubicBezTo>
                      <a:pt x="211" y="787"/>
                      <a:pt x="206" y="750"/>
                      <a:pt x="210" y="714"/>
                    </a:cubicBezTo>
                    <a:cubicBezTo>
                      <a:pt x="212" y="695"/>
                      <a:pt x="222" y="678"/>
                      <a:pt x="228" y="660"/>
                    </a:cubicBezTo>
                    <a:cubicBezTo>
                      <a:pt x="230" y="654"/>
                      <a:pt x="234" y="642"/>
                      <a:pt x="234" y="642"/>
                    </a:cubicBezTo>
                    <a:cubicBezTo>
                      <a:pt x="239" y="605"/>
                      <a:pt x="246" y="576"/>
                      <a:pt x="258" y="540"/>
                    </a:cubicBezTo>
                    <a:cubicBezTo>
                      <a:pt x="262" y="528"/>
                      <a:pt x="270" y="504"/>
                      <a:pt x="270" y="504"/>
                    </a:cubicBezTo>
                    <a:cubicBezTo>
                      <a:pt x="272" y="486"/>
                      <a:pt x="270" y="467"/>
                      <a:pt x="276" y="450"/>
                    </a:cubicBezTo>
                    <a:cubicBezTo>
                      <a:pt x="278" y="444"/>
                      <a:pt x="276" y="468"/>
                      <a:pt x="282" y="468"/>
                    </a:cubicBezTo>
                    <a:cubicBezTo>
                      <a:pt x="284" y="468"/>
                      <a:pt x="290" y="443"/>
                      <a:pt x="294" y="426"/>
                    </a:cubicBezTo>
                    <a:cubicBezTo>
                      <a:pt x="304" y="97"/>
                      <a:pt x="283" y="308"/>
                      <a:pt x="330" y="168"/>
                    </a:cubicBezTo>
                    <a:cubicBezTo>
                      <a:pt x="338" y="99"/>
                      <a:pt x="353" y="99"/>
                      <a:pt x="288" y="90"/>
                    </a:cubicBezTo>
                    <a:cubicBezTo>
                      <a:pt x="258" y="80"/>
                      <a:pt x="231" y="78"/>
                      <a:pt x="204" y="60"/>
                    </a:cubicBezTo>
                    <a:cubicBezTo>
                      <a:pt x="206" y="50"/>
                      <a:pt x="205" y="39"/>
                      <a:pt x="210" y="30"/>
                    </a:cubicBezTo>
                    <a:cubicBezTo>
                      <a:pt x="217" y="18"/>
                      <a:pt x="236" y="17"/>
                      <a:pt x="246" y="12"/>
                    </a:cubicBezTo>
                    <a:cubicBezTo>
                      <a:pt x="252" y="9"/>
                      <a:pt x="257" y="0"/>
                      <a:pt x="264" y="0"/>
                    </a:cubicBezTo>
                    <a:cubicBezTo>
                      <a:pt x="270" y="0"/>
                      <a:pt x="272" y="8"/>
                      <a:pt x="276" y="12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0130" name="Freeform 18"/>
              <p:cNvSpPr>
                <a:spLocks/>
              </p:cNvSpPr>
              <p:nvPr/>
            </p:nvSpPr>
            <p:spPr bwMode="auto">
              <a:xfrm flipH="1">
                <a:off x="4294" y="3854"/>
                <a:ext cx="120" cy="81"/>
              </a:xfrm>
              <a:custGeom>
                <a:avLst/>
                <a:gdLst>
                  <a:gd name="T0" fmla="*/ 192 w 230"/>
                  <a:gd name="T1" fmla="*/ 110 h 150"/>
                  <a:gd name="T2" fmla="*/ 144 w 230"/>
                  <a:gd name="T3" fmla="*/ 80 h 150"/>
                  <a:gd name="T4" fmla="*/ 114 w 230"/>
                  <a:gd name="T5" fmla="*/ 44 h 150"/>
                  <a:gd name="T6" fmla="*/ 78 w 230"/>
                  <a:gd name="T7" fmla="*/ 32 h 150"/>
                  <a:gd name="T8" fmla="*/ 48 w 230"/>
                  <a:gd name="T9" fmla="*/ 80 h 150"/>
                  <a:gd name="T10" fmla="*/ 42 w 230"/>
                  <a:gd name="T11" fmla="*/ 110 h 150"/>
                  <a:gd name="T12" fmla="*/ 42 w 230"/>
                  <a:gd name="T13" fmla="*/ 122 h 150"/>
                  <a:gd name="T14" fmla="*/ 72 w 230"/>
                  <a:gd name="T15" fmla="*/ 116 h 150"/>
                  <a:gd name="T16" fmla="*/ 90 w 230"/>
                  <a:gd name="T17" fmla="*/ 104 h 150"/>
                  <a:gd name="T18" fmla="*/ 108 w 230"/>
                  <a:gd name="T19" fmla="*/ 116 h 150"/>
                  <a:gd name="T20" fmla="*/ 168 w 230"/>
                  <a:gd name="T21" fmla="*/ 122 h 150"/>
                  <a:gd name="T22" fmla="*/ 0 w 230"/>
                  <a:gd name="T23" fmla="*/ 140 h 150"/>
                  <a:gd name="T24" fmla="*/ 6 w 230"/>
                  <a:gd name="T25" fmla="*/ 122 h 150"/>
                  <a:gd name="T26" fmla="*/ 24 w 230"/>
                  <a:gd name="T27" fmla="*/ 116 h 150"/>
                  <a:gd name="T28" fmla="*/ 54 w 230"/>
                  <a:gd name="T29" fmla="*/ 74 h 150"/>
                  <a:gd name="T30" fmla="*/ 84 w 230"/>
                  <a:gd name="T31" fmla="*/ 38 h 150"/>
                  <a:gd name="T32" fmla="*/ 78 w 230"/>
                  <a:gd name="T33" fmla="*/ 8 h 150"/>
                  <a:gd name="T34" fmla="*/ 132 w 230"/>
                  <a:gd name="T35" fmla="*/ 14 h 150"/>
                  <a:gd name="T36" fmla="*/ 162 w 230"/>
                  <a:gd name="T37" fmla="*/ 68 h 150"/>
                  <a:gd name="T38" fmla="*/ 168 w 230"/>
                  <a:gd name="T39" fmla="*/ 86 h 150"/>
                  <a:gd name="T40" fmla="*/ 216 w 230"/>
                  <a:gd name="T41" fmla="*/ 92 h 150"/>
                  <a:gd name="T42" fmla="*/ 192 w 230"/>
                  <a:gd name="T43" fmla="*/ 11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150">
                    <a:moveTo>
                      <a:pt x="192" y="110"/>
                    </a:moveTo>
                    <a:cubicBezTo>
                      <a:pt x="183" y="84"/>
                      <a:pt x="170" y="87"/>
                      <a:pt x="144" y="80"/>
                    </a:cubicBezTo>
                    <a:cubicBezTo>
                      <a:pt x="137" y="69"/>
                      <a:pt x="126" y="51"/>
                      <a:pt x="114" y="44"/>
                    </a:cubicBezTo>
                    <a:cubicBezTo>
                      <a:pt x="103" y="38"/>
                      <a:pt x="78" y="32"/>
                      <a:pt x="78" y="32"/>
                    </a:cubicBezTo>
                    <a:cubicBezTo>
                      <a:pt x="88" y="80"/>
                      <a:pt x="84" y="56"/>
                      <a:pt x="48" y="80"/>
                    </a:cubicBezTo>
                    <a:cubicBezTo>
                      <a:pt x="46" y="90"/>
                      <a:pt x="48" y="102"/>
                      <a:pt x="42" y="110"/>
                    </a:cubicBezTo>
                    <a:cubicBezTo>
                      <a:pt x="33" y="123"/>
                      <a:pt x="3" y="109"/>
                      <a:pt x="42" y="122"/>
                    </a:cubicBezTo>
                    <a:cubicBezTo>
                      <a:pt x="52" y="120"/>
                      <a:pt x="62" y="120"/>
                      <a:pt x="72" y="116"/>
                    </a:cubicBezTo>
                    <a:cubicBezTo>
                      <a:pt x="79" y="113"/>
                      <a:pt x="83" y="104"/>
                      <a:pt x="90" y="104"/>
                    </a:cubicBezTo>
                    <a:cubicBezTo>
                      <a:pt x="97" y="104"/>
                      <a:pt x="101" y="114"/>
                      <a:pt x="108" y="116"/>
                    </a:cubicBezTo>
                    <a:cubicBezTo>
                      <a:pt x="128" y="121"/>
                      <a:pt x="148" y="120"/>
                      <a:pt x="168" y="122"/>
                    </a:cubicBezTo>
                    <a:cubicBezTo>
                      <a:pt x="47" y="135"/>
                      <a:pt x="170" y="150"/>
                      <a:pt x="0" y="140"/>
                    </a:cubicBezTo>
                    <a:cubicBezTo>
                      <a:pt x="2" y="134"/>
                      <a:pt x="2" y="126"/>
                      <a:pt x="6" y="122"/>
                    </a:cubicBezTo>
                    <a:cubicBezTo>
                      <a:pt x="10" y="118"/>
                      <a:pt x="20" y="121"/>
                      <a:pt x="24" y="116"/>
                    </a:cubicBezTo>
                    <a:cubicBezTo>
                      <a:pt x="59" y="67"/>
                      <a:pt x="14" y="87"/>
                      <a:pt x="54" y="74"/>
                    </a:cubicBezTo>
                    <a:cubicBezTo>
                      <a:pt x="59" y="69"/>
                      <a:pt x="83" y="48"/>
                      <a:pt x="84" y="38"/>
                    </a:cubicBezTo>
                    <a:cubicBezTo>
                      <a:pt x="85" y="28"/>
                      <a:pt x="69" y="13"/>
                      <a:pt x="78" y="8"/>
                    </a:cubicBezTo>
                    <a:cubicBezTo>
                      <a:pt x="94" y="0"/>
                      <a:pt x="114" y="12"/>
                      <a:pt x="132" y="14"/>
                    </a:cubicBezTo>
                    <a:cubicBezTo>
                      <a:pt x="143" y="31"/>
                      <a:pt x="153" y="50"/>
                      <a:pt x="162" y="68"/>
                    </a:cubicBezTo>
                    <a:cubicBezTo>
                      <a:pt x="165" y="74"/>
                      <a:pt x="162" y="83"/>
                      <a:pt x="168" y="86"/>
                    </a:cubicBezTo>
                    <a:cubicBezTo>
                      <a:pt x="183" y="93"/>
                      <a:pt x="200" y="90"/>
                      <a:pt x="216" y="92"/>
                    </a:cubicBezTo>
                    <a:cubicBezTo>
                      <a:pt x="224" y="126"/>
                      <a:pt x="230" y="118"/>
                      <a:pt x="192" y="110"/>
                    </a:cubicBezTo>
                    <a:close/>
                  </a:path>
                </a:pathLst>
              </a:custGeom>
              <a:solidFill>
                <a:srgbClr val="80808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0131" name="Freeform 19"/>
              <p:cNvSpPr>
                <a:spLocks/>
              </p:cNvSpPr>
              <p:nvPr/>
            </p:nvSpPr>
            <p:spPr bwMode="auto">
              <a:xfrm flipH="1">
                <a:off x="4606" y="3041"/>
                <a:ext cx="317" cy="1042"/>
              </a:xfrm>
              <a:custGeom>
                <a:avLst/>
                <a:gdLst>
                  <a:gd name="T0" fmla="*/ 356 w 356"/>
                  <a:gd name="T1" fmla="*/ 1014 h 1081"/>
                  <a:gd name="T2" fmla="*/ 316 w 356"/>
                  <a:gd name="T3" fmla="*/ 1043 h 1081"/>
                  <a:gd name="T4" fmla="*/ 304 w 356"/>
                  <a:gd name="T5" fmla="*/ 1052 h 1081"/>
                  <a:gd name="T6" fmla="*/ 290 w 356"/>
                  <a:gd name="T7" fmla="*/ 1061 h 1081"/>
                  <a:gd name="T8" fmla="*/ 252 w 356"/>
                  <a:gd name="T9" fmla="*/ 1081 h 1081"/>
                  <a:gd name="T10" fmla="*/ 202 w 356"/>
                  <a:gd name="T11" fmla="*/ 1079 h 1081"/>
                  <a:gd name="T12" fmla="*/ 192 w 356"/>
                  <a:gd name="T13" fmla="*/ 1077 h 1081"/>
                  <a:gd name="T14" fmla="*/ 164 w 356"/>
                  <a:gd name="T15" fmla="*/ 1072 h 1081"/>
                  <a:gd name="T16" fmla="*/ 145 w 356"/>
                  <a:gd name="T17" fmla="*/ 1057 h 1081"/>
                  <a:gd name="T18" fmla="*/ 140 w 356"/>
                  <a:gd name="T19" fmla="*/ 1050 h 1081"/>
                  <a:gd name="T20" fmla="*/ 133 w 356"/>
                  <a:gd name="T21" fmla="*/ 1045 h 1081"/>
                  <a:gd name="T22" fmla="*/ 123 w 356"/>
                  <a:gd name="T23" fmla="*/ 1034 h 1081"/>
                  <a:gd name="T24" fmla="*/ 112 w 356"/>
                  <a:gd name="T25" fmla="*/ 947 h 1081"/>
                  <a:gd name="T26" fmla="*/ 126 w 356"/>
                  <a:gd name="T27" fmla="*/ 838 h 1081"/>
                  <a:gd name="T28" fmla="*/ 154 w 356"/>
                  <a:gd name="T29" fmla="*/ 739 h 1081"/>
                  <a:gd name="T30" fmla="*/ 132 w 356"/>
                  <a:gd name="T31" fmla="*/ 689 h 1081"/>
                  <a:gd name="T32" fmla="*/ 108 w 356"/>
                  <a:gd name="T33" fmla="*/ 616 h 1081"/>
                  <a:gd name="T34" fmla="*/ 69 w 356"/>
                  <a:gd name="T35" fmla="*/ 469 h 1081"/>
                  <a:gd name="T36" fmla="*/ 52 w 356"/>
                  <a:gd name="T37" fmla="*/ 317 h 1081"/>
                  <a:gd name="T38" fmla="*/ 50 w 356"/>
                  <a:gd name="T39" fmla="*/ 288 h 1081"/>
                  <a:gd name="T40" fmla="*/ 29 w 356"/>
                  <a:gd name="T41" fmla="*/ 313 h 1081"/>
                  <a:gd name="T42" fmla="*/ 14 w 356"/>
                  <a:gd name="T43" fmla="*/ 322 h 1081"/>
                  <a:gd name="T44" fmla="*/ 8 w 356"/>
                  <a:gd name="T45" fmla="*/ 191 h 1081"/>
                  <a:gd name="T46" fmla="*/ 23 w 356"/>
                  <a:gd name="T47" fmla="*/ 48 h 1081"/>
                  <a:gd name="T48" fmla="*/ 175 w 356"/>
                  <a:gd name="T49" fmla="*/ 0 h 1081"/>
                  <a:gd name="T50" fmla="*/ 223 w 356"/>
                  <a:gd name="T51" fmla="*/ 16 h 1081"/>
                  <a:gd name="T52" fmla="*/ 166 w 356"/>
                  <a:gd name="T53" fmla="*/ 172 h 1081"/>
                  <a:gd name="T54" fmla="*/ 183 w 356"/>
                  <a:gd name="T55" fmla="*/ 206 h 1081"/>
                  <a:gd name="T56" fmla="*/ 199 w 356"/>
                  <a:gd name="T57" fmla="*/ 248 h 1081"/>
                  <a:gd name="T58" fmla="*/ 204 w 356"/>
                  <a:gd name="T59" fmla="*/ 255 h 1081"/>
                  <a:gd name="T60" fmla="*/ 202 w 356"/>
                  <a:gd name="T61" fmla="*/ 346 h 1081"/>
                  <a:gd name="T62" fmla="*/ 202 w 356"/>
                  <a:gd name="T63" fmla="*/ 413 h 1081"/>
                  <a:gd name="T64" fmla="*/ 218 w 356"/>
                  <a:gd name="T65" fmla="*/ 464 h 1081"/>
                  <a:gd name="T66" fmla="*/ 235 w 356"/>
                  <a:gd name="T67" fmla="*/ 547 h 1081"/>
                  <a:gd name="T68" fmla="*/ 233 w 356"/>
                  <a:gd name="T69" fmla="*/ 660 h 1081"/>
                  <a:gd name="T70" fmla="*/ 242 w 356"/>
                  <a:gd name="T71" fmla="*/ 682 h 1081"/>
                  <a:gd name="T72" fmla="*/ 254 w 356"/>
                  <a:gd name="T73" fmla="*/ 740 h 1081"/>
                  <a:gd name="T74" fmla="*/ 282 w 356"/>
                  <a:gd name="T75" fmla="*/ 796 h 1081"/>
                  <a:gd name="T76" fmla="*/ 304 w 356"/>
                  <a:gd name="T77" fmla="*/ 838 h 1081"/>
                  <a:gd name="T78" fmla="*/ 337 w 356"/>
                  <a:gd name="T79" fmla="*/ 916 h 1081"/>
                  <a:gd name="T80" fmla="*/ 342 w 356"/>
                  <a:gd name="T81" fmla="*/ 936 h 1081"/>
                  <a:gd name="T82" fmla="*/ 347 w 356"/>
                  <a:gd name="T83" fmla="*/ 950 h 1081"/>
                  <a:gd name="T84" fmla="*/ 356 w 356"/>
                  <a:gd name="T85" fmla="*/ 1014 h 1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56" h="1081">
                    <a:moveTo>
                      <a:pt x="356" y="1014"/>
                    </a:moveTo>
                    <a:cubicBezTo>
                      <a:pt x="339" y="1038"/>
                      <a:pt x="344" y="1034"/>
                      <a:pt x="316" y="1043"/>
                    </a:cubicBezTo>
                    <a:cubicBezTo>
                      <a:pt x="307" y="1055"/>
                      <a:pt x="316" y="1046"/>
                      <a:pt x="304" y="1052"/>
                    </a:cubicBezTo>
                    <a:cubicBezTo>
                      <a:pt x="299" y="1055"/>
                      <a:pt x="290" y="1061"/>
                      <a:pt x="290" y="1061"/>
                    </a:cubicBezTo>
                    <a:cubicBezTo>
                      <a:pt x="279" y="1076"/>
                      <a:pt x="268" y="1076"/>
                      <a:pt x="252" y="1081"/>
                    </a:cubicBezTo>
                    <a:cubicBezTo>
                      <a:pt x="235" y="1080"/>
                      <a:pt x="218" y="1080"/>
                      <a:pt x="202" y="1079"/>
                    </a:cubicBezTo>
                    <a:cubicBezTo>
                      <a:pt x="199" y="1079"/>
                      <a:pt x="195" y="1077"/>
                      <a:pt x="192" y="1077"/>
                    </a:cubicBezTo>
                    <a:cubicBezTo>
                      <a:pt x="183" y="1075"/>
                      <a:pt x="164" y="1072"/>
                      <a:pt x="164" y="1072"/>
                    </a:cubicBezTo>
                    <a:cubicBezTo>
                      <a:pt x="156" y="1067"/>
                      <a:pt x="153" y="1062"/>
                      <a:pt x="145" y="1057"/>
                    </a:cubicBezTo>
                    <a:cubicBezTo>
                      <a:pt x="143" y="1054"/>
                      <a:pt x="142" y="1051"/>
                      <a:pt x="140" y="1050"/>
                    </a:cubicBezTo>
                    <a:cubicBezTo>
                      <a:pt x="138" y="1048"/>
                      <a:pt x="135" y="1048"/>
                      <a:pt x="133" y="1045"/>
                    </a:cubicBezTo>
                    <a:cubicBezTo>
                      <a:pt x="120" y="1030"/>
                      <a:pt x="144" y="1047"/>
                      <a:pt x="123" y="1034"/>
                    </a:cubicBezTo>
                    <a:cubicBezTo>
                      <a:pt x="122" y="1019"/>
                      <a:pt x="111" y="980"/>
                      <a:pt x="112" y="947"/>
                    </a:cubicBezTo>
                    <a:cubicBezTo>
                      <a:pt x="112" y="915"/>
                      <a:pt x="119" y="873"/>
                      <a:pt x="126" y="838"/>
                    </a:cubicBezTo>
                    <a:cubicBezTo>
                      <a:pt x="127" y="790"/>
                      <a:pt x="140" y="779"/>
                      <a:pt x="154" y="739"/>
                    </a:cubicBezTo>
                    <a:cubicBezTo>
                      <a:pt x="160" y="715"/>
                      <a:pt x="140" y="709"/>
                      <a:pt x="132" y="689"/>
                    </a:cubicBezTo>
                    <a:cubicBezTo>
                      <a:pt x="125" y="668"/>
                      <a:pt x="119" y="652"/>
                      <a:pt x="108" y="616"/>
                    </a:cubicBezTo>
                    <a:cubicBezTo>
                      <a:pt x="92" y="571"/>
                      <a:pt x="85" y="524"/>
                      <a:pt x="69" y="469"/>
                    </a:cubicBezTo>
                    <a:cubicBezTo>
                      <a:pt x="62" y="446"/>
                      <a:pt x="55" y="347"/>
                      <a:pt x="52" y="317"/>
                    </a:cubicBezTo>
                    <a:cubicBezTo>
                      <a:pt x="52" y="308"/>
                      <a:pt x="53" y="297"/>
                      <a:pt x="50" y="288"/>
                    </a:cubicBezTo>
                    <a:cubicBezTo>
                      <a:pt x="46" y="287"/>
                      <a:pt x="35" y="307"/>
                      <a:pt x="29" y="313"/>
                    </a:cubicBezTo>
                    <a:cubicBezTo>
                      <a:pt x="24" y="316"/>
                      <a:pt x="14" y="322"/>
                      <a:pt x="14" y="322"/>
                    </a:cubicBezTo>
                    <a:cubicBezTo>
                      <a:pt x="10" y="302"/>
                      <a:pt x="0" y="219"/>
                      <a:pt x="8" y="191"/>
                    </a:cubicBezTo>
                    <a:cubicBezTo>
                      <a:pt x="17" y="182"/>
                      <a:pt x="11" y="56"/>
                      <a:pt x="23" y="48"/>
                    </a:cubicBezTo>
                    <a:cubicBezTo>
                      <a:pt x="26" y="45"/>
                      <a:pt x="175" y="0"/>
                      <a:pt x="175" y="0"/>
                    </a:cubicBezTo>
                    <a:cubicBezTo>
                      <a:pt x="189" y="1"/>
                      <a:pt x="206" y="14"/>
                      <a:pt x="223" y="16"/>
                    </a:cubicBezTo>
                    <a:cubicBezTo>
                      <a:pt x="221" y="45"/>
                      <a:pt x="173" y="140"/>
                      <a:pt x="166" y="172"/>
                    </a:cubicBezTo>
                    <a:cubicBezTo>
                      <a:pt x="168" y="174"/>
                      <a:pt x="182" y="202"/>
                      <a:pt x="183" y="206"/>
                    </a:cubicBezTo>
                    <a:cubicBezTo>
                      <a:pt x="187" y="278"/>
                      <a:pt x="170" y="235"/>
                      <a:pt x="199" y="248"/>
                    </a:cubicBezTo>
                    <a:cubicBezTo>
                      <a:pt x="202" y="249"/>
                      <a:pt x="202" y="253"/>
                      <a:pt x="204" y="255"/>
                    </a:cubicBezTo>
                    <a:cubicBezTo>
                      <a:pt x="204" y="286"/>
                      <a:pt x="202" y="316"/>
                      <a:pt x="202" y="346"/>
                    </a:cubicBezTo>
                    <a:cubicBezTo>
                      <a:pt x="204" y="376"/>
                      <a:pt x="199" y="393"/>
                      <a:pt x="202" y="413"/>
                    </a:cubicBezTo>
                    <a:cubicBezTo>
                      <a:pt x="208" y="421"/>
                      <a:pt x="213" y="442"/>
                      <a:pt x="218" y="464"/>
                    </a:cubicBezTo>
                    <a:cubicBezTo>
                      <a:pt x="224" y="486"/>
                      <a:pt x="233" y="514"/>
                      <a:pt x="235" y="547"/>
                    </a:cubicBezTo>
                    <a:cubicBezTo>
                      <a:pt x="237" y="579"/>
                      <a:pt x="231" y="637"/>
                      <a:pt x="233" y="660"/>
                    </a:cubicBezTo>
                    <a:cubicBezTo>
                      <a:pt x="233" y="684"/>
                      <a:pt x="220" y="680"/>
                      <a:pt x="242" y="682"/>
                    </a:cubicBezTo>
                    <a:cubicBezTo>
                      <a:pt x="262" y="695"/>
                      <a:pt x="252" y="718"/>
                      <a:pt x="254" y="740"/>
                    </a:cubicBezTo>
                    <a:cubicBezTo>
                      <a:pt x="255" y="753"/>
                      <a:pt x="271" y="788"/>
                      <a:pt x="282" y="796"/>
                    </a:cubicBezTo>
                    <a:cubicBezTo>
                      <a:pt x="288" y="812"/>
                      <a:pt x="291" y="827"/>
                      <a:pt x="304" y="838"/>
                    </a:cubicBezTo>
                    <a:cubicBezTo>
                      <a:pt x="313" y="864"/>
                      <a:pt x="324" y="892"/>
                      <a:pt x="337" y="916"/>
                    </a:cubicBezTo>
                    <a:cubicBezTo>
                      <a:pt x="341" y="922"/>
                      <a:pt x="340" y="930"/>
                      <a:pt x="342" y="936"/>
                    </a:cubicBezTo>
                    <a:cubicBezTo>
                      <a:pt x="343" y="941"/>
                      <a:pt x="347" y="950"/>
                      <a:pt x="347" y="950"/>
                    </a:cubicBezTo>
                    <a:cubicBezTo>
                      <a:pt x="348" y="973"/>
                      <a:pt x="352" y="991"/>
                      <a:pt x="356" y="1014"/>
                    </a:cubicBezTo>
                    <a:close/>
                  </a:path>
                </a:pathLst>
              </a:custGeom>
              <a:solidFill>
                <a:srgbClr val="FAB460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0132" name="Freeform 20"/>
              <p:cNvSpPr>
                <a:spLocks/>
              </p:cNvSpPr>
              <p:nvPr/>
            </p:nvSpPr>
            <p:spPr bwMode="auto">
              <a:xfrm flipH="1">
                <a:off x="4750" y="3539"/>
                <a:ext cx="52" cy="311"/>
              </a:xfrm>
              <a:custGeom>
                <a:avLst/>
                <a:gdLst>
                  <a:gd name="T0" fmla="*/ 95 w 99"/>
                  <a:gd name="T1" fmla="*/ 564 h 580"/>
                  <a:gd name="T2" fmla="*/ 68 w 99"/>
                  <a:gd name="T3" fmla="*/ 576 h 580"/>
                  <a:gd name="T4" fmla="*/ 59 w 99"/>
                  <a:gd name="T5" fmla="*/ 579 h 580"/>
                  <a:gd name="T6" fmla="*/ 53 w 99"/>
                  <a:gd name="T7" fmla="*/ 564 h 580"/>
                  <a:gd name="T8" fmla="*/ 47 w 99"/>
                  <a:gd name="T9" fmla="*/ 549 h 580"/>
                  <a:gd name="T10" fmla="*/ 50 w 99"/>
                  <a:gd name="T11" fmla="*/ 534 h 580"/>
                  <a:gd name="T12" fmla="*/ 53 w 99"/>
                  <a:gd name="T13" fmla="*/ 543 h 580"/>
                  <a:gd name="T14" fmla="*/ 56 w 99"/>
                  <a:gd name="T15" fmla="*/ 534 h 580"/>
                  <a:gd name="T16" fmla="*/ 74 w 99"/>
                  <a:gd name="T17" fmla="*/ 492 h 580"/>
                  <a:gd name="T18" fmla="*/ 83 w 99"/>
                  <a:gd name="T19" fmla="*/ 450 h 580"/>
                  <a:gd name="T20" fmla="*/ 71 w 99"/>
                  <a:gd name="T21" fmla="*/ 420 h 580"/>
                  <a:gd name="T22" fmla="*/ 59 w 99"/>
                  <a:gd name="T23" fmla="*/ 219 h 580"/>
                  <a:gd name="T24" fmla="*/ 56 w 99"/>
                  <a:gd name="T25" fmla="*/ 177 h 580"/>
                  <a:gd name="T26" fmla="*/ 50 w 99"/>
                  <a:gd name="T27" fmla="*/ 195 h 580"/>
                  <a:gd name="T28" fmla="*/ 38 w 99"/>
                  <a:gd name="T29" fmla="*/ 84 h 580"/>
                  <a:gd name="T30" fmla="*/ 14 w 99"/>
                  <a:gd name="T31" fmla="*/ 60 h 580"/>
                  <a:gd name="T32" fmla="*/ 11 w 99"/>
                  <a:gd name="T33" fmla="*/ 0 h 580"/>
                  <a:gd name="T34" fmla="*/ 20 w 99"/>
                  <a:gd name="T35" fmla="*/ 21 h 580"/>
                  <a:gd name="T36" fmla="*/ 32 w 99"/>
                  <a:gd name="T37" fmla="*/ 57 h 580"/>
                  <a:gd name="T38" fmla="*/ 35 w 99"/>
                  <a:gd name="T39" fmla="*/ 102 h 580"/>
                  <a:gd name="T40" fmla="*/ 53 w 99"/>
                  <a:gd name="T41" fmla="*/ 108 h 580"/>
                  <a:gd name="T42" fmla="*/ 71 w 99"/>
                  <a:gd name="T43" fmla="*/ 210 h 580"/>
                  <a:gd name="T44" fmla="*/ 68 w 99"/>
                  <a:gd name="T45" fmla="*/ 366 h 580"/>
                  <a:gd name="T46" fmla="*/ 65 w 99"/>
                  <a:gd name="T47" fmla="*/ 504 h 580"/>
                  <a:gd name="T48" fmla="*/ 68 w 99"/>
                  <a:gd name="T49" fmla="*/ 495 h 580"/>
                  <a:gd name="T50" fmla="*/ 65 w 99"/>
                  <a:gd name="T51" fmla="*/ 516 h 580"/>
                  <a:gd name="T52" fmla="*/ 68 w 99"/>
                  <a:gd name="T53" fmla="*/ 528 h 580"/>
                  <a:gd name="T54" fmla="*/ 92 w 99"/>
                  <a:gd name="T55" fmla="*/ 531 h 580"/>
                  <a:gd name="T56" fmla="*/ 95 w 99"/>
                  <a:gd name="T57" fmla="*/ 564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580">
                    <a:moveTo>
                      <a:pt x="95" y="564"/>
                    </a:moveTo>
                    <a:cubicBezTo>
                      <a:pt x="81" y="574"/>
                      <a:pt x="89" y="569"/>
                      <a:pt x="68" y="576"/>
                    </a:cubicBezTo>
                    <a:cubicBezTo>
                      <a:pt x="65" y="577"/>
                      <a:pt x="59" y="579"/>
                      <a:pt x="59" y="579"/>
                    </a:cubicBezTo>
                    <a:cubicBezTo>
                      <a:pt x="28" y="574"/>
                      <a:pt x="48" y="580"/>
                      <a:pt x="53" y="564"/>
                    </a:cubicBezTo>
                    <a:cubicBezTo>
                      <a:pt x="43" y="561"/>
                      <a:pt x="30" y="555"/>
                      <a:pt x="47" y="549"/>
                    </a:cubicBezTo>
                    <a:cubicBezTo>
                      <a:pt x="48" y="544"/>
                      <a:pt x="46" y="538"/>
                      <a:pt x="50" y="534"/>
                    </a:cubicBezTo>
                    <a:cubicBezTo>
                      <a:pt x="52" y="532"/>
                      <a:pt x="50" y="543"/>
                      <a:pt x="53" y="543"/>
                    </a:cubicBezTo>
                    <a:cubicBezTo>
                      <a:pt x="56" y="543"/>
                      <a:pt x="55" y="537"/>
                      <a:pt x="56" y="534"/>
                    </a:cubicBezTo>
                    <a:cubicBezTo>
                      <a:pt x="59" y="510"/>
                      <a:pt x="56" y="504"/>
                      <a:pt x="74" y="492"/>
                    </a:cubicBezTo>
                    <a:cubicBezTo>
                      <a:pt x="77" y="478"/>
                      <a:pt x="78" y="464"/>
                      <a:pt x="83" y="450"/>
                    </a:cubicBezTo>
                    <a:cubicBezTo>
                      <a:pt x="79" y="439"/>
                      <a:pt x="74" y="431"/>
                      <a:pt x="71" y="420"/>
                    </a:cubicBezTo>
                    <a:cubicBezTo>
                      <a:pt x="73" y="374"/>
                      <a:pt x="96" y="231"/>
                      <a:pt x="59" y="219"/>
                    </a:cubicBezTo>
                    <a:cubicBezTo>
                      <a:pt x="58" y="205"/>
                      <a:pt x="61" y="190"/>
                      <a:pt x="56" y="177"/>
                    </a:cubicBezTo>
                    <a:cubicBezTo>
                      <a:pt x="54" y="171"/>
                      <a:pt x="50" y="195"/>
                      <a:pt x="50" y="195"/>
                    </a:cubicBezTo>
                    <a:cubicBezTo>
                      <a:pt x="34" y="162"/>
                      <a:pt x="42" y="121"/>
                      <a:pt x="38" y="84"/>
                    </a:cubicBezTo>
                    <a:cubicBezTo>
                      <a:pt x="18" y="104"/>
                      <a:pt x="33" y="73"/>
                      <a:pt x="14" y="60"/>
                    </a:cubicBezTo>
                    <a:cubicBezTo>
                      <a:pt x="0" y="103"/>
                      <a:pt x="8" y="84"/>
                      <a:pt x="11" y="0"/>
                    </a:cubicBezTo>
                    <a:cubicBezTo>
                      <a:pt x="13" y="7"/>
                      <a:pt x="19" y="14"/>
                      <a:pt x="20" y="21"/>
                    </a:cubicBezTo>
                    <a:cubicBezTo>
                      <a:pt x="28" y="59"/>
                      <a:pt x="11" y="50"/>
                      <a:pt x="32" y="57"/>
                    </a:cubicBezTo>
                    <a:cubicBezTo>
                      <a:pt x="33" y="72"/>
                      <a:pt x="29" y="88"/>
                      <a:pt x="35" y="102"/>
                    </a:cubicBezTo>
                    <a:cubicBezTo>
                      <a:pt x="37" y="108"/>
                      <a:pt x="53" y="108"/>
                      <a:pt x="53" y="108"/>
                    </a:cubicBezTo>
                    <a:cubicBezTo>
                      <a:pt x="58" y="249"/>
                      <a:pt x="40" y="164"/>
                      <a:pt x="71" y="210"/>
                    </a:cubicBezTo>
                    <a:cubicBezTo>
                      <a:pt x="80" y="261"/>
                      <a:pt x="85" y="316"/>
                      <a:pt x="68" y="366"/>
                    </a:cubicBezTo>
                    <a:cubicBezTo>
                      <a:pt x="67" y="412"/>
                      <a:pt x="65" y="458"/>
                      <a:pt x="65" y="504"/>
                    </a:cubicBezTo>
                    <a:cubicBezTo>
                      <a:pt x="65" y="507"/>
                      <a:pt x="68" y="492"/>
                      <a:pt x="68" y="495"/>
                    </a:cubicBezTo>
                    <a:cubicBezTo>
                      <a:pt x="68" y="502"/>
                      <a:pt x="66" y="509"/>
                      <a:pt x="65" y="516"/>
                    </a:cubicBezTo>
                    <a:cubicBezTo>
                      <a:pt x="66" y="520"/>
                      <a:pt x="64" y="526"/>
                      <a:pt x="68" y="528"/>
                    </a:cubicBezTo>
                    <a:cubicBezTo>
                      <a:pt x="75" y="532"/>
                      <a:pt x="87" y="525"/>
                      <a:pt x="92" y="531"/>
                    </a:cubicBezTo>
                    <a:cubicBezTo>
                      <a:pt x="99" y="540"/>
                      <a:pt x="94" y="553"/>
                      <a:pt x="95" y="56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0133" name="Freeform 21"/>
              <p:cNvSpPr>
                <a:spLocks/>
              </p:cNvSpPr>
              <p:nvPr/>
            </p:nvSpPr>
            <p:spPr bwMode="auto">
              <a:xfrm flipH="1">
                <a:off x="4624" y="3956"/>
                <a:ext cx="168" cy="125"/>
              </a:xfrm>
              <a:custGeom>
                <a:avLst/>
                <a:gdLst>
                  <a:gd name="T0" fmla="*/ 319 w 319"/>
                  <a:gd name="T1" fmla="*/ 111 h 232"/>
                  <a:gd name="T2" fmla="*/ 298 w 319"/>
                  <a:gd name="T3" fmla="*/ 129 h 232"/>
                  <a:gd name="T4" fmla="*/ 286 w 319"/>
                  <a:gd name="T5" fmla="*/ 147 h 232"/>
                  <a:gd name="T6" fmla="*/ 223 w 319"/>
                  <a:gd name="T7" fmla="*/ 183 h 232"/>
                  <a:gd name="T8" fmla="*/ 205 w 319"/>
                  <a:gd name="T9" fmla="*/ 204 h 232"/>
                  <a:gd name="T10" fmla="*/ 187 w 319"/>
                  <a:gd name="T11" fmla="*/ 216 h 232"/>
                  <a:gd name="T12" fmla="*/ 178 w 319"/>
                  <a:gd name="T13" fmla="*/ 222 h 232"/>
                  <a:gd name="T14" fmla="*/ 82 w 319"/>
                  <a:gd name="T15" fmla="*/ 216 h 232"/>
                  <a:gd name="T16" fmla="*/ 79 w 319"/>
                  <a:gd name="T17" fmla="*/ 204 h 232"/>
                  <a:gd name="T18" fmla="*/ 58 w 319"/>
                  <a:gd name="T19" fmla="*/ 198 h 232"/>
                  <a:gd name="T20" fmla="*/ 13 w 319"/>
                  <a:gd name="T21" fmla="*/ 180 h 232"/>
                  <a:gd name="T22" fmla="*/ 19 w 319"/>
                  <a:gd name="T23" fmla="*/ 114 h 232"/>
                  <a:gd name="T24" fmla="*/ 1 w 319"/>
                  <a:gd name="T25" fmla="*/ 126 h 232"/>
                  <a:gd name="T26" fmla="*/ 4 w 319"/>
                  <a:gd name="T27" fmla="*/ 117 h 232"/>
                  <a:gd name="T28" fmla="*/ 22 w 319"/>
                  <a:gd name="T29" fmla="*/ 99 h 232"/>
                  <a:gd name="T30" fmla="*/ 49 w 319"/>
                  <a:gd name="T31" fmla="*/ 93 h 232"/>
                  <a:gd name="T32" fmla="*/ 85 w 319"/>
                  <a:gd name="T33" fmla="*/ 84 h 232"/>
                  <a:gd name="T34" fmla="*/ 88 w 319"/>
                  <a:gd name="T35" fmla="*/ 60 h 232"/>
                  <a:gd name="T36" fmla="*/ 160 w 319"/>
                  <a:gd name="T37" fmla="*/ 63 h 232"/>
                  <a:gd name="T38" fmla="*/ 151 w 319"/>
                  <a:gd name="T39" fmla="*/ 69 h 232"/>
                  <a:gd name="T40" fmla="*/ 124 w 319"/>
                  <a:gd name="T41" fmla="*/ 105 h 232"/>
                  <a:gd name="T42" fmla="*/ 61 w 319"/>
                  <a:gd name="T43" fmla="*/ 117 h 232"/>
                  <a:gd name="T44" fmla="*/ 43 w 319"/>
                  <a:gd name="T45" fmla="*/ 147 h 232"/>
                  <a:gd name="T46" fmla="*/ 70 w 319"/>
                  <a:gd name="T47" fmla="*/ 177 h 232"/>
                  <a:gd name="T48" fmla="*/ 106 w 319"/>
                  <a:gd name="T49" fmla="*/ 216 h 232"/>
                  <a:gd name="T50" fmla="*/ 166 w 319"/>
                  <a:gd name="T51" fmla="*/ 195 h 232"/>
                  <a:gd name="T52" fmla="*/ 211 w 319"/>
                  <a:gd name="T53" fmla="*/ 174 h 232"/>
                  <a:gd name="T54" fmla="*/ 250 w 319"/>
                  <a:gd name="T55" fmla="*/ 150 h 232"/>
                  <a:gd name="T56" fmla="*/ 277 w 319"/>
                  <a:gd name="T57" fmla="*/ 129 h 232"/>
                  <a:gd name="T58" fmla="*/ 274 w 319"/>
                  <a:gd name="T59" fmla="*/ 120 h 232"/>
                  <a:gd name="T60" fmla="*/ 280 w 319"/>
                  <a:gd name="T61" fmla="*/ 111 h 232"/>
                  <a:gd name="T62" fmla="*/ 274 w 319"/>
                  <a:gd name="T63" fmla="*/ 93 h 232"/>
                  <a:gd name="T64" fmla="*/ 259 w 319"/>
                  <a:gd name="T65" fmla="*/ 69 h 232"/>
                  <a:gd name="T66" fmla="*/ 256 w 319"/>
                  <a:gd name="T67" fmla="*/ 57 h 232"/>
                  <a:gd name="T68" fmla="*/ 223 w 319"/>
                  <a:gd name="T69" fmla="*/ 54 h 232"/>
                  <a:gd name="T70" fmla="*/ 205 w 319"/>
                  <a:gd name="T71" fmla="*/ 69 h 232"/>
                  <a:gd name="T72" fmla="*/ 163 w 319"/>
                  <a:gd name="T73" fmla="*/ 63 h 232"/>
                  <a:gd name="T74" fmla="*/ 181 w 319"/>
                  <a:gd name="T75" fmla="*/ 45 h 232"/>
                  <a:gd name="T76" fmla="*/ 202 w 319"/>
                  <a:gd name="T77" fmla="*/ 15 h 232"/>
                  <a:gd name="T78" fmla="*/ 298 w 319"/>
                  <a:gd name="T79" fmla="*/ 18 h 232"/>
                  <a:gd name="T80" fmla="*/ 301 w 319"/>
                  <a:gd name="T81" fmla="*/ 81 h 232"/>
                  <a:gd name="T82" fmla="*/ 310 w 319"/>
                  <a:gd name="T83" fmla="*/ 84 h 232"/>
                  <a:gd name="T84" fmla="*/ 319 w 319"/>
                  <a:gd name="T85" fmla="*/ 111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9" h="232">
                    <a:moveTo>
                      <a:pt x="319" y="111"/>
                    </a:moveTo>
                    <a:cubicBezTo>
                      <a:pt x="307" y="115"/>
                      <a:pt x="302" y="117"/>
                      <a:pt x="298" y="129"/>
                    </a:cubicBezTo>
                    <a:cubicBezTo>
                      <a:pt x="307" y="143"/>
                      <a:pt x="299" y="143"/>
                      <a:pt x="286" y="147"/>
                    </a:cubicBezTo>
                    <a:cubicBezTo>
                      <a:pt x="280" y="178"/>
                      <a:pt x="253" y="179"/>
                      <a:pt x="223" y="183"/>
                    </a:cubicBezTo>
                    <a:cubicBezTo>
                      <a:pt x="208" y="188"/>
                      <a:pt x="214" y="195"/>
                      <a:pt x="205" y="204"/>
                    </a:cubicBezTo>
                    <a:cubicBezTo>
                      <a:pt x="200" y="209"/>
                      <a:pt x="193" y="212"/>
                      <a:pt x="187" y="216"/>
                    </a:cubicBezTo>
                    <a:cubicBezTo>
                      <a:pt x="184" y="218"/>
                      <a:pt x="178" y="222"/>
                      <a:pt x="178" y="222"/>
                    </a:cubicBezTo>
                    <a:cubicBezTo>
                      <a:pt x="146" y="221"/>
                      <a:pt x="110" y="232"/>
                      <a:pt x="82" y="216"/>
                    </a:cubicBezTo>
                    <a:cubicBezTo>
                      <a:pt x="78" y="214"/>
                      <a:pt x="82" y="207"/>
                      <a:pt x="79" y="204"/>
                    </a:cubicBezTo>
                    <a:cubicBezTo>
                      <a:pt x="74" y="198"/>
                      <a:pt x="65" y="200"/>
                      <a:pt x="58" y="198"/>
                    </a:cubicBezTo>
                    <a:cubicBezTo>
                      <a:pt x="45" y="190"/>
                      <a:pt x="28" y="185"/>
                      <a:pt x="13" y="180"/>
                    </a:cubicBezTo>
                    <a:cubicBezTo>
                      <a:pt x="24" y="164"/>
                      <a:pt x="17" y="134"/>
                      <a:pt x="19" y="114"/>
                    </a:cubicBezTo>
                    <a:cubicBezTo>
                      <a:pt x="12" y="92"/>
                      <a:pt x="4" y="116"/>
                      <a:pt x="1" y="126"/>
                    </a:cubicBezTo>
                    <a:cubicBezTo>
                      <a:pt x="0" y="129"/>
                      <a:pt x="2" y="119"/>
                      <a:pt x="4" y="117"/>
                    </a:cubicBezTo>
                    <a:cubicBezTo>
                      <a:pt x="10" y="111"/>
                      <a:pt x="22" y="99"/>
                      <a:pt x="22" y="99"/>
                    </a:cubicBezTo>
                    <a:cubicBezTo>
                      <a:pt x="27" y="80"/>
                      <a:pt x="34" y="88"/>
                      <a:pt x="49" y="93"/>
                    </a:cubicBezTo>
                    <a:cubicBezTo>
                      <a:pt x="61" y="90"/>
                      <a:pt x="73" y="86"/>
                      <a:pt x="85" y="84"/>
                    </a:cubicBezTo>
                    <a:cubicBezTo>
                      <a:pt x="74" y="73"/>
                      <a:pt x="72" y="65"/>
                      <a:pt x="88" y="60"/>
                    </a:cubicBezTo>
                    <a:cubicBezTo>
                      <a:pt x="112" y="61"/>
                      <a:pt x="136" y="60"/>
                      <a:pt x="160" y="63"/>
                    </a:cubicBezTo>
                    <a:cubicBezTo>
                      <a:pt x="164" y="64"/>
                      <a:pt x="153" y="66"/>
                      <a:pt x="151" y="69"/>
                    </a:cubicBezTo>
                    <a:cubicBezTo>
                      <a:pt x="143" y="79"/>
                      <a:pt x="131" y="94"/>
                      <a:pt x="124" y="105"/>
                    </a:cubicBezTo>
                    <a:cubicBezTo>
                      <a:pt x="98" y="96"/>
                      <a:pt x="84" y="112"/>
                      <a:pt x="61" y="117"/>
                    </a:cubicBezTo>
                    <a:cubicBezTo>
                      <a:pt x="58" y="133"/>
                      <a:pt x="56" y="138"/>
                      <a:pt x="43" y="147"/>
                    </a:cubicBezTo>
                    <a:cubicBezTo>
                      <a:pt x="36" y="169"/>
                      <a:pt x="55" y="167"/>
                      <a:pt x="70" y="177"/>
                    </a:cubicBezTo>
                    <a:cubicBezTo>
                      <a:pt x="76" y="200"/>
                      <a:pt x="84" y="211"/>
                      <a:pt x="106" y="216"/>
                    </a:cubicBezTo>
                    <a:cubicBezTo>
                      <a:pt x="129" y="212"/>
                      <a:pt x="147" y="208"/>
                      <a:pt x="166" y="195"/>
                    </a:cubicBezTo>
                    <a:cubicBezTo>
                      <a:pt x="174" y="170"/>
                      <a:pt x="178" y="177"/>
                      <a:pt x="211" y="174"/>
                    </a:cubicBezTo>
                    <a:cubicBezTo>
                      <a:pt x="218" y="152"/>
                      <a:pt x="227" y="153"/>
                      <a:pt x="250" y="150"/>
                    </a:cubicBezTo>
                    <a:cubicBezTo>
                      <a:pt x="243" y="129"/>
                      <a:pt x="259" y="131"/>
                      <a:pt x="277" y="129"/>
                    </a:cubicBezTo>
                    <a:cubicBezTo>
                      <a:pt x="276" y="126"/>
                      <a:pt x="273" y="123"/>
                      <a:pt x="274" y="120"/>
                    </a:cubicBezTo>
                    <a:cubicBezTo>
                      <a:pt x="275" y="116"/>
                      <a:pt x="280" y="115"/>
                      <a:pt x="280" y="111"/>
                    </a:cubicBezTo>
                    <a:cubicBezTo>
                      <a:pt x="280" y="105"/>
                      <a:pt x="274" y="93"/>
                      <a:pt x="274" y="93"/>
                    </a:cubicBezTo>
                    <a:cubicBezTo>
                      <a:pt x="266" y="40"/>
                      <a:pt x="280" y="90"/>
                      <a:pt x="259" y="69"/>
                    </a:cubicBezTo>
                    <a:cubicBezTo>
                      <a:pt x="256" y="66"/>
                      <a:pt x="260" y="59"/>
                      <a:pt x="256" y="57"/>
                    </a:cubicBezTo>
                    <a:cubicBezTo>
                      <a:pt x="246" y="53"/>
                      <a:pt x="234" y="55"/>
                      <a:pt x="223" y="54"/>
                    </a:cubicBezTo>
                    <a:cubicBezTo>
                      <a:pt x="209" y="49"/>
                      <a:pt x="212" y="58"/>
                      <a:pt x="205" y="69"/>
                    </a:cubicBezTo>
                    <a:cubicBezTo>
                      <a:pt x="199" y="41"/>
                      <a:pt x="184" y="58"/>
                      <a:pt x="163" y="63"/>
                    </a:cubicBezTo>
                    <a:cubicBezTo>
                      <a:pt x="174" y="55"/>
                      <a:pt x="186" y="60"/>
                      <a:pt x="181" y="45"/>
                    </a:cubicBezTo>
                    <a:cubicBezTo>
                      <a:pt x="196" y="35"/>
                      <a:pt x="185" y="21"/>
                      <a:pt x="202" y="15"/>
                    </a:cubicBezTo>
                    <a:cubicBezTo>
                      <a:pt x="234" y="16"/>
                      <a:pt x="271" y="0"/>
                      <a:pt x="298" y="18"/>
                    </a:cubicBezTo>
                    <a:cubicBezTo>
                      <a:pt x="315" y="30"/>
                      <a:pt x="297" y="60"/>
                      <a:pt x="301" y="81"/>
                    </a:cubicBezTo>
                    <a:cubicBezTo>
                      <a:pt x="302" y="84"/>
                      <a:pt x="307" y="83"/>
                      <a:pt x="310" y="84"/>
                    </a:cubicBezTo>
                    <a:cubicBezTo>
                      <a:pt x="312" y="93"/>
                      <a:pt x="312" y="104"/>
                      <a:pt x="319" y="111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0134" name="Freeform 22"/>
              <p:cNvSpPr>
                <a:spLocks/>
              </p:cNvSpPr>
              <p:nvPr/>
            </p:nvSpPr>
            <p:spPr bwMode="auto">
              <a:xfrm flipH="1">
                <a:off x="4676" y="3587"/>
                <a:ext cx="82" cy="241"/>
              </a:xfrm>
              <a:custGeom>
                <a:avLst/>
                <a:gdLst>
                  <a:gd name="T0" fmla="*/ 154 w 159"/>
                  <a:gd name="T1" fmla="*/ 451 h 451"/>
                  <a:gd name="T2" fmla="*/ 109 w 159"/>
                  <a:gd name="T3" fmla="*/ 436 h 451"/>
                  <a:gd name="T4" fmla="*/ 79 w 159"/>
                  <a:gd name="T5" fmla="*/ 358 h 451"/>
                  <a:gd name="T6" fmla="*/ 67 w 159"/>
                  <a:gd name="T7" fmla="*/ 241 h 451"/>
                  <a:gd name="T8" fmla="*/ 40 w 159"/>
                  <a:gd name="T9" fmla="*/ 226 h 451"/>
                  <a:gd name="T10" fmla="*/ 34 w 159"/>
                  <a:gd name="T11" fmla="*/ 40 h 451"/>
                  <a:gd name="T12" fmla="*/ 19 w 159"/>
                  <a:gd name="T13" fmla="*/ 37 h 451"/>
                  <a:gd name="T14" fmla="*/ 10 w 159"/>
                  <a:gd name="T15" fmla="*/ 31 h 451"/>
                  <a:gd name="T16" fmla="*/ 1 w 159"/>
                  <a:gd name="T17" fmla="*/ 13 h 451"/>
                  <a:gd name="T18" fmla="*/ 4 w 159"/>
                  <a:gd name="T19" fmla="*/ 1 h 451"/>
                  <a:gd name="T20" fmla="*/ 10 w 159"/>
                  <a:gd name="T21" fmla="*/ 10 h 451"/>
                  <a:gd name="T22" fmla="*/ 13 w 159"/>
                  <a:gd name="T23" fmla="*/ 37 h 451"/>
                  <a:gd name="T24" fmla="*/ 40 w 159"/>
                  <a:gd name="T25" fmla="*/ 55 h 451"/>
                  <a:gd name="T26" fmla="*/ 49 w 159"/>
                  <a:gd name="T27" fmla="*/ 256 h 451"/>
                  <a:gd name="T28" fmla="*/ 88 w 159"/>
                  <a:gd name="T29" fmla="*/ 268 h 451"/>
                  <a:gd name="T30" fmla="*/ 97 w 159"/>
                  <a:gd name="T31" fmla="*/ 352 h 451"/>
                  <a:gd name="T32" fmla="*/ 112 w 159"/>
                  <a:gd name="T33" fmla="*/ 367 h 451"/>
                  <a:gd name="T34" fmla="*/ 115 w 159"/>
                  <a:gd name="T35" fmla="*/ 406 h 451"/>
                  <a:gd name="T36" fmla="*/ 151 w 159"/>
                  <a:gd name="T37" fmla="*/ 424 h 451"/>
                  <a:gd name="T38" fmla="*/ 154 w 159"/>
                  <a:gd name="T39" fmla="*/ 451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9" h="451">
                    <a:moveTo>
                      <a:pt x="154" y="451"/>
                    </a:moveTo>
                    <a:cubicBezTo>
                      <a:pt x="139" y="446"/>
                      <a:pt x="124" y="441"/>
                      <a:pt x="109" y="436"/>
                    </a:cubicBezTo>
                    <a:cubicBezTo>
                      <a:pt x="131" y="370"/>
                      <a:pt x="130" y="363"/>
                      <a:pt x="79" y="358"/>
                    </a:cubicBezTo>
                    <a:cubicBezTo>
                      <a:pt x="73" y="306"/>
                      <a:pt x="70" y="316"/>
                      <a:pt x="67" y="241"/>
                    </a:cubicBezTo>
                    <a:cubicBezTo>
                      <a:pt x="47" y="254"/>
                      <a:pt x="59" y="232"/>
                      <a:pt x="40" y="226"/>
                    </a:cubicBezTo>
                    <a:cubicBezTo>
                      <a:pt x="38" y="164"/>
                      <a:pt x="41" y="102"/>
                      <a:pt x="34" y="40"/>
                    </a:cubicBezTo>
                    <a:cubicBezTo>
                      <a:pt x="33" y="35"/>
                      <a:pt x="24" y="39"/>
                      <a:pt x="19" y="37"/>
                    </a:cubicBezTo>
                    <a:cubicBezTo>
                      <a:pt x="16" y="36"/>
                      <a:pt x="13" y="33"/>
                      <a:pt x="10" y="31"/>
                    </a:cubicBezTo>
                    <a:cubicBezTo>
                      <a:pt x="34" y="23"/>
                      <a:pt x="14" y="16"/>
                      <a:pt x="1" y="13"/>
                    </a:cubicBezTo>
                    <a:cubicBezTo>
                      <a:pt x="2" y="9"/>
                      <a:pt x="0" y="2"/>
                      <a:pt x="4" y="1"/>
                    </a:cubicBezTo>
                    <a:cubicBezTo>
                      <a:pt x="7" y="0"/>
                      <a:pt x="9" y="7"/>
                      <a:pt x="10" y="10"/>
                    </a:cubicBezTo>
                    <a:cubicBezTo>
                      <a:pt x="12" y="19"/>
                      <a:pt x="11" y="28"/>
                      <a:pt x="13" y="37"/>
                    </a:cubicBezTo>
                    <a:cubicBezTo>
                      <a:pt x="16" y="49"/>
                      <a:pt x="30" y="52"/>
                      <a:pt x="40" y="55"/>
                    </a:cubicBezTo>
                    <a:cubicBezTo>
                      <a:pt x="44" y="122"/>
                      <a:pt x="47" y="188"/>
                      <a:pt x="49" y="256"/>
                    </a:cubicBezTo>
                    <a:cubicBezTo>
                      <a:pt x="69" y="243"/>
                      <a:pt x="73" y="258"/>
                      <a:pt x="88" y="268"/>
                    </a:cubicBezTo>
                    <a:cubicBezTo>
                      <a:pt x="83" y="294"/>
                      <a:pt x="60" y="377"/>
                      <a:pt x="97" y="352"/>
                    </a:cubicBezTo>
                    <a:cubicBezTo>
                      <a:pt x="101" y="358"/>
                      <a:pt x="110" y="360"/>
                      <a:pt x="112" y="367"/>
                    </a:cubicBezTo>
                    <a:cubicBezTo>
                      <a:pt x="115" y="380"/>
                      <a:pt x="112" y="393"/>
                      <a:pt x="115" y="406"/>
                    </a:cubicBezTo>
                    <a:cubicBezTo>
                      <a:pt x="117" y="412"/>
                      <a:pt x="145" y="422"/>
                      <a:pt x="151" y="424"/>
                    </a:cubicBezTo>
                    <a:cubicBezTo>
                      <a:pt x="154" y="434"/>
                      <a:pt x="159" y="441"/>
                      <a:pt x="154" y="451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0135" name="Freeform 23"/>
              <p:cNvSpPr>
                <a:spLocks/>
              </p:cNvSpPr>
              <p:nvPr/>
            </p:nvSpPr>
            <p:spPr bwMode="auto">
              <a:xfrm flipH="1">
                <a:off x="4586" y="3742"/>
                <a:ext cx="261" cy="386"/>
              </a:xfrm>
              <a:custGeom>
                <a:avLst/>
                <a:gdLst>
                  <a:gd name="T0" fmla="*/ 414 w 495"/>
                  <a:gd name="T1" fmla="*/ 308 h 722"/>
                  <a:gd name="T2" fmla="*/ 452 w 495"/>
                  <a:gd name="T3" fmla="*/ 404 h 722"/>
                  <a:gd name="T4" fmla="*/ 486 w 495"/>
                  <a:gd name="T5" fmla="*/ 466 h 722"/>
                  <a:gd name="T6" fmla="*/ 479 w 495"/>
                  <a:gd name="T7" fmla="*/ 595 h 722"/>
                  <a:gd name="T8" fmla="*/ 425 w 495"/>
                  <a:gd name="T9" fmla="*/ 631 h 722"/>
                  <a:gd name="T10" fmla="*/ 296 w 495"/>
                  <a:gd name="T11" fmla="*/ 722 h 722"/>
                  <a:gd name="T12" fmla="*/ 116 w 495"/>
                  <a:gd name="T13" fmla="*/ 713 h 722"/>
                  <a:gd name="T14" fmla="*/ 16 w 495"/>
                  <a:gd name="T15" fmla="*/ 577 h 722"/>
                  <a:gd name="T16" fmla="*/ 4 w 495"/>
                  <a:gd name="T17" fmla="*/ 280 h 722"/>
                  <a:gd name="T18" fmla="*/ 43 w 495"/>
                  <a:gd name="T19" fmla="*/ 240 h 722"/>
                  <a:gd name="T20" fmla="*/ 46 w 495"/>
                  <a:gd name="T21" fmla="*/ 98 h 722"/>
                  <a:gd name="T22" fmla="*/ 118 w 495"/>
                  <a:gd name="T23" fmla="*/ 6 h 722"/>
                  <a:gd name="T24" fmla="*/ 116 w 495"/>
                  <a:gd name="T25" fmla="*/ 31 h 722"/>
                  <a:gd name="T26" fmla="*/ 110 w 495"/>
                  <a:gd name="T27" fmla="*/ 242 h 722"/>
                  <a:gd name="T28" fmla="*/ 136 w 495"/>
                  <a:gd name="T29" fmla="*/ 230 h 722"/>
                  <a:gd name="T30" fmla="*/ 246 w 495"/>
                  <a:gd name="T31" fmla="*/ 186 h 722"/>
                  <a:gd name="T32" fmla="*/ 372 w 495"/>
                  <a:gd name="T33" fmla="*/ 188 h 722"/>
                  <a:gd name="T34" fmla="*/ 379 w 495"/>
                  <a:gd name="T35" fmla="*/ 222 h 722"/>
                  <a:gd name="T36" fmla="*/ 394 w 495"/>
                  <a:gd name="T37" fmla="*/ 208 h 722"/>
                  <a:gd name="T38" fmla="*/ 416 w 495"/>
                  <a:gd name="T39" fmla="*/ 313 h 722"/>
                  <a:gd name="T40" fmla="*/ 410 w 495"/>
                  <a:gd name="T41" fmla="*/ 362 h 722"/>
                  <a:gd name="T42" fmla="*/ 402 w 495"/>
                  <a:gd name="T43" fmla="*/ 390 h 722"/>
                  <a:gd name="T44" fmla="*/ 264 w 495"/>
                  <a:gd name="T45" fmla="*/ 398 h 722"/>
                  <a:gd name="T46" fmla="*/ 240 w 495"/>
                  <a:gd name="T47" fmla="*/ 422 h 722"/>
                  <a:gd name="T48" fmla="*/ 172 w 495"/>
                  <a:gd name="T49" fmla="*/ 432 h 722"/>
                  <a:gd name="T50" fmla="*/ 114 w 495"/>
                  <a:gd name="T51" fmla="*/ 464 h 722"/>
                  <a:gd name="T52" fmla="*/ 98 w 495"/>
                  <a:gd name="T53" fmla="*/ 495 h 722"/>
                  <a:gd name="T54" fmla="*/ 161 w 495"/>
                  <a:gd name="T55" fmla="*/ 649 h 722"/>
                  <a:gd name="T56" fmla="*/ 352 w 495"/>
                  <a:gd name="T57" fmla="*/ 613 h 722"/>
                  <a:gd name="T58" fmla="*/ 362 w 495"/>
                  <a:gd name="T59" fmla="*/ 596 h 722"/>
                  <a:gd name="T60" fmla="*/ 398 w 495"/>
                  <a:gd name="T61" fmla="*/ 578 h 722"/>
                  <a:gd name="T62" fmla="*/ 407 w 495"/>
                  <a:gd name="T63" fmla="*/ 558 h 722"/>
                  <a:gd name="T64" fmla="*/ 452 w 495"/>
                  <a:gd name="T65" fmla="*/ 522 h 722"/>
                  <a:gd name="T66" fmla="*/ 425 w 495"/>
                  <a:gd name="T67" fmla="*/ 449 h 722"/>
                  <a:gd name="T68" fmla="*/ 408 w 495"/>
                  <a:gd name="T69" fmla="*/ 396 h 722"/>
                  <a:gd name="T70" fmla="*/ 414 w 495"/>
                  <a:gd name="T71" fmla="*/ 308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95" h="722">
                    <a:moveTo>
                      <a:pt x="414" y="308"/>
                    </a:moveTo>
                    <a:cubicBezTo>
                      <a:pt x="417" y="326"/>
                      <a:pt x="445" y="387"/>
                      <a:pt x="452" y="404"/>
                    </a:cubicBezTo>
                    <a:cubicBezTo>
                      <a:pt x="460" y="424"/>
                      <a:pt x="486" y="466"/>
                      <a:pt x="486" y="466"/>
                    </a:cubicBezTo>
                    <a:cubicBezTo>
                      <a:pt x="483" y="512"/>
                      <a:pt x="495" y="552"/>
                      <a:pt x="479" y="595"/>
                    </a:cubicBezTo>
                    <a:cubicBezTo>
                      <a:pt x="472" y="615"/>
                      <a:pt x="425" y="631"/>
                      <a:pt x="425" y="631"/>
                    </a:cubicBezTo>
                    <a:cubicBezTo>
                      <a:pt x="407" y="687"/>
                      <a:pt x="353" y="703"/>
                      <a:pt x="296" y="722"/>
                    </a:cubicBezTo>
                    <a:cubicBezTo>
                      <a:pt x="213" y="715"/>
                      <a:pt x="199" y="720"/>
                      <a:pt x="116" y="713"/>
                    </a:cubicBezTo>
                    <a:cubicBezTo>
                      <a:pt x="69" y="689"/>
                      <a:pt x="35" y="649"/>
                      <a:pt x="16" y="577"/>
                    </a:cubicBezTo>
                    <a:cubicBezTo>
                      <a:pt x="8" y="535"/>
                      <a:pt x="0" y="336"/>
                      <a:pt x="4" y="280"/>
                    </a:cubicBezTo>
                    <a:cubicBezTo>
                      <a:pt x="8" y="224"/>
                      <a:pt x="36" y="270"/>
                      <a:pt x="43" y="240"/>
                    </a:cubicBezTo>
                    <a:cubicBezTo>
                      <a:pt x="51" y="207"/>
                      <a:pt x="38" y="130"/>
                      <a:pt x="46" y="98"/>
                    </a:cubicBezTo>
                    <a:cubicBezTo>
                      <a:pt x="58" y="59"/>
                      <a:pt x="106" y="17"/>
                      <a:pt x="118" y="6"/>
                    </a:cubicBezTo>
                    <a:cubicBezTo>
                      <a:pt x="127" y="0"/>
                      <a:pt x="116" y="31"/>
                      <a:pt x="116" y="31"/>
                    </a:cubicBezTo>
                    <a:cubicBezTo>
                      <a:pt x="113" y="107"/>
                      <a:pt x="104" y="167"/>
                      <a:pt x="110" y="242"/>
                    </a:cubicBezTo>
                    <a:cubicBezTo>
                      <a:pt x="111" y="253"/>
                      <a:pt x="129" y="238"/>
                      <a:pt x="136" y="230"/>
                    </a:cubicBezTo>
                    <a:cubicBezTo>
                      <a:pt x="157" y="223"/>
                      <a:pt x="207" y="193"/>
                      <a:pt x="246" y="186"/>
                    </a:cubicBezTo>
                    <a:cubicBezTo>
                      <a:pt x="285" y="179"/>
                      <a:pt x="350" y="182"/>
                      <a:pt x="372" y="188"/>
                    </a:cubicBezTo>
                    <a:cubicBezTo>
                      <a:pt x="381" y="190"/>
                      <a:pt x="377" y="213"/>
                      <a:pt x="379" y="222"/>
                    </a:cubicBezTo>
                    <a:cubicBezTo>
                      <a:pt x="381" y="238"/>
                      <a:pt x="388" y="193"/>
                      <a:pt x="394" y="208"/>
                    </a:cubicBezTo>
                    <a:cubicBezTo>
                      <a:pt x="400" y="223"/>
                      <a:pt x="413" y="287"/>
                      <a:pt x="416" y="313"/>
                    </a:cubicBezTo>
                    <a:cubicBezTo>
                      <a:pt x="420" y="334"/>
                      <a:pt x="412" y="349"/>
                      <a:pt x="410" y="362"/>
                    </a:cubicBezTo>
                    <a:cubicBezTo>
                      <a:pt x="408" y="375"/>
                      <a:pt x="426" y="384"/>
                      <a:pt x="402" y="390"/>
                    </a:cubicBezTo>
                    <a:cubicBezTo>
                      <a:pt x="378" y="396"/>
                      <a:pt x="291" y="393"/>
                      <a:pt x="264" y="398"/>
                    </a:cubicBezTo>
                    <a:cubicBezTo>
                      <a:pt x="230" y="402"/>
                      <a:pt x="255" y="416"/>
                      <a:pt x="240" y="422"/>
                    </a:cubicBezTo>
                    <a:cubicBezTo>
                      <a:pt x="225" y="428"/>
                      <a:pt x="193" y="425"/>
                      <a:pt x="172" y="432"/>
                    </a:cubicBezTo>
                    <a:cubicBezTo>
                      <a:pt x="151" y="439"/>
                      <a:pt x="126" y="454"/>
                      <a:pt x="114" y="464"/>
                    </a:cubicBezTo>
                    <a:cubicBezTo>
                      <a:pt x="94" y="493"/>
                      <a:pt x="118" y="466"/>
                      <a:pt x="98" y="495"/>
                    </a:cubicBezTo>
                    <a:cubicBezTo>
                      <a:pt x="104" y="555"/>
                      <a:pt x="95" y="627"/>
                      <a:pt x="161" y="649"/>
                    </a:cubicBezTo>
                    <a:cubicBezTo>
                      <a:pt x="255" y="643"/>
                      <a:pt x="287" y="656"/>
                      <a:pt x="352" y="613"/>
                    </a:cubicBezTo>
                    <a:cubicBezTo>
                      <a:pt x="387" y="602"/>
                      <a:pt x="353" y="605"/>
                      <a:pt x="362" y="596"/>
                    </a:cubicBezTo>
                    <a:cubicBezTo>
                      <a:pt x="370" y="590"/>
                      <a:pt x="390" y="584"/>
                      <a:pt x="398" y="578"/>
                    </a:cubicBezTo>
                    <a:cubicBezTo>
                      <a:pt x="406" y="572"/>
                      <a:pt x="398" y="567"/>
                      <a:pt x="407" y="558"/>
                    </a:cubicBezTo>
                    <a:cubicBezTo>
                      <a:pt x="424" y="543"/>
                      <a:pt x="449" y="540"/>
                      <a:pt x="452" y="522"/>
                    </a:cubicBezTo>
                    <a:cubicBezTo>
                      <a:pt x="467" y="486"/>
                      <a:pt x="443" y="468"/>
                      <a:pt x="425" y="449"/>
                    </a:cubicBezTo>
                    <a:cubicBezTo>
                      <a:pt x="417" y="423"/>
                      <a:pt x="408" y="415"/>
                      <a:pt x="408" y="396"/>
                    </a:cubicBezTo>
                    <a:cubicBezTo>
                      <a:pt x="406" y="373"/>
                      <a:pt x="410" y="320"/>
                      <a:pt x="414" y="308"/>
                    </a:cubicBezTo>
                    <a:close/>
                  </a:path>
                </a:pathLst>
              </a:custGeom>
              <a:solidFill>
                <a:srgbClr val="663300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0136" name="Freeform 24"/>
              <p:cNvSpPr>
                <a:spLocks/>
              </p:cNvSpPr>
              <p:nvPr/>
            </p:nvSpPr>
            <p:spPr bwMode="auto">
              <a:xfrm flipH="1">
                <a:off x="4635" y="3859"/>
                <a:ext cx="206" cy="142"/>
              </a:xfrm>
              <a:custGeom>
                <a:avLst/>
                <a:gdLst>
                  <a:gd name="T0" fmla="*/ 389 w 391"/>
                  <a:gd name="T1" fmla="*/ 131 h 263"/>
                  <a:gd name="T2" fmla="*/ 201 w 391"/>
                  <a:gd name="T3" fmla="*/ 147 h 263"/>
                  <a:gd name="T4" fmla="*/ 169 w 391"/>
                  <a:gd name="T5" fmla="*/ 167 h 263"/>
                  <a:gd name="T6" fmla="*/ 133 w 391"/>
                  <a:gd name="T7" fmla="*/ 171 h 263"/>
                  <a:gd name="T8" fmla="*/ 137 w 391"/>
                  <a:gd name="T9" fmla="*/ 183 h 263"/>
                  <a:gd name="T10" fmla="*/ 73 w 391"/>
                  <a:gd name="T11" fmla="*/ 203 h 263"/>
                  <a:gd name="T12" fmla="*/ 49 w 391"/>
                  <a:gd name="T13" fmla="*/ 219 h 263"/>
                  <a:gd name="T14" fmla="*/ 21 w 391"/>
                  <a:gd name="T15" fmla="*/ 263 h 263"/>
                  <a:gd name="T16" fmla="*/ 33 w 391"/>
                  <a:gd name="T17" fmla="*/ 187 h 263"/>
                  <a:gd name="T18" fmla="*/ 21 w 391"/>
                  <a:gd name="T19" fmla="*/ 175 h 263"/>
                  <a:gd name="T20" fmla="*/ 17 w 391"/>
                  <a:gd name="T21" fmla="*/ 63 h 263"/>
                  <a:gd name="T22" fmla="*/ 41 w 391"/>
                  <a:gd name="T23" fmla="*/ 71 h 263"/>
                  <a:gd name="T24" fmla="*/ 53 w 391"/>
                  <a:gd name="T25" fmla="*/ 75 h 263"/>
                  <a:gd name="T26" fmla="*/ 61 w 391"/>
                  <a:gd name="T27" fmla="*/ 87 h 263"/>
                  <a:gd name="T28" fmla="*/ 65 w 391"/>
                  <a:gd name="T29" fmla="*/ 103 h 263"/>
                  <a:gd name="T30" fmla="*/ 89 w 391"/>
                  <a:gd name="T31" fmla="*/ 95 h 263"/>
                  <a:gd name="T32" fmla="*/ 101 w 391"/>
                  <a:gd name="T33" fmla="*/ 83 h 263"/>
                  <a:gd name="T34" fmla="*/ 125 w 391"/>
                  <a:gd name="T35" fmla="*/ 75 h 263"/>
                  <a:gd name="T36" fmla="*/ 221 w 391"/>
                  <a:gd name="T37" fmla="*/ 39 h 263"/>
                  <a:gd name="T38" fmla="*/ 297 w 391"/>
                  <a:gd name="T39" fmla="*/ 7 h 263"/>
                  <a:gd name="T40" fmla="*/ 341 w 391"/>
                  <a:gd name="T41" fmla="*/ 7 h 263"/>
                  <a:gd name="T42" fmla="*/ 373 w 391"/>
                  <a:gd name="T43" fmla="*/ 79 h 263"/>
                  <a:gd name="T44" fmla="*/ 389 w 391"/>
                  <a:gd name="T45" fmla="*/ 131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91" h="263">
                    <a:moveTo>
                      <a:pt x="389" y="131"/>
                    </a:moveTo>
                    <a:cubicBezTo>
                      <a:pt x="322" y="132"/>
                      <a:pt x="96" y="112"/>
                      <a:pt x="201" y="147"/>
                    </a:cubicBezTo>
                    <a:cubicBezTo>
                      <a:pt x="196" y="171"/>
                      <a:pt x="192" y="175"/>
                      <a:pt x="169" y="167"/>
                    </a:cubicBezTo>
                    <a:cubicBezTo>
                      <a:pt x="157" y="168"/>
                      <a:pt x="144" y="166"/>
                      <a:pt x="133" y="171"/>
                    </a:cubicBezTo>
                    <a:cubicBezTo>
                      <a:pt x="129" y="173"/>
                      <a:pt x="139" y="179"/>
                      <a:pt x="137" y="183"/>
                    </a:cubicBezTo>
                    <a:cubicBezTo>
                      <a:pt x="131" y="199"/>
                      <a:pt x="86" y="201"/>
                      <a:pt x="73" y="203"/>
                    </a:cubicBezTo>
                    <a:cubicBezTo>
                      <a:pt x="65" y="208"/>
                      <a:pt x="54" y="211"/>
                      <a:pt x="49" y="219"/>
                    </a:cubicBezTo>
                    <a:cubicBezTo>
                      <a:pt x="37" y="236"/>
                      <a:pt x="39" y="251"/>
                      <a:pt x="21" y="263"/>
                    </a:cubicBezTo>
                    <a:cubicBezTo>
                      <a:pt x="12" y="237"/>
                      <a:pt x="0" y="195"/>
                      <a:pt x="33" y="187"/>
                    </a:cubicBezTo>
                    <a:cubicBezTo>
                      <a:pt x="5" y="178"/>
                      <a:pt x="1" y="182"/>
                      <a:pt x="21" y="175"/>
                    </a:cubicBezTo>
                    <a:cubicBezTo>
                      <a:pt x="17" y="126"/>
                      <a:pt x="13" y="112"/>
                      <a:pt x="17" y="63"/>
                    </a:cubicBezTo>
                    <a:cubicBezTo>
                      <a:pt x="25" y="66"/>
                      <a:pt x="33" y="68"/>
                      <a:pt x="41" y="71"/>
                    </a:cubicBezTo>
                    <a:cubicBezTo>
                      <a:pt x="45" y="72"/>
                      <a:pt x="53" y="75"/>
                      <a:pt x="53" y="75"/>
                    </a:cubicBezTo>
                    <a:cubicBezTo>
                      <a:pt x="56" y="79"/>
                      <a:pt x="59" y="83"/>
                      <a:pt x="61" y="87"/>
                    </a:cubicBezTo>
                    <a:cubicBezTo>
                      <a:pt x="63" y="92"/>
                      <a:pt x="60" y="101"/>
                      <a:pt x="65" y="103"/>
                    </a:cubicBezTo>
                    <a:cubicBezTo>
                      <a:pt x="73" y="105"/>
                      <a:pt x="89" y="95"/>
                      <a:pt x="89" y="95"/>
                    </a:cubicBezTo>
                    <a:cubicBezTo>
                      <a:pt x="93" y="91"/>
                      <a:pt x="96" y="86"/>
                      <a:pt x="101" y="83"/>
                    </a:cubicBezTo>
                    <a:cubicBezTo>
                      <a:pt x="108" y="79"/>
                      <a:pt x="125" y="75"/>
                      <a:pt x="125" y="75"/>
                    </a:cubicBezTo>
                    <a:cubicBezTo>
                      <a:pt x="142" y="24"/>
                      <a:pt x="149" y="43"/>
                      <a:pt x="221" y="39"/>
                    </a:cubicBezTo>
                    <a:cubicBezTo>
                      <a:pt x="247" y="0"/>
                      <a:pt x="232" y="12"/>
                      <a:pt x="297" y="7"/>
                    </a:cubicBezTo>
                    <a:cubicBezTo>
                      <a:pt x="314" y="18"/>
                      <a:pt x="321" y="11"/>
                      <a:pt x="341" y="7"/>
                    </a:cubicBezTo>
                    <a:cubicBezTo>
                      <a:pt x="391" y="19"/>
                      <a:pt x="330" y="65"/>
                      <a:pt x="373" y="79"/>
                    </a:cubicBezTo>
                    <a:cubicBezTo>
                      <a:pt x="382" y="93"/>
                      <a:pt x="389" y="114"/>
                      <a:pt x="389" y="131"/>
                    </a:cubicBezTo>
                    <a:close/>
                  </a:path>
                </a:pathLst>
              </a:custGeom>
              <a:solidFill>
                <a:srgbClr val="C18345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0137" name="Freeform 25"/>
              <p:cNvSpPr>
                <a:spLocks/>
              </p:cNvSpPr>
              <p:nvPr/>
            </p:nvSpPr>
            <p:spPr bwMode="auto">
              <a:xfrm flipH="1">
                <a:off x="4686" y="3263"/>
                <a:ext cx="260" cy="546"/>
              </a:xfrm>
              <a:custGeom>
                <a:avLst/>
                <a:gdLst>
                  <a:gd name="T0" fmla="*/ 479 w 494"/>
                  <a:gd name="T1" fmla="*/ 1014 h 1020"/>
                  <a:gd name="T2" fmla="*/ 455 w 494"/>
                  <a:gd name="T3" fmla="*/ 978 h 1020"/>
                  <a:gd name="T4" fmla="*/ 449 w 494"/>
                  <a:gd name="T5" fmla="*/ 960 h 1020"/>
                  <a:gd name="T6" fmla="*/ 425 w 494"/>
                  <a:gd name="T7" fmla="*/ 924 h 1020"/>
                  <a:gd name="T8" fmla="*/ 413 w 494"/>
                  <a:gd name="T9" fmla="*/ 906 h 1020"/>
                  <a:gd name="T10" fmla="*/ 395 w 494"/>
                  <a:gd name="T11" fmla="*/ 888 h 1020"/>
                  <a:gd name="T12" fmla="*/ 383 w 494"/>
                  <a:gd name="T13" fmla="*/ 870 h 1020"/>
                  <a:gd name="T14" fmla="*/ 365 w 494"/>
                  <a:gd name="T15" fmla="*/ 864 h 1020"/>
                  <a:gd name="T16" fmla="*/ 365 w 494"/>
                  <a:gd name="T17" fmla="*/ 786 h 1020"/>
                  <a:gd name="T18" fmla="*/ 383 w 494"/>
                  <a:gd name="T19" fmla="*/ 804 h 1020"/>
                  <a:gd name="T20" fmla="*/ 377 w 494"/>
                  <a:gd name="T21" fmla="*/ 768 h 1020"/>
                  <a:gd name="T22" fmla="*/ 407 w 494"/>
                  <a:gd name="T23" fmla="*/ 726 h 1020"/>
                  <a:gd name="T24" fmla="*/ 389 w 494"/>
                  <a:gd name="T25" fmla="*/ 726 h 1020"/>
                  <a:gd name="T26" fmla="*/ 371 w 494"/>
                  <a:gd name="T27" fmla="*/ 720 h 1020"/>
                  <a:gd name="T28" fmla="*/ 353 w 494"/>
                  <a:gd name="T29" fmla="*/ 720 h 1020"/>
                  <a:gd name="T30" fmla="*/ 359 w 494"/>
                  <a:gd name="T31" fmla="*/ 702 h 1020"/>
                  <a:gd name="T32" fmla="*/ 377 w 494"/>
                  <a:gd name="T33" fmla="*/ 606 h 1020"/>
                  <a:gd name="T34" fmla="*/ 371 w 494"/>
                  <a:gd name="T35" fmla="*/ 582 h 1020"/>
                  <a:gd name="T36" fmla="*/ 353 w 494"/>
                  <a:gd name="T37" fmla="*/ 564 h 1020"/>
                  <a:gd name="T38" fmla="*/ 359 w 494"/>
                  <a:gd name="T39" fmla="*/ 678 h 1020"/>
                  <a:gd name="T40" fmla="*/ 371 w 494"/>
                  <a:gd name="T41" fmla="*/ 714 h 1020"/>
                  <a:gd name="T42" fmla="*/ 401 w 494"/>
                  <a:gd name="T43" fmla="*/ 954 h 1020"/>
                  <a:gd name="T44" fmla="*/ 329 w 494"/>
                  <a:gd name="T45" fmla="*/ 1020 h 1020"/>
                  <a:gd name="T46" fmla="*/ 353 w 494"/>
                  <a:gd name="T47" fmla="*/ 912 h 1020"/>
                  <a:gd name="T48" fmla="*/ 335 w 494"/>
                  <a:gd name="T49" fmla="*/ 870 h 1020"/>
                  <a:gd name="T50" fmla="*/ 317 w 494"/>
                  <a:gd name="T51" fmla="*/ 684 h 1020"/>
                  <a:gd name="T52" fmla="*/ 293 w 494"/>
                  <a:gd name="T53" fmla="*/ 684 h 1020"/>
                  <a:gd name="T54" fmla="*/ 251 w 494"/>
                  <a:gd name="T55" fmla="*/ 546 h 1020"/>
                  <a:gd name="T56" fmla="*/ 209 w 494"/>
                  <a:gd name="T57" fmla="*/ 414 h 1020"/>
                  <a:gd name="T58" fmla="*/ 203 w 494"/>
                  <a:gd name="T59" fmla="*/ 258 h 1020"/>
                  <a:gd name="T60" fmla="*/ 179 w 494"/>
                  <a:gd name="T61" fmla="*/ 162 h 1020"/>
                  <a:gd name="T62" fmla="*/ 125 w 494"/>
                  <a:gd name="T63" fmla="*/ 54 h 1020"/>
                  <a:gd name="T64" fmla="*/ 107 w 494"/>
                  <a:gd name="T65" fmla="*/ 60 h 1020"/>
                  <a:gd name="T66" fmla="*/ 95 w 494"/>
                  <a:gd name="T67" fmla="*/ 96 h 1020"/>
                  <a:gd name="T68" fmla="*/ 59 w 494"/>
                  <a:gd name="T69" fmla="*/ 114 h 1020"/>
                  <a:gd name="T70" fmla="*/ 5 w 494"/>
                  <a:gd name="T71" fmla="*/ 126 h 1020"/>
                  <a:gd name="T72" fmla="*/ 11 w 494"/>
                  <a:gd name="T73" fmla="*/ 108 h 1020"/>
                  <a:gd name="T74" fmla="*/ 35 w 494"/>
                  <a:gd name="T75" fmla="*/ 24 h 1020"/>
                  <a:gd name="T76" fmla="*/ 71 w 494"/>
                  <a:gd name="T77" fmla="*/ 0 h 1020"/>
                  <a:gd name="T78" fmla="*/ 47 w 494"/>
                  <a:gd name="T79" fmla="*/ 48 h 1020"/>
                  <a:gd name="T80" fmla="*/ 35 w 494"/>
                  <a:gd name="T81" fmla="*/ 96 h 1020"/>
                  <a:gd name="T82" fmla="*/ 65 w 494"/>
                  <a:gd name="T83" fmla="*/ 90 h 1020"/>
                  <a:gd name="T84" fmla="*/ 119 w 494"/>
                  <a:gd name="T85" fmla="*/ 42 h 1020"/>
                  <a:gd name="T86" fmla="*/ 161 w 494"/>
                  <a:gd name="T87" fmla="*/ 90 h 1020"/>
                  <a:gd name="T88" fmla="*/ 185 w 494"/>
                  <a:gd name="T89" fmla="*/ 84 h 1020"/>
                  <a:gd name="T90" fmla="*/ 203 w 494"/>
                  <a:gd name="T91" fmla="*/ 72 h 1020"/>
                  <a:gd name="T92" fmla="*/ 221 w 494"/>
                  <a:gd name="T93" fmla="*/ 84 h 1020"/>
                  <a:gd name="T94" fmla="*/ 275 w 494"/>
                  <a:gd name="T95" fmla="*/ 96 h 1020"/>
                  <a:gd name="T96" fmla="*/ 353 w 494"/>
                  <a:gd name="T97" fmla="*/ 48 h 1020"/>
                  <a:gd name="T98" fmla="*/ 359 w 494"/>
                  <a:gd name="T99" fmla="*/ 120 h 1020"/>
                  <a:gd name="T100" fmla="*/ 365 w 494"/>
                  <a:gd name="T101" fmla="*/ 312 h 1020"/>
                  <a:gd name="T102" fmla="*/ 383 w 494"/>
                  <a:gd name="T103" fmla="*/ 522 h 1020"/>
                  <a:gd name="T104" fmla="*/ 377 w 494"/>
                  <a:gd name="T105" fmla="*/ 630 h 1020"/>
                  <a:gd name="T106" fmla="*/ 395 w 494"/>
                  <a:gd name="T107" fmla="*/ 642 h 1020"/>
                  <a:gd name="T108" fmla="*/ 401 w 494"/>
                  <a:gd name="T109" fmla="*/ 660 h 1020"/>
                  <a:gd name="T110" fmla="*/ 413 w 494"/>
                  <a:gd name="T111" fmla="*/ 798 h 1020"/>
                  <a:gd name="T112" fmla="*/ 443 w 494"/>
                  <a:gd name="T113" fmla="*/ 924 h 1020"/>
                  <a:gd name="T114" fmla="*/ 479 w 494"/>
                  <a:gd name="T115" fmla="*/ 1014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4" h="1020">
                    <a:moveTo>
                      <a:pt x="479" y="1014"/>
                    </a:moveTo>
                    <a:cubicBezTo>
                      <a:pt x="471" y="1002"/>
                      <a:pt x="460" y="992"/>
                      <a:pt x="455" y="978"/>
                    </a:cubicBezTo>
                    <a:cubicBezTo>
                      <a:pt x="453" y="972"/>
                      <a:pt x="452" y="966"/>
                      <a:pt x="449" y="960"/>
                    </a:cubicBezTo>
                    <a:cubicBezTo>
                      <a:pt x="442" y="947"/>
                      <a:pt x="433" y="936"/>
                      <a:pt x="425" y="924"/>
                    </a:cubicBezTo>
                    <a:cubicBezTo>
                      <a:pt x="421" y="918"/>
                      <a:pt x="413" y="906"/>
                      <a:pt x="413" y="906"/>
                    </a:cubicBezTo>
                    <a:cubicBezTo>
                      <a:pt x="425" y="857"/>
                      <a:pt x="423" y="897"/>
                      <a:pt x="395" y="888"/>
                    </a:cubicBezTo>
                    <a:cubicBezTo>
                      <a:pt x="388" y="886"/>
                      <a:pt x="389" y="875"/>
                      <a:pt x="383" y="870"/>
                    </a:cubicBezTo>
                    <a:cubicBezTo>
                      <a:pt x="378" y="866"/>
                      <a:pt x="371" y="866"/>
                      <a:pt x="365" y="864"/>
                    </a:cubicBezTo>
                    <a:cubicBezTo>
                      <a:pt x="347" y="838"/>
                      <a:pt x="360" y="819"/>
                      <a:pt x="365" y="786"/>
                    </a:cubicBezTo>
                    <a:cubicBezTo>
                      <a:pt x="371" y="792"/>
                      <a:pt x="375" y="804"/>
                      <a:pt x="383" y="804"/>
                    </a:cubicBezTo>
                    <a:cubicBezTo>
                      <a:pt x="405" y="804"/>
                      <a:pt x="383" y="778"/>
                      <a:pt x="377" y="768"/>
                    </a:cubicBezTo>
                    <a:cubicBezTo>
                      <a:pt x="383" y="738"/>
                      <a:pt x="374" y="715"/>
                      <a:pt x="407" y="726"/>
                    </a:cubicBezTo>
                    <a:cubicBezTo>
                      <a:pt x="384" y="796"/>
                      <a:pt x="404" y="753"/>
                      <a:pt x="389" y="726"/>
                    </a:cubicBezTo>
                    <a:cubicBezTo>
                      <a:pt x="386" y="721"/>
                      <a:pt x="377" y="722"/>
                      <a:pt x="371" y="720"/>
                    </a:cubicBezTo>
                    <a:cubicBezTo>
                      <a:pt x="370" y="724"/>
                      <a:pt x="361" y="767"/>
                      <a:pt x="353" y="720"/>
                    </a:cubicBezTo>
                    <a:cubicBezTo>
                      <a:pt x="352" y="714"/>
                      <a:pt x="357" y="708"/>
                      <a:pt x="359" y="702"/>
                    </a:cubicBezTo>
                    <a:cubicBezTo>
                      <a:pt x="356" y="661"/>
                      <a:pt x="335" y="620"/>
                      <a:pt x="377" y="606"/>
                    </a:cubicBezTo>
                    <a:cubicBezTo>
                      <a:pt x="391" y="563"/>
                      <a:pt x="400" y="563"/>
                      <a:pt x="371" y="582"/>
                    </a:cubicBezTo>
                    <a:cubicBezTo>
                      <a:pt x="357" y="540"/>
                      <a:pt x="363" y="534"/>
                      <a:pt x="353" y="564"/>
                    </a:cubicBezTo>
                    <a:cubicBezTo>
                      <a:pt x="355" y="602"/>
                      <a:pt x="354" y="640"/>
                      <a:pt x="359" y="678"/>
                    </a:cubicBezTo>
                    <a:cubicBezTo>
                      <a:pt x="361" y="691"/>
                      <a:pt x="371" y="714"/>
                      <a:pt x="371" y="714"/>
                    </a:cubicBezTo>
                    <a:cubicBezTo>
                      <a:pt x="373" y="762"/>
                      <a:pt x="359" y="912"/>
                      <a:pt x="401" y="954"/>
                    </a:cubicBezTo>
                    <a:cubicBezTo>
                      <a:pt x="389" y="990"/>
                      <a:pt x="364" y="1008"/>
                      <a:pt x="329" y="1020"/>
                    </a:cubicBezTo>
                    <a:cubicBezTo>
                      <a:pt x="321" y="988"/>
                      <a:pt x="334" y="940"/>
                      <a:pt x="353" y="912"/>
                    </a:cubicBezTo>
                    <a:cubicBezTo>
                      <a:pt x="349" y="897"/>
                      <a:pt x="336" y="885"/>
                      <a:pt x="335" y="870"/>
                    </a:cubicBezTo>
                    <a:cubicBezTo>
                      <a:pt x="316" y="676"/>
                      <a:pt x="362" y="751"/>
                      <a:pt x="317" y="684"/>
                    </a:cubicBezTo>
                    <a:cubicBezTo>
                      <a:pt x="313" y="635"/>
                      <a:pt x="309" y="731"/>
                      <a:pt x="293" y="684"/>
                    </a:cubicBezTo>
                    <a:cubicBezTo>
                      <a:pt x="291" y="662"/>
                      <a:pt x="254" y="568"/>
                      <a:pt x="251" y="546"/>
                    </a:cubicBezTo>
                    <a:cubicBezTo>
                      <a:pt x="237" y="526"/>
                      <a:pt x="223" y="449"/>
                      <a:pt x="209" y="414"/>
                    </a:cubicBezTo>
                    <a:cubicBezTo>
                      <a:pt x="197" y="387"/>
                      <a:pt x="208" y="300"/>
                      <a:pt x="203" y="258"/>
                    </a:cubicBezTo>
                    <a:cubicBezTo>
                      <a:pt x="198" y="212"/>
                      <a:pt x="202" y="196"/>
                      <a:pt x="179" y="162"/>
                    </a:cubicBezTo>
                    <a:cubicBezTo>
                      <a:pt x="166" y="112"/>
                      <a:pt x="180" y="72"/>
                      <a:pt x="125" y="54"/>
                    </a:cubicBezTo>
                    <a:cubicBezTo>
                      <a:pt x="119" y="56"/>
                      <a:pt x="111" y="55"/>
                      <a:pt x="107" y="60"/>
                    </a:cubicBezTo>
                    <a:cubicBezTo>
                      <a:pt x="100" y="70"/>
                      <a:pt x="107" y="92"/>
                      <a:pt x="95" y="96"/>
                    </a:cubicBezTo>
                    <a:cubicBezTo>
                      <a:pt x="70" y="104"/>
                      <a:pt x="82" y="98"/>
                      <a:pt x="59" y="114"/>
                    </a:cubicBezTo>
                    <a:cubicBezTo>
                      <a:pt x="51" y="139"/>
                      <a:pt x="52" y="153"/>
                      <a:pt x="5" y="126"/>
                    </a:cubicBezTo>
                    <a:cubicBezTo>
                      <a:pt x="0" y="123"/>
                      <a:pt x="9" y="114"/>
                      <a:pt x="11" y="108"/>
                    </a:cubicBezTo>
                    <a:cubicBezTo>
                      <a:pt x="14" y="95"/>
                      <a:pt x="27" y="30"/>
                      <a:pt x="35" y="24"/>
                    </a:cubicBezTo>
                    <a:cubicBezTo>
                      <a:pt x="47" y="16"/>
                      <a:pt x="71" y="0"/>
                      <a:pt x="71" y="0"/>
                    </a:cubicBezTo>
                    <a:cubicBezTo>
                      <a:pt x="58" y="78"/>
                      <a:pt x="79" y="9"/>
                      <a:pt x="47" y="48"/>
                    </a:cubicBezTo>
                    <a:cubicBezTo>
                      <a:pt x="42" y="54"/>
                      <a:pt x="35" y="95"/>
                      <a:pt x="35" y="96"/>
                    </a:cubicBezTo>
                    <a:cubicBezTo>
                      <a:pt x="47" y="132"/>
                      <a:pt x="57" y="114"/>
                      <a:pt x="65" y="90"/>
                    </a:cubicBezTo>
                    <a:cubicBezTo>
                      <a:pt x="72" y="41"/>
                      <a:pt x="71" y="32"/>
                      <a:pt x="119" y="42"/>
                    </a:cubicBezTo>
                    <a:cubicBezTo>
                      <a:pt x="127" y="66"/>
                      <a:pt x="140" y="76"/>
                      <a:pt x="161" y="90"/>
                    </a:cubicBezTo>
                    <a:cubicBezTo>
                      <a:pt x="169" y="88"/>
                      <a:pt x="177" y="87"/>
                      <a:pt x="185" y="84"/>
                    </a:cubicBezTo>
                    <a:cubicBezTo>
                      <a:pt x="192" y="81"/>
                      <a:pt x="196" y="72"/>
                      <a:pt x="203" y="72"/>
                    </a:cubicBezTo>
                    <a:cubicBezTo>
                      <a:pt x="210" y="72"/>
                      <a:pt x="214" y="82"/>
                      <a:pt x="221" y="84"/>
                    </a:cubicBezTo>
                    <a:cubicBezTo>
                      <a:pt x="238" y="90"/>
                      <a:pt x="258" y="90"/>
                      <a:pt x="275" y="96"/>
                    </a:cubicBezTo>
                    <a:cubicBezTo>
                      <a:pt x="324" y="86"/>
                      <a:pt x="317" y="72"/>
                      <a:pt x="353" y="48"/>
                    </a:cubicBezTo>
                    <a:cubicBezTo>
                      <a:pt x="362" y="74"/>
                      <a:pt x="350" y="94"/>
                      <a:pt x="359" y="120"/>
                    </a:cubicBezTo>
                    <a:cubicBezTo>
                      <a:pt x="361" y="179"/>
                      <a:pt x="362" y="227"/>
                      <a:pt x="365" y="312"/>
                    </a:cubicBezTo>
                    <a:cubicBezTo>
                      <a:pt x="369" y="379"/>
                      <a:pt x="381" y="469"/>
                      <a:pt x="383" y="522"/>
                    </a:cubicBezTo>
                    <a:cubicBezTo>
                      <a:pt x="385" y="575"/>
                      <a:pt x="375" y="610"/>
                      <a:pt x="377" y="630"/>
                    </a:cubicBezTo>
                    <a:cubicBezTo>
                      <a:pt x="377" y="637"/>
                      <a:pt x="390" y="636"/>
                      <a:pt x="395" y="642"/>
                    </a:cubicBezTo>
                    <a:cubicBezTo>
                      <a:pt x="399" y="647"/>
                      <a:pt x="399" y="654"/>
                      <a:pt x="401" y="660"/>
                    </a:cubicBezTo>
                    <a:cubicBezTo>
                      <a:pt x="407" y="699"/>
                      <a:pt x="384" y="769"/>
                      <a:pt x="413" y="798"/>
                    </a:cubicBezTo>
                    <a:cubicBezTo>
                      <a:pt x="428" y="843"/>
                      <a:pt x="458" y="880"/>
                      <a:pt x="443" y="924"/>
                    </a:cubicBezTo>
                    <a:cubicBezTo>
                      <a:pt x="475" y="935"/>
                      <a:pt x="494" y="984"/>
                      <a:pt x="479" y="1014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0138" name="Freeform 26"/>
              <p:cNvSpPr>
                <a:spLocks/>
              </p:cNvSpPr>
              <p:nvPr/>
            </p:nvSpPr>
            <p:spPr bwMode="auto">
              <a:xfrm flipH="1">
                <a:off x="4627" y="3948"/>
                <a:ext cx="157" cy="127"/>
              </a:xfrm>
              <a:custGeom>
                <a:avLst/>
                <a:gdLst>
                  <a:gd name="T0" fmla="*/ 231 w 297"/>
                  <a:gd name="T1" fmla="*/ 212 h 236"/>
                  <a:gd name="T2" fmla="*/ 147 w 297"/>
                  <a:gd name="T3" fmla="*/ 236 h 236"/>
                  <a:gd name="T4" fmla="*/ 81 w 297"/>
                  <a:gd name="T5" fmla="*/ 230 h 236"/>
                  <a:gd name="T6" fmla="*/ 33 w 297"/>
                  <a:gd name="T7" fmla="*/ 194 h 236"/>
                  <a:gd name="T8" fmla="*/ 15 w 297"/>
                  <a:gd name="T9" fmla="*/ 200 h 236"/>
                  <a:gd name="T10" fmla="*/ 3 w 297"/>
                  <a:gd name="T11" fmla="*/ 164 h 236"/>
                  <a:gd name="T12" fmla="*/ 9 w 297"/>
                  <a:gd name="T13" fmla="*/ 122 h 236"/>
                  <a:gd name="T14" fmla="*/ 27 w 297"/>
                  <a:gd name="T15" fmla="*/ 134 h 236"/>
                  <a:gd name="T16" fmla="*/ 75 w 297"/>
                  <a:gd name="T17" fmla="*/ 146 h 236"/>
                  <a:gd name="T18" fmla="*/ 39 w 297"/>
                  <a:gd name="T19" fmla="*/ 188 h 236"/>
                  <a:gd name="T20" fmla="*/ 87 w 297"/>
                  <a:gd name="T21" fmla="*/ 224 h 236"/>
                  <a:gd name="T22" fmla="*/ 171 w 297"/>
                  <a:gd name="T23" fmla="*/ 206 h 236"/>
                  <a:gd name="T24" fmla="*/ 255 w 297"/>
                  <a:gd name="T25" fmla="*/ 182 h 236"/>
                  <a:gd name="T26" fmla="*/ 297 w 297"/>
                  <a:gd name="T27" fmla="*/ 134 h 236"/>
                  <a:gd name="T28" fmla="*/ 291 w 297"/>
                  <a:gd name="T29" fmla="*/ 50 h 236"/>
                  <a:gd name="T30" fmla="*/ 171 w 297"/>
                  <a:gd name="T31" fmla="*/ 44 h 236"/>
                  <a:gd name="T32" fmla="*/ 189 w 297"/>
                  <a:gd name="T33" fmla="*/ 50 h 236"/>
                  <a:gd name="T34" fmla="*/ 153 w 297"/>
                  <a:gd name="T35" fmla="*/ 44 h 236"/>
                  <a:gd name="T36" fmla="*/ 189 w 297"/>
                  <a:gd name="T37" fmla="*/ 26 h 236"/>
                  <a:gd name="T38" fmla="*/ 231 w 297"/>
                  <a:gd name="T39" fmla="*/ 32 h 236"/>
                  <a:gd name="T40" fmla="*/ 267 w 297"/>
                  <a:gd name="T41" fmla="*/ 44 h 236"/>
                  <a:gd name="T42" fmla="*/ 285 w 297"/>
                  <a:gd name="T43" fmla="*/ 62 h 236"/>
                  <a:gd name="T44" fmla="*/ 297 w 297"/>
                  <a:gd name="T45" fmla="*/ 98 h 236"/>
                  <a:gd name="T46" fmla="*/ 249 w 297"/>
                  <a:gd name="T47" fmla="*/ 182 h 236"/>
                  <a:gd name="T48" fmla="*/ 231 w 297"/>
                  <a:gd name="T49" fmla="*/ 2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7" h="236">
                    <a:moveTo>
                      <a:pt x="231" y="212"/>
                    </a:moveTo>
                    <a:cubicBezTo>
                      <a:pt x="188" y="217"/>
                      <a:pt x="182" y="224"/>
                      <a:pt x="147" y="236"/>
                    </a:cubicBezTo>
                    <a:cubicBezTo>
                      <a:pt x="125" y="234"/>
                      <a:pt x="103" y="235"/>
                      <a:pt x="81" y="230"/>
                    </a:cubicBezTo>
                    <a:cubicBezTo>
                      <a:pt x="59" y="225"/>
                      <a:pt x="55" y="201"/>
                      <a:pt x="33" y="194"/>
                    </a:cubicBezTo>
                    <a:cubicBezTo>
                      <a:pt x="27" y="196"/>
                      <a:pt x="19" y="204"/>
                      <a:pt x="15" y="200"/>
                    </a:cubicBezTo>
                    <a:cubicBezTo>
                      <a:pt x="6" y="191"/>
                      <a:pt x="3" y="164"/>
                      <a:pt x="3" y="164"/>
                    </a:cubicBezTo>
                    <a:cubicBezTo>
                      <a:pt x="5" y="150"/>
                      <a:pt x="0" y="133"/>
                      <a:pt x="9" y="122"/>
                    </a:cubicBezTo>
                    <a:cubicBezTo>
                      <a:pt x="14" y="116"/>
                      <a:pt x="21" y="131"/>
                      <a:pt x="27" y="134"/>
                    </a:cubicBezTo>
                    <a:cubicBezTo>
                      <a:pt x="39" y="140"/>
                      <a:pt x="64" y="144"/>
                      <a:pt x="75" y="146"/>
                    </a:cubicBezTo>
                    <a:cubicBezTo>
                      <a:pt x="67" y="171"/>
                      <a:pt x="54" y="166"/>
                      <a:pt x="39" y="188"/>
                    </a:cubicBezTo>
                    <a:cubicBezTo>
                      <a:pt x="59" y="201"/>
                      <a:pt x="64" y="216"/>
                      <a:pt x="87" y="224"/>
                    </a:cubicBezTo>
                    <a:cubicBezTo>
                      <a:pt x="138" y="207"/>
                      <a:pt x="110" y="214"/>
                      <a:pt x="171" y="206"/>
                    </a:cubicBezTo>
                    <a:cubicBezTo>
                      <a:pt x="199" y="188"/>
                      <a:pt x="222" y="187"/>
                      <a:pt x="255" y="182"/>
                    </a:cubicBezTo>
                    <a:cubicBezTo>
                      <a:pt x="265" y="102"/>
                      <a:pt x="247" y="151"/>
                      <a:pt x="297" y="134"/>
                    </a:cubicBezTo>
                    <a:cubicBezTo>
                      <a:pt x="288" y="97"/>
                      <a:pt x="285" y="91"/>
                      <a:pt x="291" y="50"/>
                    </a:cubicBezTo>
                    <a:cubicBezTo>
                      <a:pt x="274" y="0"/>
                      <a:pt x="211" y="34"/>
                      <a:pt x="171" y="44"/>
                    </a:cubicBezTo>
                    <a:cubicBezTo>
                      <a:pt x="177" y="46"/>
                      <a:pt x="195" y="48"/>
                      <a:pt x="189" y="50"/>
                    </a:cubicBezTo>
                    <a:cubicBezTo>
                      <a:pt x="129" y="70"/>
                      <a:pt x="119" y="61"/>
                      <a:pt x="153" y="44"/>
                    </a:cubicBezTo>
                    <a:cubicBezTo>
                      <a:pt x="203" y="19"/>
                      <a:pt x="137" y="60"/>
                      <a:pt x="189" y="26"/>
                    </a:cubicBezTo>
                    <a:cubicBezTo>
                      <a:pt x="203" y="28"/>
                      <a:pt x="217" y="29"/>
                      <a:pt x="231" y="32"/>
                    </a:cubicBezTo>
                    <a:cubicBezTo>
                      <a:pt x="243" y="35"/>
                      <a:pt x="267" y="44"/>
                      <a:pt x="267" y="44"/>
                    </a:cubicBezTo>
                    <a:cubicBezTo>
                      <a:pt x="273" y="50"/>
                      <a:pt x="281" y="55"/>
                      <a:pt x="285" y="62"/>
                    </a:cubicBezTo>
                    <a:cubicBezTo>
                      <a:pt x="291" y="73"/>
                      <a:pt x="297" y="98"/>
                      <a:pt x="297" y="98"/>
                    </a:cubicBezTo>
                    <a:cubicBezTo>
                      <a:pt x="291" y="136"/>
                      <a:pt x="281" y="161"/>
                      <a:pt x="249" y="182"/>
                    </a:cubicBezTo>
                    <a:cubicBezTo>
                      <a:pt x="235" y="204"/>
                      <a:pt x="240" y="194"/>
                      <a:pt x="231" y="212"/>
                    </a:cubicBezTo>
                    <a:close/>
                  </a:path>
                </a:pathLst>
              </a:custGeom>
              <a:solidFill>
                <a:srgbClr val="80808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90139" name="Freeform 27"/>
            <p:cNvSpPr>
              <a:spLocks/>
            </p:cNvSpPr>
            <p:nvPr/>
          </p:nvSpPr>
          <p:spPr bwMode="auto">
            <a:xfrm flipH="1">
              <a:off x="2763" y="3052"/>
              <a:ext cx="105" cy="105"/>
            </a:xfrm>
            <a:custGeom>
              <a:avLst/>
              <a:gdLst>
                <a:gd name="T0" fmla="*/ 185 w 212"/>
                <a:gd name="T1" fmla="*/ 197 h 198"/>
                <a:gd name="T2" fmla="*/ 161 w 212"/>
                <a:gd name="T3" fmla="*/ 193 h 198"/>
                <a:gd name="T4" fmla="*/ 165 w 212"/>
                <a:gd name="T5" fmla="*/ 181 h 198"/>
                <a:gd name="T6" fmla="*/ 185 w 212"/>
                <a:gd name="T7" fmla="*/ 145 h 198"/>
                <a:gd name="T8" fmla="*/ 165 w 212"/>
                <a:gd name="T9" fmla="*/ 89 h 198"/>
                <a:gd name="T10" fmla="*/ 117 w 212"/>
                <a:gd name="T11" fmla="*/ 93 h 198"/>
                <a:gd name="T12" fmla="*/ 93 w 212"/>
                <a:gd name="T13" fmla="*/ 101 h 198"/>
                <a:gd name="T14" fmla="*/ 37 w 212"/>
                <a:gd name="T15" fmla="*/ 85 h 198"/>
                <a:gd name="T16" fmla="*/ 5 w 212"/>
                <a:gd name="T17" fmla="*/ 69 h 198"/>
                <a:gd name="T18" fmla="*/ 17 w 212"/>
                <a:gd name="T19" fmla="*/ 61 h 198"/>
                <a:gd name="T20" fmla="*/ 37 w 212"/>
                <a:gd name="T21" fmla="*/ 57 h 198"/>
                <a:gd name="T22" fmla="*/ 41 w 212"/>
                <a:gd name="T23" fmla="*/ 45 h 198"/>
                <a:gd name="T24" fmla="*/ 53 w 212"/>
                <a:gd name="T25" fmla="*/ 41 h 198"/>
                <a:gd name="T26" fmla="*/ 85 w 212"/>
                <a:gd name="T27" fmla="*/ 1 h 198"/>
                <a:gd name="T28" fmla="*/ 105 w 212"/>
                <a:gd name="T29" fmla="*/ 5 h 198"/>
                <a:gd name="T30" fmla="*/ 101 w 212"/>
                <a:gd name="T31" fmla="*/ 17 h 198"/>
                <a:gd name="T32" fmla="*/ 173 w 212"/>
                <a:gd name="T33" fmla="*/ 37 h 198"/>
                <a:gd name="T34" fmla="*/ 205 w 212"/>
                <a:gd name="T35" fmla="*/ 61 h 198"/>
                <a:gd name="T36" fmla="*/ 185 w 212"/>
                <a:gd name="T37" fmla="*/ 197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2" h="198">
                  <a:moveTo>
                    <a:pt x="185" y="197"/>
                  </a:moveTo>
                  <a:cubicBezTo>
                    <a:pt x="177" y="196"/>
                    <a:pt x="167" y="198"/>
                    <a:pt x="161" y="193"/>
                  </a:cubicBezTo>
                  <a:cubicBezTo>
                    <a:pt x="158" y="190"/>
                    <a:pt x="163" y="185"/>
                    <a:pt x="165" y="181"/>
                  </a:cubicBezTo>
                  <a:cubicBezTo>
                    <a:pt x="171" y="169"/>
                    <a:pt x="177" y="156"/>
                    <a:pt x="185" y="145"/>
                  </a:cubicBezTo>
                  <a:cubicBezTo>
                    <a:pt x="173" y="108"/>
                    <a:pt x="172" y="148"/>
                    <a:pt x="165" y="89"/>
                  </a:cubicBezTo>
                  <a:cubicBezTo>
                    <a:pt x="149" y="90"/>
                    <a:pt x="133" y="90"/>
                    <a:pt x="117" y="93"/>
                  </a:cubicBezTo>
                  <a:cubicBezTo>
                    <a:pt x="109" y="94"/>
                    <a:pt x="93" y="101"/>
                    <a:pt x="93" y="101"/>
                  </a:cubicBezTo>
                  <a:cubicBezTo>
                    <a:pt x="75" y="89"/>
                    <a:pt x="57" y="92"/>
                    <a:pt x="37" y="85"/>
                  </a:cubicBezTo>
                  <a:cubicBezTo>
                    <a:pt x="63" y="59"/>
                    <a:pt x="44" y="84"/>
                    <a:pt x="5" y="69"/>
                  </a:cubicBezTo>
                  <a:cubicBezTo>
                    <a:pt x="0" y="67"/>
                    <a:pt x="12" y="63"/>
                    <a:pt x="17" y="61"/>
                  </a:cubicBezTo>
                  <a:cubicBezTo>
                    <a:pt x="23" y="59"/>
                    <a:pt x="30" y="58"/>
                    <a:pt x="37" y="57"/>
                  </a:cubicBezTo>
                  <a:cubicBezTo>
                    <a:pt x="38" y="53"/>
                    <a:pt x="38" y="48"/>
                    <a:pt x="41" y="45"/>
                  </a:cubicBezTo>
                  <a:cubicBezTo>
                    <a:pt x="44" y="42"/>
                    <a:pt x="50" y="44"/>
                    <a:pt x="53" y="41"/>
                  </a:cubicBezTo>
                  <a:cubicBezTo>
                    <a:pt x="70" y="20"/>
                    <a:pt x="47" y="14"/>
                    <a:pt x="85" y="1"/>
                  </a:cubicBezTo>
                  <a:cubicBezTo>
                    <a:pt x="92" y="2"/>
                    <a:pt x="100" y="0"/>
                    <a:pt x="105" y="5"/>
                  </a:cubicBezTo>
                  <a:cubicBezTo>
                    <a:pt x="108" y="8"/>
                    <a:pt x="98" y="14"/>
                    <a:pt x="101" y="17"/>
                  </a:cubicBezTo>
                  <a:cubicBezTo>
                    <a:pt x="112" y="28"/>
                    <a:pt x="163" y="36"/>
                    <a:pt x="173" y="37"/>
                  </a:cubicBezTo>
                  <a:cubicBezTo>
                    <a:pt x="179" y="55"/>
                    <a:pt x="187" y="56"/>
                    <a:pt x="205" y="61"/>
                  </a:cubicBezTo>
                  <a:cubicBezTo>
                    <a:pt x="201" y="159"/>
                    <a:pt x="212" y="143"/>
                    <a:pt x="185" y="197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40" name="Freeform 28"/>
            <p:cNvSpPr>
              <a:spLocks/>
            </p:cNvSpPr>
            <p:nvPr/>
          </p:nvSpPr>
          <p:spPr bwMode="auto">
            <a:xfrm flipH="1">
              <a:off x="2776" y="2875"/>
              <a:ext cx="273" cy="327"/>
            </a:xfrm>
            <a:custGeom>
              <a:avLst/>
              <a:gdLst>
                <a:gd name="T0" fmla="*/ 408 w 546"/>
                <a:gd name="T1" fmla="*/ 298 h 611"/>
                <a:gd name="T2" fmla="*/ 384 w 546"/>
                <a:gd name="T3" fmla="*/ 334 h 611"/>
                <a:gd name="T4" fmla="*/ 345 w 546"/>
                <a:gd name="T5" fmla="*/ 382 h 611"/>
                <a:gd name="T6" fmla="*/ 321 w 546"/>
                <a:gd name="T7" fmla="*/ 415 h 611"/>
                <a:gd name="T8" fmla="*/ 318 w 546"/>
                <a:gd name="T9" fmla="*/ 424 h 611"/>
                <a:gd name="T10" fmla="*/ 300 w 546"/>
                <a:gd name="T11" fmla="*/ 436 h 611"/>
                <a:gd name="T12" fmla="*/ 291 w 546"/>
                <a:gd name="T13" fmla="*/ 442 h 611"/>
                <a:gd name="T14" fmla="*/ 261 w 546"/>
                <a:gd name="T15" fmla="*/ 469 h 611"/>
                <a:gd name="T16" fmla="*/ 219 w 546"/>
                <a:gd name="T17" fmla="*/ 529 h 611"/>
                <a:gd name="T18" fmla="*/ 171 w 546"/>
                <a:gd name="T19" fmla="*/ 562 h 611"/>
                <a:gd name="T20" fmla="*/ 102 w 546"/>
                <a:gd name="T21" fmla="*/ 553 h 611"/>
                <a:gd name="T22" fmla="*/ 21 w 546"/>
                <a:gd name="T23" fmla="*/ 556 h 611"/>
                <a:gd name="T24" fmla="*/ 3 w 546"/>
                <a:gd name="T25" fmla="*/ 562 h 611"/>
                <a:gd name="T26" fmla="*/ 123 w 546"/>
                <a:gd name="T27" fmla="*/ 580 h 611"/>
                <a:gd name="T28" fmla="*/ 120 w 546"/>
                <a:gd name="T29" fmla="*/ 589 h 611"/>
                <a:gd name="T30" fmla="*/ 102 w 546"/>
                <a:gd name="T31" fmla="*/ 595 h 611"/>
                <a:gd name="T32" fmla="*/ 228 w 546"/>
                <a:gd name="T33" fmla="*/ 577 h 611"/>
                <a:gd name="T34" fmla="*/ 252 w 546"/>
                <a:gd name="T35" fmla="*/ 556 h 611"/>
                <a:gd name="T36" fmla="*/ 276 w 546"/>
                <a:gd name="T37" fmla="*/ 538 h 611"/>
                <a:gd name="T38" fmla="*/ 309 w 546"/>
                <a:gd name="T39" fmla="*/ 514 h 611"/>
                <a:gd name="T40" fmla="*/ 318 w 546"/>
                <a:gd name="T41" fmla="*/ 508 h 611"/>
                <a:gd name="T42" fmla="*/ 333 w 546"/>
                <a:gd name="T43" fmla="*/ 493 h 611"/>
                <a:gd name="T44" fmla="*/ 378 w 546"/>
                <a:gd name="T45" fmla="*/ 415 h 611"/>
                <a:gd name="T46" fmla="*/ 417 w 546"/>
                <a:gd name="T47" fmla="*/ 376 h 611"/>
                <a:gd name="T48" fmla="*/ 438 w 546"/>
                <a:gd name="T49" fmla="*/ 331 h 611"/>
                <a:gd name="T50" fmla="*/ 453 w 546"/>
                <a:gd name="T51" fmla="*/ 313 h 611"/>
                <a:gd name="T52" fmla="*/ 471 w 546"/>
                <a:gd name="T53" fmla="*/ 301 h 611"/>
                <a:gd name="T54" fmla="*/ 492 w 546"/>
                <a:gd name="T55" fmla="*/ 277 h 611"/>
                <a:gd name="T56" fmla="*/ 510 w 546"/>
                <a:gd name="T57" fmla="*/ 253 h 611"/>
                <a:gd name="T58" fmla="*/ 534 w 546"/>
                <a:gd name="T59" fmla="*/ 232 h 611"/>
                <a:gd name="T60" fmla="*/ 504 w 546"/>
                <a:gd name="T61" fmla="*/ 199 h 611"/>
                <a:gd name="T62" fmla="*/ 411 w 546"/>
                <a:gd name="T63" fmla="*/ 160 h 611"/>
                <a:gd name="T64" fmla="*/ 297 w 546"/>
                <a:gd name="T65" fmla="*/ 91 h 611"/>
                <a:gd name="T66" fmla="*/ 192 w 546"/>
                <a:gd name="T67" fmla="*/ 46 h 611"/>
                <a:gd name="T68" fmla="*/ 60 w 546"/>
                <a:gd name="T69" fmla="*/ 4 h 611"/>
                <a:gd name="T70" fmla="*/ 33 w 546"/>
                <a:gd name="T71" fmla="*/ 28 h 611"/>
                <a:gd name="T72" fmla="*/ 3 w 546"/>
                <a:gd name="T73" fmla="*/ 70 h 611"/>
                <a:gd name="T74" fmla="*/ 12 w 546"/>
                <a:gd name="T75" fmla="*/ 115 h 611"/>
                <a:gd name="T76" fmla="*/ 150 w 546"/>
                <a:gd name="T77" fmla="*/ 181 h 611"/>
                <a:gd name="T78" fmla="*/ 144 w 546"/>
                <a:gd name="T79" fmla="*/ 190 h 611"/>
                <a:gd name="T80" fmla="*/ 180 w 546"/>
                <a:gd name="T81" fmla="*/ 193 h 611"/>
                <a:gd name="T82" fmla="*/ 207 w 546"/>
                <a:gd name="T83" fmla="*/ 205 h 611"/>
                <a:gd name="T84" fmla="*/ 300 w 546"/>
                <a:gd name="T85" fmla="*/ 229 h 611"/>
                <a:gd name="T86" fmla="*/ 297 w 546"/>
                <a:gd name="T87" fmla="*/ 256 h 611"/>
                <a:gd name="T88" fmla="*/ 348 w 546"/>
                <a:gd name="T89" fmla="*/ 271 h 611"/>
                <a:gd name="T90" fmla="*/ 375 w 546"/>
                <a:gd name="T91" fmla="*/ 280 h 611"/>
                <a:gd name="T92" fmla="*/ 384 w 546"/>
                <a:gd name="T93" fmla="*/ 283 h 611"/>
                <a:gd name="T94" fmla="*/ 408 w 546"/>
                <a:gd name="T95" fmla="*/ 298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46" h="611">
                  <a:moveTo>
                    <a:pt x="408" y="298"/>
                  </a:moveTo>
                  <a:cubicBezTo>
                    <a:pt x="403" y="313"/>
                    <a:pt x="395" y="323"/>
                    <a:pt x="384" y="334"/>
                  </a:cubicBezTo>
                  <a:cubicBezTo>
                    <a:pt x="356" y="315"/>
                    <a:pt x="371" y="365"/>
                    <a:pt x="345" y="382"/>
                  </a:cubicBezTo>
                  <a:cubicBezTo>
                    <a:pt x="340" y="398"/>
                    <a:pt x="327" y="397"/>
                    <a:pt x="321" y="415"/>
                  </a:cubicBezTo>
                  <a:cubicBezTo>
                    <a:pt x="320" y="418"/>
                    <a:pt x="320" y="422"/>
                    <a:pt x="318" y="424"/>
                  </a:cubicBezTo>
                  <a:cubicBezTo>
                    <a:pt x="313" y="429"/>
                    <a:pt x="306" y="432"/>
                    <a:pt x="300" y="436"/>
                  </a:cubicBezTo>
                  <a:cubicBezTo>
                    <a:pt x="297" y="438"/>
                    <a:pt x="291" y="442"/>
                    <a:pt x="291" y="442"/>
                  </a:cubicBezTo>
                  <a:cubicBezTo>
                    <a:pt x="284" y="453"/>
                    <a:pt x="273" y="465"/>
                    <a:pt x="261" y="469"/>
                  </a:cubicBezTo>
                  <a:cubicBezTo>
                    <a:pt x="244" y="486"/>
                    <a:pt x="238" y="517"/>
                    <a:pt x="219" y="529"/>
                  </a:cubicBezTo>
                  <a:cubicBezTo>
                    <a:pt x="214" y="544"/>
                    <a:pt x="188" y="556"/>
                    <a:pt x="171" y="562"/>
                  </a:cubicBezTo>
                  <a:cubicBezTo>
                    <a:pt x="137" y="551"/>
                    <a:pt x="159" y="556"/>
                    <a:pt x="102" y="553"/>
                  </a:cubicBezTo>
                  <a:cubicBezTo>
                    <a:pt x="75" y="554"/>
                    <a:pt x="48" y="554"/>
                    <a:pt x="21" y="556"/>
                  </a:cubicBezTo>
                  <a:cubicBezTo>
                    <a:pt x="15" y="557"/>
                    <a:pt x="3" y="562"/>
                    <a:pt x="3" y="562"/>
                  </a:cubicBezTo>
                  <a:cubicBezTo>
                    <a:pt x="15" y="611"/>
                    <a:pt x="81" y="566"/>
                    <a:pt x="123" y="580"/>
                  </a:cubicBezTo>
                  <a:cubicBezTo>
                    <a:pt x="122" y="583"/>
                    <a:pt x="123" y="587"/>
                    <a:pt x="120" y="589"/>
                  </a:cubicBezTo>
                  <a:cubicBezTo>
                    <a:pt x="115" y="593"/>
                    <a:pt x="102" y="595"/>
                    <a:pt x="102" y="595"/>
                  </a:cubicBezTo>
                  <a:cubicBezTo>
                    <a:pt x="145" y="609"/>
                    <a:pt x="192" y="601"/>
                    <a:pt x="228" y="577"/>
                  </a:cubicBezTo>
                  <a:cubicBezTo>
                    <a:pt x="234" y="568"/>
                    <a:pt x="252" y="556"/>
                    <a:pt x="252" y="556"/>
                  </a:cubicBezTo>
                  <a:cubicBezTo>
                    <a:pt x="259" y="545"/>
                    <a:pt x="265" y="545"/>
                    <a:pt x="276" y="538"/>
                  </a:cubicBezTo>
                  <a:cubicBezTo>
                    <a:pt x="284" y="526"/>
                    <a:pt x="296" y="523"/>
                    <a:pt x="309" y="514"/>
                  </a:cubicBezTo>
                  <a:cubicBezTo>
                    <a:pt x="312" y="512"/>
                    <a:pt x="318" y="508"/>
                    <a:pt x="318" y="508"/>
                  </a:cubicBezTo>
                  <a:cubicBezTo>
                    <a:pt x="322" y="502"/>
                    <a:pt x="329" y="499"/>
                    <a:pt x="333" y="493"/>
                  </a:cubicBezTo>
                  <a:cubicBezTo>
                    <a:pt x="348" y="469"/>
                    <a:pt x="354" y="431"/>
                    <a:pt x="378" y="415"/>
                  </a:cubicBezTo>
                  <a:cubicBezTo>
                    <a:pt x="389" y="399"/>
                    <a:pt x="405" y="391"/>
                    <a:pt x="417" y="376"/>
                  </a:cubicBezTo>
                  <a:cubicBezTo>
                    <a:pt x="429" y="361"/>
                    <a:pt x="432" y="349"/>
                    <a:pt x="438" y="331"/>
                  </a:cubicBezTo>
                  <a:cubicBezTo>
                    <a:pt x="440" y="324"/>
                    <a:pt x="447" y="318"/>
                    <a:pt x="453" y="313"/>
                  </a:cubicBezTo>
                  <a:cubicBezTo>
                    <a:pt x="458" y="308"/>
                    <a:pt x="471" y="301"/>
                    <a:pt x="471" y="301"/>
                  </a:cubicBezTo>
                  <a:cubicBezTo>
                    <a:pt x="485" y="280"/>
                    <a:pt x="477" y="287"/>
                    <a:pt x="492" y="277"/>
                  </a:cubicBezTo>
                  <a:cubicBezTo>
                    <a:pt x="496" y="265"/>
                    <a:pt x="500" y="260"/>
                    <a:pt x="510" y="253"/>
                  </a:cubicBezTo>
                  <a:cubicBezTo>
                    <a:pt x="517" y="242"/>
                    <a:pt x="522" y="236"/>
                    <a:pt x="534" y="232"/>
                  </a:cubicBezTo>
                  <a:cubicBezTo>
                    <a:pt x="546" y="214"/>
                    <a:pt x="519" y="201"/>
                    <a:pt x="504" y="199"/>
                  </a:cubicBezTo>
                  <a:cubicBezTo>
                    <a:pt x="484" y="187"/>
                    <a:pt x="435" y="172"/>
                    <a:pt x="411" y="160"/>
                  </a:cubicBezTo>
                  <a:cubicBezTo>
                    <a:pt x="404" y="140"/>
                    <a:pt x="319" y="93"/>
                    <a:pt x="297" y="91"/>
                  </a:cubicBezTo>
                  <a:cubicBezTo>
                    <a:pt x="261" y="72"/>
                    <a:pt x="243" y="69"/>
                    <a:pt x="192" y="46"/>
                  </a:cubicBezTo>
                  <a:cubicBezTo>
                    <a:pt x="183" y="33"/>
                    <a:pt x="81" y="6"/>
                    <a:pt x="60" y="4"/>
                  </a:cubicBezTo>
                  <a:cubicBezTo>
                    <a:pt x="49" y="0"/>
                    <a:pt x="43" y="35"/>
                    <a:pt x="33" y="28"/>
                  </a:cubicBezTo>
                  <a:cubicBezTo>
                    <a:pt x="4" y="47"/>
                    <a:pt x="46" y="63"/>
                    <a:pt x="3" y="70"/>
                  </a:cubicBezTo>
                  <a:cubicBezTo>
                    <a:pt x="12" y="97"/>
                    <a:pt x="8" y="82"/>
                    <a:pt x="12" y="115"/>
                  </a:cubicBezTo>
                  <a:cubicBezTo>
                    <a:pt x="0" y="215"/>
                    <a:pt x="18" y="178"/>
                    <a:pt x="150" y="181"/>
                  </a:cubicBezTo>
                  <a:cubicBezTo>
                    <a:pt x="148" y="184"/>
                    <a:pt x="141" y="189"/>
                    <a:pt x="144" y="190"/>
                  </a:cubicBezTo>
                  <a:cubicBezTo>
                    <a:pt x="155" y="194"/>
                    <a:pt x="168" y="191"/>
                    <a:pt x="180" y="193"/>
                  </a:cubicBezTo>
                  <a:cubicBezTo>
                    <a:pt x="190" y="194"/>
                    <a:pt x="198" y="202"/>
                    <a:pt x="207" y="205"/>
                  </a:cubicBezTo>
                  <a:cubicBezTo>
                    <a:pt x="198" y="250"/>
                    <a:pt x="266" y="228"/>
                    <a:pt x="300" y="229"/>
                  </a:cubicBezTo>
                  <a:cubicBezTo>
                    <a:pt x="303" y="238"/>
                    <a:pt x="297" y="256"/>
                    <a:pt x="297" y="256"/>
                  </a:cubicBezTo>
                  <a:lnTo>
                    <a:pt x="348" y="271"/>
                  </a:lnTo>
                  <a:cubicBezTo>
                    <a:pt x="348" y="271"/>
                    <a:pt x="375" y="280"/>
                    <a:pt x="375" y="280"/>
                  </a:cubicBezTo>
                  <a:cubicBezTo>
                    <a:pt x="378" y="281"/>
                    <a:pt x="384" y="283"/>
                    <a:pt x="384" y="283"/>
                  </a:cubicBezTo>
                  <a:cubicBezTo>
                    <a:pt x="393" y="292"/>
                    <a:pt x="398" y="293"/>
                    <a:pt x="408" y="29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41" name="Freeform 29"/>
            <p:cNvSpPr>
              <a:spLocks/>
            </p:cNvSpPr>
            <p:nvPr/>
          </p:nvSpPr>
          <p:spPr bwMode="auto">
            <a:xfrm flipH="1">
              <a:off x="3076" y="3110"/>
              <a:ext cx="158" cy="229"/>
            </a:xfrm>
            <a:custGeom>
              <a:avLst/>
              <a:gdLst>
                <a:gd name="T0" fmla="*/ 207 w 317"/>
                <a:gd name="T1" fmla="*/ 389 h 427"/>
                <a:gd name="T2" fmla="*/ 186 w 317"/>
                <a:gd name="T3" fmla="*/ 305 h 427"/>
                <a:gd name="T4" fmla="*/ 192 w 317"/>
                <a:gd name="T5" fmla="*/ 278 h 427"/>
                <a:gd name="T6" fmla="*/ 162 w 317"/>
                <a:gd name="T7" fmla="*/ 230 h 427"/>
                <a:gd name="T8" fmla="*/ 171 w 317"/>
                <a:gd name="T9" fmla="*/ 200 h 427"/>
                <a:gd name="T10" fmla="*/ 150 w 317"/>
                <a:gd name="T11" fmla="*/ 170 h 427"/>
                <a:gd name="T12" fmla="*/ 129 w 317"/>
                <a:gd name="T13" fmla="*/ 155 h 427"/>
                <a:gd name="T14" fmla="*/ 135 w 317"/>
                <a:gd name="T15" fmla="*/ 131 h 427"/>
                <a:gd name="T16" fmla="*/ 192 w 317"/>
                <a:gd name="T17" fmla="*/ 143 h 427"/>
                <a:gd name="T18" fmla="*/ 300 w 317"/>
                <a:gd name="T19" fmla="*/ 170 h 427"/>
                <a:gd name="T20" fmla="*/ 264 w 317"/>
                <a:gd name="T21" fmla="*/ 170 h 427"/>
                <a:gd name="T22" fmla="*/ 129 w 317"/>
                <a:gd name="T23" fmla="*/ 104 h 427"/>
                <a:gd name="T24" fmla="*/ 114 w 317"/>
                <a:gd name="T25" fmla="*/ 77 h 427"/>
                <a:gd name="T26" fmla="*/ 258 w 317"/>
                <a:gd name="T27" fmla="*/ 23 h 427"/>
                <a:gd name="T28" fmla="*/ 270 w 317"/>
                <a:gd name="T29" fmla="*/ 53 h 427"/>
                <a:gd name="T30" fmla="*/ 258 w 317"/>
                <a:gd name="T31" fmla="*/ 86 h 427"/>
                <a:gd name="T32" fmla="*/ 303 w 317"/>
                <a:gd name="T33" fmla="*/ 95 h 427"/>
                <a:gd name="T34" fmla="*/ 294 w 317"/>
                <a:gd name="T35" fmla="*/ 128 h 427"/>
                <a:gd name="T36" fmla="*/ 303 w 317"/>
                <a:gd name="T37" fmla="*/ 131 h 427"/>
                <a:gd name="T38" fmla="*/ 255 w 317"/>
                <a:gd name="T39" fmla="*/ 11 h 427"/>
                <a:gd name="T40" fmla="*/ 150 w 317"/>
                <a:gd name="T41" fmla="*/ 23 h 427"/>
                <a:gd name="T42" fmla="*/ 108 w 317"/>
                <a:gd name="T43" fmla="*/ 68 h 427"/>
                <a:gd name="T44" fmla="*/ 87 w 317"/>
                <a:gd name="T45" fmla="*/ 86 h 427"/>
                <a:gd name="T46" fmla="*/ 69 w 317"/>
                <a:gd name="T47" fmla="*/ 113 h 427"/>
                <a:gd name="T48" fmla="*/ 48 w 317"/>
                <a:gd name="T49" fmla="*/ 164 h 427"/>
                <a:gd name="T50" fmla="*/ 21 w 317"/>
                <a:gd name="T51" fmla="*/ 194 h 427"/>
                <a:gd name="T52" fmla="*/ 9 w 317"/>
                <a:gd name="T53" fmla="*/ 218 h 427"/>
                <a:gd name="T54" fmla="*/ 36 w 317"/>
                <a:gd name="T55" fmla="*/ 194 h 427"/>
                <a:gd name="T56" fmla="*/ 93 w 317"/>
                <a:gd name="T57" fmla="*/ 110 h 427"/>
                <a:gd name="T58" fmla="*/ 129 w 317"/>
                <a:gd name="T59" fmla="*/ 110 h 427"/>
                <a:gd name="T60" fmla="*/ 171 w 317"/>
                <a:gd name="T61" fmla="*/ 224 h 427"/>
                <a:gd name="T62" fmla="*/ 198 w 317"/>
                <a:gd name="T63" fmla="*/ 404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427">
                  <a:moveTo>
                    <a:pt x="219" y="413"/>
                  </a:moveTo>
                  <a:cubicBezTo>
                    <a:pt x="211" y="402"/>
                    <a:pt x="202" y="403"/>
                    <a:pt x="207" y="389"/>
                  </a:cubicBezTo>
                  <a:cubicBezTo>
                    <a:pt x="206" y="359"/>
                    <a:pt x="211" y="328"/>
                    <a:pt x="204" y="299"/>
                  </a:cubicBezTo>
                  <a:cubicBezTo>
                    <a:pt x="202" y="293"/>
                    <a:pt x="186" y="305"/>
                    <a:pt x="186" y="305"/>
                  </a:cubicBezTo>
                  <a:cubicBezTo>
                    <a:pt x="187" y="299"/>
                    <a:pt x="188" y="293"/>
                    <a:pt x="189" y="287"/>
                  </a:cubicBezTo>
                  <a:cubicBezTo>
                    <a:pt x="190" y="284"/>
                    <a:pt x="194" y="280"/>
                    <a:pt x="192" y="278"/>
                  </a:cubicBezTo>
                  <a:cubicBezTo>
                    <a:pt x="188" y="274"/>
                    <a:pt x="174" y="272"/>
                    <a:pt x="174" y="272"/>
                  </a:cubicBezTo>
                  <a:cubicBezTo>
                    <a:pt x="165" y="259"/>
                    <a:pt x="167" y="245"/>
                    <a:pt x="162" y="230"/>
                  </a:cubicBezTo>
                  <a:cubicBezTo>
                    <a:pt x="163" y="223"/>
                    <a:pt x="163" y="216"/>
                    <a:pt x="165" y="209"/>
                  </a:cubicBezTo>
                  <a:cubicBezTo>
                    <a:pt x="166" y="206"/>
                    <a:pt x="173" y="203"/>
                    <a:pt x="171" y="200"/>
                  </a:cubicBezTo>
                  <a:cubicBezTo>
                    <a:pt x="167" y="195"/>
                    <a:pt x="153" y="194"/>
                    <a:pt x="153" y="194"/>
                  </a:cubicBezTo>
                  <a:cubicBezTo>
                    <a:pt x="157" y="178"/>
                    <a:pt x="169" y="175"/>
                    <a:pt x="150" y="170"/>
                  </a:cubicBezTo>
                  <a:cubicBezTo>
                    <a:pt x="149" y="167"/>
                    <a:pt x="150" y="163"/>
                    <a:pt x="147" y="161"/>
                  </a:cubicBezTo>
                  <a:cubicBezTo>
                    <a:pt x="142" y="157"/>
                    <a:pt x="129" y="155"/>
                    <a:pt x="129" y="155"/>
                  </a:cubicBezTo>
                  <a:cubicBezTo>
                    <a:pt x="130" y="152"/>
                    <a:pt x="133" y="149"/>
                    <a:pt x="132" y="146"/>
                  </a:cubicBezTo>
                  <a:cubicBezTo>
                    <a:pt x="125" y="125"/>
                    <a:pt x="107" y="125"/>
                    <a:pt x="135" y="131"/>
                  </a:cubicBezTo>
                  <a:cubicBezTo>
                    <a:pt x="141" y="150"/>
                    <a:pt x="147" y="131"/>
                    <a:pt x="150" y="122"/>
                  </a:cubicBezTo>
                  <a:cubicBezTo>
                    <a:pt x="163" y="131"/>
                    <a:pt x="177" y="139"/>
                    <a:pt x="192" y="143"/>
                  </a:cubicBezTo>
                  <a:cubicBezTo>
                    <a:pt x="198" y="168"/>
                    <a:pt x="201" y="169"/>
                    <a:pt x="228" y="173"/>
                  </a:cubicBezTo>
                  <a:cubicBezTo>
                    <a:pt x="251" y="181"/>
                    <a:pt x="277" y="178"/>
                    <a:pt x="300" y="170"/>
                  </a:cubicBezTo>
                  <a:cubicBezTo>
                    <a:pt x="304" y="157"/>
                    <a:pt x="301" y="153"/>
                    <a:pt x="288" y="149"/>
                  </a:cubicBezTo>
                  <a:cubicBezTo>
                    <a:pt x="276" y="153"/>
                    <a:pt x="273" y="161"/>
                    <a:pt x="264" y="170"/>
                  </a:cubicBezTo>
                  <a:cubicBezTo>
                    <a:pt x="240" y="146"/>
                    <a:pt x="238" y="143"/>
                    <a:pt x="201" y="140"/>
                  </a:cubicBezTo>
                  <a:cubicBezTo>
                    <a:pt x="193" y="117"/>
                    <a:pt x="152" y="109"/>
                    <a:pt x="129" y="104"/>
                  </a:cubicBezTo>
                  <a:cubicBezTo>
                    <a:pt x="124" y="83"/>
                    <a:pt x="115" y="89"/>
                    <a:pt x="120" y="104"/>
                  </a:cubicBezTo>
                  <a:cubicBezTo>
                    <a:pt x="129" y="91"/>
                    <a:pt x="127" y="85"/>
                    <a:pt x="114" y="77"/>
                  </a:cubicBezTo>
                  <a:cubicBezTo>
                    <a:pt x="136" y="70"/>
                    <a:pt x="136" y="49"/>
                    <a:pt x="159" y="41"/>
                  </a:cubicBezTo>
                  <a:cubicBezTo>
                    <a:pt x="168" y="4"/>
                    <a:pt x="231" y="24"/>
                    <a:pt x="258" y="23"/>
                  </a:cubicBezTo>
                  <a:cubicBezTo>
                    <a:pt x="259" y="32"/>
                    <a:pt x="258" y="42"/>
                    <a:pt x="261" y="50"/>
                  </a:cubicBezTo>
                  <a:cubicBezTo>
                    <a:pt x="262" y="53"/>
                    <a:pt x="269" y="50"/>
                    <a:pt x="270" y="53"/>
                  </a:cubicBezTo>
                  <a:cubicBezTo>
                    <a:pt x="271" y="56"/>
                    <a:pt x="266" y="59"/>
                    <a:pt x="264" y="62"/>
                  </a:cubicBezTo>
                  <a:cubicBezTo>
                    <a:pt x="261" y="68"/>
                    <a:pt x="259" y="80"/>
                    <a:pt x="258" y="86"/>
                  </a:cubicBezTo>
                  <a:cubicBezTo>
                    <a:pt x="261" y="88"/>
                    <a:pt x="263" y="91"/>
                    <a:pt x="267" y="92"/>
                  </a:cubicBezTo>
                  <a:cubicBezTo>
                    <a:pt x="279" y="94"/>
                    <a:pt x="292" y="91"/>
                    <a:pt x="303" y="95"/>
                  </a:cubicBezTo>
                  <a:cubicBezTo>
                    <a:pt x="306" y="96"/>
                    <a:pt x="301" y="101"/>
                    <a:pt x="300" y="104"/>
                  </a:cubicBezTo>
                  <a:cubicBezTo>
                    <a:pt x="293" y="133"/>
                    <a:pt x="301" y="107"/>
                    <a:pt x="294" y="128"/>
                  </a:cubicBezTo>
                  <a:cubicBezTo>
                    <a:pt x="293" y="135"/>
                    <a:pt x="284" y="147"/>
                    <a:pt x="291" y="149"/>
                  </a:cubicBezTo>
                  <a:cubicBezTo>
                    <a:pt x="298" y="151"/>
                    <a:pt x="303" y="131"/>
                    <a:pt x="303" y="131"/>
                  </a:cubicBezTo>
                  <a:cubicBezTo>
                    <a:pt x="307" y="103"/>
                    <a:pt x="317" y="81"/>
                    <a:pt x="282" y="74"/>
                  </a:cubicBezTo>
                  <a:cubicBezTo>
                    <a:pt x="274" y="49"/>
                    <a:pt x="292" y="18"/>
                    <a:pt x="255" y="11"/>
                  </a:cubicBezTo>
                  <a:cubicBezTo>
                    <a:pt x="243" y="9"/>
                    <a:pt x="231" y="9"/>
                    <a:pt x="219" y="8"/>
                  </a:cubicBezTo>
                  <a:cubicBezTo>
                    <a:pt x="191" y="10"/>
                    <a:pt x="165" y="0"/>
                    <a:pt x="150" y="23"/>
                  </a:cubicBezTo>
                  <a:cubicBezTo>
                    <a:pt x="145" y="47"/>
                    <a:pt x="137" y="39"/>
                    <a:pt x="120" y="50"/>
                  </a:cubicBezTo>
                  <a:cubicBezTo>
                    <a:pt x="116" y="56"/>
                    <a:pt x="112" y="62"/>
                    <a:pt x="108" y="68"/>
                  </a:cubicBezTo>
                  <a:cubicBezTo>
                    <a:pt x="106" y="71"/>
                    <a:pt x="108" y="77"/>
                    <a:pt x="105" y="80"/>
                  </a:cubicBezTo>
                  <a:cubicBezTo>
                    <a:pt x="100" y="84"/>
                    <a:pt x="87" y="86"/>
                    <a:pt x="87" y="86"/>
                  </a:cubicBezTo>
                  <a:cubicBezTo>
                    <a:pt x="90" y="95"/>
                    <a:pt x="97" y="111"/>
                    <a:pt x="87" y="119"/>
                  </a:cubicBezTo>
                  <a:cubicBezTo>
                    <a:pt x="82" y="123"/>
                    <a:pt x="69" y="113"/>
                    <a:pt x="69" y="113"/>
                  </a:cubicBezTo>
                  <a:cubicBezTo>
                    <a:pt x="51" y="117"/>
                    <a:pt x="52" y="122"/>
                    <a:pt x="48" y="140"/>
                  </a:cubicBezTo>
                  <a:cubicBezTo>
                    <a:pt x="52" y="152"/>
                    <a:pt x="52" y="148"/>
                    <a:pt x="48" y="164"/>
                  </a:cubicBezTo>
                  <a:cubicBezTo>
                    <a:pt x="46" y="170"/>
                    <a:pt x="42" y="182"/>
                    <a:pt x="42" y="182"/>
                  </a:cubicBezTo>
                  <a:cubicBezTo>
                    <a:pt x="38" y="222"/>
                    <a:pt x="41" y="208"/>
                    <a:pt x="21" y="194"/>
                  </a:cubicBezTo>
                  <a:cubicBezTo>
                    <a:pt x="10" y="201"/>
                    <a:pt x="12" y="208"/>
                    <a:pt x="0" y="212"/>
                  </a:cubicBezTo>
                  <a:cubicBezTo>
                    <a:pt x="3" y="214"/>
                    <a:pt x="5" y="218"/>
                    <a:pt x="9" y="218"/>
                  </a:cubicBezTo>
                  <a:cubicBezTo>
                    <a:pt x="15" y="218"/>
                    <a:pt x="27" y="212"/>
                    <a:pt x="27" y="212"/>
                  </a:cubicBezTo>
                  <a:cubicBezTo>
                    <a:pt x="29" y="206"/>
                    <a:pt x="35" y="201"/>
                    <a:pt x="36" y="194"/>
                  </a:cubicBezTo>
                  <a:cubicBezTo>
                    <a:pt x="45" y="139"/>
                    <a:pt x="27" y="161"/>
                    <a:pt x="48" y="140"/>
                  </a:cubicBezTo>
                  <a:cubicBezTo>
                    <a:pt x="57" y="112"/>
                    <a:pt x="59" y="113"/>
                    <a:pt x="93" y="110"/>
                  </a:cubicBezTo>
                  <a:cubicBezTo>
                    <a:pt x="99" y="108"/>
                    <a:pt x="104" y="101"/>
                    <a:pt x="111" y="101"/>
                  </a:cubicBezTo>
                  <a:cubicBezTo>
                    <a:pt x="118" y="101"/>
                    <a:pt x="123" y="108"/>
                    <a:pt x="129" y="110"/>
                  </a:cubicBezTo>
                  <a:cubicBezTo>
                    <a:pt x="139" y="120"/>
                    <a:pt x="146" y="130"/>
                    <a:pt x="156" y="140"/>
                  </a:cubicBezTo>
                  <a:cubicBezTo>
                    <a:pt x="163" y="169"/>
                    <a:pt x="147" y="200"/>
                    <a:pt x="171" y="224"/>
                  </a:cubicBezTo>
                  <a:cubicBezTo>
                    <a:pt x="174" y="234"/>
                    <a:pt x="177" y="244"/>
                    <a:pt x="180" y="254"/>
                  </a:cubicBezTo>
                  <a:cubicBezTo>
                    <a:pt x="180" y="262"/>
                    <a:pt x="170" y="395"/>
                    <a:pt x="198" y="404"/>
                  </a:cubicBezTo>
                  <a:cubicBezTo>
                    <a:pt x="202" y="422"/>
                    <a:pt x="205" y="427"/>
                    <a:pt x="219" y="41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42" name="Freeform 30"/>
            <p:cNvSpPr>
              <a:spLocks/>
            </p:cNvSpPr>
            <p:nvPr/>
          </p:nvSpPr>
          <p:spPr bwMode="auto">
            <a:xfrm flipH="1">
              <a:off x="3052" y="3443"/>
              <a:ext cx="50" cy="311"/>
            </a:xfrm>
            <a:custGeom>
              <a:avLst/>
              <a:gdLst>
                <a:gd name="T0" fmla="*/ 95 w 99"/>
                <a:gd name="T1" fmla="*/ 564 h 580"/>
                <a:gd name="T2" fmla="*/ 68 w 99"/>
                <a:gd name="T3" fmla="*/ 576 h 580"/>
                <a:gd name="T4" fmla="*/ 59 w 99"/>
                <a:gd name="T5" fmla="*/ 579 h 580"/>
                <a:gd name="T6" fmla="*/ 53 w 99"/>
                <a:gd name="T7" fmla="*/ 564 h 580"/>
                <a:gd name="T8" fmla="*/ 47 w 99"/>
                <a:gd name="T9" fmla="*/ 549 h 580"/>
                <a:gd name="T10" fmla="*/ 50 w 99"/>
                <a:gd name="T11" fmla="*/ 534 h 580"/>
                <a:gd name="T12" fmla="*/ 53 w 99"/>
                <a:gd name="T13" fmla="*/ 543 h 580"/>
                <a:gd name="T14" fmla="*/ 56 w 99"/>
                <a:gd name="T15" fmla="*/ 534 h 580"/>
                <a:gd name="T16" fmla="*/ 74 w 99"/>
                <a:gd name="T17" fmla="*/ 492 h 580"/>
                <a:gd name="T18" fmla="*/ 83 w 99"/>
                <a:gd name="T19" fmla="*/ 450 h 580"/>
                <a:gd name="T20" fmla="*/ 71 w 99"/>
                <a:gd name="T21" fmla="*/ 420 h 580"/>
                <a:gd name="T22" fmla="*/ 59 w 99"/>
                <a:gd name="T23" fmla="*/ 219 h 580"/>
                <a:gd name="T24" fmla="*/ 56 w 99"/>
                <a:gd name="T25" fmla="*/ 177 h 580"/>
                <a:gd name="T26" fmla="*/ 50 w 99"/>
                <a:gd name="T27" fmla="*/ 195 h 580"/>
                <a:gd name="T28" fmla="*/ 38 w 99"/>
                <a:gd name="T29" fmla="*/ 84 h 580"/>
                <a:gd name="T30" fmla="*/ 14 w 99"/>
                <a:gd name="T31" fmla="*/ 60 h 580"/>
                <a:gd name="T32" fmla="*/ 11 w 99"/>
                <a:gd name="T33" fmla="*/ 0 h 580"/>
                <a:gd name="T34" fmla="*/ 20 w 99"/>
                <a:gd name="T35" fmla="*/ 21 h 580"/>
                <a:gd name="T36" fmla="*/ 32 w 99"/>
                <a:gd name="T37" fmla="*/ 57 h 580"/>
                <a:gd name="T38" fmla="*/ 35 w 99"/>
                <a:gd name="T39" fmla="*/ 102 h 580"/>
                <a:gd name="T40" fmla="*/ 53 w 99"/>
                <a:gd name="T41" fmla="*/ 108 h 580"/>
                <a:gd name="T42" fmla="*/ 71 w 99"/>
                <a:gd name="T43" fmla="*/ 210 h 580"/>
                <a:gd name="T44" fmla="*/ 68 w 99"/>
                <a:gd name="T45" fmla="*/ 366 h 580"/>
                <a:gd name="T46" fmla="*/ 65 w 99"/>
                <a:gd name="T47" fmla="*/ 504 h 580"/>
                <a:gd name="T48" fmla="*/ 68 w 99"/>
                <a:gd name="T49" fmla="*/ 495 h 580"/>
                <a:gd name="T50" fmla="*/ 65 w 99"/>
                <a:gd name="T51" fmla="*/ 516 h 580"/>
                <a:gd name="T52" fmla="*/ 68 w 99"/>
                <a:gd name="T53" fmla="*/ 528 h 580"/>
                <a:gd name="T54" fmla="*/ 92 w 99"/>
                <a:gd name="T55" fmla="*/ 531 h 580"/>
                <a:gd name="T56" fmla="*/ 95 w 99"/>
                <a:gd name="T57" fmla="*/ 564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580">
                  <a:moveTo>
                    <a:pt x="95" y="564"/>
                  </a:moveTo>
                  <a:cubicBezTo>
                    <a:pt x="81" y="574"/>
                    <a:pt x="89" y="569"/>
                    <a:pt x="68" y="576"/>
                  </a:cubicBezTo>
                  <a:cubicBezTo>
                    <a:pt x="65" y="577"/>
                    <a:pt x="59" y="579"/>
                    <a:pt x="59" y="579"/>
                  </a:cubicBezTo>
                  <a:cubicBezTo>
                    <a:pt x="28" y="574"/>
                    <a:pt x="48" y="580"/>
                    <a:pt x="53" y="564"/>
                  </a:cubicBezTo>
                  <a:cubicBezTo>
                    <a:pt x="43" y="561"/>
                    <a:pt x="30" y="555"/>
                    <a:pt x="47" y="549"/>
                  </a:cubicBezTo>
                  <a:cubicBezTo>
                    <a:pt x="48" y="544"/>
                    <a:pt x="46" y="538"/>
                    <a:pt x="50" y="534"/>
                  </a:cubicBezTo>
                  <a:cubicBezTo>
                    <a:pt x="52" y="532"/>
                    <a:pt x="50" y="543"/>
                    <a:pt x="53" y="543"/>
                  </a:cubicBezTo>
                  <a:cubicBezTo>
                    <a:pt x="56" y="543"/>
                    <a:pt x="55" y="537"/>
                    <a:pt x="56" y="534"/>
                  </a:cubicBezTo>
                  <a:cubicBezTo>
                    <a:pt x="59" y="510"/>
                    <a:pt x="56" y="504"/>
                    <a:pt x="74" y="492"/>
                  </a:cubicBezTo>
                  <a:cubicBezTo>
                    <a:pt x="77" y="478"/>
                    <a:pt x="78" y="464"/>
                    <a:pt x="83" y="450"/>
                  </a:cubicBezTo>
                  <a:cubicBezTo>
                    <a:pt x="79" y="439"/>
                    <a:pt x="74" y="431"/>
                    <a:pt x="71" y="420"/>
                  </a:cubicBezTo>
                  <a:cubicBezTo>
                    <a:pt x="73" y="374"/>
                    <a:pt x="96" y="231"/>
                    <a:pt x="59" y="219"/>
                  </a:cubicBezTo>
                  <a:cubicBezTo>
                    <a:pt x="58" y="205"/>
                    <a:pt x="61" y="190"/>
                    <a:pt x="56" y="177"/>
                  </a:cubicBezTo>
                  <a:cubicBezTo>
                    <a:pt x="54" y="171"/>
                    <a:pt x="50" y="195"/>
                    <a:pt x="50" y="195"/>
                  </a:cubicBezTo>
                  <a:cubicBezTo>
                    <a:pt x="34" y="162"/>
                    <a:pt x="42" y="121"/>
                    <a:pt x="38" y="84"/>
                  </a:cubicBezTo>
                  <a:cubicBezTo>
                    <a:pt x="18" y="104"/>
                    <a:pt x="33" y="73"/>
                    <a:pt x="14" y="60"/>
                  </a:cubicBezTo>
                  <a:cubicBezTo>
                    <a:pt x="0" y="103"/>
                    <a:pt x="8" y="84"/>
                    <a:pt x="11" y="0"/>
                  </a:cubicBezTo>
                  <a:cubicBezTo>
                    <a:pt x="13" y="7"/>
                    <a:pt x="19" y="14"/>
                    <a:pt x="20" y="21"/>
                  </a:cubicBezTo>
                  <a:cubicBezTo>
                    <a:pt x="28" y="59"/>
                    <a:pt x="11" y="50"/>
                    <a:pt x="32" y="57"/>
                  </a:cubicBezTo>
                  <a:cubicBezTo>
                    <a:pt x="33" y="72"/>
                    <a:pt x="29" y="88"/>
                    <a:pt x="35" y="102"/>
                  </a:cubicBezTo>
                  <a:cubicBezTo>
                    <a:pt x="37" y="108"/>
                    <a:pt x="53" y="108"/>
                    <a:pt x="53" y="108"/>
                  </a:cubicBezTo>
                  <a:cubicBezTo>
                    <a:pt x="58" y="249"/>
                    <a:pt x="40" y="164"/>
                    <a:pt x="71" y="210"/>
                  </a:cubicBezTo>
                  <a:cubicBezTo>
                    <a:pt x="80" y="261"/>
                    <a:pt x="85" y="316"/>
                    <a:pt x="68" y="366"/>
                  </a:cubicBezTo>
                  <a:cubicBezTo>
                    <a:pt x="67" y="412"/>
                    <a:pt x="65" y="458"/>
                    <a:pt x="65" y="504"/>
                  </a:cubicBezTo>
                  <a:cubicBezTo>
                    <a:pt x="65" y="507"/>
                    <a:pt x="68" y="492"/>
                    <a:pt x="68" y="495"/>
                  </a:cubicBezTo>
                  <a:cubicBezTo>
                    <a:pt x="68" y="502"/>
                    <a:pt x="66" y="509"/>
                    <a:pt x="65" y="516"/>
                  </a:cubicBezTo>
                  <a:cubicBezTo>
                    <a:pt x="66" y="520"/>
                    <a:pt x="64" y="526"/>
                    <a:pt x="68" y="528"/>
                  </a:cubicBezTo>
                  <a:cubicBezTo>
                    <a:pt x="75" y="532"/>
                    <a:pt x="87" y="525"/>
                    <a:pt x="92" y="531"/>
                  </a:cubicBezTo>
                  <a:cubicBezTo>
                    <a:pt x="99" y="540"/>
                    <a:pt x="94" y="553"/>
                    <a:pt x="95" y="56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43" name="Freeform 31"/>
            <p:cNvSpPr>
              <a:spLocks/>
            </p:cNvSpPr>
            <p:nvPr/>
          </p:nvSpPr>
          <p:spPr bwMode="auto">
            <a:xfrm flipH="1">
              <a:off x="2982" y="3491"/>
              <a:ext cx="78" cy="241"/>
            </a:xfrm>
            <a:custGeom>
              <a:avLst/>
              <a:gdLst>
                <a:gd name="T0" fmla="*/ 154 w 159"/>
                <a:gd name="T1" fmla="*/ 451 h 451"/>
                <a:gd name="T2" fmla="*/ 109 w 159"/>
                <a:gd name="T3" fmla="*/ 436 h 451"/>
                <a:gd name="T4" fmla="*/ 79 w 159"/>
                <a:gd name="T5" fmla="*/ 358 h 451"/>
                <a:gd name="T6" fmla="*/ 67 w 159"/>
                <a:gd name="T7" fmla="*/ 241 h 451"/>
                <a:gd name="T8" fmla="*/ 40 w 159"/>
                <a:gd name="T9" fmla="*/ 226 h 451"/>
                <a:gd name="T10" fmla="*/ 34 w 159"/>
                <a:gd name="T11" fmla="*/ 40 h 451"/>
                <a:gd name="T12" fmla="*/ 19 w 159"/>
                <a:gd name="T13" fmla="*/ 37 h 451"/>
                <a:gd name="T14" fmla="*/ 10 w 159"/>
                <a:gd name="T15" fmla="*/ 31 h 451"/>
                <a:gd name="T16" fmla="*/ 1 w 159"/>
                <a:gd name="T17" fmla="*/ 13 h 451"/>
                <a:gd name="T18" fmla="*/ 4 w 159"/>
                <a:gd name="T19" fmla="*/ 1 h 451"/>
                <a:gd name="T20" fmla="*/ 10 w 159"/>
                <a:gd name="T21" fmla="*/ 10 h 451"/>
                <a:gd name="T22" fmla="*/ 13 w 159"/>
                <a:gd name="T23" fmla="*/ 37 h 451"/>
                <a:gd name="T24" fmla="*/ 40 w 159"/>
                <a:gd name="T25" fmla="*/ 55 h 451"/>
                <a:gd name="T26" fmla="*/ 49 w 159"/>
                <a:gd name="T27" fmla="*/ 256 h 451"/>
                <a:gd name="T28" fmla="*/ 88 w 159"/>
                <a:gd name="T29" fmla="*/ 268 h 451"/>
                <a:gd name="T30" fmla="*/ 97 w 159"/>
                <a:gd name="T31" fmla="*/ 352 h 451"/>
                <a:gd name="T32" fmla="*/ 112 w 159"/>
                <a:gd name="T33" fmla="*/ 367 h 451"/>
                <a:gd name="T34" fmla="*/ 115 w 159"/>
                <a:gd name="T35" fmla="*/ 406 h 451"/>
                <a:gd name="T36" fmla="*/ 151 w 159"/>
                <a:gd name="T37" fmla="*/ 424 h 451"/>
                <a:gd name="T38" fmla="*/ 154 w 159"/>
                <a:gd name="T39" fmla="*/ 45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9" h="451">
                  <a:moveTo>
                    <a:pt x="154" y="451"/>
                  </a:moveTo>
                  <a:cubicBezTo>
                    <a:pt x="139" y="446"/>
                    <a:pt x="124" y="441"/>
                    <a:pt x="109" y="436"/>
                  </a:cubicBezTo>
                  <a:cubicBezTo>
                    <a:pt x="131" y="370"/>
                    <a:pt x="130" y="363"/>
                    <a:pt x="79" y="358"/>
                  </a:cubicBezTo>
                  <a:cubicBezTo>
                    <a:pt x="73" y="306"/>
                    <a:pt x="70" y="316"/>
                    <a:pt x="67" y="241"/>
                  </a:cubicBezTo>
                  <a:cubicBezTo>
                    <a:pt x="47" y="254"/>
                    <a:pt x="59" y="232"/>
                    <a:pt x="40" y="226"/>
                  </a:cubicBezTo>
                  <a:cubicBezTo>
                    <a:pt x="38" y="164"/>
                    <a:pt x="41" y="102"/>
                    <a:pt x="34" y="40"/>
                  </a:cubicBezTo>
                  <a:cubicBezTo>
                    <a:pt x="33" y="35"/>
                    <a:pt x="24" y="39"/>
                    <a:pt x="19" y="37"/>
                  </a:cubicBezTo>
                  <a:cubicBezTo>
                    <a:pt x="16" y="36"/>
                    <a:pt x="13" y="33"/>
                    <a:pt x="10" y="31"/>
                  </a:cubicBezTo>
                  <a:cubicBezTo>
                    <a:pt x="34" y="23"/>
                    <a:pt x="14" y="16"/>
                    <a:pt x="1" y="13"/>
                  </a:cubicBezTo>
                  <a:cubicBezTo>
                    <a:pt x="2" y="9"/>
                    <a:pt x="0" y="2"/>
                    <a:pt x="4" y="1"/>
                  </a:cubicBezTo>
                  <a:cubicBezTo>
                    <a:pt x="7" y="0"/>
                    <a:pt x="9" y="7"/>
                    <a:pt x="10" y="10"/>
                  </a:cubicBezTo>
                  <a:cubicBezTo>
                    <a:pt x="12" y="19"/>
                    <a:pt x="11" y="28"/>
                    <a:pt x="13" y="37"/>
                  </a:cubicBezTo>
                  <a:cubicBezTo>
                    <a:pt x="16" y="49"/>
                    <a:pt x="30" y="52"/>
                    <a:pt x="40" y="55"/>
                  </a:cubicBezTo>
                  <a:cubicBezTo>
                    <a:pt x="44" y="122"/>
                    <a:pt x="47" y="188"/>
                    <a:pt x="49" y="256"/>
                  </a:cubicBezTo>
                  <a:cubicBezTo>
                    <a:pt x="69" y="243"/>
                    <a:pt x="73" y="258"/>
                    <a:pt x="88" y="268"/>
                  </a:cubicBezTo>
                  <a:cubicBezTo>
                    <a:pt x="83" y="294"/>
                    <a:pt x="60" y="377"/>
                    <a:pt x="97" y="352"/>
                  </a:cubicBezTo>
                  <a:cubicBezTo>
                    <a:pt x="101" y="358"/>
                    <a:pt x="110" y="360"/>
                    <a:pt x="112" y="367"/>
                  </a:cubicBezTo>
                  <a:cubicBezTo>
                    <a:pt x="115" y="380"/>
                    <a:pt x="112" y="393"/>
                    <a:pt x="115" y="406"/>
                  </a:cubicBezTo>
                  <a:cubicBezTo>
                    <a:pt x="117" y="412"/>
                    <a:pt x="145" y="422"/>
                    <a:pt x="151" y="424"/>
                  </a:cubicBezTo>
                  <a:cubicBezTo>
                    <a:pt x="154" y="434"/>
                    <a:pt x="159" y="441"/>
                    <a:pt x="154" y="451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44" name="Freeform 32"/>
            <p:cNvSpPr>
              <a:spLocks/>
            </p:cNvSpPr>
            <p:nvPr/>
          </p:nvSpPr>
          <p:spPr bwMode="auto">
            <a:xfrm>
              <a:off x="2295" y="186"/>
              <a:ext cx="1308" cy="2378"/>
            </a:xfrm>
            <a:custGeom>
              <a:avLst/>
              <a:gdLst>
                <a:gd name="T0" fmla="*/ 1068 w 1308"/>
                <a:gd name="T1" fmla="*/ 2262 h 2378"/>
                <a:gd name="T2" fmla="*/ 955 w 1308"/>
                <a:gd name="T3" fmla="*/ 2290 h 2378"/>
                <a:gd name="T4" fmla="*/ 904 w 1308"/>
                <a:gd name="T5" fmla="*/ 2308 h 2378"/>
                <a:gd name="T6" fmla="*/ 593 w 1308"/>
                <a:gd name="T7" fmla="*/ 2226 h 2378"/>
                <a:gd name="T8" fmla="*/ 317 w 1308"/>
                <a:gd name="T9" fmla="*/ 2147 h 2378"/>
                <a:gd name="T10" fmla="*/ 260 w 1308"/>
                <a:gd name="T11" fmla="*/ 2105 h 2378"/>
                <a:gd name="T12" fmla="*/ 222 w 1308"/>
                <a:gd name="T13" fmla="*/ 2043 h 2378"/>
                <a:gd name="T14" fmla="*/ 142 w 1308"/>
                <a:gd name="T15" fmla="*/ 1983 h 2378"/>
                <a:gd name="T16" fmla="*/ 125 w 1308"/>
                <a:gd name="T17" fmla="*/ 1968 h 2378"/>
                <a:gd name="T18" fmla="*/ 49 w 1308"/>
                <a:gd name="T19" fmla="*/ 1924 h 2378"/>
                <a:gd name="T20" fmla="*/ 4 w 1308"/>
                <a:gd name="T21" fmla="*/ 1833 h 2378"/>
                <a:gd name="T22" fmla="*/ 53 w 1308"/>
                <a:gd name="T23" fmla="*/ 1824 h 2378"/>
                <a:gd name="T24" fmla="*/ 120 w 1308"/>
                <a:gd name="T25" fmla="*/ 1749 h 2378"/>
                <a:gd name="T26" fmla="*/ 192 w 1308"/>
                <a:gd name="T27" fmla="*/ 1668 h 2378"/>
                <a:gd name="T28" fmla="*/ 244 w 1308"/>
                <a:gd name="T29" fmla="*/ 1588 h 2378"/>
                <a:gd name="T30" fmla="*/ 297 w 1308"/>
                <a:gd name="T31" fmla="*/ 1452 h 2378"/>
                <a:gd name="T32" fmla="*/ 274 w 1308"/>
                <a:gd name="T33" fmla="*/ 1414 h 2378"/>
                <a:gd name="T34" fmla="*/ 331 w 1308"/>
                <a:gd name="T35" fmla="*/ 1024 h 2378"/>
                <a:gd name="T36" fmla="*/ 420 w 1308"/>
                <a:gd name="T37" fmla="*/ 648 h 2378"/>
                <a:gd name="T38" fmla="*/ 389 w 1308"/>
                <a:gd name="T39" fmla="*/ 552 h 2378"/>
                <a:gd name="T40" fmla="*/ 426 w 1308"/>
                <a:gd name="T41" fmla="*/ 458 h 2378"/>
                <a:gd name="T42" fmla="*/ 395 w 1308"/>
                <a:gd name="T43" fmla="*/ 457 h 2378"/>
                <a:gd name="T44" fmla="*/ 345 w 1308"/>
                <a:gd name="T45" fmla="*/ 487 h 2378"/>
                <a:gd name="T46" fmla="*/ 348 w 1308"/>
                <a:gd name="T47" fmla="*/ 450 h 2378"/>
                <a:gd name="T48" fmla="*/ 323 w 1308"/>
                <a:gd name="T49" fmla="*/ 421 h 2378"/>
                <a:gd name="T50" fmla="*/ 392 w 1308"/>
                <a:gd name="T51" fmla="*/ 344 h 2378"/>
                <a:gd name="T52" fmla="*/ 417 w 1308"/>
                <a:gd name="T53" fmla="*/ 299 h 2378"/>
                <a:gd name="T54" fmla="*/ 470 w 1308"/>
                <a:gd name="T55" fmla="*/ 236 h 2378"/>
                <a:gd name="T56" fmla="*/ 536 w 1308"/>
                <a:gd name="T57" fmla="*/ 198 h 2378"/>
                <a:gd name="T58" fmla="*/ 584 w 1308"/>
                <a:gd name="T59" fmla="*/ 69 h 2378"/>
                <a:gd name="T60" fmla="*/ 651 w 1308"/>
                <a:gd name="T61" fmla="*/ 34 h 2378"/>
                <a:gd name="T62" fmla="*/ 741 w 1308"/>
                <a:gd name="T63" fmla="*/ 4 h 2378"/>
                <a:gd name="T64" fmla="*/ 851 w 1308"/>
                <a:gd name="T65" fmla="*/ 8 h 2378"/>
                <a:gd name="T66" fmla="*/ 1025 w 1308"/>
                <a:gd name="T67" fmla="*/ 50 h 2378"/>
                <a:gd name="T68" fmla="*/ 1100 w 1308"/>
                <a:gd name="T69" fmla="*/ 102 h 2378"/>
                <a:gd name="T70" fmla="*/ 1142 w 1308"/>
                <a:gd name="T71" fmla="*/ 180 h 2378"/>
                <a:gd name="T72" fmla="*/ 1184 w 1308"/>
                <a:gd name="T73" fmla="*/ 203 h 2378"/>
                <a:gd name="T74" fmla="*/ 1279 w 1308"/>
                <a:gd name="T75" fmla="*/ 308 h 2378"/>
                <a:gd name="T76" fmla="*/ 1308 w 1308"/>
                <a:gd name="T77" fmla="*/ 362 h 2378"/>
                <a:gd name="T78" fmla="*/ 1278 w 1308"/>
                <a:gd name="T79" fmla="*/ 474 h 2378"/>
                <a:gd name="T80" fmla="*/ 1240 w 1308"/>
                <a:gd name="T81" fmla="*/ 495 h 2378"/>
                <a:gd name="T82" fmla="*/ 1230 w 1308"/>
                <a:gd name="T83" fmla="*/ 528 h 2378"/>
                <a:gd name="T84" fmla="*/ 1282 w 1308"/>
                <a:gd name="T85" fmla="*/ 599 h 2378"/>
                <a:gd name="T86" fmla="*/ 1236 w 1308"/>
                <a:gd name="T87" fmla="*/ 636 h 2378"/>
                <a:gd name="T88" fmla="*/ 1239 w 1308"/>
                <a:gd name="T89" fmla="*/ 661 h 2378"/>
                <a:gd name="T90" fmla="*/ 1237 w 1308"/>
                <a:gd name="T91" fmla="*/ 705 h 2378"/>
                <a:gd name="T92" fmla="*/ 1248 w 1308"/>
                <a:gd name="T93" fmla="*/ 728 h 2378"/>
                <a:gd name="T94" fmla="*/ 1234 w 1308"/>
                <a:gd name="T95" fmla="*/ 811 h 2378"/>
                <a:gd name="T96" fmla="*/ 1240 w 1308"/>
                <a:gd name="T97" fmla="*/ 839 h 2378"/>
                <a:gd name="T98" fmla="*/ 1241 w 1308"/>
                <a:gd name="T99" fmla="*/ 836 h 2378"/>
                <a:gd name="T100" fmla="*/ 1207 w 1308"/>
                <a:gd name="T101" fmla="*/ 1004 h 2378"/>
                <a:gd name="T102" fmla="*/ 1110 w 1308"/>
                <a:gd name="T103" fmla="*/ 1618 h 2378"/>
                <a:gd name="T104" fmla="*/ 1066 w 1308"/>
                <a:gd name="T105" fmla="*/ 1713 h 2378"/>
                <a:gd name="T106" fmla="*/ 1070 w 1308"/>
                <a:gd name="T107" fmla="*/ 1894 h 2378"/>
                <a:gd name="T108" fmla="*/ 1064 w 1308"/>
                <a:gd name="T109" fmla="*/ 2083 h 2378"/>
                <a:gd name="T110" fmla="*/ 1051 w 1308"/>
                <a:gd name="T111" fmla="*/ 2199 h 2378"/>
                <a:gd name="T112" fmla="*/ 1068 w 1308"/>
                <a:gd name="T113" fmla="*/ 2214 h 2378"/>
                <a:gd name="T114" fmla="*/ 1068 w 1308"/>
                <a:gd name="T115" fmla="*/ 2262 h 2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08" h="2378">
                  <a:moveTo>
                    <a:pt x="1068" y="2262"/>
                  </a:moveTo>
                  <a:cubicBezTo>
                    <a:pt x="1034" y="2378"/>
                    <a:pt x="1058" y="2305"/>
                    <a:pt x="955" y="2290"/>
                  </a:cubicBezTo>
                  <a:cubicBezTo>
                    <a:pt x="938" y="2292"/>
                    <a:pt x="904" y="2308"/>
                    <a:pt x="904" y="2308"/>
                  </a:cubicBezTo>
                  <a:cubicBezTo>
                    <a:pt x="848" y="2297"/>
                    <a:pt x="691" y="2253"/>
                    <a:pt x="593" y="2226"/>
                  </a:cubicBezTo>
                  <a:cubicBezTo>
                    <a:pt x="495" y="2199"/>
                    <a:pt x="374" y="2167"/>
                    <a:pt x="317" y="2147"/>
                  </a:cubicBezTo>
                  <a:cubicBezTo>
                    <a:pt x="296" y="2135"/>
                    <a:pt x="277" y="2124"/>
                    <a:pt x="260" y="2105"/>
                  </a:cubicBezTo>
                  <a:cubicBezTo>
                    <a:pt x="253" y="2082"/>
                    <a:pt x="240" y="2054"/>
                    <a:pt x="222" y="2043"/>
                  </a:cubicBezTo>
                  <a:cubicBezTo>
                    <a:pt x="209" y="2003"/>
                    <a:pt x="176" y="1995"/>
                    <a:pt x="142" y="1983"/>
                  </a:cubicBezTo>
                  <a:cubicBezTo>
                    <a:pt x="126" y="1970"/>
                    <a:pt x="140" y="1976"/>
                    <a:pt x="125" y="1968"/>
                  </a:cubicBezTo>
                  <a:cubicBezTo>
                    <a:pt x="110" y="1958"/>
                    <a:pt x="68" y="1943"/>
                    <a:pt x="49" y="1924"/>
                  </a:cubicBezTo>
                  <a:cubicBezTo>
                    <a:pt x="29" y="1901"/>
                    <a:pt x="0" y="1854"/>
                    <a:pt x="4" y="1833"/>
                  </a:cubicBezTo>
                  <a:cubicBezTo>
                    <a:pt x="10" y="1818"/>
                    <a:pt x="40" y="1830"/>
                    <a:pt x="53" y="1824"/>
                  </a:cubicBezTo>
                  <a:cubicBezTo>
                    <a:pt x="74" y="1808"/>
                    <a:pt x="96" y="1776"/>
                    <a:pt x="120" y="1749"/>
                  </a:cubicBezTo>
                  <a:cubicBezTo>
                    <a:pt x="142" y="1724"/>
                    <a:pt x="171" y="1695"/>
                    <a:pt x="192" y="1668"/>
                  </a:cubicBezTo>
                  <a:cubicBezTo>
                    <a:pt x="201" y="1649"/>
                    <a:pt x="226" y="1624"/>
                    <a:pt x="244" y="1588"/>
                  </a:cubicBezTo>
                  <a:cubicBezTo>
                    <a:pt x="261" y="1553"/>
                    <a:pt x="291" y="1480"/>
                    <a:pt x="297" y="1452"/>
                  </a:cubicBezTo>
                  <a:cubicBezTo>
                    <a:pt x="296" y="1440"/>
                    <a:pt x="274" y="1414"/>
                    <a:pt x="274" y="1414"/>
                  </a:cubicBezTo>
                  <a:cubicBezTo>
                    <a:pt x="306" y="1258"/>
                    <a:pt x="330" y="1164"/>
                    <a:pt x="331" y="1024"/>
                  </a:cubicBezTo>
                  <a:cubicBezTo>
                    <a:pt x="350" y="893"/>
                    <a:pt x="410" y="718"/>
                    <a:pt x="420" y="648"/>
                  </a:cubicBezTo>
                  <a:cubicBezTo>
                    <a:pt x="430" y="569"/>
                    <a:pt x="388" y="584"/>
                    <a:pt x="389" y="552"/>
                  </a:cubicBezTo>
                  <a:cubicBezTo>
                    <a:pt x="405" y="457"/>
                    <a:pt x="426" y="482"/>
                    <a:pt x="426" y="458"/>
                  </a:cubicBezTo>
                  <a:cubicBezTo>
                    <a:pt x="423" y="446"/>
                    <a:pt x="406" y="457"/>
                    <a:pt x="395" y="457"/>
                  </a:cubicBezTo>
                  <a:cubicBezTo>
                    <a:pt x="385" y="458"/>
                    <a:pt x="345" y="487"/>
                    <a:pt x="345" y="487"/>
                  </a:cubicBezTo>
                  <a:cubicBezTo>
                    <a:pt x="330" y="486"/>
                    <a:pt x="354" y="462"/>
                    <a:pt x="348" y="450"/>
                  </a:cubicBezTo>
                  <a:cubicBezTo>
                    <a:pt x="344" y="439"/>
                    <a:pt x="316" y="438"/>
                    <a:pt x="323" y="421"/>
                  </a:cubicBezTo>
                  <a:cubicBezTo>
                    <a:pt x="309" y="373"/>
                    <a:pt x="359" y="359"/>
                    <a:pt x="392" y="344"/>
                  </a:cubicBezTo>
                  <a:cubicBezTo>
                    <a:pt x="406" y="322"/>
                    <a:pt x="411" y="314"/>
                    <a:pt x="417" y="299"/>
                  </a:cubicBezTo>
                  <a:cubicBezTo>
                    <a:pt x="432" y="281"/>
                    <a:pt x="453" y="250"/>
                    <a:pt x="470" y="236"/>
                  </a:cubicBezTo>
                  <a:cubicBezTo>
                    <a:pt x="483" y="229"/>
                    <a:pt x="520" y="228"/>
                    <a:pt x="536" y="198"/>
                  </a:cubicBezTo>
                  <a:cubicBezTo>
                    <a:pt x="554" y="151"/>
                    <a:pt x="543" y="99"/>
                    <a:pt x="584" y="69"/>
                  </a:cubicBezTo>
                  <a:cubicBezTo>
                    <a:pt x="603" y="54"/>
                    <a:pt x="629" y="37"/>
                    <a:pt x="651" y="34"/>
                  </a:cubicBezTo>
                  <a:cubicBezTo>
                    <a:pt x="675" y="25"/>
                    <a:pt x="708" y="9"/>
                    <a:pt x="741" y="4"/>
                  </a:cubicBezTo>
                  <a:cubicBezTo>
                    <a:pt x="773" y="0"/>
                    <a:pt x="804" y="1"/>
                    <a:pt x="851" y="8"/>
                  </a:cubicBezTo>
                  <a:cubicBezTo>
                    <a:pt x="949" y="34"/>
                    <a:pt x="929" y="22"/>
                    <a:pt x="1025" y="50"/>
                  </a:cubicBezTo>
                  <a:cubicBezTo>
                    <a:pt x="1032" y="54"/>
                    <a:pt x="1093" y="99"/>
                    <a:pt x="1100" y="102"/>
                  </a:cubicBezTo>
                  <a:cubicBezTo>
                    <a:pt x="1124" y="119"/>
                    <a:pt x="1127" y="165"/>
                    <a:pt x="1142" y="180"/>
                  </a:cubicBezTo>
                  <a:cubicBezTo>
                    <a:pt x="1149" y="190"/>
                    <a:pt x="1173" y="197"/>
                    <a:pt x="1184" y="203"/>
                  </a:cubicBezTo>
                  <a:cubicBezTo>
                    <a:pt x="1208" y="223"/>
                    <a:pt x="1256" y="286"/>
                    <a:pt x="1279" y="308"/>
                  </a:cubicBezTo>
                  <a:cubicBezTo>
                    <a:pt x="1298" y="344"/>
                    <a:pt x="1306" y="335"/>
                    <a:pt x="1308" y="362"/>
                  </a:cubicBezTo>
                  <a:cubicBezTo>
                    <a:pt x="1308" y="390"/>
                    <a:pt x="1289" y="451"/>
                    <a:pt x="1278" y="474"/>
                  </a:cubicBezTo>
                  <a:cubicBezTo>
                    <a:pt x="1266" y="483"/>
                    <a:pt x="1253" y="495"/>
                    <a:pt x="1240" y="495"/>
                  </a:cubicBezTo>
                  <a:cubicBezTo>
                    <a:pt x="1231" y="499"/>
                    <a:pt x="1231" y="503"/>
                    <a:pt x="1230" y="528"/>
                  </a:cubicBezTo>
                  <a:cubicBezTo>
                    <a:pt x="1236" y="545"/>
                    <a:pt x="1280" y="582"/>
                    <a:pt x="1282" y="599"/>
                  </a:cubicBezTo>
                  <a:cubicBezTo>
                    <a:pt x="1283" y="617"/>
                    <a:pt x="1244" y="627"/>
                    <a:pt x="1236" y="636"/>
                  </a:cubicBezTo>
                  <a:cubicBezTo>
                    <a:pt x="1228" y="650"/>
                    <a:pt x="1239" y="650"/>
                    <a:pt x="1239" y="661"/>
                  </a:cubicBezTo>
                  <a:cubicBezTo>
                    <a:pt x="1239" y="672"/>
                    <a:pt x="1236" y="694"/>
                    <a:pt x="1237" y="705"/>
                  </a:cubicBezTo>
                  <a:cubicBezTo>
                    <a:pt x="1238" y="716"/>
                    <a:pt x="1248" y="711"/>
                    <a:pt x="1248" y="728"/>
                  </a:cubicBezTo>
                  <a:cubicBezTo>
                    <a:pt x="1248" y="755"/>
                    <a:pt x="1235" y="792"/>
                    <a:pt x="1234" y="811"/>
                  </a:cubicBezTo>
                  <a:cubicBezTo>
                    <a:pt x="1233" y="829"/>
                    <a:pt x="1239" y="835"/>
                    <a:pt x="1240" y="839"/>
                  </a:cubicBezTo>
                  <a:cubicBezTo>
                    <a:pt x="1242" y="844"/>
                    <a:pt x="1247" y="809"/>
                    <a:pt x="1241" y="836"/>
                  </a:cubicBezTo>
                  <a:cubicBezTo>
                    <a:pt x="1236" y="864"/>
                    <a:pt x="1229" y="872"/>
                    <a:pt x="1207" y="1004"/>
                  </a:cubicBezTo>
                  <a:cubicBezTo>
                    <a:pt x="1185" y="1134"/>
                    <a:pt x="1125" y="1494"/>
                    <a:pt x="1110" y="1618"/>
                  </a:cubicBezTo>
                  <a:cubicBezTo>
                    <a:pt x="1088" y="1737"/>
                    <a:pt x="1077" y="1629"/>
                    <a:pt x="1066" y="1713"/>
                  </a:cubicBezTo>
                  <a:cubicBezTo>
                    <a:pt x="1059" y="1759"/>
                    <a:pt x="1070" y="1833"/>
                    <a:pt x="1070" y="1894"/>
                  </a:cubicBezTo>
                  <a:cubicBezTo>
                    <a:pt x="1068" y="1956"/>
                    <a:pt x="1068" y="2032"/>
                    <a:pt x="1064" y="2083"/>
                  </a:cubicBezTo>
                  <a:cubicBezTo>
                    <a:pt x="1062" y="2134"/>
                    <a:pt x="1053" y="2169"/>
                    <a:pt x="1051" y="2199"/>
                  </a:cubicBezTo>
                  <a:cubicBezTo>
                    <a:pt x="1052" y="2220"/>
                    <a:pt x="1065" y="2204"/>
                    <a:pt x="1068" y="2214"/>
                  </a:cubicBezTo>
                  <a:cubicBezTo>
                    <a:pt x="1071" y="2225"/>
                    <a:pt x="1071" y="2252"/>
                    <a:pt x="1068" y="2262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45" name="Freeform 33"/>
            <p:cNvSpPr>
              <a:spLocks/>
            </p:cNvSpPr>
            <p:nvPr/>
          </p:nvSpPr>
          <p:spPr bwMode="auto">
            <a:xfrm rot="756602">
              <a:off x="2765" y="264"/>
              <a:ext cx="767" cy="491"/>
            </a:xfrm>
            <a:custGeom>
              <a:avLst/>
              <a:gdLst>
                <a:gd name="T0" fmla="*/ 900 w 909"/>
                <a:gd name="T1" fmla="*/ 464 h 508"/>
                <a:gd name="T2" fmla="*/ 836 w 909"/>
                <a:gd name="T3" fmla="*/ 496 h 508"/>
                <a:gd name="T4" fmla="*/ 812 w 909"/>
                <a:gd name="T5" fmla="*/ 504 h 508"/>
                <a:gd name="T6" fmla="*/ 800 w 909"/>
                <a:gd name="T7" fmla="*/ 508 h 508"/>
                <a:gd name="T8" fmla="*/ 740 w 909"/>
                <a:gd name="T9" fmla="*/ 480 h 508"/>
                <a:gd name="T10" fmla="*/ 664 w 909"/>
                <a:gd name="T11" fmla="*/ 424 h 508"/>
                <a:gd name="T12" fmla="*/ 628 w 909"/>
                <a:gd name="T13" fmla="*/ 400 h 508"/>
                <a:gd name="T14" fmla="*/ 616 w 909"/>
                <a:gd name="T15" fmla="*/ 392 h 508"/>
                <a:gd name="T16" fmla="*/ 560 w 909"/>
                <a:gd name="T17" fmla="*/ 356 h 508"/>
                <a:gd name="T18" fmla="*/ 512 w 909"/>
                <a:gd name="T19" fmla="*/ 328 h 508"/>
                <a:gd name="T20" fmla="*/ 476 w 909"/>
                <a:gd name="T21" fmla="*/ 312 h 508"/>
                <a:gd name="T22" fmla="*/ 448 w 909"/>
                <a:gd name="T23" fmla="*/ 304 h 508"/>
                <a:gd name="T24" fmla="*/ 312 w 909"/>
                <a:gd name="T25" fmla="*/ 308 h 508"/>
                <a:gd name="T26" fmla="*/ 288 w 909"/>
                <a:gd name="T27" fmla="*/ 312 h 508"/>
                <a:gd name="T28" fmla="*/ 284 w 909"/>
                <a:gd name="T29" fmla="*/ 328 h 508"/>
                <a:gd name="T30" fmla="*/ 220 w 909"/>
                <a:gd name="T31" fmla="*/ 340 h 508"/>
                <a:gd name="T32" fmla="*/ 128 w 909"/>
                <a:gd name="T33" fmla="*/ 320 h 508"/>
                <a:gd name="T34" fmla="*/ 144 w 909"/>
                <a:gd name="T35" fmla="*/ 304 h 508"/>
                <a:gd name="T36" fmla="*/ 164 w 909"/>
                <a:gd name="T37" fmla="*/ 268 h 508"/>
                <a:gd name="T38" fmla="*/ 124 w 909"/>
                <a:gd name="T39" fmla="*/ 256 h 508"/>
                <a:gd name="T40" fmla="*/ 120 w 909"/>
                <a:gd name="T41" fmla="*/ 284 h 508"/>
                <a:gd name="T42" fmla="*/ 116 w 909"/>
                <a:gd name="T43" fmla="*/ 312 h 508"/>
                <a:gd name="T44" fmla="*/ 80 w 909"/>
                <a:gd name="T45" fmla="*/ 304 h 508"/>
                <a:gd name="T46" fmla="*/ 0 w 909"/>
                <a:gd name="T47" fmla="*/ 300 h 508"/>
                <a:gd name="T48" fmla="*/ 8 w 909"/>
                <a:gd name="T49" fmla="*/ 288 h 508"/>
                <a:gd name="T50" fmla="*/ 20 w 909"/>
                <a:gd name="T51" fmla="*/ 284 h 508"/>
                <a:gd name="T52" fmla="*/ 24 w 909"/>
                <a:gd name="T53" fmla="*/ 268 h 508"/>
                <a:gd name="T54" fmla="*/ 72 w 909"/>
                <a:gd name="T55" fmla="*/ 200 h 508"/>
                <a:gd name="T56" fmla="*/ 76 w 909"/>
                <a:gd name="T57" fmla="*/ 188 h 508"/>
                <a:gd name="T58" fmla="*/ 60 w 909"/>
                <a:gd name="T59" fmla="*/ 164 h 508"/>
                <a:gd name="T60" fmla="*/ 96 w 909"/>
                <a:gd name="T61" fmla="*/ 96 h 508"/>
                <a:gd name="T62" fmla="*/ 140 w 909"/>
                <a:gd name="T63" fmla="*/ 60 h 508"/>
                <a:gd name="T64" fmla="*/ 164 w 909"/>
                <a:gd name="T65" fmla="*/ 44 h 508"/>
                <a:gd name="T66" fmla="*/ 260 w 909"/>
                <a:gd name="T67" fmla="*/ 16 h 508"/>
                <a:gd name="T68" fmla="*/ 296 w 909"/>
                <a:gd name="T69" fmla="*/ 0 h 508"/>
                <a:gd name="T70" fmla="*/ 564 w 909"/>
                <a:gd name="T71" fmla="*/ 4 h 508"/>
                <a:gd name="T72" fmla="*/ 608 w 909"/>
                <a:gd name="T73" fmla="*/ 24 h 508"/>
                <a:gd name="T74" fmla="*/ 644 w 909"/>
                <a:gd name="T75" fmla="*/ 60 h 508"/>
                <a:gd name="T76" fmla="*/ 652 w 909"/>
                <a:gd name="T77" fmla="*/ 72 h 508"/>
                <a:gd name="T78" fmla="*/ 664 w 909"/>
                <a:gd name="T79" fmla="*/ 80 h 508"/>
                <a:gd name="T80" fmla="*/ 704 w 909"/>
                <a:gd name="T81" fmla="*/ 132 h 508"/>
                <a:gd name="T82" fmla="*/ 736 w 909"/>
                <a:gd name="T83" fmla="*/ 176 h 508"/>
                <a:gd name="T84" fmla="*/ 768 w 909"/>
                <a:gd name="T85" fmla="*/ 168 h 508"/>
                <a:gd name="T86" fmla="*/ 760 w 909"/>
                <a:gd name="T87" fmla="*/ 156 h 508"/>
                <a:gd name="T88" fmla="*/ 748 w 909"/>
                <a:gd name="T89" fmla="*/ 132 h 508"/>
                <a:gd name="T90" fmla="*/ 776 w 909"/>
                <a:gd name="T91" fmla="*/ 152 h 508"/>
                <a:gd name="T92" fmla="*/ 828 w 909"/>
                <a:gd name="T93" fmla="*/ 168 h 508"/>
                <a:gd name="T94" fmla="*/ 840 w 909"/>
                <a:gd name="T95" fmla="*/ 172 h 508"/>
                <a:gd name="T96" fmla="*/ 880 w 909"/>
                <a:gd name="T97" fmla="*/ 200 h 508"/>
                <a:gd name="T98" fmla="*/ 896 w 909"/>
                <a:gd name="T99" fmla="*/ 236 h 508"/>
                <a:gd name="T100" fmla="*/ 880 w 909"/>
                <a:gd name="T101" fmla="*/ 308 h 508"/>
                <a:gd name="T102" fmla="*/ 884 w 909"/>
                <a:gd name="T103" fmla="*/ 332 h 508"/>
                <a:gd name="T104" fmla="*/ 895 w 909"/>
                <a:gd name="T105" fmla="*/ 340 h 508"/>
                <a:gd name="T106" fmla="*/ 886 w 909"/>
                <a:gd name="T107" fmla="*/ 364 h 508"/>
                <a:gd name="T108" fmla="*/ 893 w 909"/>
                <a:gd name="T109" fmla="*/ 389 h 508"/>
                <a:gd name="T110" fmla="*/ 899 w 909"/>
                <a:gd name="T111" fmla="*/ 398 h 508"/>
                <a:gd name="T112" fmla="*/ 872 w 909"/>
                <a:gd name="T113" fmla="*/ 396 h 508"/>
                <a:gd name="T114" fmla="*/ 880 w 909"/>
                <a:gd name="T115" fmla="*/ 444 h 508"/>
                <a:gd name="T116" fmla="*/ 900 w 909"/>
                <a:gd name="T117" fmla="*/ 464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09" h="508">
                  <a:moveTo>
                    <a:pt x="900" y="464"/>
                  </a:moveTo>
                  <a:cubicBezTo>
                    <a:pt x="867" y="471"/>
                    <a:pt x="867" y="486"/>
                    <a:pt x="836" y="496"/>
                  </a:cubicBezTo>
                  <a:cubicBezTo>
                    <a:pt x="828" y="499"/>
                    <a:pt x="820" y="501"/>
                    <a:pt x="812" y="504"/>
                  </a:cubicBezTo>
                  <a:cubicBezTo>
                    <a:pt x="808" y="505"/>
                    <a:pt x="800" y="508"/>
                    <a:pt x="800" y="508"/>
                  </a:cubicBezTo>
                  <a:cubicBezTo>
                    <a:pt x="779" y="501"/>
                    <a:pt x="759" y="493"/>
                    <a:pt x="740" y="480"/>
                  </a:cubicBezTo>
                  <a:cubicBezTo>
                    <a:pt x="724" y="456"/>
                    <a:pt x="689" y="443"/>
                    <a:pt x="664" y="424"/>
                  </a:cubicBezTo>
                  <a:cubicBezTo>
                    <a:pt x="664" y="424"/>
                    <a:pt x="634" y="404"/>
                    <a:pt x="628" y="400"/>
                  </a:cubicBezTo>
                  <a:cubicBezTo>
                    <a:pt x="624" y="397"/>
                    <a:pt x="616" y="392"/>
                    <a:pt x="616" y="392"/>
                  </a:cubicBezTo>
                  <a:cubicBezTo>
                    <a:pt x="602" y="371"/>
                    <a:pt x="581" y="367"/>
                    <a:pt x="560" y="356"/>
                  </a:cubicBezTo>
                  <a:cubicBezTo>
                    <a:pt x="546" y="349"/>
                    <a:pt x="526" y="333"/>
                    <a:pt x="512" y="328"/>
                  </a:cubicBezTo>
                  <a:cubicBezTo>
                    <a:pt x="483" y="318"/>
                    <a:pt x="495" y="325"/>
                    <a:pt x="476" y="312"/>
                  </a:cubicBezTo>
                  <a:cubicBezTo>
                    <a:pt x="468" y="287"/>
                    <a:pt x="465" y="303"/>
                    <a:pt x="448" y="304"/>
                  </a:cubicBezTo>
                  <a:cubicBezTo>
                    <a:pt x="403" y="308"/>
                    <a:pt x="357" y="307"/>
                    <a:pt x="312" y="308"/>
                  </a:cubicBezTo>
                  <a:cubicBezTo>
                    <a:pt x="304" y="309"/>
                    <a:pt x="295" y="307"/>
                    <a:pt x="288" y="312"/>
                  </a:cubicBezTo>
                  <a:cubicBezTo>
                    <a:pt x="284" y="315"/>
                    <a:pt x="289" y="325"/>
                    <a:pt x="284" y="328"/>
                  </a:cubicBezTo>
                  <a:cubicBezTo>
                    <a:pt x="270" y="336"/>
                    <a:pt x="237" y="334"/>
                    <a:pt x="220" y="340"/>
                  </a:cubicBezTo>
                  <a:cubicBezTo>
                    <a:pt x="193" y="337"/>
                    <a:pt x="137" y="347"/>
                    <a:pt x="128" y="320"/>
                  </a:cubicBezTo>
                  <a:cubicBezTo>
                    <a:pt x="139" y="288"/>
                    <a:pt x="123" y="325"/>
                    <a:pt x="144" y="304"/>
                  </a:cubicBezTo>
                  <a:cubicBezTo>
                    <a:pt x="158" y="290"/>
                    <a:pt x="159" y="283"/>
                    <a:pt x="164" y="268"/>
                  </a:cubicBezTo>
                  <a:cubicBezTo>
                    <a:pt x="151" y="264"/>
                    <a:pt x="137" y="260"/>
                    <a:pt x="124" y="256"/>
                  </a:cubicBezTo>
                  <a:cubicBezTo>
                    <a:pt x="98" y="262"/>
                    <a:pt x="114" y="265"/>
                    <a:pt x="120" y="284"/>
                  </a:cubicBezTo>
                  <a:cubicBezTo>
                    <a:pt x="119" y="293"/>
                    <a:pt x="123" y="306"/>
                    <a:pt x="116" y="312"/>
                  </a:cubicBezTo>
                  <a:cubicBezTo>
                    <a:pt x="108" y="318"/>
                    <a:pt x="89" y="305"/>
                    <a:pt x="80" y="304"/>
                  </a:cubicBezTo>
                  <a:cubicBezTo>
                    <a:pt x="53" y="302"/>
                    <a:pt x="27" y="301"/>
                    <a:pt x="0" y="300"/>
                  </a:cubicBezTo>
                  <a:cubicBezTo>
                    <a:pt x="3" y="296"/>
                    <a:pt x="4" y="291"/>
                    <a:pt x="8" y="288"/>
                  </a:cubicBezTo>
                  <a:cubicBezTo>
                    <a:pt x="11" y="285"/>
                    <a:pt x="17" y="287"/>
                    <a:pt x="20" y="284"/>
                  </a:cubicBezTo>
                  <a:cubicBezTo>
                    <a:pt x="23" y="280"/>
                    <a:pt x="22" y="273"/>
                    <a:pt x="24" y="268"/>
                  </a:cubicBezTo>
                  <a:cubicBezTo>
                    <a:pt x="35" y="245"/>
                    <a:pt x="51" y="214"/>
                    <a:pt x="72" y="200"/>
                  </a:cubicBezTo>
                  <a:cubicBezTo>
                    <a:pt x="73" y="196"/>
                    <a:pt x="77" y="192"/>
                    <a:pt x="76" y="188"/>
                  </a:cubicBezTo>
                  <a:cubicBezTo>
                    <a:pt x="73" y="179"/>
                    <a:pt x="60" y="164"/>
                    <a:pt x="60" y="164"/>
                  </a:cubicBezTo>
                  <a:cubicBezTo>
                    <a:pt x="69" y="137"/>
                    <a:pt x="65" y="106"/>
                    <a:pt x="96" y="96"/>
                  </a:cubicBezTo>
                  <a:cubicBezTo>
                    <a:pt x="107" y="79"/>
                    <a:pt x="123" y="71"/>
                    <a:pt x="140" y="60"/>
                  </a:cubicBezTo>
                  <a:cubicBezTo>
                    <a:pt x="148" y="55"/>
                    <a:pt x="164" y="44"/>
                    <a:pt x="164" y="44"/>
                  </a:cubicBezTo>
                  <a:cubicBezTo>
                    <a:pt x="174" y="13"/>
                    <a:pt x="234" y="20"/>
                    <a:pt x="260" y="16"/>
                  </a:cubicBezTo>
                  <a:cubicBezTo>
                    <a:pt x="273" y="12"/>
                    <a:pt x="283" y="4"/>
                    <a:pt x="296" y="0"/>
                  </a:cubicBezTo>
                  <a:cubicBezTo>
                    <a:pt x="385" y="1"/>
                    <a:pt x="475" y="2"/>
                    <a:pt x="564" y="4"/>
                  </a:cubicBezTo>
                  <a:cubicBezTo>
                    <a:pt x="580" y="4"/>
                    <a:pt x="608" y="24"/>
                    <a:pt x="608" y="24"/>
                  </a:cubicBezTo>
                  <a:cubicBezTo>
                    <a:pt x="613" y="39"/>
                    <a:pt x="629" y="55"/>
                    <a:pt x="644" y="60"/>
                  </a:cubicBezTo>
                  <a:cubicBezTo>
                    <a:pt x="647" y="64"/>
                    <a:pt x="649" y="69"/>
                    <a:pt x="652" y="72"/>
                  </a:cubicBezTo>
                  <a:cubicBezTo>
                    <a:pt x="655" y="75"/>
                    <a:pt x="661" y="76"/>
                    <a:pt x="664" y="80"/>
                  </a:cubicBezTo>
                  <a:cubicBezTo>
                    <a:pt x="679" y="98"/>
                    <a:pt x="680" y="124"/>
                    <a:pt x="704" y="132"/>
                  </a:cubicBezTo>
                  <a:cubicBezTo>
                    <a:pt x="714" y="147"/>
                    <a:pt x="722" y="166"/>
                    <a:pt x="736" y="176"/>
                  </a:cubicBezTo>
                  <a:cubicBezTo>
                    <a:pt x="746" y="173"/>
                    <a:pt x="761" y="177"/>
                    <a:pt x="768" y="168"/>
                  </a:cubicBezTo>
                  <a:cubicBezTo>
                    <a:pt x="771" y="164"/>
                    <a:pt x="762" y="160"/>
                    <a:pt x="760" y="156"/>
                  </a:cubicBezTo>
                  <a:cubicBezTo>
                    <a:pt x="743" y="123"/>
                    <a:pt x="771" y="166"/>
                    <a:pt x="748" y="132"/>
                  </a:cubicBezTo>
                  <a:cubicBezTo>
                    <a:pt x="758" y="101"/>
                    <a:pt x="766" y="144"/>
                    <a:pt x="776" y="152"/>
                  </a:cubicBezTo>
                  <a:cubicBezTo>
                    <a:pt x="786" y="160"/>
                    <a:pt x="817" y="164"/>
                    <a:pt x="828" y="168"/>
                  </a:cubicBezTo>
                  <a:cubicBezTo>
                    <a:pt x="832" y="169"/>
                    <a:pt x="840" y="172"/>
                    <a:pt x="840" y="172"/>
                  </a:cubicBezTo>
                  <a:cubicBezTo>
                    <a:pt x="856" y="197"/>
                    <a:pt x="843" y="195"/>
                    <a:pt x="880" y="200"/>
                  </a:cubicBezTo>
                  <a:cubicBezTo>
                    <a:pt x="887" y="211"/>
                    <a:pt x="896" y="236"/>
                    <a:pt x="896" y="236"/>
                  </a:cubicBezTo>
                  <a:cubicBezTo>
                    <a:pt x="892" y="283"/>
                    <a:pt x="891" y="276"/>
                    <a:pt x="880" y="308"/>
                  </a:cubicBezTo>
                  <a:cubicBezTo>
                    <a:pt x="881" y="316"/>
                    <a:pt x="879" y="326"/>
                    <a:pt x="884" y="332"/>
                  </a:cubicBezTo>
                  <a:cubicBezTo>
                    <a:pt x="890" y="338"/>
                    <a:pt x="895" y="340"/>
                    <a:pt x="895" y="340"/>
                  </a:cubicBezTo>
                  <a:cubicBezTo>
                    <a:pt x="895" y="345"/>
                    <a:pt x="886" y="356"/>
                    <a:pt x="886" y="364"/>
                  </a:cubicBezTo>
                  <a:cubicBezTo>
                    <a:pt x="886" y="372"/>
                    <a:pt x="891" y="383"/>
                    <a:pt x="893" y="389"/>
                  </a:cubicBezTo>
                  <a:cubicBezTo>
                    <a:pt x="895" y="395"/>
                    <a:pt x="902" y="397"/>
                    <a:pt x="899" y="398"/>
                  </a:cubicBezTo>
                  <a:cubicBezTo>
                    <a:pt x="896" y="399"/>
                    <a:pt x="875" y="388"/>
                    <a:pt x="872" y="396"/>
                  </a:cubicBezTo>
                  <a:cubicBezTo>
                    <a:pt x="861" y="429"/>
                    <a:pt x="859" y="413"/>
                    <a:pt x="880" y="444"/>
                  </a:cubicBezTo>
                  <a:cubicBezTo>
                    <a:pt x="883" y="448"/>
                    <a:pt x="909" y="464"/>
                    <a:pt x="900" y="464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46" name="Freeform 34"/>
            <p:cNvSpPr>
              <a:spLocks/>
            </p:cNvSpPr>
            <p:nvPr/>
          </p:nvSpPr>
          <p:spPr bwMode="auto">
            <a:xfrm rot="756602">
              <a:off x="3371" y="377"/>
              <a:ext cx="69" cy="126"/>
            </a:xfrm>
            <a:custGeom>
              <a:avLst/>
              <a:gdLst>
                <a:gd name="T0" fmla="*/ 75 w 82"/>
                <a:gd name="T1" fmla="*/ 130 h 130"/>
                <a:gd name="T2" fmla="*/ 60 w 82"/>
                <a:gd name="T3" fmla="*/ 118 h 130"/>
                <a:gd name="T4" fmla="*/ 59 w 82"/>
                <a:gd name="T5" fmla="*/ 76 h 130"/>
                <a:gd name="T6" fmla="*/ 32 w 82"/>
                <a:gd name="T7" fmla="*/ 75 h 130"/>
                <a:gd name="T8" fmla="*/ 30 w 82"/>
                <a:gd name="T9" fmla="*/ 30 h 130"/>
                <a:gd name="T10" fmla="*/ 8 w 82"/>
                <a:gd name="T1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130">
                  <a:moveTo>
                    <a:pt x="75" y="130"/>
                  </a:moveTo>
                  <a:cubicBezTo>
                    <a:pt x="82" y="117"/>
                    <a:pt x="77" y="120"/>
                    <a:pt x="60" y="118"/>
                  </a:cubicBezTo>
                  <a:cubicBezTo>
                    <a:pt x="60" y="104"/>
                    <a:pt x="67" y="88"/>
                    <a:pt x="59" y="76"/>
                  </a:cubicBezTo>
                  <a:cubicBezTo>
                    <a:pt x="54" y="68"/>
                    <a:pt x="37" y="83"/>
                    <a:pt x="32" y="75"/>
                  </a:cubicBezTo>
                  <a:cubicBezTo>
                    <a:pt x="24" y="62"/>
                    <a:pt x="31" y="45"/>
                    <a:pt x="30" y="30"/>
                  </a:cubicBezTo>
                  <a:cubicBezTo>
                    <a:pt x="0" y="31"/>
                    <a:pt x="8" y="31"/>
                    <a:pt x="8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47" name="Freeform 35"/>
            <p:cNvSpPr>
              <a:spLocks/>
            </p:cNvSpPr>
            <p:nvPr/>
          </p:nvSpPr>
          <p:spPr bwMode="auto">
            <a:xfrm rot="756602">
              <a:off x="2781" y="394"/>
              <a:ext cx="743" cy="214"/>
            </a:xfrm>
            <a:custGeom>
              <a:avLst/>
              <a:gdLst>
                <a:gd name="T0" fmla="*/ 882 w 882"/>
                <a:gd name="T1" fmla="*/ 221 h 221"/>
                <a:gd name="T2" fmla="*/ 862 w 882"/>
                <a:gd name="T3" fmla="*/ 206 h 221"/>
                <a:gd name="T4" fmla="*/ 850 w 882"/>
                <a:gd name="T5" fmla="*/ 197 h 221"/>
                <a:gd name="T6" fmla="*/ 807 w 882"/>
                <a:gd name="T7" fmla="*/ 165 h 221"/>
                <a:gd name="T8" fmla="*/ 766 w 882"/>
                <a:gd name="T9" fmla="*/ 140 h 221"/>
                <a:gd name="T10" fmla="*/ 700 w 882"/>
                <a:gd name="T11" fmla="*/ 108 h 221"/>
                <a:gd name="T12" fmla="*/ 610 w 882"/>
                <a:gd name="T13" fmla="*/ 62 h 221"/>
                <a:gd name="T14" fmla="*/ 472 w 882"/>
                <a:gd name="T15" fmla="*/ 27 h 221"/>
                <a:gd name="T16" fmla="*/ 288 w 882"/>
                <a:gd name="T17" fmla="*/ 11 h 221"/>
                <a:gd name="T18" fmla="*/ 33 w 882"/>
                <a:gd name="T19" fmla="*/ 9 h 221"/>
                <a:gd name="T20" fmla="*/ 7 w 882"/>
                <a:gd name="T21" fmla="*/ 41 h 221"/>
                <a:gd name="T22" fmla="*/ 0 w 882"/>
                <a:gd name="T23" fmla="*/ 4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2" h="221">
                  <a:moveTo>
                    <a:pt x="882" y="221"/>
                  </a:moveTo>
                  <a:cubicBezTo>
                    <a:pt x="873" y="217"/>
                    <a:pt x="872" y="208"/>
                    <a:pt x="862" y="206"/>
                  </a:cubicBezTo>
                  <a:cubicBezTo>
                    <a:pt x="857" y="202"/>
                    <a:pt x="857" y="198"/>
                    <a:pt x="850" y="197"/>
                  </a:cubicBezTo>
                  <a:cubicBezTo>
                    <a:pt x="842" y="184"/>
                    <a:pt x="821" y="172"/>
                    <a:pt x="807" y="165"/>
                  </a:cubicBezTo>
                  <a:cubicBezTo>
                    <a:pt x="793" y="156"/>
                    <a:pt x="784" y="149"/>
                    <a:pt x="766" y="140"/>
                  </a:cubicBezTo>
                  <a:cubicBezTo>
                    <a:pt x="750" y="132"/>
                    <a:pt x="716" y="116"/>
                    <a:pt x="700" y="108"/>
                  </a:cubicBezTo>
                  <a:cubicBezTo>
                    <a:pt x="674" y="95"/>
                    <a:pt x="645" y="76"/>
                    <a:pt x="610" y="62"/>
                  </a:cubicBezTo>
                  <a:cubicBezTo>
                    <a:pt x="582" y="52"/>
                    <a:pt x="526" y="35"/>
                    <a:pt x="472" y="27"/>
                  </a:cubicBezTo>
                  <a:cubicBezTo>
                    <a:pt x="406" y="17"/>
                    <a:pt x="355" y="13"/>
                    <a:pt x="288" y="11"/>
                  </a:cubicBezTo>
                  <a:cubicBezTo>
                    <a:pt x="207" y="0"/>
                    <a:pt x="98" y="9"/>
                    <a:pt x="33" y="9"/>
                  </a:cubicBezTo>
                  <a:cubicBezTo>
                    <a:pt x="19" y="32"/>
                    <a:pt x="42" y="38"/>
                    <a:pt x="7" y="41"/>
                  </a:cubicBezTo>
                  <a:cubicBezTo>
                    <a:pt x="5" y="41"/>
                    <a:pt x="2" y="41"/>
                    <a:pt x="0" y="41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48" name="Freeform 36"/>
            <p:cNvSpPr>
              <a:spLocks/>
            </p:cNvSpPr>
            <p:nvPr/>
          </p:nvSpPr>
          <p:spPr bwMode="auto">
            <a:xfrm rot="756602">
              <a:off x="2772" y="448"/>
              <a:ext cx="747" cy="189"/>
            </a:xfrm>
            <a:custGeom>
              <a:avLst/>
              <a:gdLst>
                <a:gd name="T0" fmla="*/ 887 w 887"/>
                <a:gd name="T1" fmla="*/ 196 h 196"/>
                <a:gd name="T2" fmla="*/ 810 w 887"/>
                <a:gd name="T3" fmla="*/ 177 h 196"/>
                <a:gd name="T4" fmla="*/ 777 w 887"/>
                <a:gd name="T5" fmla="*/ 147 h 196"/>
                <a:gd name="T6" fmla="*/ 729 w 887"/>
                <a:gd name="T7" fmla="*/ 123 h 196"/>
                <a:gd name="T8" fmla="*/ 717 w 887"/>
                <a:gd name="T9" fmla="*/ 114 h 196"/>
                <a:gd name="T10" fmla="*/ 699 w 887"/>
                <a:gd name="T11" fmla="*/ 105 h 196"/>
                <a:gd name="T12" fmla="*/ 681 w 887"/>
                <a:gd name="T13" fmla="*/ 99 h 196"/>
                <a:gd name="T14" fmla="*/ 648 w 887"/>
                <a:gd name="T15" fmla="*/ 93 h 196"/>
                <a:gd name="T16" fmla="*/ 617 w 887"/>
                <a:gd name="T17" fmla="*/ 87 h 196"/>
                <a:gd name="T18" fmla="*/ 597 w 887"/>
                <a:gd name="T19" fmla="*/ 78 h 196"/>
                <a:gd name="T20" fmla="*/ 582 w 887"/>
                <a:gd name="T21" fmla="*/ 72 h 196"/>
                <a:gd name="T22" fmla="*/ 486 w 887"/>
                <a:gd name="T23" fmla="*/ 63 h 196"/>
                <a:gd name="T24" fmla="*/ 452 w 887"/>
                <a:gd name="T25" fmla="*/ 36 h 196"/>
                <a:gd name="T26" fmla="*/ 386 w 887"/>
                <a:gd name="T27" fmla="*/ 36 h 196"/>
                <a:gd name="T28" fmla="*/ 383 w 887"/>
                <a:gd name="T29" fmla="*/ 25 h 196"/>
                <a:gd name="T30" fmla="*/ 354 w 887"/>
                <a:gd name="T31" fmla="*/ 21 h 196"/>
                <a:gd name="T32" fmla="*/ 0 w 887"/>
                <a:gd name="T33" fmla="*/ 15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7" h="196">
                  <a:moveTo>
                    <a:pt x="887" y="196"/>
                  </a:moveTo>
                  <a:cubicBezTo>
                    <a:pt x="819" y="194"/>
                    <a:pt x="883" y="179"/>
                    <a:pt x="810" y="177"/>
                  </a:cubicBezTo>
                  <a:cubicBezTo>
                    <a:pt x="809" y="159"/>
                    <a:pt x="795" y="151"/>
                    <a:pt x="777" y="147"/>
                  </a:cubicBezTo>
                  <a:cubicBezTo>
                    <a:pt x="762" y="140"/>
                    <a:pt x="745" y="126"/>
                    <a:pt x="729" y="123"/>
                  </a:cubicBezTo>
                  <a:cubicBezTo>
                    <a:pt x="724" y="119"/>
                    <a:pt x="724" y="115"/>
                    <a:pt x="717" y="114"/>
                  </a:cubicBezTo>
                  <a:cubicBezTo>
                    <a:pt x="711" y="111"/>
                    <a:pt x="706" y="106"/>
                    <a:pt x="699" y="105"/>
                  </a:cubicBezTo>
                  <a:cubicBezTo>
                    <a:pt x="693" y="102"/>
                    <a:pt x="687" y="100"/>
                    <a:pt x="681" y="99"/>
                  </a:cubicBezTo>
                  <a:cubicBezTo>
                    <a:pt x="671" y="94"/>
                    <a:pt x="659" y="94"/>
                    <a:pt x="648" y="93"/>
                  </a:cubicBezTo>
                  <a:cubicBezTo>
                    <a:pt x="639" y="89"/>
                    <a:pt x="627" y="89"/>
                    <a:pt x="617" y="87"/>
                  </a:cubicBezTo>
                  <a:cubicBezTo>
                    <a:pt x="610" y="84"/>
                    <a:pt x="604" y="79"/>
                    <a:pt x="597" y="78"/>
                  </a:cubicBezTo>
                  <a:cubicBezTo>
                    <a:pt x="592" y="74"/>
                    <a:pt x="588" y="73"/>
                    <a:pt x="582" y="72"/>
                  </a:cubicBezTo>
                  <a:cubicBezTo>
                    <a:pt x="550" y="56"/>
                    <a:pt x="537" y="64"/>
                    <a:pt x="486" y="63"/>
                  </a:cubicBezTo>
                  <a:cubicBezTo>
                    <a:pt x="484" y="41"/>
                    <a:pt x="472" y="39"/>
                    <a:pt x="452" y="36"/>
                  </a:cubicBezTo>
                  <a:cubicBezTo>
                    <a:pt x="438" y="36"/>
                    <a:pt x="399" y="38"/>
                    <a:pt x="386" y="36"/>
                  </a:cubicBezTo>
                  <a:cubicBezTo>
                    <a:pt x="384" y="36"/>
                    <a:pt x="384" y="26"/>
                    <a:pt x="383" y="25"/>
                  </a:cubicBezTo>
                  <a:cubicBezTo>
                    <a:pt x="377" y="17"/>
                    <a:pt x="364" y="21"/>
                    <a:pt x="354" y="21"/>
                  </a:cubicBezTo>
                  <a:cubicBezTo>
                    <a:pt x="247" y="0"/>
                    <a:pt x="99" y="15"/>
                    <a:pt x="0" y="15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49" name="Freeform 37"/>
            <p:cNvSpPr>
              <a:spLocks/>
            </p:cNvSpPr>
            <p:nvPr/>
          </p:nvSpPr>
          <p:spPr bwMode="auto">
            <a:xfrm rot="756602">
              <a:off x="2637" y="565"/>
              <a:ext cx="893" cy="232"/>
            </a:xfrm>
            <a:custGeom>
              <a:avLst/>
              <a:gdLst>
                <a:gd name="T0" fmla="*/ 1059 w 1059"/>
                <a:gd name="T1" fmla="*/ 168 h 240"/>
                <a:gd name="T2" fmla="*/ 1032 w 1059"/>
                <a:gd name="T3" fmla="*/ 183 h 240"/>
                <a:gd name="T4" fmla="*/ 1007 w 1059"/>
                <a:gd name="T5" fmla="*/ 192 h 240"/>
                <a:gd name="T6" fmla="*/ 993 w 1059"/>
                <a:gd name="T7" fmla="*/ 200 h 240"/>
                <a:gd name="T8" fmla="*/ 972 w 1059"/>
                <a:gd name="T9" fmla="*/ 216 h 240"/>
                <a:gd name="T10" fmla="*/ 957 w 1059"/>
                <a:gd name="T11" fmla="*/ 236 h 240"/>
                <a:gd name="T12" fmla="*/ 833 w 1059"/>
                <a:gd name="T13" fmla="*/ 234 h 240"/>
                <a:gd name="T14" fmla="*/ 831 w 1059"/>
                <a:gd name="T15" fmla="*/ 216 h 240"/>
                <a:gd name="T16" fmla="*/ 794 w 1059"/>
                <a:gd name="T17" fmla="*/ 215 h 240"/>
                <a:gd name="T18" fmla="*/ 771 w 1059"/>
                <a:gd name="T19" fmla="*/ 198 h 240"/>
                <a:gd name="T20" fmla="*/ 755 w 1059"/>
                <a:gd name="T21" fmla="*/ 185 h 240"/>
                <a:gd name="T22" fmla="*/ 738 w 1059"/>
                <a:gd name="T23" fmla="*/ 171 h 240"/>
                <a:gd name="T24" fmla="*/ 711 w 1059"/>
                <a:gd name="T25" fmla="*/ 146 h 240"/>
                <a:gd name="T26" fmla="*/ 690 w 1059"/>
                <a:gd name="T27" fmla="*/ 123 h 240"/>
                <a:gd name="T28" fmla="*/ 677 w 1059"/>
                <a:gd name="T29" fmla="*/ 113 h 240"/>
                <a:gd name="T30" fmla="*/ 663 w 1059"/>
                <a:gd name="T31" fmla="*/ 104 h 240"/>
                <a:gd name="T32" fmla="*/ 653 w 1059"/>
                <a:gd name="T33" fmla="*/ 92 h 240"/>
                <a:gd name="T34" fmla="*/ 623 w 1059"/>
                <a:gd name="T35" fmla="*/ 68 h 240"/>
                <a:gd name="T36" fmla="*/ 588 w 1059"/>
                <a:gd name="T37" fmla="*/ 38 h 240"/>
                <a:gd name="T38" fmla="*/ 407 w 1059"/>
                <a:gd name="T39" fmla="*/ 39 h 240"/>
                <a:gd name="T40" fmla="*/ 404 w 1059"/>
                <a:gd name="T41" fmla="*/ 53 h 240"/>
                <a:gd name="T42" fmla="*/ 366 w 1059"/>
                <a:gd name="T43" fmla="*/ 56 h 240"/>
                <a:gd name="T44" fmla="*/ 345 w 1059"/>
                <a:gd name="T45" fmla="*/ 71 h 240"/>
                <a:gd name="T46" fmla="*/ 273 w 1059"/>
                <a:gd name="T47" fmla="*/ 48 h 240"/>
                <a:gd name="T48" fmla="*/ 222 w 1059"/>
                <a:gd name="T49" fmla="*/ 62 h 240"/>
                <a:gd name="T50" fmla="*/ 162 w 1059"/>
                <a:gd name="T51" fmla="*/ 36 h 240"/>
                <a:gd name="T52" fmla="*/ 105 w 1059"/>
                <a:gd name="T53" fmla="*/ 15 h 240"/>
                <a:gd name="T54" fmla="*/ 107 w 1059"/>
                <a:gd name="T55" fmla="*/ 47 h 240"/>
                <a:gd name="T56" fmla="*/ 15 w 1059"/>
                <a:gd name="T57" fmla="*/ 48 h 240"/>
                <a:gd name="T58" fmla="*/ 77 w 1059"/>
                <a:gd name="T59" fmla="*/ 48 h 240"/>
                <a:gd name="T60" fmla="*/ 60 w 1059"/>
                <a:gd name="T61" fmla="*/ 80 h 240"/>
                <a:gd name="T62" fmla="*/ 42 w 1059"/>
                <a:gd name="T63" fmla="*/ 93 h 240"/>
                <a:gd name="T64" fmla="*/ 21 w 1059"/>
                <a:gd name="T65" fmla="*/ 113 h 240"/>
                <a:gd name="T66" fmla="*/ 14 w 1059"/>
                <a:gd name="T67" fmla="*/ 128 h 240"/>
                <a:gd name="T68" fmla="*/ 20 w 1059"/>
                <a:gd name="T69" fmla="*/ 177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9" h="240">
                  <a:moveTo>
                    <a:pt x="1059" y="168"/>
                  </a:moveTo>
                  <a:cubicBezTo>
                    <a:pt x="1055" y="173"/>
                    <a:pt x="1038" y="182"/>
                    <a:pt x="1032" y="183"/>
                  </a:cubicBezTo>
                  <a:cubicBezTo>
                    <a:pt x="1022" y="188"/>
                    <a:pt x="1019" y="191"/>
                    <a:pt x="1007" y="192"/>
                  </a:cubicBezTo>
                  <a:cubicBezTo>
                    <a:pt x="1000" y="194"/>
                    <a:pt x="997" y="193"/>
                    <a:pt x="993" y="200"/>
                  </a:cubicBezTo>
                  <a:cubicBezTo>
                    <a:pt x="991" y="209"/>
                    <a:pt x="981" y="214"/>
                    <a:pt x="972" y="216"/>
                  </a:cubicBezTo>
                  <a:cubicBezTo>
                    <a:pt x="963" y="223"/>
                    <a:pt x="969" y="231"/>
                    <a:pt x="957" y="236"/>
                  </a:cubicBezTo>
                  <a:cubicBezTo>
                    <a:pt x="916" y="235"/>
                    <a:pt x="874" y="240"/>
                    <a:pt x="833" y="234"/>
                  </a:cubicBezTo>
                  <a:cubicBezTo>
                    <a:pt x="827" y="233"/>
                    <a:pt x="836" y="219"/>
                    <a:pt x="831" y="216"/>
                  </a:cubicBezTo>
                  <a:cubicBezTo>
                    <a:pt x="820" y="211"/>
                    <a:pt x="806" y="215"/>
                    <a:pt x="794" y="215"/>
                  </a:cubicBezTo>
                  <a:cubicBezTo>
                    <a:pt x="784" y="205"/>
                    <a:pt x="785" y="203"/>
                    <a:pt x="771" y="198"/>
                  </a:cubicBezTo>
                  <a:cubicBezTo>
                    <a:pt x="765" y="194"/>
                    <a:pt x="761" y="189"/>
                    <a:pt x="755" y="185"/>
                  </a:cubicBezTo>
                  <a:cubicBezTo>
                    <a:pt x="751" y="178"/>
                    <a:pt x="745" y="175"/>
                    <a:pt x="738" y="171"/>
                  </a:cubicBezTo>
                  <a:cubicBezTo>
                    <a:pt x="731" y="162"/>
                    <a:pt x="720" y="153"/>
                    <a:pt x="711" y="146"/>
                  </a:cubicBezTo>
                  <a:cubicBezTo>
                    <a:pt x="706" y="138"/>
                    <a:pt x="698" y="129"/>
                    <a:pt x="690" y="123"/>
                  </a:cubicBezTo>
                  <a:cubicBezTo>
                    <a:pt x="686" y="120"/>
                    <a:pt x="677" y="113"/>
                    <a:pt x="677" y="113"/>
                  </a:cubicBezTo>
                  <a:cubicBezTo>
                    <a:pt x="673" y="106"/>
                    <a:pt x="671" y="105"/>
                    <a:pt x="663" y="104"/>
                  </a:cubicBezTo>
                  <a:cubicBezTo>
                    <a:pt x="660" y="99"/>
                    <a:pt x="658" y="96"/>
                    <a:pt x="653" y="92"/>
                  </a:cubicBezTo>
                  <a:cubicBezTo>
                    <a:pt x="647" y="82"/>
                    <a:pt x="633" y="75"/>
                    <a:pt x="623" y="68"/>
                  </a:cubicBezTo>
                  <a:cubicBezTo>
                    <a:pt x="618" y="56"/>
                    <a:pt x="599" y="44"/>
                    <a:pt x="588" y="38"/>
                  </a:cubicBezTo>
                  <a:cubicBezTo>
                    <a:pt x="528" y="38"/>
                    <a:pt x="467" y="36"/>
                    <a:pt x="407" y="39"/>
                  </a:cubicBezTo>
                  <a:cubicBezTo>
                    <a:pt x="404" y="39"/>
                    <a:pt x="406" y="51"/>
                    <a:pt x="404" y="53"/>
                  </a:cubicBezTo>
                  <a:cubicBezTo>
                    <a:pt x="395" y="62"/>
                    <a:pt x="379" y="55"/>
                    <a:pt x="366" y="56"/>
                  </a:cubicBezTo>
                  <a:cubicBezTo>
                    <a:pt x="354" y="58"/>
                    <a:pt x="354" y="65"/>
                    <a:pt x="345" y="71"/>
                  </a:cubicBezTo>
                  <a:cubicBezTo>
                    <a:pt x="329" y="73"/>
                    <a:pt x="293" y="49"/>
                    <a:pt x="273" y="48"/>
                  </a:cubicBezTo>
                  <a:cubicBezTo>
                    <a:pt x="253" y="47"/>
                    <a:pt x="240" y="64"/>
                    <a:pt x="222" y="62"/>
                  </a:cubicBezTo>
                  <a:cubicBezTo>
                    <a:pt x="216" y="33"/>
                    <a:pt x="188" y="38"/>
                    <a:pt x="162" y="36"/>
                  </a:cubicBezTo>
                  <a:cubicBezTo>
                    <a:pt x="158" y="0"/>
                    <a:pt x="156" y="14"/>
                    <a:pt x="105" y="15"/>
                  </a:cubicBezTo>
                  <a:cubicBezTo>
                    <a:pt x="106" y="27"/>
                    <a:pt x="108" y="35"/>
                    <a:pt x="107" y="47"/>
                  </a:cubicBezTo>
                  <a:cubicBezTo>
                    <a:pt x="82" y="46"/>
                    <a:pt x="40" y="47"/>
                    <a:pt x="15" y="48"/>
                  </a:cubicBezTo>
                  <a:cubicBezTo>
                    <a:pt x="0" y="48"/>
                    <a:pt x="77" y="48"/>
                    <a:pt x="77" y="48"/>
                  </a:cubicBezTo>
                  <a:cubicBezTo>
                    <a:pt x="75" y="65"/>
                    <a:pt x="72" y="69"/>
                    <a:pt x="60" y="80"/>
                  </a:cubicBezTo>
                  <a:cubicBezTo>
                    <a:pt x="54" y="85"/>
                    <a:pt x="42" y="93"/>
                    <a:pt x="42" y="93"/>
                  </a:cubicBezTo>
                  <a:cubicBezTo>
                    <a:pt x="38" y="100"/>
                    <a:pt x="28" y="109"/>
                    <a:pt x="21" y="113"/>
                  </a:cubicBezTo>
                  <a:cubicBezTo>
                    <a:pt x="17" y="118"/>
                    <a:pt x="15" y="121"/>
                    <a:pt x="14" y="128"/>
                  </a:cubicBezTo>
                  <a:cubicBezTo>
                    <a:pt x="14" y="144"/>
                    <a:pt x="4" y="177"/>
                    <a:pt x="20" y="177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50" name="Freeform 38"/>
            <p:cNvSpPr>
              <a:spLocks/>
            </p:cNvSpPr>
            <p:nvPr/>
          </p:nvSpPr>
          <p:spPr bwMode="auto">
            <a:xfrm rot="756602">
              <a:off x="3282" y="1454"/>
              <a:ext cx="163" cy="967"/>
            </a:xfrm>
            <a:custGeom>
              <a:avLst/>
              <a:gdLst>
                <a:gd name="T0" fmla="*/ 172 w 193"/>
                <a:gd name="T1" fmla="*/ 1002 h 1002"/>
                <a:gd name="T2" fmla="*/ 157 w 193"/>
                <a:gd name="T3" fmla="*/ 990 h 1002"/>
                <a:gd name="T4" fmla="*/ 160 w 193"/>
                <a:gd name="T5" fmla="*/ 999 h 1002"/>
                <a:gd name="T6" fmla="*/ 151 w 193"/>
                <a:gd name="T7" fmla="*/ 996 h 1002"/>
                <a:gd name="T8" fmla="*/ 46 w 193"/>
                <a:gd name="T9" fmla="*/ 993 h 1002"/>
                <a:gd name="T10" fmla="*/ 52 w 193"/>
                <a:gd name="T11" fmla="*/ 984 h 1002"/>
                <a:gd name="T12" fmla="*/ 34 w 193"/>
                <a:gd name="T13" fmla="*/ 978 h 1002"/>
                <a:gd name="T14" fmla="*/ 58 w 193"/>
                <a:gd name="T15" fmla="*/ 948 h 1002"/>
                <a:gd name="T16" fmla="*/ 55 w 193"/>
                <a:gd name="T17" fmla="*/ 744 h 1002"/>
                <a:gd name="T18" fmla="*/ 46 w 193"/>
                <a:gd name="T19" fmla="*/ 741 h 1002"/>
                <a:gd name="T20" fmla="*/ 43 w 193"/>
                <a:gd name="T21" fmla="*/ 732 h 1002"/>
                <a:gd name="T22" fmla="*/ 37 w 193"/>
                <a:gd name="T23" fmla="*/ 477 h 1002"/>
                <a:gd name="T24" fmla="*/ 25 w 193"/>
                <a:gd name="T25" fmla="*/ 525 h 1002"/>
                <a:gd name="T26" fmla="*/ 10 w 193"/>
                <a:gd name="T27" fmla="*/ 555 h 1002"/>
                <a:gd name="T28" fmla="*/ 13 w 193"/>
                <a:gd name="T29" fmla="*/ 423 h 1002"/>
                <a:gd name="T30" fmla="*/ 22 w 193"/>
                <a:gd name="T31" fmla="*/ 417 h 1002"/>
                <a:gd name="T32" fmla="*/ 16 w 193"/>
                <a:gd name="T33" fmla="*/ 372 h 1002"/>
                <a:gd name="T34" fmla="*/ 13 w 193"/>
                <a:gd name="T35" fmla="*/ 39 h 1002"/>
                <a:gd name="T36" fmla="*/ 4 w 193"/>
                <a:gd name="T37" fmla="*/ 33 h 1002"/>
                <a:gd name="T38" fmla="*/ 1 w 193"/>
                <a:gd name="T39" fmla="*/ 24 h 1002"/>
                <a:gd name="T40" fmla="*/ 22 w 193"/>
                <a:gd name="T41" fmla="*/ 6 h 1002"/>
                <a:gd name="T42" fmla="*/ 40 w 193"/>
                <a:gd name="T43" fmla="*/ 0 h 1002"/>
                <a:gd name="T44" fmla="*/ 34 w 193"/>
                <a:gd name="T45" fmla="*/ 87 h 1002"/>
                <a:gd name="T46" fmla="*/ 46 w 193"/>
                <a:gd name="T47" fmla="*/ 90 h 1002"/>
                <a:gd name="T48" fmla="*/ 40 w 193"/>
                <a:gd name="T49" fmla="*/ 108 h 1002"/>
                <a:gd name="T50" fmla="*/ 37 w 193"/>
                <a:gd name="T51" fmla="*/ 426 h 1002"/>
                <a:gd name="T52" fmla="*/ 61 w 193"/>
                <a:gd name="T53" fmla="*/ 447 h 1002"/>
                <a:gd name="T54" fmla="*/ 55 w 193"/>
                <a:gd name="T55" fmla="*/ 234 h 1002"/>
                <a:gd name="T56" fmla="*/ 64 w 193"/>
                <a:gd name="T57" fmla="*/ 102 h 1002"/>
                <a:gd name="T58" fmla="*/ 67 w 193"/>
                <a:gd name="T59" fmla="*/ 27 h 1002"/>
                <a:gd name="T60" fmla="*/ 82 w 193"/>
                <a:gd name="T61" fmla="*/ 33 h 1002"/>
                <a:gd name="T62" fmla="*/ 70 w 193"/>
                <a:gd name="T63" fmla="*/ 117 h 1002"/>
                <a:gd name="T64" fmla="*/ 73 w 193"/>
                <a:gd name="T65" fmla="*/ 141 h 1002"/>
                <a:gd name="T66" fmla="*/ 91 w 193"/>
                <a:gd name="T67" fmla="*/ 147 h 1002"/>
                <a:gd name="T68" fmla="*/ 103 w 193"/>
                <a:gd name="T69" fmla="*/ 174 h 1002"/>
                <a:gd name="T70" fmla="*/ 82 w 193"/>
                <a:gd name="T71" fmla="*/ 234 h 1002"/>
                <a:gd name="T72" fmla="*/ 76 w 193"/>
                <a:gd name="T73" fmla="*/ 243 h 1002"/>
                <a:gd name="T74" fmla="*/ 94 w 193"/>
                <a:gd name="T75" fmla="*/ 261 h 1002"/>
                <a:gd name="T76" fmla="*/ 94 w 193"/>
                <a:gd name="T77" fmla="*/ 459 h 1002"/>
                <a:gd name="T78" fmla="*/ 97 w 193"/>
                <a:gd name="T79" fmla="*/ 543 h 1002"/>
                <a:gd name="T80" fmla="*/ 106 w 193"/>
                <a:gd name="T81" fmla="*/ 570 h 1002"/>
                <a:gd name="T82" fmla="*/ 112 w 193"/>
                <a:gd name="T83" fmla="*/ 615 h 1002"/>
                <a:gd name="T84" fmla="*/ 130 w 193"/>
                <a:gd name="T85" fmla="*/ 660 h 1002"/>
                <a:gd name="T86" fmla="*/ 145 w 193"/>
                <a:gd name="T87" fmla="*/ 744 h 1002"/>
                <a:gd name="T88" fmla="*/ 157 w 193"/>
                <a:gd name="T89" fmla="*/ 894 h 1002"/>
                <a:gd name="T90" fmla="*/ 160 w 193"/>
                <a:gd name="T91" fmla="*/ 921 h 1002"/>
                <a:gd name="T92" fmla="*/ 166 w 193"/>
                <a:gd name="T93" fmla="*/ 930 h 1002"/>
                <a:gd name="T94" fmla="*/ 169 w 193"/>
                <a:gd name="T95" fmla="*/ 975 h 1002"/>
                <a:gd name="T96" fmla="*/ 187 w 193"/>
                <a:gd name="T97" fmla="*/ 984 h 1002"/>
                <a:gd name="T98" fmla="*/ 172 w 193"/>
                <a:gd name="T99" fmla="*/ 1002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02">
                  <a:moveTo>
                    <a:pt x="172" y="1002"/>
                  </a:moveTo>
                  <a:cubicBezTo>
                    <a:pt x="166" y="1000"/>
                    <a:pt x="163" y="990"/>
                    <a:pt x="157" y="990"/>
                  </a:cubicBezTo>
                  <a:cubicBezTo>
                    <a:pt x="154" y="990"/>
                    <a:pt x="162" y="997"/>
                    <a:pt x="160" y="999"/>
                  </a:cubicBezTo>
                  <a:cubicBezTo>
                    <a:pt x="158" y="1001"/>
                    <a:pt x="154" y="996"/>
                    <a:pt x="151" y="996"/>
                  </a:cubicBezTo>
                  <a:cubicBezTo>
                    <a:pt x="116" y="994"/>
                    <a:pt x="81" y="994"/>
                    <a:pt x="46" y="993"/>
                  </a:cubicBezTo>
                  <a:cubicBezTo>
                    <a:pt x="48" y="990"/>
                    <a:pt x="54" y="987"/>
                    <a:pt x="52" y="984"/>
                  </a:cubicBezTo>
                  <a:cubicBezTo>
                    <a:pt x="48" y="979"/>
                    <a:pt x="34" y="978"/>
                    <a:pt x="34" y="978"/>
                  </a:cubicBezTo>
                  <a:cubicBezTo>
                    <a:pt x="43" y="965"/>
                    <a:pt x="52" y="965"/>
                    <a:pt x="58" y="948"/>
                  </a:cubicBezTo>
                  <a:cubicBezTo>
                    <a:pt x="57" y="880"/>
                    <a:pt x="59" y="812"/>
                    <a:pt x="55" y="744"/>
                  </a:cubicBezTo>
                  <a:cubicBezTo>
                    <a:pt x="55" y="741"/>
                    <a:pt x="48" y="743"/>
                    <a:pt x="46" y="741"/>
                  </a:cubicBezTo>
                  <a:cubicBezTo>
                    <a:pt x="44" y="739"/>
                    <a:pt x="44" y="735"/>
                    <a:pt x="43" y="732"/>
                  </a:cubicBezTo>
                  <a:cubicBezTo>
                    <a:pt x="49" y="665"/>
                    <a:pt x="95" y="391"/>
                    <a:pt x="37" y="477"/>
                  </a:cubicBezTo>
                  <a:cubicBezTo>
                    <a:pt x="35" y="499"/>
                    <a:pt x="34" y="507"/>
                    <a:pt x="25" y="525"/>
                  </a:cubicBezTo>
                  <a:cubicBezTo>
                    <a:pt x="23" y="539"/>
                    <a:pt x="28" y="567"/>
                    <a:pt x="10" y="555"/>
                  </a:cubicBezTo>
                  <a:cubicBezTo>
                    <a:pt x="11" y="511"/>
                    <a:pt x="9" y="467"/>
                    <a:pt x="13" y="423"/>
                  </a:cubicBezTo>
                  <a:cubicBezTo>
                    <a:pt x="13" y="419"/>
                    <a:pt x="21" y="421"/>
                    <a:pt x="22" y="417"/>
                  </a:cubicBezTo>
                  <a:cubicBezTo>
                    <a:pt x="25" y="396"/>
                    <a:pt x="21" y="388"/>
                    <a:pt x="16" y="372"/>
                  </a:cubicBezTo>
                  <a:cubicBezTo>
                    <a:pt x="15" y="261"/>
                    <a:pt x="17" y="150"/>
                    <a:pt x="13" y="39"/>
                  </a:cubicBezTo>
                  <a:cubicBezTo>
                    <a:pt x="13" y="35"/>
                    <a:pt x="6" y="36"/>
                    <a:pt x="4" y="33"/>
                  </a:cubicBezTo>
                  <a:cubicBezTo>
                    <a:pt x="2" y="31"/>
                    <a:pt x="2" y="27"/>
                    <a:pt x="1" y="24"/>
                  </a:cubicBezTo>
                  <a:cubicBezTo>
                    <a:pt x="6" y="6"/>
                    <a:pt x="0" y="13"/>
                    <a:pt x="22" y="6"/>
                  </a:cubicBezTo>
                  <a:cubicBezTo>
                    <a:pt x="28" y="4"/>
                    <a:pt x="40" y="0"/>
                    <a:pt x="40" y="0"/>
                  </a:cubicBezTo>
                  <a:cubicBezTo>
                    <a:pt x="49" y="28"/>
                    <a:pt x="38" y="59"/>
                    <a:pt x="34" y="87"/>
                  </a:cubicBezTo>
                  <a:cubicBezTo>
                    <a:pt x="38" y="88"/>
                    <a:pt x="45" y="86"/>
                    <a:pt x="46" y="90"/>
                  </a:cubicBezTo>
                  <a:cubicBezTo>
                    <a:pt x="48" y="96"/>
                    <a:pt x="40" y="108"/>
                    <a:pt x="40" y="108"/>
                  </a:cubicBezTo>
                  <a:cubicBezTo>
                    <a:pt x="41" y="214"/>
                    <a:pt x="71" y="325"/>
                    <a:pt x="37" y="426"/>
                  </a:cubicBezTo>
                  <a:cubicBezTo>
                    <a:pt x="40" y="449"/>
                    <a:pt x="39" y="452"/>
                    <a:pt x="61" y="447"/>
                  </a:cubicBezTo>
                  <a:cubicBezTo>
                    <a:pt x="24" y="391"/>
                    <a:pt x="33" y="300"/>
                    <a:pt x="55" y="234"/>
                  </a:cubicBezTo>
                  <a:cubicBezTo>
                    <a:pt x="50" y="191"/>
                    <a:pt x="39" y="140"/>
                    <a:pt x="64" y="102"/>
                  </a:cubicBezTo>
                  <a:cubicBezTo>
                    <a:pt x="65" y="77"/>
                    <a:pt x="63" y="52"/>
                    <a:pt x="67" y="27"/>
                  </a:cubicBezTo>
                  <a:cubicBezTo>
                    <a:pt x="68" y="22"/>
                    <a:pt x="79" y="29"/>
                    <a:pt x="82" y="33"/>
                  </a:cubicBezTo>
                  <a:cubicBezTo>
                    <a:pt x="80" y="69"/>
                    <a:pt x="80" y="87"/>
                    <a:pt x="70" y="117"/>
                  </a:cubicBezTo>
                  <a:cubicBezTo>
                    <a:pt x="71" y="125"/>
                    <a:pt x="68" y="134"/>
                    <a:pt x="73" y="141"/>
                  </a:cubicBezTo>
                  <a:cubicBezTo>
                    <a:pt x="77" y="146"/>
                    <a:pt x="91" y="147"/>
                    <a:pt x="91" y="147"/>
                  </a:cubicBezTo>
                  <a:cubicBezTo>
                    <a:pt x="94" y="157"/>
                    <a:pt x="100" y="164"/>
                    <a:pt x="103" y="174"/>
                  </a:cubicBezTo>
                  <a:cubicBezTo>
                    <a:pt x="101" y="201"/>
                    <a:pt x="104" y="219"/>
                    <a:pt x="82" y="234"/>
                  </a:cubicBezTo>
                  <a:cubicBezTo>
                    <a:pt x="80" y="237"/>
                    <a:pt x="75" y="240"/>
                    <a:pt x="76" y="243"/>
                  </a:cubicBezTo>
                  <a:cubicBezTo>
                    <a:pt x="79" y="251"/>
                    <a:pt x="94" y="261"/>
                    <a:pt x="94" y="261"/>
                  </a:cubicBezTo>
                  <a:cubicBezTo>
                    <a:pt x="90" y="421"/>
                    <a:pt x="89" y="339"/>
                    <a:pt x="94" y="459"/>
                  </a:cubicBezTo>
                  <a:cubicBezTo>
                    <a:pt x="95" y="487"/>
                    <a:pt x="95" y="515"/>
                    <a:pt x="97" y="543"/>
                  </a:cubicBezTo>
                  <a:cubicBezTo>
                    <a:pt x="98" y="552"/>
                    <a:pt x="106" y="570"/>
                    <a:pt x="106" y="570"/>
                  </a:cubicBezTo>
                  <a:cubicBezTo>
                    <a:pt x="107" y="585"/>
                    <a:pt x="105" y="601"/>
                    <a:pt x="112" y="615"/>
                  </a:cubicBezTo>
                  <a:cubicBezTo>
                    <a:pt x="123" y="638"/>
                    <a:pt x="126" y="634"/>
                    <a:pt x="130" y="660"/>
                  </a:cubicBezTo>
                  <a:cubicBezTo>
                    <a:pt x="133" y="717"/>
                    <a:pt x="133" y="707"/>
                    <a:pt x="145" y="744"/>
                  </a:cubicBezTo>
                  <a:cubicBezTo>
                    <a:pt x="146" y="775"/>
                    <a:pt x="145" y="859"/>
                    <a:pt x="157" y="894"/>
                  </a:cubicBezTo>
                  <a:cubicBezTo>
                    <a:pt x="158" y="903"/>
                    <a:pt x="158" y="912"/>
                    <a:pt x="160" y="921"/>
                  </a:cubicBezTo>
                  <a:cubicBezTo>
                    <a:pt x="161" y="924"/>
                    <a:pt x="165" y="926"/>
                    <a:pt x="166" y="930"/>
                  </a:cubicBezTo>
                  <a:cubicBezTo>
                    <a:pt x="168" y="945"/>
                    <a:pt x="165" y="960"/>
                    <a:pt x="169" y="975"/>
                  </a:cubicBezTo>
                  <a:cubicBezTo>
                    <a:pt x="171" y="982"/>
                    <a:pt x="181" y="980"/>
                    <a:pt x="187" y="984"/>
                  </a:cubicBezTo>
                  <a:cubicBezTo>
                    <a:pt x="193" y="1001"/>
                    <a:pt x="189" y="1002"/>
                    <a:pt x="172" y="1002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51" name="Freeform 39"/>
            <p:cNvSpPr>
              <a:spLocks/>
            </p:cNvSpPr>
            <p:nvPr/>
          </p:nvSpPr>
          <p:spPr bwMode="auto">
            <a:xfrm rot="756602">
              <a:off x="2353" y="1642"/>
              <a:ext cx="1120" cy="764"/>
            </a:xfrm>
            <a:custGeom>
              <a:avLst/>
              <a:gdLst>
                <a:gd name="T0" fmla="*/ 1308 w 1327"/>
                <a:gd name="T1" fmla="*/ 759 h 792"/>
                <a:gd name="T2" fmla="*/ 1306 w 1327"/>
                <a:gd name="T3" fmla="*/ 771 h 792"/>
                <a:gd name="T4" fmla="*/ 1272 w 1327"/>
                <a:gd name="T5" fmla="*/ 765 h 792"/>
                <a:gd name="T6" fmla="*/ 1202 w 1327"/>
                <a:gd name="T7" fmla="*/ 757 h 792"/>
                <a:gd name="T8" fmla="*/ 1150 w 1327"/>
                <a:gd name="T9" fmla="*/ 789 h 792"/>
                <a:gd name="T10" fmla="*/ 966 w 1327"/>
                <a:gd name="T11" fmla="*/ 785 h 792"/>
                <a:gd name="T12" fmla="*/ 652 w 1327"/>
                <a:gd name="T13" fmla="*/ 773 h 792"/>
                <a:gd name="T14" fmla="*/ 458 w 1327"/>
                <a:gd name="T15" fmla="*/ 763 h 792"/>
                <a:gd name="T16" fmla="*/ 402 w 1327"/>
                <a:gd name="T17" fmla="*/ 749 h 792"/>
                <a:gd name="T18" fmla="*/ 362 w 1327"/>
                <a:gd name="T19" fmla="*/ 733 h 792"/>
                <a:gd name="T20" fmla="*/ 318 w 1327"/>
                <a:gd name="T21" fmla="*/ 684 h 792"/>
                <a:gd name="T22" fmla="*/ 255 w 1327"/>
                <a:gd name="T23" fmla="*/ 642 h 792"/>
                <a:gd name="T24" fmla="*/ 177 w 1327"/>
                <a:gd name="T25" fmla="*/ 633 h 792"/>
                <a:gd name="T26" fmla="*/ 123 w 1327"/>
                <a:gd name="T27" fmla="*/ 606 h 792"/>
                <a:gd name="T28" fmla="*/ 78 w 1327"/>
                <a:gd name="T29" fmla="*/ 597 h 792"/>
                <a:gd name="T30" fmla="*/ 38 w 1327"/>
                <a:gd name="T31" fmla="*/ 569 h 792"/>
                <a:gd name="T32" fmla="*/ 4 w 1327"/>
                <a:gd name="T33" fmla="*/ 529 h 792"/>
                <a:gd name="T34" fmla="*/ 16 w 1327"/>
                <a:gd name="T35" fmla="*/ 525 h 792"/>
                <a:gd name="T36" fmla="*/ 48 w 1327"/>
                <a:gd name="T37" fmla="*/ 513 h 792"/>
                <a:gd name="T38" fmla="*/ 68 w 1327"/>
                <a:gd name="T39" fmla="*/ 499 h 792"/>
                <a:gd name="T40" fmla="*/ 102 w 1327"/>
                <a:gd name="T41" fmla="*/ 507 h 792"/>
                <a:gd name="T42" fmla="*/ 117 w 1327"/>
                <a:gd name="T43" fmla="*/ 531 h 792"/>
                <a:gd name="T44" fmla="*/ 144 w 1327"/>
                <a:gd name="T45" fmla="*/ 525 h 792"/>
                <a:gd name="T46" fmla="*/ 162 w 1327"/>
                <a:gd name="T47" fmla="*/ 498 h 792"/>
                <a:gd name="T48" fmla="*/ 216 w 1327"/>
                <a:gd name="T49" fmla="*/ 372 h 792"/>
                <a:gd name="T50" fmla="*/ 249 w 1327"/>
                <a:gd name="T51" fmla="*/ 288 h 792"/>
                <a:gd name="T52" fmla="*/ 261 w 1327"/>
                <a:gd name="T53" fmla="*/ 243 h 792"/>
                <a:gd name="T54" fmla="*/ 270 w 1327"/>
                <a:gd name="T55" fmla="*/ 201 h 792"/>
                <a:gd name="T56" fmla="*/ 276 w 1327"/>
                <a:gd name="T57" fmla="*/ 183 h 792"/>
                <a:gd name="T58" fmla="*/ 531 w 1327"/>
                <a:gd name="T59" fmla="*/ 63 h 792"/>
                <a:gd name="T60" fmla="*/ 579 w 1327"/>
                <a:gd name="T61" fmla="*/ 48 h 792"/>
                <a:gd name="T62" fmla="*/ 654 w 1327"/>
                <a:gd name="T63" fmla="*/ 9 h 792"/>
                <a:gd name="T64" fmla="*/ 723 w 1327"/>
                <a:gd name="T65" fmla="*/ 3 h 792"/>
                <a:gd name="T66" fmla="*/ 783 w 1327"/>
                <a:gd name="T67" fmla="*/ 6 h 792"/>
                <a:gd name="T68" fmla="*/ 801 w 1327"/>
                <a:gd name="T69" fmla="*/ 18 h 792"/>
                <a:gd name="T70" fmla="*/ 822 w 1327"/>
                <a:gd name="T71" fmla="*/ 66 h 792"/>
                <a:gd name="T72" fmla="*/ 840 w 1327"/>
                <a:gd name="T73" fmla="*/ 75 h 792"/>
                <a:gd name="T74" fmla="*/ 867 w 1327"/>
                <a:gd name="T75" fmla="*/ 105 h 792"/>
                <a:gd name="T76" fmla="*/ 873 w 1327"/>
                <a:gd name="T77" fmla="*/ 6 h 792"/>
                <a:gd name="T78" fmla="*/ 894 w 1327"/>
                <a:gd name="T79" fmla="*/ 63 h 792"/>
                <a:gd name="T80" fmla="*/ 960 w 1327"/>
                <a:gd name="T81" fmla="*/ 102 h 792"/>
                <a:gd name="T82" fmla="*/ 990 w 1327"/>
                <a:gd name="T83" fmla="*/ 114 h 792"/>
                <a:gd name="T84" fmla="*/ 984 w 1327"/>
                <a:gd name="T85" fmla="*/ 408 h 792"/>
                <a:gd name="T86" fmla="*/ 1008 w 1327"/>
                <a:gd name="T87" fmla="*/ 462 h 792"/>
                <a:gd name="T88" fmla="*/ 1008 w 1327"/>
                <a:gd name="T89" fmla="*/ 603 h 792"/>
                <a:gd name="T90" fmla="*/ 1026 w 1327"/>
                <a:gd name="T91" fmla="*/ 609 h 792"/>
                <a:gd name="T92" fmla="*/ 1044 w 1327"/>
                <a:gd name="T93" fmla="*/ 654 h 792"/>
                <a:gd name="T94" fmla="*/ 1065 w 1327"/>
                <a:gd name="T95" fmla="*/ 696 h 792"/>
                <a:gd name="T96" fmla="*/ 1107 w 1327"/>
                <a:gd name="T97" fmla="*/ 708 h 792"/>
                <a:gd name="T98" fmla="*/ 1251 w 1327"/>
                <a:gd name="T99" fmla="*/ 711 h 792"/>
                <a:gd name="T100" fmla="*/ 1281 w 1327"/>
                <a:gd name="T101" fmla="*/ 741 h 792"/>
                <a:gd name="T102" fmla="*/ 1308 w 1327"/>
                <a:gd name="T103" fmla="*/ 759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27" h="792">
                  <a:moveTo>
                    <a:pt x="1308" y="759"/>
                  </a:moveTo>
                  <a:cubicBezTo>
                    <a:pt x="1283" y="765"/>
                    <a:pt x="1327" y="757"/>
                    <a:pt x="1306" y="771"/>
                  </a:cubicBezTo>
                  <a:cubicBezTo>
                    <a:pt x="1298" y="774"/>
                    <a:pt x="1289" y="767"/>
                    <a:pt x="1272" y="765"/>
                  </a:cubicBezTo>
                  <a:cubicBezTo>
                    <a:pt x="1255" y="763"/>
                    <a:pt x="1222" y="753"/>
                    <a:pt x="1202" y="757"/>
                  </a:cubicBezTo>
                  <a:cubicBezTo>
                    <a:pt x="1188" y="762"/>
                    <a:pt x="1163" y="780"/>
                    <a:pt x="1150" y="789"/>
                  </a:cubicBezTo>
                  <a:cubicBezTo>
                    <a:pt x="1110" y="792"/>
                    <a:pt x="1049" y="788"/>
                    <a:pt x="966" y="785"/>
                  </a:cubicBezTo>
                  <a:cubicBezTo>
                    <a:pt x="883" y="782"/>
                    <a:pt x="737" y="777"/>
                    <a:pt x="652" y="773"/>
                  </a:cubicBezTo>
                  <a:cubicBezTo>
                    <a:pt x="576" y="765"/>
                    <a:pt x="535" y="765"/>
                    <a:pt x="458" y="763"/>
                  </a:cubicBezTo>
                  <a:cubicBezTo>
                    <a:pt x="417" y="759"/>
                    <a:pt x="418" y="754"/>
                    <a:pt x="402" y="749"/>
                  </a:cubicBezTo>
                  <a:cubicBezTo>
                    <a:pt x="386" y="744"/>
                    <a:pt x="376" y="744"/>
                    <a:pt x="362" y="733"/>
                  </a:cubicBezTo>
                  <a:cubicBezTo>
                    <a:pt x="350" y="715"/>
                    <a:pt x="336" y="694"/>
                    <a:pt x="318" y="684"/>
                  </a:cubicBezTo>
                  <a:cubicBezTo>
                    <a:pt x="296" y="672"/>
                    <a:pt x="276" y="656"/>
                    <a:pt x="255" y="642"/>
                  </a:cubicBezTo>
                  <a:cubicBezTo>
                    <a:pt x="232" y="634"/>
                    <a:pt x="192" y="635"/>
                    <a:pt x="177" y="633"/>
                  </a:cubicBezTo>
                  <a:cubicBezTo>
                    <a:pt x="155" y="627"/>
                    <a:pt x="136" y="612"/>
                    <a:pt x="123" y="606"/>
                  </a:cubicBezTo>
                  <a:cubicBezTo>
                    <a:pt x="114" y="603"/>
                    <a:pt x="78" y="597"/>
                    <a:pt x="78" y="597"/>
                  </a:cubicBezTo>
                  <a:cubicBezTo>
                    <a:pt x="64" y="588"/>
                    <a:pt x="45" y="578"/>
                    <a:pt x="38" y="569"/>
                  </a:cubicBezTo>
                  <a:cubicBezTo>
                    <a:pt x="29" y="559"/>
                    <a:pt x="8" y="537"/>
                    <a:pt x="4" y="529"/>
                  </a:cubicBezTo>
                  <a:cubicBezTo>
                    <a:pt x="0" y="524"/>
                    <a:pt x="20" y="531"/>
                    <a:pt x="16" y="525"/>
                  </a:cubicBezTo>
                  <a:cubicBezTo>
                    <a:pt x="18" y="517"/>
                    <a:pt x="34" y="516"/>
                    <a:pt x="48" y="513"/>
                  </a:cubicBezTo>
                  <a:cubicBezTo>
                    <a:pt x="57" y="509"/>
                    <a:pt x="59" y="500"/>
                    <a:pt x="68" y="499"/>
                  </a:cubicBezTo>
                  <a:cubicBezTo>
                    <a:pt x="77" y="498"/>
                    <a:pt x="94" y="502"/>
                    <a:pt x="102" y="507"/>
                  </a:cubicBezTo>
                  <a:cubicBezTo>
                    <a:pt x="111" y="509"/>
                    <a:pt x="109" y="526"/>
                    <a:pt x="117" y="531"/>
                  </a:cubicBezTo>
                  <a:cubicBezTo>
                    <a:pt x="117" y="531"/>
                    <a:pt x="142" y="526"/>
                    <a:pt x="144" y="525"/>
                  </a:cubicBezTo>
                  <a:cubicBezTo>
                    <a:pt x="151" y="520"/>
                    <a:pt x="155" y="505"/>
                    <a:pt x="162" y="498"/>
                  </a:cubicBezTo>
                  <a:cubicBezTo>
                    <a:pt x="174" y="473"/>
                    <a:pt x="202" y="407"/>
                    <a:pt x="216" y="372"/>
                  </a:cubicBezTo>
                  <a:cubicBezTo>
                    <a:pt x="224" y="352"/>
                    <a:pt x="242" y="309"/>
                    <a:pt x="249" y="288"/>
                  </a:cubicBezTo>
                  <a:cubicBezTo>
                    <a:pt x="257" y="274"/>
                    <a:pt x="252" y="257"/>
                    <a:pt x="261" y="243"/>
                  </a:cubicBezTo>
                  <a:cubicBezTo>
                    <a:pt x="265" y="213"/>
                    <a:pt x="261" y="227"/>
                    <a:pt x="270" y="201"/>
                  </a:cubicBezTo>
                  <a:cubicBezTo>
                    <a:pt x="272" y="195"/>
                    <a:pt x="276" y="183"/>
                    <a:pt x="276" y="183"/>
                  </a:cubicBezTo>
                  <a:cubicBezTo>
                    <a:pt x="284" y="0"/>
                    <a:pt x="255" y="66"/>
                    <a:pt x="531" y="63"/>
                  </a:cubicBezTo>
                  <a:cubicBezTo>
                    <a:pt x="547" y="58"/>
                    <a:pt x="563" y="53"/>
                    <a:pt x="579" y="48"/>
                  </a:cubicBezTo>
                  <a:cubicBezTo>
                    <a:pt x="594" y="25"/>
                    <a:pt x="627" y="12"/>
                    <a:pt x="654" y="9"/>
                  </a:cubicBezTo>
                  <a:cubicBezTo>
                    <a:pt x="677" y="7"/>
                    <a:pt x="723" y="3"/>
                    <a:pt x="723" y="3"/>
                  </a:cubicBezTo>
                  <a:cubicBezTo>
                    <a:pt x="743" y="4"/>
                    <a:pt x="763" y="2"/>
                    <a:pt x="783" y="6"/>
                  </a:cubicBezTo>
                  <a:cubicBezTo>
                    <a:pt x="790" y="7"/>
                    <a:pt x="794" y="16"/>
                    <a:pt x="801" y="18"/>
                  </a:cubicBezTo>
                  <a:cubicBezTo>
                    <a:pt x="805" y="29"/>
                    <a:pt x="809" y="62"/>
                    <a:pt x="822" y="66"/>
                  </a:cubicBezTo>
                  <a:cubicBezTo>
                    <a:pt x="834" y="70"/>
                    <a:pt x="828" y="67"/>
                    <a:pt x="840" y="75"/>
                  </a:cubicBezTo>
                  <a:cubicBezTo>
                    <a:pt x="844" y="87"/>
                    <a:pt x="856" y="98"/>
                    <a:pt x="867" y="105"/>
                  </a:cubicBezTo>
                  <a:cubicBezTo>
                    <a:pt x="883" y="129"/>
                    <a:pt x="863" y="45"/>
                    <a:pt x="873" y="6"/>
                  </a:cubicBezTo>
                  <a:cubicBezTo>
                    <a:pt x="874" y="3"/>
                    <a:pt x="891" y="61"/>
                    <a:pt x="894" y="63"/>
                  </a:cubicBezTo>
                  <a:cubicBezTo>
                    <a:pt x="908" y="65"/>
                    <a:pt x="944" y="94"/>
                    <a:pt x="960" y="102"/>
                  </a:cubicBezTo>
                  <a:cubicBezTo>
                    <a:pt x="976" y="110"/>
                    <a:pt x="986" y="63"/>
                    <a:pt x="990" y="114"/>
                  </a:cubicBezTo>
                  <a:cubicBezTo>
                    <a:pt x="999" y="168"/>
                    <a:pt x="981" y="350"/>
                    <a:pt x="984" y="408"/>
                  </a:cubicBezTo>
                  <a:cubicBezTo>
                    <a:pt x="987" y="466"/>
                    <a:pt x="1004" y="430"/>
                    <a:pt x="1008" y="462"/>
                  </a:cubicBezTo>
                  <a:cubicBezTo>
                    <a:pt x="992" y="510"/>
                    <a:pt x="993" y="504"/>
                    <a:pt x="1008" y="603"/>
                  </a:cubicBezTo>
                  <a:cubicBezTo>
                    <a:pt x="1009" y="609"/>
                    <a:pt x="1026" y="609"/>
                    <a:pt x="1026" y="609"/>
                  </a:cubicBezTo>
                  <a:cubicBezTo>
                    <a:pt x="1031" y="624"/>
                    <a:pt x="1030" y="649"/>
                    <a:pt x="1044" y="654"/>
                  </a:cubicBezTo>
                  <a:cubicBezTo>
                    <a:pt x="1066" y="676"/>
                    <a:pt x="1051" y="662"/>
                    <a:pt x="1065" y="696"/>
                  </a:cubicBezTo>
                  <a:cubicBezTo>
                    <a:pt x="1067" y="701"/>
                    <a:pt x="1098" y="708"/>
                    <a:pt x="1107" y="708"/>
                  </a:cubicBezTo>
                  <a:cubicBezTo>
                    <a:pt x="1155" y="710"/>
                    <a:pt x="1203" y="710"/>
                    <a:pt x="1251" y="711"/>
                  </a:cubicBezTo>
                  <a:cubicBezTo>
                    <a:pt x="1265" y="720"/>
                    <a:pt x="1269" y="733"/>
                    <a:pt x="1281" y="741"/>
                  </a:cubicBezTo>
                  <a:cubicBezTo>
                    <a:pt x="1309" y="735"/>
                    <a:pt x="1317" y="731"/>
                    <a:pt x="1308" y="759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52" name="Freeform 40"/>
            <p:cNvSpPr>
              <a:spLocks/>
            </p:cNvSpPr>
            <p:nvPr/>
          </p:nvSpPr>
          <p:spPr bwMode="auto">
            <a:xfrm rot="756602">
              <a:off x="3410" y="877"/>
              <a:ext cx="84" cy="586"/>
            </a:xfrm>
            <a:custGeom>
              <a:avLst/>
              <a:gdLst>
                <a:gd name="T0" fmla="*/ 36 w 100"/>
                <a:gd name="T1" fmla="*/ 0 h 608"/>
                <a:gd name="T2" fmla="*/ 39 w 100"/>
                <a:gd name="T3" fmla="*/ 57 h 608"/>
                <a:gd name="T4" fmla="*/ 48 w 100"/>
                <a:gd name="T5" fmla="*/ 51 h 608"/>
                <a:gd name="T6" fmla="*/ 42 w 100"/>
                <a:gd name="T7" fmla="*/ 42 h 608"/>
                <a:gd name="T8" fmla="*/ 51 w 100"/>
                <a:gd name="T9" fmla="*/ 45 h 608"/>
                <a:gd name="T10" fmla="*/ 45 w 100"/>
                <a:gd name="T11" fmla="*/ 102 h 608"/>
                <a:gd name="T12" fmla="*/ 51 w 100"/>
                <a:gd name="T13" fmla="*/ 135 h 608"/>
                <a:gd name="T14" fmla="*/ 36 w 100"/>
                <a:gd name="T15" fmla="*/ 177 h 608"/>
                <a:gd name="T16" fmla="*/ 42 w 100"/>
                <a:gd name="T17" fmla="*/ 240 h 608"/>
                <a:gd name="T18" fmla="*/ 45 w 100"/>
                <a:gd name="T19" fmla="*/ 213 h 608"/>
                <a:gd name="T20" fmla="*/ 57 w 100"/>
                <a:gd name="T21" fmla="*/ 186 h 608"/>
                <a:gd name="T22" fmla="*/ 45 w 100"/>
                <a:gd name="T23" fmla="*/ 318 h 608"/>
                <a:gd name="T24" fmla="*/ 66 w 100"/>
                <a:gd name="T25" fmla="*/ 345 h 608"/>
                <a:gd name="T26" fmla="*/ 75 w 100"/>
                <a:gd name="T27" fmla="*/ 264 h 608"/>
                <a:gd name="T28" fmla="*/ 69 w 100"/>
                <a:gd name="T29" fmla="*/ 81 h 608"/>
                <a:gd name="T30" fmla="*/ 63 w 100"/>
                <a:gd name="T31" fmla="*/ 63 h 608"/>
                <a:gd name="T32" fmla="*/ 66 w 100"/>
                <a:gd name="T33" fmla="*/ 51 h 608"/>
                <a:gd name="T34" fmla="*/ 75 w 100"/>
                <a:gd name="T35" fmla="*/ 57 h 608"/>
                <a:gd name="T36" fmla="*/ 75 w 100"/>
                <a:gd name="T37" fmla="*/ 126 h 608"/>
                <a:gd name="T38" fmla="*/ 87 w 100"/>
                <a:gd name="T39" fmla="*/ 159 h 608"/>
                <a:gd name="T40" fmla="*/ 81 w 100"/>
                <a:gd name="T41" fmla="*/ 183 h 608"/>
                <a:gd name="T42" fmla="*/ 93 w 100"/>
                <a:gd name="T43" fmla="*/ 375 h 608"/>
                <a:gd name="T44" fmla="*/ 75 w 100"/>
                <a:gd name="T45" fmla="*/ 387 h 608"/>
                <a:gd name="T46" fmla="*/ 87 w 100"/>
                <a:gd name="T47" fmla="*/ 405 h 608"/>
                <a:gd name="T48" fmla="*/ 81 w 100"/>
                <a:gd name="T49" fmla="*/ 423 h 608"/>
                <a:gd name="T50" fmla="*/ 78 w 100"/>
                <a:gd name="T51" fmla="*/ 546 h 608"/>
                <a:gd name="T52" fmla="*/ 42 w 100"/>
                <a:gd name="T53" fmla="*/ 522 h 608"/>
                <a:gd name="T54" fmla="*/ 15 w 100"/>
                <a:gd name="T55" fmla="*/ 450 h 608"/>
                <a:gd name="T56" fmla="*/ 24 w 100"/>
                <a:gd name="T57" fmla="*/ 303 h 608"/>
                <a:gd name="T58" fmla="*/ 21 w 100"/>
                <a:gd name="T59" fmla="*/ 243 h 608"/>
                <a:gd name="T60" fmla="*/ 9 w 100"/>
                <a:gd name="T61" fmla="*/ 216 h 608"/>
                <a:gd name="T62" fmla="*/ 0 w 100"/>
                <a:gd name="T63" fmla="*/ 96 h 608"/>
                <a:gd name="T64" fmla="*/ 3 w 100"/>
                <a:gd name="T65" fmla="*/ 24 h 608"/>
                <a:gd name="T66" fmla="*/ 36 w 100"/>
                <a:gd name="T67" fmla="*/ 0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0" h="608">
                  <a:moveTo>
                    <a:pt x="36" y="0"/>
                  </a:moveTo>
                  <a:cubicBezTo>
                    <a:pt x="37" y="19"/>
                    <a:pt x="35" y="38"/>
                    <a:pt x="39" y="57"/>
                  </a:cubicBezTo>
                  <a:cubicBezTo>
                    <a:pt x="40" y="61"/>
                    <a:pt x="47" y="55"/>
                    <a:pt x="48" y="51"/>
                  </a:cubicBezTo>
                  <a:cubicBezTo>
                    <a:pt x="49" y="47"/>
                    <a:pt x="40" y="45"/>
                    <a:pt x="42" y="42"/>
                  </a:cubicBezTo>
                  <a:cubicBezTo>
                    <a:pt x="43" y="39"/>
                    <a:pt x="48" y="44"/>
                    <a:pt x="51" y="45"/>
                  </a:cubicBezTo>
                  <a:cubicBezTo>
                    <a:pt x="57" y="63"/>
                    <a:pt x="51" y="84"/>
                    <a:pt x="45" y="102"/>
                  </a:cubicBezTo>
                  <a:cubicBezTo>
                    <a:pt x="41" y="129"/>
                    <a:pt x="27" y="130"/>
                    <a:pt x="51" y="135"/>
                  </a:cubicBezTo>
                  <a:cubicBezTo>
                    <a:pt x="47" y="152"/>
                    <a:pt x="45" y="163"/>
                    <a:pt x="36" y="177"/>
                  </a:cubicBezTo>
                  <a:cubicBezTo>
                    <a:pt x="41" y="197"/>
                    <a:pt x="37" y="220"/>
                    <a:pt x="42" y="240"/>
                  </a:cubicBezTo>
                  <a:cubicBezTo>
                    <a:pt x="44" y="249"/>
                    <a:pt x="43" y="222"/>
                    <a:pt x="45" y="213"/>
                  </a:cubicBezTo>
                  <a:cubicBezTo>
                    <a:pt x="47" y="203"/>
                    <a:pt x="57" y="186"/>
                    <a:pt x="57" y="186"/>
                  </a:cubicBezTo>
                  <a:cubicBezTo>
                    <a:pt x="52" y="359"/>
                    <a:pt x="65" y="258"/>
                    <a:pt x="45" y="318"/>
                  </a:cubicBezTo>
                  <a:cubicBezTo>
                    <a:pt x="52" y="347"/>
                    <a:pt x="43" y="340"/>
                    <a:pt x="66" y="345"/>
                  </a:cubicBezTo>
                  <a:cubicBezTo>
                    <a:pt x="68" y="320"/>
                    <a:pt x="67" y="289"/>
                    <a:pt x="75" y="264"/>
                  </a:cubicBezTo>
                  <a:cubicBezTo>
                    <a:pt x="72" y="203"/>
                    <a:pt x="73" y="142"/>
                    <a:pt x="69" y="81"/>
                  </a:cubicBezTo>
                  <a:cubicBezTo>
                    <a:pt x="69" y="75"/>
                    <a:pt x="63" y="63"/>
                    <a:pt x="63" y="63"/>
                  </a:cubicBezTo>
                  <a:cubicBezTo>
                    <a:pt x="64" y="59"/>
                    <a:pt x="62" y="53"/>
                    <a:pt x="66" y="51"/>
                  </a:cubicBezTo>
                  <a:cubicBezTo>
                    <a:pt x="69" y="49"/>
                    <a:pt x="74" y="53"/>
                    <a:pt x="75" y="57"/>
                  </a:cubicBezTo>
                  <a:cubicBezTo>
                    <a:pt x="79" y="76"/>
                    <a:pt x="73" y="107"/>
                    <a:pt x="75" y="126"/>
                  </a:cubicBezTo>
                  <a:cubicBezTo>
                    <a:pt x="77" y="143"/>
                    <a:pt x="87" y="148"/>
                    <a:pt x="87" y="159"/>
                  </a:cubicBezTo>
                  <a:cubicBezTo>
                    <a:pt x="88" y="162"/>
                    <a:pt x="81" y="179"/>
                    <a:pt x="81" y="183"/>
                  </a:cubicBezTo>
                  <a:cubicBezTo>
                    <a:pt x="83" y="253"/>
                    <a:pt x="100" y="305"/>
                    <a:pt x="93" y="375"/>
                  </a:cubicBezTo>
                  <a:cubicBezTo>
                    <a:pt x="92" y="382"/>
                    <a:pt x="75" y="387"/>
                    <a:pt x="75" y="387"/>
                  </a:cubicBezTo>
                  <a:cubicBezTo>
                    <a:pt x="79" y="393"/>
                    <a:pt x="83" y="399"/>
                    <a:pt x="87" y="405"/>
                  </a:cubicBezTo>
                  <a:cubicBezTo>
                    <a:pt x="91" y="410"/>
                    <a:pt x="81" y="423"/>
                    <a:pt x="81" y="423"/>
                  </a:cubicBezTo>
                  <a:cubicBezTo>
                    <a:pt x="80" y="464"/>
                    <a:pt x="80" y="505"/>
                    <a:pt x="78" y="546"/>
                  </a:cubicBezTo>
                  <a:cubicBezTo>
                    <a:pt x="76" y="608"/>
                    <a:pt x="62" y="529"/>
                    <a:pt x="42" y="522"/>
                  </a:cubicBezTo>
                  <a:cubicBezTo>
                    <a:pt x="26" y="498"/>
                    <a:pt x="41" y="467"/>
                    <a:pt x="15" y="450"/>
                  </a:cubicBezTo>
                  <a:cubicBezTo>
                    <a:pt x="7" y="426"/>
                    <a:pt x="17" y="324"/>
                    <a:pt x="24" y="303"/>
                  </a:cubicBezTo>
                  <a:cubicBezTo>
                    <a:pt x="23" y="283"/>
                    <a:pt x="24" y="263"/>
                    <a:pt x="21" y="243"/>
                  </a:cubicBezTo>
                  <a:cubicBezTo>
                    <a:pt x="20" y="233"/>
                    <a:pt x="9" y="216"/>
                    <a:pt x="9" y="216"/>
                  </a:cubicBezTo>
                  <a:cubicBezTo>
                    <a:pt x="6" y="176"/>
                    <a:pt x="4" y="136"/>
                    <a:pt x="0" y="96"/>
                  </a:cubicBezTo>
                  <a:cubicBezTo>
                    <a:pt x="1" y="72"/>
                    <a:pt x="0" y="48"/>
                    <a:pt x="3" y="24"/>
                  </a:cubicBezTo>
                  <a:cubicBezTo>
                    <a:pt x="5" y="6"/>
                    <a:pt x="25" y="22"/>
                    <a:pt x="36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53" name="Freeform 41"/>
            <p:cNvSpPr>
              <a:spLocks/>
            </p:cNvSpPr>
            <p:nvPr/>
          </p:nvSpPr>
          <p:spPr bwMode="auto">
            <a:xfrm rot="756602">
              <a:off x="2401" y="1725"/>
              <a:ext cx="278" cy="328"/>
            </a:xfrm>
            <a:custGeom>
              <a:avLst/>
              <a:gdLst>
                <a:gd name="T0" fmla="*/ 330 w 330"/>
                <a:gd name="T1" fmla="*/ 0 h 340"/>
                <a:gd name="T2" fmla="*/ 321 w 330"/>
                <a:gd name="T3" fmla="*/ 48 h 340"/>
                <a:gd name="T4" fmla="*/ 297 w 330"/>
                <a:gd name="T5" fmla="*/ 72 h 340"/>
                <a:gd name="T6" fmla="*/ 282 w 330"/>
                <a:gd name="T7" fmla="*/ 135 h 340"/>
                <a:gd name="T8" fmla="*/ 282 w 330"/>
                <a:gd name="T9" fmla="*/ 192 h 340"/>
                <a:gd name="T10" fmla="*/ 258 w 330"/>
                <a:gd name="T11" fmla="*/ 198 h 340"/>
                <a:gd name="T12" fmla="*/ 249 w 330"/>
                <a:gd name="T13" fmla="*/ 228 h 340"/>
                <a:gd name="T14" fmla="*/ 231 w 330"/>
                <a:gd name="T15" fmla="*/ 294 h 340"/>
                <a:gd name="T16" fmla="*/ 204 w 330"/>
                <a:gd name="T17" fmla="*/ 282 h 340"/>
                <a:gd name="T18" fmla="*/ 138 w 330"/>
                <a:gd name="T19" fmla="*/ 297 h 340"/>
                <a:gd name="T20" fmla="*/ 108 w 330"/>
                <a:gd name="T21" fmla="*/ 339 h 340"/>
                <a:gd name="T22" fmla="*/ 72 w 330"/>
                <a:gd name="T23" fmla="*/ 336 h 340"/>
                <a:gd name="T24" fmla="*/ 72 w 330"/>
                <a:gd name="T25" fmla="*/ 315 h 340"/>
                <a:gd name="T26" fmla="*/ 0 w 330"/>
                <a:gd name="T27" fmla="*/ 31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0" h="340">
                  <a:moveTo>
                    <a:pt x="330" y="0"/>
                  </a:moveTo>
                  <a:cubicBezTo>
                    <a:pt x="328" y="11"/>
                    <a:pt x="325" y="39"/>
                    <a:pt x="321" y="48"/>
                  </a:cubicBezTo>
                  <a:cubicBezTo>
                    <a:pt x="318" y="55"/>
                    <a:pt x="302" y="64"/>
                    <a:pt x="297" y="72"/>
                  </a:cubicBezTo>
                  <a:cubicBezTo>
                    <a:pt x="291" y="88"/>
                    <a:pt x="284" y="115"/>
                    <a:pt x="282" y="135"/>
                  </a:cubicBezTo>
                  <a:cubicBezTo>
                    <a:pt x="280" y="155"/>
                    <a:pt x="286" y="182"/>
                    <a:pt x="282" y="192"/>
                  </a:cubicBezTo>
                  <a:cubicBezTo>
                    <a:pt x="278" y="202"/>
                    <a:pt x="263" y="192"/>
                    <a:pt x="258" y="198"/>
                  </a:cubicBezTo>
                  <a:cubicBezTo>
                    <a:pt x="253" y="204"/>
                    <a:pt x="253" y="212"/>
                    <a:pt x="249" y="228"/>
                  </a:cubicBezTo>
                  <a:cubicBezTo>
                    <a:pt x="245" y="240"/>
                    <a:pt x="239" y="285"/>
                    <a:pt x="231" y="294"/>
                  </a:cubicBezTo>
                  <a:cubicBezTo>
                    <a:pt x="222" y="298"/>
                    <a:pt x="204" y="282"/>
                    <a:pt x="204" y="282"/>
                  </a:cubicBezTo>
                  <a:cubicBezTo>
                    <a:pt x="189" y="304"/>
                    <a:pt x="166" y="295"/>
                    <a:pt x="138" y="297"/>
                  </a:cubicBezTo>
                  <a:cubicBezTo>
                    <a:pt x="114" y="305"/>
                    <a:pt x="129" y="332"/>
                    <a:pt x="108" y="339"/>
                  </a:cubicBezTo>
                  <a:cubicBezTo>
                    <a:pt x="96" y="338"/>
                    <a:pt x="83" y="340"/>
                    <a:pt x="72" y="336"/>
                  </a:cubicBezTo>
                  <a:cubicBezTo>
                    <a:pt x="60" y="332"/>
                    <a:pt x="97" y="319"/>
                    <a:pt x="72" y="315"/>
                  </a:cubicBezTo>
                  <a:cubicBezTo>
                    <a:pt x="48" y="311"/>
                    <a:pt x="24" y="315"/>
                    <a:pt x="0" y="315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54" name="Freeform 42"/>
            <p:cNvSpPr>
              <a:spLocks/>
            </p:cNvSpPr>
            <p:nvPr/>
          </p:nvSpPr>
          <p:spPr bwMode="auto">
            <a:xfrm rot="756602">
              <a:off x="3178" y="1682"/>
              <a:ext cx="107" cy="675"/>
            </a:xfrm>
            <a:custGeom>
              <a:avLst/>
              <a:gdLst>
                <a:gd name="T0" fmla="*/ 30 w 126"/>
                <a:gd name="T1" fmla="*/ 0 h 702"/>
                <a:gd name="T2" fmla="*/ 27 w 126"/>
                <a:gd name="T3" fmla="*/ 165 h 702"/>
                <a:gd name="T4" fmla="*/ 15 w 126"/>
                <a:gd name="T5" fmla="*/ 141 h 702"/>
                <a:gd name="T6" fmla="*/ 9 w 126"/>
                <a:gd name="T7" fmla="*/ 228 h 702"/>
                <a:gd name="T8" fmla="*/ 0 w 126"/>
                <a:gd name="T9" fmla="*/ 492 h 702"/>
                <a:gd name="T10" fmla="*/ 6 w 126"/>
                <a:gd name="T11" fmla="*/ 483 h 702"/>
                <a:gd name="T12" fmla="*/ 12 w 126"/>
                <a:gd name="T13" fmla="*/ 456 h 702"/>
                <a:gd name="T14" fmla="*/ 120 w 126"/>
                <a:gd name="T15" fmla="*/ 471 h 702"/>
                <a:gd name="T16" fmla="*/ 123 w 126"/>
                <a:gd name="T17" fmla="*/ 702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702">
                  <a:moveTo>
                    <a:pt x="30" y="0"/>
                  </a:moveTo>
                  <a:cubicBezTo>
                    <a:pt x="29" y="55"/>
                    <a:pt x="30" y="110"/>
                    <a:pt x="27" y="165"/>
                  </a:cubicBezTo>
                  <a:cubicBezTo>
                    <a:pt x="26" y="176"/>
                    <a:pt x="15" y="141"/>
                    <a:pt x="15" y="141"/>
                  </a:cubicBezTo>
                  <a:cubicBezTo>
                    <a:pt x="9" y="166"/>
                    <a:pt x="11" y="170"/>
                    <a:pt x="9" y="228"/>
                  </a:cubicBezTo>
                  <a:cubicBezTo>
                    <a:pt x="7" y="286"/>
                    <a:pt x="0" y="450"/>
                    <a:pt x="0" y="492"/>
                  </a:cubicBezTo>
                  <a:cubicBezTo>
                    <a:pt x="5" y="533"/>
                    <a:pt x="1" y="516"/>
                    <a:pt x="6" y="483"/>
                  </a:cubicBezTo>
                  <a:cubicBezTo>
                    <a:pt x="7" y="474"/>
                    <a:pt x="10" y="465"/>
                    <a:pt x="12" y="456"/>
                  </a:cubicBezTo>
                  <a:cubicBezTo>
                    <a:pt x="48" y="463"/>
                    <a:pt x="84" y="464"/>
                    <a:pt x="120" y="471"/>
                  </a:cubicBezTo>
                  <a:cubicBezTo>
                    <a:pt x="126" y="586"/>
                    <a:pt x="123" y="509"/>
                    <a:pt x="123" y="70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55" name="Freeform 43"/>
            <p:cNvSpPr>
              <a:spLocks/>
            </p:cNvSpPr>
            <p:nvPr/>
          </p:nvSpPr>
          <p:spPr bwMode="auto">
            <a:xfrm rot="756602">
              <a:off x="3097" y="2412"/>
              <a:ext cx="306" cy="66"/>
            </a:xfrm>
            <a:custGeom>
              <a:avLst/>
              <a:gdLst>
                <a:gd name="T0" fmla="*/ 363 w 363"/>
                <a:gd name="T1" fmla="*/ 69 h 69"/>
                <a:gd name="T2" fmla="*/ 324 w 363"/>
                <a:gd name="T3" fmla="*/ 42 h 69"/>
                <a:gd name="T4" fmla="*/ 243 w 363"/>
                <a:gd name="T5" fmla="*/ 12 h 69"/>
                <a:gd name="T6" fmla="*/ 189 w 363"/>
                <a:gd name="T7" fmla="*/ 0 h 69"/>
                <a:gd name="T8" fmla="*/ 162 w 363"/>
                <a:gd name="T9" fmla="*/ 12 h 69"/>
                <a:gd name="T10" fmla="*/ 0 w 363"/>
                <a:gd name="T11" fmla="*/ 1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3" h="69">
                  <a:moveTo>
                    <a:pt x="363" y="69"/>
                  </a:moveTo>
                  <a:cubicBezTo>
                    <a:pt x="354" y="43"/>
                    <a:pt x="354" y="46"/>
                    <a:pt x="324" y="42"/>
                  </a:cubicBezTo>
                  <a:cubicBezTo>
                    <a:pt x="304" y="12"/>
                    <a:pt x="280" y="14"/>
                    <a:pt x="243" y="12"/>
                  </a:cubicBezTo>
                  <a:cubicBezTo>
                    <a:pt x="224" y="7"/>
                    <a:pt x="205" y="11"/>
                    <a:pt x="189" y="0"/>
                  </a:cubicBezTo>
                  <a:cubicBezTo>
                    <a:pt x="179" y="2"/>
                    <a:pt x="172" y="11"/>
                    <a:pt x="162" y="12"/>
                  </a:cubicBezTo>
                  <a:cubicBezTo>
                    <a:pt x="108" y="15"/>
                    <a:pt x="54" y="12"/>
                    <a:pt x="0" y="1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56" name="Freeform 44"/>
            <p:cNvSpPr>
              <a:spLocks/>
            </p:cNvSpPr>
            <p:nvPr/>
          </p:nvSpPr>
          <p:spPr bwMode="auto">
            <a:xfrm rot="756602">
              <a:off x="2500" y="1696"/>
              <a:ext cx="103" cy="353"/>
            </a:xfrm>
            <a:custGeom>
              <a:avLst/>
              <a:gdLst>
                <a:gd name="T0" fmla="*/ 120 w 122"/>
                <a:gd name="T1" fmla="*/ 0 h 366"/>
                <a:gd name="T2" fmla="*/ 117 w 122"/>
                <a:gd name="T3" fmla="*/ 75 h 366"/>
                <a:gd name="T4" fmla="*/ 102 w 122"/>
                <a:gd name="T5" fmla="*/ 87 h 366"/>
                <a:gd name="T6" fmla="*/ 99 w 122"/>
                <a:gd name="T7" fmla="*/ 126 h 366"/>
                <a:gd name="T8" fmla="*/ 96 w 122"/>
                <a:gd name="T9" fmla="*/ 144 h 366"/>
                <a:gd name="T10" fmla="*/ 78 w 122"/>
                <a:gd name="T11" fmla="*/ 150 h 366"/>
                <a:gd name="T12" fmla="*/ 72 w 122"/>
                <a:gd name="T13" fmla="*/ 198 h 366"/>
                <a:gd name="T14" fmla="*/ 45 w 122"/>
                <a:gd name="T15" fmla="*/ 228 h 366"/>
                <a:gd name="T16" fmla="*/ 39 w 122"/>
                <a:gd name="T17" fmla="*/ 270 h 366"/>
                <a:gd name="T18" fmla="*/ 21 w 122"/>
                <a:gd name="T19" fmla="*/ 279 h 366"/>
                <a:gd name="T20" fmla="*/ 9 w 122"/>
                <a:gd name="T21" fmla="*/ 330 h 366"/>
                <a:gd name="T22" fmla="*/ 0 w 122"/>
                <a:gd name="T23" fmla="*/ 366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" h="366">
                  <a:moveTo>
                    <a:pt x="120" y="0"/>
                  </a:moveTo>
                  <a:cubicBezTo>
                    <a:pt x="119" y="25"/>
                    <a:pt x="122" y="50"/>
                    <a:pt x="117" y="75"/>
                  </a:cubicBezTo>
                  <a:cubicBezTo>
                    <a:pt x="116" y="81"/>
                    <a:pt x="104" y="81"/>
                    <a:pt x="102" y="87"/>
                  </a:cubicBezTo>
                  <a:cubicBezTo>
                    <a:pt x="101" y="100"/>
                    <a:pt x="100" y="113"/>
                    <a:pt x="99" y="126"/>
                  </a:cubicBezTo>
                  <a:cubicBezTo>
                    <a:pt x="98" y="132"/>
                    <a:pt x="100" y="139"/>
                    <a:pt x="96" y="144"/>
                  </a:cubicBezTo>
                  <a:cubicBezTo>
                    <a:pt x="92" y="149"/>
                    <a:pt x="78" y="150"/>
                    <a:pt x="78" y="150"/>
                  </a:cubicBezTo>
                  <a:cubicBezTo>
                    <a:pt x="68" y="179"/>
                    <a:pt x="86" y="124"/>
                    <a:pt x="72" y="198"/>
                  </a:cubicBezTo>
                  <a:cubicBezTo>
                    <a:pt x="70" y="211"/>
                    <a:pt x="45" y="228"/>
                    <a:pt x="45" y="228"/>
                  </a:cubicBezTo>
                  <a:cubicBezTo>
                    <a:pt x="41" y="241"/>
                    <a:pt x="43" y="257"/>
                    <a:pt x="39" y="270"/>
                  </a:cubicBezTo>
                  <a:cubicBezTo>
                    <a:pt x="37" y="276"/>
                    <a:pt x="27" y="275"/>
                    <a:pt x="21" y="279"/>
                  </a:cubicBezTo>
                  <a:cubicBezTo>
                    <a:pt x="15" y="296"/>
                    <a:pt x="32" y="322"/>
                    <a:pt x="9" y="330"/>
                  </a:cubicBezTo>
                  <a:cubicBezTo>
                    <a:pt x="4" y="346"/>
                    <a:pt x="0" y="347"/>
                    <a:pt x="0" y="36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57" name="Freeform 45"/>
            <p:cNvSpPr>
              <a:spLocks/>
            </p:cNvSpPr>
            <p:nvPr/>
          </p:nvSpPr>
          <p:spPr bwMode="auto">
            <a:xfrm rot="756602">
              <a:off x="3339" y="879"/>
              <a:ext cx="16" cy="831"/>
            </a:xfrm>
            <a:custGeom>
              <a:avLst/>
              <a:gdLst>
                <a:gd name="T0" fmla="*/ 3 w 18"/>
                <a:gd name="T1" fmla="*/ 10 h 862"/>
                <a:gd name="T2" fmla="*/ 12 w 18"/>
                <a:gd name="T3" fmla="*/ 394 h 862"/>
                <a:gd name="T4" fmla="*/ 6 w 18"/>
                <a:gd name="T5" fmla="*/ 571 h 862"/>
                <a:gd name="T6" fmla="*/ 3 w 18"/>
                <a:gd name="T7" fmla="*/ 700 h 862"/>
                <a:gd name="T8" fmla="*/ 0 w 18"/>
                <a:gd name="T9" fmla="*/ 862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62">
                  <a:moveTo>
                    <a:pt x="3" y="10"/>
                  </a:moveTo>
                  <a:cubicBezTo>
                    <a:pt x="14" y="390"/>
                    <a:pt x="18" y="0"/>
                    <a:pt x="12" y="394"/>
                  </a:cubicBezTo>
                  <a:cubicBezTo>
                    <a:pt x="14" y="494"/>
                    <a:pt x="7" y="520"/>
                    <a:pt x="6" y="571"/>
                  </a:cubicBezTo>
                  <a:cubicBezTo>
                    <a:pt x="5" y="622"/>
                    <a:pt x="4" y="652"/>
                    <a:pt x="3" y="700"/>
                  </a:cubicBezTo>
                  <a:cubicBezTo>
                    <a:pt x="0" y="852"/>
                    <a:pt x="0" y="798"/>
                    <a:pt x="0" y="86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58" name="Freeform 46"/>
            <p:cNvSpPr>
              <a:spLocks/>
            </p:cNvSpPr>
            <p:nvPr/>
          </p:nvSpPr>
          <p:spPr bwMode="auto">
            <a:xfrm rot="756602">
              <a:off x="3336" y="889"/>
              <a:ext cx="54" cy="1235"/>
            </a:xfrm>
            <a:custGeom>
              <a:avLst/>
              <a:gdLst>
                <a:gd name="T0" fmla="*/ 1 w 64"/>
                <a:gd name="T1" fmla="*/ 0 h 1281"/>
                <a:gd name="T2" fmla="*/ 4 w 64"/>
                <a:gd name="T3" fmla="*/ 30 h 1281"/>
                <a:gd name="T4" fmla="*/ 16 w 64"/>
                <a:gd name="T5" fmla="*/ 33 h 1281"/>
                <a:gd name="T6" fmla="*/ 13 w 64"/>
                <a:gd name="T7" fmla="*/ 102 h 1281"/>
                <a:gd name="T8" fmla="*/ 19 w 64"/>
                <a:gd name="T9" fmla="*/ 138 h 1281"/>
                <a:gd name="T10" fmla="*/ 31 w 64"/>
                <a:gd name="T11" fmla="*/ 141 h 1281"/>
                <a:gd name="T12" fmla="*/ 25 w 64"/>
                <a:gd name="T13" fmla="*/ 723 h 1281"/>
                <a:gd name="T14" fmla="*/ 28 w 64"/>
                <a:gd name="T15" fmla="*/ 1125 h 1281"/>
                <a:gd name="T16" fmla="*/ 55 w 64"/>
                <a:gd name="T17" fmla="*/ 1128 h 1281"/>
                <a:gd name="T18" fmla="*/ 55 w 64"/>
                <a:gd name="T19" fmla="*/ 1281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1281">
                  <a:moveTo>
                    <a:pt x="1" y="0"/>
                  </a:moveTo>
                  <a:cubicBezTo>
                    <a:pt x="2" y="10"/>
                    <a:pt x="0" y="21"/>
                    <a:pt x="4" y="30"/>
                  </a:cubicBezTo>
                  <a:cubicBezTo>
                    <a:pt x="6" y="34"/>
                    <a:pt x="15" y="29"/>
                    <a:pt x="16" y="33"/>
                  </a:cubicBezTo>
                  <a:cubicBezTo>
                    <a:pt x="19" y="56"/>
                    <a:pt x="14" y="79"/>
                    <a:pt x="13" y="102"/>
                  </a:cubicBezTo>
                  <a:cubicBezTo>
                    <a:pt x="15" y="114"/>
                    <a:pt x="14" y="127"/>
                    <a:pt x="19" y="138"/>
                  </a:cubicBezTo>
                  <a:cubicBezTo>
                    <a:pt x="21" y="142"/>
                    <a:pt x="31" y="137"/>
                    <a:pt x="31" y="141"/>
                  </a:cubicBezTo>
                  <a:cubicBezTo>
                    <a:pt x="37" y="481"/>
                    <a:pt x="35" y="511"/>
                    <a:pt x="25" y="723"/>
                  </a:cubicBezTo>
                  <a:cubicBezTo>
                    <a:pt x="26" y="857"/>
                    <a:pt x="18" y="991"/>
                    <a:pt x="28" y="1125"/>
                  </a:cubicBezTo>
                  <a:cubicBezTo>
                    <a:pt x="29" y="1134"/>
                    <a:pt x="53" y="1119"/>
                    <a:pt x="55" y="1128"/>
                  </a:cubicBezTo>
                  <a:cubicBezTo>
                    <a:pt x="64" y="1178"/>
                    <a:pt x="55" y="1230"/>
                    <a:pt x="55" y="1281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59" name="Freeform 47"/>
            <p:cNvSpPr>
              <a:spLocks/>
            </p:cNvSpPr>
            <p:nvPr/>
          </p:nvSpPr>
          <p:spPr bwMode="auto">
            <a:xfrm rot="756602">
              <a:off x="2645" y="504"/>
              <a:ext cx="295" cy="174"/>
            </a:xfrm>
            <a:custGeom>
              <a:avLst/>
              <a:gdLst>
                <a:gd name="T0" fmla="*/ 349 w 349"/>
                <a:gd name="T1" fmla="*/ 55 h 180"/>
                <a:gd name="T2" fmla="*/ 310 w 349"/>
                <a:gd name="T3" fmla="*/ 64 h 180"/>
                <a:gd name="T4" fmla="*/ 292 w 349"/>
                <a:gd name="T5" fmla="*/ 70 h 180"/>
                <a:gd name="T6" fmla="*/ 256 w 349"/>
                <a:gd name="T7" fmla="*/ 94 h 180"/>
                <a:gd name="T8" fmla="*/ 223 w 349"/>
                <a:gd name="T9" fmla="*/ 145 h 180"/>
                <a:gd name="T10" fmla="*/ 205 w 349"/>
                <a:gd name="T11" fmla="*/ 151 h 180"/>
                <a:gd name="T12" fmla="*/ 217 w 349"/>
                <a:gd name="T13" fmla="*/ 73 h 180"/>
                <a:gd name="T14" fmla="*/ 205 w 349"/>
                <a:gd name="T15" fmla="*/ 64 h 180"/>
                <a:gd name="T16" fmla="*/ 79 w 349"/>
                <a:gd name="T17" fmla="*/ 151 h 180"/>
                <a:gd name="T18" fmla="*/ 52 w 349"/>
                <a:gd name="T19" fmla="*/ 166 h 180"/>
                <a:gd name="T20" fmla="*/ 7 w 349"/>
                <a:gd name="T21" fmla="*/ 160 h 180"/>
                <a:gd name="T22" fmla="*/ 22 w 349"/>
                <a:gd name="T23" fmla="*/ 88 h 180"/>
                <a:gd name="T24" fmla="*/ 55 w 349"/>
                <a:gd name="T25" fmla="*/ 67 h 180"/>
                <a:gd name="T26" fmla="*/ 100 w 349"/>
                <a:gd name="T27" fmla="*/ 13 h 180"/>
                <a:gd name="T28" fmla="*/ 121 w 349"/>
                <a:gd name="T29" fmla="*/ 10 h 180"/>
                <a:gd name="T30" fmla="*/ 166 w 349"/>
                <a:gd name="T31" fmla="*/ 10 h 180"/>
                <a:gd name="T32" fmla="*/ 202 w 349"/>
                <a:gd name="T33" fmla="*/ 28 h 180"/>
                <a:gd name="T34" fmla="*/ 286 w 349"/>
                <a:gd name="T35" fmla="*/ 31 h 180"/>
                <a:gd name="T36" fmla="*/ 349 w 349"/>
                <a:gd name="T37" fmla="*/ 5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9" h="180">
                  <a:moveTo>
                    <a:pt x="349" y="55"/>
                  </a:moveTo>
                  <a:cubicBezTo>
                    <a:pt x="322" y="59"/>
                    <a:pt x="335" y="56"/>
                    <a:pt x="310" y="64"/>
                  </a:cubicBezTo>
                  <a:cubicBezTo>
                    <a:pt x="304" y="66"/>
                    <a:pt x="292" y="70"/>
                    <a:pt x="292" y="70"/>
                  </a:cubicBezTo>
                  <a:cubicBezTo>
                    <a:pt x="281" y="81"/>
                    <a:pt x="270" y="89"/>
                    <a:pt x="256" y="94"/>
                  </a:cubicBezTo>
                  <a:cubicBezTo>
                    <a:pt x="245" y="106"/>
                    <a:pt x="231" y="136"/>
                    <a:pt x="223" y="145"/>
                  </a:cubicBezTo>
                  <a:cubicBezTo>
                    <a:pt x="221" y="151"/>
                    <a:pt x="205" y="151"/>
                    <a:pt x="205" y="151"/>
                  </a:cubicBezTo>
                  <a:cubicBezTo>
                    <a:pt x="207" y="113"/>
                    <a:pt x="200" y="98"/>
                    <a:pt x="217" y="73"/>
                  </a:cubicBezTo>
                  <a:cubicBezTo>
                    <a:pt x="220" y="63"/>
                    <a:pt x="226" y="52"/>
                    <a:pt x="205" y="64"/>
                  </a:cubicBezTo>
                  <a:cubicBezTo>
                    <a:pt x="182" y="77"/>
                    <a:pt x="105" y="134"/>
                    <a:pt x="79" y="151"/>
                  </a:cubicBezTo>
                  <a:cubicBezTo>
                    <a:pt x="58" y="165"/>
                    <a:pt x="68" y="161"/>
                    <a:pt x="52" y="166"/>
                  </a:cubicBezTo>
                  <a:cubicBezTo>
                    <a:pt x="40" y="165"/>
                    <a:pt x="0" y="180"/>
                    <a:pt x="7" y="160"/>
                  </a:cubicBezTo>
                  <a:cubicBezTo>
                    <a:pt x="6" y="147"/>
                    <a:pt x="14" y="103"/>
                    <a:pt x="22" y="88"/>
                  </a:cubicBezTo>
                  <a:cubicBezTo>
                    <a:pt x="30" y="73"/>
                    <a:pt x="42" y="79"/>
                    <a:pt x="55" y="67"/>
                  </a:cubicBezTo>
                  <a:cubicBezTo>
                    <a:pt x="63" y="55"/>
                    <a:pt x="89" y="23"/>
                    <a:pt x="100" y="13"/>
                  </a:cubicBezTo>
                  <a:cubicBezTo>
                    <a:pt x="102" y="6"/>
                    <a:pt x="114" y="11"/>
                    <a:pt x="121" y="10"/>
                  </a:cubicBezTo>
                  <a:cubicBezTo>
                    <a:pt x="136" y="0"/>
                    <a:pt x="150" y="5"/>
                    <a:pt x="166" y="10"/>
                  </a:cubicBezTo>
                  <a:cubicBezTo>
                    <a:pt x="187" y="13"/>
                    <a:pt x="172" y="21"/>
                    <a:pt x="202" y="28"/>
                  </a:cubicBezTo>
                  <a:cubicBezTo>
                    <a:pt x="222" y="32"/>
                    <a:pt x="262" y="27"/>
                    <a:pt x="286" y="31"/>
                  </a:cubicBezTo>
                  <a:cubicBezTo>
                    <a:pt x="310" y="35"/>
                    <a:pt x="336" y="50"/>
                    <a:pt x="349" y="55"/>
                  </a:cubicBez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60" name="Freeform 48"/>
            <p:cNvSpPr>
              <a:spLocks/>
            </p:cNvSpPr>
            <p:nvPr/>
          </p:nvSpPr>
          <p:spPr bwMode="auto">
            <a:xfrm rot="756602">
              <a:off x="2703" y="511"/>
              <a:ext cx="119" cy="106"/>
            </a:xfrm>
            <a:custGeom>
              <a:avLst/>
              <a:gdLst>
                <a:gd name="T0" fmla="*/ 141 w 141"/>
                <a:gd name="T1" fmla="*/ 23 h 109"/>
                <a:gd name="T2" fmla="*/ 102 w 141"/>
                <a:gd name="T3" fmla="*/ 44 h 109"/>
                <a:gd name="T4" fmla="*/ 84 w 141"/>
                <a:gd name="T5" fmla="*/ 50 h 109"/>
                <a:gd name="T6" fmla="*/ 36 w 141"/>
                <a:gd name="T7" fmla="*/ 83 h 109"/>
                <a:gd name="T8" fmla="*/ 24 w 141"/>
                <a:gd name="T9" fmla="*/ 101 h 109"/>
                <a:gd name="T10" fmla="*/ 54 w 141"/>
                <a:gd name="T11" fmla="*/ 59 h 109"/>
                <a:gd name="T12" fmla="*/ 30 w 141"/>
                <a:gd name="T13" fmla="*/ 38 h 109"/>
                <a:gd name="T14" fmla="*/ 69 w 141"/>
                <a:gd name="T15" fmla="*/ 23 h 109"/>
                <a:gd name="T16" fmla="*/ 62 w 141"/>
                <a:gd name="T17" fmla="*/ 5 h 109"/>
                <a:gd name="T18" fmla="*/ 66 w 141"/>
                <a:gd name="T19" fmla="*/ 11 h 109"/>
                <a:gd name="T20" fmla="*/ 65 w 141"/>
                <a:gd name="T21" fmla="*/ 2 h 109"/>
                <a:gd name="T22" fmla="*/ 86 w 141"/>
                <a:gd name="T23" fmla="*/ 1 h 109"/>
                <a:gd name="T24" fmla="*/ 90 w 141"/>
                <a:gd name="T25" fmla="*/ 11 h 109"/>
                <a:gd name="T26" fmla="*/ 117 w 141"/>
                <a:gd name="T27" fmla="*/ 14 h 109"/>
                <a:gd name="T28" fmla="*/ 141 w 141"/>
                <a:gd name="T29" fmla="*/ 2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1" h="109">
                  <a:moveTo>
                    <a:pt x="141" y="23"/>
                  </a:moveTo>
                  <a:cubicBezTo>
                    <a:pt x="117" y="31"/>
                    <a:pt x="126" y="36"/>
                    <a:pt x="102" y="44"/>
                  </a:cubicBezTo>
                  <a:cubicBezTo>
                    <a:pt x="96" y="46"/>
                    <a:pt x="84" y="50"/>
                    <a:pt x="84" y="50"/>
                  </a:cubicBezTo>
                  <a:cubicBezTo>
                    <a:pt x="73" y="82"/>
                    <a:pt x="66" y="73"/>
                    <a:pt x="36" y="83"/>
                  </a:cubicBezTo>
                  <a:cubicBezTo>
                    <a:pt x="31" y="98"/>
                    <a:pt x="0" y="109"/>
                    <a:pt x="24" y="101"/>
                  </a:cubicBezTo>
                  <a:cubicBezTo>
                    <a:pt x="34" y="86"/>
                    <a:pt x="38" y="70"/>
                    <a:pt x="54" y="59"/>
                  </a:cubicBezTo>
                  <a:cubicBezTo>
                    <a:pt x="33" y="45"/>
                    <a:pt x="40" y="53"/>
                    <a:pt x="30" y="38"/>
                  </a:cubicBezTo>
                  <a:cubicBezTo>
                    <a:pt x="42" y="30"/>
                    <a:pt x="55" y="28"/>
                    <a:pt x="69" y="23"/>
                  </a:cubicBezTo>
                  <a:cubicBezTo>
                    <a:pt x="71" y="20"/>
                    <a:pt x="63" y="8"/>
                    <a:pt x="62" y="5"/>
                  </a:cubicBezTo>
                  <a:cubicBezTo>
                    <a:pt x="61" y="2"/>
                    <a:pt x="63" y="11"/>
                    <a:pt x="66" y="11"/>
                  </a:cubicBezTo>
                  <a:cubicBezTo>
                    <a:pt x="70" y="12"/>
                    <a:pt x="57" y="2"/>
                    <a:pt x="65" y="2"/>
                  </a:cubicBezTo>
                  <a:cubicBezTo>
                    <a:pt x="68" y="0"/>
                    <a:pt x="82" y="0"/>
                    <a:pt x="86" y="1"/>
                  </a:cubicBezTo>
                  <a:cubicBezTo>
                    <a:pt x="90" y="2"/>
                    <a:pt x="85" y="9"/>
                    <a:pt x="90" y="11"/>
                  </a:cubicBezTo>
                  <a:cubicBezTo>
                    <a:pt x="95" y="13"/>
                    <a:pt x="109" y="12"/>
                    <a:pt x="117" y="14"/>
                  </a:cubicBezTo>
                  <a:cubicBezTo>
                    <a:pt x="131" y="19"/>
                    <a:pt x="123" y="16"/>
                    <a:pt x="141" y="23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61" name="Freeform 49"/>
            <p:cNvSpPr>
              <a:spLocks/>
            </p:cNvSpPr>
            <p:nvPr/>
          </p:nvSpPr>
          <p:spPr bwMode="auto">
            <a:xfrm rot="756602">
              <a:off x="2834" y="562"/>
              <a:ext cx="64" cy="74"/>
            </a:xfrm>
            <a:custGeom>
              <a:avLst/>
              <a:gdLst>
                <a:gd name="T0" fmla="*/ 74 w 77"/>
                <a:gd name="T1" fmla="*/ 20 h 76"/>
                <a:gd name="T2" fmla="*/ 48 w 77"/>
                <a:gd name="T3" fmla="*/ 32 h 76"/>
                <a:gd name="T4" fmla="*/ 5 w 77"/>
                <a:gd name="T5" fmla="*/ 69 h 76"/>
                <a:gd name="T6" fmla="*/ 9 w 77"/>
                <a:gd name="T7" fmla="*/ 60 h 76"/>
                <a:gd name="T8" fmla="*/ 24 w 77"/>
                <a:gd name="T9" fmla="*/ 47 h 76"/>
                <a:gd name="T10" fmla="*/ 36 w 77"/>
                <a:gd name="T11" fmla="*/ 39 h 76"/>
                <a:gd name="T12" fmla="*/ 48 w 77"/>
                <a:gd name="T13" fmla="*/ 30 h 76"/>
                <a:gd name="T14" fmla="*/ 39 w 77"/>
                <a:gd name="T15" fmla="*/ 27 h 76"/>
                <a:gd name="T16" fmla="*/ 17 w 77"/>
                <a:gd name="T17" fmla="*/ 45 h 76"/>
                <a:gd name="T18" fmla="*/ 6 w 77"/>
                <a:gd name="T19" fmla="*/ 30 h 76"/>
                <a:gd name="T20" fmla="*/ 18 w 77"/>
                <a:gd name="T21" fmla="*/ 23 h 76"/>
                <a:gd name="T22" fmla="*/ 39 w 77"/>
                <a:gd name="T23" fmla="*/ 3 h 76"/>
                <a:gd name="T24" fmla="*/ 68 w 77"/>
                <a:gd name="T25" fmla="*/ 8 h 76"/>
                <a:gd name="T26" fmla="*/ 74 w 77"/>
                <a:gd name="T27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6">
                  <a:moveTo>
                    <a:pt x="74" y="20"/>
                  </a:moveTo>
                  <a:cubicBezTo>
                    <a:pt x="77" y="26"/>
                    <a:pt x="56" y="26"/>
                    <a:pt x="48" y="32"/>
                  </a:cubicBezTo>
                  <a:cubicBezTo>
                    <a:pt x="37" y="40"/>
                    <a:pt x="11" y="64"/>
                    <a:pt x="5" y="69"/>
                  </a:cubicBezTo>
                  <a:cubicBezTo>
                    <a:pt x="1" y="76"/>
                    <a:pt x="16" y="64"/>
                    <a:pt x="9" y="60"/>
                  </a:cubicBezTo>
                  <a:cubicBezTo>
                    <a:pt x="0" y="47"/>
                    <a:pt x="15" y="47"/>
                    <a:pt x="24" y="47"/>
                  </a:cubicBezTo>
                  <a:cubicBezTo>
                    <a:pt x="28" y="44"/>
                    <a:pt x="32" y="42"/>
                    <a:pt x="36" y="39"/>
                  </a:cubicBezTo>
                  <a:cubicBezTo>
                    <a:pt x="40" y="36"/>
                    <a:pt x="47" y="32"/>
                    <a:pt x="48" y="30"/>
                  </a:cubicBezTo>
                  <a:cubicBezTo>
                    <a:pt x="54" y="24"/>
                    <a:pt x="46" y="31"/>
                    <a:pt x="39" y="27"/>
                  </a:cubicBezTo>
                  <a:cubicBezTo>
                    <a:pt x="33" y="38"/>
                    <a:pt x="30" y="44"/>
                    <a:pt x="17" y="45"/>
                  </a:cubicBezTo>
                  <a:cubicBezTo>
                    <a:pt x="2" y="49"/>
                    <a:pt x="10" y="41"/>
                    <a:pt x="6" y="30"/>
                  </a:cubicBezTo>
                  <a:cubicBezTo>
                    <a:pt x="9" y="24"/>
                    <a:pt x="11" y="24"/>
                    <a:pt x="18" y="23"/>
                  </a:cubicBezTo>
                  <a:cubicBezTo>
                    <a:pt x="19" y="20"/>
                    <a:pt x="35" y="5"/>
                    <a:pt x="39" y="3"/>
                  </a:cubicBezTo>
                  <a:cubicBezTo>
                    <a:pt x="47" y="0"/>
                    <a:pt x="62" y="5"/>
                    <a:pt x="68" y="8"/>
                  </a:cubicBezTo>
                  <a:cubicBezTo>
                    <a:pt x="74" y="11"/>
                    <a:pt x="73" y="18"/>
                    <a:pt x="74" y="20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62" name="Freeform 50"/>
            <p:cNvSpPr>
              <a:spLocks/>
            </p:cNvSpPr>
            <p:nvPr/>
          </p:nvSpPr>
          <p:spPr bwMode="auto">
            <a:xfrm rot="756602">
              <a:off x="2683" y="524"/>
              <a:ext cx="75" cy="90"/>
            </a:xfrm>
            <a:custGeom>
              <a:avLst/>
              <a:gdLst>
                <a:gd name="T0" fmla="*/ 56 w 89"/>
                <a:gd name="T1" fmla="*/ 1 h 94"/>
                <a:gd name="T2" fmla="*/ 48 w 89"/>
                <a:gd name="T3" fmla="*/ 16 h 94"/>
                <a:gd name="T4" fmla="*/ 50 w 89"/>
                <a:gd name="T5" fmla="*/ 24 h 94"/>
                <a:gd name="T6" fmla="*/ 54 w 89"/>
                <a:gd name="T7" fmla="*/ 37 h 94"/>
                <a:gd name="T8" fmla="*/ 51 w 89"/>
                <a:gd name="T9" fmla="*/ 42 h 94"/>
                <a:gd name="T10" fmla="*/ 56 w 89"/>
                <a:gd name="T11" fmla="*/ 43 h 94"/>
                <a:gd name="T12" fmla="*/ 51 w 89"/>
                <a:gd name="T13" fmla="*/ 52 h 94"/>
                <a:gd name="T14" fmla="*/ 27 w 89"/>
                <a:gd name="T15" fmla="*/ 76 h 94"/>
                <a:gd name="T16" fmla="*/ 51 w 89"/>
                <a:gd name="T17" fmla="*/ 75 h 94"/>
                <a:gd name="T18" fmla="*/ 71 w 89"/>
                <a:gd name="T19" fmla="*/ 51 h 94"/>
                <a:gd name="T20" fmla="*/ 83 w 89"/>
                <a:gd name="T21" fmla="*/ 42 h 94"/>
                <a:gd name="T22" fmla="*/ 87 w 89"/>
                <a:gd name="T23" fmla="*/ 40 h 94"/>
                <a:gd name="T24" fmla="*/ 83 w 89"/>
                <a:gd name="T25" fmla="*/ 37 h 94"/>
                <a:gd name="T26" fmla="*/ 89 w 89"/>
                <a:gd name="T27" fmla="*/ 16 h 94"/>
                <a:gd name="T28" fmla="*/ 72 w 89"/>
                <a:gd name="T29" fmla="*/ 10 h 94"/>
                <a:gd name="T30" fmla="*/ 59 w 89"/>
                <a:gd name="T31" fmla="*/ 0 h 94"/>
                <a:gd name="T32" fmla="*/ 45 w 89"/>
                <a:gd name="T33" fmla="*/ 6 h 94"/>
                <a:gd name="T34" fmla="*/ 30 w 89"/>
                <a:gd name="T35" fmla="*/ 33 h 94"/>
                <a:gd name="T36" fmla="*/ 18 w 89"/>
                <a:gd name="T37" fmla="*/ 46 h 94"/>
                <a:gd name="T38" fmla="*/ 6 w 89"/>
                <a:gd name="T39" fmla="*/ 61 h 94"/>
                <a:gd name="T40" fmla="*/ 0 w 89"/>
                <a:gd name="T41" fmla="*/ 79 h 94"/>
                <a:gd name="T42" fmla="*/ 29 w 89"/>
                <a:gd name="T43" fmla="*/ 61 h 94"/>
                <a:gd name="T44" fmla="*/ 36 w 89"/>
                <a:gd name="T45" fmla="*/ 42 h 94"/>
                <a:gd name="T46" fmla="*/ 41 w 89"/>
                <a:gd name="T47" fmla="*/ 27 h 94"/>
                <a:gd name="T48" fmla="*/ 42 w 89"/>
                <a:gd name="T49" fmla="*/ 22 h 94"/>
                <a:gd name="T50" fmla="*/ 33 w 89"/>
                <a:gd name="T51" fmla="*/ 4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94">
                  <a:moveTo>
                    <a:pt x="56" y="1"/>
                  </a:moveTo>
                  <a:cubicBezTo>
                    <a:pt x="54" y="7"/>
                    <a:pt x="52" y="11"/>
                    <a:pt x="48" y="16"/>
                  </a:cubicBezTo>
                  <a:cubicBezTo>
                    <a:pt x="47" y="23"/>
                    <a:pt x="41" y="26"/>
                    <a:pt x="50" y="24"/>
                  </a:cubicBezTo>
                  <a:cubicBezTo>
                    <a:pt x="49" y="29"/>
                    <a:pt x="44" y="42"/>
                    <a:pt x="54" y="37"/>
                  </a:cubicBezTo>
                  <a:cubicBezTo>
                    <a:pt x="53" y="39"/>
                    <a:pt x="50" y="40"/>
                    <a:pt x="51" y="42"/>
                  </a:cubicBezTo>
                  <a:cubicBezTo>
                    <a:pt x="52" y="44"/>
                    <a:pt x="55" y="41"/>
                    <a:pt x="56" y="43"/>
                  </a:cubicBezTo>
                  <a:cubicBezTo>
                    <a:pt x="57" y="45"/>
                    <a:pt x="52" y="51"/>
                    <a:pt x="51" y="52"/>
                  </a:cubicBezTo>
                  <a:cubicBezTo>
                    <a:pt x="49" y="62"/>
                    <a:pt x="36" y="71"/>
                    <a:pt x="27" y="76"/>
                  </a:cubicBezTo>
                  <a:cubicBezTo>
                    <a:pt x="34" y="79"/>
                    <a:pt x="51" y="75"/>
                    <a:pt x="51" y="75"/>
                  </a:cubicBezTo>
                  <a:cubicBezTo>
                    <a:pt x="54" y="67"/>
                    <a:pt x="62" y="52"/>
                    <a:pt x="71" y="51"/>
                  </a:cubicBezTo>
                  <a:cubicBezTo>
                    <a:pt x="76" y="47"/>
                    <a:pt x="76" y="43"/>
                    <a:pt x="83" y="42"/>
                  </a:cubicBezTo>
                  <a:cubicBezTo>
                    <a:pt x="84" y="41"/>
                    <a:pt x="87" y="41"/>
                    <a:pt x="87" y="40"/>
                  </a:cubicBezTo>
                  <a:cubicBezTo>
                    <a:pt x="87" y="38"/>
                    <a:pt x="83" y="39"/>
                    <a:pt x="83" y="37"/>
                  </a:cubicBezTo>
                  <a:cubicBezTo>
                    <a:pt x="81" y="30"/>
                    <a:pt x="86" y="22"/>
                    <a:pt x="89" y="16"/>
                  </a:cubicBezTo>
                  <a:cubicBezTo>
                    <a:pt x="84" y="9"/>
                    <a:pt x="81" y="9"/>
                    <a:pt x="72" y="10"/>
                  </a:cubicBezTo>
                  <a:cubicBezTo>
                    <a:pt x="66" y="7"/>
                    <a:pt x="64" y="4"/>
                    <a:pt x="59" y="0"/>
                  </a:cubicBezTo>
                  <a:cubicBezTo>
                    <a:pt x="53" y="1"/>
                    <a:pt x="50" y="4"/>
                    <a:pt x="45" y="6"/>
                  </a:cubicBezTo>
                  <a:cubicBezTo>
                    <a:pt x="39" y="14"/>
                    <a:pt x="35" y="24"/>
                    <a:pt x="30" y="33"/>
                  </a:cubicBezTo>
                  <a:cubicBezTo>
                    <a:pt x="28" y="42"/>
                    <a:pt x="27" y="44"/>
                    <a:pt x="18" y="46"/>
                  </a:cubicBezTo>
                  <a:cubicBezTo>
                    <a:pt x="12" y="49"/>
                    <a:pt x="10" y="56"/>
                    <a:pt x="6" y="61"/>
                  </a:cubicBezTo>
                  <a:cubicBezTo>
                    <a:pt x="5" y="69"/>
                    <a:pt x="5" y="73"/>
                    <a:pt x="0" y="79"/>
                  </a:cubicBezTo>
                  <a:cubicBezTo>
                    <a:pt x="24" y="94"/>
                    <a:pt x="2" y="66"/>
                    <a:pt x="29" y="61"/>
                  </a:cubicBezTo>
                  <a:cubicBezTo>
                    <a:pt x="30" y="53"/>
                    <a:pt x="29" y="47"/>
                    <a:pt x="36" y="42"/>
                  </a:cubicBezTo>
                  <a:cubicBezTo>
                    <a:pt x="38" y="37"/>
                    <a:pt x="39" y="32"/>
                    <a:pt x="41" y="27"/>
                  </a:cubicBezTo>
                  <a:cubicBezTo>
                    <a:pt x="41" y="25"/>
                    <a:pt x="42" y="22"/>
                    <a:pt x="42" y="22"/>
                  </a:cubicBezTo>
                  <a:lnTo>
                    <a:pt x="33" y="40"/>
                  </a:lnTo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63" name="Freeform 51"/>
            <p:cNvSpPr>
              <a:spLocks/>
            </p:cNvSpPr>
            <p:nvPr/>
          </p:nvSpPr>
          <p:spPr bwMode="auto">
            <a:xfrm>
              <a:off x="2466" y="637"/>
              <a:ext cx="993" cy="1259"/>
            </a:xfrm>
            <a:custGeom>
              <a:avLst/>
              <a:gdLst>
                <a:gd name="T0" fmla="*/ 742 w 993"/>
                <a:gd name="T1" fmla="*/ 1159 h 1259"/>
                <a:gd name="T2" fmla="*/ 672 w 993"/>
                <a:gd name="T3" fmla="*/ 1110 h 1259"/>
                <a:gd name="T4" fmla="*/ 650 w 993"/>
                <a:gd name="T5" fmla="*/ 1155 h 1259"/>
                <a:gd name="T6" fmla="*/ 601 w 993"/>
                <a:gd name="T7" fmla="*/ 1081 h 1259"/>
                <a:gd name="T8" fmla="*/ 575 w 993"/>
                <a:gd name="T9" fmla="*/ 1087 h 1259"/>
                <a:gd name="T10" fmla="*/ 558 w 993"/>
                <a:gd name="T11" fmla="*/ 1104 h 1259"/>
                <a:gd name="T12" fmla="*/ 452 w 993"/>
                <a:gd name="T13" fmla="*/ 1153 h 1259"/>
                <a:gd name="T14" fmla="*/ 396 w 993"/>
                <a:gd name="T15" fmla="*/ 1156 h 1259"/>
                <a:gd name="T16" fmla="*/ 379 w 993"/>
                <a:gd name="T17" fmla="*/ 1104 h 1259"/>
                <a:gd name="T18" fmla="*/ 265 w 993"/>
                <a:gd name="T19" fmla="*/ 1124 h 1259"/>
                <a:gd name="T20" fmla="*/ 220 w 993"/>
                <a:gd name="T21" fmla="*/ 1056 h 1259"/>
                <a:gd name="T22" fmla="*/ 149 w 993"/>
                <a:gd name="T23" fmla="*/ 1085 h 1259"/>
                <a:gd name="T24" fmla="*/ 117 w 993"/>
                <a:gd name="T25" fmla="*/ 1050 h 1259"/>
                <a:gd name="T26" fmla="*/ 117 w 993"/>
                <a:gd name="T27" fmla="*/ 952 h 1259"/>
                <a:gd name="T28" fmla="*/ 64 w 993"/>
                <a:gd name="T29" fmla="*/ 1011 h 1259"/>
                <a:gd name="T30" fmla="*/ 39 w 993"/>
                <a:gd name="T31" fmla="*/ 1047 h 1259"/>
                <a:gd name="T32" fmla="*/ 29 w 993"/>
                <a:gd name="T33" fmla="*/ 896 h 1259"/>
                <a:gd name="T34" fmla="*/ 18 w 993"/>
                <a:gd name="T35" fmla="*/ 852 h 1259"/>
                <a:gd name="T36" fmla="*/ 75 w 993"/>
                <a:gd name="T37" fmla="*/ 640 h 1259"/>
                <a:gd name="T38" fmla="*/ 2 w 993"/>
                <a:gd name="T39" fmla="*/ 655 h 1259"/>
                <a:gd name="T40" fmla="*/ 9 w 993"/>
                <a:gd name="T41" fmla="*/ 621 h 1259"/>
                <a:gd name="T42" fmla="*/ 48 w 993"/>
                <a:gd name="T43" fmla="*/ 557 h 1259"/>
                <a:gd name="T44" fmla="*/ 78 w 993"/>
                <a:gd name="T45" fmla="*/ 517 h 1259"/>
                <a:gd name="T46" fmla="*/ 164 w 993"/>
                <a:gd name="T47" fmla="*/ 518 h 1259"/>
                <a:gd name="T48" fmla="*/ 302 w 993"/>
                <a:gd name="T49" fmla="*/ 541 h 1259"/>
                <a:gd name="T50" fmla="*/ 279 w 993"/>
                <a:gd name="T51" fmla="*/ 452 h 1259"/>
                <a:gd name="T52" fmla="*/ 406 w 993"/>
                <a:gd name="T53" fmla="*/ 505 h 1259"/>
                <a:gd name="T54" fmla="*/ 497 w 993"/>
                <a:gd name="T55" fmla="*/ 544 h 1259"/>
                <a:gd name="T56" fmla="*/ 568 w 993"/>
                <a:gd name="T57" fmla="*/ 525 h 1259"/>
                <a:gd name="T58" fmla="*/ 636 w 993"/>
                <a:gd name="T59" fmla="*/ 548 h 1259"/>
                <a:gd name="T60" fmla="*/ 654 w 993"/>
                <a:gd name="T61" fmla="*/ 525 h 1259"/>
                <a:gd name="T62" fmla="*/ 641 w 993"/>
                <a:gd name="T63" fmla="*/ 451 h 1259"/>
                <a:gd name="T64" fmla="*/ 647 w 993"/>
                <a:gd name="T65" fmla="*/ 349 h 1259"/>
                <a:gd name="T66" fmla="*/ 712 w 993"/>
                <a:gd name="T67" fmla="*/ 37 h 1259"/>
                <a:gd name="T68" fmla="*/ 776 w 993"/>
                <a:gd name="T69" fmla="*/ 109 h 1259"/>
                <a:gd name="T70" fmla="*/ 965 w 993"/>
                <a:gd name="T71" fmla="*/ 231 h 1259"/>
                <a:gd name="T72" fmla="*/ 993 w 993"/>
                <a:gd name="T73" fmla="*/ 245 h 1259"/>
                <a:gd name="T74" fmla="*/ 969 w 993"/>
                <a:gd name="T75" fmla="*/ 323 h 1259"/>
                <a:gd name="T76" fmla="*/ 915 w 993"/>
                <a:gd name="T77" fmla="*/ 548 h 1259"/>
                <a:gd name="T78" fmla="*/ 836 w 993"/>
                <a:gd name="T79" fmla="*/ 729 h 1259"/>
                <a:gd name="T80" fmla="*/ 840 w 993"/>
                <a:gd name="T81" fmla="*/ 802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93" h="1259">
                  <a:moveTo>
                    <a:pt x="754" y="1193"/>
                  </a:moveTo>
                  <a:cubicBezTo>
                    <a:pt x="734" y="1259"/>
                    <a:pt x="751" y="1166"/>
                    <a:pt x="742" y="1159"/>
                  </a:cubicBezTo>
                  <a:cubicBezTo>
                    <a:pt x="733" y="1151"/>
                    <a:pt x="707" y="1149"/>
                    <a:pt x="695" y="1141"/>
                  </a:cubicBezTo>
                  <a:cubicBezTo>
                    <a:pt x="686" y="1126"/>
                    <a:pt x="682" y="1124"/>
                    <a:pt x="672" y="1110"/>
                  </a:cubicBezTo>
                  <a:cubicBezTo>
                    <a:pt x="667" y="1106"/>
                    <a:pt x="670" y="1071"/>
                    <a:pt x="666" y="1082"/>
                  </a:cubicBezTo>
                  <a:cubicBezTo>
                    <a:pt x="662" y="1089"/>
                    <a:pt x="657" y="1148"/>
                    <a:pt x="650" y="1155"/>
                  </a:cubicBezTo>
                  <a:cubicBezTo>
                    <a:pt x="643" y="1163"/>
                    <a:pt x="637" y="1137"/>
                    <a:pt x="627" y="1120"/>
                  </a:cubicBezTo>
                  <a:cubicBezTo>
                    <a:pt x="619" y="1109"/>
                    <a:pt x="608" y="1088"/>
                    <a:pt x="601" y="1081"/>
                  </a:cubicBezTo>
                  <a:cubicBezTo>
                    <a:pt x="594" y="1074"/>
                    <a:pt x="588" y="1077"/>
                    <a:pt x="586" y="1078"/>
                  </a:cubicBezTo>
                  <a:cubicBezTo>
                    <a:pt x="582" y="1082"/>
                    <a:pt x="579" y="1085"/>
                    <a:pt x="575" y="1087"/>
                  </a:cubicBezTo>
                  <a:cubicBezTo>
                    <a:pt x="573" y="1090"/>
                    <a:pt x="568" y="1089"/>
                    <a:pt x="565" y="1093"/>
                  </a:cubicBezTo>
                  <a:cubicBezTo>
                    <a:pt x="561" y="1095"/>
                    <a:pt x="562" y="1101"/>
                    <a:pt x="558" y="1104"/>
                  </a:cubicBezTo>
                  <a:cubicBezTo>
                    <a:pt x="551" y="1108"/>
                    <a:pt x="536" y="1114"/>
                    <a:pt x="536" y="1114"/>
                  </a:cubicBezTo>
                  <a:cubicBezTo>
                    <a:pt x="511" y="1140"/>
                    <a:pt x="484" y="1152"/>
                    <a:pt x="452" y="1153"/>
                  </a:cubicBezTo>
                  <a:cubicBezTo>
                    <a:pt x="444" y="1154"/>
                    <a:pt x="437" y="1155"/>
                    <a:pt x="430" y="1156"/>
                  </a:cubicBezTo>
                  <a:cubicBezTo>
                    <a:pt x="419" y="1158"/>
                    <a:pt x="396" y="1156"/>
                    <a:pt x="396" y="1156"/>
                  </a:cubicBezTo>
                  <a:cubicBezTo>
                    <a:pt x="393" y="1136"/>
                    <a:pt x="409" y="1113"/>
                    <a:pt x="402" y="1095"/>
                  </a:cubicBezTo>
                  <a:cubicBezTo>
                    <a:pt x="398" y="1085"/>
                    <a:pt x="387" y="1103"/>
                    <a:pt x="379" y="1104"/>
                  </a:cubicBezTo>
                  <a:cubicBezTo>
                    <a:pt x="364" y="1107"/>
                    <a:pt x="371" y="1106"/>
                    <a:pt x="354" y="1107"/>
                  </a:cubicBezTo>
                  <a:cubicBezTo>
                    <a:pt x="335" y="1112"/>
                    <a:pt x="288" y="1119"/>
                    <a:pt x="265" y="1124"/>
                  </a:cubicBezTo>
                  <a:cubicBezTo>
                    <a:pt x="242" y="1129"/>
                    <a:pt x="219" y="1152"/>
                    <a:pt x="212" y="1140"/>
                  </a:cubicBezTo>
                  <a:cubicBezTo>
                    <a:pt x="200" y="1103"/>
                    <a:pt x="211" y="1144"/>
                    <a:pt x="220" y="1056"/>
                  </a:cubicBezTo>
                  <a:cubicBezTo>
                    <a:pt x="216" y="1046"/>
                    <a:pt x="199" y="1067"/>
                    <a:pt x="188" y="1076"/>
                  </a:cubicBezTo>
                  <a:cubicBezTo>
                    <a:pt x="168" y="1098"/>
                    <a:pt x="175" y="1084"/>
                    <a:pt x="149" y="1085"/>
                  </a:cubicBezTo>
                  <a:cubicBezTo>
                    <a:pt x="147" y="1061"/>
                    <a:pt x="153" y="1052"/>
                    <a:pt x="139" y="1035"/>
                  </a:cubicBezTo>
                  <a:cubicBezTo>
                    <a:pt x="135" y="1025"/>
                    <a:pt x="121" y="1053"/>
                    <a:pt x="117" y="1050"/>
                  </a:cubicBezTo>
                  <a:cubicBezTo>
                    <a:pt x="115" y="1047"/>
                    <a:pt x="117" y="1035"/>
                    <a:pt x="117" y="1019"/>
                  </a:cubicBezTo>
                  <a:cubicBezTo>
                    <a:pt x="115" y="1010"/>
                    <a:pt x="125" y="958"/>
                    <a:pt x="117" y="952"/>
                  </a:cubicBezTo>
                  <a:cubicBezTo>
                    <a:pt x="113" y="944"/>
                    <a:pt x="98" y="962"/>
                    <a:pt x="88" y="971"/>
                  </a:cubicBezTo>
                  <a:cubicBezTo>
                    <a:pt x="80" y="978"/>
                    <a:pt x="69" y="1006"/>
                    <a:pt x="64" y="1011"/>
                  </a:cubicBezTo>
                  <a:cubicBezTo>
                    <a:pt x="59" y="1015"/>
                    <a:pt x="61" y="990"/>
                    <a:pt x="56" y="996"/>
                  </a:cubicBezTo>
                  <a:cubicBezTo>
                    <a:pt x="50" y="1014"/>
                    <a:pt x="47" y="1032"/>
                    <a:pt x="39" y="1047"/>
                  </a:cubicBezTo>
                  <a:cubicBezTo>
                    <a:pt x="37" y="1026"/>
                    <a:pt x="36" y="1036"/>
                    <a:pt x="27" y="1006"/>
                  </a:cubicBezTo>
                  <a:cubicBezTo>
                    <a:pt x="23" y="982"/>
                    <a:pt x="31" y="912"/>
                    <a:pt x="29" y="896"/>
                  </a:cubicBezTo>
                  <a:cubicBezTo>
                    <a:pt x="27" y="879"/>
                    <a:pt x="18" y="916"/>
                    <a:pt x="16" y="908"/>
                  </a:cubicBezTo>
                  <a:cubicBezTo>
                    <a:pt x="17" y="895"/>
                    <a:pt x="16" y="866"/>
                    <a:pt x="18" y="852"/>
                  </a:cubicBezTo>
                  <a:cubicBezTo>
                    <a:pt x="26" y="802"/>
                    <a:pt x="46" y="736"/>
                    <a:pt x="60" y="686"/>
                  </a:cubicBezTo>
                  <a:cubicBezTo>
                    <a:pt x="63" y="666"/>
                    <a:pt x="76" y="661"/>
                    <a:pt x="75" y="640"/>
                  </a:cubicBezTo>
                  <a:cubicBezTo>
                    <a:pt x="74" y="635"/>
                    <a:pt x="81" y="638"/>
                    <a:pt x="59" y="654"/>
                  </a:cubicBezTo>
                  <a:cubicBezTo>
                    <a:pt x="47" y="655"/>
                    <a:pt x="9" y="661"/>
                    <a:pt x="2" y="655"/>
                  </a:cubicBezTo>
                  <a:cubicBezTo>
                    <a:pt x="0" y="648"/>
                    <a:pt x="13" y="617"/>
                    <a:pt x="14" y="611"/>
                  </a:cubicBezTo>
                  <a:cubicBezTo>
                    <a:pt x="15" y="606"/>
                    <a:pt x="5" y="625"/>
                    <a:pt x="9" y="621"/>
                  </a:cubicBezTo>
                  <a:cubicBezTo>
                    <a:pt x="15" y="608"/>
                    <a:pt x="28" y="605"/>
                    <a:pt x="35" y="595"/>
                  </a:cubicBezTo>
                  <a:cubicBezTo>
                    <a:pt x="42" y="584"/>
                    <a:pt x="44" y="565"/>
                    <a:pt x="48" y="557"/>
                  </a:cubicBezTo>
                  <a:cubicBezTo>
                    <a:pt x="54" y="549"/>
                    <a:pt x="60" y="553"/>
                    <a:pt x="64" y="546"/>
                  </a:cubicBezTo>
                  <a:cubicBezTo>
                    <a:pt x="69" y="539"/>
                    <a:pt x="72" y="522"/>
                    <a:pt x="78" y="517"/>
                  </a:cubicBezTo>
                  <a:cubicBezTo>
                    <a:pt x="83" y="512"/>
                    <a:pt x="81" y="520"/>
                    <a:pt x="95" y="520"/>
                  </a:cubicBezTo>
                  <a:cubicBezTo>
                    <a:pt x="106" y="527"/>
                    <a:pt x="131" y="509"/>
                    <a:pt x="164" y="518"/>
                  </a:cubicBezTo>
                  <a:cubicBezTo>
                    <a:pt x="185" y="525"/>
                    <a:pt x="205" y="520"/>
                    <a:pt x="228" y="524"/>
                  </a:cubicBezTo>
                  <a:cubicBezTo>
                    <a:pt x="251" y="528"/>
                    <a:pt x="288" y="538"/>
                    <a:pt x="302" y="541"/>
                  </a:cubicBezTo>
                  <a:cubicBezTo>
                    <a:pt x="322" y="534"/>
                    <a:pt x="291" y="552"/>
                    <a:pt x="312" y="541"/>
                  </a:cubicBezTo>
                  <a:cubicBezTo>
                    <a:pt x="323" y="536"/>
                    <a:pt x="264" y="458"/>
                    <a:pt x="279" y="452"/>
                  </a:cubicBezTo>
                  <a:cubicBezTo>
                    <a:pt x="282" y="435"/>
                    <a:pt x="312" y="427"/>
                    <a:pt x="333" y="436"/>
                  </a:cubicBezTo>
                  <a:cubicBezTo>
                    <a:pt x="354" y="445"/>
                    <a:pt x="382" y="491"/>
                    <a:pt x="406" y="505"/>
                  </a:cubicBezTo>
                  <a:cubicBezTo>
                    <a:pt x="430" y="519"/>
                    <a:pt x="463" y="515"/>
                    <a:pt x="478" y="521"/>
                  </a:cubicBezTo>
                  <a:cubicBezTo>
                    <a:pt x="494" y="527"/>
                    <a:pt x="489" y="540"/>
                    <a:pt x="497" y="544"/>
                  </a:cubicBezTo>
                  <a:cubicBezTo>
                    <a:pt x="505" y="548"/>
                    <a:pt x="518" y="549"/>
                    <a:pt x="530" y="547"/>
                  </a:cubicBezTo>
                  <a:cubicBezTo>
                    <a:pt x="544" y="540"/>
                    <a:pt x="552" y="526"/>
                    <a:pt x="568" y="525"/>
                  </a:cubicBezTo>
                  <a:cubicBezTo>
                    <a:pt x="577" y="524"/>
                    <a:pt x="586" y="546"/>
                    <a:pt x="596" y="549"/>
                  </a:cubicBezTo>
                  <a:cubicBezTo>
                    <a:pt x="608" y="553"/>
                    <a:pt x="627" y="550"/>
                    <a:pt x="636" y="548"/>
                  </a:cubicBezTo>
                  <a:cubicBezTo>
                    <a:pt x="644" y="547"/>
                    <a:pt x="652" y="542"/>
                    <a:pt x="655" y="537"/>
                  </a:cubicBezTo>
                  <a:cubicBezTo>
                    <a:pt x="657" y="534"/>
                    <a:pt x="655" y="529"/>
                    <a:pt x="654" y="525"/>
                  </a:cubicBezTo>
                  <a:cubicBezTo>
                    <a:pt x="650" y="507"/>
                    <a:pt x="648" y="492"/>
                    <a:pt x="648" y="472"/>
                  </a:cubicBezTo>
                  <a:cubicBezTo>
                    <a:pt x="647" y="459"/>
                    <a:pt x="642" y="471"/>
                    <a:pt x="641" y="451"/>
                  </a:cubicBezTo>
                  <a:cubicBezTo>
                    <a:pt x="641" y="441"/>
                    <a:pt x="646" y="427"/>
                    <a:pt x="648" y="411"/>
                  </a:cubicBezTo>
                  <a:cubicBezTo>
                    <a:pt x="649" y="393"/>
                    <a:pt x="645" y="375"/>
                    <a:pt x="647" y="349"/>
                  </a:cubicBezTo>
                  <a:cubicBezTo>
                    <a:pt x="651" y="312"/>
                    <a:pt x="654" y="301"/>
                    <a:pt x="663" y="250"/>
                  </a:cubicBezTo>
                  <a:cubicBezTo>
                    <a:pt x="669" y="215"/>
                    <a:pt x="699" y="74"/>
                    <a:pt x="712" y="37"/>
                  </a:cubicBezTo>
                  <a:cubicBezTo>
                    <a:pt x="723" y="0"/>
                    <a:pt x="716" y="13"/>
                    <a:pt x="726" y="25"/>
                  </a:cubicBezTo>
                  <a:cubicBezTo>
                    <a:pt x="737" y="38"/>
                    <a:pt x="767" y="90"/>
                    <a:pt x="776" y="109"/>
                  </a:cubicBezTo>
                  <a:cubicBezTo>
                    <a:pt x="793" y="134"/>
                    <a:pt x="800" y="160"/>
                    <a:pt x="831" y="180"/>
                  </a:cubicBezTo>
                  <a:cubicBezTo>
                    <a:pt x="845" y="225"/>
                    <a:pt x="963" y="231"/>
                    <a:pt x="965" y="231"/>
                  </a:cubicBezTo>
                  <a:cubicBezTo>
                    <a:pt x="966" y="255"/>
                    <a:pt x="962" y="236"/>
                    <a:pt x="977" y="238"/>
                  </a:cubicBezTo>
                  <a:cubicBezTo>
                    <a:pt x="983" y="239"/>
                    <a:pt x="987" y="243"/>
                    <a:pt x="993" y="245"/>
                  </a:cubicBezTo>
                  <a:cubicBezTo>
                    <a:pt x="985" y="275"/>
                    <a:pt x="979" y="305"/>
                    <a:pt x="970" y="335"/>
                  </a:cubicBezTo>
                  <a:cubicBezTo>
                    <a:pt x="969" y="339"/>
                    <a:pt x="972" y="325"/>
                    <a:pt x="969" y="323"/>
                  </a:cubicBezTo>
                  <a:cubicBezTo>
                    <a:pt x="966" y="320"/>
                    <a:pt x="960" y="323"/>
                    <a:pt x="956" y="324"/>
                  </a:cubicBezTo>
                  <a:cubicBezTo>
                    <a:pt x="947" y="361"/>
                    <a:pt x="931" y="492"/>
                    <a:pt x="915" y="548"/>
                  </a:cubicBezTo>
                  <a:cubicBezTo>
                    <a:pt x="898" y="603"/>
                    <a:pt x="875" y="627"/>
                    <a:pt x="861" y="657"/>
                  </a:cubicBezTo>
                  <a:cubicBezTo>
                    <a:pt x="848" y="687"/>
                    <a:pt x="839" y="713"/>
                    <a:pt x="836" y="729"/>
                  </a:cubicBezTo>
                  <a:cubicBezTo>
                    <a:pt x="834" y="744"/>
                    <a:pt x="843" y="739"/>
                    <a:pt x="844" y="751"/>
                  </a:cubicBezTo>
                  <a:cubicBezTo>
                    <a:pt x="845" y="763"/>
                    <a:pt x="855" y="729"/>
                    <a:pt x="840" y="802"/>
                  </a:cubicBezTo>
                  <a:cubicBezTo>
                    <a:pt x="824" y="876"/>
                    <a:pt x="774" y="1128"/>
                    <a:pt x="754" y="1193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64" name="Freeform 52"/>
            <p:cNvSpPr>
              <a:spLocks/>
            </p:cNvSpPr>
            <p:nvPr/>
          </p:nvSpPr>
          <p:spPr bwMode="auto">
            <a:xfrm rot="756602">
              <a:off x="2557" y="639"/>
              <a:ext cx="817" cy="1121"/>
            </a:xfrm>
            <a:custGeom>
              <a:avLst/>
              <a:gdLst>
                <a:gd name="T0" fmla="*/ 617 w 969"/>
                <a:gd name="T1" fmla="*/ 97 h 1162"/>
                <a:gd name="T2" fmla="*/ 626 w 969"/>
                <a:gd name="T3" fmla="*/ 103 h 1162"/>
                <a:gd name="T4" fmla="*/ 656 w 969"/>
                <a:gd name="T5" fmla="*/ 208 h 1162"/>
                <a:gd name="T6" fmla="*/ 680 w 969"/>
                <a:gd name="T7" fmla="*/ 418 h 1162"/>
                <a:gd name="T8" fmla="*/ 713 w 969"/>
                <a:gd name="T9" fmla="*/ 478 h 1162"/>
                <a:gd name="T10" fmla="*/ 683 w 969"/>
                <a:gd name="T11" fmla="*/ 580 h 1162"/>
                <a:gd name="T12" fmla="*/ 560 w 969"/>
                <a:gd name="T13" fmla="*/ 595 h 1162"/>
                <a:gd name="T14" fmla="*/ 551 w 969"/>
                <a:gd name="T15" fmla="*/ 571 h 1162"/>
                <a:gd name="T16" fmla="*/ 527 w 969"/>
                <a:gd name="T17" fmla="*/ 586 h 1162"/>
                <a:gd name="T18" fmla="*/ 521 w 969"/>
                <a:gd name="T19" fmla="*/ 619 h 1162"/>
                <a:gd name="T20" fmla="*/ 365 w 969"/>
                <a:gd name="T21" fmla="*/ 604 h 1162"/>
                <a:gd name="T22" fmla="*/ 290 w 969"/>
                <a:gd name="T23" fmla="*/ 634 h 1162"/>
                <a:gd name="T24" fmla="*/ 212 w 969"/>
                <a:gd name="T25" fmla="*/ 667 h 1162"/>
                <a:gd name="T26" fmla="*/ 77 w 969"/>
                <a:gd name="T27" fmla="*/ 685 h 1162"/>
                <a:gd name="T28" fmla="*/ 59 w 969"/>
                <a:gd name="T29" fmla="*/ 718 h 1162"/>
                <a:gd name="T30" fmla="*/ 101 w 969"/>
                <a:gd name="T31" fmla="*/ 982 h 1162"/>
                <a:gd name="T32" fmla="*/ 200 w 969"/>
                <a:gd name="T33" fmla="*/ 1075 h 1162"/>
                <a:gd name="T34" fmla="*/ 335 w 969"/>
                <a:gd name="T35" fmla="*/ 1030 h 1162"/>
                <a:gd name="T36" fmla="*/ 371 w 969"/>
                <a:gd name="T37" fmla="*/ 1018 h 1162"/>
                <a:gd name="T38" fmla="*/ 329 w 969"/>
                <a:gd name="T39" fmla="*/ 1120 h 1162"/>
                <a:gd name="T40" fmla="*/ 416 w 969"/>
                <a:gd name="T41" fmla="*/ 1132 h 1162"/>
                <a:gd name="T42" fmla="*/ 515 w 969"/>
                <a:gd name="T43" fmla="*/ 1081 h 1162"/>
                <a:gd name="T44" fmla="*/ 542 w 969"/>
                <a:gd name="T45" fmla="*/ 1063 h 1162"/>
                <a:gd name="T46" fmla="*/ 605 w 969"/>
                <a:gd name="T47" fmla="*/ 1033 h 1162"/>
                <a:gd name="T48" fmla="*/ 572 w 969"/>
                <a:gd name="T49" fmla="*/ 1096 h 1162"/>
                <a:gd name="T50" fmla="*/ 556 w 969"/>
                <a:gd name="T51" fmla="*/ 1129 h 1162"/>
                <a:gd name="T52" fmla="*/ 617 w 969"/>
                <a:gd name="T53" fmla="*/ 1102 h 1162"/>
                <a:gd name="T54" fmla="*/ 677 w 969"/>
                <a:gd name="T55" fmla="*/ 1024 h 1162"/>
                <a:gd name="T56" fmla="*/ 719 w 969"/>
                <a:gd name="T57" fmla="*/ 943 h 1162"/>
                <a:gd name="T58" fmla="*/ 740 w 969"/>
                <a:gd name="T59" fmla="*/ 853 h 1162"/>
                <a:gd name="T60" fmla="*/ 800 w 969"/>
                <a:gd name="T61" fmla="*/ 667 h 1162"/>
                <a:gd name="T62" fmla="*/ 791 w 969"/>
                <a:gd name="T63" fmla="*/ 625 h 1162"/>
                <a:gd name="T64" fmla="*/ 812 w 969"/>
                <a:gd name="T65" fmla="*/ 631 h 1162"/>
                <a:gd name="T66" fmla="*/ 851 w 969"/>
                <a:gd name="T67" fmla="*/ 754 h 1162"/>
                <a:gd name="T68" fmla="*/ 806 w 969"/>
                <a:gd name="T69" fmla="*/ 904 h 1162"/>
                <a:gd name="T70" fmla="*/ 764 w 969"/>
                <a:gd name="T71" fmla="*/ 991 h 1162"/>
                <a:gd name="T72" fmla="*/ 800 w 969"/>
                <a:gd name="T73" fmla="*/ 1042 h 1162"/>
                <a:gd name="T74" fmla="*/ 809 w 969"/>
                <a:gd name="T75" fmla="*/ 1039 h 1162"/>
                <a:gd name="T76" fmla="*/ 929 w 969"/>
                <a:gd name="T77" fmla="*/ 1063 h 1162"/>
                <a:gd name="T78" fmla="*/ 929 w 969"/>
                <a:gd name="T79" fmla="*/ 961 h 1162"/>
                <a:gd name="T80" fmla="*/ 923 w 969"/>
                <a:gd name="T81" fmla="*/ 694 h 1162"/>
                <a:gd name="T82" fmla="*/ 913 w 969"/>
                <a:gd name="T83" fmla="*/ 615 h 1162"/>
                <a:gd name="T84" fmla="*/ 929 w 969"/>
                <a:gd name="T85" fmla="*/ 550 h 1162"/>
                <a:gd name="T86" fmla="*/ 949 w 969"/>
                <a:gd name="T87" fmla="*/ 411 h 1162"/>
                <a:gd name="T88" fmla="*/ 943 w 969"/>
                <a:gd name="T89" fmla="*/ 228 h 1162"/>
                <a:gd name="T90" fmla="*/ 967 w 969"/>
                <a:gd name="T91" fmla="*/ 219 h 1162"/>
                <a:gd name="T92" fmla="*/ 946 w 969"/>
                <a:gd name="T93" fmla="*/ 162 h 1162"/>
                <a:gd name="T94" fmla="*/ 920 w 969"/>
                <a:gd name="T95" fmla="*/ 150 h 1162"/>
                <a:gd name="T96" fmla="*/ 782 w 969"/>
                <a:gd name="T97" fmla="*/ 141 h 1162"/>
                <a:gd name="T98" fmla="*/ 656 w 969"/>
                <a:gd name="T99" fmla="*/ 37 h 1162"/>
                <a:gd name="T100" fmla="*/ 608 w 969"/>
                <a:gd name="T101" fmla="*/ 10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69" h="1162">
                  <a:moveTo>
                    <a:pt x="617" y="4"/>
                  </a:moveTo>
                  <a:cubicBezTo>
                    <a:pt x="616" y="30"/>
                    <a:pt x="617" y="71"/>
                    <a:pt x="617" y="97"/>
                  </a:cubicBezTo>
                  <a:cubicBezTo>
                    <a:pt x="617" y="105"/>
                    <a:pt x="613" y="117"/>
                    <a:pt x="620" y="121"/>
                  </a:cubicBezTo>
                  <a:cubicBezTo>
                    <a:pt x="625" y="125"/>
                    <a:pt x="626" y="103"/>
                    <a:pt x="626" y="103"/>
                  </a:cubicBezTo>
                  <a:cubicBezTo>
                    <a:pt x="638" y="104"/>
                    <a:pt x="657" y="95"/>
                    <a:pt x="662" y="106"/>
                  </a:cubicBezTo>
                  <a:cubicBezTo>
                    <a:pt x="664" y="110"/>
                    <a:pt x="657" y="193"/>
                    <a:pt x="656" y="208"/>
                  </a:cubicBezTo>
                  <a:cubicBezTo>
                    <a:pt x="661" y="363"/>
                    <a:pt x="644" y="325"/>
                    <a:pt x="668" y="289"/>
                  </a:cubicBezTo>
                  <a:cubicBezTo>
                    <a:pt x="718" y="306"/>
                    <a:pt x="661" y="284"/>
                    <a:pt x="680" y="418"/>
                  </a:cubicBezTo>
                  <a:cubicBezTo>
                    <a:pt x="681" y="425"/>
                    <a:pt x="692" y="400"/>
                    <a:pt x="692" y="400"/>
                  </a:cubicBezTo>
                  <a:cubicBezTo>
                    <a:pt x="702" y="429"/>
                    <a:pt x="685" y="459"/>
                    <a:pt x="713" y="478"/>
                  </a:cubicBezTo>
                  <a:cubicBezTo>
                    <a:pt x="712" y="506"/>
                    <a:pt x="716" y="535"/>
                    <a:pt x="710" y="562"/>
                  </a:cubicBezTo>
                  <a:cubicBezTo>
                    <a:pt x="708" y="573"/>
                    <a:pt x="683" y="580"/>
                    <a:pt x="683" y="580"/>
                  </a:cubicBezTo>
                  <a:cubicBezTo>
                    <a:pt x="673" y="595"/>
                    <a:pt x="675" y="605"/>
                    <a:pt x="656" y="610"/>
                  </a:cubicBezTo>
                  <a:cubicBezTo>
                    <a:pt x="592" y="607"/>
                    <a:pt x="605" y="603"/>
                    <a:pt x="560" y="595"/>
                  </a:cubicBezTo>
                  <a:cubicBezTo>
                    <a:pt x="551" y="569"/>
                    <a:pt x="625" y="574"/>
                    <a:pt x="629" y="574"/>
                  </a:cubicBezTo>
                  <a:cubicBezTo>
                    <a:pt x="597" y="569"/>
                    <a:pt x="590" y="569"/>
                    <a:pt x="551" y="571"/>
                  </a:cubicBezTo>
                  <a:cubicBezTo>
                    <a:pt x="515" y="583"/>
                    <a:pt x="408" y="573"/>
                    <a:pt x="509" y="580"/>
                  </a:cubicBezTo>
                  <a:cubicBezTo>
                    <a:pt x="515" y="582"/>
                    <a:pt x="521" y="584"/>
                    <a:pt x="527" y="586"/>
                  </a:cubicBezTo>
                  <a:cubicBezTo>
                    <a:pt x="530" y="587"/>
                    <a:pt x="536" y="589"/>
                    <a:pt x="536" y="589"/>
                  </a:cubicBezTo>
                  <a:cubicBezTo>
                    <a:pt x="522" y="610"/>
                    <a:pt x="526" y="600"/>
                    <a:pt x="521" y="619"/>
                  </a:cubicBezTo>
                  <a:cubicBezTo>
                    <a:pt x="494" y="618"/>
                    <a:pt x="461" y="629"/>
                    <a:pt x="452" y="601"/>
                  </a:cubicBezTo>
                  <a:cubicBezTo>
                    <a:pt x="423" y="602"/>
                    <a:pt x="394" y="600"/>
                    <a:pt x="365" y="604"/>
                  </a:cubicBezTo>
                  <a:cubicBezTo>
                    <a:pt x="358" y="605"/>
                    <a:pt x="365" y="629"/>
                    <a:pt x="347" y="631"/>
                  </a:cubicBezTo>
                  <a:cubicBezTo>
                    <a:pt x="328" y="633"/>
                    <a:pt x="309" y="633"/>
                    <a:pt x="290" y="634"/>
                  </a:cubicBezTo>
                  <a:cubicBezTo>
                    <a:pt x="278" y="635"/>
                    <a:pt x="263" y="631"/>
                    <a:pt x="254" y="640"/>
                  </a:cubicBezTo>
                  <a:cubicBezTo>
                    <a:pt x="239" y="655"/>
                    <a:pt x="238" y="666"/>
                    <a:pt x="212" y="667"/>
                  </a:cubicBezTo>
                  <a:cubicBezTo>
                    <a:pt x="191" y="672"/>
                    <a:pt x="152" y="688"/>
                    <a:pt x="128" y="688"/>
                  </a:cubicBezTo>
                  <a:cubicBezTo>
                    <a:pt x="106" y="691"/>
                    <a:pt x="94" y="688"/>
                    <a:pt x="77" y="685"/>
                  </a:cubicBezTo>
                  <a:cubicBezTo>
                    <a:pt x="60" y="682"/>
                    <a:pt x="26" y="662"/>
                    <a:pt x="23" y="667"/>
                  </a:cubicBezTo>
                  <a:cubicBezTo>
                    <a:pt x="0" y="675"/>
                    <a:pt x="45" y="713"/>
                    <a:pt x="59" y="718"/>
                  </a:cubicBezTo>
                  <a:cubicBezTo>
                    <a:pt x="71" y="765"/>
                    <a:pt x="71" y="727"/>
                    <a:pt x="68" y="814"/>
                  </a:cubicBezTo>
                  <a:cubicBezTo>
                    <a:pt x="69" y="846"/>
                    <a:pt x="63" y="944"/>
                    <a:pt x="101" y="982"/>
                  </a:cubicBezTo>
                  <a:cubicBezTo>
                    <a:pt x="101" y="982"/>
                    <a:pt x="181" y="975"/>
                    <a:pt x="185" y="982"/>
                  </a:cubicBezTo>
                  <a:cubicBezTo>
                    <a:pt x="206" y="1022"/>
                    <a:pt x="168" y="1054"/>
                    <a:pt x="200" y="1075"/>
                  </a:cubicBezTo>
                  <a:cubicBezTo>
                    <a:pt x="252" y="1072"/>
                    <a:pt x="258" y="1066"/>
                    <a:pt x="299" y="1045"/>
                  </a:cubicBezTo>
                  <a:cubicBezTo>
                    <a:pt x="311" y="1039"/>
                    <a:pt x="322" y="1034"/>
                    <a:pt x="335" y="1030"/>
                  </a:cubicBezTo>
                  <a:cubicBezTo>
                    <a:pt x="338" y="1029"/>
                    <a:pt x="344" y="1027"/>
                    <a:pt x="344" y="1027"/>
                  </a:cubicBezTo>
                  <a:cubicBezTo>
                    <a:pt x="353" y="1014"/>
                    <a:pt x="356" y="1014"/>
                    <a:pt x="371" y="1018"/>
                  </a:cubicBezTo>
                  <a:cubicBezTo>
                    <a:pt x="369" y="1049"/>
                    <a:pt x="376" y="1073"/>
                    <a:pt x="350" y="1090"/>
                  </a:cubicBezTo>
                  <a:cubicBezTo>
                    <a:pt x="336" y="1111"/>
                    <a:pt x="319" y="1105"/>
                    <a:pt x="329" y="1120"/>
                  </a:cubicBezTo>
                  <a:cubicBezTo>
                    <a:pt x="333" y="1128"/>
                    <a:pt x="373" y="1132"/>
                    <a:pt x="388" y="1134"/>
                  </a:cubicBezTo>
                  <a:cubicBezTo>
                    <a:pt x="403" y="1136"/>
                    <a:pt x="404" y="1137"/>
                    <a:pt x="416" y="1132"/>
                  </a:cubicBezTo>
                  <a:cubicBezTo>
                    <a:pt x="439" y="1124"/>
                    <a:pt x="440" y="1110"/>
                    <a:pt x="463" y="1104"/>
                  </a:cubicBezTo>
                  <a:cubicBezTo>
                    <a:pt x="472" y="1091"/>
                    <a:pt x="502" y="1088"/>
                    <a:pt x="515" y="1081"/>
                  </a:cubicBezTo>
                  <a:cubicBezTo>
                    <a:pt x="521" y="1077"/>
                    <a:pt x="527" y="1073"/>
                    <a:pt x="533" y="1069"/>
                  </a:cubicBezTo>
                  <a:cubicBezTo>
                    <a:pt x="536" y="1067"/>
                    <a:pt x="542" y="1063"/>
                    <a:pt x="542" y="1063"/>
                  </a:cubicBezTo>
                  <a:cubicBezTo>
                    <a:pt x="550" y="1050"/>
                    <a:pt x="564" y="1046"/>
                    <a:pt x="578" y="1042"/>
                  </a:cubicBezTo>
                  <a:cubicBezTo>
                    <a:pt x="587" y="1039"/>
                    <a:pt x="605" y="1033"/>
                    <a:pt x="605" y="1033"/>
                  </a:cubicBezTo>
                  <a:cubicBezTo>
                    <a:pt x="625" y="1038"/>
                    <a:pt x="608" y="1034"/>
                    <a:pt x="598" y="1069"/>
                  </a:cubicBezTo>
                  <a:cubicBezTo>
                    <a:pt x="599" y="1079"/>
                    <a:pt x="580" y="1086"/>
                    <a:pt x="572" y="1096"/>
                  </a:cubicBezTo>
                  <a:cubicBezTo>
                    <a:pt x="569" y="1101"/>
                    <a:pt x="583" y="1096"/>
                    <a:pt x="580" y="1101"/>
                  </a:cubicBezTo>
                  <a:cubicBezTo>
                    <a:pt x="577" y="1106"/>
                    <a:pt x="561" y="1120"/>
                    <a:pt x="556" y="1129"/>
                  </a:cubicBezTo>
                  <a:cubicBezTo>
                    <a:pt x="549" y="1140"/>
                    <a:pt x="523" y="1162"/>
                    <a:pt x="548" y="1156"/>
                  </a:cubicBezTo>
                  <a:cubicBezTo>
                    <a:pt x="559" y="1152"/>
                    <a:pt x="600" y="1118"/>
                    <a:pt x="617" y="1102"/>
                  </a:cubicBezTo>
                  <a:cubicBezTo>
                    <a:pt x="634" y="1086"/>
                    <a:pt x="640" y="1073"/>
                    <a:pt x="650" y="1060"/>
                  </a:cubicBezTo>
                  <a:cubicBezTo>
                    <a:pt x="658" y="1048"/>
                    <a:pt x="667" y="1034"/>
                    <a:pt x="677" y="1024"/>
                  </a:cubicBezTo>
                  <a:cubicBezTo>
                    <a:pt x="680" y="1010"/>
                    <a:pt x="683" y="1005"/>
                    <a:pt x="695" y="997"/>
                  </a:cubicBezTo>
                  <a:cubicBezTo>
                    <a:pt x="705" y="982"/>
                    <a:pt x="713" y="960"/>
                    <a:pt x="719" y="943"/>
                  </a:cubicBezTo>
                  <a:cubicBezTo>
                    <a:pt x="721" y="937"/>
                    <a:pt x="725" y="925"/>
                    <a:pt x="725" y="925"/>
                  </a:cubicBezTo>
                  <a:cubicBezTo>
                    <a:pt x="716" y="897"/>
                    <a:pt x="697" y="860"/>
                    <a:pt x="740" y="853"/>
                  </a:cubicBezTo>
                  <a:cubicBezTo>
                    <a:pt x="772" y="806"/>
                    <a:pt x="718" y="790"/>
                    <a:pt x="779" y="781"/>
                  </a:cubicBezTo>
                  <a:cubicBezTo>
                    <a:pt x="817" y="756"/>
                    <a:pt x="762" y="692"/>
                    <a:pt x="800" y="667"/>
                  </a:cubicBezTo>
                  <a:cubicBezTo>
                    <a:pt x="804" y="655"/>
                    <a:pt x="798" y="652"/>
                    <a:pt x="794" y="640"/>
                  </a:cubicBezTo>
                  <a:cubicBezTo>
                    <a:pt x="814" y="610"/>
                    <a:pt x="791" y="651"/>
                    <a:pt x="791" y="625"/>
                  </a:cubicBezTo>
                  <a:cubicBezTo>
                    <a:pt x="791" y="622"/>
                    <a:pt x="797" y="627"/>
                    <a:pt x="800" y="628"/>
                  </a:cubicBezTo>
                  <a:cubicBezTo>
                    <a:pt x="804" y="629"/>
                    <a:pt x="808" y="630"/>
                    <a:pt x="812" y="631"/>
                  </a:cubicBezTo>
                  <a:cubicBezTo>
                    <a:pt x="821" y="657"/>
                    <a:pt x="819" y="684"/>
                    <a:pt x="821" y="712"/>
                  </a:cubicBezTo>
                  <a:cubicBezTo>
                    <a:pt x="846" y="704"/>
                    <a:pt x="846" y="735"/>
                    <a:pt x="851" y="754"/>
                  </a:cubicBezTo>
                  <a:cubicBezTo>
                    <a:pt x="848" y="921"/>
                    <a:pt x="891" y="966"/>
                    <a:pt x="812" y="913"/>
                  </a:cubicBezTo>
                  <a:cubicBezTo>
                    <a:pt x="810" y="910"/>
                    <a:pt x="809" y="906"/>
                    <a:pt x="806" y="904"/>
                  </a:cubicBezTo>
                  <a:cubicBezTo>
                    <a:pt x="804" y="902"/>
                    <a:pt x="797" y="901"/>
                    <a:pt x="797" y="901"/>
                  </a:cubicBezTo>
                  <a:cubicBezTo>
                    <a:pt x="775" y="923"/>
                    <a:pt x="773" y="963"/>
                    <a:pt x="764" y="991"/>
                  </a:cubicBezTo>
                  <a:cubicBezTo>
                    <a:pt x="768" y="1004"/>
                    <a:pt x="766" y="1020"/>
                    <a:pt x="770" y="1033"/>
                  </a:cubicBezTo>
                  <a:cubicBezTo>
                    <a:pt x="771" y="1037"/>
                    <a:pt x="796" y="1041"/>
                    <a:pt x="800" y="1042"/>
                  </a:cubicBezTo>
                  <a:cubicBezTo>
                    <a:pt x="805" y="1056"/>
                    <a:pt x="804" y="1061"/>
                    <a:pt x="788" y="1057"/>
                  </a:cubicBezTo>
                  <a:cubicBezTo>
                    <a:pt x="793" y="1039"/>
                    <a:pt x="787" y="1046"/>
                    <a:pt x="809" y="1039"/>
                  </a:cubicBezTo>
                  <a:cubicBezTo>
                    <a:pt x="812" y="1038"/>
                    <a:pt x="818" y="1036"/>
                    <a:pt x="818" y="1036"/>
                  </a:cubicBezTo>
                  <a:cubicBezTo>
                    <a:pt x="861" y="1045"/>
                    <a:pt x="882" y="1059"/>
                    <a:pt x="929" y="1063"/>
                  </a:cubicBezTo>
                  <a:cubicBezTo>
                    <a:pt x="949" y="1064"/>
                    <a:pt x="928" y="1064"/>
                    <a:pt x="928" y="1047"/>
                  </a:cubicBezTo>
                  <a:cubicBezTo>
                    <a:pt x="928" y="1030"/>
                    <a:pt x="929" y="998"/>
                    <a:pt x="929" y="961"/>
                  </a:cubicBezTo>
                  <a:cubicBezTo>
                    <a:pt x="929" y="924"/>
                    <a:pt x="930" y="869"/>
                    <a:pt x="929" y="825"/>
                  </a:cubicBezTo>
                  <a:cubicBezTo>
                    <a:pt x="928" y="781"/>
                    <a:pt x="927" y="718"/>
                    <a:pt x="923" y="694"/>
                  </a:cubicBezTo>
                  <a:cubicBezTo>
                    <a:pt x="918" y="683"/>
                    <a:pt x="910" y="691"/>
                    <a:pt x="907" y="679"/>
                  </a:cubicBezTo>
                  <a:cubicBezTo>
                    <a:pt x="912" y="623"/>
                    <a:pt x="902" y="649"/>
                    <a:pt x="913" y="615"/>
                  </a:cubicBezTo>
                  <a:cubicBezTo>
                    <a:pt x="913" y="601"/>
                    <a:pt x="911" y="605"/>
                    <a:pt x="914" y="594"/>
                  </a:cubicBezTo>
                  <a:cubicBezTo>
                    <a:pt x="917" y="583"/>
                    <a:pt x="922" y="571"/>
                    <a:pt x="929" y="550"/>
                  </a:cubicBezTo>
                  <a:cubicBezTo>
                    <a:pt x="939" y="519"/>
                    <a:pt x="947" y="498"/>
                    <a:pt x="955" y="466"/>
                  </a:cubicBezTo>
                  <a:cubicBezTo>
                    <a:pt x="959" y="441"/>
                    <a:pt x="950" y="429"/>
                    <a:pt x="949" y="411"/>
                  </a:cubicBezTo>
                  <a:cubicBezTo>
                    <a:pt x="948" y="393"/>
                    <a:pt x="951" y="388"/>
                    <a:pt x="950" y="358"/>
                  </a:cubicBezTo>
                  <a:cubicBezTo>
                    <a:pt x="951" y="334"/>
                    <a:pt x="942" y="250"/>
                    <a:pt x="943" y="228"/>
                  </a:cubicBezTo>
                  <a:cubicBezTo>
                    <a:pt x="944" y="206"/>
                    <a:pt x="952" y="227"/>
                    <a:pt x="956" y="226"/>
                  </a:cubicBezTo>
                  <a:cubicBezTo>
                    <a:pt x="958" y="221"/>
                    <a:pt x="966" y="224"/>
                    <a:pt x="967" y="219"/>
                  </a:cubicBezTo>
                  <a:cubicBezTo>
                    <a:pt x="967" y="210"/>
                    <a:pt x="969" y="167"/>
                    <a:pt x="964" y="156"/>
                  </a:cubicBezTo>
                  <a:cubicBezTo>
                    <a:pt x="961" y="146"/>
                    <a:pt x="951" y="162"/>
                    <a:pt x="946" y="162"/>
                  </a:cubicBezTo>
                  <a:cubicBezTo>
                    <a:pt x="941" y="162"/>
                    <a:pt x="939" y="155"/>
                    <a:pt x="935" y="153"/>
                  </a:cubicBezTo>
                  <a:cubicBezTo>
                    <a:pt x="927" y="152"/>
                    <a:pt x="936" y="150"/>
                    <a:pt x="920" y="150"/>
                  </a:cubicBezTo>
                  <a:cubicBezTo>
                    <a:pt x="904" y="150"/>
                    <a:pt x="864" y="152"/>
                    <a:pt x="841" y="151"/>
                  </a:cubicBezTo>
                  <a:cubicBezTo>
                    <a:pt x="819" y="148"/>
                    <a:pt x="802" y="150"/>
                    <a:pt x="782" y="141"/>
                  </a:cubicBezTo>
                  <a:cubicBezTo>
                    <a:pt x="762" y="133"/>
                    <a:pt x="743" y="119"/>
                    <a:pt x="722" y="102"/>
                  </a:cubicBezTo>
                  <a:cubicBezTo>
                    <a:pt x="700" y="84"/>
                    <a:pt x="675" y="52"/>
                    <a:pt x="656" y="37"/>
                  </a:cubicBezTo>
                  <a:cubicBezTo>
                    <a:pt x="639" y="21"/>
                    <a:pt x="630" y="11"/>
                    <a:pt x="622" y="7"/>
                  </a:cubicBezTo>
                  <a:cubicBezTo>
                    <a:pt x="614" y="3"/>
                    <a:pt x="609" y="10"/>
                    <a:pt x="608" y="10"/>
                  </a:cubicBezTo>
                  <a:cubicBezTo>
                    <a:pt x="610" y="15"/>
                    <a:pt x="615" y="0"/>
                    <a:pt x="617" y="4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65" name="Freeform 53"/>
            <p:cNvSpPr>
              <a:spLocks/>
            </p:cNvSpPr>
            <p:nvPr/>
          </p:nvSpPr>
          <p:spPr bwMode="auto">
            <a:xfrm rot="756602">
              <a:off x="2552" y="1113"/>
              <a:ext cx="617" cy="554"/>
            </a:xfrm>
            <a:custGeom>
              <a:avLst/>
              <a:gdLst>
                <a:gd name="T0" fmla="*/ 705 w 732"/>
                <a:gd name="T1" fmla="*/ 128 h 575"/>
                <a:gd name="T2" fmla="*/ 681 w 732"/>
                <a:gd name="T3" fmla="*/ 158 h 575"/>
                <a:gd name="T4" fmla="*/ 672 w 732"/>
                <a:gd name="T5" fmla="*/ 230 h 575"/>
                <a:gd name="T6" fmla="*/ 651 w 732"/>
                <a:gd name="T7" fmla="*/ 221 h 575"/>
                <a:gd name="T8" fmla="*/ 648 w 732"/>
                <a:gd name="T9" fmla="*/ 242 h 575"/>
                <a:gd name="T10" fmla="*/ 645 w 732"/>
                <a:gd name="T11" fmla="*/ 317 h 575"/>
                <a:gd name="T12" fmla="*/ 636 w 732"/>
                <a:gd name="T13" fmla="*/ 353 h 575"/>
                <a:gd name="T14" fmla="*/ 624 w 732"/>
                <a:gd name="T15" fmla="*/ 371 h 575"/>
                <a:gd name="T16" fmla="*/ 609 w 732"/>
                <a:gd name="T17" fmla="*/ 323 h 575"/>
                <a:gd name="T18" fmla="*/ 576 w 732"/>
                <a:gd name="T19" fmla="*/ 377 h 575"/>
                <a:gd name="T20" fmla="*/ 549 w 732"/>
                <a:gd name="T21" fmla="*/ 401 h 575"/>
                <a:gd name="T22" fmla="*/ 525 w 732"/>
                <a:gd name="T23" fmla="*/ 428 h 575"/>
                <a:gd name="T24" fmla="*/ 483 w 732"/>
                <a:gd name="T25" fmla="*/ 482 h 575"/>
                <a:gd name="T26" fmla="*/ 456 w 732"/>
                <a:gd name="T27" fmla="*/ 503 h 575"/>
                <a:gd name="T28" fmla="*/ 423 w 732"/>
                <a:gd name="T29" fmla="*/ 530 h 575"/>
                <a:gd name="T30" fmla="*/ 405 w 732"/>
                <a:gd name="T31" fmla="*/ 542 h 575"/>
                <a:gd name="T32" fmla="*/ 372 w 732"/>
                <a:gd name="T33" fmla="*/ 563 h 575"/>
                <a:gd name="T34" fmla="*/ 354 w 732"/>
                <a:gd name="T35" fmla="*/ 575 h 575"/>
                <a:gd name="T36" fmla="*/ 366 w 732"/>
                <a:gd name="T37" fmla="*/ 524 h 575"/>
                <a:gd name="T38" fmla="*/ 363 w 732"/>
                <a:gd name="T39" fmla="*/ 446 h 575"/>
                <a:gd name="T40" fmla="*/ 345 w 732"/>
                <a:gd name="T41" fmla="*/ 458 h 575"/>
                <a:gd name="T42" fmla="*/ 306 w 732"/>
                <a:gd name="T43" fmla="*/ 473 h 575"/>
                <a:gd name="T44" fmla="*/ 297 w 732"/>
                <a:gd name="T45" fmla="*/ 476 h 575"/>
                <a:gd name="T46" fmla="*/ 192 w 732"/>
                <a:gd name="T47" fmla="*/ 461 h 575"/>
                <a:gd name="T48" fmla="*/ 186 w 732"/>
                <a:gd name="T49" fmla="*/ 452 h 575"/>
                <a:gd name="T50" fmla="*/ 177 w 732"/>
                <a:gd name="T51" fmla="*/ 449 h 575"/>
                <a:gd name="T52" fmla="*/ 165 w 732"/>
                <a:gd name="T53" fmla="*/ 437 h 575"/>
                <a:gd name="T54" fmla="*/ 135 w 732"/>
                <a:gd name="T55" fmla="*/ 410 h 575"/>
                <a:gd name="T56" fmla="*/ 99 w 732"/>
                <a:gd name="T57" fmla="*/ 371 h 575"/>
                <a:gd name="T58" fmla="*/ 78 w 732"/>
                <a:gd name="T59" fmla="*/ 347 h 575"/>
                <a:gd name="T60" fmla="*/ 57 w 732"/>
                <a:gd name="T61" fmla="*/ 323 h 575"/>
                <a:gd name="T62" fmla="*/ 48 w 732"/>
                <a:gd name="T63" fmla="*/ 251 h 575"/>
                <a:gd name="T64" fmla="*/ 0 w 732"/>
                <a:gd name="T65" fmla="*/ 176 h 575"/>
                <a:gd name="T66" fmla="*/ 90 w 732"/>
                <a:gd name="T67" fmla="*/ 194 h 575"/>
                <a:gd name="T68" fmla="*/ 144 w 732"/>
                <a:gd name="T69" fmla="*/ 197 h 575"/>
                <a:gd name="T70" fmla="*/ 186 w 732"/>
                <a:gd name="T71" fmla="*/ 188 h 575"/>
                <a:gd name="T72" fmla="*/ 270 w 732"/>
                <a:gd name="T73" fmla="*/ 170 h 575"/>
                <a:gd name="T74" fmla="*/ 297 w 732"/>
                <a:gd name="T75" fmla="*/ 155 h 575"/>
                <a:gd name="T76" fmla="*/ 318 w 732"/>
                <a:gd name="T77" fmla="*/ 125 h 575"/>
                <a:gd name="T78" fmla="*/ 336 w 732"/>
                <a:gd name="T79" fmla="*/ 113 h 575"/>
                <a:gd name="T80" fmla="*/ 513 w 732"/>
                <a:gd name="T81" fmla="*/ 113 h 575"/>
                <a:gd name="T82" fmla="*/ 612 w 732"/>
                <a:gd name="T83" fmla="*/ 104 h 575"/>
                <a:gd name="T84" fmla="*/ 666 w 732"/>
                <a:gd name="T85" fmla="*/ 80 h 575"/>
                <a:gd name="T86" fmla="*/ 681 w 732"/>
                <a:gd name="T87" fmla="*/ 56 h 575"/>
                <a:gd name="T88" fmla="*/ 684 w 732"/>
                <a:gd name="T89" fmla="*/ 11 h 575"/>
                <a:gd name="T90" fmla="*/ 699 w 732"/>
                <a:gd name="T91" fmla="*/ 26 h 575"/>
                <a:gd name="T92" fmla="*/ 717 w 732"/>
                <a:gd name="T93" fmla="*/ 35 h 575"/>
                <a:gd name="T94" fmla="*/ 729 w 732"/>
                <a:gd name="T95" fmla="*/ 62 h 575"/>
                <a:gd name="T96" fmla="*/ 732 w 732"/>
                <a:gd name="T97" fmla="*/ 89 h 575"/>
                <a:gd name="T98" fmla="*/ 714 w 732"/>
                <a:gd name="T99" fmla="*/ 116 h 575"/>
                <a:gd name="T100" fmla="*/ 705 w 732"/>
                <a:gd name="T101" fmla="*/ 122 h 575"/>
                <a:gd name="T102" fmla="*/ 705 w 732"/>
                <a:gd name="T103" fmla="*/ 128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32" h="575">
                  <a:moveTo>
                    <a:pt x="705" y="128"/>
                  </a:moveTo>
                  <a:cubicBezTo>
                    <a:pt x="662" y="114"/>
                    <a:pt x="656" y="133"/>
                    <a:pt x="681" y="158"/>
                  </a:cubicBezTo>
                  <a:cubicBezTo>
                    <a:pt x="690" y="193"/>
                    <a:pt x="678" y="197"/>
                    <a:pt x="672" y="230"/>
                  </a:cubicBezTo>
                  <a:cubicBezTo>
                    <a:pt x="658" y="225"/>
                    <a:pt x="666" y="216"/>
                    <a:pt x="651" y="221"/>
                  </a:cubicBezTo>
                  <a:cubicBezTo>
                    <a:pt x="650" y="228"/>
                    <a:pt x="648" y="235"/>
                    <a:pt x="648" y="242"/>
                  </a:cubicBezTo>
                  <a:cubicBezTo>
                    <a:pt x="646" y="267"/>
                    <a:pt x="647" y="292"/>
                    <a:pt x="645" y="317"/>
                  </a:cubicBezTo>
                  <a:cubicBezTo>
                    <a:pt x="645" y="317"/>
                    <a:pt x="638" y="347"/>
                    <a:pt x="636" y="353"/>
                  </a:cubicBezTo>
                  <a:cubicBezTo>
                    <a:pt x="634" y="360"/>
                    <a:pt x="624" y="371"/>
                    <a:pt x="624" y="371"/>
                  </a:cubicBezTo>
                  <a:cubicBezTo>
                    <a:pt x="619" y="352"/>
                    <a:pt x="635" y="306"/>
                    <a:pt x="609" y="323"/>
                  </a:cubicBezTo>
                  <a:cubicBezTo>
                    <a:pt x="599" y="338"/>
                    <a:pt x="592" y="367"/>
                    <a:pt x="576" y="377"/>
                  </a:cubicBezTo>
                  <a:cubicBezTo>
                    <a:pt x="565" y="384"/>
                    <a:pt x="557" y="389"/>
                    <a:pt x="549" y="401"/>
                  </a:cubicBezTo>
                  <a:cubicBezTo>
                    <a:pt x="542" y="411"/>
                    <a:pt x="525" y="428"/>
                    <a:pt x="525" y="428"/>
                  </a:cubicBezTo>
                  <a:cubicBezTo>
                    <a:pt x="518" y="448"/>
                    <a:pt x="497" y="465"/>
                    <a:pt x="483" y="482"/>
                  </a:cubicBezTo>
                  <a:cubicBezTo>
                    <a:pt x="476" y="491"/>
                    <a:pt x="456" y="503"/>
                    <a:pt x="456" y="503"/>
                  </a:cubicBezTo>
                  <a:cubicBezTo>
                    <a:pt x="448" y="516"/>
                    <a:pt x="435" y="522"/>
                    <a:pt x="423" y="530"/>
                  </a:cubicBezTo>
                  <a:cubicBezTo>
                    <a:pt x="417" y="534"/>
                    <a:pt x="405" y="542"/>
                    <a:pt x="405" y="542"/>
                  </a:cubicBezTo>
                  <a:cubicBezTo>
                    <a:pt x="397" y="555"/>
                    <a:pt x="385" y="556"/>
                    <a:pt x="372" y="563"/>
                  </a:cubicBezTo>
                  <a:cubicBezTo>
                    <a:pt x="366" y="567"/>
                    <a:pt x="354" y="575"/>
                    <a:pt x="354" y="575"/>
                  </a:cubicBezTo>
                  <a:cubicBezTo>
                    <a:pt x="356" y="556"/>
                    <a:pt x="355" y="540"/>
                    <a:pt x="366" y="524"/>
                  </a:cubicBezTo>
                  <a:cubicBezTo>
                    <a:pt x="365" y="498"/>
                    <a:pt x="367" y="472"/>
                    <a:pt x="363" y="446"/>
                  </a:cubicBezTo>
                  <a:cubicBezTo>
                    <a:pt x="362" y="439"/>
                    <a:pt x="351" y="455"/>
                    <a:pt x="345" y="458"/>
                  </a:cubicBezTo>
                  <a:cubicBezTo>
                    <a:pt x="332" y="465"/>
                    <a:pt x="320" y="468"/>
                    <a:pt x="306" y="473"/>
                  </a:cubicBezTo>
                  <a:cubicBezTo>
                    <a:pt x="303" y="474"/>
                    <a:pt x="297" y="476"/>
                    <a:pt x="297" y="476"/>
                  </a:cubicBezTo>
                  <a:cubicBezTo>
                    <a:pt x="257" y="474"/>
                    <a:pt x="224" y="482"/>
                    <a:pt x="192" y="461"/>
                  </a:cubicBezTo>
                  <a:cubicBezTo>
                    <a:pt x="190" y="458"/>
                    <a:pt x="189" y="454"/>
                    <a:pt x="186" y="452"/>
                  </a:cubicBezTo>
                  <a:cubicBezTo>
                    <a:pt x="184" y="450"/>
                    <a:pt x="179" y="451"/>
                    <a:pt x="177" y="449"/>
                  </a:cubicBezTo>
                  <a:cubicBezTo>
                    <a:pt x="161" y="433"/>
                    <a:pt x="189" y="445"/>
                    <a:pt x="165" y="437"/>
                  </a:cubicBezTo>
                  <a:cubicBezTo>
                    <a:pt x="154" y="421"/>
                    <a:pt x="153" y="416"/>
                    <a:pt x="135" y="410"/>
                  </a:cubicBezTo>
                  <a:cubicBezTo>
                    <a:pt x="127" y="397"/>
                    <a:pt x="112" y="380"/>
                    <a:pt x="99" y="371"/>
                  </a:cubicBezTo>
                  <a:cubicBezTo>
                    <a:pt x="85" y="350"/>
                    <a:pt x="93" y="357"/>
                    <a:pt x="78" y="347"/>
                  </a:cubicBezTo>
                  <a:cubicBezTo>
                    <a:pt x="64" y="326"/>
                    <a:pt x="72" y="333"/>
                    <a:pt x="57" y="323"/>
                  </a:cubicBezTo>
                  <a:cubicBezTo>
                    <a:pt x="35" y="290"/>
                    <a:pt x="45" y="312"/>
                    <a:pt x="48" y="251"/>
                  </a:cubicBezTo>
                  <a:cubicBezTo>
                    <a:pt x="44" y="183"/>
                    <a:pt x="21" y="207"/>
                    <a:pt x="0" y="176"/>
                  </a:cubicBezTo>
                  <a:cubicBezTo>
                    <a:pt x="4" y="176"/>
                    <a:pt x="124" y="171"/>
                    <a:pt x="90" y="194"/>
                  </a:cubicBezTo>
                  <a:cubicBezTo>
                    <a:pt x="82" y="219"/>
                    <a:pt x="130" y="199"/>
                    <a:pt x="144" y="197"/>
                  </a:cubicBezTo>
                  <a:cubicBezTo>
                    <a:pt x="158" y="192"/>
                    <a:pt x="171" y="190"/>
                    <a:pt x="186" y="188"/>
                  </a:cubicBezTo>
                  <a:cubicBezTo>
                    <a:pt x="214" y="179"/>
                    <a:pt x="241" y="174"/>
                    <a:pt x="270" y="170"/>
                  </a:cubicBezTo>
                  <a:cubicBezTo>
                    <a:pt x="291" y="156"/>
                    <a:pt x="281" y="160"/>
                    <a:pt x="297" y="155"/>
                  </a:cubicBezTo>
                  <a:cubicBezTo>
                    <a:pt x="273" y="139"/>
                    <a:pt x="304" y="130"/>
                    <a:pt x="318" y="125"/>
                  </a:cubicBezTo>
                  <a:cubicBezTo>
                    <a:pt x="325" y="123"/>
                    <a:pt x="336" y="113"/>
                    <a:pt x="336" y="113"/>
                  </a:cubicBezTo>
                  <a:cubicBezTo>
                    <a:pt x="405" y="115"/>
                    <a:pt x="447" y="117"/>
                    <a:pt x="513" y="113"/>
                  </a:cubicBezTo>
                  <a:cubicBezTo>
                    <a:pt x="557" y="98"/>
                    <a:pt x="525" y="107"/>
                    <a:pt x="612" y="104"/>
                  </a:cubicBezTo>
                  <a:cubicBezTo>
                    <a:pt x="631" y="98"/>
                    <a:pt x="649" y="91"/>
                    <a:pt x="666" y="80"/>
                  </a:cubicBezTo>
                  <a:cubicBezTo>
                    <a:pt x="670" y="68"/>
                    <a:pt x="677" y="68"/>
                    <a:pt x="681" y="56"/>
                  </a:cubicBezTo>
                  <a:cubicBezTo>
                    <a:pt x="682" y="41"/>
                    <a:pt x="680" y="25"/>
                    <a:pt x="684" y="11"/>
                  </a:cubicBezTo>
                  <a:cubicBezTo>
                    <a:pt x="687" y="0"/>
                    <a:pt x="693" y="21"/>
                    <a:pt x="699" y="26"/>
                  </a:cubicBezTo>
                  <a:cubicBezTo>
                    <a:pt x="704" y="30"/>
                    <a:pt x="711" y="31"/>
                    <a:pt x="717" y="35"/>
                  </a:cubicBezTo>
                  <a:cubicBezTo>
                    <a:pt x="722" y="43"/>
                    <a:pt x="729" y="62"/>
                    <a:pt x="729" y="62"/>
                  </a:cubicBezTo>
                  <a:cubicBezTo>
                    <a:pt x="732" y="87"/>
                    <a:pt x="732" y="78"/>
                    <a:pt x="732" y="89"/>
                  </a:cubicBezTo>
                  <a:cubicBezTo>
                    <a:pt x="729" y="94"/>
                    <a:pt x="719" y="109"/>
                    <a:pt x="714" y="116"/>
                  </a:cubicBezTo>
                  <a:cubicBezTo>
                    <a:pt x="712" y="119"/>
                    <a:pt x="707" y="119"/>
                    <a:pt x="705" y="122"/>
                  </a:cubicBezTo>
                  <a:cubicBezTo>
                    <a:pt x="704" y="124"/>
                    <a:pt x="705" y="126"/>
                    <a:pt x="705" y="128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66" name="Freeform 54"/>
            <p:cNvSpPr>
              <a:spLocks/>
            </p:cNvSpPr>
            <p:nvPr/>
          </p:nvSpPr>
          <p:spPr bwMode="auto">
            <a:xfrm rot="756602">
              <a:off x="3173" y="1330"/>
              <a:ext cx="110" cy="409"/>
            </a:xfrm>
            <a:custGeom>
              <a:avLst/>
              <a:gdLst>
                <a:gd name="T0" fmla="*/ 99 w 130"/>
                <a:gd name="T1" fmla="*/ 0 h 423"/>
                <a:gd name="T2" fmla="*/ 102 w 130"/>
                <a:gd name="T3" fmla="*/ 54 h 423"/>
                <a:gd name="T4" fmla="*/ 114 w 130"/>
                <a:gd name="T5" fmla="*/ 57 h 423"/>
                <a:gd name="T6" fmla="*/ 117 w 130"/>
                <a:gd name="T7" fmla="*/ 96 h 423"/>
                <a:gd name="T8" fmla="*/ 123 w 130"/>
                <a:gd name="T9" fmla="*/ 114 h 423"/>
                <a:gd name="T10" fmla="*/ 111 w 130"/>
                <a:gd name="T11" fmla="*/ 423 h 423"/>
                <a:gd name="T12" fmla="*/ 69 w 130"/>
                <a:gd name="T13" fmla="*/ 387 h 423"/>
                <a:gd name="T14" fmla="*/ 45 w 130"/>
                <a:gd name="T15" fmla="*/ 384 h 423"/>
                <a:gd name="T16" fmla="*/ 15 w 130"/>
                <a:gd name="T17" fmla="*/ 375 h 423"/>
                <a:gd name="T18" fmla="*/ 12 w 130"/>
                <a:gd name="T19" fmla="*/ 309 h 423"/>
                <a:gd name="T20" fmla="*/ 18 w 130"/>
                <a:gd name="T21" fmla="*/ 318 h 423"/>
                <a:gd name="T22" fmla="*/ 27 w 130"/>
                <a:gd name="T23" fmla="*/ 327 h 423"/>
                <a:gd name="T24" fmla="*/ 72 w 130"/>
                <a:gd name="T25" fmla="*/ 336 h 423"/>
                <a:gd name="T26" fmla="*/ 69 w 130"/>
                <a:gd name="T27" fmla="*/ 63 h 423"/>
                <a:gd name="T28" fmla="*/ 84 w 130"/>
                <a:gd name="T29" fmla="*/ 12 h 423"/>
                <a:gd name="T30" fmla="*/ 99 w 130"/>
                <a:gd name="T31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0" h="423">
                  <a:moveTo>
                    <a:pt x="99" y="0"/>
                  </a:moveTo>
                  <a:cubicBezTo>
                    <a:pt x="100" y="18"/>
                    <a:pt x="97" y="37"/>
                    <a:pt x="102" y="54"/>
                  </a:cubicBezTo>
                  <a:cubicBezTo>
                    <a:pt x="103" y="58"/>
                    <a:pt x="113" y="53"/>
                    <a:pt x="114" y="57"/>
                  </a:cubicBezTo>
                  <a:cubicBezTo>
                    <a:pt x="118" y="69"/>
                    <a:pt x="115" y="83"/>
                    <a:pt x="117" y="96"/>
                  </a:cubicBezTo>
                  <a:cubicBezTo>
                    <a:pt x="118" y="102"/>
                    <a:pt x="123" y="114"/>
                    <a:pt x="123" y="114"/>
                  </a:cubicBezTo>
                  <a:cubicBezTo>
                    <a:pt x="121" y="212"/>
                    <a:pt x="130" y="326"/>
                    <a:pt x="111" y="423"/>
                  </a:cubicBezTo>
                  <a:cubicBezTo>
                    <a:pt x="93" y="417"/>
                    <a:pt x="85" y="398"/>
                    <a:pt x="69" y="387"/>
                  </a:cubicBezTo>
                  <a:cubicBezTo>
                    <a:pt x="32" y="399"/>
                    <a:pt x="63" y="395"/>
                    <a:pt x="45" y="384"/>
                  </a:cubicBezTo>
                  <a:cubicBezTo>
                    <a:pt x="40" y="381"/>
                    <a:pt x="22" y="377"/>
                    <a:pt x="15" y="375"/>
                  </a:cubicBezTo>
                  <a:cubicBezTo>
                    <a:pt x="0" y="352"/>
                    <a:pt x="2" y="360"/>
                    <a:pt x="12" y="309"/>
                  </a:cubicBezTo>
                  <a:cubicBezTo>
                    <a:pt x="13" y="305"/>
                    <a:pt x="16" y="315"/>
                    <a:pt x="18" y="318"/>
                  </a:cubicBezTo>
                  <a:cubicBezTo>
                    <a:pt x="21" y="321"/>
                    <a:pt x="24" y="324"/>
                    <a:pt x="27" y="327"/>
                  </a:cubicBezTo>
                  <a:cubicBezTo>
                    <a:pt x="33" y="346"/>
                    <a:pt x="56" y="338"/>
                    <a:pt x="72" y="336"/>
                  </a:cubicBezTo>
                  <a:cubicBezTo>
                    <a:pt x="73" y="299"/>
                    <a:pt x="86" y="113"/>
                    <a:pt x="69" y="63"/>
                  </a:cubicBezTo>
                  <a:cubicBezTo>
                    <a:pt x="65" y="32"/>
                    <a:pt x="44" y="18"/>
                    <a:pt x="84" y="12"/>
                  </a:cubicBezTo>
                  <a:cubicBezTo>
                    <a:pt x="95" y="4"/>
                    <a:pt x="90" y="9"/>
                    <a:pt x="99" y="0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67" name="Freeform 55"/>
            <p:cNvSpPr>
              <a:spLocks/>
            </p:cNvSpPr>
            <p:nvPr/>
          </p:nvSpPr>
          <p:spPr bwMode="auto">
            <a:xfrm rot="756602">
              <a:off x="3123" y="745"/>
              <a:ext cx="247" cy="529"/>
            </a:xfrm>
            <a:custGeom>
              <a:avLst/>
              <a:gdLst>
                <a:gd name="T0" fmla="*/ 161 w 293"/>
                <a:gd name="T1" fmla="*/ 528 h 549"/>
                <a:gd name="T2" fmla="*/ 140 w 293"/>
                <a:gd name="T3" fmla="*/ 516 h 549"/>
                <a:gd name="T4" fmla="*/ 137 w 293"/>
                <a:gd name="T5" fmla="*/ 507 h 549"/>
                <a:gd name="T6" fmla="*/ 119 w 293"/>
                <a:gd name="T7" fmla="*/ 498 h 549"/>
                <a:gd name="T8" fmla="*/ 107 w 293"/>
                <a:gd name="T9" fmla="*/ 453 h 549"/>
                <a:gd name="T10" fmla="*/ 95 w 293"/>
                <a:gd name="T11" fmla="*/ 426 h 549"/>
                <a:gd name="T12" fmla="*/ 74 w 293"/>
                <a:gd name="T13" fmla="*/ 363 h 549"/>
                <a:gd name="T14" fmla="*/ 77 w 293"/>
                <a:gd name="T15" fmla="*/ 342 h 549"/>
                <a:gd name="T16" fmla="*/ 71 w 293"/>
                <a:gd name="T17" fmla="*/ 318 h 549"/>
                <a:gd name="T18" fmla="*/ 71 w 293"/>
                <a:gd name="T19" fmla="*/ 297 h 549"/>
                <a:gd name="T20" fmla="*/ 92 w 293"/>
                <a:gd name="T21" fmla="*/ 237 h 549"/>
                <a:gd name="T22" fmla="*/ 101 w 293"/>
                <a:gd name="T23" fmla="*/ 231 h 549"/>
                <a:gd name="T24" fmla="*/ 107 w 293"/>
                <a:gd name="T25" fmla="*/ 213 h 549"/>
                <a:gd name="T26" fmla="*/ 80 w 293"/>
                <a:gd name="T27" fmla="*/ 192 h 549"/>
                <a:gd name="T28" fmla="*/ 74 w 293"/>
                <a:gd name="T29" fmla="*/ 165 h 549"/>
                <a:gd name="T30" fmla="*/ 65 w 293"/>
                <a:gd name="T31" fmla="*/ 99 h 549"/>
                <a:gd name="T32" fmla="*/ 62 w 293"/>
                <a:gd name="T33" fmla="*/ 81 h 549"/>
                <a:gd name="T34" fmla="*/ 32 w 293"/>
                <a:gd name="T35" fmla="*/ 63 h 549"/>
                <a:gd name="T36" fmla="*/ 26 w 293"/>
                <a:gd name="T37" fmla="*/ 30 h 549"/>
                <a:gd name="T38" fmla="*/ 23 w 293"/>
                <a:gd name="T39" fmla="*/ 15 h 549"/>
                <a:gd name="T40" fmla="*/ 56 w 293"/>
                <a:gd name="T41" fmla="*/ 57 h 549"/>
                <a:gd name="T42" fmla="*/ 107 w 293"/>
                <a:gd name="T43" fmla="*/ 81 h 549"/>
                <a:gd name="T44" fmla="*/ 125 w 293"/>
                <a:gd name="T45" fmla="*/ 105 h 549"/>
                <a:gd name="T46" fmla="*/ 152 w 293"/>
                <a:gd name="T47" fmla="*/ 120 h 549"/>
                <a:gd name="T48" fmla="*/ 158 w 293"/>
                <a:gd name="T49" fmla="*/ 129 h 549"/>
                <a:gd name="T50" fmla="*/ 149 w 293"/>
                <a:gd name="T51" fmla="*/ 132 h 549"/>
                <a:gd name="T52" fmla="*/ 167 w 293"/>
                <a:gd name="T53" fmla="*/ 138 h 549"/>
                <a:gd name="T54" fmla="*/ 176 w 293"/>
                <a:gd name="T55" fmla="*/ 141 h 549"/>
                <a:gd name="T56" fmla="*/ 197 w 293"/>
                <a:gd name="T57" fmla="*/ 138 h 549"/>
                <a:gd name="T58" fmla="*/ 188 w 293"/>
                <a:gd name="T59" fmla="*/ 129 h 549"/>
                <a:gd name="T60" fmla="*/ 293 w 293"/>
                <a:gd name="T61" fmla="*/ 141 h 549"/>
                <a:gd name="T62" fmla="*/ 239 w 293"/>
                <a:gd name="T63" fmla="*/ 150 h 549"/>
                <a:gd name="T64" fmla="*/ 224 w 293"/>
                <a:gd name="T65" fmla="*/ 177 h 549"/>
                <a:gd name="T66" fmla="*/ 206 w 293"/>
                <a:gd name="T67" fmla="*/ 192 h 549"/>
                <a:gd name="T68" fmla="*/ 176 w 293"/>
                <a:gd name="T69" fmla="*/ 219 h 549"/>
                <a:gd name="T70" fmla="*/ 152 w 293"/>
                <a:gd name="T71" fmla="*/ 267 h 549"/>
                <a:gd name="T72" fmla="*/ 140 w 293"/>
                <a:gd name="T73" fmla="*/ 312 h 549"/>
                <a:gd name="T74" fmla="*/ 143 w 293"/>
                <a:gd name="T75" fmla="*/ 474 h 549"/>
                <a:gd name="T76" fmla="*/ 152 w 293"/>
                <a:gd name="T77" fmla="*/ 477 h 549"/>
                <a:gd name="T78" fmla="*/ 161 w 293"/>
                <a:gd name="T79" fmla="*/ 528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3" h="549">
                  <a:moveTo>
                    <a:pt x="161" y="528"/>
                  </a:moveTo>
                  <a:cubicBezTo>
                    <a:pt x="145" y="504"/>
                    <a:pt x="169" y="535"/>
                    <a:pt x="140" y="516"/>
                  </a:cubicBezTo>
                  <a:cubicBezTo>
                    <a:pt x="137" y="514"/>
                    <a:pt x="139" y="509"/>
                    <a:pt x="137" y="507"/>
                  </a:cubicBezTo>
                  <a:cubicBezTo>
                    <a:pt x="132" y="502"/>
                    <a:pt x="125" y="502"/>
                    <a:pt x="119" y="498"/>
                  </a:cubicBezTo>
                  <a:cubicBezTo>
                    <a:pt x="108" y="481"/>
                    <a:pt x="111" y="475"/>
                    <a:pt x="107" y="453"/>
                  </a:cubicBezTo>
                  <a:cubicBezTo>
                    <a:pt x="105" y="443"/>
                    <a:pt x="98" y="436"/>
                    <a:pt x="95" y="426"/>
                  </a:cubicBezTo>
                  <a:cubicBezTo>
                    <a:pt x="93" y="411"/>
                    <a:pt x="91" y="369"/>
                    <a:pt x="74" y="363"/>
                  </a:cubicBezTo>
                  <a:cubicBezTo>
                    <a:pt x="67" y="342"/>
                    <a:pt x="62" y="347"/>
                    <a:pt x="77" y="342"/>
                  </a:cubicBezTo>
                  <a:cubicBezTo>
                    <a:pt x="85" y="329"/>
                    <a:pt x="83" y="326"/>
                    <a:pt x="71" y="318"/>
                  </a:cubicBezTo>
                  <a:cubicBezTo>
                    <a:pt x="65" y="301"/>
                    <a:pt x="69" y="318"/>
                    <a:pt x="71" y="297"/>
                  </a:cubicBezTo>
                  <a:cubicBezTo>
                    <a:pt x="77" y="234"/>
                    <a:pt x="55" y="243"/>
                    <a:pt x="92" y="237"/>
                  </a:cubicBezTo>
                  <a:cubicBezTo>
                    <a:pt x="95" y="235"/>
                    <a:pt x="99" y="234"/>
                    <a:pt x="101" y="231"/>
                  </a:cubicBezTo>
                  <a:cubicBezTo>
                    <a:pt x="104" y="226"/>
                    <a:pt x="107" y="213"/>
                    <a:pt x="107" y="213"/>
                  </a:cubicBezTo>
                  <a:cubicBezTo>
                    <a:pt x="99" y="205"/>
                    <a:pt x="80" y="192"/>
                    <a:pt x="80" y="192"/>
                  </a:cubicBezTo>
                  <a:cubicBezTo>
                    <a:pt x="73" y="181"/>
                    <a:pt x="70" y="177"/>
                    <a:pt x="74" y="165"/>
                  </a:cubicBezTo>
                  <a:cubicBezTo>
                    <a:pt x="75" y="150"/>
                    <a:pt x="87" y="106"/>
                    <a:pt x="65" y="99"/>
                  </a:cubicBezTo>
                  <a:cubicBezTo>
                    <a:pt x="48" y="73"/>
                    <a:pt x="66" y="106"/>
                    <a:pt x="62" y="81"/>
                  </a:cubicBezTo>
                  <a:cubicBezTo>
                    <a:pt x="60" y="67"/>
                    <a:pt x="42" y="65"/>
                    <a:pt x="32" y="63"/>
                  </a:cubicBezTo>
                  <a:cubicBezTo>
                    <a:pt x="13" y="50"/>
                    <a:pt x="20" y="48"/>
                    <a:pt x="26" y="30"/>
                  </a:cubicBezTo>
                  <a:cubicBezTo>
                    <a:pt x="22" y="26"/>
                    <a:pt x="0" y="0"/>
                    <a:pt x="23" y="15"/>
                  </a:cubicBezTo>
                  <a:cubicBezTo>
                    <a:pt x="34" y="32"/>
                    <a:pt x="38" y="45"/>
                    <a:pt x="56" y="57"/>
                  </a:cubicBezTo>
                  <a:cubicBezTo>
                    <a:pt x="67" y="74"/>
                    <a:pt x="88" y="78"/>
                    <a:pt x="107" y="81"/>
                  </a:cubicBezTo>
                  <a:cubicBezTo>
                    <a:pt x="119" y="89"/>
                    <a:pt x="116" y="96"/>
                    <a:pt x="125" y="105"/>
                  </a:cubicBezTo>
                  <a:cubicBezTo>
                    <a:pt x="132" y="112"/>
                    <a:pt x="144" y="114"/>
                    <a:pt x="152" y="120"/>
                  </a:cubicBezTo>
                  <a:cubicBezTo>
                    <a:pt x="154" y="123"/>
                    <a:pt x="159" y="126"/>
                    <a:pt x="158" y="129"/>
                  </a:cubicBezTo>
                  <a:cubicBezTo>
                    <a:pt x="157" y="132"/>
                    <a:pt x="147" y="130"/>
                    <a:pt x="149" y="132"/>
                  </a:cubicBezTo>
                  <a:cubicBezTo>
                    <a:pt x="153" y="136"/>
                    <a:pt x="161" y="136"/>
                    <a:pt x="167" y="138"/>
                  </a:cubicBezTo>
                  <a:cubicBezTo>
                    <a:pt x="170" y="139"/>
                    <a:pt x="176" y="141"/>
                    <a:pt x="176" y="141"/>
                  </a:cubicBezTo>
                  <a:cubicBezTo>
                    <a:pt x="183" y="140"/>
                    <a:pt x="192" y="143"/>
                    <a:pt x="197" y="138"/>
                  </a:cubicBezTo>
                  <a:cubicBezTo>
                    <a:pt x="200" y="135"/>
                    <a:pt x="184" y="130"/>
                    <a:pt x="188" y="129"/>
                  </a:cubicBezTo>
                  <a:cubicBezTo>
                    <a:pt x="204" y="124"/>
                    <a:pt x="273" y="139"/>
                    <a:pt x="293" y="141"/>
                  </a:cubicBezTo>
                  <a:cubicBezTo>
                    <a:pt x="264" y="151"/>
                    <a:pt x="281" y="146"/>
                    <a:pt x="239" y="150"/>
                  </a:cubicBezTo>
                  <a:cubicBezTo>
                    <a:pt x="223" y="155"/>
                    <a:pt x="232" y="165"/>
                    <a:pt x="224" y="177"/>
                  </a:cubicBezTo>
                  <a:cubicBezTo>
                    <a:pt x="219" y="184"/>
                    <a:pt x="213" y="188"/>
                    <a:pt x="206" y="192"/>
                  </a:cubicBezTo>
                  <a:cubicBezTo>
                    <a:pt x="199" y="203"/>
                    <a:pt x="188" y="215"/>
                    <a:pt x="176" y="219"/>
                  </a:cubicBezTo>
                  <a:cubicBezTo>
                    <a:pt x="166" y="234"/>
                    <a:pt x="158" y="250"/>
                    <a:pt x="152" y="267"/>
                  </a:cubicBezTo>
                  <a:cubicBezTo>
                    <a:pt x="149" y="291"/>
                    <a:pt x="146" y="293"/>
                    <a:pt x="140" y="312"/>
                  </a:cubicBezTo>
                  <a:cubicBezTo>
                    <a:pt x="141" y="366"/>
                    <a:pt x="139" y="420"/>
                    <a:pt x="143" y="474"/>
                  </a:cubicBezTo>
                  <a:cubicBezTo>
                    <a:pt x="143" y="477"/>
                    <a:pt x="151" y="474"/>
                    <a:pt x="152" y="477"/>
                  </a:cubicBezTo>
                  <a:cubicBezTo>
                    <a:pt x="162" y="529"/>
                    <a:pt x="140" y="549"/>
                    <a:pt x="161" y="528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68" name="Freeform 56"/>
            <p:cNvSpPr>
              <a:spLocks/>
            </p:cNvSpPr>
            <p:nvPr/>
          </p:nvSpPr>
          <p:spPr bwMode="auto">
            <a:xfrm>
              <a:off x="3231" y="930"/>
              <a:ext cx="182" cy="392"/>
            </a:xfrm>
            <a:custGeom>
              <a:avLst/>
              <a:gdLst>
                <a:gd name="T0" fmla="*/ 125 w 193"/>
                <a:gd name="T1" fmla="*/ 333 h 392"/>
                <a:gd name="T2" fmla="*/ 118 w 193"/>
                <a:gd name="T3" fmla="*/ 341 h 392"/>
                <a:gd name="T4" fmla="*/ 109 w 193"/>
                <a:gd name="T5" fmla="*/ 344 h 392"/>
                <a:gd name="T6" fmla="*/ 94 w 193"/>
                <a:gd name="T7" fmla="*/ 359 h 392"/>
                <a:gd name="T8" fmla="*/ 48 w 193"/>
                <a:gd name="T9" fmla="*/ 390 h 392"/>
                <a:gd name="T10" fmla="*/ 14 w 193"/>
                <a:gd name="T11" fmla="*/ 376 h 392"/>
                <a:gd name="T12" fmla="*/ 0 w 193"/>
                <a:gd name="T13" fmla="*/ 314 h 392"/>
                <a:gd name="T14" fmla="*/ 75 w 193"/>
                <a:gd name="T15" fmla="*/ 281 h 392"/>
                <a:gd name="T16" fmla="*/ 69 w 193"/>
                <a:gd name="T17" fmla="*/ 282 h 392"/>
                <a:gd name="T18" fmla="*/ 50 w 193"/>
                <a:gd name="T19" fmla="*/ 267 h 392"/>
                <a:gd name="T20" fmla="*/ 77 w 193"/>
                <a:gd name="T21" fmla="*/ 236 h 392"/>
                <a:gd name="T22" fmla="*/ 20 w 193"/>
                <a:gd name="T23" fmla="*/ 180 h 392"/>
                <a:gd name="T24" fmla="*/ 26 w 193"/>
                <a:gd name="T25" fmla="*/ 81 h 392"/>
                <a:gd name="T26" fmla="*/ 48 w 193"/>
                <a:gd name="T27" fmla="*/ 30 h 392"/>
                <a:gd name="T28" fmla="*/ 119 w 193"/>
                <a:gd name="T29" fmla="*/ 2 h 392"/>
                <a:gd name="T30" fmla="*/ 153 w 193"/>
                <a:gd name="T31" fmla="*/ 9 h 392"/>
                <a:gd name="T32" fmla="*/ 192 w 193"/>
                <a:gd name="T33" fmla="*/ 46 h 392"/>
                <a:gd name="T34" fmla="*/ 164 w 193"/>
                <a:gd name="T35" fmla="*/ 246 h 392"/>
                <a:gd name="T36" fmla="*/ 138 w 193"/>
                <a:gd name="T37" fmla="*/ 300 h 392"/>
                <a:gd name="T38" fmla="*/ 125 w 193"/>
                <a:gd name="T39" fmla="*/ 333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3" h="392">
                  <a:moveTo>
                    <a:pt x="125" y="333"/>
                  </a:moveTo>
                  <a:cubicBezTo>
                    <a:pt x="122" y="336"/>
                    <a:pt x="120" y="338"/>
                    <a:pt x="118" y="341"/>
                  </a:cubicBezTo>
                  <a:cubicBezTo>
                    <a:pt x="114" y="342"/>
                    <a:pt x="111" y="341"/>
                    <a:pt x="109" y="344"/>
                  </a:cubicBezTo>
                  <a:cubicBezTo>
                    <a:pt x="103" y="348"/>
                    <a:pt x="94" y="359"/>
                    <a:pt x="94" y="359"/>
                  </a:cubicBezTo>
                  <a:cubicBezTo>
                    <a:pt x="82" y="385"/>
                    <a:pt x="74" y="391"/>
                    <a:pt x="48" y="390"/>
                  </a:cubicBezTo>
                  <a:cubicBezTo>
                    <a:pt x="35" y="392"/>
                    <a:pt x="22" y="387"/>
                    <a:pt x="14" y="376"/>
                  </a:cubicBezTo>
                  <a:cubicBezTo>
                    <a:pt x="7" y="359"/>
                    <a:pt x="9" y="324"/>
                    <a:pt x="0" y="314"/>
                  </a:cubicBezTo>
                  <a:cubicBezTo>
                    <a:pt x="8" y="299"/>
                    <a:pt x="64" y="286"/>
                    <a:pt x="75" y="281"/>
                  </a:cubicBezTo>
                  <a:cubicBezTo>
                    <a:pt x="86" y="276"/>
                    <a:pt x="73" y="284"/>
                    <a:pt x="69" y="282"/>
                  </a:cubicBezTo>
                  <a:cubicBezTo>
                    <a:pt x="65" y="280"/>
                    <a:pt x="49" y="275"/>
                    <a:pt x="50" y="267"/>
                  </a:cubicBezTo>
                  <a:cubicBezTo>
                    <a:pt x="51" y="259"/>
                    <a:pt x="82" y="250"/>
                    <a:pt x="77" y="236"/>
                  </a:cubicBezTo>
                  <a:cubicBezTo>
                    <a:pt x="72" y="222"/>
                    <a:pt x="28" y="206"/>
                    <a:pt x="20" y="180"/>
                  </a:cubicBezTo>
                  <a:cubicBezTo>
                    <a:pt x="25" y="146"/>
                    <a:pt x="15" y="115"/>
                    <a:pt x="26" y="81"/>
                  </a:cubicBezTo>
                  <a:cubicBezTo>
                    <a:pt x="31" y="65"/>
                    <a:pt x="32" y="41"/>
                    <a:pt x="48" y="30"/>
                  </a:cubicBezTo>
                  <a:cubicBezTo>
                    <a:pt x="63" y="17"/>
                    <a:pt x="102" y="5"/>
                    <a:pt x="119" y="2"/>
                  </a:cubicBezTo>
                  <a:cubicBezTo>
                    <a:pt x="125" y="0"/>
                    <a:pt x="153" y="9"/>
                    <a:pt x="153" y="9"/>
                  </a:cubicBezTo>
                  <a:cubicBezTo>
                    <a:pt x="193" y="20"/>
                    <a:pt x="189" y="12"/>
                    <a:pt x="192" y="46"/>
                  </a:cubicBezTo>
                  <a:cubicBezTo>
                    <a:pt x="192" y="85"/>
                    <a:pt x="173" y="204"/>
                    <a:pt x="164" y="246"/>
                  </a:cubicBezTo>
                  <a:cubicBezTo>
                    <a:pt x="155" y="288"/>
                    <a:pt x="144" y="286"/>
                    <a:pt x="138" y="300"/>
                  </a:cubicBezTo>
                  <a:cubicBezTo>
                    <a:pt x="133" y="318"/>
                    <a:pt x="118" y="314"/>
                    <a:pt x="125" y="333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69" name="Freeform 57"/>
            <p:cNvSpPr>
              <a:spLocks/>
            </p:cNvSpPr>
            <p:nvPr/>
          </p:nvSpPr>
          <p:spPr bwMode="auto">
            <a:xfrm>
              <a:off x="3249" y="980"/>
              <a:ext cx="141" cy="320"/>
            </a:xfrm>
            <a:custGeom>
              <a:avLst/>
              <a:gdLst>
                <a:gd name="T0" fmla="*/ 77 w 148"/>
                <a:gd name="T1" fmla="*/ 273 h 320"/>
                <a:gd name="T2" fmla="*/ 66 w 148"/>
                <a:gd name="T3" fmla="*/ 268 h 320"/>
                <a:gd name="T4" fmla="*/ 64 w 148"/>
                <a:gd name="T5" fmla="*/ 259 h 320"/>
                <a:gd name="T6" fmla="*/ 53 w 148"/>
                <a:gd name="T7" fmla="*/ 259 h 320"/>
                <a:gd name="T8" fmla="*/ 76 w 148"/>
                <a:gd name="T9" fmla="*/ 234 h 320"/>
                <a:gd name="T10" fmla="*/ 74 w 148"/>
                <a:gd name="T11" fmla="*/ 211 h 320"/>
                <a:gd name="T12" fmla="*/ 82 w 148"/>
                <a:gd name="T13" fmla="*/ 195 h 320"/>
                <a:gd name="T14" fmla="*/ 73 w 148"/>
                <a:gd name="T15" fmla="*/ 179 h 320"/>
                <a:gd name="T16" fmla="*/ 89 w 148"/>
                <a:gd name="T17" fmla="*/ 165 h 320"/>
                <a:gd name="T18" fmla="*/ 92 w 148"/>
                <a:gd name="T19" fmla="*/ 150 h 320"/>
                <a:gd name="T20" fmla="*/ 103 w 148"/>
                <a:gd name="T21" fmla="*/ 117 h 320"/>
                <a:gd name="T22" fmla="*/ 105 w 148"/>
                <a:gd name="T23" fmla="*/ 93 h 320"/>
                <a:gd name="T24" fmla="*/ 126 w 148"/>
                <a:gd name="T25" fmla="*/ 64 h 320"/>
                <a:gd name="T26" fmla="*/ 133 w 148"/>
                <a:gd name="T27" fmla="*/ 48 h 320"/>
                <a:gd name="T28" fmla="*/ 136 w 148"/>
                <a:gd name="T29" fmla="*/ 39 h 320"/>
                <a:gd name="T30" fmla="*/ 148 w 148"/>
                <a:gd name="T31" fmla="*/ 38 h 320"/>
                <a:gd name="T32" fmla="*/ 146 w 148"/>
                <a:gd name="T33" fmla="*/ 3 h 320"/>
                <a:gd name="T34" fmla="*/ 130 w 148"/>
                <a:gd name="T35" fmla="*/ 10 h 320"/>
                <a:gd name="T36" fmla="*/ 101 w 148"/>
                <a:gd name="T37" fmla="*/ 4 h 320"/>
                <a:gd name="T38" fmla="*/ 95 w 148"/>
                <a:gd name="T39" fmla="*/ 13 h 320"/>
                <a:gd name="T40" fmla="*/ 71 w 148"/>
                <a:gd name="T41" fmla="*/ 22 h 320"/>
                <a:gd name="T42" fmla="*/ 57 w 148"/>
                <a:gd name="T43" fmla="*/ 47 h 320"/>
                <a:gd name="T44" fmla="*/ 47 w 148"/>
                <a:gd name="T45" fmla="*/ 56 h 320"/>
                <a:gd name="T46" fmla="*/ 42 w 148"/>
                <a:gd name="T47" fmla="*/ 67 h 320"/>
                <a:gd name="T48" fmla="*/ 60 w 148"/>
                <a:gd name="T49" fmla="*/ 160 h 320"/>
                <a:gd name="T50" fmla="*/ 70 w 148"/>
                <a:gd name="T51" fmla="*/ 195 h 320"/>
                <a:gd name="T52" fmla="*/ 48 w 148"/>
                <a:gd name="T53" fmla="*/ 219 h 320"/>
                <a:gd name="T54" fmla="*/ 69 w 148"/>
                <a:gd name="T55" fmla="*/ 229 h 320"/>
                <a:gd name="T56" fmla="*/ 9 w 148"/>
                <a:gd name="T57" fmla="*/ 276 h 320"/>
                <a:gd name="T58" fmla="*/ 13 w 148"/>
                <a:gd name="T59" fmla="*/ 271 h 320"/>
                <a:gd name="T60" fmla="*/ 19 w 148"/>
                <a:gd name="T61" fmla="*/ 298 h 320"/>
                <a:gd name="T62" fmla="*/ 30 w 148"/>
                <a:gd name="T63" fmla="*/ 320 h 320"/>
                <a:gd name="T64" fmla="*/ 62 w 148"/>
                <a:gd name="T65" fmla="*/ 299 h 320"/>
                <a:gd name="T66" fmla="*/ 77 w 148"/>
                <a:gd name="T67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8" h="320">
                  <a:moveTo>
                    <a:pt x="77" y="273"/>
                  </a:moveTo>
                  <a:cubicBezTo>
                    <a:pt x="68" y="277"/>
                    <a:pt x="66" y="281"/>
                    <a:pt x="66" y="268"/>
                  </a:cubicBezTo>
                  <a:cubicBezTo>
                    <a:pt x="67" y="264"/>
                    <a:pt x="71" y="260"/>
                    <a:pt x="64" y="259"/>
                  </a:cubicBezTo>
                  <a:cubicBezTo>
                    <a:pt x="61" y="258"/>
                    <a:pt x="53" y="259"/>
                    <a:pt x="53" y="259"/>
                  </a:cubicBezTo>
                  <a:cubicBezTo>
                    <a:pt x="52" y="251"/>
                    <a:pt x="77" y="243"/>
                    <a:pt x="76" y="234"/>
                  </a:cubicBezTo>
                  <a:cubicBezTo>
                    <a:pt x="82" y="222"/>
                    <a:pt x="64" y="219"/>
                    <a:pt x="74" y="211"/>
                  </a:cubicBezTo>
                  <a:cubicBezTo>
                    <a:pt x="74" y="203"/>
                    <a:pt x="76" y="201"/>
                    <a:pt x="82" y="195"/>
                  </a:cubicBezTo>
                  <a:cubicBezTo>
                    <a:pt x="72" y="184"/>
                    <a:pt x="74" y="190"/>
                    <a:pt x="73" y="179"/>
                  </a:cubicBezTo>
                  <a:cubicBezTo>
                    <a:pt x="77" y="174"/>
                    <a:pt x="83" y="170"/>
                    <a:pt x="89" y="165"/>
                  </a:cubicBezTo>
                  <a:cubicBezTo>
                    <a:pt x="89" y="155"/>
                    <a:pt x="83" y="150"/>
                    <a:pt x="92" y="150"/>
                  </a:cubicBezTo>
                  <a:cubicBezTo>
                    <a:pt x="82" y="139"/>
                    <a:pt x="88" y="118"/>
                    <a:pt x="103" y="117"/>
                  </a:cubicBezTo>
                  <a:cubicBezTo>
                    <a:pt x="109" y="105"/>
                    <a:pt x="111" y="104"/>
                    <a:pt x="105" y="93"/>
                  </a:cubicBezTo>
                  <a:cubicBezTo>
                    <a:pt x="110" y="82"/>
                    <a:pt x="114" y="68"/>
                    <a:pt x="126" y="64"/>
                  </a:cubicBezTo>
                  <a:cubicBezTo>
                    <a:pt x="131" y="58"/>
                    <a:pt x="134" y="56"/>
                    <a:pt x="133" y="48"/>
                  </a:cubicBezTo>
                  <a:cubicBezTo>
                    <a:pt x="134" y="45"/>
                    <a:pt x="135" y="41"/>
                    <a:pt x="136" y="39"/>
                  </a:cubicBezTo>
                  <a:cubicBezTo>
                    <a:pt x="140" y="37"/>
                    <a:pt x="148" y="38"/>
                    <a:pt x="148" y="38"/>
                  </a:cubicBezTo>
                  <a:cubicBezTo>
                    <a:pt x="141" y="18"/>
                    <a:pt x="143" y="29"/>
                    <a:pt x="146" y="3"/>
                  </a:cubicBezTo>
                  <a:cubicBezTo>
                    <a:pt x="134" y="6"/>
                    <a:pt x="138" y="1"/>
                    <a:pt x="130" y="10"/>
                  </a:cubicBezTo>
                  <a:cubicBezTo>
                    <a:pt x="123" y="7"/>
                    <a:pt x="109" y="0"/>
                    <a:pt x="101" y="4"/>
                  </a:cubicBezTo>
                  <a:cubicBezTo>
                    <a:pt x="97" y="5"/>
                    <a:pt x="99" y="12"/>
                    <a:pt x="95" y="13"/>
                  </a:cubicBezTo>
                  <a:cubicBezTo>
                    <a:pt x="87" y="17"/>
                    <a:pt x="71" y="22"/>
                    <a:pt x="71" y="22"/>
                  </a:cubicBezTo>
                  <a:cubicBezTo>
                    <a:pt x="65" y="29"/>
                    <a:pt x="64" y="39"/>
                    <a:pt x="57" y="47"/>
                  </a:cubicBezTo>
                  <a:cubicBezTo>
                    <a:pt x="54" y="50"/>
                    <a:pt x="50" y="53"/>
                    <a:pt x="47" y="56"/>
                  </a:cubicBezTo>
                  <a:cubicBezTo>
                    <a:pt x="46" y="60"/>
                    <a:pt x="42" y="67"/>
                    <a:pt x="42" y="67"/>
                  </a:cubicBezTo>
                  <a:cubicBezTo>
                    <a:pt x="35" y="90"/>
                    <a:pt x="66" y="137"/>
                    <a:pt x="60" y="160"/>
                  </a:cubicBezTo>
                  <a:cubicBezTo>
                    <a:pt x="56" y="173"/>
                    <a:pt x="74" y="183"/>
                    <a:pt x="70" y="195"/>
                  </a:cubicBezTo>
                  <a:cubicBezTo>
                    <a:pt x="69" y="199"/>
                    <a:pt x="48" y="219"/>
                    <a:pt x="48" y="219"/>
                  </a:cubicBezTo>
                  <a:cubicBezTo>
                    <a:pt x="42" y="226"/>
                    <a:pt x="75" y="220"/>
                    <a:pt x="69" y="229"/>
                  </a:cubicBezTo>
                  <a:cubicBezTo>
                    <a:pt x="63" y="238"/>
                    <a:pt x="18" y="269"/>
                    <a:pt x="9" y="276"/>
                  </a:cubicBezTo>
                  <a:cubicBezTo>
                    <a:pt x="12" y="285"/>
                    <a:pt x="7" y="261"/>
                    <a:pt x="13" y="271"/>
                  </a:cubicBezTo>
                  <a:cubicBezTo>
                    <a:pt x="7" y="300"/>
                    <a:pt x="0" y="306"/>
                    <a:pt x="19" y="298"/>
                  </a:cubicBezTo>
                  <a:cubicBezTo>
                    <a:pt x="24" y="312"/>
                    <a:pt x="11" y="319"/>
                    <a:pt x="30" y="320"/>
                  </a:cubicBezTo>
                  <a:cubicBezTo>
                    <a:pt x="39" y="304"/>
                    <a:pt x="45" y="299"/>
                    <a:pt x="62" y="299"/>
                  </a:cubicBezTo>
                  <a:cubicBezTo>
                    <a:pt x="68" y="293"/>
                    <a:pt x="78" y="281"/>
                    <a:pt x="77" y="273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70" name="Freeform 58"/>
            <p:cNvSpPr>
              <a:spLocks/>
            </p:cNvSpPr>
            <p:nvPr/>
          </p:nvSpPr>
          <p:spPr bwMode="auto">
            <a:xfrm>
              <a:off x="3242" y="953"/>
              <a:ext cx="160" cy="351"/>
            </a:xfrm>
            <a:custGeom>
              <a:avLst/>
              <a:gdLst>
                <a:gd name="T0" fmla="*/ 60 w 169"/>
                <a:gd name="T1" fmla="*/ 330 h 351"/>
                <a:gd name="T2" fmla="*/ 59 w 169"/>
                <a:gd name="T3" fmla="*/ 345 h 351"/>
                <a:gd name="T4" fmla="*/ 32 w 169"/>
                <a:gd name="T5" fmla="*/ 351 h 351"/>
                <a:gd name="T6" fmla="*/ 9 w 169"/>
                <a:gd name="T7" fmla="*/ 343 h 351"/>
                <a:gd name="T8" fmla="*/ 12 w 169"/>
                <a:gd name="T9" fmla="*/ 327 h 351"/>
                <a:gd name="T10" fmla="*/ 11 w 169"/>
                <a:gd name="T11" fmla="*/ 294 h 351"/>
                <a:gd name="T12" fmla="*/ 77 w 169"/>
                <a:gd name="T13" fmla="*/ 264 h 351"/>
                <a:gd name="T14" fmla="*/ 74 w 169"/>
                <a:gd name="T15" fmla="*/ 229 h 351"/>
                <a:gd name="T16" fmla="*/ 71 w 169"/>
                <a:gd name="T17" fmla="*/ 198 h 351"/>
                <a:gd name="T18" fmla="*/ 41 w 169"/>
                <a:gd name="T19" fmla="*/ 172 h 351"/>
                <a:gd name="T20" fmla="*/ 23 w 169"/>
                <a:gd name="T21" fmla="*/ 160 h 351"/>
                <a:gd name="T22" fmla="*/ 27 w 169"/>
                <a:gd name="T23" fmla="*/ 85 h 351"/>
                <a:gd name="T24" fmla="*/ 38 w 169"/>
                <a:gd name="T25" fmla="*/ 51 h 351"/>
                <a:gd name="T26" fmla="*/ 53 w 169"/>
                <a:gd name="T27" fmla="*/ 19 h 351"/>
                <a:gd name="T28" fmla="*/ 110 w 169"/>
                <a:gd name="T29" fmla="*/ 1 h 351"/>
                <a:gd name="T30" fmla="*/ 162 w 169"/>
                <a:gd name="T31" fmla="*/ 24 h 351"/>
                <a:gd name="T32" fmla="*/ 150 w 169"/>
                <a:gd name="T33" fmla="*/ 127 h 351"/>
                <a:gd name="T34" fmla="*/ 143 w 169"/>
                <a:gd name="T35" fmla="*/ 106 h 351"/>
                <a:gd name="T36" fmla="*/ 141 w 169"/>
                <a:gd name="T37" fmla="*/ 67 h 351"/>
                <a:gd name="T38" fmla="*/ 134 w 169"/>
                <a:gd name="T39" fmla="*/ 36 h 351"/>
                <a:gd name="T40" fmla="*/ 98 w 169"/>
                <a:gd name="T41" fmla="*/ 33 h 351"/>
                <a:gd name="T42" fmla="*/ 71 w 169"/>
                <a:gd name="T43" fmla="*/ 37 h 351"/>
                <a:gd name="T44" fmla="*/ 54 w 169"/>
                <a:gd name="T45" fmla="*/ 52 h 351"/>
                <a:gd name="T46" fmla="*/ 35 w 169"/>
                <a:gd name="T47" fmla="*/ 108 h 351"/>
                <a:gd name="T48" fmla="*/ 51 w 169"/>
                <a:gd name="T49" fmla="*/ 150 h 351"/>
                <a:gd name="T50" fmla="*/ 66 w 169"/>
                <a:gd name="T51" fmla="*/ 156 h 351"/>
                <a:gd name="T52" fmla="*/ 70 w 169"/>
                <a:gd name="T53" fmla="*/ 179 h 351"/>
                <a:gd name="T54" fmla="*/ 107 w 169"/>
                <a:gd name="T55" fmla="*/ 207 h 351"/>
                <a:gd name="T56" fmla="*/ 63 w 169"/>
                <a:gd name="T57" fmla="*/ 243 h 351"/>
                <a:gd name="T58" fmla="*/ 59 w 169"/>
                <a:gd name="T59" fmla="*/ 249 h 351"/>
                <a:gd name="T60" fmla="*/ 90 w 169"/>
                <a:gd name="T61" fmla="*/ 253 h 351"/>
                <a:gd name="T62" fmla="*/ 62 w 169"/>
                <a:gd name="T63" fmla="*/ 311 h 351"/>
                <a:gd name="T64" fmla="*/ 60 w 169"/>
                <a:gd name="T65" fmla="*/ 33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351">
                  <a:moveTo>
                    <a:pt x="60" y="330"/>
                  </a:moveTo>
                  <a:cubicBezTo>
                    <a:pt x="56" y="339"/>
                    <a:pt x="68" y="345"/>
                    <a:pt x="59" y="345"/>
                  </a:cubicBezTo>
                  <a:cubicBezTo>
                    <a:pt x="54" y="349"/>
                    <a:pt x="40" y="351"/>
                    <a:pt x="32" y="351"/>
                  </a:cubicBezTo>
                  <a:cubicBezTo>
                    <a:pt x="24" y="351"/>
                    <a:pt x="12" y="347"/>
                    <a:pt x="9" y="343"/>
                  </a:cubicBezTo>
                  <a:cubicBezTo>
                    <a:pt x="6" y="339"/>
                    <a:pt x="12" y="335"/>
                    <a:pt x="12" y="327"/>
                  </a:cubicBezTo>
                  <a:cubicBezTo>
                    <a:pt x="12" y="319"/>
                    <a:pt x="0" y="305"/>
                    <a:pt x="11" y="294"/>
                  </a:cubicBezTo>
                  <a:cubicBezTo>
                    <a:pt x="22" y="283"/>
                    <a:pt x="66" y="275"/>
                    <a:pt x="77" y="264"/>
                  </a:cubicBezTo>
                  <a:cubicBezTo>
                    <a:pt x="88" y="253"/>
                    <a:pt x="75" y="240"/>
                    <a:pt x="74" y="229"/>
                  </a:cubicBezTo>
                  <a:cubicBezTo>
                    <a:pt x="75" y="216"/>
                    <a:pt x="80" y="209"/>
                    <a:pt x="71" y="198"/>
                  </a:cubicBezTo>
                  <a:cubicBezTo>
                    <a:pt x="66" y="189"/>
                    <a:pt x="49" y="178"/>
                    <a:pt x="41" y="172"/>
                  </a:cubicBezTo>
                  <a:cubicBezTo>
                    <a:pt x="33" y="166"/>
                    <a:pt x="25" y="174"/>
                    <a:pt x="23" y="160"/>
                  </a:cubicBezTo>
                  <a:cubicBezTo>
                    <a:pt x="21" y="146"/>
                    <a:pt x="25" y="103"/>
                    <a:pt x="27" y="85"/>
                  </a:cubicBezTo>
                  <a:cubicBezTo>
                    <a:pt x="39" y="57"/>
                    <a:pt x="29" y="62"/>
                    <a:pt x="38" y="51"/>
                  </a:cubicBezTo>
                  <a:cubicBezTo>
                    <a:pt x="40" y="47"/>
                    <a:pt x="49" y="20"/>
                    <a:pt x="53" y="19"/>
                  </a:cubicBezTo>
                  <a:cubicBezTo>
                    <a:pt x="58" y="14"/>
                    <a:pt x="99" y="0"/>
                    <a:pt x="110" y="1"/>
                  </a:cubicBezTo>
                  <a:cubicBezTo>
                    <a:pt x="127" y="5"/>
                    <a:pt x="152" y="9"/>
                    <a:pt x="162" y="24"/>
                  </a:cubicBezTo>
                  <a:cubicBezTo>
                    <a:pt x="169" y="38"/>
                    <a:pt x="153" y="113"/>
                    <a:pt x="150" y="127"/>
                  </a:cubicBezTo>
                  <a:cubicBezTo>
                    <a:pt x="147" y="141"/>
                    <a:pt x="144" y="116"/>
                    <a:pt x="143" y="106"/>
                  </a:cubicBezTo>
                  <a:cubicBezTo>
                    <a:pt x="142" y="96"/>
                    <a:pt x="143" y="79"/>
                    <a:pt x="141" y="67"/>
                  </a:cubicBezTo>
                  <a:cubicBezTo>
                    <a:pt x="137" y="58"/>
                    <a:pt x="141" y="42"/>
                    <a:pt x="134" y="36"/>
                  </a:cubicBezTo>
                  <a:cubicBezTo>
                    <a:pt x="127" y="30"/>
                    <a:pt x="108" y="33"/>
                    <a:pt x="98" y="33"/>
                  </a:cubicBezTo>
                  <a:cubicBezTo>
                    <a:pt x="89" y="36"/>
                    <a:pt x="77" y="31"/>
                    <a:pt x="71" y="37"/>
                  </a:cubicBezTo>
                  <a:cubicBezTo>
                    <a:pt x="64" y="40"/>
                    <a:pt x="60" y="40"/>
                    <a:pt x="54" y="52"/>
                  </a:cubicBezTo>
                  <a:cubicBezTo>
                    <a:pt x="51" y="64"/>
                    <a:pt x="42" y="99"/>
                    <a:pt x="35" y="108"/>
                  </a:cubicBezTo>
                  <a:cubicBezTo>
                    <a:pt x="33" y="112"/>
                    <a:pt x="51" y="150"/>
                    <a:pt x="51" y="150"/>
                  </a:cubicBezTo>
                  <a:cubicBezTo>
                    <a:pt x="52" y="166"/>
                    <a:pt x="71" y="139"/>
                    <a:pt x="66" y="156"/>
                  </a:cubicBezTo>
                  <a:cubicBezTo>
                    <a:pt x="64" y="169"/>
                    <a:pt x="68" y="167"/>
                    <a:pt x="70" y="179"/>
                  </a:cubicBezTo>
                  <a:cubicBezTo>
                    <a:pt x="61" y="186"/>
                    <a:pt x="112" y="195"/>
                    <a:pt x="107" y="207"/>
                  </a:cubicBezTo>
                  <a:cubicBezTo>
                    <a:pt x="105" y="220"/>
                    <a:pt x="63" y="230"/>
                    <a:pt x="63" y="243"/>
                  </a:cubicBezTo>
                  <a:cubicBezTo>
                    <a:pt x="60" y="246"/>
                    <a:pt x="59" y="249"/>
                    <a:pt x="59" y="249"/>
                  </a:cubicBezTo>
                  <a:cubicBezTo>
                    <a:pt x="60" y="253"/>
                    <a:pt x="90" y="243"/>
                    <a:pt x="90" y="253"/>
                  </a:cubicBezTo>
                  <a:cubicBezTo>
                    <a:pt x="90" y="263"/>
                    <a:pt x="67" y="298"/>
                    <a:pt x="62" y="311"/>
                  </a:cubicBezTo>
                  <a:cubicBezTo>
                    <a:pt x="62" y="324"/>
                    <a:pt x="65" y="325"/>
                    <a:pt x="60" y="33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71" name="Freeform 59"/>
            <p:cNvSpPr>
              <a:spLocks/>
            </p:cNvSpPr>
            <p:nvPr/>
          </p:nvSpPr>
          <p:spPr bwMode="auto">
            <a:xfrm>
              <a:off x="2478" y="562"/>
              <a:ext cx="698" cy="632"/>
            </a:xfrm>
            <a:custGeom>
              <a:avLst/>
              <a:gdLst>
                <a:gd name="T0" fmla="*/ 698 w 698"/>
                <a:gd name="T1" fmla="*/ 97 h 632"/>
                <a:gd name="T2" fmla="*/ 650 w 698"/>
                <a:gd name="T3" fmla="*/ 311 h 632"/>
                <a:gd name="T4" fmla="*/ 626 w 698"/>
                <a:gd name="T5" fmla="*/ 471 h 632"/>
                <a:gd name="T6" fmla="*/ 636 w 698"/>
                <a:gd name="T7" fmla="*/ 561 h 632"/>
                <a:gd name="T8" fmla="*/ 598 w 698"/>
                <a:gd name="T9" fmla="*/ 628 h 632"/>
                <a:gd name="T10" fmla="*/ 549 w 698"/>
                <a:gd name="T11" fmla="*/ 593 h 632"/>
                <a:gd name="T12" fmla="*/ 528 w 698"/>
                <a:gd name="T13" fmla="*/ 615 h 632"/>
                <a:gd name="T14" fmla="*/ 511 w 698"/>
                <a:gd name="T15" fmla="*/ 623 h 632"/>
                <a:gd name="T16" fmla="*/ 503 w 698"/>
                <a:gd name="T17" fmla="*/ 627 h 632"/>
                <a:gd name="T18" fmla="*/ 472 w 698"/>
                <a:gd name="T19" fmla="*/ 617 h 632"/>
                <a:gd name="T20" fmla="*/ 465 w 698"/>
                <a:gd name="T21" fmla="*/ 597 h 632"/>
                <a:gd name="T22" fmla="*/ 457 w 698"/>
                <a:gd name="T23" fmla="*/ 593 h 632"/>
                <a:gd name="T24" fmla="*/ 373 w 698"/>
                <a:gd name="T25" fmla="*/ 575 h 632"/>
                <a:gd name="T26" fmla="*/ 341 w 698"/>
                <a:gd name="T27" fmla="*/ 529 h 632"/>
                <a:gd name="T28" fmla="*/ 314 w 698"/>
                <a:gd name="T29" fmla="*/ 505 h 632"/>
                <a:gd name="T30" fmla="*/ 267 w 698"/>
                <a:gd name="T31" fmla="*/ 529 h 632"/>
                <a:gd name="T32" fmla="*/ 299 w 698"/>
                <a:gd name="T33" fmla="*/ 616 h 632"/>
                <a:gd name="T34" fmla="*/ 224 w 698"/>
                <a:gd name="T35" fmla="*/ 602 h 632"/>
                <a:gd name="T36" fmla="*/ 126 w 698"/>
                <a:gd name="T37" fmla="*/ 595 h 632"/>
                <a:gd name="T38" fmla="*/ 62 w 698"/>
                <a:gd name="T39" fmla="*/ 593 h 632"/>
                <a:gd name="T40" fmla="*/ 6 w 698"/>
                <a:gd name="T41" fmla="*/ 511 h 632"/>
                <a:gd name="T42" fmla="*/ 93 w 698"/>
                <a:gd name="T43" fmla="*/ 403 h 632"/>
                <a:gd name="T44" fmla="*/ 125 w 698"/>
                <a:gd name="T45" fmla="*/ 322 h 632"/>
                <a:gd name="T46" fmla="*/ 195 w 698"/>
                <a:gd name="T47" fmla="*/ 284 h 632"/>
                <a:gd name="T48" fmla="*/ 239 w 698"/>
                <a:gd name="T49" fmla="*/ 271 h 632"/>
                <a:gd name="T50" fmla="*/ 210 w 698"/>
                <a:gd name="T51" fmla="*/ 211 h 632"/>
                <a:gd name="T52" fmla="*/ 207 w 698"/>
                <a:gd name="T53" fmla="*/ 172 h 632"/>
                <a:gd name="T54" fmla="*/ 243 w 698"/>
                <a:gd name="T55" fmla="*/ 70 h 632"/>
                <a:gd name="T56" fmla="*/ 281 w 698"/>
                <a:gd name="T57" fmla="*/ 42 h 632"/>
                <a:gd name="T58" fmla="*/ 335 w 698"/>
                <a:gd name="T59" fmla="*/ 15 h 632"/>
                <a:gd name="T60" fmla="*/ 360 w 698"/>
                <a:gd name="T61" fmla="*/ 0 h 632"/>
                <a:gd name="T62" fmla="*/ 338 w 698"/>
                <a:gd name="T63" fmla="*/ 69 h 632"/>
                <a:gd name="T64" fmla="*/ 350 w 698"/>
                <a:gd name="T65" fmla="*/ 81 h 632"/>
                <a:gd name="T66" fmla="*/ 377 w 698"/>
                <a:gd name="T67" fmla="*/ 58 h 632"/>
                <a:gd name="T68" fmla="*/ 401 w 698"/>
                <a:gd name="T69" fmla="*/ 54 h 632"/>
                <a:gd name="T70" fmla="*/ 409 w 698"/>
                <a:gd name="T71" fmla="*/ 53 h 632"/>
                <a:gd name="T72" fmla="*/ 445 w 698"/>
                <a:gd name="T73" fmla="*/ 44 h 632"/>
                <a:gd name="T74" fmla="*/ 513 w 698"/>
                <a:gd name="T75" fmla="*/ 37 h 632"/>
                <a:gd name="T76" fmla="*/ 544 w 698"/>
                <a:gd name="T77" fmla="*/ 26 h 632"/>
                <a:gd name="T78" fmla="*/ 616 w 698"/>
                <a:gd name="T79" fmla="*/ 30 h 632"/>
                <a:gd name="T80" fmla="*/ 682 w 698"/>
                <a:gd name="T81" fmla="*/ 61 h 632"/>
                <a:gd name="T82" fmla="*/ 682 w 698"/>
                <a:gd name="T83" fmla="*/ 76 h 632"/>
                <a:gd name="T84" fmla="*/ 693 w 698"/>
                <a:gd name="T85" fmla="*/ 82 h 632"/>
                <a:gd name="T86" fmla="*/ 698 w 698"/>
                <a:gd name="T87" fmla="*/ 97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98" h="632">
                  <a:moveTo>
                    <a:pt x="698" y="97"/>
                  </a:moveTo>
                  <a:cubicBezTo>
                    <a:pt x="682" y="169"/>
                    <a:pt x="667" y="241"/>
                    <a:pt x="650" y="311"/>
                  </a:cubicBezTo>
                  <a:cubicBezTo>
                    <a:pt x="637" y="375"/>
                    <a:pt x="629" y="431"/>
                    <a:pt x="626" y="471"/>
                  </a:cubicBezTo>
                  <a:cubicBezTo>
                    <a:pt x="623" y="512"/>
                    <a:pt x="641" y="534"/>
                    <a:pt x="636" y="561"/>
                  </a:cubicBezTo>
                  <a:cubicBezTo>
                    <a:pt x="639" y="603"/>
                    <a:pt x="631" y="625"/>
                    <a:pt x="598" y="628"/>
                  </a:cubicBezTo>
                  <a:cubicBezTo>
                    <a:pt x="547" y="613"/>
                    <a:pt x="573" y="622"/>
                    <a:pt x="549" y="593"/>
                  </a:cubicBezTo>
                  <a:cubicBezTo>
                    <a:pt x="541" y="601"/>
                    <a:pt x="539" y="610"/>
                    <a:pt x="528" y="615"/>
                  </a:cubicBezTo>
                  <a:cubicBezTo>
                    <a:pt x="523" y="618"/>
                    <a:pt x="517" y="620"/>
                    <a:pt x="511" y="623"/>
                  </a:cubicBezTo>
                  <a:cubicBezTo>
                    <a:pt x="509" y="625"/>
                    <a:pt x="503" y="627"/>
                    <a:pt x="503" y="627"/>
                  </a:cubicBezTo>
                  <a:cubicBezTo>
                    <a:pt x="492" y="624"/>
                    <a:pt x="480" y="624"/>
                    <a:pt x="472" y="617"/>
                  </a:cubicBezTo>
                  <a:cubicBezTo>
                    <a:pt x="466" y="613"/>
                    <a:pt x="470" y="600"/>
                    <a:pt x="465" y="597"/>
                  </a:cubicBezTo>
                  <a:cubicBezTo>
                    <a:pt x="463" y="595"/>
                    <a:pt x="460" y="595"/>
                    <a:pt x="457" y="593"/>
                  </a:cubicBezTo>
                  <a:cubicBezTo>
                    <a:pt x="430" y="588"/>
                    <a:pt x="403" y="577"/>
                    <a:pt x="373" y="575"/>
                  </a:cubicBezTo>
                  <a:cubicBezTo>
                    <a:pt x="359" y="575"/>
                    <a:pt x="352" y="524"/>
                    <a:pt x="341" y="529"/>
                  </a:cubicBezTo>
                  <a:cubicBezTo>
                    <a:pt x="331" y="522"/>
                    <a:pt x="326" y="505"/>
                    <a:pt x="314" y="505"/>
                  </a:cubicBezTo>
                  <a:cubicBezTo>
                    <a:pt x="302" y="505"/>
                    <a:pt x="269" y="511"/>
                    <a:pt x="267" y="529"/>
                  </a:cubicBezTo>
                  <a:cubicBezTo>
                    <a:pt x="249" y="544"/>
                    <a:pt x="319" y="608"/>
                    <a:pt x="299" y="616"/>
                  </a:cubicBezTo>
                  <a:cubicBezTo>
                    <a:pt x="293" y="632"/>
                    <a:pt x="251" y="599"/>
                    <a:pt x="224" y="602"/>
                  </a:cubicBezTo>
                  <a:cubicBezTo>
                    <a:pt x="195" y="599"/>
                    <a:pt x="153" y="596"/>
                    <a:pt x="126" y="595"/>
                  </a:cubicBezTo>
                  <a:cubicBezTo>
                    <a:pt x="99" y="594"/>
                    <a:pt x="82" y="607"/>
                    <a:pt x="62" y="593"/>
                  </a:cubicBezTo>
                  <a:cubicBezTo>
                    <a:pt x="26" y="563"/>
                    <a:pt x="14" y="550"/>
                    <a:pt x="6" y="511"/>
                  </a:cubicBezTo>
                  <a:cubicBezTo>
                    <a:pt x="0" y="477"/>
                    <a:pt x="64" y="441"/>
                    <a:pt x="93" y="403"/>
                  </a:cubicBezTo>
                  <a:cubicBezTo>
                    <a:pt x="113" y="372"/>
                    <a:pt x="108" y="342"/>
                    <a:pt x="125" y="322"/>
                  </a:cubicBezTo>
                  <a:cubicBezTo>
                    <a:pt x="142" y="302"/>
                    <a:pt x="176" y="292"/>
                    <a:pt x="195" y="284"/>
                  </a:cubicBezTo>
                  <a:cubicBezTo>
                    <a:pt x="214" y="276"/>
                    <a:pt x="237" y="283"/>
                    <a:pt x="239" y="271"/>
                  </a:cubicBezTo>
                  <a:cubicBezTo>
                    <a:pt x="241" y="259"/>
                    <a:pt x="215" y="227"/>
                    <a:pt x="210" y="211"/>
                  </a:cubicBezTo>
                  <a:cubicBezTo>
                    <a:pt x="209" y="195"/>
                    <a:pt x="202" y="196"/>
                    <a:pt x="207" y="172"/>
                  </a:cubicBezTo>
                  <a:cubicBezTo>
                    <a:pt x="212" y="163"/>
                    <a:pt x="231" y="92"/>
                    <a:pt x="243" y="70"/>
                  </a:cubicBezTo>
                  <a:cubicBezTo>
                    <a:pt x="256" y="48"/>
                    <a:pt x="266" y="51"/>
                    <a:pt x="281" y="42"/>
                  </a:cubicBezTo>
                  <a:cubicBezTo>
                    <a:pt x="300" y="24"/>
                    <a:pt x="324" y="21"/>
                    <a:pt x="335" y="15"/>
                  </a:cubicBezTo>
                  <a:cubicBezTo>
                    <a:pt x="342" y="13"/>
                    <a:pt x="360" y="0"/>
                    <a:pt x="360" y="0"/>
                  </a:cubicBezTo>
                  <a:cubicBezTo>
                    <a:pt x="362" y="9"/>
                    <a:pt x="340" y="56"/>
                    <a:pt x="338" y="69"/>
                  </a:cubicBezTo>
                  <a:cubicBezTo>
                    <a:pt x="337" y="83"/>
                    <a:pt x="345" y="83"/>
                    <a:pt x="350" y="81"/>
                  </a:cubicBezTo>
                  <a:cubicBezTo>
                    <a:pt x="367" y="79"/>
                    <a:pt x="365" y="63"/>
                    <a:pt x="377" y="58"/>
                  </a:cubicBezTo>
                  <a:cubicBezTo>
                    <a:pt x="384" y="54"/>
                    <a:pt x="393" y="55"/>
                    <a:pt x="401" y="54"/>
                  </a:cubicBezTo>
                  <a:cubicBezTo>
                    <a:pt x="404" y="54"/>
                    <a:pt x="409" y="53"/>
                    <a:pt x="409" y="53"/>
                  </a:cubicBezTo>
                  <a:cubicBezTo>
                    <a:pt x="419" y="42"/>
                    <a:pt x="431" y="44"/>
                    <a:pt x="445" y="44"/>
                  </a:cubicBezTo>
                  <a:cubicBezTo>
                    <a:pt x="465" y="23"/>
                    <a:pt x="490" y="33"/>
                    <a:pt x="513" y="37"/>
                  </a:cubicBezTo>
                  <a:cubicBezTo>
                    <a:pt x="537" y="35"/>
                    <a:pt x="514" y="24"/>
                    <a:pt x="544" y="26"/>
                  </a:cubicBezTo>
                  <a:cubicBezTo>
                    <a:pt x="560" y="27"/>
                    <a:pt x="593" y="25"/>
                    <a:pt x="616" y="30"/>
                  </a:cubicBezTo>
                  <a:cubicBezTo>
                    <a:pt x="639" y="35"/>
                    <a:pt x="671" y="54"/>
                    <a:pt x="682" y="61"/>
                  </a:cubicBezTo>
                  <a:cubicBezTo>
                    <a:pt x="687" y="63"/>
                    <a:pt x="679" y="72"/>
                    <a:pt x="682" y="76"/>
                  </a:cubicBezTo>
                  <a:cubicBezTo>
                    <a:pt x="684" y="81"/>
                    <a:pt x="689" y="80"/>
                    <a:pt x="693" y="82"/>
                  </a:cubicBezTo>
                  <a:cubicBezTo>
                    <a:pt x="694" y="84"/>
                    <a:pt x="696" y="105"/>
                    <a:pt x="698" y="97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72" name="Freeform 60"/>
            <p:cNvSpPr>
              <a:spLocks/>
            </p:cNvSpPr>
            <p:nvPr/>
          </p:nvSpPr>
          <p:spPr bwMode="auto">
            <a:xfrm>
              <a:off x="2504" y="594"/>
              <a:ext cx="572" cy="585"/>
            </a:xfrm>
            <a:custGeom>
              <a:avLst/>
              <a:gdLst>
                <a:gd name="T0" fmla="*/ 306 w 572"/>
                <a:gd name="T1" fmla="*/ 464 h 585"/>
                <a:gd name="T2" fmla="*/ 270 w 572"/>
                <a:gd name="T3" fmla="*/ 452 h 585"/>
                <a:gd name="T4" fmla="*/ 228 w 572"/>
                <a:gd name="T5" fmla="*/ 474 h 585"/>
                <a:gd name="T6" fmla="*/ 177 w 572"/>
                <a:gd name="T7" fmla="*/ 495 h 585"/>
                <a:gd name="T8" fmla="*/ 144 w 572"/>
                <a:gd name="T9" fmla="*/ 506 h 585"/>
                <a:gd name="T10" fmla="*/ 132 w 572"/>
                <a:gd name="T11" fmla="*/ 504 h 585"/>
                <a:gd name="T12" fmla="*/ 109 w 572"/>
                <a:gd name="T13" fmla="*/ 513 h 585"/>
                <a:gd name="T14" fmla="*/ 103 w 572"/>
                <a:gd name="T15" fmla="*/ 518 h 585"/>
                <a:gd name="T16" fmla="*/ 157 w 572"/>
                <a:gd name="T17" fmla="*/ 533 h 585"/>
                <a:gd name="T18" fmla="*/ 216 w 572"/>
                <a:gd name="T19" fmla="*/ 521 h 585"/>
                <a:gd name="T20" fmla="*/ 250 w 572"/>
                <a:gd name="T21" fmla="*/ 557 h 585"/>
                <a:gd name="T22" fmla="*/ 257 w 572"/>
                <a:gd name="T23" fmla="*/ 581 h 585"/>
                <a:gd name="T24" fmla="*/ 237 w 572"/>
                <a:gd name="T25" fmla="*/ 564 h 585"/>
                <a:gd name="T26" fmla="*/ 190 w 572"/>
                <a:gd name="T27" fmla="*/ 558 h 585"/>
                <a:gd name="T28" fmla="*/ 67 w 572"/>
                <a:gd name="T29" fmla="*/ 555 h 585"/>
                <a:gd name="T30" fmla="*/ 15 w 572"/>
                <a:gd name="T31" fmla="*/ 524 h 585"/>
                <a:gd name="T32" fmla="*/ 3 w 572"/>
                <a:gd name="T33" fmla="*/ 467 h 585"/>
                <a:gd name="T34" fmla="*/ 82 w 572"/>
                <a:gd name="T35" fmla="*/ 383 h 585"/>
                <a:gd name="T36" fmla="*/ 124 w 572"/>
                <a:gd name="T37" fmla="*/ 296 h 585"/>
                <a:gd name="T38" fmla="*/ 169 w 572"/>
                <a:gd name="T39" fmla="*/ 278 h 585"/>
                <a:gd name="T40" fmla="*/ 190 w 572"/>
                <a:gd name="T41" fmla="*/ 275 h 585"/>
                <a:gd name="T42" fmla="*/ 235 w 572"/>
                <a:gd name="T43" fmla="*/ 260 h 585"/>
                <a:gd name="T44" fmla="*/ 198 w 572"/>
                <a:gd name="T45" fmla="*/ 195 h 585"/>
                <a:gd name="T46" fmla="*/ 187 w 572"/>
                <a:gd name="T47" fmla="*/ 153 h 585"/>
                <a:gd name="T48" fmla="*/ 209 w 572"/>
                <a:gd name="T49" fmla="*/ 87 h 585"/>
                <a:gd name="T50" fmla="*/ 220 w 572"/>
                <a:gd name="T51" fmla="*/ 63 h 585"/>
                <a:gd name="T52" fmla="*/ 255 w 572"/>
                <a:gd name="T53" fmla="*/ 18 h 585"/>
                <a:gd name="T54" fmla="*/ 280 w 572"/>
                <a:gd name="T55" fmla="*/ 9 h 585"/>
                <a:gd name="T56" fmla="*/ 287 w 572"/>
                <a:gd name="T57" fmla="*/ 2 h 585"/>
                <a:gd name="T58" fmla="*/ 303 w 572"/>
                <a:gd name="T59" fmla="*/ 0 h 585"/>
                <a:gd name="T60" fmla="*/ 275 w 572"/>
                <a:gd name="T61" fmla="*/ 59 h 585"/>
                <a:gd name="T62" fmla="*/ 264 w 572"/>
                <a:gd name="T63" fmla="*/ 124 h 585"/>
                <a:gd name="T64" fmla="*/ 272 w 572"/>
                <a:gd name="T65" fmla="*/ 108 h 585"/>
                <a:gd name="T66" fmla="*/ 277 w 572"/>
                <a:gd name="T67" fmla="*/ 100 h 585"/>
                <a:gd name="T68" fmla="*/ 290 w 572"/>
                <a:gd name="T69" fmla="*/ 113 h 585"/>
                <a:gd name="T70" fmla="*/ 293 w 572"/>
                <a:gd name="T71" fmla="*/ 122 h 585"/>
                <a:gd name="T72" fmla="*/ 298 w 572"/>
                <a:gd name="T73" fmla="*/ 129 h 585"/>
                <a:gd name="T74" fmla="*/ 327 w 572"/>
                <a:gd name="T75" fmla="*/ 118 h 585"/>
                <a:gd name="T76" fmla="*/ 373 w 572"/>
                <a:gd name="T77" fmla="*/ 64 h 585"/>
                <a:gd name="T78" fmla="*/ 427 w 572"/>
                <a:gd name="T79" fmla="*/ 62 h 585"/>
                <a:gd name="T80" fmla="*/ 468 w 572"/>
                <a:gd name="T81" fmla="*/ 75 h 585"/>
                <a:gd name="T82" fmla="*/ 481 w 572"/>
                <a:gd name="T83" fmla="*/ 89 h 585"/>
                <a:gd name="T84" fmla="*/ 556 w 572"/>
                <a:gd name="T85" fmla="*/ 125 h 585"/>
                <a:gd name="T86" fmla="*/ 549 w 572"/>
                <a:gd name="T87" fmla="*/ 147 h 585"/>
                <a:gd name="T88" fmla="*/ 546 w 572"/>
                <a:gd name="T89" fmla="*/ 167 h 585"/>
                <a:gd name="T90" fmla="*/ 532 w 572"/>
                <a:gd name="T91" fmla="*/ 190 h 585"/>
                <a:gd name="T92" fmla="*/ 550 w 572"/>
                <a:gd name="T93" fmla="*/ 215 h 585"/>
                <a:gd name="T94" fmla="*/ 494 w 572"/>
                <a:gd name="T95" fmla="*/ 297 h 585"/>
                <a:gd name="T96" fmla="*/ 470 w 572"/>
                <a:gd name="T97" fmla="*/ 312 h 585"/>
                <a:gd name="T98" fmla="*/ 439 w 572"/>
                <a:gd name="T99" fmla="*/ 337 h 585"/>
                <a:gd name="T100" fmla="*/ 486 w 572"/>
                <a:gd name="T101" fmla="*/ 336 h 585"/>
                <a:gd name="T102" fmla="*/ 539 w 572"/>
                <a:gd name="T103" fmla="*/ 344 h 585"/>
                <a:gd name="T104" fmla="*/ 555 w 572"/>
                <a:gd name="T105" fmla="*/ 350 h 585"/>
                <a:gd name="T106" fmla="*/ 564 w 572"/>
                <a:gd name="T107" fmla="*/ 367 h 585"/>
                <a:gd name="T108" fmla="*/ 572 w 572"/>
                <a:gd name="T109" fmla="*/ 389 h 585"/>
                <a:gd name="T110" fmla="*/ 552 w 572"/>
                <a:gd name="T111" fmla="*/ 483 h 585"/>
                <a:gd name="T112" fmla="*/ 535 w 572"/>
                <a:gd name="T113" fmla="*/ 490 h 585"/>
                <a:gd name="T114" fmla="*/ 441 w 572"/>
                <a:gd name="T115" fmla="*/ 495 h 585"/>
                <a:gd name="T116" fmla="*/ 371 w 572"/>
                <a:gd name="T117" fmla="*/ 497 h 585"/>
                <a:gd name="T118" fmla="*/ 363 w 572"/>
                <a:gd name="T119" fmla="*/ 498 h 585"/>
                <a:gd name="T120" fmla="*/ 355 w 572"/>
                <a:gd name="T121" fmla="*/ 501 h 585"/>
                <a:gd name="T122" fmla="*/ 339 w 572"/>
                <a:gd name="T123" fmla="*/ 503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72" h="585">
                  <a:moveTo>
                    <a:pt x="306" y="464"/>
                  </a:moveTo>
                  <a:cubicBezTo>
                    <a:pt x="299" y="454"/>
                    <a:pt x="279" y="460"/>
                    <a:pt x="270" y="452"/>
                  </a:cubicBezTo>
                  <a:cubicBezTo>
                    <a:pt x="257" y="454"/>
                    <a:pt x="243" y="467"/>
                    <a:pt x="228" y="474"/>
                  </a:cubicBezTo>
                  <a:cubicBezTo>
                    <a:pt x="213" y="491"/>
                    <a:pt x="197" y="496"/>
                    <a:pt x="177" y="495"/>
                  </a:cubicBezTo>
                  <a:cubicBezTo>
                    <a:pt x="167" y="500"/>
                    <a:pt x="154" y="504"/>
                    <a:pt x="144" y="506"/>
                  </a:cubicBezTo>
                  <a:cubicBezTo>
                    <a:pt x="129" y="510"/>
                    <a:pt x="143" y="500"/>
                    <a:pt x="132" y="504"/>
                  </a:cubicBezTo>
                  <a:cubicBezTo>
                    <a:pt x="131" y="515"/>
                    <a:pt x="100" y="507"/>
                    <a:pt x="109" y="513"/>
                  </a:cubicBezTo>
                  <a:cubicBezTo>
                    <a:pt x="115" y="516"/>
                    <a:pt x="103" y="518"/>
                    <a:pt x="103" y="518"/>
                  </a:cubicBezTo>
                  <a:cubicBezTo>
                    <a:pt x="125" y="543"/>
                    <a:pt x="115" y="520"/>
                    <a:pt x="157" y="533"/>
                  </a:cubicBezTo>
                  <a:cubicBezTo>
                    <a:pt x="209" y="541"/>
                    <a:pt x="180" y="529"/>
                    <a:pt x="216" y="521"/>
                  </a:cubicBezTo>
                  <a:cubicBezTo>
                    <a:pt x="232" y="522"/>
                    <a:pt x="243" y="547"/>
                    <a:pt x="250" y="557"/>
                  </a:cubicBezTo>
                  <a:cubicBezTo>
                    <a:pt x="257" y="567"/>
                    <a:pt x="259" y="580"/>
                    <a:pt x="257" y="581"/>
                  </a:cubicBezTo>
                  <a:cubicBezTo>
                    <a:pt x="250" y="585"/>
                    <a:pt x="248" y="568"/>
                    <a:pt x="237" y="564"/>
                  </a:cubicBezTo>
                  <a:cubicBezTo>
                    <a:pt x="226" y="560"/>
                    <a:pt x="218" y="560"/>
                    <a:pt x="190" y="558"/>
                  </a:cubicBezTo>
                  <a:cubicBezTo>
                    <a:pt x="169" y="557"/>
                    <a:pt x="96" y="561"/>
                    <a:pt x="67" y="555"/>
                  </a:cubicBezTo>
                  <a:cubicBezTo>
                    <a:pt x="38" y="549"/>
                    <a:pt x="26" y="539"/>
                    <a:pt x="15" y="524"/>
                  </a:cubicBezTo>
                  <a:cubicBezTo>
                    <a:pt x="8" y="500"/>
                    <a:pt x="6" y="489"/>
                    <a:pt x="3" y="467"/>
                  </a:cubicBezTo>
                  <a:cubicBezTo>
                    <a:pt x="0" y="452"/>
                    <a:pt x="54" y="417"/>
                    <a:pt x="82" y="383"/>
                  </a:cubicBezTo>
                  <a:cubicBezTo>
                    <a:pt x="102" y="355"/>
                    <a:pt x="110" y="314"/>
                    <a:pt x="124" y="296"/>
                  </a:cubicBezTo>
                  <a:cubicBezTo>
                    <a:pt x="138" y="278"/>
                    <a:pt x="158" y="281"/>
                    <a:pt x="169" y="278"/>
                  </a:cubicBezTo>
                  <a:cubicBezTo>
                    <a:pt x="179" y="267"/>
                    <a:pt x="177" y="274"/>
                    <a:pt x="190" y="275"/>
                  </a:cubicBezTo>
                  <a:cubicBezTo>
                    <a:pt x="201" y="272"/>
                    <a:pt x="234" y="273"/>
                    <a:pt x="235" y="260"/>
                  </a:cubicBezTo>
                  <a:cubicBezTo>
                    <a:pt x="236" y="247"/>
                    <a:pt x="206" y="213"/>
                    <a:pt x="198" y="195"/>
                  </a:cubicBezTo>
                  <a:cubicBezTo>
                    <a:pt x="199" y="188"/>
                    <a:pt x="187" y="153"/>
                    <a:pt x="187" y="153"/>
                  </a:cubicBezTo>
                  <a:cubicBezTo>
                    <a:pt x="189" y="135"/>
                    <a:pt x="204" y="102"/>
                    <a:pt x="209" y="87"/>
                  </a:cubicBezTo>
                  <a:cubicBezTo>
                    <a:pt x="215" y="72"/>
                    <a:pt x="212" y="75"/>
                    <a:pt x="220" y="63"/>
                  </a:cubicBezTo>
                  <a:cubicBezTo>
                    <a:pt x="218" y="41"/>
                    <a:pt x="238" y="27"/>
                    <a:pt x="255" y="18"/>
                  </a:cubicBezTo>
                  <a:cubicBezTo>
                    <a:pt x="263" y="14"/>
                    <a:pt x="280" y="9"/>
                    <a:pt x="280" y="9"/>
                  </a:cubicBezTo>
                  <a:cubicBezTo>
                    <a:pt x="282" y="7"/>
                    <a:pt x="283" y="4"/>
                    <a:pt x="287" y="2"/>
                  </a:cubicBezTo>
                  <a:cubicBezTo>
                    <a:pt x="292" y="0"/>
                    <a:pt x="303" y="0"/>
                    <a:pt x="303" y="0"/>
                  </a:cubicBezTo>
                  <a:cubicBezTo>
                    <a:pt x="321" y="13"/>
                    <a:pt x="291" y="51"/>
                    <a:pt x="275" y="59"/>
                  </a:cubicBezTo>
                  <a:cubicBezTo>
                    <a:pt x="276" y="76"/>
                    <a:pt x="266" y="109"/>
                    <a:pt x="264" y="124"/>
                  </a:cubicBezTo>
                  <a:cubicBezTo>
                    <a:pt x="267" y="119"/>
                    <a:pt x="269" y="114"/>
                    <a:pt x="272" y="108"/>
                  </a:cubicBezTo>
                  <a:cubicBezTo>
                    <a:pt x="274" y="106"/>
                    <a:pt x="277" y="100"/>
                    <a:pt x="277" y="100"/>
                  </a:cubicBezTo>
                  <a:cubicBezTo>
                    <a:pt x="280" y="105"/>
                    <a:pt x="286" y="108"/>
                    <a:pt x="290" y="113"/>
                  </a:cubicBezTo>
                  <a:cubicBezTo>
                    <a:pt x="292" y="115"/>
                    <a:pt x="291" y="119"/>
                    <a:pt x="293" y="122"/>
                  </a:cubicBezTo>
                  <a:cubicBezTo>
                    <a:pt x="295" y="125"/>
                    <a:pt x="297" y="127"/>
                    <a:pt x="298" y="129"/>
                  </a:cubicBezTo>
                  <a:cubicBezTo>
                    <a:pt x="309" y="122"/>
                    <a:pt x="314" y="119"/>
                    <a:pt x="327" y="118"/>
                  </a:cubicBezTo>
                  <a:cubicBezTo>
                    <a:pt x="339" y="76"/>
                    <a:pt x="337" y="68"/>
                    <a:pt x="373" y="64"/>
                  </a:cubicBezTo>
                  <a:cubicBezTo>
                    <a:pt x="386" y="48"/>
                    <a:pt x="409" y="61"/>
                    <a:pt x="427" y="62"/>
                  </a:cubicBezTo>
                  <a:cubicBezTo>
                    <a:pt x="441" y="60"/>
                    <a:pt x="458" y="64"/>
                    <a:pt x="468" y="75"/>
                  </a:cubicBezTo>
                  <a:cubicBezTo>
                    <a:pt x="472" y="80"/>
                    <a:pt x="481" y="89"/>
                    <a:pt x="481" y="89"/>
                  </a:cubicBezTo>
                  <a:cubicBezTo>
                    <a:pt x="483" y="120"/>
                    <a:pt x="533" y="110"/>
                    <a:pt x="556" y="125"/>
                  </a:cubicBezTo>
                  <a:cubicBezTo>
                    <a:pt x="553" y="132"/>
                    <a:pt x="549" y="139"/>
                    <a:pt x="549" y="147"/>
                  </a:cubicBezTo>
                  <a:cubicBezTo>
                    <a:pt x="545" y="168"/>
                    <a:pt x="562" y="145"/>
                    <a:pt x="546" y="167"/>
                  </a:cubicBezTo>
                  <a:cubicBezTo>
                    <a:pt x="542" y="175"/>
                    <a:pt x="532" y="190"/>
                    <a:pt x="532" y="190"/>
                  </a:cubicBezTo>
                  <a:cubicBezTo>
                    <a:pt x="533" y="208"/>
                    <a:pt x="548" y="197"/>
                    <a:pt x="550" y="215"/>
                  </a:cubicBezTo>
                  <a:cubicBezTo>
                    <a:pt x="545" y="259"/>
                    <a:pt x="529" y="281"/>
                    <a:pt x="494" y="297"/>
                  </a:cubicBezTo>
                  <a:cubicBezTo>
                    <a:pt x="487" y="305"/>
                    <a:pt x="470" y="312"/>
                    <a:pt x="470" y="312"/>
                  </a:cubicBezTo>
                  <a:cubicBezTo>
                    <a:pt x="460" y="322"/>
                    <a:pt x="449" y="330"/>
                    <a:pt x="439" y="337"/>
                  </a:cubicBezTo>
                  <a:cubicBezTo>
                    <a:pt x="453" y="348"/>
                    <a:pt x="470" y="334"/>
                    <a:pt x="486" y="336"/>
                  </a:cubicBezTo>
                  <a:cubicBezTo>
                    <a:pt x="524" y="342"/>
                    <a:pt x="506" y="340"/>
                    <a:pt x="539" y="344"/>
                  </a:cubicBezTo>
                  <a:cubicBezTo>
                    <a:pt x="549" y="324"/>
                    <a:pt x="552" y="334"/>
                    <a:pt x="555" y="350"/>
                  </a:cubicBezTo>
                  <a:cubicBezTo>
                    <a:pt x="557" y="360"/>
                    <a:pt x="559" y="360"/>
                    <a:pt x="564" y="367"/>
                  </a:cubicBezTo>
                  <a:cubicBezTo>
                    <a:pt x="564" y="380"/>
                    <a:pt x="572" y="377"/>
                    <a:pt x="572" y="389"/>
                  </a:cubicBezTo>
                  <a:cubicBezTo>
                    <a:pt x="570" y="424"/>
                    <a:pt x="569" y="446"/>
                    <a:pt x="552" y="483"/>
                  </a:cubicBezTo>
                  <a:cubicBezTo>
                    <a:pt x="549" y="490"/>
                    <a:pt x="541" y="489"/>
                    <a:pt x="535" y="490"/>
                  </a:cubicBezTo>
                  <a:cubicBezTo>
                    <a:pt x="496" y="509"/>
                    <a:pt x="494" y="505"/>
                    <a:pt x="441" y="495"/>
                  </a:cubicBezTo>
                  <a:cubicBezTo>
                    <a:pt x="400" y="501"/>
                    <a:pt x="431" y="507"/>
                    <a:pt x="371" y="497"/>
                  </a:cubicBezTo>
                  <a:cubicBezTo>
                    <a:pt x="368" y="497"/>
                    <a:pt x="367" y="498"/>
                    <a:pt x="363" y="498"/>
                  </a:cubicBezTo>
                  <a:cubicBezTo>
                    <a:pt x="360" y="499"/>
                    <a:pt x="358" y="501"/>
                    <a:pt x="355" y="501"/>
                  </a:cubicBezTo>
                  <a:cubicBezTo>
                    <a:pt x="350" y="503"/>
                    <a:pt x="339" y="503"/>
                    <a:pt x="339" y="503"/>
                  </a:cubicBezTo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73" name="Freeform 61"/>
            <p:cNvSpPr>
              <a:spLocks/>
            </p:cNvSpPr>
            <p:nvPr/>
          </p:nvSpPr>
          <p:spPr bwMode="auto">
            <a:xfrm rot="756602">
              <a:off x="2896" y="925"/>
              <a:ext cx="184" cy="111"/>
            </a:xfrm>
            <a:custGeom>
              <a:avLst/>
              <a:gdLst>
                <a:gd name="T0" fmla="*/ 197 w 217"/>
                <a:gd name="T1" fmla="*/ 78 h 114"/>
                <a:gd name="T2" fmla="*/ 179 w 217"/>
                <a:gd name="T3" fmla="*/ 75 h 114"/>
                <a:gd name="T4" fmla="*/ 173 w 217"/>
                <a:gd name="T5" fmla="*/ 93 h 114"/>
                <a:gd name="T6" fmla="*/ 143 w 217"/>
                <a:gd name="T7" fmla="*/ 81 h 114"/>
                <a:gd name="T8" fmla="*/ 119 w 217"/>
                <a:gd name="T9" fmla="*/ 99 h 114"/>
                <a:gd name="T10" fmla="*/ 92 w 217"/>
                <a:gd name="T11" fmla="*/ 87 h 114"/>
                <a:gd name="T12" fmla="*/ 59 w 217"/>
                <a:gd name="T13" fmla="*/ 105 h 114"/>
                <a:gd name="T14" fmla="*/ 5 w 217"/>
                <a:gd name="T15" fmla="*/ 96 h 114"/>
                <a:gd name="T16" fmla="*/ 17 w 217"/>
                <a:gd name="T17" fmla="*/ 75 h 114"/>
                <a:gd name="T18" fmla="*/ 38 w 217"/>
                <a:gd name="T19" fmla="*/ 54 h 114"/>
                <a:gd name="T20" fmla="*/ 56 w 217"/>
                <a:gd name="T21" fmla="*/ 48 h 114"/>
                <a:gd name="T22" fmla="*/ 92 w 217"/>
                <a:gd name="T23" fmla="*/ 30 h 114"/>
                <a:gd name="T24" fmla="*/ 116 w 217"/>
                <a:gd name="T25" fmla="*/ 12 h 114"/>
                <a:gd name="T26" fmla="*/ 209 w 217"/>
                <a:gd name="T27" fmla="*/ 45 h 114"/>
                <a:gd name="T28" fmla="*/ 197 w 217"/>
                <a:gd name="T29" fmla="*/ 7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7" h="114">
                  <a:moveTo>
                    <a:pt x="197" y="78"/>
                  </a:moveTo>
                  <a:cubicBezTo>
                    <a:pt x="193" y="75"/>
                    <a:pt x="185" y="67"/>
                    <a:pt x="179" y="75"/>
                  </a:cubicBezTo>
                  <a:cubicBezTo>
                    <a:pt x="175" y="80"/>
                    <a:pt x="173" y="93"/>
                    <a:pt x="173" y="93"/>
                  </a:cubicBezTo>
                  <a:cubicBezTo>
                    <a:pt x="162" y="90"/>
                    <a:pt x="154" y="85"/>
                    <a:pt x="143" y="81"/>
                  </a:cubicBezTo>
                  <a:cubicBezTo>
                    <a:pt x="138" y="95"/>
                    <a:pt x="133" y="96"/>
                    <a:pt x="119" y="99"/>
                  </a:cubicBezTo>
                  <a:cubicBezTo>
                    <a:pt x="109" y="96"/>
                    <a:pt x="102" y="90"/>
                    <a:pt x="92" y="87"/>
                  </a:cubicBezTo>
                  <a:cubicBezTo>
                    <a:pt x="82" y="102"/>
                    <a:pt x="77" y="102"/>
                    <a:pt x="59" y="105"/>
                  </a:cubicBezTo>
                  <a:cubicBezTo>
                    <a:pt x="41" y="104"/>
                    <a:pt x="9" y="114"/>
                    <a:pt x="5" y="96"/>
                  </a:cubicBezTo>
                  <a:cubicBezTo>
                    <a:pt x="0" y="78"/>
                    <a:pt x="6" y="79"/>
                    <a:pt x="17" y="75"/>
                  </a:cubicBezTo>
                  <a:cubicBezTo>
                    <a:pt x="21" y="63"/>
                    <a:pt x="20" y="60"/>
                    <a:pt x="38" y="54"/>
                  </a:cubicBezTo>
                  <a:cubicBezTo>
                    <a:pt x="44" y="52"/>
                    <a:pt x="56" y="48"/>
                    <a:pt x="56" y="48"/>
                  </a:cubicBezTo>
                  <a:cubicBezTo>
                    <a:pt x="62" y="30"/>
                    <a:pt x="73" y="32"/>
                    <a:pt x="92" y="30"/>
                  </a:cubicBezTo>
                  <a:cubicBezTo>
                    <a:pt x="102" y="23"/>
                    <a:pt x="105" y="16"/>
                    <a:pt x="116" y="12"/>
                  </a:cubicBezTo>
                  <a:cubicBezTo>
                    <a:pt x="210" y="16"/>
                    <a:pt x="179" y="0"/>
                    <a:pt x="209" y="45"/>
                  </a:cubicBezTo>
                  <a:cubicBezTo>
                    <a:pt x="206" y="88"/>
                    <a:pt x="217" y="91"/>
                    <a:pt x="197" y="78"/>
                  </a:cubicBezTo>
                  <a:close/>
                </a:path>
              </a:pathLst>
            </a:custGeom>
            <a:solidFill>
              <a:srgbClr val="FAB46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74" name="Freeform 62"/>
            <p:cNvSpPr>
              <a:spLocks/>
            </p:cNvSpPr>
            <p:nvPr/>
          </p:nvSpPr>
          <p:spPr bwMode="auto">
            <a:xfrm rot="756602">
              <a:off x="3110" y="1274"/>
              <a:ext cx="115" cy="471"/>
            </a:xfrm>
            <a:custGeom>
              <a:avLst/>
              <a:gdLst>
                <a:gd name="T0" fmla="*/ 81 w 137"/>
                <a:gd name="T1" fmla="*/ 0 h 489"/>
                <a:gd name="T2" fmla="*/ 102 w 137"/>
                <a:gd name="T3" fmla="*/ 42 h 489"/>
                <a:gd name="T4" fmla="*/ 132 w 137"/>
                <a:gd name="T5" fmla="*/ 150 h 489"/>
                <a:gd name="T6" fmla="*/ 132 w 137"/>
                <a:gd name="T7" fmla="*/ 351 h 489"/>
                <a:gd name="T8" fmla="*/ 108 w 137"/>
                <a:gd name="T9" fmla="*/ 330 h 489"/>
                <a:gd name="T10" fmla="*/ 72 w 137"/>
                <a:gd name="T11" fmla="*/ 291 h 489"/>
                <a:gd name="T12" fmla="*/ 54 w 137"/>
                <a:gd name="T13" fmla="*/ 270 h 489"/>
                <a:gd name="T14" fmla="*/ 60 w 137"/>
                <a:gd name="T15" fmla="*/ 288 h 489"/>
                <a:gd name="T16" fmla="*/ 63 w 137"/>
                <a:gd name="T17" fmla="*/ 297 h 489"/>
                <a:gd name="T18" fmla="*/ 60 w 137"/>
                <a:gd name="T19" fmla="*/ 384 h 489"/>
                <a:gd name="T20" fmla="*/ 54 w 137"/>
                <a:gd name="T21" fmla="*/ 375 h 489"/>
                <a:gd name="T22" fmla="*/ 48 w 137"/>
                <a:gd name="T23" fmla="*/ 384 h 489"/>
                <a:gd name="T24" fmla="*/ 45 w 137"/>
                <a:gd name="T25" fmla="*/ 420 h 489"/>
                <a:gd name="T26" fmla="*/ 39 w 137"/>
                <a:gd name="T27" fmla="*/ 438 h 489"/>
                <a:gd name="T28" fmla="*/ 15 w 137"/>
                <a:gd name="T29" fmla="*/ 447 h 489"/>
                <a:gd name="T30" fmla="*/ 0 w 137"/>
                <a:gd name="T31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7" h="489">
                  <a:moveTo>
                    <a:pt x="81" y="0"/>
                  </a:moveTo>
                  <a:cubicBezTo>
                    <a:pt x="97" y="11"/>
                    <a:pt x="92" y="27"/>
                    <a:pt x="102" y="42"/>
                  </a:cubicBezTo>
                  <a:cubicBezTo>
                    <a:pt x="108" y="68"/>
                    <a:pt x="127" y="99"/>
                    <a:pt x="132" y="150"/>
                  </a:cubicBezTo>
                  <a:cubicBezTo>
                    <a:pt x="137" y="201"/>
                    <a:pt x="136" y="321"/>
                    <a:pt x="132" y="351"/>
                  </a:cubicBezTo>
                  <a:cubicBezTo>
                    <a:pt x="122" y="344"/>
                    <a:pt x="118" y="337"/>
                    <a:pt x="108" y="330"/>
                  </a:cubicBezTo>
                  <a:cubicBezTo>
                    <a:pt x="100" y="317"/>
                    <a:pt x="85" y="300"/>
                    <a:pt x="72" y="291"/>
                  </a:cubicBezTo>
                  <a:cubicBezTo>
                    <a:pt x="68" y="279"/>
                    <a:pt x="66" y="274"/>
                    <a:pt x="54" y="270"/>
                  </a:cubicBezTo>
                  <a:cubicBezTo>
                    <a:pt x="56" y="276"/>
                    <a:pt x="58" y="282"/>
                    <a:pt x="60" y="288"/>
                  </a:cubicBezTo>
                  <a:cubicBezTo>
                    <a:pt x="61" y="291"/>
                    <a:pt x="63" y="297"/>
                    <a:pt x="63" y="297"/>
                  </a:cubicBezTo>
                  <a:cubicBezTo>
                    <a:pt x="62" y="326"/>
                    <a:pt x="63" y="355"/>
                    <a:pt x="60" y="384"/>
                  </a:cubicBezTo>
                  <a:cubicBezTo>
                    <a:pt x="60" y="388"/>
                    <a:pt x="58" y="375"/>
                    <a:pt x="54" y="375"/>
                  </a:cubicBezTo>
                  <a:cubicBezTo>
                    <a:pt x="50" y="375"/>
                    <a:pt x="50" y="381"/>
                    <a:pt x="48" y="384"/>
                  </a:cubicBezTo>
                  <a:cubicBezTo>
                    <a:pt x="47" y="396"/>
                    <a:pt x="47" y="408"/>
                    <a:pt x="45" y="420"/>
                  </a:cubicBezTo>
                  <a:cubicBezTo>
                    <a:pt x="44" y="426"/>
                    <a:pt x="39" y="438"/>
                    <a:pt x="39" y="438"/>
                  </a:cubicBezTo>
                  <a:cubicBezTo>
                    <a:pt x="26" y="434"/>
                    <a:pt x="23" y="436"/>
                    <a:pt x="15" y="447"/>
                  </a:cubicBezTo>
                  <a:cubicBezTo>
                    <a:pt x="12" y="460"/>
                    <a:pt x="10" y="479"/>
                    <a:pt x="0" y="489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75" name="Freeform 63"/>
            <p:cNvSpPr>
              <a:spLocks/>
            </p:cNvSpPr>
            <p:nvPr/>
          </p:nvSpPr>
          <p:spPr bwMode="auto">
            <a:xfrm rot="756602">
              <a:off x="2745" y="1997"/>
              <a:ext cx="109" cy="75"/>
            </a:xfrm>
            <a:custGeom>
              <a:avLst/>
              <a:gdLst>
                <a:gd name="T0" fmla="*/ 130 w 130"/>
                <a:gd name="T1" fmla="*/ 78 h 78"/>
                <a:gd name="T2" fmla="*/ 82 w 130"/>
                <a:gd name="T3" fmla="*/ 36 h 78"/>
                <a:gd name="T4" fmla="*/ 64 w 130"/>
                <a:gd name="T5" fmla="*/ 24 h 78"/>
                <a:gd name="T6" fmla="*/ 55 w 130"/>
                <a:gd name="T7" fmla="*/ 18 h 78"/>
                <a:gd name="T8" fmla="*/ 31 w 130"/>
                <a:gd name="T9" fmla="*/ 3 h 78"/>
                <a:gd name="T10" fmla="*/ 22 w 130"/>
                <a:gd name="T11" fmla="*/ 0 h 78"/>
                <a:gd name="T12" fmla="*/ 4 w 130"/>
                <a:gd name="T13" fmla="*/ 27 h 78"/>
                <a:gd name="T14" fmla="*/ 1 w 130"/>
                <a:gd name="T15" fmla="*/ 4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78">
                  <a:moveTo>
                    <a:pt x="130" y="78"/>
                  </a:moveTo>
                  <a:cubicBezTo>
                    <a:pt x="120" y="75"/>
                    <a:pt x="95" y="44"/>
                    <a:pt x="82" y="36"/>
                  </a:cubicBezTo>
                  <a:cubicBezTo>
                    <a:pt x="76" y="32"/>
                    <a:pt x="70" y="28"/>
                    <a:pt x="64" y="24"/>
                  </a:cubicBezTo>
                  <a:cubicBezTo>
                    <a:pt x="61" y="22"/>
                    <a:pt x="55" y="18"/>
                    <a:pt x="55" y="18"/>
                  </a:cubicBezTo>
                  <a:cubicBezTo>
                    <a:pt x="45" y="4"/>
                    <a:pt x="52" y="10"/>
                    <a:pt x="31" y="3"/>
                  </a:cubicBezTo>
                  <a:cubicBezTo>
                    <a:pt x="28" y="2"/>
                    <a:pt x="22" y="0"/>
                    <a:pt x="22" y="0"/>
                  </a:cubicBezTo>
                  <a:cubicBezTo>
                    <a:pt x="16" y="19"/>
                    <a:pt x="31" y="18"/>
                    <a:pt x="4" y="27"/>
                  </a:cubicBezTo>
                  <a:cubicBezTo>
                    <a:pt x="0" y="40"/>
                    <a:pt x="1" y="33"/>
                    <a:pt x="1" y="48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76" name="Freeform 64"/>
            <p:cNvSpPr>
              <a:spLocks/>
            </p:cNvSpPr>
            <p:nvPr/>
          </p:nvSpPr>
          <p:spPr bwMode="auto">
            <a:xfrm rot="756602">
              <a:off x="2832" y="1801"/>
              <a:ext cx="104" cy="148"/>
            </a:xfrm>
            <a:custGeom>
              <a:avLst/>
              <a:gdLst>
                <a:gd name="T0" fmla="*/ 123 w 123"/>
                <a:gd name="T1" fmla="*/ 153 h 153"/>
                <a:gd name="T2" fmla="*/ 99 w 123"/>
                <a:gd name="T3" fmla="*/ 135 h 153"/>
                <a:gd name="T4" fmla="*/ 81 w 123"/>
                <a:gd name="T5" fmla="*/ 111 h 153"/>
                <a:gd name="T6" fmla="*/ 60 w 123"/>
                <a:gd name="T7" fmla="*/ 87 h 153"/>
                <a:gd name="T8" fmla="*/ 30 w 123"/>
                <a:gd name="T9" fmla="*/ 57 h 153"/>
                <a:gd name="T10" fmla="*/ 0 w 123"/>
                <a:gd name="T11" fmla="*/ 27 h 153"/>
                <a:gd name="T12" fmla="*/ 54 w 123"/>
                <a:gd name="T1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153">
                  <a:moveTo>
                    <a:pt x="123" y="153"/>
                  </a:moveTo>
                  <a:cubicBezTo>
                    <a:pt x="112" y="149"/>
                    <a:pt x="109" y="142"/>
                    <a:pt x="99" y="135"/>
                  </a:cubicBezTo>
                  <a:cubicBezTo>
                    <a:pt x="95" y="123"/>
                    <a:pt x="91" y="118"/>
                    <a:pt x="81" y="111"/>
                  </a:cubicBezTo>
                  <a:cubicBezTo>
                    <a:pt x="67" y="90"/>
                    <a:pt x="75" y="97"/>
                    <a:pt x="60" y="87"/>
                  </a:cubicBezTo>
                  <a:cubicBezTo>
                    <a:pt x="53" y="76"/>
                    <a:pt x="41" y="64"/>
                    <a:pt x="30" y="57"/>
                  </a:cubicBezTo>
                  <a:cubicBezTo>
                    <a:pt x="23" y="46"/>
                    <a:pt x="11" y="34"/>
                    <a:pt x="0" y="27"/>
                  </a:cubicBezTo>
                  <a:cubicBezTo>
                    <a:pt x="16" y="16"/>
                    <a:pt x="43" y="6"/>
                    <a:pt x="54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77" name="Freeform 65"/>
            <p:cNvSpPr>
              <a:spLocks/>
            </p:cNvSpPr>
            <p:nvPr/>
          </p:nvSpPr>
          <p:spPr bwMode="auto">
            <a:xfrm>
              <a:off x="1872" y="664"/>
              <a:ext cx="753" cy="1124"/>
            </a:xfrm>
            <a:custGeom>
              <a:avLst/>
              <a:gdLst>
                <a:gd name="T0" fmla="*/ 666 w 751"/>
                <a:gd name="T1" fmla="*/ 890 h 905"/>
                <a:gd name="T2" fmla="*/ 628 w 751"/>
                <a:gd name="T3" fmla="*/ 858 h 905"/>
                <a:gd name="T4" fmla="*/ 610 w 751"/>
                <a:gd name="T5" fmla="*/ 846 h 905"/>
                <a:gd name="T6" fmla="*/ 546 w 751"/>
                <a:gd name="T7" fmla="*/ 808 h 905"/>
                <a:gd name="T8" fmla="*/ 534 w 751"/>
                <a:gd name="T9" fmla="*/ 800 h 905"/>
                <a:gd name="T10" fmla="*/ 482 w 751"/>
                <a:gd name="T11" fmla="*/ 754 h 905"/>
                <a:gd name="T12" fmla="*/ 464 w 751"/>
                <a:gd name="T13" fmla="*/ 736 h 905"/>
                <a:gd name="T14" fmla="*/ 434 w 751"/>
                <a:gd name="T15" fmla="*/ 678 h 905"/>
                <a:gd name="T16" fmla="*/ 394 w 751"/>
                <a:gd name="T17" fmla="*/ 614 h 905"/>
                <a:gd name="T18" fmla="*/ 296 w 751"/>
                <a:gd name="T19" fmla="*/ 446 h 905"/>
                <a:gd name="T20" fmla="*/ 252 w 751"/>
                <a:gd name="T21" fmla="*/ 406 h 905"/>
                <a:gd name="T22" fmla="*/ 224 w 751"/>
                <a:gd name="T23" fmla="*/ 396 h 905"/>
                <a:gd name="T24" fmla="*/ 160 w 751"/>
                <a:gd name="T25" fmla="*/ 386 h 905"/>
                <a:gd name="T26" fmla="*/ 10 w 751"/>
                <a:gd name="T27" fmla="*/ 380 h 905"/>
                <a:gd name="T28" fmla="*/ 28 w 751"/>
                <a:gd name="T29" fmla="*/ 338 h 905"/>
                <a:gd name="T30" fmla="*/ 76 w 751"/>
                <a:gd name="T31" fmla="*/ 334 h 905"/>
                <a:gd name="T32" fmla="*/ 122 w 751"/>
                <a:gd name="T33" fmla="*/ 326 h 905"/>
                <a:gd name="T34" fmla="*/ 146 w 751"/>
                <a:gd name="T35" fmla="*/ 318 h 905"/>
                <a:gd name="T36" fmla="*/ 134 w 751"/>
                <a:gd name="T37" fmla="*/ 284 h 905"/>
                <a:gd name="T38" fmla="*/ 136 w 751"/>
                <a:gd name="T39" fmla="*/ 64 h 905"/>
                <a:gd name="T40" fmla="*/ 182 w 751"/>
                <a:gd name="T41" fmla="*/ 48 h 905"/>
                <a:gd name="T42" fmla="*/ 164 w 751"/>
                <a:gd name="T43" fmla="*/ 32 h 905"/>
                <a:gd name="T44" fmla="*/ 166 w 751"/>
                <a:gd name="T45" fmla="*/ 4 h 905"/>
                <a:gd name="T46" fmla="*/ 188 w 751"/>
                <a:gd name="T47" fmla="*/ 6 h 905"/>
                <a:gd name="T48" fmla="*/ 212 w 751"/>
                <a:gd name="T49" fmla="*/ 12 h 905"/>
                <a:gd name="T50" fmla="*/ 246 w 751"/>
                <a:gd name="T51" fmla="*/ 128 h 905"/>
                <a:gd name="T52" fmla="*/ 272 w 751"/>
                <a:gd name="T53" fmla="*/ 224 h 905"/>
                <a:gd name="T54" fmla="*/ 282 w 751"/>
                <a:gd name="T55" fmla="*/ 298 h 905"/>
                <a:gd name="T56" fmla="*/ 310 w 751"/>
                <a:gd name="T57" fmla="*/ 364 h 905"/>
                <a:gd name="T58" fmla="*/ 394 w 751"/>
                <a:gd name="T59" fmla="*/ 480 h 905"/>
                <a:gd name="T60" fmla="*/ 426 w 751"/>
                <a:gd name="T61" fmla="*/ 540 h 905"/>
                <a:gd name="T62" fmla="*/ 476 w 751"/>
                <a:gd name="T63" fmla="*/ 594 h 905"/>
                <a:gd name="T64" fmla="*/ 528 w 751"/>
                <a:gd name="T65" fmla="*/ 632 h 905"/>
                <a:gd name="T66" fmla="*/ 620 w 751"/>
                <a:gd name="T67" fmla="*/ 712 h 905"/>
                <a:gd name="T68" fmla="*/ 640 w 751"/>
                <a:gd name="T69" fmla="*/ 734 h 905"/>
                <a:gd name="T70" fmla="*/ 664 w 751"/>
                <a:gd name="T71" fmla="*/ 762 h 905"/>
                <a:gd name="T72" fmla="*/ 678 w 751"/>
                <a:gd name="T73" fmla="*/ 778 h 905"/>
                <a:gd name="T74" fmla="*/ 690 w 751"/>
                <a:gd name="T75" fmla="*/ 786 h 905"/>
                <a:gd name="T76" fmla="*/ 740 w 751"/>
                <a:gd name="T77" fmla="*/ 852 h 905"/>
                <a:gd name="T78" fmla="*/ 710 w 751"/>
                <a:gd name="T79" fmla="*/ 840 h 905"/>
                <a:gd name="T80" fmla="*/ 666 w 751"/>
                <a:gd name="T81" fmla="*/ 890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51" h="905">
                  <a:moveTo>
                    <a:pt x="666" y="890"/>
                  </a:moveTo>
                  <a:cubicBezTo>
                    <a:pt x="659" y="889"/>
                    <a:pt x="634" y="860"/>
                    <a:pt x="628" y="858"/>
                  </a:cubicBezTo>
                  <a:cubicBezTo>
                    <a:pt x="621" y="856"/>
                    <a:pt x="610" y="846"/>
                    <a:pt x="610" y="846"/>
                  </a:cubicBezTo>
                  <a:cubicBezTo>
                    <a:pt x="596" y="838"/>
                    <a:pt x="559" y="816"/>
                    <a:pt x="546" y="808"/>
                  </a:cubicBezTo>
                  <a:cubicBezTo>
                    <a:pt x="541" y="806"/>
                    <a:pt x="534" y="800"/>
                    <a:pt x="534" y="800"/>
                  </a:cubicBezTo>
                  <a:cubicBezTo>
                    <a:pt x="523" y="791"/>
                    <a:pt x="493" y="764"/>
                    <a:pt x="482" y="754"/>
                  </a:cubicBezTo>
                  <a:cubicBezTo>
                    <a:pt x="478" y="747"/>
                    <a:pt x="471" y="738"/>
                    <a:pt x="464" y="736"/>
                  </a:cubicBezTo>
                  <a:cubicBezTo>
                    <a:pt x="454" y="724"/>
                    <a:pt x="444" y="691"/>
                    <a:pt x="434" y="678"/>
                  </a:cubicBezTo>
                  <a:cubicBezTo>
                    <a:pt x="422" y="658"/>
                    <a:pt x="417" y="653"/>
                    <a:pt x="394" y="614"/>
                  </a:cubicBezTo>
                  <a:cubicBezTo>
                    <a:pt x="376" y="579"/>
                    <a:pt x="320" y="481"/>
                    <a:pt x="296" y="446"/>
                  </a:cubicBezTo>
                  <a:cubicBezTo>
                    <a:pt x="287" y="437"/>
                    <a:pt x="264" y="414"/>
                    <a:pt x="252" y="406"/>
                  </a:cubicBezTo>
                  <a:cubicBezTo>
                    <a:pt x="245" y="396"/>
                    <a:pt x="239" y="399"/>
                    <a:pt x="224" y="396"/>
                  </a:cubicBezTo>
                  <a:lnTo>
                    <a:pt x="160" y="386"/>
                  </a:lnTo>
                  <a:cubicBezTo>
                    <a:pt x="132" y="384"/>
                    <a:pt x="32" y="388"/>
                    <a:pt x="10" y="380"/>
                  </a:cubicBezTo>
                  <a:cubicBezTo>
                    <a:pt x="0" y="365"/>
                    <a:pt x="11" y="349"/>
                    <a:pt x="28" y="338"/>
                  </a:cubicBezTo>
                  <a:cubicBezTo>
                    <a:pt x="38" y="329"/>
                    <a:pt x="60" y="336"/>
                    <a:pt x="76" y="334"/>
                  </a:cubicBezTo>
                  <a:cubicBezTo>
                    <a:pt x="92" y="332"/>
                    <a:pt x="110" y="329"/>
                    <a:pt x="122" y="326"/>
                  </a:cubicBezTo>
                  <a:cubicBezTo>
                    <a:pt x="131" y="323"/>
                    <a:pt x="138" y="323"/>
                    <a:pt x="146" y="318"/>
                  </a:cubicBezTo>
                  <a:cubicBezTo>
                    <a:pt x="161" y="296"/>
                    <a:pt x="153" y="296"/>
                    <a:pt x="134" y="284"/>
                  </a:cubicBezTo>
                  <a:cubicBezTo>
                    <a:pt x="128" y="263"/>
                    <a:pt x="128" y="103"/>
                    <a:pt x="136" y="64"/>
                  </a:cubicBezTo>
                  <a:cubicBezTo>
                    <a:pt x="144" y="25"/>
                    <a:pt x="177" y="53"/>
                    <a:pt x="182" y="48"/>
                  </a:cubicBezTo>
                  <a:cubicBezTo>
                    <a:pt x="187" y="43"/>
                    <a:pt x="167" y="39"/>
                    <a:pt x="164" y="32"/>
                  </a:cubicBezTo>
                  <a:cubicBezTo>
                    <a:pt x="161" y="25"/>
                    <a:pt x="162" y="8"/>
                    <a:pt x="166" y="4"/>
                  </a:cubicBezTo>
                  <a:cubicBezTo>
                    <a:pt x="170" y="0"/>
                    <a:pt x="180" y="5"/>
                    <a:pt x="188" y="6"/>
                  </a:cubicBezTo>
                  <a:cubicBezTo>
                    <a:pt x="196" y="7"/>
                    <a:pt x="212" y="12"/>
                    <a:pt x="212" y="12"/>
                  </a:cubicBezTo>
                  <a:cubicBezTo>
                    <a:pt x="222" y="31"/>
                    <a:pt x="236" y="93"/>
                    <a:pt x="246" y="128"/>
                  </a:cubicBezTo>
                  <a:cubicBezTo>
                    <a:pt x="256" y="163"/>
                    <a:pt x="266" y="196"/>
                    <a:pt x="272" y="224"/>
                  </a:cubicBezTo>
                  <a:cubicBezTo>
                    <a:pt x="280" y="254"/>
                    <a:pt x="276" y="275"/>
                    <a:pt x="282" y="298"/>
                  </a:cubicBezTo>
                  <a:cubicBezTo>
                    <a:pt x="288" y="321"/>
                    <a:pt x="291" y="334"/>
                    <a:pt x="310" y="364"/>
                  </a:cubicBezTo>
                  <a:cubicBezTo>
                    <a:pt x="324" y="387"/>
                    <a:pt x="375" y="451"/>
                    <a:pt x="394" y="480"/>
                  </a:cubicBezTo>
                  <a:cubicBezTo>
                    <a:pt x="404" y="496"/>
                    <a:pt x="417" y="528"/>
                    <a:pt x="426" y="540"/>
                  </a:cubicBezTo>
                  <a:cubicBezTo>
                    <a:pt x="440" y="559"/>
                    <a:pt x="461" y="579"/>
                    <a:pt x="476" y="594"/>
                  </a:cubicBezTo>
                  <a:cubicBezTo>
                    <a:pt x="493" y="606"/>
                    <a:pt x="514" y="618"/>
                    <a:pt x="528" y="632"/>
                  </a:cubicBezTo>
                  <a:cubicBezTo>
                    <a:pt x="557" y="661"/>
                    <a:pt x="586" y="689"/>
                    <a:pt x="620" y="712"/>
                  </a:cubicBezTo>
                  <a:cubicBezTo>
                    <a:pt x="627" y="723"/>
                    <a:pt x="633" y="725"/>
                    <a:pt x="640" y="734"/>
                  </a:cubicBezTo>
                  <a:cubicBezTo>
                    <a:pt x="648" y="744"/>
                    <a:pt x="653" y="755"/>
                    <a:pt x="664" y="762"/>
                  </a:cubicBezTo>
                  <a:cubicBezTo>
                    <a:pt x="668" y="767"/>
                    <a:pt x="673" y="774"/>
                    <a:pt x="678" y="778"/>
                  </a:cubicBezTo>
                  <a:cubicBezTo>
                    <a:pt x="682" y="781"/>
                    <a:pt x="690" y="786"/>
                    <a:pt x="690" y="786"/>
                  </a:cubicBezTo>
                  <a:cubicBezTo>
                    <a:pt x="700" y="798"/>
                    <a:pt x="737" y="843"/>
                    <a:pt x="740" y="852"/>
                  </a:cubicBezTo>
                  <a:cubicBezTo>
                    <a:pt x="751" y="868"/>
                    <a:pt x="727" y="838"/>
                    <a:pt x="710" y="840"/>
                  </a:cubicBezTo>
                  <a:cubicBezTo>
                    <a:pt x="694" y="850"/>
                    <a:pt x="702" y="905"/>
                    <a:pt x="666" y="890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78" name="Freeform 66"/>
            <p:cNvSpPr>
              <a:spLocks/>
            </p:cNvSpPr>
            <p:nvPr/>
          </p:nvSpPr>
          <p:spPr bwMode="auto">
            <a:xfrm>
              <a:off x="1902" y="722"/>
              <a:ext cx="425" cy="753"/>
            </a:xfrm>
            <a:custGeom>
              <a:avLst/>
              <a:gdLst>
                <a:gd name="T0" fmla="*/ 249 w 424"/>
                <a:gd name="T1" fmla="*/ 352 h 606"/>
                <a:gd name="T2" fmla="*/ 219 w 424"/>
                <a:gd name="T3" fmla="*/ 337 h 606"/>
                <a:gd name="T4" fmla="*/ 0 w 424"/>
                <a:gd name="T5" fmla="*/ 319 h 606"/>
                <a:gd name="T6" fmla="*/ 27 w 424"/>
                <a:gd name="T7" fmla="*/ 304 h 606"/>
                <a:gd name="T8" fmla="*/ 180 w 424"/>
                <a:gd name="T9" fmla="*/ 313 h 606"/>
                <a:gd name="T10" fmla="*/ 234 w 424"/>
                <a:gd name="T11" fmla="*/ 322 h 606"/>
                <a:gd name="T12" fmla="*/ 222 w 424"/>
                <a:gd name="T13" fmla="*/ 295 h 606"/>
                <a:gd name="T14" fmla="*/ 219 w 424"/>
                <a:gd name="T15" fmla="*/ 268 h 606"/>
                <a:gd name="T16" fmla="*/ 216 w 424"/>
                <a:gd name="T17" fmla="*/ 250 h 606"/>
                <a:gd name="T18" fmla="*/ 207 w 424"/>
                <a:gd name="T19" fmla="*/ 184 h 606"/>
                <a:gd name="T20" fmla="*/ 204 w 424"/>
                <a:gd name="T21" fmla="*/ 157 h 606"/>
                <a:gd name="T22" fmla="*/ 183 w 424"/>
                <a:gd name="T23" fmla="*/ 22 h 606"/>
                <a:gd name="T24" fmla="*/ 171 w 424"/>
                <a:gd name="T25" fmla="*/ 4 h 606"/>
                <a:gd name="T26" fmla="*/ 180 w 424"/>
                <a:gd name="T27" fmla="*/ 10 h 606"/>
                <a:gd name="T28" fmla="*/ 198 w 424"/>
                <a:gd name="T29" fmla="*/ 124 h 606"/>
                <a:gd name="T30" fmla="*/ 210 w 424"/>
                <a:gd name="T31" fmla="*/ 160 h 606"/>
                <a:gd name="T32" fmla="*/ 216 w 424"/>
                <a:gd name="T33" fmla="*/ 178 h 606"/>
                <a:gd name="T34" fmla="*/ 240 w 424"/>
                <a:gd name="T35" fmla="*/ 268 h 606"/>
                <a:gd name="T36" fmla="*/ 243 w 424"/>
                <a:gd name="T37" fmla="*/ 304 h 606"/>
                <a:gd name="T38" fmla="*/ 255 w 424"/>
                <a:gd name="T39" fmla="*/ 322 h 606"/>
                <a:gd name="T40" fmla="*/ 264 w 424"/>
                <a:gd name="T41" fmla="*/ 343 h 606"/>
                <a:gd name="T42" fmla="*/ 282 w 424"/>
                <a:gd name="T43" fmla="*/ 355 h 606"/>
                <a:gd name="T44" fmla="*/ 300 w 424"/>
                <a:gd name="T45" fmla="*/ 388 h 606"/>
                <a:gd name="T46" fmla="*/ 327 w 424"/>
                <a:gd name="T47" fmla="*/ 403 h 606"/>
                <a:gd name="T48" fmla="*/ 351 w 424"/>
                <a:gd name="T49" fmla="*/ 460 h 606"/>
                <a:gd name="T50" fmla="*/ 357 w 424"/>
                <a:gd name="T51" fmla="*/ 469 h 606"/>
                <a:gd name="T52" fmla="*/ 366 w 424"/>
                <a:gd name="T53" fmla="*/ 475 h 606"/>
                <a:gd name="T54" fmla="*/ 402 w 424"/>
                <a:gd name="T55" fmla="*/ 538 h 606"/>
                <a:gd name="T56" fmla="*/ 390 w 424"/>
                <a:gd name="T57" fmla="*/ 583 h 606"/>
                <a:gd name="T58" fmla="*/ 384 w 424"/>
                <a:gd name="T59" fmla="*/ 574 h 606"/>
                <a:gd name="T60" fmla="*/ 375 w 424"/>
                <a:gd name="T61" fmla="*/ 568 h 606"/>
                <a:gd name="T62" fmla="*/ 348 w 424"/>
                <a:gd name="T63" fmla="*/ 526 h 606"/>
                <a:gd name="T64" fmla="*/ 285 w 424"/>
                <a:gd name="T65" fmla="*/ 430 h 606"/>
                <a:gd name="T66" fmla="*/ 249 w 424"/>
                <a:gd name="T67" fmla="*/ 352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4" h="606">
                  <a:moveTo>
                    <a:pt x="249" y="352"/>
                  </a:moveTo>
                  <a:cubicBezTo>
                    <a:pt x="228" y="338"/>
                    <a:pt x="238" y="342"/>
                    <a:pt x="219" y="337"/>
                  </a:cubicBezTo>
                  <a:cubicBezTo>
                    <a:pt x="166" y="302"/>
                    <a:pt x="24" y="319"/>
                    <a:pt x="0" y="319"/>
                  </a:cubicBezTo>
                  <a:cubicBezTo>
                    <a:pt x="9" y="313"/>
                    <a:pt x="18" y="310"/>
                    <a:pt x="27" y="304"/>
                  </a:cubicBezTo>
                  <a:cubicBezTo>
                    <a:pt x="93" y="306"/>
                    <a:pt x="122" y="309"/>
                    <a:pt x="180" y="313"/>
                  </a:cubicBezTo>
                  <a:cubicBezTo>
                    <a:pt x="197" y="319"/>
                    <a:pt x="216" y="320"/>
                    <a:pt x="234" y="322"/>
                  </a:cubicBezTo>
                  <a:cubicBezTo>
                    <a:pt x="227" y="301"/>
                    <a:pt x="232" y="309"/>
                    <a:pt x="222" y="295"/>
                  </a:cubicBezTo>
                  <a:cubicBezTo>
                    <a:pt x="230" y="283"/>
                    <a:pt x="227" y="280"/>
                    <a:pt x="219" y="268"/>
                  </a:cubicBezTo>
                  <a:cubicBezTo>
                    <a:pt x="227" y="244"/>
                    <a:pt x="219" y="275"/>
                    <a:pt x="216" y="250"/>
                  </a:cubicBezTo>
                  <a:cubicBezTo>
                    <a:pt x="206" y="180"/>
                    <a:pt x="225" y="211"/>
                    <a:pt x="207" y="184"/>
                  </a:cubicBezTo>
                  <a:cubicBezTo>
                    <a:pt x="210" y="175"/>
                    <a:pt x="204" y="157"/>
                    <a:pt x="204" y="157"/>
                  </a:cubicBezTo>
                  <a:cubicBezTo>
                    <a:pt x="201" y="109"/>
                    <a:pt x="189" y="70"/>
                    <a:pt x="183" y="22"/>
                  </a:cubicBezTo>
                  <a:cubicBezTo>
                    <a:pt x="182" y="15"/>
                    <a:pt x="171" y="11"/>
                    <a:pt x="171" y="4"/>
                  </a:cubicBezTo>
                  <a:cubicBezTo>
                    <a:pt x="171" y="0"/>
                    <a:pt x="177" y="8"/>
                    <a:pt x="180" y="10"/>
                  </a:cubicBezTo>
                  <a:cubicBezTo>
                    <a:pt x="193" y="49"/>
                    <a:pt x="192" y="83"/>
                    <a:pt x="198" y="124"/>
                  </a:cubicBezTo>
                  <a:cubicBezTo>
                    <a:pt x="200" y="135"/>
                    <a:pt x="206" y="149"/>
                    <a:pt x="210" y="160"/>
                  </a:cubicBezTo>
                  <a:cubicBezTo>
                    <a:pt x="212" y="166"/>
                    <a:pt x="216" y="178"/>
                    <a:pt x="216" y="178"/>
                  </a:cubicBezTo>
                  <a:cubicBezTo>
                    <a:pt x="219" y="209"/>
                    <a:pt x="230" y="239"/>
                    <a:pt x="240" y="268"/>
                  </a:cubicBezTo>
                  <a:cubicBezTo>
                    <a:pt x="241" y="280"/>
                    <a:pt x="240" y="292"/>
                    <a:pt x="243" y="304"/>
                  </a:cubicBezTo>
                  <a:cubicBezTo>
                    <a:pt x="245" y="311"/>
                    <a:pt x="255" y="322"/>
                    <a:pt x="255" y="322"/>
                  </a:cubicBezTo>
                  <a:cubicBezTo>
                    <a:pt x="257" y="330"/>
                    <a:pt x="257" y="337"/>
                    <a:pt x="264" y="343"/>
                  </a:cubicBezTo>
                  <a:cubicBezTo>
                    <a:pt x="269" y="348"/>
                    <a:pt x="282" y="355"/>
                    <a:pt x="282" y="355"/>
                  </a:cubicBezTo>
                  <a:cubicBezTo>
                    <a:pt x="287" y="369"/>
                    <a:pt x="286" y="381"/>
                    <a:pt x="300" y="388"/>
                  </a:cubicBezTo>
                  <a:cubicBezTo>
                    <a:pt x="309" y="393"/>
                    <a:pt x="327" y="403"/>
                    <a:pt x="327" y="403"/>
                  </a:cubicBezTo>
                  <a:cubicBezTo>
                    <a:pt x="331" y="424"/>
                    <a:pt x="332" y="447"/>
                    <a:pt x="351" y="460"/>
                  </a:cubicBezTo>
                  <a:cubicBezTo>
                    <a:pt x="353" y="463"/>
                    <a:pt x="354" y="466"/>
                    <a:pt x="357" y="469"/>
                  </a:cubicBezTo>
                  <a:cubicBezTo>
                    <a:pt x="360" y="472"/>
                    <a:pt x="364" y="472"/>
                    <a:pt x="366" y="475"/>
                  </a:cubicBezTo>
                  <a:cubicBezTo>
                    <a:pt x="381" y="492"/>
                    <a:pt x="395" y="517"/>
                    <a:pt x="402" y="538"/>
                  </a:cubicBezTo>
                  <a:cubicBezTo>
                    <a:pt x="405" y="559"/>
                    <a:pt x="424" y="606"/>
                    <a:pt x="390" y="583"/>
                  </a:cubicBezTo>
                  <a:cubicBezTo>
                    <a:pt x="388" y="580"/>
                    <a:pt x="387" y="577"/>
                    <a:pt x="384" y="574"/>
                  </a:cubicBezTo>
                  <a:cubicBezTo>
                    <a:pt x="381" y="571"/>
                    <a:pt x="377" y="571"/>
                    <a:pt x="375" y="568"/>
                  </a:cubicBezTo>
                  <a:cubicBezTo>
                    <a:pt x="365" y="555"/>
                    <a:pt x="362" y="535"/>
                    <a:pt x="348" y="526"/>
                  </a:cubicBezTo>
                  <a:cubicBezTo>
                    <a:pt x="327" y="494"/>
                    <a:pt x="319" y="453"/>
                    <a:pt x="285" y="430"/>
                  </a:cubicBezTo>
                  <a:cubicBezTo>
                    <a:pt x="262" y="396"/>
                    <a:pt x="243" y="397"/>
                    <a:pt x="249" y="352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79" name="Freeform 67"/>
            <p:cNvSpPr>
              <a:spLocks/>
            </p:cNvSpPr>
            <p:nvPr/>
          </p:nvSpPr>
          <p:spPr bwMode="auto">
            <a:xfrm>
              <a:off x="2799" y="1700"/>
              <a:ext cx="331" cy="287"/>
            </a:xfrm>
            <a:custGeom>
              <a:avLst/>
              <a:gdLst>
                <a:gd name="T0" fmla="*/ 321 w 331"/>
                <a:gd name="T1" fmla="*/ 120 h 231"/>
                <a:gd name="T2" fmla="*/ 297 w 331"/>
                <a:gd name="T3" fmla="*/ 48 h 231"/>
                <a:gd name="T4" fmla="*/ 273 w 331"/>
                <a:gd name="T5" fmla="*/ 30 h 231"/>
                <a:gd name="T6" fmla="*/ 252 w 331"/>
                <a:gd name="T7" fmla="*/ 12 h 231"/>
                <a:gd name="T8" fmla="*/ 132 w 331"/>
                <a:gd name="T9" fmla="*/ 18 h 231"/>
                <a:gd name="T10" fmla="*/ 126 w 331"/>
                <a:gd name="T11" fmla="*/ 27 h 231"/>
                <a:gd name="T12" fmla="*/ 99 w 331"/>
                <a:gd name="T13" fmla="*/ 30 h 231"/>
                <a:gd name="T14" fmla="*/ 57 w 331"/>
                <a:gd name="T15" fmla="*/ 54 h 231"/>
                <a:gd name="T16" fmla="*/ 39 w 331"/>
                <a:gd name="T17" fmla="*/ 60 h 231"/>
                <a:gd name="T18" fmla="*/ 21 w 331"/>
                <a:gd name="T19" fmla="*/ 84 h 231"/>
                <a:gd name="T20" fmla="*/ 3 w 331"/>
                <a:gd name="T21" fmla="*/ 183 h 231"/>
                <a:gd name="T22" fmla="*/ 42 w 331"/>
                <a:gd name="T23" fmla="*/ 225 h 231"/>
                <a:gd name="T24" fmla="*/ 60 w 331"/>
                <a:gd name="T25" fmla="*/ 213 h 231"/>
                <a:gd name="T26" fmla="*/ 84 w 331"/>
                <a:gd name="T27" fmla="*/ 192 h 231"/>
                <a:gd name="T28" fmla="*/ 135 w 331"/>
                <a:gd name="T29" fmla="*/ 165 h 231"/>
                <a:gd name="T30" fmla="*/ 165 w 331"/>
                <a:gd name="T31" fmla="*/ 138 h 231"/>
                <a:gd name="T32" fmla="*/ 192 w 331"/>
                <a:gd name="T33" fmla="*/ 120 h 231"/>
                <a:gd name="T34" fmla="*/ 240 w 331"/>
                <a:gd name="T35" fmla="*/ 126 h 231"/>
                <a:gd name="T36" fmla="*/ 267 w 331"/>
                <a:gd name="T37" fmla="*/ 138 h 231"/>
                <a:gd name="T38" fmla="*/ 288 w 331"/>
                <a:gd name="T39" fmla="*/ 165 h 231"/>
                <a:gd name="T40" fmla="*/ 306 w 331"/>
                <a:gd name="T41" fmla="*/ 195 h 231"/>
                <a:gd name="T42" fmla="*/ 318 w 331"/>
                <a:gd name="T43" fmla="*/ 213 h 231"/>
                <a:gd name="T44" fmla="*/ 321 w 331"/>
                <a:gd name="T45" fmla="*/ 222 h 231"/>
                <a:gd name="T46" fmla="*/ 321 w 331"/>
                <a:gd name="T47" fmla="*/ 66 h 231"/>
                <a:gd name="T48" fmla="*/ 303 w 331"/>
                <a:gd name="T49" fmla="*/ 57 h 231"/>
                <a:gd name="T50" fmla="*/ 285 w 331"/>
                <a:gd name="T51" fmla="*/ 48 h 231"/>
                <a:gd name="T52" fmla="*/ 282 w 331"/>
                <a:gd name="T53" fmla="*/ 39 h 231"/>
                <a:gd name="T54" fmla="*/ 270 w 331"/>
                <a:gd name="T55" fmla="*/ 33 h 231"/>
                <a:gd name="T56" fmla="*/ 288 w 331"/>
                <a:gd name="T57" fmla="*/ 4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1" h="231">
                  <a:moveTo>
                    <a:pt x="321" y="120"/>
                  </a:moveTo>
                  <a:cubicBezTo>
                    <a:pt x="311" y="89"/>
                    <a:pt x="331" y="59"/>
                    <a:pt x="297" y="48"/>
                  </a:cubicBezTo>
                  <a:cubicBezTo>
                    <a:pt x="290" y="37"/>
                    <a:pt x="284" y="37"/>
                    <a:pt x="273" y="30"/>
                  </a:cubicBezTo>
                  <a:cubicBezTo>
                    <a:pt x="269" y="18"/>
                    <a:pt x="264" y="16"/>
                    <a:pt x="252" y="12"/>
                  </a:cubicBezTo>
                  <a:cubicBezTo>
                    <a:pt x="212" y="13"/>
                    <a:pt x="168" y="0"/>
                    <a:pt x="132" y="18"/>
                  </a:cubicBezTo>
                  <a:cubicBezTo>
                    <a:pt x="129" y="20"/>
                    <a:pt x="129" y="26"/>
                    <a:pt x="126" y="27"/>
                  </a:cubicBezTo>
                  <a:cubicBezTo>
                    <a:pt x="117" y="30"/>
                    <a:pt x="108" y="29"/>
                    <a:pt x="99" y="30"/>
                  </a:cubicBezTo>
                  <a:cubicBezTo>
                    <a:pt x="80" y="36"/>
                    <a:pt x="75" y="46"/>
                    <a:pt x="57" y="54"/>
                  </a:cubicBezTo>
                  <a:cubicBezTo>
                    <a:pt x="51" y="57"/>
                    <a:pt x="39" y="60"/>
                    <a:pt x="39" y="60"/>
                  </a:cubicBezTo>
                  <a:cubicBezTo>
                    <a:pt x="32" y="70"/>
                    <a:pt x="25" y="73"/>
                    <a:pt x="21" y="84"/>
                  </a:cubicBezTo>
                  <a:cubicBezTo>
                    <a:pt x="20" y="101"/>
                    <a:pt x="0" y="160"/>
                    <a:pt x="3" y="183"/>
                  </a:cubicBezTo>
                  <a:cubicBezTo>
                    <a:pt x="6" y="193"/>
                    <a:pt x="38" y="217"/>
                    <a:pt x="42" y="225"/>
                  </a:cubicBezTo>
                  <a:cubicBezTo>
                    <a:pt x="45" y="231"/>
                    <a:pt x="60" y="213"/>
                    <a:pt x="60" y="213"/>
                  </a:cubicBezTo>
                  <a:cubicBezTo>
                    <a:pt x="66" y="204"/>
                    <a:pt x="84" y="192"/>
                    <a:pt x="84" y="192"/>
                  </a:cubicBezTo>
                  <a:cubicBezTo>
                    <a:pt x="95" y="175"/>
                    <a:pt x="118" y="176"/>
                    <a:pt x="135" y="165"/>
                  </a:cubicBezTo>
                  <a:cubicBezTo>
                    <a:pt x="142" y="154"/>
                    <a:pt x="153" y="142"/>
                    <a:pt x="165" y="138"/>
                  </a:cubicBezTo>
                  <a:cubicBezTo>
                    <a:pt x="174" y="129"/>
                    <a:pt x="182" y="127"/>
                    <a:pt x="192" y="120"/>
                  </a:cubicBezTo>
                  <a:cubicBezTo>
                    <a:pt x="196" y="120"/>
                    <a:pt x="229" y="121"/>
                    <a:pt x="240" y="126"/>
                  </a:cubicBezTo>
                  <a:cubicBezTo>
                    <a:pt x="249" y="130"/>
                    <a:pt x="267" y="138"/>
                    <a:pt x="267" y="138"/>
                  </a:cubicBezTo>
                  <a:cubicBezTo>
                    <a:pt x="271" y="153"/>
                    <a:pt x="276" y="157"/>
                    <a:pt x="288" y="165"/>
                  </a:cubicBezTo>
                  <a:cubicBezTo>
                    <a:pt x="292" y="177"/>
                    <a:pt x="299" y="184"/>
                    <a:pt x="306" y="195"/>
                  </a:cubicBezTo>
                  <a:cubicBezTo>
                    <a:pt x="310" y="201"/>
                    <a:pt x="316" y="206"/>
                    <a:pt x="318" y="213"/>
                  </a:cubicBezTo>
                  <a:cubicBezTo>
                    <a:pt x="319" y="216"/>
                    <a:pt x="321" y="225"/>
                    <a:pt x="321" y="222"/>
                  </a:cubicBezTo>
                  <a:cubicBezTo>
                    <a:pt x="322" y="170"/>
                    <a:pt x="321" y="118"/>
                    <a:pt x="321" y="66"/>
                  </a:cubicBezTo>
                  <a:cubicBezTo>
                    <a:pt x="318" y="51"/>
                    <a:pt x="314" y="40"/>
                    <a:pt x="303" y="57"/>
                  </a:cubicBezTo>
                  <a:cubicBezTo>
                    <a:pt x="297" y="55"/>
                    <a:pt x="289" y="53"/>
                    <a:pt x="285" y="48"/>
                  </a:cubicBezTo>
                  <a:cubicBezTo>
                    <a:pt x="283" y="46"/>
                    <a:pt x="284" y="41"/>
                    <a:pt x="282" y="39"/>
                  </a:cubicBezTo>
                  <a:cubicBezTo>
                    <a:pt x="279" y="36"/>
                    <a:pt x="273" y="36"/>
                    <a:pt x="270" y="33"/>
                  </a:cubicBezTo>
                  <a:lnTo>
                    <a:pt x="288" y="42"/>
                  </a:lnTo>
                </a:path>
              </a:pathLst>
            </a:custGeom>
            <a:solidFill>
              <a:srgbClr val="909FA4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80" name="Freeform 68"/>
            <p:cNvSpPr>
              <a:spLocks/>
            </p:cNvSpPr>
            <p:nvPr/>
          </p:nvSpPr>
          <p:spPr bwMode="auto">
            <a:xfrm>
              <a:off x="2871" y="1642"/>
              <a:ext cx="180" cy="241"/>
            </a:xfrm>
            <a:custGeom>
              <a:avLst/>
              <a:gdLst>
                <a:gd name="T0" fmla="*/ 162 w 181"/>
                <a:gd name="T1" fmla="*/ 17 h 194"/>
                <a:gd name="T2" fmla="*/ 123 w 181"/>
                <a:gd name="T3" fmla="*/ 125 h 194"/>
                <a:gd name="T4" fmla="*/ 78 w 181"/>
                <a:gd name="T5" fmla="*/ 149 h 194"/>
                <a:gd name="T6" fmla="*/ 60 w 181"/>
                <a:gd name="T7" fmla="*/ 155 h 194"/>
                <a:gd name="T8" fmla="*/ 51 w 181"/>
                <a:gd name="T9" fmla="*/ 158 h 194"/>
                <a:gd name="T10" fmla="*/ 24 w 181"/>
                <a:gd name="T11" fmla="*/ 176 h 194"/>
                <a:gd name="T12" fmla="*/ 0 w 181"/>
                <a:gd name="T13" fmla="*/ 194 h 194"/>
                <a:gd name="T14" fmla="*/ 57 w 181"/>
                <a:gd name="T15" fmla="*/ 119 h 194"/>
                <a:gd name="T16" fmla="*/ 75 w 181"/>
                <a:gd name="T17" fmla="*/ 83 h 194"/>
                <a:gd name="T18" fmla="*/ 102 w 181"/>
                <a:gd name="T19" fmla="*/ 74 h 194"/>
                <a:gd name="T20" fmla="*/ 111 w 181"/>
                <a:gd name="T21" fmla="*/ 71 h 194"/>
                <a:gd name="T22" fmla="*/ 111 w 181"/>
                <a:gd name="T23" fmla="*/ 44 h 194"/>
                <a:gd name="T24" fmla="*/ 105 w 181"/>
                <a:gd name="T25" fmla="*/ 26 h 194"/>
                <a:gd name="T26" fmla="*/ 162 w 181"/>
                <a:gd name="T27" fmla="*/ 1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1" h="194">
                  <a:moveTo>
                    <a:pt x="162" y="17"/>
                  </a:moveTo>
                  <a:cubicBezTo>
                    <a:pt x="159" y="93"/>
                    <a:pt x="181" y="113"/>
                    <a:pt x="123" y="125"/>
                  </a:cubicBezTo>
                  <a:cubicBezTo>
                    <a:pt x="118" y="128"/>
                    <a:pt x="83" y="147"/>
                    <a:pt x="78" y="149"/>
                  </a:cubicBezTo>
                  <a:cubicBezTo>
                    <a:pt x="72" y="151"/>
                    <a:pt x="66" y="153"/>
                    <a:pt x="60" y="155"/>
                  </a:cubicBezTo>
                  <a:cubicBezTo>
                    <a:pt x="57" y="156"/>
                    <a:pt x="51" y="158"/>
                    <a:pt x="51" y="158"/>
                  </a:cubicBezTo>
                  <a:cubicBezTo>
                    <a:pt x="42" y="167"/>
                    <a:pt x="34" y="169"/>
                    <a:pt x="24" y="176"/>
                  </a:cubicBezTo>
                  <a:cubicBezTo>
                    <a:pt x="17" y="187"/>
                    <a:pt x="11" y="187"/>
                    <a:pt x="0" y="194"/>
                  </a:cubicBezTo>
                  <a:cubicBezTo>
                    <a:pt x="13" y="156"/>
                    <a:pt x="21" y="143"/>
                    <a:pt x="57" y="119"/>
                  </a:cubicBezTo>
                  <a:cubicBezTo>
                    <a:pt x="63" y="109"/>
                    <a:pt x="65" y="89"/>
                    <a:pt x="75" y="83"/>
                  </a:cubicBezTo>
                  <a:cubicBezTo>
                    <a:pt x="83" y="78"/>
                    <a:pt x="93" y="77"/>
                    <a:pt x="102" y="74"/>
                  </a:cubicBezTo>
                  <a:cubicBezTo>
                    <a:pt x="105" y="73"/>
                    <a:pt x="111" y="71"/>
                    <a:pt x="111" y="71"/>
                  </a:cubicBezTo>
                  <a:cubicBezTo>
                    <a:pt x="115" y="58"/>
                    <a:pt x="116" y="62"/>
                    <a:pt x="111" y="44"/>
                  </a:cubicBezTo>
                  <a:cubicBezTo>
                    <a:pt x="109" y="38"/>
                    <a:pt x="105" y="26"/>
                    <a:pt x="105" y="26"/>
                  </a:cubicBezTo>
                  <a:cubicBezTo>
                    <a:pt x="114" y="0"/>
                    <a:pt x="105" y="17"/>
                    <a:pt x="162" y="17"/>
                  </a:cubicBezTo>
                  <a:close/>
                </a:path>
              </a:pathLst>
            </a:custGeom>
            <a:solidFill>
              <a:srgbClr val="FAB46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81" name="Freeform 69"/>
            <p:cNvSpPr>
              <a:spLocks/>
            </p:cNvSpPr>
            <p:nvPr/>
          </p:nvSpPr>
          <p:spPr bwMode="auto">
            <a:xfrm>
              <a:off x="2507" y="1670"/>
              <a:ext cx="827" cy="2002"/>
            </a:xfrm>
            <a:custGeom>
              <a:avLst/>
              <a:gdLst>
                <a:gd name="T0" fmla="*/ 647 w 873"/>
                <a:gd name="T1" fmla="*/ 194 h 2002"/>
                <a:gd name="T2" fmla="*/ 669 w 873"/>
                <a:gd name="T3" fmla="*/ 421 h 2002"/>
                <a:gd name="T4" fmla="*/ 710 w 873"/>
                <a:gd name="T5" fmla="*/ 607 h 2002"/>
                <a:gd name="T6" fmla="*/ 755 w 873"/>
                <a:gd name="T7" fmla="*/ 786 h 2002"/>
                <a:gd name="T8" fmla="*/ 707 w 873"/>
                <a:gd name="T9" fmla="*/ 913 h 2002"/>
                <a:gd name="T10" fmla="*/ 729 w 873"/>
                <a:gd name="T11" fmla="*/ 1006 h 2002"/>
                <a:gd name="T12" fmla="*/ 764 w 873"/>
                <a:gd name="T13" fmla="*/ 1077 h 2002"/>
                <a:gd name="T14" fmla="*/ 869 w 873"/>
                <a:gd name="T15" fmla="*/ 1530 h 2002"/>
                <a:gd name="T16" fmla="*/ 834 w 873"/>
                <a:gd name="T17" fmla="*/ 1858 h 2002"/>
                <a:gd name="T18" fmla="*/ 689 w 873"/>
                <a:gd name="T19" fmla="*/ 1909 h 2002"/>
                <a:gd name="T20" fmla="*/ 402 w 873"/>
                <a:gd name="T21" fmla="*/ 1906 h 2002"/>
                <a:gd name="T22" fmla="*/ 268 w 873"/>
                <a:gd name="T23" fmla="*/ 1840 h 2002"/>
                <a:gd name="T24" fmla="*/ 285 w 873"/>
                <a:gd name="T25" fmla="*/ 1621 h 2002"/>
                <a:gd name="T26" fmla="*/ 260 w 873"/>
                <a:gd name="T27" fmla="*/ 1554 h 2002"/>
                <a:gd name="T28" fmla="*/ 215 w 873"/>
                <a:gd name="T29" fmla="*/ 1407 h 2002"/>
                <a:gd name="T30" fmla="*/ 296 w 873"/>
                <a:gd name="T31" fmla="*/ 1264 h 2002"/>
                <a:gd name="T32" fmla="*/ 381 w 873"/>
                <a:gd name="T33" fmla="*/ 1006 h 2002"/>
                <a:gd name="T34" fmla="*/ 311 w 873"/>
                <a:gd name="T35" fmla="*/ 883 h 2002"/>
                <a:gd name="T36" fmla="*/ 231 w 873"/>
                <a:gd name="T37" fmla="*/ 928 h 2002"/>
                <a:gd name="T38" fmla="*/ 190 w 873"/>
                <a:gd name="T39" fmla="*/ 984 h 2002"/>
                <a:gd name="T40" fmla="*/ 127 w 873"/>
                <a:gd name="T41" fmla="*/ 798 h 2002"/>
                <a:gd name="T42" fmla="*/ 108 w 873"/>
                <a:gd name="T43" fmla="*/ 593 h 2002"/>
                <a:gd name="T44" fmla="*/ 209 w 873"/>
                <a:gd name="T45" fmla="*/ 548 h 2002"/>
                <a:gd name="T46" fmla="*/ 193 w 873"/>
                <a:gd name="T47" fmla="*/ 484 h 2002"/>
                <a:gd name="T48" fmla="*/ 136 w 873"/>
                <a:gd name="T49" fmla="*/ 447 h 2002"/>
                <a:gd name="T50" fmla="*/ 22 w 873"/>
                <a:gd name="T51" fmla="*/ 425 h 2002"/>
                <a:gd name="T52" fmla="*/ 3 w 873"/>
                <a:gd name="T53" fmla="*/ 347 h 2002"/>
                <a:gd name="T54" fmla="*/ 41 w 873"/>
                <a:gd name="T55" fmla="*/ 52 h 2002"/>
                <a:gd name="T56" fmla="*/ 79 w 873"/>
                <a:gd name="T57" fmla="*/ 15 h 2002"/>
                <a:gd name="T58" fmla="*/ 273 w 873"/>
                <a:gd name="T59" fmla="*/ 104 h 2002"/>
                <a:gd name="T60" fmla="*/ 311 w 873"/>
                <a:gd name="T61" fmla="*/ 119 h 2002"/>
                <a:gd name="T62" fmla="*/ 396 w 873"/>
                <a:gd name="T63" fmla="*/ 104 h 2002"/>
                <a:gd name="T64" fmla="*/ 333 w 873"/>
                <a:gd name="T65" fmla="*/ 194 h 2002"/>
                <a:gd name="T66" fmla="*/ 317 w 873"/>
                <a:gd name="T67" fmla="*/ 227 h 2002"/>
                <a:gd name="T68" fmla="*/ 406 w 873"/>
                <a:gd name="T69" fmla="*/ 261 h 2002"/>
                <a:gd name="T70" fmla="*/ 498 w 873"/>
                <a:gd name="T71" fmla="*/ 190 h 2002"/>
                <a:gd name="T72" fmla="*/ 542 w 873"/>
                <a:gd name="T73" fmla="*/ 149 h 2002"/>
                <a:gd name="T74" fmla="*/ 590 w 873"/>
                <a:gd name="T75" fmla="*/ 101 h 2002"/>
                <a:gd name="T76" fmla="*/ 612 w 873"/>
                <a:gd name="T77" fmla="*/ 60 h 2002"/>
                <a:gd name="T78" fmla="*/ 647 w 873"/>
                <a:gd name="T79" fmla="*/ 119 h 2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73" h="2002">
                  <a:moveTo>
                    <a:pt x="647" y="119"/>
                  </a:moveTo>
                  <a:cubicBezTo>
                    <a:pt x="646" y="144"/>
                    <a:pt x="631" y="178"/>
                    <a:pt x="647" y="194"/>
                  </a:cubicBezTo>
                  <a:cubicBezTo>
                    <a:pt x="652" y="199"/>
                    <a:pt x="666" y="201"/>
                    <a:pt x="666" y="201"/>
                  </a:cubicBezTo>
                  <a:cubicBezTo>
                    <a:pt x="667" y="275"/>
                    <a:pt x="667" y="348"/>
                    <a:pt x="669" y="421"/>
                  </a:cubicBezTo>
                  <a:cubicBezTo>
                    <a:pt x="669" y="439"/>
                    <a:pt x="691" y="466"/>
                    <a:pt x="691" y="466"/>
                  </a:cubicBezTo>
                  <a:cubicBezTo>
                    <a:pt x="693" y="516"/>
                    <a:pt x="697" y="560"/>
                    <a:pt x="710" y="607"/>
                  </a:cubicBezTo>
                  <a:cubicBezTo>
                    <a:pt x="711" y="621"/>
                    <a:pt x="711" y="635"/>
                    <a:pt x="713" y="648"/>
                  </a:cubicBezTo>
                  <a:cubicBezTo>
                    <a:pt x="721" y="678"/>
                    <a:pt x="752" y="749"/>
                    <a:pt x="755" y="786"/>
                  </a:cubicBezTo>
                  <a:cubicBezTo>
                    <a:pt x="772" y="815"/>
                    <a:pt x="756" y="853"/>
                    <a:pt x="732" y="872"/>
                  </a:cubicBezTo>
                  <a:cubicBezTo>
                    <a:pt x="725" y="886"/>
                    <a:pt x="719" y="904"/>
                    <a:pt x="707" y="913"/>
                  </a:cubicBezTo>
                  <a:cubicBezTo>
                    <a:pt x="693" y="938"/>
                    <a:pt x="697" y="975"/>
                    <a:pt x="717" y="991"/>
                  </a:cubicBezTo>
                  <a:cubicBezTo>
                    <a:pt x="725" y="1021"/>
                    <a:pt x="712" y="986"/>
                    <a:pt x="729" y="1006"/>
                  </a:cubicBezTo>
                  <a:cubicBezTo>
                    <a:pt x="766" y="1050"/>
                    <a:pt x="724" y="1015"/>
                    <a:pt x="752" y="1036"/>
                  </a:cubicBezTo>
                  <a:cubicBezTo>
                    <a:pt x="756" y="1051"/>
                    <a:pt x="757" y="1063"/>
                    <a:pt x="764" y="1077"/>
                  </a:cubicBezTo>
                  <a:cubicBezTo>
                    <a:pt x="777" y="1184"/>
                    <a:pt x="834" y="1230"/>
                    <a:pt x="827" y="1399"/>
                  </a:cubicBezTo>
                  <a:cubicBezTo>
                    <a:pt x="838" y="1469"/>
                    <a:pt x="869" y="1507"/>
                    <a:pt x="869" y="1530"/>
                  </a:cubicBezTo>
                  <a:cubicBezTo>
                    <a:pt x="873" y="1565"/>
                    <a:pt x="866" y="1606"/>
                    <a:pt x="850" y="1610"/>
                  </a:cubicBezTo>
                  <a:cubicBezTo>
                    <a:pt x="844" y="1665"/>
                    <a:pt x="851" y="1794"/>
                    <a:pt x="834" y="1858"/>
                  </a:cubicBezTo>
                  <a:cubicBezTo>
                    <a:pt x="817" y="1922"/>
                    <a:pt x="770" y="1986"/>
                    <a:pt x="746" y="1994"/>
                  </a:cubicBezTo>
                  <a:cubicBezTo>
                    <a:pt x="722" y="2002"/>
                    <a:pt x="724" y="1921"/>
                    <a:pt x="689" y="1909"/>
                  </a:cubicBezTo>
                  <a:cubicBezTo>
                    <a:pt x="667" y="1910"/>
                    <a:pt x="602" y="1950"/>
                    <a:pt x="539" y="1924"/>
                  </a:cubicBezTo>
                  <a:cubicBezTo>
                    <a:pt x="491" y="1924"/>
                    <a:pt x="446" y="1898"/>
                    <a:pt x="402" y="1906"/>
                  </a:cubicBezTo>
                  <a:cubicBezTo>
                    <a:pt x="358" y="1914"/>
                    <a:pt x="296" y="1981"/>
                    <a:pt x="274" y="1970"/>
                  </a:cubicBezTo>
                  <a:cubicBezTo>
                    <a:pt x="252" y="1959"/>
                    <a:pt x="263" y="1881"/>
                    <a:pt x="268" y="1840"/>
                  </a:cubicBezTo>
                  <a:cubicBezTo>
                    <a:pt x="266" y="1814"/>
                    <a:pt x="309" y="1744"/>
                    <a:pt x="304" y="1722"/>
                  </a:cubicBezTo>
                  <a:cubicBezTo>
                    <a:pt x="302" y="1668"/>
                    <a:pt x="316" y="1645"/>
                    <a:pt x="285" y="1621"/>
                  </a:cubicBezTo>
                  <a:cubicBezTo>
                    <a:pt x="281" y="1605"/>
                    <a:pt x="272" y="1591"/>
                    <a:pt x="266" y="1576"/>
                  </a:cubicBezTo>
                  <a:cubicBezTo>
                    <a:pt x="263" y="1569"/>
                    <a:pt x="262" y="1561"/>
                    <a:pt x="260" y="1554"/>
                  </a:cubicBezTo>
                  <a:cubicBezTo>
                    <a:pt x="259" y="1550"/>
                    <a:pt x="257" y="1543"/>
                    <a:pt x="257" y="1543"/>
                  </a:cubicBezTo>
                  <a:cubicBezTo>
                    <a:pt x="263" y="1502"/>
                    <a:pt x="198" y="1446"/>
                    <a:pt x="215" y="1407"/>
                  </a:cubicBezTo>
                  <a:cubicBezTo>
                    <a:pt x="220" y="1396"/>
                    <a:pt x="216" y="1376"/>
                    <a:pt x="220" y="1365"/>
                  </a:cubicBezTo>
                  <a:cubicBezTo>
                    <a:pt x="223" y="1357"/>
                    <a:pt x="296" y="1264"/>
                    <a:pt x="296" y="1264"/>
                  </a:cubicBezTo>
                  <a:cubicBezTo>
                    <a:pt x="316" y="1230"/>
                    <a:pt x="328" y="1206"/>
                    <a:pt x="342" y="1163"/>
                  </a:cubicBezTo>
                  <a:cubicBezTo>
                    <a:pt x="339" y="1150"/>
                    <a:pt x="333" y="1025"/>
                    <a:pt x="381" y="1006"/>
                  </a:cubicBezTo>
                  <a:cubicBezTo>
                    <a:pt x="414" y="966"/>
                    <a:pt x="364" y="968"/>
                    <a:pt x="342" y="965"/>
                  </a:cubicBezTo>
                  <a:cubicBezTo>
                    <a:pt x="316" y="918"/>
                    <a:pt x="371" y="873"/>
                    <a:pt x="311" y="883"/>
                  </a:cubicBezTo>
                  <a:cubicBezTo>
                    <a:pt x="302" y="912"/>
                    <a:pt x="273" y="911"/>
                    <a:pt x="251" y="913"/>
                  </a:cubicBezTo>
                  <a:cubicBezTo>
                    <a:pt x="244" y="918"/>
                    <a:pt x="238" y="923"/>
                    <a:pt x="231" y="928"/>
                  </a:cubicBezTo>
                  <a:cubicBezTo>
                    <a:pt x="228" y="930"/>
                    <a:pt x="230" y="935"/>
                    <a:pt x="228" y="939"/>
                  </a:cubicBezTo>
                  <a:cubicBezTo>
                    <a:pt x="218" y="961"/>
                    <a:pt x="210" y="976"/>
                    <a:pt x="190" y="984"/>
                  </a:cubicBezTo>
                  <a:cubicBezTo>
                    <a:pt x="150" y="973"/>
                    <a:pt x="173" y="927"/>
                    <a:pt x="136" y="898"/>
                  </a:cubicBezTo>
                  <a:cubicBezTo>
                    <a:pt x="134" y="856"/>
                    <a:pt x="133" y="835"/>
                    <a:pt x="127" y="798"/>
                  </a:cubicBezTo>
                  <a:cubicBezTo>
                    <a:pt x="125" y="712"/>
                    <a:pt x="127" y="714"/>
                    <a:pt x="117" y="660"/>
                  </a:cubicBezTo>
                  <a:cubicBezTo>
                    <a:pt x="115" y="625"/>
                    <a:pt x="108" y="610"/>
                    <a:pt x="108" y="593"/>
                  </a:cubicBezTo>
                  <a:cubicBezTo>
                    <a:pt x="108" y="575"/>
                    <a:pt x="104" y="559"/>
                    <a:pt x="120" y="552"/>
                  </a:cubicBezTo>
                  <a:cubicBezTo>
                    <a:pt x="137" y="544"/>
                    <a:pt x="188" y="554"/>
                    <a:pt x="209" y="548"/>
                  </a:cubicBezTo>
                  <a:cubicBezTo>
                    <a:pt x="223" y="542"/>
                    <a:pt x="257" y="525"/>
                    <a:pt x="251" y="511"/>
                  </a:cubicBezTo>
                  <a:cubicBezTo>
                    <a:pt x="248" y="501"/>
                    <a:pt x="207" y="493"/>
                    <a:pt x="193" y="484"/>
                  </a:cubicBezTo>
                  <a:cubicBezTo>
                    <a:pt x="180" y="476"/>
                    <a:pt x="178" y="461"/>
                    <a:pt x="168" y="455"/>
                  </a:cubicBezTo>
                  <a:cubicBezTo>
                    <a:pt x="159" y="439"/>
                    <a:pt x="151" y="452"/>
                    <a:pt x="136" y="447"/>
                  </a:cubicBezTo>
                  <a:cubicBezTo>
                    <a:pt x="112" y="455"/>
                    <a:pt x="85" y="451"/>
                    <a:pt x="60" y="447"/>
                  </a:cubicBezTo>
                  <a:cubicBezTo>
                    <a:pt x="54" y="440"/>
                    <a:pt x="54" y="429"/>
                    <a:pt x="22" y="425"/>
                  </a:cubicBezTo>
                  <a:cubicBezTo>
                    <a:pt x="17" y="419"/>
                    <a:pt x="22" y="391"/>
                    <a:pt x="22" y="391"/>
                  </a:cubicBezTo>
                  <a:cubicBezTo>
                    <a:pt x="22" y="378"/>
                    <a:pt x="7" y="400"/>
                    <a:pt x="3" y="347"/>
                  </a:cubicBezTo>
                  <a:cubicBezTo>
                    <a:pt x="1" y="298"/>
                    <a:pt x="0" y="145"/>
                    <a:pt x="6" y="97"/>
                  </a:cubicBezTo>
                  <a:cubicBezTo>
                    <a:pt x="13" y="48"/>
                    <a:pt x="33" y="65"/>
                    <a:pt x="41" y="52"/>
                  </a:cubicBezTo>
                  <a:cubicBezTo>
                    <a:pt x="45" y="39"/>
                    <a:pt x="49" y="29"/>
                    <a:pt x="60" y="22"/>
                  </a:cubicBezTo>
                  <a:cubicBezTo>
                    <a:pt x="67" y="19"/>
                    <a:pt x="79" y="15"/>
                    <a:pt x="79" y="15"/>
                  </a:cubicBezTo>
                  <a:cubicBezTo>
                    <a:pt x="236" y="21"/>
                    <a:pt x="132" y="0"/>
                    <a:pt x="193" y="48"/>
                  </a:cubicBezTo>
                  <a:cubicBezTo>
                    <a:pt x="211" y="81"/>
                    <a:pt x="242" y="94"/>
                    <a:pt x="273" y="104"/>
                  </a:cubicBezTo>
                  <a:cubicBezTo>
                    <a:pt x="273" y="104"/>
                    <a:pt x="296" y="113"/>
                    <a:pt x="301" y="116"/>
                  </a:cubicBezTo>
                  <a:cubicBezTo>
                    <a:pt x="304" y="117"/>
                    <a:pt x="311" y="119"/>
                    <a:pt x="311" y="119"/>
                  </a:cubicBezTo>
                  <a:cubicBezTo>
                    <a:pt x="341" y="116"/>
                    <a:pt x="373" y="107"/>
                    <a:pt x="400" y="86"/>
                  </a:cubicBezTo>
                  <a:cubicBezTo>
                    <a:pt x="424" y="93"/>
                    <a:pt x="410" y="99"/>
                    <a:pt x="396" y="104"/>
                  </a:cubicBezTo>
                  <a:cubicBezTo>
                    <a:pt x="375" y="129"/>
                    <a:pt x="356" y="154"/>
                    <a:pt x="339" y="183"/>
                  </a:cubicBezTo>
                  <a:cubicBezTo>
                    <a:pt x="337" y="186"/>
                    <a:pt x="334" y="190"/>
                    <a:pt x="333" y="194"/>
                  </a:cubicBezTo>
                  <a:cubicBezTo>
                    <a:pt x="332" y="198"/>
                    <a:pt x="332" y="201"/>
                    <a:pt x="330" y="205"/>
                  </a:cubicBezTo>
                  <a:cubicBezTo>
                    <a:pt x="326" y="212"/>
                    <a:pt x="317" y="227"/>
                    <a:pt x="317" y="227"/>
                  </a:cubicBezTo>
                  <a:cubicBezTo>
                    <a:pt x="318" y="243"/>
                    <a:pt x="309" y="268"/>
                    <a:pt x="320" y="276"/>
                  </a:cubicBezTo>
                  <a:cubicBezTo>
                    <a:pt x="344" y="291"/>
                    <a:pt x="384" y="278"/>
                    <a:pt x="406" y="261"/>
                  </a:cubicBezTo>
                  <a:cubicBezTo>
                    <a:pt x="424" y="229"/>
                    <a:pt x="444" y="221"/>
                    <a:pt x="469" y="201"/>
                  </a:cubicBezTo>
                  <a:cubicBezTo>
                    <a:pt x="478" y="195"/>
                    <a:pt x="498" y="190"/>
                    <a:pt x="498" y="190"/>
                  </a:cubicBezTo>
                  <a:cubicBezTo>
                    <a:pt x="505" y="181"/>
                    <a:pt x="514" y="163"/>
                    <a:pt x="523" y="157"/>
                  </a:cubicBezTo>
                  <a:cubicBezTo>
                    <a:pt x="530" y="153"/>
                    <a:pt x="537" y="154"/>
                    <a:pt x="542" y="149"/>
                  </a:cubicBezTo>
                  <a:cubicBezTo>
                    <a:pt x="553" y="140"/>
                    <a:pt x="559" y="132"/>
                    <a:pt x="571" y="127"/>
                  </a:cubicBezTo>
                  <a:cubicBezTo>
                    <a:pt x="578" y="113"/>
                    <a:pt x="586" y="116"/>
                    <a:pt x="590" y="101"/>
                  </a:cubicBezTo>
                  <a:cubicBezTo>
                    <a:pt x="588" y="86"/>
                    <a:pt x="574" y="60"/>
                    <a:pt x="574" y="60"/>
                  </a:cubicBezTo>
                  <a:cubicBezTo>
                    <a:pt x="588" y="48"/>
                    <a:pt x="597" y="53"/>
                    <a:pt x="612" y="60"/>
                  </a:cubicBezTo>
                  <a:cubicBezTo>
                    <a:pt x="619" y="73"/>
                    <a:pt x="628" y="92"/>
                    <a:pt x="641" y="97"/>
                  </a:cubicBezTo>
                  <a:cubicBezTo>
                    <a:pt x="649" y="111"/>
                    <a:pt x="647" y="103"/>
                    <a:pt x="647" y="119"/>
                  </a:cubicBezTo>
                  <a:close/>
                </a:path>
              </a:pathLst>
            </a:custGeom>
            <a:solidFill>
              <a:srgbClr val="3333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82" name="Freeform 70"/>
            <p:cNvSpPr>
              <a:spLocks/>
            </p:cNvSpPr>
            <p:nvPr/>
          </p:nvSpPr>
          <p:spPr bwMode="auto">
            <a:xfrm>
              <a:off x="2614" y="1883"/>
              <a:ext cx="477" cy="715"/>
            </a:xfrm>
            <a:custGeom>
              <a:avLst/>
              <a:gdLst>
                <a:gd name="T0" fmla="*/ 436 w 476"/>
                <a:gd name="T1" fmla="*/ 153 h 576"/>
                <a:gd name="T2" fmla="*/ 418 w 476"/>
                <a:gd name="T3" fmla="*/ 177 h 576"/>
                <a:gd name="T4" fmla="*/ 400 w 476"/>
                <a:gd name="T5" fmla="*/ 183 h 576"/>
                <a:gd name="T6" fmla="*/ 391 w 476"/>
                <a:gd name="T7" fmla="*/ 186 h 576"/>
                <a:gd name="T8" fmla="*/ 379 w 476"/>
                <a:gd name="T9" fmla="*/ 204 h 576"/>
                <a:gd name="T10" fmla="*/ 364 w 476"/>
                <a:gd name="T11" fmla="*/ 234 h 576"/>
                <a:gd name="T12" fmla="*/ 349 w 476"/>
                <a:gd name="T13" fmla="*/ 249 h 576"/>
                <a:gd name="T14" fmla="*/ 331 w 476"/>
                <a:gd name="T15" fmla="*/ 255 h 576"/>
                <a:gd name="T16" fmla="*/ 313 w 476"/>
                <a:gd name="T17" fmla="*/ 282 h 576"/>
                <a:gd name="T18" fmla="*/ 295 w 476"/>
                <a:gd name="T19" fmla="*/ 294 h 576"/>
                <a:gd name="T20" fmla="*/ 256 w 476"/>
                <a:gd name="T21" fmla="*/ 327 h 576"/>
                <a:gd name="T22" fmla="*/ 223 w 476"/>
                <a:gd name="T23" fmla="*/ 417 h 576"/>
                <a:gd name="T24" fmla="*/ 196 w 476"/>
                <a:gd name="T25" fmla="*/ 438 h 576"/>
                <a:gd name="T26" fmla="*/ 133 w 476"/>
                <a:gd name="T27" fmla="*/ 498 h 576"/>
                <a:gd name="T28" fmla="*/ 124 w 476"/>
                <a:gd name="T29" fmla="*/ 516 h 576"/>
                <a:gd name="T30" fmla="*/ 94 w 476"/>
                <a:gd name="T31" fmla="*/ 540 h 576"/>
                <a:gd name="T32" fmla="*/ 76 w 476"/>
                <a:gd name="T33" fmla="*/ 549 h 576"/>
                <a:gd name="T34" fmla="*/ 64 w 476"/>
                <a:gd name="T35" fmla="*/ 576 h 576"/>
                <a:gd name="T36" fmla="*/ 52 w 476"/>
                <a:gd name="T37" fmla="*/ 465 h 576"/>
                <a:gd name="T38" fmla="*/ 49 w 476"/>
                <a:gd name="T39" fmla="*/ 441 h 576"/>
                <a:gd name="T40" fmla="*/ 43 w 476"/>
                <a:gd name="T41" fmla="*/ 429 h 576"/>
                <a:gd name="T42" fmla="*/ 31 w 476"/>
                <a:gd name="T43" fmla="*/ 354 h 576"/>
                <a:gd name="T44" fmla="*/ 16 w 476"/>
                <a:gd name="T45" fmla="*/ 318 h 576"/>
                <a:gd name="T46" fmla="*/ 94 w 476"/>
                <a:gd name="T47" fmla="*/ 285 h 576"/>
                <a:gd name="T48" fmla="*/ 124 w 476"/>
                <a:gd name="T49" fmla="*/ 273 h 576"/>
                <a:gd name="T50" fmla="*/ 142 w 476"/>
                <a:gd name="T51" fmla="*/ 249 h 576"/>
                <a:gd name="T52" fmla="*/ 157 w 476"/>
                <a:gd name="T53" fmla="*/ 234 h 576"/>
                <a:gd name="T54" fmla="*/ 175 w 476"/>
                <a:gd name="T55" fmla="*/ 228 h 576"/>
                <a:gd name="T56" fmla="*/ 196 w 476"/>
                <a:gd name="T57" fmla="*/ 201 h 576"/>
                <a:gd name="T58" fmla="*/ 220 w 476"/>
                <a:gd name="T59" fmla="*/ 171 h 576"/>
                <a:gd name="T60" fmla="*/ 238 w 476"/>
                <a:gd name="T61" fmla="*/ 159 h 576"/>
                <a:gd name="T62" fmla="*/ 247 w 476"/>
                <a:gd name="T63" fmla="*/ 153 h 576"/>
                <a:gd name="T64" fmla="*/ 274 w 476"/>
                <a:gd name="T65" fmla="*/ 120 h 576"/>
                <a:gd name="T66" fmla="*/ 292 w 476"/>
                <a:gd name="T67" fmla="*/ 114 h 576"/>
                <a:gd name="T68" fmla="*/ 313 w 476"/>
                <a:gd name="T69" fmla="*/ 93 h 576"/>
                <a:gd name="T70" fmla="*/ 325 w 476"/>
                <a:gd name="T71" fmla="*/ 111 h 576"/>
                <a:gd name="T72" fmla="*/ 316 w 476"/>
                <a:gd name="T73" fmla="*/ 132 h 576"/>
                <a:gd name="T74" fmla="*/ 319 w 476"/>
                <a:gd name="T75" fmla="*/ 123 h 576"/>
                <a:gd name="T76" fmla="*/ 331 w 476"/>
                <a:gd name="T77" fmla="*/ 105 h 576"/>
                <a:gd name="T78" fmla="*/ 361 w 476"/>
                <a:gd name="T79" fmla="*/ 48 h 576"/>
                <a:gd name="T80" fmla="*/ 382 w 476"/>
                <a:gd name="T81" fmla="*/ 30 h 576"/>
                <a:gd name="T82" fmla="*/ 379 w 476"/>
                <a:gd name="T83" fmla="*/ 21 h 576"/>
                <a:gd name="T84" fmla="*/ 367 w 476"/>
                <a:gd name="T85" fmla="*/ 18 h 576"/>
                <a:gd name="T86" fmla="*/ 388 w 476"/>
                <a:gd name="T87" fmla="*/ 0 h 576"/>
                <a:gd name="T88" fmla="*/ 436 w 476"/>
                <a:gd name="T89" fmla="*/ 6 h 576"/>
                <a:gd name="T90" fmla="*/ 475 w 476"/>
                <a:gd name="T91" fmla="*/ 24 h 576"/>
                <a:gd name="T92" fmla="*/ 463 w 476"/>
                <a:gd name="T93" fmla="*/ 105 h 576"/>
                <a:gd name="T94" fmla="*/ 460 w 476"/>
                <a:gd name="T95" fmla="*/ 138 h 576"/>
                <a:gd name="T96" fmla="*/ 436 w 476"/>
                <a:gd name="T97" fmla="*/ 1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6" h="576">
                  <a:moveTo>
                    <a:pt x="436" y="153"/>
                  </a:moveTo>
                  <a:cubicBezTo>
                    <a:pt x="430" y="162"/>
                    <a:pt x="429" y="172"/>
                    <a:pt x="418" y="177"/>
                  </a:cubicBezTo>
                  <a:cubicBezTo>
                    <a:pt x="412" y="180"/>
                    <a:pt x="406" y="181"/>
                    <a:pt x="400" y="183"/>
                  </a:cubicBezTo>
                  <a:cubicBezTo>
                    <a:pt x="397" y="184"/>
                    <a:pt x="391" y="186"/>
                    <a:pt x="391" y="186"/>
                  </a:cubicBezTo>
                  <a:cubicBezTo>
                    <a:pt x="387" y="192"/>
                    <a:pt x="383" y="198"/>
                    <a:pt x="379" y="204"/>
                  </a:cubicBezTo>
                  <a:cubicBezTo>
                    <a:pt x="368" y="220"/>
                    <a:pt x="384" y="227"/>
                    <a:pt x="364" y="234"/>
                  </a:cubicBezTo>
                  <a:cubicBezTo>
                    <a:pt x="359" y="242"/>
                    <a:pt x="358" y="245"/>
                    <a:pt x="349" y="249"/>
                  </a:cubicBezTo>
                  <a:cubicBezTo>
                    <a:pt x="343" y="252"/>
                    <a:pt x="331" y="255"/>
                    <a:pt x="331" y="255"/>
                  </a:cubicBezTo>
                  <a:cubicBezTo>
                    <a:pt x="323" y="263"/>
                    <a:pt x="321" y="275"/>
                    <a:pt x="313" y="282"/>
                  </a:cubicBezTo>
                  <a:cubicBezTo>
                    <a:pt x="308" y="287"/>
                    <a:pt x="295" y="294"/>
                    <a:pt x="295" y="294"/>
                  </a:cubicBezTo>
                  <a:cubicBezTo>
                    <a:pt x="285" y="309"/>
                    <a:pt x="274" y="322"/>
                    <a:pt x="256" y="327"/>
                  </a:cubicBezTo>
                  <a:cubicBezTo>
                    <a:pt x="254" y="352"/>
                    <a:pt x="249" y="400"/>
                    <a:pt x="223" y="417"/>
                  </a:cubicBezTo>
                  <a:cubicBezTo>
                    <a:pt x="201" y="431"/>
                    <a:pt x="210" y="424"/>
                    <a:pt x="196" y="438"/>
                  </a:cubicBezTo>
                  <a:cubicBezTo>
                    <a:pt x="183" y="478"/>
                    <a:pt x="171" y="485"/>
                    <a:pt x="133" y="498"/>
                  </a:cubicBezTo>
                  <a:cubicBezTo>
                    <a:pt x="122" y="531"/>
                    <a:pt x="140" y="481"/>
                    <a:pt x="124" y="516"/>
                  </a:cubicBezTo>
                  <a:cubicBezTo>
                    <a:pt x="114" y="539"/>
                    <a:pt x="120" y="535"/>
                    <a:pt x="94" y="540"/>
                  </a:cubicBezTo>
                  <a:cubicBezTo>
                    <a:pt x="88" y="544"/>
                    <a:pt x="80" y="544"/>
                    <a:pt x="76" y="549"/>
                  </a:cubicBezTo>
                  <a:cubicBezTo>
                    <a:pt x="70" y="557"/>
                    <a:pt x="69" y="568"/>
                    <a:pt x="64" y="576"/>
                  </a:cubicBezTo>
                  <a:cubicBezTo>
                    <a:pt x="55" y="550"/>
                    <a:pt x="83" y="475"/>
                    <a:pt x="52" y="465"/>
                  </a:cubicBezTo>
                  <a:cubicBezTo>
                    <a:pt x="47" y="451"/>
                    <a:pt x="34" y="451"/>
                    <a:pt x="49" y="441"/>
                  </a:cubicBezTo>
                  <a:cubicBezTo>
                    <a:pt x="67" y="415"/>
                    <a:pt x="48" y="449"/>
                    <a:pt x="43" y="429"/>
                  </a:cubicBezTo>
                  <a:cubicBezTo>
                    <a:pt x="26" y="360"/>
                    <a:pt x="44" y="394"/>
                    <a:pt x="31" y="354"/>
                  </a:cubicBezTo>
                  <a:cubicBezTo>
                    <a:pt x="29" y="337"/>
                    <a:pt x="33" y="324"/>
                    <a:pt x="16" y="318"/>
                  </a:cubicBezTo>
                  <a:cubicBezTo>
                    <a:pt x="0" y="270"/>
                    <a:pt x="64" y="286"/>
                    <a:pt x="94" y="285"/>
                  </a:cubicBezTo>
                  <a:cubicBezTo>
                    <a:pt x="104" y="278"/>
                    <a:pt x="113" y="277"/>
                    <a:pt x="124" y="273"/>
                  </a:cubicBezTo>
                  <a:cubicBezTo>
                    <a:pt x="131" y="262"/>
                    <a:pt x="131" y="256"/>
                    <a:pt x="142" y="249"/>
                  </a:cubicBezTo>
                  <a:cubicBezTo>
                    <a:pt x="147" y="241"/>
                    <a:pt x="148" y="238"/>
                    <a:pt x="157" y="234"/>
                  </a:cubicBezTo>
                  <a:cubicBezTo>
                    <a:pt x="163" y="231"/>
                    <a:pt x="175" y="228"/>
                    <a:pt x="175" y="228"/>
                  </a:cubicBezTo>
                  <a:cubicBezTo>
                    <a:pt x="179" y="217"/>
                    <a:pt x="196" y="201"/>
                    <a:pt x="196" y="201"/>
                  </a:cubicBezTo>
                  <a:cubicBezTo>
                    <a:pt x="201" y="185"/>
                    <a:pt x="207" y="178"/>
                    <a:pt x="220" y="171"/>
                  </a:cubicBezTo>
                  <a:cubicBezTo>
                    <a:pt x="226" y="167"/>
                    <a:pt x="232" y="163"/>
                    <a:pt x="238" y="159"/>
                  </a:cubicBezTo>
                  <a:cubicBezTo>
                    <a:pt x="241" y="157"/>
                    <a:pt x="247" y="153"/>
                    <a:pt x="247" y="153"/>
                  </a:cubicBezTo>
                  <a:cubicBezTo>
                    <a:pt x="254" y="142"/>
                    <a:pt x="261" y="126"/>
                    <a:pt x="274" y="120"/>
                  </a:cubicBezTo>
                  <a:cubicBezTo>
                    <a:pt x="280" y="117"/>
                    <a:pt x="292" y="114"/>
                    <a:pt x="292" y="114"/>
                  </a:cubicBezTo>
                  <a:cubicBezTo>
                    <a:pt x="306" y="93"/>
                    <a:pt x="297" y="98"/>
                    <a:pt x="313" y="93"/>
                  </a:cubicBezTo>
                  <a:cubicBezTo>
                    <a:pt x="344" y="96"/>
                    <a:pt x="346" y="97"/>
                    <a:pt x="325" y="111"/>
                  </a:cubicBezTo>
                  <a:cubicBezTo>
                    <a:pt x="320" y="118"/>
                    <a:pt x="316" y="122"/>
                    <a:pt x="316" y="132"/>
                  </a:cubicBezTo>
                  <a:cubicBezTo>
                    <a:pt x="316" y="135"/>
                    <a:pt x="317" y="126"/>
                    <a:pt x="319" y="123"/>
                  </a:cubicBezTo>
                  <a:cubicBezTo>
                    <a:pt x="323" y="117"/>
                    <a:pt x="331" y="105"/>
                    <a:pt x="331" y="105"/>
                  </a:cubicBezTo>
                  <a:cubicBezTo>
                    <a:pt x="336" y="65"/>
                    <a:pt x="341" y="77"/>
                    <a:pt x="361" y="48"/>
                  </a:cubicBezTo>
                  <a:cubicBezTo>
                    <a:pt x="356" y="32"/>
                    <a:pt x="368" y="33"/>
                    <a:pt x="382" y="30"/>
                  </a:cubicBezTo>
                  <a:cubicBezTo>
                    <a:pt x="381" y="27"/>
                    <a:pt x="381" y="23"/>
                    <a:pt x="379" y="21"/>
                  </a:cubicBezTo>
                  <a:cubicBezTo>
                    <a:pt x="376" y="18"/>
                    <a:pt x="369" y="21"/>
                    <a:pt x="367" y="18"/>
                  </a:cubicBezTo>
                  <a:cubicBezTo>
                    <a:pt x="360" y="9"/>
                    <a:pt x="384" y="1"/>
                    <a:pt x="388" y="0"/>
                  </a:cubicBezTo>
                  <a:cubicBezTo>
                    <a:pt x="395" y="1"/>
                    <a:pt x="423" y="0"/>
                    <a:pt x="436" y="6"/>
                  </a:cubicBezTo>
                  <a:cubicBezTo>
                    <a:pt x="449" y="13"/>
                    <a:pt x="460" y="20"/>
                    <a:pt x="475" y="24"/>
                  </a:cubicBezTo>
                  <a:cubicBezTo>
                    <a:pt x="471" y="99"/>
                    <a:pt x="476" y="67"/>
                    <a:pt x="463" y="105"/>
                  </a:cubicBezTo>
                  <a:cubicBezTo>
                    <a:pt x="462" y="116"/>
                    <a:pt x="465" y="128"/>
                    <a:pt x="460" y="138"/>
                  </a:cubicBezTo>
                  <a:cubicBezTo>
                    <a:pt x="453" y="151"/>
                    <a:pt x="428" y="136"/>
                    <a:pt x="436" y="153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83" name="Freeform 71"/>
            <p:cNvSpPr>
              <a:spLocks/>
            </p:cNvSpPr>
            <p:nvPr/>
          </p:nvSpPr>
          <p:spPr bwMode="auto">
            <a:xfrm>
              <a:off x="2636" y="1729"/>
              <a:ext cx="460" cy="417"/>
            </a:xfrm>
            <a:custGeom>
              <a:avLst/>
              <a:gdLst>
                <a:gd name="T0" fmla="*/ 333 w 459"/>
                <a:gd name="T1" fmla="*/ 175 h 336"/>
                <a:gd name="T2" fmla="*/ 288 w 459"/>
                <a:gd name="T3" fmla="*/ 202 h 336"/>
                <a:gd name="T4" fmla="*/ 270 w 459"/>
                <a:gd name="T5" fmla="*/ 217 h 336"/>
                <a:gd name="T6" fmla="*/ 252 w 459"/>
                <a:gd name="T7" fmla="*/ 253 h 336"/>
                <a:gd name="T8" fmla="*/ 207 w 459"/>
                <a:gd name="T9" fmla="*/ 274 h 336"/>
                <a:gd name="T10" fmla="*/ 156 w 459"/>
                <a:gd name="T11" fmla="*/ 313 h 336"/>
                <a:gd name="T12" fmla="*/ 144 w 459"/>
                <a:gd name="T13" fmla="*/ 313 h 336"/>
                <a:gd name="T14" fmla="*/ 150 w 459"/>
                <a:gd name="T15" fmla="*/ 202 h 336"/>
                <a:gd name="T16" fmla="*/ 129 w 459"/>
                <a:gd name="T17" fmla="*/ 166 h 336"/>
                <a:gd name="T18" fmla="*/ 117 w 459"/>
                <a:gd name="T19" fmla="*/ 154 h 336"/>
                <a:gd name="T20" fmla="*/ 84 w 459"/>
                <a:gd name="T21" fmla="*/ 148 h 336"/>
                <a:gd name="T22" fmla="*/ 66 w 459"/>
                <a:gd name="T23" fmla="*/ 130 h 336"/>
                <a:gd name="T24" fmla="*/ 48 w 459"/>
                <a:gd name="T25" fmla="*/ 109 h 336"/>
                <a:gd name="T26" fmla="*/ 0 w 459"/>
                <a:gd name="T27" fmla="*/ 97 h 336"/>
                <a:gd name="T28" fmla="*/ 3 w 459"/>
                <a:gd name="T29" fmla="*/ 88 h 336"/>
                <a:gd name="T30" fmla="*/ 6 w 459"/>
                <a:gd name="T31" fmla="*/ 43 h 336"/>
                <a:gd name="T32" fmla="*/ 21 w 459"/>
                <a:gd name="T33" fmla="*/ 25 h 336"/>
                <a:gd name="T34" fmla="*/ 24 w 459"/>
                <a:gd name="T35" fmla="*/ 7 h 336"/>
                <a:gd name="T36" fmla="*/ 66 w 459"/>
                <a:gd name="T37" fmla="*/ 16 h 336"/>
                <a:gd name="T38" fmla="*/ 69 w 459"/>
                <a:gd name="T39" fmla="*/ 25 h 336"/>
                <a:gd name="T40" fmla="*/ 117 w 459"/>
                <a:gd name="T41" fmla="*/ 49 h 336"/>
                <a:gd name="T42" fmla="*/ 147 w 459"/>
                <a:gd name="T43" fmla="*/ 58 h 336"/>
                <a:gd name="T44" fmla="*/ 183 w 459"/>
                <a:gd name="T45" fmla="*/ 58 h 336"/>
                <a:gd name="T46" fmla="*/ 234 w 459"/>
                <a:gd name="T47" fmla="*/ 43 h 336"/>
                <a:gd name="T48" fmla="*/ 206 w 459"/>
                <a:gd name="T49" fmla="*/ 58 h 336"/>
                <a:gd name="T50" fmla="*/ 176 w 459"/>
                <a:gd name="T51" fmla="*/ 105 h 336"/>
                <a:gd name="T52" fmla="*/ 159 w 459"/>
                <a:gd name="T53" fmla="*/ 135 h 336"/>
                <a:gd name="T54" fmla="*/ 159 w 459"/>
                <a:gd name="T55" fmla="*/ 168 h 336"/>
                <a:gd name="T56" fmla="*/ 182 w 459"/>
                <a:gd name="T57" fmla="*/ 190 h 336"/>
                <a:gd name="T58" fmla="*/ 248 w 459"/>
                <a:gd name="T59" fmla="*/ 183 h 336"/>
                <a:gd name="T60" fmla="*/ 288 w 459"/>
                <a:gd name="T61" fmla="*/ 141 h 336"/>
                <a:gd name="T62" fmla="*/ 329 w 459"/>
                <a:gd name="T63" fmla="*/ 121 h 336"/>
                <a:gd name="T64" fmla="*/ 360 w 459"/>
                <a:gd name="T65" fmla="*/ 103 h 336"/>
                <a:gd name="T66" fmla="*/ 401 w 459"/>
                <a:gd name="T67" fmla="*/ 81 h 336"/>
                <a:gd name="T68" fmla="*/ 444 w 459"/>
                <a:gd name="T69" fmla="*/ 37 h 336"/>
                <a:gd name="T70" fmla="*/ 459 w 459"/>
                <a:gd name="T71" fmla="*/ 40 h 336"/>
                <a:gd name="T72" fmla="*/ 456 w 459"/>
                <a:gd name="T73" fmla="*/ 106 h 336"/>
                <a:gd name="T74" fmla="*/ 435 w 459"/>
                <a:gd name="T75" fmla="*/ 121 h 336"/>
                <a:gd name="T76" fmla="*/ 354 w 459"/>
                <a:gd name="T77" fmla="*/ 136 h 336"/>
                <a:gd name="T78" fmla="*/ 348 w 459"/>
                <a:gd name="T79" fmla="*/ 160 h 336"/>
                <a:gd name="T80" fmla="*/ 333 w 459"/>
                <a:gd name="T81" fmla="*/ 178 h 336"/>
                <a:gd name="T82" fmla="*/ 321 w 459"/>
                <a:gd name="T83" fmla="*/ 196 h 336"/>
                <a:gd name="T84" fmla="*/ 285 w 459"/>
                <a:gd name="T85" fmla="*/ 208 h 336"/>
                <a:gd name="T86" fmla="*/ 267 w 459"/>
                <a:gd name="T87" fmla="*/ 220 h 336"/>
                <a:gd name="T88" fmla="*/ 258 w 459"/>
                <a:gd name="T89" fmla="*/ 241 h 336"/>
                <a:gd name="T90" fmla="*/ 258 w 459"/>
                <a:gd name="T91" fmla="*/ 259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9" h="336">
                  <a:moveTo>
                    <a:pt x="333" y="175"/>
                  </a:moveTo>
                  <a:cubicBezTo>
                    <a:pt x="317" y="191"/>
                    <a:pt x="310" y="199"/>
                    <a:pt x="288" y="202"/>
                  </a:cubicBezTo>
                  <a:cubicBezTo>
                    <a:pt x="282" y="206"/>
                    <a:pt x="273" y="211"/>
                    <a:pt x="270" y="217"/>
                  </a:cubicBezTo>
                  <a:cubicBezTo>
                    <a:pt x="266" y="225"/>
                    <a:pt x="263" y="249"/>
                    <a:pt x="252" y="253"/>
                  </a:cubicBezTo>
                  <a:cubicBezTo>
                    <a:pt x="237" y="258"/>
                    <a:pt x="221" y="265"/>
                    <a:pt x="207" y="274"/>
                  </a:cubicBezTo>
                  <a:cubicBezTo>
                    <a:pt x="198" y="288"/>
                    <a:pt x="173" y="307"/>
                    <a:pt x="156" y="313"/>
                  </a:cubicBezTo>
                  <a:cubicBezTo>
                    <a:pt x="155" y="314"/>
                    <a:pt x="145" y="336"/>
                    <a:pt x="144" y="313"/>
                  </a:cubicBezTo>
                  <a:cubicBezTo>
                    <a:pt x="142" y="245"/>
                    <a:pt x="143" y="244"/>
                    <a:pt x="150" y="202"/>
                  </a:cubicBezTo>
                  <a:cubicBezTo>
                    <a:pt x="147" y="158"/>
                    <a:pt x="156" y="148"/>
                    <a:pt x="129" y="166"/>
                  </a:cubicBezTo>
                  <a:cubicBezTo>
                    <a:pt x="105" y="158"/>
                    <a:pt x="133" y="170"/>
                    <a:pt x="117" y="154"/>
                  </a:cubicBezTo>
                  <a:cubicBezTo>
                    <a:pt x="109" y="146"/>
                    <a:pt x="95" y="149"/>
                    <a:pt x="84" y="148"/>
                  </a:cubicBezTo>
                  <a:cubicBezTo>
                    <a:pt x="73" y="140"/>
                    <a:pt x="61" y="145"/>
                    <a:pt x="66" y="130"/>
                  </a:cubicBezTo>
                  <a:cubicBezTo>
                    <a:pt x="51" y="125"/>
                    <a:pt x="56" y="119"/>
                    <a:pt x="48" y="109"/>
                  </a:cubicBezTo>
                  <a:cubicBezTo>
                    <a:pt x="39" y="98"/>
                    <a:pt x="12" y="98"/>
                    <a:pt x="0" y="97"/>
                  </a:cubicBezTo>
                  <a:cubicBezTo>
                    <a:pt x="1" y="94"/>
                    <a:pt x="3" y="91"/>
                    <a:pt x="3" y="88"/>
                  </a:cubicBezTo>
                  <a:cubicBezTo>
                    <a:pt x="5" y="73"/>
                    <a:pt x="3" y="58"/>
                    <a:pt x="6" y="43"/>
                  </a:cubicBezTo>
                  <a:cubicBezTo>
                    <a:pt x="8" y="35"/>
                    <a:pt x="17" y="31"/>
                    <a:pt x="21" y="25"/>
                  </a:cubicBezTo>
                  <a:cubicBezTo>
                    <a:pt x="22" y="19"/>
                    <a:pt x="19" y="10"/>
                    <a:pt x="24" y="7"/>
                  </a:cubicBezTo>
                  <a:cubicBezTo>
                    <a:pt x="37" y="0"/>
                    <a:pt x="66" y="16"/>
                    <a:pt x="66" y="16"/>
                  </a:cubicBezTo>
                  <a:cubicBezTo>
                    <a:pt x="67" y="19"/>
                    <a:pt x="66" y="23"/>
                    <a:pt x="69" y="25"/>
                  </a:cubicBezTo>
                  <a:cubicBezTo>
                    <a:pt x="78" y="31"/>
                    <a:pt x="106" y="44"/>
                    <a:pt x="117" y="49"/>
                  </a:cubicBezTo>
                  <a:cubicBezTo>
                    <a:pt x="130" y="54"/>
                    <a:pt x="136" y="57"/>
                    <a:pt x="147" y="58"/>
                  </a:cubicBezTo>
                  <a:cubicBezTo>
                    <a:pt x="163" y="62"/>
                    <a:pt x="169" y="60"/>
                    <a:pt x="183" y="58"/>
                  </a:cubicBezTo>
                  <a:cubicBezTo>
                    <a:pt x="197" y="56"/>
                    <a:pt x="230" y="43"/>
                    <a:pt x="234" y="43"/>
                  </a:cubicBezTo>
                  <a:cubicBezTo>
                    <a:pt x="225" y="56"/>
                    <a:pt x="221" y="53"/>
                    <a:pt x="206" y="58"/>
                  </a:cubicBezTo>
                  <a:cubicBezTo>
                    <a:pt x="195" y="70"/>
                    <a:pt x="184" y="92"/>
                    <a:pt x="176" y="105"/>
                  </a:cubicBezTo>
                  <a:cubicBezTo>
                    <a:pt x="168" y="118"/>
                    <a:pt x="162" y="125"/>
                    <a:pt x="159" y="135"/>
                  </a:cubicBezTo>
                  <a:cubicBezTo>
                    <a:pt x="156" y="151"/>
                    <a:pt x="155" y="159"/>
                    <a:pt x="159" y="168"/>
                  </a:cubicBezTo>
                  <a:cubicBezTo>
                    <a:pt x="163" y="177"/>
                    <a:pt x="167" y="188"/>
                    <a:pt x="182" y="190"/>
                  </a:cubicBezTo>
                  <a:cubicBezTo>
                    <a:pt x="197" y="192"/>
                    <a:pt x="230" y="191"/>
                    <a:pt x="248" y="183"/>
                  </a:cubicBezTo>
                  <a:cubicBezTo>
                    <a:pt x="267" y="173"/>
                    <a:pt x="278" y="152"/>
                    <a:pt x="288" y="141"/>
                  </a:cubicBezTo>
                  <a:cubicBezTo>
                    <a:pt x="301" y="129"/>
                    <a:pt x="319" y="128"/>
                    <a:pt x="329" y="121"/>
                  </a:cubicBezTo>
                  <a:cubicBezTo>
                    <a:pt x="346" y="117"/>
                    <a:pt x="348" y="111"/>
                    <a:pt x="360" y="103"/>
                  </a:cubicBezTo>
                  <a:cubicBezTo>
                    <a:pt x="364" y="91"/>
                    <a:pt x="389" y="85"/>
                    <a:pt x="401" y="81"/>
                  </a:cubicBezTo>
                  <a:cubicBezTo>
                    <a:pt x="412" y="69"/>
                    <a:pt x="434" y="44"/>
                    <a:pt x="444" y="37"/>
                  </a:cubicBezTo>
                  <a:cubicBezTo>
                    <a:pt x="437" y="7"/>
                    <a:pt x="448" y="36"/>
                    <a:pt x="459" y="40"/>
                  </a:cubicBezTo>
                  <a:cubicBezTo>
                    <a:pt x="458" y="62"/>
                    <a:pt x="458" y="84"/>
                    <a:pt x="456" y="106"/>
                  </a:cubicBezTo>
                  <a:cubicBezTo>
                    <a:pt x="455" y="115"/>
                    <a:pt x="435" y="121"/>
                    <a:pt x="435" y="121"/>
                  </a:cubicBezTo>
                  <a:cubicBezTo>
                    <a:pt x="416" y="140"/>
                    <a:pt x="379" y="134"/>
                    <a:pt x="354" y="136"/>
                  </a:cubicBezTo>
                  <a:cubicBezTo>
                    <a:pt x="337" y="148"/>
                    <a:pt x="356" y="144"/>
                    <a:pt x="348" y="160"/>
                  </a:cubicBezTo>
                  <a:cubicBezTo>
                    <a:pt x="342" y="173"/>
                    <a:pt x="342" y="166"/>
                    <a:pt x="333" y="178"/>
                  </a:cubicBezTo>
                  <a:cubicBezTo>
                    <a:pt x="329" y="184"/>
                    <a:pt x="321" y="196"/>
                    <a:pt x="321" y="196"/>
                  </a:cubicBezTo>
                  <a:cubicBezTo>
                    <a:pt x="305" y="186"/>
                    <a:pt x="299" y="199"/>
                    <a:pt x="285" y="208"/>
                  </a:cubicBezTo>
                  <a:cubicBezTo>
                    <a:pt x="279" y="212"/>
                    <a:pt x="267" y="220"/>
                    <a:pt x="267" y="220"/>
                  </a:cubicBezTo>
                  <a:cubicBezTo>
                    <a:pt x="262" y="227"/>
                    <a:pt x="258" y="232"/>
                    <a:pt x="258" y="241"/>
                  </a:cubicBezTo>
                  <a:lnTo>
                    <a:pt x="258" y="259"/>
                  </a:lnTo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84" name="Freeform 72"/>
            <p:cNvSpPr>
              <a:spLocks/>
            </p:cNvSpPr>
            <p:nvPr/>
          </p:nvSpPr>
          <p:spPr bwMode="auto">
            <a:xfrm>
              <a:off x="2515" y="1685"/>
              <a:ext cx="155" cy="429"/>
            </a:xfrm>
            <a:custGeom>
              <a:avLst/>
              <a:gdLst>
                <a:gd name="T0" fmla="*/ 140 w 154"/>
                <a:gd name="T1" fmla="*/ 44 h 345"/>
                <a:gd name="T2" fmla="*/ 111 w 154"/>
                <a:gd name="T3" fmla="*/ 47 h 345"/>
                <a:gd name="T4" fmla="*/ 104 w 154"/>
                <a:gd name="T5" fmla="*/ 56 h 345"/>
                <a:gd name="T6" fmla="*/ 95 w 154"/>
                <a:gd name="T7" fmla="*/ 80 h 345"/>
                <a:gd name="T8" fmla="*/ 87 w 154"/>
                <a:gd name="T9" fmla="*/ 111 h 345"/>
                <a:gd name="T10" fmla="*/ 78 w 154"/>
                <a:gd name="T11" fmla="*/ 129 h 345"/>
                <a:gd name="T12" fmla="*/ 83 w 154"/>
                <a:gd name="T13" fmla="*/ 222 h 345"/>
                <a:gd name="T14" fmla="*/ 74 w 154"/>
                <a:gd name="T15" fmla="*/ 237 h 345"/>
                <a:gd name="T16" fmla="*/ 63 w 154"/>
                <a:gd name="T17" fmla="*/ 237 h 345"/>
                <a:gd name="T18" fmla="*/ 33 w 154"/>
                <a:gd name="T19" fmla="*/ 222 h 345"/>
                <a:gd name="T20" fmla="*/ 47 w 154"/>
                <a:gd name="T21" fmla="*/ 201 h 345"/>
                <a:gd name="T22" fmla="*/ 39 w 154"/>
                <a:gd name="T23" fmla="*/ 86 h 345"/>
                <a:gd name="T24" fmla="*/ 35 w 154"/>
                <a:gd name="T25" fmla="*/ 105 h 345"/>
                <a:gd name="T26" fmla="*/ 36 w 154"/>
                <a:gd name="T27" fmla="*/ 257 h 345"/>
                <a:gd name="T28" fmla="*/ 47 w 154"/>
                <a:gd name="T29" fmla="*/ 266 h 345"/>
                <a:gd name="T30" fmla="*/ 59 w 154"/>
                <a:gd name="T31" fmla="*/ 303 h 345"/>
                <a:gd name="T32" fmla="*/ 102 w 154"/>
                <a:gd name="T33" fmla="*/ 312 h 345"/>
                <a:gd name="T34" fmla="*/ 114 w 154"/>
                <a:gd name="T35" fmla="*/ 321 h 345"/>
                <a:gd name="T36" fmla="*/ 123 w 154"/>
                <a:gd name="T37" fmla="*/ 333 h 345"/>
                <a:gd name="T38" fmla="*/ 101 w 154"/>
                <a:gd name="T39" fmla="*/ 338 h 345"/>
                <a:gd name="T40" fmla="*/ 53 w 154"/>
                <a:gd name="T41" fmla="*/ 333 h 345"/>
                <a:gd name="T42" fmla="*/ 24 w 154"/>
                <a:gd name="T43" fmla="*/ 318 h 345"/>
                <a:gd name="T44" fmla="*/ 21 w 154"/>
                <a:gd name="T45" fmla="*/ 297 h 345"/>
                <a:gd name="T46" fmla="*/ 11 w 154"/>
                <a:gd name="T47" fmla="*/ 285 h 345"/>
                <a:gd name="T48" fmla="*/ 8 w 154"/>
                <a:gd name="T49" fmla="*/ 270 h 345"/>
                <a:gd name="T50" fmla="*/ 9 w 154"/>
                <a:gd name="T51" fmla="*/ 69 h 345"/>
                <a:gd name="T52" fmla="*/ 21 w 154"/>
                <a:gd name="T53" fmla="*/ 54 h 345"/>
                <a:gd name="T54" fmla="*/ 32 w 154"/>
                <a:gd name="T55" fmla="*/ 44 h 345"/>
                <a:gd name="T56" fmla="*/ 50 w 154"/>
                <a:gd name="T57" fmla="*/ 20 h 345"/>
                <a:gd name="T58" fmla="*/ 81 w 154"/>
                <a:gd name="T59" fmla="*/ 15 h 345"/>
                <a:gd name="T60" fmla="*/ 107 w 154"/>
                <a:gd name="T61" fmla="*/ 11 h 345"/>
                <a:gd name="T62" fmla="*/ 140 w 154"/>
                <a:gd name="T63" fmla="*/ 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4" h="345">
                  <a:moveTo>
                    <a:pt x="140" y="44"/>
                  </a:moveTo>
                  <a:cubicBezTo>
                    <a:pt x="130" y="44"/>
                    <a:pt x="118" y="40"/>
                    <a:pt x="111" y="47"/>
                  </a:cubicBezTo>
                  <a:cubicBezTo>
                    <a:pt x="98" y="60"/>
                    <a:pt x="123" y="50"/>
                    <a:pt x="104" y="56"/>
                  </a:cubicBezTo>
                  <a:cubicBezTo>
                    <a:pt x="100" y="65"/>
                    <a:pt x="102" y="72"/>
                    <a:pt x="95" y="80"/>
                  </a:cubicBezTo>
                  <a:cubicBezTo>
                    <a:pt x="93" y="98"/>
                    <a:pt x="96" y="100"/>
                    <a:pt x="87" y="111"/>
                  </a:cubicBezTo>
                  <a:cubicBezTo>
                    <a:pt x="86" y="117"/>
                    <a:pt x="82" y="124"/>
                    <a:pt x="78" y="129"/>
                  </a:cubicBezTo>
                  <a:cubicBezTo>
                    <a:pt x="77" y="160"/>
                    <a:pt x="69" y="194"/>
                    <a:pt x="83" y="222"/>
                  </a:cubicBezTo>
                  <a:cubicBezTo>
                    <a:pt x="81" y="228"/>
                    <a:pt x="79" y="232"/>
                    <a:pt x="74" y="237"/>
                  </a:cubicBezTo>
                  <a:cubicBezTo>
                    <a:pt x="71" y="245"/>
                    <a:pt x="70" y="240"/>
                    <a:pt x="63" y="237"/>
                  </a:cubicBezTo>
                  <a:cubicBezTo>
                    <a:pt x="35" y="240"/>
                    <a:pt x="42" y="244"/>
                    <a:pt x="33" y="222"/>
                  </a:cubicBezTo>
                  <a:cubicBezTo>
                    <a:pt x="38" y="213"/>
                    <a:pt x="39" y="209"/>
                    <a:pt x="47" y="201"/>
                  </a:cubicBezTo>
                  <a:cubicBezTo>
                    <a:pt x="54" y="159"/>
                    <a:pt x="66" y="32"/>
                    <a:pt x="39" y="86"/>
                  </a:cubicBezTo>
                  <a:cubicBezTo>
                    <a:pt x="38" y="93"/>
                    <a:pt x="36" y="98"/>
                    <a:pt x="35" y="105"/>
                  </a:cubicBezTo>
                  <a:cubicBezTo>
                    <a:pt x="35" y="156"/>
                    <a:pt x="32" y="207"/>
                    <a:pt x="36" y="257"/>
                  </a:cubicBezTo>
                  <a:cubicBezTo>
                    <a:pt x="42" y="328"/>
                    <a:pt x="54" y="208"/>
                    <a:pt x="47" y="266"/>
                  </a:cubicBezTo>
                  <a:cubicBezTo>
                    <a:pt x="48" y="297"/>
                    <a:pt x="38" y="300"/>
                    <a:pt x="59" y="303"/>
                  </a:cubicBezTo>
                  <a:cubicBezTo>
                    <a:pt x="74" y="310"/>
                    <a:pt x="84" y="311"/>
                    <a:pt x="102" y="312"/>
                  </a:cubicBezTo>
                  <a:cubicBezTo>
                    <a:pt x="105" y="319"/>
                    <a:pt x="107" y="320"/>
                    <a:pt x="114" y="321"/>
                  </a:cubicBezTo>
                  <a:cubicBezTo>
                    <a:pt x="121" y="324"/>
                    <a:pt x="139" y="319"/>
                    <a:pt x="123" y="333"/>
                  </a:cubicBezTo>
                  <a:cubicBezTo>
                    <a:pt x="118" y="337"/>
                    <a:pt x="107" y="338"/>
                    <a:pt x="101" y="338"/>
                  </a:cubicBezTo>
                  <a:cubicBezTo>
                    <a:pt x="83" y="345"/>
                    <a:pt x="70" y="335"/>
                    <a:pt x="53" y="333"/>
                  </a:cubicBezTo>
                  <a:cubicBezTo>
                    <a:pt x="42" y="327"/>
                    <a:pt x="37" y="321"/>
                    <a:pt x="24" y="318"/>
                  </a:cubicBezTo>
                  <a:cubicBezTo>
                    <a:pt x="19" y="312"/>
                    <a:pt x="23" y="302"/>
                    <a:pt x="21" y="297"/>
                  </a:cubicBezTo>
                  <a:cubicBezTo>
                    <a:pt x="19" y="292"/>
                    <a:pt x="13" y="289"/>
                    <a:pt x="11" y="285"/>
                  </a:cubicBezTo>
                  <a:cubicBezTo>
                    <a:pt x="9" y="281"/>
                    <a:pt x="8" y="306"/>
                    <a:pt x="8" y="270"/>
                  </a:cubicBezTo>
                  <a:cubicBezTo>
                    <a:pt x="0" y="240"/>
                    <a:pt x="7" y="105"/>
                    <a:pt x="9" y="69"/>
                  </a:cubicBezTo>
                  <a:cubicBezTo>
                    <a:pt x="11" y="33"/>
                    <a:pt x="17" y="58"/>
                    <a:pt x="21" y="54"/>
                  </a:cubicBezTo>
                  <a:cubicBezTo>
                    <a:pt x="25" y="49"/>
                    <a:pt x="28" y="49"/>
                    <a:pt x="32" y="44"/>
                  </a:cubicBezTo>
                  <a:cubicBezTo>
                    <a:pt x="34" y="34"/>
                    <a:pt x="39" y="22"/>
                    <a:pt x="50" y="20"/>
                  </a:cubicBezTo>
                  <a:cubicBezTo>
                    <a:pt x="59" y="15"/>
                    <a:pt x="71" y="16"/>
                    <a:pt x="81" y="15"/>
                  </a:cubicBezTo>
                  <a:cubicBezTo>
                    <a:pt x="90" y="13"/>
                    <a:pt x="98" y="12"/>
                    <a:pt x="107" y="11"/>
                  </a:cubicBezTo>
                  <a:cubicBezTo>
                    <a:pt x="154" y="12"/>
                    <a:pt x="144" y="0"/>
                    <a:pt x="140" y="44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85" name="Freeform 73"/>
            <p:cNvSpPr>
              <a:spLocks/>
            </p:cNvSpPr>
            <p:nvPr/>
          </p:nvSpPr>
          <p:spPr bwMode="auto">
            <a:xfrm>
              <a:off x="2614" y="1715"/>
              <a:ext cx="67" cy="401"/>
            </a:xfrm>
            <a:custGeom>
              <a:avLst/>
              <a:gdLst>
                <a:gd name="T0" fmla="*/ 24 w 67"/>
                <a:gd name="T1" fmla="*/ 323 h 323"/>
                <a:gd name="T2" fmla="*/ 22 w 67"/>
                <a:gd name="T3" fmla="*/ 282 h 323"/>
                <a:gd name="T4" fmla="*/ 4 w 67"/>
                <a:gd name="T5" fmla="*/ 276 h 323"/>
                <a:gd name="T6" fmla="*/ 6 w 67"/>
                <a:gd name="T7" fmla="*/ 114 h 323"/>
                <a:gd name="T8" fmla="*/ 12 w 67"/>
                <a:gd name="T9" fmla="*/ 102 h 323"/>
                <a:gd name="T10" fmla="*/ 21 w 67"/>
                <a:gd name="T11" fmla="*/ 53 h 323"/>
                <a:gd name="T12" fmla="*/ 30 w 67"/>
                <a:gd name="T13" fmla="*/ 45 h 323"/>
                <a:gd name="T14" fmla="*/ 33 w 67"/>
                <a:gd name="T15" fmla="*/ 35 h 323"/>
                <a:gd name="T16" fmla="*/ 39 w 67"/>
                <a:gd name="T17" fmla="*/ 33 h 323"/>
                <a:gd name="T18" fmla="*/ 48 w 67"/>
                <a:gd name="T19" fmla="*/ 29 h 323"/>
                <a:gd name="T20" fmla="*/ 67 w 67"/>
                <a:gd name="T21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323">
                  <a:moveTo>
                    <a:pt x="24" y="323"/>
                  </a:moveTo>
                  <a:cubicBezTo>
                    <a:pt x="23" y="309"/>
                    <a:pt x="28" y="294"/>
                    <a:pt x="22" y="282"/>
                  </a:cubicBezTo>
                  <a:cubicBezTo>
                    <a:pt x="7" y="252"/>
                    <a:pt x="0" y="295"/>
                    <a:pt x="4" y="276"/>
                  </a:cubicBezTo>
                  <a:cubicBezTo>
                    <a:pt x="5" y="222"/>
                    <a:pt x="5" y="168"/>
                    <a:pt x="6" y="114"/>
                  </a:cubicBezTo>
                  <a:cubicBezTo>
                    <a:pt x="6" y="97"/>
                    <a:pt x="3" y="97"/>
                    <a:pt x="12" y="102"/>
                  </a:cubicBezTo>
                  <a:cubicBezTo>
                    <a:pt x="15" y="86"/>
                    <a:pt x="11" y="67"/>
                    <a:pt x="21" y="53"/>
                  </a:cubicBezTo>
                  <a:cubicBezTo>
                    <a:pt x="23" y="39"/>
                    <a:pt x="19" y="55"/>
                    <a:pt x="30" y="45"/>
                  </a:cubicBezTo>
                  <a:cubicBezTo>
                    <a:pt x="33" y="43"/>
                    <a:pt x="31" y="38"/>
                    <a:pt x="33" y="35"/>
                  </a:cubicBezTo>
                  <a:cubicBezTo>
                    <a:pt x="35" y="25"/>
                    <a:pt x="32" y="33"/>
                    <a:pt x="39" y="33"/>
                  </a:cubicBezTo>
                  <a:cubicBezTo>
                    <a:pt x="42" y="33"/>
                    <a:pt x="45" y="30"/>
                    <a:pt x="48" y="29"/>
                  </a:cubicBezTo>
                  <a:cubicBezTo>
                    <a:pt x="58" y="22"/>
                    <a:pt x="51" y="0"/>
                    <a:pt x="67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86" name="Freeform 74"/>
            <p:cNvSpPr>
              <a:spLocks/>
            </p:cNvSpPr>
            <p:nvPr/>
          </p:nvSpPr>
          <p:spPr bwMode="auto">
            <a:xfrm>
              <a:off x="2932" y="1877"/>
              <a:ext cx="178" cy="121"/>
            </a:xfrm>
            <a:custGeom>
              <a:avLst/>
              <a:gdLst>
                <a:gd name="T0" fmla="*/ 170 w 177"/>
                <a:gd name="T1" fmla="*/ 98 h 98"/>
                <a:gd name="T2" fmla="*/ 152 w 177"/>
                <a:gd name="T3" fmla="*/ 60 h 98"/>
                <a:gd name="T4" fmla="*/ 106 w 177"/>
                <a:gd name="T5" fmla="*/ 2 h 98"/>
                <a:gd name="T6" fmla="*/ 24 w 177"/>
                <a:gd name="T7" fmla="*/ 22 h 98"/>
                <a:gd name="T8" fmla="*/ 0 w 177"/>
                <a:gd name="T9" fmla="*/ 4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98">
                  <a:moveTo>
                    <a:pt x="170" y="98"/>
                  </a:moveTo>
                  <a:cubicBezTo>
                    <a:pt x="167" y="28"/>
                    <a:pt x="177" y="43"/>
                    <a:pt x="152" y="60"/>
                  </a:cubicBezTo>
                  <a:cubicBezTo>
                    <a:pt x="159" y="8"/>
                    <a:pt x="151" y="5"/>
                    <a:pt x="106" y="2"/>
                  </a:cubicBezTo>
                  <a:cubicBezTo>
                    <a:pt x="44" y="4"/>
                    <a:pt x="57" y="0"/>
                    <a:pt x="24" y="22"/>
                  </a:cubicBezTo>
                  <a:cubicBezTo>
                    <a:pt x="18" y="31"/>
                    <a:pt x="8" y="32"/>
                    <a:pt x="0" y="4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87" name="Freeform 75"/>
            <p:cNvSpPr>
              <a:spLocks/>
            </p:cNvSpPr>
            <p:nvPr/>
          </p:nvSpPr>
          <p:spPr bwMode="auto">
            <a:xfrm>
              <a:off x="2768" y="1949"/>
              <a:ext cx="189" cy="218"/>
            </a:xfrm>
            <a:custGeom>
              <a:avLst/>
              <a:gdLst>
                <a:gd name="T0" fmla="*/ 188 w 188"/>
                <a:gd name="T1" fmla="*/ 16 h 176"/>
                <a:gd name="T2" fmla="*/ 162 w 188"/>
                <a:gd name="T3" fmla="*/ 34 h 176"/>
                <a:gd name="T4" fmla="*/ 144 w 188"/>
                <a:gd name="T5" fmla="*/ 40 h 176"/>
                <a:gd name="T6" fmla="*/ 120 w 188"/>
                <a:gd name="T7" fmla="*/ 64 h 176"/>
                <a:gd name="T8" fmla="*/ 104 w 188"/>
                <a:gd name="T9" fmla="*/ 78 h 176"/>
                <a:gd name="T10" fmla="*/ 78 w 188"/>
                <a:gd name="T11" fmla="*/ 104 h 176"/>
                <a:gd name="T12" fmla="*/ 50 w 188"/>
                <a:gd name="T13" fmla="*/ 124 h 176"/>
                <a:gd name="T14" fmla="*/ 34 w 188"/>
                <a:gd name="T15" fmla="*/ 136 h 176"/>
                <a:gd name="T16" fmla="*/ 22 w 188"/>
                <a:gd name="T17" fmla="*/ 158 h 176"/>
                <a:gd name="T18" fmla="*/ 10 w 188"/>
                <a:gd name="T19" fmla="*/ 176 h 176"/>
                <a:gd name="T20" fmla="*/ 8 w 188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8" h="176">
                  <a:moveTo>
                    <a:pt x="188" y="16"/>
                  </a:moveTo>
                  <a:cubicBezTo>
                    <a:pt x="161" y="20"/>
                    <a:pt x="181" y="26"/>
                    <a:pt x="162" y="34"/>
                  </a:cubicBezTo>
                  <a:cubicBezTo>
                    <a:pt x="156" y="37"/>
                    <a:pt x="144" y="40"/>
                    <a:pt x="144" y="40"/>
                  </a:cubicBezTo>
                  <a:cubicBezTo>
                    <a:pt x="137" y="50"/>
                    <a:pt x="128" y="54"/>
                    <a:pt x="120" y="64"/>
                  </a:cubicBezTo>
                  <a:cubicBezTo>
                    <a:pt x="115" y="69"/>
                    <a:pt x="104" y="78"/>
                    <a:pt x="104" y="78"/>
                  </a:cubicBezTo>
                  <a:cubicBezTo>
                    <a:pt x="98" y="87"/>
                    <a:pt x="88" y="98"/>
                    <a:pt x="78" y="104"/>
                  </a:cubicBezTo>
                  <a:cubicBezTo>
                    <a:pt x="72" y="112"/>
                    <a:pt x="60" y="121"/>
                    <a:pt x="50" y="124"/>
                  </a:cubicBezTo>
                  <a:cubicBezTo>
                    <a:pt x="45" y="131"/>
                    <a:pt x="41" y="131"/>
                    <a:pt x="34" y="136"/>
                  </a:cubicBezTo>
                  <a:cubicBezTo>
                    <a:pt x="31" y="146"/>
                    <a:pt x="26" y="147"/>
                    <a:pt x="22" y="158"/>
                  </a:cubicBezTo>
                  <a:cubicBezTo>
                    <a:pt x="20" y="165"/>
                    <a:pt x="10" y="176"/>
                    <a:pt x="10" y="176"/>
                  </a:cubicBezTo>
                  <a:cubicBezTo>
                    <a:pt x="0" y="161"/>
                    <a:pt x="8" y="20"/>
                    <a:pt x="8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88" name="Freeform 76"/>
            <p:cNvSpPr>
              <a:spLocks/>
            </p:cNvSpPr>
            <p:nvPr/>
          </p:nvSpPr>
          <p:spPr bwMode="auto">
            <a:xfrm>
              <a:off x="2617" y="2227"/>
              <a:ext cx="99" cy="405"/>
            </a:xfrm>
            <a:custGeom>
              <a:avLst/>
              <a:gdLst>
                <a:gd name="T0" fmla="*/ 5 w 99"/>
                <a:gd name="T1" fmla="*/ 0 h 326"/>
                <a:gd name="T2" fmla="*/ 27 w 99"/>
                <a:gd name="T3" fmla="*/ 44 h 326"/>
                <a:gd name="T4" fmla="*/ 37 w 99"/>
                <a:gd name="T5" fmla="*/ 88 h 326"/>
                <a:gd name="T6" fmla="*/ 43 w 99"/>
                <a:gd name="T7" fmla="*/ 96 h 326"/>
                <a:gd name="T8" fmla="*/ 43 w 99"/>
                <a:gd name="T9" fmla="*/ 162 h 326"/>
                <a:gd name="T10" fmla="*/ 55 w 99"/>
                <a:gd name="T11" fmla="*/ 180 h 326"/>
                <a:gd name="T12" fmla="*/ 57 w 99"/>
                <a:gd name="T13" fmla="*/ 260 h 326"/>
                <a:gd name="T14" fmla="*/ 57 w 99"/>
                <a:gd name="T15" fmla="*/ 272 h 326"/>
                <a:gd name="T16" fmla="*/ 99 w 99"/>
                <a:gd name="T17" fmla="*/ 322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326">
                  <a:moveTo>
                    <a:pt x="5" y="0"/>
                  </a:moveTo>
                  <a:cubicBezTo>
                    <a:pt x="0" y="24"/>
                    <a:pt x="0" y="41"/>
                    <a:pt x="27" y="44"/>
                  </a:cubicBezTo>
                  <a:cubicBezTo>
                    <a:pt x="33" y="61"/>
                    <a:pt x="15" y="102"/>
                    <a:pt x="37" y="88"/>
                  </a:cubicBezTo>
                  <a:cubicBezTo>
                    <a:pt x="41" y="99"/>
                    <a:pt x="38" y="81"/>
                    <a:pt x="43" y="96"/>
                  </a:cubicBezTo>
                  <a:cubicBezTo>
                    <a:pt x="44" y="108"/>
                    <a:pt x="41" y="148"/>
                    <a:pt x="43" y="162"/>
                  </a:cubicBezTo>
                  <a:cubicBezTo>
                    <a:pt x="45" y="176"/>
                    <a:pt x="53" y="164"/>
                    <a:pt x="55" y="180"/>
                  </a:cubicBezTo>
                  <a:cubicBezTo>
                    <a:pt x="58" y="196"/>
                    <a:pt x="57" y="245"/>
                    <a:pt x="57" y="260"/>
                  </a:cubicBezTo>
                  <a:cubicBezTo>
                    <a:pt x="57" y="275"/>
                    <a:pt x="50" y="262"/>
                    <a:pt x="57" y="272"/>
                  </a:cubicBezTo>
                  <a:cubicBezTo>
                    <a:pt x="52" y="326"/>
                    <a:pt x="39" y="322"/>
                    <a:pt x="99" y="32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89" name="Freeform 77"/>
            <p:cNvSpPr>
              <a:spLocks/>
            </p:cNvSpPr>
            <p:nvPr/>
          </p:nvSpPr>
          <p:spPr bwMode="auto">
            <a:xfrm>
              <a:off x="2704" y="2229"/>
              <a:ext cx="69" cy="348"/>
            </a:xfrm>
            <a:custGeom>
              <a:avLst/>
              <a:gdLst>
                <a:gd name="T0" fmla="*/ 0 w 69"/>
                <a:gd name="T1" fmla="*/ 0 h 280"/>
                <a:gd name="T2" fmla="*/ 18 w 69"/>
                <a:gd name="T3" fmla="*/ 12 h 280"/>
                <a:gd name="T4" fmla="*/ 28 w 69"/>
                <a:gd name="T5" fmla="*/ 74 h 280"/>
                <a:gd name="T6" fmla="*/ 38 w 69"/>
                <a:gd name="T7" fmla="*/ 174 h 280"/>
                <a:gd name="T8" fmla="*/ 62 w 69"/>
                <a:gd name="T9" fmla="*/ 158 h 280"/>
                <a:gd name="T10" fmla="*/ 58 w 69"/>
                <a:gd name="T11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280">
                  <a:moveTo>
                    <a:pt x="0" y="0"/>
                  </a:moveTo>
                  <a:cubicBezTo>
                    <a:pt x="6" y="4"/>
                    <a:pt x="18" y="12"/>
                    <a:pt x="18" y="12"/>
                  </a:cubicBezTo>
                  <a:cubicBezTo>
                    <a:pt x="31" y="32"/>
                    <a:pt x="9" y="103"/>
                    <a:pt x="28" y="74"/>
                  </a:cubicBezTo>
                  <a:cubicBezTo>
                    <a:pt x="69" y="84"/>
                    <a:pt x="22" y="70"/>
                    <a:pt x="38" y="174"/>
                  </a:cubicBezTo>
                  <a:cubicBezTo>
                    <a:pt x="39" y="184"/>
                    <a:pt x="62" y="158"/>
                    <a:pt x="62" y="158"/>
                  </a:cubicBezTo>
                  <a:cubicBezTo>
                    <a:pt x="66" y="170"/>
                    <a:pt x="58" y="269"/>
                    <a:pt x="58" y="28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90" name="Freeform 78"/>
            <p:cNvSpPr>
              <a:spLocks/>
            </p:cNvSpPr>
            <p:nvPr/>
          </p:nvSpPr>
          <p:spPr bwMode="auto">
            <a:xfrm>
              <a:off x="2726" y="2616"/>
              <a:ext cx="581" cy="848"/>
            </a:xfrm>
            <a:custGeom>
              <a:avLst/>
              <a:gdLst>
                <a:gd name="T0" fmla="*/ 415 w 614"/>
                <a:gd name="T1" fmla="*/ 349 h 848"/>
                <a:gd name="T2" fmla="*/ 365 w 614"/>
                <a:gd name="T3" fmla="*/ 414 h 848"/>
                <a:gd name="T4" fmla="*/ 322 w 614"/>
                <a:gd name="T5" fmla="*/ 438 h 848"/>
                <a:gd name="T6" fmla="*/ 217 w 614"/>
                <a:gd name="T7" fmla="*/ 523 h 848"/>
                <a:gd name="T8" fmla="*/ 115 w 614"/>
                <a:gd name="T9" fmla="*/ 592 h 848"/>
                <a:gd name="T10" fmla="*/ 128 w 614"/>
                <a:gd name="T11" fmla="*/ 632 h 848"/>
                <a:gd name="T12" fmla="*/ 111 w 614"/>
                <a:gd name="T13" fmla="*/ 607 h 848"/>
                <a:gd name="T14" fmla="*/ 263 w 614"/>
                <a:gd name="T15" fmla="*/ 622 h 848"/>
                <a:gd name="T16" fmla="*/ 145 w 614"/>
                <a:gd name="T17" fmla="*/ 727 h 848"/>
                <a:gd name="T18" fmla="*/ 132 w 614"/>
                <a:gd name="T19" fmla="*/ 697 h 848"/>
                <a:gd name="T20" fmla="*/ 208 w 614"/>
                <a:gd name="T21" fmla="*/ 731 h 848"/>
                <a:gd name="T22" fmla="*/ 428 w 614"/>
                <a:gd name="T23" fmla="*/ 747 h 848"/>
                <a:gd name="T24" fmla="*/ 227 w 614"/>
                <a:gd name="T25" fmla="*/ 749 h 848"/>
                <a:gd name="T26" fmla="*/ 92 w 614"/>
                <a:gd name="T27" fmla="*/ 822 h 848"/>
                <a:gd name="T28" fmla="*/ 81 w 614"/>
                <a:gd name="T29" fmla="*/ 697 h 848"/>
                <a:gd name="T30" fmla="*/ 4 w 614"/>
                <a:gd name="T31" fmla="*/ 479 h 848"/>
                <a:gd name="T32" fmla="*/ 32 w 614"/>
                <a:gd name="T33" fmla="*/ 404 h 848"/>
                <a:gd name="T34" fmla="*/ 121 w 614"/>
                <a:gd name="T35" fmla="*/ 216 h 848"/>
                <a:gd name="T36" fmla="*/ 246 w 614"/>
                <a:gd name="T37" fmla="*/ 101 h 848"/>
                <a:gd name="T38" fmla="*/ 335 w 614"/>
                <a:gd name="T39" fmla="*/ 76 h 848"/>
                <a:gd name="T40" fmla="*/ 157 w 614"/>
                <a:gd name="T41" fmla="*/ 76 h 848"/>
                <a:gd name="T42" fmla="*/ 293 w 614"/>
                <a:gd name="T43" fmla="*/ 36 h 848"/>
                <a:gd name="T44" fmla="*/ 314 w 614"/>
                <a:gd name="T45" fmla="*/ 1 h 848"/>
                <a:gd name="T46" fmla="*/ 449 w 614"/>
                <a:gd name="T47" fmla="*/ 36 h 848"/>
                <a:gd name="T48" fmla="*/ 521 w 614"/>
                <a:gd name="T49" fmla="*/ 240 h 848"/>
                <a:gd name="T50" fmla="*/ 569 w 614"/>
                <a:gd name="T51" fmla="*/ 459 h 848"/>
                <a:gd name="T52" fmla="*/ 590 w 614"/>
                <a:gd name="T53" fmla="*/ 690 h 848"/>
                <a:gd name="T54" fmla="*/ 555 w 614"/>
                <a:gd name="T55" fmla="*/ 832 h 848"/>
                <a:gd name="T56" fmla="*/ 515 w 614"/>
                <a:gd name="T57" fmla="*/ 544 h 848"/>
                <a:gd name="T58" fmla="*/ 498 w 614"/>
                <a:gd name="T59" fmla="*/ 600 h 848"/>
                <a:gd name="T60" fmla="*/ 508 w 614"/>
                <a:gd name="T61" fmla="*/ 741 h 848"/>
                <a:gd name="T62" fmla="*/ 441 w 614"/>
                <a:gd name="T63" fmla="*/ 717 h 848"/>
                <a:gd name="T64" fmla="*/ 496 w 614"/>
                <a:gd name="T65" fmla="*/ 622 h 848"/>
                <a:gd name="T66" fmla="*/ 496 w 614"/>
                <a:gd name="T67" fmla="*/ 56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4" h="848">
                  <a:moveTo>
                    <a:pt x="496" y="319"/>
                  </a:moveTo>
                  <a:cubicBezTo>
                    <a:pt x="473" y="338"/>
                    <a:pt x="442" y="339"/>
                    <a:pt x="415" y="349"/>
                  </a:cubicBezTo>
                  <a:cubicBezTo>
                    <a:pt x="409" y="328"/>
                    <a:pt x="418" y="306"/>
                    <a:pt x="394" y="314"/>
                  </a:cubicBezTo>
                  <a:cubicBezTo>
                    <a:pt x="378" y="342"/>
                    <a:pt x="369" y="380"/>
                    <a:pt x="365" y="414"/>
                  </a:cubicBezTo>
                  <a:cubicBezTo>
                    <a:pt x="359" y="457"/>
                    <a:pt x="364" y="483"/>
                    <a:pt x="327" y="498"/>
                  </a:cubicBezTo>
                  <a:cubicBezTo>
                    <a:pt x="321" y="478"/>
                    <a:pt x="326" y="462"/>
                    <a:pt x="322" y="438"/>
                  </a:cubicBezTo>
                  <a:cubicBezTo>
                    <a:pt x="309" y="443"/>
                    <a:pt x="284" y="463"/>
                    <a:pt x="284" y="463"/>
                  </a:cubicBezTo>
                  <a:cubicBezTo>
                    <a:pt x="265" y="496"/>
                    <a:pt x="249" y="510"/>
                    <a:pt x="217" y="523"/>
                  </a:cubicBezTo>
                  <a:cubicBezTo>
                    <a:pt x="202" y="549"/>
                    <a:pt x="174" y="543"/>
                    <a:pt x="149" y="548"/>
                  </a:cubicBezTo>
                  <a:cubicBezTo>
                    <a:pt x="136" y="563"/>
                    <a:pt x="128" y="577"/>
                    <a:pt x="115" y="592"/>
                  </a:cubicBezTo>
                  <a:cubicBezTo>
                    <a:pt x="137" y="601"/>
                    <a:pt x="124" y="590"/>
                    <a:pt x="124" y="612"/>
                  </a:cubicBezTo>
                  <a:cubicBezTo>
                    <a:pt x="124" y="618"/>
                    <a:pt x="128" y="626"/>
                    <a:pt x="128" y="632"/>
                  </a:cubicBezTo>
                  <a:cubicBezTo>
                    <a:pt x="128" y="637"/>
                    <a:pt x="127" y="621"/>
                    <a:pt x="124" y="617"/>
                  </a:cubicBezTo>
                  <a:cubicBezTo>
                    <a:pt x="120" y="612"/>
                    <a:pt x="115" y="611"/>
                    <a:pt x="111" y="607"/>
                  </a:cubicBezTo>
                  <a:cubicBezTo>
                    <a:pt x="98" y="564"/>
                    <a:pt x="100" y="585"/>
                    <a:pt x="187" y="597"/>
                  </a:cubicBezTo>
                  <a:cubicBezTo>
                    <a:pt x="220" y="602"/>
                    <a:pt x="222" y="617"/>
                    <a:pt x="263" y="622"/>
                  </a:cubicBezTo>
                  <a:cubicBezTo>
                    <a:pt x="218" y="640"/>
                    <a:pt x="246" y="631"/>
                    <a:pt x="174" y="637"/>
                  </a:cubicBezTo>
                  <a:cubicBezTo>
                    <a:pt x="171" y="691"/>
                    <a:pt x="188" y="736"/>
                    <a:pt x="145" y="727"/>
                  </a:cubicBezTo>
                  <a:cubicBezTo>
                    <a:pt x="144" y="712"/>
                    <a:pt x="146" y="695"/>
                    <a:pt x="141" y="682"/>
                  </a:cubicBezTo>
                  <a:cubicBezTo>
                    <a:pt x="138" y="677"/>
                    <a:pt x="132" y="691"/>
                    <a:pt x="132" y="697"/>
                  </a:cubicBezTo>
                  <a:cubicBezTo>
                    <a:pt x="131" y="717"/>
                    <a:pt x="135" y="736"/>
                    <a:pt x="136" y="756"/>
                  </a:cubicBezTo>
                  <a:cubicBezTo>
                    <a:pt x="227" y="748"/>
                    <a:pt x="156" y="751"/>
                    <a:pt x="208" y="731"/>
                  </a:cubicBezTo>
                  <a:cubicBezTo>
                    <a:pt x="238" y="728"/>
                    <a:pt x="282" y="717"/>
                    <a:pt x="319" y="720"/>
                  </a:cubicBezTo>
                  <a:cubicBezTo>
                    <a:pt x="356" y="723"/>
                    <a:pt x="428" y="743"/>
                    <a:pt x="428" y="747"/>
                  </a:cubicBezTo>
                  <a:cubicBezTo>
                    <a:pt x="428" y="751"/>
                    <a:pt x="349" y="747"/>
                    <a:pt x="316" y="747"/>
                  </a:cubicBezTo>
                  <a:cubicBezTo>
                    <a:pt x="283" y="747"/>
                    <a:pt x="240" y="734"/>
                    <a:pt x="227" y="749"/>
                  </a:cubicBezTo>
                  <a:cubicBezTo>
                    <a:pt x="220" y="759"/>
                    <a:pt x="258" y="830"/>
                    <a:pt x="236" y="836"/>
                  </a:cubicBezTo>
                  <a:cubicBezTo>
                    <a:pt x="214" y="848"/>
                    <a:pt x="116" y="830"/>
                    <a:pt x="92" y="822"/>
                  </a:cubicBezTo>
                  <a:cubicBezTo>
                    <a:pt x="68" y="814"/>
                    <a:pt x="96" y="807"/>
                    <a:pt x="94" y="786"/>
                  </a:cubicBezTo>
                  <a:cubicBezTo>
                    <a:pt x="72" y="746"/>
                    <a:pt x="95" y="794"/>
                    <a:pt x="81" y="697"/>
                  </a:cubicBezTo>
                  <a:cubicBezTo>
                    <a:pt x="72" y="667"/>
                    <a:pt x="39" y="630"/>
                    <a:pt x="41" y="586"/>
                  </a:cubicBezTo>
                  <a:cubicBezTo>
                    <a:pt x="31" y="550"/>
                    <a:pt x="8" y="504"/>
                    <a:pt x="4" y="479"/>
                  </a:cubicBezTo>
                  <a:cubicBezTo>
                    <a:pt x="0" y="454"/>
                    <a:pt x="12" y="449"/>
                    <a:pt x="17" y="437"/>
                  </a:cubicBezTo>
                  <a:cubicBezTo>
                    <a:pt x="22" y="425"/>
                    <a:pt x="15" y="432"/>
                    <a:pt x="32" y="404"/>
                  </a:cubicBezTo>
                  <a:cubicBezTo>
                    <a:pt x="37" y="371"/>
                    <a:pt x="109" y="302"/>
                    <a:pt x="119" y="270"/>
                  </a:cubicBezTo>
                  <a:cubicBezTo>
                    <a:pt x="121" y="234"/>
                    <a:pt x="118" y="244"/>
                    <a:pt x="121" y="216"/>
                  </a:cubicBezTo>
                  <a:cubicBezTo>
                    <a:pt x="124" y="188"/>
                    <a:pt x="115" y="120"/>
                    <a:pt x="136" y="101"/>
                  </a:cubicBezTo>
                  <a:cubicBezTo>
                    <a:pt x="178" y="111"/>
                    <a:pt x="202" y="104"/>
                    <a:pt x="246" y="101"/>
                  </a:cubicBezTo>
                  <a:cubicBezTo>
                    <a:pt x="263" y="94"/>
                    <a:pt x="280" y="87"/>
                    <a:pt x="297" y="81"/>
                  </a:cubicBezTo>
                  <a:cubicBezTo>
                    <a:pt x="309" y="76"/>
                    <a:pt x="348" y="76"/>
                    <a:pt x="335" y="76"/>
                  </a:cubicBezTo>
                  <a:cubicBezTo>
                    <a:pt x="296" y="76"/>
                    <a:pt x="256" y="79"/>
                    <a:pt x="217" y="81"/>
                  </a:cubicBezTo>
                  <a:cubicBezTo>
                    <a:pt x="197" y="79"/>
                    <a:pt x="174" y="88"/>
                    <a:pt x="157" y="76"/>
                  </a:cubicBezTo>
                  <a:cubicBezTo>
                    <a:pt x="149" y="70"/>
                    <a:pt x="173" y="60"/>
                    <a:pt x="183" y="56"/>
                  </a:cubicBezTo>
                  <a:cubicBezTo>
                    <a:pt x="218" y="42"/>
                    <a:pt x="293" y="36"/>
                    <a:pt x="293" y="36"/>
                  </a:cubicBezTo>
                  <a:cubicBezTo>
                    <a:pt x="297" y="35"/>
                    <a:pt x="303" y="35"/>
                    <a:pt x="305" y="31"/>
                  </a:cubicBezTo>
                  <a:cubicBezTo>
                    <a:pt x="311" y="22"/>
                    <a:pt x="314" y="1"/>
                    <a:pt x="314" y="1"/>
                  </a:cubicBezTo>
                  <a:cubicBezTo>
                    <a:pt x="355" y="2"/>
                    <a:pt x="396" y="0"/>
                    <a:pt x="437" y="6"/>
                  </a:cubicBezTo>
                  <a:cubicBezTo>
                    <a:pt x="446" y="7"/>
                    <a:pt x="445" y="31"/>
                    <a:pt x="449" y="36"/>
                  </a:cubicBezTo>
                  <a:cubicBezTo>
                    <a:pt x="460" y="50"/>
                    <a:pt x="488" y="57"/>
                    <a:pt x="500" y="91"/>
                  </a:cubicBezTo>
                  <a:cubicBezTo>
                    <a:pt x="513" y="243"/>
                    <a:pt x="463" y="222"/>
                    <a:pt x="521" y="240"/>
                  </a:cubicBezTo>
                  <a:cubicBezTo>
                    <a:pt x="531" y="281"/>
                    <a:pt x="555" y="300"/>
                    <a:pt x="563" y="336"/>
                  </a:cubicBezTo>
                  <a:cubicBezTo>
                    <a:pt x="571" y="372"/>
                    <a:pt x="561" y="418"/>
                    <a:pt x="569" y="459"/>
                  </a:cubicBezTo>
                  <a:cubicBezTo>
                    <a:pt x="577" y="500"/>
                    <a:pt x="608" y="546"/>
                    <a:pt x="611" y="584"/>
                  </a:cubicBezTo>
                  <a:cubicBezTo>
                    <a:pt x="614" y="622"/>
                    <a:pt x="593" y="656"/>
                    <a:pt x="590" y="690"/>
                  </a:cubicBezTo>
                  <a:cubicBezTo>
                    <a:pt x="587" y="724"/>
                    <a:pt x="598" y="767"/>
                    <a:pt x="592" y="791"/>
                  </a:cubicBezTo>
                  <a:cubicBezTo>
                    <a:pt x="586" y="815"/>
                    <a:pt x="565" y="835"/>
                    <a:pt x="555" y="832"/>
                  </a:cubicBezTo>
                  <a:cubicBezTo>
                    <a:pt x="545" y="829"/>
                    <a:pt x="536" y="818"/>
                    <a:pt x="529" y="770"/>
                  </a:cubicBezTo>
                  <a:cubicBezTo>
                    <a:pt x="522" y="722"/>
                    <a:pt x="519" y="576"/>
                    <a:pt x="515" y="544"/>
                  </a:cubicBezTo>
                  <a:cubicBezTo>
                    <a:pt x="511" y="512"/>
                    <a:pt x="507" y="569"/>
                    <a:pt x="504" y="577"/>
                  </a:cubicBezTo>
                  <a:cubicBezTo>
                    <a:pt x="503" y="587"/>
                    <a:pt x="497" y="573"/>
                    <a:pt x="498" y="600"/>
                  </a:cubicBezTo>
                  <a:cubicBezTo>
                    <a:pt x="499" y="612"/>
                    <a:pt x="506" y="632"/>
                    <a:pt x="508" y="656"/>
                  </a:cubicBezTo>
                  <a:cubicBezTo>
                    <a:pt x="511" y="679"/>
                    <a:pt x="518" y="724"/>
                    <a:pt x="508" y="741"/>
                  </a:cubicBezTo>
                  <a:cubicBezTo>
                    <a:pt x="508" y="744"/>
                    <a:pt x="458" y="754"/>
                    <a:pt x="449" y="756"/>
                  </a:cubicBezTo>
                  <a:cubicBezTo>
                    <a:pt x="431" y="749"/>
                    <a:pt x="426" y="753"/>
                    <a:pt x="441" y="717"/>
                  </a:cubicBezTo>
                  <a:cubicBezTo>
                    <a:pt x="447" y="702"/>
                    <a:pt x="469" y="709"/>
                    <a:pt x="483" y="707"/>
                  </a:cubicBezTo>
                  <a:cubicBezTo>
                    <a:pt x="480" y="659"/>
                    <a:pt x="471" y="651"/>
                    <a:pt x="496" y="622"/>
                  </a:cubicBezTo>
                  <a:cubicBezTo>
                    <a:pt x="474" y="489"/>
                    <a:pt x="513" y="682"/>
                    <a:pt x="475" y="592"/>
                  </a:cubicBezTo>
                  <a:cubicBezTo>
                    <a:pt x="473" y="587"/>
                    <a:pt x="496" y="563"/>
                    <a:pt x="496" y="563"/>
                  </a:cubicBezTo>
                  <a:cubicBezTo>
                    <a:pt x="500" y="482"/>
                    <a:pt x="496" y="400"/>
                    <a:pt x="496" y="319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91" name="Freeform 79"/>
            <p:cNvSpPr>
              <a:spLocks/>
            </p:cNvSpPr>
            <p:nvPr/>
          </p:nvSpPr>
          <p:spPr bwMode="auto">
            <a:xfrm>
              <a:off x="2957" y="2175"/>
              <a:ext cx="84" cy="136"/>
            </a:xfrm>
            <a:custGeom>
              <a:avLst/>
              <a:gdLst>
                <a:gd name="T0" fmla="*/ 84 w 84"/>
                <a:gd name="T1" fmla="*/ 0 h 110"/>
                <a:gd name="T2" fmla="*/ 70 w 84"/>
                <a:gd name="T3" fmla="*/ 18 h 110"/>
                <a:gd name="T4" fmla="*/ 64 w 84"/>
                <a:gd name="T5" fmla="*/ 64 h 110"/>
                <a:gd name="T6" fmla="*/ 50 w 84"/>
                <a:gd name="T7" fmla="*/ 84 h 110"/>
                <a:gd name="T8" fmla="*/ 38 w 84"/>
                <a:gd name="T9" fmla="*/ 110 h 110"/>
                <a:gd name="T10" fmla="*/ 0 w 84"/>
                <a:gd name="T11" fmla="*/ 80 h 110"/>
                <a:gd name="T12" fmla="*/ 30 w 84"/>
                <a:gd name="T13" fmla="*/ 62 h 110"/>
                <a:gd name="T14" fmla="*/ 40 w 84"/>
                <a:gd name="T15" fmla="*/ 34 h 110"/>
                <a:gd name="T16" fmla="*/ 58 w 84"/>
                <a:gd name="T17" fmla="*/ 18 h 110"/>
                <a:gd name="T18" fmla="*/ 72 w 84"/>
                <a:gd name="T19" fmla="*/ 12 h 110"/>
                <a:gd name="T20" fmla="*/ 84 w 84"/>
                <a:gd name="T2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10">
                  <a:moveTo>
                    <a:pt x="84" y="0"/>
                  </a:moveTo>
                  <a:cubicBezTo>
                    <a:pt x="74" y="14"/>
                    <a:pt x="79" y="9"/>
                    <a:pt x="70" y="18"/>
                  </a:cubicBezTo>
                  <a:cubicBezTo>
                    <a:pt x="65" y="33"/>
                    <a:pt x="74" y="49"/>
                    <a:pt x="64" y="64"/>
                  </a:cubicBezTo>
                  <a:cubicBezTo>
                    <a:pt x="67" y="76"/>
                    <a:pt x="61" y="80"/>
                    <a:pt x="50" y="84"/>
                  </a:cubicBezTo>
                  <a:cubicBezTo>
                    <a:pt x="43" y="94"/>
                    <a:pt x="50" y="106"/>
                    <a:pt x="38" y="110"/>
                  </a:cubicBezTo>
                  <a:cubicBezTo>
                    <a:pt x="2" y="106"/>
                    <a:pt x="5" y="109"/>
                    <a:pt x="0" y="80"/>
                  </a:cubicBezTo>
                  <a:cubicBezTo>
                    <a:pt x="4" y="65"/>
                    <a:pt x="17" y="65"/>
                    <a:pt x="30" y="62"/>
                  </a:cubicBezTo>
                  <a:cubicBezTo>
                    <a:pt x="31" y="49"/>
                    <a:pt x="28" y="38"/>
                    <a:pt x="40" y="34"/>
                  </a:cubicBezTo>
                  <a:cubicBezTo>
                    <a:pt x="51" y="17"/>
                    <a:pt x="41" y="30"/>
                    <a:pt x="58" y="18"/>
                  </a:cubicBezTo>
                  <a:cubicBezTo>
                    <a:pt x="62" y="15"/>
                    <a:pt x="72" y="12"/>
                    <a:pt x="72" y="12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92" name="Freeform 80"/>
            <p:cNvSpPr>
              <a:spLocks/>
            </p:cNvSpPr>
            <p:nvPr/>
          </p:nvSpPr>
          <p:spPr bwMode="auto">
            <a:xfrm>
              <a:off x="3000" y="2446"/>
              <a:ext cx="155" cy="104"/>
            </a:xfrm>
            <a:custGeom>
              <a:avLst/>
              <a:gdLst>
                <a:gd name="T0" fmla="*/ 154 w 154"/>
                <a:gd name="T1" fmla="*/ 12 h 84"/>
                <a:gd name="T2" fmla="*/ 152 w 154"/>
                <a:gd name="T3" fmla="*/ 54 h 84"/>
                <a:gd name="T4" fmla="*/ 130 w 154"/>
                <a:gd name="T5" fmla="*/ 68 h 84"/>
                <a:gd name="T6" fmla="*/ 118 w 154"/>
                <a:gd name="T7" fmla="*/ 78 h 84"/>
                <a:gd name="T8" fmla="*/ 106 w 154"/>
                <a:gd name="T9" fmla="*/ 82 h 84"/>
                <a:gd name="T10" fmla="*/ 40 w 154"/>
                <a:gd name="T11" fmla="*/ 80 h 84"/>
                <a:gd name="T12" fmla="*/ 36 w 154"/>
                <a:gd name="T13" fmla="*/ 68 h 84"/>
                <a:gd name="T14" fmla="*/ 8 w 154"/>
                <a:gd name="T15" fmla="*/ 38 h 84"/>
                <a:gd name="T16" fmla="*/ 2 w 154"/>
                <a:gd name="T17" fmla="*/ 26 h 84"/>
                <a:gd name="T18" fmla="*/ 14 w 154"/>
                <a:gd name="T19" fmla="*/ 22 h 84"/>
                <a:gd name="T20" fmla="*/ 96 w 154"/>
                <a:gd name="T21" fmla="*/ 12 h 84"/>
                <a:gd name="T22" fmla="*/ 138 w 154"/>
                <a:gd name="T23" fmla="*/ 10 h 84"/>
                <a:gd name="T24" fmla="*/ 154 w 154"/>
                <a:gd name="T25" fmla="*/ 1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84">
                  <a:moveTo>
                    <a:pt x="154" y="12"/>
                  </a:moveTo>
                  <a:cubicBezTo>
                    <a:pt x="153" y="26"/>
                    <a:pt x="154" y="40"/>
                    <a:pt x="152" y="54"/>
                  </a:cubicBezTo>
                  <a:cubicBezTo>
                    <a:pt x="151" y="63"/>
                    <a:pt x="130" y="68"/>
                    <a:pt x="130" y="68"/>
                  </a:cubicBezTo>
                  <a:cubicBezTo>
                    <a:pt x="126" y="72"/>
                    <a:pt x="123" y="76"/>
                    <a:pt x="118" y="78"/>
                  </a:cubicBezTo>
                  <a:cubicBezTo>
                    <a:pt x="114" y="80"/>
                    <a:pt x="106" y="82"/>
                    <a:pt x="106" y="82"/>
                  </a:cubicBezTo>
                  <a:cubicBezTo>
                    <a:pt x="84" y="81"/>
                    <a:pt x="62" y="84"/>
                    <a:pt x="40" y="80"/>
                  </a:cubicBezTo>
                  <a:cubicBezTo>
                    <a:pt x="36" y="79"/>
                    <a:pt x="36" y="68"/>
                    <a:pt x="36" y="68"/>
                  </a:cubicBezTo>
                  <a:cubicBezTo>
                    <a:pt x="33" y="46"/>
                    <a:pt x="29" y="42"/>
                    <a:pt x="8" y="38"/>
                  </a:cubicBezTo>
                  <a:cubicBezTo>
                    <a:pt x="8" y="38"/>
                    <a:pt x="0" y="28"/>
                    <a:pt x="2" y="26"/>
                  </a:cubicBezTo>
                  <a:cubicBezTo>
                    <a:pt x="5" y="23"/>
                    <a:pt x="14" y="22"/>
                    <a:pt x="14" y="22"/>
                  </a:cubicBezTo>
                  <a:cubicBezTo>
                    <a:pt x="44" y="25"/>
                    <a:pt x="68" y="21"/>
                    <a:pt x="96" y="12"/>
                  </a:cubicBezTo>
                  <a:cubicBezTo>
                    <a:pt x="104" y="0"/>
                    <a:pt x="138" y="10"/>
                    <a:pt x="138" y="10"/>
                  </a:cubicBezTo>
                  <a:cubicBezTo>
                    <a:pt x="143" y="11"/>
                    <a:pt x="150" y="16"/>
                    <a:pt x="154" y="12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93" name="Freeform 81"/>
            <p:cNvSpPr>
              <a:spLocks/>
            </p:cNvSpPr>
            <p:nvPr/>
          </p:nvSpPr>
          <p:spPr bwMode="auto">
            <a:xfrm>
              <a:off x="2862" y="2498"/>
              <a:ext cx="135" cy="67"/>
            </a:xfrm>
            <a:custGeom>
              <a:avLst/>
              <a:gdLst>
                <a:gd name="T0" fmla="*/ 134 w 134"/>
                <a:gd name="T1" fmla="*/ 8 h 54"/>
                <a:gd name="T2" fmla="*/ 118 w 134"/>
                <a:gd name="T3" fmla="*/ 18 h 54"/>
                <a:gd name="T4" fmla="*/ 124 w 134"/>
                <a:gd name="T5" fmla="*/ 20 h 54"/>
                <a:gd name="T6" fmla="*/ 106 w 134"/>
                <a:gd name="T7" fmla="*/ 28 h 54"/>
                <a:gd name="T8" fmla="*/ 64 w 134"/>
                <a:gd name="T9" fmla="*/ 42 h 54"/>
                <a:gd name="T10" fmla="*/ 68 w 134"/>
                <a:gd name="T11" fmla="*/ 52 h 54"/>
                <a:gd name="T12" fmla="*/ 14 w 134"/>
                <a:gd name="T13" fmla="*/ 50 h 54"/>
                <a:gd name="T14" fmla="*/ 0 w 134"/>
                <a:gd name="T15" fmla="*/ 24 h 54"/>
                <a:gd name="T16" fmla="*/ 32 w 134"/>
                <a:gd name="T17" fmla="*/ 26 h 54"/>
                <a:gd name="T18" fmla="*/ 86 w 134"/>
                <a:gd name="T19" fmla="*/ 14 h 54"/>
                <a:gd name="T20" fmla="*/ 100 w 134"/>
                <a:gd name="T21" fmla="*/ 0 h 54"/>
                <a:gd name="T22" fmla="*/ 134 w 134"/>
                <a:gd name="T23" fmla="*/ 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4" h="54">
                  <a:moveTo>
                    <a:pt x="134" y="8"/>
                  </a:moveTo>
                  <a:cubicBezTo>
                    <a:pt x="120" y="13"/>
                    <a:pt x="124" y="8"/>
                    <a:pt x="118" y="18"/>
                  </a:cubicBezTo>
                  <a:cubicBezTo>
                    <a:pt x="120" y="19"/>
                    <a:pt x="124" y="18"/>
                    <a:pt x="124" y="20"/>
                  </a:cubicBezTo>
                  <a:cubicBezTo>
                    <a:pt x="124" y="27"/>
                    <a:pt x="106" y="28"/>
                    <a:pt x="106" y="28"/>
                  </a:cubicBezTo>
                  <a:cubicBezTo>
                    <a:pt x="114" y="52"/>
                    <a:pt x="85" y="41"/>
                    <a:pt x="64" y="42"/>
                  </a:cubicBezTo>
                  <a:cubicBezTo>
                    <a:pt x="67" y="43"/>
                    <a:pt x="72" y="52"/>
                    <a:pt x="68" y="52"/>
                  </a:cubicBezTo>
                  <a:cubicBezTo>
                    <a:pt x="50" y="54"/>
                    <a:pt x="32" y="51"/>
                    <a:pt x="14" y="50"/>
                  </a:cubicBezTo>
                  <a:cubicBezTo>
                    <a:pt x="24" y="34"/>
                    <a:pt x="16" y="29"/>
                    <a:pt x="0" y="24"/>
                  </a:cubicBezTo>
                  <a:cubicBezTo>
                    <a:pt x="4" y="6"/>
                    <a:pt x="28" y="10"/>
                    <a:pt x="32" y="26"/>
                  </a:cubicBezTo>
                  <a:cubicBezTo>
                    <a:pt x="72" y="22"/>
                    <a:pt x="39" y="17"/>
                    <a:pt x="86" y="14"/>
                  </a:cubicBezTo>
                  <a:cubicBezTo>
                    <a:pt x="88" y="4"/>
                    <a:pt x="91" y="3"/>
                    <a:pt x="100" y="0"/>
                  </a:cubicBezTo>
                  <a:cubicBezTo>
                    <a:pt x="114" y="2"/>
                    <a:pt x="122" y="2"/>
                    <a:pt x="134" y="8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94" name="Freeform 82"/>
            <p:cNvSpPr>
              <a:spLocks/>
            </p:cNvSpPr>
            <p:nvPr/>
          </p:nvSpPr>
          <p:spPr bwMode="auto">
            <a:xfrm>
              <a:off x="2941" y="2090"/>
              <a:ext cx="162" cy="338"/>
            </a:xfrm>
            <a:custGeom>
              <a:avLst/>
              <a:gdLst>
                <a:gd name="T0" fmla="*/ 162 w 162"/>
                <a:gd name="T1" fmla="*/ 0 h 272"/>
                <a:gd name="T2" fmla="*/ 160 w 162"/>
                <a:gd name="T3" fmla="*/ 158 h 272"/>
                <a:gd name="T4" fmla="*/ 156 w 162"/>
                <a:gd name="T5" fmla="*/ 152 h 272"/>
                <a:gd name="T6" fmla="*/ 150 w 162"/>
                <a:gd name="T7" fmla="*/ 148 h 272"/>
                <a:gd name="T8" fmla="*/ 144 w 162"/>
                <a:gd name="T9" fmla="*/ 200 h 272"/>
                <a:gd name="T10" fmla="*/ 124 w 162"/>
                <a:gd name="T11" fmla="*/ 200 h 272"/>
                <a:gd name="T12" fmla="*/ 104 w 162"/>
                <a:gd name="T13" fmla="*/ 214 h 272"/>
                <a:gd name="T14" fmla="*/ 70 w 162"/>
                <a:gd name="T15" fmla="*/ 232 h 272"/>
                <a:gd name="T16" fmla="*/ 68 w 162"/>
                <a:gd name="T17" fmla="*/ 248 h 272"/>
                <a:gd name="T18" fmla="*/ 36 w 162"/>
                <a:gd name="T19" fmla="*/ 250 h 272"/>
                <a:gd name="T20" fmla="*/ 0 w 162"/>
                <a:gd name="T21" fmla="*/ 26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" h="272">
                  <a:moveTo>
                    <a:pt x="162" y="0"/>
                  </a:moveTo>
                  <a:cubicBezTo>
                    <a:pt x="161" y="53"/>
                    <a:pt x="162" y="105"/>
                    <a:pt x="160" y="158"/>
                  </a:cubicBezTo>
                  <a:cubicBezTo>
                    <a:pt x="160" y="160"/>
                    <a:pt x="158" y="154"/>
                    <a:pt x="156" y="152"/>
                  </a:cubicBezTo>
                  <a:cubicBezTo>
                    <a:pt x="154" y="150"/>
                    <a:pt x="152" y="149"/>
                    <a:pt x="150" y="148"/>
                  </a:cubicBezTo>
                  <a:cubicBezTo>
                    <a:pt x="144" y="166"/>
                    <a:pt x="145" y="177"/>
                    <a:pt x="144" y="200"/>
                  </a:cubicBezTo>
                  <a:cubicBezTo>
                    <a:pt x="136" y="195"/>
                    <a:pt x="133" y="197"/>
                    <a:pt x="124" y="200"/>
                  </a:cubicBezTo>
                  <a:cubicBezTo>
                    <a:pt x="129" y="219"/>
                    <a:pt x="149" y="211"/>
                    <a:pt x="104" y="214"/>
                  </a:cubicBezTo>
                  <a:cubicBezTo>
                    <a:pt x="99" y="250"/>
                    <a:pt x="110" y="211"/>
                    <a:pt x="70" y="232"/>
                  </a:cubicBezTo>
                  <a:cubicBezTo>
                    <a:pt x="65" y="235"/>
                    <a:pt x="73" y="245"/>
                    <a:pt x="68" y="248"/>
                  </a:cubicBezTo>
                  <a:cubicBezTo>
                    <a:pt x="59" y="253"/>
                    <a:pt x="47" y="249"/>
                    <a:pt x="36" y="250"/>
                  </a:cubicBezTo>
                  <a:cubicBezTo>
                    <a:pt x="31" y="272"/>
                    <a:pt x="26" y="266"/>
                    <a:pt x="0" y="26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95" name="Freeform 83"/>
            <p:cNvSpPr>
              <a:spLocks/>
            </p:cNvSpPr>
            <p:nvPr/>
          </p:nvSpPr>
          <p:spPr bwMode="auto">
            <a:xfrm>
              <a:off x="2818" y="2301"/>
              <a:ext cx="122" cy="246"/>
            </a:xfrm>
            <a:custGeom>
              <a:avLst/>
              <a:gdLst>
                <a:gd name="T0" fmla="*/ 112 w 121"/>
                <a:gd name="T1" fmla="*/ 0 h 198"/>
                <a:gd name="T2" fmla="*/ 96 w 121"/>
                <a:gd name="T3" fmla="*/ 30 h 198"/>
                <a:gd name="T4" fmla="*/ 92 w 121"/>
                <a:gd name="T5" fmla="*/ 36 h 198"/>
                <a:gd name="T6" fmla="*/ 90 w 121"/>
                <a:gd name="T7" fmla="*/ 124 h 198"/>
                <a:gd name="T8" fmla="*/ 78 w 121"/>
                <a:gd name="T9" fmla="*/ 128 h 198"/>
                <a:gd name="T10" fmla="*/ 52 w 121"/>
                <a:gd name="T11" fmla="*/ 154 h 198"/>
                <a:gd name="T12" fmla="*/ 48 w 121"/>
                <a:gd name="T13" fmla="*/ 168 h 198"/>
                <a:gd name="T14" fmla="*/ 34 w 121"/>
                <a:gd name="T15" fmla="*/ 172 h 198"/>
                <a:gd name="T16" fmla="*/ 0 w 121"/>
                <a:gd name="T17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198">
                  <a:moveTo>
                    <a:pt x="112" y="0"/>
                  </a:moveTo>
                  <a:cubicBezTo>
                    <a:pt x="108" y="57"/>
                    <a:pt x="121" y="24"/>
                    <a:pt x="96" y="30"/>
                  </a:cubicBezTo>
                  <a:cubicBezTo>
                    <a:pt x="94" y="31"/>
                    <a:pt x="93" y="34"/>
                    <a:pt x="92" y="36"/>
                  </a:cubicBezTo>
                  <a:cubicBezTo>
                    <a:pt x="91" y="65"/>
                    <a:pt x="94" y="95"/>
                    <a:pt x="90" y="124"/>
                  </a:cubicBezTo>
                  <a:cubicBezTo>
                    <a:pt x="89" y="128"/>
                    <a:pt x="78" y="128"/>
                    <a:pt x="78" y="128"/>
                  </a:cubicBezTo>
                  <a:cubicBezTo>
                    <a:pt x="75" y="167"/>
                    <a:pt x="85" y="144"/>
                    <a:pt x="52" y="154"/>
                  </a:cubicBezTo>
                  <a:cubicBezTo>
                    <a:pt x="47" y="155"/>
                    <a:pt x="51" y="164"/>
                    <a:pt x="48" y="168"/>
                  </a:cubicBezTo>
                  <a:cubicBezTo>
                    <a:pt x="45" y="172"/>
                    <a:pt x="39" y="171"/>
                    <a:pt x="34" y="172"/>
                  </a:cubicBezTo>
                  <a:cubicBezTo>
                    <a:pt x="20" y="193"/>
                    <a:pt x="0" y="166"/>
                    <a:pt x="0" y="198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96" name="Freeform 84"/>
            <p:cNvSpPr>
              <a:spLocks/>
            </p:cNvSpPr>
            <p:nvPr/>
          </p:nvSpPr>
          <p:spPr bwMode="auto">
            <a:xfrm>
              <a:off x="2820" y="3215"/>
              <a:ext cx="178" cy="44"/>
            </a:xfrm>
            <a:custGeom>
              <a:avLst/>
              <a:gdLst>
                <a:gd name="T0" fmla="*/ 178 w 178"/>
                <a:gd name="T1" fmla="*/ 35 h 36"/>
                <a:gd name="T2" fmla="*/ 64 w 178"/>
                <a:gd name="T3" fmla="*/ 33 h 36"/>
                <a:gd name="T4" fmla="*/ 62 w 178"/>
                <a:gd name="T5" fmla="*/ 23 h 36"/>
                <a:gd name="T6" fmla="*/ 22 w 178"/>
                <a:gd name="T7" fmla="*/ 21 h 36"/>
                <a:gd name="T8" fmla="*/ 0 w 178"/>
                <a:gd name="T9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36">
                  <a:moveTo>
                    <a:pt x="178" y="35"/>
                  </a:moveTo>
                  <a:cubicBezTo>
                    <a:pt x="140" y="34"/>
                    <a:pt x="102" y="36"/>
                    <a:pt x="64" y="33"/>
                  </a:cubicBezTo>
                  <a:cubicBezTo>
                    <a:pt x="61" y="33"/>
                    <a:pt x="65" y="23"/>
                    <a:pt x="62" y="23"/>
                  </a:cubicBezTo>
                  <a:cubicBezTo>
                    <a:pt x="49" y="21"/>
                    <a:pt x="35" y="22"/>
                    <a:pt x="22" y="21"/>
                  </a:cubicBezTo>
                  <a:cubicBezTo>
                    <a:pt x="36" y="0"/>
                    <a:pt x="37" y="3"/>
                    <a:pt x="0" y="3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97" name="Freeform 85"/>
            <p:cNvSpPr>
              <a:spLocks/>
            </p:cNvSpPr>
            <p:nvPr/>
          </p:nvSpPr>
          <p:spPr bwMode="auto">
            <a:xfrm>
              <a:off x="3063" y="2910"/>
              <a:ext cx="60" cy="179"/>
            </a:xfrm>
            <a:custGeom>
              <a:avLst/>
              <a:gdLst>
                <a:gd name="T0" fmla="*/ 60 w 60"/>
                <a:gd name="T1" fmla="*/ 0 h 144"/>
                <a:gd name="T2" fmla="*/ 36 w 60"/>
                <a:gd name="T3" fmla="*/ 50 h 144"/>
                <a:gd name="T4" fmla="*/ 20 w 60"/>
                <a:gd name="T5" fmla="*/ 86 h 144"/>
                <a:gd name="T6" fmla="*/ 8 w 60"/>
                <a:gd name="T7" fmla="*/ 90 h 144"/>
                <a:gd name="T8" fmla="*/ 4 w 60"/>
                <a:gd name="T9" fmla="*/ 138 h 144"/>
                <a:gd name="T10" fmla="*/ 0 w 60"/>
                <a:gd name="T1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144">
                  <a:moveTo>
                    <a:pt x="60" y="0"/>
                  </a:moveTo>
                  <a:cubicBezTo>
                    <a:pt x="21" y="4"/>
                    <a:pt x="40" y="18"/>
                    <a:pt x="36" y="50"/>
                  </a:cubicBezTo>
                  <a:cubicBezTo>
                    <a:pt x="5" y="46"/>
                    <a:pt x="34" y="45"/>
                    <a:pt x="20" y="86"/>
                  </a:cubicBezTo>
                  <a:cubicBezTo>
                    <a:pt x="19" y="90"/>
                    <a:pt x="8" y="90"/>
                    <a:pt x="8" y="90"/>
                  </a:cubicBezTo>
                  <a:cubicBezTo>
                    <a:pt x="1" y="112"/>
                    <a:pt x="12" y="78"/>
                    <a:pt x="4" y="138"/>
                  </a:cubicBezTo>
                  <a:cubicBezTo>
                    <a:pt x="4" y="140"/>
                    <a:pt x="0" y="144"/>
                    <a:pt x="0" y="144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98" name="Freeform 86"/>
            <p:cNvSpPr>
              <a:spLocks/>
            </p:cNvSpPr>
            <p:nvPr/>
          </p:nvSpPr>
          <p:spPr bwMode="auto">
            <a:xfrm>
              <a:off x="2127" y="1848"/>
              <a:ext cx="536" cy="595"/>
            </a:xfrm>
            <a:custGeom>
              <a:avLst/>
              <a:gdLst>
                <a:gd name="T0" fmla="*/ 528 w 535"/>
                <a:gd name="T1" fmla="*/ 443 h 479"/>
                <a:gd name="T2" fmla="*/ 512 w 535"/>
                <a:gd name="T3" fmla="*/ 457 h 479"/>
                <a:gd name="T4" fmla="*/ 498 w 535"/>
                <a:gd name="T5" fmla="*/ 471 h 479"/>
                <a:gd name="T6" fmla="*/ 486 w 535"/>
                <a:gd name="T7" fmla="*/ 479 h 479"/>
                <a:gd name="T8" fmla="*/ 474 w 535"/>
                <a:gd name="T9" fmla="*/ 473 h 479"/>
                <a:gd name="T10" fmla="*/ 462 w 535"/>
                <a:gd name="T11" fmla="*/ 467 h 479"/>
                <a:gd name="T12" fmla="*/ 426 w 535"/>
                <a:gd name="T13" fmla="*/ 443 h 479"/>
                <a:gd name="T14" fmla="*/ 268 w 535"/>
                <a:gd name="T15" fmla="*/ 327 h 479"/>
                <a:gd name="T16" fmla="*/ 242 w 535"/>
                <a:gd name="T17" fmla="*/ 323 h 479"/>
                <a:gd name="T18" fmla="*/ 228 w 535"/>
                <a:gd name="T19" fmla="*/ 337 h 479"/>
                <a:gd name="T20" fmla="*/ 108 w 535"/>
                <a:gd name="T21" fmla="*/ 331 h 479"/>
                <a:gd name="T22" fmla="*/ 98 w 535"/>
                <a:gd name="T23" fmla="*/ 305 h 479"/>
                <a:gd name="T24" fmla="*/ 56 w 535"/>
                <a:gd name="T25" fmla="*/ 295 h 479"/>
                <a:gd name="T26" fmla="*/ 40 w 535"/>
                <a:gd name="T27" fmla="*/ 275 h 479"/>
                <a:gd name="T28" fmla="*/ 40 w 535"/>
                <a:gd name="T29" fmla="*/ 155 h 479"/>
                <a:gd name="T30" fmla="*/ 20 w 535"/>
                <a:gd name="T31" fmla="*/ 111 h 479"/>
                <a:gd name="T32" fmla="*/ 0 w 535"/>
                <a:gd name="T33" fmla="*/ 95 h 479"/>
                <a:gd name="T34" fmla="*/ 8 w 535"/>
                <a:gd name="T35" fmla="*/ 47 h 479"/>
                <a:gd name="T36" fmla="*/ 36 w 535"/>
                <a:gd name="T37" fmla="*/ 29 h 479"/>
                <a:gd name="T38" fmla="*/ 58 w 535"/>
                <a:gd name="T39" fmla="*/ 7 h 479"/>
                <a:gd name="T40" fmla="*/ 96 w 535"/>
                <a:gd name="T41" fmla="*/ 3 h 479"/>
                <a:gd name="T42" fmla="*/ 106 w 535"/>
                <a:gd name="T43" fmla="*/ 13 h 479"/>
                <a:gd name="T44" fmla="*/ 82 w 535"/>
                <a:gd name="T45" fmla="*/ 81 h 479"/>
                <a:gd name="T46" fmla="*/ 114 w 535"/>
                <a:gd name="T47" fmla="*/ 87 h 479"/>
                <a:gd name="T48" fmla="*/ 120 w 535"/>
                <a:gd name="T49" fmla="*/ 89 h 479"/>
                <a:gd name="T50" fmla="*/ 122 w 535"/>
                <a:gd name="T51" fmla="*/ 99 h 479"/>
                <a:gd name="T52" fmla="*/ 160 w 535"/>
                <a:gd name="T53" fmla="*/ 97 h 479"/>
                <a:gd name="T54" fmla="*/ 166 w 535"/>
                <a:gd name="T55" fmla="*/ 103 h 479"/>
                <a:gd name="T56" fmla="*/ 172 w 535"/>
                <a:gd name="T57" fmla="*/ 107 h 479"/>
                <a:gd name="T58" fmla="*/ 188 w 535"/>
                <a:gd name="T59" fmla="*/ 115 h 479"/>
                <a:gd name="T60" fmla="*/ 172 w 535"/>
                <a:gd name="T61" fmla="*/ 101 h 479"/>
                <a:gd name="T62" fmla="*/ 168 w 535"/>
                <a:gd name="T63" fmla="*/ 49 h 479"/>
                <a:gd name="T64" fmla="*/ 200 w 535"/>
                <a:gd name="T65" fmla="*/ 53 h 479"/>
                <a:gd name="T66" fmla="*/ 228 w 535"/>
                <a:gd name="T67" fmla="*/ 109 h 479"/>
                <a:gd name="T68" fmla="*/ 236 w 535"/>
                <a:gd name="T69" fmla="*/ 127 h 479"/>
                <a:gd name="T70" fmla="*/ 246 w 535"/>
                <a:gd name="T71" fmla="*/ 153 h 479"/>
                <a:gd name="T72" fmla="*/ 250 w 535"/>
                <a:gd name="T73" fmla="*/ 165 h 479"/>
                <a:gd name="T74" fmla="*/ 262 w 535"/>
                <a:gd name="T75" fmla="*/ 193 h 479"/>
                <a:gd name="T76" fmla="*/ 268 w 535"/>
                <a:gd name="T77" fmla="*/ 249 h 479"/>
                <a:gd name="T78" fmla="*/ 304 w 535"/>
                <a:gd name="T79" fmla="*/ 265 h 479"/>
                <a:gd name="T80" fmla="*/ 318 w 535"/>
                <a:gd name="T81" fmla="*/ 279 h 479"/>
                <a:gd name="T82" fmla="*/ 324 w 535"/>
                <a:gd name="T83" fmla="*/ 283 h 479"/>
                <a:gd name="T84" fmla="*/ 358 w 535"/>
                <a:gd name="T85" fmla="*/ 309 h 479"/>
                <a:gd name="T86" fmla="*/ 368 w 535"/>
                <a:gd name="T87" fmla="*/ 317 h 479"/>
                <a:gd name="T88" fmla="*/ 388 w 535"/>
                <a:gd name="T89" fmla="*/ 339 h 479"/>
                <a:gd name="T90" fmla="*/ 400 w 535"/>
                <a:gd name="T91" fmla="*/ 343 h 479"/>
                <a:gd name="T92" fmla="*/ 424 w 535"/>
                <a:gd name="T93" fmla="*/ 361 h 479"/>
                <a:gd name="T94" fmla="*/ 478 w 535"/>
                <a:gd name="T95" fmla="*/ 391 h 479"/>
                <a:gd name="T96" fmla="*/ 500 w 535"/>
                <a:gd name="T97" fmla="*/ 383 h 479"/>
                <a:gd name="T98" fmla="*/ 514 w 535"/>
                <a:gd name="T99" fmla="*/ 367 h 479"/>
                <a:gd name="T100" fmla="*/ 518 w 535"/>
                <a:gd name="T101" fmla="*/ 399 h 479"/>
                <a:gd name="T102" fmla="*/ 532 w 535"/>
                <a:gd name="T103" fmla="*/ 401 h 479"/>
                <a:gd name="T104" fmla="*/ 528 w 535"/>
                <a:gd name="T105" fmla="*/ 44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5" h="479">
                  <a:moveTo>
                    <a:pt x="528" y="443"/>
                  </a:moveTo>
                  <a:cubicBezTo>
                    <a:pt x="523" y="450"/>
                    <a:pt x="520" y="454"/>
                    <a:pt x="512" y="457"/>
                  </a:cubicBezTo>
                  <a:cubicBezTo>
                    <a:pt x="509" y="466"/>
                    <a:pt x="506" y="467"/>
                    <a:pt x="498" y="471"/>
                  </a:cubicBezTo>
                  <a:cubicBezTo>
                    <a:pt x="494" y="473"/>
                    <a:pt x="486" y="479"/>
                    <a:pt x="486" y="479"/>
                  </a:cubicBezTo>
                  <a:cubicBezTo>
                    <a:pt x="482" y="479"/>
                    <a:pt x="478" y="475"/>
                    <a:pt x="474" y="473"/>
                  </a:cubicBezTo>
                  <a:cubicBezTo>
                    <a:pt x="471" y="470"/>
                    <a:pt x="466" y="469"/>
                    <a:pt x="462" y="467"/>
                  </a:cubicBezTo>
                  <a:cubicBezTo>
                    <a:pt x="452" y="453"/>
                    <a:pt x="438" y="453"/>
                    <a:pt x="426" y="443"/>
                  </a:cubicBezTo>
                  <a:cubicBezTo>
                    <a:pt x="393" y="421"/>
                    <a:pt x="299" y="347"/>
                    <a:pt x="268" y="327"/>
                  </a:cubicBezTo>
                  <a:cubicBezTo>
                    <a:pt x="237" y="307"/>
                    <a:pt x="249" y="321"/>
                    <a:pt x="242" y="323"/>
                  </a:cubicBezTo>
                  <a:cubicBezTo>
                    <a:pt x="226" y="339"/>
                    <a:pt x="242" y="332"/>
                    <a:pt x="228" y="337"/>
                  </a:cubicBezTo>
                  <a:cubicBezTo>
                    <a:pt x="211" y="337"/>
                    <a:pt x="142" y="342"/>
                    <a:pt x="108" y="331"/>
                  </a:cubicBezTo>
                  <a:cubicBezTo>
                    <a:pt x="85" y="327"/>
                    <a:pt x="109" y="312"/>
                    <a:pt x="98" y="305"/>
                  </a:cubicBezTo>
                  <a:cubicBezTo>
                    <a:pt x="89" y="299"/>
                    <a:pt x="66" y="300"/>
                    <a:pt x="56" y="295"/>
                  </a:cubicBezTo>
                  <a:cubicBezTo>
                    <a:pt x="50" y="293"/>
                    <a:pt x="40" y="275"/>
                    <a:pt x="40" y="275"/>
                  </a:cubicBezTo>
                  <a:cubicBezTo>
                    <a:pt x="41" y="238"/>
                    <a:pt x="40" y="192"/>
                    <a:pt x="40" y="155"/>
                  </a:cubicBezTo>
                  <a:cubicBezTo>
                    <a:pt x="40" y="127"/>
                    <a:pt x="40" y="124"/>
                    <a:pt x="20" y="111"/>
                  </a:cubicBezTo>
                  <a:cubicBezTo>
                    <a:pt x="17" y="101"/>
                    <a:pt x="9" y="98"/>
                    <a:pt x="0" y="95"/>
                  </a:cubicBezTo>
                  <a:cubicBezTo>
                    <a:pt x="1" y="84"/>
                    <a:pt x="2" y="58"/>
                    <a:pt x="8" y="47"/>
                  </a:cubicBezTo>
                  <a:cubicBezTo>
                    <a:pt x="14" y="36"/>
                    <a:pt x="28" y="36"/>
                    <a:pt x="36" y="29"/>
                  </a:cubicBezTo>
                  <a:cubicBezTo>
                    <a:pt x="43" y="18"/>
                    <a:pt x="44" y="12"/>
                    <a:pt x="58" y="7"/>
                  </a:cubicBezTo>
                  <a:cubicBezTo>
                    <a:pt x="66" y="4"/>
                    <a:pt x="87" y="2"/>
                    <a:pt x="96" y="3"/>
                  </a:cubicBezTo>
                  <a:cubicBezTo>
                    <a:pt x="104" y="4"/>
                    <a:pt x="108" y="0"/>
                    <a:pt x="106" y="13"/>
                  </a:cubicBezTo>
                  <a:cubicBezTo>
                    <a:pt x="104" y="64"/>
                    <a:pt x="121" y="68"/>
                    <a:pt x="82" y="81"/>
                  </a:cubicBezTo>
                  <a:cubicBezTo>
                    <a:pt x="94" y="84"/>
                    <a:pt x="101" y="86"/>
                    <a:pt x="114" y="87"/>
                  </a:cubicBezTo>
                  <a:cubicBezTo>
                    <a:pt x="116" y="88"/>
                    <a:pt x="119" y="87"/>
                    <a:pt x="120" y="89"/>
                  </a:cubicBezTo>
                  <a:cubicBezTo>
                    <a:pt x="122" y="92"/>
                    <a:pt x="119" y="98"/>
                    <a:pt x="122" y="99"/>
                  </a:cubicBezTo>
                  <a:cubicBezTo>
                    <a:pt x="134" y="101"/>
                    <a:pt x="147" y="98"/>
                    <a:pt x="160" y="97"/>
                  </a:cubicBezTo>
                  <a:cubicBezTo>
                    <a:pt x="168" y="74"/>
                    <a:pt x="161" y="89"/>
                    <a:pt x="166" y="103"/>
                  </a:cubicBezTo>
                  <a:cubicBezTo>
                    <a:pt x="167" y="105"/>
                    <a:pt x="170" y="106"/>
                    <a:pt x="172" y="107"/>
                  </a:cubicBezTo>
                  <a:cubicBezTo>
                    <a:pt x="177" y="114"/>
                    <a:pt x="179" y="118"/>
                    <a:pt x="188" y="115"/>
                  </a:cubicBezTo>
                  <a:cubicBezTo>
                    <a:pt x="184" y="109"/>
                    <a:pt x="172" y="101"/>
                    <a:pt x="172" y="101"/>
                  </a:cubicBezTo>
                  <a:cubicBezTo>
                    <a:pt x="160" y="83"/>
                    <a:pt x="167" y="77"/>
                    <a:pt x="168" y="49"/>
                  </a:cubicBezTo>
                  <a:cubicBezTo>
                    <a:pt x="176" y="51"/>
                    <a:pt x="193" y="48"/>
                    <a:pt x="200" y="53"/>
                  </a:cubicBezTo>
                  <a:cubicBezTo>
                    <a:pt x="210" y="63"/>
                    <a:pt x="222" y="92"/>
                    <a:pt x="228" y="109"/>
                  </a:cubicBezTo>
                  <a:cubicBezTo>
                    <a:pt x="234" y="121"/>
                    <a:pt x="233" y="120"/>
                    <a:pt x="236" y="127"/>
                  </a:cubicBezTo>
                  <a:cubicBezTo>
                    <a:pt x="239" y="134"/>
                    <a:pt x="244" y="147"/>
                    <a:pt x="246" y="153"/>
                  </a:cubicBezTo>
                  <a:cubicBezTo>
                    <a:pt x="248" y="156"/>
                    <a:pt x="250" y="165"/>
                    <a:pt x="250" y="165"/>
                  </a:cubicBezTo>
                  <a:cubicBezTo>
                    <a:pt x="252" y="174"/>
                    <a:pt x="259" y="179"/>
                    <a:pt x="262" y="193"/>
                  </a:cubicBezTo>
                  <a:cubicBezTo>
                    <a:pt x="265" y="207"/>
                    <a:pt x="261" y="237"/>
                    <a:pt x="268" y="249"/>
                  </a:cubicBezTo>
                  <a:cubicBezTo>
                    <a:pt x="268" y="250"/>
                    <a:pt x="294" y="262"/>
                    <a:pt x="304" y="265"/>
                  </a:cubicBezTo>
                  <a:cubicBezTo>
                    <a:pt x="308" y="276"/>
                    <a:pt x="304" y="270"/>
                    <a:pt x="318" y="279"/>
                  </a:cubicBezTo>
                  <a:cubicBezTo>
                    <a:pt x="320" y="280"/>
                    <a:pt x="324" y="283"/>
                    <a:pt x="324" y="283"/>
                  </a:cubicBezTo>
                  <a:cubicBezTo>
                    <a:pt x="332" y="295"/>
                    <a:pt x="346" y="301"/>
                    <a:pt x="358" y="309"/>
                  </a:cubicBezTo>
                  <a:cubicBezTo>
                    <a:pt x="365" y="315"/>
                    <a:pt x="363" y="312"/>
                    <a:pt x="368" y="317"/>
                  </a:cubicBezTo>
                  <a:cubicBezTo>
                    <a:pt x="376" y="325"/>
                    <a:pt x="378" y="333"/>
                    <a:pt x="388" y="339"/>
                  </a:cubicBezTo>
                  <a:cubicBezTo>
                    <a:pt x="392" y="341"/>
                    <a:pt x="396" y="341"/>
                    <a:pt x="400" y="343"/>
                  </a:cubicBezTo>
                  <a:cubicBezTo>
                    <a:pt x="406" y="347"/>
                    <a:pt x="415" y="354"/>
                    <a:pt x="424" y="361"/>
                  </a:cubicBezTo>
                  <a:cubicBezTo>
                    <a:pt x="437" y="369"/>
                    <a:pt x="465" y="387"/>
                    <a:pt x="478" y="391"/>
                  </a:cubicBezTo>
                  <a:cubicBezTo>
                    <a:pt x="487" y="389"/>
                    <a:pt x="492" y="388"/>
                    <a:pt x="500" y="383"/>
                  </a:cubicBezTo>
                  <a:cubicBezTo>
                    <a:pt x="509" y="369"/>
                    <a:pt x="504" y="374"/>
                    <a:pt x="514" y="367"/>
                  </a:cubicBezTo>
                  <a:cubicBezTo>
                    <a:pt x="517" y="377"/>
                    <a:pt x="513" y="390"/>
                    <a:pt x="518" y="399"/>
                  </a:cubicBezTo>
                  <a:cubicBezTo>
                    <a:pt x="520" y="403"/>
                    <a:pt x="531" y="396"/>
                    <a:pt x="532" y="401"/>
                  </a:cubicBezTo>
                  <a:cubicBezTo>
                    <a:pt x="535" y="415"/>
                    <a:pt x="529" y="429"/>
                    <a:pt x="528" y="443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199" name="Freeform 87"/>
            <p:cNvSpPr>
              <a:spLocks/>
            </p:cNvSpPr>
            <p:nvPr/>
          </p:nvSpPr>
          <p:spPr bwMode="auto">
            <a:xfrm>
              <a:off x="2133" y="1882"/>
              <a:ext cx="483" cy="530"/>
            </a:xfrm>
            <a:custGeom>
              <a:avLst/>
              <a:gdLst>
                <a:gd name="T0" fmla="*/ 456 w 482"/>
                <a:gd name="T1" fmla="*/ 386 h 427"/>
                <a:gd name="T2" fmla="*/ 458 w 482"/>
                <a:gd name="T3" fmla="*/ 402 h 427"/>
                <a:gd name="T4" fmla="*/ 472 w 482"/>
                <a:gd name="T5" fmla="*/ 412 h 427"/>
                <a:gd name="T6" fmla="*/ 440 w 482"/>
                <a:gd name="T7" fmla="*/ 402 h 427"/>
                <a:gd name="T8" fmla="*/ 404 w 482"/>
                <a:gd name="T9" fmla="*/ 370 h 427"/>
                <a:gd name="T10" fmla="*/ 376 w 482"/>
                <a:gd name="T11" fmla="*/ 346 h 427"/>
                <a:gd name="T12" fmla="*/ 336 w 482"/>
                <a:gd name="T13" fmla="*/ 318 h 427"/>
                <a:gd name="T14" fmla="*/ 300 w 482"/>
                <a:gd name="T15" fmla="*/ 296 h 427"/>
                <a:gd name="T16" fmla="*/ 260 w 482"/>
                <a:gd name="T17" fmla="*/ 272 h 427"/>
                <a:gd name="T18" fmla="*/ 244 w 482"/>
                <a:gd name="T19" fmla="*/ 252 h 427"/>
                <a:gd name="T20" fmla="*/ 138 w 482"/>
                <a:gd name="T21" fmla="*/ 232 h 427"/>
                <a:gd name="T22" fmla="*/ 152 w 482"/>
                <a:gd name="T23" fmla="*/ 224 h 427"/>
                <a:gd name="T24" fmla="*/ 230 w 482"/>
                <a:gd name="T25" fmla="*/ 228 h 427"/>
                <a:gd name="T26" fmla="*/ 232 w 482"/>
                <a:gd name="T27" fmla="*/ 212 h 427"/>
                <a:gd name="T28" fmla="*/ 198 w 482"/>
                <a:gd name="T29" fmla="*/ 186 h 427"/>
                <a:gd name="T30" fmla="*/ 136 w 482"/>
                <a:gd name="T31" fmla="*/ 114 h 427"/>
                <a:gd name="T32" fmla="*/ 66 w 482"/>
                <a:gd name="T33" fmla="*/ 96 h 427"/>
                <a:gd name="T34" fmla="*/ 58 w 482"/>
                <a:gd name="T35" fmla="*/ 146 h 427"/>
                <a:gd name="T36" fmla="*/ 78 w 482"/>
                <a:gd name="T37" fmla="*/ 248 h 427"/>
                <a:gd name="T38" fmla="*/ 110 w 482"/>
                <a:gd name="T39" fmla="*/ 262 h 427"/>
                <a:gd name="T40" fmla="*/ 152 w 482"/>
                <a:gd name="T41" fmla="*/ 284 h 427"/>
                <a:gd name="T42" fmla="*/ 228 w 482"/>
                <a:gd name="T43" fmla="*/ 288 h 427"/>
                <a:gd name="T44" fmla="*/ 130 w 482"/>
                <a:gd name="T45" fmla="*/ 294 h 427"/>
                <a:gd name="T46" fmla="*/ 84 w 482"/>
                <a:gd name="T47" fmla="*/ 266 h 427"/>
                <a:gd name="T48" fmla="*/ 46 w 482"/>
                <a:gd name="T49" fmla="*/ 224 h 427"/>
                <a:gd name="T50" fmla="*/ 36 w 482"/>
                <a:gd name="T51" fmla="*/ 92 h 427"/>
                <a:gd name="T52" fmla="*/ 26 w 482"/>
                <a:gd name="T53" fmla="*/ 66 h 427"/>
                <a:gd name="T54" fmla="*/ 22 w 482"/>
                <a:gd name="T55" fmla="*/ 26 h 427"/>
                <a:gd name="T56" fmla="*/ 66 w 482"/>
                <a:gd name="T57" fmla="*/ 2 h 427"/>
                <a:gd name="T58" fmla="*/ 66 w 482"/>
                <a:gd name="T59" fmla="*/ 26 h 427"/>
                <a:gd name="T60" fmla="*/ 54 w 482"/>
                <a:gd name="T61" fmla="*/ 62 h 427"/>
                <a:gd name="T62" fmla="*/ 96 w 482"/>
                <a:gd name="T63" fmla="*/ 82 h 427"/>
                <a:gd name="T64" fmla="*/ 194 w 482"/>
                <a:gd name="T65" fmla="*/ 100 h 427"/>
                <a:gd name="T66" fmla="*/ 184 w 482"/>
                <a:gd name="T67" fmla="*/ 64 h 427"/>
                <a:gd name="T68" fmla="*/ 210 w 482"/>
                <a:gd name="T69" fmla="*/ 86 h 427"/>
                <a:gd name="T70" fmla="*/ 248 w 482"/>
                <a:gd name="T71" fmla="*/ 218 h 427"/>
                <a:gd name="T72" fmla="*/ 300 w 482"/>
                <a:gd name="T73" fmla="*/ 256 h 427"/>
                <a:gd name="T74" fmla="*/ 334 w 482"/>
                <a:gd name="T75" fmla="*/ 294 h 427"/>
                <a:gd name="T76" fmla="*/ 416 w 482"/>
                <a:gd name="T77" fmla="*/ 350 h 427"/>
                <a:gd name="T78" fmla="*/ 480 w 482"/>
                <a:gd name="T79" fmla="*/ 384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2" h="427">
                  <a:moveTo>
                    <a:pt x="480" y="384"/>
                  </a:moveTo>
                  <a:cubicBezTo>
                    <a:pt x="472" y="385"/>
                    <a:pt x="464" y="385"/>
                    <a:pt x="456" y="386"/>
                  </a:cubicBezTo>
                  <a:cubicBezTo>
                    <a:pt x="453" y="386"/>
                    <a:pt x="449" y="385"/>
                    <a:pt x="448" y="388"/>
                  </a:cubicBezTo>
                  <a:cubicBezTo>
                    <a:pt x="447" y="393"/>
                    <a:pt x="475" y="408"/>
                    <a:pt x="458" y="402"/>
                  </a:cubicBezTo>
                  <a:cubicBezTo>
                    <a:pt x="459" y="404"/>
                    <a:pt x="458" y="407"/>
                    <a:pt x="460" y="408"/>
                  </a:cubicBezTo>
                  <a:cubicBezTo>
                    <a:pt x="463" y="410"/>
                    <a:pt x="472" y="412"/>
                    <a:pt x="472" y="412"/>
                  </a:cubicBezTo>
                  <a:cubicBezTo>
                    <a:pt x="482" y="427"/>
                    <a:pt x="462" y="417"/>
                    <a:pt x="454" y="414"/>
                  </a:cubicBezTo>
                  <a:cubicBezTo>
                    <a:pt x="451" y="406"/>
                    <a:pt x="448" y="405"/>
                    <a:pt x="440" y="402"/>
                  </a:cubicBezTo>
                  <a:cubicBezTo>
                    <a:pt x="436" y="396"/>
                    <a:pt x="424" y="388"/>
                    <a:pt x="424" y="388"/>
                  </a:cubicBezTo>
                  <a:cubicBezTo>
                    <a:pt x="419" y="381"/>
                    <a:pt x="411" y="375"/>
                    <a:pt x="404" y="370"/>
                  </a:cubicBezTo>
                  <a:cubicBezTo>
                    <a:pt x="400" y="364"/>
                    <a:pt x="394" y="359"/>
                    <a:pt x="388" y="354"/>
                  </a:cubicBezTo>
                  <a:cubicBezTo>
                    <a:pt x="384" y="351"/>
                    <a:pt x="376" y="346"/>
                    <a:pt x="376" y="346"/>
                  </a:cubicBezTo>
                  <a:cubicBezTo>
                    <a:pt x="392" y="335"/>
                    <a:pt x="369" y="334"/>
                    <a:pt x="360" y="332"/>
                  </a:cubicBezTo>
                  <a:cubicBezTo>
                    <a:pt x="353" y="322"/>
                    <a:pt x="347" y="321"/>
                    <a:pt x="336" y="318"/>
                  </a:cubicBezTo>
                  <a:cubicBezTo>
                    <a:pt x="332" y="317"/>
                    <a:pt x="324" y="314"/>
                    <a:pt x="324" y="314"/>
                  </a:cubicBezTo>
                  <a:cubicBezTo>
                    <a:pt x="321" y="296"/>
                    <a:pt x="315" y="301"/>
                    <a:pt x="300" y="296"/>
                  </a:cubicBezTo>
                  <a:cubicBezTo>
                    <a:pt x="296" y="283"/>
                    <a:pt x="296" y="282"/>
                    <a:pt x="284" y="278"/>
                  </a:cubicBezTo>
                  <a:cubicBezTo>
                    <a:pt x="277" y="267"/>
                    <a:pt x="273" y="270"/>
                    <a:pt x="260" y="272"/>
                  </a:cubicBezTo>
                  <a:cubicBezTo>
                    <a:pt x="244" y="269"/>
                    <a:pt x="246" y="266"/>
                    <a:pt x="258" y="262"/>
                  </a:cubicBezTo>
                  <a:cubicBezTo>
                    <a:pt x="250" y="259"/>
                    <a:pt x="240" y="263"/>
                    <a:pt x="244" y="252"/>
                  </a:cubicBezTo>
                  <a:cubicBezTo>
                    <a:pt x="230" y="242"/>
                    <a:pt x="243" y="250"/>
                    <a:pt x="210" y="246"/>
                  </a:cubicBezTo>
                  <a:cubicBezTo>
                    <a:pt x="186" y="243"/>
                    <a:pt x="163" y="234"/>
                    <a:pt x="138" y="232"/>
                  </a:cubicBezTo>
                  <a:cubicBezTo>
                    <a:pt x="128" y="229"/>
                    <a:pt x="108" y="226"/>
                    <a:pt x="108" y="226"/>
                  </a:cubicBezTo>
                  <a:cubicBezTo>
                    <a:pt x="128" y="223"/>
                    <a:pt x="128" y="222"/>
                    <a:pt x="152" y="224"/>
                  </a:cubicBezTo>
                  <a:cubicBezTo>
                    <a:pt x="179" y="233"/>
                    <a:pt x="160" y="228"/>
                    <a:pt x="212" y="230"/>
                  </a:cubicBezTo>
                  <a:cubicBezTo>
                    <a:pt x="218" y="229"/>
                    <a:pt x="226" y="232"/>
                    <a:pt x="230" y="228"/>
                  </a:cubicBezTo>
                  <a:cubicBezTo>
                    <a:pt x="233" y="225"/>
                    <a:pt x="218" y="224"/>
                    <a:pt x="218" y="224"/>
                  </a:cubicBezTo>
                  <a:cubicBezTo>
                    <a:pt x="222" y="220"/>
                    <a:pt x="231" y="218"/>
                    <a:pt x="232" y="212"/>
                  </a:cubicBezTo>
                  <a:cubicBezTo>
                    <a:pt x="232" y="211"/>
                    <a:pt x="213" y="203"/>
                    <a:pt x="208" y="200"/>
                  </a:cubicBezTo>
                  <a:cubicBezTo>
                    <a:pt x="211" y="189"/>
                    <a:pt x="208" y="189"/>
                    <a:pt x="198" y="186"/>
                  </a:cubicBezTo>
                  <a:cubicBezTo>
                    <a:pt x="187" y="170"/>
                    <a:pt x="203" y="147"/>
                    <a:pt x="186" y="136"/>
                  </a:cubicBezTo>
                  <a:cubicBezTo>
                    <a:pt x="183" y="105"/>
                    <a:pt x="173" y="116"/>
                    <a:pt x="136" y="114"/>
                  </a:cubicBezTo>
                  <a:cubicBezTo>
                    <a:pt x="122" y="105"/>
                    <a:pt x="102" y="104"/>
                    <a:pt x="86" y="102"/>
                  </a:cubicBezTo>
                  <a:cubicBezTo>
                    <a:pt x="82" y="91"/>
                    <a:pt x="77" y="94"/>
                    <a:pt x="66" y="96"/>
                  </a:cubicBezTo>
                  <a:cubicBezTo>
                    <a:pt x="64" y="104"/>
                    <a:pt x="60" y="109"/>
                    <a:pt x="58" y="116"/>
                  </a:cubicBezTo>
                  <a:cubicBezTo>
                    <a:pt x="63" y="131"/>
                    <a:pt x="61" y="130"/>
                    <a:pt x="58" y="146"/>
                  </a:cubicBezTo>
                  <a:cubicBezTo>
                    <a:pt x="59" y="179"/>
                    <a:pt x="54" y="213"/>
                    <a:pt x="60" y="246"/>
                  </a:cubicBezTo>
                  <a:cubicBezTo>
                    <a:pt x="61" y="252"/>
                    <a:pt x="73" y="245"/>
                    <a:pt x="78" y="248"/>
                  </a:cubicBezTo>
                  <a:cubicBezTo>
                    <a:pt x="81" y="250"/>
                    <a:pt x="76" y="258"/>
                    <a:pt x="80" y="260"/>
                  </a:cubicBezTo>
                  <a:cubicBezTo>
                    <a:pt x="89" y="264"/>
                    <a:pt x="100" y="261"/>
                    <a:pt x="110" y="262"/>
                  </a:cubicBezTo>
                  <a:cubicBezTo>
                    <a:pt x="126" y="278"/>
                    <a:pt x="103" y="258"/>
                    <a:pt x="128" y="270"/>
                  </a:cubicBezTo>
                  <a:cubicBezTo>
                    <a:pt x="142" y="277"/>
                    <a:pt x="128" y="281"/>
                    <a:pt x="152" y="284"/>
                  </a:cubicBezTo>
                  <a:cubicBezTo>
                    <a:pt x="171" y="290"/>
                    <a:pt x="160" y="288"/>
                    <a:pt x="186" y="290"/>
                  </a:cubicBezTo>
                  <a:cubicBezTo>
                    <a:pt x="208" y="283"/>
                    <a:pt x="194" y="286"/>
                    <a:pt x="228" y="288"/>
                  </a:cubicBezTo>
                  <a:cubicBezTo>
                    <a:pt x="221" y="290"/>
                    <a:pt x="217" y="294"/>
                    <a:pt x="210" y="296"/>
                  </a:cubicBezTo>
                  <a:cubicBezTo>
                    <a:pt x="183" y="295"/>
                    <a:pt x="157" y="297"/>
                    <a:pt x="130" y="294"/>
                  </a:cubicBezTo>
                  <a:cubicBezTo>
                    <a:pt x="125" y="293"/>
                    <a:pt x="118" y="286"/>
                    <a:pt x="118" y="286"/>
                  </a:cubicBezTo>
                  <a:cubicBezTo>
                    <a:pt x="109" y="273"/>
                    <a:pt x="98" y="271"/>
                    <a:pt x="84" y="266"/>
                  </a:cubicBezTo>
                  <a:cubicBezTo>
                    <a:pt x="75" y="263"/>
                    <a:pt x="56" y="262"/>
                    <a:pt x="56" y="262"/>
                  </a:cubicBezTo>
                  <a:cubicBezTo>
                    <a:pt x="53" y="225"/>
                    <a:pt x="51" y="246"/>
                    <a:pt x="46" y="224"/>
                  </a:cubicBezTo>
                  <a:cubicBezTo>
                    <a:pt x="45" y="181"/>
                    <a:pt x="47" y="137"/>
                    <a:pt x="44" y="94"/>
                  </a:cubicBezTo>
                  <a:cubicBezTo>
                    <a:pt x="44" y="91"/>
                    <a:pt x="38" y="94"/>
                    <a:pt x="36" y="92"/>
                  </a:cubicBezTo>
                  <a:cubicBezTo>
                    <a:pt x="34" y="91"/>
                    <a:pt x="33" y="88"/>
                    <a:pt x="32" y="86"/>
                  </a:cubicBezTo>
                  <a:cubicBezTo>
                    <a:pt x="31" y="80"/>
                    <a:pt x="32" y="71"/>
                    <a:pt x="26" y="66"/>
                  </a:cubicBezTo>
                  <a:cubicBezTo>
                    <a:pt x="21" y="62"/>
                    <a:pt x="8" y="56"/>
                    <a:pt x="8" y="56"/>
                  </a:cubicBezTo>
                  <a:cubicBezTo>
                    <a:pt x="0" y="44"/>
                    <a:pt x="16" y="36"/>
                    <a:pt x="22" y="26"/>
                  </a:cubicBezTo>
                  <a:cubicBezTo>
                    <a:pt x="26" y="11"/>
                    <a:pt x="30" y="12"/>
                    <a:pt x="46" y="10"/>
                  </a:cubicBezTo>
                  <a:cubicBezTo>
                    <a:pt x="53" y="8"/>
                    <a:pt x="58" y="4"/>
                    <a:pt x="66" y="2"/>
                  </a:cubicBezTo>
                  <a:cubicBezTo>
                    <a:pt x="71" y="3"/>
                    <a:pt x="79" y="0"/>
                    <a:pt x="82" y="4"/>
                  </a:cubicBezTo>
                  <a:cubicBezTo>
                    <a:pt x="88" y="11"/>
                    <a:pt x="68" y="24"/>
                    <a:pt x="66" y="26"/>
                  </a:cubicBezTo>
                  <a:cubicBezTo>
                    <a:pt x="63" y="34"/>
                    <a:pt x="61" y="42"/>
                    <a:pt x="58" y="50"/>
                  </a:cubicBezTo>
                  <a:cubicBezTo>
                    <a:pt x="57" y="54"/>
                    <a:pt x="54" y="62"/>
                    <a:pt x="54" y="62"/>
                  </a:cubicBezTo>
                  <a:cubicBezTo>
                    <a:pt x="55" y="65"/>
                    <a:pt x="53" y="70"/>
                    <a:pt x="56" y="72"/>
                  </a:cubicBezTo>
                  <a:cubicBezTo>
                    <a:pt x="62" y="77"/>
                    <a:pt x="88" y="80"/>
                    <a:pt x="96" y="82"/>
                  </a:cubicBezTo>
                  <a:cubicBezTo>
                    <a:pt x="119" y="98"/>
                    <a:pt x="104" y="99"/>
                    <a:pt x="140" y="102"/>
                  </a:cubicBezTo>
                  <a:cubicBezTo>
                    <a:pt x="158" y="101"/>
                    <a:pt x="177" y="105"/>
                    <a:pt x="194" y="100"/>
                  </a:cubicBezTo>
                  <a:cubicBezTo>
                    <a:pt x="198" y="99"/>
                    <a:pt x="191" y="92"/>
                    <a:pt x="190" y="88"/>
                  </a:cubicBezTo>
                  <a:cubicBezTo>
                    <a:pt x="188" y="83"/>
                    <a:pt x="171" y="47"/>
                    <a:pt x="184" y="64"/>
                  </a:cubicBezTo>
                  <a:cubicBezTo>
                    <a:pt x="187" y="68"/>
                    <a:pt x="189" y="72"/>
                    <a:pt x="192" y="76"/>
                  </a:cubicBezTo>
                  <a:cubicBezTo>
                    <a:pt x="197" y="83"/>
                    <a:pt x="202" y="81"/>
                    <a:pt x="210" y="86"/>
                  </a:cubicBezTo>
                  <a:cubicBezTo>
                    <a:pt x="218" y="103"/>
                    <a:pt x="232" y="156"/>
                    <a:pt x="238" y="178"/>
                  </a:cubicBezTo>
                  <a:cubicBezTo>
                    <a:pt x="244" y="200"/>
                    <a:pt x="245" y="209"/>
                    <a:pt x="248" y="218"/>
                  </a:cubicBezTo>
                  <a:cubicBezTo>
                    <a:pt x="256" y="238"/>
                    <a:pt x="249" y="224"/>
                    <a:pt x="258" y="230"/>
                  </a:cubicBezTo>
                  <a:cubicBezTo>
                    <a:pt x="267" y="236"/>
                    <a:pt x="291" y="248"/>
                    <a:pt x="300" y="256"/>
                  </a:cubicBezTo>
                  <a:cubicBezTo>
                    <a:pt x="302" y="268"/>
                    <a:pt x="300" y="274"/>
                    <a:pt x="312" y="278"/>
                  </a:cubicBezTo>
                  <a:cubicBezTo>
                    <a:pt x="317" y="286"/>
                    <a:pt x="325" y="288"/>
                    <a:pt x="334" y="294"/>
                  </a:cubicBezTo>
                  <a:cubicBezTo>
                    <a:pt x="338" y="297"/>
                    <a:pt x="346" y="302"/>
                    <a:pt x="346" y="302"/>
                  </a:cubicBezTo>
                  <a:cubicBezTo>
                    <a:pt x="355" y="315"/>
                    <a:pt x="400" y="345"/>
                    <a:pt x="416" y="350"/>
                  </a:cubicBezTo>
                  <a:cubicBezTo>
                    <a:pt x="423" y="357"/>
                    <a:pt x="430" y="363"/>
                    <a:pt x="440" y="366"/>
                  </a:cubicBezTo>
                  <a:cubicBezTo>
                    <a:pt x="447" y="376"/>
                    <a:pt x="468" y="380"/>
                    <a:pt x="480" y="384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00" name="Freeform 88"/>
            <p:cNvSpPr>
              <a:spLocks/>
            </p:cNvSpPr>
            <p:nvPr/>
          </p:nvSpPr>
          <p:spPr bwMode="auto">
            <a:xfrm>
              <a:off x="2185" y="2169"/>
              <a:ext cx="185" cy="77"/>
            </a:xfrm>
            <a:custGeom>
              <a:avLst/>
              <a:gdLst>
                <a:gd name="T0" fmla="*/ 178 w 185"/>
                <a:gd name="T1" fmla="*/ 45 h 62"/>
                <a:gd name="T2" fmla="*/ 158 w 185"/>
                <a:gd name="T3" fmla="*/ 55 h 62"/>
                <a:gd name="T4" fmla="*/ 110 w 185"/>
                <a:gd name="T5" fmla="*/ 47 h 62"/>
                <a:gd name="T6" fmla="*/ 88 w 185"/>
                <a:gd name="T7" fmla="*/ 47 h 62"/>
                <a:gd name="T8" fmla="*/ 106 w 185"/>
                <a:gd name="T9" fmla="*/ 41 h 62"/>
                <a:gd name="T10" fmla="*/ 86 w 185"/>
                <a:gd name="T11" fmla="*/ 37 h 62"/>
                <a:gd name="T12" fmla="*/ 80 w 185"/>
                <a:gd name="T13" fmla="*/ 33 h 62"/>
                <a:gd name="T14" fmla="*/ 62 w 185"/>
                <a:gd name="T15" fmla="*/ 27 h 62"/>
                <a:gd name="T16" fmla="*/ 54 w 185"/>
                <a:gd name="T17" fmla="*/ 27 h 62"/>
                <a:gd name="T18" fmla="*/ 20 w 185"/>
                <a:gd name="T19" fmla="*/ 17 h 62"/>
                <a:gd name="T20" fmla="*/ 4 w 185"/>
                <a:gd name="T21" fmla="*/ 19 h 62"/>
                <a:gd name="T22" fmla="*/ 12 w 185"/>
                <a:gd name="T23" fmla="*/ 11 h 62"/>
                <a:gd name="T24" fmla="*/ 22 w 185"/>
                <a:gd name="T25" fmla="*/ 1 h 62"/>
                <a:gd name="T26" fmla="*/ 46 w 185"/>
                <a:gd name="T27" fmla="*/ 13 h 62"/>
                <a:gd name="T28" fmla="*/ 80 w 185"/>
                <a:gd name="T29" fmla="*/ 19 h 62"/>
                <a:gd name="T30" fmla="*/ 170 w 185"/>
                <a:gd name="T31" fmla="*/ 35 h 62"/>
                <a:gd name="T32" fmla="*/ 184 w 185"/>
                <a:gd name="T33" fmla="*/ 43 h 62"/>
                <a:gd name="T34" fmla="*/ 178 w 185"/>
                <a:gd name="T35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62">
                  <a:moveTo>
                    <a:pt x="178" y="45"/>
                  </a:moveTo>
                  <a:cubicBezTo>
                    <a:pt x="164" y="55"/>
                    <a:pt x="171" y="52"/>
                    <a:pt x="158" y="55"/>
                  </a:cubicBezTo>
                  <a:cubicBezTo>
                    <a:pt x="135" y="52"/>
                    <a:pt x="128" y="45"/>
                    <a:pt x="110" y="47"/>
                  </a:cubicBezTo>
                  <a:cubicBezTo>
                    <a:pt x="104" y="49"/>
                    <a:pt x="93" y="54"/>
                    <a:pt x="88" y="47"/>
                  </a:cubicBezTo>
                  <a:cubicBezTo>
                    <a:pt x="84" y="42"/>
                    <a:pt x="106" y="41"/>
                    <a:pt x="106" y="41"/>
                  </a:cubicBezTo>
                  <a:cubicBezTo>
                    <a:pt x="99" y="40"/>
                    <a:pt x="92" y="41"/>
                    <a:pt x="86" y="37"/>
                  </a:cubicBezTo>
                  <a:cubicBezTo>
                    <a:pt x="84" y="36"/>
                    <a:pt x="82" y="34"/>
                    <a:pt x="80" y="33"/>
                  </a:cubicBezTo>
                  <a:cubicBezTo>
                    <a:pt x="74" y="30"/>
                    <a:pt x="62" y="27"/>
                    <a:pt x="62" y="27"/>
                  </a:cubicBezTo>
                  <a:cubicBezTo>
                    <a:pt x="56" y="29"/>
                    <a:pt x="46" y="40"/>
                    <a:pt x="54" y="27"/>
                  </a:cubicBezTo>
                  <a:cubicBezTo>
                    <a:pt x="43" y="19"/>
                    <a:pt x="33" y="19"/>
                    <a:pt x="20" y="17"/>
                  </a:cubicBezTo>
                  <a:cubicBezTo>
                    <a:pt x="5" y="2"/>
                    <a:pt x="12" y="19"/>
                    <a:pt x="4" y="19"/>
                  </a:cubicBezTo>
                  <a:cubicBezTo>
                    <a:pt x="0" y="19"/>
                    <a:pt x="8" y="12"/>
                    <a:pt x="12" y="11"/>
                  </a:cubicBezTo>
                  <a:cubicBezTo>
                    <a:pt x="14" y="7"/>
                    <a:pt x="17" y="2"/>
                    <a:pt x="22" y="1"/>
                  </a:cubicBezTo>
                  <a:cubicBezTo>
                    <a:pt x="28" y="0"/>
                    <a:pt x="40" y="10"/>
                    <a:pt x="46" y="13"/>
                  </a:cubicBezTo>
                  <a:cubicBezTo>
                    <a:pt x="59" y="19"/>
                    <a:pt x="64" y="18"/>
                    <a:pt x="80" y="19"/>
                  </a:cubicBezTo>
                  <a:cubicBezTo>
                    <a:pt x="107" y="32"/>
                    <a:pt x="141" y="33"/>
                    <a:pt x="170" y="35"/>
                  </a:cubicBezTo>
                  <a:cubicBezTo>
                    <a:pt x="175" y="51"/>
                    <a:pt x="166" y="28"/>
                    <a:pt x="184" y="43"/>
                  </a:cubicBezTo>
                  <a:cubicBezTo>
                    <a:pt x="185" y="44"/>
                    <a:pt x="172" y="62"/>
                    <a:pt x="178" y="45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01" name="Freeform 89"/>
            <p:cNvSpPr>
              <a:spLocks/>
            </p:cNvSpPr>
            <p:nvPr/>
          </p:nvSpPr>
          <p:spPr bwMode="auto">
            <a:xfrm>
              <a:off x="2059" y="722"/>
              <a:ext cx="22" cy="240"/>
            </a:xfrm>
            <a:custGeom>
              <a:avLst/>
              <a:gdLst>
                <a:gd name="T0" fmla="*/ 0 w 23"/>
                <a:gd name="T1" fmla="*/ 1 h 193"/>
                <a:gd name="T2" fmla="*/ 6 w 23"/>
                <a:gd name="T3" fmla="*/ 19 h 193"/>
                <a:gd name="T4" fmla="*/ 3 w 23"/>
                <a:gd name="T5" fmla="*/ 112 h 193"/>
                <a:gd name="T6" fmla="*/ 6 w 23"/>
                <a:gd name="T7" fmla="*/ 181 h 193"/>
                <a:gd name="T8" fmla="*/ 21 w 23"/>
                <a:gd name="T9" fmla="*/ 184 h 193"/>
                <a:gd name="T10" fmla="*/ 21 w 23"/>
                <a:gd name="T11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93">
                  <a:moveTo>
                    <a:pt x="0" y="1"/>
                  </a:moveTo>
                  <a:cubicBezTo>
                    <a:pt x="15" y="6"/>
                    <a:pt x="7" y="0"/>
                    <a:pt x="6" y="19"/>
                  </a:cubicBezTo>
                  <a:cubicBezTo>
                    <a:pt x="4" y="50"/>
                    <a:pt x="4" y="81"/>
                    <a:pt x="3" y="112"/>
                  </a:cubicBezTo>
                  <a:cubicBezTo>
                    <a:pt x="4" y="135"/>
                    <a:pt x="0" y="159"/>
                    <a:pt x="6" y="181"/>
                  </a:cubicBezTo>
                  <a:cubicBezTo>
                    <a:pt x="7" y="186"/>
                    <a:pt x="17" y="181"/>
                    <a:pt x="21" y="184"/>
                  </a:cubicBezTo>
                  <a:cubicBezTo>
                    <a:pt x="23" y="186"/>
                    <a:pt x="21" y="190"/>
                    <a:pt x="21" y="193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02" name="Freeform 90"/>
            <p:cNvSpPr>
              <a:spLocks/>
            </p:cNvSpPr>
            <p:nvPr/>
          </p:nvSpPr>
          <p:spPr bwMode="auto">
            <a:xfrm>
              <a:off x="2779" y="3380"/>
              <a:ext cx="436" cy="113"/>
            </a:xfrm>
            <a:custGeom>
              <a:avLst/>
              <a:gdLst>
                <a:gd name="T0" fmla="*/ 461 w 461"/>
                <a:gd name="T1" fmla="*/ 7 h 113"/>
                <a:gd name="T2" fmla="*/ 204 w 461"/>
                <a:gd name="T3" fmla="*/ 6 h 113"/>
                <a:gd name="T4" fmla="*/ 221 w 461"/>
                <a:gd name="T5" fmla="*/ 99 h 113"/>
                <a:gd name="T6" fmla="*/ 159 w 461"/>
                <a:gd name="T7" fmla="*/ 93 h 113"/>
                <a:gd name="T8" fmla="*/ 0 w 461"/>
                <a:gd name="T9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1" h="113">
                  <a:moveTo>
                    <a:pt x="461" y="7"/>
                  </a:moveTo>
                  <a:cubicBezTo>
                    <a:pt x="355" y="5"/>
                    <a:pt x="312" y="0"/>
                    <a:pt x="204" y="6"/>
                  </a:cubicBezTo>
                  <a:cubicBezTo>
                    <a:pt x="156" y="16"/>
                    <a:pt x="228" y="85"/>
                    <a:pt x="221" y="99"/>
                  </a:cubicBezTo>
                  <a:cubicBezTo>
                    <a:pt x="214" y="113"/>
                    <a:pt x="196" y="97"/>
                    <a:pt x="159" y="93"/>
                  </a:cubicBezTo>
                  <a:cubicBezTo>
                    <a:pt x="118" y="97"/>
                    <a:pt x="33" y="80"/>
                    <a:pt x="0" y="7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03" name="Freeform 91"/>
            <p:cNvSpPr>
              <a:spLocks/>
            </p:cNvSpPr>
            <p:nvPr/>
          </p:nvSpPr>
          <p:spPr bwMode="auto">
            <a:xfrm>
              <a:off x="2876" y="2537"/>
              <a:ext cx="298" cy="146"/>
            </a:xfrm>
            <a:custGeom>
              <a:avLst/>
              <a:gdLst>
                <a:gd name="T0" fmla="*/ 292 w 297"/>
                <a:gd name="T1" fmla="*/ 64 h 117"/>
                <a:gd name="T2" fmla="*/ 192 w 297"/>
                <a:gd name="T3" fmla="*/ 66 h 117"/>
                <a:gd name="T4" fmla="*/ 172 w 297"/>
                <a:gd name="T5" fmla="*/ 64 h 117"/>
                <a:gd name="T6" fmla="*/ 168 w 297"/>
                <a:gd name="T7" fmla="*/ 52 h 117"/>
                <a:gd name="T8" fmla="*/ 158 w 297"/>
                <a:gd name="T9" fmla="*/ 62 h 117"/>
                <a:gd name="T10" fmla="*/ 146 w 297"/>
                <a:gd name="T11" fmla="*/ 66 h 117"/>
                <a:gd name="T12" fmla="*/ 80 w 297"/>
                <a:gd name="T13" fmla="*/ 84 h 117"/>
                <a:gd name="T14" fmla="*/ 84 w 297"/>
                <a:gd name="T15" fmla="*/ 98 h 117"/>
                <a:gd name="T16" fmla="*/ 24 w 297"/>
                <a:gd name="T17" fmla="*/ 100 h 117"/>
                <a:gd name="T18" fmla="*/ 0 w 297"/>
                <a:gd name="T19" fmla="*/ 110 h 117"/>
                <a:gd name="T20" fmla="*/ 22 w 297"/>
                <a:gd name="T21" fmla="*/ 106 h 117"/>
                <a:gd name="T22" fmla="*/ 24 w 297"/>
                <a:gd name="T23" fmla="*/ 90 h 117"/>
                <a:gd name="T24" fmla="*/ 80 w 297"/>
                <a:gd name="T25" fmla="*/ 84 h 117"/>
                <a:gd name="T26" fmla="*/ 88 w 297"/>
                <a:gd name="T27" fmla="*/ 60 h 117"/>
                <a:gd name="T28" fmla="*/ 96 w 297"/>
                <a:gd name="T29" fmla="*/ 62 h 117"/>
                <a:gd name="T30" fmla="*/ 92 w 297"/>
                <a:gd name="T31" fmla="*/ 68 h 117"/>
                <a:gd name="T32" fmla="*/ 148 w 297"/>
                <a:gd name="T33" fmla="*/ 66 h 117"/>
                <a:gd name="T34" fmla="*/ 146 w 297"/>
                <a:gd name="T35" fmla="*/ 40 h 117"/>
                <a:gd name="T36" fmla="*/ 90 w 297"/>
                <a:gd name="T37" fmla="*/ 46 h 117"/>
                <a:gd name="T38" fmla="*/ 128 w 297"/>
                <a:gd name="T39" fmla="*/ 44 h 117"/>
                <a:gd name="T40" fmla="*/ 142 w 297"/>
                <a:gd name="T41" fmla="*/ 26 h 117"/>
                <a:gd name="T42" fmla="*/ 150 w 297"/>
                <a:gd name="T43" fmla="*/ 16 h 117"/>
                <a:gd name="T44" fmla="*/ 162 w 297"/>
                <a:gd name="T45" fmla="*/ 0 h 117"/>
                <a:gd name="T46" fmla="*/ 176 w 297"/>
                <a:gd name="T47" fmla="*/ 14 h 117"/>
                <a:gd name="T48" fmla="*/ 162 w 297"/>
                <a:gd name="T49" fmla="*/ 38 h 117"/>
                <a:gd name="T50" fmla="*/ 290 w 297"/>
                <a:gd name="T51" fmla="*/ 40 h 117"/>
                <a:gd name="T52" fmla="*/ 292 w 297"/>
                <a:gd name="T53" fmla="*/ 6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7" h="117">
                  <a:moveTo>
                    <a:pt x="292" y="64"/>
                  </a:moveTo>
                  <a:cubicBezTo>
                    <a:pt x="259" y="65"/>
                    <a:pt x="225" y="66"/>
                    <a:pt x="192" y="66"/>
                  </a:cubicBezTo>
                  <a:cubicBezTo>
                    <a:pt x="185" y="66"/>
                    <a:pt x="178" y="67"/>
                    <a:pt x="172" y="64"/>
                  </a:cubicBezTo>
                  <a:cubicBezTo>
                    <a:pt x="168" y="62"/>
                    <a:pt x="168" y="52"/>
                    <a:pt x="168" y="52"/>
                  </a:cubicBezTo>
                  <a:cubicBezTo>
                    <a:pt x="164" y="57"/>
                    <a:pt x="164" y="59"/>
                    <a:pt x="158" y="62"/>
                  </a:cubicBezTo>
                  <a:cubicBezTo>
                    <a:pt x="154" y="64"/>
                    <a:pt x="146" y="66"/>
                    <a:pt x="146" y="66"/>
                  </a:cubicBezTo>
                  <a:cubicBezTo>
                    <a:pt x="157" y="100"/>
                    <a:pt x="117" y="83"/>
                    <a:pt x="80" y="84"/>
                  </a:cubicBezTo>
                  <a:cubicBezTo>
                    <a:pt x="84" y="87"/>
                    <a:pt x="89" y="97"/>
                    <a:pt x="84" y="98"/>
                  </a:cubicBezTo>
                  <a:cubicBezTo>
                    <a:pt x="64" y="102"/>
                    <a:pt x="44" y="99"/>
                    <a:pt x="24" y="100"/>
                  </a:cubicBezTo>
                  <a:cubicBezTo>
                    <a:pt x="18" y="117"/>
                    <a:pt x="19" y="113"/>
                    <a:pt x="0" y="110"/>
                  </a:cubicBezTo>
                  <a:cubicBezTo>
                    <a:pt x="7" y="108"/>
                    <a:pt x="17" y="111"/>
                    <a:pt x="22" y="106"/>
                  </a:cubicBezTo>
                  <a:cubicBezTo>
                    <a:pt x="26" y="102"/>
                    <a:pt x="19" y="93"/>
                    <a:pt x="24" y="90"/>
                  </a:cubicBezTo>
                  <a:cubicBezTo>
                    <a:pt x="34" y="85"/>
                    <a:pt x="66" y="88"/>
                    <a:pt x="80" y="84"/>
                  </a:cubicBezTo>
                  <a:cubicBezTo>
                    <a:pt x="85" y="76"/>
                    <a:pt x="85" y="69"/>
                    <a:pt x="88" y="60"/>
                  </a:cubicBezTo>
                  <a:cubicBezTo>
                    <a:pt x="91" y="61"/>
                    <a:pt x="95" y="60"/>
                    <a:pt x="96" y="62"/>
                  </a:cubicBezTo>
                  <a:cubicBezTo>
                    <a:pt x="97" y="64"/>
                    <a:pt x="90" y="68"/>
                    <a:pt x="92" y="68"/>
                  </a:cubicBezTo>
                  <a:cubicBezTo>
                    <a:pt x="111" y="69"/>
                    <a:pt x="129" y="67"/>
                    <a:pt x="148" y="66"/>
                  </a:cubicBezTo>
                  <a:cubicBezTo>
                    <a:pt x="152" y="54"/>
                    <a:pt x="163" y="52"/>
                    <a:pt x="146" y="40"/>
                  </a:cubicBezTo>
                  <a:cubicBezTo>
                    <a:pt x="134" y="58"/>
                    <a:pt x="111" y="47"/>
                    <a:pt x="90" y="46"/>
                  </a:cubicBezTo>
                  <a:cubicBezTo>
                    <a:pt x="100" y="43"/>
                    <a:pt x="118" y="45"/>
                    <a:pt x="128" y="44"/>
                  </a:cubicBezTo>
                  <a:cubicBezTo>
                    <a:pt x="132" y="14"/>
                    <a:pt x="124" y="36"/>
                    <a:pt x="142" y="26"/>
                  </a:cubicBezTo>
                  <a:cubicBezTo>
                    <a:pt x="146" y="24"/>
                    <a:pt x="146" y="18"/>
                    <a:pt x="150" y="16"/>
                  </a:cubicBezTo>
                  <a:cubicBezTo>
                    <a:pt x="152" y="7"/>
                    <a:pt x="153" y="3"/>
                    <a:pt x="162" y="0"/>
                  </a:cubicBezTo>
                  <a:cubicBezTo>
                    <a:pt x="176" y="9"/>
                    <a:pt x="172" y="3"/>
                    <a:pt x="176" y="14"/>
                  </a:cubicBezTo>
                  <a:cubicBezTo>
                    <a:pt x="170" y="22"/>
                    <a:pt x="167" y="30"/>
                    <a:pt x="162" y="38"/>
                  </a:cubicBezTo>
                  <a:cubicBezTo>
                    <a:pt x="177" y="82"/>
                    <a:pt x="249" y="54"/>
                    <a:pt x="290" y="40"/>
                  </a:cubicBezTo>
                  <a:cubicBezTo>
                    <a:pt x="297" y="51"/>
                    <a:pt x="294" y="44"/>
                    <a:pt x="292" y="64"/>
                  </a:cubicBez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04" name="Freeform 92"/>
            <p:cNvSpPr>
              <a:spLocks/>
            </p:cNvSpPr>
            <p:nvPr/>
          </p:nvSpPr>
          <p:spPr bwMode="auto">
            <a:xfrm>
              <a:off x="2690" y="1206"/>
              <a:ext cx="251" cy="251"/>
            </a:xfrm>
            <a:custGeom>
              <a:avLst/>
              <a:gdLst>
                <a:gd name="T0" fmla="*/ 211 w 250"/>
                <a:gd name="T1" fmla="*/ 108 h 202"/>
                <a:gd name="T2" fmla="*/ 199 w 250"/>
                <a:gd name="T3" fmla="*/ 111 h 202"/>
                <a:gd name="T4" fmla="*/ 184 w 250"/>
                <a:gd name="T5" fmla="*/ 187 h 202"/>
                <a:gd name="T6" fmla="*/ 163 w 250"/>
                <a:gd name="T7" fmla="*/ 202 h 202"/>
                <a:gd name="T8" fmla="*/ 70 w 250"/>
                <a:gd name="T9" fmla="*/ 198 h 202"/>
                <a:gd name="T10" fmla="*/ 43 w 250"/>
                <a:gd name="T11" fmla="*/ 192 h 202"/>
                <a:gd name="T12" fmla="*/ 31 w 250"/>
                <a:gd name="T13" fmla="*/ 184 h 202"/>
                <a:gd name="T14" fmla="*/ 30 w 250"/>
                <a:gd name="T15" fmla="*/ 178 h 202"/>
                <a:gd name="T16" fmla="*/ 28 w 250"/>
                <a:gd name="T17" fmla="*/ 123 h 202"/>
                <a:gd name="T18" fmla="*/ 16 w 250"/>
                <a:gd name="T19" fmla="*/ 111 h 202"/>
                <a:gd name="T20" fmla="*/ 0 w 250"/>
                <a:gd name="T21" fmla="*/ 96 h 202"/>
                <a:gd name="T22" fmla="*/ 12 w 250"/>
                <a:gd name="T23" fmla="*/ 60 h 202"/>
                <a:gd name="T24" fmla="*/ 21 w 250"/>
                <a:gd name="T25" fmla="*/ 48 h 202"/>
                <a:gd name="T26" fmla="*/ 36 w 250"/>
                <a:gd name="T27" fmla="*/ 30 h 202"/>
                <a:gd name="T28" fmla="*/ 45 w 250"/>
                <a:gd name="T29" fmla="*/ 27 h 202"/>
                <a:gd name="T30" fmla="*/ 69 w 250"/>
                <a:gd name="T31" fmla="*/ 6 h 202"/>
                <a:gd name="T32" fmla="*/ 87 w 250"/>
                <a:gd name="T33" fmla="*/ 0 h 202"/>
                <a:gd name="T34" fmla="*/ 114 w 250"/>
                <a:gd name="T35" fmla="*/ 10 h 202"/>
                <a:gd name="T36" fmla="*/ 124 w 250"/>
                <a:gd name="T37" fmla="*/ 21 h 202"/>
                <a:gd name="T38" fmla="*/ 204 w 250"/>
                <a:gd name="T39" fmla="*/ 22 h 202"/>
                <a:gd name="T40" fmla="*/ 216 w 250"/>
                <a:gd name="T41" fmla="*/ 31 h 202"/>
                <a:gd name="T42" fmla="*/ 211 w 250"/>
                <a:gd name="T43" fmla="*/ 10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0" h="202">
                  <a:moveTo>
                    <a:pt x="211" y="108"/>
                  </a:moveTo>
                  <a:cubicBezTo>
                    <a:pt x="205" y="103"/>
                    <a:pt x="202" y="104"/>
                    <a:pt x="199" y="111"/>
                  </a:cubicBezTo>
                  <a:cubicBezTo>
                    <a:pt x="198" y="137"/>
                    <a:pt x="206" y="169"/>
                    <a:pt x="184" y="187"/>
                  </a:cubicBezTo>
                  <a:cubicBezTo>
                    <a:pt x="180" y="194"/>
                    <a:pt x="171" y="200"/>
                    <a:pt x="163" y="202"/>
                  </a:cubicBezTo>
                  <a:cubicBezTo>
                    <a:pt x="132" y="201"/>
                    <a:pt x="101" y="199"/>
                    <a:pt x="70" y="198"/>
                  </a:cubicBezTo>
                  <a:cubicBezTo>
                    <a:pt x="58" y="196"/>
                    <a:pt x="53" y="194"/>
                    <a:pt x="43" y="192"/>
                  </a:cubicBezTo>
                  <a:cubicBezTo>
                    <a:pt x="37" y="189"/>
                    <a:pt x="35" y="190"/>
                    <a:pt x="31" y="184"/>
                  </a:cubicBezTo>
                  <a:cubicBezTo>
                    <a:pt x="31" y="182"/>
                    <a:pt x="30" y="180"/>
                    <a:pt x="30" y="178"/>
                  </a:cubicBezTo>
                  <a:cubicBezTo>
                    <a:pt x="29" y="160"/>
                    <a:pt x="30" y="141"/>
                    <a:pt x="28" y="123"/>
                  </a:cubicBezTo>
                  <a:cubicBezTo>
                    <a:pt x="28" y="117"/>
                    <a:pt x="16" y="111"/>
                    <a:pt x="16" y="111"/>
                  </a:cubicBezTo>
                  <a:cubicBezTo>
                    <a:pt x="12" y="104"/>
                    <a:pt x="6" y="102"/>
                    <a:pt x="0" y="96"/>
                  </a:cubicBezTo>
                  <a:cubicBezTo>
                    <a:pt x="1" y="86"/>
                    <a:pt x="0" y="62"/>
                    <a:pt x="12" y="60"/>
                  </a:cubicBezTo>
                  <a:cubicBezTo>
                    <a:pt x="17" y="56"/>
                    <a:pt x="18" y="53"/>
                    <a:pt x="21" y="48"/>
                  </a:cubicBezTo>
                  <a:cubicBezTo>
                    <a:pt x="22" y="36"/>
                    <a:pt x="24" y="32"/>
                    <a:pt x="36" y="30"/>
                  </a:cubicBezTo>
                  <a:cubicBezTo>
                    <a:pt x="39" y="29"/>
                    <a:pt x="42" y="29"/>
                    <a:pt x="45" y="27"/>
                  </a:cubicBezTo>
                  <a:cubicBezTo>
                    <a:pt x="55" y="19"/>
                    <a:pt x="55" y="9"/>
                    <a:pt x="69" y="6"/>
                  </a:cubicBezTo>
                  <a:cubicBezTo>
                    <a:pt x="75" y="2"/>
                    <a:pt x="80" y="1"/>
                    <a:pt x="87" y="0"/>
                  </a:cubicBezTo>
                  <a:cubicBezTo>
                    <a:pt x="101" y="1"/>
                    <a:pt x="103" y="4"/>
                    <a:pt x="114" y="10"/>
                  </a:cubicBezTo>
                  <a:cubicBezTo>
                    <a:pt x="117" y="15"/>
                    <a:pt x="119" y="18"/>
                    <a:pt x="124" y="21"/>
                  </a:cubicBezTo>
                  <a:cubicBezTo>
                    <a:pt x="150" y="17"/>
                    <a:pt x="178" y="17"/>
                    <a:pt x="204" y="22"/>
                  </a:cubicBezTo>
                  <a:cubicBezTo>
                    <a:pt x="209" y="25"/>
                    <a:pt x="213" y="26"/>
                    <a:pt x="216" y="31"/>
                  </a:cubicBezTo>
                  <a:cubicBezTo>
                    <a:pt x="220" y="53"/>
                    <a:pt x="250" y="121"/>
                    <a:pt x="211" y="108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90205" name="Group 93"/>
            <p:cNvGrpSpPr>
              <a:grpSpLocks/>
            </p:cNvGrpSpPr>
            <p:nvPr/>
          </p:nvGrpSpPr>
          <p:grpSpPr bwMode="auto">
            <a:xfrm>
              <a:off x="2738" y="1206"/>
              <a:ext cx="163" cy="209"/>
              <a:chOff x="6339" y="1819"/>
              <a:chExt cx="162" cy="168"/>
            </a:xfrm>
          </p:grpSpPr>
          <p:sp>
            <p:nvSpPr>
              <p:cNvPr id="90206" name="Freeform 94"/>
              <p:cNvSpPr>
                <a:spLocks/>
              </p:cNvSpPr>
              <p:nvPr/>
            </p:nvSpPr>
            <p:spPr bwMode="auto">
              <a:xfrm>
                <a:off x="6339" y="1819"/>
                <a:ext cx="162" cy="168"/>
              </a:xfrm>
              <a:custGeom>
                <a:avLst/>
                <a:gdLst>
                  <a:gd name="T0" fmla="*/ 151 w 162"/>
                  <a:gd name="T1" fmla="*/ 43 h 168"/>
                  <a:gd name="T2" fmla="*/ 145 w 162"/>
                  <a:gd name="T3" fmla="*/ 85 h 168"/>
                  <a:gd name="T4" fmla="*/ 127 w 162"/>
                  <a:gd name="T5" fmla="*/ 111 h 168"/>
                  <a:gd name="T6" fmla="*/ 115 w 162"/>
                  <a:gd name="T7" fmla="*/ 115 h 168"/>
                  <a:gd name="T8" fmla="*/ 91 w 162"/>
                  <a:gd name="T9" fmla="*/ 135 h 168"/>
                  <a:gd name="T10" fmla="*/ 79 w 162"/>
                  <a:gd name="T11" fmla="*/ 143 h 168"/>
                  <a:gd name="T12" fmla="*/ 67 w 162"/>
                  <a:gd name="T13" fmla="*/ 159 h 168"/>
                  <a:gd name="T14" fmla="*/ 57 w 162"/>
                  <a:gd name="T15" fmla="*/ 167 h 168"/>
                  <a:gd name="T16" fmla="*/ 45 w 162"/>
                  <a:gd name="T17" fmla="*/ 163 h 168"/>
                  <a:gd name="T18" fmla="*/ 33 w 162"/>
                  <a:gd name="T19" fmla="*/ 145 h 168"/>
                  <a:gd name="T20" fmla="*/ 5 w 162"/>
                  <a:gd name="T21" fmla="*/ 91 h 168"/>
                  <a:gd name="T22" fmla="*/ 39 w 162"/>
                  <a:gd name="T23" fmla="*/ 13 h 168"/>
                  <a:gd name="T24" fmla="*/ 73 w 162"/>
                  <a:gd name="T25" fmla="*/ 7 h 168"/>
                  <a:gd name="T26" fmla="*/ 87 w 162"/>
                  <a:gd name="T27" fmla="*/ 31 h 168"/>
                  <a:gd name="T28" fmla="*/ 127 w 162"/>
                  <a:gd name="T29" fmla="*/ 23 h 168"/>
                  <a:gd name="T30" fmla="*/ 151 w 162"/>
                  <a:gd name="T31" fmla="*/ 43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2" h="168">
                    <a:moveTo>
                      <a:pt x="151" y="43"/>
                    </a:moveTo>
                    <a:cubicBezTo>
                      <a:pt x="156" y="57"/>
                      <a:pt x="162" y="79"/>
                      <a:pt x="145" y="85"/>
                    </a:cubicBezTo>
                    <a:cubicBezTo>
                      <a:pt x="132" y="98"/>
                      <a:pt x="134" y="90"/>
                      <a:pt x="127" y="111"/>
                    </a:cubicBezTo>
                    <a:cubicBezTo>
                      <a:pt x="126" y="115"/>
                      <a:pt x="115" y="115"/>
                      <a:pt x="115" y="115"/>
                    </a:cubicBezTo>
                    <a:cubicBezTo>
                      <a:pt x="112" y="125"/>
                      <a:pt x="100" y="130"/>
                      <a:pt x="91" y="135"/>
                    </a:cubicBezTo>
                    <a:cubicBezTo>
                      <a:pt x="87" y="137"/>
                      <a:pt x="79" y="143"/>
                      <a:pt x="79" y="143"/>
                    </a:cubicBezTo>
                    <a:cubicBezTo>
                      <a:pt x="76" y="151"/>
                      <a:pt x="74" y="154"/>
                      <a:pt x="67" y="159"/>
                    </a:cubicBezTo>
                    <a:cubicBezTo>
                      <a:pt x="64" y="163"/>
                      <a:pt x="63" y="168"/>
                      <a:pt x="57" y="167"/>
                    </a:cubicBezTo>
                    <a:cubicBezTo>
                      <a:pt x="53" y="167"/>
                      <a:pt x="45" y="163"/>
                      <a:pt x="45" y="163"/>
                    </a:cubicBezTo>
                    <a:cubicBezTo>
                      <a:pt x="40" y="155"/>
                      <a:pt x="42" y="148"/>
                      <a:pt x="33" y="145"/>
                    </a:cubicBezTo>
                    <a:cubicBezTo>
                      <a:pt x="5" y="103"/>
                      <a:pt x="58" y="96"/>
                      <a:pt x="5" y="91"/>
                    </a:cubicBezTo>
                    <a:cubicBezTo>
                      <a:pt x="6" y="57"/>
                      <a:pt x="0" y="19"/>
                      <a:pt x="39" y="13"/>
                    </a:cubicBezTo>
                    <a:cubicBezTo>
                      <a:pt x="48" y="0"/>
                      <a:pt x="56" y="6"/>
                      <a:pt x="73" y="7"/>
                    </a:cubicBezTo>
                    <a:cubicBezTo>
                      <a:pt x="83" y="7"/>
                      <a:pt x="74" y="25"/>
                      <a:pt x="87" y="31"/>
                    </a:cubicBezTo>
                    <a:cubicBezTo>
                      <a:pt x="96" y="34"/>
                      <a:pt x="116" y="21"/>
                      <a:pt x="127" y="23"/>
                    </a:cubicBezTo>
                    <a:cubicBezTo>
                      <a:pt x="138" y="25"/>
                      <a:pt x="146" y="39"/>
                      <a:pt x="151" y="43"/>
                    </a:cubicBezTo>
                    <a:close/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0207" name="Freeform 95"/>
              <p:cNvSpPr>
                <a:spLocks/>
              </p:cNvSpPr>
              <p:nvPr/>
            </p:nvSpPr>
            <p:spPr bwMode="auto">
              <a:xfrm>
                <a:off x="6348" y="1830"/>
                <a:ext cx="143" cy="93"/>
              </a:xfrm>
              <a:custGeom>
                <a:avLst/>
                <a:gdLst>
                  <a:gd name="T0" fmla="*/ 138 w 143"/>
                  <a:gd name="T1" fmla="*/ 46 h 93"/>
                  <a:gd name="T2" fmla="*/ 86 w 143"/>
                  <a:gd name="T3" fmla="*/ 55 h 93"/>
                  <a:gd name="T4" fmla="*/ 86 w 143"/>
                  <a:gd name="T5" fmla="*/ 71 h 93"/>
                  <a:gd name="T6" fmla="*/ 56 w 143"/>
                  <a:gd name="T7" fmla="*/ 72 h 93"/>
                  <a:gd name="T8" fmla="*/ 51 w 143"/>
                  <a:gd name="T9" fmla="*/ 91 h 93"/>
                  <a:gd name="T10" fmla="*/ 34 w 143"/>
                  <a:gd name="T11" fmla="*/ 82 h 93"/>
                  <a:gd name="T12" fmla="*/ 9 w 143"/>
                  <a:gd name="T13" fmla="*/ 71 h 93"/>
                  <a:gd name="T14" fmla="*/ 8 w 143"/>
                  <a:gd name="T15" fmla="*/ 64 h 93"/>
                  <a:gd name="T16" fmla="*/ 17 w 143"/>
                  <a:gd name="T17" fmla="*/ 22 h 93"/>
                  <a:gd name="T18" fmla="*/ 36 w 143"/>
                  <a:gd name="T19" fmla="*/ 12 h 93"/>
                  <a:gd name="T20" fmla="*/ 60 w 143"/>
                  <a:gd name="T21" fmla="*/ 1 h 93"/>
                  <a:gd name="T22" fmla="*/ 60 w 143"/>
                  <a:gd name="T23" fmla="*/ 18 h 93"/>
                  <a:gd name="T24" fmla="*/ 74 w 143"/>
                  <a:gd name="T25" fmla="*/ 32 h 93"/>
                  <a:gd name="T26" fmla="*/ 119 w 143"/>
                  <a:gd name="T27" fmla="*/ 23 h 93"/>
                  <a:gd name="T28" fmla="*/ 138 w 143"/>
                  <a:gd name="T29" fmla="*/ 4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3" h="93">
                    <a:moveTo>
                      <a:pt x="138" y="46"/>
                    </a:moveTo>
                    <a:cubicBezTo>
                      <a:pt x="115" y="48"/>
                      <a:pt x="106" y="52"/>
                      <a:pt x="86" y="55"/>
                    </a:cubicBezTo>
                    <a:cubicBezTo>
                      <a:pt x="78" y="59"/>
                      <a:pt x="91" y="68"/>
                      <a:pt x="86" y="71"/>
                    </a:cubicBezTo>
                    <a:cubicBezTo>
                      <a:pt x="81" y="74"/>
                      <a:pt x="62" y="69"/>
                      <a:pt x="56" y="72"/>
                    </a:cubicBezTo>
                    <a:cubicBezTo>
                      <a:pt x="49" y="73"/>
                      <a:pt x="55" y="89"/>
                      <a:pt x="51" y="91"/>
                    </a:cubicBezTo>
                    <a:cubicBezTo>
                      <a:pt x="47" y="93"/>
                      <a:pt x="41" y="85"/>
                      <a:pt x="34" y="82"/>
                    </a:cubicBezTo>
                    <a:cubicBezTo>
                      <a:pt x="27" y="81"/>
                      <a:pt x="13" y="74"/>
                      <a:pt x="9" y="71"/>
                    </a:cubicBezTo>
                    <a:cubicBezTo>
                      <a:pt x="5" y="68"/>
                      <a:pt x="7" y="72"/>
                      <a:pt x="8" y="64"/>
                    </a:cubicBezTo>
                    <a:cubicBezTo>
                      <a:pt x="0" y="41"/>
                      <a:pt x="7" y="32"/>
                      <a:pt x="17" y="22"/>
                    </a:cubicBezTo>
                    <a:cubicBezTo>
                      <a:pt x="18" y="20"/>
                      <a:pt x="34" y="13"/>
                      <a:pt x="36" y="12"/>
                    </a:cubicBezTo>
                    <a:cubicBezTo>
                      <a:pt x="43" y="10"/>
                      <a:pt x="56" y="0"/>
                      <a:pt x="60" y="1"/>
                    </a:cubicBezTo>
                    <a:cubicBezTo>
                      <a:pt x="62" y="2"/>
                      <a:pt x="58" y="17"/>
                      <a:pt x="60" y="18"/>
                    </a:cubicBezTo>
                    <a:cubicBezTo>
                      <a:pt x="65" y="19"/>
                      <a:pt x="74" y="32"/>
                      <a:pt x="74" y="32"/>
                    </a:cubicBezTo>
                    <a:cubicBezTo>
                      <a:pt x="81" y="36"/>
                      <a:pt x="108" y="21"/>
                      <a:pt x="119" y="23"/>
                    </a:cubicBezTo>
                    <a:cubicBezTo>
                      <a:pt x="130" y="25"/>
                      <a:pt x="143" y="41"/>
                      <a:pt x="138" y="46"/>
                    </a:cubicBez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0208" name="Freeform 96"/>
              <p:cNvSpPr>
                <a:spLocks/>
              </p:cNvSpPr>
              <p:nvPr/>
            </p:nvSpPr>
            <p:spPr bwMode="auto">
              <a:xfrm>
                <a:off x="6377" y="1876"/>
                <a:ext cx="112" cy="78"/>
              </a:xfrm>
              <a:custGeom>
                <a:avLst/>
                <a:gdLst>
                  <a:gd name="T0" fmla="*/ 64 w 112"/>
                  <a:gd name="T1" fmla="*/ 40 h 78"/>
                  <a:gd name="T2" fmla="*/ 48 w 112"/>
                  <a:gd name="T3" fmla="*/ 45 h 78"/>
                  <a:gd name="T4" fmla="*/ 34 w 112"/>
                  <a:gd name="T5" fmla="*/ 52 h 78"/>
                  <a:gd name="T6" fmla="*/ 10 w 112"/>
                  <a:gd name="T7" fmla="*/ 76 h 78"/>
                  <a:gd name="T8" fmla="*/ 1 w 112"/>
                  <a:gd name="T9" fmla="*/ 72 h 78"/>
                  <a:gd name="T10" fmla="*/ 3 w 112"/>
                  <a:gd name="T11" fmla="*/ 45 h 78"/>
                  <a:gd name="T12" fmla="*/ 22 w 112"/>
                  <a:gd name="T13" fmla="*/ 39 h 78"/>
                  <a:gd name="T14" fmla="*/ 30 w 112"/>
                  <a:gd name="T15" fmla="*/ 27 h 78"/>
                  <a:gd name="T16" fmla="*/ 52 w 112"/>
                  <a:gd name="T17" fmla="*/ 24 h 78"/>
                  <a:gd name="T18" fmla="*/ 57 w 112"/>
                  <a:gd name="T19" fmla="*/ 10 h 78"/>
                  <a:gd name="T20" fmla="*/ 106 w 112"/>
                  <a:gd name="T21" fmla="*/ 1 h 78"/>
                  <a:gd name="T22" fmla="*/ 103 w 112"/>
                  <a:gd name="T23" fmla="*/ 18 h 78"/>
                  <a:gd name="T24" fmla="*/ 88 w 112"/>
                  <a:gd name="T25" fmla="*/ 28 h 78"/>
                  <a:gd name="T26" fmla="*/ 79 w 112"/>
                  <a:gd name="T27" fmla="*/ 37 h 78"/>
                  <a:gd name="T28" fmla="*/ 64 w 112"/>
                  <a:gd name="T29" fmla="*/ 4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78">
                    <a:moveTo>
                      <a:pt x="64" y="40"/>
                    </a:moveTo>
                    <a:cubicBezTo>
                      <a:pt x="58" y="42"/>
                      <a:pt x="53" y="42"/>
                      <a:pt x="48" y="45"/>
                    </a:cubicBezTo>
                    <a:cubicBezTo>
                      <a:pt x="44" y="51"/>
                      <a:pt x="41" y="51"/>
                      <a:pt x="34" y="52"/>
                    </a:cubicBezTo>
                    <a:cubicBezTo>
                      <a:pt x="22" y="58"/>
                      <a:pt x="24" y="73"/>
                      <a:pt x="10" y="76"/>
                    </a:cubicBezTo>
                    <a:cubicBezTo>
                      <a:pt x="5" y="78"/>
                      <a:pt x="2" y="77"/>
                      <a:pt x="1" y="72"/>
                    </a:cubicBezTo>
                    <a:cubicBezTo>
                      <a:pt x="0" y="67"/>
                      <a:pt x="0" y="50"/>
                      <a:pt x="3" y="45"/>
                    </a:cubicBezTo>
                    <a:cubicBezTo>
                      <a:pt x="15" y="27"/>
                      <a:pt x="32" y="52"/>
                      <a:pt x="22" y="39"/>
                    </a:cubicBezTo>
                    <a:cubicBezTo>
                      <a:pt x="25" y="33"/>
                      <a:pt x="23" y="28"/>
                      <a:pt x="30" y="27"/>
                    </a:cubicBezTo>
                    <a:cubicBezTo>
                      <a:pt x="40" y="22"/>
                      <a:pt x="75" y="29"/>
                      <a:pt x="52" y="24"/>
                    </a:cubicBezTo>
                    <a:cubicBezTo>
                      <a:pt x="55" y="21"/>
                      <a:pt x="48" y="14"/>
                      <a:pt x="57" y="10"/>
                    </a:cubicBezTo>
                    <a:cubicBezTo>
                      <a:pt x="66" y="6"/>
                      <a:pt x="98" y="0"/>
                      <a:pt x="106" y="1"/>
                    </a:cubicBezTo>
                    <a:cubicBezTo>
                      <a:pt x="112" y="2"/>
                      <a:pt x="106" y="14"/>
                      <a:pt x="103" y="18"/>
                    </a:cubicBezTo>
                    <a:cubicBezTo>
                      <a:pt x="100" y="22"/>
                      <a:pt x="92" y="25"/>
                      <a:pt x="88" y="28"/>
                    </a:cubicBezTo>
                    <a:cubicBezTo>
                      <a:pt x="84" y="30"/>
                      <a:pt x="83" y="35"/>
                      <a:pt x="79" y="37"/>
                    </a:cubicBezTo>
                    <a:cubicBezTo>
                      <a:pt x="75" y="39"/>
                      <a:pt x="67" y="40"/>
                      <a:pt x="64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0209" name="Freeform 97"/>
              <p:cNvSpPr>
                <a:spLocks/>
              </p:cNvSpPr>
              <p:nvPr/>
            </p:nvSpPr>
            <p:spPr bwMode="auto">
              <a:xfrm>
                <a:off x="6383" y="1924"/>
                <a:ext cx="70" cy="55"/>
              </a:xfrm>
              <a:custGeom>
                <a:avLst/>
                <a:gdLst>
                  <a:gd name="T0" fmla="*/ 70 w 70"/>
                  <a:gd name="T1" fmla="*/ 7 h 55"/>
                  <a:gd name="T2" fmla="*/ 58 w 70"/>
                  <a:gd name="T3" fmla="*/ 16 h 55"/>
                  <a:gd name="T4" fmla="*/ 33 w 70"/>
                  <a:gd name="T5" fmla="*/ 43 h 55"/>
                  <a:gd name="T6" fmla="*/ 16 w 70"/>
                  <a:gd name="T7" fmla="*/ 55 h 55"/>
                  <a:gd name="T8" fmla="*/ 0 w 70"/>
                  <a:gd name="T9" fmla="*/ 42 h 55"/>
                  <a:gd name="T10" fmla="*/ 12 w 70"/>
                  <a:gd name="T11" fmla="*/ 33 h 55"/>
                  <a:gd name="T12" fmla="*/ 28 w 70"/>
                  <a:gd name="T13" fmla="*/ 15 h 55"/>
                  <a:gd name="T14" fmla="*/ 49 w 70"/>
                  <a:gd name="T15" fmla="*/ 0 h 55"/>
                  <a:gd name="T16" fmla="*/ 70 w 70"/>
                  <a:gd name="T17" fmla="*/ 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55">
                    <a:moveTo>
                      <a:pt x="70" y="7"/>
                    </a:moveTo>
                    <a:cubicBezTo>
                      <a:pt x="66" y="13"/>
                      <a:pt x="65" y="15"/>
                      <a:pt x="58" y="16"/>
                    </a:cubicBezTo>
                    <a:cubicBezTo>
                      <a:pt x="47" y="24"/>
                      <a:pt x="43" y="36"/>
                      <a:pt x="33" y="43"/>
                    </a:cubicBezTo>
                    <a:cubicBezTo>
                      <a:pt x="29" y="49"/>
                      <a:pt x="23" y="54"/>
                      <a:pt x="16" y="55"/>
                    </a:cubicBezTo>
                    <a:cubicBezTo>
                      <a:pt x="10" y="51"/>
                      <a:pt x="6" y="46"/>
                      <a:pt x="0" y="42"/>
                    </a:cubicBezTo>
                    <a:cubicBezTo>
                      <a:pt x="2" y="34"/>
                      <a:pt x="5" y="34"/>
                      <a:pt x="12" y="33"/>
                    </a:cubicBezTo>
                    <a:cubicBezTo>
                      <a:pt x="14" y="20"/>
                      <a:pt x="14" y="17"/>
                      <a:pt x="28" y="15"/>
                    </a:cubicBezTo>
                    <a:cubicBezTo>
                      <a:pt x="41" y="7"/>
                      <a:pt x="28" y="2"/>
                      <a:pt x="49" y="0"/>
                    </a:cubicBezTo>
                    <a:cubicBezTo>
                      <a:pt x="58" y="1"/>
                      <a:pt x="62" y="4"/>
                      <a:pt x="70" y="7"/>
                    </a:cubicBez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90210" name="Freeform 98"/>
            <p:cNvSpPr>
              <a:spLocks/>
            </p:cNvSpPr>
            <p:nvPr/>
          </p:nvSpPr>
          <p:spPr bwMode="auto">
            <a:xfrm>
              <a:off x="2768" y="3356"/>
              <a:ext cx="533" cy="281"/>
            </a:xfrm>
            <a:custGeom>
              <a:avLst/>
              <a:gdLst>
                <a:gd name="T0" fmla="*/ 403 w 562"/>
                <a:gd name="T1" fmla="*/ 48 h 281"/>
                <a:gd name="T2" fmla="*/ 452 w 562"/>
                <a:gd name="T3" fmla="*/ 55 h 281"/>
                <a:gd name="T4" fmla="*/ 547 w 562"/>
                <a:gd name="T5" fmla="*/ 36 h 281"/>
                <a:gd name="T6" fmla="*/ 539 w 562"/>
                <a:gd name="T7" fmla="*/ 166 h 281"/>
                <a:gd name="T8" fmla="*/ 479 w 562"/>
                <a:gd name="T9" fmla="*/ 273 h 281"/>
                <a:gd name="T10" fmla="*/ 434 w 562"/>
                <a:gd name="T11" fmla="*/ 198 h 281"/>
                <a:gd name="T12" fmla="*/ 425 w 562"/>
                <a:gd name="T13" fmla="*/ 199 h 281"/>
                <a:gd name="T14" fmla="*/ 389 w 562"/>
                <a:gd name="T15" fmla="*/ 208 h 281"/>
                <a:gd name="T16" fmla="*/ 353 w 562"/>
                <a:gd name="T17" fmla="*/ 214 h 281"/>
                <a:gd name="T18" fmla="*/ 335 w 562"/>
                <a:gd name="T19" fmla="*/ 220 h 281"/>
                <a:gd name="T20" fmla="*/ 316 w 562"/>
                <a:gd name="T21" fmla="*/ 225 h 281"/>
                <a:gd name="T22" fmla="*/ 311 w 562"/>
                <a:gd name="T23" fmla="*/ 226 h 281"/>
                <a:gd name="T24" fmla="*/ 280 w 562"/>
                <a:gd name="T25" fmla="*/ 225 h 281"/>
                <a:gd name="T26" fmla="*/ 257 w 562"/>
                <a:gd name="T27" fmla="*/ 219 h 281"/>
                <a:gd name="T28" fmla="*/ 239 w 562"/>
                <a:gd name="T29" fmla="*/ 213 h 281"/>
                <a:gd name="T30" fmla="*/ 169 w 562"/>
                <a:gd name="T31" fmla="*/ 195 h 281"/>
                <a:gd name="T32" fmla="*/ 121 w 562"/>
                <a:gd name="T33" fmla="*/ 198 h 281"/>
                <a:gd name="T34" fmla="*/ 107 w 562"/>
                <a:gd name="T35" fmla="*/ 192 h 281"/>
                <a:gd name="T36" fmla="*/ 86 w 562"/>
                <a:gd name="T37" fmla="*/ 211 h 281"/>
                <a:gd name="T38" fmla="*/ 11 w 562"/>
                <a:gd name="T39" fmla="*/ 249 h 281"/>
                <a:gd name="T40" fmla="*/ 10 w 562"/>
                <a:gd name="T41" fmla="*/ 222 h 281"/>
                <a:gd name="T42" fmla="*/ 19 w 562"/>
                <a:gd name="T43" fmla="*/ 138 h 281"/>
                <a:gd name="T44" fmla="*/ 46 w 562"/>
                <a:gd name="T45" fmla="*/ 130 h 281"/>
                <a:gd name="T46" fmla="*/ 55 w 562"/>
                <a:gd name="T47" fmla="*/ 142 h 281"/>
                <a:gd name="T48" fmla="*/ 62 w 562"/>
                <a:gd name="T49" fmla="*/ 141 h 281"/>
                <a:gd name="T50" fmla="*/ 104 w 562"/>
                <a:gd name="T51" fmla="*/ 145 h 281"/>
                <a:gd name="T52" fmla="*/ 176 w 562"/>
                <a:gd name="T53" fmla="*/ 148 h 281"/>
                <a:gd name="T54" fmla="*/ 190 w 562"/>
                <a:gd name="T55" fmla="*/ 154 h 281"/>
                <a:gd name="T56" fmla="*/ 263 w 562"/>
                <a:gd name="T57" fmla="*/ 138 h 281"/>
                <a:gd name="T58" fmla="*/ 256 w 562"/>
                <a:gd name="T59" fmla="*/ 114 h 281"/>
                <a:gd name="T60" fmla="*/ 248 w 562"/>
                <a:gd name="T61" fmla="*/ 100 h 281"/>
                <a:gd name="T62" fmla="*/ 242 w 562"/>
                <a:gd name="T63" fmla="*/ 88 h 281"/>
                <a:gd name="T64" fmla="*/ 229 w 562"/>
                <a:gd name="T65" fmla="*/ 66 h 281"/>
                <a:gd name="T66" fmla="*/ 403 w 562"/>
                <a:gd name="T67" fmla="*/ 48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62" h="281">
                  <a:moveTo>
                    <a:pt x="403" y="48"/>
                  </a:moveTo>
                  <a:cubicBezTo>
                    <a:pt x="416" y="61"/>
                    <a:pt x="435" y="55"/>
                    <a:pt x="452" y="55"/>
                  </a:cubicBezTo>
                  <a:cubicBezTo>
                    <a:pt x="464" y="79"/>
                    <a:pt x="543" y="0"/>
                    <a:pt x="547" y="36"/>
                  </a:cubicBezTo>
                  <a:cubicBezTo>
                    <a:pt x="562" y="54"/>
                    <a:pt x="550" y="127"/>
                    <a:pt x="539" y="166"/>
                  </a:cubicBezTo>
                  <a:cubicBezTo>
                    <a:pt x="528" y="205"/>
                    <a:pt x="496" y="268"/>
                    <a:pt x="479" y="273"/>
                  </a:cubicBezTo>
                  <a:cubicBezTo>
                    <a:pt x="477" y="281"/>
                    <a:pt x="438" y="193"/>
                    <a:pt x="434" y="198"/>
                  </a:cubicBezTo>
                  <a:cubicBezTo>
                    <a:pt x="432" y="200"/>
                    <a:pt x="428" y="199"/>
                    <a:pt x="425" y="199"/>
                  </a:cubicBezTo>
                  <a:cubicBezTo>
                    <a:pt x="413" y="208"/>
                    <a:pt x="404" y="207"/>
                    <a:pt x="389" y="208"/>
                  </a:cubicBezTo>
                  <a:cubicBezTo>
                    <a:pt x="377" y="211"/>
                    <a:pt x="365" y="213"/>
                    <a:pt x="353" y="214"/>
                  </a:cubicBezTo>
                  <a:cubicBezTo>
                    <a:pt x="347" y="217"/>
                    <a:pt x="341" y="219"/>
                    <a:pt x="335" y="220"/>
                  </a:cubicBezTo>
                  <a:cubicBezTo>
                    <a:pt x="326" y="224"/>
                    <a:pt x="332" y="222"/>
                    <a:pt x="316" y="225"/>
                  </a:cubicBezTo>
                  <a:cubicBezTo>
                    <a:pt x="314" y="225"/>
                    <a:pt x="311" y="226"/>
                    <a:pt x="311" y="226"/>
                  </a:cubicBezTo>
                  <a:cubicBezTo>
                    <a:pt x="305" y="229"/>
                    <a:pt x="284" y="225"/>
                    <a:pt x="280" y="225"/>
                  </a:cubicBezTo>
                  <a:cubicBezTo>
                    <a:pt x="273" y="222"/>
                    <a:pt x="265" y="220"/>
                    <a:pt x="257" y="219"/>
                  </a:cubicBezTo>
                  <a:cubicBezTo>
                    <a:pt x="251" y="216"/>
                    <a:pt x="245" y="214"/>
                    <a:pt x="239" y="213"/>
                  </a:cubicBezTo>
                  <a:cubicBezTo>
                    <a:pt x="218" y="197"/>
                    <a:pt x="194" y="197"/>
                    <a:pt x="169" y="195"/>
                  </a:cubicBezTo>
                  <a:cubicBezTo>
                    <a:pt x="160" y="193"/>
                    <a:pt x="121" y="198"/>
                    <a:pt x="121" y="198"/>
                  </a:cubicBezTo>
                  <a:cubicBezTo>
                    <a:pt x="116" y="196"/>
                    <a:pt x="113" y="193"/>
                    <a:pt x="107" y="192"/>
                  </a:cubicBezTo>
                  <a:cubicBezTo>
                    <a:pt x="99" y="186"/>
                    <a:pt x="96" y="212"/>
                    <a:pt x="86" y="211"/>
                  </a:cubicBezTo>
                  <a:cubicBezTo>
                    <a:pt x="77" y="206"/>
                    <a:pt x="21" y="251"/>
                    <a:pt x="11" y="249"/>
                  </a:cubicBezTo>
                  <a:cubicBezTo>
                    <a:pt x="0" y="244"/>
                    <a:pt x="23" y="223"/>
                    <a:pt x="10" y="222"/>
                  </a:cubicBezTo>
                  <a:cubicBezTo>
                    <a:pt x="2" y="216"/>
                    <a:pt x="15" y="146"/>
                    <a:pt x="19" y="138"/>
                  </a:cubicBezTo>
                  <a:cubicBezTo>
                    <a:pt x="22" y="121"/>
                    <a:pt x="31" y="127"/>
                    <a:pt x="46" y="130"/>
                  </a:cubicBezTo>
                  <a:cubicBezTo>
                    <a:pt x="49" y="135"/>
                    <a:pt x="53" y="137"/>
                    <a:pt x="55" y="142"/>
                  </a:cubicBezTo>
                  <a:cubicBezTo>
                    <a:pt x="57" y="164"/>
                    <a:pt x="54" y="147"/>
                    <a:pt x="62" y="141"/>
                  </a:cubicBezTo>
                  <a:cubicBezTo>
                    <a:pt x="81" y="142"/>
                    <a:pt x="88" y="143"/>
                    <a:pt x="104" y="145"/>
                  </a:cubicBezTo>
                  <a:cubicBezTo>
                    <a:pt x="130" y="156"/>
                    <a:pt x="99" y="144"/>
                    <a:pt x="176" y="148"/>
                  </a:cubicBezTo>
                  <a:cubicBezTo>
                    <a:pt x="179" y="148"/>
                    <a:pt x="186" y="153"/>
                    <a:pt x="190" y="154"/>
                  </a:cubicBezTo>
                  <a:cubicBezTo>
                    <a:pt x="234" y="153"/>
                    <a:pt x="237" y="158"/>
                    <a:pt x="263" y="138"/>
                  </a:cubicBezTo>
                  <a:cubicBezTo>
                    <a:pt x="262" y="128"/>
                    <a:pt x="264" y="120"/>
                    <a:pt x="256" y="114"/>
                  </a:cubicBezTo>
                  <a:cubicBezTo>
                    <a:pt x="254" y="109"/>
                    <a:pt x="250" y="105"/>
                    <a:pt x="248" y="100"/>
                  </a:cubicBezTo>
                  <a:cubicBezTo>
                    <a:pt x="246" y="96"/>
                    <a:pt x="242" y="88"/>
                    <a:pt x="242" y="88"/>
                  </a:cubicBezTo>
                  <a:cubicBezTo>
                    <a:pt x="240" y="78"/>
                    <a:pt x="235" y="74"/>
                    <a:pt x="229" y="66"/>
                  </a:cubicBezTo>
                  <a:cubicBezTo>
                    <a:pt x="234" y="10"/>
                    <a:pt x="353" y="52"/>
                    <a:pt x="403" y="48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11" name="Freeform 99"/>
            <p:cNvSpPr>
              <a:spLocks/>
            </p:cNvSpPr>
            <p:nvPr/>
          </p:nvSpPr>
          <p:spPr bwMode="auto">
            <a:xfrm rot="1320480" flipH="1">
              <a:off x="2832" y="672"/>
              <a:ext cx="192" cy="192"/>
            </a:xfrm>
            <a:custGeom>
              <a:avLst/>
              <a:gdLst>
                <a:gd name="T0" fmla="*/ 203 w 218"/>
                <a:gd name="T1" fmla="*/ 56 h 289"/>
                <a:gd name="T2" fmla="*/ 129 w 218"/>
                <a:gd name="T3" fmla="*/ 14 h 289"/>
                <a:gd name="T4" fmla="*/ 47 w 218"/>
                <a:gd name="T5" fmla="*/ 14 h 289"/>
                <a:gd name="T6" fmla="*/ 8 w 218"/>
                <a:gd name="T7" fmla="*/ 100 h 289"/>
                <a:gd name="T8" fmla="*/ 6 w 218"/>
                <a:gd name="T9" fmla="*/ 166 h 289"/>
                <a:gd name="T10" fmla="*/ 44 w 218"/>
                <a:gd name="T11" fmla="*/ 251 h 289"/>
                <a:gd name="T12" fmla="*/ 96 w 218"/>
                <a:gd name="T13" fmla="*/ 287 h 289"/>
                <a:gd name="T14" fmla="*/ 152 w 218"/>
                <a:gd name="T15" fmla="*/ 260 h 289"/>
                <a:gd name="T16" fmla="*/ 203 w 218"/>
                <a:gd name="T17" fmla="*/ 176 h 289"/>
                <a:gd name="T18" fmla="*/ 218 w 218"/>
                <a:gd name="T19" fmla="*/ 118 h 289"/>
                <a:gd name="T20" fmla="*/ 203 w 218"/>
                <a:gd name="T21" fmla="*/ 56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8" h="289">
                  <a:moveTo>
                    <a:pt x="203" y="56"/>
                  </a:moveTo>
                  <a:cubicBezTo>
                    <a:pt x="189" y="45"/>
                    <a:pt x="155" y="23"/>
                    <a:pt x="129" y="14"/>
                  </a:cubicBezTo>
                  <a:cubicBezTo>
                    <a:pt x="112" y="15"/>
                    <a:pt x="64" y="0"/>
                    <a:pt x="47" y="14"/>
                  </a:cubicBezTo>
                  <a:cubicBezTo>
                    <a:pt x="41" y="27"/>
                    <a:pt x="14" y="78"/>
                    <a:pt x="8" y="100"/>
                  </a:cubicBezTo>
                  <a:cubicBezTo>
                    <a:pt x="8" y="114"/>
                    <a:pt x="0" y="141"/>
                    <a:pt x="6" y="166"/>
                  </a:cubicBezTo>
                  <a:cubicBezTo>
                    <a:pt x="12" y="191"/>
                    <a:pt x="29" y="231"/>
                    <a:pt x="44" y="251"/>
                  </a:cubicBezTo>
                  <a:cubicBezTo>
                    <a:pt x="59" y="276"/>
                    <a:pt x="79" y="283"/>
                    <a:pt x="96" y="287"/>
                  </a:cubicBezTo>
                  <a:cubicBezTo>
                    <a:pt x="114" y="289"/>
                    <a:pt x="134" y="278"/>
                    <a:pt x="152" y="260"/>
                  </a:cubicBezTo>
                  <a:cubicBezTo>
                    <a:pt x="161" y="243"/>
                    <a:pt x="193" y="196"/>
                    <a:pt x="203" y="176"/>
                  </a:cubicBezTo>
                  <a:cubicBezTo>
                    <a:pt x="205" y="164"/>
                    <a:pt x="211" y="128"/>
                    <a:pt x="218" y="118"/>
                  </a:cubicBezTo>
                  <a:cubicBezTo>
                    <a:pt x="217" y="98"/>
                    <a:pt x="217" y="77"/>
                    <a:pt x="203" y="56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12" name="Freeform 100"/>
            <p:cNvSpPr>
              <a:spLocks/>
            </p:cNvSpPr>
            <p:nvPr/>
          </p:nvSpPr>
          <p:spPr bwMode="auto">
            <a:xfrm>
              <a:off x="2868" y="726"/>
              <a:ext cx="67" cy="69"/>
            </a:xfrm>
            <a:custGeom>
              <a:avLst/>
              <a:gdLst>
                <a:gd name="T0" fmla="*/ 49 w 67"/>
                <a:gd name="T1" fmla="*/ 42 h 69"/>
                <a:gd name="T2" fmla="*/ 47 w 67"/>
                <a:gd name="T3" fmla="*/ 55 h 69"/>
                <a:gd name="T4" fmla="*/ 24 w 67"/>
                <a:gd name="T5" fmla="*/ 66 h 69"/>
                <a:gd name="T6" fmla="*/ 6 w 67"/>
                <a:gd name="T7" fmla="*/ 62 h 69"/>
                <a:gd name="T8" fmla="*/ 2 w 67"/>
                <a:gd name="T9" fmla="*/ 23 h 69"/>
                <a:gd name="T10" fmla="*/ 19 w 67"/>
                <a:gd name="T11" fmla="*/ 15 h 69"/>
                <a:gd name="T12" fmla="*/ 33 w 67"/>
                <a:gd name="T13" fmla="*/ 4 h 69"/>
                <a:gd name="T14" fmla="*/ 51 w 67"/>
                <a:gd name="T15" fmla="*/ 24 h 69"/>
                <a:gd name="T16" fmla="*/ 27 w 67"/>
                <a:gd name="T17" fmla="*/ 11 h 69"/>
                <a:gd name="T18" fmla="*/ 27 w 67"/>
                <a:gd name="T19" fmla="*/ 24 h 69"/>
                <a:gd name="T20" fmla="*/ 39 w 67"/>
                <a:gd name="T21" fmla="*/ 21 h 69"/>
                <a:gd name="T22" fmla="*/ 49 w 67"/>
                <a:gd name="T23" fmla="*/ 4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" h="69">
                  <a:moveTo>
                    <a:pt x="49" y="42"/>
                  </a:moveTo>
                  <a:cubicBezTo>
                    <a:pt x="47" y="46"/>
                    <a:pt x="48" y="51"/>
                    <a:pt x="47" y="55"/>
                  </a:cubicBezTo>
                  <a:cubicBezTo>
                    <a:pt x="43" y="56"/>
                    <a:pt x="29" y="68"/>
                    <a:pt x="24" y="66"/>
                  </a:cubicBezTo>
                  <a:cubicBezTo>
                    <a:pt x="17" y="67"/>
                    <a:pt x="10" y="69"/>
                    <a:pt x="6" y="62"/>
                  </a:cubicBezTo>
                  <a:cubicBezTo>
                    <a:pt x="2" y="55"/>
                    <a:pt x="0" y="31"/>
                    <a:pt x="2" y="23"/>
                  </a:cubicBezTo>
                  <a:cubicBezTo>
                    <a:pt x="6" y="16"/>
                    <a:pt x="13" y="20"/>
                    <a:pt x="19" y="15"/>
                  </a:cubicBezTo>
                  <a:cubicBezTo>
                    <a:pt x="26" y="0"/>
                    <a:pt x="23" y="6"/>
                    <a:pt x="33" y="4"/>
                  </a:cubicBezTo>
                  <a:cubicBezTo>
                    <a:pt x="61" y="16"/>
                    <a:pt x="67" y="10"/>
                    <a:pt x="51" y="24"/>
                  </a:cubicBezTo>
                  <a:cubicBezTo>
                    <a:pt x="47" y="13"/>
                    <a:pt x="38" y="14"/>
                    <a:pt x="27" y="11"/>
                  </a:cubicBezTo>
                  <a:cubicBezTo>
                    <a:pt x="24" y="17"/>
                    <a:pt x="22" y="20"/>
                    <a:pt x="27" y="24"/>
                  </a:cubicBezTo>
                  <a:cubicBezTo>
                    <a:pt x="30" y="28"/>
                    <a:pt x="35" y="18"/>
                    <a:pt x="39" y="21"/>
                  </a:cubicBezTo>
                  <a:cubicBezTo>
                    <a:pt x="44" y="26"/>
                    <a:pt x="41" y="42"/>
                    <a:pt x="49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13" name="Freeform 101"/>
            <p:cNvSpPr>
              <a:spLocks/>
            </p:cNvSpPr>
            <p:nvPr/>
          </p:nvSpPr>
          <p:spPr bwMode="auto">
            <a:xfrm rot="1320480">
              <a:off x="2878" y="707"/>
              <a:ext cx="123" cy="133"/>
            </a:xfrm>
            <a:custGeom>
              <a:avLst/>
              <a:gdLst>
                <a:gd name="T0" fmla="*/ 18 w 140"/>
                <a:gd name="T1" fmla="*/ 39 h 201"/>
                <a:gd name="T2" fmla="*/ 45 w 140"/>
                <a:gd name="T3" fmla="*/ 27 h 201"/>
                <a:gd name="T4" fmla="*/ 69 w 140"/>
                <a:gd name="T5" fmla="*/ 36 h 201"/>
                <a:gd name="T6" fmla="*/ 87 w 140"/>
                <a:gd name="T7" fmla="*/ 42 h 201"/>
                <a:gd name="T8" fmla="*/ 99 w 140"/>
                <a:gd name="T9" fmla="*/ 69 h 201"/>
                <a:gd name="T10" fmla="*/ 84 w 140"/>
                <a:gd name="T11" fmla="*/ 93 h 201"/>
                <a:gd name="T12" fmla="*/ 63 w 140"/>
                <a:gd name="T13" fmla="*/ 129 h 201"/>
                <a:gd name="T14" fmla="*/ 39 w 140"/>
                <a:gd name="T15" fmla="*/ 153 h 201"/>
                <a:gd name="T16" fmla="*/ 63 w 140"/>
                <a:gd name="T17" fmla="*/ 201 h 201"/>
                <a:gd name="T18" fmla="*/ 81 w 140"/>
                <a:gd name="T19" fmla="*/ 177 h 201"/>
                <a:gd name="T20" fmla="*/ 108 w 140"/>
                <a:gd name="T21" fmla="*/ 144 h 201"/>
                <a:gd name="T22" fmla="*/ 129 w 140"/>
                <a:gd name="T23" fmla="*/ 102 h 201"/>
                <a:gd name="T24" fmla="*/ 138 w 140"/>
                <a:gd name="T25" fmla="*/ 84 h 201"/>
                <a:gd name="T26" fmla="*/ 117 w 140"/>
                <a:gd name="T27" fmla="*/ 36 h 201"/>
                <a:gd name="T28" fmla="*/ 99 w 140"/>
                <a:gd name="T29" fmla="*/ 18 h 201"/>
                <a:gd name="T30" fmla="*/ 87 w 140"/>
                <a:gd name="T31" fmla="*/ 0 h 201"/>
                <a:gd name="T32" fmla="*/ 0 w 140"/>
                <a:gd name="T33" fmla="*/ 18 h 201"/>
                <a:gd name="T34" fmla="*/ 18 w 140"/>
                <a:gd name="T35" fmla="*/ 3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0" h="201">
                  <a:moveTo>
                    <a:pt x="18" y="39"/>
                  </a:moveTo>
                  <a:cubicBezTo>
                    <a:pt x="28" y="36"/>
                    <a:pt x="35" y="30"/>
                    <a:pt x="45" y="27"/>
                  </a:cubicBezTo>
                  <a:cubicBezTo>
                    <a:pt x="81" y="34"/>
                    <a:pt x="44" y="25"/>
                    <a:pt x="69" y="36"/>
                  </a:cubicBezTo>
                  <a:cubicBezTo>
                    <a:pt x="75" y="39"/>
                    <a:pt x="87" y="42"/>
                    <a:pt x="87" y="42"/>
                  </a:cubicBezTo>
                  <a:cubicBezTo>
                    <a:pt x="90" y="52"/>
                    <a:pt x="96" y="59"/>
                    <a:pt x="99" y="69"/>
                  </a:cubicBezTo>
                  <a:cubicBezTo>
                    <a:pt x="30" y="73"/>
                    <a:pt x="50" y="70"/>
                    <a:pt x="84" y="93"/>
                  </a:cubicBezTo>
                  <a:cubicBezTo>
                    <a:pt x="90" y="111"/>
                    <a:pt x="79" y="124"/>
                    <a:pt x="63" y="129"/>
                  </a:cubicBezTo>
                  <a:cubicBezTo>
                    <a:pt x="51" y="141"/>
                    <a:pt x="56" y="149"/>
                    <a:pt x="39" y="153"/>
                  </a:cubicBezTo>
                  <a:cubicBezTo>
                    <a:pt x="70" y="163"/>
                    <a:pt x="59" y="151"/>
                    <a:pt x="63" y="201"/>
                  </a:cubicBezTo>
                  <a:cubicBezTo>
                    <a:pt x="70" y="190"/>
                    <a:pt x="70" y="184"/>
                    <a:pt x="81" y="177"/>
                  </a:cubicBezTo>
                  <a:cubicBezTo>
                    <a:pt x="86" y="162"/>
                    <a:pt x="95" y="153"/>
                    <a:pt x="108" y="144"/>
                  </a:cubicBezTo>
                  <a:cubicBezTo>
                    <a:pt x="114" y="127"/>
                    <a:pt x="114" y="112"/>
                    <a:pt x="129" y="102"/>
                  </a:cubicBezTo>
                  <a:cubicBezTo>
                    <a:pt x="131" y="96"/>
                    <a:pt x="137" y="91"/>
                    <a:pt x="138" y="84"/>
                  </a:cubicBezTo>
                  <a:cubicBezTo>
                    <a:pt x="140" y="67"/>
                    <a:pt x="131" y="45"/>
                    <a:pt x="117" y="36"/>
                  </a:cubicBezTo>
                  <a:cubicBezTo>
                    <a:pt x="97" y="7"/>
                    <a:pt x="129" y="51"/>
                    <a:pt x="99" y="18"/>
                  </a:cubicBezTo>
                  <a:cubicBezTo>
                    <a:pt x="94" y="13"/>
                    <a:pt x="87" y="0"/>
                    <a:pt x="87" y="0"/>
                  </a:cubicBezTo>
                  <a:cubicBezTo>
                    <a:pt x="58" y="6"/>
                    <a:pt x="29" y="11"/>
                    <a:pt x="0" y="18"/>
                  </a:cubicBezTo>
                  <a:cubicBezTo>
                    <a:pt x="6" y="26"/>
                    <a:pt x="27" y="48"/>
                    <a:pt x="18" y="39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14" name="Freeform 102"/>
            <p:cNvSpPr>
              <a:spLocks/>
            </p:cNvSpPr>
            <p:nvPr/>
          </p:nvSpPr>
          <p:spPr bwMode="auto">
            <a:xfrm>
              <a:off x="2699" y="641"/>
              <a:ext cx="133" cy="166"/>
            </a:xfrm>
            <a:custGeom>
              <a:avLst/>
              <a:gdLst>
                <a:gd name="T0" fmla="*/ 123 w 133"/>
                <a:gd name="T1" fmla="*/ 30 h 166"/>
                <a:gd name="T2" fmla="*/ 70 w 133"/>
                <a:gd name="T3" fmla="*/ 0 h 166"/>
                <a:gd name="T4" fmla="*/ 39 w 133"/>
                <a:gd name="T5" fmla="*/ 9 h 166"/>
                <a:gd name="T6" fmla="*/ 1 w 133"/>
                <a:gd name="T7" fmla="*/ 60 h 166"/>
                <a:gd name="T8" fmla="*/ 3 w 133"/>
                <a:gd name="T9" fmla="*/ 99 h 166"/>
                <a:gd name="T10" fmla="*/ 18 w 133"/>
                <a:gd name="T11" fmla="*/ 150 h 166"/>
                <a:gd name="T12" fmla="*/ 45 w 133"/>
                <a:gd name="T13" fmla="*/ 163 h 166"/>
                <a:gd name="T14" fmla="*/ 94 w 133"/>
                <a:gd name="T15" fmla="*/ 141 h 166"/>
                <a:gd name="T16" fmla="*/ 123 w 133"/>
                <a:gd name="T17" fmla="*/ 100 h 166"/>
                <a:gd name="T18" fmla="*/ 133 w 133"/>
                <a:gd name="T19" fmla="*/ 61 h 166"/>
                <a:gd name="T20" fmla="*/ 123 w 133"/>
                <a:gd name="T21" fmla="*/ 3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66">
                  <a:moveTo>
                    <a:pt x="123" y="30"/>
                  </a:moveTo>
                  <a:cubicBezTo>
                    <a:pt x="114" y="23"/>
                    <a:pt x="87" y="6"/>
                    <a:pt x="70" y="0"/>
                  </a:cubicBezTo>
                  <a:cubicBezTo>
                    <a:pt x="59" y="1"/>
                    <a:pt x="50" y="0"/>
                    <a:pt x="39" y="9"/>
                  </a:cubicBezTo>
                  <a:cubicBezTo>
                    <a:pt x="35" y="18"/>
                    <a:pt x="5" y="46"/>
                    <a:pt x="1" y="60"/>
                  </a:cubicBezTo>
                  <a:cubicBezTo>
                    <a:pt x="1" y="70"/>
                    <a:pt x="0" y="84"/>
                    <a:pt x="3" y="99"/>
                  </a:cubicBezTo>
                  <a:cubicBezTo>
                    <a:pt x="6" y="114"/>
                    <a:pt x="11" y="139"/>
                    <a:pt x="18" y="150"/>
                  </a:cubicBezTo>
                  <a:cubicBezTo>
                    <a:pt x="28" y="166"/>
                    <a:pt x="34" y="160"/>
                    <a:pt x="45" y="163"/>
                  </a:cubicBezTo>
                  <a:cubicBezTo>
                    <a:pt x="57" y="164"/>
                    <a:pt x="83" y="153"/>
                    <a:pt x="94" y="141"/>
                  </a:cubicBezTo>
                  <a:cubicBezTo>
                    <a:pt x="100" y="129"/>
                    <a:pt x="116" y="113"/>
                    <a:pt x="123" y="100"/>
                  </a:cubicBezTo>
                  <a:cubicBezTo>
                    <a:pt x="124" y="92"/>
                    <a:pt x="128" y="68"/>
                    <a:pt x="133" y="61"/>
                  </a:cubicBezTo>
                  <a:cubicBezTo>
                    <a:pt x="132" y="48"/>
                    <a:pt x="132" y="44"/>
                    <a:pt x="123" y="30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15" name="Freeform 103"/>
            <p:cNvSpPr>
              <a:spLocks/>
            </p:cNvSpPr>
            <p:nvPr/>
          </p:nvSpPr>
          <p:spPr bwMode="auto">
            <a:xfrm>
              <a:off x="2710" y="659"/>
              <a:ext cx="86" cy="109"/>
            </a:xfrm>
            <a:custGeom>
              <a:avLst/>
              <a:gdLst>
                <a:gd name="T0" fmla="*/ 74 w 86"/>
                <a:gd name="T1" fmla="*/ 21 h 128"/>
                <a:gd name="T2" fmla="*/ 56 w 86"/>
                <a:gd name="T3" fmla="*/ 13 h 128"/>
                <a:gd name="T4" fmla="*/ 41 w 86"/>
                <a:gd name="T5" fmla="*/ 19 h 128"/>
                <a:gd name="T6" fmla="*/ 29 w 86"/>
                <a:gd name="T7" fmla="*/ 23 h 128"/>
                <a:gd name="T8" fmla="*/ 21 w 86"/>
                <a:gd name="T9" fmla="*/ 41 h 128"/>
                <a:gd name="T10" fmla="*/ 31 w 86"/>
                <a:gd name="T11" fmla="*/ 57 h 128"/>
                <a:gd name="T12" fmla="*/ 45 w 86"/>
                <a:gd name="T13" fmla="*/ 80 h 128"/>
                <a:gd name="T14" fmla="*/ 60 w 86"/>
                <a:gd name="T15" fmla="*/ 96 h 128"/>
                <a:gd name="T16" fmla="*/ 45 w 86"/>
                <a:gd name="T17" fmla="*/ 128 h 128"/>
                <a:gd name="T18" fmla="*/ 33 w 86"/>
                <a:gd name="T19" fmla="*/ 112 h 128"/>
                <a:gd name="T20" fmla="*/ 15 w 86"/>
                <a:gd name="T21" fmla="*/ 90 h 128"/>
                <a:gd name="T22" fmla="*/ 1 w 86"/>
                <a:gd name="T23" fmla="*/ 62 h 128"/>
                <a:gd name="T24" fmla="*/ 1 w 86"/>
                <a:gd name="T25" fmla="*/ 52 h 128"/>
                <a:gd name="T26" fmla="*/ 21 w 86"/>
                <a:gd name="T27" fmla="*/ 7 h 128"/>
                <a:gd name="T28" fmla="*/ 86 w 86"/>
                <a:gd name="T29" fmla="*/ 7 h 128"/>
                <a:gd name="T30" fmla="*/ 74 w 86"/>
                <a:gd name="T31" fmla="*/ 2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6" h="128">
                  <a:moveTo>
                    <a:pt x="74" y="21"/>
                  </a:moveTo>
                  <a:cubicBezTo>
                    <a:pt x="68" y="19"/>
                    <a:pt x="63" y="15"/>
                    <a:pt x="56" y="13"/>
                  </a:cubicBezTo>
                  <a:cubicBezTo>
                    <a:pt x="33" y="17"/>
                    <a:pt x="57" y="12"/>
                    <a:pt x="41" y="19"/>
                  </a:cubicBezTo>
                  <a:cubicBezTo>
                    <a:pt x="37" y="21"/>
                    <a:pt x="29" y="23"/>
                    <a:pt x="29" y="23"/>
                  </a:cubicBezTo>
                  <a:cubicBezTo>
                    <a:pt x="27" y="29"/>
                    <a:pt x="23" y="34"/>
                    <a:pt x="21" y="41"/>
                  </a:cubicBezTo>
                  <a:cubicBezTo>
                    <a:pt x="66" y="43"/>
                    <a:pt x="53" y="41"/>
                    <a:pt x="31" y="57"/>
                  </a:cubicBezTo>
                  <a:cubicBezTo>
                    <a:pt x="27" y="68"/>
                    <a:pt x="34" y="77"/>
                    <a:pt x="45" y="80"/>
                  </a:cubicBezTo>
                  <a:cubicBezTo>
                    <a:pt x="52" y="88"/>
                    <a:pt x="49" y="94"/>
                    <a:pt x="60" y="96"/>
                  </a:cubicBezTo>
                  <a:cubicBezTo>
                    <a:pt x="40" y="103"/>
                    <a:pt x="47" y="95"/>
                    <a:pt x="45" y="128"/>
                  </a:cubicBezTo>
                  <a:cubicBezTo>
                    <a:pt x="40" y="121"/>
                    <a:pt x="40" y="117"/>
                    <a:pt x="33" y="112"/>
                  </a:cubicBezTo>
                  <a:cubicBezTo>
                    <a:pt x="29" y="102"/>
                    <a:pt x="24" y="96"/>
                    <a:pt x="15" y="90"/>
                  </a:cubicBezTo>
                  <a:cubicBezTo>
                    <a:pt x="11" y="79"/>
                    <a:pt x="11" y="69"/>
                    <a:pt x="1" y="62"/>
                  </a:cubicBezTo>
                  <a:cubicBezTo>
                    <a:pt x="0" y="59"/>
                    <a:pt x="2" y="56"/>
                    <a:pt x="1" y="52"/>
                  </a:cubicBezTo>
                  <a:cubicBezTo>
                    <a:pt x="4" y="43"/>
                    <a:pt x="15" y="16"/>
                    <a:pt x="21" y="7"/>
                  </a:cubicBezTo>
                  <a:cubicBezTo>
                    <a:pt x="35" y="0"/>
                    <a:pt x="77" y="5"/>
                    <a:pt x="86" y="7"/>
                  </a:cubicBezTo>
                  <a:cubicBezTo>
                    <a:pt x="82" y="12"/>
                    <a:pt x="68" y="27"/>
                    <a:pt x="74" y="21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16" name="Freeform 104"/>
            <p:cNvSpPr>
              <a:spLocks/>
            </p:cNvSpPr>
            <p:nvPr/>
          </p:nvSpPr>
          <p:spPr bwMode="auto">
            <a:xfrm flipH="1">
              <a:off x="2736" y="672"/>
              <a:ext cx="67" cy="69"/>
            </a:xfrm>
            <a:custGeom>
              <a:avLst/>
              <a:gdLst>
                <a:gd name="T0" fmla="*/ 49 w 67"/>
                <a:gd name="T1" fmla="*/ 42 h 69"/>
                <a:gd name="T2" fmla="*/ 47 w 67"/>
                <a:gd name="T3" fmla="*/ 55 h 69"/>
                <a:gd name="T4" fmla="*/ 24 w 67"/>
                <a:gd name="T5" fmla="*/ 66 h 69"/>
                <a:gd name="T6" fmla="*/ 6 w 67"/>
                <a:gd name="T7" fmla="*/ 62 h 69"/>
                <a:gd name="T8" fmla="*/ 2 w 67"/>
                <a:gd name="T9" fmla="*/ 23 h 69"/>
                <a:gd name="T10" fmla="*/ 19 w 67"/>
                <a:gd name="T11" fmla="*/ 15 h 69"/>
                <a:gd name="T12" fmla="*/ 33 w 67"/>
                <a:gd name="T13" fmla="*/ 4 h 69"/>
                <a:gd name="T14" fmla="*/ 51 w 67"/>
                <a:gd name="T15" fmla="*/ 24 h 69"/>
                <a:gd name="T16" fmla="*/ 27 w 67"/>
                <a:gd name="T17" fmla="*/ 11 h 69"/>
                <a:gd name="T18" fmla="*/ 27 w 67"/>
                <a:gd name="T19" fmla="*/ 24 h 69"/>
                <a:gd name="T20" fmla="*/ 39 w 67"/>
                <a:gd name="T21" fmla="*/ 21 h 69"/>
                <a:gd name="T22" fmla="*/ 49 w 67"/>
                <a:gd name="T23" fmla="*/ 4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" h="69">
                  <a:moveTo>
                    <a:pt x="49" y="42"/>
                  </a:moveTo>
                  <a:cubicBezTo>
                    <a:pt x="47" y="46"/>
                    <a:pt x="48" y="51"/>
                    <a:pt x="47" y="55"/>
                  </a:cubicBezTo>
                  <a:cubicBezTo>
                    <a:pt x="43" y="56"/>
                    <a:pt x="29" y="68"/>
                    <a:pt x="24" y="66"/>
                  </a:cubicBezTo>
                  <a:cubicBezTo>
                    <a:pt x="17" y="67"/>
                    <a:pt x="10" y="69"/>
                    <a:pt x="6" y="62"/>
                  </a:cubicBezTo>
                  <a:cubicBezTo>
                    <a:pt x="2" y="55"/>
                    <a:pt x="0" y="31"/>
                    <a:pt x="2" y="23"/>
                  </a:cubicBezTo>
                  <a:cubicBezTo>
                    <a:pt x="6" y="16"/>
                    <a:pt x="13" y="20"/>
                    <a:pt x="19" y="15"/>
                  </a:cubicBezTo>
                  <a:cubicBezTo>
                    <a:pt x="26" y="0"/>
                    <a:pt x="23" y="6"/>
                    <a:pt x="33" y="4"/>
                  </a:cubicBezTo>
                  <a:cubicBezTo>
                    <a:pt x="61" y="16"/>
                    <a:pt x="67" y="10"/>
                    <a:pt x="51" y="24"/>
                  </a:cubicBezTo>
                  <a:cubicBezTo>
                    <a:pt x="47" y="13"/>
                    <a:pt x="38" y="14"/>
                    <a:pt x="27" y="11"/>
                  </a:cubicBezTo>
                  <a:cubicBezTo>
                    <a:pt x="24" y="17"/>
                    <a:pt x="22" y="20"/>
                    <a:pt x="27" y="24"/>
                  </a:cubicBezTo>
                  <a:cubicBezTo>
                    <a:pt x="30" y="28"/>
                    <a:pt x="35" y="18"/>
                    <a:pt x="39" y="21"/>
                  </a:cubicBezTo>
                  <a:cubicBezTo>
                    <a:pt x="44" y="26"/>
                    <a:pt x="41" y="42"/>
                    <a:pt x="49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17" name="Freeform 105"/>
            <p:cNvSpPr>
              <a:spLocks/>
            </p:cNvSpPr>
            <p:nvPr/>
          </p:nvSpPr>
          <p:spPr bwMode="auto">
            <a:xfrm rot="5116581">
              <a:off x="3261" y="1059"/>
              <a:ext cx="160" cy="58"/>
            </a:xfrm>
            <a:custGeom>
              <a:avLst/>
              <a:gdLst>
                <a:gd name="T0" fmla="*/ 160 w 160"/>
                <a:gd name="T1" fmla="*/ 23 h 58"/>
                <a:gd name="T2" fmla="*/ 115 w 160"/>
                <a:gd name="T3" fmla="*/ 21 h 58"/>
                <a:gd name="T4" fmla="*/ 108 w 160"/>
                <a:gd name="T5" fmla="*/ 30 h 58"/>
                <a:gd name="T6" fmla="*/ 84 w 160"/>
                <a:gd name="T7" fmla="*/ 44 h 58"/>
                <a:gd name="T8" fmla="*/ 70 w 160"/>
                <a:gd name="T9" fmla="*/ 47 h 58"/>
                <a:gd name="T10" fmla="*/ 75 w 160"/>
                <a:gd name="T11" fmla="*/ 54 h 58"/>
                <a:gd name="T12" fmla="*/ 54 w 160"/>
                <a:gd name="T13" fmla="*/ 47 h 58"/>
                <a:gd name="T14" fmla="*/ 45 w 160"/>
                <a:gd name="T15" fmla="*/ 35 h 58"/>
                <a:gd name="T16" fmla="*/ 96 w 160"/>
                <a:gd name="T17" fmla="*/ 35 h 58"/>
                <a:gd name="T18" fmla="*/ 99 w 160"/>
                <a:gd name="T19" fmla="*/ 23 h 58"/>
                <a:gd name="T20" fmla="*/ 78 w 160"/>
                <a:gd name="T21" fmla="*/ 17 h 58"/>
                <a:gd name="T22" fmla="*/ 67 w 160"/>
                <a:gd name="T23" fmla="*/ 18 h 58"/>
                <a:gd name="T24" fmla="*/ 90 w 160"/>
                <a:gd name="T25" fmla="*/ 15 h 58"/>
                <a:gd name="T26" fmla="*/ 87 w 160"/>
                <a:gd name="T27" fmla="*/ 11 h 58"/>
                <a:gd name="T28" fmla="*/ 82 w 160"/>
                <a:gd name="T29" fmla="*/ 14 h 58"/>
                <a:gd name="T30" fmla="*/ 61 w 160"/>
                <a:gd name="T31" fmla="*/ 9 h 58"/>
                <a:gd name="T32" fmla="*/ 48 w 160"/>
                <a:gd name="T33" fmla="*/ 12 h 58"/>
                <a:gd name="T34" fmla="*/ 3 w 160"/>
                <a:gd name="T35" fmla="*/ 20 h 58"/>
                <a:gd name="T36" fmla="*/ 9 w 160"/>
                <a:gd name="T37" fmla="*/ 12 h 58"/>
                <a:gd name="T38" fmla="*/ 28 w 160"/>
                <a:gd name="T39" fmla="*/ 0 h 58"/>
                <a:gd name="T40" fmla="*/ 85 w 160"/>
                <a:gd name="T41" fmla="*/ 9 h 58"/>
                <a:gd name="T42" fmla="*/ 106 w 160"/>
                <a:gd name="T43" fmla="*/ 11 h 58"/>
                <a:gd name="T44" fmla="*/ 153 w 160"/>
                <a:gd name="T45" fmla="*/ 15 h 58"/>
                <a:gd name="T46" fmla="*/ 160 w 160"/>
                <a:gd name="T47" fmla="*/ 2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0" h="58">
                  <a:moveTo>
                    <a:pt x="160" y="23"/>
                  </a:moveTo>
                  <a:cubicBezTo>
                    <a:pt x="154" y="23"/>
                    <a:pt x="122" y="15"/>
                    <a:pt x="115" y="21"/>
                  </a:cubicBezTo>
                  <a:cubicBezTo>
                    <a:pt x="114" y="27"/>
                    <a:pt x="116" y="36"/>
                    <a:pt x="108" y="30"/>
                  </a:cubicBezTo>
                  <a:cubicBezTo>
                    <a:pt x="104" y="43"/>
                    <a:pt x="97" y="41"/>
                    <a:pt x="84" y="44"/>
                  </a:cubicBezTo>
                  <a:cubicBezTo>
                    <a:pt x="77" y="41"/>
                    <a:pt x="76" y="43"/>
                    <a:pt x="70" y="47"/>
                  </a:cubicBezTo>
                  <a:cubicBezTo>
                    <a:pt x="76" y="48"/>
                    <a:pt x="82" y="49"/>
                    <a:pt x="75" y="54"/>
                  </a:cubicBezTo>
                  <a:cubicBezTo>
                    <a:pt x="70" y="54"/>
                    <a:pt x="46" y="58"/>
                    <a:pt x="54" y="47"/>
                  </a:cubicBezTo>
                  <a:cubicBezTo>
                    <a:pt x="49" y="43"/>
                    <a:pt x="42" y="42"/>
                    <a:pt x="45" y="35"/>
                  </a:cubicBezTo>
                  <a:cubicBezTo>
                    <a:pt x="64" y="36"/>
                    <a:pt x="77" y="36"/>
                    <a:pt x="96" y="35"/>
                  </a:cubicBezTo>
                  <a:cubicBezTo>
                    <a:pt x="100" y="29"/>
                    <a:pt x="106" y="28"/>
                    <a:pt x="99" y="23"/>
                  </a:cubicBezTo>
                  <a:cubicBezTo>
                    <a:pt x="91" y="25"/>
                    <a:pt x="86" y="18"/>
                    <a:pt x="78" y="17"/>
                  </a:cubicBezTo>
                  <a:cubicBezTo>
                    <a:pt x="74" y="17"/>
                    <a:pt x="63" y="19"/>
                    <a:pt x="67" y="18"/>
                  </a:cubicBezTo>
                  <a:cubicBezTo>
                    <a:pt x="75" y="17"/>
                    <a:pt x="90" y="15"/>
                    <a:pt x="90" y="15"/>
                  </a:cubicBezTo>
                  <a:cubicBezTo>
                    <a:pt x="89" y="14"/>
                    <a:pt x="89" y="11"/>
                    <a:pt x="87" y="11"/>
                  </a:cubicBezTo>
                  <a:cubicBezTo>
                    <a:pt x="85" y="11"/>
                    <a:pt x="84" y="14"/>
                    <a:pt x="82" y="14"/>
                  </a:cubicBezTo>
                  <a:cubicBezTo>
                    <a:pt x="78" y="14"/>
                    <a:pt x="65" y="10"/>
                    <a:pt x="61" y="9"/>
                  </a:cubicBezTo>
                  <a:cubicBezTo>
                    <a:pt x="53" y="11"/>
                    <a:pt x="54" y="16"/>
                    <a:pt x="48" y="12"/>
                  </a:cubicBezTo>
                  <a:cubicBezTo>
                    <a:pt x="14" y="16"/>
                    <a:pt x="44" y="22"/>
                    <a:pt x="3" y="20"/>
                  </a:cubicBezTo>
                  <a:cubicBezTo>
                    <a:pt x="0" y="13"/>
                    <a:pt x="1" y="11"/>
                    <a:pt x="9" y="12"/>
                  </a:cubicBezTo>
                  <a:cubicBezTo>
                    <a:pt x="19" y="20"/>
                    <a:pt x="20" y="4"/>
                    <a:pt x="28" y="0"/>
                  </a:cubicBezTo>
                  <a:cubicBezTo>
                    <a:pt x="112" y="4"/>
                    <a:pt x="45" y="6"/>
                    <a:pt x="85" y="9"/>
                  </a:cubicBezTo>
                  <a:cubicBezTo>
                    <a:pt x="93" y="12"/>
                    <a:pt x="97" y="12"/>
                    <a:pt x="106" y="11"/>
                  </a:cubicBezTo>
                  <a:cubicBezTo>
                    <a:pt x="120" y="5"/>
                    <a:pt x="138" y="14"/>
                    <a:pt x="153" y="15"/>
                  </a:cubicBezTo>
                  <a:cubicBezTo>
                    <a:pt x="149" y="24"/>
                    <a:pt x="152" y="23"/>
                    <a:pt x="160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18" name="Freeform 106"/>
            <p:cNvSpPr>
              <a:spLocks/>
            </p:cNvSpPr>
            <p:nvPr/>
          </p:nvSpPr>
          <p:spPr bwMode="auto">
            <a:xfrm>
              <a:off x="2876" y="628"/>
              <a:ext cx="164" cy="82"/>
            </a:xfrm>
            <a:custGeom>
              <a:avLst/>
              <a:gdLst>
                <a:gd name="T0" fmla="*/ 0 w 164"/>
                <a:gd name="T1" fmla="*/ 32 h 82"/>
                <a:gd name="T2" fmla="*/ 64 w 164"/>
                <a:gd name="T3" fmla="*/ 6 h 82"/>
                <a:gd name="T4" fmla="*/ 84 w 164"/>
                <a:gd name="T5" fmla="*/ 2 h 82"/>
                <a:gd name="T6" fmla="*/ 90 w 164"/>
                <a:gd name="T7" fmla="*/ 0 h 82"/>
                <a:gd name="T8" fmla="*/ 126 w 164"/>
                <a:gd name="T9" fmla="*/ 24 h 82"/>
                <a:gd name="T10" fmla="*/ 146 w 164"/>
                <a:gd name="T11" fmla="*/ 50 h 82"/>
                <a:gd name="T12" fmla="*/ 158 w 164"/>
                <a:gd name="T13" fmla="*/ 66 h 82"/>
                <a:gd name="T14" fmla="*/ 164 w 164"/>
                <a:gd name="T1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82">
                  <a:moveTo>
                    <a:pt x="0" y="32"/>
                  </a:moveTo>
                  <a:cubicBezTo>
                    <a:pt x="17" y="20"/>
                    <a:pt x="44" y="11"/>
                    <a:pt x="64" y="6"/>
                  </a:cubicBezTo>
                  <a:cubicBezTo>
                    <a:pt x="64" y="6"/>
                    <a:pt x="81" y="3"/>
                    <a:pt x="84" y="2"/>
                  </a:cubicBezTo>
                  <a:cubicBezTo>
                    <a:pt x="86" y="1"/>
                    <a:pt x="90" y="0"/>
                    <a:pt x="90" y="0"/>
                  </a:cubicBezTo>
                  <a:cubicBezTo>
                    <a:pt x="105" y="5"/>
                    <a:pt x="115" y="13"/>
                    <a:pt x="126" y="24"/>
                  </a:cubicBezTo>
                  <a:cubicBezTo>
                    <a:pt x="128" y="31"/>
                    <a:pt x="139" y="46"/>
                    <a:pt x="146" y="50"/>
                  </a:cubicBezTo>
                  <a:cubicBezTo>
                    <a:pt x="151" y="57"/>
                    <a:pt x="151" y="61"/>
                    <a:pt x="158" y="66"/>
                  </a:cubicBezTo>
                  <a:cubicBezTo>
                    <a:pt x="162" y="72"/>
                    <a:pt x="164" y="75"/>
                    <a:pt x="164" y="8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19" name="Freeform 107"/>
            <p:cNvSpPr>
              <a:spLocks/>
            </p:cNvSpPr>
            <p:nvPr/>
          </p:nvSpPr>
          <p:spPr bwMode="auto">
            <a:xfrm>
              <a:off x="2740" y="614"/>
              <a:ext cx="60" cy="28"/>
            </a:xfrm>
            <a:custGeom>
              <a:avLst/>
              <a:gdLst>
                <a:gd name="T0" fmla="*/ 60 w 60"/>
                <a:gd name="T1" fmla="*/ 28 h 28"/>
                <a:gd name="T2" fmla="*/ 56 w 60"/>
                <a:gd name="T3" fmla="*/ 12 h 28"/>
                <a:gd name="T4" fmla="*/ 48 w 60"/>
                <a:gd name="T5" fmla="*/ 0 h 28"/>
                <a:gd name="T6" fmla="*/ 6 w 60"/>
                <a:gd name="T7" fmla="*/ 6 h 28"/>
                <a:gd name="T8" fmla="*/ 0 w 60"/>
                <a:gd name="T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8">
                  <a:moveTo>
                    <a:pt x="60" y="28"/>
                  </a:moveTo>
                  <a:cubicBezTo>
                    <a:pt x="59" y="25"/>
                    <a:pt x="58" y="15"/>
                    <a:pt x="56" y="12"/>
                  </a:cubicBezTo>
                  <a:cubicBezTo>
                    <a:pt x="54" y="8"/>
                    <a:pt x="48" y="0"/>
                    <a:pt x="48" y="0"/>
                  </a:cubicBezTo>
                  <a:cubicBezTo>
                    <a:pt x="34" y="1"/>
                    <a:pt x="20" y="4"/>
                    <a:pt x="6" y="6"/>
                  </a:cubicBezTo>
                  <a:cubicBezTo>
                    <a:pt x="1" y="13"/>
                    <a:pt x="4" y="10"/>
                    <a:pt x="0" y="14"/>
                  </a:cubicBezTo>
                </a:path>
              </a:pathLst>
            </a:cu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20" name="Freeform 108"/>
            <p:cNvSpPr>
              <a:spLocks/>
            </p:cNvSpPr>
            <p:nvPr/>
          </p:nvSpPr>
          <p:spPr bwMode="auto">
            <a:xfrm rot="-24077472">
              <a:off x="2784" y="864"/>
              <a:ext cx="144" cy="202"/>
            </a:xfrm>
            <a:custGeom>
              <a:avLst/>
              <a:gdLst>
                <a:gd name="T0" fmla="*/ 43 w 71"/>
                <a:gd name="T1" fmla="*/ 0 h 154"/>
                <a:gd name="T2" fmla="*/ 55 w 71"/>
                <a:gd name="T3" fmla="*/ 36 h 154"/>
                <a:gd name="T4" fmla="*/ 62 w 71"/>
                <a:gd name="T5" fmla="*/ 97 h 154"/>
                <a:gd name="T6" fmla="*/ 0 w 71"/>
                <a:gd name="T7" fmla="*/ 154 h 154"/>
                <a:gd name="T8" fmla="*/ 49 w 71"/>
                <a:gd name="T9" fmla="*/ 101 h 154"/>
                <a:gd name="T10" fmla="*/ 55 w 71"/>
                <a:gd name="T11" fmla="*/ 59 h 154"/>
                <a:gd name="T12" fmla="*/ 37 w 71"/>
                <a:gd name="T13" fmla="*/ 33 h 154"/>
                <a:gd name="T14" fmla="*/ 43 w 71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54">
                  <a:moveTo>
                    <a:pt x="43" y="0"/>
                  </a:moveTo>
                  <a:cubicBezTo>
                    <a:pt x="46" y="16"/>
                    <a:pt x="47" y="23"/>
                    <a:pt x="55" y="36"/>
                  </a:cubicBezTo>
                  <a:cubicBezTo>
                    <a:pt x="53" y="53"/>
                    <a:pt x="71" y="83"/>
                    <a:pt x="62" y="97"/>
                  </a:cubicBezTo>
                  <a:cubicBezTo>
                    <a:pt x="59" y="146"/>
                    <a:pt x="12" y="119"/>
                    <a:pt x="0" y="154"/>
                  </a:cubicBezTo>
                  <a:cubicBezTo>
                    <a:pt x="0" y="154"/>
                    <a:pt x="45" y="114"/>
                    <a:pt x="49" y="101"/>
                  </a:cubicBezTo>
                  <a:cubicBezTo>
                    <a:pt x="51" y="87"/>
                    <a:pt x="59" y="72"/>
                    <a:pt x="55" y="59"/>
                  </a:cubicBezTo>
                  <a:cubicBezTo>
                    <a:pt x="58" y="46"/>
                    <a:pt x="41" y="45"/>
                    <a:pt x="37" y="33"/>
                  </a:cubicBezTo>
                  <a:cubicBezTo>
                    <a:pt x="41" y="8"/>
                    <a:pt x="38" y="19"/>
                    <a:pt x="43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sp>
        <p:nvSpPr>
          <p:cNvPr id="90221" name="Freeform 109"/>
          <p:cNvSpPr>
            <a:spLocks/>
          </p:cNvSpPr>
          <p:nvPr/>
        </p:nvSpPr>
        <p:spPr bwMode="auto">
          <a:xfrm flipH="1">
            <a:off x="809625" y="5737225"/>
            <a:ext cx="633413" cy="42863"/>
          </a:xfrm>
          <a:custGeom>
            <a:avLst/>
            <a:gdLst>
              <a:gd name="T0" fmla="*/ 536 w 536"/>
              <a:gd name="T1" fmla="*/ 8 h 36"/>
              <a:gd name="T2" fmla="*/ 82 w 536"/>
              <a:gd name="T3" fmla="*/ 8 h 36"/>
              <a:gd name="T4" fmla="*/ 76 w 536"/>
              <a:gd name="T5" fmla="*/ 31 h 36"/>
              <a:gd name="T6" fmla="*/ 0 w 536"/>
              <a:gd name="T7" fmla="*/ 32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36" h="36">
                <a:moveTo>
                  <a:pt x="536" y="8"/>
                </a:moveTo>
                <a:cubicBezTo>
                  <a:pt x="378" y="5"/>
                  <a:pt x="243" y="0"/>
                  <a:pt x="82" y="8"/>
                </a:cubicBezTo>
                <a:cubicBezTo>
                  <a:pt x="74" y="8"/>
                  <a:pt x="84" y="31"/>
                  <a:pt x="76" y="31"/>
                </a:cubicBezTo>
                <a:cubicBezTo>
                  <a:pt x="14" y="36"/>
                  <a:pt x="16" y="32"/>
                  <a:pt x="0" y="32"/>
                </a:cubicBez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22" name="Freeform 110"/>
          <p:cNvSpPr>
            <a:spLocks/>
          </p:cNvSpPr>
          <p:nvPr/>
        </p:nvSpPr>
        <p:spPr bwMode="auto">
          <a:xfrm flipH="1">
            <a:off x="668338" y="5737225"/>
            <a:ext cx="573087" cy="671513"/>
          </a:xfrm>
          <a:custGeom>
            <a:avLst/>
            <a:gdLst>
              <a:gd name="T0" fmla="*/ 204 w 307"/>
              <a:gd name="T1" fmla="*/ 1 h 340"/>
              <a:gd name="T2" fmla="*/ 252 w 307"/>
              <a:gd name="T3" fmla="*/ 151 h 340"/>
              <a:gd name="T4" fmla="*/ 297 w 307"/>
              <a:gd name="T5" fmla="*/ 245 h 340"/>
              <a:gd name="T6" fmla="*/ 298 w 307"/>
              <a:gd name="T7" fmla="*/ 327 h 340"/>
              <a:gd name="T8" fmla="*/ 268 w 307"/>
              <a:gd name="T9" fmla="*/ 321 h 340"/>
              <a:gd name="T10" fmla="*/ 126 w 307"/>
              <a:gd name="T11" fmla="*/ 323 h 340"/>
              <a:gd name="T12" fmla="*/ 32 w 307"/>
              <a:gd name="T13" fmla="*/ 325 h 340"/>
              <a:gd name="T14" fmla="*/ 1 w 307"/>
              <a:gd name="T15" fmla="*/ 311 h 340"/>
              <a:gd name="T16" fmla="*/ 41 w 307"/>
              <a:gd name="T17" fmla="*/ 293 h 340"/>
              <a:gd name="T18" fmla="*/ 55 w 307"/>
              <a:gd name="T19" fmla="*/ 281 h 340"/>
              <a:gd name="T20" fmla="*/ 104 w 307"/>
              <a:gd name="T21" fmla="*/ 263 h 340"/>
              <a:gd name="T22" fmla="*/ 178 w 307"/>
              <a:gd name="T23" fmla="*/ 231 h 340"/>
              <a:gd name="T24" fmla="*/ 188 w 307"/>
              <a:gd name="T25" fmla="*/ 203 h 340"/>
              <a:gd name="T26" fmla="*/ 164 w 307"/>
              <a:gd name="T27" fmla="*/ 109 h 340"/>
              <a:gd name="T28" fmla="*/ 126 w 307"/>
              <a:gd name="T29" fmla="*/ 17 h 340"/>
              <a:gd name="T30" fmla="*/ 204 w 307"/>
              <a:gd name="T31" fmla="*/ 5 h 3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07" h="340">
                <a:moveTo>
                  <a:pt x="204" y="1"/>
                </a:moveTo>
                <a:cubicBezTo>
                  <a:pt x="212" y="26"/>
                  <a:pt x="237" y="110"/>
                  <a:pt x="252" y="151"/>
                </a:cubicBezTo>
                <a:cubicBezTo>
                  <a:pt x="266" y="192"/>
                  <a:pt x="289" y="226"/>
                  <a:pt x="297" y="245"/>
                </a:cubicBezTo>
                <a:cubicBezTo>
                  <a:pt x="307" y="273"/>
                  <a:pt x="303" y="314"/>
                  <a:pt x="298" y="327"/>
                </a:cubicBezTo>
                <a:cubicBezTo>
                  <a:pt x="293" y="340"/>
                  <a:pt x="297" y="322"/>
                  <a:pt x="268" y="321"/>
                </a:cubicBezTo>
                <a:cubicBezTo>
                  <a:pt x="239" y="320"/>
                  <a:pt x="165" y="322"/>
                  <a:pt x="126" y="323"/>
                </a:cubicBezTo>
                <a:cubicBezTo>
                  <a:pt x="87" y="324"/>
                  <a:pt x="53" y="327"/>
                  <a:pt x="32" y="325"/>
                </a:cubicBezTo>
                <a:cubicBezTo>
                  <a:pt x="11" y="323"/>
                  <a:pt x="0" y="316"/>
                  <a:pt x="1" y="311"/>
                </a:cubicBezTo>
                <a:cubicBezTo>
                  <a:pt x="10" y="300"/>
                  <a:pt x="22" y="299"/>
                  <a:pt x="41" y="293"/>
                </a:cubicBezTo>
                <a:cubicBezTo>
                  <a:pt x="50" y="288"/>
                  <a:pt x="45" y="286"/>
                  <a:pt x="55" y="281"/>
                </a:cubicBezTo>
                <a:cubicBezTo>
                  <a:pt x="65" y="276"/>
                  <a:pt x="83" y="265"/>
                  <a:pt x="104" y="263"/>
                </a:cubicBezTo>
                <a:cubicBezTo>
                  <a:pt x="124" y="255"/>
                  <a:pt x="166" y="245"/>
                  <a:pt x="178" y="231"/>
                </a:cubicBezTo>
                <a:cubicBezTo>
                  <a:pt x="191" y="223"/>
                  <a:pt x="190" y="223"/>
                  <a:pt x="188" y="203"/>
                </a:cubicBezTo>
                <a:cubicBezTo>
                  <a:pt x="186" y="183"/>
                  <a:pt x="174" y="140"/>
                  <a:pt x="164" y="109"/>
                </a:cubicBezTo>
                <a:cubicBezTo>
                  <a:pt x="154" y="78"/>
                  <a:pt x="119" y="34"/>
                  <a:pt x="126" y="17"/>
                </a:cubicBezTo>
                <a:cubicBezTo>
                  <a:pt x="133" y="0"/>
                  <a:pt x="188" y="7"/>
                  <a:pt x="204" y="5"/>
                </a:cubicBezTo>
              </a:path>
            </a:pathLst>
          </a:custGeom>
          <a:solidFill>
            <a:srgbClr val="FAB460"/>
          </a:solidFill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23" name="Freeform 111"/>
          <p:cNvSpPr>
            <a:spLocks/>
          </p:cNvSpPr>
          <p:nvPr/>
        </p:nvSpPr>
        <p:spPr bwMode="auto">
          <a:xfrm flipH="1">
            <a:off x="1055688" y="5743575"/>
            <a:ext cx="704850" cy="717550"/>
          </a:xfrm>
          <a:custGeom>
            <a:avLst/>
            <a:gdLst>
              <a:gd name="T0" fmla="*/ 271 w 378"/>
              <a:gd name="T1" fmla="*/ 6 h 363"/>
              <a:gd name="T2" fmla="*/ 309 w 378"/>
              <a:gd name="T3" fmla="*/ 150 h 363"/>
              <a:gd name="T4" fmla="*/ 337 w 378"/>
              <a:gd name="T5" fmla="*/ 242 h 363"/>
              <a:gd name="T6" fmla="*/ 325 w 378"/>
              <a:gd name="T7" fmla="*/ 344 h 363"/>
              <a:gd name="T8" fmla="*/ 51 w 378"/>
              <a:gd name="T9" fmla="*/ 354 h 363"/>
              <a:gd name="T10" fmla="*/ 21 w 378"/>
              <a:gd name="T11" fmla="*/ 348 h 363"/>
              <a:gd name="T12" fmla="*/ 41 w 378"/>
              <a:gd name="T13" fmla="*/ 308 h 363"/>
              <a:gd name="T14" fmla="*/ 81 w 378"/>
              <a:gd name="T15" fmla="*/ 290 h 363"/>
              <a:gd name="T16" fmla="*/ 95 w 378"/>
              <a:gd name="T17" fmla="*/ 278 h 363"/>
              <a:gd name="T18" fmla="*/ 157 w 378"/>
              <a:gd name="T19" fmla="*/ 272 h 363"/>
              <a:gd name="T20" fmla="*/ 219 w 378"/>
              <a:gd name="T21" fmla="*/ 268 h 363"/>
              <a:gd name="T22" fmla="*/ 245 w 378"/>
              <a:gd name="T23" fmla="*/ 248 h 363"/>
              <a:gd name="T24" fmla="*/ 229 w 378"/>
              <a:gd name="T25" fmla="*/ 188 h 363"/>
              <a:gd name="T26" fmla="*/ 227 w 378"/>
              <a:gd name="T27" fmla="*/ 182 h 363"/>
              <a:gd name="T28" fmla="*/ 227 w 378"/>
              <a:gd name="T29" fmla="*/ 182 h 363"/>
              <a:gd name="T30" fmla="*/ 209 w 378"/>
              <a:gd name="T31" fmla="*/ 106 h 363"/>
              <a:gd name="T32" fmla="*/ 197 w 378"/>
              <a:gd name="T33" fmla="*/ 44 h 363"/>
              <a:gd name="T34" fmla="*/ 221 w 378"/>
              <a:gd name="T35" fmla="*/ 16 h 363"/>
              <a:gd name="T36" fmla="*/ 245 w 378"/>
              <a:gd name="T37" fmla="*/ 2 h 363"/>
              <a:gd name="T38" fmla="*/ 273 w 378"/>
              <a:gd name="T39" fmla="*/ 2 h 3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78" h="363">
                <a:moveTo>
                  <a:pt x="271" y="6"/>
                </a:moveTo>
                <a:cubicBezTo>
                  <a:pt x="280" y="29"/>
                  <a:pt x="297" y="115"/>
                  <a:pt x="309" y="150"/>
                </a:cubicBezTo>
                <a:cubicBezTo>
                  <a:pt x="323" y="191"/>
                  <a:pt x="329" y="223"/>
                  <a:pt x="337" y="242"/>
                </a:cubicBezTo>
                <a:cubicBezTo>
                  <a:pt x="340" y="274"/>
                  <a:pt x="378" y="326"/>
                  <a:pt x="325" y="344"/>
                </a:cubicBezTo>
                <a:cubicBezTo>
                  <a:pt x="277" y="363"/>
                  <a:pt x="102" y="353"/>
                  <a:pt x="51" y="354"/>
                </a:cubicBezTo>
                <a:cubicBezTo>
                  <a:pt x="0" y="355"/>
                  <a:pt x="23" y="356"/>
                  <a:pt x="21" y="348"/>
                </a:cubicBezTo>
                <a:cubicBezTo>
                  <a:pt x="6" y="347"/>
                  <a:pt x="41" y="308"/>
                  <a:pt x="41" y="308"/>
                </a:cubicBezTo>
                <a:cubicBezTo>
                  <a:pt x="50" y="297"/>
                  <a:pt x="62" y="296"/>
                  <a:pt x="81" y="290"/>
                </a:cubicBezTo>
                <a:cubicBezTo>
                  <a:pt x="90" y="285"/>
                  <a:pt x="82" y="281"/>
                  <a:pt x="95" y="278"/>
                </a:cubicBezTo>
                <a:cubicBezTo>
                  <a:pt x="108" y="275"/>
                  <a:pt x="136" y="274"/>
                  <a:pt x="157" y="272"/>
                </a:cubicBezTo>
                <a:cubicBezTo>
                  <a:pt x="176" y="269"/>
                  <a:pt x="204" y="272"/>
                  <a:pt x="219" y="268"/>
                </a:cubicBezTo>
                <a:cubicBezTo>
                  <a:pt x="234" y="264"/>
                  <a:pt x="243" y="261"/>
                  <a:pt x="245" y="248"/>
                </a:cubicBezTo>
                <a:cubicBezTo>
                  <a:pt x="248" y="236"/>
                  <a:pt x="232" y="199"/>
                  <a:pt x="229" y="188"/>
                </a:cubicBezTo>
                <a:cubicBezTo>
                  <a:pt x="226" y="177"/>
                  <a:pt x="227" y="183"/>
                  <a:pt x="227" y="182"/>
                </a:cubicBezTo>
                <a:cubicBezTo>
                  <a:pt x="227" y="181"/>
                  <a:pt x="230" y="195"/>
                  <a:pt x="227" y="182"/>
                </a:cubicBezTo>
                <a:cubicBezTo>
                  <a:pt x="226" y="164"/>
                  <a:pt x="230" y="120"/>
                  <a:pt x="209" y="106"/>
                </a:cubicBezTo>
                <a:cubicBezTo>
                  <a:pt x="196" y="86"/>
                  <a:pt x="218" y="58"/>
                  <a:pt x="197" y="44"/>
                </a:cubicBezTo>
                <a:cubicBezTo>
                  <a:pt x="179" y="17"/>
                  <a:pt x="186" y="18"/>
                  <a:pt x="221" y="16"/>
                </a:cubicBezTo>
                <a:cubicBezTo>
                  <a:pt x="227" y="8"/>
                  <a:pt x="236" y="4"/>
                  <a:pt x="245" y="2"/>
                </a:cubicBezTo>
                <a:cubicBezTo>
                  <a:pt x="254" y="0"/>
                  <a:pt x="267" y="2"/>
                  <a:pt x="273" y="2"/>
                </a:cubicBezTo>
              </a:path>
            </a:pathLst>
          </a:custGeom>
          <a:solidFill>
            <a:srgbClr val="FAB460"/>
          </a:solidFill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24" name="Freeform 112"/>
          <p:cNvSpPr>
            <a:spLocks/>
          </p:cNvSpPr>
          <p:nvPr/>
        </p:nvSpPr>
        <p:spPr bwMode="auto">
          <a:xfrm flipH="1">
            <a:off x="1038225" y="6243638"/>
            <a:ext cx="739775" cy="250825"/>
          </a:xfrm>
          <a:custGeom>
            <a:avLst/>
            <a:gdLst>
              <a:gd name="T0" fmla="*/ 394 w 397"/>
              <a:gd name="T1" fmla="*/ 101 h 128"/>
              <a:gd name="T2" fmla="*/ 354 w 397"/>
              <a:gd name="T3" fmla="*/ 115 h 128"/>
              <a:gd name="T4" fmla="*/ 232 w 397"/>
              <a:gd name="T5" fmla="*/ 119 h 128"/>
              <a:gd name="T6" fmla="*/ 6 w 397"/>
              <a:gd name="T7" fmla="*/ 117 h 128"/>
              <a:gd name="T8" fmla="*/ 0 w 397"/>
              <a:gd name="T9" fmla="*/ 99 h 128"/>
              <a:gd name="T10" fmla="*/ 120 w 397"/>
              <a:gd name="T11" fmla="*/ 89 h 128"/>
              <a:gd name="T12" fmla="*/ 100 w 397"/>
              <a:gd name="T13" fmla="*/ 77 h 128"/>
              <a:gd name="T14" fmla="*/ 98 w 397"/>
              <a:gd name="T15" fmla="*/ 35 h 128"/>
              <a:gd name="T16" fmla="*/ 86 w 397"/>
              <a:gd name="T17" fmla="*/ 33 h 128"/>
              <a:gd name="T18" fmla="*/ 96 w 397"/>
              <a:gd name="T19" fmla="*/ 23 h 128"/>
              <a:gd name="T20" fmla="*/ 134 w 397"/>
              <a:gd name="T21" fmla="*/ 21 h 128"/>
              <a:gd name="T22" fmla="*/ 182 w 397"/>
              <a:gd name="T23" fmla="*/ 13 h 128"/>
              <a:gd name="T24" fmla="*/ 204 w 397"/>
              <a:gd name="T25" fmla="*/ 63 h 128"/>
              <a:gd name="T26" fmla="*/ 206 w 397"/>
              <a:gd name="T27" fmla="*/ 95 h 128"/>
              <a:gd name="T28" fmla="*/ 238 w 397"/>
              <a:gd name="T29" fmla="*/ 93 h 128"/>
              <a:gd name="T30" fmla="*/ 288 w 397"/>
              <a:gd name="T31" fmla="*/ 83 h 128"/>
              <a:gd name="T32" fmla="*/ 394 w 397"/>
              <a:gd name="T33" fmla="*/ 83 h 128"/>
              <a:gd name="T34" fmla="*/ 394 w 397"/>
              <a:gd name="T35" fmla="*/ 101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97" h="128">
                <a:moveTo>
                  <a:pt x="394" y="101"/>
                </a:moveTo>
                <a:cubicBezTo>
                  <a:pt x="350" y="104"/>
                  <a:pt x="382" y="106"/>
                  <a:pt x="354" y="115"/>
                </a:cubicBezTo>
                <a:cubicBezTo>
                  <a:pt x="315" y="128"/>
                  <a:pt x="273" y="118"/>
                  <a:pt x="232" y="119"/>
                </a:cubicBezTo>
                <a:cubicBezTo>
                  <a:pt x="157" y="118"/>
                  <a:pt x="81" y="122"/>
                  <a:pt x="6" y="117"/>
                </a:cubicBezTo>
                <a:cubicBezTo>
                  <a:pt x="0" y="117"/>
                  <a:pt x="0" y="99"/>
                  <a:pt x="0" y="99"/>
                </a:cubicBezTo>
                <a:cubicBezTo>
                  <a:pt x="13" y="61"/>
                  <a:pt x="80" y="90"/>
                  <a:pt x="120" y="89"/>
                </a:cubicBezTo>
                <a:cubicBezTo>
                  <a:pt x="108" y="81"/>
                  <a:pt x="117" y="80"/>
                  <a:pt x="100" y="77"/>
                </a:cubicBezTo>
                <a:cubicBezTo>
                  <a:pt x="99" y="63"/>
                  <a:pt x="102" y="48"/>
                  <a:pt x="98" y="35"/>
                </a:cubicBezTo>
                <a:cubicBezTo>
                  <a:pt x="97" y="31"/>
                  <a:pt x="89" y="36"/>
                  <a:pt x="86" y="33"/>
                </a:cubicBezTo>
                <a:cubicBezTo>
                  <a:pt x="83" y="30"/>
                  <a:pt x="96" y="23"/>
                  <a:pt x="96" y="23"/>
                </a:cubicBezTo>
                <a:cubicBezTo>
                  <a:pt x="109" y="21"/>
                  <a:pt x="121" y="22"/>
                  <a:pt x="134" y="21"/>
                </a:cubicBezTo>
                <a:cubicBezTo>
                  <a:pt x="139" y="0"/>
                  <a:pt x="162" y="12"/>
                  <a:pt x="182" y="13"/>
                </a:cubicBezTo>
                <a:cubicBezTo>
                  <a:pt x="205" y="19"/>
                  <a:pt x="162" y="57"/>
                  <a:pt x="204" y="63"/>
                </a:cubicBezTo>
                <a:cubicBezTo>
                  <a:pt x="205" y="74"/>
                  <a:pt x="198" y="88"/>
                  <a:pt x="206" y="95"/>
                </a:cubicBezTo>
                <a:cubicBezTo>
                  <a:pt x="214" y="102"/>
                  <a:pt x="227" y="94"/>
                  <a:pt x="238" y="93"/>
                </a:cubicBezTo>
                <a:cubicBezTo>
                  <a:pt x="255" y="91"/>
                  <a:pt x="270" y="85"/>
                  <a:pt x="288" y="83"/>
                </a:cubicBezTo>
                <a:cubicBezTo>
                  <a:pt x="322" y="72"/>
                  <a:pt x="359" y="83"/>
                  <a:pt x="394" y="83"/>
                </a:cubicBezTo>
                <a:cubicBezTo>
                  <a:pt x="397" y="93"/>
                  <a:pt x="396" y="87"/>
                  <a:pt x="394" y="101"/>
                </a:cubicBezTo>
                <a:close/>
              </a:path>
            </a:pathLst>
          </a:custGeom>
          <a:solidFill>
            <a:srgbClr val="663300"/>
          </a:solidFill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25" name="Freeform 113"/>
          <p:cNvSpPr>
            <a:spLocks/>
          </p:cNvSpPr>
          <p:nvPr/>
        </p:nvSpPr>
        <p:spPr bwMode="auto">
          <a:xfrm flipH="1">
            <a:off x="644525" y="6205538"/>
            <a:ext cx="477838" cy="214312"/>
          </a:xfrm>
          <a:custGeom>
            <a:avLst/>
            <a:gdLst>
              <a:gd name="T0" fmla="*/ 230 w 256"/>
              <a:gd name="T1" fmla="*/ 68 h 109"/>
              <a:gd name="T2" fmla="*/ 256 w 256"/>
              <a:gd name="T3" fmla="*/ 78 h 109"/>
              <a:gd name="T4" fmla="*/ 226 w 256"/>
              <a:gd name="T5" fmla="*/ 98 h 109"/>
              <a:gd name="T6" fmla="*/ 108 w 256"/>
              <a:gd name="T7" fmla="*/ 104 h 109"/>
              <a:gd name="T8" fmla="*/ 40 w 256"/>
              <a:gd name="T9" fmla="*/ 102 h 109"/>
              <a:gd name="T10" fmla="*/ 30 w 256"/>
              <a:gd name="T11" fmla="*/ 92 h 109"/>
              <a:gd name="T12" fmla="*/ 12 w 256"/>
              <a:gd name="T13" fmla="*/ 84 h 109"/>
              <a:gd name="T14" fmla="*/ 10 w 256"/>
              <a:gd name="T15" fmla="*/ 54 h 109"/>
              <a:gd name="T16" fmla="*/ 10 w 256"/>
              <a:gd name="T17" fmla="*/ 32 h 109"/>
              <a:gd name="T18" fmla="*/ 28 w 256"/>
              <a:gd name="T19" fmla="*/ 30 h 109"/>
              <a:gd name="T20" fmla="*/ 84 w 256"/>
              <a:gd name="T21" fmla="*/ 18 h 109"/>
              <a:gd name="T22" fmla="*/ 80 w 256"/>
              <a:gd name="T23" fmla="*/ 24 h 109"/>
              <a:gd name="T24" fmla="*/ 76 w 256"/>
              <a:gd name="T25" fmla="*/ 36 h 109"/>
              <a:gd name="T26" fmla="*/ 60 w 256"/>
              <a:gd name="T27" fmla="*/ 40 h 109"/>
              <a:gd name="T28" fmla="*/ 48 w 256"/>
              <a:gd name="T29" fmla="*/ 44 h 109"/>
              <a:gd name="T30" fmla="*/ 58 w 256"/>
              <a:gd name="T31" fmla="*/ 80 h 109"/>
              <a:gd name="T32" fmla="*/ 80 w 256"/>
              <a:gd name="T33" fmla="*/ 78 h 109"/>
              <a:gd name="T34" fmla="*/ 86 w 256"/>
              <a:gd name="T35" fmla="*/ 74 h 109"/>
              <a:gd name="T36" fmla="*/ 98 w 256"/>
              <a:gd name="T37" fmla="*/ 70 h 109"/>
              <a:gd name="T38" fmla="*/ 226 w 256"/>
              <a:gd name="T39" fmla="*/ 76 h 109"/>
              <a:gd name="T40" fmla="*/ 230 w 256"/>
              <a:gd name="T41" fmla="*/ 68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56" h="109">
                <a:moveTo>
                  <a:pt x="230" y="68"/>
                </a:moveTo>
                <a:cubicBezTo>
                  <a:pt x="243" y="70"/>
                  <a:pt x="249" y="68"/>
                  <a:pt x="256" y="78"/>
                </a:cubicBezTo>
                <a:cubicBezTo>
                  <a:pt x="253" y="102"/>
                  <a:pt x="251" y="96"/>
                  <a:pt x="226" y="98"/>
                </a:cubicBezTo>
                <a:cubicBezTo>
                  <a:pt x="193" y="109"/>
                  <a:pt x="122" y="104"/>
                  <a:pt x="108" y="104"/>
                </a:cubicBezTo>
                <a:cubicBezTo>
                  <a:pt x="85" y="103"/>
                  <a:pt x="62" y="105"/>
                  <a:pt x="40" y="102"/>
                </a:cubicBezTo>
                <a:cubicBezTo>
                  <a:pt x="35" y="101"/>
                  <a:pt x="35" y="93"/>
                  <a:pt x="30" y="92"/>
                </a:cubicBezTo>
                <a:cubicBezTo>
                  <a:pt x="25" y="88"/>
                  <a:pt x="12" y="84"/>
                  <a:pt x="12" y="84"/>
                </a:cubicBezTo>
                <a:cubicBezTo>
                  <a:pt x="11" y="74"/>
                  <a:pt x="11" y="64"/>
                  <a:pt x="10" y="54"/>
                </a:cubicBezTo>
                <a:cubicBezTo>
                  <a:pt x="9" y="47"/>
                  <a:pt x="0" y="41"/>
                  <a:pt x="10" y="32"/>
                </a:cubicBezTo>
                <a:cubicBezTo>
                  <a:pt x="14" y="28"/>
                  <a:pt x="22" y="31"/>
                  <a:pt x="28" y="30"/>
                </a:cubicBezTo>
                <a:cubicBezTo>
                  <a:pt x="32" y="0"/>
                  <a:pt x="26" y="9"/>
                  <a:pt x="84" y="18"/>
                </a:cubicBezTo>
                <a:cubicBezTo>
                  <a:pt x="86" y="18"/>
                  <a:pt x="81" y="22"/>
                  <a:pt x="80" y="24"/>
                </a:cubicBezTo>
                <a:cubicBezTo>
                  <a:pt x="78" y="28"/>
                  <a:pt x="77" y="32"/>
                  <a:pt x="76" y="36"/>
                </a:cubicBezTo>
                <a:cubicBezTo>
                  <a:pt x="74" y="41"/>
                  <a:pt x="65" y="39"/>
                  <a:pt x="60" y="40"/>
                </a:cubicBezTo>
                <a:cubicBezTo>
                  <a:pt x="56" y="41"/>
                  <a:pt x="48" y="44"/>
                  <a:pt x="48" y="44"/>
                </a:cubicBezTo>
                <a:cubicBezTo>
                  <a:pt x="41" y="55"/>
                  <a:pt x="45" y="76"/>
                  <a:pt x="58" y="80"/>
                </a:cubicBezTo>
                <a:cubicBezTo>
                  <a:pt x="65" y="79"/>
                  <a:pt x="73" y="80"/>
                  <a:pt x="80" y="78"/>
                </a:cubicBezTo>
                <a:cubicBezTo>
                  <a:pt x="82" y="77"/>
                  <a:pt x="84" y="75"/>
                  <a:pt x="86" y="74"/>
                </a:cubicBezTo>
                <a:cubicBezTo>
                  <a:pt x="90" y="72"/>
                  <a:pt x="98" y="70"/>
                  <a:pt x="98" y="70"/>
                </a:cubicBezTo>
                <a:cubicBezTo>
                  <a:pt x="112" y="70"/>
                  <a:pt x="194" y="80"/>
                  <a:pt x="226" y="76"/>
                </a:cubicBezTo>
                <a:cubicBezTo>
                  <a:pt x="230" y="70"/>
                  <a:pt x="241" y="68"/>
                  <a:pt x="230" y="68"/>
                </a:cubicBezTo>
                <a:close/>
              </a:path>
            </a:pathLst>
          </a:custGeom>
          <a:solidFill>
            <a:srgbClr val="663300"/>
          </a:solidFill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90226" name="Group 114"/>
          <p:cNvGrpSpPr>
            <a:grpSpLocks/>
          </p:cNvGrpSpPr>
          <p:nvPr/>
        </p:nvGrpSpPr>
        <p:grpSpPr bwMode="auto">
          <a:xfrm flipH="1">
            <a:off x="327025" y="1905000"/>
            <a:ext cx="1525588" cy="3021013"/>
            <a:chOff x="4922" y="1079"/>
            <a:chExt cx="1217" cy="1910"/>
          </a:xfrm>
        </p:grpSpPr>
        <p:sp>
          <p:nvSpPr>
            <p:cNvPr id="90227" name="Freeform 115"/>
            <p:cNvSpPr>
              <a:spLocks/>
            </p:cNvSpPr>
            <p:nvPr/>
          </p:nvSpPr>
          <p:spPr bwMode="auto">
            <a:xfrm>
              <a:off x="4922" y="1079"/>
              <a:ext cx="1217" cy="1910"/>
            </a:xfrm>
            <a:custGeom>
              <a:avLst/>
              <a:gdLst>
                <a:gd name="T0" fmla="*/ 1072 w 1217"/>
                <a:gd name="T1" fmla="*/ 1816 h 1910"/>
                <a:gd name="T2" fmla="*/ 962 w 1217"/>
                <a:gd name="T3" fmla="*/ 1835 h 1910"/>
                <a:gd name="T4" fmla="*/ 912 w 1217"/>
                <a:gd name="T5" fmla="*/ 1847 h 1910"/>
                <a:gd name="T6" fmla="*/ 602 w 1217"/>
                <a:gd name="T7" fmla="*/ 1768 h 1910"/>
                <a:gd name="T8" fmla="*/ 326 w 1217"/>
                <a:gd name="T9" fmla="*/ 1692 h 1910"/>
                <a:gd name="T10" fmla="*/ 268 w 1217"/>
                <a:gd name="T11" fmla="*/ 1656 h 1910"/>
                <a:gd name="T12" fmla="*/ 227 w 1217"/>
                <a:gd name="T13" fmla="*/ 1603 h 1910"/>
                <a:gd name="T14" fmla="*/ 146 w 1217"/>
                <a:gd name="T15" fmla="*/ 1551 h 1910"/>
                <a:gd name="T16" fmla="*/ 128 w 1217"/>
                <a:gd name="T17" fmla="*/ 1538 h 1910"/>
                <a:gd name="T18" fmla="*/ 52 w 1217"/>
                <a:gd name="T19" fmla="*/ 1500 h 1910"/>
                <a:gd name="T20" fmla="*/ 4 w 1217"/>
                <a:gd name="T21" fmla="*/ 1424 h 1910"/>
                <a:gd name="T22" fmla="*/ 51 w 1217"/>
                <a:gd name="T23" fmla="*/ 1419 h 1910"/>
                <a:gd name="T24" fmla="*/ 113 w 1217"/>
                <a:gd name="T25" fmla="*/ 1361 h 1910"/>
                <a:gd name="T26" fmla="*/ 182 w 1217"/>
                <a:gd name="T27" fmla="*/ 1297 h 1910"/>
                <a:gd name="T28" fmla="*/ 230 w 1217"/>
                <a:gd name="T29" fmla="*/ 1234 h 1910"/>
                <a:gd name="T30" fmla="*/ 278 w 1217"/>
                <a:gd name="T31" fmla="*/ 1126 h 1910"/>
                <a:gd name="T32" fmla="*/ 254 w 1217"/>
                <a:gd name="T33" fmla="*/ 1094 h 1910"/>
                <a:gd name="T34" fmla="*/ 538 w 1217"/>
                <a:gd name="T35" fmla="*/ 1021 h 1910"/>
                <a:gd name="T36" fmla="*/ 730 w 1217"/>
                <a:gd name="T37" fmla="*/ 469 h 1910"/>
                <a:gd name="T38" fmla="*/ 598 w 1217"/>
                <a:gd name="T39" fmla="*/ 229 h 1910"/>
                <a:gd name="T40" fmla="*/ 462 w 1217"/>
                <a:gd name="T41" fmla="*/ 115 h 1910"/>
                <a:gd name="T42" fmla="*/ 503 w 1217"/>
                <a:gd name="T43" fmla="*/ 12 h 1910"/>
                <a:gd name="T44" fmla="*/ 610 w 1217"/>
                <a:gd name="T45" fmla="*/ 145 h 1910"/>
                <a:gd name="T46" fmla="*/ 658 w 1217"/>
                <a:gd name="T47" fmla="*/ 133 h 1910"/>
                <a:gd name="T48" fmla="*/ 814 w 1217"/>
                <a:gd name="T49" fmla="*/ 145 h 1910"/>
                <a:gd name="T50" fmla="*/ 946 w 1217"/>
                <a:gd name="T51" fmla="*/ 277 h 1910"/>
                <a:gd name="T52" fmla="*/ 1018 w 1217"/>
                <a:gd name="T53" fmla="*/ 349 h 1910"/>
                <a:gd name="T54" fmla="*/ 1114 w 1217"/>
                <a:gd name="T55" fmla="*/ 349 h 1910"/>
                <a:gd name="T56" fmla="*/ 1198 w 1217"/>
                <a:gd name="T57" fmla="*/ 325 h 1910"/>
                <a:gd name="T58" fmla="*/ 1207 w 1217"/>
                <a:gd name="T59" fmla="*/ 370 h 1910"/>
                <a:gd name="T60" fmla="*/ 1170 w 1217"/>
                <a:gd name="T61" fmla="*/ 386 h 1910"/>
                <a:gd name="T62" fmla="*/ 1162 w 1217"/>
                <a:gd name="T63" fmla="*/ 413 h 1910"/>
                <a:gd name="T64" fmla="*/ 1215 w 1217"/>
                <a:gd name="T65" fmla="*/ 472 h 1910"/>
                <a:gd name="T66" fmla="*/ 1173 w 1217"/>
                <a:gd name="T67" fmla="*/ 500 h 1910"/>
                <a:gd name="T68" fmla="*/ 1175 w 1217"/>
                <a:gd name="T69" fmla="*/ 520 h 1910"/>
                <a:gd name="T70" fmla="*/ 1176 w 1217"/>
                <a:gd name="T71" fmla="*/ 556 h 1910"/>
                <a:gd name="T72" fmla="*/ 1187 w 1217"/>
                <a:gd name="T73" fmla="*/ 575 h 1910"/>
                <a:gd name="T74" fmla="*/ 1177 w 1217"/>
                <a:gd name="T75" fmla="*/ 643 h 1910"/>
                <a:gd name="T76" fmla="*/ 1185 w 1217"/>
                <a:gd name="T77" fmla="*/ 666 h 1910"/>
                <a:gd name="T78" fmla="*/ 1186 w 1217"/>
                <a:gd name="T79" fmla="*/ 663 h 1910"/>
                <a:gd name="T80" fmla="*/ 1157 w 1217"/>
                <a:gd name="T81" fmla="*/ 798 h 1910"/>
                <a:gd name="T82" fmla="*/ 1088 w 1217"/>
                <a:gd name="T83" fmla="*/ 1295 h 1910"/>
                <a:gd name="T84" fmla="*/ 1048 w 1217"/>
                <a:gd name="T85" fmla="*/ 1370 h 1910"/>
                <a:gd name="T86" fmla="*/ 1059 w 1217"/>
                <a:gd name="T87" fmla="*/ 1518 h 1910"/>
                <a:gd name="T88" fmla="*/ 1060 w 1217"/>
                <a:gd name="T89" fmla="*/ 1671 h 1910"/>
                <a:gd name="T90" fmla="*/ 1053 w 1217"/>
                <a:gd name="T91" fmla="*/ 1765 h 1910"/>
                <a:gd name="T92" fmla="*/ 1070 w 1217"/>
                <a:gd name="T93" fmla="*/ 1778 h 1910"/>
                <a:gd name="T94" fmla="*/ 1072 w 1217"/>
                <a:gd name="T95" fmla="*/ 1816 h 1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7" h="1910">
                  <a:moveTo>
                    <a:pt x="1072" y="1816"/>
                  </a:moveTo>
                  <a:cubicBezTo>
                    <a:pt x="1044" y="1910"/>
                    <a:pt x="1064" y="1851"/>
                    <a:pt x="962" y="1835"/>
                  </a:cubicBezTo>
                  <a:cubicBezTo>
                    <a:pt x="944" y="1837"/>
                    <a:pt x="912" y="1847"/>
                    <a:pt x="912" y="1847"/>
                  </a:cubicBezTo>
                  <a:cubicBezTo>
                    <a:pt x="856" y="1836"/>
                    <a:pt x="700" y="1794"/>
                    <a:pt x="602" y="1768"/>
                  </a:cubicBezTo>
                  <a:cubicBezTo>
                    <a:pt x="504" y="1742"/>
                    <a:pt x="382" y="1711"/>
                    <a:pt x="326" y="1692"/>
                  </a:cubicBezTo>
                  <a:cubicBezTo>
                    <a:pt x="304" y="1682"/>
                    <a:pt x="285" y="1672"/>
                    <a:pt x="268" y="1656"/>
                  </a:cubicBezTo>
                  <a:cubicBezTo>
                    <a:pt x="259" y="1637"/>
                    <a:pt x="246" y="1614"/>
                    <a:pt x="227" y="1603"/>
                  </a:cubicBezTo>
                  <a:cubicBezTo>
                    <a:pt x="213" y="1571"/>
                    <a:pt x="181" y="1562"/>
                    <a:pt x="146" y="1551"/>
                  </a:cubicBezTo>
                  <a:cubicBezTo>
                    <a:pt x="128" y="1540"/>
                    <a:pt x="143" y="1547"/>
                    <a:pt x="128" y="1538"/>
                  </a:cubicBezTo>
                  <a:cubicBezTo>
                    <a:pt x="112" y="1530"/>
                    <a:pt x="71" y="1516"/>
                    <a:pt x="52" y="1500"/>
                  </a:cubicBezTo>
                  <a:cubicBezTo>
                    <a:pt x="31" y="1481"/>
                    <a:pt x="0" y="1441"/>
                    <a:pt x="4" y="1424"/>
                  </a:cubicBezTo>
                  <a:cubicBezTo>
                    <a:pt x="9" y="1412"/>
                    <a:pt x="39" y="1423"/>
                    <a:pt x="51" y="1419"/>
                  </a:cubicBezTo>
                  <a:cubicBezTo>
                    <a:pt x="71" y="1407"/>
                    <a:pt x="91" y="1381"/>
                    <a:pt x="113" y="1361"/>
                  </a:cubicBezTo>
                  <a:cubicBezTo>
                    <a:pt x="135" y="1340"/>
                    <a:pt x="163" y="1319"/>
                    <a:pt x="182" y="1297"/>
                  </a:cubicBezTo>
                  <a:cubicBezTo>
                    <a:pt x="190" y="1282"/>
                    <a:pt x="214" y="1262"/>
                    <a:pt x="230" y="1234"/>
                  </a:cubicBezTo>
                  <a:cubicBezTo>
                    <a:pt x="245" y="1206"/>
                    <a:pt x="274" y="1149"/>
                    <a:pt x="278" y="1126"/>
                  </a:cubicBezTo>
                  <a:cubicBezTo>
                    <a:pt x="276" y="1115"/>
                    <a:pt x="254" y="1094"/>
                    <a:pt x="254" y="1094"/>
                  </a:cubicBezTo>
                  <a:cubicBezTo>
                    <a:pt x="278" y="968"/>
                    <a:pt x="544" y="1135"/>
                    <a:pt x="538" y="1021"/>
                  </a:cubicBezTo>
                  <a:cubicBezTo>
                    <a:pt x="560" y="903"/>
                    <a:pt x="711" y="587"/>
                    <a:pt x="730" y="469"/>
                  </a:cubicBezTo>
                  <a:cubicBezTo>
                    <a:pt x="688" y="351"/>
                    <a:pt x="643" y="288"/>
                    <a:pt x="598" y="229"/>
                  </a:cubicBezTo>
                  <a:cubicBezTo>
                    <a:pt x="553" y="170"/>
                    <a:pt x="478" y="151"/>
                    <a:pt x="462" y="115"/>
                  </a:cubicBezTo>
                  <a:cubicBezTo>
                    <a:pt x="478" y="78"/>
                    <a:pt x="464" y="34"/>
                    <a:pt x="503" y="12"/>
                  </a:cubicBezTo>
                  <a:cubicBezTo>
                    <a:pt x="523" y="0"/>
                    <a:pt x="589" y="146"/>
                    <a:pt x="610" y="145"/>
                  </a:cubicBezTo>
                  <a:cubicBezTo>
                    <a:pt x="634" y="139"/>
                    <a:pt x="624" y="133"/>
                    <a:pt x="658" y="133"/>
                  </a:cubicBezTo>
                  <a:cubicBezTo>
                    <a:pt x="692" y="133"/>
                    <a:pt x="766" y="121"/>
                    <a:pt x="814" y="145"/>
                  </a:cubicBezTo>
                  <a:cubicBezTo>
                    <a:pt x="912" y="170"/>
                    <a:pt x="850" y="250"/>
                    <a:pt x="946" y="277"/>
                  </a:cubicBezTo>
                  <a:cubicBezTo>
                    <a:pt x="952" y="279"/>
                    <a:pt x="1012" y="346"/>
                    <a:pt x="1018" y="349"/>
                  </a:cubicBezTo>
                  <a:cubicBezTo>
                    <a:pt x="1042" y="364"/>
                    <a:pt x="1098" y="337"/>
                    <a:pt x="1114" y="349"/>
                  </a:cubicBezTo>
                  <a:cubicBezTo>
                    <a:pt x="1121" y="357"/>
                    <a:pt x="1188" y="319"/>
                    <a:pt x="1198" y="325"/>
                  </a:cubicBezTo>
                  <a:cubicBezTo>
                    <a:pt x="1213" y="328"/>
                    <a:pt x="1212" y="360"/>
                    <a:pt x="1207" y="370"/>
                  </a:cubicBezTo>
                  <a:cubicBezTo>
                    <a:pt x="1195" y="377"/>
                    <a:pt x="1183" y="386"/>
                    <a:pt x="1170" y="386"/>
                  </a:cubicBezTo>
                  <a:cubicBezTo>
                    <a:pt x="1162" y="388"/>
                    <a:pt x="1161" y="391"/>
                    <a:pt x="1162" y="413"/>
                  </a:cubicBezTo>
                  <a:cubicBezTo>
                    <a:pt x="1169" y="427"/>
                    <a:pt x="1213" y="457"/>
                    <a:pt x="1215" y="472"/>
                  </a:cubicBezTo>
                  <a:cubicBezTo>
                    <a:pt x="1217" y="487"/>
                    <a:pt x="1180" y="493"/>
                    <a:pt x="1173" y="500"/>
                  </a:cubicBezTo>
                  <a:cubicBezTo>
                    <a:pt x="1165" y="511"/>
                    <a:pt x="1175" y="511"/>
                    <a:pt x="1175" y="520"/>
                  </a:cubicBezTo>
                  <a:cubicBezTo>
                    <a:pt x="1177" y="529"/>
                    <a:pt x="1175" y="547"/>
                    <a:pt x="1176" y="556"/>
                  </a:cubicBezTo>
                  <a:cubicBezTo>
                    <a:pt x="1177" y="565"/>
                    <a:pt x="1187" y="561"/>
                    <a:pt x="1187" y="575"/>
                  </a:cubicBezTo>
                  <a:cubicBezTo>
                    <a:pt x="1189" y="597"/>
                    <a:pt x="1177" y="627"/>
                    <a:pt x="1177" y="643"/>
                  </a:cubicBezTo>
                  <a:cubicBezTo>
                    <a:pt x="1178" y="657"/>
                    <a:pt x="1183" y="662"/>
                    <a:pt x="1185" y="666"/>
                  </a:cubicBezTo>
                  <a:cubicBezTo>
                    <a:pt x="1186" y="669"/>
                    <a:pt x="1189" y="641"/>
                    <a:pt x="1186" y="663"/>
                  </a:cubicBezTo>
                  <a:cubicBezTo>
                    <a:pt x="1181" y="686"/>
                    <a:pt x="1175" y="692"/>
                    <a:pt x="1157" y="798"/>
                  </a:cubicBezTo>
                  <a:cubicBezTo>
                    <a:pt x="1141" y="903"/>
                    <a:pt x="1097" y="1193"/>
                    <a:pt x="1088" y="1295"/>
                  </a:cubicBezTo>
                  <a:cubicBezTo>
                    <a:pt x="1070" y="1390"/>
                    <a:pt x="1055" y="1301"/>
                    <a:pt x="1048" y="1370"/>
                  </a:cubicBezTo>
                  <a:cubicBezTo>
                    <a:pt x="1043" y="1407"/>
                    <a:pt x="1057" y="1467"/>
                    <a:pt x="1059" y="1518"/>
                  </a:cubicBezTo>
                  <a:cubicBezTo>
                    <a:pt x="1061" y="1568"/>
                    <a:pt x="1063" y="1630"/>
                    <a:pt x="1060" y="1671"/>
                  </a:cubicBezTo>
                  <a:cubicBezTo>
                    <a:pt x="1061" y="1712"/>
                    <a:pt x="1054" y="1740"/>
                    <a:pt x="1053" y="1765"/>
                  </a:cubicBezTo>
                  <a:cubicBezTo>
                    <a:pt x="1055" y="1783"/>
                    <a:pt x="1067" y="1769"/>
                    <a:pt x="1070" y="1778"/>
                  </a:cubicBezTo>
                  <a:cubicBezTo>
                    <a:pt x="1074" y="1787"/>
                    <a:pt x="1075" y="1808"/>
                    <a:pt x="1072" y="1816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28" name="Freeform 116"/>
            <p:cNvSpPr>
              <a:spLocks/>
            </p:cNvSpPr>
            <p:nvPr/>
          </p:nvSpPr>
          <p:spPr bwMode="auto">
            <a:xfrm rot="756602">
              <a:off x="5870" y="2072"/>
              <a:ext cx="163" cy="778"/>
            </a:xfrm>
            <a:custGeom>
              <a:avLst/>
              <a:gdLst>
                <a:gd name="T0" fmla="*/ 172 w 193"/>
                <a:gd name="T1" fmla="*/ 1002 h 1002"/>
                <a:gd name="T2" fmla="*/ 157 w 193"/>
                <a:gd name="T3" fmla="*/ 990 h 1002"/>
                <a:gd name="T4" fmla="*/ 160 w 193"/>
                <a:gd name="T5" fmla="*/ 999 h 1002"/>
                <a:gd name="T6" fmla="*/ 151 w 193"/>
                <a:gd name="T7" fmla="*/ 996 h 1002"/>
                <a:gd name="T8" fmla="*/ 46 w 193"/>
                <a:gd name="T9" fmla="*/ 993 h 1002"/>
                <a:gd name="T10" fmla="*/ 52 w 193"/>
                <a:gd name="T11" fmla="*/ 984 h 1002"/>
                <a:gd name="T12" fmla="*/ 34 w 193"/>
                <a:gd name="T13" fmla="*/ 978 h 1002"/>
                <a:gd name="T14" fmla="*/ 58 w 193"/>
                <a:gd name="T15" fmla="*/ 948 h 1002"/>
                <a:gd name="T16" fmla="*/ 55 w 193"/>
                <a:gd name="T17" fmla="*/ 744 h 1002"/>
                <a:gd name="T18" fmla="*/ 46 w 193"/>
                <a:gd name="T19" fmla="*/ 741 h 1002"/>
                <a:gd name="T20" fmla="*/ 43 w 193"/>
                <a:gd name="T21" fmla="*/ 732 h 1002"/>
                <a:gd name="T22" fmla="*/ 37 w 193"/>
                <a:gd name="T23" fmla="*/ 477 h 1002"/>
                <a:gd name="T24" fmla="*/ 25 w 193"/>
                <a:gd name="T25" fmla="*/ 525 h 1002"/>
                <a:gd name="T26" fmla="*/ 10 w 193"/>
                <a:gd name="T27" fmla="*/ 555 h 1002"/>
                <a:gd name="T28" fmla="*/ 13 w 193"/>
                <a:gd name="T29" fmla="*/ 423 h 1002"/>
                <a:gd name="T30" fmla="*/ 22 w 193"/>
                <a:gd name="T31" fmla="*/ 417 h 1002"/>
                <a:gd name="T32" fmla="*/ 16 w 193"/>
                <a:gd name="T33" fmla="*/ 372 h 1002"/>
                <a:gd name="T34" fmla="*/ 13 w 193"/>
                <a:gd name="T35" fmla="*/ 39 h 1002"/>
                <a:gd name="T36" fmla="*/ 4 w 193"/>
                <a:gd name="T37" fmla="*/ 33 h 1002"/>
                <a:gd name="T38" fmla="*/ 1 w 193"/>
                <a:gd name="T39" fmla="*/ 24 h 1002"/>
                <a:gd name="T40" fmla="*/ 22 w 193"/>
                <a:gd name="T41" fmla="*/ 6 h 1002"/>
                <a:gd name="T42" fmla="*/ 40 w 193"/>
                <a:gd name="T43" fmla="*/ 0 h 1002"/>
                <a:gd name="T44" fmla="*/ 34 w 193"/>
                <a:gd name="T45" fmla="*/ 87 h 1002"/>
                <a:gd name="T46" fmla="*/ 46 w 193"/>
                <a:gd name="T47" fmla="*/ 90 h 1002"/>
                <a:gd name="T48" fmla="*/ 40 w 193"/>
                <a:gd name="T49" fmla="*/ 108 h 1002"/>
                <a:gd name="T50" fmla="*/ 37 w 193"/>
                <a:gd name="T51" fmla="*/ 426 h 1002"/>
                <a:gd name="T52" fmla="*/ 61 w 193"/>
                <a:gd name="T53" fmla="*/ 447 h 1002"/>
                <a:gd name="T54" fmla="*/ 55 w 193"/>
                <a:gd name="T55" fmla="*/ 234 h 1002"/>
                <a:gd name="T56" fmla="*/ 64 w 193"/>
                <a:gd name="T57" fmla="*/ 102 h 1002"/>
                <a:gd name="T58" fmla="*/ 67 w 193"/>
                <a:gd name="T59" fmla="*/ 27 h 1002"/>
                <a:gd name="T60" fmla="*/ 82 w 193"/>
                <a:gd name="T61" fmla="*/ 33 h 1002"/>
                <a:gd name="T62" fmla="*/ 70 w 193"/>
                <a:gd name="T63" fmla="*/ 117 h 1002"/>
                <a:gd name="T64" fmla="*/ 73 w 193"/>
                <a:gd name="T65" fmla="*/ 141 h 1002"/>
                <a:gd name="T66" fmla="*/ 91 w 193"/>
                <a:gd name="T67" fmla="*/ 147 h 1002"/>
                <a:gd name="T68" fmla="*/ 103 w 193"/>
                <a:gd name="T69" fmla="*/ 174 h 1002"/>
                <a:gd name="T70" fmla="*/ 82 w 193"/>
                <a:gd name="T71" fmla="*/ 234 h 1002"/>
                <a:gd name="T72" fmla="*/ 76 w 193"/>
                <a:gd name="T73" fmla="*/ 243 h 1002"/>
                <a:gd name="T74" fmla="*/ 94 w 193"/>
                <a:gd name="T75" fmla="*/ 261 h 1002"/>
                <a:gd name="T76" fmla="*/ 94 w 193"/>
                <a:gd name="T77" fmla="*/ 459 h 1002"/>
                <a:gd name="T78" fmla="*/ 97 w 193"/>
                <a:gd name="T79" fmla="*/ 543 h 1002"/>
                <a:gd name="T80" fmla="*/ 106 w 193"/>
                <a:gd name="T81" fmla="*/ 570 h 1002"/>
                <a:gd name="T82" fmla="*/ 112 w 193"/>
                <a:gd name="T83" fmla="*/ 615 h 1002"/>
                <a:gd name="T84" fmla="*/ 130 w 193"/>
                <a:gd name="T85" fmla="*/ 660 h 1002"/>
                <a:gd name="T86" fmla="*/ 145 w 193"/>
                <a:gd name="T87" fmla="*/ 744 h 1002"/>
                <a:gd name="T88" fmla="*/ 157 w 193"/>
                <a:gd name="T89" fmla="*/ 894 h 1002"/>
                <a:gd name="T90" fmla="*/ 160 w 193"/>
                <a:gd name="T91" fmla="*/ 921 h 1002"/>
                <a:gd name="T92" fmla="*/ 166 w 193"/>
                <a:gd name="T93" fmla="*/ 930 h 1002"/>
                <a:gd name="T94" fmla="*/ 169 w 193"/>
                <a:gd name="T95" fmla="*/ 975 h 1002"/>
                <a:gd name="T96" fmla="*/ 187 w 193"/>
                <a:gd name="T97" fmla="*/ 984 h 1002"/>
                <a:gd name="T98" fmla="*/ 172 w 193"/>
                <a:gd name="T99" fmla="*/ 1002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02">
                  <a:moveTo>
                    <a:pt x="172" y="1002"/>
                  </a:moveTo>
                  <a:cubicBezTo>
                    <a:pt x="166" y="1000"/>
                    <a:pt x="163" y="990"/>
                    <a:pt x="157" y="990"/>
                  </a:cubicBezTo>
                  <a:cubicBezTo>
                    <a:pt x="154" y="990"/>
                    <a:pt x="162" y="997"/>
                    <a:pt x="160" y="999"/>
                  </a:cubicBezTo>
                  <a:cubicBezTo>
                    <a:pt x="158" y="1001"/>
                    <a:pt x="154" y="996"/>
                    <a:pt x="151" y="996"/>
                  </a:cubicBezTo>
                  <a:cubicBezTo>
                    <a:pt x="116" y="994"/>
                    <a:pt x="81" y="994"/>
                    <a:pt x="46" y="993"/>
                  </a:cubicBezTo>
                  <a:cubicBezTo>
                    <a:pt x="48" y="990"/>
                    <a:pt x="54" y="987"/>
                    <a:pt x="52" y="984"/>
                  </a:cubicBezTo>
                  <a:cubicBezTo>
                    <a:pt x="48" y="979"/>
                    <a:pt x="34" y="978"/>
                    <a:pt x="34" y="978"/>
                  </a:cubicBezTo>
                  <a:cubicBezTo>
                    <a:pt x="43" y="965"/>
                    <a:pt x="52" y="965"/>
                    <a:pt x="58" y="948"/>
                  </a:cubicBezTo>
                  <a:cubicBezTo>
                    <a:pt x="57" y="880"/>
                    <a:pt x="59" y="812"/>
                    <a:pt x="55" y="744"/>
                  </a:cubicBezTo>
                  <a:cubicBezTo>
                    <a:pt x="55" y="741"/>
                    <a:pt x="48" y="743"/>
                    <a:pt x="46" y="741"/>
                  </a:cubicBezTo>
                  <a:cubicBezTo>
                    <a:pt x="44" y="739"/>
                    <a:pt x="44" y="735"/>
                    <a:pt x="43" y="732"/>
                  </a:cubicBezTo>
                  <a:cubicBezTo>
                    <a:pt x="49" y="665"/>
                    <a:pt x="95" y="391"/>
                    <a:pt x="37" y="477"/>
                  </a:cubicBezTo>
                  <a:cubicBezTo>
                    <a:pt x="35" y="499"/>
                    <a:pt x="34" y="507"/>
                    <a:pt x="25" y="525"/>
                  </a:cubicBezTo>
                  <a:cubicBezTo>
                    <a:pt x="23" y="539"/>
                    <a:pt x="28" y="567"/>
                    <a:pt x="10" y="555"/>
                  </a:cubicBezTo>
                  <a:cubicBezTo>
                    <a:pt x="11" y="511"/>
                    <a:pt x="9" y="467"/>
                    <a:pt x="13" y="423"/>
                  </a:cubicBezTo>
                  <a:cubicBezTo>
                    <a:pt x="13" y="419"/>
                    <a:pt x="21" y="421"/>
                    <a:pt x="22" y="417"/>
                  </a:cubicBezTo>
                  <a:cubicBezTo>
                    <a:pt x="25" y="396"/>
                    <a:pt x="21" y="388"/>
                    <a:pt x="16" y="372"/>
                  </a:cubicBezTo>
                  <a:cubicBezTo>
                    <a:pt x="15" y="261"/>
                    <a:pt x="17" y="150"/>
                    <a:pt x="13" y="39"/>
                  </a:cubicBezTo>
                  <a:cubicBezTo>
                    <a:pt x="13" y="35"/>
                    <a:pt x="6" y="36"/>
                    <a:pt x="4" y="33"/>
                  </a:cubicBezTo>
                  <a:cubicBezTo>
                    <a:pt x="2" y="31"/>
                    <a:pt x="2" y="27"/>
                    <a:pt x="1" y="24"/>
                  </a:cubicBezTo>
                  <a:cubicBezTo>
                    <a:pt x="6" y="6"/>
                    <a:pt x="0" y="13"/>
                    <a:pt x="22" y="6"/>
                  </a:cubicBezTo>
                  <a:cubicBezTo>
                    <a:pt x="28" y="4"/>
                    <a:pt x="40" y="0"/>
                    <a:pt x="40" y="0"/>
                  </a:cubicBezTo>
                  <a:cubicBezTo>
                    <a:pt x="49" y="28"/>
                    <a:pt x="38" y="59"/>
                    <a:pt x="34" y="87"/>
                  </a:cubicBezTo>
                  <a:cubicBezTo>
                    <a:pt x="38" y="88"/>
                    <a:pt x="45" y="86"/>
                    <a:pt x="46" y="90"/>
                  </a:cubicBezTo>
                  <a:cubicBezTo>
                    <a:pt x="48" y="96"/>
                    <a:pt x="40" y="108"/>
                    <a:pt x="40" y="108"/>
                  </a:cubicBezTo>
                  <a:cubicBezTo>
                    <a:pt x="41" y="214"/>
                    <a:pt x="71" y="325"/>
                    <a:pt x="37" y="426"/>
                  </a:cubicBezTo>
                  <a:cubicBezTo>
                    <a:pt x="40" y="449"/>
                    <a:pt x="39" y="452"/>
                    <a:pt x="61" y="447"/>
                  </a:cubicBezTo>
                  <a:cubicBezTo>
                    <a:pt x="24" y="391"/>
                    <a:pt x="33" y="300"/>
                    <a:pt x="55" y="234"/>
                  </a:cubicBezTo>
                  <a:cubicBezTo>
                    <a:pt x="50" y="191"/>
                    <a:pt x="39" y="140"/>
                    <a:pt x="64" y="102"/>
                  </a:cubicBezTo>
                  <a:cubicBezTo>
                    <a:pt x="65" y="77"/>
                    <a:pt x="63" y="52"/>
                    <a:pt x="67" y="27"/>
                  </a:cubicBezTo>
                  <a:cubicBezTo>
                    <a:pt x="68" y="22"/>
                    <a:pt x="79" y="29"/>
                    <a:pt x="82" y="33"/>
                  </a:cubicBezTo>
                  <a:cubicBezTo>
                    <a:pt x="80" y="69"/>
                    <a:pt x="80" y="87"/>
                    <a:pt x="70" y="117"/>
                  </a:cubicBezTo>
                  <a:cubicBezTo>
                    <a:pt x="71" y="125"/>
                    <a:pt x="68" y="134"/>
                    <a:pt x="73" y="141"/>
                  </a:cubicBezTo>
                  <a:cubicBezTo>
                    <a:pt x="77" y="146"/>
                    <a:pt x="91" y="147"/>
                    <a:pt x="91" y="147"/>
                  </a:cubicBezTo>
                  <a:cubicBezTo>
                    <a:pt x="94" y="157"/>
                    <a:pt x="100" y="164"/>
                    <a:pt x="103" y="174"/>
                  </a:cubicBezTo>
                  <a:cubicBezTo>
                    <a:pt x="101" y="201"/>
                    <a:pt x="104" y="219"/>
                    <a:pt x="82" y="234"/>
                  </a:cubicBezTo>
                  <a:cubicBezTo>
                    <a:pt x="80" y="237"/>
                    <a:pt x="75" y="240"/>
                    <a:pt x="76" y="243"/>
                  </a:cubicBezTo>
                  <a:cubicBezTo>
                    <a:pt x="79" y="251"/>
                    <a:pt x="94" y="261"/>
                    <a:pt x="94" y="261"/>
                  </a:cubicBezTo>
                  <a:cubicBezTo>
                    <a:pt x="90" y="421"/>
                    <a:pt x="89" y="339"/>
                    <a:pt x="94" y="459"/>
                  </a:cubicBezTo>
                  <a:cubicBezTo>
                    <a:pt x="95" y="487"/>
                    <a:pt x="95" y="515"/>
                    <a:pt x="97" y="543"/>
                  </a:cubicBezTo>
                  <a:cubicBezTo>
                    <a:pt x="98" y="552"/>
                    <a:pt x="106" y="570"/>
                    <a:pt x="106" y="570"/>
                  </a:cubicBezTo>
                  <a:cubicBezTo>
                    <a:pt x="107" y="585"/>
                    <a:pt x="105" y="601"/>
                    <a:pt x="112" y="615"/>
                  </a:cubicBezTo>
                  <a:cubicBezTo>
                    <a:pt x="123" y="638"/>
                    <a:pt x="126" y="634"/>
                    <a:pt x="130" y="660"/>
                  </a:cubicBezTo>
                  <a:cubicBezTo>
                    <a:pt x="133" y="717"/>
                    <a:pt x="133" y="707"/>
                    <a:pt x="145" y="744"/>
                  </a:cubicBezTo>
                  <a:cubicBezTo>
                    <a:pt x="146" y="775"/>
                    <a:pt x="145" y="859"/>
                    <a:pt x="157" y="894"/>
                  </a:cubicBezTo>
                  <a:cubicBezTo>
                    <a:pt x="158" y="903"/>
                    <a:pt x="158" y="912"/>
                    <a:pt x="160" y="921"/>
                  </a:cubicBezTo>
                  <a:cubicBezTo>
                    <a:pt x="161" y="924"/>
                    <a:pt x="165" y="926"/>
                    <a:pt x="166" y="930"/>
                  </a:cubicBezTo>
                  <a:cubicBezTo>
                    <a:pt x="168" y="945"/>
                    <a:pt x="165" y="960"/>
                    <a:pt x="169" y="975"/>
                  </a:cubicBezTo>
                  <a:cubicBezTo>
                    <a:pt x="171" y="982"/>
                    <a:pt x="181" y="980"/>
                    <a:pt x="187" y="984"/>
                  </a:cubicBezTo>
                  <a:cubicBezTo>
                    <a:pt x="193" y="1001"/>
                    <a:pt x="189" y="1002"/>
                    <a:pt x="172" y="1002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29" name="Freeform 117"/>
            <p:cNvSpPr>
              <a:spLocks/>
            </p:cNvSpPr>
            <p:nvPr/>
          </p:nvSpPr>
          <p:spPr bwMode="auto">
            <a:xfrm rot="756602">
              <a:off x="4944" y="2223"/>
              <a:ext cx="1117" cy="615"/>
            </a:xfrm>
            <a:custGeom>
              <a:avLst/>
              <a:gdLst>
                <a:gd name="T0" fmla="*/ 1308 w 1327"/>
                <a:gd name="T1" fmla="*/ 759 h 792"/>
                <a:gd name="T2" fmla="*/ 1306 w 1327"/>
                <a:gd name="T3" fmla="*/ 771 h 792"/>
                <a:gd name="T4" fmla="*/ 1272 w 1327"/>
                <a:gd name="T5" fmla="*/ 765 h 792"/>
                <a:gd name="T6" fmla="*/ 1202 w 1327"/>
                <a:gd name="T7" fmla="*/ 757 h 792"/>
                <a:gd name="T8" fmla="*/ 1150 w 1327"/>
                <a:gd name="T9" fmla="*/ 789 h 792"/>
                <a:gd name="T10" fmla="*/ 966 w 1327"/>
                <a:gd name="T11" fmla="*/ 785 h 792"/>
                <a:gd name="T12" fmla="*/ 652 w 1327"/>
                <a:gd name="T13" fmla="*/ 773 h 792"/>
                <a:gd name="T14" fmla="*/ 458 w 1327"/>
                <a:gd name="T15" fmla="*/ 763 h 792"/>
                <a:gd name="T16" fmla="*/ 402 w 1327"/>
                <a:gd name="T17" fmla="*/ 749 h 792"/>
                <a:gd name="T18" fmla="*/ 362 w 1327"/>
                <a:gd name="T19" fmla="*/ 733 h 792"/>
                <a:gd name="T20" fmla="*/ 318 w 1327"/>
                <a:gd name="T21" fmla="*/ 684 h 792"/>
                <a:gd name="T22" fmla="*/ 255 w 1327"/>
                <a:gd name="T23" fmla="*/ 642 h 792"/>
                <a:gd name="T24" fmla="*/ 177 w 1327"/>
                <a:gd name="T25" fmla="*/ 633 h 792"/>
                <a:gd name="T26" fmla="*/ 123 w 1327"/>
                <a:gd name="T27" fmla="*/ 606 h 792"/>
                <a:gd name="T28" fmla="*/ 78 w 1327"/>
                <a:gd name="T29" fmla="*/ 597 h 792"/>
                <a:gd name="T30" fmla="*/ 38 w 1327"/>
                <a:gd name="T31" fmla="*/ 569 h 792"/>
                <a:gd name="T32" fmla="*/ 4 w 1327"/>
                <a:gd name="T33" fmla="*/ 529 h 792"/>
                <a:gd name="T34" fmla="*/ 16 w 1327"/>
                <a:gd name="T35" fmla="*/ 525 h 792"/>
                <a:gd name="T36" fmla="*/ 48 w 1327"/>
                <a:gd name="T37" fmla="*/ 513 h 792"/>
                <a:gd name="T38" fmla="*/ 68 w 1327"/>
                <a:gd name="T39" fmla="*/ 499 h 792"/>
                <a:gd name="T40" fmla="*/ 102 w 1327"/>
                <a:gd name="T41" fmla="*/ 507 h 792"/>
                <a:gd name="T42" fmla="*/ 117 w 1327"/>
                <a:gd name="T43" fmla="*/ 531 h 792"/>
                <a:gd name="T44" fmla="*/ 144 w 1327"/>
                <a:gd name="T45" fmla="*/ 525 h 792"/>
                <a:gd name="T46" fmla="*/ 162 w 1327"/>
                <a:gd name="T47" fmla="*/ 498 h 792"/>
                <a:gd name="T48" fmla="*/ 216 w 1327"/>
                <a:gd name="T49" fmla="*/ 372 h 792"/>
                <a:gd name="T50" fmla="*/ 249 w 1327"/>
                <a:gd name="T51" fmla="*/ 288 h 792"/>
                <a:gd name="T52" fmla="*/ 261 w 1327"/>
                <a:gd name="T53" fmla="*/ 243 h 792"/>
                <a:gd name="T54" fmla="*/ 270 w 1327"/>
                <a:gd name="T55" fmla="*/ 201 h 792"/>
                <a:gd name="T56" fmla="*/ 276 w 1327"/>
                <a:gd name="T57" fmla="*/ 183 h 792"/>
                <a:gd name="T58" fmla="*/ 531 w 1327"/>
                <a:gd name="T59" fmla="*/ 63 h 792"/>
                <a:gd name="T60" fmla="*/ 579 w 1327"/>
                <a:gd name="T61" fmla="*/ 48 h 792"/>
                <a:gd name="T62" fmla="*/ 654 w 1327"/>
                <a:gd name="T63" fmla="*/ 9 h 792"/>
                <a:gd name="T64" fmla="*/ 723 w 1327"/>
                <a:gd name="T65" fmla="*/ 3 h 792"/>
                <a:gd name="T66" fmla="*/ 783 w 1327"/>
                <a:gd name="T67" fmla="*/ 6 h 792"/>
                <a:gd name="T68" fmla="*/ 801 w 1327"/>
                <a:gd name="T69" fmla="*/ 18 h 792"/>
                <a:gd name="T70" fmla="*/ 822 w 1327"/>
                <a:gd name="T71" fmla="*/ 66 h 792"/>
                <a:gd name="T72" fmla="*/ 840 w 1327"/>
                <a:gd name="T73" fmla="*/ 75 h 792"/>
                <a:gd name="T74" fmla="*/ 867 w 1327"/>
                <a:gd name="T75" fmla="*/ 105 h 792"/>
                <a:gd name="T76" fmla="*/ 873 w 1327"/>
                <a:gd name="T77" fmla="*/ 6 h 792"/>
                <a:gd name="T78" fmla="*/ 894 w 1327"/>
                <a:gd name="T79" fmla="*/ 63 h 792"/>
                <a:gd name="T80" fmla="*/ 960 w 1327"/>
                <a:gd name="T81" fmla="*/ 102 h 792"/>
                <a:gd name="T82" fmla="*/ 990 w 1327"/>
                <a:gd name="T83" fmla="*/ 114 h 792"/>
                <a:gd name="T84" fmla="*/ 984 w 1327"/>
                <a:gd name="T85" fmla="*/ 408 h 792"/>
                <a:gd name="T86" fmla="*/ 1008 w 1327"/>
                <a:gd name="T87" fmla="*/ 462 h 792"/>
                <a:gd name="T88" fmla="*/ 1008 w 1327"/>
                <a:gd name="T89" fmla="*/ 603 h 792"/>
                <a:gd name="T90" fmla="*/ 1026 w 1327"/>
                <a:gd name="T91" fmla="*/ 609 h 792"/>
                <a:gd name="T92" fmla="*/ 1044 w 1327"/>
                <a:gd name="T93" fmla="*/ 654 h 792"/>
                <a:gd name="T94" fmla="*/ 1065 w 1327"/>
                <a:gd name="T95" fmla="*/ 696 h 792"/>
                <a:gd name="T96" fmla="*/ 1107 w 1327"/>
                <a:gd name="T97" fmla="*/ 708 h 792"/>
                <a:gd name="T98" fmla="*/ 1251 w 1327"/>
                <a:gd name="T99" fmla="*/ 711 h 792"/>
                <a:gd name="T100" fmla="*/ 1281 w 1327"/>
                <a:gd name="T101" fmla="*/ 741 h 792"/>
                <a:gd name="T102" fmla="*/ 1308 w 1327"/>
                <a:gd name="T103" fmla="*/ 759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27" h="792">
                  <a:moveTo>
                    <a:pt x="1308" y="759"/>
                  </a:moveTo>
                  <a:cubicBezTo>
                    <a:pt x="1283" y="765"/>
                    <a:pt x="1327" y="757"/>
                    <a:pt x="1306" y="771"/>
                  </a:cubicBezTo>
                  <a:cubicBezTo>
                    <a:pt x="1298" y="774"/>
                    <a:pt x="1289" y="767"/>
                    <a:pt x="1272" y="765"/>
                  </a:cubicBezTo>
                  <a:cubicBezTo>
                    <a:pt x="1255" y="763"/>
                    <a:pt x="1222" y="753"/>
                    <a:pt x="1202" y="757"/>
                  </a:cubicBezTo>
                  <a:cubicBezTo>
                    <a:pt x="1188" y="762"/>
                    <a:pt x="1163" y="780"/>
                    <a:pt x="1150" y="789"/>
                  </a:cubicBezTo>
                  <a:cubicBezTo>
                    <a:pt x="1110" y="792"/>
                    <a:pt x="1049" y="788"/>
                    <a:pt x="966" y="785"/>
                  </a:cubicBezTo>
                  <a:cubicBezTo>
                    <a:pt x="883" y="782"/>
                    <a:pt x="737" y="777"/>
                    <a:pt x="652" y="773"/>
                  </a:cubicBezTo>
                  <a:cubicBezTo>
                    <a:pt x="576" y="765"/>
                    <a:pt x="535" y="765"/>
                    <a:pt x="458" y="763"/>
                  </a:cubicBezTo>
                  <a:cubicBezTo>
                    <a:pt x="417" y="759"/>
                    <a:pt x="418" y="754"/>
                    <a:pt x="402" y="749"/>
                  </a:cubicBezTo>
                  <a:cubicBezTo>
                    <a:pt x="386" y="744"/>
                    <a:pt x="376" y="744"/>
                    <a:pt x="362" y="733"/>
                  </a:cubicBezTo>
                  <a:cubicBezTo>
                    <a:pt x="350" y="715"/>
                    <a:pt x="336" y="694"/>
                    <a:pt x="318" y="684"/>
                  </a:cubicBezTo>
                  <a:cubicBezTo>
                    <a:pt x="296" y="672"/>
                    <a:pt x="276" y="656"/>
                    <a:pt x="255" y="642"/>
                  </a:cubicBezTo>
                  <a:cubicBezTo>
                    <a:pt x="232" y="634"/>
                    <a:pt x="192" y="635"/>
                    <a:pt x="177" y="633"/>
                  </a:cubicBezTo>
                  <a:cubicBezTo>
                    <a:pt x="155" y="627"/>
                    <a:pt x="136" y="612"/>
                    <a:pt x="123" y="606"/>
                  </a:cubicBezTo>
                  <a:cubicBezTo>
                    <a:pt x="114" y="603"/>
                    <a:pt x="78" y="597"/>
                    <a:pt x="78" y="597"/>
                  </a:cubicBezTo>
                  <a:cubicBezTo>
                    <a:pt x="64" y="588"/>
                    <a:pt x="45" y="578"/>
                    <a:pt x="38" y="569"/>
                  </a:cubicBezTo>
                  <a:cubicBezTo>
                    <a:pt x="29" y="559"/>
                    <a:pt x="8" y="537"/>
                    <a:pt x="4" y="529"/>
                  </a:cubicBezTo>
                  <a:cubicBezTo>
                    <a:pt x="0" y="524"/>
                    <a:pt x="20" y="531"/>
                    <a:pt x="16" y="525"/>
                  </a:cubicBezTo>
                  <a:cubicBezTo>
                    <a:pt x="18" y="517"/>
                    <a:pt x="34" y="516"/>
                    <a:pt x="48" y="513"/>
                  </a:cubicBezTo>
                  <a:cubicBezTo>
                    <a:pt x="57" y="509"/>
                    <a:pt x="59" y="500"/>
                    <a:pt x="68" y="499"/>
                  </a:cubicBezTo>
                  <a:cubicBezTo>
                    <a:pt x="77" y="498"/>
                    <a:pt x="94" y="502"/>
                    <a:pt x="102" y="507"/>
                  </a:cubicBezTo>
                  <a:cubicBezTo>
                    <a:pt x="111" y="509"/>
                    <a:pt x="109" y="526"/>
                    <a:pt x="117" y="531"/>
                  </a:cubicBezTo>
                  <a:cubicBezTo>
                    <a:pt x="117" y="531"/>
                    <a:pt x="142" y="526"/>
                    <a:pt x="144" y="525"/>
                  </a:cubicBezTo>
                  <a:cubicBezTo>
                    <a:pt x="151" y="520"/>
                    <a:pt x="155" y="505"/>
                    <a:pt x="162" y="498"/>
                  </a:cubicBezTo>
                  <a:cubicBezTo>
                    <a:pt x="174" y="473"/>
                    <a:pt x="202" y="407"/>
                    <a:pt x="216" y="372"/>
                  </a:cubicBezTo>
                  <a:cubicBezTo>
                    <a:pt x="224" y="352"/>
                    <a:pt x="242" y="309"/>
                    <a:pt x="249" y="288"/>
                  </a:cubicBezTo>
                  <a:cubicBezTo>
                    <a:pt x="257" y="274"/>
                    <a:pt x="252" y="257"/>
                    <a:pt x="261" y="243"/>
                  </a:cubicBezTo>
                  <a:cubicBezTo>
                    <a:pt x="265" y="213"/>
                    <a:pt x="261" y="227"/>
                    <a:pt x="270" y="201"/>
                  </a:cubicBezTo>
                  <a:cubicBezTo>
                    <a:pt x="272" y="195"/>
                    <a:pt x="276" y="183"/>
                    <a:pt x="276" y="183"/>
                  </a:cubicBezTo>
                  <a:cubicBezTo>
                    <a:pt x="284" y="0"/>
                    <a:pt x="255" y="66"/>
                    <a:pt x="531" y="63"/>
                  </a:cubicBezTo>
                  <a:cubicBezTo>
                    <a:pt x="547" y="58"/>
                    <a:pt x="563" y="53"/>
                    <a:pt x="579" y="48"/>
                  </a:cubicBezTo>
                  <a:cubicBezTo>
                    <a:pt x="594" y="25"/>
                    <a:pt x="627" y="12"/>
                    <a:pt x="654" y="9"/>
                  </a:cubicBezTo>
                  <a:cubicBezTo>
                    <a:pt x="677" y="7"/>
                    <a:pt x="723" y="3"/>
                    <a:pt x="723" y="3"/>
                  </a:cubicBezTo>
                  <a:cubicBezTo>
                    <a:pt x="743" y="4"/>
                    <a:pt x="763" y="2"/>
                    <a:pt x="783" y="6"/>
                  </a:cubicBezTo>
                  <a:cubicBezTo>
                    <a:pt x="790" y="7"/>
                    <a:pt x="794" y="16"/>
                    <a:pt x="801" y="18"/>
                  </a:cubicBezTo>
                  <a:cubicBezTo>
                    <a:pt x="805" y="29"/>
                    <a:pt x="809" y="62"/>
                    <a:pt x="822" y="66"/>
                  </a:cubicBezTo>
                  <a:cubicBezTo>
                    <a:pt x="834" y="70"/>
                    <a:pt x="828" y="67"/>
                    <a:pt x="840" y="75"/>
                  </a:cubicBezTo>
                  <a:cubicBezTo>
                    <a:pt x="844" y="87"/>
                    <a:pt x="856" y="98"/>
                    <a:pt x="867" y="105"/>
                  </a:cubicBezTo>
                  <a:cubicBezTo>
                    <a:pt x="883" y="129"/>
                    <a:pt x="863" y="45"/>
                    <a:pt x="873" y="6"/>
                  </a:cubicBezTo>
                  <a:cubicBezTo>
                    <a:pt x="874" y="3"/>
                    <a:pt x="891" y="61"/>
                    <a:pt x="894" y="63"/>
                  </a:cubicBezTo>
                  <a:cubicBezTo>
                    <a:pt x="908" y="65"/>
                    <a:pt x="944" y="94"/>
                    <a:pt x="960" y="102"/>
                  </a:cubicBezTo>
                  <a:cubicBezTo>
                    <a:pt x="976" y="110"/>
                    <a:pt x="986" y="63"/>
                    <a:pt x="990" y="114"/>
                  </a:cubicBezTo>
                  <a:cubicBezTo>
                    <a:pt x="999" y="168"/>
                    <a:pt x="981" y="350"/>
                    <a:pt x="984" y="408"/>
                  </a:cubicBezTo>
                  <a:cubicBezTo>
                    <a:pt x="987" y="466"/>
                    <a:pt x="1004" y="430"/>
                    <a:pt x="1008" y="462"/>
                  </a:cubicBezTo>
                  <a:cubicBezTo>
                    <a:pt x="992" y="510"/>
                    <a:pt x="993" y="504"/>
                    <a:pt x="1008" y="603"/>
                  </a:cubicBezTo>
                  <a:cubicBezTo>
                    <a:pt x="1009" y="609"/>
                    <a:pt x="1026" y="609"/>
                    <a:pt x="1026" y="609"/>
                  </a:cubicBezTo>
                  <a:cubicBezTo>
                    <a:pt x="1031" y="624"/>
                    <a:pt x="1030" y="649"/>
                    <a:pt x="1044" y="654"/>
                  </a:cubicBezTo>
                  <a:cubicBezTo>
                    <a:pt x="1066" y="676"/>
                    <a:pt x="1051" y="662"/>
                    <a:pt x="1065" y="696"/>
                  </a:cubicBezTo>
                  <a:cubicBezTo>
                    <a:pt x="1067" y="701"/>
                    <a:pt x="1098" y="708"/>
                    <a:pt x="1107" y="708"/>
                  </a:cubicBezTo>
                  <a:cubicBezTo>
                    <a:pt x="1155" y="710"/>
                    <a:pt x="1203" y="710"/>
                    <a:pt x="1251" y="711"/>
                  </a:cubicBezTo>
                  <a:cubicBezTo>
                    <a:pt x="1265" y="720"/>
                    <a:pt x="1269" y="733"/>
                    <a:pt x="1281" y="741"/>
                  </a:cubicBezTo>
                  <a:cubicBezTo>
                    <a:pt x="1309" y="735"/>
                    <a:pt x="1317" y="731"/>
                    <a:pt x="1308" y="759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30" name="Freeform 118"/>
            <p:cNvSpPr>
              <a:spLocks/>
            </p:cNvSpPr>
            <p:nvPr/>
          </p:nvSpPr>
          <p:spPr bwMode="auto">
            <a:xfrm rot="756602">
              <a:off x="5998" y="1607"/>
              <a:ext cx="84" cy="472"/>
            </a:xfrm>
            <a:custGeom>
              <a:avLst/>
              <a:gdLst>
                <a:gd name="T0" fmla="*/ 36 w 100"/>
                <a:gd name="T1" fmla="*/ 0 h 608"/>
                <a:gd name="T2" fmla="*/ 39 w 100"/>
                <a:gd name="T3" fmla="*/ 57 h 608"/>
                <a:gd name="T4" fmla="*/ 48 w 100"/>
                <a:gd name="T5" fmla="*/ 51 h 608"/>
                <a:gd name="T6" fmla="*/ 42 w 100"/>
                <a:gd name="T7" fmla="*/ 42 h 608"/>
                <a:gd name="T8" fmla="*/ 51 w 100"/>
                <a:gd name="T9" fmla="*/ 45 h 608"/>
                <a:gd name="T10" fmla="*/ 45 w 100"/>
                <a:gd name="T11" fmla="*/ 102 h 608"/>
                <a:gd name="T12" fmla="*/ 51 w 100"/>
                <a:gd name="T13" fmla="*/ 135 h 608"/>
                <a:gd name="T14" fmla="*/ 36 w 100"/>
                <a:gd name="T15" fmla="*/ 177 h 608"/>
                <a:gd name="T16" fmla="*/ 42 w 100"/>
                <a:gd name="T17" fmla="*/ 240 h 608"/>
                <a:gd name="T18" fmla="*/ 45 w 100"/>
                <a:gd name="T19" fmla="*/ 213 h 608"/>
                <a:gd name="T20" fmla="*/ 57 w 100"/>
                <a:gd name="T21" fmla="*/ 186 h 608"/>
                <a:gd name="T22" fmla="*/ 45 w 100"/>
                <a:gd name="T23" fmla="*/ 318 h 608"/>
                <a:gd name="T24" fmla="*/ 66 w 100"/>
                <a:gd name="T25" fmla="*/ 345 h 608"/>
                <a:gd name="T26" fmla="*/ 75 w 100"/>
                <a:gd name="T27" fmla="*/ 264 h 608"/>
                <a:gd name="T28" fmla="*/ 69 w 100"/>
                <a:gd name="T29" fmla="*/ 81 h 608"/>
                <a:gd name="T30" fmla="*/ 63 w 100"/>
                <a:gd name="T31" fmla="*/ 63 h 608"/>
                <a:gd name="T32" fmla="*/ 66 w 100"/>
                <a:gd name="T33" fmla="*/ 51 h 608"/>
                <a:gd name="T34" fmla="*/ 75 w 100"/>
                <a:gd name="T35" fmla="*/ 57 h 608"/>
                <a:gd name="T36" fmla="*/ 75 w 100"/>
                <a:gd name="T37" fmla="*/ 126 h 608"/>
                <a:gd name="T38" fmla="*/ 87 w 100"/>
                <a:gd name="T39" fmla="*/ 159 h 608"/>
                <a:gd name="T40" fmla="*/ 81 w 100"/>
                <a:gd name="T41" fmla="*/ 183 h 608"/>
                <a:gd name="T42" fmla="*/ 93 w 100"/>
                <a:gd name="T43" fmla="*/ 375 h 608"/>
                <a:gd name="T44" fmla="*/ 75 w 100"/>
                <a:gd name="T45" fmla="*/ 387 h 608"/>
                <a:gd name="T46" fmla="*/ 87 w 100"/>
                <a:gd name="T47" fmla="*/ 405 h 608"/>
                <a:gd name="T48" fmla="*/ 81 w 100"/>
                <a:gd name="T49" fmla="*/ 423 h 608"/>
                <a:gd name="T50" fmla="*/ 78 w 100"/>
                <a:gd name="T51" fmla="*/ 546 h 608"/>
                <a:gd name="T52" fmla="*/ 42 w 100"/>
                <a:gd name="T53" fmla="*/ 522 h 608"/>
                <a:gd name="T54" fmla="*/ 15 w 100"/>
                <a:gd name="T55" fmla="*/ 450 h 608"/>
                <a:gd name="T56" fmla="*/ 24 w 100"/>
                <a:gd name="T57" fmla="*/ 303 h 608"/>
                <a:gd name="T58" fmla="*/ 21 w 100"/>
                <a:gd name="T59" fmla="*/ 243 h 608"/>
                <a:gd name="T60" fmla="*/ 9 w 100"/>
                <a:gd name="T61" fmla="*/ 216 h 608"/>
                <a:gd name="T62" fmla="*/ 0 w 100"/>
                <a:gd name="T63" fmla="*/ 96 h 608"/>
                <a:gd name="T64" fmla="*/ 3 w 100"/>
                <a:gd name="T65" fmla="*/ 24 h 608"/>
                <a:gd name="T66" fmla="*/ 36 w 100"/>
                <a:gd name="T67" fmla="*/ 0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0" h="608">
                  <a:moveTo>
                    <a:pt x="36" y="0"/>
                  </a:moveTo>
                  <a:cubicBezTo>
                    <a:pt x="37" y="19"/>
                    <a:pt x="35" y="38"/>
                    <a:pt x="39" y="57"/>
                  </a:cubicBezTo>
                  <a:cubicBezTo>
                    <a:pt x="40" y="61"/>
                    <a:pt x="47" y="55"/>
                    <a:pt x="48" y="51"/>
                  </a:cubicBezTo>
                  <a:cubicBezTo>
                    <a:pt x="49" y="47"/>
                    <a:pt x="40" y="45"/>
                    <a:pt x="42" y="42"/>
                  </a:cubicBezTo>
                  <a:cubicBezTo>
                    <a:pt x="43" y="39"/>
                    <a:pt x="48" y="44"/>
                    <a:pt x="51" y="45"/>
                  </a:cubicBezTo>
                  <a:cubicBezTo>
                    <a:pt x="57" y="63"/>
                    <a:pt x="51" y="84"/>
                    <a:pt x="45" y="102"/>
                  </a:cubicBezTo>
                  <a:cubicBezTo>
                    <a:pt x="41" y="129"/>
                    <a:pt x="27" y="130"/>
                    <a:pt x="51" y="135"/>
                  </a:cubicBezTo>
                  <a:cubicBezTo>
                    <a:pt x="47" y="152"/>
                    <a:pt x="45" y="163"/>
                    <a:pt x="36" y="177"/>
                  </a:cubicBezTo>
                  <a:cubicBezTo>
                    <a:pt x="41" y="197"/>
                    <a:pt x="37" y="220"/>
                    <a:pt x="42" y="240"/>
                  </a:cubicBezTo>
                  <a:cubicBezTo>
                    <a:pt x="44" y="249"/>
                    <a:pt x="43" y="222"/>
                    <a:pt x="45" y="213"/>
                  </a:cubicBezTo>
                  <a:cubicBezTo>
                    <a:pt x="47" y="203"/>
                    <a:pt x="57" y="186"/>
                    <a:pt x="57" y="186"/>
                  </a:cubicBezTo>
                  <a:cubicBezTo>
                    <a:pt x="52" y="359"/>
                    <a:pt x="65" y="258"/>
                    <a:pt x="45" y="318"/>
                  </a:cubicBezTo>
                  <a:cubicBezTo>
                    <a:pt x="52" y="347"/>
                    <a:pt x="43" y="340"/>
                    <a:pt x="66" y="345"/>
                  </a:cubicBezTo>
                  <a:cubicBezTo>
                    <a:pt x="68" y="320"/>
                    <a:pt x="67" y="289"/>
                    <a:pt x="75" y="264"/>
                  </a:cubicBezTo>
                  <a:cubicBezTo>
                    <a:pt x="72" y="203"/>
                    <a:pt x="73" y="142"/>
                    <a:pt x="69" y="81"/>
                  </a:cubicBezTo>
                  <a:cubicBezTo>
                    <a:pt x="69" y="75"/>
                    <a:pt x="63" y="63"/>
                    <a:pt x="63" y="63"/>
                  </a:cubicBezTo>
                  <a:cubicBezTo>
                    <a:pt x="64" y="59"/>
                    <a:pt x="62" y="53"/>
                    <a:pt x="66" y="51"/>
                  </a:cubicBezTo>
                  <a:cubicBezTo>
                    <a:pt x="69" y="49"/>
                    <a:pt x="74" y="53"/>
                    <a:pt x="75" y="57"/>
                  </a:cubicBezTo>
                  <a:cubicBezTo>
                    <a:pt x="79" y="76"/>
                    <a:pt x="73" y="107"/>
                    <a:pt x="75" y="126"/>
                  </a:cubicBezTo>
                  <a:cubicBezTo>
                    <a:pt x="77" y="143"/>
                    <a:pt x="87" y="148"/>
                    <a:pt x="87" y="159"/>
                  </a:cubicBezTo>
                  <a:cubicBezTo>
                    <a:pt x="88" y="162"/>
                    <a:pt x="81" y="179"/>
                    <a:pt x="81" y="183"/>
                  </a:cubicBezTo>
                  <a:cubicBezTo>
                    <a:pt x="83" y="253"/>
                    <a:pt x="100" y="305"/>
                    <a:pt x="93" y="375"/>
                  </a:cubicBezTo>
                  <a:cubicBezTo>
                    <a:pt x="92" y="382"/>
                    <a:pt x="75" y="387"/>
                    <a:pt x="75" y="387"/>
                  </a:cubicBezTo>
                  <a:cubicBezTo>
                    <a:pt x="79" y="393"/>
                    <a:pt x="83" y="399"/>
                    <a:pt x="87" y="405"/>
                  </a:cubicBezTo>
                  <a:cubicBezTo>
                    <a:pt x="91" y="410"/>
                    <a:pt x="81" y="423"/>
                    <a:pt x="81" y="423"/>
                  </a:cubicBezTo>
                  <a:cubicBezTo>
                    <a:pt x="80" y="464"/>
                    <a:pt x="80" y="505"/>
                    <a:pt x="78" y="546"/>
                  </a:cubicBezTo>
                  <a:cubicBezTo>
                    <a:pt x="76" y="608"/>
                    <a:pt x="62" y="529"/>
                    <a:pt x="42" y="522"/>
                  </a:cubicBezTo>
                  <a:cubicBezTo>
                    <a:pt x="26" y="498"/>
                    <a:pt x="41" y="467"/>
                    <a:pt x="15" y="450"/>
                  </a:cubicBezTo>
                  <a:cubicBezTo>
                    <a:pt x="7" y="426"/>
                    <a:pt x="17" y="324"/>
                    <a:pt x="24" y="303"/>
                  </a:cubicBezTo>
                  <a:cubicBezTo>
                    <a:pt x="23" y="283"/>
                    <a:pt x="24" y="263"/>
                    <a:pt x="21" y="243"/>
                  </a:cubicBezTo>
                  <a:cubicBezTo>
                    <a:pt x="20" y="233"/>
                    <a:pt x="9" y="216"/>
                    <a:pt x="9" y="216"/>
                  </a:cubicBezTo>
                  <a:cubicBezTo>
                    <a:pt x="6" y="176"/>
                    <a:pt x="4" y="136"/>
                    <a:pt x="0" y="96"/>
                  </a:cubicBezTo>
                  <a:cubicBezTo>
                    <a:pt x="1" y="72"/>
                    <a:pt x="0" y="48"/>
                    <a:pt x="3" y="24"/>
                  </a:cubicBezTo>
                  <a:cubicBezTo>
                    <a:pt x="5" y="6"/>
                    <a:pt x="25" y="22"/>
                    <a:pt x="36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31" name="Freeform 119"/>
            <p:cNvSpPr>
              <a:spLocks/>
            </p:cNvSpPr>
            <p:nvPr/>
          </p:nvSpPr>
          <p:spPr bwMode="auto">
            <a:xfrm rot="756602">
              <a:off x="4991" y="2290"/>
              <a:ext cx="278" cy="264"/>
            </a:xfrm>
            <a:custGeom>
              <a:avLst/>
              <a:gdLst>
                <a:gd name="T0" fmla="*/ 330 w 330"/>
                <a:gd name="T1" fmla="*/ 0 h 340"/>
                <a:gd name="T2" fmla="*/ 321 w 330"/>
                <a:gd name="T3" fmla="*/ 48 h 340"/>
                <a:gd name="T4" fmla="*/ 297 w 330"/>
                <a:gd name="T5" fmla="*/ 72 h 340"/>
                <a:gd name="T6" fmla="*/ 282 w 330"/>
                <a:gd name="T7" fmla="*/ 135 h 340"/>
                <a:gd name="T8" fmla="*/ 282 w 330"/>
                <a:gd name="T9" fmla="*/ 192 h 340"/>
                <a:gd name="T10" fmla="*/ 258 w 330"/>
                <a:gd name="T11" fmla="*/ 198 h 340"/>
                <a:gd name="T12" fmla="*/ 249 w 330"/>
                <a:gd name="T13" fmla="*/ 228 h 340"/>
                <a:gd name="T14" fmla="*/ 231 w 330"/>
                <a:gd name="T15" fmla="*/ 294 h 340"/>
                <a:gd name="T16" fmla="*/ 204 w 330"/>
                <a:gd name="T17" fmla="*/ 282 h 340"/>
                <a:gd name="T18" fmla="*/ 138 w 330"/>
                <a:gd name="T19" fmla="*/ 297 h 340"/>
                <a:gd name="T20" fmla="*/ 108 w 330"/>
                <a:gd name="T21" fmla="*/ 339 h 340"/>
                <a:gd name="T22" fmla="*/ 72 w 330"/>
                <a:gd name="T23" fmla="*/ 336 h 340"/>
                <a:gd name="T24" fmla="*/ 72 w 330"/>
                <a:gd name="T25" fmla="*/ 315 h 340"/>
                <a:gd name="T26" fmla="*/ 0 w 330"/>
                <a:gd name="T27" fmla="*/ 31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0" h="340">
                  <a:moveTo>
                    <a:pt x="330" y="0"/>
                  </a:moveTo>
                  <a:cubicBezTo>
                    <a:pt x="328" y="11"/>
                    <a:pt x="325" y="39"/>
                    <a:pt x="321" y="48"/>
                  </a:cubicBezTo>
                  <a:cubicBezTo>
                    <a:pt x="318" y="55"/>
                    <a:pt x="302" y="64"/>
                    <a:pt x="297" y="72"/>
                  </a:cubicBezTo>
                  <a:cubicBezTo>
                    <a:pt x="291" y="88"/>
                    <a:pt x="284" y="115"/>
                    <a:pt x="282" y="135"/>
                  </a:cubicBezTo>
                  <a:cubicBezTo>
                    <a:pt x="280" y="155"/>
                    <a:pt x="286" y="182"/>
                    <a:pt x="282" y="192"/>
                  </a:cubicBezTo>
                  <a:cubicBezTo>
                    <a:pt x="278" y="202"/>
                    <a:pt x="263" y="192"/>
                    <a:pt x="258" y="198"/>
                  </a:cubicBezTo>
                  <a:cubicBezTo>
                    <a:pt x="253" y="204"/>
                    <a:pt x="253" y="212"/>
                    <a:pt x="249" y="228"/>
                  </a:cubicBezTo>
                  <a:cubicBezTo>
                    <a:pt x="245" y="240"/>
                    <a:pt x="239" y="285"/>
                    <a:pt x="231" y="294"/>
                  </a:cubicBezTo>
                  <a:cubicBezTo>
                    <a:pt x="222" y="298"/>
                    <a:pt x="204" y="282"/>
                    <a:pt x="204" y="282"/>
                  </a:cubicBezTo>
                  <a:cubicBezTo>
                    <a:pt x="189" y="304"/>
                    <a:pt x="166" y="295"/>
                    <a:pt x="138" y="297"/>
                  </a:cubicBezTo>
                  <a:cubicBezTo>
                    <a:pt x="114" y="305"/>
                    <a:pt x="129" y="332"/>
                    <a:pt x="108" y="339"/>
                  </a:cubicBezTo>
                  <a:cubicBezTo>
                    <a:pt x="96" y="338"/>
                    <a:pt x="83" y="340"/>
                    <a:pt x="72" y="336"/>
                  </a:cubicBezTo>
                  <a:cubicBezTo>
                    <a:pt x="60" y="332"/>
                    <a:pt x="97" y="319"/>
                    <a:pt x="72" y="315"/>
                  </a:cubicBezTo>
                  <a:cubicBezTo>
                    <a:pt x="48" y="311"/>
                    <a:pt x="24" y="315"/>
                    <a:pt x="0" y="315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32" name="Freeform 120"/>
            <p:cNvSpPr>
              <a:spLocks/>
            </p:cNvSpPr>
            <p:nvPr/>
          </p:nvSpPr>
          <p:spPr bwMode="auto">
            <a:xfrm rot="756602">
              <a:off x="5760" y="2256"/>
              <a:ext cx="106" cy="544"/>
            </a:xfrm>
            <a:custGeom>
              <a:avLst/>
              <a:gdLst>
                <a:gd name="T0" fmla="*/ 30 w 126"/>
                <a:gd name="T1" fmla="*/ 0 h 702"/>
                <a:gd name="T2" fmla="*/ 27 w 126"/>
                <a:gd name="T3" fmla="*/ 165 h 702"/>
                <a:gd name="T4" fmla="*/ 15 w 126"/>
                <a:gd name="T5" fmla="*/ 141 h 702"/>
                <a:gd name="T6" fmla="*/ 9 w 126"/>
                <a:gd name="T7" fmla="*/ 228 h 702"/>
                <a:gd name="T8" fmla="*/ 0 w 126"/>
                <a:gd name="T9" fmla="*/ 492 h 702"/>
                <a:gd name="T10" fmla="*/ 6 w 126"/>
                <a:gd name="T11" fmla="*/ 483 h 702"/>
                <a:gd name="T12" fmla="*/ 12 w 126"/>
                <a:gd name="T13" fmla="*/ 456 h 702"/>
                <a:gd name="T14" fmla="*/ 120 w 126"/>
                <a:gd name="T15" fmla="*/ 471 h 702"/>
                <a:gd name="T16" fmla="*/ 123 w 126"/>
                <a:gd name="T17" fmla="*/ 702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702">
                  <a:moveTo>
                    <a:pt x="30" y="0"/>
                  </a:moveTo>
                  <a:cubicBezTo>
                    <a:pt x="29" y="55"/>
                    <a:pt x="30" y="110"/>
                    <a:pt x="27" y="165"/>
                  </a:cubicBezTo>
                  <a:cubicBezTo>
                    <a:pt x="26" y="176"/>
                    <a:pt x="15" y="141"/>
                    <a:pt x="15" y="141"/>
                  </a:cubicBezTo>
                  <a:cubicBezTo>
                    <a:pt x="9" y="166"/>
                    <a:pt x="11" y="170"/>
                    <a:pt x="9" y="228"/>
                  </a:cubicBezTo>
                  <a:cubicBezTo>
                    <a:pt x="7" y="286"/>
                    <a:pt x="0" y="450"/>
                    <a:pt x="0" y="492"/>
                  </a:cubicBezTo>
                  <a:cubicBezTo>
                    <a:pt x="5" y="533"/>
                    <a:pt x="1" y="516"/>
                    <a:pt x="6" y="483"/>
                  </a:cubicBezTo>
                  <a:cubicBezTo>
                    <a:pt x="7" y="474"/>
                    <a:pt x="10" y="465"/>
                    <a:pt x="12" y="456"/>
                  </a:cubicBezTo>
                  <a:cubicBezTo>
                    <a:pt x="48" y="463"/>
                    <a:pt x="84" y="464"/>
                    <a:pt x="120" y="471"/>
                  </a:cubicBezTo>
                  <a:cubicBezTo>
                    <a:pt x="126" y="586"/>
                    <a:pt x="123" y="509"/>
                    <a:pt x="123" y="70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33" name="Freeform 121"/>
            <p:cNvSpPr>
              <a:spLocks/>
            </p:cNvSpPr>
            <p:nvPr/>
          </p:nvSpPr>
          <p:spPr bwMode="auto">
            <a:xfrm rot="756602">
              <a:off x="5686" y="2843"/>
              <a:ext cx="305" cy="53"/>
            </a:xfrm>
            <a:custGeom>
              <a:avLst/>
              <a:gdLst>
                <a:gd name="T0" fmla="*/ 363 w 363"/>
                <a:gd name="T1" fmla="*/ 69 h 69"/>
                <a:gd name="T2" fmla="*/ 324 w 363"/>
                <a:gd name="T3" fmla="*/ 42 h 69"/>
                <a:gd name="T4" fmla="*/ 243 w 363"/>
                <a:gd name="T5" fmla="*/ 12 h 69"/>
                <a:gd name="T6" fmla="*/ 189 w 363"/>
                <a:gd name="T7" fmla="*/ 0 h 69"/>
                <a:gd name="T8" fmla="*/ 162 w 363"/>
                <a:gd name="T9" fmla="*/ 12 h 69"/>
                <a:gd name="T10" fmla="*/ 0 w 363"/>
                <a:gd name="T11" fmla="*/ 1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3" h="69">
                  <a:moveTo>
                    <a:pt x="363" y="69"/>
                  </a:moveTo>
                  <a:cubicBezTo>
                    <a:pt x="354" y="43"/>
                    <a:pt x="354" y="46"/>
                    <a:pt x="324" y="42"/>
                  </a:cubicBezTo>
                  <a:cubicBezTo>
                    <a:pt x="304" y="12"/>
                    <a:pt x="280" y="14"/>
                    <a:pt x="243" y="12"/>
                  </a:cubicBezTo>
                  <a:cubicBezTo>
                    <a:pt x="224" y="7"/>
                    <a:pt x="205" y="11"/>
                    <a:pt x="189" y="0"/>
                  </a:cubicBezTo>
                  <a:cubicBezTo>
                    <a:pt x="179" y="2"/>
                    <a:pt x="172" y="11"/>
                    <a:pt x="162" y="12"/>
                  </a:cubicBezTo>
                  <a:cubicBezTo>
                    <a:pt x="108" y="15"/>
                    <a:pt x="54" y="12"/>
                    <a:pt x="0" y="1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34" name="Freeform 122"/>
            <p:cNvSpPr>
              <a:spLocks/>
            </p:cNvSpPr>
            <p:nvPr/>
          </p:nvSpPr>
          <p:spPr bwMode="auto">
            <a:xfrm rot="756602">
              <a:off x="5091" y="2267"/>
              <a:ext cx="103" cy="284"/>
            </a:xfrm>
            <a:custGeom>
              <a:avLst/>
              <a:gdLst>
                <a:gd name="T0" fmla="*/ 120 w 122"/>
                <a:gd name="T1" fmla="*/ 0 h 366"/>
                <a:gd name="T2" fmla="*/ 117 w 122"/>
                <a:gd name="T3" fmla="*/ 75 h 366"/>
                <a:gd name="T4" fmla="*/ 102 w 122"/>
                <a:gd name="T5" fmla="*/ 87 h 366"/>
                <a:gd name="T6" fmla="*/ 99 w 122"/>
                <a:gd name="T7" fmla="*/ 126 h 366"/>
                <a:gd name="T8" fmla="*/ 96 w 122"/>
                <a:gd name="T9" fmla="*/ 144 h 366"/>
                <a:gd name="T10" fmla="*/ 78 w 122"/>
                <a:gd name="T11" fmla="*/ 150 h 366"/>
                <a:gd name="T12" fmla="*/ 72 w 122"/>
                <a:gd name="T13" fmla="*/ 198 h 366"/>
                <a:gd name="T14" fmla="*/ 45 w 122"/>
                <a:gd name="T15" fmla="*/ 228 h 366"/>
                <a:gd name="T16" fmla="*/ 39 w 122"/>
                <a:gd name="T17" fmla="*/ 270 h 366"/>
                <a:gd name="T18" fmla="*/ 21 w 122"/>
                <a:gd name="T19" fmla="*/ 279 h 366"/>
                <a:gd name="T20" fmla="*/ 9 w 122"/>
                <a:gd name="T21" fmla="*/ 330 h 366"/>
                <a:gd name="T22" fmla="*/ 0 w 122"/>
                <a:gd name="T23" fmla="*/ 366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" h="366">
                  <a:moveTo>
                    <a:pt x="120" y="0"/>
                  </a:moveTo>
                  <a:cubicBezTo>
                    <a:pt x="119" y="25"/>
                    <a:pt x="122" y="50"/>
                    <a:pt x="117" y="75"/>
                  </a:cubicBezTo>
                  <a:cubicBezTo>
                    <a:pt x="116" y="81"/>
                    <a:pt x="104" y="81"/>
                    <a:pt x="102" y="87"/>
                  </a:cubicBezTo>
                  <a:cubicBezTo>
                    <a:pt x="101" y="100"/>
                    <a:pt x="100" y="113"/>
                    <a:pt x="99" y="126"/>
                  </a:cubicBezTo>
                  <a:cubicBezTo>
                    <a:pt x="98" y="132"/>
                    <a:pt x="100" y="139"/>
                    <a:pt x="96" y="144"/>
                  </a:cubicBezTo>
                  <a:cubicBezTo>
                    <a:pt x="92" y="149"/>
                    <a:pt x="78" y="150"/>
                    <a:pt x="78" y="150"/>
                  </a:cubicBezTo>
                  <a:cubicBezTo>
                    <a:pt x="68" y="179"/>
                    <a:pt x="86" y="124"/>
                    <a:pt x="72" y="198"/>
                  </a:cubicBezTo>
                  <a:cubicBezTo>
                    <a:pt x="70" y="211"/>
                    <a:pt x="45" y="228"/>
                    <a:pt x="45" y="228"/>
                  </a:cubicBezTo>
                  <a:cubicBezTo>
                    <a:pt x="41" y="241"/>
                    <a:pt x="43" y="257"/>
                    <a:pt x="39" y="270"/>
                  </a:cubicBezTo>
                  <a:cubicBezTo>
                    <a:pt x="37" y="276"/>
                    <a:pt x="27" y="275"/>
                    <a:pt x="21" y="279"/>
                  </a:cubicBezTo>
                  <a:cubicBezTo>
                    <a:pt x="15" y="296"/>
                    <a:pt x="32" y="322"/>
                    <a:pt x="9" y="330"/>
                  </a:cubicBezTo>
                  <a:cubicBezTo>
                    <a:pt x="4" y="346"/>
                    <a:pt x="0" y="347"/>
                    <a:pt x="0" y="36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35" name="Freeform 123"/>
            <p:cNvSpPr>
              <a:spLocks/>
            </p:cNvSpPr>
            <p:nvPr/>
          </p:nvSpPr>
          <p:spPr bwMode="auto">
            <a:xfrm rot="756602">
              <a:off x="5928" y="1609"/>
              <a:ext cx="15" cy="669"/>
            </a:xfrm>
            <a:custGeom>
              <a:avLst/>
              <a:gdLst>
                <a:gd name="T0" fmla="*/ 3 w 18"/>
                <a:gd name="T1" fmla="*/ 10 h 862"/>
                <a:gd name="T2" fmla="*/ 12 w 18"/>
                <a:gd name="T3" fmla="*/ 394 h 862"/>
                <a:gd name="T4" fmla="*/ 6 w 18"/>
                <a:gd name="T5" fmla="*/ 571 h 862"/>
                <a:gd name="T6" fmla="*/ 3 w 18"/>
                <a:gd name="T7" fmla="*/ 700 h 862"/>
                <a:gd name="T8" fmla="*/ 0 w 18"/>
                <a:gd name="T9" fmla="*/ 862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62">
                  <a:moveTo>
                    <a:pt x="3" y="10"/>
                  </a:moveTo>
                  <a:cubicBezTo>
                    <a:pt x="14" y="390"/>
                    <a:pt x="18" y="0"/>
                    <a:pt x="12" y="394"/>
                  </a:cubicBezTo>
                  <a:cubicBezTo>
                    <a:pt x="14" y="494"/>
                    <a:pt x="7" y="520"/>
                    <a:pt x="6" y="571"/>
                  </a:cubicBezTo>
                  <a:cubicBezTo>
                    <a:pt x="5" y="622"/>
                    <a:pt x="4" y="652"/>
                    <a:pt x="3" y="700"/>
                  </a:cubicBezTo>
                  <a:cubicBezTo>
                    <a:pt x="0" y="852"/>
                    <a:pt x="0" y="798"/>
                    <a:pt x="0" y="86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36" name="Freeform 124"/>
            <p:cNvSpPr>
              <a:spLocks/>
            </p:cNvSpPr>
            <p:nvPr/>
          </p:nvSpPr>
          <p:spPr bwMode="auto">
            <a:xfrm rot="756602">
              <a:off x="5924" y="1617"/>
              <a:ext cx="54" cy="994"/>
            </a:xfrm>
            <a:custGeom>
              <a:avLst/>
              <a:gdLst>
                <a:gd name="T0" fmla="*/ 1 w 64"/>
                <a:gd name="T1" fmla="*/ 0 h 1281"/>
                <a:gd name="T2" fmla="*/ 4 w 64"/>
                <a:gd name="T3" fmla="*/ 30 h 1281"/>
                <a:gd name="T4" fmla="*/ 16 w 64"/>
                <a:gd name="T5" fmla="*/ 33 h 1281"/>
                <a:gd name="T6" fmla="*/ 13 w 64"/>
                <a:gd name="T7" fmla="*/ 102 h 1281"/>
                <a:gd name="T8" fmla="*/ 19 w 64"/>
                <a:gd name="T9" fmla="*/ 138 h 1281"/>
                <a:gd name="T10" fmla="*/ 31 w 64"/>
                <a:gd name="T11" fmla="*/ 141 h 1281"/>
                <a:gd name="T12" fmla="*/ 25 w 64"/>
                <a:gd name="T13" fmla="*/ 723 h 1281"/>
                <a:gd name="T14" fmla="*/ 28 w 64"/>
                <a:gd name="T15" fmla="*/ 1125 h 1281"/>
                <a:gd name="T16" fmla="*/ 55 w 64"/>
                <a:gd name="T17" fmla="*/ 1128 h 1281"/>
                <a:gd name="T18" fmla="*/ 55 w 64"/>
                <a:gd name="T19" fmla="*/ 1281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1281">
                  <a:moveTo>
                    <a:pt x="1" y="0"/>
                  </a:moveTo>
                  <a:cubicBezTo>
                    <a:pt x="2" y="10"/>
                    <a:pt x="0" y="21"/>
                    <a:pt x="4" y="30"/>
                  </a:cubicBezTo>
                  <a:cubicBezTo>
                    <a:pt x="6" y="34"/>
                    <a:pt x="15" y="29"/>
                    <a:pt x="16" y="33"/>
                  </a:cubicBezTo>
                  <a:cubicBezTo>
                    <a:pt x="19" y="56"/>
                    <a:pt x="14" y="79"/>
                    <a:pt x="13" y="102"/>
                  </a:cubicBezTo>
                  <a:cubicBezTo>
                    <a:pt x="15" y="114"/>
                    <a:pt x="14" y="127"/>
                    <a:pt x="19" y="138"/>
                  </a:cubicBezTo>
                  <a:cubicBezTo>
                    <a:pt x="21" y="142"/>
                    <a:pt x="31" y="137"/>
                    <a:pt x="31" y="141"/>
                  </a:cubicBezTo>
                  <a:cubicBezTo>
                    <a:pt x="37" y="481"/>
                    <a:pt x="35" y="511"/>
                    <a:pt x="25" y="723"/>
                  </a:cubicBezTo>
                  <a:cubicBezTo>
                    <a:pt x="26" y="857"/>
                    <a:pt x="18" y="991"/>
                    <a:pt x="28" y="1125"/>
                  </a:cubicBezTo>
                  <a:cubicBezTo>
                    <a:pt x="29" y="1134"/>
                    <a:pt x="53" y="1119"/>
                    <a:pt x="55" y="1128"/>
                  </a:cubicBezTo>
                  <a:cubicBezTo>
                    <a:pt x="64" y="1178"/>
                    <a:pt x="55" y="1230"/>
                    <a:pt x="55" y="1281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37" name="Freeform 125"/>
            <p:cNvSpPr>
              <a:spLocks/>
            </p:cNvSpPr>
            <p:nvPr/>
          </p:nvSpPr>
          <p:spPr bwMode="auto">
            <a:xfrm rot="756602">
              <a:off x="5486" y="1646"/>
              <a:ext cx="183" cy="89"/>
            </a:xfrm>
            <a:custGeom>
              <a:avLst/>
              <a:gdLst>
                <a:gd name="T0" fmla="*/ 197 w 217"/>
                <a:gd name="T1" fmla="*/ 78 h 114"/>
                <a:gd name="T2" fmla="*/ 179 w 217"/>
                <a:gd name="T3" fmla="*/ 75 h 114"/>
                <a:gd name="T4" fmla="*/ 173 w 217"/>
                <a:gd name="T5" fmla="*/ 93 h 114"/>
                <a:gd name="T6" fmla="*/ 143 w 217"/>
                <a:gd name="T7" fmla="*/ 81 h 114"/>
                <a:gd name="T8" fmla="*/ 119 w 217"/>
                <a:gd name="T9" fmla="*/ 99 h 114"/>
                <a:gd name="T10" fmla="*/ 92 w 217"/>
                <a:gd name="T11" fmla="*/ 87 h 114"/>
                <a:gd name="T12" fmla="*/ 59 w 217"/>
                <a:gd name="T13" fmla="*/ 105 h 114"/>
                <a:gd name="T14" fmla="*/ 5 w 217"/>
                <a:gd name="T15" fmla="*/ 96 h 114"/>
                <a:gd name="T16" fmla="*/ 17 w 217"/>
                <a:gd name="T17" fmla="*/ 75 h 114"/>
                <a:gd name="T18" fmla="*/ 38 w 217"/>
                <a:gd name="T19" fmla="*/ 54 h 114"/>
                <a:gd name="T20" fmla="*/ 56 w 217"/>
                <a:gd name="T21" fmla="*/ 48 h 114"/>
                <a:gd name="T22" fmla="*/ 92 w 217"/>
                <a:gd name="T23" fmla="*/ 30 h 114"/>
                <a:gd name="T24" fmla="*/ 116 w 217"/>
                <a:gd name="T25" fmla="*/ 12 h 114"/>
                <a:gd name="T26" fmla="*/ 209 w 217"/>
                <a:gd name="T27" fmla="*/ 45 h 114"/>
                <a:gd name="T28" fmla="*/ 197 w 217"/>
                <a:gd name="T29" fmla="*/ 7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7" h="114">
                  <a:moveTo>
                    <a:pt x="197" y="78"/>
                  </a:moveTo>
                  <a:cubicBezTo>
                    <a:pt x="193" y="75"/>
                    <a:pt x="185" y="67"/>
                    <a:pt x="179" y="75"/>
                  </a:cubicBezTo>
                  <a:cubicBezTo>
                    <a:pt x="175" y="80"/>
                    <a:pt x="173" y="93"/>
                    <a:pt x="173" y="93"/>
                  </a:cubicBezTo>
                  <a:cubicBezTo>
                    <a:pt x="162" y="90"/>
                    <a:pt x="154" y="85"/>
                    <a:pt x="143" y="81"/>
                  </a:cubicBezTo>
                  <a:cubicBezTo>
                    <a:pt x="138" y="95"/>
                    <a:pt x="133" y="96"/>
                    <a:pt x="119" y="99"/>
                  </a:cubicBezTo>
                  <a:cubicBezTo>
                    <a:pt x="109" y="96"/>
                    <a:pt x="102" y="90"/>
                    <a:pt x="92" y="87"/>
                  </a:cubicBezTo>
                  <a:cubicBezTo>
                    <a:pt x="82" y="102"/>
                    <a:pt x="77" y="102"/>
                    <a:pt x="59" y="105"/>
                  </a:cubicBezTo>
                  <a:cubicBezTo>
                    <a:pt x="41" y="104"/>
                    <a:pt x="9" y="114"/>
                    <a:pt x="5" y="96"/>
                  </a:cubicBezTo>
                  <a:cubicBezTo>
                    <a:pt x="0" y="78"/>
                    <a:pt x="6" y="79"/>
                    <a:pt x="17" y="75"/>
                  </a:cubicBezTo>
                  <a:cubicBezTo>
                    <a:pt x="21" y="63"/>
                    <a:pt x="20" y="60"/>
                    <a:pt x="38" y="54"/>
                  </a:cubicBezTo>
                  <a:cubicBezTo>
                    <a:pt x="44" y="52"/>
                    <a:pt x="56" y="48"/>
                    <a:pt x="56" y="48"/>
                  </a:cubicBezTo>
                  <a:cubicBezTo>
                    <a:pt x="62" y="30"/>
                    <a:pt x="73" y="32"/>
                    <a:pt x="92" y="30"/>
                  </a:cubicBezTo>
                  <a:cubicBezTo>
                    <a:pt x="102" y="23"/>
                    <a:pt x="105" y="16"/>
                    <a:pt x="116" y="12"/>
                  </a:cubicBezTo>
                  <a:cubicBezTo>
                    <a:pt x="210" y="16"/>
                    <a:pt x="179" y="0"/>
                    <a:pt x="209" y="45"/>
                  </a:cubicBezTo>
                  <a:cubicBezTo>
                    <a:pt x="206" y="88"/>
                    <a:pt x="217" y="91"/>
                    <a:pt x="197" y="7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38" name="Freeform 126"/>
            <p:cNvSpPr>
              <a:spLocks/>
            </p:cNvSpPr>
            <p:nvPr/>
          </p:nvSpPr>
          <p:spPr bwMode="auto">
            <a:xfrm rot="756602">
              <a:off x="5119" y="1377"/>
              <a:ext cx="307" cy="491"/>
            </a:xfrm>
            <a:custGeom>
              <a:avLst/>
              <a:gdLst>
                <a:gd name="T0" fmla="*/ 246 w 366"/>
                <a:gd name="T1" fmla="*/ 8 h 633"/>
                <a:gd name="T2" fmla="*/ 243 w 366"/>
                <a:gd name="T3" fmla="*/ 17 h 633"/>
                <a:gd name="T4" fmla="*/ 234 w 366"/>
                <a:gd name="T5" fmla="*/ 23 h 633"/>
                <a:gd name="T6" fmla="*/ 228 w 366"/>
                <a:gd name="T7" fmla="*/ 41 h 633"/>
                <a:gd name="T8" fmla="*/ 225 w 366"/>
                <a:gd name="T9" fmla="*/ 50 h 633"/>
                <a:gd name="T10" fmla="*/ 228 w 366"/>
                <a:gd name="T11" fmla="*/ 125 h 633"/>
                <a:gd name="T12" fmla="*/ 231 w 366"/>
                <a:gd name="T13" fmla="*/ 116 h 633"/>
                <a:gd name="T14" fmla="*/ 240 w 366"/>
                <a:gd name="T15" fmla="*/ 113 h 633"/>
                <a:gd name="T16" fmla="*/ 294 w 366"/>
                <a:gd name="T17" fmla="*/ 116 h 633"/>
                <a:gd name="T18" fmla="*/ 288 w 366"/>
                <a:gd name="T19" fmla="*/ 200 h 633"/>
                <a:gd name="T20" fmla="*/ 321 w 366"/>
                <a:gd name="T21" fmla="*/ 227 h 633"/>
                <a:gd name="T22" fmla="*/ 345 w 366"/>
                <a:gd name="T23" fmla="*/ 263 h 633"/>
                <a:gd name="T24" fmla="*/ 351 w 366"/>
                <a:gd name="T25" fmla="*/ 296 h 633"/>
                <a:gd name="T26" fmla="*/ 324 w 366"/>
                <a:gd name="T27" fmla="*/ 290 h 633"/>
                <a:gd name="T28" fmla="*/ 306 w 366"/>
                <a:gd name="T29" fmla="*/ 284 h 633"/>
                <a:gd name="T30" fmla="*/ 279 w 366"/>
                <a:gd name="T31" fmla="*/ 260 h 633"/>
                <a:gd name="T32" fmla="*/ 231 w 366"/>
                <a:gd name="T33" fmla="*/ 239 h 633"/>
                <a:gd name="T34" fmla="*/ 177 w 366"/>
                <a:gd name="T35" fmla="*/ 239 h 633"/>
                <a:gd name="T36" fmla="*/ 150 w 366"/>
                <a:gd name="T37" fmla="*/ 254 h 633"/>
                <a:gd name="T38" fmla="*/ 153 w 366"/>
                <a:gd name="T39" fmla="*/ 263 h 633"/>
                <a:gd name="T40" fmla="*/ 168 w 366"/>
                <a:gd name="T41" fmla="*/ 266 h 633"/>
                <a:gd name="T42" fmla="*/ 171 w 366"/>
                <a:gd name="T43" fmla="*/ 296 h 633"/>
                <a:gd name="T44" fmla="*/ 207 w 366"/>
                <a:gd name="T45" fmla="*/ 320 h 633"/>
                <a:gd name="T46" fmla="*/ 144 w 366"/>
                <a:gd name="T47" fmla="*/ 422 h 633"/>
                <a:gd name="T48" fmla="*/ 99 w 366"/>
                <a:gd name="T49" fmla="*/ 419 h 633"/>
                <a:gd name="T50" fmla="*/ 75 w 366"/>
                <a:gd name="T51" fmla="*/ 413 h 633"/>
                <a:gd name="T52" fmla="*/ 51 w 366"/>
                <a:gd name="T53" fmla="*/ 389 h 633"/>
                <a:gd name="T54" fmla="*/ 30 w 366"/>
                <a:gd name="T55" fmla="*/ 380 h 633"/>
                <a:gd name="T56" fmla="*/ 48 w 366"/>
                <a:gd name="T57" fmla="*/ 494 h 633"/>
                <a:gd name="T58" fmla="*/ 51 w 366"/>
                <a:gd name="T59" fmla="*/ 506 h 633"/>
                <a:gd name="T60" fmla="*/ 69 w 366"/>
                <a:gd name="T61" fmla="*/ 518 h 633"/>
                <a:gd name="T62" fmla="*/ 96 w 366"/>
                <a:gd name="T63" fmla="*/ 551 h 633"/>
                <a:gd name="T64" fmla="*/ 126 w 366"/>
                <a:gd name="T65" fmla="*/ 575 h 633"/>
                <a:gd name="T66" fmla="*/ 282 w 366"/>
                <a:gd name="T67" fmla="*/ 596 h 633"/>
                <a:gd name="T68" fmla="*/ 261 w 366"/>
                <a:gd name="T69" fmla="*/ 611 h 633"/>
                <a:gd name="T70" fmla="*/ 243 w 366"/>
                <a:gd name="T71" fmla="*/ 617 h 633"/>
                <a:gd name="T72" fmla="*/ 213 w 366"/>
                <a:gd name="T73" fmla="*/ 627 h 633"/>
                <a:gd name="T74" fmla="*/ 153 w 366"/>
                <a:gd name="T75" fmla="*/ 617 h 633"/>
                <a:gd name="T76" fmla="*/ 113 w 366"/>
                <a:gd name="T77" fmla="*/ 599 h 633"/>
                <a:gd name="T78" fmla="*/ 55 w 366"/>
                <a:gd name="T79" fmla="*/ 557 h 633"/>
                <a:gd name="T80" fmla="*/ 9 w 366"/>
                <a:gd name="T81" fmla="*/ 476 h 633"/>
                <a:gd name="T82" fmla="*/ 1 w 366"/>
                <a:gd name="T83" fmla="*/ 437 h 633"/>
                <a:gd name="T84" fmla="*/ 1 w 366"/>
                <a:gd name="T85" fmla="*/ 401 h 633"/>
                <a:gd name="T86" fmla="*/ 7 w 366"/>
                <a:gd name="T87" fmla="*/ 349 h 633"/>
                <a:gd name="T88" fmla="*/ 45 w 366"/>
                <a:gd name="T89" fmla="*/ 281 h 633"/>
                <a:gd name="T90" fmla="*/ 119 w 366"/>
                <a:gd name="T91" fmla="*/ 215 h 633"/>
                <a:gd name="T92" fmla="*/ 149 w 366"/>
                <a:gd name="T93" fmla="*/ 191 h 633"/>
                <a:gd name="T94" fmla="*/ 153 w 366"/>
                <a:gd name="T95" fmla="*/ 185 h 633"/>
                <a:gd name="T96" fmla="*/ 150 w 366"/>
                <a:gd name="T97" fmla="*/ 152 h 633"/>
                <a:gd name="T98" fmla="*/ 150 w 366"/>
                <a:gd name="T99" fmla="*/ 101 h 633"/>
                <a:gd name="T100" fmla="*/ 168 w 366"/>
                <a:gd name="T101" fmla="*/ 86 h 633"/>
                <a:gd name="T102" fmla="*/ 204 w 366"/>
                <a:gd name="T103" fmla="*/ 26 h 633"/>
                <a:gd name="T104" fmla="*/ 210 w 366"/>
                <a:gd name="T105" fmla="*/ 17 h 633"/>
                <a:gd name="T106" fmla="*/ 228 w 366"/>
                <a:gd name="T107" fmla="*/ 11 h 633"/>
                <a:gd name="T108" fmla="*/ 246 w 366"/>
                <a:gd name="T109" fmla="*/ 2 h 633"/>
                <a:gd name="T110" fmla="*/ 246 w 366"/>
                <a:gd name="T111" fmla="*/ 8 h 6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66" h="633">
                  <a:moveTo>
                    <a:pt x="246" y="8"/>
                  </a:moveTo>
                  <a:cubicBezTo>
                    <a:pt x="245" y="11"/>
                    <a:pt x="245" y="15"/>
                    <a:pt x="243" y="17"/>
                  </a:cubicBezTo>
                  <a:cubicBezTo>
                    <a:pt x="241" y="20"/>
                    <a:pt x="236" y="20"/>
                    <a:pt x="234" y="23"/>
                  </a:cubicBezTo>
                  <a:cubicBezTo>
                    <a:pt x="231" y="28"/>
                    <a:pt x="230" y="35"/>
                    <a:pt x="228" y="41"/>
                  </a:cubicBezTo>
                  <a:cubicBezTo>
                    <a:pt x="227" y="44"/>
                    <a:pt x="225" y="50"/>
                    <a:pt x="225" y="50"/>
                  </a:cubicBezTo>
                  <a:cubicBezTo>
                    <a:pt x="226" y="75"/>
                    <a:pt x="226" y="100"/>
                    <a:pt x="228" y="125"/>
                  </a:cubicBezTo>
                  <a:cubicBezTo>
                    <a:pt x="228" y="128"/>
                    <a:pt x="229" y="118"/>
                    <a:pt x="231" y="116"/>
                  </a:cubicBezTo>
                  <a:cubicBezTo>
                    <a:pt x="233" y="114"/>
                    <a:pt x="237" y="114"/>
                    <a:pt x="240" y="113"/>
                  </a:cubicBezTo>
                  <a:cubicBezTo>
                    <a:pt x="258" y="114"/>
                    <a:pt x="276" y="112"/>
                    <a:pt x="294" y="116"/>
                  </a:cubicBezTo>
                  <a:cubicBezTo>
                    <a:pt x="302" y="118"/>
                    <a:pt x="293" y="173"/>
                    <a:pt x="288" y="200"/>
                  </a:cubicBezTo>
                  <a:cubicBezTo>
                    <a:pt x="302" y="209"/>
                    <a:pt x="308" y="218"/>
                    <a:pt x="321" y="227"/>
                  </a:cubicBezTo>
                  <a:cubicBezTo>
                    <a:pt x="330" y="241"/>
                    <a:pt x="330" y="253"/>
                    <a:pt x="345" y="263"/>
                  </a:cubicBezTo>
                  <a:cubicBezTo>
                    <a:pt x="350" y="279"/>
                    <a:pt x="355" y="278"/>
                    <a:pt x="351" y="296"/>
                  </a:cubicBezTo>
                  <a:cubicBezTo>
                    <a:pt x="325" y="287"/>
                    <a:pt x="366" y="301"/>
                    <a:pt x="324" y="290"/>
                  </a:cubicBezTo>
                  <a:cubicBezTo>
                    <a:pt x="318" y="288"/>
                    <a:pt x="306" y="284"/>
                    <a:pt x="306" y="284"/>
                  </a:cubicBezTo>
                  <a:cubicBezTo>
                    <a:pt x="303" y="274"/>
                    <a:pt x="290" y="264"/>
                    <a:pt x="279" y="260"/>
                  </a:cubicBezTo>
                  <a:cubicBezTo>
                    <a:pt x="260" y="232"/>
                    <a:pt x="274" y="243"/>
                    <a:pt x="231" y="239"/>
                  </a:cubicBezTo>
                  <a:cubicBezTo>
                    <a:pt x="212" y="226"/>
                    <a:pt x="198" y="232"/>
                    <a:pt x="177" y="239"/>
                  </a:cubicBezTo>
                  <a:cubicBezTo>
                    <a:pt x="167" y="242"/>
                    <a:pt x="150" y="254"/>
                    <a:pt x="150" y="254"/>
                  </a:cubicBezTo>
                  <a:cubicBezTo>
                    <a:pt x="151" y="257"/>
                    <a:pt x="150" y="261"/>
                    <a:pt x="153" y="263"/>
                  </a:cubicBezTo>
                  <a:cubicBezTo>
                    <a:pt x="157" y="266"/>
                    <a:pt x="166" y="262"/>
                    <a:pt x="168" y="266"/>
                  </a:cubicBezTo>
                  <a:cubicBezTo>
                    <a:pt x="173" y="275"/>
                    <a:pt x="168" y="286"/>
                    <a:pt x="171" y="296"/>
                  </a:cubicBezTo>
                  <a:cubicBezTo>
                    <a:pt x="173" y="302"/>
                    <a:pt x="200" y="318"/>
                    <a:pt x="207" y="320"/>
                  </a:cubicBezTo>
                  <a:cubicBezTo>
                    <a:pt x="229" y="386"/>
                    <a:pt x="193" y="406"/>
                    <a:pt x="144" y="422"/>
                  </a:cubicBezTo>
                  <a:cubicBezTo>
                    <a:pt x="129" y="421"/>
                    <a:pt x="114" y="421"/>
                    <a:pt x="99" y="419"/>
                  </a:cubicBezTo>
                  <a:cubicBezTo>
                    <a:pt x="91" y="418"/>
                    <a:pt x="75" y="413"/>
                    <a:pt x="75" y="413"/>
                  </a:cubicBezTo>
                  <a:cubicBezTo>
                    <a:pt x="65" y="406"/>
                    <a:pt x="60" y="398"/>
                    <a:pt x="51" y="389"/>
                  </a:cubicBezTo>
                  <a:cubicBezTo>
                    <a:pt x="46" y="375"/>
                    <a:pt x="43" y="372"/>
                    <a:pt x="30" y="380"/>
                  </a:cubicBezTo>
                  <a:cubicBezTo>
                    <a:pt x="31" y="400"/>
                    <a:pt x="8" y="481"/>
                    <a:pt x="48" y="494"/>
                  </a:cubicBezTo>
                  <a:cubicBezTo>
                    <a:pt x="49" y="498"/>
                    <a:pt x="48" y="503"/>
                    <a:pt x="51" y="506"/>
                  </a:cubicBezTo>
                  <a:cubicBezTo>
                    <a:pt x="56" y="511"/>
                    <a:pt x="69" y="518"/>
                    <a:pt x="69" y="518"/>
                  </a:cubicBezTo>
                  <a:cubicBezTo>
                    <a:pt x="78" y="532"/>
                    <a:pt x="83" y="542"/>
                    <a:pt x="96" y="551"/>
                  </a:cubicBezTo>
                  <a:cubicBezTo>
                    <a:pt x="104" y="574"/>
                    <a:pt x="102" y="570"/>
                    <a:pt x="126" y="575"/>
                  </a:cubicBezTo>
                  <a:cubicBezTo>
                    <a:pt x="165" y="633"/>
                    <a:pt x="131" y="593"/>
                    <a:pt x="282" y="596"/>
                  </a:cubicBezTo>
                  <a:cubicBezTo>
                    <a:pt x="275" y="601"/>
                    <a:pt x="269" y="607"/>
                    <a:pt x="261" y="611"/>
                  </a:cubicBezTo>
                  <a:cubicBezTo>
                    <a:pt x="255" y="614"/>
                    <a:pt x="243" y="617"/>
                    <a:pt x="243" y="617"/>
                  </a:cubicBezTo>
                  <a:cubicBezTo>
                    <a:pt x="233" y="618"/>
                    <a:pt x="229" y="628"/>
                    <a:pt x="213" y="627"/>
                  </a:cubicBezTo>
                  <a:cubicBezTo>
                    <a:pt x="198" y="627"/>
                    <a:pt x="170" y="622"/>
                    <a:pt x="153" y="617"/>
                  </a:cubicBezTo>
                  <a:cubicBezTo>
                    <a:pt x="146" y="615"/>
                    <a:pt x="113" y="599"/>
                    <a:pt x="113" y="599"/>
                  </a:cubicBezTo>
                  <a:cubicBezTo>
                    <a:pt x="98" y="590"/>
                    <a:pt x="75" y="578"/>
                    <a:pt x="55" y="557"/>
                  </a:cubicBezTo>
                  <a:cubicBezTo>
                    <a:pt x="43" y="544"/>
                    <a:pt x="18" y="502"/>
                    <a:pt x="9" y="476"/>
                  </a:cubicBezTo>
                  <a:cubicBezTo>
                    <a:pt x="0" y="457"/>
                    <a:pt x="2" y="449"/>
                    <a:pt x="1" y="437"/>
                  </a:cubicBezTo>
                  <a:cubicBezTo>
                    <a:pt x="0" y="425"/>
                    <a:pt x="0" y="416"/>
                    <a:pt x="1" y="401"/>
                  </a:cubicBezTo>
                  <a:cubicBezTo>
                    <a:pt x="2" y="386"/>
                    <a:pt x="0" y="369"/>
                    <a:pt x="7" y="349"/>
                  </a:cubicBezTo>
                  <a:cubicBezTo>
                    <a:pt x="14" y="329"/>
                    <a:pt x="26" y="303"/>
                    <a:pt x="45" y="281"/>
                  </a:cubicBezTo>
                  <a:cubicBezTo>
                    <a:pt x="64" y="259"/>
                    <a:pt x="102" y="230"/>
                    <a:pt x="119" y="215"/>
                  </a:cubicBezTo>
                  <a:cubicBezTo>
                    <a:pt x="123" y="203"/>
                    <a:pt x="139" y="198"/>
                    <a:pt x="149" y="191"/>
                  </a:cubicBezTo>
                  <a:cubicBezTo>
                    <a:pt x="155" y="185"/>
                    <a:pt x="154" y="200"/>
                    <a:pt x="153" y="185"/>
                  </a:cubicBezTo>
                  <a:cubicBezTo>
                    <a:pt x="153" y="179"/>
                    <a:pt x="151" y="166"/>
                    <a:pt x="150" y="152"/>
                  </a:cubicBezTo>
                  <a:cubicBezTo>
                    <a:pt x="149" y="138"/>
                    <a:pt x="147" y="112"/>
                    <a:pt x="150" y="101"/>
                  </a:cubicBezTo>
                  <a:cubicBezTo>
                    <a:pt x="151" y="91"/>
                    <a:pt x="168" y="86"/>
                    <a:pt x="168" y="86"/>
                  </a:cubicBezTo>
                  <a:cubicBezTo>
                    <a:pt x="171" y="49"/>
                    <a:pt x="170" y="34"/>
                    <a:pt x="204" y="26"/>
                  </a:cubicBezTo>
                  <a:cubicBezTo>
                    <a:pt x="206" y="23"/>
                    <a:pt x="207" y="19"/>
                    <a:pt x="210" y="17"/>
                  </a:cubicBezTo>
                  <a:cubicBezTo>
                    <a:pt x="215" y="14"/>
                    <a:pt x="222" y="13"/>
                    <a:pt x="228" y="11"/>
                  </a:cubicBezTo>
                  <a:cubicBezTo>
                    <a:pt x="231" y="10"/>
                    <a:pt x="241" y="0"/>
                    <a:pt x="246" y="2"/>
                  </a:cubicBezTo>
                  <a:cubicBezTo>
                    <a:pt x="248" y="3"/>
                    <a:pt x="246" y="6"/>
                    <a:pt x="246" y="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39" name="Freeform 127"/>
            <p:cNvSpPr>
              <a:spLocks/>
            </p:cNvSpPr>
            <p:nvPr/>
          </p:nvSpPr>
          <p:spPr bwMode="auto">
            <a:xfrm>
              <a:off x="5106" y="2258"/>
              <a:ext cx="154" cy="345"/>
            </a:xfrm>
            <a:custGeom>
              <a:avLst/>
              <a:gdLst>
                <a:gd name="T0" fmla="*/ 140 w 154"/>
                <a:gd name="T1" fmla="*/ 44 h 345"/>
                <a:gd name="T2" fmla="*/ 111 w 154"/>
                <a:gd name="T3" fmla="*/ 47 h 345"/>
                <a:gd name="T4" fmla="*/ 104 w 154"/>
                <a:gd name="T5" fmla="*/ 56 h 345"/>
                <a:gd name="T6" fmla="*/ 95 w 154"/>
                <a:gd name="T7" fmla="*/ 80 h 345"/>
                <a:gd name="T8" fmla="*/ 87 w 154"/>
                <a:gd name="T9" fmla="*/ 111 h 345"/>
                <a:gd name="T10" fmla="*/ 78 w 154"/>
                <a:gd name="T11" fmla="*/ 129 h 345"/>
                <a:gd name="T12" fmla="*/ 83 w 154"/>
                <a:gd name="T13" fmla="*/ 222 h 345"/>
                <a:gd name="T14" fmla="*/ 74 w 154"/>
                <a:gd name="T15" fmla="*/ 237 h 345"/>
                <a:gd name="T16" fmla="*/ 63 w 154"/>
                <a:gd name="T17" fmla="*/ 237 h 345"/>
                <a:gd name="T18" fmla="*/ 33 w 154"/>
                <a:gd name="T19" fmla="*/ 222 h 345"/>
                <a:gd name="T20" fmla="*/ 47 w 154"/>
                <a:gd name="T21" fmla="*/ 201 h 345"/>
                <a:gd name="T22" fmla="*/ 39 w 154"/>
                <a:gd name="T23" fmla="*/ 86 h 345"/>
                <a:gd name="T24" fmla="*/ 35 w 154"/>
                <a:gd name="T25" fmla="*/ 105 h 345"/>
                <a:gd name="T26" fmla="*/ 36 w 154"/>
                <a:gd name="T27" fmla="*/ 257 h 345"/>
                <a:gd name="T28" fmla="*/ 47 w 154"/>
                <a:gd name="T29" fmla="*/ 266 h 345"/>
                <a:gd name="T30" fmla="*/ 59 w 154"/>
                <a:gd name="T31" fmla="*/ 303 h 345"/>
                <a:gd name="T32" fmla="*/ 102 w 154"/>
                <a:gd name="T33" fmla="*/ 312 h 345"/>
                <a:gd name="T34" fmla="*/ 114 w 154"/>
                <a:gd name="T35" fmla="*/ 321 h 345"/>
                <a:gd name="T36" fmla="*/ 123 w 154"/>
                <a:gd name="T37" fmla="*/ 333 h 345"/>
                <a:gd name="T38" fmla="*/ 101 w 154"/>
                <a:gd name="T39" fmla="*/ 338 h 345"/>
                <a:gd name="T40" fmla="*/ 53 w 154"/>
                <a:gd name="T41" fmla="*/ 333 h 345"/>
                <a:gd name="T42" fmla="*/ 24 w 154"/>
                <a:gd name="T43" fmla="*/ 318 h 345"/>
                <a:gd name="T44" fmla="*/ 21 w 154"/>
                <a:gd name="T45" fmla="*/ 297 h 345"/>
                <a:gd name="T46" fmla="*/ 11 w 154"/>
                <a:gd name="T47" fmla="*/ 285 h 345"/>
                <a:gd name="T48" fmla="*/ 8 w 154"/>
                <a:gd name="T49" fmla="*/ 270 h 345"/>
                <a:gd name="T50" fmla="*/ 9 w 154"/>
                <a:gd name="T51" fmla="*/ 69 h 345"/>
                <a:gd name="T52" fmla="*/ 21 w 154"/>
                <a:gd name="T53" fmla="*/ 54 h 345"/>
                <a:gd name="T54" fmla="*/ 32 w 154"/>
                <a:gd name="T55" fmla="*/ 44 h 345"/>
                <a:gd name="T56" fmla="*/ 50 w 154"/>
                <a:gd name="T57" fmla="*/ 20 h 345"/>
                <a:gd name="T58" fmla="*/ 81 w 154"/>
                <a:gd name="T59" fmla="*/ 15 h 345"/>
                <a:gd name="T60" fmla="*/ 107 w 154"/>
                <a:gd name="T61" fmla="*/ 11 h 345"/>
                <a:gd name="T62" fmla="*/ 140 w 154"/>
                <a:gd name="T63" fmla="*/ 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4" h="345">
                  <a:moveTo>
                    <a:pt x="140" y="44"/>
                  </a:moveTo>
                  <a:cubicBezTo>
                    <a:pt x="130" y="44"/>
                    <a:pt x="118" y="40"/>
                    <a:pt x="111" y="47"/>
                  </a:cubicBezTo>
                  <a:cubicBezTo>
                    <a:pt x="98" y="60"/>
                    <a:pt x="123" y="50"/>
                    <a:pt x="104" y="56"/>
                  </a:cubicBezTo>
                  <a:cubicBezTo>
                    <a:pt x="100" y="65"/>
                    <a:pt x="102" y="72"/>
                    <a:pt x="95" y="80"/>
                  </a:cubicBezTo>
                  <a:cubicBezTo>
                    <a:pt x="93" y="98"/>
                    <a:pt x="96" y="100"/>
                    <a:pt x="87" y="111"/>
                  </a:cubicBezTo>
                  <a:cubicBezTo>
                    <a:pt x="86" y="117"/>
                    <a:pt x="82" y="124"/>
                    <a:pt x="78" y="129"/>
                  </a:cubicBezTo>
                  <a:cubicBezTo>
                    <a:pt x="77" y="160"/>
                    <a:pt x="69" y="194"/>
                    <a:pt x="83" y="222"/>
                  </a:cubicBezTo>
                  <a:cubicBezTo>
                    <a:pt x="81" y="228"/>
                    <a:pt x="79" y="232"/>
                    <a:pt x="74" y="237"/>
                  </a:cubicBezTo>
                  <a:cubicBezTo>
                    <a:pt x="71" y="245"/>
                    <a:pt x="70" y="240"/>
                    <a:pt x="63" y="237"/>
                  </a:cubicBezTo>
                  <a:cubicBezTo>
                    <a:pt x="35" y="240"/>
                    <a:pt x="42" y="244"/>
                    <a:pt x="33" y="222"/>
                  </a:cubicBezTo>
                  <a:cubicBezTo>
                    <a:pt x="38" y="213"/>
                    <a:pt x="39" y="209"/>
                    <a:pt x="47" y="201"/>
                  </a:cubicBezTo>
                  <a:cubicBezTo>
                    <a:pt x="54" y="159"/>
                    <a:pt x="66" y="32"/>
                    <a:pt x="39" y="86"/>
                  </a:cubicBezTo>
                  <a:cubicBezTo>
                    <a:pt x="38" y="93"/>
                    <a:pt x="36" y="98"/>
                    <a:pt x="35" y="105"/>
                  </a:cubicBezTo>
                  <a:cubicBezTo>
                    <a:pt x="35" y="156"/>
                    <a:pt x="32" y="207"/>
                    <a:pt x="36" y="257"/>
                  </a:cubicBezTo>
                  <a:cubicBezTo>
                    <a:pt x="42" y="328"/>
                    <a:pt x="54" y="208"/>
                    <a:pt x="47" y="266"/>
                  </a:cubicBezTo>
                  <a:cubicBezTo>
                    <a:pt x="48" y="297"/>
                    <a:pt x="38" y="300"/>
                    <a:pt x="59" y="303"/>
                  </a:cubicBezTo>
                  <a:cubicBezTo>
                    <a:pt x="74" y="310"/>
                    <a:pt x="84" y="311"/>
                    <a:pt x="102" y="312"/>
                  </a:cubicBezTo>
                  <a:cubicBezTo>
                    <a:pt x="105" y="319"/>
                    <a:pt x="107" y="320"/>
                    <a:pt x="114" y="321"/>
                  </a:cubicBezTo>
                  <a:cubicBezTo>
                    <a:pt x="121" y="324"/>
                    <a:pt x="139" y="319"/>
                    <a:pt x="123" y="333"/>
                  </a:cubicBezTo>
                  <a:cubicBezTo>
                    <a:pt x="118" y="337"/>
                    <a:pt x="107" y="338"/>
                    <a:pt x="101" y="338"/>
                  </a:cubicBezTo>
                  <a:cubicBezTo>
                    <a:pt x="83" y="345"/>
                    <a:pt x="70" y="335"/>
                    <a:pt x="53" y="333"/>
                  </a:cubicBezTo>
                  <a:cubicBezTo>
                    <a:pt x="42" y="327"/>
                    <a:pt x="37" y="321"/>
                    <a:pt x="24" y="318"/>
                  </a:cubicBezTo>
                  <a:cubicBezTo>
                    <a:pt x="19" y="312"/>
                    <a:pt x="23" y="302"/>
                    <a:pt x="21" y="297"/>
                  </a:cubicBezTo>
                  <a:cubicBezTo>
                    <a:pt x="19" y="292"/>
                    <a:pt x="13" y="289"/>
                    <a:pt x="11" y="285"/>
                  </a:cubicBezTo>
                  <a:cubicBezTo>
                    <a:pt x="9" y="281"/>
                    <a:pt x="8" y="306"/>
                    <a:pt x="8" y="270"/>
                  </a:cubicBezTo>
                  <a:cubicBezTo>
                    <a:pt x="0" y="240"/>
                    <a:pt x="7" y="105"/>
                    <a:pt x="9" y="69"/>
                  </a:cubicBezTo>
                  <a:cubicBezTo>
                    <a:pt x="11" y="33"/>
                    <a:pt x="17" y="58"/>
                    <a:pt x="21" y="54"/>
                  </a:cubicBezTo>
                  <a:cubicBezTo>
                    <a:pt x="25" y="49"/>
                    <a:pt x="28" y="49"/>
                    <a:pt x="32" y="44"/>
                  </a:cubicBezTo>
                  <a:cubicBezTo>
                    <a:pt x="34" y="34"/>
                    <a:pt x="39" y="22"/>
                    <a:pt x="50" y="20"/>
                  </a:cubicBezTo>
                  <a:cubicBezTo>
                    <a:pt x="59" y="15"/>
                    <a:pt x="71" y="16"/>
                    <a:pt x="81" y="15"/>
                  </a:cubicBezTo>
                  <a:cubicBezTo>
                    <a:pt x="90" y="13"/>
                    <a:pt x="98" y="12"/>
                    <a:pt x="107" y="11"/>
                  </a:cubicBezTo>
                  <a:cubicBezTo>
                    <a:pt x="154" y="12"/>
                    <a:pt x="144" y="0"/>
                    <a:pt x="140" y="4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40" name="Freeform 128"/>
            <p:cNvSpPr>
              <a:spLocks/>
            </p:cNvSpPr>
            <p:nvPr/>
          </p:nvSpPr>
          <p:spPr bwMode="auto">
            <a:xfrm>
              <a:off x="5546" y="2652"/>
              <a:ext cx="84" cy="110"/>
            </a:xfrm>
            <a:custGeom>
              <a:avLst/>
              <a:gdLst>
                <a:gd name="T0" fmla="*/ 84 w 84"/>
                <a:gd name="T1" fmla="*/ 0 h 110"/>
                <a:gd name="T2" fmla="*/ 70 w 84"/>
                <a:gd name="T3" fmla="*/ 18 h 110"/>
                <a:gd name="T4" fmla="*/ 64 w 84"/>
                <a:gd name="T5" fmla="*/ 64 h 110"/>
                <a:gd name="T6" fmla="*/ 50 w 84"/>
                <a:gd name="T7" fmla="*/ 84 h 110"/>
                <a:gd name="T8" fmla="*/ 38 w 84"/>
                <a:gd name="T9" fmla="*/ 110 h 110"/>
                <a:gd name="T10" fmla="*/ 0 w 84"/>
                <a:gd name="T11" fmla="*/ 80 h 110"/>
                <a:gd name="T12" fmla="*/ 30 w 84"/>
                <a:gd name="T13" fmla="*/ 62 h 110"/>
                <a:gd name="T14" fmla="*/ 40 w 84"/>
                <a:gd name="T15" fmla="*/ 34 h 110"/>
                <a:gd name="T16" fmla="*/ 58 w 84"/>
                <a:gd name="T17" fmla="*/ 18 h 110"/>
                <a:gd name="T18" fmla="*/ 72 w 84"/>
                <a:gd name="T19" fmla="*/ 12 h 110"/>
                <a:gd name="T20" fmla="*/ 84 w 84"/>
                <a:gd name="T2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10">
                  <a:moveTo>
                    <a:pt x="84" y="0"/>
                  </a:moveTo>
                  <a:cubicBezTo>
                    <a:pt x="74" y="14"/>
                    <a:pt x="79" y="9"/>
                    <a:pt x="70" y="18"/>
                  </a:cubicBezTo>
                  <a:cubicBezTo>
                    <a:pt x="65" y="33"/>
                    <a:pt x="74" y="49"/>
                    <a:pt x="64" y="64"/>
                  </a:cubicBezTo>
                  <a:cubicBezTo>
                    <a:pt x="67" y="76"/>
                    <a:pt x="61" y="80"/>
                    <a:pt x="50" y="84"/>
                  </a:cubicBezTo>
                  <a:cubicBezTo>
                    <a:pt x="43" y="94"/>
                    <a:pt x="50" y="106"/>
                    <a:pt x="38" y="110"/>
                  </a:cubicBezTo>
                  <a:cubicBezTo>
                    <a:pt x="2" y="106"/>
                    <a:pt x="5" y="109"/>
                    <a:pt x="0" y="80"/>
                  </a:cubicBezTo>
                  <a:cubicBezTo>
                    <a:pt x="4" y="65"/>
                    <a:pt x="17" y="65"/>
                    <a:pt x="30" y="62"/>
                  </a:cubicBezTo>
                  <a:cubicBezTo>
                    <a:pt x="31" y="49"/>
                    <a:pt x="28" y="38"/>
                    <a:pt x="40" y="34"/>
                  </a:cubicBezTo>
                  <a:cubicBezTo>
                    <a:pt x="51" y="17"/>
                    <a:pt x="41" y="30"/>
                    <a:pt x="58" y="18"/>
                  </a:cubicBezTo>
                  <a:cubicBezTo>
                    <a:pt x="62" y="15"/>
                    <a:pt x="72" y="12"/>
                    <a:pt x="72" y="12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41" name="Freeform 129"/>
            <p:cNvSpPr>
              <a:spLocks/>
            </p:cNvSpPr>
            <p:nvPr/>
          </p:nvSpPr>
          <p:spPr bwMode="auto">
            <a:xfrm>
              <a:off x="5590" y="2870"/>
              <a:ext cx="154" cy="84"/>
            </a:xfrm>
            <a:custGeom>
              <a:avLst/>
              <a:gdLst>
                <a:gd name="T0" fmla="*/ 154 w 154"/>
                <a:gd name="T1" fmla="*/ 12 h 84"/>
                <a:gd name="T2" fmla="*/ 152 w 154"/>
                <a:gd name="T3" fmla="*/ 54 h 84"/>
                <a:gd name="T4" fmla="*/ 130 w 154"/>
                <a:gd name="T5" fmla="*/ 68 h 84"/>
                <a:gd name="T6" fmla="*/ 118 w 154"/>
                <a:gd name="T7" fmla="*/ 78 h 84"/>
                <a:gd name="T8" fmla="*/ 106 w 154"/>
                <a:gd name="T9" fmla="*/ 82 h 84"/>
                <a:gd name="T10" fmla="*/ 40 w 154"/>
                <a:gd name="T11" fmla="*/ 80 h 84"/>
                <a:gd name="T12" fmla="*/ 36 w 154"/>
                <a:gd name="T13" fmla="*/ 68 h 84"/>
                <a:gd name="T14" fmla="*/ 8 w 154"/>
                <a:gd name="T15" fmla="*/ 38 h 84"/>
                <a:gd name="T16" fmla="*/ 2 w 154"/>
                <a:gd name="T17" fmla="*/ 26 h 84"/>
                <a:gd name="T18" fmla="*/ 14 w 154"/>
                <a:gd name="T19" fmla="*/ 22 h 84"/>
                <a:gd name="T20" fmla="*/ 96 w 154"/>
                <a:gd name="T21" fmla="*/ 12 h 84"/>
                <a:gd name="T22" fmla="*/ 138 w 154"/>
                <a:gd name="T23" fmla="*/ 10 h 84"/>
                <a:gd name="T24" fmla="*/ 154 w 154"/>
                <a:gd name="T25" fmla="*/ 1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84">
                  <a:moveTo>
                    <a:pt x="154" y="12"/>
                  </a:moveTo>
                  <a:cubicBezTo>
                    <a:pt x="153" y="26"/>
                    <a:pt x="154" y="40"/>
                    <a:pt x="152" y="54"/>
                  </a:cubicBezTo>
                  <a:cubicBezTo>
                    <a:pt x="151" y="63"/>
                    <a:pt x="130" y="68"/>
                    <a:pt x="130" y="68"/>
                  </a:cubicBezTo>
                  <a:cubicBezTo>
                    <a:pt x="126" y="72"/>
                    <a:pt x="123" y="76"/>
                    <a:pt x="118" y="78"/>
                  </a:cubicBezTo>
                  <a:cubicBezTo>
                    <a:pt x="114" y="80"/>
                    <a:pt x="106" y="82"/>
                    <a:pt x="106" y="82"/>
                  </a:cubicBezTo>
                  <a:cubicBezTo>
                    <a:pt x="84" y="81"/>
                    <a:pt x="62" y="84"/>
                    <a:pt x="40" y="80"/>
                  </a:cubicBezTo>
                  <a:cubicBezTo>
                    <a:pt x="36" y="79"/>
                    <a:pt x="36" y="68"/>
                    <a:pt x="36" y="68"/>
                  </a:cubicBezTo>
                  <a:cubicBezTo>
                    <a:pt x="33" y="46"/>
                    <a:pt x="29" y="42"/>
                    <a:pt x="8" y="38"/>
                  </a:cubicBezTo>
                  <a:cubicBezTo>
                    <a:pt x="8" y="38"/>
                    <a:pt x="0" y="28"/>
                    <a:pt x="2" y="26"/>
                  </a:cubicBezTo>
                  <a:cubicBezTo>
                    <a:pt x="5" y="23"/>
                    <a:pt x="14" y="22"/>
                    <a:pt x="14" y="22"/>
                  </a:cubicBezTo>
                  <a:cubicBezTo>
                    <a:pt x="44" y="25"/>
                    <a:pt x="68" y="21"/>
                    <a:pt x="96" y="12"/>
                  </a:cubicBezTo>
                  <a:cubicBezTo>
                    <a:pt x="104" y="0"/>
                    <a:pt x="138" y="10"/>
                    <a:pt x="138" y="10"/>
                  </a:cubicBezTo>
                  <a:cubicBezTo>
                    <a:pt x="143" y="11"/>
                    <a:pt x="150" y="16"/>
                    <a:pt x="154" y="12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42" name="Freeform 130"/>
            <p:cNvSpPr>
              <a:spLocks/>
            </p:cNvSpPr>
            <p:nvPr/>
          </p:nvSpPr>
          <p:spPr bwMode="auto">
            <a:xfrm>
              <a:off x="5452" y="2912"/>
              <a:ext cx="134" cy="54"/>
            </a:xfrm>
            <a:custGeom>
              <a:avLst/>
              <a:gdLst>
                <a:gd name="T0" fmla="*/ 134 w 134"/>
                <a:gd name="T1" fmla="*/ 8 h 54"/>
                <a:gd name="T2" fmla="*/ 118 w 134"/>
                <a:gd name="T3" fmla="*/ 18 h 54"/>
                <a:gd name="T4" fmla="*/ 124 w 134"/>
                <a:gd name="T5" fmla="*/ 20 h 54"/>
                <a:gd name="T6" fmla="*/ 106 w 134"/>
                <a:gd name="T7" fmla="*/ 28 h 54"/>
                <a:gd name="T8" fmla="*/ 64 w 134"/>
                <a:gd name="T9" fmla="*/ 42 h 54"/>
                <a:gd name="T10" fmla="*/ 68 w 134"/>
                <a:gd name="T11" fmla="*/ 52 h 54"/>
                <a:gd name="T12" fmla="*/ 14 w 134"/>
                <a:gd name="T13" fmla="*/ 50 h 54"/>
                <a:gd name="T14" fmla="*/ 0 w 134"/>
                <a:gd name="T15" fmla="*/ 24 h 54"/>
                <a:gd name="T16" fmla="*/ 32 w 134"/>
                <a:gd name="T17" fmla="*/ 26 h 54"/>
                <a:gd name="T18" fmla="*/ 86 w 134"/>
                <a:gd name="T19" fmla="*/ 14 h 54"/>
                <a:gd name="T20" fmla="*/ 100 w 134"/>
                <a:gd name="T21" fmla="*/ 0 h 54"/>
                <a:gd name="T22" fmla="*/ 134 w 134"/>
                <a:gd name="T23" fmla="*/ 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4" h="54">
                  <a:moveTo>
                    <a:pt x="134" y="8"/>
                  </a:moveTo>
                  <a:cubicBezTo>
                    <a:pt x="120" y="13"/>
                    <a:pt x="124" y="8"/>
                    <a:pt x="118" y="18"/>
                  </a:cubicBezTo>
                  <a:cubicBezTo>
                    <a:pt x="120" y="19"/>
                    <a:pt x="124" y="18"/>
                    <a:pt x="124" y="20"/>
                  </a:cubicBezTo>
                  <a:cubicBezTo>
                    <a:pt x="124" y="27"/>
                    <a:pt x="106" y="28"/>
                    <a:pt x="106" y="28"/>
                  </a:cubicBezTo>
                  <a:cubicBezTo>
                    <a:pt x="114" y="52"/>
                    <a:pt x="85" y="41"/>
                    <a:pt x="64" y="42"/>
                  </a:cubicBezTo>
                  <a:cubicBezTo>
                    <a:pt x="67" y="43"/>
                    <a:pt x="72" y="52"/>
                    <a:pt x="68" y="52"/>
                  </a:cubicBezTo>
                  <a:cubicBezTo>
                    <a:pt x="50" y="54"/>
                    <a:pt x="32" y="51"/>
                    <a:pt x="14" y="50"/>
                  </a:cubicBezTo>
                  <a:cubicBezTo>
                    <a:pt x="24" y="34"/>
                    <a:pt x="16" y="29"/>
                    <a:pt x="0" y="24"/>
                  </a:cubicBezTo>
                  <a:cubicBezTo>
                    <a:pt x="4" y="6"/>
                    <a:pt x="28" y="10"/>
                    <a:pt x="32" y="26"/>
                  </a:cubicBezTo>
                  <a:cubicBezTo>
                    <a:pt x="72" y="22"/>
                    <a:pt x="39" y="17"/>
                    <a:pt x="86" y="14"/>
                  </a:cubicBezTo>
                  <a:cubicBezTo>
                    <a:pt x="88" y="4"/>
                    <a:pt x="91" y="3"/>
                    <a:pt x="100" y="0"/>
                  </a:cubicBezTo>
                  <a:cubicBezTo>
                    <a:pt x="114" y="2"/>
                    <a:pt x="122" y="2"/>
                    <a:pt x="134" y="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sp>
        <p:nvSpPr>
          <p:cNvPr id="90243" name="Freeform 131"/>
          <p:cNvSpPr>
            <a:spLocks/>
          </p:cNvSpPr>
          <p:nvPr/>
        </p:nvSpPr>
        <p:spPr bwMode="auto">
          <a:xfrm flipH="1">
            <a:off x="1270000" y="3357563"/>
            <a:ext cx="1244600" cy="839787"/>
          </a:xfrm>
          <a:custGeom>
            <a:avLst/>
            <a:gdLst>
              <a:gd name="T0" fmla="*/ 968 w 994"/>
              <a:gd name="T1" fmla="*/ 445 h 532"/>
              <a:gd name="T2" fmla="*/ 925 w 994"/>
              <a:gd name="T3" fmla="*/ 420 h 532"/>
              <a:gd name="T4" fmla="*/ 908 w 994"/>
              <a:gd name="T5" fmla="*/ 408 h 532"/>
              <a:gd name="T6" fmla="*/ 849 w 994"/>
              <a:gd name="T7" fmla="*/ 361 h 532"/>
              <a:gd name="T8" fmla="*/ 838 w 994"/>
              <a:gd name="T9" fmla="*/ 352 h 532"/>
              <a:gd name="T10" fmla="*/ 777 w 994"/>
              <a:gd name="T11" fmla="*/ 319 h 532"/>
              <a:gd name="T12" fmla="*/ 754 w 994"/>
              <a:gd name="T13" fmla="*/ 308 h 532"/>
              <a:gd name="T14" fmla="*/ 689 w 994"/>
              <a:gd name="T15" fmla="*/ 300 h 532"/>
              <a:gd name="T16" fmla="*/ 615 w 994"/>
              <a:gd name="T17" fmla="*/ 284 h 532"/>
              <a:gd name="T18" fmla="*/ 424 w 994"/>
              <a:gd name="T19" fmla="*/ 250 h 532"/>
              <a:gd name="T20" fmla="*/ 371 w 994"/>
              <a:gd name="T21" fmla="*/ 222 h 532"/>
              <a:gd name="T22" fmla="*/ 352 w 994"/>
              <a:gd name="T23" fmla="*/ 199 h 532"/>
              <a:gd name="T24" fmla="*/ 321 w 994"/>
              <a:gd name="T25" fmla="*/ 143 h 532"/>
              <a:gd name="T26" fmla="*/ 263 w 994"/>
              <a:gd name="T27" fmla="*/ 4 h 532"/>
              <a:gd name="T28" fmla="*/ 231 w 994"/>
              <a:gd name="T29" fmla="*/ 35 h 532"/>
              <a:gd name="T30" fmla="*/ 244 w 994"/>
              <a:gd name="T31" fmla="*/ 82 h 532"/>
              <a:gd name="T32" fmla="*/ 251 w 994"/>
              <a:gd name="T33" fmla="*/ 127 h 532"/>
              <a:gd name="T34" fmla="*/ 252 w 994"/>
              <a:gd name="T35" fmla="*/ 152 h 532"/>
              <a:gd name="T36" fmla="*/ 40 w 994"/>
              <a:gd name="T37" fmla="*/ 79 h 532"/>
              <a:gd name="T38" fmla="*/ 25 w 994"/>
              <a:gd name="T39" fmla="*/ 113 h 532"/>
              <a:gd name="T40" fmla="*/ 80 w 994"/>
              <a:gd name="T41" fmla="*/ 142 h 532"/>
              <a:gd name="T42" fmla="*/ 182 w 994"/>
              <a:gd name="T43" fmla="*/ 185 h 532"/>
              <a:gd name="T44" fmla="*/ 75 w 994"/>
              <a:gd name="T45" fmla="*/ 152 h 532"/>
              <a:gd name="T46" fmla="*/ 56 w 994"/>
              <a:gd name="T47" fmla="*/ 175 h 532"/>
              <a:gd name="T48" fmla="*/ 71 w 994"/>
              <a:gd name="T49" fmla="*/ 197 h 532"/>
              <a:gd name="T50" fmla="*/ 116 w 994"/>
              <a:gd name="T51" fmla="*/ 211 h 532"/>
              <a:gd name="T52" fmla="*/ 70 w 994"/>
              <a:gd name="T53" fmla="*/ 226 h 532"/>
              <a:gd name="T54" fmla="*/ 79 w 994"/>
              <a:gd name="T55" fmla="*/ 257 h 532"/>
              <a:gd name="T56" fmla="*/ 69 w 994"/>
              <a:gd name="T57" fmla="*/ 302 h 532"/>
              <a:gd name="T58" fmla="*/ 77 w 994"/>
              <a:gd name="T59" fmla="*/ 319 h 532"/>
              <a:gd name="T60" fmla="*/ 180 w 994"/>
              <a:gd name="T61" fmla="*/ 311 h 532"/>
              <a:gd name="T62" fmla="*/ 207 w 994"/>
              <a:gd name="T63" fmla="*/ 304 h 532"/>
              <a:gd name="T64" fmla="*/ 280 w 994"/>
              <a:gd name="T65" fmla="*/ 288 h 532"/>
              <a:gd name="T66" fmla="*/ 351 w 994"/>
              <a:gd name="T67" fmla="*/ 291 h 532"/>
              <a:gd name="T68" fmla="*/ 489 w 994"/>
              <a:gd name="T69" fmla="*/ 330 h 532"/>
              <a:gd name="T70" fmla="*/ 557 w 994"/>
              <a:gd name="T71" fmla="*/ 340 h 532"/>
              <a:gd name="T72" fmla="*/ 624 w 994"/>
              <a:gd name="T73" fmla="*/ 368 h 532"/>
              <a:gd name="T74" fmla="*/ 678 w 994"/>
              <a:gd name="T75" fmla="*/ 404 h 532"/>
              <a:gd name="T76" fmla="*/ 785 w 994"/>
              <a:gd name="T77" fmla="*/ 463 h 532"/>
              <a:gd name="T78" fmla="*/ 812 w 994"/>
              <a:gd name="T79" fmla="*/ 474 h 532"/>
              <a:gd name="T80" fmla="*/ 847 w 994"/>
              <a:gd name="T81" fmla="*/ 488 h 532"/>
              <a:gd name="T82" fmla="*/ 866 w 994"/>
              <a:gd name="T83" fmla="*/ 495 h 532"/>
              <a:gd name="T84" fmla="*/ 879 w 994"/>
              <a:gd name="T85" fmla="*/ 504 h 532"/>
              <a:gd name="T86" fmla="*/ 957 w 994"/>
              <a:gd name="T87" fmla="*/ 528 h 532"/>
              <a:gd name="T88" fmla="*/ 936 w 994"/>
              <a:gd name="T89" fmla="*/ 504 h 532"/>
              <a:gd name="T90" fmla="*/ 968 w 994"/>
              <a:gd name="T91" fmla="*/ 445 h 5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994" h="532">
                <a:moveTo>
                  <a:pt x="968" y="445"/>
                </a:moveTo>
                <a:cubicBezTo>
                  <a:pt x="964" y="440"/>
                  <a:pt x="928" y="425"/>
                  <a:pt x="925" y="420"/>
                </a:cubicBezTo>
                <a:cubicBezTo>
                  <a:pt x="920" y="415"/>
                  <a:pt x="908" y="408"/>
                  <a:pt x="908" y="408"/>
                </a:cubicBezTo>
                <a:cubicBezTo>
                  <a:pt x="895" y="397"/>
                  <a:pt x="862" y="370"/>
                  <a:pt x="849" y="361"/>
                </a:cubicBezTo>
                <a:cubicBezTo>
                  <a:pt x="846" y="356"/>
                  <a:pt x="838" y="352"/>
                  <a:pt x="838" y="352"/>
                </a:cubicBezTo>
                <a:cubicBezTo>
                  <a:pt x="826" y="345"/>
                  <a:pt x="790" y="326"/>
                  <a:pt x="777" y="319"/>
                </a:cubicBezTo>
                <a:cubicBezTo>
                  <a:pt x="769" y="318"/>
                  <a:pt x="758" y="314"/>
                  <a:pt x="754" y="308"/>
                </a:cubicBezTo>
                <a:cubicBezTo>
                  <a:pt x="739" y="303"/>
                  <a:pt x="705" y="305"/>
                  <a:pt x="689" y="300"/>
                </a:cubicBezTo>
                <a:cubicBezTo>
                  <a:pt x="667" y="296"/>
                  <a:pt x="660" y="292"/>
                  <a:pt x="615" y="284"/>
                </a:cubicBezTo>
                <a:cubicBezTo>
                  <a:pt x="576" y="279"/>
                  <a:pt x="465" y="261"/>
                  <a:pt x="424" y="250"/>
                </a:cubicBezTo>
                <a:cubicBezTo>
                  <a:pt x="412" y="244"/>
                  <a:pt x="382" y="231"/>
                  <a:pt x="371" y="222"/>
                </a:cubicBezTo>
                <a:cubicBezTo>
                  <a:pt x="359" y="219"/>
                  <a:pt x="361" y="212"/>
                  <a:pt x="352" y="199"/>
                </a:cubicBezTo>
                <a:lnTo>
                  <a:pt x="321" y="143"/>
                </a:lnTo>
                <a:cubicBezTo>
                  <a:pt x="309" y="116"/>
                  <a:pt x="279" y="22"/>
                  <a:pt x="263" y="4"/>
                </a:cubicBezTo>
                <a:cubicBezTo>
                  <a:pt x="246" y="0"/>
                  <a:pt x="235" y="15"/>
                  <a:pt x="231" y="35"/>
                </a:cubicBezTo>
                <a:cubicBezTo>
                  <a:pt x="225" y="48"/>
                  <a:pt x="240" y="66"/>
                  <a:pt x="244" y="82"/>
                </a:cubicBezTo>
                <a:cubicBezTo>
                  <a:pt x="247" y="97"/>
                  <a:pt x="250" y="115"/>
                  <a:pt x="251" y="127"/>
                </a:cubicBezTo>
                <a:cubicBezTo>
                  <a:pt x="252" y="137"/>
                  <a:pt x="254" y="144"/>
                  <a:pt x="252" y="152"/>
                </a:cubicBezTo>
                <a:cubicBezTo>
                  <a:pt x="237" y="175"/>
                  <a:pt x="57" y="93"/>
                  <a:pt x="40" y="79"/>
                </a:cubicBezTo>
                <a:cubicBezTo>
                  <a:pt x="0" y="82"/>
                  <a:pt x="29" y="88"/>
                  <a:pt x="25" y="113"/>
                </a:cubicBezTo>
                <a:cubicBezTo>
                  <a:pt x="32" y="123"/>
                  <a:pt x="54" y="130"/>
                  <a:pt x="80" y="142"/>
                </a:cubicBezTo>
                <a:cubicBezTo>
                  <a:pt x="106" y="154"/>
                  <a:pt x="183" y="183"/>
                  <a:pt x="182" y="185"/>
                </a:cubicBezTo>
                <a:cubicBezTo>
                  <a:pt x="181" y="187"/>
                  <a:pt x="96" y="154"/>
                  <a:pt x="75" y="152"/>
                </a:cubicBezTo>
                <a:cubicBezTo>
                  <a:pt x="54" y="150"/>
                  <a:pt x="57" y="168"/>
                  <a:pt x="56" y="175"/>
                </a:cubicBezTo>
                <a:cubicBezTo>
                  <a:pt x="55" y="182"/>
                  <a:pt x="61" y="191"/>
                  <a:pt x="71" y="197"/>
                </a:cubicBezTo>
                <a:cubicBezTo>
                  <a:pt x="81" y="203"/>
                  <a:pt x="116" y="206"/>
                  <a:pt x="116" y="211"/>
                </a:cubicBezTo>
                <a:cubicBezTo>
                  <a:pt x="116" y="216"/>
                  <a:pt x="76" y="218"/>
                  <a:pt x="70" y="226"/>
                </a:cubicBezTo>
                <a:cubicBezTo>
                  <a:pt x="64" y="234"/>
                  <a:pt x="79" y="244"/>
                  <a:pt x="79" y="257"/>
                </a:cubicBezTo>
                <a:cubicBezTo>
                  <a:pt x="79" y="269"/>
                  <a:pt x="70" y="292"/>
                  <a:pt x="69" y="302"/>
                </a:cubicBezTo>
                <a:cubicBezTo>
                  <a:pt x="88" y="309"/>
                  <a:pt x="58" y="317"/>
                  <a:pt x="77" y="319"/>
                </a:cubicBezTo>
                <a:cubicBezTo>
                  <a:pt x="96" y="320"/>
                  <a:pt x="158" y="314"/>
                  <a:pt x="180" y="311"/>
                </a:cubicBezTo>
                <a:cubicBezTo>
                  <a:pt x="202" y="308"/>
                  <a:pt x="191" y="308"/>
                  <a:pt x="207" y="304"/>
                </a:cubicBezTo>
                <a:cubicBezTo>
                  <a:pt x="237" y="301"/>
                  <a:pt x="256" y="289"/>
                  <a:pt x="280" y="288"/>
                </a:cubicBezTo>
                <a:cubicBezTo>
                  <a:pt x="304" y="285"/>
                  <a:pt x="317" y="283"/>
                  <a:pt x="351" y="291"/>
                </a:cubicBezTo>
                <a:cubicBezTo>
                  <a:pt x="378" y="296"/>
                  <a:pt x="455" y="323"/>
                  <a:pt x="489" y="330"/>
                </a:cubicBezTo>
                <a:cubicBezTo>
                  <a:pt x="508" y="334"/>
                  <a:pt x="542" y="335"/>
                  <a:pt x="557" y="340"/>
                </a:cubicBezTo>
                <a:cubicBezTo>
                  <a:pt x="579" y="346"/>
                  <a:pt x="606" y="359"/>
                  <a:pt x="624" y="368"/>
                </a:cubicBezTo>
                <a:cubicBezTo>
                  <a:pt x="641" y="380"/>
                  <a:pt x="660" y="396"/>
                  <a:pt x="678" y="404"/>
                </a:cubicBezTo>
                <a:cubicBezTo>
                  <a:pt x="715" y="421"/>
                  <a:pt x="752" y="439"/>
                  <a:pt x="785" y="463"/>
                </a:cubicBezTo>
                <a:cubicBezTo>
                  <a:pt x="797" y="466"/>
                  <a:pt x="801" y="471"/>
                  <a:pt x="812" y="474"/>
                </a:cubicBezTo>
                <a:cubicBezTo>
                  <a:pt x="824" y="479"/>
                  <a:pt x="836" y="480"/>
                  <a:pt x="847" y="488"/>
                </a:cubicBezTo>
                <a:cubicBezTo>
                  <a:pt x="853" y="489"/>
                  <a:pt x="861" y="491"/>
                  <a:pt x="866" y="495"/>
                </a:cubicBezTo>
                <a:cubicBezTo>
                  <a:pt x="871" y="497"/>
                  <a:pt x="879" y="504"/>
                  <a:pt x="879" y="504"/>
                </a:cubicBezTo>
                <a:cubicBezTo>
                  <a:pt x="893" y="509"/>
                  <a:pt x="948" y="528"/>
                  <a:pt x="957" y="528"/>
                </a:cubicBezTo>
                <a:cubicBezTo>
                  <a:pt x="976" y="532"/>
                  <a:pt x="940" y="520"/>
                  <a:pt x="936" y="504"/>
                </a:cubicBezTo>
                <a:cubicBezTo>
                  <a:pt x="940" y="485"/>
                  <a:pt x="994" y="474"/>
                  <a:pt x="968" y="445"/>
                </a:cubicBezTo>
                <a:close/>
              </a:path>
            </a:pathLst>
          </a:custGeom>
          <a:solidFill>
            <a:srgbClr val="FAB460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44" name="Freeform 132"/>
          <p:cNvSpPr>
            <a:spLocks/>
          </p:cNvSpPr>
          <p:nvPr/>
        </p:nvSpPr>
        <p:spPr bwMode="auto">
          <a:xfrm rot="-4198706" flipH="1" flipV="1">
            <a:off x="1783556" y="3344070"/>
            <a:ext cx="669925" cy="760412"/>
          </a:xfrm>
          <a:custGeom>
            <a:avLst/>
            <a:gdLst>
              <a:gd name="T0" fmla="*/ 249 w 424"/>
              <a:gd name="T1" fmla="*/ 352 h 606"/>
              <a:gd name="T2" fmla="*/ 219 w 424"/>
              <a:gd name="T3" fmla="*/ 337 h 606"/>
              <a:gd name="T4" fmla="*/ 0 w 424"/>
              <a:gd name="T5" fmla="*/ 319 h 606"/>
              <a:gd name="T6" fmla="*/ 27 w 424"/>
              <a:gd name="T7" fmla="*/ 304 h 606"/>
              <a:gd name="T8" fmla="*/ 180 w 424"/>
              <a:gd name="T9" fmla="*/ 313 h 606"/>
              <a:gd name="T10" fmla="*/ 234 w 424"/>
              <a:gd name="T11" fmla="*/ 322 h 606"/>
              <a:gd name="T12" fmla="*/ 222 w 424"/>
              <a:gd name="T13" fmla="*/ 295 h 606"/>
              <a:gd name="T14" fmla="*/ 219 w 424"/>
              <a:gd name="T15" fmla="*/ 268 h 606"/>
              <a:gd name="T16" fmla="*/ 216 w 424"/>
              <a:gd name="T17" fmla="*/ 250 h 606"/>
              <a:gd name="T18" fmla="*/ 207 w 424"/>
              <a:gd name="T19" fmla="*/ 184 h 606"/>
              <a:gd name="T20" fmla="*/ 204 w 424"/>
              <a:gd name="T21" fmla="*/ 157 h 606"/>
              <a:gd name="T22" fmla="*/ 183 w 424"/>
              <a:gd name="T23" fmla="*/ 22 h 606"/>
              <a:gd name="T24" fmla="*/ 171 w 424"/>
              <a:gd name="T25" fmla="*/ 4 h 606"/>
              <a:gd name="T26" fmla="*/ 180 w 424"/>
              <a:gd name="T27" fmla="*/ 10 h 606"/>
              <a:gd name="T28" fmla="*/ 198 w 424"/>
              <a:gd name="T29" fmla="*/ 124 h 606"/>
              <a:gd name="T30" fmla="*/ 210 w 424"/>
              <a:gd name="T31" fmla="*/ 160 h 606"/>
              <a:gd name="T32" fmla="*/ 216 w 424"/>
              <a:gd name="T33" fmla="*/ 178 h 606"/>
              <a:gd name="T34" fmla="*/ 240 w 424"/>
              <a:gd name="T35" fmla="*/ 268 h 606"/>
              <a:gd name="T36" fmla="*/ 243 w 424"/>
              <a:gd name="T37" fmla="*/ 304 h 606"/>
              <a:gd name="T38" fmla="*/ 255 w 424"/>
              <a:gd name="T39" fmla="*/ 322 h 606"/>
              <a:gd name="T40" fmla="*/ 264 w 424"/>
              <a:gd name="T41" fmla="*/ 343 h 606"/>
              <a:gd name="T42" fmla="*/ 282 w 424"/>
              <a:gd name="T43" fmla="*/ 355 h 606"/>
              <a:gd name="T44" fmla="*/ 300 w 424"/>
              <a:gd name="T45" fmla="*/ 388 h 606"/>
              <a:gd name="T46" fmla="*/ 327 w 424"/>
              <a:gd name="T47" fmla="*/ 403 h 606"/>
              <a:gd name="T48" fmla="*/ 351 w 424"/>
              <a:gd name="T49" fmla="*/ 460 h 606"/>
              <a:gd name="T50" fmla="*/ 357 w 424"/>
              <a:gd name="T51" fmla="*/ 469 h 606"/>
              <a:gd name="T52" fmla="*/ 366 w 424"/>
              <a:gd name="T53" fmla="*/ 475 h 606"/>
              <a:gd name="T54" fmla="*/ 402 w 424"/>
              <a:gd name="T55" fmla="*/ 538 h 606"/>
              <a:gd name="T56" fmla="*/ 390 w 424"/>
              <a:gd name="T57" fmla="*/ 583 h 606"/>
              <a:gd name="T58" fmla="*/ 384 w 424"/>
              <a:gd name="T59" fmla="*/ 574 h 606"/>
              <a:gd name="T60" fmla="*/ 375 w 424"/>
              <a:gd name="T61" fmla="*/ 568 h 606"/>
              <a:gd name="T62" fmla="*/ 348 w 424"/>
              <a:gd name="T63" fmla="*/ 526 h 606"/>
              <a:gd name="T64" fmla="*/ 285 w 424"/>
              <a:gd name="T65" fmla="*/ 430 h 606"/>
              <a:gd name="T66" fmla="*/ 297 w 424"/>
              <a:gd name="T67" fmla="*/ 415 h 606"/>
              <a:gd name="T68" fmla="*/ 249 w 424"/>
              <a:gd name="T69" fmla="*/ 352 h 6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24" h="606">
                <a:moveTo>
                  <a:pt x="249" y="352"/>
                </a:moveTo>
                <a:cubicBezTo>
                  <a:pt x="228" y="338"/>
                  <a:pt x="238" y="342"/>
                  <a:pt x="219" y="337"/>
                </a:cubicBezTo>
                <a:cubicBezTo>
                  <a:pt x="166" y="302"/>
                  <a:pt x="24" y="319"/>
                  <a:pt x="0" y="319"/>
                </a:cubicBezTo>
                <a:cubicBezTo>
                  <a:pt x="9" y="313"/>
                  <a:pt x="18" y="310"/>
                  <a:pt x="27" y="304"/>
                </a:cubicBezTo>
                <a:cubicBezTo>
                  <a:pt x="93" y="306"/>
                  <a:pt x="122" y="309"/>
                  <a:pt x="180" y="313"/>
                </a:cubicBezTo>
                <a:cubicBezTo>
                  <a:pt x="197" y="319"/>
                  <a:pt x="216" y="320"/>
                  <a:pt x="234" y="322"/>
                </a:cubicBezTo>
                <a:cubicBezTo>
                  <a:pt x="227" y="301"/>
                  <a:pt x="232" y="309"/>
                  <a:pt x="222" y="295"/>
                </a:cubicBezTo>
                <a:cubicBezTo>
                  <a:pt x="230" y="283"/>
                  <a:pt x="227" y="280"/>
                  <a:pt x="219" y="268"/>
                </a:cubicBezTo>
                <a:cubicBezTo>
                  <a:pt x="227" y="244"/>
                  <a:pt x="219" y="275"/>
                  <a:pt x="216" y="250"/>
                </a:cubicBezTo>
                <a:cubicBezTo>
                  <a:pt x="206" y="180"/>
                  <a:pt x="225" y="211"/>
                  <a:pt x="207" y="184"/>
                </a:cubicBezTo>
                <a:cubicBezTo>
                  <a:pt x="210" y="175"/>
                  <a:pt x="204" y="157"/>
                  <a:pt x="204" y="157"/>
                </a:cubicBezTo>
                <a:cubicBezTo>
                  <a:pt x="201" y="109"/>
                  <a:pt x="189" y="70"/>
                  <a:pt x="183" y="22"/>
                </a:cubicBezTo>
                <a:cubicBezTo>
                  <a:pt x="182" y="15"/>
                  <a:pt x="171" y="11"/>
                  <a:pt x="171" y="4"/>
                </a:cubicBezTo>
                <a:cubicBezTo>
                  <a:pt x="171" y="0"/>
                  <a:pt x="177" y="8"/>
                  <a:pt x="180" y="10"/>
                </a:cubicBezTo>
                <a:cubicBezTo>
                  <a:pt x="193" y="49"/>
                  <a:pt x="192" y="83"/>
                  <a:pt x="198" y="124"/>
                </a:cubicBezTo>
                <a:cubicBezTo>
                  <a:pt x="200" y="135"/>
                  <a:pt x="206" y="149"/>
                  <a:pt x="210" y="160"/>
                </a:cubicBezTo>
                <a:cubicBezTo>
                  <a:pt x="212" y="166"/>
                  <a:pt x="216" y="178"/>
                  <a:pt x="216" y="178"/>
                </a:cubicBezTo>
                <a:cubicBezTo>
                  <a:pt x="219" y="209"/>
                  <a:pt x="230" y="239"/>
                  <a:pt x="240" y="268"/>
                </a:cubicBezTo>
                <a:cubicBezTo>
                  <a:pt x="241" y="280"/>
                  <a:pt x="240" y="292"/>
                  <a:pt x="243" y="304"/>
                </a:cubicBezTo>
                <a:cubicBezTo>
                  <a:pt x="245" y="311"/>
                  <a:pt x="255" y="322"/>
                  <a:pt x="255" y="322"/>
                </a:cubicBezTo>
                <a:cubicBezTo>
                  <a:pt x="257" y="330"/>
                  <a:pt x="257" y="337"/>
                  <a:pt x="264" y="343"/>
                </a:cubicBezTo>
                <a:cubicBezTo>
                  <a:pt x="269" y="348"/>
                  <a:pt x="282" y="355"/>
                  <a:pt x="282" y="355"/>
                </a:cubicBezTo>
                <a:cubicBezTo>
                  <a:pt x="287" y="369"/>
                  <a:pt x="286" y="381"/>
                  <a:pt x="300" y="388"/>
                </a:cubicBezTo>
                <a:cubicBezTo>
                  <a:pt x="309" y="393"/>
                  <a:pt x="327" y="403"/>
                  <a:pt x="327" y="403"/>
                </a:cubicBezTo>
                <a:cubicBezTo>
                  <a:pt x="331" y="424"/>
                  <a:pt x="332" y="447"/>
                  <a:pt x="351" y="460"/>
                </a:cubicBezTo>
                <a:cubicBezTo>
                  <a:pt x="353" y="463"/>
                  <a:pt x="354" y="466"/>
                  <a:pt x="357" y="469"/>
                </a:cubicBezTo>
                <a:cubicBezTo>
                  <a:pt x="360" y="472"/>
                  <a:pt x="364" y="472"/>
                  <a:pt x="366" y="475"/>
                </a:cubicBezTo>
                <a:cubicBezTo>
                  <a:pt x="381" y="492"/>
                  <a:pt x="395" y="517"/>
                  <a:pt x="402" y="538"/>
                </a:cubicBezTo>
                <a:cubicBezTo>
                  <a:pt x="405" y="559"/>
                  <a:pt x="424" y="606"/>
                  <a:pt x="390" y="583"/>
                </a:cubicBezTo>
                <a:cubicBezTo>
                  <a:pt x="388" y="580"/>
                  <a:pt x="387" y="577"/>
                  <a:pt x="384" y="574"/>
                </a:cubicBezTo>
                <a:cubicBezTo>
                  <a:pt x="381" y="571"/>
                  <a:pt x="377" y="571"/>
                  <a:pt x="375" y="568"/>
                </a:cubicBezTo>
                <a:cubicBezTo>
                  <a:pt x="365" y="555"/>
                  <a:pt x="362" y="535"/>
                  <a:pt x="348" y="526"/>
                </a:cubicBezTo>
                <a:cubicBezTo>
                  <a:pt x="327" y="494"/>
                  <a:pt x="319" y="453"/>
                  <a:pt x="285" y="430"/>
                </a:cubicBezTo>
                <a:cubicBezTo>
                  <a:pt x="274" y="413"/>
                  <a:pt x="303" y="428"/>
                  <a:pt x="297" y="415"/>
                </a:cubicBezTo>
                <a:cubicBezTo>
                  <a:pt x="291" y="402"/>
                  <a:pt x="259" y="365"/>
                  <a:pt x="249" y="352"/>
                </a:cubicBezTo>
                <a:close/>
              </a:path>
            </a:pathLst>
          </a:custGeom>
          <a:solidFill>
            <a:srgbClr val="D96B07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45" name="Freeform 133"/>
          <p:cNvSpPr>
            <a:spLocks/>
          </p:cNvSpPr>
          <p:nvPr/>
        </p:nvSpPr>
        <p:spPr bwMode="auto">
          <a:xfrm flipH="1">
            <a:off x="2270125" y="3765550"/>
            <a:ext cx="152400" cy="20638"/>
          </a:xfrm>
          <a:custGeom>
            <a:avLst/>
            <a:gdLst>
              <a:gd name="T0" fmla="*/ 0 w 121"/>
              <a:gd name="T1" fmla="*/ 13 h 13"/>
              <a:gd name="T2" fmla="*/ 91 w 121"/>
              <a:gd name="T3" fmla="*/ 4 h 13"/>
              <a:gd name="T4" fmla="*/ 121 w 121"/>
              <a:gd name="T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1" h="13">
                <a:moveTo>
                  <a:pt x="0" y="13"/>
                </a:moveTo>
                <a:cubicBezTo>
                  <a:pt x="15" y="11"/>
                  <a:pt x="66" y="8"/>
                  <a:pt x="91" y="4"/>
                </a:cubicBezTo>
                <a:cubicBezTo>
                  <a:pt x="111" y="2"/>
                  <a:pt x="109" y="3"/>
                  <a:pt x="121" y="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46" name="Freeform 134"/>
          <p:cNvSpPr>
            <a:spLocks/>
          </p:cNvSpPr>
          <p:nvPr/>
        </p:nvSpPr>
        <p:spPr bwMode="auto">
          <a:xfrm flipH="1">
            <a:off x="915988" y="3749675"/>
            <a:ext cx="414337" cy="363538"/>
          </a:xfrm>
          <a:custGeom>
            <a:avLst/>
            <a:gdLst>
              <a:gd name="T0" fmla="*/ 321 w 331"/>
              <a:gd name="T1" fmla="*/ 120 h 231"/>
              <a:gd name="T2" fmla="*/ 297 w 331"/>
              <a:gd name="T3" fmla="*/ 48 h 231"/>
              <a:gd name="T4" fmla="*/ 273 w 331"/>
              <a:gd name="T5" fmla="*/ 30 h 231"/>
              <a:gd name="T6" fmla="*/ 252 w 331"/>
              <a:gd name="T7" fmla="*/ 12 h 231"/>
              <a:gd name="T8" fmla="*/ 132 w 331"/>
              <a:gd name="T9" fmla="*/ 18 h 231"/>
              <a:gd name="T10" fmla="*/ 126 w 331"/>
              <a:gd name="T11" fmla="*/ 27 h 231"/>
              <a:gd name="T12" fmla="*/ 99 w 331"/>
              <a:gd name="T13" fmla="*/ 30 h 231"/>
              <a:gd name="T14" fmla="*/ 57 w 331"/>
              <a:gd name="T15" fmla="*/ 54 h 231"/>
              <a:gd name="T16" fmla="*/ 39 w 331"/>
              <a:gd name="T17" fmla="*/ 60 h 231"/>
              <a:gd name="T18" fmla="*/ 21 w 331"/>
              <a:gd name="T19" fmla="*/ 84 h 231"/>
              <a:gd name="T20" fmla="*/ 3 w 331"/>
              <a:gd name="T21" fmla="*/ 183 h 231"/>
              <a:gd name="T22" fmla="*/ 42 w 331"/>
              <a:gd name="T23" fmla="*/ 225 h 231"/>
              <a:gd name="T24" fmla="*/ 60 w 331"/>
              <a:gd name="T25" fmla="*/ 213 h 231"/>
              <a:gd name="T26" fmla="*/ 84 w 331"/>
              <a:gd name="T27" fmla="*/ 192 h 231"/>
              <a:gd name="T28" fmla="*/ 135 w 331"/>
              <a:gd name="T29" fmla="*/ 165 h 231"/>
              <a:gd name="T30" fmla="*/ 165 w 331"/>
              <a:gd name="T31" fmla="*/ 138 h 231"/>
              <a:gd name="T32" fmla="*/ 192 w 331"/>
              <a:gd name="T33" fmla="*/ 120 h 231"/>
              <a:gd name="T34" fmla="*/ 240 w 331"/>
              <a:gd name="T35" fmla="*/ 126 h 231"/>
              <a:gd name="T36" fmla="*/ 267 w 331"/>
              <a:gd name="T37" fmla="*/ 138 h 231"/>
              <a:gd name="T38" fmla="*/ 288 w 331"/>
              <a:gd name="T39" fmla="*/ 165 h 231"/>
              <a:gd name="T40" fmla="*/ 306 w 331"/>
              <a:gd name="T41" fmla="*/ 195 h 231"/>
              <a:gd name="T42" fmla="*/ 318 w 331"/>
              <a:gd name="T43" fmla="*/ 213 h 231"/>
              <a:gd name="T44" fmla="*/ 321 w 331"/>
              <a:gd name="T45" fmla="*/ 222 h 231"/>
              <a:gd name="T46" fmla="*/ 321 w 331"/>
              <a:gd name="T47" fmla="*/ 66 h 231"/>
              <a:gd name="T48" fmla="*/ 303 w 331"/>
              <a:gd name="T49" fmla="*/ 57 h 231"/>
              <a:gd name="T50" fmla="*/ 285 w 331"/>
              <a:gd name="T51" fmla="*/ 48 h 231"/>
              <a:gd name="T52" fmla="*/ 282 w 331"/>
              <a:gd name="T53" fmla="*/ 39 h 231"/>
              <a:gd name="T54" fmla="*/ 270 w 331"/>
              <a:gd name="T55" fmla="*/ 33 h 231"/>
              <a:gd name="T56" fmla="*/ 288 w 331"/>
              <a:gd name="T57" fmla="*/ 42 h 2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31" h="231">
                <a:moveTo>
                  <a:pt x="321" y="120"/>
                </a:moveTo>
                <a:cubicBezTo>
                  <a:pt x="311" y="89"/>
                  <a:pt x="331" y="59"/>
                  <a:pt x="297" y="48"/>
                </a:cubicBezTo>
                <a:cubicBezTo>
                  <a:pt x="290" y="37"/>
                  <a:pt x="284" y="37"/>
                  <a:pt x="273" y="30"/>
                </a:cubicBezTo>
                <a:cubicBezTo>
                  <a:pt x="269" y="18"/>
                  <a:pt x="264" y="16"/>
                  <a:pt x="252" y="12"/>
                </a:cubicBezTo>
                <a:cubicBezTo>
                  <a:pt x="212" y="13"/>
                  <a:pt x="168" y="0"/>
                  <a:pt x="132" y="18"/>
                </a:cubicBezTo>
                <a:cubicBezTo>
                  <a:pt x="129" y="20"/>
                  <a:pt x="129" y="26"/>
                  <a:pt x="126" y="27"/>
                </a:cubicBezTo>
                <a:cubicBezTo>
                  <a:pt x="117" y="30"/>
                  <a:pt x="108" y="29"/>
                  <a:pt x="99" y="30"/>
                </a:cubicBezTo>
                <a:cubicBezTo>
                  <a:pt x="80" y="36"/>
                  <a:pt x="75" y="46"/>
                  <a:pt x="57" y="54"/>
                </a:cubicBezTo>
                <a:cubicBezTo>
                  <a:pt x="51" y="57"/>
                  <a:pt x="39" y="60"/>
                  <a:pt x="39" y="60"/>
                </a:cubicBezTo>
                <a:cubicBezTo>
                  <a:pt x="32" y="70"/>
                  <a:pt x="25" y="73"/>
                  <a:pt x="21" y="84"/>
                </a:cubicBezTo>
                <a:cubicBezTo>
                  <a:pt x="20" y="101"/>
                  <a:pt x="0" y="160"/>
                  <a:pt x="3" y="183"/>
                </a:cubicBezTo>
                <a:cubicBezTo>
                  <a:pt x="6" y="193"/>
                  <a:pt x="38" y="217"/>
                  <a:pt x="42" y="225"/>
                </a:cubicBezTo>
                <a:cubicBezTo>
                  <a:pt x="45" y="231"/>
                  <a:pt x="60" y="213"/>
                  <a:pt x="60" y="213"/>
                </a:cubicBezTo>
                <a:cubicBezTo>
                  <a:pt x="66" y="204"/>
                  <a:pt x="84" y="192"/>
                  <a:pt x="84" y="192"/>
                </a:cubicBezTo>
                <a:cubicBezTo>
                  <a:pt x="95" y="175"/>
                  <a:pt x="118" y="176"/>
                  <a:pt x="135" y="165"/>
                </a:cubicBezTo>
                <a:cubicBezTo>
                  <a:pt x="142" y="154"/>
                  <a:pt x="153" y="142"/>
                  <a:pt x="165" y="138"/>
                </a:cubicBezTo>
                <a:cubicBezTo>
                  <a:pt x="174" y="129"/>
                  <a:pt x="182" y="127"/>
                  <a:pt x="192" y="120"/>
                </a:cubicBezTo>
                <a:cubicBezTo>
                  <a:pt x="196" y="120"/>
                  <a:pt x="229" y="121"/>
                  <a:pt x="240" y="126"/>
                </a:cubicBezTo>
                <a:cubicBezTo>
                  <a:pt x="249" y="130"/>
                  <a:pt x="267" y="138"/>
                  <a:pt x="267" y="138"/>
                </a:cubicBezTo>
                <a:cubicBezTo>
                  <a:pt x="271" y="153"/>
                  <a:pt x="276" y="157"/>
                  <a:pt x="288" y="165"/>
                </a:cubicBezTo>
                <a:cubicBezTo>
                  <a:pt x="292" y="177"/>
                  <a:pt x="299" y="184"/>
                  <a:pt x="306" y="195"/>
                </a:cubicBezTo>
                <a:cubicBezTo>
                  <a:pt x="310" y="201"/>
                  <a:pt x="316" y="206"/>
                  <a:pt x="318" y="213"/>
                </a:cubicBezTo>
                <a:cubicBezTo>
                  <a:pt x="319" y="216"/>
                  <a:pt x="321" y="225"/>
                  <a:pt x="321" y="222"/>
                </a:cubicBezTo>
                <a:cubicBezTo>
                  <a:pt x="322" y="170"/>
                  <a:pt x="321" y="118"/>
                  <a:pt x="321" y="66"/>
                </a:cubicBezTo>
                <a:cubicBezTo>
                  <a:pt x="318" y="51"/>
                  <a:pt x="314" y="40"/>
                  <a:pt x="303" y="57"/>
                </a:cubicBezTo>
                <a:cubicBezTo>
                  <a:pt x="297" y="55"/>
                  <a:pt x="289" y="53"/>
                  <a:pt x="285" y="48"/>
                </a:cubicBezTo>
                <a:cubicBezTo>
                  <a:pt x="283" y="46"/>
                  <a:pt x="284" y="41"/>
                  <a:pt x="282" y="39"/>
                </a:cubicBezTo>
                <a:cubicBezTo>
                  <a:pt x="279" y="36"/>
                  <a:pt x="273" y="36"/>
                  <a:pt x="270" y="33"/>
                </a:cubicBezTo>
                <a:lnTo>
                  <a:pt x="288" y="42"/>
                </a:lnTo>
              </a:path>
            </a:pathLst>
          </a:custGeom>
          <a:solidFill>
            <a:srgbClr val="333300"/>
          </a:solidFill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47" name="Freeform 135"/>
          <p:cNvSpPr>
            <a:spLocks/>
          </p:cNvSpPr>
          <p:nvPr/>
        </p:nvSpPr>
        <p:spPr bwMode="auto">
          <a:xfrm flipH="1">
            <a:off x="1012825" y="3675063"/>
            <a:ext cx="227013" cy="306387"/>
          </a:xfrm>
          <a:custGeom>
            <a:avLst/>
            <a:gdLst>
              <a:gd name="T0" fmla="*/ 162 w 181"/>
              <a:gd name="T1" fmla="*/ 17 h 194"/>
              <a:gd name="T2" fmla="*/ 123 w 181"/>
              <a:gd name="T3" fmla="*/ 125 h 194"/>
              <a:gd name="T4" fmla="*/ 78 w 181"/>
              <a:gd name="T5" fmla="*/ 149 h 194"/>
              <a:gd name="T6" fmla="*/ 60 w 181"/>
              <a:gd name="T7" fmla="*/ 155 h 194"/>
              <a:gd name="T8" fmla="*/ 51 w 181"/>
              <a:gd name="T9" fmla="*/ 158 h 194"/>
              <a:gd name="T10" fmla="*/ 24 w 181"/>
              <a:gd name="T11" fmla="*/ 176 h 194"/>
              <a:gd name="T12" fmla="*/ 0 w 181"/>
              <a:gd name="T13" fmla="*/ 194 h 194"/>
              <a:gd name="T14" fmla="*/ 57 w 181"/>
              <a:gd name="T15" fmla="*/ 119 h 194"/>
              <a:gd name="T16" fmla="*/ 75 w 181"/>
              <a:gd name="T17" fmla="*/ 83 h 194"/>
              <a:gd name="T18" fmla="*/ 102 w 181"/>
              <a:gd name="T19" fmla="*/ 74 h 194"/>
              <a:gd name="T20" fmla="*/ 111 w 181"/>
              <a:gd name="T21" fmla="*/ 71 h 194"/>
              <a:gd name="T22" fmla="*/ 111 w 181"/>
              <a:gd name="T23" fmla="*/ 44 h 194"/>
              <a:gd name="T24" fmla="*/ 105 w 181"/>
              <a:gd name="T25" fmla="*/ 26 h 194"/>
              <a:gd name="T26" fmla="*/ 162 w 181"/>
              <a:gd name="T27" fmla="*/ 17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81" h="194">
                <a:moveTo>
                  <a:pt x="162" y="17"/>
                </a:moveTo>
                <a:cubicBezTo>
                  <a:pt x="159" y="93"/>
                  <a:pt x="181" y="113"/>
                  <a:pt x="123" y="125"/>
                </a:cubicBezTo>
                <a:cubicBezTo>
                  <a:pt x="118" y="128"/>
                  <a:pt x="83" y="147"/>
                  <a:pt x="78" y="149"/>
                </a:cubicBezTo>
                <a:cubicBezTo>
                  <a:pt x="72" y="151"/>
                  <a:pt x="66" y="153"/>
                  <a:pt x="60" y="155"/>
                </a:cubicBezTo>
                <a:cubicBezTo>
                  <a:pt x="57" y="156"/>
                  <a:pt x="51" y="158"/>
                  <a:pt x="51" y="158"/>
                </a:cubicBezTo>
                <a:cubicBezTo>
                  <a:pt x="42" y="167"/>
                  <a:pt x="34" y="169"/>
                  <a:pt x="24" y="176"/>
                </a:cubicBezTo>
                <a:cubicBezTo>
                  <a:pt x="17" y="187"/>
                  <a:pt x="11" y="187"/>
                  <a:pt x="0" y="194"/>
                </a:cubicBezTo>
                <a:cubicBezTo>
                  <a:pt x="13" y="156"/>
                  <a:pt x="21" y="143"/>
                  <a:pt x="57" y="119"/>
                </a:cubicBezTo>
                <a:cubicBezTo>
                  <a:pt x="63" y="109"/>
                  <a:pt x="65" y="89"/>
                  <a:pt x="75" y="83"/>
                </a:cubicBezTo>
                <a:cubicBezTo>
                  <a:pt x="83" y="78"/>
                  <a:pt x="93" y="77"/>
                  <a:pt x="102" y="74"/>
                </a:cubicBezTo>
                <a:cubicBezTo>
                  <a:pt x="105" y="73"/>
                  <a:pt x="111" y="71"/>
                  <a:pt x="111" y="71"/>
                </a:cubicBezTo>
                <a:cubicBezTo>
                  <a:pt x="115" y="58"/>
                  <a:pt x="116" y="62"/>
                  <a:pt x="111" y="44"/>
                </a:cubicBezTo>
                <a:cubicBezTo>
                  <a:pt x="109" y="38"/>
                  <a:pt x="105" y="26"/>
                  <a:pt x="105" y="26"/>
                </a:cubicBezTo>
                <a:cubicBezTo>
                  <a:pt x="114" y="0"/>
                  <a:pt x="105" y="17"/>
                  <a:pt x="162" y="17"/>
                </a:cubicBezTo>
                <a:close/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48" name="Freeform 136"/>
          <p:cNvSpPr>
            <a:spLocks/>
          </p:cNvSpPr>
          <p:nvPr/>
        </p:nvSpPr>
        <p:spPr bwMode="auto">
          <a:xfrm flipH="1">
            <a:off x="769938" y="3709988"/>
            <a:ext cx="925512" cy="2322512"/>
          </a:xfrm>
          <a:custGeom>
            <a:avLst/>
            <a:gdLst>
              <a:gd name="T0" fmla="*/ 650 w 783"/>
              <a:gd name="T1" fmla="*/ 203 h 1912"/>
              <a:gd name="T2" fmla="*/ 673 w 783"/>
              <a:gd name="T3" fmla="*/ 441 h 1912"/>
              <a:gd name="T4" fmla="*/ 714 w 783"/>
              <a:gd name="T5" fmla="*/ 636 h 1912"/>
              <a:gd name="T6" fmla="*/ 759 w 783"/>
              <a:gd name="T7" fmla="*/ 824 h 1912"/>
              <a:gd name="T8" fmla="*/ 711 w 783"/>
              <a:gd name="T9" fmla="*/ 957 h 1912"/>
              <a:gd name="T10" fmla="*/ 733 w 783"/>
              <a:gd name="T11" fmla="*/ 1054 h 1912"/>
              <a:gd name="T12" fmla="*/ 768 w 783"/>
              <a:gd name="T13" fmla="*/ 1128 h 1912"/>
              <a:gd name="T14" fmla="*/ 765 w 783"/>
              <a:gd name="T15" fmla="*/ 1453 h 1912"/>
              <a:gd name="T16" fmla="*/ 759 w 783"/>
              <a:gd name="T17" fmla="*/ 1659 h 1912"/>
              <a:gd name="T18" fmla="*/ 682 w 783"/>
              <a:gd name="T19" fmla="*/ 1835 h 1912"/>
              <a:gd name="T20" fmla="*/ 316 w 783"/>
              <a:gd name="T21" fmla="*/ 1835 h 1912"/>
              <a:gd name="T22" fmla="*/ 306 w 783"/>
              <a:gd name="T23" fmla="*/ 1804 h 1912"/>
              <a:gd name="T24" fmla="*/ 160 w 783"/>
              <a:gd name="T25" fmla="*/ 1858 h 1912"/>
              <a:gd name="T26" fmla="*/ 212 w 783"/>
              <a:gd name="T27" fmla="*/ 1512 h 1912"/>
              <a:gd name="T28" fmla="*/ 284 w 783"/>
              <a:gd name="T29" fmla="*/ 1362 h 1912"/>
              <a:gd name="T30" fmla="*/ 382 w 783"/>
              <a:gd name="T31" fmla="*/ 1054 h 1912"/>
              <a:gd name="T32" fmla="*/ 312 w 783"/>
              <a:gd name="T33" fmla="*/ 925 h 1912"/>
              <a:gd name="T34" fmla="*/ 233 w 783"/>
              <a:gd name="T35" fmla="*/ 972 h 1912"/>
              <a:gd name="T36" fmla="*/ 191 w 783"/>
              <a:gd name="T37" fmla="*/ 1031 h 1912"/>
              <a:gd name="T38" fmla="*/ 127 w 783"/>
              <a:gd name="T39" fmla="*/ 836 h 1912"/>
              <a:gd name="T40" fmla="*/ 108 w 783"/>
              <a:gd name="T41" fmla="*/ 621 h 1912"/>
              <a:gd name="T42" fmla="*/ 210 w 783"/>
              <a:gd name="T43" fmla="*/ 574 h 1912"/>
              <a:gd name="T44" fmla="*/ 194 w 783"/>
              <a:gd name="T45" fmla="*/ 508 h 1912"/>
              <a:gd name="T46" fmla="*/ 137 w 783"/>
              <a:gd name="T47" fmla="*/ 469 h 1912"/>
              <a:gd name="T48" fmla="*/ 22 w 783"/>
              <a:gd name="T49" fmla="*/ 445 h 1912"/>
              <a:gd name="T50" fmla="*/ 3 w 783"/>
              <a:gd name="T51" fmla="*/ 363 h 1912"/>
              <a:gd name="T52" fmla="*/ 41 w 783"/>
              <a:gd name="T53" fmla="*/ 55 h 1912"/>
              <a:gd name="T54" fmla="*/ 80 w 783"/>
              <a:gd name="T55" fmla="*/ 16 h 1912"/>
              <a:gd name="T56" fmla="*/ 274 w 783"/>
              <a:gd name="T57" fmla="*/ 109 h 1912"/>
              <a:gd name="T58" fmla="*/ 312 w 783"/>
              <a:gd name="T59" fmla="*/ 125 h 1912"/>
              <a:gd name="T60" fmla="*/ 398 w 783"/>
              <a:gd name="T61" fmla="*/ 109 h 1912"/>
              <a:gd name="T62" fmla="*/ 335 w 783"/>
              <a:gd name="T63" fmla="*/ 203 h 1912"/>
              <a:gd name="T64" fmla="*/ 319 w 783"/>
              <a:gd name="T65" fmla="*/ 238 h 1912"/>
              <a:gd name="T66" fmla="*/ 408 w 783"/>
              <a:gd name="T67" fmla="*/ 273 h 1912"/>
              <a:gd name="T68" fmla="*/ 500 w 783"/>
              <a:gd name="T69" fmla="*/ 199 h 1912"/>
              <a:gd name="T70" fmla="*/ 545 w 783"/>
              <a:gd name="T71" fmla="*/ 156 h 1912"/>
              <a:gd name="T72" fmla="*/ 593 w 783"/>
              <a:gd name="T73" fmla="*/ 105 h 1912"/>
              <a:gd name="T74" fmla="*/ 615 w 783"/>
              <a:gd name="T75" fmla="*/ 62 h 1912"/>
              <a:gd name="T76" fmla="*/ 650 w 783"/>
              <a:gd name="T77" fmla="*/ 125 h 19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783" h="1912">
                <a:moveTo>
                  <a:pt x="650" y="125"/>
                </a:moveTo>
                <a:cubicBezTo>
                  <a:pt x="649" y="151"/>
                  <a:pt x="634" y="186"/>
                  <a:pt x="650" y="203"/>
                </a:cubicBezTo>
                <a:cubicBezTo>
                  <a:pt x="656" y="208"/>
                  <a:pt x="669" y="211"/>
                  <a:pt x="669" y="211"/>
                </a:cubicBezTo>
                <a:cubicBezTo>
                  <a:pt x="670" y="288"/>
                  <a:pt x="670" y="364"/>
                  <a:pt x="673" y="441"/>
                </a:cubicBezTo>
                <a:cubicBezTo>
                  <a:pt x="673" y="459"/>
                  <a:pt x="695" y="488"/>
                  <a:pt x="695" y="488"/>
                </a:cubicBezTo>
                <a:cubicBezTo>
                  <a:pt x="697" y="540"/>
                  <a:pt x="700" y="587"/>
                  <a:pt x="714" y="636"/>
                </a:cubicBezTo>
                <a:cubicBezTo>
                  <a:pt x="715" y="651"/>
                  <a:pt x="715" y="665"/>
                  <a:pt x="717" y="679"/>
                </a:cubicBezTo>
                <a:cubicBezTo>
                  <a:pt x="725" y="711"/>
                  <a:pt x="755" y="785"/>
                  <a:pt x="759" y="824"/>
                </a:cubicBezTo>
                <a:cubicBezTo>
                  <a:pt x="776" y="854"/>
                  <a:pt x="760" y="894"/>
                  <a:pt x="736" y="914"/>
                </a:cubicBezTo>
                <a:cubicBezTo>
                  <a:pt x="729" y="928"/>
                  <a:pt x="722" y="948"/>
                  <a:pt x="711" y="957"/>
                </a:cubicBezTo>
                <a:cubicBezTo>
                  <a:pt x="697" y="983"/>
                  <a:pt x="700" y="1022"/>
                  <a:pt x="720" y="1039"/>
                </a:cubicBezTo>
                <a:cubicBezTo>
                  <a:pt x="729" y="1070"/>
                  <a:pt x="716" y="1033"/>
                  <a:pt x="733" y="1054"/>
                </a:cubicBezTo>
                <a:cubicBezTo>
                  <a:pt x="770" y="1100"/>
                  <a:pt x="728" y="1063"/>
                  <a:pt x="755" y="1085"/>
                </a:cubicBezTo>
                <a:cubicBezTo>
                  <a:pt x="760" y="1101"/>
                  <a:pt x="761" y="1114"/>
                  <a:pt x="768" y="1128"/>
                </a:cubicBezTo>
                <a:cubicBezTo>
                  <a:pt x="781" y="1240"/>
                  <a:pt x="778" y="1252"/>
                  <a:pt x="771" y="1429"/>
                </a:cubicBezTo>
                <a:cubicBezTo>
                  <a:pt x="771" y="1437"/>
                  <a:pt x="765" y="1453"/>
                  <a:pt x="765" y="1453"/>
                </a:cubicBezTo>
                <a:cubicBezTo>
                  <a:pt x="763" y="1488"/>
                  <a:pt x="766" y="1587"/>
                  <a:pt x="743" y="1605"/>
                </a:cubicBezTo>
                <a:cubicBezTo>
                  <a:pt x="748" y="1662"/>
                  <a:pt x="749" y="1623"/>
                  <a:pt x="759" y="1659"/>
                </a:cubicBezTo>
                <a:cubicBezTo>
                  <a:pt x="755" y="1782"/>
                  <a:pt x="783" y="1801"/>
                  <a:pt x="711" y="1820"/>
                </a:cubicBezTo>
                <a:cubicBezTo>
                  <a:pt x="696" y="1833"/>
                  <a:pt x="704" y="1826"/>
                  <a:pt x="682" y="1835"/>
                </a:cubicBezTo>
                <a:cubicBezTo>
                  <a:pt x="679" y="1836"/>
                  <a:pt x="673" y="1839"/>
                  <a:pt x="673" y="1839"/>
                </a:cubicBezTo>
                <a:cubicBezTo>
                  <a:pt x="554" y="1838"/>
                  <a:pt x="435" y="1843"/>
                  <a:pt x="316" y="1835"/>
                </a:cubicBezTo>
                <a:cubicBezTo>
                  <a:pt x="310" y="1835"/>
                  <a:pt x="314" y="1822"/>
                  <a:pt x="312" y="1816"/>
                </a:cubicBezTo>
                <a:cubicBezTo>
                  <a:pt x="311" y="1812"/>
                  <a:pt x="308" y="1808"/>
                  <a:pt x="306" y="1804"/>
                </a:cubicBezTo>
                <a:cubicBezTo>
                  <a:pt x="297" y="1820"/>
                  <a:pt x="284" y="1903"/>
                  <a:pt x="260" y="1912"/>
                </a:cubicBezTo>
                <a:cubicBezTo>
                  <a:pt x="257" y="1904"/>
                  <a:pt x="162" y="1866"/>
                  <a:pt x="160" y="1858"/>
                </a:cubicBezTo>
                <a:cubicBezTo>
                  <a:pt x="159" y="1854"/>
                  <a:pt x="140" y="1706"/>
                  <a:pt x="140" y="1706"/>
                </a:cubicBezTo>
                <a:cubicBezTo>
                  <a:pt x="132" y="1687"/>
                  <a:pt x="195" y="1557"/>
                  <a:pt x="212" y="1512"/>
                </a:cubicBezTo>
                <a:cubicBezTo>
                  <a:pt x="215" y="1504"/>
                  <a:pt x="266" y="1426"/>
                  <a:pt x="266" y="1426"/>
                </a:cubicBezTo>
                <a:cubicBezTo>
                  <a:pt x="268" y="1416"/>
                  <a:pt x="271" y="1397"/>
                  <a:pt x="284" y="1362"/>
                </a:cubicBezTo>
                <a:cubicBezTo>
                  <a:pt x="297" y="1327"/>
                  <a:pt x="328" y="1269"/>
                  <a:pt x="344" y="1218"/>
                </a:cubicBezTo>
                <a:cubicBezTo>
                  <a:pt x="341" y="1205"/>
                  <a:pt x="335" y="1074"/>
                  <a:pt x="382" y="1054"/>
                </a:cubicBezTo>
                <a:cubicBezTo>
                  <a:pt x="416" y="1013"/>
                  <a:pt x="365" y="1014"/>
                  <a:pt x="344" y="1011"/>
                </a:cubicBezTo>
                <a:cubicBezTo>
                  <a:pt x="318" y="962"/>
                  <a:pt x="373" y="915"/>
                  <a:pt x="312" y="925"/>
                </a:cubicBezTo>
                <a:cubicBezTo>
                  <a:pt x="304" y="955"/>
                  <a:pt x="274" y="954"/>
                  <a:pt x="252" y="957"/>
                </a:cubicBezTo>
                <a:cubicBezTo>
                  <a:pt x="245" y="962"/>
                  <a:pt x="239" y="967"/>
                  <a:pt x="233" y="972"/>
                </a:cubicBezTo>
                <a:cubicBezTo>
                  <a:pt x="229" y="975"/>
                  <a:pt x="232" y="980"/>
                  <a:pt x="229" y="984"/>
                </a:cubicBezTo>
                <a:cubicBezTo>
                  <a:pt x="219" y="1007"/>
                  <a:pt x="211" y="1023"/>
                  <a:pt x="191" y="1031"/>
                </a:cubicBezTo>
                <a:cubicBezTo>
                  <a:pt x="151" y="1019"/>
                  <a:pt x="174" y="971"/>
                  <a:pt x="137" y="941"/>
                </a:cubicBezTo>
                <a:cubicBezTo>
                  <a:pt x="135" y="897"/>
                  <a:pt x="134" y="875"/>
                  <a:pt x="127" y="836"/>
                </a:cubicBezTo>
                <a:cubicBezTo>
                  <a:pt x="125" y="746"/>
                  <a:pt x="127" y="748"/>
                  <a:pt x="118" y="691"/>
                </a:cubicBezTo>
                <a:cubicBezTo>
                  <a:pt x="116" y="655"/>
                  <a:pt x="108" y="639"/>
                  <a:pt x="108" y="621"/>
                </a:cubicBezTo>
                <a:cubicBezTo>
                  <a:pt x="108" y="603"/>
                  <a:pt x="104" y="586"/>
                  <a:pt x="121" y="578"/>
                </a:cubicBezTo>
                <a:cubicBezTo>
                  <a:pt x="138" y="570"/>
                  <a:pt x="189" y="580"/>
                  <a:pt x="210" y="574"/>
                </a:cubicBezTo>
                <a:cubicBezTo>
                  <a:pt x="224" y="567"/>
                  <a:pt x="258" y="551"/>
                  <a:pt x="252" y="535"/>
                </a:cubicBezTo>
                <a:cubicBezTo>
                  <a:pt x="250" y="525"/>
                  <a:pt x="208" y="517"/>
                  <a:pt x="194" y="508"/>
                </a:cubicBezTo>
                <a:cubicBezTo>
                  <a:pt x="181" y="498"/>
                  <a:pt x="178" y="483"/>
                  <a:pt x="169" y="476"/>
                </a:cubicBezTo>
                <a:cubicBezTo>
                  <a:pt x="159" y="459"/>
                  <a:pt x="152" y="474"/>
                  <a:pt x="137" y="469"/>
                </a:cubicBezTo>
                <a:cubicBezTo>
                  <a:pt x="113" y="476"/>
                  <a:pt x="85" y="472"/>
                  <a:pt x="61" y="469"/>
                </a:cubicBezTo>
                <a:cubicBezTo>
                  <a:pt x="54" y="461"/>
                  <a:pt x="54" y="449"/>
                  <a:pt x="22" y="445"/>
                </a:cubicBezTo>
                <a:cubicBezTo>
                  <a:pt x="17" y="439"/>
                  <a:pt x="22" y="410"/>
                  <a:pt x="22" y="410"/>
                </a:cubicBezTo>
                <a:cubicBezTo>
                  <a:pt x="22" y="396"/>
                  <a:pt x="7" y="419"/>
                  <a:pt x="3" y="363"/>
                </a:cubicBezTo>
                <a:cubicBezTo>
                  <a:pt x="1" y="312"/>
                  <a:pt x="0" y="152"/>
                  <a:pt x="6" y="102"/>
                </a:cubicBezTo>
                <a:cubicBezTo>
                  <a:pt x="13" y="51"/>
                  <a:pt x="33" y="68"/>
                  <a:pt x="41" y="55"/>
                </a:cubicBezTo>
                <a:cubicBezTo>
                  <a:pt x="46" y="40"/>
                  <a:pt x="49" y="30"/>
                  <a:pt x="61" y="23"/>
                </a:cubicBezTo>
                <a:cubicBezTo>
                  <a:pt x="67" y="20"/>
                  <a:pt x="80" y="16"/>
                  <a:pt x="80" y="16"/>
                </a:cubicBezTo>
                <a:cubicBezTo>
                  <a:pt x="237" y="22"/>
                  <a:pt x="133" y="0"/>
                  <a:pt x="194" y="51"/>
                </a:cubicBezTo>
                <a:cubicBezTo>
                  <a:pt x="212" y="85"/>
                  <a:pt x="243" y="99"/>
                  <a:pt x="274" y="109"/>
                </a:cubicBezTo>
                <a:cubicBezTo>
                  <a:pt x="274" y="109"/>
                  <a:pt x="297" y="118"/>
                  <a:pt x="303" y="121"/>
                </a:cubicBezTo>
                <a:cubicBezTo>
                  <a:pt x="306" y="122"/>
                  <a:pt x="312" y="125"/>
                  <a:pt x="312" y="125"/>
                </a:cubicBezTo>
                <a:cubicBezTo>
                  <a:pt x="343" y="121"/>
                  <a:pt x="375" y="112"/>
                  <a:pt x="402" y="90"/>
                </a:cubicBezTo>
                <a:cubicBezTo>
                  <a:pt x="426" y="98"/>
                  <a:pt x="412" y="104"/>
                  <a:pt x="398" y="109"/>
                </a:cubicBezTo>
                <a:cubicBezTo>
                  <a:pt x="377" y="135"/>
                  <a:pt x="358" y="161"/>
                  <a:pt x="341" y="191"/>
                </a:cubicBezTo>
                <a:cubicBezTo>
                  <a:pt x="339" y="195"/>
                  <a:pt x="336" y="199"/>
                  <a:pt x="335" y="203"/>
                </a:cubicBezTo>
                <a:cubicBezTo>
                  <a:pt x="334" y="207"/>
                  <a:pt x="334" y="211"/>
                  <a:pt x="331" y="215"/>
                </a:cubicBezTo>
                <a:cubicBezTo>
                  <a:pt x="327" y="223"/>
                  <a:pt x="319" y="238"/>
                  <a:pt x="319" y="238"/>
                </a:cubicBezTo>
                <a:cubicBezTo>
                  <a:pt x="320" y="255"/>
                  <a:pt x="310" y="281"/>
                  <a:pt x="322" y="289"/>
                </a:cubicBezTo>
                <a:cubicBezTo>
                  <a:pt x="345" y="305"/>
                  <a:pt x="386" y="292"/>
                  <a:pt x="408" y="273"/>
                </a:cubicBezTo>
                <a:cubicBezTo>
                  <a:pt x="426" y="239"/>
                  <a:pt x="446" y="232"/>
                  <a:pt x="472" y="211"/>
                </a:cubicBezTo>
                <a:cubicBezTo>
                  <a:pt x="480" y="204"/>
                  <a:pt x="500" y="199"/>
                  <a:pt x="500" y="199"/>
                </a:cubicBezTo>
                <a:cubicBezTo>
                  <a:pt x="508" y="190"/>
                  <a:pt x="516" y="171"/>
                  <a:pt x="526" y="164"/>
                </a:cubicBezTo>
                <a:cubicBezTo>
                  <a:pt x="532" y="160"/>
                  <a:pt x="540" y="161"/>
                  <a:pt x="545" y="156"/>
                </a:cubicBezTo>
                <a:cubicBezTo>
                  <a:pt x="556" y="147"/>
                  <a:pt x="562" y="138"/>
                  <a:pt x="574" y="133"/>
                </a:cubicBezTo>
                <a:cubicBezTo>
                  <a:pt x="581" y="118"/>
                  <a:pt x="589" y="121"/>
                  <a:pt x="593" y="105"/>
                </a:cubicBezTo>
                <a:cubicBezTo>
                  <a:pt x="591" y="90"/>
                  <a:pt x="577" y="62"/>
                  <a:pt x="577" y="62"/>
                </a:cubicBezTo>
                <a:cubicBezTo>
                  <a:pt x="591" y="51"/>
                  <a:pt x="600" y="56"/>
                  <a:pt x="615" y="62"/>
                </a:cubicBezTo>
                <a:cubicBezTo>
                  <a:pt x="623" y="77"/>
                  <a:pt x="631" y="96"/>
                  <a:pt x="644" y="102"/>
                </a:cubicBezTo>
                <a:cubicBezTo>
                  <a:pt x="652" y="116"/>
                  <a:pt x="650" y="108"/>
                  <a:pt x="650" y="125"/>
                </a:cubicBezTo>
                <a:close/>
              </a:path>
            </a:pathLst>
          </a:custGeom>
          <a:solidFill>
            <a:srgbClr val="800000"/>
          </a:solidFill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49" name="Freeform 137"/>
          <p:cNvSpPr>
            <a:spLocks/>
          </p:cNvSpPr>
          <p:nvPr/>
        </p:nvSpPr>
        <p:spPr bwMode="auto">
          <a:xfrm flipH="1">
            <a:off x="965200" y="3981450"/>
            <a:ext cx="596900" cy="911225"/>
          </a:xfrm>
          <a:custGeom>
            <a:avLst/>
            <a:gdLst>
              <a:gd name="T0" fmla="*/ 436 w 476"/>
              <a:gd name="T1" fmla="*/ 153 h 576"/>
              <a:gd name="T2" fmla="*/ 418 w 476"/>
              <a:gd name="T3" fmla="*/ 177 h 576"/>
              <a:gd name="T4" fmla="*/ 400 w 476"/>
              <a:gd name="T5" fmla="*/ 183 h 576"/>
              <a:gd name="T6" fmla="*/ 391 w 476"/>
              <a:gd name="T7" fmla="*/ 186 h 576"/>
              <a:gd name="T8" fmla="*/ 379 w 476"/>
              <a:gd name="T9" fmla="*/ 204 h 576"/>
              <a:gd name="T10" fmla="*/ 364 w 476"/>
              <a:gd name="T11" fmla="*/ 234 h 576"/>
              <a:gd name="T12" fmla="*/ 349 w 476"/>
              <a:gd name="T13" fmla="*/ 249 h 576"/>
              <a:gd name="T14" fmla="*/ 331 w 476"/>
              <a:gd name="T15" fmla="*/ 255 h 576"/>
              <a:gd name="T16" fmla="*/ 313 w 476"/>
              <a:gd name="T17" fmla="*/ 282 h 576"/>
              <a:gd name="T18" fmla="*/ 295 w 476"/>
              <a:gd name="T19" fmla="*/ 294 h 576"/>
              <a:gd name="T20" fmla="*/ 256 w 476"/>
              <a:gd name="T21" fmla="*/ 327 h 576"/>
              <a:gd name="T22" fmla="*/ 223 w 476"/>
              <a:gd name="T23" fmla="*/ 417 h 576"/>
              <a:gd name="T24" fmla="*/ 196 w 476"/>
              <a:gd name="T25" fmla="*/ 438 h 576"/>
              <a:gd name="T26" fmla="*/ 133 w 476"/>
              <a:gd name="T27" fmla="*/ 498 h 576"/>
              <a:gd name="T28" fmla="*/ 124 w 476"/>
              <a:gd name="T29" fmla="*/ 516 h 576"/>
              <a:gd name="T30" fmla="*/ 94 w 476"/>
              <a:gd name="T31" fmla="*/ 540 h 576"/>
              <a:gd name="T32" fmla="*/ 76 w 476"/>
              <a:gd name="T33" fmla="*/ 549 h 576"/>
              <a:gd name="T34" fmla="*/ 64 w 476"/>
              <a:gd name="T35" fmla="*/ 576 h 576"/>
              <a:gd name="T36" fmla="*/ 52 w 476"/>
              <a:gd name="T37" fmla="*/ 465 h 576"/>
              <a:gd name="T38" fmla="*/ 49 w 476"/>
              <a:gd name="T39" fmla="*/ 441 h 576"/>
              <a:gd name="T40" fmla="*/ 43 w 476"/>
              <a:gd name="T41" fmla="*/ 429 h 576"/>
              <a:gd name="T42" fmla="*/ 31 w 476"/>
              <a:gd name="T43" fmla="*/ 354 h 576"/>
              <a:gd name="T44" fmla="*/ 16 w 476"/>
              <a:gd name="T45" fmla="*/ 318 h 576"/>
              <a:gd name="T46" fmla="*/ 94 w 476"/>
              <a:gd name="T47" fmla="*/ 285 h 576"/>
              <a:gd name="T48" fmla="*/ 124 w 476"/>
              <a:gd name="T49" fmla="*/ 273 h 576"/>
              <a:gd name="T50" fmla="*/ 142 w 476"/>
              <a:gd name="T51" fmla="*/ 249 h 576"/>
              <a:gd name="T52" fmla="*/ 157 w 476"/>
              <a:gd name="T53" fmla="*/ 234 h 576"/>
              <a:gd name="T54" fmla="*/ 175 w 476"/>
              <a:gd name="T55" fmla="*/ 228 h 576"/>
              <a:gd name="T56" fmla="*/ 196 w 476"/>
              <a:gd name="T57" fmla="*/ 201 h 576"/>
              <a:gd name="T58" fmla="*/ 220 w 476"/>
              <a:gd name="T59" fmla="*/ 171 h 576"/>
              <a:gd name="T60" fmla="*/ 238 w 476"/>
              <a:gd name="T61" fmla="*/ 159 h 576"/>
              <a:gd name="T62" fmla="*/ 247 w 476"/>
              <a:gd name="T63" fmla="*/ 153 h 576"/>
              <a:gd name="T64" fmla="*/ 274 w 476"/>
              <a:gd name="T65" fmla="*/ 120 h 576"/>
              <a:gd name="T66" fmla="*/ 292 w 476"/>
              <a:gd name="T67" fmla="*/ 114 h 576"/>
              <a:gd name="T68" fmla="*/ 313 w 476"/>
              <a:gd name="T69" fmla="*/ 93 h 576"/>
              <a:gd name="T70" fmla="*/ 325 w 476"/>
              <a:gd name="T71" fmla="*/ 111 h 576"/>
              <a:gd name="T72" fmla="*/ 316 w 476"/>
              <a:gd name="T73" fmla="*/ 132 h 576"/>
              <a:gd name="T74" fmla="*/ 319 w 476"/>
              <a:gd name="T75" fmla="*/ 123 h 576"/>
              <a:gd name="T76" fmla="*/ 331 w 476"/>
              <a:gd name="T77" fmla="*/ 105 h 576"/>
              <a:gd name="T78" fmla="*/ 361 w 476"/>
              <a:gd name="T79" fmla="*/ 48 h 576"/>
              <a:gd name="T80" fmla="*/ 382 w 476"/>
              <a:gd name="T81" fmla="*/ 30 h 576"/>
              <a:gd name="T82" fmla="*/ 379 w 476"/>
              <a:gd name="T83" fmla="*/ 21 h 576"/>
              <a:gd name="T84" fmla="*/ 367 w 476"/>
              <a:gd name="T85" fmla="*/ 18 h 576"/>
              <a:gd name="T86" fmla="*/ 388 w 476"/>
              <a:gd name="T87" fmla="*/ 0 h 576"/>
              <a:gd name="T88" fmla="*/ 436 w 476"/>
              <a:gd name="T89" fmla="*/ 6 h 576"/>
              <a:gd name="T90" fmla="*/ 475 w 476"/>
              <a:gd name="T91" fmla="*/ 24 h 576"/>
              <a:gd name="T92" fmla="*/ 463 w 476"/>
              <a:gd name="T93" fmla="*/ 105 h 576"/>
              <a:gd name="T94" fmla="*/ 460 w 476"/>
              <a:gd name="T95" fmla="*/ 138 h 576"/>
              <a:gd name="T96" fmla="*/ 436 w 476"/>
              <a:gd name="T97" fmla="*/ 153 h 5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76" h="576">
                <a:moveTo>
                  <a:pt x="436" y="153"/>
                </a:moveTo>
                <a:cubicBezTo>
                  <a:pt x="430" y="162"/>
                  <a:pt x="429" y="172"/>
                  <a:pt x="418" y="177"/>
                </a:cubicBezTo>
                <a:cubicBezTo>
                  <a:pt x="412" y="180"/>
                  <a:pt x="406" y="181"/>
                  <a:pt x="400" y="183"/>
                </a:cubicBezTo>
                <a:cubicBezTo>
                  <a:pt x="397" y="184"/>
                  <a:pt x="391" y="186"/>
                  <a:pt x="391" y="186"/>
                </a:cubicBezTo>
                <a:cubicBezTo>
                  <a:pt x="387" y="192"/>
                  <a:pt x="383" y="198"/>
                  <a:pt x="379" y="204"/>
                </a:cubicBezTo>
                <a:cubicBezTo>
                  <a:pt x="368" y="220"/>
                  <a:pt x="384" y="227"/>
                  <a:pt x="364" y="234"/>
                </a:cubicBezTo>
                <a:cubicBezTo>
                  <a:pt x="359" y="242"/>
                  <a:pt x="358" y="245"/>
                  <a:pt x="349" y="249"/>
                </a:cubicBezTo>
                <a:cubicBezTo>
                  <a:pt x="343" y="252"/>
                  <a:pt x="331" y="255"/>
                  <a:pt x="331" y="255"/>
                </a:cubicBezTo>
                <a:cubicBezTo>
                  <a:pt x="323" y="263"/>
                  <a:pt x="321" y="275"/>
                  <a:pt x="313" y="282"/>
                </a:cubicBezTo>
                <a:cubicBezTo>
                  <a:pt x="308" y="287"/>
                  <a:pt x="295" y="294"/>
                  <a:pt x="295" y="294"/>
                </a:cubicBezTo>
                <a:cubicBezTo>
                  <a:pt x="285" y="309"/>
                  <a:pt x="274" y="322"/>
                  <a:pt x="256" y="327"/>
                </a:cubicBezTo>
                <a:cubicBezTo>
                  <a:pt x="254" y="352"/>
                  <a:pt x="249" y="400"/>
                  <a:pt x="223" y="417"/>
                </a:cubicBezTo>
                <a:cubicBezTo>
                  <a:pt x="201" y="431"/>
                  <a:pt x="210" y="424"/>
                  <a:pt x="196" y="438"/>
                </a:cubicBezTo>
                <a:cubicBezTo>
                  <a:pt x="183" y="478"/>
                  <a:pt x="171" y="485"/>
                  <a:pt x="133" y="498"/>
                </a:cubicBezTo>
                <a:cubicBezTo>
                  <a:pt x="122" y="531"/>
                  <a:pt x="140" y="481"/>
                  <a:pt x="124" y="516"/>
                </a:cubicBezTo>
                <a:cubicBezTo>
                  <a:pt x="114" y="539"/>
                  <a:pt x="120" y="535"/>
                  <a:pt x="94" y="540"/>
                </a:cubicBezTo>
                <a:cubicBezTo>
                  <a:pt x="88" y="544"/>
                  <a:pt x="80" y="544"/>
                  <a:pt x="76" y="549"/>
                </a:cubicBezTo>
                <a:cubicBezTo>
                  <a:pt x="70" y="557"/>
                  <a:pt x="69" y="568"/>
                  <a:pt x="64" y="576"/>
                </a:cubicBezTo>
                <a:cubicBezTo>
                  <a:pt x="55" y="550"/>
                  <a:pt x="83" y="475"/>
                  <a:pt x="52" y="465"/>
                </a:cubicBezTo>
                <a:cubicBezTo>
                  <a:pt x="47" y="451"/>
                  <a:pt x="34" y="451"/>
                  <a:pt x="49" y="441"/>
                </a:cubicBezTo>
                <a:cubicBezTo>
                  <a:pt x="67" y="415"/>
                  <a:pt x="48" y="449"/>
                  <a:pt x="43" y="429"/>
                </a:cubicBezTo>
                <a:cubicBezTo>
                  <a:pt x="26" y="360"/>
                  <a:pt x="44" y="394"/>
                  <a:pt x="31" y="354"/>
                </a:cubicBezTo>
                <a:cubicBezTo>
                  <a:pt x="29" y="337"/>
                  <a:pt x="33" y="324"/>
                  <a:pt x="16" y="318"/>
                </a:cubicBezTo>
                <a:cubicBezTo>
                  <a:pt x="0" y="270"/>
                  <a:pt x="64" y="286"/>
                  <a:pt x="94" y="285"/>
                </a:cubicBezTo>
                <a:cubicBezTo>
                  <a:pt x="104" y="278"/>
                  <a:pt x="113" y="277"/>
                  <a:pt x="124" y="273"/>
                </a:cubicBezTo>
                <a:cubicBezTo>
                  <a:pt x="131" y="262"/>
                  <a:pt x="131" y="256"/>
                  <a:pt x="142" y="249"/>
                </a:cubicBezTo>
                <a:cubicBezTo>
                  <a:pt x="147" y="241"/>
                  <a:pt x="148" y="238"/>
                  <a:pt x="157" y="234"/>
                </a:cubicBezTo>
                <a:cubicBezTo>
                  <a:pt x="163" y="231"/>
                  <a:pt x="175" y="228"/>
                  <a:pt x="175" y="228"/>
                </a:cubicBezTo>
                <a:cubicBezTo>
                  <a:pt x="179" y="217"/>
                  <a:pt x="196" y="201"/>
                  <a:pt x="196" y="201"/>
                </a:cubicBezTo>
                <a:cubicBezTo>
                  <a:pt x="201" y="185"/>
                  <a:pt x="207" y="178"/>
                  <a:pt x="220" y="171"/>
                </a:cubicBezTo>
                <a:cubicBezTo>
                  <a:pt x="226" y="167"/>
                  <a:pt x="232" y="163"/>
                  <a:pt x="238" y="159"/>
                </a:cubicBezTo>
                <a:cubicBezTo>
                  <a:pt x="241" y="157"/>
                  <a:pt x="247" y="153"/>
                  <a:pt x="247" y="153"/>
                </a:cubicBezTo>
                <a:cubicBezTo>
                  <a:pt x="254" y="142"/>
                  <a:pt x="261" y="126"/>
                  <a:pt x="274" y="120"/>
                </a:cubicBezTo>
                <a:cubicBezTo>
                  <a:pt x="280" y="117"/>
                  <a:pt x="292" y="114"/>
                  <a:pt x="292" y="114"/>
                </a:cubicBezTo>
                <a:cubicBezTo>
                  <a:pt x="306" y="93"/>
                  <a:pt x="297" y="98"/>
                  <a:pt x="313" y="93"/>
                </a:cubicBezTo>
                <a:cubicBezTo>
                  <a:pt x="344" y="96"/>
                  <a:pt x="346" y="97"/>
                  <a:pt x="325" y="111"/>
                </a:cubicBezTo>
                <a:cubicBezTo>
                  <a:pt x="320" y="118"/>
                  <a:pt x="316" y="122"/>
                  <a:pt x="316" y="132"/>
                </a:cubicBezTo>
                <a:cubicBezTo>
                  <a:pt x="316" y="135"/>
                  <a:pt x="317" y="126"/>
                  <a:pt x="319" y="123"/>
                </a:cubicBezTo>
                <a:cubicBezTo>
                  <a:pt x="323" y="117"/>
                  <a:pt x="331" y="105"/>
                  <a:pt x="331" y="105"/>
                </a:cubicBezTo>
                <a:cubicBezTo>
                  <a:pt x="336" y="65"/>
                  <a:pt x="341" y="77"/>
                  <a:pt x="361" y="48"/>
                </a:cubicBezTo>
                <a:cubicBezTo>
                  <a:pt x="356" y="32"/>
                  <a:pt x="368" y="33"/>
                  <a:pt x="382" y="30"/>
                </a:cubicBezTo>
                <a:cubicBezTo>
                  <a:pt x="381" y="27"/>
                  <a:pt x="381" y="23"/>
                  <a:pt x="379" y="21"/>
                </a:cubicBezTo>
                <a:cubicBezTo>
                  <a:pt x="376" y="18"/>
                  <a:pt x="369" y="21"/>
                  <a:pt x="367" y="18"/>
                </a:cubicBezTo>
                <a:cubicBezTo>
                  <a:pt x="360" y="9"/>
                  <a:pt x="384" y="1"/>
                  <a:pt x="388" y="0"/>
                </a:cubicBezTo>
                <a:cubicBezTo>
                  <a:pt x="395" y="1"/>
                  <a:pt x="423" y="0"/>
                  <a:pt x="436" y="6"/>
                </a:cubicBezTo>
                <a:cubicBezTo>
                  <a:pt x="449" y="13"/>
                  <a:pt x="460" y="20"/>
                  <a:pt x="475" y="24"/>
                </a:cubicBezTo>
                <a:cubicBezTo>
                  <a:pt x="471" y="99"/>
                  <a:pt x="476" y="67"/>
                  <a:pt x="463" y="105"/>
                </a:cubicBezTo>
                <a:cubicBezTo>
                  <a:pt x="462" y="116"/>
                  <a:pt x="465" y="128"/>
                  <a:pt x="460" y="138"/>
                </a:cubicBezTo>
                <a:cubicBezTo>
                  <a:pt x="453" y="151"/>
                  <a:pt x="428" y="136"/>
                  <a:pt x="436" y="153"/>
                </a:cubicBezTo>
                <a:close/>
              </a:path>
            </a:pathLst>
          </a:custGeom>
          <a:solidFill>
            <a:srgbClr val="FFCC0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50" name="Freeform 138"/>
          <p:cNvSpPr>
            <a:spLocks/>
          </p:cNvSpPr>
          <p:nvPr/>
        </p:nvSpPr>
        <p:spPr bwMode="auto">
          <a:xfrm flipH="1">
            <a:off x="957263" y="3784600"/>
            <a:ext cx="576262" cy="533400"/>
          </a:xfrm>
          <a:custGeom>
            <a:avLst/>
            <a:gdLst>
              <a:gd name="T0" fmla="*/ 333 w 459"/>
              <a:gd name="T1" fmla="*/ 175 h 336"/>
              <a:gd name="T2" fmla="*/ 288 w 459"/>
              <a:gd name="T3" fmla="*/ 202 h 336"/>
              <a:gd name="T4" fmla="*/ 270 w 459"/>
              <a:gd name="T5" fmla="*/ 217 h 336"/>
              <a:gd name="T6" fmla="*/ 252 w 459"/>
              <a:gd name="T7" fmla="*/ 253 h 336"/>
              <a:gd name="T8" fmla="*/ 207 w 459"/>
              <a:gd name="T9" fmla="*/ 274 h 336"/>
              <a:gd name="T10" fmla="*/ 156 w 459"/>
              <a:gd name="T11" fmla="*/ 313 h 336"/>
              <a:gd name="T12" fmla="*/ 144 w 459"/>
              <a:gd name="T13" fmla="*/ 313 h 336"/>
              <a:gd name="T14" fmla="*/ 150 w 459"/>
              <a:gd name="T15" fmla="*/ 202 h 336"/>
              <a:gd name="T16" fmla="*/ 129 w 459"/>
              <a:gd name="T17" fmla="*/ 166 h 336"/>
              <a:gd name="T18" fmla="*/ 117 w 459"/>
              <a:gd name="T19" fmla="*/ 154 h 336"/>
              <a:gd name="T20" fmla="*/ 84 w 459"/>
              <a:gd name="T21" fmla="*/ 148 h 336"/>
              <a:gd name="T22" fmla="*/ 66 w 459"/>
              <a:gd name="T23" fmla="*/ 130 h 336"/>
              <a:gd name="T24" fmla="*/ 48 w 459"/>
              <a:gd name="T25" fmla="*/ 109 h 336"/>
              <a:gd name="T26" fmla="*/ 0 w 459"/>
              <a:gd name="T27" fmla="*/ 97 h 336"/>
              <a:gd name="T28" fmla="*/ 3 w 459"/>
              <a:gd name="T29" fmla="*/ 88 h 336"/>
              <a:gd name="T30" fmla="*/ 6 w 459"/>
              <a:gd name="T31" fmla="*/ 43 h 336"/>
              <a:gd name="T32" fmla="*/ 21 w 459"/>
              <a:gd name="T33" fmla="*/ 25 h 336"/>
              <a:gd name="T34" fmla="*/ 24 w 459"/>
              <a:gd name="T35" fmla="*/ 7 h 336"/>
              <a:gd name="T36" fmla="*/ 66 w 459"/>
              <a:gd name="T37" fmla="*/ 16 h 336"/>
              <a:gd name="T38" fmla="*/ 69 w 459"/>
              <a:gd name="T39" fmla="*/ 25 h 336"/>
              <a:gd name="T40" fmla="*/ 117 w 459"/>
              <a:gd name="T41" fmla="*/ 49 h 336"/>
              <a:gd name="T42" fmla="*/ 147 w 459"/>
              <a:gd name="T43" fmla="*/ 58 h 336"/>
              <a:gd name="T44" fmla="*/ 183 w 459"/>
              <a:gd name="T45" fmla="*/ 58 h 336"/>
              <a:gd name="T46" fmla="*/ 234 w 459"/>
              <a:gd name="T47" fmla="*/ 43 h 336"/>
              <a:gd name="T48" fmla="*/ 206 w 459"/>
              <a:gd name="T49" fmla="*/ 58 h 336"/>
              <a:gd name="T50" fmla="*/ 176 w 459"/>
              <a:gd name="T51" fmla="*/ 105 h 336"/>
              <a:gd name="T52" fmla="*/ 159 w 459"/>
              <a:gd name="T53" fmla="*/ 135 h 336"/>
              <a:gd name="T54" fmla="*/ 159 w 459"/>
              <a:gd name="T55" fmla="*/ 168 h 336"/>
              <a:gd name="T56" fmla="*/ 182 w 459"/>
              <a:gd name="T57" fmla="*/ 190 h 336"/>
              <a:gd name="T58" fmla="*/ 248 w 459"/>
              <a:gd name="T59" fmla="*/ 183 h 336"/>
              <a:gd name="T60" fmla="*/ 288 w 459"/>
              <a:gd name="T61" fmla="*/ 141 h 336"/>
              <a:gd name="T62" fmla="*/ 329 w 459"/>
              <a:gd name="T63" fmla="*/ 121 h 336"/>
              <a:gd name="T64" fmla="*/ 360 w 459"/>
              <a:gd name="T65" fmla="*/ 103 h 336"/>
              <a:gd name="T66" fmla="*/ 401 w 459"/>
              <a:gd name="T67" fmla="*/ 81 h 336"/>
              <a:gd name="T68" fmla="*/ 444 w 459"/>
              <a:gd name="T69" fmla="*/ 37 h 336"/>
              <a:gd name="T70" fmla="*/ 459 w 459"/>
              <a:gd name="T71" fmla="*/ 40 h 336"/>
              <a:gd name="T72" fmla="*/ 456 w 459"/>
              <a:gd name="T73" fmla="*/ 106 h 336"/>
              <a:gd name="T74" fmla="*/ 435 w 459"/>
              <a:gd name="T75" fmla="*/ 121 h 336"/>
              <a:gd name="T76" fmla="*/ 354 w 459"/>
              <a:gd name="T77" fmla="*/ 136 h 336"/>
              <a:gd name="T78" fmla="*/ 348 w 459"/>
              <a:gd name="T79" fmla="*/ 160 h 336"/>
              <a:gd name="T80" fmla="*/ 333 w 459"/>
              <a:gd name="T81" fmla="*/ 178 h 336"/>
              <a:gd name="T82" fmla="*/ 321 w 459"/>
              <a:gd name="T83" fmla="*/ 196 h 336"/>
              <a:gd name="T84" fmla="*/ 285 w 459"/>
              <a:gd name="T85" fmla="*/ 208 h 336"/>
              <a:gd name="T86" fmla="*/ 267 w 459"/>
              <a:gd name="T87" fmla="*/ 220 h 336"/>
              <a:gd name="T88" fmla="*/ 258 w 459"/>
              <a:gd name="T89" fmla="*/ 241 h 336"/>
              <a:gd name="T90" fmla="*/ 258 w 459"/>
              <a:gd name="T91" fmla="*/ 259 h 3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459" h="336">
                <a:moveTo>
                  <a:pt x="333" y="175"/>
                </a:moveTo>
                <a:cubicBezTo>
                  <a:pt x="317" y="191"/>
                  <a:pt x="310" y="199"/>
                  <a:pt x="288" y="202"/>
                </a:cubicBezTo>
                <a:cubicBezTo>
                  <a:pt x="282" y="206"/>
                  <a:pt x="273" y="211"/>
                  <a:pt x="270" y="217"/>
                </a:cubicBezTo>
                <a:cubicBezTo>
                  <a:pt x="266" y="225"/>
                  <a:pt x="263" y="249"/>
                  <a:pt x="252" y="253"/>
                </a:cubicBezTo>
                <a:cubicBezTo>
                  <a:pt x="237" y="258"/>
                  <a:pt x="221" y="265"/>
                  <a:pt x="207" y="274"/>
                </a:cubicBezTo>
                <a:cubicBezTo>
                  <a:pt x="198" y="288"/>
                  <a:pt x="173" y="307"/>
                  <a:pt x="156" y="313"/>
                </a:cubicBezTo>
                <a:cubicBezTo>
                  <a:pt x="155" y="314"/>
                  <a:pt x="145" y="336"/>
                  <a:pt x="144" y="313"/>
                </a:cubicBezTo>
                <a:cubicBezTo>
                  <a:pt x="142" y="245"/>
                  <a:pt x="143" y="244"/>
                  <a:pt x="150" y="202"/>
                </a:cubicBezTo>
                <a:cubicBezTo>
                  <a:pt x="147" y="158"/>
                  <a:pt x="156" y="148"/>
                  <a:pt x="129" y="166"/>
                </a:cubicBezTo>
                <a:cubicBezTo>
                  <a:pt x="105" y="158"/>
                  <a:pt x="133" y="170"/>
                  <a:pt x="117" y="154"/>
                </a:cubicBezTo>
                <a:cubicBezTo>
                  <a:pt x="109" y="146"/>
                  <a:pt x="95" y="149"/>
                  <a:pt x="84" y="148"/>
                </a:cubicBezTo>
                <a:cubicBezTo>
                  <a:pt x="73" y="140"/>
                  <a:pt x="61" y="145"/>
                  <a:pt x="66" y="130"/>
                </a:cubicBezTo>
                <a:cubicBezTo>
                  <a:pt x="51" y="125"/>
                  <a:pt x="56" y="119"/>
                  <a:pt x="48" y="109"/>
                </a:cubicBezTo>
                <a:cubicBezTo>
                  <a:pt x="39" y="98"/>
                  <a:pt x="12" y="98"/>
                  <a:pt x="0" y="97"/>
                </a:cubicBezTo>
                <a:cubicBezTo>
                  <a:pt x="1" y="94"/>
                  <a:pt x="3" y="91"/>
                  <a:pt x="3" y="88"/>
                </a:cubicBezTo>
                <a:cubicBezTo>
                  <a:pt x="5" y="73"/>
                  <a:pt x="3" y="58"/>
                  <a:pt x="6" y="43"/>
                </a:cubicBezTo>
                <a:cubicBezTo>
                  <a:pt x="8" y="35"/>
                  <a:pt x="17" y="31"/>
                  <a:pt x="21" y="25"/>
                </a:cubicBezTo>
                <a:cubicBezTo>
                  <a:pt x="22" y="19"/>
                  <a:pt x="19" y="10"/>
                  <a:pt x="24" y="7"/>
                </a:cubicBezTo>
                <a:cubicBezTo>
                  <a:pt x="37" y="0"/>
                  <a:pt x="66" y="16"/>
                  <a:pt x="66" y="16"/>
                </a:cubicBezTo>
                <a:cubicBezTo>
                  <a:pt x="67" y="19"/>
                  <a:pt x="66" y="23"/>
                  <a:pt x="69" y="25"/>
                </a:cubicBezTo>
                <a:cubicBezTo>
                  <a:pt x="78" y="31"/>
                  <a:pt x="106" y="44"/>
                  <a:pt x="117" y="49"/>
                </a:cubicBezTo>
                <a:cubicBezTo>
                  <a:pt x="130" y="54"/>
                  <a:pt x="136" y="57"/>
                  <a:pt x="147" y="58"/>
                </a:cubicBezTo>
                <a:cubicBezTo>
                  <a:pt x="163" y="62"/>
                  <a:pt x="169" y="60"/>
                  <a:pt x="183" y="58"/>
                </a:cubicBezTo>
                <a:cubicBezTo>
                  <a:pt x="197" y="56"/>
                  <a:pt x="230" y="43"/>
                  <a:pt x="234" y="43"/>
                </a:cubicBezTo>
                <a:cubicBezTo>
                  <a:pt x="225" y="56"/>
                  <a:pt x="221" y="53"/>
                  <a:pt x="206" y="58"/>
                </a:cubicBezTo>
                <a:cubicBezTo>
                  <a:pt x="195" y="70"/>
                  <a:pt x="184" y="92"/>
                  <a:pt x="176" y="105"/>
                </a:cubicBezTo>
                <a:cubicBezTo>
                  <a:pt x="168" y="118"/>
                  <a:pt x="162" y="125"/>
                  <a:pt x="159" y="135"/>
                </a:cubicBezTo>
                <a:cubicBezTo>
                  <a:pt x="156" y="151"/>
                  <a:pt x="155" y="159"/>
                  <a:pt x="159" y="168"/>
                </a:cubicBezTo>
                <a:cubicBezTo>
                  <a:pt x="163" y="177"/>
                  <a:pt x="167" y="188"/>
                  <a:pt x="182" y="190"/>
                </a:cubicBezTo>
                <a:cubicBezTo>
                  <a:pt x="197" y="192"/>
                  <a:pt x="230" y="191"/>
                  <a:pt x="248" y="183"/>
                </a:cubicBezTo>
                <a:cubicBezTo>
                  <a:pt x="267" y="173"/>
                  <a:pt x="278" y="152"/>
                  <a:pt x="288" y="141"/>
                </a:cubicBezTo>
                <a:cubicBezTo>
                  <a:pt x="301" y="129"/>
                  <a:pt x="319" y="128"/>
                  <a:pt x="329" y="121"/>
                </a:cubicBezTo>
                <a:cubicBezTo>
                  <a:pt x="346" y="117"/>
                  <a:pt x="348" y="111"/>
                  <a:pt x="360" y="103"/>
                </a:cubicBezTo>
                <a:cubicBezTo>
                  <a:pt x="364" y="91"/>
                  <a:pt x="389" y="85"/>
                  <a:pt x="401" y="81"/>
                </a:cubicBezTo>
                <a:cubicBezTo>
                  <a:pt x="412" y="69"/>
                  <a:pt x="434" y="44"/>
                  <a:pt x="444" y="37"/>
                </a:cubicBezTo>
                <a:cubicBezTo>
                  <a:pt x="437" y="7"/>
                  <a:pt x="448" y="36"/>
                  <a:pt x="459" y="40"/>
                </a:cubicBezTo>
                <a:cubicBezTo>
                  <a:pt x="458" y="62"/>
                  <a:pt x="458" y="84"/>
                  <a:pt x="456" y="106"/>
                </a:cubicBezTo>
                <a:cubicBezTo>
                  <a:pt x="455" y="115"/>
                  <a:pt x="435" y="121"/>
                  <a:pt x="435" y="121"/>
                </a:cubicBezTo>
                <a:cubicBezTo>
                  <a:pt x="416" y="140"/>
                  <a:pt x="379" y="134"/>
                  <a:pt x="354" y="136"/>
                </a:cubicBezTo>
                <a:cubicBezTo>
                  <a:pt x="337" y="148"/>
                  <a:pt x="356" y="144"/>
                  <a:pt x="348" y="160"/>
                </a:cubicBezTo>
                <a:cubicBezTo>
                  <a:pt x="342" y="173"/>
                  <a:pt x="342" y="166"/>
                  <a:pt x="333" y="178"/>
                </a:cubicBezTo>
                <a:cubicBezTo>
                  <a:pt x="329" y="184"/>
                  <a:pt x="321" y="196"/>
                  <a:pt x="321" y="196"/>
                </a:cubicBezTo>
                <a:cubicBezTo>
                  <a:pt x="305" y="186"/>
                  <a:pt x="299" y="199"/>
                  <a:pt x="285" y="208"/>
                </a:cubicBezTo>
                <a:cubicBezTo>
                  <a:pt x="279" y="212"/>
                  <a:pt x="267" y="220"/>
                  <a:pt x="267" y="220"/>
                </a:cubicBezTo>
                <a:cubicBezTo>
                  <a:pt x="262" y="227"/>
                  <a:pt x="258" y="232"/>
                  <a:pt x="258" y="241"/>
                </a:cubicBezTo>
                <a:lnTo>
                  <a:pt x="258" y="259"/>
                </a:lnTo>
              </a:path>
            </a:pathLst>
          </a:custGeom>
          <a:solidFill>
            <a:srgbClr val="FFCC0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51" name="Freeform 139"/>
          <p:cNvSpPr>
            <a:spLocks/>
          </p:cNvSpPr>
          <p:nvPr/>
        </p:nvSpPr>
        <p:spPr bwMode="auto">
          <a:xfrm flipH="1">
            <a:off x="1490663" y="3730625"/>
            <a:ext cx="192087" cy="544513"/>
          </a:xfrm>
          <a:custGeom>
            <a:avLst/>
            <a:gdLst>
              <a:gd name="T0" fmla="*/ 140 w 154"/>
              <a:gd name="T1" fmla="*/ 44 h 345"/>
              <a:gd name="T2" fmla="*/ 111 w 154"/>
              <a:gd name="T3" fmla="*/ 47 h 345"/>
              <a:gd name="T4" fmla="*/ 104 w 154"/>
              <a:gd name="T5" fmla="*/ 56 h 345"/>
              <a:gd name="T6" fmla="*/ 95 w 154"/>
              <a:gd name="T7" fmla="*/ 80 h 345"/>
              <a:gd name="T8" fmla="*/ 87 w 154"/>
              <a:gd name="T9" fmla="*/ 111 h 345"/>
              <a:gd name="T10" fmla="*/ 78 w 154"/>
              <a:gd name="T11" fmla="*/ 129 h 345"/>
              <a:gd name="T12" fmla="*/ 83 w 154"/>
              <a:gd name="T13" fmla="*/ 222 h 345"/>
              <a:gd name="T14" fmla="*/ 74 w 154"/>
              <a:gd name="T15" fmla="*/ 237 h 345"/>
              <a:gd name="T16" fmla="*/ 63 w 154"/>
              <a:gd name="T17" fmla="*/ 237 h 345"/>
              <a:gd name="T18" fmla="*/ 33 w 154"/>
              <a:gd name="T19" fmla="*/ 222 h 345"/>
              <a:gd name="T20" fmla="*/ 47 w 154"/>
              <a:gd name="T21" fmla="*/ 201 h 345"/>
              <a:gd name="T22" fmla="*/ 39 w 154"/>
              <a:gd name="T23" fmla="*/ 86 h 345"/>
              <a:gd name="T24" fmla="*/ 35 w 154"/>
              <a:gd name="T25" fmla="*/ 105 h 345"/>
              <a:gd name="T26" fmla="*/ 36 w 154"/>
              <a:gd name="T27" fmla="*/ 257 h 345"/>
              <a:gd name="T28" fmla="*/ 47 w 154"/>
              <a:gd name="T29" fmla="*/ 266 h 345"/>
              <a:gd name="T30" fmla="*/ 59 w 154"/>
              <a:gd name="T31" fmla="*/ 303 h 345"/>
              <a:gd name="T32" fmla="*/ 102 w 154"/>
              <a:gd name="T33" fmla="*/ 312 h 345"/>
              <a:gd name="T34" fmla="*/ 114 w 154"/>
              <a:gd name="T35" fmla="*/ 321 h 345"/>
              <a:gd name="T36" fmla="*/ 123 w 154"/>
              <a:gd name="T37" fmla="*/ 333 h 345"/>
              <a:gd name="T38" fmla="*/ 101 w 154"/>
              <a:gd name="T39" fmla="*/ 338 h 345"/>
              <a:gd name="T40" fmla="*/ 53 w 154"/>
              <a:gd name="T41" fmla="*/ 333 h 345"/>
              <a:gd name="T42" fmla="*/ 24 w 154"/>
              <a:gd name="T43" fmla="*/ 318 h 345"/>
              <a:gd name="T44" fmla="*/ 21 w 154"/>
              <a:gd name="T45" fmla="*/ 297 h 345"/>
              <a:gd name="T46" fmla="*/ 11 w 154"/>
              <a:gd name="T47" fmla="*/ 285 h 345"/>
              <a:gd name="T48" fmla="*/ 8 w 154"/>
              <a:gd name="T49" fmla="*/ 270 h 345"/>
              <a:gd name="T50" fmla="*/ 9 w 154"/>
              <a:gd name="T51" fmla="*/ 69 h 345"/>
              <a:gd name="T52" fmla="*/ 21 w 154"/>
              <a:gd name="T53" fmla="*/ 54 h 345"/>
              <a:gd name="T54" fmla="*/ 32 w 154"/>
              <a:gd name="T55" fmla="*/ 44 h 345"/>
              <a:gd name="T56" fmla="*/ 50 w 154"/>
              <a:gd name="T57" fmla="*/ 20 h 345"/>
              <a:gd name="T58" fmla="*/ 81 w 154"/>
              <a:gd name="T59" fmla="*/ 15 h 345"/>
              <a:gd name="T60" fmla="*/ 107 w 154"/>
              <a:gd name="T61" fmla="*/ 11 h 345"/>
              <a:gd name="T62" fmla="*/ 140 w 154"/>
              <a:gd name="T63" fmla="*/ 44 h 3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154" h="345">
                <a:moveTo>
                  <a:pt x="140" y="44"/>
                </a:moveTo>
                <a:cubicBezTo>
                  <a:pt x="130" y="44"/>
                  <a:pt x="118" y="40"/>
                  <a:pt x="111" y="47"/>
                </a:cubicBezTo>
                <a:cubicBezTo>
                  <a:pt x="98" y="60"/>
                  <a:pt x="123" y="50"/>
                  <a:pt x="104" y="56"/>
                </a:cubicBezTo>
                <a:cubicBezTo>
                  <a:pt x="100" y="65"/>
                  <a:pt x="102" y="72"/>
                  <a:pt x="95" y="80"/>
                </a:cubicBezTo>
                <a:cubicBezTo>
                  <a:pt x="93" y="98"/>
                  <a:pt x="96" y="100"/>
                  <a:pt x="87" y="111"/>
                </a:cubicBezTo>
                <a:cubicBezTo>
                  <a:pt x="86" y="117"/>
                  <a:pt x="82" y="124"/>
                  <a:pt x="78" y="129"/>
                </a:cubicBezTo>
                <a:cubicBezTo>
                  <a:pt x="77" y="160"/>
                  <a:pt x="69" y="194"/>
                  <a:pt x="83" y="222"/>
                </a:cubicBezTo>
                <a:cubicBezTo>
                  <a:pt x="81" y="228"/>
                  <a:pt x="79" y="232"/>
                  <a:pt x="74" y="237"/>
                </a:cubicBezTo>
                <a:cubicBezTo>
                  <a:pt x="71" y="245"/>
                  <a:pt x="70" y="240"/>
                  <a:pt x="63" y="237"/>
                </a:cubicBezTo>
                <a:cubicBezTo>
                  <a:pt x="35" y="240"/>
                  <a:pt x="42" y="244"/>
                  <a:pt x="33" y="222"/>
                </a:cubicBezTo>
                <a:cubicBezTo>
                  <a:pt x="38" y="213"/>
                  <a:pt x="39" y="209"/>
                  <a:pt x="47" y="201"/>
                </a:cubicBezTo>
                <a:cubicBezTo>
                  <a:pt x="54" y="159"/>
                  <a:pt x="66" y="32"/>
                  <a:pt x="39" y="86"/>
                </a:cubicBezTo>
                <a:cubicBezTo>
                  <a:pt x="38" y="93"/>
                  <a:pt x="36" y="98"/>
                  <a:pt x="35" y="105"/>
                </a:cubicBezTo>
                <a:cubicBezTo>
                  <a:pt x="35" y="156"/>
                  <a:pt x="32" y="207"/>
                  <a:pt x="36" y="257"/>
                </a:cubicBezTo>
                <a:cubicBezTo>
                  <a:pt x="42" y="328"/>
                  <a:pt x="54" y="208"/>
                  <a:pt x="47" y="266"/>
                </a:cubicBezTo>
                <a:cubicBezTo>
                  <a:pt x="48" y="297"/>
                  <a:pt x="38" y="300"/>
                  <a:pt x="59" y="303"/>
                </a:cubicBezTo>
                <a:cubicBezTo>
                  <a:pt x="74" y="310"/>
                  <a:pt x="84" y="311"/>
                  <a:pt x="102" y="312"/>
                </a:cubicBezTo>
                <a:cubicBezTo>
                  <a:pt x="105" y="319"/>
                  <a:pt x="107" y="320"/>
                  <a:pt x="114" y="321"/>
                </a:cubicBezTo>
                <a:cubicBezTo>
                  <a:pt x="121" y="324"/>
                  <a:pt x="139" y="319"/>
                  <a:pt x="123" y="333"/>
                </a:cubicBezTo>
                <a:cubicBezTo>
                  <a:pt x="118" y="337"/>
                  <a:pt x="107" y="338"/>
                  <a:pt x="101" y="338"/>
                </a:cubicBezTo>
                <a:cubicBezTo>
                  <a:pt x="83" y="345"/>
                  <a:pt x="70" y="335"/>
                  <a:pt x="53" y="333"/>
                </a:cubicBezTo>
                <a:cubicBezTo>
                  <a:pt x="42" y="327"/>
                  <a:pt x="37" y="321"/>
                  <a:pt x="24" y="318"/>
                </a:cubicBezTo>
                <a:cubicBezTo>
                  <a:pt x="19" y="312"/>
                  <a:pt x="23" y="302"/>
                  <a:pt x="21" y="297"/>
                </a:cubicBezTo>
                <a:cubicBezTo>
                  <a:pt x="19" y="292"/>
                  <a:pt x="13" y="289"/>
                  <a:pt x="11" y="285"/>
                </a:cubicBezTo>
                <a:cubicBezTo>
                  <a:pt x="9" y="281"/>
                  <a:pt x="8" y="306"/>
                  <a:pt x="8" y="270"/>
                </a:cubicBezTo>
                <a:cubicBezTo>
                  <a:pt x="0" y="240"/>
                  <a:pt x="7" y="105"/>
                  <a:pt x="9" y="69"/>
                </a:cubicBezTo>
                <a:cubicBezTo>
                  <a:pt x="11" y="33"/>
                  <a:pt x="17" y="58"/>
                  <a:pt x="21" y="54"/>
                </a:cubicBezTo>
                <a:cubicBezTo>
                  <a:pt x="25" y="49"/>
                  <a:pt x="28" y="49"/>
                  <a:pt x="32" y="44"/>
                </a:cubicBezTo>
                <a:cubicBezTo>
                  <a:pt x="34" y="34"/>
                  <a:pt x="39" y="22"/>
                  <a:pt x="50" y="20"/>
                </a:cubicBezTo>
                <a:cubicBezTo>
                  <a:pt x="59" y="15"/>
                  <a:pt x="71" y="16"/>
                  <a:pt x="81" y="15"/>
                </a:cubicBezTo>
                <a:cubicBezTo>
                  <a:pt x="90" y="13"/>
                  <a:pt x="98" y="12"/>
                  <a:pt x="107" y="11"/>
                </a:cubicBezTo>
                <a:cubicBezTo>
                  <a:pt x="154" y="12"/>
                  <a:pt x="144" y="0"/>
                  <a:pt x="140" y="44"/>
                </a:cubicBezTo>
                <a:close/>
              </a:path>
            </a:pathLst>
          </a:custGeom>
          <a:solidFill>
            <a:srgbClr val="FFCC0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52" name="Freeform 140"/>
          <p:cNvSpPr>
            <a:spLocks/>
          </p:cNvSpPr>
          <p:nvPr/>
        </p:nvSpPr>
        <p:spPr bwMode="auto">
          <a:xfrm flipH="1">
            <a:off x="1477963" y="3767138"/>
            <a:ext cx="84137" cy="511175"/>
          </a:xfrm>
          <a:custGeom>
            <a:avLst/>
            <a:gdLst>
              <a:gd name="T0" fmla="*/ 24 w 67"/>
              <a:gd name="T1" fmla="*/ 323 h 323"/>
              <a:gd name="T2" fmla="*/ 22 w 67"/>
              <a:gd name="T3" fmla="*/ 282 h 323"/>
              <a:gd name="T4" fmla="*/ 4 w 67"/>
              <a:gd name="T5" fmla="*/ 276 h 323"/>
              <a:gd name="T6" fmla="*/ 6 w 67"/>
              <a:gd name="T7" fmla="*/ 114 h 323"/>
              <a:gd name="T8" fmla="*/ 12 w 67"/>
              <a:gd name="T9" fmla="*/ 102 h 323"/>
              <a:gd name="T10" fmla="*/ 21 w 67"/>
              <a:gd name="T11" fmla="*/ 53 h 323"/>
              <a:gd name="T12" fmla="*/ 30 w 67"/>
              <a:gd name="T13" fmla="*/ 45 h 323"/>
              <a:gd name="T14" fmla="*/ 33 w 67"/>
              <a:gd name="T15" fmla="*/ 35 h 323"/>
              <a:gd name="T16" fmla="*/ 39 w 67"/>
              <a:gd name="T17" fmla="*/ 33 h 323"/>
              <a:gd name="T18" fmla="*/ 48 w 67"/>
              <a:gd name="T19" fmla="*/ 29 h 323"/>
              <a:gd name="T20" fmla="*/ 67 w 67"/>
              <a:gd name="T21" fmla="*/ 0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67" h="323">
                <a:moveTo>
                  <a:pt x="24" y="323"/>
                </a:moveTo>
                <a:cubicBezTo>
                  <a:pt x="23" y="309"/>
                  <a:pt x="28" y="294"/>
                  <a:pt x="22" y="282"/>
                </a:cubicBezTo>
                <a:cubicBezTo>
                  <a:pt x="7" y="252"/>
                  <a:pt x="0" y="295"/>
                  <a:pt x="4" y="276"/>
                </a:cubicBezTo>
                <a:cubicBezTo>
                  <a:pt x="5" y="222"/>
                  <a:pt x="5" y="168"/>
                  <a:pt x="6" y="114"/>
                </a:cubicBezTo>
                <a:cubicBezTo>
                  <a:pt x="6" y="97"/>
                  <a:pt x="3" y="97"/>
                  <a:pt x="12" y="102"/>
                </a:cubicBezTo>
                <a:cubicBezTo>
                  <a:pt x="15" y="86"/>
                  <a:pt x="11" y="67"/>
                  <a:pt x="21" y="53"/>
                </a:cubicBezTo>
                <a:cubicBezTo>
                  <a:pt x="23" y="39"/>
                  <a:pt x="19" y="55"/>
                  <a:pt x="30" y="45"/>
                </a:cubicBezTo>
                <a:cubicBezTo>
                  <a:pt x="33" y="43"/>
                  <a:pt x="31" y="38"/>
                  <a:pt x="33" y="35"/>
                </a:cubicBezTo>
                <a:cubicBezTo>
                  <a:pt x="35" y="25"/>
                  <a:pt x="32" y="33"/>
                  <a:pt x="39" y="33"/>
                </a:cubicBezTo>
                <a:cubicBezTo>
                  <a:pt x="42" y="33"/>
                  <a:pt x="45" y="30"/>
                  <a:pt x="48" y="29"/>
                </a:cubicBezTo>
                <a:cubicBezTo>
                  <a:pt x="58" y="22"/>
                  <a:pt x="51" y="0"/>
                  <a:pt x="67" y="0"/>
                </a:cubicBez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53" name="Freeform 141"/>
          <p:cNvSpPr>
            <a:spLocks/>
          </p:cNvSpPr>
          <p:nvPr/>
        </p:nvSpPr>
        <p:spPr bwMode="auto">
          <a:xfrm flipH="1">
            <a:off x="939800" y="3973513"/>
            <a:ext cx="222250" cy="155575"/>
          </a:xfrm>
          <a:custGeom>
            <a:avLst/>
            <a:gdLst>
              <a:gd name="T0" fmla="*/ 170 w 177"/>
              <a:gd name="T1" fmla="*/ 98 h 98"/>
              <a:gd name="T2" fmla="*/ 152 w 177"/>
              <a:gd name="T3" fmla="*/ 60 h 98"/>
              <a:gd name="T4" fmla="*/ 106 w 177"/>
              <a:gd name="T5" fmla="*/ 2 h 98"/>
              <a:gd name="T6" fmla="*/ 24 w 177"/>
              <a:gd name="T7" fmla="*/ 22 h 98"/>
              <a:gd name="T8" fmla="*/ 0 w 177"/>
              <a:gd name="T9" fmla="*/ 40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7" h="98">
                <a:moveTo>
                  <a:pt x="170" y="98"/>
                </a:moveTo>
                <a:cubicBezTo>
                  <a:pt x="167" y="28"/>
                  <a:pt x="177" y="43"/>
                  <a:pt x="152" y="60"/>
                </a:cubicBezTo>
                <a:cubicBezTo>
                  <a:pt x="159" y="8"/>
                  <a:pt x="151" y="5"/>
                  <a:pt x="106" y="2"/>
                </a:cubicBezTo>
                <a:cubicBezTo>
                  <a:pt x="44" y="4"/>
                  <a:pt x="57" y="0"/>
                  <a:pt x="24" y="22"/>
                </a:cubicBezTo>
                <a:cubicBezTo>
                  <a:pt x="18" y="31"/>
                  <a:pt x="8" y="32"/>
                  <a:pt x="0" y="40"/>
                </a:cubicBez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54" name="Freeform 142"/>
          <p:cNvSpPr>
            <a:spLocks/>
          </p:cNvSpPr>
          <p:nvPr/>
        </p:nvSpPr>
        <p:spPr bwMode="auto">
          <a:xfrm flipH="1">
            <a:off x="1131888" y="4064000"/>
            <a:ext cx="234950" cy="279400"/>
          </a:xfrm>
          <a:custGeom>
            <a:avLst/>
            <a:gdLst>
              <a:gd name="T0" fmla="*/ 188 w 188"/>
              <a:gd name="T1" fmla="*/ 16 h 176"/>
              <a:gd name="T2" fmla="*/ 162 w 188"/>
              <a:gd name="T3" fmla="*/ 34 h 176"/>
              <a:gd name="T4" fmla="*/ 144 w 188"/>
              <a:gd name="T5" fmla="*/ 40 h 176"/>
              <a:gd name="T6" fmla="*/ 120 w 188"/>
              <a:gd name="T7" fmla="*/ 64 h 176"/>
              <a:gd name="T8" fmla="*/ 104 w 188"/>
              <a:gd name="T9" fmla="*/ 78 h 176"/>
              <a:gd name="T10" fmla="*/ 78 w 188"/>
              <a:gd name="T11" fmla="*/ 104 h 176"/>
              <a:gd name="T12" fmla="*/ 50 w 188"/>
              <a:gd name="T13" fmla="*/ 124 h 176"/>
              <a:gd name="T14" fmla="*/ 34 w 188"/>
              <a:gd name="T15" fmla="*/ 136 h 176"/>
              <a:gd name="T16" fmla="*/ 22 w 188"/>
              <a:gd name="T17" fmla="*/ 158 h 176"/>
              <a:gd name="T18" fmla="*/ 10 w 188"/>
              <a:gd name="T19" fmla="*/ 176 h 176"/>
              <a:gd name="T20" fmla="*/ 8 w 188"/>
              <a:gd name="T21" fmla="*/ 0 h 1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88" h="176">
                <a:moveTo>
                  <a:pt x="188" y="16"/>
                </a:moveTo>
                <a:cubicBezTo>
                  <a:pt x="161" y="20"/>
                  <a:pt x="181" y="26"/>
                  <a:pt x="162" y="34"/>
                </a:cubicBezTo>
                <a:cubicBezTo>
                  <a:pt x="156" y="37"/>
                  <a:pt x="144" y="40"/>
                  <a:pt x="144" y="40"/>
                </a:cubicBezTo>
                <a:cubicBezTo>
                  <a:pt x="137" y="50"/>
                  <a:pt x="128" y="54"/>
                  <a:pt x="120" y="64"/>
                </a:cubicBezTo>
                <a:cubicBezTo>
                  <a:pt x="115" y="69"/>
                  <a:pt x="104" y="78"/>
                  <a:pt x="104" y="78"/>
                </a:cubicBezTo>
                <a:cubicBezTo>
                  <a:pt x="98" y="87"/>
                  <a:pt x="88" y="98"/>
                  <a:pt x="78" y="104"/>
                </a:cubicBezTo>
                <a:cubicBezTo>
                  <a:pt x="72" y="112"/>
                  <a:pt x="60" y="121"/>
                  <a:pt x="50" y="124"/>
                </a:cubicBezTo>
                <a:cubicBezTo>
                  <a:pt x="45" y="131"/>
                  <a:pt x="41" y="131"/>
                  <a:pt x="34" y="136"/>
                </a:cubicBezTo>
                <a:cubicBezTo>
                  <a:pt x="31" y="146"/>
                  <a:pt x="26" y="147"/>
                  <a:pt x="22" y="158"/>
                </a:cubicBezTo>
                <a:cubicBezTo>
                  <a:pt x="20" y="165"/>
                  <a:pt x="10" y="176"/>
                  <a:pt x="10" y="176"/>
                </a:cubicBezTo>
                <a:cubicBezTo>
                  <a:pt x="0" y="161"/>
                  <a:pt x="8" y="20"/>
                  <a:pt x="8" y="0"/>
                </a:cubicBez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55" name="Freeform 143"/>
          <p:cNvSpPr>
            <a:spLocks/>
          </p:cNvSpPr>
          <p:nvPr/>
        </p:nvSpPr>
        <p:spPr bwMode="auto">
          <a:xfrm flipH="1">
            <a:off x="1433513" y="4419600"/>
            <a:ext cx="123825" cy="515938"/>
          </a:xfrm>
          <a:custGeom>
            <a:avLst/>
            <a:gdLst>
              <a:gd name="T0" fmla="*/ 5 w 99"/>
              <a:gd name="T1" fmla="*/ 0 h 326"/>
              <a:gd name="T2" fmla="*/ 27 w 99"/>
              <a:gd name="T3" fmla="*/ 44 h 326"/>
              <a:gd name="T4" fmla="*/ 37 w 99"/>
              <a:gd name="T5" fmla="*/ 88 h 326"/>
              <a:gd name="T6" fmla="*/ 43 w 99"/>
              <a:gd name="T7" fmla="*/ 96 h 326"/>
              <a:gd name="T8" fmla="*/ 43 w 99"/>
              <a:gd name="T9" fmla="*/ 162 h 326"/>
              <a:gd name="T10" fmla="*/ 55 w 99"/>
              <a:gd name="T11" fmla="*/ 180 h 326"/>
              <a:gd name="T12" fmla="*/ 57 w 99"/>
              <a:gd name="T13" fmla="*/ 260 h 326"/>
              <a:gd name="T14" fmla="*/ 57 w 99"/>
              <a:gd name="T15" fmla="*/ 272 h 326"/>
              <a:gd name="T16" fmla="*/ 99 w 99"/>
              <a:gd name="T17" fmla="*/ 322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9" h="326">
                <a:moveTo>
                  <a:pt x="5" y="0"/>
                </a:moveTo>
                <a:cubicBezTo>
                  <a:pt x="0" y="24"/>
                  <a:pt x="0" y="41"/>
                  <a:pt x="27" y="44"/>
                </a:cubicBezTo>
                <a:cubicBezTo>
                  <a:pt x="33" y="61"/>
                  <a:pt x="15" y="102"/>
                  <a:pt x="37" y="88"/>
                </a:cubicBezTo>
                <a:cubicBezTo>
                  <a:pt x="41" y="99"/>
                  <a:pt x="38" y="81"/>
                  <a:pt x="43" y="96"/>
                </a:cubicBezTo>
                <a:cubicBezTo>
                  <a:pt x="44" y="108"/>
                  <a:pt x="41" y="148"/>
                  <a:pt x="43" y="162"/>
                </a:cubicBezTo>
                <a:cubicBezTo>
                  <a:pt x="45" y="176"/>
                  <a:pt x="53" y="164"/>
                  <a:pt x="55" y="180"/>
                </a:cubicBezTo>
                <a:cubicBezTo>
                  <a:pt x="58" y="196"/>
                  <a:pt x="57" y="245"/>
                  <a:pt x="57" y="260"/>
                </a:cubicBezTo>
                <a:cubicBezTo>
                  <a:pt x="57" y="275"/>
                  <a:pt x="50" y="262"/>
                  <a:pt x="57" y="272"/>
                </a:cubicBezTo>
                <a:cubicBezTo>
                  <a:pt x="52" y="326"/>
                  <a:pt x="39" y="322"/>
                  <a:pt x="99" y="322"/>
                </a:cubicBez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56" name="Freeform 144"/>
          <p:cNvSpPr>
            <a:spLocks/>
          </p:cNvSpPr>
          <p:nvPr/>
        </p:nvSpPr>
        <p:spPr bwMode="auto">
          <a:xfrm flipH="1">
            <a:off x="1360488" y="4422775"/>
            <a:ext cx="87312" cy="442913"/>
          </a:xfrm>
          <a:custGeom>
            <a:avLst/>
            <a:gdLst>
              <a:gd name="T0" fmla="*/ 0 w 69"/>
              <a:gd name="T1" fmla="*/ 0 h 280"/>
              <a:gd name="T2" fmla="*/ 18 w 69"/>
              <a:gd name="T3" fmla="*/ 12 h 280"/>
              <a:gd name="T4" fmla="*/ 28 w 69"/>
              <a:gd name="T5" fmla="*/ 74 h 280"/>
              <a:gd name="T6" fmla="*/ 38 w 69"/>
              <a:gd name="T7" fmla="*/ 174 h 280"/>
              <a:gd name="T8" fmla="*/ 62 w 69"/>
              <a:gd name="T9" fmla="*/ 158 h 280"/>
              <a:gd name="T10" fmla="*/ 58 w 69"/>
              <a:gd name="T11" fmla="*/ 280 h 2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" h="280">
                <a:moveTo>
                  <a:pt x="0" y="0"/>
                </a:moveTo>
                <a:cubicBezTo>
                  <a:pt x="6" y="4"/>
                  <a:pt x="18" y="12"/>
                  <a:pt x="18" y="12"/>
                </a:cubicBezTo>
                <a:cubicBezTo>
                  <a:pt x="31" y="32"/>
                  <a:pt x="9" y="103"/>
                  <a:pt x="28" y="74"/>
                </a:cubicBezTo>
                <a:cubicBezTo>
                  <a:pt x="69" y="84"/>
                  <a:pt x="22" y="70"/>
                  <a:pt x="38" y="174"/>
                </a:cubicBezTo>
                <a:cubicBezTo>
                  <a:pt x="39" y="184"/>
                  <a:pt x="62" y="158"/>
                  <a:pt x="62" y="158"/>
                </a:cubicBezTo>
                <a:cubicBezTo>
                  <a:pt x="66" y="170"/>
                  <a:pt x="58" y="269"/>
                  <a:pt x="58" y="280"/>
                </a:cubicBez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57" name="Freeform 145"/>
          <p:cNvSpPr>
            <a:spLocks/>
          </p:cNvSpPr>
          <p:nvPr/>
        </p:nvSpPr>
        <p:spPr bwMode="auto">
          <a:xfrm flipH="1">
            <a:off x="674688" y="4914900"/>
            <a:ext cx="811212" cy="1076325"/>
          </a:xfrm>
          <a:custGeom>
            <a:avLst/>
            <a:gdLst>
              <a:gd name="T0" fmla="*/ 553 w 687"/>
              <a:gd name="T1" fmla="*/ 334 h 885"/>
              <a:gd name="T2" fmla="*/ 472 w 687"/>
              <a:gd name="T3" fmla="*/ 365 h 885"/>
              <a:gd name="T4" fmla="*/ 451 w 687"/>
              <a:gd name="T5" fmla="*/ 329 h 885"/>
              <a:gd name="T6" fmla="*/ 421 w 687"/>
              <a:gd name="T7" fmla="*/ 433 h 885"/>
              <a:gd name="T8" fmla="*/ 383 w 687"/>
              <a:gd name="T9" fmla="*/ 521 h 885"/>
              <a:gd name="T10" fmla="*/ 379 w 687"/>
              <a:gd name="T11" fmla="*/ 459 h 885"/>
              <a:gd name="T12" fmla="*/ 341 w 687"/>
              <a:gd name="T13" fmla="*/ 485 h 885"/>
              <a:gd name="T14" fmla="*/ 273 w 687"/>
              <a:gd name="T15" fmla="*/ 547 h 885"/>
              <a:gd name="T16" fmla="*/ 205 w 687"/>
              <a:gd name="T17" fmla="*/ 574 h 885"/>
              <a:gd name="T18" fmla="*/ 171 w 687"/>
              <a:gd name="T19" fmla="*/ 620 h 885"/>
              <a:gd name="T20" fmla="*/ 179 w 687"/>
              <a:gd name="T21" fmla="*/ 641 h 885"/>
              <a:gd name="T22" fmla="*/ 183 w 687"/>
              <a:gd name="T23" fmla="*/ 662 h 885"/>
              <a:gd name="T24" fmla="*/ 179 w 687"/>
              <a:gd name="T25" fmla="*/ 646 h 885"/>
              <a:gd name="T26" fmla="*/ 166 w 687"/>
              <a:gd name="T27" fmla="*/ 636 h 885"/>
              <a:gd name="T28" fmla="*/ 243 w 687"/>
              <a:gd name="T29" fmla="*/ 626 h 885"/>
              <a:gd name="T30" fmla="*/ 319 w 687"/>
              <a:gd name="T31" fmla="*/ 652 h 885"/>
              <a:gd name="T32" fmla="*/ 230 w 687"/>
              <a:gd name="T33" fmla="*/ 667 h 885"/>
              <a:gd name="T34" fmla="*/ 200 w 687"/>
              <a:gd name="T35" fmla="*/ 761 h 885"/>
              <a:gd name="T36" fmla="*/ 196 w 687"/>
              <a:gd name="T37" fmla="*/ 714 h 885"/>
              <a:gd name="T38" fmla="*/ 188 w 687"/>
              <a:gd name="T39" fmla="*/ 730 h 885"/>
              <a:gd name="T40" fmla="*/ 192 w 687"/>
              <a:gd name="T41" fmla="*/ 792 h 885"/>
              <a:gd name="T42" fmla="*/ 264 w 687"/>
              <a:gd name="T43" fmla="*/ 766 h 885"/>
              <a:gd name="T44" fmla="*/ 247 w 687"/>
              <a:gd name="T45" fmla="*/ 802 h 885"/>
              <a:gd name="T46" fmla="*/ 149 w 687"/>
              <a:gd name="T47" fmla="*/ 823 h 885"/>
              <a:gd name="T48" fmla="*/ 137 w 687"/>
              <a:gd name="T49" fmla="*/ 730 h 885"/>
              <a:gd name="T50" fmla="*/ 77 w 687"/>
              <a:gd name="T51" fmla="*/ 873 h 885"/>
              <a:gd name="T52" fmla="*/ 9 w 687"/>
              <a:gd name="T53" fmla="*/ 801 h 885"/>
              <a:gd name="T54" fmla="*/ 25 w 687"/>
              <a:gd name="T55" fmla="*/ 657 h 885"/>
              <a:gd name="T56" fmla="*/ 125 w 687"/>
              <a:gd name="T57" fmla="*/ 468 h 885"/>
              <a:gd name="T58" fmla="*/ 148 w 687"/>
              <a:gd name="T59" fmla="*/ 421 h 885"/>
              <a:gd name="T60" fmla="*/ 166 w 687"/>
              <a:gd name="T61" fmla="*/ 345 h 885"/>
              <a:gd name="T62" fmla="*/ 177 w 687"/>
              <a:gd name="T63" fmla="*/ 226 h 885"/>
              <a:gd name="T64" fmla="*/ 192 w 687"/>
              <a:gd name="T65" fmla="*/ 105 h 885"/>
              <a:gd name="T66" fmla="*/ 302 w 687"/>
              <a:gd name="T67" fmla="*/ 105 h 885"/>
              <a:gd name="T68" fmla="*/ 353 w 687"/>
              <a:gd name="T69" fmla="*/ 85 h 885"/>
              <a:gd name="T70" fmla="*/ 392 w 687"/>
              <a:gd name="T71" fmla="*/ 79 h 885"/>
              <a:gd name="T72" fmla="*/ 273 w 687"/>
              <a:gd name="T73" fmla="*/ 85 h 885"/>
              <a:gd name="T74" fmla="*/ 213 w 687"/>
              <a:gd name="T75" fmla="*/ 79 h 885"/>
              <a:gd name="T76" fmla="*/ 239 w 687"/>
              <a:gd name="T77" fmla="*/ 59 h 885"/>
              <a:gd name="T78" fmla="*/ 349 w 687"/>
              <a:gd name="T79" fmla="*/ 38 h 885"/>
              <a:gd name="T80" fmla="*/ 362 w 687"/>
              <a:gd name="T81" fmla="*/ 33 h 885"/>
              <a:gd name="T82" fmla="*/ 370 w 687"/>
              <a:gd name="T83" fmla="*/ 1 h 885"/>
              <a:gd name="T84" fmla="*/ 494 w 687"/>
              <a:gd name="T85" fmla="*/ 7 h 885"/>
              <a:gd name="T86" fmla="*/ 506 w 687"/>
              <a:gd name="T87" fmla="*/ 38 h 885"/>
              <a:gd name="T88" fmla="*/ 557 w 687"/>
              <a:gd name="T89" fmla="*/ 95 h 885"/>
              <a:gd name="T90" fmla="*/ 579 w 687"/>
              <a:gd name="T91" fmla="*/ 251 h 885"/>
              <a:gd name="T92" fmla="*/ 588 w 687"/>
              <a:gd name="T93" fmla="*/ 329 h 885"/>
              <a:gd name="T94" fmla="*/ 579 w 687"/>
              <a:gd name="T95" fmla="*/ 442 h 885"/>
              <a:gd name="T96" fmla="*/ 572 w 687"/>
              <a:gd name="T97" fmla="*/ 570 h 885"/>
              <a:gd name="T98" fmla="*/ 562 w 687"/>
              <a:gd name="T99" fmla="*/ 605 h 885"/>
              <a:gd name="T100" fmla="*/ 555 w 687"/>
              <a:gd name="T101" fmla="*/ 628 h 885"/>
              <a:gd name="T102" fmla="*/ 566 w 687"/>
              <a:gd name="T103" fmla="*/ 687 h 885"/>
              <a:gd name="T104" fmla="*/ 566 w 687"/>
              <a:gd name="T105" fmla="*/ 776 h 885"/>
              <a:gd name="T106" fmla="*/ 506 w 687"/>
              <a:gd name="T107" fmla="*/ 792 h 885"/>
              <a:gd name="T108" fmla="*/ 498 w 687"/>
              <a:gd name="T109" fmla="*/ 750 h 885"/>
              <a:gd name="T110" fmla="*/ 540 w 687"/>
              <a:gd name="T111" fmla="*/ 740 h 885"/>
              <a:gd name="T112" fmla="*/ 553 w 687"/>
              <a:gd name="T113" fmla="*/ 652 h 885"/>
              <a:gd name="T114" fmla="*/ 532 w 687"/>
              <a:gd name="T115" fmla="*/ 620 h 885"/>
              <a:gd name="T116" fmla="*/ 553 w 687"/>
              <a:gd name="T117" fmla="*/ 589 h 885"/>
              <a:gd name="T118" fmla="*/ 553 w 687"/>
              <a:gd name="T119" fmla="*/ 334 h 8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87" h="885">
                <a:moveTo>
                  <a:pt x="553" y="334"/>
                </a:moveTo>
                <a:cubicBezTo>
                  <a:pt x="530" y="354"/>
                  <a:pt x="499" y="355"/>
                  <a:pt x="472" y="365"/>
                </a:cubicBezTo>
                <a:cubicBezTo>
                  <a:pt x="466" y="343"/>
                  <a:pt x="474" y="320"/>
                  <a:pt x="451" y="329"/>
                </a:cubicBezTo>
                <a:cubicBezTo>
                  <a:pt x="435" y="358"/>
                  <a:pt x="426" y="398"/>
                  <a:pt x="421" y="433"/>
                </a:cubicBezTo>
                <a:cubicBezTo>
                  <a:pt x="416" y="479"/>
                  <a:pt x="420" y="506"/>
                  <a:pt x="383" y="521"/>
                </a:cubicBezTo>
                <a:cubicBezTo>
                  <a:pt x="378" y="501"/>
                  <a:pt x="382" y="484"/>
                  <a:pt x="379" y="459"/>
                </a:cubicBezTo>
                <a:cubicBezTo>
                  <a:pt x="365" y="464"/>
                  <a:pt x="341" y="485"/>
                  <a:pt x="341" y="485"/>
                </a:cubicBezTo>
                <a:cubicBezTo>
                  <a:pt x="321" y="519"/>
                  <a:pt x="305" y="534"/>
                  <a:pt x="273" y="547"/>
                </a:cubicBezTo>
                <a:cubicBezTo>
                  <a:pt x="258" y="575"/>
                  <a:pt x="230" y="568"/>
                  <a:pt x="205" y="574"/>
                </a:cubicBezTo>
                <a:cubicBezTo>
                  <a:pt x="192" y="589"/>
                  <a:pt x="183" y="605"/>
                  <a:pt x="171" y="620"/>
                </a:cubicBezTo>
                <a:cubicBezTo>
                  <a:pt x="193" y="629"/>
                  <a:pt x="179" y="618"/>
                  <a:pt x="179" y="641"/>
                </a:cubicBezTo>
                <a:cubicBezTo>
                  <a:pt x="179" y="648"/>
                  <a:pt x="183" y="655"/>
                  <a:pt x="183" y="662"/>
                </a:cubicBezTo>
                <a:cubicBezTo>
                  <a:pt x="183" y="667"/>
                  <a:pt x="182" y="650"/>
                  <a:pt x="179" y="646"/>
                </a:cubicBezTo>
                <a:cubicBezTo>
                  <a:pt x="176" y="641"/>
                  <a:pt x="171" y="640"/>
                  <a:pt x="166" y="636"/>
                </a:cubicBezTo>
                <a:cubicBezTo>
                  <a:pt x="154" y="590"/>
                  <a:pt x="156" y="613"/>
                  <a:pt x="243" y="626"/>
                </a:cubicBezTo>
                <a:cubicBezTo>
                  <a:pt x="276" y="631"/>
                  <a:pt x="278" y="646"/>
                  <a:pt x="319" y="652"/>
                </a:cubicBezTo>
                <a:cubicBezTo>
                  <a:pt x="274" y="670"/>
                  <a:pt x="302" y="661"/>
                  <a:pt x="230" y="667"/>
                </a:cubicBezTo>
                <a:cubicBezTo>
                  <a:pt x="227" y="723"/>
                  <a:pt x="244" y="771"/>
                  <a:pt x="200" y="761"/>
                </a:cubicBezTo>
                <a:cubicBezTo>
                  <a:pt x="199" y="745"/>
                  <a:pt x="201" y="728"/>
                  <a:pt x="196" y="714"/>
                </a:cubicBezTo>
                <a:cubicBezTo>
                  <a:pt x="194" y="709"/>
                  <a:pt x="188" y="723"/>
                  <a:pt x="188" y="730"/>
                </a:cubicBezTo>
                <a:cubicBezTo>
                  <a:pt x="186" y="750"/>
                  <a:pt x="191" y="771"/>
                  <a:pt x="192" y="792"/>
                </a:cubicBezTo>
                <a:cubicBezTo>
                  <a:pt x="283" y="783"/>
                  <a:pt x="212" y="787"/>
                  <a:pt x="264" y="766"/>
                </a:cubicBezTo>
                <a:cubicBezTo>
                  <a:pt x="687" y="775"/>
                  <a:pt x="451" y="798"/>
                  <a:pt x="247" y="802"/>
                </a:cubicBezTo>
                <a:cubicBezTo>
                  <a:pt x="196" y="844"/>
                  <a:pt x="292" y="832"/>
                  <a:pt x="149" y="823"/>
                </a:cubicBezTo>
                <a:cubicBezTo>
                  <a:pt x="127" y="782"/>
                  <a:pt x="150" y="831"/>
                  <a:pt x="137" y="730"/>
                </a:cubicBezTo>
                <a:cubicBezTo>
                  <a:pt x="121" y="723"/>
                  <a:pt x="98" y="861"/>
                  <a:pt x="77" y="873"/>
                </a:cubicBezTo>
                <a:cubicBezTo>
                  <a:pt x="56" y="885"/>
                  <a:pt x="18" y="837"/>
                  <a:pt x="9" y="801"/>
                </a:cubicBezTo>
                <a:cubicBezTo>
                  <a:pt x="0" y="765"/>
                  <a:pt x="6" y="712"/>
                  <a:pt x="25" y="657"/>
                </a:cubicBezTo>
                <a:cubicBezTo>
                  <a:pt x="23" y="613"/>
                  <a:pt x="105" y="507"/>
                  <a:pt x="125" y="468"/>
                </a:cubicBezTo>
                <a:cubicBezTo>
                  <a:pt x="145" y="429"/>
                  <a:pt x="142" y="442"/>
                  <a:pt x="148" y="421"/>
                </a:cubicBezTo>
                <a:cubicBezTo>
                  <a:pt x="154" y="386"/>
                  <a:pt x="157" y="378"/>
                  <a:pt x="166" y="345"/>
                </a:cubicBezTo>
                <a:cubicBezTo>
                  <a:pt x="168" y="307"/>
                  <a:pt x="173" y="267"/>
                  <a:pt x="177" y="226"/>
                </a:cubicBezTo>
                <a:cubicBezTo>
                  <a:pt x="181" y="186"/>
                  <a:pt x="171" y="126"/>
                  <a:pt x="192" y="105"/>
                </a:cubicBezTo>
                <a:cubicBezTo>
                  <a:pt x="233" y="116"/>
                  <a:pt x="258" y="109"/>
                  <a:pt x="302" y="105"/>
                </a:cubicBezTo>
                <a:cubicBezTo>
                  <a:pt x="319" y="99"/>
                  <a:pt x="336" y="91"/>
                  <a:pt x="353" y="85"/>
                </a:cubicBezTo>
                <a:cubicBezTo>
                  <a:pt x="365" y="79"/>
                  <a:pt x="404" y="79"/>
                  <a:pt x="392" y="79"/>
                </a:cubicBezTo>
                <a:cubicBezTo>
                  <a:pt x="352" y="79"/>
                  <a:pt x="312" y="83"/>
                  <a:pt x="273" y="85"/>
                </a:cubicBezTo>
                <a:cubicBezTo>
                  <a:pt x="252" y="83"/>
                  <a:pt x="230" y="92"/>
                  <a:pt x="213" y="79"/>
                </a:cubicBezTo>
                <a:cubicBezTo>
                  <a:pt x="205" y="73"/>
                  <a:pt x="229" y="62"/>
                  <a:pt x="239" y="59"/>
                </a:cubicBezTo>
                <a:cubicBezTo>
                  <a:pt x="274" y="44"/>
                  <a:pt x="349" y="38"/>
                  <a:pt x="349" y="38"/>
                </a:cubicBezTo>
                <a:cubicBezTo>
                  <a:pt x="353" y="36"/>
                  <a:pt x="360" y="36"/>
                  <a:pt x="362" y="33"/>
                </a:cubicBezTo>
                <a:cubicBezTo>
                  <a:pt x="367" y="23"/>
                  <a:pt x="370" y="1"/>
                  <a:pt x="370" y="1"/>
                </a:cubicBezTo>
                <a:cubicBezTo>
                  <a:pt x="412" y="3"/>
                  <a:pt x="453" y="0"/>
                  <a:pt x="494" y="7"/>
                </a:cubicBezTo>
                <a:cubicBezTo>
                  <a:pt x="503" y="8"/>
                  <a:pt x="502" y="33"/>
                  <a:pt x="506" y="38"/>
                </a:cubicBezTo>
                <a:cubicBezTo>
                  <a:pt x="517" y="52"/>
                  <a:pt x="546" y="60"/>
                  <a:pt x="557" y="95"/>
                </a:cubicBezTo>
                <a:cubicBezTo>
                  <a:pt x="570" y="255"/>
                  <a:pt x="520" y="233"/>
                  <a:pt x="579" y="251"/>
                </a:cubicBezTo>
                <a:cubicBezTo>
                  <a:pt x="585" y="291"/>
                  <a:pt x="591" y="270"/>
                  <a:pt x="588" y="329"/>
                </a:cubicBezTo>
                <a:cubicBezTo>
                  <a:pt x="588" y="360"/>
                  <a:pt x="581" y="402"/>
                  <a:pt x="579" y="442"/>
                </a:cubicBezTo>
                <a:cubicBezTo>
                  <a:pt x="576" y="482"/>
                  <a:pt x="575" y="542"/>
                  <a:pt x="572" y="570"/>
                </a:cubicBezTo>
                <a:cubicBezTo>
                  <a:pt x="569" y="597"/>
                  <a:pt x="565" y="596"/>
                  <a:pt x="562" y="605"/>
                </a:cubicBezTo>
                <a:cubicBezTo>
                  <a:pt x="561" y="615"/>
                  <a:pt x="554" y="600"/>
                  <a:pt x="555" y="628"/>
                </a:cubicBezTo>
                <a:cubicBezTo>
                  <a:pt x="556" y="641"/>
                  <a:pt x="564" y="662"/>
                  <a:pt x="566" y="687"/>
                </a:cubicBezTo>
                <a:cubicBezTo>
                  <a:pt x="568" y="711"/>
                  <a:pt x="575" y="758"/>
                  <a:pt x="566" y="776"/>
                </a:cubicBezTo>
                <a:cubicBezTo>
                  <a:pt x="566" y="779"/>
                  <a:pt x="515" y="789"/>
                  <a:pt x="506" y="792"/>
                </a:cubicBezTo>
                <a:cubicBezTo>
                  <a:pt x="488" y="784"/>
                  <a:pt x="483" y="788"/>
                  <a:pt x="498" y="750"/>
                </a:cubicBezTo>
                <a:cubicBezTo>
                  <a:pt x="504" y="735"/>
                  <a:pt x="527" y="743"/>
                  <a:pt x="540" y="740"/>
                </a:cubicBezTo>
                <a:cubicBezTo>
                  <a:pt x="537" y="691"/>
                  <a:pt x="529" y="681"/>
                  <a:pt x="553" y="652"/>
                </a:cubicBezTo>
                <a:cubicBezTo>
                  <a:pt x="531" y="512"/>
                  <a:pt x="570" y="714"/>
                  <a:pt x="532" y="620"/>
                </a:cubicBezTo>
                <a:cubicBezTo>
                  <a:pt x="530" y="615"/>
                  <a:pt x="553" y="589"/>
                  <a:pt x="553" y="589"/>
                </a:cubicBezTo>
                <a:cubicBezTo>
                  <a:pt x="557" y="505"/>
                  <a:pt x="553" y="419"/>
                  <a:pt x="553" y="334"/>
                </a:cubicBezTo>
                <a:close/>
              </a:path>
            </a:pathLst>
          </a:custGeom>
          <a:solidFill>
            <a:srgbClr val="FF990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58" name="Freeform 146"/>
          <p:cNvSpPr>
            <a:spLocks/>
          </p:cNvSpPr>
          <p:nvPr/>
        </p:nvSpPr>
        <p:spPr bwMode="auto">
          <a:xfrm flipH="1">
            <a:off x="1027113" y="4352925"/>
            <a:ext cx="104775" cy="173038"/>
          </a:xfrm>
          <a:custGeom>
            <a:avLst/>
            <a:gdLst>
              <a:gd name="T0" fmla="*/ 84 w 84"/>
              <a:gd name="T1" fmla="*/ 0 h 110"/>
              <a:gd name="T2" fmla="*/ 70 w 84"/>
              <a:gd name="T3" fmla="*/ 18 h 110"/>
              <a:gd name="T4" fmla="*/ 64 w 84"/>
              <a:gd name="T5" fmla="*/ 64 h 110"/>
              <a:gd name="T6" fmla="*/ 50 w 84"/>
              <a:gd name="T7" fmla="*/ 84 h 110"/>
              <a:gd name="T8" fmla="*/ 38 w 84"/>
              <a:gd name="T9" fmla="*/ 110 h 110"/>
              <a:gd name="T10" fmla="*/ 0 w 84"/>
              <a:gd name="T11" fmla="*/ 80 h 110"/>
              <a:gd name="T12" fmla="*/ 30 w 84"/>
              <a:gd name="T13" fmla="*/ 62 h 110"/>
              <a:gd name="T14" fmla="*/ 40 w 84"/>
              <a:gd name="T15" fmla="*/ 34 h 110"/>
              <a:gd name="T16" fmla="*/ 58 w 84"/>
              <a:gd name="T17" fmla="*/ 18 h 110"/>
              <a:gd name="T18" fmla="*/ 72 w 84"/>
              <a:gd name="T19" fmla="*/ 12 h 110"/>
              <a:gd name="T20" fmla="*/ 84 w 84"/>
              <a:gd name="T21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84" h="110">
                <a:moveTo>
                  <a:pt x="84" y="0"/>
                </a:moveTo>
                <a:cubicBezTo>
                  <a:pt x="74" y="14"/>
                  <a:pt x="79" y="9"/>
                  <a:pt x="70" y="18"/>
                </a:cubicBezTo>
                <a:cubicBezTo>
                  <a:pt x="65" y="33"/>
                  <a:pt x="74" y="49"/>
                  <a:pt x="64" y="64"/>
                </a:cubicBezTo>
                <a:cubicBezTo>
                  <a:pt x="67" y="76"/>
                  <a:pt x="61" y="80"/>
                  <a:pt x="50" y="84"/>
                </a:cubicBezTo>
                <a:cubicBezTo>
                  <a:pt x="43" y="94"/>
                  <a:pt x="50" y="106"/>
                  <a:pt x="38" y="110"/>
                </a:cubicBezTo>
                <a:cubicBezTo>
                  <a:pt x="2" y="106"/>
                  <a:pt x="5" y="109"/>
                  <a:pt x="0" y="80"/>
                </a:cubicBezTo>
                <a:cubicBezTo>
                  <a:pt x="4" y="65"/>
                  <a:pt x="17" y="65"/>
                  <a:pt x="30" y="62"/>
                </a:cubicBezTo>
                <a:cubicBezTo>
                  <a:pt x="31" y="49"/>
                  <a:pt x="28" y="38"/>
                  <a:pt x="40" y="34"/>
                </a:cubicBezTo>
                <a:cubicBezTo>
                  <a:pt x="51" y="17"/>
                  <a:pt x="41" y="30"/>
                  <a:pt x="58" y="18"/>
                </a:cubicBezTo>
                <a:cubicBezTo>
                  <a:pt x="62" y="15"/>
                  <a:pt x="72" y="12"/>
                  <a:pt x="72" y="12"/>
                </a:cubicBezTo>
                <a:lnTo>
                  <a:pt x="84" y="0"/>
                </a:lnTo>
                <a:close/>
              </a:path>
            </a:pathLst>
          </a:custGeom>
          <a:solidFill>
            <a:srgbClr val="FFCC0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59" name="Freeform 147"/>
          <p:cNvSpPr>
            <a:spLocks/>
          </p:cNvSpPr>
          <p:nvPr/>
        </p:nvSpPr>
        <p:spPr bwMode="auto">
          <a:xfrm flipH="1">
            <a:off x="884238" y="4697413"/>
            <a:ext cx="192087" cy="133350"/>
          </a:xfrm>
          <a:custGeom>
            <a:avLst/>
            <a:gdLst>
              <a:gd name="T0" fmla="*/ 154 w 154"/>
              <a:gd name="T1" fmla="*/ 12 h 84"/>
              <a:gd name="T2" fmla="*/ 152 w 154"/>
              <a:gd name="T3" fmla="*/ 54 h 84"/>
              <a:gd name="T4" fmla="*/ 130 w 154"/>
              <a:gd name="T5" fmla="*/ 68 h 84"/>
              <a:gd name="T6" fmla="*/ 118 w 154"/>
              <a:gd name="T7" fmla="*/ 78 h 84"/>
              <a:gd name="T8" fmla="*/ 106 w 154"/>
              <a:gd name="T9" fmla="*/ 82 h 84"/>
              <a:gd name="T10" fmla="*/ 40 w 154"/>
              <a:gd name="T11" fmla="*/ 80 h 84"/>
              <a:gd name="T12" fmla="*/ 36 w 154"/>
              <a:gd name="T13" fmla="*/ 68 h 84"/>
              <a:gd name="T14" fmla="*/ 8 w 154"/>
              <a:gd name="T15" fmla="*/ 38 h 84"/>
              <a:gd name="T16" fmla="*/ 2 w 154"/>
              <a:gd name="T17" fmla="*/ 26 h 84"/>
              <a:gd name="T18" fmla="*/ 14 w 154"/>
              <a:gd name="T19" fmla="*/ 22 h 84"/>
              <a:gd name="T20" fmla="*/ 96 w 154"/>
              <a:gd name="T21" fmla="*/ 12 h 84"/>
              <a:gd name="T22" fmla="*/ 138 w 154"/>
              <a:gd name="T23" fmla="*/ 10 h 84"/>
              <a:gd name="T24" fmla="*/ 154 w 154"/>
              <a:gd name="T25" fmla="*/ 12 h 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54" h="84">
                <a:moveTo>
                  <a:pt x="154" y="12"/>
                </a:moveTo>
                <a:cubicBezTo>
                  <a:pt x="153" y="26"/>
                  <a:pt x="154" y="40"/>
                  <a:pt x="152" y="54"/>
                </a:cubicBezTo>
                <a:cubicBezTo>
                  <a:pt x="151" y="63"/>
                  <a:pt x="130" y="68"/>
                  <a:pt x="130" y="68"/>
                </a:cubicBezTo>
                <a:cubicBezTo>
                  <a:pt x="126" y="72"/>
                  <a:pt x="123" y="76"/>
                  <a:pt x="118" y="78"/>
                </a:cubicBezTo>
                <a:cubicBezTo>
                  <a:pt x="114" y="80"/>
                  <a:pt x="106" y="82"/>
                  <a:pt x="106" y="82"/>
                </a:cubicBezTo>
                <a:cubicBezTo>
                  <a:pt x="84" y="81"/>
                  <a:pt x="62" y="84"/>
                  <a:pt x="40" y="80"/>
                </a:cubicBezTo>
                <a:cubicBezTo>
                  <a:pt x="36" y="79"/>
                  <a:pt x="36" y="68"/>
                  <a:pt x="36" y="68"/>
                </a:cubicBezTo>
                <a:cubicBezTo>
                  <a:pt x="33" y="46"/>
                  <a:pt x="29" y="42"/>
                  <a:pt x="8" y="38"/>
                </a:cubicBezTo>
                <a:cubicBezTo>
                  <a:pt x="8" y="38"/>
                  <a:pt x="0" y="28"/>
                  <a:pt x="2" y="26"/>
                </a:cubicBezTo>
                <a:cubicBezTo>
                  <a:pt x="5" y="23"/>
                  <a:pt x="14" y="22"/>
                  <a:pt x="14" y="22"/>
                </a:cubicBezTo>
                <a:cubicBezTo>
                  <a:pt x="44" y="25"/>
                  <a:pt x="68" y="21"/>
                  <a:pt x="96" y="12"/>
                </a:cubicBezTo>
                <a:cubicBezTo>
                  <a:pt x="104" y="0"/>
                  <a:pt x="138" y="10"/>
                  <a:pt x="138" y="10"/>
                </a:cubicBezTo>
                <a:cubicBezTo>
                  <a:pt x="143" y="11"/>
                  <a:pt x="150" y="16"/>
                  <a:pt x="154" y="12"/>
                </a:cubicBezTo>
                <a:close/>
              </a:path>
            </a:pathLst>
          </a:custGeom>
          <a:solidFill>
            <a:srgbClr val="FF990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60" name="Freeform 148"/>
          <p:cNvSpPr>
            <a:spLocks/>
          </p:cNvSpPr>
          <p:nvPr/>
        </p:nvSpPr>
        <p:spPr bwMode="auto">
          <a:xfrm flipH="1">
            <a:off x="1081088" y="4764088"/>
            <a:ext cx="169862" cy="84137"/>
          </a:xfrm>
          <a:custGeom>
            <a:avLst/>
            <a:gdLst>
              <a:gd name="T0" fmla="*/ 134 w 134"/>
              <a:gd name="T1" fmla="*/ 8 h 54"/>
              <a:gd name="T2" fmla="*/ 118 w 134"/>
              <a:gd name="T3" fmla="*/ 18 h 54"/>
              <a:gd name="T4" fmla="*/ 124 w 134"/>
              <a:gd name="T5" fmla="*/ 20 h 54"/>
              <a:gd name="T6" fmla="*/ 106 w 134"/>
              <a:gd name="T7" fmla="*/ 28 h 54"/>
              <a:gd name="T8" fmla="*/ 64 w 134"/>
              <a:gd name="T9" fmla="*/ 42 h 54"/>
              <a:gd name="T10" fmla="*/ 68 w 134"/>
              <a:gd name="T11" fmla="*/ 52 h 54"/>
              <a:gd name="T12" fmla="*/ 14 w 134"/>
              <a:gd name="T13" fmla="*/ 50 h 54"/>
              <a:gd name="T14" fmla="*/ 0 w 134"/>
              <a:gd name="T15" fmla="*/ 24 h 54"/>
              <a:gd name="T16" fmla="*/ 32 w 134"/>
              <a:gd name="T17" fmla="*/ 26 h 54"/>
              <a:gd name="T18" fmla="*/ 86 w 134"/>
              <a:gd name="T19" fmla="*/ 14 h 54"/>
              <a:gd name="T20" fmla="*/ 100 w 134"/>
              <a:gd name="T21" fmla="*/ 0 h 54"/>
              <a:gd name="T22" fmla="*/ 134 w 134"/>
              <a:gd name="T23" fmla="*/ 8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34" h="54">
                <a:moveTo>
                  <a:pt x="134" y="8"/>
                </a:moveTo>
                <a:cubicBezTo>
                  <a:pt x="120" y="13"/>
                  <a:pt x="124" y="8"/>
                  <a:pt x="118" y="18"/>
                </a:cubicBezTo>
                <a:cubicBezTo>
                  <a:pt x="120" y="19"/>
                  <a:pt x="124" y="18"/>
                  <a:pt x="124" y="20"/>
                </a:cubicBezTo>
                <a:cubicBezTo>
                  <a:pt x="124" y="27"/>
                  <a:pt x="106" y="28"/>
                  <a:pt x="106" y="28"/>
                </a:cubicBezTo>
                <a:cubicBezTo>
                  <a:pt x="114" y="52"/>
                  <a:pt x="85" y="41"/>
                  <a:pt x="64" y="42"/>
                </a:cubicBezTo>
                <a:cubicBezTo>
                  <a:pt x="67" y="43"/>
                  <a:pt x="72" y="52"/>
                  <a:pt x="68" y="52"/>
                </a:cubicBezTo>
                <a:cubicBezTo>
                  <a:pt x="50" y="54"/>
                  <a:pt x="32" y="51"/>
                  <a:pt x="14" y="50"/>
                </a:cubicBezTo>
                <a:cubicBezTo>
                  <a:pt x="24" y="34"/>
                  <a:pt x="16" y="29"/>
                  <a:pt x="0" y="24"/>
                </a:cubicBezTo>
                <a:cubicBezTo>
                  <a:pt x="4" y="6"/>
                  <a:pt x="28" y="10"/>
                  <a:pt x="32" y="26"/>
                </a:cubicBezTo>
                <a:cubicBezTo>
                  <a:pt x="72" y="22"/>
                  <a:pt x="39" y="17"/>
                  <a:pt x="86" y="14"/>
                </a:cubicBezTo>
                <a:cubicBezTo>
                  <a:pt x="88" y="4"/>
                  <a:pt x="91" y="3"/>
                  <a:pt x="100" y="0"/>
                </a:cubicBezTo>
                <a:cubicBezTo>
                  <a:pt x="114" y="2"/>
                  <a:pt x="122" y="2"/>
                  <a:pt x="134" y="8"/>
                </a:cubicBezTo>
                <a:close/>
              </a:path>
            </a:pathLst>
          </a:custGeom>
          <a:solidFill>
            <a:srgbClr val="FF990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61" name="Freeform 149"/>
          <p:cNvSpPr>
            <a:spLocks/>
          </p:cNvSpPr>
          <p:nvPr/>
        </p:nvSpPr>
        <p:spPr bwMode="auto">
          <a:xfrm flipH="1">
            <a:off x="949325" y="4244975"/>
            <a:ext cx="203200" cy="428625"/>
          </a:xfrm>
          <a:custGeom>
            <a:avLst/>
            <a:gdLst>
              <a:gd name="T0" fmla="*/ 162 w 162"/>
              <a:gd name="T1" fmla="*/ 0 h 272"/>
              <a:gd name="T2" fmla="*/ 160 w 162"/>
              <a:gd name="T3" fmla="*/ 158 h 272"/>
              <a:gd name="T4" fmla="*/ 156 w 162"/>
              <a:gd name="T5" fmla="*/ 152 h 272"/>
              <a:gd name="T6" fmla="*/ 150 w 162"/>
              <a:gd name="T7" fmla="*/ 148 h 272"/>
              <a:gd name="T8" fmla="*/ 144 w 162"/>
              <a:gd name="T9" fmla="*/ 200 h 272"/>
              <a:gd name="T10" fmla="*/ 124 w 162"/>
              <a:gd name="T11" fmla="*/ 200 h 272"/>
              <a:gd name="T12" fmla="*/ 104 w 162"/>
              <a:gd name="T13" fmla="*/ 214 h 272"/>
              <a:gd name="T14" fmla="*/ 70 w 162"/>
              <a:gd name="T15" fmla="*/ 232 h 272"/>
              <a:gd name="T16" fmla="*/ 68 w 162"/>
              <a:gd name="T17" fmla="*/ 248 h 272"/>
              <a:gd name="T18" fmla="*/ 36 w 162"/>
              <a:gd name="T19" fmla="*/ 250 h 272"/>
              <a:gd name="T20" fmla="*/ 0 w 162"/>
              <a:gd name="T21" fmla="*/ 266 h 2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62" h="272">
                <a:moveTo>
                  <a:pt x="162" y="0"/>
                </a:moveTo>
                <a:cubicBezTo>
                  <a:pt x="161" y="53"/>
                  <a:pt x="162" y="105"/>
                  <a:pt x="160" y="158"/>
                </a:cubicBezTo>
                <a:cubicBezTo>
                  <a:pt x="160" y="160"/>
                  <a:pt x="158" y="154"/>
                  <a:pt x="156" y="152"/>
                </a:cubicBezTo>
                <a:cubicBezTo>
                  <a:pt x="154" y="150"/>
                  <a:pt x="152" y="149"/>
                  <a:pt x="150" y="148"/>
                </a:cubicBezTo>
                <a:cubicBezTo>
                  <a:pt x="144" y="166"/>
                  <a:pt x="145" y="177"/>
                  <a:pt x="144" y="200"/>
                </a:cubicBezTo>
                <a:cubicBezTo>
                  <a:pt x="136" y="195"/>
                  <a:pt x="133" y="197"/>
                  <a:pt x="124" y="200"/>
                </a:cubicBezTo>
                <a:cubicBezTo>
                  <a:pt x="129" y="219"/>
                  <a:pt x="149" y="211"/>
                  <a:pt x="104" y="214"/>
                </a:cubicBezTo>
                <a:cubicBezTo>
                  <a:pt x="99" y="250"/>
                  <a:pt x="110" y="211"/>
                  <a:pt x="70" y="232"/>
                </a:cubicBezTo>
                <a:cubicBezTo>
                  <a:pt x="65" y="235"/>
                  <a:pt x="73" y="245"/>
                  <a:pt x="68" y="248"/>
                </a:cubicBezTo>
                <a:cubicBezTo>
                  <a:pt x="59" y="253"/>
                  <a:pt x="47" y="249"/>
                  <a:pt x="36" y="250"/>
                </a:cubicBezTo>
                <a:cubicBezTo>
                  <a:pt x="31" y="272"/>
                  <a:pt x="26" y="266"/>
                  <a:pt x="0" y="266"/>
                </a:cubicBez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62" name="Freeform 150"/>
          <p:cNvSpPr>
            <a:spLocks/>
          </p:cNvSpPr>
          <p:nvPr/>
        </p:nvSpPr>
        <p:spPr bwMode="auto">
          <a:xfrm flipH="1">
            <a:off x="1154113" y="4514850"/>
            <a:ext cx="150812" cy="312738"/>
          </a:xfrm>
          <a:custGeom>
            <a:avLst/>
            <a:gdLst>
              <a:gd name="T0" fmla="*/ 112 w 121"/>
              <a:gd name="T1" fmla="*/ 0 h 198"/>
              <a:gd name="T2" fmla="*/ 96 w 121"/>
              <a:gd name="T3" fmla="*/ 30 h 198"/>
              <a:gd name="T4" fmla="*/ 92 w 121"/>
              <a:gd name="T5" fmla="*/ 36 h 198"/>
              <a:gd name="T6" fmla="*/ 90 w 121"/>
              <a:gd name="T7" fmla="*/ 124 h 198"/>
              <a:gd name="T8" fmla="*/ 78 w 121"/>
              <a:gd name="T9" fmla="*/ 128 h 198"/>
              <a:gd name="T10" fmla="*/ 52 w 121"/>
              <a:gd name="T11" fmla="*/ 154 h 198"/>
              <a:gd name="T12" fmla="*/ 48 w 121"/>
              <a:gd name="T13" fmla="*/ 168 h 198"/>
              <a:gd name="T14" fmla="*/ 34 w 121"/>
              <a:gd name="T15" fmla="*/ 172 h 198"/>
              <a:gd name="T16" fmla="*/ 0 w 121"/>
              <a:gd name="T17" fmla="*/ 198 h 1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1" h="198">
                <a:moveTo>
                  <a:pt x="112" y="0"/>
                </a:moveTo>
                <a:cubicBezTo>
                  <a:pt x="108" y="57"/>
                  <a:pt x="121" y="24"/>
                  <a:pt x="96" y="30"/>
                </a:cubicBezTo>
                <a:cubicBezTo>
                  <a:pt x="94" y="31"/>
                  <a:pt x="93" y="34"/>
                  <a:pt x="92" y="36"/>
                </a:cubicBezTo>
                <a:cubicBezTo>
                  <a:pt x="91" y="65"/>
                  <a:pt x="94" y="95"/>
                  <a:pt x="90" y="124"/>
                </a:cubicBezTo>
                <a:cubicBezTo>
                  <a:pt x="89" y="128"/>
                  <a:pt x="78" y="128"/>
                  <a:pt x="78" y="128"/>
                </a:cubicBezTo>
                <a:cubicBezTo>
                  <a:pt x="75" y="167"/>
                  <a:pt x="85" y="144"/>
                  <a:pt x="52" y="154"/>
                </a:cubicBezTo>
                <a:cubicBezTo>
                  <a:pt x="47" y="155"/>
                  <a:pt x="51" y="164"/>
                  <a:pt x="48" y="168"/>
                </a:cubicBezTo>
                <a:cubicBezTo>
                  <a:pt x="45" y="172"/>
                  <a:pt x="39" y="171"/>
                  <a:pt x="34" y="172"/>
                </a:cubicBezTo>
                <a:cubicBezTo>
                  <a:pt x="20" y="193"/>
                  <a:pt x="0" y="166"/>
                  <a:pt x="0" y="198"/>
                </a:cubicBez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63" name="Freeform 151"/>
          <p:cNvSpPr>
            <a:spLocks/>
          </p:cNvSpPr>
          <p:nvPr/>
        </p:nvSpPr>
        <p:spPr bwMode="auto">
          <a:xfrm flipH="1">
            <a:off x="1079500" y="5676900"/>
            <a:ext cx="222250" cy="55563"/>
          </a:xfrm>
          <a:custGeom>
            <a:avLst/>
            <a:gdLst>
              <a:gd name="T0" fmla="*/ 178 w 178"/>
              <a:gd name="T1" fmla="*/ 35 h 36"/>
              <a:gd name="T2" fmla="*/ 64 w 178"/>
              <a:gd name="T3" fmla="*/ 33 h 36"/>
              <a:gd name="T4" fmla="*/ 62 w 178"/>
              <a:gd name="T5" fmla="*/ 23 h 36"/>
              <a:gd name="T6" fmla="*/ 22 w 178"/>
              <a:gd name="T7" fmla="*/ 21 h 36"/>
              <a:gd name="T8" fmla="*/ 0 w 178"/>
              <a:gd name="T9" fmla="*/ 3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78" h="36">
                <a:moveTo>
                  <a:pt x="178" y="35"/>
                </a:moveTo>
                <a:cubicBezTo>
                  <a:pt x="140" y="34"/>
                  <a:pt x="102" y="36"/>
                  <a:pt x="64" y="33"/>
                </a:cubicBezTo>
                <a:cubicBezTo>
                  <a:pt x="61" y="33"/>
                  <a:pt x="65" y="23"/>
                  <a:pt x="62" y="23"/>
                </a:cubicBezTo>
                <a:cubicBezTo>
                  <a:pt x="49" y="21"/>
                  <a:pt x="35" y="22"/>
                  <a:pt x="22" y="21"/>
                </a:cubicBezTo>
                <a:cubicBezTo>
                  <a:pt x="36" y="0"/>
                  <a:pt x="37" y="3"/>
                  <a:pt x="0" y="3"/>
                </a:cubicBez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64" name="Freeform 152"/>
          <p:cNvSpPr>
            <a:spLocks/>
          </p:cNvSpPr>
          <p:nvPr/>
        </p:nvSpPr>
        <p:spPr bwMode="auto">
          <a:xfrm flipH="1">
            <a:off x="923925" y="5287963"/>
            <a:ext cx="74613" cy="228600"/>
          </a:xfrm>
          <a:custGeom>
            <a:avLst/>
            <a:gdLst>
              <a:gd name="T0" fmla="*/ 60 w 60"/>
              <a:gd name="T1" fmla="*/ 0 h 144"/>
              <a:gd name="T2" fmla="*/ 36 w 60"/>
              <a:gd name="T3" fmla="*/ 50 h 144"/>
              <a:gd name="T4" fmla="*/ 20 w 60"/>
              <a:gd name="T5" fmla="*/ 86 h 144"/>
              <a:gd name="T6" fmla="*/ 8 w 60"/>
              <a:gd name="T7" fmla="*/ 90 h 144"/>
              <a:gd name="T8" fmla="*/ 4 w 60"/>
              <a:gd name="T9" fmla="*/ 138 h 144"/>
              <a:gd name="T10" fmla="*/ 0 w 60"/>
              <a:gd name="T11" fmla="*/ 144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0" h="144">
                <a:moveTo>
                  <a:pt x="60" y="0"/>
                </a:moveTo>
                <a:cubicBezTo>
                  <a:pt x="21" y="4"/>
                  <a:pt x="40" y="18"/>
                  <a:pt x="36" y="50"/>
                </a:cubicBezTo>
                <a:cubicBezTo>
                  <a:pt x="5" y="46"/>
                  <a:pt x="34" y="45"/>
                  <a:pt x="20" y="86"/>
                </a:cubicBezTo>
                <a:cubicBezTo>
                  <a:pt x="19" y="90"/>
                  <a:pt x="8" y="90"/>
                  <a:pt x="8" y="90"/>
                </a:cubicBezTo>
                <a:cubicBezTo>
                  <a:pt x="1" y="112"/>
                  <a:pt x="12" y="78"/>
                  <a:pt x="4" y="138"/>
                </a:cubicBezTo>
                <a:cubicBezTo>
                  <a:pt x="4" y="140"/>
                  <a:pt x="0" y="144"/>
                  <a:pt x="0" y="144"/>
                </a:cubicBez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65" name="Freeform 153"/>
          <p:cNvSpPr>
            <a:spLocks/>
          </p:cNvSpPr>
          <p:nvPr/>
        </p:nvSpPr>
        <p:spPr bwMode="auto">
          <a:xfrm flipH="1">
            <a:off x="858838" y="4816475"/>
            <a:ext cx="373062" cy="182563"/>
          </a:xfrm>
          <a:custGeom>
            <a:avLst/>
            <a:gdLst>
              <a:gd name="T0" fmla="*/ 292 w 297"/>
              <a:gd name="T1" fmla="*/ 64 h 117"/>
              <a:gd name="T2" fmla="*/ 192 w 297"/>
              <a:gd name="T3" fmla="*/ 66 h 117"/>
              <a:gd name="T4" fmla="*/ 172 w 297"/>
              <a:gd name="T5" fmla="*/ 64 h 117"/>
              <a:gd name="T6" fmla="*/ 168 w 297"/>
              <a:gd name="T7" fmla="*/ 52 h 117"/>
              <a:gd name="T8" fmla="*/ 158 w 297"/>
              <a:gd name="T9" fmla="*/ 62 h 117"/>
              <a:gd name="T10" fmla="*/ 146 w 297"/>
              <a:gd name="T11" fmla="*/ 66 h 117"/>
              <a:gd name="T12" fmla="*/ 80 w 297"/>
              <a:gd name="T13" fmla="*/ 84 h 117"/>
              <a:gd name="T14" fmla="*/ 84 w 297"/>
              <a:gd name="T15" fmla="*/ 98 h 117"/>
              <a:gd name="T16" fmla="*/ 24 w 297"/>
              <a:gd name="T17" fmla="*/ 100 h 117"/>
              <a:gd name="T18" fmla="*/ 0 w 297"/>
              <a:gd name="T19" fmla="*/ 110 h 117"/>
              <a:gd name="T20" fmla="*/ 22 w 297"/>
              <a:gd name="T21" fmla="*/ 106 h 117"/>
              <a:gd name="T22" fmla="*/ 24 w 297"/>
              <a:gd name="T23" fmla="*/ 90 h 117"/>
              <a:gd name="T24" fmla="*/ 80 w 297"/>
              <a:gd name="T25" fmla="*/ 84 h 117"/>
              <a:gd name="T26" fmla="*/ 88 w 297"/>
              <a:gd name="T27" fmla="*/ 60 h 117"/>
              <a:gd name="T28" fmla="*/ 96 w 297"/>
              <a:gd name="T29" fmla="*/ 62 h 117"/>
              <a:gd name="T30" fmla="*/ 92 w 297"/>
              <a:gd name="T31" fmla="*/ 68 h 117"/>
              <a:gd name="T32" fmla="*/ 148 w 297"/>
              <a:gd name="T33" fmla="*/ 66 h 117"/>
              <a:gd name="T34" fmla="*/ 146 w 297"/>
              <a:gd name="T35" fmla="*/ 40 h 117"/>
              <a:gd name="T36" fmla="*/ 90 w 297"/>
              <a:gd name="T37" fmla="*/ 46 h 117"/>
              <a:gd name="T38" fmla="*/ 128 w 297"/>
              <a:gd name="T39" fmla="*/ 44 h 117"/>
              <a:gd name="T40" fmla="*/ 142 w 297"/>
              <a:gd name="T41" fmla="*/ 26 h 117"/>
              <a:gd name="T42" fmla="*/ 150 w 297"/>
              <a:gd name="T43" fmla="*/ 16 h 117"/>
              <a:gd name="T44" fmla="*/ 162 w 297"/>
              <a:gd name="T45" fmla="*/ 0 h 117"/>
              <a:gd name="T46" fmla="*/ 176 w 297"/>
              <a:gd name="T47" fmla="*/ 14 h 117"/>
              <a:gd name="T48" fmla="*/ 162 w 297"/>
              <a:gd name="T49" fmla="*/ 38 h 117"/>
              <a:gd name="T50" fmla="*/ 290 w 297"/>
              <a:gd name="T51" fmla="*/ 40 h 117"/>
              <a:gd name="T52" fmla="*/ 292 w 297"/>
              <a:gd name="T53" fmla="*/ 64 h 1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297" h="117">
                <a:moveTo>
                  <a:pt x="292" y="64"/>
                </a:moveTo>
                <a:cubicBezTo>
                  <a:pt x="259" y="65"/>
                  <a:pt x="225" y="66"/>
                  <a:pt x="192" y="66"/>
                </a:cubicBezTo>
                <a:cubicBezTo>
                  <a:pt x="185" y="66"/>
                  <a:pt x="178" y="67"/>
                  <a:pt x="172" y="64"/>
                </a:cubicBezTo>
                <a:cubicBezTo>
                  <a:pt x="168" y="62"/>
                  <a:pt x="168" y="52"/>
                  <a:pt x="168" y="52"/>
                </a:cubicBezTo>
                <a:cubicBezTo>
                  <a:pt x="164" y="57"/>
                  <a:pt x="164" y="59"/>
                  <a:pt x="158" y="62"/>
                </a:cubicBezTo>
                <a:cubicBezTo>
                  <a:pt x="154" y="64"/>
                  <a:pt x="146" y="66"/>
                  <a:pt x="146" y="66"/>
                </a:cubicBezTo>
                <a:cubicBezTo>
                  <a:pt x="157" y="100"/>
                  <a:pt x="117" y="83"/>
                  <a:pt x="80" y="84"/>
                </a:cubicBezTo>
                <a:cubicBezTo>
                  <a:pt x="84" y="87"/>
                  <a:pt x="89" y="97"/>
                  <a:pt x="84" y="98"/>
                </a:cubicBezTo>
                <a:cubicBezTo>
                  <a:pt x="64" y="102"/>
                  <a:pt x="44" y="99"/>
                  <a:pt x="24" y="100"/>
                </a:cubicBezTo>
                <a:cubicBezTo>
                  <a:pt x="18" y="117"/>
                  <a:pt x="19" y="113"/>
                  <a:pt x="0" y="110"/>
                </a:cubicBezTo>
                <a:cubicBezTo>
                  <a:pt x="7" y="108"/>
                  <a:pt x="17" y="111"/>
                  <a:pt x="22" y="106"/>
                </a:cubicBezTo>
                <a:cubicBezTo>
                  <a:pt x="26" y="102"/>
                  <a:pt x="19" y="93"/>
                  <a:pt x="24" y="90"/>
                </a:cubicBezTo>
                <a:cubicBezTo>
                  <a:pt x="34" y="85"/>
                  <a:pt x="66" y="88"/>
                  <a:pt x="80" y="84"/>
                </a:cubicBezTo>
                <a:cubicBezTo>
                  <a:pt x="85" y="76"/>
                  <a:pt x="85" y="69"/>
                  <a:pt x="88" y="60"/>
                </a:cubicBezTo>
                <a:cubicBezTo>
                  <a:pt x="91" y="61"/>
                  <a:pt x="95" y="60"/>
                  <a:pt x="96" y="62"/>
                </a:cubicBezTo>
                <a:cubicBezTo>
                  <a:pt x="97" y="64"/>
                  <a:pt x="90" y="68"/>
                  <a:pt x="92" y="68"/>
                </a:cubicBezTo>
                <a:cubicBezTo>
                  <a:pt x="111" y="69"/>
                  <a:pt x="129" y="67"/>
                  <a:pt x="148" y="66"/>
                </a:cubicBezTo>
                <a:cubicBezTo>
                  <a:pt x="152" y="54"/>
                  <a:pt x="163" y="52"/>
                  <a:pt x="146" y="40"/>
                </a:cubicBezTo>
                <a:cubicBezTo>
                  <a:pt x="134" y="58"/>
                  <a:pt x="111" y="47"/>
                  <a:pt x="90" y="46"/>
                </a:cubicBezTo>
                <a:cubicBezTo>
                  <a:pt x="100" y="43"/>
                  <a:pt x="118" y="45"/>
                  <a:pt x="128" y="44"/>
                </a:cubicBezTo>
                <a:cubicBezTo>
                  <a:pt x="132" y="14"/>
                  <a:pt x="124" y="36"/>
                  <a:pt x="142" y="26"/>
                </a:cubicBezTo>
                <a:cubicBezTo>
                  <a:pt x="146" y="24"/>
                  <a:pt x="146" y="18"/>
                  <a:pt x="150" y="16"/>
                </a:cubicBezTo>
                <a:cubicBezTo>
                  <a:pt x="152" y="7"/>
                  <a:pt x="153" y="3"/>
                  <a:pt x="162" y="0"/>
                </a:cubicBezTo>
                <a:cubicBezTo>
                  <a:pt x="176" y="9"/>
                  <a:pt x="172" y="3"/>
                  <a:pt x="176" y="14"/>
                </a:cubicBezTo>
                <a:cubicBezTo>
                  <a:pt x="170" y="22"/>
                  <a:pt x="167" y="30"/>
                  <a:pt x="162" y="38"/>
                </a:cubicBezTo>
                <a:cubicBezTo>
                  <a:pt x="177" y="82"/>
                  <a:pt x="249" y="54"/>
                  <a:pt x="290" y="40"/>
                </a:cubicBezTo>
                <a:cubicBezTo>
                  <a:pt x="297" y="51"/>
                  <a:pt x="294" y="44"/>
                  <a:pt x="292" y="64"/>
                </a:cubicBezTo>
                <a:close/>
              </a:path>
            </a:pathLst>
          </a:custGeom>
          <a:solidFill>
            <a:srgbClr val="000000"/>
          </a:solidFill>
          <a:ln w="254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66" name="Freeform 154"/>
          <p:cNvSpPr>
            <a:spLocks/>
          </p:cNvSpPr>
          <p:nvPr/>
        </p:nvSpPr>
        <p:spPr bwMode="auto">
          <a:xfrm flipH="1">
            <a:off x="976313" y="2143125"/>
            <a:ext cx="871537" cy="1331913"/>
          </a:xfrm>
          <a:custGeom>
            <a:avLst/>
            <a:gdLst>
              <a:gd name="T0" fmla="*/ 562 w 738"/>
              <a:gd name="T1" fmla="*/ 17 h 1096"/>
              <a:gd name="T2" fmla="*/ 442 w 738"/>
              <a:gd name="T3" fmla="*/ 53 h 1096"/>
              <a:gd name="T4" fmla="*/ 397 w 738"/>
              <a:gd name="T5" fmla="*/ 118 h 1096"/>
              <a:gd name="T6" fmla="*/ 335 w 738"/>
              <a:gd name="T7" fmla="*/ 267 h 1096"/>
              <a:gd name="T8" fmla="*/ 261 w 738"/>
              <a:gd name="T9" fmla="*/ 337 h 1096"/>
              <a:gd name="T10" fmla="*/ 217 w 738"/>
              <a:gd name="T11" fmla="*/ 369 h 1096"/>
              <a:gd name="T12" fmla="*/ 67 w 738"/>
              <a:gd name="T13" fmla="*/ 439 h 1096"/>
              <a:gd name="T14" fmla="*/ 20 w 738"/>
              <a:gd name="T15" fmla="*/ 470 h 1096"/>
              <a:gd name="T16" fmla="*/ 5 w 738"/>
              <a:gd name="T17" fmla="*/ 517 h 1096"/>
              <a:gd name="T18" fmla="*/ 49 w 738"/>
              <a:gd name="T19" fmla="*/ 623 h 1096"/>
              <a:gd name="T20" fmla="*/ 141 w 738"/>
              <a:gd name="T21" fmla="*/ 683 h 1096"/>
              <a:gd name="T22" fmla="*/ 161 w 738"/>
              <a:gd name="T23" fmla="*/ 732 h 1096"/>
              <a:gd name="T24" fmla="*/ 133 w 738"/>
              <a:gd name="T25" fmla="*/ 768 h 1096"/>
              <a:gd name="T26" fmla="*/ 107 w 738"/>
              <a:gd name="T27" fmla="*/ 890 h 1096"/>
              <a:gd name="T28" fmla="*/ 95 w 738"/>
              <a:gd name="T29" fmla="*/ 915 h 1096"/>
              <a:gd name="T30" fmla="*/ 107 w 738"/>
              <a:gd name="T31" fmla="*/ 963 h 1096"/>
              <a:gd name="T32" fmla="*/ 117 w 738"/>
              <a:gd name="T33" fmla="*/ 1009 h 1096"/>
              <a:gd name="T34" fmla="*/ 176 w 738"/>
              <a:gd name="T35" fmla="*/ 1083 h 1096"/>
              <a:gd name="T36" fmla="*/ 207 w 738"/>
              <a:gd name="T37" fmla="*/ 1096 h 1096"/>
              <a:gd name="T38" fmla="*/ 394 w 738"/>
              <a:gd name="T39" fmla="*/ 1062 h 1096"/>
              <a:gd name="T40" fmla="*/ 431 w 738"/>
              <a:gd name="T41" fmla="*/ 1035 h 1096"/>
              <a:gd name="T42" fmla="*/ 449 w 738"/>
              <a:gd name="T43" fmla="*/ 991 h 1096"/>
              <a:gd name="T44" fmla="*/ 461 w 738"/>
              <a:gd name="T45" fmla="*/ 942 h 1096"/>
              <a:gd name="T46" fmla="*/ 653 w 738"/>
              <a:gd name="T47" fmla="*/ 843 h 1096"/>
              <a:gd name="T48" fmla="*/ 706 w 738"/>
              <a:gd name="T49" fmla="*/ 806 h 1096"/>
              <a:gd name="T50" fmla="*/ 727 w 738"/>
              <a:gd name="T51" fmla="*/ 769 h 1096"/>
              <a:gd name="T52" fmla="*/ 732 w 738"/>
              <a:gd name="T53" fmla="*/ 720 h 1096"/>
              <a:gd name="T54" fmla="*/ 736 w 738"/>
              <a:gd name="T55" fmla="*/ 685 h 1096"/>
              <a:gd name="T56" fmla="*/ 738 w 738"/>
              <a:gd name="T57" fmla="*/ 627 h 1096"/>
              <a:gd name="T58" fmla="*/ 719 w 738"/>
              <a:gd name="T59" fmla="*/ 190 h 1096"/>
              <a:gd name="T60" fmla="*/ 723 w 738"/>
              <a:gd name="T61" fmla="*/ 105 h 1096"/>
              <a:gd name="T62" fmla="*/ 655 w 738"/>
              <a:gd name="T63" fmla="*/ 25 h 1096"/>
              <a:gd name="T64" fmla="*/ 644 w 738"/>
              <a:gd name="T65" fmla="*/ 16 h 1096"/>
              <a:gd name="T66" fmla="*/ 631 w 738"/>
              <a:gd name="T67" fmla="*/ 7 h 1096"/>
              <a:gd name="T68" fmla="*/ 562 w 738"/>
              <a:gd name="T69" fmla="*/ 17 h 10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738" h="1096">
                <a:moveTo>
                  <a:pt x="562" y="17"/>
                </a:moveTo>
                <a:cubicBezTo>
                  <a:pt x="541" y="25"/>
                  <a:pt x="468" y="40"/>
                  <a:pt x="442" y="53"/>
                </a:cubicBezTo>
                <a:cubicBezTo>
                  <a:pt x="414" y="70"/>
                  <a:pt x="415" y="82"/>
                  <a:pt x="397" y="118"/>
                </a:cubicBezTo>
                <a:cubicBezTo>
                  <a:pt x="379" y="154"/>
                  <a:pt x="359" y="205"/>
                  <a:pt x="335" y="267"/>
                </a:cubicBezTo>
                <a:cubicBezTo>
                  <a:pt x="312" y="303"/>
                  <a:pt x="277" y="326"/>
                  <a:pt x="261" y="337"/>
                </a:cubicBezTo>
                <a:cubicBezTo>
                  <a:pt x="249" y="342"/>
                  <a:pt x="249" y="352"/>
                  <a:pt x="217" y="369"/>
                </a:cubicBezTo>
                <a:cubicBezTo>
                  <a:pt x="185" y="386"/>
                  <a:pt x="100" y="422"/>
                  <a:pt x="67" y="439"/>
                </a:cubicBezTo>
                <a:cubicBezTo>
                  <a:pt x="34" y="456"/>
                  <a:pt x="30" y="457"/>
                  <a:pt x="20" y="470"/>
                </a:cubicBezTo>
                <a:cubicBezTo>
                  <a:pt x="10" y="483"/>
                  <a:pt x="0" y="492"/>
                  <a:pt x="5" y="517"/>
                </a:cubicBezTo>
                <a:cubicBezTo>
                  <a:pt x="8" y="554"/>
                  <a:pt x="26" y="595"/>
                  <a:pt x="49" y="623"/>
                </a:cubicBezTo>
                <a:cubicBezTo>
                  <a:pt x="72" y="651"/>
                  <a:pt x="122" y="665"/>
                  <a:pt x="141" y="683"/>
                </a:cubicBezTo>
                <a:cubicBezTo>
                  <a:pt x="153" y="700"/>
                  <a:pt x="162" y="718"/>
                  <a:pt x="161" y="732"/>
                </a:cubicBezTo>
                <a:cubicBezTo>
                  <a:pt x="160" y="746"/>
                  <a:pt x="143" y="742"/>
                  <a:pt x="133" y="768"/>
                </a:cubicBezTo>
                <a:cubicBezTo>
                  <a:pt x="125" y="794"/>
                  <a:pt x="113" y="866"/>
                  <a:pt x="107" y="890"/>
                </a:cubicBezTo>
                <a:cubicBezTo>
                  <a:pt x="103" y="899"/>
                  <a:pt x="98" y="903"/>
                  <a:pt x="95" y="915"/>
                </a:cubicBezTo>
                <a:cubicBezTo>
                  <a:pt x="99" y="924"/>
                  <a:pt x="97" y="961"/>
                  <a:pt x="107" y="963"/>
                </a:cubicBezTo>
                <a:cubicBezTo>
                  <a:pt x="110" y="979"/>
                  <a:pt x="107" y="984"/>
                  <a:pt x="117" y="1009"/>
                </a:cubicBezTo>
                <a:cubicBezTo>
                  <a:pt x="121" y="1040"/>
                  <a:pt x="145" y="1062"/>
                  <a:pt x="176" y="1083"/>
                </a:cubicBezTo>
                <a:cubicBezTo>
                  <a:pt x="184" y="1096"/>
                  <a:pt x="195" y="1095"/>
                  <a:pt x="207" y="1096"/>
                </a:cubicBezTo>
                <a:cubicBezTo>
                  <a:pt x="270" y="1086"/>
                  <a:pt x="331" y="1071"/>
                  <a:pt x="394" y="1062"/>
                </a:cubicBezTo>
                <a:cubicBezTo>
                  <a:pt x="408" y="1057"/>
                  <a:pt x="418" y="1044"/>
                  <a:pt x="431" y="1035"/>
                </a:cubicBezTo>
                <a:cubicBezTo>
                  <a:pt x="437" y="1021"/>
                  <a:pt x="445" y="1006"/>
                  <a:pt x="449" y="991"/>
                </a:cubicBezTo>
                <a:cubicBezTo>
                  <a:pt x="453" y="974"/>
                  <a:pt x="452" y="958"/>
                  <a:pt x="461" y="942"/>
                </a:cubicBezTo>
                <a:cubicBezTo>
                  <a:pt x="481" y="834"/>
                  <a:pt x="582" y="853"/>
                  <a:pt x="653" y="843"/>
                </a:cubicBezTo>
                <a:cubicBezTo>
                  <a:pt x="675" y="837"/>
                  <a:pt x="688" y="820"/>
                  <a:pt x="706" y="806"/>
                </a:cubicBezTo>
                <a:cubicBezTo>
                  <a:pt x="711" y="794"/>
                  <a:pt x="719" y="781"/>
                  <a:pt x="727" y="769"/>
                </a:cubicBezTo>
                <a:cubicBezTo>
                  <a:pt x="731" y="752"/>
                  <a:pt x="731" y="737"/>
                  <a:pt x="732" y="720"/>
                </a:cubicBezTo>
                <a:cubicBezTo>
                  <a:pt x="732" y="708"/>
                  <a:pt x="736" y="685"/>
                  <a:pt x="736" y="685"/>
                </a:cubicBezTo>
                <a:cubicBezTo>
                  <a:pt x="736" y="664"/>
                  <a:pt x="737" y="647"/>
                  <a:pt x="738" y="627"/>
                </a:cubicBezTo>
                <a:cubicBezTo>
                  <a:pt x="731" y="506"/>
                  <a:pt x="702" y="331"/>
                  <a:pt x="719" y="190"/>
                </a:cubicBezTo>
                <a:cubicBezTo>
                  <a:pt x="719" y="173"/>
                  <a:pt x="710" y="120"/>
                  <a:pt x="723" y="105"/>
                </a:cubicBezTo>
                <a:cubicBezTo>
                  <a:pt x="738" y="31"/>
                  <a:pt x="699" y="23"/>
                  <a:pt x="655" y="25"/>
                </a:cubicBezTo>
                <a:cubicBezTo>
                  <a:pt x="640" y="20"/>
                  <a:pt x="657" y="27"/>
                  <a:pt x="644" y="16"/>
                </a:cubicBezTo>
                <a:cubicBezTo>
                  <a:pt x="639" y="12"/>
                  <a:pt x="631" y="7"/>
                  <a:pt x="631" y="7"/>
                </a:cubicBezTo>
                <a:cubicBezTo>
                  <a:pt x="627" y="0"/>
                  <a:pt x="562" y="17"/>
                  <a:pt x="562" y="17"/>
                </a:cubicBezTo>
              </a:path>
            </a:pathLst>
          </a:custGeom>
          <a:solidFill>
            <a:srgbClr val="FAB460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67" name="Freeform 155"/>
          <p:cNvSpPr>
            <a:spLocks/>
          </p:cNvSpPr>
          <p:nvPr/>
        </p:nvSpPr>
        <p:spPr bwMode="auto">
          <a:xfrm flipH="1">
            <a:off x="358775" y="2044700"/>
            <a:ext cx="1376363" cy="1773238"/>
          </a:xfrm>
          <a:custGeom>
            <a:avLst/>
            <a:gdLst>
              <a:gd name="T0" fmla="*/ 1056 w 1166"/>
              <a:gd name="T1" fmla="*/ 1105 h 1460"/>
              <a:gd name="T2" fmla="*/ 1075 w 1166"/>
              <a:gd name="T3" fmla="*/ 1309 h 1460"/>
              <a:gd name="T4" fmla="*/ 1040 w 1166"/>
              <a:gd name="T5" fmla="*/ 1362 h 1460"/>
              <a:gd name="T6" fmla="*/ 892 w 1166"/>
              <a:gd name="T7" fmla="*/ 1396 h 1460"/>
              <a:gd name="T8" fmla="*/ 759 w 1166"/>
              <a:gd name="T9" fmla="*/ 1378 h 1460"/>
              <a:gd name="T10" fmla="*/ 553 w 1166"/>
              <a:gd name="T11" fmla="*/ 1359 h 1460"/>
              <a:gd name="T12" fmla="*/ 538 w 1166"/>
              <a:gd name="T13" fmla="*/ 1386 h 1460"/>
              <a:gd name="T14" fmla="*/ 456 w 1166"/>
              <a:gd name="T15" fmla="*/ 1359 h 1460"/>
              <a:gd name="T16" fmla="*/ 412 w 1166"/>
              <a:gd name="T17" fmla="*/ 1400 h 1460"/>
              <a:gd name="T18" fmla="*/ 255 w 1166"/>
              <a:gd name="T19" fmla="*/ 1357 h 1460"/>
              <a:gd name="T20" fmla="*/ 96 w 1166"/>
              <a:gd name="T21" fmla="*/ 1425 h 1460"/>
              <a:gd name="T22" fmla="*/ 2 w 1166"/>
              <a:gd name="T23" fmla="*/ 995 h 1460"/>
              <a:gd name="T24" fmla="*/ 51 w 1166"/>
              <a:gd name="T25" fmla="*/ 773 h 1460"/>
              <a:gd name="T26" fmla="*/ 154 w 1166"/>
              <a:gd name="T27" fmla="*/ 768 h 1460"/>
              <a:gd name="T28" fmla="*/ 245 w 1166"/>
              <a:gd name="T29" fmla="*/ 722 h 1460"/>
              <a:gd name="T30" fmla="*/ 332 w 1166"/>
              <a:gd name="T31" fmla="*/ 744 h 1460"/>
              <a:gd name="T32" fmla="*/ 411 w 1166"/>
              <a:gd name="T33" fmla="*/ 770 h 1460"/>
              <a:gd name="T34" fmla="*/ 466 w 1166"/>
              <a:gd name="T35" fmla="*/ 861 h 1460"/>
              <a:gd name="T36" fmla="*/ 553 w 1166"/>
              <a:gd name="T37" fmla="*/ 782 h 1460"/>
              <a:gd name="T38" fmla="*/ 535 w 1166"/>
              <a:gd name="T39" fmla="*/ 644 h 1460"/>
              <a:gd name="T40" fmla="*/ 545 w 1166"/>
              <a:gd name="T41" fmla="*/ 544 h 1460"/>
              <a:gd name="T42" fmla="*/ 532 w 1166"/>
              <a:gd name="T43" fmla="*/ 448 h 1460"/>
              <a:gd name="T44" fmla="*/ 542 w 1166"/>
              <a:gd name="T45" fmla="*/ 314 h 1460"/>
              <a:gd name="T46" fmla="*/ 546 w 1166"/>
              <a:gd name="T47" fmla="*/ 225 h 1460"/>
              <a:gd name="T48" fmla="*/ 493 w 1166"/>
              <a:gd name="T49" fmla="*/ 116 h 1460"/>
              <a:gd name="T50" fmla="*/ 361 w 1166"/>
              <a:gd name="T51" fmla="*/ 125 h 1460"/>
              <a:gd name="T52" fmla="*/ 428 w 1166"/>
              <a:gd name="T53" fmla="*/ 72 h 1460"/>
              <a:gd name="T54" fmla="*/ 473 w 1166"/>
              <a:gd name="T55" fmla="*/ 20 h 1460"/>
              <a:gd name="T56" fmla="*/ 595 w 1166"/>
              <a:gd name="T57" fmla="*/ 0 h 1460"/>
              <a:gd name="T58" fmla="*/ 757 w 1166"/>
              <a:gd name="T59" fmla="*/ 23 h 1460"/>
              <a:gd name="T60" fmla="*/ 901 w 1166"/>
              <a:gd name="T61" fmla="*/ 150 h 1460"/>
              <a:gd name="T62" fmla="*/ 1011 w 1166"/>
              <a:gd name="T63" fmla="*/ 223 h 1460"/>
              <a:gd name="T64" fmla="*/ 1050 w 1166"/>
              <a:gd name="T65" fmla="*/ 414 h 1460"/>
              <a:gd name="T66" fmla="*/ 1080 w 1166"/>
              <a:gd name="T67" fmla="*/ 513 h 1460"/>
              <a:gd name="T68" fmla="*/ 1063 w 1166"/>
              <a:gd name="T69" fmla="*/ 582 h 1460"/>
              <a:gd name="T70" fmla="*/ 1100 w 1166"/>
              <a:gd name="T71" fmla="*/ 666 h 1460"/>
              <a:gd name="T72" fmla="*/ 1164 w 1166"/>
              <a:gd name="T73" fmla="*/ 782 h 1460"/>
              <a:gd name="T74" fmla="*/ 1115 w 1166"/>
              <a:gd name="T75" fmla="*/ 858 h 1460"/>
              <a:gd name="T76" fmla="*/ 1122 w 1166"/>
              <a:gd name="T77" fmla="*/ 959 h 14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1166" h="1460">
                <a:moveTo>
                  <a:pt x="1120" y="951"/>
                </a:moveTo>
                <a:cubicBezTo>
                  <a:pt x="1110" y="977"/>
                  <a:pt x="1061" y="1067"/>
                  <a:pt x="1056" y="1105"/>
                </a:cubicBezTo>
                <a:cubicBezTo>
                  <a:pt x="1045" y="1158"/>
                  <a:pt x="1040" y="1156"/>
                  <a:pt x="1073" y="1188"/>
                </a:cubicBezTo>
                <a:cubicBezTo>
                  <a:pt x="1073" y="1219"/>
                  <a:pt x="1090" y="1274"/>
                  <a:pt x="1075" y="1309"/>
                </a:cubicBezTo>
                <a:cubicBezTo>
                  <a:pt x="1070" y="1321"/>
                  <a:pt x="1068" y="1329"/>
                  <a:pt x="1064" y="1339"/>
                </a:cubicBezTo>
                <a:cubicBezTo>
                  <a:pt x="1060" y="1349"/>
                  <a:pt x="1040" y="1362"/>
                  <a:pt x="1040" y="1362"/>
                </a:cubicBezTo>
                <a:cubicBezTo>
                  <a:pt x="998" y="1362"/>
                  <a:pt x="968" y="1359"/>
                  <a:pt x="925" y="1360"/>
                </a:cubicBezTo>
                <a:cubicBezTo>
                  <a:pt x="897" y="1352"/>
                  <a:pt x="910" y="1378"/>
                  <a:pt x="892" y="1396"/>
                </a:cubicBezTo>
                <a:cubicBezTo>
                  <a:pt x="889" y="1417"/>
                  <a:pt x="862" y="1421"/>
                  <a:pt x="844" y="1431"/>
                </a:cubicBezTo>
                <a:cubicBezTo>
                  <a:pt x="792" y="1430"/>
                  <a:pt x="792" y="1426"/>
                  <a:pt x="759" y="1378"/>
                </a:cubicBezTo>
                <a:cubicBezTo>
                  <a:pt x="751" y="1364"/>
                  <a:pt x="718" y="1349"/>
                  <a:pt x="705" y="1336"/>
                </a:cubicBezTo>
                <a:cubicBezTo>
                  <a:pt x="655" y="1343"/>
                  <a:pt x="604" y="1347"/>
                  <a:pt x="553" y="1359"/>
                </a:cubicBezTo>
                <a:cubicBezTo>
                  <a:pt x="549" y="1359"/>
                  <a:pt x="553" y="1370"/>
                  <a:pt x="550" y="1374"/>
                </a:cubicBezTo>
                <a:cubicBezTo>
                  <a:pt x="548" y="1381"/>
                  <a:pt x="543" y="1382"/>
                  <a:pt x="538" y="1386"/>
                </a:cubicBezTo>
                <a:cubicBezTo>
                  <a:pt x="522" y="1387"/>
                  <a:pt x="507" y="1388"/>
                  <a:pt x="492" y="1386"/>
                </a:cubicBezTo>
                <a:cubicBezTo>
                  <a:pt x="476" y="1385"/>
                  <a:pt x="471" y="1364"/>
                  <a:pt x="456" y="1359"/>
                </a:cubicBezTo>
                <a:cubicBezTo>
                  <a:pt x="447" y="1366"/>
                  <a:pt x="444" y="1379"/>
                  <a:pt x="436" y="1387"/>
                </a:cubicBezTo>
                <a:cubicBezTo>
                  <a:pt x="429" y="1394"/>
                  <a:pt x="412" y="1400"/>
                  <a:pt x="412" y="1400"/>
                </a:cubicBezTo>
                <a:cubicBezTo>
                  <a:pt x="397" y="1403"/>
                  <a:pt x="325" y="1413"/>
                  <a:pt x="294" y="1403"/>
                </a:cubicBezTo>
                <a:cubicBezTo>
                  <a:pt x="268" y="1396"/>
                  <a:pt x="275" y="1349"/>
                  <a:pt x="255" y="1357"/>
                </a:cubicBezTo>
                <a:cubicBezTo>
                  <a:pt x="232" y="1357"/>
                  <a:pt x="196" y="1437"/>
                  <a:pt x="170" y="1448"/>
                </a:cubicBezTo>
                <a:cubicBezTo>
                  <a:pt x="143" y="1460"/>
                  <a:pt x="117" y="1444"/>
                  <a:pt x="96" y="1425"/>
                </a:cubicBezTo>
                <a:cubicBezTo>
                  <a:pt x="73" y="1391"/>
                  <a:pt x="63" y="1343"/>
                  <a:pt x="40" y="1329"/>
                </a:cubicBezTo>
                <a:cubicBezTo>
                  <a:pt x="24" y="1269"/>
                  <a:pt x="12" y="1061"/>
                  <a:pt x="2" y="995"/>
                </a:cubicBezTo>
                <a:cubicBezTo>
                  <a:pt x="18" y="982"/>
                  <a:pt x="0" y="958"/>
                  <a:pt x="6" y="920"/>
                </a:cubicBezTo>
                <a:cubicBezTo>
                  <a:pt x="14" y="883"/>
                  <a:pt x="38" y="797"/>
                  <a:pt x="51" y="773"/>
                </a:cubicBezTo>
                <a:cubicBezTo>
                  <a:pt x="64" y="749"/>
                  <a:pt x="69" y="775"/>
                  <a:pt x="86" y="774"/>
                </a:cubicBezTo>
                <a:cubicBezTo>
                  <a:pt x="104" y="772"/>
                  <a:pt x="133" y="773"/>
                  <a:pt x="154" y="768"/>
                </a:cubicBezTo>
                <a:cubicBezTo>
                  <a:pt x="175" y="763"/>
                  <a:pt x="196" y="750"/>
                  <a:pt x="211" y="742"/>
                </a:cubicBezTo>
                <a:cubicBezTo>
                  <a:pt x="225" y="743"/>
                  <a:pt x="233" y="726"/>
                  <a:pt x="245" y="722"/>
                </a:cubicBezTo>
                <a:cubicBezTo>
                  <a:pt x="257" y="718"/>
                  <a:pt x="275" y="709"/>
                  <a:pt x="289" y="713"/>
                </a:cubicBezTo>
                <a:cubicBezTo>
                  <a:pt x="303" y="717"/>
                  <a:pt x="324" y="730"/>
                  <a:pt x="332" y="744"/>
                </a:cubicBezTo>
                <a:cubicBezTo>
                  <a:pt x="349" y="760"/>
                  <a:pt x="335" y="768"/>
                  <a:pt x="342" y="791"/>
                </a:cubicBezTo>
                <a:cubicBezTo>
                  <a:pt x="366" y="781"/>
                  <a:pt x="388" y="755"/>
                  <a:pt x="411" y="770"/>
                </a:cubicBezTo>
                <a:cubicBezTo>
                  <a:pt x="429" y="778"/>
                  <a:pt x="422" y="835"/>
                  <a:pt x="430" y="851"/>
                </a:cubicBezTo>
                <a:cubicBezTo>
                  <a:pt x="439" y="865"/>
                  <a:pt x="451" y="861"/>
                  <a:pt x="466" y="861"/>
                </a:cubicBezTo>
                <a:cubicBezTo>
                  <a:pt x="482" y="868"/>
                  <a:pt x="508" y="861"/>
                  <a:pt x="522" y="848"/>
                </a:cubicBezTo>
                <a:cubicBezTo>
                  <a:pt x="537" y="835"/>
                  <a:pt x="550" y="813"/>
                  <a:pt x="553" y="782"/>
                </a:cubicBezTo>
                <a:cubicBezTo>
                  <a:pt x="556" y="752"/>
                  <a:pt x="547" y="684"/>
                  <a:pt x="545" y="662"/>
                </a:cubicBezTo>
                <a:cubicBezTo>
                  <a:pt x="544" y="657"/>
                  <a:pt x="535" y="649"/>
                  <a:pt x="535" y="644"/>
                </a:cubicBezTo>
                <a:cubicBezTo>
                  <a:pt x="534" y="613"/>
                  <a:pt x="530" y="583"/>
                  <a:pt x="533" y="550"/>
                </a:cubicBezTo>
                <a:cubicBezTo>
                  <a:pt x="533" y="545"/>
                  <a:pt x="544" y="548"/>
                  <a:pt x="545" y="544"/>
                </a:cubicBezTo>
                <a:cubicBezTo>
                  <a:pt x="550" y="535"/>
                  <a:pt x="551" y="513"/>
                  <a:pt x="551" y="513"/>
                </a:cubicBezTo>
                <a:cubicBezTo>
                  <a:pt x="544" y="489"/>
                  <a:pt x="539" y="470"/>
                  <a:pt x="532" y="448"/>
                </a:cubicBezTo>
                <a:cubicBezTo>
                  <a:pt x="536" y="423"/>
                  <a:pt x="552" y="405"/>
                  <a:pt x="566" y="385"/>
                </a:cubicBezTo>
                <a:cubicBezTo>
                  <a:pt x="571" y="353"/>
                  <a:pt x="551" y="341"/>
                  <a:pt x="542" y="314"/>
                </a:cubicBezTo>
                <a:cubicBezTo>
                  <a:pt x="542" y="304"/>
                  <a:pt x="531" y="275"/>
                  <a:pt x="537" y="258"/>
                </a:cubicBezTo>
                <a:cubicBezTo>
                  <a:pt x="542" y="247"/>
                  <a:pt x="546" y="225"/>
                  <a:pt x="546" y="225"/>
                </a:cubicBezTo>
                <a:cubicBezTo>
                  <a:pt x="544" y="204"/>
                  <a:pt x="531" y="155"/>
                  <a:pt x="521" y="137"/>
                </a:cubicBezTo>
                <a:cubicBezTo>
                  <a:pt x="513" y="118"/>
                  <a:pt x="515" y="116"/>
                  <a:pt x="493" y="116"/>
                </a:cubicBezTo>
                <a:cubicBezTo>
                  <a:pt x="453" y="122"/>
                  <a:pt x="428" y="126"/>
                  <a:pt x="390" y="133"/>
                </a:cubicBezTo>
                <a:cubicBezTo>
                  <a:pt x="387" y="122"/>
                  <a:pt x="364" y="129"/>
                  <a:pt x="361" y="125"/>
                </a:cubicBezTo>
                <a:cubicBezTo>
                  <a:pt x="355" y="118"/>
                  <a:pt x="350" y="95"/>
                  <a:pt x="350" y="95"/>
                </a:cubicBezTo>
                <a:cubicBezTo>
                  <a:pt x="360" y="83"/>
                  <a:pt x="409" y="78"/>
                  <a:pt x="428" y="72"/>
                </a:cubicBezTo>
                <a:cubicBezTo>
                  <a:pt x="446" y="64"/>
                  <a:pt x="455" y="60"/>
                  <a:pt x="462" y="52"/>
                </a:cubicBezTo>
                <a:cubicBezTo>
                  <a:pt x="467" y="42"/>
                  <a:pt x="466" y="26"/>
                  <a:pt x="473" y="20"/>
                </a:cubicBezTo>
                <a:cubicBezTo>
                  <a:pt x="480" y="12"/>
                  <a:pt x="497" y="7"/>
                  <a:pt x="497" y="7"/>
                </a:cubicBezTo>
                <a:cubicBezTo>
                  <a:pt x="530" y="4"/>
                  <a:pt x="562" y="0"/>
                  <a:pt x="595" y="0"/>
                </a:cubicBezTo>
                <a:cubicBezTo>
                  <a:pt x="615" y="1"/>
                  <a:pt x="629" y="22"/>
                  <a:pt x="648" y="21"/>
                </a:cubicBezTo>
                <a:cubicBezTo>
                  <a:pt x="686" y="20"/>
                  <a:pt x="719" y="26"/>
                  <a:pt x="757" y="23"/>
                </a:cubicBezTo>
                <a:cubicBezTo>
                  <a:pt x="791" y="30"/>
                  <a:pt x="842" y="68"/>
                  <a:pt x="864" y="101"/>
                </a:cubicBezTo>
                <a:cubicBezTo>
                  <a:pt x="867" y="117"/>
                  <a:pt x="895" y="137"/>
                  <a:pt x="901" y="150"/>
                </a:cubicBezTo>
                <a:cubicBezTo>
                  <a:pt x="901" y="150"/>
                  <a:pt x="955" y="164"/>
                  <a:pt x="961" y="164"/>
                </a:cubicBezTo>
                <a:cubicBezTo>
                  <a:pt x="979" y="183"/>
                  <a:pt x="993" y="183"/>
                  <a:pt x="1011" y="223"/>
                </a:cubicBezTo>
                <a:cubicBezTo>
                  <a:pt x="1023" y="247"/>
                  <a:pt x="1024" y="282"/>
                  <a:pt x="1031" y="315"/>
                </a:cubicBezTo>
                <a:cubicBezTo>
                  <a:pt x="1038" y="346"/>
                  <a:pt x="1040" y="388"/>
                  <a:pt x="1050" y="414"/>
                </a:cubicBezTo>
                <a:cubicBezTo>
                  <a:pt x="1062" y="440"/>
                  <a:pt x="1092" y="452"/>
                  <a:pt x="1096" y="468"/>
                </a:cubicBezTo>
                <a:cubicBezTo>
                  <a:pt x="1093" y="485"/>
                  <a:pt x="1080" y="513"/>
                  <a:pt x="1080" y="513"/>
                </a:cubicBezTo>
                <a:cubicBezTo>
                  <a:pt x="1076" y="530"/>
                  <a:pt x="1085" y="541"/>
                  <a:pt x="1083" y="552"/>
                </a:cubicBezTo>
                <a:cubicBezTo>
                  <a:pt x="1081" y="562"/>
                  <a:pt x="1066" y="566"/>
                  <a:pt x="1063" y="582"/>
                </a:cubicBezTo>
                <a:cubicBezTo>
                  <a:pt x="1060" y="597"/>
                  <a:pt x="1059" y="638"/>
                  <a:pt x="1065" y="652"/>
                </a:cubicBezTo>
                <a:cubicBezTo>
                  <a:pt x="1071" y="665"/>
                  <a:pt x="1085" y="651"/>
                  <a:pt x="1100" y="666"/>
                </a:cubicBezTo>
                <a:cubicBezTo>
                  <a:pt x="1111" y="696"/>
                  <a:pt x="1137" y="716"/>
                  <a:pt x="1152" y="744"/>
                </a:cubicBezTo>
                <a:cubicBezTo>
                  <a:pt x="1161" y="764"/>
                  <a:pt x="1166" y="768"/>
                  <a:pt x="1164" y="782"/>
                </a:cubicBezTo>
                <a:cubicBezTo>
                  <a:pt x="1162" y="796"/>
                  <a:pt x="1147" y="820"/>
                  <a:pt x="1138" y="831"/>
                </a:cubicBezTo>
                <a:cubicBezTo>
                  <a:pt x="1134" y="848"/>
                  <a:pt x="1114" y="845"/>
                  <a:pt x="1115" y="858"/>
                </a:cubicBezTo>
                <a:cubicBezTo>
                  <a:pt x="1116" y="871"/>
                  <a:pt x="1141" y="897"/>
                  <a:pt x="1142" y="913"/>
                </a:cubicBezTo>
                <a:cubicBezTo>
                  <a:pt x="1143" y="930"/>
                  <a:pt x="1126" y="950"/>
                  <a:pt x="1122" y="959"/>
                </a:cubicBezTo>
              </a:path>
            </a:pathLst>
          </a:custGeom>
          <a:solidFill>
            <a:schemeClr val="bg1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68" name="Freeform 156"/>
          <p:cNvSpPr>
            <a:spLocks/>
          </p:cNvSpPr>
          <p:nvPr/>
        </p:nvSpPr>
        <p:spPr bwMode="auto">
          <a:xfrm flipH="1">
            <a:off x="447675" y="2079625"/>
            <a:ext cx="1271588" cy="1695450"/>
          </a:xfrm>
          <a:custGeom>
            <a:avLst/>
            <a:gdLst>
              <a:gd name="T0" fmla="*/ 916 w 1015"/>
              <a:gd name="T1" fmla="*/ 826 h 1072"/>
              <a:gd name="T2" fmla="*/ 822 w 1015"/>
              <a:gd name="T3" fmla="*/ 985 h 1072"/>
              <a:gd name="T4" fmla="*/ 708 w 1015"/>
              <a:gd name="T5" fmla="*/ 929 h 1072"/>
              <a:gd name="T6" fmla="*/ 593 w 1015"/>
              <a:gd name="T7" fmla="*/ 951 h 1072"/>
              <a:gd name="T8" fmla="*/ 495 w 1015"/>
              <a:gd name="T9" fmla="*/ 917 h 1072"/>
              <a:gd name="T10" fmla="*/ 474 w 1015"/>
              <a:gd name="T11" fmla="*/ 927 h 1072"/>
              <a:gd name="T12" fmla="*/ 510 w 1015"/>
              <a:gd name="T13" fmla="*/ 994 h 1072"/>
              <a:gd name="T14" fmla="*/ 417 w 1015"/>
              <a:gd name="T15" fmla="*/ 986 h 1072"/>
              <a:gd name="T16" fmla="*/ 290 w 1015"/>
              <a:gd name="T17" fmla="*/ 1024 h 1072"/>
              <a:gd name="T18" fmla="*/ 126 w 1015"/>
              <a:gd name="T19" fmla="*/ 1054 h 1072"/>
              <a:gd name="T20" fmla="*/ 7 w 1015"/>
              <a:gd name="T21" fmla="*/ 764 h 1072"/>
              <a:gd name="T22" fmla="*/ 10 w 1015"/>
              <a:gd name="T23" fmla="*/ 685 h 1072"/>
              <a:gd name="T24" fmla="*/ 8 w 1015"/>
              <a:gd name="T25" fmla="*/ 615 h 1072"/>
              <a:gd name="T26" fmla="*/ 51 w 1015"/>
              <a:gd name="T27" fmla="*/ 601 h 1072"/>
              <a:gd name="T28" fmla="*/ 94 w 1015"/>
              <a:gd name="T29" fmla="*/ 576 h 1072"/>
              <a:gd name="T30" fmla="*/ 108 w 1015"/>
              <a:gd name="T31" fmla="*/ 563 h 1072"/>
              <a:gd name="T32" fmla="*/ 252 w 1015"/>
              <a:gd name="T33" fmla="*/ 572 h 1072"/>
              <a:gd name="T34" fmla="*/ 352 w 1015"/>
              <a:gd name="T35" fmla="*/ 617 h 1072"/>
              <a:gd name="T36" fmla="*/ 488 w 1015"/>
              <a:gd name="T37" fmla="*/ 687 h 1072"/>
              <a:gd name="T38" fmla="*/ 563 w 1015"/>
              <a:gd name="T39" fmla="*/ 580 h 1072"/>
              <a:gd name="T40" fmla="*/ 575 w 1015"/>
              <a:gd name="T41" fmla="*/ 384 h 1072"/>
              <a:gd name="T42" fmla="*/ 566 w 1015"/>
              <a:gd name="T43" fmla="*/ 243 h 1072"/>
              <a:gd name="T44" fmla="*/ 539 w 1015"/>
              <a:gd name="T45" fmla="*/ 116 h 1072"/>
              <a:gd name="T46" fmla="*/ 512 w 1015"/>
              <a:gd name="T47" fmla="*/ 85 h 1072"/>
              <a:gd name="T48" fmla="*/ 487 w 1015"/>
              <a:gd name="T49" fmla="*/ 72 h 1072"/>
              <a:gd name="T50" fmla="*/ 339 w 1015"/>
              <a:gd name="T51" fmla="*/ 69 h 1072"/>
              <a:gd name="T52" fmla="*/ 438 w 1015"/>
              <a:gd name="T53" fmla="*/ 34 h 1072"/>
              <a:gd name="T54" fmla="*/ 575 w 1015"/>
              <a:gd name="T55" fmla="*/ 16 h 1072"/>
              <a:gd name="T56" fmla="*/ 722 w 1015"/>
              <a:gd name="T57" fmla="*/ 42 h 1072"/>
              <a:gd name="T58" fmla="*/ 801 w 1015"/>
              <a:gd name="T59" fmla="*/ 147 h 1072"/>
              <a:gd name="T60" fmla="*/ 915 w 1015"/>
              <a:gd name="T61" fmla="*/ 206 h 1072"/>
              <a:gd name="T62" fmla="*/ 952 w 1015"/>
              <a:gd name="T63" fmla="*/ 317 h 1072"/>
              <a:gd name="T64" fmla="*/ 942 w 1015"/>
              <a:gd name="T65" fmla="*/ 477 h 1072"/>
              <a:gd name="T66" fmla="*/ 1001 w 1015"/>
              <a:gd name="T67" fmla="*/ 629 h 10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015" h="1072">
                <a:moveTo>
                  <a:pt x="1000" y="686"/>
                </a:moveTo>
                <a:cubicBezTo>
                  <a:pt x="978" y="705"/>
                  <a:pt x="934" y="781"/>
                  <a:pt x="916" y="826"/>
                </a:cubicBezTo>
                <a:cubicBezTo>
                  <a:pt x="905" y="841"/>
                  <a:pt x="962" y="980"/>
                  <a:pt x="933" y="981"/>
                </a:cubicBezTo>
                <a:cubicBezTo>
                  <a:pt x="909" y="976"/>
                  <a:pt x="837" y="988"/>
                  <a:pt x="822" y="985"/>
                </a:cubicBezTo>
                <a:cubicBezTo>
                  <a:pt x="772" y="984"/>
                  <a:pt x="794" y="1046"/>
                  <a:pt x="764" y="1008"/>
                </a:cubicBezTo>
                <a:cubicBezTo>
                  <a:pt x="756" y="998"/>
                  <a:pt x="720" y="939"/>
                  <a:pt x="708" y="929"/>
                </a:cubicBezTo>
                <a:cubicBezTo>
                  <a:pt x="695" y="913"/>
                  <a:pt x="644" y="936"/>
                  <a:pt x="625" y="939"/>
                </a:cubicBezTo>
                <a:cubicBezTo>
                  <a:pt x="606" y="943"/>
                  <a:pt x="611" y="950"/>
                  <a:pt x="593" y="951"/>
                </a:cubicBezTo>
                <a:cubicBezTo>
                  <a:pt x="575" y="953"/>
                  <a:pt x="533" y="957"/>
                  <a:pt x="516" y="951"/>
                </a:cubicBezTo>
                <a:cubicBezTo>
                  <a:pt x="500" y="946"/>
                  <a:pt x="500" y="931"/>
                  <a:pt x="495" y="917"/>
                </a:cubicBezTo>
                <a:cubicBezTo>
                  <a:pt x="491" y="903"/>
                  <a:pt x="497" y="867"/>
                  <a:pt x="493" y="869"/>
                </a:cubicBezTo>
                <a:cubicBezTo>
                  <a:pt x="489" y="870"/>
                  <a:pt x="475" y="910"/>
                  <a:pt x="474" y="927"/>
                </a:cubicBezTo>
                <a:cubicBezTo>
                  <a:pt x="474" y="944"/>
                  <a:pt x="482" y="962"/>
                  <a:pt x="488" y="974"/>
                </a:cubicBezTo>
                <a:cubicBezTo>
                  <a:pt x="494" y="985"/>
                  <a:pt x="520" y="987"/>
                  <a:pt x="510" y="994"/>
                </a:cubicBezTo>
                <a:cubicBezTo>
                  <a:pt x="503" y="985"/>
                  <a:pt x="447" y="1017"/>
                  <a:pt x="432" y="1015"/>
                </a:cubicBezTo>
                <a:cubicBezTo>
                  <a:pt x="417" y="1013"/>
                  <a:pt x="428" y="984"/>
                  <a:pt x="417" y="986"/>
                </a:cubicBezTo>
                <a:cubicBezTo>
                  <a:pt x="403" y="983"/>
                  <a:pt x="386" y="1029"/>
                  <a:pt x="365" y="1029"/>
                </a:cubicBezTo>
                <a:cubicBezTo>
                  <a:pt x="351" y="1031"/>
                  <a:pt x="313" y="1036"/>
                  <a:pt x="290" y="1024"/>
                </a:cubicBezTo>
                <a:cubicBezTo>
                  <a:pt x="267" y="1012"/>
                  <a:pt x="253" y="950"/>
                  <a:pt x="226" y="955"/>
                </a:cubicBezTo>
                <a:cubicBezTo>
                  <a:pt x="190" y="970"/>
                  <a:pt x="161" y="1072"/>
                  <a:pt x="126" y="1054"/>
                </a:cubicBezTo>
                <a:cubicBezTo>
                  <a:pt x="97" y="1050"/>
                  <a:pt x="72" y="1022"/>
                  <a:pt x="52" y="974"/>
                </a:cubicBezTo>
                <a:cubicBezTo>
                  <a:pt x="32" y="926"/>
                  <a:pt x="14" y="802"/>
                  <a:pt x="7" y="764"/>
                </a:cubicBezTo>
                <a:cubicBezTo>
                  <a:pt x="0" y="726"/>
                  <a:pt x="10" y="756"/>
                  <a:pt x="11" y="743"/>
                </a:cubicBezTo>
                <a:cubicBezTo>
                  <a:pt x="12" y="730"/>
                  <a:pt x="8" y="698"/>
                  <a:pt x="10" y="685"/>
                </a:cubicBezTo>
                <a:cubicBezTo>
                  <a:pt x="12" y="672"/>
                  <a:pt x="21" y="676"/>
                  <a:pt x="21" y="664"/>
                </a:cubicBezTo>
                <a:cubicBezTo>
                  <a:pt x="21" y="652"/>
                  <a:pt x="3" y="624"/>
                  <a:pt x="8" y="615"/>
                </a:cubicBezTo>
                <a:cubicBezTo>
                  <a:pt x="14" y="607"/>
                  <a:pt x="48" y="618"/>
                  <a:pt x="55" y="615"/>
                </a:cubicBezTo>
                <a:cubicBezTo>
                  <a:pt x="61" y="612"/>
                  <a:pt x="48" y="605"/>
                  <a:pt x="51" y="601"/>
                </a:cubicBezTo>
                <a:cubicBezTo>
                  <a:pt x="55" y="597"/>
                  <a:pt x="68" y="591"/>
                  <a:pt x="74" y="587"/>
                </a:cubicBezTo>
                <a:cubicBezTo>
                  <a:pt x="81" y="583"/>
                  <a:pt x="93" y="578"/>
                  <a:pt x="94" y="576"/>
                </a:cubicBezTo>
                <a:cubicBezTo>
                  <a:pt x="96" y="574"/>
                  <a:pt x="85" y="573"/>
                  <a:pt x="88" y="571"/>
                </a:cubicBezTo>
                <a:cubicBezTo>
                  <a:pt x="91" y="569"/>
                  <a:pt x="91" y="560"/>
                  <a:pt x="108" y="563"/>
                </a:cubicBezTo>
                <a:cubicBezTo>
                  <a:pt x="126" y="565"/>
                  <a:pt x="165" y="582"/>
                  <a:pt x="189" y="584"/>
                </a:cubicBezTo>
                <a:cubicBezTo>
                  <a:pt x="207" y="591"/>
                  <a:pt x="237" y="568"/>
                  <a:pt x="252" y="572"/>
                </a:cubicBezTo>
                <a:cubicBezTo>
                  <a:pt x="266" y="576"/>
                  <a:pt x="259" y="602"/>
                  <a:pt x="276" y="609"/>
                </a:cubicBezTo>
                <a:cubicBezTo>
                  <a:pt x="284" y="623"/>
                  <a:pt x="333" y="607"/>
                  <a:pt x="352" y="617"/>
                </a:cubicBezTo>
                <a:cubicBezTo>
                  <a:pt x="371" y="628"/>
                  <a:pt x="365" y="657"/>
                  <a:pt x="387" y="669"/>
                </a:cubicBezTo>
                <a:cubicBezTo>
                  <a:pt x="409" y="680"/>
                  <a:pt x="460" y="691"/>
                  <a:pt x="488" y="687"/>
                </a:cubicBezTo>
                <a:cubicBezTo>
                  <a:pt x="515" y="682"/>
                  <a:pt x="541" y="662"/>
                  <a:pt x="553" y="645"/>
                </a:cubicBezTo>
                <a:cubicBezTo>
                  <a:pt x="560" y="645"/>
                  <a:pt x="564" y="616"/>
                  <a:pt x="563" y="580"/>
                </a:cubicBezTo>
                <a:cubicBezTo>
                  <a:pt x="561" y="545"/>
                  <a:pt x="544" y="464"/>
                  <a:pt x="546" y="431"/>
                </a:cubicBezTo>
                <a:cubicBezTo>
                  <a:pt x="548" y="399"/>
                  <a:pt x="576" y="405"/>
                  <a:pt x="575" y="384"/>
                </a:cubicBezTo>
                <a:cubicBezTo>
                  <a:pt x="568" y="366"/>
                  <a:pt x="552" y="322"/>
                  <a:pt x="544" y="305"/>
                </a:cubicBezTo>
                <a:cubicBezTo>
                  <a:pt x="554" y="284"/>
                  <a:pt x="558" y="264"/>
                  <a:pt x="566" y="243"/>
                </a:cubicBezTo>
                <a:cubicBezTo>
                  <a:pt x="567" y="230"/>
                  <a:pt x="528" y="211"/>
                  <a:pt x="534" y="194"/>
                </a:cubicBezTo>
                <a:cubicBezTo>
                  <a:pt x="540" y="186"/>
                  <a:pt x="541" y="137"/>
                  <a:pt x="539" y="116"/>
                </a:cubicBezTo>
                <a:cubicBezTo>
                  <a:pt x="537" y="95"/>
                  <a:pt x="530" y="70"/>
                  <a:pt x="526" y="66"/>
                </a:cubicBezTo>
                <a:cubicBezTo>
                  <a:pt x="521" y="61"/>
                  <a:pt x="514" y="75"/>
                  <a:pt x="512" y="85"/>
                </a:cubicBezTo>
                <a:cubicBezTo>
                  <a:pt x="510" y="95"/>
                  <a:pt x="514" y="132"/>
                  <a:pt x="510" y="130"/>
                </a:cubicBezTo>
                <a:cubicBezTo>
                  <a:pt x="506" y="129"/>
                  <a:pt x="497" y="84"/>
                  <a:pt x="487" y="72"/>
                </a:cubicBezTo>
                <a:cubicBezTo>
                  <a:pt x="477" y="60"/>
                  <a:pt x="475" y="56"/>
                  <a:pt x="450" y="55"/>
                </a:cubicBezTo>
                <a:cubicBezTo>
                  <a:pt x="414" y="60"/>
                  <a:pt x="376" y="64"/>
                  <a:pt x="339" y="69"/>
                </a:cubicBezTo>
                <a:cubicBezTo>
                  <a:pt x="321" y="69"/>
                  <a:pt x="324" y="58"/>
                  <a:pt x="341" y="52"/>
                </a:cubicBezTo>
                <a:cubicBezTo>
                  <a:pt x="357" y="47"/>
                  <a:pt x="414" y="43"/>
                  <a:pt x="438" y="34"/>
                </a:cubicBezTo>
                <a:cubicBezTo>
                  <a:pt x="455" y="29"/>
                  <a:pt x="464" y="0"/>
                  <a:pt x="490" y="0"/>
                </a:cubicBezTo>
                <a:cubicBezTo>
                  <a:pt x="510" y="4"/>
                  <a:pt x="554" y="10"/>
                  <a:pt x="575" y="16"/>
                </a:cubicBezTo>
                <a:cubicBezTo>
                  <a:pt x="597" y="22"/>
                  <a:pt x="595" y="32"/>
                  <a:pt x="619" y="36"/>
                </a:cubicBezTo>
                <a:cubicBezTo>
                  <a:pt x="648" y="47"/>
                  <a:pt x="694" y="33"/>
                  <a:pt x="722" y="42"/>
                </a:cubicBezTo>
                <a:cubicBezTo>
                  <a:pt x="750" y="52"/>
                  <a:pt x="778" y="79"/>
                  <a:pt x="790" y="96"/>
                </a:cubicBezTo>
                <a:cubicBezTo>
                  <a:pt x="803" y="113"/>
                  <a:pt x="788" y="138"/>
                  <a:pt x="801" y="147"/>
                </a:cubicBezTo>
                <a:cubicBezTo>
                  <a:pt x="801" y="147"/>
                  <a:pt x="864" y="149"/>
                  <a:pt x="870" y="149"/>
                </a:cubicBezTo>
                <a:cubicBezTo>
                  <a:pt x="888" y="164"/>
                  <a:pt x="907" y="182"/>
                  <a:pt x="915" y="206"/>
                </a:cubicBezTo>
                <a:cubicBezTo>
                  <a:pt x="922" y="229"/>
                  <a:pt x="911" y="274"/>
                  <a:pt x="916" y="293"/>
                </a:cubicBezTo>
                <a:cubicBezTo>
                  <a:pt x="922" y="311"/>
                  <a:pt x="946" y="305"/>
                  <a:pt x="952" y="317"/>
                </a:cubicBezTo>
                <a:cubicBezTo>
                  <a:pt x="958" y="328"/>
                  <a:pt x="958" y="337"/>
                  <a:pt x="956" y="365"/>
                </a:cubicBezTo>
                <a:cubicBezTo>
                  <a:pt x="954" y="392"/>
                  <a:pt x="933" y="442"/>
                  <a:pt x="942" y="477"/>
                </a:cubicBezTo>
                <a:cubicBezTo>
                  <a:pt x="945" y="493"/>
                  <a:pt x="1015" y="553"/>
                  <a:pt x="1011" y="577"/>
                </a:cubicBezTo>
                <a:cubicBezTo>
                  <a:pt x="1007" y="589"/>
                  <a:pt x="1003" y="611"/>
                  <a:pt x="1001" y="629"/>
                </a:cubicBezTo>
                <a:cubicBezTo>
                  <a:pt x="998" y="646"/>
                  <a:pt x="998" y="672"/>
                  <a:pt x="996" y="683"/>
                </a:cubicBezTo>
              </a:path>
            </a:pathLst>
          </a:custGeom>
          <a:solidFill>
            <a:srgbClr val="80808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69" name="Freeform 157"/>
          <p:cNvSpPr>
            <a:spLocks/>
          </p:cNvSpPr>
          <p:nvPr/>
        </p:nvSpPr>
        <p:spPr bwMode="auto">
          <a:xfrm rot="306828" flipH="1">
            <a:off x="573088" y="2874963"/>
            <a:ext cx="147637" cy="312737"/>
          </a:xfrm>
          <a:custGeom>
            <a:avLst/>
            <a:gdLst>
              <a:gd name="T0" fmla="*/ 99 w 118"/>
              <a:gd name="T1" fmla="*/ 12 h 197"/>
              <a:gd name="T2" fmla="*/ 105 w 118"/>
              <a:gd name="T3" fmla="*/ 72 h 197"/>
              <a:gd name="T4" fmla="*/ 114 w 118"/>
              <a:gd name="T5" fmla="*/ 108 h 197"/>
              <a:gd name="T6" fmla="*/ 93 w 118"/>
              <a:gd name="T7" fmla="*/ 177 h 197"/>
              <a:gd name="T8" fmla="*/ 39 w 118"/>
              <a:gd name="T9" fmla="*/ 186 h 197"/>
              <a:gd name="T10" fmla="*/ 42 w 118"/>
              <a:gd name="T11" fmla="*/ 117 h 197"/>
              <a:gd name="T12" fmla="*/ 6 w 118"/>
              <a:gd name="T13" fmla="*/ 99 h 197"/>
              <a:gd name="T14" fmla="*/ 21 w 118"/>
              <a:gd name="T15" fmla="*/ 30 h 197"/>
              <a:gd name="T16" fmla="*/ 75 w 118"/>
              <a:gd name="T17" fmla="*/ 0 h 197"/>
              <a:gd name="T18" fmla="*/ 96 w 118"/>
              <a:gd name="T19" fmla="*/ 3 h 197"/>
              <a:gd name="T20" fmla="*/ 99 w 118"/>
              <a:gd name="T21" fmla="*/ 12 h 1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18" h="197">
                <a:moveTo>
                  <a:pt x="99" y="12"/>
                </a:moveTo>
                <a:cubicBezTo>
                  <a:pt x="97" y="32"/>
                  <a:pt x="85" y="59"/>
                  <a:pt x="105" y="72"/>
                </a:cubicBezTo>
                <a:cubicBezTo>
                  <a:pt x="109" y="84"/>
                  <a:pt x="110" y="96"/>
                  <a:pt x="114" y="108"/>
                </a:cubicBezTo>
                <a:cubicBezTo>
                  <a:pt x="112" y="138"/>
                  <a:pt x="118" y="160"/>
                  <a:pt x="93" y="177"/>
                </a:cubicBezTo>
                <a:cubicBezTo>
                  <a:pt x="79" y="197"/>
                  <a:pt x="66" y="188"/>
                  <a:pt x="39" y="186"/>
                </a:cubicBezTo>
                <a:cubicBezTo>
                  <a:pt x="14" y="169"/>
                  <a:pt x="35" y="139"/>
                  <a:pt x="42" y="117"/>
                </a:cubicBezTo>
                <a:cubicBezTo>
                  <a:pt x="30" y="109"/>
                  <a:pt x="18" y="107"/>
                  <a:pt x="6" y="99"/>
                </a:cubicBezTo>
                <a:cubicBezTo>
                  <a:pt x="0" y="82"/>
                  <a:pt x="7" y="44"/>
                  <a:pt x="21" y="30"/>
                </a:cubicBezTo>
                <a:cubicBezTo>
                  <a:pt x="36" y="15"/>
                  <a:pt x="58" y="11"/>
                  <a:pt x="75" y="0"/>
                </a:cubicBezTo>
                <a:cubicBezTo>
                  <a:pt x="82" y="1"/>
                  <a:pt x="90" y="0"/>
                  <a:pt x="96" y="3"/>
                </a:cubicBezTo>
                <a:cubicBezTo>
                  <a:pt x="99" y="4"/>
                  <a:pt x="99" y="12"/>
                  <a:pt x="99" y="12"/>
                </a:cubicBezTo>
                <a:close/>
              </a:path>
            </a:pathLst>
          </a:custGeom>
          <a:solidFill>
            <a:srgbClr val="CD9A67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70" name="Freeform 158"/>
          <p:cNvSpPr>
            <a:spLocks/>
          </p:cNvSpPr>
          <p:nvPr/>
        </p:nvSpPr>
        <p:spPr bwMode="auto">
          <a:xfrm rot="306828" flipH="1">
            <a:off x="696913" y="3213100"/>
            <a:ext cx="187325" cy="227013"/>
          </a:xfrm>
          <a:custGeom>
            <a:avLst/>
            <a:gdLst>
              <a:gd name="T0" fmla="*/ 146 w 149"/>
              <a:gd name="T1" fmla="*/ 20 h 144"/>
              <a:gd name="T2" fmla="*/ 144 w 149"/>
              <a:gd name="T3" fmla="*/ 76 h 144"/>
              <a:gd name="T4" fmla="*/ 124 w 149"/>
              <a:gd name="T5" fmla="*/ 82 h 144"/>
              <a:gd name="T6" fmla="*/ 140 w 149"/>
              <a:gd name="T7" fmla="*/ 118 h 144"/>
              <a:gd name="T8" fmla="*/ 138 w 149"/>
              <a:gd name="T9" fmla="*/ 138 h 144"/>
              <a:gd name="T10" fmla="*/ 90 w 149"/>
              <a:gd name="T11" fmla="*/ 140 h 144"/>
              <a:gd name="T12" fmla="*/ 56 w 149"/>
              <a:gd name="T13" fmla="*/ 136 h 144"/>
              <a:gd name="T14" fmla="*/ 20 w 149"/>
              <a:gd name="T15" fmla="*/ 106 h 144"/>
              <a:gd name="T16" fmla="*/ 30 w 149"/>
              <a:gd name="T17" fmla="*/ 58 h 144"/>
              <a:gd name="T18" fmla="*/ 58 w 149"/>
              <a:gd name="T19" fmla="*/ 36 h 144"/>
              <a:gd name="T20" fmla="*/ 76 w 149"/>
              <a:gd name="T21" fmla="*/ 24 h 144"/>
              <a:gd name="T22" fmla="*/ 114 w 149"/>
              <a:gd name="T23" fmla="*/ 0 h 144"/>
              <a:gd name="T24" fmla="*/ 146 w 149"/>
              <a:gd name="T25" fmla="*/ 20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149" h="144">
                <a:moveTo>
                  <a:pt x="146" y="20"/>
                </a:moveTo>
                <a:cubicBezTo>
                  <a:pt x="145" y="39"/>
                  <a:pt x="147" y="58"/>
                  <a:pt x="144" y="76"/>
                </a:cubicBezTo>
                <a:cubicBezTo>
                  <a:pt x="143" y="83"/>
                  <a:pt x="124" y="82"/>
                  <a:pt x="124" y="82"/>
                </a:cubicBezTo>
                <a:cubicBezTo>
                  <a:pt x="149" y="90"/>
                  <a:pt x="143" y="76"/>
                  <a:pt x="140" y="118"/>
                </a:cubicBezTo>
                <a:cubicBezTo>
                  <a:pt x="139" y="125"/>
                  <a:pt x="144" y="135"/>
                  <a:pt x="138" y="138"/>
                </a:cubicBezTo>
                <a:cubicBezTo>
                  <a:pt x="123" y="144"/>
                  <a:pt x="106" y="139"/>
                  <a:pt x="90" y="140"/>
                </a:cubicBezTo>
                <a:cubicBezTo>
                  <a:pt x="77" y="142"/>
                  <a:pt x="67" y="143"/>
                  <a:pt x="56" y="136"/>
                </a:cubicBezTo>
                <a:cubicBezTo>
                  <a:pt x="53" y="107"/>
                  <a:pt x="47" y="109"/>
                  <a:pt x="20" y="106"/>
                </a:cubicBezTo>
                <a:cubicBezTo>
                  <a:pt x="0" y="99"/>
                  <a:pt x="15" y="63"/>
                  <a:pt x="30" y="58"/>
                </a:cubicBezTo>
                <a:cubicBezTo>
                  <a:pt x="36" y="50"/>
                  <a:pt x="48" y="39"/>
                  <a:pt x="58" y="36"/>
                </a:cubicBezTo>
                <a:cubicBezTo>
                  <a:pt x="64" y="32"/>
                  <a:pt x="76" y="24"/>
                  <a:pt x="76" y="24"/>
                </a:cubicBezTo>
                <a:cubicBezTo>
                  <a:pt x="81" y="10"/>
                  <a:pt x="100" y="4"/>
                  <a:pt x="114" y="0"/>
                </a:cubicBezTo>
                <a:cubicBezTo>
                  <a:pt x="141" y="4"/>
                  <a:pt x="136" y="0"/>
                  <a:pt x="146" y="20"/>
                </a:cubicBezTo>
                <a:close/>
              </a:path>
            </a:pathLst>
          </a:custGeom>
          <a:solidFill>
            <a:srgbClr val="CD9A67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71" name="Freeform 159"/>
          <p:cNvSpPr>
            <a:spLocks/>
          </p:cNvSpPr>
          <p:nvPr/>
        </p:nvSpPr>
        <p:spPr bwMode="auto">
          <a:xfrm flipH="1">
            <a:off x="612775" y="2055813"/>
            <a:ext cx="1135063" cy="1631950"/>
          </a:xfrm>
          <a:custGeom>
            <a:avLst/>
            <a:gdLst>
              <a:gd name="T0" fmla="*/ 34 w 906"/>
              <a:gd name="T1" fmla="*/ 681 h 1032"/>
              <a:gd name="T2" fmla="*/ 92 w 906"/>
              <a:gd name="T3" fmla="*/ 622 h 1032"/>
              <a:gd name="T4" fmla="*/ 103 w 906"/>
              <a:gd name="T5" fmla="*/ 605 h 1032"/>
              <a:gd name="T6" fmla="*/ 121 w 906"/>
              <a:gd name="T7" fmla="*/ 583 h 1032"/>
              <a:gd name="T8" fmla="*/ 134 w 906"/>
              <a:gd name="T9" fmla="*/ 578 h 1032"/>
              <a:gd name="T10" fmla="*/ 195 w 906"/>
              <a:gd name="T11" fmla="*/ 597 h 1032"/>
              <a:gd name="T12" fmla="*/ 268 w 906"/>
              <a:gd name="T13" fmla="*/ 590 h 1032"/>
              <a:gd name="T14" fmla="*/ 295 w 906"/>
              <a:gd name="T15" fmla="*/ 624 h 1032"/>
              <a:gd name="T16" fmla="*/ 359 w 906"/>
              <a:gd name="T17" fmla="*/ 629 h 1032"/>
              <a:gd name="T18" fmla="*/ 393 w 906"/>
              <a:gd name="T19" fmla="*/ 659 h 1032"/>
              <a:gd name="T20" fmla="*/ 472 w 906"/>
              <a:gd name="T21" fmla="*/ 696 h 1032"/>
              <a:gd name="T22" fmla="*/ 546 w 906"/>
              <a:gd name="T23" fmla="*/ 690 h 1032"/>
              <a:gd name="T24" fmla="*/ 581 w 906"/>
              <a:gd name="T25" fmla="*/ 582 h 1032"/>
              <a:gd name="T26" fmla="*/ 564 w 906"/>
              <a:gd name="T27" fmla="*/ 443 h 1032"/>
              <a:gd name="T28" fmla="*/ 588 w 906"/>
              <a:gd name="T29" fmla="*/ 373 h 1032"/>
              <a:gd name="T30" fmla="*/ 574 w 906"/>
              <a:gd name="T31" fmla="*/ 310 h 1032"/>
              <a:gd name="T32" fmla="*/ 588 w 906"/>
              <a:gd name="T33" fmla="*/ 260 h 1032"/>
              <a:gd name="T34" fmla="*/ 560 w 906"/>
              <a:gd name="T35" fmla="*/ 148 h 1032"/>
              <a:gd name="T36" fmla="*/ 533 w 906"/>
              <a:gd name="T37" fmla="*/ 91 h 1032"/>
              <a:gd name="T38" fmla="*/ 503 w 906"/>
              <a:gd name="T39" fmla="*/ 75 h 1032"/>
              <a:gd name="T40" fmla="*/ 432 w 906"/>
              <a:gd name="T41" fmla="*/ 70 h 1032"/>
              <a:gd name="T42" fmla="*/ 481 w 906"/>
              <a:gd name="T43" fmla="*/ 31 h 1032"/>
              <a:gd name="T44" fmla="*/ 608 w 906"/>
              <a:gd name="T45" fmla="*/ 32 h 1032"/>
              <a:gd name="T46" fmla="*/ 706 w 906"/>
              <a:gd name="T47" fmla="*/ 51 h 1032"/>
              <a:gd name="T48" fmla="*/ 780 w 906"/>
              <a:gd name="T49" fmla="*/ 71 h 1032"/>
              <a:gd name="T50" fmla="*/ 790 w 906"/>
              <a:gd name="T51" fmla="*/ 144 h 1032"/>
              <a:gd name="T52" fmla="*/ 759 w 906"/>
              <a:gd name="T53" fmla="*/ 175 h 1032"/>
              <a:gd name="T54" fmla="*/ 788 w 906"/>
              <a:gd name="T55" fmla="*/ 184 h 1032"/>
              <a:gd name="T56" fmla="*/ 827 w 906"/>
              <a:gd name="T57" fmla="*/ 215 h 1032"/>
              <a:gd name="T58" fmla="*/ 883 w 906"/>
              <a:gd name="T59" fmla="*/ 238 h 1032"/>
              <a:gd name="T60" fmla="*/ 880 w 906"/>
              <a:gd name="T61" fmla="*/ 335 h 1032"/>
              <a:gd name="T62" fmla="*/ 815 w 906"/>
              <a:gd name="T63" fmla="*/ 328 h 1032"/>
              <a:gd name="T64" fmla="*/ 820 w 906"/>
              <a:gd name="T65" fmla="*/ 388 h 1032"/>
              <a:gd name="T66" fmla="*/ 819 w 906"/>
              <a:gd name="T67" fmla="*/ 447 h 1032"/>
              <a:gd name="T68" fmla="*/ 845 w 906"/>
              <a:gd name="T69" fmla="*/ 444 h 1032"/>
              <a:gd name="T70" fmla="*/ 837 w 906"/>
              <a:gd name="T71" fmla="*/ 513 h 1032"/>
              <a:gd name="T72" fmla="*/ 810 w 906"/>
              <a:gd name="T73" fmla="*/ 542 h 1032"/>
              <a:gd name="T74" fmla="*/ 801 w 906"/>
              <a:gd name="T75" fmla="*/ 551 h 1032"/>
              <a:gd name="T76" fmla="*/ 767 w 906"/>
              <a:gd name="T77" fmla="*/ 598 h 1032"/>
              <a:gd name="T78" fmla="*/ 728 w 906"/>
              <a:gd name="T79" fmla="*/ 744 h 1032"/>
              <a:gd name="T80" fmla="*/ 679 w 906"/>
              <a:gd name="T81" fmla="*/ 831 h 1032"/>
              <a:gd name="T82" fmla="*/ 649 w 906"/>
              <a:gd name="T83" fmla="*/ 877 h 1032"/>
              <a:gd name="T84" fmla="*/ 597 w 906"/>
              <a:gd name="T85" fmla="*/ 856 h 1032"/>
              <a:gd name="T86" fmla="*/ 529 w 906"/>
              <a:gd name="T87" fmla="*/ 906 h 1032"/>
              <a:gd name="T88" fmla="*/ 517 w 906"/>
              <a:gd name="T89" fmla="*/ 863 h 1032"/>
              <a:gd name="T90" fmla="*/ 536 w 906"/>
              <a:gd name="T91" fmla="*/ 827 h 1032"/>
              <a:gd name="T92" fmla="*/ 530 w 906"/>
              <a:gd name="T93" fmla="*/ 800 h 1032"/>
              <a:gd name="T94" fmla="*/ 394 w 906"/>
              <a:gd name="T95" fmla="*/ 788 h 1032"/>
              <a:gd name="T96" fmla="*/ 404 w 906"/>
              <a:gd name="T97" fmla="*/ 875 h 1032"/>
              <a:gd name="T98" fmla="*/ 413 w 906"/>
              <a:gd name="T99" fmla="*/ 955 h 1032"/>
              <a:gd name="T100" fmla="*/ 329 w 906"/>
              <a:gd name="T101" fmla="*/ 954 h 1032"/>
              <a:gd name="T102" fmla="*/ 262 w 906"/>
              <a:gd name="T103" fmla="*/ 924 h 1032"/>
              <a:gd name="T104" fmla="*/ 224 w 906"/>
              <a:gd name="T105" fmla="*/ 924 h 1032"/>
              <a:gd name="T106" fmla="*/ 204 w 906"/>
              <a:gd name="T107" fmla="*/ 972 h 1032"/>
              <a:gd name="T108" fmla="*/ 74 w 906"/>
              <a:gd name="T109" fmla="*/ 954 h 10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906" h="1032">
                <a:moveTo>
                  <a:pt x="33" y="782"/>
                </a:moveTo>
                <a:cubicBezTo>
                  <a:pt x="36" y="766"/>
                  <a:pt x="33" y="704"/>
                  <a:pt x="34" y="681"/>
                </a:cubicBezTo>
                <a:cubicBezTo>
                  <a:pt x="36" y="658"/>
                  <a:pt x="0" y="641"/>
                  <a:pt x="43" y="645"/>
                </a:cubicBezTo>
                <a:cubicBezTo>
                  <a:pt x="52" y="635"/>
                  <a:pt x="87" y="627"/>
                  <a:pt x="92" y="622"/>
                </a:cubicBezTo>
                <a:cubicBezTo>
                  <a:pt x="87" y="621"/>
                  <a:pt x="80" y="623"/>
                  <a:pt x="78" y="619"/>
                </a:cubicBezTo>
                <a:cubicBezTo>
                  <a:pt x="73" y="612"/>
                  <a:pt x="98" y="607"/>
                  <a:pt x="103" y="605"/>
                </a:cubicBezTo>
                <a:cubicBezTo>
                  <a:pt x="111" y="590"/>
                  <a:pt x="105" y="594"/>
                  <a:pt x="117" y="590"/>
                </a:cubicBezTo>
                <a:cubicBezTo>
                  <a:pt x="118" y="588"/>
                  <a:pt x="123" y="585"/>
                  <a:pt x="121" y="583"/>
                </a:cubicBezTo>
                <a:cubicBezTo>
                  <a:pt x="118" y="581"/>
                  <a:pt x="109" y="580"/>
                  <a:pt x="109" y="580"/>
                </a:cubicBezTo>
                <a:cubicBezTo>
                  <a:pt x="112" y="580"/>
                  <a:pt x="126" y="577"/>
                  <a:pt x="134" y="578"/>
                </a:cubicBezTo>
                <a:cubicBezTo>
                  <a:pt x="143" y="579"/>
                  <a:pt x="149" y="583"/>
                  <a:pt x="159" y="586"/>
                </a:cubicBezTo>
                <a:cubicBezTo>
                  <a:pt x="168" y="587"/>
                  <a:pt x="187" y="592"/>
                  <a:pt x="195" y="597"/>
                </a:cubicBezTo>
                <a:cubicBezTo>
                  <a:pt x="205" y="598"/>
                  <a:pt x="214" y="601"/>
                  <a:pt x="226" y="600"/>
                </a:cubicBezTo>
                <a:cubicBezTo>
                  <a:pt x="238" y="599"/>
                  <a:pt x="260" y="591"/>
                  <a:pt x="268" y="590"/>
                </a:cubicBezTo>
                <a:cubicBezTo>
                  <a:pt x="276" y="590"/>
                  <a:pt x="270" y="592"/>
                  <a:pt x="275" y="598"/>
                </a:cubicBezTo>
                <a:cubicBezTo>
                  <a:pt x="287" y="600"/>
                  <a:pt x="289" y="620"/>
                  <a:pt x="295" y="624"/>
                </a:cubicBezTo>
                <a:cubicBezTo>
                  <a:pt x="302" y="628"/>
                  <a:pt x="305" y="625"/>
                  <a:pt x="315" y="626"/>
                </a:cubicBezTo>
                <a:cubicBezTo>
                  <a:pt x="330" y="627"/>
                  <a:pt x="345" y="630"/>
                  <a:pt x="359" y="629"/>
                </a:cubicBezTo>
                <a:cubicBezTo>
                  <a:pt x="369" y="631"/>
                  <a:pt x="377" y="633"/>
                  <a:pt x="383" y="637"/>
                </a:cubicBezTo>
                <a:cubicBezTo>
                  <a:pt x="388" y="642"/>
                  <a:pt x="385" y="652"/>
                  <a:pt x="393" y="659"/>
                </a:cubicBezTo>
                <a:cubicBezTo>
                  <a:pt x="409" y="680"/>
                  <a:pt x="398" y="683"/>
                  <a:pt x="429" y="684"/>
                </a:cubicBezTo>
                <a:cubicBezTo>
                  <a:pt x="444" y="692"/>
                  <a:pt x="457" y="693"/>
                  <a:pt x="472" y="696"/>
                </a:cubicBezTo>
                <a:cubicBezTo>
                  <a:pt x="508" y="691"/>
                  <a:pt x="482" y="713"/>
                  <a:pt x="503" y="704"/>
                </a:cubicBezTo>
                <a:cubicBezTo>
                  <a:pt x="515" y="699"/>
                  <a:pt x="533" y="694"/>
                  <a:pt x="546" y="690"/>
                </a:cubicBezTo>
                <a:cubicBezTo>
                  <a:pt x="554" y="683"/>
                  <a:pt x="569" y="666"/>
                  <a:pt x="577" y="659"/>
                </a:cubicBezTo>
                <a:cubicBezTo>
                  <a:pt x="583" y="645"/>
                  <a:pt x="582" y="612"/>
                  <a:pt x="581" y="582"/>
                </a:cubicBezTo>
                <a:cubicBezTo>
                  <a:pt x="578" y="538"/>
                  <a:pt x="570" y="521"/>
                  <a:pt x="565" y="477"/>
                </a:cubicBezTo>
                <a:cubicBezTo>
                  <a:pt x="565" y="466"/>
                  <a:pt x="563" y="454"/>
                  <a:pt x="564" y="443"/>
                </a:cubicBezTo>
                <a:cubicBezTo>
                  <a:pt x="566" y="429"/>
                  <a:pt x="590" y="416"/>
                  <a:pt x="599" y="408"/>
                </a:cubicBezTo>
                <a:cubicBezTo>
                  <a:pt x="602" y="397"/>
                  <a:pt x="600" y="379"/>
                  <a:pt x="588" y="373"/>
                </a:cubicBezTo>
                <a:cubicBezTo>
                  <a:pt x="584" y="358"/>
                  <a:pt x="573" y="331"/>
                  <a:pt x="571" y="320"/>
                </a:cubicBezTo>
                <a:cubicBezTo>
                  <a:pt x="573" y="310"/>
                  <a:pt x="584" y="311"/>
                  <a:pt x="574" y="310"/>
                </a:cubicBezTo>
                <a:cubicBezTo>
                  <a:pt x="576" y="303"/>
                  <a:pt x="585" y="287"/>
                  <a:pt x="592" y="284"/>
                </a:cubicBezTo>
                <a:cubicBezTo>
                  <a:pt x="590" y="276"/>
                  <a:pt x="591" y="268"/>
                  <a:pt x="588" y="260"/>
                </a:cubicBezTo>
                <a:cubicBezTo>
                  <a:pt x="587" y="257"/>
                  <a:pt x="568" y="234"/>
                  <a:pt x="561" y="231"/>
                </a:cubicBezTo>
                <a:cubicBezTo>
                  <a:pt x="562" y="194"/>
                  <a:pt x="552" y="181"/>
                  <a:pt x="560" y="148"/>
                </a:cubicBezTo>
                <a:cubicBezTo>
                  <a:pt x="558" y="126"/>
                  <a:pt x="556" y="91"/>
                  <a:pt x="552" y="81"/>
                </a:cubicBezTo>
                <a:cubicBezTo>
                  <a:pt x="547" y="71"/>
                  <a:pt x="536" y="80"/>
                  <a:pt x="533" y="91"/>
                </a:cubicBezTo>
                <a:cubicBezTo>
                  <a:pt x="529" y="101"/>
                  <a:pt x="536" y="146"/>
                  <a:pt x="531" y="143"/>
                </a:cubicBezTo>
                <a:cubicBezTo>
                  <a:pt x="527" y="140"/>
                  <a:pt x="509" y="91"/>
                  <a:pt x="503" y="75"/>
                </a:cubicBezTo>
                <a:cubicBezTo>
                  <a:pt x="497" y="63"/>
                  <a:pt x="505" y="71"/>
                  <a:pt x="493" y="70"/>
                </a:cubicBezTo>
                <a:cubicBezTo>
                  <a:pt x="480" y="69"/>
                  <a:pt x="444" y="69"/>
                  <a:pt x="432" y="70"/>
                </a:cubicBezTo>
                <a:cubicBezTo>
                  <a:pt x="427" y="65"/>
                  <a:pt x="458" y="55"/>
                  <a:pt x="467" y="48"/>
                </a:cubicBezTo>
                <a:cubicBezTo>
                  <a:pt x="475" y="42"/>
                  <a:pt x="466" y="35"/>
                  <a:pt x="481" y="31"/>
                </a:cubicBezTo>
                <a:cubicBezTo>
                  <a:pt x="484" y="0"/>
                  <a:pt x="526" y="22"/>
                  <a:pt x="554" y="20"/>
                </a:cubicBezTo>
                <a:cubicBezTo>
                  <a:pt x="567" y="23"/>
                  <a:pt x="596" y="28"/>
                  <a:pt x="608" y="32"/>
                </a:cubicBezTo>
                <a:cubicBezTo>
                  <a:pt x="626" y="54"/>
                  <a:pt x="630" y="52"/>
                  <a:pt x="658" y="51"/>
                </a:cubicBezTo>
                <a:cubicBezTo>
                  <a:pt x="678" y="57"/>
                  <a:pt x="657" y="51"/>
                  <a:pt x="706" y="51"/>
                </a:cubicBezTo>
                <a:cubicBezTo>
                  <a:pt x="722" y="51"/>
                  <a:pt x="734" y="58"/>
                  <a:pt x="749" y="61"/>
                </a:cubicBezTo>
                <a:cubicBezTo>
                  <a:pt x="759" y="69"/>
                  <a:pt x="767" y="68"/>
                  <a:pt x="780" y="71"/>
                </a:cubicBezTo>
                <a:cubicBezTo>
                  <a:pt x="790" y="83"/>
                  <a:pt x="790" y="88"/>
                  <a:pt x="795" y="103"/>
                </a:cubicBezTo>
                <a:cubicBezTo>
                  <a:pt x="795" y="112"/>
                  <a:pt x="796" y="134"/>
                  <a:pt x="790" y="144"/>
                </a:cubicBezTo>
                <a:cubicBezTo>
                  <a:pt x="787" y="150"/>
                  <a:pt x="774" y="159"/>
                  <a:pt x="774" y="159"/>
                </a:cubicBezTo>
                <a:cubicBezTo>
                  <a:pt x="768" y="170"/>
                  <a:pt x="772" y="165"/>
                  <a:pt x="759" y="175"/>
                </a:cubicBezTo>
                <a:cubicBezTo>
                  <a:pt x="757" y="176"/>
                  <a:pt x="753" y="179"/>
                  <a:pt x="753" y="179"/>
                </a:cubicBezTo>
                <a:cubicBezTo>
                  <a:pt x="766" y="182"/>
                  <a:pt x="776" y="178"/>
                  <a:pt x="788" y="184"/>
                </a:cubicBezTo>
                <a:cubicBezTo>
                  <a:pt x="799" y="199"/>
                  <a:pt x="814" y="210"/>
                  <a:pt x="822" y="227"/>
                </a:cubicBezTo>
                <a:cubicBezTo>
                  <a:pt x="824" y="223"/>
                  <a:pt x="824" y="218"/>
                  <a:pt x="827" y="215"/>
                </a:cubicBezTo>
                <a:cubicBezTo>
                  <a:pt x="843" y="195"/>
                  <a:pt x="839" y="204"/>
                  <a:pt x="836" y="210"/>
                </a:cubicBezTo>
                <a:cubicBezTo>
                  <a:pt x="881" y="208"/>
                  <a:pt x="883" y="198"/>
                  <a:pt x="883" y="238"/>
                </a:cubicBezTo>
                <a:cubicBezTo>
                  <a:pt x="888" y="264"/>
                  <a:pt x="888" y="257"/>
                  <a:pt x="906" y="266"/>
                </a:cubicBezTo>
                <a:cubicBezTo>
                  <a:pt x="906" y="291"/>
                  <a:pt x="900" y="318"/>
                  <a:pt x="880" y="335"/>
                </a:cubicBezTo>
                <a:cubicBezTo>
                  <a:pt x="870" y="352"/>
                  <a:pt x="848" y="348"/>
                  <a:pt x="832" y="339"/>
                </a:cubicBezTo>
                <a:cubicBezTo>
                  <a:pt x="826" y="332"/>
                  <a:pt x="822" y="333"/>
                  <a:pt x="815" y="328"/>
                </a:cubicBezTo>
                <a:cubicBezTo>
                  <a:pt x="805" y="345"/>
                  <a:pt x="804" y="356"/>
                  <a:pt x="784" y="363"/>
                </a:cubicBezTo>
                <a:cubicBezTo>
                  <a:pt x="798" y="371"/>
                  <a:pt x="810" y="376"/>
                  <a:pt x="820" y="388"/>
                </a:cubicBezTo>
                <a:cubicBezTo>
                  <a:pt x="821" y="403"/>
                  <a:pt x="822" y="417"/>
                  <a:pt x="822" y="432"/>
                </a:cubicBezTo>
                <a:cubicBezTo>
                  <a:pt x="823" y="437"/>
                  <a:pt x="814" y="445"/>
                  <a:pt x="819" y="447"/>
                </a:cubicBezTo>
                <a:cubicBezTo>
                  <a:pt x="824" y="447"/>
                  <a:pt x="828" y="445"/>
                  <a:pt x="833" y="443"/>
                </a:cubicBezTo>
                <a:cubicBezTo>
                  <a:pt x="837" y="444"/>
                  <a:pt x="842" y="441"/>
                  <a:pt x="845" y="444"/>
                </a:cubicBezTo>
                <a:cubicBezTo>
                  <a:pt x="849" y="447"/>
                  <a:pt x="850" y="456"/>
                  <a:pt x="850" y="456"/>
                </a:cubicBezTo>
                <a:cubicBezTo>
                  <a:pt x="851" y="475"/>
                  <a:pt x="854" y="500"/>
                  <a:pt x="837" y="513"/>
                </a:cubicBezTo>
                <a:cubicBezTo>
                  <a:pt x="833" y="521"/>
                  <a:pt x="830" y="523"/>
                  <a:pt x="823" y="527"/>
                </a:cubicBezTo>
                <a:cubicBezTo>
                  <a:pt x="815" y="541"/>
                  <a:pt x="820" y="537"/>
                  <a:pt x="810" y="542"/>
                </a:cubicBezTo>
                <a:cubicBezTo>
                  <a:pt x="809" y="544"/>
                  <a:pt x="808" y="546"/>
                  <a:pt x="806" y="548"/>
                </a:cubicBezTo>
                <a:cubicBezTo>
                  <a:pt x="805" y="549"/>
                  <a:pt x="802" y="550"/>
                  <a:pt x="801" y="551"/>
                </a:cubicBezTo>
                <a:cubicBezTo>
                  <a:pt x="792" y="560"/>
                  <a:pt x="788" y="573"/>
                  <a:pt x="779" y="583"/>
                </a:cubicBezTo>
                <a:cubicBezTo>
                  <a:pt x="778" y="589"/>
                  <a:pt x="767" y="598"/>
                  <a:pt x="767" y="598"/>
                </a:cubicBezTo>
                <a:cubicBezTo>
                  <a:pt x="758" y="614"/>
                  <a:pt x="757" y="614"/>
                  <a:pt x="745" y="624"/>
                </a:cubicBezTo>
                <a:cubicBezTo>
                  <a:pt x="746" y="631"/>
                  <a:pt x="760" y="736"/>
                  <a:pt x="728" y="744"/>
                </a:cubicBezTo>
                <a:cubicBezTo>
                  <a:pt x="715" y="747"/>
                  <a:pt x="703" y="747"/>
                  <a:pt x="690" y="749"/>
                </a:cubicBezTo>
                <a:cubicBezTo>
                  <a:pt x="670" y="773"/>
                  <a:pt x="690" y="803"/>
                  <a:pt x="679" y="831"/>
                </a:cubicBezTo>
                <a:cubicBezTo>
                  <a:pt x="674" y="844"/>
                  <a:pt x="670" y="857"/>
                  <a:pt x="660" y="868"/>
                </a:cubicBezTo>
                <a:cubicBezTo>
                  <a:pt x="657" y="872"/>
                  <a:pt x="649" y="877"/>
                  <a:pt x="649" y="877"/>
                </a:cubicBezTo>
                <a:cubicBezTo>
                  <a:pt x="641" y="877"/>
                  <a:pt x="633" y="879"/>
                  <a:pt x="625" y="878"/>
                </a:cubicBezTo>
                <a:cubicBezTo>
                  <a:pt x="614" y="877"/>
                  <a:pt x="608" y="859"/>
                  <a:pt x="597" y="856"/>
                </a:cubicBezTo>
                <a:cubicBezTo>
                  <a:pt x="583" y="858"/>
                  <a:pt x="563" y="859"/>
                  <a:pt x="552" y="868"/>
                </a:cubicBezTo>
                <a:cubicBezTo>
                  <a:pt x="544" y="883"/>
                  <a:pt x="546" y="899"/>
                  <a:pt x="529" y="906"/>
                </a:cubicBezTo>
                <a:cubicBezTo>
                  <a:pt x="521" y="905"/>
                  <a:pt x="516" y="904"/>
                  <a:pt x="509" y="900"/>
                </a:cubicBezTo>
                <a:cubicBezTo>
                  <a:pt x="503" y="887"/>
                  <a:pt x="507" y="871"/>
                  <a:pt x="517" y="863"/>
                </a:cubicBezTo>
                <a:cubicBezTo>
                  <a:pt x="521" y="857"/>
                  <a:pt x="532" y="848"/>
                  <a:pt x="532" y="848"/>
                </a:cubicBezTo>
                <a:cubicBezTo>
                  <a:pt x="533" y="844"/>
                  <a:pt x="535" y="830"/>
                  <a:pt x="536" y="827"/>
                </a:cubicBezTo>
                <a:cubicBezTo>
                  <a:pt x="539" y="823"/>
                  <a:pt x="543" y="815"/>
                  <a:pt x="543" y="815"/>
                </a:cubicBezTo>
                <a:cubicBezTo>
                  <a:pt x="539" y="807"/>
                  <a:pt x="537" y="804"/>
                  <a:pt x="530" y="800"/>
                </a:cubicBezTo>
                <a:cubicBezTo>
                  <a:pt x="518" y="786"/>
                  <a:pt x="503" y="768"/>
                  <a:pt x="484" y="764"/>
                </a:cubicBezTo>
                <a:cubicBezTo>
                  <a:pt x="458" y="795"/>
                  <a:pt x="468" y="779"/>
                  <a:pt x="394" y="788"/>
                </a:cubicBezTo>
                <a:cubicBezTo>
                  <a:pt x="394" y="817"/>
                  <a:pt x="385" y="832"/>
                  <a:pt x="368" y="852"/>
                </a:cubicBezTo>
                <a:cubicBezTo>
                  <a:pt x="381" y="860"/>
                  <a:pt x="391" y="868"/>
                  <a:pt x="404" y="875"/>
                </a:cubicBezTo>
                <a:cubicBezTo>
                  <a:pt x="407" y="881"/>
                  <a:pt x="412" y="893"/>
                  <a:pt x="412" y="893"/>
                </a:cubicBezTo>
                <a:cubicBezTo>
                  <a:pt x="413" y="916"/>
                  <a:pt x="416" y="933"/>
                  <a:pt x="413" y="955"/>
                </a:cubicBezTo>
                <a:cubicBezTo>
                  <a:pt x="413" y="961"/>
                  <a:pt x="400" y="966"/>
                  <a:pt x="400" y="966"/>
                </a:cubicBezTo>
                <a:cubicBezTo>
                  <a:pt x="321" y="970"/>
                  <a:pt x="364" y="973"/>
                  <a:pt x="329" y="954"/>
                </a:cubicBezTo>
                <a:cubicBezTo>
                  <a:pt x="308" y="929"/>
                  <a:pt x="341" y="932"/>
                  <a:pt x="303" y="940"/>
                </a:cubicBezTo>
                <a:cubicBezTo>
                  <a:pt x="287" y="940"/>
                  <a:pt x="273" y="936"/>
                  <a:pt x="262" y="924"/>
                </a:cubicBezTo>
                <a:cubicBezTo>
                  <a:pt x="257" y="919"/>
                  <a:pt x="245" y="916"/>
                  <a:pt x="245" y="916"/>
                </a:cubicBezTo>
                <a:cubicBezTo>
                  <a:pt x="238" y="917"/>
                  <a:pt x="229" y="917"/>
                  <a:pt x="224" y="924"/>
                </a:cubicBezTo>
                <a:cubicBezTo>
                  <a:pt x="219" y="929"/>
                  <a:pt x="221" y="938"/>
                  <a:pt x="215" y="942"/>
                </a:cubicBezTo>
                <a:cubicBezTo>
                  <a:pt x="208" y="948"/>
                  <a:pt x="213" y="969"/>
                  <a:pt x="204" y="972"/>
                </a:cubicBezTo>
                <a:cubicBezTo>
                  <a:pt x="194" y="987"/>
                  <a:pt x="171" y="1032"/>
                  <a:pt x="152" y="1032"/>
                </a:cubicBezTo>
                <a:cubicBezTo>
                  <a:pt x="135" y="1031"/>
                  <a:pt x="93" y="983"/>
                  <a:pt x="74" y="954"/>
                </a:cubicBezTo>
                <a:cubicBezTo>
                  <a:pt x="58" y="928"/>
                  <a:pt x="41" y="822"/>
                  <a:pt x="33" y="782"/>
                </a:cubicBezTo>
                <a:close/>
              </a:path>
            </a:pathLst>
          </a:custGeom>
          <a:solidFill>
            <a:srgbClr val="C9C09B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72" name="Freeform 160"/>
          <p:cNvSpPr>
            <a:spLocks/>
          </p:cNvSpPr>
          <p:nvPr/>
        </p:nvSpPr>
        <p:spPr bwMode="auto">
          <a:xfrm rot="306828" flipH="1">
            <a:off x="744538" y="2655888"/>
            <a:ext cx="207962" cy="333375"/>
          </a:xfrm>
          <a:custGeom>
            <a:avLst/>
            <a:gdLst>
              <a:gd name="T0" fmla="*/ 118 w 166"/>
              <a:gd name="T1" fmla="*/ 0 h 210"/>
              <a:gd name="T2" fmla="*/ 82 w 166"/>
              <a:gd name="T3" fmla="*/ 3 h 210"/>
              <a:gd name="T4" fmla="*/ 34 w 166"/>
              <a:gd name="T5" fmla="*/ 25 h 210"/>
              <a:gd name="T6" fmla="*/ 13 w 166"/>
              <a:gd name="T7" fmla="*/ 69 h 210"/>
              <a:gd name="T8" fmla="*/ 1 w 166"/>
              <a:gd name="T9" fmla="*/ 96 h 210"/>
              <a:gd name="T10" fmla="*/ 4 w 166"/>
              <a:gd name="T11" fmla="*/ 171 h 210"/>
              <a:gd name="T12" fmla="*/ 13 w 166"/>
              <a:gd name="T13" fmla="*/ 174 h 210"/>
              <a:gd name="T14" fmla="*/ 19 w 166"/>
              <a:gd name="T15" fmla="*/ 195 h 210"/>
              <a:gd name="T16" fmla="*/ 37 w 166"/>
              <a:gd name="T17" fmla="*/ 207 h 210"/>
              <a:gd name="T18" fmla="*/ 97 w 166"/>
              <a:gd name="T19" fmla="*/ 204 h 210"/>
              <a:gd name="T20" fmla="*/ 103 w 166"/>
              <a:gd name="T21" fmla="*/ 186 h 210"/>
              <a:gd name="T22" fmla="*/ 133 w 166"/>
              <a:gd name="T23" fmla="*/ 165 h 210"/>
              <a:gd name="T24" fmla="*/ 145 w 166"/>
              <a:gd name="T25" fmla="*/ 147 h 210"/>
              <a:gd name="T26" fmla="*/ 151 w 166"/>
              <a:gd name="T27" fmla="*/ 129 h 210"/>
              <a:gd name="T28" fmla="*/ 118 w 166"/>
              <a:gd name="T29" fmla="*/ 0 h 2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66" h="210">
                <a:moveTo>
                  <a:pt x="118" y="0"/>
                </a:moveTo>
                <a:cubicBezTo>
                  <a:pt x="106" y="1"/>
                  <a:pt x="94" y="0"/>
                  <a:pt x="82" y="3"/>
                </a:cubicBezTo>
                <a:cubicBezTo>
                  <a:pt x="67" y="8"/>
                  <a:pt x="46" y="14"/>
                  <a:pt x="34" y="25"/>
                </a:cubicBezTo>
                <a:cubicBezTo>
                  <a:pt x="22" y="36"/>
                  <a:pt x="18" y="57"/>
                  <a:pt x="13" y="69"/>
                </a:cubicBezTo>
                <a:cubicBezTo>
                  <a:pt x="8" y="77"/>
                  <a:pt x="1" y="96"/>
                  <a:pt x="1" y="96"/>
                </a:cubicBezTo>
                <a:cubicBezTo>
                  <a:pt x="2" y="121"/>
                  <a:pt x="0" y="146"/>
                  <a:pt x="4" y="171"/>
                </a:cubicBezTo>
                <a:cubicBezTo>
                  <a:pt x="4" y="174"/>
                  <a:pt x="11" y="172"/>
                  <a:pt x="13" y="174"/>
                </a:cubicBezTo>
                <a:cubicBezTo>
                  <a:pt x="13" y="174"/>
                  <a:pt x="17" y="193"/>
                  <a:pt x="19" y="195"/>
                </a:cubicBezTo>
                <a:cubicBezTo>
                  <a:pt x="24" y="200"/>
                  <a:pt x="37" y="207"/>
                  <a:pt x="37" y="207"/>
                </a:cubicBezTo>
                <a:cubicBezTo>
                  <a:pt x="57" y="206"/>
                  <a:pt x="78" y="210"/>
                  <a:pt x="97" y="204"/>
                </a:cubicBezTo>
                <a:cubicBezTo>
                  <a:pt x="103" y="202"/>
                  <a:pt x="101" y="192"/>
                  <a:pt x="103" y="186"/>
                </a:cubicBezTo>
                <a:cubicBezTo>
                  <a:pt x="109" y="179"/>
                  <a:pt x="126" y="171"/>
                  <a:pt x="133" y="165"/>
                </a:cubicBezTo>
                <a:cubicBezTo>
                  <a:pt x="137" y="159"/>
                  <a:pt x="143" y="154"/>
                  <a:pt x="145" y="147"/>
                </a:cubicBezTo>
                <a:cubicBezTo>
                  <a:pt x="147" y="141"/>
                  <a:pt x="151" y="129"/>
                  <a:pt x="151" y="129"/>
                </a:cubicBezTo>
                <a:cubicBezTo>
                  <a:pt x="149" y="55"/>
                  <a:pt x="166" y="32"/>
                  <a:pt x="118" y="0"/>
                </a:cubicBezTo>
                <a:close/>
              </a:path>
            </a:pathLst>
          </a:custGeom>
          <a:solidFill>
            <a:srgbClr val="FFCC99"/>
          </a:solidFill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73" name="Freeform 161"/>
          <p:cNvSpPr>
            <a:spLocks/>
          </p:cNvSpPr>
          <p:nvPr/>
        </p:nvSpPr>
        <p:spPr bwMode="auto">
          <a:xfrm rot="306828" flipH="1">
            <a:off x="1031875" y="3438525"/>
            <a:ext cx="120650" cy="257175"/>
          </a:xfrm>
          <a:custGeom>
            <a:avLst/>
            <a:gdLst>
              <a:gd name="T0" fmla="*/ 96 w 96"/>
              <a:gd name="T1" fmla="*/ 164 h 164"/>
              <a:gd name="T2" fmla="*/ 61 w 96"/>
              <a:gd name="T3" fmla="*/ 145 h 164"/>
              <a:gd name="T4" fmla="*/ 30 w 96"/>
              <a:gd name="T5" fmla="*/ 128 h 164"/>
              <a:gd name="T6" fmla="*/ 3 w 96"/>
              <a:gd name="T7" fmla="*/ 97 h 164"/>
              <a:gd name="T8" fmla="*/ 3 w 96"/>
              <a:gd name="T9" fmla="*/ 50 h 164"/>
              <a:gd name="T10" fmla="*/ 22 w 96"/>
              <a:gd name="T11" fmla="*/ 44 h 164"/>
              <a:gd name="T12" fmla="*/ 46 w 96"/>
              <a:gd name="T13" fmla="*/ 7 h 1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6" h="164">
                <a:moveTo>
                  <a:pt x="96" y="164"/>
                </a:moveTo>
                <a:cubicBezTo>
                  <a:pt x="87" y="162"/>
                  <a:pt x="69" y="147"/>
                  <a:pt x="61" y="145"/>
                </a:cubicBezTo>
                <a:cubicBezTo>
                  <a:pt x="53" y="132"/>
                  <a:pt x="46" y="130"/>
                  <a:pt x="30" y="128"/>
                </a:cubicBezTo>
                <a:cubicBezTo>
                  <a:pt x="16" y="109"/>
                  <a:pt x="34" y="102"/>
                  <a:pt x="3" y="97"/>
                </a:cubicBezTo>
                <a:cubicBezTo>
                  <a:pt x="0" y="87"/>
                  <a:pt x="0" y="59"/>
                  <a:pt x="3" y="50"/>
                </a:cubicBezTo>
                <a:cubicBezTo>
                  <a:pt x="6" y="41"/>
                  <a:pt x="15" y="51"/>
                  <a:pt x="22" y="44"/>
                </a:cubicBezTo>
                <a:cubicBezTo>
                  <a:pt x="24" y="0"/>
                  <a:pt x="12" y="7"/>
                  <a:pt x="46" y="7"/>
                </a:cubicBez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74" name="Freeform 162"/>
          <p:cNvSpPr>
            <a:spLocks/>
          </p:cNvSpPr>
          <p:nvPr/>
        </p:nvSpPr>
        <p:spPr bwMode="auto">
          <a:xfrm rot="306828" flipH="1">
            <a:off x="1103313" y="2730500"/>
            <a:ext cx="327025" cy="265113"/>
          </a:xfrm>
          <a:custGeom>
            <a:avLst/>
            <a:gdLst>
              <a:gd name="T0" fmla="*/ 242 w 261"/>
              <a:gd name="T1" fmla="*/ 159 h 167"/>
              <a:gd name="T2" fmla="*/ 228 w 261"/>
              <a:gd name="T3" fmla="*/ 165 h 167"/>
              <a:gd name="T4" fmla="*/ 213 w 261"/>
              <a:gd name="T5" fmla="*/ 158 h 167"/>
              <a:gd name="T6" fmla="*/ 192 w 261"/>
              <a:gd name="T7" fmla="*/ 158 h 167"/>
              <a:gd name="T8" fmla="*/ 164 w 261"/>
              <a:gd name="T9" fmla="*/ 140 h 167"/>
              <a:gd name="T10" fmla="*/ 143 w 261"/>
              <a:gd name="T11" fmla="*/ 134 h 167"/>
              <a:gd name="T12" fmla="*/ 129 w 261"/>
              <a:gd name="T13" fmla="*/ 122 h 167"/>
              <a:gd name="T14" fmla="*/ 99 w 261"/>
              <a:gd name="T15" fmla="*/ 96 h 167"/>
              <a:gd name="T16" fmla="*/ 65 w 261"/>
              <a:gd name="T17" fmla="*/ 95 h 167"/>
              <a:gd name="T18" fmla="*/ 56 w 261"/>
              <a:gd name="T19" fmla="*/ 86 h 167"/>
              <a:gd name="T20" fmla="*/ 0 w 261"/>
              <a:gd name="T21" fmla="*/ 80 h 167"/>
              <a:gd name="T22" fmla="*/ 26 w 261"/>
              <a:gd name="T23" fmla="*/ 54 h 167"/>
              <a:gd name="T24" fmla="*/ 38 w 261"/>
              <a:gd name="T25" fmla="*/ 44 h 167"/>
              <a:gd name="T26" fmla="*/ 62 w 261"/>
              <a:gd name="T27" fmla="*/ 36 h 167"/>
              <a:gd name="T28" fmla="*/ 62 w 261"/>
              <a:gd name="T29" fmla="*/ 24 h 167"/>
              <a:gd name="T30" fmla="*/ 83 w 261"/>
              <a:gd name="T31" fmla="*/ 17 h 167"/>
              <a:gd name="T32" fmla="*/ 95 w 261"/>
              <a:gd name="T33" fmla="*/ 8 h 167"/>
              <a:gd name="T34" fmla="*/ 105 w 261"/>
              <a:gd name="T35" fmla="*/ 0 h 167"/>
              <a:gd name="T36" fmla="*/ 182 w 261"/>
              <a:gd name="T37" fmla="*/ 2 h 167"/>
              <a:gd name="T38" fmla="*/ 191 w 261"/>
              <a:gd name="T39" fmla="*/ 6 h 167"/>
              <a:gd name="T40" fmla="*/ 212 w 261"/>
              <a:gd name="T41" fmla="*/ 17 h 167"/>
              <a:gd name="T42" fmla="*/ 248 w 261"/>
              <a:gd name="T43" fmla="*/ 42 h 167"/>
              <a:gd name="T44" fmla="*/ 252 w 261"/>
              <a:gd name="T45" fmla="*/ 60 h 167"/>
              <a:gd name="T46" fmla="*/ 261 w 261"/>
              <a:gd name="T47" fmla="*/ 150 h 167"/>
              <a:gd name="T48" fmla="*/ 251 w 261"/>
              <a:gd name="T49" fmla="*/ 161 h 167"/>
              <a:gd name="T50" fmla="*/ 242 w 261"/>
              <a:gd name="T51" fmla="*/ 159 h 1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261" h="167">
                <a:moveTo>
                  <a:pt x="242" y="159"/>
                </a:moveTo>
                <a:cubicBezTo>
                  <a:pt x="237" y="161"/>
                  <a:pt x="234" y="164"/>
                  <a:pt x="228" y="165"/>
                </a:cubicBezTo>
                <a:cubicBezTo>
                  <a:pt x="218" y="164"/>
                  <a:pt x="223" y="160"/>
                  <a:pt x="213" y="158"/>
                </a:cubicBezTo>
                <a:cubicBezTo>
                  <a:pt x="204" y="160"/>
                  <a:pt x="201" y="160"/>
                  <a:pt x="192" y="158"/>
                </a:cubicBezTo>
                <a:cubicBezTo>
                  <a:pt x="182" y="151"/>
                  <a:pt x="177" y="142"/>
                  <a:pt x="164" y="140"/>
                </a:cubicBezTo>
                <a:cubicBezTo>
                  <a:pt x="157" y="138"/>
                  <a:pt x="149" y="139"/>
                  <a:pt x="143" y="134"/>
                </a:cubicBezTo>
                <a:cubicBezTo>
                  <a:pt x="140" y="122"/>
                  <a:pt x="138" y="127"/>
                  <a:pt x="129" y="122"/>
                </a:cubicBezTo>
                <a:cubicBezTo>
                  <a:pt x="128" y="115"/>
                  <a:pt x="107" y="97"/>
                  <a:pt x="99" y="96"/>
                </a:cubicBezTo>
                <a:cubicBezTo>
                  <a:pt x="88" y="95"/>
                  <a:pt x="76" y="95"/>
                  <a:pt x="65" y="95"/>
                </a:cubicBezTo>
                <a:cubicBezTo>
                  <a:pt x="70" y="87"/>
                  <a:pt x="64" y="87"/>
                  <a:pt x="56" y="86"/>
                </a:cubicBezTo>
                <a:cubicBezTo>
                  <a:pt x="31" y="76"/>
                  <a:pt x="65" y="81"/>
                  <a:pt x="0" y="80"/>
                </a:cubicBezTo>
                <a:cubicBezTo>
                  <a:pt x="5" y="67"/>
                  <a:pt x="14" y="61"/>
                  <a:pt x="26" y="54"/>
                </a:cubicBezTo>
                <a:cubicBezTo>
                  <a:pt x="32" y="46"/>
                  <a:pt x="27" y="45"/>
                  <a:pt x="38" y="44"/>
                </a:cubicBezTo>
                <a:cubicBezTo>
                  <a:pt x="46" y="40"/>
                  <a:pt x="54" y="39"/>
                  <a:pt x="62" y="36"/>
                </a:cubicBezTo>
                <a:cubicBezTo>
                  <a:pt x="68" y="31"/>
                  <a:pt x="63" y="31"/>
                  <a:pt x="62" y="24"/>
                </a:cubicBezTo>
                <a:cubicBezTo>
                  <a:pt x="68" y="20"/>
                  <a:pt x="76" y="18"/>
                  <a:pt x="83" y="17"/>
                </a:cubicBezTo>
                <a:cubicBezTo>
                  <a:pt x="88" y="13"/>
                  <a:pt x="88" y="9"/>
                  <a:pt x="95" y="8"/>
                </a:cubicBezTo>
                <a:cubicBezTo>
                  <a:pt x="96" y="1"/>
                  <a:pt x="99" y="3"/>
                  <a:pt x="105" y="0"/>
                </a:cubicBezTo>
                <a:cubicBezTo>
                  <a:pt x="131" y="1"/>
                  <a:pt x="156" y="0"/>
                  <a:pt x="182" y="2"/>
                </a:cubicBezTo>
                <a:cubicBezTo>
                  <a:pt x="185" y="2"/>
                  <a:pt x="188" y="5"/>
                  <a:pt x="191" y="6"/>
                </a:cubicBezTo>
                <a:cubicBezTo>
                  <a:pt x="200" y="13"/>
                  <a:pt x="200" y="14"/>
                  <a:pt x="212" y="17"/>
                </a:cubicBezTo>
                <a:cubicBezTo>
                  <a:pt x="226" y="24"/>
                  <a:pt x="236" y="32"/>
                  <a:pt x="248" y="42"/>
                </a:cubicBezTo>
                <a:cubicBezTo>
                  <a:pt x="249" y="49"/>
                  <a:pt x="251" y="53"/>
                  <a:pt x="252" y="60"/>
                </a:cubicBezTo>
                <a:cubicBezTo>
                  <a:pt x="252" y="77"/>
                  <a:pt x="261" y="133"/>
                  <a:pt x="261" y="150"/>
                </a:cubicBezTo>
                <a:cubicBezTo>
                  <a:pt x="261" y="167"/>
                  <a:pt x="254" y="160"/>
                  <a:pt x="251" y="161"/>
                </a:cubicBezTo>
                <a:cubicBezTo>
                  <a:pt x="251" y="164"/>
                  <a:pt x="242" y="162"/>
                  <a:pt x="242" y="159"/>
                </a:cubicBezTo>
                <a:close/>
              </a:path>
            </a:pathLst>
          </a:custGeom>
          <a:solidFill>
            <a:srgbClr val="D96B07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75" name="Freeform 163"/>
          <p:cNvSpPr>
            <a:spLocks/>
          </p:cNvSpPr>
          <p:nvPr/>
        </p:nvSpPr>
        <p:spPr bwMode="auto">
          <a:xfrm rot="306828" flipH="1">
            <a:off x="1112838" y="2727325"/>
            <a:ext cx="271462" cy="174625"/>
          </a:xfrm>
          <a:custGeom>
            <a:avLst/>
            <a:gdLst>
              <a:gd name="T0" fmla="*/ 204 w 217"/>
              <a:gd name="T1" fmla="*/ 103 h 110"/>
              <a:gd name="T2" fmla="*/ 195 w 217"/>
              <a:gd name="T3" fmla="*/ 93 h 110"/>
              <a:gd name="T4" fmla="*/ 186 w 217"/>
              <a:gd name="T5" fmla="*/ 81 h 110"/>
              <a:gd name="T6" fmla="*/ 176 w 217"/>
              <a:gd name="T7" fmla="*/ 73 h 110"/>
              <a:gd name="T8" fmla="*/ 153 w 217"/>
              <a:gd name="T9" fmla="*/ 64 h 110"/>
              <a:gd name="T10" fmla="*/ 77 w 217"/>
              <a:gd name="T11" fmla="*/ 58 h 110"/>
              <a:gd name="T12" fmla="*/ 29 w 217"/>
              <a:gd name="T13" fmla="*/ 55 h 110"/>
              <a:gd name="T14" fmla="*/ 5 w 217"/>
              <a:gd name="T15" fmla="*/ 63 h 110"/>
              <a:gd name="T16" fmla="*/ 0 w 217"/>
              <a:gd name="T17" fmla="*/ 61 h 110"/>
              <a:gd name="T18" fmla="*/ 5 w 217"/>
              <a:gd name="T19" fmla="*/ 60 h 110"/>
              <a:gd name="T20" fmla="*/ 27 w 217"/>
              <a:gd name="T21" fmla="*/ 51 h 110"/>
              <a:gd name="T22" fmla="*/ 42 w 217"/>
              <a:gd name="T23" fmla="*/ 39 h 110"/>
              <a:gd name="T24" fmla="*/ 132 w 217"/>
              <a:gd name="T25" fmla="*/ 0 h 110"/>
              <a:gd name="T26" fmla="*/ 173 w 217"/>
              <a:gd name="T27" fmla="*/ 19 h 110"/>
              <a:gd name="T28" fmla="*/ 183 w 217"/>
              <a:gd name="T29" fmla="*/ 28 h 110"/>
              <a:gd name="T30" fmla="*/ 207 w 217"/>
              <a:gd name="T31" fmla="*/ 42 h 110"/>
              <a:gd name="T32" fmla="*/ 213 w 217"/>
              <a:gd name="T33" fmla="*/ 57 h 110"/>
              <a:gd name="T34" fmla="*/ 216 w 217"/>
              <a:gd name="T35" fmla="*/ 102 h 110"/>
              <a:gd name="T36" fmla="*/ 204 w 217"/>
              <a:gd name="T37" fmla="*/ 103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217" h="110">
                <a:moveTo>
                  <a:pt x="204" y="103"/>
                </a:moveTo>
                <a:cubicBezTo>
                  <a:pt x="201" y="99"/>
                  <a:pt x="197" y="98"/>
                  <a:pt x="195" y="93"/>
                </a:cubicBezTo>
                <a:cubicBezTo>
                  <a:pt x="194" y="86"/>
                  <a:pt x="194" y="83"/>
                  <a:pt x="186" y="81"/>
                </a:cubicBezTo>
                <a:cubicBezTo>
                  <a:pt x="179" y="77"/>
                  <a:pt x="170" y="83"/>
                  <a:pt x="176" y="73"/>
                </a:cubicBezTo>
                <a:cubicBezTo>
                  <a:pt x="166" y="72"/>
                  <a:pt x="163" y="66"/>
                  <a:pt x="153" y="64"/>
                </a:cubicBezTo>
                <a:cubicBezTo>
                  <a:pt x="129" y="59"/>
                  <a:pt x="101" y="59"/>
                  <a:pt x="77" y="58"/>
                </a:cubicBezTo>
                <a:cubicBezTo>
                  <a:pt x="90" y="48"/>
                  <a:pt x="45" y="55"/>
                  <a:pt x="29" y="55"/>
                </a:cubicBezTo>
                <a:cubicBezTo>
                  <a:pt x="21" y="60"/>
                  <a:pt x="14" y="61"/>
                  <a:pt x="5" y="63"/>
                </a:cubicBezTo>
                <a:cubicBezTo>
                  <a:pt x="3" y="62"/>
                  <a:pt x="0" y="63"/>
                  <a:pt x="0" y="61"/>
                </a:cubicBezTo>
                <a:cubicBezTo>
                  <a:pt x="0" y="59"/>
                  <a:pt x="3" y="61"/>
                  <a:pt x="5" y="60"/>
                </a:cubicBezTo>
                <a:cubicBezTo>
                  <a:pt x="14" y="56"/>
                  <a:pt x="16" y="52"/>
                  <a:pt x="27" y="51"/>
                </a:cubicBezTo>
                <a:cubicBezTo>
                  <a:pt x="25" y="42"/>
                  <a:pt x="35" y="46"/>
                  <a:pt x="42" y="39"/>
                </a:cubicBezTo>
                <a:cubicBezTo>
                  <a:pt x="52" y="14"/>
                  <a:pt x="109" y="1"/>
                  <a:pt x="132" y="0"/>
                </a:cubicBezTo>
                <a:cubicBezTo>
                  <a:pt x="158" y="1"/>
                  <a:pt x="148" y="15"/>
                  <a:pt x="173" y="19"/>
                </a:cubicBezTo>
                <a:cubicBezTo>
                  <a:pt x="178" y="21"/>
                  <a:pt x="179" y="25"/>
                  <a:pt x="183" y="28"/>
                </a:cubicBezTo>
                <a:cubicBezTo>
                  <a:pt x="192" y="43"/>
                  <a:pt x="182" y="39"/>
                  <a:pt x="207" y="42"/>
                </a:cubicBezTo>
                <a:cubicBezTo>
                  <a:pt x="210" y="47"/>
                  <a:pt x="212" y="51"/>
                  <a:pt x="213" y="57"/>
                </a:cubicBezTo>
                <a:cubicBezTo>
                  <a:pt x="214" y="66"/>
                  <a:pt x="217" y="94"/>
                  <a:pt x="216" y="102"/>
                </a:cubicBezTo>
                <a:cubicBezTo>
                  <a:pt x="215" y="110"/>
                  <a:pt x="206" y="103"/>
                  <a:pt x="204" y="103"/>
                </a:cubicBezTo>
                <a:close/>
              </a:path>
            </a:pathLst>
          </a:custGeom>
          <a:solidFill>
            <a:srgbClr val="FFFFFF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76" name="Freeform 164"/>
          <p:cNvSpPr>
            <a:spLocks/>
          </p:cNvSpPr>
          <p:nvPr/>
        </p:nvSpPr>
        <p:spPr bwMode="auto">
          <a:xfrm rot="306828" flipH="1">
            <a:off x="1076325" y="2236788"/>
            <a:ext cx="417513" cy="479425"/>
          </a:xfrm>
          <a:custGeom>
            <a:avLst/>
            <a:gdLst>
              <a:gd name="T0" fmla="*/ 326 w 333"/>
              <a:gd name="T1" fmla="*/ 70 h 303"/>
              <a:gd name="T2" fmla="*/ 324 w 333"/>
              <a:gd name="T3" fmla="*/ 83 h 303"/>
              <a:gd name="T4" fmla="*/ 303 w 333"/>
              <a:gd name="T5" fmla="*/ 89 h 303"/>
              <a:gd name="T6" fmla="*/ 306 w 333"/>
              <a:gd name="T7" fmla="*/ 113 h 303"/>
              <a:gd name="T8" fmla="*/ 285 w 333"/>
              <a:gd name="T9" fmla="*/ 125 h 303"/>
              <a:gd name="T10" fmla="*/ 273 w 333"/>
              <a:gd name="T11" fmla="*/ 134 h 303"/>
              <a:gd name="T12" fmla="*/ 285 w 333"/>
              <a:gd name="T13" fmla="*/ 148 h 303"/>
              <a:gd name="T14" fmla="*/ 285 w 333"/>
              <a:gd name="T15" fmla="*/ 172 h 303"/>
              <a:gd name="T16" fmla="*/ 296 w 333"/>
              <a:gd name="T17" fmla="*/ 191 h 303"/>
              <a:gd name="T18" fmla="*/ 300 w 333"/>
              <a:gd name="T19" fmla="*/ 200 h 303"/>
              <a:gd name="T20" fmla="*/ 285 w 333"/>
              <a:gd name="T21" fmla="*/ 223 h 303"/>
              <a:gd name="T22" fmla="*/ 233 w 333"/>
              <a:gd name="T23" fmla="*/ 263 h 303"/>
              <a:gd name="T24" fmla="*/ 210 w 333"/>
              <a:gd name="T25" fmla="*/ 278 h 303"/>
              <a:gd name="T26" fmla="*/ 105 w 333"/>
              <a:gd name="T27" fmla="*/ 302 h 303"/>
              <a:gd name="T28" fmla="*/ 66 w 333"/>
              <a:gd name="T29" fmla="*/ 272 h 303"/>
              <a:gd name="T30" fmla="*/ 57 w 333"/>
              <a:gd name="T31" fmla="*/ 260 h 303"/>
              <a:gd name="T32" fmla="*/ 24 w 333"/>
              <a:gd name="T33" fmla="*/ 248 h 303"/>
              <a:gd name="T34" fmla="*/ 24 w 333"/>
              <a:gd name="T35" fmla="*/ 236 h 303"/>
              <a:gd name="T36" fmla="*/ 21 w 333"/>
              <a:gd name="T37" fmla="*/ 223 h 303"/>
              <a:gd name="T38" fmla="*/ 5 w 333"/>
              <a:gd name="T39" fmla="*/ 202 h 303"/>
              <a:gd name="T40" fmla="*/ 14 w 333"/>
              <a:gd name="T41" fmla="*/ 191 h 303"/>
              <a:gd name="T42" fmla="*/ 8 w 333"/>
              <a:gd name="T43" fmla="*/ 193 h 303"/>
              <a:gd name="T44" fmla="*/ 24 w 333"/>
              <a:gd name="T45" fmla="*/ 170 h 303"/>
              <a:gd name="T46" fmla="*/ 45 w 333"/>
              <a:gd name="T47" fmla="*/ 130 h 303"/>
              <a:gd name="T48" fmla="*/ 74 w 333"/>
              <a:gd name="T49" fmla="*/ 94 h 303"/>
              <a:gd name="T50" fmla="*/ 122 w 333"/>
              <a:gd name="T51" fmla="*/ 46 h 303"/>
              <a:gd name="T52" fmla="*/ 144 w 333"/>
              <a:gd name="T53" fmla="*/ 25 h 303"/>
              <a:gd name="T54" fmla="*/ 161 w 333"/>
              <a:gd name="T55" fmla="*/ 13 h 303"/>
              <a:gd name="T56" fmla="*/ 179 w 333"/>
              <a:gd name="T57" fmla="*/ 7 h 303"/>
              <a:gd name="T58" fmla="*/ 215 w 333"/>
              <a:gd name="T59" fmla="*/ 10 h 303"/>
              <a:gd name="T60" fmla="*/ 278 w 333"/>
              <a:gd name="T61" fmla="*/ 5 h 303"/>
              <a:gd name="T62" fmla="*/ 320 w 333"/>
              <a:gd name="T63" fmla="*/ 16 h 303"/>
              <a:gd name="T64" fmla="*/ 333 w 333"/>
              <a:gd name="T65" fmla="*/ 64 h 303"/>
              <a:gd name="T66" fmla="*/ 326 w 333"/>
              <a:gd name="T67" fmla="*/ 70 h 3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33" h="303">
                <a:moveTo>
                  <a:pt x="326" y="70"/>
                </a:moveTo>
                <a:cubicBezTo>
                  <a:pt x="325" y="74"/>
                  <a:pt x="328" y="80"/>
                  <a:pt x="324" y="83"/>
                </a:cubicBezTo>
                <a:cubicBezTo>
                  <a:pt x="294" y="105"/>
                  <a:pt x="310" y="75"/>
                  <a:pt x="303" y="89"/>
                </a:cubicBezTo>
                <a:cubicBezTo>
                  <a:pt x="312" y="98"/>
                  <a:pt x="314" y="102"/>
                  <a:pt x="306" y="113"/>
                </a:cubicBezTo>
                <a:cubicBezTo>
                  <a:pt x="304" y="128"/>
                  <a:pt x="300" y="124"/>
                  <a:pt x="285" y="125"/>
                </a:cubicBezTo>
                <a:cubicBezTo>
                  <a:pt x="279" y="127"/>
                  <a:pt x="276" y="128"/>
                  <a:pt x="273" y="134"/>
                </a:cubicBezTo>
                <a:cubicBezTo>
                  <a:pt x="276" y="140"/>
                  <a:pt x="279" y="144"/>
                  <a:pt x="285" y="148"/>
                </a:cubicBezTo>
                <a:cubicBezTo>
                  <a:pt x="289" y="156"/>
                  <a:pt x="288" y="164"/>
                  <a:pt x="285" y="172"/>
                </a:cubicBezTo>
                <a:cubicBezTo>
                  <a:pt x="287" y="179"/>
                  <a:pt x="292" y="185"/>
                  <a:pt x="296" y="191"/>
                </a:cubicBezTo>
                <a:cubicBezTo>
                  <a:pt x="296" y="192"/>
                  <a:pt x="300" y="200"/>
                  <a:pt x="300" y="200"/>
                </a:cubicBezTo>
                <a:cubicBezTo>
                  <a:pt x="302" y="208"/>
                  <a:pt x="291" y="220"/>
                  <a:pt x="285" y="223"/>
                </a:cubicBezTo>
                <a:cubicBezTo>
                  <a:pt x="271" y="241"/>
                  <a:pt x="249" y="249"/>
                  <a:pt x="233" y="263"/>
                </a:cubicBezTo>
                <a:cubicBezTo>
                  <a:pt x="226" y="269"/>
                  <a:pt x="219" y="276"/>
                  <a:pt x="210" y="278"/>
                </a:cubicBezTo>
                <a:cubicBezTo>
                  <a:pt x="177" y="303"/>
                  <a:pt x="148" y="299"/>
                  <a:pt x="105" y="302"/>
                </a:cubicBezTo>
                <a:cubicBezTo>
                  <a:pt x="85" y="300"/>
                  <a:pt x="81" y="281"/>
                  <a:pt x="66" y="272"/>
                </a:cubicBezTo>
                <a:cubicBezTo>
                  <a:pt x="62" y="266"/>
                  <a:pt x="63" y="264"/>
                  <a:pt x="57" y="260"/>
                </a:cubicBezTo>
                <a:cubicBezTo>
                  <a:pt x="46" y="245"/>
                  <a:pt x="52" y="250"/>
                  <a:pt x="24" y="248"/>
                </a:cubicBezTo>
                <a:cubicBezTo>
                  <a:pt x="15" y="241"/>
                  <a:pt x="15" y="243"/>
                  <a:pt x="24" y="236"/>
                </a:cubicBezTo>
                <a:cubicBezTo>
                  <a:pt x="27" y="230"/>
                  <a:pt x="24" y="228"/>
                  <a:pt x="21" y="223"/>
                </a:cubicBezTo>
                <a:cubicBezTo>
                  <a:pt x="27" y="221"/>
                  <a:pt x="0" y="206"/>
                  <a:pt x="5" y="202"/>
                </a:cubicBezTo>
                <a:cubicBezTo>
                  <a:pt x="3" y="193"/>
                  <a:pt x="22" y="195"/>
                  <a:pt x="14" y="191"/>
                </a:cubicBezTo>
                <a:cubicBezTo>
                  <a:pt x="11" y="185"/>
                  <a:pt x="14" y="195"/>
                  <a:pt x="8" y="193"/>
                </a:cubicBezTo>
                <a:cubicBezTo>
                  <a:pt x="9" y="186"/>
                  <a:pt x="19" y="174"/>
                  <a:pt x="24" y="170"/>
                </a:cubicBezTo>
                <a:cubicBezTo>
                  <a:pt x="31" y="160"/>
                  <a:pt x="29" y="151"/>
                  <a:pt x="45" y="130"/>
                </a:cubicBezTo>
                <a:cubicBezTo>
                  <a:pt x="53" y="117"/>
                  <a:pt x="61" y="108"/>
                  <a:pt x="74" y="94"/>
                </a:cubicBezTo>
                <a:cubicBezTo>
                  <a:pt x="87" y="80"/>
                  <a:pt x="110" y="57"/>
                  <a:pt x="122" y="46"/>
                </a:cubicBezTo>
                <a:cubicBezTo>
                  <a:pt x="140" y="27"/>
                  <a:pt x="138" y="30"/>
                  <a:pt x="144" y="25"/>
                </a:cubicBezTo>
                <a:cubicBezTo>
                  <a:pt x="148" y="19"/>
                  <a:pt x="154" y="14"/>
                  <a:pt x="161" y="13"/>
                </a:cubicBezTo>
                <a:cubicBezTo>
                  <a:pt x="167" y="10"/>
                  <a:pt x="173" y="8"/>
                  <a:pt x="179" y="7"/>
                </a:cubicBezTo>
                <a:cubicBezTo>
                  <a:pt x="189" y="0"/>
                  <a:pt x="203" y="11"/>
                  <a:pt x="215" y="10"/>
                </a:cubicBezTo>
                <a:cubicBezTo>
                  <a:pt x="231" y="10"/>
                  <a:pt x="261" y="3"/>
                  <a:pt x="278" y="5"/>
                </a:cubicBezTo>
                <a:cubicBezTo>
                  <a:pt x="297" y="9"/>
                  <a:pt x="316" y="4"/>
                  <a:pt x="320" y="16"/>
                </a:cubicBezTo>
                <a:cubicBezTo>
                  <a:pt x="323" y="26"/>
                  <a:pt x="333" y="53"/>
                  <a:pt x="333" y="64"/>
                </a:cubicBezTo>
                <a:cubicBezTo>
                  <a:pt x="330" y="67"/>
                  <a:pt x="328" y="76"/>
                  <a:pt x="326" y="70"/>
                </a:cubicBezTo>
                <a:close/>
              </a:path>
            </a:pathLst>
          </a:custGeom>
          <a:solidFill>
            <a:srgbClr val="D96B07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77" name="Freeform 165"/>
          <p:cNvSpPr>
            <a:spLocks/>
          </p:cNvSpPr>
          <p:nvPr/>
        </p:nvSpPr>
        <p:spPr bwMode="auto">
          <a:xfrm rot="306828" flipH="1">
            <a:off x="1116013" y="2220913"/>
            <a:ext cx="379412" cy="268287"/>
          </a:xfrm>
          <a:custGeom>
            <a:avLst/>
            <a:gdLst>
              <a:gd name="T0" fmla="*/ 283 w 303"/>
              <a:gd name="T1" fmla="*/ 24 h 170"/>
              <a:gd name="T2" fmla="*/ 238 w 303"/>
              <a:gd name="T3" fmla="*/ 24 h 170"/>
              <a:gd name="T4" fmla="*/ 145 w 303"/>
              <a:gd name="T5" fmla="*/ 30 h 170"/>
              <a:gd name="T6" fmla="*/ 125 w 303"/>
              <a:gd name="T7" fmla="*/ 45 h 170"/>
              <a:gd name="T8" fmla="*/ 112 w 303"/>
              <a:gd name="T9" fmla="*/ 59 h 170"/>
              <a:gd name="T10" fmla="*/ 98 w 303"/>
              <a:gd name="T11" fmla="*/ 68 h 170"/>
              <a:gd name="T12" fmla="*/ 71 w 303"/>
              <a:gd name="T13" fmla="*/ 96 h 170"/>
              <a:gd name="T14" fmla="*/ 64 w 303"/>
              <a:gd name="T15" fmla="*/ 107 h 170"/>
              <a:gd name="T16" fmla="*/ 53 w 303"/>
              <a:gd name="T17" fmla="*/ 119 h 170"/>
              <a:gd name="T18" fmla="*/ 38 w 303"/>
              <a:gd name="T19" fmla="*/ 131 h 170"/>
              <a:gd name="T20" fmla="*/ 32 w 303"/>
              <a:gd name="T21" fmla="*/ 141 h 170"/>
              <a:gd name="T22" fmla="*/ 22 w 303"/>
              <a:gd name="T23" fmla="*/ 152 h 170"/>
              <a:gd name="T24" fmla="*/ 26 w 303"/>
              <a:gd name="T25" fmla="*/ 170 h 170"/>
              <a:gd name="T26" fmla="*/ 2 w 303"/>
              <a:gd name="T27" fmla="*/ 170 h 170"/>
              <a:gd name="T28" fmla="*/ 23 w 303"/>
              <a:gd name="T29" fmla="*/ 122 h 170"/>
              <a:gd name="T30" fmla="*/ 46 w 303"/>
              <a:gd name="T31" fmla="*/ 98 h 170"/>
              <a:gd name="T32" fmla="*/ 52 w 303"/>
              <a:gd name="T33" fmla="*/ 101 h 170"/>
              <a:gd name="T34" fmla="*/ 67 w 303"/>
              <a:gd name="T35" fmla="*/ 80 h 170"/>
              <a:gd name="T36" fmla="*/ 62 w 303"/>
              <a:gd name="T37" fmla="*/ 65 h 170"/>
              <a:gd name="T38" fmla="*/ 85 w 303"/>
              <a:gd name="T39" fmla="*/ 48 h 170"/>
              <a:gd name="T40" fmla="*/ 106 w 303"/>
              <a:gd name="T41" fmla="*/ 32 h 170"/>
              <a:gd name="T42" fmla="*/ 125 w 303"/>
              <a:gd name="T43" fmla="*/ 8 h 170"/>
              <a:gd name="T44" fmla="*/ 152 w 303"/>
              <a:gd name="T45" fmla="*/ 3 h 170"/>
              <a:gd name="T46" fmla="*/ 173 w 303"/>
              <a:gd name="T47" fmla="*/ 0 h 170"/>
              <a:gd name="T48" fmla="*/ 185 w 303"/>
              <a:gd name="T49" fmla="*/ 6 h 170"/>
              <a:gd name="T50" fmla="*/ 286 w 303"/>
              <a:gd name="T51" fmla="*/ 2 h 170"/>
              <a:gd name="T52" fmla="*/ 301 w 303"/>
              <a:gd name="T53" fmla="*/ 27 h 170"/>
              <a:gd name="T54" fmla="*/ 283 w 303"/>
              <a:gd name="T55" fmla="*/ 24 h 1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303" h="170">
                <a:moveTo>
                  <a:pt x="283" y="24"/>
                </a:moveTo>
                <a:cubicBezTo>
                  <a:pt x="270" y="27"/>
                  <a:pt x="261" y="23"/>
                  <a:pt x="238" y="24"/>
                </a:cubicBezTo>
                <a:cubicBezTo>
                  <a:pt x="215" y="25"/>
                  <a:pt x="164" y="27"/>
                  <a:pt x="145" y="30"/>
                </a:cubicBezTo>
                <a:cubicBezTo>
                  <a:pt x="134" y="34"/>
                  <a:pt x="142" y="42"/>
                  <a:pt x="125" y="45"/>
                </a:cubicBezTo>
                <a:cubicBezTo>
                  <a:pt x="123" y="53"/>
                  <a:pt x="119" y="55"/>
                  <a:pt x="112" y="59"/>
                </a:cubicBezTo>
                <a:cubicBezTo>
                  <a:pt x="109" y="67"/>
                  <a:pt x="106" y="65"/>
                  <a:pt x="98" y="68"/>
                </a:cubicBezTo>
                <a:cubicBezTo>
                  <a:pt x="91" y="77"/>
                  <a:pt x="82" y="94"/>
                  <a:pt x="71" y="96"/>
                </a:cubicBezTo>
                <a:cubicBezTo>
                  <a:pt x="65" y="99"/>
                  <a:pt x="61" y="100"/>
                  <a:pt x="64" y="107"/>
                </a:cubicBezTo>
                <a:cubicBezTo>
                  <a:pt x="60" y="112"/>
                  <a:pt x="56" y="114"/>
                  <a:pt x="53" y="119"/>
                </a:cubicBezTo>
                <a:cubicBezTo>
                  <a:pt x="52" y="127"/>
                  <a:pt x="45" y="127"/>
                  <a:pt x="38" y="131"/>
                </a:cubicBezTo>
                <a:cubicBezTo>
                  <a:pt x="41" y="137"/>
                  <a:pt x="39" y="140"/>
                  <a:pt x="32" y="141"/>
                </a:cubicBezTo>
                <a:cubicBezTo>
                  <a:pt x="31" y="148"/>
                  <a:pt x="27" y="148"/>
                  <a:pt x="22" y="152"/>
                </a:cubicBezTo>
                <a:cubicBezTo>
                  <a:pt x="30" y="158"/>
                  <a:pt x="28" y="159"/>
                  <a:pt x="26" y="170"/>
                </a:cubicBezTo>
                <a:cubicBezTo>
                  <a:pt x="16" y="167"/>
                  <a:pt x="11" y="170"/>
                  <a:pt x="2" y="170"/>
                </a:cubicBezTo>
                <a:cubicBezTo>
                  <a:pt x="0" y="165"/>
                  <a:pt x="16" y="134"/>
                  <a:pt x="23" y="122"/>
                </a:cubicBezTo>
                <a:cubicBezTo>
                  <a:pt x="30" y="110"/>
                  <a:pt x="41" y="101"/>
                  <a:pt x="46" y="98"/>
                </a:cubicBezTo>
                <a:cubicBezTo>
                  <a:pt x="51" y="95"/>
                  <a:pt x="48" y="104"/>
                  <a:pt x="52" y="101"/>
                </a:cubicBezTo>
                <a:cubicBezTo>
                  <a:pt x="53" y="91"/>
                  <a:pt x="59" y="87"/>
                  <a:pt x="67" y="80"/>
                </a:cubicBezTo>
                <a:cubicBezTo>
                  <a:pt x="72" y="72"/>
                  <a:pt x="72" y="67"/>
                  <a:pt x="62" y="65"/>
                </a:cubicBezTo>
                <a:cubicBezTo>
                  <a:pt x="70" y="60"/>
                  <a:pt x="77" y="53"/>
                  <a:pt x="85" y="48"/>
                </a:cubicBezTo>
                <a:cubicBezTo>
                  <a:pt x="92" y="39"/>
                  <a:pt x="93" y="34"/>
                  <a:pt x="106" y="32"/>
                </a:cubicBezTo>
                <a:cubicBezTo>
                  <a:pt x="113" y="27"/>
                  <a:pt x="116" y="10"/>
                  <a:pt x="125" y="8"/>
                </a:cubicBezTo>
                <a:cubicBezTo>
                  <a:pt x="132" y="3"/>
                  <a:pt x="144" y="4"/>
                  <a:pt x="152" y="3"/>
                </a:cubicBezTo>
                <a:cubicBezTo>
                  <a:pt x="160" y="2"/>
                  <a:pt x="168" y="0"/>
                  <a:pt x="173" y="0"/>
                </a:cubicBezTo>
                <a:cubicBezTo>
                  <a:pt x="178" y="0"/>
                  <a:pt x="166" y="6"/>
                  <a:pt x="185" y="6"/>
                </a:cubicBezTo>
                <a:cubicBezTo>
                  <a:pt x="214" y="2"/>
                  <a:pt x="264" y="0"/>
                  <a:pt x="286" y="2"/>
                </a:cubicBezTo>
                <a:cubicBezTo>
                  <a:pt x="303" y="4"/>
                  <a:pt x="302" y="23"/>
                  <a:pt x="301" y="27"/>
                </a:cubicBezTo>
                <a:cubicBezTo>
                  <a:pt x="300" y="31"/>
                  <a:pt x="287" y="25"/>
                  <a:pt x="283" y="24"/>
                </a:cubicBezTo>
                <a:close/>
              </a:path>
            </a:pathLst>
          </a:custGeom>
          <a:solidFill>
            <a:schemeClr val="bg1">
              <a:alpha val="50000"/>
            </a:scheme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FF000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78" name="Freeform 166"/>
          <p:cNvSpPr>
            <a:spLocks/>
          </p:cNvSpPr>
          <p:nvPr/>
        </p:nvSpPr>
        <p:spPr bwMode="auto">
          <a:xfrm rot="306828" flipH="1">
            <a:off x="1408113" y="2316163"/>
            <a:ext cx="100012" cy="80962"/>
          </a:xfrm>
          <a:custGeom>
            <a:avLst/>
            <a:gdLst>
              <a:gd name="T0" fmla="*/ 69 w 80"/>
              <a:gd name="T1" fmla="*/ 1 h 51"/>
              <a:gd name="T2" fmla="*/ 54 w 80"/>
              <a:gd name="T3" fmla="*/ 49 h 51"/>
              <a:gd name="T4" fmla="*/ 42 w 80"/>
              <a:gd name="T5" fmla="*/ 38 h 51"/>
              <a:gd name="T6" fmla="*/ 32 w 80"/>
              <a:gd name="T7" fmla="*/ 26 h 51"/>
              <a:gd name="T8" fmla="*/ 9 w 80"/>
              <a:gd name="T9" fmla="*/ 40 h 51"/>
              <a:gd name="T10" fmla="*/ 0 w 80"/>
              <a:gd name="T11" fmla="*/ 26 h 51"/>
              <a:gd name="T12" fmla="*/ 24 w 80"/>
              <a:gd name="T13" fmla="*/ 16 h 51"/>
              <a:gd name="T14" fmla="*/ 21 w 80"/>
              <a:gd name="T15" fmla="*/ 2 h 51"/>
              <a:gd name="T16" fmla="*/ 69 w 80"/>
              <a:gd name="T17" fmla="*/ 2 h 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0" h="51">
                <a:moveTo>
                  <a:pt x="69" y="1"/>
                </a:moveTo>
                <a:cubicBezTo>
                  <a:pt x="67" y="32"/>
                  <a:pt x="80" y="51"/>
                  <a:pt x="54" y="49"/>
                </a:cubicBezTo>
                <a:cubicBezTo>
                  <a:pt x="50" y="43"/>
                  <a:pt x="48" y="41"/>
                  <a:pt x="42" y="38"/>
                </a:cubicBezTo>
                <a:cubicBezTo>
                  <a:pt x="39" y="33"/>
                  <a:pt x="37" y="29"/>
                  <a:pt x="32" y="26"/>
                </a:cubicBezTo>
                <a:cubicBezTo>
                  <a:pt x="24" y="31"/>
                  <a:pt x="17" y="35"/>
                  <a:pt x="9" y="40"/>
                </a:cubicBezTo>
                <a:cubicBezTo>
                  <a:pt x="6" y="35"/>
                  <a:pt x="3" y="31"/>
                  <a:pt x="0" y="26"/>
                </a:cubicBezTo>
                <a:cubicBezTo>
                  <a:pt x="14" y="23"/>
                  <a:pt x="6" y="18"/>
                  <a:pt x="24" y="16"/>
                </a:cubicBezTo>
                <a:cubicBezTo>
                  <a:pt x="29" y="12"/>
                  <a:pt x="14" y="2"/>
                  <a:pt x="21" y="2"/>
                </a:cubicBezTo>
                <a:cubicBezTo>
                  <a:pt x="28" y="0"/>
                  <a:pt x="59" y="2"/>
                  <a:pt x="69" y="2"/>
                </a:cubicBezTo>
              </a:path>
            </a:pathLst>
          </a:custGeom>
          <a:solidFill>
            <a:srgbClr val="0000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79" name="Freeform 167"/>
          <p:cNvSpPr>
            <a:spLocks/>
          </p:cNvSpPr>
          <p:nvPr/>
        </p:nvSpPr>
        <p:spPr bwMode="auto">
          <a:xfrm rot="306828" flipH="1">
            <a:off x="776288" y="2679700"/>
            <a:ext cx="163512" cy="301625"/>
          </a:xfrm>
          <a:custGeom>
            <a:avLst/>
            <a:gdLst>
              <a:gd name="T0" fmla="*/ 105 w 131"/>
              <a:gd name="T1" fmla="*/ 104 h 190"/>
              <a:gd name="T2" fmla="*/ 75 w 131"/>
              <a:gd name="T3" fmla="*/ 160 h 190"/>
              <a:gd name="T4" fmla="*/ 27 w 131"/>
              <a:gd name="T5" fmla="*/ 158 h 190"/>
              <a:gd name="T6" fmla="*/ 33 w 131"/>
              <a:gd name="T7" fmla="*/ 142 h 190"/>
              <a:gd name="T8" fmla="*/ 51 w 131"/>
              <a:gd name="T9" fmla="*/ 140 h 190"/>
              <a:gd name="T10" fmla="*/ 57 w 131"/>
              <a:gd name="T11" fmla="*/ 122 h 190"/>
              <a:gd name="T12" fmla="*/ 77 w 131"/>
              <a:gd name="T13" fmla="*/ 104 h 190"/>
              <a:gd name="T14" fmla="*/ 83 w 131"/>
              <a:gd name="T15" fmla="*/ 78 h 190"/>
              <a:gd name="T16" fmla="*/ 91 w 131"/>
              <a:gd name="T17" fmla="*/ 54 h 190"/>
              <a:gd name="T18" fmla="*/ 73 w 131"/>
              <a:gd name="T19" fmla="*/ 44 h 190"/>
              <a:gd name="T20" fmla="*/ 79 w 131"/>
              <a:gd name="T21" fmla="*/ 40 h 190"/>
              <a:gd name="T22" fmla="*/ 113 w 131"/>
              <a:gd name="T23" fmla="*/ 30 h 190"/>
              <a:gd name="T24" fmla="*/ 107 w 131"/>
              <a:gd name="T25" fmla="*/ 0 h 190"/>
              <a:gd name="T26" fmla="*/ 61 w 131"/>
              <a:gd name="T27" fmla="*/ 6 h 190"/>
              <a:gd name="T28" fmla="*/ 33 w 131"/>
              <a:gd name="T29" fmla="*/ 18 h 190"/>
              <a:gd name="T30" fmla="*/ 4 w 131"/>
              <a:gd name="T31" fmla="*/ 110 h 190"/>
              <a:gd name="T32" fmla="*/ 13 w 131"/>
              <a:gd name="T33" fmla="*/ 156 h 190"/>
              <a:gd name="T34" fmla="*/ 31 w 131"/>
              <a:gd name="T35" fmla="*/ 172 h 190"/>
              <a:gd name="T36" fmla="*/ 75 w 131"/>
              <a:gd name="T37" fmla="*/ 172 h 190"/>
              <a:gd name="T38" fmla="*/ 91 w 131"/>
              <a:gd name="T39" fmla="*/ 160 h 190"/>
              <a:gd name="T40" fmla="*/ 105 w 131"/>
              <a:gd name="T41" fmla="*/ 142 h 190"/>
              <a:gd name="T42" fmla="*/ 119 w 131"/>
              <a:gd name="T43" fmla="*/ 102 h 190"/>
              <a:gd name="T44" fmla="*/ 131 w 131"/>
              <a:gd name="T45" fmla="*/ 78 h 190"/>
              <a:gd name="T46" fmla="*/ 129 w 131"/>
              <a:gd name="T47" fmla="*/ 60 h 190"/>
              <a:gd name="T48" fmla="*/ 127 w 131"/>
              <a:gd name="T49" fmla="*/ 54 h 190"/>
              <a:gd name="T50" fmla="*/ 113 w 131"/>
              <a:gd name="T51" fmla="*/ 86 h 190"/>
              <a:gd name="T52" fmla="*/ 105 w 131"/>
              <a:gd name="T53" fmla="*/ 104 h 1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1" h="190">
                <a:moveTo>
                  <a:pt x="105" y="104"/>
                </a:moveTo>
                <a:cubicBezTo>
                  <a:pt x="97" y="116"/>
                  <a:pt x="89" y="155"/>
                  <a:pt x="75" y="160"/>
                </a:cubicBezTo>
                <a:cubicBezTo>
                  <a:pt x="59" y="159"/>
                  <a:pt x="42" y="162"/>
                  <a:pt x="27" y="158"/>
                </a:cubicBezTo>
                <a:cubicBezTo>
                  <a:pt x="24" y="157"/>
                  <a:pt x="31" y="143"/>
                  <a:pt x="33" y="142"/>
                </a:cubicBezTo>
                <a:cubicBezTo>
                  <a:pt x="39" y="140"/>
                  <a:pt x="45" y="141"/>
                  <a:pt x="51" y="140"/>
                </a:cubicBezTo>
                <a:cubicBezTo>
                  <a:pt x="58" y="133"/>
                  <a:pt x="60" y="131"/>
                  <a:pt x="57" y="122"/>
                </a:cubicBezTo>
                <a:cubicBezTo>
                  <a:pt x="68" y="117"/>
                  <a:pt x="73" y="116"/>
                  <a:pt x="77" y="104"/>
                </a:cubicBezTo>
                <a:cubicBezTo>
                  <a:pt x="78" y="95"/>
                  <a:pt x="83" y="78"/>
                  <a:pt x="83" y="78"/>
                </a:cubicBezTo>
                <a:cubicBezTo>
                  <a:pt x="81" y="64"/>
                  <a:pt x="81" y="64"/>
                  <a:pt x="91" y="54"/>
                </a:cubicBezTo>
                <a:cubicBezTo>
                  <a:pt x="86" y="40"/>
                  <a:pt x="56" y="52"/>
                  <a:pt x="73" y="44"/>
                </a:cubicBezTo>
                <a:cubicBezTo>
                  <a:pt x="75" y="43"/>
                  <a:pt x="77" y="41"/>
                  <a:pt x="79" y="40"/>
                </a:cubicBezTo>
                <a:cubicBezTo>
                  <a:pt x="86" y="29"/>
                  <a:pt x="100" y="31"/>
                  <a:pt x="113" y="30"/>
                </a:cubicBezTo>
                <a:cubicBezTo>
                  <a:pt x="116" y="19"/>
                  <a:pt x="120" y="4"/>
                  <a:pt x="107" y="0"/>
                </a:cubicBezTo>
                <a:cubicBezTo>
                  <a:pt x="86" y="1"/>
                  <a:pt x="79" y="2"/>
                  <a:pt x="61" y="6"/>
                </a:cubicBezTo>
                <a:cubicBezTo>
                  <a:pt x="51" y="13"/>
                  <a:pt x="44" y="11"/>
                  <a:pt x="33" y="18"/>
                </a:cubicBezTo>
                <a:cubicBezTo>
                  <a:pt x="17" y="42"/>
                  <a:pt x="12" y="71"/>
                  <a:pt x="4" y="110"/>
                </a:cubicBezTo>
                <a:cubicBezTo>
                  <a:pt x="0" y="134"/>
                  <a:pt x="9" y="146"/>
                  <a:pt x="13" y="156"/>
                </a:cubicBezTo>
                <a:cubicBezTo>
                  <a:pt x="17" y="166"/>
                  <a:pt x="21" y="169"/>
                  <a:pt x="31" y="172"/>
                </a:cubicBezTo>
                <a:cubicBezTo>
                  <a:pt x="37" y="190"/>
                  <a:pt x="62" y="181"/>
                  <a:pt x="75" y="172"/>
                </a:cubicBezTo>
                <a:cubicBezTo>
                  <a:pt x="80" y="165"/>
                  <a:pt x="84" y="165"/>
                  <a:pt x="91" y="160"/>
                </a:cubicBezTo>
                <a:cubicBezTo>
                  <a:pt x="95" y="154"/>
                  <a:pt x="101" y="148"/>
                  <a:pt x="105" y="142"/>
                </a:cubicBezTo>
                <a:cubicBezTo>
                  <a:pt x="107" y="128"/>
                  <a:pt x="109" y="112"/>
                  <a:pt x="119" y="102"/>
                </a:cubicBezTo>
                <a:cubicBezTo>
                  <a:pt x="122" y="93"/>
                  <a:pt x="128" y="87"/>
                  <a:pt x="131" y="78"/>
                </a:cubicBezTo>
                <a:cubicBezTo>
                  <a:pt x="130" y="72"/>
                  <a:pt x="130" y="66"/>
                  <a:pt x="129" y="60"/>
                </a:cubicBezTo>
                <a:cubicBezTo>
                  <a:pt x="129" y="58"/>
                  <a:pt x="128" y="52"/>
                  <a:pt x="127" y="54"/>
                </a:cubicBezTo>
                <a:cubicBezTo>
                  <a:pt x="121" y="69"/>
                  <a:pt x="128" y="76"/>
                  <a:pt x="113" y="86"/>
                </a:cubicBezTo>
                <a:cubicBezTo>
                  <a:pt x="111" y="92"/>
                  <a:pt x="109" y="117"/>
                  <a:pt x="105" y="104"/>
                </a:cubicBezTo>
                <a:close/>
              </a:path>
            </a:pathLst>
          </a:custGeom>
          <a:solidFill>
            <a:srgbClr val="FFFFFF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80" name="Freeform 168"/>
          <p:cNvSpPr>
            <a:spLocks/>
          </p:cNvSpPr>
          <p:nvPr/>
        </p:nvSpPr>
        <p:spPr bwMode="auto">
          <a:xfrm rot="306828" flipH="1">
            <a:off x="819150" y="2674938"/>
            <a:ext cx="127000" cy="282575"/>
          </a:xfrm>
          <a:custGeom>
            <a:avLst/>
            <a:gdLst>
              <a:gd name="T0" fmla="*/ 100 w 100"/>
              <a:gd name="T1" fmla="*/ 11 h 179"/>
              <a:gd name="T2" fmla="*/ 87 w 100"/>
              <a:gd name="T3" fmla="*/ 23 h 179"/>
              <a:gd name="T4" fmla="*/ 76 w 100"/>
              <a:gd name="T5" fmla="*/ 33 h 179"/>
              <a:gd name="T6" fmla="*/ 60 w 100"/>
              <a:gd name="T7" fmla="*/ 53 h 179"/>
              <a:gd name="T8" fmla="*/ 54 w 100"/>
              <a:gd name="T9" fmla="*/ 71 h 179"/>
              <a:gd name="T10" fmla="*/ 37 w 100"/>
              <a:gd name="T11" fmla="*/ 92 h 179"/>
              <a:gd name="T12" fmla="*/ 24 w 100"/>
              <a:gd name="T13" fmla="*/ 107 h 179"/>
              <a:gd name="T14" fmla="*/ 22 w 100"/>
              <a:gd name="T15" fmla="*/ 128 h 179"/>
              <a:gd name="T16" fmla="*/ 28 w 100"/>
              <a:gd name="T17" fmla="*/ 143 h 179"/>
              <a:gd name="T18" fmla="*/ 25 w 100"/>
              <a:gd name="T19" fmla="*/ 170 h 179"/>
              <a:gd name="T20" fmla="*/ 18 w 100"/>
              <a:gd name="T21" fmla="*/ 155 h 179"/>
              <a:gd name="T22" fmla="*/ 13 w 100"/>
              <a:gd name="T23" fmla="*/ 152 h 179"/>
              <a:gd name="T24" fmla="*/ 3 w 100"/>
              <a:gd name="T25" fmla="*/ 105 h 179"/>
              <a:gd name="T26" fmla="*/ 6 w 100"/>
              <a:gd name="T27" fmla="*/ 93 h 179"/>
              <a:gd name="T28" fmla="*/ 16 w 100"/>
              <a:gd name="T29" fmla="*/ 80 h 179"/>
              <a:gd name="T30" fmla="*/ 27 w 100"/>
              <a:gd name="T31" fmla="*/ 50 h 179"/>
              <a:gd name="T32" fmla="*/ 36 w 100"/>
              <a:gd name="T33" fmla="*/ 35 h 179"/>
              <a:gd name="T34" fmla="*/ 60 w 100"/>
              <a:gd name="T35" fmla="*/ 18 h 179"/>
              <a:gd name="T36" fmla="*/ 66 w 100"/>
              <a:gd name="T37" fmla="*/ 3 h 179"/>
              <a:gd name="T38" fmla="*/ 100 w 100"/>
              <a:gd name="T39" fmla="*/ 11 h 1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00" h="179">
                <a:moveTo>
                  <a:pt x="100" y="11"/>
                </a:moveTo>
                <a:cubicBezTo>
                  <a:pt x="89" y="13"/>
                  <a:pt x="97" y="18"/>
                  <a:pt x="87" y="23"/>
                </a:cubicBezTo>
                <a:cubicBezTo>
                  <a:pt x="85" y="30"/>
                  <a:pt x="83" y="32"/>
                  <a:pt x="76" y="33"/>
                </a:cubicBezTo>
                <a:cubicBezTo>
                  <a:pt x="69" y="39"/>
                  <a:pt x="67" y="47"/>
                  <a:pt x="60" y="53"/>
                </a:cubicBezTo>
                <a:cubicBezTo>
                  <a:pt x="75" y="64"/>
                  <a:pt x="66" y="62"/>
                  <a:pt x="54" y="71"/>
                </a:cubicBezTo>
                <a:cubicBezTo>
                  <a:pt x="50" y="78"/>
                  <a:pt x="44" y="88"/>
                  <a:pt x="37" y="92"/>
                </a:cubicBezTo>
                <a:cubicBezTo>
                  <a:pt x="33" y="98"/>
                  <a:pt x="30" y="104"/>
                  <a:pt x="24" y="107"/>
                </a:cubicBezTo>
                <a:cubicBezTo>
                  <a:pt x="23" y="115"/>
                  <a:pt x="17" y="124"/>
                  <a:pt x="22" y="128"/>
                </a:cubicBezTo>
                <a:cubicBezTo>
                  <a:pt x="25" y="133"/>
                  <a:pt x="25" y="138"/>
                  <a:pt x="28" y="143"/>
                </a:cubicBezTo>
                <a:cubicBezTo>
                  <a:pt x="28" y="152"/>
                  <a:pt x="28" y="179"/>
                  <a:pt x="25" y="170"/>
                </a:cubicBezTo>
                <a:cubicBezTo>
                  <a:pt x="23" y="164"/>
                  <a:pt x="23" y="159"/>
                  <a:pt x="18" y="155"/>
                </a:cubicBezTo>
                <a:cubicBezTo>
                  <a:pt x="17" y="154"/>
                  <a:pt x="15" y="153"/>
                  <a:pt x="13" y="152"/>
                </a:cubicBezTo>
                <a:cubicBezTo>
                  <a:pt x="0" y="162"/>
                  <a:pt x="3" y="121"/>
                  <a:pt x="3" y="105"/>
                </a:cubicBezTo>
                <a:cubicBezTo>
                  <a:pt x="9" y="101"/>
                  <a:pt x="10" y="100"/>
                  <a:pt x="6" y="93"/>
                </a:cubicBezTo>
                <a:cubicBezTo>
                  <a:pt x="9" y="89"/>
                  <a:pt x="16" y="80"/>
                  <a:pt x="16" y="80"/>
                </a:cubicBezTo>
                <a:cubicBezTo>
                  <a:pt x="17" y="61"/>
                  <a:pt x="11" y="53"/>
                  <a:pt x="27" y="50"/>
                </a:cubicBezTo>
                <a:cubicBezTo>
                  <a:pt x="28" y="42"/>
                  <a:pt x="30" y="40"/>
                  <a:pt x="36" y="35"/>
                </a:cubicBezTo>
                <a:cubicBezTo>
                  <a:pt x="39" y="19"/>
                  <a:pt x="43" y="20"/>
                  <a:pt x="60" y="18"/>
                </a:cubicBezTo>
                <a:cubicBezTo>
                  <a:pt x="64" y="13"/>
                  <a:pt x="64" y="9"/>
                  <a:pt x="66" y="3"/>
                </a:cubicBezTo>
                <a:cubicBezTo>
                  <a:pt x="88" y="5"/>
                  <a:pt x="89" y="0"/>
                  <a:pt x="100" y="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81" name="Freeform 169"/>
          <p:cNvSpPr>
            <a:spLocks/>
          </p:cNvSpPr>
          <p:nvPr/>
        </p:nvSpPr>
        <p:spPr bwMode="auto">
          <a:xfrm flipH="1">
            <a:off x="1284288" y="2236788"/>
            <a:ext cx="571500" cy="750887"/>
          </a:xfrm>
          <a:custGeom>
            <a:avLst/>
            <a:gdLst>
              <a:gd name="T0" fmla="*/ 372 w 484"/>
              <a:gd name="T1" fmla="*/ 491 h 617"/>
              <a:gd name="T2" fmla="*/ 344 w 484"/>
              <a:gd name="T3" fmla="*/ 480 h 617"/>
              <a:gd name="T4" fmla="*/ 323 w 484"/>
              <a:gd name="T5" fmla="*/ 574 h 617"/>
              <a:gd name="T6" fmla="*/ 255 w 484"/>
              <a:gd name="T7" fmla="*/ 612 h 617"/>
              <a:gd name="T8" fmla="*/ 163 w 484"/>
              <a:gd name="T9" fmla="*/ 609 h 617"/>
              <a:gd name="T10" fmla="*/ 182 w 484"/>
              <a:gd name="T11" fmla="*/ 612 h 617"/>
              <a:gd name="T12" fmla="*/ 120 w 484"/>
              <a:gd name="T13" fmla="*/ 592 h 617"/>
              <a:gd name="T14" fmla="*/ 57 w 484"/>
              <a:gd name="T15" fmla="*/ 540 h 617"/>
              <a:gd name="T16" fmla="*/ 22 w 484"/>
              <a:gd name="T17" fmla="*/ 488 h 617"/>
              <a:gd name="T18" fmla="*/ 18 w 484"/>
              <a:gd name="T19" fmla="*/ 402 h 617"/>
              <a:gd name="T20" fmla="*/ 131 w 484"/>
              <a:gd name="T21" fmla="*/ 333 h 617"/>
              <a:gd name="T22" fmla="*/ 268 w 484"/>
              <a:gd name="T23" fmla="*/ 262 h 617"/>
              <a:gd name="T24" fmla="*/ 328 w 484"/>
              <a:gd name="T25" fmla="*/ 202 h 617"/>
              <a:gd name="T26" fmla="*/ 412 w 484"/>
              <a:gd name="T27" fmla="*/ 42 h 617"/>
              <a:gd name="T28" fmla="*/ 484 w 484"/>
              <a:gd name="T29" fmla="*/ 0 h 6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484" h="617">
                <a:moveTo>
                  <a:pt x="372" y="491"/>
                </a:moveTo>
                <a:cubicBezTo>
                  <a:pt x="367" y="489"/>
                  <a:pt x="352" y="466"/>
                  <a:pt x="344" y="480"/>
                </a:cubicBezTo>
                <a:cubicBezTo>
                  <a:pt x="340" y="499"/>
                  <a:pt x="338" y="552"/>
                  <a:pt x="323" y="574"/>
                </a:cubicBezTo>
                <a:cubicBezTo>
                  <a:pt x="308" y="596"/>
                  <a:pt x="282" y="606"/>
                  <a:pt x="255" y="612"/>
                </a:cubicBezTo>
                <a:cubicBezTo>
                  <a:pt x="230" y="617"/>
                  <a:pt x="173" y="616"/>
                  <a:pt x="163" y="609"/>
                </a:cubicBezTo>
                <a:cubicBezTo>
                  <a:pt x="151" y="609"/>
                  <a:pt x="189" y="615"/>
                  <a:pt x="182" y="612"/>
                </a:cubicBezTo>
                <a:cubicBezTo>
                  <a:pt x="183" y="604"/>
                  <a:pt x="147" y="613"/>
                  <a:pt x="120" y="592"/>
                </a:cubicBezTo>
                <a:cubicBezTo>
                  <a:pt x="99" y="580"/>
                  <a:pt x="73" y="557"/>
                  <a:pt x="57" y="540"/>
                </a:cubicBezTo>
                <a:cubicBezTo>
                  <a:pt x="41" y="523"/>
                  <a:pt x="28" y="511"/>
                  <a:pt x="22" y="488"/>
                </a:cubicBezTo>
                <a:cubicBezTo>
                  <a:pt x="18" y="454"/>
                  <a:pt x="0" y="428"/>
                  <a:pt x="18" y="402"/>
                </a:cubicBezTo>
                <a:cubicBezTo>
                  <a:pt x="36" y="376"/>
                  <a:pt x="89" y="356"/>
                  <a:pt x="131" y="333"/>
                </a:cubicBezTo>
                <a:cubicBezTo>
                  <a:pt x="173" y="310"/>
                  <a:pt x="235" y="284"/>
                  <a:pt x="268" y="262"/>
                </a:cubicBezTo>
                <a:cubicBezTo>
                  <a:pt x="283" y="246"/>
                  <a:pt x="304" y="239"/>
                  <a:pt x="328" y="202"/>
                </a:cubicBezTo>
                <a:cubicBezTo>
                  <a:pt x="352" y="165"/>
                  <a:pt x="386" y="76"/>
                  <a:pt x="412" y="42"/>
                </a:cubicBezTo>
                <a:cubicBezTo>
                  <a:pt x="438" y="8"/>
                  <a:pt x="469" y="9"/>
                  <a:pt x="484" y="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82" name="Freeform 170"/>
          <p:cNvSpPr>
            <a:spLocks/>
          </p:cNvSpPr>
          <p:nvPr/>
        </p:nvSpPr>
        <p:spPr bwMode="auto">
          <a:xfrm flipH="1">
            <a:off x="1250950" y="2435225"/>
            <a:ext cx="120650" cy="152400"/>
          </a:xfrm>
          <a:custGeom>
            <a:avLst/>
            <a:gdLst>
              <a:gd name="T0" fmla="*/ 240 w 240"/>
              <a:gd name="T1" fmla="*/ 158 h 158"/>
              <a:gd name="T2" fmla="*/ 150 w 240"/>
              <a:gd name="T3" fmla="*/ 155 h 158"/>
              <a:gd name="T4" fmla="*/ 69 w 240"/>
              <a:gd name="T5" fmla="*/ 137 h 158"/>
              <a:gd name="T6" fmla="*/ 24 w 240"/>
              <a:gd name="T7" fmla="*/ 122 h 158"/>
              <a:gd name="T8" fmla="*/ 15 w 240"/>
              <a:gd name="T9" fmla="*/ 95 h 158"/>
              <a:gd name="T10" fmla="*/ 81 w 240"/>
              <a:gd name="T11" fmla="*/ 2 h 158"/>
              <a:gd name="T12" fmla="*/ 90 w 240"/>
              <a:gd name="T13" fmla="*/ 2 h 1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40" h="158">
                <a:moveTo>
                  <a:pt x="240" y="158"/>
                </a:moveTo>
                <a:cubicBezTo>
                  <a:pt x="210" y="157"/>
                  <a:pt x="180" y="158"/>
                  <a:pt x="150" y="155"/>
                </a:cubicBezTo>
                <a:cubicBezTo>
                  <a:pt x="122" y="152"/>
                  <a:pt x="92" y="143"/>
                  <a:pt x="69" y="137"/>
                </a:cubicBezTo>
                <a:cubicBezTo>
                  <a:pt x="49" y="130"/>
                  <a:pt x="45" y="125"/>
                  <a:pt x="24" y="122"/>
                </a:cubicBezTo>
                <a:cubicBezTo>
                  <a:pt x="7" y="116"/>
                  <a:pt x="0" y="100"/>
                  <a:pt x="15" y="95"/>
                </a:cubicBezTo>
                <a:cubicBezTo>
                  <a:pt x="24" y="75"/>
                  <a:pt x="69" y="17"/>
                  <a:pt x="81" y="2"/>
                </a:cubicBezTo>
                <a:cubicBezTo>
                  <a:pt x="83" y="0"/>
                  <a:pt x="87" y="2"/>
                  <a:pt x="90" y="2"/>
                </a:cubicBezTo>
              </a:path>
            </a:pathLst>
          </a:custGeom>
          <a:noFill/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283" name="Freeform 171"/>
          <p:cNvSpPr>
            <a:spLocks/>
          </p:cNvSpPr>
          <p:nvPr/>
        </p:nvSpPr>
        <p:spPr bwMode="auto">
          <a:xfrm flipH="1">
            <a:off x="1190625" y="2359025"/>
            <a:ext cx="180975" cy="152400"/>
          </a:xfrm>
          <a:custGeom>
            <a:avLst/>
            <a:gdLst>
              <a:gd name="T0" fmla="*/ 180 w 211"/>
              <a:gd name="T1" fmla="*/ 216 h 216"/>
              <a:gd name="T2" fmla="*/ 147 w 211"/>
              <a:gd name="T3" fmla="*/ 128 h 216"/>
              <a:gd name="T4" fmla="*/ 98 w 211"/>
              <a:gd name="T5" fmla="*/ 92 h 216"/>
              <a:gd name="T6" fmla="*/ 45 w 211"/>
              <a:gd name="T7" fmla="*/ 84 h 216"/>
              <a:gd name="T8" fmla="*/ 3 w 211"/>
              <a:gd name="T9" fmla="*/ 90 h 216"/>
              <a:gd name="T10" fmla="*/ 12 w 211"/>
              <a:gd name="T11" fmla="*/ 47 h 216"/>
              <a:gd name="T12" fmla="*/ 65 w 211"/>
              <a:gd name="T13" fmla="*/ 9 h 216"/>
              <a:gd name="T14" fmla="*/ 122 w 211"/>
              <a:gd name="T15" fmla="*/ 6 h 216"/>
              <a:gd name="T16" fmla="*/ 173 w 211"/>
              <a:gd name="T17" fmla="*/ 45 h 216"/>
              <a:gd name="T18" fmla="*/ 207 w 211"/>
              <a:gd name="T19" fmla="*/ 153 h 216"/>
              <a:gd name="T20" fmla="*/ 198 w 211"/>
              <a:gd name="T21" fmla="*/ 200 h 216"/>
              <a:gd name="T22" fmla="*/ 180 w 211"/>
              <a:gd name="T23" fmla="*/ 216 h 2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11" h="216">
                <a:moveTo>
                  <a:pt x="180" y="216"/>
                </a:moveTo>
                <a:cubicBezTo>
                  <a:pt x="169" y="184"/>
                  <a:pt x="158" y="160"/>
                  <a:pt x="147" y="128"/>
                </a:cubicBezTo>
                <a:cubicBezTo>
                  <a:pt x="131" y="107"/>
                  <a:pt x="124" y="100"/>
                  <a:pt x="98" y="92"/>
                </a:cubicBezTo>
                <a:cubicBezTo>
                  <a:pt x="81" y="85"/>
                  <a:pt x="61" y="84"/>
                  <a:pt x="45" y="84"/>
                </a:cubicBezTo>
                <a:cubicBezTo>
                  <a:pt x="29" y="84"/>
                  <a:pt x="8" y="96"/>
                  <a:pt x="3" y="90"/>
                </a:cubicBezTo>
                <a:cubicBezTo>
                  <a:pt x="0" y="82"/>
                  <a:pt x="4" y="61"/>
                  <a:pt x="12" y="47"/>
                </a:cubicBezTo>
                <a:cubicBezTo>
                  <a:pt x="19" y="27"/>
                  <a:pt x="44" y="18"/>
                  <a:pt x="65" y="9"/>
                </a:cubicBezTo>
                <a:cubicBezTo>
                  <a:pt x="82" y="4"/>
                  <a:pt x="104" y="0"/>
                  <a:pt x="122" y="6"/>
                </a:cubicBezTo>
                <a:cubicBezTo>
                  <a:pt x="140" y="12"/>
                  <a:pt x="159" y="21"/>
                  <a:pt x="173" y="45"/>
                </a:cubicBezTo>
                <a:cubicBezTo>
                  <a:pt x="192" y="71"/>
                  <a:pt x="203" y="127"/>
                  <a:pt x="207" y="153"/>
                </a:cubicBezTo>
                <a:cubicBezTo>
                  <a:pt x="211" y="179"/>
                  <a:pt x="202" y="190"/>
                  <a:pt x="198" y="200"/>
                </a:cubicBezTo>
                <a:cubicBezTo>
                  <a:pt x="194" y="210"/>
                  <a:pt x="184" y="213"/>
                  <a:pt x="180" y="216"/>
                </a:cubicBezTo>
                <a:close/>
              </a:path>
            </a:pathLst>
          </a:custGeom>
          <a:solidFill>
            <a:srgbClr val="754E27"/>
          </a:solidFill>
          <a:ln w="3810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90284" name="Group 172"/>
          <p:cNvGrpSpPr>
            <a:grpSpLocks/>
          </p:cNvGrpSpPr>
          <p:nvPr/>
        </p:nvGrpSpPr>
        <p:grpSpPr bwMode="auto">
          <a:xfrm flipH="1">
            <a:off x="1438275" y="3119438"/>
            <a:ext cx="174625" cy="265112"/>
            <a:chOff x="3450" y="2040"/>
            <a:chExt cx="192" cy="321"/>
          </a:xfrm>
        </p:grpSpPr>
        <p:sp>
          <p:nvSpPr>
            <p:cNvPr id="90285" name="Freeform 173"/>
            <p:cNvSpPr>
              <a:spLocks/>
            </p:cNvSpPr>
            <p:nvPr/>
          </p:nvSpPr>
          <p:spPr bwMode="auto">
            <a:xfrm>
              <a:off x="3450" y="2040"/>
              <a:ext cx="192" cy="321"/>
            </a:xfrm>
            <a:custGeom>
              <a:avLst/>
              <a:gdLst>
                <a:gd name="T0" fmla="*/ 192 w 192"/>
                <a:gd name="T1" fmla="*/ 48 h 321"/>
                <a:gd name="T2" fmla="*/ 153 w 192"/>
                <a:gd name="T3" fmla="*/ 126 h 321"/>
                <a:gd name="T4" fmla="*/ 138 w 192"/>
                <a:gd name="T5" fmla="*/ 144 h 321"/>
                <a:gd name="T6" fmla="*/ 99 w 192"/>
                <a:gd name="T7" fmla="*/ 234 h 321"/>
                <a:gd name="T8" fmla="*/ 78 w 192"/>
                <a:gd name="T9" fmla="*/ 267 h 321"/>
                <a:gd name="T10" fmla="*/ 57 w 192"/>
                <a:gd name="T11" fmla="*/ 291 h 321"/>
                <a:gd name="T12" fmla="*/ 36 w 192"/>
                <a:gd name="T13" fmla="*/ 315 h 321"/>
                <a:gd name="T14" fmla="*/ 27 w 192"/>
                <a:gd name="T15" fmla="*/ 321 h 321"/>
                <a:gd name="T16" fmla="*/ 9 w 192"/>
                <a:gd name="T17" fmla="*/ 288 h 321"/>
                <a:gd name="T18" fmla="*/ 3 w 192"/>
                <a:gd name="T19" fmla="*/ 270 h 321"/>
                <a:gd name="T20" fmla="*/ 3 w 192"/>
                <a:gd name="T21" fmla="*/ 87 h 321"/>
                <a:gd name="T22" fmla="*/ 18 w 192"/>
                <a:gd name="T23" fmla="*/ 0 h 321"/>
                <a:gd name="T24" fmla="*/ 69 w 192"/>
                <a:gd name="T25" fmla="*/ 9 h 321"/>
                <a:gd name="T26" fmla="*/ 114 w 192"/>
                <a:gd name="T27" fmla="*/ 18 h 321"/>
                <a:gd name="T28" fmla="*/ 135 w 192"/>
                <a:gd name="T29" fmla="*/ 27 h 321"/>
                <a:gd name="T30" fmla="*/ 141 w 192"/>
                <a:gd name="T31" fmla="*/ 36 h 321"/>
                <a:gd name="T32" fmla="*/ 192 w 192"/>
                <a:gd name="T33" fmla="*/ 48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2" h="321">
                  <a:moveTo>
                    <a:pt x="192" y="48"/>
                  </a:moveTo>
                  <a:cubicBezTo>
                    <a:pt x="178" y="57"/>
                    <a:pt x="159" y="108"/>
                    <a:pt x="153" y="126"/>
                  </a:cubicBezTo>
                  <a:cubicBezTo>
                    <a:pt x="150" y="134"/>
                    <a:pt x="143" y="138"/>
                    <a:pt x="138" y="144"/>
                  </a:cubicBezTo>
                  <a:cubicBezTo>
                    <a:pt x="129" y="162"/>
                    <a:pt x="109" y="214"/>
                    <a:pt x="99" y="234"/>
                  </a:cubicBezTo>
                  <a:cubicBezTo>
                    <a:pt x="95" y="247"/>
                    <a:pt x="89" y="260"/>
                    <a:pt x="78" y="267"/>
                  </a:cubicBezTo>
                  <a:cubicBezTo>
                    <a:pt x="74" y="279"/>
                    <a:pt x="68" y="284"/>
                    <a:pt x="57" y="291"/>
                  </a:cubicBezTo>
                  <a:cubicBezTo>
                    <a:pt x="52" y="310"/>
                    <a:pt x="57" y="301"/>
                    <a:pt x="36" y="315"/>
                  </a:cubicBezTo>
                  <a:cubicBezTo>
                    <a:pt x="33" y="317"/>
                    <a:pt x="27" y="321"/>
                    <a:pt x="27" y="321"/>
                  </a:cubicBezTo>
                  <a:cubicBezTo>
                    <a:pt x="12" y="316"/>
                    <a:pt x="13" y="302"/>
                    <a:pt x="9" y="288"/>
                  </a:cubicBezTo>
                  <a:cubicBezTo>
                    <a:pt x="7" y="282"/>
                    <a:pt x="3" y="270"/>
                    <a:pt x="3" y="270"/>
                  </a:cubicBezTo>
                  <a:cubicBezTo>
                    <a:pt x="3" y="236"/>
                    <a:pt x="0" y="132"/>
                    <a:pt x="3" y="87"/>
                  </a:cubicBezTo>
                  <a:cubicBezTo>
                    <a:pt x="6" y="42"/>
                    <a:pt x="7" y="13"/>
                    <a:pt x="18" y="0"/>
                  </a:cubicBezTo>
                  <a:cubicBezTo>
                    <a:pt x="35" y="4"/>
                    <a:pt x="50" y="7"/>
                    <a:pt x="69" y="9"/>
                  </a:cubicBezTo>
                  <a:cubicBezTo>
                    <a:pt x="84" y="14"/>
                    <a:pt x="99" y="15"/>
                    <a:pt x="114" y="18"/>
                  </a:cubicBezTo>
                  <a:cubicBezTo>
                    <a:pt x="121" y="21"/>
                    <a:pt x="129" y="22"/>
                    <a:pt x="135" y="27"/>
                  </a:cubicBezTo>
                  <a:cubicBezTo>
                    <a:pt x="138" y="29"/>
                    <a:pt x="138" y="34"/>
                    <a:pt x="141" y="36"/>
                  </a:cubicBezTo>
                  <a:cubicBezTo>
                    <a:pt x="150" y="41"/>
                    <a:pt x="185" y="47"/>
                    <a:pt x="192" y="48"/>
                  </a:cubicBezTo>
                  <a:close/>
                </a:path>
              </a:pathLst>
            </a:custGeom>
            <a:solidFill>
              <a:srgbClr val="FF99CC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86" name="Freeform 174"/>
            <p:cNvSpPr>
              <a:spLocks/>
            </p:cNvSpPr>
            <p:nvPr/>
          </p:nvSpPr>
          <p:spPr bwMode="auto">
            <a:xfrm>
              <a:off x="3460" y="2051"/>
              <a:ext cx="162" cy="155"/>
            </a:xfrm>
            <a:custGeom>
              <a:avLst/>
              <a:gdLst>
                <a:gd name="T0" fmla="*/ 136 w 162"/>
                <a:gd name="T1" fmla="*/ 103 h 155"/>
                <a:gd name="T2" fmla="*/ 92 w 162"/>
                <a:gd name="T3" fmla="*/ 105 h 155"/>
                <a:gd name="T4" fmla="*/ 86 w 162"/>
                <a:gd name="T5" fmla="*/ 107 h 155"/>
                <a:gd name="T6" fmla="*/ 64 w 162"/>
                <a:gd name="T7" fmla="*/ 113 h 155"/>
                <a:gd name="T8" fmla="*/ 26 w 162"/>
                <a:gd name="T9" fmla="*/ 147 h 155"/>
                <a:gd name="T10" fmla="*/ 8 w 162"/>
                <a:gd name="T11" fmla="*/ 155 h 155"/>
                <a:gd name="T12" fmla="*/ 2 w 162"/>
                <a:gd name="T13" fmla="*/ 115 h 155"/>
                <a:gd name="T14" fmla="*/ 4 w 162"/>
                <a:gd name="T15" fmla="*/ 73 h 155"/>
                <a:gd name="T16" fmla="*/ 12 w 162"/>
                <a:gd name="T17" fmla="*/ 1 h 155"/>
                <a:gd name="T18" fmla="*/ 112 w 162"/>
                <a:gd name="T19" fmla="*/ 17 h 155"/>
                <a:gd name="T20" fmla="*/ 132 w 162"/>
                <a:gd name="T21" fmla="*/ 33 h 155"/>
                <a:gd name="T22" fmla="*/ 162 w 162"/>
                <a:gd name="T23" fmla="*/ 45 h 155"/>
                <a:gd name="T24" fmla="*/ 150 w 162"/>
                <a:gd name="T25" fmla="*/ 71 h 155"/>
                <a:gd name="T26" fmla="*/ 136 w 162"/>
                <a:gd name="T27" fmla="*/ 103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2" h="155">
                  <a:moveTo>
                    <a:pt x="136" y="103"/>
                  </a:moveTo>
                  <a:cubicBezTo>
                    <a:pt x="121" y="104"/>
                    <a:pt x="107" y="104"/>
                    <a:pt x="92" y="105"/>
                  </a:cubicBezTo>
                  <a:cubicBezTo>
                    <a:pt x="90" y="105"/>
                    <a:pt x="88" y="106"/>
                    <a:pt x="86" y="107"/>
                  </a:cubicBezTo>
                  <a:cubicBezTo>
                    <a:pt x="79" y="109"/>
                    <a:pt x="64" y="113"/>
                    <a:pt x="64" y="113"/>
                  </a:cubicBezTo>
                  <a:cubicBezTo>
                    <a:pt x="54" y="128"/>
                    <a:pt x="39" y="134"/>
                    <a:pt x="26" y="147"/>
                  </a:cubicBezTo>
                  <a:cubicBezTo>
                    <a:pt x="21" y="152"/>
                    <a:pt x="8" y="155"/>
                    <a:pt x="8" y="155"/>
                  </a:cubicBezTo>
                  <a:cubicBezTo>
                    <a:pt x="5" y="149"/>
                    <a:pt x="3" y="129"/>
                    <a:pt x="2" y="115"/>
                  </a:cubicBezTo>
                  <a:cubicBezTo>
                    <a:pt x="3" y="101"/>
                    <a:pt x="1" y="86"/>
                    <a:pt x="4" y="73"/>
                  </a:cubicBezTo>
                  <a:cubicBezTo>
                    <a:pt x="0" y="0"/>
                    <a:pt x="12" y="33"/>
                    <a:pt x="12" y="1"/>
                  </a:cubicBezTo>
                  <a:cubicBezTo>
                    <a:pt x="49" y="5"/>
                    <a:pt x="76" y="7"/>
                    <a:pt x="112" y="17"/>
                  </a:cubicBezTo>
                  <a:cubicBezTo>
                    <a:pt x="124" y="20"/>
                    <a:pt x="121" y="28"/>
                    <a:pt x="132" y="33"/>
                  </a:cubicBezTo>
                  <a:cubicBezTo>
                    <a:pt x="138" y="36"/>
                    <a:pt x="162" y="45"/>
                    <a:pt x="162" y="45"/>
                  </a:cubicBezTo>
                  <a:cubicBezTo>
                    <a:pt x="159" y="60"/>
                    <a:pt x="158" y="58"/>
                    <a:pt x="150" y="71"/>
                  </a:cubicBezTo>
                  <a:cubicBezTo>
                    <a:pt x="145" y="82"/>
                    <a:pt x="146" y="97"/>
                    <a:pt x="136" y="103"/>
                  </a:cubicBezTo>
                  <a:close/>
                </a:path>
              </a:pathLst>
            </a:custGeom>
            <a:solidFill>
              <a:srgbClr val="FF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87" name="Freeform 175"/>
            <p:cNvSpPr>
              <a:spLocks/>
            </p:cNvSpPr>
            <p:nvPr/>
          </p:nvSpPr>
          <p:spPr bwMode="auto">
            <a:xfrm>
              <a:off x="3455" y="2147"/>
              <a:ext cx="148" cy="119"/>
            </a:xfrm>
            <a:custGeom>
              <a:avLst/>
              <a:gdLst>
                <a:gd name="T0" fmla="*/ 121 w 148"/>
                <a:gd name="T1" fmla="*/ 35 h 119"/>
                <a:gd name="T2" fmla="*/ 75 w 148"/>
                <a:gd name="T3" fmla="*/ 41 h 119"/>
                <a:gd name="T4" fmla="*/ 51 w 148"/>
                <a:gd name="T5" fmla="*/ 55 h 119"/>
                <a:gd name="T6" fmla="*/ 47 w 148"/>
                <a:gd name="T7" fmla="*/ 61 h 119"/>
                <a:gd name="T8" fmla="*/ 41 w 148"/>
                <a:gd name="T9" fmla="*/ 63 h 119"/>
                <a:gd name="T10" fmla="*/ 21 w 148"/>
                <a:gd name="T11" fmla="*/ 91 h 119"/>
                <a:gd name="T12" fmla="*/ 5 w 148"/>
                <a:gd name="T13" fmla="*/ 103 h 119"/>
                <a:gd name="T14" fmla="*/ 3 w 148"/>
                <a:gd name="T15" fmla="*/ 89 h 119"/>
                <a:gd name="T16" fmla="*/ 7 w 148"/>
                <a:gd name="T17" fmla="*/ 63 h 119"/>
                <a:gd name="T18" fmla="*/ 17 w 148"/>
                <a:gd name="T19" fmla="*/ 53 h 119"/>
                <a:gd name="T20" fmla="*/ 49 w 148"/>
                <a:gd name="T21" fmla="*/ 27 h 119"/>
                <a:gd name="T22" fmla="*/ 101 w 148"/>
                <a:gd name="T23" fmla="*/ 1 h 119"/>
                <a:gd name="T24" fmla="*/ 143 w 148"/>
                <a:gd name="T25" fmla="*/ 3 h 119"/>
                <a:gd name="T26" fmla="*/ 139 w 148"/>
                <a:gd name="T27" fmla="*/ 17 h 119"/>
                <a:gd name="T28" fmla="*/ 121 w 148"/>
                <a:gd name="T29" fmla="*/ 35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8" h="119">
                  <a:moveTo>
                    <a:pt x="121" y="35"/>
                  </a:moveTo>
                  <a:cubicBezTo>
                    <a:pt x="105" y="37"/>
                    <a:pt x="91" y="39"/>
                    <a:pt x="75" y="41"/>
                  </a:cubicBezTo>
                  <a:cubicBezTo>
                    <a:pt x="67" y="47"/>
                    <a:pt x="60" y="52"/>
                    <a:pt x="51" y="55"/>
                  </a:cubicBezTo>
                  <a:cubicBezTo>
                    <a:pt x="50" y="57"/>
                    <a:pt x="49" y="59"/>
                    <a:pt x="47" y="61"/>
                  </a:cubicBezTo>
                  <a:cubicBezTo>
                    <a:pt x="45" y="62"/>
                    <a:pt x="42" y="62"/>
                    <a:pt x="41" y="63"/>
                  </a:cubicBezTo>
                  <a:cubicBezTo>
                    <a:pt x="32" y="72"/>
                    <a:pt x="31" y="85"/>
                    <a:pt x="21" y="91"/>
                  </a:cubicBezTo>
                  <a:cubicBezTo>
                    <a:pt x="16" y="98"/>
                    <a:pt x="12" y="98"/>
                    <a:pt x="5" y="103"/>
                  </a:cubicBezTo>
                  <a:cubicBezTo>
                    <a:pt x="0" y="119"/>
                    <a:pt x="4" y="94"/>
                    <a:pt x="3" y="89"/>
                  </a:cubicBezTo>
                  <a:cubicBezTo>
                    <a:pt x="2" y="84"/>
                    <a:pt x="5" y="69"/>
                    <a:pt x="7" y="63"/>
                  </a:cubicBezTo>
                  <a:cubicBezTo>
                    <a:pt x="9" y="57"/>
                    <a:pt x="10" y="59"/>
                    <a:pt x="17" y="53"/>
                  </a:cubicBezTo>
                  <a:cubicBezTo>
                    <a:pt x="33" y="30"/>
                    <a:pt x="29" y="41"/>
                    <a:pt x="49" y="27"/>
                  </a:cubicBezTo>
                  <a:cubicBezTo>
                    <a:pt x="59" y="12"/>
                    <a:pt x="84" y="5"/>
                    <a:pt x="101" y="1"/>
                  </a:cubicBezTo>
                  <a:cubicBezTo>
                    <a:pt x="115" y="2"/>
                    <a:pt x="129" y="0"/>
                    <a:pt x="143" y="3"/>
                  </a:cubicBezTo>
                  <a:cubicBezTo>
                    <a:pt x="148" y="4"/>
                    <a:pt x="141" y="13"/>
                    <a:pt x="139" y="17"/>
                  </a:cubicBezTo>
                  <a:cubicBezTo>
                    <a:pt x="135" y="27"/>
                    <a:pt x="132" y="35"/>
                    <a:pt x="121" y="3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sp>
        <p:nvSpPr>
          <p:cNvPr id="90288" name="Freeform 176"/>
          <p:cNvSpPr>
            <a:spLocks/>
          </p:cNvSpPr>
          <p:nvPr/>
        </p:nvSpPr>
        <p:spPr bwMode="auto">
          <a:xfrm flipH="1">
            <a:off x="1441450" y="2976563"/>
            <a:ext cx="290513" cy="825500"/>
          </a:xfrm>
          <a:custGeom>
            <a:avLst/>
            <a:gdLst>
              <a:gd name="T0" fmla="*/ 246 w 246"/>
              <a:gd name="T1" fmla="*/ 596 h 679"/>
              <a:gd name="T2" fmla="*/ 190 w 246"/>
              <a:gd name="T3" fmla="*/ 658 h 679"/>
              <a:gd name="T4" fmla="*/ 158 w 246"/>
              <a:gd name="T5" fmla="*/ 676 h 679"/>
              <a:gd name="T6" fmla="*/ 151 w 246"/>
              <a:gd name="T7" fmla="*/ 679 h 679"/>
              <a:gd name="T8" fmla="*/ 95 w 246"/>
              <a:gd name="T9" fmla="*/ 666 h 679"/>
              <a:gd name="T10" fmla="*/ 72 w 246"/>
              <a:gd name="T11" fmla="*/ 637 h 679"/>
              <a:gd name="T12" fmla="*/ 49 w 246"/>
              <a:gd name="T13" fmla="*/ 601 h 679"/>
              <a:gd name="T14" fmla="*/ 40 w 246"/>
              <a:gd name="T15" fmla="*/ 570 h 679"/>
              <a:gd name="T16" fmla="*/ 35 w 246"/>
              <a:gd name="T17" fmla="*/ 554 h 679"/>
              <a:gd name="T18" fmla="*/ 21 w 246"/>
              <a:gd name="T19" fmla="*/ 480 h 679"/>
              <a:gd name="T20" fmla="*/ 5 w 246"/>
              <a:gd name="T21" fmla="*/ 368 h 679"/>
              <a:gd name="T22" fmla="*/ 7 w 246"/>
              <a:gd name="T23" fmla="*/ 130 h 679"/>
              <a:gd name="T24" fmla="*/ 51 w 246"/>
              <a:gd name="T25" fmla="*/ 0 h 6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246" h="679">
                <a:moveTo>
                  <a:pt x="246" y="596"/>
                </a:moveTo>
                <a:cubicBezTo>
                  <a:pt x="243" y="610"/>
                  <a:pt x="194" y="643"/>
                  <a:pt x="190" y="658"/>
                </a:cubicBezTo>
                <a:cubicBezTo>
                  <a:pt x="182" y="666"/>
                  <a:pt x="163" y="672"/>
                  <a:pt x="158" y="676"/>
                </a:cubicBezTo>
                <a:cubicBezTo>
                  <a:pt x="155" y="678"/>
                  <a:pt x="151" y="679"/>
                  <a:pt x="151" y="679"/>
                </a:cubicBezTo>
                <a:cubicBezTo>
                  <a:pt x="130" y="678"/>
                  <a:pt x="112" y="679"/>
                  <a:pt x="95" y="666"/>
                </a:cubicBezTo>
                <a:cubicBezTo>
                  <a:pt x="87" y="652"/>
                  <a:pt x="81" y="649"/>
                  <a:pt x="72" y="637"/>
                </a:cubicBezTo>
                <a:cubicBezTo>
                  <a:pt x="64" y="624"/>
                  <a:pt x="62" y="609"/>
                  <a:pt x="49" y="601"/>
                </a:cubicBezTo>
                <a:cubicBezTo>
                  <a:pt x="46" y="588"/>
                  <a:pt x="43" y="581"/>
                  <a:pt x="40" y="570"/>
                </a:cubicBezTo>
                <a:cubicBezTo>
                  <a:pt x="38" y="565"/>
                  <a:pt x="35" y="554"/>
                  <a:pt x="35" y="554"/>
                </a:cubicBezTo>
                <a:cubicBezTo>
                  <a:pt x="32" y="538"/>
                  <a:pt x="27" y="511"/>
                  <a:pt x="21" y="480"/>
                </a:cubicBezTo>
                <a:cubicBezTo>
                  <a:pt x="18" y="458"/>
                  <a:pt x="7" y="427"/>
                  <a:pt x="5" y="368"/>
                </a:cubicBezTo>
                <a:cubicBezTo>
                  <a:pt x="7" y="328"/>
                  <a:pt x="0" y="194"/>
                  <a:pt x="7" y="130"/>
                </a:cubicBezTo>
                <a:cubicBezTo>
                  <a:pt x="15" y="69"/>
                  <a:pt x="42" y="27"/>
                  <a:pt x="51" y="0"/>
                </a:cubicBezTo>
              </a:path>
            </a:pathLst>
          </a:custGeom>
          <a:noFill/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90289" name="Group 177"/>
          <p:cNvGrpSpPr>
            <a:grpSpLocks/>
          </p:cNvGrpSpPr>
          <p:nvPr/>
        </p:nvGrpSpPr>
        <p:grpSpPr bwMode="auto">
          <a:xfrm flipH="1">
            <a:off x="304800" y="1905000"/>
            <a:ext cx="946150" cy="3021013"/>
            <a:chOff x="5384" y="1079"/>
            <a:chExt cx="755" cy="1910"/>
          </a:xfrm>
        </p:grpSpPr>
        <p:sp>
          <p:nvSpPr>
            <p:cNvPr id="90290" name="Freeform 178"/>
            <p:cNvSpPr>
              <a:spLocks/>
            </p:cNvSpPr>
            <p:nvPr/>
          </p:nvSpPr>
          <p:spPr bwMode="auto">
            <a:xfrm>
              <a:off x="5384" y="1079"/>
              <a:ext cx="755" cy="1910"/>
            </a:xfrm>
            <a:custGeom>
              <a:avLst/>
              <a:gdLst>
                <a:gd name="T0" fmla="*/ 610 w 755"/>
                <a:gd name="T1" fmla="*/ 1816 h 1910"/>
                <a:gd name="T2" fmla="*/ 500 w 755"/>
                <a:gd name="T3" fmla="*/ 1835 h 1910"/>
                <a:gd name="T4" fmla="*/ 450 w 755"/>
                <a:gd name="T5" fmla="*/ 1847 h 1910"/>
                <a:gd name="T6" fmla="*/ 280 w 755"/>
                <a:gd name="T7" fmla="*/ 1765 h 1910"/>
                <a:gd name="T8" fmla="*/ 292 w 755"/>
                <a:gd name="T9" fmla="*/ 1597 h 1910"/>
                <a:gd name="T10" fmla="*/ 280 w 755"/>
                <a:gd name="T11" fmla="*/ 1213 h 1910"/>
                <a:gd name="T12" fmla="*/ 340 w 755"/>
                <a:gd name="T13" fmla="*/ 853 h 1910"/>
                <a:gd name="T14" fmla="*/ 184 w 755"/>
                <a:gd name="T15" fmla="*/ 529 h 1910"/>
                <a:gd name="T16" fmla="*/ 136 w 755"/>
                <a:gd name="T17" fmla="*/ 229 h 1910"/>
                <a:gd name="T18" fmla="*/ 0 w 755"/>
                <a:gd name="T19" fmla="*/ 115 h 1910"/>
                <a:gd name="T20" fmla="*/ 41 w 755"/>
                <a:gd name="T21" fmla="*/ 12 h 1910"/>
                <a:gd name="T22" fmla="*/ 148 w 755"/>
                <a:gd name="T23" fmla="*/ 145 h 1910"/>
                <a:gd name="T24" fmla="*/ 196 w 755"/>
                <a:gd name="T25" fmla="*/ 133 h 1910"/>
                <a:gd name="T26" fmla="*/ 352 w 755"/>
                <a:gd name="T27" fmla="*/ 145 h 1910"/>
                <a:gd name="T28" fmla="*/ 484 w 755"/>
                <a:gd name="T29" fmla="*/ 277 h 1910"/>
                <a:gd name="T30" fmla="*/ 556 w 755"/>
                <a:gd name="T31" fmla="*/ 349 h 1910"/>
                <a:gd name="T32" fmla="*/ 652 w 755"/>
                <a:gd name="T33" fmla="*/ 349 h 1910"/>
                <a:gd name="T34" fmla="*/ 736 w 755"/>
                <a:gd name="T35" fmla="*/ 325 h 1910"/>
                <a:gd name="T36" fmla="*/ 745 w 755"/>
                <a:gd name="T37" fmla="*/ 370 h 1910"/>
                <a:gd name="T38" fmla="*/ 708 w 755"/>
                <a:gd name="T39" fmla="*/ 386 h 1910"/>
                <a:gd name="T40" fmla="*/ 700 w 755"/>
                <a:gd name="T41" fmla="*/ 413 h 1910"/>
                <a:gd name="T42" fmla="*/ 753 w 755"/>
                <a:gd name="T43" fmla="*/ 472 h 1910"/>
                <a:gd name="T44" fmla="*/ 711 w 755"/>
                <a:gd name="T45" fmla="*/ 500 h 1910"/>
                <a:gd name="T46" fmla="*/ 713 w 755"/>
                <a:gd name="T47" fmla="*/ 520 h 1910"/>
                <a:gd name="T48" fmla="*/ 714 w 755"/>
                <a:gd name="T49" fmla="*/ 556 h 1910"/>
                <a:gd name="T50" fmla="*/ 725 w 755"/>
                <a:gd name="T51" fmla="*/ 575 h 1910"/>
                <a:gd name="T52" fmla="*/ 715 w 755"/>
                <a:gd name="T53" fmla="*/ 643 h 1910"/>
                <a:gd name="T54" fmla="*/ 723 w 755"/>
                <a:gd name="T55" fmla="*/ 666 h 1910"/>
                <a:gd name="T56" fmla="*/ 724 w 755"/>
                <a:gd name="T57" fmla="*/ 663 h 1910"/>
                <a:gd name="T58" fmla="*/ 695 w 755"/>
                <a:gd name="T59" fmla="*/ 798 h 1910"/>
                <a:gd name="T60" fmla="*/ 626 w 755"/>
                <a:gd name="T61" fmla="*/ 1295 h 1910"/>
                <a:gd name="T62" fmla="*/ 586 w 755"/>
                <a:gd name="T63" fmla="*/ 1370 h 1910"/>
                <a:gd name="T64" fmla="*/ 597 w 755"/>
                <a:gd name="T65" fmla="*/ 1518 h 1910"/>
                <a:gd name="T66" fmla="*/ 598 w 755"/>
                <a:gd name="T67" fmla="*/ 1671 h 1910"/>
                <a:gd name="T68" fmla="*/ 591 w 755"/>
                <a:gd name="T69" fmla="*/ 1765 h 1910"/>
                <a:gd name="T70" fmla="*/ 608 w 755"/>
                <a:gd name="T71" fmla="*/ 1778 h 1910"/>
                <a:gd name="T72" fmla="*/ 610 w 755"/>
                <a:gd name="T73" fmla="*/ 1816 h 19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55" h="1910">
                  <a:moveTo>
                    <a:pt x="610" y="1816"/>
                  </a:moveTo>
                  <a:cubicBezTo>
                    <a:pt x="582" y="1910"/>
                    <a:pt x="602" y="1851"/>
                    <a:pt x="500" y="1835"/>
                  </a:cubicBezTo>
                  <a:cubicBezTo>
                    <a:pt x="482" y="1837"/>
                    <a:pt x="450" y="1847"/>
                    <a:pt x="450" y="1847"/>
                  </a:cubicBezTo>
                  <a:cubicBezTo>
                    <a:pt x="394" y="1836"/>
                    <a:pt x="306" y="1807"/>
                    <a:pt x="280" y="1765"/>
                  </a:cubicBezTo>
                  <a:cubicBezTo>
                    <a:pt x="254" y="1723"/>
                    <a:pt x="292" y="1689"/>
                    <a:pt x="292" y="1597"/>
                  </a:cubicBezTo>
                  <a:cubicBezTo>
                    <a:pt x="292" y="1505"/>
                    <a:pt x="272" y="1337"/>
                    <a:pt x="280" y="1213"/>
                  </a:cubicBezTo>
                  <a:cubicBezTo>
                    <a:pt x="288" y="1089"/>
                    <a:pt x="356" y="967"/>
                    <a:pt x="340" y="853"/>
                  </a:cubicBezTo>
                  <a:cubicBezTo>
                    <a:pt x="324" y="739"/>
                    <a:pt x="218" y="633"/>
                    <a:pt x="184" y="529"/>
                  </a:cubicBezTo>
                  <a:cubicBezTo>
                    <a:pt x="142" y="411"/>
                    <a:pt x="167" y="298"/>
                    <a:pt x="136" y="229"/>
                  </a:cubicBezTo>
                  <a:cubicBezTo>
                    <a:pt x="105" y="160"/>
                    <a:pt x="16" y="151"/>
                    <a:pt x="0" y="115"/>
                  </a:cubicBezTo>
                  <a:cubicBezTo>
                    <a:pt x="16" y="78"/>
                    <a:pt x="2" y="34"/>
                    <a:pt x="41" y="12"/>
                  </a:cubicBezTo>
                  <a:cubicBezTo>
                    <a:pt x="61" y="0"/>
                    <a:pt x="127" y="146"/>
                    <a:pt x="148" y="145"/>
                  </a:cubicBezTo>
                  <a:cubicBezTo>
                    <a:pt x="172" y="139"/>
                    <a:pt x="162" y="133"/>
                    <a:pt x="196" y="133"/>
                  </a:cubicBezTo>
                  <a:cubicBezTo>
                    <a:pt x="230" y="133"/>
                    <a:pt x="304" y="121"/>
                    <a:pt x="352" y="145"/>
                  </a:cubicBezTo>
                  <a:cubicBezTo>
                    <a:pt x="450" y="170"/>
                    <a:pt x="388" y="250"/>
                    <a:pt x="484" y="277"/>
                  </a:cubicBezTo>
                  <a:cubicBezTo>
                    <a:pt x="490" y="279"/>
                    <a:pt x="550" y="346"/>
                    <a:pt x="556" y="349"/>
                  </a:cubicBezTo>
                  <a:cubicBezTo>
                    <a:pt x="580" y="364"/>
                    <a:pt x="636" y="337"/>
                    <a:pt x="652" y="349"/>
                  </a:cubicBezTo>
                  <a:cubicBezTo>
                    <a:pt x="659" y="357"/>
                    <a:pt x="726" y="319"/>
                    <a:pt x="736" y="325"/>
                  </a:cubicBezTo>
                  <a:cubicBezTo>
                    <a:pt x="751" y="328"/>
                    <a:pt x="750" y="360"/>
                    <a:pt x="745" y="370"/>
                  </a:cubicBezTo>
                  <a:cubicBezTo>
                    <a:pt x="733" y="377"/>
                    <a:pt x="721" y="386"/>
                    <a:pt x="708" y="386"/>
                  </a:cubicBezTo>
                  <a:cubicBezTo>
                    <a:pt x="700" y="388"/>
                    <a:pt x="699" y="391"/>
                    <a:pt x="700" y="413"/>
                  </a:cubicBezTo>
                  <a:cubicBezTo>
                    <a:pt x="707" y="427"/>
                    <a:pt x="751" y="457"/>
                    <a:pt x="753" y="472"/>
                  </a:cubicBezTo>
                  <a:cubicBezTo>
                    <a:pt x="755" y="487"/>
                    <a:pt x="718" y="493"/>
                    <a:pt x="711" y="500"/>
                  </a:cubicBezTo>
                  <a:cubicBezTo>
                    <a:pt x="703" y="511"/>
                    <a:pt x="713" y="511"/>
                    <a:pt x="713" y="520"/>
                  </a:cubicBezTo>
                  <a:cubicBezTo>
                    <a:pt x="715" y="529"/>
                    <a:pt x="713" y="547"/>
                    <a:pt x="714" y="556"/>
                  </a:cubicBezTo>
                  <a:cubicBezTo>
                    <a:pt x="715" y="565"/>
                    <a:pt x="725" y="561"/>
                    <a:pt x="725" y="575"/>
                  </a:cubicBezTo>
                  <a:cubicBezTo>
                    <a:pt x="727" y="597"/>
                    <a:pt x="715" y="627"/>
                    <a:pt x="715" y="643"/>
                  </a:cubicBezTo>
                  <a:cubicBezTo>
                    <a:pt x="716" y="657"/>
                    <a:pt x="721" y="662"/>
                    <a:pt x="723" y="666"/>
                  </a:cubicBezTo>
                  <a:cubicBezTo>
                    <a:pt x="724" y="669"/>
                    <a:pt x="727" y="641"/>
                    <a:pt x="724" y="663"/>
                  </a:cubicBezTo>
                  <a:cubicBezTo>
                    <a:pt x="719" y="686"/>
                    <a:pt x="713" y="692"/>
                    <a:pt x="695" y="798"/>
                  </a:cubicBezTo>
                  <a:cubicBezTo>
                    <a:pt x="679" y="903"/>
                    <a:pt x="635" y="1193"/>
                    <a:pt x="626" y="1295"/>
                  </a:cubicBezTo>
                  <a:cubicBezTo>
                    <a:pt x="608" y="1390"/>
                    <a:pt x="593" y="1301"/>
                    <a:pt x="586" y="1370"/>
                  </a:cubicBezTo>
                  <a:cubicBezTo>
                    <a:pt x="581" y="1407"/>
                    <a:pt x="595" y="1467"/>
                    <a:pt x="597" y="1518"/>
                  </a:cubicBezTo>
                  <a:cubicBezTo>
                    <a:pt x="599" y="1568"/>
                    <a:pt x="601" y="1630"/>
                    <a:pt x="598" y="1671"/>
                  </a:cubicBezTo>
                  <a:cubicBezTo>
                    <a:pt x="599" y="1712"/>
                    <a:pt x="592" y="1740"/>
                    <a:pt x="591" y="1765"/>
                  </a:cubicBezTo>
                  <a:cubicBezTo>
                    <a:pt x="593" y="1783"/>
                    <a:pt x="605" y="1769"/>
                    <a:pt x="608" y="1778"/>
                  </a:cubicBezTo>
                  <a:cubicBezTo>
                    <a:pt x="612" y="1787"/>
                    <a:pt x="613" y="1808"/>
                    <a:pt x="610" y="1816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91" name="Freeform 179"/>
            <p:cNvSpPr>
              <a:spLocks/>
            </p:cNvSpPr>
            <p:nvPr/>
          </p:nvSpPr>
          <p:spPr bwMode="auto">
            <a:xfrm rot="756602">
              <a:off x="5870" y="2072"/>
              <a:ext cx="163" cy="778"/>
            </a:xfrm>
            <a:custGeom>
              <a:avLst/>
              <a:gdLst>
                <a:gd name="T0" fmla="*/ 172 w 193"/>
                <a:gd name="T1" fmla="*/ 1002 h 1002"/>
                <a:gd name="T2" fmla="*/ 157 w 193"/>
                <a:gd name="T3" fmla="*/ 990 h 1002"/>
                <a:gd name="T4" fmla="*/ 160 w 193"/>
                <a:gd name="T5" fmla="*/ 999 h 1002"/>
                <a:gd name="T6" fmla="*/ 151 w 193"/>
                <a:gd name="T7" fmla="*/ 996 h 1002"/>
                <a:gd name="T8" fmla="*/ 46 w 193"/>
                <a:gd name="T9" fmla="*/ 993 h 1002"/>
                <a:gd name="T10" fmla="*/ 52 w 193"/>
                <a:gd name="T11" fmla="*/ 984 h 1002"/>
                <a:gd name="T12" fmla="*/ 34 w 193"/>
                <a:gd name="T13" fmla="*/ 978 h 1002"/>
                <a:gd name="T14" fmla="*/ 58 w 193"/>
                <a:gd name="T15" fmla="*/ 948 h 1002"/>
                <a:gd name="T16" fmla="*/ 55 w 193"/>
                <a:gd name="T17" fmla="*/ 744 h 1002"/>
                <a:gd name="T18" fmla="*/ 46 w 193"/>
                <a:gd name="T19" fmla="*/ 741 h 1002"/>
                <a:gd name="T20" fmla="*/ 43 w 193"/>
                <a:gd name="T21" fmla="*/ 732 h 1002"/>
                <a:gd name="T22" fmla="*/ 37 w 193"/>
                <a:gd name="T23" fmla="*/ 477 h 1002"/>
                <a:gd name="T24" fmla="*/ 25 w 193"/>
                <a:gd name="T25" fmla="*/ 525 h 1002"/>
                <a:gd name="T26" fmla="*/ 10 w 193"/>
                <a:gd name="T27" fmla="*/ 555 h 1002"/>
                <a:gd name="T28" fmla="*/ 13 w 193"/>
                <a:gd name="T29" fmla="*/ 423 h 1002"/>
                <a:gd name="T30" fmla="*/ 22 w 193"/>
                <a:gd name="T31" fmla="*/ 417 h 1002"/>
                <a:gd name="T32" fmla="*/ 16 w 193"/>
                <a:gd name="T33" fmla="*/ 372 h 1002"/>
                <a:gd name="T34" fmla="*/ 13 w 193"/>
                <a:gd name="T35" fmla="*/ 39 h 1002"/>
                <a:gd name="T36" fmla="*/ 4 w 193"/>
                <a:gd name="T37" fmla="*/ 33 h 1002"/>
                <a:gd name="T38" fmla="*/ 1 w 193"/>
                <a:gd name="T39" fmla="*/ 24 h 1002"/>
                <a:gd name="T40" fmla="*/ 22 w 193"/>
                <a:gd name="T41" fmla="*/ 6 h 1002"/>
                <a:gd name="T42" fmla="*/ 40 w 193"/>
                <a:gd name="T43" fmla="*/ 0 h 1002"/>
                <a:gd name="T44" fmla="*/ 34 w 193"/>
                <a:gd name="T45" fmla="*/ 87 h 1002"/>
                <a:gd name="T46" fmla="*/ 46 w 193"/>
                <a:gd name="T47" fmla="*/ 90 h 1002"/>
                <a:gd name="T48" fmla="*/ 40 w 193"/>
                <a:gd name="T49" fmla="*/ 108 h 1002"/>
                <a:gd name="T50" fmla="*/ 37 w 193"/>
                <a:gd name="T51" fmla="*/ 426 h 1002"/>
                <a:gd name="T52" fmla="*/ 61 w 193"/>
                <a:gd name="T53" fmla="*/ 447 h 1002"/>
                <a:gd name="T54" fmla="*/ 55 w 193"/>
                <a:gd name="T55" fmla="*/ 234 h 1002"/>
                <a:gd name="T56" fmla="*/ 64 w 193"/>
                <a:gd name="T57" fmla="*/ 102 h 1002"/>
                <a:gd name="T58" fmla="*/ 67 w 193"/>
                <a:gd name="T59" fmla="*/ 27 h 1002"/>
                <a:gd name="T60" fmla="*/ 82 w 193"/>
                <a:gd name="T61" fmla="*/ 33 h 1002"/>
                <a:gd name="T62" fmla="*/ 70 w 193"/>
                <a:gd name="T63" fmla="*/ 117 h 1002"/>
                <a:gd name="T64" fmla="*/ 73 w 193"/>
                <a:gd name="T65" fmla="*/ 141 h 1002"/>
                <a:gd name="T66" fmla="*/ 91 w 193"/>
                <a:gd name="T67" fmla="*/ 147 h 1002"/>
                <a:gd name="T68" fmla="*/ 103 w 193"/>
                <a:gd name="T69" fmla="*/ 174 h 1002"/>
                <a:gd name="T70" fmla="*/ 82 w 193"/>
                <a:gd name="T71" fmla="*/ 234 h 1002"/>
                <a:gd name="T72" fmla="*/ 76 w 193"/>
                <a:gd name="T73" fmla="*/ 243 h 1002"/>
                <a:gd name="T74" fmla="*/ 94 w 193"/>
                <a:gd name="T75" fmla="*/ 261 h 1002"/>
                <a:gd name="T76" fmla="*/ 94 w 193"/>
                <a:gd name="T77" fmla="*/ 459 h 1002"/>
                <a:gd name="T78" fmla="*/ 97 w 193"/>
                <a:gd name="T79" fmla="*/ 543 h 1002"/>
                <a:gd name="T80" fmla="*/ 106 w 193"/>
                <a:gd name="T81" fmla="*/ 570 h 1002"/>
                <a:gd name="T82" fmla="*/ 112 w 193"/>
                <a:gd name="T83" fmla="*/ 615 h 1002"/>
                <a:gd name="T84" fmla="*/ 130 w 193"/>
                <a:gd name="T85" fmla="*/ 660 h 1002"/>
                <a:gd name="T86" fmla="*/ 145 w 193"/>
                <a:gd name="T87" fmla="*/ 744 h 1002"/>
                <a:gd name="T88" fmla="*/ 157 w 193"/>
                <a:gd name="T89" fmla="*/ 894 h 1002"/>
                <a:gd name="T90" fmla="*/ 160 w 193"/>
                <a:gd name="T91" fmla="*/ 921 h 1002"/>
                <a:gd name="T92" fmla="*/ 166 w 193"/>
                <a:gd name="T93" fmla="*/ 930 h 1002"/>
                <a:gd name="T94" fmla="*/ 169 w 193"/>
                <a:gd name="T95" fmla="*/ 975 h 1002"/>
                <a:gd name="T96" fmla="*/ 187 w 193"/>
                <a:gd name="T97" fmla="*/ 984 h 1002"/>
                <a:gd name="T98" fmla="*/ 172 w 193"/>
                <a:gd name="T99" fmla="*/ 1002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02">
                  <a:moveTo>
                    <a:pt x="172" y="1002"/>
                  </a:moveTo>
                  <a:cubicBezTo>
                    <a:pt x="166" y="1000"/>
                    <a:pt x="163" y="990"/>
                    <a:pt x="157" y="990"/>
                  </a:cubicBezTo>
                  <a:cubicBezTo>
                    <a:pt x="154" y="990"/>
                    <a:pt x="162" y="997"/>
                    <a:pt x="160" y="999"/>
                  </a:cubicBezTo>
                  <a:cubicBezTo>
                    <a:pt x="158" y="1001"/>
                    <a:pt x="154" y="996"/>
                    <a:pt x="151" y="996"/>
                  </a:cubicBezTo>
                  <a:cubicBezTo>
                    <a:pt x="116" y="994"/>
                    <a:pt x="81" y="994"/>
                    <a:pt x="46" y="993"/>
                  </a:cubicBezTo>
                  <a:cubicBezTo>
                    <a:pt x="48" y="990"/>
                    <a:pt x="54" y="987"/>
                    <a:pt x="52" y="984"/>
                  </a:cubicBezTo>
                  <a:cubicBezTo>
                    <a:pt x="48" y="979"/>
                    <a:pt x="34" y="978"/>
                    <a:pt x="34" y="978"/>
                  </a:cubicBezTo>
                  <a:cubicBezTo>
                    <a:pt x="43" y="965"/>
                    <a:pt x="52" y="965"/>
                    <a:pt x="58" y="948"/>
                  </a:cubicBezTo>
                  <a:cubicBezTo>
                    <a:pt x="57" y="880"/>
                    <a:pt x="59" y="812"/>
                    <a:pt x="55" y="744"/>
                  </a:cubicBezTo>
                  <a:cubicBezTo>
                    <a:pt x="55" y="741"/>
                    <a:pt x="48" y="743"/>
                    <a:pt x="46" y="741"/>
                  </a:cubicBezTo>
                  <a:cubicBezTo>
                    <a:pt x="44" y="739"/>
                    <a:pt x="44" y="735"/>
                    <a:pt x="43" y="732"/>
                  </a:cubicBezTo>
                  <a:cubicBezTo>
                    <a:pt x="49" y="665"/>
                    <a:pt x="95" y="391"/>
                    <a:pt x="37" y="477"/>
                  </a:cubicBezTo>
                  <a:cubicBezTo>
                    <a:pt x="35" y="499"/>
                    <a:pt x="34" y="507"/>
                    <a:pt x="25" y="525"/>
                  </a:cubicBezTo>
                  <a:cubicBezTo>
                    <a:pt x="23" y="539"/>
                    <a:pt x="28" y="567"/>
                    <a:pt x="10" y="555"/>
                  </a:cubicBezTo>
                  <a:cubicBezTo>
                    <a:pt x="11" y="511"/>
                    <a:pt x="9" y="467"/>
                    <a:pt x="13" y="423"/>
                  </a:cubicBezTo>
                  <a:cubicBezTo>
                    <a:pt x="13" y="419"/>
                    <a:pt x="21" y="421"/>
                    <a:pt x="22" y="417"/>
                  </a:cubicBezTo>
                  <a:cubicBezTo>
                    <a:pt x="25" y="396"/>
                    <a:pt x="21" y="388"/>
                    <a:pt x="16" y="372"/>
                  </a:cubicBezTo>
                  <a:cubicBezTo>
                    <a:pt x="15" y="261"/>
                    <a:pt x="17" y="150"/>
                    <a:pt x="13" y="39"/>
                  </a:cubicBezTo>
                  <a:cubicBezTo>
                    <a:pt x="13" y="35"/>
                    <a:pt x="6" y="36"/>
                    <a:pt x="4" y="33"/>
                  </a:cubicBezTo>
                  <a:cubicBezTo>
                    <a:pt x="2" y="31"/>
                    <a:pt x="2" y="27"/>
                    <a:pt x="1" y="24"/>
                  </a:cubicBezTo>
                  <a:cubicBezTo>
                    <a:pt x="6" y="6"/>
                    <a:pt x="0" y="13"/>
                    <a:pt x="22" y="6"/>
                  </a:cubicBezTo>
                  <a:cubicBezTo>
                    <a:pt x="28" y="4"/>
                    <a:pt x="40" y="0"/>
                    <a:pt x="40" y="0"/>
                  </a:cubicBezTo>
                  <a:cubicBezTo>
                    <a:pt x="49" y="28"/>
                    <a:pt x="38" y="59"/>
                    <a:pt x="34" y="87"/>
                  </a:cubicBezTo>
                  <a:cubicBezTo>
                    <a:pt x="38" y="88"/>
                    <a:pt x="45" y="86"/>
                    <a:pt x="46" y="90"/>
                  </a:cubicBezTo>
                  <a:cubicBezTo>
                    <a:pt x="48" y="96"/>
                    <a:pt x="40" y="108"/>
                    <a:pt x="40" y="108"/>
                  </a:cubicBezTo>
                  <a:cubicBezTo>
                    <a:pt x="41" y="214"/>
                    <a:pt x="71" y="325"/>
                    <a:pt x="37" y="426"/>
                  </a:cubicBezTo>
                  <a:cubicBezTo>
                    <a:pt x="40" y="449"/>
                    <a:pt x="39" y="452"/>
                    <a:pt x="61" y="447"/>
                  </a:cubicBezTo>
                  <a:cubicBezTo>
                    <a:pt x="24" y="391"/>
                    <a:pt x="33" y="300"/>
                    <a:pt x="55" y="234"/>
                  </a:cubicBezTo>
                  <a:cubicBezTo>
                    <a:pt x="50" y="191"/>
                    <a:pt x="39" y="140"/>
                    <a:pt x="64" y="102"/>
                  </a:cubicBezTo>
                  <a:cubicBezTo>
                    <a:pt x="65" y="77"/>
                    <a:pt x="63" y="52"/>
                    <a:pt x="67" y="27"/>
                  </a:cubicBezTo>
                  <a:cubicBezTo>
                    <a:pt x="68" y="22"/>
                    <a:pt x="79" y="29"/>
                    <a:pt x="82" y="33"/>
                  </a:cubicBezTo>
                  <a:cubicBezTo>
                    <a:pt x="80" y="69"/>
                    <a:pt x="80" y="87"/>
                    <a:pt x="70" y="117"/>
                  </a:cubicBezTo>
                  <a:cubicBezTo>
                    <a:pt x="71" y="125"/>
                    <a:pt x="68" y="134"/>
                    <a:pt x="73" y="141"/>
                  </a:cubicBezTo>
                  <a:cubicBezTo>
                    <a:pt x="77" y="146"/>
                    <a:pt x="91" y="147"/>
                    <a:pt x="91" y="147"/>
                  </a:cubicBezTo>
                  <a:cubicBezTo>
                    <a:pt x="94" y="157"/>
                    <a:pt x="100" y="164"/>
                    <a:pt x="103" y="174"/>
                  </a:cubicBezTo>
                  <a:cubicBezTo>
                    <a:pt x="101" y="201"/>
                    <a:pt x="104" y="219"/>
                    <a:pt x="82" y="234"/>
                  </a:cubicBezTo>
                  <a:cubicBezTo>
                    <a:pt x="80" y="237"/>
                    <a:pt x="75" y="240"/>
                    <a:pt x="76" y="243"/>
                  </a:cubicBezTo>
                  <a:cubicBezTo>
                    <a:pt x="79" y="251"/>
                    <a:pt x="94" y="261"/>
                    <a:pt x="94" y="261"/>
                  </a:cubicBezTo>
                  <a:cubicBezTo>
                    <a:pt x="90" y="421"/>
                    <a:pt x="89" y="339"/>
                    <a:pt x="94" y="459"/>
                  </a:cubicBezTo>
                  <a:cubicBezTo>
                    <a:pt x="95" y="487"/>
                    <a:pt x="95" y="515"/>
                    <a:pt x="97" y="543"/>
                  </a:cubicBezTo>
                  <a:cubicBezTo>
                    <a:pt x="98" y="552"/>
                    <a:pt x="106" y="570"/>
                    <a:pt x="106" y="570"/>
                  </a:cubicBezTo>
                  <a:cubicBezTo>
                    <a:pt x="107" y="585"/>
                    <a:pt x="105" y="601"/>
                    <a:pt x="112" y="615"/>
                  </a:cubicBezTo>
                  <a:cubicBezTo>
                    <a:pt x="123" y="638"/>
                    <a:pt x="126" y="634"/>
                    <a:pt x="130" y="660"/>
                  </a:cubicBezTo>
                  <a:cubicBezTo>
                    <a:pt x="133" y="717"/>
                    <a:pt x="133" y="707"/>
                    <a:pt x="145" y="744"/>
                  </a:cubicBezTo>
                  <a:cubicBezTo>
                    <a:pt x="146" y="775"/>
                    <a:pt x="145" y="859"/>
                    <a:pt x="157" y="894"/>
                  </a:cubicBezTo>
                  <a:cubicBezTo>
                    <a:pt x="158" y="903"/>
                    <a:pt x="158" y="912"/>
                    <a:pt x="160" y="921"/>
                  </a:cubicBezTo>
                  <a:cubicBezTo>
                    <a:pt x="161" y="924"/>
                    <a:pt x="165" y="926"/>
                    <a:pt x="166" y="930"/>
                  </a:cubicBezTo>
                  <a:cubicBezTo>
                    <a:pt x="168" y="945"/>
                    <a:pt x="165" y="960"/>
                    <a:pt x="169" y="975"/>
                  </a:cubicBezTo>
                  <a:cubicBezTo>
                    <a:pt x="171" y="982"/>
                    <a:pt x="181" y="980"/>
                    <a:pt x="187" y="984"/>
                  </a:cubicBezTo>
                  <a:cubicBezTo>
                    <a:pt x="193" y="1001"/>
                    <a:pt x="189" y="1002"/>
                    <a:pt x="172" y="1002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92" name="Freeform 180"/>
            <p:cNvSpPr>
              <a:spLocks/>
            </p:cNvSpPr>
            <p:nvPr/>
          </p:nvSpPr>
          <p:spPr bwMode="auto">
            <a:xfrm rot="756602">
              <a:off x="5998" y="1607"/>
              <a:ext cx="84" cy="472"/>
            </a:xfrm>
            <a:custGeom>
              <a:avLst/>
              <a:gdLst>
                <a:gd name="T0" fmla="*/ 36 w 100"/>
                <a:gd name="T1" fmla="*/ 0 h 608"/>
                <a:gd name="T2" fmla="*/ 39 w 100"/>
                <a:gd name="T3" fmla="*/ 57 h 608"/>
                <a:gd name="T4" fmla="*/ 48 w 100"/>
                <a:gd name="T5" fmla="*/ 51 h 608"/>
                <a:gd name="T6" fmla="*/ 42 w 100"/>
                <a:gd name="T7" fmla="*/ 42 h 608"/>
                <a:gd name="T8" fmla="*/ 51 w 100"/>
                <a:gd name="T9" fmla="*/ 45 h 608"/>
                <a:gd name="T10" fmla="*/ 45 w 100"/>
                <a:gd name="T11" fmla="*/ 102 h 608"/>
                <a:gd name="T12" fmla="*/ 51 w 100"/>
                <a:gd name="T13" fmla="*/ 135 h 608"/>
                <a:gd name="T14" fmla="*/ 36 w 100"/>
                <a:gd name="T15" fmla="*/ 177 h 608"/>
                <a:gd name="T16" fmla="*/ 42 w 100"/>
                <a:gd name="T17" fmla="*/ 240 h 608"/>
                <a:gd name="T18" fmla="*/ 45 w 100"/>
                <a:gd name="T19" fmla="*/ 213 h 608"/>
                <a:gd name="T20" fmla="*/ 57 w 100"/>
                <a:gd name="T21" fmla="*/ 186 h 608"/>
                <a:gd name="T22" fmla="*/ 45 w 100"/>
                <a:gd name="T23" fmla="*/ 318 h 608"/>
                <a:gd name="T24" fmla="*/ 66 w 100"/>
                <a:gd name="T25" fmla="*/ 345 h 608"/>
                <a:gd name="T26" fmla="*/ 75 w 100"/>
                <a:gd name="T27" fmla="*/ 264 h 608"/>
                <a:gd name="T28" fmla="*/ 69 w 100"/>
                <a:gd name="T29" fmla="*/ 81 h 608"/>
                <a:gd name="T30" fmla="*/ 63 w 100"/>
                <a:gd name="T31" fmla="*/ 63 h 608"/>
                <a:gd name="T32" fmla="*/ 66 w 100"/>
                <a:gd name="T33" fmla="*/ 51 h 608"/>
                <a:gd name="T34" fmla="*/ 75 w 100"/>
                <a:gd name="T35" fmla="*/ 57 h 608"/>
                <a:gd name="T36" fmla="*/ 75 w 100"/>
                <a:gd name="T37" fmla="*/ 126 h 608"/>
                <a:gd name="T38" fmla="*/ 87 w 100"/>
                <a:gd name="T39" fmla="*/ 159 h 608"/>
                <a:gd name="T40" fmla="*/ 81 w 100"/>
                <a:gd name="T41" fmla="*/ 183 h 608"/>
                <a:gd name="T42" fmla="*/ 93 w 100"/>
                <a:gd name="T43" fmla="*/ 375 h 608"/>
                <a:gd name="T44" fmla="*/ 75 w 100"/>
                <a:gd name="T45" fmla="*/ 387 h 608"/>
                <a:gd name="T46" fmla="*/ 87 w 100"/>
                <a:gd name="T47" fmla="*/ 405 h 608"/>
                <a:gd name="T48" fmla="*/ 81 w 100"/>
                <a:gd name="T49" fmla="*/ 423 h 608"/>
                <a:gd name="T50" fmla="*/ 78 w 100"/>
                <a:gd name="T51" fmla="*/ 546 h 608"/>
                <a:gd name="T52" fmla="*/ 42 w 100"/>
                <a:gd name="T53" fmla="*/ 522 h 608"/>
                <a:gd name="T54" fmla="*/ 15 w 100"/>
                <a:gd name="T55" fmla="*/ 450 h 608"/>
                <a:gd name="T56" fmla="*/ 24 w 100"/>
                <a:gd name="T57" fmla="*/ 303 h 608"/>
                <a:gd name="T58" fmla="*/ 21 w 100"/>
                <a:gd name="T59" fmla="*/ 243 h 608"/>
                <a:gd name="T60" fmla="*/ 9 w 100"/>
                <a:gd name="T61" fmla="*/ 216 h 608"/>
                <a:gd name="T62" fmla="*/ 0 w 100"/>
                <a:gd name="T63" fmla="*/ 96 h 608"/>
                <a:gd name="T64" fmla="*/ 3 w 100"/>
                <a:gd name="T65" fmla="*/ 24 h 608"/>
                <a:gd name="T66" fmla="*/ 36 w 100"/>
                <a:gd name="T67" fmla="*/ 0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0" h="608">
                  <a:moveTo>
                    <a:pt x="36" y="0"/>
                  </a:moveTo>
                  <a:cubicBezTo>
                    <a:pt x="37" y="19"/>
                    <a:pt x="35" y="38"/>
                    <a:pt x="39" y="57"/>
                  </a:cubicBezTo>
                  <a:cubicBezTo>
                    <a:pt x="40" y="61"/>
                    <a:pt x="47" y="55"/>
                    <a:pt x="48" y="51"/>
                  </a:cubicBezTo>
                  <a:cubicBezTo>
                    <a:pt x="49" y="47"/>
                    <a:pt x="40" y="45"/>
                    <a:pt x="42" y="42"/>
                  </a:cubicBezTo>
                  <a:cubicBezTo>
                    <a:pt x="43" y="39"/>
                    <a:pt x="48" y="44"/>
                    <a:pt x="51" y="45"/>
                  </a:cubicBezTo>
                  <a:cubicBezTo>
                    <a:pt x="57" y="63"/>
                    <a:pt x="51" y="84"/>
                    <a:pt x="45" y="102"/>
                  </a:cubicBezTo>
                  <a:cubicBezTo>
                    <a:pt x="41" y="129"/>
                    <a:pt x="27" y="130"/>
                    <a:pt x="51" y="135"/>
                  </a:cubicBezTo>
                  <a:cubicBezTo>
                    <a:pt x="47" y="152"/>
                    <a:pt x="45" y="163"/>
                    <a:pt x="36" y="177"/>
                  </a:cubicBezTo>
                  <a:cubicBezTo>
                    <a:pt x="41" y="197"/>
                    <a:pt x="37" y="220"/>
                    <a:pt x="42" y="240"/>
                  </a:cubicBezTo>
                  <a:cubicBezTo>
                    <a:pt x="44" y="249"/>
                    <a:pt x="43" y="222"/>
                    <a:pt x="45" y="213"/>
                  </a:cubicBezTo>
                  <a:cubicBezTo>
                    <a:pt x="47" y="203"/>
                    <a:pt x="57" y="186"/>
                    <a:pt x="57" y="186"/>
                  </a:cubicBezTo>
                  <a:cubicBezTo>
                    <a:pt x="52" y="359"/>
                    <a:pt x="65" y="258"/>
                    <a:pt x="45" y="318"/>
                  </a:cubicBezTo>
                  <a:cubicBezTo>
                    <a:pt x="52" y="347"/>
                    <a:pt x="43" y="340"/>
                    <a:pt x="66" y="345"/>
                  </a:cubicBezTo>
                  <a:cubicBezTo>
                    <a:pt x="68" y="320"/>
                    <a:pt x="67" y="289"/>
                    <a:pt x="75" y="264"/>
                  </a:cubicBezTo>
                  <a:cubicBezTo>
                    <a:pt x="72" y="203"/>
                    <a:pt x="73" y="142"/>
                    <a:pt x="69" y="81"/>
                  </a:cubicBezTo>
                  <a:cubicBezTo>
                    <a:pt x="69" y="75"/>
                    <a:pt x="63" y="63"/>
                    <a:pt x="63" y="63"/>
                  </a:cubicBezTo>
                  <a:cubicBezTo>
                    <a:pt x="64" y="59"/>
                    <a:pt x="62" y="53"/>
                    <a:pt x="66" y="51"/>
                  </a:cubicBezTo>
                  <a:cubicBezTo>
                    <a:pt x="69" y="49"/>
                    <a:pt x="74" y="53"/>
                    <a:pt x="75" y="57"/>
                  </a:cubicBezTo>
                  <a:cubicBezTo>
                    <a:pt x="79" y="76"/>
                    <a:pt x="73" y="107"/>
                    <a:pt x="75" y="126"/>
                  </a:cubicBezTo>
                  <a:cubicBezTo>
                    <a:pt x="77" y="143"/>
                    <a:pt x="87" y="148"/>
                    <a:pt x="87" y="159"/>
                  </a:cubicBezTo>
                  <a:cubicBezTo>
                    <a:pt x="88" y="162"/>
                    <a:pt x="81" y="179"/>
                    <a:pt x="81" y="183"/>
                  </a:cubicBezTo>
                  <a:cubicBezTo>
                    <a:pt x="83" y="253"/>
                    <a:pt x="100" y="305"/>
                    <a:pt x="93" y="375"/>
                  </a:cubicBezTo>
                  <a:cubicBezTo>
                    <a:pt x="92" y="382"/>
                    <a:pt x="75" y="387"/>
                    <a:pt x="75" y="387"/>
                  </a:cubicBezTo>
                  <a:cubicBezTo>
                    <a:pt x="79" y="393"/>
                    <a:pt x="83" y="399"/>
                    <a:pt x="87" y="405"/>
                  </a:cubicBezTo>
                  <a:cubicBezTo>
                    <a:pt x="91" y="410"/>
                    <a:pt x="81" y="423"/>
                    <a:pt x="81" y="423"/>
                  </a:cubicBezTo>
                  <a:cubicBezTo>
                    <a:pt x="80" y="464"/>
                    <a:pt x="80" y="505"/>
                    <a:pt x="78" y="546"/>
                  </a:cubicBezTo>
                  <a:cubicBezTo>
                    <a:pt x="76" y="608"/>
                    <a:pt x="62" y="529"/>
                    <a:pt x="42" y="522"/>
                  </a:cubicBezTo>
                  <a:cubicBezTo>
                    <a:pt x="26" y="498"/>
                    <a:pt x="41" y="467"/>
                    <a:pt x="15" y="450"/>
                  </a:cubicBezTo>
                  <a:cubicBezTo>
                    <a:pt x="7" y="426"/>
                    <a:pt x="17" y="324"/>
                    <a:pt x="24" y="303"/>
                  </a:cubicBezTo>
                  <a:cubicBezTo>
                    <a:pt x="23" y="283"/>
                    <a:pt x="24" y="263"/>
                    <a:pt x="21" y="243"/>
                  </a:cubicBezTo>
                  <a:cubicBezTo>
                    <a:pt x="20" y="233"/>
                    <a:pt x="9" y="216"/>
                    <a:pt x="9" y="216"/>
                  </a:cubicBezTo>
                  <a:cubicBezTo>
                    <a:pt x="6" y="176"/>
                    <a:pt x="4" y="136"/>
                    <a:pt x="0" y="96"/>
                  </a:cubicBezTo>
                  <a:cubicBezTo>
                    <a:pt x="1" y="72"/>
                    <a:pt x="0" y="48"/>
                    <a:pt x="3" y="24"/>
                  </a:cubicBezTo>
                  <a:cubicBezTo>
                    <a:pt x="5" y="6"/>
                    <a:pt x="25" y="22"/>
                    <a:pt x="36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93" name="Freeform 181"/>
            <p:cNvSpPr>
              <a:spLocks/>
            </p:cNvSpPr>
            <p:nvPr/>
          </p:nvSpPr>
          <p:spPr bwMode="auto">
            <a:xfrm rot="756602">
              <a:off x="5760" y="2256"/>
              <a:ext cx="106" cy="544"/>
            </a:xfrm>
            <a:custGeom>
              <a:avLst/>
              <a:gdLst>
                <a:gd name="T0" fmla="*/ 30 w 126"/>
                <a:gd name="T1" fmla="*/ 0 h 702"/>
                <a:gd name="T2" fmla="*/ 27 w 126"/>
                <a:gd name="T3" fmla="*/ 165 h 702"/>
                <a:gd name="T4" fmla="*/ 15 w 126"/>
                <a:gd name="T5" fmla="*/ 141 h 702"/>
                <a:gd name="T6" fmla="*/ 9 w 126"/>
                <a:gd name="T7" fmla="*/ 228 h 702"/>
                <a:gd name="T8" fmla="*/ 0 w 126"/>
                <a:gd name="T9" fmla="*/ 492 h 702"/>
                <a:gd name="T10" fmla="*/ 6 w 126"/>
                <a:gd name="T11" fmla="*/ 483 h 702"/>
                <a:gd name="T12" fmla="*/ 12 w 126"/>
                <a:gd name="T13" fmla="*/ 456 h 702"/>
                <a:gd name="T14" fmla="*/ 120 w 126"/>
                <a:gd name="T15" fmla="*/ 471 h 702"/>
                <a:gd name="T16" fmla="*/ 123 w 126"/>
                <a:gd name="T17" fmla="*/ 702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702">
                  <a:moveTo>
                    <a:pt x="30" y="0"/>
                  </a:moveTo>
                  <a:cubicBezTo>
                    <a:pt x="29" y="55"/>
                    <a:pt x="30" y="110"/>
                    <a:pt x="27" y="165"/>
                  </a:cubicBezTo>
                  <a:cubicBezTo>
                    <a:pt x="26" y="176"/>
                    <a:pt x="15" y="141"/>
                    <a:pt x="15" y="141"/>
                  </a:cubicBezTo>
                  <a:cubicBezTo>
                    <a:pt x="9" y="166"/>
                    <a:pt x="11" y="170"/>
                    <a:pt x="9" y="228"/>
                  </a:cubicBezTo>
                  <a:cubicBezTo>
                    <a:pt x="7" y="286"/>
                    <a:pt x="0" y="450"/>
                    <a:pt x="0" y="492"/>
                  </a:cubicBezTo>
                  <a:cubicBezTo>
                    <a:pt x="5" y="533"/>
                    <a:pt x="1" y="516"/>
                    <a:pt x="6" y="483"/>
                  </a:cubicBezTo>
                  <a:cubicBezTo>
                    <a:pt x="7" y="474"/>
                    <a:pt x="10" y="465"/>
                    <a:pt x="12" y="456"/>
                  </a:cubicBezTo>
                  <a:cubicBezTo>
                    <a:pt x="48" y="463"/>
                    <a:pt x="84" y="464"/>
                    <a:pt x="120" y="471"/>
                  </a:cubicBezTo>
                  <a:cubicBezTo>
                    <a:pt x="126" y="586"/>
                    <a:pt x="123" y="509"/>
                    <a:pt x="123" y="70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94" name="Freeform 182"/>
            <p:cNvSpPr>
              <a:spLocks/>
            </p:cNvSpPr>
            <p:nvPr/>
          </p:nvSpPr>
          <p:spPr bwMode="auto">
            <a:xfrm rot="756602">
              <a:off x="5686" y="2843"/>
              <a:ext cx="305" cy="53"/>
            </a:xfrm>
            <a:custGeom>
              <a:avLst/>
              <a:gdLst>
                <a:gd name="T0" fmla="*/ 363 w 363"/>
                <a:gd name="T1" fmla="*/ 69 h 69"/>
                <a:gd name="T2" fmla="*/ 324 w 363"/>
                <a:gd name="T3" fmla="*/ 42 h 69"/>
                <a:gd name="T4" fmla="*/ 243 w 363"/>
                <a:gd name="T5" fmla="*/ 12 h 69"/>
                <a:gd name="T6" fmla="*/ 189 w 363"/>
                <a:gd name="T7" fmla="*/ 0 h 69"/>
                <a:gd name="T8" fmla="*/ 162 w 363"/>
                <a:gd name="T9" fmla="*/ 12 h 69"/>
                <a:gd name="T10" fmla="*/ 0 w 363"/>
                <a:gd name="T11" fmla="*/ 1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3" h="69">
                  <a:moveTo>
                    <a:pt x="363" y="69"/>
                  </a:moveTo>
                  <a:cubicBezTo>
                    <a:pt x="354" y="43"/>
                    <a:pt x="354" y="46"/>
                    <a:pt x="324" y="42"/>
                  </a:cubicBezTo>
                  <a:cubicBezTo>
                    <a:pt x="304" y="12"/>
                    <a:pt x="280" y="14"/>
                    <a:pt x="243" y="12"/>
                  </a:cubicBezTo>
                  <a:cubicBezTo>
                    <a:pt x="224" y="7"/>
                    <a:pt x="205" y="11"/>
                    <a:pt x="189" y="0"/>
                  </a:cubicBezTo>
                  <a:cubicBezTo>
                    <a:pt x="179" y="2"/>
                    <a:pt x="172" y="11"/>
                    <a:pt x="162" y="12"/>
                  </a:cubicBezTo>
                  <a:cubicBezTo>
                    <a:pt x="108" y="15"/>
                    <a:pt x="54" y="12"/>
                    <a:pt x="0" y="1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95" name="Freeform 183"/>
            <p:cNvSpPr>
              <a:spLocks/>
            </p:cNvSpPr>
            <p:nvPr/>
          </p:nvSpPr>
          <p:spPr bwMode="auto">
            <a:xfrm rot="756602">
              <a:off x="5928" y="1609"/>
              <a:ext cx="15" cy="669"/>
            </a:xfrm>
            <a:custGeom>
              <a:avLst/>
              <a:gdLst>
                <a:gd name="T0" fmla="*/ 3 w 18"/>
                <a:gd name="T1" fmla="*/ 10 h 862"/>
                <a:gd name="T2" fmla="*/ 12 w 18"/>
                <a:gd name="T3" fmla="*/ 394 h 862"/>
                <a:gd name="T4" fmla="*/ 6 w 18"/>
                <a:gd name="T5" fmla="*/ 571 h 862"/>
                <a:gd name="T6" fmla="*/ 3 w 18"/>
                <a:gd name="T7" fmla="*/ 700 h 862"/>
                <a:gd name="T8" fmla="*/ 0 w 18"/>
                <a:gd name="T9" fmla="*/ 862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62">
                  <a:moveTo>
                    <a:pt x="3" y="10"/>
                  </a:moveTo>
                  <a:cubicBezTo>
                    <a:pt x="14" y="390"/>
                    <a:pt x="18" y="0"/>
                    <a:pt x="12" y="394"/>
                  </a:cubicBezTo>
                  <a:cubicBezTo>
                    <a:pt x="14" y="494"/>
                    <a:pt x="7" y="520"/>
                    <a:pt x="6" y="571"/>
                  </a:cubicBezTo>
                  <a:cubicBezTo>
                    <a:pt x="5" y="622"/>
                    <a:pt x="4" y="652"/>
                    <a:pt x="3" y="700"/>
                  </a:cubicBezTo>
                  <a:cubicBezTo>
                    <a:pt x="0" y="852"/>
                    <a:pt x="0" y="798"/>
                    <a:pt x="0" y="86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96" name="Freeform 184"/>
            <p:cNvSpPr>
              <a:spLocks/>
            </p:cNvSpPr>
            <p:nvPr/>
          </p:nvSpPr>
          <p:spPr bwMode="auto">
            <a:xfrm rot="756602">
              <a:off x="5924" y="1617"/>
              <a:ext cx="54" cy="994"/>
            </a:xfrm>
            <a:custGeom>
              <a:avLst/>
              <a:gdLst>
                <a:gd name="T0" fmla="*/ 1 w 64"/>
                <a:gd name="T1" fmla="*/ 0 h 1281"/>
                <a:gd name="T2" fmla="*/ 4 w 64"/>
                <a:gd name="T3" fmla="*/ 30 h 1281"/>
                <a:gd name="T4" fmla="*/ 16 w 64"/>
                <a:gd name="T5" fmla="*/ 33 h 1281"/>
                <a:gd name="T6" fmla="*/ 13 w 64"/>
                <a:gd name="T7" fmla="*/ 102 h 1281"/>
                <a:gd name="T8" fmla="*/ 19 w 64"/>
                <a:gd name="T9" fmla="*/ 138 h 1281"/>
                <a:gd name="T10" fmla="*/ 31 w 64"/>
                <a:gd name="T11" fmla="*/ 141 h 1281"/>
                <a:gd name="T12" fmla="*/ 25 w 64"/>
                <a:gd name="T13" fmla="*/ 723 h 1281"/>
                <a:gd name="T14" fmla="*/ 28 w 64"/>
                <a:gd name="T15" fmla="*/ 1125 h 1281"/>
                <a:gd name="T16" fmla="*/ 55 w 64"/>
                <a:gd name="T17" fmla="*/ 1128 h 1281"/>
                <a:gd name="T18" fmla="*/ 55 w 64"/>
                <a:gd name="T19" fmla="*/ 1281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1281">
                  <a:moveTo>
                    <a:pt x="1" y="0"/>
                  </a:moveTo>
                  <a:cubicBezTo>
                    <a:pt x="2" y="10"/>
                    <a:pt x="0" y="21"/>
                    <a:pt x="4" y="30"/>
                  </a:cubicBezTo>
                  <a:cubicBezTo>
                    <a:pt x="6" y="34"/>
                    <a:pt x="15" y="29"/>
                    <a:pt x="16" y="33"/>
                  </a:cubicBezTo>
                  <a:cubicBezTo>
                    <a:pt x="19" y="56"/>
                    <a:pt x="14" y="79"/>
                    <a:pt x="13" y="102"/>
                  </a:cubicBezTo>
                  <a:cubicBezTo>
                    <a:pt x="15" y="114"/>
                    <a:pt x="14" y="127"/>
                    <a:pt x="19" y="138"/>
                  </a:cubicBezTo>
                  <a:cubicBezTo>
                    <a:pt x="21" y="142"/>
                    <a:pt x="31" y="137"/>
                    <a:pt x="31" y="141"/>
                  </a:cubicBezTo>
                  <a:cubicBezTo>
                    <a:pt x="37" y="481"/>
                    <a:pt x="35" y="511"/>
                    <a:pt x="25" y="723"/>
                  </a:cubicBezTo>
                  <a:cubicBezTo>
                    <a:pt x="26" y="857"/>
                    <a:pt x="18" y="991"/>
                    <a:pt x="28" y="1125"/>
                  </a:cubicBezTo>
                  <a:cubicBezTo>
                    <a:pt x="29" y="1134"/>
                    <a:pt x="53" y="1119"/>
                    <a:pt x="55" y="1128"/>
                  </a:cubicBezTo>
                  <a:cubicBezTo>
                    <a:pt x="64" y="1178"/>
                    <a:pt x="55" y="1230"/>
                    <a:pt x="55" y="1281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90297" name="Group 185"/>
          <p:cNvGrpSpPr>
            <a:grpSpLocks/>
          </p:cNvGrpSpPr>
          <p:nvPr/>
        </p:nvGrpSpPr>
        <p:grpSpPr bwMode="auto">
          <a:xfrm rot="20962122" flipH="1">
            <a:off x="312738" y="1828800"/>
            <a:ext cx="1239837" cy="914400"/>
            <a:chOff x="3120" y="384"/>
            <a:chExt cx="989" cy="578"/>
          </a:xfrm>
        </p:grpSpPr>
        <p:sp>
          <p:nvSpPr>
            <p:cNvPr id="90298" name="Freeform 186"/>
            <p:cNvSpPr>
              <a:spLocks/>
            </p:cNvSpPr>
            <p:nvPr/>
          </p:nvSpPr>
          <p:spPr bwMode="auto">
            <a:xfrm>
              <a:off x="3120" y="384"/>
              <a:ext cx="989" cy="578"/>
            </a:xfrm>
            <a:custGeom>
              <a:avLst/>
              <a:gdLst>
                <a:gd name="T0" fmla="*/ 120 w 989"/>
                <a:gd name="T1" fmla="*/ 359 h 578"/>
                <a:gd name="T2" fmla="*/ 90 w 989"/>
                <a:gd name="T3" fmla="*/ 357 h 578"/>
                <a:gd name="T4" fmla="*/ 41 w 989"/>
                <a:gd name="T5" fmla="*/ 380 h 578"/>
                <a:gd name="T6" fmla="*/ 42 w 989"/>
                <a:gd name="T7" fmla="*/ 349 h 578"/>
                <a:gd name="T8" fmla="*/ 16 w 989"/>
                <a:gd name="T9" fmla="*/ 324 h 578"/>
                <a:gd name="T10" fmla="*/ 82 w 989"/>
                <a:gd name="T11" fmla="*/ 265 h 578"/>
                <a:gd name="T12" fmla="*/ 105 w 989"/>
                <a:gd name="T13" fmla="*/ 229 h 578"/>
                <a:gd name="T14" fmla="*/ 155 w 989"/>
                <a:gd name="T15" fmla="*/ 181 h 578"/>
                <a:gd name="T16" fmla="*/ 218 w 989"/>
                <a:gd name="T17" fmla="*/ 152 h 578"/>
                <a:gd name="T18" fmla="*/ 259 w 989"/>
                <a:gd name="T19" fmla="*/ 49 h 578"/>
                <a:gd name="T20" fmla="*/ 324 w 989"/>
                <a:gd name="T21" fmla="*/ 23 h 578"/>
                <a:gd name="T22" fmla="*/ 412 w 989"/>
                <a:gd name="T23" fmla="*/ 3 h 578"/>
                <a:gd name="T24" fmla="*/ 521 w 989"/>
                <a:gd name="T25" fmla="*/ 10 h 578"/>
                <a:gd name="T26" fmla="*/ 696 w 989"/>
                <a:gd name="T27" fmla="*/ 52 h 578"/>
                <a:gd name="T28" fmla="*/ 771 w 989"/>
                <a:gd name="T29" fmla="*/ 97 h 578"/>
                <a:gd name="T30" fmla="*/ 816 w 989"/>
                <a:gd name="T31" fmla="*/ 162 h 578"/>
                <a:gd name="T32" fmla="*/ 857 w 989"/>
                <a:gd name="T33" fmla="*/ 183 h 578"/>
                <a:gd name="T34" fmla="*/ 957 w 989"/>
                <a:gd name="T35" fmla="*/ 272 h 578"/>
                <a:gd name="T36" fmla="*/ 988 w 989"/>
                <a:gd name="T37" fmla="*/ 317 h 578"/>
                <a:gd name="T38" fmla="*/ 963 w 989"/>
                <a:gd name="T39" fmla="*/ 407 h 578"/>
                <a:gd name="T40" fmla="*/ 926 w 989"/>
                <a:gd name="T41" fmla="*/ 423 h 578"/>
                <a:gd name="T42" fmla="*/ 918 w 989"/>
                <a:gd name="T43" fmla="*/ 450 h 578"/>
                <a:gd name="T44" fmla="*/ 971 w 989"/>
                <a:gd name="T45" fmla="*/ 509 h 578"/>
                <a:gd name="T46" fmla="*/ 929 w 989"/>
                <a:gd name="T47" fmla="*/ 537 h 578"/>
                <a:gd name="T48" fmla="*/ 929 w 989"/>
                <a:gd name="T49" fmla="*/ 541 h 578"/>
                <a:gd name="T50" fmla="*/ 854 w 989"/>
                <a:gd name="T51" fmla="*/ 560 h 578"/>
                <a:gd name="T52" fmla="*/ 774 w 989"/>
                <a:gd name="T53" fmla="*/ 565 h 578"/>
                <a:gd name="T54" fmla="*/ 669 w 989"/>
                <a:gd name="T55" fmla="*/ 481 h 578"/>
                <a:gd name="T56" fmla="*/ 521 w 989"/>
                <a:gd name="T57" fmla="*/ 341 h 578"/>
                <a:gd name="T58" fmla="*/ 450 w 989"/>
                <a:gd name="T59" fmla="*/ 330 h 578"/>
                <a:gd name="T60" fmla="*/ 388 w 989"/>
                <a:gd name="T61" fmla="*/ 330 h 578"/>
                <a:gd name="T62" fmla="*/ 276 w 989"/>
                <a:gd name="T63" fmla="*/ 334 h 578"/>
                <a:gd name="T64" fmla="*/ 156 w 989"/>
                <a:gd name="T65" fmla="*/ 276 h 578"/>
                <a:gd name="T66" fmla="*/ 74 w 989"/>
                <a:gd name="T67" fmla="*/ 356 h 578"/>
                <a:gd name="T68" fmla="*/ 120 w 989"/>
                <a:gd name="T69" fmla="*/ 359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89" h="578">
                  <a:moveTo>
                    <a:pt x="120" y="359"/>
                  </a:moveTo>
                  <a:cubicBezTo>
                    <a:pt x="117" y="350"/>
                    <a:pt x="100" y="357"/>
                    <a:pt x="90" y="357"/>
                  </a:cubicBezTo>
                  <a:cubicBezTo>
                    <a:pt x="80" y="358"/>
                    <a:pt x="41" y="380"/>
                    <a:pt x="41" y="380"/>
                  </a:cubicBezTo>
                  <a:cubicBezTo>
                    <a:pt x="27" y="378"/>
                    <a:pt x="49" y="359"/>
                    <a:pt x="42" y="349"/>
                  </a:cubicBezTo>
                  <a:cubicBezTo>
                    <a:pt x="38" y="340"/>
                    <a:pt x="10" y="338"/>
                    <a:pt x="16" y="324"/>
                  </a:cubicBezTo>
                  <a:cubicBezTo>
                    <a:pt x="0" y="286"/>
                    <a:pt x="49" y="276"/>
                    <a:pt x="82" y="265"/>
                  </a:cubicBezTo>
                  <a:cubicBezTo>
                    <a:pt x="94" y="247"/>
                    <a:pt x="99" y="241"/>
                    <a:pt x="105" y="229"/>
                  </a:cubicBezTo>
                  <a:cubicBezTo>
                    <a:pt x="117" y="215"/>
                    <a:pt x="138" y="190"/>
                    <a:pt x="155" y="181"/>
                  </a:cubicBezTo>
                  <a:cubicBezTo>
                    <a:pt x="167" y="175"/>
                    <a:pt x="203" y="176"/>
                    <a:pt x="218" y="152"/>
                  </a:cubicBezTo>
                  <a:cubicBezTo>
                    <a:pt x="234" y="115"/>
                    <a:pt x="220" y="71"/>
                    <a:pt x="259" y="49"/>
                  </a:cubicBezTo>
                  <a:cubicBezTo>
                    <a:pt x="279" y="37"/>
                    <a:pt x="303" y="24"/>
                    <a:pt x="324" y="23"/>
                  </a:cubicBezTo>
                  <a:cubicBezTo>
                    <a:pt x="348" y="17"/>
                    <a:pt x="380" y="5"/>
                    <a:pt x="412" y="3"/>
                  </a:cubicBezTo>
                  <a:cubicBezTo>
                    <a:pt x="444" y="0"/>
                    <a:pt x="474" y="2"/>
                    <a:pt x="521" y="10"/>
                  </a:cubicBezTo>
                  <a:cubicBezTo>
                    <a:pt x="619" y="35"/>
                    <a:pt x="600" y="25"/>
                    <a:pt x="696" y="52"/>
                  </a:cubicBezTo>
                  <a:cubicBezTo>
                    <a:pt x="702" y="54"/>
                    <a:pt x="765" y="94"/>
                    <a:pt x="771" y="97"/>
                  </a:cubicBezTo>
                  <a:cubicBezTo>
                    <a:pt x="795" y="112"/>
                    <a:pt x="800" y="150"/>
                    <a:pt x="816" y="162"/>
                  </a:cubicBezTo>
                  <a:cubicBezTo>
                    <a:pt x="823" y="170"/>
                    <a:pt x="847" y="177"/>
                    <a:pt x="857" y="183"/>
                  </a:cubicBezTo>
                  <a:cubicBezTo>
                    <a:pt x="883" y="200"/>
                    <a:pt x="934" y="254"/>
                    <a:pt x="957" y="272"/>
                  </a:cubicBezTo>
                  <a:cubicBezTo>
                    <a:pt x="977" y="302"/>
                    <a:pt x="985" y="295"/>
                    <a:pt x="988" y="317"/>
                  </a:cubicBezTo>
                  <a:cubicBezTo>
                    <a:pt x="989" y="340"/>
                    <a:pt x="973" y="389"/>
                    <a:pt x="963" y="407"/>
                  </a:cubicBezTo>
                  <a:cubicBezTo>
                    <a:pt x="951" y="414"/>
                    <a:pt x="939" y="423"/>
                    <a:pt x="926" y="423"/>
                  </a:cubicBezTo>
                  <a:cubicBezTo>
                    <a:pt x="918" y="425"/>
                    <a:pt x="917" y="428"/>
                    <a:pt x="918" y="450"/>
                  </a:cubicBezTo>
                  <a:cubicBezTo>
                    <a:pt x="925" y="464"/>
                    <a:pt x="969" y="494"/>
                    <a:pt x="971" y="509"/>
                  </a:cubicBezTo>
                  <a:cubicBezTo>
                    <a:pt x="973" y="524"/>
                    <a:pt x="936" y="532"/>
                    <a:pt x="929" y="537"/>
                  </a:cubicBezTo>
                  <a:cubicBezTo>
                    <a:pt x="921" y="548"/>
                    <a:pt x="941" y="537"/>
                    <a:pt x="929" y="541"/>
                  </a:cubicBezTo>
                  <a:cubicBezTo>
                    <a:pt x="917" y="545"/>
                    <a:pt x="880" y="556"/>
                    <a:pt x="854" y="560"/>
                  </a:cubicBezTo>
                  <a:cubicBezTo>
                    <a:pt x="828" y="564"/>
                    <a:pt x="805" y="578"/>
                    <a:pt x="774" y="565"/>
                  </a:cubicBezTo>
                  <a:cubicBezTo>
                    <a:pt x="743" y="552"/>
                    <a:pt x="711" y="518"/>
                    <a:pt x="669" y="481"/>
                  </a:cubicBezTo>
                  <a:cubicBezTo>
                    <a:pt x="627" y="444"/>
                    <a:pt x="558" y="366"/>
                    <a:pt x="521" y="341"/>
                  </a:cubicBezTo>
                  <a:cubicBezTo>
                    <a:pt x="484" y="316"/>
                    <a:pt x="472" y="332"/>
                    <a:pt x="450" y="330"/>
                  </a:cubicBezTo>
                  <a:cubicBezTo>
                    <a:pt x="428" y="328"/>
                    <a:pt x="417" y="329"/>
                    <a:pt x="388" y="330"/>
                  </a:cubicBezTo>
                  <a:cubicBezTo>
                    <a:pt x="359" y="331"/>
                    <a:pt x="315" y="343"/>
                    <a:pt x="276" y="334"/>
                  </a:cubicBezTo>
                  <a:cubicBezTo>
                    <a:pt x="237" y="325"/>
                    <a:pt x="190" y="272"/>
                    <a:pt x="156" y="276"/>
                  </a:cubicBezTo>
                  <a:cubicBezTo>
                    <a:pt x="122" y="280"/>
                    <a:pt x="80" y="342"/>
                    <a:pt x="74" y="356"/>
                  </a:cubicBezTo>
                  <a:cubicBezTo>
                    <a:pt x="68" y="370"/>
                    <a:pt x="111" y="359"/>
                    <a:pt x="120" y="359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299" name="Freeform 187"/>
            <p:cNvSpPr>
              <a:spLocks/>
            </p:cNvSpPr>
            <p:nvPr/>
          </p:nvSpPr>
          <p:spPr bwMode="auto">
            <a:xfrm rot="756602">
              <a:off x="3309" y="456"/>
              <a:ext cx="765" cy="395"/>
            </a:xfrm>
            <a:custGeom>
              <a:avLst/>
              <a:gdLst>
                <a:gd name="T0" fmla="*/ 900 w 909"/>
                <a:gd name="T1" fmla="*/ 464 h 508"/>
                <a:gd name="T2" fmla="*/ 836 w 909"/>
                <a:gd name="T3" fmla="*/ 496 h 508"/>
                <a:gd name="T4" fmla="*/ 812 w 909"/>
                <a:gd name="T5" fmla="*/ 504 h 508"/>
                <a:gd name="T6" fmla="*/ 800 w 909"/>
                <a:gd name="T7" fmla="*/ 508 h 508"/>
                <a:gd name="T8" fmla="*/ 740 w 909"/>
                <a:gd name="T9" fmla="*/ 480 h 508"/>
                <a:gd name="T10" fmla="*/ 664 w 909"/>
                <a:gd name="T11" fmla="*/ 424 h 508"/>
                <a:gd name="T12" fmla="*/ 628 w 909"/>
                <a:gd name="T13" fmla="*/ 400 h 508"/>
                <a:gd name="T14" fmla="*/ 616 w 909"/>
                <a:gd name="T15" fmla="*/ 392 h 508"/>
                <a:gd name="T16" fmla="*/ 560 w 909"/>
                <a:gd name="T17" fmla="*/ 356 h 508"/>
                <a:gd name="T18" fmla="*/ 512 w 909"/>
                <a:gd name="T19" fmla="*/ 328 h 508"/>
                <a:gd name="T20" fmla="*/ 476 w 909"/>
                <a:gd name="T21" fmla="*/ 312 h 508"/>
                <a:gd name="T22" fmla="*/ 448 w 909"/>
                <a:gd name="T23" fmla="*/ 304 h 508"/>
                <a:gd name="T24" fmla="*/ 312 w 909"/>
                <a:gd name="T25" fmla="*/ 308 h 508"/>
                <a:gd name="T26" fmla="*/ 288 w 909"/>
                <a:gd name="T27" fmla="*/ 312 h 508"/>
                <a:gd name="T28" fmla="*/ 284 w 909"/>
                <a:gd name="T29" fmla="*/ 328 h 508"/>
                <a:gd name="T30" fmla="*/ 220 w 909"/>
                <a:gd name="T31" fmla="*/ 340 h 508"/>
                <a:gd name="T32" fmla="*/ 128 w 909"/>
                <a:gd name="T33" fmla="*/ 320 h 508"/>
                <a:gd name="T34" fmla="*/ 144 w 909"/>
                <a:gd name="T35" fmla="*/ 304 h 508"/>
                <a:gd name="T36" fmla="*/ 164 w 909"/>
                <a:gd name="T37" fmla="*/ 268 h 508"/>
                <a:gd name="T38" fmla="*/ 124 w 909"/>
                <a:gd name="T39" fmla="*/ 256 h 508"/>
                <a:gd name="T40" fmla="*/ 120 w 909"/>
                <a:gd name="T41" fmla="*/ 284 h 508"/>
                <a:gd name="T42" fmla="*/ 116 w 909"/>
                <a:gd name="T43" fmla="*/ 312 h 508"/>
                <a:gd name="T44" fmla="*/ 80 w 909"/>
                <a:gd name="T45" fmla="*/ 304 h 508"/>
                <a:gd name="T46" fmla="*/ 0 w 909"/>
                <a:gd name="T47" fmla="*/ 300 h 508"/>
                <a:gd name="T48" fmla="*/ 8 w 909"/>
                <a:gd name="T49" fmla="*/ 288 h 508"/>
                <a:gd name="T50" fmla="*/ 20 w 909"/>
                <a:gd name="T51" fmla="*/ 284 h 508"/>
                <a:gd name="T52" fmla="*/ 24 w 909"/>
                <a:gd name="T53" fmla="*/ 268 h 508"/>
                <a:gd name="T54" fmla="*/ 72 w 909"/>
                <a:gd name="T55" fmla="*/ 200 h 508"/>
                <a:gd name="T56" fmla="*/ 76 w 909"/>
                <a:gd name="T57" fmla="*/ 188 h 508"/>
                <a:gd name="T58" fmla="*/ 60 w 909"/>
                <a:gd name="T59" fmla="*/ 164 h 508"/>
                <a:gd name="T60" fmla="*/ 96 w 909"/>
                <a:gd name="T61" fmla="*/ 96 h 508"/>
                <a:gd name="T62" fmla="*/ 140 w 909"/>
                <a:gd name="T63" fmla="*/ 60 h 508"/>
                <a:gd name="T64" fmla="*/ 164 w 909"/>
                <a:gd name="T65" fmla="*/ 44 h 508"/>
                <a:gd name="T66" fmla="*/ 260 w 909"/>
                <a:gd name="T67" fmla="*/ 16 h 508"/>
                <a:gd name="T68" fmla="*/ 296 w 909"/>
                <a:gd name="T69" fmla="*/ 0 h 508"/>
                <a:gd name="T70" fmla="*/ 564 w 909"/>
                <a:gd name="T71" fmla="*/ 4 h 508"/>
                <a:gd name="T72" fmla="*/ 608 w 909"/>
                <a:gd name="T73" fmla="*/ 24 h 508"/>
                <a:gd name="T74" fmla="*/ 644 w 909"/>
                <a:gd name="T75" fmla="*/ 60 h 508"/>
                <a:gd name="T76" fmla="*/ 652 w 909"/>
                <a:gd name="T77" fmla="*/ 72 h 508"/>
                <a:gd name="T78" fmla="*/ 664 w 909"/>
                <a:gd name="T79" fmla="*/ 80 h 508"/>
                <a:gd name="T80" fmla="*/ 704 w 909"/>
                <a:gd name="T81" fmla="*/ 132 h 508"/>
                <a:gd name="T82" fmla="*/ 736 w 909"/>
                <a:gd name="T83" fmla="*/ 176 h 508"/>
                <a:gd name="T84" fmla="*/ 768 w 909"/>
                <a:gd name="T85" fmla="*/ 168 h 508"/>
                <a:gd name="T86" fmla="*/ 760 w 909"/>
                <a:gd name="T87" fmla="*/ 156 h 508"/>
                <a:gd name="T88" fmla="*/ 748 w 909"/>
                <a:gd name="T89" fmla="*/ 132 h 508"/>
                <a:gd name="T90" fmla="*/ 776 w 909"/>
                <a:gd name="T91" fmla="*/ 152 h 508"/>
                <a:gd name="T92" fmla="*/ 828 w 909"/>
                <a:gd name="T93" fmla="*/ 168 h 508"/>
                <a:gd name="T94" fmla="*/ 840 w 909"/>
                <a:gd name="T95" fmla="*/ 172 h 508"/>
                <a:gd name="T96" fmla="*/ 880 w 909"/>
                <a:gd name="T97" fmla="*/ 200 h 508"/>
                <a:gd name="T98" fmla="*/ 896 w 909"/>
                <a:gd name="T99" fmla="*/ 236 h 508"/>
                <a:gd name="T100" fmla="*/ 880 w 909"/>
                <a:gd name="T101" fmla="*/ 308 h 508"/>
                <a:gd name="T102" fmla="*/ 884 w 909"/>
                <a:gd name="T103" fmla="*/ 332 h 508"/>
                <a:gd name="T104" fmla="*/ 895 w 909"/>
                <a:gd name="T105" fmla="*/ 340 h 508"/>
                <a:gd name="T106" fmla="*/ 886 w 909"/>
                <a:gd name="T107" fmla="*/ 364 h 508"/>
                <a:gd name="T108" fmla="*/ 893 w 909"/>
                <a:gd name="T109" fmla="*/ 389 h 508"/>
                <a:gd name="T110" fmla="*/ 899 w 909"/>
                <a:gd name="T111" fmla="*/ 398 h 508"/>
                <a:gd name="T112" fmla="*/ 872 w 909"/>
                <a:gd name="T113" fmla="*/ 396 h 508"/>
                <a:gd name="T114" fmla="*/ 880 w 909"/>
                <a:gd name="T115" fmla="*/ 444 h 508"/>
                <a:gd name="T116" fmla="*/ 900 w 909"/>
                <a:gd name="T117" fmla="*/ 464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09" h="508">
                  <a:moveTo>
                    <a:pt x="900" y="464"/>
                  </a:moveTo>
                  <a:cubicBezTo>
                    <a:pt x="867" y="471"/>
                    <a:pt x="867" y="486"/>
                    <a:pt x="836" y="496"/>
                  </a:cubicBezTo>
                  <a:cubicBezTo>
                    <a:pt x="828" y="499"/>
                    <a:pt x="820" y="501"/>
                    <a:pt x="812" y="504"/>
                  </a:cubicBezTo>
                  <a:cubicBezTo>
                    <a:pt x="808" y="505"/>
                    <a:pt x="800" y="508"/>
                    <a:pt x="800" y="508"/>
                  </a:cubicBezTo>
                  <a:cubicBezTo>
                    <a:pt x="779" y="501"/>
                    <a:pt x="759" y="493"/>
                    <a:pt x="740" y="480"/>
                  </a:cubicBezTo>
                  <a:cubicBezTo>
                    <a:pt x="724" y="456"/>
                    <a:pt x="689" y="443"/>
                    <a:pt x="664" y="424"/>
                  </a:cubicBezTo>
                  <a:cubicBezTo>
                    <a:pt x="664" y="424"/>
                    <a:pt x="634" y="404"/>
                    <a:pt x="628" y="400"/>
                  </a:cubicBezTo>
                  <a:cubicBezTo>
                    <a:pt x="624" y="397"/>
                    <a:pt x="616" y="392"/>
                    <a:pt x="616" y="392"/>
                  </a:cubicBezTo>
                  <a:cubicBezTo>
                    <a:pt x="602" y="371"/>
                    <a:pt x="581" y="367"/>
                    <a:pt x="560" y="356"/>
                  </a:cubicBezTo>
                  <a:cubicBezTo>
                    <a:pt x="546" y="349"/>
                    <a:pt x="526" y="333"/>
                    <a:pt x="512" y="328"/>
                  </a:cubicBezTo>
                  <a:cubicBezTo>
                    <a:pt x="483" y="318"/>
                    <a:pt x="495" y="325"/>
                    <a:pt x="476" y="312"/>
                  </a:cubicBezTo>
                  <a:cubicBezTo>
                    <a:pt x="468" y="287"/>
                    <a:pt x="465" y="303"/>
                    <a:pt x="448" y="304"/>
                  </a:cubicBezTo>
                  <a:cubicBezTo>
                    <a:pt x="403" y="308"/>
                    <a:pt x="357" y="307"/>
                    <a:pt x="312" y="308"/>
                  </a:cubicBezTo>
                  <a:cubicBezTo>
                    <a:pt x="304" y="309"/>
                    <a:pt x="295" y="307"/>
                    <a:pt x="288" y="312"/>
                  </a:cubicBezTo>
                  <a:cubicBezTo>
                    <a:pt x="284" y="315"/>
                    <a:pt x="289" y="325"/>
                    <a:pt x="284" y="328"/>
                  </a:cubicBezTo>
                  <a:cubicBezTo>
                    <a:pt x="270" y="336"/>
                    <a:pt x="237" y="334"/>
                    <a:pt x="220" y="340"/>
                  </a:cubicBezTo>
                  <a:cubicBezTo>
                    <a:pt x="193" y="337"/>
                    <a:pt x="137" y="347"/>
                    <a:pt x="128" y="320"/>
                  </a:cubicBezTo>
                  <a:cubicBezTo>
                    <a:pt x="139" y="288"/>
                    <a:pt x="123" y="325"/>
                    <a:pt x="144" y="304"/>
                  </a:cubicBezTo>
                  <a:cubicBezTo>
                    <a:pt x="158" y="290"/>
                    <a:pt x="159" y="283"/>
                    <a:pt x="164" y="268"/>
                  </a:cubicBezTo>
                  <a:cubicBezTo>
                    <a:pt x="151" y="264"/>
                    <a:pt x="137" y="260"/>
                    <a:pt x="124" y="256"/>
                  </a:cubicBezTo>
                  <a:cubicBezTo>
                    <a:pt x="98" y="262"/>
                    <a:pt x="114" y="265"/>
                    <a:pt x="120" y="284"/>
                  </a:cubicBezTo>
                  <a:cubicBezTo>
                    <a:pt x="119" y="293"/>
                    <a:pt x="123" y="306"/>
                    <a:pt x="116" y="312"/>
                  </a:cubicBezTo>
                  <a:cubicBezTo>
                    <a:pt x="108" y="318"/>
                    <a:pt x="89" y="305"/>
                    <a:pt x="80" y="304"/>
                  </a:cubicBezTo>
                  <a:cubicBezTo>
                    <a:pt x="53" y="302"/>
                    <a:pt x="27" y="301"/>
                    <a:pt x="0" y="300"/>
                  </a:cubicBezTo>
                  <a:cubicBezTo>
                    <a:pt x="3" y="296"/>
                    <a:pt x="4" y="291"/>
                    <a:pt x="8" y="288"/>
                  </a:cubicBezTo>
                  <a:cubicBezTo>
                    <a:pt x="11" y="285"/>
                    <a:pt x="17" y="287"/>
                    <a:pt x="20" y="284"/>
                  </a:cubicBezTo>
                  <a:cubicBezTo>
                    <a:pt x="23" y="280"/>
                    <a:pt x="22" y="273"/>
                    <a:pt x="24" y="268"/>
                  </a:cubicBezTo>
                  <a:cubicBezTo>
                    <a:pt x="35" y="245"/>
                    <a:pt x="51" y="214"/>
                    <a:pt x="72" y="200"/>
                  </a:cubicBezTo>
                  <a:cubicBezTo>
                    <a:pt x="73" y="196"/>
                    <a:pt x="77" y="192"/>
                    <a:pt x="76" y="188"/>
                  </a:cubicBezTo>
                  <a:cubicBezTo>
                    <a:pt x="73" y="179"/>
                    <a:pt x="60" y="164"/>
                    <a:pt x="60" y="164"/>
                  </a:cubicBezTo>
                  <a:cubicBezTo>
                    <a:pt x="69" y="137"/>
                    <a:pt x="65" y="106"/>
                    <a:pt x="96" y="96"/>
                  </a:cubicBezTo>
                  <a:cubicBezTo>
                    <a:pt x="107" y="79"/>
                    <a:pt x="123" y="71"/>
                    <a:pt x="140" y="60"/>
                  </a:cubicBezTo>
                  <a:cubicBezTo>
                    <a:pt x="148" y="55"/>
                    <a:pt x="164" y="44"/>
                    <a:pt x="164" y="44"/>
                  </a:cubicBezTo>
                  <a:cubicBezTo>
                    <a:pt x="174" y="13"/>
                    <a:pt x="234" y="20"/>
                    <a:pt x="260" y="16"/>
                  </a:cubicBezTo>
                  <a:cubicBezTo>
                    <a:pt x="273" y="12"/>
                    <a:pt x="283" y="4"/>
                    <a:pt x="296" y="0"/>
                  </a:cubicBezTo>
                  <a:cubicBezTo>
                    <a:pt x="385" y="1"/>
                    <a:pt x="475" y="2"/>
                    <a:pt x="564" y="4"/>
                  </a:cubicBezTo>
                  <a:cubicBezTo>
                    <a:pt x="580" y="4"/>
                    <a:pt x="608" y="24"/>
                    <a:pt x="608" y="24"/>
                  </a:cubicBezTo>
                  <a:cubicBezTo>
                    <a:pt x="613" y="39"/>
                    <a:pt x="629" y="55"/>
                    <a:pt x="644" y="60"/>
                  </a:cubicBezTo>
                  <a:cubicBezTo>
                    <a:pt x="647" y="64"/>
                    <a:pt x="649" y="69"/>
                    <a:pt x="652" y="72"/>
                  </a:cubicBezTo>
                  <a:cubicBezTo>
                    <a:pt x="655" y="75"/>
                    <a:pt x="661" y="76"/>
                    <a:pt x="664" y="80"/>
                  </a:cubicBezTo>
                  <a:cubicBezTo>
                    <a:pt x="679" y="98"/>
                    <a:pt x="680" y="124"/>
                    <a:pt x="704" y="132"/>
                  </a:cubicBezTo>
                  <a:cubicBezTo>
                    <a:pt x="714" y="147"/>
                    <a:pt x="722" y="166"/>
                    <a:pt x="736" y="176"/>
                  </a:cubicBezTo>
                  <a:cubicBezTo>
                    <a:pt x="746" y="173"/>
                    <a:pt x="761" y="177"/>
                    <a:pt x="768" y="168"/>
                  </a:cubicBezTo>
                  <a:cubicBezTo>
                    <a:pt x="771" y="164"/>
                    <a:pt x="762" y="160"/>
                    <a:pt x="760" y="156"/>
                  </a:cubicBezTo>
                  <a:cubicBezTo>
                    <a:pt x="743" y="123"/>
                    <a:pt x="771" y="166"/>
                    <a:pt x="748" y="132"/>
                  </a:cubicBezTo>
                  <a:cubicBezTo>
                    <a:pt x="758" y="101"/>
                    <a:pt x="766" y="144"/>
                    <a:pt x="776" y="152"/>
                  </a:cubicBezTo>
                  <a:cubicBezTo>
                    <a:pt x="786" y="160"/>
                    <a:pt x="817" y="164"/>
                    <a:pt x="828" y="168"/>
                  </a:cubicBezTo>
                  <a:cubicBezTo>
                    <a:pt x="832" y="169"/>
                    <a:pt x="840" y="172"/>
                    <a:pt x="840" y="172"/>
                  </a:cubicBezTo>
                  <a:cubicBezTo>
                    <a:pt x="856" y="197"/>
                    <a:pt x="843" y="195"/>
                    <a:pt x="880" y="200"/>
                  </a:cubicBezTo>
                  <a:cubicBezTo>
                    <a:pt x="887" y="211"/>
                    <a:pt x="896" y="236"/>
                    <a:pt x="896" y="236"/>
                  </a:cubicBezTo>
                  <a:cubicBezTo>
                    <a:pt x="892" y="283"/>
                    <a:pt x="891" y="276"/>
                    <a:pt x="880" y="308"/>
                  </a:cubicBezTo>
                  <a:cubicBezTo>
                    <a:pt x="881" y="316"/>
                    <a:pt x="879" y="326"/>
                    <a:pt x="884" y="332"/>
                  </a:cubicBezTo>
                  <a:cubicBezTo>
                    <a:pt x="890" y="338"/>
                    <a:pt x="895" y="340"/>
                    <a:pt x="895" y="340"/>
                  </a:cubicBezTo>
                  <a:cubicBezTo>
                    <a:pt x="895" y="345"/>
                    <a:pt x="886" y="356"/>
                    <a:pt x="886" y="364"/>
                  </a:cubicBezTo>
                  <a:cubicBezTo>
                    <a:pt x="886" y="372"/>
                    <a:pt x="891" y="383"/>
                    <a:pt x="893" y="389"/>
                  </a:cubicBezTo>
                  <a:cubicBezTo>
                    <a:pt x="895" y="395"/>
                    <a:pt x="902" y="397"/>
                    <a:pt x="899" y="398"/>
                  </a:cubicBezTo>
                  <a:cubicBezTo>
                    <a:pt x="896" y="399"/>
                    <a:pt x="875" y="388"/>
                    <a:pt x="872" y="396"/>
                  </a:cubicBezTo>
                  <a:cubicBezTo>
                    <a:pt x="861" y="429"/>
                    <a:pt x="859" y="413"/>
                    <a:pt x="880" y="444"/>
                  </a:cubicBezTo>
                  <a:cubicBezTo>
                    <a:pt x="883" y="448"/>
                    <a:pt x="909" y="464"/>
                    <a:pt x="900" y="464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300" name="Freeform 188"/>
            <p:cNvSpPr>
              <a:spLocks/>
            </p:cNvSpPr>
            <p:nvPr/>
          </p:nvSpPr>
          <p:spPr bwMode="auto">
            <a:xfrm rot="756602">
              <a:off x="3913" y="547"/>
              <a:ext cx="69" cy="101"/>
            </a:xfrm>
            <a:custGeom>
              <a:avLst/>
              <a:gdLst>
                <a:gd name="T0" fmla="*/ 75 w 82"/>
                <a:gd name="T1" fmla="*/ 130 h 130"/>
                <a:gd name="T2" fmla="*/ 60 w 82"/>
                <a:gd name="T3" fmla="*/ 118 h 130"/>
                <a:gd name="T4" fmla="*/ 59 w 82"/>
                <a:gd name="T5" fmla="*/ 76 h 130"/>
                <a:gd name="T6" fmla="*/ 32 w 82"/>
                <a:gd name="T7" fmla="*/ 75 h 130"/>
                <a:gd name="T8" fmla="*/ 30 w 82"/>
                <a:gd name="T9" fmla="*/ 30 h 130"/>
                <a:gd name="T10" fmla="*/ 8 w 82"/>
                <a:gd name="T1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130">
                  <a:moveTo>
                    <a:pt x="75" y="130"/>
                  </a:moveTo>
                  <a:cubicBezTo>
                    <a:pt x="82" y="117"/>
                    <a:pt x="77" y="120"/>
                    <a:pt x="60" y="118"/>
                  </a:cubicBezTo>
                  <a:cubicBezTo>
                    <a:pt x="60" y="104"/>
                    <a:pt x="67" y="88"/>
                    <a:pt x="59" y="76"/>
                  </a:cubicBezTo>
                  <a:cubicBezTo>
                    <a:pt x="54" y="68"/>
                    <a:pt x="37" y="83"/>
                    <a:pt x="32" y="75"/>
                  </a:cubicBezTo>
                  <a:cubicBezTo>
                    <a:pt x="24" y="62"/>
                    <a:pt x="31" y="45"/>
                    <a:pt x="30" y="30"/>
                  </a:cubicBezTo>
                  <a:cubicBezTo>
                    <a:pt x="0" y="31"/>
                    <a:pt x="8" y="31"/>
                    <a:pt x="8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301" name="Freeform 189"/>
            <p:cNvSpPr>
              <a:spLocks/>
            </p:cNvSpPr>
            <p:nvPr/>
          </p:nvSpPr>
          <p:spPr bwMode="auto">
            <a:xfrm rot="756602">
              <a:off x="3324" y="561"/>
              <a:ext cx="742" cy="172"/>
            </a:xfrm>
            <a:custGeom>
              <a:avLst/>
              <a:gdLst>
                <a:gd name="T0" fmla="*/ 882 w 882"/>
                <a:gd name="T1" fmla="*/ 221 h 221"/>
                <a:gd name="T2" fmla="*/ 862 w 882"/>
                <a:gd name="T3" fmla="*/ 206 h 221"/>
                <a:gd name="T4" fmla="*/ 850 w 882"/>
                <a:gd name="T5" fmla="*/ 197 h 221"/>
                <a:gd name="T6" fmla="*/ 807 w 882"/>
                <a:gd name="T7" fmla="*/ 165 h 221"/>
                <a:gd name="T8" fmla="*/ 766 w 882"/>
                <a:gd name="T9" fmla="*/ 140 h 221"/>
                <a:gd name="T10" fmla="*/ 700 w 882"/>
                <a:gd name="T11" fmla="*/ 108 h 221"/>
                <a:gd name="T12" fmla="*/ 610 w 882"/>
                <a:gd name="T13" fmla="*/ 62 h 221"/>
                <a:gd name="T14" fmla="*/ 472 w 882"/>
                <a:gd name="T15" fmla="*/ 27 h 221"/>
                <a:gd name="T16" fmla="*/ 288 w 882"/>
                <a:gd name="T17" fmla="*/ 11 h 221"/>
                <a:gd name="T18" fmla="*/ 33 w 882"/>
                <a:gd name="T19" fmla="*/ 9 h 221"/>
                <a:gd name="T20" fmla="*/ 7 w 882"/>
                <a:gd name="T21" fmla="*/ 41 h 221"/>
                <a:gd name="T22" fmla="*/ 0 w 882"/>
                <a:gd name="T23" fmla="*/ 4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2" h="221">
                  <a:moveTo>
                    <a:pt x="882" y="221"/>
                  </a:moveTo>
                  <a:cubicBezTo>
                    <a:pt x="873" y="217"/>
                    <a:pt x="872" y="208"/>
                    <a:pt x="862" y="206"/>
                  </a:cubicBezTo>
                  <a:cubicBezTo>
                    <a:pt x="857" y="202"/>
                    <a:pt x="857" y="198"/>
                    <a:pt x="850" y="197"/>
                  </a:cubicBezTo>
                  <a:cubicBezTo>
                    <a:pt x="842" y="184"/>
                    <a:pt x="821" y="172"/>
                    <a:pt x="807" y="165"/>
                  </a:cubicBezTo>
                  <a:cubicBezTo>
                    <a:pt x="793" y="156"/>
                    <a:pt x="784" y="149"/>
                    <a:pt x="766" y="140"/>
                  </a:cubicBezTo>
                  <a:cubicBezTo>
                    <a:pt x="750" y="132"/>
                    <a:pt x="716" y="116"/>
                    <a:pt x="700" y="108"/>
                  </a:cubicBezTo>
                  <a:cubicBezTo>
                    <a:pt x="674" y="95"/>
                    <a:pt x="645" y="76"/>
                    <a:pt x="610" y="62"/>
                  </a:cubicBezTo>
                  <a:cubicBezTo>
                    <a:pt x="582" y="52"/>
                    <a:pt x="526" y="35"/>
                    <a:pt x="472" y="27"/>
                  </a:cubicBezTo>
                  <a:cubicBezTo>
                    <a:pt x="406" y="17"/>
                    <a:pt x="355" y="13"/>
                    <a:pt x="288" y="11"/>
                  </a:cubicBezTo>
                  <a:cubicBezTo>
                    <a:pt x="207" y="0"/>
                    <a:pt x="98" y="9"/>
                    <a:pt x="33" y="9"/>
                  </a:cubicBezTo>
                  <a:cubicBezTo>
                    <a:pt x="19" y="32"/>
                    <a:pt x="42" y="38"/>
                    <a:pt x="7" y="41"/>
                  </a:cubicBezTo>
                  <a:cubicBezTo>
                    <a:pt x="5" y="41"/>
                    <a:pt x="2" y="41"/>
                    <a:pt x="0" y="41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302" name="Freeform 190"/>
            <p:cNvSpPr>
              <a:spLocks/>
            </p:cNvSpPr>
            <p:nvPr/>
          </p:nvSpPr>
          <p:spPr bwMode="auto">
            <a:xfrm rot="756602">
              <a:off x="3316" y="604"/>
              <a:ext cx="746" cy="152"/>
            </a:xfrm>
            <a:custGeom>
              <a:avLst/>
              <a:gdLst>
                <a:gd name="T0" fmla="*/ 887 w 887"/>
                <a:gd name="T1" fmla="*/ 196 h 196"/>
                <a:gd name="T2" fmla="*/ 810 w 887"/>
                <a:gd name="T3" fmla="*/ 177 h 196"/>
                <a:gd name="T4" fmla="*/ 777 w 887"/>
                <a:gd name="T5" fmla="*/ 147 h 196"/>
                <a:gd name="T6" fmla="*/ 729 w 887"/>
                <a:gd name="T7" fmla="*/ 123 h 196"/>
                <a:gd name="T8" fmla="*/ 717 w 887"/>
                <a:gd name="T9" fmla="*/ 114 h 196"/>
                <a:gd name="T10" fmla="*/ 699 w 887"/>
                <a:gd name="T11" fmla="*/ 105 h 196"/>
                <a:gd name="T12" fmla="*/ 681 w 887"/>
                <a:gd name="T13" fmla="*/ 99 h 196"/>
                <a:gd name="T14" fmla="*/ 648 w 887"/>
                <a:gd name="T15" fmla="*/ 93 h 196"/>
                <a:gd name="T16" fmla="*/ 617 w 887"/>
                <a:gd name="T17" fmla="*/ 87 h 196"/>
                <a:gd name="T18" fmla="*/ 597 w 887"/>
                <a:gd name="T19" fmla="*/ 78 h 196"/>
                <a:gd name="T20" fmla="*/ 582 w 887"/>
                <a:gd name="T21" fmla="*/ 72 h 196"/>
                <a:gd name="T22" fmla="*/ 486 w 887"/>
                <a:gd name="T23" fmla="*/ 63 h 196"/>
                <a:gd name="T24" fmla="*/ 452 w 887"/>
                <a:gd name="T25" fmla="*/ 36 h 196"/>
                <a:gd name="T26" fmla="*/ 386 w 887"/>
                <a:gd name="T27" fmla="*/ 36 h 196"/>
                <a:gd name="T28" fmla="*/ 383 w 887"/>
                <a:gd name="T29" fmla="*/ 25 h 196"/>
                <a:gd name="T30" fmla="*/ 354 w 887"/>
                <a:gd name="T31" fmla="*/ 21 h 196"/>
                <a:gd name="T32" fmla="*/ 0 w 887"/>
                <a:gd name="T33" fmla="*/ 15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7" h="196">
                  <a:moveTo>
                    <a:pt x="887" y="196"/>
                  </a:moveTo>
                  <a:cubicBezTo>
                    <a:pt x="819" y="194"/>
                    <a:pt x="883" y="179"/>
                    <a:pt x="810" y="177"/>
                  </a:cubicBezTo>
                  <a:cubicBezTo>
                    <a:pt x="809" y="159"/>
                    <a:pt x="795" y="151"/>
                    <a:pt x="777" y="147"/>
                  </a:cubicBezTo>
                  <a:cubicBezTo>
                    <a:pt x="762" y="140"/>
                    <a:pt x="745" y="126"/>
                    <a:pt x="729" y="123"/>
                  </a:cubicBezTo>
                  <a:cubicBezTo>
                    <a:pt x="724" y="119"/>
                    <a:pt x="724" y="115"/>
                    <a:pt x="717" y="114"/>
                  </a:cubicBezTo>
                  <a:cubicBezTo>
                    <a:pt x="711" y="111"/>
                    <a:pt x="706" y="106"/>
                    <a:pt x="699" y="105"/>
                  </a:cubicBezTo>
                  <a:cubicBezTo>
                    <a:pt x="693" y="102"/>
                    <a:pt x="687" y="100"/>
                    <a:pt x="681" y="99"/>
                  </a:cubicBezTo>
                  <a:cubicBezTo>
                    <a:pt x="671" y="94"/>
                    <a:pt x="659" y="94"/>
                    <a:pt x="648" y="93"/>
                  </a:cubicBezTo>
                  <a:cubicBezTo>
                    <a:pt x="639" y="89"/>
                    <a:pt x="627" y="89"/>
                    <a:pt x="617" y="87"/>
                  </a:cubicBezTo>
                  <a:cubicBezTo>
                    <a:pt x="610" y="84"/>
                    <a:pt x="604" y="79"/>
                    <a:pt x="597" y="78"/>
                  </a:cubicBezTo>
                  <a:cubicBezTo>
                    <a:pt x="592" y="74"/>
                    <a:pt x="588" y="73"/>
                    <a:pt x="582" y="72"/>
                  </a:cubicBezTo>
                  <a:cubicBezTo>
                    <a:pt x="550" y="56"/>
                    <a:pt x="537" y="64"/>
                    <a:pt x="486" y="63"/>
                  </a:cubicBezTo>
                  <a:cubicBezTo>
                    <a:pt x="484" y="41"/>
                    <a:pt x="472" y="39"/>
                    <a:pt x="452" y="36"/>
                  </a:cubicBezTo>
                  <a:cubicBezTo>
                    <a:pt x="438" y="36"/>
                    <a:pt x="399" y="38"/>
                    <a:pt x="386" y="36"/>
                  </a:cubicBezTo>
                  <a:cubicBezTo>
                    <a:pt x="384" y="36"/>
                    <a:pt x="384" y="26"/>
                    <a:pt x="383" y="25"/>
                  </a:cubicBezTo>
                  <a:cubicBezTo>
                    <a:pt x="377" y="17"/>
                    <a:pt x="364" y="21"/>
                    <a:pt x="354" y="21"/>
                  </a:cubicBezTo>
                  <a:cubicBezTo>
                    <a:pt x="247" y="0"/>
                    <a:pt x="99" y="15"/>
                    <a:pt x="0" y="15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303" name="Freeform 191"/>
            <p:cNvSpPr>
              <a:spLocks/>
            </p:cNvSpPr>
            <p:nvPr/>
          </p:nvSpPr>
          <p:spPr bwMode="auto">
            <a:xfrm>
              <a:off x="3185" y="631"/>
              <a:ext cx="871" cy="327"/>
            </a:xfrm>
            <a:custGeom>
              <a:avLst/>
              <a:gdLst>
                <a:gd name="T0" fmla="*/ 871 w 871"/>
                <a:gd name="T1" fmla="*/ 292 h 327"/>
                <a:gd name="T2" fmla="*/ 843 w 871"/>
                <a:gd name="T3" fmla="*/ 300 h 327"/>
                <a:gd name="T4" fmla="*/ 821 w 871"/>
                <a:gd name="T5" fmla="*/ 303 h 327"/>
                <a:gd name="T6" fmla="*/ 808 w 871"/>
                <a:gd name="T7" fmla="*/ 306 h 327"/>
                <a:gd name="T8" fmla="*/ 788 w 871"/>
                <a:gd name="T9" fmla="*/ 314 h 327"/>
                <a:gd name="T10" fmla="*/ 772 w 871"/>
                <a:gd name="T11" fmla="*/ 327 h 327"/>
                <a:gd name="T12" fmla="*/ 671 w 871"/>
                <a:gd name="T13" fmla="*/ 302 h 327"/>
                <a:gd name="T14" fmla="*/ 672 w 871"/>
                <a:gd name="T15" fmla="*/ 288 h 327"/>
                <a:gd name="T16" fmla="*/ 642 w 871"/>
                <a:gd name="T17" fmla="*/ 281 h 327"/>
                <a:gd name="T18" fmla="*/ 627 w 871"/>
                <a:gd name="T19" fmla="*/ 263 h 327"/>
                <a:gd name="T20" fmla="*/ 615 w 871"/>
                <a:gd name="T21" fmla="*/ 251 h 327"/>
                <a:gd name="T22" fmla="*/ 604 w 871"/>
                <a:gd name="T23" fmla="*/ 237 h 327"/>
                <a:gd name="T24" fmla="*/ 585 w 871"/>
                <a:gd name="T25" fmla="*/ 213 h 327"/>
                <a:gd name="T26" fmla="*/ 573 w 871"/>
                <a:gd name="T27" fmla="*/ 192 h 327"/>
                <a:gd name="T28" fmla="*/ 564 w 871"/>
                <a:gd name="T29" fmla="*/ 182 h 327"/>
                <a:gd name="T30" fmla="*/ 554 w 871"/>
                <a:gd name="T31" fmla="*/ 172 h 327"/>
                <a:gd name="T32" fmla="*/ 547 w 871"/>
                <a:gd name="T33" fmla="*/ 162 h 327"/>
                <a:gd name="T34" fmla="*/ 527 w 871"/>
                <a:gd name="T35" fmla="*/ 138 h 327"/>
                <a:gd name="T36" fmla="*/ 503 w 871"/>
                <a:gd name="T37" fmla="*/ 109 h 327"/>
                <a:gd name="T38" fmla="*/ 354 w 871"/>
                <a:gd name="T39" fmla="*/ 75 h 327"/>
                <a:gd name="T40" fmla="*/ 350 w 871"/>
                <a:gd name="T41" fmla="*/ 86 h 327"/>
                <a:gd name="T42" fmla="*/ 318 w 871"/>
                <a:gd name="T43" fmla="*/ 82 h 327"/>
                <a:gd name="T44" fmla="*/ 298 w 871"/>
                <a:gd name="T45" fmla="*/ 88 h 327"/>
                <a:gd name="T46" fmla="*/ 243 w 871"/>
                <a:gd name="T47" fmla="*/ 58 h 327"/>
                <a:gd name="T48" fmla="*/ 199 w 871"/>
                <a:gd name="T49" fmla="*/ 59 h 327"/>
                <a:gd name="T50" fmla="*/ 153 w 871"/>
                <a:gd name="T51" fmla="*/ 28 h 327"/>
                <a:gd name="T52" fmla="*/ 110 w 871"/>
                <a:gd name="T53" fmla="*/ 2 h 327"/>
                <a:gd name="T54" fmla="*/ 107 w 871"/>
                <a:gd name="T55" fmla="*/ 27 h 327"/>
                <a:gd name="T56" fmla="*/ 31 w 871"/>
                <a:gd name="T57" fmla="*/ 10 h 327"/>
                <a:gd name="T58" fmla="*/ 82 w 871"/>
                <a:gd name="T59" fmla="*/ 22 h 327"/>
                <a:gd name="T60" fmla="*/ 62 w 871"/>
                <a:gd name="T61" fmla="*/ 43 h 327"/>
                <a:gd name="T62" fmla="*/ 45 w 871"/>
                <a:gd name="T63" fmla="*/ 49 h 327"/>
                <a:gd name="T64" fmla="*/ 25 w 871"/>
                <a:gd name="T65" fmla="*/ 61 h 327"/>
                <a:gd name="T66" fmla="*/ 17 w 871"/>
                <a:gd name="T67" fmla="*/ 72 h 327"/>
                <a:gd name="T68" fmla="*/ 13 w 871"/>
                <a:gd name="T69" fmla="*/ 110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71" h="327">
                  <a:moveTo>
                    <a:pt x="871" y="292"/>
                  </a:moveTo>
                  <a:cubicBezTo>
                    <a:pt x="867" y="295"/>
                    <a:pt x="848" y="301"/>
                    <a:pt x="843" y="300"/>
                  </a:cubicBezTo>
                  <a:cubicBezTo>
                    <a:pt x="834" y="302"/>
                    <a:pt x="831" y="304"/>
                    <a:pt x="821" y="303"/>
                  </a:cubicBezTo>
                  <a:cubicBezTo>
                    <a:pt x="815" y="302"/>
                    <a:pt x="813" y="301"/>
                    <a:pt x="808" y="306"/>
                  </a:cubicBezTo>
                  <a:cubicBezTo>
                    <a:pt x="805" y="313"/>
                    <a:pt x="795" y="314"/>
                    <a:pt x="788" y="314"/>
                  </a:cubicBezTo>
                  <a:cubicBezTo>
                    <a:pt x="779" y="318"/>
                    <a:pt x="783" y="325"/>
                    <a:pt x="772" y="327"/>
                  </a:cubicBezTo>
                  <a:cubicBezTo>
                    <a:pt x="739" y="318"/>
                    <a:pt x="703" y="314"/>
                    <a:pt x="671" y="302"/>
                  </a:cubicBezTo>
                  <a:cubicBezTo>
                    <a:pt x="666" y="301"/>
                    <a:pt x="675" y="292"/>
                    <a:pt x="672" y="288"/>
                  </a:cubicBezTo>
                  <a:cubicBezTo>
                    <a:pt x="664" y="282"/>
                    <a:pt x="652" y="283"/>
                    <a:pt x="642" y="281"/>
                  </a:cubicBezTo>
                  <a:cubicBezTo>
                    <a:pt x="636" y="272"/>
                    <a:pt x="636" y="270"/>
                    <a:pt x="627" y="263"/>
                  </a:cubicBezTo>
                  <a:cubicBezTo>
                    <a:pt x="622" y="259"/>
                    <a:pt x="619" y="255"/>
                    <a:pt x="615" y="251"/>
                  </a:cubicBezTo>
                  <a:cubicBezTo>
                    <a:pt x="613" y="245"/>
                    <a:pt x="609" y="241"/>
                    <a:pt x="604" y="237"/>
                  </a:cubicBezTo>
                  <a:cubicBezTo>
                    <a:pt x="599" y="229"/>
                    <a:pt x="592" y="220"/>
                    <a:pt x="585" y="213"/>
                  </a:cubicBezTo>
                  <a:cubicBezTo>
                    <a:pt x="583" y="206"/>
                    <a:pt x="578" y="198"/>
                    <a:pt x="573" y="192"/>
                  </a:cubicBezTo>
                  <a:cubicBezTo>
                    <a:pt x="569" y="189"/>
                    <a:pt x="564" y="182"/>
                    <a:pt x="564" y="182"/>
                  </a:cubicBezTo>
                  <a:cubicBezTo>
                    <a:pt x="561" y="176"/>
                    <a:pt x="560" y="175"/>
                    <a:pt x="554" y="172"/>
                  </a:cubicBezTo>
                  <a:cubicBezTo>
                    <a:pt x="552" y="168"/>
                    <a:pt x="551" y="166"/>
                    <a:pt x="547" y="162"/>
                  </a:cubicBezTo>
                  <a:cubicBezTo>
                    <a:pt x="544" y="153"/>
                    <a:pt x="534" y="144"/>
                    <a:pt x="527" y="138"/>
                  </a:cubicBezTo>
                  <a:cubicBezTo>
                    <a:pt x="525" y="128"/>
                    <a:pt x="511" y="115"/>
                    <a:pt x="503" y="109"/>
                  </a:cubicBezTo>
                  <a:cubicBezTo>
                    <a:pt x="454" y="98"/>
                    <a:pt x="404" y="85"/>
                    <a:pt x="354" y="75"/>
                  </a:cubicBezTo>
                  <a:cubicBezTo>
                    <a:pt x="352" y="75"/>
                    <a:pt x="352" y="85"/>
                    <a:pt x="350" y="86"/>
                  </a:cubicBezTo>
                  <a:cubicBezTo>
                    <a:pt x="340" y="91"/>
                    <a:pt x="329" y="83"/>
                    <a:pt x="318" y="82"/>
                  </a:cubicBezTo>
                  <a:cubicBezTo>
                    <a:pt x="308" y="80"/>
                    <a:pt x="306" y="86"/>
                    <a:pt x="298" y="88"/>
                  </a:cubicBezTo>
                  <a:cubicBezTo>
                    <a:pt x="285" y="87"/>
                    <a:pt x="260" y="62"/>
                    <a:pt x="243" y="58"/>
                  </a:cubicBezTo>
                  <a:cubicBezTo>
                    <a:pt x="227" y="54"/>
                    <a:pt x="213" y="64"/>
                    <a:pt x="199" y="59"/>
                  </a:cubicBezTo>
                  <a:cubicBezTo>
                    <a:pt x="199" y="37"/>
                    <a:pt x="174" y="35"/>
                    <a:pt x="153" y="28"/>
                  </a:cubicBezTo>
                  <a:cubicBezTo>
                    <a:pt x="157" y="0"/>
                    <a:pt x="152" y="11"/>
                    <a:pt x="110" y="2"/>
                  </a:cubicBezTo>
                  <a:cubicBezTo>
                    <a:pt x="109" y="11"/>
                    <a:pt x="110" y="18"/>
                    <a:pt x="107" y="27"/>
                  </a:cubicBezTo>
                  <a:cubicBezTo>
                    <a:pt x="86" y="22"/>
                    <a:pt x="52" y="15"/>
                    <a:pt x="31" y="10"/>
                  </a:cubicBezTo>
                  <a:cubicBezTo>
                    <a:pt x="19" y="8"/>
                    <a:pt x="82" y="22"/>
                    <a:pt x="82" y="22"/>
                  </a:cubicBezTo>
                  <a:cubicBezTo>
                    <a:pt x="77" y="35"/>
                    <a:pt x="75" y="37"/>
                    <a:pt x="62" y="43"/>
                  </a:cubicBezTo>
                  <a:cubicBezTo>
                    <a:pt x="56" y="46"/>
                    <a:pt x="45" y="49"/>
                    <a:pt x="45" y="49"/>
                  </a:cubicBezTo>
                  <a:cubicBezTo>
                    <a:pt x="41" y="55"/>
                    <a:pt x="32" y="60"/>
                    <a:pt x="25" y="61"/>
                  </a:cubicBezTo>
                  <a:cubicBezTo>
                    <a:pt x="20" y="64"/>
                    <a:pt x="19" y="66"/>
                    <a:pt x="17" y="72"/>
                  </a:cubicBezTo>
                  <a:cubicBezTo>
                    <a:pt x="14" y="83"/>
                    <a:pt x="0" y="107"/>
                    <a:pt x="13" y="11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0304" name="Freeform 192"/>
            <p:cNvSpPr>
              <a:spLocks/>
            </p:cNvSpPr>
            <p:nvPr/>
          </p:nvSpPr>
          <p:spPr bwMode="auto">
            <a:xfrm>
              <a:off x="3177" y="642"/>
              <a:ext cx="308" cy="113"/>
            </a:xfrm>
            <a:custGeom>
              <a:avLst/>
              <a:gdLst>
                <a:gd name="T0" fmla="*/ 308 w 308"/>
                <a:gd name="T1" fmla="*/ 82 h 113"/>
                <a:gd name="T2" fmla="*/ 274 w 308"/>
                <a:gd name="T3" fmla="*/ 82 h 113"/>
                <a:gd name="T4" fmla="*/ 259 w 308"/>
                <a:gd name="T5" fmla="*/ 82 h 113"/>
                <a:gd name="T6" fmla="*/ 231 w 308"/>
                <a:gd name="T7" fmla="*/ 80 h 113"/>
                <a:gd name="T8" fmla="*/ 196 w 308"/>
                <a:gd name="T9" fmla="*/ 72 h 113"/>
                <a:gd name="T10" fmla="*/ 188 w 308"/>
                <a:gd name="T11" fmla="*/ 63 h 113"/>
                <a:gd name="T12" fmla="*/ 205 w 308"/>
                <a:gd name="T13" fmla="*/ 80 h 113"/>
                <a:gd name="T14" fmla="*/ 115 w 308"/>
                <a:gd name="T15" fmla="*/ 14 h 113"/>
                <a:gd name="T16" fmla="*/ 25 w 308"/>
                <a:gd name="T17" fmla="*/ 62 h 113"/>
                <a:gd name="T18" fmla="*/ 15 w 308"/>
                <a:gd name="T19" fmla="*/ 92 h 113"/>
                <a:gd name="T20" fmla="*/ 45 w 308"/>
                <a:gd name="T21" fmla="*/ 112 h 113"/>
                <a:gd name="T22" fmla="*/ 9 w 308"/>
                <a:gd name="T23" fmla="*/ 98 h 113"/>
                <a:gd name="T24" fmla="*/ 34 w 308"/>
                <a:gd name="T25" fmla="*/ 47 h 113"/>
                <a:gd name="T26" fmla="*/ 64 w 308"/>
                <a:gd name="T27" fmla="*/ 37 h 113"/>
                <a:gd name="T28" fmla="*/ 110 w 308"/>
                <a:gd name="T29" fmla="*/ 4 h 113"/>
                <a:gd name="T30" fmla="*/ 128 w 308"/>
                <a:gd name="T31" fmla="*/ 6 h 113"/>
                <a:gd name="T32" fmla="*/ 165 w 308"/>
                <a:gd name="T33" fmla="*/ 14 h 113"/>
                <a:gd name="T34" fmla="*/ 175 w 308"/>
                <a:gd name="T35" fmla="*/ 46 h 113"/>
                <a:gd name="T36" fmla="*/ 308 w 308"/>
                <a:gd name="T37" fmla="*/ 82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08" h="113">
                  <a:moveTo>
                    <a:pt x="308" y="82"/>
                  </a:moveTo>
                  <a:cubicBezTo>
                    <a:pt x="285" y="80"/>
                    <a:pt x="296" y="81"/>
                    <a:pt x="274" y="82"/>
                  </a:cubicBezTo>
                  <a:cubicBezTo>
                    <a:pt x="269" y="82"/>
                    <a:pt x="259" y="82"/>
                    <a:pt x="259" y="82"/>
                  </a:cubicBezTo>
                  <a:cubicBezTo>
                    <a:pt x="248" y="89"/>
                    <a:pt x="243" y="79"/>
                    <a:pt x="231" y="80"/>
                  </a:cubicBezTo>
                  <a:cubicBezTo>
                    <a:pt x="221" y="78"/>
                    <a:pt x="203" y="75"/>
                    <a:pt x="196" y="72"/>
                  </a:cubicBezTo>
                  <a:cubicBezTo>
                    <a:pt x="200" y="64"/>
                    <a:pt x="207" y="57"/>
                    <a:pt x="188" y="63"/>
                  </a:cubicBezTo>
                  <a:cubicBezTo>
                    <a:pt x="183" y="62"/>
                    <a:pt x="225" y="73"/>
                    <a:pt x="205" y="80"/>
                  </a:cubicBezTo>
                  <a:cubicBezTo>
                    <a:pt x="193" y="72"/>
                    <a:pt x="145" y="17"/>
                    <a:pt x="115" y="14"/>
                  </a:cubicBezTo>
                  <a:cubicBezTo>
                    <a:pt x="85" y="11"/>
                    <a:pt x="42" y="49"/>
                    <a:pt x="25" y="62"/>
                  </a:cubicBezTo>
                  <a:cubicBezTo>
                    <a:pt x="11" y="74"/>
                    <a:pt x="12" y="84"/>
                    <a:pt x="15" y="92"/>
                  </a:cubicBezTo>
                  <a:cubicBezTo>
                    <a:pt x="18" y="100"/>
                    <a:pt x="46" y="111"/>
                    <a:pt x="45" y="112"/>
                  </a:cubicBezTo>
                  <a:cubicBezTo>
                    <a:pt x="36" y="108"/>
                    <a:pt x="0" y="113"/>
                    <a:pt x="9" y="98"/>
                  </a:cubicBezTo>
                  <a:cubicBezTo>
                    <a:pt x="10" y="88"/>
                    <a:pt x="25" y="57"/>
                    <a:pt x="34" y="47"/>
                  </a:cubicBezTo>
                  <a:cubicBezTo>
                    <a:pt x="42" y="37"/>
                    <a:pt x="51" y="43"/>
                    <a:pt x="64" y="37"/>
                  </a:cubicBezTo>
                  <a:cubicBezTo>
                    <a:pt x="73" y="30"/>
                    <a:pt x="100" y="10"/>
                    <a:pt x="110" y="4"/>
                  </a:cubicBezTo>
                  <a:cubicBezTo>
                    <a:pt x="113" y="0"/>
                    <a:pt x="122" y="6"/>
                    <a:pt x="128" y="6"/>
                  </a:cubicBezTo>
                  <a:cubicBezTo>
                    <a:pt x="143" y="1"/>
                    <a:pt x="152" y="8"/>
                    <a:pt x="165" y="14"/>
                  </a:cubicBezTo>
                  <a:cubicBezTo>
                    <a:pt x="182" y="20"/>
                    <a:pt x="151" y="35"/>
                    <a:pt x="175" y="46"/>
                  </a:cubicBezTo>
                  <a:cubicBezTo>
                    <a:pt x="199" y="57"/>
                    <a:pt x="280" y="74"/>
                    <a:pt x="308" y="82"/>
                  </a:cubicBez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sp>
        <p:nvSpPr>
          <p:cNvPr id="90305" name="Freeform 193"/>
          <p:cNvSpPr>
            <a:spLocks/>
          </p:cNvSpPr>
          <p:nvPr/>
        </p:nvSpPr>
        <p:spPr bwMode="auto">
          <a:xfrm flipH="1">
            <a:off x="544513" y="2379663"/>
            <a:ext cx="469900" cy="1900237"/>
          </a:xfrm>
          <a:custGeom>
            <a:avLst/>
            <a:gdLst>
              <a:gd name="T0" fmla="*/ 0 w 375"/>
              <a:gd name="T1" fmla="*/ 4 h 1204"/>
              <a:gd name="T2" fmla="*/ 3 w 375"/>
              <a:gd name="T3" fmla="*/ 151 h 1204"/>
              <a:gd name="T4" fmla="*/ 33 w 375"/>
              <a:gd name="T5" fmla="*/ 190 h 1204"/>
              <a:gd name="T6" fmla="*/ 42 w 375"/>
              <a:gd name="T7" fmla="*/ 196 h 1204"/>
              <a:gd name="T8" fmla="*/ 75 w 375"/>
              <a:gd name="T9" fmla="*/ 262 h 1204"/>
              <a:gd name="T10" fmla="*/ 93 w 375"/>
              <a:gd name="T11" fmla="*/ 301 h 1204"/>
              <a:gd name="T12" fmla="*/ 114 w 375"/>
              <a:gd name="T13" fmla="*/ 328 h 1204"/>
              <a:gd name="T14" fmla="*/ 126 w 375"/>
              <a:gd name="T15" fmla="*/ 358 h 1204"/>
              <a:gd name="T16" fmla="*/ 162 w 375"/>
              <a:gd name="T17" fmla="*/ 421 h 1204"/>
              <a:gd name="T18" fmla="*/ 174 w 375"/>
              <a:gd name="T19" fmla="*/ 505 h 1204"/>
              <a:gd name="T20" fmla="*/ 177 w 375"/>
              <a:gd name="T21" fmla="*/ 571 h 1204"/>
              <a:gd name="T22" fmla="*/ 162 w 375"/>
              <a:gd name="T23" fmla="*/ 751 h 1204"/>
              <a:gd name="T24" fmla="*/ 138 w 375"/>
              <a:gd name="T25" fmla="*/ 862 h 1204"/>
              <a:gd name="T26" fmla="*/ 117 w 375"/>
              <a:gd name="T27" fmla="*/ 1024 h 1204"/>
              <a:gd name="T28" fmla="*/ 135 w 375"/>
              <a:gd name="T29" fmla="*/ 1150 h 1204"/>
              <a:gd name="T30" fmla="*/ 138 w 375"/>
              <a:gd name="T31" fmla="*/ 1201 h 1204"/>
              <a:gd name="T32" fmla="*/ 141 w 375"/>
              <a:gd name="T33" fmla="*/ 1192 h 1204"/>
              <a:gd name="T34" fmla="*/ 147 w 375"/>
              <a:gd name="T35" fmla="*/ 1168 h 1204"/>
              <a:gd name="T36" fmla="*/ 150 w 375"/>
              <a:gd name="T37" fmla="*/ 1159 h 1204"/>
              <a:gd name="T38" fmla="*/ 177 w 375"/>
              <a:gd name="T39" fmla="*/ 1084 h 1204"/>
              <a:gd name="T40" fmla="*/ 180 w 375"/>
              <a:gd name="T41" fmla="*/ 1063 h 1204"/>
              <a:gd name="T42" fmla="*/ 189 w 375"/>
              <a:gd name="T43" fmla="*/ 1054 h 1204"/>
              <a:gd name="T44" fmla="*/ 204 w 375"/>
              <a:gd name="T45" fmla="*/ 958 h 1204"/>
              <a:gd name="T46" fmla="*/ 225 w 375"/>
              <a:gd name="T47" fmla="*/ 967 h 1204"/>
              <a:gd name="T48" fmla="*/ 249 w 375"/>
              <a:gd name="T49" fmla="*/ 880 h 1204"/>
              <a:gd name="T50" fmla="*/ 267 w 375"/>
              <a:gd name="T51" fmla="*/ 841 h 1204"/>
              <a:gd name="T52" fmla="*/ 282 w 375"/>
              <a:gd name="T53" fmla="*/ 778 h 1204"/>
              <a:gd name="T54" fmla="*/ 306 w 375"/>
              <a:gd name="T55" fmla="*/ 676 h 1204"/>
              <a:gd name="T56" fmla="*/ 327 w 375"/>
              <a:gd name="T57" fmla="*/ 553 h 1204"/>
              <a:gd name="T58" fmla="*/ 348 w 375"/>
              <a:gd name="T59" fmla="*/ 481 h 1204"/>
              <a:gd name="T60" fmla="*/ 363 w 375"/>
              <a:gd name="T61" fmla="*/ 412 h 1204"/>
              <a:gd name="T62" fmla="*/ 375 w 375"/>
              <a:gd name="T63" fmla="*/ 337 h 1204"/>
              <a:gd name="T64" fmla="*/ 282 w 375"/>
              <a:gd name="T65" fmla="*/ 304 h 1204"/>
              <a:gd name="T66" fmla="*/ 186 w 375"/>
              <a:gd name="T67" fmla="*/ 211 h 1204"/>
              <a:gd name="T68" fmla="*/ 87 w 375"/>
              <a:gd name="T69" fmla="*/ 43 h 1204"/>
              <a:gd name="T70" fmla="*/ 54 w 375"/>
              <a:gd name="T71" fmla="*/ 19 h 1204"/>
              <a:gd name="T72" fmla="*/ 0 w 375"/>
              <a:gd name="T73" fmla="*/ 4 h 12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75" h="1204">
                <a:moveTo>
                  <a:pt x="0" y="4"/>
                </a:moveTo>
                <a:cubicBezTo>
                  <a:pt x="1" y="53"/>
                  <a:pt x="1" y="102"/>
                  <a:pt x="3" y="151"/>
                </a:cubicBezTo>
                <a:cubicBezTo>
                  <a:pt x="4" y="168"/>
                  <a:pt x="21" y="182"/>
                  <a:pt x="33" y="190"/>
                </a:cubicBezTo>
                <a:cubicBezTo>
                  <a:pt x="36" y="192"/>
                  <a:pt x="42" y="196"/>
                  <a:pt x="42" y="196"/>
                </a:cubicBezTo>
                <a:cubicBezTo>
                  <a:pt x="56" y="217"/>
                  <a:pt x="53" y="247"/>
                  <a:pt x="75" y="262"/>
                </a:cubicBezTo>
                <a:cubicBezTo>
                  <a:pt x="85" y="277"/>
                  <a:pt x="75" y="295"/>
                  <a:pt x="93" y="301"/>
                </a:cubicBezTo>
                <a:cubicBezTo>
                  <a:pt x="99" y="311"/>
                  <a:pt x="109" y="318"/>
                  <a:pt x="114" y="328"/>
                </a:cubicBezTo>
                <a:cubicBezTo>
                  <a:pt x="119" y="338"/>
                  <a:pt x="119" y="348"/>
                  <a:pt x="126" y="358"/>
                </a:cubicBezTo>
                <a:cubicBezTo>
                  <a:pt x="130" y="374"/>
                  <a:pt x="147" y="411"/>
                  <a:pt x="162" y="421"/>
                </a:cubicBezTo>
                <a:cubicBezTo>
                  <a:pt x="168" y="445"/>
                  <a:pt x="172" y="480"/>
                  <a:pt x="174" y="505"/>
                </a:cubicBezTo>
                <a:cubicBezTo>
                  <a:pt x="176" y="530"/>
                  <a:pt x="179" y="530"/>
                  <a:pt x="177" y="571"/>
                </a:cubicBezTo>
                <a:cubicBezTo>
                  <a:pt x="176" y="630"/>
                  <a:pt x="164" y="692"/>
                  <a:pt x="162" y="751"/>
                </a:cubicBezTo>
                <a:cubicBezTo>
                  <a:pt x="161" y="785"/>
                  <a:pt x="149" y="828"/>
                  <a:pt x="138" y="862"/>
                </a:cubicBezTo>
                <a:cubicBezTo>
                  <a:pt x="134" y="905"/>
                  <a:pt x="117" y="976"/>
                  <a:pt x="117" y="1024"/>
                </a:cubicBezTo>
                <a:cubicBezTo>
                  <a:pt x="117" y="1072"/>
                  <a:pt x="132" y="1121"/>
                  <a:pt x="135" y="1150"/>
                </a:cubicBezTo>
                <a:cubicBezTo>
                  <a:pt x="135" y="1167"/>
                  <a:pt x="136" y="1184"/>
                  <a:pt x="138" y="1201"/>
                </a:cubicBezTo>
                <a:cubicBezTo>
                  <a:pt x="138" y="1204"/>
                  <a:pt x="140" y="1195"/>
                  <a:pt x="141" y="1192"/>
                </a:cubicBezTo>
                <a:cubicBezTo>
                  <a:pt x="143" y="1184"/>
                  <a:pt x="144" y="1176"/>
                  <a:pt x="147" y="1168"/>
                </a:cubicBezTo>
                <a:cubicBezTo>
                  <a:pt x="148" y="1165"/>
                  <a:pt x="149" y="1162"/>
                  <a:pt x="150" y="1159"/>
                </a:cubicBezTo>
                <a:cubicBezTo>
                  <a:pt x="157" y="1135"/>
                  <a:pt x="163" y="1105"/>
                  <a:pt x="177" y="1084"/>
                </a:cubicBezTo>
                <a:cubicBezTo>
                  <a:pt x="178" y="1077"/>
                  <a:pt x="177" y="1070"/>
                  <a:pt x="180" y="1063"/>
                </a:cubicBezTo>
                <a:cubicBezTo>
                  <a:pt x="182" y="1059"/>
                  <a:pt x="188" y="1058"/>
                  <a:pt x="189" y="1054"/>
                </a:cubicBezTo>
                <a:cubicBezTo>
                  <a:pt x="200" y="1024"/>
                  <a:pt x="194" y="989"/>
                  <a:pt x="204" y="958"/>
                </a:cubicBezTo>
                <a:cubicBezTo>
                  <a:pt x="218" y="963"/>
                  <a:pt x="210" y="972"/>
                  <a:pt x="225" y="967"/>
                </a:cubicBezTo>
                <a:cubicBezTo>
                  <a:pt x="231" y="937"/>
                  <a:pt x="239" y="909"/>
                  <a:pt x="249" y="880"/>
                </a:cubicBezTo>
                <a:cubicBezTo>
                  <a:pt x="253" y="867"/>
                  <a:pt x="262" y="855"/>
                  <a:pt x="267" y="841"/>
                </a:cubicBezTo>
                <a:cubicBezTo>
                  <a:pt x="274" y="820"/>
                  <a:pt x="275" y="798"/>
                  <a:pt x="282" y="778"/>
                </a:cubicBezTo>
                <a:cubicBezTo>
                  <a:pt x="287" y="746"/>
                  <a:pt x="292" y="705"/>
                  <a:pt x="306" y="676"/>
                </a:cubicBezTo>
                <a:cubicBezTo>
                  <a:pt x="312" y="636"/>
                  <a:pt x="317" y="592"/>
                  <a:pt x="327" y="553"/>
                </a:cubicBezTo>
                <a:cubicBezTo>
                  <a:pt x="331" y="521"/>
                  <a:pt x="342" y="504"/>
                  <a:pt x="348" y="481"/>
                </a:cubicBezTo>
                <a:cubicBezTo>
                  <a:pt x="354" y="458"/>
                  <a:pt x="359" y="436"/>
                  <a:pt x="363" y="412"/>
                </a:cubicBezTo>
                <a:cubicBezTo>
                  <a:pt x="367" y="387"/>
                  <a:pt x="372" y="362"/>
                  <a:pt x="375" y="337"/>
                </a:cubicBezTo>
                <a:cubicBezTo>
                  <a:pt x="369" y="320"/>
                  <a:pt x="319" y="310"/>
                  <a:pt x="282" y="304"/>
                </a:cubicBezTo>
                <a:cubicBezTo>
                  <a:pt x="251" y="283"/>
                  <a:pt x="212" y="257"/>
                  <a:pt x="186" y="211"/>
                </a:cubicBezTo>
                <a:cubicBezTo>
                  <a:pt x="174" y="177"/>
                  <a:pt x="109" y="75"/>
                  <a:pt x="87" y="43"/>
                </a:cubicBezTo>
                <a:cubicBezTo>
                  <a:pt x="85" y="28"/>
                  <a:pt x="65" y="25"/>
                  <a:pt x="54" y="19"/>
                </a:cubicBezTo>
                <a:cubicBezTo>
                  <a:pt x="32" y="7"/>
                  <a:pt x="26" y="0"/>
                  <a:pt x="0" y="4"/>
                </a:cubicBezTo>
                <a:close/>
              </a:path>
            </a:pathLst>
          </a:custGeom>
          <a:solidFill>
            <a:srgbClr val="333333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306" name="Freeform 194"/>
          <p:cNvSpPr>
            <a:spLocks/>
          </p:cNvSpPr>
          <p:nvPr/>
        </p:nvSpPr>
        <p:spPr bwMode="auto">
          <a:xfrm rot="1065368" flipH="1">
            <a:off x="1325563" y="2644775"/>
            <a:ext cx="112712" cy="176213"/>
          </a:xfrm>
          <a:custGeom>
            <a:avLst/>
            <a:gdLst>
              <a:gd name="T0" fmla="*/ 43 w 71"/>
              <a:gd name="T1" fmla="*/ 0 h 154"/>
              <a:gd name="T2" fmla="*/ 55 w 71"/>
              <a:gd name="T3" fmla="*/ 36 h 154"/>
              <a:gd name="T4" fmla="*/ 62 w 71"/>
              <a:gd name="T5" fmla="*/ 97 h 154"/>
              <a:gd name="T6" fmla="*/ 0 w 71"/>
              <a:gd name="T7" fmla="*/ 154 h 154"/>
              <a:gd name="T8" fmla="*/ 49 w 71"/>
              <a:gd name="T9" fmla="*/ 101 h 154"/>
              <a:gd name="T10" fmla="*/ 55 w 71"/>
              <a:gd name="T11" fmla="*/ 59 h 154"/>
              <a:gd name="T12" fmla="*/ 37 w 71"/>
              <a:gd name="T13" fmla="*/ 33 h 154"/>
              <a:gd name="T14" fmla="*/ 43 w 71"/>
              <a:gd name="T15" fmla="*/ 0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1" h="154">
                <a:moveTo>
                  <a:pt x="43" y="0"/>
                </a:moveTo>
                <a:cubicBezTo>
                  <a:pt x="46" y="16"/>
                  <a:pt x="47" y="23"/>
                  <a:pt x="55" y="36"/>
                </a:cubicBezTo>
                <a:cubicBezTo>
                  <a:pt x="53" y="53"/>
                  <a:pt x="71" y="83"/>
                  <a:pt x="62" y="97"/>
                </a:cubicBezTo>
                <a:cubicBezTo>
                  <a:pt x="59" y="146"/>
                  <a:pt x="12" y="119"/>
                  <a:pt x="0" y="154"/>
                </a:cubicBezTo>
                <a:cubicBezTo>
                  <a:pt x="0" y="154"/>
                  <a:pt x="45" y="114"/>
                  <a:pt x="49" y="101"/>
                </a:cubicBezTo>
                <a:cubicBezTo>
                  <a:pt x="51" y="87"/>
                  <a:pt x="59" y="72"/>
                  <a:pt x="55" y="59"/>
                </a:cubicBezTo>
                <a:cubicBezTo>
                  <a:pt x="58" y="46"/>
                  <a:pt x="41" y="45"/>
                  <a:pt x="37" y="33"/>
                </a:cubicBezTo>
                <a:cubicBezTo>
                  <a:pt x="41" y="8"/>
                  <a:pt x="38" y="19"/>
                  <a:pt x="43" y="0"/>
                </a:cubicBezTo>
                <a:close/>
              </a:path>
            </a:pathLst>
          </a:custGeom>
          <a:solidFill>
            <a:srgbClr val="000000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307" name="Freeform 195"/>
          <p:cNvSpPr>
            <a:spLocks/>
          </p:cNvSpPr>
          <p:nvPr/>
        </p:nvSpPr>
        <p:spPr bwMode="auto">
          <a:xfrm flipH="1">
            <a:off x="1370013" y="2527300"/>
            <a:ext cx="434975" cy="422275"/>
          </a:xfrm>
          <a:custGeom>
            <a:avLst/>
            <a:gdLst>
              <a:gd name="T0" fmla="*/ 289 w 369"/>
              <a:gd name="T1" fmla="*/ 0 h 348"/>
              <a:gd name="T2" fmla="*/ 253 w 369"/>
              <a:gd name="T3" fmla="*/ 18 h 348"/>
              <a:gd name="T4" fmla="*/ 213 w 369"/>
              <a:gd name="T5" fmla="*/ 56 h 348"/>
              <a:gd name="T6" fmla="*/ 131 w 369"/>
              <a:gd name="T7" fmla="*/ 96 h 348"/>
              <a:gd name="T8" fmla="*/ 55 w 369"/>
              <a:gd name="T9" fmla="*/ 136 h 348"/>
              <a:gd name="T10" fmla="*/ 25 w 369"/>
              <a:gd name="T11" fmla="*/ 156 h 348"/>
              <a:gd name="T12" fmla="*/ 7 w 369"/>
              <a:gd name="T13" fmla="*/ 164 h 348"/>
              <a:gd name="T14" fmla="*/ 7 w 369"/>
              <a:gd name="T15" fmla="*/ 216 h 348"/>
              <a:gd name="T16" fmla="*/ 17 w 369"/>
              <a:gd name="T17" fmla="*/ 240 h 348"/>
              <a:gd name="T18" fmla="*/ 31 w 369"/>
              <a:gd name="T19" fmla="*/ 272 h 348"/>
              <a:gd name="T20" fmla="*/ 47 w 369"/>
              <a:gd name="T21" fmla="*/ 290 h 348"/>
              <a:gd name="T22" fmla="*/ 79 w 369"/>
              <a:gd name="T23" fmla="*/ 322 h 348"/>
              <a:gd name="T24" fmla="*/ 97 w 369"/>
              <a:gd name="T25" fmla="*/ 330 h 348"/>
              <a:gd name="T26" fmla="*/ 115 w 369"/>
              <a:gd name="T27" fmla="*/ 348 h 348"/>
              <a:gd name="T28" fmla="*/ 231 w 369"/>
              <a:gd name="T29" fmla="*/ 346 h 348"/>
              <a:gd name="T30" fmla="*/ 243 w 369"/>
              <a:gd name="T31" fmla="*/ 342 h 348"/>
              <a:gd name="T32" fmla="*/ 259 w 369"/>
              <a:gd name="T33" fmla="*/ 326 h 348"/>
              <a:gd name="T34" fmla="*/ 269 w 369"/>
              <a:gd name="T35" fmla="*/ 308 h 348"/>
              <a:gd name="T36" fmla="*/ 271 w 369"/>
              <a:gd name="T37" fmla="*/ 254 h 348"/>
              <a:gd name="T38" fmla="*/ 287 w 369"/>
              <a:gd name="T39" fmla="*/ 230 h 348"/>
              <a:gd name="T40" fmla="*/ 301 w 369"/>
              <a:gd name="T41" fmla="*/ 206 h 348"/>
              <a:gd name="T42" fmla="*/ 321 w 369"/>
              <a:gd name="T43" fmla="*/ 212 h 348"/>
              <a:gd name="T44" fmla="*/ 333 w 369"/>
              <a:gd name="T45" fmla="*/ 216 h 348"/>
              <a:gd name="T46" fmla="*/ 343 w 369"/>
              <a:gd name="T47" fmla="*/ 208 h 348"/>
              <a:gd name="T48" fmla="*/ 355 w 369"/>
              <a:gd name="T49" fmla="*/ 200 h 348"/>
              <a:gd name="T50" fmla="*/ 369 w 369"/>
              <a:gd name="T51" fmla="*/ 184 h 348"/>
              <a:gd name="T52" fmla="*/ 347 w 369"/>
              <a:gd name="T53" fmla="*/ 138 h 348"/>
              <a:gd name="T54" fmla="*/ 331 w 369"/>
              <a:gd name="T55" fmla="*/ 90 h 348"/>
              <a:gd name="T56" fmla="*/ 313 w 369"/>
              <a:gd name="T57" fmla="*/ 78 h 348"/>
              <a:gd name="T58" fmla="*/ 307 w 369"/>
              <a:gd name="T59" fmla="*/ 74 h 348"/>
              <a:gd name="T60" fmla="*/ 291 w 369"/>
              <a:gd name="T61" fmla="*/ 48 h 348"/>
              <a:gd name="T62" fmla="*/ 281 w 369"/>
              <a:gd name="T63" fmla="*/ 16 h 348"/>
              <a:gd name="T64" fmla="*/ 289 w 369"/>
              <a:gd name="T65" fmla="*/ 0 h 3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369" h="348">
                <a:moveTo>
                  <a:pt x="289" y="0"/>
                </a:moveTo>
                <a:cubicBezTo>
                  <a:pt x="276" y="4"/>
                  <a:pt x="266" y="14"/>
                  <a:pt x="253" y="18"/>
                </a:cubicBezTo>
                <a:cubicBezTo>
                  <a:pt x="239" y="29"/>
                  <a:pt x="229" y="43"/>
                  <a:pt x="213" y="56"/>
                </a:cubicBezTo>
                <a:cubicBezTo>
                  <a:pt x="207" y="73"/>
                  <a:pt x="148" y="92"/>
                  <a:pt x="131" y="96"/>
                </a:cubicBezTo>
                <a:cubicBezTo>
                  <a:pt x="101" y="116"/>
                  <a:pt x="87" y="118"/>
                  <a:pt x="55" y="136"/>
                </a:cubicBezTo>
                <a:cubicBezTo>
                  <a:pt x="45" y="142"/>
                  <a:pt x="35" y="149"/>
                  <a:pt x="25" y="156"/>
                </a:cubicBezTo>
                <a:cubicBezTo>
                  <a:pt x="20" y="160"/>
                  <a:pt x="7" y="164"/>
                  <a:pt x="7" y="164"/>
                </a:cubicBezTo>
                <a:cubicBezTo>
                  <a:pt x="0" y="184"/>
                  <a:pt x="2" y="176"/>
                  <a:pt x="7" y="216"/>
                </a:cubicBezTo>
                <a:cubicBezTo>
                  <a:pt x="8" y="225"/>
                  <a:pt x="17" y="240"/>
                  <a:pt x="17" y="240"/>
                </a:cubicBezTo>
                <a:cubicBezTo>
                  <a:pt x="19" y="255"/>
                  <a:pt x="20" y="261"/>
                  <a:pt x="31" y="272"/>
                </a:cubicBezTo>
                <a:cubicBezTo>
                  <a:pt x="33" y="279"/>
                  <a:pt x="40" y="288"/>
                  <a:pt x="47" y="290"/>
                </a:cubicBezTo>
                <a:cubicBezTo>
                  <a:pt x="55" y="302"/>
                  <a:pt x="68" y="313"/>
                  <a:pt x="79" y="322"/>
                </a:cubicBezTo>
                <a:cubicBezTo>
                  <a:pt x="84" y="326"/>
                  <a:pt x="97" y="330"/>
                  <a:pt x="97" y="330"/>
                </a:cubicBezTo>
                <a:cubicBezTo>
                  <a:pt x="102" y="338"/>
                  <a:pt x="108" y="342"/>
                  <a:pt x="115" y="348"/>
                </a:cubicBezTo>
                <a:cubicBezTo>
                  <a:pt x="154" y="347"/>
                  <a:pt x="192" y="348"/>
                  <a:pt x="231" y="346"/>
                </a:cubicBezTo>
                <a:cubicBezTo>
                  <a:pt x="235" y="346"/>
                  <a:pt x="243" y="342"/>
                  <a:pt x="243" y="342"/>
                </a:cubicBezTo>
                <a:cubicBezTo>
                  <a:pt x="248" y="335"/>
                  <a:pt x="254" y="332"/>
                  <a:pt x="259" y="326"/>
                </a:cubicBezTo>
                <a:cubicBezTo>
                  <a:pt x="264" y="321"/>
                  <a:pt x="265" y="314"/>
                  <a:pt x="269" y="308"/>
                </a:cubicBezTo>
                <a:cubicBezTo>
                  <a:pt x="270" y="290"/>
                  <a:pt x="268" y="272"/>
                  <a:pt x="271" y="254"/>
                </a:cubicBezTo>
                <a:cubicBezTo>
                  <a:pt x="272" y="244"/>
                  <a:pt x="287" y="230"/>
                  <a:pt x="287" y="230"/>
                </a:cubicBezTo>
                <a:cubicBezTo>
                  <a:pt x="289" y="219"/>
                  <a:pt x="290" y="210"/>
                  <a:pt x="301" y="206"/>
                </a:cubicBezTo>
                <a:cubicBezTo>
                  <a:pt x="313" y="209"/>
                  <a:pt x="306" y="207"/>
                  <a:pt x="321" y="212"/>
                </a:cubicBezTo>
                <a:cubicBezTo>
                  <a:pt x="325" y="213"/>
                  <a:pt x="333" y="216"/>
                  <a:pt x="333" y="216"/>
                </a:cubicBezTo>
                <a:cubicBezTo>
                  <a:pt x="347" y="211"/>
                  <a:pt x="332" y="218"/>
                  <a:pt x="343" y="208"/>
                </a:cubicBezTo>
                <a:cubicBezTo>
                  <a:pt x="347" y="205"/>
                  <a:pt x="355" y="200"/>
                  <a:pt x="355" y="200"/>
                </a:cubicBezTo>
                <a:cubicBezTo>
                  <a:pt x="359" y="193"/>
                  <a:pt x="365" y="191"/>
                  <a:pt x="369" y="184"/>
                </a:cubicBezTo>
                <a:cubicBezTo>
                  <a:pt x="367" y="169"/>
                  <a:pt x="364" y="144"/>
                  <a:pt x="347" y="138"/>
                </a:cubicBezTo>
                <a:cubicBezTo>
                  <a:pt x="337" y="123"/>
                  <a:pt x="347" y="100"/>
                  <a:pt x="331" y="90"/>
                </a:cubicBezTo>
                <a:cubicBezTo>
                  <a:pt x="325" y="86"/>
                  <a:pt x="319" y="82"/>
                  <a:pt x="313" y="78"/>
                </a:cubicBezTo>
                <a:cubicBezTo>
                  <a:pt x="311" y="77"/>
                  <a:pt x="307" y="74"/>
                  <a:pt x="307" y="74"/>
                </a:cubicBezTo>
                <a:cubicBezTo>
                  <a:pt x="303" y="61"/>
                  <a:pt x="299" y="59"/>
                  <a:pt x="291" y="48"/>
                </a:cubicBezTo>
                <a:cubicBezTo>
                  <a:pt x="287" y="37"/>
                  <a:pt x="281" y="28"/>
                  <a:pt x="281" y="16"/>
                </a:cubicBezTo>
                <a:cubicBezTo>
                  <a:pt x="283" y="10"/>
                  <a:pt x="286" y="6"/>
                  <a:pt x="289" y="0"/>
                </a:cubicBezTo>
                <a:close/>
              </a:path>
            </a:pathLst>
          </a:custGeom>
          <a:solidFill>
            <a:srgbClr val="D96B07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308" name="Freeform 196"/>
          <p:cNvSpPr>
            <a:spLocks/>
          </p:cNvSpPr>
          <p:nvPr/>
        </p:nvSpPr>
        <p:spPr bwMode="auto">
          <a:xfrm flipH="1">
            <a:off x="1173163" y="5976938"/>
            <a:ext cx="249237" cy="431800"/>
          </a:xfrm>
          <a:custGeom>
            <a:avLst/>
            <a:gdLst>
              <a:gd name="T0" fmla="*/ 140 w 210"/>
              <a:gd name="T1" fmla="*/ 0 h 355"/>
              <a:gd name="T2" fmla="*/ 162 w 210"/>
              <a:gd name="T3" fmla="*/ 96 h 355"/>
              <a:gd name="T4" fmla="*/ 180 w 210"/>
              <a:gd name="T5" fmla="*/ 128 h 355"/>
              <a:gd name="T6" fmla="*/ 190 w 210"/>
              <a:gd name="T7" fmla="*/ 144 h 355"/>
              <a:gd name="T8" fmla="*/ 188 w 210"/>
              <a:gd name="T9" fmla="*/ 228 h 355"/>
              <a:gd name="T10" fmla="*/ 168 w 210"/>
              <a:gd name="T11" fmla="*/ 230 h 355"/>
              <a:gd name="T12" fmla="*/ 156 w 210"/>
              <a:gd name="T13" fmla="*/ 234 h 355"/>
              <a:gd name="T14" fmla="*/ 88 w 210"/>
              <a:gd name="T15" fmla="*/ 280 h 355"/>
              <a:gd name="T16" fmla="*/ 4 w 210"/>
              <a:gd name="T17" fmla="*/ 284 h 355"/>
              <a:gd name="T18" fmla="*/ 16 w 210"/>
              <a:gd name="T19" fmla="*/ 290 h 355"/>
              <a:gd name="T20" fmla="*/ 52 w 210"/>
              <a:gd name="T21" fmla="*/ 298 h 355"/>
              <a:gd name="T22" fmla="*/ 112 w 210"/>
              <a:gd name="T23" fmla="*/ 332 h 355"/>
              <a:gd name="T24" fmla="*/ 168 w 210"/>
              <a:gd name="T25" fmla="*/ 318 h 355"/>
              <a:gd name="T26" fmla="*/ 202 w 210"/>
              <a:gd name="T27" fmla="*/ 312 h 355"/>
              <a:gd name="T28" fmla="*/ 210 w 210"/>
              <a:gd name="T29" fmla="*/ 284 h 355"/>
              <a:gd name="T30" fmla="*/ 208 w 210"/>
              <a:gd name="T31" fmla="*/ 148 h 355"/>
              <a:gd name="T32" fmla="*/ 188 w 210"/>
              <a:gd name="T33" fmla="*/ 112 h 355"/>
              <a:gd name="T34" fmla="*/ 168 w 210"/>
              <a:gd name="T35" fmla="*/ 68 h 355"/>
              <a:gd name="T36" fmla="*/ 154 w 210"/>
              <a:gd name="T37" fmla="*/ 18 h 355"/>
              <a:gd name="T38" fmla="*/ 140 w 210"/>
              <a:gd name="T39" fmla="*/ 0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210" h="355">
                <a:moveTo>
                  <a:pt x="140" y="0"/>
                </a:moveTo>
                <a:cubicBezTo>
                  <a:pt x="142" y="77"/>
                  <a:pt x="135" y="52"/>
                  <a:pt x="162" y="96"/>
                </a:cubicBezTo>
                <a:cubicBezTo>
                  <a:pt x="169" y="107"/>
                  <a:pt x="174" y="117"/>
                  <a:pt x="180" y="128"/>
                </a:cubicBezTo>
                <a:cubicBezTo>
                  <a:pt x="183" y="134"/>
                  <a:pt x="190" y="144"/>
                  <a:pt x="190" y="144"/>
                </a:cubicBezTo>
                <a:cubicBezTo>
                  <a:pt x="189" y="172"/>
                  <a:pt x="195" y="201"/>
                  <a:pt x="188" y="228"/>
                </a:cubicBezTo>
                <a:cubicBezTo>
                  <a:pt x="186" y="234"/>
                  <a:pt x="175" y="229"/>
                  <a:pt x="168" y="230"/>
                </a:cubicBezTo>
                <a:cubicBezTo>
                  <a:pt x="164" y="231"/>
                  <a:pt x="156" y="234"/>
                  <a:pt x="156" y="234"/>
                </a:cubicBezTo>
                <a:cubicBezTo>
                  <a:pt x="130" y="260"/>
                  <a:pt x="131" y="275"/>
                  <a:pt x="88" y="280"/>
                </a:cubicBezTo>
                <a:cubicBezTo>
                  <a:pt x="54" y="291"/>
                  <a:pt x="120" y="270"/>
                  <a:pt x="4" y="284"/>
                </a:cubicBezTo>
                <a:cubicBezTo>
                  <a:pt x="0" y="285"/>
                  <a:pt x="12" y="288"/>
                  <a:pt x="16" y="290"/>
                </a:cubicBezTo>
                <a:cubicBezTo>
                  <a:pt x="28" y="295"/>
                  <a:pt x="40" y="296"/>
                  <a:pt x="52" y="298"/>
                </a:cubicBezTo>
                <a:cubicBezTo>
                  <a:pt x="55" y="355"/>
                  <a:pt x="52" y="335"/>
                  <a:pt x="112" y="332"/>
                </a:cubicBezTo>
                <a:cubicBezTo>
                  <a:pt x="129" y="320"/>
                  <a:pt x="148" y="320"/>
                  <a:pt x="168" y="318"/>
                </a:cubicBezTo>
                <a:cubicBezTo>
                  <a:pt x="179" y="314"/>
                  <a:pt x="191" y="316"/>
                  <a:pt x="202" y="312"/>
                </a:cubicBezTo>
                <a:cubicBezTo>
                  <a:pt x="205" y="301"/>
                  <a:pt x="208" y="296"/>
                  <a:pt x="210" y="284"/>
                </a:cubicBezTo>
                <a:cubicBezTo>
                  <a:pt x="209" y="239"/>
                  <a:pt x="209" y="193"/>
                  <a:pt x="208" y="148"/>
                </a:cubicBezTo>
                <a:cubicBezTo>
                  <a:pt x="208" y="133"/>
                  <a:pt x="203" y="117"/>
                  <a:pt x="188" y="112"/>
                </a:cubicBezTo>
                <a:cubicBezTo>
                  <a:pt x="183" y="96"/>
                  <a:pt x="175" y="83"/>
                  <a:pt x="168" y="68"/>
                </a:cubicBezTo>
                <a:cubicBezTo>
                  <a:pt x="161" y="52"/>
                  <a:pt x="159" y="34"/>
                  <a:pt x="154" y="18"/>
                </a:cubicBezTo>
                <a:cubicBezTo>
                  <a:pt x="152" y="11"/>
                  <a:pt x="140" y="4"/>
                  <a:pt x="140" y="0"/>
                </a:cubicBezTo>
                <a:close/>
              </a:path>
            </a:pathLst>
          </a:custGeom>
          <a:solidFill>
            <a:srgbClr val="D96B07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309" name="Freeform 197"/>
          <p:cNvSpPr>
            <a:spLocks/>
          </p:cNvSpPr>
          <p:nvPr/>
        </p:nvSpPr>
        <p:spPr bwMode="auto">
          <a:xfrm flipH="1">
            <a:off x="708025" y="5953125"/>
            <a:ext cx="271463" cy="369888"/>
          </a:xfrm>
          <a:custGeom>
            <a:avLst/>
            <a:gdLst>
              <a:gd name="T0" fmla="*/ 128 w 230"/>
              <a:gd name="T1" fmla="*/ 0 h 305"/>
              <a:gd name="T2" fmla="*/ 130 w 230"/>
              <a:gd name="T3" fmla="*/ 40 h 305"/>
              <a:gd name="T4" fmla="*/ 168 w 230"/>
              <a:gd name="T5" fmla="*/ 126 h 305"/>
              <a:gd name="T6" fmla="*/ 180 w 230"/>
              <a:gd name="T7" fmla="*/ 148 h 305"/>
              <a:gd name="T8" fmla="*/ 206 w 230"/>
              <a:gd name="T9" fmla="*/ 228 h 305"/>
              <a:gd name="T10" fmla="*/ 224 w 230"/>
              <a:gd name="T11" fmla="*/ 258 h 305"/>
              <a:gd name="T12" fmla="*/ 228 w 230"/>
              <a:gd name="T13" fmla="*/ 270 h 305"/>
              <a:gd name="T14" fmla="*/ 216 w 230"/>
              <a:gd name="T15" fmla="*/ 298 h 305"/>
              <a:gd name="T16" fmla="*/ 176 w 230"/>
              <a:gd name="T17" fmla="*/ 292 h 305"/>
              <a:gd name="T18" fmla="*/ 142 w 230"/>
              <a:gd name="T19" fmla="*/ 284 h 305"/>
              <a:gd name="T20" fmla="*/ 34 w 230"/>
              <a:gd name="T21" fmla="*/ 292 h 305"/>
              <a:gd name="T22" fmla="*/ 22 w 230"/>
              <a:gd name="T23" fmla="*/ 296 h 305"/>
              <a:gd name="T24" fmla="*/ 16 w 230"/>
              <a:gd name="T25" fmla="*/ 300 h 305"/>
              <a:gd name="T26" fmla="*/ 4 w 230"/>
              <a:gd name="T27" fmla="*/ 304 h 305"/>
              <a:gd name="T28" fmla="*/ 18 w 230"/>
              <a:gd name="T29" fmla="*/ 300 h 305"/>
              <a:gd name="T30" fmla="*/ 30 w 230"/>
              <a:gd name="T31" fmla="*/ 292 h 305"/>
              <a:gd name="T32" fmla="*/ 44 w 230"/>
              <a:gd name="T33" fmla="*/ 246 h 305"/>
              <a:gd name="T34" fmla="*/ 90 w 230"/>
              <a:gd name="T35" fmla="*/ 226 h 305"/>
              <a:gd name="T36" fmla="*/ 112 w 230"/>
              <a:gd name="T37" fmla="*/ 198 h 305"/>
              <a:gd name="T38" fmla="*/ 102 w 230"/>
              <a:gd name="T39" fmla="*/ 156 h 305"/>
              <a:gd name="T40" fmla="*/ 96 w 230"/>
              <a:gd name="T41" fmla="*/ 134 h 305"/>
              <a:gd name="T42" fmla="*/ 118 w 230"/>
              <a:gd name="T43" fmla="*/ 16 h 305"/>
              <a:gd name="T44" fmla="*/ 140 w 230"/>
              <a:gd name="T45" fmla="*/ 14 h 3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30" h="305">
                <a:moveTo>
                  <a:pt x="128" y="0"/>
                </a:moveTo>
                <a:cubicBezTo>
                  <a:pt x="115" y="13"/>
                  <a:pt x="123" y="26"/>
                  <a:pt x="130" y="40"/>
                </a:cubicBezTo>
                <a:cubicBezTo>
                  <a:pt x="144" y="69"/>
                  <a:pt x="147" y="100"/>
                  <a:pt x="168" y="126"/>
                </a:cubicBezTo>
                <a:cubicBezTo>
                  <a:pt x="171" y="134"/>
                  <a:pt x="180" y="148"/>
                  <a:pt x="180" y="148"/>
                </a:cubicBezTo>
                <a:cubicBezTo>
                  <a:pt x="187" y="175"/>
                  <a:pt x="197" y="201"/>
                  <a:pt x="206" y="228"/>
                </a:cubicBezTo>
                <a:cubicBezTo>
                  <a:pt x="210" y="240"/>
                  <a:pt x="219" y="247"/>
                  <a:pt x="224" y="258"/>
                </a:cubicBezTo>
                <a:cubicBezTo>
                  <a:pt x="226" y="262"/>
                  <a:pt x="228" y="270"/>
                  <a:pt x="228" y="270"/>
                </a:cubicBezTo>
                <a:cubicBezTo>
                  <a:pt x="227" y="284"/>
                  <a:pt x="230" y="293"/>
                  <a:pt x="216" y="298"/>
                </a:cubicBezTo>
                <a:cubicBezTo>
                  <a:pt x="201" y="294"/>
                  <a:pt x="194" y="293"/>
                  <a:pt x="176" y="292"/>
                </a:cubicBezTo>
                <a:cubicBezTo>
                  <a:pt x="165" y="289"/>
                  <a:pt x="153" y="286"/>
                  <a:pt x="142" y="284"/>
                </a:cubicBezTo>
                <a:cubicBezTo>
                  <a:pt x="103" y="285"/>
                  <a:pt x="71" y="288"/>
                  <a:pt x="34" y="292"/>
                </a:cubicBezTo>
                <a:cubicBezTo>
                  <a:pt x="30" y="293"/>
                  <a:pt x="26" y="294"/>
                  <a:pt x="22" y="296"/>
                </a:cubicBezTo>
                <a:cubicBezTo>
                  <a:pt x="20" y="297"/>
                  <a:pt x="18" y="299"/>
                  <a:pt x="16" y="300"/>
                </a:cubicBezTo>
                <a:cubicBezTo>
                  <a:pt x="12" y="302"/>
                  <a:pt x="0" y="305"/>
                  <a:pt x="4" y="304"/>
                </a:cubicBezTo>
                <a:cubicBezTo>
                  <a:pt x="6" y="304"/>
                  <a:pt x="16" y="301"/>
                  <a:pt x="18" y="300"/>
                </a:cubicBezTo>
                <a:cubicBezTo>
                  <a:pt x="22" y="298"/>
                  <a:pt x="30" y="292"/>
                  <a:pt x="30" y="292"/>
                </a:cubicBezTo>
                <a:cubicBezTo>
                  <a:pt x="36" y="282"/>
                  <a:pt x="38" y="252"/>
                  <a:pt x="44" y="246"/>
                </a:cubicBezTo>
                <a:cubicBezTo>
                  <a:pt x="55" y="235"/>
                  <a:pt x="75" y="229"/>
                  <a:pt x="90" y="226"/>
                </a:cubicBezTo>
                <a:cubicBezTo>
                  <a:pt x="102" y="218"/>
                  <a:pt x="105" y="209"/>
                  <a:pt x="112" y="198"/>
                </a:cubicBezTo>
                <a:cubicBezTo>
                  <a:pt x="110" y="175"/>
                  <a:pt x="108" y="175"/>
                  <a:pt x="102" y="156"/>
                </a:cubicBezTo>
                <a:cubicBezTo>
                  <a:pt x="100" y="149"/>
                  <a:pt x="96" y="134"/>
                  <a:pt x="96" y="134"/>
                </a:cubicBezTo>
                <a:cubicBezTo>
                  <a:pt x="95" y="111"/>
                  <a:pt x="79" y="16"/>
                  <a:pt x="118" y="16"/>
                </a:cubicBezTo>
                <a:lnTo>
                  <a:pt x="140" y="14"/>
                </a:lnTo>
              </a:path>
            </a:pathLst>
          </a:custGeom>
          <a:solidFill>
            <a:srgbClr val="D96B07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310" name="Freeform 198"/>
          <p:cNvSpPr>
            <a:spLocks/>
          </p:cNvSpPr>
          <p:nvPr/>
        </p:nvSpPr>
        <p:spPr bwMode="auto">
          <a:xfrm flipH="1">
            <a:off x="1498600" y="3937000"/>
            <a:ext cx="669925" cy="757238"/>
          </a:xfrm>
          <a:custGeom>
            <a:avLst/>
            <a:gdLst>
              <a:gd name="T0" fmla="*/ 528 w 535"/>
              <a:gd name="T1" fmla="*/ 443 h 479"/>
              <a:gd name="T2" fmla="*/ 512 w 535"/>
              <a:gd name="T3" fmla="*/ 457 h 479"/>
              <a:gd name="T4" fmla="*/ 498 w 535"/>
              <a:gd name="T5" fmla="*/ 471 h 479"/>
              <a:gd name="T6" fmla="*/ 486 w 535"/>
              <a:gd name="T7" fmla="*/ 479 h 479"/>
              <a:gd name="T8" fmla="*/ 474 w 535"/>
              <a:gd name="T9" fmla="*/ 473 h 479"/>
              <a:gd name="T10" fmla="*/ 462 w 535"/>
              <a:gd name="T11" fmla="*/ 467 h 479"/>
              <a:gd name="T12" fmla="*/ 426 w 535"/>
              <a:gd name="T13" fmla="*/ 443 h 479"/>
              <a:gd name="T14" fmla="*/ 268 w 535"/>
              <a:gd name="T15" fmla="*/ 327 h 479"/>
              <a:gd name="T16" fmla="*/ 242 w 535"/>
              <a:gd name="T17" fmla="*/ 323 h 479"/>
              <a:gd name="T18" fmla="*/ 228 w 535"/>
              <a:gd name="T19" fmla="*/ 337 h 479"/>
              <a:gd name="T20" fmla="*/ 108 w 535"/>
              <a:gd name="T21" fmla="*/ 331 h 479"/>
              <a:gd name="T22" fmla="*/ 98 w 535"/>
              <a:gd name="T23" fmla="*/ 305 h 479"/>
              <a:gd name="T24" fmla="*/ 56 w 535"/>
              <a:gd name="T25" fmla="*/ 295 h 479"/>
              <a:gd name="T26" fmla="*/ 40 w 535"/>
              <a:gd name="T27" fmla="*/ 275 h 479"/>
              <a:gd name="T28" fmla="*/ 40 w 535"/>
              <a:gd name="T29" fmla="*/ 155 h 479"/>
              <a:gd name="T30" fmla="*/ 20 w 535"/>
              <a:gd name="T31" fmla="*/ 111 h 479"/>
              <a:gd name="T32" fmla="*/ 0 w 535"/>
              <a:gd name="T33" fmla="*/ 95 h 479"/>
              <a:gd name="T34" fmla="*/ 8 w 535"/>
              <a:gd name="T35" fmla="*/ 47 h 479"/>
              <a:gd name="T36" fmla="*/ 36 w 535"/>
              <a:gd name="T37" fmla="*/ 29 h 479"/>
              <a:gd name="T38" fmla="*/ 58 w 535"/>
              <a:gd name="T39" fmla="*/ 7 h 479"/>
              <a:gd name="T40" fmla="*/ 96 w 535"/>
              <a:gd name="T41" fmla="*/ 3 h 479"/>
              <a:gd name="T42" fmla="*/ 106 w 535"/>
              <a:gd name="T43" fmla="*/ 13 h 479"/>
              <a:gd name="T44" fmla="*/ 82 w 535"/>
              <a:gd name="T45" fmla="*/ 81 h 479"/>
              <a:gd name="T46" fmla="*/ 114 w 535"/>
              <a:gd name="T47" fmla="*/ 87 h 479"/>
              <a:gd name="T48" fmla="*/ 120 w 535"/>
              <a:gd name="T49" fmla="*/ 89 h 479"/>
              <a:gd name="T50" fmla="*/ 122 w 535"/>
              <a:gd name="T51" fmla="*/ 99 h 479"/>
              <a:gd name="T52" fmla="*/ 160 w 535"/>
              <a:gd name="T53" fmla="*/ 97 h 479"/>
              <a:gd name="T54" fmla="*/ 166 w 535"/>
              <a:gd name="T55" fmla="*/ 103 h 479"/>
              <a:gd name="T56" fmla="*/ 172 w 535"/>
              <a:gd name="T57" fmla="*/ 107 h 479"/>
              <a:gd name="T58" fmla="*/ 188 w 535"/>
              <a:gd name="T59" fmla="*/ 115 h 479"/>
              <a:gd name="T60" fmla="*/ 172 w 535"/>
              <a:gd name="T61" fmla="*/ 101 h 479"/>
              <a:gd name="T62" fmla="*/ 168 w 535"/>
              <a:gd name="T63" fmla="*/ 49 h 479"/>
              <a:gd name="T64" fmla="*/ 200 w 535"/>
              <a:gd name="T65" fmla="*/ 53 h 479"/>
              <a:gd name="T66" fmla="*/ 228 w 535"/>
              <a:gd name="T67" fmla="*/ 109 h 479"/>
              <a:gd name="T68" fmla="*/ 236 w 535"/>
              <a:gd name="T69" fmla="*/ 127 h 479"/>
              <a:gd name="T70" fmla="*/ 246 w 535"/>
              <a:gd name="T71" fmla="*/ 153 h 479"/>
              <a:gd name="T72" fmla="*/ 250 w 535"/>
              <a:gd name="T73" fmla="*/ 165 h 479"/>
              <a:gd name="T74" fmla="*/ 262 w 535"/>
              <a:gd name="T75" fmla="*/ 193 h 479"/>
              <a:gd name="T76" fmla="*/ 268 w 535"/>
              <a:gd name="T77" fmla="*/ 249 h 479"/>
              <a:gd name="T78" fmla="*/ 304 w 535"/>
              <a:gd name="T79" fmla="*/ 265 h 479"/>
              <a:gd name="T80" fmla="*/ 318 w 535"/>
              <a:gd name="T81" fmla="*/ 279 h 479"/>
              <a:gd name="T82" fmla="*/ 324 w 535"/>
              <a:gd name="T83" fmla="*/ 283 h 479"/>
              <a:gd name="T84" fmla="*/ 358 w 535"/>
              <a:gd name="T85" fmla="*/ 309 h 479"/>
              <a:gd name="T86" fmla="*/ 368 w 535"/>
              <a:gd name="T87" fmla="*/ 317 h 479"/>
              <a:gd name="T88" fmla="*/ 388 w 535"/>
              <a:gd name="T89" fmla="*/ 339 h 479"/>
              <a:gd name="T90" fmla="*/ 400 w 535"/>
              <a:gd name="T91" fmla="*/ 343 h 479"/>
              <a:gd name="T92" fmla="*/ 424 w 535"/>
              <a:gd name="T93" fmla="*/ 361 h 479"/>
              <a:gd name="T94" fmla="*/ 478 w 535"/>
              <a:gd name="T95" fmla="*/ 391 h 479"/>
              <a:gd name="T96" fmla="*/ 500 w 535"/>
              <a:gd name="T97" fmla="*/ 383 h 479"/>
              <a:gd name="T98" fmla="*/ 514 w 535"/>
              <a:gd name="T99" fmla="*/ 367 h 479"/>
              <a:gd name="T100" fmla="*/ 518 w 535"/>
              <a:gd name="T101" fmla="*/ 399 h 479"/>
              <a:gd name="T102" fmla="*/ 532 w 535"/>
              <a:gd name="T103" fmla="*/ 401 h 479"/>
              <a:gd name="T104" fmla="*/ 528 w 535"/>
              <a:gd name="T105" fmla="*/ 443 h 4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535" h="479">
                <a:moveTo>
                  <a:pt x="528" y="443"/>
                </a:moveTo>
                <a:cubicBezTo>
                  <a:pt x="523" y="450"/>
                  <a:pt x="520" y="454"/>
                  <a:pt x="512" y="457"/>
                </a:cubicBezTo>
                <a:cubicBezTo>
                  <a:pt x="509" y="466"/>
                  <a:pt x="506" y="467"/>
                  <a:pt x="498" y="471"/>
                </a:cubicBezTo>
                <a:cubicBezTo>
                  <a:pt x="494" y="473"/>
                  <a:pt x="486" y="479"/>
                  <a:pt x="486" y="479"/>
                </a:cubicBezTo>
                <a:cubicBezTo>
                  <a:pt x="482" y="479"/>
                  <a:pt x="478" y="475"/>
                  <a:pt x="474" y="473"/>
                </a:cubicBezTo>
                <a:cubicBezTo>
                  <a:pt x="471" y="470"/>
                  <a:pt x="466" y="469"/>
                  <a:pt x="462" y="467"/>
                </a:cubicBezTo>
                <a:cubicBezTo>
                  <a:pt x="452" y="453"/>
                  <a:pt x="438" y="453"/>
                  <a:pt x="426" y="443"/>
                </a:cubicBezTo>
                <a:cubicBezTo>
                  <a:pt x="393" y="421"/>
                  <a:pt x="299" y="347"/>
                  <a:pt x="268" y="327"/>
                </a:cubicBezTo>
                <a:cubicBezTo>
                  <a:pt x="237" y="307"/>
                  <a:pt x="249" y="321"/>
                  <a:pt x="242" y="323"/>
                </a:cubicBezTo>
                <a:cubicBezTo>
                  <a:pt x="226" y="339"/>
                  <a:pt x="242" y="332"/>
                  <a:pt x="228" y="337"/>
                </a:cubicBezTo>
                <a:cubicBezTo>
                  <a:pt x="211" y="337"/>
                  <a:pt x="142" y="342"/>
                  <a:pt x="108" y="331"/>
                </a:cubicBezTo>
                <a:cubicBezTo>
                  <a:pt x="85" y="327"/>
                  <a:pt x="109" y="312"/>
                  <a:pt x="98" y="305"/>
                </a:cubicBezTo>
                <a:cubicBezTo>
                  <a:pt x="89" y="299"/>
                  <a:pt x="66" y="300"/>
                  <a:pt x="56" y="295"/>
                </a:cubicBezTo>
                <a:cubicBezTo>
                  <a:pt x="50" y="293"/>
                  <a:pt x="40" y="275"/>
                  <a:pt x="40" y="275"/>
                </a:cubicBezTo>
                <a:cubicBezTo>
                  <a:pt x="41" y="238"/>
                  <a:pt x="40" y="192"/>
                  <a:pt x="40" y="155"/>
                </a:cubicBezTo>
                <a:cubicBezTo>
                  <a:pt x="40" y="127"/>
                  <a:pt x="40" y="124"/>
                  <a:pt x="20" y="111"/>
                </a:cubicBezTo>
                <a:cubicBezTo>
                  <a:pt x="17" y="101"/>
                  <a:pt x="9" y="98"/>
                  <a:pt x="0" y="95"/>
                </a:cubicBezTo>
                <a:cubicBezTo>
                  <a:pt x="1" y="84"/>
                  <a:pt x="2" y="58"/>
                  <a:pt x="8" y="47"/>
                </a:cubicBezTo>
                <a:cubicBezTo>
                  <a:pt x="14" y="36"/>
                  <a:pt x="28" y="36"/>
                  <a:pt x="36" y="29"/>
                </a:cubicBezTo>
                <a:cubicBezTo>
                  <a:pt x="43" y="18"/>
                  <a:pt x="44" y="12"/>
                  <a:pt x="58" y="7"/>
                </a:cubicBezTo>
                <a:cubicBezTo>
                  <a:pt x="66" y="4"/>
                  <a:pt x="87" y="2"/>
                  <a:pt x="96" y="3"/>
                </a:cubicBezTo>
                <a:cubicBezTo>
                  <a:pt x="104" y="4"/>
                  <a:pt x="108" y="0"/>
                  <a:pt x="106" y="13"/>
                </a:cubicBezTo>
                <a:cubicBezTo>
                  <a:pt x="104" y="64"/>
                  <a:pt x="121" y="68"/>
                  <a:pt x="82" y="81"/>
                </a:cubicBezTo>
                <a:cubicBezTo>
                  <a:pt x="94" y="84"/>
                  <a:pt x="101" y="86"/>
                  <a:pt x="114" y="87"/>
                </a:cubicBezTo>
                <a:cubicBezTo>
                  <a:pt x="116" y="88"/>
                  <a:pt x="119" y="87"/>
                  <a:pt x="120" y="89"/>
                </a:cubicBezTo>
                <a:cubicBezTo>
                  <a:pt x="122" y="92"/>
                  <a:pt x="119" y="98"/>
                  <a:pt x="122" y="99"/>
                </a:cubicBezTo>
                <a:cubicBezTo>
                  <a:pt x="134" y="101"/>
                  <a:pt x="147" y="98"/>
                  <a:pt x="160" y="97"/>
                </a:cubicBezTo>
                <a:cubicBezTo>
                  <a:pt x="168" y="74"/>
                  <a:pt x="161" y="89"/>
                  <a:pt x="166" y="103"/>
                </a:cubicBezTo>
                <a:cubicBezTo>
                  <a:pt x="167" y="105"/>
                  <a:pt x="170" y="106"/>
                  <a:pt x="172" y="107"/>
                </a:cubicBezTo>
                <a:cubicBezTo>
                  <a:pt x="177" y="114"/>
                  <a:pt x="179" y="118"/>
                  <a:pt x="188" y="115"/>
                </a:cubicBezTo>
                <a:cubicBezTo>
                  <a:pt x="184" y="109"/>
                  <a:pt x="172" y="101"/>
                  <a:pt x="172" y="101"/>
                </a:cubicBezTo>
                <a:cubicBezTo>
                  <a:pt x="160" y="83"/>
                  <a:pt x="167" y="77"/>
                  <a:pt x="168" y="49"/>
                </a:cubicBezTo>
                <a:cubicBezTo>
                  <a:pt x="176" y="51"/>
                  <a:pt x="193" y="48"/>
                  <a:pt x="200" y="53"/>
                </a:cubicBezTo>
                <a:cubicBezTo>
                  <a:pt x="210" y="63"/>
                  <a:pt x="222" y="92"/>
                  <a:pt x="228" y="109"/>
                </a:cubicBezTo>
                <a:cubicBezTo>
                  <a:pt x="234" y="121"/>
                  <a:pt x="233" y="120"/>
                  <a:pt x="236" y="127"/>
                </a:cubicBezTo>
                <a:cubicBezTo>
                  <a:pt x="239" y="134"/>
                  <a:pt x="244" y="147"/>
                  <a:pt x="246" y="153"/>
                </a:cubicBezTo>
                <a:cubicBezTo>
                  <a:pt x="248" y="156"/>
                  <a:pt x="250" y="165"/>
                  <a:pt x="250" y="165"/>
                </a:cubicBezTo>
                <a:cubicBezTo>
                  <a:pt x="252" y="174"/>
                  <a:pt x="259" y="179"/>
                  <a:pt x="262" y="193"/>
                </a:cubicBezTo>
                <a:cubicBezTo>
                  <a:pt x="265" y="207"/>
                  <a:pt x="261" y="237"/>
                  <a:pt x="268" y="249"/>
                </a:cubicBezTo>
                <a:cubicBezTo>
                  <a:pt x="268" y="250"/>
                  <a:pt x="294" y="262"/>
                  <a:pt x="304" y="265"/>
                </a:cubicBezTo>
                <a:cubicBezTo>
                  <a:pt x="308" y="276"/>
                  <a:pt x="304" y="270"/>
                  <a:pt x="318" y="279"/>
                </a:cubicBezTo>
                <a:cubicBezTo>
                  <a:pt x="320" y="280"/>
                  <a:pt x="324" y="283"/>
                  <a:pt x="324" y="283"/>
                </a:cubicBezTo>
                <a:cubicBezTo>
                  <a:pt x="332" y="295"/>
                  <a:pt x="346" y="301"/>
                  <a:pt x="358" y="309"/>
                </a:cubicBezTo>
                <a:cubicBezTo>
                  <a:pt x="365" y="315"/>
                  <a:pt x="363" y="312"/>
                  <a:pt x="368" y="317"/>
                </a:cubicBezTo>
                <a:cubicBezTo>
                  <a:pt x="376" y="325"/>
                  <a:pt x="378" y="333"/>
                  <a:pt x="388" y="339"/>
                </a:cubicBezTo>
                <a:cubicBezTo>
                  <a:pt x="392" y="341"/>
                  <a:pt x="396" y="341"/>
                  <a:pt x="400" y="343"/>
                </a:cubicBezTo>
                <a:cubicBezTo>
                  <a:pt x="406" y="347"/>
                  <a:pt x="415" y="354"/>
                  <a:pt x="424" y="361"/>
                </a:cubicBezTo>
                <a:cubicBezTo>
                  <a:pt x="437" y="369"/>
                  <a:pt x="465" y="387"/>
                  <a:pt x="478" y="391"/>
                </a:cubicBezTo>
                <a:cubicBezTo>
                  <a:pt x="487" y="389"/>
                  <a:pt x="492" y="388"/>
                  <a:pt x="500" y="383"/>
                </a:cubicBezTo>
                <a:cubicBezTo>
                  <a:pt x="509" y="369"/>
                  <a:pt x="504" y="374"/>
                  <a:pt x="514" y="367"/>
                </a:cubicBezTo>
                <a:cubicBezTo>
                  <a:pt x="517" y="377"/>
                  <a:pt x="513" y="390"/>
                  <a:pt x="518" y="399"/>
                </a:cubicBezTo>
                <a:cubicBezTo>
                  <a:pt x="520" y="403"/>
                  <a:pt x="531" y="396"/>
                  <a:pt x="532" y="401"/>
                </a:cubicBezTo>
                <a:cubicBezTo>
                  <a:pt x="535" y="415"/>
                  <a:pt x="529" y="429"/>
                  <a:pt x="528" y="443"/>
                </a:cubicBezTo>
                <a:close/>
              </a:path>
            </a:pathLst>
          </a:custGeom>
          <a:solidFill>
            <a:srgbClr val="FAB460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311" name="Freeform 199"/>
          <p:cNvSpPr>
            <a:spLocks/>
          </p:cNvSpPr>
          <p:nvPr/>
        </p:nvSpPr>
        <p:spPr bwMode="auto">
          <a:xfrm flipH="1">
            <a:off x="1558925" y="3979863"/>
            <a:ext cx="604838" cy="674687"/>
          </a:xfrm>
          <a:custGeom>
            <a:avLst/>
            <a:gdLst>
              <a:gd name="T0" fmla="*/ 456 w 482"/>
              <a:gd name="T1" fmla="*/ 386 h 427"/>
              <a:gd name="T2" fmla="*/ 458 w 482"/>
              <a:gd name="T3" fmla="*/ 402 h 427"/>
              <a:gd name="T4" fmla="*/ 472 w 482"/>
              <a:gd name="T5" fmla="*/ 412 h 427"/>
              <a:gd name="T6" fmla="*/ 440 w 482"/>
              <a:gd name="T7" fmla="*/ 402 h 427"/>
              <a:gd name="T8" fmla="*/ 404 w 482"/>
              <a:gd name="T9" fmla="*/ 370 h 427"/>
              <a:gd name="T10" fmla="*/ 376 w 482"/>
              <a:gd name="T11" fmla="*/ 346 h 427"/>
              <a:gd name="T12" fmla="*/ 336 w 482"/>
              <a:gd name="T13" fmla="*/ 318 h 427"/>
              <a:gd name="T14" fmla="*/ 300 w 482"/>
              <a:gd name="T15" fmla="*/ 296 h 427"/>
              <a:gd name="T16" fmla="*/ 260 w 482"/>
              <a:gd name="T17" fmla="*/ 272 h 427"/>
              <a:gd name="T18" fmla="*/ 244 w 482"/>
              <a:gd name="T19" fmla="*/ 252 h 427"/>
              <a:gd name="T20" fmla="*/ 138 w 482"/>
              <a:gd name="T21" fmla="*/ 232 h 427"/>
              <a:gd name="T22" fmla="*/ 152 w 482"/>
              <a:gd name="T23" fmla="*/ 224 h 427"/>
              <a:gd name="T24" fmla="*/ 230 w 482"/>
              <a:gd name="T25" fmla="*/ 228 h 427"/>
              <a:gd name="T26" fmla="*/ 232 w 482"/>
              <a:gd name="T27" fmla="*/ 212 h 427"/>
              <a:gd name="T28" fmla="*/ 198 w 482"/>
              <a:gd name="T29" fmla="*/ 186 h 427"/>
              <a:gd name="T30" fmla="*/ 136 w 482"/>
              <a:gd name="T31" fmla="*/ 114 h 427"/>
              <a:gd name="T32" fmla="*/ 66 w 482"/>
              <a:gd name="T33" fmla="*/ 96 h 427"/>
              <a:gd name="T34" fmla="*/ 58 w 482"/>
              <a:gd name="T35" fmla="*/ 146 h 427"/>
              <a:gd name="T36" fmla="*/ 78 w 482"/>
              <a:gd name="T37" fmla="*/ 248 h 427"/>
              <a:gd name="T38" fmla="*/ 110 w 482"/>
              <a:gd name="T39" fmla="*/ 262 h 427"/>
              <a:gd name="T40" fmla="*/ 152 w 482"/>
              <a:gd name="T41" fmla="*/ 284 h 427"/>
              <a:gd name="T42" fmla="*/ 228 w 482"/>
              <a:gd name="T43" fmla="*/ 288 h 427"/>
              <a:gd name="T44" fmla="*/ 130 w 482"/>
              <a:gd name="T45" fmla="*/ 294 h 427"/>
              <a:gd name="T46" fmla="*/ 84 w 482"/>
              <a:gd name="T47" fmla="*/ 266 h 427"/>
              <a:gd name="T48" fmla="*/ 46 w 482"/>
              <a:gd name="T49" fmla="*/ 224 h 427"/>
              <a:gd name="T50" fmla="*/ 36 w 482"/>
              <a:gd name="T51" fmla="*/ 92 h 427"/>
              <a:gd name="T52" fmla="*/ 26 w 482"/>
              <a:gd name="T53" fmla="*/ 66 h 427"/>
              <a:gd name="T54" fmla="*/ 22 w 482"/>
              <a:gd name="T55" fmla="*/ 26 h 427"/>
              <a:gd name="T56" fmla="*/ 66 w 482"/>
              <a:gd name="T57" fmla="*/ 2 h 427"/>
              <a:gd name="T58" fmla="*/ 66 w 482"/>
              <a:gd name="T59" fmla="*/ 26 h 427"/>
              <a:gd name="T60" fmla="*/ 54 w 482"/>
              <a:gd name="T61" fmla="*/ 62 h 427"/>
              <a:gd name="T62" fmla="*/ 96 w 482"/>
              <a:gd name="T63" fmla="*/ 82 h 427"/>
              <a:gd name="T64" fmla="*/ 194 w 482"/>
              <a:gd name="T65" fmla="*/ 100 h 427"/>
              <a:gd name="T66" fmla="*/ 184 w 482"/>
              <a:gd name="T67" fmla="*/ 64 h 427"/>
              <a:gd name="T68" fmla="*/ 210 w 482"/>
              <a:gd name="T69" fmla="*/ 86 h 427"/>
              <a:gd name="T70" fmla="*/ 248 w 482"/>
              <a:gd name="T71" fmla="*/ 218 h 427"/>
              <a:gd name="T72" fmla="*/ 300 w 482"/>
              <a:gd name="T73" fmla="*/ 256 h 427"/>
              <a:gd name="T74" fmla="*/ 334 w 482"/>
              <a:gd name="T75" fmla="*/ 294 h 427"/>
              <a:gd name="T76" fmla="*/ 416 w 482"/>
              <a:gd name="T77" fmla="*/ 350 h 427"/>
              <a:gd name="T78" fmla="*/ 480 w 482"/>
              <a:gd name="T79" fmla="*/ 384 h 4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482" h="427">
                <a:moveTo>
                  <a:pt x="480" y="384"/>
                </a:moveTo>
                <a:cubicBezTo>
                  <a:pt x="472" y="385"/>
                  <a:pt x="464" y="385"/>
                  <a:pt x="456" y="386"/>
                </a:cubicBezTo>
                <a:cubicBezTo>
                  <a:pt x="453" y="386"/>
                  <a:pt x="449" y="385"/>
                  <a:pt x="448" y="388"/>
                </a:cubicBezTo>
                <a:cubicBezTo>
                  <a:pt x="447" y="393"/>
                  <a:pt x="475" y="408"/>
                  <a:pt x="458" y="402"/>
                </a:cubicBezTo>
                <a:cubicBezTo>
                  <a:pt x="459" y="404"/>
                  <a:pt x="458" y="407"/>
                  <a:pt x="460" y="408"/>
                </a:cubicBezTo>
                <a:cubicBezTo>
                  <a:pt x="463" y="410"/>
                  <a:pt x="472" y="412"/>
                  <a:pt x="472" y="412"/>
                </a:cubicBezTo>
                <a:cubicBezTo>
                  <a:pt x="482" y="427"/>
                  <a:pt x="462" y="417"/>
                  <a:pt x="454" y="414"/>
                </a:cubicBezTo>
                <a:cubicBezTo>
                  <a:pt x="451" y="406"/>
                  <a:pt x="448" y="405"/>
                  <a:pt x="440" y="402"/>
                </a:cubicBezTo>
                <a:cubicBezTo>
                  <a:pt x="436" y="396"/>
                  <a:pt x="424" y="388"/>
                  <a:pt x="424" y="388"/>
                </a:cubicBezTo>
                <a:cubicBezTo>
                  <a:pt x="419" y="381"/>
                  <a:pt x="411" y="375"/>
                  <a:pt x="404" y="370"/>
                </a:cubicBezTo>
                <a:cubicBezTo>
                  <a:pt x="400" y="364"/>
                  <a:pt x="394" y="359"/>
                  <a:pt x="388" y="354"/>
                </a:cubicBezTo>
                <a:cubicBezTo>
                  <a:pt x="384" y="351"/>
                  <a:pt x="376" y="346"/>
                  <a:pt x="376" y="346"/>
                </a:cubicBezTo>
                <a:cubicBezTo>
                  <a:pt x="392" y="335"/>
                  <a:pt x="369" y="334"/>
                  <a:pt x="360" y="332"/>
                </a:cubicBezTo>
                <a:cubicBezTo>
                  <a:pt x="353" y="322"/>
                  <a:pt x="347" y="321"/>
                  <a:pt x="336" y="318"/>
                </a:cubicBezTo>
                <a:cubicBezTo>
                  <a:pt x="332" y="317"/>
                  <a:pt x="324" y="314"/>
                  <a:pt x="324" y="314"/>
                </a:cubicBezTo>
                <a:cubicBezTo>
                  <a:pt x="321" y="296"/>
                  <a:pt x="315" y="301"/>
                  <a:pt x="300" y="296"/>
                </a:cubicBezTo>
                <a:cubicBezTo>
                  <a:pt x="296" y="283"/>
                  <a:pt x="296" y="282"/>
                  <a:pt x="284" y="278"/>
                </a:cubicBezTo>
                <a:cubicBezTo>
                  <a:pt x="277" y="267"/>
                  <a:pt x="273" y="270"/>
                  <a:pt x="260" y="272"/>
                </a:cubicBezTo>
                <a:cubicBezTo>
                  <a:pt x="244" y="269"/>
                  <a:pt x="246" y="266"/>
                  <a:pt x="258" y="262"/>
                </a:cubicBezTo>
                <a:cubicBezTo>
                  <a:pt x="250" y="259"/>
                  <a:pt x="240" y="263"/>
                  <a:pt x="244" y="252"/>
                </a:cubicBezTo>
                <a:cubicBezTo>
                  <a:pt x="230" y="242"/>
                  <a:pt x="243" y="250"/>
                  <a:pt x="210" y="246"/>
                </a:cubicBezTo>
                <a:cubicBezTo>
                  <a:pt x="186" y="243"/>
                  <a:pt x="163" y="234"/>
                  <a:pt x="138" y="232"/>
                </a:cubicBezTo>
                <a:cubicBezTo>
                  <a:pt x="128" y="229"/>
                  <a:pt x="108" y="226"/>
                  <a:pt x="108" y="226"/>
                </a:cubicBezTo>
                <a:cubicBezTo>
                  <a:pt x="128" y="223"/>
                  <a:pt x="128" y="222"/>
                  <a:pt x="152" y="224"/>
                </a:cubicBezTo>
                <a:cubicBezTo>
                  <a:pt x="179" y="233"/>
                  <a:pt x="160" y="228"/>
                  <a:pt x="212" y="230"/>
                </a:cubicBezTo>
                <a:cubicBezTo>
                  <a:pt x="218" y="229"/>
                  <a:pt x="226" y="232"/>
                  <a:pt x="230" y="228"/>
                </a:cubicBezTo>
                <a:cubicBezTo>
                  <a:pt x="233" y="225"/>
                  <a:pt x="218" y="224"/>
                  <a:pt x="218" y="224"/>
                </a:cubicBezTo>
                <a:cubicBezTo>
                  <a:pt x="222" y="220"/>
                  <a:pt x="231" y="218"/>
                  <a:pt x="232" y="212"/>
                </a:cubicBezTo>
                <a:cubicBezTo>
                  <a:pt x="232" y="211"/>
                  <a:pt x="213" y="203"/>
                  <a:pt x="208" y="200"/>
                </a:cubicBezTo>
                <a:cubicBezTo>
                  <a:pt x="211" y="189"/>
                  <a:pt x="208" y="189"/>
                  <a:pt x="198" y="186"/>
                </a:cubicBezTo>
                <a:cubicBezTo>
                  <a:pt x="187" y="170"/>
                  <a:pt x="203" y="147"/>
                  <a:pt x="186" y="136"/>
                </a:cubicBezTo>
                <a:cubicBezTo>
                  <a:pt x="183" y="105"/>
                  <a:pt x="173" y="116"/>
                  <a:pt x="136" y="114"/>
                </a:cubicBezTo>
                <a:cubicBezTo>
                  <a:pt x="122" y="105"/>
                  <a:pt x="102" y="104"/>
                  <a:pt x="86" y="102"/>
                </a:cubicBezTo>
                <a:cubicBezTo>
                  <a:pt x="82" y="91"/>
                  <a:pt x="77" y="94"/>
                  <a:pt x="66" y="96"/>
                </a:cubicBezTo>
                <a:cubicBezTo>
                  <a:pt x="64" y="104"/>
                  <a:pt x="60" y="109"/>
                  <a:pt x="58" y="116"/>
                </a:cubicBezTo>
                <a:cubicBezTo>
                  <a:pt x="63" y="131"/>
                  <a:pt x="61" y="130"/>
                  <a:pt x="58" y="146"/>
                </a:cubicBezTo>
                <a:cubicBezTo>
                  <a:pt x="59" y="179"/>
                  <a:pt x="54" y="213"/>
                  <a:pt x="60" y="246"/>
                </a:cubicBezTo>
                <a:cubicBezTo>
                  <a:pt x="61" y="252"/>
                  <a:pt x="73" y="245"/>
                  <a:pt x="78" y="248"/>
                </a:cubicBezTo>
                <a:cubicBezTo>
                  <a:pt x="81" y="250"/>
                  <a:pt x="76" y="258"/>
                  <a:pt x="80" y="260"/>
                </a:cubicBezTo>
                <a:cubicBezTo>
                  <a:pt x="89" y="264"/>
                  <a:pt x="100" y="261"/>
                  <a:pt x="110" y="262"/>
                </a:cubicBezTo>
                <a:cubicBezTo>
                  <a:pt x="126" y="278"/>
                  <a:pt x="103" y="258"/>
                  <a:pt x="128" y="270"/>
                </a:cubicBezTo>
                <a:cubicBezTo>
                  <a:pt x="142" y="277"/>
                  <a:pt x="128" y="281"/>
                  <a:pt x="152" y="284"/>
                </a:cubicBezTo>
                <a:cubicBezTo>
                  <a:pt x="171" y="290"/>
                  <a:pt x="160" y="288"/>
                  <a:pt x="186" y="290"/>
                </a:cubicBezTo>
                <a:cubicBezTo>
                  <a:pt x="208" y="283"/>
                  <a:pt x="194" y="286"/>
                  <a:pt x="228" y="288"/>
                </a:cubicBezTo>
                <a:cubicBezTo>
                  <a:pt x="221" y="290"/>
                  <a:pt x="217" y="294"/>
                  <a:pt x="210" y="296"/>
                </a:cubicBezTo>
                <a:cubicBezTo>
                  <a:pt x="183" y="295"/>
                  <a:pt x="157" y="297"/>
                  <a:pt x="130" y="294"/>
                </a:cubicBezTo>
                <a:cubicBezTo>
                  <a:pt x="125" y="293"/>
                  <a:pt x="118" y="286"/>
                  <a:pt x="118" y="286"/>
                </a:cubicBezTo>
                <a:cubicBezTo>
                  <a:pt x="109" y="273"/>
                  <a:pt x="98" y="271"/>
                  <a:pt x="84" y="266"/>
                </a:cubicBezTo>
                <a:cubicBezTo>
                  <a:pt x="75" y="263"/>
                  <a:pt x="56" y="262"/>
                  <a:pt x="56" y="262"/>
                </a:cubicBezTo>
                <a:cubicBezTo>
                  <a:pt x="53" y="225"/>
                  <a:pt x="51" y="246"/>
                  <a:pt x="46" y="224"/>
                </a:cubicBezTo>
                <a:cubicBezTo>
                  <a:pt x="45" y="181"/>
                  <a:pt x="47" y="137"/>
                  <a:pt x="44" y="94"/>
                </a:cubicBezTo>
                <a:cubicBezTo>
                  <a:pt x="44" y="91"/>
                  <a:pt x="38" y="94"/>
                  <a:pt x="36" y="92"/>
                </a:cubicBezTo>
                <a:cubicBezTo>
                  <a:pt x="34" y="91"/>
                  <a:pt x="33" y="88"/>
                  <a:pt x="32" y="86"/>
                </a:cubicBezTo>
                <a:cubicBezTo>
                  <a:pt x="31" y="80"/>
                  <a:pt x="32" y="71"/>
                  <a:pt x="26" y="66"/>
                </a:cubicBezTo>
                <a:cubicBezTo>
                  <a:pt x="21" y="62"/>
                  <a:pt x="8" y="56"/>
                  <a:pt x="8" y="56"/>
                </a:cubicBezTo>
                <a:cubicBezTo>
                  <a:pt x="0" y="44"/>
                  <a:pt x="16" y="36"/>
                  <a:pt x="22" y="26"/>
                </a:cubicBezTo>
                <a:cubicBezTo>
                  <a:pt x="26" y="11"/>
                  <a:pt x="30" y="12"/>
                  <a:pt x="46" y="10"/>
                </a:cubicBezTo>
                <a:cubicBezTo>
                  <a:pt x="53" y="8"/>
                  <a:pt x="58" y="4"/>
                  <a:pt x="66" y="2"/>
                </a:cubicBezTo>
                <a:cubicBezTo>
                  <a:pt x="71" y="3"/>
                  <a:pt x="79" y="0"/>
                  <a:pt x="82" y="4"/>
                </a:cubicBezTo>
                <a:cubicBezTo>
                  <a:pt x="88" y="11"/>
                  <a:pt x="68" y="24"/>
                  <a:pt x="66" y="26"/>
                </a:cubicBezTo>
                <a:cubicBezTo>
                  <a:pt x="63" y="34"/>
                  <a:pt x="61" y="42"/>
                  <a:pt x="58" y="50"/>
                </a:cubicBezTo>
                <a:cubicBezTo>
                  <a:pt x="57" y="54"/>
                  <a:pt x="54" y="62"/>
                  <a:pt x="54" y="62"/>
                </a:cubicBezTo>
                <a:cubicBezTo>
                  <a:pt x="55" y="65"/>
                  <a:pt x="53" y="70"/>
                  <a:pt x="56" y="72"/>
                </a:cubicBezTo>
                <a:cubicBezTo>
                  <a:pt x="62" y="77"/>
                  <a:pt x="88" y="80"/>
                  <a:pt x="96" y="82"/>
                </a:cubicBezTo>
                <a:cubicBezTo>
                  <a:pt x="119" y="98"/>
                  <a:pt x="104" y="99"/>
                  <a:pt x="140" y="102"/>
                </a:cubicBezTo>
                <a:cubicBezTo>
                  <a:pt x="158" y="101"/>
                  <a:pt x="177" y="105"/>
                  <a:pt x="194" y="100"/>
                </a:cubicBezTo>
                <a:cubicBezTo>
                  <a:pt x="198" y="99"/>
                  <a:pt x="191" y="92"/>
                  <a:pt x="190" y="88"/>
                </a:cubicBezTo>
                <a:cubicBezTo>
                  <a:pt x="188" y="83"/>
                  <a:pt x="171" y="47"/>
                  <a:pt x="184" y="64"/>
                </a:cubicBezTo>
                <a:cubicBezTo>
                  <a:pt x="187" y="68"/>
                  <a:pt x="189" y="72"/>
                  <a:pt x="192" y="76"/>
                </a:cubicBezTo>
                <a:cubicBezTo>
                  <a:pt x="197" y="83"/>
                  <a:pt x="202" y="81"/>
                  <a:pt x="210" y="86"/>
                </a:cubicBezTo>
                <a:cubicBezTo>
                  <a:pt x="218" y="103"/>
                  <a:pt x="232" y="156"/>
                  <a:pt x="238" y="178"/>
                </a:cubicBezTo>
                <a:cubicBezTo>
                  <a:pt x="244" y="200"/>
                  <a:pt x="245" y="209"/>
                  <a:pt x="248" y="218"/>
                </a:cubicBezTo>
                <a:cubicBezTo>
                  <a:pt x="256" y="238"/>
                  <a:pt x="249" y="224"/>
                  <a:pt x="258" y="230"/>
                </a:cubicBezTo>
                <a:cubicBezTo>
                  <a:pt x="267" y="236"/>
                  <a:pt x="291" y="248"/>
                  <a:pt x="300" y="256"/>
                </a:cubicBezTo>
                <a:cubicBezTo>
                  <a:pt x="302" y="268"/>
                  <a:pt x="300" y="274"/>
                  <a:pt x="312" y="278"/>
                </a:cubicBezTo>
                <a:cubicBezTo>
                  <a:pt x="317" y="286"/>
                  <a:pt x="325" y="288"/>
                  <a:pt x="334" y="294"/>
                </a:cubicBezTo>
                <a:cubicBezTo>
                  <a:pt x="338" y="297"/>
                  <a:pt x="346" y="302"/>
                  <a:pt x="346" y="302"/>
                </a:cubicBezTo>
                <a:cubicBezTo>
                  <a:pt x="355" y="315"/>
                  <a:pt x="400" y="345"/>
                  <a:pt x="416" y="350"/>
                </a:cubicBezTo>
                <a:cubicBezTo>
                  <a:pt x="423" y="357"/>
                  <a:pt x="430" y="363"/>
                  <a:pt x="440" y="366"/>
                </a:cubicBezTo>
                <a:cubicBezTo>
                  <a:pt x="447" y="376"/>
                  <a:pt x="468" y="380"/>
                  <a:pt x="480" y="384"/>
                </a:cubicBezTo>
                <a:close/>
              </a:path>
            </a:pathLst>
          </a:custGeom>
          <a:solidFill>
            <a:srgbClr val="D96B07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0312" name="Freeform 200"/>
          <p:cNvSpPr>
            <a:spLocks/>
          </p:cNvSpPr>
          <p:nvPr/>
        </p:nvSpPr>
        <p:spPr bwMode="auto">
          <a:xfrm flipH="1">
            <a:off x="1865313" y="4344988"/>
            <a:ext cx="231775" cy="98425"/>
          </a:xfrm>
          <a:custGeom>
            <a:avLst/>
            <a:gdLst>
              <a:gd name="T0" fmla="*/ 178 w 185"/>
              <a:gd name="T1" fmla="*/ 45 h 62"/>
              <a:gd name="T2" fmla="*/ 158 w 185"/>
              <a:gd name="T3" fmla="*/ 55 h 62"/>
              <a:gd name="T4" fmla="*/ 110 w 185"/>
              <a:gd name="T5" fmla="*/ 47 h 62"/>
              <a:gd name="T6" fmla="*/ 88 w 185"/>
              <a:gd name="T7" fmla="*/ 47 h 62"/>
              <a:gd name="T8" fmla="*/ 106 w 185"/>
              <a:gd name="T9" fmla="*/ 41 h 62"/>
              <a:gd name="T10" fmla="*/ 86 w 185"/>
              <a:gd name="T11" fmla="*/ 37 h 62"/>
              <a:gd name="T12" fmla="*/ 80 w 185"/>
              <a:gd name="T13" fmla="*/ 33 h 62"/>
              <a:gd name="T14" fmla="*/ 62 w 185"/>
              <a:gd name="T15" fmla="*/ 27 h 62"/>
              <a:gd name="T16" fmla="*/ 54 w 185"/>
              <a:gd name="T17" fmla="*/ 27 h 62"/>
              <a:gd name="T18" fmla="*/ 20 w 185"/>
              <a:gd name="T19" fmla="*/ 17 h 62"/>
              <a:gd name="T20" fmla="*/ 4 w 185"/>
              <a:gd name="T21" fmla="*/ 19 h 62"/>
              <a:gd name="T22" fmla="*/ 12 w 185"/>
              <a:gd name="T23" fmla="*/ 11 h 62"/>
              <a:gd name="T24" fmla="*/ 22 w 185"/>
              <a:gd name="T25" fmla="*/ 1 h 62"/>
              <a:gd name="T26" fmla="*/ 46 w 185"/>
              <a:gd name="T27" fmla="*/ 13 h 62"/>
              <a:gd name="T28" fmla="*/ 80 w 185"/>
              <a:gd name="T29" fmla="*/ 19 h 62"/>
              <a:gd name="T30" fmla="*/ 170 w 185"/>
              <a:gd name="T31" fmla="*/ 35 h 62"/>
              <a:gd name="T32" fmla="*/ 184 w 185"/>
              <a:gd name="T33" fmla="*/ 43 h 62"/>
              <a:gd name="T34" fmla="*/ 178 w 185"/>
              <a:gd name="T35" fmla="*/ 45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85" h="62">
                <a:moveTo>
                  <a:pt x="178" y="45"/>
                </a:moveTo>
                <a:cubicBezTo>
                  <a:pt x="164" y="55"/>
                  <a:pt x="171" y="52"/>
                  <a:pt x="158" y="55"/>
                </a:cubicBezTo>
                <a:cubicBezTo>
                  <a:pt x="135" y="52"/>
                  <a:pt x="128" y="45"/>
                  <a:pt x="110" y="47"/>
                </a:cubicBezTo>
                <a:cubicBezTo>
                  <a:pt x="104" y="49"/>
                  <a:pt x="93" y="54"/>
                  <a:pt x="88" y="47"/>
                </a:cubicBezTo>
                <a:cubicBezTo>
                  <a:pt x="84" y="42"/>
                  <a:pt x="106" y="41"/>
                  <a:pt x="106" y="41"/>
                </a:cubicBezTo>
                <a:cubicBezTo>
                  <a:pt x="99" y="40"/>
                  <a:pt x="92" y="41"/>
                  <a:pt x="86" y="37"/>
                </a:cubicBezTo>
                <a:cubicBezTo>
                  <a:pt x="84" y="36"/>
                  <a:pt x="82" y="34"/>
                  <a:pt x="80" y="33"/>
                </a:cubicBezTo>
                <a:cubicBezTo>
                  <a:pt x="74" y="30"/>
                  <a:pt x="62" y="27"/>
                  <a:pt x="62" y="27"/>
                </a:cubicBezTo>
                <a:cubicBezTo>
                  <a:pt x="56" y="29"/>
                  <a:pt x="46" y="40"/>
                  <a:pt x="54" y="27"/>
                </a:cubicBezTo>
                <a:cubicBezTo>
                  <a:pt x="43" y="19"/>
                  <a:pt x="33" y="19"/>
                  <a:pt x="20" y="17"/>
                </a:cubicBezTo>
                <a:cubicBezTo>
                  <a:pt x="5" y="2"/>
                  <a:pt x="12" y="19"/>
                  <a:pt x="4" y="19"/>
                </a:cubicBezTo>
                <a:cubicBezTo>
                  <a:pt x="0" y="19"/>
                  <a:pt x="8" y="12"/>
                  <a:pt x="12" y="11"/>
                </a:cubicBezTo>
                <a:cubicBezTo>
                  <a:pt x="14" y="7"/>
                  <a:pt x="17" y="2"/>
                  <a:pt x="22" y="1"/>
                </a:cubicBezTo>
                <a:cubicBezTo>
                  <a:pt x="28" y="0"/>
                  <a:pt x="40" y="10"/>
                  <a:pt x="46" y="13"/>
                </a:cubicBezTo>
                <a:cubicBezTo>
                  <a:pt x="59" y="19"/>
                  <a:pt x="64" y="18"/>
                  <a:pt x="80" y="19"/>
                </a:cubicBezTo>
                <a:cubicBezTo>
                  <a:pt x="107" y="32"/>
                  <a:pt x="141" y="33"/>
                  <a:pt x="170" y="35"/>
                </a:cubicBezTo>
                <a:cubicBezTo>
                  <a:pt x="175" y="51"/>
                  <a:pt x="166" y="28"/>
                  <a:pt x="184" y="43"/>
                </a:cubicBezTo>
                <a:cubicBezTo>
                  <a:pt x="185" y="44"/>
                  <a:pt x="172" y="62"/>
                  <a:pt x="178" y="45"/>
                </a:cubicBezTo>
                <a:close/>
              </a:path>
            </a:pathLst>
          </a:custGeom>
          <a:solidFill>
            <a:srgbClr val="80808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pic>
        <p:nvPicPr>
          <p:cNvPr id="90313" name="Picture 20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05200" y="5638800"/>
            <a:ext cx="3581400" cy="68103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0314" name="Group 202"/>
          <p:cNvGrpSpPr>
            <a:grpSpLocks/>
          </p:cNvGrpSpPr>
          <p:nvPr/>
        </p:nvGrpSpPr>
        <p:grpSpPr bwMode="auto">
          <a:xfrm>
            <a:off x="2819400" y="4953000"/>
            <a:ext cx="4343400" cy="1524000"/>
            <a:chOff x="1248" y="3168"/>
            <a:chExt cx="2736" cy="960"/>
          </a:xfrm>
        </p:grpSpPr>
        <p:sp>
          <p:nvSpPr>
            <p:cNvPr id="90315" name="Freeform 203"/>
            <p:cNvSpPr>
              <a:spLocks/>
            </p:cNvSpPr>
            <p:nvPr/>
          </p:nvSpPr>
          <p:spPr bwMode="auto">
            <a:xfrm>
              <a:off x="1584" y="3560"/>
              <a:ext cx="2400" cy="568"/>
            </a:xfrm>
            <a:custGeom>
              <a:avLst/>
              <a:gdLst>
                <a:gd name="T0" fmla="*/ 1092 w 2400"/>
                <a:gd name="T1" fmla="*/ 232 h 568"/>
                <a:gd name="T2" fmla="*/ 897 w 2400"/>
                <a:gd name="T3" fmla="*/ 270 h 568"/>
                <a:gd name="T4" fmla="*/ 466 w 2400"/>
                <a:gd name="T5" fmla="*/ 362 h 568"/>
                <a:gd name="T6" fmla="*/ 51 w 2400"/>
                <a:gd name="T7" fmla="*/ 451 h 568"/>
                <a:gd name="T8" fmla="*/ 141 w 2400"/>
                <a:gd name="T9" fmla="*/ 552 h 568"/>
                <a:gd name="T10" fmla="*/ 192 w 2400"/>
                <a:gd name="T11" fmla="*/ 549 h 568"/>
                <a:gd name="T12" fmla="*/ 430 w 2400"/>
                <a:gd name="T13" fmla="*/ 505 h 568"/>
                <a:gd name="T14" fmla="*/ 761 w 2400"/>
                <a:gd name="T15" fmla="*/ 432 h 568"/>
                <a:gd name="T16" fmla="*/ 827 w 2400"/>
                <a:gd name="T17" fmla="*/ 447 h 568"/>
                <a:gd name="T18" fmla="*/ 1151 w 2400"/>
                <a:gd name="T19" fmla="*/ 375 h 568"/>
                <a:gd name="T20" fmla="*/ 1439 w 2400"/>
                <a:gd name="T21" fmla="*/ 305 h 568"/>
                <a:gd name="T22" fmla="*/ 1556 w 2400"/>
                <a:gd name="T23" fmla="*/ 272 h 568"/>
                <a:gd name="T24" fmla="*/ 1666 w 2400"/>
                <a:gd name="T25" fmla="*/ 238 h 568"/>
                <a:gd name="T26" fmla="*/ 1795 w 2400"/>
                <a:gd name="T27" fmla="*/ 214 h 568"/>
                <a:gd name="T28" fmla="*/ 1796 w 2400"/>
                <a:gd name="T29" fmla="*/ 228 h 568"/>
                <a:gd name="T30" fmla="*/ 1795 w 2400"/>
                <a:gd name="T31" fmla="*/ 289 h 568"/>
                <a:gd name="T32" fmla="*/ 1835 w 2400"/>
                <a:gd name="T33" fmla="*/ 368 h 568"/>
                <a:gd name="T34" fmla="*/ 1887 w 2400"/>
                <a:gd name="T35" fmla="*/ 438 h 568"/>
                <a:gd name="T36" fmla="*/ 2013 w 2400"/>
                <a:gd name="T37" fmla="*/ 508 h 568"/>
                <a:gd name="T38" fmla="*/ 2280 w 2400"/>
                <a:gd name="T39" fmla="*/ 445 h 568"/>
                <a:gd name="T40" fmla="*/ 2383 w 2400"/>
                <a:gd name="T41" fmla="*/ 273 h 568"/>
                <a:gd name="T42" fmla="*/ 2369 w 2400"/>
                <a:gd name="T43" fmla="*/ 138 h 568"/>
                <a:gd name="T44" fmla="*/ 2307 w 2400"/>
                <a:gd name="T45" fmla="*/ 75 h 568"/>
                <a:gd name="T46" fmla="*/ 2128 w 2400"/>
                <a:gd name="T47" fmla="*/ 0 h 568"/>
                <a:gd name="T48" fmla="*/ 1872 w 2400"/>
                <a:gd name="T49" fmla="*/ 40 h 568"/>
                <a:gd name="T50" fmla="*/ 1512 w 2400"/>
                <a:gd name="T51" fmla="*/ 96 h 568"/>
                <a:gd name="T52" fmla="*/ 1564 w 2400"/>
                <a:gd name="T53" fmla="*/ 139 h 568"/>
                <a:gd name="T54" fmla="*/ 1092 w 2400"/>
                <a:gd name="T55" fmla="*/ 232 h 5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400" h="568">
                  <a:moveTo>
                    <a:pt x="1092" y="232"/>
                  </a:moveTo>
                  <a:cubicBezTo>
                    <a:pt x="1053" y="236"/>
                    <a:pt x="937" y="262"/>
                    <a:pt x="897" y="270"/>
                  </a:cubicBezTo>
                  <a:cubicBezTo>
                    <a:pt x="804" y="287"/>
                    <a:pt x="607" y="332"/>
                    <a:pt x="466" y="362"/>
                  </a:cubicBezTo>
                  <a:cubicBezTo>
                    <a:pt x="325" y="392"/>
                    <a:pt x="105" y="419"/>
                    <a:pt x="51" y="451"/>
                  </a:cubicBezTo>
                  <a:cubicBezTo>
                    <a:pt x="32" y="476"/>
                    <a:pt x="0" y="535"/>
                    <a:pt x="141" y="552"/>
                  </a:cubicBezTo>
                  <a:cubicBezTo>
                    <a:pt x="164" y="568"/>
                    <a:pt x="144" y="556"/>
                    <a:pt x="192" y="549"/>
                  </a:cubicBezTo>
                  <a:cubicBezTo>
                    <a:pt x="239" y="541"/>
                    <a:pt x="335" y="524"/>
                    <a:pt x="430" y="505"/>
                  </a:cubicBezTo>
                  <a:cubicBezTo>
                    <a:pt x="525" y="486"/>
                    <a:pt x="695" y="442"/>
                    <a:pt x="761" y="432"/>
                  </a:cubicBezTo>
                  <a:cubicBezTo>
                    <a:pt x="827" y="422"/>
                    <a:pt x="762" y="456"/>
                    <a:pt x="827" y="447"/>
                  </a:cubicBezTo>
                  <a:cubicBezTo>
                    <a:pt x="889" y="424"/>
                    <a:pt x="1086" y="385"/>
                    <a:pt x="1151" y="375"/>
                  </a:cubicBezTo>
                  <a:cubicBezTo>
                    <a:pt x="1252" y="350"/>
                    <a:pt x="1354" y="327"/>
                    <a:pt x="1439" y="305"/>
                  </a:cubicBezTo>
                  <a:cubicBezTo>
                    <a:pt x="1505" y="287"/>
                    <a:pt x="1518" y="283"/>
                    <a:pt x="1556" y="272"/>
                  </a:cubicBezTo>
                  <a:cubicBezTo>
                    <a:pt x="1594" y="261"/>
                    <a:pt x="1627" y="248"/>
                    <a:pt x="1666" y="238"/>
                  </a:cubicBezTo>
                  <a:cubicBezTo>
                    <a:pt x="1706" y="228"/>
                    <a:pt x="1773" y="216"/>
                    <a:pt x="1795" y="214"/>
                  </a:cubicBezTo>
                  <a:cubicBezTo>
                    <a:pt x="1817" y="212"/>
                    <a:pt x="1796" y="216"/>
                    <a:pt x="1796" y="228"/>
                  </a:cubicBezTo>
                  <a:cubicBezTo>
                    <a:pt x="1796" y="241"/>
                    <a:pt x="1788" y="266"/>
                    <a:pt x="1795" y="289"/>
                  </a:cubicBezTo>
                  <a:cubicBezTo>
                    <a:pt x="1802" y="313"/>
                    <a:pt x="1799" y="332"/>
                    <a:pt x="1835" y="368"/>
                  </a:cubicBezTo>
                  <a:cubicBezTo>
                    <a:pt x="1851" y="393"/>
                    <a:pt x="1857" y="415"/>
                    <a:pt x="1887" y="438"/>
                  </a:cubicBezTo>
                  <a:cubicBezTo>
                    <a:pt x="1917" y="461"/>
                    <a:pt x="1948" y="507"/>
                    <a:pt x="2013" y="508"/>
                  </a:cubicBezTo>
                  <a:cubicBezTo>
                    <a:pt x="2067" y="504"/>
                    <a:pt x="2230" y="479"/>
                    <a:pt x="2280" y="445"/>
                  </a:cubicBezTo>
                  <a:cubicBezTo>
                    <a:pt x="2347" y="443"/>
                    <a:pt x="2367" y="316"/>
                    <a:pt x="2383" y="273"/>
                  </a:cubicBezTo>
                  <a:cubicBezTo>
                    <a:pt x="2400" y="227"/>
                    <a:pt x="2376" y="165"/>
                    <a:pt x="2369" y="138"/>
                  </a:cubicBezTo>
                  <a:cubicBezTo>
                    <a:pt x="2369" y="137"/>
                    <a:pt x="2312" y="81"/>
                    <a:pt x="2307" y="75"/>
                  </a:cubicBezTo>
                  <a:cubicBezTo>
                    <a:pt x="2259" y="56"/>
                    <a:pt x="2200" y="6"/>
                    <a:pt x="2128" y="0"/>
                  </a:cubicBezTo>
                  <a:cubicBezTo>
                    <a:pt x="2073" y="7"/>
                    <a:pt x="1975" y="24"/>
                    <a:pt x="1872" y="40"/>
                  </a:cubicBezTo>
                  <a:cubicBezTo>
                    <a:pt x="1769" y="56"/>
                    <a:pt x="1563" y="80"/>
                    <a:pt x="1512" y="96"/>
                  </a:cubicBezTo>
                  <a:cubicBezTo>
                    <a:pt x="1461" y="112"/>
                    <a:pt x="1634" y="116"/>
                    <a:pt x="1564" y="139"/>
                  </a:cubicBezTo>
                  <a:cubicBezTo>
                    <a:pt x="1455" y="151"/>
                    <a:pt x="1189" y="225"/>
                    <a:pt x="1092" y="232"/>
                  </a:cubicBezTo>
                  <a:close/>
                </a:path>
              </a:pathLst>
            </a:custGeom>
            <a:solidFill>
              <a:srgbClr val="F9BA7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9BA7B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pic>
          <p:nvPicPr>
            <p:cNvPr id="90316" name="Picture 204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248" y="3168"/>
              <a:ext cx="2308" cy="935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90317" name="Group 205"/>
          <p:cNvGrpSpPr>
            <a:grpSpLocks/>
          </p:cNvGrpSpPr>
          <p:nvPr/>
        </p:nvGrpSpPr>
        <p:grpSpPr bwMode="auto">
          <a:xfrm>
            <a:off x="2743200" y="4876800"/>
            <a:ext cx="4343400" cy="1676400"/>
            <a:chOff x="1200" y="3120"/>
            <a:chExt cx="2736" cy="1056"/>
          </a:xfrm>
        </p:grpSpPr>
        <p:sp>
          <p:nvSpPr>
            <p:cNvPr id="90318" name="Freeform 206"/>
            <p:cNvSpPr>
              <a:spLocks/>
            </p:cNvSpPr>
            <p:nvPr/>
          </p:nvSpPr>
          <p:spPr bwMode="auto">
            <a:xfrm>
              <a:off x="1200" y="3120"/>
              <a:ext cx="2400" cy="1056"/>
            </a:xfrm>
            <a:custGeom>
              <a:avLst/>
              <a:gdLst>
                <a:gd name="T0" fmla="*/ 146 w 2400"/>
                <a:gd name="T1" fmla="*/ 115 h 1056"/>
                <a:gd name="T2" fmla="*/ 52 w 2400"/>
                <a:gd name="T3" fmla="*/ 149 h 1056"/>
                <a:gd name="T4" fmla="*/ 38 w 2400"/>
                <a:gd name="T5" fmla="*/ 280 h 1056"/>
                <a:gd name="T6" fmla="*/ 53 w 2400"/>
                <a:gd name="T7" fmla="*/ 316 h 1056"/>
                <a:gd name="T8" fmla="*/ 12 w 2400"/>
                <a:gd name="T9" fmla="*/ 410 h 1056"/>
                <a:gd name="T10" fmla="*/ 10 w 2400"/>
                <a:gd name="T11" fmla="*/ 478 h 1056"/>
                <a:gd name="T12" fmla="*/ 74 w 2400"/>
                <a:gd name="T13" fmla="*/ 502 h 1056"/>
                <a:gd name="T14" fmla="*/ 152 w 2400"/>
                <a:gd name="T15" fmla="*/ 528 h 1056"/>
                <a:gd name="T16" fmla="*/ 239 w 2400"/>
                <a:gd name="T17" fmla="*/ 489 h 1056"/>
                <a:gd name="T18" fmla="*/ 291 w 2400"/>
                <a:gd name="T19" fmla="*/ 493 h 1056"/>
                <a:gd name="T20" fmla="*/ 305 w 2400"/>
                <a:gd name="T21" fmla="*/ 536 h 1056"/>
                <a:gd name="T22" fmla="*/ 348 w 2400"/>
                <a:gd name="T23" fmla="*/ 836 h 1056"/>
                <a:gd name="T24" fmla="*/ 449 w 2400"/>
                <a:gd name="T25" fmla="*/ 985 h 1056"/>
                <a:gd name="T26" fmla="*/ 648 w 2400"/>
                <a:gd name="T27" fmla="*/ 960 h 1056"/>
                <a:gd name="T28" fmla="*/ 752 w 2400"/>
                <a:gd name="T29" fmla="*/ 952 h 1056"/>
                <a:gd name="T30" fmla="*/ 1072 w 2400"/>
                <a:gd name="T31" fmla="*/ 896 h 1056"/>
                <a:gd name="T32" fmla="*/ 1432 w 2400"/>
                <a:gd name="T33" fmla="*/ 848 h 1056"/>
                <a:gd name="T34" fmla="*/ 1624 w 2400"/>
                <a:gd name="T35" fmla="*/ 824 h 1056"/>
                <a:gd name="T36" fmla="*/ 2048 w 2400"/>
                <a:gd name="T37" fmla="*/ 736 h 1056"/>
                <a:gd name="T38" fmla="*/ 2153 w 2400"/>
                <a:gd name="T39" fmla="*/ 651 h 1056"/>
                <a:gd name="T40" fmla="*/ 2244 w 2400"/>
                <a:gd name="T41" fmla="*/ 711 h 1056"/>
                <a:gd name="T42" fmla="*/ 2265 w 2400"/>
                <a:gd name="T43" fmla="*/ 776 h 1056"/>
                <a:gd name="T44" fmla="*/ 2211 w 2400"/>
                <a:gd name="T45" fmla="*/ 784 h 1056"/>
                <a:gd name="T46" fmla="*/ 2160 w 2400"/>
                <a:gd name="T47" fmla="*/ 984 h 1056"/>
                <a:gd name="T48" fmla="*/ 2232 w 2400"/>
                <a:gd name="T49" fmla="*/ 997 h 1056"/>
                <a:gd name="T50" fmla="*/ 2245 w 2400"/>
                <a:gd name="T51" fmla="*/ 984 h 1056"/>
                <a:gd name="T52" fmla="*/ 2306 w 2400"/>
                <a:gd name="T53" fmla="*/ 875 h 1056"/>
                <a:gd name="T54" fmla="*/ 2384 w 2400"/>
                <a:gd name="T55" fmla="*/ 833 h 1056"/>
                <a:gd name="T56" fmla="*/ 2399 w 2400"/>
                <a:gd name="T57" fmla="*/ 775 h 1056"/>
                <a:gd name="T58" fmla="*/ 2375 w 2400"/>
                <a:gd name="T59" fmla="*/ 674 h 1056"/>
                <a:gd name="T60" fmla="*/ 2298 w 2400"/>
                <a:gd name="T61" fmla="*/ 611 h 1056"/>
                <a:gd name="T62" fmla="*/ 2213 w 2400"/>
                <a:gd name="T63" fmla="*/ 565 h 1056"/>
                <a:gd name="T64" fmla="*/ 2112 w 2400"/>
                <a:gd name="T65" fmla="*/ 504 h 1056"/>
                <a:gd name="T66" fmla="*/ 1918 w 2400"/>
                <a:gd name="T67" fmla="*/ 560 h 1056"/>
                <a:gd name="T68" fmla="*/ 1722 w 2400"/>
                <a:gd name="T69" fmla="*/ 598 h 1056"/>
                <a:gd name="T70" fmla="*/ 1516 w 2400"/>
                <a:gd name="T71" fmla="*/ 630 h 1056"/>
                <a:gd name="T72" fmla="*/ 1409 w 2400"/>
                <a:gd name="T73" fmla="*/ 645 h 1056"/>
                <a:gd name="T74" fmla="*/ 835 w 2400"/>
                <a:gd name="T75" fmla="*/ 768 h 1056"/>
                <a:gd name="T76" fmla="*/ 565 w 2400"/>
                <a:gd name="T77" fmla="*/ 817 h 1056"/>
                <a:gd name="T78" fmla="*/ 461 w 2400"/>
                <a:gd name="T79" fmla="*/ 759 h 1056"/>
                <a:gd name="T80" fmla="*/ 432 w 2400"/>
                <a:gd name="T81" fmla="*/ 456 h 1056"/>
                <a:gd name="T82" fmla="*/ 504 w 2400"/>
                <a:gd name="T83" fmla="*/ 360 h 1056"/>
                <a:gd name="T84" fmla="*/ 440 w 2400"/>
                <a:gd name="T85" fmla="*/ 255 h 1056"/>
                <a:gd name="T86" fmla="*/ 315 w 2400"/>
                <a:gd name="T87" fmla="*/ 204 h 1056"/>
                <a:gd name="T88" fmla="*/ 268 w 2400"/>
                <a:gd name="T89" fmla="*/ 30 h 1056"/>
                <a:gd name="T90" fmla="*/ 181 w 2400"/>
                <a:gd name="T91" fmla="*/ 22 h 1056"/>
                <a:gd name="T92" fmla="*/ 159 w 2400"/>
                <a:gd name="T93" fmla="*/ 56 h 1056"/>
                <a:gd name="T94" fmla="*/ 146 w 2400"/>
                <a:gd name="T95" fmla="*/ 115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00" h="1056">
                  <a:moveTo>
                    <a:pt x="146" y="115"/>
                  </a:moveTo>
                  <a:cubicBezTo>
                    <a:pt x="133" y="131"/>
                    <a:pt x="70" y="121"/>
                    <a:pt x="52" y="149"/>
                  </a:cubicBezTo>
                  <a:cubicBezTo>
                    <a:pt x="34" y="176"/>
                    <a:pt x="38" y="253"/>
                    <a:pt x="38" y="280"/>
                  </a:cubicBezTo>
                  <a:cubicBezTo>
                    <a:pt x="38" y="308"/>
                    <a:pt x="57" y="295"/>
                    <a:pt x="53" y="316"/>
                  </a:cubicBezTo>
                  <a:cubicBezTo>
                    <a:pt x="49" y="337"/>
                    <a:pt x="19" y="383"/>
                    <a:pt x="12" y="410"/>
                  </a:cubicBezTo>
                  <a:cubicBezTo>
                    <a:pt x="5" y="437"/>
                    <a:pt x="0" y="463"/>
                    <a:pt x="10" y="478"/>
                  </a:cubicBezTo>
                  <a:cubicBezTo>
                    <a:pt x="20" y="493"/>
                    <a:pt x="50" y="494"/>
                    <a:pt x="74" y="502"/>
                  </a:cubicBezTo>
                  <a:cubicBezTo>
                    <a:pt x="93" y="520"/>
                    <a:pt x="125" y="530"/>
                    <a:pt x="152" y="528"/>
                  </a:cubicBezTo>
                  <a:cubicBezTo>
                    <a:pt x="179" y="526"/>
                    <a:pt x="216" y="495"/>
                    <a:pt x="239" y="489"/>
                  </a:cubicBezTo>
                  <a:cubicBezTo>
                    <a:pt x="261" y="495"/>
                    <a:pt x="279" y="485"/>
                    <a:pt x="291" y="493"/>
                  </a:cubicBezTo>
                  <a:cubicBezTo>
                    <a:pt x="302" y="501"/>
                    <a:pt x="296" y="479"/>
                    <a:pt x="305" y="536"/>
                  </a:cubicBezTo>
                  <a:cubicBezTo>
                    <a:pt x="314" y="592"/>
                    <a:pt x="323" y="761"/>
                    <a:pt x="348" y="836"/>
                  </a:cubicBezTo>
                  <a:cubicBezTo>
                    <a:pt x="372" y="911"/>
                    <a:pt x="399" y="964"/>
                    <a:pt x="449" y="985"/>
                  </a:cubicBezTo>
                  <a:cubicBezTo>
                    <a:pt x="512" y="1056"/>
                    <a:pt x="596" y="971"/>
                    <a:pt x="648" y="960"/>
                  </a:cubicBezTo>
                  <a:cubicBezTo>
                    <a:pt x="698" y="954"/>
                    <a:pt x="681" y="963"/>
                    <a:pt x="752" y="952"/>
                  </a:cubicBezTo>
                  <a:cubicBezTo>
                    <a:pt x="823" y="941"/>
                    <a:pt x="959" y="913"/>
                    <a:pt x="1072" y="896"/>
                  </a:cubicBezTo>
                  <a:cubicBezTo>
                    <a:pt x="1185" y="879"/>
                    <a:pt x="1340" y="860"/>
                    <a:pt x="1432" y="848"/>
                  </a:cubicBezTo>
                  <a:cubicBezTo>
                    <a:pt x="1524" y="836"/>
                    <a:pt x="1521" y="843"/>
                    <a:pt x="1624" y="824"/>
                  </a:cubicBezTo>
                  <a:cubicBezTo>
                    <a:pt x="1727" y="805"/>
                    <a:pt x="1960" y="765"/>
                    <a:pt x="2048" y="736"/>
                  </a:cubicBezTo>
                  <a:cubicBezTo>
                    <a:pt x="2136" y="707"/>
                    <a:pt x="2120" y="655"/>
                    <a:pt x="2153" y="651"/>
                  </a:cubicBezTo>
                  <a:cubicBezTo>
                    <a:pt x="2186" y="647"/>
                    <a:pt x="2225" y="691"/>
                    <a:pt x="2244" y="711"/>
                  </a:cubicBezTo>
                  <a:cubicBezTo>
                    <a:pt x="2262" y="731"/>
                    <a:pt x="2270" y="763"/>
                    <a:pt x="2265" y="776"/>
                  </a:cubicBezTo>
                  <a:cubicBezTo>
                    <a:pt x="2260" y="788"/>
                    <a:pt x="2228" y="749"/>
                    <a:pt x="2211" y="784"/>
                  </a:cubicBezTo>
                  <a:cubicBezTo>
                    <a:pt x="2194" y="819"/>
                    <a:pt x="2157" y="949"/>
                    <a:pt x="2160" y="984"/>
                  </a:cubicBezTo>
                  <a:cubicBezTo>
                    <a:pt x="2163" y="1019"/>
                    <a:pt x="2218" y="997"/>
                    <a:pt x="2232" y="997"/>
                  </a:cubicBezTo>
                  <a:cubicBezTo>
                    <a:pt x="2246" y="997"/>
                    <a:pt x="2232" y="1004"/>
                    <a:pt x="2245" y="984"/>
                  </a:cubicBezTo>
                  <a:cubicBezTo>
                    <a:pt x="2257" y="964"/>
                    <a:pt x="2282" y="900"/>
                    <a:pt x="2306" y="875"/>
                  </a:cubicBezTo>
                  <a:cubicBezTo>
                    <a:pt x="2329" y="849"/>
                    <a:pt x="2369" y="849"/>
                    <a:pt x="2384" y="833"/>
                  </a:cubicBezTo>
                  <a:cubicBezTo>
                    <a:pt x="2386" y="775"/>
                    <a:pt x="2400" y="801"/>
                    <a:pt x="2399" y="775"/>
                  </a:cubicBezTo>
                  <a:cubicBezTo>
                    <a:pt x="2398" y="748"/>
                    <a:pt x="2391" y="702"/>
                    <a:pt x="2375" y="674"/>
                  </a:cubicBezTo>
                  <a:cubicBezTo>
                    <a:pt x="2358" y="647"/>
                    <a:pt x="2326" y="629"/>
                    <a:pt x="2298" y="611"/>
                  </a:cubicBezTo>
                  <a:cubicBezTo>
                    <a:pt x="2277" y="589"/>
                    <a:pt x="2247" y="577"/>
                    <a:pt x="2213" y="565"/>
                  </a:cubicBezTo>
                  <a:cubicBezTo>
                    <a:pt x="2182" y="547"/>
                    <a:pt x="2160" y="505"/>
                    <a:pt x="2112" y="504"/>
                  </a:cubicBezTo>
                  <a:cubicBezTo>
                    <a:pt x="2062" y="502"/>
                    <a:pt x="1983" y="544"/>
                    <a:pt x="1918" y="560"/>
                  </a:cubicBezTo>
                  <a:cubicBezTo>
                    <a:pt x="1853" y="576"/>
                    <a:pt x="1789" y="586"/>
                    <a:pt x="1722" y="598"/>
                  </a:cubicBezTo>
                  <a:cubicBezTo>
                    <a:pt x="1655" y="611"/>
                    <a:pt x="1568" y="622"/>
                    <a:pt x="1516" y="630"/>
                  </a:cubicBezTo>
                  <a:cubicBezTo>
                    <a:pt x="1464" y="638"/>
                    <a:pt x="1523" y="622"/>
                    <a:pt x="1409" y="645"/>
                  </a:cubicBezTo>
                  <a:cubicBezTo>
                    <a:pt x="1296" y="668"/>
                    <a:pt x="975" y="740"/>
                    <a:pt x="835" y="768"/>
                  </a:cubicBezTo>
                  <a:cubicBezTo>
                    <a:pt x="695" y="797"/>
                    <a:pt x="627" y="819"/>
                    <a:pt x="565" y="817"/>
                  </a:cubicBezTo>
                  <a:cubicBezTo>
                    <a:pt x="503" y="815"/>
                    <a:pt x="483" y="819"/>
                    <a:pt x="461" y="759"/>
                  </a:cubicBezTo>
                  <a:cubicBezTo>
                    <a:pt x="439" y="699"/>
                    <a:pt x="425" y="522"/>
                    <a:pt x="432" y="456"/>
                  </a:cubicBezTo>
                  <a:cubicBezTo>
                    <a:pt x="439" y="390"/>
                    <a:pt x="503" y="393"/>
                    <a:pt x="504" y="360"/>
                  </a:cubicBezTo>
                  <a:cubicBezTo>
                    <a:pt x="505" y="327"/>
                    <a:pt x="472" y="281"/>
                    <a:pt x="440" y="255"/>
                  </a:cubicBezTo>
                  <a:cubicBezTo>
                    <a:pt x="408" y="229"/>
                    <a:pt x="343" y="241"/>
                    <a:pt x="315" y="204"/>
                  </a:cubicBezTo>
                  <a:cubicBezTo>
                    <a:pt x="287" y="166"/>
                    <a:pt x="291" y="61"/>
                    <a:pt x="268" y="30"/>
                  </a:cubicBezTo>
                  <a:cubicBezTo>
                    <a:pt x="246" y="0"/>
                    <a:pt x="199" y="18"/>
                    <a:pt x="181" y="22"/>
                  </a:cubicBezTo>
                  <a:cubicBezTo>
                    <a:pt x="163" y="26"/>
                    <a:pt x="165" y="40"/>
                    <a:pt x="159" y="56"/>
                  </a:cubicBezTo>
                  <a:cubicBezTo>
                    <a:pt x="152" y="71"/>
                    <a:pt x="148" y="103"/>
                    <a:pt x="146" y="115"/>
                  </a:cubicBezTo>
                  <a:close/>
                </a:path>
              </a:pathLst>
            </a:custGeom>
            <a:solidFill>
              <a:srgbClr val="F9BA7B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3175">
                  <a:solidFill>
                    <a:srgbClr val="00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pic>
          <p:nvPicPr>
            <p:cNvPr id="90319" name="Picture 207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80" y="3600"/>
              <a:ext cx="2256" cy="429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90320" name="Picture 208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1143000"/>
            <a:ext cx="1846263" cy="42926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0321" name="Picture 209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1143000"/>
            <a:ext cx="1803400" cy="43434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0322" name="Picture 210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304800"/>
            <a:ext cx="1433513" cy="5257800"/>
          </a:xfrm>
          <a:prstGeom prst="rect">
            <a:avLst/>
          </a:prstGeom>
          <a:noFill/>
          <a:ln>
            <a:noFill/>
          </a:ln>
          <a:effectLst>
            <a:outerShdw dist="25400" dir="54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0323" name="Picture 211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6600" y="1600200"/>
            <a:ext cx="1290638" cy="419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90324" name="Group 212"/>
          <p:cNvGrpSpPr>
            <a:grpSpLocks/>
          </p:cNvGrpSpPr>
          <p:nvPr/>
        </p:nvGrpSpPr>
        <p:grpSpPr bwMode="auto">
          <a:xfrm>
            <a:off x="4800600" y="533400"/>
            <a:ext cx="2736850" cy="1143000"/>
            <a:chOff x="3024" y="336"/>
            <a:chExt cx="1724" cy="720"/>
          </a:xfrm>
        </p:grpSpPr>
        <p:pic>
          <p:nvPicPr>
            <p:cNvPr id="90325" name="Picture 213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16" y="432"/>
              <a:ext cx="332" cy="624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0326" name="Picture 214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24" y="336"/>
              <a:ext cx="332" cy="624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17" name="Picture 1450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1569" y="5910847"/>
            <a:ext cx="1290031" cy="721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3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" presetID="9" presetClass="entr" presetSubtype="0" fill="hold" nodeType="afterEffect">
                                  <p:stCondLst>
                                    <p:cond delay="3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3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0" dur="500"/>
                                        <p:tgtEl>
                                          <p:spTgt spid="903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 nodeType="afterGroup">
                            <p:stCondLst>
                              <p:cond delay="1300"/>
                            </p:stCondLst>
                            <p:childTnLst>
                              <p:par>
                                <p:cTn id="12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0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 nodeType="clickPar">
                      <p:stCondLst>
                        <p:cond delay="indefinite"/>
                      </p:stCondLst>
                      <p:childTnLst>
                        <p:par>
                          <p:cTn id="15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6" presetID="9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3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18" dur="500"/>
                                        <p:tgtEl>
                                          <p:spTgt spid="903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138" name="Rectangle 2050"/>
          <p:cNvSpPr>
            <a:spLocks noChangeArrowheads="1"/>
          </p:cNvSpPr>
          <p:nvPr/>
        </p:nvSpPr>
        <p:spPr bwMode="auto">
          <a:xfrm>
            <a:off x="228600" y="304800"/>
            <a:ext cx="8763000" cy="6324600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1139" name="Rectangle 2051"/>
          <p:cNvSpPr>
            <a:spLocks noChangeArrowheads="1"/>
          </p:cNvSpPr>
          <p:nvPr/>
        </p:nvSpPr>
        <p:spPr bwMode="auto">
          <a:xfrm>
            <a:off x="228600" y="304800"/>
            <a:ext cx="8763000" cy="6324600"/>
          </a:xfrm>
          <a:prstGeom prst="rect">
            <a:avLst/>
          </a:prstGeom>
          <a:solidFill>
            <a:srgbClr val="00000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1140" name="Freeform 2052"/>
          <p:cNvSpPr>
            <a:spLocks/>
          </p:cNvSpPr>
          <p:nvPr/>
        </p:nvSpPr>
        <p:spPr bwMode="auto">
          <a:xfrm>
            <a:off x="180975" y="1752600"/>
            <a:ext cx="8880475" cy="4924425"/>
          </a:xfrm>
          <a:custGeom>
            <a:avLst/>
            <a:gdLst>
              <a:gd name="T0" fmla="*/ 5394 w 5594"/>
              <a:gd name="T1" fmla="*/ 78 h 3102"/>
              <a:gd name="T2" fmla="*/ 5286 w 5594"/>
              <a:gd name="T3" fmla="*/ 90 h 3102"/>
              <a:gd name="T4" fmla="*/ 5070 w 5594"/>
              <a:gd name="T5" fmla="*/ 138 h 3102"/>
              <a:gd name="T6" fmla="*/ 4590 w 5594"/>
              <a:gd name="T7" fmla="*/ 99 h 3102"/>
              <a:gd name="T8" fmla="*/ 4206 w 5594"/>
              <a:gd name="T9" fmla="*/ 126 h 3102"/>
              <a:gd name="T10" fmla="*/ 3876 w 5594"/>
              <a:gd name="T11" fmla="*/ 84 h 3102"/>
              <a:gd name="T12" fmla="*/ 3717 w 5594"/>
              <a:gd name="T13" fmla="*/ 12 h 3102"/>
              <a:gd name="T14" fmla="*/ 3570 w 5594"/>
              <a:gd name="T15" fmla="*/ 54 h 3102"/>
              <a:gd name="T16" fmla="*/ 3462 w 5594"/>
              <a:gd name="T17" fmla="*/ 90 h 3102"/>
              <a:gd name="T18" fmla="*/ 3054 w 5594"/>
              <a:gd name="T19" fmla="*/ 138 h 3102"/>
              <a:gd name="T20" fmla="*/ 2898 w 5594"/>
              <a:gd name="T21" fmla="*/ 114 h 3102"/>
              <a:gd name="T22" fmla="*/ 2382 w 5594"/>
              <a:gd name="T23" fmla="*/ 138 h 3102"/>
              <a:gd name="T24" fmla="*/ 1254 w 5594"/>
              <a:gd name="T25" fmla="*/ 162 h 3102"/>
              <a:gd name="T26" fmla="*/ 210 w 5594"/>
              <a:gd name="T27" fmla="*/ 246 h 3102"/>
              <a:gd name="T28" fmla="*/ 30 w 5594"/>
              <a:gd name="T29" fmla="*/ 528 h 3102"/>
              <a:gd name="T30" fmla="*/ 30 w 5594"/>
              <a:gd name="T31" fmla="*/ 1164 h 3102"/>
              <a:gd name="T32" fmla="*/ 5 w 5594"/>
              <a:gd name="T33" fmla="*/ 2978 h 3102"/>
              <a:gd name="T34" fmla="*/ 38 w 5594"/>
              <a:gd name="T35" fmla="*/ 3081 h 3102"/>
              <a:gd name="T36" fmla="*/ 603 w 5594"/>
              <a:gd name="T37" fmla="*/ 3092 h 3102"/>
              <a:gd name="T38" fmla="*/ 1962 w 5594"/>
              <a:gd name="T39" fmla="*/ 2988 h 3102"/>
              <a:gd name="T40" fmla="*/ 2082 w 5594"/>
              <a:gd name="T41" fmla="*/ 2988 h 3102"/>
              <a:gd name="T42" fmla="*/ 2394 w 5594"/>
              <a:gd name="T43" fmla="*/ 2904 h 3102"/>
              <a:gd name="T44" fmla="*/ 2574 w 5594"/>
              <a:gd name="T45" fmla="*/ 2952 h 3102"/>
              <a:gd name="T46" fmla="*/ 2970 w 5594"/>
              <a:gd name="T47" fmla="*/ 2833 h 3102"/>
              <a:gd name="T48" fmla="*/ 3402 w 5594"/>
              <a:gd name="T49" fmla="*/ 2689 h 3102"/>
              <a:gd name="T50" fmla="*/ 3210 w 5594"/>
              <a:gd name="T51" fmla="*/ 2353 h 3102"/>
              <a:gd name="T52" fmla="*/ 2562 w 5594"/>
              <a:gd name="T53" fmla="*/ 2294 h 3102"/>
              <a:gd name="T54" fmla="*/ 2406 w 5594"/>
              <a:gd name="T55" fmla="*/ 2018 h 3102"/>
              <a:gd name="T56" fmla="*/ 2826 w 5594"/>
              <a:gd name="T57" fmla="*/ 2246 h 3102"/>
              <a:gd name="T58" fmla="*/ 2802 w 5594"/>
              <a:gd name="T59" fmla="*/ 2114 h 3102"/>
              <a:gd name="T60" fmla="*/ 2502 w 5594"/>
              <a:gd name="T61" fmla="*/ 2054 h 3102"/>
              <a:gd name="T62" fmla="*/ 2682 w 5594"/>
              <a:gd name="T63" fmla="*/ 2138 h 3102"/>
              <a:gd name="T64" fmla="*/ 2586 w 5594"/>
              <a:gd name="T65" fmla="*/ 2114 h 3102"/>
              <a:gd name="T66" fmla="*/ 2394 w 5594"/>
              <a:gd name="T67" fmla="*/ 1958 h 3102"/>
              <a:gd name="T68" fmla="*/ 2466 w 5594"/>
              <a:gd name="T69" fmla="*/ 1886 h 3102"/>
              <a:gd name="T70" fmla="*/ 2634 w 5594"/>
              <a:gd name="T71" fmla="*/ 1898 h 3102"/>
              <a:gd name="T72" fmla="*/ 3138 w 5594"/>
              <a:gd name="T73" fmla="*/ 1803 h 3102"/>
              <a:gd name="T74" fmla="*/ 3546 w 5594"/>
              <a:gd name="T75" fmla="*/ 1611 h 3102"/>
              <a:gd name="T76" fmla="*/ 5094 w 5594"/>
              <a:gd name="T77" fmla="*/ 2736 h 3102"/>
              <a:gd name="T78" fmla="*/ 5550 w 5594"/>
              <a:gd name="T79" fmla="*/ 2440 h 3102"/>
              <a:gd name="T80" fmla="*/ 5538 w 5594"/>
              <a:gd name="T81" fmla="*/ 1548 h 3102"/>
              <a:gd name="T82" fmla="*/ 5238 w 5594"/>
              <a:gd name="T83" fmla="*/ 1272 h 3102"/>
              <a:gd name="T84" fmla="*/ 4350 w 5594"/>
              <a:gd name="T85" fmla="*/ 1299 h 3102"/>
              <a:gd name="T86" fmla="*/ 4338 w 5594"/>
              <a:gd name="T87" fmla="*/ 1192 h 3102"/>
              <a:gd name="T88" fmla="*/ 3546 w 5594"/>
              <a:gd name="T89" fmla="*/ 1036 h 3102"/>
              <a:gd name="T90" fmla="*/ 3558 w 5594"/>
              <a:gd name="T91" fmla="*/ 1144 h 3102"/>
              <a:gd name="T92" fmla="*/ 3402 w 5594"/>
              <a:gd name="T93" fmla="*/ 1024 h 3102"/>
              <a:gd name="T94" fmla="*/ 2754 w 5594"/>
              <a:gd name="T95" fmla="*/ 868 h 3102"/>
              <a:gd name="T96" fmla="*/ 2538 w 5594"/>
              <a:gd name="T97" fmla="*/ 892 h 3102"/>
              <a:gd name="T98" fmla="*/ 2934 w 5594"/>
              <a:gd name="T99" fmla="*/ 856 h 3102"/>
              <a:gd name="T100" fmla="*/ 1974 w 5594"/>
              <a:gd name="T101" fmla="*/ 641 h 3102"/>
              <a:gd name="T102" fmla="*/ 2598 w 5594"/>
              <a:gd name="T103" fmla="*/ 569 h 3102"/>
              <a:gd name="T104" fmla="*/ 3654 w 5594"/>
              <a:gd name="T105" fmla="*/ 641 h 3102"/>
              <a:gd name="T106" fmla="*/ 4146 w 5594"/>
              <a:gd name="T107" fmla="*/ 437 h 3102"/>
              <a:gd name="T108" fmla="*/ 4662 w 5594"/>
              <a:gd name="T109" fmla="*/ 377 h 3102"/>
              <a:gd name="T110" fmla="*/ 4794 w 5594"/>
              <a:gd name="T111" fmla="*/ 629 h 3102"/>
              <a:gd name="T112" fmla="*/ 5454 w 5594"/>
              <a:gd name="T113" fmla="*/ 437 h 3102"/>
              <a:gd name="T114" fmla="*/ 5526 w 5594"/>
              <a:gd name="T115" fmla="*/ 90 h 3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594" h="3102">
                <a:moveTo>
                  <a:pt x="5526" y="90"/>
                </a:moveTo>
                <a:cubicBezTo>
                  <a:pt x="5482" y="86"/>
                  <a:pt x="5438" y="84"/>
                  <a:pt x="5394" y="78"/>
                </a:cubicBezTo>
                <a:cubicBezTo>
                  <a:pt x="5381" y="76"/>
                  <a:pt x="5371" y="65"/>
                  <a:pt x="5358" y="66"/>
                </a:cubicBezTo>
                <a:cubicBezTo>
                  <a:pt x="5333" y="69"/>
                  <a:pt x="5311" y="85"/>
                  <a:pt x="5286" y="90"/>
                </a:cubicBezTo>
                <a:cubicBezTo>
                  <a:pt x="5198" y="108"/>
                  <a:pt x="5246" y="99"/>
                  <a:pt x="5142" y="114"/>
                </a:cubicBezTo>
                <a:cubicBezTo>
                  <a:pt x="5118" y="122"/>
                  <a:pt x="5094" y="130"/>
                  <a:pt x="5070" y="138"/>
                </a:cubicBezTo>
                <a:cubicBezTo>
                  <a:pt x="5006" y="134"/>
                  <a:pt x="4888" y="100"/>
                  <a:pt x="4758" y="90"/>
                </a:cubicBezTo>
                <a:cubicBezTo>
                  <a:pt x="4678" y="74"/>
                  <a:pt x="4668" y="101"/>
                  <a:pt x="4590" y="99"/>
                </a:cubicBezTo>
                <a:cubicBezTo>
                  <a:pt x="4518" y="103"/>
                  <a:pt x="4390" y="110"/>
                  <a:pt x="4326" y="114"/>
                </a:cubicBezTo>
                <a:cubicBezTo>
                  <a:pt x="4222" y="113"/>
                  <a:pt x="4276" y="130"/>
                  <a:pt x="4206" y="126"/>
                </a:cubicBezTo>
                <a:cubicBezTo>
                  <a:pt x="4169" y="112"/>
                  <a:pt x="4156" y="34"/>
                  <a:pt x="4101" y="27"/>
                </a:cubicBezTo>
                <a:cubicBezTo>
                  <a:pt x="4085" y="31"/>
                  <a:pt x="3892" y="79"/>
                  <a:pt x="3876" y="84"/>
                </a:cubicBezTo>
                <a:cubicBezTo>
                  <a:pt x="3852" y="91"/>
                  <a:pt x="3927" y="0"/>
                  <a:pt x="3927" y="0"/>
                </a:cubicBezTo>
                <a:cubicBezTo>
                  <a:pt x="3899" y="3"/>
                  <a:pt x="3775" y="1"/>
                  <a:pt x="3717" y="12"/>
                </a:cubicBezTo>
                <a:cubicBezTo>
                  <a:pt x="3659" y="23"/>
                  <a:pt x="3600" y="62"/>
                  <a:pt x="3576" y="69"/>
                </a:cubicBezTo>
                <a:cubicBezTo>
                  <a:pt x="3486" y="66"/>
                  <a:pt x="3582" y="58"/>
                  <a:pt x="3570" y="54"/>
                </a:cubicBezTo>
                <a:cubicBezTo>
                  <a:pt x="3546" y="62"/>
                  <a:pt x="3522" y="70"/>
                  <a:pt x="3498" y="78"/>
                </a:cubicBezTo>
                <a:cubicBezTo>
                  <a:pt x="3486" y="82"/>
                  <a:pt x="3462" y="90"/>
                  <a:pt x="3462" y="90"/>
                </a:cubicBezTo>
                <a:cubicBezTo>
                  <a:pt x="3318" y="61"/>
                  <a:pt x="3382" y="59"/>
                  <a:pt x="3270" y="78"/>
                </a:cubicBezTo>
                <a:cubicBezTo>
                  <a:pt x="3242" y="163"/>
                  <a:pt x="3135" y="132"/>
                  <a:pt x="3054" y="138"/>
                </a:cubicBezTo>
                <a:cubicBezTo>
                  <a:pt x="3030" y="142"/>
                  <a:pt x="3006" y="152"/>
                  <a:pt x="2982" y="150"/>
                </a:cubicBezTo>
                <a:cubicBezTo>
                  <a:pt x="2952" y="147"/>
                  <a:pt x="2927" y="124"/>
                  <a:pt x="2898" y="114"/>
                </a:cubicBezTo>
                <a:cubicBezTo>
                  <a:pt x="2806" y="129"/>
                  <a:pt x="2710" y="121"/>
                  <a:pt x="2622" y="150"/>
                </a:cubicBezTo>
                <a:cubicBezTo>
                  <a:pt x="2486" y="105"/>
                  <a:pt x="2599" y="132"/>
                  <a:pt x="2382" y="138"/>
                </a:cubicBezTo>
                <a:cubicBezTo>
                  <a:pt x="2134" y="145"/>
                  <a:pt x="1886" y="145"/>
                  <a:pt x="1638" y="150"/>
                </a:cubicBezTo>
                <a:cubicBezTo>
                  <a:pt x="1510" y="153"/>
                  <a:pt x="1382" y="158"/>
                  <a:pt x="1254" y="162"/>
                </a:cubicBezTo>
                <a:cubicBezTo>
                  <a:pt x="1060" y="190"/>
                  <a:pt x="862" y="186"/>
                  <a:pt x="666" y="198"/>
                </a:cubicBezTo>
                <a:cubicBezTo>
                  <a:pt x="514" y="236"/>
                  <a:pt x="343" y="157"/>
                  <a:pt x="210" y="246"/>
                </a:cubicBezTo>
                <a:cubicBezTo>
                  <a:pt x="155" y="328"/>
                  <a:pt x="99" y="278"/>
                  <a:pt x="78" y="341"/>
                </a:cubicBezTo>
                <a:cubicBezTo>
                  <a:pt x="54" y="406"/>
                  <a:pt x="34" y="436"/>
                  <a:pt x="30" y="528"/>
                </a:cubicBezTo>
                <a:cubicBezTo>
                  <a:pt x="22" y="617"/>
                  <a:pt x="30" y="770"/>
                  <a:pt x="30" y="876"/>
                </a:cubicBezTo>
                <a:cubicBezTo>
                  <a:pt x="28" y="1004"/>
                  <a:pt x="34" y="847"/>
                  <a:pt x="30" y="1164"/>
                </a:cubicBezTo>
                <a:cubicBezTo>
                  <a:pt x="6" y="1727"/>
                  <a:pt x="13" y="2040"/>
                  <a:pt x="6" y="2604"/>
                </a:cubicBezTo>
                <a:cubicBezTo>
                  <a:pt x="0" y="2906"/>
                  <a:pt x="4" y="2901"/>
                  <a:pt x="5" y="2978"/>
                </a:cubicBezTo>
                <a:cubicBezTo>
                  <a:pt x="5" y="3056"/>
                  <a:pt x="3" y="3055"/>
                  <a:pt x="8" y="3072"/>
                </a:cubicBezTo>
                <a:cubicBezTo>
                  <a:pt x="13" y="3089"/>
                  <a:pt x="5" y="3079"/>
                  <a:pt x="38" y="3081"/>
                </a:cubicBezTo>
                <a:cubicBezTo>
                  <a:pt x="71" y="3083"/>
                  <a:pt x="113" y="3084"/>
                  <a:pt x="207" y="3086"/>
                </a:cubicBezTo>
                <a:cubicBezTo>
                  <a:pt x="301" y="3088"/>
                  <a:pt x="424" y="3091"/>
                  <a:pt x="603" y="3092"/>
                </a:cubicBezTo>
                <a:cubicBezTo>
                  <a:pt x="935" y="3099"/>
                  <a:pt x="949" y="3089"/>
                  <a:pt x="1281" y="3093"/>
                </a:cubicBezTo>
                <a:cubicBezTo>
                  <a:pt x="1400" y="3102"/>
                  <a:pt x="1857" y="3058"/>
                  <a:pt x="1962" y="2988"/>
                </a:cubicBezTo>
                <a:cubicBezTo>
                  <a:pt x="1984" y="2923"/>
                  <a:pt x="1936" y="3020"/>
                  <a:pt x="2034" y="3000"/>
                </a:cubicBezTo>
                <a:cubicBezTo>
                  <a:pt x="2071" y="2993"/>
                  <a:pt x="2048" y="3005"/>
                  <a:pt x="2082" y="2988"/>
                </a:cubicBezTo>
                <a:cubicBezTo>
                  <a:pt x="2095" y="2982"/>
                  <a:pt x="2020" y="3003"/>
                  <a:pt x="2034" y="3000"/>
                </a:cubicBezTo>
                <a:cubicBezTo>
                  <a:pt x="2081" y="2991"/>
                  <a:pt x="2346" y="2908"/>
                  <a:pt x="2394" y="2904"/>
                </a:cubicBezTo>
                <a:cubicBezTo>
                  <a:pt x="2406" y="2900"/>
                  <a:pt x="2249" y="3001"/>
                  <a:pt x="2262" y="3000"/>
                </a:cubicBezTo>
                <a:cubicBezTo>
                  <a:pt x="2346" y="2993"/>
                  <a:pt x="2491" y="2967"/>
                  <a:pt x="2574" y="2952"/>
                </a:cubicBezTo>
                <a:cubicBezTo>
                  <a:pt x="2620" y="2943"/>
                  <a:pt x="2773" y="3005"/>
                  <a:pt x="2850" y="3000"/>
                </a:cubicBezTo>
                <a:cubicBezTo>
                  <a:pt x="2918" y="2996"/>
                  <a:pt x="2902" y="2837"/>
                  <a:pt x="2970" y="2833"/>
                </a:cubicBezTo>
                <a:cubicBezTo>
                  <a:pt x="3053" y="2777"/>
                  <a:pt x="3263" y="2906"/>
                  <a:pt x="3366" y="2880"/>
                </a:cubicBezTo>
                <a:cubicBezTo>
                  <a:pt x="3370" y="2868"/>
                  <a:pt x="3391" y="2695"/>
                  <a:pt x="3402" y="2689"/>
                </a:cubicBezTo>
                <a:cubicBezTo>
                  <a:pt x="3431" y="2673"/>
                  <a:pt x="3366" y="2509"/>
                  <a:pt x="3366" y="2509"/>
                </a:cubicBezTo>
                <a:cubicBezTo>
                  <a:pt x="3398" y="2412"/>
                  <a:pt x="3272" y="2357"/>
                  <a:pt x="3210" y="2353"/>
                </a:cubicBezTo>
                <a:cubicBezTo>
                  <a:pt x="3146" y="2349"/>
                  <a:pt x="3118" y="2178"/>
                  <a:pt x="3054" y="2174"/>
                </a:cubicBezTo>
                <a:cubicBezTo>
                  <a:pt x="2944" y="2137"/>
                  <a:pt x="2707" y="2309"/>
                  <a:pt x="2562" y="2294"/>
                </a:cubicBezTo>
                <a:cubicBezTo>
                  <a:pt x="2507" y="2257"/>
                  <a:pt x="2492" y="2219"/>
                  <a:pt x="2430" y="2198"/>
                </a:cubicBezTo>
                <a:cubicBezTo>
                  <a:pt x="2380" y="2181"/>
                  <a:pt x="2465" y="2027"/>
                  <a:pt x="2406" y="2018"/>
                </a:cubicBezTo>
                <a:cubicBezTo>
                  <a:pt x="2343" y="2008"/>
                  <a:pt x="2734" y="2286"/>
                  <a:pt x="2670" y="2282"/>
                </a:cubicBezTo>
                <a:cubicBezTo>
                  <a:pt x="2650" y="2252"/>
                  <a:pt x="2874" y="2252"/>
                  <a:pt x="2826" y="2246"/>
                </a:cubicBezTo>
                <a:cubicBezTo>
                  <a:pt x="2739" y="2236"/>
                  <a:pt x="3394" y="2178"/>
                  <a:pt x="3306" y="2174"/>
                </a:cubicBezTo>
                <a:cubicBezTo>
                  <a:pt x="3294" y="2162"/>
                  <a:pt x="2810" y="2129"/>
                  <a:pt x="2802" y="2114"/>
                </a:cubicBezTo>
                <a:cubicBezTo>
                  <a:pt x="2754" y="2031"/>
                  <a:pt x="2628" y="2166"/>
                  <a:pt x="2550" y="2114"/>
                </a:cubicBezTo>
                <a:cubicBezTo>
                  <a:pt x="2528" y="2047"/>
                  <a:pt x="2566" y="2070"/>
                  <a:pt x="2502" y="2054"/>
                </a:cubicBezTo>
                <a:cubicBezTo>
                  <a:pt x="2460" y="2026"/>
                  <a:pt x="1954" y="2042"/>
                  <a:pt x="1938" y="1994"/>
                </a:cubicBezTo>
                <a:cubicBezTo>
                  <a:pt x="1947" y="1957"/>
                  <a:pt x="2654" y="2166"/>
                  <a:pt x="2682" y="2138"/>
                </a:cubicBezTo>
                <a:cubicBezTo>
                  <a:pt x="2731" y="2089"/>
                  <a:pt x="2623" y="2054"/>
                  <a:pt x="2694" y="2006"/>
                </a:cubicBezTo>
                <a:cubicBezTo>
                  <a:pt x="2706" y="1998"/>
                  <a:pt x="2572" y="2118"/>
                  <a:pt x="2586" y="2114"/>
                </a:cubicBezTo>
                <a:cubicBezTo>
                  <a:pt x="2617" y="2106"/>
                  <a:pt x="2338" y="2010"/>
                  <a:pt x="2370" y="2006"/>
                </a:cubicBezTo>
                <a:cubicBezTo>
                  <a:pt x="2495" y="1964"/>
                  <a:pt x="2201" y="1972"/>
                  <a:pt x="2394" y="1958"/>
                </a:cubicBezTo>
                <a:cubicBezTo>
                  <a:pt x="2478" y="1902"/>
                  <a:pt x="2183" y="1986"/>
                  <a:pt x="2358" y="1946"/>
                </a:cubicBezTo>
                <a:cubicBezTo>
                  <a:pt x="2372" y="1943"/>
                  <a:pt x="2452" y="1888"/>
                  <a:pt x="2466" y="1886"/>
                </a:cubicBezTo>
                <a:cubicBezTo>
                  <a:pt x="2529" y="1876"/>
                  <a:pt x="2250" y="1941"/>
                  <a:pt x="2346" y="1934"/>
                </a:cubicBezTo>
                <a:cubicBezTo>
                  <a:pt x="2399" y="1921"/>
                  <a:pt x="2582" y="1915"/>
                  <a:pt x="2634" y="1898"/>
                </a:cubicBezTo>
                <a:cubicBezTo>
                  <a:pt x="2699" y="1876"/>
                  <a:pt x="2830" y="1842"/>
                  <a:pt x="2898" y="1838"/>
                </a:cubicBezTo>
                <a:cubicBezTo>
                  <a:pt x="2947" y="1826"/>
                  <a:pt x="3089" y="1815"/>
                  <a:pt x="3138" y="1803"/>
                </a:cubicBezTo>
                <a:cubicBezTo>
                  <a:pt x="3239" y="1736"/>
                  <a:pt x="3239" y="1774"/>
                  <a:pt x="3354" y="1767"/>
                </a:cubicBezTo>
                <a:cubicBezTo>
                  <a:pt x="3450" y="1735"/>
                  <a:pt x="3450" y="1611"/>
                  <a:pt x="3546" y="1611"/>
                </a:cubicBezTo>
                <a:cubicBezTo>
                  <a:pt x="3684" y="1645"/>
                  <a:pt x="2792" y="1894"/>
                  <a:pt x="3114" y="2078"/>
                </a:cubicBezTo>
                <a:cubicBezTo>
                  <a:pt x="3372" y="2265"/>
                  <a:pt x="4693" y="2630"/>
                  <a:pt x="5094" y="2736"/>
                </a:cubicBezTo>
                <a:cubicBezTo>
                  <a:pt x="5487" y="2828"/>
                  <a:pt x="5442" y="2761"/>
                  <a:pt x="5518" y="2712"/>
                </a:cubicBezTo>
                <a:cubicBezTo>
                  <a:pt x="5594" y="2663"/>
                  <a:pt x="5545" y="2532"/>
                  <a:pt x="5550" y="2440"/>
                </a:cubicBezTo>
                <a:cubicBezTo>
                  <a:pt x="5555" y="2348"/>
                  <a:pt x="5552" y="2309"/>
                  <a:pt x="5550" y="2160"/>
                </a:cubicBezTo>
                <a:cubicBezTo>
                  <a:pt x="5548" y="2011"/>
                  <a:pt x="5544" y="1678"/>
                  <a:pt x="5538" y="1548"/>
                </a:cubicBezTo>
                <a:cubicBezTo>
                  <a:pt x="5532" y="1418"/>
                  <a:pt x="5564" y="1426"/>
                  <a:pt x="5514" y="1380"/>
                </a:cubicBezTo>
                <a:cubicBezTo>
                  <a:pt x="5464" y="1334"/>
                  <a:pt x="5502" y="1267"/>
                  <a:pt x="5238" y="1272"/>
                </a:cubicBezTo>
                <a:cubicBezTo>
                  <a:pt x="5286" y="1201"/>
                  <a:pt x="3837" y="1415"/>
                  <a:pt x="3930" y="1407"/>
                </a:cubicBezTo>
                <a:cubicBezTo>
                  <a:pt x="4113" y="1361"/>
                  <a:pt x="4413" y="1308"/>
                  <a:pt x="4350" y="1299"/>
                </a:cubicBezTo>
                <a:cubicBezTo>
                  <a:pt x="4334" y="1303"/>
                  <a:pt x="4222" y="1065"/>
                  <a:pt x="4206" y="1060"/>
                </a:cubicBezTo>
                <a:cubicBezTo>
                  <a:pt x="4178" y="1052"/>
                  <a:pt x="4338" y="1192"/>
                  <a:pt x="4338" y="1192"/>
                </a:cubicBezTo>
                <a:cubicBezTo>
                  <a:pt x="4278" y="1196"/>
                  <a:pt x="3942" y="1036"/>
                  <a:pt x="3882" y="1036"/>
                </a:cubicBezTo>
                <a:cubicBezTo>
                  <a:pt x="3834" y="1036"/>
                  <a:pt x="3591" y="1051"/>
                  <a:pt x="3546" y="1036"/>
                </a:cubicBezTo>
                <a:cubicBezTo>
                  <a:pt x="3512" y="1025"/>
                  <a:pt x="3570" y="1232"/>
                  <a:pt x="3534" y="1228"/>
                </a:cubicBezTo>
                <a:cubicBezTo>
                  <a:pt x="3530" y="1212"/>
                  <a:pt x="3572" y="1152"/>
                  <a:pt x="3558" y="1144"/>
                </a:cubicBezTo>
                <a:cubicBezTo>
                  <a:pt x="3530" y="1128"/>
                  <a:pt x="3482" y="1112"/>
                  <a:pt x="3450" y="1108"/>
                </a:cubicBezTo>
                <a:cubicBezTo>
                  <a:pt x="3422" y="1104"/>
                  <a:pt x="3430" y="1029"/>
                  <a:pt x="3402" y="1024"/>
                </a:cubicBezTo>
                <a:cubicBezTo>
                  <a:pt x="3275" y="1003"/>
                  <a:pt x="3122" y="872"/>
                  <a:pt x="2994" y="856"/>
                </a:cubicBezTo>
                <a:cubicBezTo>
                  <a:pt x="2931" y="835"/>
                  <a:pt x="2837" y="923"/>
                  <a:pt x="2754" y="868"/>
                </a:cubicBezTo>
                <a:cubicBezTo>
                  <a:pt x="2711" y="839"/>
                  <a:pt x="2641" y="801"/>
                  <a:pt x="2598" y="796"/>
                </a:cubicBezTo>
                <a:cubicBezTo>
                  <a:pt x="2540" y="758"/>
                  <a:pt x="2604" y="914"/>
                  <a:pt x="2538" y="892"/>
                </a:cubicBezTo>
                <a:cubicBezTo>
                  <a:pt x="2524" y="887"/>
                  <a:pt x="2503" y="743"/>
                  <a:pt x="2490" y="737"/>
                </a:cubicBezTo>
                <a:cubicBezTo>
                  <a:pt x="2423" y="704"/>
                  <a:pt x="2988" y="910"/>
                  <a:pt x="2934" y="856"/>
                </a:cubicBezTo>
                <a:cubicBezTo>
                  <a:pt x="2938" y="808"/>
                  <a:pt x="2610" y="819"/>
                  <a:pt x="2622" y="773"/>
                </a:cubicBezTo>
                <a:cubicBezTo>
                  <a:pt x="2633" y="734"/>
                  <a:pt x="1951" y="649"/>
                  <a:pt x="1974" y="641"/>
                </a:cubicBezTo>
                <a:cubicBezTo>
                  <a:pt x="2105" y="597"/>
                  <a:pt x="2067" y="590"/>
                  <a:pt x="2262" y="581"/>
                </a:cubicBezTo>
                <a:cubicBezTo>
                  <a:pt x="2374" y="576"/>
                  <a:pt x="2486" y="573"/>
                  <a:pt x="2598" y="569"/>
                </a:cubicBezTo>
                <a:cubicBezTo>
                  <a:pt x="2683" y="559"/>
                  <a:pt x="3382" y="699"/>
                  <a:pt x="3486" y="689"/>
                </a:cubicBezTo>
                <a:cubicBezTo>
                  <a:pt x="3662" y="701"/>
                  <a:pt x="3518" y="659"/>
                  <a:pt x="3654" y="641"/>
                </a:cubicBezTo>
                <a:cubicBezTo>
                  <a:pt x="3796" y="613"/>
                  <a:pt x="4147" y="588"/>
                  <a:pt x="4302" y="581"/>
                </a:cubicBezTo>
                <a:cubicBezTo>
                  <a:pt x="4454" y="530"/>
                  <a:pt x="3982" y="449"/>
                  <a:pt x="4146" y="437"/>
                </a:cubicBezTo>
                <a:cubicBezTo>
                  <a:pt x="4266" y="397"/>
                  <a:pt x="4429" y="635"/>
                  <a:pt x="4554" y="629"/>
                </a:cubicBezTo>
                <a:cubicBezTo>
                  <a:pt x="4602" y="621"/>
                  <a:pt x="4614" y="385"/>
                  <a:pt x="4662" y="377"/>
                </a:cubicBezTo>
                <a:cubicBezTo>
                  <a:pt x="4686" y="373"/>
                  <a:pt x="4986" y="707"/>
                  <a:pt x="4962" y="701"/>
                </a:cubicBezTo>
                <a:cubicBezTo>
                  <a:pt x="4937" y="695"/>
                  <a:pt x="4794" y="629"/>
                  <a:pt x="4794" y="629"/>
                </a:cubicBezTo>
                <a:cubicBezTo>
                  <a:pt x="4867" y="581"/>
                  <a:pt x="5079" y="516"/>
                  <a:pt x="5166" y="509"/>
                </a:cubicBezTo>
                <a:cubicBezTo>
                  <a:pt x="5307" y="494"/>
                  <a:pt x="5390" y="479"/>
                  <a:pt x="5454" y="437"/>
                </a:cubicBezTo>
                <a:cubicBezTo>
                  <a:pt x="5518" y="395"/>
                  <a:pt x="5538" y="315"/>
                  <a:pt x="5550" y="258"/>
                </a:cubicBezTo>
                <a:cubicBezTo>
                  <a:pt x="5536" y="122"/>
                  <a:pt x="5548" y="177"/>
                  <a:pt x="5526" y="90"/>
                </a:cubicBezTo>
                <a:close/>
              </a:path>
            </a:pathLst>
          </a:custGeom>
          <a:solidFill>
            <a:srgbClr val="FEDFA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91141" name="Group 2053"/>
          <p:cNvGrpSpPr>
            <a:grpSpLocks/>
          </p:cNvGrpSpPr>
          <p:nvPr/>
        </p:nvGrpSpPr>
        <p:grpSpPr bwMode="auto">
          <a:xfrm rot="-224895">
            <a:off x="4116388" y="2055813"/>
            <a:ext cx="4062412" cy="457200"/>
            <a:chOff x="436" y="3053"/>
            <a:chExt cx="2559" cy="1162"/>
          </a:xfrm>
        </p:grpSpPr>
        <p:sp>
          <p:nvSpPr>
            <p:cNvPr id="91142" name="Freeform 2054"/>
            <p:cNvSpPr>
              <a:spLocks/>
            </p:cNvSpPr>
            <p:nvPr/>
          </p:nvSpPr>
          <p:spPr bwMode="auto">
            <a:xfrm>
              <a:off x="673" y="3053"/>
              <a:ext cx="2218" cy="1153"/>
            </a:xfrm>
            <a:custGeom>
              <a:avLst/>
              <a:gdLst>
                <a:gd name="T0" fmla="*/ 2163 w 2218"/>
                <a:gd name="T1" fmla="*/ 493 h 1153"/>
                <a:gd name="T2" fmla="*/ 2109 w 2218"/>
                <a:gd name="T3" fmla="*/ 638 h 1153"/>
                <a:gd name="T4" fmla="*/ 2018 w 2218"/>
                <a:gd name="T5" fmla="*/ 656 h 1153"/>
                <a:gd name="T6" fmla="*/ 1918 w 2218"/>
                <a:gd name="T7" fmla="*/ 447 h 1153"/>
                <a:gd name="T8" fmla="*/ 1881 w 2218"/>
                <a:gd name="T9" fmla="*/ 638 h 1153"/>
                <a:gd name="T10" fmla="*/ 1845 w 2218"/>
                <a:gd name="T11" fmla="*/ 711 h 1153"/>
                <a:gd name="T12" fmla="*/ 1754 w 2218"/>
                <a:gd name="T13" fmla="*/ 720 h 1153"/>
                <a:gd name="T14" fmla="*/ 1645 w 2218"/>
                <a:gd name="T15" fmla="*/ 493 h 1153"/>
                <a:gd name="T16" fmla="*/ 1590 w 2218"/>
                <a:gd name="T17" fmla="*/ 329 h 1153"/>
                <a:gd name="T18" fmla="*/ 1536 w 2218"/>
                <a:gd name="T19" fmla="*/ 593 h 1153"/>
                <a:gd name="T20" fmla="*/ 1499 w 2218"/>
                <a:gd name="T21" fmla="*/ 693 h 1153"/>
                <a:gd name="T22" fmla="*/ 1499 w 2218"/>
                <a:gd name="T23" fmla="*/ 538 h 1153"/>
                <a:gd name="T24" fmla="*/ 1472 w 2218"/>
                <a:gd name="T25" fmla="*/ 565 h 1153"/>
                <a:gd name="T26" fmla="*/ 1400 w 2218"/>
                <a:gd name="T27" fmla="*/ 656 h 1153"/>
                <a:gd name="T28" fmla="*/ 1354 w 2218"/>
                <a:gd name="T29" fmla="*/ 693 h 1153"/>
                <a:gd name="T30" fmla="*/ 1318 w 2218"/>
                <a:gd name="T31" fmla="*/ 756 h 1153"/>
                <a:gd name="T32" fmla="*/ 1227 w 2218"/>
                <a:gd name="T33" fmla="*/ 538 h 1153"/>
                <a:gd name="T34" fmla="*/ 1200 w 2218"/>
                <a:gd name="T35" fmla="*/ 565 h 1153"/>
                <a:gd name="T36" fmla="*/ 1154 w 2218"/>
                <a:gd name="T37" fmla="*/ 329 h 1153"/>
                <a:gd name="T38" fmla="*/ 1090 w 2218"/>
                <a:gd name="T39" fmla="*/ 438 h 1153"/>
                <a:gd name="T40" fmla="*/ 963 w 2218"/>
                <a:gd name="T41" fmla="*/ 320 h 1153"/>
                <a:gd name="T42" fmla="*/ 927 w 2218"/>
                <a:gd name="T43" fmla="*/ 356 h 1153"/>
                <a:gd name="T44" fmla="*/ 900 w 2218"/>
                <a:gd name="T45" fmla="*/ 320 h 1153"/>
                <a:gd name="T46" fmla="*/ 836 w 2218"/>
                <a:gd name="T47" fmla="*/ 338 h 1153"/>
                <a:gd name="T48" fmla="*/ 800 w 2218"/>
                <a:gd name="T49" fmla="*/ 320 h 1153"/>
                <a:gd name="T50" fmla="*/ 690 w 2218"/>
                <a:gd name="T51" fmla="*/ 438 h 1153"/>
                <a:gd name="T52" fmla="*/ 636 w 2218"/>
                <a:gd name="T53" fmla="*/ 229 h 1153"/>
                <a:gd name="T54" fmla="*/ 600 w 2218"/>
                <a:gd name="T55" fmla="*/ 447 h 1153"/>
                <a:gd name="T56" fmla="*/ 536 w 2218"/>
                <a:gd name="T57" fmla="*/ 165 h 1153"/>
                <a:gd name="T58" fmla="*/ 500 w 2218"/>
                <a:gd name="T59" fmla="*/ 265 h 1153"/>
                <a:gd name="T60" fmla="*/ 454 w 2218"/>
                <a:gd name="T61" fmla="*/ 174 h 1153"/>
                <a:gd name="T62" fmla="*/ 409 w 2218"/>
                <a:gd name="T63" fmla="*/ 311 h 1153"/>
                <a:gd name="T64" fmla="*/ 354 w 2218"/>
                <a:gd name="T65" fmla="*/ 238 h 1153"/>
                <a:gd name="T66" fmla="*/ 309 w 2218"/>
                <a:gd name="T67" fmla="*/ 74 h 1153"/>
                <a:gd name="T68" fmla="*/ 245 w 2218"/>
                <a:gd name="T69" fmla="*/ 147 h 1153"/>
                <a:gd name="T70" fmla="*/ 209 w 2218"/>
                <a:gd name="T71" fmla="*/ 193 h 1153"/>
                <a:gd name="T72" fmla="*/ 118 w 2218"/>
                <a:gd name="T73" fmla="*/ 647 h 1153"/>
                <a:gd name="T74" fmla="*/ 72 w 2218"/>
                <a:gd name="T75" fmla="*/ 638 h 1153"/>
                <a:gd name="T76" fmla="*/ 45 w 2218"/>
                <a:gd name="T77" fmla="*/ 529 h 1153"/>
                <a:gd name="T78" fmla="*/ 27 w 2218"/>
                <a:gd name="T79" fmla="*/ 1065 h 1153"/>
                <a:gd name="T80" fmla="*/ 18 w 2218"/>
                <a:gd name="T81" fmla="*/ 1111 h 1153"/>
                <a:gd name="T82" fmla="*/ 809 w 2218"/>
                <a:gd name="T83" fmla="*/ 1138 h 1153"/>
                <a:gd name="T84" fmla="*/ 863 w 2218"/>
                <a:gd name="T85" fmla="*/ 1029 h 1153"/>
                <a:gd name="T86" fmla="*/ 909 w 2218"/>
                <a:gd name="T87" fmla="*/ 1111 h 1153"/>
                <a:gd name="T88" fmla="*/ 1009 w 2218"/>
                <a:gd name="T89" fmla="*/ 1138 h 1153"/>
                <a:gd name="T90" fmla="*/ 1054 w 2218"/>
                <a:gd name="T91" fmla="*/ 1093 h 1153"/>
                <a:gd name="T92" fmla="*/ 1172 w 2218"/>
                <a:gd name="T93" fmla="*/ 1056 h 1153"/>
                <a:gd name="T94" fmla="*/ 1227 w 2218"/>
                <a:gd name="T95" fmla="*/ 1138 h 1153"/>
                <a:gd name="T96" fmla="*/ 1263 w 2218"/>
                <a:gd name="T97" fmla="*/ 1084 h 1153"/>
                <a:gd name="T98" fmla="*/ 1300 w 2218"/>
                <a:gd name="T99" fmla="*/ 1093 h 1153"/>
                <a:gd name="T100" fmla="*/ 1381 w 2218"/>
                <a:gd name="T101" fmla="*/ 1102 h 1153"/>
                <a:gd name="T102" fmla="*/ 1418 w 2218"/>
                <a:gd name="T103" fmla="*/ 1029 h 1153"/>
                <a:gd name="T104" fmla="*/ 1645 w 2218"/>
                <a:gd name="T105" fmla="*/ 1020 h 1153"/>
                <a:gd name="T106" fmla="*/ 1754 w 2218"/>
                <a:gd name="T107" fmla="*/ 965 h 1153"/>
                <a:gd name="T108" fmla="*/ 1799 w 2218"/>
                <a:gd name="T109" fmla="*/ 884 h 1153"/>
                <a:gd name="T110" fmla="*/ 1872 w 2218"/>
                <a:gd name="T111" fmla="*/ 838 h 1153"/>
                <a:gd name="T112" fmla="*/ 1909 w 2218"/>
                <a:gd name="T113" fmla="*/ 984 h 1153"/>
                <a:gd name="T114" fmla="*/ 1936 w 2218"/>
                <a:gd name="T115" fmla="*/ 947 h 1153"/>
                <a:gd name="T116" fmla="*/ 1981 w 2218"/>
                <a:gd name="T117" fmla="*/ 802 h 1153"/>
                <a:gd name="T118" fmla="*/ 2072 w 2218"/>
                <a:gd name="T119" fmla="*/ 965 h 1153"/>
                <a:gd name="T120" fmla="*/ 2145 w 2218"/>
                <a:gd name="T121" fmla="*/ 1002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18" h="1153">
                  <a:moveTo>
                    <a:pt x="2218" y="893"/>
                  </a:moveTo>
                  <a:cubicBezTo>
                    <a:pt x="2184" y="787"/>
                    <a:pt x="2200" y="797"/>
                    <a:pt x="2190" y="620"/>
                  </a:cubicBezTo>
                  <a:cubicBezTo>
                    <a:pt x="2184" y="515"/>
                    <a:pt x="2198" y="546"/>
                    <a:pt x="2163" y="493"/>
                  </a:cubicBezTo>
                  <a:cubicBezTo>
                    <a:pt x="2122" y="555"/>
                    <a:pt x="2139" y="485"/>
                    <a:pt x="2127" y="447"/>
                  </a:cubicBezTo>
                  <a:cubicBezTo>
                    <a:pt x="2124" y="499"/>
                    <a:pt x="2123" y="550"/>
                    <a:pt x="2118" y="602"/>
                  </a:cubicBezTo>
                  <a:cubicBezTo>
                    <a:pt x="2117" y="614"/>
                    <a:pt x="2120" y="633"/>
                    <a:pt x="2109" y="638"/>
                  </a:cubicBezTo>
                  <a:cubicBezTo>
                    <a:pt x="2099" y="643"/>
                    <a:pt x="2090" y="626"/>
                    <a:pt x="2081" y="620"/>
                  </a:cubicBezTo>
                  <a:cubicBezTo>
                    <a:pt x="2064" y="570"/>
                    <a:pt x="2062" y="517"/>
                    <a:pt x="2054" y="465"/>
                  </a:cubicBezTo>
                  <a:cubicBezTo>
                    <a:pt x="2048" y="559"/>
                    <a:pt x="2061" y="591"/>
                    <a:pt x="2018" y="656"/>
                  </a:cubicBezTo>
                  <a:cubicBezTo>
                    <a:pt x="2006" y="621"/>
                    <a:pt x="1998" y="614"/>
                    <a:pt x="1963" y="602"/>
                  </a:cubicBezTo>
                  <a:cubicBezTo>
                    <a:pt x="1947" y="536"/>
                    <a:pt x="1940" y="469"/>
                    <a:pt x="1927" y="402"/>
                  </a:cubicBezTo>
                  <a:cubicBezTo>
                    <a:pt x="1924" y="417"/>
                    <a:pt x="1923" y="462"/>
                    <a:pt x="1918" y="447"/>
                  </a:cubicBezTo>
                  <a:cubicBezTo>
                    <a:pt x="1908" y="415"/>
                    <a:pt x="1922" y="316"/>
                    <a:pt x="1909" y="347"/>
                  </a:cubicBezTo>
                  <a:cubicBezTo>
                    <a:pt x="1890" y="392"/>
                    <a:pt x="1904" y="444"/>
                    <a:pt x="1899" y="493"/>
                  </a:cubicBezTo>
                  <a:cubicBezTo>
                    <a:pt x="1894" y="541"/>
                    <a:pt x="1881" y="638"/>
                    <a:pt x="1881" y="638"/>
                  </a:cubicBezTo>
                  <a:cubicBezTo>
                    <a:pt x="1878" y="629"/>
                    <a:pt x="1877" y="603"/>
                    <a:pt x="1872" y="611"/>
                  </a:cubicBezTo>
                  <a:cubicBezTo>
                    <a:pt x="1851" y="643"/>
                    <a:pt x="1874" y="699"/>
                    <a:pt x="1854" y="638"/>
                  </a:cubicBezTo>
                  <a:cubicBezTo>
                    <a:pt x="1851" y="662"/>
                    <a:pt x="1865" y="697"/>
                    <a:pt x="1845" y="711"/>
                  </a:cubicBezTo>
                  <a:cubicBezTo>
                    <a:pt x="1829" y="722"/>
                    <a:pt x="1827" y="656"/>
                    <a:pt x="1827" y="656"/>
                  </a:cubicBezTo>
                  <a:cubicBezTo>
                    <a:pt x="1817" y="584"/>
                    <a:pt x="1807" y="509"/>
                    <a:pt x="1790" y="438"/>
                  </a:cubicBezTo>
                  <a:cubicBezTo>
                    <a:pt x="1772" y="532"/>
                    <a:pt x="1761" y="624"/>
                    <a:pt x="1754" y="720"/>
                  </a:cubicBezTo>
                  <a:cubicBezTo>
                    <a:pt x="1672" y="555"/>
                    <a:pt x="1719" y="674"/>
                    <a:pt x="1709" y="338"/>
                  </a:cubicBezTo>
                  <a:cubicBezTo>
                    <a:pt x="1703" y="373"/>
                    <a:pt x="1710" y="584"/>
                    <a:pt x="1681" y="465"/>
                  </a:cubicBezTo>
                  <a:cubicBezTo>
                    <a:pt x="1667" y="507"/>
                    <a:pt x="1681" y="566"/>
                    <a:pt x="1645" y="493"/>
                  </a:cubicBezTo>
                  <a:cubicBezTo>
                    <a:pt x="1642" y="505"/>
                    <a:pt x="1644" y="519"/>
                    <a:pt x="1636" y="529"/>
                  </a:cubicBezTo>
                  <a:cubicBezTo>
                    <a:pt x="1607" y="565"/>
                    <a:pt x="1591" y="499"/>
                    <a:pt x="1581" y="484"/>
                  </a:cubicBezTo>
                  <a:cubicBezTo>
                    <a:pt x="1573" y="401"/>
                    <a:pt x="1573" y="396"/>
                    <a:pt x="1590" y="329"/>
                  </a:cubicBezTo>
                  <a:cubicBezTo>
                    <a:pt x="1567" y="260"/>
                    <a:pt x="1572" y="348"/>
                    <a:pt x="1563" y="375"/>
                  </a:cubicBezTo>
                  <a:cubicBezTo>
                    <a:pt x="1560" y="448"/>
                    <a:pt x="1568" y="522"/>
                    <a:pt x="1554" y="593"/>
                  </a:cubicBezTo>
                  <a:cubicBezTo>
                    <a:pt x="1544" y="645"/>
                    <a:pt x="1503" y="459"/>
                    <a:pt x="1536" y="593"/>
                  </a:cubicBezTo>
                  <a:cubicBezTo>
                    <a:pt x="1539" y="669"/>
                    <a:pt x="1545" y="744"/>
                    <a:pt x="1545" y="820"/>
                  </a:cubicBezTo>
                  <a:cubicBezTo>
                    <a:pt x="1545" y="829"/>
                    <a:pt x="1538" y="856"/>
                    <a:pt x="1536" y="847"/>
                  </a:cubicBezTo>
                  <a:cubicBezTo>
                    <a:pt x="1488" y="668"/>
                    <a:pt x="1550" y="765"/>
                    <a:pt x="1499" y="693"/>
                  </a:cubicBezTo>
                  <a:cubicBezTo>
                    <a:pt x="1486" y="640"/>
                    <a:pt x="1498" y="628"/>
                    <a:pt x="1527" y="584"/>
                  </a:cubicBezTo>
                  <a:cubicBezTo>
                    <a:pt x="1521" y="578"/>
                    <a:pt x="1514" y="572"/>
                    <a:pt x="1509" y="565"/>
                  </a:cubicBezTo>
                  <a:cubicBezTo>
                    <a:pt x="1504" y="557"/>
                    <a:pt x="1507" y="534"/>
                    <a:pt x="1499" y="538"/>
                  </a:cubicBezTo>
                  <a:cubicBezTo>
                    <a:pt x="1488" y="544"/>
                    <a:pt x="1492" y="562"/>
                    <a:pt x="1490" y="575"/>
                  </a:cubicBezTo>
                  <a:cubicBezTo>
                    <a:pt x="1486" y="599"/>
                    <a:pt x="1484" y="623"/>
                    <a:pt x="1481" y="647"/>
                  </a:cubicBezTo>
                  <a:cubicBezTo>
                    <a:pt x="1478" y="620"/>
                    <a:pt x="1476" y="592"/>
                    <a:pt x="1472" y="565"/>
                  </a:cubicBezTo>
                  <a:cubicBezTo>
                    <a:pt x="1470" y="556"/>
                    <a:pt x="1466" y="529"/>
                    <a:pt x="1463" y="538"/>
                  </a:cubicBezTo>
                  <a:cubicBezTo>
                    <a:pt x="1427" y="629"/>
                    <a:pt x="1487" y="600"/>
                    <a:pt x="1427" y="620"/>
                  </a:cubicBezTo>
                  <a:cubicBezTo>
                    <a:pt x="1406" y="536"/>
                    <a:pt x="1411" y="624"/>
                    <a:pt x="1400" y="656"/>
                  </a:cubicBezTo>
                  <a:cubicBezTo>
                    <a:pt x="1375" y="1026"/>
                    <a:pt x="1394" y="592"/>
                    <a:pt x="1372" y="456"/>
                  </a:cubicBezTo>
                  <a:cubicBezTo>
                    <a:pt x="1369" y="475"/>
                    <a:pt x="1337" y="671"/>
                    <a:pt x="1363" y="538"/>
                  </a:cubicBezTo>
                  <a:cubicBezTo>
                    <a:pt x="1360" y="590"/>
                    <a:pt x="1362" y="642"/>
                    <a:pt x="1354" y="693"/>
                  </a:cubicBezTo>
                  <a:cubicBezTo>
                    <a:pt x="1351" y="708"/>
                    <a:pt x="1356" y="658"/>
                    <a:pt x="1345" y="647"/>
                  </a:cubicBezTo>
                  <a:cubicBezTo>
                    <a:pt x="1338" y="640"/>
                    <a:pt x="1338" y="665"/>
                    <a:pt x="1336" y="675"/>
                  </a:cubicBezTo>
                  <a:cubicBezTo>
                    <a:pt x="1316" y="768"/>
                    <a:pt x="1338" y="696"/>
                    <a:pt x="1318" y="756"/>
                  </a:cubicBezTo>
                  <a:cubicBezTo>
                    <a:pt x="1308" y="600"/>
                    <a:pt x="1313" y="656"/>
                    <a:pt x="1281" y="556"/>
                  </a:cubicBezTo>
                  <a:cubicBezTo>
                    <a:pt x="1280" y="559"/>
                    <a:pt x="1264" y="631"/>
                    <a:pt x="1236" y="602"/>
                  </a:cubicBezTo>
                  <a:cubicBezTo>
                    <a:pt x="1221" y="587"/>
                    <a:pt x="1230" y="559"/>
                    <a:pt x="1227" y="538"/>
                  </a:cubicBezTo>
                  <a:cubicBezTo>
                    <a:pt x="1224" y="547"/>
                    <a:pt x="1227" y="565"/>
                    <a:pt x="1218" y="565"/>
                  </a:cubicBezTo>
                  <a:cubicBezTo>
                    <a:pt x="1209" y="565"/>
                    <a:pt x="1218" y="538"/>
                    <a:pt x="1209" y="538"/>
                  </a:cubicBezTo>
                  <a:cubicBezTo>
                    <a:pt x="1200" y="538"/>
                    <a:pt x="1203" y="556"/>
                    <a:pt x="1200" y="565"/>
                  </a:cubicBezTo>
                  <a:cubicBezTo>
                    <a:pt x="1190" y="538"/>
                    <a:pt x="1172" y="484"/>
                    <a:pt x="1172" y="484"/>
                  </a:cubicBezTo>
                  <a:cubicBezTo>
                    <a:pt x="1169" y="454"/>
                    <a:pt x="1167" y="423"/>
                    <a:pt x="1163" y="393"/>
                  </a:cubicBezTo>
                  <a:cubicBezTo>
                    <a:pt x="1161" y="372"/>
                    <a:pt x="1169" y="344"/>
                    <a:pt x="1154" y="329"/>
                  </a:cubicBezTo>
                  <a:cubicBezTo>
                    <a:pt x="1145" y="320"/>
                    <a:pt x="1136" y="347"/>
                    <a:pt x="1127" y="356"/>
                  </a:cubicBezTo>
                  <a:cubicBezTo>
                    <a:pt x="1124" y="368"/>
                    <a:pt x="1120" y="381"/>
                    <a:pt x="1118" y="393"/>
                  </a:cubicBezTo>
                  <a:cubicBezTo>
                    <a:pt x="1105" y="462"/>
                    <a:pt x="1125" y="471"/>
                    <a:pt x="1090" y="438"/>
                  </a:cubicBezTo>
                  <a:cubicBezTo>
                    <a:pt x="1063" y="384"/>
                    <a:pt x="1078" y="345"/>
                    <a:pt x="1027" y="311"/>
                  </a:cubicBezTo>
                  <a:cubicBezTo>
                    <a:pt x="974" y="391"/>
                    <a:pt x="1024" y="494"/>
                    <a:pt x="972" y="575"/>
                  </a:cubicBezTo>
                  <a:cubicBezTo>
                    <a:pt x="969" y="490"/>
                    <a:pt x="970" y="405"/>
                    <a:pt x="963" y="320"/>
                  </a:cubicBezTo>
                  <a:cubicBezTo>
                    <a:pt x="962" y="305"/>
                    <a:pt x="969" y="365"/>
                    <a:pt x="954" y="365"/>
                  </a:cubicBezTo>
                  <a:cubicBezTo>
                    <a:pt x="939" y="365"/>
                    <a:pt x="948" y="335"/>
                    <a:pt x="945" y="320"/>
                  </a:cubicBezTo>
                  <a:cubicBezTo>
                    <a:pt x="939" y="332"/>
                    <a:pt x="932" y="344"/>
                    <a:pt x="927" y="356"/>
                  </a:cubicBezTo>
                  <a:cubicBezTo>
                    <a:pt x="923" y="365"/>
                    <a:pt x="927" y="388"/>
                    <a:pt x="918" y="384"/>
                  </a:cubicBezTo>
                  <a:cubicBezTo>
                    <a:pt x="907" y="378"/>
                    <a:pt x="912" y="359"/>
                    <a:pt x="909" y="347"/>
                  </a:cubicBezTo>
                  <a:cubicBezTo>
                    <a:pt x="906" y="338"/>
                    <a:pt x="903" y="329"/>
                    <a:pt x="900" y="320"/>
                  </a:cubicBezTo>
                  <a:cubicBezTo>
                    <a:pt x="869" y="453"/>
                    <a:pt x="883" y="400"/>
                    <a:pt x="863" y="320"/>
                  </a:cubicBezTo>
                  <a:cubicBezTo>
                    <a:pt x="860" y="335"/>
                    <a:pt x="867" y="357"/>
                    <a:pt x="854" y="365"/>
                  </a:cubicBezTo>
                  <a:cubicBezTo>
                    <a:pt x="845" y="371"/>
                    <a:pt x="840" y="348"/>
                    <a:pt x="836" y="338"/>
                  </a:cubicBezTo>
                  <a:cubicBezTo>
                    <a:pt x="831" y="327"/>
                    <a:pt x="830" y="314"/>
                    <a:pt x="827" y="302"/>
                  </a:cubicBezTo>
                  <a:cubicBezTo>
                    <a:pt x="824" y="311"/>
                    <a:pt x="826" y="333"/>
                    <a:pt x="818" y="329"/>
                  </a:cubicBezTo>
                  <a:cubicBezTo>
                    <a:pt x="795" y="318"/>
                    <a:pt x="822" y="255"/>
                    <a:pt x="800" y="320"/>
                  </a:cubicBezTo>
                  <a:cubicBezTo>
                    <a:pt x="798" y="313"/>
                    <a:pt x="785" y="264"/>
                    <a:pt x="763" y="275"/>
                  </a:cubicBezTo>
                  <a:cubicBezTo>
                    <a:pt x="743" y="285"/>
                    <a:pt x="756" y="319"/>
                    <a:pt x="745" y="338"/>
                  </a:cubicBezTo>
                  <a:cubicBezTo>
                    <a:pt x="725" y="373"/>
                    <a:pt x="704" y="400"/>
                    <a:pt x="690" y="438"/>
                  </a:cubicBezTo>
                  <a:cubicBezTo>
                    <a:pt x="677" y="399"/>
                    <a:pt x="667" y="359"/>
                    <a:pt x="654" y="320"/>
                  </a:cubicBezTo>
                  <a:cubicBezTo>
                    <a:pt x="651" y="311"/>
                    <a:pt x="645" y="293"/>
                    <a:pt x="645" y="293"/>
                  </a:cubicBezTo>
                  <a:cubicBezTo>
                    <a:pt x="642" y="272"/>
                    <a:pt x="656" y="236"/>
                    <a:pt x="636" y="229"/>
                  </a:cubicBezTo>
                  <a:cubicBezTo>
                    <a:pt x="618" y="223"/>
                    <a:pt x="618" y="284"/>
                    <a:pt x="618" y="284"/>
                  </a:cubicBezTo>
                  <a:cubicBezTo>
                    <a:pt x="615" y="366"/>
                    <a:pt x="618" y="448"/>
                    <a:pt x="609" y="529"/>
                  </a:cubicBezTo>
                  <a:cubicBezTo>
                    <a:pt x="606" y="556"/>
                    <a:pt x="602" y="474"/>
                    <a:pt x="600" y="447"/>
                  </a:cubicBezTo>
                  <a:cubicBezTo>
                    <a:pt x="596" y="390"/>
                    <a:pt x="599" y="332"/>
                    <a:pt x="591" y="275"/>
                  </a:cubicBezTo>
                  <a:cubicBezTo>
                    <a:pt x="589" y="264"/>
                    <a:pt x="578" y="256"/>
                    <a:pt x="572" y="247"/>
                  </a:cubicBezTo>
                  <a:cubicBezTo>
                    <a:pt x="562" y="217"/>
                    <a:pt x="546" y="195"/>
                    <a:pt x="536" y="165"/>
                  </a:cubicBezTo>
                  <a:cubicBezTo>
                    <a:pt x="533" y="229"/>
                    <a:pt x="532" y="292"/>
                    <a:pt x="527" y="356"/>
                  </a:cubicBezTo>
                  <a:cubicBezTo>
                    <a:pt x="526" y="369"/>
                    <a:pt x="527" y="402"/>
                    <a:pt x="518" y="393"/>
                  </a:cubicBezTo>
                  <a:cubicBezTo>
                    <a:pt x="515" y="390"/>
                    <a:pt x="501" y="277"/>
                    <a:pt x="500" y="265"/>
                  </a:cubicBezTo>
                  <a:cubicBezTo>
                    <a:pt x="484" y="349"/>
                    <a:pt x="485" y="297"/>
                    <a:pt x="472" y="256"/>
                  </a:cubicBezTo>
                  <a:cubicBezTo>
                    <a:pt x="469" y="214"/>
                    <a:pt x="472" y="170"/>
                    <a:pt x="463" y="129"/>
                  </a:cubicBezTo>
                  <a:cubicBezTo>
                    <a:pt x="460" y="114"/>
                    <a:pt x="457" y="159"/>
                    <a:pt x="454" y="174"/>
                  </a:cubicBezTo>
                  <a:cubicBezTo>
                    <a:pt x="429" y="289"/>
                    <a:pt x="463" y="123"/>
                    <a:pt x="436" y="256"/>
                  </a:cubicBezTo>
                  <a:cubicBezTo>
                    <a:pt x="433" y="286"/>
                    <a:pt x="440" y="320"/>
                    <a:pt x="427" y="347"/>
                  </a:cubicBezTo>
                  <a:cubicBezTo>
                    <a:pt x="421" y="359"/>
                    <a:pt x="414" y="323"/>
                    <a:pt x="409" y="311"/>
                  </a:cubicBezTo>
                  <a:cubicBezTo>
                    <a:pt x="402" y="293"/>
                    <a:pt x="397" y="274"/>
                    <a:pt x="391" y="256"/>
                  </a:cubicBezTo>
                  <a:cubicBezTo>
                    <a:pt x="388" y="265"/>
                    <a:pt x="386" y="292"/>
                    <a:pt x="381" y="284"/>
                  </a:cubicBezTo>
                  <a:cubicBezTo>
                    <a:pt x="350" y="234"/>
                    <a:pt x="375" y="175"/>
                    <a:pt x="354" y="238"/>
                  </a:cubicBezTo>
                  <a:cubicBezTo>
                    <a:pt x="348" y="229"/>
                    <a:pt x="347" y="211"/>
                    <a:pt x="336" y="211"/>
                  </a:cubicBezTo>
                  <a:cubicBezTo>
                    <a:pt x="327" y="211"/>
                    <a:pt x="329" y="247"/>
                    <a:pt x="327" y="238"/>
                  </a:cubicBezTo>
                  <a:cubicBezTo>
                    <a:pt x="288" y="0"/>
                    <a:pt x="338" y="165"/>
                    <a:pt x="309" y="74"/>
                  </a:cubicBezTo>
                  <a:cubicBezTo>
                    <a:pt x="303" y="83"/>
                    <a:pt x="295" y="92"/>
                    <a:pt x="291" y="102"/>
                  </a:cubicBezTo>
                  <a:cubicBezTo>
                    <a:pt x="286" y="113"/>
                    <a:pt x="290" y="129"/>
                    <a:pt x="281" y="138"/>
                  </a:cubicBezTo>
                  <a:cubicBezTo>
                    <a:pt x="272" y="147"/>
                    <a:pt x="257" y="144"/>
                    <a:pt x="245" y="147"/>
                  </a:cubicBezTo>
                  <a:cubicBezTo>
                    <a:pt x="242" y="159"/>
                    <a:pt x="247" y="177"/>
                    <a:pt x="236" y="184"/>
                  </a:cubicBezTo>
                  <a:cubicBezTo>
                    <a:pt x="229" y="189"/>
                    <a:pt x="226" y="162"/>
                    <a:pt x="218" y="165"/>
                  </a:cubicBezTo>
                  <a:cubicBezTo>
                    <a:pt x="209" y="168"/>
                    <a:pt x="212" y="184"/>
                    <a:pt x="209" y="193"/>
                  </a:cubicBezTo>
                  <a:cubicBezTo>
                    <a:pt x="186" y="77"/>
                    <a:pt x="206" y="161"/>
                    <a:pt x="191" y="338"/>
                  </a:cubicBezTo>
                  <a:cubicBezTo>
                    <a:pt x="188" y="369"/>
                    <a:pt x="145" y="420"/>
                    <a:pt x="145" y="420"/>
                  </a:cubicBezTo>
                  <a:cubicBezTo>
                    <a:pt x="158" y="511"/>
                    <a:pt x="178" y="557"/>
                    <a:pt x="118" y="647"/>
                  </a:cubicBezTo>
                  <a:cubicBezTo>
                    <a:pt x="115" y="635"/>
                    <a:pt x="116" y="621"/>
                    <a:pt x="109" y="611"/>
                  </a:cubicBezTo>
                  <a:cubicBezTo>
                    <a:pt x="103" y="602"/>
                    <a:pt x="90" y="586"/>
                    <a:pt x="81" y="593"/>
                  </a:cubicBezTo>
                  <a:cubicBezTo>
                    <a:pt x="69" y="602"/>
                    <a:pt x="75" y="623"/>
                    <a:pt x="72" y="638"/>
                  </a:cubicBezTo>
                  <a:cubicBezTo>
                    <a:pt x="69" y="611"/>
                    <a:pt x="72" y="582"/>
                    <a:pt x="63" y="556"/>
                  </a:cubicBezTo>
                  <a:cubicBezTo>
                    <a:pt x="60" y="547"/>
                    <a:pt x="59" y="592"/>
                    <a:pt x="54" y="584"/>
                  </a:cubicBezTo>
                  <a:cubicBezTo>
                    <a:pt x="44" y="569"/>
                    <a:pt x="48" y="547"/>
                    <a:pt x="45" y="529"/>
                  </a:cubicBezTo>
                  <a:cubicBezTo>
                    <a:pt x="17" y="615"/>
                    <a:pt x="35" y="696"/>
                    <a:pt x="45" y="784"/>
                  </a:cubicBezTo>
                  <a:cubicBezTo>
                    <a:pt x="42" y="869"/>
                    <a:pt x="41" y="953"/>
                    <a:pt x="36" y="1038"/>
                  </a:cubicBezTo>
                  <a:cubicBezTo>
                    <a:pt x="35" y="1047"/>
                    <a:pt x="31" y="1073"/>
                    <a:pt x="27" y="1065"/>
                  </a:cubicBezTo>
                  <a:cubicBezTo>
                    <a:pt x="10" y="1030"/>
                    <a:pt x="13" y="969"/>
                    <a:pt x="0" y="929"/>
                  </a:cubicBezTo>
                  <a:cubicBezTo>
                    <a:pt x="3" y="981"/>
                    <a:pt x="4" y="1032"/>
                    <a:pt x="9" y="1084"/>
                  </a:cubicBezTo>
                  <a:cubicBezTo>
                    <a:pt x="10" y="1093"/>
                    <a:pt x="9" y="1111"/>
                    <a:pt x="18" y="1111"/>
                  </a:cubicBezTo>
                  <a:cubicBezTo>
                    <a:pt x="27" y="1111"/>
                    <a:pt x="24" y="1093"/>
                    <a:pt x="27" y="1084"/>
                  </a:cubicBezTo>
                  <a:cubicBezTo>
                    <a:pt x="40" y="1134"/>
                    <a:pt x="47" y="1146"/>
                    <a:pt x="100" y="1129"/>
                  </a:cubicBezTo>
                  <a:cubicBezTo>
                    <a:pt x="336" y="1132"/>
                    <a:pt x="573" y="1153"/>
                    <a:pt x="809" y="1138"/>
                  </a:cubicBezTo>
                  <a:cubicBezTo>
                    <a:pt x="828" y="1137"/>
                    <a:pt x="827" y="1084"/>
                    <a:pt x="827" y="1084"/>
                  </a:cubicBezTo>
                  <a:cubicBezTo>
                    <a:pt x="836" y="1087"/>
                    <a:pt x="849" y="1101"/>
                    <a:pt x="854" y="1093"/>
                  </a:cubicBezTo>
                  <a:cubicBezTo>
                    <a:pt x="866" y="1075"/>
                    <a:pt x="843" y="1036"/>
                    <a:pt x="863" y="1029"/>
                  </a:cubicBezTo>
                  <a:cubicBezTo>
                    <a:pt x="881" y="1023"/>
                    <a:pt x="875" y="1066"/>
                    <a:pt x="881" y="1084"/>
                  </a:cubicBezTo>
                  <a:cubicBezTo>
                    <a:pt x="884" y="1093"/>
                    <a:pt x="890" y="1111"/>
                    <a:pt x="890" y="1111"/>
                  </a:cubicBezTo>
                  <a:cubicBezTo>
                    <a:pt x="910" y="1057"/>
                    <a:pt x="890" y="1092"/>
                    <a:pt x="909" y="1111"/>
                  </a:cubicBezTo>
                  <a:cubicBezTo>
                    <a:pt x="916" y="1118"/>
                    <a:pt x="927" y="1117"/>
                    <a:pt x="936" y="1120"/>
                  </a:cubicBezTo>
                  <a:cubicBezTo>
                    <a:pt x="945" y="1114"/>
                    <a:pt x="952" y="1102"/>
                    <a:pt x="963" y="1102"/>
                  </a:cubicBezTo>
                  <a:cubicBezTo>
                    <a:pt x="979" y="1102"/>
                    <a:pt x="997" y="1131"/>
                    <a:pt x="1009" y="1138"/>
                  </a:cubicBezTo>
                  <a:cubicBezTo>
                    <a:pt x="1017" y="1143"/>
                    <a:pt x="1027" y="1144"/>
                    <a:pt x="1036" y="1147"/>
                  </a:cubicBezTo>
                  <a:cubicBezTo>
                    <a:pt x="1031" y="1127"/>
                    <a:pt x="1012" y="1072"/>
                    <a:pt x="1036" y="1056"/>
                  </a:cubicBezTo>
                  <a:cubicBezTo>
                    <a:pt x="1047" y="1048"/>
                    <a:pt x="1048" y="1081"/>
                    <a:pt x="1054" y="1093"/>
                  </a:cubicBezTo>
                  <a:cubicBezTo>
                    <a:pt x="1068" y="1034"/>
                    <a:pt x="1083" y="1047"/>
                    <a:pt x="1136" y="1029"/>
                  </a:cubicBezTo>
                  <a:cubicBezTo>
                    <a:pt x="1159" y="1097"/>
                    <a:pt x="1128" y="1029"/>
                    <a:pt x="1163" y="1029"/>
                  </a:cubicBezTo>
                  <a:cubicBezTo>
                    <a:pt x="1172" y="1029"/>
                    <a:pt x="1169" y="1047"/>
                    <a:pt x="1172" y="1056"/>
                  </a:cubicBezTo>
                  <a:cubicBezTo>
                    <a:pt x="1190" y="984"/>
                    <a:pt x="1173" y="1034"/>
                    <a:pt x="1190" y="1084"/>
                  </a:cubicBezTo>
                  <a:cubicBezTo>
                    <a:pt x="1193" y="1092"/>
                    <a:pt x="1203" y="1096"/>
                    <a:pt x="1209" y="1102"/>
                  </a:cubicBezTo>
                  <a:cubicBezTo>
                    <a:pt x="1215" y="1114"/>
                    <a:pt x="1214" y="1138"/>
                    <a:pt x="1227" y="1138"/>
                  </a:cubicBezTo>
                  <a:cubicBezTo>
                    <a:pt x="1253" y="1138"/>
                    <a:pt x="1221" y="1056"/>
                    <a:pt x="1245" y="1129"/>
                  </a:cubicBezTo>
                  <a:cubicBezTo>
                    <a:pt x="1248" y="1105"/>
                    <a:pt x="1245" y="1079"/>
                    <a:pt x="1254" y="1056"/>
                  </a:cubicBezTo>
                  <a:cubicBezTo>
                    <a:pt x="1258" y="1047"/>
                    <a:pt x="1253" y="1084"/>
                    <a:pt x="1263" y="1084"/>
                  </a:cubicBezTo>
                  <a:cubicBezTo>
                    <a:pt x="1273" y="1084"/>
                    <a:pt x="1270" y="1066"/>
                    <a:pt x="1272" y="1056"/>
                  </a:cubicBezTo>
                  <a:cubicBezTo>
                    <a:pt x="1276" y="1038"/>
                    <a:pt x="1278" y="1020"/>
                    <a:pt x="1281" y="1002"/>
                  </a:cubicBezTo>
                  <a:cubicBezTo>
                    <a:pt x="1291" y="1031"/>
                    <a:pt x="1281" y="1069"/>
                    <a:pt x="1300" y="1093"/>
                  </a:cubicBezTo>
                  <a:cubicBezTo>
                    <a:pt x="1307" y="1101"/>
                    <a:pt x="1318" y="1081"/>
                    <a:pt x="1327" y="1075"/>
                  </a:cubicBezTo>
                  <a:cubicBezTo>
                    <a:pt x="1350" y="1143"/>
                    <a:pt x="1319" y="1075"/>
                    <a:pt x="1354" y="1075"/>
                  </a:cubicBezTo>
                  <a:cubicBezTo>
                    <a:pt x="1367" y="1075"/>
                    <a:pt x="1372" y="1093"/>
                    <a:pt x="1381" y="1102"/>
                  </a:cubicBezTo>
                  <a:cubicBezTo>
                    <a:pt x="1384" y="1090"/>
                    <a:pt x="1377" y="1065"/>
                    <a:pt x="1390" y="1065"/>
                  </a:cubicBezTo>
                  <a:cubicBezTo>
                    <a:pt x="1403" y="1065"/>
                    <a:pt x="1392" y="1112"/>
                    <a:pt x="1400" y="1102"/>
                  </a:cubicBezTo>
                  <a:cubicBezTo>
                    <a:pt x="1415" y="1082"/>
                    <a:pt x="1418" y="1029"/>
                    <a:pt x="1418" y="1029"/>
                  </a:cubicBezTo>
                  <a:cubicBezTo>
                    <a:pt x="1430" y="1032"/>
                    <a:pt x="1442" y="1042"/>
                    <a:pt x="1454" y="1038"/>
                  </a:cubicBezTo>
                  <a:cubicBezTo>
                    <a:pt x="1506" y="1021"/>
                    <a:pt x="1435" y="986"/>
                    <a:pt x="1499" y="1029"/>
                  </a:cubicBezTo>
                  <a:cubicBezTo>
                    <a:pt x="1548" y="1026"/>
                    <a:pt x="1597" y="1028"/>
                    <a:pt x="1645" y="1020"/>
                  </a:cubicBezTo>
                  <a:cubicBezTo>
                    <a:pt x="1680" y="1014"/>
                    <a:pt x="1668" y="997"/>
                    <a:pt x="1681" y="975"/>
                  </a:cubicBezTo>
                  <a:cubicBezTo>
                    <a:pt x="1694" y="953"/>
                    <a:pt x="1704" y="954"/>
                    <a:pt x="1727" y="947"/>
                  </a:cubicBezTo>
                  <a:cubicBezTo>
                    <a:pt x="1736" y="953"/>
                    <a:pt x="1746" y="972"/>
                    <a:pt x="1754" y="965"/>
                  </a:cubicBezTo>
                  <a:cubicBezTo>
                    <a:pt x="1769" y="953"/>
                    <a:pt x="1766" y="929"/>
                    <a:pt x="1772" y="911"/>
                  </a:cubicBezTo>
                  <a:cubicBezTo>
                    <a:pt x="1775" y="902"/>
                    <a:pt x="1781" y="884"/>
                    <a:pt x="1781" y="884"/>
                  </a:cubicBezTo>
                  <a:cubicBezTo>
                    <a:pt x="1802" y="967"/>
                    <a:pt x="1778" y="897"/>
                    <a:pt x="1799" y="884"/>
                  </a:cubicBezTo>
                  <a:cubicBezTo>
                    <a:pt x="1806" y="879"/>
                    <a:pt x="1812" y="896"/>
                    <a:pt x="1818" y="902"/>
                  </a:cubicBezTo>
                  <a:cubicBezTo>
                    <a:pt x="1839" y="837"/>
                    <a:pt x="1820" y="836"/>
                    <a:pt x="1863" y="865"/>
                  </a:cubicBezTo>
                  <a:cubicBezTo>
                    <a:pt x="1866" y="856"/>
                    <a:pt x="1863" y="838"/>
                    <a:pt x="1872" y="838"/>
                  </a:cubicBezTo>
                  <a:cubicBezTo>
                    <a:pt x="1881" y="838"/>
                    <a:pt x="1880" y="856"/>
                    <a:pt x="1881" y="865"/>
                  </a:cubicBezTo>
                  <a:cubicBezTo>
                    <a:pt x="1886" y="901"/>
                    <a:pt x="1887" y="938"/>
                    <a:pt x="1890" y="975"/>
                  </a:cubicBezTo>
                  <a:cubicBezTo>
                    <a:pt x="1912" y="905"/>
                    <a:pt x="1884" y="976"/>
                    <a:pt x="1909" y="984"/>
                  </a:cubicBezTo>
                  <a:cubicBezTo>
                    <a:pt x="1920" y="987"/>
                    <a:pt x="1921" y="965"/>
                    <a:pt x="1927" y="956"/>
                  </a:cubicBezTo>
                  <a:cubicBezTo>
                    <a:pt x="1933" y="962"/>
                    <a:pt x="1939" y="981"/>
                    <a:pt x="1945" y="975"/>
                  </a:cubicBezTo>
                  <a:cubicBezTo>
                    <a:pt x="1952" y="968"/>
                    <a:pt x="1936" y="957"/>
                    <a:pt x="1936" y="947"/>
                  </a:cubicBezTo>
                  <a:cubicBezTo>
                    <a:pt x="1936" y="873"/>
                    <a:pt x="1943" y="839"/>
                    <a:pt x="1954" y="775"/>
                  </a:cubicBezTo>
                  <a:cubicBezTo>
                    <a:pt x="1957" y="793"/>
                    <a:pt x="1950" y="816"/>
                    <a:pt x="1963" y="829"/>
                  </a:cubicBezTo>
                  <a:cubicBezTo>
                    <a:pt x="1971" y="837"/>
                    <a:pt x="1970" y="802"/>
                    <a:pt x="1981" y="802"/>
                  </a:cubicBezTo>
                  <a:cubicBezTo>
                    <a:pt x="1990" y="802"/>
                    <a:pt x="1986" y="821"/>
                    <a:pt x="1990" y="829"/>
                  </a:cubicBezTo>
                  <a:cubicBezTo>
                    <a:pt x="2000" y="848"/>
                    <a:pt x="2013" y="860"/>
                    <a:pt x="2027" y="875"/>
                  </a:cubicBezTo>
                  <a:cubicBezTo>
                    <a:pt x="2042" y="919"/>
                    <a:pt x="2030" y="937"/>
                    <a:pt x="2072" y="965"/>
                  </a:cubicBezTo>
                  <a:cubicBezTo>
                    <a:pt x="2075" y="977"/>
                    <a:pt x="2070" y="995"/>
                    <a:pt x="2081" y="1002"/>
                  </a:cubicBezTo>
                  <a:cubicBezTo>
                    <a:pt x="2110" y="1020"/>
                    <a:pt x="2128" y="978"/>
                    <a:pt x="2136" y="965"/>
                  </a:cubicBezTo>
                  <a:cubicBezTo>
                    <a:pt x="2139" y="977"/>
                    <a:pt x="2139" y="1013"/>
                    <a:pt x="2145" y="1002"/>
                  </a:cubicBezTo>
                  <a:cubicBezTo>
                    <a:pt x="2150" y="993"/>
                    <a:pt x="2150" y="846"/>
                    <a:pt x="2199" y="865"/>
                  </a:cubicBezTo>
                  <a:cubicBezTo>
                    <a:pt x="2210" y="869"/>
                    <a:pt x="2212" y="884"/>
                    <a:pt x="2218" y="893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143" name="Freeform 2055"/>
            <p:cNvSpPr>
              <a:spLocks/>
            </p:cNvSpPr>
            <p:nvPr/>
          </p:nvSpPr>
          <p:spPr bwMode="auto">
            <a:xfrm>
              <a:off x="2518" y="3370"/>
              <a:ext cx="477" cy="777"/>
            </a:xfrm>
            <a:custGeom>
              <a:avLst/>
              <a:gdLst>
                <a:gd name="T0" fmla="*/ 273 w 477"/>
                <a:gd name="T1" fmla="*/ 639 h 777"/>
                <a:gd name="T2" fmla="*/ 254 w 477"/>
                <a:gd name="T3" fmla="*/ 603 h 777"/>
                <a:gd name="T4" fmla="*/ 236 w 477"/>
                <a:gd name="T5" fmla="*/ 548 h 777"/>
                <a:gd name="T6" fmla="*/ 191 w 477"/>
                <a:gd name="T7" fmla="*/ 485 h 777"/>
                <a:gd name="T8" fmla="*/ 136 w 477"/>
                <a:gd name="T9" fmla="*/ 394 h 777"/>
                <a:gd name="T10" fmla="*/ 145 w 477"/>
                <a:gd name="T11" fmla="*/ 458 h 777"/>
                <a:gd name="T12" fmla="*/ 136 w 477"/>
                <a:gd name="T13" fmla="*/ 412 h 777"/>
                <a:gd name="T14" fmla="*/ 127 w 477"/>
                <a:gd name="T15" fmla="*/ 385 h 777"/>
                <a:gd name="T16" fmla="*/ 109 w 477"/>
                <a:gd name="T17" fmla="*/ 358 h 777"/>
                <a:gd name="T18" fmla="*/ 100 w 477"/>
                <a:gd name="T19" fmla="*/ 503 h 777"/>
                <a:gd name="T20" fmla="*/ 73 w 477"/>
                <a:gd name="T21" fmla="*/ 458 h 777"/>
                <a:gd name="T22" fmla="*/ 64 w 477"/>
                <a:gd name="T23" fmla="*/ 430 h 777"/>
                <a:gd name="T24" fmla="*/ 54 w 477"/>
                <a:gd name="T25" fmla="*/ 458 h 777"/>
                <a:gd name="T26" fmla="*/ 45 w 477"/>
                <a:gd name="T27" fmla="*/ 639 h 777"/>
                <a:gd name="T28" fmla="*/ 36 w 477"/>
                <a:gd name="T29" fmla="*/ 467 h 777"/>
                <a:gd name="T30" fmla="*/ 27 w 477"/>
                <a:gd name="T31" fmla="*/ 385 h 777"/>
                <a:gd name="T32" fmla="*/ 18 w 477"/>
                <a:gd name="T33" fmla="*/ 421 h 777"/>
                <a:gd name="T34" fmla="*/ 0 w 477"/>
                <a:gd name="T35" fmla="*/ 448 h 777"/>
                <a:gd name="T36" fmla="*/ 9 w 477"/>
                <a:gd name="T37" fmla="*/ 376 h 777"/>
                <a:gd name="T38" fmla="*/ 45 w 477"/>
                <a:gd name="T39" fmla="*/ 312 h 777"/>
                <a:gd name="T40" fmla="*/ 64 w 477"/>
                <a:gd name="T41" fmla="*/ 248 h 777"/>
                <a:gd name="T42" fmla="*/ 82 w 477"/>
                <a:gd name="T43" fmla="*/ 385 h 777"/>
                <a:gd name="T44" fmla="*/ 91 w 477"/>
                <a:gd name="T45" fmla="*/ 439 h 777"/>
                <a:gd name="T46" fmla="*/ 100 w 477"/>
                <a:gd name="T47" fmla="*/ 412 h 777"/>
                <a:gd name="T48" fmla="*/ 127 w 477"/>
                <a:gd name="T49" fmla="*/ 394 h 777"/>
                <a:gd name="T50" fmla="*/ 164 w 477"/>
                <a:gd name="T51" fmla="*/ 348 h 777"/>
                <a:gd name="T52" fmla="*/ 209 w 477"/>
                <a:gd name="T53" fmla="*/ 103 h 777"/>
                <a:gd name="T54" fmla="*/ 236 w 477"/>
                <a:gd name="T55" fmla="*/ 448 h 777"/>
                <a:gd name="T56" fmla="*/ 245 w 477"/>
                <a:gd name="T57" fmla="*/ 385 h 777"/>
                <a:gd name="T58" fmla="*/ 254 w 477"/>
                <a:gd name="T59" fmla="*/ 412 h 777"/>
                <a:gd name="T60" fmla="*/ 264 w 477"/>
                <a:gd name="T61" fmla="*/ 376 h 777"/>
                <a:gd name="T62" fmla="*/ 291 w 477"/>
                <a:gd name="T63" fmla="*/ 321 h 777"/>
                <a:gd name="T64" fmla="*/ 309 w 477"/>
                <a:gd name="T65" fmla="*/ 358 h 777"/>
                <a:gd name="T66" fmla="*/ 318 w 477"/>
                <a:gd name="T67" fmla="*/ 476 h 777"/>
                <a:gd name="T68" fmla="*/ 336 w 477"/>
                <a:gd name="T69" fmla="*/ 48 h 777"/>
                <a:gd name="T70" fmla="*/ 391 w 477"/>
                <a:gd name="T71" fmla="*/ 212 h 777"/>
                <a:gd name="T72" fmla="*/ 345 w 477"/>
                <a:gd name="T73" fmla="*/ 548 h 777"/>
                <a:gd name="T74" fmla="*/ 300 w 477"/>
                <a:gd name="T75" fmla="*/ 639 h 777"/>
                <a:gd name="T76" fmla="*/ 282 w 477"/>
                <a:gd name="T77" fmla="*/ 567 h 777"/>
                <a:gd name="T78" fmla="*/ 273 w 477"/>
                <a:gd name="T79" fmla="*/ 658 h 777"/>
                <a:gd name="T80" fmla="*/ 264 w 477"/>
                <a:gd name="T81" fmla="*/ 585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7" h="777">
                  <a:moveTo>
                    <a:pt x="273" y="639"/>
                  </a:moveTo>
                  <a:cubicBezTo>
                    <a:pt x="267" y="627"/>
                    <a:pt x="259" y="616"/>
                    <a:pt x="254" y="603"/>
                  </a:cubicBezTo>
                  <a:cubicBezTo>
                    <a:pt x="247" y="585"/>
                    <a:pt x="250" y="562"/>
                    <a:pt x="236" y="548"/>
                  </a:cubicBezTo>
                  <a:cubicBezTo>
                    <a:pt x="166" y="478"/>
                    <a:pt x="250" y="568"/>
                    <a:pt x="191" y="485"/>
                  </a:cubicBezTo>
                  <a:cubicBezTo>
                    <a:pt x="166" y="450"/>
                    <a:pt x="151" y="438"/>
                    <a:pt x="136" y="394"/>
                  </a:cubicBezTo>
                  <a:cubicBezTo>
                    <a:pt x="139" y="415"/>
                    <a:pt x="145" y="436"/>
                    <a:pt x="145" y="458"/>
                  </a:cubicBezTo>
                  <a:cubicBezTo>
                    <a:pt x="145" y="474"/>
                    <a:pt x="140" y="427"/>
                    <a:pt x="136" y="412"/>
                  </a:cubicBezTo>
                  <a:cubicBezTo>
                    <a:pt x="134" y="403"/>
                    <a:pt x="131" y="393"/>
                    <a:pt x="127" y="385"/>
                  </a:cubicBezTo>
                  <a:cubicBezTo>
                    <a:pt x="122" y="375"/>
                    <a:pt x="115" y="367"/>
                    <a:pt x="109" y="358"/>
                  </a:cubicBezTo>
                  <a:cubicBezTo>
                    <a:pt x="101" y="407"/>
                    <a:pt x="73" y="670"/>
                    <a:pt x="100" y="503"/>
                  </a:cubicBezTo>
                  <a:cubicBezTo>
                    <a:pt x="84" y="424"/>
                    <a:pt x="92" y="221"/>
                    <a:pt x="73" y="458"/>
                  </a:cubicBezTo>
                  <a:cubicBezTo>
                    <a:pt x="70" y="449"/>
                    <a:pt x="74" y="430"/>
                    <a:pt x="64" y="430"/>
                  </a:cubicBezTo>
                  <a:cubicBezTo>
                    <a:pt x="54" y="430"/>
                    <a:pt x="55" y="448"/>
                    <a:pt x="54" y="458"/>
                  </a:cubicBezTo>
                  <a:cubicBezTo>
                    <a:pt x="49" y="518"/>
                    <a:pt x="48" y="579"/>
                    <a:pt x="45" y="639"/>
                  </a:cubicBezTo>
                  <a:cubicBezTo>
                    <a:pt x="42" y="582"/>
                    <a:pt x="40" y="524"/>
                    <a:pt x="36" y="467"/>
                  </a:cubicBezTo>
                  <a:cubicBezTo>
                    <a:pt x="34" y="440"/>
                    <a:pt x="37" y="411"/>
                    <a:pt x="27" y="385"/>
                  </a:cubicBezTo>
                  <a:cubicBezTo>
                    <a:pt x="22" y="373"/>
                    <a:pt x="23" y="410"/>
                    <a:pt x="18" y="421"/>
                  </a:cubicBezTo>
                  <a:cubicBezTo>
                    <a:pt x="14" y="431"/>
                    <a:pt x="6" y="439"/>
                    <a:pt x="0" y="448"/>
                  </a:cubicBezTo>
                  <a:cubicBezTo>
                    <a:pt x="3" y="424"/>
                    <a:pt x="3" y="399"/>
                    <a:pt x="9" y="376"/>
                  </a:cubicBezTo>
                  <a:cubicBezTo>
                    <a:pt x="15" y="352"/>
                    <a:pt x="36" y="335"/>
                    <a:pt x="45" y="312"/>
                  </a:cubicBezTo>
                  <a:cubicBezTo>
                    <a:pt x="53" y="291"/>
                    <a:pt x="57" y="269"/>
                    <a:pt x="64" y="248"/>
                  </a:cubicBezTo>
                  <a:cubicBezTo>
                    <a:pt x="70" y="294"/>
                    <a:pt x="76" y="339"/>
                    <a:pt x="82" y="385"/>
                  </a:cubicBezTo>
                  <a:cubicBezTo>
                    <a:pt x="85" y="403"/>
                    <a:pt x="81" y="424"/>
                    <a:pt x="91" y="439"/>
                  </a:cubicBezTo>
                  <a:cubicBezTo>
                    <a:pt x="96" y="447"/>
                    <a:pt x="94" y="419"/>
                    <a:pt x="100" y="412"/>
                  </a:cubicBezTo>
                  <a:cubicBezTo>
                    <a:pt x="107" y="404"/>
                    <a:pt x="118" y="400"/>
                    <a:pt x="127" y="394"/>
                  </a:cubicBezTo>
                  <a:cubicBezTo>
                    <a:pt x="142" y="152"/>
                    <a:pt x="136" y="254"/>
                    <a:pt x="164" y="348"/>
                  </a:cubicBezTo>
                  <a:cubicBezTo>
                    <a:pt x="220" y="292"/>
                    <a:pt x="205" y="173"/>
                    <a:pt x="209" y="103"/>
                  </a:cubicBezTo>
                  <a:cubicBezTo>
                    <a:pt x="232" y="217"/>
                    <a:pt x="213" y="334"/>
                    <a:pt x="236" y="448"/>
                  </a:cubicBezTo>
                  <a:cubicBezTo>
                    <a:pt x="239" y="427"/>
                    <a:pt x="236" y="404"/>
                    <a:pt x="245" y="385"/>
                  </a:cubicBezTo>
                  <a:cubicBezTo>
                    <a:pt x="249" y="377"/>
                    <a:pt x="245" y="416"/>
                    <a:pt x="254" y="412"/>
                  </a:cubicBezTo>
                  <a:cubicBezTo>
                    <a:pt x="265" y="407"/>
                    <a:pt x="259" y="387"/>
                    <a:pt x="264" y="376"/>
                  </a:cubicBezTo>
                  <a:cubicBezTo>
                    <a:pt x="311" y="269"/>
                    <a:pt x="258" y="419"/>
                    <a:pt x="291" y="321"/>
                  </a:cubicBezTo>
                  <a:cubicBezTo>
                    <a:pt x="297" y="333"/>
                    <a:pt x="307" y="344"/>
                    <a:pt x="309" y="358"/>
                  </a:cubicBezTo>
                  <a:cubicBezTo>
                    <a:pt x="316" y="397"/>
                    <a:pt x="315" y="515"/>
                    <a:pt x="318" y="476"/>
                  </a:cubicBezTo>
                  <a:cubicBezTo>
                    <a:pt x="348" y="0"/>
                    <a:pt x="285" y="208"/>
                    <a:pt x="336" y="48"/>
                  </a:cubicBezTo>
                  <a:cubicBezTo>
                    <a:pt x="367" y="97"/>
                    <a:pt x="391" y="212"/>
                    <a:pt x="391" y="212"/>
                  </a:cubicBezTo>
                  <a:cubicBezTo>
                    <a:pt x="372" y="549"/>
                    <a:pt x="477" y="506"/>
                    <a:pt x="345" y="548"/>
                  </a:cubicBezTo>
                  <a:cubicBezTo>
                    <a:pt x="334" y="581"/>
                    <a:pt x="316" y="608"/>
                    <a:pt x="300" y="639"/>
                  </a:cubicBezTo>
                  <a:cubicBezTo>
                    <a:pt x="277" y="777"/>
                    <a:pt x="308" y="618"/>
                    <a:pt x="282" y="567"/>
                  </a:cubicBezTo>
                  <a:cubicBezTo>
                    <a:pt x="268" y="540"/>
                    <a:pt x="276" y="628"/>
                    <a:pt x="273" y="658"/>
                  </a:cubicBezTo>
                  <a:cubicBezTo>
                    <a:pt x="259" y="616"/>
                    <a:pt x="264" y="640"/>
                    <a:pt x="264" y="585"/>
                  </a:cubicBezTo>
                </a:path>
              </a:pathLst>
            </a:custGeom>
            <a:solidFill>
              <a:srgbClr val="33CC33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144" name="Freeform 2056"/>
            <p:cNvSpPr>
              <a:spLocks/>
            </p:cNvSpPr>
            <p:nvPr/>
          </p:nvSpPr>
          <p:spPr bwMode="auto">
            <a:xfrm>
              <a:off x="2027" y="3455"/>
              <a:ext cx="521" cy="644"/>
            </a:xfrm>
            <a:custGeom>
              <a:avLst/>
              <a:gdLst>
                <a:gd name="T0" fmla="*/ 409 w 521"/>
                <a:gd name="T1" fmla="*/ 245 h 644"/>
                <a:gd name="T2" fmla="*/ 400 w 521"/>
                <a:gd name="T3" fmla="*/ 263 h 644"/>
                <a:gd name="T4" fmla="*/ 382 w 521"/>
                <a:gd name="T5" fmla="*/ 282 h 644"/>
                <a:gd name="T6" fmla="*/ 336 w 521"/>
                <a:gd name="T7" fmla="*/ 291 h 644"/>
                <a:gd name="T8" fmla="*/ 327 w 521"/>
                <a:gd name="T9" fmla="*/ 254 h 644"/>
                <a:gd name="T10" fmla="*/ 309 w 521"/>
                <a:gd name="T11" fmla="*/ 154 h 644"/>
                <a:gd name="T12" fmla="*/ 273 w 521"/>
                <a:gd name="T13" fmla="*/ 400 h 644"/>
                <a:gd name="T14" fmla="*/ 236 w 521"/>
                <a:gd name="T15" fmla="*/ 345 h 644"/>
                <a:gd name="T16" fmla="*/ 209 w 521"/>
                <a:gd name="T17" fmla="*/ 418 h 644"/>
                <a:gd name="T18" fmla="*/ 191 w 521"/>
                <a:gd name="T19" fmla="*/ 382 h 644"/>
                <a:gd name="T20" fmla="*/ 155 w 521"/>
                <a:gd name="T21" fmla="*/ 345 h 644"/>
                <a:gd name="T22" fmla="*/ 155 w 521"/>
                <a:gd name="T23" fmla="*/ 373 h 644"/>
                <a:gd name="T24" fmla="*/ 155 w 521"/>
                <a:gd name="T25" fmla="*/ 427 h 644"/>
                <a:gd name="T26" fmla="*/ 173 w 521"/>
                <a:gd name="T27" fmla="*/ 563 h 644"/>
                <a:gd name="T28" fmla="*/ 127 w 521"/>
                <a:gd name="T29" fmla="*/ 527 h 644"/>
                <a:gd name="T30" fmla="*/ 155 w 521"/>
                <a:gd name="T31" fmla="*/ 418 h 644"/>
                <a:gd name="T32" fmla="*/ 145 w 521"/>
                <a:gd name="T33" fmla="*/ 254 h 644"/>
                <a:gd name="T34" fmla="*/ 164 w 521"/>
                <a:gd name="T35" fmla="*/ 209 h 644"/>
                <a:gd name="T36" fmla="*/ 109 w 521"/>
                <a:gd name="T37" fmla="*/ 182 h 644"/>
                <a:gd name="T38" fmla="*/ 100 w 521"/>
                <a:gd name="T39" fmla="*/ 182 h 644"/>
                <a:gd name="T40" fmla="*/ 73 w 521"/>
                <a:gd name="T41" fmla="*/ 327 h 644"/>
                <a:gd name="T42" fmla="*/ 9 w 521"/>
                <a:gd name="T43" fmla="*/ 145 h 644"/>
                <a:gd name="T44" fmla="*/ 46 w 521"/>
                <a:gd name="T45" fmla="*/ 527 h 644"/>
                <a:gd name="T46" fmla="*/ 109 w 521"/>
                <a:gd name="T47" fmla="*/ 573 h 644"/>
                <a:gd name="T48" fmla="*/ 145 w 521"/>
                <a:gd name="T49" fmla="*/ 618 h 644"/>
                <a:gd name="T50" fmla="*/ 173 w 521"/>
                <a:gd name="T51" fmla="*/ 591 h 644"/>
                <a:gd name="T52" fmla="*/ 209 w 521"/>
                <a:gd name="T53" fmla="*/ 482 h 644"/>
                <a:gd name="T54" fmla="*/ 291 w 521"/>
                <a:gd name="T55" fmla="*/ 600 h 644"/>
                <a:gd name="T56" fmla="*/ 355 w 521"/>
                <a:gd name="T57" fmla="*/ 536 h 644"/>
                <a:gd name="T58" fmla="*/ 336 w 521"/>
                <a:gd name="T59" fmla="*/ 500 h 644"/>
                <a:gd name="T60" fmla="*/ 364 w 521"/>
                <a:gd name="T61" fmla="*/ 554 h 644"/>
                <a:gd name="T62" fmla="*/ 400 w 521"/>
                <a:gd name="T63" fmla="*/ 518 h 644"/>
                <a:gd name="T64" fmla="*/ 427 w 521"/>
                <a:gd name="T65" fmla="*/ 60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1" h="644">
                  <a:moveTo>
                    <a:pt x="445" y="491"/>
                  </a:moveTo>
                  <a:cubicBezTo>
                    <a:pt x="461" y="24"/>
                    <a:pt x="521" y="171"/>
                    <a:pt x="409" y="245"/>
                  </a:cubicBezTo>
                  <a:cubicBezTo>
                    <a:pt x="430" y="161"/>
                    <a:pt x="437" y="85"/>
                    <a:pt x="427" y="0"/>
                  </a:cubicBezTo>
                  <a:cubicBezTo>
                    <a:pt x="421" y="109"/>
                    <a:pt x="412" y="165"/>
                    <a:pt x="400" y="263"/>
                  </a:cubicBezTo>
                  <a:cubicBezTo>
                    <a:pt x="397" y="254"/>
                    <a:pt x="398" y="229"/>
                    <a:pt x="391" y="236"/>
                  </a:cubicBezTo>
                  <a:cubicBezTo>
                    <a:pt x="380" y="247"/>
                    <a:pt x="386" y="267"/>
                    <a:pt x="382" y="282"/>
                  </a:cubicBezTo>
                  <a:cubicBezTo>
                    <a:pt x="375" y="312"/>
                    <a:pt x="372" y="310"/>
                    <a:pt x="355" y="336"/>
                  </a:cubicBezTo>
                  <a:cubicBezTo>
                    <a:pt x="349" y="321"/>
                    <a:pt x="336" y="307"/>
                    <a:pt x="336" y="291"/>
                  </a:cubicBezTo>
                  <a:cubicBezTo>
                    <a:pt x="336" y="288"/>
                    <a:pt x="382" y="257"/>
                    <a:pt x="364" y="245"/>
                  </a:cubicBezTo>
                  <a:cubicBezTo>
                    <a:pt x="353" y="238"/>
                    <a:pt x="339" y="251"/>
                    <a:pt x="327" y="254"/>
                  </a:cubicBezTo>
                  <a:cubicBezTo>
                    <a:pt x="318" y="248"/>
                    <a:pt x="302" y="247"/>
                    <a:pt x="300" y="236"/>
                  </a:cubicBezTo>
                  <a:cubicBezTo>
                    <a:pt x="295" y="209"/>
                    <a:pt x="309" y="181"/>
                    <a:pt x="309" y="154"/>
                  </a:cubicBezTo>
                  <a:cubicBezTo>
                    <a:pt x="309" y="115"/>
                    <a:pt x="303" y="75"/>
                    <a:pt x="300" y="36"/>
                  </a:cubicBezTo>
                  <a:cubicBezTo>
                    <a:pt x="280" y="333"/>
                    <a:pt x="290" y="212"/>
                    <a:pt x="273" y="400"/>
                  </a:cubicBezTo>
                  <a:cubicBezTo>
                    <a:pt x="265" y="352"/>
                    <a:pt x="263" y="329"/>
                    <a:pt x="236" y="291"/>
                  </a:cubicBezTo>
                  <a:cubicBezTo>
                    <a:pt x="216" y="147"/>
                    <a:pt x="236" y="281"/>
                    <a:pt x="236" y="345"/>
                  </a:cubicBezTo>
                  <a:cubicBezTo>
                    <a:pt x="236" y="378"/>
                    <a:pt x="230" y="412"/>
                    <a:pt x="227" y="445"/>
                  </a:cubicBezTo>
                  <a:cubicBezTo>
                    <a:pt x="221" y="436"/>
                    <a:pt x="220" y="418"/>
                    <a:pt x="209" y="418"/>
                  </a:cubicBezTo>
                  <a:cubicBezTo>
                    <a:pt x="200" y="418"/>
                    <a:pt x="204" y="453"/>
                    <a:pt x="200" y="445"/>
                  </a:cubicBezTo>
                  <a:cubicBezTo>
                    <a:pt x="191" y="426"/>
                    <a:pt x="194" y="403"/>
                    <a:pt x="191" y="382"/>
                  </a:cubicBezTo>
                  <a:cubicBezTo>
                    <a:pt x="188" y="391"/>
                    <a:pt x="191" y="412"/>
                    <a:pt x="182" y="409"/>
                  </a:cubicBezTo>
                  <a:cubicBezTo>
                    <a:pt x="159" y="401"/>
                    <a:pt x="169" y="359"/>
                    <a:pt x="155" y="345"/>
                  </a:cubicBezTo>
                  <a:cubicBezTo>
                    <a:pt x="148" y="338"/>
                    <a:pt x="136" y="339"/>
                    <a:pt x="127" y="336"/>
                  </a:cubicBezTo>
                  <a:cubicBezTo>
                    <a:pt x="136" y="348"/>
                    <a:pt x="145" y="361"/>
                    <a:pt x="155" y="373"/>
                  </a:cubicBezTo>
                  <a:cubicBezTo>
                    <a:pt x="163" y="383"/>
                    <a:pt x="182" y="387"/>
                    <a:pt x="182" y="400"/>
                  </a:cubicBezTo>
                  <a:cubicBezTo>
                    <a:pt x="182" y="413"/>
                    <a:pt x="164" y="418"/>
                    <a:pt x="155" y="427"/>
                  </a:cubicBezTo>
                  <a:cubicBezTo>
                    <a:pt x="158" y="463"/>
                    <a:pt x="159" y="500"/>
                    <a:pt x="164" y="536"/>
                  </a:cubicBezTo>
                  <a:cubicBezTo>
                    <a:pt x="165" y="545"/>
                    <a:pt x="177" y="571"/>
                    <a:pt x="173" y="563"/>
                  </a:cubicBezTo>
                  <a:cubicBezTo>
                    <a:pt x="132" y="481"/>
                    <a:pt x="177" y="550"/>
                    <a:pt x="136" y="491"/>
                  </a:cubicBezTo>
                  <a:cubicBezTo>
                    <a:pt x="133" y="503"/>
                    <a:pt x="138" y="533"/>
                    <a:pt x="127" y="527"/>
                  </a:cubicBezTo>
                  <a:cubicBezTo>
                    <a:pt x="113" y="520"/>
                    <a:pt x="116" y="497"/>
                    <a:pt x="118" y="482"/>
                  </a:cubicBezTo>
                  <a:cubicBezTo>
                    <a:pt x="120" y="465"/>
                    <a:pt x="145" y="432"/>
                    <a:pt x="155" y="418"/>
                  </a:cubicBezTo>
                  <a:cubicBezTo>
                    <a:pt x="149" y="400"/>
                    <a:pt x="137" y="382"/>
                    <a:pt x="136" y="363"/>
                  </a:cubicBezTo>
                  <a:cubicBezTo>
                    <a:pt x="134" y="327"/>
                    <a:pt x="134" y="289"/>
                    <a:pt x="145" y="254"/>
                  </a:cubicBezTo>
                  <a:cubicBezTo>
                    <a:pt x="150" y="239"/>
                    <a:pt x="152" y="285"/>
                    <a:pt x="155" y="300"/>
                  </a:cubicBezTo>
                  <a:cubicBezTo>
                    <a:pt x="158" y="270"/>
                    <a:pt x="172" y="238"/>
                    <a:pt x="164" y="209"/>
                  </a:cubicBezTo>
                  <a:cubicBezTo>
                    <a:pt x="161" y="198"/>
                    <a:pt x="146" y="232"/>
                    <a:pt x="136" y="227"/>
                  </a:cubicBezTo>
                  <a:cubicBezTo>
                    <a:pt x="120" y="219"/>
                    <a:pt x="118" y="197"/>
                    <a:pt x="109" y="182"/>
                  </a:cubicBezTo>
                  <a:cubicBezTo>
                    <a:pt x="103" y="191"/>
                    <a:pt x="102" y="209"/>
                    <a:pt x="91" y="209"/>
                  </a:cubicBezTo>
                  <a:cubicBezTo>
                    <a:pt x="82" y="209"/>
                    <a:pt x="100" y="173"/>
                    <a:pt x="100" y="182"/>
                  </a:cubicBezTo>
                  <a:cubicBezTo>
                    <a:pt x="100" y="212"/>
                    <a:pt x="97" y="243"/>
                    <a:pt x="91" y="273"/>
                  </a:cubicBezTo>
                  <a:cubicBezTo>
                    <a:pt x="88" y="292"/>
                    <a:pt x="73" y="327"/>
                    <a:pt x="73" y="327"/>
                  </a:cubicBezTo>
                  <a:cubicBezTo>
                    <a:pt x="55" y="440"/>
                    <a:pt x="70" y="370"/>
                    <a:pt x="55" y="245"/>
                  </a:cubicBezTo>
                  <a:cubicBezTo>
                    <a:pt x="43" y="148"/>
                    <a:pt x="63" y="163"/>
                    <a:pt x="9" y="145"/>
                  </a:cubicBezTo>
                  <a:cubicBezTo>
                    <a:pt x="15" y="227"/>
                    <a:pt x="49" y="353"/>
                    <a:pt x="0" y="427"/>
                  </a:cubicBezTo>
                  <a:cubicBezTo>
                    <a:pt x="50" y="444"/>
                    <a:pt x="33" y="480"/>
                    <a:pt x="46" y="527"/>
                  </a:cubicBezTo>
                  <a:cubicBezTo>
                    <a:pt x="91" y="460"/>
                    <a:pt x="36" y="530"/>
                    <a:pt x="73" y="591"/>
                  </a:cubicBezTo>
                  <a:cubicBezTo>
                    <a:pt x="80" y="602"/>
                    <a:pt x="97" y="579"/>
                    <a:pt x="109" y="573"/>
                  </a:cubicBezTo>
                  <a:cubicBezTo>
                    <a:pt x="112" y="594"/>
                    <a:pt x="105" y="619"/>
                    <a:pt x="118" y="636"/>
                  </a:cubicBezTo>
                  <a:cubicBezTo>
                    <a:pt x="125" y="644"/>
                    <a:pt x="141" y="628"/>
                    <a:pt x="145" y="618"/>
                  </a:cubicBezTo>
                  <a:cubicBezTo>
                    <a:pt x="154" y="595"/>
                    <a:pt x="152" y="569"/>
                    <a:pt x="155" y="545"/>
                  </a:cubicBezTo>
                  <a:cubicBezTo>
                    <a:pt x="161" y="560"/>
                    <a:pt x="167" y="576"/>
                    <a:pt x="173" y="591"/>
                  </a:cubicBezTo>
                  <a:cubicBezTo>
                    <a:pt x="176" y="600"/>
                    <a:pt x="177" y="626"/>
                    <a:pt x="182" y="618"/>
                  </a:cubicBezTo>
                  <a:cubicBezTo>
                    <a:pt x="195" y="596"/>
                    <a:pt x="205" y="509"/>
                    <a:pt x="209" y="482"/>
                  </a:cubicBezTo>
                  <a:cubicBezTo>
                    <a:pt x="233" y="554"/>
                    <a:pt x="164" y="642"/>
                    <a:pt x="264" y="618"/>
                  </a:cubicBezTo>
                  <a:cubicBezTo>
                    <a:pt x="273" y="612"/>
                    <a:pt x="286" y="609"/>
                    <a:pt x="291" y="600"/>
                  </a:cubicBezTo>
                  <a:cubicBezTo>
                    <a:pt x="299" y="586"/>
                    <a:pt x="289" y="565"/>
                    <a:pt x="300" y="554"/>
                  </a:cubicBezTo>
                  <a:cubicBezTo>
                    <a:pt x="314" y="540"/>
                    <a:pt x="337" y="542"/>
                    <a:pt x="355" y="536"/>
                  </a:cubicBezTo>
                  <a:cubicBezTo>
                    <a:pt x="346" y="533"/>
                    <a:pt x="332" y="536"/>
                    <a:pt x="327" y="527"/>
                  </a:cubicBezTo>
                  <a:cubicBezTo>
                    <a:pt x="323" y="519"/>
                    <a:pt x="328" y="496"/>
                    <a:pt x="336" y="500"/>
                  </a:cubicBezTo>
                  <a:cubicBezTo>
                    <a:pt x="347" y="506"/>
                    <a:pt x="339" y="525"/>
                    <a:pt x="345" y="536"/>
                  </a:cubicBezTo>
                  <a:cubicBezTo>
                    <a:pt x="349" y="544"/>
                    <a:pt x="358" y="548"/>
                    <a:pt x="364" y="554"/>
                  </a:cubicBezTo>
                  <a:cubicBezTo>
                    <a:pt x="373" y="551"/>
                    <a:pt x="384" y="552"/>
                    <a:pt x="391" y="545"/>
                  </a:cubicBezTo>
                  <a:cubicBezTo>
                    <a:pt x="398" y="538"/>
                    <a:pt x="395" y="510"/>
                    <a:pt x="400" y="518"/>
                  </a:cubicBezTo>
                  <a:cubicBezTo>
                    <a:pt x="410" y="534"/>
                    <a:pt x="403" y="555"/>
                    <a:pt x="409" y="573"/>
                  </a:cubicBezTo>
                  <a:cubicBezTo>
                    <a:pt x="412" y="583"/>
                    <a:pt x="421" y="591"/>
                    <a:pt x="427" y="600"/>
                  </a:cubicBezTo>
                  <a:cubicBezTo>
                    <a:pt x="445" y="547"/>
                    <a:pt x="435" y="582"/>
                    <a:pt x="445" y="491"/>
                  </a:cubicBezTo>
                  <a:close/>
                </a:path>
              </a:pathLst>
            </a:custGeom>
            <a:solidFill>
              <a:srgbClr val="33CC33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145" name="Freeform 2057"/>
            <p:cNvSpPr>
              <a:spLocks/>
            </p:cNvSpPr>
            <p:nvPr/>
          </p:nvSpPr>
          <p:spPr bwMode="auto">
            <a:xfrm>
              <a:off x="436" y="3262"/>
              <a:ext cx="1627" cy="953"/>
            </a:xfrm>
            <a:custGeom>
              <a:avLst/>
              <a:gdLst>
                <a:gd name="T0" fmla="*/ 1600 w 1627"/>
                <a:gd name="T1" fmla="*/ 802 h 953"/>
                <a:gd name="T2" fmla="*/ 1582 w 1627"/>
                <a:gd name="T3" fmla="*/ 620 h 953"/>
                <a:gd name="T4" fmla="*/ 1518 w 1627"/>
                <a:gd name="T5" fmla="*/ 556 h 953"/>
                <a:gd name="T6" fmla="*/ 1446 w 1627"/>
                <a:gd name="T7" fmla="*/ 429 h 953"/>
                <a:gd name="T8" fmla="*/ 1427 w 1627"/>
                <a:gd name="T9" fmla="*/ 384 h 953"/>
                <a:gd name="T10" fmla="*/ 1373 w 1627"/>
                <a:gd name="T11" fmla="*/ 175 h 953"/>
                <a:gd name="T12" fmla="*/ 1382 w 1627"/>
                <a:gd name="T13" fmla="*/ 238 h 953"/>
                <a:gd name="T14" fmla="*/ 1327 w 1627"/>
                <a:gd name="T15" fmla="*/ 211 h 953"/>
                <a:gd name="T16" fmla="*/ 1355 w 1627"/>
                <a:gd name="T17" fmla="*/ 275 h 953"/>
                <a:gd name="T18" fmla="*/ 1400 w 1627"/>
                <a:gd name="T19" fmla="*/ 438 h 953"/>
                <a:gd name="T20" fmla="*/ 1400 w 1627"/>
                <a:gd name="T21" fmla="*/ 484 h 953"/>
                <a:gd name="T22" fmla="*/ 1446 w 1627"/>
                <a:gd name="T23" fmla="*/ 729 h 953"/>
                <a:gd name="T24" fmla="*/ 1355 w 1627"/>
                <a:gd name="T25" fmla="*/ 638 h 953"/>
                <a:gd name="T26" fmla="*/ 1318 w 1627"/>
                <a:gd name="T27" fmla="*/ 466 h 953"/>
                <a:gd name="T28" fmla="*/ 1255 w 1627"/>
                <a:gd name="T29" fmla="*/ 138 h 953"/>
                <a:gd name="T30" fmla="*/ 1282 w 1627"/>
                <a:gd name="T31" fmla="*/ 438 h 953"/>
                <a:gd name="T32" fmla="*/ 1191 w 1627"/>
                <a:gd name="T33" fmla="*/ 411 h 953"/>
                <a:gd name="T34" fmla="*/ 1137 w 1627"/>
                <a:gd name="T35" fmla="*/ 120 h 953"/>
                <a:gd name="T36" fmla="*/ 1109 w 1627"/>
                <a:gd name="T37" fmla="*/ 120 h 953"/>
                <a:gd name="T38" fmla="*/ 1055 w 1627"/>
                <a:gd name="T39" fmla="*/ 138 h 953"/>
                <a:gd name="T40" fmla="*/ 1018 w 1627"/>
                <a:gd name="T41" fmla="*/ 193 h 953"/>
                <a:gd name="T42" fmla="*/ 991 w 1627"/>
                <a:gd name="T43" fmla="*/ 156 h 953"/>
                <a:gd name="T44" fmla="*/ 964 w 1627"/>
                <a:gd name="T45" fmla="*/ 366 h 953"/>
                <a:gd name="T46" fmla="*/ 1018 w 1627"/>
                <a:gd name="T47" fmla="*/ 275 h 953"/>
                <a:gd name="T48" fmla="*/ 1100 w 1627"/>
                <a:gd name="T49" fmla="*/ 238 h 953"/>
                <a:gd name="T50" fmla="*/ 1018 w 1627"/>
                <a:gd name="T51" fmla="*/ 447 h 953"/>
                <a:gd name="T52" fmla="*/ 946 w 1627"/>
                <a:gd name="T53" fmla="*/ 356 h 953"/>
                <a:gd name="T54" fmla="*/ 864 w 1627"/>
                <a:gd name="T55" fmla="*/ 302 h 953"/>
                <a:gd name="T56" fmla="*/ 782 w 1627"/>
                <a:gd name="T57" fmla="*/ 466 h 953"/>
                <a:gd name="T58" fmla="*/ 646 w 1627"/>
                <a:gd name="T59" fmla="*/ 266 h 953"/>
                <a:gd name="T60" fmla="*/ 573 w 1627"/>
                <a:gd name="T61" fmla="*/ 156 h 953"/>
                <a:gd name="T62" fmla="*/ 564 w 1627"/>
                <a:gd name="T63" fmla="*/ 484 h 953"/>
                <a:gd name="T64" fmla="*/ 537 w 1627"/>
                <a:gd name="T65" fmla="*/ 402 h 953"/>
                <a:gd name="T66" fmla="*/ 491 w 1627"/>
                <a:gd name="T67" fmla="*/ 284 h 953"/>
                <a:gd name="T68" fmla="*/ 546 w 1627"/>
                <a:gd name="T69" fmla="*/ 738 h 953"/>
                <a:gd name="T70" fmla="*/ 482 w 1627"/>
                <a:gd name="T71" fmla="*/ 711 h 953"/>
                <a:gd name="T72" fmla="*/ 446 w 1627"/>
                <a:gd name="T73" fmla="*/ 756 h 953"/>
                <a:gd name="T74" fmla="*/ 409 w 1627"/>
                <a:gd name="T75" fmla="*/ 920 h 953"/>
                <a:gd name="T76" fmla="*/ 337 w 1627"/>
                <a:gd name="T77" fmla="*/ 802 h 953"/>
                <a:gd name="T78" fmla="*/ 309 w 1627"/>
                <a:gd name="T79" fmla="*/ 847 h 953"/>
                <a:gd name="T80" fmla="*/ 237 w 1627"/>
                <a:gd name="T81" fmla="*/ 584 h 953"/>
                <a:gd name="T82" fmla="*/ 200 w 1627"/>
                <a:gd name="T83" fmla="*/ 747 h 953"/>
                <a:gd name="T84" fmla="*/ 100 w 1627"/>
                <a:gd name="T85" fmla="*/ 502 h 953"/>
                <a:gd name="T86" fmla="*/ 28 w 1627"/>
                <a:gd name="T87" fmla="*/ 620 h 953"/>
                <a:gd name="T88" fmla="*/ 55 w 1627"/>
                <a:gd name="T89" fmla="*/ 793 h 953"/>
                <a:gd name="T90" fmla="*/ 518 w 1627"/>
                <a:gd name="T91" fmla="*/ 920 h 953"/>
                <a:gd name="T92" fmla="*/ 491 w 1627"/>
                <a:gd name="T93" fmla="*/ 802 h 953"/>
                <a:gd name="T94" fmla="*/ 573 w 1627"/>
                <a:gd name="T95" fmla="*/ 820 h 953"/>
                <a:gd name="T96" fmla="*/ 646 w 1627"/>
                <a:gd name="T97" fmla="*/ 766 h 953"/>
                <a:gd name="T98" fmla="*/ 782 w 1627"/>
                <a:gd name="T99" fmla="*/ 893 h 953"/>
                <a:gd name="T100" fmla="*/ 955 w 1627"/>
                <a:gd name="T101" fmla="*/ 866 h 953"/>
                <a:gd name="T102" fmla="*/ 991 w 1627"/>
                <a:gd name="T103" fmla="*/ 829 h 953"/>
                <a:gd name="T104" fmla="*/ 1000 w 1627"/>
                <a:gd name="T105" fmla="*/ 611 h 953"/>
                <a:gd name="T106" fmla="*/ 1155 w 1627"/>
                <a:gd name="T107" fmla="*/ 856 h 953"/>
                <a:gd name="T108" fmla="*/ 1237 w 1627"/>
                <a:gd name="T109" fmla="*/ 838 h 953"/>
                <a:gd name="T110" fmla="*/ 1327 w 1627"/>
                <a:gd name="T111" fmla="*/ 802 h 953"/>
                <a:gd name="T112" fmla="*/ 1391 w 1627"/>
                <a:gd name="T113" fmla="*/ 793 h 953"/>
                <a:gd name="T114" fmla="*/ 1482 w 1627"/>
                <a:gd name="T115" fmla="*/ 911 h 953"/>
                <a:gd name="T116" fmla="*/ 1518 w 1627"/>
                <a:gd name="T117" fmla="*/ 684 h 953"/>
                <a:gd name="T118" fmla="*/ 1555 w 1627"/>
                <a:gd name="T119" fmla="*/ 720 h 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27" h="953">
                  <a:moveTo>
                    <a:pt x="1627" y="893"/>
                  </a:moveTo>
                  <a:cubicBezTo>
                    <a:pt x="1624" y="881"/>
                    <a:pt x="1622" y="868"/>
                    <a:pt x="1618" y="856"/>
                  </a:cubicBezTo>
                  <a:cubicBezTo>
                    <a:pt x="1613" y="838"/>
                    <a:pt x="1600" y="802"/>
                    <a:pt x="1600" y="802"/>
                  </a:cubicBezTo>
                  <a:cubicBezTo>
                    <a:pt x="1579" y="865"/>
                    <a:pt x="1600" y="815"/>
                    <a:pt x="1582" y="738"/>
                  </a:cubicBezTo>
                  <a:cubicBezTo>
                    <a:pt x="1580" y="727"/>
                    <a:pt x="1570" y="720"/>
                    <a:pt x="1564" y="711"/>
                  </a:cubicBezTo>
                  <a:cubicBezTo>
                    <a:pt x="1553" y="667"/>
                    <a:pt x="1557" y="657"/>
                    <a:pt x="1582" y="620"/>
                  </a:cubicBezTo>
                  <a:cubicBezTo>
                    <a:pt x="1570" y="617"/>
                    <a:pt x="1549" y="623"/>
                    <a:pt x="1546" y="611"/>
                  </a:cubicBezTo>
                  <a:cubicBezTo>
                    <a:pt x="1526" y="539"/>
                    <a:pt x="1551" y="376"/>
                    <a:pt x="1527" y="502"/>
                  </a:cubicBezTo>
                  <a:cubicBezTo>
                    <a:pt x="1524" y="520"/>
                    <a:pt x="1521" y="538"/>
                    <a:pt x="1518" y="556"/>
                  </a:cubicBezTo>
                  <a:cubicBezTo>
                    <a:pt x="1497" y="492"/>
                    <a:pt x="1511" y="486"/>
                    <a:pt x="1482" y="529"/>
                  </a:cubicBezTo>
                  <a:cubicBezTo>
                    <a:pt x="1473" y="501"/>
                    <a:pt x="1478" y="413"/>
                    <a:pt x="1455" y="484"/>
                  </a:cubicBezTo>
                  <a:cubicBezTo>
                    <a:pt x="1452" y="466"/>
                    <a:pt x="1452" y="447"/>
                    <a:pt x="1446" y="429"/>
                  </a:cubicBezTo>
                  <a:cubicBezTo>
                    <a:pt x="1428" y="376"/>
                    <a:pt x="1417" y="428"/>
                    <a:pt x="1437" y="375"/>
                  </a:cubicBezTo>
                  <a:cubicBezTo>
                    <a:pt x="1431" y="369"/>
                    <a:pt x="1418" y="356"/>
                    <a:pt x="1418" y="356"/>
                  </a:cubicBezTo>
                  <a:cubicBezTo>
                    <a:pt x="1421" y="365"/>
                    <a:pt x="1437" y="384"/>
                    <a:pt x="1427" y="384"/>
                  </a:cubicBezTo>
                  <a:cubicBezTo>
                    <a:pt x="1416" y="384"/>
                    <a:pt x="1412" y="367"/>
                    <a:pt x="1409" y="356"/>
                  </a:cubicBezTo>
                  <a:cubicBezTo>
                    <a:pt x="1391" y="288"/>
                    <a:pt x="1404" y="215"/>
                    <a:pt x="1382" y="147"/>
                  </a:cubicBezTo>
                  <a:cubicBezTo>
                    <a:pt x="1379" y="156"/>
                    <a:pt x="1380" y="182"/>
                    <a:pt x="1373" y="175"/>
                  </a:cubicBezTo>
                  <a:cubicBezTo>
                    <a:pt x="1359" y="161"/>
                    <a:pt x="1355" y="120"/>
                    <a:pt x="1355" y="120"/>
                  </a:cubicBezTo>
                  <a:cubicBezTo>
                    <a:pt x="1358" y="141"/>
                    <a:pt x="1359" y="163"/>
                    <a:pt x="1364" y="184"/>
                  </a:cubicBezTo>
                  <a:cubicBezTo>
                    <a:pt x="1368" y="202"/>
                    <a:pt x="1382" y="238"/>
                    <a:pt x="1382" y="238"/>
                  </a:cubicBezTo>
                  <a:cubicBezTo>
                    <a:pt x="1370" y="312"/>
                    <a:pt x="1378" y="306"/>
                    <a:pt x="1364" y="256"/>
                  </a:cubicBezTo>
                  <a:cubicBezTo>
                    <a:pt x="1361" y="247"/>
                    <a:pt x="1361" y="236"/>
                    <a:pt x="1355" y="229"/>
                  </a:cubicBezTo>
                  <a:cubicBezTo>
                    <a:pt x="1348" y="220"/>
                    <a:pt x="1336" y="217"/>
                    <a:pt x="1327" y="211"/>
                  </a:cubicBezTo>
                  <a:cubicBezTo>
                    <a:pt x="1306" y="146"/>
                    <a:pt x="1298" y="172"/>
                    <a:pt x="1327" y="129"/>
                  </a:cubicBezTo>
                  <a:cubicBezTo>
                    <a:pt x="1263" y="0"/>
                    <a:pt x="1324" y="285"/>
                    <a:pt x="1327" y="311"/>
                  </a:cubicBezTo>
                  <a:cubicBezTo>
                    <a:pt x="1337" y="283"/>
                    <a:pt x="1334" y="209"/>
                    <a:pt x="1355" y="275"/>
                  </a:cubicBezTo>
                  <a:cubicBezTo>
                    <a:pt x="1361" y="266"/>
                    <a:pt x="1362" y="243"/>
                    <a:pt x="1373" y="247"/>
                  </a:cubicBezTo>
                  <a:cubicBezTo>
                    <a:pt x="1385" y="251"/>
                    <a:pt x="1380" y="271"/>
                    <a:pt x="1382" y="284"/>
                  </a:cubicBezTo>
                  <a:cubicBezTo>
                    <a:pt x="1389" y="335"/>
                    <a:pt x="1394" y="387"/>
                    <a:pt x="1400" y="438"/>
                  </a:cubicBezTo>
                  <a:cubicBezTo>
                    <a:pt x="1406" y="429"/>
                    <a:pt x="1416" y="422"/>
                    <a:pt x="1418" y="411"/>
                  </a:cubicBezTo>
                  <a:cubicBezTo>
                    <a:pt x="1420" y="402"/>
                    <a:pt x="1411" y="375"/>
                    <a:pt x="1409" y="384"/>
                  </a:cubicBezTo>
                  <a:cubicBezTo>
                    <a:pt x="1401" y="416"/>
                    <a:pt x="1400" y="484"/>
                    <a:pt x="1400" y="484"/>
                  </a:cubicBezTo>
                  <a:cubicBezTo>
                    <a:pt x="1425" y="522"/>
                    <a:pt x="1430" y="564"/>
                    <a:pt x="1455" y="602"/>
                  </a:cubicBezTo>
                  <a:cubicBezTo>
                    <a:pt x="1432" y="788"/>
                    <a:pt x="1455" y="556"/>
                    <a:pt x="1455" y="756"/>
                  </a:cubicBezTo>
                  <a:cubicBezTo>
                    <a:pt x="1455" y="765"/>
                    <a:pt x="1448" y="738"/>
                    <a:pt x="1446" y="729"/>
                  </a:cubicBezTo>
                  <a:cubicBezTo>
                    <a:pt x="1432" y="672"/>
                    <a:pt x="1429" y="684"/>
                    <a:pt x="1400" y="638"/>
                  </a:cubicBezTo>
                  <a:cubicBezTo>
                    <a:pt x="1397" y="620"/>
                    <a:pt x="1409" y="584"/>
                    <a:pt x="1391" y="584"/>
                  </a:cubicBezTo>
                  <a:cubicBezTo>
                    <a:pt x="1369" y="584"/>
                    <a:pt x="1355" y="638"/>
                    <a:pt x="1355" y="638"/>
                  </a:cubicBezTo>
                  <a:cubicBezTo>
                    <a:pt x="1351" y="617"/>
                    <a:pt x="1314" y="434"/>
                    <a:pt x="1346" y="529"/>
                  </a:cubicBezTo>
                  <a:cubicBezTo>
                    <a:pt x="1350" y="511"/>
                    <a:pt x="1368" y="463"/>
                    <a:pt x="1346" y="447"/>
                  </a:cubicBezTo>
                  <a:cubicBezTo>
                    <a:pt x="1337" y="440"/>
                    <a:pt x="1327" y="460"/>
                    <a:pt x="1318" y="466"/>
                  </a:cubicBezTo>
                  <a:cubicBezTo>
                    <a:pt x="1301" y="398"/>
                    <a:pt x="1322" y="326"/>
                    <a:pt x="1282" y="266"/>
                  </a:cubicBezTo>
                  <a:cubicBezTo>
                    <a:pt x="1279" y="242"/>
                    <a:pt x="1278" y="217"/>
                    <a:pt x="1273" y="193"/>
                  </a:cubicBezTo>
                  <a:cubicBezTo>
                    <a:pt x="1269" y="174"/>
                    <a:pt x="1250" y="119"/>
                    <a:pt x="1255" y="138"/>
                  </a:cubicBezTo>
                  <a:cubicBezTo>
                    <a:pt x="1258" y="150"/>
                    <a:pt x="1260" y="163"/>
                    <a:pt x="1264" y="175"/>
                  </a:cubicBezTo>
                  <a:cubicBezTo>
                    <a:pt x="1269" y="193"/>
                    <a:pt x="1282" y="229"/>
                    <a:pt x="1282" y="229"/>
                  </a:cubicBezTo>
                  <a:cubicBezTo>
                    <a:pt x="1296" y="316"/>
                    <a:pt x="1298" y="341"/>
                    <a:pt x="1282" y="438"/>
                  </a:cubicBezTo>
                  <a:cubicBezTo>
                    <a:pt x="1242" y="412"/>
                    <a:pt x="1251" y="399"/>
                    <a:pt x="1237" y="356"/>
                  </a:cubicBezTo>
                  <a:cubicBezTo>
                    <a:pt x="1221" y="712"/>
                    <a:pt x="1235" y="598"/>
                    <a:pt x="1218" y="466"/>
                  </a:cubicBezTo>
                  <a:cubicBezTo>
                    <a:pt x="1215" y="441"/>
                    <a:pt x="1204" y="431"/>
                    <a:pt x="1191" y="411"/>
                  </a:cubicBezTo>
                  <a:cubicBezTo>
                    <a:pt x="1214" y="342"/>
                    <a:pt x="1215" y="351"/>
                    <a:pt x="1182" y="284"/>
                  </a:cubicBezTo>
                  <a:cubicBezTo>
                    <a:pt x="1147" y="390"/>
                    <a:pt x="1165" y="357"/>
                    <a:pt x="1155" y="175"/>
                  </a:cubicBezTo>
                  <a:cubicBezTo>
                    <a:pt x="1130" y="276"/>
                    <a:pt x="1169" y="135"/>
                    <a:pt x="1137" y="120"/>
                  </a:cubicBezTo>
                  <a:cubicBezTo>
                    <a:pt x="1112" y="108"/>
                    <a:pt x="1130" y="175"/>
                    <a:pt x="1127" y="202"/>
                  </a:cubicBezTo>
                  <a:cubicBezTo>
                    <a:pt x="1124" y="184"/>
                    <a:pt x="1122" y="165"/>
                    <a:pt x="1118" y="147"/>
                  </a:cubicBezTo>
                  <a:cubicBezTo>
                    <a:pt x="1116" y="138"/>
                    <a:pt x="1118" y="122"/>
                    <a:pt x="1109" y="120"/>
                  </a:cubicBezTo>
                  <a:cubicBezTo>
                    <a:pt x="1096" y="117"/>
                    <a:pt x="1085" y="132"/>
                    <a:pt x="1073" y="138"/>
                  </a:cubicBezTo>
                  <a:cubicBezTo>
                    <a:pt x="1073" y="138"/>
                    <a:pt x="1067" y="120"/>
                    <a:pt x="1064" y="111"/>
                  </a:cubicBezTo>
                  <a:cubicBezTo>
                    <a:pt x="1061" y="120"/>
                    <a:pt x="1064" y="138"/>
                    <a:pt x="1055" y="138"/>
                  </a:cubicBezTo>
                  <a:cubicBezTo>
                    <a:pt x="1046" y="138"/>
                    <a:pt x="1049" y="102"/>
                    <a:pt x="1046" y="111"/>
                  </a:cubicBezTo>
                  <a:cubicBezTo>
                    <a:pt x="1037" y="137"/>
                    <a:pt x="1040" y="166"/>
                    <a:pt x="1037" y="193"/>
                  </a:cubicBezTo>
                  <a:cubicBezTo>
                    <a:pt x="1010" y="121"/>
                    <a:pt x="1043" y="193"/>
                    <a:pt x="1018" y="193"/>
                  </a:cubicBezTo>
                  <a:cubicBezTo>
                    <a:pt x="1009" y="193"/>
                    <a:pt x="1011" y="175"/>
                    <a:pt x="1009" y="166"/>
                  </a:cubicBezTo>
                  <a:cubicBezTo>
                    <a:pt x="1005" y="151"/>
                    <a:pt x="1003" y="135"/>
                    <a:pt x="1000" y="120"/>
                  </a:cubicBezTo>
                  <a:cubicBezTo>
                    <a:pt x="997" y="132"/>
                    <a:pt x="991" y="144"/>
                    <a:pt x="991" y="156"/>
                  </a:cubicBezTo>
                  <a:cubicBezTo>
                    <a:pt x="991" y="166"/>
                    <a:pt x="1000" y="194"/>
                    <a:pt x="1000" y="184"/>
                  </a:cubicBezTo>
                  <a:cubicBezTo>
                    <a:pt x="1000" y="171"/>
                    <a:pt x="994" y="159"/>
                    <a:pt x="991" y="147"/>
                  </a:cubicBezTo>
                  <a:cubicBezTo>
                    <a:pt x="973" y="222"/>
                    <a:pt x="946" y="278"/>
                    <a:pt x="964" y="366"/>
                  </a:cubicBezTo>
                  <a:cubicBezTo>
                    <a:pt x="971" y="402"/>
                    <a:pt x="982" y="256"/>
                    <a:pt x="982" y="256"/>
                  </a:cubicBezTo>
                  <a:cubicBezTo>
                    <a:pt x="994" y="305"/>
                    <a:pt x="1003" y="341"/>
                    <a:pt x="1009" y="393"/>
                  </a:cubicBezTo>
                  <a:cubicBezTo>
                    <a:pt x="1019" y="352"/>
                    <a:pt x="1032" y="316"/>
                    <a:pt x="1018" y="275"/>
                  </a:cubicBezTo>
                  <a:cubicBezTo>
                    <a:pt x="1021" y="314"/>
                    <a:pt x="1016" y="355"/>
                    <a:pt x="1027" y="393"/>
                  </a:cubicBezTo>
                  <a:cubicBezTo>
                    <a:pt x="1029" y="401"/>
                    <a:pt x="1044" y="383"/>
                    <a:pt x="1046" y="375"/>
                  </a:cubicBezTo>
                  <a:cubicBezTo>
                    <a:pt x="1062" y="306"/>
                    <a:pt x="1031" y="261"/>
                    <a:pt x="1100" y="238"/>
                  </a:cubicBezTo>
                  <a:cubicBezTo>
                    <a:pt x="1093" y="333"/>
                    <a:pt x="1095" y="365"/>
                    <a:pt x="1046" y="438"/>
                  </a:cubicBezTo>
                  <a:cubicBezTo>
                    <a:pt x="1043" y="447"/>
                    <a:pt x="1046" y="463"/>
                    <a:pt x="1037" y="466"/>
                  </a:cubicBezTo>
                  <a:cubicBezTo>
                    <a:pt x="1028" y="469"/>
                    <a:pt x="1023" y="454"/>
                    <a:pt x="1018" y="447"/>
                  </a:cubicBezTo>
                  <a:cubicBezTo>
                    <a:pt x="1004" y="427"/>
                    <a:pt x="995" y="404"/>
                    <a:pt x="982" y="384"/>
                  </a:cubicBezTo>
                  <a:cubicBezTo>
                    <a:pt x="976" y="393"/>
                    <a:pt x="975" y="411"/>
                    <a:pt x="964" y="411"/>
                  </a:cubicBezTo>
                  <a:cubicBezTo>
                    <a:pt x="919" y="411"/>
                    <a:pt x="942" y="370"/>
                    <a:pt x="946" y="356"/>
                  </a:cubicBezTo>
                  <a:cubicBezTo>
                    <a:pt x="960" y="414"/>
                    <a:pt x="974" y="484"/>
                    <a:pt x="927" y="529"/>
                  </a:cubicBezTo>
                  <a:cubicBezTo>
                    <a:pt x="908" y="165"/>
                    <a:pt x="945" y="75"/>
                    <a:pt x="891" y="238"/>
                  </a:cubicBezTo>
                  <a:cubicBezTo>
                    <a:pt x="876" y="485"/>
                    <a:pt x="881" y="385"/>
                    <a:pt x="864" y="302"/>
                  </a:cubicBezTo>
                  <a:cubicBezTo>
                    <a:pt x="834" y="454"/>
                    <a:pt x="862" y="194"/>
                    <a:pt x="837" y="120"/>
                  </a:cubicBezTo>
                  <a:cubicBezTo>
                    <a:pt x="823" y="619"/>
                    <a:pt x="876" y="499"/>
                    <a:pt x="800" y="384"/>
                  </a:cubicBezTo>
                  <a:cubicBezTo>
                    <a:pt x="793" y="411"/>
                    <a:pt x="792" y="440"/>
                    <a:pt x="782" y="466"/>
                  </a:cubicBezTo>
                  <a:cubicBezTo>
                    <a:pt x="772" y="491"/>
                    <a:pt x="746" y="538"/>
                    <a:pt x="746" y="538"/>
                  </a:cubicBezTo>
                  <a:cubicBezTo>
                    <a:pt x="734" y="529"/>
                    <a:pt x="715" y="525"/>
                    <a:pt x="709" y="511"/>
                  </a:cubicBezTo>
                  <a:cubicBezTo>
                    <a:pt x="681" y="440"/>
                    <a:pt x="717" y="313"/>
                    <a:pt x="646" y="266"/>
                  </a:cubicBezTo>
                  <a:cubicBezTo>
                    <a:pt x="643" y="296"/>
                    <a:pt x="656" y="332"/>
                    <a:pt x="637" y="356"/>
                  </a:cubicBezTo>
                  <a:cubicBezTo>
                    <a:pt x="625" y="371"/>
                    <a:pt x="618" y="302"/>
                    <a:pt x="618" y="302"/>
                  </a:cubicBezTo>
                  <a:cubicBezTo>
                    <a:pt x="557" y="393"/>
                    <a:pt x="619" y="227"/>
                    <a:pt x="573" y="156"/>
                  </a:cubicBezTo>
                  <a:cubicBezTo>
                    <a:pt x="578" y="251"/>
                    <a:pt x="572" y="326"/>
                    <a:pt x="600" y="411"/>
                  </a:cubicBezTo>
                  <a:cubicBezTo>
                    <a:pt x="597" y="438"/>
                    <a:pt x="603" y="468"/>
                    <a:pt x="591" y="493"/>
                  </a:cubicBezTo>
                  <a:cubicBezTo>
                    <a:pt x="587" y="502"/>
                    <a:pt x="572" y="480"/>
                    <a:pt x="564" y="484"/>
                  </a:cubicBezTo>
                  <a:cubicBezTo>
                    <a:pt x="556" y="488"/>
                    <a:pt x="558" y="502"/>
                    <a:pt x="555" y="511"/>
                  </a:cubicBezTo>
                  <a:cubicBezTo>
                    <a:pt x="552" y="466"/>
                    <a:pt x="553" y="420"/>
                    <a:pt x="546" y="375"/>
                  </a:cubicBezTo>
                  <a:cubicBezTo>
                    <a:pt x="544" y="366"/>
                    <a:pt x="544" y="409"/>
                    <a:pt x="537" y="402"/>
                  </a:cubicBezTo>
                  <a:cubicBezTo>
                    <a:pt x="526" y="391"/>
                    <a:pt x="534" y="370"/>
                    <a:pt x="528" y="356"/>
                  </a:cubicBezTo>
                  <a:cubicBezTo>
                    <a:pt x="521" y="340"/>
                    <a:pt x="508" y="327"/>
                    <a:pt x="500" y="311"/>
                  </a:cubicBezTo>
                  <a:cubicBezTo>
                    <a:pt x="496" y="303"/>
                    <a:pt x="494" y="293"/>
                    <a:pt x="491" y="284"/>
                  </a:cubicBezTo>
                  <a:cubicBezTo>
                    <a:pt x="498" y="367"/>
                    <a:pt x="504" y="381"/>
                    <a:pt x="528" y="447"/>
                  </a:cubicBezTo>
                  <a:cubicBezTo>
                    <a:pt x="535" y="520"/>
                    <a:pt x="550" y="579"/>
                    <a:pt x="573" y="647"/>
                  </a:cubicBezTo>
                  <a:cubicBezTo>
                    <a:pt x="563" y="677"/>
                    <a:pt x="556" y="708"/>
                    <a:pt x="546" y="738"/>
                  </a:cubicBezTo>
                  <a:cubicBezTo>
                    <a:pt x="518" y="511"/>
                    <a:pt x="537" y="578"/>
                    <a:pt x="509" y="666"/>
                  </a:cubicBezTo>
                  <a:cubicBezTo>
                    <a:pt x="498" y="828"/>
                    <a:pt x="509" y="827"/>
                    <a:pt x="491" y="747"/>
                  </a:cubicBezTo>
                  <a:cubicBezTo>
                    <a:pt x="488" y="735"/>
                    <a:pt x="487" y="722"/>
                    <a:pt x="482" y="711"/>
                  </a:cubicBezTo>
                  <a:cubicBezTo>
                    <a:pt x="478" y="701"/>
                    <a:pt x="470" y="693"/>
                    <a:pt x="464" y="684"/>
                  </a:cubicBezTo>
                  <a:cubicBezTo>
                    <a:pt x="461" y="699"/>
                    <a:pt x="459" y="714"/>
                    <a:pt x="455" y="729"/>
                  </a:cubicBezTo>
                  <a:cubicBezTo>
                    <a:pt x="453" y="738"/>
                    <a:pt x="455" y="756"/>
                    <a:pt x="446" y="756"/>
                  </a:cubicBezTo>
                  <a:cubicBezTo>
                    <a:pt x="435" y="756"/>
                    <a:pt x="434" y="738"/>
                    <a:pt x="428" y="729"/>
                  </a:cubicBezTo>
                  <a:cubicBezTo>
                    <a:pt x="425" y="741"/>
                    <a:pt x="419" y="753"/>
                    <a:pt x="418" y="766"/>
                  </a:cubicBezTo>
                  <a:cubicBezTo>
                    <a:pt x="413" y="817"/>
                    <a:pt x="422" y="870"/>
                    <a:pt x="409" y="920"/>
                  </a:cubicBezTo>
                  <a:cubicBezTo>
                    <a:pt x="404" y="938"/>
                    <a:pt x="397" y="884"/>
                    <a:pt x="391" y="866"/>
                  </a:cubicBezTo>
                  <a:cubicBezTo>
                    <a:pt x="385" y="848"/>
                    <a:pt x="381" y="824"/>
                    <a:pt x="364" y="811"/>
                  </a:cubicBezTo>
                  <a:cubicBezTo>
                    <a:pt x="357" y="805"/>
                    <a:pt x="346" y="805"/>
                    <a:pt x="337" y="802"/>
                  </a:cubicBezTo>
                  <a:cubicBezTo>
                    <a:pt x="334" y="784"/>
                    <a:pt x="332" y="765"/>
                    <a:pt x="328" y="747"/>
                  </a:cubicBezTo>
                  <a:cubicBezTo>
                    <a:pt x="325" y="735"/>
                    <a:pt x="318" y="711"/>
                    <a:pt x="318" y="711"/>
                  </a:cubicBezTo>
                  <a:cubicBezTo>
                    <a:pt x="315" y="756"/>
                    <a:pt x="317" y="802"/>
                    <a:pt x="309" y="847"/>
                  </a:cubicBezTo>
                  <a:cubicBezTo>
                    <a:pt x="307" y="859"/>
                    <a:pt x="302" y="823"/>
                    <a:pt x="300" y="811"/>
                  </a:cubicBezTo>
                  <a:cubicBezTo>
                    <a:pt x="291" y="764"/>
                    <a:pt x="278" y="744"/>
                    <a:pt x="264" y="702"/>
                  </a:cubicBezTo>
                  <a:cubicBezTo>
                    <a:pt x="239" y="854"/>
                    <a:pt x="247" y="635"/>
                    <a:pt x="237" y="584"/>
                  </a:cubicBezTo>
                  <a:cubicBezTo>
                    <a:pt x="234" y="666"/>
                    <a:pt x="235" y="748"/>
                    <a:pt x="228" y="829"/>
                  </a:cubicBezTo>
                  <a:cubicBezTo>
                    <a:pt x="227" y="839"/>
                    <a:pt x="221" y="811"/>
                    <a:pt x="218" y="802"/>
                  </a:cubicBezTo>
                  <a:cubicBezTo>
                    <a:pt x="212" y="784"/>
                    <a:pt x="200" y="747"/>
                    <a:pt x="200" y="747"/>
                  </a:cubicBezTo>
                  <a:cubicBezTo>
                    <a:pt x="192" y="686"/>
                    <a:pt x="174" y="643"/>
                    <a:pt x="164" y="584"/>
                  </a:cubicBezTo>
                  <a:cubicBezTo>
                    <a:pt x="139" y="685"/>
                    <a:pt x="170" y="543"/>
                    <a:pt x="118" y="493"/>
                  </a:cubicBezTo>
                  <a:cubicBezTo>
                    <a:pt x="96" y="380"/>
                    <a:pt x="123" y="490"/>
                    <a:pt x="100" y="502"/>
                  </a:cubicBezTo>
                  <a:cubicBezTo>
                    <a:pt x="87" y="509"/>
                    <a:pt x="82" y="478"/>
                    <a:pt x="73" y="466"/>
                  </a:cubicBezTo>
                  <a:cubicBezTo>
                    <a:pt x="70" y="484"/>
                    <a:pt x="66" y="502"/>
                    <a:pt x="64" y="520"/>
                  </a:cubicBezTo>
                  <a:cubicBezTo>
                    <a:pt x="51" y="637"/>
                    <a:pt x="90" y="641"/>
                    <a:pt x="28" y="620"/>
                  </a:cubicBezTo>
                  <a:cubicBezTo>
                    <a:pt x="22" y="608"/>
                    <a:pt x="16" y="572"/>
                    <a:pt x="9" y="584"/>
                  </a:cubicBezTo>
                  <a:cubicBezTo>
                    <a:pt x="0" y="600"/>
                    <a:pt x="16" y="620"/>
                    <a:pt x="18" y="638"/>
                  </a:cubicBezTo>
                  <a:cubicBezTo>
                    <a:pt x="34" y="770"/>
                    <a:pt x="26" y="706"/>
                    <a:pt x="55" y="793"/>
                  </a:cubicBezTo>
                  <a:cubicBezTo>
                    <a:pt x="64" y="885"/>
                    <a:pt x="44" y="953"/>
                    <a:pt x="146" y="920"/>
                  </a:cubicBezTo>
                  <a:cubicBezTo>
                    <a:pt x="368" y="926"/>
                    <a:pt x="402" y="881"/>
                    <a:pt x="555" y="911"/>
                  </a:cubicBezTo>
                  <a:cubicBezTo>
                    <a:pt x="543" y="914"/>
                    <a:pt x="528" y="928"/>
                    <a:pt x="518" y="920"/>
                  </a:cubicBezTo>
                  <a:cubicBezTo>
                    <a:pt x="503" y="908"/>
                    <a:pt x="508" y="883"/>
                    <a:pt x="500" y="866"/>
                  </a:cubicBezTo>
                  <a:cubicBezTo>
                    <a:pt x="496" y="856"/>
                    <a:pt x="488" y="847"/>
                    <a:pt x="482" y="838"/>
                  </a:cubicBezTo>
                  <a:cubicBezTo>
                    <a:pt x="485" y="826"/>
                    <a:pt x="486" y="813"/>
                    <a:pt x="491" y="802"/>
                  </a:cubicBezTo>
                  <a:cubicBezTo>
                    <a:pt x="495" y="792"/>
                    <a:pt x="506" y="785"/>
                    <a:pt x="509" y="775"/>
                  </a:cubicBezTo>
                  <a:cubicBezTo>
                    <a:pt x="515" y="751"/>
                    <a:pt x="515" y="726"/>
                    <a:pt x="518" y="702"/>
                  </a:cubicBezTo>
                  <a:cubicBezTo>
                    <a:pt x="533" y="751"/>
                    <a:pt x="531" y="792"/>
                    <a:pt x="573" y="820"/>
                  </a:cubicBezTo>
                  <a:cubicBezTo>
                    <a:pt x="588" y="782"/>
                    <a:pt x="595" y="745"/>
                    <a:pt x="618" y="711"/>
                  </a:cubicBezTo>
                  <a:cubicBezTo>
                    <a:pt x="621" y="720"/>
                    <a:pt x="624" y="729"/>
                    <a:pt x="628" y="738"/>
                  </a:cubicBezTo>
                  <a:cubicBezTo>
                    <a:pt x="633" y="748"/>
                    <a:pt x="642" y="756"/>
                    <a:pt x="646" y="766"/>
                  </a:cubicBezTo>
                  <a:cubicBezTo>
                    <a:pt x="662" y="804"/>
                    <a:pt x="670" y="835"/>
                    <a:pt x="700" y="866"/>
                  </a:cubicBezTo>
                  <a:cubicBezTo>
                    <a:pt x="746" y="849"/>
                    <a:pt x="712" y="852"/>
                    <a:pt x="746" y="875"/>
                  </a:cubicBezTo>
                  <a:cubicBezTo>
                    <a:pt x="757" y="883"/>
                    <a:pt x="770" y="887"/>
                    <a:pt x="782" y="893"/>
                  </a:cubicBezTo>
                  <a:cubicBezTo>
                    <a:pt x="841" y="854"/>
                    <a:pt x="843" y="863"/>
                    <a:pt x="891" y="911"/>
                  </a:cubicBezTo>
                  <a:cubicBezTo>
                    <a:pt x="940" y="895"/>
                    <a:pt x="929" y="864"/>
                    <a:pt x="937" y="811"/>
                  </a:cubicBezTo>
                  <a:cubicBezTo>
                    <a:pt x="943" y="829"/>
                    <a:pt x="950" y="885"/>
                    <a:pt x="955" y="866"/>
                  </a:cubicBezTo>
                  <a:cubicBezTo>
                    <a:pt x="958" y="854"/>
                    <a:pt x="960" y="841"/>
                    <a:pt x="964" y="829"/>
                  </a:cubicBezTo>
                  <a:cubicBezTo>
                    <a:pt x="969" y="811"/>
                    <a:pt x="982" y="775"/>
                    <a:pt x="982" y="775"/>
                  </a:cubicBezTo>
                  <a:cubicBezTo>
                    <a:pt x="985" y="793"/>
                    <a:pt x="988" y="811"/>
                    <a:pt x="991" y="829"/>
                  </a:cubicBezTo>
                  <a:cubicBezTo>
                    <a:pt x="1002" y="903"/>
                    <a:pt x="988" y="911"/>
                    <a:pt x="1018" y="866"/>
                  </a:cubicBezTo>
                  <a:cubicBezTo>
                    <a:pt x="1033" y="804"/>
                    <a:pt x="1014" y="687"/>
                    <a:pt x="1009" y="638"/>
                  </a:cubicBezTo>
                  <a:cubicBezTo>
                    <a:pt x="1008" y="629"/>
                    <a:pt x="991" y="611"/>
                    <a:pt x="1000" y="611"/>
                  </a:cubicBezTo>
                  <a:cubicBezTo>
                    <a:pt x="1015" y="611"/>
                    <a:pt x="1025" y="629"/>
                    <a:pt x="1037" y="638"/>
                  </a:cubicBezTo>
                  <a:cubicBezTo>
                    <a:pt x="1058" y="670"/>
                    <a:pt x="1068" y="698"/>
                    <a:pt x="1091" y="729"/>
                  </a:cubicBezTo>
                  <a:cubicBezTo>
                    <a:pt x="1109" y="784"/>
                    <a:pt x="1107" y="825"/>
                    <a:pt x="1155" y="856"/>
                  </a:cubicBezTo>
                  <a:cubicBezTo>
                    <a:pt x="1159" y="867"/>
                    <a:pt x="1165" y="908"/>
                    <a:pt x="1191" y="902"/>
                  </a:cubicBezTo>
                  <a:cubicBezTo>
                    <a:pt x="1200" y="900"/>
                    <a:pt x="1197" y="884"/>
                    <a:pt x="1200" y="875"/>
                  </a:cubicBezTo>
                  <a:cubicBezTo>
                    <a:pt x="1212" y="741"/>
                    <a:pt x="1207" y="757"/>
                    <a:pt x="1237" y="838"/>
                  </a:cubicBezTo>
                  <a:cubicBezTo>
                    <a:pt x="1270" y="738"/>
                    <a:pt x="1243" y="785"/>
                    <a:pt x="1264" y="811"/>
                  </a:cubicBezTo>
                  <a:cubicBezTo>
                    <a:pt x="1271" y="819"/>
                    <a:pt x="1282" y="823"/>
                    <a:pt x="1291" y="829"/>
                  </a:cubicBezTo>
                  <a:cubicBezTo>
                    <a:pt x="1309" y="756"/>
                    <a:pt x="1283" y="811"/>
                    <a:pt x="1327" y="802"/>
                  </a:cubicBezTo>
                  <a:cubicBezTo>
                    <a:pt x="1336" y="800"/>
                    <a:pt x="1340" y="790"/>
                    <a:pt x="1346" y="784"/>
                  </a:cubicBezTo>
                  <a:cubicBezTo>
                    <a:pt x="1352" y="772"/>
                    <a:pt x="1352" y="753"/>
                    <a:pt x="1364" y="747"/>
                  </a:cubicBezTo>
                  <a:cubicBezTo>
                    <a:pt x="1376" y="741"/>
                    <a:pt x="1384" y="773"/>
                    <a:pt x="1391" y="793"/>
                  </a:cubicBezTo>
                  <a:cubicBezTo>
                    <a:pt x="1397" y="784"/>
                    <a:pt x="1405" y="776"/>
                    <a:pt x="1409" y="766"/>
                  </a:cubicBezTo>
                  <a:cubicBezTo>
                    <a:pt x="1427" y="718"/>
                    <a:pt x="1404" y="701"/>
                    <a:pt x="1437" y="747"/>
                  </a:cubicBezTo>
                  <a:cubicBezTo>
                    <a:pt x="1457" y="809"/>
                    <a:pt x="1397" y="939"/>
                    <a:pt x="1482" y="911"/>
                  </a:cubicBezTo>
                  <a:cubicBezTo>
                    <a:pt x="1495" y="873"/>
                    <a:pt x="1504" y="841"/>
                    <a:pt x="1491" y="802"/>
                  </a:cubicBezTo>
                  <a:cubicBezTo>
                    <a:pt x="1494" y="747"/>
                    <a:pt x="1488" y="691"/>
                    <a:pt x="1500" y="638"/>
                  </a:cubicBezTo>
                  <a:cubicBezTo>
                    <a:pt x="1504" y="622"/>
                    <a:pt x="1515" y="668"/>
                    <a:pt x="1518" y="684"/>
                  </a:cubicBezTo>
                  <a:cubicBezTo>
                    <a:pt x="1524" y="711"/>
                    <a:pt x="1524" y="739"/>
                    <a:pt x="1527" y="766"/>
                  </a:cubicBezTo>
                  <a:cubicBezTo>
                    <a:pt x="1533" y="760"/>
                    <a:pt x="1541" y="755"/>
                    <a:pt x="1546" y="747"/>
                  </a:cubicBezTo>
                  <a:cubicBezTo>
                    <a:pt x="1551" y="739"/>
                    <a:pt x="1554" y="711"/>
                    <a:pt x="1555" y="720"/>
                  </a:cubicBezTo>
                  <a:cubicBezTo>
                    <a:pt x="1562" y="780"/>
                    <a:pt x="1547" y="844"/>
                    <a:pt x="1564" y="902"/>
                  </a:cubicBezTo>
                  <a:cubicBezTo>
                    <a:pt x="1578" y="952"/>
                    <a:pt x="1620" y="900"/>
                    <a:pt x="1627" y="893"/>
                  </a:cubicBezTo>
                  <a:close/>
                </a:path>
              </a:pathLst>
            </a:custGeom>
            <a:solidFill>
              <a:srgbClr val="33CC33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pic>
        <p:nvPicPr>
          <p:cNvPr id="91146" name="Picture 205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800" y="957263"/>
            <a:ext cx="3246438" cy="1169987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47" name="Freeform 2059"/>
          <p:cNvSpPr>
            <a:spLocks/>
          </p:cNvSpPr>
          <p:nvPr/>
        </p:nvSpPr>
        <p:spPr bwMode="auto">
          <a:xfrm>
            <a:off x="2266950" y="2144713"/>
            <a:ext cx="6769100" cy="4591050"/>
          </a:xfrm>
          <a:custGeom>
            <a:avLst/>
            <a:gdLst>
              <a:gd name="T0" fmla="*/ 3162 w 4264"/>
              <a:gd name="T1" fmla="*/ 67 h 2892"/>
              <a:gd name="T2" fmla="*/ 2726 w 4264"/>
              <a:gd name="T3" fmla="*/ 185 h 2892"/>
              <a:gd name="T4" fmla="*/ 1626 w 4264"/>
              <a:gd name="T5" fmla="*/ 276 h 2892"/>
              <a:gd name="T6" fmla="*/ 917 w 4264"/>
              <a:gd name="T7" fmla="*/ 304 h 2892"/>
              <a:gd name="T8" fmla="*/ 599 w 4264"/>
              <a:gd name="T9" fmla="*/ 385 h 2892"/>
              <a:gd name="T10" fmla="*/ 545 w 4264"/>
              <a:gd name="T11" fmla="*/ 585 h 2892"/>
              <a:gd name="T12" fmla="*/ 790 w 4264"/>
              <a:gd name="T13" fmla="*/ 740 h 2892"/>
              <a:gd name="T14" fmla="*/ 972 w 4264"/>
              <a:gd name="T15" fmla="*/ 804 h 2892"/>
              <a:gd name="T16" fmla="*/ 1535 w 4264"/>
              <a:gd name="T17" fmla="*/ 958 h 2892"/>
              <a:gd name="T18" fmla="*/ 1844 w 4264"/>
              <a:gd name="T19" fmla="*/ 1040 h 2892"/>
              <a:gd name="T20" fmla="*/ 2008 w 4264"/>
              <a:gd name="T21" fmla="*/ 1086 h 2892"/>
              <a:gd name="T22" fmla="*/ 2272 w 4264"/>
              <a:gd name="T23" fmla="*/ 1067 h 2892"/>
              <a:gd name="T24" fmla="*/ 2435 w 4264"/>
              <a:gd name="T25" fmla="*/ 1122 h 2892"/>
              <a:gd name="T26" fmla="*/ 2572 w 4264"/>
              <a:gd name="T27" fmla="*/ 1158 h 2892"/>
              <a:gd name="T28" fmla="*/ 2435 w 4264"/>
              <a:gd name="T29" fmla="*/ 1204 h 2892"/>
              <a:gd name="T30" fmla="*/ 2181 w 4264"/>
              <a:gd name="T31" fmla="*/ 1231 h 2892"/>
              <a:gd name="T32" fmla="*/ 1781 w 4264"/>
              <a:gd name="T33" fmla="*/ 1258 h 2892"/>
              <a:gd name="T34" fmla="*/ 1435 w 4264"/>
              <a:gd name="T35" fmla="*/ 1349 h 2892"/>
              <a:gd name="T36" fmla="*/ 926 w 4264"/>
              <a:gd name="T37" fmla="*/ 1440 h 2892"/>
              <a:gd name="T38" fmla="*/ 490 w 4264"/>
              <a:gd name="T39" fmla="*/ 1486 h 2892"/>
              <a:gd name="T40" fmla="*/ 63 w 4264"/>
              <a:gd name="T41" fmla="*/ 1604 h 2892"/>
              <a:gd name="T42" fmla="*/ 54 w 4264"/>
              <a:gd name="T43" fmla="*/ 1804 h 2892"/>
              <a:gd name="T44" fmla="*/ 281 w 4264"/>
              <a:gd name="T45" fmla="*/ 1949 h 2892"/>
              <a:gd name="T46" fmla="*/ 645 w 4264"/>
              <a:gd name="T47" fmla="*/ 2140 h 2892"/>
              <a:gd name="T48" fmla="*/ 1035 w 4264"/>
              <a:gd name="T49" fmla="*/ 2277 h 2892"/>
              <a:gd name="T50" fmla="*/ 1454 w 4264"/>
              <a:gd name="T51" fmla="*/ 2349 h 2892"/>
              <a:gd name="T52" fmla="*/ 1672 w 4264"/>
              <a:gd name="T53" fmla="*/ 2377 h 2892"/>
              <a:gd name="T54" fmla="*/ 1417 w 4264"/>
              <a:gd name="T55" fmla="*/ 2522 h 2892"/>
              <a:gd name="T56" fmla="*/ 1281 w 4264"/>
              <a:gd name="T57" fmla="*/ 2558 h 2892"/>
              <a:gd name="T58" fmla="*/ 1026 w 4264"/>
              <a:gd name="T59" fmla="*/ 2613 h 2892"/>
              <a:gd name="T60" fmla="*/ 472 w 4264"/>
              <a:gd name="T61" fmla="*/ 2695 h 2892"/>
              <a:gd name="T62" fmla="*/ 154 w 4264"/>
              <a:gd name="T63" fmla="*/ 2804 h 2892"/>
              <a:gd name="T64" fmla="*/ 4135 w 4264"/>
              <a:gd name="T65" fmla="*/ 2404 h 2892"/>
              <a:gd name="T66" fmla="*/ 3626 w 4264"/>
              <a:gd name="T67" fmla="*/ 2377 h 2892"/>
              <a:gd name="T68" fmla="*/ 3353 w 4264"/>
              <a:gd name="T69" fmla="*/ 2277 h 2892"/>
              <a:gd name="T70" fmla="*/ 3008 w 4264"/>
              <a:gd name="T71" fmla="*/ 2149 h 2892"/>
              <a:gd name="T72" fmla="*/ 2653 w 4264"/>
              <a:gd name="T73" fmla="*/ 2040 h 2892"/>
              <a:gd name="T74" fmla="*/ 2208 w 4264"/>
              <a:gd name="T75" fmla="*/ 1904 h 2892"/>
              <a:gd name="T76" fmla="*/ 1963 w 4264"/>
              <a:gd name="T77" fmla="*/ 1822 h 2892"/>
              <a:gd name="T78" fmla="*/ 2144 w 4264"/>
              <a:gd name="T79" fmla="*/ 1758 h 2892"/>
              <a:gd name="T80" fmla="*/ 2717 w 4264"/>
              <a:gd name="T81" fmla="*/ 1658 h 2892"/>
              <a:gd name="T82" fmla="*/ 3144 w 4264"/>
              <a:gd name="T83" fmla="*/ 1586 h 2892"/>
              <a:gd name="T84" fmla="*/ 3590 w 4264"/>
              <a:gd name="T85" fmla="*/ 1467 h 2892"/>
              <a:gd name="T86" fmla="*/ 3808 w 4264"/>
              <a:gd name="T87" fmla="*/ 1395 h 2892"/>
              <a:gd name="T88" fmla="*/ 4081 w 4264"/>
              <a:gd name="T89" fmla="*/ 1286 h 2892"/>
              <a:gd name="T90" fmla="*/ 4217 w 4264"/>
              <a:gd name="T91" fmla="*/ 258 h 2892"/>
              <a:gd name="T92" fmla="*/ 3499 w 4264"/>
              <a:gd name="T93" fmla="*/ 22 h 2892"/>
              <a:gd name="T94" fmla="*/ 3217 w 4264"/>
              <a:gd name="T95" fmla="*/ 67 h 28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264" h="2892">
                <a:moveTo>
                  <a:pt x="4226" y="22"/>
                </a:moveTo>
                <a:cubicBezTo>
                  <a:pt x="4141" y="36"/>
                  <a:pt x="4136" y="39"/>
                  <a:pt x="4035" y="31"/>
                </a:cubicBezTo>
                <a:cubicBezTo>
                  <a:pt x="3744" y="49"/>
                  <a:pt x="3453" y="56"/>
                  <a:pt x="3162" y="67"/>
                </a:cubicBezTo>
                <a:cubicBezTo>
                  <a:pt x="3213" y="115"/>
                  <a:pt x="3193" y="103"/>
                  <a:pt x="3290" y="113"/>
                </a:cubicBezTo>
                <a:cubicBezTo>
                  <a:pt x="3323" y="124"/>
                  <a:pt x="3346" y="141"/>
                  <a:pt x="3381" y="149"/>
                </a:cubicBezTo>
                <a:cubicBezTo>
                  <a:pt x="3162" y="164"/>
                  <a:pt x="2946" y="179"/>
                  <a:pt x="2726" y="185"/>
                </a:cubicBezTo>
                <a:cubicBezTo>
                  <a:pt x="2636" y="219"/>
                  <a:pt x="2733" y="185"/>
                  <a:pt x="2508" y="204"/>
                </a:cubicBezTo>
                <a:cubicBezTo>
                  <a:pt x="2372" y="215"/>
                  <a:pt x="2252" y="226"/>
                  <a:pt x="2108" y="231"/>
                </a:cubicBezTo>
                <a:cubicBezTo>
                  <a:pt x="1948" y="251"/>
                  <a:pt x="1787" y="261"/>
                  <a:pt x="1626" y="276"/>
                </a:cubicBezTo>
                <a:cubicBezTo>
                  <a:pt x="1512" y="314"/>
                  <a:pt x="1664" y="266"/>
                  <a:pt x="1344" y="295"/>
                </a:cubicBezTo>
                <a:cubicBezTo>
                  <a:pt x="1325" y="297"/>
                  <a:pt x="1290" y="313"/>
                  <a:pt x="1290" y="313"/>
                </a:cubicBezTo>
                <a:cubicBezTo>
                  <a:pt x="1286" y="313"/>
                  <a:pt x="961" y="319"/>
                  <a:pt x="917" y="304"/>
                </a:cubicBezTo>
                <a:cubicBezTo>
                  <a:pt x="841" y="323"/>
                  <a:pt x="777" y="356"/>
                  <a:pt x="699" y="367"/>
                </a:cubicBezTo>
                <a:cubicBezTo>
                  <a:pt x="690" y="370"/>
                  <a:pt x="681" y="374"/>
                  <a:pt x="672" y="376"/>
                </a:cubicBezTo>
                <a:cubicBezTo>
                  <a:pt x="648" y="380"/>
                  <a:pt x="622" y="378"/>
                  <a:pt x="599" y="385"/>
                </a:cubicBezTo>
                <a:cubicBezTo>
                  <a:pt x="586" y="389"/>
                  <a:pt x="571" y="425"/>
                  <a:pt x="563" y="431"/>
                </a:cubicBezTo>
                <a:cubicBezTo>
                  <a:pt x="555" y="437"/>
                  <a:pt x="544" y="437"/>
                  <a:pt x="535" y="440"/>
                </a:cubicBezTo>
                <a:cubicBezTo>
                  <a:pt x="538" y="488"/>
                  <a:pt x="538" y="537"/>
                  <a:pt x="545" y="585"/>
                </a:cubicBezTo>
                <a:cubicBezTo>
                  <a:pt x="548" y="604"/>
                  <a:pt x="545" y="634"/>
                  <a:pt x="563" y="640"/>
                </a:cubicBezTo>
                <a:cubicBezTo>
                  <a:pt x="605" y="654"/>
                  <a:pt x="581" y="647"/>
                  <a:pt x="635" y="658"/>
                </a:cubicBezTo>
                <a:cubicBezTo>
                  <a:pt x="690" y="710"/>
                  <a:pt x="717" y="716"/>
                  <a:pt x="790" y="740"/>
                </a:cubicBezTo>
                <a:cubicBezTo>
                  <a:pt x="800" y="743"/>
                  <a:pt x="807" y="754"/>
                  <a:pt x="817" y="758"/>
                </a:cubicBezTo>
                <a:cubicBezTo>
                  <a:pt x="829" y="763"/>
                  <a:pt x="842" y="764"/>
                  <a:pt x="854" y="767"/>
                </a:cubicBezTo>
                <a:cubicBezTo>
                  <a:pt x="896" y="796"/>
                  <a:pt x="918" y="796"/>
                  <a:pt x="972" y="804"/>
                </a:cubicBezTo>
                <a:cubicBezTo>
                  <a:pt x="1052" y="831"/>
                  <a:pt x="1143" y="850"/>
                  <a:pt x="1226" y="867"/>
                </a:cubicBezTo>
                <a:cubicBezTo>
                  <a:pt x="1260" y="884"/>
                  <a:pt x="1371" y="946"/>
                  <a:pt x="1408" y="949"/>
                </a:cubicBezTo>
                <a:cubicBezTo>
                  <a:pt x="1450" y="952"/>
                  <a:pt x="1493" y="955"/>
                  <a:pt x="1535" y="958"/>
                </a:cubicBezTo>
                <a:cubicBezTo>
                  <a:pt x="1569" y="969"/>
                  <a:pt x="1591" y="986"/>
                  <a:pt x="1626" y="995"/>
                </a:cubicBezTo>
                <a:cubicBezTo>
                  <a:pt x="1691" y="979"/>
                  <a:pt x="1666" y="997"/>
                  <a:pt x="1717" y="1013"/>
                </a:cubicBezTo>
                <a:cubicBezTo>
                  <a:pt x="1758" y="1026"/>
                  <a:pt x="1803" y="1028"/>
                  <a:pt x="1844" y="1040"/>
                </a:cubicBezTo>
                <a:cubicBezTo>
                  <a:pt x="1862" y="1045"/>
                  <a:pt x="1881" y="1052"/>
                  <a:pt x="1899" y="1058"/>
                </a:cubicBezTo>
                <a:cubicBezTo>
                  <a:pt x="1909" y="1061"/>
                  <a:pt x="1916" y="1073"/>
                  <a:pt x="1926" y="1076"/>
                </a:cubicBezTo>
                <a:cubicBezTo>
                  <a:pt x="1953" y="1083"/>
                  <a:pt x="1981" y="1083"/>
                  <a:pt x="2008" y="1086"/>
                </a:cubicBezTo>
                <a:cubicBezTo>
                  <a:pt x="2093" y="1107"/>
                  <a:pt x="2009" y="1099"/>
                  <a:pt x="2053" y="1067"/>
                </a:cubicBezTo>
                <a:cubicBezTo>
                  <a:pt x="2069" y="1056"/>
                  <a:pt x="2108" y="1049"/>
                  <a:pt x="2108" y="1049"/>
                </a:cubicBezTo>
                <a:cubicBezTo>
                  <a:pt x="2162" y="1060"/>
                  <a:pt x="2219" y="1052"/>
                  <a:pt x="2272" y="1067"/>
                </a:cubicBezTo>
                <a:cubicBezTo>
                  <a:pt x="2281" y="1070"/>
                  <a:pt x="2277" y="1086"/>
                  <a:pt x="2281" y="1095"/>
                </a:cubicBezTo>
                <a:cubicBezTo>
                  <a:pt x="2286" y="1107"/>
                  <a:pt x="2293" y="1119"/>
                  <a:pt x="2299" y="1131"/>
                </a:cubicBezTo>
                <a:cubicBezTo>
                  <a:pt x="2344" y="1128"/>
                  <a:pt x="2390" y="1114"/>
                  <a:pt x="2435" y="1122"/>
                </a:cubicBezTo>
                <a:cubicBezTo>
                  <a:pt x="2447" y="1124"/>
                  <a:pt x="2433" y="1153"/>
                  <a:pt x="2444" y="1158"/>
                </a:cubicBezTo>
                <a:cubicBezTo>
                  <a:pt x="2458" y="1165"/>
                  <a:pt x="2475" y="1152"/>
                  <a:pt x="2490" y="1149"/>
                </a:cubicBezTo>
                <a:cubicBezTo>
                  <a:pt x="2517" y="1152"/>
                  <a:pt x="2548" y="1144"/>
                  <a:pt x="2572" y="1158"/>
                </a:cubicBezTo>
                <a:cubicBezTo>
                  <a:pt x="2582" y="1164"/>
                  <a:pt x="2564" y="1182"/>
                  <a:pt x="2553" y="1186"/>
                </a:cubicBezTo>
                <a:cubicBezTo>
                  <a:pt x="2524" y="1196"/>
                  <a:pt x="2492" y="1192"/>
                  <a:pt x="2462" y="1195"/>
                </a:cubicBezTo>
                <a:cubicBezTo>
                  <a:pt x="2453" y="1198"/>
                  <a:pt x="2442" y="1198"/>
                  <a:pt x="2435" y="1204"/>
                </a:cubicBezTo>
                <a:cubicBezTo>
                  <a:pt x="2427" y="1211"/>
                  <a:pt x="2427" y="1227"/>
                  <a:pt x="2417" y="1231"/>
                </a:cubicBezTo>
                <a:cubicBezTo>
                  <a:pt x="2394" y="1240"/>
                  <a:pt x="2368" y="1237"/>
                  <a:pt x="2344" y="1240"/>
                </a:cubicBezTo>
                <a:cubicBezTo>
                  <a:pt x="2290" y="1258"/>
                  <a:pt x="2235" y="1245"/>
                  <a:pt x="2181" y="1231"/>
                </a:cubicBezTo>
                <a:cubicBezTo>
                  <a:pt x="2042" y="1251"/>
                  <a:pt x="2089" y="1273"/>
                  <a:pt x="2026" y="1231"/>
                </a:cubicBezTo>
                <a:cubicBezTo>
                  <a:pt x="1939" y="1243"/>
                  <a:pt x="1980" y="1246"/>
                  <a:pt x="1917" y="1267"/>
                </a:cubicBezTo>
                <a:cubicBezTo>
                  <a:pt x="1860" y="1259"/>
                  <a:pt x="1835" y="1247"/>
                  <a:pt x="1781" y="1258"/>
                </a:cubicBezTo>
                <a:cubicBezTo>
                  <a:pt x="1724" y="1294"/>
                  <a:pt x="1661" y="1299"/>
                  <a:pt x="1599" y="1322"/>
                </a:cubicBezTo>
                <a:cubicBezTo>
                  <a:pt x="1586" y="1327"/>
                  <a:pt x="1576" y="1338"/>
                  <a:pt x="1563" y="1340"/>
                </a:cubicBezTo>
                <a:cubicBezTo>
                  <a:pt x="1521" y="1347"/>
                  <a:pt x="1478" y="1346"/>
                  <a:pt x="1435" y="1349"/>
                </a:cubicBezTo>
                <a:cubicBezTo>
                  <a:pt x="1349" y="1378"/>
                  <a:pt x="1400" y="1365"/>
                  <a:pt x="1281" y="1376"/>
                </a:cubicBezTo>
                <a:cubicBezTo>
                  <a:pt x="1196" y="1399"/>
                  <a:pt x="1177" y="1397"/>
                  <a:pt x="1063" y="1404"/>
                </a:cubicBezTo>
                <a:cubicBezTo>
                  <a:pt x="1020" y="1432"/>
                  <a:pt x="974" y="1425"/>
                  <a:pt x="926" y="1440"/>
                </a:cubicBezTo>
                <a:cubicBezTo>
                  <a:pt x="817" y="1429"/>
                  <a:pt x="832" y="1426"/>
                  <a:pt x="708" y="1440"/>
                </a:cubicBezTo>
                <a:cubicBezTo>
                  <a:pt x="676" y="1444"/>
                  <a:pt x="658" y="1472"/>
                  <a:pt x="626" y="1476"/>
                </a:cubicBezTo>
                <a:cubicBezTo>
                  <a:pt x="581" y="1481"/>
                  <a:pt x="535" y="1483"/>
                  <a:pt x="490" y="1486"/>
                </a:cubicBezTo>
                <a:cubicBezTo>
                  <a:pt x="404" y="1543"/>
                  <a:pt x="298" y="1541"/>
                  <a:pt x="199" y="1549"/>
                </a:cubicBezTo>
                <a:cubicBezTo>
                  <a:pt x="158" y="1563"/>
                  <a:pt x="111" y="1550"/>
                  <a:pt x="72" y="1567"/>
                </a:cubicBezTo>
                <a:cubicBezTo>
                  <a:pt x="60" y="1572"/>
                  <a:pt x="70" y="1593"/>
                  <a:pt x="63" y="1604"/>
                </a:cubicBezTo>
                <a:cubicBezTo>
                  <a:pt x="57" y="1613"/>
                  <a:pt x="44" y="1616"/>
                  <a:pt x="35" y="1622"/>
                </a:cubicBezTo>
                <a:cubicBezTo>
                  <a:pt x="12" y="1691"/>
                  <a:pt x="0" y="1704"/>
                  <a:pt x="26" y="1795"/>
                </a:cubicBezTo>
                <a:cubicBezTo>
                  <a:pt x="29" y="1804"/>
                  <a:pt x="44" y="1803"/>
                  <a:pt x="54" y="1804"/>
                </a:cubicBezTo>
                <a:cubicBezTo>
                  <a:pt x="84" y="1809"/>
                  <a:pt x="115" y="1810"/>
                  <a:pt x="145" y="1813"/>
                </a:cubicBezTo>
                <a:cubicBezTo>
                  <a:pt x="177" y="1834"/>
                  <a:pt x="187" y="1850"/>
                  <a:pt x="199" y="1886"/>
                </a:cubicBezTo>
                <a:cubicBezTo>
                  <a:pt x="186" y="1980"/>
                  <a:pt x="188" y="1962"/>
                  <a:pt x="281" y="1949"/>
                </a:cubicBezTo>
                <a:cubicBezTo>
                  <a:pt x="394" y="1965"/>
                  <a:pt x="319" y="1955"/>
                  <a:pt x="381" y="2004"/>
                </a:cubicBezTo>
                <a:cubicBezTo>
                  <a:pt x="416" y="2032"/>
                  <a:pt x="551" y="2029"/>
                  <a:pt x="572" y="2031"/>
                </a:cubicBezTo>
                <a:cubicBezTo>
                  <a:pt x="581" y="2117"/>
                  <a:pt x="571" y="2122"/>
                  <a:pt x="645" y="2140"/>
                </a:cubicBezTo>
                <a:cubicBezTo>
                  <a:pt x="693" y="2172"/>
                  <a:pt x="670" y="2188"/>
                  <a:pt x="726" y="2158"/>
                </a:cubicBezTo>
                <a:cubicBezTo>
                  <a:pt x="809" y="2178"/>
                  <a:pt x="888" y="2208"/>
                  <a:pt x="972" y="2222"/>
                </a:cubicBezTo>
                <a:cubicBezTo>
                  <a:pt x="1016" y="2237"/>
                  <a:pt x="1003" y="2257"/>
                  <a:pt x="1035" y="2277"/>
                </a:cubicBezTo>
                <a:cubicBezTo>
                  <a:pt x="1072" y="2299"/>
                  <a:pt x="1120" y="2291"/>
                  <a:pt x="1163" y="2295"/>
                </a:cubicBezTo>
                <a:cubicBezTo>
                  <a:pt x="1239" y="2320"/>
                  <a:pt x="1152" y="2294"/>
                  <a:pt x="1326" y="2313"/>
                </a:cubicBezTo>
                <a:cubicBezTo>
                  <a:pt x="1367" y="2318"/>
                  <a:pt x="1415" y="2336"/>
                  <a:pt x="1454" y="2349"/>
                </a:cubicBezTo>
                <a:cubicBezTo>
                  <a:pt x="1494" y="2362"/>
                  <a:pt x="1539" y="2355"/>
                  <a:pt x="1581" y="2358"/>
                </a:cubicBezTo>
                <a:cubicBezTo>
                  <a:pt x="1593" y="2361"/>
                  <a:pt x="1605" y="2364"/>
                  <a:pt x="1617" y="2367"/>
                </a:cubicBezTo>
                <a:cubicBezTo>
                  <a:pt x="1635" y="2371"/>
                  <a:pt x="1661" y="2362"/>
                  <a:pt x="1672" y="2377"/>
                </a:cubicBezTo>
                <a:cubicBezTo>
                  <a:pt x="1680" y="2388"/>
                  <a:pt x="1661" y="2402"/>
                  <a:pt x="1653" y="2413"/>
                </a:cubicBezTo>
                <a:cubicBezTo>
                  <a:pt x="1628" y="2447"/>
                  <a:pt x="1593" y="2457"/>
                  <a:pt x="1554" y="2467"/>
                </a:cubicBezTo>
                <a:cubicBezTo>
                  <a:pt x="1516" y="2505"/>
                  <a:pt x="1469" y="2515"/>
                  <a:pt x="1417" y="2522"/>
                </a:cubicBezTo>
                <a:cubicBezTo>
                  <a:pt x="1408" y="2525"/>
                  <a:pt x="1399" y="2529"/>
                  <a:pt x="1390" y="2531"/>
                </a:cubicBezTo>
                <a:cubicBezTo>
                  <a:pt x="1363" y="2535"/>
                  <a:pt x="1335" y="2533"/>
                  <a:pt x="1308" y="2540"/>
                </a:cubicBezTo>
                <a:cubicBezTo>
                  <a:pt x="1298" y="2543"/>
                  <a:pt x="1292" y="2556"/>
                  <a:pt x="1281" y="2558"/>
                </a:cubicBezTo>
                <a:cubicBezTo>
                  <a:pt x="1230" y="2566"/>
                  <a:pt x="1178" y="2564"/>
                  <a:pt x="1126" y="2567"/>
                </a:cubicBezTo>
                <a:cubicBezTo>
                  <a:pt x="1066" y="2609"/>
                  <a:pt x="1138" y="2564"/>
                  <a:pt x="1054" y="2595"/>
                </a:cubicBezTo>
                <a:cubicBezTo>
                  <a:pt x="1044" y="2599"/>
                  <a:pt x="1035" y="2606"/>
                  <a:pt x="1026" y="2613"/>
                </a:cubicBezTo>
                <a:cubicBezTo>
                  <a:pt x="1016" y="2621"/>
                  <a:pt x="1011" y="2635"/>
                  <a:pt x="999" y="2640"/>
                </a:cubicBezTo>
                <a:cubicBezTo>
                  <a:pt x="916" y="2673"/>
                  <a:pt x="552" y="2667"/>
                  <a:pt x="545" y="2667"/>
                </a:cubicBezTo>
                <a:cubicBezTo>
                  <a:pt x="511" y="2701"/>
                  <a:pt x="539" y="2680"/>
                  <a:pt x="472" y="2695"/>
                </a:cubicBezTo>
                <a:cubicBezTo>
                  <a:pt x="439" y="2702"/>
                  <a:pt x="415" y="2723"/>
                  <a:pt x="381" y="2731"/>
                </a:cubicBezTo>
                <a:cubicBezTo>
                  <a:pt x="279" y="2833"/>
                  <a:pt x="274" y="2813"/>
                  <a:pt x="99" y="2822"/>
                </a:cubicBezTo>
                <a:cubicBezTo>
                  <a:pt x="53" y="2892"/>
                  <a:pt x="127" y="2804"/>
                  <a:pt x="154" y="2804"/>
                </a:cubicBezTo>
                <a:cubicBezTo>
                  <a:pt x="672" y="2795"/>
                  <a:pt x="1190" y="2798"/>
                  <a:pt x="1708" y="2795"/>
                </a:cubicBezTo>
                <a:cubicBezTo>
                  <a:pt x="2520" y="2771"/>
                  <a:pt x="3332" y="2797"/>
                  <a:pt x="4144" y="2786"/>
                </a:cubicBezTo>
                <a:cubicBezTo>
                  <a:pt x="4211" y="2682"/>
                  <a:pt x="4151" y="2513"/>
                  <a:pt x="4135" y="2404"/>
                </a:cubicBezTo>
                <a:cubicBezTo>
                  <a:pt x="3971" y="2418"/>
                  <a:pt x="3962" y="2422"/>
                  <a:pt x="3744" y="2404"/>
                </a:cubicBezTo>
                <a:cubicBezTo>
                  <a:pt x="3731" y="2403"/>
                  <a:pt x="3721" y="2389"/>
                  <a:pt x="3708" y="2386"/>
                </a:cubicBezTo>
                <a:cubicBezTo>
                  <a:pt x="3681" y="2380"/>
                  <a:pt x="3653" y="2380"/>
                  <a:pt x="3626" y="2377"/>
                </a:cubicBezTo>
                <a:cubicBezTo>
                  <a:pt x="3559" y="2358"/>
                  <a:pt x="3467" y="2405"/>
                  <a:pt x="3490" y="2313"/>
                </a:cubicBezTo>
                <a:cubicBezTo>
                  <a:pt x="3374" y="2276"/>
                  <a:pt x="3548" y="2326"/>
                  <a:pt x="3435" y="2313"/>
                </a:cubicBezTo>
                <a:cubicBezTo>
                  <a:pt x="3409" y="2310"/>
                  <a:pt x="3375" y="2294"/>
                  <a:pt x="3353" y="2277"/>
                </a:cubicBezTo>
                <a:cubicBezTo>
                  <a:pt x="3346" y="2272"/>
                  <a:pt x="3343" y="2262"/>
                  <a:pt x="3335" y="2258"/>
                </a:cubicBezTo>
                <a:cubicBezTo>
                  <a:pt x="3286" y="2233"/>
                  <a:pt x="3192" y="2235"/>
                  <a:pt x="3144" y="2231"/>
                </a:cubicBezTo>
                <a:cubicBezTo>
                  <a:pt x="3127" y="2179"/>
                  <a:pt x="3054" y="2174"/>
                  <a:pt x="3008" y="2149"/>
                </a:cubicBezTo>
                <a:cubicBezTo>
                  <a:pt x="2898" y="2090"/>
                  <a:pt x="2969" y="2099"/>
                  <a:pt x="2835" y="2086"/>
                </a:cubicBezTo>
                <a:cubicBezTo>
                  <a:pt x="2794" y="2057"/>
                  <a:pt x="2759" y="2047"/>
                  <a:pt x="2717" y="2077"/>
                </a:cubicBezTo>
                <a:cubicBezTo>
                  <a:pt x="2679" y="2018"/>
                  <a:pt x="2726" y="2076"/>
                  <a:pt x="2653" y="2040"/>
                </a:cubicBezTo>
                <a:cubicBezTo>
                  <a:pt x="2642" y="2034"/>
                  <a:pt x="2637" y="2020"/>
                  <a:pt x="2626" y="2013"/>
                </a:cubicBezTo>
                <a:cubicBezTo>
                  <a:pt x="2575" y="1979"/>
                  <a:pt x="2461" y="1981"/>
                  <a:pt x="2408" y="1977"/>
                </a:cubicBezTo>
                <a:cubicBezTo>
                  <a:pt x="2352" y="1918"/>
                  <a:pt x="2286" y="1915"/>
                  <a:pt x="2208" y="1904"/>
                </a:cubicBezTo>
                <a:cubicBezTo>
                  <a:pt x="2169" y="1891"/>
                  <a:pt x="2129" y="1881"/>
                  <a:pt x="2090" y="1867"/>
                </a:cubicBezTo>
                <a:cubicBezTo>
                  <a:pt x="2069" y="1860"/>
                  <a:pt x="2053" y="1843"/>
                  <a:pt x="2035" y="1831"/>
                </a:cubicBezTo>
                <a:cubicBezTo>
                  <a:pt x="2015" y="1818"/>
                  <a:pt x="1987" y="1825"/>
                  <a:pt x="1963" y="1822"/>
                </a:cubicBezTo>
                <a:cubicBezTo>
                  <a:pt x="1954" y="1819"/>
                  <a:pt x="1938" y="1822"/>
                  <a:pt x="1935" y="1813"/>
                </a:cubicBezTo>
                <a:cubicBezTo>
                  <a:pt x="1930" y="1798"/>
                  <a:pt x="1929" y="1771"/>
                  <a:pt x="1944" y="1767"/>
                </a:cubicBezTo>
                <a:cubicBezTo>
                  <a:pt x="2009" y="1750"/>
                  <a:pt x="2077" y="1761"/>
                  <a:pt x="2144" y="1758"/>
                </a:cubicBezTo>
                <a:cubicBezTo>
                  <a:pt x="2286" y="1723"/>
                  <a:pt x="2318" y="1720"/>
                  <a:pt x="2499" y="1713"/>
                </a:cubicBezTo>
                <a:cubicBezTo>
                  <a:pt x="2557" y="1655"/>
                  <a:pt x="2504" y="1697"/>
                  <a:pt x="2644" y="1676"/>
                </a:cubicBezTo>
                <a:cubicBezTo>
                  <a:pt x="2669" y="1672"/>
                  <a:pt x="2717" y="1658"/>
                  <a:pt x="2717" y="1658"/>
                </a:cubicBezTo>
                <a:cubicBezTo>
                  <a:pt x="2879" y="1550"/>
                  <a:pt x="2588" y="1740"/>
                  <a:pt x="2781" y="1631"/>
                </a:cubicBezTo>
                <a:cubicBezTo>
                  <a:pt x="2792" y="1625"/>
                  <a:pt x="2796" y="1607"/>
                  <a:pt x="2808" y="1604"/>
                </a:cubicBezTo>
                <a:cubicBezTo>
                  <a:pt x="2916" y="1575"/>
                  <a:pt x="3032" y="1590"/>
                  <a:pt x="3144" y="1586"/>
                </a:cubicBezTo>
                <a:cubicBezTo>
                  <a:pt x="3263" y="1525"/>
                  <a:pt x="3141" y="1544"/>
                  <a:pt x="3353" y="1531"/>
                </a:cubicBezTo>
                <a:cubicBezTo>
                  <a:pt x="3375" y="1520"/>
                  <a:pt x="3394" y="1503"/>
                  <a:pt x="3417" y="1495"/>
                </a:cubicBezTo>
                <a:cubicBezTo>
                  <a:pt x="3481" y="1471"/>
                  <a:pt x="3520" y="1473"/>
                  <a:pt x="3590" y="1467"/>
                </a:cubicBezTo>
                <a:cubicBezTo>
                  <a:pt x="3602" y="1464"/>
                  <a:pt x="3616" y="1466"/>
                  <a:pt x="3626" y="1458"/>
                </a:cubicBezTo>
                <a:cubicBezTo>
                  <a:pt x="3633" y="1452"/>
                  <a:pt x="3627" y="1436"/>
                  <a:pt x="3635" y="1431"/>
                </a:cubicBezTo>
                <a:cubicBezTo>
                  <a:pt x="3670" y="1412"/>
                  <a:pt x="3771" y="1400"/>
                  <a:pt x="3808" y="1395"/>
                </a:cubicBezTo>
                <a:cubicBezTo>
                  <a:pt x="3825" y="1341"/>
                  <a:pt x="3879" y="1355"/>
                  <a:pt x="3935" y="1349"/>
                </a:cubicBezTo>
                <a:cubicBezTo>
                  <a:pt x="3971" y="1337"/>
                  <a:pt x="3981" y="1313"/>
                  <a:pt x="4008" y="1286"/>
                </a:cubicBezTo>
                <a:cubicBezTo>
                  <a:pt x="4039" y="1296"/>
                  <a:pt x="4043" y="1303"/>
                  <a:pt x="4081" y="1286"/>
                </a:cubicBezTo>
                <a:cubicBezTo>
                  <a:pt x="4089" y="1283"/>
                  <a:pt x="4090" y="1269"/>
                  <a:pt x="4099" y="1267"/>
                </a:cubicBezTo>
                <a:cubicBezTo>
                  <a:pt x="4135" y="1259"/>
                  <a:pt x="4172" y="1261"/>
                  <a:pt x="4208" y="1258"/>
                </a:cubicBezTo>
                <a:cubicBezTo>
                  <a:pt x="4211" y="925"/>
                  <a:pt x="4212" y="591"/>
                  <a:pt x="4217" y="258"/>
                </a:cubicBezTo>
                <a:cubicBezTo>
                  <a:pt x="4218" y="173"/>
                  <a:pt x="4264" y="64"/>
                  <a:pt x="4162" y="31"/>
                </a:cubicBezTo>
                <a:cubicBezTo>
                  <a:pt x="4117" y="46"/>
                  <a:pt x="3833" y="14"/>
                  <a:pt x="3808" y="13"/>
                </a:cubicBezTo>
                <a:cubicBezTo>
                  <a:pt x="3690" y="19"/>
                  <a:pt x="3612" y="13"/>
                  <a:pt x="3499" y="22"/>
                </a:cubicBezTo>
                <a:cubicBezTo>
                  <a:pt x="3465" y="33"/>
                  <a:pt x="3425" y="46"/>
                  <a:pt x="3390" y="49"/>
                </a:cubicBezTo>
                <a:cubicBezTo>
                  <a:pt x="3214" y="65"/>
                  <a:pt x="3217" y="0"/>
                  <a:pt x="3217" y="67"/>
                </a:cubicBezTo>
                <a:lnTo>
                  <a:pt x="3217" y="67"/>
                </a:lnTo>
              </a:path>
            </a:pathLst>
          </a:cu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1148" name="Freeform 2060"/>
          <p:cNvSpPr>
            <a:spLocks/>
          </p:cNvSpPr>
          <p:nvPr/>
        </p:nvSpPr>
        <p:spPr bwMode="auto">
          <a:xfrm>
            <a:off x="2247900" y="2133600"/>
            <a:ext cx="6942138" cy="4552950"/>
          </a:xfrm>
          <a:custGeom>
            <a:avLst/>
            <a:gdLst>
              <a:gd name="T0" fmla="*/ 3186 w 4373"/>
              <a:gd name="T1" fmla="*/ 67 h 2868"/>
              <a:gd name="T2" fmla="*/ 2750 w 4373"/>
              <a:gd name="T3" fmla="*/ 185 h 2868"/>
              <a:gd name="T4" fmla="*/ 1650 w 4373"/>
              <a:gd name="T5" fmla="*/ 276 h 2868"/>
              <a:gd name="T6" fmla="*/ 941 w 4373"/>
              <a:gd name="T7" fmla="*/ 304 h 2868"/>
              <a:gd name="T8" fmla="*/ 623 w 4373"/>
              <a:gd name="T9" fmla="*/ 385 h 2868"/>
              <a:gd name="T10" fmla="*/ 569 w 4373"/>
              <a:gd name="T11" fmla="*/ 585 h 2868"/>
              <a:gd name="T12" fmla="*/ 814 w 4373"/>
              <a:gd name="T13" fmla="*/ 740 h 2868"/>
              <a:gd name="T14" fmla="*/ 996 w 4373"/>
              <a:gd name="T15" fmla="*/ 804 h 2868"/>
              <a:gd name="T16" fmla="*/ 1559 w 4373"/>
              <a:gd name="T17" fmla="*/ 958 h 2868"/>
              <a:gd name="T18" fmla="*/ 1868 w 4373"/>
              <a:gd name="T19" fmla="*/ 1040 h 2868"/>
              <a:gd name="T20" fmla="*/ 2032 w 4373"/>
              <a:gd name="T21" fmla="*/ 1086 h 2868"/>
              <a:gd name="T22" fmla="*/ 2296 w 4373"/>
              <a:gd name="T23" fmla="*/ 1067 h 2868"/>
              <a:gd name="T24" fmla="*/ 2459 w 4373"/>
              <a:gd name="T25" fmla="*/ 1122 h 2868"/>
              <a:gd name="T26" fmla="*/ 2596 w 4373"/>
              <a:gd name="T27" fmla="*/ 1158 h 2868"/>
              <a:gd name="T28" fmla="*/ 2459 w 4373"/>
              <a:gd name="T29" fmla="*/ 1204 h 2868"/>
              <a:gd name="T30" fmla="*/ 2205 w 4373"/>
              <a:gd name="T31" fmla="*/ 1231 h 2868"/>
              <a:gd name="T32" fmla="*/ 1805 w 4373"/>
              <a:gd name="T33" fmla="*/ 1258 h 2868"/>
              <a:gd name="T34" fmla="*/ 1459 w 4373"/>
              <a:gd name="T35" fmla="*/ 1349 h 2868"/>
              <a:gd name="T36" fmla="*/ 950 w 4373"/>
              <a:gd name="T37" fmla="*/ 1440 h 2868"/>
              <a:gd name="T38" fmla="*/ 514 w 4373"/>
              <a:gd name="T39" fmla="*/ 1486 h 2868"/>
              <a:gd name="T40" fmla="*/ 87 w 4373"/>
              <a:gd name="T41" fmla="*/ 1604 h 2868"/>
              <a:gd name="T42" fmla="*/ 78 w 4373"/>
              <a:gd name="T43" fmla="*/ 1804 h 2868"/>
              <a:gd name="T44" fmla="*/ 305 w 4373"/>
              <a:gd name="T45" fmla="*/ 1949 h 2868"/>
              <a:gd name="T46" fmla="*/ 669 w 4373"/>
              <a:gd name="T47" fmla="*/ 2140 h 2868"/>
              <a:gd name="T48" fmla="*/ 1059 w 4373"/>
              <a:gd name="T49" fmla="*/ 2277 h 2868"/>
              <a:gd name="T50" fmla="*/ 1478 w 4373"/>
              <a:gd name="T51" fmla="*/ 2349 h 2868"/>
              <a:gd name="T52" fmla="*/ 1696 w 4373"/>
              <a:gd name="T53" fmla="*/ 2377 h 2868"/>
              <a:gd name="T54" fmla="*/ 1441 w 4373"/>
              <a:gd name="T55" fmla="*/ 2522 h 2868"/>
              <a:gd name="T56" fmla="*/ 1305 w 4373"/>
              <a:gd name="T57" fmla="*/ 2558 h 2868"/>
              <a:gd name="T58" fmla="*/ 1050 w 4373"/>
              <a:gd name="T59" fmla="*/ 2613 h 2868"/>
              <a:gd name="T60" fmla="*/ 496 w 4373"/>
              <a:gd name="T61" fmla="*/ 2695 h 2868"/>
              <a:gd name="T62" fmla="*/ 228 w 4373"/>
              <a:gd name="T63" fmla="*/ 2868 h 2868"/>
              <a:gd name="T64" fmla="*/ 2676 w 4373"/>
              <a:gd name="T65" fmla="*/ 2856 h 2868"/>
              <a:gd name="T66" fmla="*/ 4152 w 4373"/>
              <a:gd name="T67" fmla="*/ 2844 h 2868"/>
              <a:gd name="T68" fmla="*/ 4248 w 4373"/>
              <a:gd name="T69" fmla="*/ 2472 h 2868"/>
              <a:gd name="T70" fmla="*/ 4159 w 4373"/>
              <a:gd name="T71" fmla="*/ 2404 h 2868"/>
              <a:gd name="T72" fmla="*/ 3650 w 4373"/>
              <a:gd name="T73" fmla="*/ 2377 h 2868"/>
              <a:gd name="T74" fmla="*/ 3377 w 4373"/>
              <a:gd name="T75" fmla="*/ 2277 h 2868"/>
              <a:gd name="T76" fmla="*/ 3032 w 4373"/>
              <a:gd name="T77" fmla="*/ 2149 h 2868"/>
              <a:gd name="T78" fmla="*/ 2677 w 4373"/>
              <a:gd name="T79" fmla="*/ 2040 h 2868"/>
              <a:gd name="T80" fmla="*/ 2232 w 4373"/>
              <a:gd name="T81" fmla="*/ 1904 h 2868"/>
              <a:gd name="T82" fmla="*/ 1987 w 4373"/>
              <a:gd name="T83" fmla="*/ 1822 h 2868"/>
              <a:gd name="T84" fmla="*/ 2168 w 4373"/>
              <a:gd name="T85" fmla="*/ 1758 h 2868"/>
              <a:gd name="T86" fmla="*/ 2741 w 4373"/>
              <a:gd name="T87" fmla="*/ 1658 h 2868"/>
              <a:gd name="T88" fmla="*/ 3168 w 4373"/>
              <a:gd name="T89" fmla="*/ 1586 h 2868"/>
              <a:gd name="T90" fmla="*/ 3614 w 4373"/>
              <a:gd name="T91" fmla="*/ 1467 h 2868"/>
              <a:gd name="T92" fmla="*/ 3832 w 4373"/>
              <a:gd name="T93" fmla="*/ 1395 h 2868"/>
              <a:gd name="T94" fmla="*/ 4105 w 4373"/>
              <a:gd name="T95" fmla="*/ 1286 h 2868"/>
              <a:gd name="T96" fmla="*/ 4241 w 4373"/>
              <a:gd name="T97" fmla="*/ 258 h 2868"/>
              <a:gd name="T98" fmla="*/ 3523 w 4373"/>
              <a:gd name="T99" fmla="*/ 22 h 2868"/>
              <a:gd name="T100" fmla="*/ 3241 w 4373"/>
              <a:gd name="T101" fmla="*/ 67 h 28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4373" h="2868">
                <a:moveTo>
                  <a:pt x="4250" y="22"/>
                </a:moveTo>
                <a:cubicBezTo>
                  <a:pt x="4165" y="36"/>
                  <a:pt x="4160" y="39"/>
                  <a:pt x="4059" y="31"/>
                </a:cubicBezTo>
                <a:cubicBezTo>
                  <a:pt x="3768" y="49"/>
                  <a:pt x="3477" y="56"/>
                  <a:pt x="3186" y="67"/>
                </a:cubicBezTo>
                <a:cubicBezTo>
                  <a:pt x="3237" y="115"/>
                  <a:pt x="3217" y="103"/>
                  <a:pt x="3314" y="113"/>
                </a:cubicBezTo>
                <a:cubicBezTo>
                  <a:pt x="3347" y="124"/>
                  <a:pt x="3370" y="141"/>
                  <a:pt x="3405" y="149"/>
                </a:cubicBezTo>
                <a:cubicBezTo>
                  <a:pt x="3186" y="164"/>
                  <a:pt x="2970" y="179"/>
                  <a:pt x="2750" y="185"/>
                </a:cubicBezTo>
                <a:cubicBezTo>
                  <a:pt x="2660" y="219"/>
                  <a:pt x="2757" y="185"/>
                  <a:pt x="2532" y="204"/>
                </a:cubicBezTo>
                <a:cubicBezTo>
                  <a:pt x="2396" y="215"/>
                  <a:pt x="2276" y="226"/>
                  <a:pt x="2132" y="231"/>
                </a:cubicBezTo>
                <a:cubicBezTo>
                  <a:pt x="1972" y="251"/>
                  <a:pt x="1811" y="261"/>
                  <a:pt x="1650" y="276"/>
                </a:cubicBezTo>
                <a:cubicBezTo>
                  <a:pt x="1536" y="314"/>
                  <a:pt x="1688" y="266"/>
                  <a:pt x="1368" y="295"/>
                </a:cubicBezTo>
                <a:cubicBezTo>
                  <a:pt x="1349" y="297"/>
                  <a:pt x="1314" y="313"/>
                  <a:pt x="1314" y="313"/>
                </a:cubicBezTo>
                <a:cubicBezTo>
                  <a:pt x="1310" y="313"/>
                  <a:pt x="985" y="319"/>
                  <a:pt x="941" y="304"/>
                </a:cubicBezTo>
                <a:cubicBezTo>
                  <a:pt x="865" y="323"/>
                  <a:pt x="801" y="356"/>
                  <a:pt x="723" y="367"/>
                </a:cubicBezTo>
                <a:cubicBezTo>
                  <a:pt x="714" y="370"/>
                  <a:pt x="705" y="374"/>
                  <a:pt x="696" y="376"/>
                </a:cubicBezTo>
                <a:cubicBezTo>
                  <a:pt x="672" y="380"/>
                  <a:pt x="646" y="378"/>
                  <a:pt x="623" y="385"/>
                </a:cubicBezTo>
                <a:cubicBezTo>
                  <a:pt x="610" y="389"/>
                  <a:pt x="595" y="425"/>
                  <a:pt x="587" y="431"/>
                </a:cubicBezTo>
                <a:cubicBezTo>
                  <a:pt x="579" y="437"/>
                  <a:pt x="568" y="437"/>
                  <a:pt x="559" y="440"/>
                </a:cubicBezTo>
                <a:cubicBezTo>
                  <a:pt x="562" y="488"/>
                  <a:pt x="562" y="537"/>
                  <a:pt x="569" y="585"/>
                </a:cubicBezTo>
                <a:cubicBezTo>
                  <a:pt x="572" y="604"/>
                  <a:pt x="569" y="634"/>
                  <a:pt x="587" y="640"/>
                </a:cubicBezTo>
                <a:cubicBezTo>
                  <a:pt x="629" y="654"/>
                  <a:pt x="605" y="647"/>
                  <a:pt x="659" y="658"/>
                </a:cubicBezTo>
                <a:cubicBezTo>
                  <a:pt x="714" y="710"/>
                  <a:pt x="741" y="716"/>
                  <a:pt x="814" y="740"/>
                </a:cubicBezTo>
                <a:cubicBezTo>
                  <a:pt x="824" y="743"/>
                  <a:pt x="831" y="754"/>
                  <a:pt x="841" y="758"/>
                </a:cubicBezTo>
                <a:cubicBezTo>
                  <a:pt x="853" y="763"/>
                  <a:pt x="866" y="764"/>
                  <a:pt x="878" y="767"/>
                </a:cubicBezTo>
                <a:cubicBezTo>
                  <a:pt x="920" y="796"/>
                  <a:pt x="942" y="796"/>
                  <a:pt x="996" y="804"/>
                </a:cubicBezTo>
                <a:cubicBezTo>
                  <a:pt x="1076" y="831"/>
                  <a:pt x="1167" y="850"/>
                  <a:pt x="1250" y="867"/>
                </a:cubicBezTo>
                <a:cubicBezTo>
                  <a:pt x="1284" y="884"/>
                  <a:pt x="1395" y="946"/>
                  <a:pt x="1432" y="949"/>
                </a:cubicBezTo>
                <a:cubicBezTo>
                  <a:pt x="1474" y="952"/>
                  <a:pt x="1517" y="955"/>
                  <a:pt x="1559" y="958"/>
                </a:cubicBezTo>
                <a:cubicBezTo>
                  <a:pt x="1593" y="969"/>
                  <a:pt x="1615" y="986"/>
                  <a:pt x="1650" y="995"/>
                </a:cubicBezTo>
                <a:cubicBezTo>
                  <a:pt x="1715" y="979"/>
                  <a:pt x="1690" y="997"/>
                  <a:pt x="1741" y="1013"/>
                </a:cubicBezTo>
                <a:cubicBezTo>
                  <a:pt x="1782" y="1026"/>
                  <a:pt x="1827" y="1028"/>
                  <a:pt x="1868" y="1040"/>
                </a:cubicBezTo>
                <a:cubicBezTo>
                  <a:pt x="1886" y="1045"/>
                  <a:pt x="1905" y="1052"/>
                  <a:pt x="1923" y="1058"/>
                </a:cubicBezTo>
                <a:cubicBezTo>
                  <a:pt x="1933" y="1061"/>
                  <a:pt x="1940" y="1073"/>
                  <a:pt x="1950" y="1076"/>
                </a:cubicBezTo>
                <a:cubicBezTo>
                  <a:pt x="1977" y="1083"/>
                  <a:pt x="2005" y="1083"/>
                  <a:pt x="2032" y="1086"/>
                </a:cubicBezTo>
                <a:cubicBezTo>
                  <a:pt x="2117" y="1107"/>
                  <a:pt x="2033" y="1099"/>
                  <a:pt x="2077" y="1067"/>
                </a:cubicBezTo>
                <a:cubicBezTo>
                  <a:pt x="2093" y="1056"/>
                  <a:pt x="2132" y="1049"/>
                  <a:pt x="2132" y="1049"/>
                </a:cubicBezTo>
                <a:cubicBezTo>
                  <a:pt x="2186" y="1060"/>
                  <a:pt x="2243" y="1052"/>
                  <a:pt x="2296" y="1067"/>
                </a:cubicBezTo>
                <a:cubicBezTo>
                  <a:pt x="2305" y="1070"/>
                  <a:pt x="2301" y="1086"/>
                  <a:pt x="2305" y="1095"/>
                </a:cubicBezTo>
                <a:cubicBezTo>
                  <a:pt x="2310" y="1107"/>
                  <a:pt x="2317" y="1119"/>
                  <a:pt x="2323" y="1131"/>
                </a:cubicBezTo>
                <a:cubicBezTo>
                  <a:pt x="2368" y="1128"/>
                  <a:pt x="2414" y="1114"/>
                  <a:pt x="2459" y="1122"/>
                </a:cubicBezTo>
                <a:cubicBezTo>
                  <a:pt x="2471" y="1124"/>
                  <a:pt x="2457" y="1153"/>
                  <a:pt x="2468" y="1158"/>
                </a:cubicBezTo>
                <a:cubicBezTo>
                  <a:pt x="2482" y="1165"/>
                  <a:pt x="2499" y="1152"/>
                  <a:pt x="2514" y="1149"/>
                </a:cubicBezTo>
                <a:cubicBezTo>
                  <a:pt x="2541" y="1152"/>
                  <a:pt x="2572" y="1144"/>
                  <a:pt x="2596" y="1158"/>
                </a:cubicBezTo>
                <a:cubicBezTo>
                  <a:pt x="2606" y="1164"/>
                  <a:pt x="2588" y="1182"/>
                  <a:pt x="2577" y="1186"/>
                </a:cubicBezTo>
                <a:cubicBezTo>
                  <a:pt x="2548" y="1196"/>
                  <a:pt x="2516" y="1192"/>
                  <a:pt x="2486" y="1195"/>
                </a:cubicBezTo>
                <a:cubicBezTo>
                  <a:pt x="2477" y="1198"/>
                  <a:pt x="2466" y="1198"/>
                  <a:pt x="2459" y="1204"/>
                </a:cubicBezTo>
                <a:cubicBezTo>
                  <a:pt x="2451" y="1211"/>
                  <a:pt x="2451" y="1227"/>
                  <a:pt x="2441" y="1231"/>
                </a:cubicBezTo>
                <a:cubicBezTo>
                  <a:pt x="2418" y="1240"/>
                  <a:pt x="2392" y="1237"/>
                  <a:pt x="2368" y="1240"/>
                </a:cubicBezTo>
                <a:cubicBezTo>
                  <a:pt x="2314" y="1258"/>
                  <a:pt x="2259" y="1245"/>
                  <a:pt x="2205" y="1231"/>
                </a:cubicBezTo>
                <a:cubicBezTo>
                  <a:pt x="2066" y="1251"/>
                  <a:pt x="2113" y="1273"/>
                  <a:pt x="2050" y="1231"/>
                </a:cubicBezTo>
                <a:cubicBezTo>
                  <a:pt x="1963" y="1243"/>
                  <a:pt x="2004" y="1246"/>
                  <a:pt x="1941" y="1267"/>
                </a:cubicBezTo>
                <a:cubicBezTo>
                  <a:pt x="1884" y="1259"/>
                  <a:pt x="1859" y="1247"/>
                  <a:pt x="1805" y="1258"/>
                </a:cubicBezTo>
                <a:cubicBezTo>
                  <a:pt x="1748" y="1294"/>
                  <a:pt x="1685" y="1299"/>
                  <a:pt x="1623" y="1322"/>
                </a:cubicBezTo>
                <a:cubicBezTo>
                  <a:pt x="1610" y="1327"/>
                  <a:pt x="1600" y="1338"/>
                  <a:pt x="1587" y="1340"/>
                </a:cubicBezTo>
                <a:cubicBezTo>
                  <a:pt x="1545" y="1347"/>
                  <a:pt x="1502" y="1346"/>
                  <a:pt x="1459" y="1349"/>
                </a:cubicBezTo>
                <a:cubicBezTo>
                  <a:pt x="1373" y="1378"/>
                  <a:pt x="1424" y="1365"/>
                  <a:pt x="1305" y="1376"/>
                </a:cubicBezTo>
                <a:cubicBezTo>
                  <a:pt x="1220" y="1399"/>
                  <a:pt x="1201" y="1397"/>
                  <a:pt x="1087" y="1404"/>
                </a:cubicBezTo>
                <a:cubicBezTo>
                  <a:pt x="1044" y="1432"/>
                  <a:pt x="998" y="1425"/>
                  <a:pt x="950" y="1440"/>
                </a:cubicBezTo>
                <a:cubicBezTo>
                  <a:pt x="841" y="1429"/>
                  <a:pt x="856" y="1426"/>
                  <a:pt x="732" y="1440"/>
                </a:cubicBezTo>
                <a:cubicBezTo>
                  <a:pt x="700" y="1444"/>
                  <a:pt x="682" y="1472"/>
                  <a:pt x="650" y="1476"/>
                </a:cubicBezTo>
                <a:cubicBezTo>
                  <a:pt x="605" y="1481"/>
                  <a:pt x="559" y="1483"/>
                  <a:pt x="514" y="1486"/>
                </a:cubicBezTo>
                <a:cubicBezTo>
                  <a:pt x="428" y="1543"/>
                  <a:pt x="322" y="1541"/>
                  <a:pt x="223" y="1549"/>
                </a:cubicBezTo>
                <a:cubicBezTo>
                  <a:pt x="182" y="1563"/>
                  <a:pt x="135" y="1550"/>
                  <a:pt x="96" y="1567"/>
                </a:cubicBezTo>
                <a:cubicBezTo>
                  <a:pt x="84" y="1572"/>
                  <a:pt x="94" y="1593"/>
                  <a:pt x="87" y="1604"/>
                </a:cubicBezTo>
                <a:cubicBezTo>
                  <a:pt x="81" y="1613"/>
                  <a:pt x="68" y="1616"/>
                  <a:pt x="59" y="1622"/>
                </a:cubicBezTo>
                <a:cubicBezTo>
                  <a:pt x="36" y="1691"/>
                  <a:pt x="24" y="1704"/>
                  <a:pt x="50" y="1795"/>
                </a:cubicBezTo>
                <a:cubicBezTo>
                  <a:pt x="53" y="1804"/>
                  <a:pt x="68" y="1803"/>
                  <a:pt x="78" y="1804"/>
                </a:cubicBezTo>
                <a:cubicBezTo>
                  <a:pt x="108" y="1809"/>
                  <a:pt x="139" y="1810"/>
                  <a:pt x="169" y="1813"/>
                </a:cubicBezTo>
                <a:cubicBezTo>
                  <a:pt x="201" y="1834"/>
                  <a:pt x="211" y="1850"/>
                  <a:pt x="223" y="1886"/>
                </a:cubicBezTo>
                <a:cubicBezTo>
                  <a:pt x="210" y="1980"/>
                  <a:pt x="212" y="1962"/>
                  <a:pt x="305" y="1949"/>
                </a:cubicBezTo>
                <a:cubicBezTo>
                  <a:pt x="418" y="1965"/>
                  <a:pt x="343" y="1955"/>
                  <a:pt x="405" y="2004"/>
                </a:cubicBezTo>
                <a:cubicBezTo>
                  <a:pt x="440" y="2032"/>
                  <a:pt x="575" y="2029"/>
                  <a:pt x="596" y="2031"/>
                </a:cubicBezTo>
                <a:cubicBezTo>
                  <a:pt x="605" y="2117"/>
                  <a:pt x="595" y="2122"/>
                  <a:pt x="669" y="2140"/>
                </a:cubicBezTo>
                <a:cubicBezTo>
                  <a:pt x="717" y="2172"/>
                  <a:pt x="694" y="2188"/>
                  <a:pt x="750" y="2158"/>
                </a:cubicBezTo>
                <a:cubicBezTo>
                  <a:pt x="833" y="2178"/>
                  <a:pt x="912" y="2208"/>
                  <a:pt x="996" y="2222"/>
                </a:cubicBezTo>
                <a:cubicBezTo>
                  <a:pt x="1040" y="2237"/>
                  <a:pt x="1027" y="2257"/>
                  <a:pt x="1059" y="2277"/>
                </a:cubicBezTo>
                <a:cubicBezTo>
                  <a:pt x="1096" y="2299"/>
                  <a:pt x="1144" y="2291"/>
                  <a:pt x="1187" y="2295"/>
                </a:cubicBezTo>
                <a:cubicBezTo>
                  <a:pt x="1263" y="2320"/>
                  <a:pt x="1176" y="2294"/>
                  <a:pt x="1350" y="2313"/>
                </a:cubicBezTo>
                <a:cubicBezTo>
                  <a:pt x="1391" y="2318"/>
                  <a:pt x="1439" y="2336"/>
                  <a:pt x="1478" y="2349"/>
                </a:cubicBezTo>
                <a:cubicBezTo>
                  <a:pt x="1518" y="2362"/>
                  <a:pt x="1563" y="2355"/>
                  <a:pt x="1605" y="2358"/>
                </a:cubicBezTo>
                <a:cubicBezTo>
                  <a:pt x="1617" y="2361"/>
                  <a:pt x="1629" y="2364"/>
                  <a:pt x="1641" y="2367"/>
                </a:cubicBezTo>
                <a:cubicBezTo>
                  <a:pt x="1659" y="2371"/>
                  <a:pt x="1685" y="2362"/>
                  <a:pt x="1696" y="2377"/>
                </a:cubicBezTo>
                <a:cubicBezTo>
                  <a:pt x="1704" y="2388"/>
                  <a:pt x="1685" y="2402"/>
                  <a:pt x="1677" y="2413"/>
                </a:cubicBezTo>
                <a:cubicBezTo>
                  <a:pt x="1652" y="2447"/>
                  <a:pt x="1617" y="2457"/>
                  <a:pt x="1578" y="2467"/>
                </a:cubicBezTo>
                <a:cubicBezTo>
                  <a:pt x="1540" y="2505"/>
                  <a:pt x="1493" y="2515"/>
                  <a:pt x="1441" y="2522"/>
                </a:cubicBezTo>
                <a:cubicBezTo>
                  <a:pt x="1432" y="2525"/>
                  <a:pt x="1423" y="2529"/>
                  <a:pt x="1414" y="2531"/>
                </a:cubicBezTo>
                <a:cubicBezTo>
                  <a:pt x="1387" y="2535"/>
                  <a:pt x="1359" y="2533"/>
                  <a:pt x="1332" y="2540"/>
                </a:cubicBezTo>
                <a:cubicBezTo>
                  <a:pt x="1322" y="2543"/>
                  <a:pt x="1316" y="2556"/>
                  <a:pt x="1305" y="2558"/>
                </a:cubicBezTo>
                <a:cubicBezTo>
                  <a:pt x="1254" y="2566"/>
                  <a:pt x="1202" y="2564"/>
                  <a:pt x="1150" y="2567"/>
                </a:cubicBezTo>
                <a:cubicBezTo>
                  <a:pt x="1090" y="2609"/>
                  <a:pt x="1162" y="2564"/>
                  <a:pt x="1078" y="2595"/>
                </a:cubicBezTo>
                <a:cubicBezTo>
                  <a:pt x="1068" y="2599"/>
                  <a:pt x="1059" y="2606"/>
                  <a:pt x="1050" y="2613"/>
                </a:cubicBezTo>
                <a:cubicBezTo>
                  <a:pt x="1040" y="2621"/>
                  <a:pt x="1035" y="2635"/>
                  <a:pt x="1023" y="2640"/>
                </a:cubicBezTo>
                <a:cubicBezTo>
                  <a:pt x="940" y="2673"/>
                  <a:pt x="576" y="2667"/>
                  <a:pt x="569" y="2667"/>
                </a:cubicBezTo>
                <a:cubicBezTo>
                  <a:pt x="535" y="2701"/>
                  <a:pt x="563" y="2680"/>
                  <a:pt x="496" y="2695"/>
                </a:cubicBezTo>
                <a:cubicBezTo>
                  <a:pt x="463" y="2702"/>
                  <a:pt x="439" y="2723"/>
                  <a:pt x="405" y="2731"/>
                </a:cubicBezTo>
                <a:cubicBezTo>
                  <a:pt x="352" y="2749"/>
                  <a:pt x="29" y="2833"/>
                  <a:pt x="0" y="2856"/>
                </a:cubicBezTo>
                <a:cubicBezTo>
                  <a:pt x="41" y="2857"/>
                  <a:pt x="122" y="2868"/>
                  <a:pt x="228" y="2868"/>
                </a:cubicBezTo>
                <a:cubicBezTo>
                  <a:pt x="334" y="2868"/>
                  <a:pt x="384" y="2862"/>
                  <a:pt x="636" y="2856"/>
                </a:cubicBezTo>
                <a:cubicBezTo>
                  <a:pt x="888" y="2850"/>
                  <a:pt x="1400" y="2832"/>
                  <a:pt x="1740" y="2832"/>
                </a:cubicBezTo>
                <a:cubicBezTo>
                  <a:pt x="2388" y="2827"/>
                  <a:pt x="2358" y="2856"/>
                  <a:pt x="2676" y="2856"/>
                </a:cubicBezTo>
                <a:cubicBezTo>
                  <a:pt x="2994" y="2856"/>
                  <a:pt x="3438" y="2834"/>
                  <a:pt x="3648" y="2832"/>
                </a:cubicBezTo>
                <a:cubicBezTo>
                  <a:pt x="3858" y="2830"/>
                  <a:pt x="3852" y="2842"/>
                  <a:pt x="3936" y="2844"/>
                </a:cubicBezTo>
                <a:cubicBezTo>
                  <a:pt x="4373" y="2840"/>
                  <a:pt x="4100" y="2844"/>
                  <a:pt x="4152" y="2844"/>
                </a:cubicBezTo>
                <a:cubicBezTo>
                  <a:pt x="4204" y="2844"/>
                  <a:pt x="4232" y="2864"/>
                  <a:pt x="4248" y="2844"/>
                </a:cubicBezTo>
                <a:cubicBezTo>
                  <a:pt x="4264" y="2824"/>
                  <a:pt x="4248" y="2786"/>
                  <a:pt x="4248" y="2724"/>
                </a:cubicBezTo>
                <a:cubicBezTo>
                  <a:pt x="4248" y="2662"/>
                  <a:pt x="4252" y="2518"/>
                  <a:pt x="4248" y="2472"/>
                </a:cubicBezTo>
                <a:cubicBezTo>
                  <a:pt x="4244" y="2426"/>
                  <a:pt x="4234" y="2452"/>
                  <a:pt x="4224" y="2448"/>
                </a:cubicBezTo>
                <a:cubicBezTo>
                  <a:pt x="4214" y="2444"/>
                  <a:pt x="4199" y="2455"/>
                  <a:pt x="4188" y="2448"/>
                </a:cubicBezTo>
                <a:cubicBezTo>
                  <a:pt x="4177" y="2441"/>
                  <a:pt x="4229" y="2411"/>
                  <a:pt x="4159" y="2404"/>
                </a:cubicBezTo>
                <a:cubicBezTo>
                  <a:pt x="3995" y="2418"/>
                  <a:pt x="3986" y="2422"/>
                  <a:pt x="3768" y="2404"/>
                </a:cubicBezTo>
                <a:cubicBezTo>
                  <a:pt x="3755" y="2403"/>
                  <a:pt x="3745" y="2389"/>
                  <a:pt x="3732" y="2386"/>
                </a:cubicBezTo>
                <a:cubicBezTo>
                  <a:pt x="3705" y="2380"/>
                  <a:pt x="3677" y="2380"/>
                  <a:pt x="3650" y="2377"/>
                </a:cubicBezTo>
                <a:cubicBezTo>
                  <a:pt x="3583" y="2358"/>
                  <a:pt x="3491" y="2405"/>
                  <a:pt x="3514" y="2313"/>
                </a:cubicBezTo>
                <a:cubicBezTo>
                  <a:pt x="3398" y="2276"/>
                  <a:pt x="3572" y="2326"/>
                  <a:pt x="3459" y="2313"/>
                </a:cubicBezTo>
                <a:cubicBezTo>
                  <a:pt x="3433" y="2310"/>
                  <a:pt x="3399" y="2294"/>
                  <a:pt x="3377" y="2277"/>
                </a:cubicBezTo>
                <a:cubicBezTo>
                  <a:pt x="3370" y="2272"/>
                  <a:pt x="3367" y="2262"/>
                  <a:pt x="3359" y="2258"/>
                </a:cubicBezTo>
                <a:cubicBezTo>
                  <a:pt x="3310" y="2233"/>
                  <a:pt x="3216" y="2235"/>
                  <a:pt x="3168" y="2231"/>
                </a:cubicBezTo>
                <a:cubicBezTo>
                  <a:pt x="3151" y="2179"/>
                  <a:pt x="3078" y="2174"/>
                  <a:pt x="3032" y="2149"/>
                </a:cubicBezTo>
                <a:cubicBezTo>
                  <a:pt x="2922" y="2090"/>
                  <a:pt x="2993" y="2099"/>
                  <a:pt x="2859" y="2086"/>
                </a:cubicBezTo>
                <a:cubicBezTo>
                  <a:pt x="2818" y="2057"/>
                  <a:pt x="2783" y="2047"/>
                  <a:pt x="2741" y="2077"/>
                </a:cubicBezTo>
                <a:cubicBezTo>
                  <a:pt x="2703" y="2018"/>
                  <a:pt x="2750" y="2076"/>
                  <a:pt x="2677" y="2040"/>
                </a:cubicBezTo>
                <a:cubicBezTo>
                  <a:pt x="2666" y="2034"/>
                  <a:pt x="2661" y="2020"/>
                  <a:pt x="2650" y="2013"/>
                </a:cubicBezTo>
                <a:cubicBezTo>
                  <a:pt x="2599" y="1979"/>
                  <a:pt x="2485" y="1981"/>
                  <a:pt x="2432" y="1977"/>
                </a:cubicBezTo>
                <a:cubicBezTo>
                  <a:pt x="2376" y="1918"/>
                  <a:pt x="2310" y="1915"/>
                  <a:pt x="2232" y="1904"/>
                </a:cubicBezTo>
                <a:cubicBezTo>
                  <a:pt x="2193" y="1891"/>
                  <a:pt x="2153" y="1881"/>
                  <a:pt x="2114" y="1867"/>
                </a:cubicBezTo>
                <a:cubicBezTo>
                  <a:pt x="2093" y="1860"/>
                  <a:pt x="2077" y="1843"/>
                  <a:pt x="2059" y="1831"/>
                </a:cubicBezTo>
                <a:cubicBezTo>
                  <a:pt x="2039" y="1818"/>
                  <a:pt x="2011" y="1825"/>
                  <a:pt x="1987" y="1822"/>
                </a:cubicBezTo>
                <a:cubicBezTo>
                  <a:pt x="1978" y="1819"/>
                  <a:pt x="1962" y="1822"/>
                  <a:pt x="1959" y="1813"/>
                </a:cubicBezTo>
                <a:cubicBezTo>
                  <a:pt x="1954" y="1798"/>
                  <a:pt x="1953" y="1771"/>
                  <a:pt x="1968" y="1767"/>
                </a:cubicBezTo>
                <a:cubicBezTo>
                  <a:pt x="2033" y="1750"/>
                  <a:pt x="2101" y="1761"/>
                  <a:pt x="2168" y="1758"/>
                </a:cubicBezTo>
                <a:cubicBezTo>
                  <a:pt x="2310" y="1723"/>
                  <a:pt x="2342" y="1720"/>
                  <a:pt x="2523" y="1713"/>
                </a:cubicBezTo>
                <a:cubicBezTo>
                  <a:pt x="2581" y="1655"/>
                  <a:pt x="2528" y="1697"/>
                  <a:pt x="2668" y="1676"/>
                </a:cubicBezTo>
                <a:cubicBezTo>
                  <a:pt x="2693" y="1672"/>
                  <a:pt x="2741" y="1658"/>
                  <a:pt x="2741" y="1658"/>
                </a:cubicBezTo>
                <a:cubicBezTo>
                  <a:pt x="2903" y="1550"/>
                  <a:pt x="2612" y="1740"/>
                  <a:pt x="2805" y="1631"/>
                </a:cubicBezTo>
                <a:cubicBezTo>
                  <a:pt x="2816" y="1625"/>
                  <a:pt x="2820" y="1607"/>
                  <a:pt x="2832" y="1604"/>
                </a:cubicBezTo>
                <a:cubicBezTo>
                  <a:pt x="2940" y="1575"/>
                  <a:pt x="3056" y="1590"/>
                  <a:pt x="3168" y="1586"/>
                </a:cubicBezTo>
                <a:cubicBezTo>
                  <a:pt x="3287" y="1525"/>
                  <a:pt x="3165" y="1544"/>
                  <a:pt x="3377" y="1531"/>
                </a:cubicBezTo>
                <a:cubicBezTo>
                  <a:pt x="3399" y="1520"/>
                  <a:pt x="3418" y="1503"/>
                  <a:pt x="3441" y="1495"/>
                </a:cubicBezTo>
                <a:cubicBezTo>
                  <a:pt x="3505" y="1471"/>
                  <a:pt x="3544" y="1473"/>
                  <a:pt x="3614" y="1467"/>
                </a:cubicBezTo>
                <a:cubicBezTo>
                  <a:pt x="3626" y="1464"/>
                  <a:pt x="3640" y="1466"/>
                  <a:pt x="3650" y="1458"/>
                </a:cubicBezTo>
                <a:cubicBezTo>
                  <a:pt x="3657" y="1452"/>
                  <a:pt x="3651" y="1436"/>
                  <a:pt x="3659" y="1431"/>
                </a:cubicBezTo>
                <a:cubicBezTo>
                  <a:pt x="3694" y="1412"/>
                  <a:pt x="3795" y="1400"/>
                  <a:pt x="3832" y="1395"/>
                </a:cubicBezTo>
                <a:cubicBezTo>
                  <a:pt x="3849" y="1341"/>
                  <a:pt x="3903" y="1355"/>
                  <a:pt x="3959" y="1349"/>
                </a:cubicBezTo>
                <a:cubicBezTo>
                  <a:pt x="3995" y="1337"/>
                  <a:pt x="4005" y="1313"/>
                  <a:pt x="4032" y="1286"/>
                </a:cubicBezTo>
                <a:cubicBezTo>
                  <a:pt x="4063" y="1296"/>
                  <a:pt x="4067" y="1303"/>
                  <a:pt x="4105" y="1286"/>
                </a:cubicBezTo>
                <a:cubicBezTo>
                  <a:pt x="4113" y="1283"/>
                  <a:pt x="4114" y="1269"/>
                  <a:pt x="4123" y="1267"/>
                </a:cubicBezTo>
                <a:cubicBezTo>
                  <a:pt x="4159" y="1259"/>
                  <a:pt x="4196" y="1261"/>
                  <a:pt x="4232" y="1258"/>
                </a:cubicBezTo>
                <a:cubicBezTo>
                  <a:pt x="4235" y="925"/>
                  <a:pt x="4236" y="591"/>
                  <a:pt x="4241" y="258"/>
                </a:cubicBezTo>
                <a:cubicBezTo>
                  <a:pt x="4242" y="173"/>
                  <a:pt x="4288" y="64"/>
                  <a:pt x="4186" y="31"/>
                </a:cubicBezTo>
                <a:cubicBezTo>
                  <a:pt x="4141" y="46"/>
                  <a:pt x="3857" y="14"/>
                  <a:pt x="3832" y="13"/>
                </a:cubicBezTo>
                <a:cubicBezTo>
                  <a:pt x="3714" y="19"/>
                  <a:pt x="3636" y="13"/>
                  <a:pt x="3523" y="22"/>
                </a:cubicBezTo>
                <a:cubicBezTo>
                  <a:pt x="3489" y="33"/>
                  <a:pt x="3449" y="46"/>
                  <a:pt x="3414" y="49"/>
                </a:cubicBezTo>
                <a:cubicBezTo>
                  <a:pt x="3238" y="65"/>
                  <a:pt x="3241" y="0"/>
                  <a:pt x="3241" y="67"/>
                </a:cubicBezTo>
                <a:lnTo>
                  <a:pt x="3241" y="67"/>
                </a:lnTo>
              </a:path>
            </a:pathLst>
          </a:custGeom>
          <a:solidFill>
            <a:srgbClr val="D21C0E"/>
          </a:solidFill>
          <a:ln>
            <a:noFill/>
          </a:ln>
          <a:effectLst>
            <a:outerShdw dist="76200" dir="108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pic>
        <p:nvPicPr>
          <p:cNvPr id="91152" name="Picture 206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4876800"/>
            <a:ext cx="4267200" cy="1857375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rgbClr val="0066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153" name="Freeform 2065"/>
          <p:cNvSpPr>
            <a:spLocks/>
          </p:cNvSpPr>
          <p:nvPr/>
        </p:nvSpPr>
        <p:spPr bwMode="auto">
          <a:xfrm>
            <a:off x="609600" y="3124200"/>
            <a:ext cx="4133850" cy="1425575"/>
          </a:xfrm>
          <a:custGeom>
            <a:avLst/>
            <a:gdLst>
              <a:gd name="T0" fmla="*/ 1965 w 2421"/>
              <a:gd name="T1" fmla="*/ 744 h 850"/>
              <a:gd name="T2" fmla="*/ 1449 w 2421"/>
              <a:gd name="T3" fmla="*/ 816 h 850"/>
              <a:gd name="T4" fmla="*/ 1329 w 2421"/>
              <a:gd name="T5" fmla="*/ 660 h 850"/>
              <a:gd name="T6" fmla="*/ 873 w 2421"/>
              <a:gd name="T7" fmla="*/ 528 h 850"/>
              <a:gd name="T8" fmla="*/ 393 w 2421"/>
              <a:gd name="T9" fmla="*/ 348 h 850"/>
              <a:gd name="T10" fmla="*/ 237 w 2421"/>
              <a:gd name="T11" fmla="*/ 204 h 850"/>
              <a:gd name="T12" fmla="*/ 129 w 2421"/>
              <a:gd name="T13" fmla="*/ 180 h 850"/>
              <a:gd name="T14" fmla="*/ 93 w 2421"/>
              <a:gd name="T15" fmla="*/ 168 h 850"/>
              <a:gd name="T16" fmla="*/ 81 w 2421"/>
              <a:gd name="T17" fmla="*/ 132 h 850"/>
              <a:gd name="T18" fmla="*/ 45 w 2421"/>
              <a:gd name="T19" fmla="*/ 108 h 850"/>
              <a:gd name="T20" fmla="*/ 57 w 2421"/>
              <a:gd name="T21" fmla="*/ 24 h 850"/>
              <a:gd name="T22" fmla="*/ 93 w 2421"/>
              <a:gd name="T23" fmla="*/ 0 h 850"/>
              <a:gd name="T24" fmla="*/ 357 w 2421"/>
              <a:gd name="T25" fmla="*/ 24 h 850"/>
              <a:gd name="T26" fmla="*/ 489 w 2421"/>
              <a:gd name="T27" fmla="*/ 60 h 850"/>
              <a:gd name="T28" fmla="*/ 645 w 2421"/>
              <a:gd name="T29" fmla="*/ 72 h 850"/>
              <a:gd name="T30" fmla="*/ 813 w 2421"/>
              <a:gd name="T31" fmla="*/ 120 h 850"/>
              <a:gd name="T32" fmla="*/ 1449 w 2421"/>
              <a:gd name="T33" fmla="*/ 300 h 850"/>
              <a:gd name="T34" fmla="*/ 1749 w 2421"/>
              <a:gd name="T35" fmla="*/ 372 h 850"/>
              <a:gd name="T36" fmla="*/ 2205 w 2421"/>
              <a:gd name="T37" fmla="*/ 492 h 850"/>
              <a:gd name="T38" fmla="*/ 2373 w 2421"/>
              <a:gd name="T39" fmla="*/ 528 h 850"/>
              <a:gd name="T40" fmla="*/ 2421 w 2421"/>
              <a:gd name="T41" fmla="*/ 672 h 850"/>
              <a:gd name="T42" fmla="*/ 2121 w 2421"/>
              <a:gd name="T43" fmla="*/ 720 h 850"/>
              <a:gd name="T44" fmla="*/ 1989 w 2421"/>
              <a:gd name="T45" fmla="*/ 732 h 850"/>
              <a:gd name="T46" fmla="*/ 1965 w 2421"/>
              <a:gd name="T47" fmla="*/ 744 h 8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421" h="850">
                <a:moveTo>
                  <a:pt x="1965" y="744"/>
                </a:moveTo>
                <a:cubicBezTo>
                  <a:pt x="1925" y="730"/>
                  <a:pt x="1547" y="850"/>
                  <a:pt x="1449" y="816"/>
                </a:cubicBezTo>
                <a:cubicBezTo>
                  <a:pt x="1369" y="794"/>
                  <a:pt x="1513" y="708"/>
                  <a:pt x="1329" y="660"/>
                </a:cubicBezTo>
                <a:cubicBezTo>
                  <a:pt x="1242" y="604"/>
                  <a:pt x="987" y="578"/>
                  <a:pt x="873" y="528"/>
                </a:cubicBezTo>
                <a:cubicBezTo>
                  <a:pt x="717" y="476"/>
                  <a:pt x="499" y="402"/>
                  <a:pt x="393" y="348"/>
                </a:cubicBezTo>
                <a:cubicBezTo>
                  <a:pt x="275" y="294"/>
                  <a:pt x="281" y="232"/>
                  <a:pt x="237" y="204"/>
                </a:cubicBezTo>
                <a:cubicBezTo>
                  <a:pt x="225" y="196"/>
                  <a:pt x="142" y="186"/>
                  <a:pt x="129" y="180"/>
                </a:cubicBezTo>
                <a:cubicBezTo>
                  <a:pt x="118" y="174"/>
                  <a:pt x="102" y="177"/>
                  <a:pt x="93" y="168"/>
                </a:cubicBezTo>
                <a:cubicBezTo>
                  <a:pt x="84" y="159"/>
                  <a:pt x="89" y="142"/>
                  <a:pt x="81" y="132"/>
                </a:cubicBezTo>
                <a:cubicBezTo>
                  <a:pt x="72" y="121"/>
                  <a:pt x="57" y="116"/>
                  <a:pt x="45" y="108"/>
                </a:cubicBezTo>
                <a:cubicBezTo>
                  <a:pt x="11" y="7"/>
                  <a:pt x="0" y="53"/>
                  <a:pt x="57" y="24"/>
                </a:cubicBezTo>
                <a:cubicBezTo>
                  <a:pt x="70" y="18"/>
                  <a:pt x="81" y="8"/>
                  <a:pt x="93" y="0"/>
                </a:cubicBezTo>
                <a:cubicBezTo>
                  <a:pt x="181" y="9"/>
                  <a:pt x="270" y="11"/>
                  <a:pt x="357" y="24"/>
                </a:cubicBezTo>
                <a:cubicBezTo>
                  <a:pt x="402" y="31"/>
                  <a:pt x="444" y="54"/>
                  <a:pt x="489" y="60"/>
                </a:cubicBezTo>
                <a:cubicBezTo>
                  <a:pt x="541" y="66"/>
                  <a:pt x="593" y="68"/>
                  <a:pt x="645" y="72"/>
                </a:cubicBezTo>
                <a:cubicBezTo>
                  <a:pt x="696" y="89"/>
                  <a:pt x="766" y="96"/>
                  <a:pt x="813" y="120"/>
                </a:cubicBezTo>
                <a:cubicBezTo>
                  <a:pt x="947" y="158"/>
                  <a:pt x="1321" y="262"/>
                  <a:pt x="1449" y="300"/>
                </a:cubicBezTo>
                <a:cubicBezTo>
                  <a:pt x="1605" y="342"/>
                  <a:pt x="1661" y="350"/>
                  <a:pt x="1749" y="372"/>
                </a:cubicBezTo>
                <a:cubicBezTo>
                  <a:pt x="1875" y="404"/>
                  <a:pt x="2101" y="466"/>
                  <a:pt x="2205" y="492"/>
                </a:cubicBezTo>
                <a:cubicBezTo>
                  <a:pt x="2260" y="510"/>
                  <a:pt x="2318" y="510"/>
                  <a:pt x="2373" y="528"/>
                </a:cubicBezTo>
                <a:cubicBezTo>
                  <a:pt x="2404" y="574"/>
                  <a:pt x="2404" y="621"/>
                  <a:pt x="2421" y="672"/>
                </a:cubicBezTo>
                <a:cubicBezTo>
                  <a:pt x="2329" y="676"/>
                  <a:pt x="2213" y="713"/>
                  <a:pt x="2121" y="720"/>
                </a:cubicBezTo>
                <a:cubicBezTo>
                  <a:pt x="2062" y="724"/>
                  <a:pt x="2047" y="720"/>
                  <a:pt x="1989" y="732"/>
                </a:cubicBezTo>
                <a:cubicBezTo>
                  <a:pt x="1974" y="776"/>
                  <a:pt x="1983" y="779"/>
                  <a:pt x="1965" y="744"/>
                </a:cubicBezTo>
                <a:close/>
              </a:path>
            </a:pathLst>
          </a:custGeom>
          <a:solidFill>
            <a:srgbClr val="8F5A19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pic>
        <p:nvPicPr>
          <p:cNvPr id="91154" name="Picture 2066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914400"/>
            <a:ext cx="1044575" cy="2743200"/>
          </a:xfrm>
          <a:prstGeom prst="rect">
            <a:avLst/>
          </a:prstGeom>
          <a:noFill/>
          <a:ln>
            <a:noFill/>
          </a:ln>
          <a:effectLst>
            <a:outerShdw dist="35921" dir="81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155" name="Picture 2067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1066800"/>
            <a:ext cx="1333500" cy="2971800"/>
          </a:xfrm>
          <a:prstGeom prst="rect">
            <a:avLst/>
          </a:prstGeom>
          <a:noFill/>
          <a:ln>
            <a:noFill/>
          </a:ln>
          <a:effectLst>
            <a:outerShdw dist="17961" dir="135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156" name="Picture 2068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0" y="990600"/>
            <a:ext cx="1357313" cy="3079750"/>
          </a:xfrm>
          <a:prstGeom prst="rect">
            <a:avLst/>
          </a:prstGeom>
          <a:noFill/>
          <a:ln>
            <a:noFill/>
          </a:ln>
          <a:effectLst>
            <a:outerShdw dist="12700" dir="108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1157" name="Group 2069"/>
          <p:cNvGrpSpPr>
            <a:grpSpLocks/>
          </p:cNvGrpSpPr>
          <p:nvPr/>
        </p:nvGrpSpPr>
        <p:grpSpPr bwMode="auto">
          <a:xfrm>
            <a:off x="3276600" y="1143000"/>
            <a:ext cx="1143000" cy="3200400"/>
            <a:chOff x="7008" y="1008"/>
            <a:chExt cx="672" cy="1968"/>
          </a:xfrm>
        </p:grpSpPr>
        <p:grpSp>
          <p:nvGrpSpPr>
            <p:cNvPr id="91158" name="Group 2070"/>
            <p:cNvGrpSpPr>
              <a:grpSpLocks/>
            </p:cNvGrpSpPr>
            <p:nvPr/>
          </p:nvGrpSpPr>
          <p:grpSpPr bwMode="auto">
            <a:xfrm>
              <a:off x="7008" y="1436"/>
              <a:ext cx="666" cy="1540"/>
              <a:chOff x="386" y="968"/>
              <a:chExt cx="1266" cy="3111"/>
            </a:xfrm>
          </p:grpSpPr>
          <p:grpSp>
            <p:nvGrpSpPr>
              <p:cNvPr id="91159" name="Group 2071"/>
              <p:cNvGrpSpPr>
                <a:grpSpLocks/>
              </p:cNvGrpSpPr>
              <p:nvPr/>
            </p:nvGrpSpPr>
            <p:grpSpPr bwMode="auto">
              <a:xfrm rot="21320394" flipH="1">
                <a:off x="1056" y="3600"/>
                <a:ext cx="498" cy="479"/>
                <a:chOff x="3126" y="3693"/>
                <a:chExt cx="498" cy="479"/>
              </a:xfrm>
            </p:grpSpPr>
            <p:sp>
              <p:nvSpPr>
                <p:cNvPr id="91160" name="Freeform 2072"/>
                <p:cNvSpPr>
                  <a:spLocks/>
                </p:cNvSpPr>
                <p:nvPr/>
              </p:nvSpPr>
              <p:spPr bwMode="auto">
                <a:xfrm>
                  <a:off x="3130" y="3693"/>
                  <a:ext cx="486" cy="457"/>
                </a:xfrm>
                <a:custGeom>
                  <a:avLst/>
                  <a:gdLst>
                    <a:gd name="T0" fmla="*/ 443 w 486"/>
                    <a:gd name="T1" fmla="*/ 65 h 457"/>
                    <a:gd name="T2" fmla="*/ 440 w 486"/>
                    <a:gd name="T3" fmla="*/ 137 h 457"/>
                    <a:gd name="T4" fmla="*/ 457 w 486"/>
                    <a:gd name="T5" fmla="*/ 158 h 457"/>
                    <a:gd name="T6" fmla="*/ 469 w 486"/>
                    <a:gd name="T7" fmla="*/ 168 h 457"/>
                    <a:gd name="T8" fmla="*/ 484 w 486"/>
                    <a:gd name="T9" fmla="*/ 186 h 457"/>
                    <a:gd name="T10" fmla="*/ 470 w 486"/>
                    <a:gd name="T11" fmla="*/ 210 h 457"/>
                    <a:gd name="T12" fmla="*/ 449 w 486"/>
                    <a:gd name="T13" fmla="*/ 219 h 457"/>
                    <a:gd name="T14" fmla="*/ 428 w 486"/>
                    <a:gd name="T15" fmla="*/ 233 h 457"/>
                    <a:gd name="T16" fmla="*/ 416 w 486"/>
                    <a:gd name="T17" fmla="*/ 245 h 457"/>
                    <a:gd name="T18" fmla="*/ 395 w 486"/>
                    <a:gd name="T19" fmla="*/ 276 h 457"/>
                    <a:gd name="T20" fmla="*/ 383 w 486"/>
                    <a:gd name="T21" fmla="*/ 288 h 457"/>
                    <a:gd name="T22" fmla="*/ 359 w 486"/>
                    <a:gd name="T23" fmla="*/ 317 h 457"/>
                    <a:gd name="T24" fmla="*/ 338 w 486"/>
                    <a:gd name="T25" fmla="*/ 336 h 457"/>
                    <a:gd name="T26" fmla="*/ 257 w 486"/>
                    <a:gd name="T27" fmla="*/ 389 h 457"/>
                    <a:gd name="T28" fmla="*/ 235 w 486"/>
                    <a:gd name="T29" fmla="*/ 402 h 457"/>
                    <a:gd name="T30" fmla="*/ 170 w 486"/>
                    <a:gd name="T31" fmla="*/ 447 h 457"/>
                    <a:gd name="T32" fmla="*/ 103 w 486"/>
                    <a:gd name="T33" fmla="*/ 449 h 457"/>
                    <a:gd name="T34" fmla="*/ 77 w 486"/>
                    <a:gd name="T35" fmla="*/ 432 h 457"/>
                    <a:gd name="T36" fmla="*/ 56 w 486"/>
                    <a:gd name="T37" fmla="*/ 416 h 457"/>
                    <a:gd name="T38" fmla="*/ 29 w 486"/>
                    <a:gd name="T39" fmla="*/ 389 h 457"/>
                    <a:gd name="T40" fmla="*/ 5 w 486"/>
                    <a:gd name="T41" fmla="*/ 353 h 457"/>
                    <a:gd name="T42" fmla="*/ 28 w 486"/>
                    <a:gd name="T43" fmla="*/ 294 h 457"/>
                    <a:gd name="T44" fmla="*/ 53 w 486"/>
                    <a:gd name="T45" fmla="*/ 284 h 457"/>
                    <a:gd name="T46" fmla="*/ 110 w 486"/>
                    <a:gd name="T47" fmla="*/ 246 h 457"/>
                    <a:gd name="T48" fmla="*/ 127 w 486"/>
                    <a:gd name="T49" fmla="*/ 243 h 457"/>
                    <a:gd name="T50" fmla="*/ 152 w 486"/>
                    <a:gd name="T51" fmla="*/ 219 h 457"/>
                    <a:gd name="T52" fmla="*/ 184 w 486"/>
                    <a:gd name="T53" fmla="*/ 222 h 457"/>
                    <a:gd name="T54" fmla="*/ 199 w 486"/>
                    <a:gd name="T55" fmla="*/ 210 h 457"/>
                    <a:gd name="T56" fmla="*/ 245 w 486"/>
                    <a:gd name="T57" fmla="*/ 185 h 457"/>
                    <a:gd name="T58" fmla="*/ 283 w 486"/>
                    <a:gd name="T59" fmla="*/ 171 h 457"/>
                    <a:gd name="T60" fmla="*/ 305 w 486"/>
                    <a:gd name="T61" fmla="*/ 164 h 457"/>
                    <a:gd name="T62" fmla="*/ 317 w 486"/>
                    <a:gd name="T63" fmla="*/ 155 h 457"/>
                    <a:gd name="T64" fmla="*/ 325 w 486"/>
                    <a:gd name="T65" fmla="*/ 158 h 457"/>
                    <a:gd name="T66" fmla="*/ 346 w 486"/>
                    <a:gd name="T67" fmla="*/ 146 h 457"/>
                    <a:gd name="T68" fmla="*/ 391 w 486"/>
                    <a:gd name="T69" fmla="*/ 128 h 457"/>
                    <a:gd name="T70" fmla="*/ 400 w 486"/>
                    <a:gd name="T71" fmla="*/ 114 h 457"/>
                    <a:gd name="T72" fmla="*/ 392 w 486"/>
                    <a:gd name="T73" fmla="*/ 0 h 457"/>
                    <a:gd name="T74" fmla="*/ 445 w 486"/>
                    <a:gd name="T75" fmla="*/ 32 h 457"/>
                    <a:gd name="T76" fmla="*/ 443 w 486"/>
                    <a:gd name="T77" fmla="*/ 65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486" h="457">
                      <a:moveTo>
                        <a:pt x="443" y="65"/>
                      </a:moveTo>
                      <a:cubicBezTo>
                        <a:pt x="442" y="82"/>
                        <a:pt x="438" y="122"/>
                        <a:pt x="440" y="137"/>
                      </a:cubicBezTo>
                      <a:cubicBezTo>
                        <a:pt x="442" y="152"/>
                        <a:pt x="452" y="153"/>
                        <a:pt x="457" y="158"/>
                      </a:cubicBezTo>
                      <a:cubicBezTo>
                        <a:pt x="461" y="163"/>
                        <a:pt x="464" y="165"/>
                        <a:pt x="469" y="168"/>
                      </a:cubicBezTo>
                      <a:cubicBezTo>
                        <a:pt x="474" y="174"/>
                        <a:pt x="479" y="180"/>
                        <a:pt x="484" y="186"/>
                      </a:cubicBezTo>
                      <a:cubicBezTo>
                        <a:pt x="486" y="195"/>
                        <a:pt x="478" y="205"/>
                        <a:pt x="470" y="210"/>
                      </a:cubicBezTo>
                      <a:cubicBezTo>
                        <a:pt x="465" y="216"/>
                        <a:pt x="456" y="218"/>
                        <a:pt x="449" y="219"/>
                      </a:cubicBezTo>
                      <a:cubicBezTo>
                        <a:pt x="442" y="224"/>
                        <a:pt x="436" y="230"/>
                        <a:pt x="428" y="233"/>
                      </a:cubicBezTo>
                      <a:cubicBezTo>
                        <a:pt x="423" y="238"/>
                        <a:pt x="422" y="242"/>
                        <a:pt x="416" y="245"/>
                      </a:cubicBezTo>
                      <a:cubicBezTo>
                        <a:pt x="409" y="255"/>
                        <a:pt x="403" y="267"/>
                        <a:pt x="395" y="276"/>
                      </a:cubicBezTo>
                      <a:cubicBezTo>
                        <a:pt x="391" y="280"/>
                        <a:pt x="386" y="283"/>
                        <a:pt x="383" y="288"/>
                      </a:cubicBezTo>
                      <a:cubicBezTo>
                        <a:pt x="376" y="298"/>
                        <a:pt x="370" y="311"/>
                        <a:pt x="359" y="317"/>
                      </a:cubicBezTo>
                      <a:cubicBezTo>
                        <a:pt x="353" y="324"/>
                        <a:pt x="346" y="331"/>
                        <a:pt x="338" y="336"/>
                      </a:cubicBezTo>
                      <a:cubicBezTo>
                        <a:pt x="326" y="351"/>
                        <a:pt x="275" y="383"/>
                        <a:pt x="257" y="389"/>
                      </a:cubicBezTo>
                      <a:cubicBezTo>
                        <a:pt x="250" y="394"/>
                        <a:pt x="242" y="396"/>
                        <a:pt x="235" y="402"/>
                      </a:cubicBezTo>
                      <a:cubicBezTo>
                        <a:pt x="217" y="418"/>
                        <a:pt x="195" y="443"/>
                        <a:pt x="170" y="447"/>
                      </a:cubicBezTo>
                      <a:cubicBezTo>
                        <a:pt x="151" y="457"/>
                        <a:pt x="117" y="449"/>
                        <a:pt x="103" y="449"/>
                      </a:cubicBezTo>
                      <a:cubicBezTo>
                        <a:pt x="94" y="444"/>
                        <a:pt x="86" y="436"/>
                        <a:pt x="77" y="432"/>
                      </a:cubicBezTo>
                      <a:cubicBezTo>
                        <a:pt x="72" y="425"/>
                        <a:pt x="63" y="420"/>
                        <a:pt x="56" y="416"/>
                      </a:cubicBezTo>
                      <a:cubicBezTo>
                        <a:pt x="49" y="407"/>
                        <a:pt x="39" y="395"/>
                        <a:pt x="29" y="389"/>
                      </a:cubicBezTo>
                      <a:cubicBezTo>
                        <a:pt x="22" y="377"/>
                        <a:pt x="13" y="364"/>
                        <a:pt x="5" y="353"/>
                      </a:cubicBezTo>
                      <a:cubicBezTo>
                        <a:pt x="0" y="327"/>
                        <a:pt x="7" y="307"/>
                        <a:pt x="28" y="294"/>
                      </a:cubicBezTo>
                      <a:cubicBezTo>
                        <a:pt x="36" y="283"/>
                        <a:pt x="42" y="284"/>
                        <a:pt x="53" y="284"/>
                      </a:cubicBezTo>
                      <a:cubicBezTo>
                        <a:pt x="67" y="278"/>
                        <a:pt x="100" y="253"/>
                        <a:pt x="110" y="246"/>
                      </a:cubicBezTo>
                      <a:cubicBezTo>
                        <a:pt x="111" y="238"/>
                        <a:pt x="120" y="246"/>
                        <a:pt x="127" y="243"/>
                      </a:cubicBezTo>
                      <a:cubicBezTo>
                        <a:pt x="134" y="236"/>
                        <a:pt x="142" y="221"/>
                        <a:pt x="152" y="219"/>
                      </a:cubicBezTo>
                      <a:cubicBezTo>
                        <a:pt x="162" y="215"/>
                        <a:pt x="176" y="223"/>
                        <a:pt x="184" y="222"/>
                      </a:cubicBezTo>
                      <a:cubicBezTo>
                        <a:pt x="188" y="217"/>
                        <a:pt x="193" y="212"/>
                        <a:pt x="199" y="210"/>
                      </a:cubicBezTo>
                      <a:cubicBezTo>
                        <a:pt x="208" y="205"/>
                        <a:pt x="231" y="191"/>
                        <a:pt x="245" y="185"/>
                      </a:cubicBezTo>
                      <a:cubicBezTo>
                        <a:pt x="259" y="179"/>
                        <a:pt x="273" y="174"/>
                        <a:pt x="283" y="171"/>
                      </a:cubicBezTo>
                      <a:cubicBezTo>
                        <a:pt x="289" y="166"/>
                        <a:pt x="297" y="165"/>
                        <a:pt x="305" y="164"/>
                      </a:cubicBezTo>
                      <a:cubicBezTo>
                        <a:pt x="310" y="162"/>
                        <a:pt x="314" y="156"/>
                        <a:pt x="317" y="155"/>
                      </a:cubicBezTo>
                      <a:cubicBezTo>
                        <a:pt x="320" y="154"/>
                        <a:pt x="320" y="159"/>
                        <a:pt x="325" y="158"/>
                      </a:cubicBezTo>
                      <a:cubicBezTo>
                        <a:pt x="327" y="150"/>
                        <a:pt x="338" y="148"/>
                        <a:pt x="346" y="146"/>
                      </a:cubicBezTo>
                      <a:cubicBezTo>
                        <a:pt x="361" y="138"/>
                        <a:pt x="373" y="129"/>
                        <a:pt x="391" y="128"/>
                      </a:cubicBezTo>
                      <a:cubicBezTo>
                        <a:pt x="392" y="120"/>
                        <a:pt x="396" y="121"/>
                        <a:pt x="400" y="114"/>
                      </a:cubicBezTo>
                      <a:cubicBezTo>
                        <a:pt x="387" y="69"/>
                        <a:pt x="392" y="82"/>
                        <a:pt x="392" y="0"/>
                      </a:cubicBezTo>
                      <a:cubicBezTo>
                        <a:pt x="415" y="40"/>
                        <a:pt x="415" y="72"/>
                        <a:pt x="445" y="32"/>
                      </a:cubicBezTo>
                      <a:cubicBezTo>
                        <a:pt x="454" y="43"/>
                        <a:pt x="443" y="54"/>
                        <a:pt x="443" y="6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1161" name="Freeform 2073"/>
                <p:cNvSpPr>
                  <a:spLocks/>
                </p:cNvSpPr>
                <p:nvPr/>
              </p:nvSpPr>
              <p:spPr bwMode="auto">
                <a:xfrm>
                  <a:off x="3128" y="3836"/>
                  <a:ext cx="496" cy="336"/>
                </a:xfrm>
                <a:custGeom>
                  <a:avLst/>
                  <a:gdLst>
                    <a:gd name="T0" fmla="*/ 454 w 496"/>
                    <a:gd name="T1" fmla="*/ 10 h 336"/>
                    <a:gd name="T2" fmla="*/ 468 w 496"/>
                    <a:gd name="T3" fmla="*/ 18 h 336"/>
                    <a:gd name="T4" fmla="*/ 492 w 496"/>
                    <a:gd name="T5" fmla="*/ 43 h 336"/>
                    <a:gd name="T6" fmla="*/ 438 w 496"/>
                    <a:gd name="T7" fmla="*/ 142 h 336"/>
                    <a:gd name="T8" fmla="*/ 253 w 496"/>
                    <a:gd name="T9" fmla="*/ 289 h 336"/>
                    <a:gd name="T10" fmla="*/ 174 w 496"/>
                    <a:gd name="T11" fmla="*/ 333 h 336"/>
                    <a:gd name="T12" fmla="*/ 91 w 496"/>
                    <a:gd name="T13" fmla="*/ 324 h 336"/>
                    <a:gd name="T14" fmla="*/ 67 w 496"/>
                    <a:gd name="T15" fmla="*/ 303 h 336"/>
                    <a:gd name="T16" fmla="*/ 21 w 496"/>
                    <a:gd name="T17" fmla="*/ 267 h 336"/>
                    <a:gd name="T18" fmla="*/ 0 w 496"/>
                    <a:gd name="T19" fmla="*/ 223 h 336"/>
                    <a:gd name="T20" fmla="*/ 3 w 496"/>
                    <a:gd name="T21" fmla="*/ 202 h 336"/>
                    <a:gd name="T22" fmla="*/ 30 w 496"/>
                    <a:gd name="T23" fmla="*/ 207 h 336"/>
                    <a:gd name="T24" fmla="*/ 87 w 496"/>
                    <a:gd name="T25" fmla="*/ 267 h 336"/>
                    <a:gd name="T26" fmla="*/ 112 w 496"/>
                    <a:gd name="T27" fmla="*/ 306 h 336"/>
                    <a:gd name="T28" fmla="*/ 177 w 496"/>
                    <a:gd name="T29" fmla="*/ 297 h 336"/>
                    <a:gd name="T30" fmla="*/ 201 w 496"/>
                    <a:gd name="T31" fmla="*/ 276 h 336"/>
                    <a:gd name="T32" fmla="*/ 240 w 496"/>
                    <a:gd name="T33" fmla="*/ 234 h 336"/>
                    <a:gd name="T34" fmla="*/ 271 w 496"/>
                    <a:gd name="T35" fmla="*/ 214 h 336"/>
                    <a:gd name="T36" fmla="*/ 244 w 496"/>
                    <a:gd name="T37" fmla="*/ 163 h 336"/>
                    <a:gd name="T38" fmla="*/ 208 w 496"/>
                    <a:gd name="T39" fmla="*/ 129 h 336"/>
                    <a:gd name="T40" fmla="*/ 130 w 496"/>
                    <a:gd name="T41" fmla="*/ 91 h 336"/>
                    <a:gd name="T42" fmla="*/ 201 w 496"/>
                    <a:gd name="T43" fmla="*/ 79 h 336"/>
                    <a:gd name="T44" fmla="*/ 297 w 496"/>
                    <a:gd name="T45" fmla="*/ 142 h 336"/>
                    <a:gd name="T46" fmla="*/ 312 w 496"/>
                    <a:gd name="T47" fmla="*/ 189 h 336"/>
                    <a:gd name="T48" fmla="*/ 351 w 496"/>
                    <a:gd name="T49" fmla="*/ 174 h 336"/>
                    <a:gd name="T50" fmla="*/ 381 w 496"/>
                    <a:gd name="T51" fmla="*/ 147 h 336"/>
                    <a:gd name="T52" fmla="*/ 396 w 496"/>
                    <a:gd name="T53" fmla="*/ 133 h 336"/>
                    <a:gd name="T54" fmla="*/ 406 w 496"/>
                    <a:gd name="T55" fmla="*/ 97 h 336"/>
                    <a:gd name="T56" fmla="*/ 370 w 496"/>
                    <a:gd name="T57" fmla="*/ 42 h 336"/>
                    <a:gd name="T58" fmla="*/ 339 w 496"/>
                    <a:gd name="T59" fmla="*/ 22 h 336"/>
                    <a:gd name="T60" fmla="*/ 343 w 496"/>
                    <a:gd name="T61" fmla="*/ 3 h 336"/>
                    <a:gd name="T62" fmla="*/ 409 w 496"/>
                    <a:gd name="T63" fmla="*/ 45 h 336"/>
                    <a:gd name="T64" fmla="*/ 444 w 496"/>
                    <a:gd name="T65" fmla="*/ 87 h 336"/>
                    <a:gd name="T66" fmla="*/ 478 w 496"/>
                    <a:gd name="T67" fmla="*/ 60 h 336"/>
                    <a:gd name="T68" fmla="*/ 451 w 496"/>
                    <a:gd name="T69" fmla="*/ 25 h 3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96" h="336">
                      <a:moveTo>
                        <a:pt x="447" y="9"/>
                      </a:moveTo>
                      <a:cubicBezTo>
                        <a:pt x="449" y="9"/>
                        <a:pt x="452" y="9"/>
                        <a:pt x="454" y="10"/>
                      </a:cubicBezTo>
                      <a:cubicBezTo>
                        <a:pt x="455" y="11"/>
                        <a:pt x="455" y="14"/>
                        <a:pt x="456" y="15"/>
                      </a:cubicBezTo>
                      <a:cubicBezTo>
                        <a:pt x="459" y="17"/>
                        <a:pt x="464" y="17"/>
                        <a:pt x="468" y="18"/>
                      </a:cubicBezTo>
                      <a:cubicBezTo>
                        <a:pt x="472" y="23"/>
                        <a:pt x="477" y="30"/>
                        <a:pt x="483" y="31"/>
                      </a:cubicBezTo>
                      <a:cubicBezTo>
                        <a:pt x="486" y="36"/>
                        <a:pt x="490" y="38"/>
                        <a:pt x="492" y="43"/>
                      </a:cubicBezTo>
                      <a:cubicBezTo>
                        <a:pt x="495" y="59"/>
                        <a:pt x="496" y="60"/>
                        <a:pt x="492" y="88"/>
                      </a:cubicBezTo>
                      <a:cubicBezTo>
                        <a:pt x="483" y="104"/>
                        <a:pt x="456" y="124"/>
                        <a:pt x="438" y="142"/>
                      </a:cubicBezTo>
                      <a:cubicBezTo>
                        <a:pt x="408" y="167"/>
                        <a:pt x="355" y="216"/>
                        <a:pt x="324" y="240"/>
                      </a:cubicBezTo>
                      <a:cubicBezTo>
                        <a:pt x="293" y="264"/>
                        <a:pt x="268" y="279"/>
                        <a:pt x="253" y="289"/>
                      </a:cubicBezTo>
                      <a:cubicBezTo>
                        <a:pt x="247" y="292"/>
                        <a:pt x="241" y="297"/>
                        <a:pt x="235" y="298"/>
                      </a:cubicBezTo>
                      <a:cubicBezTo>
                        <a:pt x="221" y="306"/>
                        <a:pt x="195" y="327"/>
                        <a:pt x="174" y="333"/>
                      </a:cubicBezTo>
                      <a:cubicBezTo>
                        <a:pt x="155" y="332"/>
                        <a:pt x="130" y="336"/>
                        <a:pt x="111" y="334"/>
                      </a:cubicBezTo>
                      <a:cubicBezTo>
                        <a:pt x="105" y="333"/>
                        <a:pt x="98" y="325"/>
                        <a:pt x="91" y="324"/>
                      </a:cubicBezTo>
                      <a:cubicBezTo>
                        <a:pt x="87" y="321"/>
                        <a:pt x="82" y="318"/>
                        <a:pt x="78" y="315"/>
                      </a:cubicBezTo>
                      <a:cubicBezTo>
                        <a:pt x="75" y="309"/>
                        <a:pt x="73" y="306"/>
                        <a:pt x="67" y="303"/>
                      </a:cubicBezTo>
                      <a:cubicBezTo>
                        <a:pt x="63" y="297"/>
                        <a:pt x="54" y="295"/>
                        <a:pt x="48" y="291"/>
                      </a:cubicBezTo>
                      <a:cubicBezTo>
                        <a:pt x="41" y="284"/>
                        <a:pt x="29" y="275"/>
                        <a:pt x="21" y="267"/>
                      </a:cubicBezTo>
                      <a:cubicBezTo>
                        <a:pt x="16" y="260"/>
                        <a:pt x="13" y="243"/>
                        <a:pt x="6" y="238"/>
                      </a:cubicBezTo>
                      <a:cubicBezTo>
                        <a:pt x="3" y="233"/>
                        <a:pt x="1" y="229"/>
                        <a:pt x="0" y="223"/>
                      </a:cubicBezTo>
                      <a:cubicBezTo>
                        <a:pt x="0" y="214"/>
                        <a:pt x="0" y="204"/>
                        <a:pt x="1" y="195"/>
                      </a:cubicBezTo>
                      <a:cubicBezTo>
                        <a:pt x="1" y="193"/>
                        <a:pt x="2" y="200"/>
                        <a:pt x="3" y="202"/>
                      </a:cubicBezTo>
                      <a:cubicBezTo>
                        <a:pt x="4" y="204"/>
                        <a:pt x="10" y="205"/>
                        <a:pt x="12" y="205"/>
                      </a:cubicBezTo>
                      <a:cubicBezTo>
                        <a:pt x="19" y="208"/>
                        <a:pt x="23" y="204"/>
                        <a:pt x="30" y="207"/>
                      </a:cubicBezTo>
                      <a:cubicBezTo>
                        <a:pt x="31" y="241"/>
                        <a:pt x="26" y="235"/>
                        <a:pt x="54" y="241"/>
                      </a:cubicBezTo>
                      <a:cubicBezTo>
                        <a:pt x="58" y="265"/>
                        <a:pt x="62" y="264"/>
                        <a:pt x="87" y="267"/>
                      </a:cubicBezTo>
                      <a:cubicBezTo>
                        <a:pt x="88" y="281"/>
                        <a:pt x="87" y="290"/>
                        <a:pt x="100" y="297"/>
                      </a:cubicBezTo>
                      <a:cubicBezTo>
                        <a:pt x="104" y="302"/>
                        <a:pt x="107" y="303"/>
                        <a:pt x="112" y="306"/>
                      </a:cubicBezTo>
                      <a:cubicBezTo>
                        <a:pt x="136" y="305"/>
                        <a:pt x="148" y="303"/>
                        <a:pt x="168" y="300"/>
                      </a:cubicBezTo>
                      <a:cubicBezTo>
                        <a:pt x="171" y="299"/>
                        <a:pt x="174" y="299"/>
                        <a:pt x="177" y="297"/>
                      </a:cubicBezTo>
                      <a:cubicBezTo>
                        <a:pt x="181" y="294"/>
                        <a:pt x="183" y="288"/>
                        <a:pt x="187" y="285"/>
                      </a:cubicBezTo>
                      <a:cubicBezTo>
                        <a:pt x="191" y="278"/>
                        <a:pt x="195" y="280"/>
                        <a:pt x="201" y="276"/>
                      </a:cubicBezTo>
                      <a:cubicBezTo>
                        <a:pt x="204" y="271"/>
                        <a:pt x="213" y="264"/>
                        <a:pt x="213" y="264"/>
                      </a:cubicBezTo>
                      <a:cubicBezTo>
                        <a:pt x="221" y="251"/>
                        <a:pt x="222" y="238"/>
                        <a:pt x="240" y="234"/>
                      </a:cubicBezTo>
                      <a:cubicBezTo>
                        <a:pt x="249" y="227"/>
                        <a:pt x="255" y="218"/>
                        <a:pt x="267" y="216"/>
                      </a:cubicBezTo>
                      <a:cubicBezTo>
                        <a:pt x="268" y="215"/>
                        <a:pt x="270" y="215"/>
                        <a:pt x="271" y="214"/>
                      </a:cubicBezTo>
                      <a:cubicBezTo>
                        <a:pt x="284" y="203"/>
                        <a:pt x="262" y="177"/>
                        <a:pt x="253" y="169"/>
                      </a:cubicBezTo>
                      <a:cubicBezTo>
                        <a:pt x="250" y="166"/>
                        <a:pt x="247" y="165"/>
                        <a:pt x="244" y="163"/>
                      </a:cubicBezTo>
                      <a:cubicBezTo>
                        <a:pt x="239" y="152"/>
                        <a:pt x="230" y="145"/>
                        <a:pt x="220" y="139"/>
                      </a:cubicBezTo>
                      <a:cubicBezTo>
                        <a:pt x="216" y="134"/>
                        <a:pt x="213" y="132"/>
                        <a:pt x="208" y="129"/>
                      </a:cubicBezTo>
                      <a:cubicBezTo>
                        <a:pt x="198" y="122"/>
                        <a:pt x="175" y="114"/>
                        <a:pt x="162" y="108"/>
                      </a:cubicBezTo>
                      <a:cubicBezTo>
                        <a:pt x="149" y="109"/>
                        <a:pt x="100" y="106"/>
                        <a:pt x="130" y="91"/>
                      </a:cubicBezTo>
                      <a:cubicBezTo>
                        <a:pt x="133" y="85"/>
                        <a:pt x="144" y="77"/>
                        <a:pt x="151" y="76"/>
                      </a:cubicBezTo>
                      <a:cubicBezTo>
                        <a:pt x="163" y="74"/>
                        <a:pt x="185" y="74"/>
                        <a:pt x="201" y="79"/>
                      </a:cubicBezTo>
                      <a:cubicBezTo>
                        <a:pt x="219" y="88"/>
                        <a:pt x="232" y="95"/>
                        <a:pt x="249" y="105"/>
                      </a:cubicBezTo>
                      <a:cubicBezTo>
                        <a:pt x="265" y="113"/>
                        <a:pt x="289" y="134"/>
                        <a:pt x="297" y="142"/>
                      </a:cubicBezTo>
                      <a:cubicBezTo>
                        <a:pt x="307" y="154"/>
                        <a:pt x="310" y="163"/>
                        <a:pt x="312" y="171"/>
                      </a:cubicBezTo>
                      <a:cubicBezTo>
                        <a:pt x="314" y="179"/>
                        <a:pt x="310" y="185"/>
                        <a:pt x="312" y="189"/>
                      </a:cubicBezTo>
                      <a:cubicBezTo>
                        <a:pt x="316" y="194"/>
                        <a:pt x="317" y="196"/>
                        <a:pt x="324" y="195"/>
                      </a:cubicBezTo>
                      <a:cubicBezTo>
                        <a:pt x="331" y="186"/>
                        <a:pt x="341" y="180"/>
                        <a:pt x="351" y="174"/>
                      </a:cubicBezTo>
                      <a:cubicBezTo>
                        <a:pt x="355" y="169"/>
                        <a:pt x="364" y="162"/>
                        <a:pt x="364" y="162"/>
                      </a:cubicBezTo>
                      <a:cubicBezTo>
                        <a:pt x="368" y="155"/>
                        <a:pt x="374" y="152"/>
                        <a:pt x="381" y="147"/>
                      </a:cubicBezTo>
                      <a:cubicBezTo>
                        <a:pt x="382" y="146"/>
                        <a:pt x="385" y="144"/>
                        <a:pt x="385" y="144"/>
                      </a:cubicBezTo>
                      <a:cubicBezTo>
                        <a:pt x="388" y="138"/>
                        <a:pt x="390" y="136"/>
                        <a:pt x="396" y="133"/>
                      </a:cubicBezTo>
                      <a:cubicBezTo>
                        <a:pt x="401" y="126"/>
                        <a:pt x="404" y="122"/>
                        <a:pt x="411" y="118"/>
                      </a:cubicBezTo>
                      <a:cubicBezTo>
                        <a:pt x="412" y="109"/>
                        <a:pt x="411" y="105"/>
                        <a:pt x="406" y="97"/>
                      </a:cubicBezTo>
                      <a:cubicBezTo>
                        <a:pt x="404" y="85"/>
                        <a:pt x="405" y="73"/>
                        <a:pt x="393" y="67"/>
                      </a:cubicBezTo>
                      <a:cubicBezTo>
                        <a:pt x="388" y="57"/>
                        <a:pt x="380" y="48"/>
                        <a:pt x="370" y="42"/>
                      </a:cubicBezTo>
                      <a:cubicBezTo>
                        <a:pt x="366" y="36"/>
                        <a:pt x="365" y="34"/>
                        <a:pt x="358" y="33"/>
                      </a:cubicBezTo>
                      <a:cubicBezTo>
                        <a:pt x="351" y="29"/>
                        <a:pt x="347" y="24"/>
                        <a:pt x="339" y="22"/>
                      </a:cubicBezTo>
                      <a:cubicBezTo>
                        <a:pt x="332" y="18"/>
                        <a:pt x="330" y="14"/>
                        <a:pt x="322" y="12"/>
                      </a:cubicBezTo>
                      <a:cubicBezTo>
                        <a:pt x="329" y="9"/>
                        <a:pt x="335" y="4"/>
                        <a:pt x="343" y="3"/>
                      </a:cubicBezTo>
                      <a:cubicBezTo>
                        <a:pt x="349" y="0"/>
                        <a:pt x="354" y="1"/>
                        <a:pt x="361" y="0"/>
                      </a:cubicBezTo>
                      <a:cubicBezTo>
                        <a:pt x="372" y="7"/>
                        <a:pt x="400" y="35"/>
                        <a:pt x="409" y="45"/>
                      </a:cubicBezTo>
                      <a:cubicBezTo>
                        <a:pt x="421" y="58"/>
                        <a:pt x="426" y="84"/>
                        <a:pt x="432" y="91"/>
                      </a:cubicBezTo>
                      <a:cubicBezTo>
                        <a:pt x="438" y="98"/>
                        <a:pt x="438" y="90"/>
                        <a:pt x="444" y="87"/>
                      </a:cubicBezTo>
                      <a:cubicBezTo>
                        <a:pt x="450" y="80"/>
                        <a:pt x="458" y="74"/>
                        <a:pt x="466" y="70"/>
                      </a:cubicBezTo>
                      <a:cubicBezTo>
                        <a:pt x="469" y="65"/>
                        <a:pt x="473" y="63"/>
                        <a:pt x="478" y="60"/>
                      </a:cubicBezTo>
                      <a:cubicBezTo>
                        <a:pt x="482" y="50"/>
                        <a:pt x="473" y="38"/>
                        <a:pt x="463" y="36"/>
                      </a:cubicBezTo>
                      <a:cubicBezTo>
                        <a:pt x="458" y="32"/>
                        <a:pt x="456" y="28"/>
                        <a:pt x="451" y="25"/>
                      </a:cubicBezTo>
                      <a:cubicBezTo>
                        <a:pt x="442" y="14"/>
                        <a:pt x="443" y="19"/>
                        <a:pt x="447" y="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1162" name="Freeform 2074"/>
                <p:cNvSpPr>
                  <a:spLocks/>
                </p:cNvSpPr>
                <p:nvPr/>
              </p:nvSpPr>
              <p:spPr bwMode="auto">
                <a:xfrm>
                  <a:off x="3550" y="3734"/>
                  <a:ext cx="28" cy="129"/>
                </a:xfrm>
                <a:custGeom>
                  <a:avLst/>
                  <a:gdLst>
                    <a:gd name="T0" fmla="*/ 26 w 28"/>
                    <a:gd name="T1" fmla="*/ 0 h 129"/>
                    <a:gd name="T2" fmla="*/ 20 w 28"/>
                    <a:gd name="T3" fmla="*/ 114 h 129"/>
                    <a:gd name="T4" fmla="*/ 14 w 28"/>
                    <a:gd name="T5" fmla="*/ 129 h 129"/>
                    <a:gd name="T6" fmla="*/ 17 w 28"/>
                    <a:gd name="T7" fmla="*/ 51 h 129"/>
                    <a:gd name="T8" fmla="*/ 26 w 28"/>
                    <a:gd name="T9" fmla="*/ 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9">
                      <a:moveTo>
                        <a:pt x="26" y="0"/>
                      </a:moveTo>
                      <a:cubicBezTo>
                        <a:pt x="26" y="38"/>
                        <a:pt x="28" y="77"/>
                        <a:pt x="20" y="114"/>
                      </a:cubicBezTo>
                      <a:cubicBezTo>
                        <a:pt x="13" y="103"/>
                        <a:pt x="15" y="124"/>
                        <a:pt x="14" y="129"/>
                      </a:cubicBezTo>
                      <a:cubicBezTo>
                        <a:pt x="1" y="122"/>
                        <a:pt x="0" y="63"/>
                        <a:pt x="17" y="51"/>
                      </a:cubicBezTo>
                      <a:cubicBezTo>
                        <a:pt x="18" y="42"/>
                        <a:pt x="19" y="0"/>
                        <a:pt x="26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1163" name="Freeform 2075"/>
                <p:cNvSpPr>
                  <a:spLocks/>
                </p:cNvSpPr>
                <p:nvPr/>
              </p:nvSpPr>
              <p:spPr bwMode="auto">
                <a:xfrm>
                  <a:off x="3147" y="3995"/>
                  <a:ext cx="64" cy="50"/>
                </a:xfrm>
                <a:custGeom>
                  <a:avLst/>
                  <a:gdLst>
                    <a:gd name="T0" fmla="*/ 63 w 64"/>
                    <a:gd name="T1" fmla="*/ 1 h 50"/>
                    <a:gd name="T2" fmla="*/ 62 w 64"/>
                    <a:gd name="T3" fmla="*/ 7 h 50"/>
                    <a:gd name="T4" fmla="*/ 50 w 64"/>
                    <a:gd name="T5" fmla="*/ 9 h 50"/>
                    <a:gd name="T6" fmla="*/ 23 w 64"/>
                    <a:gd name="T7" fmla="*/ 27 h 50"/>
                    <a:gd name="T8" fmla="*/ 15 w 64"/>
                    <a:gd name="T9" fmla="*/ 39 h 50"/>
                    <a:gd name="T10" fmla="*/ 17 w 64"/>
                    <a:gd name="T11" fmla="*/ 33 h 50"/>
                    <a:gd name="T12" fmla="*/ 27 w 64"/>
                    <a:gd name="T13" fmla="*/ 18 h 50"/>
                    <a:gd name="T14" fmla="*/ 39 w 64"/>
                    <a:gd name="T15" fmla="*/ 9 h 50"/>
                    <a:gd name="T16" fmla="*/ 63 w 64"/>
                    <a:gd name="T17" fmla="*/ 1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4" h="50">
                      <a:moveTo>
                        <a:pt x="63" y="1"/>
                      </a:moveTo>
                      <a:cubicBezTo>
                        <a:pt x="63" y="3"/>
                        <a:pt x="64" y="6"/>
                        <a:pt x="62" y="7"/>
                      </a:cubicBezTo>
                      <a:cubicBezTo>
                        <a:pt x="59" y="9"/>
                        <a:pt x="54" y="8"/>
                        <a:pt x="50" y="9"/>
                      </a:cubicBezTo>
                      <a:cubicBezTo>
                        <a:pt x="41" y="12"/>
                        <a:pt x="30" y="22"/>
                        <a:pt x="23" y="27"/>
                      </a:cubicBezTo>
                      <a:cubicBezTo>
                        <a:pt x="20" y="33"/>
                        <a:pt x="22" y="36"/>
                        <a:pt x="15" y="39"/>
                      </a:cubicBezTo>
                      <a:cubicBezTo>
                        <a:pt x="7" y="50"/>
                        <a:pt x="0" y="36"/>
                        <a:pt x="17" y="33"/>
                      </a:cubicBezTo>
                      <a:cubicBezTo>
                        <a:pt x="19" y="25"/>
                        <a:pt x="19" y="19"/>
                        <a:pt x="27" y="18"/>
                      </a:cubicBezTo>
                      <a:cubicBezTo>
                        <a:pt x="30" y="11"/>
                        <a:pt x="32" y="10"/>
                        <a:pt x="39" y="9"/>
                      </a:cubicBezTo>
                      <a:cubicBezTo>
                        <a:pt x="52" y="4"/>
                        <a:pt x="46" y="0"/>
                        <a:pt x="63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1164" name="Freeform 2076"/>
                <p:cNvSpPr>
                  <a:spLocks/>
                </p:cNvSpPr>
                <p:nvPr/>
              </p:nvSpPr>
              <p:spPr bwMode="auto">
                <a:xfrm>
                  <a:off x="3206" y="4035"/>
                  <a:ext cx="85" cy="74"/>
                </a:xfrm>
                <a:custGeom>
                  <a:avLst/>
                  <a:gdLst>
                    <a:gd name="T0" fmla="*/ 85 w 85"/>
                    <a:gd name="T1" fmla="*/ 6 h 74"/>
                    <a:gd name="T2" fmla="*/ 55 w 85"/>
                    <a:gd name="T3" fmla="*/ 15 h 74"/>
                    <a:gd name="T4" fmla="*/ 39 w 85"/>
                    <a:gd name="T5" fmla="*/ 24 h 74"/>
                    <a:gd name="T6" fmla="*/ 24 w 85"/>
                    <a:gd name="T7" fmla="*/ 39 h 74"/>
                    <a:gd name="T8" fmla="*/ 16 w 85"/>
                    <a:gd name="T9" fmla="*/ 51 h 74"/>
                    <a:gd name="T10" fmla="*/ 6 w 85"/>
                    <a:gd name="T11" fmla="*/ 66 h 74"/>
                    <a:gd name="T12" fmla="*/ 16 w 85"/>
                    <a:gd name="T13" fmla="*/ 32 h 74"/>
                    <a:gd name="T14" fmla="*/ 48 w 85"/>
                    <a:gd name="T15" fmla="*/ 9 h 74"/>
                    <a:gd name="T16" fmla="*/ 81 w 85"/>
                    <a:gd name="T17" fmla="*/ 3 h 74"/>
                    <a:gd name="T18" fmla="*/ 85 w 85"/>
                    <a:gd name="T19" fmla="*/ 6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5" h="74">
                      <a:moveTo>
                        <a:pt x="85" y="6"/>
                      </a:moveTo>
                      <a:cubicBezTo>
                        <a:pt x="72" y="13"/>
                        <a:pt x="72" y="14"/>
                        <a:pt x="55" y="15"/>
                      </a:cubicBezTo>
                      <a:cubicBezTo>
                        <a:pt x="54" y="22"/>
                        <a:pt x="46" y="23"/>
                        <a:pt x="39" y="24"/>
                      </a:cubicBezTo>
                      <a:cubicBezTo>
                        <a:pt x="31" y="27"/>
                        <a:pt x="29" y="32"/>
                        <a:pt x="24" y="39"/>
                      </a:cubicBezTo>
                      <a:cubicBezTo>
                        <a:pt x="22" y="46"/>
                        <a:pt x="23" y="50"/>
                        <a:pt x="16" y="51"/>
                      </a:cubicBezTo>
                      <a:cubicBezTo>
                        <a:pt x="8" y="57"/>
                        <a:pt x="16" y="74"/>
                        <a:pt x="6" y="66"/>
                      </a:cubicBezTo>
                      <a:cubicBezTo>
                        <a:pt x="0" y="54"/>
                        <a:pt x="9" y="41"/>
                        <a:pt x="16" y="32"/>
                      </a:cubicBezTo>
                      <a:cubicBezTo>
                        <a:pt x="22" y="15"/>
                        <a:pt x="31" y="13"/>
                        <a:pt x="48" y="9"/>
                      </a:cubicBezTo>
                      <a:cubicBezTo>
                        <a:pt x="66" y="0"/>
                        <a:pt x="47" y="2"/>
                        <a:pt x="81" y="3"/>
                      </a:cubicBezTo>
                      <a:cubicBezTo>
                        <a:pt x="84" y="9"/>
                        <a:pt x="83" y="10"/>
                        <a:pt x="85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1165" name="Freeform 2077"/>
                <p:cNvSpPr>
                  <a:spLocks/>
                </p:cNvSpPr>
                <p:nvPr/>
              </p:nvSpPr>
              <p:spPr bwMode="auto">
                <a:xfrm>
                  <a:off x="3166" y="4017"/>
                  <a:ext cx="73" cy="72"/>
                </a:xfrm>
                <a:custGeom>
                  <a:avLst/>
                  <a:gdLst>
                    <a:gd name="T0" fmla="*/ 73 w 73"/>
                    <a:gd name="T1" fmla="*/ 0 h 72"/>
                    <a:gd name="T2" fmla="*/ 65 w 73"/>
                    <a:gd name="T3" fmla="*/ 11 h 72"/>
                    <a:gd name="T4" fmla="*/ 43 w 73"/>
                    <a:gd name="T5" fmla="*/ 23 h 72"/>
                    <a:gd name="T6" fmla="*/ 32 w 73"/>
                    <a:gd name="T7" fmla="*/ 33 h 72"/>
                    <a:gd name="T8" fmla="*/ 19 w 73"/>
                    <a:gd name="T9" fmla="*/ 41 h 72"/>
                    <a:gd name="T10" fmla="*/ 2 w 73"/>
                    <a:gd name="T11" fmla="*/ 54 h 72"/>
                    <a:gd name="T12" fmla="*/ 16 w 73"/>
                    <a:gd name="T13" fmla="*/ 47 h 72"/>
                    <a:gd name="T14" fmla="*/ 17 w 73"/>
                    <a:gd name="T15" fmla="*/ 42 h 72"/>
                    <a:gd name="T16" fmla="*/ 31 w 73"/>
                    <a:gd name="T17" fmla="*/ 33 h 72"/>
                    <a:gd name="T18" fmla="*/ 65 w 73"/>
                    <a:gd name="T19" fmla="*/ 12 h 72"/>
                    <a:gd name="T20" fmla="*/ 73 w 73"/>
                    <a:gd name="T21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3" h="72">
                      <a:moveTo>
                        <a:pt x="73" y="0"/>
                      </a:moveTo>
                      <a:cubicBezTo>
                        <a:pt x="66" y="3"/>
                        <a:pt x="64" y="3"/>
                        <a:pt x="65" y="11"/>
                      </a:cubicBezTo>
                      <a:cubicBezTo>
                        <a:pt x="51" y="12"/>
                        <a:pt x="56" y="19"/>
                        <a:pt x="43" y="23"/>
                      </a:cubicBezTo>
                      <a:cubicBezTo>
                        <a:pt x="36" y="27"/>
                        <a:pt x="40" y="31"/>
                        <a:pt x="32" y="33"/>
                      </a:cubicBezTo>
                      <a:cubicBezTo>
                        <a:pt x="28" y="36"/>
                        <a:pt x="23" y="38"/>
                        <a:pt x="19" y="41"/>
                      </a:cubicBezTo>
                      <a:cubicBezTo>
                        <a:pt x="16" y="72"/>
                        <a:pt x="23" y="57"/>
                        <a:pt x="2" y="54"/>
                      </a:cubicBezTo>
                      <a:cubicBezTo>
                        <a:pt x="6" y="41"/>
                        <a:pt x="0" y="54"/>
                        <a:pt x="16" y="47"/>
                      </a:cubicBezTo>
                      <a:cubicBezTo>
                        <a:pt x="18" y="46"/>
                        <a:pt x="16" y="43"/>
                        <a:pt x="17" y="42"/>
                      </a:cubicBezTo>
                      <a:cubicBezTo>
                        <a:pt x="19" y="39"/>
                        <a:pt x="28" y="35"/>
                        <a:pt x="31" y="33"/>
                      </a:cubicBezTo>
                      <a:cubicBezTo>
                        <a:pt x="38" y="23"/>
                        <a:pt x="53" y="15"/>
                        <a:pt x="65" y="12"/>
                      </a:cubicBezTo>
                      <a:cubicBezTo>
                        <a:pt x="68" y="7"/>
                        <a:pt x="71" y="5"/>
                        <a:pt x="73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1270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1166" name="Freeform 2078"/>
                <p:cNvSpPr>
                  <a:spLocks/>
                </p:cNvSpPr>
                <p:nvPr/>
              </p:nvSpPr>
              <p:spPr bwMode="auto">
                <a:xfrm>
                  <a:off x="3126" y="3711"/>
                  <a:ext cx="405" cy="320"/>
                </a:xfrm>
                <a:custGeom>
                  <a:avLst/>
                  <a:gdLst>
                    <a:gd name="T0" fmla="*/ 405 w 405"/>
                    <a:gd name="T1" fmla="*/ 0 h 320"/>
                    <a:gd name="T2" fmla="*/ 398 w 405"/>
                    <a:gd name="T3" fmla="*/ 66 h 320"/>
                    <a:gd name="T4" fmla="*/ 398 w 405"/>
                    <a:gd name="T5" fmla="*/ 102 h 320"/>
                    <a:gd name="T6" fmla="*/ 356 w 405"/>
                    <a:gd name="T7" fmla="*/ 120 h 320"/>
                    <a:gd name="T8" fmla="*/ 321 w 405"/>
                    <a:gd name="T9" fmla="*/ 134 h 320"/>
                    <a:gd name="T10" fmla="*/ 290 w 405"/>
                    <a:gd name="T11" fmla="*/ 147 h 320"/>
                    <a:gd name="T12" fmla="*/ 267 w 405"/>
                    <a:gd name="T13" fmla="*/ 159 h 320"/>
                    <a:gd name="T14" fmla="*/ 234 w 405"/>
                    <a:gd name="T15" fmla="*/ 167 h 320"/>
                    <a:gd name="T16" fmla="*/ 225 w 405"/>
                    <a:gd name="T17" fmla="*/ 177 h 320"/>
                    <a:gd name="T18" fmla="*/ 209 w 405"/>
                    <a:gd name="T19" fmla="*/ 183 h 320"/>
                    <a:gd name="T20" fmla="*/ 195 w 405"/>
                    <a:gd name="T21" fmla="*/ 200 h 320"/>
                    <a:gd name="T22" fmla="*/ 171 w 405"/>
                    <a:gd name="T23" fmla="*/ 195 h 320"/>
                    <a:gd name="T24" fmla="*/ 149 w 405"/>
                    <a:gd name="T25" fmla="*/ 201 h 320"/>
                    <a:gd name="T26" fmla="*/ 134 w 405"/>
                    <a:gd name="T27" fmla="*/ 209 h 320"/>
                    <a:gd name="T28" fmla="*/ 123 w 405"/>
                    <a:gd name="T29" fmla="*/ 222 h 320"/>
                    <a:gd name="T30" fmla="*/ 116 w 405"/>
                    <a:gd name="T31" fmla="*/ 231 h 320"/>
                    <a:gd name="T32" fmla="*/ 104 w 405"/>
                    <a:gd name="T33" fmla="*/ 233 h 320"/>
                    <a:gd name="T34" fmla="*/ 87 w 405"/>
                    <a:gd name="T35" fmla="*/ 248 h 320"/>
                    <a:gd name="T36" fmla="*/ 75 w 405"/>
                    <a:gd name="T37" fmla="*/ 260 h 320"/>
                    <a:gd name="T38" fmla="*/ 56 w 405"/>
                    <a:gd name="T39" fmla="*/ 261 h 320"/>
                    <a:gd name="T40" fmla="*/ 30 w 405"/>
                    <a:gd name="T41" fmla="*/ 276 h 320"/>
                    <a:gd name="T42" fmla="*/ 12 w 405"/>
                    <a:gd name="T43" fmla="*/ 291 h 320"/>
                    <a:gd name="T44" fmla="*/ 0 w 405"/>
                    <a:gd name="T45" fmla="*/ 320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05" h="320">
                      <a:moveTo>
                        <a:pt x="405" y="0"/>
                      </a:moveTo>
                      <a:cubicBezTo>
                        <a:pt x="396" y="12"/>
                        <a:pt x="399" y="49"/>
                        <a:pt x="398" y="66"/>
                      </a:cubicBezTo>
                      <a:cubicBezTo>
                        <a:pt x="397" y="83"/>
                        <a:pt x="405" y="93"/>
                        <a:pt x="398" y="102"/>
                      </a:cubicBezTo>
                      <a:cubicBezTo>
                        <a:pt x="391" y="111"/>
                        <a:pt x="369" y="115"/>
                        <a:pt x="356" y="120"/>
                      </a:cubicBezTo>
                      <a:cubicBezTo>
                        <a:pt x="343" y="125"/>
                        <a:pt x="332" y="130"/>
                        <a:pt x="321" y="134"/>
                      </a:cubicBezTo>
                      <a:cubicBezTo>
                        <a:pt x="310" y="138"/>
                        <a:pt x="299" y="143"/>
                        <a:pt x="290" y="147"/>
                      </a:cubicBezTo>
                      <a:cubicBezTo>
                        <a:pt x="282" y="150"/>
                        <a:pt x="276" y="157"/>
                        <a:pt x="267" y="159"/>
                      </a:cubicBezTo>
                      <a:cubicBezTo>
                        <a:pt x="257" y="166"/>
                        <a:pt x="246" y="166"/>
                        <a:pt x="234" y="167"/>
                      </a:cubicBezTo>
                      <a:cubicBezTo>
                        <a:pt x="230" y="173"/>
                        <a:pt x="232" y="176"/>
                        <a:pt x="225" y="177"/>
                      </a:cubicBezTo>
                      <a:cubicBezTo>
                        <a:pt x="220" y="181"/>
                        <a:pt x="215" y="182"/>
                        <a:pt x="209" y="183"/>
                      </a:cubicBezTo>
                      <a:cubicBezTo>
                        <a:pt x="204" y="185"/>
                        <a:pt x="201" y="198"/>
                        <a:pt x="195" y="200"/>
                      </a:cubicBezTo>
                      <a:cubicBezTo>
                        <a:pt x="189" y="202"/>
                        <a:pt x="179" y="195"/>
                        <a:pt x="171" y="195"/>
                      </a:cubicBezTo>
                      <a:cubicBezTo>
                        <a:pt x="163" y="201"/>
                        <a:pt x="160" y="200"/>
                        <a:pt x="149" y="201"/>
                      </a:cubicBezTo>
                      <a:cubicBezTo>
                        <a:pt x="142" y="204"/>
                        <a:pt x="141" y="207"/>
                        <a:pt x="134" y="209"/>
                      </a:cubicBezTo>
                      <a:cubicBezTo>
                        <a:pt x="129" y="212"/>
                        <a:pt x="128" y="219"/>
                        <a:pt x="123" y="222"/>
                      </a:cubicBezTo>
                      <a:cubicBezTo>
                        <a:pt x="119" y="225"/>
                        <a:pt x="119" y="229"/>
                        <a:pt x="116" y="231"/>
                      </a:cubicBezTo>
                      <a:cubicBezTo>
                        <a:pt x="113" y="233"/>
                        <a:pt x="109" y="230"/>
                        <a:pt x="104" y="233"/>
                      </a:cubicBezTo>
                      <a:cubicBezTo>
                        <a:pt x="99" y="236"/>
                        <a:pt x="92" y="243"/>
                        <a:pt x="87" y="248"/>
                      </a:cubicBezTo>
                      <a:cubicBezTo>
                        <a:pt x="82" y="252"/>
                        <a:pt x="79" y="258"/>
                        <a:pt x="75" y="260"/>
                      </a:cubicBezTo>
                      <a:cubicBezTo>
                        <a:pt x="70" y="262"/>
                        <a:pt x="61" y="260"/>
                        <a:pt x="56" y="261"/>
                      </a:cubicBezTo>
                      <a:cubicBezTo>
                        <a:pt x="49" y="264"/>
                        <a:pt x="38" y="271"/>
                        <a:pt x="30" y="276"/>
                      </a:cubicBezTo>
                      <a:cubicBezTo>
                        <a:pt x="25" y="281"/>
                        <a:pt x="17" y="284"/>
                        <a:pt x="12" y="291"/>
                      </a:cubicBezTo>
                      <a:cubicBezTo>
                        <a:pt x="7" y="298"/>
                        <a:pt x="2" y="314"/>
                        <a:pt x="0" y="320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1167" name="Freeform 2079"/>
                <p:cNvSpPr>
                  <a:spLocks/>
                </p:cNvSpPr>
                <p:nvPr/>
              </p:nvSpPr>
              <p:spPr bwMode="auto">
                <a:xfrm>
                  <a:off x="3227" y="3958"/>
                  <a:ext cx="156" cy="173"/>
                </a:xfrm>
                <a:custGeom>
                  <a:avLst/>
                  <a:gdLst>
                    <a:gd name="T0" fmla="*/ 40 w 156"/>
                    <a:gd name="T1" fmla="*/ 2 h 173"/>
                    <a:gd name="T2" fmla="*/ 66 w 156"/>
                    <a:gd name="T3" fmla="*/ 7 h 173"/>
                    <a:gd name="T4" fmla="*/ 78 w 156"/>
                    <a:gd name="T5" fmla="*/ 17 h 173"/>
                    <a:gd name="T6" fmla="*/ 100 w 156"/>
                    <a:gd name="T7" fmla="*/ 32 h 173"/>
                    <a:gd name="T8" fmla="*/ 129 w 156"/>
                    <a:gd name="T9" fmla="*/ 56 h 173"/>
                    <a:gd name="T10" fmla="*/ 144 w 156"/>
                    <a:gd name="T11" fmla="*/ 73 h 173"/>
                    <a:gd name="T12" fmla="*/ 118 w 156"/>
                    <a:gd name="T13" fmla="*/ 94 h 173"/>
                    <a:gd name="T14" fmla="*/ 102 w 156"/>
                    <a:gd name="T15" fmla="*/ 113 h 173"/>
                    <a:gd name="T16" fmla="*/ 61 w 156"/>
                    <a:gd name="T17" fmla="*/ 140 h 173"/>
                    <a:gd name="T18" fmla="*/ 43 w 156"/>
                    <a:gd name="T19" fmla="*/ 149 h 173"/>
                    <a:gd name="T20" fmla="*/ 60 w 156"/>
                    <a:gd name="T21" fmla="*/ 116 h 173"/>
                    <a:gd name="T22" fmla="*/ 46 w 156"/>
                    <a:gd name="T23" fmla="*/ 110 h 173"/>
                    <a:gd name="T24" fmla="*/ 18 w 156"/>
                    <a:gd name="T25" fmla="*/ 110 h 173"/>
                    <a:gd name="T26" fmla="*/ 0 w 156"/>
                    <a:gd name="T27" fmla="*/ 145 h 173"/>
                    <a:gd name="T28" fmla="*/ 15 w 156"/>
                    <a:gd name="T29" fmla="*/ 170 h 173"/>
                    <a:gd name="T30" fmla="*/ 54 w 156"/>
                    <a:gd name="T31" fmla="*/ 170 h 173"/>
                    <a:gd name="T32" fmla="*/ 64 w 156"/>
                    <a:gd name="T33" fmla="*/ 161 h 173"/>
                    <a:gd name="T34" fmla="*/ 82 w 156"/>
                    <a:gd name="T35" fmla="*/ 140 h 173"/>
                    <a:gd name="T36" fmla="*/ 96 w 156"/>
                    <a:gd name="T37" fmla="*/ 130 h 173"/>
                    <a:gd name="T38" fmla="*/ 100 w 156"/>
                    <a:gd name="T39" fmla="*/ 127 h 173"/>
                    <a:gd name="T40" fmla="*/ 109 w 156"/>
                    <a:gd name="T41" fmla="*/ 116 h 173"/>
                    <a:gd name="T42" fmla="*/ 120 w 156"/>
                    <a:gd name="T43" fmla="*/ 106 h 173"/>
                    <a:gd name="T44" fmla="*/ 156 w 156"/>
                    <a:gd name="T45" fmla="*/ 91 h 173"/>
                    <a:gd name="T46" fmla="*/ 145 w 156"/>
                    <a:gd name="T47" fmla="*/ 55 h 173"/>
                    <a:gd name="T48" fmla="*/ 109 w 156"/>
                    <a:gd name="T49" fmla="*/ 31 h 173"/>
                    <a:gd name="T50" fmla="*/ 96 w 156"/>
                    <a:gd name="T51" fmla="*/ 25 h 173"/>
                    <a:gd name="T52" fmla="*/ 60 w 156"/>
                    <a:gd name="T53" fmla="*/ 4 h 173"/>
                    <a:gd name="T54" fmla="*/ 40 w 156"/>
                    <a:gd name="T55" fmla="*/ 2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56" h="173">
                      <a:moveTo>
                        <a:pt x="40" y="2"/>
                      </a:moveTo>
                      <a:cubicBezTo>
                        <a:pt x="49" y="4"/>
                        <a:pt x="66" y="7"/>
                        <a:pt x="66" y="7"/>
                      </a:cubicBezTo>
                      <a:cubicBezTo>
                        <a:pt x="74" y="17"/>
                        <a:pt x="69" y="15"/>
                        <a:pt x="78" y="17"/>
                      </a:cubicBezTo>
                      <a:cubicBezTo>
                        <a:pt x="86" y="21"/>
                        <a:pt x="93" y="27"/>
                        <a:pt x="100" y="32"/>
                      </a:cubicBezTo>
                      <a:cubicBezTo>
                        <a:pt x="106" y="42"/>
                        <a:pt x="117" y="54"/>
                        <a:pt x="129" y="56"/>
                      </a:cubicBezTo>
                      <a:cubicBezTo>
                        <a:pt x="139" y="61"/>
                        <a:pt x="139" y="62"/>
                        <a:pt x="144" y="73"/>
                      </a:cubicBezTo>
                      <a:cubicBezTo>
                        <a:pt x="147" y="90"/>
                        <a:pt x="130" y="91"/>
                        <a:pt x="118" y="94"/>
                      </a:cubicBezTo>
                      <a:cubicBezTo>
                        <a:pt x="111" y="99"/>
                        <a:pt x="109" y="108"/>
                        <a:pt x="102" y="113"/>
                      </a:cubicBezTo>
                      <a:cubicBezTo>
                        <a:pt x="96" y="123"/>
                        <a:pt x="73" y="138"/>
                        <a:pt x="61" y="140"/>
                      </a:cubicBezTo>
                      <a:cubicBezTo>
                        <a:pt x="54" y="143"/>
                        <a:pt x="50" y="148"/>
                        <a:pt x="43" y="149"/>
                      </a:cubicBezTo>
                      <a:cubicBezTo>
                        <a:pt x="40" y="131"/>
                        <a:pt x="49" y="127"/>
                        <a:pt x="60" y="116"/>
                      </a:cubicBezTo>
                      <a:cubicBezTo>
                        <a:pt x="57" y="107"/>
                        <a:pt x="54" y="109"/>
                        <a:pt x="46" y="110"/>
                      </a:cubicBezTo>
                      <a:cubicBezTo>
                        <a:pt x="40" y="113"/>
                        <a:pt x="24" y="108"/>
                        <a:pt x="18" y="110"/>
                      </a:cubicBezTo>
                      <a:cubicBezTo>
                        <a:pt x="12" y="117"/>
                        <a:pt x="6" y="138"/>
                        <a:pt x="0" y="145"/>
                      </a:cubicBezTo>
                      <a:cubicBezTo>
                        <a:pt x="2" y="158"/>
                        <a:pt x="2" y="167"/>
                        <a:pt x="15" y="170"/>
                      </a:cubicBezTo>
                      <a:cubicBezTo>
                        <a:pt x="21" y="173"/>
                        <a:pt x="48" y="167"/>
                        <a:pt x="54" y="170"/>
                      </a:cubicBezTo>
                      <a:cubicBezTo>
                        <a:pt x="61" y="169"/>
                        <a:pt x="57" y="163"/>
                        <a:pt x="64" y="161"/>
                      </a:cubicBezTo>
                      <a:cubicBezTo>
                        <a:pt x="71" y="159"/>
                        <a:pt x="76" y="144"/>
                        <a:pt x="82" y="140"/>
                      </a:cubicBezTo>
                      <a:cubicBezTo>
                        <a:pt x="96" y="131"/>
                        <a:pt x="74" y="147"/>
                        <a:pt x="96" y="130"/>
                      </a:cubicBezTo>
                      <a:cubicBezTo>
                        <a:pt x="97" y="129"/>
                        <a:pt x="100" y="127"/>
                        <a:pt x="100" y="127"/>
                      </a:cubicBezTo>
                      <a:cubicBezTo>
                        <a:pt x="103" y="122"/>
                        <a:pt x="104" y="119"/>
                        <a:pt x="109" y="116"/>
                      </a:cubicBezTo>
                      <a:cubicBezTo>
                        <a:pt x="112" y="111"/>
                        <a:pt x="115" y="109"/>
                        <a:pt x="120" y="106"/>
                      </a:cubicBezTo>
                      <a:cubicBezTo>
                        <a:pt x="128" y="92"/>
                        <a:pt x="140" y="92"/>
                        <a:pt x="156" y="91"/>
                      </a:cubicBezTo>
                      <a:cubicBezTo>
                        <a:pt x="155" y="77"/>
                        <a:pt x="156" y="64"/>
                        <a:pt x="145" y="55"/>
                      </a:cubicBezTo>
                      <a:cubicBezTo>
                        <a:pt x="139" y="45"/>
                        <a:pt x="121" y="33"/>
                        <a:pt x="109" y="31"/>
                      </a:cubicBezTo>
                      <a:cubicBezTo>
                        <a:pt x="104" y="29"/>
                        <a:pt x="100" y="28"/>
                        <a:pt x="96" y="25"/>
                      </a:cubicBezTo>
                      <a:cubicBezTo>
                        <a:pt x="89" y="13"/>
                        <a:pt x="74" y="5"/>
                        <a:pt x="60" y="4"/>
                      </a:cubicBezTo>
                      <a:cubicBezTo>
                        <a:pt x="50" y="0"/>
                        <a:pt x="57" y="2"/>
                        <a:pt x="40" y="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1168" name="Freeform 2080"/>
                <p:cNvSpPr>
                  <a:spLocks/>
                </p:cNvSpPr>
                <p:nvPr/>
              </p:nvSpPr>
              <p:spPr bwMode="auto">
                <a:xfrm>
                  <a:off x="3364" y="3869"/>
                  <a:ext cx="165" cy="137"/>
                </a:xfrm>
                <a:custGeom>
                  <a:avLst/>
                  <a:gdLst>
                    <a:gd name="T0" fmla="*/ 10 w 165"/>
                    <a:gd name="T1" fmla="*/ 39 h 137"/>
                    <a:gd name="T2" fmla="*/ 28 w 165"/>
                    <a:gd name="T3" fmla="*/ 48 h 137"/>
                    <a:gd name="T4" fmla="*/ 85 w 165"/>
                    <a:gd name="T5" fmla="*/ 88 h 137"/>
                    <a:gd name="T6" fmla="*/ 92 w 165"/>
                    <a:gd name="T7" fmla="*/ 102 h 137"/>
                    <a:gd name="T8" fmla="*/ 115 w 165"/>
                    <a:gd name="T9" fmla="*/ 87 h 137"/>
                    <a:gd name="T10" fmla="*/ 119 w 165"/>
                    <a:gd name="T11" fmla="*/ 84 h 137"/>
                    <a:gd name="T12" fmla="*/ 127 w 165"/>
                    <a:gd name="T13" fmla="*/ 82 h 137"/>
                    <a:gd name="T14" fmla="*/ 143 w 165"/>
                    <a:gd name="T15" fmla="*/ 69 h 137"/>
                    <a:gd name="T16" fmla="*/ 131 w 165"/>
                    <a:gd name="T17" fmla="*/ 54 h 137"/>
                    <a:gd name="T18" fmla="*/ 127 w 165"/>
                    <a:gd name="T19" fmla="*/ 51 h 137"/>
                    <a:gd name="T20" fmla="*/ 110 w 165"/>
                    <a:gd name="T21" fmla="*/ 37 h 137"/>
                    <a:gd name="T22" fmla="*/ 97 w 165"/>
                    <a:gd name="T23" fmla="*/ 27 h 137"/>
                    <a:gd name="T24" fmla="*/ 79 w 165"/>
                    <a:gd name="T25" fmla="*/ 7 h 137"/>
                    <a:gd name="T26" fmla="*/ 56 w 165"/>
                    <a:gd name="T27" fmla="*/ 13 h 137"/>
                    <a:gd name="T28" fmla="*/ 76 w 165"/>
                    <a:gd name="T29" fmla="*/ 0 h 137"/>
                    <a:gd name="T30" fmla="*/ 112 w 165"/>
                    <a:gd name="T31" fmla="*/ 4 h 137"/>
                    <a:gd name="T32" fmla="*/ 121 w 165"/>
                    <a:gd name="T33" fmla="*/ 7 h 137"/>
                    <a:gd name="T34" fmla="*/ 136 w 165"/>
                    <a:gd name="T35" fmla="*/ 30 h 137"/>
                    <a:gd name="T36" fmla="*/ 160 w 165"/>
                    <a:gd name="T37" fmla="*/ 64 h 137"/>
                    <a:gd name="T38" fmla="*/ 134 w 165"/>
                    <a:gd name="T39" fmla="*/ 109 h 137"/>
                    <a:gd name="T40" fmla="*/ 119 w 165"/>
                    <a:gd name="T41" fmla="*/ 117 h 137"/>
                    <a:gd name="T42" fmla="*/ 101 w 165"/>
                    <a:gd name="T43" fmla="*/ 126 h 137"/>
                    <a:gd name="T44" fmla="*/ 91 w 165"/>
                    <a:gd name="T45" fmla="*/ 132 h 137"/>
                    <a:gd name="T46" fmla="*/ 56 w 165"/>
                    <a:gd name="T47" fmla="*/ 88 h 137"/>
                    <a:gd name="T48" fmla="*/ 23 w 165"/>
                    <a:gd name="T49" fmla="*/ 61 h 137"/>
                    <a:gd name="T50" fmla="*/ 5 w 165"/>
                    <a:gd name="T51" fmla="*/ 51 h 137"/>
                    <a:gd name="T52" fmla="*/ 10 w 165"/>
                    <a:gd name="T53" fmla="*/ 39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65" h="137">
                      <a:moveTo>
                        <a:pt x="10" y="39"/>
                      </a:moveTo>
                      <a:cubicBezTo>
                        <a:pt x="16" y="43"/>
                        <a:pt x="22" y="45"/>
                        <a:pt x="28" y="48"/>
                      </a:cubicBezTo>
                      <a:cubicBezTo>
                        <a:pt x="40" y="64"/>
                        <a:pt x="67" y="77"/>
                        <a:pt x="85" y="88"/>
                      </a:cubicBezTo>
                      <a:cubicBezTo>
                        <a:pt x="86" y="94"/>
                        <a:pt x="89" y="97"/>
                        <a:pt x="92" y="102"/>
                      </a:cubicBezTo>
                      <a:cubicBezTo>
                        <a:pt x="100" y="97"/>
                        <a:pt x="105" y="89"/>
                        <a:pt x="115" y="87"/>
                      </a:cubicBezTo>
                      <a:cubicBezTo>
                        <a:pt x="116" y="86"/>
                        <a:pt x="117" y="85"/>
                        <a:pt x="119" y="84"/>
                      </a:cubicBezTo>
                      <a:cubicBezTo>
                        <a:pt x="122" y="83"/>
                        <a:pt x="125" y="83"/>
                        <a:pt x="127" y="82"/>
                      </a:cubicBezTo>
                      <a:cubicBezTo>
                        <a:pt x="132" y="79"/>
                        <a:pt x="138" y="73"/>
                        <a:pt x="143" y="69"/>
                      </a:cubicBezTo>
                      <a:cubicBezTo>
                        <a:pt x="141" y="58"/>
                        <a:pt x="144" y="64"/>
                        <a:pt x="131" y="54"/>
                      </a:cubicBezTo>
                      <a:cubicBezTo>
                        <a:pt x="130" y="53"/>
                        <a:pt x="127" y="51"/>
                        <a:pt x="127" y="51"/>
                      </a:cubicBezTo>
                      <a:cubicBezTo>
                        <a:pt x="123" y="44"/>
                        <a:pt x="116" y="42"/>
                        <a:pt x="110" y="37"/>
                      </a:cubicBezTo>
                      <a:cubicBezTo>
                        <a:pt x="106" y="34"/>
                        <a:pt x="97" y="27"/>
                        <a:pt x="97" y="27"/>
                      </a:cubicBezTo>
                      <a:cubicBezTo>
                        <a:pt x="92" y="18"/>
                        <a:pt x="88" y="12"/>
                        <a:pt x="79" y="7"/>
                      </a:cubicBezTo>
                      <a:cubicBezTo>
                        <a:pt x="73" y="18"/>
                        <a:pt x="69" y="15"/>
                        <a:pt x="56" y="13"/>
                      </a:cubicBezTo>
                      <a:cubicBezTo>
                        <a:pt x="61" y="7"/>
                        <a:pt x="68" y="2"/>
                        <a:pt x="76" y="0"/>
                      </a:cubicBezTo>
                      <a:cubicBezTo>
                        <a:pt x="95" y="1"/>
                        <a:pt x="97" y="2"/>
                        <a:pt x="112" y="4"/>
                      </a:cubicBezTo>
                      <a:cubicBezTo>
                        <a:pt x="115" y="5"/>
                        <a:pt x="118" y="5"/>
                        <a:pt x="121" y="7"/>
                      </a:cubicBezTo>
                      <a:cubicBezTo>
                        <a:pt x="128" y="12"/>
                        <a:pt x="131" y="24"/>
                        <a:pt x="136" y="30"/>
                      </a:cubicBezTo>
                      <a:cubicBezTo>
                        <a:pt x="145" y="40"/>
                        <a:pt x="152" y="53"/>
                        <a:pt x="160" y="64"/>
                      </a:cubicBezTo>
                      <a:cubicBezTo>
                        <a:pt x="165" y="87"/>
                        <a:pt x="153" y="97"/>
                        <a:pt x="134" y="109"/>
                      </a:cubicBezTo>
                      <a:cubicBezTo>
                        <a:pt x="129" y="115"/>
                        <a:pt x="126" y="115"/>
                        <a:pt x="119" y="117"/>
                      </a:cubicBezTo>
                      <a:cubicBezTo>
                        <a:pt x="114" y="121"/>
                        <a:pt x="107" y="124"/>
                        <a:pt x="101" y="126"/>
                      </a:cubicBezTo>
                      <a:cubicBezTo>
                        <a:pt x="97" y="131"/>
                        <a:pt x="98" y="137"/>
                        <a:pt x="91" y="132"/>
                      </a:cubicBezTo>
                      <a:cubicBezTo>
                        <a:pt x="84" y="115"/>
                        <a:pt x="72" y="97"/>
                        <a:pt x="56" y="88"/>
                      </a:cubicBezTo>
                      <a:cubicBezTo>
                        <a:pt x="50" y="81"/>
                        <a:pt x="32" y="66"/>
                        <a:pt x="23" y="61"/>
                      </a:cubicBezTo>
                      <a:cubicBezTo>
                        <a:pt x="18" y="55"/>
                        <a:pt x="12" y="52"/>
                        <a:pt x="5" y="51"/>
                      </a:cubicBezTo>
                      <a:cubicBezTo>
                        <a:pt x="0" y="43"/>
                        <a:pt x="6" y="47"/>
                        <a:pt x="10" y="3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91169" name="Group 2081"/>
              <p:cNvGrpSpPr>
                <a:grpSpLocks/>
              </p:cNvGrpSpPr>
              <p:nvPr/>
            </p:nvGrpSpPr>
            <p:grpSpPr bwMode="auto">
              <a:xfrm rot="279606">
                <a:off x="528" y="3600"/>
                <a:ext cx="498" cy="479"/>
                <a:chOff x="3126" y="3693"/>
                <a:chExt cx="498" cy="479"/>
              </a:xfrm>
            </p:grpSpPr>
            <p:sp>
              <p:nvSpPr>
                <p:cNvPr id="91170" name="Freeform 2082"/>
                <p:cNvSpPr>
                  <a:spLocks/>
                </p:cNvSpPr>
                <p:nvPr/>
              </p:nvSpPr>
              <p:spPr bwMode="auto">
                <a:xfrm>
                  <a:off x="3130" y="3693"/>
                  <a:ext cx="486" cy="457"/>
                </a:xfrm>
                <a:custGeom>
                  <a:avLst/>
                  <a:gdLst>
                    <a:gd name="T0" fmla="*/ 443 w 486"/>
                    <a:gd name="T1" fmla="*/ 65 h 457"/>
                    <a:gd name="T2" fmla="*/ 440 w 486"/>
                    <a:gd name="T3" fmla="*/ 137 h 457"/>
                    <a:gd name="T4" fmla="*/ 457 w 486"/>
                    <a:gd name="T5" fmla="*/ 158 h 457"/>
                    <a:gd name="T6" fmla="*/ 469 w 486"/>
                    <a:gd name="T7" fmla="*/ 168 h 457"/>
                    <a:gd name="T8" fmla="*/ 484 w 486"/>
                    <a:gd name="T9" fmla="*/ 186 h 457"/>
                    <a:gd name="T10" fmla="*/ 470 w 486"/>
                    <a:gd name="T11" fmla="*/ 210 h 457"/>
                    <a:gd name="T12" fmla="*/ 449 w 486"/>
                    <a:gd name="T13" fmla="*/ 219 h 457"/>
                    <a:gd name="T14" fmla="*/ 428 w 486"/>
                    <a:gd name="T15" fmla="*/ 233 h 457"/>
                    <a:gd name="T16" fmla="*/ 416 w 486"/>
                    <a:gd name="T17" fmla="*/ 245 h 457"/>
                    <a:gd name="T18" fmla="*/ 395 w 486"/>
                    <a:gd name="T19" fmla="*/ 276 h 457"/>
                    <a:gd name="T20" fmla="*/ 383 w 486"/>
                    <a:gd name="T21" fmla="*/ 288 h 457"/>
                    <a:gd name="T22" fmla="*/ 359 w 486"/>
                    <a:gd name="T23" fmla="*/ 317 h 457"/>
                    <a:gd name="T24" fmla="*/ 338 w 486"/>
                    <a:gd name="T25" fmla="*/ 336 h 457"/>
                    <a:gd name="T26" fmla="*/ 257 w 486"/>
                    <a:gd name="T27" fmla="*/ 389 h 457"/>
                    <a:gd name="T28" fmla="*/ 235 w 486"/>
                    <a:gd name="T29" fmla="*/ 402 h 457"/>
                    <a:gd name="T30" fmla="*/ 170 w 486"/>
                    <a:gd name="T31" fmla="*/ 447 h 457"/>
                    <a:gd name="T32" fmla="*/ 103 w 486"/>
                    <a:gd name="T33" fmla="*/ 449 h 457"/>
                    <a:gd name="T34" fmla="*/ 77 w 486"/>
                    <a:gd name="T35" fmla="*/ 432 h 457"/>
                    <a:gd name="T36" fmla="*/ 56 w 486"/>
                    <a:gd name="T37" fmla="*/ 416 h 457"/>
                    <a:gd name="T38" fmla="*/ 29 w 486"/>
                    <a:gd name="T39" fmla="*/ 389 h 457"/>
                    <a:gd name="T40" fmla="*/ 5 w 486"/>
                    <a:gd name="T41" fmla="*/ 353 h 457"/>
                    <a:gd name="T42" fmla="*/ 28 w 486"/>
                    <a:gd name="T43" fmla="*/ 294 h 457"/>
                    <a:gd name="T44" fmla="*/ 53 w 486"/>
                    <a:gd name="T45" fmla="*/ 284 h 457"/>
                    <a:gd name="T46" fmla="*/ 110 w 486"/>
                    <a:gd name="T47" fmla="*/ 246 h 457"/>
                    <a:gd name="T48" fmla="*/ 127 w 486"/>
                    <a:gd name="T49" fmla="*/ 243 h 457"/>
                    <a:gd name="T50" fmla="*/ 152 w 486"/>
                    <a:gd name="T51" fmla="*/ 219 h 457"/>
                    <a:gd name="T52" fmla="*/ 184 w 486"/>
                    <a:gd name="T53" fmla="*/ 222 h 457"/>
                    <a:gd name="T54" fmla="*/ 199 w 486"/>
                    <a:gd name="T55" fmla="*/ 210 h 457"/>
                    <a:gd name="T56" fmla="*/ 245 w 486"/>
                    <a:gd name="T57" fmla="*/ 185 h 457"/>
                    <a:gd name="T58" fmla="*/ 283 w 486"/>
                    <a:gd name="T59" fmla="*/ 171 h 457"/>
                    <a:gd name="T60" fmla="*/ 305 w 486"/>
                    <a:gd name="T61" fmla="*/ 164 h 457"/>
                    <a:gd name="T62" fmla="*/ 317 w 486"/>
                    <a:gd name="T63" fmla="*/ 155 h 457"/>
                    <a:gd name="T64" fmla="*/ 325 w 486"/>
                    <a:gd name="T65" fmla="*/ 158 h 457"/>
                    <a:gd name="T66" fmla="*/ 346 w 486"/>
                    <a:gd name="T67" fmla="*/ 146 h 457"/>
                    <a:gd name="T68" fmla="*/ 391 w 486"/>
                    <a:gd name="T69" fmla="*/ 128 h 457"/>
                    <a:gd name="T70" fmla="*/ 400 w 486"/>
                    <a:gd name="T71" fmla="*/ 114 h 457"/>
                    <a:gd name="T72" fmla="*/ 392 w 486"/>
                    <a:gd name="T73" fmla="*/ 0 h 457"/>
                    <a:gd name="T74" fmla="*/ 445 w 486"/>
                    <a:gd name="T75" fmla="*/ 32 h 457"/>
                    <a:gd name="T76" fmla="*/ 443 w 486"/>
                    <a:gd name="T77" fmla="*/ 65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486" h="457">
                      <a:moveTo>
                        <a:pt x="443" y="65"/>
                      </a:moveTo>
                      <a:cubicBezTo>
                        <a:pt x="442" y="82"/>
                        <a:pt x="438" y="122"/>
                        <a:pt x="440" y="137"/>
                      </a:cubicBezTo>
                      <a:cubicBezTo>
                        <a:pt x="442" y="152"/>
                        <a:pt x="452" y="153"/>
                        <a:pt x="457" y="158"/>
                      </a:cubicBezTo>
                      <a:cubicBezTo>
                        <a:pt x="461" y="163"/>
                        <a:pt x="464" y="165"/>
                        <a:pt x="469" y="168"/>
                      </a:cubicBezTo>
                      <a:cubicBezTo>
                        <a:pt x="474" y="174"/>
                        <a:pt x="479" y="180"/>
                        <a:pt x="484" y="186"/>
                      </a:cubicBezTo>
                      <a:cubicBezTo>
                        <a:pt x="486" y="195"/>
                        <a:pt x="478" y="205"/>
                        <a:pt x="470" y="210"/>
                      </a:cubicBezTo>
                      <a:cubicBezTo>
                        <a:pt x="465" y="216"/>
                        <a:pt x="456" y="218"/>
                        <a:pt x="449" y="219"/>
                      </a:cubicBezTo>
                      <a:cubicBezTo>
                        <a:pt x="442" y="224"/>
                        <a:pt x="436" y="230"/>
                        <a:pt x="428" y="233"/>
                      </a:cubicBezTo>
                      <a:cubicBezTo>
                        <a:pt x="423" y="238"/>
                        <a:pt x="422" y="242"/>
                        <a:pt x="416" y="245"/>
                      </a:cubicBezTo>
                      <a:cubicBezTo>
                        <a:pt x="409" y="255"/>
                        <a:pt x="403" y="267"/>
                        <a:pt x="395" y="276"/>
                      </a:cubicBezTo>
                      <a:cubicBezTo>
                        <a:pt x="391" y="280"/>
                        <a:pt x="386" y="283"/>
                        <a:pt x="383" y="288"/>
                      </a:cubicBezTo>
                      <a:cubicBezTo>
                        <a:pt x="376" y="298"/>
                        <a:pt x="370" y="311"/>
                        <a:pt x="359" y="317"/>
                      </a:cubicBezTo>
                      <a:cubicBezTo>
                        <a:pt x="353" y="324"/>
                        <a:pt x="346" y="331"/>
                        <a:pt x="338" y="336"/>
                      </a:cubicBezTo>
                      <a:cubicBezTo>
                        <a:pt x="326" y="351"/>
                        <a:pt x="275" y="383"/>
                        <a:pt x="257" y="389"/>
                      </a:cubicBezTo>
                      <a:cubicBezTo>
                        <a:pt x="250" y="394"/>
                        <a:pt x="242" y="396"/>
                        <a:pt x="235" y="402"/>
                      </a:cubicBezTo>
                      <a:cubicBezTo>
                        <a:pt x="217" y="418"/>
                        <a:pt x="195" y="443"/>
                        <a:pt x="170" y="447"/>
                      </a:cubicBezTo>
                      <a:cubicBezTo>
                        <a:pt x="151" y="457"/>
                        <a:pt x="117" y="449"/>
                        <a:pt x="103" y="449"/>
                      </a:cubicBezTo>
                      <a:cubicBezTo>
                        <a:pt x="94" y="444"/>
                        <a:pt x="86" y="436"/>
                        <a:pt x="77" y="432"/>
                      </a:cubicBezTo>
                      <a:cubicBezTo>
                        <a:pt x="72" y="425"/>
                        <a:pt x="63" y="420"/>
                        <a:pt x="56" y="416"/>
                      </a:cubicBezTo>
                      <a:cubicBezTo>
                        <a:pt x="49" y="407"/>
                        <a:pt x="39" y="395"/>
                        <a:pt x="29" y="389"/>
                      </a:cubicBezTo>
                      <a:cubicBezTo>
                        <a:pt x="22" y="377"/>
                        <a:pt x="13" y="364"/>
                        <a:pt x="5" y="353"/>
                      </a:cubicBezTo>
                      <a:cubicBezTo>
                        <a:pt x="0" y="327"/>
                        <a:pt x="7" y="307"/>
                        <a:pt x="28" y="294"/>
                      </a:cubicBezTo>
                      <a:cubicBezTo>
                        <a:pt x="36" y="283"/>
                        <a:pt x="42" y="284"/>
                        <a:pt x="53" y="284"/>
                      </a:cubicBezTo>
                      <a:cubicBezTo>
                        <a:pt x="67" y="278"/>
                        <a:pt x="100" y="253"/>
                        <a:pt x="110" y="246"/>
                      </a:cubicBezTo>
                      <a:cubicBezTo>
                        <a:pt x="111" y="238"/>
                        <a:pt x="120" y="246"/>
                        <a:pt x="127" y="243"/>
                      </a:cubicBezTo>
                      <a:cubicBezTo>
                        <a:pt x="134" y="236"/>
                        <a:pt x="142" y="221"/>
                        <a:pt x="152" y="219"/>
                      </a:cubicBezTo>
                      <a:cubicBezTo>
                        <a:pt x="162" y="215"/>
                        <a:pt x="176" y="223"/>
                        <a:pt x="184" y="222"/>
                      </a:cubicBezTo>
                      <a:cubicBezTo>
                        <a:pt x="188" y="217"/>
                        <a:pt x="193" y="212"/>
                        <a:pt x="199" y="210"/>
                      </a:cubicBezTo>
                      <a:cubicBezTo>
                        <a:pt x="208" y="205"/>
                        <a:pt x="231" y="191"/>
                        <a:pt x="245" y="185"/>
                      </a:cubicBezTo>
                      <a:cubicBezTo>
                        <a:pt x="259" y="179"/>
                        <a:pt x="273" y="174"/>
                        <a:pt x="283" y="171"/>
                      </a:cubicBezTo>
                      <a:cubicBezTo>
                        <a:pt x="289" y="166"/>
                        <a:pt x="297" y="165"/>
                        <a:pt x="305" y="164"/>
                      </a:cubicBezTo>
                      <a:cubicBezTo>
                        <a:pt x="310" y="162"/>
                        <a:pt x="314" y="156"/>
                        <a:pt x="317" y="155"/>
                      </a:cubicBezTo>
                      <a:cubicBezTo>
                        <a:pt x="320" y="154"/>
                        <a:pt x="320" y="159"/>
                        <a:pt x="325" y="158"/>
                      </a:cubicBezTo>
                      <a:cubicBezTo>
                        <a:pt x="327" y="150"/>
                        <a:pt x="338" y="148"/>
                        <a:pt x="346" y="146"/>
                      </a:cubicBezTo>
                      <a:cubicBezTo>
                        <a:pt x="361" y="138"/>
                        <a:pt x="373" y="129"/>
                        <a:pt x="391" y="128"/>
                      </a:cubicBezTo>
                      <a:cubicBezTo>
                        <a:pt x="392" y="120"/>
                        <a:pt x="396" y="121"/>
                        <a:pt x="400" y="114"/>
                      </a:cubicBezTo>
                      <a:cubicBezTo>
                        <a:pt x="387" y="69"/>
                        <a:pt x="392" y="82"/>
                        <a:pt x="392" y="0"/>
                      </a:cubicBezTo>
                      <a:cubicBezTo>
                        <a:pt x="415" y="40"/>
                        <a:pt x="415" y="72"/>
                        <a:pt x="445" y="32"/>
                      </a:cubicBezTo>
                      <a:cubicBezTo>
                        <a:pt x="454" y="43"/>
                        <a:pt x="443" y="54"/>
                        <a:pt x="443" y="6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1171" name="Freeform 2083"/>
                <p:cNvSpPr>
                  <a:spLocks/>
                </p:cNvSpPr>
                <p:nvPr/>
              </p:nvSpPr>
              <p:spPr bwMode="auto">
                <a:xfrm>
                  <a:off x="3128" y="3836"/>
                  <a:ext cx="496" cy="336"/>
                </a:xfrm>
                <a:custGeom>
                  <a:avLst/>
                  <a:gdLst>
                    <a:gd name="T0" fmla="*/ 454 w 496"/>
                    <a:gd name="T1" fmla="*/ 10 h 336"/>
                    <a:gd name="T2" fmla="*/ 468 w 496"/>
                    <a:gd name="T3" fmla="*/ 18 h 336"/>
                    <a:gd name="T4" fmla="*/ 492 w 496"/>
                    <a:gd name="T5" fmla="*/ 43 h 336"/>
                    <a:gd name="T6" fmla="*/ 438 w 496"/>
                    <a:gd name="T7" fmla="*/ 142 h 336"/>
                    <a:gd name="T8" fmla="*/ 253 w 496"/>
                    <a:gd name="T9" fmla="*/ 289 h 336"/>
                    <a:gd name="T10" fmla="*/ 174 w 496"/>
                    <a:gd name="T11" fmla="*/ 333 h 336"/>
                    <a:gd name="T12" fmla="*/ 91 w 496"/>
                    <a:gd name="T13" fmla="*/ 324 h 336"/>
                    <a:gd name="T14" fmla="*/ 67 w 496"/>
                    <a:gd name="T15" fmla="*/ 303 h 336"/>
                    <a:gd name="T16" fmla="*/ 21 w 496"/>
                    <a:gd name="T17" fmla="*/ 267 h 336"/>
                    <a:gd name="T18" fmla="*/ 0 w 496"/>
                    <a:gd name="T19" fmla="*/ 223 h 336"/>
                    <a:gd name="T20" fmla="*/ 3 w 496"/>
                    <a:gd name="T21" fmla="*/ 202 h 336"/>
                    <a:gd name="T22" fmla="*/ 30 w 496"/>
                    <a:gd name="T23" fmla="*/ 207 h 336"/>
                    <a:gd name="T24" fmla="*/ 87 w 496"/>
                    <a:gd name="T25" fmla="*/ 267 h 336"/>
                    <a:gd name="T26" fmla="*/ 112 w 496"/>
                    <a:gd name="T27" fmla="*/ 306 h 336"/>
                    <a:gd name="T28" fmla="*/ 177 w 496"/>
                    <a:gd name="T29" fmla="*/ 297 h 336"/>
                    <a:gd name="T30" fmla="*/ 201 w 496"/>
                    <a:gd name="T31" fmla="*/ 276 h 336"/>
                    <a:gd name="T32" fmla="*/ 240 w 496"/>
                    <a:gd name="T33" fmla="*/ 234 h 336"/>
                    <a:gd name="T34" fmla="*/ 271 w 496"/>
                    <a:gd name="T35" fmla="*/ 214 h 336"/>
                    <a:gd name="T36" fmla="*/ 244 w 496"/>
                    <a:gd name="T37" fmla="*/ 163 h 336"/>
                    <a:gd name="T38" fmla="*/ 208 w 496"/>
                    <a:gd name="T39" fmla="*/ 129 h 336"/>
                    <a:gd name="T40" fmla="*/ 130 w 496"/>
                    <a:gd name="T41" fmla="*/ 91 h 336"/>
                    <a:gd name="T42" fmla="*/ 201 w 496"/>
                    <a:gd name="T43" fmla="*/ 79 h 336"/>
                    <a:gd name="T44" fmla="*/ 297 w 496"/>
                    <a:gd name="T45" fmla="*/ 142 h 336"/>
                    <a:gd name="T46" fmla="*/ 312 w 496"/>
                    <a:gd name="T47" fmla="*/ 189 h 336"/>
                    <a:gd name="T48" fmla="*/ 351 w 496"/>
                    <a:gd name="T49" fmla="*/ 174 h 336"/>
                    <a:gd name="T50" fmla="*/ 381 w 496"/>
                    <a:gd name="T51" fmla="*/ 147 h 336"/>
                    <a:gd name="T52" fmla="*/ 396 w 496"/>
                    <a:gd name="T53" fmla="*/ 133 h 336"/>
                    <a:gd name="T54" fmla="*/ 406 w 496"/>
                    <a:gd name="T55" fmla="*/ 97 h 336"/>
                    <a:gd name="T56" fmla="*/ 370 w 496"/>
                    <a:gd name="T57" fmla="*/ 42 h 336"/>
                    <a:gd name="T58" fmla="*/ 339 w 496"/>
                    <a:gd name="T59" fmla="*/ 22 h 336"/>
                    <a:gd name="T60" fmla="*/ 343 w 496"/>
                    <a:gd name="T61" fmla="*/ 3 h 336"/>
                    <a:gd name="T62" fmla="*/ 409 w 496"/>
                    <a:gd name="T63" fmla="*/ 45 h 336"/>
                    <a:gd name="T64" fmla="*/ 444 w 496"/>
                    <a:gd name="T65" fmla="*/ 87 h 336"/>
                    <a:gd name="T66" fmla="*/ 478 w 496"/>
                    <a:gd name="T67" fmla="*/ 60 h 336"/>
                    <a:gd name="T68" fmla="*/ 451 w 496"/>
                    <a:gd name="T69" fmla="*/ 25 h 3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96" h="336">
                      <a:moveTo>
                        <a:pt x="447" y="9"/>
                      </a:moveTo>
                      <a:cubicBezTo>
                        <a:pt x="449" y="9"/>
                        <a:pt x="452" y="9"/>
                        <a:pt x="454" y="10"/>
                      </a:cubicBezTo>
                      <a:cubicBezTo>
                        <a:pt x="455" y="11"/>
                        <a:pt x="455" y="14"/>
                        <a:pt x="456" y="15"/>
                      </a:cubicBezTo>
                      <a:cubicBezTo>
                        <a:pt x="459" y="17"/>
                        <a:pt x="464" y="17"/>
                        <a:pt x="468" y="18"/>
                      </a:cubicBezTo>
                      <a:cubicBezTo>
                        <a:pt x="472" y="23"/>
                        <a:pt x="477" y="30"/>
                        <a:pt x="483" y="31"/>
                      </a:cubicBezTo>
                      <a:cubicBezTo>
                        <a:pt x="486" y="36"/>
                        <a:pt x="490" y="38"/>
                        <a:pt x="492" y="43"/>
                      </a:cubicBezTo>
                      <a:cubicBezTo>
                        <a:pt x="495" y="59"/>
                        <a:pt x="496" y="60"/>
                        <a:pt x="492" y="88"/>
                      </a:cubicBezTo>
                      <a:cubicBezTo>
                        <a:pt x="483" y="104"/>
                        <a:pt x="456" y="124"/>
                        <a:pt x="438" y="142"/>
                      </a:cubicBezTo>
                      <a:cubicBezTo>
                        <a:pt x="408" y="167"/>
                        <a:pt x="355" y="216"/>
                        <a:pt x="324" y="240"/>
                      </a:cubicBezTo>
                      <a:cubicBezTo>
                        <a:pt x="293" y="264"/>
                        <a:pt x="268" y="279"/>
                        <a:pt x="253" y="289"/>
                      </a:cubicBezTo>
                      <a:cubicBezTo>
                        <a:pt x="247" y="292"/>
                        <a:pt x="241" y="297"/>
                        <a:pt x="235" y="298"/>
                      </a:cubicBezTo>
                      <a:cubicBezTo>
                        <a:pt x="221" y="306"/>
                        <a:pt x="195" y="327"/>
                        <a:pt x="174" y="333"/>
                      </a:cubicBezTo>
                      <a:cubicBezTo>
                        <a:pt x="155" y="332"/>
                        <a:pt x="130" y="336"/>
                        <a:pt x="111" y="334"/>
                      </a:cubicBezTo>
                      <a:cubicBezTo>
                        <a:pt x="105" y="333"/>
                        <a:pt x="98" y="325"/>
                        <a:pt x="91" y="324"/>
                      </a:cubicBezTo>
                      <a:cubicBezTo>
                        <a:pt x="87" y="321"/>
                        <a:pt x="82" y="318"/>
                        <a:pt x="78" y="315"/>
                      </a:cubicBezTo>
                      <a:cubicBezTo>
                        <a:pt x="75" y="309"/>
                        <a:pt x="73" y="306"/>
                        <a:pt x="67" y="303"/>
                      </a:cubicBezTo>
                      <a:cubicBezTo>
                        <a:pt x="63" y="297"/>
                        <a:pt x="54" y="295"/>
                        <a:pt x="48" y="291"/>
                      </a:cubicBezTo>
                      <a:cubicBezTo>
                        <a:pt x="41" y="284"/>
                        <a:pt x="29" y="275"/>
                        <a:pt x="21" y="267"/>
                      </a:cubicBezTo>
                      <a:cubicBezTo>
                        <a:pt x="16" y="260"/>
                        <a:pt x="13" y="243"/>
                        <a:pt x="6" y="238"/>
                      </a:cubicBezTo>
                      <a:cubicBezTo>
                        <a:pt x="3" y="233"/>
                        <a:pt x="1" y="229"/>
                        <a:pt x="0" y="223"/>
                      </a:cubicBezTo>
                      <a:cubicBezTo>
                        <a:pt x="0" y="214"/>
                        <a:pt x="0" y="204"/>
                        <a:pt x="1" y="195"/>
                      </a:cubicBezTo>
                      <a:cubicBezTo>
                        <a:pt x="1" y="193"/>
                        <a:pt x="2" y="200"/>
                        <a:pt x="3" y="202"/>
                      </a:cubicBezTo>
                      <a:cubicBezTo>
                        <a:pt x="4" y="204"/>
                        <a:pt x="10" y="205"/>
                        <a:pt x="12" y="205"/>
                      </a:cubicBezTo>
                      <a:cubicBezTo>
                        <a:pt x="19" y="208"/>
                        <a:pt x="23" y="204"/>
                        <a:pt x="30" y="207"/>
                      </a:cubicBezTo>
                      <a:cubicBezTo>
                        <a:pt x="31" y="241"/>
                        <a:pt x="26" y="235"/>
                        <a:pt x="54" y="241"/>
                      </a:cubicBezTo>
                      <a:cubicBezTo>
                        <a:pt x="58" y="265"/>
                        <a:pt x="62" y="264"/>
                        <a:pt x="87" y="267"/>
                      </a:cubicBezTo>
                      <a:cubicBezTo>
                        <a:pt x="88" y="281"/>
                        <a:pt x="87" y="290"/>
                        <a:pt x="100" y="297"/>
                      </a:cubicBezTo>
                      <a:cubicBezTo>
                        <a:pt x="104" y="302"/>
                        <a:pt x="107" y="303"/>
                        <a:pt x="112" y="306"/>
                      </a:cubicBezTo>
                      <a:cubicBezTo>
                        <a:pt x="136" y="305"/>
                        <a:pt x="148" y="303"/>
                        <a:pt x="168" y="300"/>
                      </a:cubicBezTo>
                      <a:cubicBezTo>
                        <a:pt x="171" y="299"/>
                        <a:pt x="174" y="299"/>
                        <a:pt x="177" y="297"/>
                      </a:cubicBezTo>
                      <a:cubicBezTo>
                        <a:pt x="181" y="294"/>
                        <a:pt x="183" y="288"/>
                        <a:pt x="187" y="285"/>
                      </a:cubicBezTo>
                      <a:cubicBezTo>
                        <a:pt x="191" y="278"/>
                        <a:pt x="195" y="280"/>
                        <a:pt x="201" y="276"/>
                      </a:cubicBezTo>
                      <a:cubicBezTo>
                        <a:pt x="204" y="271"/>
                        <a:pt x="213" y="264"/>
                        <a:pt x="213" y="264"/>
                      </a:cubicBezTo>
                      <a:cubicBezTo>
                        <a:pt x="221" y="251"/>
                        <a:pt x="222" y="238"/>
                        <a:pt x="240" y="234"/>
                      </a:cubicBezTo>
                      <a:cubicBezTo>
                        <a:pt x="249" y="227"/>
                        <a:pt x="255" y="218"/>
                        <a:pt x="267" y="216"/>
                      </a:cubicBezTo>
                      <a:cubicBezTo>
                        <a:pt x="268" y="215"/>
                        <a:pt x="270" y="215"/>
                        <a:pt x="271" y="214"/>
                      </a:cubicBezTo>
                      <a:cubicBezTo>
                        <a:pt x="284" y="203"/>
                        <a:pt x="262" y="177"/>
                        <a:pt x="253" y="169"/>
                      </a:cubicBezTo>
                      <a:cubicBezTo>
                        <a:pt x="250" y="166"/>
                        <a:pt x="247" y="165"/>
                        <a:pt x="244" y="163"/>
                      </a:cubicBezTo>
                      <a:cubicBezTo>
                        <a:pt x="239" y="152"/>
                        <a:pt x="230" y="145"/>
                        <a:pt x="220" y="139"/>
                      </a:cubicBezTo>
                      <a:cubicBezTo>
                        <a:pt x="216" y="134"/>
                        <a:pt x="213" y="132"/>
                        <a:pt x="208" y="129"/>
                      </a:cubicBezTo>
                      <a:cubicBezTo>
                        <a:pt x="198" y="122"/>
                        <a:pt x="175" y="114"/>
                        <a:pt x="162" y="108"/>
                      </a:cubicBezTo>
                      <a:cubicBezTo>
                        <a:pt x="149" y="109"/>
                        <a:pt x="100" y="106"/>
                        <a:pt x="130" y="91"/>
                      </a:cubicBezTo>
                      <a:cubicBezTo>
                        <a:pt x="133" y="85"/>
                        <a:pt x="144" y="77"/>
                        <a:pt x="151" y="76"/>
                      </a:cubicBezTo>
                      <a:cubicBezTo>
                        <a:pt x="163" y="74"/>
                        <a:pt x="185" y="74"/>
                        <a:pt x="201" y="79"/>
                      </a:cubicBezTo>
                      <a:cubicBezTo>
                        <a:pt x="219" y="88"/>
                        <a:pt x="232" y="95"/>
                        <a:pt x="249" y="105"/>
                      </a:cubicBezTo>
                      <a:cubicBezTo>
                        <a:pt x="265" y="113"/>
                        <a:pt x="289" y="134"/>
                        <a:pt x="297" y="142"/>
                      </a:cubicBezTo>
                      <a:cubicBezTo>
                        <a:pt x="307" y="154"/>
                        <a:pt x="310" y="163"/>
                        <a:pt x="312" y="171"/>
                      </a:cubicBezTo>
                      <a:cubicBezTo>
                        <a:pt x="314" y="179"/>
                        <a:pt x="310" y="185"/>
                        <a:pt x="312" y="189"/>
                      </a:cubicBezTo>
                      <a:cubicBezTo>
                        <a:pt x="316" y="194"/>
                        <a:pt x="317" y="196"/>
                        <a:pt x="324" y="195"/>
                      </a:cubicBezTo>
                      <a:cubicBezTo>
                        <a:pt x="331" y="186"/>
                        <a:pt x="341" y="180"/>
                        <a:pt x="351" y="174"/>
                      </a:cubicBezTo>
                      <a:cubicBezTo>
                        <a:pt x="355" y="169"/>
                        <a:pt x="364" y="162"/>
                        <a:pt x="364" y="162"/>
                      </a:cubicBezTo>
                      <a:cubicBezTo>
                        <a:pt x="368" y="155"/>
                        <a:pt x="374" y="152"/>
                        <a:pt x="381" y="147"/>
                      </a:cubicBezTo>
                      <a:cubicBezTo>
                        <a:pt x="382" y="146"/>
                        <a:pt x="385" y="144"/>
                        <a:pt x="385" y="144"/>
                      </a:cubicBezTo>
                      <a:cubicBezTo>
                        <a:pt x="388" y="138"/>
                        <a:pt x="390" y="136"/>
                        <a:pt x="396" y="133"/>
                      </a:cubicBezTo>
                      <a:cubicBezTo>
                        <a:pt x="401" y="126"/>
                        <a:pt x="404" y="122"/>
                        <a:pt x="411" y="118"/>
                      </a:cubicBezTo>
                      <a:cubicBezTo>
                        <a:pt x="412" y="109"/>
                        <a:pt x="411" y="105"/>
                        <a:pt x="406" y="97"/>
                      </a:cubicBezTo>
                      <a:cubicBezTo>
                        <a:pt x="404" y="85"/>
                        <a:pt x="405" y="73"/>
                        <a:pt x="393" y="67"/>
                      </a:cubicBezTo>
                      <a:cubicBezTo>
                        <a:pt x="388" y="57"/>
                        <a:pt x="380" y="48"/>
                        <a:pt x="370" y="42"/>
                      </a:cubicBezTo>
                      <a:cubicBezTo>
                        <a:pt x="366" y="36"/>
                        <a:pt x="365" y="34"/>
                        <a:pt x="358" y="33"/>
                      </a:cubicBezTo>
                      <a:cubicBezTo>
                        <a:pt x="351" y="29"/>
                        <a:pt x="347" y="24"/>
                        <a:pt x="339" y="22"/>
                      </a:cubicBezTo>
                      <a:cubicBezTo>
                        <a:pt x="332" y="18"/>
                        <a:pt x="330" y="14"/>
                        <a:pt x="322" y="12"/>
                      </a:cubicBezTo>
                      <a:cubicBezTo>
                        <a:pt x="329" y="9"/>
                        <a:pt x="335" y="4"/>
                        <a:pt x="343" y="3"/>
                      </a:cubicBezTo>
                      <a:cubicBezTo>
                        <a:pt x="349" y="0"/>
                        <a:pt x="354" y="1"/>
                        <a:pt x="361" y="0"/>
                      </a:cubicBezTo>
                      <a:cubicBezTo>
                        <a:pt x="372" y="7"/>
                        <a:pt x="400" y="35"/>
                        <a:pt x="409" y="45"/>
                      </a:cubicBezTo>
                      <a:cubicBezTo>
                        <a:pt x="421" y="58"/>
                        <a:pt x="426" y="84"/>
                        <a:pt x="432" y="91"/>
                      </a:cubicBezTo>
                      <a:cubicBezTo>
                        <a:pt x="438" y="98"/>
                        <a:pt x="438" y="90"/>
                        <a:pt x="444" y="87"/>
                      </a:cubicBezTo>
                      <a:cubicBezTo>
                        <a:pt x="450" y="80"/>
                        <a:pt x="458" y="74"/>
                        <a:pt x="466" y="70"/>
                      </a:cubicBezTo>
                      <a:cubicBezTo>
                        <a:pt x="469" y="65"/>
                        <a:pt x="473" y="63"/>
                        <a:pt x="478" y="60"/>
                      </a:cubicBezTo>
                      <a:cubicBezTo>
                        <a:pt x="482" y="50"/>
                        <a:pt x="473" y="38"/>
                        <a:pt x="463" y="36"/>
                      </a:cubicBezTo>
                      <a:cubicBezTo>
                        <a:pt x="458" y="32"/>
                        <a:pt x="456" y="28"/>
                        <a:pt x="451" y="25"/>
                      </a:cubicBezTo>
                      <a:cubicBezTo>
                        <a:pt x="442" y="14"/>
                        <a:pt x="443" y="19"/>
                        <a:pt x="447" y="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1172" name="Freeform 2084"/>
                <p:cNvSpPr>
                  <a:spLocks/>
                </p:cNvSpPr>
                <p:nvPr/>
              </p:nvSpPr>
              <p:spPr bwMode="auto">
                <a:xfrm>
                  <a:off x="3550" y="3734"/>
                  <a:ext cx="28" cy="129"/>
                </a:xfrm>
                <a:custGeom>
                  <a:avLst/>
                  <a:gdLst>
                    <a:gd name="T0" fmla="*/ 26 w 28"/>
                    <a:gd name="T1" fmla="*/ 0 h 129"/>
                    <a:gd name="T2" fmla="*/ 20 w 28"/>
                    <a:gd name="T3" fmla="*/ 114 h 129"/>
                    <a:gd name="T4" fmla="*/ 14 w 28"/>
                    <a:gd name="T5" fmla="*/ 129 h 129"/>
                    <a:gd name="T6" fmla="*/ 17 w 28"/>
                    <a:gd name="T7" fmla="*/ 51 h 129"/>
                    <a:gd name="T8" fmla="*/ 26 w 28"/>
                    <a:gd name="T9" fmla="*/ 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9">
                      <a:moveTo>
                        <a:pt x="26" y="0"/>
                      </a:moveTo>
                      <a:cubicBezTo>
                        <a:pt x="26" y="38"/>
                        <a:pt x="28" y="77"/>
                        <a:pt x="20" y="114"/>
                      </a:cubicBezTo>
                      <a:cubicBezTo>
                        <a:pt x="13" y="103"/>
                        <a:pt x="15" y="124"/>
                        <a:pt x="14" y="129"/>
                      </a:cubicBezTo>
                      <a:cubicBezTo>
                        <a:pt x="1" y="122"/>
                        <a:pt x="0" y="63"/>
                        <a:pt x="17" y="51"/>
                      </a:cubicBezTo>
                      <a:cubicBezTo>
                        <a:pt x="18" y="42"/>
                        <a:pt x="19" y="0"/>
                        <a:pt x="26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1173" name="Freeform 2085"/>
                <p:cNvSpPr>
                  <a:spLocks/>
                </p:cNvSpPr>
                <p:nvPr/>
              </p:nvSpPr>
              <p:spPr bwMode="auto">
                <a:xfrm>
                  <a:off x="3147" y="3995"/>
                  <a:ext cx="64" cy="50"/>
                </a:xfrm>
                <a:custGeom>
                  <a:avLst/>
                  <a:gdLst>
                    <a:gd name="T0" fmla="*/ 63 w 64"/>
                    <a:gd name="T1" fmla="*/ 1 h 50"/>
                    <a:gd name="T2" fmla="*/ 62 w 64"/>
                    <a:gd name="T3" fmla="*/ 7 h 50"/>
                    <a:gd name="T4" fmla="*/ 50 w 64"/>
                    <a:gd name="T5" fmla="*/ 9 h 50"/>
                    <a:gd name="T6" fmla="*/ 23 w 64"/>
                    <a:gd name="T7" fmla="*/ 27 h 50"/>
                    <a:gd name="T8" fmla="*/ 15 w 64"/>
                    <a:gd name="T9" fmla="*/ 39 h 50"/>
                    <a:gd name="T10" fmla="*/ 17 w 64"/>
                    <a:gd name="T11" fmla="*/ 33 h 50"/>
                    <a:gd name="T12" fmla="*/ 27 w 64"/>
                    <a:gd name="T13" fmla="*/ 18 h 50"/>
                    <a:gd name="T14" fmla="*/ 39 w 64"/>
                    <a:gd name="T15" fmla="*/ 9 h 50"/>
                    <a:gd name="T16" fmla="*/ 63 w 64"/>
                    <a:gd name="T17" fmla="*/ 1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4" h="50">
                      <a:moveTo>
                        <a:pt x="63" y="1"/>
                      </a:moveTo>
                      <a:cubicBezTo>
                        <a:pt x="63" y="3"/>
                        <a:pt x="64" y="6"/>
                        <a:pt x="62" y="7"/>
                      </a:cubicBezTo>
                      <a:cubicBezTo>
                        <a:pt x="59" y="9"/>
                        <a:pt x="54" y="8"/>
                        <a:pt x="50" y="9"/>
                      </a:cubicBezTo>
                      <a:cubicBezTo>
                        <a:pt x="41" y="12"/>
                        <a:pt x="30" y="22"/>
                        <a:pt x="23" y="27"/>
                      </a:cubicBezTo>
                      <a:cubicBezTo>
                        <a:pt x="20" y="33"/>
                        <a:pt x="22" y="36"/>
                        <a:pt x="15" y="39"/>
                      </a:cubicBezTo>
                      <a:cubicBezTo>
                        <a:pt x="7" y="50"/>
                        <a:pt x="0" y="36"/>
                        <a:pt x="17" y="33"/>
                      </a:cubicBezTo>
                      <a:cubicBezTo>
                        <a:pt x="19" y="25"/>
                        <a:pt x="19" y="19"/>
                        <a:pt x="27" y="18"/>
                      </a:cubicBezTo>
                      <a:cubicBezTo>
                        <a:pt x="30" y="11"/>
                        <a:pt x="32" y="10"/>
                        <a:pt x="39" y="9"/>
                      </a:cubicBezTo>
                      <a:cubicBezTo>
                        <a:pt x="52" y="4"/>
                        <a:pt x="46" y="0"/>
                        <a:pt x="63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1174" name="Freeform 2086"/>
                <p:cNvSpPr>
                  <a:spLocks/>
                </p:cNvSpPr>
                <p:nvPr/>
              </p:nvSpPr>
              <p:spPr bwMode="auto">
                <a:xfrm>
                  <a:off x="3206" y="4035"/>
                  <a:ext cx="85" cy="74"/>
                </a:xfrm>
                <a:custGeom>
                  <a:avLst/>
                  <a:gdLst>
                    <a:gd name="T0" fmla="*/ 85 w 85"/>
                    <a:gd name="T1" fmla="*/ 6 h 74"/>
                    <a:gd name="T2" fmla="*/ 55 w 85"/>
                    <a:gd name="T3" fmla="*/ 15 h 74"/>
                    <a:gd name="T4" fmla="*/ 39 w 85"/>
                    <a:gd name="T5" fmla="*/ 24 h 74"/>
                    <a:gd name="T6" fmla="*/ 24 w 85"/>
                    <a:gd name="T7" fmla="*/ 39 h 74"/>
                    <a:gd name="T8" fmla="*/ 16 w 85"/>
                    <a:gd name="T9" fmla="*/ 51 h 74"/>
                    <a:gd name="T10" fmla="*/ 6 w 85"/>
                    <a:gd name="T11" fmla="*/ 66 h 74"/>
                    <a:gd name="T12" fmla="*/ 16 w 85"/>
                    <a:gd name="T13" fmla="*/ 32 h 74"/>
                    <a:gd name="T14" fmla="*/ 48 w 85"/>
                    <a:gd name="T15" fmla="*/ 9 h 74"/>
                    <a:gd name="T16" fmla="*/ 81 w 85"/>
                    <a:gd name="T17" fmla="*/ 3 h 74"/>
                    <a:gd name="T18" fmla="*/ 85 w 85"/>
                    <a:gd name="T19" fmla="*/ 6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5" h="74">
                      <a:moveTo>
                        <a:pt x="85" y="6"/>
                      </a:moveTo>
                      <a:cubicBezTo>
                        <a:pt x="72" y="13"/>
                        <a:pt x="72" y="14"/>
                        <a:pt x="55" y="15"/>
                      </a:cubicBezTo>
                      <a:cubicBezTo>
                        <a:pt x="54" y="22"/>
                        <a:pt x="46" y="23"/>
                        <a:pt x="39" y="24"/>
                      </a:cubicBezTo>
                      <a:cubicBezTo>
                        <a:pt x="31" y="27"/>
                        <a:pt x="29" y="32"/>
                        <a:pt x="24" y="39"/>
                      </a:cubicBezTo>
                      <a:cubicBezTo>
                        <a:pt x="22" y="46"/>
                        <a:pt x="23" y="50"/>
                        <a:pt x="16" y="51"/>
                      </a:cubicBezTo>
                      <a:cubicBezTo>
                        <a:pt x="8" y="57"/>
                        <a:pt x="16" y="74"/>
                        <a:pt x="6" y="66"/>
                      </a:cubicBezTo>
                      <a:cubicBezTo>
                        <a:pt x="0" y="54"/>
                        <a:pt x="9" y="41"/>
                        <a:pt x="16" y="32"/>
                      </a:cubicBezTo>
                      <a:cubicBezTo>
                        <a:pt x="22" y="15"/>
                        <a:pt x="31" y="13"/>
                        <a:pt x="48" y="9"/>
                      </a:cubicBezTo>
                      <a:cubicBezTo>
                        <a:pt x="66" y="0"/>
                        <a:pt x="47" y="2"/>
                        <a:pt x="81" y="3"/>
                      </a:cubicBezTo>
                      <a:cubicBezTo>
                        <a:pt x="84" y="9"/>
                        <a:pt x="83" y="10"/>
                        <a:pt x="85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1175" name="Freeform 2087"/>
                <p:cNvSpPr>
                  <a:spLocks/>
                </p:cNvSpPr>
                <p:nvPr/>
              </p:nvSpPr>
              <p:spPr bwMode="auto">
                <a:xfrm>
                  <a:off x="3166" y="4017"/>
                  <a:ext cx="73" cy="72"/>
                </a:xfrm>
                <a:custGeom>
                  <a:avLst/>
                  <a:gdLst>
                    <a:gd name="T0" fmla="*/ 73 w 73"/>
                    <a:gd name="T1" fmla="*/ 0 h 72"/>
                    <a:gd name="T2" fmla="*/ 65 w 73"/>
                    <a:gd name="T3" fmla="*/ 11 h 72"/>
                    <a:gd name="T4" fmla="*/ 43 w 73"/>
                    <a:gd name="T5" fmla="*/ 23 h 72"/>
                    <a:gd name="T6" fmla="*/ 32 w 73"/>
                    <a:gd name="T7" fmla="*/ 33 h 72"/>
                    <a:gd name="T8" fmla="*/ 19 w 73"/>
                    <a:gd name="T9" fmla="*/ 41 h 72"/>
                    <a:gd name="T10" fmla="*/ 2 w 73"/>
                    <a:gd name="T11" fmla="*/ 54 h 72"/>
                    <a:gd name="T12" fmla="*/ 16 w 73"/>
                    <a:gd name="T13" fmla="*/ 47 h 72"/>
                    <a:gd name="T14" fmla="*/ 17 w 73"/>
                    <a:gd name="T15" fmla="*/ 42 h 72"/>
                    <a:gd name="T16" fmla="*/ 31 w 73"/>
                    <a:gd name="T17" fmla="*/ 33 h 72"/>
                    <a:gd name="T18" fmla="*/ 65 w 73"/>
                    <a:gd name="T19" fmla="*/ 12 h 72"/>
                    <a:gd name="T20" fmla="*/ 73 w 73"/>
                    <a:gd name="T21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3" h="72">
                      <a:moveTo>
                        <a:pt x="73" y="0"/>
                      </a:moveTo>
                      <a:cubicBezTo>
                        <a:pt x="66" y="3"/>
                        <a:pt x="64" y="3"/>
                        <a:pt x="65" y="11"/>
                      </a:cubicBezTo>
                      <a:cubicBezTo>
                        <a:pt x="51" y="12"/>
                        <a:pt x="56" y="19"/>
                        <a:pt x="43" y="23"/>
                      </a:cubicBezTo>
                      <a:cubicBezTo>
                        <a:pt x="36" y="27"/>
                        <a:pt x="40" y="31"/>
                        <a:pt x="32" y="33"/>
                      </a:cubicBezTo>
                      <a:cubicBezTo>
                        <a:pt x="28" y="36"/>
                        <a:pt x="23" y="38"/>
                        <a:pt x="19" y="41"/>
                      </a:cubicBezTo>
                      <a:cubicBezTo>
                        <a:pt x="16" y="72"/>
                        <a:pt x="23" y="57"/>
                        <a:pt x="2" y="54"/>
                      </a:cubicBezTo>
                      <a:cubicBezTo>
                        <a:pt x="6" y="41"/>
                        <a:pt x="0" y="54"/>
                        <a:pt x="16" y="47"/>
                      </a:cubicBezTo>
                      <a:cubicBezTo>
                        <a:pt x="18" y="46"/>
                        <a:pt x="16" y="43"/>
                        <a:pt x="17" y="42"/>
                      </a:cubicBezTo>
                      <a:cubicBezTo>
                        <a:pt x="19" y="39"/>
                        <a:pt x="28" y="35"/>
                        <a:pt x="31" y="33"/>
                      </a:cubicBezTo>
                      <a:cubicBezTo>
                        <a:pt x="38" y="23"/>
                        <a:pt x="53" y="15"/>
                        <a:pt x="65" y="12"/>
                      </a:cubicBezTo>
                      <a:cubicBezTo>
                        <a:pt x="68" y="7"/>
                        <a:pt x="71" y="5"/>
                        <a:pt x="73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1270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1176" name="Freeform 2088"/>
                <p:cNvSpPr>
                  <a:spLocks/>
                </p:cNvSpPr>
                <p:nvPr/>
              </p:nvSpPr>
              <p:spPr bwMode="auto">
                <a:xfrm>
                  <a:off x="3126" y="3711"/>
                  <a:ext cx="405" cy="320"/>
                </a:xfrm>
                <a:custGeom>
                  <a:avLst/>
                  <a:gdLst>
                    <a:gd name="T0" fmla="*/ 405 w 405"/>
                    <a:gd name="T1" fmla="*/ 0 h 320"/>
                    <a:gd name="T2" fmla="*/ 398 w 405"/>
                    <a:gd name="T3" fmla="*/ 66 h 320"/>
                    <a:gd name="T4" fmla="*/ 398 w 405"/>
                    <a:gd name="T5" fmla="*/ 102 h 320"/>
                    <a:gd name="T6" fmla="*/ 356 w 405"/>
                    <a:gd name="T7" fmla="*/ 120 h 320"/>
                    <a:gd name="T8" fmla="*/ 321 w 405"/>
                    <a:gd name="T9" fmla="*/ 134 h 320"/>
                    <a:gd name="T10" fmla="*/ 290 w 405"/>
                    <a:gd name="T11" fmla="*/ 147 h 320"/>
                    <a:gd name="T12" fmla="*/ 267 w 405"/>
                    <a:gd name="T13" fmla="*/ 159 h 320"/>
                    <a:gd name="T14" fmla="*/ 234 w 405"/>
                    <a:gd name="T15" fmla="*/ 167 h 320"/>
                    <a:gd name="T16" fmla="*/ 225 w 405"/>
                    <a:gd name="T17" fmla="*/ 177 h 320"/>
                    <a:gd name="T18" fmla="*/ 209 w 405"/>
                    <a:gd name="T19" fmla="*/ 183 h 320"/>
                    <a:gd name="T20" fmla="*/ 195 w 405"/>
                    <a:gd name="T21" fmla="*/ 200 h 320"/>
                    <a:gd name="T22" fmla="*/ 171 w 405"/>
                    <a:gd name="T23" fmla="*/ 195 h 320"/>
                    <a:gd name="T24" fmla="*/ 149 w 405"/>
                    <a:gd name="T25" fmla="*/ 201 h 320"/>
                    <a:gd name="T26" fmla="*/ 134 w 405"/>
                    <a:gd name="T27" fmla="*/ 209 h 320"/>
                    <a:gd name="T28" fmla="*/ 123 w 405"/>
                    <a:gd name="T29" fmla="*/ 222 h 320"/>
                    <a:gd name="T30" fmla="*/ 116 w 405"/>
                    <a:gd name="T31" fmla="*/ 231 h 320"/>
                    <a:gd name="T32" fmla="*/ 104 w 405"/>
                    <a:gd name="T33" fmla="*/ 233 h 320"/>
                    <a:gd name="T34" fmla="*/ 87 w 405"/>
                    <a:gd name="T35" fmla="*/ 248 h 320"/>
                    <a:gd name="T36" fmla="*/ 75 w 405"/>
                    <a:gd name="T37" fmla="*/ 260 h 320"/>
                    <a:gd name="T38" fmla="*/ 56 w 405"/>
                    <a:gd name="T39" fmla="*/ 261 h 320"/>
                    <a:gd name="T40" fmla="*/ 30 w 405"/>
                    <a:gd name="T41" fmla="*/ 276 h 320"/>
                    <a:gd name="T42" fmla="*/ 12 w 405"/>
                    <a:gd name="T43" fmla="*/ 291 h 320"/>
                    <a:gd name="T44" fmla="*/ 0 w 405"/>
                    <a:gd name="T45" fmla="*/ 320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05" h="320">
                      <a:moveTo>
                        <a:pt x="405" y="0"/>
                      </a:moveTo>
                      <a:cubicBezTo>
                        <a:pt x="396" y="12"/>
                        <a:pt x="399" y="49"/>
                        <a:pt x="398" y="66"/>
                      </a:cubicBezTo>
                      <a:cubicBezTo>
                        <a:pt x="397" y="83"/>
                        <a:pt x="405" y="93"/>
                        <a:pt x="398" y="102"/>
                      </a:cubicBezTo>
                      <a:cubicBezTo>
                        <a:pt x="391" y="111"/>
                        <a:pt x="369" y="115"/>
                        <a:pt x="356" y="120"/>
                      </a:cubicBezTo>
                      <a:cubicBezTo>
                        <a:pt x="343" y="125"/>
                        <a:pt x="332" y="130"/>
                        <a:pt x="321" y="134"/>
                      </a:cubicBezTo>
                      <a:cubicBezTo>
                        <a:pt x="310" y="138"/>
                        <a:pt x="299" y="143"/>
                        <a:pt x="290" y="147"/>
                      </a:cubicBezTo>
                      <a:cubicBezTo>
                        <a:pt x="282" y="150"/>
                        <a:pt x="276" y="157"/>
                        <a:pt x="267" y="159"/>
                      </a:cubicBezTo>
                      <a:cubicBezTo>
                        <a:pt x="257" y="166"/>
                        <a:pt x="246" y="166"/>
                        <a:pt x="234" y="167"/>
                      </a:cubicBezTo>
                      <a:cubicBezTo>
                        <a:pt x="230" y="173"/>
                        <a:pt x="232" y="176"/>
                        <a:pt x="225" y="177"/>
                      </a:cubicBezTo>
                      <a:cubicBezTo>
                        <a:pt x="220" y="181"/>
                        <a:pt x="215" y="182"/>
                        <a:pt x="209" y="183"/>
                      </a:cubicBezTo>
                      <a:cubicBezTo>
                        <a:pt x="204" y="185"/>
                        <a:pt x="201" y="198"/>
                        <a:pt x="195" y="200"/>
                      </a:cubicBezTo>
                      <a:cubicBezTo>
                        <a:pt x="189" y="202"/>
                        <a:pt x="179" y="195"/>
                        <a:pt x="171" y="195"/>
                      </a:cubicBezTo>
                      <a:cubicBezTo>
                        <a:pt x="163" y="201"/>
                        <a:pt x="160" y="200"/>
                        <a:pt x="149" y="201"/>
                      </a:cubicBezTo>
                      <a:cubicBezTo>
                        <a:pt x="142" y="204"/>
                        <a:pt x="141" y="207"/>
                        <a:pt x="134" y="209"/>
                      </a:cubicBezTo>
                      <a:cubicBezTo>
                        <a:pt x="129" y="212"/>
                        <a:pt x="128" y="219"/>
                        <a:pt x="123" y="222"/>
                      </a:cubicBezTo>
                      <a:cubicBezTo>
                        <a:pt x="119" y="225"/>
                        <a:pt x="119" y="229"/>
                        <a:pt x="116" y="231"/>
                      </a:cubicBezTo>
                      <a:cubicBezTo>
                        <a:pt x="113" y="233"/>
                        <a:pt x="109" y="230"/>
                        <a:pt x="104" y="233"/>
                      </a:cubicBezTo>
                      <a:cubicBezTo>
                        <a:pt x="99" y="236"/>
                        <a:pt x="92" y="243"/>
                        <a:pt x="87" y="248"/>
                      </a:cubicBezTo>
                      <a:cubicBezTo>
                        <a:pt x="82" y="252"/>
                        <a:pt x="79" y="258"/>
                        <a:pt x="75" y="260"/>
                      </a:cubicBezTo>
                      <a:cubicBezTo>
                        <a:pt x="70" y="262"/>
                        <a:pt x="61" y="260"/>
                        <a:pt x="56" y="261"/>
                      </a:cubicBezTo>
                      <a:cubicBezTo>
                        <a:pt x="49" y="264"/>
                        <a:pt x="38" y="271"/>
                        <a:pt x="30" y="276"/>
                      </a:cubicBezTo>
                      <a:cubicBezTo>
                        <a:pt x="25" y="281"/>
                        <a:pt x="17" y="284"/>
                        <a:pt x="12" y="291"/>
                      </a:cubicBezTo>
                      <a:cubicBezTo>
                        <a:pt x="7" y="298"/>
                        <a:pt x="2" y="314"/>
                        <a:pt x="0" y="320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1177" name="Freeform 2089"/>
                <p:cNvSpPr>
                  <a:spLocks/>
                </p:cNvSpPr>
                <p:nvPr/>
              </p:nvSpPr>
              <p:spPr bwMode="auto">
                <a:xfrm>
                  <a:off x="3227" y="3958"/>
                  <a:ext cx="156" cy="173"/>
                </a:xfrm>
                <a:custGeom>
                  <a:avLst/>
                  <a:gdLst>
                    <a:gd name="T0" fmla="*/ 40 w 156"/>
                    <a:gd name="T1" fmla="*/ 2 h 173"/>
                    <a:gd name="T2" fmla="*/ 66 w 156"/>
                    <a:gd name="T3" fmla="*/ 7 h 173"/>
                    <a:gd name="T4" fmla="*/ 78 w 156"/>
                    <a:gd name="T5" fmla="*/ 17 h 173"/>
                    <a:gd name="T6" fmla="*/ 100 w 156"/>
                    <a:gd name="T7" fmla="*/ 32 h 173"/>
                    <a:gd name="T8" fmla="*/ 129 w 156"/>
                    <a:gd name="T9" fmla="*/ 56 h 173"/>
                    <a:gd name="T10" fmla="*/ 144 w 156"/>
                    <a:gd name="T11" fmla="*/ 73 h 173"/>
                    <a:gd name="T12" fmla="*/ 118 w 156"/>
                    <a:gd name="T13" fmla="*/ 94 h 173"/>
                    <a:gd name="T14" fmla="*/ 102 w 156"/>
                    <a:gd name="T15" fmla="*/ 113 h 173"/>
                    <a:gd name="T16" fmla="*/ 61 w 156"/>
                    <a:gd name="T17" fmla="*/ 140 h 173"/>
                    <a:gd name="T18" fmla="*/ 43 w 156"/>
                    <a:gd name="T19" fmla="*/ 149 h 173"/>
                    <a:gd name="T20" fmla="*/ 60 w 156"/>
                    <a:gd name="T21" fmla="*/ 116 h 173"/>
                    <a:gd name="T22" fmla="*/ 46 w 156"/>
                    <a:gd name="T23" fmla="*/ 110 h 173"/>
                    <a:gd name="T24" fmla="*/ 18 w 156"/>
                    <a:gd name="T25" fmla="*/ 110 h 173"/>
                    <a:gd name="T26" fmla="*/ 0 w 156"/>
                    <a:gd name="T27" fmla="*/ 145 h 173"/>
                    <a:gd name="T28" fmla="*/ 15 w 156"/>
                    <a:gd name="T29" fmla="*/ 170 h 173"/>
                    <a:gd name="T30" fmla="*/ 54 w 156"/>
                    <a:gd name="T31" fmla="*/ 170 h 173"/>
                    <a:gd name="T32" fmla="*/ 64 w 156"/>
                    <a:gd name="T33" fmla="*/ 161 h 173"/>
                    <a:gd name="T34" fmla="*/ 82 w 156"/>
                    <a:gd name="T35" fmla="*/ 140 h 173"/>
                    <a:gd name="T36" fmla="*/ 96 w 156"/>
                    <a:gd name="T37" fmla="*/ 130 h 173"/>
                    <a:gd name="T38" fmla="*/ 100 w 156"/>
                    <a:gd name="T39" fmla="*/ 127 h 173"/>
                    <a:gd name="T40" fmla="*/ 109 w 156"/>
                    <a:gd name="T41" fmla="*/ 116 h 173"/>
                    <a:gd name="T42" fmla="*/ 120 w 156"/>
                    <a:gd name="T43" fmla="*/ 106 h 173"/>
                    <a:gd name="T44" fmla="*/ 156 w 156"/>
                    <a:gd name="T45" fmla="*/ 91 h 173"/>
                    <a:gd name="T46" fmla="*/ 145 w 156"/>
                    <a:gd name="T47" fmla="*/ 55 h 173"/>
                    <a:gd name="T48" fmla="*/ 109 w 156"/>
                    <a:gd name="T49" fmla="*/ 31 h 173"/>
                    <a:gd name="T50" fmla="*/ 96 w 156"/>
                    <a:gd name="T51" fmla="*/ 25 h 173"/>
                    <a:gd name="T52" fmla="*/ 60 w 156"/>
                    <a:gd name="T53" fmla="*/ 4 h 173"/>
                    <a:gd name="T54" fmla="*/ 40 w 156"/>
                    <a:gd name="T55" fmla="*/ 2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56" h="173">
                      <a:moveTo>
                        <a:pt x="40" y="2"/>
                      </a:moveTo>
                      <a:cubicBezTo>
                        <a:pt x="49" y="4"/>
                        <a:pt x="66" y="7"/>
                        <a:pt x="66" y="7"/>
                      </a:cubicBezTo>
                      <a:cubicBezTo>
                        <a:pt x="74" y="17"/>
                        <a:pt x="69" y="15"/>
                        <a:pt x="78" y="17"/>
                      </a:cubicBezTo>
                      <a:cubicBezTo>
                        <a:pt x="86" y="21"/>
                        <a:pt x="93" y="27"/>
                        <a:pt x="100" y="32"/>
                      </a:cubicBezTo>
                      <a:cubicBezTo>
                        <a:pt x="106" y="42"/>
                        <a:pt x="117" y="54"/>
                        <a:pt x="129" y="56"/>
                      </a:cubicBezTo>
                      <a:cubicBezTo>
                        <a:pt x="139" y="61"/>
                        <a:pt x="139" y="62"/>
                        <a:pt x="144" y="73"/>
                      </a:cubicBezTo>
                      <a:cubicBezTo>
                        <a:pt x="147" y="90"/>
                        <a:pt x="130" y="91"/>
                        <a:pt x="118" y="94"/>
                      </a:cubicBezTo>
                      <a:cubicBezTo>
                        <a:pt x="111" y="99"/>
                        <a:pt x="109" y="108"/>
                        <a:pt x="102" y="113"/>
                      </a:cubicBezTo>
                      <a:cubicBezTo>
                        <a:pt x="96" y="123"/>
                        <a:pt x="73" y="138"/>
                        <a:pt x="61" y="140"/>
                      </a:cubicBezTo>
                      <a:cubicBezTo>
                        <a:pt x="54" y="143"/>
                        <a:pt x="50" y="148"/>
                        <a:pt x="43" y="149"/>
                      </a:cubicBezTo>
                      <a:cubicBezTo>
                        <a:pt x="40" y="131"/>
                        <a:pt x="49" y="127"/>
                        <a:pt x="60" y="116"/>
                      </a:cubicBezTo>
                      <a:cubicBezTo>
                        <a:pt x="57" y="107"/>
                        <a:pt x="54" y="109"/>
                        <a:pt x="46" y="110"/>
                      </a:cubicBezTo>
                      <a:cubicBezTo>
                        <a:pt x="40" y="113"/>
                        <a:pt x="24" y="108"/>
                        <a:pt x="18" y="110"/>
                      </a:cubicBezTo>
                      <a:cubicBezTo>
                        <a:pt x="12" y="117"/>
                        <a:pt x="6" y="138"/>
                        <a:pt x="0" y="145"/>
                      </a:cubicBezTo>
                      <a:cubicBezTo>
                        <a:pt x="2" y="158"/>
                        <a:pt x="2" y="167"/>
                        <a:pt x="15" y="170"/>
                      </a:cubicBezTo>
                      <a:cubicBezTo>
                        <a:pt x="21" y="173"/>
                        <a:pt x="48" y="167"/>
                        <a:pt x="54" y="170"/>
                      </a:cubicBezTo>
                      <a:cubicBezTo>
                        <a:pt x="61" y="169"/>
                        <a:pt x="57" y="163"/>
                        <a:pt x="64" y="161"/>
                      </a:cubicBezTo>
                      <a:cubicBezTo>
                        <a:pt x="71" y="159"/>
                        <a:pt x="76" y="144"/>
                        <a:pt x="82" y="140"/>
                      </a:cubicBezTo>
                      <a:cubicBezTo>
                        <a:pt x="96" y="131"/>
                        <a:pt x="74" y="147"/>
                        <a:pt x="96" y="130"/>
                      </a:cubicBezTo>
                      <a:cubicBezTo>
                        <a:pt x="97" y="129"/>
                        <a:pt x="100" y="127"/>
                        <a:pt x="100" y="127"/>
                      </a:cubicBezTo>
                      <a:cubicBezTo>
                        <a:pt x="103" y="122"/>
                        <a:pt x="104" y="119"/>
                        <a:pt x="109" y="116"/>
                      </a:cubicBezTo>
                      <a:cubicBezTo>
                        <a:pt x="112" y="111"/>
                        <a:pt x="115" y="109"/>
                        <a:pt x="120" y="106"/>
                      </a:cubicBezTo>
                      <a:cubicBezTo>
                        <a:pt x="128" y="92"/>
                        <a:pt x="140" y="92"/>
                        <a:pt x="156" y="91"/>
                      </a:cubicBezTo>
                      <a:cubicBezTo>
                        <a:pt x="155" y="77"/>
                        <a:pt x="156" y="64"/>
                        <a:pt x="145" y="55"/>
                      </a:cubicBezTo>
                      <a:cubicBezTo>
                        <a:pt x="139" y="45"/>
                        <a:pt x="121" y="33"/>
                        <a:pt x="109" y="31"/>
                      </a:cubicBezTo>
                      <a:cubicBezTo>
                        <a:pt x="104" y="29"/>
                        <a:pt x="100" y="28"/>
                        <a:pt x="96" y="25"/>
                      </a:cubicBezTo>
                      <a:cubicBezTo>
                        <a:pt x="89" y="13"/>
                        <a:pt x="74" y="5"/>
                        <a:pt x="60" y="4"/>
                      </a:cubicBezTo>
                      <a:cubicBezTo>
                        <a:pt x="50" y="0"/>
                        <a:pt x="57" y="2"/>
                        <a:pt x="40" y="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1178" name="Freeform 2090"/>
                <p:cNvSpPr>
                  <a:spLocks/>
                </p:cNvSpPr>
                <p:nvPr/>
              </p:nvSpPr>
              <p:spPr bwMode="auto">
                <a:xfrm>
                  <a:off x="3364" y="3869"/>
                  <a:ext cx="165" cy="137"/>
                </a:xfrm>
                <a:custGeom>
                  <a:avLst/>
                  <a:gdLst>
                    <a:gd name="T0" fmla="*/ 10 w 165"/>
                    <a:gd name="T1" fmla="*/ 39 h 137"/>
                    <a:gd name="T2" fmla="*/ 28 w 165"/>
                    <a:gd name="T3" fmla="*/ 48 h 137"/>
                    <a:gd name="T4" fmla="*/ 85 w 165"/>
                    <a:gd name="T5" fmla="*/ 88 h 137"/>
                    <a:gd name="T6" fmla="*/ 92 w 165"/>
                    <a:gd name="T7" fmla="*/ 102 h 137"/>
                    <a:gd name="T8" fmla="*/ 115 w 165"/>
                    <a:gd name="T9" fmla="*/ 87 h 137"/>
                    <a:gd name="T10" fmla="*/ 119 w 165"/>
                    <a:gd name="T11" fmla="*/ 84 h 137"/>
                    <a:gd name="T12" fmla="*/ 127 w 165"/>
                    <a:gd name="T13" fmla="*/ 82 h 137"/>
                    <a:gd name="T14" fmla="*/ 143 w 165"/>
                    <a:gd name="T15" fmla="*/ 69 h 137"/>
                    <a:gd name="T16" fmla="*/ 131 w 165"/>
                    <a:gd name="T17" fmla="*/ 54 h 137"/>
                    <a:gd name="T18" fmla="*/ 127 w 165"/>
                    <a:gd name="T19" fmla="*/ 51 h 137"/>
                    <a:gd name="T20" fmla="*/ 110 w 165"/>
                    <a:gd name="T21" fmla="*/ 37 h 137"/>
                    <a:gd name="T22" fmla="*/ 97 w 165"/>
                    <a:gd name="T23" fmla="*/ 27 h 137"/>
                    <a:gd name="T24" fmla="*/ 79 w 165"/>
                    <a:gd name="T25" fmla="*/ 7 h 137"/>
                    <a:gd name="T26" fmla="*/ 56 w 165"/>
                    <a:gd name="T27" fmla="*/ 13 h 137"/>
                    <a:gd name="T28" fmla="*/ 76 w 165"/>
                    <a:gd name="T29" fmla="*/ 0 h 137"/>
                    <a:gd name="T30" fmla="*/ 112 w 165"/>
                    <a:gd name="T31" fmla="*/ 4 h 137"/>
                    <a:gd name="T32" fmla="*/ 121 w 165"/>
                    <a:gd name="T33" fmla="*/ 7 h 137"/>
                    <a:gd name="T34" fmla="*/ 136 w 165"/>
                    <a:gd name="T35" fmla="*/ 30 h 137"/>
                    <a:gd name="T36" fmla="*/ 160 w 165"/>
                    <a:gd name="T37" fmla="*/ 64 h 137"/>
                    <a:gd name="T38" fmla="*/ 134 w 165"/>
                    <a:gd name="T39" fmla="*/ 109 h 137"/>
                    <a:gd name="T40" fmla="*/ 119 w 165"/>
                    <a:gd name="T41" fmla="*/ 117 h 137"/>
                    <a:gd name="T42" fmla="*/ 101 w 165"/>
                    <a:gd name="T43" fmla="*/ 126 h 137"/>
                    <a:gd name="T44" fmla="*/ 91 w 165"/>
                    <a:gd name="T45" fmla="*/ 132 h 137"/>
                    <a:gd name="T46" fmla="*/ 56 w 165"/>
                    <a:gd name="T47" fmla="*/ 88 h 137"/>
                    <a:gd name="T48" fmla="*/ 23 w 165"/>
                    <a:gd name="T49" fmla="*/ 61 h 137"/>
                    <a:gd name="T50" fmla="*/ 5 w 165"/>
                    <a:gd name="T51" fmla="*/ 51 h 137"/>
                    <a:gd name="T52" fmla="*/ 10 w 165"/>
                    <a:gd name="T53" fmla="*/ 39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65" h="137">
                      <a:moveTo>
                        <a:pt x="10" y="39"/>
                      </a:moveTo>
                      <a:cubicBezTo>
                        <a:pt x="16" y="43"/>
                        <a:pt x="22" y="45"/>
                        <a:pt x="28" y="48"/>
                      </a:cubicBezTo>
                      <a:cubicBezTo>
                        <a:pt x="40" y="64"/>
                        <a:pt x="67" y="77"/>
                        <a:pt x="85" y="88"/>
                      </a:cubicBezTo>
                      <a:cubicBezTo>
                        <a:pt x="86" y="94"/>
                        <a:pt x="89" y="97"/>
                        <a:pt x="92" y="102"/>
                      </a:cubicBezTo>
                      <a:cubicBezTo>
                        <a:pt x="100" y="97"/>
                        <a:pt x="105" y="89"/>
                        <a:pt x="115" y="87"/>
                      </a:cubicBezTo>
                      <a:cubicBezTo>
                        <a:pt x="116" y="86"/>
                        <a:pt x="117" y="85"/>
                        <a:pt x="119" y="84"/>
                      </a:cubicBezTo>
                      <a:cubicBezTo>
                        <a:pt x="122" y="83"/>
                        <a:pt x="125" y="83"/>
                        <a:pt x="127" y="82"/>
                      </a:cubicBezTo>
                      <a:cubicBezTo>
                        <a:pt x="132" y="79"/>
                        <a:pt x="138" y="73"/>
                        <a:pt x="143" y="69"/>
                      </a:cubicBezTo>
                      <a:cubicBezTo>
                        <a:pt x="141" y="58"/>
                        <a:pt x="144" y="64"/>
                        <a:pt x="131" y="54"/>
                      </a:cubicBezTo>
                      <a:cubicBezTo>
                        <a:pt x="130" y="53"/>
                        <a:pt x="127" y="51"/>
                        <a:pt x="127" y="51"/>
                      </a:cubicBezTo>
                      <a:cubicBezTo>
                        <a:pt x="123" y="44"/>
                        <a:pt x="116" y="42"/>
                        <a:pt x="110" y="37"/>
                      </a:cubicBezTo>
                      <a:cubicBezTo>
                        <a:pt x="106" y="34"/>
                        <a:pt x="97" y="27"/>
                        <a:pt x="97" y="27"/>
                      </a:cubicBezTo>
                      <a:cubicBezTo>
                        <a:pt x="92" y="18"/>
                        <a:pt x="88" y="12"/>
                        <a:pt x="79" y="7"/>
                      </a:cubicBezTo>
                      <a:cubicBezTo>
                        <a:pt x="73" y="18"/>
                        <a:pt x="69" y="15"/>
                        <a:pt x="56" y="13"/>
                      </a:cubicBezTo>
                      <a:cubicBezTo>
                        <a:pt x="61" y="7"/>
                        <a:pt x="68" y="2"/>
                        <a:pt x="76" y="0"/>
                      </a:cubicBezTo>
                      <a:cubicBezTo>
                        <a:pt x="95" y="1"/>
                        <a:pt x="97" y="2"/>
                        <a:pt x="112" y="4"/>
                      </a:cubicBezTo>
                      <a:cubicBezTo>
                        <a:pt x="115" y="5"/>
                        <a:pt x="118" y="5"/>
                        <a:pt x="121" y="7"/>
                      </a:cubicBezTo>
                      <a:cubicBezTo>
                        <a:pt x="128" y="12"/>
                        <a:pt x="131" y="24"/>
                        <a:pt x="136" y="30"/>
                      </a:cubicBezTo>
                      <a:cubicBezTo>
                        <a:pt x="145" y="40"/>
                        <a:pt x="152" y="53"/>
                        <a:pt x="160" y="64"/>
                      </a:cubicBezTo>
                      <a:cubicBezTo>
                        <a:pt x="165" y="87"/>
                        <a:pt x="153" y="97"/>
                        <a:pt x="134" y="109"/>
                      </a:cubicBezTo>
                      <a:cubicBezTo>
                        <a:pt x="129" y="115"/>
                        <a:pt x="126" y="115"/>
                        <a:pt x="119" y="117"/>
                      </a:cubicBezTo>
                      <a:cubicBezTo>
                        <a:pt x="114" y="121"/>
                        <a:pt x="107" y="124"/>
                        <a:pt x="101" y="126"/>
                      </a:cubicBezTo>
                      <a:cubicBezTo>
                        <a:pt x="97" y="131"/>
                        <a:pt x="98" y="137"/>
                        <a:pt x="91" y="132"/>
                      </a:cubicBezTo>
                      <a:cubicBezTo>
                        <a:pt x="84" y="115"/>
                        <a:pt x="72" y="97"/>
                        <a:pt x="56" y="88"/>
                      </a:cubicBezTo>
                      <a:cubicBezTo>
                        <a:pt x="50" y="81"/>
                        <a:pt x="32" y="66"/>
                        <a:pt x="23" y="61"/>
                      </a:cubicBezTo>
                      <a:cubicBezTo>
                        <a:pt x="18" y="55"/>
                        <a:pt x="12" y="52"/>
                        <a:pt x="5" y="51"/>
                      </a:cubicBezTo>
                      <a:cubicBezTo>
                        <a:pt x="0" y="43"/>
                        <a:pt x="6" y="47"/>
                        <a:pt x="10" y="3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sp>
            <p:nvSpPr>
              <p:cNvPr id="91179" name="Freeform 2091"/>
              <p:cNvSpPr>
                <a:spLocks/>
              </p:cNvSpPr>
              <p:nvPr/>
            </p:nvSpPr>
            <p:spPr bwMode="auto">
              <a:xfrm>
                <a:off x="610" y="1504"/>
                <a:ext cx="814" cy="641"/>
              </a:xfrm>
              <a:custGeom>
                <a:avLst/>
                <a:gdLst>
                  <a:gd name="T0" fmla="*/ 729 w 814"/>
                  <a:gd name="T1" fmla="*/ 39 h 641"/>
                  <a:gd name="T2" fmla="*/ 720 w 814"/>
                  <a:gd name="T3" fmla="*/ 117 h 641"/>
                  <a:gd name="T4" fmla="*/ 696 w 814"/>
                  <a:gd name="T5" fmla="*/ 207 h 641"/>
                  <a:gd name="T6" fmla="*/ 726 w 814"/>
                  <a:gd name="T7" fmla="*/ 414 h 641"/>
                  <a:gd name="T8" fmla="*/ 741 w 814"/>
                  <a:gd name="T9" fmla="*/ 444 h 641"/>
                  <a:gd name="T10" fmla="*/ 777 w 814"/>
                  <a:gd name="T11" fmla="*/ 516 h 641"/>
                  <a:gd name="T12" fmla="*/ 798 w 814"/>
                  <a:gd name="T13" fmla="*/ 564 h 641"/>
                  <a:gd name="T14" fmla="*/ 810 w 814"/>
                  <a:gd name="T15" fmla="*/ 582 h 641"/>
                  <a:gd name="T16" fmla="*/ 729 w 814"/>
                  <a:gd name="T17" fmla="*/ 615 h 641"/>
                  <a:gd name="T18" fmla="*/ 483 w 814"/>
                  <a:gd name="T19" fmla="*/ 630 h 641"/>
                  <a:gd name="T20" fmla="*/ 345 w 814"/>
                  <a:gd name="T21" fmla="*/ 612 h 641"/>
                  <a:gd name="T22" fmla="*/ 120 w 814"/>
                  <a:gd name="T23" fmla="*/ 624 h 641"/>
                  <a:gd name="T24" fmla="*/ 0 w 814"/>
                  <a:gd name="T25" fmla="*/ 606 h 641"/>
                  <a:gd name="T26" fmla="*/ 6 w 814"/>
                  <a:gd name="T27" fmla="*/ 579 h 641"/>
                  <a:gd name="T28" fmla="*/ 36 w 814"/>
                  <a:gd name="T29" fmla="*/ 540 h 641"/>
                  <a:gd name="T30" fmla="*/ 54 w 814"/>
                  <a:gd name="T31" fmla="*/ 501 h 641"/>
                  <a:gd name="T32" fmla="*/ 81 w 814"/>
                  <a:gd name="T33" fmla="*/ 477 h 641"/>
                  <a:gd name="T34" fmla="*/ 99 w 814"/>
                  <a:gd name="T35" fmla="*/ 465 h 641"/>
                  <a:gd name="T36" fmla="*/ 132 w 814"/>
                  <a:gd name="T37" fmla="*/ 420 h 641"/>
                  <a:gd name="T38" fmla="*/ 159 w 814"/>
                  <a:gd name="T39" fmla="*/ 357 h 641"/>
                  <a:gd name="T40" fmla="*/ 147 w 814"/>
                  <a:gd name="T41" fmla="*/ 267 h 641"/>
                  <a:gd name="T42" fmla="*/ 123 w 814"/>
                  <a:gd name="T43" fmla="*/ 237 h 641"/>
                  <a:gd name="T44" fmla="*/ 129 w 814"/>
                  <a:gd name="T45" fmla="*/ 213 h 641"/>
                  <a:gd name="T46" fmla="*/ 99 w 814"/>
                  <a:gd name="T47" fmla="*/ 186 h 641"/>
                  <a:gd name="T48" fmla="*/ 87 w 814"/>
                  <a:gd name="T49" fmla="*/ 132 h 641"/>
                  <a:gd name="T50" fmla="*/ 93 w 814"/>
                  <a:gd name="T51" fmla="*/ 57 h 641"/>
                  <a:gd name="T52" fmla="*/ 120 w 814"/>
                  <a:gd name="T53" fmla="*/ 36 h 641"/>
                  <a:gd name="T54" fmla="*/ 129 w 814"/>
                  <a:gd name="T55" fmla="*/ 30 h 641"/>
                  <a:gd name="T56" fmla="*/ 141 w 814"/>
                  <a:gd name="T57" fmla="*/ 9 h 641"/>
                  <a:gd name="T58" fmla="*/ 168 w 814"/>
                  <a:gd name="T59" fmla="*/ 0 h 641"/>
                  <a:gd name="T60" fmla="*/ 213 w 814"/>
                  <a:gd name="T61" fmla="*/ 30 h 641"/>
                  <a:gd name="T62" fmla="*/ 279 w 814"/>
                  <a:gd name="T63" fmla="*/ 72 h 641"/>
                  <a:gd name="T64" fmla="*/ 333 w 814"/>
                  <a:gd name="T65" fmla="*/ 84 h 641"/>
                  <a:gd name="T66" fmla="*/ 486 w 814"/>
                  <a:gd name="T67" fmla="*/ 78 h 641"/>
                  <a:gd name="T68" fmla="*/ 585 w 814"/>
                  <a:gd name="T69" fmla="*/ 57 h 641"/>
                  <a:gd name="T70" fmla="*/ 729 w 814"/>
                  <a:gd name="T71" fmla="*/ 39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14" h="641">
                    <a:moveTo>
                      <a:pt x="729" y="39"/>
                    </a:moveTo>
                    <a:cubicBezTo>
                      <a:pt x="727" y="68"/>
                      <a:pt x="729" y="91"/>
                      <a:pt x="720" y="117"/>
                    </a:cubicBezTo>
                    <a:cubicBezTo>
                      <a:pt x="716" y="148"/>
                      <a:pt x="704" y="177"/>
                      <a:pt x="696" y="207"/>
                    </a:cubicBezTo>
                    <a:cubicBezTo>
                      <a:pt x="694" y="271"/>
                      <a:pt x="683" y="357"/>
                      <a:pt x="726" y="414"/>
                    </a:cubicBezTo>
                    <a:cubicBezTo>
                      <a:pt x="734" y="437"/>
                      <a:pt x="728" y="427"/>
                      <a:pt x="741" y="444"/>
                    </a:cubicBezTo>
                    <a:cubicBezTo>
                      <a:pt x="748" y="470"/>
                      <a:pt x="762" y="494"/>
                      <a:pt x="777" y="516"/>
                    </a:cubicBezTo>
                    <a:cubicBezTo>
                      <a:pt x="780" y="538"/>
                      <a:pt x="779" y="551"/>
                      <a:pt x="798" y="564"/>
                    </a:cubicBezTo>
                    <a:cubicBezTo>
                      <a:pt x="800" y="571"/>
                      <a:pt x="809" y="575"/>
                      <a:pt x="810" y="582"/>
                    </a:cubicBezTo>
                    <a:cubicBezTo>
                      <a:pt x="814" y="610"/>
                      <a:pt x="746" y="613"/>
                      <a:pt x="729" y="615"/>
                    </a:cubicBezTo>
                    <a:cubicBezTo>
                      <a:pt x="652" y="641"/>
                      <a:pt x="556" y="629"/>
                      <a:pt x="483" y="630"/>
                    </a:cubicBezTo>
                    <a:cubicBezTo>
                      <a:pt x="442" y="629"/>
                      <a:pt x="384" y="638"/>
                      <a:pt x="345" y="612"/>
                    </a:cubicBezTo>
                    <a:cubicBezTo>
                      <a:pt x="286" y="610"/>
                      <a:pt x="177" y="625"/>
                      <a:pt x="120" y="624"/>
                    </a:cubicBezTo>
                    <a:cubicBezTo>
                      <a:pt x="63" y="623"/>
                      <a:pt x="19" y="614"/>
                      <a:pt x="0" y="606"/>
                    </a:cubicBezTo>
                    <a:cubicBezTo>
                      <a:pt x="3" y="597"/>
                      <a:pt x="3" y="588"/>
                      <a:pt x="6" y="579"/>
                    </a:cubicBezTo>
                    <a:cubicBezTo>
                      <a:pt x="12" y="562"/>
                      <a:pt x="24" y="552"/>
                      <a:pt x="36" y="540"/>
                    </a:cubicBezTo>
                    <a:cubicBezTo>
                      <a:pt x="46" y="530"/>
                      <a:pt x="50" y="513"/>
                      <a:pt x="54" y="501"/>
                    </a:cubicBezTo>
                    <a:cubicBezTo>
                      <a:pt x="57" y="491"/>
                      <a:pt x="73" y="483"/>
                      <a:pt x="81" y="477"/>
                    </a:cubicBezTo>
                    <a:cubicBezTo>
                      <a:pt x="87" y="473"/>
                      <a:pt x="99" y="465"/>
                      <a:pt x="99" y="465"/>
                    </a:cubicBezTo>
                    <a:cubicBezTo>
                      <a:pt x="105" y="447"/>
                      <a:pt x="123" y="438"/>
                      <a:pt x="132" y="420"/>
                    </a:cubicBezTo>
                    <a:cubicBezTo>
                      <a:pt x="142" y="401"/>
                      <a:pt x="144" y="372"/>
                      <a:pt x="159" y="357"/>
                    </a:cubicBezTo>
                    <a:cubicBezTo>
                      <a:pt x="166" y="335"/>
                      <a:pt x="161" y="289"/>
                      <a:pt x="147" y="267"/>
                    </a:cubicBezTo>
                    <a:cubicBezTo>
                      <a:pt x="140" y="256"/>
                      <a:pt x="129" y="249"/>
                      <a:pt x="123" y="237"/>
                    </a:cubicBezTo>
                    <a:cubicBezTo>
                      <a:pt x="117" y="228"/>
                      <a:pt x="133" y="221"/>
                      <a:pt x="129" y="213"/>
                    </a:cubicBezTo>
                    <a:cubicBezTo>
                      <a:pt x="125" y="205"/>
                      <a:pt x="106" y="199"/>
                      <a:pt x="99" y="186"/>
                    </a:cubicBezTo>
                    <a:cubicBezTo>
                      <a:pt x="95" y="168"/>
                      <a:pt x="91" y="150"/>
                      <a:pt x="87" y="132"/>
                    </a:cubicBezTo>
                    <a:cubicBezTo>
                      <a:pt x="88" y="118"/>
                      <a:pt x="83" y="72"/>
                      <a:pt x="93" y="57"/>
                    </a:cubicBezTo>
                    <a:cubicBezTo>
                      <a:pt x="99" y="49"/>
                      <a:pt x="113" y="41"/>
                      <a:pt x="120" y="36"/>
                    </a:cubicBezTo>
                    <a:cubicBezTo>
                      <a:pt x="123" y="34"/>
                      <a:pt x="129" y="30"/>
                      <a:pt x="129" y="30"/>
                    </a:cubicBezTo>
                    <a:cubicBezTo>
                      <a:pt x="133" y="23"/>
                      <a:pt x="135" y="14"/>
                      <a:pt x="141" y="9"/>
                    </a:cubicBezTo>
                    <a:cubicBezTo>
                      <a:pt x="149" y="3"/>
                      <a:pt x="168" y="0"/>
                      <a:pt x="168" y="0"/>
                    </a:cubicBezTo>
                    <a:cubicBezTo>
                      <a:pt x="181" y="13"/>
                      <a:pt x="200" y="17"/>
                      <a:pt x="213" y="30"/>
                    </a:cubicBezTo>
                    <a:cubicBezTo>
                      <a:pt x="228" y="45"/>
                      <a:pt x="258" y="66"/>
                      <a:pt x="279" y="72"/>
                    </a:cubicBezTo>
                    <a:cubicBezTo>
                      <a:pt x="297" y="77"/>
                      <a:pt x="315" y="78"/>
                      <a:pt x="333" y="84"/>
                    </a:cubicBezTo>
                    <a:cubicBezTo>
                      <a:pt x="351" y="84"/>
                      <a:pt x="447" y="83"/>
                      <a:pt x="486" y="78"/>
                    </a:cubicBezTo>
                    <a:cubicBezTo>
                      <a:pt x="520" y="74"/>
                      <a:pt x="549" y="60"/>
                      <a:pt x="585" y="57"/>
                    </a:cubicBezTo>
                    <a:cubicBezTo>
                      <a:pt x="627" y="43"/>
                      <a:pt x="684" y="39"/>
                      <a:pt x="729" y="39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180" name="Freeform 2092"/>
              <p:cNvSpPr>
                <a:spLocks/>
              </p:cNvSpPr>
              <p:nvPr/>
            </p:nvSpPr>
            <p:spPr bwMode="auto">
              <a:xfrm>
                <a:off x="640" y="1438"/>
                <a:ext cx="741" cy="281"/>
              </a:xfrm>
              <a:custGeom>
                <a:avLst/>
                <a:gdLst>
                  <a:gd name="T0" fmla="*/ 735 w 741"/>
                  <a:gd name="T1" fmla="*/ 63 h 281"/>
                  <a:gd name="T2" fmla="*/ 705 w 741"/>
                  <a:gd name="T3" fmla="*/ 95 h 281"/>
                  <a:gd name="T4" fmla="*/ 665 w 741"/>
                  <a:gd name="T5" fmla="*/ 143 h 281"/>
                  <a:gd name="T6" fmla="*/ 627 w 741"/>
                  <a:gd name="T7" fmla="*/ 165 h 281"/>
                  <a:gd name="T8" fmla="*/ 483 w 741"/>
                  <a:gd name="T9" fmla="*/ 266 h 281"/>
                  <a:gd name="T10" fmla="*/ 210 w 741"/>
                  <a:gd name="T11" fmla="*/ 255 h 281"/>
                  <a:gd name="T12" fmla="*/ 126 w 741"/>
                  <a:gd name="T13" fmla="*/ 210 h 281"/>
                  <a:gd name="T14" fmla="*/ 110 w 741"/>
                  <a:gd name="T15" fmla="*/ 194 h 281"/>
                  <a:gd name="T16" fmla="*/ 6 w 741"/>
                  <a:gd name="T17" fmla="*/ 90 h 281"/>
                  <a:gd name="T18" fmla="*/ 3 w 741"/>
                  <a:gd name="T19" fmla="*/ 66 h 281"/>
                  <a:gd name="T20" fmla="*/ 24 w 741"/>
                  <a:gd name="T21" fmla="*/ 69 h 281"/>
                  <a:gd name="T22" fmla="*/ 69 w 741"/>
                  <a:gd name="T23" fmla="*/ 54 h 281"/>
                  <a:gd name="T24" fmla="*/ 132 w 741"/>
                  <a:gd name="T25" fmla="*/ 33 h 281"/>
                  <a:gd name="T26" fmla="*/ 159 w 741"/>
                  <a:gd name="T27" fmla="*/ 12 h 281"/>
                  <a:gd name="T28" fmla="*/ 198 w 741"/>
                  <a:gd name="T29" fmla="*/ 0 h 281"/>
                  <a:gd name="T30" fmla="*/ 243 w 741"/>
                  <a:gd name="T31" fmla="*/ 24 h 281"/>
                  <a:gd name="T32" fmla="*/ 344 w 741"/>
                  <a:gd name="T33" fmla="*/ 56 h 281"/>
                  <a:gd name="T34" fmla="*/ 489 w 741"/>
                  <a:gd name="T35" fmla="*/ 54 h 281"/>
                  <a:gd name="T36" fmla="*/ 525 w 741"/>
                  <a:gd name="T37" fmla="*/ 27 h 281"/>
                  <a:gd name="T38" fmla="*/ 603 w 741"/>
                  <a:gd name="T39" fmla="*/ 41 h 281"/>
                  <a:gd name="T40" fmla="*/ 708 w 741"/>
                  <a:gd name="T41" fmla="*/ 54 h 281"/>
                  <a:gd name="T42" fmla="*/ 735 w 741"/>
                  <a:gd name="T43" fmla="*/ 63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41" h="281">
                    <a:moveTo>
                      <a:pt x="735" y="63"/>
                    </a:moveTo>
                    <a:cubicBezTo>
                      <a:pt x="721" y="84"/>
                      <a:pt x="721" y="90"/>
                      <a:pt x="705" y="95"/>
                    </a:cubicBezTo>
                    <a:cubicBezTo>
                      <a:pt x="693" y="108"/>
                      <a:pt x="678" y="131"/>
                      <a:pt x="665" y="143"/>
                    </a:cubicBezTo>
                    <a:cubicBezTo>
                      <a:pt x="652" y="155"/>
                      <a:pt x="657" y="144"/>
                      <a:pt x="627" y="165"/>
                    </a:cubicBezTo>
                    <a:cubicBezTo>
                      <a:pt x="599" y="189"/>
                      <a:pt x="508" y="247"/>
                      <a:pt x="483" y="266"/>
                    </a:cubicBezTo>
                    <a:cubicBezTo>
                      <a:pt x="414" y="281"/>
                      <a:pt x="269" y="264"/>
                      <a:pt x="210" y="255"/>
                    </a:cubicBezTo>
                    <a:cubicBezTo>
                      <a:pt x="187" y="242"/>
                      <a:pt x="143" y="220"/>
                      <a:pt x="126" y="210"/>
                    </a:cubicBezTo>
                    <a:cubicBezTo>
                      <a:pt x="112" y="189"/>
                      <a:pt x="126" y="199"/>
                      <a:pt x="110" y="194"/>
                    </a:cubicBezTo>
                    <a:cubicBezTo>
                      <a:pt x="90" y="174"/>
                      <a:pt x="23" y="110"/>
                      <a:pt x="6" y="90"/>
                    </a:cubicBezTo>
                    <a:cubicBezTo>
                      <a:pt x="5" y="86"/>
                      <a:pt x="0" y="70"/>
                      <a:pt x="3" y="66"/>
                    </a:cubicBezTo>
                    <a:cubicBezTo>
                      <a:pt x="6" y="62"/>
                      <a:pt x="13" y="71"/>
                      <a:pt x="24" y="69"/>
                    </a:cubicBezTo>
                    <a:cubicBezTo>
                      <a:pt x="40" y="65"/>
                      <a:pt x="51" y="57"/>
                      <a:pt x="69" y="54"/>
                    </a:cubicBezTo>
                    <a:cubicBezTo>
                      <a:pt x="88" y="42"/>
                      <a:pt x="113" y="45"/>
                      <a:pt x="132" y="33"/>
                    </a:cubicBezTo>
                    <a:cubicBezTo>
                      <a:pt x="141" y="27"/>
                      <a:pt x="149" y="17"/>
                      <a:pt x="159" y="12"/>
                    </a:cubicBezTo>
                    <a:cubicBezTo>
                      <a:pt x="171" y="6"/>
                      <a:pt x="185" y="4"/>
                      <a:pt x="198" y="0"/>
                    </a:cubicBezTo>
                    <a:cubicBezTo>
                      <a:pt x="215" y="6"/>
                      <a:pt x="227" y="19"/>
                      <a:pt x="243" y="24"/>
                    </a:cubicBezTo>
                    <a:cubicBezTo>
                      <a:pt x="277" y="35"/>
                      <a:pt x="311" y="45"/>
                      <a:pt x="344" y="56"/>
                    </a:cubicBezTo>
                    <a:cubicBezTo>
                      <a:pt x="406" y="54"/>
                      <a:pt x="434" y="58"/>
                      <a:pt x="489" y="54"/>
                    </a:cubicBezTo>
                    <a:cubicBezTo>
                      <a:pt x="522" y="49"/>
                      <a:pt x="504" y="41"/>
                      <a:pt x="525" y="27"/>
                    </a:cubicBezTo>
                    <a:cubicBezTo>
                      <a:pt x="545" y="24"/>
                      <a:pt x="573" y="37"/>
                      <a:pt x="603" y="41"/>
                    </a:cubicBezTo>
                    <a:cubicBezTo>
                      <a:pt x="633" y="45"/>
                      <a:pt x="686" y="50"/>
                      <a:pt x="708" y="54"/>
                    </a:cubicBezTo>
                    <a:cubicBezTo>
                      <a:pt x="713" y="55"/>
                      <a:pt x="741" y="69"/>
                      <a:pt x="735" y="63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181" name="Freeform 2093"/>
              <p:cNvSpPr>
                <a:spLocks/>
              </p:cNvSpPr>
              <p:nvPr/>
            </p:nvSpPr>
            <p:spPr bwMode="auto">
              <a:xfrm>
                <a:off x="690" y="1450"/>
                <a:ext cx="660" cy="224"/>
              </a:xfrm>
              <a:custGeom>
                <a:avLst/>
                <a:gdLst>
                  <a:gd name="T0" fmla="*/ 598 w 660"/>
                  <a:gd name="T1" fmla="*/ 98 h 224"/>
                  <a:gd name="T2" fmla="*/ 565 w 660"/>
                  <a:gd name="T3" fmla="*/ 125 h 224"/>
                  <a:gd name="T4" fmla="*/ 535 w 660"/>
                  <a:gd name="T5" fmla="*/ 144 h 224"/>
                  <a:gd name="T6" fmla="*/ 495 w 660"/>
                  <a:gd name="T7" fmla="*/ 177 h 224"/>
                  <a:gd name="T8" fmla="*/ 423 w 660"/>
                  <a:gd name="T9" fmla="*/ 221 h 224"/>
                  <a:gd name="T10" fmla="*/ 405 w 660"/>
                  <a:gd name="T11" fmla="*/ 224 h 224"/>
                  <a:gd name="T12" fmla="*/ 217 w 660"/>
                  <a:gd name="T13" fmla="*/ 218 h 224"/>
                  <a:gd name="T14" fmla="*/ 181 w 660"/>
                  <a:gd name="T15" fmla="*/ 210 h 224"/>
                  <a:gd name="T16" fmla="*/ 169 w 660"/>
                  <a:gd name="T17" fmla="*/ 200 h 224"/>
                  <a:gd name="T18" fmla="*/ 145 w 660"/>
                  <a:gd name="T19" fmla="*/ 179 h 224"/>
                  <a:gd name="T20" fmla="*/ 133 w 660"/>
                  <a:gd name="T21" fmla="*/ 167 h 224"/>
                  <a:gd name="T22" fmla="*/ 112 w 660"/>
                  <a:gd name="T23" fmla="*/ 150 h 224"/>
                  <a:gd name="T24" fmla="*/ 97 w 660"/>
                  <a:gd name="T25" fmla="*/ 138 h 224"/>
                  <a:gd name="T26" fmla="*/ 37 w 660"/>
                  <a:gd name="T27" fmla="*/ 96 h 224"/>
                  <a:gd name="T28" fmla="*/ 9 w 660"/>
                  <a:gd name="T29" fmla="*/ 66 h 224"/>
                  <a:gd name="T30" fmla="*/ 0 w 660"/>
                  <a:gd name="T31" fmla="*/ 54 h 224"/>
                  <a:gd name="T32" fmla="*/ 24 w 660"/>
                  <a:gd name="T33" fmla="*/ 41 h 224"/>
                  <a:gd name="T34" fmla="*/ 45 w 660"/>
                  <a:gd name="T35" fmla="*/ 35 h 224"/>
                  <a:gd name="T36" fmla="*/ 60 w 660"/>
                  <a:gd name="T37" fmla="*/ 29 h 224"/>
                  <a:gd name="T38" fmla="*/ 90 w 660"/>
                  <a:gd name="T39" fmla="*/ 15 h 224"/>
                  <a:gd name="T40" fmla="*/ 103 w 660"/>
                  <a:gd name="T41" fmla="*/ 9 h 224"/>
                  <a:gd name="T42" fmla="*/ 141 w 660"/>
                  <a:gd name="T43" fmla="*/ 9 h 224"/>
                  <a:gd name="T44" fmla="*/ 160 w 660"/>
                  <a:gd name="T45" fmla="*/ 23 h 224"/>
                  <a:gd name="T46" fmla="*/ 174 w 660"/>
                  <a:gd name="T47" fmla="*/ 41 h 224"/>
                  <a:gd name="T48" fmla="*/ 258 w 660"/>
                  <a:gd name="T49" fmla="*/ 86 h 224"/>
                  <a:gd name="T50" fmla="*/ 306 w 660"/>
                  <a:gd name="T51" fmla="*/ 104 h 224"/>
                  <a:gd name="T52" fmla="*/ 333 w 660"/>
                  <a:gd name="T53" fmla="*/ 98 h 224"/>
                  <a:gd name="T54" fmla="*/ 357 w 660"/>
                  <a:gd name="T55" fmla="*/ 92 h 224"/>
                  <a:gd name="T56" fmla="*/ 408 w 660"/>
                  <a:gd name="T57" fmla="*/ 77 h 224"/>
                  <a:gd name="T58" fmla="*/ 439 w 660"/>
                  <a:gd name="T59" fmla="*/ 71 h 224"/>
                  <a:gd name="T60" fmla="*/ 471 w 660"/>
                  <a:gd name="T61" fmla="*/ 65 h 224"/>
                  <a:gd name="T62" fmla="*/ 498 w 660"/>
                  <a:gd name="T63" fmla="*/ 38 h 224"/>
                  <a:gd name="T64" fmla="*/ 513 w 660"/>
                  <a:gd name="T65" fmla="*/ 23 h 224"/>
                  <a:gd name="T66" fmla="*/ 580 w 660"/>
                  <a:gd name="T67" fmla="*/ 30 h 224"/>
                  <a:gd name="T68" fmla="*/ 619 w 660"/>
                  <a:gd name="T69" fmla="*/ 36 h 224"/>
                  <a:gd name="T70" fmla="*/ 628 w 660"/>
                  <a:gd name="T71" fmla="*/ 38 h 224"/>
                  <a:gd name="T72" fmla="*/ 654 w 660"/>
                  <a:gd name="T73" fmla="*/ 38 h 224"/>
                  <a:gd name="T74" fmla="*/ 649 w 660"/>
                  <a:gd name="T75" fmla="*/ 48 h 224"/>
                  <a:gd name="T76" fmla="*/ 598 w 660"/>
                  <a:gd name="T77" fmla="*/ 98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60" h="224">
                    <a:moveTo>
                      <a:pt x="598" y="98"/>
                    </a:moveTo>
                    <a:cubicBezTo>
                      <a:pt x="590" y="111"/>
                      <a:pt x="579" y="119"/>
                      <a:pt x="565" y="125"/>
                    </a:cubicBezTo>
                    <a:cubicBezTo>
                      <a:pt x="557" y="133"/>
                      <a:pt x="546" y="142"/>
                      <a:pt x="535" y="144"/>
                    </a:cubicBezTo>
                    <a:cubicBezTo>
                      <a:pt x="528" y="155"/>
                      <a:pt x="507" y="171"/>
                      <a:pt x="495" y="177"/>
                    </a:cubicBezTo>
                    <a:cubicBezTo>
                      <a:pt x="476" y="190"/>
                      <a:pt x="438" y="213"/>
                      <a:pt x="423" y="221"/>
                    </a:cubicBezTo>
                    <a:cubicBezTo>
                      <a:pt x="417" y="222"/>
                      <a:pt x="405" y="224"/>
                      <a:pt x="405" y="224"/>
                    </a:cubicBezTo>
                    <a:cubicBezTo>
                      <a:pt x="343" y="223"/>
                      <a:pt x="279" y="224"/>
                      <a:pt x="217" y="218"/>
                    </a:cubicBezTo>
                    <a:cubicBezTo>
                      <a:pt x="204" y="215"/>
                      <a:pt x="193" y="215"/>
                      <a:pt x="181" y="210"/>
                    </a:cubicBezTo>
                    <a:cubicBezTo>
                      <a:pt x="176" y="205"/>
                      <a:pt x="176" y="201"/>
                      <a:pt x="169" y="200"/>
                    </a:cubicBezTo>
                    <a:cubicBezTo>
                      <a:pt x="162" y="192"/>
                      <a:pt x="154" y="184"/>
                      <a:pt x="145" y="179"/>
                    </a:cubicBezTo>
                    <a:cubicBezTo>
                      <a:pt x="142" y="173"/>
                      <a:pt x="139" y="170"/>
                      <a:pt x="133" y="167"/>
                    </a:cubicBezTo>
                    <a:cubicBezTo>
                      <a:pt x="129" y="160"/>
                      <a:pt x="120" y="153"/>
                      <a:pt x="112" y="150"/>
                    </a:cubicBezTo>
                    <a:cubicBezTo>
                      <a:pt x="108" y="145"/>
                      <a:pt x="102" y="141"/>
                      <a:pt x="97" y="138"/>
                    </a:cubicBezTo>
                    <a:cubicBezTo>
                      <a:pt x="85" y="129"/>
                      <a:pt x="49" y="105"/>
                      <a:pt x="37" y="96"/>
                    </a:cubicBezTo>
                    <a:cubicBezTo>
                      <a:pt x="22" y="84"/>
                      <a:pt x="15" y="73"/>
                      <a:pt x="9" y="66"/>
                    </a:cubicBezTo>
                    <a:cubicBezTo>
                      <a:pt x="7" y="61"/>
                      <a:pt x="3" y="59"/>
                      <a:pt x="0" y="54"/>
                    </a:cubicBezTo>
                    <a:cubicBezTo>
                      <a:pt x="7" y="49"/>
                      <a:pt x="16" y="43"/>
                      <a:pt x="24" y="41"/>
                    </a:cubicBezTo>
                    <a:cubicBezTo>
                      <a:pt x="30" y="38"/>
                      <a:pt x="38" y="36"/>
                      <a:pt x="45" y="35"/>
                    </a:cubicBezTo>
                    <a:cubicBezTo>
                      <a:pt x="50" y="32"/>
                      <a:pt x="54" y="30"/>
                      <a:pt x="60" y="29"/>
                    </a:cubicBezTo>
                    <a:cubicBezTo>
                      <a:pt x="70" y="24"/>
                      <a:pt x="81" y="22"/>
                      <a:pt x="90" y="15"/>
                    </a:cubicBezTo>
                    <a:cubicBezTo>
                      <a:pt x="93" y="8"/>
                      <a:pt x="97" y="13"/>
                      <a:pt x="103" y="9"/>
                    </a:cubicBezTo>
                    <a:cubicBezTo>
                      <a:pt x="108" y="0"/>
                      <a:pt x="132" y="8"/>
                      <a:pt x="141" y="9"/>
                    </a:cubicBezTo>
                    <a:cubicBezTo>
                      <a:pt x="146" y="16"/>
                      <a:pt x="153" y="18"/>
                      <a:pt x="160" y="23"/>
                    </a:cubicBezTo>
                    <a:cubicBezTo>
                      <a:pt x="163" y="34"/>
                      <a:pt x="162" y="38"/>
                      <a:pt x="174" y="41"/>
                    </a:cubicBezTo>
                    <a:cubicBezTo>
                      <a:pt x="187" y="53"/>
                      <a:pt x="244" y="76"/>
                      <a:pt x="258" y="86"/>
                    </a:cubicBezTo>
                    <a:cubicBezTo>
                      <a:pt x="280" y="96"/>
                      <a:pt x="294" y="102"/>
                      <a:pt x="306" y="104"/>
                    </a:cubicBezTo>
                    <a:cubicBezTo>
                      <a:pt x="316" y="102"/>
                      <a:pt x="324" y="100"/>
                      <a:pt x="333" y="98"/>
                    </a:cubicBezTo>
                    <a:cubicBezTo>
                      <a:pt x="340" y="94"/>
                      <a:pt x="357" y="92"/>
                      <a:pt x="357" y="92"/>
                    </a:cubicBezTo>
                    <a:cubicBezTo>
                      <a:pt x="369" y="89"/>
                      <a:pt x="394" y="80"/>
                      <a:pt x="408" y="77"/>
                    </a:cubicBezTo>
                    <a:cubicBezTo>
                      <a:pt x="417" y="72"/>
                      <a:pt x="429" y="72"/>
                      <a:pt x="439" y="71"/>
                    </a:cubicBezTo>
                    <a:cubicBezTo>
                      <a:pt x="449" y="68"/>
                      <a:pt x="460" y="66"/>
                      <a:pt x="471" y="65"/>
                    </a:cubicBezTo>
                    <a:cubicBezTo>
                      <a:pt x="481" y="60"/>
                      <a:pt x="491" y="45"/>
                      <a:pt x="498" y="38"/>
                    </a:cubicBezTo>
                    <a:cubicBezTo>
                      <a:pt x="503" y="31"/>
                      <a:pt x="506" y="27"/>
                      <a:pt x="513" y="23"/>
                    </a:cubicBezTo>
                    <a:cubicBezTo>
                      <a:pt x="535" y="27"/>
                      <a:pt x="557" y="29"/>
                      <a:pt x="580" y="30"/>
                    </a:cubicBezTo>
                    <a:cubicBezTo>
                      <a:pt x="593" y="35"/>
                      <a:pt x="605" y="35"/>
                      <a:pt x="619" y="36"/>
                    </a:cubicBezTo>
                    <a:cubicBezTo>
                      <a:pt x="622" y="37"/>
                      <a:pt x="625" y="38"/>
                      <a:pt x="628" y="38"/>
                    </a:cubicBezTo>
                    <a:cubicBezTo>
                      <a:pt x="639" y="39"/>
                      <a:pt x="643" y="36"/>
                      <a:pt x="654" y="38"/>
                    </a:cubicBezTo>
                    <a:cubicBezTo>
                      <a:pt x="660" y="39"/>
                      <a:pt x="649" y="48"/>
                      <a:pt x="649" y="48"/>
                    </a:cubicBezTo>
                    <a:cubicBezTo>
                      <a:pt x="640" y="57"/>
                      <a:pt x="612" y="85"/>
                      <a:pt x="598" y="98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182" name="Freeform 2094"/>
              <p:cNvSpPr>
                <a:spLocks/>
              </p:cNvSpPr>
              <p:nvPr/>
            </p:nvSpPr>
            <p:spPr bwMode="auto">
              <a:xfrm>
                <a:off x="1167" y="1281"/>
                <a:ext cx="131" cy="51"/>
              </a:xfrm>
              <a:custGeom>
                <a:avLst/>
                <a:gdLst>
                  <a:gd name="T0" fmla="*/ 128 w 131"/>
                  <a:gd name="T1" fmla="*/ 15 h 51"/>
                  <a:gd name="T2" fmla="*/ 124 w 131"/>
                  <a:gd name="T3" fmla="*/ 27 h 51"/>
                  <a:gd name="T4" fmla="*/ 110 w 131"/>
                  <a:gd name="T5" fmla="*/ 51 h 51"/>
                  <a:gd name="T6" fmla="*/ 6 w 131"/>
                  <a:gd name="T7" fmla="*/ 47 h 51"/>
                  <a:gd name="T8" fmla="*/ 2 w 131"/>
                  <a:gd name="T9" fmla="*/ 7 h 51"/>
                  <a:gd name="T10" fmla="*/ 8 w 131"/>
                  <a:gd name="T11" fmla="*/ 5 h 51"/>
                  <a:gd name="T12" fmla="*/ 102 w 131"/>
                  <a:gd name="T13" fmla="*/ 9 h 51"/>
                  <a:gd name="T14" fmla="*/ 128 w 131"/>
                  <a:gd name="T15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51">
                    <a:moveTo>
                      <a:pt x="128" y="15"/>
                    </a:moveTo>
                    <a:cubicBezTo>
                      <a:pt x="131" y="18"/>
                      <a:pt x="126" y="21"/>
                      <a:pt x="124" y="27"/>
                    </a:cubicBezTo>
                    <a:cubicBezTo>
                      <a:pt x="121" y="33"/>
                      <a:pt x="130" y="48"/>
                      <a:pt x="110" y="51"/>
                    </a:cubicBezTo>
                    <a:cubicBezTo>
                      <a:pt x="70" y="47"/>
                      <a:pt x="47" y="48"/>
                      <a:pt x="6" y="47"/>
                    </a:cubicBezTo>
                    <a:cubicBezTo>
                      <a:pt x="7" y="39"/>
                      <a:pt x="0" y="15"/>
                      <a:pt x="2" y="7"/>
                    </a:cubicBezTo>
                    <a:cubicBezTo>
                      <a:pt x="4" y="0"/>
                      <a:pt x="8" y="5"/>
                      <a:pt x="8" y="5"/>
                    </a:cubicBezTo>
                    <a:cubicBezTo>
                      <a:pt x="52" y="11"/>
                      <a:pt x="6" y="5"/>
                      <a:pt x="102" y="9"/>
                    </a:cubicBezTo>
                    <a:cubicBezTo>
                      <a:pt x="129" y="10"/>
                      <a:pt x="128" y="2"/>
                      <a:pt x="128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183" name="Freeform 2095"/>
              <p:cNvSpPr>
                <a:spLocks/>
              </p:cNvSpPr>
              <p:nvPr/>
            </p:nvSpPr>
            <p:spPr bwMode="auto">
              <a:xfrm>
                <a:off x="727" y="1495"/>
                <a:ext cx="44" cy="38"/>
              </a:xfrm>
              <a:custGeom>
                <a:avLst/>
                <a:gdLst>
                  <a:gd name="T0" fmla="*/ 39 w 44"/>
                  <a:gd name="T1" fmla="*/ 8 h 38"/>
                  <a:gd name="T2" fmla="*/ 27 w 44"/>
                  <a:gd name="T3" fmla="*/ 36 h 38"/>
                  <a:gd name="T4" fmla="*/ 0 w 44"/>
                  <a:gd name="T5" fmla="*/ 27 h 38"/>
                  <a:gd name="T6" fmla="*/ 12 w 44"/>
                  <a:gd name="T7" fmla="*/ 9 h 38"/>
                  <a:gd name="T8" fmla="*/ 33 w 44"/>
                  <a:gd name="T9" fmla="*/ 6 h 38"/>
                  <a:gd name="T10" fmla="*/ 39 w 44"/>
                  <a:gd name="T11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38">
                    <a:moveTo>
                      <a:pt x="39" y="8"/>
                    </a:moveTo>
                    <a:cubicBezTo>
                      <a:pt x="38" y="32"/>
                      <a:pt x="44" y="33"/>
                      <a:pt x="27" y="36"/>
                    </a:cubicBezTo>
                    <a:cubicBezTo>
                      <a:pt x="12" y="35"/>
                      <a:pt x="7" y="38"/>
                      <a:pt x="0" y="27"/>
                    </a:cubicBezTo>
                    <a:cubicBezTo>
                      <a:pt x="3" y="6"/>
                      <a:pt x="0" y="15"/>
                      <a:pt x="12" y="9"/>
                    </a:cubicBezTo>
                    <a:cubicBezTo>
                      <a:pt x="18" y="0"/>
                      <a:pt x="24" y="4"/>
                      <a:pt x="33" y="6"/>
                    </a:cubicBezTo>
                    <a:cubicBezTo>
                      <a:pt x="38" y="8"/>
                      <a:pt x="36" y="8"/>
                      <a:pt x="39" y="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184" name="Freeform 2096"/>
              <p:cNvSpPr>
                <a:spLocks/>
              </p:cNvSpPr>
              <p:nvPr/>
            </p:nvSpPr>
            <p:spPr bwMode="auto">
              <a:xfrm>
                <a:off x="1002" y="1569"/>
                <a:ext cx="54" cy="42"/>
              </a:xfrm>
              <a:custGeom>
                <a:avLst/>
                <a:gdLst>
                  <a:gd name="T0" fmla="*/ 54 w 54"/>
                  <a:gd name="T1" fmla="*/ 16 h 42"/>
                  <a:gd name="T2" fmla="*/ 43 w 54"/>
                  <a:gd name="T3" fmla="*/ 28 h 42"/>
                  <a:gd name="T4" fmla="*/ 18 w 54"/>
                  <a:gd name="T5" fmla="*/ 42 h 42"/>
                  <a:gd name="T6" fmla="*/ 0 w 54"/>
                  <a:gd name="T7" fmla="*/ 28 h 42"/>
                  <a:gd name="T8" fmla="*/ 9 w 54"/>
                  <a:gd name="T9" fmla="*/ 9 h 42"/>
                  <a:gd name="T10" fmla="*/ 21 w 54"/>
                  <a:gd name="T11" fmla="*/ 0 h 42"/>
                  <a:gd name="T12" fmla="*/ 54 w 54"/>
                  <a:gd name="T1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2">
                    <a:moveTo>
                      <a:pt x="54" y="16"/>
                    </a:moveTo>
                    <a:cubicBezTo>
                      <a:pt x="52" y="25"/>
                      <a:pt x="52" y="26"/>
                      <a:pt x="43" y="28"/>
                    </a:cubicBezTo>
                    <a:cubicBezTo>
                      <a:pt x="26" y="37"/>
                      <a:pt x="51" y="38"/>
                      <a:pt x="18" y="42"/>
                    </a:cubicBezTo>
                    <a:cubicBezTo>
                      <a:pt x="11" y="26"/>
                      <a:pt x="17" y="31"/>
                      <a:pt x="0" y="28"/>
                    </a:cubicBezTo>
                    <a:cubicBezTo>
                      <a:pt x="1" y="17"/>
                      <a:pt x="3" y="17"/>
                      <a:pt x="9" y="9"/>
                    </a:cubicBezTo>
                    <a:cubicBezTo>
                      <a:pt x="11" y="1"/>
                      <a:pt x="15" y="4"/>
                      <a:pt x="21" y="0"/>
                    </a:cubicBezTo>
                    <a:cubicBezTo>
                      <a:pt x="31" y="0"/>
                      <a:pt x="54" y="3"/>
                      <a:pt x="54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185" name="Freeform 2097"/>
              <p:cNvSpPr>
                <a:spLocks/>
              </p:cNvSpPr>
              <p:nvPr/>
            </p:nvSpPr>
            <p:spPr bwMode="auto">
              <a:xfrm>
                <a:off x="1240" y="1505"/>
                <a:ext cx="49" cy="43"/>
              </a:xfrm>
              <a:custGeom>
                <a:avLst/>
                <a:gdLst>
                  <a:gd name="T0" fmla="*/ 44 w 49"/>
                  <a:gd name="T1" fmla="*/ 8 h 43"/>
                  <a:gd name="T2" fmla="*/ 0 w 49"/>
                  <a:gd name="T3" fmla="*/ 29 h 43"/>
                  <a:gd name="T4" fmla="*/ 20 w 49"/>
                  <a:gd name="T5" fmla="*/ 4 h 43"/>
                  <a:gd name="T6" fmla="*/ 33 w 49"/>
                  <a:gd name="T7" fmla="*/ 4 h 43"/>
                  <a:gd name="T8" fmla="*/ 44 w 49"/>
                  <a:gd name="T9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3">
                    <a:moveTo>
                      <a:pt x="44" y="8"/>
                    </a:moveTo>
                    <a:cubicBezTo>
                      <a:pt x="41" y="43"/>
                      <a:pt x="44" y="32"/>
                      <a:pt x="0" y="29"/>
                    </a:cubicBezTo>
                    <a:cubicBezTo>
                      <a:pt x="2" y="18"/>
                      <a:pt x="8" y="6"/>
                      <a:pt x="20" y="4"/>
                    </a:cubicBezTo>
                    <a:cubicBezTo>
                      <a:pt x="26" y="1"/>
                      <a:pt x="28" y="0"/>
                      <a:pt x="33" y="4"/>
                    </a:cubicBezTo>
                    <a:cubicBezTo>
                      <a:pt x="37" y="5"/>
                      <a:pt x="49" y="4"/>
                      <a:pt x="44" y="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186" name="Freeform 2098"/>
              <p:cNvSpPr>
                <a:spLocks/>
              </p:cNvSpPr>
              <p:nvPr/>
            </p:nvSpPr>
            <p:spPr bwMode="auto">
              <a:xfrm>
                <a:off x="688" y="1540"/>
                <a:ext cx="964" cy="598"/>
              </a:xfrm>
              <a:custGeom>
                <a:avLst/>
                <a:gdLst>
                  <a:gd name="T0" fmla="*/ 702 w 964"/>
                  <a:gd name="T1" fmla="*/ 83 h 598"/>
                  <a:gd name="T2" fmla="*/ 744 w 964"/>
                  <a:gd name="T3" fmla="*/ 165 h 598"/>
                  <a:gd name="T4" fmla="*/ 902 w 964"/>
                  <a:gd name="T5" fmla="*/ 411 h 598"/>
                  <a:gd name="T6" fmla="*/ 951 w 964"/>
                  <a:gd name="T7" fmla="*/ 483 h 598"/>
                  <a:gd name="T8" fmla="*/ 936 w 964"/>
                  <a:gd name="T9" fmla="*/ 573 h 598"/>
                  <a:gd name="T10" fmla="*/ 888 w 964"/>
                  <a:gd name="T11" fmla="*/ 597 h 598"/>
                  <a:gd name="T12" fmla="*/ 837 w 964"/>
                  <a:gd name="T13" fmla="*/ 581 h 598"/>
                  <a:gd name="T14" fmla="*/ 774 w 964"/>
                  <a:gd name="T15" fmla="*/ 564 h 598"/>
                  <a:gd name="T16" fmla="*/ 605 w 964"/>
                  <a:gd name="T17" fmla="*/ 509 h 598"/>
                  <a:gd name="T18" fmla="*/ 525 w 964"/>
                  <a:gd name="T19" fmla="*/ 477 h 598"/>
                  <a:gd name="T20" fmla="*/ 437 w 964"/>
                  <a:gd name="T21" fmla="*/ 446 h 598"/>
                  <a:gd name="T22" fmla="*/ 396 w 964"/>
                  <a:gd name="T23" fmla="*/ 420 h 598"/>
                  <a:gd name="T24" fmla="*/ 264 w 964"/>
                  <a:gd name="T25" fmla="*/ 381 h 598"/>
                  <a:gd name="T26" fmla="*/ 189 w 964"/>
                  <a:gd name="T27" fmla="*/ 375 h 598"/>
                  <a:gd name="T28" fmla="*/ 81 w 964"/>
                  <a:gd name="T29" fmla="*/ 323 h 598"/>
                  <a:gd name="T30" fmla="*/ 0 w 964"/>
                  <a:gd name="T31" fmla="*/ 204 h 598"/>
                  <a:gd name="T32" fmla="*/ 51 w 964"/>
                  <a:gd name="T33" fmla="*/ 164 h 598"/>
                  <a:gd name="T34" fmla="*/ 59 w 964"/>
                  <a:gd name="T35" fmla="*/ 141 h 598"/>
                  <a:gd name="T36" fmla="*/ 108 w 964"/>
                  <a:gd name="T37" fmla="*/ 128 h 598"/>
                  <a:gd name="T38" fmla="*/ 72 w 964"/>
                  <a:gd name="T39" fmla="*/ 60 h 598"/>
                  <a:gd name="T40" fmla="*/ 135 w 964"/>
                  <a:gd name="T41" fmla="*/ 30 h 598"/>
                  <a:gd name="T42" fmla="*/ 183 w 964"/>
                  <a:gd name="T43" fmla="*/ 69 h 598"/>
                  <a:gd name="T44" fmla="*/ 198 w 964"/>
                  <a:gd name="T45" fmla="*/ 81 h 598"/>
                  <a:gd name="T46" fmla="*/ 234 w 964"/>
                  <a:gd name="T47" fmla="*/ 114 h 598"/>
                  <a:gd name="T48" fmla="*/ 261 w 964"/>
                  <a:gd name="T49" fmla="*/ 102 h 598"/>
                  <a:gd name="T50" fmla="*/ 336 w 964"/>
                  <a:gd name="T51" fmla="*/ 120 h 598"/>
                  <a:gd name="T52" fmla="*/ 351 w 964"/>
                  <a:gd name="T53" fmla="*/ 222 h 598"/>
                  <a:gd name="T54" fmla="*/ 444 w 964"/>
                  <a:gd name="T55" fmla="*/ 359 h 598"/>
                  <a:gd name="T56" fmla="*/ 588 w 964"/>
                  <a:gd name="T57" fmla="*/ 372 h 598"/>
                  <a:gd name="T58" fmla="*/ 714 w 964"/>
                  <a:gd name="T59" fmla="*/ 339 h 598"/>
                  <a:gd name="T60" fmla="*/ 681 w 964"/>
                  <a:gd name="T61" fmla="*/ 203 h 598"/>
                  <a:gd name="T62" fmla="*/ 651 w 964"/>
                  <a:gd name="T63" fmla="*/ 135 h 598"/>
                  <a:gd name="T64" fmla="*/ 648 w 964"/>
                  <a:gd name="T65" fmla="*/ 74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4" h="598">
                    <a:moveTo>
                      <a:pt x="663" y="3"/>
                    </a:moveTo>
                    <a:cubicBezTo>
                      <a:pt x="669" y="17"/>
                      <a:pt x="693" y="64"/>
                      <a:pt x="702" y="83"/>
                    </a:cubicBezTo>
                    <a:cubicBezTo>
                      <a:pt x="704" y="97"/>
                      <a:pt x="712" y="99"/>
                      <a:pt x="717" y="114"/>
                    </a:cubicBezTo>
                    <a:cubicBezTo>
                      <a:pt x="721" y="127"/>
                      <a:pt x="737" y="153"/>
                      <a:pt x="744" y="165"/>
                    </a:cubicBezTo>
                    <a:cubicBezTo>
                      <a:pt x="760" y="193"/>
                      <a:pt x="800" y="252"/>
                      <a:pt x="825" y="293"/>
                    </a:cubicBezTo>
                    <a:cubicBezTo>
                      <a:pt x="851" y="334"/>
                      <a:pt x="884" y="384"/>
                      <a:pt x="902" y="411"/>
                    </a:cubicBezTo>
                    <a:cubicBezTo>
                      <a:pt x="922" y="441"/>
                      <a:pt x="937" y="462"/>
                      <a:pt x="945" y="474"/>
                    </a:cubicBezTo>
                    <a:cubicBezTo>
                      <a:pt x="947" y="477"/>
                      <a:pt x="951" y="483"/>
                      <a:pt x="951" y="483"/>
                    </a:cubicBezTo>
                    <a:cubicBezTo>
                      <a:pt x="952" y="495"/>
                      <a:pt x="964" y="537"/>
                      <a:pt x="962" y="552"/>
                    </a:cubicBezTo>
                    <a:cubicBezTo>
                      <a:pt x="960" y="567"/>
                      <a:pt x="944" y="566"/>
                      <a:pt x="936" y="573"/>
                    </a:cubicBezTo>
                    <a:cubicBezTo>
                      <a:pt x="928" y="579"/>
                      <a:pt x="922" y="590"/>
                      <a:pt x="914" y="594"/>
                    </a:cubicBezTo>
                    <a:cubicBezTo>
                      <a:pt x="906" y="598"/>
                      <a:pt x="897" y="597"/>
                      <a:pt x="888" y="597"/>
                    </a:cubicBezTo>
                    <a:cubicBezTo>
                      <a:pt x="879" y="596"/>
                      <a:pt x="870" y="593"/>
                      <a:pt x="861" y="591"/>
                    </a:cubicBezTo>
                    <a:cubicBezTo>
                      <a:pt x="852" y="589"/>
                      <a:pt x="847" y="584"/>
                      <a:pt x="837" y="581"/>
                    </a:cubicBezTo>
                    <a:cubicBezTo>
                      <a:pt x="827" y="578"/>
                      <a:pt x="808" y="573"/>
                      <a:pt x="798" y="570"/>
                    </a:cubicBezTo>
                    <a:cubicBezTo>
                      <a:pt x="790" y="568"/>
                      <a:pt x="774" y="564"/>
                      <a:pt x="774" y="564"/>
                    </a:cubicBezTo>
                    <a:cubicBezTo>
                      <a:pt x="758" y="553"/>
                      <a:pt x="739" y="551"/>
                      <a:pt x="720" y="549"/>
                    </a:cubicBezTo>
                    <a:cubicBezTo>
                      <a:pt x="690" y="540"/>
                      <a:pt x="635" y="519"/>
                      <a:pt x="605" y="509"/>
                    </a:cubicBezTo>
                    <a:cubicBezTo>
                      <a:pt x="580" y="500"/>
                      <a:pt x="583" y="497"/>
                      <a:pt x="570" y="492"/>
                    </a:cubicBezTo>
                    <a:cubicBezTo>
                      <a:pt x="557" y="487"/>
                      <a:pt x="534" y="481"/>
                      <a:pt x="525" y="477"/>
                    </a:cubicBezTo>
                    <a:cubicBezTo>
                      <a:pt x="509" y="472"/>
                      <a:pt x="489" y="466"/>
                      <a:pt x="474" y="459"/>
                    </a:cubicBezTo>
                    <a:cubicBezTo>
                      <a:pt x="461" y="455"/>
                      <a:pt x="450" y="450"/>
                      <a:pt x="437" y="446"/>
                    </a:cubicBezTo>
                    <a:cubicBezTo>
                      <a:pt x="424" y="442"/>
                      <a:pt x="402" y="441"/>
                      <a:pt x="395" y="437"/>
                    </a:cubicBezTo>
                    <a:cubicBezTo>
                      <a:pt x="381" y="433"/>
                      <a:pt x="409" y="426"/>
                      <a:pt x="396" y="420"/>
                    </a:cubicBezTo>
                    <a:cubicBezTo>
                      <a:pt x="374" y="411"/>
                      <a:pt x="350" y="408"/>
                      <a:pt x="327" y="402"/>
                    </a:cubicBezTo>
                    <a:cubicBezTo>
                      <a:pt x="306" y="397"/>
                      <a:pt x="285" y="388"/>
                      <a:pt x="264" y="381"/>
                    </a:cubicBezTo>
                    <a:cubicBezTo>
                      <a:pt x="250" y="376"/>
                      <a:pt x="239" y="365"/>
                      <a:pt x="225" y="360"/>
                    </a:cubicBezTo>
                    <a:cubicBezTo>
                      <a:pt x="179" y="366"/>
                      <a:pt x="217" y="366"/>
                      <a:pt x="189" y="375"/>
                    </a:cubicBezTo>
                    <a:cubicBezTo>
                      <a:pt x="173" y="372"/>
                      <a:pt x="162" y="365"/>
                      <a:pt x="147" y="360"/>
                    </a:cubicBezTo>
                    <a:cubicBezTo>
                      <a:pt x="128" y="352"/>
                      <a:pt x="103" y="334"/>
                      <a:pt x="81" y="323"/>
                    </a:cubicBezTo>
                    <a:cubicBezTo>
                      <a:pt x="59" y="312"/>
                      <a:pt x="31" y="311"/>
                      <a:pt x="18" y="291"/>
                    </a:cubicBezTo>
                    <a:cubicBezTo>
                      <a:pt x="1" y="266"/>
                      <a:pt x="9" y="232"/>
                      <a:pt x="0" y="204"/>
                    </a:cubicBezTo>
                    <a:cubicBezTo>
                      <a:pt x="5" y="189"/>
                      <a:pt x="12" y="179"/>
                      <a:pt x="24" y="171"/>
                    </a:cubicBezTo>
                    <a:cubicBezTo>
                      <a:pt x="31" y="163"/>
                      <a:pt x="45" y="167"/>
                      <a:pt x="51" y="164"/>
                    </a:cubicBezTo>
                    <a:cubicBezTo>
                      <a:pt x="57" y="161"/>
                      <a:pt x="59" y="154"/>
                      <a:pt x="60" y="150"/>
                    </a:cubicBezTo>
                    <a:cubicBezTo>
                      <a:pt x="62" y="147"/>
                      <a:pt x="57" y="149"/>
                      <a:pt x="59" y="141"/>
                    </a:cubicBezTo>
                    <a:cubicBezTo>
                      <a:pt x="62" y="136"/>
                      <a:pt x="70" y="119"/>
                      <a:pt x="78" y="117"/>
                    </a:cubicBezTo>
                    <a:cubicBezTo>
                      <a:pt x="86" y="115"/>
                      <a:pt x="108" y="130"/>
                      <a:pt x="108" y="128"/>
                    </a:cubicBezTo>
                    <a:cubicBezTo>
                      <a:pt x="108" y="126"/>
                      <a:pt x="81" y="113"/>
                      <a:pt x="75" y="102"/>
                    </a:cubicBezTo>
                    <a:cubicBezTo>
                      <a:pt x="60" y="92"/>
                      <a:pt x="58" y="74"/>
                      <a:pt x="72" y="60"/>
                    </a:cubicBezTo>
                    <a:cubicBezTo>
                      <a:pt x="83" y="49"/>
                      <a:pt x="103" y="47"/>
                      <a:pt x="117" y="42"/>
                    </a:cubicBezTo>
                    <a:cubicBezTo>
                      <a:pt x="124" y="40"/>
                      <a:pt x="135" y="30"/>
                      <a:pt x="135" y="30"/>
                    </a:cubicBezTo>
                    <a:cubicBezTo>
                      <a:pt x="161" y="37"/>
                      <a:pt x="156" y="36"/>
                      <a:pt x="165" y="63"/>
                    </a:cubicBezTo>
                    <a:cubicBezTo>
                      <a:pt x="167" y="69"/>
                      <a:pt x="183" y="69"/>
                      <a:pt x="183" y="69"/>
                    </a:cubicBezTo>
                    <a:cubicBezTo>
                      <a:pt x="185" y="72"/>
                      <a:pt x="186" y="76"/>
                      <a:pt x="189" y="78"/>
                    </a:cubicBezTo>
                    <a:cubicBezTo>
                      <a:pt x="191" y="80"/>
                      <a:pt x="196" y="78"/>
                      <a:pt x="198" y="81"/>
                    </a:cubicBezTo>
                    <a:cubicBezTo>
                      <a:pt x="202" y="86"/>
                      <a:pt x="202" y="93"/>
                      <a:pt x="204" y="99"/>
                    </a:cubicBezTo>
                    <a:cubicBezTo>
                      <a:pt x="208" y="110"/>
                      <a:pt x="225" y="111"/>
                      <a:pt x="234" y="114"/>
                    </a:cubicBezTo>
                    <a:cubicBezTo>
                      <a:pt x="241" y="116"/>
                      <a:pt x="244" y="100"/>
                      <a:pt x="248" y="98"/>
                    </a:cubicBezTo>
                    <a:cubicBezTo>
                      <a:pt x="252" y="96"/>
                      <a:pt x="249" y="99"/>
                      <a:pt x="261" y="102"/>
                    </a:cubicBezTo>
                    <a:cubicBezTo>
                      <a:pt x="280" y="105"/>
                      <a:pt x="299" y="109"/>
                      <a:pt x="318" y="114"/>
                    </a:cubicBezTo>
                    <a:cubicBezTo>
                      <a:pt x="324" y="116"/>
                      <a:pt x="336" y="120"/>
                      <a:pt x="336" y="120"/>
                    </a:cubicBezTo>
                    <a:cubicBezTo>
                      <a:pt x="358" y="113"/>
                      <a:pt x="353" y="175"/>
                      <a:pt x="354" y="186"/>
                    </a:cubicBezTo>
                    <a:cubicBezTo>
                      <a:pt x="353" y="198"/>
                      <a:pt x="353" y="210"/>
                      <a:pt x="351" y="222"/>
                    </a:cubicBezTo>
                    <a:cubicBezTo>
                      <a:pt x="347" y="248"/>
                      <a:pt x="327" y="249"/>
                      <a:pt x="309" y="261"/>
                    </a:cubicBezTo>
                    <a:cubicBezTo>
                      <a:pt x="327" y="283"/>
                      <a:pt x="405" y="341"/>
                      <a:pt x="444" y="359"/>
                    </a:cubicBezTo>
                    <a:cubicBezTo>
                      <a:pt x="470" y="363"/>
                      <a:pt x="519" y="366"/>
                      <a:pt x="545" y="368"/>
                    </a:cubicBezTo>
                    <a:cubicBezTo>
                      <a:pt x="561" y="369"/>
                      <a:pt x="562" y="370"/>
                      <a:pt x="588" y="372"/>
                    </a:cubicBezTo>
                    <a:cubicBezTo>
                      <a:pt x="615" y="374"/>
                      <a:pt x="680" y="376"/>
                      <a:pt x="701" y="371"/>
                    </a:cubicBezTo>
                    <a:cubicBezTo>
                      <a:pt x="722" y="366"/>
                      <a:pt x="715" y="357"/>
                      <a:pt x="714" y="339"/>
                    </a:cubicBezTo>
                    <a:cubicBezTo>
                      <a:pt x="710" y="305"/>
                      <a:pt x="703" y="291"/>
                      <a:pt x="693" y="261"/>
                    </a:cubicBezTo>
                    <a:cubicBezTo>
                      <a:pt x="687" y="240"/>
                      <a:pt x="687" y="220"/>
                      <a:pt x="681" y="203"/>
                    </a:cubicBezTo>
                    <a:cubicBezTo>
                      <a:pt x="675" y="186"/>
                      <a:pt x="664" y="172"/>
                      <a:pt x="659" y="161"/>
                    </a:cubicBezTo>
                    <a:cubicBezTo>
                      <a:pt x="654" y="150"/>
                      <a:pt x="654" y="145"/>
                      <a:pt x="651" y="135"/>
                    </a:cubicBezTo>
                    <a:cubicBezTo>
                      <a:pt x="648" y="125"/>
                      <a:pt x="639" y="112"/>
                      <a:pt x="639" y="102"/>
                    </a:cubicBezTo>
                    <a:cubicBezTo>
                      <a:pt x="639" y="92"/>
                      <a:pt x="645" y="91"/>
                      <a:pt x="648" y="74"/>
                    </a:cubicBezTo>
                    <a:cubicBezTo>
                      <a:pt x="651" y="57"/>
                      <a:pt x="658" y="15"/>
                      <a:pt x="660" y="0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187" name="Freeform 2099"/>
              <p:cNvSpPr>
                <a:spLocks/>
              </p:cNvSpPr>
              <p:nvPr/>
            </p:nvSpPr>
            <p:spPr bwMode="auto">
              <a:xfrm>
                <a:off x="426" y="1560"/>
                <a:ext cx="954" cy="600"/>
              </a:xfrm>
              <a:custGeom>
                <a:avLst/>
                <a:gdLst>
                  <a:gd name="T0" fmla="*/ 207 w 954"/>
                  <a:gd name="T1" fmla="*/ 103 h 600"/>
                  <a:gd name="T2" fmla="*/ 51 w 954"/>
                  <a:gd name="T3" fmla="*/ 415 h 600"/>
                  <a:gd name="T4" fmla="*/ 0 w 954"/>
                  <a:gd name="T5" fmla="*/ 549 h 600"/>
                  <a:gd name="T6" fmla="*/ 73 w 954"/>
                  <a:gd name="T7" fmla="*/ 597 h 600"/>
                  <a:gd name="T8" fmla="*/ 179 w 954"/>
                  <a:gd name="T9" fmla="*/ 544 h 600"/>
                  <a:gd name="T10" fmla="*/ 337 w 954"/>
                  <a:gd name="T11" fmla="*/ 478 h 600"/>
                  <a:gd name="T12" fmla="*/ 428 w 954"/>
                  <a:gd name="T13" fmla="*/ 457 h 600"/>
                  <a:gd name="T14" fmla="*/ 516 w 954"/>
                  <a:gd name="T15" fmla="*/ 426 h 600"/>
                  <a:gd name="T16" fmla="*/ 557 w 954"/>
                  <a:gd name="T17" fmla="*/ 400 h 600"/>
                  <a:gd name="T18" fmla="*/ 689 w 954"/>
                  <a:gd name="T19" fmla="*/ 361 h 600"/>
                  <a:gd name="T20" fmla="*/ 754 w 954"/>
                  <a:gd name="T21" fmla="*/ 349 h 600"/>
                  <a:gd name="T22" fmla="*/ 937 w 954"/>
                  <a:gd name="T23" fmla="*/ 244 h 600"/>
                  <a:gd name="T24" fmla="*/ 929 w 954"/>
                  <a:gd name="T25" fmla="*/ 151 h 600"/>
                  <a:gd name="T26" fmla="*/ 886 w 954"/>
                  <a:gd name="T27" fmla="*/ 120 h 600"/>
                  <a:gd name="T28" fmla="*/ 853 w 954"/>
                  <a:gd name="T29" fmla="*/ 85 h 600"/>
                  <a:gd name="T30" fmla="*/ 850 w 954"/>
                  <a:gd name="T31" fmla="*/ 76 h 600"/>
                  <a:gd name="T32" fmla="*/ 826 w 954"/>
                  <a:gd name="T33" fmla="*/ 4 h 600"/>
                  <a:gd name="T34" fmla="*/ 765 w 954"/>
                  <a:gd name="T35" fmla="*/ 28 h 600"/>
                  <a:gd name="T36" fmla="*/ 705 w 954"/>
                  <a:gd name="T37" fmla="*/ 78 h 600"/>
                  <a:gd name="T38" fmla="*/ 643 w 954"/>
                  <a:gd name="T39" fmla="*/ 106 h 600"/>
                  <a:gd name="T40" fmla="*/ 693 w 954"/>
                  <a:gd name="T41" fmla="*/ 63 h 600"/>
                  <a:gd name="T42" fmla="*/ 622 w 954"/>
                  <a:gd name="T43" fmla="*/ 72 h 600"/>
                  <a:gd name="T44" fmla="*/ 571 w 954"/>
                  <a:gd name="T45" fmla="*/ 174 h 600"/>
                  <a:gd name="T46" fmla="*/ 628 w 954"/>
                  <a:gd name="T47" fmla="*/ 228 h 600"/>
                  <a:gd name="T48" fmla="*/ 509 w 954"/>
                  <a:gd name="T49" fmla="*/ 339 h 600"/>
                  <a:gd name="T50" fmla="*/ 406 w 954"/>
                  <a:gd name="T51" fmla="*/ 352 h 600"/>
                  <a:gd name="T52" fmla="*/ 252 w 954"/>
                  <a:gd name="T53" fmla="*/ 385 h 600"/>
                  <a:gd name="T54" fmla="*/ 237 w 954"/>
                  <a:gd name="T55" fmla="*/ 412 h 600"/>
                  <a:gd name="T56" fmla="*/ 196 w 954"/>
                  <a:gd name="T57" fmla="*/ 396 h 600"/>
                  <a:gd name="T58" fmla="*/ 220 w 954"/>
                  <a:gd name="T59" fmla="*/ 268 h 600"/>
                  <a:gd name="T60" fmla="*/ 277 w 954"/>
                  <a:gd name="T61" fmla="*/ 46 h 600"/>
                  <a:gd name="T62" fmla="*/ 252 w 954"/>
                  <a:gd name="T63" fmla="*/ 1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54" h="600">
                    <a:moveTo>
                      <a:pt x="244" y="19"/>
                    </a:moveTo>
                    <a:cubicBezTo>
                      <a:pt x="236" y="36"/>
                      <a:pt x="226" y="61"/>
                      <a:pt x="207" y="103"/>
                    </a:cubicBezTo>
                    <a:cubicBezTo>
                      <a:pt x="187" y="147"/>
                      <a:pt x="154" y="225"/>
                      <a:pt x="128" y="273"/>
                    </a:cubicBezTo>
                    <a:cubicBezTo>
                      <a:pt x="102" y="314"/>
                      <a:pt x="69" y="388"/>
                      <a:pt x="51" y="415"/>
                    </a:cubicBezTo>
                    <a:cubicBezTo>
                      <a:pt x="33" y="452"/>
                      <a:pt x="25" y="461"/>
                      <a:pt x="16" y="483"/>
                    </a:cubicBezTo>
                    <a:cubicBezTo>
                      <a:pt x="7" y="505"/>
                      <a:pt x="0" y="532"/>
                      <a:pt x="0" y="549"/>
                    </a:cubicBezTo>
                    <a:cubicBezTo>
                      <a:pt x="0" y="566"/>
                      <a:pt x="9" y="584"/>
                      <a:pt x="15" y="588"/>
                    </a:cubicBezTo>
                    <a:cubicBezTo>
                      <a:pt x="27" y="596"/>
                      <a:pt x="52" y="600"/>
                      <a:pt x="73" y="597"/>
                    </a:cubicBezTo>
                    <a:cubicBezTo>
                      <a:pt x="88" y="592"/>
                      <a:pt x="123" y="576"/>
                      <a:pt x="141" y="567"/>
                    </a:cubicBezTo>
                    <a:cubicBezTo>
                      <a:pt x="149" y="565"/>
                      <a:pt x="179" y="544"/>
                      <a:pt x="179" y="544"/>
                    </a:cubicBezTo>
                    <a:cubicBezTo>
                      <a:pt x="195" y="533"/>
                      <a:pt x="214" y="531"/>
                      <a:pt x="233" y="529"/>
                    </a:cubicBezTo>
                    <a:cubicBezTo>
                      <a:pt x="253" y="523"/>
                      <a:pt x="312" y="488"/>
                      <a:pt x="337" y="478"/>
                    </a:cubicBezTo>
                    <a:cubicBezTo>
                      <a:pt x="361" y="469"/>
                      <a:pt x="364" y="480"/>
                      <a:pt x="379" y="477"/>
                    </a:cubicBezTo>
                    <a:cubicBezTo>
                      <a:pt x="394" y="474"/>
                      <a:pt x="412" y="463"/>
                      <a:pt x="428" y="457"/>
                    </a:cubicBezTo>
                    <a:cubicBezTo>
                      <a:pt x="444" y="452"/>
                      <a:pt x="464" y="446"/>
                      <a:pt x="479" y="439"/>
                    </a:cubicBezTo>
                    <a:cubicBezTo>
                      <a:pt x="492" y="435"/>
                      <a:pt x="503" y="430"/>
                      <a:pt x="516" y="426"/>
                    </a:cubicBezTo>
                    <a:cubicBezTo>
                      <a:pt x="529" y="422"/>
                      <a:pt x="551" y="421"/>
                      <a:pt x="558" y="417"/>
                    </a:cubicBezTo>
                    <a:cubicBezTo>
                      <a:pt x="572" y="413"/>
                      <a:pt x="544" y="406"/>
                      <a:pt x="557" y="400"/>
                    </a:cubicBezTo>
                    <a:cubicBezTo>
                      <a:pt x="579" y="391"/>
                      <a:pt x="603" y="388"/>
                      <a:pt x="626" y="382"/>
                    </a:cubicBezTo>
                    <a:cubicBezTo>
                      <a:pt x="647" y="377"/>
                      <a:pt x="668" y="368"/>
                      <a:pt x="689" y="361"/>
                    </a:cubicBezTo>
                    <a:cubicBezTo>
                      <a:pt x="703" y="356"/>
                      <a:pt x="714" y="345"/>
                      <a:pt x="728" y="340"/>
                    </a:cubicBezTo>
                    <a:cubicBezTo>
                      <a:pt x="774" y="346"/>
                      <a:pt x="726" y="340"/>
                      <a:pt x="754" y="349"/>
                    </a:cubicBezTo>
                    <a:cubicBezTo>
                      <a:pt x="770" y="346"/>
                      <a:pt x="814" y="320"/>
                      <a:pt x="829" y="315"/>
                    </a:cubicBezTo>
                    <a:cubicBezTo>
                      <a:pt x="859" y="302"/>
                      <a:pt x="916" y="266"/>
                      <a:pt x="937" y="244"/>
                    </a:cubicBezTo>
                    <a:cubicBezTo>
                      <a:pt x="954" y="219"/>
                      <a:pt x="942" y="226"/>
                      <a:pt x="951" y="198"/>
                    </a:cubicBezTo>
                    <a:cubicBezTo>
                      <a:pt x="946" y="183"/>
                      <a:pt x="941" y="159"/>
                      <a:pt x="929" y="151"/>
                    </a:cubicBezTo>
                    <a:cubicBezTo>
                      <a:pt x="922" y="143"/>
                      <a:pt x="908" y="147"/>
                      <a:pt x="902" y="144"/>
                    </a:cubicBezTo>
                    <a:cubicBezTo>
                      <a:pt x="895" y="139"/>
                      <a:pt x="890" y="127"/>
                      <a:pt x="886" y="120"/>
                    </a:cubicBezTo>
                    <a:cubicBezTo>
                      <a:pt x="881" y="112"/>
                      <a:pt x="881" y="109"/>
                      <a:pt x="876" y="103"/>
                    </a:cubicBezTo>
                    <a:cubicBezTo>
                      <a:pt x="871" y="97"/>
                      <a:pt x="864" y="85"/>
                      <a:pt x="853" y="85"/>
                    </a:cubicBezTo>
                    <a:cubicBezTo>
                      <a:pt x="842" y="85"/>
                      <a:pt x="811" y="104"/>
                      <a:pt x="811" y="105"/>
                    </a:cubicBezTo>
                    <a:cubicBezTo>
                      <a:pt x="811" y="106"/>
                      <a:pt x="843" y="88"/>
                      <a:pt x="850" y="76"/>
                    </a:cubicBezTo>
                    <a:cubicBezTo>
                      <a:pt x="857" y="64"/>
                      <a:pt x="859" y="42"/>
                      <a:pt x="855" y="30"/>
                    </a:cubicBezTo>
                    <a:cubicBezTo>
                      <a:pt x="851" y="18"/>
                      <a:pt x="839" y="8"/>
                      <a:pt x="826" y="4"/>
                    </a:cubicBezTo>
                    <a:cubicBezTo>
                      <a:pt x="816" y="2"/>
                      <a:pt x="784" y="0"/>
                      <a:pt x="774" y="4"/>
                    </a:cubicBezTo>
                    <a:cubicBezTo>
                      <a:pt x="764" y="8"/>
                      <a:pt x="772" y="20"/>
                      <a:pt x="765" y="28"/>
                    </a:cubicBezTo>
                    <a:cubicBezTo>
                      <a:pt x="762" y="37"/>
                      <a:pt x="733" y="46"/>
                      <a:pt x="730" y="54"/>
                    </a:cubicBezTo>
                    <a:cubicBezTo>
                      <a:pt x="720" y="62"/>
                      <a:pt x="711" y="73"/>
                      <a:pt x="705" y="78"/>
                    </a:cubicBezTo>
                    <a:cubicBezTo>
                      <a:pt x="697" y="85"/>
                      <a:pt x="692" y="89"/>
                      <a:pt x="682" y="94"/>
                    </a:cubicBezTo>
                    <a:cubicBezTo>
                      <a:pt x="674" y="96"/>
                      <a:pt x="651" y="106"/>
                      <a:pt x="643" y="106"/>
                    </a:cubicBezTo>
                    <a:cubicBezTo>
                      <a:pt x="644" y="103"/>
                      <a:pt x="682" y="82"/>
                      <a:pt x="690" y="75"/>
                    </a:cubicBezTo>
                    <a:cubicBezTo>
                      <a:pt x="698" y="68"/>
                      <a:pt x="699" y="66"/>
                      <a:pt x="693" y="63"/>
                    </a:cubicBezTo>
                    <a:cubicBezTo>
                      <a:pt x="687" y="60"/>
                      <a:pt x="666" y="57"/>
                      <a:pt x="654" y="58"/>
                    </a:cubicBezTo>
                    <a:cubicBezTo>
                      <a:pt x="648" y="60"/>
                      <a:pt x="622" y="72"/>
                      <a:pt x="622" y="72"/>
                    </a:cubicBezTo>
                    <a:cubicBezTo>
                      <a:pt x="613" y="83"/>
                      <a:pt x="545" y="99"/>
                      <a:pt x="541" y="115"/>
                    </a:cubicBezTo>
                    <a:cubicBezTo>
                      <a:pt x="533" y="132"/>
                      <a:pt x="561" y="160"/>
                      <a:pt x="571" y="174"/>
                    </a:cubicBezTo>
                    <a:cubicBezTo>
                      <a:pt x="572" y="186"/>
                      <a:pt x="600" y="190"/>
                      <a:pt x="602" y="202"/>
                    </a:cubicBezTo>
                    <a:cubicBezTo>
                      <a:pt x="612" y="214"/>
                      <a:pt x="618" y="216"/>
                      <a:pt x="628" y="228"/>
                    </a:cubicBezTo>
                    <a:cubicBezTo>
                      <a:pt x="635" y="242"/>
                      <a:pt x="663" y="268"/>
                      <a:pt x="643" y="286"/>
                    </a:cubicBezTo>
                    <a:cubicBezTo>
                      <a:pt x="625" y="308"/>
                      <a:pt x="548" y="321"/>
                      <a:pt x="509" y="339"/>
                    </a:cubicBezTo>
                    <a:cubicBezTo>
                      <a:pt x="480" y="348"/>
                      <a:pt x="492" y="344"/>
                      <a:pt x="475" y="345"/>
                    </a:cubicBezTo>
                    <a:cubicBezTo>
                      <a:pt x="458" y="347"/>
                      <a:pt x="423" y="349"/>
                      <a:pt x="406" y="352"/>
                    </a:cubicBezTo>
                    <a:cubicBezTo>
                      <a:pt x="390" y="353"/>
                      <a:pt x="396" y="359"/>
                      <a:pt x="370" y="361"/>
                    </a:cubicBezTo>
                    <a:cubicBezTo>
                      <a:pt x="343" y="371"/>
                      <a:pt x="276" y="376"/>
                      <a:pt x="252" y="385"/>
                    </a:cubicBezTo>
                    <a:cubicBezTo>
                      <a:pt x="230" y="390"/>
                      <a:pt x="242" y="389"/>
                      <a:pt x="240" y="393"/>
                    </a:cubicBezTo>
                    <a:cubicBezTo>
                      <a:pt x="238" y="397"/>
                      <a:pt x="239" y="408"/>
                      <a:pt x="237" y="412"/>
                    </a:cubicBezTo>
                    <a:cubicBezTo>
                      <a:pt x="235" y="416"/>
                      <a:pt x="235" y="418"/>
                      <a:pt x="228" y="415"/>
                    </a:cubicBezTo>
                    <a:cubicBezTo>
                      <a:pt x="221" y="412"/>
                      <a:pt x="202" y="400"/>
                      <a:pt x="196" y="396"/>
                    </a:cubicBezTo>
                    <a:cubicBezTo>
                      <a:pt x="190" y="392"/>
                      <a:pt x="186" y="409"/>
                      <a:pt x="190" y="388"/>
                    </a:cubicBezTo>
                    <a:cubicBezTo>
                      <a:pt x="194" y="367"/>
                      <a:pt x="211" y="300"/>
                      <a:pt x="220" y="268"/>
                    </a:cubicBezTo>
                    <a:cubicBezTo>
                      <a:pt x="229" y="236"/>
                      <a:pt x="237" y="233"/>
                      <a:pt x="246" y="196"/>
                    </a:cubicBezTo>
                    <a:cubicBezTo>
                      <a:pt x="255" y="159"/>
                      <a:pt x="272" y="75"/>
                      <a:pt x="277" y="46"/>
                    </a:cubicBezTo>
                    <a:cubicBezTo>
                      <a:pt x="282" y="17"/>
                      <a:pt x="278" y="26"/>
                      <a:pt x="274" y="19"/>
                    </a:cubicBezTo>
                    <a:cubicBezTo>
                      <a:pt x="270" y="12"/>
                      <a:pt x="257" y="1"/>
                      <a:pt x="252" y="1"/>
                    </a:cubicBezTo>
                    <a:cubicBezTo>
                      <a:pt x="247" y="1"/>
                      <a:pt x="246" y="15"/>
                      <a:pt x="244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188" name="Freeform 2100"/>
              <p:cNvSpPr>
                <a:spLocks/>
              </p:cNvSpPr>
              <p:nvPr/>
            </p:nvSpPr>
            <p:spPr bwMode="auto">
              <a:xfrm>
                <a:off x="1325" y="1554"/>
                <a:ext cx="28" cy="60"/>
              </a:xfrm>
              <a:custGeom>
                <a:avLst/>
                <a:gdLst>
                  <a:gd name="T0" fmla="*/ 28 w 28"/>
                  <a:gd name="T1" fmla="*/ 9 h 60"/>
                  <a:gd name="T2" fmla="*/ 23 w 28"/>
                  <a:gd name="T3" fmla="*/ 6 h 60"/>
                  <a:gd name="T4" fmla="*/ 22 w 28"/>
                  <a:gd name="T5" fmla="*/ 1 h 60"/>
                  <a:gd name="T6" fmla="*/ 5 w 28"/>
                  <a:gd name="T7" fmla="*/ 4 h 60"/>
                  <a:gd name="T8" fmla="*/ 5 w 28"/>
                  <a:gd name="T9" fmla="*/ 34 h 60"/>
                  <a:gd name="T10" fmla="*/ 2 w 28"/>
                  <a:gd name="T11" fmla="*/ 43 h 60"/>
                  <a:gd name="T12" fmla="*/ 7 w 28"/>
                  <a:gd name="T13" fmla="*/ 42 h 60"/>
                  <a:gd name="T14" fmla="*/ 17 w 28"/>
                  <a:gd name="T15" fmla="*/ 60 h 60"/>
                  <a:gd name="T16" fmla="*/ 28 w 28"/>
                  <a:gd name="T17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60">
                    <a:moveTo>
                      <a:pt x="28" y="9"/>
                    </a:moveTo>
                    <a:cubicBezTo>
                      <a:pt x="26" y="8"/>
                      <a:pt x="24" y="8"/>
                      <a:pt x="23" y="6"/>
                    </a:cubicBezTo>
                    <a:cubicBezTo>
                      <a:pt x="22" y="5"/>
                      <a:pt x="24" y="1"/>
                      <a:pt x="22" y="1"/>
                    </a:cubicBezTo>
                    <a:cubicBezTo>
                      <a:pt x="16" y="0"/>
                      <a:pt x="5" y="4"/>
                      <a:pt x="5" y="4"/>
                    </a:cubicBezTo>
                    <a:cubicBezTo>
                      <a:pt x="9" y="17"/>
                      <a:pt x="8" y="9"/>
                      <a:pt x="5" y="34"/>
                    </a:cubicBezTo>
                    <a:cubicBezTo>
                      <a:pt x="5" y="37"/>
                      <a:pt x="0" y="41"/>
                      <a:pt x="2" y="43"/>
                    </a:cubicBezTo>
                    <a:cubicBezTo>
                      <a:pt x="3" y="44"/>
                      <a:pt x="5" y="42"/>
                      <a:pt x="7" y="42"/>
                    </a:cubicBezTo>
                    <a:cubicBezTo>
                      <a:pt x="15" y="36"/>
                      <a:pt x="16" y="53"/>
                      <a:pt x="17" y="60"/>
                    </a:cubicBezTo>
                    <a:cubicBezTo>
                      <a:pt x="27" y="44"/>
                      <a:pt x="26" y="28"/>
                      <a:pt x="28" y="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189" name="Freeform 2101"/>
              <p:cNvSpPr>
                <a:spLocks/>
              </p:cNvSpPr>
              <p:nvPr/>
            </p:nvSpPr>
            <p:spPr bwMode="auto">
              <a:xfrm>
                <a:off x="682" y="1581"/>
                <a:ext cx="38" cy="47"/>
              </a:xfrm>
              <a:custGeom>
                <a:avLst/>
                <a:gdLst>
                  <a:gd name="T0" fmla="*/ 27 w 38"/>
                  <a:gd name="T1" fmla="*/ 43 h 47"/>
                  <a:gd name="T2" fmla="*/ 12 w 38"/>
                  <a:gd name="T3" fmla="*/ 30 h 47"/>
                  <a:gd name="T4" fmla="*/ 17 w 38"/>
                  <a:gd name="T5" fmla="*/ 6 h 47"/>
                  <a:gd name="T6" fmla="*/ 35 w 38"/>
                  <a:gd name="T7" fmla="*/ 25 h 47"/>
                  <a:gd name="T8" fmla="*/ 32 w 38"/>
                  <a:gd name="T9" fmla="*/ 43 h 47"/>
                  <a:gd name="T10" fmla="*/ 27 w 38"/>
                  <a:gd name="T11" fmla="*/ 4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7">
                    <a:moveTo>
                      <a:pt x="27" y="43"/>
                    </a:moveTo>
                    <a:cubicBezTo>
                      <a:pt x="33" y="32"/>
                      <a:pt x="20" y="31"/>
                      <a:pt x="12" y="30"/>
                    </a:cubicBezTo>
                    <a:cubicBezTo>
                      <a:pt x="14" y="7"/>
                      <a:pt x="0" y="0"/>
                      <a:pt x="17" y="6"/>
                    </a:cubicBezTo>
                    <a:cubicBezTo>
                      <a:pt x="20" y="10"/>
                      <a:pt x="33" y="20"/>
                      <a:pt x="35" y="25"/>
                    </a:cubicBezTo>
                    <a:cubicBezTo>
                      <a:pt x="34" y="31"/>
                      <a:pt x="38" y="41"/>
                      <a:pt x="32" y="43"/>
                    </a:cubicBezTo>
                    <a:cubicBezTo>
                      <a:pt x="26" y="45"/>
                      <a:pt x="27" y="47"/>
                      <a:pt x="27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190" name="Freeform 2102"/>
              <p:cNvSpPr>
                <a:spLocks/>
              </p:cNvSpPr>
              <p:nvPr/>
            </p:nvSpPr>
            <p:spPr bwMode="auto">
              <a:xfrm>
                <a:off x="708" y="1659"/>
                <a:ext cx="313" cy="232"/>
              </a:xfrm>
              <a:custGeom>
                <a:avLst/>
                <a:gdLst>
                  <a:gd name="T0" fmla="*/ 157 w 313"/>
                  <a:gd name="T1" fmla="*/ 0 h 232"/>
                  <a:gd name="T2" fmla="*/ 133 w 313"/>
                  <a:gd name="T3" fmla="*/ 27 h 232"/>
                  <a:gd name="T4" fmla="*/ 97 w 313"/>
                  <a:gd name="T5" fmla="*/ 73 h 232"/>
                  <a:gd name="T6" fmla="*/ 88 w 313"/>
                  <a:gd name="T7" fmla="*/ 84 h 232"/>
                  <a:gd name="T8" fmla="*/ 63 w 313"/>
                  <a:gd name="T9" fmla="*/ 96 h 232"/>
                  <a:gd name="T10" fmla="*/ 49 w 313"/>
                  <a:gd name="T11" fmla="*/ 109 h 232"/>
                  <a:gd name="T12" fmla="*/ 25 w 313"/>
                  <a:gd name="T13" fmla="*/ 121 h 232"/>
                  <a:gd name="T14" fmla="*/ 13 w 313"/>
                  <a:gd name="T15" fmla="*/ 132 h 232"/>
                  <a:gd name="T16" fmla="*/ 0 w 313"/>
                  <a:gd name="T17" fmla="*/ 141 h 232"/>
                  <a:gd name="T18" fmla="*/ 22 w 313"/>
                  <a:gd name="T19" fmla="*/ 163 h 232"/>
                  <a:gd name="T20" fmla="*/ 36 w 313"/>
                  <a:gd name="T21" fmla="*/ 172 h 232"/>
                  <a:gd name="T22" fmla="*/ 54 w 313"/>
                  <a:gd name="T23" fmla="*/ 178 h 232"/>
                  <a:gd name="T24" fmla="*/ 81 w 313"/>
                  <a:gd name="T25" fmla="*/ 190 h 232"/>
                  <a:gd name="T26" fmla="*/ 120 w 313"/>
                  <a:gd name="T27" fmla="*/ 211 h 232"/>
                  <a:gd name="T28" fmla="*/ 135 w 313"/>
                  <a:gd name="T29" fmla="*/ 223 h 232"/>
                  <a:gd name="T30" fmla="*/ 148 w 313"/>
                  <a:gd name="T31" fmla="*/ 232 h 232"/>
                  <a:gd name="T32" fmla="*/ 177 w 313"/>
                  <a:gd name="T33" fmla="*/ 219 h 232"/>
                  <a:gd name="T34" fmla="*/ 201 w 313"/>
                  <a:gd name="T35" fmla="*/ 213 h 232"/>
                  <a:gd name="T36" fmla="*/ 219 w 313"/>
                  <a:gd name="T37" fmla="*/ 211 h 232"/>
                  <a:gd name="T38" fmla="*/ 247 w 313"/>
                  <a:gd name="T39" fmla="*/ 171 h 232"/>
                  <a:gd name="T40" fmla="*/ 276 w 313"/>
                  <a:gd name="T41" fmla="*/ 141 h 232"/>
                  <a:gd name="T42" fmla="*/ 300 w 313"/>
                  <a:gd name="T43" fmla="*/ 117 h 232"/>
                  <a:gd name="T44" fmla="*/ 313 w 313"/>
                  <a:gd name="T45" fmla="*/ 102 h 232"/>
                  <a:gd name="T46" fmla="*/ 289 w 313"/>
                  <a:gd name="T47" fmla="*/ 87 h 232"/>
                  <a:gd name="T48" fmla="*/ 262 w 313"/>
                  <a:gd name="T49" fmla="*/ 64 h 232"/>
                  <a:gd name="T50" fmla="*/ 246 w 313"/>
                  <a:gd name="T51" fmla="*/ 49 h 232"/>
                  <a:gd name="T52" fmla="*/ 238 w 313"/>
                  <a:gd name="T53" fmla="*/ 42 h 232"/>
                  <a:gd name="T54" fmla="*/ 219 w 313"/>
                  <a:gd name="T55" fmla="*/ 24 h 232"/>
                  <a:gd name="T56" fmla="*/ 195 w 313"/>
                  <a:gd name="T57" fmla="*/ 12 h 232"/>
                  <a:gd name="T58" fmla="*/ 174 w 313"/>
                  <a:gd name="T59" fmla="*/ 1 h 232"/>
                  <a:gd name="T60" fmla="*/ 157 w 313"/>
                  <a:gd name="T61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3" h="232">
                    <a:moveTo>
                      <a:pt x="157" y="0"/>
                    </a:moveTo>
                    <a:cubicBezTo>
                      <a:pt x="150" y="10"/>
                      <a:pt x="142" y="18"/>
                      <a:pt x="133" y="27"/>
                    </a:cubicBezTo>
                    <a:cubicBezTo>
                      <a:pt x="129" y="49"/>
                      <a:pt x="110" y="56"/>
                      <a:pt x="97" y="73"/>
                    </a:cubicBezTo>
                    <a:cubicBezTo>
                      <a:pt x="96" y="80"/>
                      <a:pt x="94" y="81"/>
                      <a:pt x="88" y="84"/>
                    </a:cubicBezTo>
                    <a:cubicBezTo>
                      <a:pt x="81" y="91"/>
                      <a:pt x="72" y="92"/>
                      <a:pt x="63" y="96"/>
                    </a:cubicBezTo>
                    <a:cubicBezTo>
                      <a:pt x="58" y="103"/>
                      <a:pt x="58" y="107"/>
                      <a:pt x="49" y="109"/>
                    </a:cubicBezTo>
                    <a:cubicBezTo>
                      <a:pt x="42" y="113"/>
                      <a:pt x="33" y="119"/>
                      <a:pt x="25" y="121"/>
                    </a:cubicBezTo>
                    <a:cubicBezTo>
                      <a:pt x="19" y="124"/>
                      <a:pt x="16" y="125"/>
                      <a:pt x="13" y="132"/>
                    </a:cubicBezTo>
                    <a:cubicBezTo>
                      <a:pt x="12" y="141"/>
                      <a:pt x="8" y="138"/>
                      <a:pt x="0" y="141"/>
                    </a:cubicBezTo>
                    <a:cubicBezTo>
                      <a:pt x="4" y="153"/>
                      <a:pt x="9" y="161"/>
                      <a:pt x="22" y="163"/>
                    </a:cubicBezTo>
                    <a:cubicBezTo>
                      <a:pt x="28" y="165"/>
                      <a:pt x="32" y="167"/>
                      <a:pt x="36" y="172"/>
                    </a:cubicBezTo>
                    <a:cubicBezTo>
                      <a:pt x="23" y="177"/>
                      <a:pt x="53" y="178"/>
                      <a:pt x="54" y="178"/>
                    </a:cubicBezTo>
                    <a:cubicBezTo>
                      <a:pt x="62" y="182"/>
                      <a:pt x="72" y="188"/>
                      <a:pt x="81" y="190"/>
                    </a:cubicBezTo>
                    <a:cubicBezTo>
                      <a:pt x="94" y="197"/>
                      <a:pt x="106" y="205"/>
                      <a:pt x="120" y="211"/>
                    </a:cubicBezTo>
                    <a:cubicBezTo>
                      <a:pt x="124" y="217"/>
                      <a:pt x="127" y="221"/>
                      <a:pt x="135" y="223"/>
                    </a:cubicBezTo>
                    <a:cubicBezTo>
                      <a:pt x="139" y="226"/>
                      <a:pt x="144" y="229"/>
                      <a:pt x="148" y="232"/>
                    </a:cubicBezTo>
                    <a:cubicBezTo>
                      <a:pt x="178" y="230"/>
                      <a:pt x="159" y="230"/>
                      <a:pt x="177" y="219"/>
                    </a:cubicBezTo>
                    <a:cubicBezTo>
                      <a:pt x="184" y="225"/>
                      <a:pt x="192" y="214"/>
                      <a:pt x="201" y="213"/>
                    </a:cubicBezTo>
                    <a:cubicBezTo>
                      <a:pt x="203" y="225"/>
                      <a:pt x="212" y="214"/>
                      <a:pt x="219" y="211"/>
                    </a:cubicBezTo>
                    <a:cubicBezTo>
                      <a:pt x="229" y="198"/>
                      <a:pt x="235" y="183"/>
                      <a:pt x="247" y="171"/>
                    </a:cubicBezTo>
                    <a:cubicBezTo>
                      <a:pt x="252" y="158"/>
                      <a:pt x="265" y="149"/>
                      <a:pt x="276" y="141"/>
                    </a:cubicBezTo>
                    <a:cubicBezTo>
                      <a:pt x="282" y="131"/>
                      <a:pt x="290" y="123"/>
                      <a:pt x="300" y="117"/>
                    </a:cubicBezTo>
                    <a:cubicBezTo>
                      <a:pt x="301" y="111"/>
                      <a:pt x="308" y="106"/>
                      <a:pt x="313" y="102"/>
                    </a:cubicBezTo>
                    <a:cubicBezTo>
                      <a:pt x="309" y="95"/>
                      <a:pt x="296" y="91"/>
                      <a:pt x="289" y="87"/>
                    </a:cubicBezTo>
                    <a:cubicBezTo>
                      <a:pt x="281" y="81"/>
                      <a:pt x="271" y="70"/>
                      <a:pt x="262" y="64"/>
                    </a:cubicBezTo>
                    <a:cubicBezTo>
                      <a:pt x="256" y="56"/>
                      <a:pt x="254" y="55"/>
                      <a:pt x="246" y="49"/>
                    </a:cubicBezTo>
                    <a:cubicBezTo>
                      <a:pt x="243" y="43"/>
                      <a:pt x="246" y="39"/>
                      <a:pt x="238" y="42"/>
                    </a:cubicBezTo>
                    <a:cubicBezTo>
                      <a:pt x="223" y="36"/>
                      <a:pt x="241" y="27"/>
                      <a:pt x="219" y="24"/>
                    </a:cubicBezTo>
                    <a:cubicBezTo>
                      <a:pt x="210" y="20"/>
                      <a:pt x="206" y="14"/>
                      <a:pt x="195" y="12"/>
                    </a:cubicBezTo>
                    <a:cubicBezTo>
                      <a:pt x="187" y="9"/>
                      <a:pt x="183" y="3"/>
                      <a:pt x="174" y="1"/>
                    </a:cubicBezTo>
                    <a:cubicBezTo>
                      <a:pt x="158" y="3"/>
                      <a:pt x="162" y="7"/>
                      <a:pt x="15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191" name="Freeform 2103"/>
              <p:cNvSpPr>
                <a:spLocks/>
              </p:cNvSpPr>
              <p:nvPr/>
            </p:nvSpPr>
            <p:spPr bwMode="auto">
              <a:xfrm>
                <a:off x="441" y="1585"/>
                <a:ext cx="501" cy="566"/>
              </a:xfrm>
              <a:custGeom>
                <a:avLst/>
                <a:gdLst>
                  <a:gd name="T0" fmla="*/ 480 w 501"/>
                  <a:gd name="T1" fmla="*/ 387 h 566"/>
                  <a:gd name="T2" fmla="*/ 447 w 501"/>
                  <a:gd name="T3" fmla="*/ 402 h 566"/>
                  <a:gd name="T4" fmla="*/ 394 w 501"/>
                  <a:gd name="T5" fmla="*/ 423 h 566"/>
                  <a:gd name="T6" fmla="*/ 309 w 501"/>
                  <a:gd name="T7" fmla="*/ 443 h 566"/>
                  <a:gd name="T8" fmla="*/ 261 w 501"/>
                  <a:gd name="T9" fmla="*/ 468 h 566"/>
                  <a:gd name="T10" fmla="*/ 198 w 501"/>
                  <a:gd name="T11" fmla="*/ 492 h 566"/>
                  <a:gd name="T12" fmla="*/ 135 w 501"/>
                  <a:gd name="T13" fmla="*/ 519 h 566"/>
                  <a:gd name="T14" fmla="*/ 76 w 501"/>
                  <a:gd name="T15" fmla="*/ 549 h 566"/>
                  <a:gd name="T16" fmla="*/ 45 w 501"/>
                  <a:gd name="T17" fmla="*/ 566 h 566"/>
                  <a:gd name="T18" fmla="*/ 4 w 501"/>
                  <a:gd name="T19" fmla="*/ 534 h 566"/>
                  <a:gd name="T20" fmla="*/ 13 w 501"/>
                  <a:gd name="T21" fmla="*/ 501 h 566"/>
                  <a:gd name="T22" fmla="*/ 27 w 501"/>
                  <a:gd name="T23" fmla="*/ 468 h 566"/>
                  <a:gd name="T24" fmla="*/ 45 w 501"/>
                  <a:gd name="T25" fmla="*/ 431 h 566"/>
                  <a:gd name="T26" fmla="*/ 69 w 501"/>
                  <a:gd name="T27" fmla="*/ 398 h 566"/>
                  <a:gd name="T28" fmla="*/ 85 w 501"/>
                  <a:gd name="T29" fmla="*/ 375 h 566"/>
                  <a:gd name="T30" fmla="*/ 132 w 501"/>
                  <a:gd name="T31" fmla="*/ 368 h 566"/>
                  <a:gd name="T32" fmla="*/ 151 w 501"/>
                  <a:gd name="T33" fmla="*/ 344 h 566"/>
                  <a:gd name="T34" fmla="*/ 123 w 501"/>
                  <a:gd name="T35" fmla="*/ 335 h 566"/>
                  <a:gd name="T36" fmla="*/ 132 w 501"/>
                  <a:gd name="T37" fmla="*/ 296 h 566"/>
                  <a:gd name="T38" fmla="*/ 157 w 501"/>
                  <a:gd name="T39" fmla="*/ 270 h 566"/>
                  <a:gd name="T40" fmla="*/ 141 w 501"/>
                  <a:gd name="T41" fmla="*/ 260 h 566"/>
                  <a:gd name="T42" fmla="*/ 138 w 501"/>
                  <a:gd name="T43" fmla="*/ 242 h 566"/>
                  <a:gd name="T44" fmla="*/ 159 w 501"/>
                  <a:gd name="T45" fmla="*/ 213 h 566"/>
                  <a:gd name="T46" fmla="*/ 183 w 501"/>
                  <a:gd name="T47" fmla="*/ 164 h 566"/>
                  <a:gd name="T48" fmla="*/ 204 w 501"/>
                  <a:gd name="T49" fmla="*/ 131 h 566"/>
                  <a:gd name="T50" fmla="*/ 219 w 501"/>
                  <a:gd name="T51" fmla="*/ 77 h 566"/>
                  <a:gd name="T52" fmla="*/ 243 w 501"/>
                  <a:gd name="T53" fmla="*/ 20 h 566"/>
                  <a:gd name="T54" fmla="*/ 246 w 501"/>
                  <a:gd name="T55" fmla="*/ 2 h 566"/>
                  <a:gd name="T56" fmla="*/ 225 w 501"/>
                  <a:gd name="T57" fmla="*/ 158 h 566"/>
                  <a:gd name="T58" fmla="*/ 193 w 501"/>
                  <a:gd name="T59" fmla="*/ 272 h 566"/>
                  <a:gd name="T60" fmla="*/ 172 w 501"/>
                  <a:gd name="T61" fmla="*/ 330 h 566"/>
                  <a:gd name="T62" fmla="*/ 178 w 501"/>
                  <a:gd name="T63" fmla="*/ 392 h 566"/>
                  <a:gd name="T64" fmla="*/ 228 w 501"/>
                  <a:gd name="T65" fmla="*/ 399 h 566"/>
                  <a:gd name="T66" fmla="*/ 261 w 501"/>
                  <a:gd name="T67" fmla="*/ 375 h 566"/>
                  <a:gd name="T68" fmla="*/ 330 w 501"/>
                  <a:gd name="T69" fmla="*/ 360 h 566"/>
                  <a:gd name="T70" fmla="*/ 330 w 501"/>
                  <a:gd name="T71" fmla="*/ 357 h 566"/>
                  <a:gd name="T72" fmla="*/ 450 w 501"/>
                  <a:gd name="T73" fmla="*/ 341 h 566"/>
                  <a:gd name="T74" fmla="*/ 457 w 501"/>
                  <a:gd name="T75" fmla="*/ 368 h 566"/>
                  <a:gd name="T76" fmla="*/ 496 w 501"/>
                  <a:gd name="T77" fmla="*/ 363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01" h="566">
                    <a:moveTo>
                      <a:pt x="498" y="368"/>
                    </a:moveTo>
                    <a:cubicBezTo>
                      <a:pt x="493" y="385"/>
                      <a:pt x="501" y="386"/>
                      <a:pt x="480" y="387"/>
                    </a:cubicBezTo>
                    <a:cubicBezTo>
                      <a:pt x="473" y="390"/>
                      <a:pt x="468" y="392"/>
                      <a:pt x="460" y="393"/>
                    </a:cubicBezTo>
                    <a:cubicBezTo>
                      <a:pt x="453" y="398"/>
                      <a:pt x="457" y="401"/>
                      <a:pt x="447" y="402"/>
                    </a:cubicBezTo>
                    <a:cubicBezTo>
                      <a:pt x="437" y="407"/>
                      <a:pt x="430" y="413"/>
                      <a:pt x="418" y="414"/>
                    </a:cubicBezTo>
                    <a:cubicBezTo>
                      <a:pt x="411" y="420"/>
                      <a:pt x="403" y="422"/>
                      <a:pt x="394" y="423"/>
                    </a:cubicBezTo>
                    <a:cubicBezTo>
                      <a:pt x="385" y="427"/>
                      <a:pt x="376" y="436"/>
                      <a:pt x="367" y="438"/>
                    </a:cubicBezTo>
                    <a:cubicBezTo>
                      <a:pt x="350" y="447"/>
                      <a:pt x="309" y="443"/>
                      <a:pt x="309" y="443"/>
                    </a:cubicBezTo>
                    <a:cubicBezTo>
                      <a:pt x="304" y="447"/>
                      <a:pt x="301" y="449"/>
                      <a:pt x="295" y="450"/>
                    </a:cubicBezTo>
                    <a:cubicBezTo>
                      <a:pt x="282" y="456"/>
                      <a:pt x="276" y="466"/>
                      <a:pt x="261" y="468"/>
                    </a:cubicBezTo>
                    <a:cubicBezTo>
                      <a:pt x="257" y="478"/>
                      <a:pt x="234" y="483"/>
                      <a:pt x="223" y="485"/>
                    </a:cubicBezTo>
                    <a:cubicBezTo>
                      <a:pt x="215" y="489"/>
                      <a:pt x="207" y="491"/>
                      <a:pt x="198" y="492"/>
                    </a:cubicBezTo>
                    <a:cubicBezTo>
                      <a:pt x="186" y="497"/>
                      <a:pt x="176" y="502"/>
                      <a:pt x="163" y="504"/>
                    </a:cubicBezTo>
                    <a:cubicBezTo>
                      <a:pt x="153" y="509"/>
                      <a:pt x="146" y="517"/>
                      <a:pt x="135" y="519"/>
                    </a:cubicBezTo>
                    <a:cubicBezTo>
                      <a:pt x="122" y="524"/>
                      <a:pt x="109" y="535"/>
                      <a:pt x="97" y="537"/>
                    </a:cubicBezTo>
                    <a:cubicBezTo>
                      <a:pt x="92" y="544"/>
                      <a:pt x="85" y="548"/>
                      <a:pt x="76" y="549"/>
                    </a:cubicBezTo>
                    <a:cubicBezTo>
                      <a:pt x="70" y="552"/>
                      <a:pt x="64" y="554"/>
                      <a:pt x="58" y="555"/>
                    </a:cubicBezTo>
                    <a:cubicBezTo>
                      <a:pt x="53" y="561"/>
                      <a:pt x="49" y="559"/>
                      <a:pt x="45" y="566"/>
                    </a:cubicBezTo>
                    <a:cubicBezTo>
                      <a:pt x="35" y="564"/>
                      <a:pt x="26" y="559"/>
                      <a:pt x="16" y="557"/>
                    </a:cubicBezTo>
                    <a:cubicBezTo>
                      <a:pt x="15" y="549"/>
                      <a:pt x="11" y="538"/>
                      <a:pt x="4" y="534"/>
                    </a:cubicBezTo>
                    <a:cubicBezTo>
                      <a:pt x="7" y="524"/>
                      <a:pt x="8" y="524"/>
                      <a:pt x="0" y="518"/>
                    </a:cubicBezTo>
                    <a:cubicBezTo>
                      <a:pt x="1" y="512"/>
                      <a:pt x="8" y="505"/>
                      <a:pt x="13" y="501"/>
                    </a:cubicBezTo>
                    <a:cubicBezTo>
                      <a:pt x="16" y="495"/>
                      <a:pt x="19" y="489"/>
                      <a:pt x="21" y="483"/>
                    </a:cubicBezTo>
                    <a:cubicBezTo>
                      <a:pt x="22" y="477"/>
                      <a:pt x="24" y="474"/>
                      <a:pt x="27" y="468"/>
                    </a:cubicBezTo>
                    <a:cubicBezTo>
                      <a:pt x="28" y="455"/>
                      <a:pt x="26" y="451"/>
                      <a:pt x="36" y="443"/>
                    </a:cubicBezTo>
                    <a:cubicBezTo>
                      <a:pt x="39" y="438"/>
                      <a:pt x="43" y="436"/>
                      <a:pt x="45" y="431"/>
                    </a:cubicBezTo>
                    <a:cubicBezTo>
                      <a:pt x="46" y="426"/>
                      <a:pt x="51" y="416"/>
                      <a:pt x="51" y="416"/>
                    </a:cubicBezTo>
                    <a:cubicBezTo>
                      <a:pt x="53" y="408"/>
                      <a:pt x="61" y="400"/>
                      <a:pt x="69" y="398"/>
                    </a:cubicBezTo>
                    <a:cubicBezTo>
                      <a:pt x="72" y="396"/>
                      <a:pt x="76" y="395"/>
                      <a:pt x="78" y="392"/>
                    </a:cubicBezTo>
                    <a:cubicBezTo>
                      <a:pt x="82" y="384"/>
                      <a:pt x="77" y="381"/>
                      <a:pt x="85" y="375"/>
                    </a:cubicBezTo>
                    <a:cubicBezTo>
                      <a:pt x="92" y="376"/>
                      <a:pt x="99" y="377"/>
                      <a:pt x="106" y="377"/>
                    </a:cubicBezTo>
                    <a:cubicBezTo>
                      <a:pt x="181" y="376"/>
                      <a:pt x="161" y="370"/>
                      <a:pt x="132" y="368"/>
                    </a:cubicBezTo>
                    <a:cubicBezTo>
                      <a:pt x="119" y="363"/>
                      <a:pt x="134" y="352"/>
                      <a:pt x="115" y="350"/>
                    </a:cubicBezTo>
                    <a:cubicBezTo>
                      <a:pt x="121" y="334"/>
                      <a:pt x="113" y="349"/>
                      <a:pt x="151" y="344"/>
                    </a:cubicBezTo>
                    <a:cubicBezTo>
                      <a:pt x="153" y="344"/>
                      <a:pt x="147" y="342"/>
                      <a:pt x="145" y="341"/>
                    </a:cubicBezTo>
                    <a:cubicBezTo>
                      <a:pt x="138" y="338"/>
                      <a:pt x="131" y="336"/>
                      <a:pt x="123" y="335"/>
                    </a:cubicBezTo>
                    <a:cubicBezTo>
                      <a:pt x="118" y="326"/>
                      <a:pt x="122" y="319"/>
                      <a:pt x="114" y="311"/>
                    </a:cubicBezTo>
                    <a:cubicBezTo>
                      <a:pt x="118" y="304"/>
                      <a:pt x="125" y="300"/>
                      <a:pt x="132" y="296"/>
                    </a:cubicBezTo>
                    <a:cubicBezTo>
                      <a:pt x="134" y="287"/>
                      <a:pt x="135" y="279"/>
                      <a:pt x="136" y="270"/>
                    </a:cubicBezTo>
                    <a:cubicBezTo>
                      <a:pt x="138" y="270"/>
                      <a:pt x="154" y="275"/>
                      <a:pt x="157" y="270"/>
                    </a:cubicBezTo>
                    <a:cubicBezTo>
                      <a:pt x="158" y="268"/>
                      <a:pt x="153" y="268"/>
                      <a:pt x="151" y="267"/>
                    </a:cubicBezTo>
                    <a:cubicBezTo>
                      <a:pt x="148" y="265"/>
                      <a:pt x="144" y="262"/>
                      <a:pt x="141" y="260"/>
                    </a:cubicBezTo>
                    <a:cubicBezTo>
                      <a:pt x="142" y="253"/>
                      <a:pt x="147" y="250"/>
                      <a:pt x="139" y="248"/>
                    </a:cubicBezTo>
                    <a:cubicBezTo>
                      <a:pt x="139" y="246"/>
                      <a:pt x="137" y="244"/>
                      <a:pt x="138" y="242"/>
                    </a:cubicBezTo>
                    <a:cubicBezTo>
                      <a:pt x="140" y="238"/>
                      <a:pt x="148" y="234"/>
                      <a:pt x="148" y="234"/>
                    </a:cubicBezTo>
                    <a:cubicBezTo>
                      <a:pt x="152" y="227"/>
                      <a:pt x="155" y="220"/>
                      <a:pt x="159" y="213"/>
                    </a:cubicBezTo>
                    <a:cubicBezTo>
                      <a:pt x="161" y="200"/>
                      <a:pt x="162" y="184"/>
                      <a:pt x="174" y="176"/>
                    </a:cubicBezTo>
                    <a:cubicBezTo>
                      <a:pt x="177" y="172"/>
                      <a:pt x="182" y="169"/>
                      <a:pt x="183" y="164"/>
                    </a:cubicBezTo>
                    <a:cubicBezTo>
                      <a:pt x="187" y="148"/>
                      <a:pt x="179" y="146"/>
                      <a:pt x="195" y="143"/>
                    </a:cubicBezTo>
                    <a:cubicBezTo>
                      <a:pt x="199" y="141"/>
                      <a:pt x="204" y="131"/>
                      <a:pt x="204" y="131"/>
                    </a:cubicBezTo>
                    <a:cubicBezTo>
                      <a:pt x="206" y="123"/>
                      <a:pt x="210" y="127"/>
                      <a:pt x="214" y="120"/>
                    </a:cubicBezTo>
                    <a:cubicBezTo>
                      <a:pt x="215" y="109"/>
                      <a:pt x="213" y="89"/>
                      <a:pt x="219" y="77"/>
                    </a:cubicBezTo>
                    <a:cubicBezTo>
                      <a:pt x="221" y="67"/>
                      <a:pt x="221" y="53"/>
                      <a:pt x="229" y="47"/>
                    </a:cubicBezTo>
                    <a:cubicBezTo>
                      <a:pt x="233" y="36"/>
                      <a:pt x="235" y="28"/>
                      <a:pt x="243" y="20"/>
                    </a:cubicBezTo>
                    <a:cubicBezTo>
                      <a:pt x="244" y="13"/>
                      <a:pt x="248" y="11"/>
                      <a:pt x="252" y="5"/>
                    </a:cubicBezTo>
                    <a:cubicBezTo>
                      <a:pt x="251" y="3"/>
                      <a:pt x="247" y="0"/>
                      <a:pt x="246" y="2"/>
                    </a:cubicBezTo>
                    <a:cubicBezTo>
                      <a:pt x="239" y="23"/>
                      <a:pt x="239" y="49"/>
                      <a:pt x="229" y="69"/>
                    </a:cubicBezTo>
                    <a:cubicBezTo>
                      <a:pt x="228" y="91"/>
                      <a:pt x="234" y="124"/>
                      <a:pt x="225" y="158"/>
                    </a:cubicBezTo>
                    <a:cubicBezTo>
                      <a:pt x="222" y="185"/>
                      <a:pt x="209" y="211"/>
                      <a:pt x="204" y="230"/>
                    </a:cubicBezTo>
                    <a:cubicBezTo>
                      <a:pt x="199" y="249"/>
                      <a:pt x="196" y="261"/>
                      <a:pt x="193" y="272"/>
                    </a:cubicBezTo>
                    <a:cubicBezTo>
                      <a:pt x="192" y="279"/>
                      <a:pt x="190" y="287"/>
                      <a:pt x="187" y="294"/>
                    </a:cubicBezTo>
                    <a:cubicBezTo>
                      <a:pt x="185" y="305"/>
                      <a:pt x="184" y="328"/>
                      <a:pt x="172" y="330"/>
                    </a:cubicBezTo>
                    <a:cubicBezTo>
                      <a:pt x="155" y="317"/>
                      <a:pt x="164" y="356"/>
                      <a:pt x="165" y="374"/>
                    </a:cubicBezTo>
                    <a:cubicBezTo>
                      <a:pt x="160" y="381"/>
                      <a:pt x="171" y="389"/>
                      <a:pt x="178" y="392"/>
                    </a:cubicBezTo>
                    <a:cubicBezTo>
                      <a:pt x="187" y="402"/>
                      <a:pt x="197" y="408"/>
                      <a:pt x="210" y="411"/>
                    </a:cubicBezTo>
                    <a:cubicBezTo>
                      <a:pt x="221" y="409"/>
                      <a:pt x="218" y="402"/>
                      <a:pt x="228" y="399"/>
                    </a:cubicBezTo>
                    <a:cubicBezTo>
                      <a:pt x="239" y="391"/>
                      <a:pt x="235" y="395"/>
                      <a:pt x="240" y="387"/>
                    </a:cubicBezTo>
                    <a:cubicBezTo>
                      <a:pt x="242" y="373"/>
                      <a:pt x="243" y="377"/>
                      <a:pt x="261" y="375"/>
                    </a:cubicBezTo>
                    <a:cubicBezTo>
                      <a:pt x="264" y="359"/>
                      <a:pt x="304" y="365"/>
                      <a:pt x="321" y="363"/>
                    </a:cubicBezTo>
                    <a:cubicBezTo>
                      <a:pt x="324" y="362"/>
                      <a:pt x="328" y="362"/>
                      <a:pt x="330" y="360"/>
                    </a:cubicBezTo>
                    <a:cubicBezTo>
                      <a:pt x="332" y="358"/>
                      <a:pt x="321" y="362"/>
                      <a:pt x="321" y="354"/>
                    </a:cubicBezTo>
                    <a:cubicBezTo>
                      <a:pt x="321" y="351"/>
                      <a:pt x="327" y="356"/>
                      <a:pt x="330" y="357"/>
                    </a:cubicBezTo>
                    <a:cubicBezTo>
                      <a:pt x="356" y="355"/>
                      <a:pt x="375" y="351"/>
                      <a:pt x="402" y="350"/>
                    </a:cubicBezTo>
                    <a:cubicBezTo>
                      <a:pt x="407" y="341"/>
                      <a:pt x="439" y="342"/>
                      <a:pt x="450" y="341"/>
                    </a:cubicBezTo>
                    <a:cubicBezTo>
                      <a:pt x="465" y="336"/>
                      <a:pt x="450" y="351"/>
                      <a:pt x="447" y="356"/>
                    </a:cubicBezTo>
                    <a:cubicBezTo>
                      <a:pt x="452" y="360"/>
                      <a:pt x="452" y="364"/>
                      <a:pt x="457" y="368"/>
                    </a:cubicBezTo>
                    <a:cubicBezTo>
                      <a:pt x="466" y="366"/>
                      <a:pt x="469" y="363"/>
                      <a:pt x="477" y="360"/>
                    </a:cubicBezTo>
                    <a:cubicBezTo>
                      <a:pt x="483" y="361"/>
                      <a:pt x="490" y="360"/>
                      <a:pt x="496" y="363"/>
                    </a:cubicBezTo>
                    <a:cubicBezTo>
                      <a:pt x="498" y="364"/>
                      <a:pt x="498" y="368"/>
                      <a:pt x="498" y="36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192" name="Freeform 2104"/>
              <p:cNvSpPr>
                <a:spLocks/>
              </p:cNvSpPr>
              <p:nvPr/>
            </p:nvSpPr>
            <p:spPr bwMode="auto">
              <a:xfrm>
                <a:off x="1003" y="1565"/>
                <a:ext cx="362" cy="337"/>
              </a:xfrm>
              <a:custGeom>
                <a:avLst/>
                <a:gdLst>
                  <a:gd name="T0" fmla="*/ 330 w 362"/>
                  <a:gd name="T1" fmla="*/ 247 h 337"/>
                  <a:gd name="T2" fmla="*/ 273 w 362"/>
                  <a:gd name="T3" fmla="*/ 284 h 337"/>
                  <a:gd name="T4" fmla="*/ 219 w 362"/>
                  <a:gd name="T5" fmla="*/ 311 h 337"/>
                  <a:gd name="T6" fmla="*/ 185 w 362"/>
                  <a:gd name="T7" fmla="*/ 319 h 337"/>
                  <a:gd name="T8" fmla="*/ 170 w 362"/>
                  <a:gd name="T9" fmla="*/ 317 h 337"/>
                  <a:gd name="T10" fmla="*/ 135 w 362"/>
                  <a:gd name="T11" fmla="*/ 328 h 337"/>
                  <a:gd name="T12" fmla="*/ 89 w 362"/>
                  <a:gd name="T13" fmla="*/ 295 h 337"/>
                  <a:gd name="T14" fmla="*/ 104 w 362"/>
                  <a:gd name="T15" fmla="*/ 292 h 337"/>
                  <a:gd name="T16" fmla="*/ 101 w 362"/>
                  <a:gd name="T17" fmla="*/ 277 h 337"/>
                  <a:gd name="T18" fmla="*/ 126 w 362"/>
                  <a:gd name="T19" fmla="*/ 290 h 337"/>
                  <a:gd name="T20" fmla="*/ 114 w 362"/>
                  <a:gd name="T21" fmla="*/ 280 h 337"/>
                  <a:gd name="T22" fmla="*/ 63 w 362"/>
                  <a:gd name="T23" fmla="*/ 218 h 337"/>
                  <a:gd name="T24" fmla="*/ 24 w 362"/>
                  <a:gd name="T25" fmla="*/ 160 h 337"/>
                  <a:gd name="T26" fmla="*/ 24 w 362"/>
                  <a:gd name="T27" fmla="*/ 136 h 337"/>
                  <a:gd name="T28" fmla="*/ 135 w 362"/>
                  <a:gd name="T29" fmla="*/ 91 h 337"/>
                  <a:gd name="T30" fmla="*/ 158 w 362"/>
                  <a:gd name="T31" fmla="*/ 67 h 337"/>
                  <a:gd name="T32" fmla="*/ 188 w 362"/>
                  <a:gd name="T33" fmla="*/ 46 h 337"/>
                  <a:gd name="T34" fmla="*/ 245 w 362"/>
                  <a:gd name="T35" fmla="*/ 13 h 337"/>
                  <a:gd name="T36" fmla="*/ 269 w 362"/>
                  <a:gd name="T37" fmla="*/ 35 h 337"/>
                  <a:gd name="T38" fmla="*/ 237 w 362"/>
                  <a:gd name="T39" fmla="*/ 76 h 337"/>
                  <a:gd name="T40" fmla="*/ 222 w 362"/>
                  <a:gd name="T41" fmla="*/ 91 h 337"/>
                  <a:gd name="T42" fmla="*/ 231 w 362"/>
                  <a:gd name="T43" fmla="*/ 112 h 337"/>
                  <a:gd name="T44" fmla="*/ 237 w 362"/>
                  <a:gd name="T45" fmla="*/ 116 h 337"/>
                  <a:gd name="T46" fmla="*/ 216 w 362"/>
                  <a:gd name="T47" fmla="*/ 92 h 337"/>
                  <a:gd name="T48" fmla="*/ 200 w 362"/>
                  <a:gd name="T49" fmla="*/ 76 h 337"/>
                  <a:gd name="T50" fmla="*/ 230 w 362"/>
                  <a:gd name="T51" fmla="*/ 124 h 337"/>
                  <a:gd name="T52" fmla="*/ 230 w 362"/>
                  <a:gd name="T53" fmla="*/ 137 h 337"/>
                  <a:gd name="T54" fmla="*/ 266 w 362"/>
                  <a:gd name="T55" fmla="*/ 167 h 337"/>
                  <a:gd name="T56" fmla="*/ 305 w 362"/>
                  <a:gd name="T57" fmla="*/ 188 h 337"/>
                  <a:gd name="T58" fmla="*/ 282 w 362"/>
                  <a:gd name="T59" fmla="*/ 160 h 337"/>
                  <a:gd name="T60" fmla="*/ 254 w 362"/>
                  <a:gd name="T61" fmla="*/ 130 h 337"/>
                  <a:gd name="T62" fmla="*/ 270 w 362"/>
                  <a:gd name="T63" fmla="*/ 94 h 337"/>
                  <a:gd name="T64" fmla="*/ 296 w 362"/>
                  <a:gd name="T65" fmla="*/ 119 h 337"/>
                  <a:gd name="T66" fmla="*/ 312 w 362"/>
                  <a:gd name="T67" fmla="*/ 140 h 337"/>
                  <a:gd name="T68" fmla="*/ 335 w 362"/>
                  <a:gd name="T69" fmla="*/ 148 h 337"/>
                  <a:gd name="T70" fmla="*/ 353 w 362"/>
                  <a:gd name="T71" fmla="*/ 167 h 337"/>
                  <a:gd name="T72" fmla="*/ 362 w 362"/>
                  <a:gd name="T73" fmla="*/ 196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2" h="337">
                    <a:moveTo>
                      <a:pt x="362" y="196"/>
                    </a:moveTo>
                    <a:cubicBezTo>
                      <a:pt x="359" y="227"/>
                      <a:pt x="359" y="237"/>
                      <a:pt x="330" y="247"/>
                    </a:cubicBezTo>
                    <a:cubicBezTo>
                      <a:pt x="318" y="256"/>
                      <a:pt x="309" y="269"/>
                      <a:pt x="294" y="272"/>
                    </a:cubicBezTo>
                    <a:cubicBezTo>
                      <a:pt x="287" y="277"/>
                      <a:pt x="279" y="279"/>
                      <a:pt x="273" y="284"/>
                    </a:cubicBezTo>
                    <a:cubicBezTo>
                      <a:pt x="266" y="290"/>
                      <a:pt x="259" y="300"/>
                      <a:pt x="249" y="302"/>
                    </a:cubicBezTo>
                    <a:cubicBezTo>
                      <a:pt x="240" y="306"/>
                      <a:pt x="228" y="309"/>
                      <a:pt x="219" y="311"/>
                    </a:cubicBezTo>
                    <a:cubicBezTo>
                      <a:pt x="213" y="314"/>
                      <a:pt x="210" y="316"/>
                      <a:pt x="203" y="317"/>
                    </a:cubicBezTo>
                    <a:cubicBezTo>
                      <a:pt x="197" y="320"/>
                      <a:pt x="192" y="320"/>
                      <a:pt x="185" y="319"/>
                    </a:cubicBezTo>
                    <a:cubicBezTo>
                      <a:pt x="183" y="320"/>
                      <a:pt x="182" y="322"/>
                      <a:pt x="180" y="322"/>
                    </a:cubicBezTo>
                    <a:cubicBezTo>
                      <a:pt x="176" y="322"/>
                      <a:pt x="170" y="317"/>
                      <a:pt x="170" y="317"/>
                    </a:cubicBezTo>
                    <a:cubicBezTo>
                      <a:pt x="177" y="328"/>
                      <a:pt x="169" y="326"/>
                      <a:pt x="159" y="325"/>
                    </a:cubicBezTo>
                    <a:cubicBezTo>
                      <a:pt x="150" y="326"/>
                      <a:pt x="143" y="329"/>
                      <a:pt x="135" y="328"/>
                    </a:cubicBezTo>
                    <a:cubicBezTo>
                      <a:pt x="124" y="322"/>
                      <a:pt x="128" y="332"/>
                      <a:pt x="119" y="337"/>
                    </a:cubicBezTo>
                    <a:cubicBezTo>
                      <a:pt x="99" y="329"/>
                      <a:pt x="100" y="310"/>
                      <a:pt x="89" y="295"/>
                    </a:cubicBezTo>
                    <a:cubicBezTo>
                      <a:pt x="92" y="294"/>
                      <a:pt x="95" y="294"/>
                      <a:pt x="98" y="293"/>
                    </a:cubicBezTo>
                    <a:cubicBezTo>
                      <a:pt x="100" y="293"/>
                      <a:pt x="105" y="294"/>
                      <a:pt x="104" y="292"/>
                    </a:cubicBezTo>
                    <a:cubicBezTo>
                      <a:pt x="101" y="289"/>
                      <a:pt x="92" y="286"/>
                      <a:pt x="92" y="286"/>
                    </a:cubicBezTo>
                    <a:cubicBezTo>
                      <a:pt x="95" y="283"/>
                      <a:pt x="97" y="278"/>
                      <a:pt x="101" y="277"/>
                    </a:cubicBezTo>
                    <a:cubicBezTo>
                      <a:pt x="104" y="277"/>
                      <a:pt x="111" y="288"/>
                      <a:pt x="114" y="289"/>
                    </a:cubicBezTo>
                    <a:cubicBezTo>
                      <a:pt x="118" y="290"/>
                      <a:pt x="122" y="290"/>
                      <a:pt x="126" y="290"/>
                    </a:cubicBezTo>
                    <a:cubicBezTo>
                      <a:pt x="137" y="295"/>
                      <a:pt x="140" y="291"/>
                      <a:pt x="128" y="284"/>
                    </a:cubicBezTo>
                    <a:cubicBezTo>
                      <a:pt x="124" y="282"/>
                      <a:pt x="119" y="282"/>
                      <a:pt x="114" y="280"/>
                    </a:cubicBezTo>
                    <a:cubicBezTo>
                      <a:pt x="109" y="276"/>
                      <a:pt x="104" y="272"/>
                      <a:pt x="98" y="269"/>
                    </a:cubicBezTo>
                    <a:cubicBezTo>
                      <a:pt x="92" y="258"/>
                      <a:pt x="73" y="224"/>
                      <a:pt x="63" y="218"/>
                    </a:cubicBezTo>
                    <a:cubicBezTo>
                      <a:pt x="55" y="208"/>
                      <a:pt x="47" y="191"/>
                      <a:pt x="36" y="185"/>
                    </a:cubicBezTo>
                    <a:cubicBezTo>
                      <a:pt x="30" y="178"/>
                      <a:pt x="30" y="168"/>
                      <a:pt x="24" y="160"/>
                    </a:cubicBezTo>
                    <a:cubicBezTo>
                      <a:pt x="22" y="148"/>
                      <a:pt x="12" y="141"/>
                      <a:pt x="0" y="139"/>
                    </a:cubicBezTo>
                    <a:cubicBezTo>
                      <a:pt x="8" y="134"/>
                      <a:pt x="16" y="132"/>
                      <a:pt x="24" y="136"/>
                    </a:cubicBezTo>
                    <a:cubicBezTo>
                      <a:pt x="40" y="134"/>
                      <a:pt x="53" y="129"/>
                      <a:pt x="69" y="127"/>
                    </a:cubicBezTo>
                    <a:cubicBezTo>
                      <a:pt x="85" y="111"/>
                      <a:pt x="112" y="93"/>
                      <a:pt x="135" y="91"/>
                    </a:cubicBezTo>
                    <a:cubicBezTo>
                      <a:pt x="142" y="89"/>
                      <a:pt x="143" y="86"/>
                      <a:pt x="149" y="82"/>
                    </a:cubicBezTo>
                    <a:cubicBezTo>
                      <a:pt x="150" y="80"/>
                      <a:pt x="157" y="67"/>
                      <a:pt x="158" y="67"/>
                    </a:cubicBezTo>
                    <a:cubicBezTo>
                      <a:pt x="161" y="64"/>
                      <a:pt x="170" y="61"/>
                      <a:pt x="170" y="61"/>
                    </a:cubicBezTo>
                    <a:cubicBezTo>
                      <a:pt x="175" y="55"/>
                      <a:pt x="181" y="50"/>
                      <a:pt x="188" y="46"/>
                    </a:cubicBezTo>
                    <a:cubicBezTo>
                      <a:pt x="194" y="36"/>
                      <a:pt x="204" y="33"/>
                      <a:pt x="210" y="23"/>
                    </a:cubicBezTo>
                    <a:cubicBezTo>
                      <a:pt x="207" y="0"/>
                      <a:pt x="189" y="10"/>
                      <a:pt x="245" y="13"/>
                    </a:cubicBezTo>
                    <a:cubicBezTo>
                      <a:pt x="246" y="24"/>
                      <a:pt x="247" y="24"/>
                      <a:pt x="257" y="26"/>
                    </a:cubicBezTo>
                    <a:cubicBezTo>
                      <a:pt x="259" y="34"/>
                      <a:pt x="262" y="34"/>
                      <a:pt x="269" y="35"/>
                    </a:cubicBezTo>
                    <a:cubicBezTo>
                      <a:pt x="270" y="54"/>
                      <a:pt x="275" y="60"/>
                      <a:pt x="257" y="64"/>
                    </a:cubicBezTo>
                    <a:cubicBezTo>
                      <a:pt x="252" y="74"/>
                      <a:pt x="248" y="73"/>
                      <a:pt x="237" y="76"/>
                    </a:cubicBezTo>
                    <a:cubicBezTo>
                      <a:pt x="252" y="78"/>
                      <a:pt x="244" y="79"/>
                      <a:pt x="237" y="82"/>
                    </a:cubicBezTo>
                    <a:cubicBezTo>
                      <a:pt x="233" y="87"/>
                      <a:pt x="228" y="88"/>
                      <a:pt x="222" y="91"/>
                    </a:cubicBezTo>
                    <a:cubicBezTo>
                      <a:pt x="225" y="97"/>
                      <a:pt x="229" y="102"/>
                      <a:pt x="233" y="107"/>
                    </a:cubicBezTo>
                    <a:cubicBezTo>
                      <a:pt x="232" y="109"/>
                      <a:pt x="232" y="111"/>
                      <a:pt x="231" y="112"/>
                    </a:cubicBezTo>
                    <a:cubicBezTo>
                      <a:pt x="229" y="113"/>
                      <a:pt x="225" y="111"/>
                      <a:pt x="225" y="113"/>
                    </a:cubicBezTo>
                    <a:cubicBezTo>
                      <a:pt x="225" y="114"/>
                      <a:pt x="237" y="116"/>
                      <a:pt x="237" y="116"/>
                    </a:cubicBezTo>
                    <a:cubicBezTo>
                      <a:pt x="243" y="118"/>
                      <a:pt x="249" y="114"/>
                      <a:pt x="242" y="119"/>
                    </a:cubicBezTo>
                    <a:cubicBezTo>
                      <a:pt x="228" y="117"/>
                      <a:pt x="223" y="103"/>
                      <a:pt x="216" y="92"/>
                    </a:cubicBezTo>
                    <a:cubicBezTo>
                      <a:pt x="215" y="80"/>
                      <a:pt x="217" y="78"/>
                      <a:pt x="206" y="74"/>
                    </a:cubicBezTo>
                    <a:cubicBezTo>
                      <a:pt x="204" y="75"/>
                      <a:pt x="200" y="74"/>
                      <a:pt x="200" y="76"/>
                    </a:cubicBezTo>
                    <a:cubicBezTo>
                      <a:pt x="198" y="83"/>
                      <a:pt x="215" y="92"/>
                      <a:pt x="215" y="92"/>
                    </a:cubicBezTo>
                    <a:cubicBezTo>
                      <a:pt x="218" y="109"/>
                      <a:pt x="210" y="120"/>
                      <a:pt x="230" y="124"/>
                    </a:cubicBezTo>
                    <a:cubicBezTo>
                      <a:pt x="229" y="125"/>
                      <a:pt x="224" y="131"/>
                      <a:pt x="225" y="133"/>
                    </a:cubicBezTo>
                    <a:cubicBezTo>
                      <a:pt x="226" y="135"/>
                      <a:pt x="228" y="135"/>
                      <a:pt x="230" y="137"/>
                    </a:cubicBezTo>
                    <a:cubicBezTo>
                      <a:pt x="239" y="146"/>
                      <a:pt x="240" y="153"/>
                      <a:pt x="255" y="155"/>
                    </a:cubicBezTo>
                    <a:cubicBezTo>
                      <a:pt x="259" y="162"/>
                      <a:pt x="262" y="159"/>
                      <a:pt x="266" y="167"/>
                    </a:cubicBezTo>
                    <a:cubicBezTo>
                      <a:pt x="268" y="176"/>
                      <a:pt x="273" y="175"/>
                      <a:pt x="281" y="176"/>
                    </a:cubicBezTo>
                    <a:cubicBezTo>
                      <a:pt x="288" y="181"/>
                      <a:pt x="297" y="187"/>
                      <a:pt x="305" y="188"/>
                    </a:cubicBezTo>
                    <a:cubicBezTo>
                      <a:pt x="312" y="191"/>
                      <a:pt x="313" y="197"/>
                      <a:pt x="315" y="187"/>
                    </a:cubicBezTo>
                    <a:cubicBezTo>
                      <a:pt x="306" y="176"/>
                      <a:pt x="294" y="167"/>
                      <a:pt x="282" y="160"/>
                    </a:cubicBezTo>
                    <a:cubicBezTo>
                      <a:pt x="278" y="155"/>
                      <a:pt x="269" y="148"/>
                      <a:pt x="269" y="148"/>
                    </a:cubicBezTo>
                    <a:cubicBezTo>
                      <a:pt x="265" y="141"/>
                      <a:pt x="260" y="135"/>
                      <a:pt x="254" y="130"/>
                    </a:cubicBezTo>
                    <a:cubicBezTo>
                      <a:pt x="251" y="123"/>
                      <a:pt x="250" y="116"/>
                      <a:pt x="246" y="109"/>
                    </a:cubicBezTo>
                    <a:cubicBezTo>
                      <a:pt x="257" y="102"/>
                      <a:pt x="253" y="96"/>
                      <a:pt x="270" y="94"/>
                    </a:cubicBezTo>
                    <a:cubicBezTo>
                      <a:pt x="278" y="95"/>
                      <a:pt x="281" y="94"/>
                      <a:pt x="284" y="101"/>
                    </a:cubicBezTo>
                    <a:cubicBezTo>
                      <a:pt x="285" y="115"/>
                      <a:pt x="286" y="111"/>
                      <a:pt x="296" y="119"/>
                    </a:cubicBezTo>
                    <a:cubicBezTo>
                      <a:pt x="305" y="134"/>
                      <a:pt x="302" y="119"/>
                      <a:pt x="305" y="149"/>
                    </a:cubicBezTo>
                    <a:cubicBezTo>
                      <a:pt x="322" y="146"/>
                      <a:pt x="300" y="152"/>
                      <a:pt x="312" y="140"/>
                    </a:cubicBezTo>
                    <a:cubicBezTo>
                      <a:pt x="313" y="139"/>
                      <a:pt x="315" y="141"/>
                      <a:pt x="317" y="142"/>
                    </a:cubicBezTo>
                    <a:cubicBezTo>
                      <a:pt x="323" y="145"/>
                      <a:pt x="329" y="146"/>
                      <a:pt x="335" y="148"/>
                    </a:cubicBezTo>
                    <a:cubicBezTo>
                      <a:pt x="340" y="151"/>
                      <a:pt x="342" y="155"/>
                      <a:pt x="347" y="158"/>
                    </a:cubicBezTo>
                    <a:cubicBezTo>
                      <a:pt x="349" y="170"/>
                      <a:pt x="345" y="156"/>
                      <a:pt x="353" y="167"/>
                    </a:cubicBezTo>
                    <a:cubicBezTo>
                      <a:pt x="357" y="173"/>
                      <a:pt x="355" y="183"/>
                      <a:pt x="359" y="190"/>
                    </a:cubicBezTo>
                    <a:cubicBezTo>
                      <a:pt x="360" y="197"/>
                      <a:pt x="358" y="196"/>
                      <a:pt x="362" y="19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193" name="Freeform 2105"/>
              <p:cNvSpPr>
                <a:spLocks/>
              </p:cNvSpPr>
              <p:nvPr/>
            </p:nvSpPr>
            <p:spPr bwMode="auto">
              <a:xfrm>
                <a:off x="1119" y="1566"/>
                <a:ext cx="520" cy="553"/>
              </a:xfrm>
              <a:custGeom>
                <a:avLst/>
                <a:gdLst>
                  <a:gd name="T0" fmla="*/ 507 w 520"/>
                  <a:gd name="T1" fmla="*/ 532 h 553"/>
                  <a:gd name="T2" fmla="*/ 462 w 520"/>
                  <a:gd name="T3" fmla="*/ 550 h 553"/>
                  <a:gd name="T4" fmla="*/ 423 w 520"/>
                  <a:gd name="T5" fmla="*/ 543 h 553"/>
                  <a:gd name="T6" fmla="*/ 346 w 520"/>
                  <a:gd name="T7" fmla="*/ 525 h 553"/>
                  <a:gd name="T8" fmla="*/ 312 w 520"/>
                  <a:gd name="T9" fmla="*/ 510 h 553"/>
                  <a:gd name="T10" fmla="*/ 256 w 520"/>
                  <a:gd name="T11" fmla="*/ 498 h 553"/>
                  <a:gd name="T12" fmla="*/ 213 w 520"/>
                  <a:gd name="T13" fmla="*/ 483 h 553"/>
                  <a:gd name="T14" fmla="*/ 177 w 520"/>
                  <a:gd name="T15" fmla="*/ 463 h 553"/>
                  <a:gd name="T16" fmla="*/ 124 w 520"/>
                  <a:gd name="T17" fmla="*/ 448 h 553"/>
                  <a:gd name="T18" fmla="*/ 85 w 520"/>
                  <a:gd name="T19" fmla="*/ 429 h 553"/>
                  <a:gd name="T20" fmla="*/ 48 w 520"/>
                  <a:gd name="T21" fmla="*/ 417 h 553"/>
                  <a:gd name="T22" fmla="*/ 6 w 520"/>
                  <a:gd name="T23" fmla="*/ 400 h 553"/>
                  <a:gd name="T24" fmla="*/ 0 w 520"/>
                  <a:gd name="T25" fmla="*/ 385 h 553"/>
                  <a:gd name="T26" fmla="*/ 10 w 520"/>
                  <a:gd name="T27" fmla="*/ 370 h 553"/>
                  <a:gd name="T28" fmla="*/ 25 w 520"/>
                  <a:gd name="T29" fmla="*/ 343 h 553"/>
                  <a:gd name="T30" fmla="*/ 72 w 520"/>
                  <a:gd name="T31" fmla="*/ 354 h 553"/>
                  <a:gd name="T32" fmla="*/ 144 w 520"/>
                  <a:gd name="T33" fmla="*/ 367 h 553"/>
                  <a:gd name="T34" fmla="*/ 183 w 520"/>
                  <a:gd name="T35" fmla="*/ 403 h 553"/>
                  <a:gd name="T36" fmla="*/ 234 w 520"/>
                  <a:gd name="T37" fmla="*/ 426 h 553"/>
                  <a:gd name="T38" fmla="*/ 307 w 520"/>
                  <a:gd name="T39" fmla="*/ 435 h 553"/>
                  <a:gd name="T40" fmla="*/ 259 w 520"/>
                  <a:gd name="T41" fmla="*/ 442 h 553"/>
                  <a:gd name="T42" fmla="*/ 313 w 520"/>
                  <a:gd name="T43" fmla="*/ 454 h 553"/>
                  <a:gd name="T44" fmla="*/ 438 w 520"/>
                  <a:gd name="T45" fmla="*/ 472 h 553"/>
                  <a:gd name="T46" fmla="*/ 423 w 520"/>
                  <a:gd name="T47" fmla="*/ 447 h 553"/>
                  <a:gd name="T48" fmla="*/ 393 w 520"/>
                  <a:gd name="T49" fmla="*/ 421 h 553"/>
                  <a:gd name="T50" fmla="*/ 364 w 520"/>
                  <a:gd name="T51" fmla="*/ 385 h 553"/>
                  <a:gd name="T52" fmla="*/ 360 w 520"/>
                  <a:gd name="T53" fmla="*/ 355 h 553"/>
                  <a:gd name="T54" fmla="*/ 349 w 520"/>
                  <a:gd name="T55" fmla="*/ 336 h 553"/>
                  <a:gd name="T56" fmla="*/ 348 w 520"/>
                  <a:gd name="T57" fmla="*/ 313 h 553"/>
                  <a:gd name="T58" fmla="*/ 339 w 520"/>
                  <a:gd name="T59" fmla="*/ 309 h 553"/>
                  <a:gd name="T60" fmla="*/ 316 w 520"/>
                  <a:gd name="T61" fmla="*/ 267 h 553"/>
                  <a:gd name="T62" fmla="*/ 300 w 520"/>
                  <a:gd name="T63" fmla="*/ 217 h 553"/>
                  <a:gd name="T64" fmla="*/ 295 w 520"/>
                  <a:gd name="T65" fmla="*/ 208 h 553"/>
                  <a:gd name="T66" fmla="*/ 283 w 520"/>
                  <a:gd name="T67" fmla="*/ 249 h 553"/>
                  <a:gd name="T68" fmla="*/ 253 w 520"/>
                  <a:gd name="T69" fmla="*/ 163 h 553"/>
                  <a:gd name="T70" fmla="*/ 228 w 520"/>
                  <a:gd name="T71" fmla="*/ 106 h 553"/>
                  <a:gd name="T72" fmla="*/ 229 w 520"/>
                  <a:gd name="T73" fmla="*/ 64 h 553"/>
                  <a:gd name="T74" fmla="*/ 210 w 520"/>
                  <a:gd name="T75" fmla="*/ 27 h 553"/>
                  <a:gd name="T76" fmla="*/ 192 w 520"/>
                  <a:gd name="T77" fmla="*/ 78 h 553"/>
                  <a:gd name="T78" fmla="*/ 189 w 520"/>
                  <a:gd name="T79" fmla="*/ 30 h 553"/>
                  <a:gd name="T80" fmla="*/ 219 w 520"/>
                  <a:gd name="T81" fmla="*/ 0 h 553"/>
                  <a:gd name="T82" fmla="*/ 241 w 520"/>
                  <a:gd name="T83" fmla="*/ 31 h 553"/>
                  <a:gd name="T84" fmla="*/ 271 w 520"/>
                  <a:gd name="T85" fmla="*/ 100 h 553"/>
                  <a:gd name="T86" fmla="*/ 291 w 520"/>
                  <a:gd name="T87" fmla="*/ 121 h 553"/>
                  <a:gd name="T88" fmla="*/ 319 w 520"/>
                  <a:gd name="T89" fmla="*/ 177 h 553"/>
                  <a:gd name="T90" fmla="*/ 333 w 520"/>
                  <a:gd name="T91" fmla="*/ 211 h 553"/>
                  <a:gd name="T92" fmla="*/ 372 w 520"/>
                  <a:gd name="T93" fmla="*/ 262 h 553"/>
                  <a:gd name="T94" fmla="*/ 394 w 520"/>
                  <a:gd name="T95" fmla="*/ 307 h 553"/>
                  <a:gd name="T96" fmla="*/ 456 w 520"/>
                  <a:gd name="T97" fmla="*/ 393 h 553"/>
                  <a:gd name="T98" fmla="*/ 520 w 520"/>
                  <a:gd name="T99" fmla="*/ 493 h 553"/>
                  <a:gd name="T100" fmla="*/ 517 w 520"/>
                  <a:gd name="T101" fmla="*/ 516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20" h="553">
                    <a:moveTo>
                      <a:pt x="517" y="516"/>
                    </a:moveTo>
                    <a:cubicBezTo>
                      <a:pt x="516" y="527"/>
                      <a:pt x="518" y="530"/>
                      <a:pt x="507" y="532"/>
                    </a:cubicBezTo>
                    <a:cubicBezTo>
                      <a:pt x="498" y="537"/>
                      <a:pt x="491" y="542"/>
                      <a:pt x="481" y="544"/>
                    </a:cubicBezTo>
                    <a:cubicBezTo>
                      <a:pt x="475" y="548"/>
                      <a:pt x="469" y="549"/>
                      <a:pt x="462" y="550"/>
                    </a:cubicBezTo>
                    <a:cubicBezTo>
                      <a:pt x="454" y="553"/>
                      <a:pt x="451" y="553"/>
                      <a:pt x="442" y="552"/>
                    </a:cubicBezTo>
                    <a:cubicBezTo>
                      <a:pt x="436" y="547"/>
                      <a:pt x="431" y="544"/>
                      <a:pt x="423" y="543"/>
                    </a:cubicBezTo>
                    <a:cubicBezTo>
                      <a:pt x="411" y="538"/>
                      <a:pt x="415" y="538"/>
                      <a:pt x="397" y="537"/>
                    </a:cubicBezTo>
                    <a:cubicBezTo>
                      <a:pt x="379" y="528"/>
                      <a:pt x="368" y="526"/>
                      <a:pt x="346" y="525"/>
                    </a:cubicBezTo>
                    <a:cubicBezTo>
                      <a:pt x="341" y="524"/>
                      <a:pt x="335" y="524"/>
                      <a:pt x="330" y="522"/>
                    </a:cubicBezTo>
                    <a:cubicBezTo>
                      <a:pt x="324" y="520"/>
                      <a:pt x="317" y="511"/>
                      <a:pt x="312" y="510"/>
                    </a:cubicBezTo>
                    <a:cubicBezTo>
                      <a:pt x="304" y="508"/>
                      <a:pt x="296" y="509"/>
                      <a:pt x="288" y="508"/>
                    </a:cubicBezTo>
                    <a:cubicBezTo>
                      <a:pt x="277" y="501"/>
                      <a:pt x="269" y="500"/>
                      <a:pt x="256" y="498"/>
                    </a:cubicBezTo>
                    <a:cubicBezTo>
                      <a:pt x="250" y="495"/>
                      <a:pt x="247" y="493"/>
                      <a:pt x="240" y="492"/>
                    </a:cubicBezTo>
                    <a:cubicBezTo>
                      <a:pt x="229" y="488"/>
                      <a:pt x="225" y="484"/>
                      <a:pt x="213" y="483"/>
                    </a:cubicBezTo>
                    <a:cubicBezTo>
                      <a:pt x="205" y="478"/>
                      <a:pt x="198" y="470"/>
                      <a:pt x="190" y="466"/>
                    </a:cubicBezTo>
                    <a:cubicBezTo>
                      <a:pt x="186" y="464"/>
                      <a:pt x="181" y="465"/>
                      <a:pt x="177" y="463"/>
                    </a:cubicBezTo>
                    <a:cubicBezTo>
                      <a:pt x="171" y="461"/>
                      <a:pt x="166" y="456"/>
                      <a:pt x="160" y="454"/>
                    </a:cubicBezTo>
                    <a:cubicBezTo>
                      <a:pt x="149" y="450"/>
                      <a:pt x="136" y="451"/>
                      <a:pt x="124" y="448"/>
                    </a:cubicBezTo>
                    <a:cubicBezTo>
                      <a:pt x="116" y="443"/>
                      <a:pt x="113" y="437"/>
                      <a:pt x="103" y="435"/>
                    </a:cubicBezTo>
                    <a:cubicBezTo>
                      <a:pt x="91" y="429"/>
                      <a:pt x="97" y="430"/>
                      <a:pt x="85" y="429"/>
                    </a:cubicBezTo>
                    <a:cubicBezTo>
                      <a:pt x="79" y="426"/>
                      <a:pt x="71" y="424"/>
                      <a:pt x="64" y="423"/>
                    </a:cubicBezTo>
                    <a:cubicBezTo>
                      <a:pt x="59" y="419"/>
                      <a:pt x="55" y="418"/>
                      <a:pt x="48" y="417"/>
                    </a:cubicBezTo>
                    <a:cubicBezTo>
                      <a:pt x="41" y="411"/>
                      <a:pt x="34" y="410"/>
                      <a:pt x="25" y="408"/>
                    </a:cubicBezTo>
                    <a:cubicBezTo>
                      <a:pt x="18" y="405"/>
                      <a:pt x="12" y="405"/>
                      <a:pt x="6" y="400"/>
                    </a:cubicBezTo>
                    <a:cubicBezTo>
                      <a:pt x="10" y="399"/>
                      <a:pt x="23" y="398"/>
                      <a:pt x="10" y="396"/>
                    </a:cubicBezTo>
                    <a:cubicBezTo>
                      <a:pt x="5" y="392"/>
                      <a:pt x="1" y="392"/>
                      <a:pt x="0" y="385"/>
                    </a:cubicBezTo>
                    <a:cubicBezTo>
                      <a:pt x="7" y="382"/>
                      <a:pt x="14" y="381"/>
                      <a:pt x="22" y="379"/>
                    </a:cubicBezTo>
                    <a:cubicBezTo>
                      <a:pt x="18" y="374"/>
                      <a:pt x="16" y="372"/>
                      <a:pt x="10" y="370"/>
                    </a:cubicBezTo>
                    <a:cubicBezTo>
                      <a:pt x="17" y="369"/>
                      <a:pt x="21" y="367"/>
                      <a:pt x="27" y="366"/>
                    </a:cubicBezTo>
                    <a:cubicBezTo>
                      <a:pt x="37" y="361"/>
                      <a:pt x="30" y="351"/>
                      <a:pt x="25" y="343"/>
                    </a:cubicBezTo>
                    <a:cubicBezTo>
                      <a:pt x="41" y="340"/>
                      <a:pt x="44" y="341"/>
                      <a:pt x="57" y="349"/>
                    </a:cubicBezTo>
                    <a:cubicBezTo>
                      <a:pt x="62" y="356"/>
                      <a:pt x="64" y="355"/>
                      <a:pt x="72" y="354"/>
                    </a:cubicBezTo>
                    <a:cubicBezTo>
                      <a:pt x="85" y="338"/>
                      <a:pt x="154" y="355"/>
                      <a:pt x="180" y="358"/>
                    </a:cubicBezTo>
                    <a:cubicBezTo>
                      <a:pt x="211" y="368"/>
                      <a:pt x="167" y="367"/>
                      <a:pt x="144" y="367"/>
                    </a:cubicBezTo>
                    <a:cubicBezTo>
                      <a:pt x="150" y="376"/>
                      <a:pt x="141" y="380"/>
                      <a:pt x="135" y="387"/>
                    </a:cubicBezTo>
                    <a:cubicBezTo>
                      <a:pt x="143" y="401"/>
                      <a:pt x="168" y="402"/>
                      <a:pt x="183" y="403"/>
                    </a:cubicBezTo>
                    <a:cubicBezTo>
                      <a:pt x="188" y="406"/>
                      <a:pt x="206" y="422"/>
                      <a:pt x="208" y="423"/>
                    </a:cubicBezTo>
                    <a:cubicBezTo>
                      <a:pt x="216" y="425"/>
                      <a:pt x="225" y="425"/>
                      <a:pt x="234" y="426"/>
                    </a:cubicBezTo>
                    <a:cubicBezTo>
                      <a:pt x="264" y="448"/>
                      <a:pt x="391" y="428"/>
                      <a:pt x="334" y="433"/>
                    </a:cubicBezTo>
                    <a:cubicBezTo>
                      <a:pt x="325" y="434"/>
                      <a:pt x="316" y="434"/>
                      <a:pt x="307" y="435"/>
                    </a:cubicBezTo>
                    <a:cubicBezTo>
                      <a:pt x="303" y="435"/>
                      <a:pt x="299" y="436"/>
                      <a:pt x="295" y="436"/>
                    </a:cubicBezTo>
                    <a:cubicBezTo>
                      <a:pt x="283" y="440"/>
                      <a:pt x="271" y="440"/>
                      <a:pt x="259" y="442"/>
                    </a:cubicBezTo>
                    <a:cubicBezTo>
                      <a:pt x="264" y="455"/>
                      <a:pt x="280" y="452"/>
                      <a:pt x="292" y="454"/>
                    </a:cubicBezTo>
                    <a:cubicBezTo>
                      <a:pt x="297" y="463"/>
                      <a:pt x="305" y="457"/>
                      <a:pt x="313" y="454"/>
                    </a:cubicBezTo>
                    <a:cubicBezTo>
                      <a:pt x="347" y="456"/>
                      <a:pt x="369" y="462"/>
                      <a:pt x="402" y="466"/>
                    </a:cubicBezTo>
                    <a:cubicBezTo>
                      <a:pt x="414" y="469"/>
                      <a:pt x="426" y="470"/>
                      <a:pt x="438" y="472"/>
                    </a:cubicBezTo>
                    <a:cubicBezTo>
                      <a:pt x="440" y="463"/>
                      <a:pt x="436" y="462"/>
                      <a:pt x="444" y="456"/>
                    </a:cubicBezTo>
                    <a:cubicBezTo>
                      <a:pt x="439" y="448"/>
                      <a:pt x="431" y="450"/>
                      <a:pt x="423" y="447"/>
                    </a:cubicBezTo>
                    <a:cubicBezTo>
                      <a:pt x="412" y="440"/>
                      <a:pt x="409" y="437"/>
                      <a:pt x="421" y="429"/>
                    </a:cubicBezTo>
                    <a:cubicBezTo>
                      <a:pt x="412" y="422"/>
                      <a:pt x="403" y="424"/>
                      <a:pt x="393" y="421"/>
                    </a:cubicBezTo>
                    <a:cubicBezTo>
                      <a:pt x="387" y="417"/>
                      <a:pt x="382" y="416"/>
                      <a:pt x="381" y="409"/>
                    </a:cubicBezTo>
                    <a:cubicBezTo>
                      <a:pt x="395" y="387"/>
                      <a:pt x="390" y="390"/>
                      <a:pt x="364" y="385"/>
                    </a:cubicBezTo>
                    <a:cubicBezTo>
                      <a:pt x="356" y="381"/>
                      <a:pt x="350" y="379"/>
                      <a:pt x="346" y="370"/>
                    </a:cubicBezTo>
                    <a:cubicBezTo>
                      <a:pt x="349" y="361"/>
                      <a:pt x="352" y="360"/>
                      <a:pt x="360" y="355"/>
                    </a:cubicBezTo>
                    <a:cubicBezTo>
                      <a:pt x="364" y="350"/>
                      <a:pt x="367" y="348"/>
                      <a:pt x="373" y="346"/>
                    </a:cubicBezTo>
                    <a:cubicBezTo>
                      <a:pt x="378" y="335"/>
                      <a:pt x="357" y="337"/>
                      <a:pt x="349" y="336"/>
                    </a:cubicBezTo>
                    <a:cubicBezTo>
                      <a:pt x="356" y="335"/>
                      <a:pt x="364" y="337"/>
                      <a:pt x="370" y="333"/>
                    </a:cubicBezTo>
                    <a:cubicBezTo>
                      <a:pt x="378" y="328"/>
                      <a:pt x="358" y="318"/>
                      <a:pt x="348" y="313"/>
                    </a:cubicBezTo>
                    <a:cubicBezTo>
                      <a:pt x="343" y="314"/>
                      <a:pt x="338" y="317"/>
                      <a:pt x="334" y="315"/>
                    </a:cubicBezTo>
                    <a:cubicBezTo>
                      <a:pt x="332" y="314"/>
                      <a:pt x="339" y="312"/>
                      <a:pt x="339" y="309"/>
                    </a:cubicBezTo>
                    <a:cubicBezTo>
                      <a:pt x="340" y="296"/>
                      <a:pt x="332" y="283"/>
                      <a:pt x="322" y="277"/>
                    </a:cubicBezTo>
                    <a:cubicBezTo>
                      <a:pt x="318" y="256"/>
                      <a:pt x="325" y="286"/>
                      <a:pt x="316" y="267"/>
                    </a:cubicBezTo>
                    <a:cubicBezTo>
                      <a:pt x="309" y="252"/>
                      <a:pt x="312" y="236"/>
                      <a:pt x="301" y="222"/>
                    </a:cubicBezTo>
                    <a:cubicBezTo>
                      <a:pt x="301" y="220"/>
                      <a:pt x="300" y="219"/>
                      <a:pt x="300" y="217"/>
                    </a:cubicBezTo>
                    <a:lnTo>
                      <a:pt x="295" y="208"/>
                    </a:lnTo>
                    <a:cubicBezTo>
                      <a:pt x="295" y="208"/>
                      <a:pt x="295" y="208"/>
                      <a:pt x="295" y="208"/>
                    </a:cubicBezTo>
                    <a:cubicBezTo>
                      <a:pt x="291" y="214"/>
                      <a:pt x="293" y="211"/>
                      <a:pt x="289" y="217"/>
                    </a:cubicBezTo>
                    <a:cubicBezTo>
                      <a:pt x="287" y="228"/>
                      <a:pt x="284" y="237"/>
                      <a:pt x="283" y="249"/>
                    </a:cubicBezTo>
                    <a:cubicBezTo>
                      <a:pt x="282" y="235"/>
                      <a:pt x="285" y="200"/>
                      <a:pt x="270" y="193"/>
                    </a:cubicBezTo>
                    <a:cubicBezTo>
                      <a:pt x="268" y="174"/>
                      <a:pt x="266" y="174"/>
                      <a:pt x="253" y="163"/>
                    </a:cubicBezTo>
                    <a:cubicBezTo>
                      <a:pt x="251" y="147"/>
                      <a:pt x="248" y="133"/>
                      <a:pt x="238" y="120"/>
                    </a:cubicBezTo>
                    <a:cubicBezTo>
                      <a:pt x="237" y="113"/>
                      <a:pt x="232" y="111"/>
                      <a:pt x="228" y="106"/>
                    </a:cubicBezTo>
                    <a:cubicBezTo>
                      <a:pt x="226" y="90"/>
                      <a:pt x="222" y="87"/>
                      <a:pt x="231" y="75"/>
                    </a:cubicBezTo>
                    <a:cubicBezTo>
                      <a:pt x="232" y="68"/>
                      <a:pt x="237" y="67"/>
                      <a:pt x="229" y="64"/>
                    </a:cubicBezTo>
                    <a:cubicBezTo>
                      <a:pt x="232" y="56"/>
                      <a:pt x="229" y="53"/>
                      <a:pt x="225" y="46"/>
                    </a:cubicBezTo>
                    <a:cubicBezTo>
                      <a:pt x="223" y="26"/>
                      <a:pt x="227" y="23"/>
                      <a:pt x="210" y="27"/>
                    </a:cubicBezTo>
                    <a:cubicBezTo>
                      <a:pt x="206" y="39"/>
                      <a:pt x="207" y="53"/>
                      <a:pt x="192" y="55"/>
                    </a:cubicBezTo>
                    <a:cubicBezTo>
                      <a:pt x="194" y="64"/>
                      <a:pt x="194" y="68"/>
                      <a:pt x="192" y="78"/>
                    </a:cubicBezTo>
                    <a:cubicBezTo>
                      <a:pt x="187" y="73"/>
                      <a:pt x="183" y="73"/>
                      <a:pt x="177" y="69"/>
                    </a:cubicBezTo>
                    <a:cubicBezTo>
                      <a:pt x="172" y="56"/>
                      <a:pt x="173" y="33"/>
                      <a:pt x="189" y="30"/>
                    </a:cubicBezTo>
                    <a:cubicBezTo>
                      <a:pt x="190" y="22"/>
                      <a:pt x="193" y="19"/>
                      <a:pt x="201" y="18"/>
                    </a:cubicBezTo>
                    <a:cubicBezTo>
                      <a:pt x="209" y="14"/>
                      <a:pt x="211" y="5"/>
                      <a:pt x="219" y="0"/>
                    </a:cubicBezTo>
                    <a:cubicBezTo>
                      <a:pt x="229" y="1"/>
                      <a:pt x="228" y="6"/>
                      <a:pt x="235" y="13"/>
                    </a:cubicBezTo>
                    <a:cubicBezTo>
                      <a:pt x="237" y="20"/>
                      <a:pt x="237" y="25"/>
                      <a:pt x="241" y="31"/>
                    </a:cubicBezTo>
                    <a:cubicBezTo>
                      <a:pt x="245" y="43"/>
                      <a:pt x="254" y="58"/>
                      <a:pt x="261" y="69"/>
                    </a:cubicBezTo>
                    <a:cubicBezTo>
                      <a:pt x="262" y="75"/>
                      <a:pt x="267" y="94"/>
                      <a:pt x="271" y="100"/>
                    </a:cubicBezTo>
                    <a:cubicBezTo>
                      <a:pt x="273" y="104"/>
                      <a:pt x="280" y="109"/>
                      <a:pt x="280" y="109"/>
                    </a:cubicBezTo>
                    <a:cubicBezTo>
                      <a:pt x="283" y="115"/>
                      <a:pt x="285" y="117"/>
                      <a:pt x="291" y="121"/>
                    </a:cubicBezTo>
                    <a:cubicBezTo>
                      <a:pt x="300" y="136"/>
                      <a:pt x="298" y="153"/>
                      <a:pt x="309" y="166"/>
                    </a:cubicBezTo>
                    <a:cubicBezTo>
                      <a:pt x="310" y="173"/>
                      <a:pt x="313" y="174"/>
                      <a:pt x="319" y="177"/>
                    </a:cubicBezTo>
                    <a:cubicBezTo>
                      <a:pt x="323" y="184"/>
                      <a:pt x="320" y="189"/>
                      <a:pt x="315" y="195"/>
                    </a:cubicBezTo>
                    <a:cubicBezTo>
                      <a:pt x="323" y="200"/>
                      <a:pt x="327" y="203"/>
                      <a:pt x="333" y="211"/>
                    </a:cubicBezTo>
                    <a:cubicBezTo>
                      <a:pt x="335" y="221"/>
                      <a:pt x="341" y="227"/>
                      <a:pt x="351" y="229"/>
                    </a:cubicBezTo>
                    <a:cubicBezTo>
                      <a:pt x="357" y="241"/>
                      <a:pt x="366" y="250"/>
                      <a:pt x="372" y="262"/>
                    </a:cubicBezTo>
                    <a:cubicBezTo>
                      <a:pt x="373" y="272"/>
                      <a:pt x="375" y="285"/>
                      <a:pt x="381" y="294"/>
                    </a:cubicBezTo>
                    <a:cubicBezTo>
                      <a:pt x="384" y="299"/>
                      <a:pt x="394" y="307"/>
                      <a:pt x="394" y="307"/>
                    </a:cubicBezTo>
                    <a:cubicBezTo>
                      <a:pt x="399" y="320"/>
                      <a:pt x="409" y="334"/>
                      <a:pt x="420" y="343"/>
                    </a:cubicBezTo>
                    <a:cubicBezTo>
                      <a:pt x="430" y="363"/>
                      <a:pt x="440" y="377"/>
                      <a:pt x="456" y="393"/>
                    </a:cubicBezTo>
                    <a:cubicBezTo>
                      <a:pt x="468" y="421"/>
                      <a:pt x="470" y="434"/>
                      <a:pt x="496" y="454"/>
                    </a:cubicBezTo>
                    <a:cubicBezTo>
                      <a:pt x="501" y="468"/>
                      <a:pt x="511" y="481"/>
                      <a:pt x="520" y="493"/>
                    </a:cubicBezTo>
                    <a:cubicBezTo>
                      <a:pt x="520" y="499"/>
                      <a:pt x="520" y="504"/>
                      <a:pt x="519" y="510"/>
                    </a:cubicBezTo>
                    <a:cubicBezTo>
                      <a:pt x="517" y="527"/>
                      <a:pt x="517" y="518"/>
                      <a:pt x="517" y="51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194" name="Freeform 2106"/>
              <p:cNvSpPr>
                <a:spLocks/>
              </p:cNvSpPr>
              <p:nvPr/>
            </p:nvSpPr>
            <p:spPr bwMode="auto">
              <a:xfrm>
                <a:off x="636" y="1976"/>
                <a:ext cx="762" cy="142"/>
              </a:xfrm>
              <a:custGeom>
                <a:avLst/>
                <a:gdLst>
                  <a:gd name="T0" fmla="*/ 421 w 762"/>
                  <a:gd name="T1" fmla="*/ 47 h 142"/>
                  <a:gd name="T2" fmla="*/ 402 w 762"/>
                  <a:gd name="T3" fmla="*/ 64 h 142"/>
                  <a:gd name="T4" fmla="*/ 352 w 762"/>
                  <a:gd name="T5" fmla="*/ 67 h 142"/>
                  <a:gd name="T6" fmla="*/ 283 w 762"/>
                  <a:gd name="T7" fmla="*/ 52 h 142"/>
                  <a:gd name="T8" fmla="*/ 240 w 762"/>
                  <a:gd name="T9" fmla="*/ 68 h 142"/>
                  <a:gd name="T10" fmla="*/ 178 w 762"/>
                  <a:gd name="T11" fmla="*/ 86 h 142"/>
                  <a:gd name="T12" fmla="*/ 109 w 762"/>
                  <a:gd name="T13" fmla="*/ 106 h 142"/>
                  <a:gd name="T14" fmla="*/ 52 w 762"/>
                  <a:gd name="T15" fmla="*/ 133 h 142"/>
                  <a:gd name="T16" fmla="*/ 1 w 762"/>
                  <a:gd name="T17" fmla="*/ 133 h 142"/>
                  <a:gd name="T18" fmla="*/ 27 w 762"/>
                  <a:gd name="T19" fmla="*/ 121 h 142"/>
                  <a:gd name="T20" fmla="*/ 63 w 762"/>
                  <a:gd name="T21" fmla="*/ 112 h 142"/>
                  <a:gd name="T22" fmla="*/ 102 w 762"/>
                  <a:gd name="T23" fmla="*/ 97 h 142"/>
                  <a:gd name="T24" fmla="*/ 151 w 762"/>
                  <a:gd name="T25" fmla="*/ 76 h 142"/>
                  <a:gd name="T26" fmla="*/ 192 w 762"/>
                  <a:gd name="T27" fmla="*/ 64 h 142"/>
                  <a:gd name="T28" fmla="*/ 253 w 762"/>
                  <a:gd name="T29" fmla="*/ 38 h 142"/>
                  <a:gd name="T30" fmla="*/ 295 w 762"/>
                  <a:gd name="T31" fmla="*/ 16 h 142"/>
                  <a:gd name="T32" fmla="*/ 396 w 762"/>
                  <a:gd name="T33" fmla="*/ 4 h 142"/>
                  <a:gd name="T34" fmla="*/ 478 w 762"/>
                  <a:gd name="T35" fmla="*/ 17 h 142"/>
                  <a:gd name="T36" fmla="*/ 528 w 762"/>
                  <a:gd name="T37" fmla="*/ 28 h 142"/>
                  <a:gd name="T38" fmla="*/ 553 w 762"/>
                  <a:gd name="T39" fmla="*/ 37 h 142"/>
                  <a:gd name="T40" fmla="*/ 585 w 762"/>
                  <a:gd name="T41" fmla="*/ 58 h 142"/>
                  <a:gd name="T42" fmla="*/ 612 w 762"/>
                  <a:gd name="T43" fmla="*/ 77 h 142"/>
                  <a:gd name="T44" fmla="*/ 634 w 762"/>
                  <a:gd name="T45" fmla="*/ 86 h 142"/>
                  <a:gd name="T46" fmla="*/ 684 w 762"/>
                  <a:gd name="T47" fmla="*/ 92 h 142"/>
                  <a:gd name="T48" fmla="*/ 732 w 762"/>
                  <a:gd name="T49" fmla="*/ 116 h 142"/>
                  <a:gd name="T50" fmla="*/ 762 w 762"/>
                  <a:gd name="T51" fmla="*/ 130 h 142"/>
                  <a:gd name="T52" fmla="*/ 646 w 762"/>
                  <a:gd name="T53" fmla="*/ 125 h 142"/>
                  <a:gd name="T54" fmla="*/ 385 w 762"/>
                  <a:gd name="T55" fmla="*/ 133 h 142"/>
                  <a:gd name="T56" fmla="*/ 519 w 762"/>
                  <a:gd name="T57" fmla="*/ 124 h 142"/>
                  <a:gd name="T58" fmla="*/ 543 w 762"/>
                  <a:gd name="T59" fmla="*/ 94 h 142"/>
                  <a:gd name="T60" fmla="*/ 534 w 762"/>
                  <a:gd name="T61" fmla="*/ 61 h 142"/>
                  <a:gd name="T62" fmla="*/ 445 w 762"/>
                  <a:gd name="T63" fmla="*/ 35 h 142"/>
                  <a:gd name="T64" fmla="*/ 439 w 762"/>
                  <a:gd name="T65" fmla="*/ 4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2" h="142">
                    <a:moveTo>
                      <a:pt x="439" y="41"/>
                    </a:moveTo>
                    <a:cubicBezTo>
                      <a:pt x="433" y="44"/>
                      <a:pt x="427" y="46"/>
                      <a:pt x="421" y="47"/>
                    </a:cubicBezTo>
                    <a:cubicBezTo>
                      <a:pt x="416" y="49"/>
                      <a:pt x="411" y="50"/>
                      <a:pt x="406" y="52"/>
                    </a:cubicBezTo>
                    <a:cubicBezTo>
                      <a:pt x="404" y="56"/>
                      <a:pt x="404" y="60"/>
                      <a:pt x="402" y="64"/>
                    </a:cubicBezTo>
                    <a:cubicBezTo>
                      <a:pt x="397" y="72"/>
                      <a:pt x="380" y="79"/>
                      <a:pt x="372" y="80"/>
                    </a:cubicBezTo>
                    <a:cubicBezTo>
                      <a:pt x="359" y="79"/>
                      <a:pt x="357" y="78"/>
                      <a:pt x="352" y="67"/>
                    </a:cubicBezTo>
                    <a:cubicBezTo>
                      <a:pt x="349" y="54"/>
                      <a:pt x="348" y="46"/>
                      <a:pt x="334" y="43"/>
                    </a:cubicBezTo>
                    <a:cubicBezTo>
                      <a:pt x="316" y="46"/>
                      <a:pt x="300" y="48"/>
                      <a:pt x="283" y="52"/>
                    </a:cubicBezTo>
                    <a:cubicBezTo>
                      <a:pt x="276" y="59"/>
                      <a:pt x="273" y="59"/>
                      <a:pt x="262" y="61"/>
                    </a:cubicBezTo>
                    <a:cubicBezTo>
                      <a:pt x="255" y="65"/>
                      <a:pt x="248" y="67"/>
                      <a:pt x="240" y="68"/>
                    </a:cubicBezTo>
                    <a:cubicBezTo>
                      <a:pt x="228" y="72"/>
                      <a:pt x="220" y="76"/>
                      <a:pt x="207" y="77"/>
                    </a:cubicBezTo>
                    <a:cubicBezTo>
                      <a:pt x="197" y="83"/>
                      <a:pt x="190" y="85"/>
                      <a:pt x="178" y="86"/>
                    </a:cubicBezTo>
                    <a:cubicBezTo>
                      <a:pt x="163" y="89"/>
                      <a:pt x="150" y="94"/>
                      <a:pt x="135" y="95"/>
                    </a:cubicBezTo>
                    <a:cubicBezTo>
                      <a:pt x="127" y="99"/>
                      <a:pt x="118" y="103"/>
                      <a:pt x="109" y="106"/>
                    </a:cubicBezTo>
                    <a:cubicBezTo>
                      <a:pt x="103" y="112"/>
                      <a:pt x="96" y="114"/>
                      <a:pt x="88" y="116"/>
                    </a:cubicBezTo>
                    <a:cubicBezTo>
                      <a:pt x="77" y="122"/>
                      <a:pt x="64" y="130"/>
                      <a:pt x="52" y="133"/>
                    </a:cubicBezTo>
                    <a:cubicBezTo>
                      <a:pt x="47" y="139"/>
                      <a:pt x="45" y="137"/>
                      <a:pt x="39" y="133"/>
                    </a:cubicBezTo>
                    <a:cubicBezTo>
                      <a:pt x="29" y="134"/>
                      <a:pt x="10" y="135"/>
                      <a:pt x="1" y="133"/>
                    </a:cubicBezTo>
                    <a:cubicBezTo>
                      <a:pt x="0" y="133"/>
                      <a:pt x="10" y="128"/>
                      <a:pt x="10" y="128"/>
                    </a:cubicBezTo>
                    <a:cubicBezTo>
                      <a:pt x="16" y="125"/>
                      <a:pt x="20" y="122"/>
                      <a:pt x="27" y="121"/>
                    </a:cubicBezTo>
                    <a:cubicBezTo>
                      <a:pt x="32" y="120"/>
                      <a:pt x="42" y="118"/>
                      <a:pt x="42" y="118"/>
                    </a:cubicBezTo>
                    <a:cubicBezTo>
                      <a:pt x="49" y="114"/>
                      <a:pt x="56" y="116"/>
                      <a:pt x="63" y="112"/>
                    </a:cubicBezTo>
                    <a:cubicBezTo>
                      <a:pt x="67" y="105"/>
                      <a:pt x="68" y="104"/>
                      <a:pt x="75" y="103"/>
                    </a:cubicBezTo>
                    <a:cubicBezTo>
                      <a:pt x="84" y="91"/>
                      <a:pt x="75" y="100"/>
                      <a:pt x="102" y="97"/>
                    </a:cubicBezTo>
                    <a:cubicBezTo>
                      <a:pt x="113" y="96"/>
                      <a:pt x="121" y="84"/>
                      <a:pt x="133" y="82"/>
                    </a:cubicBezTo>
                    <a:cubicBezTo>
                      <a:pt x="140" y="78"/>
                      <a:pt x="142" y="77"/>
                      <a:pt x="151" y="76"/>
                    </a:cubicBezTo>
                    <a:cubicBezTo>
                      <a:pt x="158" y="73"/>
                      <a:pt x="165" y="71"/>
                      <a:pt x="172" y="70"/>
                    </a:cubicBezTo>
                    <a:cubicBezTo>
                      <a:pt x="179" y="66"/>
                      <a:pt x="184" y="65"/>
                      <a:pt x="192" y="64"/>
                    </a:cubicBezTo>
                    <a:cubicBezTo>
                      <a:pt x="201" y="61"/>
                      <a:pt x="210" y="57"/>
                      <a:pt x="219" y="55"/>
                    </a:cubicBezTo>
                    <a:cubicBezTo>
                      <a:pt x="228" y="48"/>
                      <a:pt x="242" y="41"/>
                      <a:pt x="253" y="38"/>
                    </a:cubicBezTo>
                    <a:cubicBezTo>
                      <a:pt x="259" y="35"/>
                      <a:pt x="263" y="32"/>
                      <a:pt x="270" y="31"/>
                    </a:cubicBezTo>
                    <a:cubicBezTo>
                      <a:pt x="278" y="25"/>
                      <a:pt x="288" y="23"/>
                      <a:pt x="295" y="16"/>
                    </a:cubicBezTo>
                    <a:cubicBezTo>
                      <a:pt x="320" y="19"/>
                      <a:pt x="344" y="15"/>
                      <a:pt x="370" y="14"/>
                    </a:cubicBezTo>
                    <a:cubicBezTo>
                      <a:pt x="380" y="12"/>
                      <a:pt x="387" y="6"/>
                      <a:pt x="396" y="4"/>
                    </a:cubicBezTo>
                    <a:cubicBezTo>
                      <a:pt x="405" y="0"/>
                      <a:pt x="414" y="3"/>
                      <a:pt x="423" y="5"/>
                    </a:cubicBezTo>
                    <a:cubicBezTo>
                      <a:pt x="434" y="13"/>
                      <a:pt x="464" y="15"/>
                      <a:pt x="478" y="17"/>
                    </a:cubicBezTo>
                    <a:cubicBezTo>
                      <a:pt x="487" y="21"/>
                      <a:pt x="497" y="21"/>
                      <a:pt x="507" y="23"/>
                    </a:cubicBezTo>
                    <a:cubicBezTo>
                      <a:pt x="514" y="26"/>
                      <a:pt x="521" y="25"/>
                      <a:pt x="528" y="28"/>
                    </a:cubicBezTo>
                    <a:cubicBezTo>
                      <a:pt x="530" y="29"/>
                      <a:pt x="535" y="33"/>
                      <a:pt x="538" y="34"/>
                    </a:cubicBezTo>
                    <a:cubicBezTo>
                      <a:pt x="543" y="35"/>
                      <a:pt x="553" y="37"/>
                      <a:pt x="553" y="37"/>
                    </a:cubicBezTo>
                    <a:cubicBezTo>
                      <a:pt x="556" y="44"/>
                      <a:pt x="566" y="48"/>
                      <a:pt x="573" y="52"/>
                    </a:cubicBezTo>
                    <a:cubicBezTo>
                      <a:pt x="577" y="54"/>
                      <a:pt x="585" y="58"/>
                      <a:pt x="585" y="58"/>
                    </a:cubicBezTo>
                    <a:cubicBezTo>
                      <a:pt x="589" y="63"/>
                      <a:pt x="592" y="65"/>
                      <a:pt x="598" y="67"/>
                    </a:cubicBezTo>
                    <a:cubicBezTo>
                      <a:pt x="609" y="75"/>
                      <a:pt x="604" y="72"/>
                      <a:pt x="612" y="77"/>
                    </a:cubicBezTo>
                    <a:cubicBezTo>
                      <a:pt x="617" y="85"/>
                      <a:pt x="624" y="87"/>
                      <a:pt x="633" y="89"/>
                    </a:cubicBezTo>
                    <a:cubicBezTo>
                      <a:pt x="643" y="94"/>
                      <a:pt x="632" y="89"/>
                      <a:pt x="634" y="86"/>
                    </a:cubicBezTo>
                    <a:cubicBezTo>
                      <a:pt x="636" y="84"/>
                      <a:pt x="639" y="84"/>
                      <a:pt x="642" y="83"/>
                    </a:cubicBezTo>
                    <a:cubicBezTo>
                      <a:pt x="653" y="89"/>
                      <a:pt x="671" y="91"/>
                      <a:pt x="684" y="92"/>
                    </a:cubicBezTo>
                    <a:cubicBezTo>
                      <a:pt x="694" y="97"/>
                      <a:pt x="704" y="102"/>
                      <a:pt x="715" y="104"/>
                    </a:cubicBezTo>
                    <a:cubicBezTo>
                      <a:pt x="720" y="109"/>
                      <a:pt x="724" y="114"/>
                      <a:pt x="732" y="116"/>
                    </a:cubicBezTo>
                    <a:cubicBezTo>
                      <a:pt x="737" y="119"/>
                      <a:pt x="743" y="119"/>
                      <a:pt x="748" y="121"/>
                    </a:cubicBezTo>
                    <a:cubicBezTo>
                      <a:pt x="752" y="126"/>
                      <a:pt x="756" y="128"/>
                      <a:pt x="762" y="130"/>
                    </a:cubicBezTo>
                    <a:cubicBezTo>
                      <a:pt x="728" y="131"/>
                      <a:pt x="698" y="139"/>
                      <a:pt x="663" y="140"/>
                    </a:cubicBezTo>
                    <a:cubicBezTo>
                      <a:pt x="635" y="137"/>
                      <a:pt x="673" y="134"/>
                      <a:pt x="646" y="125"/>
                    </a:cubicBezTo>
                    <a:cubicBezTo>
                      <a:pt x="640" y="120"/>
                      <a:pt x="641" y="127"/>
                      <a:pt x="634" y="131"/>
                    </a:cubicBezTo>
                    <a:cubicBezTo>
                      <a:pt x="558" y="120"/>
                      <a:pt x="460" y="132"/>
                      <a:pt x="385" y="133"/>
                    </a:cubicBezTo>
                    <a:cubicBezTo>
                      <a:pt x="336" y="132"/>
                      <a:pt x="190" y="136"/>
                      <a:pt x="238" y="125"/>
                    </a:cubicBezTo>
                    <a:cubicBezTo>
                      <a:pt x="330" y="142"/>
                      <a:pt x="426" y="131"/>
                      <a:pt x="519" y="124"/>
                    </a:cubicBezTo>
                    <a:cubicBezTo>
                      <a:pt x="526" y="110"/>
                      <a:pt x="525" y="113"/>
                      <a:pt x="543" y="109"/>
                    </a:cubicBezTo>
                    <a:cubicBezTo>
                      <a:pt x="537" y="103"/>
                      <a:pt x="529" y="97"/>
                      <a:pt x="543" y="94"/>
                    </a:cubicBezTo>
                    <a:cubicBezTo>
                      <a:pt x="545" y="85"/>
                      <a:pt x="539" y="84"/>
                      <a:pt x="547" y="76"/>
                    </a:cubicBezTo>
                    <a:cubicBezTo>
                      <a:pt x="552" y="62"/>
                      <a:pt x="553" y="62"/>
                      <a:pt x="534" y="61"/>
                    </a:cubicBezTo>
                    <a:cubicBezTo>
                      <a:pt x="521" y="56"/>
                      <a:pt x="514" y="50"/>
                      <a:pt x="499" y="49"/>
                    </a:cubicBezTo>
                    <a:cubicBezTo>
                      <a:pt x="471" y="51"/>
                      <a:pt x="470" y="39"/>
                      <a:pt x="445" y="35"/>
                    </a:cubicBezTo>
                    <a:cubicBezTo>
                      <a:pt x="437" y="32"/>
                      <a:pt x="432" y="28"/>
                      <a:pt x="427" y="35"/>
                    </a:cubicBezTo>
                    <a:cubicBezTo>
                      <a:pt x="430" y="42"/>
                      <a:pt x="431" y="44"/>
                      <a:pt x="439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195" name="Freeform 2107"/>
              <p:cNvSpPr>
                <a:spLocks/>
              </p:cNvSpPr>
              <p:nvPr/>
            </p:nvSpPr>
            <p:spPr bwMode="auto">
              <a:xfrm>
                <a:off x="979" y="2022"/>
                <a:ext cx="56" cy="39"/>
              </a:xfrm>
              <a:custGeom>
                <a:avLst/>
                <a:gdLst>
                  <a:gd name="T0" fmla="*/ 32 w 56"/>
                  <a:gd name="T1" fmla="*/ 1 h 39"/>
                  <a:gd name="T2" fmla="*/ 24 w 56"/>
                  <a:gd name="T3" fmla="*/ 13 h 39"/>
                  <a:gd name="T4" fmla="*/ 39 w 56"/>
                  <a:gd name="T5" fmla="*/ 9 h 39"/>
                  <a:gd name="T6" fmla="*/ 24 w 56"/>
                  <a:gd name="T7" fmla="*/ 31 h 39"/>
                  <a:gd name="T8" fmla="*/ 11 w 56"/>
                  <a:gd name="T9" fmla="*/ 22 h 39"/>
                  <a:gd name="T10" fmla="*/ 6 w 56"/>
                  <a:gd name="T11" fmla="*/ 0 h 39"/>
                  <a:gd name="T12" fmla="*/ 14 w 56"/>
                  <a:gd name="T13" fmla="*/ 25 h 39"/>
                  <a:gd name="T14" fmla="*/ 23 w 56"/>
                  <a:gd name="T15" fmla="*/ 39 h 39"/>
                  <a:gd name="T16" fmla="*/ 50 w 56"/>
                  <a:gd name="T17" fmla="*/ 30 h 39"/>
                  <a:gd name="T18" fmla="*/ 42 w 56"/>
                  <a:gd name="T19" fmla="*/ 0 h 39"/>
                  <a:gd name="T20" fmla="*/ 32 w 56"/>
                  <a:gd name="T21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39">
                    <a:moveTo>
                      <a:pt x="32" y="1"/>
                    </a:moveTo>
                    <a:cubicBezTo>
                      <a:pt x="23" y="4"/>
                      <a:pt x="11" y="3"/>
                      <a:pt x="24" y="13"/>
                    </a:cubicBezTo>
                    <a:cubicBezTo>
                      <a:pt x="29" y="6"/>
                      <a:pt x="31" y="7"/>
                      <a:pt x="39" y="9"/>
                    </a:cubicBezTo>
                    <a:cubicBezTo>
                      <a:pt x="37" y="22"/>
                      <a:pt x="38" y="29"/>
                      <a:pt x="24" y="31"/>
                    </a:cubicBezTo>
                    <a:cubicBezTo>
                      <a:pt x="21" y="27"/>
                      <a:pt x="11" y="22"/>
                      <a:pt x="11" y="22"/>
                    </a:cubicBezTo>
                    <a:cubicBezTo>
                      <a:pt x="7" y="15"/>
                      <a:pt x="10" y="7"/>
                      <a:pt x="6" y="0"/>
                    </a:cubicBezTo>
                    <a:cubicBezTo>
                      <a:pt x="0" y="8"/>
                      <a:pt x="2" y="24"/>
                      <a:pt x="14" y="25"/>
                    </a:cubicBezTo>
                    <a:cubicBezTo>
                      <a:pt x="15" y="34"/>
                      <a:pt x="15" y="36"/>
                      <a:pt x="23" y="39"/>
                    </a:cubicBezTo>
                    <a:cubicBezTo>
                      <a:pt x="34" y="37"/>
                      <a:pt x="38" y="31"/>
                      <a:pt x="50" y="30"/>
                    </a:cubicBezTo>
                    <a:cubicBezTo>
                      <a:pt x="51" y="19"/>
                      <a:pt x="56" y="2"/>
                      <a:pt x="42" y="0"/>
                    </a:cubicBezTo>
                    <a:cubicBezTo>
                      <a:pt x="34" y="1"/>
                      <a:pt x="37" y="1"/>
                      <a:pt x="3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196" name="Freeform 2108"/>
              <p:cNvSpPr>
                <a:spLocks/>
              </p:cNvSpPr>
              <p:nvPr/>
            </p:nvSpPr>
            <p:spPr bwMode="auto">
              <a:xfrm>
                <a:off x="1384" y="1878"/>
                <a:ext cx="131" cy="62"/>
              </a:xfrm>
              <a:custGeom>
                <a:avLst/>
                <a:gdLst>
                  <a:gd name="T0" fmla="*/ 117 w 131"/>
                  <a:gd name="T1" fmla="*/ 62 h 62"/>
                  <a:gd name="T2" fmla="*/ 103 w 131"/>
                  <a:gd name="T3" fmla="*/ 48 h 62"/>
                  <a:gd name="T4" fmla="*/ 29 w 131"/>
                  <a:gd name="T5" fmla="*/ 36 h 62"/>
                  <a:gd name="T6" fmla="*/ 19 w 131"/>
                  <a:gd name="T7" fmla="*/ 22 h 62"/>
                  <a:gd name="T8" fmla="*/ 53 w 131"/>
                  <a:gd name="T9" fmla="*/ 18 h 62"/>
                  <a:gd name="T10" fmla="*/ 99 w 131"/>
                  <a:gd name="T11" fmla="*/ 16 h 62"/>
                  <a:gd name="T12" fmla="*/ 63 w 131"/>
                  <a:gd name="T13" fmla="*/ 18 h 62"/>
                  <a:gd name="T14" fmla="*/ 87 w 131"/>
                  <a:gd name="T15" fmla="*/ 34 h 62"/>
                  <a:gd name="T16" fmla="*/ 103 w 131"/>
                  <a:gd name="T17" fmla="*/ 40 h 62"/>
                  <a:gd name="T18" fmla="*/ 109 w 131"/>
                  <a:gd name="T19" fmla="*/ 58 h 62"/>
                  <a:gd name="T20" fmla="*/ 117 w 131"/>
                  <a:gd name="T2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1" h="62">
                    <a:moveTo>
                      <a:pt x="117" y="62"/>
                    </a:moveTo>
                    <a:cubicBezTo>
                      <a:pt x="102" y="57"/>
                      <a:pt x="106" y="62"/>
                      <a:pt x="103" y="48"/>
                    </a:cubicBezTo>
                    <a:cubicBezTo>
                      <a:pt x="43" y="52"/>
                      <a:pt x="96" y="40"/>
                      <a:pt x="29" y="36"/>
                    </a:cubicBezTo>
                    <a:cubicBezTo>
                      <a:pt x="18" y="39"/>
                      <a:pt x="0" y="28"/>
                      <a:pt x="19" y="22"/>
                    </a:cubicBezTo>
                    <a:cubicBezTo>
                      <a:pt x="34" y="17"/>
                      <a:pt x="23" y="20"/>
                      <a:pt x="53" y="18"/>
                    </a:cubicBezTo>
                    <a:cubicBezTo>
                      <a:pt x="65" y="0"/>
                      <a:pt x="131" y="13"/>
                      <a:pt x="99" y="16"/>
                    </a:cubicBezTo>
                    <a:cubicBezTo>
                      <a:pt x="87" y="17"/>
                      <a:pt x="75" y="17"/>
                      <a:pt x="63" y="18"/>
                    </a:cubicBezTo>
                    <a:cubicBezTo>
                      <a:pt x="52" y="34"/>
                      <a:pt x="77" y="33"/>
                      <a:pt x="87" y="34"/>
                    </a:cubicBezTo>
                    <a:cubicBezTo>
                      <a:pt x="92" y="37"/>
                      <a:pt x="99" y="36"/>
                      <a:pt x="103" y="40"/>
                    </a:cubicBezTo>
                    <a:cubicBezTo>
                      <a:pt x="107" y="44"/>
                      <a:pt x="103" y="56"/>
                      <a:pt x="109" y="58"/>
                    </a:cubicBezTo>
                    <a:cubicBezTo>
                      <a:pt x="116" y="60"/>
                      <a:pt x="114" y="59"/>
                      <a:pt x="117" y="6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197" name="Freeform 2109"/>
              <p:cNvSpPr>
                <a:spLocks/>
              </p:cNvSpPr>
              <p:nvPr/>
            </p:nvSpPr>
            <p:spPr bwMode="auto">
              <a:xfrm>
                <a:off x="563" y="1934"/>
                <a:ext cx="64" cy="39"/>
              </a:xfrm>
              <a:custGeom>
                <a:avLst/>
                <a:gdLst>
                  <a:gd name="T0" fmla="*/ 64 w 64"/>
                  <a:gd name="T1" fmla="*/ 30 h 39"/>
                  <a:gd name="T2" fmla="*/ 2 w 64"/>
                  <a:gd name="T3" fmla="*/ 36 h 39"/>
                  <a:gd name="T4" fmla="*/ 38 w 64"/>
                  <a:gd name="T5" fmla="*/ 32 h 39"/>
                  <a:gd name="T6" fmla="*/ 34 w 64"/>
                  <a:gd name="T7" fmla="*/ 20 h 39"/>
                  <a:gd name="T8" fmla="*/ 12 w 64"/>
                  <a:gd name="T9" fmla="*/ 10 h 39"/>
                  <a:gd name="T10" fmla="*/ 0 w 64"/>
                  <a:gd name="T11" fmla="*/ 6 h 39"/>
                  <a:gd name="T12" fmla="*/ 12 w 64"/>
                  <a:gd name="T13" fmla="*/ 0 h 39"/>
                  <a:gd name="T14" fmla="*/ 30 w 64"/>
                  <a:gd name="T15" fmla="*/ 6 h 39"/>
                  <a:gd name="T16" fmla="*/ 42 w 64"/>
                  <a:gd name="T17" fmla="*/ 22 h 39"/>
                  <a:gd name="T18" fmla="*/ 64 w 64"/>
                  <a:gd name="T19" fmla="*/ 3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39">
                    <a:moveTo>
                      <a:pt x="64" y="30"/>
                    </a:moveTo>
                    <a:cubicBezTo>
                      <a:pt x="18" y="34"/>
                      <a:pt x="60" y="39"/>
                      <a:pt x="2" y="36"/>
                    </a:cubicBezTo>
                    <a:cubicBezTo>
                      <a:pt x="13" y="32"/>
                      <a:pt x="27" y="38"/>
                      <a:pt x="38" y="32"/>
                    </a:cubicBezTo>
                    <a:cubicBezTo>
                      <a:pt x="42" y="30"/>
                      <a:pt x="36" y="24"/>
                      <a:pt x="34" y="20"/>
                    </a:cubicBezTo>
                    <a:cubicBezTo>
                      <a:pt x="27" y="10"/>
                      <a:pt x="24" y="13"/>
                      <a:pt x="12" y="10"/>
                    </a:cubicBezTo>
                    <a:cubicBezTo>
                      <a:pt x="8" y="9"/>
                      <a:pt x="0" y="6"/>
                      <a:pt x="0" y="6"/>
                    </a:cubicBezTo>
                    <a:cubicBezTo>
                      <a:pt x="2" y="4"/>
                      <a:pt x="8" y="0"/>
                      <a:pt x="12" y="0"/>
                    </a:cubicBezTo>
                    <a:cubicBezTo>
                      <a:pt x="18" y="1"/>
                      <a:pt x="30" y="6"/>
                      <a:pt x="30" y="6"/>
                    </a:cubicBezTo>
                    <a:cubicBezTo>
                      <a:pt x="34" y="13"/>
                      <a:pt x="39" y="14"/>
                      <a:pt x="42" y="22"/>
                    </a:cubicBezTo>
                    <a:cubicBezTo>
                      <a:pt x="64" y="18"/>
                      <a:pt x="53" y="30"/>
                      <a:pt x="64" y="30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198" name="Freeform 2110"/>
              <p:cNvSpPr>
                <a:spLocks/>
              </p:cNvSpPr>
              <p:nvPr/>
            </p:nvSpPr>
            <p:spPr bwMode="auto">
              <a:xfrm>
                <a:off x="729" y="1698"/>
                <a:ext cx="10" cy="55"/>
              </a:xfrm>
              <a:custGeom>
                <a:avLst/>
                <a:gdLst>
                  <a:gd name="T0" fmla="*/ 10 w 10"/>
                  <a:gd name="T1" fmla="*/ 0 h 55"/>
                  <a:gd name="T2" fmla="*/ 8 w 10"/>
                  <a:gd name="T3" fmla="*/ 26 h 55"/>
                  <a:gd name="T4" fmla="*/ 2 w 10"/>
                  <a:gd name="T5" fmla="*/ 28 h 55"/>
                  <a:gd name="T6" fmla="*/ 0 w 10"/>
                  <a:gd name="T7" fmla="*/ 48 h 55"/>
                  <a:gd name="T8" fmla="*/ 10 w 10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5">
                    <a:moveTo>
                      <a:pt x="10" y="0"/>
                    </a:moveTo>
                    <a:cubicBezTo>
                      <a:pt x="9" y="9"/>
                      <a:pt x="10" y="18"/>
                      <a:pt x="8" y="26"/>
                    </a:cubicBezTo>
                    <a:cubicBezTo>
                      <a:pt x="7" y="28"/>
                      <a:pt x="3" y="26"/>
                      <a:pt x="2" y="28"/>
                    </a:cubicBezTo>
                    <a:cubicBezTo>
                      <a:pt x="0" y="34"/>
                      <a:pt x="0" y="55"/>
                      <a:pt x="0" y="48"/>
                    </a:cubicBezTo>
                    <a:cubicBezTo>
                      <a:pt x="0" y="7"/>
                      <a:pt x="10" y="39"/>
                      <a:pt x="1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199" name="Freeform 2111"/>
              <p:cNvSpPr>
                <a:spLocks/>
              </p:cNvSpPr>
              <p:nvPr/>
            </p:nvSpPr>
            <p:spPr bwMode="auto">
              <a:xfrm>
                <a:off x="1299" y="1678"/>
                <a:ext cx="20" cy="38"/>
              </a:xfrm>
              <a:custGeom>
                <a:avLst/>
                <a:gdLst>
                  <a:gd name="T0" fmla="*/ 8 w 20"/>
                  <a:gd name="T1" fmla="*/ 0 h 38"/>
                  <a:gd name="T2" fmla="*/ 14 w 20"/>
                  <a:gd name="T3" fmla="*/ 38 h 38"/>
                  <a:gd name="T4" fmla="*/ 20 w 20"/>
                  <a:gd name="T5" fmla="*/ 18 h 38"/>
                  <a:gd name="T6" fmla="*/ 8 w 20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38">
                    <a:moveTo>
                      <a:pt x="8" y="0"/>
                    </a:moveTo>
                    <a:cubicBezTo>
                      <a:pt x="7" y="11"/>
                      <a:pt x="0" y="33"/>
                      <a:pt x="14" y="38"/>
                    </a:cubicBezTo>
                    <a:cubicBezTo>
                      <a:pt x="11" y="28"/>
                      <a:pt x="11" y="24"/>
                      <a:pt x="20" y="18"/>
                    </a:cubicBezTo>
                    <a:cubicBezTo>
                      <a:pt x="12" y="13"/>
                      <a:pt x="10" y="9"/>
                      <a:pt x="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00" name="Freeform 2112"/>
              <p:cNvSpPr>
                <a:spLocks/>
              </p:cNvSpPr>
              <p:nvPr/>
            </p:nvSpPr>
            <p:spPr bwMode="auto">
              <a:xfrm>
                <a:off x="1201" y="1638"/>
                <a:ext cx="120" cy="120"/>
              </a:xfrm>
              <a:custGeom>
                <a:avLst/>
                <a:gdLst>
                  <a:gd name="T0" fmla="*/ 120 w 120"/>
                  <a:gd name="T1" fmla="*/ 120 h 120"/>
                  <a:gd name="T2" fmla="*/ 100 w 120"/>
                  <a:gd name="T3" fmla="*/ 102 h 120"/>
                  <a:gd name="T4" fmla="*/ 58 w 120"/>
                  <a:gd name="T5" fmla="*/ 76 h 120"/>
                  <a:gd name="T6" fmla="*/ 36 w 120"/>
                  <a:gd name="T7" fmla="*/ 62 h 120"/>
                  <a:gd name="T8" fmla="*/ 26 w 120"/>
                  <a:gd name="T9" fmla="*/ 48 h 120"/>
                  <a:gd name="T10" fmla="*/ 10 w 120"/>
                  <a:gd name="T11" fmla="*/ 22 h 120"/>
                  <a:gd name="T12" fmla="*/ 4 w 120"/>
                  <a:gd name="T13" fmla="*/ 6 h 120"/>
                  <a:gd name="T14" fmla="*/ 2 w 120"/>
                  <a:gd name="T15" fmla="*/ 0 h 120"/>
                  <a:gd name="T16" fmla="*/ 12 w 120"/>
                  <a:gd name="T17" fmla="*/ 8 h 120"/>
                  <a:gd name="T18" fmla="*/ 22 w 120"/>
                  <a:gd name="T19" fmla="*/ 26 h 120"/>
                  <a:gd name="T20" fmla="*/ 42 w 120"/>
                  <a:gd name="T21" fmla="*/ 48 h 120"/>
                  <a:gd name="T22" fmla="*/ 52 w 120"/>
                  <a:gd name="T23" fmla="*/ 68 h 120"/>
                  <a:gd name="T24" fmla="*/ 42 w 120"/>
                  <a:gd name="T25" fmla="*/ 54 h 120"/>
                  <a:gd name="T26" fmla="*/ 64 w 120"/>
                  <a:gd name="T27" fmla="*/ 64 h 120"/>
                  <a:gd name="T28" fmla="*/ 82 w 120"/>
                  <a:gd name="T29" fmla="*/ 78 h 120"/>
                  <a:gd name="T30" fmla="*/ 104 w 120"/>
                  <a:gd name="T31" fmla="*/ 92 h 120"/>
                  <a:gd name="T32" fmla="*/ 120 w 120"/>
                  <a:gd name="T3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0" h="120">
                    <a:moveTo>
                      <a:pt x="120" y="120"/>
                    </a:moveTo>
                    <a:cubicBezTo>
                      <a:pt x="115" y="113"/>
                      <a:pt x="108" y="105"/>
                      <a:pt x="100" y="102"/>
                    </a:cubicBezTo>
                    <a:cubicBezTo>
                      <a:pt x="86" y="88"/>
                      <a:pt x="77" y="79"/>
                      <a:pt x="58" y="76"/>
                    </a:cubicBezTo>
                    <a:cubicBezTo>
                      <a:pt x="53" y="69"/>
                      <a:pt x="45" y="65"/>
                      <a:pt x="36" y="62"/>
                    </a:cubicBezTo>
                    <a:cubicBezTo>
                      <a:pt x="31" y="48"/>
                      <a:pt x="36" y="51"/>
                      <a:pt x="26" y="48"/>
                    </a:cubicBezTo>
                    <a:cubicBezTo>
                      <a:pt x="21" y="40"/>
                      <a:pt x="17" y="27"/>
                      <a:pt x="10" y="22"/>
                    </a:cubicBezTo>
                    <a:cubicBezTo>
                      <a:pt x="3" y="12"/>
                      <a:pt x="7" y="20"/>
                      <a:pt x="4" y="6"/>
                    </a:cubicBezTo>
                    <a:cubicBezTo>
                      <a:pt x="3" y="4"/>
                      <a:pt x="0" y="0"/>
                      <a:pt x="2" y="0"/>
                    </a:cubicBezTo>
                    <a:cubicBezTo>
                      <a:pt x="6" y="0"/>
                      <a:pt x="8" y="7"/>
                      <a:pt x="12" y="8"/>
                    </a:cubicBezTo>
                    <a:cubicBezTo>
                      <a:pt x="15" y="16"/>
                      <a:pt x="14" y="21"/>
                      <a:pt x="22" y="26"/>
                    </a:cubicBezTo>
                    <a:cubicBezTo>
                      <a:pt x="32" y="41"/>
                      <a:pt x="20" y="45"/>
                      <a:pt x="42" y="48"/>
                    </a:cubicBezTo>
                    <a:cubicBezTo>
                      <a:pt x="44" y="58"/>
                      <a:pt x="42" y="65"/>
                      <a:pt x="52" y="68"/>
                    </a:cubicBezTo>
                    <a:cubicBezTo>
                      <a:pt x="47" y="54"/>
                      <a:pt x="52" y="57"/>
                      <a:pt x="42" y="54"/>
                    </a:cubicBezTo>
                    <a:cubicBezTo>
                      <a:pt x="46" y="65"/>
                      <a:pt x="53" y="62"/>
                      <a:pt x="64" y="64"/>
                    </a:cubicBezTo>
                    <a:cubicBezTo>
                      <a:pt x="67" y="76"/>
                      <a:pt x="70" y="76"/>
                      <a:pt x="82" y="78"/>
                    </a:cubicBezTo>
                    <a:cubicBezTo>
                      <a:pt x="88" y="86"/>
                      <a:pt x="96" y="87"/>
                      <a:pt x="104" y="92"/>
                    </a:cubicBezTo>
                    <a:cubicBezTo>
                      <a:pt x="110" y="100"/>
                      <a:pt x="113" y="113"/>
                      <a:pt x="120" y="12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01" name="Freeform 2113"/>
              <p:cNvSpPr>
                <a:spLocks/>
              </p:cNvSpPr>
              <p:nvPr/>
            </p:nvSpPr>
            <p:spPr bwMode="auto">
              <a:xfrm>
                <a:off x="711" y="1664"/>
                <a:ext cx="139" cy="128"/>
              </a:xfrm>
              <a:custGeom>
                <a:avLst/>
                <a:gdLst>
                  <a:gd name="T0" fmla="*/ 136 w 139"/>
                  <a:gd name="T1" fmla="*/ 6 h 128"/>
                  <a:gd name="T2" fmla="*/ 120 w 139"/>
                  <a:gd name="T3" fmla="*/ 16 h 128"/>
                  <a:gd name="T4" fmla="*/ 112 w 139"/>
                  <a:gd name="T5" fmla="*/ 30 h 128"/>
                  <a:gd name="T6" fmla="*/ 86 w 139"/>
                  <a:gd name="T7" fmla="*/ 40 h 128"/>
                  <a:gd name="T8" fmla="*/ 68 w 139"/>
                  <a:gd name="T9" fmla="*/ 66 h 128"/>
                  <a:gd name="T10" fmla="*/ 54 w 139"/>
                  <a:gd name="T11" fmla="*/ 80 h 128"/>
                  <a:gd name="T12" fmla="*/ 32 w 139"/>
                  <a:gd name="T13" fmla="*/ 100 h 128"/>
                  <a:gd name="T14" fmla="*/ 12 w 139"/>
                  <a:gd name="T15" fmla="*/ 122 h 128"/>
                  <a:gd name="T16" fmla="*/ 26 w 139"/>
                  <a:gd name="T17" fmla="*/ 102 h 128"/>
                  <a:gd name="T18" fmla="*/ 42 w 139"/>
                  <a:gd name="T19" fmla="*/ 88 h 128"/>
                  <a:gd name="T20" fmla="*/ 52 w 139"/>
                  <a:gd name="T21" fmla="*/ 62 h 128"/>
                  <a:gd name="T22" fmla="*/ 64 w 139"/>
                  <a:gd name="T23" fmla="*/ 56 h 128"/>
                  <a:gd name="T24" fmla="*/ 74 w 139"/>
                  <a:gd name="T25" fmla="*/ 46 h 128"/>
                  <a:gd name="T26" fmla="*/ 76 w 139"/>
                  <a:gd name="T27" fmla="*/ 34 h 128"/>
                  <a:gd name="T28" fmla="*/ 88 w 139"/>
                  <a:gd name="T29" fmla="*/ 30 h 128"/>
                  <a:gd name="T30" fmla="*/ 110 w 139"/>
                  <a:gd name="T31" fmla="*/ 14 h 128"/>
                  <a:gd name="T32" fmla="*/ 120 w 139"/>
                  <a:gd name="T33" fmla="*/ 4 h 128"/>
                  <a:gd name="T34" fmla="*/ 132 w 139"/>
                  <a:gd name="T35" fmla="*/ 0 h 128"/>
                  <a:gd name="T36" fmla="*/ 136 w 139"/>
                  <a:gd name="T37" fmla="*/ 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9" h="128">
                    <a:moveTo>
                      <a:pt x="136" y="6"/>
                    </a:moveTo>
                    <a:cubicBezTo>
                      <a:pt x="126" y="8"/>
                      <a:pt x="116" y="5"/>
                      <a:pt x="120" y="16"/>
                    </a:cubicBezTo>
                    <a:cubicBezTo>
                      <a:pt x="116" y="20"/>
                      <a:pt x="116" y="27"/>
                      <a:pt x="112" y="30"/>
                    </a:cubicBezTo>
                    <a:cubicBezTo>
                      <a:pt x="109" y="33"/>
                      <a:pt x="90" y="39"/>
                      <a:pt x="86" y="40"/>
                    </a:cubicBezTo>
                    <a:cubicBezTo>
                      <a:pt x="83" y="49"/>
                      <a:pt x="76" y="63"/>
                      <a:pt x="68" y="66"/>
                    </a:cubicBezTo>
                    <a:cubicBezTo>
                      <a:pt x="65" y="75"/>
                      <a:pt x="59" y="72"/>
                      <a:pt x="54" y="80"/>
                    </a:cubicBezTo>
                    <a:cubicBezTo>
                      <a:pt x="51" y="96"/>
                      <a:pt x="47" y="96"/>
                      <a:pt x="32" y="100"/>
                    </a:cubicBezTo>
                    <a:cubicBezTo>
                      <a:pt x="27" y="128"/>
                      <a:pt x="18" y="100"/>
                      <a:pt x="12" y="122"/>
                    </a:cubicBezTo>
                    <a:cubicBezTo>
                      <a:pt x="0" y="114"/>
                      <a:pt x="17" y="104"/>
                      <a:pt x="26" y="102"/>
                    </a:cubicBezTo>
                    <a:cubicBezTo>
                      <a:pt x="33" y="98"/>
                      <a:pt x="35" y="92"/>
                      <a:pt x="42" y="88"/>
                    </a:cubicBezTo>
                    <a:cubicBezTo>
                      <a:pt x="44" y="85"/>
                      <a:pt x="51" y="62"/>
                      <a:pt x="52" y="62"/>
                    </a:cubicBezTo>
                    <a:cubicBezTo>
                      <a:pt x="60" y="59"/>
                      <a:pt x="56" y="61"/>
                      <a:pt x="64" y="56"/>
                    </a:cubicBezTo>
                    <a:cubicBezTo>
                      <a:pt x="67" y="52"/>
                      <a:pt x="72" y="50"/>
                      <a:pt x="74" y="46"/>
                    </a:cubicBezTo>
                    <a:cubicBezTo>
                      <a:pt x="76" y="42"/>
                      <a:pt x="73" y="37"/>
                      <a:pt x="76" y="34"/>
                    </a:cubicBezTo>
                    <a:cubicBezTo>
                      <a:pt x="79" y="31"/>
                      <a:pt x="88" y="30"/>
                      <a:pt x="88" y="30"/>
                    </a:cubicBezTo>
                    <a:cubicBezTo>
                      <a:pt x="94" y="22"/>
                      <a:pt x="101" y="17"/>
                      <a:pt x="110" y="14"/>
                    </a:cubicBezTo>
                    <a:cubicBezTo>
                      <a:pt x="114" y="9"/>
                      <a:pt x="114" y="7"/>
                      <a:pt x="120" y="4"/>
                    </a:cubicBezTo>
                    <a:cubicBezTo>
                      <a:pt x="124" y="2"/>
                      <a:pt x="132" y="0"/>
                      <a:pt x="132" y="0"/>
                    </a:cubicBezTo>
                    <a:cubicBezTo>
                      <a:pt x="139" y="2"/>
                      <a:pt x="139" y="0"/>
                      <a:pt x="136" y="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02" name="Freeform 2114"/>
              <p:cNvSpPr>
                <a:spLocks/>
              </p:cNvSpPr>
              <p:nvPr/>
            </p:nvSpPr>
            <p:spPr bwMode="auto">
              <a:xfrm>
                <a:off x="900" y="1795"/>
                <a:ext cx="268" cy="219"/>
              </a:xfrm>
              <a:custGeom>
                <a:avLst/>
                <a:gdLst>
                  <a:gd name="T0" fmla="*/ 264 w 268"/>
                  <a:gd name="T1" fmla="*/ 116 h 219"/>
                  <a:gd name="T2" fmla="*/ 265 w 268"/>
                  <a:gd name="T3" fmla="*/ 141 h 219"/>
                  <a:gd name="T4" fmla="*/ 244 w 268"/>
                  <a:gd name="T5" fmla="*/ 147 h 219"/>
                  <a:gd name="T6" fmla="*/ 222 w 268"/>
                  <a:gd name="T7" fmla="*/ 158 h 219"/>
                  <a:gd name="T8" fmla="*/ 205 w 268"/>
                  <a:gd name="T9" fmla="*/ 192 h 219"/>
                  <a:gd name="T10" fmla="*/ 187 w 268"/>
                  <a:gd name="T11" fmla="*/ 213 h 219"/>
                  <a:gd name="T12" fmla="*/ 160 w 268"/>
                  <a:gd name="T13" fmla="*/ 198 h 219"/>
                  <a:gd name="T14" fmla="*/ 151 w 268"/>
                  <a:gd name="T15" fmla="*/ 192 h 219"/>
                  <a:gd name="T16" fmla="*/ 120 w 268"/>
                  <a:gd name="T17" fmla="*/ 203 h 219"/>
                  <a:gd name="T18" fmla="*/ 106 w 268"/>
                  <a:gd name="T19" fmla="*/ 201 h 219"/>
                  <a:gd name="T20" fmla="*/ 91 w 268"/>
                  <a:gd name="T21" fmla="*/ 219 h 219"/>
                  <a:gd name="T22" fmla="*/ 61 w 268"/>
                  <a:gd name="T23" fmla="*/ 213 h 219"/>
                  <a:gd name="T24" fmla="*/ 52 w 268"/>
                  <a:gd name="T25" fmla="*/ 195 h 219"/>
                  <a:gd name="T26" fmla="*/ 34 w 268"/>
                  <a:gd name="T27" fmla="*/ 183 h 219"/>
                  <a:gd name="T28" fmla="*/ 22 w 268"/>
                  <a:gd name="T29" fmla="*/ 153 h 219"/>
                  <a:gd name="T30" fmla="*/ 1 w 268"/>
                  <a:gd name="T31" fmla="*/ 105 h 219"/>
                  <a:gd name="T32" fmla="*/ 4 w 268"/>
                  <a:gd name="T33" fmla="*/ 90 h 219"/>
                  <a:gd name="T34" fmla="*/ 22 w 268"/>
                  <a:gd name="T35" fmla="*/ 84 h 219"/>
                  <a:gd name="T36" fmla="*/ 61 w 268"/>
                  <a:gd name="T37" fmla="*/ 45 h 219"/>
                  <a:gd name="T38" fmla="*/ 82 w 268"/>
                  <a:gd name="T39" fmla="*/ 24 h 219"/>
                  <a:gd name="T40" fmla="*/ 130 w 268"/>
                  <a:gd name="T41" fmla="*/ 15 h 219"/>
                  <a:gd name="T42" fmla="*/ 121 w 268"/>
                  <a:gd name="T43" fmla="*/ 21 h 219"/>
                  <a:gd name="T44" fmla="*/ 172 w 268"/>
                  <a:gd name="T45" fmla="*/ 30 h 219"/>
                  <a:gd name="T46" fmla="*/ 181 w 268"/>
                  <a:gd name="T47" fmla="*/ 36 h 219"/>
                  <a:gd name="T48" fmla="*/ 184 w 268"/>
                  <a:gd name="T49" fmla="*/ 45 h 219"/>
                  <a:gd name="T50" fmla="*/ 193 w 268"/>
                  <a:gd name="T51" fmla="*/ 48 h 219"/>
                  <a:gd name="T52" fmla="*/ 201 w 268"/>
                  <a:gd name="T53" fmla="*/ 74 h 219"/>
                  <a:gd name="T54" fmla="*/ 234 w 268"/>
                  <a:gd name="T55" fmla="*/ 117 h 219"/>
                  <a:gd name="T56" fmla="*/ 252 w 268"/>
                  <a:gd name="T57" fmla="*/ 132 h 219"/>
                  <a:gd name="T58" fmla="*/ 264 w 268"/>
                  <a:gd name="T59" fmla="*/ 116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68" h="219">
                    <a:moveTo>
                      <a:pt x="264" y="116"/>
                    </a:moveTo>
                    <a:cubicBezTo>
                      <a:pt x="264" y="117"/>
                      <a:pt x="268" y="136"/>
                      <a:pt x="265" y="141"/>
                    </a:cubicBezTo>
                    <a:cubicBezTo>
                      <a:pt x="262" y="146"/>
                      <a:pt x="251" y="144"/>
                      <a:pt x="244" y="147"/>
                    </a:cubicBezTo>
                    <a:cubicBezTo>
                      <a:pt x="239" y="150"/>
                      <a:pt x="222" y="158"/>
                      <a:pt x="222" y="158"/>
                    </a:cubicBezTo>
                    <a:cubicBezTo>
                      <a:pt x="213" y="172"/>
                      <a:pt x="221" y="187"/>
                      <a:pt x="205" y="192"/>
                    </a:cubicBezTo>
                    <a:cubicBezTo>
                      <a:pt x="198" y="203"/>
                      <a:pt x="199" y="209"/>
                      <a:pt x="187" y="213"/>
                    </a:cubicBezTo>
                    <a:cubicBezTo>
                      <a:pt x="171" y="208"/>
                      <a:pt x="181" y="212"/>
                      <a:pt x="160" y="198"/>
                    </a:cubicBezTo>
                    <a:cubicBezTo>
                      <a:pt x="157" y="196"/>
                      <a:pt x="151" y="192"/>
                      <a:pt x="151" y="192"/>
                    </a:cubicBezTo>
                    <a:cubicBezTo>
                      <a:pt x="144" y="192"/>
                      <a:pt x="127" y="202"/>
                      <a:pt x="120" y="203"/>
                    </a:cubicBezTo>
                    <a:cubicBezTo>
                      <a:pt x="113" y="204"/>
                      <a:pt x="111" y="198"/>
                      <a:pt x="106" y="201"/>
                    </a:cubicBezTo>
                    <a:cubicBezTo>
                      <a:pt x="101" y="204"/>
                      <a:pt x="98" y="217"/>
                      <a:pt x="91" y="219"/>
                    </a:cubicBezTo>
                    <a:cubicBezTo>
                      <a:pt x="81" y="217"/>
                      <a:pt x="70" y="218"/>
                      <a:pt x="61" y="213"/>
                    </a:cubicBezTo>
                    <a:cubicBezTo>
                      <a:pt x="50" y="207"/>
                      <a:pt x="59" y="202"/>
                      <a:pt x="52" y="195"/>
                    </a:cubicBezTo>
                    <a:cubicBezTo>
                      <a:pt x="47" y="190"/>
                      <a:pt x="34" y="183"/>
                      <a:pt x="34" y="183"/>
                    </a:cubicBezTo>
                    <a:cubicBezTo>
                      <a:pt x="30" y="172"/>
                      <a:pt x="29" y="163"/>
                      <a:pt x="22" y="153"/>
                    </a:cubicBezTo>
                    <a:cubicBezTo>
                      <a:pt x="18" y="137"/>
                      <a:pt x="11" y="119"/>
                      <a:pt x="1" y="105"/>
                    </a:cubicBezTo>
                    <a:cubicBezTo>
                      <a:pt x="2" y="100"/>
                      <a:pt x="0" y="92"/>
                      <a:pt x="4" y="90"/>
                    </a:cubicBezTo>
                    <a:cubicBezTo>
                      <a:pt x="19" y="82"/>
                      <a:pt x="52" y="91"/>
                      <a:pt x="22" y="84"/>
                    </a:cubicBezTo>
                    <a:cubicBezTo>
                      <a:pt x="40" y="78"/>
                      <a:pt x="45" y="56"/>
                      <a:pt x="61" y="45"/>
                    </a:cubicBezTo>
                    <a:cubicBezTo>
                      <a:pt x="64" y="36"/>
                      <a:pt x="82" y="24"/>
                      <a:pt x="82" y="24"/>
                    </a:cubicBezTo>
                    <a:cubicBezTo>
                      <a:pt x="88" y="0"/>
                      <a:pt x="110" y="12"/>
                      <a:pt x="130" y="15"/>
                    </a:cubicBezTo>
                    <a:cubicBezTo>
                      <a:pt x="127" y="17"/>
                      <a:pt x="121" y="17"/>
                      <a:pt x="121" y="21"/>
                    </a:cubicBezTo>
                    <a:cubicBezTo>
                      <a:pt x="121" y="29"/>
                      <a:pt x="146" y="28"/>
                      <a:pt x="172" y="30"/>
                    </a:cubicBezTo>
                    <a:cubicBezTo>
                      <a:pt x="165" y="50"/>
                      <a:pt x="169" y="31"/>
                      <a:pt x="181" y="36"/>
                    </a:cubicBezTo>
                    <a:cubicBezTo>
                      <a:pt x="184" y="37"/>
                      <a:pt x="182" y="43"/>
                      <a:pt x="184" y="45"/>
                    </a:cubicBezTo>
                    <a:cubicBezTo>
                      <a:pt x="186" y="47"/>
                      <a:pt x="190" y="47"/>
                      <a:pt x="193" y="48"/>
                    </a:cubicBezTo>
                    <a:cubicBezTo>
                      <a:pt x="195" y="54"/>
                      <a:pt x="196" y="69"/>
                      <a:pt x="201" y="74"/>
                    </a:cubicBezTo>
                    <a:cubicBezTo>
                      <a:pt x="208" y="85"/>
                      <a:pt x="222" y="107"/>
                      <a:pt x="234" y="117"/>
                    </a:cubicBezTo>
                    <a:cubicBezTo>
                      <a:pt x="243" y="127"/>
                      <a:pt x="247" y="132"/>
                      <a:pt x="252" y="132"/>
                    </a:cubicBezTo>
                    <a:cubicBezTo>
                      <a:pt x="257" y="132"/>
                      <a:pt x="264" y="115"/>
                      <a:pt x="264" y="116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03" name="Freeform 2115"/>
              <p:cNvSpPr>
                <a:spLocks/>
              </p:cNvSpPr>
              <p:nvPr/>
            </p:nvSpPr>
            <p:spPr bwMode="auto">
              <a:xfrm>
                <a:off x="927" y="1839"/>
                <a:ext cx="150" cy="43"/>
              </a:xfrm>
              <a:custGeom>
                <a:avLst/>
                <a:gdLst>
                  <a:gd name="T0" fmla="*/ 150 w 150"/>
                  <a:gd name="T1" fmla="*/ 0 h 43"/>
                  <a:gd name="T2" fmla="*/ 130 w 150"/>
                  <a:gd name="T3" fmla="*/ 4 h 43"/>
                  <a:gd name="T4" fmla="*/ 120 w 150"/>
                  <a:gd name="T5" fmla="*/ 10 h 43"/>
                  <a:gd name="T6" fmla="*/ 118 w 150"/>
                  <a:gd name="T7" fmla="*/ 15 h 43"/>
                  <a:gd name="T8" fmla="*/ 112 w 150"/>
                  <a:gd name="T9" fmla="*/ 16 h 43"/>
                  <a:gd name="T10" fmla="*/ 91 w 150"/>
                  <a:gd name="T11" fmla="*/ 21 h 43"/>
                  <a:gd name="T12" fmla="*/ 61 w 150"/>
                  <a:gd name="T13" fmla="*/ 31 h 43"/>
                  <a:gd name="T14" fmla="*/ 54 w 150"/>
                  <a:gd name="T15" fmla="*/ 36 h 43"/>
                  <a:gd name="T16" fmla="*/ 28 w 150"/>
                  <a:gd name="T17" fmla="*/ 42 h 43"/>
                  <a:gd name="T18" fmla="*/ 0 w 150"/>
                  <a:gd name="T19" fmla="*/ 4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0" h="43">
                    <a:moveTo>
                      <a:pt x="150" y="0"/>
                    </a:moveTo>
                    <a:cubicBezTo>
                      <a:pt x="142" y="2"/>
                      <a:pt x="139" y="3"/>
                      <a:pt x="130" y="4"/>
                    </a:cubicBezTo>
                    <a:cubicBezTo>
                      <a:pt x="134" y="15"/>
                      <a:pt x="132" y="5"/>
                      <a:pt x="120" y="10"/>
                    </a:cubicBezTo>
                    <a:cubicBezTo>
                      <a:pt x="118" y="11"/>
                      <a:pt x="119" y="14"/>
                      <a:pt x="118" y="15"/>
                    </a:cubicBezTo>
                    <a:cubicBezTo>
                      <a:pt x="116" y="16"/>
                      <a:pt x="114" y="16"/>
                      <a:pt x="112" y="16"/>
                    </a:cubicBezTo>
                    <a:cubicBezTo>
                      <a:pt x="105" y="19"/>
                      <a:pt x="98" y="18"/>
                      <a:pt x="91" y="21"/>
                    </a:cubicBezTo>
                    <a:cubicBezTo>
                      <a:pt x="83" y="32"/>
                      <a:pt x="69" y="20"/>
                      <a:pt x="61" y="31"/>
                    </a:cubicBezTo>
                    <a:cubicBezTo>
                      <a:pt x="54" y="33"/>
                      <a:pt x="59" y="34"/>
                      <a:pt x="54" y="36"/>
                    </a:cubicBezTo>
                    <a:cubicBezTo>
                      <a:pt x="49" y="38"/>
                      <a:pt x="37" y="41"/>
                      <a:pt x="28" y="42"/>
                    </a:cubicBezTo>
                    <a:cubicBezTo>
                      <a:pt x="19" y="43"/>
                      <a:pt x="6" y="40"/>
                      <a:pt x="0" y="40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04" name="Freeform 2116"/>
              <p:cNvSpPr>
                <a:spLocks/>
              </p:cNvSpPr>
              <p:nvPr/>
            </p:nvSpPr>
            <p:spPr bwMode="auto">
              <a:xfrm>
                <a:off x="925" y="1877"/>
                <a:ext cx="81" cy="118"/>
              </a:xfrm>
              <a:custGeom>
                <a:avLst/>
                <a:gdLst>
                  <a:gd name="T0" fmla="*/ 81 w 81"/>
                  <a:gd name="T1" fmla="*/ 118 h 118"/>
                  <a:gd name="T2" fmla="*/ 68 w 81"/>
                  <a:gd name="T3" fmla="*/ 100 h 118"/>
                  <a:gd name="T4" fmla="*/ 54 w 81"/>
                  <a:gd name="T5" fmla="*/ 83 h 118"/>
                  <a:gd name="T6" fmla="*/ 41 w 81"/>
                  <a:gd name="T7" fmla="*/ 68 h 118"/>
                  <a:gd name="T8" fmla="*/ 33 w 81"/>
                  <a:gd name="T9" fmla="*/ 59 h 118"/>
                  <a:gd name="T10" fmla="*/ 23 w 81"/>
                  <a:gd name="T11" fmla="*/ 38 h 118"/>
                  <a:gd name="T12" fmla="*/ 21 w 81"/>
                  <a:gd name="T13" fmla="*/ 20 h 118"/>
                  <a:gd name="T14" fmla="*/ 15 w 81"/>
                  <a:gd name="T15" fmla="*/ 19 h 118"/>
                  <a:gd name="T16" fmla="*/ 0 w 81"/>
                  <a:gd name="T17" fmla="*/ 5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18">
                    <a:moveTo>
                      <a:pt x="81" y="118"/>
                    </a:moveTo>
                    <a:cubicBezTo>
                      <a:pt x="80" y="107"/>
                      <a:pt x="80" y="101"/>
                      <a:pt x="68" y="100"/>
                    </a:cubicBezTo>
                    <a:cubicBezTo>
                      <a:pt x="66" y="93"/>
                      <a:pt x="60" y="87"/>
                      <a:pt x="54" y="83"/>
                    </a:cubicBezTo>
                    <a:cubicBezTo>
                      <a:pt x="49" y="76"/>
                      <a:pt x="50" y="72"/>
                      <a:pt x="41" y="68"/>
                    </a:cubicBezTo>
                    <a:cubicBezTo>
                      <a:pt x="39" y="65"/>
                      <a:pt x="35" y="63"/>
                      <a:pt x="33" y="59"/>
                    </a:cubicBezTo>
                    <a:cubicBezTo>
                      <a:pt x="28" y="49"/>
                      <a:pt x="36" y="42"/>
                      <a:pt x="23" y="38"/>
                    </a:cubicBezTo>
                    <a:cubicBezTo>
                      <a:pt x="22" y="32"/>
                      <a:pt x="23" y="26"/>
                      <a:pt x="21" y="20"/>
                    </a:cubicBezTo>
                    <a:cubicBezTo>
                      <a:pt x="20" y="18"/>
                      <a:pt x="16" y="21"/>
                      <a:pt x="15" y="19"/>
                    </a:cubicBezTo>
                    <a:cubicBezTo>
                      <a:pt x="6" y="0"/>
                      <a:pt x="26" y="5"/>
                      <a:pt x="0" y="5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05" name="Freeform 2117"/>
              <p:cNvSpPr>
                <a:spLocks/>
              </p:cNvSpPr>
              <p:nvPr/>
            </p:nvSpPr>
            <p:spPr bwMode="auto">
              <a:xfrm>
                <a:off x="1053" y="1860"/>
                <a:ext cx="66" cy="91"/>
              </a:xfrm>
              <a:custGeom>
                <a:avLst/>
                <a:gdLst>
                  <a:gd name="T0" fmla="*/ 66 w 66"/>
                  <a:gd name="T1" fmla="*/ 91 h 91"/>
                  <a:gd name="T2" fmla="*/ 54 w 66"/>
                  <a:gd name="T3" fmla="*/ 84 h 91"/>
                  <a:gd name="T4" fmla="*/ 42 w 66"/>
                  <a:gd name="T5" fmla="*/ 70 h 91"/>
                  <a:gd name="T6" fmla="*/ 31 w 66"/>
                  <a:gd name="T7" fmla="*/ 60 h 91"/>
                  <a:gd name="T8" fmla="*/ 19 w 66"/>
                  <a:gd name="T9" fmla="*/ 39 h 91"/>
                  <a:gd name="T10" fmla="*/ 18 w 66"/>
                  <a:gd name="T11" fmla="*/ 27 h 91"/>
                  <a:gd name="T12" fmla="*/ 9 w 66"/>
                  <a:gd name="T13" fmla="*/ 25 h 91"/>
                  <a:gd name="T14" fmla="*/ 0 w 66"/>
                  <a:gd name="T1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91">
                    <a:moveTo>
                      <a:pt x="66" y="91"/>
                    </a:moveTo>
                    <a:cubicBezTo>
                      <a:pt x="57" y="89"/>
                      <a:pt x="64" y="86"/>
                      <a:pt x="54" y="84"/>
                    </a:cubicBezTo>
                    <a:cubicBezTo>
                      <a:pt x="52" y="78"/>
                      <a:pt x="47" y="73"/>
                      <a:pt x="42" y="70"/>
                    </a:cubicBezTo>
                    <a:cubicBezTo>
                      <a:pt x="39" y="65"/>
                      <a:pt x="36" y="63"/>
                      <a:pt x="31" y="60"/>
                    </a:cubicBezTo>
                    <a:cubicBezTo>
                      <a:pt x="25" y="49"/>
                      <a:pt x="34" y="41"/>
                      <a:pt x="19" y="39"/>
                    </a:cubicBezTo>
                    <a:cubicBezTo>
                      <a:pt x="19" y="35"/>
                      <a:pt x="20" y="30"/>
                      <a:pt x="18" y="27"/>
                    </a:cubicBezTo>
                    <a:cubicBezTo>
                      <a:pt x="16" y="24"/>
                      <a:pt x="10" y="28"/>
                      <a:pt x="9" y="25"/>
                    </a:cubicBezTo>
                    <a:cubicBezTo>
                      <a:pt x="5" y="16"/>
                      <a:pt x="14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06" name="Freeform 2118"/>
              <p:cNvSpPr>
                <a:spLocks/>
              </p:cNvSpPr>
              <p:nvPr/>
            </p:nvSpPr>
            <p:spPr bwMode="auto">
              <a:xfrm>
                <a:off x="993" y="1823"/>
                <a:ext cx="31" cy="40"/>
              </a:xfrm>
              <a:custGeom>
                <a:avLst/>
                <a:gdLst>
                  <a:gd name="T0" fmla="*/ 31 w 31"/>
                  <a:gd name="T1" fmla="*/ 1 h 40"/>
                  <a:gd name="T2" fmla="*/ 22 w 31"/>
                  <a:gd name="T3" fmla="*/ 7 h 40"/>
                  <a:gd name="T4" fmla="*/ 12 w 31"/>
                  <a:gd name="T5" fmla="*/ 25 h 40"/>
                  <a:gd name="T6" fmla="*/ 15 w 31"/>
                  <a:gd name="T7" fmla="*/ 29 h 40"/>
                  <a:gd name="T8" fmla="*/ 10 w 31"/>
                  <a:gd name="T9" fmla="*/ 31 h 40"/>
                  <a:gd name="T10" fmla="*/ 0 w 31"/>
                  <a:gd name="T1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40">
                    <a:moveTo>
                      <a:pt x="31" y="1"/>
                    </a:moveTo>
                    <a:cubicBezTo>
                      <a:pt x="26" y="2"/>
                      <a:pt x="13" y="0"/>
                      <a:pt x="22" y="7"/>
                    </a:cubicBezTo>
                    <a:cubicBezTo>
                      <a:pt x="20" y="27"/>
                      <a:pt x="19" y="13"/>
                      <a:pt x="12" y="25"/>
                    </a:cubicBezTo>
                    <a:cubicBezTo>
                      <a:pt x="13" y="26"/>
                      <a:pt x="16" y="27"/>
                      <a:pt x="15" y="29"/>
                    </a:cubicBezTo>
                    <a:cubicBezTo>
                      <a:pt x="14" y="31"/>
                      <a:pt x="12" y="30"/>
                      <a:pt x="10" y="31"/>
                    </a:cubicBezTo>
                    <a:cubicBezTo>
                      <a:pt x="6" y="33"/>
                      <a:pt x="4" y="37"/>
                      <a:pt x="0" y="40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07" name="Freeform 2119"/>
              <p:cNvSpPr>
                <a:spLocks/>
              </p:cNvSpPr>
              <p:nvPr/>
            </p:nvSpPr>
            <p:spPr bwMode="auto">
              <a:xfrm>
                <a:off x="860" y="968"/>
                <a:ext cx="708" cy="684"/>
              </a:xfrm>
              <a:custGeom>
                <a:avLst/>
                <a:gdLst>
                  <a:gd name="T0" fmla="*/ 7 w 708"/>
                  <a:gd name="T1" fmla="*/ 628 h 684"/>
                  <a:gd name="T2" fmla="*/ 13 w 708"/>
                  <a:gd name="T3" fmla="*/ 646 h 684"/>
                  <a:gd name="T4" fmla="*/ 27 w 708"/>
                  <a:gd name="T5" fmla="*/ 662 h 684"/>
                  <a:gd name="T6" fmla="*/ 53 w 708"/>
                  <a:gd name="T7" fmla="*/ 680 h 684"/>
                  <a:gd name="T8" fmla="*/ 71 w 708"/>
                  <a:gd name="T9" fmla="*/ 676 h 684"/>
                  <a:gd name="T10" fmla="*/ 105 w 708"/>
                  <a:gd name="T11" fmla="*/ 632 h 684"/>
                  <a:gd name="T12" fmla="*/ 125 w 708"/>
                  <a:gd name="T13" fmla="*/ 606 h 684"/>
                  <a:gd name="T14" fmla="*/ 179 w 708"/>
                  <a:gd name="T15" fmla="*/ 536 h 684"/>
                  <a:gd name="T16" fmla="*/ 249 w 708"/>
                  <a:gd name="T17" fmla="*/ 440 h 684"/>
                  <a:gd name="T18" fmla="*/ 303 w 708"/>
                  <a:gd name="T19" fmla="*/ 382 h 684"/>
                  <a:gd name="T20" fmla="*/ 329 w 708"/>
                  <a:gd name="T21" fmla="*/ 362 h 684"/>
                  <a:gd name="T22" fmla="*/ 369 w 708"/>
                  <a:gd name="T23" fmla="*/ 326 h 684"/>
                  <a:gd name="T24" fmla="*/ 427 w 708"/>
                  <a:gd name="T25" fmla="*/ 320 h 684"/>
                  <a:gd name="T26" fmla="*/ 489 w 708"/>
                  <a:gd name="T27" fmla="*/ 332 h 684"/>
                  <a:gd name="T28" fmla="*/ 561 w 708"/>
                  <a:gd name="T29" fmla="*/ 326 h 684"/>
                  <a:gd name="T30" fmla="*/ 641 w 708"/>
                  <a:gd name="T31" fmla="*/ 296 h 684"/>
                  <a:gd name="T32" fmla="*/ 689 w 708"/>
                  <a:gd name="T33" fmla="*/ 242 h 684"/>
                  <a:gd name="T34" fmla="*/ 707 w 708"/>
                  <a:gd name="T35" fmla="*/ 176 h 684"/>
                  <a:gd name="T36" fmla="*/ 697 w 708"/>
                  <a:gd name="T37" fmla="*/ 130 h 684"/>
                  <a:gd name="T38" fmla="*/ 677 w 708"/>
                  <a:gd name="T39" fmla="*/ 96 h 684"/>
                  <a:gd name="T40" fmla="*/ 665 w 708"/>
                  <a:gd name="T41" fmla="*/ 76 h 684"/>
                  <a:gd name="T42" fmla="*/ 617 w 708"/>
                  <a:gd name="T43" fmla="*/ 26 h 684"/>
                  <a:gd name="T44" fmla="*/ 561 w 708"/>
                  <a:gd name="T45" fmla="*/ 6 h 684"/>
                  <a:gd name="T46" fmla="*/ 493 w 708"/>
                  <a:gd name="T47" fmla="*/ 2 h 684"/>
                  <a:gd name="T48" fmla="*/ 413 w 708"/>
                  <a:gd name="T49" fmla="*/ 16 h 684"/>
                  <a:gd name="T50" fmla="*/ 379 w 708"/>
                  <a:gd name="T51" fmla="*/ 30 h 684"/>
                  <a:gd name="T52" fmla="*/ 365 w 708"/>
                  <a:gd name="T53" fmla="*/ 40 h 684"/>
                  <a:gd name="T54" fmla="*/ 337 w 708"/>
                  <a:gd name="T55" fmla="*/ 70 h 684"/>
                  <a:gd name="T56" fmla="*/ 317 w 708"/>
                  <a:gd name="T57" fmla="*/ 92 h 684"/>
                  <a:gd name="T58" fmla="*/ 317 w 708"/>
                  <a:gd name="T59" fmla="*/ 116 h 684"/>
                  <a:gd name="T60" fmla="*/ 341 w 708"/>
                  <a:gd name="T61" fmla="*/ 128 h 684"/>
                  <a:gd name="T62" fmla="*/ 363 w 708"/>
                  <a:gd name="T63" fmla="*/ 150 h 684"/>
                  <a:gd name="T64" fmla="*/ 375 w 708"/>
                  <a:gd name="T65" fmla="*/ 136 h 684"/>
                  <a:gd name="T66" fmla="*/ 397 w 708"/>
                  <a:gd name="T67" fmla="*/ 110 h 684"/>
                  <a:gd name="T68" fmla="*/ 413 w 708"/>
                  <a:gd name="T69" fmla="*/ 96 h 684"/>
                  <a:gd name="T70" fmla="*/ 429 w 708"/>
                  <a:gd name="T71" fmla="*/ 80 h 684"/>
                  <a:gd name="T72" fmla="*/ 439 w 708"/>
                  <a:gd name="T73" fmla="*/ 70 h 684"/>
                  <a:gd name="T74" fmla="*/ 451 w 708"/>
                  <a:gd name="T75" fmla="*/ 66 h 684"/>
                  <a:gd name="T76" fmla="*/ 533 w 708"/>
                  <a:gd name="T77" fmla="*/ 70 h 684"/>
                  <a:gd name="T78" fmla="*/ 587 w 708"/>
                  <a:gd name="T79" fmla="*/ 92 h 684"/>
                  <a:gd name="T80" fmla="*/ 635 w 708"/>
                  <a:gd name="T81" fmla="*/ 166 h 684"/>
                  <a:gd name="T82" fmla="*/ 573 w 708"/>
                  <a:gd name="T83" fmla="*/ 262 h 684"/>
                  <a:gd name="T84" fmla="*/ 537 w 708"/>
                  <a:gd name="T85" fmla="*/ 272 h 684"/>
                  <a:gd name="T86" fmla="*/ 465 w 708"/>
                  <a:gd name="T87" fmla="*/ 268 h 684"/>
                  <a:gd name="T88" fmla="*/ 387 w 708"/>
                  <a:gd name="T89" fmla="*/ 254 h 684"/>
                  <a:gd name="T90" fmla="*/ 309 w 708"/>
                  <a:gd name="T91" fmla="*/ 264 h 684"/>
                  <a:gd name="T92" fmla="*/ 269 w 708"/>
                  <a:gd name="T93" fmla="*/ 306 h 684"/>
                  <a:gd name="T94" fmla="*/ 221 w 708"/>
                  <a:gd name="T95" fmla="*/ 378 h 684"/>
                  <a:gd name="T96" fmla="*/ 207 w 708"/>
                  <a:gd name="T97" fmla="*/ 394 h 684"/>
                  <a:gd name="T98" fmla="*/ 123 w 708"/>
                  <a:gd name="T99" fmla="*/ 496 h 684"/>
                  <a:gd name="T100" fmla="*/ 51 w 708"/>
                  <a:gd name="T101" fmla="*/ 572 h 684"/>
                  <a:gd name="T102" fmla="*/ 37 w 708"/>
                  <a:gd name="T103" fmla="*/ 590 h 684"/>
                  <a:gd name="T104" fmla="*/ 25 w 708"/>
                  <a:gd name="T105" fmla="*/ 602 h 684"/>
                  <a:gd name="T106" fmla="*/ 7 w 708"/>
                  <a:gd name="T107" fmla="*/ 628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08" h="684">
                    <a:moveTo>
                      <a:pt x="7" y="628"/>
                    </a:moveTo>
                    <a:cubicBezTo>
                      <a:pt x="0" y="639"/>
                      <a:pt x="0" y="642"/>
                      <a:pt x="13" y="646"/>
                    </a:cubicBezTo>
                    <a:cubicBezTo>
                      <a:pt x="16" y="655"/>
                      <a:pt x="22" y="655"/>
                      <a:pt x="27" y="662"/>
                    </a:cubicBezTo>
                    <a:cubicBezTo>
                      <a:pt x="30" y="676"/>
                      <a:pt x="41" y="684"/>
                      <a:pt x="53" y="680"/>
                    </a:cubicBezTo>
                    <a:cubicBezTo>
                      <a:pt x="64" y="684"/>
                      <a:pt x="59" y="679"/>
                      <a:pt x="71" y="676"/>
                    </a:cubicBezTo>
                    <a:cubicBezTo>
                      <a:pt x="87" y="665"/>
                      <a:pt x="90" y="642"/>
                      <a:pt x="105" y="632"/>
                    </a:cubicBezTo>
                    <a:cubicBezTo>
                      <a:pt x="107" y="625"/>
                      <a:pt x="118" y="610"/>
                      <a:pt x="125" y="606"/>
                    </a:cubicBezTo>
                    <a:cubicBezTo>
                      <a:pt x="139" y="589"/>
                      <a:pt x="161" y="557"/>
                      <a:pt x="179" y="536"/>
                    </a:cubicBezTo>
                    <a:cubicBezTo>
                      <a:pt x="200" y="508"/>
                      <a:pt x="228" y="466"/>
                      <a:pt x="249" y="440"/>
                    </a:cubicBezTo>
                    <a:cubicBezTo>
                      <a:pt x="259" y="427"/>
                      <a:pt x="292" y="396"/>
                      <a:pt x="303" y="382"/>
                    </a:cubicBezTo>
                    <a:cubicBezTo>
                      <a:pt x="307" y="369"/>
                      <a:pt x="320" y="371"/>
                      <a:pt x="329" y="362"/>
                    </a:cubicBezTo>
                    <a:cubicBezTo>
                      <a:pt x="342" y="349"/>
                      <a:pt x="351" y="332"/>
                      <a:pt x="369" y="326"/>
                    </a:cubicBezTo>
                    <a:cubicBezTo>
                      <a:pt x="381" y="309"/>
                      <a:pt x="411" y="319"/>
                      <a:pt x="427" y="320"/>
                    </a:cubicBezTo>
                    <a:cubicBezTo>
                      <a:pt x="448" y="319"/>
                      <a:pt x="466" y="332"/>
                      <a:pt x="489" y="332"/>
                    </a:cubicBezTo>
                    <a:cubicBezTo>
                      <a:pt x="511" y="333"/>
                      <a:pt x="542" y="330"/>
                      <a:pt x="561" y="326"/>
                    </a:cubicBezTo>
                    <a:cubicBezTo>
                      <a:pt x="586" y="320"/>
                      <a:pt x="620" y="310"/>
                      <a:pt x="641" y="296"/>
                    </a:cubicBezTo>
                    <a:cubicBezTo>
                      <a:pt x="655" y="285"/>
                      <a:pt x="678" y="259"/>
                      <a:pt x="689" y="242"/>
                    </a:cubicBezTo>
                    <a:cubicBezTo>
                      <a:pt x="700" y="222"/>
                      <a:pt x="706" y="195"/>
                      <a:pt x="707" y="176"/>
                    </a:cubicBezTo>
                    <a:cubicBezTo>
                      <a:pt x="708" y="157"/>
                      <a:pt x="702" y="143"/>
                      <a:pt x="697" y="130"/>
                    </a:cubicBezTo>
                    <a:cubicBezTo>
                      <a:pt x="694" y="114"/>
                      <a:pt x="687" y="108"/>
                      <a:pt x="677" y="96"/>
                    </a:cubicBezTo>
                    <a:cubicBezTo>
                      <a:pt x="672" y="90"/>
                      <a:pt x="670" y="82"/>
                      <a:pt x="665" y="76"/>
                    </a:cubicBezTo>
                    <a:cubicBezTo>
                      <a:pt x="647" y="55"/>
                      <a:pt x="639" y="41"/>
                      <a:pt x="617" y="26"/>
                    </a:cubicBezTo>
                    <a:cubicBezTo>
                      <a:pt x="611" y="17"/>
                      <a:pt x="571" y="9"/>
                      <a:pt x="561" y="6"/>
                    </a:cubicBezTo>
                    <a:cubicBezTo>
                      <a:pt x="544" y="4"/>
                      <a:pt x="518" y="0"/>
                      <a:pt x="493" y="2"/>
                    </a:cubicBezTo>
                    <a:cubicBezTo>
                      <a:pt x="468" y="4"/>
                      <a:pt x="432" y="11"/>
                      <a:pt x="413" y="16"/>
                    </a:cubicBezTo>
                    <a:cubicBezTo>
                      <a:pt x="401" y="19"/>
                      <a:pt x="391" y="26"/>
                      <a:pt x="379" y="30"/>
                    </a:cubicBezTo>
                    <a:cubicBezTo>
                      <a:pt x="367" y="48"/>
                      <a:pt x="387" y="21"/>
                      <a:pt x="365" y="40"/>
                    </a:cubicBezTo>
                    <a:cubicBezTo>
                      <a:pt x="354" y="49"/>
                      <a:pt x="352" y="65"/>
                      <a:pt x="337" y="70"/>
                    </a:cubicBezTo>
                    <a:cubicBezTo>
                      <a:pt x="329" y="81"/>
                      <a:pt x="328" y="86"/>
                      <a:pt x="317" y="92"/>
                    </a:cubicBezTo>
                    <a:cubicBezTo>
                      <a:pt x="312" y="108"/>
                      <a:pt x="312" y="100"/>
                      <a:pt x="317" y="116"/>
                    </a:cubicBezTo>
                    <a:cubicBezTo>
                      <a:pt x="320" y="124"/>
                      <a:pt x="341" y="128"/>
                      <a:pt x="341" y="128"/>
                    </a:cubicBezTo>
                    <a:cubicBezTo>
                      <a:pt x="347" y="137"/>
                      <a:pt x="353" y="145"/>
                      <a:pt x="363" y="150"/>
                    </a:cubicBezTo>
                    <a:cubicBezTo>
                      <a:pt x="371" y="147"/>
                      <a:pt x="370" y="143"/>
                      <a:pt x="375" y="136"/>
                    </a:cubicBezTo>
                    <a:cubicBezTo>
                      <a:pt x="379" y="120"/>
                      <a:pt x="383" y="117"/>
                      <a:pt x="397" y="110"/>
                    </a:cubicBezTo>
                    <a:cubicBezTo>
                      <a:pt x="401" y="101"/>
                      <a:pt x="404" y="99"/>
                      <a:pt x="413" y="96"/>
                    </a:cubicBezTo>
                    <a:cubicBezTo>
                      <a:pt x="418" y="89"/>
                      <a:pt x="422" y="85"/>
                      <a:pt x="429" y="80"/>
                    </a:cubicBezTo>
                    <a:cubicBezTo>
                      <a:pt x="433" y="75"/>
                      <a:pt x="433" y="73"/>
                      <a:pt x="439" y="70"/>
                    </a:cubicBezTo>
                    <a:cubicBezTo>
                      <a:pt x="443" y="68"/>
                      <a:pt x="451" y="66"/>
                      <a:pt x="451" y="66"/>
                    </a:cubicBezTo>
                    <a:cubicBezTo>
                      <a:pt x="478" y="67"/>
                      <a:pt x="507" y="62"/>
                      <a:pt x="533" y="70"/>
                    </a:cubicBezTo>
                    <a:cubicBezTo>
                      <a:pt x="551" y="76"/>
                      <a:pt x="568" y="88"/>
                      <a:pt x="587" y="92"/>
                    </a:cubicBezTo>
                    <a:cubicBezTo>
                      <a:pt x="606" y="106"/>
                      <a:pt x="637" y="138"/>
                      <a:pt x="635" y="166"/>
                    </a:cubicBezTo>
                    <a:cubicBezTo>
                      <a:pt x="632" y="209"/>
                      <a:pt x="618" y="251"/>
                      <a:pt x="573" y="262"/>
                    </a:cubicBezTo>
                    <a:cubicBezTo>
                      <a:pt x="560" y="272"/>
                      <a:pt x="556" y="270"/>
                      <a:pt x="537" y="272"/>
                    </a:cubicBezTo>
                    <a:cubicBezTo>
                      <a:pt x="504" y="280"/>
                      <a:pt x="498" y="272"/>
                      <a:pt x="465" y="268"/>
                    </a:cubicBezTo>
                    <a:cubicBezTo>
                      <a:pt x="452" y="265"/>
                      <a:pt x="400" y="256"/>
                      <a:pt x="387" y="254"/>
                    </a:cubicBezTo>
                    <a:cubicBezTo>
                      <a:pt x="366" y="253"/>
                      <a:pt x="331" y="257"/>
                      <a:pt x="309" y="264"/>
                    </a:cubicBezTo>
                    <a:cubicBezTo>
                      <a:pt x="297" y="271"/>
                      <a:pt x="287" y="288"/>
                      <a:pt x="269" y="306"/>
                    </a:cubicBezTo>
                    <a:cubicBezTo>
                      <a:pt x="254" y="321"/>
                      <a:pt x="233" y="365"/>
                      <a:pt x="221" y="378"/>
                    </a:cubicBezTo>
                    <a:cubicBezTo>
                      <a:pt x="214" y="385"/>
                      <a:pt x="223" y="374"/>
                      <a:pt x="207" y="394"/>
                    </a:cubicBezTo>
                    <a:cubicBezTo>
                      <a:pt x="192" y="412"/>
                      <a:pt x="140" y="475"/>
                      <a:pt x="123" y="496"/>
                    </a:cubicBezTo>
                    <a:cubicBezTo>
                      <a:pt x="97" y="526"/>
                      <a:pt x="65" y="556"/>
                      <a:pt x="51" y="572"/>
                    </a:cubicBezTo>
                    <a:cubicBezTo>
                      <a:pt x="46" y="578"/>
                      <a:pt x="42" y="584"/>
                      <a:pt x="37" y="590"/>
                    </a:cubicBezTo>
                    <a:lnTo>
                      <a:pt x="25" y="602"/>
                    </a:lnTo>
                    <a:cubicBezTo>
                      <a:pt x="20" y="608"/>
                      <a:pt x="9" y="621"/>
                      <a:pt x="7" y="628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08" name="Freeform 2120"/>
              <p:cNvSpPr>
                <a:spLocks/>
              </p:cNvSpPr>
              <p:nvPr/>
            </p:nvSpPr>
            <p:spPr bwMode="auto">
              <a:xfrm>
                <a:off x="653" y="1830"/>
                <a:ext cx="118" cy="108"/>
              </a:xfrm>
              <a:custGeom>
                <a:avLst/>
                <a:gdLst>
                  <a:gd name="T0" fmla="*/ 118 w 118"/>
                  <a:gd name="T1" fmla="*/ 38 h 108"/>
                  <a:gd name="T2" fmla="*/ 94 w 118"/>
                  <a:gd name="T3" fmla="*/ 70 h 108"/>
                  <a:gd name="T4" fmla="*/ 84 w 118"/>
                  <a:gd name="T5" fmla="*/ 96 h 108"/>
                  <a:gd name="T6" fmla="*/ 0 w 118"/>
                  <a:gd name="T7" fmla="*/ 108 h 108"/>
                  <a:gd name="T8" fmla="*/ 4 w 118"/>
                  <a:gd name="T9" fmla="*/ 96 h 108"/>
                  <a:gd name="T10" fmla="*/ 18 w 118"/>
                  <a:gd name="T11" fmla="*/ 82 h 108"/>
                  <a:gd name="T12" fmla="*/ 30 w 118"/>
                  <a:gd name="T13" fmla="*/ 58 h 108"/>
                  <a:gd name="T14" fmla="*/ 52 w 118"/>
                  <a:gd name="T15" fmla="*/ 0 h 108"/>
                  <a:gd name="T16" fmla="*/ 72 w 118"/>
                  <a:gd name="T17" fmla="*/ 16 h 108"/>
                  <a:gd name="T18" fmla="*/ 98 w 118"/>
                  <a:gd name="T19" fmla="*/ 28 h 108"/>
                  <a:gd name="T20" fmla="*/ 118 w 118"/>
                  <a:gd name="T21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8" h="108">
                    <a:moveTo>
                      <a:pt x="118" y="38"/>
                    </a:moveTo>
                    <a:cubicBezTo>
                      <a:pt x="116" y="47"/>
                      <a:pt x="102" y="59"/>
                      <a:pt x="94" y="70"/>
                    </a:cubicBezTo>
                    <a:cubicBezTo>
                      <a:pt x="90" y="76"/>
                      <a:pt x="90" y="92"/>
                      <a:pt x="84" y="96"/>
                    </a:cubicBezTo>
                    <a:cubicBezTo>
                      <a:pt x="70" y="107"/>
                      <a:pt x="19" y="106"/>
                      <a:pt x="0" y="108"/>
                    </a:cubicBezTo>
                    <a:cubicBezTo>
                      <a:pt x="1" y="104"/>
                      <a:pt x="3" y="100"/>
                      <a:pt x="4" y="96"/>
                    </a:cubicBezTo>
                    <a:cubicBezTo>
                      <a:pt x="6" y="90"/>
                      <a:pt x="18" y="82"/>
                      <a:pt x="18" y="82"/>
                    </a:cubicBezTo>
                    <a:cubicBezTo>
                      <a:pt x="22" y="71"/>
                      <a:pt x="22" y="66"/>
                      <a:pt x="30" y="58"/>
                    </a:cubicBezTo>
                    <a:cubicBezTo>
                      <a:pt x="37" y="38"/>
                      <a:pt x="48" y="20"/>
                      <a:pt x="52" y="0"/>
                    </a:cubicBezTo>
                    <a:cubicBezTo>
                      <a:pt x="61" y="6"/>
                      <a:pt x="63" y="13"/>
                      <a:pt x="72" y="16"/>
                    </a:cubicBezTo>
                    <a:cubicBezTo>
                      <a:pt x="81" y="27"/>
                      <a:pt x="83" y="26"/>
                      <a:pt x="98" y="28"/>
                    </a:cubicBezTo>
                    <a:cubicBezTo>
                      <a:pt x="106" y="31"/>
                      <a:pt x="112" y="41"/>
                      <a:pt x="118" y="38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09" name="Freeform 2121"/>
              <p:cNvSpPr>
                <a:spLocks/>
              </p:cNvSpPr>
              <p:nvPr/>
            </p:nvSpPr>
            <p:spPr bwMode="auto">
              <a:xfrm>
                <a:off x="697" y="1840"/>
                <a:ext cx="68" cy="44"/>
              </a:xfrm>
              <a:custGeom>
                <a:avLst/>
                <a:gdLst>
                  <a:gd name="T0" fmla="*/ 68 w 68"/>
                  <a:gd name="T1" fmla="*/ 26 h 44"/>
                  <a:gd name="T2" fmla="*/ 50 w 68"/>
                  <a:gd name="T3" fmla="*/ 44 h 44"/>
                  <a:gd name="T4" fmla="*/ 30 w 68"/>
                  <a:gd name="T5" fmla="*/ 28 h 44"/>
                  <a:gd name="T6" fmla="*/ 0 w 68"/>
                  <a:gd name="T7" fmla="*/ 20 h 44"/>
                  <a:gd name="T8" fmla="*/ 2 w 68"/>
                  <a:gd name="T9" fmla="*/ 14 h 44"/>
                  <a:gd name="T10" fmla="*/ 8 w 68"/>
                  <a:gd name="T11" fmla="*/ 12 h 44"/>
                  <a:gd name="T12" fmla="*/ 12 w 68"/>
                  <a:gd name="T13" fmla="*/ 0 h 44"/>
                  <a:gd name="T14" fmla="*/ 46 w 68"/>
                  <a:gd name="T15" fmla="*/ 18 h 44"/>
                  <a:gd name="T16" fmla="*/ 68 w 68"/>
                  <a:gd name="T17" fmla="*/ 2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44">
                    <a:moveTo>
                      <a:pt x="68" y="26"/>
                    </a:moveTo>
                    <a:cubicBezTo>
                      <a:pt x="62" y="35"/>
                      <a:pt x="61" y="40"/>
                      <a:pt x="50" y="44"/>
                    </a:cubicBezTo>
                    <a:cubicBezTo>
                      <a:pt x="39" y="40"/>
                      <a:pt x="39" y="33"/>
                      <a:pt x="30" y="28"/>
                    </a:cubicBezTo>
                    <a:cubicBezTo>
                      <a:pt x="21" y="24"/>
                      <a:pt x="10" y="23"/>
                      <a:pt x="0" y="20"/>
                    </a:cubicBezTo>
                    <a:cubicBezTo>
                      <a:pt x="1" y="18"/>
                      <a:pt x="1" y="15"/>
                      <a:pt x="2" y="14"/>
                    </a:cubicBezTo>
                    <a:cubicBezTo>
                      <a:pt x="3" y="13"/>
                      <a:pt x="7" y="14"/>
                      <a:pt x="8" y="12"/>
                    </a:cubicBezTo>
                    <a:cubicBezTo>
                      <a:pt x="10" y="9"/>
                      <a:pt x="12" y="0"/>
                      <a:pt x="12" y="0"/>
                    </a:cubicBezTo>
                    <a:cubicBezTo>
                      <a:pt x="20" y="11"/>
                      <a:pt x="33" y="16"/>
                      <a:pt x="46" y="18"/>
                    </a:cubicBezTo>
                    <a:cubicBezTo>
                      <a:pt x="53" y="23"/>
                      <a:pt x="60" y="26"/>
                      <a:pt x="68" y="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10" name="Freeform 2122"/>
              <p:cNvSpPr>
                <a:spLocks/>
              </p:cNvSpPr>
              <p:nvPr/>
            </p:nvSpPr>
            <p:spPr bwMode="auto">
              <a:xfrm>
                <a:off x="890" y="1525"/>
                <a:ext cx="97" cy="81"/>
              </a:xfrm>
              <a:custGeom>
                <a:avLst/>
                <a:gdLst>
                  <a:gd name="T0" fmla="*/ 97 w 97"/>
                  <a:gd name="T1" fmla="*/ 41 h 81"/>
                  <a:gd name="T2" fmla="*/ 95 w 97"/>
                  <a:gd name="T3" fmla="*/ 47 h 81"/>
                  <a:gd name="T4" fmla="*/ 89 w 97"/>
                  <a:gd name="T5" fmla="*/ 51 h 81"/>
                  <a:gd name="T6" fmla="*/ 63 w 97"/>
                  <a:gd name="T7" fmla="*/ 81 h 81"/>
                  <a:gd name="T8" fmla="*/ 33 w 97"/>
                  <a:gd name="T9" fmla="*/ 75 h 81"/>
                  <a:gd name="T10" fmla="*/ 15 w 97"/>
                  <a:gd name="T11" fmla="*/ 63 h 81"/>
                  <a:gd name="T12" fmla="*/ 3 w 97"/>
                  <a:gd name="T13" fmla="*/ 55 h 81"/>
                  <a:gd name="T14" fmla="*/ 5 w 97"/>
                  <a:gd name="T15" fmla="*/ 45 h 81"/>
                  <a:gd name="T16" fmla="*/ 21 w 97"/>
                  <a:gd name="T17" fmla="*/ 23 h 81"/>
                  <a:gd name="T18" fmla="*/ 45 w 97"/>
                  <a:gd name="T19" fmla="*/ 3 h 81"/>
                  <a:gd name="T20" fmla="*/ 55 w 97"/>
                  <a:gd name="T21" fmla="*/ 5 h 81"/>
                  <a:gd name="T22" fmla="*/ 73 w 97"/>
                  <a:gd name="T23" fmla="*/ 23 h 81"/>
                  <a:gd name="T24" fmla="*/ 97 w 97"/>
                  <a:gd name="T2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7" h="81">
                    <a:moveTo>
                      <a:pt x="97" y="41"/>
                    </a:moveTo>
                    <a:cubicBezTo>
                      <a:pt x="96" y="43"/>
                      <a:pt x="96" y="45"/>
                      <a:pt x="95" y="47"/>
                    </a:cubicBezTo>
                    <a:cubicBezTo>
                      <a:pt x="93" y="49"/>
                      <a:pt x="90" y="49"/>
                      <a:pt x="89" y="51"/>
                    </a:cubicBezTo>
                    <a:cubicBezTo>
                      <a:pt x="84" y="57"/>
                      <a:pt x="72" y="77"/>
                      <a:pt x="63" y="81"/>
                    </a:cubicBezTo>
                    <a:cubicBezTo>
                      <a:pt x="49" y="79"/>
                      <a:pt x="47" y="77"/>
                      <a:pt x="33" y="75"/>
                    </a:cubicBezTo>
                    <a:cubicBezTo>
                      <a:pt x="27" y="71"/>
                      <a:pt x="21" y="67"/>
                      <a:pt x="15" y="63"/>
                    </a:cubicBezTo>
                    <a:cubicBezTo>
                      <a:pt x="11" y="60"/>
                      <a:pt x="3" y="55"/>
                      <a:pt x="3" y="55"/>
                    </a:cubicBezTo>
                    <a:cubicBezTo>
                      <a:pt x="0" y="52"/>
                      <a:pt x="2" y="50"/>
                      <a:pt x="5" y="45"/>
                    </a:cubicBezTo>
                    <a:cubicBezTo>
                      <a:pt x="8" y="40"/>
                      <a:pt x="14" y="30"/>
                      <a:pt x="21" y="23"/>
                    </a:cubicBezTo>
                    <a:cubicBezTo>
                      <a:pt x="28" y="15"/>
                      <a:pt x="39" y="6"/>
                      <a:pt x="45" y="3"/>
                    </a:cubicBezTo>
                    <a:cubicBezTo>
                      <a:pt x="51" y="0"/>
                      <a:pt x="50" y="2"/>
                      <a:pt x="55" y="5"/>
                    </a:cubicBezTo>
                    <a:cubicBezTo>
                      <a:pt x="63" y="17"/>
                      <a:pt x="61" y="15"/>
                      <a:pt x="73" y="23"/>
                    </a:cubicBezTo>
                    <a:cubicBezTo>
                      <a:pt x="79" y="32"/>
                      <a:pt x="86" y="37"/>
                      <a:pt x="97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11" name="Freeform 2123"/>
              <p:cNvSpPr>
                <a:spLocks/>
              </p:cNvSpPr>
              <p:nvPr/>
            </p:nvSpPr>
            <p:spPr bwMode="auto">
              <a:xfrm>
                <a:off x="1017" y="1396"/>
                <a:ext cx="76" cy="68"/>
              </a:xfrm>
              <a:custGeom>
                <a:avLst/>
                <a:gdLst>
                  <a:gd name="T0" fmla="*/ 76 w 76"/>
                  <a:gd name="T1" fmla="*/ 28 h 68"/>
                  <a:gd name="T2" fmla="*/ 54 w 76"/>
                  <a:gd name="T3" fmla="*/ 14 h 68"/>
                  <a:gd name="T4" fmla="*/ 32 w 76"/>
                  <a:gd name="T5" fmla="*/ 0 h 68"/>
                  <a:gd name="T6" fmla="*/ 26 w 76"/>
                  <a:gd name="T7" fmla="*/ 4 h 68"/>
                  <a:gd name="T8" fmla="*/ 0 w 76"/>
                  <a:gd name="T9" fmla="*/ 34 h 68"/>
                  <a:gd name="T10" fmla="*/ 28 w 76"/>
                  <a:gd name="T11" fmla="*/ 54 h 68"/>
                  <a:gd name="T12" fmla="*/ 44 w 76"/>
                  <a:gd name="T13" fmla="*/ 68 h 68"/>
                  <a:gd name="T14" fmla="*/ 58 w 76"/>
                  <a:gd name="T15" fmla="*/ 56 h 68"/>
                  <a:gd name="T16" fmla="*/ 76 w 76"/>
                  <a:gd name="T17" fmla="*/ 2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68">
                    <a:moveTo>
                      <a:pt x="76" y="28"/>
                    </a:moveTo>
                    <a:cubicBezTo>
                      <a:pt x="73" y="19"/>
                      <a:pt x="63" y="17"/>
                      <a:pt x="54" y="14"/>
                    </a:cubicBezTo>
                    <a:cubicBezTo>
                      <a:pt x="50" y="3"/>
                      <a:pt x="40" y="8"/>
                      <a:pt x="32" y="0"/>
                    </a:cubicBezTo>
                    <a:cubicBezTo>
                      <a:pt x="25" y="2"/>
                      <a:pt x="33" y="2"/>
                      <a:pt x="26" y="4"/>
                    </a:cubicBezTo>
                    <a:cubicBezTo>
                      <a:pt x="22" y="10"/>
                      <a:pt x="1" y="27"/>
                      <a:pt x="0" y="34"/>
                    </a:cubicBezTo>
                    <a:cubicBezTo>
                      <a:pt x="2" y="42"/>
                      <a:pt x="20" y="48"/>
                      <a:pt x="28" y="54"/>
                    </a:cubicBezTo>
                    <a:cubicBezTo>
                      <a:pt x="35" y="58"/>
                      <a:pt x="37" y="64"/>
                      <a:pt x="44" y="68"/>
                    </a:cubicBezTo>
                    <a:cubicBezTo>
                      <a:pt x="52" y="65"/>
                      <a:pt x="51" y="61"/>
                      <a:pt x="58" y="56"/>
                    </a:cubicBezTo>
                    <a:cubicBezTo>
                      <a:pt x="65" y="45"/>
                      <a:pt x="72" y="41"/>
                      <a:pt x="76" y="28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12" name="Freeform 2124"/>
              <p:cNvSpPr>
                <a:spLocks/>
              </p:cNvSpPr>
              <p:nvPr/>
            </p:nvSpPr>
            <p:spPr bwMode="auto">
              <a:xfrm>
                <a:off x="1111" y="1244"/>
                <a:ext cx="121" cy="100"/>
              </a:xfrm>
              <a:custGeom>
                <a:avLst/>
                <a:gdLst>
                  <a:gd name="T0" fmla="*/ 80 w 121"/>
                  <a:gd name="T1" fmla="*/ 26 h 100"/>
                  <a:gd name="T2" fmla="*/ 94 w 121"/>
                  <a:gd name="T3" fmla="*/ 40 h 100"/>
                  <a:gd name="T4" fmla="*/ 110 w 121"/>
                  <a:gd name="T5" fmla="*/ 52 h 100"/>
                  <a:gd name="T6" fmla="*/ 104 w 121"/>
                  <a:gd name="T7" fmla="*/ 52 h 100"/>
                  <a:gd name="T8" fmla="*/ 80 w 121"/>
                  <a:gd name="T9" fmla="*/ 78 h 100"/>
                  <a:gd name="T10" fmla="*/ 44 w 121"/>
                  <a:gd name="T11" fmla="*/ 100 h 100"/>
                  <a:gd name="T12" fmla="*/ 24 w 121"/>
                  <a:gd name="T13" fmla="*/ 84 h 100"/>
                  <a:gd name="T14" fmla="*/ 0 w 121"/>
                  <a:gd name="T15" fmla="*/ 68 h 100"/>
                  <a:gd name="T16" fmla="*/ 14 w 121"/>
                  <a:gd name="T17" fmla="*/ 42 h 100"/>
                  <a:gd name="T18" fmla="*/ 50 w 121"/>
                  <a:gd name="T19" fmla="*/ 0 h 100"/>
                  <a:gd name="T20" fmla="*/ 68 w 121"/>
                  <a:gd name="T21" fmla="*/ 14 h 100"/>
                  <a:gd name="T22" fmla="*/ 80 w 121"/>
                  <a:gd name="T23" fmla="*/ 2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1" h="100">
                    <a:moveTo>
                      <a:pt x="80" y="26"/>
                    </a:moveTo>
                    <a:cubicBezTo>
                      <a:pt x="89" y="29"/>
                      <a:pt x="86" y="35"/>
                      <a:pt x="94" y="40"/>
                    </a:cubicBezTo>
                    <a:cubicBezTo>
                      <a:pt x="100" y="49"/>
                      <a:pt x="121" y="48"/>
                      <a:pt x="110" y="52"/>
                    </a:cubicBezTo>
                    <a:cubicBezTo>
                      <a:pt x="110" y="56"/>
                      <a:pt x="109" y="48"/>
                      <a:pt x="104" y="52"/>
                    </a:cubicBezTo>
                    <a:cubicBezTo>
                      <a:pt x="99" y="56"/>
                      <a:pt x="90" y="70"/>
                      <a:pt x="80" y="78"/>
                    </a:cubicBezTo>
                    <a:cubicBezTo>
                      <a:pt x="70" y="86"/>
                      <a:pt x="53" y="99"/>
                      <a:pt x="44" y="100"/>
                    </a:cubicBezTo>
                    <a:cubicBezTo>
                      <a:pt x="33" y="96"/>
                      <a:pt x="33" y="90"/>
                      <a:pt x="24" y="84"/>
                    </a:cubicBezTo>
                    <a:cubicBezTo>
                      <a:pt x="20" y="72"/>
                      <a:pt x="12" y="72"/>
                      <a:pt x="0" y="68"/>
                    </a:cubicBezTo>
                    <a:cubicBezTo>
                      <a:pt x="5" y="60"/>
                      <a:pt x="6" y="47"/>
                      <a:pt x="14" y="42"/>
                    </a:cubicBezTo>
                    <a:cubicBezTo>
                      <a:pt x="21" y="21"/>
                      <a:pt x="35" y="15"/>
                      <a:pt x="50" y="0"/>
                    </a:cubicBezTo>
                    <a:cubicBezTo>
                      <a:pt x="61" y="4"/>
                      <a:pt x="58" y="11"/>
                      <a:pt x="68" y="14"/>
                    </a:cubicBezTo>
                    <a:cubicBezTo>
                      <a:pt x="71" y="16"/>
                      <a:pt x="84" y="22"/>
                      <a:pt x="80" y="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13" name="Freeform 2125"/>
              <p:cNvSpPr>
                <a:spLocks/>
              </p:cNvSpPr>
              <p:nvPr/>
            </p:nvSpPr>
            <p:spPr bwMode="auto">
              <a:xfrm>
                <a:off x="1300" y="1235"/>
                <a:ext cx="71" cy="64"/>
              </a:xfrm>
              <a:custGeom>
                <a:avLst/>
                <a:gdLst>
                  <a:gd name="T0" fmla="*/ 71 w 71"/>
                  <a:gd name="T1" fmla="*/ 9 h 64"/>
                  <a:gd name="T2" fmla="*/ 69 w 71"/>
                  <a:gd name="T3" fmla="*/ 55 h 64"/>
                  <a:gd name="T4" fmla="*/ 57 w 71"/>
                  <a:gd name="T5" fmla="*/ 59 h 64"/>
                  <a:gd name="T6" fmla="*/ 31 w 71"/>
                  <a:gd name="T7" fmla="*/ 59 h 64"/>
                  <a:gd name="T8" fmla="*/ 5 w 71"/>
                  <a:gd name="T9" fmla="*/ 53 h 64"/>
                  <a:gd name="T10" fmla="*/ 11 w 71"/>
                  <a:gd name="T11" fmla="*/ 23 h 64"/>
                  <a:gd name="T12" fmla="*/ 5 w 71"/>
                  <a:gd name="T13" fmla="*/ 3 h 64"/>
                  <a:gd name="T14" fmla="*/ 23 w 71"/>
                  <a:gd name="T15" fmla="*/ 5 h 64"/>
                  <a:gd name="T16" fmla="*/ 29 w 71"/>
                  <a:gd name="T17" fmla="*/ 7 h 64"/>
                  <a:gd name="T18" fmla="*/ 55 w 71"/>
                  <a:gd name="T19" fmla="*/ 11 h 64"/>
                  <a:gd name="T20" fmla="*/ 71 w 71"/>
                  <a:gd name="T21" fmla="*/ 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1" h="64">
                    <a:moveTo>
                      <a:pt x="71" y="9"/>
                    </a:moveTo>
                    <a:cubicBezTo>
                      <a:pt x="70" y="24"/>
                      <a:pt x="66" y="40"/>
                      <a:pt x="69" y="55"/>
                    </a:cubicBezTo>
                    <a:cubicBezTo>
                      <a:pt x="66" y="64"/>
                      <a:pt x="65" y="59"/>
                      <a:pt x="57" y="59"/>
                    </a:cubicBezTo>
                    <a:cubicBezTo>
                      <a:pt x="51" y="60"/>
                      <a:pt x="40" y="60"/>
                      <a:pt x="31" y="59"/>
                    </a:cubicBezTo>
                    <a:cubicBezTo>
                      <a:pt x="25" y="56"/>
                      <a:pt x="5" y="53"/>
                      <a:pt x="5" y="53"/>
                    </a:cubicBezTo>
                    <a:cubicBezTo>
                      <a:pt x="6" y="41"/>
                      <a:pt x="0" y="27"/>
                      <a:pt x="11" y="23"/>
                    </a:cubicBezTo>
                    <a:cubicBezTo>
                      <a:pt x="6" y="8"/>
                      <a:pt x="8" y="15"/>
                      <a:pt x="5" y="3"/>
                    </a:cubicBezTo>
                    <a:cubicBezTo>
                      <a:pt x="15" y="0"/>
                      <a:pt x="9" y="0"/>
                      <a:pt x="23" y="5"/>
                    </a:cubicBezTo>
                    <a:cubicBezTo>
                      <a:pt x="25" y="6"/>
                      <a:pt x="29" y="7"/>
                      <a:pt x="29" y="7"/>
                    </a:cubicBezTo>
                    <a:cubicBezTo>
                      <a:pt x="34" y="7"/>
                      <a:pt x="48" y="11"/>
                      <a:pt x="55" y="11"/>
                    </a:cubicBezTo>
                    <a:cubicBezTo>
                      <a:pt x="62" y="11"/>
                      <a:pt x="68" y="9"/>
                      <a:pt x="71" y="9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14" name="Freeform 2126"/>
              <p:cNvSpPr>
                <a:spLocks/>
              </p:cNvSpPr>
              <p:nvPr/>
            </p:nvSpPr>
            <p:spPr bwMode="auto">
              <a:xfrm>
                <a:off x="1455" y="1170"/>
                <a:ext cx="94" cy="96"/>
              </a:xfrm>
              <a:custGeom>
                <a:avLst/>
                <a:gdLst>
                  <a:gd name="T0" fmla="*/ 94 w 94"/>
                  <a:gd name="T1" fmla="*/ 32 h 96"/>
                  <a:gd name="T2" fmla="*/ 84 w 94"/>
                  <a:gd name="T3" fmla="*/ 44 h 96"/>
                  <a:gd name="T4" fmla="*/ 58 w 94"/>
                  <a:gd name="T5" fmla="*/ 78 h 96"/>
                  <a:gd name="T6" fmla="*/ 28 w 94"/>
                  <a:gd name="T7" fmla="*/ 96 h 96"/>
                  <a:gd name="T8" fmla="*/ 0 w 94"/>
                  <a:gd name="T9" fmla="*/ 60 h 96"/>
                  <a:gd name="T10" fmla="*/ 24 w 94"/>
                  <a:gd name="T11" fmla="*/ 32 h 96"/>
                  <a:gd name="T12" fmla="*/ 42 w 94"/>
                  <a:gd name="T13" fmla="*/ 0 h 96"/>
                  <a:gd name="T14" fmla="*/ 94 w 94"/>
                  <a:gd name="T15" fmla="*/ 3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96">
                    <a:moveTo>
                      <a:pt x="94" y="32"/>
                    </a:moveTo>
                    <a:cubicBezTo>
                      <a:pt x="91" y="40"/>
                      <a:pt x="91" y="39"/>
                      <a:pt x="84" y="44"/>
                    </a:cubicBezTo>
                    <a:cubicBezTo>
                      <a:pt x="78" y="53"/>
                      <a:pt x="67" y="70"/>
                      <a:pt x="58" y="78"/>
                    </a:cubicBezTo>
                    <a:cubicBezTo>
                      <a:pt x="55" y="82"/>
                      <a:pt x="34" y="92"/>
                      <a:pt x="28" y="96"/>
                    </a:cubicBezTo>
                    <a:cubicBezTo>
                      <a:pt x="13" y="91"/>
                      <a:pt x="6" y="73"/>
                      <a:pt x="0" y="60"/>
                    </a:cubicBezTo>
                    <a:cubicBezTo>
                      <a:pt x="3" y="47"/>
                      <a:pt x="14" y="39"/>
                      <a:pt x="24" y="32"/>
                    </a:cubicBezTo>
                    <a:cubicBezTo>
                      <a:pt x="31" y="22"/>
                      <a:pt x="30" y="0"/>
                      <a:pt x="42" y="0"/>
                    </a:cubicBezTo>
                    <a:cubicBezTo>
                      <a:pt x="53" y="3"/>
                      <a:pt x="87" y="25"/>
                      <a:pt x="94" y="32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15" name="Freeform 2127"/>
              <p:cNvSpPr>
                <a:spLocks/>
              </p:cNvSpPr>
              <p:nvPr/>
            </p:nvSpPr>
            <p:spPr bwMode="auto">
              <a:xfrm>
                <a:off x="1450" y="1026"/>
                <a:ext cx="81" cy="72"/>
              </a:xfrm>
              <a:custGeom>
                <a:avLst/>
                <a:gdLst>
                  <a:gd name="T0" fmla="*/ 81 w 81"/>
                  <a:gd name="T1" fmla="*/ 46 h 72"/>
                  <a:gd name="T2" fmla="*/ 65 w 81"/>
                  <a:gd name="T3" fmla="*/ 52 h 72"/>
                  <a:gd name="T4" fmla="*/ 47 w 81"/>
                  <a:gd name="T5" fmla="*/ 58 h 72"/>
                  <a:gd name="T6" fmla="*/ 37 w 81"/>
                  <a:gd name="T7" fmla="*/ 68 h 72"/>
                  <a:gd name="T8" fmla="*/ 9 w 81"/>
                  <a:gd name="T9" fmla="*/ 36 h 72"/>
                  <a:gd name="T10" fmla="*/ 11 w 81"/>
                  <a:gd name="T11" fmla="*/ 28 h 72"/>
                  <a:gd name="T12" fmla="*/ 51 w 81"/>
                  <a:gd name="T13" fmla="*/ 0 h 72"/>
                  <a:gd name="T14" fmla="*/ 81 w 81"/>
                  <a:gd name="T15" fmla="*/ 4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72">
                    <a:moveTo>
                      <a:pt x="81" y="46"/>
                    </a:moveTo>
                    <a:cubicBezTo>
                      <a:pt x="70" y="42"/>
                      <a:pt x="75" y="49"/>
                      <a:pt x="65" y="52"/>
                    </a:cubicBezTo>
                    <a:cubicBezTo>
                      <a:pt x="59" y="54"/>
                      <a:pt x="47" y="58"/>
                      <a:pt x="47" y="58"/>
                    </a:cubicBezTo>
                    <a:cubicBezTo>
                      <a:pt x="42" y="72"/>
                      <a:pt x="47" y="71"/>
                      <a:pt x="37" y="68"/>
                    </a:cubicBezTo>
                    <a:cubicBezTo>
                      <a:pt x="30" y="57"/>
                      <a:pt x="20" y="43"/>
                      <a:pt x="9" y="36"/>
                    </a:cubicBezTo>
                    <a:cubicBezTo>
                      <a:pt x="0" y="23"/>
                      <a:pt x="6" y="35"/>
                      <a:pt x="11" y="28"/>
                    </a:cubicBezTo>
                    <a:cubicBezTo>
                      <a:pt x="18" y="22"/>
                      <a:pt x="41" y="3"/>
                      <a:pt x="51" y="0"/>
                    </a:cubicBezTo>
                    <a:cubicBezTo>
                      <a:pt x="63" y="3"/>
                      <a:pt x="79" y="37"/>
                      <a:pt x="81" y="46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16" name="Freeform 2128"/>
              <p:cNvSpPr>
                <a:spLocks/>
              </p:cNvSpPr>
              <p:nvPr/>
            </p:nvSpPr>
            <p:spPr bwMode="auto">
              <a:xfrm>
                <a:off x="1296" y="972"/>
                <a:ext cx="99" cy="68"/>
              </a:xfrm>
              <a:custGeom>
                <a:avLst/>
                <a:gdLst>
                  <a:gd name="T0" fmla="*/ 83 w 99"/>
                  <a:gd name="T1" fmla="*/ 60 h 68"/>
                  <a:gd name="T2" fmla="*/ 29 w 99"/>
                  <a:gd name="T3" fmla="*/ 36 h 68"/>
                  <a:gd name="T4" fmla="*/ 23 w 99"/>
                  <a:gd name="T5" fmla="*/ 8 h 68"/>
                  <a:gd name="T6" fmla="*/ 99 w 99"/>
                  <a:gd name="T7" fmla="*/ 6 h 68"/>
                  <a:gd name="T8" fmla="*/ 89 w 99"/>
                  <a:gd name="T9" fmla="*/ 38 h 68"/>
                  <a:gd name="T10" fmla="*/ 83 w 99"/>
                  <a:gd name="T11" fmla="*/ 6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68">
                    <a:moveTo>
                      <a:pt x="83" y="60"/>
                    </a:moveTo>
                    <a:cubicBezTo>
                      <a:pt x="0" y="57"/>
                      <a:pt x="51" y="68"/>
                      <a:pt x="29" y="36"/>
                    </a:cubicBezTo>
                    <a:cubicBezTo>
                      <a:pt x="28" y="26"/>
                      <a:pt x="25" y="18"/>
                      <a:pt x="23" y="8"/>
                    </a:cubicBezTo>
                    <a:cubicBezTo>
                      <a:pt x="47" y="0"/>
                      <a:pt x="74" y="4"/>
                      <a:pt x="99" y="6"/>
                    </a:cubicBezTo>
                    <a:cubicBezTo>
                      <a:pt x="97" y="17"/>
                      <a:pt x="95" y="29"/>
                      <a:pt x="89" y="38"/>
                    </a:cubicBezTo>
                    <a:cubicBezTo>
                      <a:pt x="87" y="57"/>
                      <a:pt x="89" y="54"/>
                      <a:pt x="83" y="60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17" name="Freeform 2129"/>
              <p:cNvSpPr>
                <a:spLocks/>
              </p:cNvSpPr>
              <p:nvPr/>
            </p:nvSpPr>
            <p:spPr bwMode="auto">
              <a:xfrm>
                <a:off x="1175" y="1010"/>
                <a:ext cx="93" cy="102"/>
              </a:xfrm>
              <a:custGeom>
                <a:avLst/>
                <a:gdLst>
                  <a:gd name="T0" fmla="*/ 88 w 93"/>
                  <a:gd name="T1" fmla="*/ 62 h 102"/>
                  <a:gd name="T2" fmla="*/ 70 w 93"/>
                  <a:gd name="T3" fmla="*/ 70 h 102"/>
                  <a:gd name="T4" fmla="*/ 46 w 93"/>
                  <a:gd name="T5" fmla="*/ 102 h 102"/>
                  <a:gd name="T6" fmla="*/ 26 w 93"/>
                  <a:gd name="T7" fmla="*/ 82 h 102"/>
                  <a:gd name="T8" fmla="*/ 14 w 93"/>
                  <a:gd name="T9" fmla="*/ 78 h 102"/>
                  <a:gd name="T10" fmla="*/ 0 w 93"/>
                  <a:gd name="T11" fmla="*/ 64 h 102"/>
                  <a:gd name="T12" fmla="*/ 10 w 93"/>
                  <a:gd name="T13" fmla="*/ 54 h 102"/>
                  <a:gd name="T14" fmla="*/ 20 w 93"/>
                  <a:gd name="T15" fmla="*/ 40 h 102"/>
                  <a:gd name="T16" fmla="*/ 32 w 93"/>
                  <a:gd name="T17" fmla="*/ 30 h 102"/>
                  <a:gd name="T18" fmla="*/ 40 w 93"/>
                  <a:gd name="T19" fmla="*/ 18 h 102"/>
                  <a:gd name="T20" fmla="*/ 50 w 93"/>
                  <a:gd name="T21" fmla="*/ 26 h 102"/>
                  <a:gd name="T22" fmla="*/ 66 w 93"/>
                  <a:gd name="T23" fmla="*/ 40 h 102"/>
                  <a:gd name="T24" fmla="*/ 84 w 93"/>
                  <a:gd name="T25" fmla="*/ 54 h 102"/>
                  <a:gd name="T26" fmla="*/ 92 w 93"/>
                  <a:gd name="T27" fmla="*/ 56 h 102"/>
                  <a:gd name="T28" fmla="*/ 88 w 93"/>
                  <a:gd name="T29" fmla="*/ 6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3" h="102">
                    <a:moveTo>
                      <a:pt x="88" y="62"/>
                    </a:moveTo>
                    <a:cubicBezTo>
                      <a:pt x="82" y="64"/>
                      <a:pt x="75" y="67"/>
                      <a:pt x="70" y="70"/>
                    </a:cubicBezTo>
                    <a:cubicBezTo>
                      <a:pt x="63" y="77"/>
                      <a:pt x="53" y="100"/>
                      <a:pt x="46" y="102"/>
                    </a:cubicBezTo>
                    <a:cubicBezTo>
                      <a:pt x="40" y="93"/>
                      <a:pt x="37" y="86"/>
                      <a:pt x="26" y="82"/>
                    </a:cubicBezTo>
                    <a:cubicBezTo>
                      <a:pt x="22" y="81"/>
                      <a:pt x="14" y="78"/>
                      <a:pt x="14" y="78"/>
                    </a:cubicBezTo>
                    <a:cubicBezTo>
                      <a:pt x="9" y="71"/>
                      <a:pt x="5" y="71"/>
                      <a:pt x="0" y="64"/>
                    </a:cubicBezTo>
                    <a:cubicBezTo>
                      <a:pt x="3" y="60"/>
                      <a:pt x="8" y="58"/>
                      <a:pt x="10" y="54"/>
                    </a:cubicBezTo>
                    <a:cubicBezTo>
                      <a:pt x="20" y="38"/>
                      <a:pt x="7" y="44"/>
                      <a:pt x="20" y="40"/>
                    </a:cubicBezTo>
                    <a:cubicBezTo>
                      <a:pt x="24" y="36"/>
                      <a:pt x="29" y="34"/>
                      <a:pt x="32" y="30"/>
                    </a:cubicBezTo>
                    <a:cubicBezTo>
                      <a:pt x="35" y="26"/>
                      <a:pt x="40" y="18"/>
                      <a:pt x="40" y="18"/>
                    </a:cubicBezTo>
                    <a:cubicBezTo>
                      <a:pt x="44" y="0"/>
                      <a:pt x="39" y="18"/>
                      <a:pt x="50" y="26"/>
                    </a:cubicBezTo>
                    <a:cubicBezTo>
                      <a:pt x="54" y="37"/>
                      <a:pt x="55" y="38"/>
                      <a:pt x="66" y="40"/>
                    </a:cubicBezTo>
                    <a:cubicBezTo>
                      <a:pt x="72" y="44"/>
                      <a:pt x="77" y="51"/>
                      <a:pt x="84" y="54"/>
                    </a:cubicBezTo>
                    <a:cubicBezTo>
                      <a:pt x="87" y="55"/>
                      <a:pt x="91" y="54"/>
                      <a:pt x="92" y="56"/>
                    </a:cubicBezTo>
                    <a:cubicBezTo>
                      <a:pt x="93" y="58"/>
                      <a:pt x="89" y="60"/>
                      <a:pt x="88" y="62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18" name="Freeform 2130"/>
              <p:cNvSpPr>
                <a:spLocks/>
              </p:cNvSpPr>
              <p:nvPr/>
            </p:nvSpPr>
            <p:spPr bwMode="auto">
              <a:xfrm rot="504736">
                <a:off x="689" y="3125"/>
                <a:ext cx="206" cy="212"/>
              </a:xfrm>
              <a:custGeom>
                <a:avLst/>
                <a:gdLst>
                  <a:gd name="T0" fmla="*/ 207 w 317"/>
                  <a:gd name="T1" fmla="*/ 389 h 427"/>
                  <a:gd name="T2" fmla="*/ 186 w 317"/>
                  <a:gd name="T3" fmla="*/ 305 h 427"/>
                  <a:gd name="T4" fmla="*/ 192 w 317"/>
                  <a:gd name="T5" fmla="*/ 278 h 427"/>
                  <a:gd name="T6" fmla="*/ 162 w 317"/>
                  <a:gd name="T7" fmla="*/ 230 h 427"/>
                  <a:gd name="T8" fmla="*/ 171 w 317"/>
                  <a:gd name="T9" fmla="*/ 200 h 427"/>
                  <a:gd name="T10" fmla="*/ 150 w 317"/>
                  <a:gd name="T11" fmla="*/ 170 h 427"/>
                  <a:gd name="T12" fmla="*/ 129 w 317"/>
                  <a:gd name="T13" fmla="*/ 155 h 427"/>
                  <a:gd name="T14" fmla="*/ 135 w 317"/>
                  <a:gd name="T15" fmla="*/ 131 h 427"/>
                  <a:gd name="T16" fmla="*/ 192 w 317"/>
                  <a:gd name="T17" fmla="*/ 143 h 427"/>
                  <a:gd name="T18" fmla="*/ 300 w 317"/>
                  <a:gd name="T19" fmla="*/ 170 h 427"/>
                  <a:gd name="T20" fmla="*/ 264 w 317"/>
                  <a:gd name="T21" fmla="*/ 170 h 427"/>
                  <a:gd name="T22" fmla="*/ 129 w 317"/>
                  <a:gd name="T23" fmla="*/ 104 h 427"/>
                  <a:gd name="T24" fmla="*/ 114 w 317"/>
                  <a:gd name="T25" fmla="*/ 77 h 427"/>
                  <a:gd name="T26" fmla="*/ 258 w 317"/>
                  <a:gd name="T27" fmla="*/ 23 h 427"/>
                  <a:gd name="T28" fmla="*/ 270 w 317"/>
                  <a:gd name="T29" fmla="*/ 53 h 427"/>
                  <a:gd name="T30" fmla="*/ 258 w 317"/>
                  <a:gd name="T31" fmla="*/ 86 h 427"/>
                  <a:gd name="T32" fmla="*/ 303 w 317"/>
                  <a:gd name="T33" fmla="*/ 95 h 427"/>
                  <a:gd name="T34" fmla="*/ 294 w 317"/>
                  <a:gd name="T35" fmla="*/ 128 h 427"/>
                  <a:gd name="T36" fmla="*/ 303 w 317"/>
                  <a:gd name="T37" fmla="*/ 131 h 427"/>
                  <a:gd name="T38" fmla="*/ 255 w 317"/>
                  <a:gd name="T39" fmla="*/ 11 h 427"/>
                  <a:gd name="T40" fmla="*/ 150 w 317"/>
                  <a:gd name="T41" fmla="*/ 23 h 427"/>
                  <a:gd name="T42" fmla="*/ 108 w 317"/>
                  <a:gd name="T43" fmla="*/ 68 h 427"/>
                  <a:gd name="T44" fmla="*/ 87 w 317"/>
                  <a:gd name="T45" fmla="*/ 86 h 427"/>
                  <a:gd name="T46" fmla="*/ 69 w 317"/>
                  <a:gd name="T47" fmla="*/ 113 h 427"/>
                  <a:gd name="T48" fmla="*/ 48 w 317"/>
                  <a:gd name="T49" fmla="*/ 164 h 427"/>
                  <a:gd name="T50" fmla="*/ 21 w 317"/>
                  <a:gd name="T51" fmla="*/ 194 h 427"/>
                  <a:gd name="T52" fmla="*/ 9 w 317"/>
                  <a:gd name="T53" fmla="*/ 218 h 427"/>
                  <a:gd name="T54" fmla="*/ 36 w 317"/>
                  <a:gd name="T55" fmla="*/ 194 h 427"/>
                  <a:gd name="T56" fmla="*/ 93 w 317"/>
                  <a:gd name="T57" fmla="*/ 110 h 427"/>
                  <a:gd name="T58" fmla="*/ 129 w 317"/>
                  <a:gd name="T59" fmla="*/ 110 h 427"/>
                  <a:gd name="T60" fmla="*/ 171 w 317"/>
                  <a:gd name="T61" fmla="*/ 224 h 427"/>
                  <a:gd name="T62" fmla="*/ 198 w 317"/>
                  <a:gd name="T63" fmla="*/ 404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7" h="427">
                    <a:moveTo>
                      <a:pt x="219" y="413"/>
                    </a:moveTo>
                    <a:cubicBezTo>
                      <a:pt x="211" y="402"/>
                      <a:pt x="202" y="403"/>
                      <a:pt x="207" y="389"/>
                    </a:cubicBezTo>
                    <a:cubicBezTo>
                      <a:pt x="206" y="359"/>
                      <a:pt x="211" y="328"/>
                      <a:pt x="204" y="299"/>
                    </a:cubicBezTo>
                    <a:cubicBezTo>
                      <a:pt x="202" y="293"/>
                      <a:pt x="186" y="305"/>
                      <a:pt x="186" y="305"/>
                    </a:cubicBezTo>
                    <a:cubicBezTo>
                      <a:pt x="187" y="299"/>
                      <a:pt x="188" y="293"/>
                      <a:pt x="189" y="287"/>
                    </a:cubicBezTo>
                    <a:cubicBezTo>
                      <a:pt x="190" y="284"/>
                      <a:pt x="194" y="280"/>
                      <a:pt x="192" y="278"/>
                    </a:cubicBezTo>
                    <a:cubicBezTo>
                      <a:pt x="188" y="274"/>
                      <a:pt x="174" y="272"/>
                      <a:pt x="174" y="272"/>
                    </a:cubicBezTo>
                    <a:cubicBezTo>
                      <a:pt x="165" y="259"/>
                      <a:pt x="167" y="245"/>
                      <a:pt x="162" y="230"/>
                    </a:cubicBezTo>
                    <a:cubicBezTo>
                      <a:pt x="163" y="223"/>
                      <a:pt x="163" y="216"/>
                      <a:pt x="165" y="209"/>
                    </a:cubicBezTo>
                    <a:cubicBezTo>
                      <a:pt x="166" y="206"/>
                      <a:pt x="173" y="203"/>
                      <a:pt x="171" y="200"/>
                    </a:cubicBezTo>
                    <a:cubicBezTo>
                      <a:pt x="167" y="195"/>
                      <a:pt x="153" y="194"/>
                      <a:pt x="153" y="194"/>
                    </a:cubicBezTo>
                    <a:cubicBezTo>
                      <a:pt x="157" y="178"/>
                      <a:pt x="169" y="175"/>
                      <a:pt x="150" y="170"/>
                    </a:cubicBezTo>
                    <a:cubicBezTo>
                      <a:pt x="149" y="167"/>
                      <a:pt x="150" y="163"/>
                      <a:pt x="147" y="161"/>
                    </a:cubicBezTo>
                    <a:cubicBezTo>
                      <a:pt x="142" y="157"/>
                      <a:pt x="129" y="155"/>
                      <a:pt x="129" y="155"/>
                    </a:cubicBezTo>
                    <a:cubicBezTo>
                      <a:pt x="130" y="152"/>
                      <a:pt x="133" y="149"/>
                      <a:pt x="132" y="146"/>
                    </a:cubicBezTo>
                    <a:cubicBezTo>
                      <a:pt x="125" y="125"/>
                      <a:pt x="107" y="125"/>
                      <a:pt x="135" y="131"/>
                    </a:cubicBezTo>
                    <a:cubicBezTo>
                      <a:pt x="141" y="150"/>
                      <a:pt x="147" y="131"/>
                      <a:pt x="150" y="122"/>
                    </a:cubicBezTo>
                    <a:cubicBezTo>
                      <a:pt x="163" y="131"/>
                      <a:pt x="177" y="139"/>
                      <a:pt x="192" y="143"/>
                    </a:cubicBezTo>
                    <a:cubicBezTo>
                      <a:pt x="198" y="168"/>
                      <a:pt x="201" y="169"/>
                      <a:pt x="228" y="173"/>
                    </a:cubicBezTo>
                    <a:cubicBezTo>
                      <a:pt x="251" y="181"/>
                      <a:pt x="277" y="178"/>
                      <a:pt x="300" y="170"/>
                    </a:cubicBezTo>
                    <a:cubicBezTo>
                      <a:pt x="304" y="157"/>
                      <a:pt x="301" y="153"/>
                      <a:pt x="288" y="149"/>
                    </a:cubicBezTo>
                    <a:cubicBezTo>
                      <a:pt x="276" y="153"/>
                      <a:pt x="273" y="161"/>
                      <a:pt x="264" y="170"/>
                    </a:cubicBezTo>
                    <a:cubicBezTo>
                      <a:pt x="240" y="146"/>
                      <a:pt x="238" y="143"/>
                      <a:pt x="201" y="140"/>
                    </a:cubicBezTo>
                    <a:cubicBezTo>
                      <a:pt x="193" y="117"/>
                      <a:pt x="152" y="109"/>
                      <a:pt x="129" y="104"/>
                    </a:cubicBezTo>
                    <a:cubicBezTo>
                      <a:pt x="124" y="83"/>
                      <a:pt x="115" y="89"/>
                      <a:pt x="120" y="104"/>
                    </a:cubicBezTo>
                    <a:cubicBezTo>
                      <a:pt x="129" y="91"/>
                      <a:pt x="127" y="85"/>
                      <a:pt x="114" y="77"/>
                    </a:cubicBezTo>
                    <a:cubicBezTo>
                      <a:pt x="136" y="70"/>
                      <a:pt x="136" y="49"/>
                      <a:pt x="159" y="41"/>
                    </a:cubicBezTo>
                    <a:cubicBezTo>
                      <a:pt x="168" y="4"/>
                      <a:pt x="231" y="24"/>
                      <a:pt x="258" y="23"/>
                    </a:cubicBezTo>
                    <a:cubicBezTo>
                      <a:pt x="259" y="32"/>
                      <a:pt x="258" y="42"/>
                      <a:pt x="261" y="50"/>
                    </a:cubicBezTo>
                    <a:cubicBezTo>
                      <a:pt x="262" y="53"/>
                      <a:pt x="269" y="50"/>
                      <a:pt x="270" y="53"/>
                    </a:cubicBezTo>
                    <a:cubicBezTo>
                      <a:pt x="271" y="56"/>
                      <a:pt x="266" y="59"/>
                      <a:pt x="264" y="62"/>
                    </a:cubicBezTo>
                    <a:cubicBezTo>
                      <a:pt x="261" y="68"/>
                      <a:pt x="259" y="80"/>
                      <a:pt x="258" y="86"/>
                    </a:cubicBezTo>
                    <a:cubicBezTo>
                      <a:pt x="261" y="88"/>
                      <a:pt x="263" y="91"/>
                      <a:pt x="267" y="92"/>
                    </a:cubicBezTo>
                    <a:cubicBezTo>
                      <a:pt x="279" y="94"/>
                      <a:pt x="292" y="91"/>
                      <a:pt x="303" y="95"/>
                    </a:cubicBezTo>
                    <a:cubicBezTo>
                      <a:pt x="306" y="96"/>
                      <a:pt x="301" y="101"/>
                      <a:pt x="300" y="104"/>
                    </a:cubicBezTo>
                    <a:cubicBezTo>
                      <a:pt x="293" y="133"/>
                      <a:pt x="301" y="107"/>
                      <a:pt x="294" y="128"/>
                    </a:cubicBezTo>
                    <a:cubicBezTo>
                      <a:pt x="293" y="135"/>
                      <a:pt x="284" y="147"/>
                      <a:pt x="291" y="149"/>
                    </a:cubicBezTo>
                    <a:cubicBezTo>
                      <a:pt x="298" y="151"/>
                      <a:pt x="303" y="131"/>
                      <a:pt x="303" y="131"/>
                    </a:cubicBezTo>
                    <a:cubicBezTo>
                      <a:pt x="307" y="103"/>
                      <a:pt x="317" y="81"/>
                      <a:pt x="282" y="74"/>
                    </a:cubicBezTo>
                    <a:cubicBezTo>
                      <a:pt x="274" y="49"/>
                      <a:pt x="292" y="18"/>
                      <a:pt x="255" y="11"/>
                    </a:cubicBezTo>
                    <a:cubicBezTo>
                      <a:pt x="243" y="9"/>
                      <a:pt x="231" y="9"/>
                      <a:pt x="219" y="8"/>
                    </a:cubicBezTo>
                    <a:cubicBezTo>
                      <a:pt x="191" y="10"/>
                      <a:pt x="165" y="0"/>
                      <a:pt x="150" y="23"/>
                    </a:cubicBezTo>
                    <a:cubicBezTo>
                      <a:pt x="145" y="47"/>
                      <a:pt x="137" y="39"/>
                      <a:pt x="120" y="50"/>
                    </a:cubicBezTo>
                    <a:cubicBezTo>
                      <a:pt x="116" y="56"/>
                      <a:pt x="112" y="62"/>
                      <a:pt x="108" y="68"/>
                    </a:cubicBezTo>
                    <a:cubicBezTo>
                      <a:pt x="106" y="71"/>
                      <a:pt x="108" y="77"/>
                      <a:pt x="105" y="80"/>
                    </a:cubicBezTo>
                    <a:cubicBezTo>
                      <a:pt x="100" y="84"/>
                      <a:pt x="87" y="86"/>
                      <a:pt x="87" y="86"/>
                    </a:cubicBezTo>
                    <a:cubicBezTo>
                      <a:pt x="90" y="95"/>
                      <a:pt x="97" y="111"/>
                      <a:pt x="87" y="119"/>
                    </a:cubicBezTo>
                    <a:cubicBezTo>
                      <a:pt x="82" y="123"/>
                      <a:pt x="69" y="113"/>
                      <a:pt x="69" y="113"/>
                    </a:cubicBezTo>
                    <a:cubicBezTo>
                      <a:pt x="51" y="117"/>
                      <a:pt x="52" y="122"/>
                      <a:pt x="48" y="140"/>
                    </a:cubicBezTo>
                    <a:cubicBezTo>
                      <a:pt x="52" y="152"/>
                      <a:pt x="52" y="148"/>
                      <a:pt x="48" y="164"/>
                    </a:cubicBezTo>
                    <a:cubicBezTo>
                      <a:pt x="46" y="170"/>
                      <a:pt x="42" y="182"/>
                      <a:pt x="42" y="182"/>
                    </a:cubicBezTo>
                    <a:cubicBezTo>
                      <a:pt x="38" y="222"/>
                      <a:pt x="41" y="208"/>
                      <a:pt x="21" y="194"/>
                    </a:cubicBezTo>
                    <a:cubicBezTo>
                      <a:pt x="10" y="201"/>
                      <a:pt x="12" y="208"/>
                      <a:pt x="0" y="212"/>
                    </a:cubicBezTo>
                    <a:cubicBezTo>
                      <a:pt x="3" y="214"/>
                      <a:pt x="5" y="218"/>
                      <a:pt x="9" y="218"/>
                    </a:cubicBezTo>
                    <a:cubicBezTo>
                      <a:pt x="15" y="218"/>
                      <a:pt x="27" y="212"/>
                      <a:pt x="27" y="212"/>
                    </a:cubicBezTo>
                    <a:cubicBezTo>
                      <a:pt x="29" y="206"/>
                      <a:pt x="35" y="201"/>
                      <a:pt x="36" y="194"/>
                    </a:cubicBezTo>
                    <a:cubicBezTo>
                      <a:pt x="45" y="139"/>
                      <a:pt x="27" y="161"/>
                      <a:pt x="48" y="140"/>
                    </a:cubicBezTo>
                    <a:cubicBezTo>
                      <a:pt x="57" y="112"/>
                      <a:pt x="59" y="113"/>
                      <a:pt x="93" y="110"/>
                    </a:cubicBezTo>
                    <a:cubicBezTo>
                      <a:pt x="99" y="108"/>
                      <a:pt x="104" y="101"/>
                      <a:pt x="111" y="101"/>
                    </a:cubicBezTo>
                    <a:cubicBezTo>
                      <a:pt x="118" y="101"/>
                      <a:pt x="123" y="108"/>
                      <a:pt x="129" y="110"/>
                    </a:cubicBezTo>
                    <a:cubicBezTo>
                      <a:pt x="139" y="120"/>
                      <a:pt x="146" y="130"/>
                      <a:pt x="156" y="140"/>
                    </a:cubicBezTo>
                    <a:cubicBezTo>
                      <a:pt x="163" y="169"/>
                      <a:pt x="147" y="200"/>
                      <a:pt x="171" y="224"/>
                    </a:cubicBezTo>
                    <a:cubicBezTo>
                      <a:pt x="174" y="234"/>
                      <a:pt x="177" y="244"/>
                      <a:pt x="180" y="254"/>
                    </a:cubicBezTo>
                    <a:cubicBezTo>
                      <a:pt x="180" y="262"/>
                      <a:pt x="170" y="395"/>
                      <a:pt x="198" y="404"/>
                    </a:cubicBezTo>
                    <a:cubicBezTo>
                      <a:pt x="202" y="422"/>
                      <a:pt x="205" y="427"/>
                      <a:pt x="219" y="41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19" name="Freeform 2131"/>
              <p:cNvSpPr>
                <a:spLocks/>
              </p:cNvSpPr>
              <p:nvPr/>
            </p:nvSpPr>
            <p:spPr bwMode="auto">
              <a:xfrm rot="504736">
                <a:off x="811" y="3445"/>
                <a:ext cx="64" cy="287"/>
              </a:xfrm>
              <a:custGeom>
                <a:avLst/>
                <a:gdLst>
                  <a:gd name="T0" fmla="*/ 95 w 99"/>
                  <a:gd name="T1" fmla="*/ 564 h 580"/>
                  <a:gd name="T2" fmla="*/ 68 w 99"/>
                  <a:gd name="T3" fmla="*/ 576 h 580"/>
                  <a:gd name="T4" fmla="*/ 59 w 99"/>
                  <a:gd name="T5" fmla="*/ 579 h 580"/>
                  <a:gd name="T6" fmla="*/ 53 w 99"/>
                  <a:gd name="T7" fmla="*/ 564 h 580"/>
                  <a:gd name="T8" fmla="*/ 47 w 99"/>
                  <a:gd name="T9" fmla="*/ 549 h 580"/>
                  <a:gd name="T10" fmla="*/ 50 w 99"/>
                  <a:gd name="T11" fmla="*/ 534 h 580"/>
                  <a:gd name="T12" fmla="*/ 53 w 99"/>
                  <a:gd name="T13" fmla="*/ 543 h 580"/>
                  <a:gd name="T14" fmla="*/ 56 w 99"/>
                  <a:gd name="T15" fmla="*/ 534 h 580"/>
                  <a:gd name="T16" fmla="*/ 74 w 99"/>
                  <a:gd name="T17" fmla="*/ 492 h 580"/>
                  <a:gd name="T18" fmla="*/ 83 w 99"/>
                  <a:gd name="T19" fmla="*/ 450 h 580"/>
                  <a:gd name="T20" fmla="*/ 71 w 99"/>
                  <a:gd name="T21" fmla="*/ 420 h 580"/>
                  <a:gd name="T22" fmla="*/ 59 w 99"/>
                  <a:gd name="T23" fmla="*/ 219 h 580"/>
                  <a:gd name="T24" fmla="*/ 56 w 99"/>
                  <a:gd name="T25" fmla="*/ 177 h 580"/>
                  <a:gd name="T26" fmla="*/ 50 w 99"/>
                  <a:gd name="T27" fmla="*/ 195 h 580"/>
                  <a:gd name="T28" fmla="*/ 38 w 99"/>
                  <a:gd name="T29" fmla="*/ 84 h 580"/>
                  <a:gd name="T30" fmla="*/ 14 w 99"/>
                  <a:gd name="T31" fmla="*/ 60 h 580"/>
                  <a:gd name="T32" fmla="*/ 11 w 99"/>
                  <a:gd name="T33" fmla="*/ 0 h 580"/>
                  <a:gd name="T34" fmla="*/ 20 w 99"/>
                  <a:gd name="T35" fmla="*/ 21 h 580"/>
                  <a:gd name="T36" fmla="*/ 32 w 99"/>
                  <a:gd name="T37" fmla="*/ 57 h 580"/>
                  <a:gd name="T38" fmla="*/ 35 w 99"/>
                  <a:gd name="T39" fmla="*/ 102 h 580"/>
                  <a:gd name="T40" fmla="*/ 53 w 99"/>
                  <a:gd name="T41" fmla="*/ 108 h 580"/>
                  <a:gd name="T42" fmla="*/ 71 w 99"/>
                  <a:gd name="T43" fmla="*/ 210 h 580"/>
                  <a:gd name="T44" fmla="*/ 68 w 99"/>
                  <a:gd name="T45" fmla="*/ 366 h 580"/>
                  <a:gd name="T46" fmla="*/ 65 w 99"/>
                  <a:gd name="T47" fmla="*/ 504 h 580"/>
                  <a:gd name="T48" fmla="*/ 68 w 99"/>
                  <a:gd name="T49" fmla="*/ 495 h 580"/>
                  <a:gd name="T50" fmla="*/ 65 w 99"/>
                  <a:gd name="T51" fmla="*/ 516 h 580"/>
                  <a:gd name="T52" fmla="*/ 68 w 99"/>
                  <a:gd name="T53" fmla="*/ 528 h 580"/>
                  <a:gd name="T54" fmla="*/ 92 w 99"/>
                  <a:gd name="T55" fmla="*/ 531 h 580"/>
                  <a:gd name="T56" fmla="*/ 95 w 99"/>
                  <a:gd name="T57" fmla="*/ 564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580">
                    <a:moveTo>
                      <a:pt x="95" y="564"/>
                    </a:moveTo>
                    <a:cubicBezTo>
                      <a:pt x="81" y="574"/>
                      <a:pt x="89" y="569"/>
                      <a:pt x="68" y="576"/>
                    </a:cubicBezTo>
                    <a:cubicBezTo>
                      <a:pt x="65" y="577"/>
                      <a:pt x="59" y="579"/>
                      <a:pt x="59" y="579"/>
                    </a:cubicBezTo>
                    <a:cubicBezTo>
                      <a:pt x="28" y="574"/>
                      <a:pt x="48" y="580"/>
                      <a:pt x="53" y="564"/>
                    </a:cubicBezTo>
                    <a:cubicBezTo>
                      <a:pt x="43" y="561"/>
                      <a:pt x="30" y="555"/>
                      <a:pt x="47" y="549"/>
                    </a:cubicBezTo>
                    <a:cubicBezTo>
                      <a:pt x="48" y="544"/>
                      <a:pt x="46" y="538"/>
                      <a:pt x="50" y="534"/>
                    </a:cubicBezTo>
                    <a:cubicBezTo>
                      <a:pt x="52" y="532"/>
                      <a:pt x="50" y="543"/>
                      <a:pt x="53" y="543"/>
                    </a:cubicBezTo>
                    <a:cubicBezTo>
                      <a:pt x="56" y="543"/>
                      <a:pt x="55" y="537"/>
                      <a:pt x="56" y="534"/>
                    </a:cubicBezTo>
                    <a:cubicBezTo>
                      <a:pt x="59" y="510"/>
                      <a:pt x="56" y="504"/>
                      <a:pt x="74" y="492"/>
                    </a:cubicBezTo>
                    <a:cubicBezTo>
                      <a:pt x="77" y="478"/>
                      <a:pt x="78" y="464"/>
                      <a:pt x="83" y="450"/>
                    </a:cubicBezTo>
                    <a:cubicBezTo>
                      <a:pt x="79" y="439"/>
                      <a:pt x="74" y="431"/>
                      <a:pt x="71" y="420"/>
                    </a:cubicBezTo>
                    <a:cubicBezTo>
                      <a:pt x="73" y="374"/>
                      <a:pt x="96" y="231"/>
                      <a:pt x="59" y="219"/>
                    </a:cubicBezTo>
                    <a:cubicBezTo>
                      <a:pt x="58" y="205"/>
                      <a:pt x="61" y="190"/>
                      <a:pt x="56" y="177"/>
                    </a:cubicBezTo>
                    <a:cubicBezTo>
                      <a:pt x="54" y="171"/>
                      <a:pt x="50" y="195"/>
                      <a:pt x="50" y="195"/>
                    </a:cubicBezTo>
                    <a:cubicBezTo>
                      <a:pt x="34" y="162"/>
                      <a:pt x="42" y="121"/>
                      <a:pt x="38" y="84"/>
                    </a:cubicBezTo>
                    <a:cubicBezTo>
                      <a:pt x="18" y="104"/>
                      <a:pt x="33" y="73"/>
                      <a:pt x="14" y="60"/>
                    </a:cubicBezTo>
                    <a:cubicBezTo>
                      <a:pt x="0" y="103"/>
                      <a:pt x="8" y="84"/>
                      <a:pt x="11" y="0"/>
                    </a:cubicBezTo>
                    <a:cubicBezTo>
                      <a:pt x="13" y="7"/>
                      <a:pt x="19" y="14"/>
                      <a:pt x="20" y="21"/>
                    </a:cubicBezTo>
                    <a:cubicBezTo>
                      <a:pt x="28" y="59"/>
                      <a:pt x="11" y="50"/>
                      <a:pt x="32" y="57"/>
                    </a:cubicBezTo>
                    <a:cubicBezTo>
                      <a:pt x="33" y="72"/>
                      <a:pt x="29" y="88"/>
                      <a:pt x="35" y="102"/>
                    </a:cubicBezTo>
                    <a:cubicBezTo>
                      <a:pt x="37" y="108"/>
                      <a:pt x="53" y="108"/>
                      <a:pt x="53" y="108"/>
                    </a:cubicBezTo>
                    <a:cubicBezTo>
                      <a:pt x="58" y="249"/>
                      <a:pt x="40" y="164"/>
                      <a:pt x="71" y="210"/>
                    </a:cubicBezTo>
                    <a:cubicBezTo>
                      <a:pt x="80" y="261"/>
                      <a:pt x="85" y="316"/>
                      <a:pt x="68" y="366"/>
                    </a:cubicBezTo>
                    <a:cubicBezTo>
                      <a:pt x="67" y="412"/>
                      <a:pt x="65" y="458"/>
                      <a:pt x="65" y="504"/>
                    </a:cubicBezTo>
                    <a:cubicBezTo>
                      <a:pt x="65" y="507"/>
                      <a:pt x="68" y="492"/>
                      <a:pt x="68" y="495"/>
                    </a:cubicBezTo>
                    <a:cubicBezTo>
                      <a:pt x="68" y="502"/>
                      <a:pt x="66" y="509"/>
                      <a:pt x="65" y="516"/>
                    </a:cubicBezTo>
                    <a:cubicBezTo>
                      <a:pt x="66" y="520"/>
                      <a:pt x="64" y="526"/>
                      <a:pt x="68" y="528"/>
                    </a:cubicBezTo>
                    <a:cubicBezTo>
                      <a:pt x="75" y="532"/>
                      <a:pt x="87" y="525"/>
                      <a:pt x="92" y="531"/>
                    </a:cubicBezTo>
                    <a:cubicBezTo>
                      <a:pt x="99" y="540"/>
                      <a:pt x="94" y="553"/>
                      <a:pt x="95" y="56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20" name="Freeform 2132"/>
              <p:cNvSpPr>
                <a:spLocks/>
              </p:cNvSpPr>
              <p:nvPr/>
            </p:nvSpPr>
            <p:spPr bwMode="auto">
              <a:xfrm rot="504736">
                <a:off x="862" y="3500"/>
                <a:ext cx="102" cy="223"/>
              </a:xfrm>
              <a:custGeom>
                <a:avLst/>
                <a:gdLst>
                  <a:gd name="T0" fmla="*/ 154 w 159"/>
                  <a:gd name="T1" fmla="*/ 451 h 451"/>
                  <a:gd name="T2" fmla="*/ 109 w 159"/>
                  <a:gd name="T3" fmla="*/ 436 h 451"/>
                  <a:gd name="T4" fmla="*/ 79 w 159"/>
                  <a:gd name="T5" fmla="*/ 358 h 451"/>
                  <a:gd name="T6" fmla="*/ 67 w 159"/>
                  <a:gd name="T7" fmla="*/ 241 h 451"/>
                  <a:gd name="T8" fmla="*/ 40 w 159"/>
                  <a:gd name="T9" fmla="*/ 226 h 451"/>
                  <a:gd name="T10" fmla="*/ 34 w 159"/>
                  <a:gd name="T11" fmla="*/ 40 h 451"/>
                  <a:gd name="T12" fmla="*/ 19 w 159"/>
                  <a:gd name="T13" fmla="*/ 37 h 451"/>
                  <a:gd name="T14" fmla="*/ 10 w 159"/>
                  <a:gd name="T15" fmla="*/ 31 h 451"/>
                  <a:gd name="T16" fmla="*/ 1 w 159"/>
                  <a:gd name="T17" fmla="*/ 13 h 451"/>
                  <a:gd name="T18" fmla="*/ 4 w 159"/>
                  <a:gd name="T19" fmla="*/ 1 h 451"/>
                  <a:gd name="T20" fmla="*/ 10 w 159"/>
                  <a:gd name="T21" fmla="*/ 10 h 451"/>
                  <a:gd name="T22" fmla="*/ 13 w 159"/>
                  <a:gd name="T23" fmla="*/ 37 h 451"/>
                  <a:gd name="T24" fmla="*/ 40 w 159"/>
                  <a:gd name="T25" fmla="*/ 55 h 451"/>
                  <a:gd name="T26" fmla="*/ 49 w 159"/>
                  <a:gd name="T27" fmla="*/ 256 h 451"/>
                  <a:gd name="T28" fmla="*/ 88 w 159"/>
                  <a:gd name="T29" fmla="*/ 268 h 451"/>
                  <a:gd name="T30" fmla="*/ 97 w 159"/>
                  <a:gd name="T31" fmla="*/ 352 h 451"/>
                  <a:gd name="T32" fmla="*/ 112 w 159"/>
                  <a:gd name="T33" fmla="*/ 367 h 451"/>
                  <a:gd name="T34" fmla="*/ 115 w 159"/>
                  <a:gd name="T35" fmla="*/ 406 h 451"/>
                  <a:gd name="T36" fmla="*/ 151 w 159"/>
                  <a:gd name="T37" fmla="*/ 424 h 451"/>
                  <a:gd name="T38" fmla="*/ 154 w 159"/>
                  <a:gd name="T39" fmla="*/ 451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9" h="451">
                    <a:moveTo>
                      <a:pt x="154" y="451"/>
                    </a:moveTo>
                    <a:cubicBezTo>
                      <a:pt x="139" y="446"/>
                      <a:pt x="124" y="441"/>
                      <a:pt x="109" y="436"/>
                    </a:cubicBezTo>
                    <a:cubicBezTo>
                      <a:pt x="131" y="370"/>
                      <a:pt x="130" y="363"/>
                      <a:pt x="79" y="358"/>
                    </a:cubicBezTo>
                    <a:cubicBezTo>
                      <a:pt x="73" y="306"/>
                      <a:pt x="70" y="316"/>
                      <a:pt x="67" y="241"/>
                    </a:cubicBezTo>
                    <a:cubicBezTo>
                      <a:pt x="47" y="254"/>
                      <a:pt x="59" y="232"/>
                      <a:pt x="40" y="226"/>
                    </a:cubicBezTo>
                    <a:cubicBezTo>
                      <a:pt x="38" y="164"/>
                      <a:pt x="41" y="102"/>
                      <a:pt x="34" y="40"/>
                    </a:cubicBezTo>
                    <a:cubicBezTo>
                      <a:pt x="33" y="35"/>
                      <a:pt x="24" y="39"/>
                      <a:pt x="19" y="37"/>
                    </a:cubicBezTo>
                    <a:cubicBezTo>
                      <a:pt x="16" y="36"/>
                      <a:pt x="13" y="33"/>
                      <a:pt x="10" y="31"/>
                    </a:cubicBezTo>
                    <a:cubicBezTo>
                      <a:pt x="34" y="23"/>
                      <a:pt x="14" y="16"/>
                      <a:pt x="1" y="13"/>
                    </a:cubicBezTo>
                    <a:cubicBezTo>
                      <a:pt x="2" y="9"/>
                      <a:pt x="0" y="2"/>
                      <a:pt x="4" y="1"/>
                    </a:cubicBezTo>
                    <a:cubicBezTo>
                      <a:pt x="7" y="0"/>
                      <a:pt x="9" y="7"/>
                      <a:pt x="10" y="10"/>
                    </a:cubicBezTo>
                    <a:cubicBezTo>
                      <a:pt x="12" y="19"/>
                      <a:pt x="11" y="28"/>
                      <a:pt x="13" y="37"/>
                    </a:cubicBezTo>
                    <a:cubicBezTo>
                      <a:pt x="16" y="49"/>
                      <a:pt x="30" y="52"/>
                      <a:pt x="40" y="55"/>
                    </a:cubicBezTo>
                    <a:cubicBezTo>
                      <a:pt x="44" y="122"/>
                      <a:pt x="47" y="188"/>
                      <a:pt x="49" y="256"/>
                    </a:cubicBezTo>
                    <a:cubicBezTo>
                      <a:pt x="69" y="243"/>
                      <a:pt x="73" y="258"/>
                      <a:pt x="88" y="268"/>
                    </a:cubicBezTo>
                    <a:cubicBezTo>
                      <a:pt x="83" y="294"/>
                      <a:pt x="60" y="377"/>
                      <a:pt x="97" y="352"/>
                    </a:cubicBezTo>
                    <a:cubicBezTo>
                      <a:pt x="101" y="358"/>
                      <a:pt x="110" y="360"/>
                      <a:pt x="112" y="367"/>
                    </a:cubicBezTo>
                    <a:cubicBezTo>
                      <a:pt x="115" y="380"/>
                      <a:pt x="112" y="393"/>
                      <a:pt x="115" y="406"/>
                    </a:cubicBezTo>
                    <a:cubicBezTo>
                      <a:pt x="117" y="412"/>
                      <a:pt x="145" y="422"/>
                      <a:pt x="151" y="424"/>
                    </a:cubicBezTo>
                    <a:cubicBezTo>
                      <a:pt x="154" y="434"/>
                      <a:pt x="159" y="441"/>
                      <a:pt x="154" y="45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21" name="Freeform 2133"/>
              <p:cNvSpPr>
                <a:spLocks/>
              </p:cNvSpPr>
              <p:nvPr/>
            </p:nvSpPr>
            <p:spPr bwMode="auto">
              <a:xfrm rot="504736">
                <a:off x="655" y="3183"/>
                <a:ext cx="321" cy="506"/>
              </a:xfrm>
              <a:custGeom>
                <a:avLst/>
                <a:gdLst>
                  <a:gd name="T0" fmla="*/ 479 w 494"/>
                  <a:gd name="T1" fmla="*/ 1014 h 1020"/>
                  <a:gd name="T2" fmla="*/ 455 w 494"/>
                  <a:gd name="T3" fmla="*/ 978 h 1020"/>
                  <a:gd name="T4" fmla="*/ 449 w 494"/>
                  <a:gd name="T5" fmla="*/ 960 h 1020"/>
                  <a:gd name="T6" fmla="*/ 425 w 494"/>
                  <a:gd name="T7" fmla="*/ 924 h 1020"/>
                  <a:gd name="T8" fmla="*/ 413 w 494"/>
                  <a:gd name="T9" fmla="*/ 906 h 1020"/>
                  <a:gd name="T10" fmla="*/ 395 w 494"/>
                  <a:gd name="T11" fmla="*/ 888 h 1020"/>
                  <a:gd name="T12" fmla="*/ 383 w 494"/>
                  <a:gd name="T13" fmla="*/ 870 h 1020"/>
                  <a:gd name="T14" fmla="*/ 365 w 494"/>
                  <a:gd name="T15" fmla="*/ 864 h 1020"/>
                  <a:gd name="T16" fmla="*/ 365 w 494"/>
                  <a:gd name="T17" fmla="*/ 786 h 1020"/>
                  <a:gd name="T18" fmla="*/ 383 w 494"/>
                  <a:gd name="T19" fmla="*/ 804 h 1020"/>
                  <a:gd name="T20" fmla="*/ 377 w 494"/>
                  <a:gd name="T21" fmla="*/ 768 h 1020"/>
                  <a:gd name="T22" fmla="*/ 407 w 494"/>
                  <a:gd name="T23" fmla="*/ 726 h 1020"/>
                  <a:gd name="T24" fmla="*/ 389 w 494"/>
                  <a:gd name="T25" fmla="*/ 726 h 1020"/>
                  <a:gd name="T26" fmla="*/ 371 w 494"/>
                  <a:gd name="T27" fmla="*/ 720 h 1020"/>
                  <a:gd name="T28" fmla="*/ 353 w 494"/>
                  <a:gd name="T29" fmla="*/ 720 h 1020"/>
                  <a:gd name="T30" fmla="*/ 359 w 494"/>
                  <a:gd name="T31" fmla="*/ 702 h 1020"/>
                  <a:gd name="T32" fmla="*/ 377 w 494"/>
                  <a:gd name="T33" fmla="*/ 606 h 1020"/>
                  <a:gd name="T34" fmla="*/ 371 w 494"/>
                  <a:gd name="T35" fmla="*/ 582 h 1020"/>
                  <a:gd name="T36" fmla="*/ 353 w 494"/>
                  <a:gd name="T37" fmla="*/ 564 h 1020"/>
                  <a:gd name="T38" fmla="*/ 359 w 494"/>
                  <a:gd name="T39" fmla="*/ 678 h 1020"/>
                  <a:gd name="T40" fmla="*/ 371 w 494"/>
                  <a:gd name="T41" fmla="*/ 714 h 1020"/>
                  <a:gd name="T42" fmla="*/ 401 w 494"/>
                  <a:gd name="T43" fmla="*/ 954 h 1020"/>
                  <a:gd name="T44" fmla="*/ 329 w 494"/>
                  <a:gd name="T45" fmla="*/ 1020 h 1020"/>
                  <a:gd name="T46" fmla="*/ 353 w 494"/>
                  <a:gd name="T47" fmla="*/ 912 h 1020"/>
                  <a:gd name="T48" fmla="*/ 335 w 494"/>
                  <a:gd name="T49" fmla="*/ 870 h 1020"/>
                  <a:gd name="T50" fmla="*/ 317 w 494"/>
                  <a:gd name="T51" fmla="*/ 684 h 1020"/>
                  <a:gd name="T52" fmla="*/ 293 w 494"/>
                  <a:gd name="T53" fmla="*/ 684 h 1020"/>
                  <a:gd name="T54" fmla="*/ 251 w 494"/>
                  <a:gd name="T55" fmla="*/ 546 h 1020"/>
                  <a:gd name="T56" fmla="*/ 209 w 494"/>
                  <a:gd name="T57" fmla="*/ 414 h 1020"/>
                  <a:gd name="T58" fmla="*/ 203 w 494"/>
                  <a:gd name="T59" fmla="*/ 258 h 1020"/>
                  <a:gd name="T60" fmla="*/ 179 w 494"/>
                  <a:gd name="T61" fmla="*/ 162 h 1020"/>
                  <a:gd name="T62" fmla="*/ 125 w 494"/>
                  <a:gd name="T63" fmla="*/ 54 h 1020"/>
                  <a:gd name="T64" fmla="*/ 107 w 494"/>
                  <a:gd name="T65" fmla="*/ 60 h 1020"/>
                  <a:gd name="T66" fmla="*/ 95 w 494"/>
                  <a:gd name="T67" fmla="*/ 96 h 1020"/>
                  <a:gd name="T68" fmla="*/ 59 w 494"/>
                  <a:gd name="T69" fmla="*/ 114 h 1020"/>
                  <a:gd name="T70" fmla="*/ 5 w 494"/>
                  <a:gd name="T71" fmla="*/ 126 h 1020"/>
                  <a:gd name="T72" fmla="*/ 11 w 494"/>
                  <a:gd name="T73" fmla="*/ 108 h 1020"/>
                  <a:gd name="T74" fmla="*/ 35 w 494"/>
                  <a:gd name="T75" fmla="*/ 24 h 1020"/>
                  <a:gd name="T76" fmla="*/ 71 w 494"/>
                  <a:gd name="T77" fmla="*/ 0 h 1020"/>
                  <a:gd name="T78" fmla="*/ 47 w 494"/>
                  <a:gd name="T79" fmla="*/ 48 h 1020"/>
                  <a:gd name="T80" fmla="*/ 35 w 494"/>
                  <a:gd name="T81" fmla="*/ 96 h 1020"/>
                  <a:gd name="T82" fmla="*/ 65 w 494"/>
                  <a:gd name="T83" fmla="*/ 90 h 1020"/>
                  <a:gd name="T84" fmla="*/ 119 w 494"/>
                  <a:gd name="T85" fmla="*/ 42 h 1020"/>
                  <a:gd name="T86" fmla="*/ 161 w 494"/>
                  <a:gd name="T87" fmla="*/ 90 h 1020"/>
                  <a:gd name="T88" fmla="*/ 185 w 494"/>
                  <a:gd name="T89" fmla="*/ 84 h 1020"/>
                  <a:gd name="T90" fmla="*/ 203 w 494"/>
                  <a:gd name="T91" fmla="*/ 72 h 1020"/>
                  <a:gd name="T92" fmla="*/ 221 w 494"/>
                  <a:gd name="T93" fmla="*/ 84 h 1020"/>
                  <a:gd name="T94" fmla="*/ 275 w 494"/>
                  <a:gd name="T95" fmla="*/ 96 h 1020"/>
                  <a:gd name="T96" fmla="*/ 353 w 494"/>
                  <a:gd name="T97" fmla="*/ 48 h 1020"/>
                  <a:gd name="T98" fmla="*/ 359 w 494"/>
                  <a:gd name="T99" fmla="*/ 120 h 1020"/>
                  <a:gd name="T100" fmla="*/ 365 w 494"/>
                  <a:gd name="T101" fmla="*/ 312 h 1020"/>
                  <a:gd name="T102" fmla="*/ 383 w 494"/>
                  <a:gd name="T103" fmla="*/ 522 h 1020"/>
                  <a:gd name="T104" fmla="*/ 377 w 494"/>
                  <a:gd name="T105" fmla="*/ 630 h 1020"/>
                  <a:gd name="T106" fmla="*/ 395 w 494"/>
                  <a:gd name="T107" fmla="*/ 642 h 1020"/>
                  <a:gd name="T108" fmla="*/ 401 w 494"/>
                  <a:gd name="T109" fmla="*/ 660 h 1020"/>
                  <a:gd name="T110" fmla="*/ 413 w 494"/>
                  <a:gd name="T111" fmla="*/ 798 h 1020"/>
                  <a:gd name="T112" fmla="*/ 443 w 494"/>
                  <a:gd name="T113" fmla="*/ 924 h 1020"/>
                  <a:gd name="T114" fmla="*/ 479 w 494"/>
                  <a:gd name="T115" fmla="*/ 1014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4" h="1020">
                    <a:moveTo>
                      <a:pt x="479" y="1014"/>
                    </a:moveTo>
                    <a:cubicBezTo>
                      <a:pt x="471" y="1002"/>
                      <a:pt x="460" y="992"/>
                      <a:pt x="455" y="978"/>
                    </a:cubicBezTo>
                    <a:cubicBezTo>
                      <a:pt x="453" y="972"/>
                      <a:pt x="452" y="966"/>
                      <a:pt x="449" y="960"/>
                    </a:cubicBezTo>
                    <a:cubicBezTo>
                      <a:pt x="442" y="947"/>
                      <a:pt x="433" y="936"/>
                      <a:pt x="425" y="924"/>
                    </a:cubicBezTo>
                    <a:cubicBezTo>
                      <a:pt x="421" y="918"/>
                      <a:pt x="413" y="906"/>
                      <a:pt x="413" y="906"/>
                    </a:cubicBezTo>
                    <a:cubicBezTo>
                      <a:pt x="425" y="857"/>
                      <a:pt x="423" y="897"/>
                      <a:pt x="395" y="888"/>
                    </a:cubicBezTo>
                    <a:cubicBezTo>
                      <a:pt x="388" y="886"/>
                      <a:pt x="389" y="875"/>
                      <a:pt x="383" y="870"/>
                    </a:cubicBezTo>
                    <a:cubicBezTo>
                      <a:pt x="378" y="866"/>
                      <a:pt x="371" y="866"/>
                      <a:pt x="365" y="864"/>
                    </a:cubicBezTo>
                    <a:cubicBezTo>
                      <a:pt x="347" y="838"/>
                      <a:pt x="360" y="819"/>
                      <a:pt x="365" y="786"/>
                    </a:cubicBezTo>
                    <a:cubicBezTo>
                      <a:pt x="371" y="792"/>
                      <a:pt x="375" y="804"/>
                      <a:pt x="383" y="804"/>
                    </a:cubicBezTo>
                    <a:cubicBezTo>
                      <a:pt x="405" y="804"/>
                      <a:pt x="383" y="778"/>
                      <a:pt x="377" y="768"/>
                    </a:cubicBezTo>
                    <a:cubicBezTo>
                      <a:pt x="383" y="738"/>
                      <a:pt x="374" y="715"/>
                      <a:pt x="407" y="726"/>
                    </a:cubicBezTo>
                    <a:cubicBezTo>
                      <a:pt x="384" y="796"/>
                      <a:pt x="404" y="753"/>
                      <a:pt x="389" y="726"/>
                    </a:cubicBezTo>
                    <a:cubicBezTo>
                      <a:pt x="386" y="721"/>
                      <a:pt x="377" y="722"/>
                      <a:pt x="371" y="720"/>
                    </a:cubicBezTo>
                    <a:cubicBezTo>
                      <a:pt x="370" y="724"/>
                      <a:pt x="361" y="767"/>
                      <a:pt x="353" y="720"/>
                    </a:cubicBezTo>
                    <a:cubicBezTo>
                      <a:pt x="352" y="714"/>
                      <a:pt x="357" y="708"/>
                      <a:pt x="359" y="702"/>
                    </a:cubicBezTo>
                    <a:cubicBezTo>
                      <a:pt x="356" y="661"/>
                      <a:pt x="335" y="620"/>
                      <a:pt x="377" y="606"/>
                    </a:cubicBezTo>
                    <a:cubicBezTo>
                      <a:pt x="391" y="563"/>
                      <a:pt x="400" y="563"/>
                      <a:pt x="371" y="582"/>
                    </a:cubicBezTo>
                    <a:cubicBezTo>
                      <a:pt x="357" y="540"/>
                      <a:pt x="363" y="534"/>
                      <a:pt x="353" y="564"/>
                    </a:cubicBezTo>
                    <a:cubicBezTo>
                      <a:pt x="355" y="602"/>
                      <a:pt x="354" y="640"/>
                      <a:pt x="359" y="678"/>
                    </a:cubicBezTo>
                    <a:cubicBezTo>
                      <a:pt x="361" y="691"/>
                      <a:pt x="371" y="714"/>
                      <a:pt x="371" y="714"/>
                    </a:cubicBezTo>
                    <a:cubicBezTo>
                      <a:pt x="373" y="762"/>
                      <a:pt x="359" y="912"/>
                      <a:pt x="401" y="954"/>
                    </a:cubicBezTo>
                    <a:cubicBezTo>
                      <a:pt x="389" y="990"/>
                      <a:pt x="364" y="1008"/>
                      <a:pt x="329" y="1020"/>
                    </a:cubicBezTo>
                    <a:cubicBezTo>
                      <a:pt x="321" y="988"/>
                      <a:pt x="334" y="940"/>
                      <a:pt x="353" y="912"/>
                    </a:cubicBezTo>
                    <a:cubicBezTo>
                      <a:pt x="349" y="897"/>
                      <a:pt x="336" y="885"/>
                      <a:pt x="335" y="870"/>
                    </a:cubicBezTo>
                    <a:cubicBezTo>
                      <a:pt x="316" y="676"/>
                      <a:pt x="362" y="751"/>
                      <a:pt x="317" y="684"/>
                    </a:cubicBezTo>
                    <a:cubicBezTo>
                      <a:pt x="313" y="635"/>
                      <a:pt x="309" y="731"/>
                      <a:pt x="293" y="684"/>
                    </a:cubicBezTo>
                    <a:cubicBezTo>
                      <a:pt x="291" y="662"/>
                      <a:pt x="254" y="568"/>
                      <a:pt x="251" y="546"/>
                    </a:cubicBezTo>
                    <a:cubicBezTo>
                      <a:pt x="237" y="526"/>
                      <a:pt x="223" y="449"/>
                      <a:pt x="209" y="414"/>
                    </a:cubicBezTo>
                    <a:cubicBezTo>
                      <a:pt x="197" y="387"/>
                      <a:pt x="208" y="300"/>
                      <a:pt x="203" y="258"/>
                    </a:cubicBezTo>
                    <a:cubicBezTo>
                      <a:pt x="198" y="212"/>
                      <a:pt x="202" y="196"/>
                      <a:pt x="179" y="162"/>
                    </a:cubicBezTo>
                    <a:cubicBezTo>
                      <a:pt x="166" y="112"/>
                      <a:pt x="180" y="72"/>
                      <a:pt x="125" y="54"/>
                    </a:cubicBezTo>
                    <a:cubicBezTo>
                      <a:pt x="119" y="56"/>
                      <a:pt x="111" y="55"/>
                      <a:pt x="107" y="60"/>
                    </a:cubicBezTo>
                    <a:cubicBezTo>
                      <a:pt x="100" y="70"/>
                      <a:pt x="107" y="92"/>
                      <a:pt x="95" y="96"/>
                    </a:cubicBezTo>
                    <a:cubicBezTo>
                      <a:pt x="70" y="104"/>
                      <a:pt x="82" y="98"/>
                      <a:pt x="59" y="114"/>
                    </a:cubicBezTo>
                    <a:cubicBezTo>
                      <a:pt x="51" y="139"/>
                      <a:pt x="52" y="153"/>
                      <a:pt x="5" y="126"/>
                    </a:cubicBezTo>
                    <a:cubicBezTo>
                      <a:pt x="0" y="123"/>
                      <a:pt x="9" y="114"/>
                      <a:pt x="11" y="108"/>
                    </a:cubicBezTo>
                    <a:cubicBezTo>
                      <a:pt x="14" y="95"/>
                      <a:pt x="27" y="30"/>
                      <a:pt x="35" y="24"/>
                    </a:cubicBezTo>
                    <a:cubicBezTo>
                      <a:pt x="47" y="16"/>
                      <a:pt x="71" y="0"/>
                      <a:pt x="71" y="0"/>
                    </a:cubicBezTo>
                    <a:cubicBezTo>
                      <a:pt x="58" y="78"/>
                      <a:pt x="79" y="9"/>
                      <a:pt x="47" y="48"/>
                    </a:cubicBezTo>
                    <a:cubicBezTo>
                      <a:pt x="42" y="54"/>
                      <a:pt x="35" y="95"/>
                      <a:pt x="35" y="96"/>
                    </a:cubicBezTo>
                    <a:cubicBezTo>
                      <a:pt x="47" y="132"/>
                      <a:pt x="57" y="114"/>
                      <a:pt x="65" y="90"/>
                    </a:cubicBezTo>
                    <a:cubicBezTo>
                      <a:pt x="72" y="41"/>
                      <a:pt x="71" y="32"/>
                      <a:pt x="119" y="42"/>
                    </a:cubicBezTo>
                    <a:cubicBezTo>
                      <a:pt x="127" y="66"/>
                      <a:pt x="140" y="76"/>
                      <a:pt x="161" y="90"/>
                    </a:cubicBezTo>
                    <a:cubicBezTo>
                      <a:pt x="169" y="88"/>
                      <a:pt x="177" y="87"/>
                      <a:pt x="185" y="84"/>
                    </a:cubicBezTo>
                    <a:cubicBezTo>
                      <a:pt x="192" y="81"/>
                      <a:pt x="196" y="72"/>
                      <a:pt x="203" y="72"/>
                    </a:cubicBezTo>
                    <a:cubicBezTo>
                      <a:pt x="210" y="72"/>
                      <a:pt x="214" y="82"/>
                      <a:pt x="221" y="84"/>
                    </a:cubicBezTo>
                    <a:cubicBezTo>
                      <a:pt x="238" y="90"/>
                      <a:pt x="258" y="90"/>
                      <a:pt x="275" y="96"/>
                    </a:cubicBezTo>
                    <a:cubicBezTo>
                      <a:pt x="324" y="86"/>
                      <a:pt x="317" y="72"/>
                      <a:pt x="353" y="48"/>
                    </a:cubicBezTo>
                    <a:cubicBezTo>
                      <a:pt x="362" y="74"/>
                      <a:pt x="350" y="94"/>
                      <a:pt x="359" y="120"/>
                    </a:cubicBezTo>
                    <a:cubicBezTo>
                      <a:pt x="361" y="179"/>
                      <a:pt x="362" y="227"/>
                      <a:pt x="365" y="312"/>
                    </a:cubicBezTo>
                    <a:cubicBezTo>
                      <a:pt x="369" y="379"/>
                      <a:pt x="381" y="469"/>
                      <a:pt x="383" y="522"/>
                    </a:cubicBezTo>
                    <a:cubicBezTo>
                      <a:pt x="385" y="575"/>
                      <a:pt x="375" y="610"/>
                      <a:pt x="377" y="630"/>
                    </a:cubicBezTo>
                    <a:cubicBezTo>
                      <a:pt x="377" y="637"/>
                      <a:pt x="390" y="636"/>
                      <a:pt x="395" y="642"/>
                    </a:cubicBezTo>
                    <a:cubicBezTo>
                      <a:pt x="399" y="647"/>
                      <a:pt x="399" y="654"/>
                      <a:pt x="401" y="660"/>
                    </a:cubicBezTo>
                    <a:cubicBezTo>
                      <a:pt x="407" y="699"/>
                      <a:pt x="384" y="769"/>
                      <a:pt x="413" y="798"/>
                    </a:cubicBezTo>
                    <a:cubicBezTo>
                      <a:pt x="428" y="843"/>
                      <a:pt x="458" y="880"/>
                      <a:pt x="443" y="924"/>
                    </a:cubicBezTo>
                    <a:cubicBezTo>
                      <a:pt x="475" y="935"/>
                      <a:pt x="494" y="984"/>
                      <a:pt x="479" y="101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22" name="Freeform 2134"/>
              <p:cNvSpPr>
                <a:spLocks/>
              </p:cNvSpPr>
              <p:nvPr/>
            </p:nvSpPr>
            <p:spPr bwMode="auto">
              <a:xfrm rot="20869667" flipH="1">
                <a:off x="1148" y="3114"/>
                <a:ext cx="206" cy="212"/>
              </a:xfrm>
              <a:custGeom>
                <a:avLst/>
                <a:gdLst>
                  <a:gd name="T0" fmla="*/ 207 w 317"/>
                  <a:gd name="T1" fmla="*/ 389 h 427"/>
                  <a:gd name="T2" fmla="*/ 186 w 317"/>
                  <a:gd name="T3" fmla="*/ 305 h 427"/>
                  <a:gd name="T4" fmla="*/ 192 w 317"/>
                  <a:gd name="T5" fmla="*/ 278 h 427"/>
                  <a:gd name="T6" fmla="*/ 162 w 317"/>
                  <a:gd name="T7" fmla="*/ 230 h 427"/>
                  <a:gd name="T8" fmla="*/ 171 w 317"/>
                  <a:gd name="T9" fmla="*/ 200 h 427"/>
                  <a:gd name="T10" fmla="*/ 150 w 317"/>
                  <a:gd name="T11" fmla="*/ 170 h 427"/>
                  <a:gd name="T12" fmla="*/ 129 w 317"/>
                  <a:gd name="T13" fmla="*/ 155 h 427"/>
                  <a:gd name="T14" fmla="*/ 135 w 317"/>
                  <a:gd name="T15" fmla="*/ 131 h 427"/>
                  <a:gd name="T16" fmla="*/ 192 w 317"/>
                  <a:gd name="T17" fmla="*/ 143 h 427"/>
                  <a:gd name="T18" fmla="*/ 300 w 317"/>
                  <a:gd name="T19" fmla="*/ 170 h 427"/>
                  <a:gd name="T20" fmla="*/ 264 w 317"/>
                  <a:gd name="T21" fmla="*/ 170 h 427"/>
                  <a:gd name="T22" fmla="*/ 129 w 317"/>
                  <a:gd name="T23" fmla="*/ 104 h 427"/>
                  <a:gd name="T24" fmla="*/ 114 w 317"/>
                  <a:gd name="T25" fmla="*/ 77 h 427"/>
                  <a:gd name="T26" fmla="*/ 258 w 317"/>
                  <a:gd name="T27" fmla="*/ 23 h 427"/>
                  <a:gd name="T28" fmla="*/ 270 w 317"/>
                  <a:gd name="T29" fmla="*/ 53 h 427"/>
                  <a:gd name="T30" fmla="*/ 258 w 317"/>
                  <a:gd name="T31" fmla="*/ 86 h 427"/>
                  <a:gd name="T32" fmla="*/ 303 w 317"/>
                  <a:gd name="T33" fmla="*/ 95 h 427"/>
                  <a:gd name="T34" fmla="*/ 294 w 317"/>
                  <a:gd name="T35" fmla="*/ 128 h 427"/>
                  <a:gd name="T36" fmla="*/ 303 w 317"/>
                  <a:gd name="T37" fmla="*/ 131 h 427"/>
                  <a:gd name="T38" fmla="*/ 255 w 317"/>
                  <a:gd name="T39" fmla="*/ 11 h 427"/>
                  <a:gd name="T40" fmla="*/ 150 w 317"/>
                  <a:gd name="T41" fmla="*/ 23 h 427"/>
                  <a:gd name="T42" fmla="*/ 108 w 317"/>
                  <a:gd name="T43" fmla="*/ 68 h 427"/>
                  <a:gd name="T44" fmla="*/ 87 w 317"/>
                  <a:gd name="T45" fmla="*/ 86 h 427"/>
                  <a:gd name="T46" fmla="*/ 69 w 317"/>
                  <a:gd name="T47" fmla="*/ 113 h 427"/>
                  <a:gd name="T48" fmla="*/ 48 w 317"/>
                  <a:gd name="T49" fmla="*/ 164 h 427"/>
                  <a:gd name="T50" fmla="*/ 21 w 317"/>
                  <a:gd name="T51" fmla="*/ 194 h 427"/>
                  <a:gd name="T52" fmla="*/ 9 w 317"/>
                  <a:gd name="T53" fmla="*/ 218 h 427"/>
                  <a:gd name="T54" fmla="*/ 36 w 317"/>
                  <a:gd name="T55" fmla="*/ 194 h 427"/>
                  <a:gd name="T56" fmla="*/ 93 w 317"/>
                  <a:gd name="T57" fmla="*/ 110 h 427"/>
                  <a:gd name="T58" fmla="*/ 129 w 317"/>
                  <a:gd name="T59" fmla="*/ 110 h 427"/>
                  <a:gd name="T60" fmla="*/ 171 w 317"/>
                  <a:gd name="T61" fmla="*/ 224 h 427"/>
                  <a:gd name="T62" fmla="*/ 198 w 317"/>
                  <a:gd name="T63" fmla="*/ 404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7" h="427">
                    <a:moveTo>
                      <a:pt x="219" y="413"/>
                    </a:moveTo>
                    <a:cubicBezTo>
                      <a:pt x="211" y="402"/>
                      <a:pt x="202" y="403"/>
                      <a:pt x="207" y="389"/>
                    </a:cubicBezTo>
                    <a:cubicBezTo>
                      <a:pt x="206" y="359"/>
                      <a:pt x="211" y="328"/>
                      <a:pt x="204" y="299"/>
                    </a:cubicBezTo>
                    <a:cubicBezTo>
                      <a:pt x="202" y="293"/>
                      <a:pt x="186" y="305"/>
                      <a:pt x="186" y="305"/>
                    </a:cubicBezTo>
                    <a:cubicBezTo>
                      <a:pt x="187" y="299"/>
                      <a:pt x="188" y="293"/>
                      <a:pt x="189" y="287"/>
                    </a:cubicBezTo>
                    <a:cubicBezTo>
                      <a:pt x="190" y="284"/>
                      <a:pt x="194" y="280"/>
                      <a:pt x="192" y="278"/>
                    </a:cubicBezTo>
                    <a:cubicBezTo>
                      <a:pt x="188" y="274"/>
                      <a:pt x="174" y="272"/>
                      <a:pt x="174" y="272"/>
                    </a:cubicBezTo>
                    <a:cubicBezTo>
                      <a:pt x="165" y="259"/>
                      <a:pt x="167" y="245"/>
                      <a:pt x="162" y="230"/>
                    </a:cubicBezTo>
                    <a:cubicBezTo>
                      <a:pt x="163" y="223"/>
                      <a:pt x="163" y="216"/>
                      <a:pt x="165" y="209"/>
                    </a:cubicBezTo>
                    <a:cubicBezTo>
                      <a:pt x="166" y="206"/>
                      <a:pt x="173" y="203"/>
                      <a:pt x="171" y="200"/>
                    </a:cubicBezTo>
                    <a:cubicBezTo>
                      <a:pt x="167" y="195"/>
                      <a:pt x="153" y="194"/>
                      <a:pt x="153" y="194"/>
                    </a:cubicBezTo>
                    <a:cubicBezTo>
                      <a:pt x="157" y="178"/>
                      <a:pt x="169" y="175"/>
                      <a:pt x="150" y="170"/>
                    </a:cubicBezTo>
                    <a:cubicBezTo>
                      <a:pt x="149" y="167"/>
                      <a:pt x="150" y="163"/>
                      <a:pt x="147" y="161"/>
                    </a:cubicBezTo>
                    <a:cubicBezTo>
                      <a:pt x="142" y="157"/>
                      <a:pt x="129" y="155"/>
                      <a:pt x="129" y="155"/>
                    </a:cubicBezTo>
                    <a:cubicBezTo>
                      <a:pt x="130" y="152"/>
                      <a:pt x="133" y="149"/>
                      <a:pt x="132" y="146"/>
                    </a:cubicBezTo>
                    <a:cubicBezTo>
                      <a:pt x="125" y="125"/>
                      <a:pt x="107" y="125"/>
                      <a:pt x="135" y="131"/>
                    </a:cubicBezTo>
                    <a:cubicBezTo>
                      <a:pt x="141" y="150"/>
                      <a:pt x="147" y="131"/>
                      <a:pt x="150" y="122"/>
                    </a:cubicBezTo>
                    <a:cubicBezTo>
                      <a:pt x="163" y="131"/>
                      <a:pt x="177" y="139"/>
                      <a:pt x="192" y="143"/>
                    </a:cubicBezTo>
                    <a:cubicBezTo>
                      <a:pt x="198" y="168"/>
                      <a:pt x="201" y="169"/>
                      <a:pt x="228" y="173"/>
                    </a:cubicBezTo>
                    <a:cubicBezTo>
                      <a:pt x="251" y="181"/>
                      <a:pt x="277" y="178"/>
                      <a:pt x="300" y="170"/>
                    </a:cubicBezTo>
                    <a:cubicBezTo>
                      <a:pt x="304" y="157"/>
                      <a:pt x="301" y="153"/>
                      <a:pt x="288" y="149"/>
                    </a:cubicBezTo>
                    <a:cubicBezTo>
                      <a:pt x="276" y="153"/>
                      <a:pt x="273" y="161"/>
                      <a:pt x="264" y="170"/>
                    </a:cubicBezTo>
                    <a:cubicBezTo>
                      <a:pt x="240" y="146"/>
                      <a:pt x="238" y="143"/>
                      <a:pt x="201" y="140"/>
                    </a:cubicBezTo>
                    <a:cubicBezTo>
                      <a:pt x="193" y="117"/>
                      <a:pt x="152" y="109"/>
                      <a:pt x="129" y="104"/>
                    </a:cubicBezTo>
                    <a:cubicBezTo>
                      <a:pt x="124" y="83"/>
                      <a:pt x="115" y="89"/>
                      <a:pt x="120" y="104"/>
                    </a:cubicBezTo>
                    <a:cubicBezTo>
                      <a:pt x="129" y="91"/>
                      <a:pt x="127" y="85"/>
                      <a:pt x="114" y="77"/>
                    </a:cubicBezTo>
                    <a:cubicBezTo>
                      <a:pt x="136" y="70"/>
                      <a:pt x="136" y="49"/>
                      <a:pt x="159" y="41"/>
                    </a:cubicBezTo>
                    <a:cubicBezTo>
                      <a:pt x="168" y="4"/>
                      <a:pt x="231" y="24"/>
                      <a:pt x="258" y="23"/>
                    </a:cubicBezTo>
                    <a:cubicBezTo>
                      <a:pt x="259" y="32"/>
                      <a:pt x="258" y="42"/>
                      <a:pt x="261" y="50"/>
                    </a:cubicBezTo>
                    <a:cubicBezTo>
                      <a:pt x="262" y="53"/>
                      <a:pt x="269" y="50"/>
                      <a:pt x="270" y="53"/>
                    </a:cubicBezTo>
                    <a:cubicBezTo>
                      <a:pt x="271" y="56"/>
                      <a:pt x="266" y="59"/>
                      <a:pt x="264" y="62"/>
                    </a:cubicBezTo>
                    <a:cubicBezTo>
                      <a:pt x="261" y="68"/>
                      <a:pt x="259" y="80"/>
                      <a:pt x="258" y="86"/>
                    </a:cubicBezTo>
                    <a:cubicBezTo>
                      <a:pt x="261" y="88"/>
                      <a:pt x="263" y="91"/>
                      <a:pt x="267" y="92"/>
                    </a:cubicBezTo>
                    <a:cubicBezTo>
                      <a:pt x="279" y="94"/>
                      <a:pt x="292" y="91"/>
                      <a:pt x="303" y="95"/>
                    </a:cubicBezTo>
                    <a:cubicBezTo>
                      <a:pt x="306" y="96"/>
                      <a:pt x="301" y="101"/>
                      <a:pt x="300" y="104"/>
                    </a:cubicBezTo>
                    <a:cubicBezTo>
                      <a:pt x="293" y="133"/>
                      <a:pt x="301" y="107"/>
                      <a:pt x="294" y="128"/>
                    </a:cubicBezTo>
                    <a:cubicBezTo>
                      <a:pt x="293" y="135"/>
                      <a:pt x="284" y="147"/>
                      <a:pt x="291" y="149"/>
                    </a:cubicBezTo>
                    <a:cubicBezTo>
                      <a:pt x="298" y="151"/>
                      <a:pt x="303" y="131"/>
                      <a:pt x="303" y="131"/>
                    </a:cubicBezTo>
                    <a:cubicBezTo>
                      <a:pt x="307" y="103"/>
                      <a:pt x="317" y="81"/>
                      <a:pt x="282" y="74"/>
                    </a:cubicBezTo>
                    <a:cubicBezTo>
                      <a:pt x="274" y="49"/>
                      <a:pt x="292" y="18"/>
                      <a:pt x="255" y="11"/>
                    </a:cubicBezTo>
                    <a:cubicBezTo>
                      <a:pt x="243" y="9"/>
                      <a:pt x="231" y="9"/>
                      <a:pt x="219" y="8"/>
                    </a:cubicBezTo>
                    <a:cubicBezTo>
                      <a:pt x="191" y="10"/>
                      <a:pt x="165" y="0"/>
                      <a:pt x="150" y="23"/>
                    </a:cubicBezTo>
                    <a:cubicBezTo>
                      <a:pt x="145" y="47"/>
                      <a:pt x="137" y="39"/>
                      <a:pt x="120" y="50"/>
                    </a:cubicBezTo>
                    <a:cubicBezTo>
                      <a:pt x="116" y="56"/>
                      <a:pt x="112" y="62"/>
                      <a:pt x="108" y="68"/>
                    </a:cubicBezTo>
                    <a:cubicBezTo>
                      <a:pt x="106" y="71"/>
                      <a:pt x="108" y="77"/>
                      <a:pt x="105" y="80"/>
                    </a:cubicBezTo>
                    <a:cubicBezTo>
                      <a:pt x="100" y="84"/>
                      <a:pt x="87" y="86"/>
                      <a:pt x="87" y="86"/>
                    </a:cubicBezTo>
                    <a:cubicBezTo>
                      <a:pt x="90" y="95"/>
                      <a:pt x="97" y="111"/>
                      <a:pt x="87" y="119"/>
                    </a:cubicBezTo>
                    <a:cubicBezTo>
                      <a:pt x="82" y="123"/>
                      <a:pt x="69" y="113"/>
                      <a:pt x="69" y="113"/>
                    </a:cubicBezTo>
                    <a:cubicBezTo>
                      <a:pt x="51" y="117"/>
                      <a:pt x="52" y="122"/>
                      <a:pt x="48" y="140"/>
                    </a:cubicBezTo>
                    <a:cubicBezTo>
                      <a:pt x="52" y="152"/>
                      <a:pt x="52" y="148"/>
                      <a:pt x="48" y="164"/>
                    </a:cubicBezTo>
                    <a:cubicBezTo>
                      <a:pt x="46" y="170"/>
                      <a:pt x="42" y="182"/>
                      <a:pt x="42" y="182"/>
                    </a:cubicBezTo>
                    <a:cubicBezTo>
                      <a:pt x="38" y="222"/>
                      <a:pt x="41" y="208"/>
                      <a:pt x="21" y="194"/>
                    </a:cubicBezTo>
                    <a:cubicBezTo>
                      <a:pt x="10" y="201"/>
                      <a:pt x="12" y="208"/>
                      <a:pt x="0" y="212"/>
                    </a:cubicBezTo>
                    <a:cubicBezTo>
                      <a:pt x="3" y="214"/>
                      <a:pt x="5" y="218"/>
                      <a:pt x="9" y="218"/>
                    </a:cubicBezTo>
                    <a:cubicBezTo>
                      <a:pt x="15" y="218"/>
                      <a:pt x="27" y="212"/>
                      <a:pt x="27" y="212"/>
                    </a:cubicBezTo>
                    <a:cubicBezTo>
                      <a:pt x="29" y="206"/>
                      <a:pt x="35" y="201"/>
                      <a:pt x="36" y="194"/>
                    </a:cubicBezTo>
                    <a:cubicBezTo>
                      <a:pt x="45" y="139"/>
                      <a:pt x="27" y="161"/>
                      <a:pt x="48" y="140"/>
                    </a:cubicBezTo>
                    <a:cubicBezTo>
                      <a:pt x="57" y="112"/>
                      <a:pt x="59" y="113"/>
                      <a:pt x="93" y="110"/>
                    </a:cubicBezTo>
                    <a:cubicBezTo>
                      <a:pt x="99" y="108"/>
                      <a:pt x="104" y="101"/>
                      <a:pt x="111" y="101"/>
                    </a:cubicBezTo>
                    <a:cubicBezTo>
                      <a:pt x="118" y="101"/>
                      <a:pt x="123" y="108"/>
                      <a:pt x="129" y="110"/>
                    </a:cubicBezTo>
                    <a:cubicBezTo>
                      <a:pt x="139" y="120"/>
                      <a:pt x="146" y="130"/>
                      <a:pt x="156" y="140"/>
                    </a:cubicBezTo>
                    <a:cubicBezTo>
                      <a:pt x="163" y="169"/>
                      <a:pt x="147" y="200"/>
                      <a:pt x="171" y="224"/>
                    </a:cubicBezTo>
                    <a:cubicBezTo>
                      <a:pt x="174" y="234"/>
                      <a:pt x="177" y="244"/>
                      <a:pt x="180" y="254"/>
                    </a:cubicBezTo>
                    <a:cubicBezTo>
                      <a:pt x="180" y="262"/>
                      <a:pt x="170" y="395"/>
                      <a:pt x="198" y="404"/>
                    </a:cubicBezTo>
                    <a:cubicBezTo>
                      <a:pt x="202" y="422"/>
                      <a:pt x="205" y="427"/>
                      <a:pt x="219" y="41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23" name="Freeform 2135"/>
              <p:cNvSpPr>
                <a:spLocks/>
              </p:cNvSpPr>
              <p:nvPr/>
            </p:nvSpPr>
            <p:spPr bwMode="auto">
              <a:xfrm rot="20869667" flipH="1">
                <a:off x="1192" y="3436"/>
                <a:ext cx="64" cy="287"/>
              </a:xfrm>
              <a:custGeom>
                <a:avLst/>
                <a:gdLst>
                  <a:gd name="T0" fmla="*/ 95 w 99"/>
                  <a:gd name="T1" fmla="*/ 564 h 580"/>
                  <a:gd name="T2" fmla="*/ 68 w 99"/>
                  <a:gd name="T3" fmla="*/ 576 h 580"/>
                  <a:gd name="T4" fmla="*/ 59 w 99"/>
                  <a:gd name="T5" fmla="*/ 579 h 580"/>
                  <a:gd name="T6" fmla="*/ 53 w 99"/>
                  <a:gd name="T7" fmla="*/ 564 h 580"/>
                  <a:gd name="T8" fmla="*/ 47 w 99"/>
                  <a:gd name="T9" fmla="*/ 549 h 580"/>
                  <a:gd name="T10" fmla="*/ 50 w 99"/>
                  <a:gd name="T11" fmla="*/ 534 h 580"/>
                  <a:gd name="T12" fmla="*/ 53 w 99"/>
                  <a:gd name="T13" fmla="*/ 543 h 580"/>
                  <a:gd name="T14" fmla="*/ 56 w 99"/>
                  <a:gd name="T15" fmla="*/ 534 h 580"/>
                  <a:gd name="T16" fmla="*/ 74 w 99"/>
                  <a:gd name="T17" fmla="*/ 492 h 580"/>
                  <a:gd name="T18" fmla="*/ 83 w 99"/>
                  <a:gd name="T19" fmla="*/ 450 h 580"/>
                  <a:gd name="T20" fmla="*/ 71 w 99"/>
                  <a:gd name="T21" fmla="*/ 420 h 580"/>
                  <a:gd name="T22" fmla="*/ 59 w 99"/>
                  <a:gd name="T23" fmla="*/ 219 h 580"/>
                  <a:gd name="T24" fmla="*/ 56 w 99"/>
                  <a:gd name="T25" fmla="*/ 177 h 580"/>
                  <a:gd name="T26" fmla="*/ 50 w 99"/>
                  <a:gd name="T27" fmla="*/ 195 h 580"/>
                  <a:gd name="T28" fmla="*/ 38 w 99"/>
                  <a:gd name="T29" fmla="*/ 84 h 580"/>
                  <a:gd name="T30" fmla="*/ 14 w 99"/>
                  <a:gd name="T31" fmla="*/ 60 h 580"/>
                  <a:gd name="T32" fmla="*/ 11 w 99"/>
                  <a:gd name="T33" fmla="*/ 0 h 580"/>
                  <a:gd name="T34" fmla="*/ 20 w 99"/>
                  <a:gd name="T35" fmla="*/ 21 h 580"/>
                  <a:gd name="T36" fmla="*/ 32 w 99"/>
                  <a:gd name="T37" fmla="*/ 57 h 580"/>
                  <a:gd name="T38" fmla="*/ 35 w 99"/>
                  <a:gd name="T39" fmla="*/ 102 h 580"/>
                  <a:gd name="T40" fmla="*/ 53 w 99"/>
                  <a:gd name="T41" fmla="*/ 108 h 580"/>
                  <a:gd name="T42" fmla="*/ 71 w 99"/>
                  <a:gd name="T43" fmla="*/ 210 h 580"/>
                  <a:gd name="T44" fmla="*/ 68 w 99"/>
                  <a:gd name="T45" fmla="*/ 366 h 580"/>
                  <a:gd name="T46" fmla="*/ 65 w 99"/>
                  <a:gd name="T47" fmla="*/ 504 h 580"/>
                  <a:gd name="T48" fmla="*/ 68 w 99"/>
                  <a:gd name="T49" fmla="*/ 495 h 580"/>
                  <a:gd name="T50" fmla="*/ 65 w 99"/>
                  <a:gd name="T51" fmla="*/ 516 h 580"/>
                  <a:gd name="T52" fmla="*/ 68 w 99"/>
                  <a:gd name="T53" fmla="*/ 528 h 580"/>
                  <a:gd name="T54" fmla="*/ 92 w 99"/>
                  <a:gd name="T55" fmla="*/ 531 h 580"/>
                  <a:gd name="T56" fmla="*/ 95 w 99"/>
                  <a:gd name="T57" fmla="*/ 564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580">
                    <a:moveTo>
                      <a:pt x="95" y="564"/>
                    </a:moveTo>
                    <a:cubicBezTo>
                      <a:pt x="81" y="574"/>
                      <a:pt x="89" y="569"/>
                      <a:pt x="68" y="576"/>
                    </a:cubicBezTo>
                    <a:cubicBezTo>
                      <a:pt x="65" y="577"/>
                      <a:pt x="59" y="579"/>
                      <a:pt x="59" y="579"/>
                    </a:cubicBezTo>
                    <a:cubicBezTo>
                      <a:pt x="28" y="574"/>
                      <a:pt x="48" y="580"/>
                      <a:pt x="53" y="564"/>
                    </a:cubicBezTo>
                    <a:cubicBezTo>
                      <a:pt x="43" y="561"/>
                      <a:pt x="30" y="555"/>
                      <a:pt x="47" y="549"/>
                    </a:cubicBezTo>
                    <a:cubicBezTo>
                      <a:pt x="48" y="544"/>
                      <a:pt x="46" y="538"/>
                      <a:pt x="50" y="534"/>
                    </a:cubicBezTo>
                    <a:cubicBezTo>
                      <a:pt x="52" y="532"/>
                      <a:pt x="50" y="543"/>
                      <a:pt x="53" y="543"/>
                    </a:cubicBezTo>
                    <a:cubicBezTo>
                      <a:pt x="56" y="543"/>
                      <a:pt x="55" y="537"/>
                      <a:pt x="56" y="534"/>
                    </a:cubicBezTo>
                    <a:cubicBezTo>
                      <a:pt x="59" y="510"/>
                      <a:pt x="56" y="504"/>
                      <a:pt x="74" y="492"/>
                    </a:cubicBezTo>
                    <a:cubicBezTo>
                      <a:pt x="77" y="478"/>
                      <a:pt x="78" y="464"/>
                      <a:pt x="83" y="450"/>
                    </a:cubicBezTo>
                    <a:cubicBezTo>
                      <a:pt x="79" y="439"/>
                      <a:pt x="74" y="431"/>
                      <a:pt x="71" y="420"/>
                    </a:cubicBezTo>
                    <a:cubicBezTo>
                      <a:pt x="73" y="374"/>
                      <a:pt x="96" y="231"/>
                      <a:pt x="59" y="219"/>
                    </a:cubicBezTo>
                    <a:cubicBezTo>
                      <a:pt x="58" y="205"/>
                      <a:pt x="61" y="190"/>
                      <a:pt x="56" y="177"/>
                    </a:cubicBezTo>
                    <a:cubicBezTo>
                      <a:pt x="54" y="171"/>
                      <a:pt x="50" y="195"/>
                      <a:pt x="50" y="195"/>
                    </a:cubicBezTo>
                    <a:cubicBezTo>
                      <a:pt x="34" y="162"/>
                      <a:pt x="42" y="121"/>
                      <a:pt x="38" y="84"/>
                    </a:cubicBezTo>
                    <a:cubicBezTo>
                      <a:pt x="18" y="104"/>
                      <a:pt x="33" y="73"/>
                      <a:pt x="14" y="60"/>
                    </a:cubicBezTo>
                    <a:cubicBezTo>
                      <a:pt x="0" y="103"/>
                      <a:pt x="8" y="84"/>
                      <a:pt x="11" y="0"/>
                    </a:cubicBezTo>
                    <a:cubicBezTo>
                      <a:pt x="13" y="7"/>
                      <a:pt x="19" y="14"/>
                      <a:pt x="20" y="21"/>
                    </a:cubicBezTo>
                    <a:cubicBezTo>
                      <a:pt x="28" y="59"/>
                      <a:pt x="11" y="50"/>
                      <a:pt x="32" y="57"/>
                    </a:cubicBezTo>
                    <a:cubicBezTo>
                      <a:pt x="33" y="72"/>
                      <a:pt x="29" y="88"/>
                      <a:pt x="35" y="102"/>
                    </a:cubicBezTo>
                    <a:cubicBezTo>
                      <a:pt x="37" y="108"/>
                      <a:pt x="53" y="108"/>
                      <a:pt x="53" y="108"/>
                    </a:cubicBezTo>
                    <a:cubicBezTo>
                      <a:pt x="58" y="249"/>
                      <a:pt x="40" y="164"/>
                      <a:pt x="71" y="210"/>
                    </a:cubicBezTo>
                    <a:cubicBezTo>
                      <a:pt x="80" y="261"/>
                      <a:pt x="85" y="316"/>
                      <a:pt x="68" y="366"/>
                    </a:cubicBezTo>
                    <a:cubicBezTo>
                      <a:pt x="67" y="412"/>
                      <a:pt x="65" y="458"/>
                      <a:pt x="65" y="504"/>
                    </a:cubicBezTo>
                    <a:cubicBezTo>
                      <a:pt x="65" y="507"/>
                      <a:pt x="68" y="492"/>
                      <a:pt x="68" y="495"/>
                    </a:cubicBezTo>
                    <a:cubicBezTo>
                      <a:pt x="68" y="502"/>
                      <a:pt x="66" y="509"/>
                      <a:pt x="65" y="516"/>
                    </a:cubicBezTo>
                    <a:cubicBezTo>
                      <a:pt x="66" y="520"/>
                      <a:pt x="64" y="526"/>
                      <a:pt x="68" y="528"/>
                    </a:cubicBezTo>
                    <a:cubicBezTo>
                      <a:pt x="75" y="532"/>
                      <a:pt x="87" y="525"/>
                      <a:pt x="92" y="531"/>
                    </a:cubicBezTo>
                    <a:cubicBezTo>
                      <a:pt x="99" y="540"/>
                      <a:pt x="94" y="553"/>
                      <a:pt x="95" y="56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24" name="Freeform 2136"/>
              <p:cNvSpPr>
                <a:spLocks/>
              </p:cNvSpPr>
              <p:nvPr/>
            </p:nvSpPr>
            <p:spPr bwMode="auto">
              <a:xfrm rot="20869667" flipH="1">
                <a:off x="1104" y="3496"/>
                <a:ext cx="102" cy="223"/>
              </a:xfrm>
              <a:custGeom>
                <a:avLst/>
                <a:gdLst>
                  <a:gd name="T0" fmla="*/ 154 w 159"/>
                  <a:gd name="T1" fmla="*/ 451 h 451"/>
                  <a:gd name="T2" fmla="*/ 109 w 159"/>
                  <a:gd name="T3" fmla="*/ 436 h 451"/>
                  <a:gd name="T4" fmla="*/ 79 w 159"/>
                  <a:gd name="T5" fmla="*/ 358 h 451"/>
                  <a:gd name="T6" fmla="*/ 67 w 159"/>
                  <a:gd name="T7" fmla="*/ 241 h 451"/>
                  <a:gd name="T8" fmla="*/ 40 w 159"/>
                  <a:gd name="T9" fmla="*/ 226 h 451"/>
                  <a:gd name="T10" fmla="*/ 34 w 159"/>
                  <a:gd name="T11" fmla="*/ 40 h 451"/>
                  <a:gd name="T12" fmla="*/ 19 w 159"/>
                  <a:gd name="T13" fmla="*/ 37 h 451"/>
                  <a:gd name="T14" fmla="*/ 10 w 159"/>
                  <a:gd name="T15" fmla="*/ 31 h 451"/>
                  <a:gd name="T16" fmla="*/ 1 w 159"/>
                  <a:gd name="T17" fmla="*/ 13 h 451"/>
                  <a:gd name="T18" fmla="*/ 4 w 159"/>
                  <a:gd name="T19" fmla="*/ 1 h 451"/>
                  <a:gd name="T20" fmla="*/ 10 w 159"/>
                  <a:gd name="T21" fmla="*/ 10 h 451"/>
                  <a:gd name="T22" fmla="*/ 13 w 159"/>
                  <a:gd name="T23" fmla="*/ 37 h 451"/>
                  <a:gd name="T24" fmla="*/ 40 w 159"/>
                  <a:gd name="T25" fmla="*/ 55 h 451"/>
                  <a:gd name="T26" fmla="*/ 49 w 159"/>
                  <a:gd name="T27" fmla="*/ 256 h 451"/>
                  <a:gd name="T28" fmla="*/ 88 w 159"/>
                  <a:gd name="T29" fmla="*/ 268 h 451"/>
                  <a:gd name="T30" fmla="*/ 97 w 159"/>
                  <a:gd name="T31" fmla="*/ 352 h 451"/>
                  <a:gd name="T32" fmla="*/ 112 w 159"/>
                  <a:gd name="T33" fmla="*/ 367 h 451"/>
                  <a:gd name="T34" fmla="*/ 115 w 159"/>
                  <a:gd name="T35" fmla="*/ 406 h 451"/>
                  <a:gd name="T36" fmla="*/ 151 w 159"/>
                  <a:gd name="T37" fmla="*/ 424 h 451"/>
                  <a:gd name="T38" fmla="*/ 154 w 159"/>
                  <a:gd name="T39" fmla="*/ 451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9" h="451">
                    <a:moveTo>
                      <a:pt x="154" y="451"/>
                    </a:moveTo>
                    <a:cubicBezTo>
                      <a:pt x="139" y="446"/>
                      <a:pt x="124" y="441"/>
                      <a:pt x="109" y="436"/>
                    </a:cubicBezTo>
                    <a:cubicBezTo>
                      <a:pt x="131" y="370"/>
                      <a:pt x="130" y="363"/>
                      <a:pt x="79" y="358"/>
                    </a:cubicBezTo>
                    <a:cubicBezTo>
                      <a:pt x="73" y="306"/>
                      <a:pt x="70" y="316"/>
                      <a:pt x="67" y="241"/>
                    </a:cubicBezTo>
                    <a:cubicBezTo>
                      <a:pt x="47" y="254"/>
                      <a:pt x="59" y="232"/>
                      <a:pt x="40" y="226"/>
                    </a:cubicBezTo>
                    <a:cubicBezTo>
                      <a:pt x="38" y="164"/>
                      <a:pt x="41" y="102"/>
                      <a:pt x="34" y="40"/>
                    </a:cubicBezTo>
                    <a:cubicBezTo>
                      <a:pt x="33" y="35"/>
                      <a:pt x="24" y="39"/>
                      <a:pt x="19" y="37"/>
                    </a:cubicBezTo>
                    <a:cubicBezTo>
                      <a:pt x="16" y="36"/>
                      <a:pt x="13" y="33"/>
                      <a:pt x="10" y="31"/>
                    </a:cubicBezTo>
                    <a:cubicBezTo>
                      <a:pt x="34" y="23"/>
                      <a:pt x="14" y="16"/>
                      <a:pt x="1" y="13"/>
                    </a:cubicBezTo>
                    <a:cubicBezTo>
                      <a:pt x="2" y="9"/>
                      <a:pt x="0" y="2"/>
                      <a:pt x="4" y="1"/>
                    </a:cubicBezTo>
                    <a:cubicBezTo>
                      <a:pt x="7" y="0"/>
                      <a:pt x="9" y="7"/>
                      <a:pt x="10" y="10"/>
                    </a:cubicBezTo>
                    <a:cubicBezTo>
                      <a:pt x="12" y="19"/>
                      <a:pt x="11" y="28"/>
                      <a:pt x="13" y="37"/>
                    </a:cubicBezTo>
                    <a:cubicBezTo>
                      <a:pt x="16" y="49"/>
                      <a:pt x="30" y="52"/>
                      <a:pt x="40" y="55"/>
                    </a:cubicBezTo>
                    <a:cubicBezTo>
                      <a:pt x="44" y="122"/>
                      <a:pt x="47" y="188"/>
                      <a:pt x="49" y="256"/>
                    </a:cubicBezTo>
                    <a:cubicBezTo>
                      <a:pt x="69" y="243"/>
                      <a:pt x="73" y="258"/>
                      <a:pt x="88" y="268"/>
                    </a:cubicBezTo>
                    <a:cubicBezTo>
                      <a:pt x="83" y="294"/>
                      <a:pt x="60" y="377"/>
                      <a:pt x="97" y="352"/>
                    </a:cubicBezTo>
                    <a:cubicBezTo>
                      <a:pt x="101" y="358"/>
                      <a:pt x="110" y="360"/>
                      <a:pt x="112" y="367"/>
                    </a:cubicBezTo>
                    <a:cubicBezTo>
                      <a:pt x="115" y="380"/>
                      <a:pt x="112" y="393"/>
                      <a:pt x="115" y="406"/>
                    </a:cubicBezTo>
                    <a:cubicBezTo>
                      <a:pt x="117" y="412"/>
                      <a:pt x="145" y="422"/>
                      <a:pt x="151" y="424"/>
                    </a:cubicBezTo>
                    <a:cubicBezTo>
                      <a:pt x="154" y="434"/>
                      <a:pt x="159" y="441"/>
                      <a:pt x="154" y="45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25" name="Freeform 2137"/>
              <p:cNvSpPr>
                <a:spLocks/>
              </p:cNvSpPr>
              <p:nvPr/>
            </p:nvSpPr>
            <p:spPr bwMode="auto">
              <a:xfrm rot="20869667" flipH="1">
                <a:off x="1081" y="3173"/>
                <a:ext cx="321" cy="506"/>
              </a:xfrm>
              <a:custGeom>
                <a:avLst/>
                <a:gdLst>
                  <a:gd name="T0" fmla="*/ 479 w 494"/>
                  <a:gd name="T1" fmla="*/ 1014 h 1020"/>
                  <a:gd name="T2" fmla="*/ 455 w 494"/>
                  <a:gd name="T3" fmla="*/ 978 h 1020"/>
                  <a:gd name="T4" fmla="*/ 449 w 494"/>
                  <a:gd name="T5" fmla="*/ 960 h 1020"/>
                  <a:gd name="T6" fmla="*/ 425 w 494"/>
                  <a:gd name="T7" fmla="*/ 924 h 1020"/>
                  <a:gd name="T8" fmla="*/ 413 w 494"/>
                  <a:gd name="T9" fmla="*/ 906 h 1020"/>
                  <a:gd name="T10" fmla="*/ 395 w 494"/>
                  <a:gd name="T11" fmla="*/ 888 h 1020"/>
                  <a:gd name="T12" fmla="*/ 383 w 494"/>
                  <a:gd name="T13" fmla="*/ 870 h 1020"/>
                  <a:gd name="T14" fmla="*/ 365 w 494"/>
                  <a:gd name="T15" fmla="*/ 864 h 1020"/>
                  <a:gd name="T16" fmla="*/ 365 w 494"/>
                  <a:gd name="T17" fmla="*/ 786 h 1020"/>
                  <a:gd name="T18" fmla="*/ 383 w 494"/>
                  <a:gd name="T19" fmla="*/ 804 h 1020"/>
                  <a:gd name="T20" fmla="*/ 377 w 494"/>
                  <a:gd name="T21" fmla="*/ 768 h 1020"/>
                  <a:gd name="T22" fmla="*/ 407 w 494"/>
                  <a:gd name="T23" fmla="*/ 726 h 1020"/>
                  <a:gd name="T24" fmla="*/ 389 w 494"/>
                  <a:gd name="T25" fmla="*/ 726 h 1020"/>
                  <a:gd name="T26" fmla="*/ 371 w 494"/>
                  <a:gd name="T27" fmla="*/ 720 h 1020"/>
                  <a:gd name="T28" fmla="*/ 353 w 494"/>
                  <a:gd name="T29" fmla="*/ 720 h 1020"/>
                  <a:gd name="T30" fmla="*/ 359 w 494"/>
                  <a:gd name="T31" fmla="*/ 702 h 1020"/>
                  <a:gd name="T32" fmla="*/ 377 w 494"/>
                  <a:gd name="T33" fmla="*/ 606 h 1020"/>
                  <a:gd name="T34" fmla="*/ 371 w 494"/>
                  <a:gd name="T35" fmla="*/ 582 h 1020"/>
                  <a:gd name="T36" fmla="*/ 353 w 494"/>
                  <a:gd name="T37" fmla="*/ 564 h 1020"/>
                  <a:gd name="T38" fmla="*/ 359 w 494"/>
                  <a:gd name="T39" fmla="*/ 678 h 1020"/>
                  <a:gd name="T40" fmla="*/ 371 w 494"/>
                  <a:gd name="T41" fmla="*/ 714 h 1020"/>
                  <a:gd name="T42" fmla="*/ 401 w 494"/>
                  <a:gd name="T43" fmla="*/ 954 h 1020"/>
                  <a:gd name="T44" fmla="*/ 329 w 494"/>
                  <a:gd name="T45" fmla="*/ 1020 h 1020"/>
                  <a:gd name="T46" fmla="*/ 353 w 494"/>
                  <a:gd name="T47" fmla="*/ 912 h 1020"/>
                  <a:gd name="T48" fmla="*/ 335 w 494"/>
                  <a:gd name="T49" fmla="*/ 870 h 1020"/>
                  <a:gd name="T50" fmla="*/ 317 w 494"/>
                  <a:gd name="T51" fmla="*/ 684 h 1020"/>
                  <a:gd name="T52" fmla="*/ 293 w 494"/>
                  <a:gd name="T53" fmla="*/ 684 h 1020"/>
                  <a:gd name="T54" fmla="*/ 251 w 494"/>
                  <a:gd name="T55" fmla="*/ 546 h 1020"/>
                  <a:gd name="T56" fmla="*/ 209 w 494"/>
                  <a:gd name="T57" fmla="*/ 414 h 1020"/>
                  <a:gd name="T58" fmla="*/ 203 w 494"/>
                  <a:gd name="T59" fmla="*/ 258 h 1020"/>
                  <a:gd name="T60" fmla="*/ 179 w 494"/>
                  <a:gd name="T61" fmla="*/ 162 h 1020"/>
                  <a:gd name="T62" fmla="*/ 125 w 494"/>
                  <a:gd name="T63" fmla="*/ 54 h 1020"/>
                  <a:gd name="T64" fmla="*/ 107 w 494"/>
                  <a:gd name="T65" fmla="*/ 60 h 1020"/>
                  <a:gd name="T66" fmla="*/ 95 w 494"/>
                  <a:gd name="T67" fmla="*/ 96 h 1020"/>
                  <a:gd name="T68" fmla="*/ 59 w 494"/>
                  <a:gd name="T69" fmla="*/ 114 h 1020"/>
                  <a:gd name="T70" fmla="*/ 5 w 494"/>
                  <a:gd name="T71" fmla="*/ 126 h 1020"/>
                  <a:gd name="T72" fmla="*/ 11 w 494"/>
                  <a:gd name="T73" fmla="*/ 108 h 1020"/>
                  <a:gd name="T74" fmla="*/ 35 w 494"/>
                  <a:gd name="T75" fmla="*/ 24 h 1020"/>
                  <a:gd name="T76" fmla="*/ 71 w 494"/>
                  <a:gd name="T77" fmla="*/ 0 h 1020"/>
                  <a:gd name="T78" fmla="*/ 47 w 494"/>
                  <a:gd name="T79" fmla="*/ 48 h 1020"/>
                  <a:gd name="T80" fmla="*/ 35 w 494"/>
                  <a:gd name="T81" fmla="*/ 96 h 1020"/>
                  <a:gd name="T82" fmla="*/ 65 w 494"/>
                  <a:gd name="T83" fmla="*/ 90 h 1020"/>
                  <a:gd name="T84" fmla="*/ 119 w 494"/>
                  <a:gd name="T85" fmla="*/ 42 h 1020"/>
                  <a:gd name="T86" fmla="*/ 161 w 494"/>
                  <a:gd name="T87" fmla="*/ 90 h 1020"/>
                  <a:gd name="T88" fmla="*/ 185 w 494"/>
                  <a:gd name="T89" fmla="*/ 84 h 1020"/>
                  <a:gd name="T90" fmla="*/ 203 w 494"/>
                  <a:gd name="T91" fmla="*/ 72 h 1020"/>
                  <a:gd name="T92" fmla="*/ 221 w 494"/>
                  <a:gd name="T93" fmla="*/ 84 h 1020"/>
                  <a:gd name="T94" fmla="*/ 275 w 494"/>
                  <a:gd name="T95" fmla="*/ 96 h 1020"/>
                  <a:gd name="T96" fmla="*/ 353 w 494"/>
                  <a:gd name="T97" fmla="*/ 48 h 1020"/>
                  <a:gd name="T98" fmla="*/ 359 w 494"/>
                  <a:gd name="T99" fmla="*/ 120 h 1020"/>
                  <a:gd name="T100" fmla="*/ 365 w 494"/>
                  <a:gd name="T101" fmla="*/ 312 h 1020"/>
                  <a:gd name="T102" fmla="*/ 383 w 494"/>
                  <a:gd name="T103" fmla="*/ 522 h 1020"/>
                  <a:gd name="T104" fmla="*/ 377 w 494"/>
                  <a:gd name="T105" fmla="*/ 630 h 1020"/>
                  <a:gd name="T106" fmla="*/ 395 w 494"/>
                  <a:gd name="T107" fmla="*/ 642 h 1020"/>
                  <a:gd name="T108" fmla="*/ 401 w 494"/>
                  <a:gd name="T109" fmla="*/ 660 h 1020"/>
                  <a:gd name="T110" fmla="*/ 413 w 494"/>
                  <a:gd name="T111" fmla="*/ 798 h 1020"/>
                  <a:gd name="T112" fmla="*/ 443 w 494"/>
                  <a:gd name="T113" fmla="*/ 924 h 1020"/>
                  <a:gd name="T114" fmla="*/ 479 w 494"/>
                  <a:gd name="T115" fmla="*/ 1014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4" h="1020">
                    <a:moveTo>
                      <a:pt x="479" y="1014"/>
                    </a:moveTo>
                    <a:cubicBezTo>
                      <a:pt x="471" y="1002"/>
                      <a:pt x="460" y="992"/>
                      <a:pt x="455" y="978"/>
                    </a:cubicBezTo>
                    <a:cubicBezTo>
                      <a:pt x="453" y="972"/>
                      <a:pt x="452" y="966"/>
                      <a:pt x="449" y="960"/>
                    </a:cubicBezTo>
                    <a:cubicBezTo>
                      <a:pt x="442" y="947"/>
                      <a:pt x="433" y="936"/>
                      <a:pt x="425" y="924"/>
                    </a:cubicBezTo>
                    <a:cubicBezTo>
                      <a:pt x="421" y="918"/>
                      <a:pt x="413" y="906"/>
                      <a:pt x="413" y="906"/>
                    </a:cubicBezTo>
                    <a:cubicBezTo>
                      <a:pt x="425" y="857"/>
                      <a:pt x="423" y="897"/>
                      <a:pt x="395" y="888"/>
                    </a:cubicBezTo>
                    <a:cubicBezTo>
                      <a:pt x="388" y="886"/>
                      <a:pt x="389" y="875"/>
                      <a:pt x="383" y="870"/>
                    </a:cubicBezTo>
                    <a:cubicBezTo>
                      <a:pt x="378" y="866"/>
                      <a:pt x="371" y="866"/>
                      <a:pt x="365" y="864"/>
                    </a:cubicBezTo>
                    <a:cubicBezTo>
                      <a:pt x="347" y="838"/>
                      <a:pt x="360" y="819"/>
                      <a:pt x="365" y="786"/>
                    </a:cubicBezTo>
                    <a:cubicBezTo>
                      <a:pt x="371" y="792"/>
                      <a:pt x="375" y="804"/>
                      <a:pt x="383" y="804"/>
                    </a:cubicBezTo>
                    <a:cubicBezTo>
                      <a:pt x="405" y="804"/>
                      <a:pt x="383" y="778"/>
                      <a:pt x="377" y="768"/>
                    </a:cubicBezTo>
                    <a:cubicBezTo>
                      <a:pt x="383" y="738"/>
                      <a:pt x="374" y="715"/>
                      <a:pt x="407" y="726"/>
                    </a:cubicBezTo>
                    <a:cubicBezTo>
                      <a:pt x="384" y="796"/>
                      <a:pt x="404" y="753"/>
                      <a:pt x="389" y="726"/>
                    </a:cubicBezTo>
                    <a:cubicBezTo>
                      <a:pt x="386" y="721"/>
                      <a:pt x="377" y="722"/>
                      <a:pt x="371" y="720"/>
                    </a:cubicBezTo>
                    <a:cubicBezTo>
                      <a:pt x="370" y="724"/>
                      <a:pt x="361" y="767"/>
                      <a:pt x="353" y="720"/>
                    </a:cubicBezTo>
                    <a:cubicBezTo>
                      <a:pt x="352" y="714"/>
                      <a:pt x="357" y="708"/>
                      <a:pt x="359" y="702"/>
                    </a:cubicBezTo>
                    <a:cubicBezTo>
                      <a:pt x="356" y="661"/>
                      <a:pt x="335" y="620"/>
                      <a:pt x="377" y="606"/>
                    </a:cubicBezTo>
                    <a:cubicBezTo>
                      <a:pt x="391" y="563"/>
                      <a:pt x="400" y="563"/>
                      <a:pt x="371" y="582"/>
                    </a:cubicBezTo>
                    <a:cubicBezTo>
                      <a:pt x="357" y="540"/>
                      <a:pt x="363" y="534"/>
                      <a:pt x="353" y="564"/>
                    </a:cubicBezTo>
                    <a:cubicBezTo>
                      <a:pt x="355" y="602"/>
                      <a:pt x="354" y="640"/>
                      <a:pt x="359" y="678"/>
                    </a:cubicBezTo>
                    <a:cubicBezTo>
                      <a:pt x="361" y="691"/>
                      <a:pt x="371" y="714"/>
                      <a:pt x="371" y="714"/>
                    </a:cubicBezTo>
                    <a:cubicBezTo>
                      <a:pt x="373" y="762"/>
                      <a:pt x="359" y="912"/>
                      <a:pt x="401" y="954"/>
                    </a:cubicBezTo>
                    <a:cubicBezTo>
                      <a:pt x="389" y="990"/>
                      <a:pt x="364" y="1008"/>
                      <a:pt x="329" y="1020"/>
                    </a:cubicBezTo>
                    <a:cubicBezTo>
                      <a:pt x="321" y="988"/>
                      <a:pt x="334" y="940"/>
                      <a:pt x="353" y="912"/>
                    </a:cubicBezTo>
                    <a:cubicBezTo>
                      <a:pt x="349" y="897"/>
                      <a:pt x="336" y="885"/>
                      <a:pt x="335" y="870"/>
                    </a:cubicBezTo>
                    <a:cubicBezTo>
                      <a:pt x="316" y="676"/>
                      <a:pt x="362" y="751"/>
                      <a:pt x="317" y="684"/>
                    </a:cubicBezTo>
                    <a:cubicBezTo>
                      <a:pt x="313" y="635"/>
                      <a:pt x="309" y="731"/>
                      <a:pt x="293" y="684"/>
                    </a:cubicBezTo>
                    <a:cubicBezTo>
                      <a:pt x="291" y="662"/>
                      <a:pt x="254" y="568"/>
                      <a:pt x="251" y="546"/>
                    </a:cubicBezTo>
                    <a:cubicBezTo>
                      <a:pt x="237" y="526"/>
                      <a:pt x="223" y="449"/>
                      <a:pt x="209" y="414"/>
                    </a:cubicBezTo>
                    <a:cubicBezTo>
                      <a:pt x="197" y="387"/>
                      <a:pt x="208" y="300"/>
                      <a:pt x="203" y="258"/>
                    </a:cubicBezTo>
                    <a:cubicBezTo>
                      <a:pt x="198" y="212"/>
                      <a:pt x="202" y="196"/>
                      <a:pt x="179" y="162"/>
                    </a:cubicBezTo>
                    <a:cubicBezTo>
                      <a:pt x="166" y="112"/>
                      <a:pt x="180" y="72"/>
                      <a:pt x="125" y="54"/>
                    </a:cubicBezTo>
                    <a:cubicBezTo>
                      <a:pt x="119" y="56"/>
                      <a:pt x="111" y="55"/>
                      <a:pt x="107" y="60"/>
                    </a:cubicBezTo>
                    <a:cubicBezTo>
                      <a:pt x="100" y="70"/>
                      <a:pt x="107" y="92"/>
                      <a:pt x="95" y="96"/>
                    </a:cubicBezTo>
                    <a:cubicBezTo>
                      <a:pt x="70" y="104"/>
                      <a:pt x="82" y="98"/>
                      <a:pt x="59" y="114"/>
                    </a:cubicBezTo>
                    <a:cubicBezTo>
                      <a:pt x="51" y="139"/>
                      <a:pt x="52" y="153"/>
                      <a:pt x="5" y="126"/>
                    </a:cubicBezTo>
                    <a:cubicBezTo>
                      <a:pt x="0" y="123"/>
                      <a:pt x="9" y="114"/>
                      <a:pt x="11" y="108"/>
                    </a:cubicBezTo>
                    <a:cubicBezTo>
                      <a:pt x="14" y="95"/>
                      <a:pt x="27" y="30"/>
                      <a:pt x="35" y="24"/>
                    </a:cubicBezTo>
                    <a:cubicBezTo>
                      <a:pt x="47" y="16"/>
                      <a:pt x="71" y="0"/>
                      <a:pt x="71" y="0"/>
                    </a:cubicBezTo>
                    <a:cubicBezTo>
                      <a:pt x="58" y="78"/>
                      <a:pt x="79" y="9"/>
                      <a:pt x="47" y="48"/>
                    </a:cubicBezTo>
                    <a:cubicBezTo>
                      <a:pt x="42" y="54"/>
                      <a:pt x="35" y="95"/>
                      <a:pt x="35" y="96"/>
                    </a:cubicBezTo>
                    <a:cubicBezTo>
                      <a:pt x="47" y="132"/>
                      <a:pt x="57" y="114"/>
                      <a:pt x="65" y="90"/>
                    </a:cubicBezTo>
                    <a:cubicBezTo>
                      <a:pt x="72" y="41"/>
                      <a:pt x="71" y="32"/>
                      <a:pt x="119" y="42"/>
                    </a:cubicBezTo>
                    <a:cubicBezTo>
                      <a:pt x="127" y="66"/>
                      <a:pt x="140" y="76"/>
                      <a:pt x="161" y="90"/>
                    </a:cubicBezTo>
                    <a:cubicBezTo>
                      <a:pt x="169" y="88"/>
                      <a:pt x="177" y="87"/>
                      <a:pt x="185" y="84"/>
                    </a:cubicBezTo>
                    <a:cubicBezTo>
                      <a:pt x="192" y="81"/>
                      <a:pt x="196" y="72"/>
                      <a:pt x="203" y="72"/>
                    </a:cubicBezTo>
                    <a:cubicBezTo>
                      <a:pt x="210" y="72"/>
                      <a:pt x="214" y="82"/>
                      <a:pt x="221" y="84"/>
                    </a:cubicBezTo>
                    <a:cubicBezTo>
                      <a:pt x="238" y="90"/>
                      <a:pt x="258" y="90"/>
                      <a:pt x="275" y="96"/>
                    </a:cubicBezTo>
                    <a:cubicBezTo>
                      <a:pt x="324" y="86"/>
                      <a:pt x="317" y="72"/>
                      <a:pt x="353" y="48"/>
                    </a:cubicBezTo>
                    <a:cubicBezTo>
                      <a:pt x="362" y="74"/>
                      <a:pt x="350" y="94"/>
                      <a:pt x="359" y="120"/>
                    </a:cubicBezTo>
                    <a:cubicBezTo>
                      <a:pt x="361" y="179"/>
                      <a:pt x="362" y="227"/>
                      <a:pt x="365" y="312"/>
                    </a:cubicBezTo>
                    <a:cubicBezTo>
                      <a:pt x="369" y="379"/>
                      <a:pt x="381" y="469"/>
                      <a:pt x="383" y="522"/>
                    </a:cubicBezTo>
                    <a:cubicBezTo>
                      <a:pt x="385" y="575"/>
                      <a:pt x="375" y="610"/>
                      <a:pt x="377" y="630"/>
                    </a:cubicBezTo>
                    <a:cubicBezTo>
                      <a:pt x="377" y="637"/>
                      <a:pt x="390" y="636"/>
                      <a:pt x="395" y="642"/>
                    </a:cubicBezTo>
                    <a:cubicBezTo>
                      <a:pt x="399" y="647"/>
                      <a:pt x="399" y="654"/>
                      <a:pt x="401" y="660"/>
                    </a:cubicBezTo>
                    <a:cubicBezTo>
                      <a:pt x="407" y="699"/>
                      <a:pt x="384" y="769"/>
                      <a:pt x="413" y="798"/>
                    </a:cubicBezTo>
                    <a:cubicBezTo>
                      <a:pt x="428" y="843"/>
                      <a:pt x="458" y="880"/>
                      <a:pt x="443" y="924"/>
                    </a:cubicBezTo>
                    <a:cubicBezTo>
                      <a:pt x="475" y="935"/>
                      <a:pt x="494" y="984"/>
                      <a:pt x="479" y="101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26" name="Freeform 2138"/>
              <p:cNvSpPr>
                <a:spLocks/>
              </p:cNvSpPr>
              <p:nvPr/>
            </p:nvSpPr>
            <p:spPr bwMode="auto">
              <a:xfrm>
                <a:off x="548" y="2091"/>
                <a:ext cx="1040" cy="1719"/>
              </a:xfrm>
              <a:custGeom>
                <a:avLst/>
                <a:gdLst>
                  <a:gd name="T0" fmla="*/ 824 w 1040"/>
                  <a:gd name="T1" fmla="*/ 33 h 1719"/>
                  <a:gd name="T2" fmla="*/ 883 w 1040"/>
                  <a:gd name="T3" fmla="*/ 18 h 1719"/>
                  <a:gd name="T4" fmla="*/ 974 w 1040"/>
                  <a:gd name="T5" fmla="*/ 136 h 1719"/>
                  <a:gd name="T6" fmla="*/ 968 w 1040"/>
                  <a:gd name="T7" fmla="*/ 246 h 1719"/>
                  <a:gd name="T8" fmla="*/ 910 w 1040"/>
                  <a:gd name="T9" fmla="*/ 378 h 1719"/>
                  <a:gd name="T10" fmla="*/ 893 w 1040"/>
                  <a:gd name="T11" fmla="*/ 414 h 1719"/>
                  <a:gd name="T12" fmla="*/ 922 w 1040"/>
                  <a:gd name="T13" fmla="*/ 427 h 1719"/>
                  <a:gd name="T14" fmla="*/ 935 w 1040"/>
                  <a:gd name="T15" fmla="*/ 453 h 1719"/>
                  <a:gd name="T16" fmla="*/ 911 w 1040"/>
                  <a:gd name="T17" fmla="*/ 466 h 1719"/>
                  <a:gd name="T18" fmla="*/ 905 w 1040"/>
                  <a:gd name="T19" fmla="*/ 484 h 1719"/>
                  <a:gd name="T20" fmla="*/ 901 w 1040"/>
                  <a:gd name="T21" fmla="*/ 598 h 1719"/>
                  <a:gd name="T22" fmla="*/ 914 w 1040"/>
                  <a:gd name="T23" fmla="*/ 613 h 1719"/>
                  <a:gd name="T24" fmla="*/ 919 w 1040"/>
                  <a:gd name="T25" fmla="*/ 669 h 1719"/>
                  <a:gd name="T26" fmla="*/ 916 w 1040"/>
                  <a:gd name="T27" fmla="*/ 711 h 1719"/>
                  <a:gd name="T28" fmla="*/ 925 w 1040"/>
                  <a:gd name="T29" fmla="*/ 741 h 1719"/>
                  <a:gd name="T30" fmla="*/ 919 w 1040"/>
                  <a:gd name="T31" fmla="*/ 825 h 1719"/>
                  <a:gd name="T32" fmla="*/ 922 w 1040"/>
                  <a:gd name="T33" fmla="*/ 985 h 1719"/>
                  <a:gd name="T34" fmla="*/ 959 w 1040"/>
                  <a:gd name="T35" fmla="*/ 1085 h 1719"/>
                  <a:gd name="T36" fmla="*/ 979 w 1040"/>
                  <a:gd name="T37" fmla="*/ 1233 h 1719"/>
                  <a:gd name="T38" fmla="*/ 1011 w 1040"/>
                  <a:gd name="T39" fmla="*/ 1361 h 1719"/>
                  <a:gd name="T40" fmla="*/ 1023 w 1040"/>
                  <a:gd name="T41" fmla="*/ 1653 h 1719"/>
                  <a:gd name="T42" fmla="*/ 907 w 1040"/>
                  <a:gd name="T43" fmla="*/ 1685 h 1719"/>
                  <a:gd name="T44" fmla="*/ 831 w 1040"/>
                  <a:gd name="T45" fmla="*/ 1685 h 1719"/>
                  <a:gd name="T46" fmla="*/ 747 w 1040"/>
                  <a:gd name="T47" fmla="*/ 1701 h 1719"/>
                  <a:gd name="T48" fmla="*/ 439 w 1040"/>
                  <a:gd name="T49" fmla="*/ 1689 h 1719"/>
                  <a:gd name="T50" fmla="*/ 87 w 1040"/>
                  <a:gd name="T51" fmla="*/ 1705 h 1719"/>
                  <a:gd name="T52" fmla="*/ 23 w 1040"/>
                  <a:gd name="T53" fmla="*/ 1689 h 1719"/>
                  <a:gd name="T54" fmla="*/ 3 w 1040"/>
                  <a:gd name="T55" fmla="*/ 1621 h 1719"/>
                  <a:gd name="T56" fmla="*/ 15 w 1040"/>
                  <a:gd name="T57" fmla="*/ 1525 h 1719"/>
                  <a:gd name="T58" fmla="*/ 23 w 1040"/>
                  <a:gd name="T59" fmla="*/ 1285 h 1719"/>
                  <a:gd name="T60" fmla="*/ 47 w 1040"/>
                  <a:gd name="T61" fmla="*/ 1145 h 1719"/>
                  <a:gd name="T62" fmla="*/ 112 w 1040"/>
                  <a:gd name="T63" fmla="*/ 984 h 1719"/>
                  <a:gd name="T64" fmla="*/ 116 w 1040"/>
                  <a:gd name="T65" fmla="*/ 873 h 1719"/>
                  <a:gd name="T66" fmla="*/ 125 w 1040"/>
                  <a:gd name="T67" fmla="*/ 763 h 1719"/>
                  <a:gd name="T68" fmla="*/ 115 w 1040"/>
                  <a:gd name="T69" fmla="*/ 701 h 1719"/>
                  <a:gd name="T70" fmla="*/ 116 w 1040"/>
                  <a:gd name="T71" fmla="*/ 664 h 1719"/>
                  <a:gd name="T72" fmla="*/ 110 w 1040"/>
                  <a:gd name="T73" fmla="*/ 594 h 1719"/>
                  <a:gd name="T74" fmla="*/ 103 w 1040"/>
                  <a:gd name="T75" fmla="*/ 556 h 1719"/>
                  <a:gd name="T76" fmla="*/ 111 w 1040"/>
                  <a:gd name="T77" fmla="*/ 529 h 1719"/>
                  <a:gd name="T78" fmla="*/ 103 w 1040"/>
                  <a:gd name="T79" fmla="*/ 511 h 1719"/>
                  <a:gd name="T80" fmla="*/ 77 w 1040"/>
                  <a:gd name="T81" fmla="*/ 501 h 1719"/>
                  <a:gd name="T82" fmla="*/ 79 w 1040"/>
                  <a:gd name="T83" fmla="*/ 481 h 1719"/>
                  <a:gd name="T84" fmla="*/ 87 w 1040"/>
                  <a:gd name="T85" fmla="*/ 437 h 1719"/>
                  <a:gd name="T86" fmla="*/ 46 w 1040"/>
                  <a:gd name="T87" fmla="*/ 354 h 1719"/>
                  <a:gd name="T88" fmla="*/ 22 w 1040"/>
                  <a:gd name="T89" fmla="*/ 307 h 1719"/>
                  <a:gd name="T90" fmla="*/ 19 w 1040"/>
                  <a:gd name="T91" fmla="*/ 205 h 1719"/>
                  <a:gd name="T92" fmla="*/ 58 w 1040"/>
                  <a:gd name="T93" fmla="*/ 99 h 1719"/>
                  <a:gd name="T94" fmla="*/ 88 w 1040"/>
                  <a:gd name="T95" fmla="*/ 37 h 1719"/>
                  <a:gd name="T96" fmla="*/ 175 w 1040"/>
                  <a:gd name="T97" fmla="*/ 43 h 1719"/>
                  <a:gd name="T98" fmla="*/ 322 w 1040"/>
                  <a:gd name="T99" fmla="*/ 30 h 1719"/>
                  <a:gd name="T100" fmla="*/ 422 w 1040"/>
                  <a:gd name="T101" fmla="*/ 33 h 1719"/>
                  <a:gd name="T102" fmla="*/ 595 w 1040"/>
                  <a:gd name="T103" fmla="*/ 43 h 1719"/>
                  <a:gd name="T104" fmla="*/ 679 w 1040"/>
                  <a:gd name="T105" fmla="*/ 37 h 1719"/>
                  <a:gd name="T106" fmla="*/ 827 w 1040"/>
                  <a:gd name="T107" fmla="*/ 36 h 1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40" h="1719">
                    <a:moveTo>
                      <a:pt x="824" y="33"/>
                    </a:moveTo>
                    <a:cubicBezTo>
                      <a:pt x="837" y="32"/>
                      <a:pt x="855" y="0"/>
                      <a:pt x="883" y="18"/>
                    </a:cubicBezTo>
                    <a:cubicBezTo>
                      <a:pt x="913" y="31"/>
                      <a:pt x="960" y="98"/>
                      <a:pt x="974" y="136"/>
                    </a:cubicBezTo>
                    <a:cubicBezTo>
                      <a:pt x="988" y="174"/>
                      <a:pt x="979" y="206"/>
                      <a:pt x="968" y="246"/>
                    </a:cubicBezTo>
                    <a:cubicBezTo>
                      <a:pt x="967" y="262"/>
                      <a:pt x="908" y="362"/>
                      <a:pt x="910" y="378"/>
                    </a:cubicBezTo>
                    <a:cubicBezTo>
                      <a:pt x="899" y="403"/>
                      <a:pt x="891" y="406"/>
                      <a:pt x="893" y="414"/>
                    </a:cubicBezTo>
                    <a:cubicBezTo>
                      <a:pt x="895" y="422"/>
                      <a:pt x="915" y="421"/>
                      <a:pt x="922" y="427"/>
                    </a:cubicBezTo>
                    <a:cubicBezTo>
                      <a:pt x="928" y="440"/>
                      <a:pt x="932" y="438"/>
                      <a:pt x="935" y="453"/>
                    </a:cubicBezTo>
                    <a:cubicBezTo>
                      <a:pt x="937" y="460"/>
                      <a:pt x="916" y="461"/>
                      <a:pt x="911" y="466"/>
                    </a:cubicBezTo>
                    <a:cubicBezTo>
                      <a:pt x="906" y="471"/>
                      <a:pt x="907" y="462"/>
                      <a:pt x="905" y="484"/>
                    </a:cubicBezTo>
                    <a:cubicBezTo>
                      <a:pt x="903" y="498"/>
                      <a:pt x="900" y="577"/>
                      <a:pt x="901" y="598"/>
                    </a:cubicBezTo>
                    <a:cubicBezTo>
                      <a:pt x="902" y="619"/>
                      <a:pt x="911" y="601"/>
                      <a:pt x="914" y="613"/>
                    </a:cubicBezTo>
                    <a:cubicBezTo>
                      <a:pt x="917" y="625"/>
                      <a:pt x="919" y="653"/>
                      <a:pt x="919" y="669"/>
                    </a:cubicBezTo>
                    <a:cubicBezTo>
                      <a:pt x="920" y="699"/>
                      <a:pt x="915" y="699"/>
                      <a:pt x="916" y="711"/>
                    </a:cubicBezTo>
                    <a:cubicBezTo>
                      <a:pt x="917" y="723"/>
                      <a:pt x="925" y="722"/>
                      <a:pt x="925" y="741"/>
                    </a:cubicBezTo>
                    <a:cubicBezTo>
                      <a:pt x="925" y="760"/>
                      <a:pt x="919" y="784"/>
                      <a:pt x="919" y="825"/>
                    </a:cubicBezTo>
                    <a:cubicBezTo>
                      <a:pt x="919" y="878"/>
                      <a:pt x="915" y="942"/>
                      <a:pt x="922" y="985"/>
                    </a:cubicBezTo>
                    <a:cubicBezTo>
                      <a:pt x="929" y="1028"/>
                      <a:pt x="949" y="1044"/>
                      <a:pt x="959" y="1085"/>
                    </a:cubicBezTo>
                    <a:cubicBezTo>
                      <a:pt x="965" y="1146"/>
                      <a:pt x="970" y="1187"/>
                      <a:pt x="979" y="1233"/>
                    </a:cubicBezTo>
                    <a:cubicBezTo>
                      <a:pt x="988" y="1279"/>
                      <a:pt x="1004" y="1291"/>
                      <a:pt x="1011" y="1361"/>
                    </a:cubicBezTo>
                    <a:cubicBezTo>
                      <a:pt x="1016" y="1416"/>
                      <a:pt x="1040" y="1599"/>
                      <a:pt x="1023" y="1653"/>
                    </a:cubicBezTo>
                    <a:cubicBezTo>
                      <a:pt x="1006" y="1668"/>
                      <a:pt x="939" y="1680"/>
                      <a:pt x="907" y="1685"/>
                    </a:cubicBezTo>
                    <a:cubicBezTo>
                      <a:pt x="884" y="1719"/>
                      <a:pt x="859" y="1663"/>
                      <a:pt x="831" y="1685"/>
                    </a:cubicBezTo>
                    <a:cubicBezTo>
                      <a:pt x="795" y="1713"/>
                      <a:pt x="818" y="1695"/>
                      <a:pt x="747" y="1701"/>
                    </a:cubicBezTo>
                    <a:cubicBezTo>
                      <a:pt x="682" y="1703"/>
                      <a:pt x="549" y="1688"/>
                      <a:pt x="439" y="1689"/>
                    </a:cubicBezTo>
                    <a:cubicBezTo>
                      <a:pt x="329" y="1690"/>
                      <a:pt x="156" y="1705"/>
                      <a:pt x="87" y="1705"/>
                    </a:cubicBezTo>
                    <a:cubicBezTo>
                      <a:pt x="68" y="1692"/>
                      <a:pt x="46" y="1692"/>
                      <a:pt x="23" y="1689"/>
                    </a:cubicBezTo>
                    <a:cubicBezTo>
                      <a:pt x="8" y="1667"/>
                      <a:pt x="18" y="1643"/>
                      <a:pt x="3" y="1621"/>
                    </a:cubicBezTo>
                    <a:cubicBezTo>
                      <a:pt x="0" y="1594"/>
                      <a:pt x="12" y="1581"/>
                      <a:pt x="15" y="1525"/>
                    </a:cubicBezTo>
                    <a:cubicBezTo>
                      <a:pt x="18" y="1469"/>
                      <a:pt x="18" y="1348"/>
                      <a:pt x="23" y="1285"/>
                    </a:cubicBezTo>
                    <a:cubicBezTo>
                      <a:pt x="26" y="1229"/>
                      <a:pt x="30" y="1195"/>
                      <a:pt x="47" y="1145"/>
                    </a:cubicBezTo>
                    <a:cubicBezTo>
                      <a:pt x="51" y="1105"/>
                      <a:pt x="101" y="1029"/>
                      <a:pt x="112" y="984"/>
                    </a:cubicBezTo>
                    <a:cubicBezTo>
                      <a:pt x="123" y="939"/>
                      <a:pt x="114" y="910"/>
                      <a:pt x="116" y="873"/>
                    </a:cubicBezTo>
                    <a:cubicBezTo>
                      <a:pt x="118" y="836"/>
                      <a:pt x="125" y="792"/>
                      <a:pt x="125" y="763"/>
                    </a:cubicBezTo>
                    <a:cubicBezTo>
                      <a:pt x="125" y="710"/>
                      <a:pt x="116" y="717"/>
                      <a:pt x="115" y="701"/>
                    </a:cubicBezTo>
                    <a:cubicBezTo>
                      <a:pt x="114" y="685"/>
                      <a:pt x="117" y="682"/>
                      <a:pt x="116" y="664"/>
                    </a:cubicBezTo>
                    <a:cubicBezTo>
                      <a:pt x="115" y="646"/>
                      <a:pt x="112" y="612"/>
                      <a:pt x="110" y="594"/>
                    </a:cubicBezTo>
                    <a:cubicBezTo>
                      <a:pt x="108" y="576"/>
                      <a:pt x="103" y="567"/>
                      <a:pt x="103" y="556"/>
                    </a:cubicBezTo>
                    <a:cubicBezTo>
                      <a:pt x="103" y="545"/>
                      <a:pt x="111" y="536"/>
                      <a:pt x="111" y="529"/>
                    </a:cubicBezTo>
                    <a:cubicBezTo>
                      <a:pt x="111" y="522"/>
                      <a:pt x="109" y="516"/>
                      <a:pt x="103" y="511"/>
                    </a:cubicBezTo>
                    <a:cubicBezTo>
                      <a:pt x="97" y="506"/>
                      <a:pt x="81" y="506"/>
                      <a:pt x="77" y="501"/>
                    </a:cubicBezTo>
                    <a:cubicBezTo>
                      <a:pt x="73" y="496"/>
                      <a:pt x="77" y="492"/>
                      <a:pt x="79" y="481"/>
                    </a:cubicBezTo>
                    <a:cubicBezTo>
                      <a:pt x="71" y="466"/>
                      <a:pt x="92" y="458"/>
                      <a:pt x="87" y="437"/>
                    </a:cubicBezTo>
                    <a:cubicBezTo>
                      <a:pt x="82" y="416"/>
                      <a:pt x="57" y="376"/>
                      <a:pt x="46" y="354"/>
                    </a:cubicBezTo>
                    <a:cubicBezTo>
                      <a:pt x="35" y="332"/>
                      <a:pt x="26" y="332"/>
                      <a:pt x="22" y="307"/>
                    </a:cubicBezTo>
                    <a:cubicBezTo>
                      <a:pt x="18" y="282"/>
                      <a:pt x="13" y="240"/>
                      <a:pt x="19" y="205"/>
                    </a:cubicBezTo>
                    <a:cubicBezTo>
                      <a:pt x="20" y="168"/>
                      <a:pt x="48" y="126"/>
                      <a:pt x="58" y="99"/>
                    </a:cubicBezTo>
                    <a:cubicBezTo>
                      <a:pt x="69" y="71"/>
                      <a:pt x="69" y="46"/>
                      <a:pt x="88" y="37"/>
                    </a:cubicBezTo>
                    <a:cubicBezTo>
                      <a:pt x="107" y="28"/>
                      <a:pt x="136" y="44"/>
                      <a:pt x="175" y="43"/>
                    </a:cubicBezTo>
                    <a:cubicBezTo>
                      <a:pt x="214" y="42"/>
                      <a:pt x="281" y="32"/>
                      <a:pt x="322" y="30"/>
                    </a:cubicBezTo>
                    <a:cubicBezTo>
                      <a:pt x="377" y="31"/>
                      <a:pt x="377" y="31"/>
                      <a:pt x="422" y="33"/>
                    </a:cubicBezTo>
                    <a:cubicBezTo>
                      <a:pt x="467" y="35"/>
                      <a:pt x="552" y="42"/>
                      <a:pt x="595" y="43"/>
                    </a:cubicBezTo>
                    <a:cubicBezTo>
                      <a:pt x="656" y="42"/>
                      <a:pt x="640" y="38"/>
                      <a:pt x="679" y="37"/>
                    </a:cubicBezTo>
                    <a:cubicBezTo>
                      <a:pt x="718" y="36"/>
                      <a:pt x="810" y="37"/>
                      <a:pt x="827" y="3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27" name="Freeform 2139"/>
              <p:cNvSpPr>
                <a:spLocks/>
              </p:cNvSpPr>
              <p:nvPr/>
            </p:nvSpPr>
            <p:spPr bwMode="auto">
              <a:xfrm>
                <a:off x="575" y="2116"/>
                <a:ext cx="1002" cy="1679"/>
              </a:xfrm>
              <a:custGeom>
                <a:avLst/>
                <a:gdLst>
                  <a:gd name="T0" fmla="*/ 809 w 1002"/>
                  <a:gd name="T1" fmla="*/ 195 h 1679"/>
                  <a:gd name="T2" fmla="*/ 809 w 1002"/>
                  <a:gd name="T3" fmla="*/ 222 h 1679"/>
                  <a:gd name="T4" fmla="*/ 713 w 1002"/>
                  <a:gd name="T5" fmla="*/ 171 h 1679"/>
                  <a:gd name="T6" fmla="*/ 791 w 1002"/>
                  <a:gd name="T7" fmla="*/ 222 h 1679"/>
                  <a:gd name="T8" fmla="*/ 794 w 1002"/>
                  <a:gd name="T9" fmla="*/ 273 h 1679"/>
                  <a:gd name="T10" fmla="*/ 743 w 1002"/>
                  <a:gd name="T11" fmla="*/ 339 h 1679"/>
                  <a:gd name="T12" fmla="*/ 707 w 1002"/>
                  <a:gd name="T13" fmla="*/ 333 h 1679"/>
                  <a:gd name="T14" fmla="*/ 749 w 1002"/>
                  <a:gd name="T15" fmla="*/ 360 h 1679"/>
                  <a:gd name="T16" fmla="*/ 746 w 1002"/>
                  <a:gd name="T17" fmla="*/ 465 h 1679"/>
                  <a:gd name="T18" fmla="*/ 713 w 1002"/>
                  <a:gd name="T19" fmla="*/ 492 h 1679"/>
                  <a:gd name="T20" fmla="*/ 722 w 1002"/>
                  <a:gd name="T21" fmla="*/ 636 h 1679"/>
                  <a:gd name="T22" fmla="*/ 677 w 1002"/>
                  <a:gd name="T23" fmla="*/ 618 h 1679"/>
                  <a:gd name="T24" fmla="*/ 728 w 1002"/>
                  <a:gd name="T25" fmla="*/ 672 h 1679"/>
                  <a:gd name="T26" fmla="*/ 707 w 1002"/>
                  <a:gd name="T27" fmla="*/ 732 h 1679"/>
                  <a:gd name="T28" fmla="*/ 647 w 1002"/>
                  <a:gd name="T29" fmla="*/ 693 h 1679"/>
                  <a:gd name="T30" fmla="*/ 686 w 1002"/>
                  <a:gd name="T31" fmla="*/ 822 h 1679"/>
                  <a:gd name="T32" fmla="*/ 665 w 1002"/>
                  <a:gd name="T33" fmla="*/ 867 h 1679"/>
                  <a:gd name="T34" fmla="*/ 608 w 1002"/>
                  <a:gd name="T35" fmla="*/ 852 h 1679"/>
                  <a:gd name="T36" fmla="*/ 557 w 1002"/>
                  <a:gd name="T37" fmla="*/ 819 h 1679"/>
                  <a:gd name="T38" fmla="*/ 551 w 1002"/>
                  <a:gd name="T39" fmla="*/ 825 h 1679"/>
                  <a:gd name="T40" fmla="*/ 611 w 1002"/>
                  <a:gd name="T41" fmla="*/ 969 h 1679"/>
                  <a:gd name="T42" fmla="*/ 344 w 1002"/>
                  <a:gd name="T43" fmla="*/ 1398 h 1679"/>
                  <a:gd name="T44" fmla="*/ 167 w 1002"/>
                  <a:gd name="T45" fmla="*/ 1494 h 1679"/>
                  <a:gd name="T46" fmla="*/ 20 w 1002"/>
                  <a:gd name="T47" fmla="*/ 1353 h 1679"/>
                  <a:gd name="T48" fmla="*/ 14 w 1002"/>
                  <a:gd name="T49" fmla="*/ 1641 h 1679"/>
                  <a:gd name="T50" fmla="*/ 191 w 1002"/>
                  <a:gd name="T51" fmla="*/ 1659 h 1679"/>
                  <a:gd name="T52" fmla="*/ 743 w 1002"/>
                  <a:gd name="T53" fmla="*/ 1662 h 1679"/>
                  <a:gd name="T54" fmla="*/ 857 w 1002"/>
                  <a:gd name="T55" fmla="*/ 1644 h 1679"/>
                  <a:gd name="T56" fmla="*/ 980 w 1002"/>
                  <a:gd name="T57" fmla="*/ 1587 h 1679"/>
                  <a:gd name="T58" fmla="*/ 947 w 1002"/>
                  <a:gd name="T59" fmla="*/ 1251 h 1679"/>
                  <a:gd name="T60" fmla="*/ 908 w 1002"/>
                  <a:gd name="T61" fmla="*/ 1029 h 1679"/>
                  <a:gd name="T62" fmla="*/ 878 w 1002"/>
                  <a:gd name="T63" fmla="*/ 666 h 1679"/>
                  <a:gd name="T64" fmla="*/ 866 w 1002"/>
                  <a:gd name="T65" fmla="*/ 474 h 1679"/>
                  <a:gd name="T66" fmla="*/ 866 w 1002"/>
                  <a:gd name="T67" fmla="*/ 402 h 1679"/>
                  <a:gd name="T68" fmla="*/ 896 w 1002"/>
                  <a:gd name="T69" fmla="*/ 318 h 1679"/>
                  <a:gd name="T70" fmla="*/ 920 w 1002"/>
                  <a:gd name="T71" fmla="*/ 90 h 1679"/>
                  <a:gd name="T72" fmla="*/ 857 w 1002"/>
                  <a:gd name="T73" fmla="*/ 0 h 16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02" h="1679">
                    <a:moveTo>
                      <a:pt x="824" y="12"/>
                    </a:moveTo>
                    <a:cubicBezTo>
                      <a:pt x="821" y="149"/>
                      <a:pt x="833" y="124"/>
                      <a:pt x="809" y="195"/>
                    </a:cubicBezTo>
                    <a:cubicBezTo>
                      <a:pt x="811" y="198"/>
                      <a:pt x="815" y="200"/>
                      <a:pt x="815" y="204"/>
                    </a:cubicBezTo>
                    <a:cubicBezTo>
                      <a:pt x="815" y="210"/>
                      <a:pt x="809" y="222"/>
                      <a:pt x="809" y="222"/>
                    </a:cubicBezTo>
                    <a:cubicBezTo>
                      <a:pt x="793" y="217"/>
                      <a:pt x="788" y="213"/>
                      <a:pt x="770" y="210"/>
                    </a:cubicBezTo>
                    <a:cubicBezTo>
                      <a:pt x="751" y="197"/>
                      <a:pt x="733" y="181"/>
                      <a:pt x="713" y="171"/>
                    </a:cubicBezTo>
                    <a:cubicBezTo>
                      <a:pt x="702" y="204"/>
                      <a:pt x="741" y="206"/>
                      <a:pt x="764" y="213"/>
                    </a:cubicBezTo>
                    <a:cubicBezTo>
                      <a:pt x="773" y="216"/>
                      <a:pt x="791" y="222"/>
                      <a:pt x="791" y="222"/>
                    </a:cubicBezTo>
                    <a:cubicBezTo>
                      <a:pt x="799" y="234"/>
                      <a:pt x="808" y="233"/>
                      <a:pt x="818" y="243"/>
                    </a:cubicBezTo>
                    <a:cubicBezTo>
                      <a:pt x="805" y="253"/>
                      <a:pt x="801" y="259"/>
                      <a:pt x="794" y="273"/>
                    </a:cubicBezTo>
                    <a:cubicBezTo>
                      <a:pt x="792" y="295"/>
                      <a:pt x="796" y="348"/>
                      <a:pt x="770" y="357"/>
                    </a:cubicBezTo>
                    <a:cubicBezTo>
                      <a:pt x="757" y="353"/>
                      <a:pt x="753" y="347"/>
                      <a:pt x="743" y="339"/>
                    </a:cubicBezTo>
                    <a:cubicBezTo>
                      <a:pt x="737" y="334"/>
                      <a:pt x="729" y="333"/>
                      <a:pt x="722" y="330"/>
                    </a:cubicBezTo>
                    <a:cubicBezTo>
                      <a:pt x="717" y="331"/>
                      <a:pt x="710" y="329"/>
                      <a:pt x="707" y="333"/>
                    </a:cubicBezTo>
                    <a:cubicBezTo>
                      <a:pt x="705" y="336"/>
                      <a:pt x="710" y="339"/>
                      <a:pt x="713" y="342"/>
                    </a:cubicBezTo>
                    <a:cubicBezTo>
                      <a:pt x="723" y="352"/>
                      <a:pt x="738" y="352"/>
                      <a:pt x="749" y="360"/>
                    </a:cubicBezTo>
                    <a:cubicBezTo>
                      <a:pt x="753" y="371"/>
                      <a:pt x="760" y="376"/>
                      <a:pt x="764" y="387"/>
                    </a:cubicBezTo>
                    <a:cubicBezTo>
                      <a:pt x="761" y="415"/>
                      <a:pt x="758" y="440"/>
                      <a:pt x="746" y="465"/>
                    </a:cubicBezTo>
                    <a:cubicBezTo>
                      <a:pt x="742" y="472"/>
                      <a:pt x="747" y="485"/>
                      <a:pt x="740" y="489"/>
                    </a:cubicBezTo>
                    <a:cubicBezTo>
                      <a:pt x="732" y="494"/>
                      <a:pt x="722" y="491"/>
                      <a:pt x="713" y="492"/>
                    </a:cubicBezTo>
                    <a:cubicBezTo>
                      <a:pt x="719" y="511"/>
                      <a:pt x="726" y="510"/>
                      <a:pt x="746" y="513"/>
                    </a:cubicBezTo>
                    <a:cubicBezTo>
                      <a:pt x="743" y="547"/>
                      <a:pt x="743" y="605"/>
                      <a:pt x="722" y="636"/>
                    </a:cubicBezTo>
                    <a:cubicBezTo>
                      <a:pt x="718" y="624"/>
                      <a:pt x="714" y="619"/>
                      <a:pt x="704" y="612"/>
                    </a:cubicBezTo>
                    <a:cubicBezTo>
                      <a:pt x="695" y="614"/>
                      <a:pt x="680" y="609"/>
                      <a:pt x="677" y="618"/>
                    </a:cubicBezTo>
                    <a:cubicBezTo>
                      <a:pt x="673" y="628"/>
                      <a:pt x="698" y="641"/>
                      <a:pt x="704" y="645"/>
                    </a:cubicBezTo>
                    <a:cubicBezTo>
                      <a:pt x="711" y="658"/>
                      <a:pt x="718" y="662"/>
                      <a:pt x="728" y="672"/>
                    </a:cubicBezTo>
                    <a:cubicBezTo>
                      <a:pt x="732" y="684"/>
                      <a:pt x="718" y="705"/>
                      <a:pt x="710" y="717"/>
                    </a:cubicBezTo>
                    <a:cubicBezTo>
                      <a:pt x="709" y="722"/>
                      <a:pt x="711" y="729"/>
                      <a:pt x="707" y="732"/>
                    </a:cubicBezTo>
                    <a:cubicBezTo>
                      <a:pt x="702" y="735"/>
                      <a:pt x="693" y="718"/>
                      <a:pt x="692" y="717"/>
                    </a:cubicBezTo>
                    <a:cubicBezTo>
                      <a:pt x="678" y="705"/>
                      <a:pt x="662" y="703"/>
                      <a:pt x="647" y="693"/>
                    </a:cubicBezTo>
                    <a:cubicBezTo>
                      <a:pt x="662" y="715"/>
                      <a:pt x="685" y="731"/>
                      <a:pt x="701" y="753"/>
                    </a:cubicBezTo>
                    <a:cubicBezTo>
                      <a:pt x="699" y="788"/>
                      <a:pt x="707" y="801"/>
                      <a:pt x="686" y="822"/>
                    </a:cubicBezTo>
                    <a:cubicBezTo>
                      <a:pt x="681" y="837"/>
                      <a:pt x="682" y="849"/>
                      <a:pt x="668" y="858"/>
                    </a:cubicBezTo>
                    <a:cubicBezTo>
                      <a:pt x="667" y="861"/>
                      <a:pt x="668" y="865"/>
                      <a:pt x="665" y="867"/>
                    </a:cubicBezTo>
                    <a:cubicBezTo>
                      <a:pt x="660" y="871"/>
                      <a:pt x="647" y="873"/>
                      <a:pt x="647" y="873"/>
                    </a:cubicBezTo>
                    <a:cubicBezTo>
                      <a:pt x="630" y="867"/>
                      <a:pt x="622" y="862"/>
                      <a:pt x="608" y="852"/>
                    </a:cubicBezTo>
                    <a:cubicBezTo>
                      <a:pt x="601" y="841"/>
                      <a:pt x="593" y="838"/>
                      <a:pt x="581" y="834"/>
                    </a:cubicBezTo>
                    <a:cubicBezTo>
                      <a:pt x="571" y="820"/>
                      <a:pt x="578" y="826"/>
                      <a:pt x="557" y="819"/>
                    </a:cubicBezTo>
                    <a:cubicBezTo>
                      <a:pt x="554" y="818"/>
                      <a:pt x="548" y="816"/>
                      <a:pt x="548" y="816"/>
                    </a:cubicBezTo>
                    <a:cubicBezTo>
                      <a:pt x="506" y="822"/>
                      <a:pt x="536" y="820"/>
                      <a:pt x="551" y="825"/>
                    </a:cubicBezTo>
                    <a:cubicBezTo>
                      <a:pt x="579" y="846"/>
                      <a:pt x="613" y="868"/>
                      <a:pt x="647" y="879"/>
                    </a:cubicBezTo>
                    <a:cubicBezTo>
                      <a:pt x="656" y="905"/>
                      <a:pt x="666" y="842"/>
                      <a:pt x="611" y="969"/>
                    </a:cubicBezTo>
                    <a:cubicBezTo>
                      <a:pt x="582" y="1016"/>
                      <a:pt x="520" y="1090"/>
                      <a:pt x="476" y="1161"/>
                    </a:cubicBezTo>
                    <a:cubicBezTo>
                      <a:pt x="432" y="1232"/>
                      <a:pt x="387" y="1346"/>
                      <a:pt x="344" y="1398"/>
                    </a:cubicBezTo>
                    <a:cubicBezTo>
                      <a:pt x="301" y="1450"/>
                      <a:pt x="244" y="1457"/>
                      <a:pt x="215" y="1473"/>
                    </a:cubicBezTo>
                    <a:cubicBezTo>
                      <a:pt x="186" y="1489"/>
                      <a:pt x="186" y="1497"/>
                      <a:pt x="167" y="1494"/>
                    </a:cubicBezTo>
                    <a:cubicBezTo>
                      <a:pt x="148" y="1491"/>
                      <a:pt x="125" y="1478"/>
                      <a:pt x="101" y="1455"/>
                    </a:cubicBezTo>
                    <a:cubicBezTo>
                      <a:pt x="77" y="1432"/>
                      <a:pt x="36" y="1336"/>
                      <a:pt x="20" y="1353"/>
                    </a:cubicBezTo>
                    <a:cubicBezTo>
                      <a:pt x="4" y="1370"/>
                      <a:pt x="3" y="1509"/>
                      <a:pt x="2" y="1557"/>
                    </a:cubicBezTo>
                    <a:cubicBezTo>
                      <a:pt x="1" y="1605"/>
                      <a:pt x="0" y="1623"/>
                      <a:pt x="14" y="1641"/>
                    </a:cubicBezTo>
                    <a:cubicBezTo>
                      <a:pt x="28" y="1659"/>
                      <a:pt x="57" y="1662"/>
                      <a:pt x="86" y="1665"/>
                    </a:cubicBezTo>
                    <a:cubicBezTo>
                      <a:pt x="115" y="1668"/>
                      <a:pt x="111" y="1662"/>
                      <a:pt x="191" y="1659"/>
                    </a:cubicBezTo>
                    <a:cubicBezTo>
                      <a:pt x="271" y="1656"/>
                      <a:pt x="474" y="1650"/>
                      <a:pt x="566" y="1650"/>
                    </a:cubicBezTo>
                    <a:cubicBezTo>
                      <a:pt x="658" y="1650"/>
                      <a:pt x="702" y="1664"/>
                      <a:pt x="743" y="1662"/>
                    </a:cubicBezTo>
                    <a:cubicBezTo>
                      <a:pt x="784" y="1660"/>
                      <a:pt x="793" y="1644"/>
                      <a:pt x="812" y="1641"/>
                    </a:cubicBezTo>
                    <a:cubicBezTo>
                      <a:pt x="831" y="1638"/>
                      <a:pt x="834" y="1646"/>
                      <a:pt x="857" y="1644"/>
                    </a:cubicBezTo>
                    <a:cubicBezTo>
                      <a:pt x="880" y="1642"/>
                      <a:pt x="930" y="1635"/>
                      <a:pt x="950" y="1626"/>
                    </a:cubicBezTo>
                    <a:cubicBezTo>
                      <a:pt x="970" y="1617"/>
                      <a:pt x="977" y="1636"/>
                      <a:pt x="980" y="1587"/>
                    </a:cubicBezTo>
                    <a:cubicBezTo>
                      <a:pt x="1002" y="1679"/>
                      <a:pt x="973" y="1388"/>
                      <a:pt x="968" y="1332"/>
                    </a:cubicBezTo>
                    <a:cubicBezTo>
                      <a:pt x="963" y="1276"/>
                      <a:pt x="955" y="1290"/>
                      <a:pt x="947" y="1251"/>
                    </a:cubicBezTo>
                    <a:cubicBezTo>
                      <a:pt x="939" y="1212"/>
                      <a:pt x="923" y="1132"/>
                      <a:pt x="917" y="1095"/>
                    </a:cubicBezTo>
                    <a:cubicBezTo>
                      <a:pt x="911" y="1058"/>
                      <a:pt x="914" y="1055"/>
                      <a:pt x="908" y="1029"/>
                    </a:cubicBezTo>
                    <a:cubicBezTo>
                      <a:pt x="902" y="1003"/>
                      <a:pt x="886" y="999"/>
                      <a:pt x="881" y="939"/>
                    </a:cubicBezTo>
                    <a:cubicBezTo>
                      <a:pt x="879" y="848"/>
                      <a:pt x="880" y="757"/>
                      <a:pt x="878" y="666"/>
                    </a:cubicBezTo>
                    <a:cubicBezTo>
                      <a:pt x="876" y="599"/>
                      <a:pt x="890" y="612"/>
                      <a:pt x="863" y="594"/>
                    </a:cubicBezTo>
                    <a:cubicBezTo>
                      <a:pt x="859" y="568"/>
                      <a:pt x="861" y="501"/>
                      <a:pt x="866" y="474"/>
                    </a:cubicBezTo>
                    <a:cubicBezTo>
                      <a:pt x="871" y="447"/>
                      <a:pt x="896" y="444"/>
                      <a:pt x="896" y="432"/>
                    </a:cubicBezTo>
                    <a:cubicBezTo>
                      <a:pt x="892" y="416"/>
                      <a:pt x="879" y="413"/>
                      <a:pt x="866" y="402"/>
                    </a:cubicBezTo>
                    <a:cubicBezTo>
                      <a:pt x="860" y="396"/>
                      <a:pt x="860" y="381"/>
                      <a:pt x="860" y="381"/>
                    </a:cubicBezTo>
                    <a:cubicBezTo>
                      <a:pt x="865" y="367"/>
                      <a:pt x="882" y="350"/>
                      <a:pt x="896" y="318"/>
                    </a:cubicBezTo>
                    <a:cubicBezTo>
                      <a:pt x="907" y="292"/>
                      <a:pt x="932" y="199"/>
                      <a:pt x="941" y="171"/>
                    </a:cubicBezTo>
                    <a:cubicBezTo>
                      <a:pt x="945" y="133"/>
                      <a:pt x="926" y="114"/>
                      <a:pt x="920" y="90"/>
                    </a:cubicBezTo>
                    <a:cubicBezTo>
                      <a:pt x="908" y="72"/>
                      <a:pt x="913" y="69"/>
                      <a:pt x="902" y="51"/>
                    </a:cubicBezTo>
                    <a:cubicBezTo>
                      <a:pt x="898" y="35"/>
                      <a:pt x="874" y="6"/>
                      <a:pt x="857" y="0"/>
                    </a:cubicBezTo>
                    <a:cubicBezTo>
                      <a:pt x="848" y="2"/>
                      <a:pt x="802" y="5"/>
                      <a:pt x="824" y="1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28" name="Freeform 2140"/>
              <p:cNvSpPr>
                <a:spLocks/>
              </p:cNvSpPr>
              <p:nvPr/>
            </p:nvSpPr>
            <p:spPr bwMode="auto">
              <a:xfrm>
                <a:off x="558" y="2117"/>
                <a:ext cx="703" cy="1666"/>
              </a:xfrm>
              <a:custGeom>
                <a:avLst/>
                <a:gdLst>
                  <a:gd name="T0" fmla="*/ 91 w 703"/>
                  <a:gd name="T1" fmla="*/ 56 h 1666"/>
                  <a:gd name="T2" fmla="*/ 67 w 703"/>
                  <a:gd name="T3" fmla="*/ 137 h 1666"/>
                  <a:gd name="T4" fmla="*/ 232 w 703"/>
                  <a:gd name="T5" fmla="*/ 152 h 1666"/>
                  <a:gd name="T6" fmla="*/ 79 w 703"/>
                  <a:gd name="T7" fmla="*/ 293 h 1666"/>
                  <a:gd name="T8" fmla="*/ 199 w 703"/>
                  <a:gd name="T9" fmla="*/ 293 h 1666"/>
                  <a:gd name="T10" fmla="*/ 259 w 703"/>
                  <a:gd name="T11" fmla="*/ 278 h 1666"/>
                  <a:gd name="T12" fmla="*/ 244 w 703"/>
                  <a:gd name="T13" fmla="*/ 293 h 1666"/>
                  <a:gd name="T14" fmla="*/ 100 w 703"/>
                  <a:gd name="T15" fmla="*/ 353 h 1666"/>
                  <a:gd name="T16" fmla="*/ 169 w 703"/>
                  <a:gd name="T17" fmla="*/ 488 h 1666"/>
                  <a:gd name="T18" fmla="*/ 301 w 703"/>
                  <a:gd name="T19" fmla="*/ 440 h 1666"/>
                  <a:gd name="T20" fmla="*/ 364 w 703"/>
                  <a:gd name="T21" fmla="*/ 371 h 1666"/>
                  <a:gd name="T22" fmla="*/ 457 w 703"/>
                  <a:gd name="T23" fmla="*/ 260 h 1666"/>
                  <a:gd name="T24" fmla="*/ 415 w 703"/>
                  <a:gd name="T25" fmla="*/ 329 h 1666"/>
                  <a:gd name="T26" fmla="*/ 280 w 703"/>
                  <a:gd name="T27" fmla="*/ 461 h 1666"/>
                  <a:gd name="T28" fmla="*/ 142 w 703"/>
                  <a:gd name="T29" fmla="*/ 572 h 1666"/>
                  <a:gd name="T30" fmla="*/ 169 w 703"/>
                  <a:gd name="T31" fmla="*/ 713 h 1666"/>
                  <a:gd name="T32" fmla="*/ 274 w 703"/>
                  <a:gd name="T33" fmla="*/ 650 h 1666"/>
                  <a:gd name="T34" fmla="*/ 397 w 703"/>
                  <a:gd name="T35" fmla="*/ 548 h 1666"/>
                  <a:gd name="T36" fmla="*/ 457 w 703"/>
                  <a:gd name="T37" fmla="*/ 476 h 1666"/>
                  <a:gd name="T38" fmla="*/ 508 w 703"/>
                  <a:gd name="T39" fmla="*/ 368 h 1666"/>
                  <a:gd name="T40" fmla="*/ 406 w 703"/>
                  <a:gd name="T41" fmla="*/ 557 h 1666"/>
                  <a:gd name="T42" fmla="*/ 343 w 703"/>
                  <a:gd name="T43" fmla="*/ 611 h 1666"/>
                  <a:gd name="T44" fmla="*/ 199 w 703"/>
                  <a:gd name="T45" fmla="*/ 710 h 1666"/>
                  <a:gd name="T46" fmla="*/ 148 w 703"/>
                  <a:gd name="T47" fmla="*/ 746 h 1666"/>
                  <a:gd name="T48" fmla="*/ 139 w 703"/>
                  <a:gd name="T49" fmla="*/ 839 h 1666"/>
                  <a:gd name="T50" fmla="*/ 211 w 703"/>
                  <a:gd name="T51" fmla="*/ 818 h 1666"/>
                  <a:gd name="T52" fmla="*/ 292 w 703"/>
                  <a:gd name="T53" fmla="*/ 785 h 1666"/>
                  <a:gd name="T54" fmla="*/ 331 w 703"/>
                  <a:gd name="T55" fmla="*/ 764 h 1666"/>
                  <a:gd name="T56" fmla="*/ 379 w 703"/>
                  <a:gd name="T57" fmla="*/ 731 h 1666"/>
                  <a:gd name="T58" fmla="*/ 457 w 703"/>
                  <a:gd name="T59" fmla="*/ 647 h 1666"/>
                  <a:gd name="T60" fmla="*/ 526 w 703"/>
                  <a:gd name="T61" fmla="*/ 515 h 1666"/>
                  <a:gd name="T62" fmla="*/ 460 w 703"/>
                  <a:gd name="T63" fmla="*/ 638 h 1666"/>
                  <a:gd name="T64" fmla="*/ 265 w 703"/>
                  <a:gd name="T65" fmla="*/ 824 h 1666"/>
                  <a:gd name="T66" fmla="*/ 238 w 703"/>
                  <a:gd name="T67" fmla="*/ 899 h 1666"/>
                  <a:gd name="T68" fmla="*/ 631 w 703"/>
                  <a:gd name="T69" fmla="*/ 653 h 1666"/>
                  <a:gd name="T70" fmla="*/ 610 w 703"/>
                  <a:gd name="T71" fmla="*/ 743 h 1666"/>
                  <a:gd name="T72" fmla="*/ 265 w 703"/>
                  <a:gd name="T73" fmla="*/ 950 h 1666"/>
                  <a:gd name="T74" fmla="*/ 136 w 703"/>
                  <a:gd name="T75" fmla="*/ 1451 h 1666"/>
                  <a:gd name="T76" fmla="*/ 376 w 703"/>
                  <a:gd name="T77" fmla="*/ 1601 h 1666"/>
                  <a:gd name="T78" fmla="*/ 142 w 703"/>
                  <a:gd name="T79" fmla="*/ 1664 h 1666"/>
                  <a:gd name="T80" fmla="*/ 16 w 703"/>
                  <a:gd name="T81" fmla="*/ 1541 h 1666"/>
                  <a:gd name="T82" fmla="*/ 22 w 703"/>
                  <a:gd name="T83" fmla="*/ 1301 h 1666"/>
                  <a:gd name="T84" fmla="*/ 109 w 703"/>
                  <a:gd name="T85" fmla="*/ 983 h 1666"/>
                  <a:gd name="T86" fmla="*/ 112 w 703"/>
                  <a:gd name="T87" fmla="*/ 671 h 1666"/>
                  <a:gd name="T88" fmla="*/ 112 w 703"/>
                  <a:gd name="T89" fmla="*/ 521 h 1666"/>
                  <a:gd name="T90" fmla="*/ 94 w 703"/>
                  <a:gd name="T91" fmla="*/ 416 h 1666"/>
                  <a:gd name="T92" fmla="*/ 58 w 703"/>
                  <a:gd name="T93" fmla="*/ 359 h 1666"/>
                  <a:gd name="T94" fmla="*/ 61 w 703"/>
                  <a:gd name="T95" fmla="*/ 56 h 1666"/>
                  <a:gd name="T96" fmla="*/ 133 w 703"/>
                  <a:gd name="T97" fmla="*/ 11 h 1666"/>
                  <a:gd name="T98" fmla="*/ 223 w 703"/>
                  <a:gd name="T99" fmla="*/ 26 h 1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03" h="1666">
                    <a:moveTo>
                      <a:pt x="223" y="26"/>
                    </a:moveTo>
                    <a:cubicBezTo>
                      <a:pt x="191" y="37"/>
                      <a:pt x="139" y="34"/>
                      <a:pt x="109" y="35"/>
                    </a:cubicBezTo>
                    <a:cubicBezTo>
                      <a:pt x="86" y="41"/>
                      <a:pt x="109" y="42"/>
                      <a:pt x="91" y="56"/>
                    </a:cubicBezTo>
                    <a:cubicBezTo>
                      <a:pt x="85" y="60"/>
                      <a:pt x="73" y="68"/>
                      <a:pt x="73" y="68"/>
                    </a:cubicBezTo>
                    <a:cubicBezTo>
                      <a:pt x="77" y="87"/>
                      <a:pt x="74" y="96"/>
                      <a:pt x="58" y="107"/>
                    </a:cubicBezTo>
                    <a:cubicBezTo>
                      <a:pt x="70" y="125"/>
                      <a:pt x="48" y="143"/>
                      <a:pt x="67" y="137"/>
                    </a:cubicBezTo>
                    <a:cubicBezTo>
                      <a:pt x="135" y="138"/>
                      <a:pt x="203" y="138"/>
                      <a:pt x="271" y="140"/>
                    </a:cubicBezTo>
                    <a:cubicBezTo>
                      <a:pt x="276" y="140"/>
                      <a:pt x="290" y="139"/>
                      <a:pt x="286" y="143"/>
                    </a:cubicBezTo>
                    <a:cubicBezTo>
                      <a:pt x="280" y="149"/>
                      <a:pt x="236" y="152"/>
                      <a:pt x="232" y="152"/>
                    </a:cubicBezTo>
                    <a:cubicBezTo>
                      <a:pt x="199" y="155"/>
                      <a:pt x="171" y="158"/>
                      <a:pt x="139" y="164"/>
                    </a:cubicBezTo>
                    <a:cubicBezTo>
                      <a:pt x="115" y="180"/>
                      <a:pt x="93" y="183"/>
                      <a:pt x="64" y="185"/>
                    </a:cubicBezTo>
                    <a:cubicBezTo>
                      <a:pt x="65" y="217"/>
                      <a:pt x="59" y="263"/>
                      <a:pt x="79" y="293"/>
                    </a:cubicBezTo>
                    <a:cubicBezTo>
                      <a:pt x="80" y="299"/>
                      <a:pt x="77" y="308"/>
                      <a:pt x="82" y="311"/>
                    </a:cubicBezTo>
                    <a:cubicBezTo>
                      <a:pt x="87" y="314"/>
                      <a:pt x="94" y="307"/>
                      <a:pt x="100" y="305"/>
                    </a:cubicBezTo>
                    <a:cubicBezTo>
                      <a:pt x="128" y="296"/>
                      <a:pt x="171" y="295"/>
                      <a:pt x="199" y="293"/>
                    </a:cubicBezTo>
                    <a:cubicBezTo>
                      <a:pt x="203" y="292"/>
                      <a:pt x="209" y="294"/>
                      <a:pt x="211" y="290"/>
                    </a:cubicBezTo>
                    <a:cubicBezTo>
                      <a:pt x="213" y="287"/>
                      <a:pt x="202" y="282"/>
                      <a:pt x="205" y="281"/>
                    </a:cubicBezTo>
                    <a:cubicBezTo>
                      <a:pt x="222" y="277"/>
                      <a:pt x="241" y="279"/>
                      <a:pt x="259" y="278"/>
                    </a:cubicBezTo>
                    <a:cubicBezTo>
                      <a:pt x="263" y="276"/>
                      <a:pt x="267" y="274"/>
                      <a:pt x="271" y="272"/>
                    </a:cubicBezTo>
                    <a:cubicBezTo>
                      <a:pt x="274" y="271"/>
                      <a:pt x="280" y="266"/>
                      <a:pt x="280" y="269"/>
                    </a:cubicBezTo>
                    <a:cubicBezTo>
                      <a:pt x="280" y="273"/>
                      <a:pt x="249" y="290"/>
                      <a:pt x="244" y="293"/>
                    </a:cubicBezTo>
                    <a:cubicBezTo>
                      <a:pt x="202" y="314"/>
                      <a:pt x="162" y="326"/>
                      <a:pt x="118" y="341"/>
                    </a:cubicBezTo>
                    <a:cubicBezTo>
                      <a:pt x="115" y="344"/>
                      <a:pt x="113" y="348"/>
                      <a:pt x="109" y="350"/>
                    </a:cubicBezTo>
                    <a:cubicBezTo>
                      <a:pt x="106" y="352"/>
                      <a:pt x="100" y="350"/>
                      <a:pt x="100" y="353"/>
                    </a:cubicBezTo>
                    <a:cubicBezTo>
                      <a:pt x="100" y="361"/>
                      <a:pt x="121" y="369"/>
                      <a:pt x="127" y="371"/>
                    </a:cubicBezTo>
                    <a:cubicBezTo>
                      <a:pt x="140" y="410"/>
                      <a:pt x="131" y="455"/>
                      <a:pt x="136" y="497"/>
                    </a:cubicBezTo>
                    <a:cubicBezTo>
                      <a:pt x="161" y="480"/>
                      <a:pt x="120" y="506"/>
                      <a:pt x="169" y="488"/>
                    </a:cubicBezTo>
                    <a:cubicBezTo>
                      <a:pt x="173" y="487"/>
                      <a:pt x="174" y="481"/>
                      <a:pt x="178" y="479"/>
                    </a:cubicBezTo>
                    <a:cubicBezTo>
                      <a:pt x="200" y="469"/>
                      <a:pt x="230" y="468"/>
                      <a:pt x="253" y="464"/>
                    </a:cubicBezTo>
                    <a:cubicBezTo>
                      <a:pt x="271" y="455"/>
                      <a:pt x="282" y="446"/>
                      <a:pt x="301" y="440"/>
                    </a:cubicBezTo>
                    <a:cubicBezTo>
                      <a:pt x="306" y="435"/>
                      <a:pt x="314" y="433"/>
                      <a:pt x="319" y="428"/>
                    </a:cubicBezTo>
                    <a:cubicBezTo>
                      <a:pt x="325" y="422"/>
                      <a:pt x="329" y="409"/>
                      <a:pt x="337" y="401"/>
                    </a:cubicBezTo>
                    <a:cubicBezTo>
                      <a:pt x="341" y="388"/>
                      <a:pt x="351" y="375"/>
                      <a:pt x="364" y="371"/>
                    </a:cubicBezTo>
                    <a:cubicBezTo>
                      <a:pt x="375" y="355"/>
                      <a:pt x="376" y="350"/>
                      <a:pt x="394" y="344"/>
                    </a:cubicBezTo>
                    <a:cubicBezTo>
                      <a:pt x="401" y="333"/>
                      <a:pt x="410" y="330"/>
                      <a:pt x="421" y="323"/>
                    </a:cubicBezTo>
                    <a:cubicBezTo>
                      <a:pt x="425" y="310"/>
                      <a:pt x="447" y="270"/>
                      <a:pt x="457" y="260"/>
                    </a:cubicBezTo>
                    <a:cubicBezTo>
                      <a:pt x="458" y="256"/>
                      <a:pt x="465" y="231"/>
                      <a:pt x="469" y="245"/>
                    </a:cubicBezTo>
                    <a:cubicBezTo>
                      <a:pt x="472" y="255"/>
                      <a:pt x="461" y="264"/>
                      <a:pt x="457" y="272"/>
                    </a:cubicBezTo>
                    <a:cubicBezTo>
                      <a:pt x="446" y="294"/>
                      <a:pt x="436" y="315"/>
                      <a:pt x="415" y="329"/>
                    </a:cubicBezTo>
                    <a:cubicBezTo>
                      <a:pt x="409" y="353"/>
                      <a:pt x="368" y="395"/>
                      <a:pt x="346" y="410"/>
                    </a:cubicBezTo>
                    <a:cubicBezTo>
                      <a:pt x="339" y="421"/>
                      <a:pt x="328" y="433"/>
                      <a:pt x="316" y="437"/>
                    </a:cubicBezTo>
                    <a:cubicBezTo>
                      <a:pt x="305" y="448"/>
                      <a:pt x="293" y="452"/>
                      <a:pt x="280" y="461"/>
                    </a:cubicBezTo>
                    <a:cubicBezTo>
                      <a:pt x="263" y="486"/>
                      <a:pt x="221" y="477"/>
                      <a:pt x="196" y="491"/>
                    </a:cubicBezTo>
                    <a:cubicBezTo>
                      <a:pt x="177" y="501"/>
                      <a:pt x="162" y="517"/>
                      <a:pt x="142" y="524"/>
                    </a:cubicBezTo>
                    <a:cubicBezTo>
                      <a:pt x="132" y="539"/>
                      <a:pt x="140" y="555"/>
                      <a:pt x="142" y="572"/>
                    </a:cubicBezTo>
                    <a:cubicBezTo>
                      <a:pt x="141" y="601"/>
                      <a:pt x="149" y="685"/>
                      <a:pt x="148" y="710"/>
                    </a:cubicBezTo>
                    <a:cubicBezTo>
                      <a:pt x="147" y="735"/>
                      <a:pt x="136" y="722"/>
                      <a:pt x="139" y="722"/>
                    </a:cubicBezTo>
                    <a:cubicBezTo>
                      <a:pt x="159" y="708"/>
                      <a:pt x="134" y="724"/>
                      <a:pt x="169" y="713"/>
                    </a:cubicBezTo>
                    <a:cubicBezTo>
                      <a:pt x="180" y="710"/>
                      <a:pt x="185" y="696"/>
                      <a:pt x="196" y="692"/>
                    </a:cubicBezTo>
                    <a:cubicBezTo>
                      <a:pt x="210" y="687"/>
                      <a:pt x="224" y="682"/>
                      <a:pt x="238" y="677"/>
                    </a:cubicBezTo>
                    <a:cubicBezTo>
                      <a:pt x="247" y="664"/>
                      <a:pt x="259" y="654"/>
                      <a:pt x="274" y="650"/>
                    </a:cubicBezTo>
                    <a:cubicBezTo>
                      <a:pt x="287" y="637"/>
                      <a:pt x="299" y="633"/>
                      <a:pt x="316" y="629"/>
                    </a:cubicBezTo>
                    <a:cubicBezTo>
                      <a:pt x="340" y="613"/>
                      <a:pt x="349" y="585"/>
                      <a:pt x="373" y="569"/>
                    </a:cubicBezTo>
                    <a:cubicBezTo>
                      <a:pt x="378" y="555"/>
                      <a:pt x="387" y="557"/>
                      <a:pt x="397" y="548"/>
                    </a:cubicBezTo>
                    <a:cubicBezTo>
                      <a:pt x="409" y="538"/>
                      <a:pt x="420" y="524"/>
                      <a:pt x="430" y="512"/>
                    </a:cubicBezTo>
                    <a:cubicBezTo>
                      <a:pt x="436" y="504"/>
                      <a:pt x="438" y="493"/>
                      <a:pt x="445" y="485"/>
                    </a:cubicBezTo>
                    <a:cubicBezTo>
                      <a:pt x="448" y="481"/>
                      <a:pt x="454" y="480"/>
                      <a:pt x="457" y="476"/>
                    </a:cubicBezTo>
                    <a:cubicBezTo>
                      <a:pt x="462" y="471"/>
                      <a:pt x="469" y="458"/>
                      <a:pt x="469" y="458"/>
                    </a:cubicBezTo>
                    <a:cubicBezTo>
                      <a:pt x="475" y="435"/>
                      <a:pt x="475" y="409"/>
                      <a:pt x="496" y="395"/>
                    </a:cubicBezTo>
                    <a:cubicBezTo>
                      <a:pt x="499" y="385"/>
                      <a:pt x="505" y="378"/>
                      <a:pt x="508" y="368"/>
                    </a:cubicBezTo>
                    <a:cubicBezTo>
                      <a:pt x="514" y="391"/>
                      <a:pt x="496" y="405"/>
                      <a:pt x="487" y="425"/>
                    </a:cubicBezTo>
                    <a:cubicBezTo>
                      <a:pt x="472" y="458"/>
                      <a:pt x="461" y="486"/>
                      <a:pt x="439" y="515"/>
                    </a:cubicBezTo>
                    <a:cubicBezTo>
                      <a:pt x="427" y="530"/>
                      <a:pt x="422" y="546"/>
                      <a:pt x="406" y="557"/>
                    </a:cubicBezTo>
                    <a:cubicBezTo>
                      <a:pt x="394" y="575"/>
                      <a:pt x="380" y="580"/>
                      <a:pt x="367" y="596"/>
                    </a:cubicBezTo>
                    <a:cubicBezTo>
                      <a:pt x="365" y="599"/>
                      <a:pt x="364" y="603"/>
                      <a:pt x="361" y="605"/>
                    </a:cubicBezTo>
                    <a:cubicBezTo>
                      <a:pt x="356" y="608"/>
                      <a:pt x="348" y="607"/>
                      <a:pt x="343" y="611"/>
                    </a:cubicBezTo>
                    <a:cubicBezTo>
                      <a:pt x="337" y="615"/>
                      <a:pt x="325" y="623"/>
                      <a:pt x="325" y="623"/>
                    </a:cubicBezTo>
                    <a:cubicBezTo>
                      <a:pt x="301" y="659"/>
                      <a:pt x="279" y="683"/>
                      <a:pt x="235" y="689"/>
                    </a:cubicBezTo>
                    <a:cubicBezTo>
                      <a:pt x="225" y="699"/>
                      <a:pt x="212" y="706"/>
                      <a:pt x="199" y="710"/>
                    </a:cubicBezTo>
                    <a:cubicBezTo>
                      <a:pt x="191" y="723"/>
                      <a:pt x="180" y="729"/>
                      <a:pt x="166" y="734"/>
                    </a:cubicBezTo>
                    <a:cubicBezTo>
                      <a:pt x="164" y="737"/>
                      <a:pt x="163" y="741"/>
                      <a:pt x="160" y="743"/>
                    </a:cubicBezTo>
                    <a:cubicBezTo>
                      <a:pt x="157" y="745"/>
                      <a:pt x="151" y="743"/>
                      <a:pt x="148" y="746"/>
                    </a:cubicBezTo>
                    <a:cubicBezTo>
                      <a:pt x="142" y="753"/>
                      <a:pt x="142" y="764"/>
                      <a:pt x="139" y="773"/>
                    </a:cubicBezTo>
                    <a:cubicBezTo>
                      <a:pt x="138" y="776"/>
                      <a:pt x="136" y="782"/>
                      <a:pt x="136" y="782"/>
                    </a:cubicBezTo>
                    <a:cubicBezTo>
                      <a:pt x="137" y="801"/>
                      <a:pt x="131" y="822"/>
                      <a:pt x="139" y="839"/>
                    </a:cubicBezTo>
                    <a:cubicBezTo>
                      <a:pt x="142" y="846"/>
                      <a:pt x="150" y="828"/>
                      <a:pt x="157" y="827"/>
                    </a:cubicBezTo>
                    <a:cubicBezTo>
                      <a:pt x="188" y="823"/>
                      <a:pt x="173" y="825"/>
                      <a:pt x="202" y="821"/>
                    </a:cubicBezTo>
                    <a:cubicBezTo>
                      <a:pt x="205" y="820"/>
                      <a:pt x="208" y="819"/>
                      <a:pt x="211" y="818"/>
                    </a:cubicBezTo>
                    <a:cubicBezTo>
                      <a:pt x="215" y="817"/>
                      <a:pt x="219" y="816"/>
                      <a:pt x="223" y="815"/>
                    </a:cubicBezTo>
                    <a:cubicBezTo>
                      <a:pt x="229" y="813"/>
                      <a:pt x="241" y="809"/>
                      <a:pt x="241" y="809"/>
                    </a:cubicBezTo>
                    <a:cubicBezTo>
                      <a:pt x="246" y="793"/>
                      <a:pt x="275" y="789"/>
                      <a:pt x="292" y="785"/>
                    </a:cubicBezTo>
                    <a:cubicBezTo>
                      <a:pt x="295" y="783"/>
                      <a:pt x="298" y="780"/>
                      <a:pt x="301" y="779"/>
                    </a:cubicBezTo>
                    <a:cubicBezTo>
                      <a:pt x="305" y="777"/>
                      <a:pt x="309" y="778"/>
                      <a:pt x="313" y="776"/>
                    </a:cubicBezTo>
                    <a:cubicBezTo>
                      <a:pt x="344" y="758"/>
                      <a:pt x="303" y="773"/>
                      <a:pt x="331" y="764"/>
                    </a:cubicBezTo>
                    <a:cubicBezTo>
                      <a:pt x="335" y="752"/>
                      <a:pt x="349" y="747"/>
                      <a:pt x="361" y="743"/>
                    </a:cubicBezTo>
                    <a:cubicBezTo>
                      <a:pt x="364" y="740"/>
                      <a:pt x="366" y="736"/>
                      <a:pt x="370" y="734"/>
                    </a:cubicBezTo>
                    <a:cubicBezTo>
                      <a:pt x="373" y="732"/>
                      <a:pt x="377" y="733"/>
                      <a:pt x="379" y="731"/>
                    </a:cubicBezTo>
                    <a:cubicBezTo>
                      <a:pt x="390" y="722"/>
                      <a:pt x="382" y="715"/>
                      <a:pt x="397" y="710"/>
                    </a:cubicBezTo>
                    <a:cubicBezTo>
                      <a:pt x="407" y="695"/>
                      <a:pt x="412" y="677"/>
                      <a:pt x="430" y="671"/>
                    </a:cubicBezTo>
                    <a:cubicBezTo>
                      <a:pt x="439" y="662"/>
                      <a:pt x="448" y="656"/>
                      <a:pt x="457" y="647"/>
                    </a:cubicBezTo>
                    <a:cubicBezTo>
                      <a:pt x="463" y="629"/>
                      <a:pt x="467" y="606"/>
                      <a:pt x="487" y="599"/>
                    </a:cubicBezTo>
                    <a:cubicBezTo>
                      <a:pt x="492" y="583"/>
                      <a:pt x="504" y="570"/>
                      <a:pt x="511" y="554"/>
                    </a:cubicBezTo>
                    <a:cubicBezTo>
                      <a:pt x="517" y="540"/>
                      <a:pt x="518" y="528"/>
                      <a:pt x="526" y="515"/>
                    </a:cubicBezTo>
                    <a:cubicBezTo>
                      <a:pt x="527" y="518"/>
                      <a:pt x="530" y="521"/>
                      <a:pt x="529" y="524"/>
                    </a:cubicBezTo>
                    <a:cubicBezTo>
                      <a:pt x="525" y="533"/>
                      <a:pt x="511" y="548"/>
                      <a:pt x="511" y="548"/>
                    </a:cubicBezTo>
                    <a:cubicBezTo>
                      <a:pt x="503" y="580"/>
                      <a:pt x="489" y="619"/>
                      <a:pt x="460" y="638"/>
                    </a:cubicBezTo>
                    <a:cubicBezTo>
                      <a:pt x="435" y="675"/>
                      <a:pt x="403" y="753"/>
                      <a:pt x="358" y="764"/>
                    </a:cubicBezTo>
                    <a:cubicBezTo>
                      <a:pt x="342" y="774"/>
                      <a:pt x="330" y="791"/>
                      <a:pt x="316" y="803"/>
                    </a:cubicBezTo>
                    <a:cubicBezTo>
                      <a:pt x="302" y="815"/>
                      <a:pt x="282" y="818"/>
                      <a:pt x="265" y="824"/>
                    </a:cubicBezTo>
                    <a:cubicBezTo>
                      <a:pt x="226" y="837"/>
                      <a:pt x="192" y="850"/>
                      <a:pt x="151" y="854"/>
                    </a:cubicBezTo>
                    <a:cubicBezTo>
                      <a:pt x="125" y="860"/>
                      <a:pt x="170" y="866"/>
                      <a:pt x="172" y="893"/>
                    </a:cubicBezTo>
                    <a:cubicBezTo>
                      <a:pt x="194" y="895"/>
                      <a:pt x="212" y="905"/>
                      <a:pt x="238" y="899"/>
                    </a:cubicBezTo>
                    <a:cubicBezTo>
                      <a:pt x="264" y="893"/>
                      <a:pt x="293" y="871"/>
                      <a:pt x="328" y="857"/>
                    </a:cubicBezTo>
                    <a:cubicBezTo>
                      <a:pt x="363" y="843"/>
                      <a:pt x="397" y="846"/>
                      <a:pt x="448" y="812"/>
                    </a:cubicBezTo>
                    <a:cubicBezTo>
                      <a:pt x="499" y="778"/>
                      <a:pt x="590" y="702"/>
                      <a:pt x="631" y="653"/>
                    </a:cubicBezTo>
                    <a:cubicBezTo>
                      <a:pt x="672" y="604"/>
                      <a:pt x="691" y="521"/>
                      <a:pt x="697" y="518"/>
                    </a:cubicBezTo>
                    <a:cubicBezTo>
                      <a:pt x="703" y="515"/>
                      <a:pt x="684" y="595"/>
                      <a:pt x="670" y="632"/>
                    </a:cubicBezTo>
                    <a:cubicBezTo>
                      <a:pt x="656" y="669"/>
                      <a:pt x="624" y="719"/>
                      <a:pt x="610" y="743"/>
                    </a:cubicBezTo>
                    <a:cubicBezTo>
                      <a:pt x="596" y="767"/>
                      <a:pt x="607" y="757"/>
                      <a:pt x="583" y="779"/>
                    </a:cubicBezTo>
                    <a:cubicBezTo>
                      <a:pt x="559" y="801"/>
                      <a:pt x="516" y="847"/>
                      <a:pt x="463" y="875"/>
                    </a:cubicBezTo>
                    <a:cubicBezTo>
                      <a:pt x="410" y="903"/>
                      <a:pt x="317" y="932"/>
                      <a:pt x="265" y="950"/>
                    </a:cubicBezTo>
                    <a:cubicBezTo>
                      <a:pt x="213" y="968"/>
                      <a:pt x="185" y="929"/>
                      <a:pt x="151" y="986"/>
                    </a:cubicBezTo>
                    <a:cubicBezTo>
                      <a:pt x="117" y="1043"/>
                      <a:pt x="66" y="1218"/>
                      <a:pt x="64" y="1295"/>
                    </a:cubicBezTo>
                    <a:cubicBezTo>
                      <a:pt x="62" y="1372"/>
                      <a:pt x="113" y="1414"/>
                      <a:pt x="136" y="1451"/>
                    </a:cubicBezTo>
                    <a:cubicBezTo>
                      <a:pt x="159" y="1488"/>
                      <a:pt x="171" y="1499"/>
                      <a:pt x="202" y="1517"/>
                    </a:cubicBezTo>
                    <a:cubicBezTo>
                      <a:pt x="233" y="1535"/>
                      <a:pt x="293" y="1548"/>
                      <a:pt x="322" y="1562"/>
                    </a:cubicBezTo>
                    <a:cubicBezTo>
                      <a:pt x="351" y="1576"/>
                      <a:pt x="348" y="1588"/>
                      <a:pt x="376" y="1601"/>
                    </a:cubicBezTo>
                    <a:cubicBezTo>
                      <a:pt x="404" y="1614"/>
                      <a:pt x="512" y="1634"/>
                      <a:pt x="490" y="1643"/>
                    </a:cubicBezTo>
                    <a:cubicBezTo>
                      <a:pt x="468" y="1652"/>
                      <a:pt x="299" y="1655"/>
                      <a:pt x="241" y="1658"/>
                    </a:cubicBezTo>
                    <a:cubicBezTo>
                      <a:pt x="183" y="1661"/>
                      <a:pt x="176" y="1665"/>
                      <a:pt x="142" y="1664"/>
                    </a:cubicBezTo>
                    <a:cubicBezTo>
                      <a:pt x="108" y="1663"/>
                      <a:pt x="56" y="1666"/>
                      <a:pt x="34" y="1652"/>
                    </a:cubicBezTo>
                    <a:cubicBezTo>
                      <a:pt x="0" y="1642"/>
                      <a:pt x="13" y="1595"/>
                      <a:pt x="10" y="1577"/>
                    </a:cubicBezTo>
                    <a:cubicBezTo>
                      <a:pt x="7" y="1559"/>
                      <a:pt x="15" y="1556"/>
                      <a:pt x="16" y="1541"/>
                    </a:cubicBezTo>
                    <a:cubicBezTo>
                      <a:pt x="17" y="1526"/>
                      <a:pt x="15" y="1512"/>
                      <a:pt x="16" y="1487"/>
                    </a:cubicBezTo>
                    <a:cubicBezTo>
                      <a:pt x="17" y="1462"/>
                      <a:pt x="18" y="1422"/>
                      <a:pt x="19" y="1391"/>
                    </a:cubicBezTo>
                    <a:cubicBezTo>
                      <a:pt x="20" y="1360"/>
                      <a:pt x="21" y="1332"/>
                      <a:pt x="22" y="1301"/>
                    </a:cubicBezTo>
                    <a:cubicBezTo>
                      <a:pt x="23" y="1270"/>
                      <a:pt x="22" y="1241"/>
                      <a:pt x="28" y="1205"/>
                    </a:cubicBezTo>
                    <a:cubicBezTo>
                      <a:pt x="34" y="1169"/>
                      <a:pt x="47" y="1119"/>
                      <a:pt x="61" y="1082"/>
                    </a:cubicBezTo>
                    <a:cubicBezTo>
                      <a:pt x="75" y="1045"/>
                      <a:pt x="101" y="1017"/>
                      <a:pt x="109" y="983"/>
                    </a:cubicBezTo>
                    <a:cubicBezTo>
                      <a:pt x="117" y="949"/>
                      <a:pt x="109" y="915"/>
                      <a:pt x="112" y="875"/>
                    </a:cubicBezTo>
                    <a:cubicBezTo>
                      <a:pt x="115" y="829"/>
                      <a:pt x="122" y="786"/>
                      <a:pt x="127" y="740"/>
                    </a:cubicBezTo>
                    <a:cubicBezTo>
                      <a:pt x="125" y="714"/>
                      <a:pt x="126" y="692"/>
                      <a:pt x="112" y="671"/>
                    </a:cubicBezTo>
                    <a:cubicBezTo>
                      <a:pt x="109" y="652"/>
                      <a:pt x="113" y="646"/>
                      <a:pt x="112" y="623"/>
                    </a:cubicBezTo>
                    <a:cubicBezTo>
                      <a:pt x="111" y="600"/>
                      <a:pt x="106" y="547"/>
                      <a:pt x="106" y="530"/>
                    </a:cubicBezTo>
                    <a:cubicBezTo>
                      <a:pt x="106" y="513"/>
                      <a:pt x="112" y="528"/>
                      <a:pt x="112" y="521"/>
                    </a:cubicBezTo>
                    <a:cubicBezTo>
                      <a:pt x="112" y="514"/>
                      <a:pt x="110" y="495"/>
                      <a:pt x="105" y="485"/>
                    </a:cubicBezTo>
                    <a:cubicBezTo>
                      <a:pt x="100" y="475"/>
                      <a:pt x="81" y="472"/>
                      <a:pt x="79" y="461"/>
                    </a:cubicBezTo>
                    <a:cubicBezTo>
                      <a:pt x="73" y="443"/>
                      <a:pt x="84" y="431"/>
                      <a:pt x="94" y="416"/>
                    </a:cubicBezTo>
                    <a:cubicBezTo>
                      <a:pt x="96" y="413"/>
                      <a:pt x="100" y="407"/>
                      <a:pt x="100" y="407"/>
                    </a:cubicBezTo>
                    <a:cubicBezTo>
                      <a:pt x="90" y="400"/>
                      <a:pt x="86" y="393"/>
                      <a:pt x="76" y="386"/>
                    </a:cubicBezTo>
                    <a:cubicBezTo>
                      <a:pt x="72" y="374"/>
                      <a:pt x="64" y="369"/>
                      <a:pt x="58" y="359"/>
                    </a:cubicBezTo>
                    <a:cubicBezTo>
                      <a:pt x="47" y="341"/>
                      <a:pt x="46" y="323"/>
                      <a:pt x="31" y="308"/>
                    </a:cubicBezTo>
                    <a:cubicBezTo>
                      <a:pt x="25" y="285"/>
                      <a:pt x="20" y="262"/>
                      <a:pt x="16" y="239"/>
                    </a:cubicBezTo>
                    <a:cubicBezTo>
                      <a:pt x="19" y="177"/>
                      <a:pt x="25" y="110"/>
                      <a:pt x="61" y="56"/>
                    </a:cubicBezTo>
                    <a:cubicBezTo>
                      <a:pt x="65" y="40"/>
                      <a:pt x="72" y="22"/>
                      <a:pt x="82" y="8"/>
                    </a:cubicBezTo>
                    <a:cubicBezTo>
                      <a:pt x="89" y="0"/>
                      <a:pt x="99" y="17"/>
                      <a:pt x="107" y="17"/>
                    </a:cubicBezTo>
                    <a:cubicBezTo>
                      <a:pt x="115" y="17"/>
                      <a:pt x="128" y="11"/>
                      <a:pt x="133" y="11"/>
                    </a:cubicBezTo>
                    <a:cubicBezTo>
                      <a:pt x="136" y="12"/>
                      <a:pt x="134" y="18"/>
                      <a:pt x="136" y="20"/>
                    </a:cubicBezTo>
                    <a:cubicBezTo>
                      <a:pt x="139" y="23"/>
                      <a:pt x="144" y="22"/>
                      <a:pt x="148" y="23"/>
                    </a:cubicBezTo>
                    <a:cubicBezTo>
                      <a:pt x="173" y="19"/>
                      <a:pt x="200" y="14"/>
                      <a:pt x="223" y="2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29" name="Freeform 2141"/>
              <p:cNvSpPr>
                <a:spLocks/>
              </p:cNvSpPr>
              <p:nvPr/>
            </p:nvSpPr>
            <p:spPr bwMode="auto">
              <a:xfrm>
                <a:off x="613" y="2176"/>
                <a:ext cx="396" cy="96"/>
              </a:xfrm>
              <a:custGeom>
                <a:avLst/>
                <a:gdLst>
                  <a:gd name="T0" fmla="*/ 396 w 396"/>
                  <a:gd name="T1" fmla="*/ 0 h 96"/>
                  <a:gd name="T2" fmla="*/ 345 w 396"/>
                  <a:gd name="T3" fmla="*/ 21 h 96"/>
                  <a:gd name="T4" fmla="*/ 282 w 396"/>
                  <a:gd name="T5" fmla="*/ 48 h 96"/>
                  <a:gd name="T6" fmla="*/ 156 w 396"/>
                  <a:gd name="T7" fmla="*/ 78 h 96"/>
                  <a:gd name="T8" fmla="*/ 0 w 396"/>
                  <a:gd name="T9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6" h="96">
                    <a:moveTo>
                      <a:pt x="396" y="0"/>
                    </a:moveTo>
                    <a:cubicBezTo>
                      <a:pt x="378" y="6"/>
                      <a:pt x="362" y="15"/>
                      <a:pt x="345" y="21"/>
                    </a:cubicBezTo>
                    <a:cubicBezTo>
                      <a:pt x="325" y="28"/>
                      <a:pt x="313" y="39"/>
                      <a:pt x="282" y="48"/>
                    </a:cubicBezTo>
                    <a:cubicBezTo>
                      <a:pt x="251" y="57"/>
                      <a:pt x="203" y="70"/>
                      <a:pt x="156" y="78"/>
                    </a:cubicBezTo>
                    <a:cubicBezTo>
                      <a:pt x="113" y="86"/>
                      <a:pt x="30" y="91"/>
                      <a:pt x="0" y="9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30" name="Freeform 2142"/>
              <p:cNvSpPr>
                <a:spLocks/>
              </p:cNvSpPr>
              <p:nvPr/>
            </p:nvSpPr>
            <p:spPr bwMode="auto">
              <a:xfrm>
                <a:off x="673" y="2167"/>
                <a:ext cx="417" cy="247"/>
              </a:xfrm>
              <a:custGeom>
                <a:avLst/>
                <a:gdLst>
                  <a:gd name="T0" fmla="*/ 417 w 417"/>
                  <a:gd name="T1" fmla="*/ 0 h 247"/>
                  <a:gd name="T2" fmla="*/ 345 w 417"/>
                  <a:gd name="T3" fmla="*/ 90 h 247"/>
                  <a:gd name="T4" fmla="*/ 249 w 417"/>
                  <a:gd name="T5" fmla="*/ 174 h 247"/>
                  <a:gd name="T6" fmla="*/ 21 w 417"/>
                  <a:gd name="T7" fmla="*/ 243 h 247"/>
                  <a:gd name="T8" fmla="*/ 0 w 417"/>
                  <a:gd name="T9" fmla="*/ 24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7" h="247">
                    <a:moveTo>
                      <a:pt x="417" y="0"/>
                    </a:moveTo>
                    <a:cubicBezTo>
                      <a:pt x="408" y="11"/>
                      <a:pt x="375" y="61"/>
                      <a:pt x="345" y="90"/>
                    </a:cubicBezTo>
                    <a:cubicBezTo>
                      <a:pt x="319" y="114"/>
                      <a:pt x="287" y="150"/>
                      <a:pt x="249" y="174"/>
                    </a:cubicBezTo>
                    <a:cubicBezTo>
                      <a:pt x="190" y="204"/>
                      <a:pt x="62" y="231"/>
                      <a:pt x="21" y="243"/>
                    </a:cubicBezTo>
                    <a:cubicBezTo>
                      <a:pt x="8" y="247"/>
                      <a:pt x="15" y="246"/>
                      <a:pt x="0" y="24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31" name="Freeform 2143"/>
              <p:cNvSpPr>
                <a:spLocks/>
              </p:cNvSpPr>
              <p:nvPr/>
            </p:nvSpPr>
            <p:spPr bwMode="auto">
              <a:xfrm>
                <a:off x="676" y="2275"/>
                <a:ext cx="414" cy="354"/>
              </a:xfrm>
              <a:custGeom>
                <a:avLst/>
                <a:gdLst>
                  <a:gd name="T0" fmla="*/ 414 w 414"/>
                  <a:gd name="T1" fmla="*/ 0 h 354"/>
                  <a:gd name="T2" fmla="*/ 321 w 414"/>
                  <a:gd name="T3" fmla="*/ 123 h 354"/>
                  <a:gd name="T4" fmla="*/ 276 w 414"/>
                  <a:gd name="T5" fmla="*/ 180 h 354"/>
                  <a:gd name="T6" fmla="*/ 207 w 414"/>
                  <a:gd name="T7" fmla="*/ 252 h 354"/>
                  <a:gd name="T8" fmla="*/ 153 w 414"/>
                  <a:gd name="T9" fmla="*/ 291 h 354"/>
                  <a:gd name="T10" fmla="*/ 0 w 414"/>
                  <a:gd name="T11" fmla="*/ 354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4" h="354">
                    <a:moveTo>
                      <a:pt x="414" y="0"/>
                    </a:moveTo>
                    <a:cubicBezTo>
                      <a:pt x="397" y="21"/>
                      <a:pt x="357" y="80"/>
                      <a:pt x="321" y="123"/>
                    </a:cubicBezTo>
                    <a:cubicBezTo>
                      <a:pt x="297" y="154"/>
                      <a:pt x="295" y="159"/>
                      <a:pt x="276" y="180"/>
                    </a:cubicBezTo>
                    <a:cubicBezTo>
                      <a:pt x="257" y="201"/>
                      <a:pt x="228" y="233"/>
                      <a:pt x="207" y="252"/>
                    </a:cubicBezTo>
                    <a:cubicBezTo>
                      <a:pt x="198" y="265"/>
                      <a:pt x="164" y="280"/>
                      <a:pt x="153" y="291"/>
                    </a:cubicBezTo>
                    <a:cubicBezTo>
                      <a:pt x="119" y="308"/>
                      <a:pt x="29" y="342"/>
                      <a:pt x="0" y="354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32" name="Freeform 2144"/>
              <p:cNvSpPr>
                <a:spLocks/>
              </p:cNvSpPr>
              <p:nvPr/>
            </p:nvSpPr>
            <p:spPr bwMode="auto">
              <a:xfrm>
                <a:off x="709" y="2233"/>
                <a:ext cx="459" cy="606"/>
              </a:xfrm>
              <a:custGeom>
                <a:avLst/>
                <a:gdLst>
                  <a:gd name="T0" fmla="*/ 459 w 459"/>
                  <a:gd name="T1" fmla="*/ 0 h 606"/>
                  <a:gd name="T2" fmla="*/ 408 w 459"/>
                  <a:gd name="T3" fmla="*/ 132 h 606"/>
                  <a:gd name="T4" fmla="*/ 321 w 459"/>
                  <a:gd name="T5" fmla="*/ 321 h 606"/>
                  <a:gd name="T6" fmla="*/ 218 w 459"/>
                  <a:gd name="T7" fmla="*/ 450 h 606"/>
                  <a:gd name="T8" fmla="*/ 119 w 459"/>
                  <a:gd name="T9" fmla="*/ 537 h 606"/>
                  <a:gd name="T10" fmla="*/ 54 w 459"/>
                  <a:gd name="T11" fmla="*/ 579 h 606"/>
                  <a:gd name="T12" fmla="*/ 0 w 459"/>
                  <a:gd name="T13" fmla="*/ 60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9" h="606">
                    <a:moveTo>
                      <a:pt x="459" y="0"/>
                    </a:moveTo>
                    <a:cubicBezTo>
                      <a:pt x="450" y="22"/>
                      <a:pt x="431" y="79"/>
                      <a:pt x="408" y="132"/>
                    </a:cubicBezTo>
                    <a:cubicBezTo>
                      <a:pt x="387" y="200"/>
                      <a:pt x="353" y="268"/>
                      <a:pt x="321" y="321"/>
                    </a:cubicBezTo>
                    <a:cubicBezTo>
                      <a:pt x="289" y="374"/>
                      <a:pt x="252" y="414"/>
                      <a:pt x="218" y="450"/>
                    </a:cubicBezTo>
                    <a:cubicBezTo>
                      <a:pt x="182" y="489"/>
                      <a:pt x="156" y="515"/>
                      <a:pt x="119" y="537"/>
                    </a:cubicBezTo>
                    <a:cubicBezTo>
                      <a:pt x="92" y="559"/>
                      <a:pt x="74" y="568"/>
                      <a:pt x="54" y="579"/>
                    </a:cubicBezTo>
                    <a:cubicBezTo>
                      <a:pt x="26" y="588"/>
                      <a:pt x="9" y="601"/>
                      <a:pt x="0" y="60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33" name="Freeform 2145"/>
              <p:cNvSpPr>
                <a:spLocks/>
              </p:cNvSpPr>
              <p:nvPr/>
            </p:nvSpPr>
            <p:spPr bwMode="auto">
              <a:xfrm>
                <a:off x="719" y="2230"/>
                <a:ext cx="482" cy="713"/>
              </a:xfrm>
              <a:custGeom>
                <a:avLst/>
                <a:gdLst>
                  <a:gd name="T0" fmla="*/ 482 w 482"/>
                  <a:gd name="T1" fmla="*/ 0 h 713"/>
                  <a:gd name="T2" fmla="*/ 470 w 482"/>
                  <a:gd name="T3" fmla="*/ 108 h 713"/>
                  <a:gd name="T4" fmla="*/ 446 w 482"/>
                  <a:gd name="T5" fmla="*/ 216 h 713"/>
                  <a:gd name="T6" fmla="*/ 374 w 482"/>
                  <a:gd name="T7" fmla="*/ 408 h 713"/>
                  <a:gd name="T8" fmla="*/ 272 w 482"/>
                  <a:gd name="T9" fmla="*/ 567 h 713"/>
                  <a:gd name="T10" fmla="*/ 173 w 482"/>
                  <a:gd name="T11" fmla="*/ 654 h 713"/>
                  <a:gd name="T12" fmla="*/ 89 w 482"/>
                  <a:gd name="T13" fmla="*/ 684 h 713"/>
                  <a:gd name="T14" fmla="*/ 53 w 482"/>
                  <a:gd name="T15" fmla="*/ 699 h 713"/>
                  <a:gd name="T16" fmla="*/ 11 w 482"/>
                  <a:gd name="T17" fmla="*/ 708 h 713"/>
                  <a:gd name="T18" fmla="*/ 5 w 482"/>
                  <a:gd name="T19" fmla="*/ 708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2" h="713">
                    <a:moveTo>
                      <a:pt x="482" y="0"/>
                    </a:moveTo>
                    <a:cubicBezTo>
                      <a:pt x="481" y="17"/>
                      <a:pt x="476" y="72"/>
                      <a:pt x="470" y="108"/>
                    </a:cubicBezTo>
                    <a:cubicBezTo>
                      <a:pt x="464" y="144"/>
                      <a:pt x="462" y="166"/>
                      <a:pt x="446" y="216"/>
                    </a:cubicBezTo>
                    <a:cubicBezTo>
                      <a:pt x="425" y="284"/>
                      <a:pt x="403" y="350"/>
                      <a:pt x="374" y="408"/>
                    </a:cubicBezTo>
                    <a:cubicBezTo>
                      <a:pt x="345" y="466"/>
                      <a:pt x="305" y="526"/>
                      <a:pt x="272" y="567"/>
                    </a:cubicBezTo>
                    <a:cubicBezTo>
                      <a:pt x="236" y="606"/>
                      <a:pt x="203" y="635"/>
                      <a:pt x="173" y="654"/>
                    </a:cubicBezTo>
                    <a:cubicBezTo>
                      <a:pt x="143" y="673"/>
                      <a:pt x="109" y="676"/>
                      <a:pt x="89" y="684"/>
                    </a:cubicBezTo>
                    <a:cubicBezTo>
                      <a:pt x="79" y="699"/>
                      <a:pt x="71" y="696"/>
                      <a:pt x="53" y="699"/>
                    </a:cubicBezTo>
                    <a:cubicBezTo>
                      <a:pt x="39" y="704"/>
                      <a:pt x="26" y="706"/>
                      <a:pt x="11" y="708"/>
                    </a:cubicBezTo>
                    <a:cubicBezTo>
                      <a:pt x="1" y="711"/>
                      <a:pt x="0" y="713"/>
                      <a:pt x="5" y="708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34" name="Freeform 2146"/>
              <p:cNvSpPr>
                <a:spLocks/>
              </p:cNvSpPr>
              <p:nvPr/>
            </p:nvSpPr>
            <p:spPr bwMode="auto">
              <a:xfrm>
                <a:off x="658" y="2137"/>
                <a:ext cx="599" cy="928"/>
              </a:xfrm>
              <a:custGeom>
                <a:avLst/>
                <a:gdLst>
                  <a:gd name="T0" fmla="*/ 597 w 599"/>
                  <a:gd name="T1" fmla="*/ 0 h 928"/>
                  <a:gd name="T2" fmla="*/ 588 w 599"/>
                  <a:gd name="T3" fmla="*/ 417 h 928"/>
                  <a:gd name="T4" fmla="*/ 561 w 599"/>
                  <a:gd name="T5" fmla="*/ 567 h 928"/>
                  <a:gd name="T6" fmla="*/ 534 w 599"/>
                  <a:gd name="T7" fmla="*/ 639 h 928"/>
                  <a:gd name="T8" fmla="*/ 525 w 599"/>
                  <a:gd name="T9" fmla="*/ 678 h 928"/>
                  <a:gd name="T10" fmla="*/ 507 w 599"/>
                  <a:gd name="T11" fmla="*/ 690 h 928"/>
                  <a:gd name="T12" fmla="*/ 498 w 599"/>
                  <a:gd name="T13" fmla="*/ 696 h 928"/>
                  <a:gd name="T14" fmla="*/ 492 w 599"/>
                  <a:gd name="T15" fmla="*/ 705 h 928"/>
                  <a:gd name="T16" fmla="*/ 483 w 599"/>
                  <a:gd name="T17" fmla="*/ 708 h 928"/>
                  <a:gd name="T18" fmla="*/ 453 w 599"/>
                  <a:gd name="T19" fmla="*/ 756 h 928"/>
                  <a:gd name="T20" fmla="*/ 438 w 599"/>
                  <a:gd name="T21" fmla="*/ 759 h 928"/>
                  <a:gd name="T22" fmla="*/ 411 w 599"/>
                  <a:gd name="T23" fmla="*/ 780 h 928"/>
                  <a:gd name="T24" fmla="*/ 393 w 599"/>
                  <a:gd name="T25" fmla="*/ 792 h 928"/>
                  <a:gd name="T26" fmla="*/ 348 w 599"/>
                  <a:gd name="T27" fmla="*/ 819 h 928"/>
                  <a:gd name="T28" fmla="*/ 288 w 599"/>
                  <a:gd name="T29" fmla="*/ 840 h 928"/>
                  <a:gd name="T30" fmla="*/ 252 w 599"/>
                  <a:gd name="T31" fmla="*/ 855 h 928"/>
                  <a:gd name="T32" fmla="*/ 234 w 599"/>
                  <a:gd name="T33" fmla="*/ 870 h 928"/>
                  <a:gd name="T34" fmla="*/ 192 w 599"/>
                  <a:gd name="T35" fmla="*/ 879 h 928"/>
                  <a:gd name="T36" fmla="*/ 159 w 599"/>
                  <a:gd name="T37" fmla="*/ 891 h 928"/>
                  <a:gd name="T38" fmla="*/ 72 w 599"/>
                  <a:gd name="T39" fmla="*/ 915 h 928"/>
                  <a:gd name="T40" fmla="*/ 18 w 599"/>
                  <a:gd name="T41" fmla="*/ 924 h 928"/>
                  <a:gd name="T42" fmla="*/ 0 w 599"/>
                  <a:gd name="T43" fmla="*/ 927 h 9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99" h="928">
                    <a:moveTo>
                      <a:pt x="597" y="0"/>
                    </a:moveTo>
                    <a:cubicBezTo>
                      <a:pt x="596" y="139"/>
                      <a:pt x="599" y="278"/>
                      <a:pt x="588" y="417"/>
                    </a:cubicBezTo>
                    <a:cubicBezTo>
                      <a:pt x="588" y="421"/>
                      <a:pt x="597" y="555"/>
                      <a:pt x="561" y="567"/>
                    </a:cubicBezTo>
                    <a:cubicBezTo>
                      <a:pt x="556" y="590"/>
                      <a:pt x="555" y="625"/>
                      <a:pt x="534" y="639"/>
                    </a:cubicBezTo>
                    <a:cubicBezTo>
                      <a:pt x="530" y="650"/>
                      <a:pt x="532" y="670"/>
                      <a:pt x="525" y="678"/>
                    </a:cubicBezTo>
                    <a:cubicBezTo>
                      <a:pt x="520" y="683"/>
                      <a:pt x="513" y="686"/>
                      <a:pt x="507" y="690"/>
                    </a:cubicBezTo>
                    <a:cubicBezTo>
                      <a:pt x="504" y="692"/>
                      <a:pt x="498" y="696"/>
                      <a:pt x="498" y="696"/>
                    </a:cubicBezTo>
                    <a:cubicBezTo>
                      <a:pt x="496" y="699"/>
                      <a:pt x="495" y="703"/>
                      <a:pt x="492" y="705"/>
                    </a:cubicBezTo>
                    <a:cubicBezTo>
                      <a:pt x="490" y="707"/>
                      <a:pt x="485" y="705"/>
                      <a:pt x="483" y="708"/>
                    </a:cubicBezTo>
                    <a:cubicBezTo>
                      <a:pt x="471" y="725"/>
                      <a:pt x="481" y="750"/>
                      <a:pt x="453" y="756"/>
                    </a:cubicBezTo>
                    <a:cubicBezTo>
                      <a:pt x="448" y="757"/>
                      <a:pt x="443" y="758"/>
                      <a:pt x="438" y="759"/>
                    </a:cubicBezTo>
                    <a:cubicBezTo>
                      <a:pt x="424" y="773"/>
                      <a:pt x="433" y="766"/>
                      <a:pt x="411" y="780"/>
                    </a:cubicBezTo>
                    <a:cubicBezTo>
                      <a:pt x="405" y="784"/>
                      <a:pt x="393" y="792"/>
                      <a:pt x="393" y="792"/>
                    </a:cubicBezTo>
                    <a:cubicBezTo>
                      <a:pt x="381" y="809"/>
                      <a:pt x="367" y="814"/>
                      <a:pt x="348" y="819"/>
                    </a:cubicBezTo>
                    <a:cubicBezTo>
                      <a:pt x="330" y="831"/>
                      <a:pt x="307" y="830"/>
                      <a:pt x="288" y="840"/>
                    </a:cubicBezTo>
                    <a:cubicBezTo>
                      <a:pt x="276" y="846"/>
                      <a:pt x="265" y="851"/>
                      <a:pt x="252" y="855"/>
                    </a:cubicBezTo>
                    <a:cubicBezTo>
                      <a:pt x="235" y="861"/>
                      <a:pt x="251" y="862"/>
                      <a:pt x="234" y="870"/>
                    </a:cubicBezTo>
                    <a:cubicBezTo>
                      <a:pt x="223" y="875"/>
                      <a:pt x="204" y="876"/>
                      <a:pt x="192" y="879"/>
                    </a:cubicBezTo>
                    <a:cubicBezTo>
                      <a:pt x="179" y="882"/>
                      <a:pt x="172" y="888"/>
                      <a:pt x="159" y="891"/>
                    </a:cubicBezTo>
                    <a:cubicBezTo>
                      <a:pt x="135" y="907"/>
                      <a:pt x="100" y="911"/>
                      <a:pt x="72" y="915"/>
                    </a:cubicBezTo>
                    <a:cubicBezTo>
                      <a:pt x="43" y="925"/>
                      <a:pt x="60" y="920"/>
                      <a:pt x="18" y="924"/>
                    </a:cubicBezTo>
                    <a:cubicBezTo>
                      <a:pt x="6" y="928"/>
                      <a:pt x="12" y="927"/>
                      <a:pt x="0" y="927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35" name="Freeform 2147"/>
              <p:cNvSpPr>
                <a:spLocks/>
              </p:cNvSpPr>
              <p:nvPr/>
            </p:nvSpPr>
            <p:spPr bwMode="auto">
              <a:xfrm>
                <a:off x="604" y="2108"/>
                <a:ext cx="803" cy="1506"/>
              </a:xfrm>
              <a:custGeom>
                <a:avLst/>
                <a:gdLst>
                  <a:gd name="T0" fmla="*/ 789 w 803"/>
                  <a:gd name="T1" fmla="*/ 32 h 1506"/>
                  <a:gd name="T2" fmla="*/ 786 w 803"/>
                  <a:gd name="T3" fmla="*/ 98 h 1506"/>
                  <a:gd name="T4" fmla="*/ 696 w 803"/>
                  <a:gd name="T5" fmla="*/ 80 h 1506"/>
                  <a:gd name="T6" fmla="*/ 696 w 803"/>
                  <a:gd name="T7" fmla="*/ 89 h 1506"/>
                  <a:gd name="T8" fmla="*/ 717 w 803"/>
                  <a:gd name="T9" fmla="*/ 101 h 1506"/>
                  <a:gd name="T10" fmla="*/ 753 w 803"/>
                  <a:gd name="T11" fmla="*/ 116 h 1506"/>
                  <a:gd name="T12" fmla="*/ 789 w 803"/>
                  <a:gd name="T13" fmla="*/ 128 h 1506"/>
                  <a:gd name="T14" fmla="*/ 783 w 803"/>
                  <a:gd name="T15" fmla="*/ 167 h 1506"/>
                  <a:gd name="T16" fmla="*/ 789 w 803"/>
                  <a:gd name="T17" fmla="*/ 185 h 1506"/>
                  <a:gd name="T18" fmla="*/ 780 w 803"/>
                  <a:gd name="T19" fmla="*/ 224 h 1506"/>
                  <a:gd name="T20" fmla="*/ 753 w 803"/>
                  <a:gd name="T21" fmla="*/ 188 h 1506"/>
                  <a:gd name="T22" fmla="*/ 687 w 803"/>
                  <a:gd name="T23" fmla="*/ 191 h 1506"/>
                  <a:gd name="T24" fmla="*/ 693 w 803"/>
                  <a:gd name="T25" fmla="*/ 200 h 1506"/>
                  <a:gd name="T26" fmla="*/ 705 w 803"/>
                  <a:gd name="T27" fmla="*/ 215 h 1506"/>
                  <a:gd name="T28" fmla="*/ 762 w 803"/>
                  <a:gd name="T29" fmla="*/ 257 h 1506"/>
                  <a:gd name="T30" fmla="*/ 780 w 803"/>
                  <a:gd name="T31" fmla="*/ 263 h 1506"/>
                  <a:gd name="T32" fmla="*/ 756 w 803"/>
                  <a:gd name="T33" fmla="*/ 290 h 1506"/>
                  <a:gd name="T34" fmla="*/ 732 w 803"/>
                  <a:gd name="T35" fmla="*/ 380 h 1506"/>
                  <a:gd name="T36" fmla="*/ 711 w 803"/>
                  <a:gd name="T37" fmla="*/ 422 h 1506"/>
                  <a:gd name="T38" fmla="*/ 675 w 803"/>
                  <a:gd name="T39" fmla="*/ 491 h 1506"/>
                  <a:gd name="T40" fmla="*/ 708 w 803"/>
                  <a:gd name="T41" fmla="*/ 533 h 1506"/>
                  <a:gd name="T42" fmla="*/ 702 w 803"/>
                  <a:gd name="T43" fmla="*/ 653 h 1506"/>
                  <a:gd name="T44" fmla="*/ 693 w 803"/>
                  <a:gd name="T45" fmla="*/ 650 h 1506"/>
                  <a:gd name="T46" fmla="*/ 687 w 803"/>
                  <a:gd name="T47" fmla="*/ 641 h 1506"/>
                  <a:gd name="T48" fmla="*/ 669 w 803"/>
                  <a:gd name="T49" fmla="*/ 635 h 1506"/>
                  <a:gd name="T50" fmla="*/ 654 w 803"/>
                  <a:gd name="T51" fmla="*/ 638 h 1506"/>
                  <a:gd name="T52" fmla="*/ 657 w 803"/>
                  <a:gd name="T53" fmla="*/ 650 h 1506"/>
                  <a:gd name="T54" fmla="*/ 705 w 803"/>
                  <a:gd name="T55" fmla="*/ 680 h 1506"/>
                  <a:gd name="T56" fmla="*/ 681 w 803"/>
                  <a:gd name="T57" fmla="*/ 761 h 1506"/>
                  <a:gd name="T58" fmla="*/ 654 w 803"/>
                  <a:gd name="T59" fmla="*/ 764 h 1506"/>
                  <a:gd name="T60" fmla="*/ 678 w 803"/>
                  <a:gd name="T61" fmla="*/ 797 h 1506"/>
                  <a:gd name="T62" fmla="*/ 654 w 803"/>
                  <a:gd name="T63" fmla="*/ 854 h 1506"/>
                  <a:gd name="T64" fmla="*/ 624 w 803"/>
                  <a:gd name="T65" fmla="*/ 887 h 1506"/>
                  <a:gd name="T66" fmla="*/ 513 w 803"/>
                  <a:gd name="T67" fmla="*/ 1076 h 1506"/>
                  <a:gd name="T68" fmla="*/ 468 w 803"/>
                  <a:gd name="T69" fmla="*/ 1133 h 1506"/>
                  <a:gd name="T70" fmla="*/ 420 w 803"/>
                  <a:gd name="T71" fmla="*/ 1202 h 1506"/>
                  <a:gd name="T72" fmla="*/ 357 w 803"/>
                  <a:gd name="T73" fmla="*/ 1322 h 1506"/>
                  <a:gd name="T74" fmla="*/ 297 w 803"/>
                  <a:gd name="T75" fmla="*/ 1415 h 1506"/>
                  <a:gd name="T76" fmla="*/ 138 w 803"/>
                  <a:gd name="T77" fmla="*/ 1496 h 1506"/>
                  <a:gd name="T78" fmla="*/ 60 w 803"/>
                  <a:gd name="T79" fmla="*/ 1475 h 1506"/>
                  <a:gd name="T80" fmla="*/ 21 w 803"/>
                  <a:gd name="T81" fmla="*/ 1394 h 1506"/>
                  <a:gd name="T82" fmla="*/ 186 w 803"/>
                  <a:gd name="T83" fmla="*/ 1337 h 1506"/>
                  <a:gd name="T84" fmla="*/ 180 w 803"/>
                  <a:gd name="T85" fmla="*/ 1220 h 1506"/>
                  <a:gd name="T86" fmla="*/ 435 w 803"/>
                  <a:gd name="T87" fmla="*/ 923 h 1506"/>
                  <a:gd name="T88" fmla="*/ 531 w 803"/>
                  <a:gd name="T89" fmla="*/ 824 h 1506"/>
                  <a:gd name="T90" fmla="*/ 546 w 803"/>
                  <a:gd name="T91" fmla="*/ 800 h 1506"/>
                  <a:gd name="T92" fmla="*/ 552 w 803"/>
                  <a:gd name="T93" fmla="*/ 791 h 1506"/>
                  <a:gd name="T94" fmla="*/ 561 w 803"/>
                  <a:gd name="T95" fmla="*/ 788 h 1506"/>
                  <a:gd name="T96" fmla="*/ 573 w 803"/>
                  <a:gd name="T97" fmla="*/ 770 h 1506"/>
                  <a:gd name="T98" fmla="*/ 606 w 803"/>
                  <a:gd name="T99" fmla="*/ 734 h 1506"/>
                  <a:gd name="T100" fmla="*/ 624 w 803"/>
                  <a:gd name="T101" fmla="*/ 713 h 1506"/>
                  <a:gd name="T102" fmla="*/ 636 w 803"/>
                  <a:gd name="T103" fmla="*/ 647 h 1506"/>
                  <a:gd name="T104" fmla="*/ 666 w 803"/>
                  <a:gd name="T105" fmla="*/ 554 h 1506"/>
                  <a:gd name="T106" fmla="*/ 675 w 803"/>
                  <a:gd name="T107" fmla="*/ 503 h 1506"/>
                  <a:gd name="T108" fmla="*/ 669 w 803"/>
                  <a:gd name="T109" fmla="*/ 173 h 1506"/>
                  <a:gd name="T110" fmla="*/ 666 w 803"/>
                  <a:gd name="T111" fmla="*/ 26 h 1506"/>
                  <a:gd name="T112" fmla="*/ 699 w 803"/>
                  <a:gd name="T113" fmla="*/ 26 h 1506"/>
                  <a:gd name="T114" fmla="*/ 738 w 803"/>
                  <a:gd name="T115" fmla="*/ 20 h 1506"/>
                  <a:gd name="T116" fmla="*/ 789 w 803"/>
                  <a:gd name="T117" fmla="*/ 32 h 1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03" h="1506">
                    <a:moveTo>
                      <a:pt x="789" y="32"/>
                    </a:moveTo>
                    <a:cubicBezTo>
                      <a:pt x="788" y="54"/>
                      <a:pt x="803" y="84"/>
                      <a:pt x="786" y="98"/>
                    </a:cubicBezTo>
                    <a:cubicBezTo>
                      <a:pt x="734" y="140"/>
                      <a:pt x="726" y="90"/>
                      <a:pt x="696" y="80"/>
                    </a:cubicBezTo>
                    <a:cubicBezTo>
                      <a:pt x="671" y="85"/>
                      <a:pt x="682" y="80"/>
                      <a:pt x="696" y="89"/>
                    </a:cubicBezTo>
                    <a:cubicBezTo>
                      <a:pt x="720" y="104"/>
                      <a:pt x="689" y="94"/>
                      <a:pt x="717" y="101"/>
                    </a:cubicBezTo>
                    <a:cubicBezTo>
                      <a:pt x="726" y="115"/>
                      <a:pt x="737" y="113"/>
                      <a:pt x="753" y="116"/>
                    </a:cubicBezTo>
                    <a:cubicBezTo>
                      <a:pt x="765" y="121"/>
                      <a:pt x="776" y="125"/>
                      <a:pt x="789" y="128"/>
                    </a:cubicBezTo>
                    <a:cubicBezTo>
                      <a:pt x="783" y="144"/>
                      <a:pt x="778" y="150"/>
                      <a:pt x="783" y="167"/>
                    </a:cubicBezTo>
                    <a:cubicBezTo>
                      <a:pt x="785" y="173"/>
                      <a:pt x="789" y="185"/>
                      <a:pt x="789" y="185"/>
                    </a:cubicBezTo>
                    <a:cubicBezTo>
                      <a:pt x="781" y="210"/>
                      <a:pt x="784" y="197"/>
                      <a:pt x="780" y="224"/>
                    </a:cubicBezTo>
                    <a:cubicBezTo>
                      <a:pt x="755" y="207"/>
                      <a:pt x="765" y="219"/>
                      <a:pt x="753" y="188"/>
                    </a:cubicBezTo>
                    <a:cubicBezTo>
                      <a:pt x="731" y="189"/>
                      <a:pt x="709" y="187"/>
                      <a:pt x="687" y="191"/>
                    </a:cubicBezTo>
                    <a:cubicBezTo>
                      <a:pt x="683" y="192"/>
                      <a:pt x="692" y="197"/>
                      <a:pt x="693" y="200"/>
                    </a:cubicBezTo>
                    <a:cubicBezTo>
                      <a:pt x="700" y="216"/>
                      <a:pt x="690" y="210"/>
                      <a:pt x="705" y="215"/>
                    </a:cubicBezTo>
                    <a:cubicBezTo>
                      <a:pt x="713" y="231"/>
                      <a:pt x="745" y="251"/>
                      <a:pt x="762" y="257"/>
                    </a:cubicBezTo>
                    <a:cubicBezTo>
                      <a:pt x="768" y="259"/>
                      <a:pt x="780" y="263"/>
                      <a:pt x="780" y="263"/>
                    </a:cubicBezTo>
                    <a:cubicBezTo>
                      <a:pt x="769" y="270"/>
                      <a:pt x="766" y="280"/>
                      <a:pt x="756" y="290"/>
                    </a:cubicBezTo>
                    <a:cubicBezTo>
                      <a:pt x="746" y="319"/>
                      <a:pt x="749" y="354"/>
                      <a:pt x="732" y="380"/>
                    </a:cubicBezTo>
                    <a:cubicBezTo>
                      <a:pt x="727" y="416"/>
                      <a:pt x="721" y="393"/>
                      <a:pt x="711" y="422"/>
                    </a:cubicBezTo>
                    <a:cubicBezTo>
                      <a:pt x="708" y="463"/>
                      <a:pt x="716" y="484"/>
                      <a:pt x="675" y="491"/>
                    </a:cubicBezTo>
                    <a:cubicBezTo>
                      <a:pt x="689" y="512"/>
                      <a:pt x="680" y="526"/>
                      <a:pt x="708" y="533"/>
                    </a:cubicBezTo>
                    <a:cubicBezTo>
                      <a:pt x="721" y="553"/>
                      <a:pt x="710" y="630"/>
                      <a:pt x="702" y="653"/>
                    </a:cubicBezTo>
                    <a:cubicBezTo>
                      <a:pt x="699" y="652"/>
                      <a:pt x="695" y="652"/>
                      <a:pt x="693" y="650"/>
                    </a:cubicBezTo>
                    <a:cubicBezTo>
                      <a:pt x="690" y="648"/>
                      <a:pt x="690" y="643"/>
                      <a:pt x="687" y="641"/>
                    </a:cubicBezTo>
                    <a:cubicBezTo>
                      <a:pt x="682" y="638"/>
                      <a:pt x="669" y="635"/>
                      <a:pt x="669" y="635"/>
                    </a:cubicBezTo>
                    <a:cubicBezTo>
                      <a:pt x="664" y="636"/>
                      <a:pt x="657" y="634"/>
                      <a:pt x="654" y="638"/>
                    </a:cubicBezTo>
                    <a:cubicBezTo>
                      <a:pt x="651" y="641"/>
                      <a:pt x="654" y="647"/>
                      <a:pt x="657" y="650"/>
                    </a:cubicBezTo>
                    <a:cubicBezTo>
                      <a:pt x="666" y="661"/>
                      <a:pt x="692" y="674"/>
                      <a:pt x="705" y="680"/>
                    </a:cubicBezTo>
                    <a:cubicBezTo>
                      <a:pt x="701" y="707"/>
                      <a:pt x="688" y="733"/>
                      <a:pt x="681" y="761"/>
                    </a:cubicBezTo>
                    <a:cubicBezTo>
                      <a:pt x="666" y="754"/>
                      <a:pt x="659" y="745"/>
                      <a:pt x="654" y="764"/>
                    </a:cubicBezTo>
                    <a:cubicBezTo>
                      <a:pt x="657" y="777"/>
                      <a:pt x="678" y="797"/>
                      <a:pt x="678" y="797"/>
                    </a:cubicBezTo>
                    <a:cubicBezTo>
                      <a:pt x="667" y="813"/>
                      <a:pt x="660" y="835"/>
                      <a:pt x="654" y="854"/>
                    </a:cubicBezTo>
                    <a:cubicBezTo>
                      <a:pt x="650" y="867"/>
                      <a:pt x="632" y="875"/>
                      <a:pt x="624" y="887"/>
                    </a:cubicBezTo>
                    <a:cubicBezTo>
                      <a:pt x="596" y="926"/>
                      <a:pt x="537" y="1042"/>
                      <a:pt x="513" y="1076"/>
                    </a:cubicBezTo>
                    <a:cubicBezTo>
                      <a:pt x="487" y="1117"/>
                      <a:pt x="483" y="1112"/>
                      <a:pt x="468" y="1133"/>
                    </a:cubicBezTo>
                    <a:cubicBezTo>
                      <a:pt x="453" y="1154"/>
                      <a:pt x="439" y="1170"/>
                      <a:pt x="420" y="1202"/>
                    </a:cubicBezTo>
                    <a:cubicBezTo>
                      <a:pt x="401" y="1234"/>
                      <a:pt x="377" y="1287"/>
                      <a:pt x="357" y="1322"/>
                    </a:cubicBezTo>
                    <a:cubicBezTo>
                      <a:pt x="337" y="1357"/>
                      <a:pt x="333" y="1386"/>
                      <a:pt x="297" y="1415"/>
                    </a:cubicBezTo>
                    <a:cubicBezTo>
                      <a:pt x="261" y="1444"/>
                      <a:pt x="177" y="1486"/>
                      <a:pt x="138" y="1496"/>
                    </a:cubicBezTo>
                    <a:cubicBezTo>
                      <a:pt x="99" y="1506"/>
                      <a:pt x="79" y="1492"/>
                      <a:pt x="60" y="1475"/>
                    </a:cubicBezTo>
                    <a:cubicBezTo>
                      <a:pt x="41" y="1458"/>
                      <a:pt x="0" y="1417"/>
                      <a:pt x="21" y="1394"/>
                    </a:cubicBezTo>
                    <a:cubicBezTo>
                      <a:pt x="42" y="1371"/>
                      <a:pt x="160" y="1366"/>
                      <a:pt x="186" y="1337"/>
                    </a:cubicBezTo>
                    <a:cubicBezTo>
                      <a:pt x="234" y="1279"/>
                      <a:pt x="139" y="1289"/>
                      <a:pt x="180" y="1220"/>
                    </a:cubicBezTo>
                    <a:cubicBezTo>
                      <a:pt x="221" y="1151"/>
                      <a:pt x="377" y="989"/>
                      <a:pt x="435" y="923"/>
                    </a:cubicBezTo>
                    <a:cubicBezTo>
                      <a:pt x="493" y="857"/>
                      <a:pt x="512" y="845"/>
                      <a:pt x="531" y="824"/>
                    </a:cubicBezTo>
                    <a:cubicBezTo>
                      <a:pt x="578" y="742"/>
                      <a:pt x="543" y="805"/>
                      <a:pt x="546" y="800"/>
                    </a:cubicBezTo>
                    <a:cubicBezTo>
                      <a:pt x="548" y="797"/>
                      <a:pt x="549" y="793"/>
                      <a:pt x="552" y="791"/>
                    </a:cubicBezTo>
                    <a:cubicBezTo>
                      <a:pt x="554" y="789"/>
                      <a:pt x="559" y="790"/>
                      <a:pt x="561" y="788"/>
                    </a:cubicBezTo>
                    <a:cubicBezTo>
                      <a:pt x="566" y="783"/>
                      <a:pt x="573" y="770"/>
                      <a:pt x="573" y="770"/>
                    </a:cubicBezTo>
                    <a:cubicBezTo>
                      <a:pt x="577" y="754"/>
                      <a:pt x="589" y="740"/>
                      <a:pt x="606" y="734"/>
                    </a:cubicBezTo>
                    <a:cubicBezTo>
                      <a:pt x="613" y="723"/>
                      <a:pt x="612" y="717"/>
                      <a:pt x="624" y="713"/>
                    </a:cubicBezTo>
                    <a:cubicBezTo>
                      <a:pt x="631" y="692"/>
                      <a:pt x="632" y="668"/>
                      <a:pt x="636" y="647"/>
                    </a:cubicBezTo>
                    <a:cubicBezTo>
                      <a:pt x="641" y="616"/>
                      <a:pt x="656" y="584"/>
                      <a:pt x="666" y="554"/>
                    </a:cubicBezTo>
                    <a:cubicBezTo>
                      <a:pt x="672" y="537"/>
                      <a:pt x="669" y="520"/>
                      <a:pt x="675" y="503"/>
                    </a:cubicBezTo>
                    <a:cubicBezTo>
                      <a:pt x="677" y="420"/>
                      <a:pt x="703" y="223"/>
                      <a:pt x="669" y="173"/>
                    </a:cubicBezTo>
                    <a:cubicBezTo>
                      <a:pt x="669" y="169"/>
                      <a:pt x="655" y="38"/>
                      <a:pt x="666" y="26"/>
                    </a:cubicBezTo>
                    <a:cubicBezTo>
                      <a:pt x="671" y="0"/>
                      <a:pt x="687" y="27"/>
                      <a:pt x="699" y="26"/>
                    </a:cubicBezTo>
                    <a:cubicBezTo>
                      <a:pt x="711" y="25"/>
                      <a:pt x="723" y="19"/>
                      <a:pt x="738" y="20"/>
                    </a:cubicBezTo>
                    <a:cubicBezTo>
                      <a:pt x="759" y="13"/>
                      <a:pt x="797" y="2"/>
                      <a:pt x="789" y="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36" name="Freeform 2148"/>
              <p:cNvSpPr>
                <a:spLocks/>
              </p:cNvSpPr>
              <p:nvPr/>
            </p:nvSpPr>
            <p:spPr bwMode="auto">
              <a:xfrm>
                <a:off x="1069" y="2917"/>
                <a:ext cx="396" cy="171"/>
              </a:xfrm>
              <a:custGeom>
                <a:avLst/>
                <a:gdLst>
                  <a:gd name="T0" fmla="*/ 396 w 396"/>
                  <a:gd name="T1" fmla="*/ 171 h 171"/>
                  <a:gd name="T2" fmla="*/ 282 w 396"/>
                  <a:gd name="T3" fmla="*/ 159 h 171"/>
                  <a:gd name="T4" fmla="*/ 252 w 396"/>
                  <a:gd name="T5" fmla="*/ 147 h 171"/>
                  <a:gd name="T6" fmla="*/ 243 w 396"/>
                  <a:gd name="T7" fmla="*/ 138 h 171"/>
                  <a:gd name="T8" fmla="*/ 207 w 396"/>
                  <a:gd name="T9" fmla="*/ 120 h 171"/>
                  <a:gd name="T10" fmla="*/ 174 w 396"/>
                  <a:gd name="T11" fmla="*/ 111 h 171"/>
                  <a:gd name="T12" fmla="*/ 111 w 396"/>
                  <a:gd name="T13" fmla="*/ 87 h 171"/>
                  <a:gd name="T14" fmla="*/ 84 w 396"/>
                  <a:gd name="T15" fmla="*/ 69 h 171"/>
                  <a:gd name="T16" fmla="*/ 66 w 396"/>
                  <a:gd name="T17" fmla="*/ 63 h 171"/>
                  <a:gd name="T18" fmla="*/ 12 w 396"/>
                  <a:gd name="T19" fmla="*/ 24 h 171"/>
                  <a:gd name="T20" fmla="*/ 0 w 396"/>
                  <a:gd name="T21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6" h="171">
                    <a:moveTo>
                      <a:pt x="396" y="171"/>
                    </a:moveTo>
                    <a:cubicBezTo>
                      <a:pt x="346" y="166"/>
                      <a:pt x="348" y="162"/>
                      <a:pt x="282" y="159"/>
                    </a:cubicBezTo>
                    <a:cubicBezTo>
                      <a:pt x="269" y="139"/>
                      <a:pt x="285" y="159"/>
                      <a:pt x="252" y="147"/>
                    </a:cubicBezTo>
                    <a:cubicBezTo>
                      <a:pt x="248" y="146"/>
                      <a:pt x="246" y="141"/>
                      <a:pt x="243" y="138"/>
                    </a:cubicBezTo>
                    <a:cubicBezTo>
                      <a:pt x="234" y="131"/>
                      <a:pt x="218" y="124"/>
                      <a:pt x="207" y="120"/>
                    </a:cubicBezTo>
                    <a:cubicBezTo>
                      <a:pt x="196" y="116"/>
                      <a:pt x="174" y="111"/>
                      <a:pt x="174" y="111"/>
                    </a:cubicBezTo>
                    <a:cubicBezTo>
                      <a:pt x="162" y="93"/>
                      <a:pt x="131" y="94"/>
                      <a:pt x="111" y="87"/>
                    </a:cubicBezTo>
                    <a:cubicBezTo>
                      <a:pt x="103" y="79"/>
                      <a:pt x="94" y="74"/>
                      <a:pt x="84" y="69"/>
                    </a:cubicBezTo>
                    <a:cubicBezTo>
                      <a:pt x="78" y="66"/>
                      <a:pt x="66" y="63"/>
                      <a:pt x="66" y="63"/>
                    </a:cubicBezTo>
                    <a:cubicBezTo>
                      <a:pt x="50" y="47"/>
                      <a:pt x="31" y="37"/>
                      <a:pt x="12" y="24"/>
                    </a:cubicBezTo>
                    <a:cubicBezTo>
                      <a:pt x="5" y="3"/>
                      <a:pt x="10" y="1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37" name="Freeform 2149"/>
              <p:cNvSpPr>
                <a:spLocks/>
              </p:cNvSpPr>
              <p:nvPr/>
            </p:nvSpPr>
            <p:spPr bwMode="auto">
              <a:xfrm>
                <a:off x="1216" y="2803"/>
                <a:ext cx="201" cy="174"/>
              </a:xfrm>
              <a:custGeom>
                <a:avLst/>
                <a:gdLst>
                  <a:gd name="T0" fmla="*/ 201 w 201"/>
                  <a:gd name="T1" fmla="*/ 174 h 174"/>
                  <a:gd name="T2" fmla="*/ 126 w 201"/>
                  <a:gd name="T3" fmla="*/ 141 h 174"/>
                  <a:gd name="T4" fmla="*/ 90 w 201"/>
                  <a:gd name="T5" fmla="*/ 120 h 174"/>
                  <a:gd name="T6" fmla="*/ 42 w 201"/>
                  <a:gd name="T7" fmla="*/ 63 h 174"/>
                  <a:gd name="T8" fmla="*/ 0 w 201"/>
                  <a:gd name="T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174">
                    <a:moveTo>
                      <a:pt x="201" y="174"/>
                    </a:moveTo>
                    <a:cubicBezTo>
                      <a:pt x="176" y="157"/>
                      <a:pt x="155" y="151"/>
                      <a:pt x="126" y="141"/>
                    </a:cubicBezTo>
                    <a:cubicBezTo>
                      <a:pt x="107" y="132"/>
                      <a:pt x="103" y="129"/>
                      <a:pt x="90" y="120"/>
                    </a:cubicBezTo>
                    <a:cubicBezTo>
                      <a:pt x="80" y="113"/>
                      <a:pt x="57" y="83"/>
                      <a:pt x="42" y="63"/>
                    </a:cubicBezTo>
                    <a:cubicBezTo>
                      <a:pt x="30" y="45"/>
                      <a:pt x="8" y="14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38" name="Freeform 2150"/>
              <p:cNvSpPr>
                <a:spLocks/>
              </p:cNvSpPr>
              <p:nvPr/>
            </p:nvSpPr>
            <p:spPr bwMode="auto">
              <a:xfrm>
                <a:off x="1228" y="2717"/>
                <a:ext cx="195" cy="104"/>
              </a:xfrm>
              <a:custGeom>
                <a:avLst/>
                <a:gdLst>
                  <a:gd name="T0" fmla="*/ 195 w 195"/>
                  <a:gd name="T1" fmla="*/ 104 h 104"/>
                  <a:gd name="T2" fmla="*/ 126 w 195"/>
                  <a:gd name="T3" fmla="*/ 86 h 104"/>
                  <a:gd name="T4" fmla="*/ 48 w 195"/>
                  <a:gd name="T5" fmla="*/ 41 h 104"/>
                  <a:gd name="T6" fmla="*/ 0 w 195"/>
                  <a:gd name="T7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" h="104">
                    <a:moveTo>
                      <a:pt x="195" y="104"/>
                    </a:moveTo>
                    <a:cubicBezTo>
                      <a:pt x="170" y="87"/>
                      <a:pt x="155" y="96"/>
                      <a:pt x="126" y="86"/>
                    </a:cubicBezTo>
                    <a:cubicBezTo>
                      <a:pt x="100" y="76"/>
                      <a:pt x="69" y="52"/>
                      <a:pt x="48" y="41"/>
                    </a:cubicBezTo>
                    <a:cubicBezTo>
                      <a:pt x="36" y="23"/>
                      <a:pt x="9" y="0"/>
                      <a:pt x="0" y="2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39" name="Freeform 2151"/>
              <p:cNvSpPr>
                <a:spLocks/>
              </p:cNvSpPr>
              <p:nvPr/>
            </p:nvSpPr>
            <p:spPr bwMode="auto">
              <a:xfrm>
                <a:off x="1269" y="2605"/>
                <a:ext cx="127" cy="48"/>
              </a:xfrm>
              <a:custGeom>
                <a:avLst/>
                <a:gdLst>
                  <a:gd name="T0" fmla="*/ 127 w 127"/>
                  <a:gd name="T1" fmla="*/ 48 h 48"/>
                  <a:gd name="T2" fmla="*/ 55 w 127"/>
                  <a:gd name="T3" fmla="*/ 36 h 48"/>
                  <a:gd name="T4" fmla="*/ 10 w 127"/>
                  <a:gd name="T5" fmla="*/ 6 h 48"/>
                  <a:gd name="T6" fmla="*/ 1 w 127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48">
                    <a:moveTo>
                      <a:pt x="127" y="48"/>
                    </a:moveTo>
                    <a:cubicBezTo>
                      <a:pt x="98" y="45"/>
                      <a:pt x="85" y="39"/>
                      <a:pt x="55" y="36"/>
                    </a:cubicBezTo>
                    <a:cubicBezTo>
                      <a:pt x="41" y="26"/>
                      <a:pt x="27" y="12"/>
                      <a:pt x="10" y="6"/>
                    </a:cubicBezTo>
                    <a:cubicBezTo>
                      <a:pt x="0" y="3"/>
                      <a:pt x="1" y="6"/>
                      <a:pt x="1" y="0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40" name="Freeform 2152"/>
              <p:cNvSpPr>
                <a:spLocks/>
              </p:cNvSpPr>
              <p:nvPr/>
            </p:nvSpPr>
            <p:spPr bwMode="auto">
              <a:xfrm>
                <a:off x="1282" y="2455"/>
                <a:ext cx="123" cy="67"/>
              </a:xfrm>
              <a:custGeom>
                <a:avLst/>
                <a:gdLst>
                  <a:gd name="T0" fmla="*/ 123 w 123"/>
                  <a:gd name="T1" fmla="*/ 63 h 67"/>
                  <a:gd name="T2" fmla="*/ 66 w 123"/>
                  <a:gd name="T3" fmla="*/ 51 h 67"/>
                  <a:gd name="T4" fmla="*/ 60 w 123"/>
                  <a:gd name="T5" fmla="*/ 42 h 67"/>
                  <a:gd name="T6" fmla="*/ 42 w 123"/>
                  <a:gd name="T7" fmla="*/ 36 h 67"/>
                  <a:gd name="T8" fmla="*/ 0 w 123"/>
                  <a:gd name="T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67">
                    <a:moveTo>
                      <a:pt x="123" y="63"/>
                    </a:moveTo>
                    <a:cubicBezTo>
                      <a:pt x="83" y="67"/>
                      <a:pt x="101" y="58"/>
                      <a:pt x="66" y="51"/>
                    </a:cubicBezTo>
                    <a:cubicBezTo>
                      <a:pt x="64" y="48"/>
                      <a:pt x="63" y="44"/>
                      <a:pt x="60" y="42"/>
                    </a:cubicBezTo>
                    <a:cubicBezTo>
                      <a:pt x="55" y="39"/>
                      <a:pt x="42" y="36"/>
                      <a:pt x="42" y="36"/>
                    </a:cubicBezTo>
                    <a:cubicBezTo>
                      <a:pt x="28" y="22"/>
                      <a:pt x="13" y="13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41" name="Freeform 2153"/>
              <p:cNvSpPr>
                <a:spLocks/>
              </p:cNvSpPr>
              <p:nvPr/>
            </p:nvSpPr>
            <p:spPr bwMode="auto">
              <a:xfrm>
                <a:off x="1276" y="2308"/>
                <a:ext cx="138" cy="45"/>
              </a:xfrm>
              <a:custGeom>
                <a:avLst/>
                <a:gdLst>
                  <a:gd name="T0" fmla="*/ 138 w 138"/>
                  <a:gd name="T1" fmla="*/ 45 h 45"/>
                  <a:gd name="T2" fmla="*/ 54 w 138"/>
                  <a:gd name="T3" fmla="*/ 33 h 45"/>
                  <a:gd name="T4" fmla="*/ 51 w 138"/>
                  <a:gd name="T5" fmla="*/ 24 h 45"/>
                  <a:gd name="T6" fmla="*/ 33 w 138"/>
                  <a:gd name="T7" fmla="*/ 18 h 45"/>
                  <a:gd name="T8" fmla="*/ 24 w 138"/>
                  <a:gd name="T9" fmla="*/ 15 h 45"/>
                  <a:gd name="T10" fmla="*/ 0 w 138"/>
                  <a:gd name="T1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45">
                    <a:moveTo>
                      <a:pt x="138" y="45"/>
                    </a:moveTo>
                    <a:cubicBezTo>
                      <a:pt x="104" y="42"/>
                      <a:pt x="89" y="36"/>
                      <a:pt x="54" y="33"/>
                    </a:cubicBezTo>
                    <a:cubicBezTo>
                      <a:pt x="53" y="30"/>
                      <a:pt x="54" y="26"/>
                      <a:pt x="51" y="24"/>
                    </a:cubicBezTo>
                    <a:cubicBezTo>
                      <a:pt x="46" y="20"/>
                      <a:pt x="39" y="20"/>
                      <a:pt x="33" y="18"/>
                    </a:cubicBezTo>
                    <a:cubicBezTo>
                      <a:pt x="30" y="17"/>
                      <a:pt x="27" y="17"/>
                      <a:pt x="24" y="15"/>
                    </a:cubicBezTo>
                    <a:cubicBezTo>
                      <a:pt x="4" y="2"/>
                      <a:pt x="12" y="6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42" name="Freeform 2154"/>
              <p:cNvSpPr>
                <a:spLocks/>
              </p:cNvSpPr>
              <p:nvPr/>
            </p:nvSpPr>
            <p:spPr bwMode="auto">
              <a:xfrm>
                <a:off x="1279" y="2191"/>
                <a:ext cx="129" cy="36"/>
              </a:xfrm>
              <a:custGeom>
                <a:avLst/>
                <a:gdLst>
                  <a:gd name="T0" fmla="*/ 129 w 129"/>
                  <a:gd name="T1" fmla="*/ 36 h 36"/>
                  <a:gd name="T2" fmla="*/ 36 w 129"/>
                  <a:gd name="T3" fmla="*/ 24 h 36"/>
                  <a:gd name="T4" fmla="*/ 9 w 129"/>
                  <a:gd name="T5" fmla="*/ 9 h 36"/>
                  <a:gd name="T6" fmla="*/ 0 w 129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9" h="36">
                    <a:moveTo>
                      <a:pt x="129" y="36"/>
                    </a:moveTo>
                    <a:cubicBezTo>
                      <a:pt x="87" y="34"/>
                      <a:pt x="74" y="27"/>
                      <a:pt x="36" y="24"/>
                    </a:cubicBezTo>
                    <a:cubicBezTo>
                      <a:pt x="27" y="18"/>
                      <a:pt x="17" y="16"/>
                      <a:pt x="9" y="9"/>
                    </a:cubicBezTo>
                    <a:cubicBezTo>
                      <a:pt x="6" y="6"/>
                      <a:pt x="0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43" name="Freeform 2155"/>
              <p:cNvSpPr>
                <a:spLocks/>
              </p:cNvSpPr>
              <p:nvPr/>
            </p:nvSpPr>
            <p:spPr bwMode="auto">
              <a:xfrm>
                <a:off x="562" y="2097"/>
                <a:ext cx="966" cy="967"/>
              </a:xfrm>
              <a:custGeom>
                <a:avLst/>
                <a:gdLst>
                  <a:gd name="T0" fmla="*/ 774 w 966"/>
                  <a:gd name="T1" fmla="*/ 43 h 967"/>
                  <a:gd name="T2" fmla="*/ 833 w 966"/>
                  <a:gd name="T3" fmla="*/ 27 h 967"/>
                  <a:gd name="T4" fmla="*/ 869 w 966"/>
                  <a:gd name="T5" fmla="*/ 15 h 967"/>
                  <a:gd name="T6" fmla="*/ 951 w 966"/>
                  <a:gd name="T7" fmla="*/ 117 h 967"/>
                  <a:gd name="T8" fmla="*/ 961 w 966"/>
                  <a:gd name="T9" fmla="*/ 183 h 967"/>
                  <a:gd name="T10" fmla="*/ 933 w 966"/>
                  <a:gd name="T11" fmla="*/ 269 h 967"/>
                  <a:gd name="T12" fmla="*/ 787 w 966"/>
                  <a:gd name="T13" fmla="*/ 239 h 967"/>
                  <a:gd name="T14" fmla="*/ 715 w 966"/>
                  <a:gd name="T15" fmla="*/ 241 h 967"/>
                  <a:gd name="T16" fmla="*/ 618 w 966"/>
                  <a:gd name="T17" fmla="*/ 253 h 967"/>
                  <a:gd name="T18" fmla="*/ 618 w 966"/>
                  <a:gd name="T19" fmla="*/ 280 h 967"/>
                  <a:gd name="T20" fmla="*/ 639 w 966"/>
                  <a:gd name="T21" fmla="*/ 337 h 967"/>
                  <a:gd name="T22" fmla="*/ 690 w 966"/>
                  <a:gd name="T23" fmla="*/ 472 h 967"/>
                  <a:gd name="T24" fmla="*/ 717 w 966"/>
                  <a:gd name="T25" fmla="*/ 526 h 967"/>
                  <a:gd name="T26" fmla="*/ 789 w 966"/>
                  <a:gd name="T27" fmla="*/ 691 h 967"/>
                  <a:gd name="T28" fmla="*/ 823 w 966"/>
                  <a:gd name="T29" fmla="*/ 783 h 967"/>
                  <a:gd name="T30" fmla="*/ 847 w 966"/>
                  <a:gd name="T31" fmla="*/ 833 h 967"/>
                  <a:gd name="T32" fmla="*/ 843 w 966"/>
                  <a:gd name="T33" fmla="*/ 832 h 967"/>
                  <a:gd name="T34" fmla="*/ 831 w 966"/>
                  <a:gd name="T35" fmla="*/ 835 h 967"/>
                  <a:gd name="T36" fmla="*/ 780 w 966"/>
                  <a:gd name="T37" fmla="*/ 856 h 967"/>
                  <a:gd name="T38" fmla="*/ 735 w 966"/>
                  <a:gd name="T39" fmla="*/ 874 h 967"/>
                  <a:gd name="T40" fmla="*/ 663 w 966"/>
                  <a:gd name="T41" fmla="*/ 919 h 967"/>
                  <a:gd name="T42" fmla="*/ 618 w 966"/>
                  <a:gd name="T43" fmla="*/ 943 h 967"/>
                  <a:gd name="T44" fmla="*/ 612 w 966"/>
                  <a:gd name="T45" fmla="*/ 934 h 967"/>
                  <a:gd name="T46" fmla="*/ 609 w 966"/>
                  <a:gd name="T47" fmla="*/ 925 h 967"/>
                  <a:gd name="T48" fmla="*/ 597 w 966"/>
                  <a:gd name="T49" fmla="*/ 907 h 967"/>
                  <a:gd name="T50" fmla="*/ 591 w 966"/>
                  <a:gd name="T51" fmla="*/ 874 h 967"/>
                  <a:gd name="T52" fmla="*/ 585 w 966"/>
                  <a:gd name="T53" fmla="*/ 856 h 967"/>
                  <a:gd name="T54" fmla="*/ 576 w 966"/>
                  <a:gd name="T55" fmla="*/ 718 h 967"/>
                  <a:gd name="T56" fmla="*/ 543 w 966"/>
                  <a:gd name="T57" fmla="*/ 589 h 967"/>
                  <a:gd name="T58" fmla="*/ 522 w 966"/>
                  <a:gd name="T59" fmla="*/ 457 h 967"/>
                  <a:gd name="T60" fmla="*/ 511 w 966"/>
                  <a:gd name="T61" fmla="*/ 401 h 967"/>
                  <a:gd name="T62" fmla="*/ 503 w 966"/>
                  <a:gd name="T63" fmla="*/ 363 h 967"/>
                  <a:gd name="T64" fmla="*/ 465 w 966"/>
                  <a:gd name="T65" fmla="*/ 357 h 967"/>
                  <a:gd name="T66" fmla="*/ 435 w 966"/>
                  <a:gd name="T67" fmla="*/ 363 h 967"/>
                  <a:gd name="T68" fmla="*/ 435 w 966"/>
                  <a:gd name="T69" fmla="*/ 415 h 967"/>
                  <a:gd name="T70" fmla="*/ 420 w 966"/>
                  <a:gd name="T71" fmla="*/ 703 h 967"/>
                  <a:gd name="T72" fmla="*/ 417 w 966"/>
                  <a:gd name="T73" fmla="*/ 958 h 967"/>
                  <a:gd name="T74" fmla="*/ 395 w 966"/>
                  <a:gd name="T75" fmla="*/ 951 h 967"/>
                  <a:gd name="T76" fmla="*/ 349 w 966"/>
                  <a:gd name="T77" fmla="*/ 931 h 967"/>
                  <a:gd name="T78" fmla="*/ 205 w 966"/>
                  <a:gd name="T79" fmla="*/ 885 h 967"/>
                  <a:gd name="T80" fmla="*/ 159 w 966"/>
                  <a:gd name="T81" fmla="*/ 873 h 967"/>
                  <a:gd name="T82" fmla="*/ 171 w 966"/>
                  <a:gd name="T83" fmla="*/ 844 h 967"/>
                  <a:gd name="T84" fmla="*/ 195 w 966"/>
                  <a:gd name="T85" fmla="*/ 749 h 967"/>
                  <a:gd name="T86" fmla="*/ 247 w 966"/>
                  <a:gd name="T87" fmla="*/ 603 h 967"/>
                  <a:gd name="T88" fmla="*/ 270 w 966"/>
                  <a:gd name="T89" fmla="*/ 496 h 967"/>
                  <a:gd name="T90" fmla="*/ 291 w 966"/>
                  <a:gd name="T91" fmla="*/ 421 h 967"/>
                  <a:gd name="T92" fmla="*/ 323 w 966"/>
                  <a:gd name="T93" fmla="*/ 269 h 967"/>
                  <a:gd name="T94" fmla="*/ 165 w 966"/>
                  <a:gd name="T95" fmla="*/ 265 h 967"/>
                  <a:gd name="T96" fmla="*/ 126 w 966"/>
                  <a:gd name="T97" fmla="*/ 268 h 967"/>
                  <a:gd name="T98" fmla="*/ 19 w 966"/>
                  <a:gd name="T99" fmla="*/ 267 h 967"/>
                  <a:gd name="T100" fmla="*/ 9 w 966"/>
                  <a:gd name="T101" fmla="*/ 211 h 967"/>
                  <a:gd name="T102" fmla="*/ 19 w 966"/>
                  <a:gd name="T103" fmla="*/ 163 h 967"/>
                  <a:gd name="T104" fmla="*/ 41 w 966"/>
                  <a:gd name="T105" fmla="*/ 103 h 967"/>
                  <a:gd name="T106" fmla="*/ 69 w 966"/>
                  <a:gd name="T107" fmla="*/ 53 h 967"/>
                  <a:gd name="T108" fmla="*/ 125 w 966"/>
                  <a:gd name="T109" fmla="*/ 59 h 967"/>
                  <a:gd name="T110" fmla="*/ 169 w 966"/>
                  <a:gd name="T111" fmla="*/ 49 h 967"/>
                  <a:gd name="T112" fmla="*/ 231 w 966"/>
                  <a:gd name="T113" fmla="*/ 52 h 967"/>
                  <a:gd name="T114" fmla="*/ 594 w 966"/>
                  <a:gd name="T115" fmla="*/ 49 h 967"/>
                  <a:gd name="T116" fmla="*/ 726 w 966"/>
                  <a:gd name="T117" fmla="*/ 46 h 967"/>
                  <a:gd name="T118" fmla="*/ 774 w 966"/>
                  <a:gd name="T119" fmla="*/ 43 h 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6" h="967">
                    <a:moveTo>
                      <a:pt x="774" y="43"/>
                    </a:moveTo>
                    <a:cubicBezTo>
                      <a:pt x="789" y="39"/>
                      <a:pt x="817" y="32"/>
                      <a:pt x="833" y="27"/>
                    </a:cubicBezTo>
                    <a:cubicBezTo>
                      <a:pt x="849" y="22"/>
                      <a:pt x="849" y="0"/>
                      <a:pt x="869" y="15"/>
                    </a:cubicBezTo>
                    <a:cubicBezTo>
                      <a:pt x="889" y="30"/>
                      <a:pt x="936" y="89"/>
                      <a:pt x="951" y="117"/>
                    </a:cubicBezTo>
                    <a:cubicBezTo>
                      <a:pt x="966" y="145"/>
                      <a:pt x="964" y="158"/>
                      <a:pt x="961" y="183"/>
                    </a:cubicBezTo>
                    <a:cubicBezTo>
                      <a:pt x="958" y="208"/>
                      <a:pt x="962" y="260"/>
                      <a:pt x="933" y="269"/>
                    </a:cubicBezTo>
                    <a:cubicBezTo>
                      <a:pt x="904" y="278"/>
                      <a:pt x="823" y="244"/>
                      <a:pt x="787" y="239"/>
                    </a:cubicBezTo>
                    <a:cubicBezTo>
                      <a:pt x="751" y="234"/>
                      <a:pt x="743" y="239"/>
                      <a:pt x="715" y="241"/>
                    </a:cubicBezTo>
                    <a:cubicBezTo>
                      <a:pt x="687" y="243"/>
                      <a:pt x="634" y="247"/>
                      <a:pt x="618" y="253"/>
                    </a:cubicBezTo>
                    <a:cubicBezTo>
                      <a:pt x="598" y="260"/>
                      <a:pt x="601" y="272"/>
                      <a:pt x="618" y="280"/>
                    </a:cubicBezTo>
                    <a:cubicBezTo>
                      <a:pt x="621" y="293"/>
                      <a:pt x="627" y="305"/>
                      <a:pt x="639" y="337"/>
                    </a:cubicBezTo>
                    <a:cubicBezTo>
                      <a:pt x="649" y="366"/>
                      <a:pt x="677" y="440"/>
                      <a:pt x="690" y="472"/>
                    </a:cubicBezTo>
                    <a:cubicBezTo>
                      <a:pt x="695" y="493"/>
                      <a:pt x="707" y="508"/>
                      <a:pt x="717" y="526"/>
                    </a:cubicBezTo>
                    <a:cubicBezTo>
                      <a:pt x="740" y="571"/>
                      <a:pt x="769" y="649"/>
                      <a:pt x="789" y="691"/>
                    </a:cubicBezTo>
                    <a:cubicBezTo>
                      <a:pt x="793" y="703"/>
                      <a:pt x="819" y="771"/>
                      <a:pt x="823" y="783"/>
                    </a:cubicBezTo>
                    <a:cubicBezTo>
                      <a:pt x="833" y="807"/>
                      <a:pt x="844" y="825"/>
                      <a:pt x="847" y="833"/>
                    </a:cubicBezTo>
                    <a:cubicBezTo>
                      <a:pt x="845" y="843"/>
                      <a:pt x="848" y="823"/>
                      <a:pt x="843" y="832"/>
                    </a:cubicBezTo>
                    <a:cubicBezTo>
                      <a:pt x="841" y="836"/>
                      <a:pt x="835" y="834"/>
                      <a:pt x="831" y="835"/>
                    </a:cubicBezTo>
                    <a:cubicBezTo>
                      <a:pt x="813" y="842"/>
                      <a:pt x="799" y="852"/>
                      <a:pt x="780" y="856"/>
                    </a:cubicBezTo>
                    <a:cubicBezTo>
                      <a:pt x="766" y="863"/>
                      <a:pt x="750" y="870"/>
                      <a:pt x="735" y="874"/>
                    </a:cubicBezTo>
                    <a:cubicBezTo>
                      <a:pt x="711" y="890"/>
                      <a:pt x="692" y="913"/>
                      <a:pt x="663" y="919"/>
                    </a:cubicBezTo>
                    <a:cubicBezTo>
                      <a:pt x="649" y="929"/>
                      <a:pt x="632" y="933"/>
                      <a:pt x="618" y="943"/>
                    </a:cubicBezTo>
                    <a:cubicBezTo>
                      <a:pt x="616" y="940"/>
                      <a:pt x="614" y="937"/>
                      <a:pt x="612" y="934"/>
                    </a:cubicBezTo>
                    <a:cubicBezTo>
                      <a:pt x="611" y="931"/>
                      <a:pt x="611" y="928"/>
                      <a:pt x="609" y="925"/>
                    </a:cubicBezTo>
                    <a:cubicBezTo>
                      <a:pt x="605" y="919"/>
                      <a:pt x="597" y="907"/>
                      <a:pt x="597" y="907"/>
                    </a:cubicBezTo>
                    <a:cubicBezTo>
                      <a:pt x="595" y="892"/>
                      <a:pt x="595" y="887"/>
                      <a:pt x="591" y="874"/>
                    </a:cubicBezTo>
                    <a:cubicBezTo>
                      <a:pt x="589" y="868"/>
                      <a:pt x="585" y="856"/>
                      <a:pt x="585" y="856"/>
                    </a:cubicBezTo>
                    <a:cubicBezTo>
                      <a:pt x="581" y="837"/>
                      <a:pt x="583" y="762"/>
                      <a:pt x="576" y="718"/>
                    </a:cubicBezTo>
                    <a:cubicBezTo>
                      <a:pt x="569" y="674"/>
                      <a:pt x="552" y="632"/>
                      <a:pt x="543" y="589"/>
                    </a:cubicBezTo>
                    <a:cubicBezTo>
                      <a:pt x="538" y="544"/>
                      <a:pt x="533" y="501"/>
                      <a:pt x="522" y="457"/>
                    </a:cubicBezTo>
                    <a:cubicBezTo>
                      <a:pt x="518" y="425"/>
                      <a:pt x="514" y="417"/>
                      <a:pt x="511" y="401"/>
                    </a:cubicBezTo>
                    <a:cubicBezTo>
                      <a:pt x="508" y="385"/>
                      <a:pt x="511" y="370"/>
                      <a:pt x="503" y="363"/>
                    </a:cubicBezTo>
                    <a:cubicBezTo>
                      <a:pt x="494" y="345"/>
                      <a:pt x="476" y="357"/>
                      <a:pt x="465" y="357"/>
                    </a:cubicBezTo>
                    <a:cubicBezTo>
                      <a:pt x="454" y="357"/>
                      <a:pt x="440" y="353"/>
                      <a:pt x="435" y="363"/>
                    </a:cubicBezTo>
                    <a:cubicBezTo>
                      <a:pt x="430" y="373"/>
                      <a:pt x="437" y="358"/>
                      <a:pt x="435" y="415"/>
                    </a:cubicBezTo>
                    <a:cubicBezTo>
                      <a:pt x="433" y="472"/>
                      <a:pt x="423" y="613"/>
                      <a:pt x="420" y="703"/>
                    </a:cubicBezTo>
                    <a:cubicBezTo>
                      <a:pt x="419" y="788"/>
                      <a:pt x="422" y="873"/>
                      <a:pt x="417" y="958"/>
                    </a:cubicBezTo>
                    <a:cubicBezTo>
                      <a:pt x="416" y="967"/>
                      <a:pt x="403" y="955"/>
                      <a:pt x="395" y="951"/>
                    </a:cubicBezTo>
                    <a:cubicBezTo>
                      <a:pt x="382" y="944"/>
                      <a:pt x="364" y="936"/>
                      <a:pt x="349" y="931"/>
                    </a:cubicBezTo>
                    <a:cubicBezTo>
                      <a:pt x="316" y="924"/>
                      <a:pt x="236" y="895"/>
                      <a:pt x="205" y="885"/>
                    </a:cubicBezTo>
                    <a:cubicBezTo>
                      <a:pt x="174" y="875"/>
                      <a:pt x="165" y="880"/>
                      <a:pt x="159" y="873"/>
                    </a:cubicBezTo>
                    <a:cubicBezTo>
                      <a:pt x="153" y="866"/>
                      <a:pt x="165" y="865"/>
                      <a:pt x="171" y="844"/>
                    </a:cubicBezTo>
                    <a:cubicBezTo>
                      <a:pt x="183" y="820"/>
                      <a:pt x="188" y="777"/>
                      <a:pt x="195" y="749"/>
                    </a:cubicBezTo>
                    <a:cubicBezTo>
                      <a:pt x="206" y="709"/>
                      <a:pt x="235" y="645"/>
                      <a:pt x="247" y="603"/>
                    </a:cubicBezTo>
                    <a:cubicBezTo>
                      <a:pt x="259" y="561"/>
                      <a:pt x="263" y="526"/>
                      <a:pt x="270" y="496"/>
                    </a:cubicBezTo>
                    <a:cubicBezTo>
                      <a:pt x="278" y="469"/>
                      <a:pt x="283" y="455"/>
                      <a:pt x="291" y="421"/>
                    </a:cubicBezTo>
                    <a:cubicBezTo>
                      <a:pt x="299" y="368"/>
                      <a:pt x="306" y="320"/>
                      <a:pt x="323" y="269"/>
                    </a:cubicBezTo>
                    <a:cubicBezTo>
                      <a:pt x="297" y="252"/>
                      <a:pt x="205" y="268"/>
                      <a:pt x="165" y="265"/>
                    </a:cubicBezTo>
                    <a:cubicBezTo>
                      <a:pt x="151" y="263"/>
                      <a:pt x="129" y="282"/>
                      <a:pt x="126" y="268"/>
                    </a:cubicBezTo>
                    <a:cubicBezTo>
                      <a:pt x="111" y="263"/>
                      <a:pt x="38" y="283"/>
                      <a:pt x="19" y="267"/>
                    </a:cubicBezTo>
                    <a:cubicBezTo>
                      <a:pt x="0" y="258"/>
                      <a:pt x="9" y="228"/>
                      <a:pt x="9" y="211"/>
                    </a:cubicBezTo>
                    <a:cubicBezTo>
                      <a:pt x="9" y="194"/>
                      <a:pt x="14" y="181"/>
                      <a:pt x="19" y="163"/>
                    </a:cubicBezTo>
                    <a:cubicBezTo>
                      <a:pt x="24" y="145"/>
                      <a:pt x="33" y="121"/>
                      <a:pt x="41" y="103"/>
                    </a:cubicBezTo>
                    <a:cubicBezTo>
                      <a:pt x="49" y="85"/>
                      <a:pt x="55" y="60"/>
                      <a:pt x="69" y="53"/>
                    </a:cubicBezTo>
                    <a:cubicBezTo>
                      <a:pt x="83" y="46"/>
                      <a:pt x="108" y="60"/>
                      <a:pt x="125" y="59"/>
                    </a:cubicBezTo>
                    <a:cubicBezTo>
                      <a:pt x="137" y="58"/>
                      <a:pt x="151" y="50"/>
                      <a:pt x="169" y="49"/>
                    </a:cubicBezTo>
                    <a:cubicBezTo>
                      <a:pt x="187" y="48"/>
                      <a:pt x="160" y="52"/>
                      <a:pt x="231" y="52"/>
                    </a:cubicBezTo>
                    <a:cubicBezTo>
                      <a:pt x="352" y="50"/>
                      <a:pt x="473" y="50"/>
                      <a:pt x="594" y="49"/>
                    </a:cubicBezTo>
                    <a:cubicBezTo>
                      <a:pt x="638" y="48"/>
                      <a:pt x="682" y="48"/>
                      <a:pt x="726" y="46"/>
                    </a:cubicBezTo>
                    <a:cubicBezTo>
                      <a:pt x="742" y="45"/>
                      <a:pt x="785" y="32"/>
                      <a:pt x="774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44" name="Freeform 2156"/>
              <p:cNvSpPr>
                <a:spLocks/>
              </p:cNvSpPr>
              <p:nvPr/>
            </p:nvSpPr>
            <p:spPr bwMode="auto">
              <a:xfrm>
                <a:off x="899" y="2282"/>
                <a:ext cx="39" cy="131"/>
              </a:xfrm>
              <a:custGeom>
                <a:avLst/>
                <a:gdLst>
                  <a:gd name="T0" fmla="*/ 22 w 39"/>
                  <a:gd name="T1" fmla="*/ 8 h 131"/>
                  <a:gd name="T2" fmla="*/ 20 w 39"/>
                  <a:gd name="T3" fmla="*/ 35 h 131"/>
                  <a:gd name="T4" fmla="*/ 34 w 39"/>
                  <a:gd name="T5" fmla="*/ 91 h 131"/>
                  <a:gd name="T6" fmla="*/ 20 w 39"/>
                  <a:gd name="T7" fmla="*/ 115 h 131"/>
                  <a:gd name="T8" fmla="*/ 8 w 39"/>
                  <a:gd name="T9" fmla="*/ 98 h 131"/>
                  <a:gd name="T10" fmla="*/ 2 w 39"/>
                  <a:gd name="T11" fmla="*/ 82 h 131"/>
                  <a:gd name="T12" fmla="*/ 8 w 39"/>
                  <a:gd name="T13" fmla="*/ 44 h 131"/>
                  <a:gd name="T14" fmla="*/ 10 w 39"/>
                  <a:gd name="T15" fmla="*/ 22 h 131"/>
                  <a:gd name="T16" fmla="*/ 22 w 39"/>
                  <a:gd name="T17" fmla="*/ 8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131">
                    <a:moveTo>
                      <a:pt x="22" y="8"/>
                    </a:moveTo>
                    <a:cubicBezTo>
                      <a:pt x="23" y="17"/>
                      <a:pt x="24" y="26"/>
                      <a:pt x="20" y="35"/>
                    </a:cubicBezTo>
                    <a:cubicBezTo>
                      <a:pt x="39" y="46"/>
                      <a:pt x="29" y="71"/>
                      <a:pt x="34" y="91"/>
                    </a:cubicBezTo>
                    <a:cubicBezTo>
                      <a:pt x="30" y="131"/>
                      <a:pt x="39" y="118"/>
                      <a:pt x="20" y="115"/>
                    </a:cubicBezTo>
                    <a:cubicBezTo>
                      <a:pt x="14" y="111"/>
                      <a:pt x="11" y="105"/>
                      <a:pt x="8" y="98"/>
                    </a:cubicBezTo>
                    <a:cubicBezTo>
                      <a:pt x="7" y="92"/>
                      <a:pt x="2" y="82"/>
                      <a:pt x="2" y="82"/>
                    </a:cubicBezTo>
                    <a:cubicBezTo>
                      <a:pt x="0" y="69"/>
                      <a:pt x="3" y="56"/>
                      <a:pt x="8" y="44"/>
                    </a:cubicBezTo>
                    <a:cubicBezTo>
                      <a:pt x="9" y="37"/>
                      <a:pt x="7" y="29"/>
                      <a:pt x="10" y="22"/>
                    </a:cubicBezTo>
                    <a:cubicBezTo>
                      <a:pt x="11" y="19"/>
                      <a:pt x="22" y="0"/>
                      <a:pt x="22" y="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45" name="Freeform 2157"/>
              <p:cNvSpPr>
                <a:spLocks/>
              </p:cNvSpPr>
              <p:nvPr/>
            </p:nvSpPr>
            <p:spPr bwMode="auto">
              <a:xfrm>
                <a:off x="1052" y="2248"/>
                <a:ext cx="101" cy="163"/>
              </a:xfrm>
              <a:custGeom>
                <a:avLst/>
                <a:gdLst>
                  <a:gd name="T0" fmla="*/ 29 w 101"/>
                  <a:gd name="T1" fmla="*/ 29 h 163"/>
                  <a:gd name="T2" fmla="*/ 43 w 101"/>
                  <a:gd name="T3" fmla="*/ 60 h 163"/>
                  <a:gd name="T4" fmla="*/ 49 w 101"/>
                  <a:gd name="T5" fmla="*/ 75 h 163"/>
                  <a:gd name="T6" fmla="*/ 55 w 101"/>
                  <a:gd name="T7" fmla="*/ 93 h 163"/>
                  <a:gd name="T8" fmla="*/ 47 w 101"/>
                  <a:gd name="T9" fmla="*/ 111 h 163"/>
                  <a:gd name="T10" fmla="*/ 59 w 101"/>
                  <a:gd name="T11" fmla="*/ 134 h 163"/>
                  <a:gd name="T12" fmla="*/ 64 w 101"/>
                  <a:gd name="T13" fmla="*/ 144 h 163"/>
                  <a:gd name="T14" fmla="*/ 67 w 101"/>
                  <a:gd name="T15" fmla="*/ 161 h 163"/>
                  <a:gd name="T16" fmla="*/ 73 w 101"/>
                  <a:gd name="T17" fmla="*/ 152 h 163"/>
                  <a:gd name="T18" fmla="*/ 83 w 101"/>
                  <a:gd name="T19" fmla="*/ 147 h 163"/>
                  <a:gd name="T20" fmla="*/ 94 w 101"/>
                  <a:gd name="T21" fmla="*/ 122 h 163"/>
                  <a:gd name="T22" fmla="*/ 101 w 101"/>
                  <a:gd name="T23" fmla="*/ 96 h 163"/>
                  <a:gd name="T24" fmla="*/ 94 w 101"/>
                  <a:gd name="T25" fmla="*/ 83 h 163"/>
                  <a:gd name="T26" fmla="*/ 80 w 101"/>
                  <a:gd name="T27" fmla="*/ 45 h 163"/>
                  <a:gd name="T28" fmla="*/ 53 w 101"/>
                  <a:gd name="T29" fmla="*/ 17 h 163"/>
                  <a:gd name="T30" fmla="*/ 40 w 101"/>
                  <a:gd name="T31" fmla="*/ 12 h 163"/>
                  <a:gd name="T32" fmla="*/ 20 w 101"/>
                  <a:gd name="T33" fmla="*/ 2 h 163"/>
                  <a:gd name="T34" fmla="*/ 13 w 101"/>
                  <a:gd name="T35" fmla="*/ 3 h 163"/>
                  <a:gd name="T36" fmla="*/ 28 w 101"/>
                  <a:gd name="T37" fmla="*/ 21 h 163"/>
                  <a:gd name="T38" fmla="*/ 29 w 101"/>
                  <a:gd name="T39" fmla="*/ 2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1" h="163">
                    <a:moveTo>
                      <a:pt x="29" y="29"/>
                    </a:moveTo>
                    <a:cubicBezTo>
                      <a:pt x="31" y="45"/>
                      <a:pt x="24" y="58"/>
                      <a:pt x="43" y="60"/>
                    </a:cubicBezTo>
                    <a:cubicBezTo>
                      <a:pt x="40" y="68"/>
                      <a:pt x="39" y="73"/>
                      <a:pt x="49" y="75"/>
                    </a:cubicBezTo>
                    <a:cubicBezTo>
                      <a:pt x="53" y="81"/>
                      <a:pt x="52" y="87"/>
                      <a:pt x="55" y="93"/>
                    </a:cubicBezTo>
                    <a:cubicBezTo>
                      <a:pt x="52" y="110"/>
                      <a:pt x="52" y="101"/>
                      <a:pt x="47" y="111"/>
                    </a:cubicBezTo>
                    <a:cubicBezTo>
                      <a:pt x="52" y="119"/>
                      <a:pt x="54" y="126"/>
                      <a:pt x="59" y="134"/>
                    </a:cubicBezTo>
                    <a:cubicBezTo>
                      <a:pt x="61" y="137"/>
                      <a:pt x="64" y="144"/>
                      <a:pt x="64" y="144"/>
                    </a:cubicBezTo>
                    <a:cubicBezTo>
                      <a:pt x="65" y="150"/>
                      <a:pt x="63" y="157"/>
                      <a:pt x="67" y="161"/>
                    </a:cubicBezTo>
                    <a:cubicBezTo>
                      <a:pt x="68" y="163"/>
                      <a:pt x="72" y="152"/>
                      <a:pt x="73" y="152"/>
                    </a:cubicBezTo>
                    <a:cubicBezTo>
                      <a:pt x="76" y="150"/>
                      <a:pt x="83" y="147"/>
                      <a:pt x="83" y="147"/>
                    </a:cubicBezTo>
                    <a:cubicBezTo>
                      <a:pt x="86" y="138"/>
                      <a:pt x="90" y="131"/>
                      <a:pt x="94" y="122"/>
                    </a:cubicBezTo>
                    <a:cubicBezTo>
                      <a:pt x="95" y="104"/>
                      <a:pt x="94" y="107"/>
                      <a:pt x="101" y="96"/>
                    </a:cubicBezTo>
                    <a:cubicBezTo>
                      <a:pt x="100" y="89"/>
                      <a:pt x="99" y="87"/>
                      <a:pt x="94" y="83"/>
                    </a:cubicBezTo>
                    <a:cubicBezTo>
                      <a:pt x="89" y="73"/>
                      <a:pt x="91" y="49"/>
                      <a:pt x="80" y="45"/>
                    </a:cubicBezTo>
                    <a:cubicBezTo>
                      <a:pt x="71" y="33"/>
                      <a:pt x="71" y="20"/>
                      <a:pt x="53" y="17"/>
                    </a:cubicBezTo>
                    <a:cubicBezTo>
                      <a:pt x="49" y="15"/>
                      <a:pt x="44" y="14"/>
                      <a:pt x="40" y="12"/>
                    </a:cubicBezTo>
                    <a:cubicBezTo>
                      <a:pt x="35" y="6"/>
                      <a:pt x="28" y="3"/>
                      <a:pt x="20" y="2"/>
                    </a:cubicBezTo>
                    <a:cubicBezTo>
                      <a:pt x="16" y="0"/>
                      <a:pt x="0" y="0"/>
                      <a:pt x="13" y="3"/>
                    </a:cubicBezTo>
                    <a:cubicBezTo>
                      <a:pt x="19" y="7"/>
                      <a:pt x="23" y="15"/>
                      <a:pt x="28" y="21"/>
                    </a:cubicBezTo>
                    <a:cubicBezTo>
                      <a:pt x="29" y="27"/>
                      <a:pt x="29" y="24"/>
                      <a:pt x="29" y="2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46" name="Freeform 2158"/>
              <p:cNvSpPr>
                <a:spLocks/>
              </p:cNvSpPr>
              <p:nvPr/>
            </p:nvSpPr>
            <p:spPr bwMode="auto">
              <a:xfrm>
                <a:off x="957" y="2317"/>
                <a:ext cx="120" cy="110"/>
              </a:xfrm>
              <a:custGeom>
                <a:avLst/>
                <a:gdLst>
                  <a:gd name="T0" fmla="*/ 120 w 120"/>
                  <a:gd name="T1" fmla="*/ 63 h 110"/>
                  <a:gd name="T2" fmla="*/ 117 w 120"/>
                  <a:gd name="T3" fmla="*/ 69 h 110"/>
                  <a:gd name="T4" fmla="*/ 97 w 120"/>
                  <a:gd name="T5" fmla="*/ 90 h 110"/>
                  <a:gd name="T6" fmla="*/ 91 w 120"/>
                  <a:gd name="T7" fmla="*/ 93 h 110"/>
                  <a:gd name="T8" fmla="*/ 78 w 120"/>
                  <a:gd name="T9" fmla="*/ 96 h 110"/>
                  <a:gd name="T10" fmla="*/ 69 w 120"/>
                  <a:gd name="T11" fmla="*/ 96 h 110"/>
                  <a:gd name="T12" fmla="*/ 54 w 120"/>
                  <a:gd name="T13" fmla="*/ 93 h 110"/>
                  <a:gd name="T14" fmla="*/ 34 w 120"/>
                  <a:gd name="T15" fmla="*/ 89 h 110"/>
                  <a:gd name="T16" fmla="*/ 24 w 120"/>
                  <a:gd name="T17" fmla="*/ 74 h 110"/>
                  <a:gd name="T18" fmla="*/ 13 w 120"/>
                  <a:gd name="T19" fmla="*/ 69 h 110"/>
                  <a:gd name="T20" fmla="*/ 9 w 120"/>
                  <a:gd name="T21" fmla="*/ 59 h 110"/>
                  <a:gd name="T22" fmla="*/ 13 w 120"/>
                  <a:gd name="T23" fmla="*/ 41 h 110"/>
                  <a:gd name="T24" fmla="*/ 13 w 120"/>
                  <a:gd name="T25" fmla="*/ 29 h 110"/>
                  <a:gd name="T26" fmla="*/ 1 w 120"/>
                  <a:gd name="T27" fmla="*/ 18 h 110"/>
                  <a:gd name="T28" fmla="*/ 1 w 120"/>
                  <a:gd name="T29" fmla="*/ 6 h 110"/>
                  <a:gd name="T30" fmla="*/ 4 w 120"/>
                  <a:gd name="T31" fmla="*/ 2 h 110"/>
                  <a:gd name="T32" fmla="*/ 1 w 120"/>
                  <a:gd name="T33" fmla="*/ 8 h 110"/>
                  <a:gd name="T34" fmla="*/ 12 w 120"/>
                  <a:gd name="T35" fmla="*/ 24 h 110"/>
                  <a:gd name="T36" fmla="*/ 19 w 120"/>
                  <a:gd name="T37" fmla="*/ 41 h 110"/>
                  <a:gd name="T38" fmla="*/ 27 w 120"/>
                  <a:gd name="T39" fmla="*/ 60 h 110"/>
                  <a:gd name="T40" fmla="*/ 37 w 120"/>
                  <a:gd name="T41" fmla="*/ 71 h 110"/>
                  <a:gd name="T42" fmla="*/ 57 w 120"/>
                  <a:gd name="T43" fmla="*/ 75 h 110"/>
                  <a:gd name="T44" fmla="*/ 102 w 120"/>
                  <a:gd name="T45" fmla="*/ 71 h 110"/>
                  <a:gd name="T46" fmla="*/ 120 w 120"/>
                  <a:gd name="T47" fmla="*/ 6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0" h="110">
                    <a:moveTo>
                      <a:pt x="120" y="63"/>
                    </a:moveTo>
                    <a:cubicBezTo>
                      <a:pt x="115" y="66"/>
                      <a:pt x="106" y="67"/>
                      <a:pt x="117" y="69"/>
                    </a:cubicBezTo>
                    <a:cubicBezTo>
                      <a:pt x="113" y="78"/>
                      <a:pt x="105" y="84"/>
                      <a:pt x="97" y="90"/>
                    </a:cubicBezTo>
                    <a:cubicBezTo>
                      <a:pt x="95" y="98"/>
                      <a:pt x="97" y="110"/>
                      <a:pt x="91" y="93"/>
                    </a:cubicBezTo>
                    <a:cubicBezTo>
                      <a:pt x="84" y="95"/>
                      <a:pt x="84" y="101"/>
                      <a:pt x="78" y="96"/>
                    </a:cubicBezTo>
                    <a:cubicBezTo>
                      <a:pt x="75" y="104"/>
                      <a:pt x="71" y="105"/>
                      <a:pt x="69" y="96"/>
                    </a:cubicBezTo>
                    <a:cubicBezTo>
                      <a:pt x="61" y="99"/>
                      <a:pt x="58" y="102"/>
                      <a:pt x="54" y="93"/>
                    </a:cubicBezTo>
                    <a:cubicBezTo>
                      <a:pt x="47" y="96"/>
                      <a:pt x="42" y="91"/>
                      <a:pt x="34" y="89"/>
                    </a:cubicBezTo>
                    <a:cubicBezTo>
                      <a:pt x="28" y="84"/>
                      <a:pt x="25" y="82"/>
                      <a:pt x="24" y="74"/>
                    </a:cubicBezTo>
                    <a:cubicBezTo>
                      <a:pt x="7" y="76"/>
                      <a:pt x="25" y="74"/>
                      <a:pt x="13" y="69"/>
                    </a:cubicBezTo>
                    <a:cubicBezTo>
                      <a:pt x="6" y="55"/>
                      <a:pt x="23" y="61"/>
                      <a:pt x="9" y="59"/>
                    </a:cubicBezTo>
                    <a:cubicBezTo>
                      <a:pt x="15" y="51"/>
                      <a:pt x="6" y="51"/>
                      <a:pt x="13" y="41"/>
                    </a:cubicBezTo>
                    <a:cubicBezTo>
                      <a:pt x="6" y="38"/>
                      <a:pt x="9" y="34"/>
                      <a:pt x="13" y="29"/>
                    </a:cubicBezTo>
                    <a:cubicBezTo>
                      <a:pt x="7" y="26"/>
                      <a:pt x="4" y="25"/>
                      <a:pt x="1" y="18"/>
                    </a:cubicBezTo>
                    <a:cubicBezTo>
                      <a:pt x="10" y="12"/>
                      <a:pt x="4" y="15"/>
                      <a:pt x="1" y="6"/>
                    </a:cubicBezTo>
                    <a:cubicBezTo>
                      <a:pt x="2" y="5"/>
                      <a:pt x="4" y="0"/>
                      <a:pt x="4" y="2"/>
                    </a:cubicBezTo>
                    <a:cubicBezTo>
                      <a:pt x="4" y="4"/>
                      <a:pt x="1" y="6"/>
                      <a:pt x="1" y="8"/>
                    </a:cubicBezTo>
                    <a:cubicBezTo>
                      <a:pt x="0" y="18"/>
                      <a:pt x="5" y="20"/>
                      <a:pt x="12" y="24"/>
                    </a:cubicBezTo>
                    <a:cubicBezTo>
                      <a:pt x="13" y="34"/>
                      <a:pt x="17" y="32"/>
                      <a:pt x="19" y="41"/>
                    </a:cubicBezTo>
                    <a:cubicBezTo>
                      <a:pt x="18" y="52"/>
                      <a:pt x="16" y="58"/>
                      <a:pt x="27" y="60"/>
                    </a:cubicBezTo>
                    <a:cubicBezTo>
                      <a:pt x="32" y="63"/>
                      <a:pt x="34" y="66"/>
                      <a:pt x="37" y="71"/>
                    </a:cubicBezTo>
                    <a:cubicBezTo>
                      <a:pt x="44" y="68"/>
                      <a:pt x="53" y="67"/>
                      <a:pt x="57" y="75"/>
                    </a:cubicBezTo>
                    <a:cubicBezTo>
                      <a:pt x="79" y="74"/>
                      <a:pt x="84" y="73"/>
                      <a:pt x="102" y="71"/>
                    </a:cubicBezTo>
                    <a:cubicBezTo>
                      <a:pt x="109" y="67"/>
                      <a:pt x="113" y="68"/>
                      <a:pt x="120" y="6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47" name="Freeform 2159"/>
              <p:cNvSpPr>
                <a:spLocks/>
              </p:cNvSpPr>
              <p:nvPr/>
            </p:nvSpPr>
            <p:spPr bwMode="auto">
              <a:xfrm>
                <a:off x="937" y="2241"/>
                <a:ext cx="117" cy="46"/>
              </a:xfrm>
              <a:custGeom>
                <a:avLst/>
                <a:gdLst>
                  <a:gd name="T0" fmla="*/ 117 w 117"/>
                  <a:gd name="T1" fmla="*/ 7 h 46"/>
                  <a:gd name="T2" fmla="*/ 93 w 117"/>
                  <a:gd name="T3" fmla="*/ 9 h 46"/>
                  <a:gd name="T4" fmla="*/ 98 w 117"/>
                  <a:gd name="T5" fmla="*/ 10 h 46"/>
                  <a:gd name="T6" fmla="*/ 78 w 117"/>
                  <a:gd name="T7" fmla="*/ 19 h 46"/>
                  <a:gd name="T8" fmla="*/ 71 w 117"/>
                  <a:gd name="T9" fmla="*/ 31 h 46"/>
                  <a:gd name="T10" fmla="*/ 51 w 117"/>
                  <a:gd name="T11" fmla="*/ 28 h 46"/>
                  <a:gd name="T12" fmla="*/ 39 w 117"/>
                  <a:gd name="T13" fmla="*/ 37 h 46"/>
                  <a:gd name="T14" fmla="*/ 51 w 117"/>
                  <a:gd name="T15" fmla="*/ 46 h 46"/>
                  <a:gd name="T16" fmla="*/ 39 w 117"/>
                  <a:gd name="T17" fmla="*/ 40 h 46"/>
                  <a:gd name="T18" fmla="*/ 32 w 117"/>
                  <a:gd name="T19" fmla="*/ 31 h 46"/>
                  <a:gd name="T20" fmla="*/ 9 w 117"/>
                  <a:gd name="T21" fmla="*/ 25 h 46"/>
                  <a:gd name="T22" fmla="*/ 20 w 117"/>
                  <a:gd name="T23" fmla="*/ 21 h 46"/>
                  <a:gd name="T24" fmla="*/ 33 w 117"/>
                  <a:gd name="T25" fmla="*/ 16 h 46"/>
                  <a:gd name="T26" fmla="*/ 50 w 117"/>
                  <a:gd name="T27" fmla="*/ 9 h 46"/>
                  <a:gd name="T28" fmla="*/ 86 w 117"/>
                  <a:gd name="T29" fmla="*/ 3 h 46"/>
                  <a:gd name="T30" fmla="*/ 117 w 117"/>
                  <a:gd name="T31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7" h="46">
                    <a:moveTo>
                      <a:pt x="117" y="7"/>
                    </a:moveTo>
                    <a:cubicBezTo>
                      <a:pt x="109" y="8"/>
                      <a:pt x="101" y="8"/>
                      <a:pt x="93" y="9"/>
                    </a:cubicBezTo>
                    <a:cubicBezTo>
                      <a:pt x="91" y="9"/>
                      <a:pt x="98" y="8"/>
                      <a:pt x="98" y="10"/>
                    </a:cubicBezTo>
                    <a:cubicBezTo>
                      <a:pt x="98" y="12"/>
                      <a:pt x="80" y="19"/>
                      <a:pt x="78" y="19"/>
                    </a:cubicBezTo>
                    <a:cubicBezTo>
                      <a:pt x="77" y="25"/>
                      <a:pt x="76" y="27"/>
                      <a:pt x="71" y="31"/>
                    </a:cubicBezTo>
                    <a:cubicBezTo>
                      <a:pt x="66" y="21"/>
                      <a:pt x="61" y="27"/>
                      <a:pt x="51" y="28"/>
                    </a:cubicBezTo>
                    <a:cubicBezTo>
                      <a:pt x="45" y="30"/>
                      <a:pt x="42" y="31"/>
                      <a:pt x="39" y="37"/>
                    </a:cubicBezTo>
                    <a:cubicBezTo>
                      <a:pt x="42" y="44"/>
                      <a:pt x="45" y="42"/>
                      <a:pt x="51" y="46"/>
                    </a:cubicBezTo>
                    <a:cubicBezTo>
                      <a:pt x="51" y="46"/>
                      <a:pt x="43" y="42"/>
                      <a:pt x="39" y="40"/>
                    </a:cubicBezTo>
                    <a:cubicBezTo>
                      <a:pt x="30" y="36"/>
                      <a:pt x="39" y="37"/>
                      <a:pt x="32" y="31"/>
                    </a:cubicBezTo>
                    <a:cubicBezTo>
                      <a:pt x="27" y="27"/>
                      <a:pt x="15" y="27"/>
                      <a:pt x="9" y="25"/>
                    </a:cubicBezTo>
                    <a:cubicBezTo>
                      <a:pt x="0" y="32"/>
                      <a:pt x="13" y="22"/>
                      <a:pt x="20" y="21"/>
                    </a:cubicBezTo>
                    <a:cubicBezTo>
                      <a:pt x="24" y="19"/>
                      <a:pt x="29" y="18"/>
                      <a:pt x="33" y="16"/>
                    </a:cubicBezTo>
                    <a:cubicBezTo>
                      <a:pt x="36" y="9"/>
                      <a:pt x="43" y="10"/>
                      <a:pt x="50" y="9"/>
                    </a:cubicBezTo>
                    <a:cubicBezTo>
                      <a:pt x="62" y="0"/>
                      <a:pt x="68" y="4"/>
                      <a:pt x="86" y="3"/>
                    </a:cubicBezTo>
                    <a:cubicBezTo>
                      <a:pt x="96" y="4"/>
                      <a:pt x="107" y="4"/>
                      <a:pt x="117" y="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48" name="Freeform 2160"/>
              <p:cNvSpPr>
                <a:spLocks/>
              </p:cNvSpPr>
              <p:nvPr/>
            </p:nvSpPr>
            <p:spPr bwMode="auto">
              <a:xfrm>
                <a:off x="922" y="2275"/>
                <a:ext cx="186" cy="166"/>
              </a:xfrm>
              <a:custGeom>
                <a:avLst/>
                <a:gdLst>
                  <a:gd name="T0" fmla="*/ 171 w 186"/>
                  <a:gd name="T1" fmla="*/ 80 h 166"/>
                  <a:gd name="T2" fmla="*/ 174 w 186"/>
                  <a:gd name="T3" fmla="*/ 105 h 166"/>
                  <a:gd name="T4" fmla="*/ 173 w 186"/>
                  <a:gd name="T5" fmla="*/ 123 h 166"/>
                  <a:gd name="T6" fmla="*/ 185 w 186"/>
                  <a:gd name="T7" fmla="*/ 141 h 166"/>
                  <a:gd name="T8" fmla="*/ 141 w 186"/>
                  <a:gd name="T9" fmla="*/ 164 h 166"/>
                  <a:gd name="T10" fmla="*/ 129 w 186"/>
                  <a:gd name="T11" fmla="*/ 156 h 166"/>
                  <a:gd name="T12" fmla="*/ 114 w 186"/>
                  <a:gd name="T13" fmla="*/ 161 h 166"/>
                  <a:gd name="T14" fmla="*/ 75 w 186"/>
                  <a:gd name="T15" fmla="*/ 159 h 166"/>
                  <a:gd name="T16" fmla="*/ 72 w 186"/>
                  <a:gd name="T17" fmla="*/ 161 h 166"/>
                  <a:gd name="T18" fmla="*/ 45 w 186"/>
                  <a:gd name="T19" fmla="*/ 147 h 166"/>
                  <a:gd name="T20" fmla="*/ 18 w 186"/>
                  <a:gd name="T21" fmla="*/ 125 h 166"/>
                  <a:gd name="T22" fmla="*/ 27 w 186"/>
                  <a:gd name="T23" fmla="*/ 126 h 166"/>
                  <a:gd name="T24" fmla="*/ 23 w 186"/>
                  <a:gd name="T25" fmla="*/ 105 h 166"/>
                  <a:gd name="T26" fmla="*/ 9 w 186"/>
                  <a:gd name="T27" fmla="*/ 87 h 166"/>
                  <a:gd name="T28" fmla="*/ 11 w 186"/>
                  <a:gd name="T29" fmla="*/ 66 h 166"/>
                  <a:gd name="T30" fmla="*/ 6 w 186"/>
                  <a:gd name="T31" fmla="*/ 45 h 166"/>
                  <a:gd name="T32" fmla="*/ 9 w 186"/>
                  <a:gd name="T33" fmla="*/ 36 h 166"/>
                  <a:gd name="T34" fmla="*/ 5 w 186"/>
                  <a:gd name="T35" fmla="*/ 27 h 166"/>
                  <a:gd name="T36" fmla="*/ 24 w 186"/>
                  <a:gd name="T37" fmla="*/ 0 h 166"/>
                  <a:gd name="T38" fmla="*/ 63 w 186"/>
                  <a:gd name="T39" fmla="*/ 21 h 166"/>
                  <a:gd name="T40" fmla="*/ 51 w 186"/>
                  <a:gd name="T41" fmla="*/ 39 h 166"/>
                  <a:gd name="T42" fmla="*/ 27 w 186"/>
                  <a:gd name="T43" fmla="*/ 36 h 166"/>
                  <a:gd name="T44" fmla="*/ 27 w 186"/>
                  <a:gd name="T45" fmla="*/ 56 h 166"/>
                  <a:gd name="T46" fmla="*/ 35 w 186"/>
                  <a:gd name="T47" fmla="*/ 74 h 166"/>
                  <a:gd name="T48" fmla="*/ 30 w 186"/>
                  <a:gd name="T49" fmla="*/ 86 h 166"/>
                  <a:gd name="T50" fmla="*/ 44 w 186"/>
                  <a:gd name="T51" fmla="*/ 114 h 166"/>
                  <a:gd name="T52" fmla="*/ 65 w 186"/>
                  <a:gd name="T53" fmla="*/ 131 h 166"/>
                  <a:gd name="T54" fmla="*/ 86 w 186"/>
                  <a:gd name="T55" fmla="*/ 144 h 166"/>
                  <a:gd name="T56" fmla="*/ 117 w 186"/>
                  <a:gd name="T57" fmla="*/ 146 h 166"/>
                  <a:gd name="T58" fmla="*/ 143 w 186"/>
                  <a:gd name="T59" fmla="*/ 141 h 166"/>
                  <a:gd name="T60" fmla="*/ 161 w 186"/>
                  <a:gd name="T61" fmla="*/ 126 h 166"/>
                  <a:gd name="T62" fmla="*/ 167 w 186"/>
                  <a:gd name="T63" fmla="*/ 99 h 166"/>
                  <a:gd name="T64" fmla="*/ 176 w 186"/>
                  <a:gd name="T65" fmla="*/ 6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6" h="166">
                    <a:moveTo>
                      <a:pt x="176" y="68"/>
                    </a:moveTo>
                    <a:cubicBezTo>
                      <a:pt x="173" y="77"/>
                      <a:pt x="181" y="77"/>
                      <a:pt x="171" y="80"/>
                    </a:cubicBezTo>
                    <a:cubicBezTo>
                      <a:pt x="173" y="87"/>
                      <a:pt x="170" y="88"/>
                      <a:pt x="173" y="95"/>
                    </a:cubicBezTo>
                    <a:cubicBezTo>
                      <a:pt x="170" y="102"/>
                      <a:pt x="164" y="103"/>
                      <a:pt x="174" y="105"/>
                    </a:cubicBezTo>
                    <a:cubicBezTo>
                      <a:pt x="176" y="112"/>
                      <a:pt x="186" y="124"/>
                      <a:pt x="174" y="122"/>
                    </a:cubicBezTo>
                    <a:cubicBezTo>
                      <a:pt x="169" y="119"/>
                      <a:pt x="162" y="127"/>
                      <a:pt x="173" y="123"/>
                    </a:cubicBezTo>
                    <a:cubicBezTo>
                      <a:pt x="174" y="132"/>
                      <a:pt x="186" y="144"/>
                      <a:pt x="171" y="135"/>
                    </a:cubicBezTo>
                    <a:cubicBezTo>
                      <a:pt x="163" y="147"/>
                      <a:pt x="175" y="142"/>
                      <a:pt x="185" y="141"/>
                    </a:cubicBezTo>
                    <a:cubicBezTo>
                      <a:pt x="180" y="149"/>
                      <a:pt x="174" y="152"/>
                      <a:pt x="165" y="153"/>
                    </a:cubicBezTo>
                    <a:cubicBezTo>
                      <a:pt x="156" y="158"/>
                      <a:pt x="152" y="160"/>
                      <a:pt x="141" y="164"/>
                    </a:cubicBezTo>
                    <a:cubicBezTo>
                      <a:pt x="140" y="158"/>
                      <a:pt x="140" y="156"/>
                      <a:pt x="134" y="153"/>
                    </a:cubicBezTo>
                    <a:cubicBezTo>
                      <a:pt x="132" y="154"/>
                      <a:pt x="129" y="154"/>
                      <a:pt x="129" y="156"/>
                    </a:cubicBezTo>
                    <a:cubicBezTo>
                      <a:pt x="129" y="158"/>
                      <a:pt x="136" y="158"/>
                      <a:pt x="134" y="159"/>
                    </a:cubicBezTo>
                    <a:cubicBezTo>
                      <a:pt x="128" y="161"/>
                      <a:pt x="121" y="160"/>
                      <a:pt x="114" y="161"/>
                    </a:cubicBezTo>
                    <a:cubicBezTo>
                      <a:pt x="103" y="159"/>
                      <a:pt x="101" y="154"/>
                      <a:pt x="92" y="161"/>
                    </a:cubicBezTo>
                    <a:cubicBezTo>
                      <a:pt x="85" y="159"/>
                      <a:pt x="82" y="158"/>
                      <a:pt x="75" y="159"/>
                    </a:cubicBezTo>
                    <a:cubicBezTo>
                      <a:pt x="75" y="161"/>
                      <a:pt x="76" y="164"/>
                      <a:pt x="74" y="165"/>
                    </a:cubicBezTo>
                    <a:cubicBezTo>
                      <a:pt x="73" y="166"/>
                      <a:pt x="73" y="162"/>
                      <a:pt x="72" y="161"/>
                    </a:cubicBezTo>
                    <a:cubicBezTo>
                      <a:pt x="69" y="158"/>
                      <a:pt x="60" y="158"/>
                      <a:pt x="57" y="158"/>
                    </a:cubicBezTo>
                    <a:cubicBezTo>
                      <a:pt x="51" y="153"/>
                      <a:pt x="48" y="155"/>
                      <a:pt x="45" y="147"/>
                    </a:cubicBezTo>
                    <a:cubicBezTo>
                      <a:pt x="48" y="137"/>
                      <a:pt x="44" y="136"/>
                      <a:pt x="35" y="138"/>
                    </a:cubicBezTo>
                    <a:cubicBezTo>
                      <a:pt x="31" y="148"/>
                      <a:pt x="26" y="132"/>
                      <a:pt x="18" y="125"/>
                    </a:cubicBezTo>
                    <a:cubicBezTo>
                      <a:pt x="20" y="124"/>
                      <a:pt x="21" y="123"/>
                      <a:pt x="23" y="123"/>
                    </a:cubicBezTo>
                    <a:cubicBezTo>
                      <a:pt x="25" y="123"/>
                      <a:pt x="26" y="127"/>
                      <a:pt x="27" y="126"/>
                    </a:cubicBezTo>
                    <a:cubicBezTo>
                      <a:pt x="30" y="123"/>
                      <a:pt x="22" y="113"/>
                      <a:pt x="20" y="111"/>
                    </a:cubicBezTo>
                    <a:cubicBezTo>
                      <a:pt x="8" y="118"/>
                      <a:pt x="20" y="107"/>
                      <a:pt x="23" y="105"/>
                    </a:cubicBezTo>
                    <a:cubicBezTo>
                      <a:pt x="17" y="104"/>
                      <a:pt x="9" y="109"/>
                      <a:pt x="15" y="101"/>
                    </a:cubicBezTo>
                    <a:cubicBezTo>
                      <a:pt x="14" y="95"/>
                      <a:pt x="11" y="92"/>
                      <a:pt x="9" y="87"/>
                    </a:cubicBezTo>
                    <a:cubicBezTo>
                      <a:pt x="14" y="77"/>
                      <a:pt x="10" y="89"/>
                      <a:pt x="5" y="81"/>
                    </a:cubicBezTo>
                    <a:cubicBezTo>
                      <a:pt x="3" y="78"/>
                      <a:pt x="10" y="69"/>
                      <a:pt x="11" y="66"/>
                    </a:cubicBezTo>
                    <a:cubicBezTo>
                      <a:pt x="1" y="60"/>
                      <a:pt x="14" y="55"/>
                      <a:pt x="3" y="51"/>
                    </a:cubicBezTo>
                    <a:cubicBezTo>
                      <a:pt x="4" y="49"/>
                      <a:pt x="6" y="47"/>
                      <a:pt x="6" y="45"/>
                    </a:cubicBezTo>
                    <a:cubicBezTo>
                      <a:pt x="6" y="43"/>
                      <a:pt x="4" y="41"/>
                      <a:pt x="5" y="39"/>
                    </a:cubicBezTo>
                    <a:cubicBezTo>
                      <a:pt x="6" y="37"/>
                      <a:pt x="11" y="37"/>
                      <a:pt x="9" y="36"/>
                    </a:cubicBezTo>
                    <a:cubicBezTo>
                      <a:pt x="7" y="35"/>
                      <a:pt x="4" y="37"/>
                      <a:pt x="2" y="38"/>
                    </a:cubicBezTo>
                    <a:cubicBezTo>
                      <a:pt x="6" y="32"/>
                      <a:pt x="11" y="32"/>
                      <a:pt x="5" y="27"/>
                    </a:cubicBezTo>
                    <a:cubicBezTo>
                      <a:pt x="0" y="18"/>
                      <a:pt x="12" y="23"/>
                      <a:pt x="6" y="12"/>
                    </a:cubicBezTo>
                    <a:cubicBezTo>
                      <a:pt x="18" y="5"/>
                      <a:pt x="6" y="5"/>
                      <a:pt x="24" y="0"/>
                    </a:cubicBezTo>
                    <a:cubicBezTo>
                      <a:pt x="30" y="10"/>
                      <a:pt x="28" y="13"/>
                      <a:pt x="41" y="15"/>
                    </a:cubicBezTo>
                    <a:cubicBezTo>
                      <a:pt x="53" y="6"/>
                      <a:pt x="54" y="20"/>
                      <a:pt x="63" y="21"/>
                    </a:cubicBezTo>
                    <a:cubicBezTo>
                      <a:pt x="62" y="25"/>
                      <a:pt x="62" y="29"/>
                      <a:pt x="60" y="32"/>
                    </a:cubicBezTo>
                    <a:cubicBezTo>
                      <a:pt x="58" y="35"/>
                      <a:pt x="51" y="39"/>
                      <a:pt x="51" y="39"/>
                    </a:cubicBezTo>
                    <a:cubicBezTo>
                      <a:pt x="47" y="34"/>
                      <a:pt x="46" y="32"/>
                      <a:pt x="39" y="33"/>
                    </a:cubicBezTo>
                    <a:cubicBezTo>
                      <a:pt x="44" y="45"/>
                      <a:pt x="33" y="38"/>
                      <a:pt x="27" y="36"/>
                    </a:cubicBezTo>
                    <a:cubicBezTo>
                      <a:pt x="22" y="42"/>
                      <a:pt x="20" y="43"/>
                      <a:pt x="24" y="50"/>
                    </a:cubicBezTo>
                    <a:cubicBezTo>
                      <a:pt x="17" y="60"/>
                      <a:pt x="23" y="48"/>
                      <a:pt x="27" y="56"/>
                    </a:cubicBezTo>
                    <a:cubicBezTo>
                      <a:pt x="29" y="59"/>
                      <a:pt x="23" y="62"/>
                      <a:pt x="21" y="65"/>
                    </a:cubicBezTo>
                    <a:cubicBezTo>
                      <a:pt x="24" y="74"/>
                      <a:pt x="27" y="71"/>
                      <a:pt x="35" y="74"/>
                    </a:cubicBezTo>
                    <a:cubicBezTo>
                      <a:pt x="39" y="72"/>
                      <a:pt x="46" y="67"/>
                      <a:pt x="42" y="75"/>
                    </a:cubicBezTo>
                    <a:cubicBezTo>
                      <a:pt x="41" y="82"/>
                      <a:pt x="36" y="83"/>
                      <a:pt x="30" y="86"/>
                    </a:cubicBezTo>
                    <a:cubicBezTo>
                      <a:pt x="36" y="90"/>
                      <a:pt x="41" y="91"/>
                      <a:pt x="33" y="96"/>
                    </a:cubicBezTo>
                    <a:cubicBezTo>
                      <a:pt x="43" y="100"/>
                      <a:pt x="30" y="111"/>
                      <a:pt x="44" y="114"/>
                    </a:cubicBezTo>
                    <a:cubicBezTo>
                      <a:pt x="45" y="123"/>
                      <a:pt x="49" y="122"/>
                      <a:pt x="57" y="123"/>
                    </a:cubicBezTo>
                    <a:cubicBezTo>
                      <a:pt x="60" y="130"/>
                      <a:pt x="57" y="136"/>
                      <a:pt x="65" y="131"/>
                    </a:cubicBezTo>
                    <a:cubicBezTo>
                      <a:pt x="68" y="133"/>
                      <a:pt x="72" y="133"/>
                      <a:pt x="74" y="135"/>
                    </a:cubicBezTo>
                    <a:cubicBezTo>
                      <a:pt x="79" y="140"/>
                      <a:pt x="73" y="141"/>
                      <a:pt x="86" y="144"/>
                    </a:cubicBezTo>
                    <a:cubicBezTo>
                      <a:pt x="94" y="143"/>
                      <a:pt x="95" y="145"/>
                      <a:pt x="99" y="152"/>
                    </a:cubicBezTo>
                    <a:cubicBezTo>
                      <a:pt x="111" y="138"/>
                      <a:pt x="99" y="160"/>
                      <a:pt x="117" y="146"/>
                    </a:cubicBezTo>
                    <a:cubicBezTo>
                      <a:pt x="124" y="147"/>
                      <a:pt x="125" y="144"/>
                      <a:pt x="131" y="143"/>
                    </a:cubicBezTo>
                    <a:cubicBezTo>
                      <a:pt x="138" y="144"/>
                      <a:pt x="140" y="149"/>
                      <a:pt x="143" y="141"/>
                    </a:cubicBezTo>
                    <a:cubicBezTo>
                      <a:pt x="154" y="146"/>
                      <a:pt x="146" y="132"/>
                      <a:pt x="152" y="128"/>
                    </a:cubicBezTo>
                    <a:cubicBezTo>
                      <a:pt x="155" y="127"/>
                      <a:pt x="158" y="127"/>
                      <a:pt x="161" y="126"/>
                    </a:cubicBezTo>
                    <a:cubicBezTo>
                      <a:pt x="157" y="120"/>
                      <a:pt x="157" y="117"/>
                      <a:pt x="164" y="116"/>
                    </a:cubicBezTo>
                    <a:cubicBezTo>
                      <a:pt x="159" y="108"/>
                      <a:pt x="158" y="105"/>
                      <a:pt x="167" y="99"/>
                    </a:cubicBezTo>
                    <a:cubicBezTo>
                      <a:pt x="164" y="90"/>
                      <a:pt x="160" y="87"/>
                      <a:pt x="164" y="77"/>
                    </a:cubicBezTo>
                    <a:cubicBezTo>
                      <a:pt x="166" y="71"/>
                      <a:pt x="171" y="57"/>
                      <a:pt x="176" y="6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49" name="Freeform 2161"/>
              <p:cNvSpPr>
                <a:spLocks/>
              </p:cNvSpPr>
              <p:nvPr/>
            </p:nvSpPr>
            <p:spPr bwMode="auto">
              <a:xfrm>
                <a:off x="996" y="2320"/>
                <a:ext cx="67" cy="66"/>
              </a:xfrm>
              <a:custGeom>
                <a:avLst/>
                <a:gdLst>
                  <a:gd name="T0" fmla="*/ 66 w 67"/>
                  <a:gd name="T1" fmla="*/ 20 h 66"/>
                  <a:gd name="T2" fmla="*/ 49 w 67"/>
                  <a:gd name="T3" fmla="*/ 29 h 66"/>
                  <a:gd name="T4" fmla="*/ 66 w 67"/>
                  <a:gd name="T5" fmla="*/ 35 h 66"/>
                  <a:gd name="T6" fmla="*/ 55 w 67"/>
                  <a:gd name="T7" fmla="*/ 42 h 66"/>
                  <a:gd name="T8" fmla="*/ 37 w 67"/>
                  <a:gd name="T9" fmla="*/ 47 h 66"/>
                  <a:gd name="T10" fmla="*/ 43 w 67"/>
                  <a:gd name="T11" fmla="*/ 36 h 66"/>
                  <a:gd name="T12" fmla="*/ 31 w 67"/>
                  <a:gd name="T13" fmla="*/ 32 h 66"/>
                  <a:gd name="T14" fmla="*/ 27 w 67"/>
                  <a:gd name="T15" fmla="*/ 33 h 66"/>
                  <a:gd name="T16" fmla="*/ 24 w 67"/>
                  <a:gd name="T17" fmla="*/ 41 h 66"/>
                  <a:gd name="T18" fmla="*/ 22 w 67"/>
                  <a:gd name="T19" fmla="*/ 48 h 66"/>
                  <a:gd name="T20" fmla="*/ 30 w 67"/>
                  <a:gd name="T21" fmla="*/ 33 h 66"/>
                  <a:gd name="T22" fmla="*/ 16 w 67"/>
                  <a:gd name="T23" fmla="*/ 30 h 66"/>
                  <a:gd name="T24" fmla="*/ 16 w 67"/>
                  <a:gd name="T25" fmla="*/ 26 h 66"/>
                  <a:gd name="T26" fmla="*/ 0 w 67"/>
                  <a:gd name="T27" fmla="*/ 26 h 66"/>
                  <a:gd name="T28" fmla="*/ 10 w 67"/>
                  <a:gd name="T29" fmla="*/ 21 h 66"/>
                  <a:gd name="T30" fmla="*/ 3 w 67"/>
                  <a:gd name="T31" fmla="*/ 18 h 66"/>
                  <a:gd name="T32" fmla="*/ 9 w 67"/>
                  <a:gd name="T33" fmla="*/ 15 h 66"/>
                  <a:gd name="T34" fmla="*/ 15 w 67"/>
                  <a:gd name="T35" fmla="*/ 6 h 66"/>
                  <a:gd name="T36" fmla="*/ 22 w 67"/>
                  <a:gd name="T37" fmla="*/ 5 h 66"/>
                  <a:gd name="T38" fmla="*/ 21 w 67"/>
                  <a:gd name="T39" fmla="*/ 12 h 66"/>
                  <a:gd name="T40" fmla="*/ 19 w 67"/>
                  <a:gd name="T41" fmla="*/ 18 h 66"/>
                  <a:gd name="T42" fmla="*/ 42 w 67"/>
                  <a:gd name="T43" fmla="*/ 17 h 66"/>
                  <a:gd name="T44" fmla="*/ 45 w 67"/>
                  <a:gd name="T45" fmla="*/ 12 h 66"/>
                  <a:gd name="T46" fmla="*/ 45 w 67"/>
                  <a:gd name="T47" fmla="*/ 9 h 66"/>
                  <a:gd name="T48" fmla="*/ 61 w 67"/>
                  <a:gd name="T49" fmla="*/ 6 h 66"/>
                  <a:gd name="T50" fmla="*/ 66 w 67"/>
                  <a:gd name="T51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66">
                    <a:moveTo>
                      <a:pt x="66" y="20"/>
                    </a:moveTo>
                    <a:cubicBezTo>
                      <a:pt x="57" y="21"/>
                      <a:pt x="52" y="21"/>
                      <a:pt x="49" y="29"/>
                    </a:cubicBezTo>
                    <a:cubicBezTo>
                      <a:pt x="56" y="30"/>
                      <a:pt x="60" y="32"/>
                      <a:pt x="66" y="35"/>
                    </a:cubicBezTo>
                    <a:cubicBezTo>
                      <a:pt x="63" y="41"/>
                      <a:pt x="61" y="41"/>
                      <a:pt x="55" y="42"/>
                    </a:cubicBezTo>
                    <a:cubicBezTo>
                      <a:pt x="49" y="45"/>
                      <a:pt x="43" y="45"/>
                      <a:pt x="37" y="47"/>
                    </a:cubicBezTo>
                    <a:cubicBezTo>
                      <a:pt x="29" y="41"/>
                      <a:pt x="37" y="39"/>
                      <a:pt x="43" y="36"/>
                    </a:cubicBezTo>
                    <a:cubicBezTo>
                      <a:pt x="50" y="27"/>
                      <a:pt x="37" y="33"/>
                      <a:pt x="31" y="32"/>
                    </a:cubicBezTo>
                    <a:cubicBezTo>
                      <a:pt x="28" y="30"/>
                      <a:pt x="16" y="26"/>
                      <a:pt x="27" y="33"/>
                    </a:cubicBezTo>
                    <a:cubicBezTo>
                      <a:pt x="30" y="50"/>
                      <a:pt x="27" y="27"/>
                      <a:pt x="24" y="41"/>
                    </a:cubicBezTo>
                    <a:cubicBezTo>
                      <a:pt x="22" y="48"/>
                      <a:pt x="29" y="66"/>
                      <a:pt x="22" y="48"/>
                    </a:cubicBezTo>
                    <a:cubicBezTo>
                      <a:pt x="24" y="42"/>
                      <a:pt x="27" y="38"/>
                      <a:pt x="30" y="33"/>
                    </a:cubicBezTo>
                    <a:cubicBezTo>
                      <a:pt x="24" y="32"/>
                      <a:pt x="23" y="29"/>
                      <a:pt x="16" y="30"/>
                    </a:cubicBezTo>
                    <a:cubicBezTo>
                      <a:pt x="14" y="43"/>
                      <a:pt x="18" y="31"/>
                      <a:pt x="16" y="26"/>
                    </a:cubicBezTo>
                    <a:cubicBezTo>
                      <a:pt x="10" y="32"/>
                      <a:pt x="6" y="31"/>
                      <a:pt x="0" y="26"/>
                    </a:cubicBezTo>
                    <a:cubicBezTo>
                      <a:pt x="7" y="23"/>
                      <a:pt x="8" y="30"/>
                      <a:pt x="10" y="21"/>
                    </a:cubicBezTo>
                    <a:cubicBezTo>
                      <a:pt x="8" y="20"/>
                      <a:pt x="3" y="21"/>
                      <a:pt x="3" y="18"/>
                    </a:cubicBezTo>
                    <a:cubicBezTo>
                      <a:pt x="3" y="16"/>
                      <a:pt x="7" y="16"/>
                      <a:pt x="9" y="15"/>
                    </a:cubicBezTo>
                    <a:cubicBezTo>
                      <a:pt x="12" y="13"/>
                      <a:pt x="12" y="8"/>
                      <a:pt x="15" y="6"/>
                    </a:cubicBezTo>
                    <a:cubicBezTo>
                      <a:pt x="17" y="5"/>
                      <a:pt x="20" y="5"/>
                      <a:pt x="22" y="5"/>
                    </a:cubicBezTo>
                    <a:cubicBezTo>
                      <a:pt x="37" y="0"/>
                      <a:pt x="33" y="10"/>
                      <a:pt x="21" y="12"/>
                    </a:cubicBezTo>
                    <a:cubicBezTo>
                      <a:pt x="25" y="18"/>
                      <a:pt x="26" y="17"/>
                      <a:pt x="19" y="18"/>
                    </a:cubicBezTo>
                    <a:cubicBezTo>
                      <a:pt x="28" y="33"/>
                      <a:pt x="33" y="18"/>
                      <a:pt x="42" y="17"/>
                    </a:cubicBezTo>
                    <a:cubicBezTo>
                      <a:pt x="43" y="15"/>
                      <a:pt x="46" y="14"/>
                      <a:pt x="45" y="12"/>
                    </a:cubicBezTo>
                    <a:cubicBezTo>
                      <a:pt x="44" y="8"/>
                      <a:pt x="33" y="14"/>
                      <a:pt x="45" y="9"/>
                    </a:cubicBezTo>
                    <a:cubicBezTo>
                      <a:pt x="31" y="1"/>
                      <a:pt x="60" y="6"/>
                      <a:pt x="61" y="6"/>
                    </a:cubicBezTo>
                    <a:cubicBezTo>
                      <a:pt x="67" y="8"/>
                      <a:pt x="66" y="13"/>
                      <a:pt x="66" y="2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50" name="Freeform 2162"/>
              <p:cNvSpPr>
                <a:spLocks/>
              </p:cNvSpPr>
              <p:nvPr/>
            </p:nvSpPr>
            <p:spPr bwMode="auto">
              <a:xfrm>
                <a:off x="979" y="2313"/>
                <a:ext cx="101" cy="75"/>
              </a:xfrm>
              <a:custGeom>
                <a:avLst/>
                <a:gdLst>
                  <a:gd name="T0" fmla="*/ 54 w 101"/>
                  <a:gd name="T1" fmla="*/ 75 h 75"/>
                  <a:gd name="T2" fmla="*/ 5 w 101"/>
                  <a:gd name="T3" fmla="*/ 43 h 75"/>
                  <a:gd name="T4" fmla="*/ 12 w 101"/>
                  <a:gd name="T5" fmla="*/ 15 h 75"/>
                  <a:gd name="T6" fmla="*/ 33 w 101"/>
                  <a:gd name="T7" fmla="*/ 1 h 75"/>
                  <a:gd name="T8" fmla="*/ 84 w 101"/>
                  <a:gd name="T9" fmla="*/ 7 h 75"/>
                  <a:gd name="T10" fmla="*/ 101 w 101"/>
                  <a:gd name="T11" fmla="*/ 34 h 75"/>
                  <a:gd name="T12" fmla="*/ 83 w 101"/>
                  <a:gd name="T13" fmla="*/ 64 h 75"/>
                  <a:gd name="T14" fmla="*/ 54 w 101"/>
                  <a:gd name="T15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75">
                    <a:moveTo>
                      <a:pt x="54" y="75"/>
                    </a:moveTo>
                    <a:cubicBezTo>
                      <a:pt x="17" y="70"/>
                      <a:pt x="14" y="70"/>
                      <a:pt x="5" y="43"/>
                    </a:cubicBezTo>
                    <a:cubicBezTo>
                      <a:pt x="6" y="28"/>
                      <a:pt x="0" y="24"/>
                      <a:pt x="12" y="15"/>
                    </a:cubicBezTo>
                    <a:cubicBezTo>
                      <a:pt x="20" y="9"/>
                      <a:pt x="33" y="1"/>
                      <a:pt x="33" y="1"/>
                    </a:cubicBezTo>
                    <a:cubicBezTo>
                      <a:pt x="56" y="4"/>
                      <a:pt x="64" y="0"/>
                      <a:pt x="84" y="7"/>
                    </a:cubicBezTo>
                    <a:cubicBezTo>
                      <a:pt x="87" y="12"/>
                      <a:pt x="101" y="28"/>
                      <a:pt x="101" y="34"/>
                    </a:cubicBezTo>
                    <a:cubicBezTo>
                      <a:pt x="101" y="42"/>
                      <a:pt x="91" y="57"/>
                      <a:pt x="83" y="64"/>
                    </a:cubicBezTo>
                    <a:cubicBezTo>
                      <a:pt x="75" y="71"/>
                      <a:pt x="60" y="73"/>
                      <a:pt x="54" y="75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51" name="Freeform 2163"/>
              <p:cNvSpPr>
                <a:spLocks/>
              </p:cNvSpPr>
              <p:nvPr/>
            </p:nvSpPr>
            <p:spPr bwMode="auto">
              <a:xfrm>
                <a:off x="988" y="2317"/>
                <a:ext cx="74" cy="60"/>
              </a:xfrm>
              <a:custGeom>
                <a:avLst/>
                <a:gdLst>
                  <a:gd name="T0" fmla="*/ 74 w 74"/>
                  <a:gd name="T1" fmla="*/ 33 h 60"/>
                  <a:gd name="T2" fmla="*/ 56 w 74"/>
                  <a:gd name="T3" fmla="*/ 29 h 60"/>
                  <a:gd name="T4" fmla="*/ 56 w 74"/>
                  <a:gd name="T5" fmla="*/ 33 h 60"/>
                  <a:gd name="T6" fmla="*/ 51 w 74"/>
                  <a:gd name="T7" fmla="*/ 35 h 60"/>
                  <a:gd name="T8" fmla="*/ 50 w 74"/>
                  <a:gd name="T9" fmla="*/ 41 h 60"/>
                  <a:gd name="T10" fmla="*/ 42 w 74"/>
                  <a:gd name="T11" fmla="*/ 42 h 60"/>
                  <a:gd name="T12" fmla="*/ 50 w 74"/>
                  <a:gd name="T13" fmla="*/ 54 h 60"/>
                  <a:gd name="T14" fmla="*/ 60 w 74"/>
                  <a:gd name="T15" fmla="*/ 51 h 60"/>
                  <a:gd name="T16" fmla="*/ 63 w 74"/>
                  <a:gd name="T17" fmla="*/ 56 h 60"/>
                  <a:gd name="T18" fmla="*/ 56 w 74"/>
                  <a:gd name="T19" fmla="*/ 54 h 60"/>
                  <a:gd name="T20" fmla="*/ 39 w 74"/>
                  <a:gd name="T21" fmla="*/ 59 h 60"/>
                  <a:gd name="T22" fmla="*/ 30 w 74"/>
                  <a:gd name="T23" fmla="*/ 57 h 60"/>
                  <a:gd name="T24" fmla="*/ 26 w 74"/>
                  <a:gd name="T25" fmla="*/ 53 h 60"/>
                  <a:gd name="T26" fmla="*/ 50 w 74"/>
                  <a:gd name="T27" fmla="*/ 56 h 60"/>
                  <a:gd name="T28" fmla="*/ 36 w 74"/>
                  <a:gd name="T29" fmla="*/ 42 h 60"/>
                  <a:gd name="T30" fmla="*/ 23 w 74"/>
                  <a:gd name="T31" fmla="*/ 47 h 60"/>
                  <a:gd name="T32" fmla="*/ 15 w 74"/>
                  <a:gd name="T33" fmla="*/ 45 h 60"/>
                  <a:gd name="T34" fmla="*/ 17 w 74"/>
                  <a:gd name="T35" fmla="*/ 39 h 60"/>
                  <a:gd name="T36" fmla="*/ 12 w 74"/>
                  <a:gd name="T37" fmla="*/ 38 h 60"/>
                  <a:gd name="T38" fmla="*/ 12 w 74"/>
                  <a:gd name="T39" fmla="*/ 18 h 60"/>
                  <a:gd name="T40" fmla="*/ 17 w 74"/>
                  <a:gd name="T41" fmla="*/ 29 h 60"/>
                  <a:gd name="T42" fmla="*/ 33 w 74"/>
                  <a:gd name="T43" fmla="*/ 33 h 60"/>
                  <a:gd name="T44" fmla="*/ 47 w 74"/>
                  <a:gd name="T45" fmla="*/ 38 h 60"/>
                  <a:gd name="T46" fmla="*/ 42 w 74"/>
                  <a:gd name="T47" fmla="*/ 27 h 60"/>
                  <a:gd name="T48" fmla="*/ 41 w 74"/>
                  <a:gd name="T49" fmla="*/ 24 h 60"/>
                  <a:gd name="T50" fmla="*/ 38 w 74"/>
                  <a:gd name="T51" fmla="*/ 11 h 60"/>
                  <a:gd name="T52" fmla="*/ 38 w 74"/>
                  <a:gd name="T53" fmla="*/ 14 h 60"/>
                  <a:gd name="T54" fmla="*/ 50 w 74"/>
                  <a:gd name="T55" fmla="*/ 11 h 60"/>
                  <a:gd name="T56" fmla="*/ 42 w 74"/>
                  <a:gd name="T57" fmla="*/ 2 h 60"/>
                  <a:gd name="T58" fmla="*/ 48 w 74"/>
                  <a:gd name="T59" fmla="*/ 3 h 60"/>
                  <a:gd name="T60" fmla="*/ 54 w 74"/>
                  <a:gd name="T61" fmla="*/ 5 h 60"/>
                  <a:gd name="T62" fmla="*/ 42 w 74"/>
                  <a:gd name="T63" fmla="*/ 17 h 60"/>
                  <a:gd name="T64" fmla="*/ 53 w 74"/>
                  <a:gd name="T65" fmla="*/ 27 h 60"/>
                  <a:gd name="T66" fmla="*/ 74 w 74"/>
                  <a:gd name="T67" fmla="*/ 3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4" h="60">
                    <a:moveTo>
                      <a:pt x="74" y="33"/>
                    </a:moveTo>
                    <a:cubicBezTo>
                      <a:pt x="66" y="32"/>
                      <a:pt x="61" y="35"/>
                      <a:pt x="56" y="29"/>
                    </a:cubicBezTo>
                    <a:cubicBezTo>
                      <a:pt x="43" y="32"/>
                      <a:pt x="56" y="28"/>
                      <a:pt x="56" y="33"/>
                    </a:cubicBezTo>
                    <a:cubicBezTo>
                      <a:pt x="56" y="35"/>
                      <a:pt x="53" y="34"/>
                      <a:pt x="51" y="35"/>
                    </a:cubicBezTo>
                    <a:cubicBezTo>
                      <a:pt x="51" y="37"/>
                      <a:pt x="52" y="40"/>
                      <a:pt x="50" y="41"/>
                    </a:cubicBezTo>
                    <a:cubicBezTo>
                      <a:pt x="48" y="43"/>
                      <a:pt x="43" y="40"/>
                      <a:pt x="42" y="42"/>
                    </a:cubicBezTo>
                    <a:cubicBezTo>
                      <a:pt x="36" y="54"/>
                      <a:pt x="45" y="53"/>
                      <a:pt x="50" y="54"/>
                    </a:cubicBezTo>
                    <a:cubicBezTo>
                      <a:pt x="53" y="53"/>
                      <a:pt x="57" y="50"/>
                      <a:pt x="60" y="51"/>
                    </a:cubicBezTo>
                    <a:cubicBezTo>
                      <a:pt x="62" y="52"/>
                      <a:pt x="65" y="55"/>
                      <a:pt x="63" y="56"/>
                    </a:cubicBezTo>
                    <a:cubicBezTo>
                      <a:pt x="61" y="57"/>
                      <a:pt x="58" y="55"/>
                      <a:pt x="56" y="54"/>
                    </a:cubicBezTo>
                    <a:cubicBezTo>
                      <a:pt x="50" y="56"/>
                      <a:pt x="45" y="57"/>
                      <a:pt x="39" y="59"/>
                    </a:cubicBezTo>
                    <a:cubicBezTo>
                      <a:pt x="36" y="58"/>
                      <a:pt x="33" y="58"/>
                      <a:pt x="30" y="57"/>
                    </a:cubicBezTo>
                    <a:cubicBezTo>
                      <a:pt x="28" y="56"/>
                      <a:pt x="26" y="53"/>
                      <a:pt x="26" y="53"/>
                    </a:cubicBezTo>
                    <a:cubicBezTo>
                      <a:pt x="39" y="55"/>
                      <a:pt x="34" y="60"/>
                      <a:pt x="50" y="56"/>
                    </a:cubicBezTo>
                    <a:cubicBezTo>
                      <a:pt x="44" y="51"/>
                      <a:pt x="40" y="49"/>
                      <a:pt x="36" y="42"/>
                    </a:cubicBezTo>
                    <a:cubicBezTo>
                      <a:pt x="27" y="46"/>
                      <a:pt x="29" y="36"/>
                      <a:pt x="23" y="47"/>
                    </a:cubicBezTo>
                    <a:cubicBezTo>
                      <a:pt x="20" y="46"/>
                      <a:pt x="17" y="47"/>
                      <a:pt x="15" y="45"/>
                    </a:cubicBezTo>
                    <a:cubicBezTo>
                      <a:pt x="14" y="43"/>
                      <a:pt x="18" y="41"/>
                      <a:pt x="17" y="39"/>
                    </a:cubicBezTo>
                    <a:cubicBezTo>
                      <a:pt x="16" y="37"/>
                      <a:pt x="14" y="38"/>
                      <a:pt x="12" y="38"/>
                    </a:cubicBezTo>
                    <a:cubicBezTo>
                      <a:pt x="7" y="30"/>
                      <a:pt x="0" y="24"/>
                      <a:pt x="12" y="18"/>
                    </a:cubicBezTo>
                    <a:cubicBezTo>
                      <a:pt x="8" y="25"/>
                      <a:pt x="6" y="35"/>
                      <a:pt x="17" y="29"/>
                    </a:cubicBezTo>
                    <a:cubicBezTo>
                      <a:pt x="0" y="19"/>
                      <a:pt x="32" y="33"/>
                      <a:pt x="33" y="33"/>
                    </a:cubicBezTo>
                    <a:cubicBezTo>
                      <a:pt x="36" y="42"/>
                      <a:pt x="37" y="36"/>
                      <a:pt x="47" y="38"/>
                    </a:cubicBezTo>
                    <a:cubicBezTo>
                      <a:pt x="51" y="31"/>
                      <a:pt x="52" y="25"/>
                      <a:pt x="42" y="27"/>
                    </a:cubicBezTo>
                    <a:cubicBezTo>
                      <a:pt x="36" y="32"/>
                      <a:pt x="34" y="27"/>
                      <a:pt x="41" y="24"/>
                    </a:cubicBezTo>
                    <a:cubicBezTo>
                      <a:pt x="47" y="18"/>
                      <a:pt x="46" y="15"/>
                      <a:pt x="38" y="11"/>
                    </a:cubicBezTo>
                    <a:cubicBezTo>
                      <a:pt x="33" y="12"/>
                      <a:pt x="19" y="16"/>
                      <a:pt x="38" y="14"/>
                    </a:cubicBezTo>
                    <a:cubicBezTo>
                      <a:pt x="42" y="12"/>
                      <a:pt x="47" y="14"/>
                      <a:pt x="50" y="11"/>
                    </a:cubicBezTo>
                    <a:cubicBezTo>
                      <a:pt x="53" y="8"/>
                      <a:pt x="42" y="6"/>
                      <a:pt x="42" y="2"/>
                    </a:cubicBezTo>
                    <a:cubicBezTo>
                      <a:pt x="42" y="0"/>
                      <a:pt x="46" y="3"/>
                      <a:pt x="48" y="3"/>
                    </a:cubicBezTo>
                    <a:cubicBezTo>
                      <a:pt x="50" y="4"/>
                      <a:pt x="52" y="4"/>
                      <a:pt x="54" y="5"/>
                    </a:cubicBezTo>
                    <a:cubicBezTo>
                      <a:pt x="51" y="12"/>
                      <a:pt x="48" y="13"/>
                      <a:pt x="42" y="17"/>
                    </a:cubicBezTo>
                    <a:cubicBezTo>
                      <a:pt x="49" y="21"/>
                      <a:pt x="45" y="25"/>
                      <a:pt x="53" y="27"/>
                    </a:cubicBezTo>
                    <a:cubicBezTo>
                      <a:pt x="58" y="31"/>
                      <a:pt x="74" y="31"/>
                      <a:pt x="74" y="3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52" name="Freeform 2164"/>
              <p:cNvSpPr>
                <a:spLocks/>
              </p:cNvSpPr>
              <p:nvPr/>
            </p:nvSpPr>
            <p:spPr bwMode="auto">
              <a:xfrm>
                <a:off x="943" y="2259"/>
                <a:ext cx="146" cy="79"/>
              </a:xfrm>
              <a:custGeom>
                <a:avLst/>
                <a:gdLst>
                  <a:gd name="T0" fmla="*/ 144 w 146"/>
                  <a:gd name="T1" fmla="*/ 72 h 79"/>
                  <a:gd name="T2" fmla="*/ 132 w 146"/>
                  <a:gd name="T3" fmla="*/ 51 h 79"/>
                  <a:gd name="T4" fmla="*/ 131 w 146"/>
                  <a:gd name="T5" fmla="*/ 37 h 79"/>
                  <a:gd name="T6" fmla="*/ 129 w 146"/>
                  <a:gd name="T7" fmla="*/ 42 h 79"/>
                  <a:gd name="T8" fmla="*/ 128 w 146"/>
                  <a:gd name="T9" fmla="*/ 37 h 79"/>
                  <a:gd name="T10" fmla="*/ 122 w 146"/>
                  <a:gd name="T11" fmla="*/ 45 h 79"/>
                  <a:gd name="T12" fmla="*/ 116 w 146"/>
                  <a:gd name="T13" fmla="*/ 25 h 79"/>
                  <a:gd name="T14" fmla="*/ 120 w 146"/>
                  <a:gd name="T15" fmla="*/ 10 h 79"/>
                  <a:gd name="T16" fmla="*/ 110 w 146"/>
                  <a:gd name="T17" fmla="*/ 24 h 79"/>
                  <a:gd name="T18" fmla="*/ 105 w 146"/>
                  <a:gd name="T19" fmla="*/ 34 h 79"/>
                  <a:gd name="T20" fmla="*/ 93 w 146"/>
                  <a:gd name="T21" fmla="*/ 42 h 79"/>
                  <a:gd name="T22" fmla="*/ 96 w 146"/>
                  <a:gd name="T23" fmla="*/ 31 h 79"/>
                  <a:gd name="T24" fmla="*/ 87 w 146"/>
                  <a:gd name="T25" fmla="*/ 31 h 79"/>
                  <a:gd name="T26" fmla="*/ 74 w 146"/>
                  <a:gd name="T27" fmla="*/ 39 h 79"/>
                  <a:gd name="T28" fmla="*/ 75 w 146"/>
                  <a:gd name="T29" fmla="*/ 45 h 79"/>
                  <a:gd name="T30" fmla="*/ 74 w 146"/>
                  <a:gd name="T31" fmla="*/ 40 h 79"/>
                  <a:gd name="T32" fmla="*/ 63 w 146"/>
                  <a:gd name="T33" fmla="*/ 48 h 79"/>
                  <a:gd name="T34" fmla="*/ 59 w 146"/>
                  <a:gd name="T35" fmla="*/ 40 h 79"/>
                  <a:gd name="T36" fmla="*/ 57 w 146"/>
                  <a:gd name="T37" fmla="*/ 36 h 79"/>
                  <a:gd name="T38" fmla="*/ 51 w 146"/>
                  <a:gd name="T39" fmla="*/ 37 h 79"/>
                  <a:gd name="T40" fmla="*/ 50 w 146"/>
                  <a:gd name="T41" fmla="*/ 43 h 79"/>
                  <a:gd name="T42" fmla="*/ 47 w 146"/>
                  <a:gd name="T43" fmla="*/ 48 h 79"/>
                  <a:gd name="T44" fmla="*/ 48 w 146"/>
                  <a:gd name="T45" fmla="*/ 43 h 79"/>
                  <a:gd name="T46" fmla="*/ 50 w 146"/>
                  <a:gd name="T47" fmla="*/ 37 h 79"/>
                  <a:gd name="T48" fmla="*/ 41 w 146"/>
                  <a:gd name="T49" fmla="*/ 46 h 79"/>
                  <a:gd name="T50" fmla="*/ 36 w 146"/>
                  <a:gd name="T51" fmla="*/ 48 h 79"/>
                  <a:gd name="T52" fmla="*/ 32 w 146"/>
                  <a:gd name="T53" fmla="*/ 43 h 79"/>
                  <a:gd name="T54" fmla="*/ 29 w 146"/>
                  <a:gd name="T55" fmla="*/ 57 h 79"/>
                  <a:gd name="T56" fmla="*/ 18 w 146"/>
                  <a:gd name="T57" fmla="*/ 42 h 79"/>
                  <a:gd name="T58" fmla="*/ 20 w 146"/>
                  <a:gd name="T59" fmla="*/ 46 h 79"/>
                  <a:gd name="T60" fmla="*/ 15 w 146"/>
                  <a:gd name="T61" fmla="*/ 43 h 79"/>
                  <a:gd name="T62" fmla="*/ 12 w 146"/>
                  <a:gd name="T63" fmla="*/ 48 h 79"/>
                  <a:gd name="T64" fmla="*/ 6 w 146"/>
                  <a:gd name="T65" fmla="*/ 49 h 79"/>
                  <a:gd name="T66" fmla="*/ 3 w 146"/>
                  <a:gd name="T67" fmla="*/ 39 h 79"/>
                  <a:gd name="T68" fmla="*/ 6 w 146"/>
                  <a:gd name="T69" fmla="*/ 33 h 79"/>
                  <a:gd name="T70" fmla="*/ 0 w 146"/>
                  <a:gd name="T71" fmla="*/ 31 h 79"/>
                  <a:gd name="T72" fmla="*/ 15 w 146"/>
                  <a:gd name="T73" fmla="*/ 27 h 79"/>
                  <a:gd name="T74" fmla="*/ 26 w 146"/>
                  <a:gd name="T75" fmla="*/ 28 h 79"/>
                  <a:gd name="T76" fmla="*/ 41 w 146"/>
                  <a:gd name="T77" fmla="*/ 34 h 79"/>
                  <a:gd name="T78" fmla="*/ 51 w 146"/>
                  <a:gd name="T79" fmla="*/ 25 h 79"/>
                  <a:gd name="T80" fmla="*/ 54 w 146"/>
                  <a:gd name="T81" fmla="*/ 30 h 79"/>
                  <a:gd name="T82" fmla="*/ 63 w 146"/>
                  <a:gd name="T83" fmla="*/ 25 h 79"/>
                  <a:gd name="T84" fmla="*/ 63 w 146"/>
                  <a:gd name="T85" fmla="*/ 28 h 79"/>
                  <a:gd name="T86" fmla="*/ 66 w 146"/>
                  <a:gd name="T87" fmla="*/ 31 h 79"/>
                  <a:gd name="T88" fmla="*/ 77 w 146"/>
                  <a:gd name="T89" fmla="*/ 30 h 79"/>
                  <a:gd name="T90" fmla="*/ 86 w 146"/>
                  <a:gd name="T91" fmla="*/ 15 h 79"/>
                  <a:gd name="T92" fmla="*/ 81 w 146"/>
                  <a:gd name="T93" fmla="*/ 28 h 79"/>
                  <a:gd name="T94" fmla="*/ 93 w 146"/>
                  <a:gd name="T95" fmla="*/ 21 h 79"/>
                  <a:gd name="T96" fmla="*/ 104 w 146"/>
                  <a:gd name="T97" fmla="*/ 16 h 79"/>
                  <a:gd name="T98" fmla="*/ 107 w 146"/>
                  <a:gd name="T99" fmla="*/ 24 h 79"/>
                  <a:gd name="T100" fmla="*/ 108 w 146"/>
                  <a:gd name="T101" fmla="*/ 18 h 79"/>
                  <a:gd name="T102" fmla="*/ 116 w 146"/>
                  <a:gd name="T103" fmla="*/ 12 h 79"/>
                  <a:gd name="T104" fmla="*/ 123 w 146"/>
                  <a:gd name="T105" fmla="*/ 24 h 79"/>
                  <a:gd name="T106" fmla="*/ 125 w 146"/>
                  <a:gd name="T107" fmla="*/ 30 h 79"/>
                  <a:gd name="T108" fmla="*/ 128 w 146"/>
                  <a:gd name="T109" fmla="*/ 34 h 79"/>
                  <a:gd name="T110" fmla="*/ 132 w 146"/>
                  <a:gd name="T111" fmla="*/ 31 h 79"/>
                  <a:gd name="T112" fmla="*/ 134 w 146"/>
                  <a:gd name="T113" fmla="*/ 36 h 79"/>
                  <a:gd name="T114" fmla="*/ 141 w 146"/>
                  <a:gd name="T115" fmla="*/ 43 h 79"/>
                  <a:gd name="T116" fmla="*/ 146 w 146"/>
                  <a:gd name="T117" fmla="*/ 55 h 79"/>
                  <a:gd name="T118" fmla="*/ 144 w 146"/>
                  <a:gd name="T119" fmla="*/ 7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6" h="79">
                    <a:moveTo>
                      <a:pt x="144" y="72"/>
                    </a:moveTo>
                    <a:cubicBezTo>
                      <a:pt x="143" y="63"/>
                      <a:pt x="141" y="53"/>
                      <a:pt x="132" y="51"/>
                    </a:cubicBezTo>
                    <a:cubicBezTo>
                      <a:pt x="135" y="45"/>
                      <a:pt x="137" y="42"/>
                      <a:pt x="131" y="37"/>
                    </a:cubicBezTo>
                    <a:cubicBezTo>
                      <a:pt x="130" y="39"/>
                      <a:pt x="131" y="42"/>
                      <a:pt x="129" y="42"/>
                    </a:cubicBezTo>
                    <a:cubicBezTo>
                      <a:pt x="127" y="42"/>
                      <a:pt x="130" y="37"/>
                      <a:pt x="128" y="37"/>
                    </a:cubicBezTo>
                    <a:cubicBezTo>
                      <a:pt x="125" y="37"/>
                      <a:pt x="125" y="43"/>
                      <a:pt x="122" y="45"/>
                    </a:cubicBezTo>
                    <a:cubicBezTo>
                      <a:pt x="119" y="37"/>
                      <a:pt x="125" y="30"/>
                      <a:pt x="116" y="25"/>
                    </a:cubicBezTo>
                    <a:cubicBezTo>
                      <a:pt x="117" y="20"/>
                      <a:pt x="119" y="15"/>
                      <a:pt x="120" y="10"/>
                    </a:cubicBezTo>
                    <a:cubicBezTo>
                      <a:pt x="110" y="3"/>
                      <a:pt x="118" y="18"/>
                      <a:pt x="110" y="24"/>
                    </a:cubicBezTo>
                    <a:cubicBezTo>
                      <a:pt x="111" y="31"/>
                      <a:pt x="114" y="38"/>
                      <a:pt x="105" y="34"/>
                    </a:cubicBezTo>
                    <a:cubicBezTo>
                      <a:pt x="99" y="37"/>
                      <a:pt x="100" y="40"/>
                      <a:pt x="93" y="42"/>
                    </a:cubicBezTo>
                    <a:cubicBezTo>
                      <a:pt x="97" y="36"/>
                      <a:pt x="105" y="35"/>
                      <a:pt x="96" y="31"/>
                    </a:cubicBezTo>
                    <a:cubicBezTo>
                      <a:pt x="89" y="34"/>
                      <a:pt x="92" y="41"/>
                      <a:pt x="87" y="31"/>
                    </a:cubicBezTo>
                    <a:cubicBezTo>
                      <a:pt x="83" y="34"/>
                      <a:pt x="78" y="36"/>
                      <a:pt x="74" y="39"/>
                    </a:cubicBezTo>
                    <a:cubicBezTo>
                      <a:pt x="74" y="41"/>
                      <a:pt x="75" y="43"/>
                      <a:pt x="75" y="45"/>
                    </a:cubicBezTo>
                    <a:cubicBezTo>
                      <a:pt x="75" y="47"/>
                      <a:pt x="76" y="41"/>
                      <a:pt x="74" y="40"/>
                    </a:cubicBezTo>
                    <a:cubicBezTo>
                      <a:pt x="70" y="39"/>
                      <a:pt x="66" y="45"/>
                      <a:pt x="63" y="48"/>
                    </a:cubicBezTo>
                    <a:cubicBezTo>
                      <a:pt x="68" y="37"/>
                      <a:pt x="61" y="51"/>
                      <a:pt x="59" y="40"/>
                    </a:cubicBezTo>
                    <a:cubicBezTo>
                      <a:pt x="59" y="40"/>
                      <a:pt x="58" y="37"/>
                      <a:pt x="57" y="36"/>
                    </a:cubicBezTo>
                    <a:cubicBezTo>
                      <a:pt x="55" y="36"/>
                      <a:pt x="52" y="36"/>
                      <a:pt x="51" y="37"/>
                    </a:cubicBezTo>
                    <a:cubicBezTo>
                      <a:pt x="50" y="38"/>
                      <a:pt x="51" y="41"/>
                      <a:pt x="50" y="43"/>
                    </a:cubicBezTo>
                    <a:cubicBezTo>
                      <a:pt x="49" y="45"/>
                      <a:pt x="47" y="50"/>
                      <a:pt x="47" y="48"/>
                    </a:cubicBezTo>
                    <a:cubicBezTo>
                      <a:pt x="47" y="46"/>
                      <a:pt x="48" y="45"/>
                      <a:pt x="48" y="43"/>
                    </a:cubicBezTo>
                    <a:cubicBezTo>
                      <a:pt x="49" y="41"/>
                      <a:pt x="49" y="39"/>
                      <a:pt x="50" y="37"/>
                    </a:cubicBezTo>
                    <a:cubicBezTo>
                      <a:pt x="42" y="35"/>
                      <a:pt x="42" y="39"/>
                      <a:pt x="41" y="46"/>
                    </a:cubicBezTo>
                    <a:cubicBezTo>
                      <a:pt x="33" y="35"/>
                      <a:pt x="43" y="47"/>
                      <a:pt x="36" y="48"/>
                    </a:cubicBezTo>
                    <a:cubicBezTo>
                      <a:pt x="34" y="48"/>
                      <a:pt x="33" y="45"/>
                      <a:pt x="32" y="43"/>
                    </a:cubicBezTo>
                    <a:cubicBezTo>
                      <a:pt x="25" y="46"/>
                      <a:pt x="30" y="48"/>
                      <a:pt x="29" y="57"/>
                    </a:cubicBezTo>
                    <a:cubicBezTo>
                      <a:pt x="25" y="51"/>
                      <a:pt x="25" y="43"/>
                      <a:pt x="18" y="42"/>
                    </a:cubicBezTo>
                    <a:cubicBezTo>
                      <a:pt x="19" y="43"/>
                      <a:pt x="21" y="46"/>
                      <a:pt x="20" y="46"/>
                    </a:cubicBezTo>
                    <a:cubicBezTo>
                      <a:pt x="18" y="47"/>
                      <a:pt x="17" y="43"/>
                      <a:pt x="15" y="43"/>
                    </a:cubicBezTo>
                    <a:cubicBezTo>
                      <a:pt x="13" y="43"/>
                      <a:pt x="14" y="47"/>
                      <a:pt x="12" y="48"/>
                    </a:cubicBezTo>
                    <a:cubicBezTo>
                      <a:pt x="10" y="49"/>
                      <a:pt x="8" y="49"/>
                      <a:pt x="6" y="49"/>
                    </a:cubicBezTo>
                    <a:cubicBezTo>
                      <a:pt x="14" y="44"/>
                      <a:pt x="10" y="42"/>
                      <a:pt x="3" y="39"/>
                    </a:cubicBezTo>
                    <a:cubicBezTo>
                      <a:pt x="4" y="37"/>
                      <a:pt x="5" y="35"/>
                      <a:pt x="6" y="33"/>
                    </a:cubicBezTo>
                    <a:cubicBezTo>
                      <a:pt x="7" y="31"/>
                      <a:pt x="0" y="31"/>
                      <a:pt x="0" y="31"/>
                    </a:cubicBezTo>
                    <a:cubicBezTo>
                      <a:pt x="3" y="21"/>
                      <a:pt x="6" y="24"/>
                      <a:pt x="15" y="27"/>
                    </a:cubicBezTo>
                    <a:cubicBezTo>
                      <a:pt x="28" y="37"/>
                      <a:pt x="13" y="20"/>
                      <a:pt x="26" y="28"/>
                    </a:cubicBezTo>
                    <a:cubicBezTo>
                      <a:pt x="36" y="21"/>
                      <a:pt x="35" y="26"/>
                      <a:pt x="41" y="34"/>
                    </a:cubicBezTo>
                    <a:cubicBezTo>
                      <a:pt x="43" y="44"/>
                      <a:pt x="44" y="29"/>
                      <a:pt x="51" y="25"/>
                    </a:cubicBezTo>
                    <a:cubicBezTo>
                      <a:pt x="62" y="10"/>
                      <a:pt x="59" y="18"/>
                      <a:pt x="54" y="30"/>
                    </a:cubicBezTo>
                    <a:cubicBezTo>
                      <a:pt x="58" y="38"/>
                      <a:pt x="58" y="29"/>
                      <a:pt x="63" y="25"/>
                    </a:cubicBezTo>
                    <a:cubicBezTo>
                      <a:pt x="67" y="12"/>
                      <a:pt x="66" y="25"/>
                      <a:pt x="63" y="28"/>
                    </a:cubicBezTo>
                    <a:cubicBezTo>
                      <a:pt x="62" y="34"/>
                      <a:pt x="60" y="34"/>
                      <a:pt x="66" y="31"/>
                    </a:cubicBezTo>
                    <a:cubicBezTo>
                      <a:pt x="69" y="39"/>
                      <a:pt x="71" y="34"/>
                      <a:pt x="77" y="30"/>
                    </a:cubicBezTo>
                    <a:cubicBezTo>
                      <a:pt x="78" y="22"/>
                      <a:pt x="76" y="9"/>
                      <a:pt x="86" y="15"/>
                    </a:cubicBezTo>
                    <a:cubicBezTo>
                      <a:pt x="84" y="19"/>
                      <a:pt x="83" y="24"/>
                      <a:pt x="81" y="28"/>
                    </a:cubicBezTo>
                    <a:cubicBezTo>
                      <a:pt x="89" y="31"/>
                      <a:pt x="89" y="28"/>
                      <a:pt x="93" y="21"/>
                    </a:cubicBezTo>
                    <a:cubicBezTo>
                      <a:pt x="97" y="29"/>
                      <a:pt x="101" y="21"/>
                      <a:pt x="104" y="16"/>
                    </a:cubicBezTo>
                    <a:cubicBezTo>
                      <a:pt x="106" y="2"/>
                      <a:pt x="104" y="15"/>
                      <a:pt x="107" y="24"/>
                    </a:cubicBezTo>
                    <a:cubicBezTo>
                      <a:pt x="108" y="26"/>
                      <a:pt x="107" y="20"/>
                      <a:pt x="108" y="18"/>
                    </a:cubicBezTo>
                    <a:cubicBezTo>
                      <a:pt x="110" y="11"/>
                      <a:pt x="109" y="13"/>
                      <a:pt x="116" y="12"/>
                    </a:cubicBezTo>
                    <a:cubicBezTo>
                      <a:pt x="123" y="0"/>
                      <a:pt x="123" y="20"/>
                      <a:pt x="123" y="24"/>
                    </a:cubicBezTo>
                    <a:cubicBezTo>
                      <a:pt x="132" y="19"/>
                      <a:pt x="126" y="24"/>
                      <a:pt x="125" y="30"/>
                    </a:cubicBezTo>
                    <a:cubicBezTo>
                      <a:pt x="126" y="31"/>
                      <a:pt x="126" y="34"/>
                      <a:pt x="128" y="34"/>
                    </a:cubicBezTo>
                    <a:cubicBezTo>
                      <a:pt x="130" y="34"/>
                      <a:pt x="130" y="30"/>
                      <a:pt x="132" y="31"/>
                    </a:cubicBezTo>
                    <a:cubicBezTo>
                      <a:pt x="134" y="32"/>
                      <a:pt x="133" y="35"/>
                      <a:pt x="134" y="36"/>
                    </a:cubicBezTo>
                    <a:cubicBezTo>
                      <a:pt x="136" y="39"/>
                      <a:pt x="139" y="40"/>
                      <a:pt x="141" y="43"/>
                    </a:cubicBezTo>
                    <a:cubicBezTo>
                      <a:pt x="132" y="49"/>
                      <a:pt x="137" y="54"/>
                      <a:pt x="146" y="55"/>
                    </a:cubicBezTo>
                    <a:cubicBezTo>
                      <a:pt x="144" y="73"/>
                      <a:pt x="144" y="79"/>
                      <a:pt x="144" y="7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53" name="Freeform 2165"/>
              <p:cNvSpPr>
                <a:spLocks/>
              </p:cNvSpPr>
              <p:nvPr/>
            </p:nvSpPr>
            <p:spPr bwMode="auto">
              <a:xfrm>
                <a:off x="855" y="2409"/>
                <a:ext cx="128" cy="208"/>
              </a:xfrm>
              <a:custGeom>
                <a:avLst/>
                <a:gdLst>
                  <a:gd name="T0" fmla="*/ 99 w 128"/>
                  <a:gd name="T1" fmla="*/ 46 h 208"/>
                  <a:gd name="T2" fmla="*/ 118 w 128"/>
                  <a:gd name="T3" fmla="*/ 58 h 208"/>
                  <a:gd name="T4" fmla="*/ 111 w 128"/>
                  <a:gd name="T5" fmla="*/ 63 h 208"/>
                  <a:gd name="T6" fmla="*/ 115 w 128"/>
                  <a:gd name="T7" fmla="*/ 88 h 208"/>
                  <a:gd name="T8" fmla="*/ 114 w 128"/>
                  <a:gd name="T9" fmla="*/ 121 h 208"/>
                  <a:gd name="T10" fmla="*/ 114 w 128"/>
                  <a:gd name="T11" fmla="*/ 181 h 208"/>
                  <a:gd name="T12" fmla="*/ 87 w 128"/>
                  <a:gd name="T13" fmla="*/ 198 h 208"/>
                  <a:gd name="T14" fmla="*/ 12 w 128"/>
                  <a:gd name="T15" fmla="*/ 166 h 208"/>
                  <a:gd name="T16" fmla="*/ 4 w 128"/>
                  <a:gd name="T17" fmla="*/ 147 h 208"/>
                  <a:gd name="T18" fmla="*/ 39 w 128"/>
                  <a:gd name="T19" fmla="*/ 153 h 208"/>
                  <a:gd name="T20" fmla="*/ 81 w 128"/>
                  <a:gd name="T21" fmla="*/ 165 h 208"/>
                  <a:gd name="T22" fmla="*/ 114 w 128"/>
                  <a:gd name="T23" fmla="*/ 175 h 208"/>
                  <a:gd name="T24" fmla="*/ 100 w 128"/>
                  <a:gd name="T25" fmla="*/ 172 h 208"/>
                  <a:gd name="T26" fmla="*/ 70 w 128"/>
                  <a:gd name="T27" fmla="*/ 151 h 208"/>
                  <a:gd name="T28" fmla="*/ 28 w 128"/>
                  <a:gd name="T29" fmla="*/ 136 h 208"/>
                  <a:gd name="T30" fmla="*/ 51 w 128"/>
                  <a:gd name="T31" fmla="*/ 142 h 208"/>
                  <a:gd name="T32" fmla="*/ 79 w 128"/>
                  <a:gd name="T33" fmla="*/ 142 h 208"/>
                  <a:gd name="T34" fmla="*/ 78 w 128"/>
                  <a:gd name="T35" fmla="*/ 139 h 208"/>
                  <a:gd name="T36" fmla="*/ 91 w 128"/>
                  <a:gd name="T37" fmla="*/ 136 h 208"/>
                  <a:gd name="T38" fmla="*/ 99 w 128"/>
                  <a:gd name="T39" fmla="*/ 127 h 208"/>
                  <a:gd name="T40" fmla="*/ 75 w 128"/>
                  <a:gd name="T41" fmla="*/ 112 h 208"/>
                  <a:gd name="T42" fmla="*/ 69 w 128"/>
                  <a:gd name="T43" fmla="*/ 120 h 208"/>
                  <a:gd name="T44" fmla="*/ 63 w 128"/>
                  <a:gd name="T45" fmla="*/ 117 h 208"/>
                  <a:gd name="T46" fmla="*/ 58 w 128"/>
                  <a:gd name="T47" fmla="*/ 97 h 208"/>
                  <a:gd name="T48" fmla="*/ 49 w 128"/>
                  <a:gd name="T49" fmla="*/ 102 h 208"/>
                  <a:gd name="T50" fmla="*/ 46 w 128"/>
                  <a:gd name="T51" fmla="*/ 94 h 208"/>
                  <a:gd name="T52" fmla="*/ 66 w 128"/>
                  <a:gd name="T53" fmla="*/ 97 h 208"/>
                  <a:gd name="T54" fmla="*/ 94 w 128"/>
                  <a:gd name="T55" fmla="*/ 105 h 208"/>
                  <a:gd name="T56" fmla="*/ 99 w 128"/>
                  <a:gd name="T57" fmla="*/ 100 h 208"/>
                  <a:gd name="T58" fmla="*/ 102 w 128"/>
                  <a:gd name="T59" fmla="*/ 79 h 208"/>
                  <a:gd name="T60" fmla="*/ 81 w 128"/>
                  <a:gd name="T61" fmla="*/ 94 h 208"/>
                  <a:gd name="T62" fmla="*/ 87 w 128"/>
                  <a:gd name="T63" fmla="*/ 73 h 208"/>
                  <a:gd name="T64" fmla="*/ 103 w 128"/>
                  <a:gd name="T65" fmla="*/ 58 h 208"/>
                  <a:gd name="T66" fmla="*/ 94 w 128"/>
                  <a:gd name="T67" fmla="*/ 55 h 208"/>
                  <a:gd name="T68" fmla="*/ 90 w 128"/>
                  <a:gd name="T69" fmla="*/ 37 h 208"/>
                  <a:gd name="T70" fmla="*/ 81 w 128"/>
                  <a:gd name="T71" fmla="*/ 57 h 208"/>
                  <a:gd name="T72" fmla="*/ 58 w 128"/>
                  <a:gd name="T73" fmla="*/ 36 h 208"/>
                  <a:gd name="T74" fmla="*/ 63 w 128"/>
                  <a:gd name="T75" fmla="*/ 25 h 208"/>
                  <a:gd name="T76" fmla="*/ 52 w 128"/>
                  <a:gd name="T77" fmla="*/ 33 h 208"/>
                  <a:gd name="T78" fmla="*/ 33 w 128"/>
                  <a:gd name="T79" fmla="*/ 46 h 208"/>
                  <a:gd name="T80" fmla="*/ 49 w 128"/>
                  <a:gd name="T81" fmla="*/ 0 h 208"/>
                  <a:gd name="T82" fmla="*/ 61 w 128"/>
                  <a:gd name="T83" fmla="*/ 22 h 208"/>
                  <a:gd name="T84" fmla="*/ 85 w 128"/>
                  <a:gd name="T85" fmla="*/ 30 h 208"/>
                  <a:gd name="T86" fmla="*/ 126 w 128"/>
                  <a:gd name="T87" fmla="*/ 46 h 208"/>
                  <a:gd name="T88" fmla="*/ 108 w 128"/>
                  <a:gd name="T89" fmla="*/ 39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8" h="208">
                    <a:moveTo>
                      <a:pt x="118" y="49"/>
                    </a:moveTo>
                    <a:cubicBezTo>
                      <a:pt x="110" y="48"/>
                      <a:pt x="107" y="45"/>
                      <a:pt x="99" y="46"/>
                    </a:cubicBezTo>
                    <a:cubicBezTo>
                      <a:pt x="107" y="49"/>
                      <a:pt x="112" y="49"/>
                      <a:pt x="103" y="55"/>
                    </a:cubicBezTo>
                    <a:cubicBezTo>
                      <a:pt x="108" y="56"/>
                      <a:pt x="113" y="57"/>
                      <a:pt x="118" y="58"/>
                    </a:cubicBezTo>
                    <a:cubicBezTo>
                      <a:pt x="121" y="59"/>
                      <a:pt x="128" y="58"/>
                      <a:pt x="126" y="60"/>
                    </a:cubicBezTo>
                    <a:cubicBezTo>
                      <a:pt x="122" y="63"/>
                      <a:pt x="111" y="63"/>
                      <a:pt x="111" y="63"/>
                    </a:cubicBezTo>
                    <a:cubicBezTo>
                      <a:pt x="108" y="69"/>
                      <a:pt x="109" y="72"/>
                      <a:pt x="115" y="75"/>
                    </a:cubicBezTo>
                    <a:cubicBezTo>
                      <a:pt x="114" y="84"/>
                      <a:pt x="120" y="81"/>
                      <a:pt x="115" y="88"/>
                    </a:cubicBezTo>
                    <a:cubicBezTo>
                      <a:pt x="117" y="94"/>
                      <a:pt x="121" y="97"/>
                      <a:pt x="118" y="103"/>
                    </a:cubicBezTo>
                    <a:cubicBezTo>
                      <a:pt x="121" y="118"/>
                      <a:pt x="116" y="108"/>
                      <a:pt x="114" y="121"/>
                    </a:cubicBezTo>
                    <a:cubicBezTo>
                      <a:pt x="116" y="133"/>
                      <a:pt x="124" y="115"/>
                      <a:pt x="117" y="129"/>
                    </a:cubicBezTo>
                    <a:cubicBezTo>
                      <a:pt x="114" y="149"/>
                      <a:pt x="115" y="161"/>
                      <a:pt x="114" y="181"/>
                    </a:cubicBezTo>
                    <a:cubicBezTo>
                      <a:pt x="120" y="191"/>
                      <a:pt x="117" y="195"/>
                      <a:pt x="115" y="208"/>
                    </a:cubicBezTo>
                    <a:cubicBezTo>
                      <a:pt x="106" y="199"/>
                      <a:pt x="99" y="199"/>
                      <a:pt x="87" y="198"/>
                    </a:cubicBezTo>
                    <a:cubicBezTo>
                      <a:pt x="80" y="194"/>
                      <a:pt x="74" y="190"/>
                      <a:pt x="66" y="189"/>
                    </a:cubicBezTo>
                    <a:cubicBezTo>
                      <a:pt x="42" y="180"/>
                      <a:pt x="40" y="170"/>
                      <a:pt x="12" y="166"/>
                    </a:cubicBezTo>
                    <a:cubicBezTo>
                      <a:pt x="9" y="160"/>
                      <a:pt x="6" y="159"/>
                      <a:pt x="0" y="157"/>
                    </a:cubicBezTo>
                    <a:cubicBezTo>
                      <a:pt x="2" y="154"/>
                      <a:pt x="16" y="142"/>
                      <a:pt x="4" y="147"/>
                    </a:cubicBezTo>
                    <a:cubicBezTo>
                      <a:pt x="9" y="133"/>
                      <a:pt x="11" y="143"/>
                      <a:pt x="21" y="145"/>
                    </a:cubicBezTo>
                    <a:cubicBezTo>
                      <a:pt x="27" y="150"/>
                      <a:pt x="31" y="151"/>
                      <a:pt x="39" y="153"/>
                    </a:cubicBezTo>
                    <a:cubicBezTo>
                      <a:pt x="45" y="158"/>
                      <a:pt x="53" y="159"/>
                      <a:pt x="61" y="160"/>
                    </a:cubicBezTo>
                    <a:cubicBezTo>
                      <a:pt x="68" y="163"/>
                      <a:pt x="75" y="162"/>
                      <a:pt x="81" y="165"/>
                    </a:cubicBezTo>
                    <a:cubicBezTo>
                      <a:pt x="90" y="170"/>
                      <a:pt x="98" y="177"/>
                      <a:pt x="106" y="183"/>
                    </a:cubicBezTo>
                    <a:cubicBezTo>
                      <a:pt x="108" y="180"/>
                      <a:pt x="114" y="179"/>
                      <a:pt x="114" y="175"/>
                    </a:cubicBezTo>
                    <a:cubicBezTo>
                      <a:pt x="114" y="173"/>
                      <a:pt x="111" y="174"/>
                      <a:pt x="109" y="174"/>
                    </a:cubicBezTo>
                    <a:cubicBezTo>
                      <a:pt x="106" y="173"/>
                      <a:pt x="103" y="173"/>
                      <a:pt x="100" y="172"/>
                    </a:cubicBezTo>
                    <a:cubicBezTo>
                      <a:pt x="103" y="165"/>
                      <a:pt x="97" y="169"/>
                      <a:pt x="91" y="168"/>
                    </a:cubicBezTo>
                    <a:cubicBezTo>
                      <a:pt x="89" y="159"/>
                      <a:pt x="79" y="154"/>
                      <a:pt x="70" y="151"/>
                    </a:cubicBezTo>
                    <a:cubicBezTo>
                      <a:pt x="61" y="142"/>
                      <a:pt x="49" y="143"/>
                      <a:pt x="37" y="141"/>
                    </a:cubicBezTo>
                    <a:cubicBezTo>
                      <a:pt x="29" y="135"/>
                      <a:pt x="26" y="148"/>
                      <a:pt x="28" y="136"/>
                    </a:cubicBezTo>
                    <a:cubicBezTo>
                      <a:pt x="20" y="135"/>
                      <a:pt x="8" y="128"/>
                      <a:pt x="30" y="132"/>
                    </a:cubicBezTo>
                    <a:cubicBezTo>
                      <a:pt x="35" y="139"/>
                      <a:pt x="43" y="141"/>
                      <a:pt x="51" y="142"/>
                    </a:cubicBezTo>
                    <a:cubicBezTo>
                      <a:pt x="62" y="147"/>
                      <a:pt x="63" y="148"/>
                      <a:pt x="75" y="145"/>
                    </a:cubicBezTo>
                    <a:cubicBezTo>
                      <a:pt x="82" y="148"/>
                      <a:pt x="88" y="157"/>
                      <a:pt x="79" y="142"/>
                    </a:cubicBezTo>
                    <a:cubicBezTo>
                      <a:pt x="92" y="139"/>
                      <a:pt x="72" y="141"/>
                      <a:pt x="70" y="141"/>
                    </a:cubicBezTo>
                    <a:cubicBezTo>
                      <a:pt x="73" y="140"/>
                      <a:pt x="75" y="139"/>
                      <a:pt x="78" y="139"/>
                    </a:cubicBezTo>
                    <a:cubicBezTo>
                      <a:pt x="81" y="139"/>
                      <a:pt x="85" y="142"/>
                      <a:pt x="88" y="141"/>
                    </a:cubicBezTo>
                    <a:cubicBezTo>
                      <a:pt x="90" y="141"/>
                      <a:pt x="89" y="137"/>
                      <a:pt x="91" y="136"/>
                    </a:cubicBezTo>
                    <a:cubicBezTo>
                      <a:pt x="95" y="135"/>
                      <a:pt x="99" y="135"/>
                      <a:pt x="103" y="135"/>
                    </a:cubicBezTo>
                    <a:cubicBezTo>
                      <a:pt x="97" y="131"/>
                      <a:pt x="90" y="132"/>
                      <a:pt x="99" y="127"/>
                    </a:cubicBezTo>
                    <a:cubicBezTo>
                      <a:pt x="101" y="112"/>
                      <a:pt x="93" y="110"/>
                      <a:pt x="84" y="103"/>
                    </a:cubicBezTo>
                    <a:cubicBezTo>
                      <a:pt x="77" y="105"/>
                      <a:pt x="69" y="105"/>
                      <a:pt x="75" y="112"/>
                    </a:cubicBezTo>
                    <a:cubicBezTo>
                      <a:pt x="74" y="114"/>
                      <a:pt x="74" y="116"/>
                      <a:pt x="73" y="118"/>
                    </a:cubicBezTo>
                    <a:cubicBezTo>
                      <a:pt x="72" y="119"/>
                      <a:pt x="69" y="119"/>
                      <a:pt x="69" y="120"/>
                    </a:cubicBezTo>
                    <a:cubicBezTo>
                      <a:pt x="68" y="126"/>
                      <a:pt x="78" y="128"/>
                      <a:pt x="67" y="124"/>
                    </a:cubicBezTo>
                    <a:cubicBezTo>
                      <a:pt x="58" y="127"/>
                      <a:pt x="58" y="123"/>
                      <a:pt x="63" y="117"/>
                    </a:cubicBezTo>
                    <a:cubicBezTo>
                      <a:pt x="73" y="119"/>
                      <a:pt x="78" y="115"/>
                      <a:pt x="69" y="108"/>
                    </a:cubicBezTo>
                    <a:cubicBezTo>
                      <a:pt x="65" y="101"/>
                      <a:pt x="66" y="100"/>
                      <a:pt x="58" y="97"/>
                    </a:cubicBezTo>
                    <a:cubicBezTo>
                      <a:pt x="69" y="90"/>
                      <a:pt x="56" y="88"/>
                      <a:pt x="49" y="87"/>
                    </a:cubicBezTo>
                    <a:cubicBezTo>
                      <a:pt x="48" y="96"/>
                      <a:pt x="48" y="91"/>
                      <a:pt x="49" y="102"/>
                    </a:cubicBezTo>
                    <a:cubicBezTo>
                      <a:pt x="50" y="107"/>
                      <a:pt x="51" y="123"/>
                      <a:pt x="51" y="118"/>
                    </a:cubicBezTo>
                    <a:cubicBezTo>
                      <a:pt x="51" y="101"/>
                      <a:pt x="52" y="103"/>
                      <a:pt x="46" y="94"/>
                    </a:cubicBezTo>
                    <a:cubicBezTo>
                      <a:pt x="45" y="87"/>
                      <a:pt x="42" y="80"/>
                      <a:pt x="51" y="84"/>
                    </a:cubicBezTo>
                    <a:cubicBezTo>
                      <a:pt x="64" y="77"/>
                      <a:pt x="60" y="91"/>
                      <a:pt x="66" y="97"/>
                    </a:cubicBezTo>
                    <a:cubicBezTo>
                      <a:pt x="67" y="98"/>
                      <a:pt x="76" y="100"/>
                      <a:pt x="78" y="100"/>
                    </a:cubicBezTo>
                    <a:cubicBezTo>
                      <a:pt x="85" y="103"/>
                      <a:pt x="87" y="110"/>
                      <a:pt x="94" y="105"/>
                    </a:cubicBezTo>
                    <a:cubicBezTo>
                      <a:pt x="97" y="105"/>
                      <a:pt x="103" y="109"/>
                      <a:pt x="103" y="106"/>
                    </a:cubicBezTo>
                    <a:cubicBezTo>
                      <a:pt x="103" y="102"/>
                      <a:pt x="86" y="92"/>
                      <a:pt x="99" y="100"/>
                    </a:cubicBezTo>
                    <a:cubicBezTo>
                      <a:pt x="111" y="98"/>
                      <a:pt x="102" y="94"/>
                      <a:pt x="96" y="93"/>
                    </a:cubicBezTo>
                    <a:cubicBezTo>
                      <a:pt x="93" y="85"/>
                      <a:pt x="95" y="83"/>
                      <a:pt x="102" y="79"/>
                    </a:cubicBezTo>
                    <a:cubicBezTo>
                      <a:pt x="95" y="78"/>
                      <a:pt x="95" y="75"/>
                      <a:pt x="88" y="79"/>
                    </a:cubicBezTo>
                    <a:cubicBezTo>
                      <a:pt x="84" y="88"/>
                      <a:pt x="87" y="97"/>
                      <a:pt x="81" y="94"/>
                    </a:cubicBezTo>
                    <a:cubicBezTo>
                      <a:pt x="83" y="78"/>
                      <a:pt x="93" y="86"/>
                      <a:pt x="82" y="67"/>
                    </a:cubicBezTo>
                    <a:cubicBezTo>
                      <a:pt x="76" y="79"/>
                      <a:pt x="77" y="65"/>
                      <a:pt x="87" y="73"/>
                    </a:cubicBezTo>
                    <a:cubicBezTo>
                      <a:pt x="92" y="69"/>
                      <a:pt x="99" y="66"/>
                      <a:pt x="105" y="64"/>
                    </a:cubicBezTo>
                    <a:cubicBezTo>
                      <a:pt x="104" y="62"/>
                      <a:pt x="105" y="59"/>
                      <a:pt x="103" y="58"/>
                    </a:cubicBezTo>
                    <a:cubicBezTo>
                      <a:pt x="101" y="57"/>
                      <a:pt x="98" y="59"/>
                      <a:pt x="97" y="57"/>
                    </a:cubicBezTo>
                    <a:cubicBezTo>
                      <a:pt x="95" y="53"/>
                      <a:pt x="106" y="48"/>
                      <a:pt x="94" y="55"/>
                    </a:cubicBezTo>
                    <a:cubicBezTo>
                      <a:pt x="81" y="53"/>
                      <a:pt x="94" y="49"/>
                      <a:pt x="99" y="48"/>
                    </a:cubicBezTo>
                    <a:cubicBezTo>
                      <a:pt x="108" y="43"/>
                      <a:pt x="95" y="39"/>
                      <a:pt x="90" y="37"/>
                    </a:cubicBezTo>
                    <a:cubicBezTo>
                      <a:pt x="82" y="40"/>
                      <a:pt x="87" y="42"/>
                      <a:pt x="91" y="48"/>
                    </a:cubicBezTo>
                    <a:cubicBezTo>
                      <a:pt x="69" y="50"/>
                      <a:pt x="83" y="45"/>
                      <a:pt x="81" y="57"/>
                    </a:cubicBezTo>
                    <a:cubicBezTo>
                      <a:pt x="77" y="35"/>
                      <a:pt x="77" y="49"/>
                      <a:pt x="73" y="58"/>
                    </a:cubicBezTo>
                    <a:cubicBezTo>
                      <a:pt x="72" y="51"/>
                      <a:pt x="63" y="43"/>
                      <a:pt x="58" y="36"/>
                    </a:cubicBezTo>
                    <a:cubicBezTo>
                      <a:pt x="64" y="33"/>
                      <a:pt x="65" y="36"/>
                      <a:pt x="72" y="37"/>
                    </a:cubicBezTo>
                    <a:cubicBezTo>
                      <a:pt x="70" y="32"/>
                      <a:pt x="66" y="30"/>
                      <a:pt x="63" y="25"/>
                    </a:cubicBezTo>
                    <a:cubicBezTo>
                      <a:pt x="59" y="32"/>
                      <a:pt x="61" y="32"/>
                      <a:pt x="58" y="25"/>
                    </a:cubicBezTo>
                    <a:cubicBezTo>
                      <a:pt x="55" y="27"/>
                      <a:pt x="54" y="36"/>
                      <a:pt x="52" y="33"/>
                    </a:cubicBezTo>
                    <a:cubicBezTo>
                      <a:pt x="50" y="29"/>
                      <a:pt x="49" y="19"/>
                      <a:pt x="49" y="19"/>
                    </a:cubicBezTo>
                    <a:cubicBezTo>
                      <a:pt x="43" y="28"/>
                      <a:pt x="41" y="38"/>
                      <a:pt x="33" y="46"/>
                    </a:cubicBezTo>
                    <a:cubicBezTo>
                      <a:pt x="34" y="39"/>
                      <a:pt x="35" y="34"/>
                      <a:pt x="39" y="28"/>
                    </a:cubicBezTo>
                    <a:cubicBezTo>
                      <a:pt x="40" y="18"/>
                      <a:pt x="38" y="2"/>
                      <a:pt x="49" y="0"/>
                    </a:cubicBezTo>
                    <a:cubicBezTo>
                      <a:pt x="63" y="2"/>
                      <a:pt x="51" y="13"/>
                      <a:pt x="69" y="16"/>
                    </a:cubicBezTo>
                    <a:cubicBezTo>
                      <a:pt x="77" y="22"/>
                      <a:pt x="67" y="21"/>
                      <a:pt x="61" y="22"/>
                    </a:cubicBezTo>
                    <a:cubicBezTo>
                      <a:pt x="71" y="24"/>
                      <a:pt x="80" y="26"/>
                      <a:pt x="90" y="28"/>
                    </a:cubicBezTo>
                    <a:cubicBezTo>
                      <a:pt x="88" y="29"/>
                      <a:pt x="85" y="28"/>
                      <a:pt x="85" y="30"/>
                    </a:cubicBezTo>
                    <a:cubicBezTo>
                      <a:pt x="85" y="30"/>
                      <a:pt x="103" y="36"/>
                      <a:pt x="111" y="39"/>
                    </a:cubicBezTo>
                    <a:cubicBezTo>
                      <a:pt x="116" y="43"/>
                      <a:pt x="120" y="45"/>
                      <a:pt x="126" y="46"/>
                    </a:cubicBezTo>
                    <a:cubicBezTo>
                      <a:pt x="124" y="47"/>
                      <a:pt x="123" y="48"/>
                      <a:pt x="121" y="48"/>
                    </a:cubicBezTo>
                    <a:cubicBezTo>
                      <a:pt x="120" y="48"/>
                      <a:pt x="98" y="39"/>
                      <a:pt x="108" y="39"/>
                    </a:cubicBezTo>
                    <a:lnTo>
                      <a:pt x="88" y="43"/>
                    </a:lnTo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54" name="Freeform 2166"/>
              <p:cNvSpPr>
                <a:spLocks/>
              </p:cNvSpPr>
              <p:nvPr/>
            </p:nvSpPr>
            <p:spPr bwMode="auto">
              <a:xfrm>
                <a:off x="807" y="2572"/>
                <a:ext cx="163" cy="242"/>
              </a:xfrm>
              <a:custGeom>
                <a:avLst/>
                <a:gdLst>
                  <a:gd name="T0" fmla="*/ 159 w 163"/>
                  <a:gd name="T1" fmla="*/ 222 h 242"/>
                  <a:gd name="T2" fmla="*/ 154 w 163"/>
                  <a:gd name="T3" fmla="*/ 242 h 242"/>
                  <a:gd name="T4" fmla="*/ 132 w 163"/>
                  <a:gd name="T5" fmla="*/ 234 h 242"/>
                  <a:gd name="T6" fmla="*/ 112 w 163"/>
                  <a:gd name="T7" fmla="*/ 224 h 242"/>
                  <a:gd name="T8" fmla="*/ 88 w 163"/>
                  <a:gd name="T9" fmla="*/ 215 h 242"/>
                  <a:gd name="T10" fmla="*/ 55 w 163"/>
                  <a:gd name="T11" fmla="*/ 198 h 242"/>
                  <a:gd name="T12" fmla="*/ 34 w 163"/>
                  <a:gd name="T13" fmla="*/ 191 h 242"/>
                  <a:gd name="T14" fmla="*/ 10 w 163"/>
                  <a:gd name="T15" fmla="*/ 179 h 242"/>
                  <a:gd name="T16" fmla="*/ 9 w 163"/>
                  <a:gd name="T17" fmla="*/ 156 h 242"/>
                  <a:gd name="T18" fmla="*/ 18 w 163"/>
                  <a:gd name="T19" fmla="*/ 113 h 242"/>
                  <a:gd name="T20" fmla="*/ 27 w 163"/>
                  <a:gd name="T21" fmla="*/ 90 h 242"/>
                  <a:gd name="T22" fmla="*/ 36 w 163"/>
                  <a:gd name="T23" fmla="*/ 44 h 242"/>
                  <a:gd name="T24" fmla="*/ 45 w 163"/>
                  <a:gd name="T25" fmla="*/ 24 h 242"/>
                  <a:gd name="T26" fmla="*/ 48 w 163"/>
                  <a:gd name="T27" fmla="*/ 2 h 242"/>
                  <a:gd name="T28" fmla="*/ 46 w 163"/>
                  <a:gd name="T29" fmla="*/ 8 h 242"/>
                  <a:gd name="T30" fmla="*/ 40 w 163"/>
                  <a:gd name="T31" fmla="*/ 23 h 242"/>
                  <a:gd name="T32" fmla="*/ 28 w 163"/>
                  <a:gd name="T33" fmla="*/ 68 h 242"/>
                  <a:gd name="T34" fmla="*/ 19 w 163"/>
                  <a:gd name="T35" fmla="*/ 113 h 242"/>
                  <a:gd name="T36" fmla="*/ 13 w 163"/>
                  <a:gd name="T37" fmla="*/ 152 h 242"/>
                  <a:gd name="T38" fmla="*/ 33 w 163"/>
                  <a:gd name="T39" fmla="*/ 164 h 242"/>
                  <a:gd name="T40" fmla="*/ 52 w 163"/>
                  <a:gd name="T41" fmla="*/ 173 h 242"/>
                  <a:gd name="T42" fmla="*/ 63 w 163"/>
                  <a:gd name="T43" fmla="*/ 182 h 242"/>
                  <a:gd name="T44" fmla="*/ 64 w 163"/>
                  <a:gd name="T45" fmla="*/ 188 h 242"/>
                  <a:gd name="T46" fmla="*/ 69 w 163"/>
                  <a:gd name="T47" fmla="*/ 185 h 242"/>
                  <a:gd name="T48" fmla="*/ 102 w 163"/>
                  <a:gd name="T49" fmla="*/ 192 h 242"/>
                  <a:gd name="T50" fmla="*/ 126 w 163"/>
                  <a:gd name="T51" fmla="*/ 204 h 242"/>
                  <a:gd name="T52" fmla="*/ 147 w 163"/>
                  <a:gd name="T53" fmla="*/ 213 h 242"/>
                  <a:gd name="T54" fmla="*/ 159 w 163"/>
                  <a:gd name="T55" fmla="*/ 221 h 242"/>
                  <a:gd name="T56" fmla="*/ 159 w 163"/>
                  <a:gd name="T57" fmla="*/ 22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3" h="242">
                    <a:moveTo>
                      <a:pt x="159" y="222"/>
                    </a:moveTo>
                    <a:cubicBezTo>
                      <a:pt x="156" y="228"/>
                      <a:pt x="156" y="235"/>
                      <a:pt x="154" y="242"/>
                    </a:cubicBezTo>
                    <a:cubicBezTo>
                      <a:pt x="146" y="238"/>
                      <a:pt x="140" y="236"/>
                      <a:pt x="132" y="234"/>
                    </a:cubicBezTo>
                    <a:cubicBezTo>
                      <a:pt x="126" y="229"/>
                      <a:pt x="120" y="226"/>
                      <a:pt x="112" y="224"/>
                    </a:cubicBezTo>
                    <a:cubicBezTo>
                      <a:pt x="103" y="219"/>
                      <a:pt x="99" y="216"/>
                      <a:pt x="88" y="215"/>
                    </a:cubicBezTo>
                    <a:cubicBezTo>
                      <a:pt x="75" y="211"/>
                      <a:pt x="68" y="201"/>
                      <a:pt x="55" y="198"/>
                    </a:cubicBezTo>
                    <a:cubicBezTo>
                      <a:pt x="49" y="194"/>
                      <a:pt x="41" y="192"/>
                      <a:pt x="34" y="191"/>
                    </a:cubicBezTo>
                    <a:cubicBezTo>
                      <a:pt x="26" y="185"/>
                      <a:pt x="20" y="181"/>
                      <a:pt x="10" y="179"/>
                    </a:cubicBezTo>
                    <a:cubicBezTo>
                      <a:pt x="0" y="172"/>
                      <a:pt x="3" y="165"/>
                      <a:pt x="9" y="156"/>
                    </a:cubicBezTo>
                    <a:cubicBezTo>
                      <a:pt x="10" y="142"/>
                      <a:pt x="14" y="127"/>
                      <a:pt x="18" y="113"/>
                    </a:cubicBezTo>
                    <a:cubicBezTo>
                      <a:pt x="19" y="103"/>
                      <a:pt x="22" y="99"/>
                      <a:pt x="27" y="90"/>
                    </a:cubicBezTo>
                    <a:cubicBezTo>
                      <a:pt x="29" y="76"/>
                      <a:pt x="28" y="54"/>
                      <a:pt x="36" y="44"/>
                    </a:cubicBezTo>
                    <a:cubicBezTo>
                      <a:pt x="38" y="18"/>
                      <a:pt x="39" y="39"/>
                      <a:pt x="45" y="24"/>
                    </a:cubicBezTo>
                    <a:cubicBezTo>
                      <a:pt x="46" y="17"/>
                      <a:pt x="48" y="9"/>
                      <a:pt x="48" y="2"/>
                    </a:cubicBezTo>
                    <a:cubicBezTo>
                      <a:pt x="48" y="0"/>
                      <a:pt x="47" y="6"/>
                      <a:pt x="46" y="8"/>
                    </a:cubicBezTo>
                    <a:cubicBezTo>
                      <a:pt x="44" y="14"/>
                      <a:pt x="43" y="17"/>
                      <a:pt x="40" y="23"/>
                    </a:cubicBezTo>
                    <a:cubicBezTo>
                      <a:pt x="39" y="40"/>
                      <a:pt x="33" y="52"/>
                      <a:pt x="28" y="68"/>
                    </a:cubicBezTo>
                    <a:cubicBezTo>
                      <a:pt x="27" y="82"/>
                      <a:pt x="30" y="102"/>
                      <a:pt x="19" y="113"/>
                    </a:cubicBezTo>
                    <a:cubicBezTo>
                      <a:pt x="18" y="126"/>
                      <a:pt x="15" y="139"/>
                      <a:pt x="13" y="152"/>
                    </a:cubicBezTo>
                    <a:cubicBezTo>
                      <a:pt x="16" y="158"/>
                      <a:pt x="26" y="162"/>
                      <a:pt x="33" y="164"/>
                    </a:cubicBezTo>
                    <a:cubicBezTo>
                      <a:pt x="38" y="168"/>
                      <a:pt x="46" y="171"/>
                      <a:pt x="52" y="173"/>
                    </a:cubicBezTo>
                    <a:cubicBezTo>
                      <a:pt x="55" y="178"/>
                      <a:pt x="58" y="179"/>
                      <a:pt x="63" y="182"/>
                    </a:cubicBezTo>
                    <a:cubicBezTo>
                      <a:pt x="63" y="184"/>
                      <a:pt x="62" y="187"/>
                      <a:pt x="64" y="188"/>
                    </a:cubicBezTo>
                    <a:cubicBezTo>
                      <a:pt x="66" y="189"/>
                      <a:pt x="67" y="185"/>
                      <a:pt x="69" y="185"/>
                    </a:cubicBezTo>
                    <a:cubicBezTo>
                      <a:pt x="78" y="185"/>
                      <a:pt x="92" y="191"/>
                      <a:pt x="102" y="192"/>
                    </a:cubicBezTo>
                    <a:cubicBezTo>
                      <a:pt x="103" y="199"/>
                      <a:pt x="118" y="203"/>
                      <a:pt x="126" y="204"/>
                    </a:cubicBezTo>
                    <a:cubicBezTo>
                      <a:pt x="133" y="209"/>
                      <a:pt x="139" y="212"/>
                      <a:pt x="147" y="213"/>
                    </a:cubicBezTo>
                    <a:cubicBezTo>
                      <a:pt x="153" y="216"/>
                      <a:pt x="156" y="214"/>
                      <a:pt x="159" y="221"/>
                    </a:cubicBezTo>
                    <a:cubicBezTo>
                      <a:pt x="163" y="214"/>
                      <a:pt x="163" y="214"/>
                      <a:pt x="159" y="22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55" name="Freeform 2167"/>
              <p:cNvSpPr>
                <a:spLocks/>
              </p:cNvSpPr>
              <p:nvPr/>
            </p:nvSpPr>
            <p:spPr bwMode="auto">
              <a:xfrm>
                <a:off x="868" y="2872"/>
                <a:ext cx="98" cy="174"/>
              </a:xfrm>
              <a:custGeom>
                <a:avLst/>
                <a:gdLst>
                  <a:gd name="T0" fmla="*/ 89 w 98"/>
                  <a:gd name="T1" fmla="*/ 0 h 174"/>
                  <a:gd name="T2" fmla="*/ 93 w 98"/>
                  <a:gd name="T3" fmla="*/ 62 h 174"/>
                  <a:gd name="T4" fmla="*/ 95 w 98"/>
                  <a:gd name="T5" fmla="*/ 144 h 174"/>
                  <a:gd name="T6" fmla="*/ 72 w 98"/>
                  <a:gd name="T7" fmla="*/ 152 h 174"/>
                  <a:gd name="T8" fmla="*/ 57 w 98"/>
                  <a:gd name="T9" fmla="*/ 146 h 174"/>
                  <a:gd name="T10" fmla="*/ 68 w 98"/>
                  <a:gd name="T11" fmla="*/ 147 h 174"/>
                  <a:gd name="T12" fmla="*/ 78 w 98"/>
                  <a:gd name="T13" fmla="*/ 152 h 174"/>
                  <a:gd name="T14" fmla="*/ 74 w 98"/>
                  <a:gd name="T15" fmla="*/ 150 h 174"/>
                  <a:gd name="T16" fmla="*/ 63 w 98"/>
                  <a:gd name="T17" fmla="*/ 144 h 174"/>
                  <a:gd name="T18" fmla="*/ 57 w 98"/>
                  <a:gd name="T19" fmla="*/ 143 h 174"/>
                  <a:gd name="T20" fmla="*/ 36 w 98"/>
                  <a:gd name="T21" fmla="*/ 134 h 174"/>
                  <a:gd name="T22" fmla="*/ 21 w 98"/>
                  <a:gd name="T23" fmla="*/ 126 h 174"/>
                  <a:gd name="T24" fmla="*/ 14 w 98"/>
                  <a:gd name="T25" fmla="*/ 126 h 174"/>
                  <a:gd name="T26" fmla="*/ 14 w 98"/>
                  <a:gd name="T27" fmla="*/ 134 h 174"/>
                  <a:gd name="T28" fmla="*/ 26 w 98"/>
                  <a:gd name="T29" fmla="*/ 122 h 174"/>
                  <a:gd name="T30" fmla="*/ 14 w 98"/>
                  <a:gd name="T31" fmla="*/ 111 h 174"/>
                  <a:gd name="T32" fmla="*/ 29 w 98"/>
                  <a:gd name="T33" fmla="*/ 108 h 174"/>
                  <a:gd name="T34" fmla="*/ 26 w 98"/>
                  <a:gd name="T35" fmla="*/ 104 h 174"/>
                  <a:gd name="T36" fmla="*/ 30 w 98"/>
                  <a:gd name="T37" fmla="*/ 99 h 174"/>
                  <a:gd name="T38" fmla="*/ 44 w 98"/>
                  <a:gd name="T39" fmla="*/ 83 h 174"/>
                  <a:gd name="T40" fmla="*/ 63 w 98"/>
                  <a:gd name="T41" fmla="*/ 75 h 174"/>
                  <a:gd name="T42" fmla="*/ 74 w 98"/>
                  <a:gd name="T43" fmla="*/ 59 h 174"/>
                  <a:gd name="T44" fmla="*/ 72 w 98"/>
                  <a:gd name="T45" fmla="*/ 65 h 174"/>
                  <a:gd name="T46" fmla="*/ 74 w 98"/>
                  <a:gd name="T47" fmla="*/ 60 h 174"/>
                  <a:gd name="T48" fmla="*/ 65 w 98"/>
                  <a:gd name="T49" fmla="*/ 62 h 174"/>
                  <a:gd name="T50" fmla="*/ 51 w 98"/>
                  <a:gd name="T51" fmla="*/ 71 h 174"/>
                  <a:gd name="T52" fmla="*/ 33 w 98"/>
                  <a:gd name="T53" fmla="*/ 81 h 174"/>
                  <a:gd name="T54" fmla="*/ 21 w 98"/>
                  <a:gd name="T55" fmla="*/ 93 h 174"/>
                  <a:gd name="T56" fmla="*/ 17 w 98"/>
                  <a:gd name="T57" fmla="*/ 98 h 174"/>
                  <a:gd name="T58" fmla="*/ 38 w 98"/>
                  <a:gd name="T59" fmla="*/ 81 h 174"/>
                  <a:gd name="T60" fmla="*/ 47 w 98"/>
                  <a:gd name="T61" fmla="*/ 74 h 174"/>
                  <a:gd name="T62" fmla="*/ 65 w 98"/>
                  <a:gd name="T63" fmla="*/ 65 h 174"/>
                  <a:gd name="T64" fmla="*/ 65 w 98"/>
                  <a:gd name="T65" fmla="*/ 51 h 174"/>
                  <a:gd name="T66" fmla="*/ 84 w 98"/>
                  <a:gd name="T67" fmla="*/ 36 h 174"/>
                  <a:gd name="T68" fmla="*/ 78 w 98"/>
                  <a:gd name="T69" fmla="*/ 20 h 174"/>
                  <a:gd name="T70" fmla="*/ 89 w 98"/>
                  <a:gd name="T71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74">
                    <a:moveTo>
                      <a:pt x="89" y="0"/>
                    </a:moveTo>
                    <a:cubicBezTo>
                      <a:pt x="90" y="21"/>
                      <a:pt x="90" y="42"/>
                      <a:pt x="93" y="62"/>
                    </a:cubicBezTo>
                    <a:cubicBezTo>
                      <a:pt x="92" y="91"/>
                      <a:pt x="94" y="113"/>
                      <a:pt x="95" y="144"/>
                    </a:cubicBezTo>
                    <a:cubicBezTo>
                      <a:pt x="92" y="174"/>
                      <a:pt x="98" y="154"/>
                      <a:pt x="72" y="152"/>
                    </a:cubicBezTo>
                    <a:cubicBezTo>
                      <a:pt x="67" y="149"/>
                      <a:pt x="62" y="149"/>
                      <a:pt x="57" y="146"/>
                    </a:cubicBezTo>
                    <a:cubicBezTo>
                      <a:pt x="51" y="135"/>
                      <a:pt x="63" y="146"/>
                      <a:pt x="68" y="147"/>
                    </a:cubicBezTo>
                    <a:cubicBezTo>
                      <a:pt x="71" y="149"/>
                      <a:pt x="75" y="150"/>
                      <a:pt x="78" y="152"/>
                    </a:cubicBezTo>
                    <a:cubicBezTo>
                      <a:pt x="79" y="153"/>
                      <a:pt x="75" y="151"/>
                      <a:pt x="74" y="150"/>
                    </a:cubicBezTo>
                    <a:cubicBezTo>
                      <a:pt x="70" y="148"/>
                      <a:pt x="68" y="146"/>
                      <a:pt x="63" y="144"/>
                    </a:cubicBezTo>
                    <a:cubicBezTo>
                      <a:pt x="61" y="143"/>
                      <a:pt x="59" y="143"/>
                      <a:pt x="57" y="143"/>
                    </a:cubicBezTo>
                    <a:cubicBezTo>
                      <a:pt x="49" y="139"/>
                      <a:pt x="44" y="135"/>
                      <a:pt x="36" y="134"/>
                    </a:cubicBezTo>
                    <a:cubicBezTo>
                      <a:pt x="31" y="130"/>
                      <a:pt x="26" y="129"/>
                      <a:pt x="21" y="126"/>
                    </a:cubicBezTo>
                    <a:cubicBezTo>
                      <a:pt x="5" y="131"/>
                      <a:pt x="26" y="117"/>
                      <a:pt x="14" y="126"/>
                    </a:cubicBezTo>
                    <a:cubicBezTo>
                      <a:pt x="0" y="124"/>
                      <a:pt x="8" y="130"/>
                      <a:pt x="14" y="134"/>
                    </a:cubicBezTo>
                    <a:cubicBezTo>
                      <a:pt x="16" y="124"/>
                      <a:pt x="15" y="123"/>
                      <a:pt x="26" y="122"/>
                    </a:cubicBezTo>
                    <a:cubicBezTo>
                      <a:pt x="23" y="116"/>
                      <a:pt x="19" y="115"/>
                      <a:pt x="14" y="111"/>
                    </a:cubicBezTo>
                    <a:cubicBezTo>
                      <a:pt x="19" y="110"/>
                      <a:pt x="25" y="111"/>
                      <a:pt x="29" y="108"/>
                    </a:cubicBezTo>
                    <a:cubicBezTo>
                      <a:pt x="30" y="107"/>
                      <a:pt x="26" y="106"/>
                      <a:pt x="26" y="104"/>
                    </a:cubicBezTo>
                    <a:cubicBezTo>
                      <a:pt x="26" y="102"/>
                      <a:pt x="29" y="101"/>
                      <a:pt x="30" y="99"/>
                    </a:cubicBezTo>
                    <a:cubicBezTo>
                      <a:pt x="33" y="90"/>
                      <a:pt x="35" y="85"/>
                      <a:pt x="44" y="83"/>
                    </a:cubicBezTo>
                    <a:cubicBezTo>
                      <a:pt x="51" y="80"/>
                      <a:pt x="56" y="77"/>
                      <a:pt x="63" y="75"/>
                    </a:cubicBezTo>
                    <a:cubicBezTo>
                      <a:pt x="67" y="70"/>
                      <a:pt x="70" y="64"/>
                      <a:pt x="74" y="59"/>
                    </a:cubicBezTo>
                    <a:cubicBezTo>
                      <a:pt x="73" y="61"/>
                      <a:pt x="72" y="63"/>
                      <a:pt x="72" y="65"/>
                    </a:cubicBezTo>
                    <a:cubicBezTo>
                      <a:pt x="72" y="67"/>
                      <a:pt x="76" y="61"/>
                      <a:pt x="74" y="60"/>
                    </a:cubicBezTo>
                    <a:cubicBezTo>
                      <a:pt x="71" y="59"/>
                      <a:pt x="68" y="61"/>
                      <a:pt x="65" y="62"/>
                    </a:cubicBezTo>
                    <a:cubicBezTo>
                      <a:pt x="60" y="65"/>
                      <a:pt x="57" y="69"/>
                      <a:pt x="51" y="71"/>
                    </a:cubicBezTo>
                    <a:cubicBezTo>
                      <a:pt x="46" y="76"/>
                      <a:pt x="40" y="80"/>
                      <a:pt x="33" y="81"/>
                    </a:cubicBezTo>
                    <a:cubicBezTo>
                      <a:pt x="29" y="87"/>
                      <a:pt x="28" y="92"/>
                      <a:pt x="21" y="93"/>
                    </a:cubicBezTo>
                    <a:cubicBezTo>
                      <a:pt x="17" y="99"/>
                      <a:pt x="5" y="100"/>
                      <a:pt x="17" y="98"/>
                    </a:cubicBezTo>
                    <a:cubicBezTo>
                      <a:pt x="25" y="92"/>
                      <a:pt x="31" y="87"/>
                      <a:pt x="38" y="81"/>
                    </a:cubicBezTo>
                    <a:cubicBezTo>
                      <a:pt x="41" y="79"/>
                      <a:pt x="47" y="74"/>
                      <a:pt x="47" y="74"/>
                    </a:cubicBezTo>
                    <a:cubicBezTo>
                      <a:pt x="51" y="68"/>
                      <a:pt x="58" y="66"/>
                      <a:pt x="65" y="65"/>
                    </a:cubicBezTo>
                    <a:cubicBezTo>
                      <a:pt x="69" y="59"/>
                      <a:pt x="71" y="56"/>
                      <a:pt x="65" y="51"/>
                    </a:cubicBezTo>
                    <a:cubicBezTo>
                      <a:pt x="72" y="46"/>
                      <a:pt x="76" y="40"/>
                      <a:pt x="84" y="36"/>
                    </a:cubicBezTo>
                    <a:cubicBezTo>
                      <a:pt x="88" y="28"/>
                      <a:pt x="87" y="22"/>
                      <a:pt x="78" y="20"/>
                    </a:cubicBezTo>
                    <a:cubicBezTo>
                      <a:pt x="89" y="14"/>
                      <a:pt x="90" y="14"/>
                      <a:pt x="8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56" name="Freeform 2168"/>
              <p:cNvSpPr>
                <a:spLocks/>
              </p:cNvSpPr>
              <p:nvPr/>
            </p:nvSpPr>
            <p:spPr bwMode="auto">
              <a:xfrm>
                <a:off x="850" y="2381"/>
                <a:ext cx="47" cy="193"/>
              </a:xfrm>
              <a:custGeom>
                <a:avLst/>
                <a:gdLst>
                  <a:gd name="T0" fmla="*/ 47 w 47"/>
                  <a:gd name="T1" fmla="*/ 31 h 193"/>
                  <a:gd name="T2" fmla="*/ 39 w 47"/>
                  <a:gd name="T3" fmla="*/ 28 h 193"/>
                  <a:gd name="T4" fmla="*/ 42 w 47"/>
                  <a:gd name="T5" fmla="*/ 37 h 193"/>
                  <a:gd name="T6" fmla="*/ 41 w 47"/>
                  <a:gd name="T7" fmla="*/ 52 h 193"/>
                  <a:gd name="T8" fmla="*/ 30 w 47"/>
                  <a:gd name="T9" fmla="*/ 80 h 193"/>
                  <a:gd name="T10" fmla="*/ 23 w 47"/>
                  <a:gd name="T11" fmla="*/ 107 h 193"/>
                  <a:gd name="T12" fmla="*/ 15 w 47"/>
                  <a:gd name="T13" fmla="*/ 143 h 193"/>
                  <a:gd name="T14" fmla="*/ 5 w 47"/>
                  <a:gd name="T15" fmla="*/ 170 h 193"/>
                  <a:gd name="T16" fmla="*/ 3 w 47"/>
                  <a:gd name="T17" fmla="*/ 176 h 193"/>
                  <a:gd name="T18" fmla="*/ 9 w 47"/>
                  <a:gd name="T19" fmla="*/ 161 h 193"/>
                  <a:gd name="T20" fmla="*/ 12 w 47"/>
                  <a:gd name="T21" fmla="*/ 146 h 193"/>
                  <a:gd name="T22" fmla="*/ 3 w 47"/>
                  <a:gd name="T23" fmla="*/ 149 h 193"/>
                  <a:gd name="T24" fmla="*/ 15 w 47"/>
                  <a:gd name="T25" fmla="*/ 140 h 193"/>
                  <a:gd name="T26" fmla="*/ 20 w 47"/>
                  <a:gd name="T27" fmla="*/ 113 h 193"/>
                  <a:gd name="T28" fmla="*/ 21 w 47"/>
                  <a:gd name="T29" fmla="*/ 103 h 193"/>
                  <a:gd name="T30" fmla="*/ 24 w 47"/>
                  <a:gd name="T31" fmla="*/ 89 h 193"/>
                  <a:gd name="T32" fmla="*/ 27 w 47"/>
                  <a:gd name="T33" fmla="*/ 85 h 193"/>
                  <a:gd name="T34" fmla="*/ 26 w 47"/>
                  <a:gd name="T35" fmla="*/ 83 h 193"/>
                  <a:gd name="T36" fmla="*/ 30 w 47"/>
                  <a:gd name="T37" fmla="*/ 74 h 193"/>
                  <a:gd name="T38" fmla="*/ 35 w 47"/>
                  <a:gd name="T39" fmla="*/ 55 h 193"/>
                  <a:gd name="T40" fmla="*/ 38 w 47"/>
                  <a:gd name="T41" fmla="*/ 37 h 193"/>
                  <a:gd name="T42" fmla="*/ 35 w 47"/>
                  <a:gd name="T43" fmla="*/ 26 h 193"/>
                  <a:gd name="T44" fmla="*/ 41 w 47"/>
                  <a:gd name="T45" fmla="*/ 13 h 193"/>
                  <a:gd name="T46" fmla="*/ 41 w 47"/>
                  <a:gd name="T47" fmla="*/ 5 h 193"/>
                  <a:gd name="T48" fmla="*/ 47 w 47"/>
                  <a:gd name="T49" fmla="*/ 31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7" h="193">
                    <a:moveTo>
                      <a:pt x="47" y="31"/>
                    </a:moveTo>
                    <a:cubicBezTo>
                      <a:pt x="45" y="25"/>
                      <a:pt x="42" y="19"/>
                      <a:pt x="39" y="28"/>
                    </a:cubicBezTo>
                    <a:cubicBezTo>
                      <a:pt x="45" y="36"/>
                      <a:pt x="33" y="33"/>
                      <a:pt x="42" y="37"/>
                    </a:cubicBezTo>
                    <a:cubicBezTo>
                      <a:pt x="41" y="44"/>
                      <a:pt x="38" y="46"/>
                      <a:pt x="41" y="52"/>
                    </a:cubicBezTo>
                    <a:cubicBezTo>
                      <a:pt x="36" y="62"/>
                      <a:pt x="37" y="71"/>
                      <a:pt x="30" y="80"/>
                    </a:cubicBezTo>
                    <a:cubicBezTo>
                      <a:pt x="28" y="89"/>
                      <a:pt x="28" y="100"/>
                      <a:pt x="23" y="107"/>
                    </a:cubicBezTo>
                    <a:cubicBezTo>
                      <a:pt x="21" y="119"/>
                      <a:pt x="22" y="133"/>
                      <a:pt x="15" y="143"/>
                    </a:cubicBezTo>
                    <a:cubicBezTo>
                      <a:pt x="13" y="152"/>
                      <a:pt x="13" y="164"/>
                      <a:pt x="5" y="170"/>
                    </a:cubicBezTo>
                    <a:cubicBezTo>
                      <a:pt x="3" y="187"/>
                      <a:pt x="0" y="193"/>
                      <a:pt x="3" y="176"/>
                    </a:cubicBezTo>
                    <a:cubicBezTo>
                      <a:pt x="1" y="164"/>
                      <a:pt x="0" y="168"/>
                      <a:pt x="9" y="161"/>
                    </a:cubicBezTo>
                    <a:cubicBezTo>
                      <a:pt x="9" y="159"/>
                      <a:pt x="12" y="146"/>
                      <a:pt x="12" y="146"/>
                    </a:cubicBezTo>
                    <a:cubicBezTo>
                      <a:pt x="10" y="144"/>
                      <a:pt x="6" y="148"/>
                      <a:pt x="3" y="149"/>
                    </a:cubicBezTo>
                    <a:cubicBezTo>
                      <a:pt x="7" y="144"/>
                      <a:pt x="10" y="143"/>
                      <a:pt x="15" y="140"/>
                    </a:cubicBezTo>
                    <a:cubicBezTo>
                      <a:pt x="14" y="132"/>
                      <a:pt x="17" y="121"/>
                      <a:pt x="20" y="113"/>
                    </a:cubicBezTo>
                    <a:cubicBezTo>
                      <a:pt x="15" y="104"/>
                      <a:pt x="26" y="112"/>
                      <a:pt x="21" y="103"/>
                    </a:cubicBezTo>
                    <a:cubicBezTo>
                      <a:pt x="25" y="97"/>
                      <a:pt x="27" y="96"/>
                      <a:pt x="24" y="89"/>
                    </a:cubicBezTo>
                    <a:cubicBezTo>
                      <a:pt x="25" y="88"/>
                      <a:pt x="28" y="86"/>
                      <a:pt x="27" y="85"/>
                    </a:cubicBezTo>
                    <a:cubicBezTo>
                      <a:pt x="25" y="83"/>
                      <a:pt x="14" y="90"/>
                      <a:pt x="26" y="83"/>
                    </a:cubicBezTo>
                    <a:cubicBezTo>
                      <a:pt x="18" y="77"/>
                      <a:pt x="23" y="77"/>
                      <a:pt x="30" y="74"/>
                    </a:cubicBezTo>
                    <a:cubicBezTo>
                      <a:pt x="33" y="58"/>
                      <a:pt x="31" y="64"/>
                      <a:pt x="35" y="55"/>
                    </a:cubicBezTo>
                    <a:cubicBezTo>
                      <a:pt x="32" y="49"/>
                      <a:pt x="35" y="43"/>
                      <a:pt x="38" y="37"/>
                    </a:cubicBezTo>
                    <a:cubicBezTo>
                      <a:pt x="35" y="30"/>
                      <a:pt x="42" y="29"/>
                      <a:pt x="35" y="26"/>
                    </a:cubicBezTo>
                    <a:cubicBezTo>
                      <a:pt x="38" y="22"/>
                      <a:pt x="39" y="18"/>
                      <a:pt x="41" y="13"/>
                    </a:cubicBezTo>
                    <a:cubicBezTo>
                      <a:pt x="44" y="0"/>
                      <a:pt x="29" y="10"/>
                      <a:pt x="41" y="5"/>
                    </a:cubicBezTo>
                    <a:cubicBezTo>
                      <a:pt x="43" y="14"/>
                      <a:pt x="44" y="22"/>
                      <a:pt x="47" y="3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57" name="Freeform 2169"/>
              <p:cNvSpPr>
                <a:spLocks/>
              </p:cNvSpPr>
              <p:nvPr/>
            </p:nvSpPr>
            <p:spPr bwMode="auto">
              <a:xfrm>
                <a:off x="1128" y="2642"/>
                <a:ext cx="180" cy="158"/>
              </a:xfrm>
              <a:custGeom>
                <a:avLst/>
                <a:gdLst>
                  <a:gd name="T0" fmla="*/ 174 w 180"/>
                  <a:gd name="T1" fmla="*/ 79 h 158"/>
                  <a:gd name="T2" fmla="*/ 154 w 180"/>
                  <a:gd name="T3" fmla="*/ 83 h 158"/>
                  <a:gd name="T4" fmla="*/ 132 w 180"/>
                  <a:gd name="T5" fmla="*/ 94 h 158"/>
                  <a:gd name="T6" fmla="*/ 93 w 180"/>
                  <a:gd name="T7" fmla="*/ 113 h 158"/>
                  <a:gd name="T8" fmla="*/ 70 w 180"/>
                  <a:gd name="T9" fmla="*/ 128 h 158"/>
                  <a:gd name="T10" fmla="*/ 58 w 180"/>
                  <a:gd name="T11" fmla="*/ 137 h 158"/>
                  <a:gd name="T12" fmla="*/ 24 w 180"/>
                  <a:gd name="T13" fmla="*/ 146 h 158"/>
                  <a:gd name="T14" fmla="*/ 15 w 180"/>
                  <a:gd name="T15" fmla="*/ 158 h 158"/>
                  <a:gd name="T16" fmla="*/ 18 w 180"/>
                  <a:gd name="T17" fmla="*/ 151 h 158"/>
                  <a:gd name="T18" fmla="*/ 16 w 180"/>
                  <a:gd name="T19" fmla="*/ 140 h 158"/>
                  <a:gd name="T20" fmla="*/ 25 w 180"/>
                  <a:gd name="T21" fmla="*/ 133 h 158"/>
                  <a:gd name="T22" fmla="*/ 51 w 180"/>
                  <a:gd name="T23" fmla="*/ 113 h 158"/>
                  <a:gd name="T24" fmla="*/ 75 w 180"/>
                  <a:gd name="T25" fmla="*/ 103 h 158"/>
                  <a:gd name="T26" fmla="*/ 96 w 180"/>
                  <a:gd name="T27" fmla="*/ 94 h 158"/>
                  <a:gd name="T28" fmla="*/ 111 w 180"/>
                  <a:gd name="T29" fmla="*/ 89 h 158"/>
                  <a:gd name="T30" fmla="*/ 126 w 180"/>
                  <a:gd name="T31" fmla="*/ 79 h 158"/>
                  <a:gd name="T32" fmla="*/ 148 w 180"/>
                  <a:gd name="T33" fmla="*/ 71 h 158"/>
                  <a:gd name="T34" fmla="*/ 162 w 180"/>
                  <a:gd name="T35" fmla="*/ 62 h 158"/>
                  <a:gd name="T36" fmla="*/ 172 w 180"/>
                  <a:gd name="T37" fmla="*/ 52 h 158"/>
                  <a:gd name="T38" fmla="*/ 162 w 180"/>
                  <a:gd name="T39" fmla="*/ 47 h 158"/>
                  <a:gd name="T40" fmla="*/ 144 w 180"/>
                  <a:gd name="T41" fmla="*/ 10 h 158"/>
                  <a:gd name="T42" fmla="*/ 145 w 180"/>
                  <a:gd name="T43" fmla="*/ 2 h 158"/>
                  <a:gd name="T44" fmla="*/ 157 w 180"/>
                  <a:gd name="T45" fmla="*/ 26 h 158"/>
                  <a:gd name="T46" fmla="*/ 171 w 180"/>
                  <a:gd name="T47" fmla="*/ 44 h 158"/>
                  <a:gd name="T48" fmla="*/ 174 w 180"/>
                  <a:gd name="T49" fmla="*/ 7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0" h="158">
                    <a:moveTo>
                      <a:pt x="174" y="79"/>
                    </a:moveTo>
                    <a:cubicBezTo>
                      <a:pt x="166" y="81"/>
                      <a:pt x="163" y="82"/>
                      <a:pt x="154" y="83"/>
                    </a:cubicBezTo>
                    <a:cubicBezTo>
                      <a:pt x="150" y="89"/>
                      <a:pt x="140" y="91"/>
                      <a:pt x="132" y="94"/>
                    </a:cubicBezTo>
                    <a:cubicBezTo>
                      <a:pt x="124" y="104"/>
                      <a:pt x="105" y="112"/>
                      <a:pt x="93" y="113"/>
                    </a:cubicBezTo>
                    <a:cubicBezTo>
                      <a:pt x="85" y="118"/>
                      <a:pt x="80" y="126"/>
                      <a:pt x="70" y="128"/>
                    </a:cubicBezTo>
                    <a:cubicBezTo>
                      <a:pt x="66" y="134"/>
                      <a:pt x="65" y="136"/>
                      <a:pt x="58" y="137"/>
                    </a:cubicBezTo>
                    <a:cubicBezTo>
                      <a:pt x="48" y="142"/>
                      <a:pt x="35" y="144"/>
                      <a:pt x="24" y="146"/>
                    </a:cubicBezTo>
                    <a:cubicBezTo>
                      <a:pt x="22" y="152"/>
                      <a:pt x="20" y="154"/>
                      <a:pt x="15" y="158"/>
                    </a:cubicBezTo>
                    <a:cubicBezTo>
                      <a:pt x="0" y="156"/>
                      <a:pt x="12" y="156"/>
                      <a:pt x="18" y="151"/>
                    </a:cubicBezTo>
                    <a:cubicBezTo>
                      <a:pt x="19" y="147"/>
                      <a:pt x="15" y="144"/>
                      <a:pt x="16" y="140"/>
                    </a:cubicBezTo>
                    <a:cubicBezTo>
                      <a:pt x="17" y="136"/>
                      <a:pt x="23" y="136"/>
                      <a:pt x="25" y="133"/>
                    </a:cubicBezTo>
                    <a:cubicBezTo>
                      <a:pt x="32" y="124"/>
                      <a:pt x="39" y="117"/>
                      <a:pt x="51" y="113"/>
                    </a:cubicBezTo>
                    <a:cubicBezTo>
                      <a:pt x="61" y="105"/>
                      <a:pt x="63" y="104"/>
                      <a:pt x="75" y="103"/>
                    </a:cubicBezTo>
                    <a:cubicBezTo>
                      <a:pt x="86" y="95"/>
                      <a:pt x="77" y="95"/>
                      <a:pt x="96" y="94"/>
                    </a:cubicBezTo>
                    <a:cubicBezTo>
                      <a:pt x="101" y="92"/>
                      <a:pt x="106" y="91"/>
                      <a:pt x="111" y="89"/>
                    </a:cubicBezTo>
                    <a:cubicBezTo>
                      <a:pt x="121" y="79"/>
                      <a:pt x="116" y="81"/>
                      <a:pt x="126" y="79"/>
                    </a:cubicBezTo>
                    <a:cubicBezTo>
                      <a:pt x="132" y="71"/>
                      <a:pt x="139" y="75"/>
                      <a:pt x="148" y="71"/>
                    </a:cubicBezTo>
                    <a:cubicBezTo>
                      <a:pt x="151" y="65"/>
                      <a:pt x="156" y="65"/>
                      <a:pt x="162" y="62"/>
                    </a:cubicBezTo>
                    <a:cubicBezTo>
                      <a:pt x="173" y="66"/>
                      <a:pt x="180" y="63"/>
                      <a:pt x="172" y="52"/>
                    </a:cubicBezTo>
                    <a:cubicBezTo>
                      <a:pt x="170" y="43"/>
                      <a:pt x="169" y="50"/>
                      <a:pt x="162" y="47"/>
                    </a:cubicBezTo>
                    <a:cubicBezTo>
                      <a:pt x="157" y="35"/>
                      <a:pt x="154" y="20"/>
                      <a:pt x="144" y="10"/>
                    </a:cubicBezTo>
                    <a:cubicBezTo>
                      <a:pt x="141" y="4"/>
                      <a:pt x="135" y="0"/>
                      <a:pt x="145" y="2"/>
                    </a:cubicBezTo>
                    <a:cubicBezTo>
                      <a:pt x="150" y="10"/>
                      <a:pt x="151" y="18"/>
                      <a:pt x="157" y="26"/>
                    </a:cubicBezTo>
                    <a:cubicBezTo>
                      <a:pt x="160" y="38"/>
                      <a:pt x="158" y="42"/>
                      <a:pt x="171" y="44"/>
                    </a:cubicBezTo>
                    <a:cubicBezTo>
                      <a:pt x="173" y="56"/>
                      <a:pt x="160" y="79"/>
                      <a:pt x="174" y="7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58" name="Freeform 2170"/>
              <p:cNvSpPr>
                <a:spLocks/>
              </p:cNvSpPr>
              <p:nvPr/>
            </p:nvSpPr>
            <p:spPr bwMode="auto">
              <a:xfrm>
                <a:off x="1163" y="2374"/>
                <a:ext cx="106" cy="263"/>
              </a:xfrm>
              <a:custGeom>
                <a:avLst/>
                <a:gdLst>
                  <a:gd name="T0" fmla="*/ 104 w 106"/>
                  <a:gd name="T1" fmla="*/ 263 h 263"/>
                  <a:gd name="T2" fmla="*/ 88 w 106"/>
                  <a:gd name="T3" fmla="*/ 230 h 263"/>
                  <a:gd name="T4" fmla="*/ 80 w 106"/>
                  <a:gd name="T5" fmla="*/ 209 h 263"/>
                  <a:gd name="T6" fmla="*/ 68 w 106"/>
                  <a:gd name="T7" fmla="*/ 185 h 263"/>
                  <a:gd name="T8" fmla="*/ 62 w 106"/>
                  <a:gd name="T9" fmla="*/ 161 h 263"/>
                  <a:gd name="T10" fmla="*/ 50 w 106"/>
                  <a:gd name="T11" fmla="*/ 144 h 263"/>
                  <a:gd name="T12" fmla="*/ 38 w 106"/>
                  <a:gd name="T13" fmla="*/ 107 h 263"/>
                  <a:gd name="T14" fmla="*/ 29 w 106"/>
                  <a:gd name="T15" fmla="*/ 89 h 263"/>
                  <a:gd name="T16" fmla="*/ 20 w 106"/>
                  <a:gd name="T17" fmla="*/ 57 h 263"/>
                  <a:gd name="T18" fmla="*/ 16 w 106"/>
                  <a:gd name="T19" fmla="*/ 36 h 263"/>
                  <a:gd name="T20" fmla="*/ 2 w 106"/>
                  <a:gd name="T21" fmla="*/ 20 h 263"/>
                  <a:gd name="T22" fmla="*/ 4 w 106"/>
                  <a:gd name="T23" fmla="*/ 0 h 263"/>
                  <a:gd name="T24" fmla="*/ 16 w 106"/>
                  <a:gd name="T25" fmla="*/ 48 h 263"/>
                  <a:gd name="T26" fmla="*/ 28 w 106"/>
                  <a:gd name="T27" fmla="*/ 65 h 263"/>
                  <a:gd name="T28" fmla="*/ 43 w 106"/>
                  <a:gd name="T29" fmla="*/ 102 h 263"/>
                  <a:gd name="T30" fmla="*/ 53 w 106"/>
                  <a:gd name="T31" fmla="*/ 135 h 263"/>
                  <a:gd name="T32" fmla="*/ 67 w 106"/>
                  <a:gd name="T33" fmla="*/ 158 h 263"/>
                  <a:gd name="T34" fmla="*/ 68 w 106"/>
                  <a:gd name="T35" fmla="*/ 165 h 263"/>
                  <a:gd name="T36" fmla="*/ 73 w 106"/>
                  <a:gd name="T37" fmla="*/ 168 h 263"/>
                  <a:gd name="T38" fmla="*/ 79 w 106"/>
                  <a:gd name="T39" fmla="*/ 183 h 263"/>
                  <a:gd name="T40" fmla="*/ 88 w 106"/>
                  <a:gd name="T41" fmla="*/ 206 h 263"/>
                  <a:gd name="T42" fmla="*/ 94 w 106"/>
                  <a:gd name="T43" fmla="*/ 225 h 263"/>
                  <a:gd name="T44" fmla="*/ 103 w 106"/>
                  <a:gd name="T45" fmla="*/ 236 h 263"/>
                  <a:gd name="T46" fmla="*/ 106 w 106"/>
                  <a:gd name="T47" fmla="*/ 251 h 263"/>
                  <a:gd name="T48" fmla="*/ 100 w 106"/>
                  <a:gd name="T49" fmla="*/ 260 h 263"/>
                  <a:gd name="T50" fmla="*/ 104 w 106"/>
                  <a:gd name="T51" fmla="*/ 26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6" h="263">
                    <a:moveTo>
                      <a:pt x="104" y="263"/>
                    </a:moveTo>
                    <a:cubicBezTo>
                      <a:pt x="98" y="253"/>
                      <a:pt x="95" y="240"/>
                      <a:pt x="88" y="230"/>
                    </a:cubicBezTo>
                    <a:cubicBezTo>
                      <a:pt x="86" y="223"/>
                      <a:pt x="85" y="215"/>
                      <a:pt x="80" y="209"/>
                    </a:cubicBezTo>
                    <a:cubicBezTo>
                      <a:pt x="78" y="199"/>
                      <a:pt x="74" y="193"/>
                      <a:pt x="68" y="185"/>
                    </a:cubicBezTo>
                    <a:cubicBezTo>
                      <a:pt x="67" y="177"/>
                      <a:pt x="66" y="168"/>
                      <a:pt x="62" y="161"/>
                    </a:cubicBezTo>
                    <a:cubicBezTo>
                      <a:pt x="61" y="155"/>
                      <a:pt x="55" y="147"/>
                      <a:pt x="50" y="144"/>
                    </a:cubicBezTo>
                    <a:cubicBezTo>
                      <a:pt x="53" y="127"/>
                      <a:pt x="48" y="120"/>
                      <a:pt x="38" y="107"/>
                    </a:cubicBezTo>
                    <a:cubicBezTo>
                      <a:pt x="37" y="100"/>
                      <a:pt x="29" y="89"/>
                      <a:pt x="29" y="89"/>
                    </a:cubicBezTo>
                    <a:cubicBezTo>
                      <a:pt x="28" y="73"/>
                      <a:pt x="25" y="71"/>
                      <a:pt x="20" y="57"/>
                    </a:cubicBezTo>
                    <a:cubicBezTo>
                      <a:pt x="18" y="44"/>
                      <a:pt x="13" y="52"/>
                      <a:pt x="16" y="36"/>
                    </a:cubicBezTo>
                    <a:cubicBezTo>
                      <a:pt x="4" y="34"/>
                      <a:pt x="13" y="22"/>
                      <a:pt x="2" y="20"/>
                    </a:cubicBezTo>
                    <a:cubicBezTo>
                      <a:pt x="0" y="10"/>
                      <a:pt x="1" y="10"/>
                      <a:pt x="4" y="0"/>
                    </a:cubicBezTo>
                    <a:cubicBezTo>
                      <a:pt x="5" y="15"/>
                      <a:pt x="7" y="36"/>
                      <a:pt x="16" y="48"/>
                    </a:cubicBezTo>
                    <a:cubicBezTo>
                      <a:pt x="17" y="55"/>
                      <a:pt x="24" y="59"/>
                      <a:pt x="28" y="65"/>
                    </a:cubicBezTo>
                    <a:cubicBezTo>
                      <a:pt x="29" y="80"/>
                      <a:pt x="29" y="94"/>
                      <a:pt x="43" y="102"/>
                    </a:cubicBezTo>
                    <a:cubicBezTo>
                      <a:pt x="44" y="112"/>
                      <a:pt x="47" y="127"/>
                      <a:pt x="53" y="135"/>
                    </a:cubicBezTo>
                    <a:cubicBezTo>
                      <a:pt x="55" y="144"/>
                      <a:pt x="59" y="153"/>
                      <a:pt x="67" y="158"/>
                    </a:cubicBezTo>
                    <a:cubicBezTo>
                      <a:pt x="67" y="160"/>
                      <a:pt x="67" y="163"/>
                      <a:pt x="68" y="165"/>
                    </a:cubicBezTo>
                    <a:cubicBezTo>
                      <a:pt x="69" y="167"/>
                      <a:pt x="72" y="166"/>
                      <a:pt x="73" y="168"/>
                    </a:cubicBezTo>
                    <a:cubicBezTo>
                      <a:pt x="80" y="185"/>
                      <a:pt x="68" y="176"/>
                      <a:pt x="79" y="183"/>
                    </a:cubicBezTo>
                    <a:cubicBezTo>
                      <a:pt x="82" y="197"/>
                      <a:pt x="82" y="196"/>
                      <a:pt x="88" y="206"/>
                    </a:cubicBezTo>
                    <a:cubicBezTo>
                      <a:pt x="89" y="215"/>
                      <a:pt x="89" y="218"/>
                      <a:pt x="94" y="225"/>
                    </a:cubicBezTo>
                    <a:cubicBezTo>
                      <a:pt x="96" y="233"/>
                      <a:pt x="99" y="229"/>
                      <a:pt x="103" y="236"/>
                    </a:cubicBezTo>
                    <a:cubicBezTo>
                      <a:pt x="104" y="241"/>
                      <a:pt x="106" y="246"/>
                      <a:pt x="106" y="251"/>
                    </a:cubicBezTo>
                    <a:cubicBezTo>
                      <a:pt x="106" y="254"/>
                      <a:pt x="100" y="259"/>
                      <a:pt x="100" y="260"/>
                    </a:cubicBezTo>
                    <a:cubicBezTo>
                      <a:pt x="100" y="262"/>
                      <a:pt x="103" y="262"/>
                      <a:pt x="104" y="26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59" name="Freeform 2171"/>
              <p:cNvSpPr>
                <a:spLocks/>
              </p:cNvSpPr>
              <p:nvPr/>
            </p:nvSpPr>
            <p:spPr bwMode="auto">
              <a:xfrm>
                <a:off x="556" y="2277"/>
                <a:ext cx="356" cy="40"/>
              </a:xfrm>
              <a:custGeom>
                <a:avLst/>
                <a:gdLst>
                  <a:gd name="T0" fmla="*/ 348 w 356"/>
                  <a:gd name="T1" fmla="*/ 6 h 40"/>
                  <a:gd name="T2" fmla="*/ 291 w 356"/>
                  <a:gd name="T3" fmla="*/ 6 h 40"/>
                  <a:gd name="T4" fmla="*/ 159 w 356"/>
                  <a:gd name="T5" fmla="*/ 9 h 40"/>
                  <a:gd name="T6" fmla="*/ 26 w 356"/>
                  <a:gd name="T7" fmla="*/ 13 h 40"/>
                  <a:gd name="T8" fmla="*/ 17 w 356"/>
                  <a:gd name="T9" fmla="*/ 37 h 40"/>
                  <a:gd name="T10" fmla="*/ 21 w 356"/>
                  <a:gd name="T11" fmla="*/ 34 h 40"/>
                  <a:gd name="T12" fmla="*/ 110 w 356"/>
                  <a:gd name="T13" fmla="*/ 36 h 40"/>
                  <a:gd name="T14" fmla="*/ 149 w 356"/>
                  <a:gd name="T15" fmla="*/ 33 h 40"/>
                  <a:gd name="T16" fmla="*/ 188 w 356"/>
                  <a:gd name="T17" fmla="*/ 31 h 40"/>
                  <a:gd name="T18" fmla="*/ 270 w 356"/>
                  <a:gd name="T19" fmla="*/ 27 h 40"/>
                  <a:gd name="T20" fmla="*/ 347 w 356"/>
                  <a:gd name="T21" fmla="*/ 25 h 40"/>
                  <a:gd name="T22" fmla="*/ 348 w 356"/>
                  <a:gd name="T23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6" h="40">
                    <a:moveTo>
                      <a:pt x="348" y="6"/>
                    </a:moveTo>
                    <a:cubicBezTo>
                      <a:pt x="323" y="0"/>
                      <a:pt x="345" y="5"/>
                      <a:pt x="291" y="6"/>
                    </a:cubicBezTo>
                    <a:cubicBezTo>
                      <a:pt x="247" y="7"/>
                      <a:pt x="159" y="9"/>
                      <a:pt x="159" y="9"/>
                    </a:cubicBezTo>
                    <a:cubicBezTo>
                      <a:pt x="151" y="10"/>
                      <a:pt x="34" y="12"/>
                      <a:pt x="26" y="13"/>
                    </a:cubicBezTo>
                    <a:cubicBezTo>
                      <a:pt x="0" y="18"/>
                      <a:pt x="18" y="34"/>
                      <a:pt x="17" y="37"/>
                    </a:cubicBezTo>
                    <a:cubicBezTo>
                      <a:pt x="16" y="40"/>
                      <a:pt x="6" y="34"/>
                      <a:pt x="21" y="34"/>
                    </a:cubicBezTo>
                    <a:cubicBezTo>
                      <a:pt x="36" y="34"/>
                      <a:pt x="89" y="36"/>
                      <a:pt x="110" y="36"/>
                    </a:cubicBezTo>
                    <a:cubicBezTo>
                      <a:pt x="131" y="36"/>
                      <a:pt x="136" y="34"/>
                      <a:pt x="149" y="33"/>
                    </a:cubicBezTo>
                    <a:cubicBezTo>
                      <a:pt x="167" y="29"/>
                      <a:pt x="167" y="33"/>
                      <a:pt x="188" y="31"/>
                    </a:cubicBezTo>
                    <a:cubicBezTo>
                      <a:pt x="214" y="27"/>
                      <a:pt x="243" y="28"/>
                      <a:pt x="270" y="27"/>
                    </a:cubicBezTo>
                    <a:cubicBezTo>
                      <a:pt x="289" y="19"/>
                      <a:pt x="324" y="27"/>
                      <a:pt x="347" y="25"/>
                    </a:cubicBezTo>
                    <a:cubicBezTo>
                      <a:pt x="348" y="16"/>
                      <a:pt x="356" y="8"/>
                      <a:pt x="348" y="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60" name="Freeform 2172"/>
              <p:cNvSpPr>
                <a:spLocks/>
              </p:cNvSpPr>
              <p:nvPr/>
            </p:nvSpPr>
            <p:spPr bwMode="auto">
              <a:xfrm>
                <a:off x="687" y="2308"/>
                <a:ext cx="218" cy="71"/>
              </a:xfrm>
              <a:custGeom>
                <a:avLst/>
                <a:gdLst>
                  <a:gd name="T0" fmla="*/ 124 w 218"/>
                  <a:gd name="T1" fmla="*/ 3 h 71"/>
                  <a:gd name="T2" fmla="*/ 111 w 218"/>
                  <a:gd name="T3" fmla="*/ 12 h 71"/>
                  <a:gd name="T4" fmla="*/ 106 w 218"/>
                  <a:gd name="T5" fmla="*/ 14 h 71"/>
                  <a:gd name="T6" fmla="*/ 111 w 218"/>
                  <a:gd name="T7" fmla="*/ 15 h 71"/>
                  <a:gd name="T8" fmla="*/ 105 w 218"/>
                  <a:gd name="T9" fmla="*/ 17 h 71"/>
                  <a:gd name="T10" fmla="*/ 97 w 218"/>
                  <a:gd name="T11" fmla="*/ 29 h 71"/>
                  <a:gd name="T12" fmla="*/ 88 w 218"/>
                  <a:gd name="T13" fmla="*/ 27 h 71"/>
                  <a:gd name="T14" fmla="*/ 93 w 218"/>
                  <a:gd name="T15" fmla="*/ 30 h 71"/>
                  <a:gd name="T16" fmla="*/ 85 w 218"/>
                  <a:gd name="T17" fmla="*/ 29 h 71"/>
                  <a:gd name="T18" fmla="*/ 72 w 218"/>
                  <a:gd name="T19" fmla="*/ 30 h 71"/>
                  <a:gd name="T20" fmla="*/ 55 w 218"/>
                  <a:gd name="T21" fmla="*/ 38 h 71"/>
                  <a:gd name="T22" fmla="*/ 93 w 218"/>
                  <a:gd name="T23" fmla="*/ 36 h 71"/>
                  <a:gd name="T24" fmla="*/ 151 w 218"/>
                  <a:gd name="T25" fmla="*/ 35 h 71"/>
                  <a:gd name="T26" fmla="*/ 193 w 218"/>
                  <a:gd name="T27" fmla="*/ 39 h 71"/>
                  <a:gd name="T28" fmla="*/ 124 w 218"/>
                  <a:gd name="T29" fmla="*/ 41 h 71"/>
                  <a:gd name="T30" fmla="*/ 99 w 218"/>
                  <a:gd name="T31" fmla="*/ 30 h 71"/>
                  <a:gd name="T32" fmla="*/ 69 w 218"/>
                  <a:gd name="T33" fmla="*/ 38 h 71"/>
                  <a:gd name="T34" fmla="*/ 46 w 218"/>
                  <a:gd name="T35" fmla="*/ 42 h 71"/>
                  <a:gd name="T36" fmla="*/ 36 w 218"/>
                  <a:gd name="T37" fmla="*/ 47 h 71"/>
                  <a:gd name="T38" fmla="*/ 31 w 218"/>
                  <a:gd name="T39" fmla="*/ 45 h 71"/>
                  <a:gd name="T40" fmla="*/ 48 w 218"/>
                  <a:gd name="T41" fmla="*/ 50 h 71"/>
                  <a:gd name="T42" fmla="*/ 157 w 218"/>
                  <a:gd name="T43" fmla="*/ 51 h 71"/>
                  <a:gd name="T44" fmla="*/ 4 w 218"/>
                  <a:gd name="T45" fmla="*/ 57 h 71"/>
                  <a:gd name="T46" fmla="*/ 43 w 218"/>
                  <a:gd name="T47" fmla="*/ 44 h 71"/>
                  <a:gd name="T48" fmla="*/ 57 w 218"/>
                  <a:gd name="T49" fmla="*/ 35 h 71"/>
                  <a:gd name="T50" fmla="*/ 69 w 218"/>
                  <a:gd name="T51" fmla="*/ 26 h 71"/>
                  <a:gd name="T52" fmla="*/ 64 w 218"/>
                  <a:gd name="T53" fmla="*/ 20 h 71"/>
                  <a:gd name="T54" fmla="*/ 51 w 218"/>
                  <a:gd name="T55" fmla="*/ 27 h 71"/>
                  <a:gd name="T56" fmla="*/ 51 w 218"/>
                  <a:gd name="T57" fmla="*/ 11 h 71"/>
                  <a:gd name="T58" fmla="*/ 57 w 218"/>
                  <a:gd name="T59" fmla="*/ 6 h 71"/>
                  <a:gd name="T60" fmla="*/ 73 w 218"/>
                  <a:gd name="T61" fmla="*/ 5 h 71"/>
                  <a:gd name="T62" fmla="*/ 91 w 218"/>
                  <a:gd name="T63" fmla="*/ 5 h 71"/>
                  <a:gd name="T64" fmla="*/ 78 w 218"/>
                  <a:gd name="T65" fmla="*/ 15 h 71"/>
                  <a:gd name="T66" fmla="*/ 79 w 218"/>
                  <a:gd name="T67" fmla="*/ 24 h 71"/>
                  <a:gd name="T68" fmla="*/ 81 w 218"/>
                  <a:gd name="T69" fmla="*/ 14 h 71"/>
                  <a:gd name="T70" fmla="*/ 85 w 218"/>
                  <a:gd name="T71" fmla="*/ 18 h 71"/>
                  <a:gd name="T72" fmla="*/ 88 w 218"/>
                  <a:gd name="T73" fmla="*/ 14 h 71"/>
                  <a:gd name="T74" fmla="*/ 102 w 218"/>
                  <a:gd name="T75" fmla="*/ 14 h 71"/>
                  <a:gd name="T76" fmla="*/ 124 w 218"/>
                  <a:gd name="T77" fmla="*/ 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8" h="71">
                    <a:moveTo>
                      <a:pt x="124" y="3"/>
                    </a:moveTo>
                    <a:cubicBezTo>
                      <a:pt x="118" y="4"/>
                      <a:pt x="107" y="4"/>
                      <a:pt x="111" y="12"/>
                    </a:cubicBezTo>
                    <a:cubicBezTo>
                      <a:pt x="109" y="13"/>
                      <a:pt x="106" y="12"/>
                      <a:pt x="106" y="14"/>
                    </a:cubicBezTo>
                    <a:cubicBezTo>
                      <a:pt x="106" y="16"/>
                      <a:pt x="112" y="13"/>
                      <a:pt x="111" y="15"/>
                    </a:cubicBezTo>
                    <a:cubicBezTo>
                      <a:pt x="110" y="17"/>
                      <a:pt x="107" y="16"/>
                      <a:pt x="105" y="17"/>
                    </a:cubicBezTo>
                    <a:cubicBezTo>
                      <a:pt x="102" y="23"/>
                      <a:pt x="103" y="25"/>
                      <a:pt x="97" y="29"/>
                    </a:cubicBezTo>
                    <a:cubicBezTo>
                      <a:pt x="95" y="27"/>
                      <a:pt x="88" y="24"/>
                      <a:pt x="88" y="27"/>
                    </a:cubicBezTo>
                    <a:cubicBezTo>
                      <a:pt x="88" y="29"/>
                      <a:pt x="95" y="29"/>
                      <a:pt x="93" y="30"/>
                    </a:cubicBezTo>
                    <a:cubicBezTo>
                      <a:pt x="91" y="31"/>
                      <a:pt x="88" y="29"/>
                      <a:pt x="85" y="29"/>
                    </a:cubicBezTo>
                    <a:cubicBezTo>
                      <a:pt x="80" y="33"/>
                      <a:pt x="78" y="34"/>
                      <a:pt x="72" y="30"/>
                    </a:cubicBezTo>
                    <a:cubicBezTo>
                      <a:pt x="64" y="33"/>
                      <a:pt x="58" y="30"/>
                      <a:pt x="55" y="38"/>
                    </a:cubicBezTo>
                    <a:cubicBezTo>
                      <a:pt x="63" y="43"/>
                      <a:pt x="85" y="36"/>
                      <a:pt x="93" y="36"/>
                    </a:cubicBezTo>
                    <a:cubicBezTo>
                      <a:pt x="112" y="35"/>
                      <a:pt x="132" y="35"/>
                      <a:pt x="151" y="35"/>
                    </a:cubicBezTo>
                    <a:cubicBezTo>
                      <a:pt x="166" y="36"/>
                      <a:pt x="178" y="38"/>
                      <a:pt x="193" y="39"/>
                    </a:cubicBezTo>
                    <a:cubicBezTo>
                      <a:pt x="179" y="46"/>
                      <a:pt x="133" y="41"/>
                      <a:pt x="124" y="41"/>
                    </a:cubicBezTo>
                    <a:cubicBezTo>
                      <a:pt x="107" y="39"/>
                      <a:pt x="102" y="44"/>
                      <a:pt x="99" y="30"/>
                    </a:cubicBezTo>
                    <a:cubicBezTo>
                      <a:pt x="93" y="40"/>
                      <a:pt x="81" y="37"/>
                      <a:pt x="69" y="38"/>
                    </a:cubicBezTo>
                    <a:cubicBezTo>
                      <a:pt x="60" y="40"/>
                      <a:pt x="57" y="41"/>
                      <a:pt x="46" y="42"/>
                    </a:cubicBezTo>
                    <a:cubicBezTo>
                      <a:pt x="43" y="44"/>
                      <a:pt x="39" y="48"/>
                      <a:pt x="36" y="47"/>
                    </a:cubicBezTo>
                    <a:cubicBezTo>
                      <a:pt x="34" y="46"/>
                      <a:pt x="29" y="45"/>
                      <a:pt x="31" y="45"/>
                    </a:cubicBezTo>
                    <a:cubicBezTo>
                      <a:pt x="36" y="45"/>
                      <a:pt x="43" y="50"/>
                      <a:pt x="48" y="50"/>
                    </a:cubicBezTo>
                    <a:cubicBezTo>
                      <a:pt x="84" y="51"/>
                      <a:pt x="121" y="51"/>
                      <a:pt x="157" y="51"/>
                    </a:cubicBezTo>
                    <a:cubicBezTo>
                      <a:pt x="218" y="71"/>
                      <a:pt x="49" y="30"/>
                      <a:pt x="4" y="57"/>
                    </a:cubicBezTo>
                    <a:cubicBezTo>
                      <a:pt x="0" y="34"/>
                      <a:pt x="12" y="45"/>
                      <a:pt x="43" y="44"/>
                    </a:cubicBezTo>
                    <a:cubicBezTo>
                      <a:pt x="46" y="35"/>
                      <a:pt x="48" y="36"/>
                      <a:pt x="57" y="35"/>
                    </a:cubicBezTo>
                    <a:cubicBezTo>
                      <a:pt x="61" y="29"/>
                      <a:pt x="62" y="27"/>
                      <a:pt x="69" y="26"/>
                    </a:cubicBezTo>
                    <a:cubicBezTo>
                      <a:pt x="77" y="22"/>
                      <a:pt x="68" y="21"/>
                      <a:pt x="64" y="20"/>
                    </a:cubicBezTo>
                    <a:cubicBezTo>
                      <a:pt x="58" y="21"/>
                      <a:pt x="45" y="18"/>
                      <a:pt x="51" y="27"/>
                    </a:cubicBezTo>
                    <a:cubicBezTo>
                      <a:pt x="58" y="20"/>
                      <a:pt x="59" y="17"/>
                      <a:pt x="51" y="11"/>
                    </a:cubicBezTo>
                    <a:cubicBezTo>
                      <a:pt x="70" y="5"/>
                      <a:pt x="40" y="8"/>
                      <a:pt x="57" y="6"/>
                    </a:cubicBezTo>
                    <a:cubicBezTo>
                      <a:pt x="62" y="5"/>
                      <a:pt x="68" y="5"/>
                      <a:pt x="73" y="5"/>
                    </a:cubicBezTo>
                    <a:cubicBezTo>
                      <a:pt x="73" y="5"/>
                      <a:pt x="91" y="0"/>
                      <a:pt x="91" y="5"/>
                    </a:cubicBezTo>
                    <a:cubicBezTo>
                      <a:pt x="91" y="10"/>
                      <a:pt x="78" y="15"/>
                      <a:pt x="78" y="15"/>
                    </a:cubicBezTo>
                    <a:cubicBezTo>
                      <a:pt x="78" y="15"/>
                      <a:pt x="79" y="21"/>
                      <a:pt x="79" y="24"/>
                    </a:cubicBezTo>
                    <a:cubicBezTo>
                      <a:pt x="80" y="21"/>
                      <a:pt x="79" y="16"/>
                      <a:pt x="81" y="14"/>
                    </a:cubicBezTo>
                    <a:cubicBezTo>
                      <a:pt x="82" y="13"/>
                      <a:pt x="83" y="18"/>
                      <a:pt x="85" y="18"/>
                    </a:cubicBezTo>
                    <a:cubicBezTo>
                      <a:pt x="87" y="18"/>
                      <a:pt x="87" y="15"/>
                      <a:pt x="88" y="14"/>
                    </a:cubicBezTo>
                    <a:cubicBezTo>
                      <a:pt x="94" y="18"/>
                      <a:pt x="97" y="20"/>
                      <a:pt x="102" y="14"/>
                    </a:cubicBezTo>
                    <a:cubicBezTo>
                      <a:pt x="105" y="1"/>
                      <a:pt x="112" y="3"/>
                      <a:pt x="124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61" name="Freeform 2173"/>
              <p:cNvSpPr>
                <a:spLocks/>
              </p:cNvSpPr>
              <p:nvPr/>
            </p:nvSpPr>
            <p:spPr bwMode="auto">
              <a:xfrm>
                <a:off x="1135" y="2260"/>
                <a:ext cx="404" cy="32"/>
              </a:xfrm>
              <a:custGeom>
                <a:avLst/>
                <a:gdLst>
                  <a:gd name="T0" fmla="*/ 221 w 404"/>
                  <a:gd name="T1" fmla="*/ 21 h 32"/>
                  <a:gd name="T2" fmla="*/ 197 w 404"/>
                  <a:gd name="T3" fmla="*/ 27 h 32"/>
                  <a:gd name="T4" fmla="*/ 168 w 404"/>
                  <a:gd name="T5" fmla="*/ 23 h 32"/>
                  <a:gd name="T6" fmla="*/ 62 w 404"/>
                  <a:gd name="T7" fmla="*/ 29 h 32"/>
                  <a:gd name="T8" fmla="*/ 24 w 404"/>
                  <a:gd name="T9" fmla="*/ 29 h 32"/>
                  <a:gd name="T10" fmla="*/ 9 w 404"/>
                  <a:gd name="T11" fmla="*/ 24 h 32"/>
                  <a:gd name="T12" fmla="*/ 0 w 404"/>
                  <a:gd name="T13" fmla="*/ 15 h 32"/>
                  <a:gd name="T14" fmla="*/ 42 w 404"/>
                  <a:gd name="T15" fmla="*/ 9 h 32"/>
                  <a:gd name="T16" fmla="*/ 108 w 404"/>
                  <a:gd name="T17" fmla="*/ 0 h 32"/>
                  <a:gd name="T18" fmla="*/ 209 w 404"/>
                  <a:gd name="T19" fmla="*/ 5 h 32"/>
                  <a:gd name="T20" fmla="*/ 375 w 404"/>
                  <a:gd name="T21" fmla="*/ 8 h 32"/>
                  <a:gd name="T22" fmla="*/ 384 w 404"/>
                  <a:gd name="T23" fmla="*/ 9 h 32"/>
                  <a:gd name="T24" fmla="*/ 377 w 404"/>
                  <a:gd name="T25" fmla="*/ 27 h 32"/>
                  <a:gd name="T26" fmla="*/ 221 w 404"/>
                  <a:gd name="T27" fmla="*/ 2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4" h="32">
                    <a:moveTo>
                      <a:pt x="221" y="21"/>
                    </a:moveTo>
                    <a:cubicBezTo>
                      <a:pt x="213" y="24"/>
                      <a:pt x="205" y="26"/>
                      <a:pt x="197" y="27"/>
                    </a:cubicBezTo>
                    <a:cubicBezTo>
                      <a:pt x="187" y="26"/>
                      <a:pt x="178" y="24"/>
                      <a:pt x="168" y="23"/>
                    </a:cubicBezTo>
                    <a:cubicBezTo>
                      <a:pt x="132" y="25"/>
                      <a:pt x="98" y="26"/>
                      <a:pt x="62" y="29"/>
                    </a:cubicBezTo>
                    <a:cubicBezTo>
                      <a:pt x="49" y="31"/>
                      <a:pt x="38" y="32"/>
                      <a:pt x="24" y="29"/>
                    </a:cubicBezTo>
                    <a:cubicBezTo>
                      <a:pt x="15" y="30"/>
                      <a:pt x="14" y="30"/>
                      <a:pt x="9" y="24"/>
                    </a:cubicBezTo>
                    <a:cubicBezTo>
                      <a:pt x="6" y="21"/>
                      <a:pt x="0" y="15"/>
                      <a:pt x="0" y="15"/>
                    </a:cubicBezTo>
                    <a:cubicBezTo>
                      <a:pt x="12" y="8"/>
                      <a:pt x="42" y="9"/>
                      <a:pt x="42" y="9"/>
                    </a:cubicBezTo>
                    <a:cubicBezTo>
                      <a:pt x="54" y="2"/>
                      <a:pt x="90" y="2"/>
                      <a:pt x="108" y="0"/>
                    </a:cubicBezTo>
                    <a:cubicBezTo>
                      <a:pt x="145" y="4"/>
                      <a:pt x="161" y="4"/>
                      <a:pt x="209" y="5"/>
                    </a:cubicBezTo>
                    <a:cubicBezTo>
                      <a:pt x="243" y="6"/>
                      <a:pt x="346" y="7"/>
                      <a:pt x="375" y="8"/>
                    </a:cubicBezTo>
                    <a:cubicBezTo>
                      <a:pt x="404" y="9"/>
                      <a:pt x="384" y="6"/>
                      <a:pt x="384" y="9"/>
                    </a:cubicBezTo>
                    <a:cubicBezTo>
                      <a:pt x="387" y="12"/>
                      <a:pt x="404" y="25"/>
                      <a:pt x="377" y="27"/>
                    </a:cubicBezTo>
                    <a:cubicBezTo>
                      <a:pt x="350" y="29"/>
                      <a:pt x="253" y="22"/>
                      <a:pt x="221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62" name="Freeform 2174"/>
              <p:cNvSpPr>
                <a:spLocks/>
              </p:cNvSpPr>
              <p:nvPr/>
            </p:nvSpPr>
            <p:spPr bwMode="auto">
              <a:xfrm>
                <a:off x="805" y="2310"/>
                <a:ext cx="81" cy="31"/>
              </a:xfrm>
              <a:custGeom>
                <a:avLst/>
                <a:gdLst>
                  <a:gd name="T0" fmla="*/ 81 w 81"/>
                  <a:gd name="T1" fmla="*/ 0 h 31"/>
                  <a:gd name="T2" fmla="*/ 56 w 81"/>
                  <a:gd name="T3" fmla="*/ 3 h 31"/>
                  <a:gd name="T4" fmla="*/ 60 w 81"/>
                  <a:gd name="T5" fmla="*/ 6 h 31"/>
                  <a:gd name="T6" fmla="*/ 51 w 81"/>
                  <a:gd name="T7" fmla="*/ 19 h 31"/>
                  <a:gd name="T8" fmla="*/ 41 w 81"/>
                  <a:gd name="T9" fmla="*/ 16 h 31"/>
                  <a:gd name="T10" fmla="*/ 41 w 81"/>
                  <a:gd name="T11" fmla="*/ 10 h 31"/>
                  <a:gd name="T12" fmla="*/ 20 w 81"/>
                  <a:gd name="T13" fmla="*/ 19 h 31"/>
                  <a:gd name="T14" fmla="*/ 0 w 81"/>
                  <a:gd name="T15" fmla="*/ 28 h 31"/>
                  <a:gd name="T16" fmla="*/ 20 w 81"/>
                  <a:gd name="T17" fmla="*/ 24 h 31"/>
                  <a:gd name="T18" fmla="*/ 35 w 81"/>
                  <a:gd name="T19" fmla="*/ 25 h 31"/>
                  <a:gd name="T20" fmla="*/ 27 w 81"/>
                  <a:gd name="T21" fmla="*/ 27 h 31"/>
                  <a:gd name="T22" fmla="*/ 33 w 81"/>
                  <a:gd name="T23" fmla="*/ 28 h 31"/>
                  <a:gd name="T24" fmla="*/ 62 w 81"/>
                  <a:gd name="T25" fmla="*/ 27 h 31"/>
                  <a:gd name="T26" fmla="*/ 57 w 81"/>
                  <a:gd name="T27" fmla="*/ 30 h 31"/>
                  <a:gd name="T28" fmla="*/ 80 w 81"/>
                  <a:gd name="T29" fmla="*/ 27 h 31"/>
                  <a:gd name="T30" fmla="*/ 81 w 81"/>
                  <a:gd name="T3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1" h="31">
                    <a:moveTo>
                      <a:pt x="81" y="0"/>
                    </a:moveTo>
                    <a:cubicBezTo>
                      <a:pt x="64" y="1"/>
                      <a:pt x="56" y="0"/>
                      <a:pt x="56" y="3"/>
                    </a:cubicBezTo>
                    <a:cubicBezTo>
                      <a:pt x="56" y="5"/>
                      <a:pt x="59" y="5"/>
                      <a:pt x="60" y="6"/>
                    </a:cubicBezTo>
                    <a:cubicBezTo>
                      <a:pt x="52" y="17"/>
                      <a:pt x="59" y="22"/>
                      <a:pt x="51" y="19"/>
                    </a:cubicBezTo>
                    <a:cubicBezTo>
                      <a:pt x="36" y="21"/>
                      <a:pt x="36" y="25"/>
                      <a:pt x="41" y="16"/>
                    </a:cubicBezTo>
                    <a:cubicBezTo>
                      <a:pt x="26" y="13"/>
                      <a:pt x="53" y="19"/>
                      <a:pt x="41" y="10"/>
                    </a:cubicBezTo>
                    <a:cubicBezTo>
                      <a:pt x="7" y="15"/>
                      <a:pt x="50" y="16"/>
                      <a:pt x="20" y="19"/>
                    </a:cubicBezTo>
                    <a:cubicBezTo>
                      <a:pt x="33" y="26"/>
                      <a:pt x="6" y="27"/>
                      <a:pt x="0" y="28"/>
                    </a:cubicBezTo>
                    <a:cubicBezTo>
                      <a:pt x="8" y="31"/>
                      <a:pt x="13" y="29"/>
                      <a:pt x="20" y="24"/>
                    </a:cubicBezTo>
                    <a:cubicBezTo>
                      <a:pt x="25" y="24"/>
                      <a:pt x="30" y="23"/>
                      <a:pt x="35" y="25"/>
                    </a:cubicBezTo>
                    <a:cubicBezTo>
                      <a:pt x="38" y="26"/>
                      <a:pt x="29" y="25"/>
                      <a:pt x="27" y="27"/>
                    </a:cubicBezTo>
                    <a:cubicBezTo>
                      <a:pt x="26" y="29"/>
                      <a:pt x="31" y="28"/>
                      <a:pt x="33" y="28"/>
                    </a:cubicBezTo>
                    <a:cubicBezTo>
                      <a:pt x="47" y="26"/>
                      <a:pt x="44" y="25"/>
                      <a:pt x="62" y="27"/>
                    </a:cubicBezTo>
                    <a:cubicBezTo>
                      <a:pt x="60" y="28"/>
                      <a:pt x="55" y="30"/>
                      <a:pt x="57" y="30"/>
                    </a:cubicBezTo>
                    <a:cubicBezTo>
                      <a:pt x="65" y="30"/>
                      <a:pt x="80" y="27"/>
                      <a:pt x="80" y="27"/>
                    </a:cubicBezTo>
                    <a:cubicBezTo>
                      <a:pt x="75" y="8"/>
                      <a:pt x="77" y="18"/>
                      <a:pt x="8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63" name="Freeform 2175"/>
              <p:cNvSpPr>
                <a:spLocks/>
              </p:cNvSpPr>
              <p:nvPr/>
            </p:nvSpPr>
            <p:spPr bwMode="auto">
              <a:xfrm>
                <a:off x="602" y="2153"/>
                <a:ext cx="496" cy="62"/>
              </a:xfrm>
              <a:custGeom>
                <a:avLst/>
                <a:gdLst>
                  <a:gd name="T0" fmla="*/ 170 w 496"/>
                  <a:gd name="T1" fmla="*/ 20 h 62"/>
                  <a:gd name="T2" fmla="*/ 193 w 496"/>
                  <a:gd name="T3" fmla="*/ 34 h 62"/>
                  <a:gd name="T4" fmla="*/ 217 w 496"/>
                  <a:gd name="T5" fmla="*/ 31 h 62"/>
                  <a:gd name="T6" fmla="*/ 224 w 496"/>
                  <a:gd name="T7" fmla="*/ 47 h 62"/>
                  <a:gd name="T8" fmla="*/ 211 w 496"/>
                  <a:gd name="T9" fmla="*/ 38 h 62"/>
                  <a:gd name="T10" fmla="*/ 187 w 496"/>
                  <a:gd name="T11" fmla="*/ 34 h 62"/>
                  <a:gd name="T12" fmla="*/ 179 w 496"/>
                  <a:gd name="T13" fmla="*/ 32 h 62"/>
                  <a:gd name="T14" fmla="*/ 172 w 496"/>
                  <a:gd name="T15" fmla="*/ 52 h 62"/>
                  <a:gd name="T16" fmla="*/ 250 w 496"/>
                  <a:gd name="T17" fmla="*/ 43 h 62"/>
                  <a:gd name="T18" fmla="*/ 259 w 496"/>
                  <a:gd name="T19" fmla="*/ 49 h 62"/>
                  <a:gd name="T20" fmla="*/ 325 w 496"/>
                  <a:gd name="T21" fmla="*/ 40 h 62"/>
                  <a:gd name="T22" fmla="*/ 317 w 496"/>
                  <a:gd name="T23" fmla="*/ 28 h 62"/>
                  <a:gd name="T24" fmla="*/ 323 w 496"/>
                  <a:gd name="T25" fmla="*/ 26 h 62"/>
                  <a:gd name="T26" fmla="*/ 439 w 496"/>
                  <a:gd name="T27" fmla="*/ 16 h 62"/>
                  <a:gd name="T28" fmla="*/ 442 w 496"/>
                  <a:gd name="T29" fmla="*/ 32 h 62"/>
                  <a:gd name="T30" fmla="*/ 467 w 496"/>
                  <a:gd name="T31" fmla="*/ 17 h 62"/>
                  <a:gd name="T32" fmla="*/ 488 w 496"/>
                  <a:gd name="T33" fmla="*/ 37 h 62"/>
                  <a:gd name="T34" fmla="*/ 446 w 496"/>
                  <a:gd name="T35" fmla="*/ 43 h 62"/>
                  <a:gd name="T36" fmla="*/ 244 w 496"/>
                  <a:gd name="T37" fmla="*/ 55 h 62"/>
                  <a:gd name="T38" fmla="*/ 199 w 496"/>
                  <a:gd name="T39" fmla="*/ 58 h 62"/>
                  <a:gd name="T40" fmla="*/ 128 w 496"/>
                  <a:gd name="T41" fmla="*/ 61 h 62"/>
                  <a:gd name="T42" fmla="*/ 71 w 496"/>
                  <a:gd name="T43" fmla="*/ 59 h 62"/>
                  <a:gd name="T44" fmla="*/ 14 w 496"/>
                  <a:gd name="T45" fmla="*/ 46 h 62"/>
                  <a:gd name="T46" fmla="*/ 41 w 496"/>
                  <a:gd name="T47" fmla="*/ 5 h 62"/>
                  <a:gd name="T48" fmla="*/ 98 w 496"/>
                  <a:gd name="T49" fmla="*/ 14 h 62"/>
                  <a:gd name="T50" fmla="*/ 142 w 496"/>
                  <a:gd name="T51" fmla="*/ 8 h 62"/>
                  <a:gd name="T52" fmla="*/ 154 w 496"/>
                  <a:gd name="T53" fmla="*/ 14 h 62"/>
                  <a:gd name="T54" fmla="*/ 160 w 496"/>
                  <a:gd name="T55" fmla="*/ 7 h 62"/>
                  <a:gd name="T56" fmla="*/ 193 w 496"/>
                  <a:gd name="T57" fmla="*/ 10 h 62"/>
                  <a:gd name="T58" fmla="*/ 217 w 496"/>
                  <a:gd name="T59" fmla="*/ 4 h 62"/>
                  <a:gd name="T60" fmla="*/ 250 w 496"/>
                  <a:gd name="T61" fmla="*/ 13 h 62"/>
                  <a:gd name="T62" fmla="*/ 212 w 496"/>
                  <a:gd name="T63" fmla="*/ 1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6" h="62">
                    <a:moveTo>
                      <a:pt x="212" y="16"/>
                    </a:moveTo>
                    <a:cubicBezTo>
                      <a:pt x="197" y="19"/>
                      <a:pt x="187" y="19"/>
                      <a:pt x="170" y="20"/>
                    </a:cubicBezTo>
                    <a:cubicBezTo>
                      <a:pt x="178" y="25"/>
                      <a:pt x="184" y="17"/>
                      <a:pt x="179" y="28"/>
                    </a:cubicBezTo>
                    <a:cubicBezTo>
                      <a:pt x="201" y="30"/>
                      <a:pt x="188" y="44"/>
                      <a:pt x="193" y="34"/>
                    </a:cubicBezTo>
                    <a:cubicBezTo>
                      <a:pt x="196" y="19"/>
                      <a:pt x="189" y="39"/>
                      <a:pt x="202" y="31"/>
                    </a:cubicBezTo>
                    <a:cubicBezTo>
                      <a:pt x="212" y="38"/>
                      <a:pt x="198" y="27"/>
                      <a:pt x="217" y="31"/>
                    </a:cubicBezTo>
                    <a:cubicBezTo>
                      <a:pt x="218" y="38"/>
                      <a:pt x="222" y="48"/>
                      <a:pt x="212" y="44"/>
                    </a:cubicBezTo>
                    <a:cubicBezTo>
                      <a:pt x="215" y="51"/>
                      <a:pt x="218" y="52"/>
                      <a:pt x="224" y="47"/>
                    </a:cubicBezTo>
                    <a:cubicBezTo>
                      <a:pt x="220" y="54"/>
                      <a:pt x="216" y="53"/>
                      <a:pt x="208" y="52"/>
                    </a:cubicBezTo>
                    <a:cubicBezTo>
                      <a:pt x="205" y="45"/>
                      <a:pt x="207" y="44"/>
                      <a:pt x="211" y="38"/>
                    </a:cubicBezTo>
                    <a:cubicBezTo>
                      <a:pt x="207" y="31"/>
                      <a:pt x="205" y="39"/>
                      <a:pt x="194" y="32"/>
                    </a:cubicBezTo>
                    <a:cubicBezTo>
                      <a:pt x="192" y="33"/>
                      <a:pt x="188" y="32"/>
                      <a:pt x="187" y="34"/>
                    </a:cubicBezTo>
                    <a:cubicBezTo>
                      <a:pt x="186" y="36"/>
                      <a:pt x="190" y="40"/>
                      <a:pt x="188" y="40"/>
                    </a:cubicBezTo>
                    <a:cubicBezTo>
                      <a:pt x="184" y="40"/>
                      <a:pt x="183" y="33"/>
                      <a:pt x="179" y="32"/>
                    </a:cubicBezTo>
                    <a:cubicBezTo>
                      <a:pt x="178" y="39"/>
                      <a:pt x="164" y="42"/>
                      <a:pt x="179" y="44"/>
                    </a:cubicBezTo>
                    <a:cubicBezTo>
                      <a:pt x="192" y="49"/>
                      <a:pt x="175" y="39"/>
                      <a:pt x="172" y="52"/>
                    </a:cubicBezTo>
                    <a:cubicBezTo>
                      <a:pt x="199" y="56"/>
                      <a:pt x="289" y="61"/>
                      <a:pt x="250" y="50"/>
                    </a:cubicBezTo>
                    <a:cubicBezTo>
                      <a:pt x="262" y="48"/>
                      <a:pt x="254" y="49"/>
                      <a:pt x="250" y="43"/>
                    </a:cubicBezTo>
                    <a:cubicBezTo>
                      <a:pt x="260" y="38"/>
                      <a:pt x="244" y="36"/>
                      <a:pt x="256" y="34"/>
                    </a:cubicBezTo>
                    <a:cubicBezTo>
                      <a:pt x="247" y="18"/>
                      <a:pt x="245" y="58"/>
                      <a:pt x="259" y="49"/>
                    </a:cubicBezTo>
                    <a:cubicBezTo>
                      <a:pt x="279" y="52"/>
                      <a:pt x="299" y="50"/>
                      <a:pt x="319" y="49"/>
                    </a:cubicBezTo>
                    <a:cubicBezTo>
                      <a:pt x="334" y="45"/>
                      <a:pt x="318" y="49"/>
                      <a:pt x="325" y="40"/>
                    </a:cubicBezTo>
                    <a:cubicBezTo>
                      <a:pt x="320" y="38"/>
                      <a:pt x="306" y="36"/>
                      <a:pt x="319" y="34"/>
                    </a:cubicBezTo>
                    <a:cubicBezTo>
                      <a:pt x="318" y="32"/>
                      <a:pt x="316" y="30"/>
                      <a:pt x="317" y="28"/>
                    </a:cubicBezTo>
                    <a:cubicBezTo>
                      <a:pt x="318" y="26"/>
                      <a:pt x="321" y="28"/>
                      <a:pt x="322" y="26"/>
                    </a:cubicBezTo>
                    <a:cubicBezTo>
                      <a:pt x="322" y="25"/>
                      <a:pt x="313" y="16"/>
                      <a:pt x="323" y="26"/>
                    </a:cubicBezTo>
                    <a:cubicBezTo>
                      <a:pt x="330" y="22"/>
                      <a:pt x="336" y="22"/>
                      <a:pt x="326" y="17"/>
                    </a:cubicBezTo>
                    <a:cubicBezTo>
                      <a:pt x="364" y="16"/>
                      <a:pt x="402" y="12"/>
                      <a:pt x="439" y="16"/>
                    </a:cubicBezTo>
                    <a:cubicBezTo>
                      <a:pt x="432" y="25"/>
                      <a:pt x="444" y="17"/>
                      <a:pt x="440" y="28"/>
                    </a:cubicBezTo>
                    <a:cubicBezTo>
                      <a:pt x="441" y="29"/>
                      <a:pt x="441" y="32"/>
                      <a:pt x="442" y="32"/>
                    </a:cubicBezTo>
                    <a:cubicBezTo>
                      <a:pt x="448" y="32"/>
                      <a:pt x="446" y="20"/>
                      <a:pt x="446" y="14"/>
                    </a:cubicBezTo>
                    <a:cubicBezTo>
                      <a:pt x="458" y="19"/>
                      <a:pt x="496" y="13"/>
                      <a:pt x="467" y="17"/>
                    </a:cubicBezTo>
                    <a:cubicBezTo>
                      <a:pt x="480" y="20"/>
                      <a:pt x="470" y="24"/>
                      <a:pt x="467" y="34"/>
                    </a:cubicBezTo>
                    <a:cubicBezTo>
                      <a:pt x="474" y="38"/>
                      <a:pt x="480" y="35"/>
                      <a:pt x="488" y="37"/>
                    </a:cubicBezTo>
                    <a:cubicBezTo>
                      <a:pt x="482" y="38"/>
                      <a:pt x="476" y="40"/>
                      <a:pt x="470" y="41"/>
                    </a:cubicBezTo>
                    <a:cubicBezTo>
                      <a:pt x="461" y="45"/>
                      <a:pt x="457" y="44"/>
                      <a:pt x="446" y="43"/>
                    </a:cubicBezTo>
                    <a:cubicBezTo>
                      <a:pt x="408" y="44"/>
                      <a:pt x="369" y="47"/>
                      <a:pt x="331" y="49"/>
                    </a:cubicBezTo>
                    <a:cubicBezTo>
                      <a:pt x="302" y="54"/>
                      <a:pt x="273" y="54"/>
                      <a:pt x="244" y="55"/>
                    </a:cubicBezTo>
                    <a:cubicBezTo>
                      <a:pt x="233" y="56"/>
                      <a:pt x="228" y="58"/>
                      <a:pt x="218" y="55"/>
                    </a:cubicBezTo>
                    <a:cubicBezTo>
                      <a:pt x="210" y="56"/>
                      <a:pt x="207" y="59"/>
                      <a:pt x="199" y="58"/>
                    </a:cubicBezTo>
                    <a:cubicBezTo>
                      <a:pt x="192" y="55"/>
                      <a:pt x="192" y="59"/>
                      <a:pt x="185" y="59"/>
                    </a:cubicBezTo>
                    <a:cubicBezTo>
                      <a:pt x="166" y="60"/>
                      <a:pt x="147" y="60"/>
                      <a:pt x="128" y="61"/>
                    </a:cubicBezTo>
                    <a:cubicBezTo>
                      <a:pt x="121" y="62"/>
                      <a:pt x="117" y="59"/>
                      <a:pt x="110" y="58"/>
                    </a:cubicBezTo>
                    <a:cubicBezTo>
                      <a:pt x="101" y="58"/>
                      <a:pt x="87" y="59"/>
                      <a:pt x="71" y="59"/>
                    </a:cubicBezTo>
                    <a:cubicBezTo>
                      <a:pt x="55" y="59"/>
                      <a:pt x="25" y="60"/>
                      <a:pt x="16" y="58"/>
                    </a:cubicBezTo>
                    <a:cubicBezTo>
                      <a:pt x="0" y="56"/>
                      <a:pt x="26" y="53"/>
                      <a:pt x="14" y="46"/>
                    </a:cubicBezTo>
                    <a:cubicBezTo>
                      <a:pt x="14" y="43"/>
                      <a:pt x="24" y="19"/>
                      <a:pt x="25" y="16"/>
                    </a:cubicBezTo>
                    <a:cubicBezTo>
                      <a:pt x="30" y="11"/>
                      <a:pt x="28" y="5"/>
                      <a:pt x="41" y="5"/>
                    </a:cubicBezTo>
                    <a:cubicBezTo>
                      <a:pt x="54" y="5"/>
                      <a:pt x="94" y="16"/>
                      <a:pt x="103" y="17"/>
                    </a:cubicBezTo>
                    <a:cubicBezTo>
                      <a:pt x="103" y="15"/>
                      <a:pt x="96" y="15"/>
                      <a:pt x="98" y="14"/>
                    </a:cubicBezTo>
                    <a:cubicBezTo>
                      <a:pt x="104" y="12"/>
                      <a:pt x="110" y="13"/>
                      <a:pt x="116" y="13"/>
                    </a:cubicBezTo>
                    <a:cubicBezTo>
                      <a:pt x="124" y="10"/>
                      <a:pt x="133" y="9"/>
                      <a:pt x="142" y="8"/>
                    </a:cubicBezTo>
                    <a:cubicBezTo>
                      <a:pt x="142" y="8"/>
                      <a:pt x="146" y="14"/>
                      <a:pt x="149" y="16"/>
                    </a:cubicBezTo>
                    <a:cubicBezTo>
                      <a:pt x="151" y="15"/>
                      <a:pt x="153" y="16"/>
                      <a:pt x="154" y="14"/>
                    </a:cubicBezTo>
                    <a:cubicBezTo>
                      <a:pt x="155" y="12"/>
                      <a:pt x="151" y="12"/>
                      <a:pt x="151" y="10"/>
                    </a:cubicBezTo>
                    <a:cubicBezTo>
                      <a:pt x="151" y="8"/>
                      <a:pt x="160" y="7"/>
                      <a:pt x="160" y="7"/>
                    </a:cubicBezTo>
                    <a:cubicBezTo>
                      <a:pt x="166" y="4"/>
                      <a:pt x="172" y="8"/>
                      <a:pt x="181" y="5"/>
                    </a:cubicBezTo>
                    <a:cubicBezTo>
                      <a:pt x="187" y="0"/>
                      <a:pt x="186" y="6"/>
                      <a:pt x="193" y="10"/>
                    </a:cubicBezTo>
                    <a:cubicBezTo>
                      <a:pt x="198" y="6"/>
                      <a:pt x="202" y="8"/>
                      <a:pt x="208" y="7"/>
                    </a:cubicBezTo>
                    <a:cubicBezTo>
                      <a:pt x="226" y="10"/>
                      <a:pt x="204" y="8"/>
                      <a:pt x="217" y="4"/>
                    </a:cubicBezTo>
                    <a:cubicBezTo>
                      <a:pt x="223" y="2"/>
                      <a:pt x="269" y="8"/>
                      <a:pt x="269" y="8"/>
                    </a:cubicBezTo>
                    <a:cubicBezTo>
                      <a:pt x="264" y="16"/>
                      <a:pt x="259" y="14"/>
                      <a:pt x="250" y="13"/>
                    </a:cubicBezTo>
                    <a:cubicBezTo>
                      <a:pt x="237" y="14"/>
                      <a:pt x="224" y="16"/>
                      <a:pt x="212" y="11"/>
                    </a:cubicBezTo>
                    <a:cubicBezTo>
                      <a:pt x="207" y="14"/>
                      <a:pt x="207" y="12"/>
                      <a:pt x="212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64" name="Freeform 2176"/>
              <p:cNvSpPr>
                <a:spLocks/>
              </p:cNvSpPr>
              <p:nvPr/>
            </p:nvSpPr>
            <p:spPr bwMode="auto">
              <a:xfrm>
                <a:off x="1123" y="2122"/>
                <a:ext cx="359" cy="74"/>
              </a:xfrm>
              <a:custGeom>
                <a:avLst/>
                <a:gdLst>
                  <a:gd name="T0" fmla="*/ 216 w 359"/>
                  <a:gd name="T1" fmla="*/ 74 h 74"/>
                  <a:gd name="T2" fmla="*/ 204 w 359"/>
                  <a:gd name="T3" fmla="*/ 65 h 74"/>
                  <a:gd name="T4" fmla="*/ 185 w 359"/>
                  <a:gd name="T5" fmla="*/ 63 h 74"/>
                  <a:gd name="T6" fmla="*/ 167 w 359"/>
                  <a:gd name="T7" fmla="*/ 69 h 74"/>
                  <a:gd name="T8" fmla="*/ 54 w 359"/>
                  <a:gd name="T9" fmla="*/ 74 h 74"/>
                  <a:gd name="T10" fmla="*/ 105 w 359"/>
                  <a:gd name="T11" fmla="*/ 69 h 74"/>
                  <a:gd name="T12" fmla="*/ 119 w 359"/>
                  <a:gd name="T13" fmla="*/ 66 h 74"/>
                  <a:gd name="T14" fmla="*/ 137 w 359"/>
                  <a:gd name="T15" fmla="*/ 66 h 74"/>
                  <a:gd name="T16" fmla="*/ 153 w 359"/>
                  <a:gd name="T17" fmla="*/ 62 h 74"/>
                  <a:gd name="T18" fmla="*/ 155 w 359"/>
                  <a:gd name="T19" fmla="*/ 57 h 74"/>
                  <a:gd name="T20" fmla="*/ 129 w 359"/>
                  <a:gd name="T21" fmla="*/ 54 h 74"/>
                  <a:gd name="T22" fmla="*/ 120 w 359"/>
                  <a:gd name="T23" fmla="*/ 50 h 74"/>
                  <a:gd name="T24" fmla="*/ 108 w 359"/>
                  <a:gd name="T25" fmla="*/ 45 h 74"/>
                  <a:gd name="T26" fmla="*/ 93 w 359"/>
                  <a:gd name="T27" fmla="*/ 50 h 74"/>
                  <a:gd name="T28" fmla="*/ 87 w 359"/>
                  <a:gd name="T29" fmla="*/ 51 h 74"/>
                  <a:gd name="T30" fmla="*/ 83 w 359"/>
                  <a:gd name="T31" fmla="*/ 54 h 74"/>
                  <a:gd name="T32" fmla="*/ 95 w 359"/>
                  <a:gd name="T33" fmla="*/ 45 h 74"/>
                  <a:gd name="T34" fmla="*/ 71 w 359"/>
                  <a:gd name="T35" fmla="*/ 53 h 74"/>
                  <a:gd name="T36" fmla="*/ 62 w 359"/>
                  <a:gd name="T37" fmla="*/ 59 h 74"/>
                  <a:gd name="T38" fmla="*/ 59 w 359"/>
                  <a:gd name="T39" fmla="*/ 54 h 74"/>
                  <a:gd name="T40" fmla="*/ 63 w 359"/>
                  <a:gd name="T41" fmla="*/ 56 h 74"/>
                  <a:gd name="T42" fmla="*/ 62 w 359"/>
                  <a:gd name="T43" fmla="*/ 51 h 74"/>
                  <a:gd name="T44" fmla="*/ 57 w 359"/>
                  <a:gd name="T45" fmla="*/ 50 h 74"/>
                  <a:gd name="T46" fmla="*/ 54 w 359"/>
                  <a:gd name="T47" fmla="*/ 47 h 74"/>
                  <a:gd name="T48" fmla="*/ 54 w 359"/>
                  <a:gd name="T49" fmla="*/ 53 h 74"/>
                  <a:gd name="T50" fmla="*/ 38 w 359"/>
                  <a:gd name="T51" fmla="*/ 59 h 74"/>
                  <a:gd name="T52" fmla="*/ 38 w 359"/>
                  <a:gd name="T53" fmla="*/ 44 h 74"/>
                  <a:gd name="T54" fmla="*/ 33 w 359"/>
                  <a:gd name="T55" fmla="*/ 38 h 74"/>
                  <a:gd name="T56" fmla="*/ 36 w 359"/>
                  <a:gd name="T57" fmla="*/ 38 h 74"/>
                  <a:gd name="T58" fmla="*/ 0 w 359"/>
                  <a:gd name="T59" fmla="*/ 33 h 74"/>
                  <a:gd name="T60" fmla="*/ 102 w 359"/>
                  <a:gd name="T61" fmla="*/ 35 h 74"/>
                  <a:gd name="T62" fmla="*/ 107 w 359"/>
                  <a:gd name="T63" fmla="*/ 32 h 74"/>
                  <a:gd name="T64" fmla="*/ 116 w 359"/>
                  <a:gd name="T65" fmla="*/ 33 h 74"/>
                  <a:gd name="T66" fmla="*/ 153 w 359"/>
                  <a:gd name="T67" fmla="*/ 33 h 74"/>
                  <a:gd name="T68" fmla="*/ 138 w 359"/>
                  <a:gd name="T69" fmla="*/ 39 h 74"/>
                  <a:gd name="T70" fmla="*/ 143 w 359"/>
                  <a:gd name="T71" fmla="*/ 38 h 74"/>
                  <a:gd name="T72" fmla="*/ 158 w 359"/>
                  <a:gd name="T73" fmla="*/ 32 h 74"/>
                  <a:gd name="T74" fmla="*/ 204 w 359"/>
                  <a:gd name="T75" fmla="*/ 24 h 74"/>
                  <a:gd name="T76" fmla="*/ 243 w 359"/>
                  <a:gd name="T77" fmla="*/ 20 h 74"/>
                  <a:gd name="T78" fmla="*/ 275 w 359"/>
                  <a:gd name="T79" fmla="*/ 12 h 74"/>
                  <a:gd name="T80" fmla="*/ 300 w 359"/>
                  <a:gd name="T81" fmla="*/ 2 h 74"/>
                  <a:gd name="T82" fmla="*/ 326 w 359"/>
                  <a:gd name="T83" fmla="*/ 21 h 74"/>
                  <a:gd name="T84" fmla="*/ 351 w 359"/>
                  <a:gd name="T85" fmla="*/ 54 h 74"/>
                  <a:gd name="T86" fmla="*/ 278 w 359"/>
                  <a:gd name="T87" fmla="*/ 62 h 74"/>
                  <a:gd name="T88" fmla="*/ 212 w 359"/>
                  <a:gd name="T89" fmla="*/ 65 h 74"/>
                  <a:gd name="T90" fmla="*/ 216 w 359"/>
                  <a:gd name="T9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9" h="74">
                    <a:moveTo>
                      <a:pt x="216" y="74"/>
                    </a:moveTo>
                    <a:cubicBezTo>
                      <a:pt x="212" y="68"/>
                      <a:pt x="211" y="66"/>
                      <a:pt x="204" y="65"/>
                    </a:cubicBezTo>
                    <a:cubicBezTo>
                      <a:pt x="197" y="66"/>
                      <a:pt x="191" y="66"/>
                      <a:pt x="185" y="63"/>
                    </a:cubicBezTo>
                    <a:cubicBezTo>
                      <a:pt x="179" y="66"/>
                      <a:pt x="173" y="65"/>
                      <a:pt x="167" y="69"/>
                    </a:cubicBezTo>
                    <a:cubicBezTo>
                      <a:pt x="133" y="63"/>
                      <a:pt x="89" y="72"/>
                      <a:pt x="54" y="74"/>
                    </a:cubicBezTo>
                    <a:cubicBezTo>
                      <a:pt x="3" y="67"/>
                      <a:pt x="99" y="69"/>
                      <a:pt x="105" y="69"/>
                    </a:cubicBezTo>
                    <a:cubicBezTo>
                      <a:pt x="111" y="68"/>
                      <a:pt x="112" y="65"/>
                      <a:pt x="119" y="66"/>
                    </a:cubicBezTo>
                    <a:cubicBezTo>
                      <a:pt x="123" y="60"/>
                      <a:pt x="129" y="65"/>
                      <a:pt x="137" y="66"/>
                    </a:cubicBezTo>
                    <a:cubicBezTo>
                      <a:pt x="144" y="61"/>
                      <a:pt x="144" y="60"/>
                      <a:pt x="153" y="62"/>
                    </a:cubicBezTo>
                    <a:cubicBezTo>
                      <a:pt x="162" y="67"/>
                      <a:pt x="160" y="61"/>
                      <a:pt x="155" y="57"/>
                    </a:cubicBezTo>
                    <a:cubicBezTo>
                      <a:pt x="147" y="60"/>
                      <a:pt x="137" y="57"/>
                      <a:pt x="129" y="54"/>
                    </a:cubicBezTo>
                    <a:cubicBezTo>
                      <a:pt x="122" y="57"/>
                      <a:pt x="109" y="42"/>
                      <a:pt x="120" y="50"/>
                    </a:cubicBezTo>
                    <a:cubicBezTo>
                      <a:pt x="125" y="60"/>
                      <a:pt x="113" y="47"/>
                      <a:pt x="108" y="45"/>
                    </a:cubicBezTo>
                    <a:cubicBezTo>
                      <a:pt x="102" y="48"/>
                      <a:pt x="100" y="51"/>
                      <a:pt x="93" y="50"/>
                    </a:cubicBezTo>
                    <a:cubicBezTo>
                      <a:pt x="91" y="50"/>
                      <a:pt x="89" y="50"/>
                      <a:pt x="87" y="51"/>
                    </a:cubicBezTo>
                    <a:cubicBezTo>
                      <a:pt x="85" y="52"/>
                      <a:pt x="84" y="55"/>
                      <a:pt x="83" y="54"/>
                    </a:cubicBezTo>
                    <a:cubicBezTo>
                      <a:pt x="81" y="52"/>
                      <a:pt x="95" y="45"/>
                      <a:pt x="95" y="45"/>
                    </a:cubicBezTo>
                    <a:cubicBezTo>
                      <a:pt x="81" y="37"/>
                      <a:pt x="87" y="50"/>
                      <a:pt x="71" y="53"/>
                    </a:cubicBezTo>
                    <a:cubicBezTo>
                      <a:pt x="68" y="55"/>
                      <a:pt x="65" y="60"/>
                      <a:pt x="62" y="59"/>
                    </a:cubicBezTo>
                    <a:cubicBezTo>
                      <a:pt x="60" y="58"/>
                      <a:pt x="58" y="56"/>
                      <a:pt x="59" y="54"/>
                    </a:cubicBezTo>
                    <a:cubicBezTo>
                      <a:pt x="59" y="53"/>
                      <a:pt x="62" y="55"/>
                      <a:pt x="63" y="56"/>
                    </a:cubicBezTo>
                    <a:cubicBezTo>
                      <a:pt x="63" y="54"/>
                      <a:pt x="63" y="52"/>
                      <a:pt x="62" y="51"/>
                    </a:cubicBezTo>
                    <a:cubicBezTo>
                      <a:pt x="61" y="50"/>
                      <a:pt x="58" y="52"/>
                      <a:pt x="57" y="50"/>
                    </a:cubicBezTo>
                    <a:cubicBezTo>
                      <a:pt x="55" y="45"/>
                      <a:pt x="66" y="42"/>
                      <a:pt x="54" y="47"/>
                    </a:cubicBezTo>
                    <a:cubicBezTo>
                      <a:pt x="53" y="51"/>
                      <a:pt x="47" y="62"/>
                      <a:pt x="54" y="53"/>
                    </a:cubicBezTo>
                    <a:cubicBezTo>
                      <a:pt x="47" y="49"/>
                      <a:pt x="26" y="69"/>
                      <a:pt x="38" y="59"/>
                    </a:cubicBezTo>
                    <a:cubicBezTo>
                      <a:pt x="35" y="52"/>
                      <a:pt x="39" y="52"/>
                      <a:pt x="38" y="44"/>
                    </a:cubicBezTo>
                    <a:cubicBezTo>
                      <a:pt x="20" y="46"/>
                      <a:pt x="37" y="50"/>
                      <a:pt x="33" y="38"/>
                    </a:cubicBezTo>
                    <a:cubicBezTo>
                      <a:pt x="21" y="40"/>
                      <a:pt x="32" y="41"/>
                      <a:pt x="36" y="38"/>
                    </a:cubicBezTo>
                    <a:cubicBezTo>
                      <a:pt x="33" y="25"/>
                      <a:pt x="8" y="33"/>
                      <a:pt x="0" y="33"/>
                    </a:cubicBezTo>
                    <a:cubicBezTo>
                      <a:pt x="31" y="38"/>
                      <a:pt x="71" y="34"/>
                      <a:pt x="102" y="35"/>
                    </a:cubicBezTo>
                    <a:cubicBezTo>
                      <a:pt x="102" y="35"/>
                      <a:pt x="105" y="33"/>
                      <a:pt x="107" y="32"/>
                    </a:cubicBezTo>
                    <a:cubicBezTo>
                      <a:pt x="112" y="23"/>
                      <a:pt x="108" y="31"/>
                      <a:pt x="116" y="33"/>
                    </a:cubicBezTo>
                    <a:cubicBezTo>
                      <a:pt x="127" y="25"/>
                      <a:pt x="175" y="29"/>
                      <a:pt x="153" y="33"/>
                    </a:cubicBezTo>
                    <a:cubicBezTo>
                      <a:pt x="148" y="37"/>
                      <a:pt x="144" y="38"/>
                      <a:pt x="138" y="39"/>
                    </a:cubicBezTo>
                    <a:cubicBezTo>
                      <a:pt x="138" y="39"/>
                      <a:pt x="141" y="38"/>
                      <a:pt x="143" y="38"/>
                    </a:cubicBezTo>
                    <a:cubicBezTo>
                      <a:pt x="148" y="34"/>
                      <a:pt x="152" y="33"/>
                      <a:pt x="158" y="32"/>
                    </a:cubicBezTo>
                    <a:cubicBezTo>
                      <a:pt x="168" y="29"/>
                      <a:pt x="192" y="25"/>
                      <a:pt x="204" y="24"/>
                    </a:cubicBezTo>
                    <a:cubicBezTo>
                      <a:pt x="218" y="22"/>
                      <a:pt x="231" y="22"/>
                      <a:pt x="243" y="20"/>
                    </a:cubicBezTo>
                    <a:cubicBezTo>
                      <a:pt x="259" y="17"/>
                      <a:pt x="266" y="15"/>
                      <a:pt x="275" y="12"/>
                    </a:cubicBezTo>
                    <a:cubicBezTo>
                      <a:pt x="284" y="9"/>
                      <a:pt x="292" y="0"/>
                      <a:pt x="300" y="2"/>
                    </a:cubicBezTo>
                    <a:cubicBezTo>
                      <a:pt x="308" y="4"/>
                      <a:pt x="318" y="12"/>
                      <a:pt x="326" y="21"/>
                    </a:cubicBezTo>
                    <a:cubicBezTo>
                      <a:pt x="334" y="30"/>
                      <a:pt x="359" y="47"/>
                      <a:pt x="351" y="54"/>
                    </a:cubicBezTo>
                    <a:cubicBezTo>
                      <a:pt x="356" y="59"/>
                      <a:pt x="301" y="60"/>
                      <a:pt x="278" y="62"/>
                    </a:cubicBezTo>
                    <a:cubicBezTo>
                      <a:pt x="255" y="64"/>
                      <a:pt x="222" y="63"/>
                      <a:pt x="212" y="65"/>
                    </a:cubicBezTo>
                    <a:cubicBezTo>
                      <a:pt x="213" y="70"/>
                      <a:pt x="218" y="74"/>
                      <a:pt x="216" y="7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65" name="Freeform 2177"/>
              <p:cNvSpPr>
                <a:spLocks/>
              </p:cNvSpPr>
              <p:nvPr/>
            </p:nvSpPr>
            <p:spPr bwMode="auto">
              <a:xfrm>
                <a:off x="793" y="2228"/>
                <a:ext cx="201" cy="62"/>
              </a:xfrm>
              <a:custGeom>
                <a:avLst/>
                <a:gdLst>
                  <a:gd name="T0" fmla="*/ 153 w 201"/>
                  <a:gd name="T1" fmla="*/ 4 h 62"/>
                  <a:gd name="T2" fmla="*/ 126 w 201"/>
                  <a:gd name="T3" fmla="*/ 8 h 62"/>
                  <a:gd name="T4" fmla="*/ 119 w 201"/>
                  <a:gd name="T5" fmla="*/ 19 h 62"/>
                  <a:gd name="T6" fmla="*/ 131 w 201"/>
                  <a:gd name="T7" fmla="*/ 23 h 62"/>
                  <a:gd name="T8" fmla="*/ 119 w 201"/>
                  <a:gd name="T9" fmla="*/ 26 h 62"/>
                  <a:gd name="T10" fmla="*/ 117 w 201"/>
                  <a:gd name="T11" fmla="*/ 31 h 62"/>
                  <a:gd name="T12" fmla="*/ 117 w 201"/>
                  <a:gd name="T13" fmla="*/ 34 h 62"/>
                  <a:gd name="T14" fmla="*/ 116 w 201"/>
                  <a:gd name="T15" fmla="*/ 40 h 62"/>
                  <a:gd name="T16" fmla="*/ 111 w 201"/>
                  <a:gd name="T17" fmla="*/ 41 h 62"/>
                  <a:gd name="T18" fmla="*/ 107 w 201"/>
                  <a:gd name="T19" fmla="*/ 50 h 62"/>
                  <a:gd name="T20" fmla="*/ 71 w 201"/>
                  <a:gd name="T21" fmla="*/ 53 h 62"/>
                  <a:gd name="T22" fmla="*/ 33 w 201"/>
                  <a:gd name="T23" fmla="*/ 47 h 62"/>
                  <a:gd name="T24" fmla="*/ 24 w 201"/>
                  <a:gd name="T25" fmla="*/ 40 h 62"/>
                  <a:gd name="T26" fmla="*/ 30 w 201"/>
                  <a:gd name="T27" fmla="*/ 31 h 62"/>
                  <a:gd name="T28" fmla="*/ 41 w 201"/>
                  <a:gd name="T29" fmla="*/ 22 h 62"/>
                  <a:gd name="T30" fmla="*/ 15 w 201"/>
                  <a:gd name="T31" fmla="*/ 10 h 62"/>
                  <a:gd name="T32" fmla="*/ 165 w 201"/>
                  <a:gd name="T33" fmla="*/ 2 h 62"/>
                  <a:gd name="T34" fmla="*/ 176 w 201"/>
                  <a:gd name="T35" fmla="*/ 2 h 62"/>
                  <a:gd name="T36" fmla="*/ 195 w 201"/>
                  <a:gd name="T37" fmla="*/ 1 h 62"/>
                  <a:gd name="T38" fmla="*/ 170 w 201"/>
                  <a:gd name="T39" fmla="*/ 2 h 62"/>
                  <a:gd name="T40" fmla="*/ 153 w 201"/>
                  <a:gd name="T41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1" h="62">
                    <a:moveTo>
                      <a:pt x="153" y="4"/>
                    </a:moveTo>
                    <a:cubicBezTo>
                      <a:pt x="143" y="5"/>
                      <a:pt x="137" y="7"/>
                      <a:pt x="126" y="8"/>
                    </a:cubicBezTo>
                    <a:cubicBezTo>
                      <a:pt x="134" y="13"/>
                      <a:pt x="126" y="16"/>
                      <a:pt x="119" y="19"/>
                    </a:cubicBezTo>
                    <a:cubicBezTo>
                      <a:pt x="127" y="23"/>
                      <a:pt x="128" y="17"/>
                      <a:pt x="131" y="23"/>
                    </a:cubicBezTo>
                    <a:cubicBezTo>
                      <a:pt x="128" y="31"/>
                      <a:pt x="127" y="25"/>
                      <a:pt x="119" y="26"/>
                    </a:cubicBezTo>
                    <a:cubicBezTo>
                      <a:pt x="118" y="28"/>
                      <a:pt x="116" y="29"/>
                      <a:pt x="117" y="31"/>
                    </a:cubicBezTo>
                    <a:cubicBezTo>
                      <a:pt x="119" y="34"/>
                      <a:pt x="129" y="29"/>
                      <a:pt x="117" y="34"/>
                    </a:cubicBezTo>
                    <a:cubicBezTo>
                      <a:pt x="117" y="36"/>
                      <a:pt x="117" y="38"/>
                      <a:pt x="116" y="40"/>
                    </a:cubicBezTo>
                    <a:cubicBezTo>
                      <a:pt x="115" y="41"/>
                      <a:pt x="112" y="40"/>
                      <a:pt x="111" y="41"/>
                    </a:cubicBezTo>
                    <a:cubicBezTo>
                      <a:pt x="109" y="43"/>
                      <a:pt x="109" y="47"/>
                      <a:pt x="107" y="50"/>
                    </a:cubicBezTo>
                    <a:cubicBezTo>
                      <a:pt x="109" y="62"/>
                      <a:pt x="71" y="53"/>
                      <a:pt x="71" y="53"/>
                    </a:cubicBezTo>
                    <a:cubicBezTo>
                      <a:pt x="51" y="49"/>
                      <a:pt x="0" y="56"/>
                      <a:pt x="33" y="47"/>
                    </a:cubicBezTo>
                    <a:cubicBezTo>
                      <a:pt x="37" y="40"/>
                      <a:pt x="30" y="41"/>
                      <a:pt x="24" y="40"/>
                    </a:cubicBezTo>
                    <a:cubicBezTo>
                      <a:pt x="31" y="36"/>
                      <a:pt x="47" y="34"/>
                      <a:pt x="30" y="31"/>
                    </a:cubicBezTo>
                    <a:cubicBezTo>
                      <a:pt x="21" y="26"/>
                      <a:pt x="36" y="23"/>
                      <a:pt x="41" y="22"/>
                    </a:cubicBezTo>
                    <a:cubicBezTo>
                      <a:pt x="36" y="9"/>
                      <a:pt x="27" y="12"/>
                      <a:pt x="15" y="10"/>
                    </a:cubicBezTo>
                    <a:cubicBezTo>
                      <a:pt x="66" y="8"/>
                      <a:pt x="114" y="4"/>
                      <a:pt x="165" y="2"/>
                    </a:cubicBezTo>
                    <a:cubicBezTo>
                      <a:pt x="177" y="0"/>
                      <a:pt x="162" y="2"/>
                      <a:pt x="176" y="2"/>
                    </a:cubicBezTo>
                    <a:cubicBezTo>
                      <a:pt x="182" y="2"/>
                      <a:pt x="201" y="1"/>
                      <a:pt x="195" y="1"/>
                    </a:cubicBezTo>
                    <a:cubicBezTo>
                      <a:pt x="187" y="1"/>
                      <a:pt x="178" y="2"/>
                      <a:pt x="170" y="2"/>
                    </a:cubicBezTo>
                    <a:cubicBezTo>
                      <a:pt x="164" y="5"/>
                      <a:pt x="160" y="5"/>
                      <a:pt x="153" y="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66" name="Freeform 2178"/>
              <p:cNvSpPr>
                <a:spLocks/>
              </p:cNvSpPr>
              <p:nvPr/>
            </p:nvSpPr>
            <p:spPr bwMode="auto">
              <a:xfrm>
                <a:off x="994" y="2212"/>
                <a:ext cx="206" cy="59"/>
              </a:xfrm>
              <a:custGeom>
                <a:avLst/>
                <a:gdLst>
                  <a:gd name="T0" fmla="*/ 179 w 206"/>
                  <a:gd name="T1" fmla="*/ 53 h 59"/>
                  <a:gd name="T2" fmla="*/ 152 w 206"/>
                  <a:gd name="T3" fmla="*/ 59 h 59"/>
                  <a:gd name="T4" fmla="*/ 137 w 206"/>
                  <a:gd name="T5" fmla="*/ 44 h 59"/>
                  <a:gd name="T6" fmla="*/ 119 w 206"/>
                  <a:gd name="T7" fmla="*/ 32 h 59"/>
                  <a:gd name="T8" fmla="*/ 102 w 206"/>
                  <a:gd name="T9" fmla="*/ 24 h 59"/>
                  <a:gd name="T10" fmla="*/ 84 w 206"/>
                  <a:gd name="T11" fmla="*/ 23 h 59"/>
                  <a:gd name="T12" fmla="*/ 81 w 206"/>
                  <a:gd name="T13" fmla="*/ 17 h 59"/>
                  <a:gd name="T14" fmla="*/ 66 w 206"/>
                  <a:gd name="T15" fmla="*/ 14 h 59"/>
                  <a:gd name="T16" fmla="*/ 0 w 206"/>
                  <a:gd name="T17" fmla="*/ 15 h 59"/>
                  <a:gd name="T18" fmla="*/ 44 w 206"/>
                  <a:gd name="T19" fmla="*/ 14 h 59"/>
                  <a:gd name="T20" fmla="*/ 95 w 206"/>
                  <a:gd name="T21" fmla="*/ 11 h 59"/>
                  <a:gd name="T22" fmla="*/ 167 w 206"/>
                  <a:gd name="T23" fmla="*/ 8 h 59"/>
                  <a:gd name="T24" fmla="*/ 173 w 206"/>
                  <a:gd name="T25" fmla="*/ 9 h 59"/>
                  <a:gd name="T26" fmla="*/ 182 w 206"/>
                  <a:gd name="T27" fmla="*/ 3 h 59"/>
                  <a:gd name="T28" fmla="*/ 206 w 206"/>
                  <a:gd name="T29" fmla="*/ 8 h 59"/>
                  <a:gd name="T30" fmla="*/ 174 w 206"/>
                  <a:gd name="T31" fmla="*/ 11 h 59"/>
                  <a:gd name="T32" fmla="*/ 173 w 206"/>
                  <a:gd name="T33" fmla="*/ 17 h 59"/>
                  <a:gd name="T34" fmla="*/ 165 w 206"/>
                  <a:gd name="T35" fmla="*/ 18 h 59"/>
                  <a:gd name="T36" fmla="*/ 171 w 206"/>
                  <a:gd name="T37" fmla="*/ 32 h 59"/>
                  <a:gd name="T38" fmla="*/ 179 w 206"/>
                  <a:gd name="T39" fmla="*/ 5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6" h="59">
                    <a:moveTo>
                      <a:pt x="179" y="53"/>
                    </a:moveTo>
                    <a:cubicBezTo>
                      <a:pt x="170" y="55"/>
                      <a:pt x="161" y="57"/>
                      <a:pt x="152" y="59"/>
                    </a:cubicBezTo>
                    <a:cubicBezTo>
                      <a:pt x="137" y="56"/>
                      <a:pt x="147" y="46"/>
                      <a:pt x="137" y="44"/>
                    </a:cubicBezTo>
                    <a:cubicBezTo>
                      <a:pt x="131" y="41"/>
                      <a:pt x="123" y="33"/>
                      <a:pt x="119" y="32"/>
                    </a:cubicBezTo>
                    <a:cubicBezTo>
                      <a:pt x="113" y="29"/>
                      <a:pt x="108" y="25"/>
                      <a:pt x="102" y="24"/>
                    </a:cubicBezTo>
                    <a:cubicBezTo>
                      <a:pt x="97" y="16"/>
                      <a:pt x="93" y="26"/>
                      <a:pt x="84" y="23"/>
                    </a:cubicBezTo>
                    <a:cubicBezTo>
                      <a:pt x="81" y="21"/>
                      <a:pt x="83" y="18"/>
                      <a:pt x="81" y="17"/>
                    </a:cubicBezTo>
                    <a:cubicBezTo>
                      <a:pt x="76" y="15"/>
                      <a:pt x="66" y="14"/>
                      <a:pt x="66" y="14"/>
                    </a:cubicBezTo>
                    <a:cubicBezTo>
                      <a:pt x="44" y="15"/>
                      <a:pt x="22" y="18"/>
                      <a:pt x="0" y="15"/>
                    </a:cubicBezTo>
                    <a:cubicBezTo>
                      <a:pt x="15" y="15"/>
                      <a:pt x="29" y="15"/>
                      <a:pt x="44" y="14"/>
                    </a:cubicBezTo>
                    <a:cubicBezTo>
                      <a:pt x="61" y="13"/>
                      <a:pt x="95" y="11"/>
                      <a:pt x="95" y="11"/>
                    </a:cubicBezTo>
                    <a:cubicBezTo>
                      <a:pt x="106" y="5"/>
                      <a:pt x="167" y="8"/>
                      <a:pt x="167" y="8"/>
                    </a:cubicBezTo>
                    <a:cubicBezTo>
                      <a:pt x="178" y="0"/>
                      <a:pt x="165" y="8"/>
                      <a:pt x="173" y="9"/>
                    </a:cubicBezTo>
                    <a:cubicBezTo>
                      <a:pt x="177" y="10"/>
                      <a:pt x="179" y="5"/>
                      <a:pt x="182" y="3"/>
                    </a:cubicBezTo>
                    <a:cubicBezTo>
                      <a:pt x="190" y="6"/>
                      <a:pt x="206" y="8"/>
                      <a:pt x="206" y="8"/>
                    </a:cubicBezTo>
                    <a:cubicBezTo>
                      <a:pt x="195" y="10"/>
                      <a:pt x="184" y="8"/>
                      <a:pt x="174" y="11"/>
                    </a:cubicBezTo>
                    <a:cubicBezTo>
                      <a:pt x="172" y="12"/>
                      <a:pt x="175" y="16"/>
                      <a:pt x="173" y="17"/>
                    </a:cubicBezTo>
                    <a:cubicBezTo>
                      <a:pt x="171" y="19"/>
                      <a:pt x="168" y="18"/>
                      <a:pt x="165" y="18"/>
                    </a:cubicBezTo>
                    <a:cubicBezTo>
                      <a:pt x="167" y="23"/>
                      <a:pt x="170" y="26"/>
                      <a:pt x="171" y="32"/>
                    </a:cubicBezTo>
                    <a:cubicBezTo>
                      <a:pt x="169" y="42"/>
                      <a:pt x="167" y="49"/>
                      <a:pt x="179" y="5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67" name="Freeform 2179"/>
              <p:cNvSpPr>
                <a:spLocks/>
              </p:cNvSpPr>
              <p:nvPr/>
            </p:nvSpPr>
            <p:spPr bwMode="auto">
              <a:xfrm>
                <a:off x="1140" y="2182"/>
                <a:ext cx="360" cy="84"/>
              </a:xfrm>
              <a:custGeom>
                <a:avLst/>
                <a:gdLst>
                  <a:gd name="T0" fmla="*/ 205 w 360"/>
                  <a:gd name="T1" fmla="*/ 30 h 84"/>
                  <a:gd name="T2" fmla="*/ 186 w 360"/>
                  <a:gd name="T3" fmla="*/ 35 h 84"/>
                  <a:gd name="T4" fmla="*/ 190 w 360"/>
                  <a:gd name="T5" fmla="*/ 47 h 84"/>
                  <a:gd name="T6" fmla="*/ 193 w 360"/>
                  <a:gd name="T7" fmla="*/ 62 h 84"/>
                  <a:gd name="T8" fmla="*/ 193 w 360"/>
                  <a:gd name="T9" fmla="*/ 74 h 84"/>
                  <a:gd name="T10" fmla="*/ 181 w 360"/>
                  <a:gd name="T11" fmla="*/ 78 h 84"/>
                  <a:gd name="T12" fmla="*/ 136 w 360"/>
                  <a:gd name="T13" fmla="*/ 71 h 84"/>
                  <a:gd name="T14" fmla="*/ 103 w 360"/>
                  <a:gd name="T15" fmla="*/ 68 h 84"/>
                  <a:gd name="T16" fmla="*/ 69 w 360"/>
                  <a:gd name="T17" fmla="*/ 69 h 84"/>
                  <a:gd name="T18" fmla="*/ 88 w 360"/>
                  <a:gd name="T19" fmla="*/ 72 h 84"/>
                  <a:gd name="T20" fmla="*/ 148 w 360"/>
                  <a:gd name="T21" fmla="*/ 71 h 84"/>
                  <a:gd name="T22" fmla="*/ 165 w 360"/>
                  <a:gd name="T23" fmla="*/ 68 h 84"/>
                  <a:gd name="T24" fmla="*/ 159 w 360"/>
                  <a:gd name="T25" fmla="*/ 62 h 84"/>
                  <a:gd name="T26" fmla="*/ 144 w 360"/>
                  <a:gd name="T27" fmla="*/ 59 h 84"/>
                  <a:gd name="T28" fmla="*/ 123 w 360"/>
                  <a:gd name="T29" fmla="*/ 60 h 84"/>
                  <a:gd name="T30" fmla="*/ 72 w 360"/>
                  <a:gd name="T31" fmla="*/ 63 h 84"/>
                  <a:gd name="T32" fmla="*/ 55 w 360"/>
                  <a:gd name="T33" fmla="*/ 65 h 84"/>
                  <a:gd name="T34" fmla="*/ 34 w 360"/>
                  <a:gd name="T35" fmla="*/ 65 h 84"/>
                  <a:gd name="T36" fmla="*/ 126 w 360"/>
                  <a:gd name="T37" fmla="*/ 60 h 84"/>
                  <a:gd name="T38" fmla="*/ 135 w 360"/>
                  <a:gd name="T39" fmla="*/ 60 h 84"/>
                  <a:gd name="T40" fmla="*/ 145 w 360"/>
                  <a:gd name="T41" fmla="*/ 56 h 84"/>
                  <a:gd name="T42" fmla="*/ 141 w 360"/>
                  <a:gd name="T43" fmla="*/ 48 h 84"/>
                  <a:gd name="T44" fmla="*/ 129 w 360"/>
                  <a:gd name="T45" fmla="*/ 45 h 84"/>
                  <a:gd name="T46" fmla="*/ 120 w 360"/>
                  <a:gd name="T47" fmla="*/ 48 h 84"/>
                  <a:gd name="T48" fmla="*/ 100 w 360"/>
                  <a:gd name="T49" fmla="*/ 47 h 84"/>
                  <a:gd name="T50" fmla="*/ 87 w 360"/>
                  <a:gd name="T51" fmla="*/ 47 h 84"/>
                  <a:gd name="T52" fmla="*/ 90 w 360"/>
                  <a:gd name="T53" fmla="*/ 51 h 84"/>
                  <a:gd name="T54" fmla="*/ 82 w 360"/>
                  <a:gd name="T55" fmla="*/ 42 h 84"/>
                  <a:gd name="T56" fmla="*/ 66 w 360"/>
                  <a:gd name="T57" fmla="*/ 41 h 84"/>
                  <a:gd name="T58" fmla="*/ 52 w 360"/>
                  <a:gd name="T59" fmla="*/ 45 h 84"/>
                  <a:gd name="T60" fmla="*/ 51 w 360"/>
                  <a:gd name="T61" fmla="*/ 50 h 84"/>
                  <a:gd name="T62" fmla="*/ 46 w 360"/>
                  <a:gd name="T63" fmla="*/ 47 h 84"/>
                  <a:gd name="T64" fmla="*/ 31 w 360"/>
                  <a:gd name="T65" fmla="*/ 53 h 84"/>
                  <a:gd name="T66" fmla="*/ 43 w 360"/>
                  <a:gd name="T67" fmla="*/ 47 h 84"/>
                  <a:gd name="T68" fmla="*/ 73 w 360"/>
                  <a:gd name="T69" fmla="*/ 39 h 84"/>
                  <a:gd name="T70" fmla="*/ 103 w 360"/>
                  <a:gd name="T71" fmla="*/ 36 h 84"/>
                  <a:gd name="T72" fmla="*/ 123 w 360"/>
                  <a:gd name="T73" fmla="*/ 39 h 84"/>
                  <a:gd name="T74" fmla="*/ 132 w 360"/>
                  <a:gd name="T75" fmla="*/ 38 h 84"/>
                  <a:gd name="T76" fmla="*/ 150 w 360"/>
                  <a:gd name="T77" fmla="*/ 35 h 84"/>
                  <a:gd name="T78" fmla="*/ 159 w 360"/>
                  <a:gd name="T79" fmla="*/ 39 h 84"/>
                  <a:gd name="T80" fmla="*/ 162 w 360"/>
                  <a:gd name="T81" fmla="*/ 33 h 84"/>
                  <a:gd name="T82" fmla="*/ 148 w 360"/>
                  <a:gd name="T83" fmla="*/ 36 h 84"/>
                  <a:gd name="T84" fmla="*/ 117 w 360"/>
                  <a:gd name="T85" fmla="*/ 32 h 84"/>
                  <a:gd name="T86" fmla="*/ 91 w 360"/>
                  <a:gd name="T87" fmla="*/ 33 h 84"/>
                  <a:gd name="T88" fmla="*/ 28 w 360"/>
                  <a:gd name="T89" fmla="*/ 38 h 84"/>
                  <a:gd name="T90" fmla="*/ 6 w 360"/>
                  <a:gd name="T91" fmla="*/ 36 h 84"/>
                  <a:gd name="T92" fmla="*/ 7 w 360"/>
                  <a:gd name="T93" fmla="*/ 30 h 84"/>
                  <a:gd name="T94" fmla="*/ 4 w 360"/>
                  <a:gd name="T95" fmla="*/ 18 h 84"/>
                  <a:gd name="T96" fmla="*/ 12 w 360"/>
                  <a:gd name="T97" fmla="*/ 20 h 84"/>
                  <a:gd name="T98" fmla="*/ 60 w 360"/>
                  <a:gd name="T99" fmla="*/ 17 h 84"/>
                  <a:gd name="T100" fmla="*/ 177 w 360"/>
                  <a:gd name="T101" fmla="*/ 9 h 84"/>
                  <a:gd name="T102" fmla="*/ 349 w 360"/>
                  <a:gd name="T103" fmla="*/ 5 h 84"/>
                  <a:gd name="T104" fmla="*/ 360 w 360"/>
                  <a:gd name="T105" fmla="*/ 20 h 84"/>
                  <a:gd name="T106" fmla="*/ 205 w 360"/>
                  <a:gd name="T107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60" h="84">
                    <a:moveTo>
                      <a:pt x="205" y="30"/>
                    </a:moveTo>
                    <a:cubicBezTo>
                      <a:pt x="198" y="31"/>
                      <a:pt x="192" y="32"/>
                      <a:pt x="186" y="35"/>
                    </a:cubicBezTo>
                    <a:cubicBezTo>
                      <a:pt x="192" y="39"/>
                      <a:pt x="194" y="40"/>
                      <a:pt x="190" y="47"/>
                    </a:cubicBezTo>
                    <a:cubicBezTo>
                      <a:pt x="197" y="51"/>
                      <a:pt x="202" y="57"/>
                      <a:pt x="193" y="62"/>
                    </a:cubicBezTo>
                    <a:cubicBezTo>
                      <a:pt x="196" y="68"/>
                      <a:pt x="202" y="76"/>
                      <a:pt x="193" y="74"/>
                    </a:cubicBezTo>
                    <a:cubicBezTo>
                      <a:pt x="187" y="69"/>
                      <a:pt x="185" y="73"/>
                      <a:pt x="181" y="78"/>
                    </a:cubicBezTo>
                    <a:cubicBezTo>
                      <a:pt x="166" y="75"/>
                      <a:pt x="146" y="84"/>
                      <a:pt x="136" y="71"/>
                    </a:cubicBezTo>
                    <a:cubicBezTo>
                      <a:pt x="125" y="73"/>
                      <a:pt x="113" y="73"/>
                      <a:pt x="103" y="68"/>
                    </a:cubicBezTo>
                    <a:cubicBezTo>
                      <a:pt x="92" y="68"/>
                      <a:pt x="80" y="68"/>
                      <a:pt x="69" y="69"/>
                    </a:cubicBezTo>
                    <a:cubicBezTo>
                      <a:pt x="54" y="70"/>
                      <a:pt x="54" y="74"/>
                      <a:pt x="88" y="72"/>
                    </a:cubicBezTo>
                    <a:cubicBezTo>
                      <a:pt x="111" y="68"/>
                      <a:pt x="116" y="70"/>
                      <a:pt x="148" y="71"/>
                    </a:cubicBezTo>
                    <a:cubicBezTo>
                      <a:pt x="156" y="70"/>
                      <a:pt x="179" y="75"/>
                      <a:pt x="165" y="68"/>
                    </a:cubicBezTo>
                    <a:cubicBezTo>
                      <a:pt x="153" y="70"/>
                      <a:pt x="169" y="70"/>
                      <a:pt x="159" y="62"/>
                    </a:cubicBezTo>
                    <a:cubicBezTo>
                      <a:pt x="151" y="67"/>
                      <a:pt x="153" y="60"/>
                      <a:pt x="144" y="59"/>
                    </a:cubicBezTo>
                    <a:cubicBezTo>
                      <a:pt x="132" y="54"/>
                      <a:pt x="134" y="59"/>
                      <a:pt x="123" y="60"/>
                    </a:cubicBezTo>
                    <a:cubicBezTo>
                      <a:pt x="106" y="62"/>
                      <a:pt x="89" y="62"/>
                      <a:pt x="72" y="63"/>
                    </a:cubicBezTo>
                    <a:cubicBezTo>
                      <a:pt x="64" y="65"/>
                      <a:pt x="60" y="71"/>
                      <a:pt x="55" y="65"/>
                    </a:cubicBezTo>
                    <a:cubicBezTo>
                      <a:pt x="46" y="66"/>
                      <a:pt x="42" y="62"/>
                      <a:pt x="34" y="65"/>
                    </a:cubicBezTo>
                    <a:cubicBezTo>
                      <a:pt x="55" y="69"/>
                      <a:pt x="111" y="61"/>
                      <a:pt x="126" y="60"/>
                    </a:cubicBezTo>
                    <a:cubicBezTo>
                      <a:pt x="136" y="53"/>
                      <a:pt x="123" y="60"/>
                      <a:pt x="135" y="60"/>
                    </a:cubicBezTo>
                    <a:cubicBezTo>
                      <a:pt x="139" y="60"/>
                      <a:pt x="141" y="57"/>
                      <a:pt x="145" y="56"/>
                    </a:cubicBezTo>
                    <a:cubicBezTo>
                      <a:pt x="163" y="58"/>
                      <a:pt x="147" y="50"/>
                      <a:pt x="141" y="48"/>
                    </a:cubicBezTo>
                    <a:cubicBezTo>
                      <a:pt x="137" y="40"/>
                      <a:pt x="136" y="48"/>
                      <a:pt x="129" y="45"/>
                    </a:cubicBezTo>
                    <a:cubicBezTo>
                      <a:pt x="125" y="38"/>
                      <a:pt x="123" y="43"/>
                      <a:pt x="120" y="48"/>
                    </a:cubicBezTo>
                    <a:cubicBezTo>
                      <a:pt x="113" y="47"/>
                      <a:pt x="107" y="48"/>
                      <a:pt x="100" y="47"/>
                    </a:cubicBezTo>
                    <a:cubicBezTo>
                      <a:pt x="95" y="40"/>
                      <a:pt x="93" y="42"/>
                      <a:pt x="87" y="47"/>
                    </a:cubicBezTo>
                    <a:cubicBezTo>
                      <a:pt x="88" y="48"/>
                      <a:pt x="91" y="50"/>
                      <a:pt x="90" y="51"/>
                    </a:cubicBezTo>
                    <a:cubicBezTo>
                      <a:pt x="88" y="54"/>
                      <a:pt x="86" y="44"/>
                      <a:pt x="82" y="42"/>
                    </a:cubicBezTo>
                    <a:cubicBezTo>
                      <a:pt x="77" y="40"/>
                      <a:pt x="71" y="41"/>
                      <a:pt x="66" y="41"/>
                    </a:cubicBezTo>
                    <a:cubicBezTo>
                      <a:pt x="62" y="47"/>
                      <a:pt x="59" y="44"/>
                      <a:pt x="52" y="45"/>
                    </a:cubicBezTo>
                    <a:cubicBezTo>
                      <a:pt x="52" y="47"/>
                      <a:pt x="53" y="49"/>
                      <a:pt x="51" y="50"/>
                    </a:cubicBezTo>
                    <a:cubicBezTo>
                      <a:pt x="49" y="51"/>
                      <a:pt x="48" y="47"/>
                      <a:pt x="46" y="47"/>
                    </a:cubicBezTo>
                    <a:cubicBezTo>
                      <a:pt x="44" y="47"/>
                      <a:pt x="33" y="52"/>
                      <a:pt x="31" y="53"/>
                    </a:cubicBezTo>
                    <a:cubicBezTo>
                      <a:pt x="28" y="38"/>
                      <a:pt x="25" y="39"/>
                      <a:pt x="43" y="47"/>
                    </a:cubicBezTo>
                    <a:cubicBezTo>
                      <a:pt x="56" y="42"/>
                      <a:pt x="52" y="42"/>
                      <a:pt x="73" y="39"/>
                    </a:cubicBezTo>
                    <a:cubicBezTo>
                      <a:pt x="85" y="43"/>
                      <a:pt x="93" y="43"/>
                      <a:pt x="103" y="36"/>
                    </a:cubicBezTo>
                    <a:cubicBezTo>
                      <a:pt x="113" y="40"/>
                      <a:pt x="110" y="41"/>
                      <a:pt x="123" y="39"/>
                    </a:cubicBezTo>
                    <a:cubicBezTo>
                      <a:pt x="125" y="48"/>
                      <a:pt x="125" y="39"/>
                      <a:pt x="132" y="38"/>
                    </a:cubicBezTo>
                    <a:cubicBezTo>
                      <a:pt x="139" y="39"/>
                      <a:pt x="143" y="36"/>
                      <a:pt x="150" y="35"/>
                    </a:cubicBezTo>
                    <a:cubicBezTo>
                      <a:pt x="151" y="36"/>
                      <a:pt x="156" y="41"/>
                      <a:pt x="159" y="39"/>
                    </a:cubicBezTo>
                    <a:cubicBezTo>
                      <a:pt x="161" y="38"/>
                      <a:pt x="164" y="34"/>
                      <a:pt x="162" y="33"/>
                    </a:cubicBezTo>
                    <a:cubicBezTo>
                      <a:pt x="158" y="30"/>
                      <a:pt x="153" y="35"/>
                      <a:pt x="148" y="36"/>
                    </a:cubicBezTo>
                    <a:cubicBezTo>
                      <a:pt x="143" y="32"/>
                      <a:pt x="124" y="32"/>
                      <a:pt x="117" y="32"/>
                    </a:cubicBezTo>
                    <a:cubicBezTo>
                      <a:pt x="106" y="34"/>
                      <a:pt x="103" y="35"/>
                      <a:pt x="91" y="33"/>
                    </a:cubicBezTo>
                    <a:cubicBezTo>
                      <a:pt x="74" y="34"/>
                      <a:pt x="44" y="32"/>
                      <a:pt x="28" y="38"/>
                    </a:cubicBezTo>
                    <a:cubicBezTo>
                      <a:pt x="21" y="37"/>
                      <a:pt x="13" y="39"/>
                      <a:pt x="6" y="36"/>
                    </a:cubicBezTo>
                    <a:cubicBezTo>
                      <a:pt x="4" y="35"/>
                      <a:pt x="7" y="32"/>
                      <a:pt x="7" y="30"/>
                    </a:cubicBezTo>
                    <a:cubicBezTo>
                      <a:pt x="7" y="26"/>
                      <a:pt x="0" y="20"/>
                      <a:pt x="4" y="18"/>
                    </a:cubicBezTo>
                    <a:cubicBezTo>
                      <a:pt x="6" y="17"/>
                      <a:pt x="9" y="19"/>
                      <a:pt x="12" y="20"/>
                    </a:cubicBezTo>
                    <a:cubicBezTo>
                      <a:pt x="35" y="18"/>
                      <a:pt x="40" y="15"/>
                      <a:pt x="60" y="17"/>
                    </a:cubicBezTo>
                    <a:cubicBezTo>
                      <a:pt x="103" y="14"/>
                      <a:pt x="132" y="10"/>
                      <a:pt x="177" y="9"/>
                    </a:cubicBezTo>
                    <a:cubicBezTo>
                      <a:pt x="184" y="10"/>
                      <a:pt x="344" y="0"/>
                      <a:pt x="349" y="5"/>
                    </a:cubicBezTo>
                    <a:cubicBezTo>
                      <a:pt x="354" y="9"/>
                      <a:pt x="352" y="17"/>
                      <a:pt x="360" y="20"/>
                    </a:cubicBezTo>
                    <a:cubicBezTo>
                      <a:pt x="358" y="30"/>
                      <a:pt x="205" y="35"/>
                      <a:pt x="205" y="3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68" name="Freeform 2180"/>
              <p:cNvSpPr>
                <a:spLocks/>
              </p:cNvSpPr>
              <p:nvPr/>
            </p:nvSpPr>
            <p:spPr bwMode="auto">
              <a:xfrm>
                <a:off x="552" y="2283"/>
                <a:ext cx="354" cy="14"/>
              </a:xfrm>
              <a:custGeom>
                <a:avLst/>
                <a:gdLst>
                  <a:gd name="T0" fmla="*/ 354 w 354"/>
                  <a:gd name="T1" fmla="*/ 3 h 14"/>
                  <a:gd name="T2" fmla="*/ 340 w 354"/>
                  <a:gd name="T3" fmla="*/ 4 h 14"/>
                  <a:gd name="T4" fmla="*/ 322 w 354"/>
                  <a:gd name="T5" fmla="*/ 4 h 14"/>
                  <a:gd name="T6" fmla="*/ 304 w 354"/>
                  <a:gd name="T7" fmla="*/ 7 h 14"/>
                  <a:gd name="T8" fmla="*/ 292 w 354"/>
                  <a:gd name="T9" fmla="*/ 7 h 14"/>
                  <a:gd name="T10" fmla="*/ 271 w 354"/>
                  <a:gd name="T11" fmla="*/ 9 h 14"/>
                  <a:gd name="T12" fmla="*/ 259 w 354"/>
                  <a:gd name="T13" fmla="*/ 10 h 14"/>
                  <a:gd name="T14" fmla="*/ 229 w 354"/>
                  <a:gd name="T15" fmla="*/ 12 h 14"/>
                  <a:gd name="T16" fmla="*/ 217 w 354"/>
                  <a:gd name="T17" fmla="*/ 12 h 14"/>
                  <a:gd name="T18" fmla="*/ 201 w 354"/>
                  <a:gd name="T19" fmla="*/ 9 h 14"/>
                  <a:gd name="T20" fmla="*/ 172 w 354"/>
                  <a:gd name="T21" fmla="*/ 13 h 14"/>
                  <a:gd name="T22" fmla="*/ 144 w 354"/>
                  <a:gd name="T23" fmla="*/ 12 h 14"/>
                  <a:gd name="T24" fmla="*/ 79 w 354"/>
                  <a:gd name="T25" fmla="*/ 13 h 14"/>
                  <a:gd name="T26" fmla="*/ 49 w 354"/>
                  <a:gd name="T27" fmla="*/ 13 h 14"/>
                  <a:gd name="T28" fmla="*/ 25 w 354"/>
                  <a:gd name="T29" fmla="*/ 9 h 14"/>
                  <a:gd name="T30" fmla="*/ 199 w 354"/>
                  <a:gd name="T31" fmla="*/ 4 h 14"/>
                  <a:gd name="T32" fmla="*/ 267 w 354"/>
                  <a:gd name="T33" fmla="*/ 0 h 14"/>
                  <a:gd name="T34" fmla="*/ 354 w 354"/>
                  <a:gd name="T3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4" h="14">
                    <a:moveTo>
                      <a:pt x="354" y="3"/>
                    </a:moveTo>
                    <a:cubicBezTo>
                      <a:pt x="351" y="10"/>
                      <a:pt x="346" y="6"/>
                      <a:pt x="340" y="4"/>
                    </a:cubicBezTo>
                    <a:cubicBezTo>
                      <a:pt x="330" y="9"/>
                      <a:pt x="332" y="8"/>
                      <a:pt x="322" y="4"/>
                    </a:cubicBezTo>
                    <a:cubicBezTo>
                      <a:pt x="317" y="8"/>
                      <a:pt x="311" y="6"/>
                      <a:pt x="304" y="7"/>
                    </a:cubicBezTo>
                    <a:cubicBezTo>
                      <a:pt x="295" y="12"/>
                      <a:pt x="302" y="1"/>
                      <a:pt x="292" y="7"/>
                    </a:cubicBezTo>
                    <a:cubicBezTo>
                      <a:pt x="282" y="6"/>
                      <a:pt x="280" y="3"/>
                      <a:pt x="271" y="9"/>
                    </a:cubicBezTo>
                    <a:cubicBezTo>
                      <a:pt x="265" y="6"/>
                      <a:pt x="263" y="4"/>
                      <a:pt x="259" y="10"/>
                    </a:cubicBezTo>
                    <a:cubicBezTo>
                      <a:pt x="250" y="3"/>
                      <a:pt x="238" y="6"/>
                      <a:pt x="229" y="12"/>
                    </a:cubicBezTo>
                    <a:cubicBezTo>
                      <a:pt x="225" y="5"/>
                      <a:pt x="224" y="8"/>
                      <a:pt x="217" y="12"/>
                    </a:cubicBezTo>
                    <a:cubicBezTo>
                      <a:pt x="212" y="8"/>
                      <a:pt x="208" y="10"/>
                      <a:pt x="201" y="9"/>
                    </a:cubicBezTo>
                    <a:cubicBezTo>
                      <a:pt x="194" y="13"/>
                      <a:pt x="182" y="11"/>
                      <a:pt x="172" y="13"/>
                    </a:cubicBezTo>
                    <a:cubicBezTo>
                      <a:pt x="162" y="12"/>
                      <a:pt x="153" y="14"/>
                      <a:pt x="144" y="12"/>
                    </a:cubicBezTo>
                    <a:cubicBezTo>
                      <a:pt x="136" y="12"/>
                      <a:pt x="99" y="13"/>
                      <a:pt x="79" y="13"/>
                    </a:cubicBezTo>
                    <a:cubicBezTo>
                      <a:pt x="63" y="13"/>
                      <a:pt x="58" y="14"/>
                      <a:pt x="49" y="13"/>
                    </a:cubicBezTo>
                    <a:cubicBezTo>
                      <a:pt x="40" y="12"/>
                      <a:pt x="0" y="11"/>
                      <a:pt x="25" y="9"/>
                    </a:cubicBezTo>
                    <a:cubicBezTo>
                      <a:pt x="50" y="7"/>
                      <a:pt x="159" y="5"/>
                      <a:pt x="199" y="4"/>
                    </a:cubicBezTo>
                    <a:cubicBezTo>
                      <a:pt x="222" y="7"/>
                      <a:pt x="245" y="4"/>
                      <a:pt x="267" y="0"/>
                    </a:cubicBezTo>
                    <a:cubicBezTo>
                      <a:pt x="300" y="5"/>
                      <a:pt x="272" y="1"/>
                      <a:pt x="354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69" name="Freeform 2181"/>
              <p:cNvSpPr>
                <a:spLocks/>
              </p:cNvSpPr>
              <p:nvPr/>
            </p:nvSpPr>
            <p:spPr bwMode="auto">
              <a:xfrm>
                <a:off x="1138" y="2265"/>
                <a:ext cx="389" cy="19"/>
              </a:xfrm>
              <a:custGeom>
                <a:avLst/>
                <a:gdLst>
                  <a:gd name="T0" fmla="*/ 0 w 389"/>
                  <a:gd name="T1" fmla="*/ 9 h 19"/>
                  <a:gd name="T2" fmla="*/ 27 w 389"/>
                  <a:gd name="T3" fmla="*/ 15 h 19"/>
                  <a:gd name="T4" fmla="*/ 59 w 389"/>
                  <a:gd name="T5" fmla="*/ 9 h 19"/>
                  <a:gd name="T6" fmla="*/ 122 w 389"/>
                  <a:gd name="T7" fmla="*/ 6 h 19"/>
                  <a:gd name="T8" fmla="*/ 159 w 389"/>
                  <a:gd name="T9" fmla="*/ 4 h 19"/>
                  <a:gd name="T10" fmla="*/ 272 w 389"/>
                  <a:gd name="T11" fmla="*/ 6 h 19"/>
                  <a:gd name="T12" fmla="*/ 384 w 389"/>
                  <a:gd name="T13" fmla="*/ 6 h 19"/>
                  <a:gd name="T14" fmla="*/ 302 w 389"/>
                  <a:gd name="T15" fmla="*/ 0 h 19"/>
                  <a:gd name="T16" fmla="*/ 114 w 389"/>
                  <a:gd name="T17" fmla="*/ 4 h 19"/>
                  <a:gd name="T18" fmla="*/ 14 w 389"/>
                  <a:gd name="T19" fmla="*/ 9 h 19"/>
                  <a:gd name="T20" fmla="*/ 0 w 389"/>
                  <a:gd name="T21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9" h="19">
                    <a:moveTo>
                      <a:pt x="0" y="9"/>
                    </a:moveTo>
                    <a:cubicBezTo>
                      <a:pt x="14" y="17"/>
                      <a:pt x="1" y="16"/>
                      <a:pt x="27" y="15"/>
                    </a:cubicBezTo>
                    <a:cubicBezTo>
                      <a:pt x="37" y="11"/>
                      <a:pt x="48" y="10"/>
                      <a:pt x="59" y="9"/>
                    </a:cubicBezTo>
                    <a:cubicBezTo>
                      <a:pt x="78" y="5"/>
                      <a:pt x="104" y="6"/>
                      <a:pt x="122" y="6"/>
                    </a:cubicBezTo>
                    <a:cubicBezTo>
                      <a:pt x="134" y="6"/>
                      <a:pt x="148" y="10"/>
                      <a:pt x="159" y="4"/>
                    </a:cubicBezTo>
                    <a:cubicBezTo>
                      <a:pt x="186" y="4"/>
                      <a:pt x="235" y="6"/>
                      <a:pt x="272" y="6"/>
                    </a:cubicBezTo>
                    <a:cubicBezTo>
                      <a:pt x="309" y="6"/>
                      <a:pt x="379" y="7"/>
                      <a:pt x="384" y="6"/>
                    </a:cubicBezTo>
                    <a:cubicBezTo>
                      <a:pt x="389" y="5"/>
                      <a:pt x="347" y="0"/>
                      <a:pt x="302" y="0"/>
                    </a:cubicBezTo>
                    <a:cubicBezTo>
                      <a:pt x="257" y="0"/>
                      <a:pt x="162" y="3"/>
                      <a:pt x="114" y="4"/>
                    </a:cubicBezTo>
                    <a:cubicBezTo>
                      <a:pt x="84" y="19"/>
                      <a:pt x="47" y="8"/>
                      <a:pt x="14" y="9"/>
                    </a:cubicBezTo>
                    <a:cubicBezTo>
                      <a:pt x="9" y="10"/>
                      <a:pt x="0" y="17"/>
                      <a:pt x="0" y="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70" name="Freeform 2182"/>
              <p:cNvSpPr>
                <a:spLocks/>
              </p:cNvSpPr>
              <p:nvPr/>
            </p:nvSpPr>
            <p:spPr bwMode="auto">
              <a:xfrm>
                <a:off x="1152" y="2290"/>
                <a:ext cx="32" cy="39"/>
              </a:xfrm>
              <a:custGeom>
                <a:avLst/>
                <a:gdLst>
                  <a:gd name="T0" fmla="*/ 27 w 32"/>
                  <a:gd name="T1" fmla="*/ 38 h 39"/>
                  <a:gd name="T2" fmla="*/ 9 w 32"/>
                  <a:gd name="T3" fmla="*/ 20 h 39"/>
                  <a:gd name="T4" fmla="*/ 0 w 32"/>
                  <a:gd name="T5" fmla="*/ 6 h 39"/>
                  <a:gd name="T6" fmla="*/ 9 w 32"/>
                  <a:gd name="T7" fmla="*/ 0 h 39"/>
                  <a:gd name="T8" fmla="*/ 24 w 32"/>
                  <a:gd name="T9" fmla="*/ 3 h 39"/>
                  <a:gd name="T10" fmla="*/ 19 w 32"/>
                  <a:gd name="T11" fmla="*/ 11 h 39"/>
                  <a:gd name="T12" fmla="*/ 27 w 32"/>
                  <a:gd name="T13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9">
                    <a:moveTo>
                      <a:pt x="27" y="38"/>
                    </a:moveTo>
                    <a:cubicBezTo>
                      <a:pt x="11" y="39"/>
                      <a:pt x="16" y="32"/>
                      <a:pt x="9" y="20"/>
                    </a:cubicBezTo>
                    <a:cubicBezTo>
                      <a:pt x="10" y="13"/>
                      <a:pt x="1" y="13"/>
                      <a:pt x="0" y="6"/>
                    </a:cubicBezTo>
                    <a:cubicBezTo>
                      <a:pt x="1" y="5"/>
                      <a:pt x="8" y="0"/>
                      <a:pt x="9" y="0"/>
                    </a:cubicBezTo>
                    <a:cubicBezTo>
                      <a:pt x="14" y="0"/>
                      <a:pt x="24" y="3"/>
                      <a:pt x="24" y="3"/>
                    </a:cubicBezTo>
                    <a:cubicBezTo>
                      <a:pt x="32" y="7"/>
                      <a:pt x="24" y="8"/>
                      <a:pt x="19" y="11"/>
                    </a:cubicBezTo>
                    <a:cubicBezTo>
                      <a:pt x="21" y="14"/>
                      <a:pt x="27" y="38"/>
                      <a:pt x="27" y="3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71" name="Freeform 2183"/>
              <p:cNvSpPr>
                <a:spLocks/>
              </p:cNvSpPr>
              <p:nvPr/>
            </p:nvSpPr>
            <p:spPr bwMode="auto">
              <a:xfrm>
                <a:off x="1163" y="2284"/>
                <a:ext cx="202" cy="60"/>
              </a:xfrm>
              <a:custGeom>
                <a:avLst/>
                <a:gdLst>
                  <a:gd name="T0" fmla="*/ 202 w 202"/>
                  <a:gd name="T1" fmla="*/ 54 h 60"/>
                  <a:gd name="T2" fmla="*/ 160 w 202"/>
                  <a:gd name="T3" fmla="*/ 53 h 60"/>
                  <a:gd name="T4" fmla="*/ 164 w 202"/>
                  <a:gd name="T5" fmla="*/ 50 h 60"/>
                  <a:gd name="T6" fmla="*/ 160 w 202"/>
                  <a:gd name="T7" fmla="*/ 48 h 60"/>
                  <a:gd name="T8" fmla="*/ 155 w 202"/>
                  <a:gd name="T9" fmla="*/ 47 h 60"/>
                  <a:gd name="T10" fmla="*/ 140 w 202"/>
                  <a:gd name="T11" fmla="*/ 45 h 60"/>
                  <a:gd name="T12" fmla="*/ 127 w 202"/>
                  <a:gd name="T13" fmla="*/ 50 h 60"/>
                  <a:gd name="T14" fmla="*/ 116 w 202"/>
                  <a:gd name="T15" fmla="*/ 47 h 60"/>
                  <a:gd name="T16" fmla="*/ 103 w 202"/>
                  <a:gd name="T17" fmla="*/ 53 h 60"/>
                  <a:gd name="T18" fmla="*/ 83 w 202"/>
                  <a:gd name="T19" fmla="*/ 51 h 60"/>
                  <a:gd name="T20" fmla="*/ 68 w 202"/>
                  <a:gd name="T21" fmla="*/ 51 h 60"/>
                  <a:gd name="T22" fmla="*/ 64 w 202"/>
                  <a:gd name="T23" fmla="*/ 47 h 60"/>
                  <a:gd name="T24" fmla="*/ 68 w 202"/>
                  <a:gd name="T25" fmla="*/ 50 h 60"/>
                  <a:gd name="T26" fmla="*/ 58 w 202"/>
                  <a:gd name="T27" fmla="*/ 56 h 60"/>
                  <a:gd name="T28" fmla="*/ 46 w 202"/>
                  <a:gd name="T29" fmla="*/ 54 h 60"/>
                  <a:gd name="T30" fmla="*/ 25 w 202"/>
                  <a:gd name="T31" fmla="*/ 51 h 60"/>
                  <a:gd name="T32" fmla="*/ 14 w 202"/>
                  <a:gd name="T33" fmla="*/ 48 h 60"/>
                  <a:gd name="T34" fmla="*/ 20 w 202"/>
                  <a:gd name="T35" fmla="*/ 50 h 60"/>
                  <a:gd name="T36" fmla="*/ 14 w 202"/>
                  <a:gd name="T37" fmla="*/ 47 h 60"/>
                  <a:gd name="T38" fmla="*/ 17 w 202"/>
                  <a:gd name="T39" fmla="*/ 33 h 60"/>
                  <a:gd name="T40" fmla="*/ 31 w 202"/>
                  <a:gd name="T41" fmla="*/ 41 h 60"/>
                  <a:gd name="T42" fmla="*/ 23 w 202"/>
                  <a:gd name="T43" fmla="*/ 33 h 60"/>
                  <a:gd name="T44" fmla="*/ 19 w 202"/>
                  <a:gd name="T45" fmla="*/ 24 h 60"/>
                  <a:gd name="T46" fmla="*/ 23 w 202"/>
                  <a:gd name="T47" fmla="*/ 26 h 60"/>
                  <a:gd name="T48" fmla="*/ 34 w 202"/>
                  <a:gd name="T49" fmla="*/ 20 h 60"/>
                  <a:gd name="T50" fmla="*/ 32 w 202"/>
                  <a:gd name="T51" fmla="*/ 32 h 60"/>
                  <a:gd name="T52" fmla="*/ 34 w 202"/>
                  <a:gd name="T53" fmla="*/ 36 h 60"/>
                  <a:gd name="T54" fmla="*/ 31 w 202"/>
                  <a:gd name="T55" fmla="*/ 50 h 60"/>
                  <a:gd name="T56" fmla="*/ 41 w 202"/>
                  <a:gd name="T57" fmla="*/ 38 h 60"/>
                  <a:gd name="T58" fmla="*/ 41 w 202"/>
                  <a:gd name="T59" fmla="*/ 26 h 60"/>
                  <a:gd name="T60" fmla="*/ 43 w 202"/>
                  <a:gd name="T61" fmla="*/ 32 h 60"/>
                  <a:gd name="T62" fmla="*/ 67 w 202"/>
                  <a:gd name="T63" fmla="*/ 45 h 60"/>
                  <a:gd name="T64" fmla="*/ 59 w 202"/>
                  <a:gd name="T65" fmla="*/ 20 h 60"/>
                  <a:gd name="T66" fmla="*/ 70 w 202"/>
                  <a:gd name="T67" fmla="*/ 24 h 60"/>
                  <a:gd name="T68" fmla="*/ 62 w 202"/>
                  <a:gd name="T69" fmla="*/ 38 h 60"/>
                  <a:gd name="T70" fmla="*/ 79 w 202"/>
                  <a:gd name="T71" fmla="*/ 47 h 60"/>
                  <a:gd name="T72" fmla="*/ 83 w 202"/>
                  <a:gd name="T73" fmla="*/ 51 h 60"/>
                  <a:gd name="T74" fmla="*/ 77 w 202"/>
                  <a:gd name="T75" fmla="*/ 30 h 60"/>
                  <a:gd name="T76" fmla="*/ 67 w 202"/>
                  <a:gd name="T77" fmla="*/ 17 h 60"/>
                  <a:gd name="T78" fmla="*/ 76 w 202"/>
                  <a:gd name="T79" fmla="*/ 15 h 60"/>
                  <a:gd name="T80" fmla="*/ 79 w 202"/>
                  <a:gd name="T81" fmla="*/ 29 h 60"/>
                  <a:gd name="T82" fmla="*/ 83 w 202"/>
                  <a:gd name="T83" fmla="*/ 50 h 60"/>
                  <a:gd name="T84" fmla="*/ 85 w 202"/>
                  <a:gd name="T85" fmla="*/ 21 h 60"/>
                  <a:gd name="T86" fmla="*/ 80 w 202"/>
                  <a:gd name="T87" fmla="*/ 8 h 60"/>
                  <a:gd name="T88" fmla="*/ 85 w 202"/>
                  <a:gd name="T89" fmla="*/ 9 h 60"/>
                  <a:gd name="T90" fmla="*/ 91 w 202"/>
                  <a:gd name="T91" fmla="*/ 23 h 60"/>
                  <a:gd name="T92" fmla="*/ 94 w 202"/>
                  <a:gd name="T93" fmla="*/ 18 h 60"/>
                  <a:gd name="T94" fmla="*/ 100 w 202"/>
                  <a:gd name="T95" fmla="*/ 17 h 60"/>
                  <a:gd name="T96" fmla="*/ 118 w 202"/>
                  <a:gd name="T97" fmla="*/ 8 h 60"/>
                  <a:gd name="T98" fmla="*/ 125 w 202"/>
                  <a:gd name="T99" fmla="*/ 6 h 60"/>
                  <a:gd name="T100" fmla="*/ 119 w 202"/>
                  <a:gd name="T101" fmla="*/ 3 h 60"/>
                  <a:gd name="T102" fmla="*/ 137 w 202"/>
                  <a:gd name="T103" fmla="*/ 5 h 60"/>
                  <a:gd name="T104" fmla="*/ 163 w 202"/>
                  <a:gd name="T105" fmla="*/ 11 h 60"/>
                  <a:gd name="T106" fmla="*/ 163 w 202"/>
                  <a:gd name="T107" fmla="*/ 12 h 60"/>
                  <a:gd name="T108" fmla="*/ 161 w 202"/>
                  <a:gd name="T109" fmla="*/ 6 h 60"/>
                  <a:gd name="T110" fmla="*/ 187 w 202"/>
                  <a:gd name="T111" fmla="*/ 17 h 60"/>
                  <a:gd name="T112" fmla="*/ 193 w 202"/>
                  <a:gd name="T113" fmla="*/ 44 h 60"/>
                  <a:gd name="T114" fmla="*/ 196 w 202"/>
                  <a:gd name="T115" fmla="*/ 30 h 60"/>
                  <a:gd name="T116" fmla="*/ 202 w 202"/>
                  <a:gd name="T117" fmla="*/ 5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2" h="60">
                    <a:moveTo>
                      <a:pt x="202" y="54"/>
                    </a:moveTo>
                    <a:cubicBezTo>
                      <a:pt x="188" y="54"/>
                      <a:pt x="174" y="54"/>
                      <a:pt x="160" y="53"/>
                    </a:cubicBezTo>
                    <a:cubicBezTo>
                      <a:pt x="158" y="53"/>
                      <a:pt x="164" y="52"/>
                      <a:pt x="164" y="50"/>
                    </a:cubicBezTo>
                    <a:cubicBezTo>
                      <a:pt x="164" y="49"/>
                      <a:pt x="161" y="48"/>
                      <a:pt x="160" y="48"/>
                    </a:cubicBezTo>
                    <a:cubicBezTo>
                      <a:pt x="158" y="47"/>
                      <a:pt x="157" y="47"/>
                      <a:pt x="155" y="47"/>
                    </a:cubicBezTo>
                    <a:cubicBezTo>
                      <a:pt x="146" y="49"/>
                      <a:pt x="149" y="43"/>
                      <a:pt x="140" y="45"/>
                    </a:cubicBezTo>
                    <a:cubicBezTo>
                      <a:pt x="138" y="53"/>
                      <a:pt x="134" y="51"/>
                      <a:pt x="127" y="50"/>
                    </a:cubicBezTo>
                    <a:cubicBezTo>
                      <a:pt x="119" y="52"/>
                      <a:pt x="119" y="56"/>
                      <a:pt x="116" y="47"/>
                    </a:cubicBezTo>
                    <a:cubicBezTo>
                      <a:pt x="111" y="53"/>
                      <a:pt x="109" y="48"/>
                      <a:pt x="103" y="53"/>
                    </a:cubicBezTo>
                    <a:cubicBezTo>
                      <a:pt x="95" y="48"/>
                      <a:pt x="91" y="47"/>
                      <a:pt x="83" y="51"/>
                    </a:cubicBezTo>
                    <a:cubicBezTo>
                      <a:pt x="78" y="59"/>
                      <a:pt x="77" y="53"/>
                      <a:pt x="68" y="51"/>
                    </a:cubicBezTo>
                    <a:cubicBezTo>
                      <a:pt x="67" y="50"/>
                      <a:pt x="64" y="49"/>
                      <a:pt x="64" y="47"/>
                    </a:cubicBezTo>
                    <a:cubicBezTo>
                      <a:pt x="64" y="45"/>
                      <a:pt x="69" y="48"/>
                      <a:pt x="68" y="50"/>
                    </a:cubicBezTo>
                    <a:cubicBezTo>
                      <a:pt x="67" y="54"/>
                      <a:pt x="61" y="54"/>
                      <a:pt x="58" y="56"/>
                    </a:cubicBezTo>
                    <a:cubicBezTo>
                      <a:pt x="48" y="50"/>
                      <a:pt x="54" y="60"/>
                      <a:pt x="46" y="54"/>
                    </a:cubicBezTo>
                    <a:cubicBezTo>
                      <a:pt x="48" y="44"/>
                      <a:pt x="35" y="50"/>
                      <a:pt x="25" y="51"/>
                    </a:cubicBezTo>
                    <a:cubicBezTo>
                      <a:pt x="21" y="50"/>
                      <a:pt x="18" y="49"/>
                      <a:pt x="14" y="48"/>
                    </a:cubicBezTo>
                    <a:cubicBezTo>
                      <a:pt x="12" y="48"/>
                      <a:pt x="20" y="52"/>
                      <a:pt x="20" y="50"/>
                    </a:cubicBezTo>
                    <a:cubicBezTo>
                      <a:pt x="20" y="48"/>
                      <a:pt x="16" y="48"/>
                      <a:pt x="14" y="47"/>
                    </a:cubicBezTo>
                    <a:cubicBezTo>
                      <a:pt x="20" y="37"/>
                      <a:pt x="0" y="31"/>
                      <a:pt x="17" y="33"/>
                    </a:cubicBezTo>
                    <a:cubicBezTo>
                      <a:pt x="29" y="32"/>
                      <a:pt x="26" y="32"/>
                      <a:pt x="31" y="41"/>
                    </a:cubicBezTo>
                    <a:cubicBezTo>
                      <a:pt x="33" y="33"/>
                      <a:pt x="31" y="32"/>
                      <a:pt x="23" y="33"/>
                    </a:cubicBezTo>
                    <a:cubicBezTo>
                      <a:pt x="16" y="29"/>
                      <a:pt x="9" y="29"/>
                      <a:pt x="19" y="24"/>
                    </a:cubicBezTo>
                    <a:cubicBezTo>
                      <a:pt x="19" y="24"/>
                      <a:pt x="22" y="25"/>
                      <a:pt x="23" y="26"/>
                    </a:cubicBezTo>
                    <a:cubicBezTo>
                      <a:pt x="26" y="19"/>
                      <a:pt x="27" y="17"/>
                      <a:pt x="34" y="20"/>
                    </a:cubicBezTo>
                    <a:cubicBezTo>
                      <a:pt x="33" y="24"/>
                      <a:pt x="32" y="28"/>
                      <a:pt x="32" y="32"/>
                    </a:cubicBezTo>
                    <a:cubicBezTo>
                      <a:pt x="32" y="33"/>
                      <a:pt x="34" y="35"/>
                      <a:pt x="34" y="36"/>
                    </a:cubicBezTo>
                    <a:cubicBezTo>
                      <a:pt x="34" y="41"/>
                      <a:pt x="31" y="50"/>
                      <a:pt x="31" y="50"/>
                    </a:cubicBezTo>
                    <a:cubicBezTo>
                      <a:pt x="40" y="45"/>
                      <a:pt x="47" y="50"/>
                      <a:pt x="41" y="38"/>
                    </a:cubicBezTo>
                    <a:cubicBezTo>
                      <a:pt x="43" y="33"/>
                      <a:pt x="38" y="15"/>
                      <a:pt x="41" y="26"/>
                    </a:cubicBezTo>
                    <a:cubicBezTo>
                      <a:pt x="42" y="28"/>
                      <a:pt x="42" y="30"/>
                      <a:pt x="43" y="32"/>
                    </a:cubicBezTo>
                    <a:cubicBezTo>
                      <a:pt x="45" y="55"/>
                      <a:pt x="48" y="48"/>
                      <a:pt x="67" y="45"/>
                    </a:cubicBezTo>
                    <a:cubicBezTo>
                      <a:pt x="65" y="36"/>
                      <a:pt x="68" y="25"/>
                      <a:pt x="59" y="20"/>
                    </a:cubicBezTo>
                    <a:cubicBezTo>
                      <a:pt x="59" y="20"/>
                      <a:pt x="66" y="23"/>
                      <a:pt x="70" y="24"/>
                    </a:cubicBezTo>
                    <a:cubicBezTo>
                      <a:pt x="68" y="29"/>
                      <a:pt x="65" y="33"/>
                      <a:pt x="62" y="38"/>
                    </a:cubicBezTo>
                    <a:cubicBezTo>
                      <a:pt x="65" y="48"/>
                      <a:pt x="71" y="44"/>
                      <a:pt x="79" y="47"/>
                    </a:cubicBezTo>
                    <a:cubicBezTo>
                      <a:pt x="71" y="52"/>
                      <a:pt x="61" y="54"/>
                      <a:pt x="83" y="51"/>
                    </a:cubicBezTo>
                    <a:cubicBezTo>
                      <a:pt x="87" y="43"/>
                      <a:pt x="80" y="37"/>
                      <a:pt x="77" y="30"/>
                    </a:cubicBezTo>
                    <a:cubicBezTo>
                      <a:pt x="76" y="25"/>
                      <a:pt x="67" y="17"/>
                      <a:pt x="67" y="17"/>
                    </a:cubicBezTo>
                    <a:cubicBezTo>
                      <a:pt x="67" y="17"/>
                      <a:pt x="73" y="16"/>
                      <a:pt x="76" y="15"/>
                    </a:cubicBezTo>
                    <a:cubicBezTo>
                      <a:pt x="73" y="22"/>
                      <a:pt x="75" y="23"/>
                      <a:pt x="79" y="29"/>
                    </a:cubicBezTo>
                    <a:cubicBezTo>
                      <a:pt x="80" y="37"/>
                      <a:pt x="82" y="41"/>
                      <a:pt x="83" y="50"/>
                    </a:cubicBezTo>
                    <a:cubicBezTo>
                      <a:pt x="84" y="40"/>
                      <a:pt x="85" y="31"/>
                      <a:pt x="85" y="21"/>
                    </a:cubicBezTo>
                    <a:cubicBezTo>
                      <a:pt x="85" y="16"/>
                      <a:pt x="77" y="12"/>
                      <a:pt x="80" y="8"/>
                    </a:cubicBezTo>
                    <a:cubicBezTo>
                      <a:pt x="81" y="7"/>
                      <a:pt x="83" y="9"/>
                      <a:pt x="85" y="9"/>
                    </a:cubicBezTo>
                    <a:cubicBezTo>
                      <a:pt x="97" y="15"/>
                      <a:pt x="77" y="4"/>
                      <a:pt x="91" y="23"/>
                    </a:cubicBezTo>
                    <a:cubicBezTo>
                      <a:pt x="92" y="25"/>
                      <a:pt x="92" y="19"/>
                      <a:pt x="94" y="18"/>
                    </a:cubicBezTo>
                    <a:cubicBezTo>
                      <a:pt x="96" y="17"/>
                      <a:pt x="98" y="17"/>
                      <a:pt x="100" y="17"/>
                    </a:cubicBezTo>
                    <a:cubicBezTo>
                      <a:pt x="105" y="8"/>
                      <a:pt x="107" y="9"/>
                      <a:pt x="118" y="8"/>
                    </a:cubicBezTo>
                    <a:cubicBezTo>
                      <a:pt x="120" y="7"/>
                      <a:pt x="125" y="8"/>
                      <a:pt x="125" y="6"/>
                    </a:cubicBezTo>
                    <a:cubicBezTo>
                      <a:pt x="125" y="4"/>
                      <a:pt x="117" y="3"/>
                      <a:pt x="119" y="3"/>
                    </a:cubicBezTo>
                    <a:cubicBezTo>
                      <a:pt x="125" y="2"/>
                      <a:pt x="131" y="4"/>
                      <a:pt x="137" y="5"/>
                    </a:cubicBezTo>
                    <a:cubicBezTo>
                      <a:pt x="148" y="3"/>
                      <a:pt x="157" y="0"/>
                      <a:pt x="163" y="11"/>
                    </a:cubicBezTo>
                    <a:cubicBezTo>
                      <a:pt x="165" y="24"/>
                      <a:pt x="164" y="14"/>
                      <a:pt x="163" y="12"/>
                    </a:cubicBezTo>
                    <a:cubicBezTo>
                      <a:pt x="162" y="10"/>
                      <a:pt x="162" y="8"/>
                      <a:pt x="161" y="6"/>
                    </a:cubicBezTo>
                    <a:cubicBezTo>
                      <a:pt x="182" y="2"/>
                      <a:pt x="178" y="2"/>
                      <a:pt x="187" y="17"/>
                    </a:cubicBezTo>
                    <a:cubicBezTo>
                      <a:pt x="185" y="28"/>
                      <a:pt x="180" y="39"/>
                      <a:pt x="193" y="44"/>
                    </a:cubicBezTo>
                    <a:cubicBezTo>
                      <a:pt x="197" y="37"/>
                      <a:pt x="191" y="14"/>
                      <a:pt x="196" y="30"/>
                    </a:cubicBezTo>
                    <a:cubicBezTo>
                      <a:pt x="197" y="55"/>
                      <a:pt x="189" y="51"/>
                      <a:pt x="202" y="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72" name="Freeform 2184"/>
              <p:cNvSpPr>
                <a:spLocks/>
              </p:cNvSpPr>
              <p:nvPr/>
            </p:nvSpPr>
            <p:spPr bwMode="auto">
              <a:xfrm>
                <a:off x="954" y="2142"/>
                <a:ext cx="208" cy="60"/>
              </a:xfrm>
              <a:custGeom>
                <a:avLst/>
                <a:gdLst>
                  <a:gd name="T0" fmla="*/ 195 w 208"/>
                  <a:gd name="T1" fmla="*/ 54 h 60"/>
                  <a:gd name="T2" fmla="*/ 157 w 208"/>
                  <a:gd name="T3" fmla="*/ 58 h 60"/>
                  <a:gd name="T4" fmla="*/ 129 w 208"/>
                  <a:gd name="T5" fmla="*/ 60 h 60"/>
                  <a:gd name="T6" fmla="*/ 111 w 208"/>
                  <a:gd name="T7" fmla="*/ 55 h 60"/>
                  <a:gd name="T8" fmla="*/ 121 w 208"/>
                  <a:gd name="T9" fmla="*/ 48 h 60"/>
                  <a:gd name="T10" fmla="*/ 117 w 208"/>
                  <a:gd name="T11" fmla="*/ 40 h 60"/>
                  <a:gd name="T12" fmla="*/ 111 w 208"/>
                  <a:gd name="T13" fmla="*/ 31 h 60"/>
                  <a:gd name="T14" fmla="*/ 118 w 208"/>
                  <a:gd name="T15" fmla="*/ 24 h 60"/>
                  <a:gd name="T16" fmla="*/ 121 w 208"/>
                  <a:gd name="T17" fmla="*/ 19 h 60"/>
                  <a:gd name="T18" fmla="*/ 126 w 208"/>
                  <a:gd name="T19" fmla="*/ 22 h 60"/>
                  <a:gd name="T20" fmla="*/ 102 w 208"/>
                  <a:gd name="T21" fmla="*/ 24 h 60"/>
                  <a:gd name="T22" fmla="*/ 90 w 208"/>
                  <a:gd name="T23" fmla="*/ 37 h 60"/>
                  <a:gd name="T24" fmla="*/ 49 w 208"/>
                  <a:gd name="T25" fmla="*/ 27 h 60"/>
                  <a:gd name="T26" fmla="*/ 0 w 208"/>
                  <a:gd name="T27" fmla="*/ 25 h 60"/>
                  <a:gd name="T28" fmla="*/ 9 w 208"/>
                  <a:gd name="T29" fmla="*/ 21 h 60"/>
                  <a:gd name="T30" fmla="*/ 61 w 208"/>
                  <a:gd name="T31" fmla="*/ 18 h 60"/>
                  <a:gd name="T32" fmla="*/ 105 w 208"/>
                  <a:gd name="T33" fmla="*/ 16 h 60"/>
                  <a:gd name="T34" fmla="*/ 100 w 208"/>
                  <a:gd name="T35" fmla="*/ 15 h 60"/>
                  <a:gd name="T36" fmla="*/ 105 w 208"/>
                  <a:gd name="T37" fmla="*/ 13 h 60"/>
                  <a:gd name="T38" fmla="*/ 105 w 208"/>
                  <a:gd name="T39" fmla="*/ 12 h 60"/>
                  <a:gd name="T40" fmla="*/ 79 w 208"/>
                  <a:gd name="T41" fmla="*/ 7 h 60"/>
                  <a:gd name="T42" fmla="*/ 84 w 208"/>
                  <a:gd name="T43" fmla="*/ 9 h 60"/>
                  <a:gd name="T44" fmla="*/ 88 w 208"/>
                  <a:gd name="T45" fmla="*/ 7 h 60"/>
                  <a:gd name="T46" fmla="*/ 84 w 208"/>
                  <a:gd name="T47" fmla="*/ 4 h 60"/>
                  <a:gd name="T48" fmla="*/ 99 w 208"/>
                  <a:gd name="T49" fmla="*/ 7 h 60"/>
                  <a:gd name="T50" fmla="*/ 103 w 208"/>
                  <a:gd name="T51" fmla="*/ 6 h 60"/>
                  <a:gd name="T52" fmla="*/ 105 w 208"/>
                  <a:gd name="T53" fmla="*/ 3 h 60"/>
                  <a:gd name="T54" fmla="*/ 145 w 208"/>
                  <a:gd name="T55" fmla="*/ 3 h 60"/>
                  <a:gd name="T56" fmla="*/ 196 w 208"/>
                  <a:gd name="T57" fmla="*/ 6 h 60"/>
                  <a:gd name="T58" fmla="*/ 144 w 208"/>
                  <a:gd name="T59" fmla="*/ 7 h 60"/>
                  <a:gd name="T60" fmla="*/ 118 w 208"/>
                  <a:gd name="T61" fmla="*/ 13 h 60"/>
                  <a:gd name="T62" fmla="*/ 153 w 208"/>
                  <a:gd name="T63" fmla="*/ 13 h 60"/>
                  <a:gd name="T64" fmla="*/ 163 w 208"/>
                  <a:gd name="T65" fmla="*/ 19 h 60"/>
                  <a:gd name="T66" fmla="*/ 190 w 208"/>
                  <a:gd name="T67" fmla="*/ 31 h 60"/>
                  <a:gd name="T68" fmla="*/ 196 w 208"/>
                  <a:gd name="T69" fmla="*/ 33 h 60"/>
                  <a:gd name="T70" fmla="*/ 195 w 208"/>
                  <a:gd name="T71" fmla="*/ 42 h 60"/>
                  <a:gd name="T72" fmla="*/ 204 w 208"/>
                  <a:gd name="T73" fmla="*/ 37 h 60"/>
                  <a:gd name="T74" fmla="*/ 202 w 208"/>
                  <a:gd name="T75" fmla="*/ 40 h 60"/>
                  <a:gd name="T76" fmla="*/ 195 w 208"/>
                  <a:gd name="T77" fmla="*/ 5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8" h="60">
                    <a:moveTo>
                      <a:pt x="195" y="54"/>
                    </a:moveTo>
                    <a:cubicBezTo>
                      <a:pt x="174" y="55"/>
                      <a:pt x="172" y="55"/>
                      <a:pt x="157" y="58"/>
                    </a:cubicBezTo>
                    <a:cubicBezTo>
                      <a:pt x="148" y="56"/>
                      <a:pt x="138" y="56"/>
                      <a:pt x="129" y="60"/>
                    </a:cubicBezTo>
                    <a:cubicBezTo>
                      <a:pt x="123" y="58"/>
                      <a:pt x="117" y="58"/>
                      <a:pt x="111" y="55"/>
                    </a:cubicBezTo>
                    <a:cubicBezTo>
                      <a:pt x="105" y="42"/>
                      <a:pt x="138" y="51"/>
                      <a:pt x="121" y="48"/>
                    </a:cubicBezTo>
                    <a:cubicBezTo>
                      <a:pt x="111" y="43"/>
                      <a:pt x="127" y="47"/>
                      <a:pt x="117" y="40"/>
                    </a:cubicBezTo>
                    <a:cubicBezTo>
                      <a:pt x="122" y="33"/>
                      <a:pt x="116" y="35"/>
                      <a:pt x="111" y="31"/>
                    </a:cubicBezTo>
                    <a:cubicBezTo>
                      <a:pt x="117" y="30"/>
                      <a:pt x="123" y="31"/>
                      <a:pt x="118" y="24"/>
                    </a:cubicBezTo>
                    <a:cubicBezTo>
                      <a:pt x="119" y="22"/>
                      <a:pt x="119" y="19"/>
                      <a:pt x="121" y="19"/>
                    </a:cubicBezTo>
                    <a:cubicBezTo>
                      <a:pt x="123" y="19"/>
                      <a:pt x="128" y="22"/>
                      <a:pt x="126" y="22"/>
                    </a:cubicBezTo>
                    <a:cubicBezTo>
                      <a:pt x="118" y="24"/>
                      <a:pt x="110" y="23"/>
                      <a:pt x="102" y="24"/>
                    </a:cubicBezTo>
                    <a:cubicBezTo>
                      <a:pt x="91" y="26"/>
                      <a:pt x="91" y="25"/>
                      <a:pt x="90" y="37"/>
                    </a:cubicBezTo>
                    <a:cubicBezTo>
                      <a:pt x="86" y="13"/>
                      <a:pt x="69" y="23"/>
                      <a:pt x="49" y="27"/>
                    </a:cubicBezTo>
                    <a:cubicBezTo>
                      <a:pt x="33" y="22"/>
                      <a:pt x="17" y="24"/>
                      <a:pt x="0" y="25"/>
                    </a:cubicBezTo>
                    <a:cubicBezTo>
                      <a:pt x="0" y="25"/>
                      <a:pt x="6" y="21"/>
                      <a:pt x="9" y="21"/>
                    </a:cubicBezTo>
                    <a:cubicBezTo>
                      <a:pt x="26" y="20"/>
                      <a:pt x="44" y="19"/>
                      <a:pt x="61" y="18"/>
                    </a:cubicBezTo>
                    <a:cubicBezTo>
                      <a:pt x="76" y="17"/>
                      <a:pt x="90" y="17"/>
                      <a:pt x="105" y="16"/>
                    </a:cubicBezTo>
                    <a:cubicBezTo>
                      <a:pt x="103" y="16"/>
                      <a:pt x="100" y="17"/>
                      <a:pt x="100" y="15"/>
                    </a:cubicBezTo>
                    <a:cubicBezTo>
                      <a:pt x="100" y="13"/>
                      <a:pt x="103" y="13"/>
                      <a:pt x="105" y="13"/>
                    </a:cubicBezTo>
                    <a:cubicBezTo>
                      <a:pt x="107" y="13"/>
                      <a:pt x="114" y="19"/>
                      <a:pt x="105" y="12"/>
                    </a:cubicBezTo>
                    <a:cubicBezTo>
                      <a:pt x="93" y="13"/>
                      <a:pt x="89" y="11"/>
                      <a:pt x="79" y="7"/>
                    </a:cubicBezTo>
                    <a:cubicBezTo>
                      <a:pt x="72" y="10"/>
                      <a:pt x="58" y="11"/>
                      <a:pt x="84" y="9"/>
                    </a:cubicBezTo>
                    <a:cubicBezTo>
                      <a:pt x="85" y="8"/>
                      <a:pt x="88" y="8"/>
                      <a:pt x="88" y="7"/>
                    </a:cubicBezTo>
                    <a:cubicBezTo>
                      <a:pt x="88" y="5"/>
                      <a:pt x="82" y="5"/>
                      <a:pt x="84" y="4"/>
                    </a:cubicBezTo>
                    <a:cubicBezTo>
                      <a:pt x="89" y="2"/>
                      <a:pt x="94" y="7"/>
                      <a:pt x="99" y="7"/>
                    </a:cubicBezTo>
                    <a:cubicBezTo>
                      <a:pt x="115" y="4"/>
                      <a:pt x="120" y="0"/>
                      <a:pt x="103" y="6"/>
                    </a:cubicBezTo>
                    <a:cubicBezTo>
                      <a:pt x="95" y="12"/>
                      <a:pt x="100" y="4"/>
                      <a:pt x="105" y="3"/>
                    </a:cubicBezTo>
                    <a:cubicBezTo>
                      <a:pt x="112" y="1"/>
                      <a:pt x="130" y="3"/>
                      <a:pt x="145" y="3"/>
                    </a:cubicBezTo>
                    <a:cubicBezTo>
                      <a:pt x="160" y="3"/>
                      <a:pt x="196" y="7"/>
                      <a:pt x="196" y="6"/>
                    </a:cubicBezTo>
                    <a:cubicBezTo>
                      <a:pt x="179" y="7"/>
                      <a:pt x="161" y="7"/>
                      <a:pt x="144" y="7"/>
                    </a:cubicBezTo>
                    <a:cubicBezTo>
                      <a:pt x="136" y="10"/>
                      <a:pt x="118" y="13"/>
                      <a:pt x="118" y="13"/>
                    </a:cubicBezTo>
                    <a:cubicBezTo>
                      <a:pt x="130" y="18"/>
                      <a:pt x="140" y="14"/>
                      <a:pt x="153" y="13"/>
                    </a:cubicBezTo>
                    <a:cubicBezTo>
                      <a:pt x="208" y="16"/>
                      <a:pt x="187" y="18"/>
                      <a:pt x="163" y="19"/>
                    </a:cubicBezTo>
                    <a:cubicBezTo>
                      <a:pt x="183" y="24"/>
                      <a:pt x="208" y="7"/>
                      <a:pt x="190" y="31"/>
                    </a:cubicBezTo>
                    <a:cubicBezTo>
                      <a:pt x="192" y="32"/>
                      <a:pt x="194" y="32"/>
                      <a:pt x="196" y="33"/>
                    </a:cubicBezTo>
                    <a:cubicBezTo>
                      <a:pt x="204" y="39"/>
                      <a:pt x="191" y="35"/>
                      <a:pt x="195" y="42"/>
                    </a:cubicBezTo>
                    <a:cubicBezTo>
                      <a:pt x="197" y="45"/>
                      <a:pt x="201" y="38"/>
                      <a:pt x="204" y="37"/>
                    </a:cubicBezTo>
                    <a:cubicBezTo>
                      <a:pt x="206" y="23"/>
                      <a:pt x="204" y="37"/>
                      <a:pt x="202" y="40"/>
                    </a:cubicBezTo>
                    <a:cubicBezTo>
                      <a:pt x="201" y="47"/>
                      <a:pt x="196" y="47"/>
                      <a:pt x="195" y="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73" name="Freeform 2185"/>
              <p:cNvSpPr>
                <a:spLocks/>
              </p:cNvSpPr>
              <p:nvPr/>
            </p:nvSpPr>
            <p:spPr bwMode="auto">
              <a:xfrm>
                <a:off x="790" y="2165"/>
                <a:ext cx="161" cy="53"/>
              </a:xfrm>
              <a:custGeom>
                <a:avLst/>
                <a:gdLst>
                  <a:gd name="T0" fmla="*/ 161 w 161"/>
                  <a:gd name="T1" fmla="*/ 7 h 53"/>
                  <a:gd name="T2" fmla="*/ 150 w 161"/>
                  <a:gd name="T3" fmla="*/ 5 h 53"/>
                  <a:gd name="T4" fmla="*/ 147 w 161"/>
                  <a:gd name="T5" fmla="*/ 1 h 53"/>
                  <a:gd name="T6" fmla="*/ 132 w 161"/>
                  <a:gd name="T7" fmla="*/ 8 h 53"/>
                  <a:gd name="T8" fmla="*/ 129 w 161"/>
                  <a:gd name="T9" fmla="*/ 23 h 53"/>
                  <a:gd name="T10" fmla="*/ 120 w 161"/>
                  <a:gd name="T11" fmla="*/ 38 h 53"/>
                  <a:gd name="T12" fmla="*/ 108 w 161"/>
                  <a:gd name="T13" fmla="*/ 41 h 53"/>
                  <a:gd name="T14" fmla="*/ 66 w 161"/>
                  <a:gd name="T15" fmla="*/ 49 h 53"/>
                  <a:gd name="T16" fmla="*/ 0 w 161"/>
                  <a:gd name="T17" fmla="*/ 46 h 53"/>
                  <a:gd name="T18" fmla="*/ 12 w 161"/>
                  <a:gd name="T19" fmla="*/ 41 h 53"/>
                  <a:gd name="T20" fmla="*/ 30 w 161"/>
                  <a:gd name="T21" fmla="*/ 44 h 53"/>
                  <a:gd name="T22" fmla="*/ 33 w 161"/>
                  <a:gd name="T23" fmla="*/ 47 h 53"/>
                  <a:gd name="T24" fmla="*/ 47 w 161"/>
                  <a:gd name="T25" fmla="*/ 40 h 53"/>
                  <a:gd name="T26" fmla="*/ 60 w 161"/>
                  <a:gd name="T27" fmla="*/ 38 h 53"/>
                  <a:gd name="T28" fmla="*/ 72 w 161"/>
                  <a:gd name="T29" fmla="*/ 37 h 53"/>
                  <a:gd name="T30" fmla="*/ 77 w 161"/>
                  <a:gd name="T31" fmla="*/ 31 h 53"/>
                  <a:gd name="T32" fmla="*/ 72 w 161"/>
                  <a:gd name="T33" fmla="*/ 23 h 53"/>
                  <a:gd name="T34" fmla="*/ 75 w 161"/>
                  <a:gd name="T35" fmla="*/ 11 h 53"/>
                  <a:gd name="T36" fmla="*/ 47 w 161"/>
                  <a:gd name="T37" fmla="*/ 8 h 53"/>
                  <a:gd name="T38" fmla="*/ 39 w 161"/>
                  <a:gd name="T39" fmla="*/ 10 h 53"/>
                  <a:gd name="T40" fmla="*/ 120 w 161"/>
                  <a:gd name="T41" fmla="*/ 2 h 53"/>
                  <a:gd name="T42" fmla="*/ 134 w 161"/>
                  <a:gd name="T43" fmla="*/ 7 h 53"/>
                  <a:gd name="T44" fmla="*/ 161 w 161"/>
                  <a:gd name="T45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1" h="53">
                    <a:moveTo>
                      <a:pt x="161" y="7"/>
                    </a:moveTo>
                    <a:cubicBezTo>
                      <a:pt x="157" y="6"/>
                      <a:pt x="153" y="6"/>
                      <a:pt x="150" y="5"/>
                    </a:cubicBezTo>
                    <a:cubicBezTo>
                      <a:pt x="148" y="4"/>
                      <a:pt x="149" y="1"/>
                      <a:pt x="147" y="1"/>
                    </a:cubicBezTo>
                    <a:cubicBezTo>
                      <a:pt x="145" y="1"/>
                      <a:pt x="135" y="8"/>
                      <a:pt x="132" y="8"/>
                    </a:cubicBezTo>
                    <a:cubicBezTo>
                      <a:pt x="127" y="12"/>
                      <a:pt x="133" y="14"/>
                      <a:pt x="129" y="23"/>
                    </a:cubicBezTo>
                    <a:cubicBezTo>
                      <a:pt x="133" y="32"/>
                      <a:pt x="129" y="36"/>
                      <a:pt x="120" y="38"/>
                    </a:cubicBezTo>
                    <a:cubicBezTo>
                      <a:pt x="118" y="49"/>
                      <a:pt x="116" y="46"/>
                      <a:pt x="108" y="41"/>
                    </a:cubicBezTo>
                    <a:cubicBezTo>
                      <a:pt x="93" y="52"/>
                      <a:pt x="93" y="47"/>
                      <a:pt x="66" y="49"/>
                    </a:cubicBezTo>
                    <a:cubicBezTo>
                      <a:pt x="46" y="45"/>
                      <a:pt x="21" y="47"/>
                      <a:pt x="0" y="46"/>
                    </a:cubicBezTo>
                    <a:cubicBezTo>
                      <a:pt x="3" y="45"/>
                      <a:pt x="25" y="38"/>
                      <a:pt x="12" y="41"/>
                    </a:cubicBezTo>
                    <a:cubicBezTo>
                      <a:pt x="18" y="43"/>
                      <a:pt x="25" y="41"/>
                      <a:pt x="30" y="44"/>
                    </a:cubicBezTo>
                    <a:cubicBezTo>
                      <a:pt x="36" y="47"/>
                      <a:pt x="21" y="53"/>
                      <a:pt x="33" y="47"/>
                    </a:cubicBezTo>
                    <a:cubicBezTo>
                      <a:pt x="37" y="41"/>
                      <a:pt x="40" y="41"/>
                      <a:pt x="47" y="40"/>
                    </a:cubicBezTo>
                    <a:cubicBezTo>
                      <a:pt x="53" y="44"/>
                      <a:pt x="54" y="41"/>
                      <a:pt x="60" y="38"/>
                    </a:cubicBezTo>
                    <a:cubicBezTo>
                      <a:pt x="64" y="40"/>
                      <a:pt x="86" y="40"/>
                      <a:pt x="72" y="37"/>
                    </a:cubicBezTo>
                    <a:cubicBezTo>
                      <a:pt x="65" y="32"/>
                      <a:pt x="71" y="32"/>
                      <a:pt x="77" y="31"/>
                    </a:cubicBezTo>
                    <a:cubicBezTo>
                      <a:pt x="84" y="26"/>
                      <a:pt x="78" y="26"/>
                      <a:pt x="72" y="23"/>
                    </a:cubicBezTo>
                    <a:cubicBezTo>
                      <a:pt x="64" y="8"/>
                      <a:pt x="80" y="25"/>
                      <a:pt x="75" y="11"/>
                    </a:cubicBezTo>
                    <a:cubicBezTo>
                      <a:pt x="61" y="13"/>
                      <a:pt x="57" y="15"/>
                      <a:pt x="47" y="8"/>
                    </a:cubicBezTo>
                    <a:cubicBezTo>
                      <a:pt x="39" y="11"/>
                      <a:pt x="43" y="21"/>
                      <a:pt x="39" y="10"/>
                    </a:cubicBezTo>
                    <a:cubicBezTo>
                      <a:pt x="53" y="1"/>
                      <a:pt x="109" y="2"/>
                      <a:pt x="120" y="2"/>
                    </a:cubicBezTo>
                    <a:cubicBezTo>
                      <a:pt x="128" y="5"/>
                      <a:pt x="125" y="8"/>
                      <a:pt x="134" y="7"/>
                    </a:cubicBezTo>
                    <a:cubicBezTo>
                      <a:pt x="143" y="0"/>
                      <a:pt x="151" y="2"/>
                      <a:pt x="161" y="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74" name="Freeform 2186"/>
              <p:cNvSpPr>
                <a:spLocks/>
              </p:cNvSpPr>
              <p:nvPr/>
            </p:nvSpPr>
            <p:spPr bwMode="auto">
              <a:xfrm>
                <a:off x="571" y="2197"/>
                <a:ext cx="579" cy="90"/>
              </a:xfrm>
              <a:custGeom>
                <a:avLst/>
                <a:gdLst>
                  <a:gd name="T0" fmla="*/ 579 w 579"/>
                  <a:gd name="T1" fmla="*/ 24 h 90"/>
                  <a:gd name="T2" fmla="*/ 491 w 579"/>
                  <a:gd name="T3" fmla="*/ 27 h 90"/>
                  <a:gd name="T4" fmla="*/ 369 w 579"/>
                  <a:gd name="T5" fmla="*/ 35 h 90"/>
                  <a:gd name="T6" fmla="*/ 324 w 579"/>
                  <a:gd name="T7" fmla="*/ 38 h 90"/>
                  <a:gd name="T8" fmla="*/ 251 w 579"/>
                  <a:gd name="T9" fmla="*/ 39 h 90"/>
                  <a:gd name="T10" fmla="*/ 174 w 579"/>
                  <a:gd name="T11" fmla="*/ 42 h 90"/>
                  <a:gd name="T12" fmla="*/ 168 w 579"/>
                  <a:gd name="T13" fmla="*/ 44 h 90"/>
                  <a:gd name="T14" fmla="*/ 173 w 579"/>
                  <a:gd name="T15" fmla="*/ 41 h 90"/>
                  <a:gd name="T16" fmla="*/ 188 w 579"/>
                  <a:gd name="T17" fmla="*/ 45 h 90"/>
                  <a:gd name="T18" fmla="*/ 254 w 579"/>
                  <a:gd name="T19" fmla="*/ 51 h 90"/>
                  <a:gd name="T20" fmla="*/ 240 w 579"/>
                  <a:gd name="T21" fmla="*/ 42 h 90"/>
                  <a:gd name="T22" fmla="*/ 228 w 579"/>
                  <a:gd name="T23" fmla="*/ 50 h 90"/>
                  <a:gd name="T24" fmla="*/ 240 w 579"/>
                  <a:gd name="T25" fmla="*/ 54 h 90"/>
                  <a:gd name="T26" fmla="*/ 236 w 579"/>
                  <a:gd name="T27" fmla="*/ 62 h 90"/>
                  <a:gd name="T28" fmla="*/ 218 w 579"/>
                  <a:gd name="T29" fmla="*/ 50 h 90"/>
                  <a:gd name="T30" fmla="*/ 218 w 579"/>
                  <a:gd name="T31" fmla="*/ 54 h 90"/>
                  <a:gd name="T32" fmla="*/ 206 w 579"/>
                  <a:gd name="T33" fmla="*/ 57 h 90"/>
                  <a:gd name="T34" fmla="*/ 204 w 579"/>
                  <a:gd name="T35" fmla="*/ 53 h 90"/>
                  <a:gd name="T36" fmla="*/ 200 w 579"/>
                  <a:gd name="T37" fmla="*/ 56 h 90"/>
                  <a:gd name="T38" fmla="*/ 215 w 579"/>
                  <a:gd name="T39" fmla="*/ 63 h 90"/>
                  <a:gd name="T40" fmla="*/ 209 w 579"/>
                  <a:gd name="T41" fmla="*/ 68 h 90"/>
                  <a:gd name="T42" fmla="*/ 209 w 579"/>
                  <a:gd name="T43" fmla="*/ 71 h 90"/>
                  <a:gd name="T44" fmla="*/ 215 w 579"/>
                  <a:gd name="T45" fmla="*/ 72 h 90"/>
                  <a:gd name="T46" fmla="*/ 213 w 579"/>
                  <a:gd name="T47" fmla="*/ 78 h 90"/>
                  <a:gd name="T48" fmla="*/ 210 w 579"/>
                  <a:gd name="T49" fmla="*/ 81 h 90"/>
                  <a:gd name="T50" fmla="*/ 194 w 579"/>
                  <a:gd name="T51" fmla="*/ 72 h 90"/>
                  <a:gd name="T52" fmla="*/ 180 w 579"/>
                  <a:gd name="T53" fmla="*/ 74 h 90"/>
                  <a:gd name="T54" fmla="*/ 162 w 579"/>
                  <a:gd name="T55" fmla="*/ 66 h 90"/>
                  <a:gd name="T56" fmla="*/ 162 w 579"/>
                  <a:gd name="T57" fmla="*/ 74 h 90"/>
                  <a:gd name="T58" fmla="*/ 152 w 579"/>
                  <a:gd name="T59" fmla="*/ 62 h 90"/>
                  <a:gd name="T60" fmla="*/ 141 w 579"/>
                  <a:gd name="T61" fmla="*/ 72 h 90"/>
                  <a:gd name="T62" fmla="*/ 144 w 579"/>
                  <a:gd name="T63" fmla="*/ 59 h 90"/>
                  <a:gd name="T64" fmla="*/ 141 w 579"/>
                  <a:gd name="T65" fmla="*/ 50 h 90"/>
                  <a:gd name="T66" fmla="*/ 149 w 579"/>
                  <a:gd name="T67" fmla="*/ 65 h 90"/>
                  <a:gd name="T68" fmla="*/ 173 w 579"/>
                  <a:gd name="T69" fmla="*/ 63 h 90"/>
                  <a:gd name="T70" fmla="*/ 156 w 579"/>
                  <a:gd name="T71" fmla="*/ 56 h 90"/>
                  <a:gd name="T72" fmla="*/ 174 w 579"/>
                  <a:gd name="T73" fmla="*/ 51 h 90"/>
                  <a:gd name="T74" fmla="*/ 188 w 579"/>
                  <a:gd name="T75" fmla="*/ 60 h 90"/>
                  <a:gd name="T76" fmla="*/ 177 w 579"/>
                  <a:gd name="T77" fmla="*/ 50 h 90"/>
                  <a:gd name="T78" fmla="*/ 167 w 579"/>
                  <a:gd name="T79" fmla="*/ 39 h 90"/>
                  <a:gd name="T80" fmla="*/ 120 w 579"/>
                  <a:gd name="T81" fmla="*/ 47 h 90"/>
                  <a:gd name="T82" fmla="*/ 57 w 579"/>
                  <a:gd name="T83" fmla="*/ 44 h 90"/>
                  <a:gd name="T84" fmla="*/ 17 w 579"/>
                  <a:gd name="T85" fmla="*/ 47 h 90"/>
                  <a:gd name="T86" fmla="*/ 24 w 579"/>
                  <a:gd name="T87" fmla="*/ 24 h 90"/>
                  <a:gd name="T88" fmla="*/ 161 w 579"/>
                  <a:gd name="T89" fmla="*/ 23 h 90"/>
                  <a:gd name="T90" fmla="*/ 266 w 579"/>
                  <a:gd name="T91" fmla="*/ 18 h 90"/>
                  <a:gd name="T92" fmla="*/ 339 w 579"/>
                  <a:gd name="T93" fmla="*/ 12 h 90"/>
                  <a:gd name="T94" fmla="*/ 434 w 579"/>
                  <a:gd name="T95" fmla="*/ 9 h 90"/>
                  <a:gd name="T96" fmla="*/ 504 w 579"/>
                  <a:gd name="T97" fmla="*/ 5 h 90"/>
                  <a:gd name="T98" fmla="*/ 524 w 579"/>
                  <a:gd name="T99" fmla="*/ 0 h 90"/>
                  <a:gd name="T100" fmla="*/ 578 w 579"/>
                  <a:gd name="T101" fmla="*/ 5 h 90"/>
                  <a:gd name="T102" fmla="*/ 579 w 579"/>
                  <a:gd name="T103" fmla="*/ 2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79" h="90">
                    <a:moveTo>
                      <a:pt x="579" y="24"/>
                    </a:moveTo>
                    <a:cubicBezTo>
                      <a:pt x="550" y="19"/>
                      <a:pt x="520" y="27"/>
                      <a:pt x="491" y="27"/>
                    </a:cubicBezTo>
                    <a:cubicBezTo>
                      <a:pt x="448" y="28"/>
                      <a:pt x="410" y="30"/>
                      <a:pt x="369" y="35"/>
                    </a:cubicBezTo>
                    <a:cubicBezTo>
                      <a:pt x="355" y="28"/>
                      <a:pt x="338" y="31"/>
                      <a:pt x="324" y="38"/>
                    </a:cubicBezTo>
                    <a:cubicBezTo>
                      <a:pt x="305" y="32"/>
                      <a:pt x="271" y="38"/>
                      <a:pt x="251" y="39"/>
                    </a:cubicBezTo>
                    <a:cubicBezTo>
                      <a:pt x="228" y="44"/>
                      <a:pt x="198" y="41"/>
                      <a:pt x="174" y="42"/>
                    </a:cubicBezTo>
                    <a:cubicBezTo>
                      <a:pt x="172" y="43"/>
                      <a:pt x="169" y="45"/>
                      <a:pt x="168" y="44"/>
                    </a:cubicBezTo>
                    <a:cubicBezTo>
                      <a:pt x="167" y="43"/>
                      <a:pt x="171" y="41"/>
                      <a:pt x="173" y="41"/>
                    </a:cubicBezTo>
                    <a:cubicBezTo>
                      <a:pt x="178" y="41"/>
                      <a:pt x="183" y="45"/>
                      <a:pt x="188" y="45"/>
                    </a:cubicBezTo>
                    <a:cubicBezTo>
                      <a:pt x="202" y="44"/>
                      <a:pt x="294" y="44"/>
                      <a:pt x="254" y="51"/>
                    </a:cubicBezTo>
                    <a:cubicBezTo>
                      <a:pt x="250" y="46"/>
                      <a:pt x="246" y="44"/>
                      <a:pt x="240" y="42"/>
                    </a:cubicBezTo>
                    <a:cubicBezTo>
                      <a:pt x="234" y="45"/>
                      <a:pt x="231" y="43"/>
                      <a:pt x="228" y="50"/>
                    </a:cubicBezTo>
                    <a:cubicBezTo>
                      <a:pt x="234" y="51"/>
                      <a:pt x="244" y="46"/>
                      <a:pt x="240" y="54"/>
                    </a:cubicBezTo>
                    <a:cubicBezTo>
                      <a:pt x="249" y="58"/>
                      <a:pt x="241" y="58"/>
                      <a:pt x="236" y="62"/>
                    </a:cubicBezTo>
                    <a:cubicBezTo>
                      <a:pt x="230" y="58"/>
                      <a:pt x="224" y="54"/>
                      <a:pt x="218" y="50"/>
                    </a:cubicBezTo>
                    <a:cubicBezTo>
                      <a:pt x="208" y="52"/>
                      <a:pt x="215" y="50"/>
                      <a:pt x="218" y="54"/>
                    </a:cubicBezTo>
                    <a:cubicBezTo>
                      <a:pt x="226" y="64"/>
                      <a:pt x="206" y="57"/>
                      <a:pt x="206" y="57"/>
                    </a:cubicBezTo>
                    <a:cubicBezTo>
                      <a:pt x="205" y="56"/>
                      <a:pt x="205" y="53"/>
                      <a:pt x="204" y="53"/>
                    </a:cubicBezTo>
                    <a:cubicBezTo>
                      <a:pt x="202" y="53"/>
                      <a:pt x="200" y="54"/>
                      <a:pt x="200" y="56"/>
                    </a:cubicBezTo>
                    <a:cubicBezTo>
                      <a:pt x="200" y="61"/>
                      <a:pt x="212" y="63"/>
                      <a:pt x="215" y="63"/>
                    </a:cubicBezTo>
                    <a:cubicBezTo>
                      <a:pt x="210" y="65"/>
                      <a:pt x="199" y="64"/>
                      <a:pt x="209" y="68"/>
                    </a:cubicBezTo>
                    <a:cubicBezTo>
                      <a:pt x="215" y="63"/>
                      <a:pt x="218" y="68"/>
                      <a:pt x="209" y="71"/>
                    </a:cubicBezTo>
                    <a:cubicBezTo>
                      <a:pt x="211" y="71"/>
                      <a:pt x="214" y="70"/>
                      <a:pt x="215" y="72"/>
                    </a:cubicBezTo>
                    <a:cubicBezTo>
                      <a:pt x="216" y="74"/>
                      <a:pt x="213" y="76"/>
                      <a:pt x="213" y="78"/>
                    </a:cubicBezTo>
                    <a:cubicBezTo>
                      <a:pt x="213" y="84"/>
                      <a:pt x="219" y="85"/>
                      <a:pt x="210" y="81"/>
                    </a:cubicBezTo>
                    <a:cubicBezTo>
                      <a:pt x="208" y="69"/>
                      <a:pt x="207" y="71"/>
                      <a:pt x="194" y="72"/>
                    </a:cubicBezTo>
                    <a:cubicBezTo>
                      <a:pt x="206" y="81"/>
                      <a:pt x="183" y="75"/>
                      <a:pt x="180" y="74"/>
                    </a:cubicBezTo>
                    <a:cubicBezTo>
                      <a:pt x="173" y="75"/>
                      <a:pt x="169" y="70"/>
                      <a:pt x="162" y="66"/>
                    </a:cubicBezTo>
                    <a:cubicBezTo>
                      <a:pt x="155" y="69"/>
                      <a:pt x="154" y="71"/>
                      <a:pt x="162" y="74"/>
                    </a:cubicBezTo>
                    <a:cubicBezTo>
                      <a:pt x="159" y="69"/>
                      <a:pt x="157" y="66"/>
                      <a:pt x="152" y="62"/>
                    </a:cubicBezTo>
                    <a:cubicBezTo>
                      <a:pt x="145" y="63"/>
                      <a:pt x="143" y="65"/>
                      <a:pt x="141" y="72"/>
                    </a:cubicBezTo>
                    <a:cubicBezTo>
                      <a:pt x="139" y="90"/>
                      <a:pt x="146" y="74"/>
                      <a:pt x="144" y="59"/>
                    </a:cubicBezTo>
                    <a:cubicBezTo>
                      <a:pt x="152" y="54"/>
                      <a:pt x="149" y="51"/>
                      <a:pt x="141" y="50"/>
                    </a:cubicBezTo>
                    <a:cubicBezTo>
                      <a:pt x="145" y="58"/>
                      <a:pt x="146" y="53"/>
                      <a:pt x="149" y="65"/>
                    </a:cubicBezTo>
                    <a:cubicBezTo>
                      <a:pt x="159" y="62"/>
                      <a:pt x="162" y="62"/>
                      <a:pt x="173" y="63"/>
                    </a:cubicBezTo>
                    <a:cubicBezTo>
                      <a:pt x="182" y="56"/>
                      <a:pt x="162" y="57"/>
                      <a:pt x="156" y="56"/>
                    </a:cubicBezTo>
                    <a:cubicBezTo>
                      <a:pt x="162" y="54"/>
                      <a:pt x="168" y="54"/>
                      <a:pt x="174" y="51"/>
                    </a:cubicBezTo>
                    <a:cubicBezTo>
                      <a:pt x="191" y="55"/>
                      <a:pt x="176" y="65"/>
                      <a:pt x="188" y="60"/>
                    </a:cubicBezTo>
                    <a:cubicBezTo>
                      <a:pt x="186" y="53"/>
                      <a:pt x="184" y="51"/>
                      <a:pt x="177" y="50"/>
                    </a:cubicBezTo>
                    <a:cubicBezTo>
                      <a:pt x="169" y="46"/>
                      <a:pt x="168" y="50"/>
                      <a:pt x="167" y="39"/>
                    </a:cubicBezTo>
                    <a:cubicBezTo>
                      <a:pt x="152" y="48"/>
                      <a:pt x="140" y="46"/>
                      <a:pt x="120" y="47"/>
                    </a:cubicBezTo>
                    <a:cubicBezTo>
                      <a:pt x="104" y="49"/>
                      <a:pt x="72" y="43"/>
                      <a:pt x="57" y="44"/>
                    </a:cubicBezTo>
                    <a:cubicBezTo>
                      <a:pt x="40" y="44"/>
                      <a:pt x="22" y="50"/>
                      <a:pt x="17" y="47"/>
                    </a:cubicBezTo>
                    <a:cubicBezTo>
                      <a:pt x="12" y="44"/>
                      <a:pt x="0" y="28"/>
                      <a:pt x="24" y="24"/>
                    </a:cubicBezTo>
                    <a:cubicBezTo>
                      <a:pt x="48" y="20"/>
                      <a:pt x="121" y="24"/>
                      <a:pt x="161" y="23"/>
                    </a:cubicBezTo>
                    <a:cubicBezTo>
                      <a:pt x="191" y="14"/>
                      <a:pt x="233" y="20"/>
                      <a:pt x="266" y="18"/>
                    </a:cubicBezTo>
                    <a:cubicBezTo>
                      <a:pt x="288" y="14"/>
                      <a:pt x="316" y="13"/>
                      <a:pt x="339" y="12"/>
                    </a:cubicBezTo>
                    <a:cubicBezTo>
                      <a:pt x="371" y="11"/>
                      <a:pt x="434" y="9"/>
                      <a:pt x="434" y="9"/>
                    </a:cubicBezTo>
                    <a:cubicBezTo>
                      <a:pt x="458" y="5"/>
                      <a:pt x="479" y="6"/>
                      <a:pt x="504" y="5"/>
                    </a:cubicBezTo>
                    <a:cubicBezTo>
                      <a:pt x="511" y="2"/>
                      <a:pt x="517" y="3"/>
                      <a:pt x="524" y="0"/>
                    </a:cubicBezTo>
                    <a:cubicBezTo>
                      <a:pt x="542" y="4"/>
                      <a:pt x="560" y="1"/>
                      <a:pt x="578" y="5"/>
                    </a:cubicBezTo>
                    <a:cubicBezTo>
                      <a:pt x="579" y="23"/>
                      <a:pt x="579" y="17"/>
                      <a:pt x="579" y="2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75" name="Freeform 2187"/>
              <p:cNvSpPr>
                <a:spLocks/>
              </p:cNvSpPr>
              <p:nvPr/>
            </p:nvSpPr>
            <p:spPr bwMode="auto">
              <a:xfrm>
                <a:off x="787" y="2301"/>
                <a:ext cx="129" cy="76"/>
              </a:xfrm>
              <a:custGeom>
                <a:avLst/>
                <a:gdLst>
                  <a:gd name="T0" fmla="*/ 107 w 129"/>
                  <a:gd name="T1" fmla="*/ 0 h 76"/>
                  <a:gd name="T2" fmla="*/ 89 w 129"/>
                  <a:gd name="T3" fmla="*/ 4 h 76"/>
                  <a:gd name="T4" fmla="*/ 12 w 129"/>
                  <a:gd name="T5" fmla="*/ 7 h 76"/>
                  <a:gd name="T6" fmla="*/ 17 w 129"/>
                  <a:gd name="T7" fmla="*/ 9 h 76"/>
                  <a:gd name="T8" fmla="*/ 12 w 129"/>
                  <a:gd name="T9" fmla="*/ 10 h 76"/>
                  <a:gd name="T10" fmla="*/ 18 w 129"/>
                  <a:gd name="T11" fmla="*/ 12 h 76"/>
                  <a:gd name="T12" fmla="*/ 15 w 129"/>
                  <a:gd name="T13" fmla="*/ 16 h 76"/>
                  <a:gd name="T14" fmla="*/ 6 w 129"/>
                  <a:gd name="T15" fmla="*/ 22 h 76"/>
                  <a:gd name="T16" fmla="*/ 6 w 129"/>
                  <a:gd name="T17" fmla="*/ 22 h 76"/>
                  <a:gd name="T18" fmla="*/ 11 w 129"/>
                  <a:gd name="T19" fmla="*/ 18 h 76"/>
                  <a:gd name="T20" fmla="*/ 14 w 129"/>
                  <a:gd name="T21" fmla="*/ 13 h 76"/>
                  <a:gd name="T22" fmla="*/ 17 w 129"/>
                  <a:gd name="T23" fmla="*/ 19 h 76"/>
                  <a:gd name="T24" fmla="*/ 17 w 129"/>
                  <a:gd name="T25" fmla="*/ 24 h 76"/>
                  <a:gd name="T26" fmla="*/ 15 w 129"/>
                  <a:gd name="T27" fmla="*/ 30 h 76"/>
                  <a:gd name="T28" fmla="*/ 18 w 129"/>
                  <a:gd name="T29" fmla="*/ 25 h 76"/>
                  <a:gd name="T30" fmla="*/ 29 w 129"/>
                  <a:gd name="T31" fmla="*/ 16 h 76"/>
                  <a:gd name="T32" fmla="*/ 33 w 129"/>
                  <a:gd name="T33" fmla="*/ 19 h 76"/>
                  <a:gd name="T34" fmla="*/ 27 w 129"/>
                  <a:gd name="T35" fmla="*/ 27 h 76"/>
                  <a:gd name="T36" fmla="*/ 35 w 129"/>
                  <a:gd name="T37" fmla="*/ 19 h 76"/>
                  <a:gd name="T38" fmla="*/ 18 w 129"/>
                  <a:gd name="T39" fmla="*/ 34 h 76"/>
                  <a:gd name="T40" fmla="*/ 5 w 129"/>
                  <a:gd name="T41" fmla="*/ 40 h 76"/>
                  <a:gd name="T42" fmla="*/ 2 w 129"/>
                  <a:gd name="T43" fmla="*/ 45 h 76"/>
                  <a:gd name="T44" fmla="*/ 3 w 129"/>
                  <a:gd name="T45" fmla="*/ 40 h 76"/>
                  <a:gd name="T46" fmla="*/ 9 w 129"/>
                  <a:gd name="T47" fmla="*/ 42 h 76"/>
                  <a:gd name="T48" fmla="*/ 29 w 129"/>
                  <a:gd name="T49" fmla="*/ 43 h 76"/>
                  <a:gd name="T50" fmla="*/ 50 w 129"/>
                  <a:gd name="T51" fmla="*/ 40 h 76"/>
                  <a:gd name="T52" fmla="*/ 54 w 129"/>
                  <a:gd name="T53" fmla="*/ 43 h 76"/>
                  <a:gd name="T54" fmla="*/ 95 w 129"/>
                  <a:gd name="T55" fmla="*/ 43 h 76"/>
                  <a:gd name="T56" fmla="*/ 101 w 129"/>
                  <a:gd name="T57" fmla="*/ 13 h 76"/>
                  <a:gd name="T58" fmla="*/ 107 w 129"/>
                  <a:gd name="T59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9" h="76">
                    <a:moveTo>
                      <a:pt x="107" y="0"/>
                    </a:moveTo>
                    <a:cubicBezTo>
                      <a:pt x="100" y="1"/>
                      <a:pt x="96" y="3"/>
                      <a:pt x="89" y="4"/>
                    </a:cubicBezTo>
                    <a:cubicBezTo>
                      <a:pt x="67" y="17"/>
                      <a:pt x="38" y="7"/>
                      <a:pt x="12" y="7"/>
                    </a:cubicBezTo>
                    <a:cubicBezTo>
                      <a:pt x="14" y="8"/>
                      <a:pt x="17" y="7"/>
                      <a:pt x="17" y="9"/>
                    </a:cubicBezTo>
                    <a:cubicBezTo>
                      <a:pt x="17" y="11"/>
                      <a:pt x="11" y="8"/>
                      <a:pt x="12" y="10"/>
                    </a:cubicBezTo>
                    <a:cubicBezTo>
                      <a:pt x="13" y="12"/>
                      <a:pt x="16" y="11"/>
                      <a:pt x="18" y="12"/>
                    </a:cubicBezTo>
                    <a:cubicBezTo>
                      <a:pt x="17" y="13"/>
                      <a:pt x="16" y="15"/>
                      <a:pt x="15" y="16"/>
                    </a:cubicBezTo>
                    <a:lnTo>
                      <a:pt x="6" y="22"/>
                    </a:lnTo>
                    <a:cubicBezTo>
                      <a:pt x="6" y="22"/>
                      <a:pt x="6" y="22"/>
                      <a:pt x="6" y="22"/>
                    </a:cubicBezTo>
                    <a:cubicBezTo>
                      <a:pt x="8" y="21"/>
                      <a:pt x="9" y="19"/>
                      <a:pt x="11" y="18"/>
                    </a:cubicBezTo>
                    <a:cubicBezTo>
                      <a:pt x="12" y="16"/>
                      <a:pt x="13" y="14"/>
                      <a:pt x="14" y="13"/>
                    </a:cubicBezTo>
                    <a:cubicBezTo>
                      <a:pt x="20" y="6"/>
                      <a:pt x="19" y="12"/>
                      <a:pt x="17" y="19"/>
                    </a:cubicBezTo>
                    <a:cubicBezTo>
                      <a:pt x="16" y="23"/>
                      <a:pt x="6" y="33"/>
                      <a:pt x="17" y="24"/>
                    </a:cubicBezTo>
                    <a:cubicBezTo>
                      <a:pt x="25" y="10"/>
                      <a:pt x="15" y="29"/>
                      <a:pt x="15" y="30"/>
                    </a:cubicBezTo>
                    <a:cubicBezTo>
                      <a:pt x="15" y="32"/>
                      <a:pt x="17" y="27"/>
                      <a:pt x="18" y="25"/>
                    </a:cubicBezTo>
                    <a:cubicBezTo>
                      <a:pt x="21" y="20"/>
                      <a:pt x="23" y="18"/>
                      <a:pt x="29" y="16"/>
                    </a:cubicBezTo>
                    <a:cubicBezTo>
                      <a:pt x="30" y="17"/>
                      <a:pt x="33" y="17"/>
                      <a:pt x="33" y="19"/>
                    </a:cubicBezTo>
                    <a:cubicBezTo>
                      <a:pt x="33" y="22"/>
                      <a:pt x="24" y="27"/>
                      <a:pt x="27" y="27"/>
                    </a:cubicBezTo>
                    <a:cubicBezTo>
                      <a:pt x="31" y="27"/>
                      <a:pt x="32" y="21"/>
                      <a:pt x="35" y="19"/>
                    </a:cubicBezTo>
                    <a:cubicBezTo>
                      <a:pt x="48" y="25"/>
                      <a:pt x="23" y="34"/>
                      <a:pt x="18" y="34"/>
                    </a:cubicBezTo>
                    <a:cubicBezTo>
                      <a:pt x="13" y="36"/>
                      <a:pt x="9" y="37"/>
                      <a:pt x="5" y="40"/>
                    </a:cubicBezTo>
                    <a:cubicBezTo>
                      <a:pt x="4" y="42"/>
                      <a:pt x="4" y="45"/>
                      <a:pt x="2" y="45"/>
                    </a:cubicBezTo>
                    <a:cubicBezTo>
                      <a:pt x="0" y="45"/>
                      <a:pt x="1" y="41"/>
                      <a:pt x="3" y="40"/>
                    </a:cubicBezTo>
                    <a:cubicBezTo>
                      <a:pt x="5" y="39"/>
                      <a:pt x="7" y="42"/>
                      <a:pt x="9" y="42"/>
                    </a:cubicBezTo>
                    <a:cubicBezTo>
                      <a:pt x="16" y="43"/>
                      <a:pt x="22" y="43"/>
                      <a:pt x="29" y="43"/>
                    </a:cubicBezTo>
                    <a:cubicBezTo>
                      <a:pt x="36" y="37"/>
                      <a:pt x="40" y="39"/>
                      <a:pt x="50" y="40"/>
                    </a:cubicBezTo>
                    <a:cubicBezTo>
                      <a:pt x="51" y="41"/>
                      <a:pt x="52" y="43"/>
                      <a:pt x="54" y="43"/>
                    </a:cubicBezTo>
                    <a:cubicBezTo>
                      <a:pt x="129" y="46"/>
                      <a:pt x="70" y="76"/>
                      <a:pt x="95" y="43"/>
                    </a:cubicBezTo>
                    <a:cubicBezTo>
                      <a:pt x="103" y="38"/>
                      <a:pt x="99" y="20"/>
                      <a:pt x="101" y="13"/>
                    </a:cubicBezTo>
                    <a:cubicBezTo>
                      <a:pt x="103" y="6"/>
                      <a:pt x="106" y="3"/>
                      <a:pt x="10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76" name="Freeform 2188"/>
              <p:cNvSpPr>
                <a:spLocks/>
              </p:cNvSpPr>
              <p:nvPr/>
            </p:nvSpPr>
            <p:spPr bwMode="auto">
              <a:xfrm>
                <a:off x="855" y="2538"/>
                <a:ext cx="122" cy="75"/>
              </a:xfrm>
              <a:custGeom>
                <a:avLst/>
                <a:gdLst>
                  <a:gd name="T0" fmla="*/ 120 w 122"/>
                  <a:gd name="T1" fmla="*/ 61 h 75"/>
                  <a:gd name="T2" fmla="*/ 103 w 122"/>
                  <a:gd name="T3" fmla="*/ 63 h 75"/>
                  <a:gd name="T4" fmla="*/ 84 w 122"/>
                  <a:gd name="T5" fmla="*/ 52 h 75"/>
                  <a:gd name="T6" fmla="*/ 67 w 122"/>
                  <a:gd name="T7" fmla="*/ 46 h 75"/>
                  <a:gd name="T8" fmla="*/ 52 w 122"/>
                  <a:gd name="T9" fmla="*/ 37 h 75"/>
                  <a:gd name="T10" fmla="*/ 37 w 122"/>
                  <a:gd name="T11" fmla="*/ 34 h 75"/>
                  <a:gd name="T12" fmla="*/ 25 w 122"/>
                  <a:gd name="T13" fmla="*/ 22 h 75"/>
                  <a:gd name="T14" fmla="*/ 10 w 122"/>
                  <a:gd name="T15" fmla="*/ 21 h 75"/>
                  <a:gd name="T16" fmla="*/ 3 w 122"/>
                  <a:gd name="T17" fmla="*/ 12 h 75"/>
                  <a:gd name="T18" fmla="*/ 16 w 122"/>
                  <a:gd name="T19" fmla="*/ 16 h 75"/>
                  <a:gd name="T20" fmla="*/ 51 w 122"/>
                  <a:gd name="T21" fmla="*/ 25 h 75"/>
                  <a:gd name="T22" fmla="*/ 63 w 122"/>
                  <a:gd name="T23" fmla="*/ 37 h 75"/>
                  <a:gd name="T24" fmla="*/ 84 w 122"/>
                  <a:gd name="T25" fmla="*/ 46 h 75"/>
                  <a:gd name="T26" fmla="*/ 99 w 122"/>
                  <a:gd name="T27" fmla="*/ 52 h 75"/>
                  <a:gd name="T28" fmla="*/ 117 w 122"/>
                  <a:gd name="T29" fmla="*/ 58 h 75"/>
                  <a:gd name="T30" fmla="*/ 120 w 122"/>
                  <a:gd name="T31" fmla="*/ 6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2" h="75">
                    <a:moveTo>
                      <a:pt x="120" y="61"/>
                    </a:moveTo>
                    <a:cubicBezTo>
                      <a:pt x="115" y="75"/>
                      <a:pt x="112" y="64"/>
                      <a:pt x="103" y="63"/>
                    </a:cubicBezTo>
                    <a:cubicBezTo>
                      <a:pt x="97" y="59"/>
                      <a:pt x="90" y="57"/>
                      <a:pt x="84" y="52"/>
                    </a:cubicBezTo>
                    <a:cubicBezTo>
                      <a:pt x="77" y="56"/>
                      <a:pt x="75" y="49"/>
                      <a:pt x="67" y="46"/>
                    </a:cubicBezTo>
                    <a:cubicBezTo>
                      <a:pt x="62" y="40"/>
                      <a:pt x="60" y="39"/>
                      <a:pt x="52" y="37"/>
                    </a:cubicBezTo>
                    <a:cubicBezTo>
                      <a:pt x="46" y="33"/>
                      <a:pt x="44" y="36"/>
                      <a:pt x="37" y="34"/>
                    </a:cubicBezTo>
                    <a:cubicBezTo>
                      <a:pt x="31" y="26"/>
                      <a:pt x="23" y="34"/>
                      <a:pt x="25" y="22"/>
                    </a:cubicBezTo>
                    <a:cubicBezTo>
                      <a:pt x="20" y="16"/>
                      <a:pt x="17" y="19"/>
                      <a:pt x="10" y="21"/>
                    </a:cubicBezTo>
                    <a:cubicBezTo>
                      <a:pt x="5" y="18"/>
                      <a:pt x="0" y="19"/>
                      <a:pt x="3" y="12"/>
                    </a:cubicBezTo>
                    <a:cubicBezTo>
                      <a:pt x="5" y="0"/>
                      <a:pt x="8" y="15"/>
                      <a:pt x="16" y="16"/>
                    </a:cubicBezTo>
                    <a:cubicBezTo>
                      <a:pt x="32" y="22"/>
                      <a:pt x="29" y="24"/>
                      <a:pt x="51" y="25"/>
                    </a:cubicBezTo>
                    <a:cubicBezTo>
                      <a:pt x="60" y="28"/>
                      <a:pt x="58" y="30"/>
                      <a:pt x="63" y="37"/>
                    </a:cubicBezTo>
                    <a:cubicBezTo>
                      <a:pt x="65" y="48"/>
                      <a:pt x="73" y="45"/>
                      <a:pt x="84" y="46"/>
                    </a:cubicBezTo>
                    <a:cubicBezTo>
                      <a:pt x="89" y="50"/>
                      <a:pt x="93" y="51"/>
                      <a:pt x="99" y="52"/>
                    </a:cubicBezTo>
                    <a:cubicBezTo>
                      <a:pt x="105" y="55"/>
                      <a:pt x="111" y="57"/>
                      <a:pt x="117" y="58"/>
                    </a:cubicBezTo>
                    <a:cubicBezTo>
                      <a:pt x="122" y="62"/>
                      <a:pt x="120" y="73"/>
                      <a:pt x="120" y="61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77" name="Freeform 2189"/>
              <p:cNvSpPr>
                <a:spLocks/>
              </p:cNvSpPr>
              <p:nvPr/>
            </p:nvSpPr>
            <p:spPr bwMode="auto">
              <a:xfrm>
                <a:off x="855" y="2560"/>
                <a:ext cx="118" cy="67"/>
              </a:xfrm>
              <a:custGeom>
                <a:avLst/>
                <a:gdLst>
                  <a:gd name="T0" fmla="*/ 118 w 118"/>
                  <a:gd name="T1" fmla="*/ 56 h 67"/>
                  <a:gd name="T2" fmla="*/ 109 w 118"/>
                  <a:gd name="T3" fmla="*/ 56 h 67"/>
                  <a:gd name="T4" fmla="*/ 85 w 118"/>
                  <a:gd name="T5" fmla="*/ 44 h 67"/>
                  <a:gd name="T6" fmla="*/ 61 w 118"/>
                  <a:gd name="T7" fmla="*/ 32 h 67"/>
                  <a:gd name="T8" fmla="*/ 48 w 118"/>
                  <a:gd name="T9" fmla="*/ 27 h 67"/>
                  <a:gd name="T10" fmla="*/ 34 w 118"/>
                  <a:gd name="T11" fmla="*/ 20 h 67"/>
                  <a:gd name="T12" fmla="*/ 1 w 118"/>
                  <a:gd name="T13" fmla="*/ 9 h 67"/>
                  <a:gd name="T14" fmla="*/ 21 w 118"/>
                  <a:gd name="T15" fmla="*/ 9 h 67"/>
                  <a:gd name="T16" fmla="*/ 39 w 118"/>
                  <a:gd name="T17" fmla="*/ 15 h 67"/>
                  <a:gd name="T18" fmla="*/ 48 w 118"/>
                  <a:gd name="T19" fmla="*/ 23 h 67"/>
                  <a:gd name="T20" fmla="*/ 75 w 118"/>
                  <a:gd name="T21" fmla="*/ 29 h 67"/>
                  <a:gd name="T22" fmla="*/ 87 w 118"/>
                  <a:gd name="T23" fmla="*/ 35 h 67"/>
                  <a:gd name="T24" fmla="*/ 102 w 118"/>
                  <a:gd name="T25" fmla="*/ 45 h 67"/>
                  <a:gd name="T26" fmla="*/ 118 w 118"/>
                  <a:gd name="T27" fmla="*/ 5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67">
                    <a:moveTo>
                      <a:pt x="118" y="56"/>
                    </a:moveTo>
                    <a:cubicBezTo>
                      <a:pt x="116" y="67"/>
                      <a:pt x="117" y="58"/>
                      <a:pt x="109" y="56"/>
                    </a:cubicBezTo>
                    <a:cubicBezTo>
                      <a:pt x="100" y="51"/>
                      <a:pt x="96" y="46"/>
                      <a:pt x="85" y="44"/>
                    </a:cubicBezTo>
                    <a:cubicBezTo>
                      <a:pt x="77" y="40"/>
                      <a:pt x="70" y="34"/>
                      <a:pt x="61" y="32"/>
                    </a:cubicBezTo>
                    <a:cubicBezTo>
                      <a:pt x="57" y="30"/>
                      <a:pt x="52" y="29"/>
                      <a:pt x="48" y="27"/>
                    </a:cubicBezTo>
                    <a:cubicBezTo>
                      <a:pt x="44" y="21"/>
                      <a:pt x="41" y="21"/>
                      <a:pt x="34" y="20"/>
                    </a:cubicBezTo>
                    <a:cubicBezTo>
                      <a:pt x="25" y="13"/>
                      <a:pt x="12" y="13"/>
                      <a:pt x="1" y="9"/>
                    </a:cubicBezTo>
                    <a:cubicBezTo>
                      <a:pt x="0" y="0"/>
                      <a:pt x="0" y="8"/>
                      <a:pt x="21" y="9"/>
                    </a:cubicBezTo>
                    <a:cubicBezTo>
                      <a:pt x="26" y="13"/>
                      <a:pt x="39" y="15"/>
                      <a:pt x="39" y="15"/>
                    </a:cubicBezTo>
                    <a:cubicBezTo>
                      <a:pt x="41" y="23"/>
                      <a:pt x="40" y="24"/>
                      <a:pt x="48" y="23"/>
                    </a:cubicBezTo>
                    <a:cubicBezTo>
                      <a:pt x="57" y="25"/>
                      <a:pt x="66" y="27"/>
                      <a:pt x="75" y="29"/>
                    </a:cubicBezTo>
                    <a:cubicBezTo>
                      <a:pt x="87" y="23"/>
                      <a:pt x="70" y="38"/>
                      <a:pt x="87" y="35"/>
                    </a:cubicBezTo>
                    <a:cubicBezTo>
                      <a:pt x="94" y="44"/>
                      <a:pt x="86" y="44"/>
                      <a:pt x="102" y="45"/>
                    </a:cubicBezTo>
                    <a:cubicBezTo>
                      <a:pt x="104" y="55"/>
                      <a:pt x="114" y="49"/>
                      <a:pt x="118" y="56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78" name="Freeform 2190"/>
              <p:cNvSpPr>
                <a:spLocks/>
              </p:cNvSpPr>
              <p:nvPr/>
            </p:nvSpPr>
            <p:spPr bwMode="auto">
              <a:xfrm>
                <a:off x="810" y="2727"/>
                <a:ext cx="153" cy="79"/>
              </a:xfrm>
              <a:custGeom>
                <a:avLst/>
                <a:gdLst>
                  <a:gd name="T0" fmla="*/ 153 w 153"/>
                  <a:gd name="T1" fmla="*/ 67 h 79"/>
                  <a:gd name="T2" fmla="*/ 142 w 153"/>
                  <a:gd name="T3" fmla="*/ 72 h 79"/>
                  <a:gd name="T4" fmla="*/ 124 w 153"/>
                  <a:gd name="T5" fmla="*/ 61 h 79"/>
                  <a:gd name="T6" fmla="*/ 111 w 153"/>
                  <a:gd name="T7" fmla="*/ 55 h 79"/>
                  <a:gd name="T8" fmla="*/ 97 w 153"/>
                  <a:gd name="T9" fmla="*/ 51 h 79"/>
                  <a:gd name="T10" fmla="*/ 87 w 153"/>
                  <a:gd name="T11" fmla="*/ 48 h 79"/>
                  <a:gd name="T12" fmla="*/ 76 w 153"/>
                  <a:gd name="T13" fmla="*/ 37 h 79"/>
                  <a:gd name="T14" fmla="*/ 60 w 153"/>
                  <a:gd name="T15" fmla="*/ 37 h 79"/>
                  <a:gd name="T16" fmla="*/ 40 w 153"/>
                  <a:gd name="T17" fmla="*/ 24 h 79"/>
                  <a:gd name="T18" fmla="*/ 25 w 153"/>
                  <a:gd name="T19" fmla="*/ 19 h 79"/>
                  <a:gd name="T20" fmla="*/ 12 w 153"/>
                  <a:gd name="T21" fmla="*/ 13 h 79"/>
                  <a:gd name="T22" fmla="*/ 12 w 153"/>
                  <a:gd name="T23" fmla="*/ 0 h 79"/>
                  <a:gd name="T24" fmla="*/ 18 w 153"/>
                  <a:gd name="T25" fmla="*/ 1 h 79"/>
                  <a:gd name="T26" fmla="*/ 19 w 153"/>
                  <a:gd name="T27" fmla="*/ 6 h 79"/>
                  <a:gd name="T28" fmla="*/ 31 w 153"/>
                  <a:gd name="T29" fmla="*/ 9 h 79"/>
                  <a:gd name="T30" fmla="*/ 42 w 153"/>
                  <a:gd name="T31" fmla="*/ 13 h 79"/>
                  <a:gd name="T32" fmla="*/ 48 w 153"/>
                  <a:gd name="T33" fmla="*/ 19 h 79"/>
                  <a:gd name="T34" fmla="*/ 69 w 153"/>
                  <a:gd name="T35" fmla="*/ 28 h 79"/>
                  <a:gd name="T36" fmla="*/ 90 w 153"/>
                  <a:gd name="T37" fmla="*/ 33 h 79"/>
                  <a:gd name="T38" fmla="*/ 135 w 153"/>
                  <a:gd name="T39" fmla="*/ 57 h 79"/>
                  <a:gd name="T40" fmla="*/ 153 w 153"/>
                  <a:gd name="T41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3" h="79">
                    <a:moveTo>
                      <a:pt x="153" y="67"/>
                    </a:moveTo>
                    <a:cubicBezTo>
                      <a:pt x="150" y="79"/>
                      <a:pt x="151" y="74"/>
                      <a:pt x="142" y="72"/>
                    </a:cubicBezTo>
                    <a:cubicBezTo>
                      <a:pt x="138" y="65"/>
                      <a:pt x="131" y="65"/>
                      <a:pt x="124" y="61"/>
                    </a:cubicBezTo>
                    <a:cubicBezTo>
                      <a:pt x="119" y="55"/>
                      <a:pt x="117" y="60"/>
                      <a:pt x="111" y="55"/>
                    </a:cubicBezTo>
                    <a:cubicBezTo>
                      <a:pt x="108" y="49"/>
                      <a:pt x="104" y="52"/>
                      <a:pt x="97" y="51"/>
                    </a:cubicBezTo>
                    <a:cubicBezTo>
                      <a:pt x="96" y="44"/>
                      <a:pt x="93" y="44"/>
                      <a:pt x="87" y="48"/>
                    </a:cubicBezTo>
                    <a:cubicBezTo>
                      <a:pt x="81" y="45"/>
                      <a:pt x="79" y="43"/>
                      <a:pt x="76" y="37"/>
                    </a:cubicBezTo>
                    <a:cubicBezTo>
                      <a:pt x="69" y="39"/>
                      <a:pt x="66" y="41"/>
                      <a:pt x="60" y="37"/>
                    </a:cubicBezTo>
                    <a:cubicBezTo>
                      <a:pt x="56" y="30"/>
                      <a:pt x="48" y="26"/>
                      <a:pt x="40" y="24"/>
                    </a:cubicBezTo>
                    <a:cubicBezTo>
                      <a:pt x="36" y="17"/>
                      <a:pt x="33" y="18"/>
                      <a:pt x="25" y="19"/>
                    </a:cubicBezTo>
                    <a:cubicBezTo>
                      <a:pt x="18" y="14"/>
                      <a:pt x="22" y="12"/>
                      <a:pt x="12" y="13"/>
                    </a:cubicBezTo>
                    <a:cubicBezTo>
                      <a:pt x="4" y="8"/>
                      <a:pt x="0" y="2"/>
                      <a:pt x="12" y="0"/>
                    </a:cubicBezTo>
                    <a:cubicBezTo>
                      <a:pt x="14" y="0"/>
                      <a:pt x="16" y="0"/>
                      <a:pt x="18" y="1"/>
                    </a:cubicBezTo>
                    <a:cubicBezTo>
                      <a:pt x="19" y="2"/>
                      <a:pt x="18" y="5"/>
                      <a:pt x="19" y="6"/>
                    </a:cubicBezTo>
                    <a:cubicBezTo>
                      <a:pt x="22" y="9"/>
                      <a:pt x="27" y="8"/>
                      <a:pt x="31" y="9"/>
                    </a:cubicBezTo>
                    <a:cubicBezTo>
                      <a:pt x="34" y="11"/>
                      <a:pt x="39" y="10"/>
                      <a:pt x="42" y="13"/>
                    </a:cubicBezTo>
                    <a:cubicBezTo>
                      <a:pt x="52" y="21"/>
                      <a:pt x="33" y="16"/>
                      <a:pt x="48" y="19"/>
                    </a:cubicBezTo>
                    <a:cubicBezTo>
                      <a:pt x="52" y="26"/>
                      <a:pt x="61" y="27"/>
                      <a:pt x="69" y="28"/>
                    </a:cubicBezTo>
                    <a:cubicBezTo>
                      <a:pt x="76" y="31"/>
                      <a:pt x="83" y="30"/>
                      <a:pt x="90" y="33"/>
                    </a:cubicBezTo>
                    <a:cubicBezTo>
                      <a:pt x="92" y="45"/>
                      <a:pt x="123" y="55"/>
                      <a:pt x="135" y="57"/>
                    </a:cubicBezTo>
                    <a:cubicBezTo>
                      <a:pt x="141" y="62"/>
                      <a:pt x="148" y="60"/>
                      <a:pt x="153" y="67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79" name="Freeform 2191"/>
              <p:cNvSpPr>
                <a:spLocks/>
              </p:cNvSpPr>
              <p:nvPr/>
            </p:nvSpPr>
            <p:spPr bwMode="auto">
              <a:xfrm>
                <a:off x="805" y="2732"/>
                <a:ext cx="165" cy="84"/>
              </a:xfrm>
              <a:custGeom>
                <a:avLst/>
                <a:gdLst>
                  <a:gd name="T0" fmla="*/ 156 w 165"/>
                  <a:gd name="T1" fmla="*/ 79 h 84"/>
                  <a:gd name="T2" fmla="*/ 138 w 165"/>
                  <a:gd name="T3" fmla="*/ 74 h 84"/>
                  <a:gd name="T4" fmla="*/ 117 w 165"/>
                  <a:gd name="T5" fmla="*/ 61 h 84"/>
                  <a:gd name="T6" fmla="*/ 96 w 165"/>
                  <a:gd name="T7" fmla="*/ 55 h 84"/>
                  <a:gd name="T8" fmla="*/ 78 w 165"/>
                  <a:gd name="T9" fmla="*/ 46 h 84"/>
                  <a:gd name="T10" fmla="*/ 45 w 165"/>
                  <a:gd name="T11" fmla="*/ 34 h 84"/>
                  <a:gd name="T12" fmla="*/ 33 w 165"/>
                  <a:gd name="T13" fmla="*/ 23 h 84"/>
                  <a:gd name="T14" fmla="*/ 9 w 165"/>
                  <a:gd name="T15" fmla="*/ 16 h 84"/>
                  <a:gd name="T16" fmla="*/ 29 w 165"/>
                  <a:gd name="T17" fmla="*/ 17 h 84"/>
                  <a:gd name="T18" fmla="*/ 44 w 165"/>
                  <a:gd name="T19" fmla="*/ 23 h 84"/>
                  <a:gd name="T20" fmla="*/ 59 w 165"/>
                  <a:gd name="T21" fmla="*/ 32 h 84"/>
                  <a:gd name="T22" fmla="*/ 74 w 165"/>
                  <a:gd name="T23" fmla="*/ 38 h 84"/>
                  <a:gd name="T24" fmla="*/ 96 w 165"/>
                  <a:gd name="T25" fmla="*/ 49 h 84"/>
                  <a:gd name="T26" fmla="*/ 111 w 165"/>
                  <a:gd name="T27" fmla="*/ 55 h 84"/>
                  <a:gd name="T28" fmla="*/ 126 w 165"/>
                  <a:gd name="T29" fmla="*/ 64 h 84"/>
                  <a:gd name="T30" fmla="*/ 141 w 165"/>
                  <a:gd name="T31" fmla="*/ 71 h 84"/>
                  <a:gd name="T32" fmla="*/ 156 w 165"/>
                  <a:gd name="T33" fmla="*/ 7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5" h="84">
                    <a:moveTo>
                      <a:pt x="156" y="79"/>
                    </a:moveTo>
                    <a:cubicBezTo>
                      <a:pt x="149" y="84"/>
                      <a:pt x="145" y="78"/>
                      <a:pt x="138" y="74"/>
                    </a:cubicBezTo>
                    <a:cubicBezTo>
                      <a:pt x="133" y="68"/>
                      <a:pt x="124" y="62"/>
                      <a:pt x="117" y="61"/>
                    </a:cubicBezTo>
                    <a:cubicBezTo>
                      <a:pt x="110" y="58"/>
                      <a:pt x="103" y="56"/>
                      <a:pt x="96" y="55"/>
                    </a:cubicBezTo>
                    <a:cubicBezTo>
                      <a:pt x="90" y="52"/>
                      <a:pt x="85" y="47"/>
                      <a:pt x="78" y="46"/>
                    </a:cubicBezTo>
                    <a:cubicBezTo>
                      <a:pt x="67" y="41"/>
                      <a:pt x="57" y="35"/>
                      <a:pt x="45" y="34"/>
                    </a:cubicBezTo>
                    <a:cubicBezTo>
                      <a:pt x="40" y="30"/>
                      <a:pt x="38" y="26"/>
                      <a:pt x="33" y="23"/>
                    </a:cubicBezTo>
                    <a:cubicBezTo>
                      <a:pt x="27" y="15"/>
                      <a:pt x="18" y="17"/>
                      <a:pt x="9" y="16"/>
                    </a:cubicBezTo>
                    <a:cubicBezTo>
                      <a:pt x="0" y="0"/>
                      <a:pt x="24" y="16"/>
                      <a:pt x="29" y="17"/>
                    </a:cubicBezTo>
                    <a:cubicBezTo>
                      <a:pt x="34" y="20"/>
                      <a:pt x="38" y="22"/>
                      <a:pt x="44" y="23"/>
                    </a:cubicBezTo>
                    <a:cubicBezTo>
                      <a:pt x="49" y="29"/>
                      <a:pt x="51" y="31"/>
                      <a:pt x="59" y="32"/>
                    </a:cubicBezTo>
                    <a:cubicBezTo>
                      <a:pt x="64" y="35"/>
                      <a:pt x="68" y="37"/>
                      <a:pt x="74" y="38"/>
                    </a:cubicBezTo>
                    <a:cubicBezTo>
                      <a:pt x="83" y="43"/>
                      <a:pt x="84" y="47"/>
                      <a:pt x="96" y="49"/>
                    </a:cubicBezTo>
                    <a:cubicBezTo>
                      <a:pt x="103" y="58"/>
                      <a:pt x="93" y="47"/>
                      <a:pt x="111" y="55"/>
                    </a:cubicBezTo>
                    <a:cubicBezTo>
                      <a:pt x="118" y="58"/>
                      <a:pt x="115" y="62"/>
                      <a:pt x="126" y="64"/>
                    </a:cubicBezTo>
                    <a:cubicBezTo>
                      <a:pt x="131" y="67"/>
                      <a:pt x="136" y="67"/>
                      <a:pt x="141" y="71"/>
                    </a:cubicBezTo>
                    <a:cubicBezTo>
                      <a:pt x="145" y="81"/>
                      <a:pt x="165" y="73"/>
                      <a:pt x="156" y="79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80" name="Freeform 2192"/>
              <p:cNvSpPr>
                <a:spLocks/>
              </p:cNvSpPr>
              <p:nvPr/>
            </p:nvSpPr>
            <p:spPr bwMode="auto">
              <a:xfrm>
                <a:off x="1148" y="2712"/>
                <a:ext cx="152" cy="84"/>
              </a:xfrm>
              <a:custGeom>
                <a:avLst/>
                <a:gdLst>
                  <a:gd name="T0" fmla="*/ 152 w 152"/>
                  <a:gd name="T1" fmla="*/ 0 h 84"/>
                  <a:gd name="T2" fmla="*/ 140 w 152"/>
                  <a:gd name="T3" fmla="*/ 10 h 84"/>
                  <a:gd name="T4" fmla="*/ 110 w 152"/>
                  <a:gd name="T5" fmla="*/ 22 h 84"/>
                  <a:gd name="T6" fmla="*/ 91 w 152"/>
                  <a:gd name="T7" fmla="*/ 30 h 84"/>
                  <a:gd name="T8" fmla="*/ 68 w 152"/>
                  <a:gd name="T9" fmla="*/ 46 h 84"/>
                  <a:gd name="T10" fmla="*/ 53 w 152"/>
                  <a:gd name="T11" fmla="*/ 52 h 84"/>
                  <a:gd name="T12" fmla="*/ 5 w 152"/>
                  <a:gd name="T13" fmla="*/ 84 h 84"/>
                  <a:gd name="T14" fmla="*/ 19 w 152"/>
                  <a:gd name="T15" fmla="*/ 72 h 84"/>
                  <a:gd name="T16" fmla="*/ 37 w 152"/>
                  <a:gd name="T17" fmla="*/ 60 h 84"/>
                  <a:gd name="T18" fmla="*/ 43 w 152"/>
                  <a:gd name="T19" fmla="*/ 52 h 84"/>
                  <a:gd name="T20" fmla="*/ 62 w 152"/>
                  <a:gd name="T21" fmla="*/ 48 h 84"/>
                  <a:gd name="T22" fmla="*/ 77 w 152"/>
                  <a:gd name="T23" fmla="*/ 40 h 84"/>
                  <a:gd name="T24" fmla="*/ 91 w 152"/>
                  <a:gd name="T25" fmla="*/ 31 h 84"/>
                  <a:gd name="T26" fmla="*/ 104 w 152"/>
                  <a:gd name="T27" fmla="*/ 24 h 84"/>
                  <a:gd name="T28" fmla="*/ 127 w 152"/>
                  <a:gd name="T29" fmla="*/ 12 h 84"/>
                  <a:gd name="T30" fmla="*/ 152 w 152"/>
                  <a:gd name="T31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2" h="84">
                    <a:moveTo>
                      <a:pt x="152" y="0"/>
                    </a:moveTo>
                    <a:cubicBezTo>
                      <a:pt x="144" y="10"/>
                      <a:pt x="149" y="8"/>
                      <a:pt x="140" y="10"/>
                    </a:cubicBezTo>
                    <a:cubicBezTo>
                      <a:pt x="126" y="17"/>
                      <a:pt x="129" y="18"/>
                      <a:pt x="110" y="22"/>
                    </a:cubicBezTo>
                    <a:cubicBezTo>
                      <a:pt x="103" y="27"/>
                      <a:pt x="100" y="28"/>
                      <a:pt x="91" y="30"/>
                    </a:cubicBezTo>
                    <a:cubicBezTo>
                      <a:pt x="82" y="35"/>
                      <a:pt x="78" y="44"/>
                      <a:pt x="68" y="46"/>
                    </a:cubicBezTo>
                    <a:cubicBezTo>
                      <a:pt x="63" y="50"/>
                      <a:pt x="59" y="51"/>
                      <a:pt x="53" y="52"/>
                    </a:cubicBezTo>
                    <a:cubicBezTo>
                      <a:pt x="38" y="63"/>
                      <a:pt x="21" y="74"/>
                      <a:pt x="5" y="84"/>
                    </a:cubicBezTo>
                    <a:cubicBezTo>
                      <a:pt x="0" y="76"/>
                      <a:pt x="11" y="73"/>
                      <a:pt x="19" y="72"/>
                    </a:cubicBezTo>
                    <a:cubicBezTo>
                      <a:pt x="23" y="65"/>
                      <a:pt x="28" y="61"/>
                      <a:pt x="37" y="60"/>
                    </a:cubicBezTo>
                    <a:cubicBezTo>
                      <a:pt x="40" y="58"/>
                      <a:pt x="40" y="54"/>
                      <a:pt x="43" y="52"/>
                    </a:cubicBezTo>
                    <a:cubicBezTo>
                      <a:pt x="46" y="49"/>
                      <a:pt x="58" y="49"/>
                      <a:pt x="62" y="48"/>
                    </a:cubicBezTo>
                    <a:cubicBezTo>
                      <a:pt x="66" y="41"/>
                      <a:pt x="69" y="42"/>
                      <a:pt x="77" y="40"/>
                    </a:cubicBezTo>
                    <a:cubicBezTo>
                      <a:pt x="87" y="32"/>
                      <a:pt x="82" y="34"/>
                      <a:pt x="91" y="31"/>
                    </a:cubicBezTo>
                    <a:cubicBezTo>
                      <a:pt x="95" y="26"/>
                      <a:pt x="97" y="25"/>
                      <a:pt x="104" y="24"/>
                    </a:cubicBezTo>
                    <a:cubicBezTo>
                      <a:pt x="113" y="20"/>
                      <a:pt x="116" y="14"/>
                      <a:pt x="127" y="12"/>
                    </a:cubicBezTo>
                    <a:cubicBezTo>
                      <a:pt x="138" y="7"/>
                      <a:pt x="138" y="3"/>
                      <a:pt x="15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81" name="Freeform 2193"/>
              <p:cNvSpPr>
                <a:spLocks/>
              </p:cNvSpPr>
              <p:nvPr/>
            </p:nvSpPr>
            <p:spPr bwMode="auto">
              <a:xfrm>
                <a:off x="1172" y="2917"/>
                <a:ext cx="97" cy="88"/>
              </a:xfrm>
              <a:custGeom>
                <a:avLst/>
                <a:gdLst>
                  <a:gd name="T0" fmla="*/ 97 w 97"/>
                  <a:gd name="T1" fmla="*/ 20 h 88"/>
                  <a:gd name="T2" fmla="*/ 80 w 97"/>
                  <a:gd name="T3" fmla="*/ 24 h 88"/>
                  <a:gd name="T4" fmla="*/ 76 w 97"/>
                  <a:gd name="T5" fmla="*/ 26 h 88"/>
                  <a:gd name="T6" fmla="*/ 80 w 97"/>
                  <a:gd name="T7" fmla="*/ 29 h 88"/>
                  <a:gd name="T8" fmla="*/ 73 w 97"/>
                  <a:gd name="T9" fmla="*/ 30 h 88"/>
                  <a:gd name="T10" fmla="*/ 70 w 97"/>
                  <a:gd name="T11" fmla="*/ 39 h 88"/>
                  <a:gd name="T12" fmla="*/ 74 w 97"/>
                  <a:gd name="T13" fmla="*/ 42 h 88"/>
                  <a:gd name="T14" fmla="*/ 62 w 97"/>
                  <a:gd name="T15" fmla="*/ 51 h 88"/>
                  <a:gd name="T16" fmla="*/ 47 w 97"/>
                  <a:gd name="T17" fmla="*/ 63 h 88"/>
                  <a:gd name="T18" fmla="*/ 29 w 97"/>
                  <a:gd name="T19" fmla="*/ 81 h 88"/>
                  <a:gd name="T20" fmla="*/ 14 w 97"/>
                  <a:gd name="T21" fmla="*/ 86 h 88"/>
                  <a:gd name="T22" fmla="*/ 8 w 97"/>
                  <a:gd name="T23" fmla="*/ 65 h 88"/>
                  <a:gd name="T24" fmla="*/ 14 w 97"/>
                  <a:gd name="T25" fmla="*/ 38 h 88"/>
                  <a:gd name="T26" fmla="*/ 2 w 97"/>
                  <a:gd name="T27" fmla="*/ 27 h 88"/>
                  <a:gd name="T28" fmla="*/ 5 w 97"/>
                  <a:gd name="T29" fmla="*/ 23 h 88"/>
                  <a:gd name="T30" fmla="*/ 10 w 97"/>
                  <a:gd name="T31" fmla="*/ 24 h 88"/>
                  <a:gd name="T32" fmla="*/ 2 w 97"/>
                  <a:gd name="T33" fmla="*/ 18 h 88"/>
                  <a:gd name="T34" fmla="*/ 4 w 97"/>
                  <a:gd name="T35" fmla="*/ 0 h 88"/>
                  <a:gd name="T36" fmla="*/ 25 w 97"/>
                  <a:gd name="T37" fmla="*/ 8 h 88"/>
                  <a:gd name="T38" fmla="*/ 11 w 97"/>
                  <a:gd name="T39" fmla="*/ 12 h 88"/>
                  <a:gd name="T40" fmla="*/ 52 w 97"/>
                  <a:gd name="T41" fmla="*/ 18 h 88"/>
                  <a:gd name="T42" fmla="*/ 65 w 97"/>
                  <a:gd name="T43" fmla="*/ 18 h 88"/>
                  <a:gd name="T44" fmla="*/ 73 w 97"/>
                  <a:gd name="T45" fmla="*/ 24 h 88"/>
                  <a:gd name="T46" fmla="*/ 88 w 97"/>
                  <a:gd name="T47" fmla="*/ 17 h 88"/>
                  <a:gd name="T48" fmla="*/ 76 w 97"/>
                  <a:gd name="T49" fmla="*/ 17 h 88"/>
                  <a:gd name="T50" fmla="*/ 71 w 97"/>
                  <a:gd name="T51" fmla="*/ 15 h 88"/>
                  <a:gd name="T52" fmla="*/ 97 w 97"/>
                  <a:gd name="T53" fmla="*/ 2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7" h="88">
                    <a:moveTo>
                      <a:pt x="97" y="20"/>
                    </a:moveTo>
                    <a:cubicBezTo>
                      <a:pt x="94" y="26"/>
                      <a:pt x="87" y="23"/>
                      <a:pt x="80" y="24"/>
                    </a:cubicBezTo>
                    <a:cubicBezTo>
                      <a:pt x="79" y="25"/>
                      <a:pt x="76" y="25"/>
                      <a:pt x="76" y="26"/>
                    </a:cubicBezTo>
                    <a:cubicBezTo>
                      <a:pt x="76" y="28"/>
                      <a:pt x="81" y="28"/>
                      <a:pt x="80" y="29"/>
                    </a:cubicBezTo>
                    <a:cubicBezTo>
                      <a:pt x="79" y="31"/>
                      <a:pt x="75" y="30"/>
                      <a:pt x="73" y="30"/>
                    </a:cubicBezTo>
                    <a:cubicBezTo>
                      <a:pt x="76" y="46"/>
                      <a:pt x="56" y="30"/>
                      <a:pt x="70" y="39"/>
                    </a:cubicBezTo>
                    <a:cubicBezTo>
                      <a:pt x="71" y="40"/>
                      <a:pt x="73" y="41"/>
                      <a:pt x="74" y="42"/>
                    </a:cubicBezTo>
                    <a:cubicBezTo>
                      <a:pt x="79" y="50"/>
                      <a:pt x="69" y="50"/>
                      <a:pt x="62" y="51"/>
                    </a:cubicBezTo>
                    <a:cubicBezTo>
                      <a:pt x="61" y="58"/>
                      <a:pt x="54" y="62"/>
                      <a:pt x="47" y="63"/>
                    </a:cubicBezTo>
                    <a:cubicBezTo>
                      <a:pt x="45" y="71"/>
                      <a:pt x="36" y="77"/>
                      <a:pt x="29" y="81"/>
                    </a:cubicBezTo>
                    <a:cubicBezTo>
                      <a:pt x="25" y="88"/>
                      <a:pt x="22" y="87"/>
                      <a:pt x="14" y="86"/>
                    </a:cubicBezTo>
                    <a:cubicBezTo>
                      <a:pt x="17" y="76"/>
                      <a:pt x="14" y="73"/>
                      <a:pt x="8" y="65"/>
                    </a:cubicBezTo>
                    <a:cubicBezTo>
                      <a:pt x="7" y="54"/>
                      <a:pt x="0" y="40"/>
                      <a:pt x="14" y="38"/>
                    </a:cubicBezTo>
                    <a:cubicBezTo>
                      <a:pt x="9" y="32"/>
                      <a:pt x="6" y="34"/>
                      <a:pt x="2" y="27"/>
                    </a:cubicBezTo>
                    <a:cubicBezTo>
                      <a:pt x="3" y="26"/>
                      <a:pt x="3" y="24"/>
                      <a:pt x="5" y="23"/>
                    </a:cubicBezTo>
                    <a:cubicBezTo>
                      <a:pt x="7" y="22"/>
                      <a:pt x="9" y="25"/>
                      <a:pt x="10" y="24"/>
                    </a:cubicBezTo>
                    <a:cubicBezTo>
                      <a:pt x="12" y="21"/>
                      <a:pt x="5" y="19"/>
                      <a:pt x="2" y="18"/>
                    </a:cubicBezTo>
                    <a:cubicBezTo>
                      <a:pt x="5" y="12"/>
                      <a:pt x="2" y="7"/>
                      <a:pt x="4" y="0"/>
                    </a:cubicBezTo>
                    <a:cubicBezTo>
                      <a:pt x="11" y="3"/>
                      <a:pt x="18" y="5"/>
                      <a:pt x="25" y="8"/>
                    </a:cubicBezTo>
                    <a:cubicBezTo>
                      <a:pt x="20" y="9"/>
                      <a:pt x="16" y="11"/>
                      <a:pt x="11" y="12"/>
                    </a:cubicBezTo>
                    <a:cubicBezTo>
                      <a:pt x="58" y="15"/>
                      <a:pt x="68" y="6"/>
                      <a:pt x="52" y="18"/>
                    </a:cubicBezTo>
                    <a:cubicBezTo>
                      <a:pt x="59" y="21"/>
                      <a:pt x="60" y="22"/>
                      <a:pt x="65" y="18"/>
                    </a:cubicBezTo>
                    <a:cubicBezTo>
                      <a:pt x="68" y="19"/>
                      <a:pt x="70" y="24"/>
                      <a:pt x="73" y="24"/>
                    </a:cubicBezTo>
                    <a:cubicBezTo>
                      <a:pt x="75" y="24"/>
                      <a:pt x="85" y="17"/>
                      <a:pt x="88" y="17"/>
                    </a:cubicBezTo>
                    <a:cubicBezTo>
                      <a:pt x="76" y="12"/>
                      <a:pt x="91" y="17"/>
                      <a:pt x="76" y="17"/>
                    </a:cubicBezTo>
                    <a:cubicBezTo>
                      <a:pt x="74" y="17"/>
                      <a:pt x="69" y="15"/>
                      <a:pt x="71" y="15"/>
                    </a:cubicBezTo>
                    <a:cubicBezTo>
                      <a:pt x="89" y="15"/>
                      <a:pt x="86" y="15"/>
                      <a:pt x="97" y="2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82" name="Freeform 2194"/>
              <p:cNvSpPr>
                <a:spLocks/>
              </p:cNvSpPr>
              <p:nvPr/>
            </p:nvSpPr>
            <p:spPr bwMode="auto">
              <a:xfrm>
                <a:off x="1158" y="2725"/>
                <a:ext cx="179" cy="110"/>
              </a:xfrm>
              <a:custGeom>
                <a:avLst/>
                <a:gdLst>
                  <a:gd name="T0" fmla="*/ 175 w 179"/>
                  <a:gd name="T1" fmla="*/ 65 h 110"/>
                  <a:gd name="T2" fmla="*/ 163 w 179"/>
                  <a:gd name="T3" fmla="*/ 66 h 110"/>
                  <a:gd name="T4" fmla="*/ 153 w 179"/>
                  <a:gd name="T5" fmla="*/ 68 h 110"/>
                  <a:gd name="T6" fmla="*/ 142 w 179"/>
                  <a:gd name="T7" fmla="*/ 72 h 110"/>
                  <a:gd name="T8" fmla="*/ 132 w 179"/>
                  <a:gd name="T9" fmla="*/ 72 h 110"/>
                  <a:gd name="T10" fmla="*/ 112 w 179"/>
                  <a:gd name="T11" fmla="*/ 75 h 110"/>
                  <a:gd name="T12" fmla="*/ 99 w 179"/>
                  <a:gd name="T13" fmla="*/ 77 h 110"/>
                  <a:gd name="T14" fmla="*/ 79 w 179"/>
                  <a:gd name="T15" fmla="*/ 71 h 110"/>
                  <a:gd name="T16" fmla="*/ 64 w 179"/>
                  <a:gd name="T17" fmla="*/ 71 h 110"/>
                  <a:gd name="T18" fmla="*/ 84 w 179"/>
                  <a:gd name="T19" fmla="*/ 78 h 110"/>
                  <a:gd name="T20" fmla="*/ 61 w 179"/>
                  <a:gd name="T21" fmla="*/ 81 h 110"/>
                  <a:gd name="T22" fmla="*/ 72 w 179"/>
                  <a:gd name="T23" fmla="*/ 98 h 110"/>
                  <a:gd name="T24" fmla="*/ 58 w 179"/>
                  <a:gd name="T25" fmla="*/ 89 h 110"/>
                  <a:gd name="T26" fmla="*/ 40 w 179"/>
                  <a:gd name="T27" fmla="*/ 99 h 110"/>
                  <a:gd name="T28" fmla="*/ 30 w 179"/>
                  <a:gd name="T29" fmla="*/ 99 h 110"/>
                  <a:gd name="T30" fmla="*/ 52 w 179"/>
                  <a:gd name="T31" fmla="*/ 93 h 110"/>
                  <a:gd name="T32" fmla="*/ 39 w 179"/>
                  <a:gd name="T33" fmla="*/ 81 h 110"/>
                  <a:gd name="T34" fmla="*/ 30 w 179"/>
                  <a:gd name="T35" fmla="*/ 83 h 110"/>
                  <a:gd name="T36" fmla="*/ 25 w 179"/>
                  <a:gd name="T37" fmla="*/ 80 h 110"/>
                  <a:gd name="T38" fmla="*/ 25 w 179"/>
                  <a:gd name="T39" fmla="*/ 77 h 110"/>
                  <a:gd name="T40" fmla="*/ 18 w 179"/>
                  <a:gd name="T41" fmla="*/ 69 h 110"/>
                  <a:gd name="T42" fmla="*/ 12 w 179"/>
                  <a:gd name="T43" fmla="*/ 69 h 110"/>
                  <a:gd name="T44" fmla="*/ 24 w 179"/>
                  <a:gd name="T45" fmla="*/ 66 h 110"/>
                  <a:gd name="T46" fmla="*/ 39 w 179"/>
                  <a:gd name="T47" fmla="*/ 53 h 110"/>
                  <a:gd name="T48" fmla="*/ 49 w 179"/>
                  <a:gd name="T49" fmla="*/ 45 h 110"/>
                  <a:gd name="T50" fmla="*/ 81 w 179"/>
                  <a:gd name="T51" fmla="*/ 33 h 110"/>
                  <a:gd name="T52" fmla="*/ 96 w 179"/>
                  <a:gd name="T53" fmla="*/ 26 h 110"/>
                  <a:gd name="T54" fmla="*/ 112 w 179"/>
                  <a:gd name="T55" fmla="*/ 14 h 110"/>
                  <a:gd name="T56" fmla="*/ 132 w 179"/>
                  <a:gd name="T57" fmla="*/ 5 h 110"/>
                  <a:gd name="T58" fmla="*/ 148 w 179"/>
                  <a:gd name="T59" fmla="*/ 8 h 110"/>
                  <a:gd name="T60" fmla="*/ 165 w 179"/>
                  <a:gd name="T61" fmla="*/ 33 h 110"/>
                  <a:gd name="T62" fmla="*/ 175 w 179"/>
                  <a:gd name="T63" fmla="*/ 6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9" h="110">
                    <a:moveTo>
                      <a:pt x="175" y="65"/>
                    </a:moveTo>
                    <a:cubicBezTo>
                      <a:pt x="159" y="81"/>
                      <a:pt x="179" y="75"/>
                      <a:pt x="163" y="66"/>
                    </a:cubicBezTo>
                    <a:cubicBezTo>
                      <a:pt x="154" y="78"/>
                      <a:pt x="163" y="63"/>
                      <a:pt x="153" y="68"/>
                    </a:cubicBezTo>
                    <a:cubicBezTo>
                      <a:pt x="150" y="78"/>
                      <a:pt x="151" y="70"/>
                      <a:pt x="142" y="72"/>
                    </a:cubicBezTo>
                    <a:cubicBezTo>
                      <a:pt x="132" y="77"/>
                      <a:pt x="141" y="65"/>
                      <a:pt x="132" y="72"/>
                    </a:cubicBezTo>
                    <a:cubicBezTo>
                      <a:pt x="124" y="70"/>
                      <a:pt x="119" y="74"/>
                      <a:pt x="112" y="75"/>
                    </a:cubicBezTo>
                    <a:cubicBezTo>
                      <a:pt x="106" y="71"/>
                      <a:pt x="104" y="73"/>
                      <a:pt x="99" y="77"/>
                    </a:cubicBezTo>
                    <a:cubicBezTo>
                      <a:pt x="91" y="72"/>
                      <a:pt x="89" y="72"/>
                      <a:pt x="79" y="71"/>
                    </a:cubicBezTo>
                    <a:cubicBezTo>
                      <a:pt x="73" y="75"/>
                      <a:pt x="71" y="72"/>
                      <a:pt x="64" y="71"/>
                    </a:cubicBezTo>
                    <a:cubicBezTo>
                      <a:pt x="35" y="75"/>
                      <a:pt x="76" y="78"/>
                      <a:pt x="84" y="78"/>
                    </a:cubicBezTo>
                    <a:cubicBezTo>
                      <a:pt x="76" y="83"/>
                      <a:pt x="69" y="79"/>
                      <a:pt x="61" y="81"/>
                    </a:cubicBezTo>
                    <a:cubicBezTo>
                      <a:pt x="62" y="83"/>
                      <a:pt x="74" y="97"/>
                      <a:pt x="72" y="98"/>
                    </a:cubicBezTo>
                    <a:cubicBezTo>
                      <a:pt x="71" y="99"/>
                      <a:pt x="59" y="90"/>
                      <a:pt x="58" y="89"/>
                    </a:cubicBezTo>
                    <a:cubicBezTo>
                      <a:pt x="40" y="92"/>
                      <a:pt x="51" y="97"/>
                      <a:pt x="40" y="99"/>
                    </a:cubicBezTo>
                    <a:cubicBezTo>
                      <a:pt x="44" y="110"/>
                      <a:pt x="34" y="102"/>
                      <a:pt x="30" y="99"/>
                    </a:cubicBezTo>
                    <a:cubicBezTo>
                      <a:pt x="42" y="98"/>
                      <a:pt x="42" y="96"/>
                      <a:pt x="52" y="93"/>
                    </a:cubicBezTo>
                    <a:cubicBezTo>
                      <a:pt x="61" y="86"/>
                      <a:pt x="47" y="83"/>
                      <a:pt x="39" y="81"/>
                    </a:cubicBezTo>
                    <a:cubicBezTo>
                      <a:pt x="26" y="73"/>
                      <a:pt x="42" y="80"/>
                      <a:pt x="30" y="83"/>
                    </a:cubicBezTo>
                    <a:cubicBezTo>
                      <a:pt x="28" y="83"/>
                      <a:pt x="25" y="80"/>
                      <a:pt x="25" y="80"/>
                    </a:cubicBezTo>
                    <a:cubicBezTo>
                      <a:pt x="35" y="76"/>
                      <a:pt x="29" y="80"/>
                      <a:pt x="25" y="77"/>
                    </a:cubicBezTo>
                    <a:cubicBezTo>
                      <a:pt x="22" y="75"/>
                      <a:pt x="21" y="71"/>
                      <a:pt x="18" y="69"/>
                    </a:cubicBezTo>
                    <a:cubicBezTo>
                      <a:pt x="17" y="69"/>
                      <a:pt x="0" y="77"/>
                      <a:pt x="12" y="69"/>
                    </a:cubicBezTo>
                    <a:cubicBezTo>
                      <a:pt x="15" y="67"/>
                      <a:pt x="20" y="67"/>
                      <a:pt x="24" y="66"/>
                    </a:cubicBezTo>
                    <a:cubicBezTo>
                      <a:pt x="28" y="58"/>
                      <a:pt x="30" y="55"/>
                      <a:pt x="39" y="53"/>
                    </a:cubicBezTo>
                    <a:cubicBezTo>
                      <a:pt x="44" y="51"/>
                      <a:pt x="44" y="47"/>
                      <a:pt x="49" y="45"/>
                    </a:cubicBezTo>
                    <a:cubicBezTo>
                      <a:pt x="54" y="34"/>
                      <a:pt x="70" y="37"/>
                      <a:pt x="81" y="33"/>
                    </a:cubicBezTo>
                    <a:cubicBezTo>
                      <a:pt x="86" y="29"/>
                      <a:pt x="89" y="27"/>
                      <a:pt x="96" y="26"/>
                    </a:cubicBezTo>
                    <a:cubicBezTo>
                      <a:pt x="103" y="21"/>
                      <a:pt x="102" y="16"/>
                      <a:pt x="112" y="14"/>
                    </a:cubicBezTo>
                    <a:cubicBezTo>
                      <a:pt x="119" y="10"/>
                      <a:pt x="124" y="6"/>
                      <a:pt x="132" y="5"/>
                    </a:cubicBezTo>
                    <a:cubicBezTo>
                      <a:pt x="141" y="0"/>
                      <a:pt x="140" y="4"/>
                      <a:pt x="148" y="8"/>
                    </a:cubicBezTo>
                    <a:cubicBezTo>
                      <a:pt x="150" y="21"/>
                      <a:pt x="154" y="26"/>
                      <a:pt x="165" y="33"/>
                    </a:cubicBezTo>
                    <a:cubicBezTo>
                      <a:pt x="165" y="36"/>
                      <a:pt x="163" y="65"/>
                      <a:pt x="175" y="6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83" name="Freeform 2195"/>
              <p:cNvSpPr>
                <a:spLocks/>
              </p:cNvSpPr>
              <p:nvPr/>
            </p:nvSpPr>
            <p:spPr bwMode="auto">
              <a:xfrm>
                <a:off x="1135" y="2698"/>
                <a:ext cx="258" cy="340"/>
              </a:xfrm>
              <a:custGeom>
                <a:avLst/>
                <a:gdLst>
                  <a:gd name="T0" fmla="*/ 234 w 258"/>
                  <a:gd name="T1" fmla="*/ 224 h 340"/>
                  <a:gd name="T2" fmla="*/ 198 w 258"/>
                  <a:gd name="T3" fmla="*/ 239 h 340"/>
                  <a:gd name="T4" fmla="*/ 147 w 258"/>
                  <a:gd name="T5" fmla="*/ 258 h 340"/>
                  <a:gd name="T6" fmla="*/ 111 w 258"/>
                  <a:gd name="T7" fmla="*/ 276 h 340"/>
                  <a:gd name="T8" fmla="*/ 65 w 258"/>
                  <a:gd name="T9" fmla="*/ 303 h 340"/>
                  <a:gd name="T10" fmla="*/ 48 w 258"/>
                  <a:gd name="T11" fmla="*/ 318 h 340"/>
                  <a:gd name="T12" fmla="*/ 57 w 258"/>
                  <a:gd name="T13" fmla="*/ 306 h 340"/>
                  <a:gd name="T14" fmla="*/ 29 w 258"/>
                  <a:gd name="T15" fmla="*/ 234 h 340"/>
                  <a:gd name="T16" fmla="*/ 26 w 258"/>
                  <a:gd name="T17" fmla="*/ 215 h 340"/>
                  <a:gd name="T18" fmla="*/ 21 w 258"/>
                  <a:gd name="T19" fmla="*/ 191 h 340"/>
                  <a:gd name="T20" fmla="*/ 17 w 258"/>
                  <a:gd name="T21" fmla="*/ 168 h 340"/>
                  <a:gd name="T22" fmla="*/ 18 w 258"/>
                  <a:gd name="T23" fmla="*/ 155 h 340"/>
                  <a:gd name="T24" fmla="*/ 17 w 258"/>
                  <a:gd name="T25" fmla="*/ 132 h 340"/>
                  <a:gd name="T26" fmla="*/ 14 w 258"/>
                  <a:gd name="T27" fmla="*/ 101 h 340"/>
                  <a:gd name="T28" fmla="*/ 41 w 258"/>
                  <a:gd name="T29" fmla="*/ 117 h 340"/>
                  <a:gd name="T30" fmla="*/ 53 w 258"/>
                  <a:gd name="T31" fmla="*/ 117 h 340"/>
                  <a:gd name="T32" fmla="*/ 66 w 258"/>
                  <a:gd name="T33" fmla="*/ 114 h 340"/>
                  <a:gd name="T34" fmla="*/ 60 w 258"/>
                  <a:gd name="T35" fmla="*/ 128 h 340"/>
                  <a:gd name="T36" fmla="*/ 66 w 258"/>
                  <a:gd name="T37" fmla="*/ 138 h 340"/>
                  <a:gd name="T38" fmla="*/ 90 w 258"/>
                  <a:gd name="T39" fmla="*/ 125 h 340"/>
                  <a:gd name="T40" fmla="*/ 93 w 258"/>
                  <a:gd name="T41" fmla="*/ 111 h 340"/>
                  <a:gd name="T42" fmla="*/ 141 w 258"/>
                  <a:gd name="T43" fmla="*/ 108 h 340"/>
                  <a:gd name="T44" fmla="*/ 185 w 258"/>
                  <a:gd name="T45" fmla="*/ 98 h 340"/>
                  <a:gd name="T46" fmla="*/ 219 w 258"/>
                  <a:gd name="T47" fmla="*/ 144 h 340"/>
                  <a:gd name="T48" fmla="*/ 239 w 258"/>
                  <a:gd name="T49" fmla="*/ 215 h 340"/>
                  <a:gd name="T50" fmla="*/ 198 w 258"/>
                  <a:gd name="T51" fmla="*/ 231 h 340"/>
                  <a:gd name="T52" fmla="*/ 135 w 258"/>
                  <a:gd name="T53" fmla="*/ 252 h 340"/>
                  <a:gd name="T54" fmla="*/ 105 w 258"/>
                  <a:gd name="T55" fmla="*/ 270 h 340"/>
                  <a:gd name="T56" fmla="*/ 107 w 258"/>
                  <a:gd name="T57" fmla="*/ 269 h 340"/>
                  <a:gd name="T58" fmla="*/ 137 w 258"/>
                  <a:gd name="T59" fmla="*/ 245 h 340"/>
                  <a:gd name="T60" fmla="*/ 93 w 258"/>
                  <a:gd name="T61" fmla="*/ 242 h 340"/>
                  <a:gd name="T62" fmla="*/ 71 w 258"/>
                  <a:gd name="T63" fmla="*/ 233 h 340"/>
                  <a:gd name="T64" fmla="*/ 62 w 258"/>
                  <a:gd name="T65" fmla="*/ 221 h 340"/>
                  <a:gd name="T66" fmla="*/ 39 w 258"/>
                  <a:gd name="T67" fmla="*/ 161 h 340"/>
                  <a:gd name="T68" fmla="*/ 39 w 258"/>
                  <a:gd name="T69" fmla="*/ 188 h 340"/>
                  <a:gd name="T70" fmla="*/ 51 w 258"/>
                  <a:gd name="T71" fmla="*/ 297 h 340"/>
                  <a:gd name="T72" fmla="*/ 119 w 258"/>
                  <a:gd name="T73" fmla="*/ 273 h 340"/>
                  <a:gd name="T74" fmla="*/ 170 w 258"/>
                  <a:gd name="T75" fmla="*/ 239 h 340"/>
                  <a:gd name="T76" fmla="*/ 218 w 258"/>
                  <a:gd name="T77" fmla="*/ 227 h 340"/>
                  <a:gd name="T78" fmla="*/ 236 w 258"/>
                  <a:gd name="T79" fmla="*/ 201 h 340"/>
                  <a:gd name="T80" fmla="*/ 224 w 258"/>
                  <a:gd name="T81" fmla="*/ 158 h 340"/>
                  <a:gd name="T82" fmla="*/ 204 w 258"/>
                  <a:gd name="T83" fmla="*/ 104 h 340"/>
                  <a:gd name="T84" fmla="*/ 189 w 258"/>
                  <a:gd name="T85" fmla="*/ 66 h 340"/>
                  <a:gd name="T86" fmla="*/ 180 w 258"/>
                  <a:gd name="T87" fmla="*/ 36 h 340"/>
                  <a:gd name="T88" fmla="*/ 167 w 258"/>
                  <a:gd name="T89" fmla="*/ 18 h 340"/>
                  <a:gd name="T90" fmla="*/ 191 w 258"/>
                  <a:gd name="T91" fmla="*/ 51 h 340"/>
                  <a:gd name="T92" fmla="*/ 209 w 258"/>
                  <a:gd name="T93" fmla="*/ 93 h 340"/>
                  <a:gd name="T94" fmla="*/ 221 w 258"/>
                  <a:gd name="T95" fmla="*/ 125 h 340"/>
                  <a:gd name="T96" fmla="*/ 245 w 258"/>
                  <a:gd name="T97" fmla="*/ 183 h 340"/>
                  <a:gd name="T98" fmla="*/ 258 w 258"/>
                  <a:gd name="T99" fmla="*/ 218 h 340"/>
                  <a:gd name="T100" fmla="*/ 251 w 258"/>
                  <a:gd name="T101" fmla="*/ 213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8" h="340">
                    <a:moveTo>
                      <a:pt x="251" y="213"/>
                    </a:moveTo>
                    <a:cubicBezTo>
                      <a:pt x="248" y="222"/>
                      <a:pt x="242" y="221"/>
                      <a:pt x="234" y="224"/>
                    </a:cubicBezTo>
                    <a:cubicBezTo>
                      <a:pt x="229" y="228"/>
                      <a:pt x="226" y="230"/>
                      <a:pt x="219" y="231"/>
                    </a:cubicBezTo>
                    <a:cubicBezTo>
                      <a:pt x="213" y="236"/>
                      <a:pt x="205" y="237"/>
                      <a:pt x="198" y="239"/>
                    </a:cubicBezTo>
                    <a:cubicBezTo>
                      <a:pt x="191" y="235"/>
                      <a:pt x="191" y="239"/>
                      <a:pt x="185" y="243"/>
                    </a:cubicBezTo>
                    <a:cubicBezTo>
                      <a:pt x="173" y="250"/>
                      <a:pt x="161" y="256"/>
                      <a:pt x="147" y="258"/>
                    </a:cubicBezTo>
                    <a:cubicBezTo>
                      <a:pt x="139" y="262"/>
                      <a:pt x="131" y="263"/>
                      <a:pt x="123" y="266"/>
                    </a:cubicBezTo>
                    <a:cubicBezTo>
                      <a:pt x="122" y="274"/>
                      <a:pt x="119" y="275"/>
                      <a:pt x="111" y="276"/>
                    </a:cubicBezTo>
                    <a:cubicBezTo>
                      <a:pt x="101" y="281"/>
                      <a:pt x="95" y="287"/>
                      <a:pt x="83" y="290"/>
                    </a:cubicBezTo>
                    <a:cubicBezTo>
                      <a:pt x="75" y="295"/>
                      <a:pt x="74" y="301"/>
                      <a:pt x="65" y="303"/>
                    </a:cubicBezTo>
                    <a:cubicBezTo>
                      <a:pt x="58" y="306"/>
                      <a:pt x="56" y="307"/>
                      <a:pt x="57" y="314"/>
                    </a:cubicBezTo>
                    <a:cubicBezTo>
                      <a:pt x="46" y="322"/>
                      <a:pt x="60" y="313"/>
                      <a:pt x="48" y="318"/>
                    </a:cubicBezTo>
                    <a:cubicBezTo>
                      <a:pt x="46" y="319"/>
                      <a:pt x="45" y="322"/>
                      <a:pt x="44" y="321"/>
                    </a:cubicBezTo>
                    <a:cubicBezTo>
                      <a:pt x="44" y="321"/>
                      <a:pt x="55" y="310"/>
                      <a:pt x="57" y="306"/>
                    </a:cubicBezTo>
                    <a:cubicBezTo>
                      <a:pt x="48" y="304"/>
                      <a:pt x="48" y="301"/>
                      <a:pt x="41" y="296"/>
                    </a:cubicBezTo>
                    <a:cubicBezTo>
                      <a:pt x="35" y="279"/>
                      <a:pt x="44" y="245"/>
                      <a:pt x="29" y="234"/>
                    </a:cubicBezTo>
                    <a:cubicBezTo>
                      <a:pt x="37" y="229"/>
                      <a:pt x="36" y="226"/>
                      <a:pt x="27" y="224"/>
                    </a:cubicBezTo>
                    <a:cubicBezTo>
                      <a:pt x="16" y="226"/>
                      <a:pt x="22" y="220"/>
                      <a:pt x="26" y="215"/>
                    </a:cubicBezTo>
                    <a:cubicBezTo>
                      <a:pt x="12" y="210"/>
                      <a:pt x="34" y="208"/>
                      <a:pt x="18" y="201"/>
                    </a:cubicBezTo>
                    <a:cubicBezTo>
                      <a:pt x="21" y="195"/>
                      <a:pt x="26" y="197"/>
                      <a:pt x="21" y="191"/>
                    </a:cubicBezTo>
                    <a:cubicBezTo>
                      <a:pt x="20" y="183"/>
                      <a:pt x="13" y="181"/>
                      <a:pt x="23" y="179"/>
                    </a:cubicBezTo>
                    <a:cubicBezTo>
                      <a:pt x="27" y="172"/>
                      <a:pt x="24" y="171"/>
                      <a:pt x="17" y="168"/>
                    </a:cubicBezTo>
                    <a:cubicBezTo>
                      <a:pt x="25" y="157"/>
                      <a:pt x="27" y="161"/>
                      <a:pt x="18" y="156"/>
                    </a:cubicBezTo>
                    <a:cubicBezTo>
                      <a:pt x="13" y="158"/>
                      <a:pt x="0" y="157"/>
                      <a:pt x="18" y="155"/>
                    </a:cubicBezTo>
                    <a:cubicBezTo>
                      <a:pt x="14" y="149"/>
                      <a:pt x="8" y="144"/>
                      <a:pt x="17" y="141"/>
                    </a:cubicBezTo>
                    <a:cubicBezTo>
                      <a:pt x="9" y="130"/>
                      <a:pt x="28" y="140"/>
                      <a:pt x="17" y="132"/>
                    </a:cubicBezTo>
                    <a:cubicBezTo>
                      <a:pt x="18" y="125"/>
                      <a:pt x="17" y="120"/>
                      <a:pt x="15" y="113"/>
                    </a:cubicBezTo>
                    <a:cubicBezTo>
                      <a:pt x="15" y="109"/>
                      <a:pt x="14" y="101"/>
                      <a:pt x="14" y="101"/>
                    </a:cubicBezTo>
                    <a:cubicBezTo>
                      <a:pt x="19" y="98"/>
                      <a:pt x="22" y="107"/>
                      <a:pt x="30" y="108"/>
                    </a:cubicBezTo>
                    <a:cubicBezTo>
                      <a:pt x="25" y="117"/>
                      <a:pt x="34" y="113"/>
                      <a:pt x="41" y="117"/>
                    </a:cubicBezTo>
                    <a:cubicBezTo>
                      <a:pt x="35" y="127"/>
                      <a:pt x="41" y="117"/>
                      <a:pt x="48" y="122"/>
                    </a:cubicBezTo>
                    <a:cubicBezTo>
                      <a:pt x="50" y="120"/>
                      <a:pt x="52" y="119"/>
                      <a:pt x="53" y="117"/>
                    </a:cubicBezTo>
                    <a:cubicBezTo>
                      <a:pt x="54" y="115"/>
                      <a:pt x="52" y="112"/>
                      <a:pt x="54" y="111"/>
                    </a:cubicBezTo>
                    <a:cubicBezTo>
                      <a:pt x="58" y="109"/>
                      <a:pt x="62" y="113"/>
                      <a:pt x="66" y="114"/>
                    </a:cubicBezTo>
                    <a:cubicBezTo>
                      <a:pt x="71" y="115"/>
                      <a:pt x="80" y="117"/>
                      <a:pt x="80" y="117"/>
                    </a:cubicBezTo>
                    <a:cubicBezTo>
                      <a:pt x="71" y="120"/>
                      <a:pt x="68" y="122"/>
                      <a:pt x="60" y="128"/>
                    </a:cubicBezTo>
                    <a:cubicBezTo>
                      <a:pt x="64" y="137"/>
                      <a:pt x="47" y="130"/>
                      <a:pt x="63" y="132"/>
                    </a:cubicBezTo>
                    <a:cubicBezTo>
                      <a:pt x="64" y="134"/>
                      <a:pt x="64" y="137"/>
                      <a:pt x="66" y="138"/>
                    </a:cubicBezTo>
                    <a:cubicBezTo>
                      <a:pt x="69" y="139"/>
                      <a:pt x="67" y="131"/>
                      <a:pt x="69" y="129"/>
                    </a:cubicBezTo>
                    <a:cubicBezTo>
                      <a:pt x="73" y="125"/>
                      <a:pt x="85" y="125"/>
                      <a:pt x="90" y="125"/>
                    </a:cubicBezTo>
                    <a:cubicBezTo>
                      <a:pt x="103" y="120"/>
                      <a:pt x="86" y="117"/>
                      <a:pt x="81" y="116"/>
                    </a:cubicBezTo>
                    <a:cubicBezTo>
                      <a:pt x="70" y="108"/>
                      <a:pt x="83" y="119"/>
                      <a:pt x="93" y="111"/>
                    </a:cubicBezTo>
                    <a:cubicBezTo>
                      <a:pt x="95" y="109"/>
                      <a:pt x="87" y="108"/>
                      <a:pt x="84" y="107"/>
                    </a:cubicBezTo>
                    <a:cubicBezTo>
                      <a:pt x="107" y="105"/>
                      <a:pt x="120" y="105"/>
                      <a:pt x="141" y="108"/>
                    </a:cubicBezTo>
                    <a:cubicBezTo>
                      <a:pt x="149" y="106"/>
                      <a:pt x="157" y="107"/>
                      <a:pt x="165" y="105"/>
                    </a:cubicBezTo>
                    <a:cubicBezTo>
                      <a:pt x="172" y="103"/>
                      <a:pt x="176" y="99"/>
                      <a:pt x="185" y="98"/>
                    </a:cubicBezTo>
                    <a:cubicBezTo>
                      <a:pt x="194" y="91"/>
                      <a:pt x="196" y="100"/>
                      <a:pt x="203" y="104"/>
                    </a:cubicBezTo>
                    <a:cubicBezTo>
                      <a:pt x="212" y="116"/>
                      <a:pt x="203" y="142"/>
                      <a:pt x="219" y="144"/>
                    </a:cubicBezTo>
                    <a:cubicBezTo>
                      <a:pt x="224" y="155"/>
                      <a:pt x="220" y="172"/>
                      <a:pt x="230" y="180"/>
                    </a:cubicBezTo>
                    <a:cubicBezTo>
                      <a:pt x="236" y="191"/>
                      <a:pt x="233" y="204"/>
                      <a:pt x="239" y="215"/>
                    </a:cubicBezTo>
                    <a:cubicBezTo>
                      <a:pt x="235" y="224"/>
                      <a:pt x="229" y="221"/>
                      <a:pt x="219" y="222"/>
                    </a:cubicBezTo>
                    <a:cubicBezTo>
                      <a:pt x="211" y="226"/>
                      <a:pt x="208" y="229"/>
                      <a:pt x="198" y="231"/>
                    </a:cubicBezTo>
                    <a:cubicBezTo>
                      <a:pt x="191" y="234"/>
                      <a:pt x="183" y="235"/>
                      <a:pt x="176" y="236"/>
                    </a:cubicBezTo>
                    <a:cubicBezTo>
                      <a:pt x="164" y="243"/>
                      <a:pt x="149" y="250"/>
                      <a:pt x="135" y="252"/>
                    </a:cubicBezTo>
                    <a:cubicBezTo>
                      <a:pt x="130" y="256"/>
                      <a:pt x="125" y="257"/>
                      <a:pt x="120" y="260"/>
                    </a:cubicBezTo>
                    <a:lnTo>
                      <a:pt x="105" y="270"/>
                    </a:lnTo>
                    <a:cubicBezTo>
                      <a:pt x="105" y="270"/>
                      <a:pt x="96" y="273"/>
                      <a:pt x="96" y="273"/>
                    </a:cubicBezTo>
                    <a:cubicBezTo>
                      <a:pt x="99" y="271"/>
                      <a:pt x="103" y="270"/>
                      <a:pt x="107" y="269"/>
                    </a:cubicBezTo>
                    <a:cubicBezTo>
                      <a:pt x="119" y="259"/>
                      <a:pt x="113" y="261"/>
                      <a:pt x="126" y="260"/>
                    </a:cubicBezTo>
                    <a:cubicBezTo>
                      <a:pt x="125" y="255"/>
                      <a:pt x="132" y="252"/>
                      <a:pt x="137" y="245"/>
                    </a:cubicBezTo>
                    <a:cubicBezTo>
                      <a:pt x="129" y="242"/>
                      <a:pt x="103" y="235"/>
                      <a:pt x="110" y="249"/>
                    </a:cubicBezTo>
                    <a:cubicBezTo>
                      <a:pt x="100" y="255"/>
                      <a:pt x="102" y="244"/>
                      <a:pt x="93" y="242"/>
                    </a:cubicBezTo>
                    <a:cubicBezTo>
                      <a:pt x="86" y="238"/>
                      <a:pt x="84" y="239"/>
                      <a:pt x="83" y="230"/>
                    </a:cubicBezTo>
                    <a:cubicBezTo>
                      <a:pt x="79" y="236"/>
                      <a:pt x="77" y="239"/>
                      <a:pt x="71" y="233"/>
                    </a:cubicBezTo>
                    <a:cubicBezTo>
                      <a:pt x="69" y="226"/>
                      <a:pt x="66" y="227"/>
                      <a:pt x="63" y="221"/>
                    </a:cubicBezTo>
                    <a:cubicBezTo>
                      <a:pt x="68" y="208"/>
                      <a:pt x="63" y="221"/>
                      <a:pt x="62" y="221"/>
                    </a:cubicBezTo>
                    <a:cubicBezTo>
                      <a:pt x="60" y="221"/>
                      <a:pt x="60" y="217"/>
                      <a:pt x="59" y="215"/>
                    </a:cubicBezTo>
                    <a:cubicBezTo>
                      <a:pt x="56" y="196"/>
                      <a:pt x="45" y="179"/>
                      <a:pt x="39" y="161"/>
                    </a:cubicBezTo>
                    <a:cubicBezTo>
                      <a:pt x="36" y="168"/>
                      <a:pt x="31" y="178"/>
                      <a:pt x="41" y="180"/>
                    </a:cubicBezTo>
                    <a:cubicBezTo>
                      <a:pt x="40" y="183"/>
                      <a:pt x="39" y="185"/>
                      <a:pt x="39" y="188"/>
                    </a:cubicBezTo>
                    <a:cubicBezTo>
                      <a:pt x="40" y="192"/>
                      <a:pt x="44" y="198"/>
                      <a:pt x="44" y="198"/>
                    </a:cubicBezTo>
                    <a:cubicBezTo>
                      <a:pt x="46" y="340"/>
                      <a:pt x="47" y="270"/>
                      <a:pt x="51" y="297"/>
                    </a:cubicBezTo>
                    <a:cubicBezTo>
                      <a:pt x="66" y="295"/>
                      <a:pt x="79" y="288"/>
                      <a:pt x="95" y="287"/>
                    </a:cubicBezTo>
                    <a:cubicBezTo>
                      <a:pt x="97" y="277"/>
                      <a:pt x="111" y="277"/>
                      <a:pt x="119" y="273"/>
                    </a:cubicBezTo>
                    <a:cubicBezTo>
                      <a:pt x="124" y="266"/>
                      <a:pt x="127" y="261"/>
                      <a:pt x="135" y="260"/>
                    </a:cubicBezTo>
                    <a:cubicBezTo>
                      <a:pt x="145" y="256"/>
                      <a:pt x="160" y="241"/>
                      <a:pt x="170" y="239"/>
                    </a:cubicBezTo>
                    <a:cubicBezTo>
                      <a:pt x="178" y="237"/>
                      <a:pt x="186" y="237"/>
                      <a:pt x="194" y="236"/>
                    </a:cubicBezTo>
                    <a:cubicBezTo>
                      <a:pt x="200" y="231"/>
                      <a:pt x="210" y="228"/>
                      <a:pt x="218" y="227"/>
                    </a:cubicBezTo>
                    <a:cubicBezTo>
                      <a:pt x="227" y="223"/>
                      <a:pt x="230" y="217"/>
                      <a:pt x="240" y="215"/>
                    </a:cubicBezTo>
                    <a:cubicBezTo>
                      <a:pt x="238" y="207"/>
                      <a:pt x="233" y="209"/>
                      <a:pt x="236" y="201"/>
                    </a:cubicBezTo>
                    <a:cubicBezTo>
                      <a:pt x="235" y="191"/>
                      <a:pt x="236" y="179"/>
                      <a:pt x="231" y="170"/>
                    </a:cubicBezTo>
                    <a:cubicBezTo>
                      <a:pt x="230" y="164"/>
                      <a:pt x="229" y="162"/>
                      <a:pt x="224" y="158"/>
                    </a:cubicBezTo>
                    <a:cubicBezTo>
                      <a:pt x="222" y="148"/>
                      <a:pt x="221" y="140"/>
                      <a:pt x="215" y="132"/>
                    </a:cubicBezTo>
                    <a:cubicBezTo>
                      <a:pt x="212" y="118"/>
                      <a:pt x="210" y="116"/>
                      <a:pt x="204" y="104"/>
                    </a:cubicBezTo>
                    <a:cubicBezTo>
                      <a:pt x="202" y="96"/>
                      <a:pt x="200" y="90"/>
                      <a:pt x="195" y="83"/>
                    </a:cubicBezTo>
                    <a:cubicBezTo>
                      <a:pt x="194" y="75"/>
                      <a:pt x="192" y="73"/>
                      <a:pt x="189" y="66"/>
                    </a:cubicBezTo>
                    <a:cubicBezTo>
                      <a:pt x="188" y="60"/>
                      <a:pt x="187" y="55"/>
                      <a:pt x="183" y="50"/>
                    </a:cubicBezTo>
                    <a:cubicBezTo>
                      <a:pt x="181" y="40"/>
                      <a:pt x="175" y="46"/>
                      <a:pt x="180" y="36"/>
                    </a:cubicBezTo>
                    <a:cubicBezTo>
                      <a:pt x="174" y="30"/>
                      <a:pt x="173" y="23"/>
                      <a:pt x="168" y="17"/>
                    </a:cubicBezTo>
                    <a:cubicBezTo>
                      <a:pt x="166" y="0"/>
                      <a:pt x="165" y="14"/>
                      <a:pt x="167" y="18"/>
                    </a:cubicBezTo>
                    <a:cubicBezTo>
                      <a:pt x="175" y="12"/>
                      <a:pt x="178" y="25"/>
                      <a:pt x="183" y="30"/>
                    </a:cubicBezTo>
                    <a:cubicBezTo>
                      <a:pt x="186" y="38"/>
                      <a:pt x="186" y="44"/>
                      <a:pt x="191" y="51"/>
                    </a:cubicBezTo>
                    <a:cubicBezTo>
                      <a:pt x="193" y="80"/>
                      <a:pt x="196" y="58"/>
                      <a:pt x="198" y="77"/>
                    </a:cubicBezTo>
                    <a:cubicBezTo>
                      <a:pt x="197" y="86"/>
                      <a:pt x="201" y="88"/>
                      <a:pt x="209" y="93"/>
                    </a:cubicBezTo>
                    <a:cubicBezTo>
                      <a:pt x="210" y="99"/>
                      <a:pt x="213" y="102"/>
                      <a:pt x="215" y="107"/>
                    </a:cubicBezTo>
                    <a:cubicBezTo>
                      <a:pt x="216" y="116"/>
                      <a:pt x="218" y="117"/>
                      <a:pt x="221" y="125"/>
                    </a:cubicBezTo>
                    <a:cubicBezTo>
                      <a:pt x="223" y="136"/>
                      <a:pt x="223" y="156"/>
                      <a:pt x="234" y="161"/>
                    </a:cubicBezTo>
                    <a:cubicBezTo>
                      <a:pt x="238" y="169"/>
                      <a:pt x="237" y="181"/>
                      <a:pt x="245" y="183"/>
                    </a:cubicBezTo>
                    <a:cubicBezTo>
                      <a:pt x="247" y="195"/>
                      <a:pt x="240" y="201"/>
                      <a:pt x="254" y="204"/>
                    </a:cubicBezTo>
                    <a:cubicBezTo>
                      <a:pt x="255" y="209"/>
                      <a:pt x="257" y="213"/>
                      <a:pt x="258" y="218"/>
                    </a:cubicBezTo>
                    <a:cubicBezTo>
                      <a:pt x="256" y="239"/>
                      <a:pt x="252" y="232"/>
                      <a:pt x="251" y="222"/>
                    </a:cubicBezTo>
                    <a:cubicBezTo>
                      <a:pt x="251" y="219"/>
                      <a:pt x="251" y="216"/>
                      <a:pt x="251" y="21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84" name="Freeform 2196"/>
              <p:cNvSpPr>
                <a:spLocks/>
              </p:cNvSpPr>
              <p:nvPr/>
            </p:nvSpPr>
            <p:spPr bwMode="auto">
              <a:xfrm>
                <a:off x="1152" y="2701"/>
                <a:ext cx="139" cy="80"/>
              </a:xfrm>
              <a:custGeom>
                <a:avLst/>
                <a:gdLst>
                  <a:gd name="T0" fmla="*/ 139 w 139"/>
                  <a:gd name="T1" fmla="*/ 0 h 80"/>
                  <a:gd name="T2" fmla="*/ 126 w 139"/>
                  <a:gd name="T3" fmla="*/ 17 h 80"/>
                  <a:gd name="T4" fmla="*/ 111 w 139"/>
                  <a:gd name="T5" fmla="*/ 21 h 80"/>
                  <a:gd name="T6" fmla="*/ 90 w 139"/>
                  <a:gd name="T7" fmla="*/ 30 h 80"/>
                  <a:gd name="T8" fmla="*/ 78 w 139"/>
                  <a:gd name="T9" fmla="*/ 38 h 80"/>
                  <a:gd name="T10" fmla="*/ 55 w 139"/>
                  <a:gd name="T11" fmla="*/ 48 h 80"/>
                  <a:gd name="T12" fmla="*/ 34 w 139"/>
                  <a:gd name="T13" fmla="*/ 57 h 80"/>
                  <a:gd name="T14" fmla="*/ 24 w 139"/>
                  <a:gd name="T15" fmla="*/ 65 h 80"/>
                  <a:gd name="T16" fmla="*/ 13 w 139"/>
                  <a:gd name="T17" fmla="*/ 72 h 80"/>
                  <a:gd name="T18" fmla="*/ 0 w 139"/>
                  <a:gd name="T19" fmla="*/ 80 h 80"/>
                  <a:gd name="T20" fmla="*/ 12 w 139"/>
                  <a:gd name="T21" fmla="*/ 71 h 80"/>
                  <a:gd name="T22" fmla="*/ 33 w 139"/>
                  <a:gd name="T23" fmla="*/ 59 h 80"/>
                  <a:gd name="T24" fmla="*/ 52 w 139"/>
                  <a:gd name="T25" fmla="*/ 50 h 80"/>
                  <a:gd name="T26" fmla="*/ 69 w 139"/>
                  <a:gd name="T27" fmla="*/ 39 h 80"/>
                  <a:gd name="T28" fmla="*/ 87 w 139"/>
                  <a:gd name="T29" fmla="*/ 29 h 80"/>
                  <a:gd name="T30" fmla="*/ 111 w 139"/>
                  <a:gd name="T31" fmla="*/ 17 h 80"/>
                  <a:gd name="T32" fmla="*/ 129 w 139"/>
                  <a:gd name="T33" fmla="*/ 8 h 80"/>
                  <a:gd name="T34" fmla="*/ 139 w 139"/>
                  <a:gd name="T3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9" h="80">
                    <a:moveTo>
                      <a:pt x="139" y="0"/>
                    </a:moveTo>
                    <a:cubicBezTo>
                      <a:pt x="138" y="8"/>
                      <a:pt x="133" y="12"/>
                      <a:pt x="126" y="17"/>
                    </a:cubicBezTo>
                    <a:cubicBezTo>
                      <a:pt x="118" y="14"/>
                      <a:pt x="120" y="20"/>
                      <a:pt x="111" y="21"/>
                    </a:cubicBezTo>
                    <a:cubicBezTo>
                      <a:pt x="102" y="25"/>
                      <a:pt x="102" y="29"/>
                      <a:pt x="90" y="30"/>
                    </a:cubicBezTo>
                    <a:cubicBezTo>
                      <a:pt x="87" y="37"/>
                      <a:pt x="84" y="35"/>
                      <a:pt x="78" y="38"/>
                    </a:cubicBezTo>
                    <a:cubicBezTo>
                      <a:pt x="73" y="45"/>
                      <a:pt x="55" y="48"/>
                      <a:pt x="55" y="48"/>
                    </a:cubicBezTo>
                    <a:cubicBezTo>
                      <a:pt x="41" y="55"/>
                      <a:pt x="60" y="55"/>
                      <a:pt x="34" y="57"/>
                    </a:cubicBezTo>
                    <a:cubicBezTo>
                      <a:pt x="33" y="64"/>
                      <a:pt x="30" y="62"/>
                      <a:pt x="24" y="65"/>
                    </a:cubicBezTo>
                    <a:cubicBezTo>
                      <a:pt x="21" y="71"/>
                      <a:pt x="19" y="71"/>
                      <a:pt x="13" y="72"/>
                    </a:cubicBezTo>
                    <a:cubicBezTo>
                      <a:pt x="9" y="75"/>
                      <a:pt x="4" y="77"/>
                      <a:pt x="0" y="80"/>
                    </a:cubicBezTo>
                    <a:cubicBezTo>
                      <a:pt x="2" y="72"/>
                      <a:pt x="5" y="72"/>
                      <a:pt x="12" y="71"/>
                    </a:cubicBezTo>
                    <a:cubicBezTo>
                      <a:pt x="19" y="66"/>
                      <a:pt x="25" y="61"/>
                      <a:pt x="33" y="59"/>
                    </a:cubicBezTo>
                    <a:cubicBezTo>
                      <a:pt x="39" y="55"/>
                      <a:pt x="45" y="51"/>
                      <a:pt x="52" y="50"/>
                    </a:cubicBezTo>
                    <a:cubicBezTo>
                      <a:pt x="59" y="47"/>
                      <a:pt x="62" y="42"/>
                      <a:pt x="69" y="39"/>
                    </a:cubicBezTo>
                    <a:cubicBezTo>
                      <a:pt x="74" y="33"/>
                      <a:pt x="80" y="30"/>
                      <a:pt x="87" y="29"/>
                    </a:cubicBezTo>
                    <a:cubicBezTo>
                      <a:pt x="94" y="24"/>
                      <a:pt x="103" y="18"/>
                      <a:pt x="111" y="17"/>
                    </a:cubicBezTo>
                    <a:cubicBezTo>
                      <a:pt x="117" y="13"/>
                      <a:pt x="122" y="9"/>
                      <a:pt x="129" y="8"/>
                    </a:cubicBezTo>
                    <a:cubicBezTo>
                      <a:pt x="133" y="6"/>
                      <a:pt x="137" y="5"/>
                      <a:pt x="13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85" name="Freeform 2197"/>
              <p:cNvSpPr>
                <a:spLocks/>
              </p:cNvSpPr>
              <p:nvPr/>
            </p:nvSpPr>
            <p:spPr bwMode="auto">
              <a:xfrm>
                <a:off x="1110" y="2572"/>
                <a:ext cx="176" cy="195"/>
              </a:xfrm>
              <a:custGeom>
                <a:avLst/>
                <a:gdLst>
                  <a:gd name="T0" fmla="*/ 174 w 176"/>
                  <a:gd name="T1" fmla="*/ 119 h 195"/>
                  <a:gd name="T2" fmla="*/ 154 w 176"/>
                  <a:gd name="T3" fmla="*/ 132 h 195"/>
                  <a:gd name="T4" fmla="*/ 133 w 176"/>
                  <a:gd name="T5" fmla="*/ 141 h 195"/>
                  <a:gd name="T6" fmla="*/ 120 w 176"/>
                  <a:gd name="T7" fmla="*/ 152 h 195"/>
                  <a:gd name="T8" fmla="*/ 109 w 176"/>
                  <a:gd name="T9" fmla="*/ 155 h 195"/>
                  <a:gd name="T10" fmla="*/ 94 w 176"/>
                  <a:gd name="T11" fmla="*/ 165 h 195"/>
                  <a:gd name="T12" fmla="*/ 76 w 176"/>
                  <a:gd name="T13" fmla="*/ 171 h 195"/>
                  <a:gd name="T14" fmla="*/ 60 w 176"/>
                  <a:gd name="T15" fmla="*/ 183 h 195"/>
                  <a:gd name="T16" fmla="*/ 45 w 176"/>
                  <a:gd name="T17" fmla="*/ 192 h 195"/>
                  <a:gd name="T18" fmla="*/ 37 w 176"/>
                  <a:gd name="T19" fmla="*/ 185 h 195"/>
                  <a:gd name="T20" fmla="*/ 34 w 176"/>
                  <a:gd name="T21" fmla="*/ 167 h 195"/>
                  <a:gd name="T22" fmla="*/ 36 w 176"/>
                  <a:gd name="T23" fmla="*/ 158 h 195"/>
                  <a:gd name="T24" fmla="*/ 40 w 176"/>
                  <a:gd name="T25" fmla="*/ 149 h 195"/>
                  <a:gd name="T26" fmla="*/ 46 w 176"/>
                  <a:gd name="T27" fmla="*/ 146 h 195"/>
                  <a:gd name="T28" fmla="*/ 76 w 176"/>
                  <a:gd name="T29" fmla="*/ 140 h 195"/>
                  <a:gd name="T30" fmla="*/ 87 w 176"/>
                  <a:gd name="T31" fmla="*/ 144 h 195"/>
                  <a:gd name="T32" fmla="*/ 100 w 176"/>
                  <a:gd name="T33" fmla="*/ 146 h 195"/>
                  <a:gd name="T34" fmla="*/ 99 w 176"/>
                  <a:gd name="T35" fmla="*/ 135 h 195"/>
                  <a:gd name="T36" fmla="*/ 124 w 176"/>
                  <a:gd name="T37" fmla="*/ 129 h 195"/>
                  <a:gd name="T38" fmla="*/ 100 w 176"/>
                  <a:gd name="T39" fmla="*/ 122 h 195"/>
                  <a:gd name="T40" fmla="*/ 88 w 176"/>
                  <a:gd name="T41" fmla="*/ 120 h 195"/>
                  <a:gd name="T42" fmla="*/ 79 w 176"/>
                  <a:gd name="T43" fmla="*/ 108 h 195"/>
                  <a:gd name="T44" fmla="*/ 64 w 176"/>
                  <a:gd name="T45" fmla="*/ 104 h 195"/>
                  <a:gd name="T46" fmla="*/ 43 w 176"/>
                  <a:gd name="T47" fmla="*/ 83 h 195"/>
                  <a:gd name="T48" fmla="*/ 36 w 176"/>
                  <a:gd name="T49" fmla="*/ 81 h 195"/>
                  <a:gd name="T50" fmla="*/ 22 w 176"/>
                  <a:gd name="T51" fmla="*/ 77 h 195"/>
                  <a:gd name="T52" fmla="*/ 19 w 176"/>
                  <a:gd name="T53" fmla="*/ 87 h 195"/>
                  <a:gd name="T54" fmla="*/ 10 w 176"/>
                  <a:gd name="T55" fmla="*/ 59 h 195"/>
                  <a:gd name="T56" fmla="*/ 9 w 176"/>
                  <a:gd name="T57" fmla="*/ 47 h 195"/>
                  <a:gd name="T58" fmla="*/ 1 w 176"/>
                  <a:gd name="T59" fmla="*/ 45 h 195"/>
                  <a:gd name="T60" fmla="*/ 15 w 176"/>
                  <a:gd name="T61" fmla="*/ 38 h 195"/>
                  <a:gd name="T62" fmla="*/ 33 w 176"/>
                  <a:gd name="T63" fmla="*/ 30 h 195"/>
                  <a:gd name="T64" fmla="*/ 42 w 176"/>
                  <a:gd name="T65" fmla="*/ 26 h 195"/>
                  <a:gd name="T66" fmla="*/ 43 w 176"/>
                  <a:gd name="T67" fmla="*/ 21 h 195"/>
                  <a:gd name="T68" fmla="*/ 63 w 176"/>
                  <a:gd name="T69" fmla="*/ 11 h 195"/>
                  <a:gd name="T70" fmla="*/ 73 w 176"/>
                  <a:gd name="T71" fmla="*/ 8 h 195"/>
                  <a:gd name="T72" fmla="*/ 81 w 176"/>
                  <a:gd name="T73" fmla="*/ 2 h 195"/>
                  <a:gd name="T74" fmla="*/ 67 w 176"/>
                  <a:gd name="T75" fmla="*/ 11 h 195"/>
                  <a:gd name="T76" fmla="*/ 55 w 176"/>
                  <a:gd name="T77" fmla="*/ 20 h 195"/>
                  <a:gd name="T78" fmla="*/ 78 w 176"/>
                  <a:gd name="T79" fmla="*/ 24 h 195"/>
                  <a:gd name="T80" fmla="*/ 82 w 176"/>
                  <a:gd name="T81" fmla="*/ 26 h 195"/>
                  <a:gd name="T82" fmla="*/ 82 w 176"/>
                  <a:gd name="T83" fmla="*/ 23 h 195"/>
                  <a:gd name="T84" fmla="*/ 73 w 176"/>
                  <a:gd name="T85" fmla="*/ 18 h 195"/>
                  <a:gd name="T86" fmla="*/ 82 w 176"/>
                  <a:gd name="T87" fmla="*/ 23 h 195"/>
                  <a:gd name="T88" fmla="*/ 93 w 176"/>
                  <a:gd name="T89" fmla="*/ 27 h 195"/>
                  <a:gd name="T90" fmla="*/ 99 w 176"/>
                  <a:gd name="T91" fmla="*/ 27 h 195"/>
                  <a:gd name="T92" fmla="*/ 91 w 176"/>
                  <a:gd name="T93" fmla="*/ 18 h 195"/>
                  <a:gd name="T94" fmla="*/ 90 w 176"/>
                  <a:gd name="T95" fmla="*/ 8 h 195"/>
                  <a:gd name="T96" fmla="*/ 102 w 176"/>
                  <a:gd name="T97" fmla="*/ 15 h 195"/>
                  <a:gd name="T98" fmla="*/ 105 w 176"/>
                  <a:gd name="T99" fmla="*/ 23 h 195"/>
                  <a:gd name="T100" fmla="*/ 117 w 176"/>
                  <a:gd name="T101" fmla="*/ 32 h 195"/>
                  <a:gd name="T102" fmla="*/ 114 w 176"/>
                  <a:gd name="T103" fmla="*/ 39 h 195"/>
                  <a:gd name="T104" fmla="*/ 123 w 176"/>
                  <a:gd name="T105" fmla="*/ 51 h 195"/>
                  <a:gd name="T106" fmla="*/ 136 w 176"/>
                  <a:gd name="T107" fmla="*/ 45 h 195"/>
                  <a:gd name="T108" fmla="*/ 141 w 176"/>
                  <a:gd name="T109" fmla="*/ 36 h 195"/>
                  <a:gd name="T110" fmla="*/ 154 w 176"/>
                  <a:gd name="T111" fmla="*/ 71 h 195"/>
                  <a:gd name="T112" fmla="*/ 159 w 176"/>
                  <a:gd name="T113" fmla="*/ 84 h 195"/>
                  <a:gd name="T114" fmla="*/ 174 w 176"/>
                  <a:gd name="T115" fmla="*/ 119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6" h="195">
                    <a:moveTo>
                      <a:pt x="174" y="119"/>
                    </a:moveTo>
                    <a:cubicBezTo>
                      <a:pt x="171" y="125"/>
                      <a:pt x="161" y="131"/>
                      <a:pt x="154" y="132"/>
                    </a:cubicBezTo>
                    <a:cubicBezTo>
                      <a:pt x="147" y="137"/>
                      <a:pt x="142" y="140"/>
                      <a:pt x="133" y="141"/>
                    </a:cubicBezTo>
                    <a:cubicBezTo>
                      <a:pt x="128" y="143"/>
                      <a:pt x="126" y="151"/>
                      <a:pt x="120" y="152"/>
                    </a:cubicBezTo>
                    <a:cubicBezTo>
                      <a:pt x="113" y="153"/>
                      <a:pt x="117" y="152"/>
                      <a:pt x="109" y="155"/>
                    </a:cubicBezTo>
                    <a:cubicBezTo>
                      <a:pt x="103" y="160"/>
                      <a:pt x="102" y="163"/>
                      <a:pt x="94" y="165"/>
                    </a:cubicBezTo>
                    <a:cubicBezTo>
                      <a:pt x="88" y="168"/>
                      <a:pt x="82" y="170"/>
                      <a:pt x="76" y="171"/>
                    </a:cubicBezTo>
                    <a:cubicBezTo>
                      <a:pt x="70" y="174"/>
                      <a:pt x="65" y="179"/>
                      <a:pt x="60" y="183"/>
                    </a:cubicBezTo>
                    <a:cubicBezTo>
                      <a:pt x="57" y="191"/>
                      <a:pt x="54" y="191"/>
                      <a:pt x="45" y="192"/>
                    </a:cubicBezTo>
                    <a:cubicBezTo>
                      <a:pt x="37" y="195"/>
                      <a:pt x="40" y="191"/>
                      <a:pt x="37" y="185"/>
                    </a:cubicBezTo>
                    <a:cubicBezTo>
                      <a:pt x="40" y="179"/>
                      <a:pt x="37" y="173"/>
                      <a:pt x="34" y="167"/>
                    </a:cubicBezTo>
                    <a:cubicBezTo>
                      <a:pt x="45" y="163"/>
                      <a:pt x="32" y="167"/>
                      <a:pt x="36" y="158"/>
                    </a:cubicBezTo>
                    <a:cubicBezTo>
                      <a:pt x="34" y="153"/>
                      <a:pt x="31" y="143"/>
                      <a:pt x="40" y="149"/>
                    </a:cubicBezTo>
                    <a:cubicBezTo>
                      <a:pt x="43" y="144"/>
                      <a:pt x="44" y="135"/>
                      <a:pt x="46" y="146"/>
                    </a:cubicBezTo>
                    <a:cubicBezTo>
                      <a:pt x="50" y="144"/>
                      <a:pt x="71" y="140"/>
                      <a:pt x="76" y="140"/>
                    </a:cubicBezTo>
                    <a:cubicBezTo>
                      <a:pt x="79" y="146"/>
                      <a:pt x="81" y="147"/>
                      <a:pt x="87" y="144"/>
                    </a:cubicBezTo>
                    <a:cubicBezTo>
                      <a:pt x="94" y="149"/>
                      <a:pt x="93" y="142"/>
                      <a:pt x="100" y="146"/>
                    </a:cubicBezTo>
                    <a:cubicBezTo>
                      <a:pt x="92" y="133"/>
                      <a:pt x="107" y="148"/>
                      <a:pt x="99" y="135"/>
                    </a:cubicBezTo>
                    <a:cubicBezTo>
                      <a:pt x="106" y="130"/>
                      <a:pt x="116" y="130"/>
                      <a:pt x="124" y="129"/>
                    </a:cubicBezTo>
                    <a:cubicBezTo>
                      <a:pt x="117" y="125"/>
                      <a:pt x="108" y="124"/>
                      <a:pt x="100" y="122"/>
                    </a:cubicBezTo>
                    <a:cubicBezTo>
                      <a:pt x="96" y="115"/>
                      <a:pt x="95" y="119"/>
                      <a:pt x="88" y="120"/>
                    </a:cubicBezTo>
                    <a:cubicBezTo>
                      <a:pt x="84" y="114"/>
                      <a:pt x="81" y="115"/>
                      <a:pt x="79" y="108"/>
                    </a:cubicBezTo>
                    <a:cubicBezTo>
                      <a:pt x="73" y="111"/>
                      <a:pt x="67" y="111"/>
                      <a:pt x="64" y="104"/>
                    </a:cubicBezTo>
                    <a:cubicBezTo>
                      <a:pt x="63" y="98"/>
                      <a:pt x="50" y="84"/>
                      <a:pt x="43" y="83"/>
                    </a:cubicBezTo>
                    <a:cubicBezTo>
                      <a:pt x="35" y="79"/>
                      <a:pt x="38" y="92"/>
                      <a:pt x="36" y="81"/>
                    </a:cubicBezTo>
                    <a:cubicBezTo>
                      <a:pt x="28" y="84"/>
                      <a:pt x="30" y="79"/>
                      <a:pt x="22" y="77"/>
                    </a:cubicBezTo>
                    <a:cubicBezTo>
                      <a:pt x="18" y="82"/>
                      <a:pt x="25" y="98"/>
                      <a:pt x="19" y="87"/>
                    </a:cubicBezTo>
                    <a:cubicBezTo>
                      <a:pt x="18" y="78"/>
                      <a:pt x="15" y="66"/>
                      <a:pt x="10" y="59"/>
                    </a:cubicBezTo>
                    <a:cubicBezTo>
                      <a:pt x="10" y="55"/>
                      <a:pt x="11" y="50"/>
                      <a:pt x="9" y="47"/>
                    </a:cubicBezTo>
                    <a:cubicBezTo>
                      <a:pt x="8" y="45"/>
                      <a:pt x="2" y="47"/>
                      <a:pt x="1" y="45"/>
                    </a:cubicBezTo>
                    <a:cubicBezTo>
                      <a:pt x="0" y="44"/>
                      <a:pt x="14" y="38"/>
                      <a:pt x="15" y="38"/>
                    </a:cubicBezTo>
                    <a:cubicBezTo>
                      <a:pt x="24" y="33"/>
                      <a:pt x="20" y="32"/>
                      <a:pt x="33" y="30"/>
                    </a:cubicBezTo>
                    <a:cubicBezTo>
                      <a:pt x="36" y="28"/>
                      <a:pt x="40" y="28"/>
                      <a:pt x="42" y="26"/>
                    </a:cubicBezTo>
                    <a:cubicBezTo>
                      <a:pt x="43" y="25"/>
                      <a:pt x="42" y="22"/>
                      <a:pt x="43" y="21"/>
                    </a:cubicBezTo>
                    <a:cubicBezTo>
                      <a:pt x="46" y="17"/>
                      <a:pt x="58" y="12"/>
                      <a:pt x="63" y="11"/>
                    </a:cubicBezTo>
                    <a:cubicBezTo>
                      <a:pt x="66" y="9"/>
                      <a:pt x="70" y="10"/>
                      <a:pt x="73" y="8"/>
                    </a:cubicBezTo>
                    <a:cubicBezTo>
                      <a:pt x="85" y="0"/>
                      <a:pt x="67" y="5"/>
                      <a:pt x="81" y="2"/>
                    </a:cubicBezTo>
                    <a:cubicBezTo>
                      <a:pt x="77" y="7"/>
                      <a:pt x="72" y="8"/>
                      <a:pt x="67" y="11"/>
                    </a:cubicBezTo>
                    <a:cubicBezTo>
                      <a:pt x="63" y="16"/>
                      <a:pt x="61" y="18"/>
                      <a:pt x="55" y="20"/>
                    </a:cubicBezTo>
                    <a:cubicBezTo>
                      <a:pt x="66" y="21"/>
                      <a:pt x="69" y="22"/>
                      <a:pt x="78" y="24"/>
                    </a:cubicBezTo>
                    <a:cubicBezTo>
                      <a:pt x="79" y="25"/>
                      <a:pt x="81" y="26"/>
                      <a:pt x="82" y="26"/>
                    </a:cubicBezTo>
                    <a:cubicBezTo>
                      <a:pt x="90" y="29"/>
                      <a:pt x="87" y="27"/>
                      <a:pt x="82" y="23"/>
                    </a:cubicBezTo>
                    <a:cubicBezTo>
                      <a:pt x="81" y="22"/>
                      <a:pt x="73" y="19"/>
                      <a:pt x="73" y="18"/>
                    </a:cubicBezTo>
                    <a:cubicBezTo>
                      <a:pt x="73" y="15"/>
                      <a:pt x="79" y="21"/>
                      <a:pt x="82" y="23"/>
                    </a:cubicBezTo>
                    <a:cubicBezTo>
                      <a:pt x="88" y="27"/>
                      <a:pt x="86" y="26"/>
                      <a:pt x="93" y="27"/>
                    </a:cubicBezTo>
                    <a:cubicBezTo>
                      <a:pt x="96" y="28"/>
                      <a:pt x="109" y="34"/>
                      <a:pt x="99" y="27"/>
                    </a:cubicBezTo>
                    <a:cubicBezTo>
                      <a:pt x="112" y="25"/>
                      <a:pt x="96" y="20"/>
                      <a:pt x="91" y="18"/>
                    </a:cubicBezTo>
                    <a:cubicBezTo>
                      <a:pt x="87" y="14"/>
                      <a:pt x="81" y="10"/>
                      <a:pt x="90" y="8"/>
                    </a:cubicBezTo>
                    <a:cubicBezTo>
                      <a:pt x="105" y="10"/>
                      <a:pt x="89" y="13"/>
                      <a:pt x="102" y="15"/>
                    </a:cubicBezTo>
                    <a:cubicBezTo>
                      <a:pt x="110" y="19"/>
                      <a:pt x="103" y="14"/>
                      <a:pt x="105" y="23"/>
                    </a:cubicBezTo>
                    <a:cubicBezTo>
                      <a:pt x="106" y="27"/>
                      <a:pt x="114" y="30"/>
                      <a:pt x="117" y="32"/>
                    </a:cubicBezTo>
                    <a:cubicBezTo>
                      <a:pt x="122" y="39"/>
                      <a:pt x="130" y="37"/>
                      <a:pt x="114" y="39"/>
                    </a:cubicBezTo>
                    <a:cubicBezTo>
                      <a:pt x="120" y="42"/>
                      <a:pt x="121" y="45"/>
                      <a:pt x="123" y="51"/>
                    </a:cubicBezTo>
                    <a:cubicBezTo>
                      <a:pt x="131" y="50"/>
                      <a:pt x="134" y="54"/>
                      <a:pt x="136" y="45"/>
                    </a:cubicBezTo>
                    <a:cubicBezTo>
                      <a:pt x="135" y="38"/>
                      <a:pt x="132" y="31"/>
                      <a:pt x="141" y="36"/>
                    </a:cubicBezTo>
                    <a:cubicBezTo>
                      <a:pt x="148" y="48"/>
                      <a:pt x="142" y="62"/>
                      <a:pt x="154" y="71"/>
                    </a:cubicBezTo>
                    <a:cubicBezTo>
                      <a:pt x="156" y="75"/>
                      <a:pt x="157" y="80"/>
                      <a:pt x="159" y="84"/>
                    </a:cubicBezTo>
                    <a:cubicBezTo>
                      <a:pt x="161" y="98"/>
                      <a:pt x="176" y="105"/>
                      <a:pt x="174" y="11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86" name="Freeform 2198"/>
              <p:cNvSpPr>
                <a:spLocks/>
              </p:cNvSpPr>
              <p:nvPr/>
            </p:nvSpPr>
            <p:spPr bwMode="auto">
              <a:xfrm>
                <a:off x="1102" y="2622"/>
                <a:ext cx="66" cy="151"/>
              </a:xfrm>
              <a:custGeom>
                <a:avLst/>
                <a:gdLst>
                  <a:gd name="T0" fmla="*/ 45 w 66"/>
                  <a:gd name="T1" fmla="*/ 151 h 151"/>
                  <a:gd name="T2" fmla="*/ 42 w 66"/>
                  <a:gd name="T3" fmla="*/ 126 h 151"/>
                  <a:gd name="T4" fmla="*/ 36 w 66"/>
                  <a:gd name="T5" fmla="*/ 96 h 151"/>
                  <a:gd name="T6" fmla="*/ 30 w 66"/>
                  <a:gd name="T7" fmla="*/ 63 h 151"/>
                  <a:gd name="T8" fmla="*/ 24 w 66"/>
                  <a:gd name="T9" fmla="*/ 25 h 151"/>
                  <a:gd name="T10" fmla="*/ 26 w 66"/>
                  <a:gd name="T11" fmla="*/ 40 h 151"/>
                  <a:gd name="T12" fmla="*/ 38 w 66"/>
                  <a:gd name="T13" fmla="*/ 79 h 151"/>
                  <a:gd name="T14" fmla="*/ 56 w 66"/>
                  <a:gd name="T15" fmla="*/ 84 h 151"/>
                  <a:gd name="T16" fmla="*/ 56 w 66"/>
                  <a:gd name="T17" fmla="*/ 82 h 151"/>
                  <a:gd name="T18" fmla="*/ 44 w 66"/>
                  <a:gd name="T19" fmla="*/ 75 h 151"/>
                  <a:gd name="T20" fmla="*/ 35 w 66"/>
                  <a:gd name="T21" fmla="*/ 60 h 151"/>
                  <a:gd name="T22" fmla="*/ 38 w 66"/>
                  <a:gd name="T23" fmla="*/ 61 h 151"/>
                  <a:gd name="T24" fmla="*/ 18 w 66"/>
                  <a:gd name="T25" fmla="*/ 22 h 151"/>
                  <a:gd name="T26" fmla="*/ 5 w 66"/>
                  <a:gd name="T27" fmla="*/ 3 h 151"/>
                  <a:gd name="T28" fmla="*/ 12 w 66"/>
                  <a:gd name="T29" fmla="*/ 13 h 151"/>
                  <a:gd name="T30" fmla="*/ 11 w 66"/>
                  <a:gd name="T31" fmla="*/ 18 h 151"/>
                  <a:gd name="T32" fmla="*/ 18 w 66"/>
                  <a:gd name="T33" fmla="*/ 19 h 151"/>
                  <a:gd name="T34" fmla="*/ 12 w 66"/>
                  <a:gd name="T35" fmla="*/ 25 h 151"/>
                  <a:gd name="T36" fmla="*/ 17 w 66"/>
                  <a:gd name="T37" fmla="*/ 28 h 151"/>
                  <a:gd name="T38" fmla="*/ 20 w 66"/>
                  <a:gd name="T39" fmla="*/ 42 h 151"/>
                  <a:gd name="T40" fmla="*/ 18 w 66"/>
                  <a:gd name="T41" fmla="*/ 48 h 151"/>
                  <a:gd name="T42" fmla="*/ 29 w 66"/>
                  <a:gd name="T43" fmla="*/ 55 h 151"/>
                  <a:gd name="T44" fmla="*/ 15 w 66"/>
                  <a:gd name="T45" fmla="*/ 69 h 151"/>
                  <a:gd name="T46" fmla="*/ 27 w 66"/>
                  <a:gd name="T47" fmla="*/ 93 h 151"/>
                  <a:gd name="T48" fmla="*/ 30 w 66"/>
                  <a:gd name="T49" fmla="*/ 112 h 151"/>
                  <a:gd name="T50" fmla="*/ 35 w 66"/>
                  <a:gd name="T51" fmla="*/ 135 h 151"/>
                  <a:gd name="T52" fmla="*/ 45 w 66"/>
                  <a:gd name="T5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151">
                    <a:moveTo>
                      <a:pt x="45" y="151"/>
                    </a:moveTo>
                    <a:cubicBezTo>
                      <a:pt x="47" y="142"/>
                      <a:pt x="46" y="135"/>
                      <a:pt x="42" y="126"/>
                    </a:cubicBezTo>
                    <a:cubicBezTo>
                      <a:pt x="41" y="116"/>
                      <a:pt x="39" y="105"/>
                      <a:pt x="36" y="96"/>
                    </a:cubicBezTo>
                    <a:cubicBezTo>
                      <a:pt x="35" y="85"/>
                      <a:pt x="32" y="74"/>
                      <a:pt x="30" y="63"/>
                    </a:cubicBezTo>
                    <a:cubicBezTo>
                      <a:pt x="29" y="50"/>
                      <a:pt x="26" y="38"/>
                      <a:pt x="24" y="25"/>
                    </a:cubicBezTo>
                    <a:cubicBezTo>
                      <a:pt x="23" y="31"/>
                      <a:pt x="23" y="35"/>
                      <a:pt x="26" y="40"/>
                    </a:cubicBezTo>
                    <a:cubicBezTo>
                      <a:pt x="26" y="43"/>
                      <a:pt x="35" y="77"/>
                      <a:pt x="38" y="79"/>
                    </a:cubicBezTo>
                    <a:cubicBezTo>
                      <a:pt x="43" y="82"/>
                      <a:pt x="51" y="82"/>
                      <a:pt x="56" y="84"/>
                    </a:cubicBezTo>
                    <a:cubicBezTo>
                      <a:pt x="66" y="92"/>
                      <a:pt x="44" y="87"/>
                      <a:pt x="56" y="82"/>
                    </a:cubicBezTo>
                    <a:cubicBezTo>
                      <a:pt x="50" y="81"/>
                      <a:pt x="38" y="84"/>
                      <a:pt x="44" y="75"/>
                    </a:cubicBezTo>
                    <a:cubicBezTo>
                      <a:pt x="41" y="69"/>
                      <a:pt x="40" y="65"/>
                      <a:pt x="35" y="60"/>
                    </a:cubicBezTo>
                    <a:cubicBezTo>
                      <a:pt x="39" y="58"/>
                      <a:pt x="51" y="59"/>
                      <a:pt x="38" y="61"/>
                    </a:cubicBezTo>
                    <a:cubicBezTo>
                      <a:pt x="40" y="49"/>
                      <a:pt x="24" y="33"/>
                      <a:pt x="18" y="22"/>
                    </a:cubicBezTo>
                    <a:cubicBezTo>
                      <a:pt x="17" y="6"/>
                      <a:pt x="21" y="0"/>
                      <a:pt x="5" y="3"/>
                    </a:cubicBezTo>
                    <a:cubicBezTo>
                      <a:pt x="14" y="5"/>
                      <a:pt x="16" y="3"/>
                      <a:pt x="12" y="13"/>
                    </a:cubicBezTo>
                    <a:cubicBezTo>
                      <a:pt x="12" y="15"/>
                      <a:pt x="10" y="17"/>
                      <a:pt x="11" y="18"/>
                    </a:cubicBezTo>
                    <a:cubicBezTo>
                      <a:pt x="13" y="20"/>
                      <a:pt x="16" y="17"/>
                      <a:pt x="18" y="19"/>
                    </a:cubicBezTo>
                    <a:cubicBezTo>
                      <a:pt x="23" y="24"/>
                      <a:pt x="12" y="25"/>
                      <a:pt x="12" y="25"/>
                    </a:cubicBezTo>
                    <a:cubicBezTo>
                      <a:pt x="3" y="29"/>
                      <a:pt x="13" y="30"/>
                      <a:pt x="17" y="28"/>
                    </a:cubicBezTo>
                    <a:cubicBezTo>
                      <a:pt x="21" y="35"/>
                      <a:pt x="17" y="35"/>
                      <a:pt x="20" y="42"/>
                    </a:cubicBezTo>
                    <a:cubicBezTo>
                      <a:pt x="14" y="43"/>
                      <a:pt x="0" y="50"/>
                      <a:pt x="18" y="48"/>
                    </a:cubicBezTo>
                    <a:cubicBezTo>
                      <a:pt x="24" y="49"/>
                      <a:pt x="26" y="49"/>
                      <a:pt x="29" y="55"/>
                    </a:cubicBezTo>
                    <a:cubicBezTo>
                      <a:pt x="25" y="69"/>
                      <a:pt x="26" y="65"/>
                      <a:pt x="15" y="69"/>
                    </a:cubicBezTo>
                    <a:cubicBezTo>
                      <a:pt x="32" y="73"/>
                      <a:pt x="30" y="77"/>
                      <a:pt x="27" y="93"/>
                    </a:cubicBezTo>
                    <a:cubicBezTo>
                      <a:pt x="37" y="95"/>
                      <a:pt x="35" y="105"/>
                      <a:pt x="30" y="112"/>
                    </a:cubicBezTo>
                    <a:cubicBezTo>
                      <a:pt x="40" y="117"/>
                      <a:pt x="40" y="126"/>
                      <a:pt x="35" y="135"/>
                    </a:cubicBezTo>
                    <a:cubicBezTo>
                      <a:pt x="47" y="137"/>
                      <a:pt x="37" y="143"/>
                      <a:pt x="45" y="15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87" name="Freeform 2199"/>
              <p:cNvSpPr>
                <a:spLocks/>
              </p:cNvSpPr>
              <p:nvPr/>
            </p:nvSpPr>
            <p:spPr bwMode="auto">
              <a:xfrm>
                <a:off x="1210" y="2559"/>
                <a:ext cx="35" cy="48"/>
              </a:xfrm>
              <a:custGeom>
                <a:avLst/>
                <a:gdLst>
                  <a:gd name="T0" fmla="*/ 33 w 35"/>
                  <a:gd name="T1" fmla="*/ 48 h 48"/>
                  <a:gd name="T2" fmla="*/ 24 w 35"/>
                  <a:gd name="T3" fmla="*/ 25 h 48"/>
                  <a:gd name="T4" fmla="*/ 15 w 35"/>
                  <a:gd name="T5" fmla="*/ 4 h 48"/>
                  <a:gd name="T6" fmla="*/ 9 w 35"/>
                  <a:gd name="T7" fmla="*/ 13 h 48"/>
                  <a:gd name="T8" fmla="*/ 18 w 35"/>
                  <a:gd name="T9" fmla="*/ 18 h 48"/>
                  <a:gd name="T10" fmla="*/ 12 w 35"/>
                  <a:gd name="T11" fmla="*/ 16 h 48"/>
                  <a:gd name="T12" fmla="*/ 0 w 35"/>
                  <a:gd name="T13" fmla="*/ 6 h 48"/>
                  <a:gd name="T14" fmla="*/ 14 w 35"/>
                  <a:gd name="T15" fmla="*/ 0 h 48"/>
                  <a:gd name="T16" fmla="*/ 20 w 35"/>
                  <a:gd name="T17" fmla="*/ 12 h 48"/>
                  <a:gd name="T18" fmla="*/ 32 w 35"/>
                  <a:gd name="T19" fmla="*/ 28 h 48"/>
                  <a:gd name="T20" fmla="*/ 33 w 35"/>
                  <a:gd name="T21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48">
                    <a:moveTo>
                      <a:pt x="33" y="48"/>
                    </a:moveTo>
                    <a:cubicBezTo>
                      <a:pt x="32" y="38"/>
                      <a:pt x="29" y="34"/>
                      <a:pt x="24" y="25"/>
                    </a:cubicBezTo>
                    <a:cubicBezTo>
                      <a:pt x="30" y="17"/>
                      <a:pt x="23" y="7"/>
                      <a:pt x="15" y="4"/>
                    </a:cubicBezTo>
                    <a:cubicBezTo>
                      <a:pt x="5" y="9"/>
                      <a:pt x="20" y="6"/>
                      <a:pt x="9" y="13"/>
                    </a:cubicBezTo>
                    <a:cubicBezTo>
                      <a:pt x="14" y="15"/>
                      <a:pt x="20" y="17"/>
                      <a:pt x="18" y="18"/>
                    </a:cubicBezTo>
                    <a:cubicBezTo>
                      <a:pt x="16" y="19"/>
                      <a:pt x="14" y="17"/>
                      <a:pt x="12" y="16"/>
                    </a:cubicBezTo>
                    <a:cubicBezTo>
                      <a:pt x="10" y="5"/>
                      <a:pt x="12" y="3"/>
                      <a:pt x="0" y="6"/>
                    </a:cubicBezTo>
                    <a:cubicBezTo>
                      <a:pt x="5" y="3"/>
                      <a:pt x="8" y="1"/>
                      <a:pt x="14" y="0"/>
                    </a:cubicBezTo>
                    <a:cubicBezTo>
                      <a:pt x="23" y="1"/>
                      <a:pt x="21" y="4"/>
                      <a:pt x="20" y="12"/>
                    </a:cubicBezTo>
                    <a:cubicBezTo>
                      <a:pt x="24" y="18"/>
                      <a:pt x="29" y="21"/>
                      <a:pt x="32" y="28"/>
                    </a:cubicBezTo>
                    <a:cubicBezTo>
                      <a:pt x="34" y="37"/>
                      <a:pt x="35" y="38"/>
                      <a:pt x="33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88" name="Freeform 2200"/>
              <p:cNvSpPr>
                <a:spLocks/>
              </p:cNvSpPr>
              <p:nvPr/>
            </p:nvSpPr>
            <p:spPr bwMode="auto">
              <a:xfrm>
                <a:off x="1177" y="2565"/>
                <a:ext cx="75" cy="64"/>
              </a:xfrm>
              <a:custGeom>
                <a:avLst/>
                <a:gdLst>
                  <a:gd name="T0" fmla="*/ 75 w 75"/>
                  <a:gd name="T1" fmla="*/ 64 h 64"/>
                  <a:gd name="T2" fmla="*/ 57 w 75"/>
                  <a:gd name="T3" fmla="*/ 54 h 64"/>
                  <a:gd name="T4" fmla="*/ 35 w 75"/>
                  <a:gd name="T5" fmla="*/ 43 h 64"/>
                  <a:gd name="T6" fmla="*/ 63 w 75"/>
                  <a:gd name="T7" fmla="*/ 51 h 64"/>
                  <a:gd name="T8" fmla="*/ 50 w 75"/>
                  <a:gd name="T9" fmla="*/ 31 h 64"/>
                  <a:gd name="T10" fmla="*/ 45 w 75"/>
                  <a:gd name="T11" fmla="*/ 30 h 64"/>
                  <a:gd name="T12" fmla="*/ 44 w 75"/>
                  <a:gd name="T13" fmla="*/ 33 h 64"/>
                  <a:gd name="T14" fmla="*/ 30 w 75"/>
                  <a:gd name="T15" fmla="*/ 24 h 64"/>
                  <a:gd name="T16" fmla="*/ 14 w 75"/>
                  <a:gd name="T17" fmla="*/ 25 h 64"/>
                  <a:gd name="T18" fmla="*/ 29 w 75"/>
                  <a:gd name="T19" fmla="*/ 28 h 64"/>
                  <a:gd name="T20" fmla="*/ 39 w 75"/>
                  <a:gd name="T21" fmla="*/ 24 h 64"/>
                  <a:gd name="T22" fmla="*/ 53 w 75"/>
                  <a:gd name="T23" fmla="*/ 31 h 64"/>
                  <a:gd name="T24" fmla="*/ 26 w 75"/>
                  <a:gd name="T25" fmla="*/ 13 h 64"/>
                  <a:gd name="T26" fmla="*/ 41 w 75"/>
                  <a:gd name="T27" fmla="*/ 24 h 64"/>
                  <a:gd name="T28" fmla="*/ 47 w 75"/>
                  <a:gd name="T29" fmla="*/ 15 h 64"/>
                  <a:gd name="T30" fmla="*/ 39 w 75"/>
                  <a:gd name="T31" fmla="*/ 6 h 64"/>
                  <a:gd name="T32" fmla="*/ 35 w 75"/>
                  <a:gd name="T33" fmla="*/ 6 h 64"/>
                  <a:gd name="T34" fmla="*/ 53 w 75"/>
                  <a:gd name="T35" fmla="*/ 1 h 64"/>
                  <a:gd name="T36" fmla="*/ 65 w 75"/>
                  <a:gd name="T37" fmla="*/ 24 h 64"/>
                  <a:gd name="T38" fmla="*/ 72 w 75"/>
                  <a:gd name="T39" fmla="*/ 63 h 64"/>
                  <a:gd name="T40" fmla="*/ 75 w 75"/>
                  <a:gd name="T41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64">
                    <a:moveTo>
                      <a:pt x="75" y="64"/>
                    </a:moveTo>
                    <a:cubicBezTo>
                      <a:pt x="70" y="57"/>
                      <a:pt x="65" y="55"/>
                      <a:pt x="57" y="54"/>
                    </a:cubicBezTo>
                    <a:cubicBezTo>
                      <a:pt x="50" y="50"/>
                      <a:pt x="43" y="47"/>
                      <a:pt x="35" y="43"/>
                    </a:cubicBezTo>
                    <a:cubicBezTo>
                      <a:pt x="41" y="52"/>
                      <a:pt x="52" y="50"/>
                      <a:pt x="63" y="51"/>
                    </a:cubicBezTo>
                    <a:cubicBezTo>
                      <a:pt x="60" y="41"/>
                      <a:pt x="60" y="36"/>
                      <a:pt x="50" y="31"/>
                    </a:cubicBezTo>
                    <a:cubicBezTo>
                      <a:pt x="50" y="31"/>
                      <a:pt x="47" y="30"/>
                      <a:pt x="45" y="30"/>
                    </a:cubicBezTo>
                    <a:cubicBezTo>
                      <a:pt x="34" y="25"/>
                      <a:pt x="47" y="30"/>
                      <a:pt x="44" y="33"/>
                    </a:cubicBezTo>
                    <a:cubicBezTo>
                      <a:pt x="44" y="33"/>
                      <a:pt x="31" y="25"/>
                      <a:pt x="30" y="24"/>
                    </a:cubicBezTo>
                    <a:cubicBezTo>
                      <a:pt x="34" y="36"/>
                      <a:pt x="24" y="28"/>
                      <a:pt x="14" y="25"/>
                    </a:cubicBezTo>
                    <a:cubicBezTo>
                      <a:pt x="0" y="17"/>
                      <a:pt x="26" y="27"/>
                      <a:pt x="29" y="28"/>
                    </a:cubicBezTo>
                    <a:cubicBezTo>
                      <a:pt x="18" y="22"/>
                      <a:pt x="30" y="28"/>
                      <a:pt x="39" y="24"/>
                    </a:cubicBezTo>
                    <a:cubicBezTo>
                      <a:pt x="27" y="18"/>
                      <a:pt x="49" y="30"/>
                      <a:pt x="53" y="31"/>
                    </a:cubicBezTo>
                    <a:cubicBezTo>
                      <a:pt x="46" y="22"/>
                      <a:pt x="37" y="17"/>
                      <a:pt x="26" y="13"/>
                    </a:cubicBezTo>
                    <a:cubicBezTo>
                      <a:pt x="31" y="18"/>
                      <a:pt x="34" y="21"/>
                      <a:pt x="41" y="24"/>
                    </a:cubicBezTo>
                    <a:cubicBezTo>
                      <a:pt x="47" y="20"/>
                      <a:pt x="54" y="22"/>
                      <a:pt x="47" y="15"/>
                    </a:cubicBezTo>
                    <a:cubicBezTo>
                      <a:pt x="52" y="7"/>
                      <a:pt x="46" y="7"/>
                      <a:pt x="39" y="6"/>
                    </a:cubicBezTo>
                    <a:cubicBezTo>
                      <a:pt x="35" y="9"/>
                      <a:pt x="22" y="8"/>
                      <a:pt x="35" y="6"/>
                    </a:cubicBezTo>
                    <a:cubicBezTo>
                      <a:pt x="42" y="1"/>
                      <a:pt x="43" y="0"/>
                      <a:pt x="53" y="1"/>
                    </a:cubicBezTo>
                    <a:cubicBezTo>
                      <a:pt x="54" y="14"/>
                      <a:pt x="54" y="18"/>
                      <a:pt x="65" y="24"/>
                    </a:cubicBezTo>
                    <a:cubicBezTo>
                      <a:pt x="66" y="52"/>
                      <a:pt x="70" y="36"/>
                      <a:pt x="72" y="63"/>
                    </a:cubicBezTo>
                    <a:cubicBezTo>
                      <a:pt x="75" y="56"/>
                      <a:pt x="74" y="56"/>
                      <a:pt x="75" y="6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89" name="Freeform 2201"/>
              <p:cNvSpPr>
                <a:spLocks/>
              </p:cNvSpPr>
              <p:nvPr/>
            </p:nvSpPr>
            <p:spPr bwMode="auto">
              <a:xfrm>
                <a:off x="1111" y="2544"/>
                <a:ext cx="113" cy="72"/>
              </a:xfrm>
              <a:custGeom>
                <a:avLst/>
                <a:gdLst>
                  <a:gd name="T0" fmla="*/ 113 w 113"/>
                  <a:gd name="T1" fmla="*/ 0 h 72"/>
                  <a:gd name="T2" fmla="*/ 95 w 113"/>
                  <a:gd name="T3" fmla="*/ 19 h 72"/>
                  <a:gd name="T4" fmla="*/ 63 w 113"/>
                  <a:gd name="T5" fmla="*/ 37 h 72"/>
                  <a:gd name="T6" fmla="*/ 39 w 113"/>
                  <a:gd name="T7" fmla="*/ 48 h 72"/>
                  <a:gd name="T8" fmla="*/ 12 w 113"/>
                  <a:gd name="T9" fmla="*/ 64 h 72"/>
                  <a:gd name="T10" fmla="*/ 0 w 113"/>
                  <a:gd name="T11" fmla="*/ 66 h 72"/>
                  <a:gd name="T12" fmla="*/ 24 w 113"/>
                  <a:gd name="T13" fmla="*/ 52 h 72"/>
                  <a:gd name="T14" fmla="*/ 42 w 113"/>
                  <a:gd name="T15" fmla="*/ 40 h 72"/>
                  <a:gd name="T16" fmla="*/ 57 w 113"/>
                  <a:gd name="T17" fmla="*/ 34 h 72"/>
                  <a:gd name="T18" fmla="*/ 66 w 113"/>
                  <a:gd name="T19" fmla="*/ 22 h 72"/>
                  <a:gd name="T20" fmla="*/ 93 w 113"/>
                  <a:gd name="T21" fmla="*/ 16 h 72"/>
                  <a:gd name="T22" fmla="*/ 113 w 113"/>
                  <a:gd name="T2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3" h="72">
                    <a:moveTo>
                      <a:pt x="113" y="0"/>
                    </a:moveTo>
                    <a:cubicBezTo>
                      <a:pt x="111" y="11"/>
                      <a:pt x="106" y="17"/>
                      <a:pt x="95" y="19"/>
                    </a:cubicBezTo>
                    <a:cubicBezTo>
                      <a:pt x="93" y="23"/>
                      <a:pt x="69" y="36"/>
                      <a:pt x="63" y="37"/>
                    </a:cubicBezTo>
                    <a:cubicBezTo>
                      <a:pt x="55" y="43"/>
                      <a:pt x="48" y="45"/>
                      <a:pt x="39" y="48"/>
                    </a:cubicBezTo>
                    <a:cubicBezTo>
                      <a:pt x="31" y="54"/>
                      <a:pt x="22" y="62"/>
                      <a:pt x="12" y="64"/>
                    </a:cubicBezTo>
                    <a:cubicBezTo>
                      <a:pt x="7" y="68"/>
                      <a:pt x="5" y="72"/>
                      <a:pt x="0" y="66"/>
                    </a:cubicBezTo>
                    <a:cubicBezTo>
                      <a:pt x="5" y="54"/>
                      <a:pt x="13" y="55"/>
                      <a:pt x="24" y="52"/>
                    </a:cubicBezTo>
                    <a:cubicBezTo>
                      <a:pt x="29" y="42"/>
                      <a:pt x="32" y="43"/>
                      <a:pt x="42" y="40"/>
                    </a:cubicBezTo>
                    <a:cubicBezTo>
                      <a:pt x="47" y="37"/>
                      <a:pt x="52" y="37"/>
                      <a:pt x="57" y="34"/>
                    </a:cubicBezTo>
                    <a:cubicBezTo>
                      <a:pt x="61" y="29"/>
                      <a:pt x="65" y="29"/>
                      <a:pt x="66" y="22"/>
                    </a:cubicBezTo>
                    <a:cubicBezTo>
                      <a:pt x="74" y="25"/>
                      <a:pt x="85" y="18"/>
                      <a:pt x="93" y="16"/>
                    </a:cubicBezTo>
                    <a:cubicBezTo>
                      <a:pt x="96" y="10"/>
                      <a:pt x="107" y="6"/>
                      <a:pt x="11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90" name="Freeform 2202"/>
              <p:cNvSpPr>
                <a:spLocks/>
              </p:cNvSpPr>
              <p:nvPr/>
            </p:nvSpPr>
            <p:spPr bwMode="auto">
              <a:xfrm>
                <a:off x="1108" y="2532"/>
                <a:ext cx="113" cy="69"/>
              </a:xfrm>
              <a:custGeom>
                <a:avLst/>
                <a:gdLst>
                  <a:gd name="T0" fmla="*/ 108 w 113"/>
                  <a:gd name="T1" fmla="*/ 0 h 69"/>
                  <a:gd name="T2" fmla="*/ 105 w 113"/>
                  <a:gd name="T3" fmla="*/ 13 h 69"/>
                  <a:gd name="T4" fmla="*/ 72 w 113"/>
                  <a:gd name="T5" fmla="*/ 27 h 69"/>
                  <a:gd name="T6" fmla="*/ 53 w 113"/>
                  <a:gd name="T7" fmla="*/ 40 h 69"/>
                  <a:gd name="T8" fmla="*/ 39 w 113"/>
                  <a:gd name="T9" fmla="*/ 46 h 69"/>
                  <a:gd name="T10" fmla="*/ 20 w 113"/>
                  <a:gd name="T11" fmla="*/ 60 h 69"/>
                  <a:gd name="T12" fmla="*/ 14 w 113"/>
                  <a:gd name="T13" fmla="*/ 61 h 69"/>
                  <a:gd name="T14" fmla="*/ 0 w 113"/>
                  <a:gd name="T15" fmla="*/ 64 h 69"/>
                  <a:gd name="T16" fmla="*/ 18 w 113"/>
                  <a:gd name="T17" fmla="*/ 54 h 69"/>
                  <a:gd name="T18" fmla="*/ 42 w 113"/>
                  <a:gd name="T19" fmla="*/ 43 h 69"/>
                  <a:gd name="T20" fmla="*/ 53 w 113"/>
                  <a:gd name="T21" fmla="*/ 36 h 69"/>
                  <a:gd name="T22" fmla="*/ 71 w 113"/>
                  <a:gd name="T23" fmla="*/ 28 h 69"/>
                  <a:gd name="T24" fmla="*/ 98 w 113"/>
                  <a:gd name="T25" fmla="*/ 12 h 69"/>
                  <a:gd name="T26" fmla="*/ 108 w 113"/>
                  <a:gd name="T27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3" h="69">
                    <a:moveTo>
                      <a:pt x="108" y="0"/>
                    </a:moveTo>
                    <a:cubicBezTo>
                      <a:pt x="112" y="6"/>
                      <a:pt x="113" y="11"/>
                      <a:pt x="105" y="13"/>
                    </a:cubicBezTo>
                    <a:cubicBezTo>
                      <a:pt x="94" y="21"/>
                      <a:pt x="85" y="24"/>
                      <a:pt x="72" y="27"/>
                    </a:cubicBezTo>
                    <a:cubicBezTo>
                      <a:pt x="63" y="34"/>
                      <a:pt x="64" y="39"/>
                      <a:pt x="53" y="40"/>
                    </a:cubicBezTo>
                    <a:cubicBezTo>
                      <a:pt x="48" y="43"/>
                      <a:pt x="45" y="45"/>
                      <a:pt x="39" y="46"/>
                    </a:cubicBezTo>
                    <a:cubicBezTo>
                      <a:pt x="33" y="49"/>
                      <a:pt x="26" y="56"/>
                      <a:pt x="20" y="60"/>
                    </a:cubicBezTo>
                    <a:cubicBezTo>
                      <a:pt x="16" y="69"/>
                      <a:pt x="21" y="61"/>
                      <a:pt x="14" y="61"/>
                    </a:cubicBezTo>
                    <a:cubicBezTo>
                      <a:pt x="9" y="61"/>
                      <a:pt x="0" y="64"/>
                      <a:pt x="0" y="64"/>
                    </a:cubicBezTo>
                    <a:cubicBezTo>
                      <a:pt x="3" y="57"/>
                      <a:pt x="11" y="55"/>
                      <a:pt x="18" y="54"/>
                    </a:cubicBezTo>
                    <a:cubicBezTo>
                      <a:pt x="26" y="49"/>
                      <a:pt x="33" y="45"/>
                      <a:pt x="42" y="43"/>
                    </a:cubicBezTo>
                    <a:cubicBezTo>
                      <a:pt x="45" y="37"/>
                      <a:pt x="47" y="37"/>
                      <a:pt x="53" y="36"/>
                    </a:cubicBezTo>
                    <a:cubicBezTo>
                      <a:pt x="59" y="33"/>
                      <a:pt x="65" y="32"/>
                      <a:pt x="71" y="28"/>
                    </a:cubicBezTo>
                    <a:cubicBezTo>
                      <a:pt x="80" y="22"/>
                      <a:pt x="87" y="14"/>
                      <a:pt x="98" y="12"/>
                    </a:cubicBezTo>
                    <a:cubicBezTo>
                      <a:pt x="104" y="8"/>
                      <a:pt x="107" y="8"/>
                      <a:pt x="10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91" name="Freeform 2203"/>
              <p:cNvSpPr>
                <a:spLocks/>
              </p:cNvSpPr>
              <p:nvPr/>
            </p:nvSpPr>
            <p:spPr bwMode="auto">
              <a:xfrm>
                <a:off x="1101" y="2505"/>
                <a:ext cx="94" cy="84"/>
              </a:xfrm>
              <a:custGeom>
                <a:avLst/>
                <a:gdLst>
                  <a:gd name="T0" fmla="*/ 85 w 94"/>
                  <a:gd name="T1" fmla="*/ 30 h 84"/>
                  <a:gd name="T2" fmla="*/ 79 w 94"/>
                  <a:gd name="T3" fmla="*/ 43 h 84"/>
                  <a:gd name="T4" fmla="*/ 52 w 94"/>
                  <a:gd name="T5" fmla="*/ 58 h 84"/>
                  <a:gd name="T6" fmla="*/ 34 w 94"/>
                  <a:gd name="T7" fmla="*/ 67 h 84"/>
                  <a:gd name="T8" fmla="*/ 25 w 94"/>
                  <a:gd name="T9" fmla="*/ 70 h 84"/>
                  <a:gd name="T10" fmla="*/ 13 w 94"/>
                  <a:gd name="T11" fmla="*/ 84 h 84"/>
                  <a:gd name="T12" fmla="*/ 9 w 94"/>
                  <a:gd name="T13" fmla="*/ 67 h 84"/>
                  <a:gd name="T14" fmla="*/ 3 w 94"/>
                  <a:gd name="T15" fmla="*/ 46 h 84"/>
                  <a:gd name="T16" fmla="*/ 15 w 94"/>
                  <a:gd name="T17" fmla="*/ 10 h 84"/>
                  <a:gd name="T18" fmla="*/ 10 w 94"/>
                  <a:gd name="T19" fmla="*/ 7 h 84"/>
                  <a:gd name="T20" fmla="*/ 24 w 94"/>
                  <a:gd name="T21" fmla="*/ 16 h 84"/>
                  <a:gd name="T22" fmla="*/ 36 w 94"/>
                  <a:gd name="T23" fmla="*/ 25 h 84"/>
                  <a:gd name="T24" fmla="*/ 37 w 94"/>
                  <a:gd name="T25" fmla="*/ 30 h 84"/>
                  <a:gd name="T26" fmla="*/ 40 w 94"/>
                  <a:gd name="T27" fmla="*/ 25 h 84"/>
                  <a:gd name="T28" fmla="*/ 42 w 94"/>
                  <a:gd name="T29" fmla="*/ 33 h 84"/>
                  <a:gd name="T30" fmla="*/ 48 w 94"/>
                  <a:gd name="T31" fmla="*/ 34 h 84"/>
                  <a:gd name="T32" fmla="*/ 57 w 94"/>
                  <a:gd name="T33" fmla="*/ 43 h 84"/>
                  <a:gd name="T34" fmla="*/ 52 w 94"/>
                  <a:gd name="T35" fmla="*/ 31 h 84"/>
                  <a:gd name="T36" fmla="*/ 52 w 94"/>
                  <a:gd name="T37" fmla="*/ 27 h 84"/>
                  <a:gd name="T38" fmla="*/ 66 w 94"/>
                  <a:gd name="T39" fmla="*/ 43 h 84"/>
                  <a:gd name="T40" fmla="*/ 67 w 94"/>
                  <a:gd name="T41" fmla="*/ 37 h 84"/>
                  <a:gd name="T42" fmla="*/ 66 w 94"/>
                  <a:gd name="T43" fmla="*/ 27 h 84"/>
                  <a:gd name="T44" fmla="*/ 64 w 94"/>
                  <a:gd name="T45" fmla="*/ 22 h 84"/>
                  <a:gd name="T46" fmla="*/ 76 w 94"/>
                  <a:gd name="T47" fmla="*/ 34 h 84"/>
                  <a:gd name="T48" fmla="*/ 85 w 94"/>
                  <a:gd name="T49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84">
                    <a:moveTo>
                      <a:pt x="85" y="30"/>
                    </a:moveTo>
                    <a:cubicBezTo>
                      <a:pt x="94" y="35"/>
                      <a:pt x="87" y="42"/>
                      <a:pt x="79" y="43"/>
                    </a:cubicBezTo>
                    <a:cubicBezTo>
                      <a:pt x="72" y="48"/>
                      <a:pt x="61" y="56"/>
                      <a:pt x="52" y="58"/>
                    </a:cubicBezTo>
                    <a:cubicBezTo>
                      <a:pt x="47" y="62"/>
                      <a:pt x="40" y="66"/>
                      <a:pt x="34" y="67"/>
                    </a:cubicBezTo>
                    <a:cubicBezTo>
                      <a:pt x="31" y="68"/>
                      <a:pt x="27" y="68"/>
                      <a:pt x="25" y="70"/>
                    </a:cubicBezTo>
                    <a:cubicBezTo>
                      <a:pt x="19" y="76"/>
                      <a:pt x="26" y="79"/>
                      <a:pt x="13" y="84"/>
                    </a:cubicBezTo>
                    <a:cubicBezTo>
                      <a:pt x="11" y="76"/>
                      <a:pt x="18" y="74"/>
                      <a:pt x="9" y="67"/>
                    </a:cubicBezTo>
                    <a:cubicBezTo>
                      <a:pt x="10" y="57"/>
                      <a:pt x="8" y="54"/>
                      <a:pt x="3" y="46"/>
                    </a:cubicBezTo>
                    <a:cubicBezTo>
                      <a:pt x="4" y="16"/>
                      <a:pt x="4" y="28"/>
                      <a:pt x="15" y="10"/>
                    </a:cubicBezTo>
                    <a:cubicBezTo>
                      <a:pt x="13" y="9"/>
                      <a:pt x="12" y="8"/>
                      <a:pt x="10" y="7"/>
                    </a:cubicBezTo>
                    <a:cubicBezTo>
                      <a:pt x="0" y="0"/>
                      <a:pt x="21" y="15"/>
                      <a:pt x="24" y="16"/>
                    </a:cubicBezTo>
                    <a:cubicBezTo>
                      <a:pt x="28" y="22"/>
                      <a:pt x="29" y="24"/>
                      <a:pt x="36" y="25"/>
                    </a:cubicBezTo>
                    <a:cubicBezTo>
                      <a:pt x="36" y="27"/>
                      <a:pt x="35" y="30"/>
                      <a:pt x="37" y="30"/>
                    </a:cubicBezTo>
                    <a:cubicBezTo>
                      <a:pt x="39" y="30"/>
                      <a:pt x="38" y="24"/>
                      <a:pt x="40" y="25"/>
                    </a:cubicBezTo>
                    <a:cubicBezTo>
                      <a:pt x="42" y="26"/>
                      <a:pt x="40" y="31"/>
                      <a:pt x="42" y="33"/>
                    </a:cubicBezTo>
                    <a:cubicBezTo>
                      <a:pt x="43" y="35"/>
                      <a:pt x="46" y="34"/>
                      <a:pt x="48" y="34"/>
                    </a:cubicBezTo>
                    <a:cubicBezTo>
                      <a:pt x="45" y="43"/>
                      <a:pt x="49" y="42"/>
                      <a:pt x="57" y="43"/>
                    </a:cubicBezTo>
                    <a:cubicBezTo>
                      <a:pt x="62" y="37"/>
                      <a:pt x="58" y="35"/>
                      <a:pt x="52" y="31"/>
                    </a:cubicBezTo>
                    <a:cubicBezTo>
                      <a:pt x="51" y="24"/>
                      <a:pt x="40" y="17"/>
                      <a:pt x="52" y="27"/>
                    </a:cubicBezTo>
                    <a:cubicBezTo>
                      <a:pt x="56" y="36"/>
                      <a:pt x="55" y="41"/>
                      <a:pt x="66" y="43"/>
                    </a:cubicBezTo>
                    <a:cubicBezTo>
                      <a:pt x="80" y="50"/>
                      <a:pt x="76" y="43"/>
                      <a:pt x="67" y="37"/>
                    </a:cubicBezTo>
                    <a:cubicBezTo>
                      <a:pt x="67" y="34"/>
                      <a:pt x="67" y="30"/>
                      <a:pt x="66" y="27"/>
                    </a:cubicBezTo>
                    <a:cubicBezTo>
                      <a:pt x="66" y="25"/>
                      <a:pt x="62" y="22"/>
                      <a:pt x="64" y="22"/>
                    </a:cubicBezTo>
                    <a:cubicBezTo>
                      <a:pt x="66" y="22"/>
                      <a:pt x="74" y="32"/>
                      <a:pt x="76" y="34"/>
                    </a:cubicBezTo>
                    <a:cubicBezTo>
                      <a:pt x="83" y="33"/>
                      <a:pt x="80" y="34"/>
                      <a:pt x="85" y="3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92" name="Freeform 2204"/>
              <p:cNvSpPr>
                <a:spLocks/>
              </p:cNvSpPr>
              <p:nvPr/>
            </p:nvSpPr>
            <p:spPr bwMode="auto">
              <a:xfrm>
                <a:off x="1085" y="2385"/>
                <a:ext cx="133" cy="147"/>
              </a:xfrm>
              <a:custGeom>
                <a:avLst/>
                <a:gdLst>
                  <a:gd name="T0" fmla="*/ 133 w 133"/>
                  <a:gd name="T1" fmla="*/ 147 h 147"/>
                  <a:gd name="T2" fmla="*/ 124 w 133"/>
                  <a:gd name="T3" fmla="*/ 136 h 147"/>
                  <a:gd name="T4" fmla="*/ 116 w 133"/>
                  <a:gd name="T5" fmla="*/ 115 h 147"/>
                  <a:gd name="T6" fmla="*/ 110 w 133"/>
                  <a:gd name="T7" fmla="*/ 99 h 147"/>
                  <a:gd name="T8" fmla="*/ 97 w 133"/>
                  <a:gd name="T9" fmla="*/ 72 h 147"/>
                  <a:gd name="T10" fmla="*/ 91 w 133"/>
                  <a:gd name="T11" fmla="*/ 57 h 147"/>
                  <a:gd name="T12" fmla="*/ 83 w 133"/>
                  <a:gd name="T13" fmla="*/ 36 h 147"/>
                  <a:gd name="T14" fmla="*/ 59 w 133"/>
                  <a:gd name="T15" fmla="*/ 40 h 147"/>
                  <a:gd name="T16" fmla="*/ 80 w 133"/>
                  <a:gd name="T17" fmla="*/ 48 h 147"/>
                  <a:gd name="T18" fmla="*/ 70 w 133"/>
                  <a:gd name="T19" fmla="*/ 54 h 147"/>
                  <a:gd name="T20" fmla="*/ 56 w 133"/>
                  <a:gd name="T21" fmla="*/ 48 h 147"/>
                  <a:gd name="T22" fmla="*/ 43 w 133"/>
                  <a:gd name="T23" fmla="*/ 52 h 147"/>
                  <a:gd name="T24" fmla="*/ 29 w 133"/>
                  <a:gd name="T25" fmla="*/ 61 h 147"/>
                  <a:gd name="T26" fmla="*/ 13 w 133"/>
                  <a:gd name="T27" fmla="*/ 66 h 147"/>
                  <a:gd name="T28" fmla="*/ 22 w 133"/>
                  <a:gd name="T29" fmla="*/ 57 h 147"/>
                  <a:gd name="T30" fmla="*/ 40 w 133"/>
                  <a:gd name="T31" fmla="*/ 46 h 147"/>
                  <a:gd name="T32" fmla="*/ 58 w 133"/>
                  <a:gd name="T33" fmla="*/ 27 h 147"/>
                  <a:gd name="T34" fmla="*/ 70 w 133"/>
                  <a:gd name="T35" fmla="*/ 10 h 147"/>
                  <a:gd name="T36" fmla="*/ 79 w 133"/>
                  <a:gd name="T37" fmla="*/ 10 h 147"/>
                  <a:gd name="T38" fmla="*/ 91 w 133"/>
                  <a:gd name="T39" fmla="*/ 40 h 147"/>
                  <a:gd name="T40" fmla="*/ 98 w 133"/>
                  <a:gd name="T41" fmla="*/ 57 h 147"/>
                  <a:gd name="T42" fmla="*/ 106 w 133"/>
                  <a:gd name="T43" fmla="*/ 78 h 147"/>
                  <a:gd name="T44" fmla="*/ 115 w 133"/>
                  <a:gd name="T45" fmla="*/ 109 h 147"/>
                  <a:gd name="T46" fmla="*/ 122 w 133"/>
                  <a:gd name="T47" fmla="*/ 129 h 147"/>
                  <a:gd name="T48" fmla="*/ 133 w 133"/>
                  <a:gd name="T49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147">
                    <a:moveTo>
                      <a:pt x="133" y="147"/>
                    </a:moveTo>
                    <a:cubicBezTo>
                      <a:pt x="130" y="142"/>
                      <a:pt x="129" y="139"/>
                      <a:pt x="124" y="136"/>
                    </a:cubicBezTo>
                    <a:cubicBezTo>
                      <a:pt x="131" y="131"/>
                      <a:pt x="120" y="122"/>
                      <a:pt x="116" y="115"/>
                    </a:cubicBezTo>
                    <a:cubicBezTo>
                      <a:pt x="115" y="109"/>
                      <a:pt x="114" y="104"/>
                      <a:pt x="110" y="99"/>
                    </a:cubicBezTo>
                    <a:cubicBezTo>
                      <a:pt x="108" y="87"/>
                      <a:pt x="104" y="81"/>
                      <a:pt x="97" y="72"/>
                    </a:cubicBezTo>
                    <a:cubicBezTo>
                      <a:pt x="95" y="66"/>
                      <a:pt x="95" y="62"/>
                      <a:pt x="91" y="57"/>
                    </a:cubicBezTo>
                    <a:cubicBezTo>
                      <a:pt x="89" y="50"/>
                      <a:pt x="86" y="43"/>
                      <a:pt x="83" y="36"/>
                    </a:cubicBezTo>
                    <a:cubicBezTo>
                      <a:pt x="74" y="37"/>
                      <a:pt x="68" y="39"/>
                      <a:pt x="59" y="40"/>
                    </a:cubicBezTo>
                    <a:cubicBezTo>
                      <a:pt x="46" y="46"/>
                      <a:pt x="78" y="48"/>
                      <a:pt x="80" y="48"/>
                    </a:cubicBezTo>
                    <a:cubicBezTo>
                      <a:pt x="86" y="57"/>
                      <a:pt x="76" y="55"/>
                      <a:pt x="70" y="54"/>
                    </a:cubicBezTo>
                    <a:cubicBezTo>
                      <a:pt x="65" y="52"/>
                      <a:pt x="62" y="49"/>
                      <a:pt x="56" y="48"/>
                    </a:cubicBezTo>
                    <a:cubicBezTo>
                      <a:pt x="50" y="45"/>
                      <a:pt x="51" y="51"/>
                      <a:pt x="43" y="52"/>
                    </a:cubicBezTo>
                    <a:cubicBezTo>
                      <a:pt x="37" y="55"/>
                      <a:pt x="36" y="60"/>
                      <a:pt x="29" y="61"/>
                    </a:cubicBezTo>
                    <a:cubicBezTo>
                      <a:pt x="24" y="64"/>
                      <a:pt x="18" y="63"/>
                      <a:pt x="13" y="66"/>
                    </a:cubicBezTo>
                    <a:cubicBezTo>
                      <a:pt x="0" y="62"/>
                      <a:pt x="16" y="58"/>
                      <a:pt x="22" y="57"/>
                    </a:cubicBezTo>
                    <a:cubicBezTo>
                      <a:pt x="27" y="53"/>
                      <a:pt x="34" y="48"/>
                      <a:pt x="40" y="46"/>
                    </a:cubicBezTo>
                    <a:cubicBezTo>
                      <a:pt x="46" y="38"/>
                      <a:pt x="48" y="33"/>
                      <a:pt x="58" y="27"/>
                    </a:cubicBezTo>
                    <a:cubicBezTo>
                      <a:pt x="62" y="21"/>
                      <a:pt x="64" y="14"/>
                      <a:pt x="70" y="10"/>
                    </a:cubicBezTo>
                    <a:cubicBezTo>
                      <a:pt x="77" y="1"/>
                      <a:pt x="72" y="0"/>
                      <a:pt x="79" y="10"/>
                    </a:cubicBezTo>
                    <a:cubicBezTo>
                      <a:pt x="80" y="17"/>
                      <a:pt x="88" y="33"/>
                      <a:pt x="91" y="40"/>
                    </a:cubicBezTo>
                    <a:cubicBezTo>
                      <a:pt x="92" y="49"/>
                      <a:pt x="90" y="53"/>
                      <a:pt x="98" y="57"/>
                    </a:cubicBezTo>
                    <a:cubicBezTo>
                      <a:pt x="102" y="65"/>
                      <a:pt x="99" y="71"/>
                      <a:pt x="106" y="78"/>
                    </a:cubicBezTo>
                    <a:cubicBezTo>
                      <a:pt x="108" y="88"/>
                      <a:pt x="111" y="100"/>
                      <a:pt x="115" y="109"/>
                    </a:cubicBezTo>
                    <a:cubicBezTo>
                      <a:pt x="117" y="117"/>
                      <a:pt x="114" y="125"/>
                      <a:pt x="122" y="129"/>
                    </a:cubicBezTo>
                    <a:cubicBezTo>
                      <a:pt x="127" y="136"/>
                      <a:pt x="126" y="143"/>
                      <a:pt x="133" y="14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93" name="Freeform 2205"/>
              <p:cNvSpPr>
                <a:spLocks/>
              </p:cNvSpPr>
              <p:nvPr/>
            </p:nvSpPr>
            <p:spPr bwMode="auto">
              <a:xfrm>
                <a:off x="892" y="2236"/>
                <a:ext cx="267" cy="220"/>
              </a:xfrm>
              <a:custGeom>
                <a:avLst/>
                <a:gdLst>
                  <a:gd name="T0" fmla="*/ 157 w 267"/>
                  <a:gd name="T1" fmla="*/ 216 h 220"/>
                  <a:gd name="T2" fmla="*/ 92 w 267"/>
                  <a:gd name="T3" fmla="*/ 213 h 220"/>
                  <a:gd name="T4" fmla="*/ 29 w 267"/>
                  <a:gd name="T5" fmla="*/ 180 h 220"/>
                  <a:gd name="T6" fmla="*/ 2 w 267"/>
                  <a:gd name="T7" fmla="*/ 117 h 220"/>
                  <a:gd name="T8" fmla="*/ 42 w 267"/>
                  <a:gd name="T9" fmla="*/ 26 h 220"/>
                  <a:gd name="T10" fmla="*/ 153 w 267"/>
                  <a:gd name="T11" fmla="*/ 0 h 220"/>
                  <a:gd name="T12" fmla="*/ 233 w 267"/>
                  <a:gd name="T13" fmla="*/ 29 h 220"/>
                  <a:gd name="T14" fmla="*/ 267 w 267"/>
                  <a:gd name="T15" fmla="*/ 101 h 220"/>
                  <a:gd name="T16" fmla="*/ 240 w 267"/>
                  <a:gd name="T17" fmla="*/ 181 h 220"/>
                  <a:gd name="T18" fmla="*/ 157 w 267"/>
                  <a:gd name="T19" fmla="*/ 216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7" h="220">
                    <a:moveTo>
                      <a:pt x="157" y="216"/>
                    </a:moveTo>
                    <a:cubicBezTo>
                      <a:pt x="133" y="220"/>
                      <a:pt x="113" y="219"/>
                      <a:pt x="92" y="213"/>
                    </a:cubicBezTo>
                    <a:cubicBezTo>
                      <a:pt x="71" y="207"/>
                      <a:pt x="44" y="196"/>
                      <a:pt x="29" y="180"/>
                    </a:cubicBezTo>
                    <a:cubicBezTo>
                      <a:pt x="14" y="164"/>
                      <a:pt x="0" y="143"/>
                      <a:pt x="2" y="117"/>
                    </a:cubicBezTo>
                    <a:cubicBezTo>
                      <a:pt x="5" y="69"/>
                      <a:pt x="8" y="55"/>
                      <a:pt x="42" y="26"/>
                    </a:cubicBezTo>
                    <a:cubicBezTo>
                      <a:pt x="65" y="7"/>
                      <a:pt x="153" y="0"/>
                      <a:pt x="153" y="0"/>
                    </a:cubicBezTo>
                    <a:cubicBezTo>
                      <a:pt x="219" y="10"/>
                      <a:pt x="175" y="7"/>
                      <a:pt x="233" y="29"/>
                    </a:cubicBezTo>
                    <a:cubicBezTo>
                      <a:pt x="241" y="45"/>
                      <a:pt x="267" y="82"/>
                      <a:pt x="267" y="101"/>
                    </a:cubicBezTo>
                    <a:cubicBezTo>
                      <a:pt x="267" y="126"/>
                      <a:pt x="258" y="162"/>
                      <a:pt x="240" y="181"/>
                    </a:cubicBezTo>
                    <a:cubicBezTo>
                      <a:pt x="222" y="200"/>
                      <a:pt x="181" y="212"/>
                      <a:pt x="157" y="216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94" name="Freeform 2206"/>
              <p:cNvSpPr>
                <a:spLocks/>
              </p:cNvSpPr>
              <p:nvPr/>
            </p:nvSpPr>
            <p:spPr bwMode="auto">
              <a:xfrm>
                <a:off x="1068" y="2434"/>
                <a:ext cx="162" cy="191"/>
              </a:xfrm>
              <a:custGeom>
                <a:avLst/>
                <a:gdLst>
                  <a:gd name="T0" fmla="*/ 133 w 162"/>
                  <a:gd name="T1" fmla="*/ 132 h 191"/>
                  <a:gd name="T2" fmla="*/ 81 w 162"/>
                  <a:gd name="T3" fmla="*/ 159 h 191"/>
                  <a:gd name="T4" fmla="*/ 34 w 162"/>
                  <a:gd name="T5" fmla="*/ 183 h 191"/>
                  <a:gd name="T6" fmla="*/ 39 w 162"/>
                  <a:gd name="T7" fmla="*/ 165 h 191"/>
                  <a:gd name="T8" fmla="*/ 39 w 162"/>
                  <a:gd name="T9" fmla="*/ 165 h 191"/>
                  <a:gd name="T10" fmla="*/ 37 w 162"/>
                  <a:gd name="T11" fmla="*/ 152 h 191"/>
                  <a:gd name="T12" fmla="*/ 25 w 162"/>
                  <a:gd name="T13" fmla="*/ 90 h 191"/>
                  <a:gd name="T14" fmla="*/ 22 w 162"/>
                  <a:gd name="T15" fmla="*/ 92 h 191"/>
                  <a:gd name="T16" fmla="*/ 21 w 162"/>
                  <a:gd name="T17" fmla="*/ 74 h 191"/>
                  <a:gd name="T18" fmla="*/ 13 w 162"/>
                  <a:gd name="T19" fmla="*/ 81 h 191"/>
                  <a:gd name="T20" fmla="*/ 21 w 162"/>
                  <a:gd name="T21" fmla="*/ 66 h 191"/>
                  <a:gd name="T22" fmla="*/ 15 w 162"/>
                  <a:gd name="T23" fmla="*/ 45 h 191"/>
                  <a:gd name="T24" fmla="*/ 0 w 162"/>
                  <a:gd name="T25" fmla="*/ 39 h 191"/>
                  <a:gd name="T26" fmla="*/ 28 w 162"/>
                  <a:gd name="T27" fmla="*/ 20 h 191"/>
                  <a:gd name="T28" fmla="*/ 61 w 162"/>
                  <a:gd name="T29" fmla="*/ 8 h 191"/>
                  <a:gd name="T30" fmla="*/ 70 w 162"/>
                  <a:gd name="T31" fmla="*/ 5 h 191"/>
                  <a:gd name="T32" fmla="*/ 105 w 162"/>
                  <a:gd name="T33" fmla="*/ 18 h 191"/>
                  <a:gd name="T34" fmla="*/ 133 w 162"/>
                  <a:gd name="T35" fmla="*/ 65 h 191"/>
                  <a:gd name="T36" fmla="*/ 141 w 162"/>
                  <a:gd name="T37" fmla="*/ 99 h 191"/>
                  <a:gd name="T38" fmla="*/ 115 w 162"/>
                  <a:gd name="T39" fmla="*/ 99 h 191"/>
                  <a:gd name="T40" fmla="*/ 105 w 162"/>
                  <a:gd name="T41" fmla="*/ 96 h 191"/>
                  <a:gd name="T42" fmla="*/ 99 w 162"/>
                  <a:gd name="T43" fmla="*/ 108 h 191"/>
                  <a:gd name="T44" fmla="*/ 81 w 162"/>
                  <a:gd name="T45" fmla="*/ 110 h 191"/>
                  <a:gd name="T46" fmla="*/ 81 w 162"/>
                  <a:gd name="T47" fmla="*/ 87 h 191"/>
                  <a:gd name="T48" fmla="*/ 84 w 162"/>
                  <a:gd name="T49" fmla="*/ 99 h 191"/>
                  <a:gd name="T50" fmla="*/ 61 w 162"/>
                  <a:gd name="T51" fmla="*/ 95 h 191"/>
                  <a:gd name="T52" fmla="*/ 48 w 162"/>
                  <a:gd name="T53" fmla="*/ 89 h 191"/>
                  <a:gd name="T54" fmla="*/ 30 w 162"/>
                  <a:gd name="T55" fmla="*/ 92 h 191"/>
                  <a:gd name="T56" fmla="*/ 45 w 162"/>
                  <a:gd name="T57" fmla="*/ 150 h 191"/>
                  <a:gd name="T58" fmla="*/ 82 w 162"/>
                  <a:gd name="T59" fmla="*/ 138 h 191"/>
                  <a:gd name="T60" fmla="*/ 120 w 162"/>
                  <a:gd name="T61" fmla="*/ 120 h 191"/>
                  <a:gd name="T62" fmla="*/ 130 w 162"/>
                  <a:gd name="T63" fmla="*/ 111 h 191"/>
                  <a:gd name="T64" fmla="*/ 162 w 162"/>
                  <a:gd name="T65" fmla="*/ 12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2" h="191">
                    <a:moveTo>
                      <a:pt x="160" y="120"/>
                    </a:moveTo>
                    <a:cubicBezTo>
                      <a:pt x="149" y="122"/>
                      <a:pt x="144" y="130"/>
                      <a:pt x="133" y="132"/>
                    </a:cubicBezTo>
                    <a:cubicBezTo>
                      <a:pt x="124" y="138"/>
                      <a:pt x="116" y="145"/>
                      <a:pt x="105" y="147"/>
                    </a:cubicBezTo>
                    <a:cubicBezTo>
                      <a:pt x="96" y="150"/>
                      <a:pt x="90" y="157"/>
                      <a:pt x="81" y="159"/>
                    </a:cubicBezTo>
                    <a:cubicBezTo>
                      <a:pt x="75" y="162"/>
                      <a:pt x="72" y="164"/>
                      <a:pt x="66" y="165"/>
                    </a:cubicBezTo>
                    <a:cubicBezTo>
                      <a:pt x="54" y="170"/>
                      <a:pt x="49" y="181"/>
                      <a:pt x="34" y="183"/>
                    </a:cubicBezTo>
                    <a:cubicBezTo>
                      <a:pt x="24" y="191"/>
                      <a:pt x="38" y="184"/>
                      <a:pt x="40" y="182"/>
                    </a:cubicBezTo>
                    <a:cubicBezTo>
                      <a:pt x="43" y="175"/>
                      <a:pt x="40" y="172"/>
                      <a:pt x="39" y="165"/>
                    </a:cubicBezTo>
                    <a:cubicBezTo>
                      <a:pt x="37" y="166"/>
                      <a:pt x="32" y="168"/>
                      <a:pt x="34" y="167"/>
                    </a:cubicBezTo>
                    <a:cubicBezTo>
                      <a:pt x="36" y="166"/>
                      <a:pt x="37" y="166"/>
                      <a:pt x="39" y="165"/>
                    </a:cubicBezTo>
                    <a:cubicBezTo>
                      <a:pt x="40" y="157"/>
                      <a:pt x="45" y="153"/>
                      <a:pt x="39" y="149"/>
                    </a:cubicBezTo>
                    <a:cubicBezTo>
                      <a:pt x="35" y="150"/>
                      <a:pt x="24" y="159"/>
                      <a:pt x="37" y="152"/>
                    </a:cubicBezTo>
                    <a:cubicBezTo>
                      <a:pt x="35" y="143"/>
                      <a:pt x="38" y="132"/>
                      <a:pt x="30" y="126"/>
                    </a:cubicBezTo>
                    <a:cubicBezTo>
                      <a:pt x="32" y="113"/>
                      <a:pt x="32" y="102"/>
                      <a:pt x="25" y="90"/>
                    </a:cubicBezTo>
                    <a:cubicBezTo>
                      <a:pt x="25" y="92"/>
                      <a:pt x="26" y="95"/>
                      <a:pt x="24" y="96"/>
                    </a:cubicBezTo>
                    <a:cubicBezTo>
                      <a:pt x="23" y="97"/>
                      <a:pt x="22" y="93"/>
                      <a:pt x="22" y="92"/>
                    </a:cubicBezTo>
                    <a:cubicBezTo>
                      <a:pt x="22" y="87"/>
                      <a:pt x="23" y="83"/>
                      <a:pt x="24" y="78"/>
                    </a:cubicBezTo>
                    <a:cubicBezTo>
                      <a:pt x="23" y="77"/>
                      <a:pt x="23" y="73"/>
                      <a:pt x="21" y="74"/>
                    </a:cubicBezTo>
                    <a:cubicBezTo>
                      <a:pt x="19" y="75"/>
                      <a:pt x="21" y="79"/>
                      <a:pt x="19" y="80"/>
                    </a:cubicBezTo>
                    <a:cubicBezTo>
                      <a:pt x="17" y="81"/>
                      <a:pt x="11" y="81"/>
                      <a:pt x="13" y="81"/>
                    </a:cubicBezTo>
                    <a:cubicBezTo>
                      <a:pt x="17" y="81"/>
                      <a:pt x="20" y="80"/>
                      <a:pt x="24" y="80"/>
                    </a:cubicBezTo>
                    <a:cubicBezTo>
                      <a:pt x="17" y="76"/>
                      <a:pt x="17" y="74"/>
                      <a:pt x="21" y="66"/>
                    </a:cubicBezTo>
                    <a:cubicBezTo>
                      <a:pt x="17" y="59"/>
                      <a:pt x="8" y="67"/>
                      <a:pt x="18" y="59"/>
                    </a:cubicBezTo>
                    <a:cubicBezTo>
                      <a:pt x="20" y="49"/>
                      <a:pt x="27" y="51"/>
                      <a:pt x="15" y="45"/>
                    </a:cubicBezTo>
                    <a:cubicBezTo>
                      <a:pt x="5" y="51"/>
                      <a:pt x="15" y="50"/>
                      <a:pt x="18" y="41"/>
                    </a:cubicBezTo>
                    <a:cubicBezTo>
                      <a:pt x="11" y="38"/>
                      <a:pt x="7" y="41"/>
                      <a:pt x="0" y="39"/>
                    </a:cubicBezTo>
                    <a:cubicBezTo>
                      <a:pt x="8" y="38"/>
                      <a:pt x="14" y="40"/>
                      <a:pt x="16" y="30"/>
                    </a:cubicBezTo>
                    <a:cubicBezTo>
                      <a:pt x="3" y="20"/>
                      <a:pt x="19" y="21"/>
                      <a:pt x="28" y="20"/>
                    </a:cubicBezTo>
                    <a:cubicBezTo>
                      <a:pt x="33" y="18"/>
                      <a:pt x="37" y="19"/>
                      <a:pt x="42" y="17"/>
                    </a:cubicBezTo>
                    <a:cubicBezTo>
                      <a:pt x="49" y="15"/>
                      <a:pt x="53" y="9"/>
                      <a:pt x="61" y="8"/>
                    </a:cubicBezTo>
                    <a:cubicBezTo>
                      <a:pt x="61" y="6"/>
                      <a:pt x="59" y="3"/>
                      <a:pt x="60" y="2"/>
                    </a:cubicBezTo>
                    <a:cubicBezTo>
                      <a:pt x="62" y="0"/>
                      <a:pt x="68" y="5"/>
                      <a:pt x="70" y="5"/>
                    </a:cubicBezTo>
                    <a:cubicBezTo>
                      <a:pt x="76" y="6"/>
                      <a:pt x="82" y="6"/>
                      <a:pt x="88" y="6"/>
                    </a:cubicBezTo>
                    <a:cubicBezTo>
                      <a:pt x="107" y="9"/>
                      <a:pt x="99" y="6"/>
                      <a:pt x="105" y="18"/>
                    </a:cubicBezTo>
                    <a:cubicBezTo>
                      <a:pt x="106" y="25"/>
                      <a:pt x="113" y="30"/>
                      <a:pt x="117" y="36"/>
                    </a:cubicBezTo>
                    <a:cubicBezTo>
                      <a:pt x="119" y="49"/>
                      <a:pt x="127" y="54"/>
                      <a:pt x="133" y="65"/>
                    </a:cubicBezTo>
                    <a:cubicBezTo>
                      <a:pt x="135" y="81"/>
                      <a:pt x="137" y="75"/>
                      <a:pt x="141" y="86"/>
                    </a:cubicBezTo>
                    <a:cubicBezTo>
                      <a:pt x="142" y="91"/>
                      <a:pt x="149" y="103"/>
                      <a:pt x="141" y="99"/>
                    </a:cubicBezTo>
                    <a:cubicBezTo>
                      <a:pt x="136" y="101"/>
                      <a:pt x="131" y="102"/>
                      <a:pt x="126" y="104"/>
                    </a:cubicBezTo>
                    <a:cubicBezTo>
                      <a:pt x="119" y="101"/>
                      <a:pt x="118" y="107"/>
                      <a:pt x="115" y="99"/>
                    </a:cubicBezTo>
                    <a:cubicBezTo>
                      <a:pt x="111" y="106"/>
                      <a:pt x="118" y="112"/>
                      <a:pt x="109" y="108"/>
                    </a:cubicBezTo>
                    <a:cubicBezTo>
                      <a:pt x="104" y="101"/>
                      <a:pt x="101" y="105"/>
                      <a:pt x="105" y="96"/>
                    </a:cubicBezTo>
                    <a:cubicBezTo>
                      <a:pt x="98" y="90"/>
                      <a:pt x="97" y="93"/>
                      <a:pt x="94" y="101"/>
                    </a:cubicBezTo>
                    <a:cubicBezTo>
                      <a:pt x="98" y="104"/>
                      <a:pt x="114" y="112"/>
                      <a:pt x="99" y="108"/>
                    </a:cubicBezTo>
                    <a:cubicBezTo>
                      <a:pt x="86" y="97"/>
                      <a:pt x="95" y="115"/>
                      <a:pt x="91" y="117"/>
                    </a:cubicBezTo>
                    <a:cubicBezTo>
                      <a:pt x="91" y="117"/>
                      <a:pt x="82" y="111"/>
                      <a:pt x="81" y="110"/>
                    </a:cubicBezTo>
                    <a:cubicBezTo>
                      <a:pt x="92" y="108"/>
                      <a:pt x="95" y="104"/>
                      <a:pt x="84" y="99"/>
                    </a:cubicBezTo>
                    <a:cubicBezTo>
                      <a:pt x="83" y="95"/>
                      <a:pt x="83" y="91"/>
                      <a:pt x="81" y="87"/>
                    </a:cubicBezTo>
                    <a:cubicBezTo>
                      <a:pt x="80" y="85"/>
                      <a:pt x="77" y="79"/>
                      <a:pt x="76" y="81"/>
                    </a:cubicBezTo>
                    <a:cubicBezTo>
                      <a:pt x="74" y="84"/>
                      <a:pt x="82" y="96"/>
                      <a:pt x="84" y="99"/>
                    </a:cubicBezTo>
                    <a:cubicBezTo>
                      <a:pt x="81" y="111"/>
                      <a:pt x="79" y="106"/>
                      <a:pt x="76" y="98"/>
                    </a:cubicBezTo>
                    <a:cubicBezTo>
                      <a:pt x="62" y="105"/>
                      <a:pt x="75" y="90"/>
                      <a:pt x="61" y="95"/>
                    </a:cubicBezTo>
                    <a:cubicBezTo>
                      <a:pt x="65" y="108"/>
                      <a:pt x="61" y="99"/>
                      <a:pt x="63" y="93"/>
                    </a:cubicBezTo>
                    <a:cubicBezTo>
                      <a:pt x="56" y="89"/>
                      <a:pt x="56" y="86"/>
                      <a:pt x="48" y="89"/>
                    </a:cubicBezTo>
                    <a:cubicBezTo>
                      <a:pt x="50" y="80"/>
                      <a:pt x="44" y="82"/>
                      <a:pt x="40" y="87"/>
                    </a:cubicBezTo>
                    <a:cubicBezTo>
                      <a:pt x="34" y="81"/>
                      <a:pt x="31" y="84"/>
                      <a:pt x="30" y="92"/>
                    </a:cubicBezTo>
                    <a:cubicBezTo>
                      <a:pt x="35" y="99"/>
                      <a:pt x="33" y="108"/>
                      <a:pt x="36" y="116"/>
                    </a:cubicBezTo>
                    <a:cubicBezTo>
                      <a:pt x="37" y="128"/>
                      <a:pt x="33" y="143"/>
                      <a:pt x="45" y="150"/>
                    </a:cubicBezTo>
                    <a:cubicBezTo>
                      <a:pt x="41" y="159"/>
                      <a:pt x="48" y="153"/>
                      <a:pt x="54" y="152"/>
                    </a:cubicBezTo>
                    <a:cubicBezTo>
                      <a:pt x="65" y="144"/>
                      <a:pt x="67" y="141"/>
                      <a:pt x="82" y="138"/>
                    </a:cubicBezTo>
                    <a:cubicBezTo>
                      <a:pt x="87" y="135"/>
                      <a:pt x="90" y="132"/>
                      <a:pt x="96" y="131"/>
                    </a:cubicBezTo>
                    <a:cubicBezTo>
                      <a:pt x="98" y="122"/>
                      <a:pt x="112" y="123"/>
                      <a:pt x="120" y="120"/>
                    </a:cubicBezTo>
                    <a:cubicBezTo>
                      <a:pt x="124" y="117"/>
                      <a:pt x="128" y="116"/>
                      <a:pt x="133" y="113"/>
                    </a:cubicBezTo>
                    <a:cubicBezTo>
                      <a:pt x="139" y="109"/>
                      <a:pt x="141" y="110"/>
                      <a:pt x="130" y="111"/>
                    </a:cubicBezTo>
                    <a:cubicBezTo>
                      <a:pt x="140" y="103"/>
                      <a:pt x="135" y="105"/>
                      <a:pt x="144" y="102"/>
                    </a:cubicBezTo>
                    <a:cubicBezTo>
                      <a:pt x="149" y="104"/>
                      <a:pt x="162" y="115"/>
                      <a:pt x="162" y="122"/>
                    </a:cubicBezTo>
                    <a:cubicBezTo>
                      <a:pt x="162" y="123"/>
                      <a:pt x="161" y="121"/>
                      <a:pt x="160" y="12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95" name="Freeform 2207"/>
              <p:cNvSpPr>
                <a:spLocks/>
              </p:cNvSpPr>
              <p:nvPr/>
            </p:nvSpPr>
            <p:spPr bwMode="auto">
              <a:xfrm>
                <a:off x="749" y="2749"/>
                <a:ext cx="208" cy="204"/>
              </a:xfrm>
              <a:custGeom>
                <a:avLst/>
                <a:gdLst>
                  <a:gd name="T0" fmla="*/ 208 w 208"/>
                  <a:gd name="T1" fmla="*/ 69 h 204"/>
                  <a:gd name="T2" fmla="*/ 191 w 208"/>
                  <a:gd name="T3" fmla="*/ 65 h 204"/>
                  <a:gd name="T4" fmla="*/ 176 w 208"/>
                  <a:gd name="T5" fmla="*/ 59 h 204"/>
                  <a:gd name="T6" fmla="*/ 143 w 208"/>
                  <a:gd name="T7" fmla="*/ 41 h 204"/>
                  <a:gd name="T8" fmla="*/ 139 w 208"/>
                  <a:gd name="T9" fmla="*/ 44 h 204"/>
                  <a:gd name="T10" fmla="*/ 133 w 208"/>
                  <a:gd name="T11" fmla="*/ 45 h 204"/>
                  <a:gd name="T12" fmla="*/ 119 w 208"/>
                  <a:gd name="T13" fmla="*/ 54 h 204"/>
                  <a:gd name="T14" fmla="*/ 106 w 208"/>
                  <a:gd name="T15" fmla="*/ 62 h 204"/>
                  <a:gd name="T16" fmla="*/ 109 w 208"/>
                  <a:gd name="T17" fmla="*/ 66 h 204"/>
                  <a:gd name="T18" fmla="*/ 107 w 208"/>
                  <a:gd name="T19" fmla="*/ 62 h 204"/>
                  <a:gd name="T20" fmla="*/ 122 w 208"/>
                  <a:gd name="T21" fmla="*/ 57 h 204"/>
                  <a:gd name="T22" fmla="*/ 130 w 208"/>
                  <a:gd name="T23" fmla="*/ 50 h 204"/>
                  <a:gd name="T24" fmla="*/ 131 w 208"/>
                  <a:gd name="T25" fmla="*/ 45 h 204"/>
                  <a:gd name="T26" fmla="*/ 136 w 208"/>
                  <a:gd name="T27" fmla="*/ 42 h 204"/>
                  <a:gd name="T28" fmla="*/ 124 w 208"/>
                  <a:gd name="T29" fmla="*/ 33 h 204"/>
                  <a:gd name="T30" fmla="*/ 116 w 208"/>
                  <a:gd name="T31" fmla="*/ 48 h 204"/>
                  <a:gd name="T32" fmla="*/ 95 w 208"/>
                  <a:gd name="T33" fmla="*/ 48 h 204"/>
                  <a:gd name="T34" fmla="*/ 100 w 208"/>
                  <a:gd name="T35" fmla="*/ 78 h 204"/>
                  <a:gd name="T36" fmla="*/ 94 w 208"/>
                  <a:gd name="T37" fmla="*/ 63 h 204"/>
                  <a:gd name="T38" fmla="*/ 97 w 208"/>
                  <a:gd name="T39" fmla="*/ 57 h 204"/>
                  <a:gd name="T40" fmla="*/ 91 w 208"/>
                  <a:gd name="T41" fmla="*/ 56 h 204"/>
                  <a:gd name="T42" fmla="*/ 77 w 208"/>
                  <a:gd name="T43" fmla="*/ 50 h 204"/>
                  <a:gd name="T44" fmla="*/ 82 w 208"/>
                  <a:gd name="T45" fmla="*/ 47 h 204"/>
                  <a:gd name="T46" fmla="*/ 64 w 208"/>
                  <a:gd name="T47" fmla="*/ 48 h 204"/>
                  <a:gd name="T48" fmla="*/ 85 w 208"/>
                  <a:gd name="T49" fmla="*/ 47 h 204"/>
                  <a:gd name="T50" fmla="*/ 92 w 208"/>
                  <a:gd name="T51" fmla="*/ 39 h 204"/>
                  <a:gd name="T52" fmla="*/ 116 w 208"/>
                  <a:gd name="T53" fmla="*/ 42 h 204"/>
                  <a:gd name="T54" fmla="*/ 119 w 208"/>
                  <a:gd name="T55" fmla="*/ 29 h 204"/>
                  <a:gd name="T56" fmla="*/ 107 w 208"/>
                  <a:gd name="T57" fmla="*/ 26 h 204"/>
                  <a:gd name="T58" fmla="*/ 86 w 208"/>
                  <a:gd name="T59" fmla="*/ 20 h 204"/>
                  <a:gd name="T60" fmla="*/ 74 w 208"/>
                  <a:gd name="T61" fmla="*/ 9 h 204"/>
                  <a:gd name="T62" fmla="*/ 56 w 208"/>
                  <a:gd name="T63" fmla="*/ 32 h 204"/>
                  <a:gd name="T64" fmla="*/ 58 w 208"/>
                  <a:gd name="T65" fmla="*/ 45 h 204"/>
                  <a:gd name="T66" fmla="*/ 49 w 208"/>
                  <a:gd name="T67" fmla="*/ 57 h 204"/>
                  <a:gd name="T68" fmla="*/ 41 w 208"/>
                  <a:gd name="T69" fmla="*/ 78 h 204"/>
                  <a:gd name="T70" fmla="*/ 23 w 208"/>
                  <a:gd name="T71" fmla="*/ 113 h 204"/>
                  <a:gd name="T72" fmla="*/ 14 w 208"/>
                  <a:gd name="T73" fmla="*/ 150 h 204"/>
                  <a:gd name="T74" fmla="*/ 2 w 208"/>
                  <a:gd name="T75" fmla="*/ 204 h 204"/>
                  <a:gd name="T76" fmla="*/ 7 w 208"/>
                  <a:gd name="T77" fmla="*/ 170 h 204"/>
                  <a:gd name="T78" fmla="*/ 16 w 208"/>
                  <a:gd name="T79" fmla="*/ 149 h 204"/>
                  <a:gd name="T80" fmla="*/ 22 w 208"/>
                  <a:gd name="T81" fmla="*/ 117 h 204"/>
                  <a:gd name="T82" fmla="*/ 32 w 208"/>
                  <a:gd name="T83" fmla="*/ 99 h 204"/>
                  <a:gd name="T84" fmla="*/ 34 w 208"/>
                  <a:gd name="T85" fmla="*/ 90 h 204"/>
                  <a:gd name="T86" fmla="*/ 40 w 208"/>
                  <a:gd name="T87" fmla="*/ 75 h 204"/>
                  <a:gd name="T88" fmla="*/ 43 w 208"/>
                  <a:gd name="T89" fmla="*/ 62 h 204"/>
                  <a:gd name="T90" fmla="*/ 50 w 208"/>
                  <a:gd name="T91" fmla="*/ 32 h 204"/>
                  <a:gd name="T92" fmla="*/ 58 w 208"/>
                  <a:gd name="T93" fmla="*/ 14 h 204"/>
                  <a:gd name="T94" fmla="*/ 67 w 208"/>
                  <a:gd name="T95" fmla="*/ 2 h 204"/>
                  <a:gd name="T96" fmla="*/ 74 w 208"/>
                  <a:gd name="T97" fmla="*/ 8 h 204"/>
                  <a:gd name="T98" fmla="*/ 88 w 208"/>
                  <a:gd name="T99" fmla="*/ 11 h 204"/>
                  <a:gd name="T100" fmla="*/ 115 w 208"/>
                  <a:gd name="T101" fmla="*/ 21 h 204"/>
                  <a:gd name="T102" fmla="*/ 139 w 208"/>
                  <a:gd name="T103" fmla="*/ 33 h 204"/>
                  <a:gd name="T104" fmla="*/ 160 w 208"/>
                  <a:gd name="T105" fmla="*/ 39 h 204"/>
                  <a:gd name="T106" fmla="*/ 178 w 208"/>
                  <a:gd name="T107" fmla="*/ 51 h 204"/>
                  <a:gd name="T108" fmla="*/ 208 w 208"/>
                  <a:gd name="T109" fmla="*/ 69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8" h="204">
                    <a:moveTo>
                      <a:pt x="208" y="69"/>
                    </a:moveTo>
                    <a:cubicBezTo>
                      <a:pt x="201" y="68"/>
                      <a:pt x="197" y="66"/>
                      <a:pt x="191" y="65"/>
                    </a:cubicBezTo>
                    <a:cubicBezTo>
                      <a:pt x="186" y="61"/>
                      <a:pt x="182" y="60"/>
                      <a:pt x="176" y="59"/>
                    </a:cubicBezTo>
                    <a:cubicBezTo>
                      <a:pt x="171" y="51"/>
                      <a:pt x="153" y="43"/>
                      <a:pt x="143" y="41"/>
                    </a:cubicBezTo>
                    <a:cubicBezTo>
                      <a:pt x="142" y="42"/>
                      <a:pt x="141" y="43"/>
                      <a:pt x="139" y="44"/>
                    </a:cubicBezTo>
                    <a:cubicBezTo>
                      <a:pt x="137" y="45"/>
                      <a:pt x="135" y="44"/>
                      <a:pt x="133" y="45"/>
                    </a:cubicBezTo>
                    <a:cubicBezTo>
                      <a:pt x="127" y="49"/>
                      <a:pt x="128" y="52"/>
                      <a:pt x="119" y="54"/>
                    </a:cubicBezTo>
                    <a:cubicBezTo>
                      <a:pt x="114" y="56"/>
                      <a:pt x="110" y="59"/>
                      <a:pt x="106" y="62"/>
                    </a:cubicBezTo>
                    <a:cubicBezTo>
                      <a:pt x="107" y="63"/>
                      <a:pt x="107" y="66"/>
                      <a:pt x="109" y="66"/>
                    </a:cubicBezTo>
                    <a:cubicBezTo>
                      <a:pt x="110" y="66"/>
                      <a:pt x="106" y="63"/>
                      <a:pt x="107" y="62"/>
                    </a:cubicBezTo>
                    <a:cubicBezTo>
                      <a:pt x="108" y="59"/>
                      <a:pt x="121" y="57"/>
                      <a:pt x="122" y="57"/>
                    </a:cubicBezTo>
                    <a:cubicBezTo>
                      <a:pt x="127" y="41"/>
                      <a:pt x="119" y="59"/>
                      <a:pt x="130" y="50"/>
                    </a:cubicBezTo>
                    <a:cubicBezTo>
                      <a:pt x="131" y="49"/>
                      <a:pt x="130" y="46"/>
                      <a:pt x="131" y="45"/>
                    </a:cubicBezTo>
                    <a:cubicBezTo>
                      <a:pt x="132" y="43"/>
                      <a:pt x="134" y="43"/>
                      <a:pt x="136" y="42"/>
                    </a:cubicBezTo>
                    <a:cubicBezTo>
                      <a:pt x="131" y="39"/>
                      <a:pt x="129" y="35"/>
                      <a:pt x="124" y="33"/>
                    </a:cubicBezTo>
                    <a:cubicBezTo>
                      <a:pt x="121" y="45"/>
                      <a:pt x="120" y="40"/>
                      <a:pt x="116" y="48"/>
                    </a:cubicBezTo>
                    <a:cubicBezTo>
                      <a:pt x="111" y="41"/>
                      <a:pt x="103" y="47"/>
                      <a:pt x="95" y="48"/>
                    </a:cubicBezTo>
                    <a:cubicBezTo>
                      <a:pt x="106" y="55"/>
                      <a:pt x="101" y="65"/>
                      <a:pt x="100" y="78"/>
                    </a:cubicBezTo>
                    <a:cubicBezTo>
                      <a:pt x="98" y="72"/>
                      <a:pt x="95" y="69"/>
                      <a:pt x="94" y="63"/>
                    </a:cubicBezTo>
                    <a:cubicBezTo>
                      <a:pt x="96" y="49"/>
                      <a:pt x="79" y="61"/>
                      <a:pt x="97" y="57"/>
                    </a:cubicBezTo>
                    <a:cubicBezTo>
                      <a:pt x="90" y="56"/>
                      <a:pt x="87" y="63"/>
                      <a:pt x="91" y="56"/>
                    </a:cubicBezTo>
                    <a:cubicBezTo>
                      <a:pt x="86" y="53"/>
                      <a:pt x="83" y="51"/>
                      <a:pt x="77" y="50"/>
                    </a:cubicBezTo>
                    <a:cubicBezTo>
                      <a:pt x="79" y="49"/>
                      <a:pt x="84" y="47"/>
                      <a:pt x="82" y="47"/>
                    </a:cubicBezTo>
                    <a:cubicBezTo>
                      <a:pt x="76" y="46"/>
                      <a:pt x="58" y="48"/>
                      <a:pt x="64" y="48"/>
                    </a:cubicBezTo>
                    <a:cubicBezTo>
                      <a:pt x="71" y="48"/>
                      <a:pt x="78" y="47"/>
                      <a:pt x="85" y="47"/>
                    </a:cubicBezTo>
                    <a:cubicBezTo>
                      <a:pt x="80" y="38"/>
                      <a:pt x="85" y="42"/>
                      <a:pt x="92" y="39"/>
                    </a:cubicBezTo>
                    <a:cubicBezTo>
                      <a:pt x="96" y="46"/>
                      <a:pt x="106" y="41"/>
                      <a:pt x="116" y="42"/>
                    </a:cubicBezTo>
                    <a:cubicBezTo>
                      <a:pt x="124" y="40"/>
                      <a:pt x="128" y="35"/>
                      <a:pt x="119" y="29"/>
                    </a:cubicBezTo>
                    <a:cubicBezTo>
                      <a:pt x="117" y="28"/>
                      <a:pt x="110" y="27"/>
                      <a:pt x="107" y="26"/>
                    </a:cubicBezTo>
                    <a:cubicBezTo>
                      <a:pt x="101" y="23"/>
                      <a:pt x="93" y="21"/>
                      <a:pt x="86" y="20"/>
                    </a:cubicBezTo>
                    <a:cubicBezTo>
                      <a:pt x="81" y="16"/>
                      <a:pt x="79" y="12"/>
                      <a:pt x="74" y="9"/>
                    </a:cubicBezTo>
                    <a:cubicBezTo>
                      <a:pt x="59" y="13"/>
                      <a:pt x="67" y="25"/>
                      <a:pt x="56" y="32"/>
                    </a:cubicBezTo>
                    <a:cubicBezTo>
                      <a:pt x="55" y="40"/>
                      <a:pt x="51" y="41"/>
                      <a:pt x="58" y="45"/>
                    </a:cubicBezTo>
                    <a:cubicBezTo>
                      <a:pt x="56" y="51"/>
                      <a:pt x="53" y="52"/>
                      <a:pt x="49" y="57"/>
                    </a:cubicBezTo>
                    <a:cubicBezTo>
                      <a:pt x="47" y="64"/>
                      <a:pt x="44" y="71"/>
                      <a:pt x="41" y="78"/>
                    </a:cubicBezTo>
                    <a:cubicBezTo>
                      <a:pt x="38" y="92"/>
                      <a:pt x="36" y="105"/>
                      <a:pt x="23" y="113"/>
                    </a:cubicBezTo>
                    <a:cubicBezTo>
                      <a:pt x="21" y="126"/>
                      <a:pt x="22" y="139"/>
                      <a:pt x="14" y="150"/>
                    </a:cubicBezTo>
                    <a:cubicBezTo>
                      <a:pt x="11" y="166"/>
                      <a:pt x="12" y="191"/>
                      <a:pt x="2" y="204"/>
                    </a:cubicBezTo>
                    <a:cubicBezTo>
                      <a:pt x="0" y="193"/>
                      <a:pt x="2" y="180"/>
                      <a:pt x="7" y="170"/>
                    </a:cubicBezTo>
                    <a:cubicBezTo>
                      <a:pt x="8" y="162"/>
                      <a:pt x="12" y="157"/>
                      <a:pt x="16" y="149"/>
                    </a:cubicBezTo>
                    <a:cubicBezTo>
                      <a:pt x="17" y="138"/>
                      <a:pt x="18" y="127"/>
                      <a:pt x="22" y="117"/>
                    </a:cubicBezTo>
                    <a:cubicBezTo>
                      <a:pt x="23" y="109"/>
                      <a:pt x="26" y="104"/>
                      <a:pt x="32" y="99"/>
                    </a:cubicBezTo>
                    <a:cubicBezTo>
                      <a:pt x="37" y="89"/>
                      <a:pt x="23" y="97"/>
                      <a:pt x="34" y="90"/>
                    </a:cubicBezTo>
                    <a:cubicBezTo>
                      <a:pt x="38" y="85"/>
                      <a:pt x="38" y="81"/>
                      <a:pt x="40" y="75"/>
                    </a:cubicBezTo>
                    <a:cubicBezTo>
                      <a:pt x="37" y="69"/>
                      <a:pt x="39" y="67"/>
                      <a:pt x="43" y="62"/>
                    </a:cubicBezTo>
                    <a:cubicBezTo>
                      <a:pt x="45" y="52"/>
                      <a:pt x="44" y="40"/>
                      <a:pt x="50" y="32"/>
                    </a:cubicBezTo>
                    <a:cubicBezTo>
                      <a:pt x="52" y="25"/>
                      <a:pt x="54" y="20"/>
                      <a:pt x="58" y="14"/>
                    </a:cubicBezTo>
                    <a:cubicBezTo>
                      <a:pt x="59" y="7"/>
                      <a:pt x="61" y="6"/>
                      <a:pt x="67" y="2"/>
                    </a:cubicBezTo>
                    <a:cubicBezTo>
                      <a:pt x="83" y="5"/>
                      <a:pt x="66" y="0"/>
                      <a:pt x="74" y="8"/>
                    </a:cubicBezTo>
                    <a:cubicBezTo>
                      <a:pt x="77" y="11"/>
                      <a:pt x="83" y="10"/>
                      <a:pt x="88" y="11"/>
                    </a:cubicBezTo>
                    <a:cubicBezTo>
                      <a:pt x="96" y="21"/>
                      <a:pt x="102" y="20"/>
                      <a:pt x="115" y="21"/>
                    </a:cubicBezTo>
                    <a:cubicBezTo>
                      <a:pt x="123" y="25"/>
                      <a:pt x="130" y="31"/>
                      <a:pt x="139" y="33"/>
                    </a:cubicBezTo>
                    <a:cubicBezTo>
                      <a:pt x="145" y="36"/>
                      <a:pt x="153" y="38"/>
                      <a:pt x="160" y="39"/>
                    </a:cubicBezTo>
                    <a:cubicBezTo>
                      <a:pt x="163" y="44"/>
                      <a:pt x="172" y="50"/>
                      <a:pt x="178" y="51"/>
                    </a:cubicBezTo>
                    <a:cubicBezTo>
                      <a:pt x="183" y="54"/>
                      <a:pt x="205" y="65"/>
                      <a:pt x="208" y="6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96" name="Freeform 2208"/>
              <p:cNvSpPr>
                <a:spLocks/>
              </p:cNvSpPr>
              <p:nvPr/>
            </p:nvSpPr>
            <p:spPr bwMode="auto">
              <a:xfrm>
                <a:off x="742" y="2761"/>
                <a:ext cx="225" cy="241"/>
              </a:xfrm>
              <a:custGeom>
                <a:avLst/>
                <a:gdLst>
                  <a:gd name="T0" fmla="*/ 56 w 225"/>
                  <a:gd name="T1" fmla="*/ 33 h 241"/>
                  <a:gd name="T2" fmla="*/ 50 w 225"/>
                  <a:gd name="T3" fmla="*/ 71 h 241"/>
                  <a:gd name="T4" fmla="*/ 9 w 225"/>
                  <a:gd name="T5" fmla="*/ 171 h 241"/>
                  <a:gd name="T6" fmla="*/ 65 w 225"/>
                  <a:gd name="T7" fmla="*/ 216 h 241"/>
                  <a:gd name="T8" fmla="*/ 120 w 225"/>
                  <a:gd name="T9" fmla="*/ 234 h 241"/>
                  <a:gd name="T10" fmla="*/ 134 w 225"/>
                  <a:gd name="T11" fmla="*/ 207 h 241"/>
                  <a:gd name="T12" fmla="*/ 167 w 225"/>
                  <a:gd name="T13" fmla="*/ 179 h 241"/>
                  <a:gd name="T14" fmla="*/ 206 w 225"/>
                  <a:gd name="T15" fmla="*/ 140 h 241"/>
                  <a:gd name="T16" fmla="*/ 182 w 225"/>
                  <a:gd name="T17" fmla="*/ 137 h 241"/>
                  <a:gd name="T18" fmla="*/ 159 w 225"/>
                  <a:gd name="T19" fmla="*/ 141 h 241"/>
                  <a:gd name="T20" fmla="*/ 192 w 225"/>
                  <a:gd name="T21" fmla="*/ 137 h 241"/>
                  <a:gd name="T22" fmla="*/ 191 w 225"/>
                  <a:gd name="T23" fmla="*/ 134 h 241"/>
                  <a:gd name="T24" fmla="*/ 117 w 225"/>
                  <a:gd name="T25" fmla="*/ 135 h 241"/>
                  <a:gd name="T26" fmla="*/ 116 w 225"/>
                  <a:gd name="T27" fmla="*/ 135 h 241"/>
                  <a:gd name="T28" fmla="*/ 80 w 225"/>
                  <a:gd name="T29" fmla="*/ 129 h 241"/>
                  <a:gd name="T30" fmla="*/ 47 w 225"/>
                  <a:gd name="T31" fmla="*/ 135 h 241"/>
                  <a:gd name="T32" fmla="*/ 36 w 225"/>
                  <a:gd name="T33" fmla="*/ 125 h 241"/>
                  <a:gd name="T34" fmla="*/ 56 w 225"/>
                  <a:gd name="T35" fmla="*/ 114 h 241"/>
                  <a:gd name="T36" fmla="*/ 86 w 225"/>
                  <a:gd name="T37" fmla="*/ 122 h 241"/>
                  <a:gd name="T38" fmla="*/ 191 w 225"/>
                  <a:gd name="T39" fmla="*/ 129 h 241"/>
                  <a:gd name="T40" fmla="*/ 213 w 225"/>
                  <a:gd name="T41" fmla="*/ 95 h 241"/>
                  <a:gd name="T42" fmla="*/ 186 w 225"/>
                  <a:gd name="T43" fmla="*/ 53 h 241"/>
                  <a:gd name="T44" fmla="*/ 165 w 225"/>
                  <a:gd name="T45" fmla="*/ 69 h 241"/>
                  <a:gd name="T46" fmla="*/ 168 w 225"/>
                  <a:gd name="T47" fmla="*/ 60 h 241"/>
                  <a:gd name="T48" fmla="*/ 144 w 225"/>
                  <a:gd name="T49" fmla="*/ 63 h 241"/>
                  <a:gd name="T50" fmla="*/ 132 w 225"/>
                  <a:gd name="T51" fmla="*/ 75 h 241"/>
                  <a:gd name="T52" fmla="*/ 116 w 225"/>
                  <a:gd name="T53" fmla="*/ 75 h 241"/>
                  <a:gd name="T54" fmla="*/ 101 w 225"/>
                  <a:gd name="T55" fmla="*/ 54 h 241"/>
                  <a:gd name="T56" fmla="*/ 102 w 225"/>
                  <a:gd name="T57" fmla="*/ 78 h 241"/>
                  <a:gd name="T58" fmla="*/ 95 w 225"/>
                  <a:gd name="T59" fmla="*/ 72 h 241"/>
                  <a:gd name="T60" fmla="*/ 98 w 225"/>
                  <a:gd name="T61" fmla="*/ 81 h 241"/>
                  <a:gd name="T62" fmla="*/ 90 w 225"/>
                  <a:gd name="T63" fmla="*/ 84 h 241"/>
                  <a:gd name="T64" fmla="*/ 77 w 225"/>
                  <a:gd name="T65" fmla="*/ 92 h 241"/>
                  <a:gd name="T66" fmla="*/ 59 w 225"/>
                  <a:gd name="T67" fmla="*/ 99 h 241"/>
                  <a:gd name="T68" fmla="*/ 84 w 225"/>
                  <a:gd name="T69" fmla="*/ 105 h 241"/>
                  <a:gd name="T70" fmla="*/ 53 w 225"/>
                  <a:gd name="T71" fmla="*/ 101 h 241"/>
                  <a:gd name="T72" fmla="*/ 65 w 225"/>
                  <a:gd name="T73" fmla="*/ 72 h 241"/>
                  <a:gd name="T74" fmla="*/ 68 w 225"/>
                  <a:gd name="T75" fmla="*/ 45 h 241"/>
                  <a:gd name="T76" fmla="*/ 93 w 225"/>
                  <a:gd name="T77" fmla="*/ 29 h 241"/>
                  <a:gd name="T78" fmla="*/ 84 w 225"/>
                  <a:gd name="T79" fmla="*/ 18 h 241"/>
                  <a:gd name="T80" fmla="*/ 120 w 225"/>
                  <a:gd name="T81" fmla="*/ 24 h 241"/>
                  <a:gd name="T82" fmla="*/ 155 w 225"/>
                  <a:gd name="T83" fmla="*/ 36 h 241"/>
                  <a:gd name="T84" fmla="*/ 177 w 225"/>
                  <a:gd name="T85" fmla="*/ 48 h 241"/>
                  <a:gd name="T86" fmla="*/ 105 w 225"/>
                  <a:gd name="T87" fmla="*/ 9 h 241"/>
                  <a:gd name="T88" fmla="*/ 78 w 225"/>
                  <a:gd name="T89" fmla="*/ 2 h 241"/>
                  <a:gd name="T90" fmla="*/ 69 w 225"/>
                  <a:gd name="T9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5" h="241">
                    <a:moveTo>
                      <a:pt x="69" y="0"/>
                    </a:moveTo>
                    <a:cubicBezTo>
                      <a:pt x="68" y="13"/>
                      <a:pt x="66" y="23"/>
                      <a:pt x="56" y="33"/>
                    </a:cubicBezTo>
                    <a:cubicBezTo>
                      <a:pt x="64" y="37"/>
                      <a:pt x="59" y="55"/>
                      <a:pt x="53" y="60"/>
                    </a:cubicBezTo>
                    <a:cubicBezTo>
                      <a:pt x="47" y="69"/>
                      <a:pt x="58" y="65"/>
                      <a:pt x="50" y="71"/>
                    </a:cubicBezTo>
                    <a:cubicBezTo>
                      <a:pt x="47" y="96"/>
                      <a:pt x="39" y="113"/>
                      <a:pt x="21" y="131"/>
                    </a:cubicBezTo>
                    <a:cubicBezTo>
                      <a:pt x="18" y="147"/>
                      <a:pt x="19" y="158"/>
                      <a:pt x="9" y="171"/>
                    </a:cubicBezTo>
                    <a:cubicBezTo>
                      <a:pt x="8" y="188"/>
                      <a:pt x="0" y="198"/>
                      <a:pt x="17" y="201"/>
                    </a:cubicBezTo>
                    <a:cubicBezTo>
                      <a:pt x="33" y="209"/>
                      <a:pt x="47" y="215"/>
                      <a:pt x="65" y="216"/>
                    </a:cubicBezTo>
                    <a:cubicBezTo>
                      <a:pt x="75" y="224"/>
                      <a:pt x="95" y="224"/>
                      <a:pt x="108" y="225"/>
                    </a:cubicBezTo>
                    <a:cubicBezTo>
                      <a:pt x="121" y="229"/>
                      <a:pt x="110" y="241"/>
                      <a:pt x="120" y="234"/>
                    </a:cubicBezTo>
                    <a:cubicBezTo>
                      <a:pt x="124" y="227"/>
                      <a:pt x="122" y="219"/>
                      <a:pt x="125" y="212"/>
                    </a:cubicBezTo>
                    <a:cubicBezTo>
                      <a:pt x="127" y="209"/>
                      <a:pt x="131" y="209"/>
                      <a:pt x="134" y="207"/>
                    </a:cubicBezTo>
                    <a:cubicBezTo>
                      <a:pt x="142" y="202"/>
                      <a:pt x="145" y="192"/>
                      <a:pt x="155" y="189"/>
                    </a:cubicBezTo>
                    <a:cubicBezTo>
                      <a:pt x="160" y="186"/>
                      <a:pt x="162" y="182"/>
                      <a:pt x="167" y="179"/>
                    </a:cubicBezTo>
                    <a:cubicBezTo>
                      <a:pt x="176" y="167"/>
                      <a:pt x="184" y="157"/>
                      <a:pt x="197" y="153"/>
                    </a:cubicBezTo>
                    <a:cubicBezTo>
                      <a:pt x="198" y="145"/>
                      <a:pt x="202" y="146"/>
                      <a:pt x="206" y="140"/>
                    </a:cubicBezTo>
                    <a:cubicBezTo>
                      <a:pt x="209" y="127"/>
                      <a:pt x="194" y="138"/>
                      <a:pt x="188" y="140"/>
                    </a:cubicBezTo>
                    <a:cubicBezTo>
                      <a:pt x="186" y="139"/>
                      <a:pt x="184" y="137"/>
                      <a:pt x="182" y="137"/>
                    </a:cubicBezTo>
                    <a:cubicBezTo>
                      <a:pt x="177" y="137"/>
                      <a:pt x="173" y="137"/>
                      <a:pt x="168" y="138"/>
                    </a:cubicBezTo>
                    <a:cubicBezTo>
                      <a:pt x="165" y="139"/>
                      <a:pt x="156" y="141"/>
                      <a:pt x="159" y="141"/>
                    </a:cubicBezTo>
                    <a:cubicBezTo>
                      <a:pt x="172" y="141"/>
                      <a:pt x="185" y="140"/>
                      <a:pt x="198" y="140"/>
                    </a:cubicBezTo>
                    <a:cubicBezTo>
                      <a:pt x="196" y="139"/>
                      <a:pt x="192" y="139"/>
                      <a:pt x="192" y="137"/>
                    </a:cubicBezTo>
                    <a:cubicBezTo>
                      <a:pt x="192" y="135"/>
                      <a:pt x="198" y="137"/>
                      <a:pt x="197" y="135"/>
                    </a:cubicBezTo>
                    <a:cubicBezTo>
                      <a:pt x="196" y="133"/>
                      <a:pt x="193" y="134"/>
                      <a:pt x="191" y="134"/>
                    </a:cubicBezTo>
                    <a:cubicBezTo>
                      <a:pt x="177" y="136"/>
                      <a:pt x="153" y="135"/>
                      <a:pt x="143" y="135"/>
                    </a:cubicBezTo>
                    <a:cubicBezTo>
                      <a:pt x="133" y="139"/>
                      <a:pt x="129" y="137"/>
                      <a:pt x="117" y="135"/>
                    </a:cubicBezTo>
                    <a:cubicBezTo>
                      <a:pt x="119" y="135"/>
                      <a:pt x="125" y="134"/>
                      <a:pt x="123" y="134"/>
                    </a:cubicBezTo>
                    <a:cubicBezTo>
                      <a:pt x="121" y="134"/>
                      <a:pt x="116" y="135"/>
                      <a:pt x="116" y="135"/>
                    </a:cubicBezTo>
                    <a:cubicBezTo>
                      <a:pt x="109" y="138"/>
                      <a:pt x="109" y="141"/>
                      <a:pt x="101" y="138"/>
                    </a:cubicBezTo>
                    <a:cubicBezTo>
                      <a:pt x="89" y="129"/>
                      <a:pt x="96" y="132"/>
                      <a:pt x="80" y="129"/>
                    </a:cubicBezTo>
                    <a:cubicBezTo>
                      <a:pt x="70" y="123"/>
                      <a:pt x="59" y="136"/>
                      <a:pt x="48" y="140"/>
                    </a:cubicBezTo>
                    <a:cubicBezTo>
                      <a:pt x="48" y="138"/>
                      <a:pt x="47" y="137"/>
                      <a:pt x="47" y="135"/>
                    </a:cubicBezTo>
                    <a:cubicBezTo>
                      <a:pt x="47" y="133"/>
                      <a:pt x="51" y="132"/>
                      <a:pt x="50" y="131"/>
                    </a:cubicBezTo>
                    <a:cubicBezTo>
                      <a:pt x="47" y="127"/>
                      <a:pt x="40" y="128"/>
                      <a:pt x="36" y="125"/>
                    </a:cubicBezTo>
                    <a:cubicBezTo>
                      <a:pt x="43" y="121"/>
                      <a:pt x="55" y="124"/>
                      <a:pt x="65" y="122"/>
                    </a:cubicBezTo>
                    <a:cubicBezTo>
                      <a:pt x="61" y="120"/>
                      <a:pt x="52" y="114"/>
                      <a:pt x="56" y="114"/>
                    </a:cubicBezTo>
                    <a:cubicBezTo>
                      <a:pt x="58" y="114"/>
                      <a:pt x="58" y="118"/>
                      <a:pt x="60" y="119"/>
                    </a:cubicBezTo>
                    <a:cubicBezTo>
                      <a:pt x="67" y="123"/>
                      <a:pt x="77" y="121"/>
                      <a:pt x="86" y="122"/>
                    </a:cubicBezTo>
                    <a:cubicBezTo>
                      <a:pt x="103" y="130"/>
                      <a:pt x="86" y="129"/>
                      <a:pt x="117" y="128"/>
                    </a:cubicBezTo>
                    <a:cubicBezTo>
                      <a:pt x="136" y="122"/>
                      <a:pt x="175" y="129"/>
                      <a:pt x="191" y="129"/>
                    </a:cubicBezTo>
                    <a:cubicBezTo>
                      <a:pt x="196" y="123"/>
                      <a:pt x="202" y="120"/>
                      <a:pt x="209" y="119"/>
                    </a:cubicBezTo>
                    <a:cubicBezTo>
                      <a:pt x="218" y="114"/>
                      <a:pt x="215" y="103"/>
                      <a:pt x="213" y="95"/>
                    </a:cubicBezTo>
                    <a:cubicBezTo>
                      <a:pt x="215" y="82"/>
                      <a:pt x="225" y="64"/>
                      <a:pt x="206" y="62"/>
                    </a:cubicBezTo>
                    <a:cubicBezTo>
                      <a:pt x="199" y="56"/>
                      <a:pt x="195" y="54"/>
                      <a:pt x="186" y="53"/>
                    </a:cubicBezTo>
                    <a:cubicBezTo>
                      <a:pt x="169" y="48"/>
                      <a:pt x="185" y="66"/>
                      <a:pt x="171" y="69"/>
                    </a:cubicBezTo>
                    <a:cubicBezTo>
                      <a:pt x="167" y="74"/>
                      <a:pt x="159" y="85"/>
                      <a:pt x="165" y="69"/>
                    </a:cubicBezTo>
                    <a:cubicBezTo>
                      <a:pt x="162" y="54"/>
                      <a:pt x="167" y="70"/>
                      <a:pt x="158" y="65"/>
                    </a:cubicBezTo>
                    <a:cubicBezTo>
                      <a:pt x="156" y="64"/>
                      <a:pt x="161" y="62"/>
                      <a:pt x="168" y="60"/>
                    </a:cubicBezTo>
                    <a:cubicBezTo>
                      <a:pt x="164" y="54"/>
                      <a:pt x="160" y="54"/>
                      <a:pt x="153" y="53"/>
                    </a:cubicBezTo>
                    <a:cubicBezTo>
                      <a:pt x="149" y="59"/>
                      <a:pt x="151" y="62"/>
                      <a:pt x="144" y="63"/>
                    </a:cubicBezTo>
                    <a:cubicBezTo>
                      <a:pt x="163" y="68"/>
                      <a:pt x="141" y="64"/>
                      <a:pt x="134" y="68"/>
                    </a:cubicBezTo>
                    <a:cubicBezTo>
                      <a:pt x="130" y="77"/>
                      <a:pt x="145" y="73"/>
                      <a:pt x="132" y="75"/>
                    </a:cubicBezTo>
                    <a:cubicBezTo>
                      <a:pt x="120" y="81"/>
                      <a:pt x="135" y="75"/>
                      <a:pt x="129" y="72"/>
                    </a:cubicBezTo>
                    <a:cubicBezTo>
                      <a:pt x="125" y="70"/>
                      <a:pt x="120" y="74"/>
                      <a:pt x="116" y="75"/>
                    </a:cubicBezTo>
                    <a:cubicBezTo>
                      <a:pt x="112" y="77"/>
                      <a:pt x="103" y="83"/>
                      <a:pt x="107" y="74"/>
                    </a:cubicBezTo>
                    <a:cubicBezTo>
                      <a:pt x="109" y="65"/>
                      <a:pt x="106" y="62"/>
                      <a:pt x="101" y="54"/>
                    </a:cubicBezTo>
                    <a:cubicBezTo>
                      <a:pt x="102" y="63"/>
                      <a:pt x="103" y="66"/>
                      <a:pt x="105" y="74"/>
                    </a:cubicBezTo>
                    <a:cubicBezTo>
                      <a:pt x="104" y="75"/>
                      <a:pt x="104" y="78"/>
                      <a:pt x="102" y="78"/>
                    </a:cubicBezTo>
                    <a:cubicBezTo>
                      <a:pt x="100" y="78"/>
                      <a:pt x="98" y="76"/>
                      <a:pt x="96" y="75"/>
                    </a:cubicBezTo>
                    <a:cubicBezTo>
                      <a:pt x="95" y="74"/>
                      <a:pt x="94" y="71"/>
                      <a:pt x="95" y="72"/>
                    </a:cubicBezTo>
                    <a:cubicBezTo>
                      <a:pt x="98" y="75"/>
                      <a:pt x="105" y="80"/>
                      <a:pt x="105" y="80"/>
                    </a:cubicBezTo>
                    <a:cubicBezTo>
                      <a:pt x="103" y="80"/>
                      <a:pt x="99" y="79"/>
                      <a:pt x="98" y="81"/>
                    </a:cubicBezTo>
                    <a:cubicBezTo>
                      <a:pt x="97" y="83"/>
                      <a:pt x="103" y="85"/>
                      <a:pt x="101" y="86"/>
                    </a:cubicBezTo>
                    <a:cubicBezTo>
                      <a:pt x="98" y="87"/>
                      <a:pt x="94" y="85"/>
                      <a:pt x="90" y="84"/>
                    </a:cubicBezTo>
                    <a:cubicBezTo>
                      <a:pt x="84" y="76"/>
                      <a:pt x="89" y="81"/>
                      <a:pt x="86" y="86"/>
                    </a:cubicBezTo>
                    <a:cubicBezTo>
                      <a:pt x="84" y="89"/>
                      <a:pt x="80" y="90"/>
                      <a:pt x="77" y="92"/>
                    </a:cubicBezTo>
                    <a:cubicBezTo>
                      <a:pt x="69" y="90"/>
                      <a:pt x="64" y="84"/>
                      <a:pt x="62" y="92"/>
                    </a:cubicBezTo>
                    <a:cubicBezTo>
                      <a:pt x="65" y="96"/>
                      <a:pt x="67" y="103"/>
                      <a:pt x="59" y="99"/>
                    </a:cubicBezTo>
                    <a:cubicBezTo>
                      <a:pt x="68" y="97"/>
                      <a:pt x="66" y="102"/>
                      <a:pt x="74" y="104"/>
                    </a:cubicBezTo>
                    <a:cubicBezTo>
                      <a:pt x="77" y="105"/>
                      <a:pt x="87" y="105"/>
                      <a:pt x="84" y="105"/>
                    </a:cubicBezTo>
                    <a:cubicBezTo>
                      <a:pt x="80" y="105"/>
                      <a:pt x="76" y="104"/>
                      <a:pt x="72" y="104"/>
                    </a:cubicBezTo>
                    <a:cubicBezTo>
                      <a:pt x="62" y="105"/>
                      <a:pt x="62" y="103"/>
                      <a:pt x="53" y="101"/>
                    </a:cubicBezTo>
                    <a:cubicBezTo>
                      <a:pt x="44" y="95"/>
                      <a:pt x="53" y="94"/>
                      <a:pt x="59" y="90"/>
                    </a:cubicBezTo>
                    <a:cubicBezTo>
                      <a:pt x="56" y="80"/>
                      <a:pt x="54" y="76"/>
                      <a:pt x="65" y="72"/>
                    </a:cubicBezTo>
                    <a:cubicBezTo>
                      <a:pt x="54" y="70"/>
                      <a:pt x="61" y="63"/>
                      <a:pt x="65" y="57"/>
                    </a:cubicBezTo>
                    <a:cubicBezTo>
                      <a:pt x="60" y="51"/>
                      <a:pt x="62" y="49"/>
                      <a:pt x="68" y="45"/>
                    </a:cubicBezTo>
                    <a:cubicBezTo>
                      <a:pt x="69" y="41"/>
                      <a:pt x="66" y="36"/>
                      <a:pt x="68" y="33"/>
                    </a:cubicBezTo>
                    <a:cubicBezTo>
                      <a:pt x="70" y="30"/>
                      <a:pt x="91" y="29"/>
                      <a:pt x="93" y="29"/>
                    </a:cubicBezTo>
                    <a:cubicBezTo>
                      <a:pt x="103" y="23"/>
                      <a:pt x="93" y="24"/>
                      <a:pt x="87" y="23"/>
                    </a:cubicBezTo>
                    <a:cubicBezTo>
                      <a:pt x="68" y="26"/>
                      <a:pt x="76" y="24"/>
                      <a:pt x="84" y="18"/>
                    </a:cubicBezTo>
                    <a:cubicBezTo>
                      <a:pt x="92" y="21"/>
                      <a:pt x="90" y="15"/>
                      <a:pt x="98" y="20"/>
                    </a:cubicBezTo>
                    <a:cubicBezTo>
                      <a:pt x="107" y="16"/>
                      <a:pt x="110" y="23"/>
                      <a:pt x="120" y="24"/>
                    </a:cubicBezTo>
                    <a:cubicBezTo>
                      <a:pt x="127" y="26"/>
                      <a:pt x="131" y="29"/>
                      <a:pt x="138" y="30"/>
                    </a:cubicBezTo>
                    <a:cubicBezTo>
                      <a:pt x="144" y="32"/>
                      <a:pt x="149" y="35"/>
                      <a:pt x="155" y="36"/>
                    </a:cubicBezTo>
                    <a:cubicBezTo>
                      <a:pt x="162" y="39"/>
                      <a:pt x="162" y="42"/>
                      <a:pt x="164" y="50"/>
                    </a:cubicBezTo>
                    <a:cubicBezTo>
                      <a:pt x="166" y="42"/>
                      <a:pt x="170" y="47"/>
                      <a:pt x="177" y="48"/>
                    </a:cubicBezTo>
                    <a:cubicBezTo>
                      <a:pt x="166" y="37"/>
                      <a:pt x="147" y="29"/>
                      <a:pt x="132" y="26"/>
                    </a:cubicBezTo>
                    <a:cubicBezTo>
                      <a:pt x="126" y="19"/>
                      <a:pt x="114" y="14"/>
                      <a:pt x="105" y="9"/>
                    </a:cubicBezTo>
                    <a:cubicBezTo>
                      <a:pt x="101" y="16"/>
                      <a:pt x="100" y="13"/>
                      <a:pt x="93" y="9"/>
                    </a:cubicBezTo>
                    <a:cubicBezTo>
                      <a:pt x="86" y="13"/>
                      <a:pt x="95" y="4"/>
                      <a:pt x="78" y="2"/>
                    </a:cubicBezTo>
                    <a:cubicBezTo>
                      <a:pt x="82" y="10"/>
                      <a:pt x="79" y="13"/>
                      <a:pt x="72" y="17"/>
                    </a:cubicBezTo>
                    <a:cubicBezTo>
                      <a:pt x="74" y="8"/>
                      <a:pt x="81" y="0"/>
                      <a:pt x="6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97" name="Freeform 2209"/>
              <p:cNvSpPr>
                <a:spLocks/>
              </p:cNvSpPr>
              <p:nvPr/>
            </p:nvSpPr>
            <p:spPr bwMode="auto">
              <a:xfrm>
                <a:off x="820" y="2561"/>
                <a:ext cx="73" cy="178"/>
              </a:xfrm>
              <a:custGeom>
                <a:avLst/>
                <a:gdLst>
                  <a:gd name="T0" fmla="*/ 35 w 73"/>
                  <a:gd name="T1" fmla="*/ 178 h 178"/>
                  <a:gd name="T2" fmla="*/ 18 w 73"/>
                  <a:gd name="T3" fmla="*/ 169 h 178"/>
                  <a:gd name="T4" fmla="*/ 6 w 73"/>
                  <a:gd name="T5" fmla="*/ 160 h 178"/>
                  <a:gd name="T6" fmla="*/ 2 w 73"/>
                  <a:gd name="T7" fmla="*/ 155 h 178"/>
                  <a:gd name="T8" fmla="*/ 8 w 73"/>
                  <a:gd name="T9" fmla="*/ 131 h 178"/>
                  <a:gd name="T10" fmla="*/ 18 w 73"/>
                  <a:gd name="T11" fmla="*/ 86 h 178"/>
                  <a:gd name="T12" fmla="*/ 30 w 73"/>
                  <a:gd name="T13" fmla="*/ 35 h 178"/>
                  <a:gd name="T14" fmla="*/ 32 w 73"/>
                  <a:gd name="T15" fmla="*/ 20 h 178"/>
                  <a:gd name="T16" fmla="*/ 30 w 73"/>
                  <a:gd name="T17" fmla="*/ 56 h 178"/>
                  <a:gd name="T18" fmla="*/ 35 w 73"/>
                  <a:gd name="T19" fmla="*/ 59 h 178"/>
                  <a:gd name="T20" fmla="*/ 36 w 73"/>
                  <a:gd name="T21" fmla="*/ 68 h 178"/>
                  <a:gd name="T22" fmla="*/ 41 w 73"/>
                  <a:gd name="T23" fmla="*/ 70 h 178"/>
                  <a:gd name="T24" fmla="*/ 45 w 73"/>
                  <a:gd name="T25" fmla="*/ 68 h 178"/>
                  <a:gd name="T26" fmla="*/ 50 w 73"/>
                  <a:gd name="T27" fmla="*/ 70 h 178"/>
                  <a:gd name="T28" fmla="*/ 42 w 73"/>
                  <a:gd name="T29" fmla="*/ 77 h 178"/>
                  <a:gd name="T30" fmla="*/ 47 w 73"/>
                  <a:gd name="T31" fmla="*/ 73 h 178"/>
                  <a:gd name="T32" fmla="*/ 66 w 73"/>
                  <a:gd name="T33" fmla="*/ 83 h 178"/>
                  <a:gd name="T34" fmla="*/ 62 w 73"/>
                  <a:gd name="T35" fmla="*/ 67 h 178"/>
                  <a:gd name="T36" fmla="*/ 66 w 73"/>
                  <a:gd name="T37" fmla="*/ 79 h 178"/>
                  <a:gd name="T38" fmla="*/ 63 w 73"/>
                  <a:gd name="T39" fmla="*/ 86 h 178"/>
                  <a:gd name="T40" fmla="*/ 62 w 73"/>
                  <a:gd name="T41" fmla="*/ 97 h 178"/>
                  <a:gd name="T42" fmla="*/ 59 w 73"/>
                  <a:gd name="T43" fmla="*/ 101 h 178"/>
                  <a:gd name="T44" fmla="*/ 54 w 73"/>
                  <a:gd name="T45" fmla="*/ 115 h 178"/>
                  <a:gd name="T46" fmla="*/ 66 w 73"/>
                  <a:gd name="T47" fmla="*/ 139 h 178"/>
                  <a:gd name="T48" fmla="*/ 51 w 73"/>
                  <a:gd name="T49" fmla="*/ 145 h 178"/>
                  <a:gd name="T50" fmla="*/ 41 w 73"/>
                  <a:gd name="T51" fmla="*/ 157 h 178"/>
                  <a:gd name="T52" fmla="*/ 36 w 73"/>
                  <a:gd name="T53" fmla="*/ 173 h 178"/>
                  <a:gd name="T54" fmla="*/ 35 w 73"/>
                  <a:gd name="T55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3" h="178">
                    <a:moveTo>
                      <a:pt x="35" y="178"/>
                    </a:moveTo>
                    <a:cubicBezTo>
                      <a:pt x="32" y="171"/>
                      <a:pt x="25" y="170"/>
                      <a:pt x="18" y="169"/>
                    </a:cubicBezTo>
                    <a:cubicBezTo>
                      <a:pt x="13" y="167"/>
                      <a:pt x="11" y="163"/>
                      <a:pt x="6" y="160"/>
                    </a:cubicBezTo>
                    <a:cubicBezTo>
                      <a:pt x="0" y="168"/>
                      <a:pt x="0" y="160"/>
                      <a:pt x="2" y="155"/>
                    </a:cubicBezTo>
                    <a:cubicBezTo>
                      <a:pt x="3" y="147"/>
                      <a:pt x="5" y="138"/>
                      <a:pt x="8" y="131"/>
                    </a:cubicBezTo>
                    <a:cubicBezTo>
                      <a:pt x="10" y="117"/>
                      <a:pt x="11" y="98"/>
                      <a:pt x="18" y="86"/>
                    </a:cubicBezTo>
                    <a:cubicBezTo>
                      <a:pt x="19" y="76"/>
                      <a:pt x="20" y="40"/>
                      <a:pt x="30" y="35"/>
                    </a:cubicBezTo>
                    <a:cubicBezTo>
                      <a:pt x="31" y="30"/>
                      <a:pt x="31" y="25"/>
                      <a:pt x="32" y="20"/>
                    </a:cubicBezTo>
                    <a:cubicBezTo>
                      <a:pt x="37" y="0"/>
                      <a:pt x="35" y="47"/>
                      <a:pt x="30" y="56"/>
                    </a:cubicBezTo>
                    <a:cubicBezTo>
                      <a:pt x="27" y="70"/>
                      <a:pt x="29" y="53"/>
                      <a:pt x="35" y="59"/>
                    </a:cubicBezTo>
                    <a:cubicBezTo>
                      <a:pt x="37" y="61"/>
                      <a:pt x="35" y="65"/>
                      <a:pt x="36" y="68"/>
                    </a:cubicBezTo>
                    <a:cubicBezTo>
                      <a:pt x="37" y="70"/>
                      <a:pt x="39" y="69"/>
                      <a:pt x="41" y="70"/>
                    </a:cubicBezTo>
                    <a:cubicBezTo>
                      <a:pt x="42" y="69"/>
                      <a:pt x="44" y="68"/>
                      <a:pt x="45" y="68"/>
                    </a:cubicBezTo>
                    <a:cubicBezTo>
                      <a:pt x="47" y="68"/>
                      <a:pt x="49" y="68"/>
                      <a:pt x="50" y="70"/>
                    </a:cubicBezTo>
                    <a:cubicBezTo>
                      <a:pt x="51" y="73"/>
                      <a:pt x="42" y="81"/>
                      <a:pt x="42" y="77"/>
                    </a:cubicBezTo>
                    <a:cubicBezTo>
                      <a:pt x="42" y="75"/>
                      <a:pt x="45" y="74"/>
                      <a:pt x="47" y="73"/>
                    </a:cubicBezTo>
                    <a:cubicBezTo>
                      <a:pt x="54" y="74"/>
                      <a:pt x="66" y="83"/>
                      <a:pt x="66" y="83"/>
                    </a:cubicBezTo>
                    <a:cubicBezTo>
                      <a:pt x="64" y="73"/>
                      <a:pt x="59" y="78"/>
                      <a:pt x="62" y="67"/>
                    </a:cubicBezTo>
                    <a:cubicBezTo>
                      <a:pt x="68" y="71"/>
                      <a:pt x="69" y="72"/>
                      <a:pt x="66" y="79"/>
                    </a:cubicBezTo>
                    <a:cubicBezTo>
                      <a:pt x="72" y="96"/>
                      <a:pt x="68" y="77"/>
                      <a:pt x="63" y="86"/>
                    </a:cubicBezTo>
                    <a:cubicBezTo>
                      <a:pt x="61" y="89"/>
                      <a:pt x="63" y="93"/>
                      <a:pt x="62" y="97"/>
                    </a:cubicBezTo>
                    <a:cubicBezTo>
                      <a:pt x="62" y="99"/>
                      <a:pt x="60" y="100"/>
                      <a:pt x="59" y="101"/>
                    </a:cubicBezTo>
                    <a:cubicBezTo>
                      <a:pt x="73" y="106"/>
                      <a:pt x="63" y="113"/>
                      <a:pt x="54" y="115"/>
                    </a:cubicBezTo>
                    <a:cubicBezTo>
                      <a:pt x="62" y="121"/>
                      <a:pt x="56" y="131"/>
                      <a:pt x="66" y="139"/>
                    </a:cubicBezTo>
                    <a:cubicBezTo>
                      <a:pt x="61" y="143"/>
                      <a:pt x="57" y="143"/>
                      <a:pt x="51" y="145"/>
                    </a:cubicBezTo>
                    <a:cubicBezTo>
                      <a:pt x="50" y="153"/>
                      <a:pt x="47" y="153"/>
                      <a:pt x="41" y="157"/>
                    </a:cubicBezTo>
                    <a:cubicBezTo>
                      <a:pt x="38" y="166"/>
                      <a:pt x="35" y="163"/>
                      <a:pt x="36" y="173"/>
                    </a:cubicBezTo>
                    <a:cubicBezTo>
                      <a:pt x="31" y="176"/>
                      <a:pt x="31" y="174"/>
                      <a:pt x="35" y="17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98" name="Freeform 2210"/>
              <p:cNvSpPr>
                <a:spLocks/>
              </p:cNvSpPr>
              <p:nvPr/>
            </p:nvSpPr>
            <p:spPr bwMode="auto">
              <a:xfrm>
                <a:off x="851" y="2581"/>
                <a:ext cx="125" cy="207"/>
              </a:xfrm>
              <a:custGeom>
                <a:avLst/>
                <a:gdLst>
                  <a:gd name="T0" fmla="*/ 109 w 125"/>
                  <a:gd name="T1" fmla="*/ 42 h 207"/>
                  <a:gd name="T2" fmla="*/ 121 w 125"/>
                  <a:gd name="T3" fmla="*/ 98 h 207"/>
                  <a:gd name="T4" fmla="*/ 118 w 125"/>
                  <a:gd name="T5" fmla="*/ 143 h 207"/>
                  <a:gd name="T6" fmla="*/ 110 w 125"/>
                  <a:gd name="T7" fmla="*/ 186 h 207"/>
                  <a:gd name="T8" fmla="*/ 109 w 125"/>
                  <a:gd name="T9" fmla="*/ 189 h 207"/>
                  <a:gd name="T10" fmla="*/ 104 w 125"/>
                  <a:gd name="T11" fmla="*/ 167 h 207"/>
                  <a:gd name="T12" fmla="*/ 95 w 125"/>
                  <a:gd name="T13" fmla="*/ 182 h 207"/>
                  <a:gd name="T14" fmla="*/ 82 w 125"/>
                  <a:gd name="T15" fmla="*/ 185 h 207"/>
                  <a:gd name="T16" fmla="*/ 70 w 125"/>
                  <a:gd name="T17" fmla="*/ 174 h 207"/>
                  <a:gd name="T18" fmla="*/ 67 w 125"/>
                  <a:gd name="T19" fmla="*/ 170 h 207"/>
                  <a:gd name="T20" fmla="*/ 77 w 125"/>
                  <a:gd name="T21" fmla="*/ 165 h 207"/>
                  <a:gd name="T22" fmla="*/ 61 w 125"/>
                  <a:gd name="T23" fmla="*/ 158 h 207"/>
                  <a:gd name="T24" fmla="*/ 34 w 125"/>
                  <a:gd name="T25" fmla="*/ 167 h 207"/>
                  <a:gd name="T26" fmla="*/ 35 w 125"/>
                  <a:gd name="T27" fmla="*/ 173 h 207"/>
                  <a:gd name="T28" fmla="*/ 20 w 125"/>
                  <a:gd name="T29" fmla="*/ 162 h 207"/>
                  <a:gd name="T30" fmla="*/ 31 w 125"/>
                  <a:gd name="T31" fmla="*/ 150 h 207"/>
                  <a:gd name="T32" fmla="*/ 55 w 125"/>
                  <a:gd name="T33" fmla="*/ 131 h 207"/>
                  <a:gd name="T34" fmla="*/ 50 w 125"/>
                  <a:gd name="T35" fmla="*/ 135 h 207"/>
                  <a:gd name="T36" fmla="*/ 38 w 125"/>
                  <a:gd name="T37" fmla="*/ 129 h 207"/>
                  <a:gd name="T38" fmla="*/ 59 w 125"/>
                  <a:gd name="T39" fmla="*/ 126 h 207"/>
                  <a:gd name="T40" fmla="*/ 56 w 125"/>
                  <a:gd name="T41" fmla="*/ 119 h 207"/>
                  <a:gd name="T42" fmla="*/ 79 w 125"/>
                  <a:gd name="T43" fmla="*/ 129 h 207"/>
                  <a:gd name="T44" fmla="*/ 104 w 125"/>
                  <a:gd name="T45" fmla="*/ 128 h 207"/>
                  <a:gd name="T46" fmla="*/ 112 w 125"/>
                  <a:gd name="T47" fmla="*/ 123 h 207"/>
                  <a:gd name="T48" fmla="*/ 107 w 125"/>
                  <a:gd name="T49" fmla="*/ 113 h 207"/>
                  <a:gd name="T50" fmla="*/ 118 w 125"/>
                  <a:gd name="T51" fmla="*/ 110 h 207"/>
                  <a:gd name="T52" fmla="*/ 86 w 125"/>
                  <a:gd name="T53" fmla="*/ 104 h 207"/>
                  <a:gd name="T54" fmla="*/ 89 w 125"/>
                  <a:gd name="T55" fmla="*/ 111 h 207"/>
                  <a:gd name="T56" fmla="*/ 77 w 125"/>
                  <a:gd name="T57" fmla="*/ 114 h 207"/>
                  <a:gd name="T58" fmla="*/ 70 w 125"/>
                  <a:gd name="T59" fmla="*/ 117 h 207"/>
                  <a:gd name="T60" fmla="*/ 62 w 125"/>
                  <a:gd name="T61" fmla="*/ 104 h 207"/>
                  <a:gd name="T62" fmla="*/ 46 w 125"/>
                  <a:gd name="T63" fmla="*/ 90 h 207"/>
                  <a:gd name="T64" fmla="*/ 67 w 125"/>
                  <a:gd name="T65" fmla="*/ 101 h 207"/>
                  <a:gd name="T66" fmla="*/ 92 w 125"/>
                  <a:gd name="T67" fmla="*/ 101 h 207"/>
                  <a:gd name="T68" fmla="*/ 110 w 125"/>
                  <a:gd name="T69" fmla="*/ 101 h 207"/>
                  <a:gd name="T70" fmla="*/ 113 w 125"/>
                  <a:gd name="T71" fmla="*/ 99 h 207"/>
                  <a:gd name="T72" fmla="*/ 86 w 125"/>
                  <a:gd name="T73" fmla="*/ 89 h 207"/>
                  <a:gd name="T74" fmla="*/ 88 w 125"/>
                  <a:gd name="T75" fmla="*/ 81 h 207"/>
                  <a:gd name="T76" fmla="*/ 68 w 125"/>
                  <a:gd name="T77" fmla="*/ 78 h 207"/>
                  <a:gd name="T78" fmla="*/ 109 w 125"/>
                  <a:gd name="T79" fmla="*/ 87 h 207"/>
                  <a:gd name="T80" fmla="*/ 115 w 125"/>
                  <a:gd name="T81" fmla="*/ 78 h 207"/>
                  <a:gd name="T82" fmla="*/ 116 w 125"/>
                  <a:gd name="T83" fmla="*/ 57 h 207"/>
                  <a:gd name="T84" fmla="*/ 91 w 125"/>
                  <a:gd name="T85" fmla="*/ 41 h 207"/>
                  <a:gd name="T86" fmla="*/ 53 w 125"/>
                  <a:gd name="T87" fmla="*/ 26 h 207"/>
                  <a:gd name="T88" fmla="*/ 26 w 125"/>
                  <a:gd name="T89" fmla="*/ 12 h 207"/>
                  <a:gd name="T90" fmla="*/ 17 w 125"/>
                  <a:gd name="T91" fmla="*/ 8 h 207"/>
                  <a:gd name="T92" fmla="*/ 16 w 125"/>
                  <a:gd name="T93" fmla="*/ 9 h 207"/>
                  <a:gd name="T94" fmla="*/ 43 w 125"/>
                  <a:gd name="T95" fmla="*/ 9 h 207"/>
                  <a:gd name="T96" fmla="*/ 73 w 125"/>
                  <a:gd name="T97" fmla="*/ 24 h 207"/>
                  <a:gd name="T98" fmla="*/ 97 w 125"/>
                  <a:gd name="T99" fmla="*/ 32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5" h="207">
                    <a:moveTo>
                      <a:pt x="97" y="32"/>
                    </a:moveTo>
                    <a:cubicBezTo>
                      <a:pt x="101" y="38"/>
                      <a:pt x="101" y="41"/>
                      <a:pt x="109" y="42"/>
                    </a:cubicBezTo>
                    <a:cubicBezTo>
                      <a:pt x="119" y="49"/>
                      <a:pt x="124" y="45"/>
                      <a:pt x="116" y="59"/>
                    </a:cubicBezTo>
                    <a:cubicBezTo>
                      <a:pt x="121" y="66"/>
                      <a:pt x="120" y="92"/>
                      <a:pt x="121" y="98"/>
                    </a:cubicBezTo>
                    <a:cubicBezTo>
                      <a:pt x="120" y="107"/>
                      <a:pt x="114" y="117"/>
                      <a:pt x="119" y="119"/>
                    </a:cubicBezTo>
                    <a:cubicBezTo>
                      <a:pt x="118" y="128"/>
                      <a:pt x="115" y="135"/>
                      <a:pt x="118" y="143"/>
                    </a:cubicBezTo>
                    <a:cubicBezTo>
                      <a:pt x="116" y="149"/>
                      <a:pt x="115" y="155"/>
                      <a:pt x="113" y="161"/>
                    </a:cubicBezTo>
                    <a:cubicBezTo>
                      <a:pt x="112" y="170"/>
                      <a:pt x="114" y="178"/>
                      <a:pt x="110" y="186"/>
                    </a:cubicBezTo>
                    <a:cubicBezTo>
                      <a:pt x="113" y="193"/>
                      <a:pt x="110" y="199"/>
                      <a:pt x="109" y="207"/>
                    </a:cubicBezTo>
                    <a:cubicBezTo>
                      <a:pt x="106" y="183"/>
                      <a:pt x="101" y="193"/>
                      <a:pt x="109" y="189"/>
                    </a:cubicBezTo>
                    <a:cubicBezTo>
                      <a:pt x="100" y="187"/>
                      <a:pt x="106" y="185"/>
                      <a:pt x="109" y="179"/>
                    </a:cubicBezTo>
                    <a:cubicBezTo>
                      <a:pt x="106" y="171"/>
                      <a:pt x="112" y="172"/>
                      <a:pt x="104" y="167"/>
                    </a:cubicBezTo>
                    <a:cubicBezTo>
                      <a:pt x="102" y="179"/>
                      <a:pt x="97" y="181"/>
                      <a:pt x="91" y="191"/>
                    </a:cubicBezTo>
                    <a:cubicBezTo>
                      <a:pt x="85" y="182"/>
                      <a:pt x="75" y="184"/>
                      <a:pt x="95" y="182"/>
                    </a:cubicBezTo>
                    <a:cubicBezTo>
                      <a:pt x="114" y="167"/>
                      <a:pt x="79" y="174"/>
                      <a:pt x="73" y="174"/>
                    </a:cubicBezTo>
                    <a:cubicBezTo>
                      <a:pt x="75" y="182"/>
                      <a:pt x="88" y="181"/>
                      <a:pt x="82" y="185"/>
                    </a:cubicBezTo>
                    <a:cubicBezTo>
                      <a:pt x="79" y="187"/>
                      <a:pt x="75" y="181"/>
                      <a:pt x="71" y="180"/>
                    </a:cubicBezTo>
                    <a:cubicBezTo>
                      <a:pt x="79" y="176"/>
                      <a:pt x="85" y="172"/>
                      <a:pt x="70" y="174"/>
                    </a:cubicBezTo>
                    <a:cubicBezTo>
                      <a:pt x="60" y="178"/>
                      <a:pt x="62" y="181"/>
                      <a:pt x="52" y="174"/>
                    </a:cubicBezTo>
                    <a:cubicBezTo>
                      <a:pt x="58" y="168"/>
                      <a:pt x="60" y="171"/>
                      <a:pt x="67" y="170"/>
                    </a:cubicBezTo>
                    <a:cubicBezTo>
                      <a:pt x="72" y="166"/>
                      <a:pt x="75" y="168"/>
                      <a:pt x="82" y="167"/>
                    </a:cubicBezTo>
                    <a:cubicBezTo>
                      <a:pt x="80" y="166"/>
                      <a:pt x="75" y="166"/>
                      <a:pt x="77" y="165"/>
                    </a:cubicBezTo>
                    <a:cubicBezTo>
                      <a:pt x="83" y="163"/>
                      <a:pt x="95" y="162"/>
                      <a:pt x="95" y="162"/>
                    </a:cubicBezTo>
                    <a:cubicBezTo>
                      <a:pt x="82" y="158"/>
                      <a:pt x="75" y="156"/>
                      <a:pt x="61" y="158"/>
                    </a:cubicBezTo>
                    <a:cubicBezTo>
                      <a:pt x="55" y="162"/>
                      <a:pt x="48" y="164"/>
                      <a:pt x="41" y="165"/>
                    </a:cubicBezTo>
                    <a:cubicBezTo>
                      <a:pt x="37" y="167"/>
                      <a:pt x="19" y="170"/>
                      <a:pt x="34" y="167"/>
                    </a:cubicBezTo>
                    <a:cubicBezTo>
                      <a:pt x="35" y="168"/>
                      <a:pt x="43" y="173"/>
                      <a:pt x="40" y="176"/>
                    </a:cubicBezTo>
                    <a:cubicBezTo>
                      <a:pt x="39" y="177"/>
                      <a:pt x="37" y="174"/>
                      <a:pt x="35" y="173"/>
                    </a:cubicBezTo>
                    <a:cubicBezTo>
                      <a:pt x="30" y="170"/>
                      <a:pt x="31" y="171"/>
                      <a:pt x="26" y="170"/>
                    </a:cubicBezTo>
                    <a:cubicBezTo>
                      <a:pt x="21" y="166"/>
                      <a:pt x="0" y="160"/>
                      <a:pt x="20" y="162"/>
                    </a:cubicBezTo>
                    <a:cubicBezTo>
                      <a:pt x="26" y="161"/>
                      <a:pt x="42" y="160"/>
                      <a:pt x="23" y="158"/>
                    </a:cubicBezTo>
                    <a:cubicBezTo>
                      <a:pt x="44" y="156"/>
                      <a:pt x="44" y="156"/>
                      <a:pt x="31" y="150"/>
                    </a:cubicBezTo>
                    <a:cubicBezTo>
                      <a:pt x="28" y="144"/>
                      <a:pt x="24" y="140"/>
                      <a:pt x="34" y="143"/>
                    </a:cubicBezTo>
                    <a:cubicBezTo>
                      <a:pt x="40" y="140"/>
                      <a:pt x="49" y="131"/>
                      <a:pt x="55" y="131"/>
                    </a:cubicBezTo>
                    <a:cubicBezTo>
                      <a:pt x="55" y="131"/>
                      <a:pt x="46" y="136"/>
                      <a:pt x="46" y="137"/>
                    </a:cubicBezTo>
                    <a:cubicBezTo>
                      <a:pt x="46" y="138"/>
                      <a:pt x="49" y="136"/>
                      <a:pt x="50" y="135"/>
                    </a:cubicBezTo>
                    <a:cubicBezTo>
                      <a:pt x="43" y="132"/>
                      <a:pt x="38" y="134"/>
                      <a:pt x="32" y="131"/>
                    </a:cubicBezTo>
                    <a:cubicBezTo>
                      <a:pt x="30" y="130"/>
                      <a:pt x="36" y="129"/>
                      <a:pt x="38" y="129"/>
                    </a:cubicBezTo>
                    <a:cubicBezTo>
                      <a:pt x="44" y="128"/>
                      <a:pt x="49" y="128"/>
                      <a:pt x="55" y="128"/>
                    </a:cubicBezTo>
                    <a:cubicBezTo>
                      <a:pt x="56" y="127"/>
                      <a:pt x="59" y="127"/>
                      <a:pt x="59" y="126"/>
                    </a:cubicBezTo>
                    <a:cubicBezTo>
                      <a:pt x="59" y="119"/>
                      <a:pt x="48" y="119"/>
                      <a:pt x="50" y="117"/>
                    </a:cubicBezTo>
                    <a:cubicBezTo>
                      <a:pt x="51" y="116"/>
                      <a:pt x="54" y="119"/>
                      <a:pt x="56" y="119"/>
                    </a:cubicBezTo>
                    <a:cubicBezTo>
                      <a:pt x="57" y="119"/>
                      <a:pt x="53" y="117"/>
                      <a:pt x="53" y="117"/>
                    </a:cubicBezTo>
                    <a:cubicBezTo>
                      <a:pt x="63" y="121"/>
                      <a:pt x="68" y="128"/>
                      <a:pt x="79" y="129"/>
                    </a:cubicBezTo>
                    <a:cubicBezTo>
                      <a:pt x="85" y="131"/>
                      <a:pt x="90" y="131"/>
                      <a:pt x="95" y="134"/>
                    </a:cubicBezTo>
                    <a:cubicBezTo>
                      <a:pt x="99" y="128"/>
                      <a:pt x="98" y="123"/>
                      <a:pt x="104" y="128"/>
                    </a:cubicBezTo>
                    <a:cubicBezTo>
                      <a:pt x="123" y="123"/>
                      <a:pt x="103" y="129"/>
                      <a:pt x="97" y="126"/>
                    </a:cubicBezTo>
                    <a:cubicBezTo>
                      <a:pt x="104" y="125"/>
                      <a:pt x="105" y="122"/>
                      <a:pt x="112" y="123"/>
                    </a:cubicBezTo>
                    <a:cubicBezTo>
                      <a:pt x="122" y="128"/>
                      <a:pt x="113" y="119"/>
                      <a:pt x="110" y="117"/>
                    </a:cubicBezTo>
                    <a:cubicBezTo>
                      <a:pt x="109" y="116"/>
                      <a:pt x="106" y="114"/>
                      <a:pt x="107" y="113"/>
                    </a:cubicBezTo>
                    <a:cubicBezTo>
                      <a:pt x="108" y="111"/>
                      <a:pt x="111" y="112"/>
                      <a:pt x="113" y="111"/>
                    </a:cubicBezTo>
                    <a:cubicBezTo>
                      <a:pt x="115" y="111"/>
                      <a:pt x="120" y="110"/>
                      <a:pt x="118" y="110"/>
                    </a:cubicBezTo>
                    <a:cubicBezTo>
                      <a:pt x="116" y="110"/>
                      <a:pt x="114" y="111"/>
                      <a:pt x="112" y="111"/>
                    </a:cubicBezTo>
                    <a:cubicBezTo>
                      <a:pt x="102" y="109"/>
                      <a:pt x="98" y="106"/>
                      <a:pt x="86" y="104"/>
                    </a:cubicBezTo>
                    <a:cubicBezTo>
                      <a:pt x="77" y="115"/>
                      <a:pt x="94" y="105"/>
                      <a:pt x="94" y="113"/>
                    </a:cubicBezTo>
                    <a:cubicBezTo>
                      <a:pt x="94" y="115"/>
                      <a:pt x="91" y="112"/>
                      <a:pt x="89" y="111"/>
                    </a:cubicBezTo>
                    <a:cubicBezTo>
                      <a:pt x="80" y="107"/>
                      <a:pt x="86" y="108"/>
                      <a:pt x="76" y="107"/>
                    </a:cubicBezTo>
                    <a:cubicBezTo>
                      <a:pt x="63" y="109"/>
                      <a:pt x="65" y="112"/>
                      <a:pt x="77" y="114"/>
                    </a:cubicBezTo>
                    <a:cubicBezTo>
                      <a:pt x="95" y="120"/>
                      <a:pt x="89" y="118"/>
                      <a:pt x="76" y="116"/>
                    </a:cubicBezTo>
                    <a:cubicBezTo>
                      <a:pt x="73" y="115"/>
                      <a:pt x="58" y="115"/>
                      <a:pt x="70" y="117"/>
                    </a:cubicBezTo>
                    <a:cubicBezTo>
                      <a:pt x="63" y="113"/>
                      <a:pt x="53" y="118"/>
                      <a:pt x="62" y="114"/>
                    </a:cubicBezTo>
                    <a:cubicBezTo>
                      <a:pt x="52" y="112"/>
                      <a:pt x="57" y="109"/>
                      <a:pt x="62" y="104"/>
                    </a:cubicBezTo>
                    <a:cubicBezTo>
                      <a:pt x="57" y="101"/>
                      <a:pt x="53" y="99"/>
                      <a:pt x="47" y="98"/>
                    </a:cubicBezTo>
                    <a:cubicBezTo>
                      <a:pt x="41" y="95"/>
                      <a:pt x="39" y="93"/>
                      <a:pt x="46" y="90"/>
                    </a:cubicBezTo>
                    <a:cubicBezTo>
                      <a:pt x="51" y="93"/>
                      <a:pt x="55" y="95"/>
                      <a:pt x="61" y="96"/>
                    </a:cubicBezTo>
                    <a:cubicBezTo>
                      <a:pt x="70" y="100"/>
                      <a:pt x="56" y="108"/>
                      <a:pt x="67" y="101"/>
                    </a:cubicBezTo>
                    <a:cubicBezTo>
                      <a:pt x="76" y="112"/>
                      <a:pt x="65" y="110"/>
                      <a:pt x="82" y="107"/>
                    </a:cubicBezTo>
                    <a:cubicBezTo>
                      <a:pt x="90" y="103"/>
                      <a:pt x="111" y="105"/>
                      <a:pt x="92" y="101"/>
                    </a:cubicBezTo>
                    <a:cubicBezTo>
                      <a:pt x="105" y="93"/>
                      <a:pt x="83" y="99"/>
                      <a:pt x="97" y="93"/>
                    </a:cubicBezTo>
                    <a:cubicBezTo>
                      <a:pt x="99" y="104"/>
                      <a:pt x="102" y="95"/>
                      <a:pt x="110" y="101"/>
                    </a:cubicBezTo>
                    <a:cubicBezTo>
                      <a:pt x="111" y="103"/>
                      <a:pt x="110" y="109"/>
                      <a:pt x="112" y="108"/>
                    </a:cubicBezTo>
                    <a:cubicBezTo>
                      <a:pt x="115" y="106"/>
                      <a:pt x="115" y="101"/>
                      <a:pt x="113" y="99"/>
                    </a:cubicBezTo>
                    <a:cubicBezTo>
                      <a:pt x="110" y="96"/>
                      <a:pt x="105" y="97"/>
                      <a:pt x="101" y="96"/>
                    </a:cubicBezTo>
                    <a:cubicBezTo>
                      <a:pt x="121" y="84"/>
                      <a:pt x="62" y="93"/>
                      <a:pt x="86" y="89"/>
                    </a:cubicBezTo>
                    <a:cubicBezTo>
                      <a:pt x="95" y="90"/>
                      <a:pt x="104" y="96"/>
                      <a:pt x="109" y="87"/>
                    </a:cubicBezTo>
                    <a:cubicBezTo>
                      <a:pt x="102" y="85"/>
                      <a:pt x="95" y="83"/>
                      <a:pt x="88" y="81"/>
                    </a:cubicBezTo>
                    <a:cubicBezTo>
                      <a:pt x="82" y="76"/>
                      <a:pt x="75" y="72"/>
                      <a:pt x="68" y="71"/>
                    </a:cubicBezTo>
                    <a:cubicBezTo>
                      <a:pt x="59" y="67"/>
                      <a:pt x="65" y="76"/>
                      <a:pt x="68" y="78"/>
                    </a:cubicBezTo>
                    <a:cubicBezTo>
                      <a:pt x="71" y="80"/>
                      <a:pt x="76" y="80"/>
                      <a:pt x="79" y="81"/>
                    </a:cubicBezTo>
                    <a:cubicBezTo>
                      <a:pt x="88" y="86"/>
                      <a:pt x="99" y="85"/>
                      <a:pt x="109" y="87"/>
                    </a:cubicBezTo>
                    <a:cubicBezTo>
                      <a:pt x="125" y="85"/>
                      <a:pt x="118" y="81"/>
                      <a:pt x="109" y="80"/>
                    </a:cubicBezTo>
                    <a:cubicBezTo>
                      <a:pt x="93" y="74"/>
                      <a:pt x="106" y="76"/>
                      <a:pt x="115" y="78"/>
                    </a:cubicBezTo>
                    <a:cubicBezTo>
                      <a:pt x="117" y="68"/>
                      <a:pt x="107" y="71"/>
                      <a:pt x="100" y="66"/>
                    </a:cubicBezTo>
                    <a:cubicBezTo>
                      <a:pt x="114" y="65"/>
                      <a:pt x="107" y="64"/>
                      <a:pt x="116" y="57"/>
                    </a:cubicBezTo>
                    <a:cubicBezTo>
                      <a:pt x="109" y="56"/>
                      <a:pt x="105" y="53"/>
                      <a:pt x="98" y="51"/>
                    </a:cubicBezTo>
                    <a:cubicBezTo>
                      <a:pt x="101" y="42"/>
                      <a:pt x="98" y="46"/>
                      <a:pt x="91" y="41"/>
                    </a:cubicBezTo>
                    <a:cubicBezTo>
                      <a:pt x="89" y="37"/>
                      <a:pt x="75" y="33"/>
                      <a:pt x="68" y="29"/>
                    </a:cubicBezTo>
                    <a:cubicBezTo>
                      <a:pt x="52" y="37"/>
                      <a:pt x="66" y="22"/>
                      <a:pt x="53" y="26"/>
                    </a:cubicBezTo>
                    <a:cubicBezTo>
                      <a:pt x="52" y="19"/>
                      <a:pt x="45" y="15"/>
                      <a:pt x="38" y="14"/>
                    </a:cubicBezTo>
                    <a:cubicBezTo>
                      <a:pt x="34" y="12"/>
                      <a:pt x="29" y="14"/>
                      <a:pt x="26" y="12"/>
                    </a:cubicBezTo>
                    <a:cubicBezTo>
                      <a:pt x="21" y="9"/>
                      <a:pt x="22" y="3"/>
                      <a:pt x="16" y="0"/>
                    </a:cubicBezTo>
                    <a:cubicBezTo>
                      <a:pt x="16" y="3"/>
                      <a:pt x="19" y="6"/>
                      <a:pt x="17" y="8"/>
                    </a:cubicBezTo>
                    <a:cubicBezTo>
                      <a:pt x="15" y="11"/>
                      <a:pt x="5" y="6"/>
                      <a:pt x="7" y="3"/>
                    </a:cubicBezTo>
                    <a:cubicBezTo>
                      <a:pt x="9" y="0"/>
                      <a:pt x="13" y="8"/>
                      <a:pt x="16" y="9"/>
                    </a:cubicBezTo>
                    <a:cubicBezTo>
                      <a:pt x="22" y="11"/>
                      <a:pt x="35" y="12"/>
                      <a:pt x="35" y="12"/>
                    </a:cubicBezTo>
                    <a:cubicBezTo>
                      <a:pt x="26" y="5"/>
                      <a:pt x="39" y="8"/>
                      <a:pt x="43" y="9"/>
                    </a:cubicBezTo>
                    <a:cubicBezTo>
                      <a:pt x="48" y="11"/>
                      <a:pt x="52" y="12"/>
                      <a:pt x="56" y="15"/>
                    </a:cubicBezTo>
                    <a:cubicBezTo>
                      <a:pt x="60" y="21"/>
                      <a:pt x="66" y="23"/>
                      <a:pt x="73" y="24"/>
                    </a:cubicBezTo>
                    <a:cubicBezTo>
                      <a:pt x="78" y="27"/>
                      <a:pt x="82" y="29"/>
                      <a:pt x="86" y="33"/>
                    </a:cubicBezTo>
                    <a:cubicBezTo>
                      <a:pt x="102" y="32"/>
                      <a:pt x="106" y="32"/>
                      <a:pt x="97" y="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299" name="Freeform 2211"/>
              <p:cNvSpPr>
                <a:spLocks/>
              </p:cNvSpPr>
              <p:nvPr/>
            </p:nvSpPr>
            <p:spPr bwMode="auto">
              <a:xfrm>
                <a:off x="863" y="2394"/>
                <a:ext cx="44" cy="145"/>
              </a:xfrm>
              <a:custGeom>
                <a:avLst/>
                <a:gdLst>
                  <a:gd name="T0" fmla="*/ 32 w 44"/>
                  <a:gd name="T1" fmla="*/ 12 h 145"/>
                  <a:gd name="T2" fmla="*/ 29 w 44"/>
                  <a:gd name="T3" fmla="*/ 24 h 145"/>
                  <a:gd name="T4" fmla="*/ 20 w 44"/>
                  <a:gd name="T5" fmla="*/ 70 h 145"/>
                  <a:gd name="T6" fmla="*/ 8 w 44"/>
                  <a:gd name="T7" fmla="*/ 108 h 145"/>
                  <a:gd name="T8" fmla="*/ 1 w 44"/>
                  <a:gd name="T9" fmla="*/ 135 h 145"/>
                  <a:gd name="T10" fmla="*/ 2 w 44"/>
                  <a:gd name="T11" fmla="*/ 144 h 145"/>
                  <a:gd name="T12" fmla="*/ 4 w 44"/>
                  <a:gd name="T13" fmla="*/ 139 h 145"/>
                  <a:gd name="T14" fmla="*/ 7 w 44"/>
                  <a:gd name="T15" fmla="*/ 129 h 145"/>
                  <a:gd name="T16" fmla="*/ 19 w 44"/>
                  <a:gd name="T17" fmla="*/ 81 h 145"/>
                  <a:gd name="T18" fmla="*/ 28 w 44"/>
                  <a:gd name="T19" fmla="*/ 67 h 145"/>
                  <a:gd name="T20" fmla="*/ 28 w 44"/>
                  <a:gd name="T21" fmla="*/ 57 h 145"/>
                  <a:gd name="T22" fmla="*/ 34 w 44"/>
                  <a:gd name="T23" fmla="*/ 22 h 145"/>
                  <a:gd name="T24" fmla="*/ 34 w 44"/>
                  <a:gd name="T25" fmla="*/ 6 h 145"/>
                  <a:gd name="T26" fmla="*/ 32 w 44"/>
                  <a:gd name="T27" fmla="*/ 15 h 145"/>
                  <a:gd name="T28" fmla="*/ 23 w 44"/>
                  <a:gd name="T29" fmla="*/ 13 h 145"/>
                  <a:gd name="T30" fmla="*/ 25 w 44"/>
                  <a:gd name="T31" fmla="*/ 9 h 145"/>
                  <a:gd name="T32" fmla="*/ 17 w 44"/>
                  <a:gd name="T33" fmla="*/ 4 h 145"/>
                  <a:gd name="T34" fmla="*/ 26 w 44"/>
                  <a:gd name="T35" fmla="*/ 15 h 145"/>
                  <a:gd name="T36" fmla="*/ 28 w 44"/>
                  <a:gd name="T37" fmla="*/ 25 h 145"/>
                  <a:gd name="T38" fmla="*/ 32 w 44"/>
                  <a:gd name="T39" fmla="*/ 1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145">
                    <a:moveTo>
                      <a:pt x="32" y="12"/>
                    </a:moveTo>
                    <a:cubicBezTo>
                      <a:pt x="27" y="17"/>
                      <a:pt x="22" y="19"/>
                      <a:pt x="29" y="24"/>
                    </a:cubicBezTo>
                    <a:cubicBezTo>
                      <a:pt x="28" y="38"/>
                      <a:pt x="27" y="57"/>
                      <a:pt x="20" y="70"/>
                    </a:cubicBezTo>
                    <a:cubicBezTo>
                      <a:pt x="18" y="82"/>
                      <a:pt x="18" y="102"/>
                      <a:pt x="8" y="108"/>
                    </a:cubicBezTo>
                    <a:cubicBezTo>
                      <a:pt x="2" y="115"/>
                      <a:pt x="1" y="135"/>
                      <a:pt x="1" y="135"/>
                    </a:cubicBezTo>
                    <a:cubicBezTo>
                      <a:pt x="1" y="138"/>
                      <a:pt x="0" y="142"/>
                      <a:pt x="2" y="144"/>
                    </a:cubicBezTo>
                    <a:cubicBezTo>
                      <a:pt x="3" y="145"/>
                      <a:pt x="4" y="141"/>
                      <a:pt x="4" y="139"/>
                    </a:cubicBezTo>
                    <a:cubicBezTo>
                      <a:pt x="7" y="128"/>
                      <a:pt x="3" y="137"/>
                      <a:pt x="7" y="129"/>
                    </a:cubicBezTo>
                    <a:cubicBezTo>
                      <a:pt x="9" y="115"/>
                      <a:pt x="10" y="92"/>
                      <a:pt x="19" y="81"/>
                    </a:cubicBezTo>
                    <a:cubicBezTo>
                      <a:pt x="21" y="73"/>
                      <a:pt x="20" y="70"/>
                      <a:pt x="28" y="67"/>
                    </a:cubicBezTo>
                    <a:cubicBezTo>
                      <a:pt x="18" y="65"/>
                      <a:pt x="24" y="63"/>
                      <a:pt x="28" y="57"/>
                    </a:cubicBezTo>
                    <a:cubicBezTo>
                      <a:pt x="27" y="46"/>
                      <a:pt x="22" y="29"/>
                      <a:pt x="34" y="22"/>
                    </a:cubicBezTo>
                    <a:cubicBezTo>
                      <a:pt x="36" y="13"/>
                      <a:pt x="44" y="13"/>
                      <a:pt x="34" y="6"/>
                    </a:cubicBezTo>
                    <a:cubicBezTo>
                      <a:pt x="33" y="9"/>
                      <a:pt x="35" y="13"/>
                      <a:pt x="32" y="15"/>
                    </a:cubicBezTo>
                    <a:cubicBezTo>
                      <a:pt x="29" y="17"/>
                      <a:pt x="25" y="15"/>
                      <a:pt x="23" y="13"/>
                    </a:cubicBezTo>
                    <a:cubicBezTo>
                      <a:pt x="22" y="12"/>
                      <a:pt x="24" y="10"/>
                      <a:pt x="25" y="9"/>
                    </a:cubicBezTo>
                    <a:cubicBezTo>
                      <a:pt x="27" y="1"/>
                      <a:pt x="24" y="0"/>
                      <a:pt x="17" y="4"/>
                    </a:cubicBezTo>
                    <a:cubicBezTo>
                      <a:pt x="23" y="14"/>
                      <a:pt x="10" y="11"/>
                      <a:pt x="26" y="15"/>
                    </a:cubicBezTo>
                    <a:cubicBezTo>
                      <a:pt x="29" y="21"/>
                      <a:pt x="28" y="18"/>
                      <a:pt x="28" y="25"/>
                    </a:cubicBezTo>
                    <a:lnTo>
                      <a:pt x="32" y="1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00" name="Freeform 2212"/>
              <p:cNvSpPr>
                <a:spLocks/>
              </p:cNvSpPr>
              <p:nvPr/>
            </p:nvSpPr>
            <p:spPr bwMode="auto">
              <a:xfrm>
                <a:off x="964" y="1890"/>
                <a:ext cx="138" cy="87"/>
              </a:xfrm>
              <a:custGeom>
                <a:avLst/>
                <a:gdLst>
                  <a:gd name="T0" fmla="*/ 116 w 138"/>
                  <a:gd name="T1" fmla="*/ 24 h 87"/>
                  <a:gd name="T2" fmla="*/ 99 w 138"/>
                  <a:gd name="T3" fmla="*/ 42 h 87"/>
                  <a:gd name="T4" fmla="*/ 84 w 138"/>
                  <a:gd name="T5" fmla="*/ 45 h 87"/>
                  <a:gd name="T6" fmla="*/ 72 w 138"/>
                  <a:gd name="T7" fmla="*/ 46 h 87"/>
                  <a:gd name="T8" fmla="*/ 59 w 138"/>
                  <a:gd name="T9" fmla="*/ 52 h 87"/>
                  <a:gd name="T10" fmla="*/ 44 w 138"/>
                  <a:gd name="T11" fmla="*/ 57 h 87"/>
                  <a:gd name="T12" fmla="*/ 45 w 138"/>
                  <a:gd name="T13" fmla="*/ 48 h 87"/>
                  <a:gd name="T14" fmla="*/ 38 w 138"/>
                  <a:gd name="T15" fmla="*/ 49 h 87"/>
                  <a:gd name="T16" fmla="*/ 38 w 138"/>
                  <a:gd name="T17" fmla="*/ 39 h 87"/>
                  <a:gd name="T18" fmla="*/ 48 w 138"/>
                  <a:gd name="T19" fmla="*/ 28 h 87"/>
                  <a:gd name="T20" fmla="*/ 50 w 138"/>
                  <a:gd name="T21" fmla="*/ 33 h 87"/>
                  <a:gd name="T22" fmla="*/ 78 w 138"/>
                  <a:gd name="T23" fmla="*/ 21 h 87"/>
                  <a:gd name="T24" fmla="*/ 92 w 138"/>
                  <a:gd name="T25" fmla="*/ 7 h 87"/>
                  <a:gd name="T26" fmla="*/ 90 w 138"/>
                  <a:gd name="T27" fmla="*/ 1 h 87"/>
                  <a:gd name="T28" fmla="*/ 89 w 138"/>
                  <a:gd name="T29" fmla="*/ 6 h 87"/>
                  <a:gd name="T30" fmla="*/ 84 w 138"/>
                  <a:gd name="T31" fmla="*/ 10 h 87"/>
                  <a:gd name="T32" fmla="*/ 66 w 138"/>
                  <a:gd name="T33" fmla="*/ 19 h 87"/>
                  <a:gd name="T34" fmla="*/ 0 w 138"/>
                  <a:gd name="T35" fmla="*/ 33 h 87"/>
                  <a:gd name="T36" fmla="*/ 5 w 138"/>
                  <a:gd name="T37" fmla="*/ 36 h 87"/>
                  <a:gd name="T38" fmla="*/ 15 w 138"/>
                  <a:gd name="T39" fmla="*/ 37 h 87"/>
                  <a:gd name="T40" fmla="*/ 17 w 138"/>
                  <a:gd name="T41" fmla="*/ 42 h 87"/>
                  <a:gd name="T42" fmla="*/ 33 w 138"/>
                  <a:gd name="T43" fmla="*/ 55 h 87"/>
                  <a:gd name="T44" fmla="*/ 41 w 138"/>
                  <a:gd name="T45" fmla="*/ 69 h 87"/>
                  <a:gd name="T46" fmla="*/ 42 w 138"/>
                  <a:gd name="T47" fmla="*/ 79 h 87"/>
                  <a:gd name="T48" fmla="*/ 36 w 138"/>
                  <a:gd name="T49" fmla="*/ 78 h 87"/>
                  <a:gd name="T50" fmla="*/ 45 w 138"/>
                  <a:gd name="T51" fmla="*/ 84 h 87"/>
                  <a:gd name="T52" fmla="*/ 59 w 138"/>
                  <a:gd name="T53" fmla="*/ 85 h 87"/>
                  <a:gd name="T54" fmla="*/ 81 w 138"/>
                  <a:gd name="T55" fmla="*/ 87 h 87"/>
                  <a:gd name="T56" fmla="*/ 95 w 138"/>
                  <a:gd name="T57" fmla="*/ 72 h 87"/>
                  <a:gd name="T58" fmla="*/ 111 w 138"/>
                  <a:gd name="T59" fmla="*/ 61 h 87"/>
                  <a:gd name="T60" fmla="*/ 114 w 138"/>
                  <a:gd name="T61" fmla="*/ 66 h 87"/>
                  <a:gd name="T62" fmla="*/ 125 w 138"/>
                  <a:gd name="T63" fmla="*/ 60 h 87"/>
                  <a:gd name="T64" fmla="*/ 123 w 138"/>
                  <a:gd name="T65" fmla="*/ 45 h 87"/>
                  <a:gd name="T66" fmla="*/ 116 w 138"/>
                  <a:gd name="T67" fmla="*/ 2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8" h="87">
                    <a:moveTo>
                      <a:pt x="116" y="24"/>
                    </a:moveTo>
                    <a:cubicBezTo>
                      <a:pt x="112" y="32"/>
                      <a:pt x="107" y="39"/>
                      <a:pt x="99" y="42"/>
                    </a:cubicBezTo>
                    <a:cubicBezTo>
                      <a:pt x="93" y="39"/>
                      <a:pt x="90" y="42"/>
                      <a:pt x="84" y="45"/>
                    </a:cubicBezTo>
                    <a:cubicBezTo>
                      <a:pt x="79" y="52"/>
                      <a:pt x="80" y="44"/>
                      <a:pt x="72" y="46"/>
                    </a:cubicBezTo>
                    <a:cubicBezTo>
                      <a:pt x="67" y="50"/>
                      <a:pt x="66" y="55"/>
                      <a:pt x="59" y="52"/>
                    </a:cubicBezTo>
                    <a:cubicBezTo>
                      <a:pt x="53" y="56"/>
                      <a:pt x="52" y="58"/>
                      <a:pt x="44" y="57"/>
                    </a:cubicBezTo>
                    <a:cubicBezTo>
                      <a:pt x="46" y="49"/>
                      <a:pt x="54" y="53"/>
                      <a:pt x="45" y="48"/>
                    </a:cubicBezTo>
                    <a:cubicBezTo>
                      <a:pt x="49" y="37"/>
                      <a:pt x="42" y="46"/>
                      <a:pt x="38" y="49"/>
                    </a:cubicBezTo>
                    <a:cubicBezTo>
                      <a:pt x="30" y="44"/>
                      <a:pt x="26" y="41"/>
                      <a:pt x="38" y="39"/>
                    </a:cubicBezTo>
                    <a:cubicBezTo>
                      <a:pt x="43" y="35"/>
                      <a:pt x="47" y="35"/>
                      <a:pt x="48" y="28"/>
                    </a:cubicBezTo>
                    <a:cubicBezTo>
                      <a:pt x="49" y="30"/>
                      <a:pt x="48" y="32"/>
                      <a:pt x="50" y="33"/>
                    </a:cubicBezTo>
                    <a:cubicBezTo>
                      <a:pt x="53" y="34"/>
                      <a:pt x="58" y="23"/>
                      <a:pt x="78" y="21"/>
                    </a:cubicBezTo>
                    <a:cubicBezTo>
                      <a:pt x="85" y="17"/>
                      <a:pt x="89" y="15"/>
                      <a:pt x="92" y="7"/>
                    </a:cubicBezTo>
                    <a:cubicBezTo>
                      <a:pt x="91" y="5"/>
                      <a:pt x="92" y="2"/>
                      <a:pt x="90" y="1"/>
                    </a:cubicBezTo>
                    <a:cubicBezTo>
                      <a:pt x="88" y="0"/>
                      <a:pt x="90" y="5"/>
                      <a:pt x="89" y="6"/>
                    </a:cubicBezTo>
                    <a:cubicBezTo>
                      <a:pt x="88" y="8"/>
                      <a:pt x="86" y="9"/>
                      <a:pt x="84" y="10"/>
                    </a:cubicBezTo>
                    <a:cubicBezTo>
                      <a:pt x="79" y="14"/>
                      <a:pt x="72" y="18"/>
                      <a:pt x="66" y="19"/>
                    </a:cubicBezTo>
                    <a:cubicBezTo>
                      <a:pt x="43" y="30"/>
                      <a:pt x="28" y="31"/>
                      <a:pt x="0" y="33"/>
                    </a:cubicBezTo>
                    <a:cubicBezTo>
                      <a:pt x="2" y="34"/>
                      <a:pt x="3" y="35"/>
                      <a:pt x="5" y="36"/>
                    </a:cubicBezTo>
                    <a:cubicBezTo>
                      <a:pt x="8" y="37"/>
                      <a:pt x="12" y="36"/>
                      <a:pt x="15" y="37"/>
                    </a:cubicBezTo>
                    <a:cubicBezTo>
                      <a:pt x="17" y="38"/>
                      <a:pt x="16" y="41"/>
                      <a:pt x="17" y="42"/>
                    </a:cubicBezTo>
                    <a:cubicBezTo>
                      <a:pt x="21" y="47"/>
                      <a:pt x="28" y="51"/>
                      <a:pt x="33" y="55"/>
                    </a:cubicBezTo>
                    <a:cubicBezTo>
                      <a:pt x="36" y="62"/>
                      <a:pt x="34" y="65"/>
                      <a:pt x="41" y="69"/>
                    </a:cubicBezTo>
                    <a:cubicBezTo>
                      <a:pt x="41" y="72"/>
                      <a:pt x="44" y="76"/>
                      <a:pt x="42" y="79"/>
                    </a:cubicBezTo>
                    <a:cubicBezTo>
                      <a:pt x="41" y="81"/>
                      <a:pt x="37" y="77"/>
                      <a:pt x="36" y="78"/>
                    </a:cubicBezTo>
                    <a:cubicBezTo>
                      <a:pt x="33" y="81"/>
                      <a:pt x="42" y="83"/>
                      <a:pt x="45" y="84"/>
                    </a:cubicBezTo>
                    <a:cubicBezTo>
                      <a:pt x="51" y="81"/>
                      <a:pt x="52" y="84"/>
                      <a:pt x="59" y="85"/>
                    </a:cubicBezTo>
                    <a:cubicBezTo>
                      <a:pt x="69" y="84"/>
                      <a:pt x="75" y="80"/>
                      <a:pt x="81" y="87"/>
                    </a:cubicBezTo>
                    <a:cubicBezTo>
                      <a:pt x="83" y="82"/>
                      <a:pt x="90" y="79"/>
                      <a:pt x="95" y="72"/>
                    </a:cubicBezTo>
                    <a:cubicBezTo>
                      <a:pt x="97" y="61"/>
                      <a:pt x="98" y="63"/>
                      <a:pt x="111" y="61"/>
                    </a:cubicBezTo>
                    <a:cubicBezTo>
                      <a:pt x="112" y="63"/>
                      <a:pt x="113" y="65"/>
                      <a:pt x="114" y="66"/>
                    </a:cubicBezTo>
                    <a:cubicBezTo>
                      <a:pt x="122" y="74"/>
                      <a:pt x="116" y="62"/>
                      <a:pt x="125" y="60"/>
                    </a:cubicBezTo>
                    <a:cubicBezTo>
                      <a:pt x="136" y="52"/>
                      <a:pt x="138" y="54"/>
                      <a:pt x="123" y="45"/>
                    </a:cubicBezTo>
                    <a:cubicBezTo>
                      <a:pt x="122" y="38"/>
                      <a:pt x="121" y="30"/>
                      <a:pt x="116" y="2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01" name="Freeform 2213"/>
              <p:cNvSpPr>
                <a:spLocks/>
              </p:cNvSpPr>
              <p:nvPr/>
            </p:nvSpPr>
            <p:spPr bwMode="auto">
              <a:xfrm>
                <a:off x="943" y="1861"/>
                <a:ext cx="114" cy="44"/>
              </a:xfrm>
              <a:custGeom>
                <a:avLst/>
                <a:gdLst>
                  <a:gd name="T0" fmla="*/ 114 w 114"/>
                  <a:gd name="T1" fmla="*/ 8 h 44"/>
                  <a:gd name="T2" fmla="*/ 104 w 114"/>
                  <a:gd name="T3" fmla="*/ 12 h 44"/>
                  <a:gd name="T4" fmla="*/ 105 w 114"/>
                  <a:gd name="T5" fmla="*/ 20 h 44"/>
                  <a:gd name="T6" fmla="*/ 77 w 114"/>
                  <a:gd name="T7" fmla="*/ 27 h 44"/>
                  <a:gd name="T8" fmla="*/ 35 w 114"/>
                  <a:gd name="T9" fmla="*/ 30 h 44"/>
                  <a:gd name="T10" fmla="*/ 47 w 114"/>
                  <a:gd name="T11" fmla="*/ 42 h 44"/>
                  <a:gd name="T12" fmla="*/ 42 w 114"/>
                  <a:gd name="T13" fmla="*/ 41 h 44"/>
                  <a:gd name="T14" fmla="*/ 18 w 114"/>
                  <a:gd name="T15" fmla="*/ 39 h 44"/>
                  <a:gd name="T16" fmla="*/ 8 w 114"/>
                  <a:gd name="T17" fmla="*/ 35 h 44"/>
                  <a:gd name="T18" fmla="*/ 44 w 114"/>
                  <a:gd name="T19" fmla="*/ 27 h 44"/>
                  <a:gd name="T20" fmla="*/ 44 w 114"/>
                  <a:gd name="T21" fmla="*/ 24 h 44"/>
                  <a:gd name="T22" fmla="*/ 62 w 114"/>
                  <a:gd name="T23" fmla="*/ 20 h 44"/>
                  <a:gd name="T24" fmla="*/ 68 w 114"/>
                  <a:gd name="T25" fmla="*/ 12 h 44"/>
                  <a:gd name="T26" fmla="*/ 89 w 114"/>
                  <a:gd name="T27" fmla="*/ 8 h 44"/>
                  <a:gd name="T28" fmla="*/ 110 w 114"/>
                  <a:gd name="T29" fmla="*/ 17 h 44"/>
                  <a:gd name="T30" fmla="*/ 96 w 114"/>
                  <a:gd name="T31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4" h="44">
                    <a:moveTo>
                      <a:pt x="114" y="8"/>
                    </a:moveTo>
                    <a:cubicBezTo>
                      <a:pt x="113" y="20"/>
                      <a:pt x="112" y="18"/>
                      <a:pt x="104" y="12"/>
                    </a:cubicBezTo>
                    <a:cubicBezTo>
                      <a:pt x="88" y="16"/>
                      <a:pt x="98" y="15"/>
                      <a:pt x="105" y="20"/>
                    </a:cubicBezTo>
                    <a:cubicBezTo>
                      <a:pt x="75" y="22"/>
                      <a:pt x="97" y="25"/>
                      <a:pt x="77" y="27"/>
                    </a:cubicBezTo>
                    <a:cubicBezTo>
                      <a:pt x="61" y="37"/>
                      <a:pt x="64" y="32"/>
                      <a:pt x="35" y="30"/>
                    </a:cubicBezTo>
                    <a:cubicBezTo>
                      <a:pt x="49" y="41"/>
                      <a:pt x="49" y="40"/>
                      <a:pt x="47" y="42"/>
                    </a:cubicBezTo>
                    <a:cubicBezTo>
                      <a:pt x="46" y="43"/>
                      <a:pt x="44" y="41"/>
                      <a:pt x="42" y="41"/>
                    </a:cubicBezTo>
                    <a:cubicBezTo>
                      <a:pt x="33" y="35"/>
                      <a:pt x="28" y="37"/>
                      <a:pt x="18" y="39"/>
                    </a:cubicBezTo>
                    <a:cubicBezTo>
                      <a:pt x="12" y="44"/>
                      <a:pt x="14" y="39"/>
                      <a:pt x="8" y="35"/>
                    </a:cubicBezTo>
                    <a:cubicBezTo>
                      <a:pt x="0" y="22"/>
                      <a:pt x="41" y="27"/>
                      <a:pt x="44" y="27"/>
                    </a:cubicBezTo>
                    <a:cubicBezTo>
                      <a:pt x="38" y="22"/>
                      <a:pt x="37" y="23"/>
                      <a:pt x="44" y="24"/>
                    </a:cubicBezTo>
                    <a:cubicBezTo>
                      <a:pt x="56" y="22"/>
                      <a:pt x="50" y="17"/>
                      <a:pt x="62" y="20"/>
                    </a:cubicBezTo>
                    <a:cubicBezTo>
                      <a:pt x="84" y="17"/>
                      <a:pt x="78" y="19"/>
                      <a:pt x="68" y="12"/>
                    </a:cubicBezTo>
                    <a:cubicBezTo>
                      <a:pt x="77" y="11"/>
                      <a:pt x="81" y="10"/>
                      <a:pt x="89" y="8"/>
                    </a:cubicBezTo>
                    <a:cubicBezTo>
                      <a:pt x="102" y="10"/>
                      <a:pt x="110" y="0"/>
                      <a:pt x="110" y="17"/>
                    </a:cubicBezTo>
                    <a:lnTo>
                      <a:pt x="96" y="15"/>
                    </a:lnTo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02" name="Freeform 2214"/>
              <p:cNvSpPr>
                <a:spLocks/>
              </p:cNvSpPr>
              <p:nvPr/>
            </p:nvSpPr>
            <p:spPr bwMode="auto">
              <a:xfrm>
                <a:off x="910" y="1894"/>
                <a:ext cx="34" cy="73"/>
              </a:xfrm>
              <a:custGeom>
                <a:avLst/>
                <a:gdLst>
                  <a:gd name="T0" fmla="*/ 29 w 34"/>
                  <a:gd name="T1" fmla="*/ 14 h 73"/>
                  <a:gd name="T2" fmla="*/ 33 w 34"/>
                  <a:gd name="T3" fmla="*/ 32 h 73"/>
                  <a:gd name="T4" fmla="*/ 24 w 34"/>
                  <a:gd name="T5" fmla="*/ 41 h 73"/>
                  <a:gd name="T6" fmla="*/ 33 w 34"/>
                  <a:gd name="T7" fmla="*/ 54 h 73"/>
                  <a:gd name="T8" fmla="*/ 27 w 34"/>
                  <a:gd name="T9" fmla="*/ 56 h 73"/>
                  <a:gd name="T10" fmla="*/ 18 w 34"/>
                  <a:gd name="T11" fmla="*/ 44 h 73"/>
                  <a:gd name="T12" fmla="*/ 9 w 34"/>
                  <a:gd name="T13" fmla="*/ 35 h 73"/>
                  <a:gd name="T14" fmla="*/ 0 w 34"/>
                  <a:gd name="T15" fmla="*/ 11 h 73"/>
                  <a:gd name="T16" fmla="*/ 17 w 34"/>
                  <a:gd name="T17" fmla="*/ 3 h 73"/>
                  <a:gd name="T18" fmla="*/ 29 w 34"/>
                  <a:gd name="T19" fmla="*/ 1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73">
                    <a:moveTo>
                      <a:pt x="29" y="14"/>
                    </a:moveTo>
                    <a:cubicBezTo>
                      <a:pt x="30" y="20"/>
                      <a:pt x="32" y="26"/>
                      <a:pt x="33" y="32"/>
                    </a:cubicBezTo>
                    <a:cubicBezTo>
                      <a:pt x="21" y="34"/>
                      <a:pt x="34" y="35"/>
                      <a:pt x="24" y="41"/>
                    </a:cubicBezTo>
                    <a:cubicBezTo>
                      <a:pt x="32" y="43"/>
                      <a:pt x="28" y="48"/>
                      <a:pt x="33" y="54"/>
                    </a:cubicBezTo>
                    <a:cubicBezTo>
                      <a:pt x="31" y="73"/>
                      <a:pt x="32" y="63"/>
                      <a:pt x="27" y="56"/>
                    </a:cubicBezTo>
                    <a:cubicBezTo>
                      <a:pt x="26" y="49"/>
                      <a:pt x="24" y="48"/>
                      <a:pt x="18" y="44"/>
                    </a:cubicBezTo>
                    <a:cubicBezTo>
                      <a:pt x="14" y="37"/>
                      <a:pt x="17" y="32"/>
                      <a:pt x="9" y="35"/>
                    </a:cubicBezTo>
                    <a:cubicBezTo>
                      <a:pt x="8" y="27"/>
                      <a:pt x="9" y="13"/>
                      <a:pt x="0" y="11"/>
                    </a:cubicBezTo>
                    <a:cubicBezTo>
                      <a:pt x="4" y="0"/>
                      <a:pt x="4" y="2"/>
                      <a:pt x="17" y="3"/>
                    </a:cubicBezTo>
                    <a:cubicBezTo>
                      <a:pt x="18" y="14"/>
                      <a:pt x="18" y="20"/>
                      <a:pt x="29" y="1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03" name="Freeform 2215"/>
              <p:cNvSpPr>
                <a:spLocks/>
              </p:cNvSpPr>
              <p:nvPr/>
            </p:nvSpPr>
            <p:spPr bwMode="auto">
              <a:xfrm>
                <a:off x="936" y="1810"/>
                <a:ext cx="82" cy="67"/>
              </a:xfrm>
              <a:custGeom>
                <a:avLst/>
                <a:gdLst>
                  <a:gd name="T0" fmla="*/ 76 w 82"/>
                  <a:gd name="T1" fmla="*/ 15 h 67"/>
                  <a:gd name="T2" fmla="*/ 60 w 82"/>
                  <a:gd name="T3" fmla="*/ 21 h 67"/>
                  <a:gd name="T4" fmla="*/ 58 w 82"/>
                  <a:gd name="T5" fmla="*/ 35 h 67"/>
                  <a:gd name="T6" fmla="*/ 48 w 82"/>
                  <a:gd name="T7" fmla="*/ 33 h 67"/>
                  <a:gd name="T8" fmla="*/ 49 w 82"/>
                  <a:gd name="T9" fmla="*/ 47 h 67"/>
                  <a:gd name="T10" fmla="*/ 34 w 82"/>
                  <a:gd name="T11" fmla="*/ 47 h 67"/>
                  <a:gd name="T12" fmla="*/ 12 w 82"/>
                  <a:gd name="T13" fmla="*/ 60 h 67"/>
                  <a:gd name="T14" fmla="*/ 15 w 82"/>
                  <a:gd name="T15" fmla="*/ 54 h 67"/>
                  <a:gd name="T16" fmla="*/ 30 w 82"/>
                  <a:gd name="T17" fmla="*/ 41 h 67"/>
                  <a:gd name="T18" fmla="*/ 45 w 82"/>
                  <a:gd name="T19" fmla="*/ 23 h 67"/>
                  <a:gd name="T20" fmla="*/ 57 w 82"/>
                  <a:gd name="T21" fmla="*/ 12 h 67"/>
                  <a:gd name="T22" fmla="*/ 76 w 82"/>
                  <a:gd name="T23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2" h="67">
                    <a:moveTo>
                      <a:pt x="76" y="15"/>
                    </a:moveTo>
                    <a:cubicBezTo>
                      <a:pt x="70" y="17"/>
                      <a:pt x="65" y="17"/>
                      <a:pt x="60" y="21"/>
                    </a:cubicBezTo>
                    <a:cubicBezTo>
                      <a:pt x="57" y="28"/>
                      <a:pt x="61" y="28"/>
                      <a:pt x="58" y="35"/>
                    </a:cubicBezTo>
                    <a:cubicBezTo>
                      <a:pt x="56" y="23"/>
                      <a:pt x="55" y="28"/>
                      <a:pt x="48" y="33"/>
                    </a:cubicBezTo>
                    <a:cubicBezTo>
                      <a:pt x="45" y="39"/>
                      <a:pt x="48" y="40"/>
                      <a:pt x="49" y="47"/>
                    </a:cubicBezTo>
                    <a:cubicBezTo>
                      <a:pt x="43" y="51"/>
                      <a:pt x="41" y="48"/>
                      <a:pt x="34" y="47"/>
                    </a:cubicBezTo>
                    <a:cubicBezTo>
                      <a:pt x="25" y="59"/>
                      <a:pt x="46" y="58"/>
                      <a:pt x="12" y="60"/>
                    </a:cubicBezTo>
                    <a:cubicBezTo>
                      <a:pt x="0" y="67"/>
                      <a:pt x="13" y="58"/>
                      <a:pt x="15" y="54"/>
                    </a:cubicBezTo>
                    <a:cubicBezTo>
                      <a:pt x="16" y="46"/>
                      <a:pt x="22" y="43"/>
                      <a:pt x="30" y="41"/>
                    </a:cubicBezTo>
                    <a:cubicBezTo>
                      <a:pt x="32" y="30"/>
                      <a:pt x="33" y="24"/>
                      <a:pt x="45" y="23"/>
                    </a:cubicBezTo>
                    <a:cubicBezTo>
                      <a:pt x="47" y="14"/>
                      <a:pt x="47" y="14"/>
                      <a:pt x="57" y="12"/>
                    </a:cubicBezTo>
                    <a:cubicBezTo>
                      <a:pt x="59" y="0"/>
                      <a:pt x="82" y="2"/>
                      <a:pt x="76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04" name="Freeform 2216"/>
              <p:cNvSpPr>
                <a:spLocks/>
              </p:cNvSpPr>
              <p:nvPr/>
            </p:nvSpPr>
            <p:spPr bwMode="auto">
              <a:xfrm>
                <a:off x="1059" y="1960"/>
                <a:ext cx="60" cy="26"/>
              </a:xfrm>
              <a:custGeom>
                <a:avLst/>
                <a:gdLst>
                  <a:gd name="T0" fmla="*/ 60 w 60"/>
                  <a:gd name="T1" fmla="*/ 0 h 26"/>
                  <a:gd name="T2" fmla="*/ 42 w 60"/>
                  <a:gd name="T3" fmla="*/ 3 h 26"/>
                  <a:gd name="T4" fmla="*/ 40 w 60"/>
                  <a:gd name="T5" fmla="*/ 8 h 26"/>
                  <a:gd name="T6" fmla="*/ 22 w 60"/>
                  <a:gd name="T7" fmla="*/ 12 h 26"/>
                  <a:gd name="T8" fmla="*/ 0 w 60"/>
                  <a:gd name="T9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6">
                    <a:moveTo>
                      <a:pt x="60" y="0"/>
                    </a:moveTo>
                    <a:cubicBezTo>
                      <a:pt x="54" y="1"/>
                      <a:pt x="47" y="0"/>
                      <a:pt x="42" y="3"/>
                    </a:cubicBezTo>
                    <a:cubicBezTo>
                      <a:pt x="40" y="4"/>
                      <a:pt x="41" y="7"/>
                      <a:pt x="40" y="8"/>
                    </a:cubicBezTo>
                    <a:cubicBezTo>
                      <a:pt x="37" y="10"/>
                      <a:pt x="26" y="11"/>
                      <a:pt x="22" y="12"/>
                    </a:cubicBezTo>
                    <a:cubicBezTo>
                      <a:pt x="20" y="26"/>
                      <a:pt x="14" y="24"/>
                      <a:pt x="0" y="24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05" name="Freeform 2217"/>
              <p:cNvSpPr>
                <a:spLocks/>
              </p:cNvSpPr>
              <p:nvPr/>
            </p:nvSpPr>
            <p:spPr bwMode="auto">
              <a:xfrm>
                <a:off x="1287" y="1833"/>
                <a:ext cx="164" cy="211"/>
              </a:xfrm>
              <a:custGeom>
                <a:avLst/>
                <a:gdLst>
                  <a:gd name="T0" fmla="*/ 0 w 164"/>
                  <a:gd name="T1" fmla="*/ 35 h 211"/>
                  <a:gd name="T2" fmla="*/ 22 w 164"/>
                  <a:gd name="T3" fmla="*/ 71 h 211"/>
                  <a:gd name="T4" fmla="*/ 38 w 164"/>
                  <a:gd name="T5" fmla="*/ 93 h 211"/>
                  <a:gd name="T6" fmla="*/ 60 w 164"/>
                  <a:gd name="T7" fmla="*/ 129 h 211"/>
                  <a:gd name="T8" fmla="*/ 82 w 164"/>
                  <a:gd name="T9" fmla="*/ 165 h 211"/>
                  <a:gd name="T10" fmla="*/ 120 w 164"/>
                  <a:gd name="T11" fmla="*/ 209 h 211"/>
                  <a:gd name="T12" fmla="*/ 148 w 164"/>
                  <a:gd name="T13" fmla="*/ 205 h 211"/>
                  <a:gd name="T14" fmla="*/ 160 w 164"/>
                  <a:gd name="T15" fmla="*/ 189 h 211"/>
                  <a:gd name="T16" fmla="*/ 154 w 164"/>
                  <a:gd name="T17" fmla="*/ 149 h 211"/>
                  <a:gd name="T18" fmla="*/ 114 w 164"/>
                  <a:gd name="T19" fmla="*/ 105 h 211"/>
                  <a:gd name="T20" fmla="*/ 76 w 164"/>
                  <a:gd name="T21" fmla="*/ 43 h 211"/>
                  <a:gd name="T22" fmla="*/ 48 w 164"/>
                  <a:gd name="T23" fmla="*/ 1 h 211"/>
                  <a:gd name="T24" fmla="*/ 32 w 164"/>
                  <a:gd name="T25" fmla="*/ 7 h 211"/>
                  <a:gd name="T26" fmla="*/ 20 w 164"/>
                  <a:gd name="T27" fmla="*/ 11 h 211"/>
                  <a:gd name="T28" fmla="*/ 0 w 164"/>
                  <a:gd name="T29" fmla="*/ 3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211">
                    <a:moveTo>
                      <a:pt x="0" y="35"/>
                    </a:moveTo>
                    <a:cubicBezTo>
                      <a:pt x="8" y="47"/>
                      <a:pt x="10" y="63"/>
                      <a:pt x="22" y="71"/>
                    </a:cubicBezTo>
                    <a:cubicBezTo>
                      <a:pt x="26" y="83"/>
                      <a:pt x="27" y="86"/>
                      <a:pt x="38" y="93"/>
                    </a:cubicBezTo>
                    <a:cubicBezTo>
                      <a:pt x="44" y="103"/>
                      <a:pt x="53" y="117"/>
                      <a:pt x="60" y="129"/>
                    </a:cubicBezTo>
                    <a:cubicBezTo>
                      <a:pt x="64" y="142"/>
                      <a:pt x="74" y="154"/>
                      <a:pt x="82" y="165"/>
                    </a:cubicBezTo>
                    <a:cubicBezTo>
                      <a:pt x="91" y="179"/>
                      <a:pt x="102" y="203"/>
                      <a:pt x="120" y="209"/>
                    </a:cubicBezTo>
                    <a:cubicBezTo>
                      <a:pt x="131" y="208"/>
                      <a:pt x="138" y="211"/>
                      <a:pt x="148" y="205"/>
                    </a:cubicBezTo>
                    <a:cubicBezTo>
                      <a:pt x="154" y="202"/>
                      <a:pt x="153" y="193"/>
                      <a:pt x="160" y="189"/>
                    </a:cubicBezTo>
                    <a:cubicBezTo>
                      <a:pt x="164" y="177"/>
                      <a:pt x="164" y="156"/>
                      <a:pt x="154" y="149"/>
                    </a:cubicBezTo>
                    <a:cubicBezTo>
                      <a:pt x="146" y="135"/>
                      <a:pt x="127" y="124"/>
                      <a:pt x="114" y="105"/>
                    </a:cubicBezTo>
                    <a:cubicBezTo>
                      <a:pt x="102" y="89"/>
                      <a:pt x="86" y="60"/>
                      <a:pt x="76" y="43"/>
                    </a:cubicBezTo>
                    <a:cubicBezTo>
                      <a:pt x="65" y="26"/>
                      <a:pt x="55" y="7"/>
                      <a:pt x="48" y="1"/>
                    </a:cubicBezTo>
                    <a:cubicBezTo>
                      <a:pt x="24" y="6"/>
                      <a:pt x="49" y="0"/>
                      <a:pt x="32" y="7"/>
                    </a:cubicBezTo>
                    <a:cubicBezTo>
                      <a:pt x="28" y="9"/>
                      <a:pt x="20" y="11"/>
                      <a:pt x="20" y="11"/>
                    </a:cubicBezTo>
                    <a:cubicBezTo>
                      <a:pt x="15" y="16"/>
                      <a:pt x="0" y="25"/>
                      <a:pt x="0" y="35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06" name="Freeform 2218"/>
              <p:cNvSpPr>
                <a:spLocks/>
              </p:cNvSpPr>
              <p:nvPr/>
            </p:nvSpPr>
            <p:spPr bwMode="auto">
              <a:xfrm>
                <a:off x="1373" y="1970"/>
                <a:ext cx="70" cy="64"/>
              </a:xfrm>
              <a:custGeom>
                <a:avLst/>
                <a:gdLst>
                  <a:gd name="T0" fmla="*/ 48 w 70"/>
                  <a:gd name="T1" fmla="*/ 0 h 64"/>
                  <a:gd name="T2" fmla="*/ 62 w 70"/>
                  <a:gd name="T3" fmla="*/ 24 h 64"/>
                  <a:gd name="T4" fmla="*/ 32 w 70"/>
                  <a:gd name="T5" fmla="*/ 28 h 64"/>
                  <a:gd name="T6" fmla="*/ 20 w 70"/>
                  <a:gd name="T7" fmla="*/ 24 h 64"/>
                  <a:gd name="T8" fmla="*/ 2 w 70"/>
                  <a:gd name="T9" fmla="*/ 14 h 64"/>
                  <a:gd name="T10" fmla="*/ 8 w 70"/>
                  <a:gd name="T11" fmla="*/ 16 h 64"/>
                  <a:gd name="T12" fmla="*/ 30 w 70"/>
                  <a:gd name="T13" fmla="*/ 64 h 64"/>
                  <a:gd name="T14" fmla="*/ 56 w 70"/>
                  <a:gd name="T15" fmla="*/ 58 h 64"/>
                  <a:gd name="T16" fmla="*/ 62 w 70"/>
                  <a:gd name="T17" fmla="*/ 56 h 64"/>
                  <a:gd name="T18" fmla="*/ 70 w 70"/>
                  <a:gd name="T19" fmla="*/ 38 h 64"/>
                  <a:gd name="T20" fmla="*/ 54 w 70"/>
                  <a:gd name="T21" fmla="*/ 12 h 64"/>
                  <a:gd name="T22" fmla="*/ 48 w 70"/>
                  <a:gd name="T2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64">
                    <a:moveTo>
                      <a:pt x="48" y="0"/>
                    </a:moveTo>
                    <a:cubicBezTo>
                      <a:pt x="51" y="25"/>
                      <a:pt x="52" y="9"/>
                      <a:pt x="62" y="24"/>
                    </a:cubicBezTo>
                    <a:cubicBezTo>
                      <a:pt x="58" y="37"/>
                      <a:pt x="43" y="31"/>
                      <a:pt x="32" y="28"/>
                    </a:cubicBezTo>
                    <a:cubicBezTo>
                      <a:pt x="28" y="27"/>
                      <a:pt x="20" y="24"/>
                      <a:pt x="20" y="24"/>
                    </a:cubicBezTo>
                    <a:cubicBezTo>
                      <a:pt x="11" y="15"/>
                      <a:pt x="17" y="19"/>
                      <a:pt x="2" y="14"/>
                    </a:cubicBezTo>
                    <a:cubicBezTo>
                      <a:pt x="0" y="13"/>
                      <a:pt x="8" y="16"/>
                      <a:pt x="8" y="16"/>
                    </a:cubicBezTo>
                    <a:cubicBezTo>
                      <a:pt x="10" y="28"/>
                      <a:pt x="17" y="60"/>
                      <a:pt x="30" y="64"/>
                    </a:cubicBezTo>
                    <a:cubicBezTo>
                      <a:pt x="48" y="61"/>
                      <a:pt x="40" y="63"/>
                      <a:pt x="56" y="58"/>
                    </a:cubicBezTo>
                    <a:cubicBezTo>
                      <a:pt x="58" y="57"/>
                      <a:pt x="62" y="56"/>
                      <a:pt x="62" y="56"/>
                    </a:cubicBezTo>
                    <a:cubicBezTo>
                      <a:pt x="66" y="51"/>
                      <a:pt x="70" y="38"/>
                      <a:pt x="70" y="38"/>
                    </a:cubicBezTo>
                    <a:cubicBezTo>
                      <a:pt x="66" y="27"/>
                      <a:pt x="66" y="16"/>
                      <a:pt x="54" y="12"/>
                    </a:cubicBezTo>
                    <a:cubicBezTo>
                      <a:pt x="53" y="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07" name="Freeform 2219"/>
              <p:cNvSpPr>
                <a:spLocks/>
              </p:cNvSpPr>
              <p:nvPr/>
            </p:nvSpPr>
            <p:spPr bwMode="auto">
              <a:xfrm>
                <a:off x="1295" y="1833"/>
                <a:ext cx="88" cy="172"/>
              </a:xfrm>
              <a:custGeom>
                <a:avLst/>
                <a:gdLst>
                  <a:gd name="T0" fmla="*/ 48 w 88"/>
                  <a:gd name="T1" fmla="*/ 29 h 172"/>
                  <a:gd name="T2" fmla="*/ 10 w 88"/>
                  <a:gd name="T3" fmla="*/ 41 h 172"/>
                  <a:gd name="T4" fmla="*/ 6 w 88"/>
                  <a:gd name="T5" fmla="*/ 47 h 172"/>
                  <a:gd name="T6" fmla="*/ 12 w 88"/>
                  <a:gd name="T7" fmla="*/ 49 h 172"/>
                  <a:gd name="T8" fmla="*/ 24 w 88"/>
                  <a:gd name="T9" fmla="*/ 63 h 172"/>
                  <a:gd name="T10" fmla="*/ 46 w 88"/>
                  <a:gd name="T11" fmla="*/ 91 h 172"/>
                  <a:gd name="T12" fmla="*/ 56 w 88"/>
                  <a:gd name="T13" fmla="*/ 101 h 172"/>
                  <a:gd name="T14" fmla="*/ 66 w 88"/>
                  <a:gd name="T15" fmla="*/ 125 h 172"/>
                  <a:gd name="T16" fmla="*/ 86 w 88"/>
                  <a:gd name="T17" fmla="*/ 167 h 172"/>
                  <a:gd name="T18" fmla="*/ 78 w 88"/>
                  <a:gd name="T19" fmla="*/ 155 h 172"/>
                  <a:gd name="T20" fmla="*/ 66 w 88"/>
                  <a:gd name="T21" fmla="*/ 145 h 172"/>
                  <a:gd name="T22" fmla="*/ 38 w 88"/>
                  <a:gd name="T23" fmla="*/ 93 h 172"/>
                  <a:gd name="T24" fmla="*/ 28 w 88"/>
                  <a:gd name="T25" fmla="*/ 79 h 172"/>
                  <a:gd name="T26" fmla="*/ 24 w 88"/>
                  <a:gd name="T27" fmla="*/ 73 h 172"/>
                  <a:gd name="T28" fmla="*/ 18 w 88"/>
                  <a:gd name="T29" fmla="*/ 69 h 172"/>
                  <a:gd name="T30" fmla="*/ 0 w 88"/>
                  <a:gd name="T31" fmla="*/ 39 h 172"/>
                  <a:gd name="T32" fmla="*/ 32 w 88"/>
                  <a:gd name="T33" fmla="*/ 9 h 172"/>
                  <a:gd name="T34" fmla="*/ 48 w 88"/>
                  <a:gd name="T35" fmla="*/ 7 h 172"/>
                  <a:gd name="T36" fmla="*/ 48 w 88"/>
                  <a:gd name="T37" fmla="*/ 2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172">
                    <a:moveTo>
                      <a:pt x="48" y="29"/>
                    </a:moveTo>
                    <a:cubicBezTo>
                      <a:pt x="36" y="37"/>
                      <a:pt x="24" y="39"/>
                      <a:pt x="10" y="41"/>
                    </a:cubicBezTo>
                    <a:cubicBezTo>
                      <a:pt x="9" y="43"/>
                      <a:pt x="5" y="45"/>
                      <a:pt x="6" y="47"/>
                    </a:cubicBezTo>
                    <a:cubicBezTo>
                      <a:pt x="7" y="49"/>
                      <a:pt x="10" y="48"/>
                      <a:pt x="12" y="49"/>
                    </a:cubicBezTo>
                    <a:cubicBezTo>
                      <a:pt x="20" y="55"/>
                      <a:pt x="14" y="60"/>
                      <a:pt x="24" y="63"/>
                    </a:cubicBezTo>
                    <a:cubicBezTo>
                      <a:pt x="29" y="74"/>
                      <a:pt x="34" y="87"/>
                      <a:pt x="46" y="91"/>
                    </a:cubicBezTo>
                    <a:cubicBezTo>
                      <a:pt x="51" y="105"/>
                      <a:pt x="46" y="104"/>
                      <a:pt x="56" y="101"/>
                    </a:cubicBezTo>
                    <a:cubicBezTo>
                      <a:pt x="61" y="86"/>
                      <a:pt x="62" y="119"/>
                      <a:pt x="66" y="125"/>
                    </a:cubicBezTo>
                    <a:cubicBezTo>
                      <a:pt x="74" y="137"/>
                      <a:pt x="81" y="153"/>
                      <a:pt x="86" y="167"/>
                    </a:cubicBezTo>
                    <a:cubicBezTo>
                      <a:pt x="88" y="172"/>
                      <a:pt x="82" y="158"/>
                      <a:pt x="78" y="155"/>
                    </a:cubicBezTo>
                    <a:cubicBezTo>
                      <a:pt x="70" y="149"/>
                      <a:pt x="74" y="153"/>
                      <a:pt x="66" y="145"/>
                    </a:cubicBezTo>
                    <a:cubicBezTo>
                      <a:pt x="62" y="132"/>
                      <a:pt x="49" y="100"/>
                      <a:pt x="38" y="93"/>
                    </a:cubicBezTo>
                    <a:cubicBezTo>
                      <a:pt x="33" y="79"/>
                      <a:pt x="38" y="82"/>
                      <a:pt x="28" y="79"/>
                    </a:cubicBezTo>
                    <a:cubicBezTo>
                      <a:pt x="27" y="77"/>
                      <a:pt x="26" y="75"/>
                      <a:pt x="24" y="73"/>
                    </a:cubicBezTo>
                    <a:cubicBezTo>
                      <a:pt x="22" y="71"/>
                      <a:pt x="20" y="71"/>
                      <a:pt x="18" y="69"/>
                    </a:cubicBezTo>
                    <a:cubicBezTo>
                      <a:pt x="10" y="60"/>
                      <a:pt x="7" y="49"/>
                      <a:pt x="0" y="39"/>
                    </a:cubicBezTo>
                    <a:cubicBezTo>
                      <a:pt x="4" y="11"/>
                      <a:pt x="10" y="16"/>
                      <a:pt x="32" y="9"/>
                    </a:cubicBezTo>
                    <a:cubicBezTo>
                      <a:pt x="34" y="4"/>
                      <a:pt x="46" y="0"/>
                      <a:pt x="48" y="7"/>
                    </a:cubicBezTo>
                    <a:cubicBezTo>
                      <a:pt x="50" y="14"/>
                      <a:pt x="48" y="22"/>
                      <a:pt x="48" y="2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08" name="Freeform 2220"/>
              <p:cNvSpPr>
                <a:spLocks/>
              </p:cNvSpPr>
              <p:nvPr/>
            </p:nvSpPr>
            <p:spPr bwMode="auto">
              <a:xfrm>
                <a:off x="442" y="1060"/>
                <a:ext cx="729" cy="578"/>
              </a:xfrm>
              <a:custGeom>
                <a:avLst/>
                <a:gdLst>
                  <a:gd name="T0" fmla="*/ 729 w 729"/>
                  <a:gd name="T1" fmla="*/ 538 h 578"/>
                  <a:gd name="T2" fmla="*/ 689 w 729"/>
                  <a:gd name="T3" fmla="*/ 562 h 578"/>
                  <a:gd name="T4" fmla="*/ 665 w 729"/>
                  <a:gd name="T5" fmla="*/ 544 h 578"/>
                  <a:gd name="T6" fmla="*/ 627 w 729"/>
                  <a:gd name="T7" fmla="*/ 500 h 578"/>
                  <a:gd name="T8" fmla="*/ 599 w 729"/>
                  <a:gd name="T9" fmla="*/ 458 h 578"/>
                  <a:gd name="T10" fmla="*/ 575 w 729"/>
                  <a:gd name="T11" fmla="*/ 420 h 578"/>
                  <a:gd name="T12" fmla="*/ 447 w 729"/>
                  <a:gd name="T13" fmla="*/ 262 h 578"/>
                  <a:gd name="T14" fmla="*/ 427 w 729"/>
                  <a:gd name="T15" fmla="*/ 242 h 578"/>
                  <a:gd name="T16" fmla="*/ 381 w 729"/>
                  <a:gd name="T17" fmla="*/ 196 h 578"/>
                  <a:gd name="T18" fmla="*/ 365 w 729"/>
                  <a:gd name="T19" fmla="*/ 182 h 578"/>
                  <a:gd name="T20" fmla="*/ 365 w 729"/>
                  <a:gd name="T21" fmla="*/ 184 h 578"/>
                  <a:gd name="T22" fmla="*/ 315 w 729"/>
                  <a:gd name="T23" fmla="*/ 148 h 578"/>
                  <a:gd name="T24" fmla="*/ 285 w 729"/>
                  <a:gd name="T25" fmla="*/ 128 h 578"/>
                  <a:gd name="T26" fmla="*/ 153 w 729"/>
                  <a:gd name="T27" fmla="*/ 90 h 578"/>
                  <a:gd name="T28" fmla="*/ 115 w 729"/>
                  <a:gd name="T29" fmla="*/ 78 h 578"/>
                  <a:gd name="T30" fmla="*/ 95 w 729"/>
                  <a:gd name="T31" fmla="*/ 88 h 578"/>
                  <a:gd name="T32" fmla="*/ 75 w 729"/>
                  <a:gd name="T33" fmla="*/ 108 h 578"/>
                  <a:gd name="T34" fmla="*/ 17 w 729"/>
                  <a:gd name="T35" fmla="*/ 102 h 578"/>
                  <a:gd name="T36" fmla="*/ 3 w 729"/>
                  <a:gd name="T37" fmla="*/ 88 h 578"/>
                  <a:gd name="T38" fmla="*/ 1 w 729"/>
                  <a:gd name="T39" fmla="*/ 50 h 578"/>
                  <a:gd name="T40" fmla="*/ 9 w 729"/>
                  <a:gd name="T41" fmla="*/ 22 h 578"/>
                  <a:gd name="T42" fmla="*/ 33 w 729"/>
                  <a:gd name="T43" fmla="*/ 0 h 578"/>
                  <a:gd name="T44" fmla="*/ 85 w 729"/>
                  <a:gd name="T45" fmla="*/ 14 h 578"/>
                  <a:gd name="T46" fmla="*/ 159 w 729"/>
                  <a:gd name="T47" fmla="*/ 32 h 578"/>
                  <a:gd name="T48" fmla="*/ 201 w 729"/>
                  <a:gd name="T49" fmla="*/ 38 h 578"/>
                  <a:gd name="T50" fmla="*/ 285 w 729"/>
                  <a:gd name="T51" fmla="*/ 70 h 578"/>
                  <a:gd name="T52" fmla="*/ 385 w 729"/>
                  <a:gd name="T53" fmla="*/ 120 h 578"/>
                  <a:gd name="T54" fmla="*/ 465 w 729"/>
                  <a:gd name="T55" fmla="*/ 200 h 578"/>
                  <a:gd name="T56" fmla="*/ 537 w 729"/>
                  <a:gd name="T57" fmla="*/ 286 h 578"/>
                  <a:gd name="T58" fmla="*/ 601 w 729"/>
                  <a:gd name="T59" fmla="*/ 354 h 578"/>
                  <a:gd name="T60" fmla="*/ 651 w 729"/>
                  <a:gd name="T61" fmla="*/ 424 h 578"/>
                  <a:gd name="T62" fmla="*/ 687 w 729"/>
                  <a:gd name="T63" fmla="*/ 472 h 578"/>
                  <a:gd name="T64" fmla="*/ 699 w 729"/>
                  <a:gd name="T65" fmla="*/ 488 h 578"/>
                  <a:gd name="T66" fmla="*/ 717 w 729"/>
                  <a:gd name="T67" fmla="*/ 506 h 578"/>
                  <a:gd name="T68" fmla="*/ 729 w 729"/>
                  <a:gd name="T69" fmla="*/ 530 h 578"/>
                  <a:gd name="T70" fmla="*/ 729 w 729"/>
                  <a:gd name="T71" fmla="*/ 538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9" h="578">
                    <a:moveTo>
                      <a:pt x="729" y="538"/>
                    </a:moveTo>
                    <a:cubicBezTo>
                      <a:pt x="721" y="550"/>
                      <a:pt x="703" y="557"/>
                      <a:pt x="689" y="562"/>
                    </a:cubicBezTo>
                    <a:cubicBezTo>
                      <a:pt x="684" y="578"/>
                      <a:pt x="672" y="549"/>
                      <a:pt x="665" y="544"/>
                    </a:cubicBezTo>
                    <a:cubicBezTo>
                      <a:pt x="655" y="534"/>
                      <a:pt x="638" y="514"/>
                      <a:pt x="627" y="500"/>
                    </a:cubicBezTo>
                    <a:cubicBezTo>
                      <a:pt x="620" y="493"/>
                      <a:pt x="608" y="471"/>
                      <a:pt x="599" y="458"/>
                    </a:cubicBezTo>
                    <a:cubicBezTo>
                      <a:pt x="595" y="449"/>
                      <a:pt x="600" y="455"/>
                      <a:pt x="575" y="420"/>
                    </a:cubicBezTo>
                    <a:cubicBezTo>
                      <a:pt x="551" y="386"/>
                      <a:pt x="472" y="292"/>
                      <a:pt x="447" y="262"/>
                    </a:cubicBezTo>
                    <a:cubicBezTo>
                      <a:pt x="442" y="255"/>
                      <a:pt x="434" y="247"/>
                      <a:pt x="427" y="242"/>
                    </a:cubicBezTo>
                    <a:cubicBezTo>
                      <a:pt x="423" y="230"/>
                      <a:pt x="392" y="203"/>
                      <a:pt x="381" y="196"/>
                    </a:cubicBezTo>
                    <a:cubicBezTo>
                      <a:pt x="373" y="191"/>
                      <a:pt x="374" y="185"/>
                      <a:pt x="365" y="182"/>
                    </a:cubicBezTo>
                    <a:cubicBezTo>
                      <a:pt x="362" y="180"/>
                      <a:pt x="373" y="190"/>
                      <a:pt x="365" y="184"/>
                    </a:cubicBezTo>
                    <a:cubicBezTo>
                      <a:pt x="357" y="178"/>
                      <a:pt x="328" y="157"/>
                      <a:pt x="315" y="148"/>
                    </a:cubicBezTo>
                    <a:cubicBezTo>
                      <a:pt x="308" y="141"/>
                      <a:pt x="294" y="131"/>
                      <a:pt x="285" y="128"/>
                    </a:cubicBezTo>
                    <a:cubicBezTo>
                      <a:pt x="255" y="98"/>
                      <a:pt x="192" y="93"/>
                      <a:pt x="153" y="90"/>
                    </a:cubicBezTo>
                    <a:cubicBezTo>
                      <a:pt x="124" y="83"/>
                      <a:pt x="125" y="78"/>
                      <a:pt x="115" y="78"/>
                    </a:cubicBezTo>
                    <a:cubicBezTo>
                      <a:pt x="105" y="78"/>
                      <a:pt x="102" y="83"/>
                      <a:pt x="95" y="88"/>
                    </a:cubicBezTo>
                    <a:cubicBezTo>
                      <a:pt x="90" y="95"/>
                      <a:pt x="82" y="103"/>
                      <a:pt x="75" y="108"/>
                    </a:cubicBezTo>
                    <a:cubicBezTo>
                      <a:pt x="60" y="131"/>
                      <a:pt x="33" y="113"/>
                      <a:pt x="17" y="102"/>
                    </a:cubicBezTo>
                    <a:cubicBezTo>
                      <a:pt x="6" y="98"/>
                      <a:pt x="6" y="97"/>
                      <a:pt x="3" y="88"/>
                    </a:cubicBezTo>
                    <a:cubicBezTo>
                      <a:pt x="0" y="79"/>
                      <a:pt x="0" y="61"/>
                      <a:pt x="1" y="50"/>
                    </a:cubicBezTo>
                    <a:cubicBezTo>
                      <a:pt x="2" y="39"/>
                      <a:pt x="4" y="30"/>
                      <a:pt x="9" y="22"/>
                    </a:cubicBezTo>
                    <a:cubicBezTo>
                      <a:pt x="14" y="8"/>
                      <a:pt x="22" y="7"/>
                      <a:pt x="33" y="0"/>
                    </a:cubicBezTo>
                    <a:cubicBezTo>
                      <a:pt x="54" y="2"/>
                      <a:pt x="66" y="8"/>
                      <a:pt x="85" y="14"/>
                    </a:cubicBezTo>
                    <a:cubicBezTo>
                      <a:pt x="96" y="46"/>
                      <a:pt x="112" y="31"/>
                      <a:pt x="159" y="32"/>
                    </a:cubicBezTo>
                    <a:cubicBezTo>
                      <a:pt x="173" y="34"/>
                      <a:pt x="188" y="34"/>
                      <a:pt x="201" y="38"/>
                    </a:cubicBezTo>
                    <a:cubicBezTo>
                      <a:pt x="221" y="45"/>
                      <a:pt x="254" y="56"/>
                      <a:pt x="285" y="70"/>
                    </a:cubicBezTo>
                    <a:cubicBezTo>
                      <a:pt x="316" y="84"/>
                      <a:pt x="355" y="98"/>
                      <a:pt x="385" y="120"/>
                    </a:cubicBezTo>
                    <a:cubicBezTo>
                      <a:pt x="407" y="135"/>
                      <a:pt x="446" y="183"/>
                      <a:pt x="465" y="200"/>
                    </a:cubicBezTo>
                    <a:cubicBezTo>
                      <a:pt x="490" y="228"/>
                      <a:pt x="515" y="263"/>
                      <a:pt x="537" y="286"/>
                    </a:cubicBezTo>
                    <a:cubicBezTo>
                      <a:pt x="552" y="299"/>
                      <a:pt x="589" y="340"/>
                      <a:pt x="601" y="354"/>
                    </a:cubicBezTo>
                    <a:cubicBezTo>
                      <a:pt x="620" y="377"/>
                      <a:pt x="636" y="402"/>
                      <a:pt x="651" y="424"/>
                    </a:cubicBezTo>
                    <a:cubicBezTo>
                      <a:pt x="658" y="434"/>
                      <a:pt x="679" y="461"/>
                      <a:pt x="687" y="472"/>
                    </a:cubicBezTo>
                    <a:cubicBezTo>
                      <a:pt x="690" y="480"/>
                      <a:pt x="692" y="483"/>
                      <a:pt x="699" y="488"/>
                    </a:cubicBezTo>
                    <a:cubicBezTo>
                      <a:pt x="705" y="497"/>
                      <a:pt x="706" y="502"/>
                      <a:pt x="717" y="506"/>
                    </a:cubicBezTo>
                    <a:cubicBezTo>
                      <a:pt x="720" y="514"/>
                      <a:pt x="724" y="523"/>
                      <a:pt x="729" y="530"/>
                    </a:cubicBezTo>
                    <a:cubicBezTo>
                      <a:pt x="727" y="537"/>
                      <a:pt x="726" y="535"/>
                      <a:pt x="729" y="538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09" name="Freeform 2221"/>
              <p:cNvSpPr>
                <a:spLocks/>
              </p:cNvSpPr>
              <p:nvPr/>
            </p:nvSpPr>
            <p:spPr bwMode="auto">
              <a:xfrm>
                <a:off x="547" y="1112"/>
                <a:ext cx="308" cy="158"/>
              </a:xfrm>
              <a:custGeom>
                <a:avLst/>
                <a:gdLst>
                  <a:gd name="T0" fmla="*/ 308 w 308"/>
                  <a:gd name="T1" fmla="*/ 158 h 158"/>
                  <a:gd name="T2" fmla="*/ 294 w 308"/>
                  <a:gd name="T3" fmla="*/ 144 h 158"/>
                  <a:gd name="T4" fmla="*/ 274 w 308"/>
                  <a:gd name="T5" fmla="*/ 124 h 158"/>
                  <a:gd name="T6" fmla="*/ 200 w 308"/>
                  <a:gd name="T7" fmla="*/ 62 h 158"/>
                  <a:gd name="T8" fmla="*/ 130 w 308"/>
                  <a:gd name="T9" fmla="*/ 24 h 158"/>
                  <a:gd name="T10" fmla="*/ 38 w 308"/>
                  <a:gd name="T11" fmla="*/ 8 h 158"/>
                  <a:gd name="T12" fmla="*/ 4 w 308"/>
                  <a:gd name="T13" fmla="*/ 0 h 158"/>
                  <a:gd name="T14" fmla="*/ 14 w 308"/>
                  <a:gd name="T15" fmla="*/ 16 h 158"/>
                  <a:gd name="T16" fmla="*/ 64 w 308"/>
                  <a:gd name="T17" fmla="*/ 34 h 158"/>
                  <a:gd name="T18" fmla="*/ 170 w 308"/>
                  <a:gd name="T19" fmla="*/ 58 h 158"/>
                  <a:gd name="T20" fmla="*/ 238 w 308"/>
                  <a:gd name="T21" fmla="*/ 108 h 158"/>
                  <a:gd name="T22" fmla="*/ 268 w 308"/>
                  <a:gd name="T23" fmla="*/ 120 h 158"/>
                  <a:gd name="T24" fmla="*/ 274 w 308"/>
                  <a:gd name="T25" fmla="*/ 124 h 158"/>
                  <a:gd name="T26" fmla="*/ 298 w 308"/>
                  <a:gd name="T27" fmla="*/ 144 h 158"/>
                  <a:gd name="T28" fmla="*/ 308 w 308"/>
                  <a:gd name="T2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8" h="158">
                    <a:moveTo>
                      <a:pt x="308" y="158"/>
                    </a:moveTo>
                    <a:cubicBezTo>
                      <a:pt x="299" y="144"/>
                      <a:pt x="305" y="148"/>
                      <a:pt x="294" y="144"/>
                    </a:cubicBezTo>
                    <a:cubicBezTo>
                      <a:pt x="289" y="137"/>
                      <a:pt x="281" y="129"/>
                      <a:pt x="274" y="124"/>
                    </a:cubicBezTo>
                    <a:cubicBezTo>
                      <a:pt x="258" y="110"/>
                      <a:pt x="224" y="79"/>
                      <a:pt x="200" y="62"/>
                    </a:cubicBezTo>
                    <a:cubicBezTo>
                      <a:pt x="181" y="50"/>
                      <a:pt x="162" y="37"/>
                      <a:pt x="130" y="24"/>
                    </a:cubicBezTo>
                    <a:cubicBezTo>
                      <a:pt x="96" y="13"/>
                      <a:pt x="78" y="10"/>
                      <a:pt x="38" y="8"/>
                    </a:cubicBezTo>
                    <a:cubicBezTo>
                      <a:pt x="26" y="4"/>
                      <a:pt x="15" y="7"/>
                      <a:pt x="4" y="0"/>
                    </a:cubicBezTo>
                    <a:cubicBezTo>
                      <a:pt x="0" y="12"/>
                      <a:pt x="2" y="14"/>
                      <a:pt x="14" y="16"/>
                    </a:cubicBezTo>
                    <a:cubicBezTo>
                      <a:pt x="28" y="25"/>
                      <a:pt x="48" y="33"/>
                      <a:pt x="64" y="34"/>
                    </a:cubicBezTo>
                    <a:cubicBezTo>
                      <a:pt x="90" y="41"/>
                      <a:pt x="141" y="46"/>
                      <a:pt x="170" y="58"/>
                    </a:cubicBezTo>
                    <a:cubicBezTo>
                      <a:pt x="190" y="69"/>
                      <a:pt x="222" y="98"/>
                      <a:pt x="238" y="108"/>
                    </a:cubicBezTo>
                    <a:cubicBezTo>
                      <a:pt x="254" y="118"/>
                      <a:pt x="262" y="117"/>
                      <a:pt x="268" y="120"/>
                    </a:cubicBezTo>
                    <a:cubicBezTo>
                      <a:pt x="270" y="121"/>
                      <a:pt x="272" y="123"/>
                      <a:pt x="274" y="124"/>
                    </a:cubicBezTo>
                    <a:cubicBezTo>
                      <a:pt x="277" y="132"/>
                      <a:pt x="289" y="140"/>
                      <a:pt x="298" y="144"/>
                    </a:cubicBezTo>
                    <a:cubicBezTo>
                      <a:pt x="304" y="148"/>
                      <a:pt x="308" y="151"/>
                      <a:pt x="308" y="15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10" name="Freeform 2222"/>
              <p:cNvSpPr>
                <a:spLocks/>
              </p:cNvSpPr>
              <p:nvPr/>
            </p:nvSpPr>
            <p:spPr bwMode="auto">
              <a:xfrm>
                <a:off x="440" y="1068"/>
                <a:ext cx="104" cy="107"/>
              </a:xfrm>
              <a:custGeom>
                <a:avLst/>
                <a:gdLst>
                  <a:gd name="T0" fmla="*/ 87 w 104"/>
                  <a:gd name="T1" fmla="*/ 18 h 107"/>
                  <a:gd name="T2" fmla="*/ 83 w 104"/>
                  <a:gd name="T3" fmla="*/ 48 h 107"/>
                  <a:gd name="T4" fmla="*/ 77 w 104"/>
                  <a:gd name="T5" fmla="*/ 44 h 107"/>
                  <a:gd name="T6" fmla="*/ 83 w 104"/>
                  <a:gd name="T7" fmla="*/ 50 h 107"/>
                  <a:gd name="T8" fmla="*/ 69 w 104"/>
                  <a:gd name="T9" fmla="*/ 70 h 107"/>
                  <a:gd name="T10" fmla="*/ 59 w 104"/>
                  <a:gd name="T11" fmla="*/ 80 h 107"/>
                  <a:gd name="T12" fmla="*/ 47 w 104"/>
                  <a:gd name="T13" fmla="*/ 84 h 107"/>
                  <a:gd name="T14" fmla="*/ 19 w 104"/>
                  <a:gd name="T15" fmla="*/ 76 h 107"/>
                  <a:gd name="T16" fmla="*/ 11 w 104"/>
                  <a:gd name="T17" fmla="*/ 52 h 107"/>
                  <a:gd name="T18" fmla="*/ 13 w 104"/>
                  <a:gd name="T19" fmla="*/ 32 h 107"/>
                  <a:gd name="T20" fmla="*/ 17 w 104"/>
                  <a:gd name="T21" fmla="*/ 18 h 107"/>
                  <a:gd name="T22" fmla="*/ 5 w 104"/>
                  <a:gd name="T23" fmla="*/ 36 h 107"/>
                  <a:gd name="T24" fmla="*/ 21 w 104"/>
                  <a:gd name="T25" fmla="*/ 80 h 107"/>
                  <a:gd name="T26" fmla="*/ 35 w 104"/>
                  <a:gd name="T27" fmla="*/ 96 h 107"/>
                  <a:gd name="T28" fmla="*/ 81 w 104"/>
                  <a:gd name="T29" fmla="*/ 82 h 107"/>
                  <a:gd name="T30" fmla="*/ 87 w 104"/>
                  <a:gd name="T31" fmla="*/ 78 h 107"/>
                  <a:gd name="T32" fmla="*/ 83 w 104"/>
                  <a:gd name="T33" fmla="*/ 12 h 107"/>
                  <a:gd name="T34" fmla="*/ 67 w 104"/>
                  <a:gd name="T35" fmla="*/ 0 h 107"/>
                  <a:gd name="T36" fmla="*/ 65 w 104"/>
                  <a:gd name="T37" fmla="*/ 28 h 107"/>
                  <a:gd name="T38" fmla="*/ 81 w 104"/>
                  <a:gd name="T39" fmla="*/ 20 h 107"/>
                  <a:gd name="T40" fmla="*/ 87 w 104"/>
                  <a:gd name="T41" fmla="*/ 1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107">
                    <a:moveTo>
                      <a:pt x="87" y="18"/>
                    </a:moveTo>
                    <a:cubicBezTo>
                      <a:pt x="85" y="28"/>
                      <a:pt x="88" y="39"/>
                      <a:pt x="83" y="48"/>
                    </a:cubicBezTo>
                    <a:cubicBezTo>
                      <a:pt x="82" y="50"/>
                      <a:pt x="77" y="42"/>
                      <a:pt x="77" y="44"/>
                    </a:cubicBezTo>
                    <a:cubicBezTo>
                      <a:pt x="77" y="47"/>
                      <a:pt x="81" y="48"/>
                      <a:pt x="83" y="50"/>
                    </a:cubicBezTo>
                    <a:cubicBezTo>
                      <a:pt x="77" y="59"/>
                      <a:pt x="79" y="67"/>
                      <a:pt x="69" y="70"/>
                    </a:cubicBezTo>
                    <a:cubicBezTo>
                      <a:pt x="65" y="75"/>
                      <a:pt x="65" y="77"/>
                      <a:pt x="59" y="80"/>
                    </a:cubicBezTo>
                    <a:cubicBezTo>
                      <a:pt x="55" y="82"/>
                      <a:pt x="47" y="84"/>
                      <a:pt x="47" y="84"/>
                    </a:cubicBezTo>
                    <a:cubicBezTo>
                      <a:pt x="37" y="81"/>
                      <a:pt x="29" y="78"/>
                      <a:pt x="19" y="76"/>
                    </a:cubicBezTo>
                    <a:cubicBezTo>
                      <a:pt x="16" y="67"/>
                      <a:pt x="16" y="60"/>
                      <a:pt x="11" y="52"/>
                    </a:cubicBezTo>
                    <a:cubicBezTo>
                      <a:pt x="12" y="45"/>
                      <a:pt x="12" y="39"/>
                      <a:pt x="13" y="32"/>
                    </a:cubicBezTo>
                    <a:cubicBezTo>
                      <a:pt x="14" y="22"/>
                      <a:pt x="19" y="18"/>
                      <a:pt x="17" y="18"/>
                    </a:cubicBezTo>
                    <a:cubicBezTo>
                      <a:pt x="12" y="18"/>
                      <a:pt x="6" y="32"/>
                      <a:pt x="5" y="36"/>
                    </a:cubicBezTo>
                    <a:cubicBezTo>
                      <a:pt x="6" y="58"/>
                      <a:pt x="0" y="73"/>
                      <a:pt x="21" y="80"/>
                    </a:cubicBezTo>
                    <a:cubicBezTo>
                      <a:pt x="30" y="94"/>
                      <a:pt x="25" y="89"/>
                      <a:pt x="35" y="96"/>
                    </a:cubicBezTo>
                    <a:cubicBezTo>
                      <a:pt x="81" y="94"/>
                      <a:pt x="73" y="107"/>
                      <a:pt x="81" y="82"/>
                    </a:cubicBezTo>
                    <a:cubicBezTo>
                      <a:pt x="82" y="80"/>
                      <a:pt x="85" y="79"/>
                      <a:pt x="87" y="78"/>
                    </a:cubicBezTo>
                    <a:cubicBezTo>
                      <a:pt x="100" y="59"/>
                      <a:pt x="104" y="26"/>
                      <a:pt x="83" y="12"/>
                    </a:cubicBezTo>
                    <a:cubicBezTo>
                      <a:pt x="78" y="5"/>
                      <a:pt x="75" y="3"/>
                      <a:pt x="67" y="0"/>
                    </a:cubicBezTo>
                    <a:cubicBezTo>
                      <a:pt x="57" y="3"/>
                      <a:pt x="64" y="18"/>
                      <a:pt x="65" y="28"/>
                    </a:cubicBezTo>
                    <a:cubicBezTo>
                      <a:pt x="69" y="15"/>
                      <a:pt x="68" y="11"/>
                      <a:pt x="81" y="20"/>
                    </a:cubicBezTo>
                    <a:cubicBezTo>
                      <a:pt x="87" y="28"/>
                      <a:pt x="84" y="28"/>
                      <a:pt x="87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11" name="Freeform 2223"/>
              <p:cNvSpPr>
                <a:spLocks/>
              </p:cNvSpPr>
              <p:nvPr/>
            </p:nvSpPr>
            <p:spPr bwMode="auto">
              <a:xfrm>
                <a:off x="444" y="1070"/>
                <a:ext cx="75" cy="64"/>
              </a:xfrm>
              <a:custGeom>
                <a:avLst/>
                <a:gdLst>
                  <a:gd name="T0" fmla="*/ 63 w 75"/>
                  <a:gd name="T1" fmla="*/ 24 h 64"/>
                  <a:gd name="T2" fmla="*/ 57 w 75"/>
                  <a:gd name="T3" fmla="*/ 26 h 64"/>
                  <a:gd name="T4" fmla="*/ 61 w 75"/>
                  <a:gd name="T5" fmla="*/ 38 h 64"/>
                  <a:gd name="T6" fmla="*/ 47 w 75"/>
                  <a:gd name="T7" fmla="*/ 54 h 64"/>
                  <a:gd name="T8" fmla="*/ 33 w 75"/>
                  <a:gd name="T9" fmla="*/ 64 h 64"/>
                  <a:gd name="T10" fmla="*/ 17 w 75"/>
                  <a:gd name="T11" fmla="*/ 52 h 64"/>
                  <a:gd name="T12" fmla="*/ 37 w 75"/>
                  <a:gd name="T13" fmla="*/ 2 h 64"/>
                  <a:gd name="T14" fmla="*/ 55 w 75"/>
                  <a:gd name="T15" fmla="*/ 4 h 64"/>
                  <a:gd name="T16" fmla="*/ 63 w 75"/>
                  <a:gd name="T17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4">
                    <a:moveTo>
                      <a:pt x="63" y="24"/>
                    </a:moveTo>
                    <a:cubicBezTo>
                      <a:pt x="61" y="25"/>
                      <a:pt x="57" y="24"/>
                      <a:pt x="57" y="26"/>
                    </a:cubicBezTo>
                    <a:cubicBezTo>
                      <a:pt x="56" y="30"/>
                      <a:pt x="61" y="38"/>
                      <a:pt x="61" y="38"/>
                    </a:cubicBezTo>
                    <a:cubicBezTo>
                      <a:pt x="52" y="52"/>
                      <a:pt x="57" y="47"/>
                      <a:pt x="47" y="54"/>
                    </a:cubicBezTo>
                    <a:cubicBezTo>
                      <a:pt x="38" y="51"/>
                      <a:pt x="36" y="56"/>
                      <a:pt x="33" y="64"/>
                    </a:cubicBezTo>
                    <a:cubicBezTo>
                      <a:pt x="26" y="60"/>
                      <a:pt x="25" y="55"/>
                      <a:pt x="17" y="52"/>
                    </a:cubicBezTo>
                    <a:cubicBezTo>
                      <a:pt x="0" y="27"/>
                      <a:pt x="15" y="8"/>
                      <a:pt x="37" y="2"/>
                    </a:cubicBezTo>
                    <a:cubicBezTo>
                      <a:pt x="43" y="3"/>
                      <a:pt x="51" y="0"/>
                      <a:pt x="55" y="4"/>
                    </a:cubicBezTo>
                    <a:cubicBezTo>
                      <a:pt x="75" y="26"/>
                      <a:pt x="45" y="24"/>
                      <a:pt x="63" y="2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12" name="Freeform 2224"/>
              <p:cNvSpPr>
                <a:spLocks/>
              </p:cNvSpPr>
              <p:nvPr/>
            </p:nvSpPr>
            <p:spPr bwMode="auto">
              <a:xfrm>
                <a:off x="544" y="1100"/>
                <a:ext cx="265" cy="80"/>
              </a:xfrm>
              <a:custGeom>
                <a:avLst/>
                <a:gdLst>
                  <a:gd name="T0" fmla="*/ 265 w 265"/>
                  <a:gd name="T1" fmla="*/ 80 h 80"/>
                  <a:gd name="T2" fmla="*/ 229 w 265"/>
                  <a:gd name="T3" fmla="*/ 68 h 80"/>
                  <a:gd name="T4" fmla="*/ 217 w 265"/>
                  <a:gd name="T5" fmla="*/ 64 h 80"/>
                  <a:gd name="T6" fmla="*/ 147 w 265"/>
                  <a:gd name="T7" fmla="*/ 38 h 80"/>
                  <a:gd name="T8" fmla="*/ 55 w 265"/>
                  <a:gd name="T9" fmla="*/ 14 h 80"/>
                  <a:gd name="T10" fmla="*/ 7 w 265"/>
                  <a:gd name="T11" fmla="*/ 6 h 80"/>
                  <a:gd name="T12" fmla="*/ 1 w 265"/>
                  <a:gd name="T13" fmla="*/ 4 h 80"/>
                  <a:gd name="T14" fmla="*/ 13 w 265"/>
                  <a:gd name="T15" fmla="*/ 0 h 80"/>
                  <a:gd name="T16" fmla="*/ 53 w 265"/>
                  <a:gd name="T17" fmla="*/ 4 h 80"/>
                  <a:gd name="T18" fmla="*/ 127 w 265"/>
                  <a:gd name="T19" fmla="*/ 14 h 80"/>
                  <a:gd name="T20" fmla="*/ 159 w 265"/>
                  <a:gd name="T21" fmla="*/ 26 h 80"/>
                  <a:gd name="T22" fmla="*/ 191 w 265"/>
                  <a:gd name="T23" fmla="*/ 38 h 80"/>
                  <a:gd name="T24" fmla="*/ 229 w 265"/>
                  <a:gd name="T25" fmla="*/ 58 h 80"/>
                  <a:gd name="T26" fmla="*/ 265 w 265"/>
                  <a:gd name="T27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5" h="80">
                    <a:moveTo>
                      <a:pt x="265" y="80"/>
                    </a:moveTo>
                    <a:cubicBezTo>
                      <a:pt x="246" y="68"/>
                      <a:pt x="258" y="73"/>
                      <a:pt x="229" y="68"/>
                    </a:cubicBezTo>
                    <a:cubicBezTo>
                      <a:pt x="225" y="67"/>
                      <a:pt x="217" y="64"/>
                      <a:pt x="217" y="64"/>
                    </a:cubicBezTo>
                    <a:cubicBezTo>
                      <a:pt x="207" y="49"/>
                      <a:pt x="165" y="40"/>
                      <a:pt x="147" y="38"/>
                    </a:cubicBezTo>
                    <a:cubicBezTo>
                      <a:pt x="119" y="19"/>
                      <a:pt x="89" y="17"/>
                      <a:pt x="55" y="14"/>
                    </a:cubicBezTo>
                    <a:cubicBezTo>
                      <a:pt x="34" y="7"/>
                      <a:pt x="34" y="8"/>
                      <a:pt x="7" y="6"/>
                    </a:cubicBezTo>
                    <a:cubicBezTo>
                      <a:pt x="5" y="5"/>
                      <a:pt x="0" y="5"/>
                      <a:pt x="1" y="4"/>
                    </a:cubicBezTo>
                    <a:cubicBezTo>
                      <a:pt x="4" y="1"/>
                      <a:pt x="13" y="0"/>
                      <a:pt x="13" y="0"/>
                    </a:cubicBezTo>
                    <a:cubicBezTo>
                      <a:pt x="30" y="2"/>
                      <a:pt x="38" y="6"/>
                      <a:pt x="53" y="4"/>
                    </a:cubicBezTo>
                    <a:cubicBezTo>
                      <a:pt x="79" y="9"/>
                      <a:pt x="98" y="13"/>
                      <a:pt x="127" y="14"/>
                    </a:cubicBezTo>
                    <a:cubicBezTo>
                      <a:pt x="138" y="18"/>
                      <a:pt x="148" y="23"/>
                      <a:pt x="159" y="26"/>
                    </a:cubicBezTo>
                    <a:cubicBezTo>
                      <a:pt x="163" y="42"/>
                      <a:pt x="177" y="35"/>
                      <a:pt x="191" y="38"/>
                    </a:cubicBezTo>
                    <a:cubicBezTo>
                      <a:pt x="202" y="45"/>
                      <a:pt x="216" y="54"/>
                      <a:pt x="229" y="58"/>
                    </a:cubicBezTo>
                    <a:cubicBezTo>
                      <a:pt x="232" y="67"/>
                      <a:pt x="255" y="75"/>
                      <a:pt x="265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13" name="Freeform 2225"/>
              <p:cNvSpPr>
                <a:spLocks/>
              </p:cNvSpPr>
              <p:nvPr/>
            </p:nvSpPr>
            <p:spPr bwMode="auto">
              <a:xfrm>
                <a:off x="519" y="1089"/>
                <a:ext cx="102" cy="74"/>
              </a:xfrm>
              <a:custGeom>
                <a:avLst/>
                <a:gdLst>
                  <a:gd name="T0" fmla="*/ 16 w 102"/>
                  <a:gd name="T1" fmla="*/ 1 h 74"/>
                  <a:gd name="T2" fmla="*/ 22 w 102"/>
                  <a:gd name="T3" fmla="*/ 17 h 74"/>
                  <a:gd name="T4" fmla="*/ 60 w 102"/>
                  <a:gd name="T5" fmla="*/ 51 h 74"/>
                  <a:gd name="T6" fmla="*/ 102 w 102"/>
                  <a:gd name="T7" fmla="*/ 61 h 74"/>
                  <a:gd name="T8" fmla="*/ 54 w 102"/>
                  <a:gd name="T9" fmla="*/ 57 h 74"/>
                  <a:gd name="T10" fmla="*/ 38 w 102"/>
                  <a:gd name="T11" fmla="*/ 47 h 74"/>
                  <a:gd name="T12" fmla="*/ 10 w 102"/>
                  <a:gd name="T13" fmla="*/ 9 h 74"/>
                  <a:gd name="T14" fmla="*/ 16 w 102"/>
                  <a:gd name="T15" fmla="*/ 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74">
                    <a:moveTo>
                      <a:pt x="16" y="1"/>
                    </a:moveTo>
                    <a:cubicBezTo>
                      <a:pt x="14" y="10"/>
                      <a:pt x="12" y="14"/>
                      <a:pt x="22" y="17"/>
                    </a:cubicBezTo>
                    <a:cubicBezTo>
                      <a:pt x="26" y="74"/>
                      <a:pt x="18" y="23"/>
                      <a:pt x="60" y="51"/>
                    </a:cubicBezTo>
                    <a:cubicBezTo>
                      <a:pt x="78" y="48"/>
                      <a:pt x="89" y="48"/>
                      <a:pt x="102" y="61"/>
                    </a:cubicBezTo>
                    <a:cubicBezTo>
                      <a:pt x="84" y="63"/>
                      <a:pt x="71" y="63"/>
                      <a:pt x="54" y="57"/>
                    </a:cubicBezTo>
                    <a:cubicBezTo>
                      <a:pt x="51" y="52"/>
                      <a:pt x="38" y="47"/>
                      <a:pt x="38" y="47"/>
                    </a:cubicBezTo>
                    <a:cubicBezTo>
                      <a:pt x="0" y="52"/>
                      <a:pt x="28" y="36"/>
                      <a:pt x="10" y="9"/>
                    </a:cubicBezTo>
                    <a:cubicBezTo>
                      <a:pt x="12" y="0"/>
                      <a:pt x="9" y="1"/>
                      <a:pt x="16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14" name="Freeform 2226"/>
              <p:cNvSpPr>
                <a:spLocks/>
              </p:cNvSpPr>
              <p:nvPr/>
            </p:nvSpPr>
            <p:spPr bwMode="auto">
              <a:xfrm>
                <a:off x="386" y="1161"/>
                <a:ext cx="300" cy="813"/>
              </a:xfrm>
              <a:custGeom>
                <a:avLst/>
                <a:gdLst>
                  <a:gd name="T0" fmla="*/ 147 w 300"/>
                  <a:gd name="T1" fmla="*/ 55 h 813"/>
                  <a:gd name="T2" fmla="*/ 169 w 300"/>
                  <a:gd name="T3" fmla="*/ 119 h 813"/>
                  <a:gd name="T4" fmla="*/ 225 w 300"/>
                  <a:gd name="T5" fmla="*/ 267 h 813"/>
                  <a:gd name="T6" fmla="*/ 247 w 300"/>
                  <a:gd name="T7" fmla="*/ 437 h 813"/>
                  <a:gd name="T8" fmla="*/ 255 w 300"/>
                  <a:gd name="T9" fmla="*/ 587 h 813"/>
                  <a:gd name="T10" fmla="*/ 291 w 300"/>
                  <a:gd name="T11" fmla="*/ 721 h 813"/>
                  <a:gd name="T12" fmla="*/ 269 w 300"/>
                  <a:gd name="T13" fmla="*/ 805 h 813"/>
                  <a:gd name="T14" fmla="*/ 237 w 300"/>
                  <a:gd name="T15" fmla="*/ 795 h 813"/>
                  <a:gd name="T16" fmla="*/ 241 w 300"/>
                  <a:gd name="T17" fmla="*/ 651 h 813"/>
                  <a:gd name="T18" fmla="*/ 221 w 300"/>
                  <a:gd name="T19" fmla="*/ 499 h 813"/>
                  <a:gd name="T20" fmla="*/ 197 w 300"/>
                  <a:gd name="T21" fmla="*/ 383 h 813"/>
                  <a:gd name="T22" fmla="*/ 173 w 300"/>
                  <a:gd name="T23" fmla="*/ 333 h 813"/>
                  <a:gd name="T24" fmla="*/ 143 w 300"/>
                  <a:gd name="T25" fmla="*/ 225 h 813"/>
                  <a:gd name="T26" fmla="*/ 153 w 300"/>
                  <a:gd name="T27" fmla="*/ 391 h 813"/>
                  <a:gd name="T28" fmla="*/ 153 w 300"/>
                  <a:gd name="T29" fmla="*/ 521 h 813"/>
                  <a:gd name="T30" fmla="*/ 143 w 300"/>
                  <a:gd name="T31" fmla="*/ 587 h 813"/>
                  <a:gd name="T32" fmla="*/ 153 w 300"/>
                  <a:gd name="T33" fmla="*/ 719 h 813"/>
                  <a:gd name="T34" fmla="*/ 141 w 300"/>
                  <a:gd name="T35" fmla="*/ 811 h 813"/>
                  <a:gd name="T36" fmla="*/ 119 w 300"/>
                  <a:gd name="T37" fmla="*/ 795 h 813"/>
                  <a:gd name="T38" fmla="*/ 97 w 300"/>
                  <a:gd name="T39" fmla="*/ 733 h 813"/>
                  <a:gd name="T40" fmla="*/ 115 w 300"/>
                  <a:gd name="T41" fmla="*/ 647 h 813"/>
                  <a:gd name="T42" fmla="*/ 129 w 300"/>
                  <a:gd name="T43" fmla="*/ 587 h 813"/>
                  <a:gd name="T44" fmla="*/ 105 w 300"/>
                  <a:gd name="T45" fmla="*/ 527 h 813"/>
                  <a:gd name="T46" fmla="*/ 109 w 300"/>
                  <a:gd name="T47" fmla="*/ 315 h 813"/>
                  <a:gd name="T48" fmla="*/ 121 w 300"/>
                  <a:gd name="T49" fmla="*/ 241 h 813"/>
                  <a:gd name="T50" fmla="*/ 91 w 300"/>
                  <a:gd name="T51" fmla="*/ 205 h 813"/>
                  <a:gd name="T52" fmla="*/ 89 w 300"/>
                  <a:gd name="T53" fmla="*/ 391 h 813"/>
                  <a:gd name="T54" fmla="*/ 85 w 300"/>
                  <a:gd name="T55" fmla="*/ 463 h 813"/>
                  <a:gd name="T56" fmla="*/ 71 w 300"/>
                  <a:gd name="T57" fmla="*/ 539 h 813"/>
                  <a:gd name="T58" fmla="*/ 63 w 300"/>
                  <a:gd name="T59" fmla="*/ 593 h 813"/>
                  <a:gd name="T60" fmla="*/ 59 w 300"/>
                  <a:gd name="T61" fmla="*/ 743 h 813"/>
                  <a:gd name="T62" fmla="*/ 25 w 300"/>
                  <a:gd name="T63" fmla="*/ 797 h 813"/>
                  <a:gd name="T64" fmla="*/ 7 w 300"/>
                  <a:gd name="T65" fmla="*/ 777 h 813"/>
                  <a:gd name="T66" fmla="*/ 3 w 300"/>
                  <a:gd name="T67" fmla="*/ 675 h 813"/>
                  <a:gd name="T68" fmla="*/ 29 w 300"/>
                  <a:gd name="T69" fmla="*/ 611 h 813"/>
                  <a:gd name="T70" fmla="*/ 41 w 300"/>
                  <a:gd name="T71" fmla="*/ 573 h 813"/>
                  <a:gd name="T72" fmla="*/ 27 w 300"/>
                  <a:gd name="T73" fmla="*/ 543 h 813"/>
                  <a:gd name="T74" fmla="*/ 31 w 300"/>
                  <a:gd name="T75" fmla="*/ 453 h 813"/>
                  <a:gd name="T76" fmla="*/ 37 w 300"/>
                  <a:gd name="T77" fmla="*/ 369 h 813"/>
                  <a:gd name="T78" fmla="*/ 59 w 300"/>
                  <a:gd name="T79" fmla="*/ 231 h 813"/>
                  <a:gd name="T80" fmla="*/ 73 w 300"/>
                  <a:gd name="T81" fmla="*/ 171 h 813"/>
                  <a:gd name="T82" fmla="*/ 75 w 300"/>
                  <a:gd name="T83" fmla="*/ 127 h 813"/>
                  <a:gd name="T84" fmla="*/ 91 w 300"/>
                  <a:gd name="T85" fmla="*/ 25 h 813"/>
                  <a:gd name="T86" fmla="*/ 133 w 300"/>
                  <a:gd name="T87" fmla="*/ 1 h 813"/>
                  <a:gd name="T88" fmla="*/ 143 w 300"/>
                  <a:gd name="T89" fmla="*/ 9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00" h="813">
                    <a:moveTo>
                      <a:pt x="141" y="13"/>
                    </a:moveTo>
                    <a:cubicBezTo>
                      <a:pt x="141" y="19"/>
                      <a:pt x="141" y="45"/>
                      <a:pt x="147" y="55"/>
                    </a:cubicBezTo>
                    <a:cubicBezTo>
                      <a:pt x="150" y="59"/>
                      <a:pt x="155" y="67"/>
                      <a:pt x="155" y="67"/>
                    </a:cubicBezTo>
                    <a:cubicBezTo>
                      <a:pt x="158" y="78"/>
                      <a:pt x="165" y="103"/>
                      <a:pt x="169" y="119"/>
                    </a:cubicBezTo>
                    <a:cubicBezTo>
                      <a:pt x="173" y="135"/>
                      <a:pt x="172" y="138"/>
                      <a:pt x="181" y="163"/>
                    </a:cubicBezTo>
                    <a:cubicBezTo>
                      <a:pt x="193" y="196"/>
                      <a:pt x="216" y="225"/>
                      <a:pt x="225" y="267"/>
                    </a:cubicBezTo>
                    <a:cubicBezTo>
                      <a:pt x="226" y="322"/>
                      <a:pt x="237" y="348"/>
                      <a:pt x="239" y="403"/>
                    </a:cubicBezTo>
                    <a:cubicBezTo>
                      <a:pt x="239" y="410"/>
                      <a:pt x="245" y="430"/>
                      <a:pt x="247" y="437"/>
                    </a:cubicBezTo>
                    <a:cubicBezTo>
                      <a:pt x="249" y="444"/>
                      <a:pt x="253" y="459"/>
                      <a:pt x="253" y="459"/>
                    </a:cubicBezTo>
                    <a:cubicBezTo>
                      <a:pt x="254" y="502"/>
                      <a:pt x="253" y="544"/>
                      <a:pt x="255" y="587"/>
                    </a:cubicBezTo>
                    <a:cubicBezTo>
                      <a:pt x="256" y="613"/>
                      <a:pt x="281" y="635"/>
                      <a:pt x="285" y="661"/>
                    </a:cubicBezTo>
                    <a:cubicBezTo>
                      <a:pt x="289" y="717"/>
                      <a:pt x="283" y="698"/>
                      <a:pt x="291" y="721"/>
                    </a:cubicBezTo>
                    <a:cubicBezTo>
                      <a:pt x="291" y="735"/>
                      <a:pt x="300" y="783"/>
                      <a:pt x="279" y="797"/>
                    </a:cubicBezTo>
                    <a:cubicBezTo>
                      <a:pt x="272" y="808"/>
                      <a:pt x="279" y="799"/>
                      <a:pt x="269" y="805"/>
                    </a:cubicBezTo>
                    <a:cubicBezTo>
                      <a:pt x="265" y="807"/>
                      <a:pt x="257" y="813"/>
                      <a:pt x="257" y="813"/>
                    </a:cubicBezTo>
                    <a:cubicBezTo>
                      <a:pt x="248" y="810"/>
                      <a:pt x="245" y="801"/>
                      <a:pt x="237" y="795"/>
                    </a:cubicBezTo>
                    <a:cubicBezTo>
                      <a:pt x="231" y="786"/>
                      <a:pt x="231" y="777"/>
                      <a:pt x="229" y="767"/>
                    </a:cubicBezTo>
                    <a:cubicBezTo>
                      <a:pt x="232" y="631"/>
                      <a:pt x="224" y="703"/>
                      <a:pt x="241" y="651"/>
                    </a:cubicBezTo>
                    <a:cubicBezTo>
                      <a:pt x="240" y="617"/>
                      <a:pt x="251" y="586"/>
                      <a:pt x="233" y="559"/>
                    </a:cubicBezTo>
                    <a:cubicBezTo>
                      <a:pt x="232" y="529"/>
                      <a:pt x="242" y="513"/>
                      <a:pt x="221" y="499"/>
                    </a:cubicBezTo>
                    <a:cubicBezTo>
                      <a:pt x="219" y="458"/>
                      <a:pt x="218" y="473"/>
                      <a:pt x="209" y="447"/>
                    </a:cubicBezTo>
                    <a:cubicBezTo>
                      <a:pt x="204" y="430"/>
                      <a:pt x="202" y="400"/>
                      <a:pt x="197" y="383"/>
                    </a:cubicBezTo>
                    <a:cubicBezTo>
                      <a:pt x="192" y="366"/>
                      <a:pt x="181" y="353"/>
                      <a:pt x="177" y="345"/>
                    </a:cubicBezTo>
                    <a:cubicBezTo>
                      <a:pt x="176" y="341"/>
                      <a:pt x="173" y="333"/>
                      <a:pt x="173" y="333"/>
                    </a:cubicBezTo>
                    <a:cubicBezTo>
                      <a:pt x="171" y="316"/>
                      <a:pt x="164" y="304"/>
                      <a:pt x="159" y="289"/>
                    </a:cubicBezTo>
                    <a:cubicBezTo>
                      <a:pt x="157" y="267"/>
                      <a:pt x="147" y="247"/>
                      <a:pt x="143" y="225"/>
                    </a:cubicBezTo>
                    <a:cubicBezTo>
                      <a:pt x="145" y="254"/>
                      <a:pt x="137" y="258"/>
                      <a:pt x="157" y="265"/>
                    </a:cubicBezTo>
                    <a:cubicBezTo>
                      <a:pt x="175" y="319"/>
                      <a:pt x="156" y="255"/>
                      <a:pt x="153" y="391"/>
                    </a:cubicBezTo>
                    <a:cubicBezTo>
                      <a:pt x="153" y="402"/>
                      <a:pt x="160" y="468"/>
                      <a:pt x="151" y="487"/>
                    </a:cubicBezTo>
                    <a:cubicBezTo>
                      <a:pt x="146" y="496"/>
                      <a:pt x="156" y="512"/>
                      <a:pt x="153" y="521"/>
                    </a:cubicBezTo>
                    <a:cubicBezTo>
                      <a:pt x="154" y="542"/>
                      <a:pt x="137" y="554"/>
                      <a:pt x="139" y="575"/>
                    </a:cubicBezTo>
                    <a:cubicBezTo>
                      <a:pt x="139" y="579"/>
                      <a:pt x="143" y="587"/>
                      <a:pt x="143" y="587"/>
                    </a:cubicBezTo>
                    <a:cubicBezTo>
                      <a:pt x="146" y="608"/>
                      <a:pt x="149" y="630"/>
                      <a:pt x="151" y="651"/>
                    </a:cubicBezTo>
                    <a:cubicBezTo>
                      <a:pt x="155" y="682"/>
                      <a:pt x="155" y="692"/>
                      <a:pt x="153" y="719"/>
                    </a:cubicBezTo>
                    <a:cubicBezTo>
                      <a:pt x="154" y="743"/>
                      <a:pt x="159" y="780"/>
                      <a:pt x="157" y="795"/>
                    </a:cubicBezTo>
                    <a:cubicBezTo>
                      <a:pt x="155" y="810"/>
                      <a:pt x="145" y="810"/>
                      <a:pt x="141" y="811"/>
                    </a:cubicBezTo>
                    <a:cubicBezTo>
                      <a:pt x="134" y="800"/>
                      <a:pt x="141" y="809"/>
                      <a:pt x="131" y="803"/>
                    </a:cubicBezTo>
                    <a:cubicBezTo>
                      <a:pt x="127" y="801"/>
                      <a:pt x="119" y="795"/>
                      <a:pt x="119" y="795"/>
                    </a:cubicBezTo>
                    <a:cubicBezTo>
                      <a:pt x="115" y="788"/>
                      <a:pt x="110" y="787"/>
                      <a:pt x="107" y="779"/>
                    </a:cubicBezTo>
                    <a:cubicBezTo>
                      <a:pt x="105" y="752"/>
                      <a:pt x="104" y="753"/>
                      <a:pt x="97" y="733"/>
                    </a:cubicBezTo>
                    <a:cubicBezTo>
                      <a:pt x="96" y="722"/>
                      <a:pt x="89" y="700"/>
                      <a:pt x="103" y="695"/>
                    </a:cubicBezTo>
                    <a:cubicBezTo>
                      <a:pt x="106" y="639"/>
                      <a:pt x="99" y="670"/>
                      <a:pt x="115" y="647"/>
                    </a:cubicBezTo>
                    <a:cubicBezTo>
                      <a:pt x="117" y="633"/>
                      <a:pt x="115" y="617"/>
                      <a:pt x="121" y="605"/>
                    </a:cubicBezTo>
                    <a:cubicBezTo>
                      <a:pt x="124" y="599"/>
                      <a:pt x="129" y="587"/>
                      <a:pt x="129" y="587"/>
                    </a:cubicBezTo>
                    <a:cubicBezTo>
                      <a:pt x="126" y="564"/>
                      <a:pt x="127" y="573"/>
                      <a:pt x="117" y="559"/>
                    </a:cubicBezTo>
                    <a:cubicBezTo>
                      <a:pt x="116" y="543"/>
                      <a:pt x="120" y="532"/>
                      <a:pt x="105" y="527"/>
                    </a:cubicBezTo>
                    <a:cubicBezTo>
                      <a:pt x="103" y="498"/>
                      <a:pt x="106" y="418"/>
                      <a:pt x="107" y="383"/>
                    </a:cubicBezTo>
                    <a:cubicBezTo>
                      <a:pt x="108" y="360"/>
                      <a:pt x="107" y="338"/>
                      <a:pt x="109" y="315"/>
                    </a:cubicBezTo>
                    <a:cubicBezTo>
                      <a:pt x="109" y="311"/>
                      <a:pt x="113" y="303"/>
                      <a:pt x="113" y="303"/>
                    </a:cubicBezTo>
                    <a:cubicBezTo>
                      <a:pt x="114" y="293"/>
                      <a:pt x="122" y="265"/>
                      <a:pt x="121" y="241"/>
                    </a:cubicBezTo>
                    <a:cubicBezTo>
                      <a:pt x="120" y="217"/>
                      <a:pt x="112" y="167"/>
                      <a:pt x="107" y="161"/>
                    </a:cubicBezTo>
                    <a:cubicBezTo>
                      <a:pt x="106" y="175"/>
                      <a:pt x="108" y="199"/>
                      <a:pt x="91" y="205"/>
                    </a:cubicBezTo>
                    <a:cubicBezTo>
                      <a:pt x="87" y="236"/>
                      <a:pt x="91" y="306"/>
                      <a:pt x="91" y="339"/>
                    </a:cubicBezTo>
                    <a:cubicBezTo>
                      <a:pt x="91" y="370"/>
                      <a:pt x="88" y="379"/>
                      <a:pt x="89" y="391"/>
                    </a:cubicBezTo>
                    <a:cubicBezTo>
                      <a:pt x="90" y="403"/>
                      <a:pt x="96" y="401"/>
                      <a:pt x="95" y="413"/>
                    </a:cubicBezTo>
                    <a:cubicBezTo>
                      <a:pt x="91" y="425"/>
                      <a:pt x="88" y="451"/>
                      <a:pt x="85" y="463"/>
                    </a:cubicBezTo>
                    <a:cubicBezTo>
                      <a:pt x="84" y="468"/>
                      <a:pt x="81" y="479"/>
                      <a:pt x="81" y="479"/>
                    </a:cubicBezTo>
                    <a:cubicBezTo>
                      <a:pt x="80" y="498"/>
                      <a:pt x="89" y="527"/>
                      <a:pt x="71" y="539"/>
                    </a:cubicBezTo>
                    <a:cubicBezTo>
                      <a:pt x="67" y="545"/>
                      <a:pt x="55" y="553"/>
                      <a:pt x="55" y="553"/>
                    </a:cubicBezTo>
                    <a:cubicBezTo>
                      <a:pt x="53" y="568"/>
                      <a:pt x="58" y="579"/>
                      <a:pt x="63" y="593"/>
                    </a:cubicBezTo>
                    <a:cubicBezTo>
                      <a:pt x="62" y="621"/>
                      <a:pt x="62" y="649"/>
                      <a:pt x="61" y="677"/>
                    </a:cubicBezTo>
                    <a:cubicBezTo>
                      <a:pt x="60" y="699"/>
                      <a:pt x="63" y="721"/>
                      <a:pt x="59" y="743"/>
                    </a:cubicBezTo>
                    <a:cubicBezTo>
                      <a:pt x="58" y="747"/>
                      <a:pt x="47" y="747"/>
                      <a:pt x="47" y="747"/>
                    </a:cubicBezTo>
                    <a:cubicBezTo>
                      <a:pt x="45" y="771"/>
                      <a:pt x="45" y="784"/>
                      <a:pt x="25" y="797"/>
                    </a:cubicBezTo>
                    <a:cubicBezTo>
                      <a:pt x="14" y="793"/>
                      <a:pt x="20" y="797"/>
                      <a:pt x="11" y="783"/>
                    </a:cubicBezTo>
                    <a:cubicBezTo>
                      <a:pt x="10" y="781"/>
                      <a:pt x="7" y="777"/>
                      <a:pt x="7" y="777"/>
                    </a:cubicBezTo>
                    <a:cubicBezTo>
                      <a:pt x="0" y="749"/>
                      <a:pt x="3" y="752"/>
                      <a:pt x="1" y="705"/>
                    </a:cubicBezTo>
                    <a:cubicBezTo>
                      <a:pt x="2" y="695"/>
                      <a:pt x="1" y="685"/>
                      <a:pt x="3" y="675"/>
                    </a:cubicBezTo>
                    <a:cubicBezTo>
                      <a:pt x="4" y="670"/>
                      <a:pt x="11" y="663"/>
                      <a:pt x="11" y="663"/>
                    </a:cubicBezTo>
                    <a:cubicBezTo>
                      <a:pt x="12" y="652"/>
                      <a:pt x="19" y="618"/>
                      <a:pt x="29" y="611"/>
                    </a:cubicBezTo>
                    <a:cubicBezTo>
                      <a:pt x="33" y="580"/>
                      <a:pt x="27" y="608"/>
                      <a:pt x="35" y="591"/>
                    </a:cubicBezTo>
                    <a:cubicBezTo>
                      <a:pt x="38" y="585"/>
                      <a:pt x="41" y="573"/>
                      <a:pt x="41" y="573"/>
                    </a:cubicBezTo>
                    <a:cubicBezTo>
                      <a:pt x="37" y="568"/>
                      <a:pt x="34" y="561"/>
                      <a:pt x="31" y="555"/>
                    </a:cubicBezTo>
                    <a:cubicBezTo>
                      <a:pt x="29" y="551"/>
                      <a:pt x="27" y="543"/>
                      <a:pt x="27" y="543"/>
                    </a:cubicBezTo>
                    <a:cubicBezTo>
                      <a:pt x="22" y="511"/>
                      <a:pt x="23" y="519"/>
                      <a:pt x="27" y="465"/>
                    </a:cubicBezTo>
                    <a:cubicBezTo>
                      <a:pt x="27" y="461"/>
                      <a:pt x="31" y="453"/>
                      <a:pt x="31" y="453"/>
                    </a:cubicBezTo>
                    <a:cubicBezTo>
                      <a:pt x="32" y="447"/>
                      <a:pt x="28" y="413"/>
                      <a:pt x="29" y="399"/>
                    </a:cubicBezTo>
                    <a:cubicBezTo>
                      <a:pt x="30" y="385"/>
                      <a:pt x="34" y="387"/>
                      <a:pt x="37" y="369"/>
                    </a:cubicBezTo>
                    <a:cubicBezTo>
                      <a:pt x="38" y="345"/>
                      <a:pt x="32" y="313"/>
                      <a:pt x="47" y="291"/>
                    </a:cubicBezTo>
                    <a:cubicBezTo>
                      <a:pt x="48" y="279"/>
                      <a:pt x="49" y="241"/>
                      <a:pt x="59" y="231"/>
                    </a:cubicBezTo>
                    <a:cubicBezTo>
                      <a:pt x="73" y="217"/>
                      <a:pt x="68" y="224"/>
                      <a:pt x="75" y="213"/>
                    </a:cubicBezTo>
                    <a:cubicBezTo>
                      <a:pt x="71" y="196"/>
                      <a:pt x="69" y="194"/>
                      <a:pt x="73" y="171"/>
                    </a:cubicBezTo>
                    <a:cubicBezTo>
                      <a:pt x="74" y="167"/>
                      <a:pt x="77" y="159"/>
                      <a:pt x="77" y="159"/>
                    </a:cubicBezTo>
                    <a:cubicBezTo>
                      <a:pt x="78" y="153"/>
                      <a:pt x="75" y="145"/>
                      <a:pt x="75" y="127"/>
                    </a:cubicBezTo>
                    <a:cubicBezTo>
                      <a:pt x="75" y="109"/>
                      <a:pt x="74" y="68"/>
                      <a:pt x="77" y="51"/>
                    </a:cubicBezTo>
                    <a:cubicBezTo>
                      <a:pt x="77" y="47"/>
                      <a:pt x="91" y="25"/>
                      <a:pt x="91" y="25"/>
                    </a:cubicBezTo>
                    <a:cubicBezTo>
                      <a:pt x="95" y="5"/>
                      <a:pt x="88" y="21"/>
                      <a:pt x="117" y="13"/>
                    </a:cubicBezTo>
                    <a:cubicBezTo>
                      <a:pt x="121" y="12"/>
                      <a:pt x="127" y="3"/>
                      <a:pt x="133" y="1"/>
                    </a:cubicBezTo>
                    <a:cubicBezTo>
                      <a:pt x="138" y="2"/>
                      <a:pt x="145" y="0"/>
                      <a:pt x="149" y="3"/>
                    </a:cubicBezTo>
                    <a:cubicBezTo>
                      <a:pt x="151" y="5"/>
                      <a:pt x="145" y="7"/>
                      <a:pt x="143" y="9"/>
                    </a:cubicBezTo>
                    <a:cubicBezTo>
                      <a:pt x="141" y="12"/>
                      <a:pt x="141" y="18"/>
                      <a:pt x="141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15" name="Freeform 2227"/>
              <p:cNvSpPr>
                <a:spLocks/>
              </p:cNvSpPr>
              <p:nvPr/>
            </p:nvSpPr>
            <p:spPr bwMode="auto">
              <a:xfrm>
                <a:off x="519" y="1232"/>
                <a:ext cx="102" cy="384"/>
              </a:xfrm>
              <a:custGeom>
                <a:avLst/>
                <a:gdLst>
                  <a:gd name="T0" fmla="*/ 8 w 102"/>
                  <a:gd name="T1" fmla="*/ 48 h 384"/>
                  <a:gd name="T2" fmla="*/ 28 w 102"/>
                  <a:gd name="T3" fmla="*/ 136 h 384"/>
                  <a:gd name="T4" fmla="*/ 36 w 102"/>
                  <a:gd name="T5" fmla="*/ 148 h 384"/>
                  <a:gd name="T6" fmla="*/ 40 w 102"/>
                  <a:gd name="T7" fmla="*/ 160 h 384"/>
                  <a:gd name="T8" fmla="*/ 64 w 102"/>
                  <a:gd name="T9" fmla="*/ 224 h 384"/>
                  <a:gd name="T10" fmla="*/ 54 w 102"/>
                  <a:gd name="T11" fmla="*/ 144 h 384"/>
                  <a:gd name="T12" fmla="*/ 36 w 102"/>
                  <a:gd name="T13" fmla="*/ 116 h 384"/>
                  <a:gd name="T14" fmla="*/ 26 w 102"/>
                  <a:gd name="T15" fmla="*/ 100 h 384"/>
                  <a:gd name="T16" fmla="*/ 16 w 102"/>
                  <a:gd name="T17" fmla="*/ 74 h 384"/>
                  <a:gd name="T18" fmla="*/ 6 w 102"/>
                  <a:gd name="T19" fmla="*/ 34 h 384"/>
                  <a:gd name="T20" fmla="*/ 8 w 102"/>
                  <a:gd name="T21" fmla="*/ 2 h 384"/>
                  <a:gd name="T22" fmla="*/ 10 w 102"/>
                  <a:gd name="T23" fmla="*/ 8 h 384"/>
                  <a:gd name="T24" fmla="*/ 16 w 102"/>
                  <a:gd name="T25" fmla="*/ 20 h 384"/>
                  <a:gd name="T26" fmla="*/ 30 w 102"/>
                  <a:gd name="T27" fmla="*/ 50 h 384"/>
                  <a:gd name="T28" fmla="*/ 38 w 102"/>
                  <a:gd name="T29" fmla="*/ 62 h 384"/>
                  <a:gd name="T30" fmla="*/ 50 w 102"/>
                  <a:gd name="T31" fmla="*/ 112 h 384"/>
                  <a:gd name="T32" fmla="*/ 62 w 102"/>
                  <a:gd name="T33" fmla="*/ 148 h 384"/>
                  <a:gd name="T34" fmla="*/ 76 w 102"/>
                  <a:gd name="T35" fmla="*/ 164 h 384"/>
                  <a:gd name="T36" fmla="*/ 82 w 102"/>
                  <a:gd name="T37" fmla="*/ 182 h 384"/>
                  <a:gd name="T38" fmla="*/ 76 w 102"/>
                  <a:gd name="T39" fmla="*/ 270 h 384"/>
                  <a:gd name="T40" fmla="*/ 86 w 102"/>
                  <a:gd name="T41" fmla="*/ 300 h 384"/>
                  <a:gd name="T42" fmla="*/ 92 w 102"/>
                  <a:gd name="T43" fmla="*/ 340 h 384"/>
                  <a:gd name="T44" fmla="*/ 100 w 102"/>
                  <a:gd name="T45" fmla="*/ 372 h 384"/>
                  <a:gd name="T46" fmla="*/ 98 w 102"/>
                  <a:gd name="T47" fmla="*/ 384 h 384"/>
                  <a:gd name="T48" fmla="*/ 90 w 102"/>
                  <a:gd name="T49" fmla="*/ 372 h 384"/>
                  <a:gd name="T50" fmla="*/ 72 w 102"/>
                  <a:gd name="T51" fmla="*/ 342 h 384"/>
                  <a:gd name="T52" fmla="*/ 60 w 102"/>
                  <a:gd name="T53" fmla="*/ 304 h 384"/>
                  <a:gd name="T54" fmla="*/ 38 w 102"/>
                  <a:gd name="T55" fmla="*/ 222 h 384"/>
                  <a:gd name="T56" fmla="*/ 30 w 102"/>
                  <a:gd name="T57" fmla="*/ 204 h 384"/>
                  <a:gd name="T58" fmla="*/ 18 w 102"/>
                  <a:gd name="T59" fmla="*/ 154 h 384"/>
                  <a:gd name="T60" fmla="*/ 14 w 102"/>
                  <a:gd name="T61" fmla="*/ 130 h 384"/>
                  <a:gd name="T62" fmla="*/ 6 w 102"/>
                  <a:gd name="T63" fmla="*/ 118 h 384"/>
                  <a:gd name="T64" fmla="*/ 2 w 102"/>
                  <a:gd name="T65" fmla="*/ 44 h 384"/>
                  <a:gd name="T66" fmla="*/ 8 w 102"/>
                  <a:gd name="T67" fmla="*/ 48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2" h="384">
                    <a:moveTo>
                      <a:pt x="8" y="48"/>
                    </a:moveTo>
                    <a:cubicBezTo>
                      <a:pt x="9" y="66"/>
                      <a:pt x="9" y="123"/>
                      <a:pt x="28" y="136"/>
                    </a:cubicBezTo>
                    <a:cubicBezTo>
                      <a:pt x="31" y="140"/>
                      <a:pt x="34" y="143"/>
                      <a:pt x="36" y="148"/>
                    </a:cubicBezTo>
                    <a:cubicBezTo>
                      <a:pt x="37" y="152"/>
                      <a:pt x="40" y="160"/>
                      <a:pt x="40" y="160"/>
                    </a:cubicBezTo>
                    <a:cubicBezTo>
                      <a:pt x="43" y="187"/>
                      <a:pt x="58" y="198"/>
                      <a:pt x="64" y="224"/>
                    </a:cubicBezTo>
                    <a:cubicBezTo>
                      <a:pt x="73" y="211"/>
                      <a:pt x="70" y="155"/>
                      <a:pt x="54" y="144"/>
                    </a:cubicBezTo>
                    <a:cubicBezTo>
                      <a:pt x="50" y="133"/>
                      <a:pt x="45" y="122"/>
                      <a:pt x="36" y="116"/>
                    </a:cubicBezTo>
                    <a:cubicBezTo>
                      <a:pt x="31" y="102"/>
                      <a:pt x="36" y="106"/>
                      <a:pt x="26" y="100"/>
                    </a:cubicBezTo>
                    <a:cubicBezTo>
                      <a:pt x="21" y="92"/>
                      <a:pt x="18" y="83"/>
                      <a:pt x="16" y="74"/>
                    </a:cubicBezTo>
                    <a:cubicBezTo>
                      <a:pt x="15" y="56"/>
                      <a:pt x="20" y="43"/>
                      <a:pt x="6" y="34"/>
                    </a:cubicBezTo>
                    <a:cubicBezTo>
                      <a:pt x="7" y="23"/>
                      <a:pt x="6" y="13"/>
                      <a:pt x="8" y="2"/>
                    </a:cubicBezTo>
                    <a:cubicBezTo>
                      <a:pt x="8" y="0"/>
                      <a:pt x="9" y="6"/>
                      <a:pt x="10" y="8"/>
                    </a:cubicBezTo>
                    <a:cubicBezTo>
                      <a:pt x="14" y="17"/>
                      <a:pt x="14" y="11"/>
                      <a:pt x="16" y="20"/>
                    </a:cubicBezTo>
                    <a:cubicBezTo>
                      <a:pt x="19" y="35"/>
                      <a:pt x="21" y="38"/>
                      <a:pt x="30" y="50"/>
                    </a:cubicBezTo>
                    <a:cubicBezTo>
                      <a:pt x="33" y="54"/>
                      <a:pt x="38" y="62"/>
                      <a:pt x="38" y="62"/>
                    </a:cubicBezTo>
                    <a:cubicBezTo>
                      <a:pt x="39" y="79"/>
                      <a:pt x="40" y="97"/>
                      <a:pt x="50" y="112"/>
                    </a:cubicBezTo>
                    <a:cubicBezTo>
                      <a:pt x="52" y="125"/>
                      <a:pt x="50" y="140"/>
                      <a:pt x="62" y="148"/>
                    </a:cubicBezTo>
                    <a:cubicBezTo>
                      <a:pt x="66" y="154"/>
                      <a:pt x="73" y="157"/>
                      <a:pt x="76" y="164"/>
                    </a:cubicBezTo>
                    <a:cubicBezTo>
                      <a:pt x="79" y="170"/>
                      <a:pt x="82" y="182"/>
                      <a:pt x="82" y="182"/>
                    </a:cubicBezTo>
                    <a:cubicBezTo>
                      <a:pt x="83" y="201"/>
                      <a:pt x="93" y="258"/>
                      <a:pt x="76" y="270"/>
                    </a:cubicBezTo>
                    <a:cubicBezTo>
                      <a:pt x="73" y="280"/>
                      <a:pt x="78" y="294"/>
                      <a:pt x="86" y="300"/>
                    </a:cubicBezTo>
                    <a:cubicBezTo>
                      <a:pt x="90" y="313"/>
                      <a:pt x="88" y="327"/>
                      <a:pt x="92" y="340"/>
                    </a:cubicBezTo>
                    <a:cubicBezTo>
                      <a:pt x="94" y="359"/>
                      <a:pt x="95" y="358"/>
                      <a:pt x="100" y="372"/>
                    </a:cubicBezTo>
                    <a:cubicBezTo>
                      <a:pt x="99" y="376"/>
                      <a:pt x="102" y="384"/>
                      <a:pt x="98" y="384"/>
                    </a:cubicBezTo>
                    <a:cubicBezTo>
                      <a:pt x="93" y="384"/>
                      <a:pt x="93" y="376"/>
                      <a:pt x="90" y="372"/>
                    </a:cubicBezTo>
                    <a:cubicBezTo>
                      <a:pt x="83" y="362"/>
                      <a:pt x="78" y="352"/>
                      <a:pt x="72" y="342"/>
                    </a:cubicBezTo>
                    <a:cubicBezTo>
                      <a:pt x="70" y="320"/>
                      <a:pt x="75" y="314"/>
                      <a:pt x="60" y="304"/>
                    </a:cubicBezTo>
                    <a:cubicBezTo>
                      <a:pt x="52" y="280"/>
                      <a:pt x="62" y="238"/>
                      <a:pt x="38" y="222"/>
                    </a:cubicBezTo>
                    <a:cubicBezTo>
                      <a:pt x="33" y="208"/>
                      <a:pt x="36" y="214"/>
                      <a:pt x="30" y="204"/>
                    </a:cubicBezTo>
                    <a:cubicBezTo>
                      <a:pt x="26" y="187"/>
                      <a:pt x="23" y="170"/>
                      <a:pt x="18" y="154"/>
                    </a:cubicBezTo>
                    <a:cubicBezTo>
                      <a:pt x="18" y="151"/>
                      <a:pt x="17" y="136"/>
                      <a:pt x="14" y="130"/>
                    </a:cubicBezTo>
                    <a:cubicBezTo>
                      <a:pt x="12" y="126"/>
                      <a:pt x="6" y="118"/>
                      <a:pt x="6" y="118"/>
                    </a:cubicBezTo>
                    <a:cubicBezTo>
                      <a:pt x="3" y="81"/>
                      <a:pt x="0" y="88"/>
                      <a:pt x="2" y="44"/>
                    </a:cubicBezTo>
                    <a:cubicBezTo>
                      <a:pt x="7" y="51"/>
                      <a:pt x="4" y="52"/>
                      <a:pt x="8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16" name="Freeform 2228"/>
              <p:cNvSpPr>
                <a:spLocks/>
              </p:cNvSpPr>
              <p:nvPr/>
            </p:nvSpPr>
            <p:spPr bwMode="auto">
              <a:xfrm>
                <a:off x="619" y="1794"/>
                <a:ext cx="58" cy="164"/>
              </a:xfrm>
              <a:custGeom>
                <a:avLst/>
                <a:gdLst>
                  <a:gd name="T0" fmla="*/ 26 w 58"/>
                  <a:gd name="T1" fmla="*/ 0 h 164"/>
                  <a:gd name="T2" fmla="*/ 38 w 58"/>
                  <a:gd name="T3" fmla="*/ 48 h 164"/>
                  <a:gd name="T4" fmla="*/ 28 w 58"/>
                  <a:gd name="T5" fmla="*/ 120 h 164"/>
                  <a:gd name="T6" fmla="*/ 10 w 58"/>
                  <a:gd name="T7" fmla="*/ 108 h 164"/>
                  <a:gd name="T8" fmla="*/ 16 w 58"/>
                  <a:gd name="T9" fmla="*/ 146 h 164"/>
                  <a:gd name="T10" fmla="*/ 26 w 58"/>
                  <a:gd name="T11" fmla="*/ 164 h 164"/>
                  <a:gd name="T12" fmla="*/ 44 w 58"/>
                  <a:gd name="T13" fmla="*/ 158 h 164"/>
                  <a:gd name="T14" fmla="*/ 50 w 58"/>
                  <a:gd name="T15" fmla="*/ 132 h 164"/>
                  <a:gd name="T16" fmla="*/ 26 w 58"/>
                  <a:gd name="T17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64">
                    <a:moveTo>
                      <a:pt x="26" y="0"/>
                    </a:moveTo>
                    <a:cubicBezTo>
                      <a:pt x="29" y="38"/>
                      <a:pt x="35" y="11"/>
                      <a:pt x="38" y="48"/>
                    </a:cubicBezTo>
                    <a:cubicBezTo>
                      <a:pt x="34" y="71"/>
                      <a:pt x="56" y="129"/>
                      <a:pt x="28" y="120"/>
                    </a:cubicBezTo>
                    <a:cubicBezTo>
                      <a:pt x="18" y="123"/>
                      <a:pt x="21" y="112"/>
                      <a:pt x="10" y="108"/>
                    </a:cubicBezTo>
                    <a:cubicBezTo>
                      <a:pt x="6" y="121"/>
                      <a:pt x="0" y="141"/>
                      <a:pt x="16" y="146"/>
                    </a:cubicBezTo>
                    <a:cubicBezTo>
                      <a:pt x="25" y="160"/>
                      <a:pt x="22" y="153"/>
                      <a:pt x="26" y="164"/>
                    </a:cubicBezTo>
                    <a:cubicBezTo>
                      <a:pt x="33" y="157"/>
                      <a:pt x="35" y="155"/>
                      <a:pt x="44" y="158"/>
                    </a:cubicBezTo>
                    <a:cubicBezTo>
                      <a:pt x="46" y="149"/>
                      <a:pt x="47" y="141"/>
                      <a:pt x="50" y="132"/>
                    </a:cubicBezTo>
                    <a:cubicBezTo>
                      <a:pt x="48" y="50"/>
                      <a:pt x="58" y="49"/>
                      <a:pt x="2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17" name="Freeform 2229"/>
              <p:cNvSpPr>
                <a:spLocks/>
              </p:cNvSpPr>
              <p:nvPr/>
            </p:nvSpPr>
            <p:spPr bwMode="auto">
              <a:xfrm>
                <a:off x="486" y="1184"/>
                <a:ext cx="46" cy="518"/>
              </a:xfrm>
              <a:custGeom>
                <a:avLst/>
                <a:gdLst>
                  <a:gd name="T0" fmla="*/ 27 w 46"/>
                  <a:gd name="T1" fmla="*/ 10 h 518"/>
                  <a:gd name="T2" fmla="*/ 27 w 46"/>
                  <a:gd name="T3" fmla="*/ 148 h 518"/>
                  <a:gd name="T4" fmla="*/ 37 w 46"/>
                  <a:gd name="T5" fmla="*/ 202 h 518"/>
                  <a:gd name="T6" fmla="*/ 45 w 46"/>
                  <a:gd name="T7" fmla="*/ 268 h 518"/>
                  <a:gd name="T8" fmla="*/ 43 w 46"/>
                  <a:gd name="T9" fmla="*/ 416 h 518"/>
                  <a:gd name="T10" fmla="*/ 41 w 46"/>
                  <a:gd name="T11" fmla="*/ 432 h 518"/>
                  <a:gd name="T12" fmla="*/ 33 w 46"/>
                  <a:gd name="T13" fmla="*/ 496 h 518"/>
                  <a:gd name="T14" fmla="*/ 29 w 46"/>
                  <a:gd name="T15" fmla="*/ 514 h 518"/>
                  <a:gd name="T16" fmla="*/ 35 w 46"/>
                  <a:gd name="T17" fmla="*/ 380 h 518"/>
                  <a:gd name="T18" fmla="*/ 29 w 46"/>
                  <a:gd name="T19" fmla="*/ 352 h 518"/>
                  <a:gd name="T20" fmla="*/ 33 w 46"/>
                  <a:gd name="T21" fmla="*/ 264 h 518"/>
                  <a:gd name="T22" fmla="*/ 17 w 46"/>
                  <a:gd name="T23" fmla="*/ 176 h 518"/>
                  <a:gd name="T24" fmla="*/ 21 w 46"/>
                  <a:gd name="T25" fmla="*/ 144 h 518"/>
                  <a:gd name="T26" fmla="*/ 17 w 46"/>
                  <a:gd name="T27" fmla="*/ 132 h 518"/>
                  <a:gd name="T28" fmla="*/ 7 w 46"/>
                  <a:gd name="T29" fmla="*/ 18 h 518"/>
                  <a:gd name="T30" fmla="*/ 27 w 46"/>
                  <a:gd name="T31" fmla="*/ 10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6" h="518">
                    <a:moveTo>
                      <a:pt x="27" y="10"/>
                    </a:moveTo>
                    <a:cubicBezTo>
                      <a:pt x="13" y="53"/>
                      <a:pt x="0" y="107"/>
                      <a:pt x="27" y="148"/>
                    </a:cubicBezTo>
                    <a:cubicBezTo>
                      <a:pt x="31" y="202"/>
                      <a:pt x="15" y="195"/>
                      <a:pt x="37" y="202"/>
                    </a:cubicBezTo>
                    <a:cubicBezTo>
                      <a:pt x="45" y="225"/>
                      <a:pt x="25" y="298"/>
                      <a:pt x="45" y="268"/>
                    </a:cubicBezTo>
                    <a:cubicBezTo>
                      <a:pt x="44" y="317"/>
                      <a:pt x="44" y="367"/>
                      <a:pt x="43" y="416"/>
                    </a:cubicBezTo>
                    <a:cubicBezTo>
                      <a:pt x="43" y="421"/>
                      <a:pt x="41" y="427"/>
                      <a:pt x="41" y="432"/>
                    </a:cubicBezTo>
                    <a:cubicBezTo>
                      <a:pt x="39" y="462"/>
                      <a:pt x="46" y="476"/>
                      <a:pt x="33" y="496"/>
                    </a:cubicBezTo>
                    <a:cubicBezTo>
                      <a:pt x="39" y="515"/>
                      <a:pt x="11" y="518"/>
                      <a:pt x="29" y="514"/>
                    </a:cubicBezTo>
                    <a:cubicBezTo>
                      <a:pt x="31" y="471"/>
                      <a:pt x="25" y="421"/>
                      <a:pt x="35" y="380"/>
                    </a:cubicBezTo>
                    <a:cubicBezTo>
                      <a:pt x="33" y="370"/>
                      <a:pt x="30" y="362"/>
                      <a:pt x="29" y="352"/>
                    </a:cubicBezTo>
                    <a:cubicBezTo>
                      <a:pt x="46" y="327"/>
                      <a:pt x="28" y="293"/>
                      <a:pt x="33" y="264"/>
                    </a:cubicBezTo>
                    <a:cubicBezTo>
                      <a:pt x="33" y="253"/>
                      <a:pt x="39" y="191"/>
                      <a:pt x="17" y="176"/>
                    </a:cubicBezTo>
                    <a:cubicBezTo>
                      <a:pt x="30" y="167"/>
                      <a:pt x="25" y="173"/>
                      <a:pt x="21" y="144"/>
                    </a:cubicBezTo>
                    <a:cubicBezTo>
                      <a:pt x="20" y="140"/>
                      <a:pt x="17" y="132"/>
                      <a:pt x="17" y="132"/>
                    </a:cubicBezTo>
                    <a:cubicBezTo>
                      <a:pt x="16" y="104"/>
                      <a:pt x="15" y="41"/>
                      <a:pt x="7" y="18"/>
                    </a:cubicBezTo>
                    <a:cubicBezTo>
                      <a:pt x="10" y="0"/>
                      <a:pt x="5" y="5"/>
                      <a:pt x="27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18" name="Freeform 2230"/>
              <p:cNvSpPr>
                <a:spLocks/>
              </p:cNvSpPr>
              <p:nvPr/>
            </p:nvSpPr>
            <p:spPr bwMode="auto">
              <a:xfrm>
                <a:off x="502" y="1796"/>
                <a:ext cx="45" cy="162"/>
              </a:xfrm>
              <a:custGeom>
                <a:avLst/>
                <a:gdLst>
                  <a:gd name="T0" fmla="*/ 15 w 45"/>
                  <a:gd name="T1" fmla="*/ 2 h 162"/>
                  <a:gd name="T2" fmla="*/ 17 w 45"/>
                  <a:gd name="T3" fmla="*/ 22 h 162"/>
                  <a:gd name="T4" fmla="*/ 21 w 45"/>
                  <a:gd name="T5" fmla="*/ 30 h 162"/>
                  <a:gd name="T6" fmla="*/ 7 w 45"/>
                  <a:gd name="T7" fmla="*/ 50 h 162"/>
                  <a:gd name="T8" fmla="*/ 5 w 45"/>
                  <a:gd name="T9" fmla="*/ 110 h 162"/>
                  <a:gd name="T10" fmla="*/ 11 w 45"/>
                  <a:gd name="T11" fmla="*/ 126 h 162"/>
                  <a:gd name="T12" fmla="*/ 9 w 45"/>
                  <a:gd name="T13" fmla="*/ 140 h 162"/>
                  <a:gd name="T14" fmla="*/ 3 w 45"/>
                  <a:gd name="T15" fmla="*/ 138 h 162"/>
                  <a:gd name="T16" fmla="*/ 9 w 45"/>
                  <a:gd name="T17" fmla="*/ 150 h 162"/>
                  <a:gd name="T18" fmla="*/ 13 w 45"/>
                  <a:gd name="T19" fmla="*/ 162 h 162"/>
                  <a:gd name="T20" fmla="*/ 23 w 45"/>
                  <a:gd name="T21" fmla="*/ 130 h 162"/>
                  <a:gd name="T22" fmla="*/ 27 w 45"/>
                  <a:gd name="T23" fmla="*/ 118 h 162"/>
                  <a:gd name="T24" fmla="*/ 17 w 45"/>
                  <a:gd name="T25" fmla="*/ 96 h 162"/>
                  <a:gd name="T26" fmla="*/ 19 w 45"/>
                  <a:gd name="T27" fmla="*/ 68 h 162"/>
                  <a:gd name="T28" fmla="*/ 27 w 45"/>
                  <a:gd name="T29" fmla="*/ 66 h 162"/>
                  <a:gd name="T30" fmla="*/ 29 w 45"/>
                  <a:gd name="T31" fmla="*/ 60 h 162"/>
                  <a:gd name="T32" fmla="*/ 15 w 45"/>
                  <a:gd name="T33" fmla="*/ 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162">
                    <a:moveTo>
                      <a:pt x="15" y="2"/>
                    </a:moveTo>
                    <a:cubicBezTo>
                      <a:pt x="16" y="9"/>
                      <a:pt x="15" y="16"/>
                      <a:pt x="17" y="22"/>
                    </a:cubicBezTo>
                    <a:cubicBezTo>
                      <a:pt x="22" y="35"/>
                      <a:pt x="27" y="12"/>
                      <a:pt x="21" y="30"/>
                    </a:cubicBezTo>
                    <a:cubicBezTo>
                      <a:pt x="18" y="62"/>
                      <a:pt x="24" y="44"/>
                      <a:pt x="7" y="50"/>
                    </a:cubicBezTo>
                    <a:cubicBezTo>
                      <a:pt x="0" y="70"/>
                      <a:pt x="4" y="88"/>
                      <a:pt x="5" y="110"/>
                    </a:cubicBezTo>
                    <a:cubicBezTo>
                      <a:pt x="21" y="106"/>
                      <a:pt x="17" y="117"/>
                      <a:pt x="11" y="126"/>
                    </a:cubicBezTo>
                    <a:cubicBezTo>
                      <a:pt x="10" y="131"/>
                      <a:pt x="12" y="136"/>
                      <a:pt x="9" y="140"/>
                    </a:cubicBezTo>
                    <a:cubicBezTo>
                      <a:pt x="8" y="142"/>
                      <a:pt x="4" y="137"/>
                      <a:pt x="3" y="138"/>
                    </a:cubicBezTo>
                    <a:cubicBezTo>
                      <a:pt x="1" y="140"/>
                      <a:pt x="9" y="150"/>
                      <a:pt x="9" y="150"/>
                    </a:cubicBezTo>
                    <a:cubicBezTo>
                      <a:pt x="11" y="154"/>
                      <a:pt x="13" y="162"/>
                      <a:pt x="13" y="162"/>
                    </a:cubicBezTo>
                    <a:cubicBezTo>
                      <a:pt x="20" y="152"/>
                      <a:pt x="20" y="142"/>
                      <a:pt x="23" y="130"/>
                    </a:cubicBezTo>
                    <a:cubicBezTo>
                      <a:pt x="24" y="126"/>
                      <a:pt x="27" y="118"/>
                      <a:pt x="27" y="118"/>
                    </a:cubicBezTo>
                    <a:cubicBezTo>
                      <a:pt x="23" y="92"/>
                      <a:pt x="23" y="113"/>
                      <a:pt x="17" y="96"/>
                    </a:cubicBezTo>
                    <a:cubicBezTo>
                      <a:pt x="18" y="87"/>
                      <a:pt x="16" y="77"/>
                      <a:pt x="19" y="68"/>
                    </a:cubicBezTo>
                    <a:cubicBezTo>
                      <a:pt x="20" y="65"/>
                      <a:pt x="25" y="68"/>
                      <a:pt x="27" y="66"/>
                    </a:cubicBezTo>
                    <a:cubicBezTo>
                      <a:pt x="29" y="65"/>
                      <a:pt x="28" y="62"/>
                      <a:pt x="29" y="60"/>
                    </a:cubicBezTo>
                    <a:cubicBezTo>
                      <a:pt x="27" y="0"/>
                      <a:pt x="45" y="7"/>
                      <a:pt x="15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19" name="Freeform 2231"/>
              <p:cNvSpPr>
                <a:spLocks/>
              </p:cNvSpPr>
              <p:nvPr/>
            </p:nvSpPr>
            <p:spPr bwMode="auto">
              <a:xfrm>
                <a:off x="415" y="1394"/>
                <a:ext cx="58" cy="320"/>
              </a:xfrm>
              <a:custGeom>
                <a:avLst/>
                <a:gdLst>
                  <a:gd name="T0" fmla="*/ 58 w 58"/>
                  <a:gd name="T1" fmla="*/ 4 h 320"/>
                  <a:gd name="T2" fmla="*/ 46 w 58"/>
                  <a:gd name="T3" fmla="*/ 66 h 320"/>
                  <a:gd name="T4" fmla="*/ 34 w 58"/>
                  <a:gd name="T5" fmla="*/ 62 h 320"/>
                  <a:gd name="T6" fmla="*/ 36 w 58"/>
                  <a:gd name="T7" fmla="*/ 98 h 320"/>
                  <a:gd name="T8" fmla="*/ 34 w 58"/>
                  <a:gd name="T9" fmla="*/ 108 h 320"/>
                  <a:gd name="T10" fmla="*/ 40 w 58"/>
                  <a:gd name="T11" fmla="*/ 234 h 320"/>
                  <a:gd name="T12" fmla="*/ 38 w 58"/>
                  <a:gd name="T13" fmla="*/ 270 h 320"/>
                  <a:gd name="T14" fmla="*/ 36 w 58"/>
                  <a:gd name="T15" fmla="*/ 262 h 320"/>
                  <a:gd name="T16" fmla="*/ 32 w 58"/>
                  <a:gd name="T17" fmla="*/ 268 h 320"/>
                  <a:gd name="T18" fmla="*/ 18 w 58"/>
                  <a:gd name="T19" fmla="*/ 284 h 320"/>
                  <a:gd name="T20" fmla="*/ 14 w 58"/>
                  <a:gd name="T21" fmla="*/ 290 h 320"/>
                  <a:gd name="T22" fmla="*/ 16 w 58"/>
                  <a:gd name="T23" fmla="*/ 314 h 320"/>
                  <a:gd name="T24" fmla="*/ 22 w 58"/>
                  <a:gd name="T25" fmla="*/ 318 h 320"/>
                  <a:gd name="T26" fmla="*/ 30 w 58"/>
                  <a:gd name="T27" fmla="*/ 290 h 320"/>
                  <a:gd name="T28" fmla="*/ 42 w 58"/>
                  <a:gd name="T29" fmla="*/ 276 h 320"/>
                  <a:gd name="T30" fmla="*/ 48 w 58"/>
                  <a:gd name="T31" fmla="*/ 220 h 320"/>
                  <a:gd name="T32" fmla="*/ 50 w 58"/>
                  <a:gd name="T33" fmla="*/ 182 h 320"/>
                  <a:gd name="T34" fmla="*/ 54 w 58"/>
                  <a:gd name="T35" fmla="*/ 170 h 320"/>
                  <a:gd name="T36" fmla="*/ 50 w 58"/>
                  <a:gd name="T37" fmla="*/ 70 h 320"/>
                  <a:gd name="T38" fmla="*/ 58 w 58"/>
                  <a:gd name="T39" fmla="*/ 4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320">
                    <a:moveTo>
                      <a:pt x="58" y="4"/>
                    </a:moveTo>
                    <a:cubicBezTo>
                      <a:pt x="46" y="0"/>
                      <a:pt x="48" y="52"/>
                      <a:pt x="46" y="66"/>
                    </a:cubicBezTo>
                    <a:cubicBezTo>
                      <a:pt x="41" y="50"/>
                      <a:pt x="50" y="73"/>
                      <a:pt x="34" y="62"/>
                    </a:cubicBezTo>
                    <a:cubicBezTo>
                      <a:pt x="38" y="78"/>
                      <a:pt x="38" y="78"/>
                      <a:pt x="36" y="98"/>
                    </a:cubicBezTo>
                    <a:cubicBezTo>
                      <a:pt x="23" y="90"/>
                      <a:pt x="32" y="102"/>
                      <a:pt x="34" y="108"/>
                    </a:cubicBezTo>
                    <a:cubicBezTo>
                      <a:pt x="39" y="148"/>
                      <a:pt x="0" y="221"/>
                      <a:pt x="40" y="234"/>
                    </a:cubicBezTo>
                    <a:cubicBezTo>
                      <a:pt x="39" y="246"/>
                      <a:pt x="40" y="258"/>
                      <a:pt x="38" y="270"/>
                    </a:cubicBezTo>
                    <a:cubicBezTo>
                      <a:pt x="38" y="273"/>
                      <a:pt x="39" y="263"/>
                      <a:pt x="36" y="262"/>
                    </a:cubicBezTo>
                    <a:cubicBezTo>
                      <a:pt x="34" y="261"/>
                      <a:pt x="33" y="266"/>
                      <a:pt x="32" y="268"/>
                    </a:cubicBezTo>
                    <a:cubicBezTo>
                      <a:pt x="18" y="259"/>
                      <a:pt x="29" y="277"/>
                      <a:pt x="18" y="284"/>
                    </a:cubicBezTo>
                    <a:cubicBezTo>
                      <a:pt x="9" y="282"/>
                      <a:pt x="3" y="286"/>
                      <a:pt x="14" y="290"/>
                    </a:cubicBezTo>
                    <a:cubicBezTo>
                      <a:pt x="15" y="298"/>
                      <a:pt x="14" y="306"/>
                      <a:pt x="16" y="314"/>
                    </a:cubicBezTo>
                    <a:cubicBezTo>
                      <a:pt x="17" y="316"/>
                      <a:pt x="21" y="320"/>
                      <a:pt x="22" y="318"/>
                    </a:cubicBezTo>
                    <a:cubicBezTo>
                      <a:pt x="33" y="287"/>
                      <a:pt x="14" y="295"/>
                      <a:pt x="30" y="290"/>
                    </a:cubicBezTo>
                    <a:cubicBezTo>
                      <a:pt x="33" y="282"/>
                      <a:pt x="34" y="279"/>
                      <a:pt x="42" y="276"/>
                    </a:cubicBezTo>
                    <a:cubicBezTo>
                      <a:pt x="43" y="255"/>
                      <a:pt x="42" y="239"/>
                      <a:pt x="48" y="220"/>
                    </a:cubicBezTo>
                    <a:cubicBezTo>
                      <a:pt x="49" y="207"/>
                      <a:pt x="48" y="195"/>
                      <a:pt x="50" y="182"/>
                    </a:cubicBezTo>
                    <a:cubicBezTo>
                      <a:pt x="51" y="178"/>
                      <a:pt x="54" y="170"/>
                      <a:pt x="54" y="170"/>
                    </a:cubicBezTo>
                    <a:cubicBezTo>
                      <a:pt x="53" y="137"/>
                      <a:pt x="50" y="103"/>
                      <a:pt x="50" y="70"/>
                    </a:cubicBezTo>
                    <a:cubicBezTo>
                      <a:pt x="50" y="37"/>
                      <a:pt x="58" y="28"/>
                      <a:pt x="58" y="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20" name="Freeform 2232"/>
              <p:cNvSpPr>
                <a:spLocks/>
              </p:cNvSpPr>
              <p:nvPr/>
            </p:nvSpPr>
            <p:spPr bwMode="auto">
              <a:xfrm>
                <a:off x="406" y="1790"/>
                <a:ext cx="41" cy="137"/>
              </a:xfrm>
              <a:custGeom>
                <a:avLst/>
                <a:gdLst>
                  <a:gd name="T0" fmla="*/ 31 w 41"/>
                  <a:gd name="T1" fmla="*/ 0 h 137"/>
                  <a:gd name="T2" fmla="*/ 19 w 41"/>
                  <a:gd name="T3" fmla="*/ 24 h 137"/>
                  <a:gd name="T4" fmla="*/ 9 w 41"/>
                  <a:gd name="T5" fmla="*/ 58 h 137"/>
                  <a:gd name="T6" fmla="*/ 17 w 41"/>
                  <a:gd name="T7" fmla="*/ 104 h 137"/>
                  <a:gd name="T8" fmla="*/ 31 w 41"/>
                  <a:gd name="T9" fmla="*/ 40 h 137"/>
                  <a:gd name="T10" fmla="*/ 27 w 41"/>
                  <a:gd name="T11" fmla="*/ 66 h 137"/>
                  <a:gd name="T12" fmla="*/ 21 w 41"/>
                  <a:gd name="T13" fmla="*/ 86 h 137"/>
                  <a:gd name="T14" fmla="*/ 25 w 41"/>
                  <a:gd name="T15" fmla="*/ 118 h 137"/>
                  <a:gd name="T16" fmla="*/ 17 w 41"/>
                  <a:gd name="T17" fmla="*/ 136 h 137"/>
                  <a:gd name="T18" fmla="*/ 7 w 41"/>
                  <a:gd name="T19" fmla="*/ 128 h 137"/>
                  <a:gd name="T20" fmla="*/ 5 w 41"/>
                  <a:gd name="T21" fmla="*/ 102 h 137"/>
                  <a:gd name="T22" fmla="*/ 3 w 41"/>
                  <a:gd name="T23" fmla="*/ 96 h 137"/>
                  <a:gd name="T24" fmla="*/ 17 w 41"/>
                  <a:gd name="T25" fmla="*/ 20 h 137"/>
                  <a:gd name="T26" fmla="*/ 31 w 41"/>
                  <a:gd name="T27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137">
                    <a:moveTo>
                      <a:pt x="31" y="0"/>
                    </a:moveTo>
                    <a:cubicBezTo>
                      <a:pt x="26" y="8"/>
                      <a:pt x="24" y="16"/>
                      <a:pt x="19" y="24"/>
                    </a:cubicBezTo>
                    <a:cubicBezTo>
                      <a:pt x="17" y="39"/>
                      <a:pt x="13" y="45"/>
                      <a:pt x="9" y="58"/>
                    </a:cubicBezTo>
                    <a:cubicBezTo>
                      <a:pt x="11" y="102"/>
                      <a:pt x="6" y="137"/>
                      <a:pt x="17" y="104"/>
                    </a:cubicBezTo>
                    <a:cubicBezTo>
                      <a:pt x="18" y="92"/>
                      <a:pt x="17" y="49"/>
                      <a:pt x="31" y="40"/>
                    </a:cubicBezTo>
                    <a:cubicBezTo>
                      <a:pt x="41" y="24"/>
                      <a:pt x="30" y="61"/>
                      <a:pt x="27" y="66"/>
                    </a:cubicBezTo>
                    <a:cubicBezTo>
                      <a:pt x="25" y="73"/>
                      <a:pt x="21" y="86"/>
                      <a:pt x="21" y="86"/>
                    </a:cubicBezTo>
                    <a:cubicBezTo>
                      <a:pt x="25" y="101"/>
                      <a:pt x="30" y="99"/>
                      <a:pt x="25" y="118"/>
                    </a:cubicBezTo>
                    <a:cubicBezTo>
                      <a:pt x="23" y="124"/>
                      <a:pt x="17" y="136"/>
                      <a:pt x="17" y="136"/>
                    </a:cubicBezTo>
                    <a:cubicBezTo>
                      <a:pt x="15" y="132"/>
                      <a:pt x="8" y="132"/>
                      <a:pt x="7" y="128"/>
                    </a:cubicBezTo>
                    <a:cubicBezTo>
                      <a:pt x="5" y="120"/>
                      <a:pt x="6" y="111"/>
                      <a:pt x="5" y="102"/>
                    </a:cubicBezTo>
                    <a:cubicBezTo>
                      <a:pt x="5" y="100"/>
                      <a:pt x="4" y="98"/>
                      <a:pt x="3" y="96"/>
                    </a:cubicBezTo>
                    <a:cubicBezTo>
                      <a:pt x="4" y="83"/>
                      <a:pt x="0" y="31"/>
                      <a:pt x="17" y="20"/>
                    </a:cubicBezTo>
                    <a:cubicBezTo>
                      <a:pt x="20" y="12"/>
                      <a:pt x="26" y="7"/>
                      <a:pt x="3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21" name="Freeform 2233"/>
              <p:cNvSpPr>
                <a:spLocks/>
              </p:cNvSpPr>
              <p:nvPr/>
            </p:nvSpPr>
            <p:spPr bwMode="auto">
              <a:xfrm>
                <a:off x="415" y="1292"/>
                <a:ext cx="62" cy="406"/>
              </a:xfrm>
              <a:custGeom>
                <a:avLst/>
                <a:gdLst>
                  <a:gd name="T0" fmla="*/ 56 w 62"/>
                  <a:gd name="T1" fmla="*/ 0 h 406"/>
                  <a:gd name="T2" fmla="*/ 56 w 62"/>
                  <a:gd name="T3" fmla="*/ 56 h 406"/>
                  <a:gd name="T4" fmla="*/ 54 w 62"/>
                  <a:gd name="T5" fmla="*/ 90 h 406"/>
                  <a:gd name="T6" fmla="*/ 44 w 62"/>
                  <a:gd name="T7" fmla="*/ 98 h 406"/>
                  <a:gd name="T8" fmla="*/ 36 w 62"/>
                  <a:gd name="T9" fmla="*/ 144 h 406"/>
                  <a:gd name="T10" fmla="*/ 42 w 62"/>
                  <a:gd name="T11" fmla="*/ 170 h 406"/>
                  <a:gd name="T12" fmla="*/ 30 w 62"/>
                  <a:gd name="T13" fmla="*/ 180 h 406"/>
                  <a:gd name="T14" fmla="*/ 24 w 62"/>
                  <a:gd name="T15" fmla="*/ 262 h 406"/>
                  <a:gd name="T16" fmla="*/ 22 w 62"/>
                  <a:gd name="T17" fmla="*/ 252 h 406"/>
                  <a:gd name="T18" fmla="*/ 16 w 62"/>
                  <a:gd name="T19" fmla="*/ 270 h 406"/>
                  <a:gd name="T20" fmla="*/ 12 w 62"/>
                  <a:gd name="T21" fmla="*/ 262 h 406"/>
                  <a:gd name="T22" fmla="*/ 24 w 62"/>
                  <a:gd name="T23" fmla="*/ 256 h 406"/>
                  <a:gd name="T24" fmla="*/ 26 w 62"/>
                  <a:gd name="T25" fmla="*/ 174 h 406"/>
                  <a:gd name="T26" fmla="*/ 34 w 62"/>
                  <a:gd name="T27" fmla="*/ 118 h 406"/>
                  <a:gd name="T28" fmla="*/ 42 w 62"/>
                  <a:gd name="T29" fmla="*/ 106 h 406"/>
                  <a:gd name="T30" fmla="*/ 56 w 62"/>
                  <a:gd name="T31" fmla="*/ 0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2" h="406">
                    <a:moveTo>
                      <a:pt x="56" y="0"/>
                    </a:moveTo>
                    <a:cubicBezTo>
                      <a:pt x="61" y="19"/>
                      <a:pt x="62" y="37"/>
                      <a:pt x="56" y="56"/>
                    </a:cubicBezTo>
                    <a:cubicBezTo>
                      <a:pt x="55" y="67"/>
                      <a:pt x="57" y="79"/>
                      <a:pt x="54" y="90"/>
                    </a:cubicBezTo>
                    <a:cubicBezTo>
                      <a:pt x="53" y="94"/>
                      <a:pt x="45" y="94"/>
                      <a:pt x="44" y="98"/>
                    </a:cubicBezTo>
                    <a:cubicBezTo>
                      <a:pt x="47" y="114"/>
                      <a:pt x="41" y="129"/>
                      <a:pt x="36" y="144"/>
                    </a:cubicBezTo>
                    <a:cubicBezTo>
                      <a:pt x="47" y="160"/>
                      <a:pt x="45" y="151"/>
                      <a:pt x="42" y="170"/>
                    </a:cubicBezTo>
                    <a:cubicBezTo>
                      <a:pt x="33" y="167"/>
                      <a:pt x="33" y="172"/>
                      <a:pt x="30" y="180"/>
                    </a:cubicBezTo>
                    <a:cubicBezTo>
                      <a:pt x="28" y="207"/>
                      <a:pt x="29" y="235"/>
                      <a:pt x="24" y="262"/>
                    </a:cubicBezTo>
                    <a:cubicBezTo>
                      <a:pt x="23" y="259"/>
                      <a:pt x="25" y="251"/>
                      <a:pt x="22" y="252"/>
                    </a:cubicBezTo>
                    <a:cubicBezTo>
                      <a:pt x="16" y="254"/>
                      <a:pt x="16" y="270"/>
                      <a:pt x="16" y="270"/>
                    </a:cubicBezTo>
                    <a:cubicBezTo>
                      <a:pt x="14" y="358"/>
                      <a:pt x="0" y="406"/>
                      <a:pt x="12" y="262"/>
                    </a:cubicBezTo>
                    <a:cubicBezTo>
                      <a:pt x="12" y="259"/>
                      <a:pt x="22" y="257"/>
                      <a:pt x="24" y="256"/>
                    </a:cubicBezTo>
                    <a:cubicBezTo>
                      <a:pt x="15" y="229"/>
                      <a:pt x="21" y="201"/>
                      <a:pt x="26" y="174"/>
                    </a:cubicBezTo>
                    <a:cubicBezTo>
                      <a:pt x="27" y="159"/>
                      <a:pt x="29" y="133"/>
                      <a:pt x="34" y="118"/>
                    </a:cubicBezTo>
                    <a:cubicBezTo>
                      <a:pt x="35" y="113"/>
                      <a:pt x="42" y="106"/>
                      <a:pt x="42" y="106"/>
                    </a:cubicBezTo>
                    <a:cubicBezTo>
                      <a:pt x="49" y="70"/>
                      <a:pt x="54" y="37"/>
                      <a:pt x="5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22" name="Freeform 2234"/>
              <p:cNvSpPr>
                <a:spLocks/>
              </p:cNvSpPr>
              <p:nvPr/>
            </p:nvSpPr>
            <p:spPr bwMode="auto">
              <a:xfrm>
                <a:off x="388" y="1779"/>
                <a:ext cx="41" cy="165"/>
              </a:xfrm>
              <a:custGeom>
                <a:avLst/>
                <a:gdLst>
                  <a:gd name="T0" fmla="*/ 41 w 41"/>
                  <a:gd name="T1" fmla="*/ 3 h 165"/>
                  <a:gd name="T2" fmla="*/ 21 w 41"/>
                  <a:gd name="T3" fmla="*/ 29 h 165"/>
                  <a:gd name="T4" fmla="*/ 11 w 41"/>
                  <a:gd name="T5" fmla="*/ 81 h 165"/>
                  <a:gd name="T6" fmla="*/ 21 w 41"/>
                  <a:gd name="T7" fmla="*/ 137 h 165"/>
                  <a:gd name="T8" fmla="*/ 19 w 41"/>
                  <a:gd name="T9" fmla="*/ 163 h 165"/>
                  <a:gd name="T10" fmla="*/ 15 w 41"/>
                  <a:gd name="T11" fmla="*/ 157 h 165"/>
                  <a:gd name="T12" fmla="*/ 9 w 41"/>
                  <a:gd name="T13" fmla="*/ 137 h 165"/>
                  <a:gd name="T14" fmla="*/ 15 w 41"/>
                  <a:gd name="T15" fmla="*/ 59 h 165"/>
                  <a:gd name="T16" fmla="*/ 25 w 41"/>
                  <a:gd name="T17" fmla="*/ 3 h 165"/>
                  <a:gd name="T18" fmla="*/ 41 w 41"/>
                  <a:gd name="T19" fmla="*/ 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165">
                    <a:moveTo>
                      <a:pt x="41" y="3"/>
                    </a:moveTo>
                    <a:cubicBezTo>
                      <a:pt x="25" y="7"/>
                      <a:pt x="36" y="24"/>
                      <a:pt x="21" y="29"/>
                    </a:cubicBezTo>
                    <a:cubicBezTo>
                      <a:pt x="20" y="44"/>
                      <a:pt x="19" y="69"/>
                      <a:pt x="11" y="81"/>
                    </a:cubicBezTo>
                    <a:cubicBezTo>
                      <a:pt x="11" y="87"/>
                      <a:pt x="7" y="132"/>
                      <a:pt x="21" y="137"/>
                    </a:cubicBezTo>
                    <a:cubicBezTo>
                      <a:pt x="20" y="146"/>
                      <a:pt x="21" y="155"/>
                      <a:pt x="19" y="163"/>
                    </a:cubicBezTo>
                    <a:cubicBezTo>
                      <a:pt x="18" y="165"/>
                      <a:pt x="16" y="159"/>
                      <a:pt x="15" y="157"/>
                    </a:cubicBezTo>
                    <a:cubicBezTo>
                      <a:pt x="8" y="134"/>
                      <a:pt x="18" y="151"/>
                      <a:pt x="9" y="137"/>
                    </a:cubicBezTo>
                    <a:cubicBezTo>
                      <a:pt x="8" y="110"/>
                      <a:pt x="0" y="82"/>
                      <a:pt x="15" y="59"/>
                    </a:cubicBezTo>
                    <a:cubicBezTo>
                      <a:pt x="15" y="59"/>
                      <a:pt x="24" y="4"/>
                      <a:pt x="25" y="3"/>
                    </a:cubicBezTo>
                    <a:cubicBezTo>
                      <a:pt x="30" y="0"/>
                      <a:pt x="36" y="3"/>
                      <a:pt x="41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23" name="Freeform 2235"/>
              <p:cNvSpPr>
                <a:spLocks/>
              </p:cNvSpPr>
              <p:nvPr/>
            </p:nvSpPr>
            <p:spPr bwMode="auto">
              <a:xfrm>
                <a:off x="610" y="1792"/>
                <a:ext cx="52" cy="172"/>
              </a:xfrm>
              <a:custGeom>
                <a:avLst/>
                <a:gdLst>
                  <a:gd name="T0" fmla="*/ 29 w 52"/>
                  <a:gd name="T1" fmla="*/ 0 h 172"/>
                  <a:gd name="T2" fmla="*/ 19 w 52"/>
                  <a:gd name="T3" fmla="*/ 74 h 172"/>
                  <a:gd name="T4" fmla="*/ 21 w 52"/>
                  <a:gd name="T5" fmla="*/ 94 h 172"/>
                  <a:gd name="T6" fmla="*/ 37 w 52"/>
                  <a:gd name="T7" fmla="*/ 164 h 172"/>
                  <a:gd name="T8" fmla="*/ 51 w 52"/>
                  <a:gd name="T9" fmla="*/ 144 h 172"/>
                  <a:gd name="T10" fmla="*/ 49 w 52"/>
                  <a:gd name="T11" fmla="*/ 152 h 172"/>
                  <a:gd name="T12" fmla="*/ 41 w 52"/>
                  <a:gd name="T13" fmla="*/ 172 h 172"/>
                  <a:gd name="T14" fmla="*/ 19 w 52"/>
                  <a:gd name="T15" fmla="*/ 152 h 172"/>
                  <a:gd name="T16" fmla="*/ 13 w 52"/>
                  <a:gd name="T17" fmla="*/ 110 h 172"/>
                  <a:gd name="T18" fmla="*/ 21 w 52"/>
                  <a:gd name="T19" fmla="*/ 40 h 172"/>
                  <a:gd name="T20" fmla="*/ 29 w 52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172">
                    <a:moveTo>
                      <a:pt x="29" y="0"/>
                    </a:moveTo>
                    <a:cubicBezTo>
                      <a:pt x="27" y="23"/>
                      <a:pt x="26" y="52"/>
                      <a:pt x="19" y="74"/>
                    </a:cubicBezTo>
                    <a:cubicBezTo>
                      <a:pt x="24" y="89"/>
                      <a:pt x="24" y="82"/>
                      <a:pt x="21" y="94"/>
                    </a:cubicBezTo>
                    <a:cubicBezTo>
                      <a:pt x="28" y="115"/>
                      <a:pt x="8" y="154"/>
                      <a:pt x="37" y="164"/>
                    </a:cubicBezTo>
                    <a:cubicBezTo>
                      <a:pt x="49" y="161"/>
                      <a:pt x="47" y="155"/>
                      <a:pt x="51" y="144"/>
                    </a:cubicBezTo>
                    <a:cubicBezTo>
                      <a:pt x="52" y="141"/>
                      <a:pt x="49" y="149"/>
                      <a:pt x="49" y="152"/>
                    </a:cubicBezTo>
                    <a:cubicBezTo>
                      <a:pt x="46" y="171"/>
                      <a:pt x="52" y="165"/>
                      <a:pt x="41" y="172"/>
                    </a:cubicBezTo>
                    <a:cubicBezTo>
                      <a:pt x="32" y="166"/>
                      <a:pt x="28" y="158"/>
                      <a:pt x="19" y="152"/>
                    </a:cubicBezTo>
                    <a:cubicBezTo>
                      <a:pt x="14" y="138"/>
                      <a:pt x="18" y="124"/>
                      <a:pt x="13" y="110"/>
                    </a:cubicBezTo>
                    <a:cubicBezTo>
                      <a:pt x="12" y="94"/>
                      <a:pt x="0" y="45"/>
                      <a:pt x="21" y="40"/>
                    </a:cubicBezTo>
                    <a:cubicBezTo>
                      <a:pt x="23" y="2"/>
                      <a:pt x="13" y="11"/>
                      <a:pt x="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24" name="Freeform 2236"/>
              <p:cNvSpPr>
                <a:spLocks/>
              </p:cNvSpPr>
              <p:nvPr/>
            </p:nvSpPr>
            <p:spPr bwMode="auto">
              <a:xfrm>
                <a:off x="488" y="1287"/>
                <a:ext cx="38" cy="367"/>
              </a:xfrm>
              <a:custGeom>
                <a:avLst/>
                <a:gdLst>
                  <a:gd name="T0" fmla="*/ 11 w 38"/>
                  <a:gd name="T1" fmla="*/ 5 h 367"/>
                  <a:gd name="T2" fmla="*/ 13 w 38"/>
                  <a:gd name="T3" fmla="*/ 53 h 367"/>
                  <a:gd name="T4" fmla="*/ 19 w 38"/>
                  <a:gd name="T5" fmla="*/ 55 h 367"/>
                  <a:gd name="T6" fmla="*/ 21 w 38"/>
                  <a:gd name="T7" fmla="*/ 61 h 367"/>
                  <a:gd name="T8" fmla="*/ 31 w 38"/>
                  <a:gd name="T9" fmla="*/ 85 h 367"/>
                  <a:gd name="T10" fmla="*/ 25 w 38"/>
                  <a:gd name="T11" fmla="*/ 189 h 367"/>
                  <a:gd name="T12" fmla="*/ 19 w 38"/>
                  <a:gd name="T13" fmla="*/ 223 h 367"/>
                  <a:gd name="T14" fmla="*/ 23 w 38"/>
                  <a:gd name="T15" fmla="*/ 349 h 367"/>
                  <a:gd name="T16" fmla="*/ 15 w 38"/>
                  <a:gd name="T17" fmla="*/ 355 h 367"/>
                  <a:gd name="T18" fmla="*/ 13 w 38"/>
                  <a:gd name="T19" fmla="*/ 289 h 367"/>
                  <a:gd name="T20" fmla="*/ 15 w 38"/>
                  <a:gd name="T21" fmla="*/ 221 h 367"/>
                  <a:gd name="T22" fmla="*/ 21 w 38"/>
                  <a:gd name="T23" fmla="*/ 203 h 367"/>
                  <a:gd name="T24" fmla="*/ 17 w 38"/>
                  <a:gd name="T25" fmla="*/ 197 h 367"/>
                  <a:gd name="T26" fmla="*/ 25 w 38"/>
                  <a:gd name="T27" fmla="*/ 185 h 367"/>
                  <a:gd name="T28" fmla="*/ 15 w 38"/>
                  <a:gd name="T29" fmla="*/ 57 h 367"/>
                  <a:gd name="T30" fmla="*/ 13 w 38"/>
                  <a:gd name="T31" fmla="*/ 17 h 367"/>
                  <a:gd name="T32" fmla="*/ 11 w 38"/>
                  <a:gd name="T33" fmla="*/ 5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67">
                    <a:moveTo>
                      <a:pt x="11" y="5"/>
                    </a:moveTo>
                    <a:cubicBezTo>
                      <a:pt x="12" y="21"/>
                      <a:pt x="10" y="37"/>
                      <a:pt x="13" y="53"/>
                    </a:cubicBezTo>
                    <a:cubicBezTo>
                      <a:pt x="13" y="55"/>
                      <a:pt x="18" y="54"/>
                      <a:pt x="19" y="55"/>
                    </a:cubicBezTo>
                    <a:cubicBezTo>
                      <a:pt x="20" y="56"/>
                      <a:pt x="20" y="59"/>
                      <a:pt x="21" y="61"/>
                    </a:cubicBezTo>
                    <a:cubicBezTo>
                      <a:pt x="25" y="91"/>
                      <a:pt x="25" y="66"/>
                      <a:pt x="31" y="85"/>
                    </a:cubicBezTo>
                    <a:cubicBezTo>
                      <a:pt x="29" y="153"/>
                      <a:pt x="30" y="126"/>
                      <a:pt x="25" y="189"/>
                    </a:cubicBezTo>
                    <a:cubicBezTo>
                      <a:pt x="24" y="200"/>
                      <a:pt x="19" y="223"/>
                      <a:pt x="19" y="223"/>
                    </a:cubicBezTo>
                    <a:cubicBezTo>
                      <a:pt x="18" y="265"/>
                      <a:pt x="0" y="314"/>
                      <a:pt x="23" y="349"/>
                    </a:cubicBezTo>
                    <a:cubicBezTo>
                      <a:pt x="21" y="355"/>
                      <a:pt x="19" y="367"/>
                      <a:pt x="15" y="355"/>
                    </a:cubicBezTo>
                    <a:cubicBezTo>
                      <a:pt x="14" y="333"/>
                      <a:pt x="13" y="311"/>
                      <a:pt x="13" y="289"/>
                    </a:cubicBezTo>
                    <a:cubicBezTo>
                      <a:pt x="13" y="266"/>
                      <a:pt x="13" y="244"/>
                      <a:pt x="15" y="221"/>
                    </a:cubicBezTo>
                    <a:cubicBezTo>
                      <a:pt x="15" y="215"/>
                      <a:pt x="21" y="203"/>
                      <a:pt x="21" y="203"/>
                    </a:cubicBezTo>
                    <a:cubicBezTo>
                      <a:pt x="20" y="201"/>
                      <a:pt x="16" y="199"/>
                      <a:pt x="17" y="197"/>
                    </a:cubicBezTo>
                    <a:cubicBezTo>
                      <a:pt x="18" y="192"/>
                      <a:pt x="25" y="185"/>
                      <a:pt x="25" y="185"/>
                    </a:cubicBezTo>
                    <a:cubicBezTo>
                      <a:pt x="24" y="157"/>
                      <a:pt x="38" y="92"/>
                      <a:pt x="15" y="57"/>
                    </a:cubicBezTo>
                    <a:cubicBezTo>
                      <a:pt x="14" y="44"/>
                      <a:pt x="15" y="30"/>
                      <a:pt x="13" y="17"/>
                    </a:cubicBezTo>
                    <a:cubicBezTo>
                      <a:pt x="11" y="0"/>
                      <a:pt x="6" y="21"/>
                      <a:pt x="11" y="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25" name="Freeform 2237"/>
              <p:cNvSpPr>
                <a:spLocks/>
              </p:cNvSpPr>
              <p:nvPr/>
            </p:nvSpPr>
            <p:spPr bwMode="auto">
              <a:xfrm>
                <a:off x="390" y="1724"/>
                <a:ext cx="67" cy="58"/>
              </a:xfrm>
              <a:custGeom>
                <a:avLst/>
                <a:gdLst>
                  <a:gd name="T0" fmla="*/ 53 w 67"/>
                  <a:gd name="T1" fmla="*/ 2 h 58"/>
                  <a:gd name="T2" fmla="*/ 67 w 67"/>
                  <a:gd name="T3" fmla="*/ 26 h 58"/>
                  <a:gd name="T4" fmla="*/ 55 w 67"/>
                  <a:gd name="T5" fmla="*/ 54 h 58"/>
                  <a:gd name="T6" fmla="*/ 25 w 67"/>
                  <a:gd name="T7" fmla="*/ 50 h 58"/>
                  <a:gd name="T8" fmla="*/ 13 w 67"/>
                  <a:gd name="T9" fmla="*/ 40 h 58"/>
                  <a:gd name="T10" fmla="*/ 21 w 67"/>
                  <a:gd name="T11" fmla="*/ 0 h 58"/>
                  <a:gd name="T12" fmla="*/ 53 w 67"/>
                  <a:gd name="T13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8">
                    <a:moveTo>
                      <a:pt x="53" y="2"/>
                    </a:moveTo>
                    <a:cubicBezTo>
                      <a:pt x="67" y="7"/>
                      <a:pt x="65" y="12"/>
                      <a:pt x="67" y="26"/>
                    </a:cubicBezTo>
                    <a:cubicBezTo>
                      <a:pt x="65" y="42"/>
                      <a:pt x="67" y="46"/>
                      <a:pt x="55" y="54"/>
                    </a:cubicBezTo>
                    <a:cubicBezTo>
                      <a:pt x="49" y="58"/>
                      <a:pt x="32" y="52"/>
                      <a:pt x="25" y="50"/>
                    </a:cubicBezTo>
                    <a:cubicBezTo>
                      <a:pt x="18" y="48"/>
                      <a:pt x="14" y="48"/>
                      <a:pt x="13" y="40"/>
                    </a:cubicBezTo>
                    <a:cubicBezTo>
                      <a:pt x="8" y="24"/>
                      <a:pt x="0" y="7"/>
                      <a:pt x="21" y="0"/>
                    </a:cubicBezTo>
                    <a:cubicBezTo>
                      <a:pt x="50" y="2"/>
                      <a:pt x="40" y="2"/>
                      <a:pt x="5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26" name="Freeform 2238"/>
              <p:cNvSpPr>
                <a:spLocks/>
              </p:cNvSpPr>
              <p:nvPr/>
            </p:nvSpPr>
            <p:spPr bwMode="auto">
              <a:xfrm>
                <a:off x="489" y="1736"/>
                <a:ext cx="61" cy="53"/>
              </a:xfrm>
              <a:custGeom>
                <a:avLst/>
                <a:gdLst>
                  <a:gd name="T0" fmla="*/ 54 w 61"/>
                  <a:gd name="T1" fmla="*/ 52 h 53"/>
                  <a:gd name="T2" fmla="*/ 4 w 61"/>
                  <a:gd name="T3" fmla="*/ 38 h 53"/>
                  <a:gd name="T4" fmla="*/ 4 w 61"/>
                  <a:gd name="T5" fmla="*/ 12 h 53"/>
                  <a:gd name="T6" fmla="*/ 20 w 61"/>
                  <a:gd name="T7" fmla="*/ 0 h 53"/>
                  <a:gd name="T8" fmla="*/ 50 w 61"/>
                  <a:gd name="T9" fmla="*/ 8 h 53"/>
                  <a:gd name="T10" fmla="*/ 60 w 61"/>
                  <a:gd name="T11" fmla="*/ 30 h 53"/>
                  <a:gd name="T12" fmla="*/ 54 w 61"/>
                  <a:gd name="T13" fmla="*/ 5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3">
                    <a:moveTo>
                      <a:pt x="54" y="52"/>
                    </a:moveTo>
                    <a:cubicBezTo>
                      <a:pt x="12" y="50"/>
                      <a:pt x="27" y="53"/>
                      <a:pt x="4" y="38"/>
                    </a:cubicBezTo>
                    <a:cubicBezTo>
                      <a:pt x="0" y="27"/>
                      <a:pt x="0" y="31"/>
                      <a:pt x="4" y="12"/>
                    </a:cubicBezTo>
                    <a:cubicBezTo>
                      <a:pt x="5" y="6"/>
                      <a:pt x="20" y="0"/>
                      <a:pt x="20" y="0"/>
                    </a:cubicBezTo>
                    <a:cubicBezTo>
                      <a:pt x="32" y="2"/>
                      <a:pt x="40" y="1"/>
                      <a:pt x="50" y="8"/>
                    </a:cubicBezTo>
                    <a:cubicBezTo>
                      <a:pt x="56" y="13"/>
                      <a:pt x="59" y="23"/>
                      <a:pt x="60" y="30"/>
                    </a:cubicBezTo>
                    <a:cubicBezTo>
                      <a:pt x="61" y="37"/>
                      <a:pt x="55" y="48"/>
                      <a:pt x="54" y="52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27" name="Freeform 2239"/>
              <p:cNvSpPr>
                <a:spLocks/>
              </p:cNvSpPr>
              <p:nvPr/>
            </p:nvSpPr>
            <p:spPr bwMode="auto">
              <a:xfrm>
                <a:off x="605" y="1723"/>
                <a:ext cx="58" cy="53"/>
              </a:xfrm>
              <a:custGeom>
                <a:avLst/>
                <a:gdLst>
                  <a:gd name="T0" fmla="*/ 54 w 58"/>
                  <a:gd name="T1" fmla="*/ 17 h 53"/>
                  <a:gd name="T2" fmla="*/ 44 w 58"/>
                  <a:gd name="T3" fmla="*/ 49 h 53"/>
                  <a:gd name="T4" fmla="*/ 14 w 58"/>
                  <a:gd name="T5" fmla="*/ 43 h 53"/>
                  <a:gd name="T6" fmla="*/ 20 w 58"/>
                  <a:gd name="T7" fmla="*/ 3 h 53"/>
                  <a:gd name="T8" fmla="*/ 54 w 58"/>
                  <a:gd name="T9" fmla="*/ 1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3">
                    <a:moveTo>
                      <a:pt x="54" y="17"/>
                    </a:moveTo>
                    <a:cubicBezTo>
                      <a:pt x="58" y="22"/>
                      <a:pt x="51" y="45"/>
                      <a:pt x="44" y="49"/>
                    </a:cubicBezTo>
                    <a:cubicBezTo>
                      <a:pt x="37" y="53"/>
                      <a:pt x="18" y="51"/>
                      <a:pt x="14" y="43"/>
                    </a:cubicBezTo>
                    <a:cubicBezTo>
                      <a:pt x="0" y="39"/>
                      <a:pt x="11" y="9"/>
                      <a:pt x="20" y="3"/>
                    </a:cubicBezTo>
                    <a:cubicBezTo>
                      <a:pt x="31" y="4"/>
                      <a:pt x="54" y="0"/>
                      <a:pt x="54" y="17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91328" name="Group 2240"/>
            <p:cNvGrpSpPr>
              <a:grpSpLocks/>
            </p:cNvGrpSpPr>
            <p:nvPr/>
          </p:nvGrpSpPr>
          <p:grpSpPr bwMode="auto">
            <a:xfrm>
              <a:off x="7008" y="1008"/>
              <a:ext cx="672" cy="905"/>
              <a:chOff x="2064" y="336"/>
              <a:chExt cx="1277" cy="1828"/>
            </a:xfrm>
          </p:grpSpPr>
          <p:sp>
            <p:nvSpPr>
              <p:cNvPr id="91329" name="Freeform 2241"/>
              <p:cNvSpPr>
                <a:spLocks/>
              </p:cNvSpPr>
              <p:nvPr/>
            </p:nvSpPr>
            <p:spPr bwMode="auto">
              <a:xfrm>
                <a:off x="2064" y="338"/>
                <a:ext cx="1273" cy="1429"/>
              </a:xfrm>
              <a:custGeom>
                <a:avLst/>
                <a:gdLst>
                  <a:gd name="T0" fmla="*/ 1271 w 1273"/>
                  <a:gd name="T1" fmla="*/ 828 h 1429"/>
                  <a:gd name="T2" fmla="*/ 1211 w 1273"/>
                  <a:gd name="T3" fmla="*/ 902 h 1429"/>
                  <a:gd name="T4" fmla="*/ 1131 w 1273"/>
                  <a:gd name="T5" fmla="*/ 968 h 1429"/>
                  <a:gd name="T6" fmla="*/ 1027 w 1273"/>
                  <a:gd name="T7" fmla="*/ 1042 h 1429"/>
                  <a:gd name="T8" fmla="*/ 947 w 1273"/>
                  <a:gd name="T9" fmla="*/ 1118 h 1429"/>
                  <a:gd name="T10" fmla="*/ 889 w 1273"/>
                  <a:gd name="T11" fmla="*/ 1270 h 1429"/>
                  <a:gd name="T12" fmla="*/ 873 w 1273"/>
                  <a:gd name="T13" fmla="*/ 1320 h 1429"/>
                  <a:gd name="T14" fmla="*/ 835 w 1273"/>
                  <a:gd name="T15" fmla="*/ 1414 h 1429"/>
                  <a:gd name="T16" fmla="*/ 799 w 1273"/>
                  <a:gd name="T17" fmla="*/ 1410 h 1429"/>
                  <a:gd name="T18" fmla="*/ 771 w 1273"/>
                  <a:gd name="T19" fmla="*/ 1350 h 1429"/>
                  <a:gd name="T20" fmla="*/ 765 w 1273"/>
                  <a:gd name="T21" fmla="*/ 1304 h 1429"/>
                  <a:gd name="T22" fmla="*/ 779 w 1273"/>
                  <a:gd name="T23" fmla="*/ 1266 h 1429"/>
                  <a:gd name="T24" fmla="*/ 785 w 1273"/>
                  <a:gd name="T25" fmla="*/ 1146 h 1429"/>
                  <a:gd name="T26" fmla="*/ 791 w 1273"/>
                  <a:gd name="T27" fmla="*/ 894 h 1429"/>
                  <a:gd name="T28" fmla="*/ 799 w 1273"/>
                  <a:gd name="T29" fmla="*/ 750 h 1429"/>
                  <a:gd name="T30" fmla="*/ 815 w 1273"/>
                  <a:gd name="T31" fmla="*/ 626 h 1429"/>
                  <a:gd name="T32" fmla="*/ 827 w 1273"/>
                  <a:gd name="T33" fmla="*/ 586 h 1429"/>
                  <a:gd name="T34" fmla="*/ 839 w 1273"/>
                  <a:gd name="T35" fmla="*/ 474 h 1429"/>
                  <a:gd name="T36" fmla="*/ 847 w 1273"/>
                  <a:gd name="T37" fmla="*/ 450 h 1429"/>
                  <a:gd name="T38" fmla="*/ 851 w 1273"/>
                  <a:gd name="T39" fmla="*/ 346 h 1429"/>
                  <a:gd name="T40" fmla="*/ 793 w 1273"/>
                  <a:gd name="T41" fmla="*/ 302 h 1429"/>
                  <a:gd name="T42" fmla="*/ 679 w 1273"/>
                  <a:gd name="T43" fmla="*/ 306 h 1429"/>
                  <a:gd name="T44" fmla="*/ 545 w 1273"/>
                  <a:gd name="T45" fmla="*/ 312 h 1429"/>
                  <a:gd name="T46" fmla="*/ 437 w 1273"/>
                  <a:gd name="T47" fmla="*/ 326 h 1429"/>
                  <a:gd name="T48" fmla="*/ 429 w 1273"/>
                  <a:gd name="T49" fmla="*/ 416 h 1429"/>
                  <a:gd name="T50" fmla="*/ 421 w 1273"/>
                  <a:gd name="T51" fmla="*/ 606 h 1429"/>
                  <a:gd name="T52" fmla="*/ 427 w 1273"/>
                  <a:gd name="T53" fmla="*/ 744 h 1429"/>
                  <a:gd name="T54" fmla="*/ 423 w 1273"/>
                  <a:gd name="T55" fmla="*/ 1004 h 1429"/>
                  <a:gd name="T56" fmla="*/ 447 w 1273"/>
                  <a:gd name="T57" fmla="*/ 1170 h 1429"/>
                  <a:gd name="T58" fmla="*/ 463 w 1273"/>
                  <a:gd name="T59" fmla="*/ 1296 h 1429"/>
                  <a:gd name="T60" fmla="*/ 473 w 1273"/>
                  <a:gd name="T61" fmla="*/ 1368 h 1429"/>
                  <a:gd name="T62" fmla="*/ 459 w 1273"/>
                  <a:gd name="T63" fmla="*/ 1416 h 1429"/>
                  <a:gd name="T64" fmla="*/ 409 w 1273"/>
                  <a:gd name="T65" fmla="*/ 1424 h 1429"/>
                  <a:gd name="T66" fmla="*/ 369 w 1273"/>
                  <a:gd name="T67" fmla="*/ 1360 h 1429"/>
                  <a:gd name="T68" fmla="*/ 339 w 1273"/>
                  <a:gd name="T69" fmla="*/ 1274 h 1429"/>
                  <a:gd name="T70" fmla="*/ 303 w 1273"/>
                  <a:gd name="T71" fmla="*/ 1154 h 1429"/>
                  <a:gd name="T72" fmla="*/ 247 w 1273"/>
                  <a:gd name="T73" fmla="*/ 1046 h 1429"/>
                  <a:gd name="T74" fmla="*/ 185 w 1273"/>
                  <a:gd name="T75" fmla="*/ 978 h 1429"/>
                  <a:gd name="T76" fmla="*/ 147 w 1273"/>
                  <a:gd name="T77" fmla="*/ 962 h 1429"/>
                  <a:gd name="T78" fmla="*/ 73 w 1273"/>
                  <a:gd name="T79" fmla="*/ 918 h 1429"/>
                  <a:gd name="T80" fmla="*/ 27 w 1273"/>
                  <a:gd name="T81" fmla="*/ 894 h 1429"/>
                  <a:gd name="T82" fmla="*/ 7 w 1273"/>
                  <a:gd name="T83" fmla="*/ 884 h 1429"/>
                  <a:gd name="T84" fmla="*/ 5 w 1273"/>
                  <a:gd name="T85" fmla="*/ 822 h 1429"/>
                  <a:gd name="T86" fmla="*/ 55 w 1273"/>
                  <a:gd name="T87" fmla="*/ 708 h 1429"/>
                  <a:gd name="T88" fmla="*/ 143 w 1273"/>
                  <a:gd name="T89" fmla="*/ 512 h 1429"/>
                  <a:gd name="T90" fmla="*/ 261 w 1273"/>
                  <a:gd name="T91" fmla="*/ 244 h 1429"/>
                  <a:gd name="T92" fmla="*/ 315 w 1273"/>
                  <a:gd name="T93" fmla="*/ 128 h 1429"/>
                  <a:gd name="T94" fmla="*/ 393 w 1273"/>
                  <a:gd name="T95" fmla="*/ 92 h 1429"/>
                  <a:gd name="T96" fmla="*/ 487 w 1273"/>
                  <a:gd name="T97" fmla="*/ 52 h 1429"/>
                  <a:gd name="T98" fmla="*/ 577 w 1273"/>
                  <a:gd name="T99" fmla="*/ 12 h 1429"/>
                  <a:gd name="T100" fmla="*/ 701 w 1273"/>
                  <a:gd name="T101" fmla="*/ 4 h 1429"/>
                  <a:gd name="T102" fmla="*/ 809 w 1273"/>
                  <a:gd name="T103" fmla="*/ 34 h 1429"/>
                  <a:gd name="T104" fmla="*/ 839 w 1273"/>
                  <a:gd name="T105" fmla="*/ 46 h 1429"/>
                  <a:gd name="T106" fmla="*/ 941 w 1273"/>
                  <a:gd name="T107" fmla="*/ 80 h 1429"/>
                  <a:gd name="T108" fmla="*/ 997 w 1273"/>
                  <a:gd name="T109" fmla="*/ 210 h 1429"/>
                  <a:gd name="T110" fmla="*/ 1075 w 1273"/>
                  <a:gd name="T111" fmla="*/ 418 h 1429"/>
                  <a:gd name="T112" fmla="*/ 1171 w 1273"/>
                  <a:gd name="T113" fmla="*/ 640 h 1429"/>
                  <a:gd name="T114" fmla="*/ 1219 w 1273"/>
                  <a:gd name="T115" fmla="*/ 732 h 1429"/>
                  <a:gd name="T116" fmla="*/ 1271 w 1273"/>
                  <a:gd name="T117" fmla="*/ 828 h 1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73" h="1429">
                    <a:moveTo>
                      <a:pt x="1271" y="828"/>
                    </a:moveTo>
                    <a:cubicBezTo>
                      <a:pt x="1269" y="856"/>
                      <a:pt x="1234" y="879"/>
                      <a:pt x="1211" y="902"/>
                    </a:cubicBezTo>
                    <a:cubicBezTo>
                      <a:pt x="1188" y="925"/>
                      <a:pt x="1162" y="945"/>
                      <a:pt x="1131" y="968"/>
                    </a:cubicBezTo>
                    <a:cubicBezTo>
                      <a:pt x="1100" y="991"/>
                      <a:pt x="1058" y="1017"/>
                      <a:pt x="1027" y="1042"/>
                    </a:cubicBezTo>
                    <a:cubicBezTo>
                      <a:pt x="1000" y="1069"/>
                      <a:pt x="981" y="1101"/>
                      <a:pt x="947" y="1118"/>
                    </a:cubicBezTo>
                    <a:cubicBezTo>
                      <a:pt x="921" y="1156"/>
                      <a:pt x="903" y="1237"/>
                      <a:pt x="889" y="1270"/>
                    </a:cubicBezTo>
                    <a:cubicBezTo>
                      <a:pt x="887" y="1286"/>
                      <a:pt x="874" y="1304"/>
                      <a:pt x="873" y="1320"/>
                    </a:cubicBezTo>
                    <a:cubicBezTo>
                      <a:pt x="868" y="1388"/>
                      <a:pt x="882" y="1398"/>
                      <a:pt x="835" y="1414"/>
                    </a:cubicBezTo>
                    <a:cubicBezTo>
                      <a:pt x="823" y="1413"/>
                      <a:pt x="809" y="1416"/>
                      <a:pt x="799" y="1410"/>
                    </a:cubicBezTo>
                    <a:cubicBezTo>
                      <a:pt x="786" y="1402"/>
                      <a:pt x="794" y="1365"/>
                      <a:pt x="771" y="1350"/>
                    </a:cubicBezTo>
                    <a:cubicBezTo>
                      <a:pt x="766" y="1337"/>
                      <a:pt x="764" y="1318"/>
                      <a:pt x="765" y="1304"/>
                    </a:cubicBezTo>
                    <a:cubicBezTo>
                      <a:pt x="766" y="1290"/>
                      <a:pt x="776" y="1292"/>
                      <a:pt x="779" y="1266"/>
                    </a:cubicBezTo>
                    <a:cubicBezTo>
                      <a:pt x="782" y="1243"/>
                      <a:pt x="781" y="1210"/>
                      <a:pt x="785" y="1146"/>
                    </a:cubicBezTo>
                    <a:cubicBezTo>
                      <a:pt x="787" y="1084"/>
                      <a:pt x="789" y="960"/>
                      <a:pt x="791" y="894"/>
                    </a:cubicBezTo>
                    <a:cubicBezTo>
                      <a:pt x="793" y="828"/>
                      <a:pt x="795" y="795"/>
                      <a:pt x="799" y="750"/>
                    </a:cubicBezTo>
                    <a:cubicBezTo>
                      <a:pt x="804" y="708"/>
                      <a:pt x="805" y="667"/>
                      <a:pt x="815" y="626"/>
                    </a:cubicBezTo>
                    <a:cubicBezTo>
                      <a:pt x="821" y="602"/>
                      <a:pt x="817" y="615"/>
                      <a:pt x="827" y="586"/>
                    </a:cubicBezTo>
                    <a:cubicBezTo>
                      <a:pt x="831" y="561"/>
                      <a:pt x="836" y="497"/>
                      <a:pt x="839" y="474"/>
                    </a:cubicBezTo>
                    <a:cubicBezTo>
                      <a:pt x="840" y="466"/>
                      <a:pt x="847" y="450"/>
                      <a:pt x="847" y="450"/>
                    </a:cubicBezTo>
                    <a:cubicBezTo>
                      <a:pt x="848" y="415"/>
                      <a:pt x="849" y="381"/>
                      <a:pt x="851" y="346"/>
                    </a:cubicBezTo>
                    <a:cubicBezTo>
                      <a:pt x="854" y="291"/>
                      <a:pt x="855" y="304"/>
                      <a:pt x="793" y="302"/>
                    </a:cubicBezTo>
                    <a:cubicBezTo>
                      <a:pt x="765" y="293"/>
                      <a:pt x="717" y="308"/>
                      <a:pt x="679" y="306"/>
                    </a:cubicBezTo>
                    <a:cubicBezTo>
                      <a:pt x="638" y="308"/>
                      <a:pt x="585" y="309"/>
                      <a:pt x="545" y="312"/>
                    </a:cubicBezTo>
                    <a:cubicBezTo>
                      <a:pt x="507" y="325"/>
                      <a:pt x="456" y="309"/>
                      <a:pt x="437" y="326"/>
                    </a:cubicBezTo>
                    <a:cubicBezTo>
                      <a:pt x="418" y="343"/>
                      <a:pt x="432" y="369"/>
                      <a:pt x="429" y="416"/>
                    </a:cubicBezTo>
                    <a:cubicBezTo>
                      <a:pt x="426" y="463"/>
                      <a:pt x="421" y="551"/>
                      <a:pt x="421" y="606"/>
                    </a:cubicBezTo>
                    <a:cubicBezTo>
                      <a:pt x="421" y="661"/>
                      <a:pt x="427" y="678"/>
                      <a:pt x="427" y="744"/>
                    </a:cubicBezTo>
                    <a:cubicBezTo>
                      <a:pt x="427" y="810"/>
                      <a:pt x="420" y="933"/>
                      <a:pt x="423" y="1004"/>
                    </a:cubicBezTo>
                    <a:cubicBezTo>
                      <a:pt x="426" y="1075"/>
                      <a:pt x="440" y="1121"/>
                      <a:pt x="447" y="1170"/>
                    </a:cubicBezTo>
                    <a:cubicBezTo>
                      <a:pt x="451" y="1254"/>
                      <a:pt x="451" y="1237"/>
                      <a:pt x="463" y="1296"/>
                    </a:cubicBezTo>
                    <a:cubicBezTo>
                      <a:pt x="462" y="1321"/>
                      <a:pt x="479" y="1343"/>
                      <a:pt x="473" y="1368"/>
                    </a:cubicBezTo>
                    <a:cubicBezTo>
                      <a:pt x="472" y="1375"/>
                      <a:pt x="463" y="1411"/>
                      <a:pt x="459" y="1416"/>
                    </a:cubicBezTo>
                    <a:cubicBezTo>
                      <a:pt x="448" y="1429"/>
                      <a:pt x="433" y="1428"/>
                      <a:pt x="409" y="1424"/>
                    </a:cubicBezTo>
                    <a:cubicBezTo>
                      <a:pt x="387" y="1402"/>
                      <a:pt x="378" y="1388"/>
                      <a:pt x="369" y="1360"/>
                    </a:cubicBezTo>
                    <a:cubicBezTo>
                      <a:pt x="361" y="1338"/>
                      <a:pt x="349" y="1306"/>
                      <a:pt x="339" y="1274"/>
                    </a:cubicBezTo>
                    <a:cubicBezTo>
                      <a:pt x="327" y="1242"/>
                      <a:pt x="318" y="1192"/>
                      <a:pt x="303" y="1154"/>
                    </a:cubicBezTo>
                    <a:cubicBezTo>
                      <a:pt x="288" y="1116"/>
                      <a:pt x="267" y="1075"/>
                      <a:pt x="247" y="1046"/>
                    </a:cubicBezTo>
                    <a:cubicBezTo>
                      <a:pt x="225" y="1017"/>
                      <a:pt x="202" y="992"/>
                      <a:pt x="185" y="978"/>
                    </a:cubicBezTo>
                    <a:cubicBezTo>
                      <a:pt x="177" y="973"/>
                      <a:pt x="147" y="962"/>
                      <a:pt x="147" y="962"/>
                    </a:cubicBezTo>
                    <a:cubicBezTo>
                      <a:pt x="129" y="935"/>
                      <a:pt x="102" y="931"/>
                      <a:pt x="73" y="918"/>
                    </a:cubicBezTo>
                    <a:cubicBezTo>
                      <a:pt x="73" y="918"/>
                      <a:pt x="33" y="896"/>
                      <a:pt x="27" y="894"/>
                    </a:cubicBezTo>
                    <a:cubicBezTo>
                      <a:pt x="23" y="893"/>
                      <a:pt x="7" y="884"/>
                      <a:pt x="7" y="884"/>
                    </a:cubicBezTo>
                    <a:cubicBezTo>
                      <a:pt x="0" y="877"/>
                      <a:pt x="6" y="832"/>
                      <a:pt x="5" y="822"/>
                    </a:cubicBezTo>
                    <a:cubicBezTo>
                      <a:pt x="1" y="808"/>
                      <a:pt x="33" y="759"/>
                      <a:pt x="55" y="708"/>
                    </a:cubicBezTo>
                    <a:cubicBezTo>
                      <a:pt x="78" y="656"/>
                      <a:pt x="109" y="589"/>
                      <a:pt x="143" y="512"/>
                    </a:cubicBezTo>
                    <a:cubicBezTo>
                      <a:pt x="179" y="432"/>
                      <a:pt x="219" y="314"/>
                      <a:pt x="261" y="244"/>
                    </a:cubicBezTo>
                    <a:cubicBezTo>
                      <a:pt x="290" y="180"/>
                      <a:pt x="293" y="153"/>
                      <a:pt x="315" y="128"/>
                    </a:cubicBezTo>
                    <a:cubicBezTo>
                      <a:pt x="337" y="103"/>
                      <a:pt x="364" y="105"/>
                      <a:pt x="393" y="92"/>
                    </a:cubicBezTo>
                    <a:cubicBezTo>
                      <a:pt x="422" y="79"/>
                      <a:pt x="456" y="65"/>
                      <a:pt x="487" y="52"/>
                    </a:cubicBezTo>
                    <a:cubicBezTo>
                      <a:pt x="516" y="42"/>
                      <a:pt x="541" y="20"/>
                      <a:pt x="577" y="12"/>
                    </a:cubicBezTo>
                    <a:cubicBezTo>
                      <a:pt x="613" y="4"/>
                      <a:pt x="662" y="0"/>
                      <a:pt x="701" y="4"/>
                    </a:cubicBezTo>
                    <a:cubicBezTo>
                      <a:pt x="737" y="28"/>
                      <a:pt x="767" y="26"/>
                      <a:pt x="809" y="34"/>
                    </a:cubicBezTo>
                    <a:cubicBezTo>
                      <a:pt x="846" y="52"/>
                      <a:pt x="811" y="39"/>
                      <a:pt x="839" y="46"/>
                    </a:cubicBezTo>
                    <a:cubicBezTo>
                      <a:pt x="859" y="59"/>
                      <a:pt x="923" y="62"/>
                      <a:pt x="941" y="80"/>
                    </a:cubicBezTo>
                    <a:cubicBezTo>
                      <a:pt x="968" y="107"/>
                      <a:pt x="975" y="154"/>
                      <a:pt x="997" y="210"/>
                    </a:cubicBezTo>
                    <a:cubicBezTo>
                      <a:pt x="1012" y="253"/>
                      <a:pt x="1048" y="344"/>
                      <a:pt x="1075" y="418"/>
                    </a:cubicBezTo>
                    <a:cubicBezTo>
                      <a:pt x="1092" y="475"/>
                      <a:pt x="1146" y="591"/>
                      <a:pt x="1171" y="640"/>
                    </a:cubicBezTo>
                    <a:cubicBezTo>
                      <a:pt x="1195" y="692"/>
                      <a:pt x="1202" y="701"/>
                      <a:pt x="1219" y="732"/>
                    </a:cubicBezTo>
                    <a:cubicBezTo>
                      <a:pt x="1236" y="763"/>
                      <a:pt x="1273" y="800"/>
                      <a:pt x="1271" y="828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30" name="Freeform 2242"/>
              <p:cNvSpPr>
                <a:spLocks/>
              </p:cNvSpPr>
              <p:nvPr/>
            </p:nvSpPr>
            <p:spPr bwMode="auto">
              <a:xfrm>
                <a:off x="2512" y="390"/>
                <a:ext cx="101" cy="203"/>
              </a:xfrm>
              <a:custGeom>
                <a:avLst/>
                <a:gdLst>
                  <a:gd name="T0" fmla="*/ 90 w 101"/>
                  <a:gd name="T1" fmla="*/ 195 h 203"/>
                  <a:gd name="T2" fmla="*/ 42 w 101"/>
                  <a:gd name="T3" fmla="*/ 192 h 203"/>
                  <a:gd name="T4" fmla="*/ 36 w 101"/>
                  <a:gd name="T5" fmla="*/ 132 h 203"/>
                  <a:gd name="T6" fmla="*/ 26 w 101"/>
                  <a:gd name="T7" fmla="*/ 90 h 203"/>
                  <a:gd name="T8" fmla="*/ 24 w 101"/>
                  <a:gd name="T9" fmla="*/ 55 h 203"/>
                  <a:gd name="T10" fmla="*/ 14 w 101"/>
                  <a:gd name="T11" fmla="*/ 54 h 203"/>
                  <a:gd name="T12" fmla="*/ 5 w 101"/>
                  <a:gd name="T13" fmla="*/ 16 h 203"/>
                  <a:gd name="T14" fmla="*/ 32 w 101"/>
                  <a:gd name="T15" fmla="*/ 13 h 203"/>
                  <a:gd name="T16" fmla="*/ 38 w 101"/>
                  <a:gd name="T17" fmla="*/ 4 h 203"/>
                  <a:gd name="T18" fmla="*/ 60 w 101"/>
                  <a:gd name="T19" fmla="*/ 6 h 203"/>
                  <a:gd name="T20" fmla="*/ 62 w 101"/>
                  <a:gd name="T21" fmla="*/ 31 h 203"/>
                  <a:gd name="T22" fmla="*/ 66 w 101"/>
                  <a:gd name="T23" fmla="*/ 33 h 203"/>
                  <a:gd name="T24" fmla="*/ 68 w 101"/>
                  <a:gd name="T25" fmla="*/ 70 h 203"/>
                  <a:gd name="T26" fmla="*/ 74 w 101"/>
                  <a:gd name="T27" fmla="*/ 69 h 203"/>
                  <a:gd name="T28" fmla="*/ 77 w 101"/>
                  <a:gd name="T29" fmla="*/ 73 h 203"/>
                  <a:gd name="T30" fmla="*/ 92 w 101"/>
                  <a:gd name="T31" fmla="*/ 120 h 203"/>
                  <a:gd name="T32" fmla="*/ 86 w 101"/>
                  <a:gd name="T33" fmla="*/ 135 h 203"/>
                  <a:gd name="T34" fmla="*/ 87 w 101"/>
                  <a:gd name="T35" fmla="*/ 171 h 203"/>
                  <a:gd name="T36" fmla="*/ 89 w 101"/>
                  <a:gd name="T37" fmla="*/ 166 h 203"/>
                  <a:gd name="T38" fmla="*/ 93 w 101"/>
                  <a:gd name="T39" fmla="*/ 175 h 203"/>
                  <a:gd name="T40" fmla="*/ 90 w 101"/>
                  <a:gd name="T41" fmla="*/ 195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1" h="203">
                    <a:moveTo>
                      <a:pt x="90" y="195"/>
                    </a:moveTo>
                    <a:cubicBezTo>
                      <a:pt x="74" y="194"/>
                      <a:pt x="54" y="203"/>
                      <a:pt x="42" y="192"/>
                    </a:cubicBezTo>
                    <a:cubicBezTo>
                      <a:pt x="34" y="185"/>
                      <a:pt x="56" y="135"/>
                      <a:pt x="36" y="132"/>
                    </a:cubicBezTo>
                    <a:cubicBezTo>
                      <a:pt x="35" y="120"/>
                      <a:pt x="39" y="97"/>
                      <a:pt x="26" y="90"/>
                    </a:cubicBezTo>
                    <a:cubicBezTo>
                      <a:pt x="25" y="78"/>
                      <a:pt x="28" y="66"/>
                      <a:pt x="24" y="55"/>
                    </a:cubicBezTo>
                    <a:cubicBezTo>
                      <a:pt x="23" y="52"/>
                      <a:pt x="15" y="57"/>
                      <a:pt x="14" y="54"/>
                    </a:cubicBezTo>
                    <a:cubicBezTo>
                      <a:pt x="0" y="12"/>
                      <a:pt x="26" y="22"/>
                      <a:pt x="5" y="16"/>
                    </a:cubicBezTo>
                    <a:cubicBezTo>
                      <a:pt x="14" y="15"/>
                      <a:pt x="24" y="16"/>
                      <a:pt x="32" y="13"/>
                    </a:cubicBezTo>
                    <a:cubicBezTo>
                      <a:pt x="35" y="12"/>
                      <a:pt x="35" y="6"/>
                      <a:pt x="38" y="4"/>
                    </a:cubicBezTo>
                    <a:cubicBezTo>
                      <a:pt x="45" y="5"/>
                      <a:pt x="55" y="0"/>
                      <a:pt x="60" y="6"/>
                    </a:cubicBezTo>
                    <a:cubicBezTo>
                      <a:pt x="66" y="12"/>
                      <a:pt x="60" y="23"/>
                      <a:pt x="62" y="31"/>
                    </a:cubicBezTo>
                    <a:cubicBezTo>
                      <a:pt x="62" y="32"/>
                      <a:pt x="65" y="32"/>
                      <a:pt x="66" y="33"/>
                    </a:cubicBezTo>
                    <a:cubicBezTo>
                      <a:pt x="67" y="45"/>
                      <a:pt x="65" y="58"/>
                      <a:pt x="68" y="70"/>
                    </a:cubicBezTo>
                    <a:cubicBezTo>
                      <a:pt x="68" y="72"/>
                      <a:pt x="72" y="68"/>
                      <a:pt x="74" y="69"/>
                    </a:cubicBezTo>
                    <a:cubicBezTo>
                      <a:pt x="76" y="70"/>
                      <a:pt x="76" y="72"/>
                      <a:pt x="77" y="73"/>
                    </a:cubicBezTo>
                    <a:cubicBezTo>
                      <a:pt x="81" y="95"/>
                      <a:pt x="73" y="109"/>
                      <a:pt x="92" y="120"/>
                    </a:cubicBezTo>
                    <a:cubicBezTo>
                      <a:pt x="93" y="128"/>
                      <a:pt x="93" y="130"/>
                      <a:pt x="86" y="135"/>
                    </a:cubicBezTo>
                    <a:cubicBezTo>
                      <a:pt x="86" y="147"/>
                      <a:pt x="86" y="159"/>
                      <a:pt x="87" y="171"/>
                    </a:cubicBezTo>
                    <a:cubicBezTo>
                      <a:pt x="87" y="173"/>
                      <a:pt x="87" y="166"/>
                      <a:pt x="89" y="166"/>
                    </a:cubicBezTo>
                    <a:cubicBezTo>
                      <a:pt x="92" y="166"/>
                      <a:pt x="91" y="172"/>
                      <a:pt x="93" y="175"/>
                    </a:cubicBezTo>
                    <a:cubicBezTo>
                      <a:pt x="94" y="185"/>
                      <a:pt x="101" y="195"/>
                      <a:pt x="90" y="195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31" name="Freeform 2243"/>
              <p:cNvSpPr>
                <a:spLocks/>
              </p:cNvSpPr>
              <p:nvPr/>
            </p:nvSpPr>
            <p:spPr bwMode="auto">
              <a:xfrm>
                <a:off x="2649" y="336"/>
                <a:ext cx="75" cy="130"/>
              </a:xfrm>
              <a:custGeom>
                <a:avLst/>
                <a:gdLst>
                  <a:gd name="T0" fmla="*/ 75 w 75"/>
                  <a:gd name="T1" fmla="*/ 123 h 130"/>
                  <a:gd name="T2" fmla="*/ 70 w 75"/>
                  <a:gd name="T3" fmla="*/ 102 h 130"/>
                  <a:gd name="T4" fmla="*/ 61 w 75"/>
                  <a:gd name="T5" fmla="*/ 90 h 130"/>
                  <a:gd name="T6" fmla="*/ 60 w 75"/>
                  <a:gd name="T7" fmla="*/ 43 h 130"/>
                  <a:gd name="T8" fmla="*/ 24 w 75"/>
                  <a:gd name="T9" fmla="*/ 13 h 130"/>
                  <a:gd name="T10" fmla="*/ 12 w 75"/>
                  <a:gd name="T11" fmla="*/ 61 h 130"/>
                  <a:gd name="T12" fmla="*/ 16 w 75"/>
                  <a:gd name="T13" fmla="*/ 63 h 130"/>
                  <a:gd name="T14" fmla="*/ 24 w 75"/>
                  <a:gd name="T15" fmla="*/ 100 h 130"/>
                  <a:gd name="T16" fmla="*/ 30 w 75"/>
                  <a:gd name="T17" fmla="*/ 130 h 130"/>
                  <a:gd name="T18" fmla="*/ 75 w 75"/>
                  <a:gd name="T19" fmla="*/ 123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130">
                    <a:moveTo>
                      <a:pt x="75" y="123"/>
                    </a:moveTo>
                    <a:cubicBezTo>
                      <a:pt x="68" y="120"/>
                      <a:pt x="71" y="111"/>
                      <a:pt x="70" y="102"/>
                    </a:cubicBezTo>
                    <a:cubicBezTo>
                      <a:pt x="68" y="74"/>
                      <a:pt x="73" y="85"/>
                      <a:pt x="61" y="90"/>
                    </a:cubicBezTo>
                    <a:cubicBezTo>
                      <a:pt x="62" y="72"/>
                      <a:pt x="63" y="60"/>
                      <a:pt x="60" y="43"/>
                    </a:cubicBezTo>
                    <a:cubicBezTo>
                      <a:pt x="57" y="3"/>
                      <a:pt x="62" y="12"/>
                      <a:pt x="24" y="13"/>
                    </a:cubicBezTo>
                    <a:cubicBezTo>
                      <a:pt x="0" y="27"/>
                      <a:pt x="4" y="0"/>
                      <a:pt x="12" y="61"/>
                    </a:cubicBezTo>
                    <a:cubicBezTo>
                      <a:pt x="12" y="62"/>
                      <a:pt x="15" y="62"/>
                      <a:pt x="16" y="63"/>
                    </a:cubicBezTo>
                    <a:cubicBezTo>
                      <a:pt x="16" y="73"/>
                      <a:pt x="9" y="98"/>
                      <a:pt x="24" y="100"/>
                    </a:cubicBezTo>
                    <a:cubicBezTo>
                      <a:pt x="29" y="109"/>
                      <a:pt x="29" y="120"/>
                      <a:pt x="30" y="130"/>
                    </a:cubicBezTo>
                    <a:cubicBezTo>
                      <a:pt x="48" y="121"/>
                      <a:pt x="48" y="123"/>
                      <a:pt x="75" y="123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32" name="Freeform 2244"/>
              <p:cNvSpPr>
                <a:spLocks/>
              </p:cNvSpPr>
              <p:nvPr/>
            </p:nvSpPr>
            <p:spPr bwMode="auto">
              <a:xfrm>
                <a:off x="2799" y="361"/>
                <a:ext cx="64" cy="121"/>
              </a:xfrm>
              <a:custGeom>
                <a:avLst/>
                <a:gdLst>
                  <a:gd name="T0" fmla="*/ 51 w 64"/>
                  <a:gd name="T1" fmla="*/ 17 h 121"/>
                  <a:gd name="T2" fmla="*/ 43 w 64"/>
                  <a:gd name="T3" fmla="*/ 30 h 121"/>
                  <a:gd name="T4" fmla="*/ 48 w 64"/>
                  <a:gd name="T5" fmla="*/ 65 h 121"/>
                  <a:gd name="T6" fmla="*/ 34 w 64"/>
                  <a:gd name="T7" fmla="*/ 116 h 121"/>
                  <a:gd name="T8" fmla="*/ 3 w 64"/>
                  <a:gd name="T9" fmla="*/ 105 h 121"/>
                  <a:gd name="T10" fmla="*/ 4 w 64"/>
                  <a:gd name="T11" fmla="*/ 39 h 121"/>
                  <a:gd name="T12" fmla="*/ 6 w 64"/>
                  <a:gd name="T13" fmla="*/ 5 h 121"/>
                  <a:gd name="T14" fmla="*/ 24 w 64"/>
                  <a:gd name="T15" fmla="*/ 6 h 121"/>
                  <a:gd name="T16" fmla="*/ 51 w 64"/>
                  <a:gd name="T17" fmla="*/ 17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121">
                    <a:moveTo>
                      <a:pt x="51" y="17"/>
                    </a:moveTo>
                    <a:cubicBezTo>
                      <a:pt x="49" y="23"/>
                      <a:pt x="46" y="24"/>
                      <a:pt x="43" y="30"/>
                    </a:cubicBezTo>
                    <a:cubicBezTo>
                      <a:pt x="42" y="45"/>
                      <a:pt x="43" y="51"/>
                      <a:pt x="48" y="65"/>
                    </a:cubicBezTo>
                    <a:cubicBezTo>
                      <a:pt x="40" y="90"/>
                      <a:pt x="64" y="121"/>
                      <a:pt x="34" y="116"/>
                    </a:cubicBezTo>
                    <a:cubicBezTo>
                      <a:pt x="24" y="108"/>
                      <a:pt x="15" y="107"/>
                      <a:pt x="3" y="105"/>
                    </a:cubicBezTo>
                    <a:cubicBezTo>
                      <a:pt x="3" y="83"/>
                      <a:pt x="3" y="61"/>
                      <a:pt x="4" y="39"/>
                    </a:cubicBezTo>
                    <a:cubicBezTo>
                      <a:pt x="4" y="28"/>
                      <a:pt x="0" y="15"/>
                      <a:pt x="6" y="5"/>
                    </a:cubicBezTo>
                    <a:cubicBezTo>
                      <a:pt x="9" y="0"/>
                      <a:pt x="18" y="6"/>
                      <a:pt x="24" y="6"/>
                    </a:cubicBezTo>
                    <a:cubicBezTo>
                      <a:pt x="34" y="11"/>
                      <a:pt x="41" y="13"/>
                      <a:pt x="51" y="17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33" name="Freeform 2245"/>
              <p:cNvSpPr>
                <a:spLocks/>
              </p:cNvSpPr>
              <p:nvPr/>
            </p:nvSpPr>
            <p:spPr bwMode="auto">
              <a:xfrm>
                <a:off x="2905" y="401"/>
                <a:ext cx="84" cy="196"/>
              </a:xfrm>
              <a:custGeom>
                <a:avLst/>
                <a:gdLst>
                  <a:gd name="T0" fmla="*/ 84 w 84"/>
                  <a:gd name="T1" fmla="*/ 19 h 196"/>
                  <a:gd name="T2" fmla="*/ 75 w 84"/>
                  <a:gd name="T3" fmla="*/ 52 h 196"/>
                  <a:gd name="T4" fmla="*/ 66 w 84"/>
                  <a:gd name="T5" fmla="*/ 103 h 196"/>
                  <a:gd name="T6" fmla="*/ 57 w 84"/>
                  <a:gd name="T7" fmla="*/ 140 h 196"/>
                  <a:gd name="T8" fmla="*/ 45 w 84"/>
                  <a:gd name="T9" fmla="*/ 182 h 196"/>
                  <a:gd name="T10" fmla="*/ 0 w 84"/>
                  <a:gd name="T11" fmla="*/ 178 h 196"/>
                  <a:gd name="T12" fmla="*/ 11 w 84"/>
                  <a:gd name="T13" fmla="*/ 157 h 196"/>
                  <a:gd name="T14" fmla="*/ 20 w 84"/>
                  <a:gd name="T15" fmla="*/ 113 h 196"/>
                  <a:gd name="T16" fmla="*/ 21 w 84"/>
                  <a:gd name="T17" fmla="*/ 97 h 196"/>
                  <a:gd name="T18" fmla="*/ 23 w 84"/>
                  <a:gd name="T19" fmla="*/ 2 h 196"/>
                  <a:gd name="T20" fmla="*/ 65 w 84"/>
                  <a:gd name="T21" fmla="*/ 4 h 196"/>
                  <a:gd name="T22" fmla="*/ 66 w 84"/>
                  <a:gd name="T23" fmla="*/ 14 h 196"/>
                  <a:gd name="T24" fmla="*/ 78 w 84"/>
                  <a:gd name="T25" fmla="*/ 16 h 196"/>
                  <a:gd name="T26" fmla="*/ 84 w 84"/>
                  <a:gd name="T27" fmla="*/ 19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4" h="196">
                    <a:moveTo>
                      <a:pt x="84" y="19"/>
                    </a:moveTo>
                    <a:cubicBezTo>
                      <a:pt x="77" y="28"/>
                      <a:pt x="79" y="41"/>
                      <a:pt x="75" y="52"/>
                    </a:cubicBezTo>
                    <a:cubicBezTo>
                      <a:pt x="73" y="69"/>
                      <a:pt x="75" y="88"/>
                      <a:pt x="66" y="103"/>
                    </a:cubicBezTo>
                    <a:cubicBezTo>
                      <a:pt x="65" y="114"/>
                      <a:pt x="64" y="131"/>
                      <a:pt x="57" y="140"/>
                    </a:cubicBezTo>
                    <a:cubicBezTo>
                      <a:pt x="56" y="196"/>
                      <a:pt x="66" y="169"/>
                      <a:pt x="45" y="182"/>
                    </a:cubicBezTo>
                    <a:cubicBezTo>
                      <a:pt x="25" y="181"/>
                      <a:pt x="18" y="179"/>
                      <a:pt x="0" y="178"/>
                    </a:cubicBezTo>
                    <a:cubicBezTo>
                      <a:pt x="2" y="169"/>
                      <a:pt x="7" y="165"/>
                      <a:pt x="11" y="157"/>
                    </a:cubicBezTo>
                    <a:cubicBezTo>
                      <a:pt x="11" y="147"/>
                      <a:pt x="8" y="120"/>
                      <a:pt x="20" y="113"/>
                    </a:cubicBezTo>
                    <a:cubicBezTo>
                      <a:pt x="26" y="105"/>
                      <a:pt x="21" y="114"/>
                      <a:pt x="21" y="97"/>
                    </a:cubicBezTo>
                    <a:cubicBezTo>
                      <a:pt x="21" y="65"/>
                      <a:pt x="22" y="34"/>
                      <a:pt x="23" y="2"/>
                    </a:cubicBezTo>
                    <a:cubicBezTo>
                      <a:pt x="37" y="3"/>
                      <a:pt x="51" y="0"/>
                      <a:pt x="65" y="4"/>
                    </a:cubicBezTo>
                    <a:cubicBezTo>
                      <a:pt x="68" y="5"/>
                      <a:pt x="64" y="12"/>
                      <a:pt x="66" y="14"/>
                    </a:cubicBezTo>
                    <a:cubicBezTo>
                      <a:pt x="69" y="17"/>
                      <a:pt x="74" y="15"/>
                      <a:pt x="78" y="16"/>
                    </a:cubicBezTo>
                    <a:cubicBezTo>
                      <a:pt x="81" y="21"/>
                      <a:pt x="79" y="20"/>
                      <a:pt x="84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34" name="Freeform 2246"/>
              <p:cNvSpPr>
                <a:spLocks/>
              </p:cNvSpPr>
              <p:nvPr/>
            </p:nvSpPr>
            <p:spPr bwMode="auto">
              <a:xfrm>
                <a:off x="2961" y="463"/>
                <a:ext cx="56" cy="188"/>
              </a:xfrm>
              <a:custGeom>
                <a:avLst/>
                <a:gdLst>
                  <a:gd name="T0" fmla="*/ 54 w 56"/>
                  <a:gd name="T1" fmla="*/ 2 h 188"/>
                  <a:gd name="T2" fmla="*/ 46 w 56"/>
                  <a:gd name="T3" fmla="*/ 21 h 188"/>
                  <a:gd name="T4" fmla="*/ 39 w 56"/>
                  <a:gd name="T5" fmla="*/ 78 h 188"/>
                  <a:gd name="T6" fmla="*/ 33 w 56"/>
                  <a:gd name="T7" fmla="*/ 98 h 188"/>
                  <a:gd name="T8" fmla="*/ 25 w 56"/>
                  <a:gd name="T9" fmla="*/ 117 h 188"/>
                  <a:gd name="T10" fmla="*/ 16 w 56"/>
                  <a:gd name="T11" fmla="*/ 188 h 188"/>
                  <a:gd name="T12" fmla="*/ 19 w 56"/>
                  <a:gd name="T13" fmla="*/ 131 h 188"/>
                  <a:gd name="T14" fmla="*/ 13 w 56"/>
                  <a:gd name="T15" fmla="*/ 117 h 188"/>
                  <a:gd name="T16" fmla="*/ 24 w 56"/>
                  <a:gd name="T17" fmla="*/ 84 h 188"/>
                  <a:gd name="T18" fmla="*/ 34 w 56"/>
                  <a:gd name="T19" fmla="*/ 47 h 188"/>
                  <a:gd name="T20" fmla="*/ 43 w 56"/>
                  <a:gd name="T21" fmla="*/ 20 h 188"/>
                  <a:gd name="T22" fmla="*/ 51 w 56"/>
                  <a:gd name="T23" fmla="*/ 0 h 188"/>
                  <a:gd name="T24" fmla="*/ 54 w 56"/>
                  <a:gd name="T25" fmla="*/ 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" h="188">
                    <a:moveTo>
                      <a:pt x="54" y="2"/>
                    </a:moveTo>
                    <a:cubicBezTo>
                      <a:pt x="50" y="10"/>
                      <a:pt x="56" y="19"/>
                      <a:pt x="46" y="21"/>
                    </a:cubicBezTo>
                    <a:cubicBezTo>
                      <a:pt x="44" y="40"/>
                      <a:pt x="41" y="59"/>
                      <a:pt x="39" y="78"/>
                    </a:cubicBezTo>
                    <a:cubicBezTo>
                      <a:pt x="37" y="97"/>
                      <a:pt x="42" y="93"/>
                      <a:pt x="33" y="98"/>
                    </a:cubicBezTo>
                    <a:cubicBezTo>
                      <a:pt x="29" y="104"/>
                      <a:pt x="28" y="111"/>
                      <a:pt x="25" y="117"/>
                    </a:cubicBezTo>
                    <a:cubicBezTo>
                      <a:pt x="27" y="162"/>
                      <a:pt x="26" y="157"/>
                      <a:pt x="16" y="188"/>
                    </a:cubicBezTo>
                    <a:cubicBezTo>
                      <a:pt x="0" y="176"/>
                      <a:pt x="6" y="144"/>
                      <a:pt x="19" y="131"/>
                    </a:cubicBezTo>
                    <a:cubicBezTo>
                      <a:pt x="22" y="124"/>
                      <a:pt x="24" y="110"/>
                      <a:pt x="13" y="117"/>
                    </a:cubicBezTo>
                    <a:cubicBezTo>
                      <a:pt x="15" y="105"/>
                      <a:pt x="16" y="93"/>
                      <a:pt x="24" y="84"/>
                    </a:cubicBezTo>
                    <a:cubicBezTo>
                      <a:pt x="26" y="72"/>
                      <a:pt x="27" y="56"/>
                      <a:pt x="34" y="47"/>
                    </a:cubicBezTo>
                    <a:cubicBezTo>
                      <a:pt x="31" y="33"/>
                      <a:pt x="27" y="22"/>
                      <a:pt x="43" y="20"/>
                    </a:cubicBezTo>
                    <a:cubicBezTo>
                      <a:pt x="45" y="10"/>
                      <a:pt x="43" y="5"/>
                      <a:pt x="51" y="0"/>
                    </a:cubicBezTo>
                    <a:cubicBezTo>
                      <a:pt x="55" y="2"/>
                      <a:pt x="56" y="2"/>
                      <a:pt x="54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35" name="Freeform 2247"/>
              <p:cNvSpPr>
                <a:spLocks/>
              </p:cNvSpPr>
              <p:nvPr/>
            </p:nvSpPr>
            <p:spPr bwMode="auto">
              <a:xfrm>
                <a:off x="2403" y="443"/>
                <a:ext cx="83" cy="154"/>
              </a:xfrm>
              <a:custGeom>
                <a:avLst/>
                <a:gdLst>
                  <a:gd name="T0" fmla="*/ 51 w 83"/>
                  <a:gd name="T1" fmla="*/ 1 h 154"/>
                  <a:gd name="T2" fmla="*/ 52 w 83"/>
                  <a:gd name="T3" fmla="*/ 41 h 154"/>
                  <a:gd name="T4" fmla="*/ 54 w 83"/>
                  <a:gd name="T5" fmla="*/ 37 h 154"/>
                  <a:gd name="T6" fmla="*/ 60 w 83"/>
                  <a:gd name="T7" fmla="*/ 38 h 154"/>
                  <a:gd name="T8" fmla="*/ 75 w 83"/>
                  <a:gd name="T9" fmla="*/ 80 h 154"/>
                  <a:gd name="T10" fmla="*/ 78 w 83"/>
                  <a:gd name="T11" fmla="*/ 151 h 154"/>
                  <a:gd name="T12" fmla="*/ 40 w 83"/>
                  <a:gd name="T13" fmla="*/ 148 h 154"/>
                  <a:gd name="T14" fmla="*/ 30 w 83"/>
                  <a:gd name="T15" fmla="*/ 121 h 154"/>
                  <a:gd name="T16" fmla="*/ 22 w 83"/>
                  <a:gd name="T17" fmla="*/ 83 h 154"/>
                  <a:gd name="T18" fmla="*/ 12 w 83"/>
                  <a:gd name="T19" fmla="*/ 49 h 154"/>
                  <a:gd name="T20" fmla="*/ 0 w 83"/>
                  <a:gd name="T21" fmla="*/ 16 h 154"/>
                  <a:gd name="T22" fmla="*/ 28 w 83"/>
                  <a:gd name="T23" fmla="*/ 8 h 154"/>
                  <a:gd name="T24" fmla="*/ 37 w 83"/>
                  <a:gd name="T25" fmla="*/ 1 h 154"/>
                  <a:gd name="T26" fmla="*/ 48 w 83"/>
                  <a:gd name="T27" fmla="*/ 2 h 154"/>
                  <a:gd name="T28" fmla="*/ 51 w 83"/>
                  <a:gd name="T29" fmla="*/ 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3" h="154">
                    <a:moveTo>
                      <a:pt x="51" y="1"/>
                    </a:moveTo>
                    <a:cubicBezTo>
                      <a:pt x="51" y="14"/>
                      <a:pt x="51" y="28"/>
                      <a:pt x="52" y="41"/>
                    </a:cubicBezTo>
                    <a:cubicBezTo>
                      <a:pt x="52" y="42"/>
                      <a:pt x="53" y="38"/>
                      <a:pt x="54" y="37"/>
                    </a:cubicBezTo>
                    <a:cubicBezTo>
                      <a:pt x="56" y="36"/>
                      <a:pt x="58" y="38"/>
                      <a:pt x="60" y="38"/>
                    </a:cubicBezTo>
                    <a:cubicBezTo>
                      <a:pt x="61" y="91"/>
                      <a:pt x="49" y="77"/>
                      <a:pt x="75" y="80"/>
                    </a:cubicBezTo>
                    <a:cubicBezTo>
                      <a:pt x="76" y="126"/>
                      <a:pt x="83" y="120"/>
                      <a:pt x="78" y="151"/>
                    </a:cubicBezTo>
                    <a:cubicBezTo>
                      <a:pt x="65" y="150"/>
                      <a:pt x="51" y="154"/>
                      <a:pt x="40" y="148"/>
                    </a:cubicBezTo>
                    <a:cubicBezTo>
                      <a:pt x="32" y="143"/>
                      <a:pt x="38" y="127"/>
                      <a:pt x="30" y="121"/>
                    </a:cubicBezTo>
                    <a:cubicBezTo>
                      <a:pt x="27" y="108"/>
                      <a:pt x="28" y="95"/>
                      <a:pt x="22" y="83"/>
                    </a:cubicBezTo>
                    <a:cubicBezTo>
                      <a:pt x="20" y="69"/>
                      <a:pt x="27" y="55"/>
                      <a:pt x="12" y="49"/>
                    </a:cubicBezTo>
                    <a:cubicBezTo>
                      <a:pt x="10" y="36"/>
                      <a:pt x="17" y="19"/>
                      <a:pt x="0" y="16"/>
                    </a:cubicBezTo>
                    <a:cubicBezTo>
                      <a:pt x="2" y="6"/>
                      <a:pt x="28" y="8"/>
                      <a:pt x="28" y="8"/>
                    </a:cubicBezTo>
                    <a:cubicBezTo>
                      <a:pt x="31" y="6"/>
                      <a:pt x="33" y="2"/>
                      <a:pt x="37" y="1"/>
                    </a:cubicBezTo>
                    <a:cubicBezTo>
                      <a:pt x="41" y="0"/>
                      <a:pt x="44" y="2"/>
                      <a:pt x="48" y="2"/>
                    </a:cubicBezTo>
                    <a:cubicBezTo>
                      <a:pt x="49" y="2"/>
                      <a:pt x="50" y="1"/>
                      <a:pt x="5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36" name="Freeform 2248"/>
              <p:cNvSpPr>
                <a:spLocks/>
              </p:cNvSpPr>
              <p:nvPr/>
            </p:nvSpPr>
            <p:spPr bwMode="auto">
              <a:xfrm>
                <a:off x="2387" y="478"/>
                <a:ext cx="56" cy="203"/>
              </a:xfrm>
              <a:custGeom>
                <a:avLst/>
                <a:gdLst>
                  <a:gd name="T0" fmla="*/ 38 w 56"/>
                  <a:gd name="T1" fmla="*/ 128 h 203"/>
                  <a:gd name="T2" fmla="*/ 37 w 56"/>
                  <a:gd name="T3" fmla="*/ 153 h 203"/>
                  <a:gd name="T4" fmla="*/ 44 w 56"/>
                  <a:gd name="T5" fmla="*/ 188 h 203"/>
                  <a:gd name="T6" fmla="*/ 56 w 56"/>
                  <a:gd name="T7" fmla="*/ 198 h 203"/>
                  <a:gd name="T8" fmla="*/ 32 w 56"/>
                  <a:gd name="T9" fmla="*/ 192 h 203"/>
                  <a:gd name="T10" fmla="*/ 28 w 56"/>
                  <a:gd name="T11" fmla="*/ 126 h 203"/>
                  <a:gd name="T12" fmla="*/ 13 w 56"/>
                  <a:gd name="T13" fmla="*/ 87 h 203"/>
                  <a:gd name="T14" fmla="*/ 5 w 56"/>
                  <a:gd name="T15" fmla="*/ 47 h 203"/>
                  <a:gd name="T16" fmla="*/ 7 w 56"/>
                  <a:gd name="T17" fmla="*/ 21 h 203"/>
                  <a:gd name="T18" fmla="*/ 16 w 56"/>
                  <a:gd name="T19" fmla="*/ 39 h 203"/>
                  <a:gd name="T20" fmla="*/ 29 w 56"/>
                  <a:gd name="T21" fmla="*/ 87 h 203"/>
                  <a:gd name="T22" fmla="*/ 38 w 56"/>
                  <a:gd name="T23" fmla="*/ 128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203">
                    <a:moveTo>
                      <a:pt x="38" y="128"/>
                    </a:moveTo>
                    <a:cubicBezTo>
                      <a:pt x="30" y="134"/>
                      <a:pt x="33" y="144"/>
                      <a:pt x="37" y="153"/>
                    </a:cubicBezTo>
                    <a:cubicBezTo>
                      <a:pt x="32" y="166"/>
                      <a:pt x="29" y="184"/>
                      <a:pt x="44" y="188"/>
                    </a:cubicBezTo>
                    <a:cubicBezTo>
                      <a:pt x="47" y="194"/>
                      <a:pt x="52" y="192"/>
                      <a:pt x="56" y="198"/>
                    </a:cubicBezTo>
                    <a:cubicBezTo>
                      <a:pt x="46" y="203"/>
                      <a:pt x="36" y="203"/>
                      <a:pt x="32" y="192"/>
                    </a:cubicBezTo>
                    <a:cubicBezTo>
                      <a:pt x="29" y="170"/>
                      <a:pt x="32" y="148"/>
                      <a:pt x="28" y="126"/>
                    </a:cubicBezTo>
                    <a:cubicBezTo>
                      <a:pt x="6" y="133"/>
                      <a:pt x="33" y="96"/>
                      <a:pt x="13" y="87"/>
                    </a:cubicBezTo>
                    <a:cubicBezTo>
                      <a:pt x="6" y="73"/>
                      <a:pt x="23" y="51"/>
                      <a:pt x="5" y="47"/>
                    </a:cubicBezTo>
                    <a:cubicBezTo>
                      <a:pt x="4" y="40"/>
                      <a:pt x="0" y="0"/>
                      <a:pt x="7" y="21"/>
                    </a:cubicBezTo>
                    <a:cubicBezTo>
                      <a:pt x="8" y="31"/>
                      <a:pt x="6" y="37"/>
                      <a:pt x="16" y="39"/>
                    </a:cubicBezTo>
                    <a:cubicBezTo>
                      <a:pt x="25" y="55"/>
                      <a:pt x="8" y="84"/>
                      <a:pt x="29" y="87"/>
                    </a:cubicBezTo>
                    <a:cubicBezTo>
                      <a:pt x="32" y="139"/>
                      <a:pt x="28" y="107"/>
                      <a:pt x="38" y="12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37" name="Freeform 2249"/>
              <p:cNvSpPr>
                <a:spLocks/>
              </p:cNvSpPr>
              <p:nvPr/>
            </p:nvSpPr>
            <p:spPr bwMode="auto">
              <a:xfrm>
                <a:off x="2416" y="459"/>
                <a:ext cx="565" cy="217"/>
              </a:xfrm>
              <a:custGeom>
                <a:avLst/>
                <a:gdLst>
                  <a:gd name="T0" fmla="*/ 565 w 565"/>
                  <a:gd name="T1" fmla="*/ 139 h 217"/>
                  <a:gd name="T2" fmla="*/ 557 w 565"/>
                  <a:gd name="T3" fmla="*/ 185 h 217"/>
                  <a:gd name="T4" fmla="*/ 495 w 565"/>
                  <a:gd name="T5" fmla="*/ 183 h 217"/>
                  <a:gd name="T6" fmla="*/ 483 w 565"/>
                  <a:gd name="T7" fmla="*/ 179 h 217"/>
                  <a:gd name="T8" fmla="*/ 253 w 565"/>
                  <a:gd name="T9" fmla="*/ 185 h 217"/>
                  <a:gd name="T10" fmla="*/ 135 w 565"/>
                  <a:gd name="T11" fmla="*/ 193 h 217"/>
                  <a:gd name="T12" fmla="*/ 89 w 565"/>
                  <a:gd name="T13" fmla="*/ 197 h 217"/>
                  <a:gd name="T14" fmla="*/ 79 w 565"/>
                  <a:gd name="T15" fmla="*/ 207 h 217"/>
                  <a:gd name="T16" fmla="*/ 9 w 565"/>
                  <a:gd name="T17" fmla="*/ 203 h 217"/>
                  <a:gd name="T18" fmla="*/ 3 w 565"/>
                  <a:gd name="T19" fmla="*/ 175 h 217"/>
                  <a:gd name="T20" fmla="*/ 67 w 565"/>
                  <a:gd name="T21" fmla="*/ 143 h 217"/>
                  <a:gd name="T22" fmla="*/ 163 w 565"/>
                  <a:gd name="T23" fmla="*/ 129 h 217"/>
                  <a:gd name="T24" fmla="*/ 245 w 565"/>
                  <a:gd name="T25" fmla="*/ 131 h 217"/>
                  <a:gd name="T26" fmla="*/ 271 w 565"/>
                  <a:gd name="T27" fmla="*/ 127 h 217"/>
                  <a:gd name="T28" fmla="*/ 273 w 565"/>
                  <a:gd name="T29" fmla="*/ 103 h 217"/>
                  <a:gd name="T30" fmla="*/ 253 w 565"/>
                  <a:gd name="T31" fmla="*/ 91 h 217"/>
                  <a:gd name="T32" fmla="*/ 223 w 565"/>
                  <a:gd name="T33" fmla="*/ 85 h 217"/>
                  <a:gd name="T34" fmla="*/ 195 w 565"/>
                  <a:gd name="T35" fmla="*/ 71 h 217"/>
                  <a:gd name="T36" fmla="*/ 193 w 565"/>
                  <a:gd name="T37" fmla="*/ 43 h 217"/>
                  <a:gd name="T38" fmla="*/ 233 w 565"/>
                  <a:gd name="T39" fmla="*/ 19 h 217"/>
                  <a:gd name="T40" fmla="*/ 251 w 565"/>
                  <a:gd name="T41" fmla="*/ 11 h 217"/>
                  <a:gd name="T42" fmla="*/ 273 w 565"/>
                  <a:gd name="T43" fmla="*/ 5 h 217"/>
                  <a:gd name="T44" fmla="*/ 317 w 565"/>
                  <a:gd name="T45" fmla="*/ 1 h 217"/>
                  <a:gd name="T46" fmla="*/ 401 w 565"/>
                  <a:gd name="T47" fmla="*/ 13 h 217"/>
                  <a:gd name="T48" fmla="*/ 439 w 565"/>
                  <a:gd name="T49" fmla="*/ 25 h 217"/>
                  <a:gd name="T50" fmla="*/ 359 w 565"/>
                  <a:gd name="T51" fmla="*/ 103 h 217"/>
                  <a:gd name="T52" fmla="*/ 353 w 565"/>
                  <a:gd name="T53" fmla="*/ 119 h 217"/>
                  <a:gd name="T54" fmla="*/ 437 w 565"/>
                  <a:gd name="T55" fmla="*/ 121 h 217"/>
                  <a:gd name="T56" fmla="*/ 543 w 565"/>
                  <a:gd name="T57" fmla="*/ 127 h 217"/>
                  <a:gd name="T58" fmla="*/ 561 w 565"/>
                  <a:gd name="T59" fmla="*/ 133 h 217"/>
                  <a:gd name="T60" fmla="*/ 565 w 565"/>
                  <a:gd name="T61" fmla="*/ 13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65" h="217">
                    <a:moveTo>
                      <a:pt x="565" y="139"/>
                    </a:moveTo>
                    <a:cubicBezTo>
                      <a:pt x="559" y="165"/>
                      <a:pt x="562" y="150"/>
                      <a:pt x="557" y="185"/>
                    </a:cubicBezTo>
                    <a:cubicBezTo>
                      <a:pt x="536" y="184"/>
                      <a:pt x="516" y="185"/>
                      <a:pt x="495" y="183"/>
                    </a:cubicBezTo>
                    <a:cubicBezTo>
                      <a:pt x="491" y="183"/>
                      <a:pt x="483" y="179"/>
                      <a:pt x="483" y="179"/>
                    </a:cubicBezTo>
                    <a:cubicBezTo>
                      <a:pt x="444" y="179"/>
                      <a:pt x="314" y="183"/>
                      <a:pt x="253" y="185"/>
                    </a:cubicBezTo>
                    <a:cubicBezTo>
                      <a:pt x="195" y="187"/>
                      <a:pt x="162" y="191"/>
                      <a:pt x="135" y="193"/>
                    </a:cubicBezTo>
                    <a:cubicBezTo>
                      <a:pt x="69" y="195"/>
                      <a:pt x="98" y="195"/>
                      <a:pt x="89" y="197"/>
                    </a:cubicBezTo>
                    <a:cubicBezTo>
                      <a:pt x="80" y="199"/>
                      <a:pt x="92" y="206"/>
                      <a:pt x="79" y="207"/>
                    </a:cubicBezTo>
                    <a:cubicBezTo>
                      <a:pt x="55" y="202"/>
                      <a:pt x="29" y="217"/>
                      <a:pt x="9" y="203"/>
                    </a:cubicBezTo>
                    <a:cubicBezTo>
                      <a:pt x="8" y="193"/>
                      <a:pt x="4" y="185"/>
                      <a:pt x="3" y="175"/>
                    </a:cubicBezTo>
                    <a:cubicBezTo>
                      <a:pt x="0" y="137"/>
                      <a:pt x="41" y="147"/>
                      <a:pt x="67" y="143"/>
                    </a:cubicBezTo>
                    <a:cubicBezTo>
                      <a:pt x="98" y="133"/>
                      <a:pt x="130" y="132"/>
                      <a:pt x="163" y="129"/>
                    </a:cubicBezTo>
                    <a:cubicBezTo>
                      <a:pt x="190" y="130"/>
                      <a:pt x="218" y="131"/>
                      <a:pt x="245" y="131"/>
                    </a:cubicBezTo>
                    <a:cubicBezTo>
                      <a:pt x="255" y="131"/>
                      <a:pt x="265" y="135"/>
                      <a:pt x="271" y="127"/>
                    </a:cubicBezTo>
                    <a:cubicBezTo>
                      <a:pt x="277" y="122"/>
                      <a:pt x="276" y="109"/>
                      <a:pt x="273" y="103"/>
                    </a:cubicBezTo>
                    <a:cubicBezTo>
                      <a:pt x="270" y="97"/>
                      <a:pt x="261" y="94"/>
                      <a:pt x="253" y="91"/>
                    </a:cubicBezTo>
                    <a:cubicBezTo>
                      <a:pt x="239" y="86"/>
                      <a:pt x="249" y="89"/>
                      <a:pt x="223" y="85"/>
                    </a:cubicBezTo>
                    <a:cubicBezTo>
                      <a:pt x="215" y="81"/>
                      <a:pt x="200" y="78"/>
                      <a:pt x="195" y="71"/>
                    </a:cubicBezTo>
                    <a:cubicBezTo>
                      <a:pt x="190" y="64"/>
                      <a:pt x="187" y="52"/>
                      <a:pt x="193" y="43"/>
                    </a:cubicBezTo>
                    <a:cubicBezTo>
                      <a:pt x="199" y="24"/>
                      <a:pt x="217" y="30"/>
                      <a:pt x="233" y="19"/>
                    </a:cubicBezTo>
                    <a:cubicBezTo>
                      <a:pt x="238" y="15"/>
                      <a:pt x="251" y="11"/>
                      <a:pt x="251" y="11"/>
                    </a:cubicBezTo>
                    <a:cubicBezTo>
                      <a:pt x="256" y="8"/>
                      <a:pt x="262" y="7"/>
                      <a:pt x="273" y="5"/>
                    </a:cubicBezTo>
                    <a:cubicBezTo>
                      <a:pt x="284" y="3"/>
                      <a:pt x="296" y="0"/>
                      <a:pt x="317" y="1"/>
                    </a:cubicBezTo>
                    <a:cubicBezTo>
                      <a:pt x="351" y="2"/>
                      <a:pt x="367" y="11"/>
                      <a:pt x="401" y="13"/>
                    </a:cubicBezTo>
                    <a:cubicBezTo>
                      <a:pt x="412" y="20"/>
                      <a:pt x="426" y="22"/>
                      <a:pt x="439" y="25"/>
                    </a:cubicBezTo>
                    <a:cubicBezTo>
                      <a:pt x="456" y="92"/>
                      <a:pt x="409" y="100"/>
                      <a:pt x="359" y="103"/>
                    </a:cubicBezTo>
                    <a:cubicBezTo>
                      <a:pt x="357" y="104"/>
                      <a:pt x="343" y="118"/>
                      <a:pt x="353" y="119"/>
                    </a:cubicBezTo>
                    <a:cubicBezTo>
                      <a:pt x="381" y="122"/>
                      <a:pt x="409" y="120"/>
                      <a:pt x="437" y="121"/>
                    </a:cubicBezTo>
                    <a:cubicBezTo>
                      <a:pt x="481" y="130"/>
                      <a:pt x="417" y="120"/>
                      <a:pt x="543" y="127"/>
                    </a:cubicBezTo>
                    <a:cubicBezTo>
                      <a:pt x="550" y="127"/>
                      <a:pt x="561" y="133"/>
                      <a:pt x="561" y="133"/>
                    </a:cubicBezTo>
                    <a:cubicBezTo>
                      <a:pt x="563" y="140"/>
                      <a:pt x="561" y="139"/>
                      <a:pt x="565" y="139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38" name="Freeform 2250"/>
              <p:cNvSpPr>
                <a:spLocks/>
              </p:cNvSpPr>
              <p:nvPr/>
            </p:nvSpPr>
            <p:spPr bwMode="auto">
              <a:xfrm>
                <a:off x="2704" y="557"/>
                <a:ext cx="25" cy="63"/>
              </a:xfrm>
              <a:custGeom>
                <a:avLst/>
                <a:gdLst>
                  <a:gd name="T0" fmla="*/ 23 w 25"/>
                  <a:gd name="T1" fmla="*/ 19 h 63"/>
                  <a:gd name="T2" fmla="*/ 21 w 25"/>
                  <a:gd name="T3" fmla="*/ 53 h 63"/>
                  <a:gd name="T4" fmla="*/ 11 w 25"/>
                  <a:gd name="T5" fmla="*/ 55 h 63"/>
                  <a:gd name="T6" fmla="*/ 9 w 25"/>
                  <a:gd name="T7" fmla="*/ 63 h 63"/>
                  <a:gd name="T8" fmla="*/ 9 w 25"/>
                  <a:gd name="T9" fmla="*/ 19 h 63"/>
                  <a:gd name="T10" fmla="*/ 15 w 25"/>
                  <a:gd name="T11" fmla="*/ 11 h 63"/>
                  <a:gd name="T12" fmla="*/ 23 w 25"/>
                  <a:gd name="T13" fmla="*/ 1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63">
                    <a:moveTo>
                      <a:pt x="23" y="19"/>
                    </a:moveTo>
                    <a:cubicBezTo>
                      <a:pt x="22" y="30"/>
                      <a:pt x="25" y="42"/>
                      <a:pt x="21" y="53"/>
                    </a:cubicBezTo>
                    <a:cubicBezTo>
                      <a:pt x="20" y="56"/>
                      <a:pt x="14" y="53"/>
                      <a:pt x="11" y="55"/>
                    </a:cubicBezTo>
                    <a:cubicBezTo>
                      <a:pt x="9" y="57"/>
                      <a:pt x="10" y="60"/>
                      <a:pt x="9" y="63"/>
                    </a:cubicBezTo>
                    <a:cubicBezTo>
                      <a:pt x="0" y="50"/>
                      <a:pt x="5" y="34"/>
                      <a:pt x="9" y="19"/>
                    </a:cubicBezTo>
                    <a:cubicBezTo>
                      <a:pt x="6" y="11"/>
                      <a:pt x="4" y="0"/>
                      <a:pt x="15" y="11"/>
                    </a:cubicBezTo>
                    <a:cubicBezTo>
                      <a:pt x="16" y="15"/>
                      <a:pt x="18" y="28"/>
                      <a:pt x="23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39" name="Freeform 2251"/>
              <p:cNvSpPr>
                <a:spLocks/>
              </p:cNvSpPr>
              <p:nvPr/>
            </p:nvSpPr>
            <p:spPr bwMode="auto">
              <a:xfrm>
                <a:off x="2445" y="629"/>
                <a:ext cx="70" cy="30"/>
              </a:xfrm>
              <a:custGeom>
                <a:avLst/>
                <a:gdLst>
                  <a:gd name="T0" fmla="*/ 70 w 70"/>
                  <a:gd name="T1" fmla="*/ 3 h 30"/>
                  <a:gd name="T2" fmla="*/ 24 w 70"/>
                  <a:gd name="T3" fmla="*/ 13 h 30"/>
                  <a:gd name="T4" fmla="*/ 22 w 70"/>
                  <a:gd name="T5" fmla="*/ 19 h 30"/>
                  <a:gd name="T6" fmla="*/ 26 w 70"/>
                  <a:gd name="T7" fmla="*/ 25 h 30"/>
                  <a:gd name="T8" fmla="*/ 10 w 70"/>
                  <a:gd name="T9" fmla="*/ 29 h 30"/>
                  <a:gd name="T10" fmla="*/ 6 w 70"/>
                  <a:gd name="T11" fmla="*/ 11 h 30"/>
                  <a:gd name="T12" fmla="*/ 0 w 70"/>
                  <a:gd name="T13" fmla="*/ 7 h 30"/>
                  <a:gd name="T14" fmla="*/ 36 w 70"/>
                  <a:gd name="T15" fmla="*/ 5 h 30"/>
                  <a:gd name="T16" fmla="*/ 70 w 70"/>
                  <a:gd name="T17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30">
                    <a:moveTo>
                      <a:pt x="70" y="3"/>
                    </a:moveTo>
                    <a:cubicBezTo>
                      <a:pt x="62" y="15"/>
                      <a:pt x="36" y="12"/>
                      <a:pt x="24" y="13"/>
                    </a:cubicBezTo>
                    <a:cubicBezTo>
                      <a:pt x="23" y="15"/>
                      <a:pt x="22" y="17"/>
                      <a:pt x="22" y="19"/>
                    </a:cubicBezTo>
                    <a:cubicBezTo>
                      <a:pt x="22" y="21"/>
                      <a:pt x="27" y="23"/>
                      <a:pt x="26" y="25"/>
                    </a:cubicBezTo>
                    <a:cubicBezTo>
                      <a:pt x="25" y="30"/>
                      <a:pt x="15" y="28"/>
                      <a:pt x="10" y="29"/>
                    </a:cubicBezTo>
                    <a:cubicBezTo>
                      <a:pt x="7" y="21"/>
                      <a:pt x="3" y="19"/>
                      <a:pt x="6" y="11"/>
                    </a:cubicBezTo>
                    <a:cubicBezTo>
                      <a:pt x="4" y="10"/>
                      <a:pt x="0" y="9"/>
                      <a:pt x="0" y="7"/>
                    </a:cubicBezTo>
                    <a:cubicBezTo>
                      <a:pt x="0" y="0"/>
                      <a:pt x="12" y="3"/>
                      <a:pt x="36" y="5"/>
                    </a:cubicBezTo>
                    <a:cubicBezTo>
                      <a:pt x="53" y="9"/>
                      <a:pt x="41" y="7"/>
                      <a:pt x="70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40" name="Freeform 2252"/>
              <p:cNvSpPr>
                <a:spLocks/>
              </p:cNvSpPr>
              <p:nvPr/>
            </p:nvSpPr>
            <p:spPr bwMode="auto">
              <a:xfrm>
                <a:off x="2659" y="484"/>
                <a:ext cx="140" cy="59"/>
              </a:xfrm>
              <a:custGeom>
                <a:avLst/>
                <a:gdLst>
                  <a:gd name="T0" fmla="*/ 140 w 140"/>
                  <a:gd name="T1" fmla="*/ 22 h 59"/>
                  <a:gd name="T2" fmla="*/ 94 w 140"/>
                  <a:gd name="T3" fmla="*/ 42 h 59"/>
                  <a:gd name="T4" fmla="*/ 54 w 140"/>
                  <a:gd name="T5" fmla="*/ 36 h 59"/>
                  <a:gd name="T6" fmla="*/ 34 w 140"/>
                  <a:gd name="T7" fmla="*/ 32 h 59"/>
                  <a:gd name="T8" fmla="*/ 4 w 140"/>
                  <a:gd name="T9" fmla="*/ 40 h 59"/>
                  <a:gd name="T10" fmla="*/ 20 w 140"/>
                  <a:gd name="T11" fmla="*/ 10 h 59"/>
                  <a:gd name="T12" fmla="*/ 78 w 140"/>
                  <a:gd name="T13" fmla="*/ 10 h 59"/>
                  <a:gd name="T14" fmla="*/ 80 w 140"/>
                  <a:gd name="T15" fmla="*/ 4 h 59"/>
                  <a:gd name="T16" fmla="*/ 92 w 140"/>
                  <a:gd name="T17" fmla="*/ 0 h 59"/>
                  <a:gd name="T18" fmla="*/ 128 w 140"/>
                  <a:gd name="T19" fmla="*/ 6 h 59"/>
                  <a:gd name="T20" fmla="*/ 140 w 140"/>
                  <a:gd name="T21" fmla="*/ 2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59">
                    <a:moveTo>
                      <a:pt x="140" y="22"/>
                    </a:moveTo>
                    <a:cubicBezTo>
                      <a:pt x="134" y="59"/>
                      <a:pt x="130" y="51"/>
                      <a:pt x="94" y="42"/>
                    </a:cubicBezTo>
                    <a:cubicBezTo>
                      <a:pt x="81" y="29"/>
                      <a:pt x="76" y="34"/>
                      <a:pt x="54" y="36"/>
                    </a:cubicBezTo>
                    <a:cubicBezTo>
                      <a:pt x="45" y="39"/>
                      <a:pt x="41" y="37"/>
                      <a:pt x="34" y="32"/>
                    </a:cubicBezTo>
                    <a:cubicBezTo>
                      <a:pt x="29" y="47"/>
                      <a:pt x="20" y="41"/>
                      <a:pt x="4" y="40"/>
                    </a:cubicBezTo>
                    <a:cubicBezTo>
                      <a:pt x="6" y="18"/>
                      <a:pt x="0" y="13"/>
                      <a:pt x="20" y="10"/>
                    </a:cubicBezTo>
                    <a:cubicBezTo>
                      <a:pt x="42" y="14"/>
                      <a:pt x="43" y="16"/>
                      <a:pt x="78" y="10"/>
                    </a:cubicBezTo>
                    <a:cubicBezTo>
                      <a:pt x="80" y="10"/>
                      <a:pt x="78" y="5"/>
                      <a:pt x="80" y="4"/>
                    </a:cubicBezTo>
                    <a:cubicBezTo>
                      <a:pt x="83" y="2"/>
                      <a:pt x="92" y="0"/>
                      <a:pt x="92" y="0"/>
                    </a:cubicBezTo>
                    <a:cubicBezTo>
                      <a:pt x="104" y="2"/>
                      <a:pt x="116" y="2"/>
                      <a:pt x="128" y="6"/>
                    </a:cubicBezTo>
                    <a:cubicBezTo>
                      <a:pt x="133" y="13"/>
                      <a:pt x="140" y="13"/>
                      <a:pt x="140" y="22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41" name="Freeform 2253"/>
              <p:cNvSpPr>
                <a:spLocks/>
              </p:cNvSpPr>
              <p:nvPr/>
            </p:nvSpPr>
            <p:spPr bwMode="auto">
              <a:xfrm>
                <a:off x="2701" y="498"/>
                <a:ext cx="20" cy="26"/>
              </a:xfrm>
              <a:custGeom>
                <a:avLst/>
                <a:gdLst>
                  <a:gd name="T0" fmla="*/ 4 w 20"/>
                  <a:gd name="T1" fmla="*/ 0 h 26"/>
                  <a:gd name="T2" fmla="*/ 4 w 20"/>
                  <a:gd name="T3" fmla="*/ 22 h 26"/>
                  <a:gd name="T4" fmla="*/ 20 w 20"/>
                  <a:gd name="T5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6">
                    <a:moveTo>
                      <a:pt x="4" y="0"/>
                    </a:moveTo>
                    <a:cubicBezTo>
                      <a:pt x="5" y="3"/>
                      <a:pt x="0" y="18"/>
                      <a:pt x="4" y="22"/>
                    </a:cubicBezTo>
                    <a:cubicBezTo>
                      <a:pt x="7" y="26"/>
                      <a:pt x="17" y="22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42" name="Freeform 2254"/>
              <p:cNvSpPr>
                <a:spLocks/>
              </p:cNvSpPr>
              <p:nvPr/>
            </p:nvSpPr>
            <p:spPr bwMode="auto">
              <a:xfrm>
                <a:off x="2737" y="498"/>
                <a:ext cx="18" cy="15"/>
              </a:xfrm>
              <a:custGeom>
                <a:avLst/>
                <a:gdLst>
                  <a:gd name="T0" fmla="*/ 18 w 18"/>
                  <a:gd name="T1" fmla="*/ 3 h 15"/>
                  <a:gd name="T2" fmla="*/ 0 w 18"/>
                  <a:gd name="T3" fmla="*/ 10 h 15"/>
                  <a:gd name="T4" fmla="*/ 18 w 18"/>
                  <a:gd name="T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3"/>
                    </a:moveTo>
                    <a:cubicBezTo>
                      <a:pt x="16" y="15"/>
                      <a:pt x="11" y="12"/>
                      <a:pt x="0" y="10"/>
                    </a:cubicBezTo>
                    <a:cubicBezTo>
                      <a:pt x="3" y="0"/>
                      <a:pt x="8" y="3"/>
                      <a:pt x="18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43" name="Freeform 2255"/>
              <p:cNvSpPr>
                <a:spLocks/>
              </p:cNvSpPr>
              <p:nvPr/>
            </p:nvSpPr>
            <p:spPr bwMode="auto">
              <a:xfrm>
                <a:off x="2786" y="553"/>
                <a:ext cx="58" cy="39"/>
              </a:xfrm>
              <a:custGeom>
                <a:avLst/>
                <a:gdLst>
                  <a:gd name="T0" fmla="*/ 58 w 58"/>
                  <a:gd name="T1" fmla="*/ 0 h 39"/>
                  <a:gd name="T2" fmla="*/ 10 w 58"/>
                  <a:gd name="T3" fmla="*/ 23 h 39"/>
                  <a:gd name="T4" fmla="*/ 34 w 58"/>
                  <a:gd name="T5" fmla="*/ 8 h 39"/>
                  <a:gd name="T6" fmla="*/ 58 w 58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39">
                    <a:moveTo>
                      <a:pt x="58" y="0"/>
                    </a:moveTo>
                    <a:cubicBezTo>
                      <a:pt x="55" y="39"/>
                      <a:pt x="45" y="24"/>
                      <a:pt x="10" y="23"/>
                    </a:cubicBezTo>
                    <a:cubicBezTo>
                      <a:pt x="0" y="6"/>
                      <a:pt x="23" y="9"/>
                      <a:pt x="34" y="8"/>
                    </a:cubicBezTo>
                    <a:cubicBezTo>
                      <a:pt x="39" y="0"/>
                      <a:pt x="49" y="0"/>
                      <a:pt x="5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44" name="Freeform 2256"/>
              <p:cNvSpPr>
                <a:spLocks/>
              </p:cNvSpPr>
              <p:nvPr/>
            </p:nvSpPr>
            <p:spPr bwMode="auto">
              <a:xfrm>
                <a:off x="2973" y="550"/>
                <a:ext cx="111" cy="80"/>
              </a:xfrm>
              <a:custGeom>
                <a:avLst/>
                <a:gdLst>
                  <a:gd name="T0" fmla="*/ 97 w 111"/>
                  <a:gd name="T1" fmla="*/ 18 h 80"/>
                  <a:gd name="T2" fmla="*/ 105 w 111"/>
                  <a:gd name="T3" fmla="*/ 50 h 80"/>
                  <a:gd name="T4" fmla="*/ 102 w 111"/>
                  <a:gd name="T5" fmla="*/ 68 h 80"/>
                  <a:gd name="T6" fmla="*/ 6 w 111"/>
                  <a:gd name="T7" fmla="*/ 60 h 80"/>
                  <a:gd name="T8" fmla="*/ 3 w 111"/>
                  <a:gd name="T9" fmla="*/ 35 h 80"/>
                  <a:gd name="T10" fmla="*/ 16 w 111"/>
                  <a:gd name="T11" fmla="*/ 14 h 80"/>
                  <a:gd name="T12" fmla="*/ 61 w 111"/>
                  <a:gd name="T13" fmla="*/ 9 h 80"/>
                  <a:gd name="T14" fmla="*/ 97 w 111"/>
                  <a:gd name="T15" fmla="*/ 1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80">
                    <a:moveTo>
                      <a:pt x="97" y="18"/>
                    </a:moveTo>
                    <a:cubicBezTo>
                      <a:pt x="99" y="29"/>
                      <a:pt x="99" y="40"/>
                      <a:pt x="105" y="50"/>
                    </a:cubicBezTo>
                    <a:cubicBezTo>
                      <a:pt x="106" y="58"/>
                      <a:pt x="111" y="64"/>
                      <a:pt x="102" y="68"/>
                    </a:cubicBezTo>
                    <a:cubicBezTo>
                      <a:pt x="74" y="66"/>
                      <a:pt x="18" y="80"/>
                      <a:pt x="6" y="60"/>
                    </a:cubicBezTo>
                    <a:cubicBezTo>
                      <a:pt x="8" y="50"/>
                      <a:pt x="12" y="42"/>
                      <a:pt x="3" y="35"/>
                    </a:cubicBezTo>
                    <a:cubicBezTo>
                      <a:pt x="5" y="22"/>
                      <a:pt x="0" y="16"/>
                      <a:pt x="16" y="14"/>
                    </a:cubicBezTo>
                    <a:cubicBezTo>
                      <a:pt x="24" y="0"/>
                      <a:pt x="48" y="9"/>
                      <a:pt x="61" y="9"/>
                    </a:cubicBezTo>
                    <a:cubicBezTo>
                      <a:pt x="71" y="10"/>
                      <a:pt x="88" y="11"/>
                      <a:pt x="97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45" name="Freeform 2257"/>
              <p:cNvSpPr>
                <a:spLocks/>
              </p:cNvSpPr>
              <p:nvPr/>
            </p:nvSpPr>
            <p:spPr bwMode="auto">
              <a:xfrm>
                <a:off x="2295" y="577"/>
                <a:ext cx="127" cy="64"/>
              </a:xfrm>
              <a:custGeom>
                <a:avLst/>
                <a:gdLst>
                  <a:gd name="T0" fmla="*/ 120 w 127"/>
                  <a:gd name="T1" fmla="*/ 48 h 64"/>
                  <a:gd name="T2" fmla="*/ 40 w 127"/>
                  <a:gd name="T3" fmla="*/ 50 h 64"/>
                  <a:gd name="T4" fmla="*/ 21 w 127"/>
                  <a:gd name="T5" fmla="*/ 39 h 64"/>
                  <a:gd name="T6" fmla="*/ 28 w 127"/>
                  <a:gd name="T7" fmla="*/ 20 h 64"/>
                  <a:gd name="T8" fmla="*/ 39 w 127"/>
                  <a:gd name="T9" fmla="*/ 0 h 64"/>
                  <a:gd name="T10" fmla="*/ 115 w 127"/>
                  <a:gd name="T11" fmla="*/ 6 h 64"/>
                  <a:gd name="T12" fmla="*/ 120 w 127"/>
                  <a:gd name="T13" fmla="*/ 23 h 64"/>
                  <a:gd name="T14" fmla="*/ 127 w 127"/>
                  <a:gd name="T15" fmla="*/ 44 h 64"/>
                  <a:gd name="T16" fmla="*/ 120 w 127"/>
                  <a:gd name="T17" fmla="*/ 4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64">
                    <a:moveTo>
                      <a:pt x="120" y="48"/>
                    </a:moveTo>
                    <a:cubicBezTo>
                      <a:pt x="93" y="49"/>
                      <a:pt x="63" y="64"/>
                      <a:pt x="40" y="50"/>
                    </a:cubicBezTo>
                    <a:cubicBezTo>
                      <a:pt x="22" y="63"/>
                      <a:pt x="0" y="52"/>
                      <a:pt x="21" y="39"/>
                    </a:cubicBezTo>
                    <a:cubicBezTo>
                      <a:pt x="12" y="37"/>
                      <a:pt x="22" y="24"/>
                      <a:pt x="28" y="20"/>
                    </a:cubicBezTo>
                    <a:cubicBezTo>
                      <a:pt x="33" y="12"/>
                      <a:pt x="31" y="5"/>
                      <a:pt x="39" y="0"/>
                    </a:cubicBezTo>
                    <a:cubicBezTo>
                      <a:pt x="60" y="6"/>
                      <a:pt x="94" y="5"/>
                      <a:pt x="115" y="6"/>
                    </a:cubicBezTo>
                    <a:cubicBezTo>
                      <a:pt x="113" y="14"/>
                      <a:pt x="112" y="20"/>
                      <a:pt x="120" y="23"/>
                    </a:cubicBezTo>
                    <a:cubicBezTo>
                      <a:pt x="121" y="42"/>
                      <a:pt x="125" y="31"/>
                      <a:pt x="127" y="44"/>
                    </a:cubicBezTo>
                    <a:cubicBezTo>
                      <a:pt x="126" y="45"/>
                      <a:pt x="120" y="54"/>
                      <a:pt x="120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46" name="Freeform 2258"/>
              <p:cNvSpPr>
                <a:spLocks/>
              </p:cNvSpPr>
              <p:nvPr/>
            </p:nvSpPr>
            <p:spPr bwMode="auto">
              <a:xfrm>
                <a:off x="2254" y="710"/>
                <a:ext cx="241" cy="51"/>
              </a:xfrm>
              <a:custGeom>
                <a:avLst/>
                <a:gdLst>
                  <a:gd name="T0" fmla="*/ 237 w 241"/>
                  <a:gd name="T1" fmla="*/ 4 h 51"/>
                  <a:gd name="T2" fmla="*/ 230 w 241"/>
                  <a:gd name="T3" fmla="*/ 44 h 51"/>
                  <a:gd name="T4" fmla="*/ 159 w 241"/>
                  <a:gd name="T5" fmla="*/ 46 h 51"/>
                  <a:gd name="T6" fmla="*/ 0 w 241"/>
                  <a:gd name="T7" fmla="*/ 44 h 51"/>
                  <a:gd name="T8" fmla="*/ 8 w 241"/>
                  <a:gd name="T9" fmla="*/ 22 h 51"/>
                  <a:gd name="T10" fmla="*/ 27 w 241"/>
                  <a:gd name="T11" fmla="*/ 2 h 51"/>
                  <a:gd name="T12" fmla="*/ 198 w 241"/>
                  <a:gd name="T13" fmla="*/ 1 h 51"/>
                  <a:gd name="T14" fmla="*/ 234 w 241"/>
                  <a:gd name="T15" fmla="*/ 2 h 51"/>
                  <a:gd name="T16" fmla="*/ 237 w 241"/>
                  <a:gd name="T17" fmla="*/ 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1" h="51">
                    <a:moveTo>
                      <a:pt x="237" y="4"/>
                    </a:moveTo>
                    <a:cubicBezTo>
                      <a:pt x="237" y="18"/>
                      <a:pt x="241" y="36"/>
                      <a:pt x="230" y="44"/>
                    </a:cubicBezTo>
                    <a:cubicBezTo>
                      <a:pt x="219" y="51"/>
                      <a:pt x="180" y="46"/>
                      <a:pt x="159" y="46"/>
                    </a:cubicBezTo>
                    <a:cubicBezTo>
                      <a:pt x="106" y="45"/>
                      <a:pt x="53" y="45"/>
                      <a:pt x="0" y="44"/>
                    </a:cubicBezTo>
                    <a:cubicBezTo>
                      <a:pt x="5" y="37"/>
                      <a:pt x="3" y="29"/>
                      <a:pt x="8" y="22"/>
                    </a:cubicBezTo>
                    <a:cubicBezTo>
                      <a:pt x="11" y="9"/>
                      <a:pt x="13" y="4"/>
                      <a:pt x="27" y="2"/>
                    </a:cubicBezTo>
                    <a:cubicBezTo>
                      <a:pt x="84" y="5"/>
                      <a:pt x="141" y="4"/>
                      <a:pt x="198" y="1"/>
                    </a:cubicBezTo>
                    <a:cubicBezTo>
                      <a:pt x="210" y="1"/>
                      <a:pt x="222" y="0"/>
                      <a:pt x="234" y="2"/>
                    </a:cubicBezTo>
                    <a:cubicBezTo>
                      <a:pt x="238" y="3"/>
                      <a:pt x="234" y="12"/>
                      <a:pt x="237" y="4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47" name="Freeform 2259"/>
              <p:cNvSpPr>
                <a:spLocks/>
              </p:cNvSpPr>
              <p:nvPr/>
            </p:nvSpPr>
            <p:spPr bwMode="auto">
              <a:xfrm>
                <a:off x="2860" y="690"/>
                <a:ext cx="274" cy="69"/>
              </a:xfrm>
              <a:custGeom>
                <a:avLst/>
                <a:gdLst>
                  <a:gd name="T0" fmla="*/ 269 w 274"/>
                  <a:gd name="T1" fmla="*/ 58 h 69"/>
                  <a:gd name="T2" fmla="*/ 78 w 274"/>
                  <a:gd name="T3" fmla="*/ 54 h 69"/>
                  <a:gd name="T4" fmla="*/ 60 w 274"/>
                  <a:gd name="T5" fmla="*/ 55 h 69"/>
                  <a:gd name="T6" fmla="*/ 59 w 274"/>
                  <a:gd name="T7" fmla="*/ 51 h 69"/>
                  <a:gd name="T8" fmla="*/ 60 w 274"/>
                  <a:gd name="T9" fmla="*/ 7 h 69"/>
                  <a:gd name="T10" fmla="*/ 86 w 274"/>
                  <a:gd name="T11" fmla="*/ 10 h 69"/>
                  <a:gd name="T12" fmla="*/ 167 w 274"/>
                  <a:gd name="T13" fmla="*/ 9 h 69"/>
                  <a:gd name="T14" fmla="*/ 246 w 274"/>
                  <a:gd name="T15" fmla="*/ 13 h 69"/>
                  <a:gd name="T16" fmla="*/ 261 w 274"/>
                  <a:gd name="T17" fmla="*/ 28 h 69"/>
                  <a:gd name="T18" fmla="*/ 272 w 274"/>
                  <a:gd name="T19" fmla="*/ 57 h 69"/>
                  <a:gd name="T20" fmla="*/ 269 w 274"/>
                  <a:gd name="T21" fmla="*/ 5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4" h="69">
                    <a:moveTo>
                      <a:pt x="269" y="58"/>
                    </a:moveTo>
                    <a:cubicBezTo>
                      <a:pt x="0" y="57"/>
                      <a:pt x="152" y="69"/>
                      <a:pt x="78" y="54"/>
                    </a:cubicBezTo>
                    <a:cubicBezTo>
                      <a:pt x="72" y="55"/>
                      <a:pt x="66" y="54"/>
                      <a:pt x="60" y="55"/>
                    </a:cubicBezTo>
                    <a:cubicBezTo>
                      <a:pt x="54" y="58"/>
                      <a:pt x="51" y="53"/>
                      <a:pt x="59" y="51"/>
                    </a:cubicBezTo>
                    <a:cubicBezTo>
                      <a:pt x="61" y="46"/>
                      <a:pt x="56" y="14"/>
                      <a:pt x="60" y="7"/>
                    </a:cubicBezTo>
                    <a:cubicBezTo>
                      <a:pt x="64" y="0"/>
                      <a:pt x="68" y="10"/>
                      <a:pt x="86" y="10"/>
                    </a:cubicBezTo>
                    <a:cubicBezTo>
                      <a:pt x="104" y="10"/>
                      <a:pt x="140" y="8"/>
                      <a:pt x="167" y="9"/>
                    </a:cubicBezTo>
                    <a:cubicBezTo>
                      <a:pt x="196" y="12"/>
                      <a:pt x="209" y="12"/>
                      <a:pt x="246" y="13"/>
                    </a:cubicBezTo>
                    <a:cubicBezTo>
                      <a:pt x="262" y="18"/>
                      <a:pt x="252" y="16"/>
                      <a:pt x="261" y="28"/>
                    </a:cubicBezTo>
                    <a:cubicBezTo>
                      <a:pt x="263" y="43"/>
                      <a:pt x="265" y="46"/>
                      <a:pt x="272" y="57"/>
                    </a:cubicBezTo>
                    <a:cubicBezTo>
                      <a:pt x="273" y="65"/>
                      <a:pt x="274" y="65"/>
                      <a:pt x="269" y="58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48" name="Freeform 2260"/>
              <p:cNvSpPr>
                <a:spLocks/>
              </p:cNvSpPr>
              <p:nvPr/>
            </p:nvSpPr>
            <p:spPr bwMode="auto">
              <a:xfrm>
                <a:off x="2896" y="845"/>
                <a:ext cx="295" cy="58"/>
              </a:xfrm>
              <a:custGeom>
                <a:avLst/>
                <a:gdLst>
                  <a:gd name="T0" fmla="*/ 287 w 295"/>
                  <a:gd name="T1" fmla="*/ 52 h 58"/>
                  <a:gd name="T2" fmla="*/ 234 w 295"/>
                  <a:gd name="T3" fmla="*/ 58 h 58"/>
                  <a:gd name="T4" fmla="*/ 5 w 295"/>
                  <a:gd name="T5" fmla="*/ 55 h 58"/>
                  <a:gd name="T6" fmla="*/ 5 w 295"/>
                  <a:gd name="T7" fmla="*/ 31 h 58"/>
                  <a:gd name="T8" fmla="*/ 14 w 295"/>
                  <a:gd name="T9" fmla="*/ 4 h 58"/>
                  <a:gd name="T10" fmla="*/ 128 w 295"/>
                  <a:gd name="T11" fmla="*/ 8 h 58"/>
                  <a:gd name="T12" fmla="*/ 269 w 295"/>
                  <a:gd name="T13" fmla="*/ 8 h 58"/>
                  <a:gd name="T14" fmla="*/ 278 w 295"/>
                  <a:gd name="T15" fmla="*/ 17 h 58"/>
                  <a:gd name="T16" fmla="*/ 290 w 295"/>
                  <a:gd name="T17" fmla="*/ 46 h 58"/>
                  <a:gd name="T18" fmla="*/ 287 w 295"/>
                  <a:gd name="T19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5" h="58">
                    <a:moveTo>
                      <a:pt x="287" y="52"/>
                    </a:moveTo>
                    <a:cubicBezTo>
                      <a:pt x="265" y="53"/>
                      <a:pt x="253" y="54"/>
                      <a:pt x="234" y="58"/>
                    </a:cubicBezTo>
                    <a:cubicBezTo>
                      <a:pt x="95" y="56"/>
                      <a:pt x="110" y="52"/>
                      <a:pt x="5" y="55"/>
                    </a:cubicBezTo>
                    <a:cubicBezTo>
                      <a:pt x="0" y="47"/>
                      <a:pt x="3" y="40"/>
                      <a:pt x="5" y="31"/>
                    </a:cubicBezTo>
                    <a:cubicBezTo>
                      <a:pt x="6" y="14"/>
                      <a:pt x="2" y="11"/>
                      <a:pt x="14" y="4"/>
                    </a:cubicBezTo>
                    <a:cubicBezTo>
                      <a:pt x="151" y="5"/>
                      <a:pt x="81" y="0"/>
                      <a:pt x="128" y="8"/>
                    </a:cubicBezTo>
                    <a:cubicBezTo>
                      <a:pt x="171" y="7"/>
                      <a:pt x="227" y="0"/>
                      <a:pt x="269" y="8"/>
                    </a:cubicBezTo>
                    <a:cubicBezTo>
                      <a:pt x="295" y="11"/>
                      <a:pt x="275" y="11"/>
                      <a:pt x="278" y="17"/>
                    </a:cubicBezTo>
                    <a:cubicBezTo>
                      <a:pt x="281" y="23"/>
                      <a:pt x="289" y="40"/>
                      <a:pt x="290" y="46"/>
                    </a:cubicBezTo>
                    <a:cubicBezTo>
                      <a:pt x="290" y="48"/>
                      <a:pt x="288" y="50"/>
                      <a:pt x="287" y="52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49" name="Freeform 2261"/>
              <p:cNvSpPr>
                <a:spLocks/>
              </p:cNvSpPr>
              <p:nvPr/>
            </p:nvSpPr>
            <p:spPr bwMode="auto">
              <a:xfrm>
                <a:off x="2180" y="844"/>
                <a:ext cx="309" cy="55"/>
              </a:xfrm>
              <a:custGeom>
                <a:avLst/>
                <a:gdLst>
                  <a:gd name="T0" fmla="*/ 304 w 309"/>
                  <a:gd name="T1" fmla="*/ 54 h 55"/>
                  <a:gd name="T2" fmla="*/ 259 w 309"/>
                  <a:gd name="T3" fmla="*/ 41 h 55"/>
                  <a:gd name="T4" fmla="*/ 242 w 309"/>
                  <a:gd name="T5" fmla="*/ 48 h 55"/>
                  <a:gd name="T6" fmla="*/ 37 w 309"/>
                  <a:gd name="T7" fmla="*/ 50 h 55"/>
                  <a:gd name="T8" fmla="*/ 20 w 309"/>
                  <a:gd name="T9" fmla="*/ 41 h 55"/>
                  <a:gd name="T10" fmla="*/ 49 w 309"/>
                  <a:gd name="T11" fmla="*/ 2 h 55"/>
                  <a:gd name="T12" fmla="*/ 305 w 309"/>
                  <a:gd name="T13" fmla="*/ 12 h 55"/>
                  <a:gd name="T14" fmla="*/ 302 w 309"/>
                  <a:gd name="T15" fmla="*/ 12 h 55"/>
                  <a:gd name="T16" fmla="*/ 304 w 309"/>
                  <a:gd name="T17" fmla="*/ 36 h 55"/>
                  <a:gd name="T18" fmla="*/ 304 w 309"/>
                  <a:gd name="T19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5">
                    <a:moveTo>
                      <a:pt x="304" y="54"/>
                    </a:moveTo>
                    <a:cubicBezTo>
                      <a:pt x="265" y="52"/>
                      <a:pt x="278" y="55"/>
                      <a:pt x="259" y="41"/>
                    </a:cubicBezTo>
                    <a:cubicBezTo>
                      <a:pt x="248" y="50"/>
                      <a:pt x="255" y="48"/>
                      <a:pt x="242" y="48"/>
                    </a:cubicBezTo>
                    <a:cubicBezTo>
                      <a:pt x="205" y="52"/>
                      <a:pt x="74" y="51"/>
                      <a:pt x="37" y="50"/>
                    </a:cubicBezTo>
                    <a:cubicBezTo>
                      <a:pt x="0" y="49"/>
                      <a:pt x="18" y="49"/>
                      <a:pt x="20" y="41"/>
                    </a:cubicBezTo>
                    <a:cubicBezTo>
                      <a:pt x="24" y="24"/>
                      <a:pt x="30" y="5"/>
                      <a:pt x="49" y="2"/>
                    </a:cubicBezTo>
                    <a:cubicBezTo>
                      <a:pt x="130" y="3"/>
                      <a:pt x="224" y="0"/>
                      <a:pt x="305" y="12"/>
                    </a:cubicBezTo>
                    <a:cubicBezTo>
                      <a:pt x="309" y="19"/>
                      <a:pt x="300" y="4"/>
                      <a:pt x="302" y="12"/>
                    </a:cubicBezTo>
                    <a:cubicBezTo>
                      <a:pt x="301" y="18"/>
                      <a:pt x="305" y="30"/>
                      <a:pt x="304" y="36"/>
                    </a:cubicBezTo>
                    <a:cubicBezTo>
                      <a:pt x="305" y="41"/>
                      <a:pt x="304" y="54"/>
                      <a:pt x="304" y="54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50" name="Freeform 2262"/>
              <p:cNvSpPr>
                <a:spLocks/>
              </p:cNvSpPr>
              <p:nvPr/>
            </p:nvSpPr>
            <p:spPr bwMode="auto">
              <a:xfrm>
                <a:off x="2870" y="969"/>
                <a:ext cx="385" cy="71"/>
              </a:xfrm>
              <a:custGeom>
                <a:avLst/>
                <a:gdLst>
                  <a:gd name="T0" fmla="*/ 380 w 385"/>
                  <a:gd name="T1" fmla="*/ 61 h 71"/>
                  <a:gd name="T2" fmla="*/ 37 w 385"/>
                  <a:gd name="T3" fmla="*/ 63 h 71"/>
                  <a:gd name="T4" fmla="*/ 8 w 385"/>
                  <a:gd name="T5" fmla="*/ 64 h 71"/>
                  <a:gd name="T6" fmla="*/ 7 w 385"/>
                  <a:gd name="T7" fmla="*/ 18 h 71"/>
                  <a:gd name="T8" fmla="*/ 16 w 385"/>
                  <a:gd name="T9" fmla="*/ 18 h 71"/>
                  <a:gd name="T10" fmla="*/ 104 w 385"/>
                  <a:gd name="T11" fmla="*/ 13 h 71"/>
                  <a:gd name="T12" fmla="*/ 212 w 385"/>
                  <a:gd name="T13" fmla="*/ 12 h 71"/>
                  <a:gd name="T14" fmla="*/ 367 w 385"/>
                  <a:gd name="T15" fmla="*/ 16 h 71"/>
                  <a:gd name="T16" fmla="*/ 373 w 385"/>
                  <a:gd name="T17" fmla="*/ 30 h 71"/>
                  <a:gd name="T18" fmla="*/ 379 w 385"/>
                  <a:gd name="T19" fmla="*/ 43 h 71"/>
                  <a:gd name="T20" fmla="*/ 385 w 385"/>
                  <a:gd name="T21" fmla="*/ 58 h 71"/>
                  <a:gd name="T22" fmla="*/ 380 w 385"/>
                  <a:gd name="T23" fmla="*/ 6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5" h="71">
                    <a:moveTo>
                      <a:pt x="380" y="61"/>
                    </a:moveTo>
                    <a:cubicBezTo>
                      <a:pt x="271" y="70"/>
                      <a:pt x="143" y="62"/>
                      <a:pt x="37" y="63"/>
                    </a:cubicBezTo>
                    <a:cubicBezTo>
                      <a:pt x="29" y="62"/>
                      <a:pt x="11" y="71"/>
                      <a:pt x="8" y="64"/>
                    </a:cubicBezTo>
                    <a:cubicBezTo>
                      <a:pt x="2" y="59"/>
                      <a:pt x="6" y="26"/>
                      <a:pt x="7" y="18"/>
                    </a:cubicBezTo>
                    <a:cubicBezTo>
                      <a:pt x="8" y="10"/>
                      <a:pt x="0" y="19"/>
                      <a:pt x="16" y="18"/>
                    </a:cubicBezTo>
                    <a:cubicBezTo>
                      <a:pt x="40" y="0"/>
                      <a:pt x="28" y="14"/>
                      <a:pt x="104" y="13"/>
                    </a:cubicBezTo>
                    <a:cubicBezTo>
                      <a:pt x="140" y="12"/>
                      <a:pt x="176" y="12"/>
                      <a:pt x="212" y="12"/>
                    </a:cubicBezTo>
                    <a:cubicBezTo>
                      <a:pt x="259" y="13"/>
                      <a:pt x="320" y="10"/>
                      <a:pt x="367" y="16"/>
                    </a:cubicBezTo>
                    <a:cubicBezTo>
                      <a:pt x="369" y="25"/>
                      <a:pt x="366" y="26"/>
                      <a:pt x="373" y="30"/>
                    </a:cubicBezTo>
                    <a:cubicBezTo>
                      <a:pt x="376" y="34"/>
                      <a:pt x="377" y="38"/>
                      <a:pt x="379" y="43"/>
                    </a:cubicBezTo>
                    <a:cubicBezTo>
                      <a:pt x="380" y="49"/>
                      <a:pt x="381" y="53"/>
                      <a:pt x="385" y="58"/>
                    </a:cubicBezTo>
                    <a:cubicBezTo>
                      <a:pt x="383" y="64"/>
                      <a:pt x="384" y="64"/>
                      <a:pt x="380" y="61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51" name="Freeform 2263"/>
              <p:cNvSpPr>
                <a:spLocks/>
              </p:cNvSpPr>
              <p:nvPr/>
            </p:nvSpPr>
            <p:spPr bwMode="auto">
              <a:xfrm>
                <a:off x="2130" y="984"/>
                <a:ext cx="369" cy="56"/>
              </a:xfrm>
              <a:custGeom>
                <a:avLst/>
                <a:gdLst>
                  <a:gd name="T0" fmla="*/ 343 w 369"/>
                  <a:gd name="T1" fmla="*/ 6 h 56"/>
                  <a:gd name="T2" fmla="*/ 351 w 369"/>
                  <a:gd name="T3" fmla="*/ 10 h 56"/>
                  <a:gd name="T4" fmla="*/ 352 w 369"/>
                  <a:gd name="T5" fmla="*/ 37 h 56"/>
                  <a:gd name="T6" fmla="*/ 355 w 369"/>
                  <a:gd name="T7" fmla="*/ 49 h 56"/>
                  <a:gd name="T8" fmla="*/ 328 w 369"/>
                  <a:gd name="T9" fmla="*/ 54 h 56"/>
                  <a:gd name="T10" fmla="*/ 204 w 369"/>
                  <a:gd name="T11" fmla="*/ 49 h 56"/>
                  <a:gd name="T12" fmla="*/ 190 w 369"/>
                  <a:gd name="T13" fmla="*/ 48 h 56"/>
                  <a:gd name="T14" fmla="*/ 31 w 369"/>
                  <a:gd name="T15" fmla="*/ 49 h 56"/>
                  <a:gd name="T16" fmla="*/ 6 w 369"/>
                  <a:gd name="T17" fmla="*/ 43 h 56"/>
                  <a:gd name="T18" fmla="*/ 15 w 369"/>
                  <a:gd name="T19" fmla="*/ 16 h 56"/>
                  <a:gd name="T20" fmla="*/ 30 w 369"/>
                  <a:gd name="T21" fmla="*/ 3 h 56"/>
                  <a:gd name="T22" fmla="*/ 202 w 369"/>
                  <a:gd name="T23" fmla="*/ 3 h 56"/>
                  <a:gd name="T24" fmla="*/ 343 w 369"/>
                  <a:gd name="T25" fmla="*/ 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9" h="56">
                    <a:moveTo>
                      <a:pt x="343" y="6"/>
                    </a:moveTo>
                    <a:cubicBezTo>
                      <a:pt x="369" y="8"/>
                      <a:pt x="350" y="5"/>
                      <a:pt x="351" y="10"/>
                    </a:cubicBezTo>
                    <a:cubicBezTo>
                      <a:pt x="352" y="15"/>
                      <a:pt x="351" y="31"/>
                      <a:pt x="352" y="37"/>
                    </a:cubicBezTo>
                    <a:cubicBezTo>
                      <a:pt x="353" y="43"/>
                      <a:pt x="359" y="46"/>
                      <a:pt x="355" y="49"/>
                    </a:cubicBezTo>
                    <a:cubicBezTo>
                      <a:pt x="351" y="56"/>
                      <a:pt x="336" y="54"/>
                      <a:pt x="328" y="54"/>
                    </a:cubicBezTo>
                    <a:cubicBezTo>
                      <a:pt x="229" y="50"/>
                      <a:pt x="311" y="54"/>
                      <a:pt x="204" y="49"/>
                    </a:cubicBezTo>
                    <a:cubicBezTo>
                      <a:pt x="197" y="48"/>
                      <a:pt x="196" y="45"/>
                      <a:pt x="190" y="48"/>
                    </a:cubicBezTo>
                    <a:cubicBezTo>
                      <a:pt x="162" y="50"/>
                      <a:pt x="62" y="51"/>
                      <a:pt x="31" y="49"/>
                    </a:cubicBezTo>
                    <a:cubicBezTo>
                      <a:pt x="0" y="48"/>
                      <a:pt x="9" y="48"/>
                      <a:pt x="6" y="43"/>
                    </a:cubicBezTo>
                    <a:cubicBezTo>
                      <a:pt x="8" y="35"/>
                      <a:pt x="11" y="23"/>
                      <a:pt x="15" y="16"/>
                    </a:cubicBezTo>
                    <a:cubicBezTo>
                      <a:pt x="16" y="10"/>
                      <a:pt x="23" y="4"/>
                      <a:pt x="30" y="3"/>
                    </a:cubicBezTo>
                    <a:cubicBezTo>
                      <a:pt x="61" y="0"/>
                      <a:pt x="148" y="3"/>
                      <a:pt x="202" y="3"/>
                    </a:cubicBezTo>
                    <a:cubicBezTo>
                      <a:pt x="254" y="3"/>
                      <a:pt x="317" y="4"/>
                      <a:pt x="34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52" name="Freeform 2264"/>
              <p:cNvSpPr>
                <a:spLocks/>
              </p:cNvSpPr>
              <p:nvPr/>
            </p:nvSpPr>
            <p:spPr bwMode="auto">
              <a:xfrm>
                <a:off x="2858" y="1122"/>
                <a:ext cx="483" cy="77"/>
              </a:xfrm>
              <a:custGeom>
                <a:avLst/>
                <a:gdLst>
                  <a:gd name="T0" fmla="*/ 461 w 483"/>
                  <a:gd name="T1" fmla="*/ 12 h 77"/>
                  <a:gd name="T2" fmla="*/ 469 w 483"/>
                  <a:gd name="T3" fmla="*/ 28 h 77"/>
                  <a:gd name="T4" fmla="*/ 467 w 483"/>
                  <a:gd name="T5" fmla="*/ 60 h 77"/>
                  <a:gd name="T6" fmla="*/ 448 w 483"/>
                  <a:gd name="T7" fmla="*/ 66 h 77"/>
                  <a:gd name="T8" fmla="*/ 259 w 483"/>
                  <a:gd name="T9" fmla="*/ 58 h 77"/>
                  <a:gd name="T10" fmla="*/ 79 w 483"/>
                  <a:gd name="T11" fmla="*/ 58 h 77"/>
                  <a:gd name="T12" fmla="*/ 4 w 483"/>
                  <a:gd name="T13" fmla="*/ 52 h 77"/>
                  <a:gd name="T14" fmla="*/ 55 w 483"/>
                  <a:gd name="T15" fmla="*/ 4 h 77"/>
                  <a:gd name="T16" fmla="*/ 74 w 483"/>
                  <a:gd name="T17" fmla="*/ 3 h 77"/>
                  <a:gd name="T18" fmla="*/ 403 w 483"/>
                  <a:gd name="T19" fmla="*/ 13 h 77"/>
                  <a:gd name="T20" fmla="*/ 461 w 483"/>
                  <a:gd name="T21" fmla="*/ 1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3" h="77">
                    <a:moveTo>
                      <a:pt x="461" y="12"/>
                    </a:moveTo>
                    <a:cubicBezTo>
                      <a:pt x="463" y="19"/>
                      <a:pt x="465" y="23"/>
                      <a:pt x="469" y="28"/>
                    </a:cubicBezTo>
                    <a:cubicBezTo>
                      <a:pt x="468" y="37"/>
                      <a:pt x="471" y="54"/>
                      <a:pt x="467" y="60"/>
                    </a:cubicBezTo>
                    <a:cubicBezTo>
                      <a:pt x="463" y="66"/>
                      <a:pt x="483" y="66"/>
                      <a:pt x="448" y="66"/>
                    </a:cubicBezTo>
                    <a:cubicBezTo>
                      <a:pt x="413" y="66"/>
                      <a:pt x="320" y="59"/>
                      <a:pt x="259" y="58"/>
                    </a:cubicBezTo>
                    <a:cubicBezTo>
                      <a:pt x="199" y="58"/>
                      <a:pt x="139" y="58"/>
                      <a:pt x="79" y="58"/>
                    </a:cubicBezTo>
                    <a:cubicBezTo>
                      <a:pt x="6" y="58"/>
                      <a:pt x="19" y="77"/>
                      <a:pt x="4" y="52"/>
                    </a:cubicBezTo>
                    <a:cubicBezTo>
                      <a:pt x="5" y="0"/>
                      <a:pt x="0" y="7"/>
                      <a:pt x="55" y="4"/>
                    </a:cubicBezTo>
                    <a:cubicBezTo>
                      <a:pt x="61" y="4"/>
                      <a:pt x="68" y="3"/>
                      <a:pt x="74" y="3"/>
                    </a:cubicBezTo>
                    <a:cubicBezTo>
                      <a:pt x="184" y="4"/>
                      <a:pt x="293" y="11"/>
                      <a:pt x="403" y="13"/>
                    </a:cubicBezTo>
                    <a:cubicBezTo>
                      <a:pt x="431" y="15"/>
                      <a:pt x="432" y="16"/>
                      <a:pt x="461" y="12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53" name="Freeform 2265"/>
              <p:cNvSpPr>
                <a:spLocks/>
              </p:cNvSpPr>
              <p:nvPr/>
            </p:nvSpPr>
            <p:spPr bwMode="auto">
              <a:xfrm>
                <a:off x="2070" y="1128"/>
                <a:ext cx="422" cy="48"/>
              </a:xfrm>
              <a:custGeom>
                <a:avLst/>
                <a:gdLst>
                  <a:gd name="T0" fmla="*/ 417 w 422"/>
                  <a:gd name="T1" fmla="*/ 7 h 48"/>
                  <a:gd name="T2" fmla="*/ 411 w 422"/>
                  <a:gd name="T3" fmla="*/ 48 h 48"/>
                  <a:gd name="T4" fmla="*/ 334 w 422"/>
                  <a:gd name="T5" fmla="*/ 46 h 48"/>
                  <a:gd name="T6" fmla="*/ 123 w 422"/>
                  <a:gd name="T7" fmla="*/ 43 h 48"/>
                  <a:gd name="T8" fmla="*/ 3 w 422"/>
                  <a:gd name="T9" fmla="*/ 43 h 48"/>
                  <a:gd name="T10" fmla="*/ 9 w 422"/>
                  <a:gd name="T11" fmla="*/ 15 h 48"/>
                  <a:gd name="T12" fmla="*/ 21 w 422"/>
                  <a:gd name="T13" fmla="*/ 3 h 48"/>
                  <a:gd name="T14" fmla="*/ 90 w 422"/>
                  <a:gd name="T15" fmla="*/ 0 h 48"/>
                  <a:gd name="T16" fmla="*/ 267 w 422"/>
                  <a:gd name="T17" fmla="*/ 4 h 48"/>
                  <a:gd name="T18" fmla="*/ 390 w 422"/>
                  <a:gd name="T19" fmla="*/ 7 h 48"/>
                  <a:gd name="T20" fmla="*/ 417 w 422"/>
                  <a:gd name="T21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2" h="48">
                    <a:moveTo>
                      <a:pt x="417" y="7"/>
                    </a:moveTo>
                    <a:cubicBezTo>
                      <a:pt x="416" y="18"/>
                      <a:pt x="422" y="40"/>
                      <a:pt x="411" y="48"/>
                    </a:cubicBezTo>
                    <a:cubicBezTo>
                      <a:pt x="386" y="47"/>
                      <a:pt x="360" y="44"/>
                      <a:pt x="334" y="46"/>
                    </a:cubicBezTo>
                    <a:cubicBezTo>
                      <a:pt x="284" y="46"/>
                      <a:pt x="178" y="43"/>
                      <a:pt x="123" y="43"/>
                    </a:cubicBezTo>
                    <a:cubicBezTo>
                      <a:pt x="68" y="43"/>
                      <a:pt x="22" y="48"/>
                      <a:pt x="3" y="43"/>
                    </a:cubicBezTo>
                    <a:cubicBezTo>
                      <a:pt x="0" y="31"/>
                      <a:pt x="2" y="24"/>
                      <a:pt x="9" y="15"/>
                    </a:cubicBezTo>
                    <a:cubicBezTo>
                      <a:pt x="14" y="7"/>
                      <a:pt x="8" y="5"/>
                      <a:pt x="21" y="3"/>
                    </a:cubicBezTo>
                    <a:cubicBezTo>
                      <a:pt x="34" y="1"/>
                      <a:pt x="49" y="0"/>
                      <a:pt x="90" y="0"/>
                    </a:cubicBezTo>
                    <a:cubicBezTo>
                      <a:pt x="149" y="1"/>
                      <a:pt x="208" y="3"/>
                      <a:pt x="267" y="4"/>
                    </a:cubicBezTo>
                    <a:cubicBezTo>
                      <a:pt x="324" y="10"/>
                      <a:pt x="261" y="4"/>
                      <a:pt x="390" y="7"/>
                    </a:cubicBezTo>
                    <a:cubicBezTo>
                      <a:pt x="417" y="8"/>
                      <a:pt x="409" y="15"/>
                      <a:pt x="417" y="7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54" name="Freeform 2266"/>
              <p:cNvSpPr>
                <a:spLocks/>
              </p:cNvSpPr>
              <p:nvPr/>
            </p:nvSpPr>
            <p:spPr bwMode="auto">
              <a:xfrm>
                <a:off x="2154" y="1253"/>
                <a:ext cx="331" cy="52"/>
              </a:xfrm>
              <a:custGeom>
                <a:avLst/>
                <a:gdLst>
                  <a:gd name="T0" fmla="*/ 331 w 331"/>
                  <a:gd name="T1" fmla="*/ 5 h 52"/>
                  <a:gd name="T2" fmla="*/ 328 w 331"/>
                  <a:gd name="T3" fmla="*/ 50 h 52"/>
                  <a:gd name="T4" fmla="*/ 73 w 331"/>
                  <a:gd name="T5" fmla="*/ 50 h 52"/>
                  <a:gd name="T6" fmla="*/ 70 w 331"/>
                  <a:gd name="T7" fmla="*/ 46 h 52"/>
                  <a:gd name="T8" fmla="*/ 64 w 331"/>
                  <a:gd name="T9" fmla="*/ 44 h 52"/>
                  <a:gd name="T10" fmla="*/ 46 w 331"/>
                  <a:gd name="T11" fmla="*/ 31 h 52"/>
                  <a:gd name="T12" fmla="*/ 25 w 331"/>
                  <a:gd name="T13" fmla="*/ 16 h 52"/>
                  <a:gd name="T14" fmla="*/ 1 w 331"/>
                  <a:gd name="T15" fmla="*/ 10 h 52"/>
                  <a:gd name="T16" fmla="*/ 64 w 331"/>
                  <a:gd name="T17" fmla="*/ 2 h 52"/>
                  <a:gd name="T18" fmla="*/ 223 w 331"/>
                  <a:gd name="T19" fmla="*/ 2 h 52"/>
                  <a:gd name="T20" fmla="*/ 313 w 331"/>
                  <a:gd name="T21" fmla="*/ 5 h 52"/>
                  <a:gd name="T22" fmla="*/ 331 w 331"/>
                  <a:gd name="T23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1" h="52">
                    <a:moveTo>
                      <a:pt x="331" y="5"/>
                    </a:moveTo>
                    <a:cubicBezTo>
                      <a:pt x="328" y="20"/>
                      <a:pt x="330" y="34"/>
                      <a:pt x="328" y="50"/>
                    </a:cubicBezTo>
                    <a:cubicBezTo>
                      <a:pt x="244" y="49"/>
                      <a:pt x="157" y="52"/>
                      <a:pt x="73" y="50"/>
                    </a:cubicBezTo>
                    <a:cubicBezTo>
                      <a:pt x="71" y="50"/>
                      <a:pt x="71" y="47"/>
                      <a:pt x="70" y="46"/>
                    </a:cubicBezTo>
                    <a:cubicBezTo>
                      <a:pt x="68" y="45"/>
                      <a:pt x="66" y="45"/>
                      <a:pt x="64" y="44"/>
                    </a:cubicBezTo>
                    <a:cubicBezTo>
                      <a:pt x="58" y="39"/>
                      <a:pt x="52" y="36"/>
                      <a:pt x="46" y="31"/>
                    </a:cubicBezTo>
                    <a:cubicBezTo>
                      <a:pt x="41" y="23"/>
                      <a:pt x="34" y="18"/>
                      <a:pt x="25" y="16"/>
                    </a:cubicBezTo>
                    <a:cubicBezTo>
                      <a:pt x="17" y="10"/>
                      <a:pt x="13" y="11"/>
                      <a:pt x="1" y="10"/>
                    </a:cubicBezTo>
                    <a:cubicBezTo>
                      <a:pt x="0" y="3"/>
                      <a:pt x="27" y="3"/>
                      <a:pt x="64" y="2"/>
                    </a:cubicBezTo>
                    <a:cubicBezTo>
                      <a:pt x="101" y="1"/>
                      <a:pt x="182" y="2"/>
                      <a:pt x="223" y="2"/>
                    </a:cubicBezTo>
                    <a:cubicBezTo>
                      <a:pt x="264" y="0"/>
                      <a:pt x="295" y="5"/>
                      <a:pt x="313" y="5"/>
                    </a:cubicBezTo>
                    <a:cubicBezTo>
                      <a:pt x="331" y="5"/>
                      <a:pt x="327" y="5"/>
                      <a:pt x="331" y="5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55" name="Freeform 2267"/>
              <p:cNvSpPr>
                <a:spLocks/>
              </p:cNvSpPr>
              <p:nvPr/>
            </p:nvSpPr>
            <p:spPr bwMode="auto">
              <a:xfrm>
                <a:off x="2853" y="1250"/>
                <a:ext cx="399" cy="58"/>
              </a:xfrm>
              <a:custGeom>
                <a:avLst/>
                <a:gdLst>
                  <a:gd name="T0" fmla="*/ 392 w 399"/>
                  <a:gd name="T1" fmla="*/ 6 h 58"/>
                  <a:gd name="T2" fmla="*/ 360 w 399"/>
                  <a:gd name="T3" fmla="*/ 36 h 58"/>
                  <a:gd name="T4" fmla="*/ 330 w 399"/>
                  <a:gd name="T5" fmla="*/ 54 h 58"/>
                  <a:gd name="T6" fmla="*/ 298 w 399"/>
                  <a:gd name="T7" fmla="*/ 52 h 58"/>
                  <a:gd name="T8" fmla="*/ 194 w 399"/>
                  <a:gd name="T9" fmla="*/ 54 h 58"/>
                  <a:gd name="T10" fmla="*/ 36 w 399"/>
                  <a:gd name="T11" fmla="*/ 54 h 58"/>
                  <a:gd name="T12" fmla="*/ 10 w 399"/>
                  <a:gd name="T13" fmla="*/ 48 h 58"/>
                  <a:gd name="T14" fmla="*/ 4 w 399"/>
                  <a:gd name="T15" fmla="*/ 30 h 58"/>
                  <a:gd name="T16" fmla="*/ 8 w 399"/>
                  <a:gd name="T17" fmla="*/ 4 h 58"/>
                  <a:gd name="T18" fmla="*/ 48 w 399"/>
                  <a:gd name="T19" fmla="*/ 8 h 58"/>
                  <a:gd name="T20" fmla="*/ 140 w 399"/>
                  <a:gd name="T21" fmla="*/ 2 h 58"/>
                  <a:gd name="T22" fmla="*/ 316 w 399"/>
                  <a:gd name="T23" fmla="*/ 8 h 58"/>
                  <a:gd name="T24" fmla="*/ 392 w 399"/>
                  <a:gd name="T25" fmla="*/ 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9" h="58">
                    <a:moveTo>
                      <a:pt x="392" y="6"/>
                    </a:moveTo>
                    <a:cubicBezTo>
                      <a:pt x="399" y="10"/>
                      <a:pt x="370" y="28"/>
                      <a:pt x="360" y="36"/>
                    </a:cubicBezTo>
                    <a:cubicBezTo>
                      <a:pt x="344" y="52"/>
                      <a:pt x="355" y="46"/>
                      <a:pt x="330" y="54"/>
                    </a:cubicBezTo>
                    <a:cubicBezTo>
                      <a:pt x="320" y="58"/>
                      <a:pt x="321" y="52"/>
                      <a:pt x="298" y="52"/>
                    </a:cubicBezTo>
                    <a:cubicBezTo>
                      <a:pt x="275" y="52"/>
                      <a:pt x="238" y="54"/>
                      <a:pt x="194" y="54"/>
                    </a:cubicBezTo>
                    <a:cubicBezTo>
                      <a:pt x="114" y="53"/>
                      <a:pt x="114" y="56"/>
                      <a:pt x="36" y="54"/>
                    </a:cubicBezTo>
                    <a:cubicBezTo>
                      <a:pt x="0" y="52"/>
                      <a:pt x="15" y="52"/>
                      <a:pt x="10" y="48"/>
                    </a:cubicBezTo>
                    <a:cubicBezTo>
                      <a:pt x="5" y="44"/>
                      <a:pt x="4" y="37"/>
                      <a:pt x="4" y="30"/>
                    </a:cubicBezTo>
                    <a:cubicBezTo>
                      <a:pt x="4" y="23"/>
                      <a:pt x="1" y="8"/>
                      <a:pt x="8" y="4"/>
                    </a:cubicBezTo>
                    <a:cubicBezTo>
                      <a:pt x="15" y="0"/>
                      <a:pt x="26" y="8"/>
                      <a:pt x="48" y="8"/>
                    </a:cubicBezTo>
                    <a:cubicBezTo>
                      <a:pt x="70" y="8"/>
                      <a:pt x="95" y="2"/>
                      <a:pt x="140" y="2"/>
                    </a:cubicBezTo>
                    <a:cubicBezTo>
                      <a:pt x="185" y="2"/>
                      <a:pt x="274" y="7"/>
                      <a:pt x="316" y="8"/>
                    </a:cubicBezTo>
                    <a:cubicBezTo>
                      <a:pt x="358" y="9"/>
                      <a:pt x="378" y="6"/>
                      <a:pt x="39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56" name="Freeform 2268"/>
              <p:cNvSpPr>
                <a:spLocks/>
              </p:cNvSpPr>
              <p:nvPr/>
            </p:nvSpPr>
            <p:spPr bwMode="auto">
              <a:xfrm>
                <a:off x="2322" y="1388"/>
                <a:ext cx="179" cy="52"/>
              </a:xfrm>
              <a:custGeom>
                <a:avLst/>
                <a:gdLst>
                  <a:gd name="T0" fmla="*/ 165 w 179"/>
                  <a:gd name="T1" fmla="*/ 2 h 52"/>
                  <a:gd name="T2" fmla="*/ 135 w 179"/>
                  <a:gd name="T3" fmla="*/ 46 h 52"/>
                  <a:gd name="T4" fmla="*/ 67 w 179"/>
                  <a:gd name="T5" fmla="*/ 52 h 52"/>
                  <a:gd name="T6" fmla="*/ 25 w 179"/>
                  <a:gd name="T7" fmla="*/ 50 h 52"/>
                  <a:gd name="T8" fmla="*/ 9 w 179"/>
                  <a:gd name="T9" fmla="*/ 26 h 52"/>
                  <a:gd name="T10" fmla="*/ 91 w 179"/>
                  <a:gd name="T11" fmla="*/ 14 h 52"/>
                  <a:gd name="T12" fmla="*/ 149 w 179"/>
                  <a:gd name="T13" fmla="*/ 8 h 52"/>
                  <a:gd name="T14" fmla="*/ 165 w 179"/>
                  <a:gd name="T15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52">
                    <a:moveTo>
                      <a:pt x="165" y="2"/>
                    </a:moveTo>
                    <a:cubicBezTo>
                      <a:pt x="179" y="44"/>
                      <a:pt x="172" y="44"/>
                      <a:pt x="135" y="46"/>
                    </a:cubicBezTo>
                    <a:cubicBezTo>
                      <a:pt x="121" y="51"/>
                      <a:pt x="72" y="52"/>
                      <a:pt x="67" y="52"/>
                    </a:cubicBezTo>
                    <a:cubicBezTo>
                      <a:pt x="46" y="51"/>
                      <a:pt x="41" y="45"/>
                      <a:pt x="25" y="50"/>
                    </a:cubicBezTo>
                    <a:cubicBezTo>
                      <a:pt x="19" y="41"/>
                      <a:pt x="17" y="34"/>
                      <a:pt x="9" y="26"/>
                    </a:cubicBezTo>
                    <a:cubicBezTo>
                      <a:pt x="0" y="0"/>
                      <a:pt x="63" y="15"/>
                      <a:pt x="91" y="14"/>
                    </a:cubicBezTo>
                    <a:cubicBezTo>
                      <a:pt x="112" y="11"/>
                      <a:pt x="127" y="9"/>
                      <a:pt x="149" y="8"/>
                    </a:cubicBezTo>
                    <a:cubicBezTo>
                      <a:pt x="159" y="3"/>
                      <a:pt x="154" y="5"/>
                      <a:pt x="165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57" name="Freeform 2269"/>
              <p:cNvSpPr>
                <a:spLocks/>
              </p:cNvSpPr>
              <p:nvPr/>
            </p:nvSpPr>
            <p:spPr bwMode="auto">
              <a:xfrm>
                <a:off x="2844" y="1371"/>
                <a:ext cx="241" cy="59"/>
              </a:xfrm>
              <a:custGeom>
                <a:avLst/>
                <a:gdLst>
                  <a:gd name="T0" fmla="*/ 241 w 241"/>
                  <a:gd name="T1" fmla="*/ 9 h 59"/>
                  <a:gd name="T2" fmla="*/ 223 w 241"/>
                  <a:gd name="T3" fmla="*/ 31 h 59"/>
                  <a:gd name="T4" fmla="*/ 181 w 241"/>
                  <a:gd name="T5" fmla="*/ 55 h 59"/>
                  <a:gd name="T6" fmla="*/ 107 w 241"/>
                  <a:gd name="T7" fmla="*/ 55 h 59"/>
                  <a:gd name="T8" fmla="*/ 13 w 241"/>
                  <a:gd name="T9" fmla="*/ 53 h 59"/>
                  <a:gd name="T10" fmla="*/ 11 w 241"/>
                  <a:gd name="T11" fmla="*/ 25 h 59"/>
                  <a:gd name="T12" fmla="*/ 25 w 241"/>
                  <a:gd name="T13" fmla="*/ 3 h 59"/>
                  <a:gd name="T14" fmla="*/ 157 w 241"/>
                  <a:gd name="T15" fmla="*/ 7 h 59"/>
                  <a:gd name="T16" fmla="*/ 241 w 241"/>
                  <a:gd name="T17" fmla="*/ 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1" h="59">
                    <a:moveTo>
                      <a:pt x="241" y="9"/>
                    </a:moveTo>
                    <a:cubicBezTo>
                      <a:pt x="232" y="15"/>
                      <a:pt x="228" y="22"/>
                      <a:pt x="223" y="31"/>
                    </a:cubicBezTo>
                    <a:cubicBezTo>
                      <a:pt x="209" y="41"/>
                      <a:pt x="216" y="51"/>
                      <a:pt x="181" y="55"/>
                    </a:cubicBezTo>
                    <a:cubicBezTo>
                      <a:pt x="162" y="59"/>
                      <a:pt x="135" y="55"/>
                      <a:pt x="107" y="55"/>
                    </a:cubicBezTo>
                    <a:cubicBezTo>
                      <a:pt x="79" y="55"/>
                      <a:pt x="29" y="58"/>
                      <a:pt x="13" y="53"/>
                    </a:cubicBezTo>
                    <a:cubicBezTo>
                      <a:pt x="0" y="49"/>
                      <a:pt x="8" y="35"/>
                      <a:pt x="11" y="25"/>
                    </a:cubicBezTo>
                    <a:cubicBezTo>
                      <a:pt x="13" y="15"/>
                      <a:pt x="1" y="6"/>
                      <a:pt x="25" y="3"/>
                    </a:cubicBezTo>
                    <a:cubicBezTo>
                      <a:pt x="49" y="0"/>
                      <a:pt x="121" y="6"/>
                      <a:pt x="157" y="7"/>
                    </a:cubicBezTo>
                    <a:cubicBezTo>
                      <a:pt x="177" y="8"/>
                      <a:pt x="222" y="17"/>
                      <a:pt x="241" y="9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58" name="Freeform 2270"/>
              <p:cNvSpPr>
                <a:spLocks/>
              </p:cNvSpPr>
              <p:nvPr/>
            </p:nvSpPr>
            <p:spPr bwMode="auto">
              <a:xfrm>
                <a:off x="2373" y="1511"/>
                <a:ext cx="146" cy="61"/>
              </a:xfrm>
              <a:custGeom>
                <a:avLst/>
                <a:gdLst>
                  <a:gd name="T0" fmla="*/ 134 w 146"/>
                  <a:gd name="T1" fmla="*/ 15 h 61"/>
                  <a:gd name="T2" fmla="*/ 126 w 146"/>
                  <a:gd name="T3" fmla="*/ 55 h 61"/>
                  <a:gd name="T4" fmla="*/ 82 w 146"/>
                  <a:gd name="T5" fmla="*/ 55 h 61"/>
                  <a:gd name="T6" fmla="*/ 16 w 146"/>
                  <a:gd name="T7" fmla="*/ 55 h 61"/>
                  <a:gd name="T8" fmla="*/ 8 w 146"/>
                  <a:gd name="T9" fmla="*/ 17 h 61"/>
                  <a:gd name="T10" fmla="*/ 0 w 146"/>
                  <a:gd name="T11" fmla="*/ 5 h 61"/>
                  <a:gd name="T12" fmla="*/ 40 w 146"/>
                  <a:gd name="T13" fmla="*/ 13 h 61"/>
                  <a:gd name="T14" fmla="*/ 134 w 146"/>
                  <a:gd name="T15" fmla="*/ 1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61">
                    <a:moveTo>
                      <a:pt x="134" y="15"/>
                    </a:moveTo>
                    <a:cubicBezTo>
                      <a:pt x="135" y="27"/>
                      <a:pt x="146" y="60"/>
                      <a:pt x="126" y="55"/>
                    </a:cubicBezTo>
                    <a:cubicBezTo>
                      <a:pt x="117" y="61"/>
                      <a:pt x="100" y="55"/>
                      <a:pt x="82" y="55"/>
                    </a:cubicBezTo>
                    <a:cubicBezTo>
                      <a:pt x="64" y="55"/>
                      <a:pt x="28" y="61"/>
                      <a:pt x="16" y="55"/>
                    </a:cubicBezTo>
                    <a:cubicBezTo>
                      <a:pt x="15" y="40"/>
                      <a:pt x="13" y="31"/>
                      <a:pt x="8" y="17"/>
                    </a:cubicBezTo>
                    <a:cubicBezTo>
                      <a:pt x="6" y="12"/>
                      <a:pt x="0" y="5"/>
                      <a:pt x="0" y="5"/>
                    </a:cubicBezTo>
                    <a:cubicBezTo>
                      <a:pt x="14" y="0"/>
                      <a:pt x="28" y="5"/>
                      <a:pt x="40" y="13"/>
                    </a:cubicBezTo>
                    <a:cubicBezTo>
                      <a:pt x="122" y="11"/>
                      <a:pt x="91" y="6"/>
                      <a:pt x="134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59" name="Freeform 2271"/>
              <p:cNvSpPr>
                <a:spLocks/>
              </p:cNvSpPr>
              <p:nvPr/>
            </p:nvSpPr>
            <p:spPr bwMode="auto">
              <a:xfrm>
                <a:off x="2847" y="1521"/>
                <a:ext cx="131" cy="51"/>
              </a:xfrm>
              <a:custGeom>
                <a:avLst/>
                <a:gdLst>
                  <a:gd name="T0" fmla="*/ 128 w 131"/>
                  <a:gd name="T1" fmla="*/ 15 h 51"/>
                  <a:gd name="T2" fmla="*/ 124 w 131"/>
                  <a:gd name="T3" fmla="*/ 27 h 51"/>
                  <a:gd name="T4" fmla="*/ 110 w 131"/>
                  <a:gd name="T5" fmla="*/ 51 h 51"/>
                  <a:gd name="T6" fmla="*/ 6 w 131"/>
                  <a:gd name="T7" fmla="*/ 47 h 51"/>
                  <a:gd name="T8" fmla="*/ 2 w 131"/>
                  <a:gd name="T9" fmla="*/ 7 h 51"/>
                  <a:gd name="T10" fmla="*/ 8 w 131"/>
                  <a:gd name="T11" fmla="*/ 5 h 51"/>
                  <a:gd name="T12" fmla="*/ 102 w 131"/>
                  <a:gd name="T13" fmla="*/ 9 h 51"/>
                  <a:gd name="T14" fmla="*/ 128 w 131"/>
                  <a:gd name="T15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51">
                    <a:moveTo>
                      <a:pt x="128" y="15"/>
                    </a:moveTo>
                    <a:cubicBezTo>
                      <a:pt x="131" y="18"/>
                      <a:pt x="126" y="21"/>
                      <a:pt x="124" y="27"/>
                    </a:cubicBezTo>
                    <a:cubicBezTo>
                      <a:pt x="121" y="33"/>
                      <a:pt x="130" y="48"/>
                      <a:pt x="110" y="51"/>
                    </a:cubicBezTo>
                    <a:cubicBezTo>
                      <a:pt x="70" y="47"/>
                      <a:pt x="47" y="48"/>
                      <a:pt x="6" y="47"/>
                    </a:cubicBezTo>
                    <a:cubicBezTo>
                      <a:pt x="7" y="39"/>
                      <a:pt x="0" y="15"/>
                      <a:pt x="2" y="7"/>
                    </a:cubicBezTo>
                    <a:cubicBezTo>
                      <a:pt x="4" y="0"/>
                      <a:pt x="8" y="5"/>
                      <a:pt x="8" y="5"/>
                    </a:cubicBezTo>
                    <a:cubicBezTo>
                      <a:pt x="52" y="11"/>
                      <a:pt x="6" y="5"/>
                      <a:pt x="102" y="9"/>
                    </a:cubicBezTo>
                    <a:cubicBezTo>
                      <a:pt x="129" y="10"/>
                      <a:pt x="128" y="2"/>
                      <a:pt x="128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60" name="Freeform 2272"/>
              <p:cNvSpPr>
                <a:spLocks/>
              </p:cNvSpPr>
              <p:nvPr/>
            </p:nvSpPr>
            <p:spPr bwMode="auto">
              <a:xfrm>
                <a:off x="2336" y="637"/>
                <a:ext cx="687" cy="1181"/>
              </a:xfrm>
              <a:custGeom>
                <a:avLst/>
                <a:gdLst>
                  <a:gd name="T0" fmla="*/ 579 w 687"/>
                  <a:gd name="T1" fmla="*/ 25 h 1181"/>
                  <a:gd name="T2" fmla="*/ 551 w 687"/>
                  <a:gd name="T3" fmla="*/ 287 h 1181"/>
                  <a:gd name="T4" fmla="*/ 545 w 687"/>
                  <a:gd name="T5" fmla="*/ 377 h 1181"/>
                  <a:gd name="T6" fmla="*/ 573 w 687"/>
                  <a:gd name="T7" fmla="*/ 357 h 1181"/>
                  <a:gd name="T8" fmla="*/ 624 w 687"/>
                  <a:gd name="T9" fmla="*/ 342 h 1181"/>
                  <a:gd name="T10" fmla="*/ 655 w 687"/>
                  <a:gd name="T11" fmla="*/ 353 h 1181"/>
                  <a:gd name="T12" fmla="*/ 685 w 687"/>
                  <a:gd name="T13" fmla="*/ 397 h 1181"/>
                  <a:gd name="T14" fmla="*/ 642 w 687"/>
                  <a:gd name="T15" fmla="*/ 479 h 1181"/>
                  <a:gd name="T16" fmla="*/ 573 w 687"/>
                  <a:gd name="T17" fmla="*/ 483 h 1181"/>
                  <a:gd name="T18" fmla="*/ 531 w 687"/>
                  <a:gd name="T19" fmla="*/ 479 h 1181"/>
                  <a:gd name="T20" fmla="*/ 525 w 687"/>
                  <a:gd name="T21" fmla="*/ 567 h 1181"/>
                  <a:gd name="T22" fmla="*/ 513 w 687"/>
                  <a:gd name="T23" fmla="*/ 803 h 1181"/>
                  <a:gd name="T24" fmla="*/ 496 w 687"/>
                  <a:gd name="T25" fmla="*/ 906 h 1181"/>
                  <a:gd name="T26" fmla="*/ 396 w 687"/>
                  <a:gd name="T27" fmla="*/ 1162 h 1181"/>
                  <a:gd name="T28" fmla="*/ 253 w 687"/>
                  <a:gd name="T29" fmla="*/ 1087 h 1181"/>
                  <a:gd name="T30" fmla="*/ 195 w 687"/>
                  <a:gd name="T31" fmla="*/ 934 h 1181"/>
                  <a:gd name="T32" fmla="*/ 151 w 687"/>
                  <a:gd name="T33" fmla="*/ 703 h 1181"/>
                  <a:gd name="T34" fmla="*/ 151 w 687"/>
                  <a:gd name="T35" fmla="*/ 481 h 1181"/>
                  <a:gd name="T36" fmla="*/ 133 w 687"/>
                  <a:gd name="T37" fmla="*/ 470 h 1181"/>
                  <a:gd name="T38" fmla="*/ 114 w 687"/>
                  <a:gd name="T39" fmla="*/ 488 h 1181"/>
                  <a:gd name="T40" fmla="*/ 17 w 687"/>
                  <a:gd name="T41" fmla="*/ 477 h 1181"/>
                  <a:gd name="T42" fmla="*/ 7 w 687"/>
                  <a:gd name="T43" fmla="*/ 409 h 1181"/>
                  <a:gd name="T44" fmla="*/ 45 w 687"/>
                  <a:gd name="T45" fmla="*/ 355 h 1181"/>
                  <a:gd name="T46" fmla="*/ 115 w 687"/>
                  <a:gd name="T47" fmla="*/ 365 h 1181"/>
                  <a:gd name="T48" fmla="*/ 149 w 687"/>
                  <a:gd name="T49" fmla="*/ 393 h 1181"/>
                  <a:gd name="T50" fmla="*/ 149 w 687"/>
                  <a:gd name="T51" fmla="*/ 289 h 1181"/>
                  <a:gd name="T52" fmla="*/ 155 w 687"/>
                  <a:gd name="T53" fmla="*/ 103 h 1181"/>
                  <a:gd name="T54" fmla="*/ 167 w 687"/>
                  <a:gd name="T55" fmla="*/ 21 h 1181"/>
                  <a:gd name="T56" fmla="*/ 278 w 687"/>
                  <a:gd name="T57" fmla="*/ 15 h 1181"/>
                  <a:gd name="T58" fmla="*/ 525 w 687"/>
                  <a:gd name="T59" fmla="*/ 3 h 1181"/>
                  <a:gd name="T60" fmla="*/ 581 w 687"/>
                  <a:gd name="T61" fmla="*/ 7 h 1181"/>
                  <a:gd name="T62" fmla="*/ 579 w 687"/>
                  <a:gd name="T63" fmla="*/ 25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87" h="1181">
                    <a:moveTo>
                      <a:pt x="579" y="25"/>
                    </a:moveTo>
                    <a:cubicBezTo>
                      <a:pt x="575" y="74"/>
                      <a:pt x="557" y="228"/>
                      <a:pt x="551" y="287"/>
                    </a:cubicBezTo>
                    <a:cubicBezTo>
                      <a:pt x="549" y="347"/>
                      <a:pt x="541" y="365"/>
                      <a:pt x="545" y="377"/>
                    </a:cubicBezTo>
                    <a:cubicBezTo>
                      <a:pt x="549" y="389"/>
                      <a:pt x="560" y="363"/>
                      <a:pt x="573" y="357"/>
                    </a:cubicBezTo>
                    <a:cubicBezTo>
                      <a:pt x="586" y="351"/>
                      <a:pt x="610" y="343"/>
                      <a:pt x="624" y="342"/>
                    </a:cubicBezTo>
                    <a:cubicBezTo>
                      <a:pt x="644" y="344"/>
                      <a:pt x="645" y="344"/>
                      <a:pt x="655" y="353"/>
                    </a:cubicBezTo>
                    <a:cubicBezTo>
                      <a:pt x="665" y="362"/>
                      <a:pt x="687" y="376"/>
                      <a:pt x="685" y="397"/>
                    </a:cubicBezTo>
                    <a:cubicBezTo>
                      <a:pt x="683" y="418"/>
                      <a:pt x="661" y="465"/>
                      <a:pt x="642" y="479"/>
                    </a:cubicBezTo>
                    <a:cubicBezTo>
                      <a:pt x="641" y="480"/>
                      <a:pt x="595" y="478"/>
                      <a:pt x="573" y="483"/>
                    </a:cubicBezTo>
                    <a:cubicBezTo>
                      <a:pt x="554" y="494"/>
                      <a:pt x="539" y="457"/>
                      <a:pt x="531" y="479"/>
                    </a:cubicBezTo>
                    <a:cubicBezTo>
                      <a:pt x="523" y="493"/>
                      <a:pt x="528" y="513"/>
                      <a:pt x="525" y="567"/>
                    </a:cubicBezTo>
                    <a:cubicBezTo>
                      <a:pt x="522" y="621"/>
                      <a:pt x="518" y="747"/>
                      <a:pt x="513" y="803"/>
                    </a:cubicBezTo>
                    <a:cubicBezTo>
                      <a:pt x="508" y="859"/>
                      <a:pt x="515" y="846"/>
                      <a:pt x="496" y="906"/>
                    </a:cubicBezTo>
                    <a:cubicBezTo>
                      <a:pt x="481" y="956"/>
                      <a:pt x="440" y="1133"/>
                      <a:pt x="396" y="1162"/>
                    </a:cubicBezTo>
                    <a:cubicBezTo>
                      <a:pt x="353" y="1181"/>
                      <a:pt x="290" y="1126"/>
                      <a:pt x="253" y="1087"/>
                    </a:cubicBezTo>
                    <a:cubicBezTo>
                      <a:pt x="219" y="1049"/>
                      <a:pt x="212" y="998"/>
                      <a:pt x="195" y="934"/>
                    </a:cubicBezTo>
                    <a:cubicBezTo>
                      <a:pt x="186" y="874"/>
                      <a:pt x="158" y="778"/>
                      <a:pt x="151" y="703"/>
                    </a:cubicBezTo>
                    <a:cubicBezTo>
                      <a:pt x="144" y="628"/>
                      <a:pt x="154" y="520"/>
                      <a:pt x="151" y="481"/>
                    </a:cubicBezTo>
                    <a:cubicBezTo>
                      <a:pt x="148" y="442"/>
                      <a:pt x="139" y="469"/>
                      <a:pt x="133" y="470"/>
                    </a:cubicBezTo>
                    <a:cubicBezTo>
                      <a:pt x="127" y="476"/>
                      <a:pt x="123" y="487"/>
                      <a:pt x="114" y="488"/>
                    </a:cubicBezTo>
                    <a:cubicBezTo>
                      <a:pt x="81" y="491"/>
                      <a:pt x="37" y="503"/>
                      <a:pt x="17" y="477"/>
                    </a:cubicBezTo>
                    <a:cubicBezTo>
                      <a:pt x="0" y="465"/>
                      <a:pt x="2" y="429"/>
                      <a:pt x="7" y="409"/>
                    </a:cubicBezTo>
                    <a:cubicBezTo>
                      <a:pt x="12" y="389"/>
                      <a:pt x="21" y="373"/>
                      <a:pt x="45" y="355"/>
                    </a:cubicBezTo>
                    <a:cubicBezTo>
                      <a:pt x="63" y="348"/>
                      <a:pt x="98" y="359"/>
                      <a:pt x="115" y="365"/>
                    </a:cubicBezTo>
                    <a:cubicBezTo>
                      <a:pt x="132" y="371"/>
                      <a:pt x="143" y="406"/>
                      <a:pt x="149" y="393"/>
                    </a:cubicBezTo>
                    <a:cubicBezTo>
                      <a:pt x="158" y="382"/>
                      <a:pt x="148" y="337"/>
                      <a:pt x="149" y="289"/>
                    </a:cubicBezTo>
                    <a:cubicBezTo>
                      <a:pt x="150" y="241"/>
                      <a:pt x="152" y="148"/>
                      <a:pt x="155" y="103"/>
                    </a:cubicBezTo>
                    <a:cubicBezTo>
                      <a:pt x="157" y="58"/>
                      <a:pt x="147" y="36"/>
                      <a:pt x="167" y="21"/>
                    </a:cubicBezTo>
                    <a:cubicBezTo>
                      <a:pt x="187" y="6"/>
                      <a:pt x="218" y="18"/>
                      <a:pt x="278" y="15"/>
                    </a:cubicBezTo>
                    <a:cubicBezTo>
                      <a:pt x="360" y="7"/>
                      <a:pt x="443" y="11"/>
                      <a:pt x="525" y="3"/>
                    </a:cubicBezTo>
                    <a:cubicBezTo>
                      <a:pt x="574" y="0"/>
                      <a:pt x="572" y="3"/>
                      <a:pt x="581" y="7"/>
                    </a:cubicBezTo>
                    <a:cubicBezTo>
                      <a:pt x="590" y="11"/>
                      <a:pt x="579" y="21"/>
                      <a:pt x="579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61" name="Freeform 2273"/>
              <p:cNvSpPr>
                <a:spLocks/>
              </p:cNvSpPr>
              <p:nvPr/>
            </p:nvSpPr>
            <p:spPr bwMode="auto">
              <a:xfrm>
                <a:off x="2468" y="647"/>
                <a:ext cx="551" cy="1068"/>
              </a:xfrm>
              <a:custGeom>
                <a:avLst/>
                <a:gdLst>
                  <a:gd name="T0" fmla="*/ 65 w 551"/>
                  <a:gd name="T1" fmla="*/ 77 h 1068"/>
                  <a:gd name="T2" fmla="*/ 131 w 551"/>
                  <a:gd name="T3" fmla="*/ 95 h 1068"/>
                  <a:gd name="T4" fmla="*/ 158 w 551"/>
                  <a:gd name="T5" fmla="*/ 101 h 1068"/>
                  <a:gd name="T6" fmla="*/ 212 w 551"/>
                  <a:gd name="T7" fmla="*/ 152 h 1068"/>
                  <a:gd name="T8" fmla="*/ 203 w 551"/>
                  <a:gd name="T9" fmla="*/ 266 h 1068"/>
                  <a:gd name="T10" fmla="*/ 203 w 551"/>
                  <a:gd name="T11" fmla="*/ 284 h 1068"/>
                  <a:gd name="T12" fmla="*/ 212 w 551"/>
                  <a:gd name="T13" fmla="*/ 335 h 1068"/>
                  <a:gd name="T14" fmla="*/ 209 w 551"/>
                  <a:gd name="T15" fmla="*/ 380 h 1068"/>
                  <a:gd name="T16" fmla="*/ 200 w 551"/>
                  <a:gd name="T17" fmla="*/ 515 h 1068"/>
                  <a:gd name="T18" fmla="*/ 149 w 551"/>
                  <a:gd name="T19" fmla="*/ 524 h 1068"/>
                  <a:gd name="T20" fmla="*/ 104 w 551"/>
                  <a:gd name="T21" fmla="*/ 515 h 1068"/>
                  <a:gd name="T22" fmla="*/ 80 w 551"/>
                  <a:gd name="T23" fmla="*/ 500 h 1068"/>
                  <a:gd name="T24" fmla="*/ 65 w 551"/>
                  <a:gd name="T25" fmla="*/ 473 h 1068"/>
                  <a:gd name="T26" fmla="*/ 74 w 551"/>
                  <a:gd name="T27" fmla="*/ 512 h 1068"/>
                  <a:gd name="T28" fmla="*/ 167 w 551"/>
                  <a:gd name="T29" fmla="*/ 548 h 1068"/>
                  <a:gd name="T30" fmla="*/ 200 w 551"/>
                  <a:gd name="T31" fmla="*/ 533 h 1068"/>
                  <a:gd name="T32" fmla="*/ 131 w 551"/>
                  <a:gd name="T33" fmla="*/ 575 h 1068"/>
                  <a:gd name="T34" fmla="*/ 269 w 551"/>
                  <a:gd name="T35" fmla="*/ 575 h 1068"/>
                  <a:gd name="T36" fmla="*/ 263 w 551"/>
                  <a:gd name="T37" fmla="*/ 590 h 1068"/>
                  <a:gd name="T38" fmla="*/ 248 w 551"/>
                  <a:gd name="T39" fmla="*/ 620 h 1068"/>
                  <a:gd name="T40" fmla="*/ 239 w 551"/>
                  <a:gd name="T41" fmla="*/ 656 h 1068"/>
                  <a:gd name="T42" fmla="*/ 218 w 551"/>
                  <a:gd name="T43" fmla="*/ 803 h 1068"/>
                  <a:gd name="T44" fmla="*/ 170 w 551"/>
                  <a:gd name="T45" fmla="*/ 770 h 1068"/>
                  <a:gd name="T46" fmla="*/ 176 w 551"/>
                  <a:gd name="T47" fmla="*/ 728 h 1068"/>
                  <a:gd name="T48" fmla="*/ 188 w 551"/>
                  <a:gd name="T49" fmla="*/ 608 h 1068"/>
                  <a:gd name="T50" fmla="*/ 95 w 551"/>
                  <a:gd name="T51" fmla="*/ 590 h 1068"/>
                  <a:gd name="T52" fmla="*/ 65 w 551"/>
                  <a:gd name="T53" fmla="*/ 785 h 1068"/>
                  <a:gd name="T54" fmla="*/ 80 w 551"/>
                  <a:gd name="T55" fmla="*/ 848 h 1068"/>
                  <a:gd name="T56" fmla="*/ 131 w 551"/>
                  <a:gd name="T57" fmla="*/ 1049 h 1068"/>
                  <a:gd name="T58" fmla="*/ 317 w 551"/>
                  <a:gd name="T59" fmla="*/ 1058 h 1068"/>
                  <a:gd name="T60" fmla="*/ 353 w 551"/>
                  <a:gd name="T61" fmla="*/ 881 h 1068"/>
                  <a:gd name="T62" fmla="*/ 365 w 551"/>
                  <a:gd name="T63" fmla="*/ 797 h 1068"/>
                  <a:gd name="T64" fmla="*/ 383 w 551"/>
                  <a:gd name="T65" fmla="*/ 446 h 1068"/>
                  <a:gd name="T66" fmla="*/ 422 w 551"/>
                  <a:gd name="T67" fmla="*/ 452 h 1068"/>
                  <a:gd name="T68" fmla="*/ 509 w 551"/>
                  <a:gd name="T69" fmla="*/ 461 h 1068"/>
                  <a:gd name="T70" fmla="*/ 548 w 551"/>
                  <a:gd name="T71" fmla="*/ 386 h 1068"/>
                  <a:gd name="T72" fmla="*/ 458 w 551"/>
                  <a:gd name="T73" fmla="*/ 356 h 1068"/>
                  <a:gd name="T74" fmla="*/ 422 w 551"/>
                  <a:gd name="T75" fmla="*/ 380 h 1068"/>
                  <a:gd name="T76" fmla="*/ 407 w 551"/>
                  <a:gd name="T77" fmla="*/ 392 h 1068"/>
                  <a:gd name="T78" fmla="*/ 434 w 551"/>
                  <a:gd name="T79" fmla="*/ 5 h 1068"/>
                  <a:gd name="T80" fmla="*/ 323 w 551"/>
                  <a:gd name="T81" fmla="*/ 11 h 1068"/>
                  <a:gd name="T82" fmla="*/ 323 w 551"/>
                  <a:gd name="T83" fmla="*/ 173 h 1068"/>
                  <a:gd name="T84" fmla="*/ 308 w 551"/>
                  <a:gd name="T85" fmla="*/ 380 h 1068"/>
                  <a:gd name="T86" fmla="*/ 272 w 551"/>
                  <a:gd name="T87" fmla="*/ 338 h 1068"/>
                  <a:gd name="T88" fmla="*/ 284 w 551"/>
                  <a:gd name="T89" fmla="*/ 332 h 1068"/>
                  <a:gd name="T90" fmla="*/ 269 w 551"/>
                  <a:gd name="T91" fmla="*/ 266 h 1068"/>
                  <a:gd name="T92" fmla="*/ 254 w 551"/>
                  <a:gd name="T93" fmla="*/ 92 h 1068"/>
                  <a:gd name="T94" fmla="*/ 269 w 551"/>
                  <a:gd name="T95" fmla="*/ 59 h 1068"/>
                  <a:gd name="T96" fmla="*/ 299 w 551"/>
                  <a:gd name="T97" fmla="*/ 14 h 1068"/>
                  <a:gd name="T98" fmla="*/ 47 w 551"/>
                  <a:gd name="T99" fmla="*/ 29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51" h="1068">
                    <a:moveTo>
                      <a:pt x="47" y="29"/>
                    </a:moveTo>
                    <a:cubicBezTo>
                      <a:pt x="89" y="37"/>
                      <a:pt x="26" y="20"/>
                      <a:pt x="65" y="77"/>
                    </a:cubicBezTo>
                    <a:cubicBezTo>
                      <a:pt x="71" y="85"/>
                      <a:pt x="85" y="79"/>
                      <a:pt x="95" y="80"/>
                    </a:cubicBezTo>
                    <a:cubicBezTo>
                      <a:pt x="110" y="85"/>
                      <a:pt x="125" y="78"/>
                      <a:pt x="131" y="95"/>
                    </a:cubicBezTo>
                    <a:cubicBezTo>
                      <a:pt x="138" y="94"/>
                      <a:pt x="145" y="90"/>
                      <a:pt x="152" y="92"/>
                    </a:cubicBezTo>
                    <a:cubicBezTo>
                      <a:pt x="156" y="93"/>
                      <a:pt x="155" y="99"/>
                      <a:pt x="158" y="101"/>
                    </a:cubicBezTo>
                    <a:cubicBezTo>
                      <a:pt x="164" y="106"/>
                      <a:pt x="177" y="110"/>
                      <a:pt x="185" y="113"/>
                    </a:cubicBezTo>
                    <a:cubicBezTo>
                      <a:pt x="198" y="133"/>
                      <a:pt x="186" y="147"/>
                      <a:pt x="212" y="152"/>
                    </a:cubicBezTo>
                    <a:cubicBezTo>
                      <a:pt x="208" y="181"/>
                      <a:pt x="209" y="215"/>
                      <a:pt x="200" y="242"/>
                    </a:cubicBezTo>
                    <a:cubicBezTo>
                      <a:pt x="201" y="250"/>
                      <a:pt x="200" y="259"/>
                      <a:pt x="203" y="266"/>
                    </a:cubicBezTo>
                    <a:cubicBezTo>
                      <a:pt x="206" y="273"/>
                      <a:pt x="228" y="265"/>
                      <a:pt x="200" y="272"/>
                    </a:cubicBezTo>
                    <a:cubicBezTo>
                      <a:pt x="201" y="276"/>
                      <a:pt x="200" y="281"/>
                      <a:pt x="203" y="284"/>
                    </a:cubicBezTo>
                    <a:cubicBezTo>
                      <a:pt x="206" y="287"/>
                      <a:pt x="214" y="283"/>
                      <a:pt x="215" y="287"/>
                    </a:cubicBezTo>
                    <a:cubicBezTo>
                      <a:pt x="218" y="303"/>
                      <a:pt x="214" y="319"/>
                      <a:pt x="212" y="335"/>
                    </a:cubicBezTo>
                    <a:cubicBezTo>
                      <a:pt x="211" y="341"/>
                      <a:pt x="206" y="353"/>
                      <a:pt x="206" y="353"/>
                    </a:cubicBezTo>
                    <a:cubicBezTo>
                      <a:pt x="207" y="362"/>
                      <a:pt x="207" y="371"/>
                      <a:pt x="209" y="380"/>
                    </a:cubicBezTo>
                    <a:cubicBezTo>
                      <a:pt x="210" y="386"/>
                      <a:pt x="215" y="398"/>
                      <a:pt x="215" y="398"/>
                    </a:cubicBezTo>
                    <a:cubicBezTo>
                      <a:pt x="214" y="422"/>
                      <a:pt x="233" y="493"/>
                      <a:pt x="200" y="515"/>
                    </a:cubicBezTo>
                    <a:cubicBezTo>
                      <a:pt x="193" y="525"/>
                      <a:pt x="188" y="529"/>
                      <a:pt x="176" y="533"/>
                    </a:cubicBezTo>
                    <a:cubicBezTo>
                      <a:pt x="160" y="509"/>
                      <a:pt x="176" y="515"/>
                      <a:pt x="149" y="524"/>
                    </a:cubicBezTo>
                    <a:cubicBezTo>
                      <a:pt x="137" y="523"/>
                      <a:pt x="125" y="523"/>
                      <a:pt x="113" y="521"/>
                    </a:cubicBezTo>
                    <a:cubicBezTo>
                      <a:pt x="109" y="520"/>
                      <a:pt x="107" y="516"/>
                      <a:pt x="104" y="515"/>
                    </a:cubicBezTo>
                    <a:cubicBezTo>
                      <a:pt x="98" y="512"/>
                      <a:pt x="86" y="509"/>
                      <a:pt x="86" y="509"/>
                    </a:cubicBezTo>
                    <a:cubicBezTo>
                      <a:pt x="84" y="506"/>
                      <a:pt x="82" y="503"/>
                      <a:pt x="80" y="500"/>
                    </a:cubicBezTo>
                    <a:cubicBezTo>
                      <a:pt x="79" y="497"/>
                      <a:pt x="79" y="494"/>
                      <a:pt x="77" y="491"/>
                    </a:cubicBezTo>
                    <a:cubicBezTo>
                      <a:pt x="73" y="485"/>
                      <a:pt x="65" y="473"/>
                      <a:pt x="65" y="473"/>
                    </a:cubicBezTo>
                    <a:cubicBezTo>
                      <a:pt x="58" y="493"/>
                      <a:pt x="63" y="471"/>
                      <a:pt x="71" y="491"/>
                    </a:cubicBezTo>
                    <a:cubicBezTo>
                      <a:pt x="74" y="498"/>
                      <a:pt x="72" y="505"/>
                      <a:pt x="74" y="512"/>
                    </a:cubicBezTo>
                    <a:cubicBezTo>
                      <a:pt x="79" y="528"/>
                      <a:pt x="100" y="530"/>
                      <a:pt x="113" y="533"/>
                    </a:cubicBezTo>
                    <a:cubicBezTo>
                      <a:pt x="153" y="530"/>
                      <a:pt x="157" y="519"/>
                      <a:pt x="167" y="548"/>
                    </a:cubicBezTo>
                    <a:cubicBezTo>
                      <a:pt x="167" y="548"/>
                      <a:pt x="190" y="545"/>
                      <a:pt x="194" y="542"/>
                    </a:cubicBezTo>
                    <a:cubicBezTo>
                      <a:pt x="197" y="540"/>
                      <a:pt x="203" y="532"/>
                      <a:pt x="200" y="533"/>
                    </a:cubicBezTo>
                    <a:cubicBezTo>
                      <a:pt x="195" y="534"/>
                      <a:pt x="162" y="552"/>
                      <a:pt x="155" y="557"/>
                    </a:cubicBezTo>
                    <a:cubicBezTo>
                      <a:pt x="148" y="567"/>
                      <a:pt x="143" y="571"/>
                      <a:pt x="131" y="575"/>
                    </a:cubicBezTo>
                    <a:cubicBezTo>
                      <a:pt x="149" y="581"/>
                      <a:pt x="169" y="582"/>
                      <a:pt x="185" y="593"/>
                    </a:cubicBezTo>
                    <a:cubicBezTo>
                      <a:pt x="234" y="590"/>
                      <a:pt x="233" y="587"/>
                      <a:pt x="269" y="575"/>
                    </a:cubicBezTo>
                    <a:cubicBezTo>
                      <a:pt x="288" y="546"/>
                      <a:pt x="290" y="565"/>
                      <a:pt x="269" y="572"/>
                    </a:cubicBezTo>
                    <a:cubicBezTo>
                      <a:pt x="267" y="578"/>
                      <a:pt x="267" y="585"/>
                      <a:pt x="263" y="590"/>
                    </a:cubicBezTo>
                    <a:cubicBezTo>
                      <a:pt x="259" y="596"/>
                      <a:pt x="251" y="608"/>
                      <a:pt x="251" y="608"/>
                    </a:cubicBezTo>
                    <a:cubicBezTo>
                      <a:pt x="250" y="612"/>
                      <a:pt x="245" y="617"/>
                      <a:pt x="248" y="620"/>
                    </a:cubicBezTo>
                    <a:cubicBezTo>
                      <a:pt x="252" y="625"/>
                      <a:pt x="266" y="626"/>
                      <a:pt x="266" y="626"/>
                    </a:cubicBezTo>
                    <a:cubicBezTo>
                      <a:pt x="260" y="635"/>
                      <a:pt x="248" y="650"/>
                      <a:pt x="239" y="656"/>
                    </a:cubicBezTo>
                    <a:cubicBezTo>
                      <a:pt x="226" y="675"/>
                      <a:pt x="228" y="698"/>
                      <a:pt x="221" y="719"/>
                    </a:cubicBezTo>
                    <a:cubicBezTo>
                      <a:pt x="220" y="747"/>
                      <a:pt x="224" y="776"/>
                      <a:pt x="218" y="803"/>
                    </a:cubicBezTo>
                    <a:cubicBezTo>
                      <a:pt x="217" y="808"/>
                      <a:pt x="207" y="803"/>
                      <a:pt x="203" y="800"/>
                    </a:cubicBezTo>
                    <a:cubicBezTo>
                      <a:pt x="185" y="786"/>
                      <a:pt x="191" y="781"/>
                      <a:pt x="170" y="770"/>
                    </a:cubicBezTo>
                    <a:cubicBezTo>
                      <a:pt x="171" y="759"/>
                      <a:pt x="171" y="748"/>
                      <a:pt x="173" y="737"/>
                    </a:cubicBezTo>
                    <a:cubicBezTo>
                      <a:pt x="173" y="734"/>
                      <a:pt x="173" y="728"/>
                      <a:pt x="176" y="728"/>
                    </a:cubicBezTo>
                    <a:cubicBezTo>
                      <a:pt x="182" y="727"/>
                      <a:pt x="194" y="734"/>
                      <a:pt x="194" y="734"/>
                    </a:cubicBezTo>
                    <a:cubicBezTo>
                      <a:pt x="207" y="694"/>
                      <a:pt x="211" y="643"/>
                      <a:pt x="188" y="608"/>
                    </a:cubicBezTo>
                    <a:cubicBezTo>
                      <a:pt x="176" y="590"/>
                      <a:pt x="144" y="606"/>
                      <a:pt x="122" y="605"/>
                    </a:cubicBezTo>
                    <a:cubicBezTo>
                      <a:pt x="112" y="602"/>
                      <a:pt x="95" y="590"/>
                      <a:pt x="95" y="590"/>
                    </a:cubicBezTo>
                    <a:cubicBezTo>
                      <a:pt x="88" y="579"/>
                      <a:pt x="80" y="578"/>
                      <a:pt x="71" y="569"/>
                    </a:cubicBezTo>
                    <a:cubicBezTo>
                      <a:pt x="44" y="609"/>
                      <a:pt x="61" y="728"/>
                      <a:pt x="65" y="785"/>
                    </a:cubicBezTo>
                    <a:cubicBezTo>
                      <a:pt x="66" y="797"/>
                      <a:pt x="72" y="819"/>
                      <a:pt x="74" y="830"/>
                    </a:cubicBezTo>
                    <a:cubicBezTo>
                      <a:pt x="75" y="836"/>
                      <a:pt x="80" y="848"/>
                      <a:pt x="80" y="848"/>
                    </a:cubicBezTo>
                    <a:cubicBezTo>
                      <a:pt x="79" y="899"/>
                      <a:pt x="44" y="1021"/>
                      <a:pt x="122" y="1031"/>
                    </a:cubicBezTo>
                    <a:cubicBezTo>
                      <a:pt x="126" y="1037"/>
                      <a:pt x="127" y="1044"/>
                      <a:pt x="131" y="1049"/>
                    </a:cubicBezTo>
                    <a:cubicBezTo>
                      <a:pt x="142" y="1063"/>
                      <a:pt x="172" y="1062"/>
                      <a:pt x="188" y="1067"/>
                    </a:cubicBezTo>
                    <a:cubicBezTo>
                      <a:pt x="230" y="1064"/>
                      <a:pt x="277" y="1068"/>
                      <a:pt x="317" y="1058"/>
                    </a:cubicBezTo>
                    <a:cubicBezTo>
                      <a:pt x="333" y="1034"/>
                      <a:pt x="321" y="1055"/>
                      <a:pt x="326" y="998"/>
                    </a:cubicBezTo>
                    <a:cubicBezTo>
                      <a:pt x="329" y="967"/>
                      <a:pt x="343" y="911"/>
                      <a:pt x="353" y="881"/>
                    </a:cubicBezTo>
                    <a:cubicBezTo>
                      <a:pt x="357" y="832"/>
                      <a:pt x="353" y="855"/>
                      <a:pt x="362" y="812"/>
                    </a:cubicBezTo>
                    <a:cubicBezTo>
                      <a:pt x="363" y="807"/>
                      <a:pt x="365" y="797"/>
                      <a:pt x="365" y="797"/>
                    </a:cubicBezTo>
                    <a:cubicBezTo>
                      <a:pt x="368" y="723"/>
                      <a:pt x="368" y="648"/>
                      <a:pt x="380" y="575"/>
                    </a:cubicBezTo>
                    <a:cubicBezTo>
                      <a:pt x="381" y="532"/>
                      <a:pt x="379" y="489"/>
                      <a:pt x="383" y="446"/>
                    </a:cubicBezTo>
                    <a:cubicBezTo>
                      <a:pt x="384" y="439"/>
                      <a:pt x="395" y="428"/>
                      <a:pt x="395" y="428"/>
                    </a:cubicBezTo>
                    <a:cubicBezTo>
                      <a:pt x="411" y="433"/>
                      <a:pt x="407" y="447"/>
                      <a:pt x="422" y="452"/>
                    </a:cubicBezTo>
                    <a:cubicBezTo>
                      <a:pt x="434" y="456"/>
                      <a:pt x="426" y="457"/>
                      <a:pt x="443" y="455"/>
                    </a:cubicBezTo>
                    <a:cubicBezTo>
                      <a:pt x="457" y="456"/>
                      <a:pt x="496" y="463"/>
                      <a:pt x="509" y="461"/>
                    </a:cubicBezTo>
                    <a:cubicBezTo>
                      <a:pt x="522" y="459"/>
                      <a:pt x="518" y="452"/>
                      <a:pt x="524" y="440"/>
                    </a:cubicBezTo>
                    <a:cubicBezTo>
                      <a:pt x="528" y="430"/>
                      <a:pt x="551" y="402"/>
                      <a:pt x="548" y="386"/>
                    </a:cubicBezTo>
                    <a:cubicBezTo>
                      <a:pt x="545" y="370"/>
                      <a:pt x="521" y="346"/>
                      <a:pt x="506" y="341"/>
                    </a:cubicBezTo>
                    <a:cubicBezTo>
                      <a:pt x="469" y="345"/>
                      <a:pt x="484" y="338"/>
                      <a:pt x="458" y="356"/>
                    </a:cubicBezTo>
                    <a:cubicBezTo>
                      <a:pt x="452" y="360"/>
                      <a:pt x="440" y="368"/>
                      <a:pt x="440" y="368"/>
                    </a:cubicBezTo>
                    <a:cubicBezTo>
                      <a:pt x="434" y="387"/>
                      <a:pt x="443" y="368"/>
                      <a:pt x="422" y="380"/>
                    </a:cubicBezTo>
                    <a:cubicBezTo>
                      <a:pt x="419" y="382"/>
                      <a:pt x="419" y="387"/>
                      <a:pt x="416" y="389"/>
                    </a:cubicBezTo>
                    <a:cubicBezTo>
                      <a:pt x="414" y="391"/>
                      <a:pt x="410" y="391"/>
                      <a:pt x="407" y="392"/>
                    </a:cubicBezTo>
                    <a:cubicBezTo>
                      <a:pt x="409" y="345"/>
                      <a:pt x="424" y="168"/>
                      <a:pt x="428" y="104"/>
                    </a:cubicBezTo>
                    <a:cubicBezTo>
                      <a:pt x="430" y="65"/>
                      <a:pt x="431" y="42"/>
                      <a:pt x="434" y="5"/>
                    </a:cubicBezTo>
                    <a:cubicBezTo>
                      <a:pt x="416" y="0"/>
                      <a:pt x="426" y="1"/>
                      <a:pt x="404" y="8"/>
                    </a:cubicBezTo>
                    <a:cubicBezTo>
                      <a:pt x="378" y="17"/>
                      <a:pt x="350" y="10"/>
                      <a:pt x="323" y="11"/>
                    </a:cubicBezTo>
                    <a:cubicBezTo>
                      <a:pt x="310" y="24"/>
                      <a:pt x="315" y="29"/>
                      <a:pt x="323" y="44"/>
                    </a:cubicBezTo>
                    <a:cubicBezTo>
                      <a:pt x="320" y="88"/>
                      <a:pt x="314" y="129"/>
                      <a:pt x="323" y="173"/>
                    </a:cubicBezTo>
                    <a:cubicBezTo>
                      <a:pt x="322" y="251"/>
                      <a:pt x="323" y="329"/>
                      <a:pt x="320" y="407"/>
                    </a:cubicBezTo>
                    <a:cubicBezTo>
                      <a:pt x="320" y="417"/>
                      <a:pt x="315" y="387"/>
                      <a:pt x="308" y="380"/>
                    </a:cubicBezTo>
                    <a:cubicBezTo>
                      <a:pt x="305" y="377"/>
                      <a:pt x="302" y="376"/>
                      <a:pt x="299" y="374"/>
                    </a:cubicBezTo>
                    <a:cubicBezTo>
                      <a:pt x="292" y="363"/>
                      <a:pt x="278" y="350"/>
                      <a:pt x="272" y="338"/>
                    </a:cubicBezTo>
                    <a:cubicBezTo>
                      <a:pt x="271" y="335"/>
                      <a:pt x="266" y="330"/>
                      <a:pt x="269" y="329"/>
                    </a:cubicBezTo>
                    <a:cubicBezTo>
                      <a:pt x="274" y="327"/>
                      <a:pt x="279" y="331"/>
                      <a:pt x="284" y="332"/>
                    </a:cubicBezTo>
                    <a:cubicBezTo>
                      <a:pt x="294" y="346"/>
                      <a:pt x="321" y="348"/>
                      <a:pt x="299" y="326"/>
                    </a:cubicBezTo>
                    <a:cubicBezTo>
                      <a:pt x="291" y="305"/>
                      <a:pt x="283" y="284"/>
                      <a:pt x="269" y="266"/>
                    </a:cubicBezTo>
                    <a:cubicBezTo>
                      <a:pt x="252" y="244"/>
                      <a:pt x="234" y="224"/>
                      <a:pt x="227" y="197"/>
                    </a:cubicBezTo>
                    <a:cubicBezTo>
                      <a:pt x="228" y="175"/>
                      <a:pt x="216" y="105"/>
                      <a:pt x="254" y="92"/>
                    </a:cubicBezTo>
                    <a:cubicBezTo>
                      <a:pt x="261" y="85"/>
                      <a:pt x="281" y="77"/>
                      <a:pt x="281" y="77"/>
                    </a:cubicBezTo>
                    <a:cubicBezTo>
                      <a:pt x="290" y="63"/>
                      <a:pt x="282" y="63"/>
                      <a:pt x="269" y="59"/>
                    </a:cubicBezTo>
                    <a:cubicBezTo>
                      <a:pt x="262" y="39"/>
                      <a:pt x="275" y="41"/>
                      <a:pt x="293" y="38"/>
                    </a:cubicBezTo>
                    <a:cubicBezTo>
                      <a:pt x="301" y="35"/>
                      <a:pt x="307" y="16"/>
                      <a:pt x="299" y="14"/>
                    </a:cubicBezTo>
                    <a:cubicBezTo>
                      <a:pt x="271" y="8"/>
                      <a:pt x="241" y="16"/>
                      <a:pt x="212" y="17"/>
                    </a:cubicBezTo>
                    <a:cubicBezTo>
                      <a:pt x="167" y="26"/>
                      <a:pt x="0" y="6"/>
                      <a:pt x="47" y="2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62" name="Freeform 2274"/>
              <p:cNvSpPr>
                <a:spLocks/>
              </p:cNvSpPr>
              <p:nvPr/>
            </p:nvSpPr>
            <p:spPr bwMode="auto">
              <a:xfrm>
                <a:off x="2359" y="1006"/>
                <a:ext cx="130" cy="105"/>
              </a:xfrm>
              <a:custGeom>
                <a:avLst/>
                <a:gdLst>
                  <a:gd name="T0" fmla="*/ 123 w 130"/>
                  <a:gd name="T1" fmla="*/ 51 h 105"/>
                  <a:gd name="T2" fmla="*/ 96 w 130"/>
                  <a:gd name="T3" fmla="*/ 93 h 105"/>
                  <a:gd name="T4" fmla="*/ 69 w 130"/>
                  <a:gd name="T5" fmla="*/ 105 h 105"/>
                  <a:gd name="T6" fmla="*/ 39 w 130"/>
                  <a:gd name="T7" fmla="*/ 102 h 105"/>
                  <a:gd name="T8" fmla="*/ 12 w 130"/>
                  <a:gd name="T9" fmla="*/ 93 h 105"/>
                  <a:gd name="T10" fmla="*/ 0 w 130"/>
                  <a:gd name="T11" fmla="*/ 66 h 105"/>
                  <a:gd name="T12" fmla="*/ 33 w 130"/>
                  <a:gd name="T13" fmla="*/ 3 h 105"/>
                  <a:gd name="T14" fmla="*/ 75 w 130"/>
                  <a:gd name="T15" fmla="*/ 0 h 105"/>
                  <a:gd name="T16" fmla="*/ 120 w 130"/>
                  <a:gd name="T17" fmla="*/ 24 h 105"/>
                  <a:gd name="T18" fmla="*/ 126 w 130"/>
                  <a:gd name="T19" fmla="*/ 33 h 105"/>
                  <a:gd name="T20" fmla="*/ 123 w 130"/>
                  <a:gd name="T21" fmla="*/ 45 h 105"/>
                  <a:gd name="T22" fmla="*/ 123 w 130"/>
                  <a:gd name="T23" fmla="*/ 5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0" h="105">
                    <a:moveTo>
                      <a:pt x="123" y="51"/>
                    </a:moveTo>
                    <a:cubicBezTo>
                      <a:pt x="118" y="105"/>
                      <a:pt x="125" y="64"/>
                      <a:pt x="96" y="93"/>
                    </a:cubicBezTo>
                    <a:cubicBezTo>
                      <a:pt x="89" y="100"/>
                      <a:pt x="69" y="105"/>
                      <a:pt x="69" y="105"/>
                    </a:cubicBezTo>
                    <a:cubicBezTo>
                      <a:pt x="59" y="104"/>
                      <a:pt x="49" y="104"/>
                      <a:pt x="39" y="102"/>
                    </a:cubicBezTo>
                    <a:cubicBezTo>
                      <a:pt x="30" y="100"/>
                      <a:pt x="12" y="93"/>
                      <a:pt x="12" y="93"/>
                    </a:cubicBezTo>
                    <a:cubicBezTo>
                      <a:pt x="7" y="85"/>
                      <a:pt x="0" y="66"/>
                      <a:pt x="0" y="66"/>
                    </a:cubicBezTo>
                    <a:cubicBezTo>
                      <a:pt x="4" y="45"/>
                      <a:pt x="9" y="11"/>
                      <a:pt x="33" y="3"/>
                    </a:cubicBezTo>
                    <a:cubicBezTo>
                      <a:pt x="47" y="8"/>
                      <a:pt x="61" y="5"/>
                      <a:pt x="75" y="0"/>
                    </a:cubicBezTo>
                    <a:cubicBezTo>
                      <a:pt x="85" y="15"/>
                      <a:pt x="103" y="18"/>
                      <a:pt x="120" y="24"/>
                    </a:cubicBezTo>
                    <a:cubicBezTo>
                      <a:pt x="122" y="27"/>
                      <a:pt x="125" y="29"/>
                      <a:pt x="126" y="33"/>
                    </a:cubicBezTo>
                    <a:cubicBezTo>
                      <a:pt x="127" y="37"/>
                      <a:pt x="123" y="41"/>
                      <a:pt x="123" y="45"/>
                    </a:cubicBezTo>
                    <a:cubicBezTo>
                      <a:pt x="123" y="52"/>
                      <a:pt x="130" y="65"/>
                      <a:pt x="123" y="5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63" name="Freeform 2275"/>
              <p:cNvSpPr>
                <a:spLocks/>
              </p:cNvSpPr>
              <p:nvPr/>
            </p:nvSpPr>
            <p:spPr bwMode="auto">
              <a:xfrm>
                <a:off x="2512" y="865"/>
                <a:ext cx="174" cy="335"/>
              </a:xfrm>
              <a:custGeom>
                <a:avLst/>
                <a:gdLst>
                  <a:gd name="T0" fmla="*/ 99 w 174"/>
                  <a:gd name="T1" fmla="*/ 36 h 335"/>
                  <a:gd name="T2" fmla="*/ 81 w 174"/>
                  <a:gd name="T3" fmla="*/ 69 h 335"/>
                  <a:gd name="T4" fmla="*/ 69 w 174"/>
                  <a:gd name="T5" fmla="*/ 96 h 335"/>
                  <a:gd name="T6" fmla="*/ 69 w 174"/>
                  <a:gd name="T7" fmla="*/ 213 h 335"/>
                  <a:gd name="T8" fmla="*/ 81 w 174"/>
                  <a:gd name="T9" fmla="*/ 252 h 335"/>
                  <a:gd name="T10" fmla="*/ 66 w 174"/>
                  <a:gd name="T11" fmla="*/ 291 h 335"/>
                  <a:gd name="T12" fmla="*/ 33 w 174"/>
                  <a:gd name="T13" fmla="*/ 264 h 335"/>
                  <a:gd name="T14" fmla="*/ 15 w 174"/>
                  <a:gd name="T15" fmla="*/ 216 h 335"/>
                  <a:gd name="T16" fmla="*/ 6 w 174"/>
                  <a:gd name="T17" fmla="*/ 219 h 335"/>
                  <a:gd name="T18" fmla="*/ 9 w 174"/>
                  <a:gd name="T19" fmla="*/ 210 h 335"/>
                  <a:gd name="T20" fmla="*/ 12 w 174"/>
                  <a:gd name="T21" fmla="*/ 195 h 335"/>
                  <a:gd name="T22" fmla="*/ 30 w 174"/>
                  <a:gd name="T23" fmla="*/ 312 h 335"/>
                  <a:gd name="T24" fmla="*/ 57 w 174"/>
                  <a:gd name="T25" fmla="*/ 327 h 335"/>
                  <a:gd name="T26" fmla="*/ 108 w 174"/>
                  <a:gd name="T27" fmla="*/ 303 h 335"/>
                  <a:gd name="T28" fmla="*/ 129 w 174"/>
                  <a:gd name="T29" fmla="*/ 273 h 335"/>
                  <a:gd name="T30" fmla="*/ 138 w 174"/>
                  <a:gd name="T31" fmla="*/ 312 h 335"/>
                  <a:gd name="T32" fmla="*/ 159 w 174"/>
                  <a:gd name="T33" fmla="*/ 291 h 335"/>
                  <a:gd name="T34" fmla="*/ 174 w 174"/>
                  <a:gd name="T35" fmla="*/ 255 h 335"/>
                  <a:gd name="T36" fmla="*/ 165 w 174"/>
                  <a:gd name="T37" fmla="*/ 150 h 335"/>
                  <a:gd name="T38" fmla="*/ 168 w 174"/>
                  <a:gd name="T39" fmla="*/ 123 h 335"/>
                  <a:gd name="T40" fmla="*/ 174 w 174"/>
                  <a:gd name="T41" fmla="*/ 105 h 335"/>
                  <a:gd name="T42" fmla="*/ 147 w 174"/>
                  <a:gd name="T43" fmla="*/ 0 h 335"/>
                  <a:gd name="T44" fmla="*/ 129 w 174"/>
                  <a:gd name="T45" fmla="*/ 12 h 335"/>
                  <a:gd name="T46" fmla="*/ 120 w 174"/>
                  <a:gd name="T47" fmla="*/ 18 h 335"/>
                  <a:gd name="T48" fmla="*/ 117 w 174"/>
                  <a:gd name="T49" fmla="*/ 30 h 335"/>
                  <a:gd name="T50" fmla="*/ 99 w 174"/>
                  <a:gd name="T51" fmla="*/ 36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4" h="335">
                    <a:moveTo>
                      <a:pt x="99" y="36"/>
                    </a:moveTo>
                    <a:cubicBezTo>
                      <a:pt x="93" y="53"/>
                      <a:pt x="95" y="60"/>
                      <a:pt x="81" y="69"/>
                    </a:cubicBezTo>
                    <a:cubicBezTo>
                      <a:pt x="76" y="77"/>
                      <a:pt x="69" y="96"/>
                      <a:pt x="69" y="96"/>
                    </a:cubicBezTo>
                    <a:cubicBezTo>
                      <a:pt x="66" y="154"/>
                      <a:pt x="64" y="151"/>
                      <a:pt x="69" y="213"/>
                    </a:cubicBezTo>
                    <a:cubicBezTo>
                      <a:pt x="70" y="227"/>
                      <a:pt x="81" y="252"/>
                      <a:pt x="81" y="252"/>
                    </a:cubicBezTo>
                    <a:cubicBezTo>
                      <a:pt x="79" y="272"/>
                      <a:pt x="82" y="281"/>
                      <a:pt x="66" y="291"/>
                    </a:cubicBezTo>
                    <a:cubicBezTo>
                      <a:pt x="39" y="286"/>
                      <a:pt x="52" y="277"/>
                      <a:pt x="33" y="264"/>
                    </a:cubicBezTo>
                    <a:cubicBezTo>
                      <a:pt x="28" y="248"/>
                      <a:pt x="20" y="232"/>
                      <a:pt x="15" y="216"/>
                    </a:cubicBezTo>
                    <a:cubicBezTo>
                      <a:pt x="12" y="217"/>
                      <a:pt x="8" y="221"/>
                      <a:pt x="6" y="219"/>
                    </a:cubicBezTo>
                    <a:cubicBezTo>
                      <a:pt x="4" y="217"/>
                      <a:pt x="8" y="213"/>
                      <a:pt x="9" y="210"/>
                    </a:cubicBezTo>
                    <a:cubicBezTo>
                      <a:pt x="10" y="205"/>
                      <a:pt x="12" y="195"/>
                      <a:pt x="12" y="195"/>
                    </a:cubicBezTo>
                    <a:cubicBezTo>
                      <a:pt x="9" y="242"/>
                      <a:pt x="0" y="275"/>
                      <a:pt x="30" y="312"/>
                    </a:cubicBezTo>
                    <a:cubicBezTo>
                      <a:pt x="36" y="319"/>
                      <a:pt x="50" y="322"/>
                      <a:pt x="57" y="327"/>
                    </a:cubicBezTo>
                    <a:cubicBezTo>
                      <a:pt x="88" y="325"/>
                      <a:pt x="114" y="335"/>
                      <a:pt x="108" y="303"/>
                    </a:cubicBezTo>
                    <a:cubicBezTo>
                      <a:pt x="111" y="291"/>
                      <a:pt x="129" y="273"/>
                      <a:pt x="129" y="273"/>
                    </a:cubicBezTo>
                    <a:cubicBezTo>
                      <a:pt x="136" y="228"/>
                      <a:pt x="133" y="163"/>
                      <a:pt x="138" y="312"/>
                    </a:cubicBezTo>
                    <a:cubicBezTo>
                      <a:pt x="149" y="305"/>
                      <a:pt x="148" y="298"/>
                      <a:pt x="159" y="291"/>
                    </a:cubicBezTo>
                    <a:cubicBezTo>
                      <a:pt x="164" y="273"/>
                      <a:pt x="171" y="276"/>
                      <a:pt x="174" y="255"/>
                    </a:cubicBezTo>
                    <a:cubicBezTo>
                      <a:pt x="172" y="221"/>
                      <a:pt x="173" y="183"/>
                      <a:pt x="165" y="150"/>
                    </a:cubicBezTo>
                    <a:cubicBezTo>
                      <a:pt x="166" y="141"/>
                      <a:pt x="166" y="132"/>
                      <a:pt x="168" y="123"/>
                    </a:cubicBezTo>
                    <a:cubicBezTo>
                      <a:pt x="169" y="117"/>
                      <a:pt x="174" y="105"/>
                      <a:pt x="174" y="105"/>
                    </a:cubicBezTo>
                    <a:cubicBezTo>
                      <a:pt x="171" y="76"/>
                      <a:pt x="174" y="18"/>
                      <a:pt x="147" y="0"/>
                    </a:cubicBezTo>
                    <a:cubicBezTo>
                      <a:pt x="141" y="4"/>
                      <a:pt x="135" y="8"/>
                      <a:pt x="129" y="12"/>
                    </a:cubicBezTo>
                    <a:cubicBezTo>
                      <a:pt x="126" y="14"/>
                      <a:pt x="120" y="18"/>
                      <a:pt x="120" y="18"/>
                    </a:cubicBezTo>
                    <a:cubicBezTo>
                      <a:pt x="119" y="22"/>
                      <a:pt x="120" y="27"/>
                      <a:pt x="117" y="30"/>
                    </a:cubicBezTo>
                    <a:cubicBezTo>
                      <a:pt x="115" y="32"/>
                      <a:pt x="99" y="41"/>
                      <a:pt x="99" y="3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64" name="Freeform 2276"/>
              <p:cNvSpPr>
                <a:spLocks/>
              </p:cNvSpPr>
              <p:nvPr/>
            </p:nvSpPr>
            <p:spPr bwMode="auto">
              <a:xfrm>
                <a:off x="2650" y="1269"/>
                <a:ext cx="99" cy="163"/>
              </a:xfrm>
              <a:custGeom>
                <a:avLst/>
                <a:gdLst>
                  <a:gd name="T0" fmla="*/ 99 w 99"/>
                  <a:gd name="T1" fmla="*/ 10 h 163"/>
                  <a:gd name="T2" fmla="*/ 24 w 99"/>
                  <a:gd name="T3" fmla="*/ 97 h 163"/>
                  <a:gd name="T4" fmla="*/ 15 w 99"/>
                  <a:gd name="T5" fmla="*/ 127 h 163"/>
                  <a:gd name="T6" fmla="*/ 15 w 99"/>
                  <a:gd name="T7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9" h="163">
                    <a:moveTo>
                      <a:pt x="99" y="10"/>
                    </a:moveTo>
                    <a:cubicBezTo>
                      <a:pt x="5" y="14"/>
                      <a:pt x="28" y="0"/>
                      <a:pt x="24" y="97"/>
                    </a:cubicBezTo>
                    <a:cubicBezTo>
                      <a:pt x="0" y="89"/>
                      <a:pt x="14" y="115"/>
                      <a:pt x="15" y="127"/>
                    </a:cubicBezTo>
                    <a:cubicBezTo>
                      <a:pt x="16" y="139"/>
                      <a:pt x="15" y="151"/>
                      <a:pt x="15" y="163"/>
                    </a:cubicBezTo>
                  </a:path>
                </a:pathLst>
              </a:custGeom>
              <a:solidFill>
                <a:schemeClr val="bg1"/>
              </a:solidFill>
              <a:ln w="254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65" name="Freeform 2277"/>
              <p:cNvSpPr>
                <a:spLocks/>
              </p:cNvSpPr>
              <p:nvPr/>
            </p:nvSpPr>
            <p:spPr bwMode="auto">
              <a:xfrm>
                <a:off x="2388" y="1025"/>
                <a:ext cx="86" cy="56"/>
              </a:xfrm>
              <a:custGeom>
                <a:avLst/>
                <a:gdLst>
                  <a:gd name="T0" fmla="*/ 76 w 86"/>
                  <a:gd name="T1" fmla="*/ 35 h 56"/>
                  <a:gd name="T2" fmla="*/ 58 w 86"/>
                  <a:gd name="T3" fmla="*/ 47 h 56"/>
                  <a:gd name="T4" fmla="*/ 34 w 86"/>
                  <a:gd name="T5" fmla="*/ 38 h 56"/>
                  <a:gd name="T6" fmla="*/ 10 w 86"/>
                  <a:gd name="T7" fmla="*/ 29 h 56"/>
                  <a:gd name="T8" fmla="*/ 79 w 86"/>
                  <a:gd name="T9" fmla="*/ 20 h 56"/>
                  <a:gd name="T10" fmla="*/ 85 w 86"/>
                  <a:gd name="T11" fmla="*/ 29 h 56"/>
                  <a:gd name="T12" fmla="*/ 76 w 86"/>
                  <a:gd name="T13" fmla="*/ 3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56">
                    <a:moveTo>
                      <a:pt x="76" y="35"/>
                    </a:moveTo>
                    <a:cubicBezTo>
                      <a:pt x="58" y="23"/>
                      <a:pt x="23" y="24"/>
                      <a:pt x="58" y="47"/>
                    </a:cubicBezTo>
                    <a:cubicBezTo>
                      <a:pt x="44" y="56"/>
                      <a:pt x="47" y="46"/>
                      <a:pt x="34" y="38"/>
                    </a:cubicBezTo>
                    <a:cubicBezTo>
                      <a:pt x="30" y="16"/>
                      <a:pt x="28" y="24"/>
                      <a:pt x="10" y="29"/>
                    </a:cubicBezTo>
                    <a:cubicBezTo>
                      <a:pt x="0" y="0"/>
                      <a:pt x="77" y="20"/>
                      <a:pt x="79" y="20"/>
                    </a:cubicBezTo>
                    <a:cubicBezTo>
                      <a:pt x="81" y="23"/>
                      <a:pt x="86" y="25"/>
                      <a:pt x="85" y="29"/>
                    </a:cubicBezTo>
                    <a:cubicBezTo>
                      <a:pt x="84" y="33"/>
                      <a:pt x="76" y="35"/>
                      <a:pt x="76" y="3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66" name="Freeform 2278"/>
              <p:cNvSpPr>
                <a:spLocks/>
              </p:cNvSpPr>
              <p:nvPr/>
            </p:nvSpPr>
            <p:spPr bwMode="auto">
              <a:xfrm>
                <a:off x="2889" y="1024"/>
                <a:ext cx="76" cy="54"/>
              </a:xfrm>
              <a:custGeom>
                <a:avLst/>
                <a:gdLst>
                  <a:gd name="T0" fmla="*/ 76 w 76"/>
                  <a:gd name="T1" fmla="*/ 21 h 54"/>
                  <a:gd name="T2" fmla="*/ 49 w 76"/>
                  <a:gd name="T3" fmla="*/ 24 h 54"/>
                  <a:gd name="T4" fmla="*/ 31 w 76"/>
                  <a:gd name="T5" fmla="*/ 54 h 54"/>
                  <a:gd name="T6" fmla="*/ 40 w 76"/>
                  <a:gd name="T7" fmla="*/ 30 h 54"/>
                  <a:gd name="T8" fmla="*/ 7 w 76"/>
                  <a:gd name="T9" fmla="*/ 21 h 54"/>
                  <a:gd name="T10" fmla="*/ 1 w 76"/>
                  <a:gd name="T11" fmla="*/ 12 h 54"/>
                  <a:gd name="T12" fmla="*/ 28 w 76"/>
                  <a:gd name="T13" fmla="*/ 0 h 54"/>
                  <a:gd name="T14" fmla="*/ 76 w 76"/>
                  <a:gd name="T15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54">
                    <a:moveTo>
                      <a:pt x="76" y="21"/>
                    </a:moveTo>
                    <a:cubicBezTo>
                      <a:pt x="65" y="25"/>
                      <a:pt x="60" y="20"/>
                      <a:pt x="49" y="24"/>
                    </a:cubicBezTo>
                    <a:cubicBezTo>
                      <a:pt x="46" y="40"/>
                      <a:pt x="44" y="45"/>
                      <a:pt x="31" y="54"/>
                    </a:cubicBezTo>
                    <a:cubicBezTo>
                      <a:pt x="26" y="40"/>
                      <a:pt x="36" y="43"/>
                      <a:pt x="40" y="30"/>
                    </a:cubicBezTo>
                    <a:cubicBezTo>
                      <a:pt x="34" y="13"/>
                      <a:pt x="24" y="19"/>
                      <a:pt x="7" y="21"/>
                    </a:cubicBezTo>
                    <a:cubicBezTo>
                      <a:pt x="5" y="18"/>
                      <a:pt x="0" y="15"/>
                      <a:pt x="1" y="12"/>
                    </a:cubicBezTo>
                    <a:cubicBezTo>
                      <a:pt x="1" y="12"/>
                      <a:pt x="22" y="2"/>
                      <a:pt x="28" y="0"/>
                    </a:cubicBezTo>
                    <a:cubicBezTo>
                      <a:pt x="42" y="9"/>
                      <a:pt x="60" y="16"/>
                      <a:pt x="76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67" name="Freeform 2279"/>
              <p:cNvSpPr>
                <a:spLocks/>
              </p:cNvSpPr>
              <p:nvPr/>
            </p:nvSpPr>
            <p:spPr bwMode="auto">
              <a:xfrm>
                <a:off x="2764" y="1069"/>
                <a:ext cx="30" cy="147"/>
              </a:xfrm>
              <a:custGeom>
                <a:avLst/>
                <a:gdLst>
                  <a:gd name="T0" fmla="*/ 18 w 30"/>
                  <a:gd name="T1" fmla="*/ 0 h 147"/>
                  <a:gd name="T2" fmla="*/ 30 w 30"/>
                  <a:gd name="T3" fmla="*/ 36 h 147"/>
                  <a:gd name="T4" fmla="*/ 18 w 30"/>
                  <a:gd name="T5" fmla="*/ 75 h 147"/>
                  <a:gd name="T6" fmla="*/ 0 w 30"/>
                  <a:gd name="T7" fmla="*/ 147 h 147"/>
                  <a:gd name="T8" fmla="*/ 6 w 30"/>
                  <a:gd name="T9" fmla="*/ 105 h 147"/>
                  <a:gd name="T10" fmla="*/ 9 w 30"/>
                  <a:gd name="T11" fmla="*/ 66 h 147"/>
                  <a:gd name="T12" fmla="*/ 12 w 30"/>
                  <a:gd name="T13" fmla="*/ 33 h 147"/>
                  <a:gd name="T14" fmla="*/ 18 w 30"/>
                  <a:gd name="T1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147">
                    <a:moveTo>
                      <a:pt x="18" y="0"/>
                    </a:moveTo>
                    <a:cubicBezTo>
                      <a:pt x="21" y="16"/>
                      <a:pt x="22" y="23"/>
                      <a:pt x="30" y="36"/>
                    </a:cubicBezTo>
                    <a:cubicBezTo>
                      <a:pt x="28" y="53"/>
                      <a:pt x="27" y="61"/>
                      <a:pt x="18" y="75"/>
                    </a:cubicBezTo>
                    <a:cubicBezTo>
                      <a:pt x="15" y="124"/>
                      <a:pt x="12" y="112"/>
                      <a:pt x="0" y="147"/>
                    </a:cubicBezTo>
                    <a:cubicBezTo>
                      <a:pt x="0" y="147"/>
                      <a:pt x="2" y="118"/>
                      <a:pt x="6" y="105"/>
                    </a:cubicBezTo>
                    <a:cubicBezTo>
                      <a:pt x="8" y="91"/>
                      <a:pt x="13" y="79"/>
                      <a:pt x="9" y="66"/>
                    </a:cubicBezTo>
                    <a:cubicBezTo>
                      <a:pt x="12" y="53"/>
                      <a:pt x="16" y="45"/>
                      <a:pt x="12" y="33"/>
                    </a:cubicBezTo>
                    <a:cubicBezTo>
                      <a:pt x="16" y="8"/>
                      <a:pt x="13" y="19"/>
                      <a:pt x="1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68" name="Freeform 2280"/>
              <p:cNvSpPr>
                <a:spLocks/>
              </p:cNvSpPr>
              <p:nvPr/>
            </p:nvSpPr>
            <p:spPr bwMode="auto">
              <a:xfrm>
                <a:off x="2500" y="891"/>
                <a:ext cx="275" cy="335"/>
              </a:xfrm>
              <a:custGeom>
                <a:avLst/>
                <a:gdLst>
                  <a:gd name="T0" fmla="*/ 273 w 275"/>
                  <a:gd name="T1" fmla="*/ 246 h 335"/>
                  <a:gd name="T2" fmla="*/ 231 w 275"/>
                  <a:gd name="T3" fmla="*/ 249 h 335"/>
                  <a:gd name="T4" fmla="*/ 197 w 275"/>
                  <a:gd name="T5" fmla="*/ 270 h 335"/>
                  <a:gd name="T6" fmla="*/ 144 w 275"/>
                  <a:gd name="T7" fmla="*/ 307 h 335"/>
                  <a:gd name="T8" fmla="*/ 122 w 275"/>
                  <a:gd name="T9" fmla="*/ 318 h 335"/>
                  <a:gd name="T10" fmla="*/ 54 w 275"/>
                  <a:gd name="T11" fmla="*/ 309 h 335"/>
                  <a:gd name="T12" fmla="*/ 35 w 275"/>
                  <a:gd name="T13" fmla="*/ 297 h 335"/>
                  <a:gd name="T14" fmla="*/ 21 w 275"/>
                  <a:gd name="T15" fmla="*/ 279 h 335"/>
                  <a:gd name="T16" fmla="*/ 12 w 275"/>
                  <a:gd name="T17" fmla="*/ 249 h 335"/>
                  <a:gd name="T18" fmla="*/ 17 w 275"/>
                  <a:gd name="T19" fmla="*/ 210 h 335"/>
                  <a:gd name="T20" fmla="*/ 23 w 275"/>
                  <a:gd name="T21" fmla="*/ 163 h 335"/>
                  <a:gd name="T22" fmla="*/ 29 w 275"/>
                  <a:gd name="T23" fmla="*/ 148 h 335"/>
                  <a:gd name="T24" fmla="*/ 42 w 275"/>
                  <a:gd name="T25" fmla="*/ 123 h 335"/>
                  <a:gd name="T26" fmla="*/ 53 w 275"/>
                  <a:gd name="T27" fmla="*/ 93 h 335"/>
                  <a:gd name="T28" fmla="*/ 62 w 275"/>
                  <a:gd name="T29" fmla="*/ 75 h 335"/>
                  <a:gd name="T30" fmla="*/ 71 w 275"/>
                  <a:gd name="T31" fmla="*/ 57 h 335"/>
                  <a:gd name="T32" fmla="*/ 90 w 275"/>
                  <a:gd name="T33" fmla="*/ 27 h 335"/>
                  <a:gd name="T34" fmla="*/ 98 w 275"/>
                  <a:gd name="T35" fmla="*/ 12 h 335"/>
                  <a:gd name="T36" fmla="*/ 90 w 275"/>
                  <a:gd name="T37" fmla="*/ 10 h 335"/>
                  <a:gd name="T38" fmla="*/ 81 w 275"/>
                  <a:gd name="T39" fmla="*/ 22 h 335"/>
                  <a:gd name="T40" fmla="*/ 57 w 275"/>
                  <a:gd name="T41" fmla="*/ 31 h 335"/>
                  <a:gd name="T42" fmla="*/ 21 w 275"/>
                  <a:gd name="T43" fmla="*/ 52 h 335"/>
                  <a:gd name="T44" fmla="*/ 50 w 275"/>
                  <a:gd name="T45" fmla="*/ 42 h 335"/>
                  <a:gd name="T46" fmla="*/ 72 w 275"/>
                  <a:gd name="T47" fmla="*/ 39 h 335"/>
                  <a:gd name="T48" fmla="*/ 68 w 275"/>
                  <a:gd name="T49" fmla="*/ 51 h 335"/>
                  <a:gd name="T50" fmla="*/ 50 w 275"/>
                  <a:gd name="T51" fmla="*/ 72 h 335"/>
                  <a:gd name="T52" fmla="*/ 45 w 275"/>
                  <a:gd name="T53" fmla="*/ 88 h 335"/>
                  <a:gd name="T54" fmla="*/ 38 w 275"/>
                  <a:gd name="T55" fmla="*/ 106 h 335"/>
                  <a:gd name="T56" fmla="*/ 27 w 275"/>
                  <a:gd name="T57" fmla="*/ 139 h 335"/>
                  <a:gd name="T58" fmla="*/ 15 w 275"/>
                  <a:gd name="T59" fmla="*/ 166 h 335"/>
                  <a:gd name="T60" fmla="*/ 9 w 275"/>
                  <a:gd name="T61" fmla="*/ 195 h 335"/>
                  <a:gd name="T62" fmla="*/ 3 w 275"/>
                  <a:gd name="T63" fmla="*/ 217 h 335"/>
                  <a:gd name="T64" fmla="*/ 11 w 275"/>
                  <a:gd name="T65" fmla="*/ 270 h 335"/>
                  <a:gd name="T66" fmla="*/ 17 w 275"/>
                  <a:gd name="T67" fmla="*/ 289 h 335"/>
                  <a:gd name="T68" fmla="*/ 30 w 275"/>
                  <a:gd name="T69" fmla="*/ 309 h 335"/>
                  <a:gd name="T70" fmla="*/ 42 w 275"/>
                  <a:gd name="T71" fmla="*/ 319 h 335"/>
                  <a:gd name="T72" fmla="*/ 95 w 275"/>
                  <a:gd name="T73" fmla="*/ 331 h 335"/>
                  <a:gd name="T74" fmla="*/ 161 w 275"/>
                  <a:gd name="T75" fmla="*/ 322 h 335"/>
                  <a:gd name="T76" fmla="*/ 170 w 275"/>
                  <a:gd name="T77" fmla="*/ 315 h 335"/>
                  <a:gd name="T78" fmla="*/ 171 w 275"/>
                  <a:gd name="T79" fmla="*/ 310 h 335"/>
                  <a:gd name="T80" fmla="*/ 180 w 275"/>
                  <a:gd name="T81" fmla="*/ 303 h 335"/>
                  <a:gd name="T82" fmla="*/ 195 w 275"/>
                  <a:gd name="T83" fmla="*/ 291 h 335"/>
                  <a:gd name="T84" fmla="*/ 212 w 275"/>
                  <a:gd name="T85" fmla="*/ 279 h 335"/>
                  <a:gd name="T86" fmla="*/ 225 w 275"/>
                  <a:gd name="T87" fmla="*/ 270 h 335"/>
                  <a:gd name="T88" fmla="*/ 236 w 275"/>
                  <a:gd name="T89" fmla="*/ 264 h 335"/>
                  <a:gd name="T90" fmla="*/ 240 w 275"/>
                  <a:gd name="T91" fmla="*/ 255 h 335"/>
                  <a:gd name="T92" fmla="*/ 273 w 275"/>
                  <a:gd name="T93" fmla="*/ 246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5" h="335">
                    <a:moveTo>
                      <a:pt x="273" y="246"/>
                    </a:moveTo>
                    <a:cubicBezTo>
                      <a:pt x="251" y="245"/>
                      <a:pt x="246" y="240"/>
                      <a:pt x="231" y="249"/>
                    </a:cubicBezTo>
                    <a:cubicBezTo>
                      <a:pt x="226" y="258"/>
                      <a:pt x="207" y="263"/>
                      <a:pt x="197" y="270"/>
                    </a:cubicBezTo>
                    <a:cubicBezTo>
                      <a:pt x="189" y="286"/>
                      <a:pt x="162" y="304"/>
                      <a:pt x="144" y="307"/>
                    </a:cubicBezTo>
                    <a:cubicBezTo>
                      <a:pt x="138" y="318"/>
                      <a:pt x="137" y="316"/>
                      <a:pt x="122" y="318"/>
                    </a:cubicBezTo>
                    <a:cubicBezTo>
                      <a:pt x="92" y="316"/>
                      <a:pt x="81" y="310"/>
                      <a:pt x="54" y="309"/>
                    </a:cubicBezTo>
                    <a:cubicBezTo>
                      <a:pt x="49" y="303"/>
                      <a:pt x="42" y="302"/>
                      <a:pt x="35" y="297"/>
                    </a:cubicBezTo>
                    <a:cubicBezTo>
                      <a:pt x="31" y="290"/>
                      <a:pt x="27" y="284"/>
                      <a:pt x="21" y="279"/>
                    </a:cubicBezTo>
                    <a:cubicBezTo>
                      <a:pt x="19" y="269"/>
                      <a:pt x="21" y="251"/>
                      <a:pt x="12" y="249"/>
                    </a:cubicBezTo>
                    <a:cubicBezTo>
                      <a:pt x="9" y="234"/>
                      <a:pt x="11" y="223"/>
                      <a:pt x="17" y="210"/>
                    </a:cubicBezTo>
                    <a:cubicBezTo>
                      <a:pt x="20" y="194"/>
                      <a:pt x="14" y="177"/>
                      <a:pt x="23" y="163"/>
                    </a:cubicBezTo>
                    <a:cubicBezTo>
                      <a:pt x="24" y="157"/>
                      <a:pt x="26" y="154"/>
                      <a:pt x="29" y="148"/>
                    </a:cubicBezTo>
                    <a:cubicBezTo>
                      <a:pt x="31" y="138"/>
                      <a:pt x="36" y="131"/>
                      <a:pt x="42" y="123"/>
                    </a:cubicBezTo>
                    <a:cubicBezTo>
                      <a:pt x="44" y="112"/>
                      <a:pt x="46" y="102"/>
                      <a:pt x="53" y="93"/>
                    </a:cubicBezTo>
                    <a:cubicBezTo>
                      <a:pt x="54" y="86"/>
                      <a:pt x="58" y="81"/>
                      <a:pt x="62" y="75"/>
                    </a:cubicBezTo>
                    <a:cubicBezTo>
                      <a:pt x="63" y="69"/>
                      <a:pt x="67" y="62"/>
                      <a:pt x="71" y="57"/>
                    </a:cubicBezTo>
                    <a:cubicBezTo>
                      <a:pt x="72" y="47"/>
                      <a:pt x="82" y="35"/>
                      <a:pt x="90" y="27"/>
                    </a:cubicBezTo>
                    <a:cubicBezTo>
                      <a:pt x="92" y="22"/>
                      <a:pt x="94" y="17"/>
                      <a:pt x="98" y="12"/>
                    </a:cubicBezTo>
                    <a:cubicBezTo>
                      <a:pt x="95" y="0"/>
                      <a:pt x="94" y="2"/>
                      <a:pt x="90" y="10"/>
                    </a:cubicBezTo>
                    <a:cubicBezTo>
                      <a:pt x="89" y="17"/>
                      <a:pt x="85" y="17"/>
                      <a:pt x="81" y="22"/>
                    </a:cubicBezTo>
                    <a:cubicBezTo>
                      <a:pt x="79" y="32"/>
                      <a:pt x="66" y="29"/>
                      <a:pt x="57" y="31"/>
                    </a:cubicBezTo>
                    <a:cubicBezTo>
                      <a:pt x="53" y="38"/>
                      <a:pt x="30" y="50"/>
                      <a:pt x="21" y="52"/>
                    </a:cubicBezTo>
                    <a:cubicBezTo>
                      <a:pt x="34" y="60"/>
                      <a:pt x="38" y="44"/>
                      <a:pt x="50" y="42"/>
                    </a:cubicBezTo>
                    <a:cubicBezTo>
                      <a:pt x="52" y="32"/>
                      <a:pt x="51" y="29"/>
                      <a:pt x="72" y="39"/>
                    </a:cubicBezTo>
                    <a:cubicBezTo>
                      <a:pt x="75" y="40"/>
                      <a:pt x="69" y="50"/>
                      <a:pt x="68" y="51"/>
                    </a:cubicBezTo>
                    <a:cubicBezTo>
                      <a:pt x="61" y="58"/>
                      <a:pt x="56" y="64"/>
                      <a:pt x="50" y="72"/>
                    </a:cubicBezTo>
                    <a:cubicBezTo>
                      <a:pt x="48" y="77"/>
                      <a:pt x="48" y="83"/>
                      <a:pt x="45" y="88"/>
                    </a:cubicBezTo>
                    <a:cubicBezTo>
                      <a:pt x="44" y="95"/>
                      <a:pt x="43" y="101"/>
                      <a:pt x="38" y="106"/>
                    </a:cubicBezTo>
                    <a:cubicBezTo>
                      <a:pt x="34" y="117"/>
                      <a:pt x="34" y="129"/>
                      <a:pt x="27" y="139"/>
                    </a:cubicBezTo>
                    <a:cubicBezTo>
                      <a:pt x="25" y="149"/>
                      <a:pt x="21" y="158"/>
                      <a:pt x="15" y="166"/>
                    </a:cubicBezTo>
                    <a:cubicBezTo>
                      <a:pt x="14" y="177"/>
                      <a:pt x="13" y="185"/>
                      <a:pt x="9" y="195"/>
                    </a:cubicBezTo>
                    <a:cubicBezTo>
                      <a:pt x="8" y="202"/>
                      <a:pt x="6" y="211"/>
                      <a:pt x="3" y="217"/>
                    </a:cubicBezTo>
                    <a:cubicBezTo>
                      <a:pt x="4" y="230"/>
                      <a:pt x="0" y="263"/>
                      <a:pt x="11" y="270"/>
                    </a:cubicBezTo>
                    <a:cubicBezTo>
                      <a:pt x="12" y="278"/>
                      <a:pt x="12" y="283"/>
                      <a:pt x="17" y="289"/>
                    </a:cubicBezTo>
                    <a:cubicBezTo>
                      <a:pt x="18" y="301"/>
                      <a:pt x="19" y="304"/>
                      <a:pt x="30" y="309"/>
                    </a:cubicBezTo>
                    <a:cubicBezTo>
                      <a:pt x="34" y="314"/>
                      <a:pt x="38" y="315"/>
                      <a:pt x="42" y="319"/>
                    </a:cubicBezTo>
                    <a:cubicBezTo>
                      <a:pt x="48" y="335"/>
                      <a:pt x="81" y="330"/>
                      <a:pt x="95" y="331"/>
                    </a:cubicBezTo>
                    <a:cubicBezTo>
                      <a:pt x="125" y="330"/>
                      <a:pt x="136" y="328"/>
                      <a:pt x="161" y="322"/>
                    </a:cubicBezTo>
                    <a:cubicBezTo>
                      <a:pt x="164" y="319"/>
                      <a:pt x="168" y="318"/>
                      <a:pt x="170" y="315"/>
                    </a:cubicBezTo>
                    <a:cubicBezTo>
                      <a:pt x="171" y="314"/>
                      <a:pt x="170" y="311"/>
                      <a:pt x="171" y="310"/>
                    </a:cubicBezTo>
                    <a:cubicBezTo>
                      <a:pt x="173" y="307"/>
                      <a:pt x="180" y="303"/>
                      <a:pt x="180" y="303"/>
                    </a:cubicBezTo>
                    <a:cubicBezTo>
                      <a:pt x="183" y="295"/>
                      <a:pt x="186" y="292"/>
                      <a:pt x="195" y="291"/>
                    </a:cubicBezTo>
                    <a:cubicBezTo>
                      <a:pt x="203" y="288"/>
                      <a:pt x="203" y="281"/>
                      <a:pt x="212" y="279"/>
                    </a:cubicBezTo>
                    <a:cubicBezTo>
                      <a:pt x="214" y="271"/>
                      <a:pt x="217" y="271"/>
                      <a:pt x="225" y="270"/>
                    </a:cubicBezTo>
                    <a:cubicBezTo>
                      <a:pt x="226" y="270"/>
                      <a:pt x="235" y="265"/>
                      <a:pt x="236" y="264"/>
                    </a:cubicBezTo>
                    <a:cubicBezTo>
                      <a:pt x="237" y="262"/>
                      <a:pt x="236" y="256"/>
                      <a:pt x="240" y="255"/>
                    </a:cubicBezTo>
                    <a:cubicBezTo>
                      <a:pt x="275" y="249"/>
                      <a:pt x="270" y="264"/>
                      <a:pt x="273" y="246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69" name="Freeform 2281"/>
              <p:cNvSpPr>
                <a:spLocks/>
              </p:cNvSpPr>
              <p:nvPr/>
            </p:nvSpPr>
            <p:spPr bwMode="auto">
              <a:xfrm>
                <a:off x="2691" y="898"/>
                <a:ext cx="96" cy="95"/>
              </a:xfrm>
              <a:custGeom>
                <a:avLst/>
                <a:gdLst>
                  <a:gd name="T0" fmla="*/ 96 w 96"/>
                  <a:gd name="T1" fmla="*/ 95 h 95"/>
                  <a:gd name="T2" fmla="*/ 67 w 96"/>
                  <a:gd name="T3" fmla="*/ 83 h 95"/>
                  <a:gd name="T4" fmla="*/ 55 w 96"/>
                  <a:gd name="T5" fmla="*/ 72 h 95"/>
                  <a:gd name="T6" fmla="*/ 37 w 96"/>
                  <a:gd name="T7" fmla="*/ 56 h 95"/>
                  <a:gd name="T8" fmla="*/ 22 w 96"/>
                  <a:gd name="T9" fmla="*/ 38 h 95"/>
                  <a:gd name="T10" fmla="*/ 12 w 96"/>
                  <a:gd name="T11" fmla="*/ 12 h 95"/>
                  <a:gd name="T12" fmla="*/ 9 w 96"/>
                  <a:gd name="T13" fmla="*/ 0 h 95"/>
                  <a:gd name="T14" fmla="*/ 22 w 96"/>
                  <a:gd name="T15" fmla="*/ 8 h 95"/>
                  <a:gd name="T16" fmla="*/ 33 w 96"/>
                  <a:gd name="T17" fmla="*/ 15 h 95"/>
                  <a:gd name="T18" fmla="*/ 40 w 96"/>
                  <a:gd name="T19" fmla="*/ 30 h 95"/>
                  <a:gd name="T20" fmla="*/ 48 w 96"/>
                  <a:gd name="T21" fmla="*/ 51 h 95"/>
                  <a:gd name="T22" fmla="*/ 57 w 96"/>
                  <a:gd name="T23" fmla="*/ 57 h 95"/>
                  <a:gd name="T24" fmla="*/ 67 w 96"/>
                  <a:gd name="T25" fmla="*/ 74 h 95"/>
                  <a:gd name="T26" fmla="*/ 78 w 96"/>
                  <a:gd name="T27" fmla="*/ 84 h 95"/>
                  <a:gd name="T28" fmla="*/ 96 w 96"/>
                  <a:gd name="T2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6" h="95">
                    <a:moveTo>
                      <a:pt x="96" y="95"/>
                    </a:moveTo>
                    <a:cubicBezTo>
                      <a:pt x="75" y="92"/>
                      <a:pt x="84" y="85"/>
                      <a:pt x="67" y="83"/>
                    </a:cubicBezTo>
                    <a:cubicBezTo>
                      <a:pt x="64" y="77"/>
                      <a:pt x="61" y="75"/>
                      <a:pt x="55" y="72"/>
                    </a:cubicBezTo>
                    <a:cubicBezTo>
                      <a:pt x="48" y="63"/>
                      <a:pt x="45" y="63"/>
                      <a:pt x="37" y="56"/>
                    </a:cubicBezTo>
                    <a:cubicBezTo>
                      <a:pt x="33" y="49"/>
                      <a:pt x="27" y="45"/>
                      <a:pt x="22" y="38"/>
                    </a:cubicBezTo>
                    <a:cubicBezTo>
                      <a:pt x="20" y="30"/>
                      <a:pt x="18" y="17"/>
                      <a:pt x="12" y="12"/>
                    </a:cubicBezTo>
                    <a:cubicBezTo>
                      <a:pt x="9" y="2"/>
                      <a:pt x="0" y="9"/>
                      <a:pt x="9" y="0"/>
                    </a:cubicBezTo>
                    <a:cubicBezTo>
                      <a:pt x="17" y="2"/>
                      <a:pt x="15" y="5"/>
                      <a:pt x="22" y="8"/>
                    </a:cubicBezTo>
                    <a:cubicBezTo>
                      <a:pt x="25" y="14"/>
                      <a:pt x="27" y="14"/>
                      <a:pt x="33" y="15"/>
                    </a:cubicBezTo>
                    <a:cubicBezTo>
                      <a:pt x="41" y="21"/>
                      <a:pt x="43" y="18"/>
                      <a:pt x="40" y="30"/>
                    </a:cubicBezTo>
                    <a:cubicBezTo>
                      <a:pt x="41" y="39"/>
                      <a:pt x="39" y="49"/>
                      <a:pt x="48" y="51"/>
                    </a:cubicBezTo>
                    <a:cubicBezTo>
                      <a:pt x="50" y="54"/>
                      <a:pt x="55" y="54"/>
                      <a:pt x="57" y="57"/>
                    </a:cubicBezTo>
                    <a:cubicBezTo>
                      <a:pt x="63" y="66"/>
                      <a:pt x="56" y="66"/>
                      <a:pt x="67" y="74"/>
                    </a:cubicBezTo>
                    <a:cubicBezTo>
                      <a:pt x="71" y="82"/>
                      <a:pt x="67" y="83"/>
                      <a:pt x="78" y="84"/>
                    </a:cubicBezTo>
                    <a:cubicBezTo>
                      <a:pt x="87" y="87"/>
                      <a:pt x="87" y="95"/>
                      <a:pt x="96" y="9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grpSp>
            <p:nvGrpSpPr>
              <p:cNvPr id="91370" name="Group 2282"/>
              <p:cNvGrpSpPr>
                <a:grpSpLocks/>
              </p:cNvGrpSpPr>
              <p:nvPr/>
            </p:nvGrpSpPr>
            <p:grpSpPr bwMode="auto">
              <a:xfrm>
                <a:off x="2517" y="1637"/>
                <a:ext cx="309" cy="527"/>
                <a:chOff x="645" y="1493"/>
                <a:chExt cx="309" cy="527"/>
              </a:xfrm>
            </p:grpSpPr>
            <p:sp>
              <p:nvSpPr>
                <p:cNvPr id="91371" name="Freeform 2283"/>
                <p:cNvSpPr>
                  <a:spLocks/>
                </p:cNvSpPr>
                <p:nvPr/>
              </p:nvSpPr>
              <p:spPr bwMode="auto">
                <a:xfrm>
                  <a:off x="645" y="1493"/>
                  <a:ext cx="309" cy="527"/>
                </a:xfrm>
                <a:custGeom>
                  <a:avLst/>
                  <a:gdLst>
                    <a:gd name="T0" fmla="*/ 267 w 309"/>
                    <a:gd name="T1" fmla="*/ 166 h 527"/>
                    <a:gd name="T2" fmla="*/ 248 w 309"/>
                    <a:gd name="T3" fmla="*/ 258 h 527"/>
                    <a:gd name="T4" fmla="*/ 231 w 309"/>
                    <a:gd name="T5" fmla="*/ 375 h 527"/>
                    <a:gd name="T6" fmla="*/ 225 w 309"/>
                    <a:gd name="T7" fmla="*/ 457 h 527"/>
                    <a:gd name="T8" fmla="*/ 219 w 309"/>
                    <a:gd name="T9" fmla="*/ 507 h 527"/>
                    <a:gd name="T10" fmla="*/ 141 w 309"/>
                    <a:gd name="T11" fmla="*/ 513 h 527"/>
                    <a:gd name="T12" fmla="*/ 135 w 309"/>
                    <a:gd name="T13" fmla="*/ 412 h 527"/>
                    <a:gd name="T14" fmla="*/ 118 w 309"/>
                    <a:gd name="T15" fmla="*/ 299 h 527"/>
                    <a:gd name="T16" fmla="*/ 96 w 309"/>
                    <a:gd name="T17" fmla="*/ 235 h 527"/>
                    <a:gd name="T18" fmla="*/ 58 w 309"/>
                    <a:gd name="T19" fmla="*/ 147 h 527"/>
                    <a:gd name="T20" fmla="*/ 41 w 309"/>
                    <a:gd name="T21" fmla="*/ 100 h 527"/>
                    <a:gd name="T22" fmla="*/ 20 w 309"/>
                    <a:gd name="T23" fmla="*/ 40 h 527"/>
                    <a:gd name="T24" fmla="*/ 69 w 309"/>
                    <a:gd name="T25" fmla="*/ 6 h 527"/>
                    <a:gd name="T26" fmla="*/ 180 w 309"/>
                    <a:gd name="T27" fmla="*/ 76 h 527"/>
                    <a:gd name="T28" fmla="*/ 251 w 309"/>
                    <a:gd name="T29" fmla="*/ 12 h 527"/>
                    <a:gd name="T30" fmla="*/ 306 w 309"/>
                    <a:gd name="T31" fmla="*/ 51 h 527"/>
                    <a:gd name="T32" fmla="*/ 267 w 309"/>
                    <a:gd name="T33" fmla="*/ 166 h 527"/>
                    <a:gd name="T34" fmla="*/ 267 w 309"/>
                    <a:gd name="T35" fmla="*/ 166 h 5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09" h="527">
                      <a:moveTo>
                        <a:pt x="267" y="166"/>
                      </a:moveTo>
                      <a:cubicBezTo>
                        <a:pt x="263" y="187"/>
                        <a:pt x="253" y="237"/>
                        <a:pt x="248" y="258"/>
                      </a:cubicBezTo>
                      <a:cubicBezTo>
                        <a:pt x="248" y="287"/>
                        <a:pt x="226" y="357"/>
                        <a:pt x="231" y="375"/>
                      </a:cubicBezTo>
                      <a:cubicBezTo>
                        <a:pt x="228" y="408"/>
                        <a:pt x="227" y="435"/>
                        <a:pt x="225" y="457"/>
                      </a:cubicBezTo>
                      <a:cubicBezTo>
                        <a:pt x="223" y="479"/>
                        <a:pt x="233" y="498"/>
                        <a:pt x="219" y="507"/>
                      </a:cubicBezTo>
                      <a:cubicBezTo>
                        <a:pt x="189" y="527"/>
                        <a:pt x="174" y="514"/>
                        <a:pt x="141" y="513"/>
                      </a:cubicBezTo>
                      <a:cubicBezTo>
                        <a:pt x="127" y="498"/>
                        <a:pt x="141" y="433"/>
                        <a:pt x="135" y="412"/>
                      </a:cubicBezTo>
                      <a:cubicBezTo>
                        <a:pt x="131" y="377"/>
                        <a:pt x="119" y="337"/>
                        <a:pt x="118" y="299"/>
                      </a:cubicBezTo>
                      <a:cubicBezTo>
                        <a:pt x="111" y="278"/>
                        <a:pt x="106" y="260"/>
                        <a:pt x="96" y="235"/>
                      </a:cubicBezTo>
                      <a:cubicBezTo>
                        <a:pt x="87" y="215"/>
                        <a:pt x="67" y="169"/>
                        <a:pt x="58" y="147"/>
                      </a:cubicBezTo>
                      <a:cubicBezTo>
                        <a:pt x="49" y="125"/>
                        <a:pt x="47" y="118"/>
                        <a:pt x="41" y="100"/>
                      </a:cubicBezTo>
                      <a:cubicBezTo>
                        <a:pt x="35" y="85"/>
                        <a:pt x="0" y="56"/>
                        <a:pt x="20" y="40"/>
                      </a:cubicBezTo>
                      <a:cubicBezTo>
                        <a:pt x="28" y="31"/>
                        <a:pt x="42" y="0"/>
                        <a:pt x="69" y="6"/>
                      </a:cubicBezTo>
                      <a:cubicBezTo>
                        <a:pt x="96" y="12"/>
                        <a:pt x="150" y="75"/>
                        <a:pt x="180" y="76"/>
                      </a:cubicBezTo>
                      <a:cubicBezTo>
                        <a:pt x="210" y="77"/>
                        <a:pt x="230" y="16"/>
                        <a:pt x="251" y="12"/>
                      </a:cubicBezTo>
                      <a:cubicBezTo>
                        <a:pt x="272" y="8"/>
                        <a:pt x="303" y="25"/>
                        <a:pt x="306" y="51"/>
                      </a:cubicBezTo>
                      <a:cubicBezTo>
                        <a:pt x="309" y="77"/>
                        <a:pt x="275" y="142"/>
                        <a:pt x="267" y="166"/>
                      </a:cubicBezTo>
                      <a:cubicBezTo>
                        <a:pt x="267" y="166"/>
                        <a:pt x="267" y="166"/>
                        <a:pt x="267" y="16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190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1372" name="Freeform 2284"/>
                <p:cNvSpPr>
                  <a:spLocks/>
                </p:cNvSpPr>
                <p:nvPr/>
              </p:nvSpPr>
              <p:spPr bwMode="auto">
                <a:xfrm>
                  <a:off x="677" y="1512"/>
                  <a:ext cx="265" cy="214"/>
                </a:xfrm>
                <a:custGeom>
                  <a:avLst/>
                  <a:gdLst>
                    <a:gd name="T0" fmla="*/ 241 w 265"/>
                    <a:gd name="T1" fmla="*/ 15 h 214"/>
                    <a:gd name="T2" fmla="*/ 253 w 265"/>
                    <a:gd name="T3" fmla="*/ 57 h 214"/>
                    <a:gd name="T4" fmla="*/ 184 w 265"/>
                    <a:gd name="T5" fmla="*/ 185 h 214"/>
                    <a:gd name="T6" fmla="*/ 129 w 265"/>
                    <a:gd name="T7" fmla="*/ 204 h 214"/>
                    <a:gd name="T8" fmla="*/ 59 w 265"/>
                    <a:gd name="T9" fmla="*/ 127 h 214"/>
                    <a:gd name="T10" fmla="*/ 3 w 265"/>
                    <a:gd name="T11" fmla="*/ 39 h 214"/>
                    <a:gd name="T12" fmla="*/ 39 w 265"/>
                    <a:gd name="T13" fmla="*/ 8 h 214"/>
                    <a:gd name="T14" fmla="*/ 121 w 265"/>
                    <a:gd name="T15" fmla="*/ 72 h 214"/>
                    <a:gd name="T16" fmla="*/ 241 w 265"/>
                    <a:gd name="T17" fmla="*/ 15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5" h="214">
                      <a:moveTo>
                        <a:pt x="241" y="15"/>
                      </a:moveTo>
                      <a:cubicBezTo>
                        <a:pt x="253" y="20"/>
                        <a:pt x="265" y="38"/>
                        <a:pt x="253" y="57"/>
                      </a:cubicBezTo>
                      <a:cubicBezTo>
                        <a:pt x="244" y="85"/>
                        <a:pt x="205" y="160"/>
                        <a:pt x="184" y="185"/>
                      </a:cubicBezTo>
                      <a:cubicBezTo>
                        <a:pt x="163" y="207"/>
                        <a:pt x="150" y="214"/>
                        <a:pt x="129" y="204"/>
                      </a:cubicBezTo>
                      <a:cubicBezTo>
                        <a:pt x="108" y="194"/>
                        <a:pt x="80" y="154"/>
                        <a:pt x="59" y="127"/>
                      </a:cubicBezTo>
                      <a:cubicBezTo>
                        <a:pt x="38" y="101"/>
                        <a:pt x="6" y="59"/>
                        <a:pt x="3" y="39"/>
                      </a:cubicBezTo>
                      <a:cubicBezTo>
                        <a:pt x="0" y="33"/>
                        <a:pt x="26" y="0"/>
                        <a:pt x="39" y="8"/>
                      </a:cubicBezTo>
                      <a:cubicBezTo>
                        <a:pt x="59" y="14"/>
                        <a:pt x="87" y="71"/>
                        <a:pt x="121" y="72"/>
                      </a:cubicBezTo>
                      <a:cubicBezTo>
                        <a:pt x="203" y="70"/>
                        <a:pt x="198" y="6"/>
                        <a:pt x="24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1373" name="Freeform 2285"/>
                <p:cNvSpPr>
                  <a:spLocks/>
                </p:cNvSpPr>
                <p:nvPr/>
              </p:nvSpPr>
              <p:spPr bwMode="auto">
                <a:xfrm>
                  <a:off x="744" y="1719"/>
                  <a:ext cx="154" cy="72"/>
                </a:xfrm>
                <a:custGeom>
                  <a:avLst/>
                  <a:gdLst>
                    <a:gd name="T0" fmla="*/ 146 w 154"/>
                    <a:gd name="T1" fmla="*/ 15 h 72"/>
                    <a:gd name="T2" fmla="*/ 134 w 154"/>
                    <a:gd name="T3" fmla="*/ 66 h 72"/>
                    <a:gd name="T4" fmla="*/ 106 w 154"/>
                    <a:gd name="T5" fmla="*/ 64 h 72"/>
                    <a:gd name="T6" fmla="*/ 44 w 154"/>
                    <a:gd name="T7" fmla="*/ 62 h 72"/>
                    <a:gd name="T8" fmla="*/ 17 w 154"/>
                    <a:gd name="T9" fmla="*/ 47 h 72"/>
                    <a:gd name="T10" fmla="*/ 0 w 154"/>
                    <a:gd name="T11" fmla="*/ 5 h 72"/>
                    <a:gd name="T12" fmla="*/ 64 w 154"/>
                    <a:gd name="T13" fmla="*/ 22 h 72"/>
                    <a:gd name="T14" fmla="*/ 146 w 154"/>
                    <a:gd name="T15" fmla="*/ 15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4" h="72">
                      <a:moveTo>
                        <a:pt x="146" y="15"/>
                      </a:moveTo>
                      <a:cubicBezTo>
                        <a:pt x="147" y="27"/>
                        <a:pt x="154" y="71"/>
                        <a:pt x="134" y="66"/>
                      </a:cubicBezTo>
                      <a:cubicBezTo>
                        <a:pt x="125" y="72"/>
                        <a:pt x="122" y="64"/>
                        <a:pt x="106" y="64"/>
                      </a:cubicBezTo>
                      <a:cubicBezTo>
                        <a:pt x="91" y="63"/>
                        <a:pt x="59" y="65"/>
                        <a:pt x="44" y="62"/>
                      </a:cubicBezTo>
                      <a:cubicBezTo>
                        <a:pt x="43" y="47"/>
                        <a:pt x="22" y="61"/>
                        <a:pt x="17" y="47"/>
                      </a:cubicBezTo>
                      <a:cubicBezTo>
                        <a:pt x="15" y="42"/>
                        <a:pt x="0" y="5"/>
                        <a:pt x="0" y="5"/>
                      </a:cubicBezTo>
                      <a:cubicBezTo>
                        <a:pt x="14" y="0"/>
                        <a:pt x="52" y="14"/>
                        <a:pt x="64" y="22"/>
                      </a:cubicBezTo>
                      <a:cubicBezTo>
                        <a:pt x="146" y="20"/>
                        <a:pt x="103" y="6"/>
                        <a:pt x="146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1374" name="Freeform 2286"/>
                <p:cNvSpPr>
                  <a:spLocks/>
                </p:cNvSpPr>
                <p:nvPr/>
              </p:nvSpPr>
              <p:spPr bwMode="auto">
                <a:xfrm>
                  <a:off x="776" y="1827"/>
                  <a:ext cx="138" cy="71"/>
                </a:xfrm>
                <a:custGeom>
                  <a:avLst/>
                  <a:gdLst>
                    <a:gd name="T0" fmla="*/ 97 w 138"/>
                    <a:gd name="T1" fmla="*/ 21 h 71"/>
                    <a:gd name="T2" fmla="*/ 91 w 138"/>
                    <a:gd name="T3" fmla="*/ 44 h 71"/>
                    <a:gd name="T4" fmla="*/ 91 w 138"/>
                    <a:gd name="T5" fmla="*/ 69 h 71"/>
                    <a:gd name="T6" fmla="*/ 36 w 138"/>
                    <a:gd name="T7" fmla="*/ 59 h 71"/>
                    <a:gd name="T8" fmla="*/ 9 w 138"/>
                    <a:gd name="T9" fmla="*/ 51 h 71"/>
                    <a:gd name="T10" fmla="*/ 0 w 138"/>
                    <a:gd name="T11" fmla="*/ 5 h 71"/>
                    <a:gd name="T12" fmla="*/ 56 w 138"/>
                    <a:gd name="T13" fmla="*/ 19 h 71"/>
                    <a:gd name="T14" fmla="*/ 97 w 138"/>
                    <a:gd name="T15" fmla="*/ 2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8" h="71">
                      <a:moveTo>
                        <a:pt x="97" y="21"/>
                      </a:moveTo>
                      <a:cubicBezTo>
                        <a:pt x="104" y="24"/>
                        <a:pt x="92" y="36"/>
                        <a:pt x="91" y="44"/>
                      </a:cubicBezTo>
                      <a:cubicBezTo>
                        <a:pt x="90" y="52"/>
                        <a:pt x="100" y="67"/>
                        <a:pt x="91" y="69"/>
                      </a:cubicBezTo>
                      <a:cubicBezTo>
                        <a:pt x="82" y="71"/>
                        <a:pt x="50" y="62"/>
                        <a:pt x="36" y="59"/>
                      </a:cubicBezTo>
                      <a:cubicBezTo>
                        <a:pt x="35" y="44"/>
                        <a:pt x="14" y="65"/>
                        <a:pt x="9" y="51"/>
                      </a:cubicBezTo>
                      <a:cubicBezTo>
                        <a:pt x="7" y="46"/>
                        <a:pt x="0" y="5"/>
                        <a:pt x="0" y="5"/>
                      </a:cubicBezTo>
                      <a:cubicBezTo>
                        <a:pt x="14" y="0"/>
                        <a:pt x="44" y="11"/>
                        <a:pt x="56" y="19"/>
                      </a:cubicBezTo>
                      <a:cubicBezTo>
                        <a:pt x="138" y="17"/>
                        <a:pt x="54" y="12"/>
                        <a:pt x="97" y="2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1375" name="Freeform 2287"/>
                <p:cNvSpPr>
                  <a:spLocks/>
                </p:cNvSpPr>
                <p:nvPr/>
              </p:nvSpPr>
              <p:spPr bwMode="auto">
                <a:xfrm>
                  <a:off x="786" y="1926"/>
                  <a:ext cx="120" cy="65"/>
                </a:xfrm>
                <a:custGeom>
                  <a:avLst/>
                  <a:gdLst>
                    <a:gd name="T0" fmla="*/ 79 w 120"/>
                    <a:gd name="T1" fmla="*/ 15 h 65"/>
                    <a:gd name="T2" fmla="*/ 80 w 120"/>
                    <a:gd name="T3" fmla="*/ 39 h 65"/>
                    <a:gd name="T4" fmla="*/ 73 w 120"/>
                    <a:gd name="T5" fmla="*/ 63 h 65"/>
                    <a:gd name="T6" fmla="*/ 18 w 120"/>
                    <a:gd name="T7" fmla="*/ 53 h 65"/>
                    <a:gd name="T8" fmla="*/ 2 w 120"/>
                    <a:gd name="T9" fmla="*/ 47 h 65"/>
                    <a:gd name="T10" fmla="*/ 5 w 120"/>
                    <a:gd name="T11" fmla="*/ 5 h 65"/>
                    <a:gd name="T12" fmla="*/ 38 w 120"/>
                    <a:gd name="T13" fmla="*/ 13 h 65"/>
                    <a:gd name="T14" fmla="*/ 79 w 120"/>
                    <a:gd name="T15" fmla="*/ 15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0" h="65">
                      <a:moveTo>
                        <a:pt x="79" y="15"/>
                      </a:moveTo>
                      <a:cubicBezTo>
                        <a:pt x="86" y="18"/>
                        <a:pt x="81" y="31"/>
                        <a:pt x="80" y="39"/>
                      </a:cubicBezTo>
                      <a:cubicBezTo>
                        <a:pt x="79" y="47"/>
                        <a:pt x="83" y="61"/>
                        <a:pt x="73" y="63"/>
                      </a:cubicBezTo>
                      <a:cubicBezTo>
                        <a:pt x="63" y="65"/>
                        <a:pt x="30" y="56"/>
                        <a:pt x="18" y="53"/>
                      </a:cubicBezTo>
                      <a:cubicBezTo>
                        <a:pt x="17" y="38"/>
                        <a:pt x="7" y="61"/>
                        <a:pt x="2" y="47"/>
                      </a:cubicBezTo>
                      <a:cubicBezTo>
                        <a:pt x="0" y="42"/>
                        <a:pt x="5" y="5"/>
                        <a:pt x="5" y="5"/>
                      </a:cubicBezTo>
                      <a:cubicBezTo>
                        <a:pt x="19" y="0"/>
                        <a:pt x="26" y="5"/>
                        <a:pt x="38" y="13"/>
                      </a:cubicBezTo>
                      <a:cubicBezTo>
                        <a:pt x="120" y="11"/>
                        <a:pt x="36" y="6"/>
                        <a:pt x="79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sp>
            <p:nvSpPr>
              <p:cNvPr id="91376" name="Freeform 2288"/>
              <p:cNvSpPr>
                <a:spLocks/>
              </p:cNvSpPr>
              <p:nvPr/>
            </p:nvSpPr>
            <p:spPr bwMode="auto">
              <a:xfrm>
                <a:off x="2688" y="699"/>
                <a:ext cx="215" cy="236"/>
              </a:xfrm>
              <a:custGeom>
                <a:avLst/>
                <a:gdLst>
                  <a:gd name="T0" fmla="*/ 191 w 215"/>
                  <a:gd name="T1" fmla="*/ 236 h 236"/>
                  <a:gd name="T2" fmla="*/ 100 w 215"/>
                  <a:gd name="T3" fmla="*/ 209 h 236"/>
                  <a:gd name="T4" fmla="*/ 0 w 215"/>
                  <a:gd name="T5" fmla="*/ 173 h 236"/>
                  <a:gd name="T6" fmla="*/ 36 w 215"/>
                  <a:gd name="T7" fmla="*/ 63 h 236"/>
                  <a:gd name="T8" fmla="*/ 163 w 215"/>
                  <a:gd name="T9" fmla="*/ 0 h 236"/>
                  <a:gd name="T10" fmla="*/ 210 w 215"/>
                  <a:gd name="T11" fmla="*/ 93 h 236"/>
                  <a:gd name="T12" fmla="*/ 191 w 215"/>
                  <a:gd name="T13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5" h="236">
                    <a:moveTo>
                      <a:pt x="191" y="236"/>
                    </a:moveTo>
                    <a:cubicBezTo>
                      <a:pt x="161" y="226"/>
                      <a:pt x="130" y="219"/>
                      <a:pt x="100" y="209"/>
                    </a:cubicBezTo>
                    <a:cubicBezTo>
                      <a:pt x="40" y="219"/>
                      <a:pt x="32" y="221"/>
                      <a:pt x="0" y="173"/>
                    </a:cubicBezTo>
                    <a:cubicBezTo>
                      <a:pt x="3" y="151"/>
                      <a:pt x="3" y="78"/>
                      <a:pt x="36" y="63"/>
                    </a:cubicBezTo>
                    <a:cubicBezTo>
                      <a:pt x="63" y="34"/>
                      <a:pt x="134" y="15"/>
                      <a:pt x="163" y="0"/>
                    </a:cubicBezTo>
                    <a:cubicBezTo>
                      <a:pt x="189" y="8"/>
                      <a:pt x="205" y="54"/>
                      <a:pt x="210" y="93"/>
                    </a:cubicBezTo>
                    <a:cubicBezTo>
                      <a:pt x="215" y="132"/>
                      <a:pt x="195" y="206"/>
                      <a:pt x="191" y="236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77" name="Freeform 2289"/>
              <p:cNvSpPr>
                <a:spLocks/>
              </p:cNvSpPr>
              <p:nvPr/>
            </p:nvSpPr>
            <p:spPr bwMode="auto">
              <a:xfrm>
                <a:off x="2736" y="768"/>
                <a:ext cx="96" cy="144"/>
              </a:xfrm>
              <a:custGeom>
                <a:avLst/>
                <a:gdLst>
                  <a:gd name="T0" fmla="*/ 35 w 104"/>
                  <a:gd name="T1" fmla="*/ 39 h 172"/>
                  <a:gd name="T2" fmla="*/ 81 w 104"/>
                  <a:gd name="T3" fmla="*/ 148 h 172"/>
                  <a:gd name="T4" fmla="*/ 23 w 104"/>
                  <a:gd name="T5" fmla="*/ 158 h 172"/>
                  <a:gd name="T6" fmla="*/ 2 w 104"/>
                  <a:gd name="T7" fmla="*/ 132 h 172"/>
                  <a:gd name="T8" fmla="*/ 8 w 104"/>
                  <a:gd name="T9" fmla="*/ 66 h 172"/>
                  <a:gd name="T10" fmla="*/ 35 w 104"/>
                  <a:gd name="T11" fmla="*/ 3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172">
                    <a:moveTo>
                      <a:pt x="35" y="39"/>
                    </a:moveTo>
                    <a:cubicBezTo>
                      <a:pt x="104" y="62"/>
                      <a:pt x="90" y="63"/>
                      <a:pt x="81" y="148"/>
                    </a:cubicBezTo>
                    <a:cubicBezTo>
                      <a:pt x="84" y="165"/>
                      <a:pt x="35" y="172"/>
                      <a:pt x="23" y="158"/>
                    </a:cubicBezTo>
                    <a:cubicBezTo>
                      <a:pt x="10" y="155"/>
                      <a:pt x="4" y="147"/>
                      <a:pt x="2" y="132"/>
                    </a:cubicBezTo>
                    <a:cubicBezTo>
                      <a:pt x="0" y="117"/>
                      <a:pt x="3" y="81"/>
                      <a:pt x="8" y="66"/>
                    </a:cubicBezTo>
                    <a:cubicBezTo>
                      <a:pt x="41" y="0"/>
                      <a:pt x="35" y="102"/>
                      <a:pt x="35" y="3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78" name="Freeform 2290"/>
              <p:cNvSpPr>
                <a:spLocks/>
              </p:cNvSpPr>
              <p:nvPr/>
            </p:nvSpPr>
            <p:spPr bwMode="auto">
              <a:xfrm>
                <a:off x="2457" y="679"/>
                <a:ext cx="215" cy="256"/>
              </a:xfrm>
              <a:custGeom>
                <a:avLst/>
                <a:gdLst>
                  <a:gd name="T0" fmla="*/ 39 w 215"/>
                  <a:gd name="T1" fmla="*/ 41 h 256"/>
                  <a:gd name="T2" fmla="*/ 3 w 215"/>
                  <a:gd name="T3" fmla="*/ 137 h 256"/>
                  <a:gd name="T4" fmla="*/ 58 w 215"/>
                  <a:gd name="T5" fmla="*/ 256 h 256"/>
                  <a:gd name="T6" fmla="*/ 133 w 215"/>
                  <a:gd name="T7" fmla="*/ 229 h 256"/>
                  <a:gd name="T8" fmla="*/ 215 w 215"/>
                  <a:gd name="T9" fmla="*/ 193 h 256"/>
                  <a:gd name="T10" fmla="*/ 185 w 215"/>
                  <a:gd name="T11" fmla="*/ 83 h 256"/>
                  <a:gd name="T12" fmla="*/ 81 w 215"/>
                  <a:gd name="T13" fmla="*/ 20 h 256"/>
                  <a:gd name="T14" fmla="*/ 39 w 215"/>
                  <a:gd name="T15" fmla="*/ 41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5" h="256">
                    <a:moveTo>
                      <a:pt x="39" y="41"/>
                    </a:moveTo>
                    <a:cubicBezTo>
                      <a:pt x="28" y="57"/>
                      <a:pt x="0" y="101"/>
                      <a:pt x="3" y="137"/>
                    </a:cubicBezTo>
                    <a:cubicBezTo>
                      <a:pt x="6" y="173"/>
                      <a:pt x="36" y="241"/>
                      <a:pt x="58" y="256"/>
                    </a:cubicBezTo>
                    <a:cubicBezTo>
                      <a:pt x="83" y="246"/>
                      <a:pt x="108" y="239"/>
                      <a:pt x="133" y="229"/>
                    </a:cubicBezTo>
                    <a:cubicBezTo>
                      <a:pt x="182" y="239"/>
                      <a:pt x="189" y="241"/>
                      <a:pt x="215" y="193"/>
                    </a:cubicBezTo>
                    <a:cubicBezTo>
                      <a:pt x="213" y="171"/>
                      <a:pt x="213" y="98"/>
                      <a:pt x="185" y="83"/>
                    </a:cubicBezTo>
                    <a:cubicBezTo>
                      <a:pt x="163" y="54"/>
                      <a:pt x="105" y="35"/>
                      <a:pt x="81" y="20"/>
                    </a:cubicBezTo>
                    <a:cubicBezTo>
                      <a:pt x="41" y="0"/>
                      <a:pt x="53" y="76"/>
                      <a:pt x="39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379" name="Freeform 2291"/>
              <p:cNvSpPr>
                <a:spLocks/>
              </p:cNvSpPr>
              <p:nvPr/>
            </p:nvSpPr>
            <p:spPr bwMode="auto">
              <a:xfrm flipH="1">
                <a:off x="2544" y="768"/>
                <a:ext cx="96" cy="124"/>
              </a:xfrm>
              <a:custGeom>
                <a:avLst/>
                <a:gdLst>
                  <a:gd name="T0" fmla="*/ 35 w 104"/>
                  <a:gd name="T1" fmla="*/ 39 h 172"/>
                  <a:gd name="T2" fmla="*/ 81 w 104"/>
                  <a:gd name="T3" fmla="*/ 148 h 172"/>
                  <a:gd name="T4" fmla="*/ 23 w 104"/>
                  <a:gd name="T5" fmla="*/ 158 h 172"/>
                  <a:gd name="T6" fmla="*/ 2 w 104"/>
                  <a:gd name="T7" fmla="*/ 132 h 172"/>
                  <a:gd name="T8" fmla="*/ 8 w 104"/>
                  <a:gd name="T9" fmla="*/ 66 h 172"/>
                  <a:gd name="T10" fmla="*/ 35 w 104"/>
                  <a:gd name="T11" fmla="*/ 3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172">
                    <a:moveTo>
                      <a:pt x="35" y="39"/>
                    </a:moveTo>
                    <a:cubicBezTo>
                      <a:pt x="104" y="62"/>
                      <a:pt x="90" y="63"/>
                      <a:pt x="81" y="148"/>
                    </a:cubicBezTo>
                    <a:cubicBezTo>
                      <a:pt x="84" y="165"/>
                      <a:pt x="35" y="172"/>
                      <a:pt x="23" y="158"/>
                    </a:cubicBezTo>
                    <a:cubicBezTo>
                      <a:pt x="10" y="155"/>
                      <a:pt x="4" y="147"/>
                      <a:pt x="2" y="132"/>
                    </a:cubicBezTo>
                    <a:cubicBezTo>
                      <a:pt x="0" y="117"/>
                      <a:pt x="3" y="81"/>
                      <a:pt x="8" y="66"/>
                    </a:cubicBezTo>
                    <a:cubicBezTo>
                      <a:pt x="41" y="0"/>
                      <a:pt x="35" y="102"/>
                      <a:pt x="35" y="3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91380" name="Freeform 2292"/>
            <p:cNvSpPr>
              <a:spLocks/>
            </p:cNvSpPr>
            <p:nvPr/>
          </p:nvSpPr>
          <p:spPr bwMode="auto">
            <a:xfrm>
              <a:off x="7008" y="1009"/>
              <a:ext cx="670" cy="707"/>
            </a:xfrm>
            <a:custGeom>
              <a:avLst/>
              <a:gdLst>
                <a:gd name="T0" fmla="*/ 1271 w 1273"/>
                <a:gd name="T1" fmla="*/ 828 h 1429"/>
                <a:gd name="T2" fmla="*/ 1211 w 1273"/>
                <a:gd name="T3" fmla="*/ 902 h 1429"/>
                <a:gd name="T4" fmla="*/ 1131 w 1273"/>
                <a:gd name="T5" fmla="*/ 968 h 1429"/>
                <a:gd name="T6" fmla="*/ 1027 w 1273"/>
                <a:gd name="T7" fmla="*/ 1042 h 1429"/>
                <a:gd name="T8" fmla="*/ 947 w 1273"/>
                <a:gd name="T9" fmla="*/ 1118 h 1429"/>
                <a:gd name="T10" fmla="*/ 889 w 1273"/>
                <a:gd name="T11" fmla="*/ 1270 h 1429"/>
                <a:gd name="T12" fmla="*/ 873 w 1273"/>
                <a:gd name="T13" fmla="*/ 1320 h 1429"/>
                <a:gd name="T14" fmla="*/ 835 w 1273"/>
                <a:gd name="T15" fmla="*/ 1414 h 1429"/>
                <a:gd name="T16" fmla="*/ 799 w 1273"/>
                <a:gd name="T17" fmla="*/ 1410 h 1429"/>
                <a:gd name="T18" fmla="*/ 771 w 1273"/>
                <a:gd name="T19" fmla="*/ 1350 h 1429"/>
                <a:gd name="T20" fmla="*/ 765 w 1273"/>
                <a:gd name="T21" fmla="*/ 1304 h 1429"/>
                <a:gd name="T22" fmla="*/ 779 w 1273"/>
                <a:gd name="T23" fmla="*/ 1266 h 1429"/>
                <a:gd name="T24" fmla="*/ 785 w 1273"/>
                <a:gd name="T25" fmla="*/ 1146 h 1429"/>
                <a:gd name="T26" fmla="*/ 791 w 1273"/>
                <a:gd name="T27" fmla="*/ 894 h 1429"/>
                <a:gd name="T28" fmla="*/ 799 w 1273"/>
                <a:gd name="T29" fmla="*/ 750 h 1429"/>
                <a:gd name="T30" fmla="*/ 815 w 1273"/>
                <a:gd name="T31" fmla="*/ 626 h 1429"/>
                <a:gd name="T32" fmla="*/ 827 w 1273"/>
                <a:gd name="T33" fmla="*/ 586 h 1429"/>
                <a:gd name="T34" fmla="*/ 839 w 1273"/>
                <a:gd name="T35" fmla="*/ 474 h 1429"/>
                <a:gd name="T36" fmla="*/ 847 w 1273"/>
                <a:gd name="T37" fmla="*/ 450 h 1429"/>
                <a:gd name="T38" fmla="*/ 851 w 1273"/>
                <a:gd name="T39" fmla="*/ 346 h 1429"/>
                <a:gd name="T40" fmla="*/ 793 w 1273"/>
                <a:gd name="T41" fmla="*/ 302 h 1429"/>
                <a:gd name="T42" fmla="*/ 679 w 1273"/>
                <a:gd name="T43" fmla="*/ 306 h 1429"/>
                <a:gd name="T44" fmla="*/ 545 w 1273"/>
                <a:gd name="T45" fmla="*/ 312 h 1429"/>
                <a:gd name="T46" fmla="*/ 437 w 1273"/>
                <a:gd name="T47" fmla="*/ 326 h 1429"/>
                <a:gd name="T48" fmla="*/ 429 w 1273"/>
                <a:gd name="T49" fmla="*/ 416 h 1429"/>
                <a:gd name="T50" fmla="*/ 421 w 1273"/>
                <a:gd name="T51" fmla="*/ 606 h 1429"/>
                <a:gd name="T52" fmla="*/ 427 w 1273"/>
                <a:gd name="T53" fmla="*/ 744 h 1429"/>
                <a:gd name="T54" fmla="*/ 423 w 1273"/>
                <a:gd name="T55" fmla="*/ 1004 h 1429"/>
                <a:gd name="T56" fmla="*/ 447 w 1273"/>
                <a:gd name="T57" fmla="*/ 1170 h 1429"/>
                <a:gd name="T58" fmla="*/ 463 w 1273"/>
                <a:gd name="T59" fmla="*/ 1296 h 1429"/>
                <a:gd name="T60" fmla="*/ 473 w 1273"/>
                <a:gd name="T61" fmla="*/ 1368 h 1429"/>
                <a:gd name="T62" fmla="*/ 459 w 1273"/>
                <a:gd name="T63" fmla="*/ 1416 h 1429"/>
                <a:gd name="T64" fmla="*/ 409 w 1273"/>
                <a:gd name="T65" fmla="*/ 1424 h 1429"/>
                <a:gd name="T66" fmla="*/ 369 w 1273"/>
                <a:gd name="T67" fmla="*/ 1360 h 1429"/>
                <a:gd name="T68" fmla="*/ 339 w 1273"/>
                <a:gd name="T69" fmla="*/ 1274 h 1429"/>
                <a:gd name="T70" fmla="*/ 303 w 1273"/>
                <a:gd name="T71" fmla="*/ 1154 h 1429"/>
                <a:gd name="T72" fmla="*/ 247 w 1273"/>
                <a:gd name="T73" fmla="*/ 1046 h 1429"/>
                <a:gd name="T74" fmla="*/ 185 w 1273"/>
                <a:gd name="T75" fmla="*/ 978 h 1429"/>
                <a:gd name="T76" fmla="*/ 147 w 1273"/>
                <a:gd name="T77" fmla="*/ 962 h 1429"/>
                <a:gd name="T78" fmla="*/ 73 w 1273"/>
                <a:gd name="T79" fmla="*/ 918 h 1429"/>
                <a:gd name="T80" fmla="*/ 27 w 1273"/>
                <a:gd name="T81" fmla="*/ 894 h 1429"/>
                <a:gd name="T82" fmla="*/ 7 w 1273"/>
                <a:gd name="T83" fmla="*/ 884 h 1429"/>
                <a:gd name="T84" fmla="*/ 5 w 1273"/>
                <a:gd name="T85" fmla="*/ 822 h 1429"/>
                <a:gd name="T86" fmla="*/ 55 w 1273"/>
                <a:gd name="T87" fmla="*/ 708 h 1429"/>
                <a:gd name="T88" fmla="*/ 143 w 1273"/>
                <a:gd name="T89" fmla="*/ 512 h 1429"/>
                <a:gd name="T90" fmla="*/ 261 w 1273"/>
                <a:gd name="T91" fmla="*/ 244 h 1429"/>
                <a:gd name="T92" fmla="*/ 315 w 1273"/>
                <a:gd name="T93" fmla="*/ 128 h 1429"/>
                <a:gd name="T94" fmla="*/ 393 w 1273"/>
                <a:gd name="T95" fmla="*/ 92 h 1429"/>
                <a:gd name="T96" fmla="*/ 487 w 1273"/>
                <a:gd name="T97" fmla="*/ 52 h 1429"/>
                <a:gd name="T98" fmla="*/ 577 w 1273"/>
                <a:gd name="T99" fmla="*/ 12 h 1429"/>
                <a:gd name="T100" fmla="*/ 701 w 1273"/>
                <a:gd name="T101" fmla="*/ 4 h 1429"/>
                <a:gd name="T102" fmla="*/ 809 w 1273"/>
                <a:gd name="T103" fmla="*/ 34 h 1429"/>
                <a:gd name="T104" fmla="*/ 839 w 1273"/>
                <a:gd name="T105" fmla="*/ 46 h 1429"/>
                <a:gd name="T106" fmla="*/ 941 w 1273"/>
                <a:gd name="T107" fmla="*/ 80 h 1429"/>
                <a:gd name="T108" fmla="*/ 997 w 1273"/>
                <a:gd name="T109" fmla="*/ 210 h 1429"/>
                <a:gd name="T110" fmla="*/ 1075 w 1273"/>
                <a:gd name="T111" fmla="*/ 418 h 1429"/>
                <a:gd name="T112" fmla="*/ 1171 w 1273"/>
                <a:gd name="T113" fmla="*/ 640 h 1429"/>
                <a:gd name="T114" fmla="*/ 1219 w 1273"/>
                <a:gd name="T115" fmla="*/ 732 h 1429"/>
                <a:gd name="T116" fmla="*/ 1271 w 1273"/>
                <a:gd name="T117" fmla="*/ 828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3" h="1429">
                  <a:moveTo>
                    <a:pt x="1271" y="828"/>
                  </a:moveTo>
                  <a:cubicBezTo>
                    <a:pt x="1269" y="856"/>
                    <a:pt x="1234" y="879"/>
                    <a:pt x="1211" y="902"/>
                  </a:cubicBezTo>
                  <a:cubicBezTo>
                    <a:pt x="1188" y="925"/>
                    <a:pt x="1162" y="945"/>
                    <a:pt x="1131" y="968"/>
                  </a:cubicBezTo>
                  <a:cubicBezTo>
                    <a:pt x="1100" y="991"/>
                    <a:pt x="1058" y="1017"/>
                    <a:pt x="1027" y="1042"/>
                  </a:cubicBezTo>
                  <a:cubicBezTo>
                    <a:pt x="1000" y="1069"/>
                    <a:pt x="981" y="1101"/>
                    <a:pt x="947" y="1118"/>
                  </a:cubicBezTo>
                  <a:cubicBezTo>
                    <a:pt x="921" y="1156"/>
                    <a:pt x="903" y="1237"/>
                    <a:pt x="889" y="1270"/>
                  </a:cubicBezTo>
                  <a:cubicBezTo>
                    <a:pt x="887" y="1286"/>
                    <a:pt x="874" y="1304"/>
                    <a:pt x="873" y="1320"/>
                  </a:cubicBezTo>
                  <a:cubicBezTo>
                    <a:pt x="868" y="1388"/>
                    <a:pt x="882" y="1398"/>
                    <a:pt x="835" y="1414"/>
                  </a:cubicBezTo>
                  <a:cubicBezTo>
                    <a:pt x="823" y="1413"/>
                    <a:pt x="809" y="1416"/>
                    <a:pt x="799" y="1410"/>
                  </a:cubicBezTo>
                  <a:cubicBezTo>
                    <a:pt x="786" y="1402"/>
                    <a:pt x="794" y="1365"/>
                    <a:pt x="771" y="1350"/>
                  </a:cubicBezTo>
                  <a:cubicBezTo>
                    <a:pt x="766" y="1337"/>
                    <a:pt x="764" y="1318"/>
                    <a:pt x="765" y="1304"/>
                  </a:cubicBezTo>
                  <a:cubicBezTo>
                    <a:pt x="766" y="1290"/>
                    <a:pt x="776" y="1292"/>
                    <a:pt x="779" y="1266"/>
                  </a:cubicBezTo>
                  <a:cubicBezTo>
                    <a:pt x="782" y="1243"/>
                    <a:pt x="781" y="1210"/>
                    <a:pt x="785" y="1146"/>
                  </a:cubicBezTo>
                  <a:cubicBezTo>
                    <a:pt x="787" y="1084"/>
                    <a:pt x="789" y="960"/>
                    <a:pt x="791" y="894"/>
                  </a:cubicBezTo>
                  <a:cubicBezTo>
                    <a:pt x="793" y="828"/>
                    <a:pt x="795" y="795"/>
                    <a:pt x="799" y="750"/>
                  </a:cubicBezTo>
                  <a:cubicBezTo>
                    <a:pt x="804" y="708"/>
                    <a:pt x="805" y="667"/>
                    <a:pt x="815" y="626"/>
                  </a:cubicBezTo>
                  <a:cubicBezTo>
                    <a:pt x="821" y="602"/>
                    <a:pt x="817" y="615"/>
                    <a:pt x="827" y="586"/>
                  </a:cubicBezTo>
                  <a:cubicBezTo>
                    <a:pt x="831" y="561"/>
                    <a:pt x="836" y="497"/>
                    <a:pt x="839" y="474"/>
                  </a:cubicBezTo>
                  <a:cubicBezTo>
                    <a:pt x="840" y="466"/>
                    <a:pt x="847" y="450"/>
                    <a:pt x="847" y="450"/>
                  </a:cubicBezTo>
                  <a:cubicBezTo>
                    <a:pt x="848" y="415"/>
                    <a:pt x="849" y="381"/>
                    <a:pt x="851" y="346"/>
                  </a:cubicBezTo>
                  <a:cubicBezTo>
                    <a:pt x="854" y="291"/>
                    <a:pt x="855" y="304"/>
                    <a:pt x="793" y="302"/>
                  </a:cubicBezTo>
                  <a:cubicBezTo>
                    <a:pt x="765" y="293"/>
                    <a:pt x="717" y="308"/>
                    <a:pt x="679" y="306"/>
                  </a:cubicBezTo>
                  <a:cubicBezTo>
                    <a:pt x="638" y="308"/>
                    <a:pt x="585" y="309"/>
                    <a:pt x="545" y="312"/>
                  </a:cubicBezTo>
                  <a:cubicBezTo>
                    <a:pt x="507" y="325"/>
                    <a:pt x="456" y="309"/>
                    <a:pt x="437" y="326"/>
                  </a:cubicBezTo>
                  <a:cubicBezTo>
                    <a:pt x="418" y="343"/>
                    <a:pt x="432" y="369"/>
                    <a:pt x="429" y="416"/>
                  </a:cubicBezTo>
                  <a:cubicBezTo>
                    <a:pt x="426" y="463"/>
                    <a:pt x="421" y="551"/>
                    <a:pt x="421" y="606"/>
                  </a:cubicBezTo>
                  <a:cubicBezTo>
                    <a:pt x="421" y="661"/>
                    <a:pt x="427" y="678"/>
                    <a:pt x="427" y="744"/>
                  </a:cubicBezTo>
                  <a:cubicBezTo>
                    <a:pt x="427" y="810"/>
                    <a:pt x="420" y="933"/>
                    <a:pt x="423" y="1004"/>
                  </a:cubicBezTo>
                  <a:cubicBezTo>
                    <a:pt x="426" y="1075"/>
                    <a:pt x="440" y="1121"/>
                    <a:pt x="447" y="1170"/>
                  </a:cubicBezTo>
                  <a:cubicBezTo>
                    <a:pt x="451" y="1254"/>
                    <a:pt x="451" y="1237"/>
                    <a:pt x="463" y="1296"/>
                  </a:cubicBezTo>
                  <a:cubicBezTo>
                    <a:pt x="462" y="1321"/>
                    <a:pt x="479" y="1343"/>
                    <a:pt x="473" y="1368"/>
                  </a:cubicBezTo>
                  <a:cubicBezTo>
                    <a:pt x="472" y="1375"/>
                    <a:pt x="463" y="1411"/>
                    <a:pt x="459" y="1416"/>
                  </a:cubicBezTo>
                  <a:cubicBezTo>
                    <a:pt x="448" y="1429"/>
                    <a:pt x="433" y="1428"/>
                    <a:pt x="409" y="1424"/>
                  </a:cubicBezTo>
                  <a:cubicBezTo>
                    <a:pt x="387" y="1402"/>
                    <a:pt x="378" y="1388"/>
                    <a:pt x="369" y="1360"/>
                  </a:cubicBezTo>
                  <a:cubicBezTo>
                    <a:pt x="361" y="1338"/>
                    <a:pt x="349" y="1306"/>
                    <a:pt x="339" y="1274"/>
                  </a:cubicBezTo>
                  <a:cubicBezTo>
                    <a:pt x="327" y="1242"/>
                    <a:pt x="318" y="1192"/>
                    <a:pt x="303" y="1154"/>
                  </a:cubicBezTo>
                  <a:cubicBezTo>
                    <a:pt x="288" y="1116"/>
                    <a:pt x="267" y="1075"/>
                    <a:pt x="247" y="1046"/>
                  </a:cubicBezTo>
                  <a:cubicBezTo>
                    <a:pt x="225" y="1017"/>
                    <a:pt x="202" y="992"/>
                    <a:pt x="185" y="978"/>
                  </a:cubicBezTo>
                  <a:cubicBezTo>
                    <a:pt x="177" y="973"/>
                    <a:pt x="147" y="962"/>
                    <a:pt x="147" y="962"/>
                  </a:cubicBezTo>
                  <a:cubicBezTo>
                    <a:pt x="129" y="935"/>
                    <a:pt x="102" y="931"/>
                    <a:pt x="73" y="918"/>
                  </a:cubicBezTo>
                  <a:cubicBezTo>
                    <a:pt x="73" y="918"/>
                    <a:pt x="33" y="896"/>
                    <a:pt x="27" y="894"/>
                  </a:cubicBezTo>
                  <a:cubicBezTo>
                    <a:pt x="23" y="893"/>
                    <a:pt x="7" y="884"/>
                    <a:pt x="7" y="884"/>
                  </a:cubicBezTo>
                  <a:cubicBezTo>
                    <a:pt x="0" y="877"/>
                    <a:pt x="6" y="832"/>
                    <a:pt x="5" y="822"/>
                  </a:cubicBezTo>
                  <a:cubicBezTo>
                    <a:pt x="1" y="808"/>
                    <a:pt x="33" y="759"/>
                    <a:pt x="55" y="708"/>
                  </a:cubicBezTo>
                  <a:cubicBezTo>
                    <a:pt x="78" y="656"/>
                    <a:pt x="109" y="589"/>
                    <a:pt x="143" y="512"/>
                  </a:cubicBezTo>
                  <a:cubicBezTo>
                    <a:pt x="179" y="432"/>
                    <a:pt x="219" y="314"/>
                    <a:pt x="261" y="244"/>
                  </a:cubicBezTo>
                  <a:cubicBezTo>
                    <a:pt x="290" y="180"/>
                    <a:pt x="293" y="153"/>
                    <a:pt x="315" y="128"/>
                  </a:cubicBezTo>
                  <a:cubicBezTo>
                    <a:pt x="337" y="103"/>
                    <a:pt x="364" y="105"/>
                    <a:pt x="393" y="92"/>
                  </a:cubicBezTo>
                  <a:cubicBezTo>
                    <a:pt x="422" y="79"/>
                    <a:pt x="456" y="65"/>
                    <a:pt x="487" y="52"/>
                  </a:cubicBezTo>
                  <a:cubicBezTo>
                    <a:pt x="516" y="42"/>
                    <a:pt x="541" y="20"/>
                    <a:pt x="577" y="12"/>
                  </a:cubicBezTo>
                  <a:cubicBezTo>
                    <a:pt x="613" y="4"/>
                    <a:pt x="662" y="0"/>
                    <a:pt x="701" y="4"/>
                  </a:cubicBezTo>
                  <a:cubicBezTo>
                    <a:pt x="737" y="28"/>
                    <a:pt x="767" y="26"/>
                    <a:pt x="809" y="34"/>
                  </a:cubicBezTo>
                  <a:cubicBezTo>
                    <a:pt x="846" y="52"/>
                    <a:pt x="811" y="39"/>
                    <a:pt x="839" y="46"/>
                  </a:cubicBezTo>
                  <a:cubicBezTo>
                    <a:pt x="859" y="59"/>
                    <a:pt x="923" y="62"/>
                    <a:pt x="941" y="80"/>
                  </a:cubicBezTo>
                  <a:cubicBezTo>
                    <a:pt x="968" y="107"/>
                    <a:pt x="975" y="154"/>
                    <a:pt x="997" y="210"/>
                  </a:cubicBezTo>
                  <a:cubicBezTo>
                    <a:pt x="1012" y="253"/>
                    <a:pt x="1048" y="344"/>
                    <a:pt x="1075" y="418"/>
                  </a:cubicBezTo>
                  <a:cubicBezTo>
                    <a:pt x="1092" y="475"/>
                    <a:pt x="1146" y="591"/>
                    <a:pt x="1171" y="640"/>
                  </a:cubicBezTo>
                  <a:cubicBezTo>
                    <a:pt x="1195" y="692"/>
                    <a:pt x="1202" y="701"/>
                    <a:pt x="1219" y="732"/>
                  </a:cubicBezTo>
                  <a:cubicBezTo>
                    <a:pt x="1236" y="763"/>
                    <a:pt x="1273" y="800"/>
                    <a:pt x="1271" y="828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381" name="Freeform 2293"/>
            <p:cNvSpPr>
              <a:spLocks/>
            </p:cNvSpPr>
            <p:nvPr/>
          </p:nvSpPr>
          <p:spPr bwMode="auto">
            <a:xfrm>
              <a:off x="7244" y="1035"/>
              <a:ext cx="53" cy="100"/>
            </a:xfrm>
            <a:custGeom>
              <a:avLst/>
              <a:gdLst>
                <a:gd name="T0" fmla="*/ 90 w 101"/>
                <a:gd name="T1" fmla="*/ 195 h 203"/>
                <a:gd name="T2" fmla="*/ 42 w 101"/>
                <a:gd name="T3" fmla="*/ 192 h 203"/>
                <a:gd name="T4" fmla="*/ 36 w 101"/>
                <a:gd name="T5" fmla="*/ 132 h 203"/>
                <a:gd name="T6" fmla="*/ 26 w 101"/>
                <a:gd name="T7" fmla="*/ 90 h 203"/>
                <a:gd name="T8" fmla="*/ 24 w 101"/>
                <a:gd name="T9" fmla="*/ 55 h 203"/>
                <a:gd name="T10" fmla="*/ 14 w 101"/>
                <a:gd name="T11" fmla="*/ 54 h 203"/>
                <a:gd name="T12" fmla="*/ 5 w 101"/>
                <a:gd name="T13" fmla="*/ 16 h 203"/>
                <a:gd name="T14" fmla="*/ 32 w 101"/>
                <a:gd name="T15" fmla="*/ 13 h 203"/>
                <a:gd name="T16" fmla="*/ 38 w 101"/>
                <a:gd name="T17" fmla="*/ 4 h 203"/>
                <a:gd name="T18" fmla="*/ 60 w 101"/>
                <a:gd name="T19" fmla="*/ 6 h 203"/>
                <a:gd name="T20" fmla="*/ 62 w 101"/>
                <a:gd name="T21" fmla="*/ 31 h 203"/>
                <a:gd name="T22" fmla="*/ 66 w 101"/>
                <a:gd name="T23" fmla="*/ 33 h 203"/>
                <a:gd name="T24" fmla="*/ 68 w 101"/>
                <a:gd name="T25" fmla="*/ 70 h 203"/>
                <a:gd name="T26" fmla="*/ 74 w 101"/>
                <a:gd name="T27" fmla="*/ 69 h 203"/>
                <a:gd name="T28" fmla="*/ 77 w 101"/>
                <a:gd name="T29" fmla="*/ 73 h 203"/>
                <a:gd name="T30" fmla="*/ 92 w 101"/>
                <a:gd name="T31" fmla="*/ 120 h 203"/>
                <a:gd name="T32" fmla="*/ 86 w 101"/>
                <a:gd name="T33" fmla="*/ 135 h 203"/>
                <a:gd name="T34" fmla="*/ 87 w 101"/>
                <a:gd name="T35" fmla="*/ 171 h 203"/>
                <a:gd name="T36" fmla="*/ 89 w 101"/>
                <a:gd name="T37" fmla="*/ 166 h 203"/>
                <a:gd name="T38" fmla="*/ 93 w 101"/>
                <a:gd name="T39" fmla="*/ 175 h 203"/>
                <a:gd name="T40" fmla="*/ 90 w 101"/>
                <a:gd name="T41" fmla="*/ 19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1" h="203">
                  <a:moveTo>
                    <a:pt x="90" y="195"/>
                  </a:moveTo>
                  <a:cubicBezTo>
                    <a:pt x="74" y="194"/>
                    <a:pt x="54" y="203"/>
                    <a:pt x="42" y="192"/>
                  </a:cubicBezTo>
                  <a:cubicBezTo>
                    <a:pt x="34" y="185"/>
                    <a:pt x="56" y="135"/>
                    <a:pt x="36" y="132"/>
                  </a:cubicBezTo>
                  <a:cubicBezTo>
                    <a:pt x="35" y="120"/>
                    <a:pt x="39" y="97"/>
                    <a:pt x="26" y="90"/>
                  </a:cubicBezTo>
                  <a:cubicBezTo>
                    <a:pt x="25" y="78"/>
                    <a:pt x="28" y="66"/>
                    <a:pt x="24" y="55"/>
                  </a:cubicBezTo>
                  <a:cubicBezTo>
                    <a:pt x="23" y="52"/>
                    <a:pt x="15" y="57"/>
                    <a:pt x="14" y="54"/>
                  </a:cubicBezTo>
                  <a:cubicBezTo>
                    <a:pt x="0" y="12"/>
                    <a:pt x="26" y="22"/>
                    <a:pt x="5" y="16"/>
                  </a:cubicBezTo>
                  <a:cubicBezTo>
                    <a:pt x="14" y="15"/>
                    <a:pt x="24" y="16"/>
                    <a:pt x="32" y="13"/>
                  </a:cubicBezTo>
                  <a:cubicBezTo>
                    <a:pt x="35" y="12"/>
                    <a:pt x="35" y="6"/>
                    <a:pt x="38" y="4"/>
                  </a:cubicBezTo>
                  <a:cubicBezTo>
                    <a:pt x="45" y="5"/>
                    <a:pt x="55" y="0"/>
                    <a:pt x="60" y="6"/>
                  </a:cubicBezTo>
                  <a:cubicBezTo>
                    <a:pt x="66" y="12"/>
                    <a:pt x="60" y="23"/>
                    <a:pt x="62" y="31"/>
                  </a:cubicBezTo>
                  <a:cubicBezTo>
                    <a:pt x="62" y="32"/>
                    <a:pt x="65" y="32"/>
                    <a:pt x="66" y="33"/>
                  </a:cubicBezTo>
                  <a:cubicBezTo>
                    <a:pt x="67" y="45"/>
                    <a:pt x="65" y="58"/>
                    <a:pt x="68" y="70"/>
                  </a:cubicBezTo>
                  <a:cubicBezTo>
                    <a:pt x="68" y="72"/>
                    <a:pt x="72" y="68"/>
                    <a:pt x="74" y="69"/>
                  </a:cubicBezTo>
                  <a:cubicBezTo>
                    <a:pt x="76" y="70"/>
                    <a:pt x="76" y="72"/>
                    <a:pt x="77" y="73"/>
                  </a:cubicBezTo>
                  <a:cubicBezTo>
                    <a:pt x="81" y="95"/>
                    <a:pt x="73" y="109"/>
                    <a:pt x="92" y="120"/>
                  </a:cubicBezTo>
                  <a:cubicBezTo>
                    <a:pt x="93" y="128"/>
                    <a:pt x="93" y="130"/>
                    <a:pt x="86" y="135"/>
                  </a:cubicBezTo>
                  <a:cubicBezTo>
                    <a:pt x="86" y="147"/>
                    <a:pt x="86" y="159"/>
                    <a:pt x="87" y="171"/>
                  </a:cubicBezTo>
                  <a:cubicBezTo>
                    <a:pt x="87" y="173"/>
                    <a:pt x="87" y="166"/>
                    <a:pt x="89" y="166"/>
                  </a:cubicBezTo>
                  <a:cubicBezTo>
                    <a:pt x="92" y="166"/>
                    <a:pt x="91" y="172"/>
                    <a:pt x="93" y="175"/>
                  </a:cubicBezTo>
                  <a:cubicBezTo>
                    <a:pt x="94" y="185"/>
                    <a:pt x="101" y="195"/>
                    <a:pt x="90" y="195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382" name="Freeform 2294"/>
            <p:cNvSpPr>
              <a:spLocks/>
            </p:cNvSpPr>
            <p:nvPr/>
          </p:nvSpPr>
          <p:spPr bwMode="auto">
            <a:xfrm>
              <a:off x="7316" y="1008"/>
              <a:ext cx="39" cy="64"/>
            </a:xfrm>
            <a:custGeom>
              <a:avLst/>
              <a:gdLst>
                <a:gd name="T0" fmla="*/ 75 w 75"/>
                <a:gd name="T1" fmla="*/ 123 h 130"/>
                <a:gd name="T2" fmla="*/ 70 w 75"/>
                <a:gd name="T3" fmla="*/ 102 h 130"/>
                <a:gd name="T4" fmla="*/ 61 w 75"/>
                <a:gd name="T5" fmla="*/ 90 h 130"/>
                <a:gd name="T6" fmla="*/ 60 w 75"/>
                <a:gd name="T7" fmla="*/ 43 h 130"/>
                <a:gd name="T8" fmla="*/ 24 w 75"/>
                <a:gd name="T9" fmla="*/ 13 h 130"/>
                <a:gd name="T10" fmla="*/ 12 w 75"/>
                <a:gd name="T11" fmla="*/ 61 h 130"/>
                <a:gd name="T12" fmla="*/ 16 w 75"/>
                <a:gd name="T13" fmla="*/ 63 h 130"/>
                <a:gd name="T14" fmla="*/ 24 w 75"/>
                <a:gd name="T15" fmla="*/ 100 h 130"/>
                <a:gd name="T16" fmla="*/ 30 w 75"/>
                <a:gd name="T17" fmla="*/ 130 h 130"/>
                <a:gd name="T18" fmla="*/ 75 w 75"/>
                <a:gd name="T19" fmla="*/ 12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130">
                  <a:moveTo>
                    <a:pt x="75" y="123"/>
                  </a:moveTo>
                  <a:cubicBezTo>
                    <a:pt x="68" y="120"/>
                    <a:pt x="71" y="111"/>
                    <a:pt x="70" y="102"/>
                  </a:cubicBezTo>
                  <a:cubicBezTo>
                    <a:pt x="68" y="74"/>
                    <a:pt x="73" y="85"/>
                    <a:pt x="61" y="90"/>
                  </a:cubicBezTo>
                  <a:cubicBezTo>
                    <a:pt x="62" y="72"/>
                    <a:pt x="63" y="60"/>
                    <a:pt x="60" y="43"/>
                  </a:cubicBezTo>
                  <a:cubicBezTo>
                    <a:pt x="57" y="3"/>
                    <a:pt x="62" y="12"/>
                    <a:pt x="24" y="13"/>
                  </a:cubicBezTo>
                  <a:cubicBezTo>
                    <a:pt x="0" y="27"/>
                    <a:pt x="4" y="0"/>
                    <a:pt x="12" y="61"/>
                  </a:cubicBezTo>
                  <a:cubicBezTo>
                    <a:pt x="12" y="62"/>
                    <a:pt x="15" y="62"/>
                    <a:pt x="16" y="63"/>
                  </a:cubicBezTo>
                  <a:cubicBezTo>
                    <a:pt x="16" y="73"/>
                    <a:pt x="9" y="98"/>
                    <a:pt x="24" y="100"/>
                  </a:cubicBezTo>
                  <a:cubicBezTo>
                    <a:pt x="29" y="109"/>
                    <a:pt x="29" y="120"/>
                    <a:pt x="30" y="130"/>
                  </a:cubicBezTo>
                  <a:cubicBezTo>
                    <a:pt x="48" y="121"/>
                    <a:pt x="48" y="123"/>
                    <a:pt x="75" y="123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383" name="Freeform 2295"/>
            <p:cNvSpPr>
              <a:spLocks/>
            </p:cNvSpPr>
            <p:nvPr/>
          </p:nvSpPr>
          <p:spPr bwMode="auto">
            <a:xfrm>
              <a:off x="7395" y="1020"/>
              <a:ext cx="33" cy="60"/>
            </a:xfrm>
            <a:custGeom>
              <a:avLst/>
              <a:gdLst>
                <a:gd name="T0" fmla="*/ 51 w 64"/>
                <a:gd name="T1" fmla="*/ 17 h 121"/>
                <a:gd name="T2" fmla="*/ 43 w 64"/>
                <a:gd name="T3" fmla="*/ 30 h 121"/>
                <a:gd name="T4" fmla="*/ 48 w 64"/>
                <a:gd name="T5" fmla="*/ 65 h 121"/>
                <a:gd name="T6" fmla="*/ 34 w 64"/>
                <a:gd name="T7" fmla="*/ 116 h 121"/>
                <a:gd name="T8" fmla="*/ 3 w 64"/>
                <a:gd name="T9" fmla="*/ 105 h 121"/>
                <a:gd name="T10" fmla="*/ 4 w 64"/>
                <a:gd name="T11" fmla="*/ 39 h 121"/>
                <a:gd name="T12" fmla="*/ 6 w 64"/>
                <a:gd name="T13" fmla="*/ 5 h 121"/>
                <a:gd name="T14" fmla="*/ 24 w 64"/>
                <a:gd name="T15" fmla="*/ 6 h 121"/>
                <a:gd name="T16" fmla="*/ 51 w 64"/>
                <a:gd name="T17" fmla="*/ 1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121">
                  <a:moveTo>
                    <a:pt x="51" y="17"/>
                  </a:moveTo>
                  <a:cubicBezTo>
                    <a:pt x="49" y="23"/>
                    <a:pt x="46" y="24"/>
                    <a:pt x="43" y="30"/>
                  </a:cubicBezTo>
                  <a:cubicBezTo>
                    <a:pt x="42" y="45"/>
                    <a:pt x="43" y="51"/>
                    <a:pt x="48" y="65"/>
                  </a:cubicBezTo>
                  <a:cubicBezTo>
                    <a:pt x="40" y="90"/>
                    <a:pt x="64" y="121"/>
                    <a:pt x="34" y="116"/>
                  </a:cubicBezTo>
                  <a:cubicBezTo>
                    <a:pt x="24" y="108"/>
                    <a:pt x="15" y="107"/>
                    <a:pt x="3" y="105"/>
                  </a:cubicBezTo>
                  <a:cubicBezTo>
                    <a:pt x="3" y="83"/>
                    <a:pt x="3" y="61"/>
                    <a:pt x="4" y="39"/>
                  </a:cubicBezTo>
                  <a:cubicBezTo>
                    <a:pt x="4" y="28"/>
                    <a:pt x="0" y="15"/>
                    <a:pt x="6" y="5"/>
                  </a:cubicBezTo>
                  <a:cubicBezTo>
                    <a:pt x="9" y="0"/>
                    <a:pt x="18" y="6"/>
                    <a:pt x="24" y="6"/>
                  </a:cubicBezTo>
                  <a:cubicBezTo>
                    <a:pt x="34" y="11"/>
                    <a:pt x="41" y="13"/>
                    <a:pt x="51" y="17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384" name="Freeform 2296"/>
            <p:cNvSpPr>
              <a:spLocks/>
            </p:cNvSpPr>
            <p:nvPr/>
          </p:nvSpPr>
          <p:spPr bwMode="auto">
            <a:xfrm>
              <a:off x="7451" y="1040"/>
              <a:ext cx="44" cy="97"/>
            </a:xfrm>
            <a:custGeom>
              <a:avLst/>
              <a:gdLst>
                <a:gd name="T0" fmla="*/ 84 w 84"/>
                <a:gd name="T1" fmla="*/ 19 h 196"/>
                <a:gd name="T2" fmla="*/ 75 w 84"/>
                <a:gd name="T3" fmla="*/ 52 h 196"/>
                <a:gd name="T4" fmla="*/ 66 w 84"/>
                <a:gd name="T5" fmla="*/ 103 h 196"/>
                <a:gd name="T6" fmla="*/ 57 w 84"/>
                <a:gd name="T7" fmla="*/ 140 h 196"/>
                <a:gd name="T8" fmla="*/ 45 w 84"/>
                <a:gd name="T9" fmla="*/ 182 h 196"/>
                <a:gd name="T10" fmla="*/ 0 w 84"/>
                <a:gd name="T11" fmla="*/ 178 h 196"/>
                <a:gd name="T12" fmla="*/ 11 w 84"/>
                <a:gd name="T13" fmla="*/ 157 h 196"/>
                <a:gd name="T14" fmla="*/ 20 w 84"/>
                <a:gd name="T15" fmla="*/ 113 h 196"/>
                <a:gd name="T16" fmla="*/ 21 w 84"/>
                <a:gd name="T17" fmla="*/ 97 h 196"/>
                <a:gd name="T18" fmla="*/ 23 w 84"/>
                <a:gd name="T19" fmla="*/ 2 h 196"/>
                <a:gd name="T20" fmla="*/ 65 w 84"/>
                <a:gd name="T21" fmla="*/ 4 h 196"/>
                <a:gd name="T22" fmla="*/ 66 w 84"/>
                <a:gd name="T23" fmla="*/ 14 h 196"/>
                <a:gd name="T24" fmla="*/ 78 w 84"/>
                <a:gd name="T25" fmla="*/ 16 h 196"/>
                <a:gd name="T26" fmla="*/ 84 w 84"/>
                <a:gd name="T27" fmla="*/ 1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4" h="196">
                  <a:moveTo>
                    <a:pt x="84" y="19"/>
                  </a:moveTo>
                  <a:cubicBezTo>
                    <a:pt x="77" y="28"/>
                    <a:pt x="79" y="41"/>
                    <a:pt x="75" y="52"/>
                  </a:cubicBezTo>
                  <a:cubicBezTo>
                    <a:pt x="73" y="69"/>
                    <a:pt x="75" y="88"/>
                    <a:pt x="66" y="103"/>
                  </a:cubicBezTo>
                  <a:cubicBezTo>
                    <a:pt x="65" y="114"/>
                    <a:pt x="64" y="131"/>
                    <a:pt x="57" y="140"/>
                  </a:cubicBezTo>
                  <a:cubicBezTo>
                    <a:pt x="56" y="196"/>
                    <a:pt x="66" y="169"/>
                    <a:pt x="45" y="182"/>
                  </a:cubicBezTo>
                  <a:cubicBezTo>
                    <a:pt x="25" y="181"/>
                    <a:pt x="18" y="179"/>
                    <a:pt x="0" y="178"/>
                  </a:cubicBezTo>
                  <a:cubicBezTo>
                    <a:pt x="2" y="169"/>
                    <a:pt x="7" y="165"/>
                    <a:pt x="11" y="157"/>
                  </a:cubicBezTo>
                  <a:cubicBezTo>
                    <a:pt x="11" y="147"/>
                    <a:pt x="8" y="120"/>
                    <a:pt x="20" y="113"/>
                  </a:cubicBezTo>
                  <a:cubicBezTo>
                    <a:pt x="26" y="105"/>
                    <a:pt x="21" y="114"/>
                    <a:pt x="21" y="97"/>
                  </a:cubicBezTo>
                  <a:cubicBezTo>
                    <a:pt x="21" y="65"/>
                    <a:pt x="22" y="34"/>
                    <a:pt x="23" y="2"/>
                  </a:cubicBezTo>
                  <a:cubicBezTo>
                    <a:pt x="37" y="3"/>
                    <a:pt x="51" y="0"/>
                    <a:pt x="65" y="4"/>
                  </a:cubicBezTo>
                  <a:cubicBezTo>
                    <a:pt x="68" y="5"/>
                    <a:pt x="64" y="12"/>
                    <a:pt x="66" y="14"/>
                  </a:cubicBezTo>
                  <a:cubicBezTo>
                    <a:pt x="69" y="17"/>
                    <a:pt x="74" y="15"/>
                    <a:pt x="78" y="16"/>
                  </a:cubicBezTo>
                  <a:cubicBezTo>
                    <a:pt x="81" y="21"/>
                    <a:pt x="79" y="20"/>
                    <a:pt x="84" y="19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385" name="Freeform 2297"/>
            <p:cNvSpPr>
              <a:spLocks/>
            </p:cNvSpPr>
            <p:nvPr/>
          </p:nvSpPr>
          <p:spPr bwMode="auto">
            <a:xfrm>
              <a:off x="7480" y="1071"/>
              <a:ext cx="30" cy="93"/>
            </a:xfrm>
            <a:custGeom>
              <a:avLst/>
              <a:gdLst>
                <a:gd name="T0" fmla="*/ 54 w 56"/>
                <a:gd name="T1" fmla="*/ 2 h 188"/>
                <a:gd name="T2" fmla="*/ 46 w 56"/>
                <a:gd name="T3" fmla="*/ 21 h 188"/>
                <a:gd name="T4" fmla="*/ 39 w 56"/>
                <a:gd name="T5" fmla="*/ 78 h 188"/>
                <a:gd name="T6" fmla="*/ 33 w 56"/>
                <a:gd name="T7" fmla="*/ 98 h 188"/>
                <a:gd name="T8" fmla="*/ 25 w 56"/>
                <a:gd name="T9" fmla="*/ 117 h 188"/>
                <a:gd name="T10" fmla="*/ 16 w 56"/>
                <a:gd name="T11" fmla="*/ 188 h 188"/>
                <a:gd name="T12" fmla="*/ 19 w 56"/>
                <a:gd name="T13" fmla="*/ 131 h 188"/>
                <a:gd name="T14" fmla="*/ 13 w 56"/>
                <a:gd name="T15" fmla="*/ 117 h 188"/>
                <a:gd name="T16" fmla="*/ 24 w 56"/>
                <a:gd name="T17" fmla="*/ 84 h 188"/>
                <a:gd name="T18" fmla="*/ 34 w 56"/>
                <a:gd name="T19" fmla="*/ 47 h 188"/>
                <a:gd name="T20" fmla="*/ 43 w 56"/>
                <a:gd name="T21" fmla="*/ 20 h 188"/>
                <a:gd name="T22" fmla="*/ 51 w 56"/>
                <a:gd name="T23" fmla="*/ 0 h 188"/>
                <a:gd name="T24" fmla="*/ 54 w 56"/>
                <a:gd name="T25" fmla="*/ 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188">
                  <a:moveTo>
                    <a:pt x="54" y="2"/>
                  </a:moveTo>
                  <a:cubicBezTo>
                    <a:pt x="50" y="10"/>
                    <a:pt x="56" y="19"/>
                    <a:pt x="46" y="21"/>
                  </a:cubicBezTo>
                  <a:cubicBezTo>
                    <a:pt x="44" y="40"/>
                    <a:pt x="41" y="59"/>
                    <a:pt x="39" y="78"/>
                  </a:cubicBezTo>
                  <a:cubicBezTo>
                    <a:pt x="37" y="97"/>
                    <a:pt x="42" y="93"/>
                    <a:pt x="33" y="98"/>
                  </a:cubicBezTo>
                  <a:cubicBezTo>
                    <a:pt x="29" y="104"/>
                    <a:pt x="28" y="111"/>
                    <a:pt x="25" y="117"/>
                  </a:cubicBezTo>
                  <a:cubicBezTo>
                    <a:pt x="27" y="162"/>
                    <a:pt x="26" y="157"/>
                    <a:pt x="16" y="188"/>
                  </a:cubicBezTo>
                  <a:cubicBezTo>
                    <a:pt x="0" y="176"/>
                    <a:pt x="6" y="144"/>
                    <a:pt x="19" y="131"/>
                  </a:cubicBezTo>
                  <a:cubicBezTo>
                    <a:pt x="22" y="124"/>
                    <a:pt x="24" y="110"/>
                    <a:pt x="13" y="117"/>
                  </a:cubicBezTo>
                  <a:cubicBezTo>
                    <a:pt x="15" y="105"/>
                    <a:pt x="16" y="93"/>
                    <a:pt x="24" y="84"/>
                  </a:cubicBezTo>
                  <a:cubicBezTo>
                    <a:pt x="26" y="72"/>
                    <a:pt x="27" y="56"/>
                    <a:pt x="34" y="47"/>
                  </a:cubicBezTo>
                  <a:cubicBezTo>
                    <a:pt x="31" y="33"/>
                    <a:pt x="27" y="22"/>
                    <a:pt x="43" y="20"/>
                  </a:cubicBezTo>
                  <a:cubicBezTo>
                    <a:pt x="45" y="10"/>
                    <a:pt x="43" y="5"/>
                    <a:pt x="51" y="0"/>
                  </a:cubicBezTo>
                  <a:cubicBezTo>
                    <a:pt x="55" y="2"/>
                    <a:pt x="56" y="2"/>
                    <a:pt x="54" y="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386" name="Freeform 2298"/>
            <p:cNvSpPr>
              <a:spLocks/>
            </p:cNvSpPr>
            <p:nvPr/>
          </p:nvSpPr>
          <p:spPr bwMode="auto">
            <a:xfrm>
              <a:off x="7186" y="1061"/>
              <a:ext cx="44" cy="76"/>
            </a:xfrm>
            <a:custGeom>
              <a:avLst/>
              <a:gdLst>
                <a:gd name="T0" fmla="*/ 51 w 83"/>
                <a:gd name="T1" fmla="*/ 1 h 154"/>
                <a:gd name="T2" fmla="*/ 52 w 83"/>
                <a:gd name="T3" fmla="*/ 41 h 154"/>
                <a:gd name="T4" fmla="*/ 54 w 83"/>
                <a:gd name="T5" fmla="*/ 37 h 154"/>
                <a:gd name="T6" fmla="*/ 60 w 83"/>
                <a:gd name="T7" fmla="*/ 38 h 154"/>
                <a:gd name="T8" fmla="*/ 75 w 83"/>
                <a:gd name="T9" fmla="*/ 80 h 154"/>
                <a:gd name="T10" fmla="*/ 78 w 83"/>
                <a:gd name="T11" fmla="*/ 151 h 154"/>
                <a:gd name="T12" fmla="*/ 40 w 83"/>
                <a:gd name="T13" fmla="*/ 148 h 154"/>
                <a:gd name="T14" fmla="*/ 30 w 83"/>
                <a:gd name="T15" fmla="*/ 121 h 154"/>
                <a:gd name="T16" fmla="*/ 22 w 83"/>
                <a:gd name="T17" fmla="*/ 83 h 154"/>
                <a:gd name="T18" fmla="*/ 12 w 83"/>
                <a:gd name="T19" fmla="*/ 49 h 154"/>
                <a:gd name="T20" fmla="*/ 0 w 83"/>
                <a:gd name="T21" fmla="*/ 16 h 154"/>
                <a:gd name="T22" fmla="*/ 28 w 83"/>
                <a:gd name="T23" fmla="*/ 8 h 154"/>
                <a:gd name="T24" fmla="*/ 37 w 83"/>
                <a:gd name="T25" fmla="*/ 1 h 154"/>
                <a:gd name="T26" fmla="*/ 48 w 83"/>
                <a:gd name="T27" fmla="*/ 2 h 154"/>
                <a:gd name="T28" fmla="*/ 51 w 83"/>
                <a:gd name="T29" fmla="*/ 1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154">
                  <a:moveTo>
                    <a:pt x="51" y="1"/>
                  </a:moveTo>
                  <a:cubicBezTo>
                    <a:pt x="51" y="14"/>
                    <a:pt x="51" y="28"/>
                    <a:pt x="52" y="41"/>
                  </a:cubicBezTo>
                  <a:cubicBezTo>
                    <a:pt x="52" y="42"/>
                    <a:pt x="53" y="38"/>
                    <a:pt x="54" y="37"/>
                  </a:cubicBezTo>
                  <a:cubicBezTo>
                    <a:pt x="56" y="36"/>
                    <a:pt x="58" y="38"/>
                    <a:pt x="60" y="38"/>
                  </a:cubicBezTo>
                  <a:cubicBezTo>
                    <a:pt x="61" y="91"/>
                    <a:pt x="49" y="77"/>
                    <a:pt x="75" y="80"/>
                  </a:cubicBezTo>
                  <a:cubicBezTo>
                    <a:pt x="76" y="126"/>
                    <a:pt x="83" y="120"/>
                    <a:pt x="78" y="151"/>
                  </a:cubicBezTo>
                  <a:cubicBezTo>
                    <a:pt x="65" y="150"/>
                    <a:pt x="51" y="154"/>
                    <a:pt x="40" y="148"/>
                  </a:cubicBezTo>
                  <a:cubicBezTo>
                    <a:pt x="32" y="143"/>
                    <a:pt x="38" y="127"/>
                    <a:pt x="30" y="121"/>
                  </a:cubicBezTo>
                  <a:cubicBezTo>
                    <a:pt x="27" y="108"/>
                    <a:pt x="28" y="95"/>
                    <a:pt x="22" y="83"/>
                  </a:cubicBezTo>
                  <a:cubicBezTo>
                    <a:pt x="20" y="69"/>
                    <a:pt x="27" y="55"/>
                    <a:pt x="12" y="49"/>
                  </a:cubicBezTo>
                  <a:cubicBezTo>
                    <a:pt x="10" y="36"/>
                    <a:pt x="17" y="19"/>
                    <a:pt x="0" y="16"/>
                  </a:cubicBezTo>
                  <a:cubicBezTo>
                    <a:pt x="2" y="6"/>
                    <a:pt x="28" y="8"/>
                    <a:pt x="28" y="8"/>
                  </a:cubicBezTo>
                  <a:cubicBezTo>
                    <a:pt x="31" y="6"/>
                    <a:pt x="33" y="2"/>
                    <a:pt x="37" y="1"/>
                  </a:cubicBezTo>
                  <a:cubicBezTo>
                    <a:pt x="41" y="0"/>
                    <a:pt x="44" y="2"/>
                    <a:pt x="48" y="2"/>
                  </a:cubicBezTo>
                  <a:cubicBezTo>
                    <a:pt x="49" y="2"/>
                    <a:pt x="50" y="1"/>
                    <a:pt x="51" y="1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387" name="Freeform 2299"/>
            <p:cNvSpPr>
              <a:spLocks/>
            </p:cNvSpPr>
            <p:nvPr/>
          </p:nvSpPr>
          <p:spPr bwMode="auto">
            <a:xfrm>
              <a:off x="7178" y="1078"/>
              <a:ext cx="29" cy="101"/>
            </a:xfrm>
            <a:custGeom>
              <a:avLst/>
              <a:gdLst>
                <a:gd name="T0" fmla="*/ 38 w 56"/>
                <a:gd name="T1" fmla="*/ 128 h 203"/>
                <a:gd name="T2" fmla="*/ 37 w 56"/>
                <a:gd name="T3" fmla="*/ 153 h 203"/>
                <a:gd name="T4" fmla="*/ 44 w 56"/>
                <a:gd name="T5" fmla="*/ 188 h 203"/>
                <a:gd name="T6" fmla="*/ 56 w 56"/>
                <a:gd name="T7" fmla="*/ 198 h 203"/>
                <a:gd name="T8" fmla="*/ 32 w 56"/>
                <a:gd name="T9" fmla="*/ 192 h 203"/>
                <a:gd name="T10" fmla="*/ 28 w 56"/>
                <a:gd name="T11" fmla="*/ 126 h 203"/>
                <a:gd name="T12" fmla="*/ 13 w 56"/>
                <a:gd name="T13" fmla="*/ 87 h 203"/>
                <a:gd name="T14" fmla="*/ 5 w 56"/>
                <a:gd name="T15" fmla="*/ 47 h 203"/>
                <a:gd name="T16" fmla="*/ 7 w 56"/>
                <a:gd name="T17" fmla="*/ 21 h 203"/>
                <a:gd name="T18" fmla="*/ 16 w 56"/>
                <a:gd name="T19" fmla="*/ 39 h 203"/>
                <a:gd name="T20" fmla="*/ 29 w 56"/>
                <a:gd name="T21" fmla="*/ 87 h 203"/>
                <a:gd name="T22" fmla="*/ 38 w 56"/>
                <a:gd name="T23" fmla="*/ 12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203">
                  <a:moveTo>
                    <a:pt x="38" y="128"/>
                  </a:moveTo>
                  <a:cubicBezTo>
                    <a:pt x="30" y="134"/>
                    <a:pt x="33" y="144"/>
                    <a:pt x="37" y="153"/>
                  </a:cubicBezTo>
                  <a:cubicBezTo>
                    <a:pt x="32" y="166"/>
                    <a:pt x="29" y="184"/>
                    <a:pt x="44" y="188"/>
                  </a:cubicBezTo>
                  <a:cubicBezTo>
                    <a:pt x="47" y="194"/>
                    <a:pt x="52" y="192"/>
                    <a:pt x="56" y="198"/>
                  </a:cubicBezTo>
                  <a:cubicBezTo>
                    <a:pt x="46" y="203"/>
                    <a:pt x="36" y="203"/>
                    <a:pt x="32" y="192"/>
                  </a:cubicBezTo>
                  <a:cubicBezTo>
                    <a:pt x="29" y="170"/>
                    <a:pt x="32" y="148"/>
                    <a:pt x="28" y="126"/>
                  </a:cubicBezTo>
                  <a:cubicBezTo>
                    <a:pt x="6" y="133"/>
                    <a:pt x="33" y="96"/>
                    <a:pt x="13" y="87"/>
                  </a:cubicBezTo>
                  <a:cubicBezTo>
                    <a:pt x="6" y="73"/>
                    <a:pt x="23" y="51"/>
                    <a:pt x="5" y="47"/>
                  </a:cubicBezTo>
                  <a:cubicBezTo>
                    <a:pt x="4" y="40"/>
                    <a:pt x="0" y="0"/>
                    <a:pt x="7" y="21"/>
                  </a:cubicBezTo>
                  <a:cubicBezTo>
                    <a:pt x="8" y="31"/>
                    <a:pt x="6" y="37"/>
                    <a:pt x="16" y="39"/>
                  </a:cubicBezTo>
                  <a:cubicBezTo>
                    <a:pt x="25" y="55"/>
                    <a:pt x="8" y="84"/>
                    <a:pt x="29" y="87"/>
                  </a:cubicBezTo>
                  <a:cubicBezTo>
                    <a:pt x="32" y="139"/>
                    <a:pt x="28" y="107"/>
                    <a:pt x="38" y="128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388" name="Freeform 2300"/>
            <p:cNvSpPr>
              <a:spLocks/>
            </p:cNvSpPr>
            <p:nvPr/>
          </p:nvSpPr>
          <p:spPr bwMode="auto">
            <a:xfrm>
              <a:off x="7193" y="1069"/>
              <a:ext cx="298" cy="107"/>
            </a:xfrm>
            <a:custGeom>
              <a:avLst/>
              <a:gdLst>
                <a:gd name="T0" fmla="*/ 565 w 565"/>
                <a:gd name="T1" fmla="*/ 139 h 217"/>
                <a:gd name="T2" fmla="*/ 557 w 565"/>
                <a:gd name="T3" fmla="*/ 185 h 217"/>
                <a:gd name="T4" fmla="*/ 495 w 565"/>
                <a:gd name="T5" fmla="*/ 183 h 217"/>
                <a:gd name="T6" fmla="*/ 483 w 565"/>
                <a:gd name="T7" fmla="*/ 179 h 217"/>
                <a:gd name="T8" fmla="*/ 253 w 565"/>
                <a:gd name="T9" fmla="*/ 185 h 217"/>
                <a:gd name="T10" fmla="*/ 135 w 565"/>
                <a:gd name="T11" fmla="*/ 193 h 217"/>
                <a:gd name="T12" fmla="*/ 89 w 565"/>
                <a:gd name="T13" fmla="*/ 197 h 217"/>
                <a:gd name="T14" fmla="*/ 79 w 565"/>
                <a:gd name="T15" fmla="*/ 207 h 217"/>
                <a:gd name="T16" fmla="*/ 9 w 565"/>
                <a:gd name="T17" fmla="*/ 203 h 217"/>
                <a:gd name="T18" fmla="*/ 3 w 565"/>
                <a:gd name="T19" fmla="*/ 175 h 217"/>
                <a:gd name="T20" fmla="*/ 67 w 565"/>
                <a:gd name="T21" fmla="*/ 143 h 217"/>
                <a:gd name="T22" fmla="*/ 163 w 565"/>
                <a:gd name="T23" fmla="*/ 129 h 217"/>
                <a:gd name="T24" fmla="*/ 245 w 565"/>
                <a:gd name="T25" fmla="*/ 131 h 217"/>
                <a:gd name="T26" fmla="*/ 271 w 565"/>
                <a:gd name="T27" fmla="*/ 127 h 217"/>
                <a:gd name="T28" fmla="*/ 273 w 565"/>
                <a:gd name="T29" fmla="*/ 103 h 217"/>
                <a:gd name="T30" fmla="*/ 253 w 565"/>
                <a:gd name="T31" fmla="*/ 91 h 217"/>
                <a:gd name="T32" fmla="*/ 223 w 565"/>
                <a:gd name="T33" fmla="*/ 85 h 217"/>
                <a:gd name="T34" fmla="*/ 195 w 565"/>
                <a:gd name="T35" fmla="*/ 71 h 217"/>
                <a:gd name="T36" fmla="*/ 193 w 565"/>
                <a:gd name="T37" fmla="*/ 43 h 217"/>
                <a:gd name="T38" fmla="*/ 233 w 565"/>
                <a:gd name="T39" fmla="*/ 19 h 217"/>
                <a:gd name="T40" fmla="*/ 251 w 565"/>
                <a:gd name="T41" fmla="*/ 11 h 217"/>
                <a:gd name="T42" fmla="*/ 273 w 565"/>
                <a:gd name="T43" fmla="*/ 5 h 217"/>
                <a:gd name="T44" fmla="*/ 317 w 565"/>
                <a:gd name="T45" fmla="*/ 1 h 217"/>
                <a:gd name="T46" fmla="*/ 401 w 565"/>
                <a:gd name="T47" fmla="*/ 13 h 217"/>
                <a:gd name="T48" fmla="*/ 439 w 565"/>
                <a:gd name="T49" fmla="*/ 25 h 217"/>
                <a:gd name="T50" fmla="*/ 359 w 565"/>
                <a:gd name="T51" fmla="*/ 103 h 217"/>
                <a:gd name="T52" fmla="*/ 353 w 565"/>
                <a:gd name="T53" fmla="*/ 119 h 217"/>
                <a:gd name="T54" fmla="*/ 437 w 565"/>
                <a:gd name="T55" fmla="*/ 121 h 217"/>
                <a:gd name="T56" fmla="*/ 543 w 565"/>
                <a:gd name="T57" fmla="*/ 127 h 217"/>
                <a:gd name="T58" fmla="*/ 561 w 565"/>
                <a:gd name="T59" fmla="*/ 133 h 217"/>
                <a:gd name="T60" fmla="*/ 565 w 565"/>
                <a:gd name="T61" fmla="*/ 13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5" h="217">
                  <a:moveTo>
                    <a:pt x="565" y="139"/>
                  </a:moveTo>
                  <a:cubicBezTo>
                    <a:pt x="559" y="165"/>
                    <a:pt x="562" y="150"/>
                    <a:pt x="557" y="185"/>
                  </a:cubicBezTo>
                  <a:cubicBezTo>
                    <a:pt x="536" y="184"/>
                    <a:pt x="516" y="185"/>
                    <a:pt x="495" y="183"/>
                  </a:cubicBezTo>
                  <a:cubicBezTo>
                    <a:pt x="491" y="183"/>
                    <a:pt x="483" y="179"/>
                    <a:pt x="483" y="179"/>
                  </a:cubicBezTo>
                  <a:cubicBezTo>
                    <a:pt x="444" y="179"/>
                    <a:pt x="314" y="183"/>
                    <a:pt x="253" y="185"/>
                  </a:cubicBezTo>
                  <a:cubicBezTo>
                    <a:pt x="195" y="187"/>
                    <a:pt x="162" y="191"/>
                    <a:pt x="135" y="193"/>
                  </a:cubicBezTo>
                  <a:cubicBezTo>
                    <a:pt x="69" y="195"/>
                    <a:pt x="98" y="195"/>
                    <a:pt x="89" y="197"/>
                  </a:cubicBezTo>
                  <a:cubicBezTo>
                    <a:pt x="80" y="199"/>
                    <a:pt x="92" y="206"/>
                    <a:pt x="79" y="207"/>
                  </a:cubicBezTo>
                  <a:cubicBezTo>
                    <a:pt x="55" y="202"/>
                    <a:pt x="29" y="217"/>
                    <a:pt x="9" y="203"/>
                  </a:cubicBezTo>
                  <a:cubicBezTo>
                    <a:pt x="8" y="193"/>
                    <a:pt x="4" y="185"/>
                    <a:pt x="3" y="175"/>
                  </a:cubicBezTo>
                  <a:cubicBezTo>
                    <a:pt x="0" y="137"/>
                    <a:pt x="41" y="147"/>
                    <a:pt x="67" y="143"/>
                  </a:cubicBezTo>
                  <a:cubicBezTo>
                    <a:pt x="98" y="133"/>
                    <a:pt x="130" y="132"/>
                    <a:pt x="163" y="129"/>
                  </a:cubicBezTo>
                  <a:cubicBezTo>
                    <a:pt x="190" y="130"/>
                    <a:pt x="218" y="131"/>
                    <a:pt x="245" y="131"/>
                  </a:cubicBezTo>
                  <a:cubicBezTo>
                    <a:pt x="255" y="131"/>
                    <a:pt x="265" y="135"/>
                    <a:pt x="271" y="127"/>
                  </a:cubicBezTo>
                  <a:cubicBezTo>
                    <a:pt x="277" y="122"/>
                    <a:pt x="276" y="109"/>
                    <a:pt x="273" y="103"/>
                  </a:cubicBezTo>
                  <a:cubicBezTo>
                    <a:pt x="270" y="97"/>
                    <a:pt x="261" y="94"/>
                    <a:pt x="253" y="91"/>
                  </a:cubicBezTo>
                  <a:cubicBezTo>
                    <a:pt x="239" y="86"/>
                    <a:pt x="249" y="89"/>
                    <a:pt x="223" y="85"/>
                  </a:cubicBezTo>
                  <a:cubicBezTo>
                    <a:pt x="215" y="81"/>
                    <a:pt x="200" y="78"/>
                    <a:pt x="195" y="71"/>
                  </a:cubicBezTo>
                  <a:cubicBezTo>
                    <a:pt x="190" y="64"/>
                    <a:pt x="187" y="52"/>
                    <a:pt x="193" y="43"/>
                  </a:cubicBezTo>
                  <a:cubicBezTo>
                    <a:pt x="199" y="24"/>
                    <a:pt x="217" y="30"/>
                    <a:pt x="233" y="19"/>
                  </a:cubicBezTo>
                  <a:cubicBezTo>
                    <a:pt x="238" y="15"/>
                    <a:pt x="251" y="11"/>
                    <a:pt x="251" y="11"/>
                  </a:cubicBezTo>
                  <a:cubicBezTo>
                    <a:pt x="256" y="8"/>
                    <a:pt x="262" y="7"/>
                    <a:pt x="273" y="5"/>
                  </a:cubicBezTo>
                  <a:cubicBezTo>
                    <a:pt x="284" y="3"/>
                    <a:pt x="296" y="0"/>
                    <a:pt x="317" y="1"/>
                  </a:cubicBezTo>
                  <a:cubicBezTo>
                    <a:pt x="351" y="2"/>
                    <a:pt x="367" y="11"/>
                    <a:pt x="401" y="13"/>
                  </a:cubicBezTo>
                  <a:cubicBezTo>
                    <a:pt x="412" y="20"/>
                    <a:pt x="426" y="22"/>
                    <a:pt x="439" y="25"/>
                  </a:cubicBezTo>
                  <a:cubicBezTo>
                    <a:pt x="456" y="92"/>
                    <a:pt x="409" y="100"/>
                    <a:pt x="359" y="103"/>
                  </a:cubicBezTo>
                  <a:cubicBezTo>
                    <a:pt x="357" y="104"/>
                    <a:pt x="343" y="118"/>
                    <a:pt x="353" y="119"/>
                  </a:cubicBezTo>
                  <a:cubicBezTo>
                    <a:pt x="381" y="122"/>
                    <a:pt x="409" y="120"/>
                    <a:pt x="437" y="121"/>
                  </a:cubicBezTo>
                  <a:cubicBezTo>
                    <a:pt x="481" y="130"/>
                    <a:pt x="417" y="120"/>
                    <a:pt x="543" y="127"/>
                  </a:cubicBezTo>
                  <a:cubicBezTo>
                    <a:pt x="550" y="127"/>
                    <a:pt x="561" y="133"/>
                    <a:pt x="561" y="133"/>
                  </a:cubicBezTo>
                  <a:cubicBezTo>
                    <a:pt x="563" y="140"/>
                    <a:pt x="561" y="139"/>
                    <a:pt x="565" y="139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389" name="Freeform 2301"/>
            <p:cNvSpPr>
              <a:spLocks/>
            </p:cNvSpPr>
            <p:nvPr/>
          </p:nvSpPr>
          <p:spPr bwMode="auto">
            <a:xfrm>
              <a:off x="7345" y="1117"/>
              <a:ext cx="13" cy="32"/>
            </a:xfrm>
            <a:custGeom>
              <a:avLst/>
              <a:gdLst>
                <a:gd name="T0" fmla="*/ 23 w 25"/>
                <a:gd name="T1" fmla="*/ 19 h 63"/>
                <a:gd name="T2" fmla="*/ 21 w 25"/>
                <a:gd name="T3" fmla="*/ 53 h 63"/>
                <a:gd name="T4" fmla="*/ 11 w 25"/>
                <a:gd name="T5" fmla="*/ 55 h 63"/>
                <a:gd name="T6" fmla="*/ 9 w 25"/>
                <a:gd name="T7" fmla="*/ 63 h 63"/>
                <a:gd name="T8" fmla="*/ 9 w 25"/>
                <a:gd name="T9" fmla="*/ 19 h 63"/>
                <a:gd name="T10" fmla="*/ 15 w 25"/>
                <a:gd name="T11" fmla="*/ 11 h 63"/>
                <a:gd name="T12" fmla="*/ 23 w 25"/>
                <a:gd name="T13" fmla="*/ 1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63">
                  <a:moveTo>
                    <a:pt x="23" y="19"/>
                  </a:moveTo>
                  <a:cubicBezTo>
                    <a:pt x="22" y="30"/>
                    <a:pt x="25" y="42"/>
                    <a:pt x="21" y="53"/>
                  </a:cubicBezTo>
                  <a:cubicBezTo>
                    <a:pt x="20" y="56"/>
                    <a:pt x="14" y="53"/>
                    <a:pt x="11" y="55"/>
                  </a:cubicBezTo>
                  <a:cubicBezTo>
                    <a:pt x="9" y="57"/>
                    <a:pt x="10" y="60"/>
                    <a:pt x="9" y="63"/>
                  </a:cubicBezTo>
                  <a:cubicBezTo>
                    <a:pt x="0" y="50"/>
                    <a:pt x="5" y="34"/>
                    <a:pt x="9" y="19"/>
                  </a:cubicBezTo>
                  <a:cubicBezTo>
                    <a:pt x="6" y="11"/>
                    <a:pt x="4" y="0"/>
                    <a:pt x="15" y="11"/>
                  </a:cubicBezTo>
                  <a:cubicBezTo>
                    <a:pt x="16" y="15"/>
                    <a:pt x="18" y="28"/>
                    <a:pt x="23" y="19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390" name="Freeform 2302"/>
            <p:cNvSpPr>
              <a:spLocks/>
            </p:cNvSpPr>
            <p:nvPr/>
          </p:nvSpPr>
          <p:spPr bwMode="auto">
            <a:xfrm>
              <a:off x="7208" y="1153"/>
              <a:ext cx="37" cy="15"/>
            </a:xfrm>
            <a:custGeom>
              <a:avLst/>
              <a:gdLst>
                <a:gd name="T0" fmla="*/ 70 w 70"/>
                <a:gd name="T1" fmla="*/ 3 h 30"/>
                <a:gd name="T2" fmla="*/ 24 w 70"/>
                <a:gd name="T3" fmla="*/ 13 h 30"/>
                <a:gd name="T4" fmla="*/ 22 w 70"/>
                <a:gd name="T5" fmla="*/ 19 h 30"/>
                <a:gd name="T6" fmla="*/ 26 w 70"/>
                <a:gd name="T7" fmla="*/ 25 h 30"/>
                <a:gd name="T8" fmla="*/ 10 w 70"/>
                <a:gd name="T9" fmla="*/ 29 h 30"/>
                <a:gd name="T10" fmla="*/ 6 w 70"/>
                <a:gd name="T11" fmla="*/ 11 h 30"/>
                <a:gd name="T12" fmla="*/ 0 w 70"/>
                <a:gd name="T13" fmla="*/ 7 h 30"/>
                <a:gd name="T14" fmla="*/ 36 w 70"/>
                <a:gd name="T15" fmla="*/ 5 h 30"/>
                <a:gd name="T16" fmla="*/ 70 w 70"/>
                <a:gd name="T1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30">
                  <a:moveTo>
                    <a:pt x="70" y="3"/>
                  </a:moveTo>
                  <a:cubicBezTo>
                    <a:pt x="62" y="15"/>
                    <a:pt x="36" y="12"/>
                    <a:pt x="24" y="13"/>
                  </a:cubicBezTo>
                  <a:cubicBezTo>
                    <a:pt x="23" y="15"/>
                    <a:pt x="22" y="17"/>
                    <a:pt x="22" y="19"/>
                  </a:cubicBezTo>
                  <a:cubicBezTo>
                    <a:pt x="22" y="21"/>
                    <a:pt x="27" y="23"/>
                    <a:pt x="26" y="25"/>
                  </a:cubicBezTo>
                  <a:cubicBezTo>
                    <a:pt x="25" y="30"/>
                    <a:pt x="15" y="28"/>
                    <a:pt x="10" y="29"/>
                  </a:cubicBezTo>
                  <a:cubicBezTo>
                    <a:pt x="7" y="21"/>
                    <a:pt x="3" y="19"/>
                    <a:pt x="6" y="11"/>
                  </a:cubicBezTo>
                  <a:cubicBezTo>
                    <a:pt x="4" y="10"/>
                    <a:pt x="0" y="9"/>
                    <a:pt x="0" y="7"/>
                  </a:cubicBezTo>
                  <a:cubicBezTo>
                    <a:pt x="0" y="0"/>
                    <a:pt x="12" y="3"/>
                    <a:pt x="36" y="5"/>
                  </a:cubicBezTo>
                  <a:cubicBezTo>
                    <a:pt x="53" y="9"/>
                    <a:pt x="41" y="7"/>
                    <a:pt x="70" y="3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391" name="Freeform 2303"/>
            <p:cNvSpPr>
              <a:spLocks/>
            </p:cNvSpPr>
            <p:nvPr/>
          </p:nvSpPr>
          <p:spPr bwMode="auto">
            <a:xfrm>
              <a:off x="7321" y="1081"/>
              <a:ext cx="74" cy="29"/>
            </a:xfrm>
            <a:custGeom>
              <a:avLst/>
              <a:gdLst>
                <a:gd name="T0" fmla="*/ 140 w 140"/>
                <a:gd name="T1" fmla="*/ 22 h 59"/>
                <a:gd name="T2" fmla="*/ 94 w 140"/>
                <a:gd name="T3" fmla="*/ 42 h 59"/>
                <a:gd name="T4" fmla="*/ 54 w 140"/>
                <a:gd name="T5" fmla="*/ 36 h 59"/>
                <a:gd name="T6" fmla="*/ 34 w 140"/>
                <a:gd name="T7" fmla="*/ 32 h 59"/>
                <a:gd name="T8" fmla="*/ 4 w 140"/>
                <a:gd name="T9" fmla="*/ 40 h 59"/>
                <a:gd name="T10" fmla="*/ 20 w 140"/>
                <a:gd name="T11" fmla="*/ 10 h 59"/>
                <a:gd name="T12" fmla="*/ 78 w 140"/>
                <a:gd name="T13" fmla="*/ 10 h 59"/>
                <a:gd name="T14" fmla="*/ 80 w 140"/>
                <a:gd name="T15" fmla="*/ 4 h 59"/>
                <a:gd name="T16" fmla="*/ 92 w 140"/>
                <a:gd name="T17" fmla="*/ 0 h 59"/>
                <a:gd name="T18" fmla="*/ 128 w 140"/>
                <a:gd name="T19" fmla="*/ 6 h 59"/>
                <a:gd name="T20" fmla="*/ 140 w 140"/>
                <a:gd name="T21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0" h="59">
                  <a:moveTo>
                    <a:pt x="140" y="22"/>
                  </a:moveTo>
                  <a:cubicBezTo>
                    <a:pt x="134" y="59"/>
                    <a:pt x="130" y="51"/>
                    <a:pt x="94" y="42"/>
                  </a:cubicBezTo>
                  <a:cubicBezTo>
                    <a:pt x="81" y="29"/>
                    <a:pt x="76" y="34"/>
                    <a:pt x="54" y="36"/>
                  </a:cubicBezTo>
                  <a:cubicBezTo>
                    <a:pt x="45" y="39"/>
                    <a:pt x="41" y="37"/>
                    <a:pt x="34" y="32"/>
                  </a:cubicBezTo>
                  <a:cubicBezTo>
                    <a:pt x="29" y="47"/>
                    <a:pt x="20" y="41"/>
                    <a:pt x="4" y="40"/>
                  </a:cubicBezTo>
                  <a:cubicBezTo>
                    <a:pt x="6" y="18"/>
                    <a:pt x="0" y="13"/>
                    <a:pt x="20" y="10"/>
                  </a:cubicBezTo>
                  <a:cubicBezTo>
                    <a:pt x="42" y="14"/>
                    <a:pt x="43" y="16"/>
                    <a:pt x="78" y="10"/>
                  </a:cubicBezTo>
                  <a:cubicBezTo>
                    <a:pt x="80" y="10"/>
                    <a:pt x="78" y="5"/>
                    <a:pt x="80" y="4"/>
                  </a:cubicBezTo>
                  <a:cubicBezTo>
                    <a:pt x="83" y="2"/>
                    <a:pt x="92" y="0"/>
                    <a:pt x="92" y="0"/>
                  </a:cubicBezTo>
                  <a:cubicBezTo>
                    <a:pt x="104" y="2"/>
                    <a:pt x="116" y="2"/>
                    <a:pt x="128" y="6"/>
                  </a:cubicBezTo>
                  <a:cubicBezTo>
                    <a:pt x="133" y="13"/>
                    <a:pt x="140" y="13"/>
                    <a:pt x="140" y="22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392" name="Freeform 2304"/>
            <p:cNvSpPr>
              <a:spLocks/>
            </p:cNvSpPr>
            <p:nvPr/>
          </p:nvSpPr>
          <p:spPr bwMode="auto">
            <a:xfrm>
              <a:off x="7343" y="1088"/>
              <a:ext cx="11" cy="13"/>
            </a:xfrm>
            <a:custGeom>
              <a:avLst/>
              <a:gdLst>
                <a:gd name="T0" fmla="*/ 4 w 20"/>
                <a:gd name="T1" fmla="*/ 0 h 26"/>
                <a:gd name="T2" fmla="*/ 4 w 20"/>
                <a:gd name="T3" fmla="*/ 22 h 26"/>
                <a:gd name="T4" fmla="*/ 20 w 20"/>
                <a:gd name="T5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4" y="0"/>
                  </a:moveTo>
                  <a:cubicBezTo>
                    <a:pt x="5" y="3"/>
                    <a:pt x="0" y="18"/>
                    <a:pt x="4" y="22"/>
                  </a:cubicBezTo>
                  <a:cubicBezTo>
                    <a:pt x="7" y="26"/>
                    <a:pt x="17" y="22"/>
                    <a:pt x="20" y="22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393" name="Freeform 2305"/>
            <p:cNvSpPr>
              <a:spLocks/>
            </p:cNvSpPr>
            <p:nvPr/>
          </p:nvSpPr>
          <p:spPr bwMode="auto">
            <a:xfrm>
              <a:off x="7362" y="1088"/>
              <a:ext cx="10" cy="8"/>
            </a:xfrm>
            <a:custGeom>
              <a:avLst/>
              <a:gdLst>
                <a:gd name="T0" fmla="*/ 18 w 18"/>
                <a:gd name="T1" fmla="*/ 3 h 15"/>
                <a:gd name="T2" fmla="*/ 0 w 18"/>
                <a:gd name="T3" fmla="*/ 10 h 15"/>
                <a:gd name="T4" fmla="*/ 18 w 18"/>
                <a:gd name="T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8" y="3"/>
                  </a:moveTo>
                  <a:cubicBezTo>
                    <a:pt x="16" y="15"/>
                    <a:pt x="11" y="12"/>
                    <a:pt x="0" y="10"/>
                  </a:cubicBezTo>
                  <a:cubicBezTo>
                    <a:pt x="3" y="0"/>
                    <a:pt x="8" y="3"/>
                    <a:pt x="18" y="3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394" name="Freeform 2306"/>
            <p:cNvSpPr>
              <a:spLocks/>
            </p:cNvSpPr>
            <p:nvPr/>
          </p:nvSpPr>
          <p:spPr bwMode="auto">
            <a:xfrm>
              <a:off x="7388" y="1115"/>
              <a:ext cx="30" cy="20"/>
            </a:xfrm>
            <a:custGeom>
              <a:avLst/>
              <a:gdLst>
                <a:gd name="T0" fmla="*/ 58 w 58"/>
                <a:gd name="T1" fmla="*/ 0 h 39"/>
                <a:gd name="T2" fmla="*/ 10 w 58"/>
                <a:gd name="T3" fmla="*/ 23 h 39"/>
                <a:gd name="T4" fmla="*/ 34 w 58"/>
                <a:gd name="T5" fmla="*/ 8 h 39"/>
                <a:gd name="T6" fmla="*/ 58 w 58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39">
                  <a:moveTo>
                    <a:pt x="58" y="0"/>
                  </a:moveTo>
                  <a:cubicBezTo>
                    <a:pt x="55" y="39"/>
                    <a:pt x="45" y="24"/>
                    <a:pt x="10" y="23"/>
                  </a:cubicBezTo>
                  <a:cubicBezTo>
                    <a:pt x="0" y="6"/>
                    <a:pt x="23" y="9"/>
                    <a:pt x="34" y="8"/>
                  </a:cubicBezTo>
                  <a:cubicBezTo>
                    <a:pt x="39" y="0"/>
                    <a:pt x="49" y="0"/>
                    <a:pt x="58" y="0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395" name="Freeform 2307"/>
            <p:cNvSpPr>
              <a:spLocks/>
            </p:cNvSpPr>
            <p:nvPr/>
          </p:nvSpPr>
          <p:spPr bwMode="auto">
            <a:xfrm>
              <a:off x="7486" y="1114"/>
              <a:ext cx="59" cy="40"/>
            </a:xfrm>
            <a:custGeom>
              <a:avLst/>
              <a:gdLst>
                <a:gd name="T0" fmla="*/ 97 w 111"/>
                <a:gd name="T1" fmla="*/ 18 h 80"/>
                <a:gd name="T2" fmla="*/ 105 w 111"/>
                <a:gd name="T3" fmla="*/ 50 h 80"/>
                <a:gd name="T4" fmla="*/ 102 w 111"/>
                <a:gd name="T5" fmla="*/ 68 h 80"/>
                <a:gd name="T6" fmla="*/ 6 w 111"/>
                <a:gd name="T7" fmla="*/ 60 h 80"/>
                <a:gd name="T8" fmla="*/ 3 w 111"/>
                <a:gd name="T9" fmla="*/ 35 h 80"/>
                <a:gd name="T10" fmla="*/ 16 w 111"/>
                <a:gd name="T11" fmla="*/ 14 h 80"/>
                <a:gd name="T12" fmla="*/ 61 w 111"/>
                <a:gd name="T13" fmla="*/ 9 h 80"/>
                <a:gd name="T14" fmla="*/ 97 w 111"/>
                <a:gd name="T15" fmla="*/ 1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80">
                  <a:moveTo>
                    <a:pt x="97" y="18"/>
                  </a:moveTo>
                  <a:cubicBezTo>
                    <a:pt x="99" y="29"/>
                    <a:pt x="99" y="40"/>
                    <a:pt x="105" y="50"/>
                  </a:cubicBezTo>
                  <a:cubicBezTo>
                    <a:pt x="106" y="58"/>
                    <a:pt x="111" y="64"/>
                    <a:pt x="102" y="68"/>
                  </a:cubicBezTo>
                  <a:cubicBezTo>
                    <a:pt x="74" y="66"/>
                    <a:pt x="18" y="80"/>
                    <a:pt x="6" y="60"/>
                  </a:cubicBezTo>
                  <a:cubicBezTo>
                    <a:pt x="8" y="50"/>
                    <a:pt x="12" y="42"/>
                    <a:pt x="3" y="35"/>
                  </a:cubicBezTo>
                  <a:cubicBezTo>
                    <a:pt x="5" y="22"/>
                    <a:pt x="0" y="16"/>
                    <a:pt x="16" y="14"/>
                  </a:cubicBezTo>
                  <a:cubicBezTo>
                    <a:pt x="24" y="0"/>
                    <a:pt x="48" y="9"/>
                    <a:pt x="61" y="9"/>
                  </a:cubicBezTo>
                  <a:cubicBezTo>
                    <a:pt x="71" y="10"/>
                    <a:pt x="88" y="11"/>
                    <a:pt x="97" y="18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396" name="Freeform 2308"/>
            <p:cNvSpPr>
              <a:spLocks/>
            </p:cNvSpPr>
            <p:nvPr/>
          </p:nvSpPr>
          <p:spPr bwMode="auto">
            <a:xfrm>
              <a:off x="7130" y="1127"/>
              <a:ext cx="66" cy="32"/>
            </a:xfrm>
            <a:custGeom>
              <a:avLst/>
              <a:gdLst>
                <a:gd name="T0" fmla="*/ 120 w 127"/>
                <a:gd name="T1" fmla="*/ 48 h 64"/>
                <a:gd name="T2" fmla="*/ 40 w 127"/>
                <a:gd name="T3" fmla="*/ 50 h 64"/>
                <a:gd name="T4" fmla="*/ 21 w 127"/>
                <a:gd name="T5" fmla="*/ 39 h 64"/>
                <a:gd name="T6" fmla="*/ 28 w 127"/>
                <a:gd name="T7" fmla="*/ 20 h 64"/>
                <a:gd name="T8" fmla="*/ 39 w 127"/>
                <a:gd name="T9" fmla="*/ 0 h 64"/>
                <a:gd name="T10" fmla="*/ 115 w 127"/>
                <a:gd name="T11" fmla="*/ 6 h 64"/>
                <a:gd name="T12" fmla="*/ 120 w 127"/>
                <a:gd name="T13" fmla="*/ 23 h 64"/>
                <a:gd name="T14" fmla="*/ 127 w 127"/>
                <a:gd name="T15" fmla="*/ 44 h 64"/>
                <a:gd name="T16" fmla="*/ 120 w 127"/>
                <a:gd name="T17" fmla="*/ 4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64">
                  <a:moveTo>
                    <a:pt x="120" y="48"/>
                  </a:moveTo>
                  <a:cubicBezTo>
                    <a:pt x="93" y="49"/>
                    <a:pt x="63" y="64"/>
                    <a:pt x="40" y="50"/>
                  </a:cubicBezTo>
                  <a:cubicBezTo>
                    <a:pt x="22" y="63"/>
                    <a:pt x="0" y="52"/>
                    <a:pt x="21" y="39"/>
                  </a:cubicBezTo>
                  <a:cubicBezTo>
                    <a:pt x="12" y="37"/>
                    <a:pt x="22" y="24"/>
                    <a:pt x="28" y="20"/>
                  </a:cubicBezTo>
                  <a:cubicBezTo>
                    <a:pt x="33" y="12"/>
                    <a:pt x="31" y="5"/>
                    <a:pt x="39" y="0"/>
                  </a:cubicBezTo>
                  <a:cubicBezTo>
                    <a:pt x="60" y="6"/>
                    <a:pt x="94" y="5"/>
                    <a:pt x="115" y="6"/>
                  </a:cubicBezTo>
                  <a:cubicBezTo>
                    <a:pt x="113" y="14"/>
                    <a:pt x="112" y="20"/>
                    <a:pt x="120" y="23"/>
                  </a:cubicBezTo>
                  <a:cubicBezTo>
                    <a:pt x="121" y="42"/>
                    <a:pt x="125" y="31"/>
                    <a:pt x="127" y="44"/>
                  </a:cubicBezTo>
                  <a:cubicBezTo>
                    <a:pt x="126" y="45"/>
                    <a:pt x="120" y="54"/>
                    <a:pt x="120" y="48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397" name="Freeform 2309"/>
            <p:cNvSpPr>
              <a:spLocks/>
            </p:cNvSpPr>
            <p:nvPr/>
          </p:nvSpPr>
          <p:spPr bwMode="auto">
            <a:xfrm>
              <a:off x="7108" y="1193"/>
              <a:ext cx="127" cy="25"/>
            </a:xfrm>
            <a:custGeom>
              <a:avLst/>
              <a:gdLst>
                <a:gd name="T0" fmla="*/ 237 w 241"/>
                <a:gd name="T1" fmla="*/ 4 h 51"/>
                <a:gd name="T2" fmla="*/ 230 w 241"/>
                <a:gd name="T3" fmla="*/ 44 h 51"/>
                <a:gd name="T4" fmla="*/ 159 w 241"/>
                <a:gd name="T5" fmla="*/ 46 h 51"/>
                <a:gd name="T6" fmla="*/ 0 w 241"/>
                <a:gd name="T7" fmla="*/ 44 h 51"/>
                <a:gd name="T8" fmla="*/ 8 w 241"/>
                <a:gd name="T9" fmla="*/ 22 h 51"/>
                <a:gd name="T10" fmla="*/ 27 w 241"/>
                <a:gd name="T11" fmla="*/ 2 h 51"/>
                <a:gd name="T12" fmla="*/ 198 w 241"/>
                <a:gd name="T13" fmla="*/ 1 h 51"/>
                <a:gd name="T14" fmla="*/ 234 w 241"/>
                <a:gd name="T15" fmla="*/ 2 h 51"/>
                <a:gd name="T16" fmla="*/ 237 w 241"/>
                <a:gd name="T17" fmla="*/ 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1" h="51">
                  <a:moveTo>
                    <a:pt x="237" y="4"/>
                  </a:moveTo>
                  <a:cubicBezTo>
                    <a:pt x="237" y="18"/>
                    <a:pt x="241" y="36"/>
                    <a:pt x="230" y="44"/>
                  </a:cubicBezTo>
                  <a:cubicBezTo>
                    <a:pt x="219" y="51"/>
                    <a:pt x="180" y="46"/>
                    <a:pt x="159" y="46"/>
                  </a:cubicBezTo>
                  <a:cubicBezTo>
                    <a:pt x="106" y="45"/>
                    <a:pt x="53" y="45"/>
                    <a:pt x="0" y="44"/>
                  </a:cubicBezTo>
                  <a:cubicBezTo>
                    <a:pt x="5" y="37"/>
                    <a:pt x="3" y="29"/>
                    <a:pt x="8" y="22"/>
                  </a:cubicBezTo>
                  <a:cubicBezTo>
                    <a:pt x="11" y="9"/>
                    <a:pt x="13" y="4"/>
                    <a:pt x="27" y="2"/>
                  </a:cubicBezTo>
                  <a:cubicBezTo>
                    <a:pt x="84" y="5"/>
                    <a:pt x="141" y="4"/>
                    <a:pt x="198" y="1"/>
                  </a:cubicBezTo>
                  <a:cubicBezTo>
                    <a:pt x="210" y="1"/>
                    <a:pt x="222" y="0"/>
                    <a:pt x="234" y="2"/>
                  </a:cubicBezTo>
                  <a:cubicBezTo>
                    <a:pt x="238" y="3"/>
                    <a:pt x="234" y="12"/>
                    <a:pt x="237" y="4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398" name="Freeform 2310"/>
            <p:cNvSpPr>
              <a:spLocks/>
            </p:cNvSpPr>
            <p:nvPr/>
          </p:nvSpPr>
          <p:spPr bwMode="auto">
            <a:xfrm>
              <a:off x="7427" y="1183"/>
              <a:ext cx="144" cy="34"/>
            </a:xfrm>
            <a:custGeom>
              <a:avLst/>
              <a:gdLst>
                <a:gd name="T0" fmla="*/ 269 w 274"/>
                <a:gd name="T1" fmla="*/ 58 h 69"/>
                <a:gd name="T2" fmla="*/ 78 w 274"/>
                <a:gd name="T3" fmla="*/ 54 h 69"/>
                <a:gd name="T4" fmla="*/ 60 w 274"/>
                <a:gd name="T5" fmla="*/ 55 h 69"/>
                <a:gd name="T6" fmla="*/ 59 w 274"/>
                <a:gd name="T7" fmla="*/ 51 h 69"/>
                <a:gd name="T8" fmla="*/ 60 w 274"/>
                <a:gd name="T9" fmla="*/ 7 h 69"/>
                <a:gd name="T10" fmla="*/ 86 w 274"/>
                <a:gd name="T11" fmla="*/ 10 h 69"/>
                <a:gd name="T12" fmla="*/ 167 w 274"/>
                <a:gd name="T13" fmla="*/ 9 h 69"/>
                <a:gd name="T14" fmla="*/ 246 w 274"/>
                <a:gd name="T15" fmla="*/ 13 h 69"/>
                <a:gd name="T16" fmla="*/ 261 w 274"/>
                <a:gd name="T17" fmla="*/ 28 h 69"/>
                <a:gd name="T18" fmla="*/ 272 w 274"/>
                <a:gd name="T19" fmla="*/ 57 h 69"/>
                <a:gd name="T20" fmla="*/ 269 w 274"/>
                <a:gd name="T21" fmla="*/ 5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" h="69">
                  <a:moveTo>
                    <a:pt x="269" y="58"/>
                  </a:moveTo>
                  <a:cubicBezTo>
                    <a:pt x="0" y="57"/>
                    <a:pt x="152" y="69"/>
                    <a:pt x="78" y="54"/>
                  </a:cubicBezTo>
                  <a:cubicBezTo>
                    <a:pt x="72" y="55"/>
                    <a:pt x="66" y="54"/>
                    <a:pt x="60" y="55"/>
                  </a:cubicBezTo>
                  <a:cubicBezTo>
                    <a:pt x="54" y="58"/>
                    <a:pt x="51" y="53"/>
                    <a:pt x="59" y="51"/>
                  </a:cubicBezTo>
                  <a:cubicBezTo>
                    <a:pt x="61" y="46"/>
                    <a:pt x="56" y="14"/>
                    <a:pt x="60" y="7"/>
                  </a:cubicBezTo>
                  <a:cubicBezTo>
                    <a:pt x="64" y="0"/>
                    <a:pt x="68" y="10"/>
                    <a:pt x="86" y="10"/>
                  </a:cubicBezTo>
                  <a:cubicBezTo>
                    <a:pt x="104" y="10"/>
                    <a:pt x="140" y="8"/>
                    <a:pt x="167" y="9"/>
                  </a:cubicBezTo>
                  <a:cubicBezTo>
                    <a:pt x="196" y="12"/>
                    <a:pt x="209" y="12"/>
                    <a:pt x="246" y="13"/>
                  </a:cubicBezTo>
                  <a:cubicBezTo>
                    <a:pt x="262" y="18"/>
                    <a:pt x="252" y="16"/>
                    <a:pt x="261" y="28"/>
                  </a:cubicBezTo>
                  <a:cubicBezTo>
                    <a:pt x="263" y="43"/>
                    <a:pt x="265" y="46"/>
                    <a:pt x="272" y="57"/>
                  </a:cubicBezTo>
                  <a:cubicBezTo>
                    <a:pt x="273" y="65"/>
                    <a:pt x="274" y="65"/>
                    <a:pt x="269" y="58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399" name="Freeform 2311"/>
            <p:cNvSpPr>
              <a:spLocks/>
            </p:cNvSpPr>
            <p:nvPr/>
          </p:nvSpPr>
          <p:spPr bwMode="auto">
            <a:xfrm>
              <a:off x="7446" y="1260"/>
              <a:ext cx="155" cy="29"/>
            </a:xfrm>
            <a:custGeom>
              <a:avLst/>
              <a:gdLst>
                <a:gd name="T0" fmla="*/ 287 w 295"/>
                <a:gd name="T1" fmla="*/ 52 h 58"/>
                <a:gd name="T2" fmla="*/ 234 w 295"/>
                <a:gd name="T3" fmla="*/ 58 h 58"/>
                <a:gd name="T4" fmla="*/ 5 w 295"/>
                <a:gd name="T5" fmla="*/ 55 h 58"/>
                <a:gd name="T6" fmla="*/ 5 w 295"/>
                <a:gd name="T7" fmla="*/ 31 h 58"/>
                <a:gd name="T8" fmla="*/ 14 w 295"/>
                <a:gd name="T9" fmla="*/ 4 h 58"/>
                <a:gd name="T10" fmla="*/ 128 w 295"/>
                <a:gd name="T11" fmla="*/ 8 h 58"/>
                <a:gd name="T12" fmla="*/ 269 w 295"/>
                <a:gd name="T13" fmla="*/ 8 h 58"/>
                <a:gd name="T14" fmla="*/ 278 w 295"/>
                <a:gd name="T15" fmla="*/ 17 h 58"/>
                <a:gd name="T16" fmla="*/ 290 w 295"/>
                <a:gd name="T17" fmla="*/ 46 h 58"/>
                <a:gd name="T18" fmla="*/ 287 w 295"/>
                <a:gd name="T19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5" h="58">
                  <a:moveTo>
                    <a:pt x="287" y="52"/>
                  </a:moveTo>
                  <a:cubicBezTo>
                    <a:pt x="265" y="53"/>
                    <a:pt x="253" y="54"/>
                    <a:pt x="234" y="58"/>
                  </a:cubicBezTo>
                  <a:cubicBezTo>
                    <a:pt x="95" y="56"/>
                    <a:pt x="110" y="52"/>
                    <a:pt x="5" y="55"/>
                  </a:cubicBezTo>
                  <a:cubicBezTo>
                    <a:pt x="0" y="47"/>
                    <a:pt x="3" y="40"/>
                    <a:pt x="5" y="31"/>
                  </a:cubicBezTo>
                  <a:cubicBezTo>
                    <a:pt x="6" y="14"/>
                    <a:pt x="2" y="11"/>
                    <a:pt x="14" y="4"/>
                  </a:cubicBezTo>
                  <a:cubicBezTo>
                    <a:pt x="151" y="5"/>
                    <a:pt x="81" y="0"/>
                    <a:pt x="128" y="8"/>
                  </a:cubicBezTo>
                  <a:cubicBezTo>
                    <a:pt x="171" y="7"/>
                    <a:pt x="227" y="0"/>
                    <a:pt x="269" y="8"/>
                  </a:cubicBezTo>
                  <a:cubicBezTo>
                    <a:pt x="295" y="11"/>
                    <a:pt x="275" y="11"/>
                    <a:pt x="278" y="17"/>
                  </a:cubicBezTo>
                  <a:cubicBezTo>
                    <a:pt x="281" y="23"/>
                    <a:pt x="289" y="40"/>
                    <a:pt x="290" y="46"/>
                  </a:cubicBezTo>
                  <a:cubicBezTo>
                    <a:pt x="290" y="48"/>
                    <a:pt x="288" y="50"/>
                    <a:pt x="287" y="52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00" name="Freeform 2312"/>
            <p:cNvSpPr>
              <a:spLocks/>
            </p:cNvSpPr>
            <p:nvPr/>
          </p:nvSpPr>
          <p:spPr bwMode="auto">
            <a:xfrm>
              <a:off x="7069" y="1259"/>
              <a:ext cx="163" cy="28"/>
            </a:xfrm>
            <a:custGeom>
              <a:avLst/>
              <a:gdLst>
                <a:gd name="T0" fmla="*/ 304 w 309"/>
                <a:gd name="T1" fmla="*/ 54 h 55"/>
                <a:gd name="T2" fmla="*/ 259 w 309"/>
                <a:gd name="T3" fmla="*/ 41 h 55"/>
                <a:gd name="T4" fmla="*/ 242 w 309"/>
                <a:gd name="T5" fmla="*/ 48 h 55"/>
                <a:gd name="T6" fmla="*/ 37 w 309"/>
                <a:gd name="T7" fmla="*/ 50 h 55"/>
                <a:gd name="T8" fmla="*/ 20 w 309"/>
                <a:gd name="T9" fmla="*/ 41 h 55"/>
                <a:gd name="T10" fmla="*/ 49 w 309"/>
                <a:gd name="T11" fmla="*/ 2 h 55"/>
                <a:gd name="T12" fmla="*/ 305 w 309"/>
                <a:gd name="T13" fmla="*/ 12 h 55"/>
                <a:gd name="T14" fmla="*/ 302 w 309"/>
                <a:gd name="T15" fmla="*/ 12 h 55"/>
                <a:gd name="T16" fmla="*/ 304 w 309"/>
                <a:gd name="T17" fmla="*/ 36 h 55"/>
                <a:gd name="T18" fmla="*/ 304 w 309"/>
                <a:gd name="T19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55">
                  <a:moveTo>
                    <a:pt x="304" y="54"/>
                  </a:moveTo>
                  <a:cubicBezTo>
                    <a:pt x="265" y="52"/>
                    <a:pt x="278" y="55"/>
                    <a:pt x="259" y="41"/>
                  </a:cubicBezTo>
                  <a:cubicBezTo>
                    <a:pt x="248" y="50"/>
                    <a:pt x="255" y="48"/>
                    <a:pt x="242" y="48"/>
                  </a:cubicBezTo>
                  <a:cubicBezTo>
                    <a:pt x="205" y="52"/>
                    <a:pt x="74" y="51"/>
                    <a:pt x="37" y="50"/>
                  </a:cubicBezTo>
                  <a:cubicBezTo>
                    <a:pt x="0" y="49"/>
                    <a:pt x="18" y="49"/>
                    <a:pt x="20" y="41"/>
                  </a:cubicBezTo>
                  <a:cubicBezTo>
                    <a:pt x="24" y="24"/>
                    <a:pt x="30" y="5"/>
                    <a:pt x="49" y="2"/>
                  </a:cubicBezTo>
                  <a:cubicBezTo>
                    <a:pt x="130" y="3"/>
                    <a:pt x="224" y="0"/>
                    <a:pt x="305" y="12"/>
                  </a:cubicBezTo>
                  <a:cubicBezTo>
                    <a:pt x="309" y="19"/>
                    <a:pt x="300" y="4"/>
                    <a:pt x="302" y="12"/>
                  </a:cubicBezTo>
                  <a:cubicBezTo>
                    <a:pt x="301" y="18"/>
                    <a:pt x="305" y="30"/>
                    <a:pt x="304" y="36"/>
                  </a:cubicBezTo>
                  <a:cubicBezTo>
                    <a:pt x="305" y="41"/>
                    <a:pt x="304" y="54"/>
                    <a:pt x="304" y="54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01" name="Freeform 2313"/>
            <p:cNvSpPr>
              <a:spLocks/>
            </p:cNvSpPr>
            <p:nvPr/>
          </p:nvSpPr>
          <p:spPr bwMode="auto">
            <a:xfrm>
              <a:off x="7432" y="1321"/>
              <a:ext cx="203" cy="36"/>
            </a:xfrm>
            <a:custGeom>
              <a:avLst/>
              <a:gdLst>
                <a:gd name="T0" fmla="*/ 380 w 385"/>
                <a:gd name="T1" fmla="*/ 61 h 71"/>
                <a:gd name="T2" fmla="*/ 37 w 385"/>
                <a:gd name="T3" fmla="*/ 63 h 71"/>
                <a:gd name="T4" fmla="*/ 8 w 385"/>
                <a:gd name="T5" fmla="*/ 64 h 71"/>
                <a:gd name="T6" fmla="*/ 7 w 385"/>
                <a:gd name="T7" fmla="*/ 18 h 71"/>
                <a:gd name="T8" fmla="*/ 16 w 385"/>
                <a:gd name="T9" fmla="*/ 18 h 71"/>
                <a:gd name="T10" fmla="*/ 104 w 385"/>
                <a:gd name="T11" fmla="*/ 13 h 71"/>
                <a:gd name="T12" fmla="*/ 212 w 385"/>
                <a:gd name="T13" fmla="*/ 12 h 71"/>
                <a:gd name="T14" fmla="*/ 367 w 385"/>
                <a:gd name="T15" fmla="*/ 16 h 71"/>
                <a:gd name="T16" fmla="*/ 373 w 385"/>
                <a:gd name="T17" fmla="*/ 30 h 71"/>
                <a:gd name="T18" fmla="*/ 379 w 385"/>
                <a:gd name="T19" fmla="*/ 43 h 71"/>
                <a:gd name="T20" fmla="*/ 385 w 385"/>
                <a:gd name="T21" fmla="*/ 58 h 71"/>
                <a:gd name="T22" fmla="*/ 380 w 385"/>
                <a:gd name="T23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5" h="71">
                  <a:moveTo>
                    <a:pt x="380" y="61"/>
                  </a:moveTo>
                  <a:cubicBezTo>
                    <a:pt x="271" y="70"/>
                    <a:pt x="143" y="62"/>
                    <a:pt x="37" y="63"/>
                  </a:cubicBezTo>
                  <a:cubicBezTo>
                    <a:pt x="29" y="62"/>
                    <a:pt x="11" y="71"/>
                    <a:pt x="8" y="64"/>
                  </a:cubicBezTo>
                  <a:cubicBezTo>
                    <a:pt x="2" y="59"/>
                    <a:pt x="6" y="26"/>
                    <a:pt x="7" y="18"/>
                  </a:cubicBezTo>
                  <a:cubicBezTo>
                    <a:pt x="8" y="10"/>
                    <a:pt x="0" y="19"/>
                    <a:pt x="16" y="18"/>
                  </a:cubicBezTo>
                  <a:cubicBezTo>
                    <a:pt x="40" y="0"/>
                    <a:pt x="28" y="14"/>
                    <a:pt x="104" y="13"/>
                  </a:cubicBezTo>
                  <a:cubicBezTo>
                    <a:pt x="140" y="12"/>
                    <a:pt x="176" y="12"/>
                    <a:pt x="212" y="12"/>
                  </a:cubicBezTo>
                  <a:cubicBezTo>
                    <a:pt x="259" y="13"/>
                    <a:pt x="320" y="10"/>
                    <a:pt x="367" y="16"/>
                  </a:cubicBezTo>
                  <a:cubicBezTo>
                    <a:pt x="369" y="25"/>
                    <a:pt x="366" y="26"/>
                    <a:pt x="373" y="30"/>
                  </a:cubicBezTo>
                  <a:cubicBezTo>
                    <a:pt x="376" y="34"/>
                    <a:pt x="377" y="38"/>
                    <a:pt x="379" y="43"/>
                  </a:cubicBezTo>
                  <a:cubicBezTo>
                    <a:pt x="380" y="49"/>
                    <a:pt x="381" y="53"/>
                    <a:pt x="385" y="58"/>
                  </a:cubicBezTo>
                  <a:cubicBezTo>
                    <a:pt x="383" y="64"/>
                    <a:pt x="384" y="64"/>
                    <a:pt x="380" y="61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02" name="Freeform 2314"/>
            <p:cNvSpPr>
              <a:spLocks/>
            </p:cNvSpPr>
            <p:nvPr/>
          </p:nvSpPr>
          <p:spPr bwMode="auto">
            <a:xfrm>
              <a:off x="7043" y="1329"/>
              <a:ext cx="194" cy="28"/>
            </a:xfrm>
            <a:custGeom>
              <a:avLst/>
              <a:gdLst>
                <a:gd name="T0" fmla="*/ 343 w 369"/>
                <a:gd name="T1" fmla="*/ 6 h 56"/>
                <a:gd name="T2" fmla="*/ 351 w 369"/>
                <a:gd name="T3" fmla="*/ 10 h 56"/>
                <a:gd name="T4" fmla="*/ 352 w 369"/>
                <a:gd name="T5" fmla="*/ 37 h 56"/>
                <a:gd name="T6" fmla="*/ 355 w 369"/>
                <a:gd name="T7" fmla="*/ 49 h 56"/>
                <a:gd name="T8" fmla="*/ 328 w 369"/>
                <a:gd name="T9" fmla="*/ 54 h 56"/>
                <a:gd name="T10" fmla="*/ 204 w 369"/>
                <a:gd name="T11" fmla="*/ 49 h 56"/>
                <a:gd name="T12" fmla="*/ 190 w 369"/>
                <a:gd name="T13" fmla="*/ 48 h 56"/>
                <a:gd name="T14" fmla="*/ 31 w 369"/>
                <a:gd name="T15" fmla="*/ 49 h 56"/>
                <a:gd name="T16" fmla="*/ 6 w 369"/>
                <a:gd name="T17" fmla="*/ 43 h 56"/>
                <a:gd name="T18" fmla="*/ 15 w 369"/>
                <a:gd name="T19" fmla="*/ 16 h 56"/>
                <a:gd name="T20" fmla="*/ 30 w 369"/>
                <a:gd name="T21" fmla="*/ 3 h 56"/>
                <a:gd name="T22" fmla="*/ 202 w 369"/>
                <a:gd name="T23" fmla="*/ 3 h 56"/>
                <a:gd name="T24" fmla="*/ 343 w 369"/>
                <a:gd name="T25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9" h="56">
                  <a:moveTo>
                    <a:pt x="343" y="6"/>
                  </a:moveTo>
                  <a:cubicBezTo>
                    <a:pt x="369" y="8"/>
                    <a:pt x="350" y="5"/>
                    <a:pt x="351" y="10"/>
                  </a:cubicBezTo>
                  <a:cubicBezTo>
                    <a:pt x="352" y="15"/>
                    <a:pt x="351" y="31"/>
                    <a:pt x="352" y="37"/>
                  </a:cubicBezTo>
                  <a:cubicBezTo>
                    <a:pt x="353" y="43"/>
                    <a:pt x="359" y="46"/>
                    <a:pt x="355" y="49"/>
                  </a:cubicBezTo>
                  <a:cubicBezTo>
                    <a:pt x="351" y="56"/>
                    <a:pt x="336" y="54"/>
                    <a:pt x="328" y="54"/>
                  </a:cubicBezTo>
                  <a:cubicBezTo>
                    <a:pt x="229" y="50"/>
                    <a:pt x="311" y="54"/>
                    <a:pt x="204" y="49"/>
                  </a:cubicBezTo>
                  <a:cubicBezTo>
                    <a:pt x="197" y="48"/>
                    <a:pt x="196" y="45"/>
                    <a:pt x="190" y="48"/>
                  </a:cubicBezTo>
                  <a:cubicBezTo>
                    <a:pt x="162" y="50"/>
                    <a:pt x="62" y="51"/>
                    <a:pt x="31" y="49"/>
                  </a:cubicBezTo>
                  <a:cubicBezTo>
                    <a:pt x="0" y="48"/>
                    <a:pt x="9" y="48"/>
                    <a:pt x="6" y="43"/>
                  </a:cubicBezTo>
                  <a:cubicBezTo>
                    <a:pt x="8" y="35"/>
                    <a:pt x="11" y="23"/>
                    <a:pt x="15" y="16"/>
                  </a:cubicBezTo>
                  <a:cubicBezTo>
                    <a:pt x="16" y="10"/>
                    <a:pt x="23" y="4"/>
                    <a:pt x="30" y="3"/>
                  </a:cubicBezTo>
                  <a:cubicBezTo>
                    <a:pt x="61" y="0"/>
                    <a:pt x="148" y="3"/>
                    <a:pt x="202" y="3"/>
                  </a:cubicBezTo>
                  <a:cubicBezTo>
                    <a:pt x="254" y="3"/>
                    <a:pt x="317" y="4"/>
                    <a:pt x="343" y="6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03" name="Freeform 2315"/>
            <p:cNvSpPr>
              <a:spLocks/>
            </p:cNvSpPr>
            <p:nvPr/>
          </p:nvSpPr>
          <p:spPr bwMode="auto">
            <a:xfrm>
              <a:off x="7426" y="1397"/>
              <a:ext cx="254" cy="38"/>
            </a:xfrm>
            <a:custGeom>
              <a:avLst/>
              <a:gdLst>
                <a:gd name="T0" fmla="*/ 461 w 483"/>
                <a:gd name="T1" fmla="*/ 12 h 77"/>
                <a:gd name="T2" fmla="*/ 469 w 483"/>
                <a:gd name="T3" fmla="*/ 28 h 77"/>
                <a:gd name="T4" fmla="*/ 467 w 483"/>
                <a:gd name="T5" fmla="*/ 60 h 77"/>
                <a:gd name="T6" fmla="*/ 448 w 483"/>
                <a:gd name="T7" fmla="*/ 66 h 77"/>
                <a:gd name="T8" fmla="*/ 259 w 483"/>
                <a:gd name="T9" fmla="*/ 58 h 77"/>
                <a:gd name="T10" fmla="*/ 79 w 483"/>
                <a:gd name="T11" fmla="*/ 58 h 77"/>
                <a:gd name="T12" fmla="*/ 4 w 483"/>
                <a:gd name="T13" fmla="*/ 52 h 77"/>
                <a:gd name="T14" fmla="*/ 55 w 483"/>
                <a:gd name="T15" fmla="*/ 4 h 77"/>
                <a:gd name="T16" fmla="*/ 74 w 483"/>
                <a:gd name="T17" fmla="*/ 3 h 77"/>
                <a:gd name="T18" fmla="*/ 403 w 483"/>
                <a:gd name="T19" fmla="*/ 13 h 77"/>
                <a:gd name="T20" fmla="*/ 461 w 483"/>
                <a:gd name="T21" fmla="*/ 1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3" h="77">
                  <a:moveTo>
                    <a:pt x="461" y="12"/>
                  </a:moveTo>
                  <a:cubicBezTo>
                    <a:pt x="463" y="19"/>
                    <a:pt x="465" y="23"/>
                    <a:pt x="469" y="28"/>
                  </a:cubicBezTo>
                  <a:cubicBezTo>
                    <a:pt x="468" y="37"/>
                    <a:pt x="471" y="54"/>
                    <a:pt x="467" y="60"/>
                  </a:cubicBezTo>
                  <a:cubicBezTo>
                    <a:pt x="463" y="66"/>
                    <a:pt x="483" y="66"/>
                    <a:pt x="448" y="66"/>
                  </a:cubicBezTo>
                  <a:cubicBezTo>
                    <a:pt x="413" y="66"/>
                    <a:pt x="320" y="59"/>
                    <a:pt x="259" y="58"/>
                  </a:cubicBezTo>
                  <a:cubicBezTo>
                    <a:pt x="199" y="58"/>
                    <a:pt x="139" y="58"/>
                    <a:pt x="79" y="58"/>
                  </a:cubicBezTo>
                  <a:cubicBezTo>
                    <a:pt x="6" y="58"/>
                    <a:pt x="19" y="77"/>
                    <a:pt x="4" y="52"/>
                  </a:cubicBezTo>
                  <a:cubicBezTo>
                    <a:pt x="5" y="0"/>
                    <a:pt x="0" y="7"/>
                    <a:pt x="55" y="4"/>
                  </a:cubicBezTo>
                  <a:cubicBezTo>
                    <a:pt x="61" y="4"/>
                    <a:pt x="68" y="3"/>
                    <a:pt x="74" y="3"/>
                  </a:cubicBezTo>
                  <a:cubicBezTo>
                    <a:pt x="184" y="4"/>
                    <a:pt x="293" y="11"/>
                    <a:pt x="403" y="13"/>
                  </a:cubicBezTo>
                  <a:cubicBezTo>
                    <a:pt x="431" y="15"/>
                    <a:pt x="432" y="16"/>
                    <a:pt x="461" y="12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04" name="Freeform 2316"/>
            <p:cNvSpPr>
              <a:spLocks/>
            </p:cNvSpPr>
            <p:nvPr/>
          </p:nvSpPr>
          <p:spPr bwMode="auto">
            <a:xfrm>
              <a:off x="7011" y="1400"/>
              <a:ext cx="222" cy="24"/>
            </a:xfrm>
            <a:custGeom>
              <a:avLst/>
              <a:gdLst>
                <a:gd name="T0" fmla="*/ 417 w 422"/>
                <a:gd name="T1" fmla="*/ 7 h 48"/>
                <a:gd name="T2" fmla="*/ 411 w 422"/>
                <a:gd name="T3" fmla="*/ 48 h 48"/>
                <a:gd name="T4" fmla="*/ 334 w 422"/>
                <a:gd name="T5" fmla="*/ 46 h 48"/>
                <a:gd name="T6" fmla="*/ 123 w 422"/>
                <a:gd name="T7" fmla="*/ 43 h 48"/>
                <a:gd name="T8" fmla="*/ 3 w 422"/>
                <a:gd name="T9" fmla="*/ 43 h 48"/>
                <a:gd name="T10" fmla="*/ 9 w 422"/>
                <a:gd name="T11" fmla="*/ 15 h 48"/>
                <a:gd name="T12" fmla="*/ 21 w 422"/>
                <a:gd name="T13" fmla="*/ 3 h 48"/>
                <a:gd name="T14" fmla="*/ 90 w 422"/>
                <a:gd name="T15" fmla="*/ 0 h 48"/>
                <a:gd name="T16" fmla="*/ 267 w 422"/>
                <a:gd name="T17" fmla="*/ 4 h 48"/>
                <a:gd name="T18" fmla="*/ 390 w 422"/>
                <a:gd name="T19" fmla="*/ 7 h 48"/>
                <a:gd name="T20" fmla="*/ 417 w 422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2" h="48">
                  <a:moveTo>
                    <a:pt x="417" y="7"/>
                  </a:moveTo>
                  <a:cubicBezTo>
                    <a:pt x="416" y="18"/>
                    <a:pt x="422" y="40"/>
                    <a:pt x="411" y="48"/>
                  </a:cubicBezTo>
                  <a:cubicBezTo>
                    <a:pt x="386" y="47"/>
                    <a:pt x="360" y="44"/>
                    <a:pt x="334" y="46"/>
                  </a:cubicBezTo>
                  <a:cubicBezTo>
                    <a:pt x="284" y="46"/>
                    <a:pt x="178" y="43"/>
                    <a:pt x="123" y="43"/>
                  </a:cubicBezTo>
                  <a:cubicBezTo>
                    <a:pt x="68" y="43"/>
                    <a:pt x="22" y="48"/>
                    <a:pt x="3" y="43"/>
                  </a:cubicBezTo>
                  <a:cubicBezTo>
                    <a:pt x="0" y="31"/>
                    <a:pt x="2" y="24"/>
                    <a:pt x="9" y="15"/>
                  </a:cubicBezTo>
                  <a:cubicBezTo>
                    <a:pt x="14" y="7"/>
                    <a:pt x="8" y="5"/>
                    <a:pt x="21" y="3"/>
                  </a:cubicBezTo>
                  <a:cubicBezTo>
                    <a:pt x="34" y="1"/>
                    <a:pt x="49" y="0"/>
                    <a:pt x="90" y="0"/>
                  </a:cubicBezTo>
                  <a:cubicBezTo>
                    <a:pt x="149" y="1"/>
                    <a:pt x="208" y="3"/>
                    <a:pt x="267" y="4"/>
                  </a:cubicBezTo>
                  <a:cubicBezTo>
                    <a:pt x="324" y="10"/>
                    <a:pt x="261" y="4"/>
                    <a:pt x="390" y="7"/>
                  </a:cubicBezTo>
                  <a:cubicBezTo>
                    <a:pt x="417" y="8"/>
                    <a:pt x="409" y="15"/>
                    <a:pt x="417" y="7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05" name="Freeform 2317"/>
            <p:cNvSpPr>
              <a:spLocks/>
            </p:cNvSpPr>
            <p:nvPr/>
          </p:nvSpPr>
          <p:spPr bwMode="auto">
            <a:xfrm>
              <a:off x="7055" y="1462"/>
              <a:ext cx="175" cy="26"/>
            </a:xfrm>
            <a:custGeom>
              <a:avLst/>
              <a:gdLst>
                <a:gd name="T0" fmla="*/ 331 w 331"/>
                <a:gd name="T1" fmla="*/ 5 h 52"/>
                <a:gd name="T2" fmla="*/ 328 w 331"/>
                <a:gd name="T3" fmla="*/ 50 h 52"/>
                <a:gd name="T4" fmla="*/ 73 w 331"/>
                <a:gd name="T5" fmla="*/ 50 h 52"/>
                <a:gd name="T6" fmla="*/ 70 w 331"/>
                <a:gd name="T7" fmla="*/ 46 h 52"/>
                <a:gd name="T8" fmla="*/ 64 w 331"/>
                <a:gd name="T9" fmla="*/ 44 h 52"/>
                <a:gd name="T10" fmla="*/ 46 w 331"/>
                <a:gd name="T11" fmla="*/ 31 h 52"/>
                <a:gd name="T12" fmla="*/ 25 w 331"/>
                <a:gd name="T13" fmla="*/ 16 h 52"/>
                <a:gd name="T14" fmla="*/ 1 w 331"/>
                <a:gd name="T15" fmla="*/ 10 h 52"/>
                <a:gd name="T16" fmla="*/ 64 w 331"/>
                <a:gd name="T17" fmla="*/ 2 h 52"/>
                <a:gd name="T18" fmla="*/ 223 w 331"/>
                <a:gd name="T19" fmla="*/ 2 h 52"/>
                <a:gd name="T20" fmla="*/ 313 w 331"/>
                <a:gd name="T21" fmla="*/ 5 h 52"/>
                <a:gd name="T22" fmla="*/ 331 w 331"/>
                <a:gd name="T23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1" h="52">
                  <a:moveTo>
                    <a:pt x="331" y="5"/>
                  </a:moveTo>
                  <a:cubicBezTo>
                    <a:pt x="328" y="20"/>
                    <a:pt x="330" y="34"/>
                    <a:pt x="328" y="50"/>
                  </a:cubicBezTo>
                  <a:cubicBezTo>
                    <a:pt x="244" y="49"/>
                    <a:pt x="157" y="52"/>
                    <a:pt x="73" y="50"/>
                  </a:cubicBezTo>
                  <a:cubicBezTo>
                    <a:pt x="71" y="50"/>
                    <a:pt x="71" y="47"/>
                    <a:pt x="70" y="46"/>
                  </a:cubicBezTo>
                  <a:cubicBezTo>
                    <a:pt x="68" y="45"/>
                    <a:pt x="66" y="45"/>
                    <a:pt x="64" y="44"/>
                  </a:cubicBezTo>
                  <a:cubicBezTo>
                    <a:pt x="58" y="39"/>
                    <a:pt x="52" y="36"/>
                    <a:pt x="46" y="31"/>
                  </a:cubicBezTo>
                  <a:cubicBezTo>
                    <a:pt x="41" y="23"/>
                    <a:pt x="34" y="18"/>
                    <a:pt x="25" y="16"/>
                  </a:cubicBezTo>
                  <a:cubicBezTo>
                    <a:pt x="17" y="10"/>
                    <a:pt x="13" y="11"/>
                    <a:pt x="1" y="10"/>
                  </a:cubicBezTo>
                  <a:cubicBezTo>
                    <a:pt x="0" y="3"/>
                    <a:pt x="27" y="3"/>
                    <a:pt x="64" y="2"/>
                  </a:cubicBezTo>
                  <a:cubicBezTo>
                    <a:pt x="101" y="1"/>
                    <a:pt x="182" y="2"/>
                    <a:pt x="223" y="2"/>
                  </a:cubicBezTo>
                  <a:cubicBezTo>
                    <a:pt x="264" y="0"/>
                    <a:pt x="295" y="5"/>
                    <a:pt x="313" y="5"/>
                  </a:cubicBezTo>
                  <a:cubicBezTo>
                    <a:pt x="331" y="5"/>
                    <a:pt x="327" y="5"/>
                    <a:pt x="331" y="5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06" name="Freeform 2318"/>
            <p:cNvSpPr>
              <a:spLocks/>
            </p:cNvSpPr>
            <p:nvPr/>
          </p:nvSpPr>
          <p:spPr bwMode="auto">
            <a:xfrm>
              <a:off x="7423" y="1461"/>
              <a:ext cx="210" cy="28"/>
            </a:xfrm>
            <a:custGeom>
              <a:avLst/>
              <a:gdLst>
                <a:gd name="T0" fmla="*/ 392 w 399"/>
                <a:gd name="T1" fmla="*/ 6 h 58"/>
                <a:gd name="T2" fmla="*/ 360 w 399"/>
                <a:gd name="T3" fmla="*/ 36 h 58"/>
                <a:gd name="T4" fmla="*/ 330 w 399"/>
                <a:gd name="T5" fmla="*/ 54 h 58"/>
                <a:gd name="T6" fmla="*/ 298 w 399"/>
                <a:gd name="T7" fmla="*/ 52 h 58"/>
                <a:gd name="T8" fmla="*/ 194 w 399"/>
                <a:gd name="T9" fmla="*/ 54 h 58"/>
                <a:gd name="T10" fmla="*/ 36 w 399"/>
                <a:gd name="T11" fmla="*/ 54 h 58"/>
                <a:gd name="T12" fmla="*/ 10 w 399"/>
                <a:gd name="T13" fmla="*/ 48 h 58"/>
                <a:gd name="T14" fmla="*/ 4 w 399"/>
                <a:gd name="T15" fmla="*/ 30 h 58"/>
                <a:gd name="T16" fmla="*/ 8 w 399"/>
                <a:gd name="T17" fmla="*/ 4 h 58"/>
                <a:gd name="T18" fmla="*/ 48 w 399"/>
                <a:gd name="T19" fmla="*/ 8 h 58"/>
                <a:gd name="T20" fmla="*/ 140 w 399"/>
                <a:gd name="T21" fmla="*/ 2 h 58"/>
                <a:gd name="T22" fmla="*/ 316 w 399"/>
                <a:gd name="T23" fmla="*/ 8 h 58"/>
                <a:gd name="T24" fmla="*/ 392 w 399"/>
                <a:gd name="T25" fmla="*/ 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9" h="58">
                  <a:moveTo>
                    <a:pt x="392" y="6"/>
                  </a:moveTo>
                  <a:cubicBezTo>
                    <a:pt x="399" y="10"/>
                    <a:pt x="370" y="28"/>
                    <a:pt x="360" y="36"/>
                  </a:cubicBezTo>
                  <a:cubicBezTo>
                    <a:pt x="344" y="52"/>
                    <a:pt x="355" y="46"/>
                    <a:pt x="330" y="54"/>
                  </a:cubicBezTo>
                  <a:cubicBezTo>
                    <a:pt x="320" y="58"/>
                    <a:pt x="321" y="52"/>
                    <a:pt x="298" y="52"/>
                  </a:cubicBezTo>
                  <a:cubicBezTo>
                    <a:pt x="275" y="52"/>
                    <a:pt x="238" y="54"/>
                    <a:pt x="194" y="54"/>
                  </a:cubicBezTo>
                  <a:cubicBezTo>
                    <a:pt x="114" y="53"/>
                    <a:pt x="114" y="56"/>
                    <a:pt x="36" y="54"/>
                  </a:cubicBezTo>
                  <a:cubicBezTo>
                    <a:pt x="0" y="52"/>
                    <a:pt x="15" y="52"/>
                    <a:pt x="10" y="48"/>
                  </a:cubicBezTo>
                  <a:cubicBezTo>
                    <a:pt x="5" y="44"/>
                    <a:pt x="4" y="37"/>
                    <a:pt x="4" y="30"/>
                  </a:cubicBezTo>
                  <a:cubicBezTo>
                    <a:pt x="4" y="23"/>
                    <a:pt x="1" y="8"/>
                    <a:pt x="8" y="4"/>
                  </a:cubicBezTo>
                  <a:cubicBezTo>
                    <a:pt x="15" y="0"/>
                    <a:pt x="26" y="8"/>
                    <a:pt x="48" y="8"/>
                  </a:cubicBezTo>
                  <a:cubicBezTo>
                    <a:pt x="70" y="8"/>
                    <a:pt x="95" y="2"/>
                    <a:pt x="140" y="2"/>
                  </a:cubicBezTo>
                  <a:cubicBezTo>
                    <a:pt x="185" y="2"/>
                    <a:pt x="274" y="7"/>
                    <a:pt x="316" y="8"/>
                  </a:cubicBezTo>
                  <a:cubicBezTo>
                    <a:pt x="358" y="9"/>
                    <a:pt x="378" y="6"/>
                    <a:pt x="392" y="6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07" name="Freeform 2319"/>
            <p:cNvSpPr>
              <a:spLocks/>
            </p:cNvSpPr>
            <p:nvPr/>
          </p:nvSpPr>
          <p:spPr bwMode="auto">
            <a:xfrm>
              <a:off x="7144" y="1529"/>
              <a:ext cx="94" cy="26"/>
            </a:xfrm>
            <a:custGeom>
              <a:avLst/>
              <a:gdLst>
                <a:gd name="T0" fmla="*/ 165 w 179"/>
                <a:gd name="T1" fmla="*/ 2 h 52"/>
                <a:gd name="T2" fmla="*/ 135 w 179"/>
                <a:gd name="T3" fmla="*/ 46 h 52"/>
                <a:gd name="T4" fmla="*/ 67 w 179"/>
                <a:gd name="T5" fmla="*/ 52 h 52"/>
                <a:gd name="T6" fmla="*/ 25 w 179"/>
                <a:gd name="T7" fmla="*/ 50 h 52"/>
                <a:gd name="T8" fmla="*/ 9 w 179"/>
                <a:gd name="T9" fmla="*/ 26 h 52"/>
                <a:gd name="T10" fmla="*/ 91 w 179"/>
                <a:gd name="T11" fmla="*/ 14 h 52"/>
                <a:gd name="T12" fmla="*/ 149 w 179"/>
                <a:gd name="T13" fmla="*/ 8 h 52"/>
                <a:gd name="T14" fmla="*/ 165 w 179"/>
                <a:gd name="T15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52">
                  <a:moveTo>
                    <a:pt x="165" y="2"/>
                  </a:moveTo>
                  <a:cubicBezTo>
                    <a:pt x="179" y="44"/>
                    <a:pt x="172" y="44"/>
                    <a:pt x="135" y="46"/>
                  </a:cubicBezTo>
                  <a:cubicBezTo>
                    <a:pt x="121" y="51"/>
                    <a:pt x="72" y="52"/>
                    <a:pt x="67" y="52"/>
                  </a:cubicBezTo>
                  <a:cubicBezTo>
                    <a:pt x="46" y="51"/>
                    <a:pt x="41" y="45"/>
                    <a:pt x="25" y="50"/>
                  </a:cubicBezTo>
                  <a:cubicBezTo>
                    <a:pt x="19" y="41"/>
                    <a:pt x="17" y="34"/>
                    <a:pt x="9" y="26"/>
                  </a:cubicBezTo>
                  <a:cubicBezTo>
                    <a:pt x="0" y="0"/>
                    <a:pt x="63" y="15"/>
                    <a:pt x="91" y="14"/>
                  </a:cubicBezTo>
                  <a:cubicBezTo>
                    <a:pt x="112" y="11"/>
                    <a:pt x="127" y="9"/>
                    <a:pt x="149" y="8"/>
                  </a:cubicBezTo>
                  <a:cubicBezTo>
                    <a:pt x="159" y="3"/>
                    <a:pt x="154" y="5"/>
                    <a:pt x="165" y="2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08" name="Freeform 2320"/>
            <p:cNvSpPr>
              <a:spLocks/>
            </p:cNvSpPr>
            <p:nvPr/>
          </p:nvSpPr>
          <p:spPr bwMode="auto">
            <a:xfrm>
              <a:off x="7418" y="1520"/>
              <a:ext cx="127" cy="30"/>
            </a:xfrm>
            <a:custGeom>
              <a:avLst/>
              <a:gdLst>
                <a:gd name="T0" fmla="*/ 241 w 241"/>
                <a:gd name="T1" fmla="*/ 9 h 59"/>
                <a:gd name="T2" fmla="*/ 223 w 241"/>
                <a:gd name="T3" fmla="*/ 31 h 59"/>
                <a:gd name="T4" fmla="*/ 181 w 241"/>
                <a:gd name="T5" fmla="*/ 55 h 59"/>
                <a:gd name="T6" fmla="*/ 107 w 241"/>
                <a:gd name="T7" fmla="*/ 55 h 59"/>
                <a:gd name="T8" fmla="*/ 13 w 241"/>
                <a:gd name="T9" fmla="*/ 53 h 59"/>
                <a:gd name="T10" fmla="*/ 11 w 241"/>
                <a:gd name="T11" fmla="*/ 25 h 59"/>
                <a:gd name="T12" fmla="*/ 25 w 241"/>
                <a:gd name="T13" fmla="*/ 3 h 59"/>
                <a:gd name="T14" fmla="*/ 157 w 241"/>
                <a:gd name="T15" fmla="*/ 7 h 59"/>
                <a:gd name="T16" fmla="*/ 241 w 241"/>
                <a:gd name="T17" fmla="*/ 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1" h="59">
                  <a:moveTo>
                    <a:pt x="241" y="9"/>
                  </a:moveTo>
                  <a:cubicBezTo>
                    <a:pt x="232" y="15"/>
                    <a:pt x="228" y="22"/>
                    <a:pt x="223" y="31"/>
                  </a:cubicBezTo>
                  <a:cubicBezTo>
                    <a:pt x="209" y="41"/>
                    <a:pt x="216" y="51"/>
                    <a:pt x="181" y="55"/>
                  </a:cubicBezTo>
                  <a:cubicBezTo>
                    <a:pt x="162" y="59"/>
                    <a:pt x="135" y="55"/>
                    <a:pt x="107" y="55"/>
                  </a:cubicBezTo>
                  <a:cubicBezTo>
                    <a:pt x="79" y="55"/>
                    <a:pt x="29" y="58"/>
                    <a:pt x="13" y="53"/>
                  </a:cubicBezTo>
                  <a:cubicBezTo>
                    <a:pt x="0" y="49"/>
                    <a:pt x="8" y="35"/>
                    <a:pt x="11" y="25"/>
                  </a:cubicBezTo>
                  <a:cubicBezTo>
                    <a:pt x="13" y="15"/>
                    <a:pt x="1" y="6"/>
                    <a:pt x="25" y="3"/>
                  </a:cubicBezTo>
                  <a:cubicBezTo>
                    <a:pt x="49" y="0"/>
                    <a:pt x="121" y="6"/>
                    <a:pt x="157" y="7"/>
                  </a:cubicBezTo>
                  <a:cubicBezTo>
                    <a:pt x="177" y="8"/>
                    <a:pt x="222" y="17"/>
                    <a:pt x="241" y="9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09" name="Freeform 2321"/>
            <p:cNvSpPr>
              <a:spLocks/>
            </p:cNvSpPr>
            <p:nvPr/>
          </p:nvSpPr>
          <p:spPr bwMode="auto">
            <a:xfrm>
              <a:off x="7171" y="1590"/>
              <a:ext cx="76" cy="30"/>
            </a:xfrm>
            <a:custGeom>
              <a:avLst/>
              <a:gdLst>
                <a:gd name="T0" fmla="*/ 134 w 146"/>
                <a:gd name="T1" fmla="*/ 15 h 61"/>
                <a:gd name="T2" fmla="*/ 126 w 146"/>
                <a:gd name="T3" fmla="*/ 55 h 61"/>
                <a:gd name="T4" fmla="*/ 82 w 146"/>
                <a:gd name="T5" fmla="*/ 55 h 61"/>
                <a:gd name="T6" fmla="*/ 16 w 146"/>
                <a:gd name="T7" fmla="*/ 55 h 61"/>
                <a:gd name="T8" fmla="*/ 8 w 146"/>
                <a:gd name="T9" fmla="*/ 17 h 61"/>
                <a:gd name="T10" fmla="*/ 0 w 146"/>
                <a:gd name="T11" fmla="*/ 5 h 61"/>
                <a:gd name="T12" fmla="*/ 40 w 146"/>
                <a:gd name="T13" fmla="*/ 13 h 61"/>
                <a:gd name="T14" fmla="*/ 134 w 146"/>
                <a:gd name="T15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6" h="61">
                  <a:moveTo>
                    <a:pt x="134" y="15"/>
                  </a:moveTo>
                  <a:cubicBezTo>
                    <a:pt x="135" y="27"/>
                    <a:pt x="146" y="60"/>
                    <a:pt x="126" y="55"/>
                  </a:cubicBezTo>
                  <a:cubicBezTo>
                    <a:pt x="117" y="61"/>
                    <a:pt x="100" y="55"/>
                    <a:pt x="82" y="55"/>
                  </a:cubicBezTo>
                  <a:cubicBezTo>
                    <a:pt x="64" y="55"/>
                    <a:pt x="28" y="61"/>
                    <a:pt x="16" y="55"/>
                  </a:cubicBezTo>
                  <a:cubicBezTo>
                    <a:pt x="15" y="40"/>
                    <a:pt x="13" y="31"/>
                    <a:pt x="8" y="17"/>
                  </a:cubicBezTo>
                  <a:cubicBezTo>
                    <a:pt x="6" y="12"/>
                    <a:pt x="0" y="5"/>
                    <a:pt x="0" y="5"/>
                  </a:cubicBezTo>
                  <a:cubicBezTo>
                    <a:pt x="14" y="0"/>
                    <a:pt x="28" y="5"/>
                    <a:pt x="40" y="13"/>
                  </a:cubicBezTo>
                  <a:cubicBezTo>
                    <a:pt x="122" y="11"/>
                    <a:pt x="91" y="6"/>
                    <a:pt x="134" y="15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10" name="Freeform 2322"/>
            <p:cNvSpPr>
              <a:spLocks/>
            </p:cNvSpPr>
            <p:nvPr/>
          </p:nvSpPr>
          <p:spPr bwMode="auto">
            <a:xfrm>
              <a:off x="7420" y="1595"/>
              <a:ext cx="69" cy="25"/>
            </a:xfrm>
            <a:custGeom>
              <a:avLst/>
              <a:gdLst>
                <a:gd name="T0" fmla="*/ 128 w 131"/>
                <a:gd name="T1" fmla="*/ 15 h 51"/>
                <a:gd name="T2" fmla="*/ 124 w 131"/>
                <a:gd name="T3" fmla="*/ 27 h 51"/>
                <a:gd name="T4" fmla="*/ 110 w 131"/>
                <a:gd name="T5" fmla="*/ 51 h 51"/>
                <a:gd name="T6" fmla="*/ 6 w 131"/>
                <a:gd name="T7" fmla="*/ 47 h 51"/>
                <a:gd name="T8" fmla="*/ 2 w 131"/>
                <a:gd name="T9" fmla="*/ 7 h 51"/>
                <a:gd name="T10" fmla="*/ 8 w 131"/>
                <a:gd name="T11" fmla="*/ 5 h 51"/>
                <a:gd name="T12" fmla="*/ 102 w 131"/>
                <a:gd name="T13" fmla="*/ 9 h 51"/>
                <a:gd name="T14" fmla="*/ 128 w 131"/>
                <a:gd name="T15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51">
                  <a:moveTo>
                    <a:pt x="128" y="15"/>
                  </a:moveTo>
                  <a:cubicBezTo>
                    <a:pt x="131" y="18"/>
                    <a:pt x="126" y="21"/>
                    <a:pt x="124" y="27"/>
                  </a:cubicBezTo>
                  <a:cubicBezTo>
                    <a:pt x="121" y="33"/>
                    <a:pt x="130" y="48"/>
                    <a:pt x="110" y="51"/>
                  </a:cubicBezTo>
                  <a:cubicBezTo>
                    <a:pt x="70" y="47"/>
                    <a:pt x="47" y="48"/>
                    <a:pt x="6" y="47"/>
                  </a:cubicBezTo>
                  <a:cubicBezTo>
                    <a:pt x="7" y="39"/>
                    <a:pt x="0" y="15"/>
                    <a:pt x="2" y="7"/>
                  </a:cubicBezTo>
                  <a:cubicBezTo>
                    <a:pt x="4" y="0"/>
                    <a:pt x="8" y="5"/>
                    <a:pt x="8" y="5"/>
                  </a:cubicBezTo>
                  <a:cubicBezTo>
                    <a:pt x="52" y="11"/>
                    <a:pt x="6" y="5"/>
                    <a:pt x="102" y="9"/>
                  </a:cubicBezTo>
                  <a:cubicBezTo>
                    <a:pt x="129" y="10"/>
                    <a:pt x="128" y="2"/>
                    <a:pt x="128" y="15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11" name="Freeform 2323"/>
            <p:cNvSpPr>
              <a:spLocks/>
            </p:cNvSpPr>
            <p:nvPr/>
          </p:nvSpPr>
          <p:spPr bwMode="auto">
            <a:xfrm>
              <a:off x="7151" y="1157"/>
              <a:ext cx="362" cy="585"/>
            </a:xfrm>
            <a:custGeom>
              <a:avLst/>
              <a:gdLst>
                <a:gd name="T0" fmla="*/ 579 w 687"/>
                <a:gd name="T1" fmla="*/ 25 h 1181"/>
                <a:gd name="T2" fmla="*/ 551 w 687"/>
                <a:gd name="T3" fmla="*/ 287 h 1181"/>
                <a:gd name="T4" fmla="*/ 545 w 687"/>
                <a:gd name="T5" fmla="*/ 377 h 1181"/>
                <a:gd name="T6" fmla="*/ 573 w 687"/>
                <a:gd name="T7" fmla="*/ 357 h 1181"/>
                <a:gd name="T8" fmla="*/ 624 w 687"/>
                <a:gd name="T9" fmla="*/ 342 h 1181"/>
                <a:gd name="T10" fmla="*/ 655 w 687"/>
                <a:gd name="T11" fmla="*/ 353 h 1181"/>
                <a:gd name="T12" fmla="*/ 685 w 687"/>
                <a:gd name="T13" fmla="*/ 397 h 1181"/>
                <a:gd name="T14" fmla="*/ 642 w 687"/>
                <a:gd name="T15" fmla="*/ 479 h 1181"/>
                <a:gd name="T16" fmla="*/ 573 w 687"/>
                <a:gd name="T17" fmla="*/ 483 h 1181"/>
                <a:gd name="T18" fmla="*/ 531 w 687"/>
                <a:gd name="T19" fmla="*/ 479 h 1181"/>
                <a:gd name="T20" fmla="*/ 525 w 687"/>
                <a:gd name="T21" fmla="*/ 567 h 1181"/>
                <a:gd name="T22" fmla="*/ 513 w 687"/>
                <a:gd name="T23" fmla="*/ 803 h 1181"/>
                <a:gd name="T24" fmla="*/ 496 w 687"/>
                <a:gd name="T25" fmla="*/ 906 h 1181"/>
                <a:gd name="T26" fmla="*/ 396 w 687"/>
                <a:gd name="T27" fmla="*/ 1162 h 1181"/>
                <a:gd name="T28" fmla="*/ 253 w 687"/>
                <a:gd name="T29" fmla="*/ 1087 h 1181"/>
                <a:gd name="T30" fmla="*/ 195 w 687"/>
                <a:gd name="T31" fmla="*/ 934 h 1181"/>
                <a:gd name="T32" fmla="*/ 151 w 687"/>
                <a:gd name="T33" fmla="*/ 703 h 1181"/>
                <a:gd name="T34" fmla="*/ 151 w 687"/>
                <a:gd name="T35" fmla="*/ 481 h 1181"/>
                <a:gd name="T36" fmla="*/ 133 w 687"/>
                <a:gd name="T37" fmla="*/ 470 h 1181"/>
                <a:gd name="T38" fmla="*/ 114 w 687"/>
                <a:gd name="T39" fmla="*/ 488 h 1181"/>
                <a:gd name="T40" fmla="*/ 17 w 687"/>
                <a:gd name="T41" fmla="*/ 477 h 1181"/>
                <a:gd name="T42" fmla="*/ 7 w 687"/>
                <a:gd name="T43" fmla="*/ 409 h 1181"/>
                <a:gd name="T44" fmla="*/ 45 w 687"/>
                <a:gd name="T45" fmla="*/ 355 h 1181"/>
                <a:gd name="T46" fmla="*/ 115 w 687"/>
                <a:gd name="T47" fmla="*/ 365 h 1181"/>
                <a:gd name="T48" fmla="*/ 149 w 687"/>
                <a:gd name="T49" fmla="*/ 393 h 1181"/>
                <a:gd name="T50" fmla="*/ 149 w 687"/>
                <a:gd name="T51" fmla="*/ 289 h 1181"/>
                <a:gd name="T52" fmla="*/ 155 w 687"/>
                <a:gd name="T53" fmla="*/ 103 h 1181"/>
                <a:gd name="T54" fmla="*/ 167 w 687"/>
                <a:gd name="T55" fmla="*/ 21 h 1181"/>
                <a:gd name="T56" fmla="*/ 278 w 687"/>
                <a:gd name="T57" fmla="*/ 15 h 1181"/>
                <a:gd name="T58" fmla="*/ 525 w 687"/>
                <a:gd name="T59" fmla="*/ 3 h 1181"/>
                <a:gd name="T60" fmla="*/ 581 w 687"/>
                <a:gd name="T61" fmla="*/ 7 h 1181"/>
                <a:gd name="T62" fmla="*/ 579 w 687"/>
                <a:gd name="T63" fmla="*/ 25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87" h="1181">
                  <a:moveTo>
                    <a:pt x="579" y="25"/>
                  </a:moveTo>
                  <a:cubicBezTo>
                    <a:pt x="575" y="74"/>
                    <a:pt x="557" y="228"/>
                    <a:pt x="551" y="287"/>
                  </a:cubicBezTo>
                  <a:cubicBezTo>
                    <a:pt x="549" y="347"/>
                    <a:pt x="541" y="365"/>
                    <a:pt x="545" y="377"/>
                  </a:cubicBezTo>
                  <a:cubicBezTo>
                    <a:pt x="549" y="389"/>
                    <a:pt x="560" y="363"/>
                    <a:pt x="573" y="357"/>
                  </a:cubicBezTo>
                  <a:cubicBezTo>
                    <a:pt x="586" y="351"/>
                    <a:pt x="610" y="343"/>
                    <a:pt x="624" y="342"/>
                  </a:cubicBezTo>
                  <a:cubicBezTo>
                    <a:pt x="644" y="344"/>
                    <a:pt x="645" y="344"/>
                    <a:pt x="655" y="353"/>
                  </a:cubicBezTo>
                  <a:cubicBezTo>
                    <a:pt x="665" y="362"/>
                    <a:pt x="687" y="376"/>
                    <a:pt x="685" y="397"/>
                  </a:cubicBezTo>
                  <a:cubicBezTo>
                    <a:pt x="683" y="418"/>
                    <a:pt x="661" y="465"/>
                    <a:pt x="642" y="479"/>
                  </a:cubicBezTo>
                  <a:cubicBezTo>
                    <a:pt x="641" y="480"/>
                    <a:pt x="595" y="478"/>
                    <a:pt x="573" y="483"/>
                  </a:cubicBezTo>
                  <a:cubicBezTo>
                    <a:pt x="554" y="494"/>
                    <a:pt x="539" y="457"/>
                    <a:pt x="531" y="479"/>
                  </a:cubicBezTo>
                  <a:cubicBezTo>
                    <a:pt x="523" y="493"/>
                    <a:pt x="528" y="513"/>
                    <a:pt x="525" y="567"/>
                  </a:cubicBezTo>
                  <a:cubicBezTo>
                    <a:pt x="522" y="621"/>
                    <a:pt x="518" y="747"/>
                    <a:pt x="513" y="803"/>
                  </a:cubicBezTo>
                  <a:cubicBezTo>
                    <a:pt x="508" y="859"/>
                    <a:pt x="515" y="846"/>
                    <a:pt x="496" y="906"/>
                  </a:cubicBezTo>
                  <a:cubicBezTo>
                    <a:pt x="481" y="956"/>
                    <a:pt x="440" y="1133"/>
                    <a:pt x="396" y="1162"/>
                  </a:cubicBezTo>
                  <a:cubicBezTo>
                    <a:pt x="353" y="1181"/>
                    <a:pt x="290" y="1126"/>
                    <a:pt x="253" y="1087"/>
                  </a:cubicBezTo>
                  <a:cubicBezTo>
                    <a:pt x="219" y="1049"/>
                    <a:pt x="212" y="998"/>
                    <a:pt x="195" y="934"/>
                  </a:cubicBezTo>
                  <a:cubicBezTo>
                    <a:pt x="186" y="874"/>
                    <a:pt x="158" y="778"/>
                    <a:pt x="151" y="703"/>
                  </a:cubicBezTo>
                  <a:cubicBezTo>
                    <a:pt x="144" y="628"/>
                    <a:pt x="154" y="520"/>
                    <a:pt x="151" y="481"/>
                  </a:cubicBezTo>
                  <a:cubicBezTo>
                    <a:pt x="148" y="442"/>
                    <a:pt x="139" y="469"/>
                    <a:pt x="133" y="470"/>
                  </a:cubicBezTo>
                  <a:cubicBezTo>
                    <a:pt x="127" y="476"/>
                    <a:pt x="123" y="487"/>
                    <a:pt x="114" y="488"/>
                  </a:cubicBezTo>
                  <a:cubicBezTo>
                    <a:pt x="81" y="491"/>
                    <a:pt x="37" y="503"/>
                    <a:pt x="17" y="477"/>
                  </a:cubicBezTo>
                  <a:cubicBezTo>
                    <a:pt x="0" y="465"/>
                    <a:pt x="2" y="429"/>
                    <a:pt x="7" y="409"/>
                  </a:cubicBezTo>
                  <a:cubicBezTo>
                    <a:pt x="12" y="389"/>
                    <a:pt x="21" y="373"/>
                    <a:pt x="45" y="355"/>
                  </a:cubicBezTo>
                  <a:cubicBezTo>
                    <a:pt x="63" y="348"/>
                    <a:pt x="98" y="359"/>
                    <a:pt x="115" y="365"/>
                  </a:cubicBezTo>
                  <a:cubicBezTo>
                    <a:pt x="132" y="371"/>
                    <a:pt x="143" y="406"/>
                    <a:pt x="149" y="393"/>
                  </a:cubicBezTo>
                  <a:cubicBezTo>
                    <a:pt x="158" y="382"/>
                    <a:pt x="148" y="337"/>
                    <a:pt x="149" y="289"/>
                  </a:cubicBezTo>
                  <a:cubicBezTo>
                    <a:pt x="150" y="241"/>
                    <a:pt x="152" y="148"/>
                    <a:pt x="155" y="103"/>
                  </a:cubicBezTo>
                  <a:cubicBezTo>
                    <a:pt x="157" y="58"/>
                    <a:pt x="147" y="36"/>
                    <a:pt x="167" y="21"/>
                  </a:cubicBezTo>
                  <a:cubicBezTo>
                    <a:pt x="187" y="6"/>
                    <a:pt x="218" y="18"/>
                    <a:pt x="278" y="15"/>
                  </a:cubicBezTo>
                  <a:cubicBezTo>
                    <a:pt x="360" y="7"/>
                    <a:pt x="443" y="11"/>
                    <a:pt x="525" y="3"/>
                  </a:cubicBezTo>
                  <a:cubicBezTo>
                    <a:pt x="574" y="0"/>
                    <a:pt x="572" y="3"/>
                    <a:pt x="581" y="7"/>
                  </a:cubicBezTo>
                  <a:cubicBezTo>
                    <a:pt x="590" y="11"/>
                    <a:pt x="579" y="21"/>
                    <a:pt x="579" y="25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12" name="Freeform 2324"/>
            <p:cNvSpPr>
              <a:spLocks/>
            </p:cNvSpPr>
            <p:nvPr/>
          </p:nvSpPr>
          <p:spPr bwMode="auto">
            <a:xfrm>
              <a:off x="7221" y="1162"/>
              <a:ext cx="290" cy="529"/>
            </a:xfrm>
            <a:custGeom>
              <a:avLst/>
              <a:gdLst>
                <a:gd name="T0" fmla="*/ 65 w 551"/>
                <a:gd name="T1" fmla="*/ 77 h 1068"/>
                <a:gd name="T2" fmla="*/ 131 w 551"/>
                <a:gd name="T3" fmla="*/ 95 h 1068"/>
                <a:gd name="T4" fmla="*/ 158 w 551"/>
                <a:gd name="T5" fmla="*/ 101 h 1068"/>
                <a:gd name="T6" fmla="*/ 212 w 551"/>
                <a:gd name="T7" fmla="*/ 152 h 1068"/>
                <a:gd name="T8" fmla="*/ 203 w 551"/>
                <a:gd name="T9" fmla="*/ 266 h 1068"/>
                <a:gd name="T10" fmla="*/ 203 w 551"/>
                <a:gd name="T11" fmla="*/ 284 h 1068"/>
                <a:gd name="T12" fmla="*/ 212 w 551"/>
                <a:gd name="T13" fmla="*/ 335 h 1068"/>
                <a:gd name="T14" fmla="*/ 209 w 551"/>
                <a:gd name="T15" fmla="*/ 380 h 1068"/>
                <a:gd name="T16" fmla="*/ 200 w 551"/>
                <a:gd name="T17" fmla="*/ 515 h 1068"/>
                <a:gd name="T18" fmla="*/ 149 w 551"/>
                <a:gd name="T19" fmla="*/ 524 h 1068"/>
                <a:gd name="T20" fmla="*/ 104 w 551"/>
                <a:gd name="T21" fmla="*/ 515 h 1068"/>
                <a:gd name="T22" fmla="*/ 80 w 551"/>
                <a:gd name="T23" fmla="*/ 500 h 1068"/>
                <a:gd name="T24" fmla="*/ 65 w 551"/>
                <a:gd name="T25" fmla="*/ 473 h 1068"/>
                <a:gd name="T26" fmla="*/ 74 w 551"/>
                <a:gd name="T27" fmla="*/ 512 h 1068"/>
                <a:gd name="T28" fmla="*/ 167 w 551"/>
                <a:gd name="T29" fmla="*/ 548 h 1068"/>
                <a:gd name="T30" fmla="*/ 200 w 551"/>
                <a:gd name="T31" fmla="*/ 533 h 1068"/>
                <a:gd name="T32" fmla="*/ 131 w 551"/>
                <a:gd name="T33" fmla="*/ 575 h 1068"/>
                <a:gd name="T34" fmla="*/ 269 w 551"/>
                <a:gd name="T35" fmla="*/ 575 h 1068"/>
                <a:gd name="T36" fmla="*/ 263 w 551"/>
                <a:gd name="T37" fmla="*/ 590 h 1068"/>
                <a:gd name="T38" fmla="*/ 248 w 551"/>
                <a:gd name="T39" fmla="*/ 620 h 1068"/>
                <a:gd name="T40" fmla="*/ 239 w 551"/>
                <a:gd name="T41" fmla="*/ 656 h 1068"/>
                <a:gd name="T42" fmla="*/ 218 w 551"/>
                <a:gd name="T43" fmla="*/ 803 h 1068"/>
                <a:gd name="T44" fmla="*/ 170 w 551"/>
                <a:gd name="T45" fmla="*/ 770 h 1068"/>
                <a:gd name="T46" fmla="*/ 176 w 551"/>
                <a:gd name="T47" fmla="*/ 728 h 1068"/>
                <a:gd name="T48" fmla="*/ 188 w 551"/>
                <a:gd name="T49" fmla="*/ 608 h 1068"/>
                <a:gd name="T50" fmla="*/ 95 w 551"/>
                <a:gd name="T51" fmla="*/ 590 h 1068"/>
                <a:gd name="T52" fmla="*/ 65 w 551"/>
                <a:gd name="T53" fmla="*/ 785 h 1068"/>
                <a:gd name="T54" fmla="*/ 80 w 551"/>
                <a:gd name="T55" fmla="*/ 848 h 1068"/>
                <a:gd name="T56" fmla="*/ 131 w 551"/>
                <a:gd name="T57" fmla="*/ 1049 h 1068"/>
                <a:gd name="T58" fmla="*/ 317 w 551"/>
                <a:gd name="T59" fmla="*/ 1058 h 1068"/>
                <a:gd name="T60" fmla="*/ 353 w 551"/>
                <a:gd name="T61" fmla="*/ 881 h 1068"/>
                <a:gd name="T62" fmla="*/ 365 w 551"/>
                <a:gd name="T63" fmla="*/ 797 h 1068"/>
                <a:gd name="T64" fmla="*/ 383 w 551"/>
                <a:gd name="T65" fmla="*/ 446 h 1068"/>
                <a:gd name="T66" fmla="*/ 422 w 551"/>
                <a:gd name="T67" fmla="*/ 452 h 1068"/>
                <a:gd name="T68" fmla="*/ 509 w 551"/>
                <a:gd name="T69" fmla="*/ 461 h 1068"/>
                <a:gd name="T70" fmla="*/ 548 w 551"/>
                <a:gd name="T71" fmla="*/ 386 h 1068"/>
                <a:gd name="T72" fmla="*/ 458 w 551"/>
                <a:gd name="T73" fmla="*/ 356 h 1068"/>
                <a:gd name="T74" fmla="*/ 422 w 551"/>
                <a:gd name="T75" fmla="*/ 380 h 1068"/>
                <a:gd name="T76" fmla="*/ 407 w 551"/>
                <a:gd name="T77" fmla="*/ 392 h 1068"/>
                <a:gd name="T78" fmla="*/ 434 w 551"/>
                <a:gd name="T79" fmla="*/ 5 h 1068"/>
                <a:gd name="T80" fmla="*/ 323 w 551"/>
                <a:gd name="T81" fmla="*/ 11 h 1068"/>
                <a:gd name="T82" fmla="*/ 323 w 551"/>
                <a:gd name="T83" fmla="*/ 173 h 1068"/>
                <a:gd name="T84" fmla="*/ 308 w 551"/>
                <a:gd name="T85" fmla="*/ 380 h 1068"/>
                <a:gd name="T86" fmla="*/ 272 w 551"/>
                <a:gd name="T87" fmla="*/ 338 h 1068"/>
                <a:gd name="T88" fmla="*/ 284 w 551"/>
                <a:gd name="T89" fmla="*/ 332 h 1068"/>
                <a:gd name="T90" fmla="*/ 269 w 551"/>
                <a:gd name="T91" fmla="*/ 266 h 1068"/>
                <a:gd name="T92" fmla="*/ 254 w 551"/>
                <a:gd name="T93" fmla="*/ 92 h 1068"/>
                <a:gd name="T94" fmla="*/ 269 w 551"/>
                <a:gd name="T95" fmla="*/ 59 h 1068"/>
                <a:gd name="T96" fmla="*/ 299 w 551"/>
                <a:gd name="T97" fmla="*/ 14 h 1068"/>
                <a:gd name="T98" fmla="*/ 47 w 551"/>
                <a:gd name="T99" fmla="*/ 29 h 1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51" h="1068">
                  <a:moveTo>
                    <a:pt x="47" y="29"/>
                  </a:moveTo>
                  <a:cubicBezTo>
                    <a:pt x="89" y="37"/>
                    <a:pt x="26" y="20"/>
                    <a:pt x="65" y="77"/>
                  </a:cubicBezTo>
                  <a:cubicBezTo>
                    <a:pt x="71" y="85"/>
                    <a:pt x="85" y="79"/>
                    <a:pt x="95" y="80"/>
                  </a:cubicBezTo>
                  <a:cubicBezTo>
                    <a:pt x="110" y="85"/>
                    <a:pt x="125" y="78"/>
                    <a:pt x="131" y="95"/>
                  </a:cubicBezTo>
                  <a:cubicBezTo>
                    <a:pt x="138" y="94"/>
                    <a:pt x="145" y="90"/>
                    <a:pt x="152" y="92"/>
                  </a:cubicBezTo>
                  <a:cubicBezTo>
                    <a:pt x="156" y="93"/>
                    <a:pt x="155" y="99"/>
                    <a:pt x="158" y="101"/>
                  </a:cubicBezTo>
                  <a:cubicBezTo>
                    <a:pt x="164" y="106"/>
                    <a:pt x="177" y="110"/>
                    <a:pt x="185" y="113"/>
                  </a:cubicBezTo>
                  <a:cubicBezTo>
                    <a:pt x="198" y="133"/>
                    <a:pt x="186" y="147"/>
                    <a:pt x="212" y="152"/>
                  </a:cubicBezTo>
                  <a:cubicBezTo>
                    <a:pt x="208" y="181"/>
                    <a:pt x="209" y="215"/>
                    <a:pt x="200" y="242"/>
                  </a:cubicBezTo>
                  <a:cubicBezTo>
                    <a:pt x="201" y="250"/>
                    <a:pt x="200" y="259"/>
                    <a:pt x="203" y="266"/>
                  </a:cubicBezTo>
                  <a:cubicBezTo>
                    <a:pt x="206" y="273"/>
                    <a:pt x="228" y="265"/>
                    <a:pt x="200" y="272"/>
                  </a:cubicBezTo>
                  <a:cubicBezTo>
                    <a:pt x="201" y="276"/>
                    <a:pt x="200" y="281"/>
                    <a:pt x="203" y="284"/>
                  </a:cubicBezTo>
                  <a:cubicBezTo>
                    <a:pt x="206" y="287"/>
                    <a:pt x="214" y="283"/>
                    <a:pt x="215" y="287"/>
                  </a:cubicBezTo>
                  <a:cubicBezTo>
                    <a:pt x="218" y="303"/>
                    <a:pt x="214" y="319"/>
                    <a:pt x="212" y="335"/>
                  </a:cubicBezTo>
                  <a:cubicBezTo>
                    <a:pt x="211" y="341"/>
                    <a:pt x="206" y="353"/>
                    <a:pt x="206" y="353"/>
                  </a:cubicBezTo>
                  <a:cubicBezTo>
                    <a:pt x="207" y="362"/>
                    <a:pt x="207" y="371"/>
                    <a:pt x="209" y="380"/>
                  </a:cubicBezTo>
                  <a:cubicBezTo>
                    <a:pt x="210" y="386"/>
                    <a:pt x="215" y="398"/>
                    <a:pt x="215" y="398"/>
                  </a:cubicBezTo>
                  <a:cubicBezTo>
                    <a:pt x="214" y="422"/>
                    <a:pt x="233" y="493"/>
                    <a:pt x="200" y="515"/>
                  </a:cubicBezTo>
                  <a:cubicBezTo>
                    <a:pt x="193" y="525"/>
                    <a:pt x="188" y="529"/>
                    <a:pt x="176" y="533"/>
                  </a:cubicBezTo>
                  <a:cubicBezTo>
                    <a:pt x="160" y="509"/>
                    <a:pt x="176" y="515"/>
                    <a:pt x="149" y="524"/>
                  </a:cubicBezTo>
                  <a:cubicBezTo>
                    <a:pt x="137" y="523"/>
                    <a:pt x="125" y="523"/>
                    <a:pt x="113" y="521"/>
                  </a:cubicBezTo>
                  <a:cubicBezTo>
                    <a:pt x="109" y="520"/>
                    <a:pt x="107" y="516"/>
                    <a:pt x="104" y="515"/>
                  </a:cubicBezTo>
                  <a:cubicBezTo>
                    <a:pt x="98" y="512"/>
                    <a:pt x="86" y="509"/>
                    <a:pt x="86" y="509"/>
                  </a:cubicBezTo>
                  <a:cubicBezTo>
                    <a:pt x="84" y="506"/>
                    <a:pt x="82" y="503"/>
                    <a:pt x="80" y="500"/>
                  </a:cubicBezTo>
                  <a:cubicBezTo>
                    <a:pt x="79" y="497"/>
                    <a:pt x="79" y="494"/>
                    <a:pt x="77" y="491"/>
                  </a:cubicBezTo>
                  <a:cubicBezTo>
                    <a:pt x="73" y="485"/>
                    <a:pt x="65" y="473"/>
                    <a:pt x="65" y="473"/>
                  </a:cubicBezTo>
                  <a:cubicBezTo>
                    <a:pt x="58" y="493"/>
                    <a:pt x="63" y="471"/>
                    <a:pt x="71" y="491"/>
                  </a:cubicBezTo>
                  <a:cubicBezTo>
                    <a:pt x="74" y="498"/>
                    <a:pt x="72" y="505"/>
                    <a:pt x="74" y="512"/>
                  </a:cubicBezTo>
                  <a:cubicBezTo>
                    <a:pt x="79" y="528"/>
                    <a:pt x="100" y="530"/>
                    <a:pt x="113" y="533"/>
                  </a:cubicBezTo>
                  <a:cubicBezTo>
                    <a:pt x="153" y="530"/>
                    <a:pt x="157" y="519"/>
                    <a:pt x="167" y="548"/>
                  </a:cubicBezTo>
                  <a:cubicBezTo>
                    <a:pt x="167" y="548"/>
                    <a:pt x="190" y="545"/>
                    <a:pt x="194" y="542"/>
                  </a:cubicBezTo>
                  <a:cubicBezTo>
                    <a:pt x="197" y="540"/>
                    <a:pt x="203" y="532"/>
                    <a:pt x="200" y="533"/>
                  </a:cubicBezTo>
                  <a:cubicBezTo>
                    <a:pt x="195" y="534"/>
                    <a:pt x="162" y="552"/>
                    <a:pt x="155" y="557"/>
                  </a:cubicBezTo>
                  <a:cubicBezTo>
                    <a:pt x="148" y="567"/>
                    <a:pt x="143" y="571"/>
                    <a:pt x="131" y="575"/>
                  </a:cubicBezTo>
                  <a:cubicBezTo>
                    <a:pt x="149" y="581"/>
                    <a:pt x="169" y="582"/>
                    <a:pt x="185" y="593"/>
                  </a:cubicBezTo>
                  <a:cubicBezTo>
                    <a:pt x="234" y="590"/>
                    <a:pt x="233" y="587"/>
                    <a:pt x="269" y="575"/>
                  </a:cubicBezTo>
                  <a:cubicBezTo>
                    <a:pt x="288" y="546"/>
                    <a:pt x="290" y="565"/>
                    <a:pt x="269" y="572"/>
                  </a:cubicBezTo>
                  <a:cubicBezTo>
                    <a:pt x="267" y="578"/>
                    <a:pt x="267" y="585"/>
                    <a:pt x="263" y="590"/>
                  </a:cubicBezTo>
                  <a:cubicBezTo>
                    <a:pt x="259" y="596"/>
                    <a:pt x="251" y="608"/>
                    <a:pt x="251" y="608"/>
                  </a:cubicBezTo>
                  <a:cubicBezTo>
                    <a:pt x="250" y="612"/>
                    <a:pt x="245" y="617"/>
                    <a:pt x="248" y="620"/>
                  </a:cubicBezTo>
                  <a:cubicBezTo>
                    <a:pt x="252" y="625"/>
                    <a:pt x="266" y="626"/>
                    <a:pt x="266" y="626"/>
                  </a:cubicBezTo>
                  <a:cubicBezTo>
                    <a:pt x="260" y="635"/>
                    <a:pt x="248" y="650"/>
                    <a:pt x="239" y="656"/>
                  </a:cubicBezTo>
                  <a:cubicBezTo>
                    <a:pt x="226" y="675"/>
                    <a:pt x="228" y="698"/>
                    <a:pt x="221" y="719"/>
                  </a:cubicBezTo>
                  <a:cubicBezTo>
                    <a:pt x="220" y="747"/>
                    <a:pt x="224" y="776"/>
                    <a:pt x="218" y="803"/>
                  </a:cubicBezTo>
                  <a:cubicBezTo>
                    <a:pt x="217" y="808"/>
                    <a:pt x="207" y="803"/>
                    <a:pt x="203" y="800"/>
                  </a:cubicBezTo>
                  <a:cubicBezTo>
                    <a:pt x="185" y="786"/>
                    <a:pt x="191" y="781"/>
                    <a:pt x="170" y="770"/>
                  </a:cubicBezTo>
                  <a:cubicBezTo>
                    <a:pt x="171" y="759"/>
                    <a:pt x="171" y="748"/>
                    <a:pt x="173" y="737"/>
                  </a:cubicBezTo>
                  <a:cubicBezTo>
                    <a:pt x="173" y="734"/>
                    <a:pt x="173" y="728"/>
                    <a:pt x="176" y="728"/>
                  </a:cubicBezTo>
                  <a:cubicBezTo>
                    <a:pt x="182" y="727"/>
                    <a:pt x="194" y="734"/>
                    <a:pt x="194" y="734"/>
                  </a:cubicBezTo>
                  <a:cubicBezTo>
                    <a:pt x="207" y="694"/>
                    <a:pt x="211" y="643"/>
                    <a:pt x="188" y="608"/>
                  </a:cubicBezTo>
                  <a:cubicBezTo>
                    <a:pt x="176" y="590"/>
                    <a:pt x="144" y="606"/>
                    <a:pt x="122" y="605"/>
                  </a:cubicBezTo>
                  <a:cubicBezTo>
                    <a:pt x="112" y="602"/>
                    <a:pt x="95" y="590"/>
                    <a:pt x="95" y="590"/>
                  </a:cubicBezTo>
                  <a:cubicBezTo>
                    <a:pt x="88" y="579"/>
                    <a:pt x="80" y="578"/>
                    <a:pt x="71" y="569"/>
                  </a:cubicBezTo>
                  <a:cubicBezTo>
                    <a:pt x="44" y="609"/>
                    <a:pt x="61" y="728"/>
                    <a:pt x="65" y="785"/>
                  </a:cubicBezTo>
                  <a:cubicBezTo>
                    <a:pt x="66" y="797"/>
                    <a:pt x="72" y="819"/>
                    <a:pt x="74" y="830"/>
                  </a:cubicBezTo>
                  <a:cubicBezTo>
                    <a:pt x="75" y="836"/>
                    <a:pt x="80" y="848"/>
                    <a:pt x="80" y="848"/>
                  </a:cubicBezTo>
                  <a:cubicBezTo>
                    <a:pt x="79" y="899"/>
                    <a:pt x="44" y="1021"/>
                    <a:pt x="122" y="1031"/>
                  </a:cubicBezTo>
                  <a:cubicBezTo>
                    <a:pt x="126" y="1037"/>
                    <a:pt x="127" y="1044"/>
                    <a:pt x="131" y="1049"/>
                  </a:cubicBezTo>
                  <a:cubicBezTo>
                    <a:pt x="142" y="1063"/>
                    <a:pt x="172" y="1062"/>
                    <a:pt x="188" y="1067"/>
                  </a:cubicBezTo>
                  <a:cubicBezTo>
                    <a:pt x="230" y="1064"/>
                    <a:pt x="277" y="1068"/>
                    <a:pt x="317" y="1058"/>
                  </a:cubicBezTo>
                  <a:cubicBezTo>
                    <a:pt x="333" y="1034"/>
                    <a:pt x="321" y="1055"/>
                    <a:pt x="326" y="998"/>
                  </a:cubicBezTo>
                  <a:cubicBezTo>
                    <a:pt x="329" y="967"/>
                    <a:pt x="343" y="911"/>
                    <a:pt x="353" y="881"/>
                  </a:cubicBezTo>
                  <a:cubicBezTo>
                    <a:pt x="357" y="832"/>
                    <a:pt x="353" y="855"/>
                    <a:pt x="362" y="812"/>
                  </a:cubicBezTo>
                  <a:cubicBezTo>
                    <a:pt x="363" y="807"/>
                    <a:pt x="365" y="797"/>
                    <a:pt x="365" y="797"/>
                  </a:cubicBezTo>
                  <a:cubicBezTo>
                    <a:pt x="368" y="723"/>
                    <a:pt x="368" y="648"/>
                    <a:pt x="380" y="575"/>
                  </a:cubicBezTo>
                  <a:cubicBezTo>
                    <a:pt x="381" y="532"/>
                    <a:pt x="379" y="489"/>
                    <a:pt x="383" y="446"/>
                  </a:cubicBezTo>
                  <a:cubicBezTo>
                    <a:pt x="384" y="439"/>
                    <a:pt x="395" y="428"/>
                    <a:pt x="395" y="428"/>
                  </a:cubicBezTo>
                  <a:cubicBezTo>
                    <a:pt x="411" y="433"/>
                    <a:pt x="407" y="447"/>
                    <a:pt x="422" y="452"/>
                  </a:cubicBezTo>
                  <a:cubicBezTo>
                    <a:pt x="434" y="456"/>
                    <a:pt x="426" y="457"/>
                    <a:pt x="443" y="455"/>
                  </a:cubicBezTo>
                  <a:cubicBezTo>
                    <a:pt x="457" y="456"/>
                    <a:pt x="496" y="463"/>
                    <a:pt x="509" y="461"/>
                  </a:cubicBezTo>
                  <a:cubicBezTo>
                    <a:pt x="522" y="459"/>
                    <a:pt x="518" y="452"/>
                    <a:pt x="524" y="440"/>
                  </a:cubicBezTo>
                  <a:cubicBezTo>
                    <a:pt x="528" y="430"/>
                    <a:pt x="551" y="402"/>
                    <a:pt x="548" y="386"/>
                  </a:cubicBezTo>
                  <a:cubicBezTo>
                    <a:pt x="545" y="370"/>
                    <a:pt x="521" y="346"/>
                    <a:pt x="506" y="341"/>
                  </a:cubicBezTo>
                  <a:cubicBezTo>
                    <a:pt x="469" y="345"/>
                    <a:pt x="484" y="338"/>
                    <a:pt x="458" y="356"/>
                  </a:cubicBezTo>
                  <a:cubicBezTo>
                    <a:pt x="452" y="360"/>
                    <a:pt x="440" y="368"/>
                    <a:pt x="440" y="368"/>
                  </a:cubicBezTo>
                  <a:cubicBezTo>
                    <a:pt x="434" y="387"/>
                    <a:pt x="443" y="368"/>
                    <a:pt x="422" y="380"/>
                  </a:cubicBezTo>
                  <a:cubicBezTo>
                    <a:pt x="419" y="382"/>
                    <a:pt x="419" y="387"/>
                    <a:pt x="416" y="389"/>
                  </a:cubicBezTo>
                  <a:cubicBezTo>
                    <a:pt x="414" y="391"/>
                    <a:pt x="410" y="391"/>
                    <a:pt x="407" y="392"/>
                  </a:cubicBezTo>
                  <a:cubicBezTo>
                    <a:pt x="409" y="345"/>
                    <a:pt x="424" y="168"/>
                    <a:pt x="428" y="104"/>
                  </a:cubicBezTo>
                  <a:cubicBezTo>
                    <a:pt x="430" y="65"/>
                    <a:pt x="431" y="42"/>
                    <a:pt x="434" y="5"/>
                  </a:cubicBezTo>
                  <a:cubicBezTo>
                    <a:pt x="416" y="0"/>
                    <a:pt x="426" y="1"/>
                    <a:pt x="404" y="8"/>
                  </a:cubicBezTo>
                  <a:cubicBezTo>
                    <a:pt x="378" y="17"/>
                    <a:pt x="350" y="10"/>
                    <a:pt x="323" y="11"/>
                  </a:cubicBezTo>
                  <a:cubicBezTo>
                    <a:pt x="310" y="24"/>
                    <a:pt x="315" y="29"/>
                    <a:pt x="323" y="44"/>
                  </a:cubicBezTo>
                  <a:cubicBezTo>
                    <a:pt x="320" y="88"/>
                    <a:pt x="314" y="129"/>
                    <a:pt x="323" y="173"/>
                  </a:cubicBezTo>
                  <a:cubicBezTo>
                    <a:pt x="322" y="251"/>
                    <a:pt x="323" y="329"/>
                    <a:pt x="320" y="407"/>
                  </a:cubicBezTo>
                  <a:cubicBezTo>
                    <a:pt x="320" y="417"/>
                    <a:pt x="315" y="387"/>
                    <a:pt x="308" y="380"/>
                  </a:cubicBezTo>
                  <a:cubicBezTo>
                    <a:pt x="305" y="377"/>
                    <a:pt x="302" y="376"/>
                    <a:pt x="299" y="374"/>
                  </a:cubicBezTo>
                  <a:cubicBezTo>
                    <a:pt x="292" y="363"/>
                    <a:pt x="278" y="350"/>
                    <a:pt x="272" y="338"/>
                  </a:cubicBezTo>
                  <a:cubicBezTo>
                    <a:pt x="271" y="335"/>
                    <a:pt x="266" y="330"/>
                    <a:pt x="269" y="329"/>
                  </a:cubicBezTo>
                  <a:cubicBezTo>
                    <a:pt x="274" y="327"/>
                    <a:pt x="279" y="331"/>
                    <a:pt x="284" y="332"/>
                  </a:cubicBezTo>
                  <a:cubicBezTo>
                    <a:pt x="294" y="346"/>
                    <a:pt x="321" y="348"/>
                    <a:pt x="299" y="326"/>
                  </a:cubicBezTo>
                  <a:cubicBezTo>
                    <a:pt x="291" y="305"/>
                    <a:pt x="283" y="284"/>
                    <a:pt x="269" y="266"/>
                  </a:cubicBezTo>
                  <a:cubicBezTo>
                    <a:pt x="252" y="244"/>
                    <a:pt x="234" y="224"/>
                    <a:pt x="227" y="197"/>
                  </a:cubicBezTo>
                  <a:cubicBezTo>
                    <a:pt x="228" y="175"/>
                    <a:pt x="216" y="105"/>
                    <a:pt x="254" y="92"/>
                  </a:cubicBezTo>
                  <a:cubicBezTo>
                    <a:pt x="261" y="85"/>
                    <a:pt x="281" y="77"/>
                    <a:pt x="281" y="77"/>
                  </a:cubicBezTo>
                  <a:cubicBezTo>
                    <a:pt x="290" y="63"/>
                    <a:pt x="282" y="63"/>
                    <a:pt x="269" y="59"/>
                  </a:cubicBezTo>
                  <a:cubicBezTo>
                    <a:pt x="262" y="39"/>
                    <a:pt x="275" y="41"/>
                    <a:pt x="293" y="38"/>
                  </a:cubicBezTo>
                  <a:cubicBezTo>
                    <a:pt x="301" y="35"/>
                    <a:pt x="307" y="16"/>
                    <a:pt x="299" y="14"/>
                  </a:cubicBezTo>
                  <a:cubicBezTo>
                    <a:pt x="271" y="8"/>
                    <a:pt x="241" y="16"/>
                    <a:pt x="212" y="17"/>
                  </a:cubicBezTo>
                  <a:cubicBezTo>
                    <a:pt x="167" y="26"/>
                    <a:pt x="0" y="6"/>
                    <a:pt x="47" y="29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13" name="Freeform 2325"/>
            <p:cNvSpPr>
              <a:spLocks/>
            </p:cNvSpPr>
            <p:nvPr/>
          </p:nvSpPr>
          <p:spPr bwMode="auto">
            <a:xfrm>
              <a:off x="7163" y="1340"/>
              <a:ext cx="69" cy="52"/>
            </a:xfrm>
            <a:custGeom>
              <a:avLst/>
              <a:gdLst>
                <a:gd name="T0" fmla="*/ 123 w 130"/>
                <a:gd name="T1" fmla="*/ 51 h 105"/>
                <a:gd name="T2" fmla="*/ 96 w 130"/>
                <a:gd name="T3" fmla="*/ 93 h 105"/>
                <a:gd name="T4" fmla="*/ 69 w 130"/>
                <a:gd name="T5" fmla="*/ 105 h 105"/>
                <a:gd name="T6" fmla="*/ 39 w 130"/>
                <a:gd name="T7" fmla="*/ 102 h 105"/>
                <a:gd name="T8" fmla="*/ 12 w 130"/>
                <a:gd name="T9" fmla="*/ 93 h 105"/>
                <a:gd name="T10" fmla="*/ 0 w 130"/>
                <a:gd name="T11" fmla="*/ 66 h 105"/>
                <a:gd name="T12" fmla="*/ 33 w 130"/>
                <a:gd name="T13" fmla="*/ 3 h 105"/>
                <a:gd name="T14" fmla="*/ 75 w 130"/>
                <a:gd name="T15" fmla="*/ 0 h 105"/>
                <a:gd name="T16" fmla="*/ 120 w 130"/>
                <a:gd name="T17" fmla="*/ 24 h 105"/>
                <a:gd name="T18" fmla="*/ 126 w 130"/>
                <a:gd name="T19" fmla="*/ 33 h 105"/>
                <a:gd name="T20" fmla="*/ 123 w 130"/>
                <a:gd name="T21" fmla="*/ 45 h 105"/>
                <a:gd name="T22" fmla="*/ 123 w 130"/>
                <a:gd name="T23" fmla="*/ 5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105">
                  <a:moveTo>
                    <a:pt x="123" y="51"/>
                  </a:moveTo>
                  <a:cubicBezTo>
                    <a:pt x="118" y="105"/>
                    <a:pt x="125" y="64"/>
                    <a:pt x="96" y="93"/>
                  </a:cubicBezTo>
                  <a:cubicBezTo>
                    <a:pt x="89" y="100"/>
                    <a:pt x="69" y="105"/>
                    <a:pt x="69" y="105"/>
                  </a:cubicBezTo>
                  <a:cubicBezTo>
                    <a:pt x="59" y="104"/>
                    <a:pt x="49" y="104"/>
                    <a:pt x="39" y="102"/>
                  </a:cubicBezTo>
                  <a:cubicBezTo>
                    <a:pt x="30" y="100"/>
                    <a:pt x="12" y="93"/>
                    <a:pt x="12" y="93"/>
                  </a:cubicBezTo>
                  <a:cubicBezTo>
                    <a:pt x="7" y="85"/>
                    <a:pt x="0" y="66"/>
                    <a:pt x="0" y="66"/>
                  </a:cubicBezTo>
                  <a:cubicBezTo>
                    <a:pt x="4" y="45"/>
                    <a:pt x="9" y="11"/>
                    <a:pt x="33" y="3"/>
                  </a:cubicBezTo>
                  <a:cubicBezTo>
                    <a:pt x="47" y="8"/>
                    <a:pt x="61" y="5"/>
                    <a:pt x="75" y="0"/>
                  </a:cubicBezTo>
                  <a:cubicBezTo>
                    <a:pt x="85" y="15"/>
                    <a:pt x="103" y="18"/>
                    <a:pt x="120" y="24"/>
                  </a:cubicBezTo>
                  <a:cubicBezTo>
                    <a:pt x="122" y="27"/>
                    <a:pt x="125" y="29"/>
                    <a:pt x="126" y="33"/>
                  </a:cubicBezTo>
                  <a:cubicBezTo>
                    <a:pt x="127" y="37"/>
                    <a:pt x="123" y="41"/>
                    <a:pt x="123" y="45"/>
                  </a:cubicBezTo>
                  <a:cubicBezTo>
                    <a:pt x="123" y="52"/>
                    <a:pt x="130" y="65"/>
                    <a:pt x="123" y="51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14" name="Freeform 2326"/>
            <p:cNvSpPr>
              <a:spLocks/>
            </p:cNvSpPr>
            <p:nvPr/>
          </p:nvSpPr>
          <p:spPr bwMode="auto">
            <a:xfrm>
              <a:off x="7244" y="1270"/>
              <a:ext cx="91" cy="166"/>
            </a:xfrm>
            <a:custGeom>
              <a:avLst/>
              <a:gdLst>
                <a:gd name="T0" fmla="*/ 99 w 174"/>
                <a:gd name="T1" fmla="*/ 36 h 335"/>
                <a:gd name="T2" fmla="*/ 81 w 174"/>
                <a:gd name="T3" fmla="*/ 69 h 335"/>
                <a:gd name="T4" fmla="*/ 69 w 174"/>
                <a:gd name="T5" fmla="*/ 96 h 335"/>
                <a:gd name="T6" fmla="*/ 69 w 174"/>
                <a:gd name="T7" fmla="*/ 213 h 335"/>
                <a:gd name="T8" fmla="*/ 81 w 174"/>
                <a:gd name="T9" fmla="*/ 252 h 335"/>
                <a:gd name="T10" fmla="*/ 66 w 174"/>
                <a:gd name="T11" fmla="*/ 291 h 335"/>
                <a:gd name="T12" fmla="*/ 33 w 174"/>
                <a:gd name="T13" fmla="*/ 264 h 335"/>
                <a:gd name="T14" fmla="*/ 15 w 174"/>
                <a:gd name="T15" fmla="*/ 216 h 335"/>
                <a:gd name="T16" fmla="*/ 6 w 174"/>
                <a:gd name="T17" fmla="*/ 219 h 335"/>
                <a:gd name="T18" fmla="*/ 9 w 174"/>
                <a:gd name="T19" fmla="*/ 210 h 335"/>
                <a:gd name="T20" fmla="*/ 12 w 174"/>
                <a:gd name="T21" fmla="*/ 195 h 335"/>
                <a:gd name="T22" fmla="*/ 30 w 174"/>
                <a:gd name="T23" fmla="*/ 312 h 335"/>
                <a:gd name="T24" fmla="*/ 57 w 174"/>
                <a:gd name="T25" fmla="*/ 327 h 335"/>
                <a:gd name="T26" fmla="*/ 108 w 174"/>
                <a:gd name="T27" fmla="*/ 303 h 335"/>
                <a:gd name="T28" fmla="*/ 129 w 174"/>
                <a:gd name="T29" fmla="*/ 273 h 335"/>
                <a:gd name="T30" fmla="*/ 138 w 174"/>
                <a:gd name="T31" fmla="*/ 312 h 335"/>
                <a:gd name="T32" fmla="*/ 159 w 174"/>
                <a:gd name="T33" fmla="*/ 291 h 335"/>
                <a:gd name="T34" fmla="*/ 174 w 174"/>
                <a:gd name="T35" fmla="*/ 255 h 335"/>
                <a:gd name="T36" fmla="*/ 165 w 174"/>
                <a:gd name="T37" fmla="*/ 150 h 335"/>
                <a:gd name="T38" fmla="*/ 168 w 174"/>
                <a:gd name="T39" fmla="*/ 123 h 335"/>
                <a:gd name="T40" fmla="*/ 174 w 174"/>
                <a:gd name="T41" fmla="*/ 105 h 335"/>
                <a:gd name="T42" fmla="*/ 147 w 174"/>
                <a:gd name="T43" fmla="*/ 0 h 335"/>
                <a:gd name="T44" fmla="*/ 129 w 174"/>
                <a:gd name="T45" fmla="*/ 12 h 335"/>
                <a:gd name="T46" fmla="*/ 120 w 174"/>
                <a:gd name="T47" fmla="*/ 18 h 335"/>
                <a:gd name="T48" fmla="*/ 117 w 174"/>
                <a:gd name="T49" fmla="*/ 30 h 335"/>
                <a:gd name="T50" fmla="*/ 99 w 174"/>
                <a:gd name="T51" fmla="*/ 3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4" h="335">
                  <a:moveTo>
                    <a:pt x="99" y="36"/>
                  </a:moveTo>
                  <a:cubicBezTo>
                    <a:pt x="93" y="53"/>
                    <a:pt x="95" y="60"/>
                    <a:pt x="81" y="69"/>
                  </a:cubicBezTo>
                  <a:cubicBezTo>
                    <a:pt x="76" y="77"/>
                    <a:pt x="69" y="96"/>
                    <a:pt x="69" y="96"/>
                  </a:cubicBezTo>
                  <a:cubicBezTo>
                    <a:pt x="66" y="154"/>
                    <a:pt x="64" y="151"/>
                    <a:pt x="69" y="213"/>
                  </a:cubicBezTo>
                  <a:cubicBezTo>
                    <a:pt x="70" y="227"/>
                    <a:pt x="81" y="252"/>
                    <a:pt x="81" y="252"/>
                  </a:cubicBezTo>
                  <a:cubicBezTo>
                    <a:pt x="79" y="272"/>
                    <a:pt x="82" y="281"/>
                    <a:pt x="66" y="291"/>
                  </a:cubicBezTo>
                  <a:cubicBezTo>
                    <a:pt x="39" y="286"/>
                    <a:pt x="52" y="277"/>
                    <a:pt x="33" y="264"/>
                  </a:cubicBezTo>
                  <a:cubicBezTo>
                    <a:pt x="28" y="248"/>
                    <a:pt x="20" y="232"/>
                    <a:pt x="15" y="216"/>
                  </a:cubicBezTo>
                  <a:cubicBezTo>
                    <a:pt x="12" y="217"/>
                    <a:pt x="8" y="221"/>
                    <a:pt x="6" y="219"/>
                  </a:cubicBezTo>
                  <a:cubicBezTo>
                    <a:pt x="4" y="217"/>
                    <a:pt x="8" y="213"/>
                    <a:pt x="9" y="210"/>
                  </a:cubicBezTo>
                  <a:cubicBezTo>
                    <a:pt x="10" y="205"/>
                    <a:pt x="12" y="195"/>
                    <a:pt x="12" y="195"/>
                  </a:cubicBezTo>
                  <a:cubicBezTo>
                    <a:pt x="9" y="242"/>
                    <a:pt x="0" y="275"/>
                    <a:pt x="30" y="312"/>
                  </a:cubicBezTo>
                  <a:cubicBezTo>
                    <a:pt x="36" y="319"/>
                    <a:pt x="50" y="322"/>
                    <a:pt x="57" y="327"/>
                  </a:cubicBezTo>
                  <a:cubicBezTo>
                    <a:pt x="88" y="325"/>
                    <a:pt x="114" y="335"/>
                    <a:pt x="108" y="303"/>
                  </a:cubicBezTo>
                  <a:cubicBezTo>
                    <a:pt x="111" y="291"/>
                    <a:pt x="129" y="273"/>
                    <a:pt x="129" y="273"/>
                  </a:cubicBezTo>
                  <a:cubicBezTo>
                    <a:pt x="136" y="228"/>
                    <a:pt x="133" y="163"/>
                    <a:pt x="138" y="312"/>
                  </a:cubicBezTo>
                  <a:cubicBezTo>
                    <a:pt x="149" y="305"/>
                    <a:pt x="148" y="298"/>
                    <a:pt x="159" y="291"/>
                  </a:cubicBezTo>
                  <a:cubicBezTo>
                    <a:pt x="164" y="273"/>
                    <a:pt x="171" y="276"/>
                    <a:pt x="174" y="255"/>
                  </a:cubicBezTo>
                  <a:cubicBezTo>
                    <a:pt x="172" y="221"/>
                    <a:pt x="173" y="183"/>
                    <a:pt x="165" y="150"/>
                  </a:cubicBezTo>
                  <a:cubicBezTo>
                    <a:pt x="166" y="141"/>
                    <a:pt x="166" y="132"/>
                    <a:pt x="168" y="123"/>
                  </a:cubicBezTo>
                  <a:cubicBezTo>
                    <a:pt x="169" y="117"/>
                    <a:pt x="174" y="105"/>
                    <a:pt x="174" y="105"/>
                  </a:cubicBezTo>
                  <a:cubicBezTo>
                    <a:pt x="171" y="76"/>
                    <a:pt x="174" y="18"/>
                    <a:pt x="147" y="0"/>
                  </a:cubicBezTo>
                  <a:cubicBezTo>
                    <a:pt x="141" y="4"/>
                    <a:pt x="135" y="8"/>
                    <a:pt x="129" y="12"/>
                  </a:cubicBezTo>
                  <a:cubicBezTo>
                    <a:pt x="126" y="14"/>
                    <a:pt x="120" y="18"/>
                    <a:pt x="120" y="18"/>
                  </a:cubicBezTo>
                  <a:cubicBezTo>
                    <a:pt x="119" y="22"/>
                    <a:pt x="120" y="27"/>
                    <a:pt x="117" y="30"/>
                  </a:cubicBezTo>
                  <a:cubicBezTo>
                    <a:pt x="115" y="32"/>
                    <a:pt x="99" y="41"/>
                    <a:pt x="99" y="36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15" name="Freeform 2327"/>
            <p:cNvSpPr>
              <a:spLocks/>
            </p:cNvSpPr>
            <p:nvPr/>
          </p:nvSpPr>
          <p:spPr bwMode="auto">
            <a:xfrm>
              <a:off x="7316" y="1470"/>
              <a:ext cx="52" cy="81"/>
            </a:xfrm>
            <a:custGeom>
              <a:avLst/>
              <a:gdLst>
                <a:gd name="T0" fmla="*/ 99 w 99"/>
                <a:gd name="T1" fmla="*/ 10 h 163"/>
                <a:gd name="T2" fmla="*/ 24 w 99"/>
                <a:gd name="T3" fmla="*/ 97 h 163"/>
                <a:gd name="T4" fmla="*/ 15 w 99"/>
                <a:gd name="T5" fmla="*/ 127 h 163"/>
                <a:gd name="T6" fmla="*/ 15 w 99"/>
                <a:gd name="T7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163">
                  <a:moveTo>
                    <a:pt x="99" y="10"/>
                  </a:moveTo>
                  <a:cubicBezTo>
                    <a:pt x="5" y="14"/>
                    <a:pt x="28" y="0"/>
                    <a:pt x="24" y="97"/>
                  </a:cubicBezTo>
                  <a:cubicBezTo>
                    <a:pt x="0" y="89"/>
                    <a:pt x="14" y="115"/>
                    <a:pt x="15" y="127"/>
                  </a:cubicBezTo>
                  <a:cubicBezTo>
                    <a:pt x="16" y="139"/>
                    <a:pt x="15" y="151"/>
                    <a:pt x="15" y="163"/>
                  </a:cubicBezTo>
                </a:path>
              </a:pathLst>
            </a:custGeom>
            <a:solidFill>
              <a:schemeClr val="bg1"/>
            </a:solidFill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16" name="Freeform 2328"/>
            <p:cNvSpPr>
              <a:spLocks/>
            </p:cNvSpPr>
            <p:nvPr/>
          </p:nvSpPr>
          <p:spPr bwMode="auto">
            <a:xfrm>
              <a:off x="7178" y="1349"/>
              <a:ext cx="46" cy="28"/>
            </a:xfrm>
            <a:custGeom>
              <a:avLst/>
              <a:gdLst>
                <a:gd name="T0" fmla="*/ 76 w 86"/>
                <a:gd name="T1" fmla="*/ 35 h 56"/>
                <a:gd name="T2" fmla="*/ 58 w 86"/>
                <a:gd name="T3" fmla="*/ 47 h 56"/>
                <a:gd name="T4" fmla="*/ 34 w 86"/>
                <a:gd name="T5" fmla="*/ 38 h 56"/>
                <a:gd name="T6" fmla="*/ 10 w 86"/>
                <a:gd name="T7" fmla="*/ 29 h 56"/>
                <a:gd name="T8" fmla="*/ 79 w 86"/>
                <a:gd name="T9" fmla="*/ 20 h 56"/>
                <a:gd name="T10" fmla="*/ 85 w 86"/>
                <a:gd name="T11" fmla="*/ 29 h 56"/>
                <a:gd name="T12" fmla="*/ 76 w 86"/>
                <a:gd name="T13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56">
                  <a:moveTo>
                    <a:pt x="76" y="35"/>
                  </a:moveTo>
                  <a:cubicBezTo>
                    <a:pt x="58" y="23"/>
                    <a:pt x="23" y="24"/>
                    <a:pt x="58" y="47"/>
                  </a:cubicBezTo>
                  <a:cubicBezTo>
                    <a:pt x="44" y="56"/>
                    <a:pt x="47" y="46"/>
                    <a:pt x="34" y="38"/>
                  </a:cubicBezTo>
                  <a:cubicBezTo>
                    <a:pt x="30" y="16"/>
                    <a:pt x="28" y="24"/>
                    <a:pt x="10" y="29"/>
                  </a:cubicBezTo>
                  <a:cubicBezTo>
                    <a:pt x="0" y="0"/>
                    <a:pt x="77" y="20"/>
                    <a:pt x="79" y="20"/>
                  </a:cubicBezTo>
                  <a:cubicBezTo>
                    <a:pt x="81" y="23"/>
                    <a:pt x="86" y="25"/>
                    <a:pt x="85" y="29"/>
                  </a:cubicBezTo>
                  <a:cubicBezTo>
                    <a:pt x="84" y="33"/>
                    <a:pt x="76" y="35"/>
                    <a:pt x="76" y="35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17" name="Freeform 2329"/>
            <p:cNvSpPr>
              <a:spLocks/>
            </p:cNvSpPr>
            <p:nvPr/>
          </p:nvSpPr>
          <p:spPr bwMode="auto">
            <a:xfrm>
              <a:off x="7442" y="1349"/>
              <a:ext cx="40" cy="26"/>
            </a:xfrm>
            <a:custGeom>
              <a:avLst/>
              <a:gdLst>
                <a:gd name="T0" fmla="*/ 76 w 76"/>
                <a:gd name="T1" fmla="*/ 21 h 54"/>
                <a:gd name="T2" fmla="*/ 49 w 76"/>
                <a:gd name="T3" fmla="*/ 24 h 54"/>
                <a:gd name="T4" fmla="*/ 31 w 76"/>
                <a:gd name="T5" fmla="*/ 54 h 54"/>
                <a:gd name="T6" fmla="*/ 40 w 76"/>
                <a:gd name="T7" fmla="*/ 30 h 54"/>
                <a:gd name="T8" fmla="*/ 7 w 76"/>
                <a:gd name="T9" fmla="*/ 21 h 54"/>
                <a:gd name="T10" fmla="*/ 1 w 76"/>
                <a:gd name="T11" fmla="*/ 12 h 54"/>
                <a:gd name="T12" fmla="*/ 28 w 76"/>
                <a:gd name="T13" fmla="*/ 0 h 54"/>
                <a:gd name="T14" fmla="*/ 76 w 76"/>
                <a:gd name="T15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54">
                  <a:moveTo>
                    <a:pt x="76" y="21"/>
                  </a:moveTo>
                  <a:cubicBezTo>
                    <a:pt x="65" y="25"/>
                    <a:pt x="60" y="20"/>
                    <a:pt x="49" y="24"/>
                  </a:cubicBezTo>
                  <a:cubicBezTo>
                    <a:pt x="46" y="40"/>
                    <a:pt x="44" y="45"/>
                    <a:pt x="31" y="54"/>
                  </a:cubicBezTo>
                  <a:cubicBezTo>
                    <a:pt x="26" y="40"/>
                    <a:pt x="36" y="43"/>
                    <a:pt x="40" y="30"/>
                  </a:cubicBezTo>
                  <a:cubicBezTo>
                    <a:pt x="34" y="13"/>
                    <a:pt x="24" y="19"/>
                    <a:pt x="7" y="21"/>
                  </a:cubicBezTo>
                  <a:cubicBezTo>
                    <a:pt x="5" y="18"/>
                    <a:pt x="0" y="15"/>
                    <a:pt x="1" y="12"/>
                  </a:cubicBezTo>
                  <a:cubicBezTo>
                    <a:pt x="1" y="12"/>
                    <a:pt x="22" y="2"/>
                    <a:pt x="28" y="0"/>
                  </a:cubicBezTo>
                  <a:cubicBezTo>
                    <a:pt x="42" y="9"/>
                    <a:pt x="60" y="16"/>
                    <a:pt x="76" y="21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18" name="Freeform 2330"/>
            <p:cNvSpPr>
              <a:spLocks/>
            </p:cNvSpPr>
            <p:nvPr/>
          </p:nvSpPr>
          <p:spPr bwMode="auto">
            <a:xfrm>
              <a:off x="7376" y="1371"/>
              <a:ext cx="16" cy="73"/>
            </a:xfrm>
            <a:custGeom>
              <a:avLst/>
              <a:gdLst>
                <a:gd name="T0" fmla="*/ 18 w 30"/>
                <a:gd name="T1" fmla="*/ 0 h 147"/>
                <a:gd name="T2" fmla="*/ 30 w 30"/>
                <a:gd name="T3" fmla="*/ 36 h 147"/>
                <a:gd name="T4" fmla="*/ 18 w 30"/>
                <a:gd name="T5" fmla="*/ 75 h 147"/>
                <a:gd name="T6" fmla="*/ 0 w 30"/>
                <a:gd name="T7" fmla="*/ 147 h 147"/>
                <a:gd name="T8" fmla="*/ 6 w 30"/>
                <a:gd name="T9" fmla="*/ 105 h 147"/>
                <a:gd name="T10" fmla="*/ 9 w 30"/>
                <a:gd name="T11" fmla="*/ 66 h 147"/>
                <a:gd name="T12" fmla="*/ 12 w 30"/>
                <a:gd name="T13" fmla="*/ 33 h 147"/>
                <a:gd name="T14" fmla="*/ 18 w 30"/>
                <a:gd name="T1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47">
                  <a:moveTo>
                    <a:pt x="18" y="0"/>
                  </a:moveTo>
                  <a:cubicBezTo>
                    <a:pt x="21" y="16"/>
                    <a:pt x="22" y="23"/>
                    <a:pt x="30" y="36"/>
                  </a:cubicBezTo>
                  <a:cubicBezTo>
                    <a:pt x="28" y="53"/>
                    <a:pt x="27" y="61"/>
                    <a:pt x="18" y="75"/>
                  </a:cubicBezTo>
                  <a:cubicBezTo>
                    <a:pt x="15" y="124"/>
                    <a:pt x="12" y="112"/>
                    <a:pt x="0" y="147"/>
                  </a:cubicBezTo>
                  <a:cubicBezTo>
                    <a:pt x="0" y="147"/>
                    <a:pt x="2" y="118"/>
                    <a:pt x="6" y="105"/>
                  </a:cubicBezTo>
                  <a:cubicBezTo>
                    <a:pt x="8" y="91"/>
                    <a:pt x="13" y="79"/>
                    <a:pt x="9" y="66"/>
                  </a:cubicBezTo>
                  <a:cubicBezTo>
                    <a:pt x="12" y="53"/>
                    <a:pt x="16" y="45"/>
                    <a:pt x="12" y="33"/>
                  </a:cubicBezTo>
                  <a:cubicBezTo>
                    <a:pt x="16" y="8"/>
                    <a:pt x="13" y="19"/>
                    <a:pt x="18" y="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19" name="Freeform 2331"/>
            <p:cNvSpPr>
              <a:spLocks/>
            </p:cNvSpPr>
            <p:nvPr/>
          </p:nvSpPr>
          <p:spPr bwMode="auto">
            <a:xfrm>
              <a:off x="7237" y="1283"/>
              <a:ext cx="145" cy="166"/>
            </a:xfrm>
            <a:custGeom>
              <a:avLst/>
              <a:gdLst>
                <a:gd name="T0" fmla="*/ 273 w 275"/>
                <a:gd name="T1" fmla="*/ 246 h 335"/>
                <a:gd name="T2" fmla="*/ 231 w 275"/>
                <a:gd name="T3" fmla="*/ 249 h 335"/>
                <a:gd name="T4" fmla="*/ 197 w 275"/>
                <a:gd name="T5" fmla="*/ 270 h 335"/>
                <a:gd name="T6" fmla="*/ 144 w 275"/>
                <a:gd name="T7" fmla="*/ 307 h 335"/>
                <a:gd name="T8" fmla="*/ 122 w 275"/>
                <a:gd name="T9" fmla="*/ 318 h 335"/>
                <a:gd name="T10" fmla="*/ 54 w 275"/>
                <a:gd name="T11" fmla="*/ 309 h 335"/>
                <a:gd name="T12" fmla="*/ 35 w 275"/>
                <a:gd name="T13" fmla="*/ 297 h 335"/>
                <a:gd name="T14" fmla="*/ 21 w 275"/>
                <a:gd name="T15" fmla="*/ 279 h 335"/>
                <a:gd name="T16" fmla="*/ 12 w 275"/>
                <a:gd name="T17" fmla="*/ 249 h 335"/>
                <a:gd name="T18" fmla="*/ 17 w 275"/>
                <a:gd name="T19" fmla="*/ 210 h 335"/>
                <a:gd name="T20" fmla="*/ 23 w 275"/>
                <a:gd name="T21" fmla="*/ 163 h 335"/>
                <a:gd name="T22" fmla="*/ 29 w 275"/>
                <a:gd name="T23" fmla="*/ 148 h 335"/>
                <a:gd name="T24" fmla="*/ 42 w 275"/>
                <a:gd name="T25" fmla="*/ 123 h 335"/>
                <a:gd name="T26" fmla="*/ 53 w 275"/>
                <a:gd name="T27" fmla="*/ 93 h 335"/>
                <a:gd name="T28" fmla="*/ 62 w 275"/>
                <a:gd name="T29" fmla="*/ 75 h 335"/>
                <a:gd name="T30" fmla="*/ 71 w 275"/>
                <a:gd name="T31" fmla="*/ 57 h 335"/>
                <a:gd name="T32" fmla="*/ 90 w 275"/>
                <a:gd name="T33" fmla="*/ 27 h 335"/>
                <a:gd name="T34" fmla="*/ 98 w 275"/>
                <a:gd name="T35" fmla="*/ 12 h 335"/>
                <a:gd name="T36" fmla="*/ 90 w 275"/>
                <a:gd name="T37" fmla="*/ 10 h 335"/>
                <a:gd name="T38" fmla="*/ 81 w 275"/>
                <a:gd name="T39" fmla="*/ 22 h 335"/>
                <a:gd name="T40" fmla="*/ 57 w 275"/>
                <a:gd name="T41" fmla="*/ 31 h 335"/>
                <a:gd name="T42" fmla="*/ 21 w 275"/>
                <a:gd name="T43" fmla="*/ 52 h 335"/>
                <a:gd name="T44" fmla="*/ 50 w 275"/>
                <a:gd name="T45" fmla="*/ 42 h 335"/>
                <a:gd name="T46" fmla="*/ 72 w 275"/>
                <a:gd name="T47" fmla="*/ 39 h 335"/>
                <a:gd name="T48" fmla="*/ 68 w 275"/>
                <a:gd name="T49" fmla="*/ 51 h 335"/>
                <a:gd name="T50" fmla="*/ 50 w 275"/>
                <a:gd name="T51" fmla="*/ 72 h 335"/>
                <a:gd name="T52" fmla="*/ 45 w 275"/>
                <a:gd name="T53" fmla="*/ 88 h 335"/>
                <a:gd name="T54" fmla="*/ 38 w 275"/>
                <a:gd name="T55" fmla="*/ 106 h 335"/>
                <a:gd name="T56" fmla="*/ 27 w 275"/>
                <a:gd name="T57" fmla="*/ 139 h 335"/>
                <a:gd name="T58" fmla="*/ 15 w 275"/>
                <a:gd name="T59" fmla="*/ 166 h 335"/>
                <a:gd name="T60" fmla="*/ 9 w 275"/>
                <a:gd name="T61" fmla="*/ 195 h 335"/>
                <a:gd name="T62" fmla="*/ 3 w 275"/>
                <a:gd name="T63" fmla="*/ 217 h 335"/>
                <a:gd name="T64" fmla="*/ 11 w 275"/>
                <a:gd name="T65" fmla="*/ 270 h 335"/>
                <a:gd name="T66" fmla="*/ 17 w 275"/>
                <a:gd name="T67" fmla="*/ 289 h 335"/>
                <a:gd name="T68" fmla="*/ 30 w 275"/>
                <a:gd name="T69" fmla="*/ 309 h 335"/>
                <a:gd name="T70" fmla="*/ 42 w 275"/>
                <a:gd name="T71" fmla="*/ 319 h 335"/>
                <a:gd name="T72" fmla="*/ 95 w 275"/>
                <a:gd name="T73" fmla="*/ 331 h 335"/>
                <a:gd name="T74" fmla="*/ 161 w 275"/>
                <a:gd name="T75" fmla="*/ 322 h 335"/>
                <a:gd name="T76" fmla="*/ 170 w 275"/>
                <a:gd name="T77" fmla="*/ 315 h 335"/>
                <a:gd name="T78" fmla="*/ 171 w 275"/>
                <a:gd name="T79" fmla="*/ 310 h 335"/>
                <a:gd name="T80" fmla="*/ 180 w 275"/>
                <a:gd name="T81" fmla="*/ 303 h 335"/>
                <a:gd name="T82" fmla="*/ 195 w 275"/>
                <a:gd name="T83" fmla="*/ 291 h 335"/>
                <a:gd name="T84" fmla="*/ 212 w 275"/>
                <a:gd name="T85" fmla="*/ 279 h 335"/>
                <a:gd name="T86" fmla="*/ 225 w 275"/>
                <a:gd name="T87" fmla="*/ 270 h 335"/>
                <a:gd name="T88" fmla="*/ 236 w 275"/>
                <a:gd name="T89" fmla="*/ 264 h 335"/>
                <a:gd name="T90" fmla="*/ 240 w 275"/>
                <a:gd name="T91" fmla="*/ 255 h 335"/>
                <a:gd name="T92" fmla="*/ 273 w 275"/>
                <a:gd name="T93" fmla="*/ 24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5" h="335">
                  <a:moveTo>
                    <a:pt x="273" y="246"/>
                  </a:moveTo>
                  <a:cubicBezTo>
                    <a:pt x="251" y="245"/>
                    <a:pt x="246" y="240"/>
                    <a:pt x="231" y="249"/>
                  </a:cubicBezTo>
                  <a:cubicBezTo>
                    <a:pt x="226" y="258"/>
                    <a:pt x="207" y="263"/>
                    <a:pt x="197" y="270"/>
                  </a:cubicBezTo>
                  <a:cubicBezTo>
                    <a:pt x="189" y="286"/>
                    <a:pt x="162" y="304"/>
                    <a:pt x="144" y="307"/>
                  </a:cubicBezTo>
                  <a:cubicBezTo>
                    <a:pt x="138" y="318"/>
                    <a:pt x="137" y="316"/>
                    <a:pt x="122" y="318"/>
                  </a:cubicBezTo>
                  <a:cubicBezTo>
                    <a:pt x="92" y="316"/>
                    <a:pt x="81" y="310"/>
                    <a:pt x="54" y="309"/>
                  </a:cubicBezTo>
                  <a:cubicBezTo>
                    <a:pt x="49" y="303"/>
                    <a:pt x="42" y="302"/>
                    <a:pt x="35" y="297"/>
                  </a:cubicBezTo>
                  <a:cubicBezTo>
                    <a:pt x="31" y="290"/>
                    <a:pt x="27" y="284"/>
                    <a:pt x="21" y="279"/>
                  </a:cubicBezTo>
                  <a:cubicBezTo>
                    <a:pt x="19" y="269"/>
                    <a:pt x="21" y="251"/>
                    <a:pt x="12" y="249"/>
                  </a:cubicBezTo>
                  <a:cubicBezTo>
                    <a:pt x="9" y="234"/>
                    <a:pt x="11" y="223"/>
                    <a:pt x="17" y="210"/>
                  </a:cubicBezTo>
                  <a:cubicBezTo>
                    <a:pt x="20" y="194"/>
                    <a:pt x="14" y="177"/>
                    <a:pt x="23" y="163"/>
                  </a:cubicBezTo>
                  <a:cubicBezTo>
                    <a:pt x="24" y="157"/>
                    <a:pt x="26" y="154"/>
                    <a:pt x="29" y="148"/>
                  </a:cubicBezTo>
                  <a:cubicBezTo>
                    <a:pt x="31" y="138"/>
                    <a:pt x="36" y="131"/>
                    <a:pt x="42" y="123"/>
                  </a:cubicBezTo>
                  <a:cubicBezTo>
                    <a:pt x="44" y="112"/>
                    <a:pt x="46" y="102"/>
                    <a:pt x="53" y="93"/>
                  </a:cubicBezTo>
                  <a:cubicBezTo>
                    <a:pt x="54" y="86"/>
                    <a:pt x="58" y="81"/>
                    <a:pt x="62" y="75"/>
                  </a:cubicBezTo>
                  <a:cubicBezTo>
                    <a:pt x="63" y="69"/>
                    <a:pt x="67" y="62"/>
                    <a:pt x="71" y="57"/>
                  </a:cubicBezTo>
                  <a:cubicBezTo>
                    <a:pt x="72" y="47"/>
                    <a:pt x="82" y="35"/>
                    <a:pt x="90" y="27"/>
                  </a:cubicBezTo>
                  <a:cubicBezTo>
                    <a:pt x="92" y="22"/>
                    <a:pt x="94" y="17"/>
                    <a:pt x="98" y="12"/>
                  </a:cubicBezTo>
                  <a:cubicBezTo>
                    <a:pt x="95" y="0"/>
                    <a:pt x="94" y="2"/>
                    <a:pt x="90" y="10"/>
                  </a:cubicBezTo>
                  <a:cubicBezTo>
                    <a:pt x="89" y="17"/>
                    <a:pt x="85" y="17"/>
                    <a:pt x="81" y="22"/>
                  </a:cubicBezTo>
                  <a:cubicBezTo>
                    <a:pt x="79" y="32"/>
                    <a:pt x="66" y="29"/>
                    <a:pt x="57" y="31"/>
                  </a:cubicBezTo>
                  <a:cubicBezTo>
                    <a:pt x="53" y="38"/>
                    <a:pt x="30" y="50"/>
                    <a:pt x="21" y="52"/>
                  </a:cubicBezTo>
                  <a:cubicBezTo>
                    <a:pt x="34" y="60"/>
                    <a:pt x="38" y="44"/>
                    <a:pt x="50" y="42"/>
                  </a:cubicBezTo>
                  <a:cubicBezTo>
                    <a:pt x="52" y="32"/>
                    <a:pt x="51" y="29"/>
                    <a:pt x="72" y="39"/>
                  </a:cubicBezTo>
                  <a:cubicBezTo>
                    <a:pt x="75" y="40"/>
                    <a:pt x="69" y="50"/>
                    <a:pt x="68" y="51"/>
                  </a:cubicBezTo>
                  <a:cubicBezTo>
                    <a:pt x="61" y="58"/>
                    <a:pt x="56" y="64"/>
                    <a:pt x="50" y="72"/>
                  </a:cubicBezTo>
                  <a:cubicBezTo>
                    <a:pt x="48" y="77"/>
                    <a:pt x="48" y="83"/>
                    <a:pt x="45" y="88"/>
                  </a:cubicBezTo>
                  <a:cubicBezTo>
                    <a:pt x="44" y="95"/>
                    <a:pt x="43" y="101"/>
                    <a:pt x="38" y="106"/>
                  </a:cubicBezTo>
                  <a:cubicBezTo>
                    <a:pt x="34" y="117"/>
                    <a:pt x="34" y="129"/>
                    <a:pt x="27" y="139"/>
                  </a:cubicBezTo>
                  <a:cubicBezTo>
                    <a:pt x="25" y="149"/>
                    <a:pt x="21" y="158"/>
                    <a:pt x="15" y="166"/>
                  </a:cubicBezTo>
                  <a:cubicBezTo>
                    <a:pt x="14" y="177"/>
                    <a:pt x="13" y="185"/>
                    <a:pt x="9" y="195"/>
                  </a:cubicBezTo>
                  <a:cubicBezTo>
                    <a:pt x="8" y="202"/>
                    <a:pt x="6" y="211"/>
                    <a:pt x="3" y="217"/>
                  </a:cubicBezTo>
                  <a:cubicBezTo>
                    <a:pt x="4" y="230"/>
                    <a:pt x="0" y="263"/>
                    <a:pt x="11" y="270"/>
                  </a:cubicBezTo>
                  <a:cubicBezTo>
                    <a:pt x="12" y="278"/>
                    <a:pt x="12" y="283"/>
                    <a:pt x="17" y="289"/>
                  </a:cubicBezTo>
                  <a:cubicBezTo>
                    <a:pt x="18" y="301"/>
                    <a:pt x="19" y="304"/>
                    <a:pt x="30" y="309"/>
                  </a:cubicBezTo>
                  <a:cubicBezTo>
                    <a:pt x="34" y="314"/>
                    <a:pt x="38" y="315"/>
                    <a:pt x="42" y="319"/>
                  </a:cubicBezTo>
                  <a:cubicBezTo>
                    <a:pt x="48" y="335"/>
                    <a:pt x="81" y="330"/>
                    <a:pt x="95" y="331"/>
                  </a:cubicBezTo>
                  <a:cubicBezTo>
                    <a:pt x="125" y="330"/>
                    <a:pt x="136" y="328"/>
                    <a:pt x="161" y="322"/>
                  </a:cubicBezTo>
                  <a:cubicBezTo>
                    <a:pt x="164" y="319"/>
                    <a:pt x="168" y="318"/>
                    <a:pt x="170" y="315"/>
                  </a:cubicBezTo>
                  <a:cubicBezTo>
                    <a:pt x="171" y="314"/>
                    <a:pt x="170" y="311"/>
                    <a:pt x="171" y="310"/>
                  </a:cubicBezTo>
                  <a:cubicBezTo>
                    <a:pt x="173" y="307"/>
                    <a:pt x="180" y="303"/>
                    <a:pt x="180" y="303"/>
                  </a:cubicBezTo>
                  <a:cubicBezTo>
                    <a:pt x="183" y="295"/>
                    <a:pt x="186" y="292"/>
                    <a:pt x="195" y="291"/>
                  </a:cubicBezTo>
                  <a:cubicBezTo>
                    <a:pt x="203" y="288"/>
                    <a:pt x="203" y="281"/>
                    <a:pt x="212" y="279"/>
                  </a:cubicBezTo>
                  <a:cubicBezTo>
                    <a:pt x="214" y="271"/>
                    <a:pt x="217" y="271"/>
                    <a:pt x="225" y="270"/>
                  </a:cubicBezTo>
                  <a:cubicBezTo>
                    <a:pt x="226" y="270"/>
                    <a:pt x="235" y="265"/>
                    <a:pt x="236" y="264"/>
                  </a:cubicBezTo>
                  <a:cubicBezTo>
                    <a:pt x="237" y="262"/>
                    <a:pt x="236" y="256"/>
                    <a:pt x="240" y="255"/>
                  </a:cubicBezTo>
                  <a:cubicBezTo>
                    <a:pt x="275" y="249"/>
                    <a:pt x="270" y="264"/>
                    <a:pt x="273" y="246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20" name="Freeform 2332"/>
            <p:cNvSpPr>
              <a:spLocks/>
            </p:cNvSpPr>
            <p:nvPr/>
          </p:nvSpPr>
          <p:spPr bwMode="auto">
            <a:xfrm>
              <a:off x="7338" y="1286"/>
              <a:ext cx="50" cy="47"/>
            </a:xfrm>
            <a:custGeom>
              <a:avLst/>
              <a:gdLst>
                <a:gd name="T0" fmla="*/ 96 w 96"/>
                <a:gd name="T1" fmla="*/ 95 h 95"/>
                <a:gd name="T2" fmla="*/ 67 w 96"/>
                <a:gd name="T3" fmla="*/ 83 h 95"/>
                <a:gd name="T4" fmla="*/ 55 w 96"/>
                <a:gd name="T5" fmla="*/ 72 h 95"/>
                <a:gd name="T6" fmla="*/ 37 w 96"/>
                <a:gd name="T7" fmla="*/ 56 h 95"/>
                <a:gd name="T8" fmla="*/ 22 w 96"/>
                <a:gd name="T9" fmla="*/ 38 h 95"/>
                <a:gd name="T10" fmla="*/ 12 w 96"/>
                <a:gd name="T11" fmla="*/ 12 h 95"/>
                <a:gd name="T12" fmla="*/ 9 w 96"/>
                <a:gd name="T13" fmla="*/ 0 h 95"/>
                <a:gd name="T14" fmla="*/ 22 w 96"/>
                <a:gd name="T15" fmla="*/ 8 h 95"/>
                <a:gd name="T16" fmla="*/ 33 w 96"/>
                <a:gd name="T17" fmla="*/ 15 h 95"/>
                <a:gd name="T18" fmla="*/ 40 w 96"/>
                <a:gd name="T19" fmla="*/ 30 h 95"/>
                <a:gd name="T20" fmla="*/ 48 w 96"/>
                <a:gd name="T21" fmla="*/ 51 h 95"/>
                <a:gd name="T22" fmla="*/ 57 w 96"/>
                <a:gd name="T23" fmla="*/ 57 h 95"/>
                <a:gd name="T24" fmla="*/ 67 w 96"/>
                <a:gd name="T25" fmla="*/ 74 h 95"/>
                <a:gd name="T26" fmla="*/ 78 w 96"/>
                <a:gd name="T27" fmla="*/ 84 h 95"/>
                <a:gd name="T28" fmla="*/ 96 w 96"/>
                <a:gd name="T2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6" h="95">
                  <a:moveTo>
                    <a:pt x="96" y="95"/>
                  </a:moveTo>
                  <a:cubicBezTo>
                    <a:pt x="75" y="92"/>
                    <a:pt x="84" y="85"/>
                    <a:pt x="67" y="83"/>
                  </a:cubicBezTo>
                  <a:cubicBezTo>
                    <a:pt x="64" y="77"/>
                    <a:pt x="61" y="75"/>
                    <a:pt x="55" y="72"/>
                  </a:cubicBezTo>
                  <a:cubicBezTo>
                    <a:pt x="48" y="63"/>
                    <a:pt x="45" y="63"/>
                    <a:pt x="37" y="56"/>
                  </a:cubicBezTo>
                  <a:cubicBezTo>
                    <a:pt x="33" y="49"/>
                    <a:pt x="27" y="45"/>
                    <a:pt x="22" y="38"/>
                  </a:cubicBezTo>
                  <a:cubicBezTo>
                    <a:pt x="20" y="30"/>
                    <a:pt x="18" y="17"/>
                    <a:pt x="12" y="12"/>
                  </a:cubicBezTo>
                  <a:cubicBezTo>
                    <a:pt x="9" y="2"/>
                    <a:pt x="0" y="9"/>
                    <a:pt x="9" y="0"/>
                  </a:cubicBezTo>
                  <a:cubicBezTo>
                    <a:pt x="17" y="2"/>
                    <a:pt x="15" y="5"/>
                    <a:pt x="22" y="8"/>
                  </a:cubicBezTo>
                  <a:cubicBezTo>
                    <a:pt x="25" y="14"/>
                    <a:pt x="27" y="14"/>
                    <a:pt x="33" y="15"/>
                  </a:cubicBezTo>
                  <a:cubicBezTo>
                    <a:pt x="41" y="21"/>
                    <a:pt x="43" y="18"/>
                    <a:pt x="40" y="30"/>
                  </a:cubicBezTo>
                  <a:cubicBezTo>
                    <a:pt x="41" y="39"/>
                    <a:pt x="39" y="49"/>
                    <a:pt x="48" y="51"/>
                  </a:cubicBezTo>
                  <a:cubicBezTo>
                    <a:pt x="50" y="54"/>
                    <a:pt x="55" y="54"/>
                    <a:pt x="57" y="57"/>
                  </a:cubicBezTo>
                  <a:cubicBezTo>
                    <a:pt x="63" y="66"/>
                    <a:pt x="56" y="66"/>
                    <a:pt x="67" y="74"/>
                  </a:cubicBezTo>
                  <a:cubicBezTo>
                    <a:pt x="71" y="82"/>
                    <a:pt x="67" y="83"/>
                    <a:pt x="78" y="84"/>
                  </a:cubicBezTo>
                  <a:cubicBezTo>
                    <a:pt x="87" y="87"/>
                    <a:pt x="87" y="95"/>
                    <a:pt x="96" y="95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91421" name="Group 2333"/>
            <p:cNvGrpSpPr>
              <a:grpSpLocks/>
            </p:cNvGrpSpPr>
            <p:nvPr/>
          </p:nvGrpSpPr>
          <p:grpSpPr bwMode="auto">
            <a:xfrm>
              <a:off x="7246" y="1652"/>
              <a:ext cx="163" cy="261"/>
              <a:chOff x="645" y="1493"/>
              <a:chExt cx="309" cy="527"/>
            </a:xfrm>
          </p:grpSpPr>
          <p:sp>
            <p:nvSpPr>
              <p:cNvPr id="91422" name="Freeform 2334"/>
              <p:cNvSpPr>
                <a:spLocks/>
              </p:cNvSpPr>
              <p:nvPr/>
            </p:nvSpPr>
            <p:spPr bwMode="auto">
              <a:xfrm>
                <a:off x="645" y="1493"/>
                <a:ext cx="309" cy="527"/>
              </a:xfrm>
              <a:custGeom>
                <a:avLst/>
                <a:gdLst>
                  <a:gd name="T0" fmla="*/ 267 w 309"/>
                  <a:gd name="T1" fmla="*/ 166 h 527"/>
                  <a:gd name="T2" fmla="*/ 248 w 309"/>
                  <a:gd name="T3" fmla="*/ 258 h 527"/>
                  <a:gd name="T4" fmla="*/ 231 w 309"/>
                  <a:gd name="T5" fmla="*/ 375 h 527"/>
                  <a:gd name="T6" fmla="*/ 225 w 309"/>
                  <a:gd name="T7" fmla="*/ 457 h 527"/>
                  <a:gd name="T8" fmla="*/ 219 w 309"/>
                  <a:gd name="T9" fmla="*/ 507 h 527"/>
                  <a:gd name="T10" fmla="*/ 141 w 309"/>
                  <a:gd name="T11" fmla="*/ 513 h 527"/>
                  <a:gd name="T12" fmla="*/ 135 w 309"/>
                  <a:gd name="T13" fmla="*/ 412 h 527"/>
                  <a:gd name="T14" fmla="*/ 118 w 309"/>
                  <a:gd name="T15" fmla="*/ 299 h 527"/>
                  <a:gd name="T16" fmla="*/ 96 w 309"/>
                  <a:gd name="T17" fmla="*/ 235 h 527"/>
                  <a:gd name="T18" fmla="*/ 58 w 309"/>
                  <a:gd name="T19" fmla="*/ 147 h 527"/>
                  <a:gd name="T20" fmla="*/ 41 w 309"/>
                  <a:gd name="T21" fmla="*/ 100 h 527"/>
                  <a:gd name="T22" fmla="*/ 20 w 309"/>
                  <a:gd name="T23" fmla="*/ 40 h 527"/>
                  <a:gd name="T24" fmla="*/ 69 w 309"/>
                  <a:gd name="T25" fmla="*/ 6 h 527"/>
                  <a:gd name="T26" fmla="*/ 180 w 309"/>
                  <a:gd name="T27" fmla="*/ 76 h 527"/>
                  <a:gd name="T28" fmla="*/ 251 w 309"/>
                  <a:gd name="T29" fmla="*/ 12 h 527"/>
                  <a:gd name="T30" fmla="*/ 306 w 309"/>
                  <a:gd name="T31" fmla="*/ 51 h 527"/>
                  <a:gd name="T32" fmla="*/ 267 w 309"/>
                  <a:gd name="T33" fmla="*/ 166 h 527"/>
                  <a:gd name="T34" fmla="*/ 267 w 309"/>
                  <a:gd name="T35" fmla="*/ 166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9" h="527">
                    <a:moveTo>
                      <a:pt x="267" y="166"/>
                    </a:moveTo>
                    <a:cubicBezTo>
                      <a:pt x="263" y="187"/>
                      <a:pt x="253" y="237"/>
                      <a:pt x="248" y="258"/>
                    </a:cubicBezTo>
                    <a:cubicBezTo>
                      <a:pt x="248" y="287"/>
                      <a:pt x="226" y="357"/>
                      <a:pt x="231" y="375"/>
                    </a:cubicBezTo>
                    <a:cubicBezTo>
                      <a:pt x="228" y="408"/>
                      <a:pt x="227" y="435"/>
                      <a:pt x="225" y="457"/>
                    </a:cubicBezTo>
                    <a:cubicBezTo>
                      <a:pt x="223" y="479"/>
                      <a:pt x="233" y="498"/>
                      <a:pt x="219" y="507"/>
                    </a:cubicBezTo>
                    <a:cubicBezTo>
                      <a:pt x="189" y="527"/>
                      <a:pt x="174" y="514"/>
                      <a:pt x="141" y="513"/>
                    </a:cubicBezTo>
                    <a:cubicBezTo>
                      <a:pt x="127" y="498"/>
                      <a:pt x="141" y="433"/>
                      <a:pt x="135" y="412"/>
                    </a:cubicBezTo>
                    <a:cubicBezTo>
                      <a:pt x="131" y="377"/>
                      <a:pt x="119" y="337"/>
                      <a:pt x="118" y="299"/>
                    </a:cubicBezTo>
                    <a:cubicBezTo>
                      <a:pt x="111" y="278"/>
                      <a:pt x="106" y="260"/>
                      <a:pt x="96" y="235"/>
                    </a:cubicBezTo>
                    <a:cubicBezTo>
                      <a:pt x="87" y="215"/>
                      <a:pt x="67" y="169"/>
                      <a:pt x="58" y="147"/>
                    </a:cubicBezTo>
                    <a:cubicBezTo>
                      <a:pt x="49" y="125"/>
                      <a:pt x="47" y="118"/>
                      <a:pt x="41" y="100"/>
                    </a:cubicBezTo>
                    <a:cubicBezTo>
                      <a:pt x="35" y="85"/>
                      <a:pt x="0" y="56"/>
                      <a:pt x="20" y="40"/>
                    </a:cubicBezTo>
                    <a:cubicBezTo>
                      <a:pt x="28" y="31"/>
                      <a:pt x="42" y="0"/>
                      <a:pt x="69" y="6"/>
                    </a:cubicBezTo>
                    <a:cubicBezTo>
                      <a:pt x="96" y="12"/>
                      <a:pt x="150" y="75"/>
                      <a:pt x="180" y="76"/>
                    </a:cubicBezTo>
                    <a:cubicBezTo>
                      <a:pt x="210" y="77"/>
                      <a:pt x="230" y="16"/>
                      <a:pt x="251" y="12"/>
                    </a:cubicBezTo>
                    <a:cubicBezTo>
                      <a:pt x="272" y="8"/>
                      <a:pt x="303" y="25"/>
                      <a:pt x="306" y="51"/>
                    </a:cubicBezTo>
                    <a:cubicBezTo>
                      <a:pt x="309" y="77"/>
                      <a:pt x="275" y="142"/>
                      <a:pt x="267" y="166"/>
                    </a:cubicBezTo>
                    <a:cubicBezTo>
                      <a:pt x="267" y="166"/>
                      <a:pt x="267" y="166"/>
                      <a:pt x="267" y="166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23" name="Freeform 2335"/>
              <p:cNvSpPr>
                <a:spLocks/>
              </p:cNvSpPr>
              <p:nvPr/>
            </p:nvSpPr>
            <p:spPr bwMode="auto">
              <a:xfrm>
                <a:off x="677" y="1512"/>
                <a:ext cx="265" cy="214"/>
              </a:xfrm>
              <a:custGeom>
                <a:avLst/>
                <a:gdLst>
                  <a:gd name="T0" fmla="*/ 241 w 265"/>
                  <a:gd name="T1" fmla="*/ 15 h 214"/>
                  <a:gd name="T2" fmla="*/ 253 w 265"/>
                  <a:gd name="T3" fmla="*/ 57 h 214"/>
                  <a:gd name="T4" fmla="*/ 184 w 265"/>
                  <a:gd name="T5" fmla="*/ 185 h 214"/>
                  <a:gd name="T6" fmla="*/ 129 w 265"/>
                  <a:gd name="T7" fmla="*/ 204 h 214"/>
                  <a:gd name="T8" fmla="*/ 59 w 265"/>
                  <a:gd name="T9" fmla="*/ 127 h 214"/>
                  <a:gd name="T10" fmla="*/ 3 w 265"/>
                  <a:gd name="T11" fmla="*/ 39 h 214"/>
                  <a:gd name="T12" fmla="*/ 39 w 265"/>
                  <a:gd name="T13" fmla="*/ 8 h 214"/>
                  <a:gd name="T14" fmla="*/ 121 w 265"/>
                  <a:gd name="T15" fmla="*/ 72 h 214"/>
                  <a:gd name="T16" fmla="*/ 241 w 265"/>
                  <a:gd name="T17" fmla="*/ 15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5" h="214">
                    <a:moveTo>
                      <a:pt x="241" y="15"/>
                    </a:moveTo>
                    <a:cubicBezTo>
                      <a:pt x="253" y="20"/>
                      <a:pt x="265" y="38"/>
                      <a:pt x="253" y="57"/>
                    </a:cubicBezTo>
                    <a:cubicBezTo>
                      <a:pt x="244" y="85"/>
                      <a:pt x="205" y="160"/>
                      <a:pt x="184" y="185"/>
                    </a:cubicBezTo>
                    <a:cubicBezTo>
                      <a:pt x="163" y="207"/>
                      <a:pt x="150" y="214"/>
                      <a:pt x="129" y="204"/>
                    </a:cubicBezTo>
                    <a:cubicBezTo>
                      <a:pt x="108" y="194"/>
                      <a:pt x="80" y="154"/>
                      <a:pt x="59" y="127"/>
                    </a:cubicBezTo>
                    <a:cubicBezTo>
                      <a:pt x="38" y="101"/>
                      <a:pt x="6" y="59"/>
                      <a:pt x="3" y="39"/>
                    </a:cubicBezTo>
                    <a:cubicBezTo>
                      <a:pt x="0" y="33"/>
                      <a:pt x="26" y="0"/>
                      <a:pt x="39" y="8"/>
                    </a:cubicBezTo>
                    <a:cubicBezTo>
                      <a:pt x="59" y="14"/>
                      <a:pt x="87" y="71"/>
                      <a:pt x="121" y="72"/>
                    </a:cubicBezTo>
                    <a:cubicBezTo>
                      <a:pt x="203" y="70"/>
                      <a:pt x="198" y="6"/>
                      <a:pt x="241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24" name="Freeform 2336"/>
              <p:cNvSpPr>
                <a:spLocks/>
              </p:cNvSpPr>
              <p:nvPr/>
            </p:nvSpPr>
            <p:spPr bwMode="auto">
              <a:xfrm>
                <a:off x="744" y="1719"/>
                <a:ext cx="154" cy="72"/>
              </a:xfrm>
              <a:custGeom>
                <a:avLst/>
                <a:gdLst>
                  <a:gd name="T0" fmla="*/ 146 w 154"/>
                  <a:gd name="T1" fmla="*/ 15 h 72"/>
                  <a:gd name="T2" fmla="*/ 134 w 154"/>
                  <a:gd name="T3" fmla="*/ 66 h 72"/>
                  <a:gd name="T4" fmla="*/ 106 w 154"/>
                  <a:gd name="T5" fmla="*/ 64 h 72"/>
                  <a:gd name="T6" fmla="*/ 44 w 154"/>
                  <a:gd name="T7" fmla="*/ 62 h 72"/>
                  <a:gd name="T8" fmla="*/ 17 w 154"/>
                  <a:gd name="T9" fmla="*/ 47 h 72"/>
                  <a:gd name="T10" fmla="*/ 0 w 154"/>
                  <a:gd name="T11" fmla="*/ 5 h 72"/>
                  <a:gd name="T12" fmla="*/ 64 w 154"/>
                  <a:gd name="T13" fmla="*/ 22 h 72"/>
                  <a:gd name="T14" fmla="*/ 146 w 154"/>
                  <a:gd name="T15" fmla="*/ 1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72">
                    <a:moveTo>
                      <a:pt x="146" y="15"/>
                    </a:moveTo>
                    <a:cubicBezTo>
                      <a:pt x="147" y="27"/>
                      <a:pt x="154" y="71"/>
                      <a:pt x="134" y="66"/>
                    </a:cubicBezTo>
                    <a:cubicBezTo>
                      <a:pt x="125" y="72"/>
                      <a:pt x="122" y="64"/>
                      <a:pt x="106" y="64"/>
                    </a:cubicBezTo>
                    <a:cubicBezTo>
                      <a:pt x="91" y="63"/>
                      <a:pt x="59" y="65"/>
                      <a:pt x="44" y="62"/>
                    </a:cubicBezTo>
                    <a:cubicBezTo>
                      <a:pt x="43" y="47"/>
                      <a:pt x="22" y="61"/>
                      <a:pt x="17" y="47"/>
                    </a:cubicBezTo>
                    <a:cubicBezTo>
                      <a:pt x="15" y="42"/>
                      <a:pt x="0" y="5"/>
                      <a:pt x="0" y="5"/>
                    </a:cubicBezTo>
                    <a:cubicBezTo>
                      <a:pt x="14" y="0"/>
                      <a:pt x="52" y="14"/>
                      <a:pt x="64" y="22"/>
                    </a:cubicBezTo>
                    <a:cubicBezTo>
                      <a:pt x="146" y="20"/>
                      <a:pt x="103" y="6"/>
                      <a:pt x="146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25" name="Freeform 2337"/>
              <p:cNvSpPr>
                <a:spLocks/>
              </p:cNvSpPr>
              <p:nvPr/>
            </p:nvSpPr>
            <p:spPr bwMode="auto">
              <a:xfrm>
                <a:off x="776" y="1827"/>
                <a:ext cx="138" cy="71"/>
              </a:xfrm>
              <a:custGeom>
                <a:avLst/>
                <a:gdLst>
                  <a:gd name="T0" fmla="*/ 97 w 138"/>
                  <a:gd name="T1" fmla="*/ 21 h 71"/>
                  <a:gd name="T2" fmla="*/ 91 w 138"/>
                  <a:gd name="T3" fmla="*/ 44 h 71"/>
                  <a:gd name="T4" fmla="*/ 91 w 138"/>
                  <a:gd name="T5" fmla="*/ 69 h 71"/>
                  <a:gd name="T6" fmla="*/ 36 w 138"/>
                  <a:gd name="T7" fmla="*/ 59 h 71"/>
                  <a:gd name="T8" fmla="*/ 9 w 138"/>
                  <a:gd name="T9" fmla="*/ 51 h 71"/>
                  <a:gd name="T10" fmla="*/ 0 w 138"/>
                  <a:gd name="T11" fmla="*/ 5 h 71"/>
                  <a:gd name="T12" fmla="*/ 56 w 138"/>
                  <a:gd name="T13" fmla="*/ 19 h 71"/>
                  <a:gd name="T14" fmla="*/ 97 w 138"/>
                  <a:gd name="T15" fmla="*/ 2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8" h="71">
                    <a:moveTo>
                      <a:pt x="97" y="21"/>
                    </a:moveTo>
                    <a:cubicBezTo>
                      <a:pt x="104" y="24"/>
                      <a:pt x="92" y="36"/>
                      <a:pt x="91" y="44"/>
                    </a:cubicBezTo>
                    <a:cubicBezTo>
                      <a:pt x="90" y="52"/>
                      <a:pt x="100" y="67"/>
                      <a:pt x="91" y="69"/>
                    </a:cubicBezTo>
                    <a:cubicBezTo>
                      <a:pt x="82" y="71"/>
                      <a:pt x="50" y="62"/>
                      <a:pt x="36" y="59"/>
                    </a:cubicBezTo>
                    <a:cubicBezTo>
                      <a:pt x="35" y="44"/>
                      <a:pt x="14" y="65"/>
                      <a:pt x="9" y="51"/>
                    </a:cubicBezTo>
                    <a:cubicBezTo>
                      <a:pt x="7" y="46"/>
                      <a:pt x="0" y="5"/>
                      <a:pt x="0" y="5"/>
                    </a:cubicBezTo>
                    <a:cubicBezTo>
                      <a:pt x="14" y="0"/>
                      <a:pt x="44" y="11"/>
                      <a:pt x="56" y="19"/>
                    </a:cubicBezTo>
                    <a:cubicBezTo>
                      <a:pt x="138" y="17"/>
                      <a:pt x="54" y="12"/>
                      <a:pt x="97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26" name="Freeform 2338"/>
              <p:cNvSpPr>
                <a:spLocks/>
              </p:cNvSpPr>
              <p:nvPr/>
            </p:nvSpPr>
            <p:spPr bwMode="auto">
              <a:xfrm>
                <a:off x="786" y="1926"/>
                <a:ext cx="120" cy="65"/>
              </a:xfrm>
              <a:custGeom>
                <a:avLst/>
                <a:gdLst>
                  <a:gd name="T0" fmla="*/ 79 w 120"/>
                  <a:gd name="T1" fmla="*/ 15 h 65"/>
                  <a:gd name="T2" fmla="*/ 80 w 120"/>
                  <a:gd name="T3" fmla="*/ 39 h 65"/>
                  <a:gd name="T4" fmla="*/ 73 w 120"/>
                  <a:gd name="T5" fmla="*/ 63 h 65"/>
                  <a:gd name="T6" fmla="*/ 18 w 120"/>
                  <a:gd name="T7" fmla="*/ 53 h 65"/>
                  <a:gd name="T8" fmla="*/ 2 w 120"/>
                  <a:gd name="T9" fmla="*/ 47 h 65"/>
                  <a:gd name="T10" fmla="*/ 5 w 120"/>
                  <a:gd name="T11" fmla="*/ 5 h 65"/>
                  <a:gd name="T12" fmla="*/ 38 w 120"/>
                  <a:gd name="T13" fmla="*/ 13 h 65"/>
                  <a:gd name="T14" fmla="*/ 79 w 120"/>
                  <a:gd name="T15" fmla="*/ 1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65">
                    <a:moveTo>
                      <a:pt x="79" y="15"/>
                    </a:moveTo>
                    <a:cubicBezTo>
                      <a:pt x="86" y="18"/>
                      <a:pt x="81" y="31"/>
                      <a:pt x="80" y="39"/>
                    </a:cubicBezTo>
                    <a:cubicBezTo>
                      <a:pt x="79" y="47"/>
                      <a:pt x="83" y="61"/>
                      <a:pt x="73" y="63"/>
                    </a:cubicBezTo>
                    <a:cubicBezTo>
                      <a:pt x="63" y="65"/>
                      <a:pt x="30" y="56"/>
                      <a:pt x="18" y="53"/>
                    </a:cubicBezTo>
                    <a:cubicBezTo>
                      <a:pt x="17" y="38"/>
                      <a:pt x="7" y="61"/>
                      <a:pt x="2" y="47"/>
                    </a:cubicBezTo>
                    <a:cubicBezTo>
                      <a:pt x="0" y="42"/>
                      <a:pt x="5" y="5"/>
                      <a:pt x="5" y="5"/>
                    </a:cubicBezTo>
                    <a:cubicBezTo>
                      <a:pt x="19" y="0"/>
                      <a:pt x="26" y="5"/>
                      <a:pt x="38" y="13"/>
                    </a:cubicBezTo>
                    <a:cubicBezTo>
                      <a:pt x="120" y="11"/>
                      <a:pt x="36" y="6"/>
                      <a:pt x="79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91427" name="Group 2339"/>
            <p:cNvGrpSpPr>
              <a:grpSpLocks/>
            </p:cNvGrpSpPr>
            <p:nvPr/>
          </p:nvGrpSpPr>
          <p:grpSpPr bwMode="auto">
            <a:xfrm>
              <a:off x="7336" y="1174"/>
              <a:ext cx="143" cy="131"/>
              <a:chOff x="1700" y="1646"/>
              <a:chExt cx="271" cy="263"/>
            </a:xfrm>
          </p:grpSpPr>
          <p:sp>
            <p:nvSpPr>
              <p:cNvPr id="91428" name="Freeform 2340"/>
              <p:cNvSpPr>
                <a:spLocks/>
              </p:cNvSpPr>
              <p:nvPr/>
            </p:nvSpPr>
            <p:spPr bwMode="auto">
              <a:xfrm>
                <a:off x="1700" y="1646"/>
                <a:ext cx="271" cy="263"/>
              </a:xfrm>
              <a:custGeom>
                <a:avLst/>
                <a:gdLst>
                  <a:gd name="T0" fmla="*/ 209 w 271"/>
                  <a:gd name="T1" fmla="*/ 0 h 263"/>
                  <a:gd name="T2" fmla="*/ 191 w 271"/>
                  <a:gd name="T3" fmla="*/ 263 h 263"/>
                  <a:gd name="T4" fmla="*/ 100 w 271"/>
                  <a:gd name="T5" fmla="*/ 236 h 263"/>
                  <a:gd name="T6" fmla="*/ 0 w 271"/>
                  <a:gd name="T7" fmla="*/ 200 h 263"/>
                  <a:gd name="T8" fmla="*/ 36 w 271"/>
                  <a:gd name="T9" fmla="*/ 90 h 263"/>
                  <a:gd name="T10" fmla="*/ 109 w 271"/>
                  <a:gd name="T11" fmla="*/ 72 h 263"/>
                  <a:gd name="T12" fmla="*/ 163 w 271"/>
                  <a:gd name="T13" fmla="*/ 27 h 263"/>
                  <a:gd name="T14" fmla="*/ 209 w 271"/>
                  <a:gd name="T15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1" h="263">
                    <a:moveTo>
                      <a:pt x="209" y="0"/>
                    </a:moveTo>
                    <a:cubicBezTo>
                      <a:pt x="271" y="93"/>
                      <a:pt x="235" y="175"/>
                      <a:pt x="191" y="263"/>
                    </a:cubicBezTo>
                    <a:cubicBezTo>
                      <a:pt x="161" y="253"/>
                      <a:pt x="130" y="246"/>
                      <a:pt x="100" y="236"/>
                    </a:cubicBezTo>
                    <a:cubicBezTo>
                      <a:pt x="40" y="246"/>
                      <a:pt x="32" y="248"/>
                      <a:pt x="0" y="200"/>
                    </a:cubicBezTo>
                    <a:cubicBezTo>
                      <a:pt x="3" y="178"/>
                      <a:pt x="3" y="105"/>
                      <a:pt x="36" y="90"/>
                    </a:cubicBezTo>
                    <a:cubicBezTo>
                      <a:pt x="59" y="80"/>
                      <a:pt x="85" y="80"/>
                      <a:pt x="109" y="72"/>
                    </a:cubicBezTo>
                    <a:cubicBezTo>
                      <a:pt x="125" y="56"/>
                      <a:pt x="141" y="36"/>
                      <a:pt x="163" y="27"/>
                    </a:cubicBezTo>
                    <a:cubicBezTo>
                      <a:pt x="211" y="7"/>
                      <a:pt x="192" y="35"/>
                      <a:pt x="20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29" name="Freeform 2341"/>
              <p:cNvSpPr>
                <a:spLocks/>
              </p:cNvSpPr>
              <p:nvPr/>
            </p:nvSpPr>
            <p:spPr bwMode="auto">
              <a:xfrm>
                <a:off x="1701" y="1716"/>
                <a:ext cx="104" cy="172"/>
              </a:xfrm>
              <a:custGeom>
                <a:avLst/>
                <a:gdLst>
                  <a:gd name="T0" fmla="*/ 35 w 104"/>
                  <a:gd name="T1" fmla="*/ 39 h 172"/>
                  <a:gd name="T2" fmla="*/ 81 w 104"/>
                  <a:gd name="T3" fmla="*/ 148 h 172"/>
                  <a:gd name="T4" fmla="*/ 23 w 104"/>
                  <a:gd name="T5" fmla="*/ 158 h 172"/>
                  <a:gd name="T6" fmla="*/ 2 w 104"/>
                  <a:gd name="T7" fmla="*/ 132 h 172"/>
                  <a:gd name="T8" fmla="*/ 8 w 104"/>
                  <a:gd name="T9" fmla="*/ 66 h 172"/>
                  <a:gd name="T10" fmla="*/ 35 w 104"/>
                  <a:gd name="T11" fmla="*/ 3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172">
                    <a:moveTo>
                      <a:pt x="35" y="39"/>
                    </a:moveTo>
                    <a:cubicBezTo>
                      <a:pt x="104" y="62"/>
                      <a:pt x="90" y="63"/>
                      <a:pt x="81" y="148"/>
                    </a:cubicBezTo>
                    <a:cubicBezTo>
                      <a:pt x="84" y="165"/>
                      <a:pt x="35" y="172"/>
                      <a:pt x="23" y="158"/>
                    </a:cubicBezTo>
                    <a:cubicBezTo>
                      <a:pt x="10" y="155"/>
                      <a:pt x="4" y="147"/>
                      <a:pt x="2" y="132"/>
                    </a:cubicBezTo>
                    <a:cubicBezTo>
                      <a:pt x="0" y="117"/>
                      <a:pt x="3" y="81"/>
                      <a:pt x="8" y="66"/>
                    </a:cubicBezTo>
                    <a:cubicBezTo>
                      <a:pt x="41" y="0"/>
                      <a:pt x="35" y="102"/>
                      <a:pt x="35" y="3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91430" name="Group 2342"/>
            <p:cNvGrpSpPr>
              <a:grpSpLocks/>
            </p:cNvGrpSpPr>
            <p:nvPr/>
          </p:nvGrpSpPr>
          <p:grpSpPr bwMode="auto">
            <a:xfrm flipH="1">
              <a:off x="7210" y="1174"/>
              <a:ext cx="117" cy="131"/>
              <a:chOff x="1700" y="1646"/>
              <a:chExt cx="271" cy="263"/>
            </a:xfrm>
          </p:grpSpPr>
          <p:sp>
            <p:nvSpPr>
              <p:cNvPr id="91431" name="Freeform 2343"/>
              <p:cNvSpPr>
                <a:spLocks/>
              </p:cNvSpPr>
              <p:nvPr/>
            </p:nvSpPr>
            <p:spPr bwMode="auto">
              <a:xfrm>
                <a:off x="1700" y="1646"/>
                <a:ext cx="271" cy="263"/>
              </a:xfrm>
              <a:custGeom>
                <a:avLst/>
                <a:gdLst>
                  <a:gd name="T0" fmla="*/ 209 w 271"/>
                  <a:gd name="T1" fmla="*/ 0 h 263"/>
                  <a:gd name="T2" fmla="*/ 191 w 271"/>
                  <a:gd name="T3" fmla="*/ 263 h 263"/>
                  <a:gd name="T4" fmla="*/ 100 w 271"/>
                  <a:gd name="T5" fmla="*/ 236 h 263"/>
                  <a:gd name="T6" fmla="*/ 0 w 271"/>
                  <a:gd name="T7" fmla="*/ 200 h 263"/>
                  <a:gd name="T8" fmla="*/ 36 w 271"/>
                  <a:gd name="T9" fmla="*/ 90 h 263"/>
                  <a:gd name="T10" fmla="*/ 109 w 271"/>
                  <a:gd name="T11" fmla="*/ 72 h 263"/>
                  <a:gd name="T12" fmla="*/ 163 w 271"/>
                  <a:gd name="T13" fmla="*/ 27 h 263"/>
                  <a:gd name="T14" fmla="*/ 209 w 271"/>
                  <a:gd name="T15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1" h="263">
                    <a:moveTo>
                      <a:pt x="209" y="0"/>
                    </a:moveTo>
                    <a:cubicBezTo>
                      <a:pt x="271" y="93"/>
                      <a:pt x="235" y="175"/>
                      <a:pt x="191" y="263"/>
                    </a:cubicBezTo>
                    <a:cubicBezTo>
                      <a:pt x="161" y="253"/>
                      <a:pt x="130" y="246"/>
                      <a:pt x="100" y="236"/>
                    </a:cubicBezTo>
                    <a:cubicBezTo>
                      <a:pt x="40" y="246"/>
                      <a:pt x="32" y="248"/>
                      <a:pt x="0" y="200"/>
                    </a:cubicBezTo>
                    <a:cubicBezTo>
                      <a:pt x="3" y="178"/>
                      <a:pt x="3" y="105"/>
                      <a:pt x="36" y="90"/>
                    </a:cubicBezTo>
                    <a:cubicBezTo>
                      <a:pt x="59" y="80"/>
                      <a:pt x="85" y="80"/>
                      <a:pt x="109" y="72"/>
                    </a:cubicBezTo>
                    <a:cubicBezTo>
                      <a:pt x="125" y="56"/>
                      <a:pt x="141" y="36"/>
                      <a:pt x="163" y="27"/>
                    </a:cubicBezTo>
                    <a:cubicBezTo>
                      <a:pt x="211" y="7"/>
                      <a:pt x="192" y="35"/>
                      <a:pt x="20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32" name="Freeform 2344"/>
              <p:cNvSpPr>
                <a:spLocks/>
              </p:cNvSpPr>
              <p:nvPr/>
            </p:nvSpPr>
            <p:spPr bwMode="auto">
              <a:xfrm>
                <a:off x="1701" y="1716"/>
                <a:ext cx="104" cy="172"/>
              </a:xfrm>
              <a:custGeom>
                <a:avLst/>
                <a:gdLst>
                  <a:gd name="T0" fmla="*/ 35 w 104"/>
                  <a:gd name="T1" fmla="*/ 39 h 172"/>
                  <a:gd name="T2" fmla="*/ 81 w 104"/>
                  <a:gd name="T3" fmla="*/ 148 h 172"/>
                  <a:gd name="T4" fmla="*/ 23 w 104"/>
                  <a:gd name="T5" fmla="*/ 158 h 172"/>
                  <a:gd name="T6" fmla="*/ 2 w 104"/>
                  <a:gd name="T7" fmla="*/ 132 h 172"/>
                  <a:gd name="T8" fmla="*/ 8 w 104"/>
                  <a:gd name="T9" fmla="*/ 66 h 172"/>
                  <a:gd name="T10" fmla="*/ 35 w 104"/>
                  <a:gd name="T11" fmla="*/ 3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172">
                    <a:moveTo>
                      <a:pt x="35" y="39"/>
                    </a:moveTo>
                    <a:cubicBezTo>
                      <a:pt x="104" y="62"/>
                      <a:pt x="90" y="63"/>
                      <a:pt x="81" y="148"/>
                    </a:cubicBezTo>
                    <a:cubicBezTo>
                      <a:pt x="84" y="165"/>
                      <a:pt x="35" y="172"/>
                      <a:pt x="23" y="158"/>
                    </a:cubicBezTo>
                    <a:cubicBezTo>
                      <a:pt x="10" y="155"/>
                      <a:pt x="4" y="147"/>
                      <a:pt x="2" y="132"/>
                    </a:cubicBezTo>
                    <a:cubicBezTo>
                      <a:pt x="0" y="117"/>
                      <a:pt x="3" y="81"/>
                      <a:pt x="8" y="66"/>
                    </a:cubicBezTo>
                    <a:cubicBezTo>
                      <a:pt x="41" y="0"/>
                      <a:pt x="35" y="102"/>
                      <a:pt x="35" y="3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91433" name="Group 2345"/>
            <p:cNvGrpSpPr>
              <a:grpSpLocks/>
            </p:cNvGrpSpPr>
            <p:nvPr/>
          </p:nvGrpSpPr>
          <p:grpSpPr bwMode="auto">
            <a:xfrm>
              <a:off x="7008" y="1483"/>
              <a:ext cx="413" cy="453"/>
              <a:chOff x="3362" y="1204"/>
              <a:chExt cx="785" cy="914"/>
            </a:xfrm>
          </p:grpSpPr>
          <p:sp>
            <p:nvSpPr>
              <p:cNvPr id="91434" name="Freeform 2346"/>
              <p:cNvSpPr>
                <a:spLocks/>
              </p:cNvSpPr>
              <p:nvPr/>
            </p:nvSpPr>
            <p:spPr bwMode="auto">
              <a:xfrm>
                <a:off x="3418" y="1204"/>
                <a:ext cx="729" cy="578"/>
              </a:xfrm>
              <a:custGeom>
                <a:avLst/>
                <a:gdLst>
                  <a:gd name="T0" fmla="*/ 729 w 729"/>
                  <a:gd name="T1" fmla="*/ 538 h 578"/>
                  <a:gd name="T2" fmla="*/ 689 w 729"/>
                  <a:gd name="T3" fmla="*/ 562 h 578"/>
                  <a:gd name="T4" fmla="*/ 665 w 729"/>
                  <a:gd name="T5" fmla="*/ 544 h 578"/>
                  <a:gd name="T6" fmla="*/ 627 w 729"/>
                  <a:gd name="T7" fmla="*/ 500 h 578"/>
                  <a:gd name="T8" fmla="*/ 599 w 729"/>
                  <a:gd name="T9" fmla="*/ 458 h 578"/>
                  <a:gd name="T10" fmla="*/ 575 w 729"/>
                  <a:gd name="T11" fmla="*/ 420 h 578"/>
                  <a:gd name="T12" fmla="*/ 447 w 729"/>
                  <a:gd name="T13" fmla="*/ 262 h 578"/>
                  <a:gd name="T14" fmla="*/ 427 w 729"/>
                  <a:gd name="T15" fmla="*/ 242 h 578"/>
                  <a:gd name="T16" fmla="*/ 381 w 729"/>
                  <a:gd name="T17" fmla="*/ 196 h 578"/>
                  <a:gd name="T18" fmla="*/ 365 w 729"/>
                  <a:gd name="T19" fmla="*/ 182 h 578"/>
                  <a:gd name="T20" fmla="*/ 365 w 729"/>
                  <a:gd name="T21" fmla="*/ 184 h 578"/>
                  <a:gd name="T22" fmla="*/ 315 w 729"/>
                  <a:gd name="T23" fmla="*/ 148 h 578"/>
                  <a:gd name="T24" fmla="*/ 285 w 729"/>
                  <a:gd name="T25" fmla="*/ 128 h 578"/>
                  <a:gd name="T26" fmla="*/ 153 w 729"/>
                  <a:gd name="T27" fmla="*/ 90 h 578"/>
                  <a:gd name="T28" fmla="*/ 115 w 729"/>
                  <a:gd name="T29" fmla="*/ 78 h 578"/>
                  <a:gd name="T30" fmla="*/ 95 w 729"/>
                  <a:gd name="T31" fmla="*/ 88 h 578"/>
                  <a:gd name="T32" fmla="*/ 75 w 729"/>
                  <a:gd name="T33" fmla="*/ 108 h 578"/>
                  <a:gd name="T34" fmla="*/ 17 w 729"/>
                  <a:gd name="T35" fmla="*/ 102 h 578"/>
                  <a:gd name="T36" fmla="*/ 3 w 729"/>
                  <a:gd name="T37" fmla="*/ 88 h 578"/>
                  <a:gd name="T38" fmla="*/ 1 w 729"/>
                  <a:gd name="T39" fmla="*/ 50 h 578"/>
                  <a:gd name="T40" fmla="*/ 9 w 729"/>
                  <a:gd name="T41" fmla="*/ 22 h 578"/>
                  <a:gd name="T42" fmla="*/ 33 w 729"/>
                  <a:gd name="T43" fmla="*/ 0 h 578"/>
                  <a:gd name="T44" fmla="*/ 85 w 729"/>
                  <a:gd name="T45" fmla="*/ 14 h 578"/>
                  <a:gd name="T46" fmla="*/ 159 w 729"/>
                  <a:gd name="T47" fmla="*/ 32 h 578"/>
                  <a:gd name="T48" fmla="*/ 201 w 729"/>
                  <a:gd name="T49" fmla="*/ 38 h 578"/>
                  <a:gd name="T50" fmla="*/ 285 w 729"/>
                  <a:gd name="T51" fmla="*/ 70 h 578"/>
                  <a:gd name="T52" fmla="*/ 385 w 729"/>
                  <a:gd name="T53" fmla="*/ 120 h 578"/>
                  <a:gd name="T54" fmla="*/ 465 w 729"/>
                  <a:gd name="T55" fmla="*/ 200 h 578"/>
                  <a:gd name="T56" fmla="*/ 537 w 729"/>
                  <a:gd name="T57" fmla="*/ 286 h 578"/>
                  <a:gd name="T58" fmla="*/ 601 w 729"/>
                  <a:gd name="T59" fmla="*/ 354 h 578"/>
                  <a:gd name="T60" fmla="*/ 651 w 729"/>
                  <a:gd name="T61" fmla="*/ 424 h 578"/>
                  <a:gd name="T62" fmla="*/ 687 w 729"/>
                  <a:gd name="T63" fmla="*/ 472 h 578"/>
                  <a:gd name="T64" fmla="*/ 699 w 729"/>
                  <a:gd name="T65" fmla="*/ 488 h 578"/>
                  <a:gd name="T66" fmla="*/ 717 w 729"/>
                  <a:gd name="T67" fmla="*/ 506 h 578"/>
                  <a:gd name="T68" fmla="*/ 729 w 729"/>
                  <a:gd name="T69" fmla="*/ 530 h 578"/>
                  <a:gd name="T70" fmla="*/ 729 w 729"/>
                  <a:gd name="T71" fmla="*/ 538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9" h="578">
                    <a:moveTo>
                      <a:pt x="729" y="538"/>
                    </a:moveTo>
                    <a:cubicBezTo>
                      <a:pt x="721" y="550"/>
                      <a:pt x="703" y="557"/>
                      <a:pt x="689" y="562"/>
                    </a:cubicBezTo>
                    <a:cubicBezTo>
                      <a:pt x="684" y="578"/>
                      <a:pt x="672" y="549"/>
                      <a:pt x="665" y="544"/>
                    </a:cubicBezTo>
                    <a:cubicBezTo>
                      <a:pt x="655" y="534"/>
                      <a:pt x="638" y="514"/>
                      <a:pt x="627" y="500"/>
                    </a:cubicBezTo>
                    <a:cubicBezTo>
                      <a:pt x="620" y="493"/>
                      <a:pt x="608" y="471"/>
                      <a:pt x="599" y="458"/>
                    </a:cubicBezTo>
                    <a:cubicBezTo>
                      <a:pt x="595" y="449"/>
                      <a:pt x="600" y="455"/>
                      <a:pt x="575" y="420"/>
                    </a:cubicBezTo>
                    <a:cubicBezTo>
                      <a:pt x="551" y="386"/>
                      <a:pt x="472" y="292"/>
                      <a:pt x="447" y="262"/>
                    </a:cubicBezTo>
                    <a:cubicBezTo>
                      <a:pt x="442" y="255"/>
                      <a:pt x="434" y="247"/>
                      <a:pt x="427" y="242"/>
                    </a:cubicBezTo>
                    <a:cubicBezTo>
                      <a:pt x="423" y="230"/>
                      <a:pt x="392" y="203"/>
                      <a:pt x="381" y="196"/>
                    </a:cubicBezTo>
                    <a:cubicBezTo>
                      <a:pt x="373" y="191"/>
                      <a:pt x="374" y="185"/>
                      <a:pt x="365" y="182"/>
                    </a:cubicBezTo>
                    <a:cubicBezTo>
                      <a:pt x="362" y="180"/>
                      <a:pt x="373" y="190"/>
                      <a:pt x="365" y="184"/>
                    </a:cubicBezTo>
                    <a:cubicBezTo>
                      <a:pt x="357" y="178"/>
                      <a:pt x="328" y="157"/>
                      <a:pt x="315" y="148"/>
                    </a:cubicBezTo>
                    <a:cubicBezTo>
                      <a:pt x="308" y="141"/>
                      <a:pt x="294" y="131"/>
                      <a:pt x="285" y="128"/>
                    </a:cubicBezTo>
                    <a:cubicBezTo>
                      <a:pt x="255" y="98"/>
                      <a:pt x="192" y="93"/>
                      <a:pt x="153" y="90"/>
                    </a:cubicBezTo>
                    <a:cubicBezTo>
                      <a:pt x="124" y="83"/>
                      <a:pt x="125" y="78"/>
                      <a:pt x="115" y="78"/>
                    </a:cubicBezTo>
                    <a:cubicBezTo>
                      <a:pt x="105" y="78"/>
                      <a:pt x="102" y="83"/>
                      <a:pt x="95" y="88"/>
                    </a:cubicBezTo>
                    <a:cubicBezTo>
                      <a:pt x="90" y="95"/>
                      <a:pt x="82" y="103"/>
                      <a:pt x="75" y="108"/>
                    </a:cubicBezTo>
                    <a:cubicBezTo>
                      <a:pt x="60" y="131"/>
                      <a:pt x="33" y="113"/>
                      <a:pt x="17" y="102"/>
                    </a:cubicBezTo>
                    <a:cubicBezTo>
                      <a:pt x="6" y="98"/>
                      <a:pt x="6" y="97"/>
                      <a:pt x="3" y="88"/>
                    </a:cubicBezTo>
                    <a:cubicBezTo>
                      <a:pt x="0" y="79"/>
                      <a:pt x="0" y="61"/>
                      <a:pt x="1" y="50"/>
                    </a:cubicBezTo>
                    <a:cubicBezTo>
                      <a:pt x="2" y="39"/>
                      <a:pt x="4" y="30"/>
                      <a:pt x="9" y="22"/>
                    </a:cubicBezTo>
                    <a:cubicBezTo>
                      <a:pt x="14" y="8"/>
                      <a:pt x="22" y="7"/>
                      <a:pt x="33" y="0"/>
                    </a:cubicBezTo>
                    <a:cubicBezTo>
                      <a:pt x="54" y="2"/>
                      <a:pt x="66" y="8"/>
                      <a:pt x="85" y="14"/>
                    </a:cubicBezTo>
                    <a:cubicBezTo>
                      <a:pt x="96" y="46"/>
                      <a:pt x="112" y="31"/>
                      <a:pt x="159" y="32"/>
                    </a:cubicBezTo>
                    <a:cubicBezTo>
                      <a:pt x="173" y="34"/>
                      <a:pt x="188" y="34"/>
                      <a:pt x="201" y="38"/>
                    </a:cubicBezTo>
                    <a:cubicBezTo>
                      <a:pt x="221" y="45"/>
                      <a:pt x="254" y="56"/>
                      <a:pt x="285" y="70"/>
                    </a:cubicBezTo>
                    <a:cubicBezTo>
                      <a:pt x="316" y="84"/>
                      <a:pt x="355" y="98"/>
                      <a:pt x="385" y="120"/>
                    </a:cubicBezTo>
                    <a:cubicBezTo>
                      <a:pt x="407" y="135"/>
                      <a:pt x="446" y="183"/>
                      <a:pt x="465" y="200"/>
                    </a:cubicBezTo>
                    <a:cubicBezTo>
                      <a:pt x="490" y="228"/>
                      <a:pt x="515" y="263"/>
                      <a:pt x="537" y="286"/>
                    </a:cubicBezTo>
                    <a:cubicBezTo>
                      <a:pt x="552" y="299"/>
                      <a:pt x="589" y="340"/>
                      <a:pt x="601" y="354"/>
                    </a:cubicBezTo>
                    <a:cubicBezTo>
                      <a:pt x="620" y="377"/>
                      <a:pt x="636" y="402"/>
                      <a:pt x="651" y="424"/>
                    </a:cubicBezTo>
                    <a:cubicBezTo>
                      <a:pt x="658" y="434"/>
                      <a:pt x="679" y="461"/>
                      <a:pt x="687" y="472"/>
                    </a:cubicBezTo>
                    <a:cubicBezTo>
                      <a:pt x="690" y="480"/>
                      <a:pt x="692" y="483"/>
                      <a:pt x="699" y="488"/>
                    </a:cubicBezTo>
                    <a:cubicBezTo>
                      <a:pt x="705" y="497"/>
                      <a:pt x="706" y="502"/>
                      <a:pt x="717" y="506"/>
                    </a:cubicBezTo>
                    <a:cubicBezTo>
                      <a:pt x="720" y="514"/>
                      <a:pt x="724" y="523"/>
                      <a:pt x="729" y="530"/>
                    </a:cubicBezTo>
                    <a:cubicBezTo>
                      <a:pt x="727" y="537"/>
                      <a:pt x="726" y="535"/>
                      <a:pt x="729" y="538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35" name="Freeform 2347"/>
              <p:cNvSpPr>
                <a:spLocks/>
              </p:cNvSpPr>
              <p:nvPr/>
            </p:nvSpPr>
            <p:spPr bwMode="auto">
              <a:xfrm>
                <a:off x="3523" y="1256"/>
                <a:ext cx="308" cy="158"/>
              </a:xfrm>
              <a:custGeom>
                <a:avLst/>
                <a:gdLst>
                  <a:gd name="T0" fmla="*/ 308 w 308"/>
                  <a:gd name="T1" fmla="*/ 158 h 158"/>
                  <a:gd name="T2" fmla="*/ 294 w 308"/>
                  <a:gd name="T3" fmla="*/ 144 h 158"/>
                  <a:gd name="T4" fmla="*/ 274 w 308"/>
                  <a:gd name="T5" fmla="*/ 124 h 158"/>
                  <a:gd name="T6" fmla="*/ 200 w 308"/>
                  <a:gd name="T7" fmla="*/ 62 h 158"/>
                  <a:gd name="T8" fmla="*/ 130 w 308"/>
                  <a:gd name="T9" fmla="*/ 24 h 158"/>
                  <a:gd name="T10" fmla="*/ 38 w 308"/>
                  <a:gd name="T11" fmla="*/ 8 h 158"/>
                  <a:gd name="T12" fmla="*/ 4 w 308"/>
                  <a:gd name="T13" fmla="*/ 0 h 158"/>
                  <a:gd name="T14" fmla="*/ 14 w 308"/>
                  <a:gd name="T15" fmla="*/ 16 h 158"/>
                  <a:gd name="T16" fmla="*/ 64 w 308"/>
                  <a:gd name="T17" fmla="*/ 34 h 158"/>
                  <a:gd name="T18" fmla="*/ 170 w 308"/>
                  <a:gd name="T19" fmla="*/ 58 h 158"/>
                  <a:gd name="T20" fmla="*/ 238 w 308"/>
                  <a:gd name="T21" fmla="*/ 108 h 158"/>
                  <a:gd name="T22" fmla="*/ 268 w 308"/>
                  <a:gd name="T23" fmla="*/ 120 h 158"/>
                  <a:gd name="T24" fmla="*/ 274 w 308"/>
                  <a:gd name="T25" fmla="*/ 124 h 158"/>
                  <a:gd name="T26" fmla="*/ 298 w 308"/>
                  <a:gd name="T27" fmla="*/ 144 h 158"/>
                  <a:gd name="T28" fmla="*/ 308 w 308"/>
                  <a:gd name="T2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8" h="158">
                    <a:moveTo>
                      <a:pt x="308" y="158"/>
                    </a:moveTo>
                    <a:cubicBezTo>
                      <a:pt x="299" y="144"/>
                      <a:pt x="305" y="148"/>
                      <a:pt x="294" y="144"/>
                    </a:cubicBezTo>
                    <a:cubicBezTo>
                      <a:pt x="289" y="137"/>
                      <a:pt x="281" y="129"/>
                      <a:pt x="274" y="124"/>
                    </a:cubicBezTo>
                    <a:cubicBezTo>
                      <a:pt x="258" y="110"/>
                      <a:pt x="224" y="79"/>
                      <a:pt x="200" y="62"/>
                    </a:cubicBezTo>
                    <a:cubicBezTo>
                      <a:pt x="181" y="50"/>
                      <a:pt x="162" y="37"/>
                      <a:pt x="130" y="24"/>
                    </a:cubicBezTo>
                    <a:cubicBezTo>
                      <a:pt x="96" y="13"/>
                      <a:pt x="78" y="10"/>
                      <a:pt x="38" y="8"/>
                    </a:cubicBezTo>
                    <a:cubicBezTo>
                      <a:pt x="26" y="4"/>
                      <a:pt x="15" y="7"/>
                      <a:pt x="4" y="0"/>
                    </a:cubicBezTo>
                    <a:cubicBezTo>
                      <a:pt x="0" y="12"/>
                      <a:pt x="2" y="14"/>
                      <a:pt x="14" y="16"/>
                    </a:cubicBezTo>
                    <a:cubicBezTo>
                      <a:pt x="28" y="25"/>
                      <a:pt x="48" y="33"/>
                      <a:pt x="64" y="34"/>
                    </a:cubicBezTo>
                    <a:cubicBezTo>
                      <a:pt x="90" y="41"/>
                      <a:pt x="141" y="46"/>
                      <a:pt x="170" y="58"/>
                    </a:cubicBezTo>
                    <a:cubicBezTo>
                      <a:pt x="190" y="69"/>
                      <a:pt x="222" y="98"/>
                      <a:pt x="238" y="108"/>
                    </a:cubicBezTo>
                    <a:cubicBezTo>
                      <a:pt x="254" y="118"/>
                      <a:pt x="262" y="117"/>
                      <a:pt x="268" y="120"/>
                    </a:cubicBezTo>
                    <a:cubicBezTo>
                      <a:pt x="270" y="121"/>
                      <a:pt x="272" y="123"/>
                      <a:pt x="274" y="124"/>
                    </a:cubicBezTo>
                    <a:cubicBezTo>
                      <a:pt x="277" y="132"/>
                      <a:pt x="289" y="140"/>
                      <a:pt x="298" y="144"/>
                    </a:cubicBezTo>
                    <a:cubicBezTo>
                      <a:pt x="304" y="148"/>
                      <a:pt x="308" y="151"/>
                      <a:pt x="308" y="15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36" name="Freeform 2348"/>
              <p:cNvSpPr>
                <a:spLocks/>
              </p:cNvSpPr>
              <p:nvPr/>
            </p:nvSpPr>
            <p:spPr bwMode="auto">
              <a:xfrm>
                <a:off x="3416" y="1212"/>
                <a:ext cx="104" cy="107"/>
              </a:xfrm>
              <a:custGeom>
                <a:avLst/>
                <a:gdLst>
                  <a:gd name="T0" fmla="*/ 87 w 104"/>
                  <a:gd name="T1" fmla="*/ 18 h 107"/>
                  <a:gd name="T2" fmla="*/ 83 w 104"/>
                  <a:gd name="T3" fmla="*/ 48 h 107"/>
                  <a:gd name="T4" fmla="*/ 77 w 104"/>
                  <a:gd name="T5" fmla="*/ 44 h 107"/>
                  <a:gd name="T6" fmla="*/ 83 w 104"/>
                  <a:gd name="T7" fmla="*/ 50 h 107"/>
                  <a:gd name="T8" fmla="*/ 69 w 104"/>
                  <a:gd name="T9" fmla="*/ 70 h 107"/>
                  <a:gd name="T10" fmla="*/ 59 w 104"/>
                  <a:gd name="T11" fmla="*/ 80 h 107"/>
                  <a:gd name="T12" fmla="*/ 47 w 104"/>
                  <a:gd name="T13" fmla="*/ 84 h 107"/>
                  <a:gd name="T14" fmla="*/ 19 w 104"/>
                  <a:gd name="T15" fmla="*/ 76 h 107"/>
                  <a:gd name="T16" fmla="*/ 11 w 104"/>
                  <a:gd name="T17" fmla="*/ 52 h 107"/>
                  <a:gd name="T18" fmla="*/ 13 w 104"/>
                  <a:gd name="T19" fmla="*/ 32 h 107"/>
                  <a:gd name="T20" fmla="*/ 17 w 104"/>
                  <a:gd name="T21" fmla="*/ 18 h 107"/>
                  <a:gd name="T22" fmla="*/ 5 w 104"/>
                  <a:gd name="T23" fmla="*/ 36 h 107"/>
                  <a:gd name="T24" fmla="*/ 21 w 104"/>
                  <a:gd name="T25" fmla="*/ 80 h 107"/>
                  <a:gd name="T26" fmla="*/ 35 w 104"/>
                  <a:gd name="T27" fmla="*/ 96 h 107"/>
                  <a:gd name="T28" fmla="*/ 81 w 104"/>
                  <a:gd name="T29" fmla="*/ 82 h 107"/>
                  <a:gd name="T30" fmla="*/ 87 w 104"/>
                  <a:gd name="T31" fmla="*/ 78 h 107"/>
                  <a:gd name="T32" fmla="*/ 83 w 104"/>
                  <a:gd name="T33" fmla="*/ 12 h 107"/>
                  <a:gd name="T34" fmla="*/ 67 w 104"/>
                  <a:gd name="T35" fmla="*/ 0 h 107"/>
                  <a:gd name="T36" fmla="*/ 65 w 104"/>
                  <a:gd name="T37" fmla="*/ 28 h 107"/>
                  <a:gd name="T38" fmla="*/ 81 w 104"/>
                  <a:gd name="T39" fmla="*/ 20 h 107"/>
                  <a:gd name="T40" fmla="*/ 87 w 104"/>
                  <a:gd name="T41" fmla="*/ 1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107">
                    <a:moveTo>
                      <a:pt x="87" y="18"/>
                    </a:moveTo>
                    <a:cubicBezTo>
                      <a:pt x="85" y="28"/>
                      <a:pt x="88" y="39"/>
                      <a:pt x="83" y="48"/>
                    </a:cubicBezTo>
                    <a:cubicBezTo>
                      <a:pt x="82" y="50"/>
                      <a:pt x="77" y="42"/>
                      <a:pt x="77" y="44"/>
                    </a:cubicBezTo>
                    <a:cubicBezTo>
                      <a:pt x="77" y="47"/>
                      <a:pt x="81" y="48"/>
                      <a:pt x="83" y="50"/>
                    </a:cubicBezTo>
                    <a:cubicBezTo>
                      <a:pt x="77" y="59"/>
                      <a:pt x="79" y="67"/>
                      <a:pt x="69" y="70"/>
                    </a:cubicBezTo>
                    <a:cubicBezTo>
                      <a:pt x="65" y="75"/>
                      <a:pt x="65" y="77"/>
                      <a:pt x="59" y="80"/>
                    </a:cubicBezTo>
                    <a:cubicBezTo>
                      <a:pt x="55" y="82"/>
                      <a:pt x="47" y="84"/>
                      <a:pt x="47" y="84"/>
                    </a:cubicBezTo>
                    <a:cubicBezTo>
                      <a:pt x="37" y="81"/>
                      <a:pt x="29" y="78"/>
                      <a:pt x="19" y="76"/>
                    </a:cubicBezTo>
                    <a:cubicBezTo>
                      <a:pt x="16" y="67"/>
                      <a:pt x="16" y="60"/>
                      <a:pt x="11" y="52"/>
                    </a:cubicBezTo>
                    <a:cubicBezTo>
                      <a:pt x="12" y="45"/>
                      <a:pt x="12" y="39"/>
                      <a:pt x="13" y="32"/>
                    </a:cubicBezTo>
                    <a:cubicBezTo>
                      <a:pt x="14" y="22"/>
                      <a:pt x="19" y="18"/>
                      <a:pt x="17" y="18"/>
                    </a:cubicBezTo>
                    <a:cubicBezTo>
                      <a:pt x="12" y="18"/>
                      <a:pt x="6" y="32"/>
                      <a:pt x="5" y="36"/>
                    </a:cubicBezTo>
                    <a:cubicBezTo>
                      <a:pt x="6" y="58"/>
                      <a:pt x="0" y="73"/>
                      <a:pt x="21" y="80"/>
                    </a:cubicBezTo>
                    <a:cubicBezTo>
                      <a:pt x="30" y="94"/>
                      <a:pt x="25" y="89"/>
                      <a:pt x="35" y="96"/>
                    </a:cubicBezTo>
                    <a:cubicBezTo>
                      <a:pt x="81" y="94"/>
                      <a:pt x="73" y="107"/>
                      <a:pt x="81" y="82"/>
                    </a:cubicBezTo>
                    <a:cubicBezTo>
                      <a:pt x="82" y="80"/>
                      <a:pt x="85" y="79"/>
                      <a:pt x="87" y="78"/>
                    </a:cubicBezTo>
                    <a:cubicBezTo>
                      <a:pt x="100" y="59"/>
                      <a:pt x="104" y="26"/>
                      <a:pt x="83" y="12"/>
                    </a:cubicBezTo>
                    <a:cubicBezTo>
                      <a:pt x="78" y="5"/>
                      <a:pt x="75" y="3"/>
                      <a:pt x="67" y="0"/>
                    </a:cubicBezTo>
                    <a:cubicBezTo>
                      <a:pt x="57" y="3"/>
                      <a:pt x="64" y="18"/>
                      <a:pt x="65" y="28"/>
                    </a:cubicBezTo>
                    <a:cubicBezTo>
                      <a:pt x="69" y="15"/>
                      <a:pt x="68" y="11"/>
                      <a:pt x="81" y="20"/>
                    </a:cubicBezTo>
                    <a:cubicBezTo>
                      <a:pt x="87" y="28"/>
                      <a:pt x="84" y="28"/>
                      <a:pt x="87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37" name="Freeform 2349"/>
              <p:cNvSpPr>
                <a:spLocks/>
              </p:cNvSpPr>
              <p:nvPr/>
            </p:nvSpPr>
            <p:spPr bwMode="auto">
              <a:xfrm>
                <a:off x="3420" y="1214"/>
                <a:ext cx="75" cy="64"/>
              </a:xfrm>
              <a:custGeom>
                <a:avLst/>
                <a:gdLst>
                  <a:gd name="T0" fmla="*/ 63 w 75"/>
                  <a:gd name="T1" fmla="*/ 24 h 64"/>
                  <a:gd name="T2" fmla="*/ 57 w 75"/>
                  <a:gd name="T3" fmla="*/ 26 h 64"/>
                  <a:gd name="T4" fmla="*/ 61 w 75"/>
                  <a:gd name="T5" fmla="*/ 38 h 64"/>
                  <a:gd name="T6" fmla="*/ 47 w 75"/>
                  <a:gd name="T7" fmla="*/ 54 h 64"/>
                  <a:gd name="T8" fmla="*/ 33 w 75"/>
                  <a:gd name="T9" fmla="*/ 64 h 64"/>
                  <a:gd name="T10" fmla="*/ 17 w 75"/>
                  <a:gd name="T11" fmla="*/ 52 h 64"/>
                  <a:gd name="T12" fmla="*/ 37 w 75"/>
                  <a:gd name="T13" fmla="*/ 2 h 64"/>
                  <a:gd name="T14" fmla="*/ 55 w 75"/>
                  <a:gd name="T15" fmla="*/ 4 h 64"/>
                  <a:gd name="T16" fmla="*/ 63 w 75"/>
                  <a:gd name="T17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4">
                    <a:moveTo>
                      <a:pt x="63" y="24"/>
                    </a:moveTo>
                    <a:cubicBezTo>
                      <a:pt x="61" y="25"/>
                      <a:pt x="57" y="24"/>
                      <a:pt x="57" y="26"/>
                    </a:cubicBezTo>
                    <a:cubicBezTo>
                      <a:pt x="56" y="30"/>
                      <a:pt x="61" y="38"/>
                      <a:pt x="61" y="38"/>
                    </a:cubicBezTo>
                    <a:cubicBezTo>
                      <a:pt x="52" y="52"/>
                      <a:pt x="57" y="47"/>
                      <a:pt x="47" y="54"/>
                    </a:cubicBezTo>
                    <a:cubicBezTo>
                      <a:pt x="38" y="51"/>
                      <a:pt x="36" y="56"/>
                      <a:pt x="33" y="64"/>
                    </a:cubicBezTo>
                    <a:cubicBezTo>
                      <a:pt x="26" y="60"/>
                      <a:pt x="25" y="55"/>
                      <a:pt x="17" y="52"/>
                    </a:cubicBezTo>
                    <a:cubicBezTo>
                      <a:pt x="0" y="27"/>
                      <a:pt x="15" y="8"/>
                      <a:pt x="37" y="2"/>
                    </a:cubicBezTo>
                    <a:cubicBezTo>
                      <a:pt x="43" y="3"/>
                      <a:pt x="51" y="0"/>
                      <a:pt x="55" y="4"/>
                    </a:cubicBezTo>
                    <a:cubicBezTo>
                      <a:pt x="75" y="26"/>
                      <a:pt x="45" y="24"/>
                      <a:pt x="63" y="2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38" name="Freeform 2350"/>
              <p:cNvSpPr>
                <a:spLocks/>
              </p:cNvSpPr>
              <p:nvPr/>
            </p:nvSpPr>
            <p:spPr bwMode="auto">
              <a:xfrm>
                <a:off x="3520" y="1244"/>
                <a:ext cx="265" cy="80"/>
              </a:xfrm>
              <a:custGeom>
                <a:avLst/>
                <a:gdLst>
                  <a:gd name="T0" fmla="*/ 265 w 265"/>
                  <a:gd name="T1" fmla="*/ 80 h 80"/>
                  <a:gd name="T2" fmla="*/ 229 w 265"/>
                  <a:gd name="T3" fmla="*/ 68 h 80"/>
                  <a:gd name="T4" fmla="*/ 217 w 265"/>
                  <a:gd name="T5" fmla="*/ 64 h 80"/>
                  <a:gd name="T6" fmla="*/ 147 w 265"/>
                  <a:gd name="T7" fmla="*/ 38 h 80"/>
                  <a:gd name="T8" fmla="*/ 55 w 265"/>
                  <a:gd name="T9" fmla="*/ 14 h 80"/>
                  <a:gd name="T10" fmla="*/ 7 w 265"/>
                  <a:gd name="T11" fmla="*/ 6 h 80"/>
                  <a:gd name="T12" fmla="*/ 1 w 265"/>
                  <a:gd name="T13" fmla="*/ 4 h 80"/>
                  <a:gd name="T14" fmla="*/ 13 w 265"/>
                  <a:gd name="T15" fmla="*/ 0 h 80"/>
                  <a:gd name="T16" fmla="*/ 53 w 265"/>
                  <a:gd name="T17" fmla="*/ 4 h 80"/>
                  <a:gd name="T18" fmla="*/ 127 w 265"/>
                  <a:gd name="T19" fmla="*/ 14 h 80"/>
                  <a:gd name="T20" fmla="*/ 159 w 265"/>
                  <a:gd name="T21" fmla="*/ 26 h 80"/>
                  <a:gd name="T22" fmla="*/ 191 w 265"/>
                  <a:gd name="T23" fmla="*/ 38 h 80"/>
                  <a:gd name="T24" fmla="*/ 229 w 265"/>
                  <a:gd name="T25" fmla="*/ 58 h 80"/>
                  <a:gd name="T26" fmla="*/ 265 w 265"/>
                  <a:gd name="T27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5" h="80">
                    <a:moveTo>
                      <a:pt x="265" y="80"/>
                    </a:moveTo>
                    <a:cubicBezTo>
                      <a:pt x="246" y="68"/>
                      <a:pt x="258" y="73"/>
                      <a:pt x="229" y="68"/>
                    </a:cubicBezTo>
                    <a:cubicBezTo>
                      <a:pt x="225" y="67"/>
                      <a:pt x="217" y="64"/>
                      <a:pt x="217" y="64"/>
                    </a:cubicBezTo>
                    <a:cubicBezTo>
                      <a:pt x="207" y="49"/>
                      <a:pt x="165" y="40"/>
                      <a:pt x="147" y="38"/>
                    </a:cubicBezTo>
                    <a:cubicBezTo>
                      <a:pt x="119" y="19"/>
                      <a:pt x="89" y="17"/>
                      <a:pt x="55" y="14"/>
                    </a:cubicBezTo>
                    <a:cubicBezTo>
                      <a:pt x="34" y="7"/>
                      <a:pt x="34" y="8"/>
                      <a:pt x="7" y="6"/>
                    </a:cubicBezTo>
                    <a:cubicBezTo>
                      <a:pt x="5" y="5"/>
                      <a:pt x="0" y="5"/>
                      <a:pt x="1" y="4"/>
                    </a:cubicBezTo>
                    <a:cubicBezTo>
                      <a:pt x="4" y="1"/>
                      <a:pt x="13" y="0"/>
                      <a:pt x="13" y="0"/>
                    </a:cubicBezTo>
                    <a:cubicBezTo>
                      <a:pt x="30" y="2"/>
                      <a:pt x="38" y="6"/>
                      <a:pt x="53" y="4"/>
                    </a:cubicBezTo>
                    <a:cubicBezTo>
                      <a:pt x="79" y="9"/>
                      <a:pt x="98" y="13"/>
                      <a:pt x="127" y="14"/>
                    </a:cubicBezTo>
                    <a:cubicBezTo>
                      <a:pt x="138" y="18"/>
                      <a:pt x="148" y="23"/>
                      <a:pt x="159" y="26"/>
                    </a:cubicBezTo>
                    <a:cubicBezTo>
                      <a:pt x="163" y="42"/>
                      <a:pt x="177" y="35"/>
                      <a:pt x="191" y="38"/>
                    </a:cubicBezTo>
                    <a:cubicBezTo>
                      <a:pt x="202" y="45"/>
                      <a:pt x="216" y="54"/>
                      <a:pt x="229" y="58"/>
                    </a:cubicBezTo>
                    <a:cubicBezTo>
                      <a:pt x="232" y="67"/>
                      <a:pt x="255" y="75"/>
                      <a:pt x="265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39" name="Freeform 2351"/>
              <p:cNvSpPr>
                <a:spLocks/>
              </p:cNvSpPr>
              <p:nvPr/>
            </p:nvSpPr>
            <p:spPr bwMode="auto">
              <a:xfrm>
                <a:off x="3495" y="1233"/>
                <a:ext cx="102" cy="74"/>
              </a:xfrm>
              <a:custGeom>
                <a:avLst/>
                <a:gdLst>
                  <a:gd name="T0" fmla="*/ 16 w 102"/>
                  <a:gd name="T1" fmla="*/ 1 h 74"/>
                  <a:gd name="T2" fmla="*/ 22 w 102"/>
                  <a:gd name="T3" fmla="*/ 17 h 74"/>
                  <a:gd name="T4" fmla="*/ 60 w 102"/>
                  <a:gd name="T5" fmla="*/ 51 h 74"/>
                  <a:gd name="T6" fmla="*/ 102 w 102"/>
                  <a:gd name="T7" fmla="*/ 61 h 74"/>
                  <a:gd name="T8" fmla="*/ 54 w 102"/>
                  <a:gd name="T9" fmla="*/ 57 h 74"/>
                  <a:gd name="T10" fmla="*/ 38 w 102"/>
                  <a:gd name="T11" fmla="*/ 47 h 74"/>
                  <a:gd name="T12" fmla="*/ 10 w 102"/>
                  <a:gd name="T13" fmla="*/ 9 h 74"/>
                  <a:gd name="T14" fmla="*/ 16 w 102"/>
                  <a:gd name="T15" fmla="*/ 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74">
                    <a:moveTo>
                      <a:pt x="16" y="1"/>
                    </a:moveTo>
                    <a:cubicBezTo>
                      <a:pt x="14" y="10"/>
                      <a:pt x="12" y="14"/>
                      <a:pt x="22" y="17"/>
                    </a:cubicBezTo>
                    <a:cubicBezTo>
                      <a:pt x="26" y="74"/>
                      <a:pt x="18" y="23"/>
                      <a:pt x="60" y="51"/>
                    </a:cubicBezTo>
                    <a:cubicBezTo>
                      <a:pt x="78" y="48"/>
                      <a:pt x="89" y="48"/>
                      <a:pt x="102" y="61"/>
                    </a:cubicBezTo>
                    <a:cubicBezTo>
                      <a:pt x="84" y="63"/>
                      <a:pt x="71" y="63"/>
                      <a:pt x="54" y="57"/>
                    </a:cubicBezTo>
                    <a:cubicBezTo>
                      <a:pt x="51" y="52"/>
                      <a:pt x="38" y="47"/>
                      <a:pt x="38" y="47"/>
                    </a:cubicBezTo>
                    <a:cubicBezTo>
                      <a:pt x="0" y="52"/>
                      <a:pt x="28" y="36"/>
                      <a:pt x="10" y="9"/>
                    </a:cubicBezTo>
                    <a:cubicBezTo>
                      <a:pt x="12" y="0"/>
                      <a:pt x="9" y="1"/>
                      <a:pt x="16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40" name="Freeform 2352"/>
              <p:cNvSpPr>
                <a:spLocks/>
              </p:cNvSpPr>
              <p:nvPr/>
            </p:nvSpPr>
            <p:spPr bwMode="auto">
              <a:xfrm>
                <a:off x="3362" y="1305"/>
                <a:ext cx="300" cy="813"/>
              </a:xfrm>
              <a:custGeom>
                <a:avLst/>
                <a:gdLst>
                  <a:gd name="T0" fmla="*/ 147 w 300"/>
                  <a:gd name="T1" fmla="*/ 55 h 813"/>
                  <a:gd name="T2" fmla="*/ 169 w 300"/>
                  <a:gd name="T3" fmla="*/ 119 h 813"/>
                  <a:gd name="T4" fmla="*/ 225 w 300"/>
                  <a:gd name="T5" fmla="*/ 267 h 813"/>
                  <a:gd name="T6" fmla="*/ 247 w 300"/>
                  <a:gd name="T7" fmla="*/ 437 h 813"/>
                  <a:gd name="T8" fmla="*/ 255 w 300"/>
                  <a:gd name="T9" fmla="*/ 587 h 813"/>
                  <a:gd name="T10" fmla="*/ 291 w 300"/>
                  <a:gd name="T11" fmla="*/ 721 h 813"/>
                  <a:gd name="T12" fmla="*/ 269 w 300"/>
                  <a:gd name="T13" fmla="*/ 805 h 813"/>
                  <a:gd name="T14" fmla="*/ 237 w 300"/>
                  <a:gd name="T15" fmla="*/ 795 h 813"/>
                  <a:gd name="T16" fmla="*/ 241 w 300"/>
                  <a:gd name="T17" fmla="*/ 651 h 813"/>
                  <a:gd name="T18" fmla="*/ 221 w 300"/>
                  <a:gd name="T19" fmla="*/ 499 h 813"/>
                  <a:gd name="T20" fmla="*/ 197 w 300"/>
                  <a:gd name="T21" fmla="*/ 383 h 813"/>
                  <a:gd name="T22" fmla="*/ 173 w 300"/>
                  <a:gd name="T23" fmla="*/ 333 h 813"/>
                  <a:gd name="T24" fmla="*/ 143 w 300"/>
                  <a:gd name="T25" fmla="*/ 225 h 813"/>
                  <a:gd name="T26" fmla="*/ 153 w 300"/>
                  <a:gd name="T27" fmla="*/ 391 h 813"/>
                  <a:gd name="T28" fmla="*/ 153 w 300"/>
                  <a:gd name="T29" fmla="*/ 521 h 813"/>
                  <a:gd name="T30" fmla="*/ 143 w 300"/>
                  <a:gd name="T31" fmla="*/ 587 h 813"/>
                  <a:gd name="T32" fmla="*/ 153 w 300"/>
                  <a:gd name="T33" fmla="*/ 719 h 813"/>
                  <a:gd name="T34" fmla="*/ 141 w 300"/>
                  <a:gd name="T35" fmla="*/ 811 h 813"/>
                  <a:gd name="T36" fmla="*/ 119 w 300"/>
                  <a:gd name="T37" fmla="*/ 795 h 813"/>
                  <a:gd name="T38" fmla="*/ 97 w 300"/>
                  <a:gd name="T39" fmla="*/ 733 h 813"/>
                  <a:gd name="T40" fmla="*/ 115 w 300"/>
                  <a:gd name="T41" fmla="*/ 647 h 813"/>
                  <a:gd name="T42" fmla="*/ 129 w 300"/>
                  <a:gd name="T43" fmla="*/ 587 h 813"/>
                  <a:gd name="T44" fmla="*/ 105 w 300"/>
                  <a:gd name="T45" fmla="*/ 527 h 813"/>
                  <a:gd name="T46" fmla="*/ 109 w 300"/>
                  <a:gd name="T47" fmla="*/ 315 h 813"/>
                  <a:gd name="T48" fmla="*/ 121 w 300"/>
                  <a:gd name="T49" fmla="*/ 241 h 813"/>
                  <a:gd name="T50" fmla="*/ 91 w 300"/>
                  <a:gd name="T51" fmla="*/ 205 h 813"/>
                  <a:gd name="T52" fmla="*/ 89 w 300"/>
                  <a:gd name="T53" fmla="*/ 391 h 813"/>
                  <a:gd name="T54" fmla="*/ 85 w 300"/>
                  <a:gd name="T55" fmla="*/ 463 h 813"/>
                  <a:gd name="T56" fmla="*/ 71 w 300"/>
                  <a:gd name="T57" fmla="*/ 539 h 813"/>
                  <a:gd name="T58" fmla="*/ 63 w 300"/>
                  <a:gd name="T59" fmla="*/ 593 h 813"/>
                  <a:gd name="T60" fmla="*/ 59 w 300"/>
                  <a:gd name="T61" fmla="*/ 743 h 813"/>
                  <a:gd name="T62" fmla="*/ 25 w 300"/>
                  <a:gd name="T63" fmla="*/ 797 h 813"/>
                  <a:gd name="T64" fmla="*/ 7 w 300"/>
                  <a:gd name="T65" fmla="*/ 777 h 813"/>
                  <a:gd name="T66" fmla="*/ 3 w 300"/>
                  <a:gd name="T67" fmla="*/ 675 h 813"/>
                  <a:gd name="T68" fmla="*/ 29 w 300"/>
                  <a:gd name="T69" fmla="*/ 611 h 813"/>
                  <a:gd name="T70" fmla="*/ 41 w 300"/>
                  <a:gd name="T71" fmla="*/ 573 h 813"/>
                  <a:gd name="T72" fmla="*/ 27 w 300"/>
                  <a:gd name="T73" fmla="*/ 543 h 813"/>
                  <a:gd name="T74" fmla="*/ 31 w 300"/>
                  <a:gd name="T75" fmla="*/ 453 h 813"/>
                  <a:gd name="T76" fmla="*/ 37 w 300"/>
                  <a:gd name="T77" fmla="*/ 369 h 813"/>
                  <a:gd name="T78" fmla="*/ 59 w 300"/>
                  <a:gd name="T79" fmla="*/ 231 h 813"/>
                  <a:gd name="T80" fmla="*/ 73 w 300"/>
                  <a:gd name="T81" fmla="*/ 171 h 813"/>
                  <a:gd name="T82" fmla="*/ 75 w 300"/>
                  <a:gd name="T83" fmla="*/ 127 h 813"/>
                  <a:gd name="T84" fmla="*/ 91 w 300"/>
                  <a:gd name="T85" fmla="*/ 25 h 813"/>
                  <a:gd name="T86" fmla="*/ 133 w 300"/>
                  <a:gd name="T87" fmla="*/ 1 h 813"/>
                  <a:gd name="T88" fmla="*/ 143 w 300"/>
                  <a:gd name="T89" fmla="*/ 9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00" h="813">
                    <a:moveTo>
                      <a:pt x="141" y="13"/>
                    </a:moveTo>
                    <a:cubicBezTo>
                      <a:pt x="141" y="19"/>
                      <a:pt x="141" y="45"/>
                      <a:pt x="147" y="55"/>
                    </a:cubicBezTo>
                    <a:cubicBezTo>
                      <a:pt x="150" y="59"/>
                      <a:pt x="155" y="67"/>
                      <a:pt x="155" y="67"/>
                    </a:cubicBezTo>
                    <a:cubicBezTo>
                      <a:pt x="158" y="78"/>
                      <a:pt x="165" y="103"/>
                      <a:pt x="169" y="119"/>
                    </a:cubicBezTo>
                    <a:cubicBezTo>
                      <a:pt x="173" y="135"/>
                      <a:pt x="172" y="138"/>
                      <a:pt x="181" y="163"/>
                    </a:cubicBezTo>
                    <a:cubicBezTo>
                      <a:pt x="193" y="196"/>
                      <a:pt x="216" y="225"/>
                      <a:pt x="225" y="267"/>
                    </a:cubicBezTo>
                    <a:cubicBezTo>
                      <a:pt x="226" y="322"/>
                      <a:pt x="237" y="348"/>
                      <a:pt x="239" y="403"/>
                    </a:cubicBezTo>
                    <a:cubicBezTo>
                      <a:pt x="239" y="410"/>
                      <a:pt x="245" y="430"/>
                      <a:pt x="247" y="437"/>
                    </a:cubicBezTo>
                    <a:cubicBezTo>
                      <a:pt x="249" y="444"/>
                      <a:pt x="253" y="459"/>
                      <a:pt x="253" y="459"/>
                    </a:cubicBezTo>
                    <a:cubicBezTo>
                      <a:pt x="254" y="502"/>
                      <a:pt x="253" y="544"/>
                      <a:pt x="255" y="587"/>
                    </a:cubicBezTo>
                    <a:cubicBezTo>
                      <a:pt x="256" y="613"/>
                      <a:pt x="281" y="635"/>
                      <a:pt x="285" y="661"/>
                    </a:cubicBezTo>
                    <a:cubicBezTo>
                      <a:pt x="289" y="717"/>
                      <a:pt x="283" y="698"/>
                      <a:pt x="291" y="721"/>
                    </a:cubicBezTo>
                    <a:cubicBezTo>
                      <a:pt x="291" y="735"/>
                      <a:pt x="300" y="783"/>
                      <a:pt x="279" y="797"/>
                    </a:cubicBezTo>
                    <a:cubicBezTo>
                      <a:pt x="272" y="808"/>
                      <a:pt x="279" y="799"/>
                      <a:pt x="269" y="805"/>
                    </a:cubicBezTo>
                    <a:cubicBezTo>
                      <a:pt x="265" y="807"/>
                      <a:pt x="257" y="813"/>
                      <a:pt x="257" y="813"/>
                    </a:cubicBezTo>
                    <a:cubicBezTo>
                      <a:pt x="248" y="810"/>
                      <a:pt x="245" y="801"/>
                      <a:pt x="237" y="795"/>
                    </a:cubicBezTo>
                    <a:cubicBezTo>
                      <a:pt x="231" y="786"/>
                      <a:pt x="231" y="777"/>
                      <a:pt x="229" y="767"/>
                    </a:cubicBezTo>
                    <a:cubicBezTo>
                      <a:pt x="232" y="631"/>
                      <a:pt x="224" y="703"/>
                      <a:pt x="241" y="651"/>
                    </a:cubicBezTo>
                    <a:cubicBezTo>
                      <a:pt x="240" y="617"/>
                      <a:pt x="251" y="586"/>
                      <a:pt x="233" y="559"/>
                    </a:cubicBezTo>
                    <a:cubicBezTo>
                      <a:pt x="232" y="529"/>
                      <a:pt x="242" y="513"/>
                      <a:pt x="221" y="499"/>
                    </a:cubicBezTo>
                    <a:cubicBezTo>
                      <a:pt x="219" y="458"/>
                      <a:pt x="218" y="473"/>
                      <a:pt x="209" y="447"/>
                    </a:cubicBezTo>
                    <a:cubicBezTo>
                      <a:pt x="204" y="430"/>
                      <a:pt x="202" y="400"/>
                      <a:pt x="197" y="383"/>
                    </a:cubicBezTo>
                    <a:cubicBezTo>
                      <a:pt x="192" y="366"/>
                      <a:pt x="181" y="353"/>
                      <a:pt x="177" y="345"/>
                    </a:cubicBezTo>
                    <a:cubicBezTo>
                      <a:pt x="176" y="341"/>
                      <a:pt x="173" y="333"/>
                      <a:pt x="173" y="333"/>
                    </a:cubicBezTo>
                    <a:cubicBezTo>
                      <a:pt x="171" y="316"/>
                      <a:pt x="164" y="304"/>
                      <a:pt x="159" y="289"/>
                    </a:cubicBezTo>
                    <a:cubicBezTo>
                      <a:pt x="157" y="267"/>
                      <a:pt x="147" y="247"/>
                      <a:pt x="143" y="225"/>
                    </a:cubicBezTo>
                    <a:cubicBezTo>
                      <a:pt x="145" y="254"/>
                      <a:pt x="137" y="258"/>
                      <a:pt x="157" y="265"/>
                    </a:cubicBezTo>
                    <a:cubicBezTo>
                      <a:pt x="175" y="319"/>
                      <a:pt x="156" y="255"/>
                      <a:pt x="153" y="391"/>
                    </a:cubicBezTo>
                    <a:cubicBezTo>
                      <a:pt x="153" y="402"/>
                      <a:pt x="160" y="468"/>
                      <a:pt x="151" y="487"/>
                    </a:cubicBezTo>
                    <a:cubicBezTo>
                      <a:pt x="146" y="496"/>
                      <a:pt x="156" y="512"/>
                      <a:pt x="153" y="521"/>
                    </a:cubicBezTo>
                    <a:cubicBezTo>
                      <a:pt x="154" y="542"/>
                      <a:pt x="137" y="554"/>
                      <a:pt x="139" y="575"/>
                    </a:cubicBezTo>
                    <a:cubicBezTo>
                      <a:pt x="139" y="579"/>
                      <a:pt x="143" y="587"/>
                      <a:pt x="143" y="587"/>
                    </a:cubicBezTo>
                    <a:cubicBezTo>
                      <a:pt x="146" y="608"/>
                      <a:pt x="149" y="630"/>
                      <a:pt x="151" y="651"/>
                    </a:cubicBezTo>
                    <a:cubicBezTo>
                      <a:pt x="155" y="682"/>
                      <a:pt x="155" y="692"/>
                      <a:pt x="153" y="719"/>
                    </a:cubicBezTo>
                    <a:cubicBezTo>
                      <a:pt x="154" y="743"/>
                      <a:pt x="159" y="780"/>
                      <a:pt x="157" y="795"/>
                    </a:cubicBezTo>
                    <a:cubicBezTo>
                      <a:pt x="155" y="810"/>
                      <a:pt x="145" y="810"/>
                      <a:pt x="141" y="811"/>
                    </a:cubicBezTo>
                    <a:cubicBezTo>
                      <a:pt x="134" y="800"/>
                      <a:pt x="141" y="809"/>
                      <a:pt x="131" y="803"/>
                    </a:cubicBezTo>
                    <a:cubicBezTo>
                      <a:pt x="127" y="801"/>
                      <a:pt x="119" y="795"/>
                      <a:pt x="119" y="795"/>
                    </a:cubicBezTo>
                    <a:cubicBezTo>
                      <a:pt x="115" y="788"/>
                      <a:pt x="110" y="787"/>
                      <a:pt x="107" y="779"/>
                    </a:cubicBezTo>
                    <a:cubicBezTo>
                      <a:pt x="105" y="752"/>
                      <a:pt x="104" y="753"/>
                      <a:pt x="97" y="733"/>
                    </a:cubicBezTo>
                    <a:cubicBezTo>
                      <a:pt x="96" y="722"/>
                      <a:pt x="89" y="700"/>
                      <a:pt x="103" y="695"/>
                    </a:cubicBezTo>
                    <a:cubicBezTo>
                      <a:pt x="106" y="639"/>
                      <a:pt x="99" y="670"/>
                      <a:pt x="115" y="647"/>
                    </a:cubicBezTo>
                    <a:cubicBezTo>
                      <a:pt x="117" y="633"/>
                      <a:pt x="115" y="617"/>
                      <a:pt x="121" y="605"/>
                    </a:cubicBezTo>
                    <a:cubicBezTo>
                      <a:pt x="124" y="599"/>
                      <a:pt x="129" y="587"/>
                      <a:pt x="129" y="587"/>
                    </a:cubicBezTo>
                    <a:cubicBezTo>
                      <a:pt x="126" y="564"/>
                      <a:pt x="127" y="573"/>
                      <a:pt x="117" y="559"/>
                    </a:cubicBezTo>
                    <a:cubicBezTo>
                      <a:pt x="116" y="543"/>
                      <a:pt x="120" y="532"/>
                      <a:pt x="105" y="527"/>
                    </a:cubicBezTo>
                    <a:cubicBezTo>
                      <a:pt x="103" y="498"/>
                      <a:pt x="106" y="418"/>
                      <a:pt x="107" y="383"/>
                    </a:cubicBezTo>
                    <a:cubicBezTo>
                      <a:pt x="108" y="360"/>
                      <a:pt x="107" y="338"/>
                      <a:pt x="109" y="315"/>
                    </a:cubicBezTo>
                    <a:cubicBezTo>
                      <a:pt x="109" y="311"/>
                      <a:pt x="113" y="303"/>
                      <a:pt x="113" y="303"/>
                    </a:cubicBezTo>
                    <a:cubicBezTo>
                      <a:pt x="114" y="293"/>
                      <a:pt x="122" y="265"/>
                      <a:pt x="121" y="241"/>
                    </a:cubicBezTo>
                    <a:cubicBezTo>
                      <a:pt x="120" y="217"/>
                      <a:pt x="112" y="167"/>
                      <a:pt x="107" y="161"/>
                    </a:cubicBezTo>
                    <a:cubicBezTo>
                      <a:pt x="106" y="175"/>
                      <a:pt x="108" y="199"/>
                      <a:pt x="91" y="205"/>
                    </a:cubicBezTo>
                    <a:cubicBezTo>
                      <a:pt x="87" y="236"/>
                      <a:pt x="91" y="306"/>
                      <a:pt x="91" y="339"/>
                    </a:cubicBezTo>
                    <a:cubicBezTo>
                      <a:pt x="91" y="370"/>
                      <a:pt x="88" y="379"/>
                      <a:pt x="89" y="391"/>
                    </a:cubicBezTo>
                    <a:cubicBezTo>
                      <a:pt x="90" y="403"/>
                      <a:pt x="96" y="401"/>
                      <a:pt x="95" y="413"/>
                    </a:cubicBezTo>
                    <a:cubicBezTo>
                      <a:pt x="91" y="425"/>
                      <a:pt x="88" y="451"/>
                      <a:pt x="85" y="463"/>
                    </a:cubicBezTo>
                    <a:cubicBezTo>
                      <a:pt x="84" y="468"/>
                      <a:pt x="81" y="479"/>
                      <a:pt x="81" y="479"/>
                    </a:cubicBezTo>
                    <a:cubicBezTo>
                      <a:pt x="80" y="498"/>
                      <a:pt x="89" y="527"/>
                      <a:pt x="71" y="539"/>
                    </a:cubicBezTo>
                    <a:cubicBezTo>
                      <a:pt x="67" y="545"/>
                      <a:pt x="55" y="553"/>
                      <a:pt x="55" y="553"/>
                    </a:cubicBezTo>
                    <a:cubicBezTo>
                      <a:pt x="53" y="568"/>
                      <a:pt x="58" y="579"/>
                      <a:pt x="63" y="593"/>
                    </a:cubicBezTo>
                    <a:cubicBezTo>
                      <a:pt x="62" y="621"/>
                      <a:pt x="62" y="649"/>
                      <a:pt x="61" y="677"/>
                    </a:cubicBezTo>
                    <a:cubicBezTo>
                      <a:pt x="60" y="699"/>
                      <a:pt x="63" y="721"/>
                      <a:pt x="59" y="743"/>
                    </a:cubicBezTo>
                    <a:cubicBezTo>
                      <a:pt x="58" y="747"/>
                      <a:pt x="47" y="747"/>
                      <a:pt x="47" y="747"/>
                    </a:cubicBezTo>
                    <a:cubicBezTo>
                      <a:pt x="45" y="771"/>
                      <a:pt x="45" y="784"/>
                      <a:pt x="25" y="797"/>
                    </a:cubicBezTo>
                    <a:cubicBezTo>
                      <a:pt x="14" y="793"/>
                      <a:pt x="20" y="797"/>
                      <a:pt x="11" y="783"/>
                    </a:cubicBezTo>
                    <a:cubicBezTo>
                      <a:pt x="10" y="781"/>
                      <a:pt x="7" y="777"/>
                      <a:pt x="7" y="777"/>
                    </a:cubicBezTo>
                    <a:cubicBezTo>
                      <a:pt x="0" y="749"/>
                      <a:pt x="3" y="752"/>
                      <a:pt x="1" y="705"/>
                    </a:cubicBezTo>
                    <a:cubicBezTo>
                      <a:pt x="2" y="695"/>
                      <a:pt x="1" y="685"/>
                      <a:pt x="3" y="675"/>
                    </a:cubicBezTo>
                    <a:cubicBezTo>
                      <a:pt x="4" y="670"/>
                      <a:pt x="11" y="663"/>
                      <a:pt x="11" y="663"/>
                    </a:cubicBezTo>
                    <a:cubicBezTo>
                      <a:pt x="12" y="652"/>
                      <a:pt x="19" y="618"/>
                      <a:pt x="29" y="611"/>
                    </a:cubicBezTo>
                    <a:cubicBezTo>
                      <a:pt x="33" y="580"/>
                      <a:pt x="27" y="608"/>
                      <a:pt x="35" y="591"/>
                    </a:cubicBezTo>
                    <a:cubicBezTo>
                      <a:pt x="38" y="585"/>
                      <a:pt x="41" y="573"/>
                      <a:pt x="41" y="573"/>
                    </a:cubicBezTo>
                    <a:cubicBezTo>
                      <a:pt x="37" y="568"/>
                      <a:pt x="34" y="561"/>
                      <a:pt x="31" y="555"/>
                    </a:cubicBezTo>
                    <a:cubicBezTo>
                      <a:pt x="29" y="551"/>
                      <a:pt x="27" y="543"/>
                      <a:pt x="27" y="543"/>
                    </a:cubicBezTo>
                    <a:cubicBezTo>
                      <a:pt x="22" y="511"/>
                      <a:pt x="23" y="519"/>
                      <a:pt x="27" y="465"/>
                    </a:cubicBezTo>
                    <a:cubicBezTo>
                      <a:pt x="27" y="461"/>
                      <a:pt x="31" y="453"/>
                      <a:pt x="31" y="453"/>
                    </a:cubicBezTo>
                    <a:cubicBezTo>
                      <a:pt x="32" y="447"/>
                      <a:pt x="28" y="413"/>
                      <a:pt x="29" y="399"/>
                    </a:cubicBezTo>
                    <a:cubicBezTo>
                      <a:pt x="30" y="385"/>
                      <a:pt x="34" y="387"/>
                      <a:pt x="37" y="369"/>
                    </a:cubicBezTo>
                    <a:cubicBezTo>
                      <a:pt x="38" y="345"/>
                      <a:pt x="32" y="313"/>
                      <a:pt x="47" y="291"/>
                    </a:cubicBezTo>
                    <a:cubicBezTo>
                      <a:pt x="48" y="279"/>
                      <a:pt x="49" y="241"/>
                      <a:pt x="59" y="231"/>
                    </a:cubicBezTo>
                    <a:cubicBezTo>
                      <a:pt x="73" y="217"/>
                      <a:pt x="68" y="224"/>
                      <a:pt x="75" y="213"/>
                    </a:cubicBezTo>
                    <a:cubicBezTo>
                      <a:pt x="71" y="196"/>
                      <a:pt x="69" y="194"/>
                      <a:pt x="73" y="171"/>
                    </a:cubicBezTo>
                    <a:cubicBezTo>
                      <a:pt x="74" y="167"/>
                      <a:pt x="77" y="159"/>
                      <a:pt x="77" y="159"/>
                    </a:cubicBezTo>
                    <a:cubicBezTo>
                      <a:pt x="78" y="153"/>
                      <a:pt x="75" y="145"/>
                      <a:pt x="75" y="127"/>
                    </a:cubicBezTo>
                    <a:cubicBezTo>
                      <a:pt x="75" y="109"/>
                      <a:pt x="74" y="68"/>
                      <a:pt x="77" y="51"/>
                    </a:cubicBezTo>
                    <a:cubicBezTo>
                      <a:pt x="77" y="47"/>
                      <a:pt x="91" y="25"/>
                      <a:pt x="91" y="25"/>
                    </a:cubicBezTo>
                    <a:cubicBezTo>
                      <a:pt x="95" y="5"/>
                      <a:pt x="88" y="21"/>
                      <a:pt x="117" y="13"/>
                    </a:cubicBezTo>
                    <a:cubicBezTo>
                      <a:pt x="121" y="12"/>
                      <a:pt x="127" y="3"/>
                      <a:pt x="133" y="1"/>
                    </a:cubicBezTo>
                    <a:cubicBezTo>
                      <a:pt x="138" y="2"/>
                      <a:pt x="145" y="0"/>
                      <a:pt x="149" y="3"/>
                    </a:cubicBezTo>
                    <a:cubicBezTo>
                      <a:pt x="151" y="5"/>
                      <a:pt x="145" y="7"/>
                      <a:pt x="143" y="9"/>
                    </a:cubicBezTo>
                    <a:cubicBezTo>
                      <a:pt x="141" y="12"/>
                      <a:pt x="141" y="18"/>
                      <a:pt x="141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41" name="Freeform 2353"/>
              <p:cNvSpPr>
                <a:spLocks/>
              </p:cNvSpPr>
              <p:nvPr/>
            </p:nvSpPr>
            <p:spPr bwMode="auto">
              <a:xfrm>
                <a:off x="3495" y="1376"/>
                <a:ext cx="102" cy="384"/>
              </a:xfrm>
              <a:custGeom>
                <a:avLst/>
                <a:gdLst>
                  <a:gd name="T0" fmla="*/ 8 w 102"/>
                  <a:gd name="T1" fmla="*/ 48 h 384"/>
                  <a:gd name="T2" fmla="*/ 28 w 102"/>
                  <a:gd name="T3" fmla="*/ 136 h 384"/>
                  <a:gd name="T4" fmla="*/ 36 w 102"/>
                  <a:gd name="T5" fmla="*/ 148 h 384"/>
                  <a:gd name="T6" fmla="*/ 40 w 102"/>
                  <a:gd name="T7" fmla="*/ 160 h 384"/>
                  <a:gd name="T8" fmla="*/ 64 w 102"/>
                  <a:gd name="T9" fmla="*/ 224 h 384"/>
                  <a:gd name="T10" fmla="*/ 54 w 102"/>
                  <a:gd name="T11" fmla="*/ 144 h 384"/>
                  <a:gd name="T12" fmla="*/ 36 w 102"/>
                  <a:gd name="T13" fmla="*/ 116 h 384"/>
                  <a:gd name="T14" fmla="*/ 26 w 102"/>
                  <a:gd name="T15" fmla="*/ 100 h 384"/>
                  <a:gd name="T16" fmla="*/ 16 w 102"/>
                  <a:gd name="T17" fmla="*/ 74 h 384"/>
                  <a:gd name="T18" fmla="*/ 6 w 102"/>
                  <a:gd name="T19" fmla="*/ 34 h 384"/>
                  <a:gd name="T20" fmla="*/ 8 w 102"/>
                  <a:gd name="T21" fmla="*/ 2 h 384"/>
                  <a:gd name="T22" fmla="*/ 10 w 102"/>
                  <a:gd name="T23" fmla="*/ 8 h 384"/>
                  <a:gd name="T24" fmla="*/ 16 w 102"/>
                  <a:gd name="T25" fmla="*/ 20 h 384"/>
                  <a:gd name="T26" fmla="*/ 30 w 102"/>
                  <a:gd name="T27" fmla="*/ 50 h 384"/>
                  <a:gd name="T28" fmla="*/ 38 w 102"/>
                  <a:gd name="T29" fmla="*/ 62 h 384"/>
                  <a:gd name="T30" fmla="*/ 50 w 102"/>
                  <a:gd name="T31" fmla="*/ 112 h 384"/>
                  <a:gd name="T32" fmla="*/ 62 w 102"/>
                  <a:gd name="T33" fmla="*/ 148 h 384"/>
                  <a:gd name="T34" fmla="*/ 76 w 102"/>
                  <a:gd name="T35" fmla="*/ 164 h 384"/>
                  <a:gd name="T36" fmla="*/ 82 w 102"/>
                  <a:gd name="T37" fmla="*/ 182 h 384"/>
                  <a:gd name="T38" fmla="*/ 76 w 102"/>
                  <a:gd name="T39" fmla="*/ 270 h 384"/>
                  <a:gd name="T40" fmla="*/ 86 w 102"/>
                  <a:gd name="T41" fmla="*/ 300 h 384"/>
                  <a:gd name="T42" fmla="*/ 92 w 102"/>
                  <a:gd name="T43" fmla="*/ 340 h 384"/>
                  <a:gd name="T44" fmla="*/ 100 w 102"/>
                  <a:gd name="T45" fmla="*/ 372 h 384"/>
                  <a:gd name="T46" fmla="*/ 98 w 102"/>
                  <a:gd name="T47" fmla="*/ 384 h 384"/>
                  <a:gd name="T48" fmla="*/ 90 w 102"/>
                  <a:gd name="T49" fmla="*/ 372 h 384"/>
                  <a:gd name="T50" fmla="*/ 72 w 102"/>
                  <a:gd name="T51" fmla="*/ 342 h 384"/>
                  <a:gd name="T52" fmla="*/ 60 w 102"/>
                  <a:gd name="T53" fmla="*/ 304 h 384"/>
                  <a:gd name="T54" fmla="*/ 38 w 102"/>
                  <a:gd name="T55" fmla="*/ 222 h 384"/>
                  <a:gd name="T56" fmla="*/ 30 w 102"/>
                  <a:gd name="T57" fmla="*/ 204 h 384"/>
                  <a:gd name="T58" fmla="*/ 18 w 102"/>
                  <a:gd name="T59" fmla="*/ 154 h 384"/>
                  <a:gd name="T60" fmla="*/ 14 w 102"/>
                  <a:gd name="T61" fmla="*/ 130 h 384"/>
                  <a:gd name="T62" fmla="*/ 6 w 102"/>
                  <a:gd name="T63" fmla="*/ 118 h 384"/>
                  <a:gd name="T64" fmla="*/ 2 w 102"/>
                  <a:gd name="T65" fmla="*/ 44 h 384"/>
                  <a:gd name="T66" fmla="*/ 8 w 102"/>
                  <a:gd name="T67" fmla="*/ 48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2" h="384">
                    <a:moveTo>
                      <a:pt x="8" y="48"/>
                    </a:moveTo>
                    <a:cubicBezTo>
                      <a:pt x="9" y="66"/>
                      <a:pt x="9" y="123"/>
                      <a:pt x="28" y="136"/>
                    </a:cubicBezTo>
                    <a:cubicBezTo>
                      <a:pt x="31" y="140"/>
                      <a:pt x="34" y="143"/>
                      <a:pt x="36" y="148"/>
                    </a:cubicBezTo>
                    <a:cubicBezTo>
                      <a:pt x="37" y="152"/>
                      <a:pt x="40" y="160"/>
                      <a:pt x="40" y="160"/>
                    </a:cubicBezTo>
                    <a:cubicBezTo>
                      <a:pt x="43" y="187"/>
                      <a:pt x="58" y="198"/>
                      <a:pt x="64" y="224"/>
                    </a:cubicBezTo>
                    <a:cubicBezTo>
                      <a:pt x="73" y="211"/>
                      <a:pt x="70" y="155"/>
                      <a:pt x="54" y="144"/>
                    </a:cubicBezTo>
                    <a:cubicBezTo>
                      <a:pt x="50" y="133"/>
                      <a:pt x="45" y="122"/>
                      <a:pt x="36" y="116"/>
                    </a:cubicBezTo>
                    <a:cubicBezTo>
                      <a:pt x="31" y="102"/>
                      <a:pt x="36" y="106"/>
                      <a:pt x="26" y="100"/>
                    </a:cubicBezTo>
                    <a:cubicBezTo>
                      <a:pt x="21" y="92"/>
                      <a:pt x="18" y="83"/>
                      <a:pt x="16" y="74"/>
                    </a:cubicBezTo>
                    <a:cubicBezTo>
                      <a:pt x="15" y="56"/>
                      <a:pt x="20" y="43"/>
                      <a:pt x="6" y="34"/>
                    </a:cubicBezTo>
                    <a:cubicBezTo>
                      <a:pt x="7" y="23"/>
                      <a:pt x="6" y="13"/>
                      <a:pt x="8" y="2"/>
                    </a:cubicBezTo>
                    <a:cubicBezTo>
                      <a:pt x="8" y="0"/>
                      <a:pt x="9" y="6"/>
                      <a:pt x="10" y="8"/>
                    </a:cubicBezTo>
                    <a:cubicBezTo>
                      <a:pt x="14" y="17"/>
                      <a:pt x="14" y="11"/>
                      <a:pt x="16" y="20"/>
                    </a:cubicBezTo>
                    <a:cubicBezTo>
                      <a:pt x="19" y="35"/>
                      <a:pt x="21" y="38"/>
                      <a:pt x="30" y="50"/>
                    </a:cubicBezTo>
                    <a:cubicBezTo>
                      <a:pt x="33" y="54"/>
                      <a:pt x="38" y="62"/>
                      <a:pt x="38" y="62"/>
                    </a:cubicBezTo>
                    <a:cubicBezTo>
                      <a:pt x="39" y="79"/>
                      <a:pt x="40" y="97"/>
                      <a:pt x="50" y="112"/>
                    </a:cubicBezTo>
                    <a:cubicBezTo>
                      <a:pt x="52" y="125"/>
                      <a:pt x="50" y="140"/>
                      <a:pt x="62" y="148"/>
                    </a:cubicBezTo>
                    <a:cubicBezTo>
                      <a:pt x="66" y="154"/>
                      <a:pt x="73" y="157"/>
                      <a:pt x="76" y="164"/>
                    </a:cubicBezTo>
                    <a:cubicBezTo>
                      <a:pt x="79" y="170"/>
                      <a:pt x="82" y="182"/>
                      <a:pt x="82" y="182"/>
                    </a:cubicBezTo>
                    <a:cubicBezTo>
                      <a:pt x="83" y="201"/>
                      <a:pt x="93" y="258"/>
                      <a:pt x="76" y="270"/>
                    </a:cubicBezTo>
                    <a:cubicBezTo>
                      <a:pt x="73" y="280"/>
                      <a:pt x="78" y="294"/>
                      <a:pt x="86" y="300"/>
                    </a:cubicBezTo>
                    <a:cubicBezTo>
                      <a:pt x="90" y="313"/>
                      <a:pt x="88" y="327"/>
                      <a:pt x="92" y="340"/>
                    </a:cubicBezTo>
                    <a:cubicBezTo>
                      <a:pt x="94" y="359"/>
                      <a:pt x="95" y="358"/>
                      <a:pt x="100" y="372"/>
                    </a:cubicBezTo>
                    <a:cubicBezTo>
                      <a:pt x="99" y="376"/>
                      <a:pt x="102" y="384"/>
                      <a:pt x="98" y="384"/>
                    </a:cubicBezTo>
                    <a:cubicBezTo>
                      <a:pt x="93" y="384"/>
                      <a:pt x="93" y="376"/>
                      <a:pt x="90" y="372"/>
                    </a:cubicBezTo>
                    <a:cubicBezTo>
                      <a:pt x="83" y="362"/>
                      <a:pt x="78" y="352"/>
                      <a:pt x="72" y="342"/>
                    </a:cubicBezTo>
                    <a:cubicBezTo>
                      <a:pt x="70" y="320"/>
                      <a:pt x="75" y="314"/>
                      <a:pt x="60" y="304"/>
                    </a:cubicBezTo>
                    <a:cubicBezTo>
                      <a:pt x="52" y="280"/>
                      <a:pt x="62" y="238"/>
                      <a:pt x="38" y="222"/>
                    </a:cubicBezTo>
                    <a:cubicBezTo>
                      <a:pt x="33" y="208"/>
                      <a:pt x="36" y="214"/>
                      <a:pt x="30" y="204"/>
                    </a:cubicBezTo>
                    <a:cubicBezTo>
                      <a:pt x="26" y="187"/>
                      <a:pt x="23" y="170"/>
                      <a:pt x="18" y="154"/>
                    </a:cubicBezTo>
                    <a:cubicBezTo>
                      <a:pt x="18" y="151"/>
                      <a:pt x="17" y="136"/>
                      <a:pt x="14" y="130"/>
                    </a:cubicBezTo>
                    <a:cubicBezTo>
                      <a:pt x="12" y="126"/>
                      <a:pt x="6" y="118"/>
                      <a:pt x="6" y="118"/>
                    </a:cubicBezTo>
                    <a:cubicBezTo>
                      <a:pt x="3" y="81"/>
                      <a:pt x="0" y="88"/>
                      <a:pt x="2" y="44"/>
                    </a:cubicBezTo>
                    <a:cubicBezTo>
                      <a:pt x="7" y="51"/>
                      <a:pt x="4" y="52"/>
                      <a:pt x="8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42" name="Freeform 2354"/>
              <p:cNvSpPr>
                <a:spLocks/>
              </p:cNvSpPr>
              <p:nvPr/>
            </p:nvSpPr>
            <p:spPr bwMode="auto">
              <a:xfrm>
                <a:off x="3595" y="1938"/>
                <a:ext cx="58" cy="164"/>
              </a:xfrm>
              <a:custGeom>
                <a:avLst/>
                <a:gdLst>
                  <a:gd name="T0" fmla="*/ 26 w 58"/>
                  <a:gd name="T1" fmla="*/ 0 h 164"/>
                  <a:gd name="T2" fmla="*/ 38 w 58"/>
                  <a:gd name="T3" fmla="*/ 48 h 164"/>
                  <a:gd name="T4" fmla="*/ 28 w 58"/>
                  <a:gd name="T5" fmla="*/ 120 h 164"/>
                  <a:gd name="T6" fmla="*/ 10 w 58"/>
                  <a:gd name="T7" fmla="*/ 108 h 164"/>
                  <a:gd name="T8" fmla="*/ 16 w 58"/>
                  <a:gd name="T9" fmla="*/ 146 h 164"/>
                  <a:gd name="T10" fmla="*/ 26 w 58"/>
                  <a:gd name="T11" fmla="*/ 164 h 164"/>
                  <a:gd name="T12" fmla="*/ 44 w 58"/>
                  <a:gd name="T13" fmla="*/ 158 h 164"/>
                  <a:gd name="T14" fmla="*/ 50 w 58"/>
                  <a:gd name="T15" fmla="*/ 132 h 164"/>
                  <a:gd name="T16" fmla="*/ 26 w 58"/>
                  <a:gd name="T17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64">
                    <a:moveTo>
                      <a:pt x="26" y="0"/>
                    </a:moveTo>
                    <a:cubicBezTo>
                      <a:pt x="29" y="38"/>
                      <a:pt x="35" y="11"/>
                      <a:pt x="38" y="48"/>
                    </a:cubicBezTo>
                    <a:cubicBezTo>
                      <a:pt x="34" y="71"/>
                      <a:pt x="56" y="129"/>
                      <a:pt x="28" y="120"/>
                    </a:cubicBezTo>
                    <a:cubicBezTo>
                      <a:pt x="18" y="123"/>
                      <a:pt x="21" y="112"/>
                      <a:pt x="10" y="108"/>
                    </a:cubicBezTo>
                    <a:cubicBezTo>
                      <a:pt x="6" y="121"/>
                      <a:pt x="0" y="141"/>
                      <a:pt x="16" y="146"/>
                    </a:cubicBezTo>
                    <a:cubicBezTo>
                      <a:pt x="25" y="160"/>
                      <a:pt x="22" y="153"/>
                      <a:pt x="26" y="164"/>
                    </a:cubicBezTo>
                    <a:cubicBezTo>
                      <a:pt x="33" y="157"/>
                      <a:pt x="35" y="155"/>
                      <a:pt x="44" y="158"/>
                    </a:cubicBezTo>
                    <a:cubicBezTo>
                      <a:pt x="46" y="149"/>
                      <a:pt x="47" y="141"/>
                      <a:pt x="50" y="132"/>
                    </a:cubicBezTo>
                    <a:cubicBezTo>
                      <a:pt x="48" y="50"/>
                      <a:pt x="58" y="49"/>
                      <a:pt x="2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43" name="Freeform 2355"/>
              <p:cNvSpPr>
                <a:spLocks/>
              </p:cNvSpPr>
              <p:nvPr/>
            </p:nvSpPr>
            <p:spPr bwMode="auto">
              <a:xfrm>
                <a:off x="3462" y="1328"/>
                <a:ext cx="46" cy="518"/>
              </a:xfrm>
              <a:custGeom>
                <a:avLst/>
                <a:gdLst>
                  <a:gd name="T0" fmla="*/ 27 w 46"/>
                  <a:gd name="T1" fmla="*/ 10 h 518"/>
                  <a:gd name="T2" fmla="*/ 27 w 46"/>
                  <a:gd name="T3" fmla="*/ 148 h 518"/>
                  <a:gd name="T4" fmla="*/ 37 w 46"/>
                  <a:gd name="T5" fmla="*/ 202 h 518"/>
                  <a:gd name="T6" fmla="*/ 45 w 46"/>
                  <a:gd name="T7" fmla="*/ 268 h 518"/>
                  <a:gd name="T8" fmla="*/ 43 w 46"/>
                  <a:gd name="T9" fmla="*/ 416 h 518"/>
                  <a:gd name="T10" fmla="*/ 41 w 46"/>
                  <a:gd name="T11" fmla="*/ 432 h 518"/>
                  <a:gd name="T12" fmla="*/ 33 w 46"/>
                  <a:gd name="T13" fmla="*/ 496 h 518"/>
                  <a:gd name="T14" fmla="*/ 29 w 46"/>
                  <a:gd name="T15" fmla="*/ 514 h 518"/>
                  <a:gd name="T16" fmla="*/ 35 w 46"/>
                  <a:gd name="T17" fmla="*/ 380 h 518"/>
                  <a:gd name="T18" fmla="*/ 29 w 46"/>
                  <a:gd name="T19" fmla="*/ 352 h 518"/>
                  <a:gd name="T20" fmla="*/ 33 w 46"/>
                  <a:gd name="T21" fmla="*/ 264 h 518"/>
                  <a:gd name="T22" fmla="*/ 17 w 46"/>
                  <a:gd name="T23" fmla="*/ 176 h 518"/>
                  <a:gd name="T24" fmla="*/ 21 w 46"/>
                  <a:gd name="T25" fmla="*/ 144 h 518"/>
                  <a:gd name="T26" fmla="*/ 17 w 46"/>
                  <a:gd name="T27" fmla="*/ 132 h 518"/>
                  <a:gd name="T28" fmla="*/ 7 w 46"/>
                  <a:gd name="T29" fmla="*/ 18 h 518"/>
                  <a:gd name="T30" fmla="*/ 27 w 46"/>
                  <a:gd name="T31" fmla="*/ 10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6" h="518">
                    <a:moveTo>
                      <a:pt x="27" y="10"/>
                    </a:moveTo>
                    <a:cubicBezTo>
                      <a:pt x="13" y="53"/>
                      <a:pt x="0" y="107"/>
                      <a:pt x="27" y="148"/>
                    </a:cubicBezTo>
                    <a:cubicBezTo>
                      <a:pt x="31" y="202"/>
                      <a:pt x="15" y="195"/>
                      <a:pt x="37" y="202"/>
                    </a:cubicBezTo>
                    <a:cubicBezTo>
                      <a:pt x="45" y="225"/>
                      <a:pt x="25" y="298"/>
                      <a:pt x="45" y="268"/>
                    </a:cubicBezTo>
                    <a:cubicBezTo>
                      <a:pt x="44" y="317"/>
                      <a:pt x="44" y="367"/>
                      <a:pt x="43" y="416"/>
                    </a:cubicBezTo>
                    <a:cubicBezTo>
                      <a:pt x="43" y="421"/>
                      <a:pt x="41" y="427"/>
                      <a:pt x="41" y="432"/>
                    </a:cubicBezTo>
                    <a:cubicBezTo>
                      <a:pt x="39" y="462"/>
                      <a:pt x="46" y="476"/>
                      <a:pt x="33" y="496"/>
                    </a:cubicBezTo>
                    <a:cubicBezTo>
                      <a:pt x="39" y="515"/>
                      <a:pt x="11" y="518"/>
                      <a:pt x="29" y="514"/>
                    </a:cubicBezTo>
                    <a:cubicBezTo>
                      <a:pt x="31" y="471"/>
                      <a:pt x="25" y="421"/>
                      <a:pt x="35" y="380"/>
                    </a:cubicBezTo>
                    <a:cubicBezTo>
                      <a:pt x="33" y="370"/>
                      <a:pt x="30" y="362"/>
                      <a:pt x="29" y="352"/>
                    </a:cubicBezTo>
                    <a:cubicBezTo>
                      <a:pt x="46" y="327"/>
                      <a:pt x="28" y="293"/>
                      <a:pt x="33" y="264"/>
                    </a:cubicBezTo>
                    <a:cubicBezTo>
                      <a:pt x="33" y="253"/>
                      <a:pt x="39" y="191"/>
                      <a:pt x="17" y="176"/>
                    </a:cubicBezTo>
                    <a:cubicBezTo>
                      <a:pt x="30" y="167"/>
                      <a:pt x="25" y="173"/>
                      <a:pt x="21" y="144"/>
                    </a:cubicBezTo>
                    <a:cubicBezTo>
                      <a:pt x="20" y="140"/>
                      <a:pt x="17" y="132"/>
                      <a:pt x="17" y="132"/>
                    </a:cubicBezTo>
                    <a:cubicBezTo>
                      <a:pt x="16" y="104"/>
                      <a:pt x="15" y="41"/>
                      <a:pt x="7" y="18"/>
                    </a:cubicBezTo>
                    <a:cubicBezTo>
                      <a:pt x="10" y="0"/>
                      <a:pt x="5" y="5"/>
                      <a:pt x="27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44" name="Freeform 2356"/>
              <p:cNvSpPr>
                <a:spLocks/>
              </p:cNvSpPr>
              <p:nvPr/>
            </p:nvSpPr>
            <p:spPr bwMode="auto">
              <a:xfrm>
                <a:off x="3478" y="1940"/>
                <a:ext cx="45" cy="162"/>
              </a:xfrm>
              <a:custGeom>
                <a:avLst/>
                <a:gdLst>
                  <a:gd name="T0" fmla="*/ 15 w 45"/>
                  <a:gd name="T1" fmla="*/ 2 h 162"/>
                  <a:gd name="T2" fmla="*/ 17 w 45"/>
                  <a:gd name="T3" fmla="*/ 22 h 162"/>
                  <a:gd name="T4" fmla="*/ 21 w 45"/>
                  <a:gd name="T5" fmla="*/ 30 h 162"/>
                  <a:gd name="T6" fmla="*/ 7 w 45"/>
                  <a:gd name="T7" fmla="*/ 50 h 162"/>
                  <a:gd name="T8" fmla="*/ 5 w 45"/>
                  <a:gd name="T9" fmla="*/ 110 h 162"/>
                  <a:gd name="T10" fmla="*/ 11 w 45"/>
                  <a:gd name="T11" fmla="*/ 126 h 162"/>
                  <a:gd name="T12" fmla="*/ 9 w 45"/>
                  <a:gd name="T13" fmla="*/ 140 h 162"/>
                  <a:gd name="T14" fmla="*/ 3 w 45"/>
                  <a:gd name="T15" fmla="*/ 138 h 162"/>
                  <a:gd name="T16" fmla="*/ 9 w 45"/>
                  <a:gd name="T17" fmla="*/ 150 h 162"/>
                  <a:gd name="T18" fmla="*/ 13 w 45"/>
                  <a:gd name="T19" fmla="*/ 162 h 162"/>
                  <a:gd name="T20" fmla="*/ 23 w 45"/>
                  <a:gd name="T21" fmla="*/ 130 h 162"/>
                  <a:gd name="T22" fmla="*/ 27 w 45"/>
                  <a:gd name="T23" fmla="*/ 118 h 162"/>
                  <a:gd name="T24" fmla="*/ 17 w 45"/>
                  <a:gd name="T25" fmla="*/ 96 h 162"/>
                  <a:gd name="T26" fmla="*/ 19 w 45"/>
                  <a:gd name="T27" fmla="*/ 68 h 162"/>
                  <a:gd name="T28" fmla="*/ 27 w 45"/>
                  <a:gd name="T29" fmla="*/ 66 h 162"/>
                  <a:gd name="T30" fmla="*/ 29 w 45"/>
                  <a:gd name="T31" fmla="*/ 60 h 162"/>
                  <a:gd name="T32" fmla="*/ 15 w 45"/>
                  <a:gd name="T33" fmla="*/ 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162">
                    <a:moveTo>
                      <a:pt x="15" y="2"/>
                    </a:moveTo>
                    <a:cubicBezTo>
                      <a:pt x="16" y="9"/>
                      <a:pt x="15" y="16"/>
                      <a:pt x="17" y="22"/>
                    </a:cubicBezTo>
                    <a:cubicBezTo>
                      <a:pt x="22" y="35"/>
                      <a:pt x="27" y="12"/>
                      <a:pt x="21" y="30"/>
                    </a:cubicBezTo>
                    <a:cubicBezTo>
                      <a:pt x="18" y="62"/>
                      <a:pt x="24" y="44"/>
                      <a:pt x="7" y="50"/>
                    </a:cubicBezTo>
                    <a:cubicBezTo>
                      <a:pt x="0" y="70"/>
                      <a:pt x="4" y="88"/>
                      <a:pt x="5" y="110"/>
                    </a:cubicBezTo>
                    <a:cubicBezTo>
                      <a:pt x="21" y="106"/>
                      <a:pt x="17" y="117"/>
                      <a:pt x="11" y="126"/>
                    </a:cubicBezTo>
                    <a:cubicBezTo>
                      <a:pt x="10" y="131"/>
                      <a:pt x="12" y="136"/>
                      <a:pt x="9" y="140"/>
                    </a:cubicBezTo>
                    <a:cubicBezTo>
                      <a:pt x="8" y="142"/>
                      <a:pt x="4" y="137"/>
                      <a:pt x="3" y="138"/>
                    </a:cubicBezTo>
                    <a:cubicBezTo>
                      <a:pt x="1" y="140"/>
                      <a:pt x="9" y="150"/>
                      <a:pt x="9" y="150"/>
                    </a:cubicBezTo>
                    <a:cubicBezTo>
                      <a:pt x="11" y="154"/>
                      <a:pt x="13" y="162"/>
                      <a:pt x="13" y="162"/>
                    </a:cubicBezTo>
                    <a:cubicBezTo>
                      <a:pt x="20" y="152"/>
                      <a:pt x="20" y="142"/>
                      <a:pt x="23" y="130"/>
                    </a:cubicBezTo>
                    <a:cubicBezTo>
                      <a:pt x="24" y="126"/>
                      <a:pt x="27" y="118"/>
                      <a:pt x="27" y="118"/>
                    </a:cubicBezTo>
                    <a:cubicBezTo>
                      <a:pt x="23" y="92"/>
                      <a:pt x="23" y="113"/>
                      <a:pt x="17" y="96"/>
                    </a:cubicBezTo>
                    <a:cubicBezTo>
                      <a:pt x="18" y="87"/>
                      <a:pt x="16" y="77"/>
                      <a:pt x="19" y="68"/>
                    </a:cubicBezTo>
                    <a:cubicBezTo>
                      <a:pt x="20" y="65"/>
                      <a:pt x="25" y="68"/>
                      <a:pt x="27" y="66"/>
                    </a:cubicBezTo>
                    <a:cubicBezTo>
                      <a:pt x="29" y="65"/>
                      <a:pt x="28" y="62"/>
                      <a:pt x="29" y="60"/>
                    </a:cubicBezTo>
                    <a:cubicBezTo>
                      <a:pt x="27" y="0"/>
                      <a:pt x="45" y="7"/>
                      <a:pt x="15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45" name="Freeform 2357"/>
              <p:cNvSpPr>
                <a:spLocks/>
              </p:cNvSpPr>
              <p:nvPr/>
            </p:nvSpPr>
            <p:spPr bwMode="auto">
              <a:xfrm>
                <a:off x="3391" y="1538"/>
                <a:ext cx="58" cy="320"/>
              </a:xfrm>
              <a:custGeom>
                <a:avLst/>
                <a:gdLst>
                  <a:gd name="T0" fmla="*/ 58 w 58"/>
                  <a:gd name="T1" fmla="*/ 4 h 320"/>
                  <a:gd name="T2" fmla="*/ 46 w 58"/>
                  <a:gd name="T3" fmla="*/ 66 h 320"/>
                  <a:gd name="T4" fmla="*/ 34 w 58"/>
                  <a:gd name="T5" fmla="*/ 62 h 320"/>
                  <a:gd name="T6" fmla="*/ 36 w 58"/>
                  <a:gd name="T7" fmla="*/ 98 h 320"/>
                  <a:gd name="T8" fmla="*/ 34 w 58"/>
                  <a:gd name="T9" fmla="*/ 108 h 320"/>
                  <a:gd name="T10" fmla="*/ 40 w 58"/>
                  <a:gd name="T11" fmla="*/ 234 h 320"/>
                  <a:gd name="T12" fmla="*/ 38 w 58"/>
                  <a:gd name="T13" fmla="*/ 270 h 320"/>
                  <a:gd name="T14" fmla="*/ 36 w 58"/>
                  <a:gd name="T15" fmla="*/ 262 h 320"/>
                  <a:gd name="T16" fmla="*/ 32 w 58"/>
                  <a:gd name="T17" fmla="*/ 268 h 320"/>
                  <a:gd name="T18" fmla="*/ 18 w 58"/>
                  <a:gd name="T19" fmla="*/ 284 h 320"/>
                  <a:gd name="T20" fmla="*/ 14 w 58"/>
                  <a:gd name="T21" fmla="*/ 290 h 320"/>
                  <a:gd name="T22" fmla="*/ 16 w 58"/>
                  <a:gd name="T23" fmla="*/ 314 h 320"/>
                  <a:gd name="T24" fmla="*/ 22 w 58"/>
                  <a:gd name="T25" fmla="*/ 318 h 320"/>
                  <a:gd name="T26" fmla="*/ 30 w 58"/>
                  <a:gd name="T27" fmla="*/ 290 h 320"/>
                  <a:gd name="T28" fmla="*/ 42 w 58"/>
                  <a:gd name="T29" fmla="*/ 276 h 320"/>
                  <a:gd name="T30" fmla="*/ 48 w 58"/>
                  <a:gd name="T31" fmla="*/ 220 h 320"/>
                  <a:gd name="T32" fmla="*/ 50 w 58"/>
                  <a:gd name="T33" fmla="*/ 182 h 320"/>
                  <a:gd name="T34" fmla="*/ 54 w 58"/>
                  <a:gd name="T35" fmla="*/ 170 h 320"/>
                  <a:gd name="T36" fmla="*/ 50 w 58"/>
                  <a:gd name="T37" fmla="*/ 70 h 320"/>
                  <a:gd name="T38" fmla="*/ 58 w 58"/>
                  <a:gd name="T39" fmla="*/ 4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320">
                    <a:moveTo>
                      <a:pt x="58" y="4"/>
                    </a:moveTo>
                    <a:cubicBezTo>
                      <a:pt x="46" y="0"/>
                      <a:pt x="48" y="52"/>
                      <a:pt x="46" y="66"/>
                    </a:cubicBezTo>
                    <a:cubicBezTo>
                      <a:pt x="41" y="50"/>
                      <a:pt x="50" y="73"/>
                      <a:pt x="34" y="62"/>
                    </a:cubicBezTo>
                    <a:cubicBezTo>
                      <a:pt x="38" y="78"/>
                      <a:pt x="38" y="78"/>
                      <a:pt x="36" y="98"/>
                    </a:cubicBezTo>
                    <a:cubicBezTo>
                      <a:pt x="23" y="90"/>
                      <a:pt x="32" y="102"/>
                      <a:pt x="34" y="108"/>
                    </a:cubicBezTo>
                    <a:cubicBezTo>
                      <a:pt x="39" y="148"/>
                      <a:pt x="0" y="221"/>
                      <a:pt x="40" y="234"/>
                    </a:cubicBezTo>
                    <a:cubicBezTo>
                      <a:pt x="39" y="246"/>
                      <a:pt x="40" y="258"/>
                      <a:pt x="38" y="270"/>
                    </a:cubicBezTo>
                    <a:cubicBezTo>
                      <a:pt x="38" y="273"/>
                      <a:pt x="39" y="263"/>
                      <a:pt x="36" y="262"/>
                    </a:cubicBezTo>
                    <a:cubicBezTo>
                      <a:pt x="34" y="261"/>
                      <a:pt x="33" y="266"/>
                      <a:pt x="32" y="268"/>
                    </a:cubicBezTo>
                    <a:cubicBezTo>
                      <a:pt x="18" y="259"/>
                      <a:pt x="29" y="277"/>
                      <a:pt x="18" y="284"/>
                    </a:cubicBezTo>
                    <a:cubicBezTo>
                      <a:pt x="9" y="282"/>
                      <a:pt x="3" y="286"/>
                      <a:pt x="14" y="290"/>
                    </a:cubicBezTo>
                    <a:cubicBezTo>
                      <a:pt x="15" y="298"/>
                      <a:pt x="14" y="306"/>
                      <a:pt x="16" y="314"/>
                    </a:cubicBezTo>
                    <a:cubicBezTo>
                      <a:pt x="17" y="316"/>
                      <a:pt x="21" y="320"/>
                      <a:pt x="22" y="318"/>
                    </a:cubicBezTo>
                    <a:cubicBezTo>
                      <a:pt x="33" y="287"/>
                      <a:pt x="14" y="295"/>
                      <a:pt x="30" y="290"/>
                    </a:cubicBezTo>
                    <a:cubicBezTo>
                      <a:pt x="33" y="282"/>
                      <a:pt x="34" y="279"/>
                      <a:pt x="42" y="276"/>
                    </a:cubicBezTo>
                    <a:cubicBezTo>
                      <a:pt x="43" y="255"/>
                      <a:pt x="42" y="239"/>
                      <a:pt x="48" y="220"/>
                    </a:cubicBezTo>
                    <a:cubicBezTo>
                      <a:pt x="49" y="207"/>
                      <a:pt x="48" y="195"/>
                      <a:pt x="50" y="182"/>
                    </a:cubicBezTo>
                    <a:cubicBezTo>
                      <a:pt x="51" y="178"/>
                      <a:pt x="54" y="170"/>
                      <a:pt x="54" y="170"/>
                    </a:cubicBezTo>
                    <a:cubicBezTo>
                      <a:pt x="53" y="137"/>
                      <a:pt x="50" y="103"/>
                      <a:pt x="50" y="70"/>
                    </a:cubicBezTo>
                    <a:cubicBezTo>
                      <a:pt x="50" y="37"/>
                      <a:pt x="58" y="28"/>
                      <a:pt x="58" y="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46" name="Freeform 2358"/>
              <p:cNvSpPr>
                <a:spLocks/>
              </p:cNvSpPr>
              <p:nvPr/>
            </p:nvSpPr>
            <p:spPr bwMode="auto">
              <a:xfrm>
                <a:off x="3382" y="1934"/>
                <a:ext cx="41" cy="137"/>
              </a:xfrm>
              <a:custGeom>
                <a:avLst/>
                <a:gdLst>
                  <a:gd name="T0" fmla="*/ 31 w 41"/>
                  <a:gd name="T1" fmla="*/ 0 h 137"/>
                  <a:gd name="T2" fmla="*/ 19 w 41"/>
                  <a:gd name="T3" fmla="*/ 24 h 137"/>
                  <a:gd name="T4" fmla="*/ 9 w 41"/>
                  <a:gd name="T5" fmla="*/ 58 h 137"/>
                  <a:gd name="T6" fmla="*/ 17 w 41"/>
                  <a:gd name="T7" fmla="*/ 104 h 137"/>
                  <a:gd name="T8" fmla="*/ 31 w 41"/>
                  <a:gd name="T9" fmla="*/ 40 h 137"/>
                  <a:gd name="T10" fmla="*/ 27 w 41"/>
                  <a:gd name="T11" fmla="*/ 66 h 137"/>
                  <a:gd name="T12" fmla="*/ 21 w 41"/>
                  <a:gd name="T13" fmla="*/ 86 h 137"/>
                  <a:gd name="T14" fmla="*/ 25 w 41"/>
                  <a:gd name="T15" fmla="*/ 118 h 137"/>
                  <a:gd name="T16" fmla="*/ 17 w 41"/>
                  <a:gd name="T17" fmla="*/ 136 h 137"/>
                  <a:gd name="T18" fmla="*/ 7 w 41"/>
                  <a:gd name="T19" fmla="*/ 128 h 137"/>
                  <a:gd name="T20" fmla="*/ 5 w 41"/>
                  <a:gd name="T21" fmla="*/ 102 h 137"/>
                  <a:gd name="T22" fmla="*/ 3 w 41"/>
                  <a:gd name="T23" fmla="*/ 96 h 137"/>
                  <a:gd name="T24" fmla="*/ 17 w 41"/>
                  <a:gd name="T25" fmla="*/ 20 h 137"/>
                  <a:gd name="T26" fmla="*/ 31 w 41"/>
                  <a:gd name="T27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137">
                    <a:moveTo>
                      <a:pt x="31" y="0"/>
                    </a:moveTo>
                    <a:cubicBezTo>
                      <a:pt x="26" y="8"/>
                      <a:pt x="24" y="16"/>
                      <a:pt x="19" y="24"/>
                    </a:cubicBezTo>
                    <a:cubicBezTo>
                      <a:pt x="17" y="39"/>
                      <a:pt x="13" y="45"/>
                      <a:pt x="9" y="58"/>
                    </a:cubicBezTo>
                    <a:cubicBezTo>
                      <a:pt x="11" y="102"/>
                      <a:pt x="6" y="137"/>
                      <a:pt x="17" y="104"/>
                    </a:cubicBezTo>
                    <a:cubicBezTo>
                      <a:pt x="18" y="92"/>
                      <a:pt x="17" y="49"/>
                      <a:pt x="31" y="40"/>
                    </a:cubicBezTo>
                    <a:cubicBezTo>
                      <a:pt x="41" y="24"/>
                      <a:pt x="30" y="61"/>
                      <a:pt x="27" y="66"/>
                    </a:cubicBezTo>
                    <a:cubicBezTo>
                      <a:pt x="25" y="73"/>
                      <a:pt x="21" y="86"/>
                      <a:pt x="21" y="86"/>
                    </a:cubicBezTo>
                    <a:cubicBezTo>
                      <a:pt x="25" y="101"/>
                      <a:pt x="30" y="99"/>
                      <a:pt x="25" y="118"/>
                    </a:cubicBezTo>
                    <a:cubicBezTo>
                      <a:pt x="23" y="124"/>
                      <a:pt x="17" y="136"/>
                      <a:pt x="17" y="136"/>
                    </a:cubicBezTo>
                    <a:cubicBezTo>
                      <a:pt x="15" y="132"/>
                      <a:pt x="8" y="132"/>
                      <a:pt x="7" y="128"/>
                    </a:cubicBezTo>
                    <a:cubicBezTo>
                      <a:pt x="5" y="120"/>
                      <a:pt x="6" y="111"/>
                      <a:pt x="5" y="102"/>
                    </a:cubicBezTo>
                    <a:cubicBezTo>
                      <a:pt x="5" y="100"/>
                      <a:pt x="4" y="98"/>
                      <a:pt x="3" y="96"/>
                    </a:cubicBezTo>
                    <a:cubicBezTo>
                      <a:pt x="4" y="83"/>
                      <a:pt x="0" y="31"/>
                      <a:pt x="17" y="20"/>
                    </a:cubicBezTo>
                    <a:cubicBezTo>
                      <a:pt x="20" y="12"/>
                      <a:pt x="26" y="7"/>
                      <a:pt x="3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47" name="Freeform 2359"/>
              <p:cNvSpPr>
                <a:spLocks/>
              </p:cNvSpPr>
              <p:nvPr/>
            </p:nvSpPr>
            <p:spPr bwMode="auto">
              <a:xfrm>
                <a:off x="3391" y="1436"/>
                <a:ext cx="62" cy="406"/>
              </a:xfrm>
              <a:custGeom>
                <a:avLst/>
                <a:gdLst>
                  <a:gd name="T0" fmla="*/ 56 w 62"/>
                  <a:gd name="T1" fmla="*/ 0 h 406"/>
                  <a:gd name="T2" fmla="*/ 56 w 62"/>
                  <a:gd name="T3" fmla="*/ 56 h 406"/>
                  <a:gd name="T4" fmla="*/ 54 w 62"/>
                  <a:gd name="T5" fmla="*/ 90 h 406"/>
                  <a:gd name="T6" fmla="*/ 44 w 62"/>
                  <a:gd name="T7" fmla="*/ 98 h 406"/>
                  <a:gd name="T8" fmla="*/ 36 w 62"/>
                  <a:gd name="T9" fmla="*/ 144 h 406"/>
                  <a:gd name="T10" fmla="*/ 42 w 62"/>
                  <a:gd name="T11" fmla="*/ 170 h 406"/>
                  <a:gd name="T12" fmla="*/ 30 w 62"/>
                  <a:gd name="T13" fmla="*/ 180 h 406"/>
                  <a:gd name="T14" fmla="*/ 24 w 62"/>
                  <a:gd name="T15" fmla="*/ 262 h 406"/>
                  <a:gd name="T16" fmla="*/ 22 w 62"/>
                  <a:gd name="T17" fmla="*/ 252 h 406"/>
                  <a:gd name="T18" fmla="*/ 16 w 62"/>
                  <a:gd name="T19" fmla="*/ 270 h 406"/>
                  <a:gd name="T20" fmla="*/ 12 w 62"/>
                  <a:gd name="T21" fmla="*/ 262 h 406"/>
                  <a:gd name="T22" fmla="*/ 24 w 62"/>
                  <a:gd name="T23" fmla="*/ 256 h 406"/>
                  <a:gd name="T24" fmla="*/ 26 w 62"/>
                  <a:gd name="T25" fmla="*/ 174 h 406"/>
                  <a:gd name="T26" fmla="*/ 34 w 62"/>
                  <a:gd name="T27" fmla="*/ 118 h 406"/>
                  <a:gd name="T28" fmla="*/ 42 w 62"/>
                  <a:gd name="T29" fmla="*/ 106 h 406"/>
                  <a:gd name="T30" fmla="*/ 56 w 62"/>
                  <a:gd name="T31" fmla="*/ 0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2" h="406">
                    <a:moveTo>
                      <a:pt x="56" y="0"/>
                    </a:moveTo>
                    <a:cubicBezTo>
                      <a:pt x="61" y="19"/>
                      <a:pt x="62" y="37"/>
                      <a:pt x="56" y="56"/>
                    </a:cubicBezTo>
                    <a:cubicBezTo>
                      <a:pt x="55" y="67"/>
                      <a:pt x="57" y="79"/>
                      <a:pt x="54" y="90"/>
                    </a:cubicBezTo>
                    <a:cubicBezTo>
                      <a:pt x="53" y="94"/>
                      <a:pt x="45" y="94"/>
                      <a:pt x="44" y="98"/>
                    </a:cubicBezTo>
                    <a:cubicBezTo>
                      <a:pt x="47" y="114"/>
                      <a:pt x="41" y="129"/>
                      <a:pt x="36" y="144"/>
                    </a:cubicBezTo>
                    <a:cubicBezTo>
                      <a:pt x="47" y="160"/>
                      <a:pt x="45" y="151"/>
                      <a:pt x="42" y="170"/>
                    </a:cubicBezTo>
                    <a:cubicBezTo>
                      <a:pt x="33" y="167"/>
                      <a:pt x="33" y="172"/>
                      <a:pt x="30" y="180"/>
                    </a:cubicBezTo>
                    <a:cubicBezTo>
                      <a:pt x="28" y="207"/>
                      <a:pt x="29" y="235"/>
                      <a:pt x="24" y="262"/>
                    </a:cubicBezTo>
                    <a:cubicBezTo>
                      <a:pt x="23" y="259"/>
                      <a:pt x="25" y="251"/>
                      <a:pt x="22" y="252"/>
                    </a:cubicBezTo>
                    <a:cubicBezTo>
                      <a:pt x="16" y="254"/>
                      <a:pt x="16" y="270"/>
                      <a:pt x="16" y="270"/>
                    </a:cubicBezTo>
                    <a:cubicBezTo>
                      <a:pt x="14" y="358"/>
                      <a:pt x="0" y="406"/>
                      <a:pt x="12" y="262"/>
                    </a:cubicBezTo>
                    <a:cubicBezTo>
                      <a:pt x="12" y="259"/>
                      <a:pt x="22" y="257"/>
                      <a:pt x="24" y="256"/>
                    </a:cubicBezTo>
                    <a:cubicBezTo>
                      <a:pt x="15" y="229"/>
                      <a:pt x="21" y="201"/>
                      <a:pt x="26" y="174"/>
                    </a:cubicBezTo>
                    <a:cubicBezTo>
                      <a:pt x="27" y="159"/>
                      <a:pt x="29" y="133"/>
                      <a:pt x="34" y="118"/>
                    </a:cubicBezTo>
                    <a:cubicBezTo>
                      <a:pt x="35" y="113"/>
                      <a:pt x="42" y="106"/>
                      <a:pt x="42" y="106"/>
                    </a:cubicBezTo>
                    <a:cubicBezTo>
                      <a:pt x="49" y="70"/>
                      <a:pt x="54" y="37"/>
                      <a:pt x="5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48" name="Freeform 2360"/>
              <p:cNvSpPr>
                <a:spLocks/>
              </p:cNvSpPr>
              <p:nvPr/>
            </p:nvSpPr>
            <p:spPr bwMode="auto">
              <a:xfrm>
                <a:off x="3364" y="1923"/>
                <a:ext cx="41" cy="165"/>
              </a:xfrm>
              <a:custGeom>
                <a:avLst/>
                <a:gdLst>
                  <a:gd name="T0" fmla="*/ 41 w 41"/>
                  <a:gd name="T1" fmla="*/ 3 h 165"/>
                  <a:gd name="T2" fmla="*/ 21 w 41"/>
                  <a:gd name="T3" fmla="*/ 29 h 165"/>
                  <a:gd name="T4" fmla="*/ 11 w 41"/>
                  <a:gd name="T5" fmla="*/ 81 h 165"/>
                  <a:gd name="T6" fmla="*/ 21 w 41"/>
                  <a:gd name="T7" fmla="*/ 137 h 165"/>
                  <a:gd name="T8" fmla="*/ 19 w 41"/>
                  <a:gd name="T9" fmla="*/ 163 h 165"/>
                  <a:gd name="T10" fmla="*/ 15 w 41"/>
                  <a:gd name="T11" fmla="*/ 157 h 165"/>
                  <a:gd name="T12" fmla="*/ 9 w 41"/>
                  <a:gd name="T13" fmla="*/ 137 h 165"/>
                  <a:gd name="T14" fmla="*/ 15 w 41"/>
                  <a:gd name="T15" fmla="*/ 59 h 165"/>
                  <a:gd name="T16" fmla="*/ 25 w 41"/>
                  <a:gd name="T17" fmla="*/ 3 h 165"/>
                  <a:gd name="T18" fmla="*/ 41 w 41"/>
                  <a:gd name="T19" fmla="*/ 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165">
                    <a:moveTo>
                      <a:pt x="41" y="3"/>
                    </a:moveTo>
                    <a:cubicBezTo>
                      <a:pt x="25" y="7"/>
                      <a:pt x="36" y="24"/>
                      <a:pt x="21" y="29"/>
                    </a:cubicBezTo>
                    <a:cubicBezTo>
                      <a:pt x="20" y="44"/>
                      <a:pt x="19" y="69"/>
                      <a:pt x="11" y="81"/>
                    </a:cubicBezTo>
                    <a:cubicBezTo>
                      <a:pt x="11" y="87"/>
                      <a:pt x="7" y="132"/>
                      <a:pt x="21" y="137"/>
                    </a:cubicBezTo>
                    <a:cubicBezTo>
                      <a:pt x="20" y="146"/>
                      <a:pt x="21" y="155"/>
                      <a:pt x="19" y="163"/>
                    </a:cubicBezTo>
                    <a:cubicBezTo>
                      <a:pt x="18" y="165"/>
                      <a:pt x="16" y="159"/>
                      <a:pt x="15" y="157"/>
                    </a:cubicBezTo>
                    <a:cubicBezTo>
                      <a:pt x="8" y="134"/>
                      <a:pt x="18" y="151"/>
                      <a:pt x="9" y="137"/>
                    </a:cubicBezTo>
                    <a:cubicBezTo>
                      <a:pt x="8" y="110"/>
                      <a:pt x="0" y="82"/>
                      <a:pt x="15" y="59"/>
                    </a:cubicBezTo>
                    <a:cubicBezTo>
                      <a:pt x="15" y="59"/>
                      <a:pt x="24" y="4"/>
                      <a:pt x="25" y="3"/>
                    </a:cubicBezTo>
                    <a:cubicBezTo>
                      <a:pt x="30" y="0"/>
                      <a:pt x="36" y="3"/>
                      <a:pt x="41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49" name="Freeform 2361"/>
              <p:cNvSpPr>
                <a:spLocks/>
              </p:cNvSpPr>
              <p:nvPr/>
            </p:nvSpPr>
            <p:spPr bwMode="auto">
              <a:xfrm>
                <a:off x="3586" y="1936"/>
                <a:ext cx="52" cy="172"/>
              </a:xfrm>
              <a:custGeom>
                <a:avLst/>
                <a:gdLst>
                  <a:gd name="T0" fmla="*/ 29 w 52"/>
                  <a:gd name="T1" fmla="*/ 0 h 172"/>
                  <a:gd name="T2" fmla="*/ 19 w 52"/>
                  <a:gd name="T3" fmla="*/ 74 h 172"/>
                  <a:gd name="T4" fmla="*/ 21 w 52"/>
                  <a:gd name="T5" fmla="*/ 94 h 172"/>
                  <a:gd name="T6" fmla="*/ 37 w 52"/>
                  <a:gd name="T7" fmla="*/ 164 h 172"/>
                  <a:gd name="T8" fmla="*/ 51 w 52"/>
                  <a:gd name="T9" fmla="*/ 144 h 172"/>
                  <a:gd name="T10" fmla="*/ 49 w 52"/>
                  <a:gd name="T11" fmla="*/ 152 h 172"/>
                  <a:gd name="T12" fmla="*/ 41 w 52"/>
                  <a:gd name="T13" fmla="*/ 172 h 172"/>
                  <a:gd name="T14" fmla="*/ 19 w 52"/>
                  <a:gd name="T15" fmla="*/ 152 h 172"/>
                  <a:gd name="T16" fmla="*/ 13 w 52"/>
                  <a:gd name="T17" fmla="*/ 110 h 172"/>
                  <a:gd name="T18" fmla="*/ 21 w 52"/>
                  <a:gd name="T19" fmla="*/ 40 h 172"/>
                  <a:gd name="T20" fmla="*/ 29 w 52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172">
                    <a:moveTo>
                      <a:pt x="29" y="0"/>
                    </a:moveTo>
                    <a:cubicBezTo>
                      <a:pt x="27" y="23"/>
                      <a:pt x="26" y="52"/>
                      <a:pt x="19" y="74"/>
                    </a:cubicBezTo>
                    <a:cubicBezTo>
                      <a:pt x="24" y="89"/>
                      <a:pt x="24" y="82"/>
                      <a:pt x="21" y="94"/>
                    </a:cubicBezTo>
                    <a:cubicBezTo>
                      <a:pt x="28" y="115"/>
                      <a:pt x="8" y="154"/>
                      <a:pt x="37" y="164"/>
                    </a:cubicBezTo>
                    <a:cubicBezTo>
                      <a:pt x="49" y="161"/>
                      <a:pt x="47" y="155"/>
                      <a:pt x="51" y="144"/>
                    </a:cubicBezTo>
                    <a:cubicBezTo>
                      <a:pt x="52" y="141"/>
                      <a:pt x="49" y="149"/>
                      <a:pt x="49" y="152"/>
                    </a:cubicBezTo>
                    <a:cubicBezTo>
                      <a:pt x="46" y="171"/>
                      <a:pt x="52" y="165"/>
                      <a:pt x="41" y="172"/>
                    </a:cubicBezTo>
                    <a:cubicBezTo>
                      <a:pt x="32" y="166"/>
                      <a:pt x="28" y="158"/>
                      <a:pt x="19" y="152"/>
                    </a:cubicBezTo>
                    <a:cubicBezTo>
                      <a:pt x="14" y="138"/>
                      <a:pt x="18" y="124"/>
                      <a:pt x="13" y="110"/>
                    </a:cubicBezTo>
                    <a:cubicBezTo>
                      <a:pt x="12" y="94"/>
                      <a:pt x="0" y="45"/>
                      <a:pt x="21" y="40"/>
                    </a:cubicBezTo>
                    <a:cubicBezTo>
                      <a:pt x="23" y="2"/>
                      <a:pt x="13" y="11"/>
                      <a:pt x="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50" name="Freeform 2362"/>
              <p:cNvSpPr>
                <a:spLocks/>
              </p:cNvSpPr>
              <p:nvPr/>
            </p:nvSpPr>
            <p:spPr bwMode="auto">
              <a:xfrm>
                <a:off x="3464" y="1431"/>
                <a:ext cx="38" cy="367"/>
              </a:xfrm>
              <a:custGeom>
                <a:avLst/>
                <a:gdLst>
                  <a:gd name="T0" fmla="*/ 11 w 38"/>
                  <a:gd name="T1" fmla="*/ 5 h 367"/>
                  <a:gd name="T2" fmla="*/ 13 w 38"/>
                  <a:gd name="T3" fmla="*/ 53 h 367"/>
                  <a:gd name="T4" fmla="*/ 19 w 38"/>
                  <a:gd name="T5" fmla="*/ 55 h 367"/>
                  <a:gd name="T6" fmla="*/ 21 w 38"/>
                  <a:gd name="T7" fmla="*/ 61 h 367"/>
                  <a:gd name="T8" fmla="*/ 31 w 38"/>
                  <a:gd name="T9" fmla="*/ 85 h 367"/>
                  <a:gd name="T10" fmla="*/ 25 w 38"/>
                  <a:gd name="T11" fmla="*/ 189 h 367"/>
                  <a:gd name="T12" fmla="*/ 19 w 38"/>
                  <a:gd name="T13" fmla="*/ 223 h 367"/>
                  <a:gd name="T14" fmla="*/ 23 w 38"/>
                  <a:gd name="T15" fmla="*/ 349 h 367"/>
                  <a:gd name="T16" fmla="*/ 15 w 38"/>
                  <a:gd name="T17" fmla="*/ 355 h 367"/>
                  <a:gd name="T18" fmla="*/ 13 w 38"/>
                  <a:gd name="T19" fmla="*/ 289 h 367"/>
                  <a:gd name="T20" fmla="*/ 15 w 38"/>
                  <a:gd name="T21" fmla="*/ 221 h 367"/>
                  <a:gd name="T22" fmla="*/ 21 w 38"/>
                  <a:gd name="T23" fmla="*/ 203 h 367"/>
                  <a:gd name="T24" fmla="*/ 17 w 38"/>
                  <a:gd name="T25" fmla="*/ 197 h 367"/>
                  <a:gd name="T26" fmla="*/ 25 w 38"/>
                  <a:gd name="T27" fmla="*/ 185 h 367"/>
                  <a:gd name="T28" fmla="*/ 15 w 38"/>
                  <a:gd name="T29" fmla="*/ 57 h 367"/>
                  <a:gd name="T30" fmla="*/ 13 w 38"/>
                  <a:gd name="T31" fmla="*/ 17 h 367"/>
                  <a:gd name="T32" fmla="*/ 11 w 38"/>
                  <a:gd name="T33" fmla="*/ 5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67">
                    <a:moveTo>
                      <a:pt x="11" y="5"/>
                    </a:moveTo>
                    <a:cubicBezTo>
                      <a:pt x="12" y="21"/>
                      <a:pt x="10" y="37"/>
                      <a:pt x="13" y="53"/>
                    </a:cubicBezTo>
                    <a:cubicBezTo>
                      <a:pt x="13" y="55"/>
                      <a:pt x="18" y="54"/>
                      <a:pt x="19" y="55"/>
                    </a:cubicBezTo>
                    <a:cubicBezTo>
                      <a:pt x="20" y="56"/>
                      <a:pt x="20" y="59"/>
                      <a:pt x="21" y="61"/>
                    </a:cubicBezTo>
                    <a:cubicBezTo>
                      <a:pt x="25" y="91"/>
                      <a:pt x="25" y="66"/>
                      <a:pt x="31" y="85"/>
                    </a:cubicBezTo>
                    <a:cubicBezTo>
                      <a:pt x="29" y="153"/>
                      <a:pt x="30" y="126"/>
                      <a:pt x="25" y="189"/>
                    </a:cubicBezTo>
                    <a:cubicBezTo>
                      <a:pt x="24" y="200"/>
                      <a:pt x="19" y="223"/>
                      <a:pt x="19" y="223"/>
                    </a:cubicBezTo>
                    <a:cubicBezTo>
                      <a:pt x="18" y="265"/>
                      <a:pt x="0" y="314"/>
                      <a:pt x="23" y="349"/>
                    </a:cubicBezTo>
                    <a:cubicBezTo>
                      <a:pt x="21" y="355"/>
                      <a:pt x="19" y="367"/>
                      <a:pt x="15" y="355"/>
                    </a:cubicBezTo>
                    <a:cubicBezTo>
                      <a:pt x="14" y="333"/>
                      <a:pt x="13" y="311"/>
                      <a:pt x="13" y="289"/>
                    </a:cubicBezTo>
                    <a:cubicBezTo>
                      <a:pt x="13" y="266"/>
                      <a:pt x="13" y="244"/>
                      <a:pt x="15" y="221"/>
                    </a:cubicBezTo>
                    <a:cubicBezTo>
                      <a:pt x="15" y="215"/>
                      <a:pt x="21" y="203"/>
                      <a:pt x="21" y="203"/>
                    </a:cubicBezTo>
                    <a:cubicBezTo>
                      <a:pt x="20" y="201"/>
                      <a:pt x="16" y="199"/>
                      <a:pt x="17" y="197"/>
                    </a:cubicBezTo>
                    <a:cubicBezTo>
                      <a:pt x="18" y="192"/>
                      <a:pt x="25" y="185"/>
                      <a:pt x="25" y="185"/>
                    </a:cubicBezTo>
                    <a:cubicBezTo>
                      <a:pt x="24" y="157"/>
                      <a:pt x="38" y="92"/>
                      <a:pt x="15" y="57"/>
                    </a:cubicBezTo>
                    <a:cubicBezTo>
                      <a:pt x="14" y="44"/>
                      <a:pt x="15" y="30"/>
                      <a:pt x="13" y="17"/>
                    </a:cubicBezTo>
                    <a:cubicBezTo>
                      <a:pt x="11" y="0"/>
                      <a:pt x="6" y="21"/>
                      <a:pt x="11" y="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51" name="Freeform 2363"/>
              <p:cNvSpPr>
                <a:spLocks/>
              </p:cNvSpPr>
              <p:nvPr/>
            </p:nvSpPr>
            <p:spPr bwMode="auto">
              <a:xfrm>
                <a:off x="3366" y="1868"/>
                <a:ext cx="67" cy="58"/>
              </a:xfrm>
              <a:custGeom>
                <a:avLst/>
                <a:gdLst>
                  <a:gd name="T0" fmla="*/ 53 w 67"/>
                  <a:gd name="T1" fmla="*/ 2 h 58"/>
                  <a:gd name="T2" fmla="*/ 67 w 67"/>
                  <a:gd name="T3" fmla="*/ 26 h 58"/>
                  <a:gd name="T4" fmla="*/ 55 w 67"/>
                  <a:gd name="T5" fmla="*/ 54 h 58"/>
                  <a:gd name="T6" fmla="*/ 25 w 67"/>
                  <a:gd name="T7" fmla="*/ 50 h 58"/>
                  <a:gd name="T8" fmla="*/ 13 w 67"/>
                  <a:gd name="T9" fmla="*/ 40 h 58"/>
                  <a:gd name="T10" fmla="*/ 21 w 67"/>
                  <a:gd name="T11" fmla="*/ 0 h 58"/>
                  <a:gd name="T12" fmla="*/ 53 w 67"/>
                  <a:gd name="T13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8">
                    <a:moveTo>
                      <a:pt x="53" y="2"/>
                    </a:moveTo>
                    <a:cubicBezTo>
                      <a:pt x="67" y="7"/>
                      <a:pt x="65" y="12"/>
                      <a:pt x="67" y="26"/>
                    </a:cubicBezTo>
                    <a:cubicBezTo>
                      <a:pt x="65" y="42"/>
                      <a:pt x="67" y="46"/>
                      <a:pt x="55" y="54"/>
                    </a:cubicBezTo>
                    <a:cubicBezTo>
                      <a:pt x="49" y="58"/>
                      <a:pt x="32" y="52"/>
                      <a:pt x="25" y="50"/>
                    </a:cubicBezTo>
                    <a:cubicBezTo>
                      <a:pt x="18" y="48"/>
                      <a:pt x="14" y="48"/>
                      <a:pt x="13" y="40"/>
                    </a:cubicBezTo>
                    <a:cubicBezTo>
                      <a:pt x="8" y="24"/>
                      <a:pt x="0" y="7"/>
                      <a:pt x="21" y="0"/>
                    </a:cubicBezTo>
                    <a:cubicBezTo>
                      <a:pt x="50" y="2"/>
                      <a:pt x="40" y="2"/>
                      <a:pt x="5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52" name="Freeform 2364"/>
              <p:cNvSpPr>
                <a:spLocks/>
              </p:cNvSpPr>
              <p:nvPr/>
            </p:nvSpPr>
            <p:spPr bwMode="auto">
              <a:xfrm>
                <a:off x="3465" y="1880"/>
                <a:ext cx="61" cy="53"/>
              </a:xfrm>
              <a:custGeom>
                <a:avLst/>
                <a:gdLst>
                  <a:gd name="T0" fmla="*/ 54 w 61"/>
                  <a:gd name="T1" fmla="*/ 52 h 53"/>
                  <a:gd name="T2" fmla="*/ 4 w 61"/>
                  <a:gd name="T3" fmla="*/ 38 h 53"/>
                  <a:gd name="T4" fmla="*/ 4 w 61"/>
                  <a:gd name="T5" fmla="*/ 12 h 53"/>
                  <a:gd name="T6" fmla="*/ 20 w 61"/>
                  <a:gd name="T7" fmla="*/ 0 h 53"/>
                  <a:gd name="T8" fmla="*/ 50 w 61"/>
                  <a:gd name="T9" fmla="*/ 8 h 53"/>
                  <a:gd name="T10" fmla="*/ 60 w 61"/>
                  <a:gd name="T11" fmla="*/ 30 h 53"/>
                  <a:gd name="T12" fmla="*/ 54 w 61"/>
                  <a:gd name="T13" fmla="*/ 5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3">
                    <a:moveTo>
                      <a:pt x="54" y="52"/>
                    </a:moveTo>
                    <a:cubicBezTo>
                      <a:pt x="12" y="50"/>
                      <a:pt x="27" y="53"/>
                      <a:pt x="4" y="38"/>
                    </a:cubicBezTo>
                    <a:cubicBezTo>
                      <a:pt x="0" y="27"/>
                      <a:pt x="0" y="31"/>
                      <a:pt x="4" y="12"/>
                    </a:cubicBezTo>
                    <a:cubicBezTo>
                      <a:pt x="5" y="6"/>
                      <a:pt x="20" y="0"/>
                      <a:pt x="20" y="0"/>
                    </a:cubicBezTo>
                    <a:cubicBezTo>
                      <a:pt x="32" y="2"/>
                      <a:pt x="40" y="1"/>
                      <a:pt x="50" y="8"/>
                    </a:cubicBezTo>
                    <a:cubicBezTo>
                      <a:pt x="56" y="13"/>
                      <a:pt x="59" y="23"/>
                      <a:pt x="60" y="30"/>
                    </a:cubicBezTo>
                    <a:cubicBezTo>
                      <a:pt x="61" y="37"/>
                      <a:pt x="55" y="48"/>
                      <a:pt x="54" y="52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53" name="Freeform 2365"/>
              <p:cNvSpPr>
                <a:spLocks/>
              </p:cNvSpPr>
              <p:nvPr/>
            </p:nvSpPr>
            <p:spPr bwMode="auto">
              <a:xfrm>
                <a:off x="3581" y="1867"/>
                <a:ext cx="58" cy="53"/>
              </a:xfrm>
              <a:custGeom>
                <a:avLst/>
                <a:gdLst>
                  <a:gd name="T0" fmla="*/ 54 w 58"/>
                  <a:gd name="T1" fmla="*/ 17 h 53"/>
                  <a:gd name="T2" fmla="*/ 44 w 58"/>
                  <a:gd name="T3" fmla="*/ 49 h 53"/>
                  <a:gd name="T4" fmla="*/ 14 w 58"/>
                  <a:gd name="T5" fmla="*/ 43 h 53"/>
                  <a:gd name="T6" fmla="*/ 20 w 58"/>
                  <a:gd name="T7" fmla="*/ 3 h 53"/>
                  <a:gd name="T8" fmla="*/ 54 w 58"/>
                  <a:gd name="T9" fmla="*/ 1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3">
                    <a:moveTo>
                      <a:pt x="54" y="17"/>
                    </a:moveTo>
                    <a:cubicBezTo>
                      <a:pt x="58" y="22"/>
                      <a:pt x="51" y="45"/>
                      <a:pt x="44" y="49"/>
                    </a:cubicBezTo>
                    <a:cubicBezTo>
                      <a:pt x="37" y="53"/>
                      <a:pt x="18" y="51"/>
                      <a:pt x="14" y="43"/>
                    </a:cubicBezTo>
                    <a:cubicBezTo>
                      <a:pt x="0" y="39"/>
                      <a:pt x="11" y="9"/>
                      <a:pt x="20" y="3"/>
                    </a:cubicBezTo>
                    <a:cubicBezTo>
                      <a:pt x="31" y="4"/>
                      <a:pt x="54" y="0"/>
                      <a:pt x="54" y="17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</p:grpSp>
      <p:grpSp>
        <p:nvGrpSpPr>
          <p:cNvPr id="91454" name="Group 2366"/>
          <p:cNvGrpSpPr>
            <a:grpSpLocks/>
          </p:cNvGrpSpPr>
          <p:nvPr/>
        </p:nvGrpSpPr>
        <p:grpSpPr bwMode="auto">
          <a:xfrm>
            <a:off x="3276600" y="1822450"/>
            <a:ext cx="1057275" cy="2444750"/>
            <a:chOff x="386" y="968"/>
            <a:chExt cx="1266" cy="3111"/>
          </a:xfrm>
        </p:grpSpPr>
        <p:grpSp>
          <p:nvGrpSpPr>
            <p:cNvPr id="91455" name="Group 2367"/>
            <p:cNvGrpSpPr>
              <a:grpSpLocks/>
            </p:cNvGrpSpPr>
            <p:nvPr/>
          </p:nvGrpSpPr>
          <p:grpSpPr bwMode="auto">
            <a:xfrm rot="21320394" flipH="1">
              <a:off x="1056" y="3600"/>
              <a:ext cx="498" cy="479"/>
              <a:chOff x="3126" y="3693"/>
              <a:chExt cx="498" cy="479"/>
            </a:xfrm>
          </p:grpSpPr>
          <p:sp>
            <p:nvSpPr>
              <p:cNvPr id="91456" name="Freeform 2368"/>
              <p:cNvSpPr>
                <a:spLocks/>
              </p:cNvSpPr>
              <p:nvPr/>
            </p:nvSpPr>
            <p:spPr bwMode="auto">
              <a:xfrm>
                <a:off x="3130" y="3693"/>
                <a:ext cx="486" cy="457"/>
              </a:xfrm>
              <a:custGeom>
                <a:avLst/>
                <a:gdLst>
                  <a:gd name="T0" fmla="*/ 443 w 486"/>
                  <a:gd name="T1" fmla="*/ 65 h 457"/>
                  <a:gd name="T2" fmla="*/ 440 w 486"/>
                  <a:gd name="T3" fmla="*/ 137 h 457"/>
                  <a:gd name="T4" fmla="*/ 457 w 486"/>
                  <a:gd name="T5" fmla="*/ 158 h 457"/>
                  <a:gd name="T6" fmla="*/ 469 w 486"/>
                  <a:gd name="T7" fmla="*/ 168 h 457"/>
                  <a:gd name="T8" fmla="*/ 484 w 486"/>
                  <a:gd name="T9" fmla="*/ 186 h 457"/>
                  <a:gd name="T10" fmla="*/ 470 w 486"/>
                  <a:gd name="T11" fmla="*/ 210 h 457"/>
                  <a:gd name="T12" fmla="*/ 449 w 486"/>
                  <a:gd name="T13" fmla="*/ 219 h 457"/>
                  <a:gd name="T14" fmla="*/ 428 w 486"/>
                  <a:gd name="T15" fmla="*/ 233 h 457"/>
                  <a:gd name="T16" fmla="*/ 416 w 486"/>
                  <a:gd name="T17" fmla="*/ 245 h 457"/>
                  <a:gd name="T18" fmla="*/ 395 w 486"/>
                  <a:gd name="T19" fmla="*/ 276 h 457"/>
                  <a:gd name="T20" fmla="*/ 383 w 486"/>
                  <a:gd name="T21" fmla="*/ 288 h 457"/>
                  <a:gd name="T22" fmla="*/ 359 w 486"/>
                  <a:gd name="T23" fmla="*/ 317 h 457"/>
                  <a:gd name="T24" fmla="*/ 338 w 486"/>
                  <a:gd name="T25" fmla="*/ 336 h 457"/>
                  <a:gd name="T26" fmla="*/ 257 w 486"/>
                  <a:gd name="T27" fmla="*/ 389 h 457"/>
                  <a:gd name="T28" fmla="*/ 235 w 486"/>
                  <a:gd name="T29" fmla="*/ 402 h 457"/>
                  <a:gd name="T30" fmla="*/ 170 w 486"/>
                  <a:gd name="T31" fmla="*/ 447 h 457"/>
                  <a:gd name="T32" fmla="*/ 103 w 486"/>
                  <a:gd name="T33" fmla="*/ 449 h 457"/>
                  <a:gd name="T34" fmla="*/ 77 w 486"/>
                  <a:gd name="T35" fmla="*/ 432 h 457"/>
                  <a:gd name="T36" fmla="*/ 56 w 486"/>
                  <a:gd name="T37" fmla="*/ 416 h 457"/>
                  <a:gd name="T38" fmla="*/ 29 w 486"/>
                  <a:gd name="T39" fmla="*/ 389 h 457"/>
                  <a:gd name="T40" fmla="*/ 5 w 486"/>
                  <a:gd name="T41" fmla="*/ 353 h 457"/>
                  <a:gd name="T42" fmla="*/ 28 w 486"/>
                  <a:gd name="T43" fmla="*/ 294 h 457"/>
                  <a:gd name="T44" fmla="*/ 53 w 486"/>
                  <a:gd name="T45" fmla="*/ 284 h 457"/>
                  <a:gd name="T46" fmla="*/ 110 w 486"/>
                  <a:gd name="T47" fmla="*/ 246 h 457"/>
                  <a:gd name="T48" fmla="*/ 127 w 486"/>
                  <a:gd name="T49" fmla="*/ 243 h 457"/>
                  <a:gd name="T50" fmla="*/ 152 w 486"/>
                  <a:gd name="T51" fmla="*/ 219 h 457"/>
                  <a:gd name="T52" fmla="*/ 184 w 486"/>
                  <a:gd name="T53" fmla="*/ 222 h 457"/>
                  <a:gd name="T54" fmla="*/ 199 w 486"/>
                  <a:gd name="T55" fmla="*/ 210 h 457"/>
                  <a:gd name="T56" fmla="*/ 245 w 486"/>
                  <a:gd name="T57" fmla="*/ 185 h 457"/>
                  <a:gd name="T58" fmla="*/ 283 w 486"/>
                  <a:gd name="T59" fmla="*/ 171 h 457"/>
                  <a:gd name="T60" fmla="*/ 305 w 486"/>
                  <a:gd name="T61" fmla="*/ 164 h 457"/>
                  <a:gd name="T62" fmla="*/ 317 w 486"/>
                  <a:gd name="T63" fmla="*/ 155 h 457"/>
                  <a:gd name="T64" fmla="*/ 325 w 486"/>
                  <a:gd name="T65" fmla="*/ 158 h 457"/>
                  <a:gd name="T66" fmla="*/ 346 w 486"/>
                  <a:gd name="T67" fmla="*/ 146 h 457"/>
                  <a:gd name="T68" fmla="*/ 391 w 486"/>
                  <a:gd name="T69" fmla="*/ 128 h 457"/>
                  <a:gd name="T70" fmla="*/ 400 w 486"/>
                  <a:gd name="T71" fmla="*/ 114 h 457"/>
                  <a:gd name="T72" fmla="*/ 392 w 486"/>
                  <a:gd name="T73" fmla="*/ 0 h 457"/>
                  <a:gd name="T74" fmla="*/ 445 w 486"/>
                  <a:gd name="T75" fmla="*/ 32 h 457"/>
                  <a:gd name="T76" fmla="*/ 443 w 486"/>
                  <a:gd name="T77" fmla="*/ 65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86" h="457">
                    <a:moveTo>
                      <a:pt x="443" y="65"/>
                    </a:moveTo>
                    <a:cubicBezTo>
                      <a:pt x="442" y="82"/>
                      <a:pt x="438" y="122"/>
                      <a:pt x="440" y="137"/>
                    </a:cubicBezTo>
                    <a:cubicBezTo>
                      <a:pt x="442" y="152"/>
                      <a:pt x="452" y="153"/>
                      <a:pt x="457" y="158"/>
                    </a:cubicBezTo>
                    <a:cubicBezTo>
                      <a:pt x="461" y="163"/>
                      <a:pt x="464" y="165"/>
                      <a:pt x="469" y="168"/>
                    </a:cubicBezTo>
                    <a:cubicBezTo>
                      <a:pt x="474" y="174"/>
                      <a:pt x="479" y="180"/>
                      <a:pt x="484" y="186"/>
                    </a:cubicBezTo>
                    <a:cubicBezTo>
                      <a:pt x="486" y="195"/>
                      <a:pt x="478" y="205"/>
                      <a:pt x="470" y="210"/>
                    </a:cubicBezTo>
                    <a:cubicBezTo>
                      <a:pt x="465" y="216"/>
                      <a:pt x="456" y="218"/>
                      <a:pt x="449" y="219"/>
                    </a:cubicBezTo>
                    <a:cubicBezTo>
                      <a:pt x="442" y="224"/>
                      <a:pt x="436" y="230"/>
                      <a:pt x="428" y="233"/>
                    </a:cubicBezTo>
                    <a:cubicBezTo>
                      <a:pt x="423" y="238"/>
                      <a:pt x="422" y="242"/>
                      <a:pt x="416" y="245"/>
                    </a:cubicBezTo>
                    <a:cubicBezTo>
                      <a:pt x="409" y="255"/>
                      <a:pt x="403" y="267"/>
                      <a:pt x="395" y="276"/>
                    </a:cubicBezTo>
                    <a:cubicBezTo>
                      <a:pt x="391" y="280"/>
                      <a:pt x="386" y="283"/>
                      <a:pt x="383" y="288"/>
                    </a:cubicBezTo>
                    <a:cubicBezTo>
                      <a:pt x="376" y="298"/>
                      <a:pt x="370" y="311"/>
                      <a:pt x="359" y="317"/>
                    </a:cubicBezTo>
                    <a:cubicBezTo>
                      <a:pt x="353" y="324"/>
                      <a:pt x="346" y="331"/>
                      <a:pt x="338" y="336"/>
                    </a:cubicBezTo>
                    <a:cubicBezTo>
                      <a:pt x="326" y="351"/>
                      <a:pt x="275" y="383"/>
                      <a:pt x="257" y="389"/>
                    </a:cubicBezTo>
                    <a:cubicBezTo>
                      <a:pt x="250" y="394"/>
                      <a:pt x="242" y="396"/>
                      <a:pt x="235" y="402"/>
                    </a:cubicBezTo>
                    <a:cubicBezTo>
                      <a:pt x="217" y="418"/>
                      <a:pt x="195" y="443"/>
                      <a:pt x="170" y="447"/>
                    </a:cubicBezTo>
                    <a:cubicBezTo>
                      <a:pt x="151" y="457"/>
                      <a:pt x="117" y="449"/>
                      <a:pt x="103" y="449"/>
                    </a:cubicBezTo>
                    <a:cubicBezTo>
                      <a:pt x="94" y="444"/>
                      <a:pt x="86" y="436"/>
                      <a:pt x="77" y="432"/>
                    </a:cubicBezTo>
                    <a:cubicBezTo>
                      <a:pt x="72" y="425"/>
                      <a:pt x="63" y="420"/>
                      <a:pt x="56" y="416"/>
                    </a:cubicBezTo>
                    <a:cubicBezTo>
                      <a:pt x="49" y="407"/>
                      <a:pt x="39" y="395"/>
                      <a:pt x="29" y="389"/>
                    </a:cubicBezTo>
                    <a:cubicBezTo>
                      <a:pt x="22" y="377"/>
                      <a:pt x="13" y="364"/>
                      <a:pt x="5" y="353"/>
                    </a:cubicBezTo>
                    <a:cubicBezTo>
                      <a:pt x="0" y="327"/>
                      <a:pt x="7" y="307"/>
                      <a:pt x="28" y="294"/>
                    </a:cubicBezTo>
                    <a:cubicBezTo>
                      <a:pt x="36" y="283"/>
                      <a:pt x="42" y="284"/>
                      <a:pt x="53" y="284"/>
                    </a:cubicBezTo>
                    <a:cubicBezTo>
                      <a:pt x="67" y="278"/>
                      <a:pt x="100" y="253"/>
                      <a:pt x="110" y="246"/>
                    </a:cubicBezTo>
                    <a:cubicBezTo>
                      <a:pt x="111" y="238"/>
                      <a:pt x="120" y="246"/>
                      <a:pt x="127" y="243"/>
                    </a:cubicBezTo>
                    <a:cubicBezTo>
                      <a:pt x="134" y="236"/>
                      <a:pt x="142" y="221"/>
                      <a:pt x="152" y="219"/>
                    </a:cubicBezTo>
                    <a:cubicBezTo>
                      <a:pt x="162" y="215"/>
                      <a:pt x="176" y="223"/>
                      <a:pt x="184" y="222"/>
                    </a:cubicBezTo>
                    <a:cubicBezTo>
                      <a:pt x="188" y="217"/>
                      <a:pt x="193" y="212"/>
                      <a:pt x="199" y="210"/>
                    </a:cubicBezTo>
                    <a:cubicBezTo>
                      <a:pt x="208" y="205"/>
                      <a:pt x="231" y="191"/>
                      <a:pt x="245" y="185"/>
                    </a:cubicBezTo>
                    <a:cubicBezTo>
                      <a:pt x="259" y="179"/>
                      <a:pt x="273" y="174"/>
                      <a:pt x="283" y="171"/>
                    </a:cubicBezTo>
                    <a:cubicBezTo>
                      <a:pt x="289" y="166"/>
                      <a:pt x="297" y="165"/>
                      <a:pt x="305" y="164"/>
                    </a:cubicBezTo>
                    <a:cubicBezTo>
                      <a:pt x="310" y="162"/>
                      <a:pt x="314" y="156"/>
                      <a:pt x="317" y="155"/>
                    </a:cubicBezTo>
                    <a:cubicBezTo>
                      <a:pt x="320" y="154"/>
                      <a:pt x="320" y="159"/>
                      <a:pt x="325" y="158"/>
                    </a:cubicBezTo>
                    <a:cubicBezTo>
                      <a:pt x="327" y="150"/>
                      <a:pt x="338" y="148"/>
                      <a:pt x="346" y="146"/>
                    </a:cubicBezTo>
                    <a:cubicBezTo>
                      <a:pt x="361" y="138"/>
                      <a:pt x="373" y="129"/>
                      <a:pt x="391" y="128"/>
                    </a:cubicBezTo>
                    <a:cubicBezTo>
                      <a:pt x="392" y="120"/>
                      <a:pt x="396" y="121"/>
                      <a:pt x="400" y="114"/>
                    </a:cubicBezTo>
                    <a:cubicBezTo>
                      <a:pt x="387" y="69"/>
                      <a:pt x="392" y="82"/>
                      <a:pt x="392" y="0"/>
                    </a:cubicBezTo>
                    <a:cubicBezTo>
                      <a:pt x="415" y="40"/>
                      <a:pt x="415" y="72"/>
                      <a:pt x="445" y="32"/>
                    </a:cubicBezTo>
                    <a:cubicBezTo>
                      <a:pt x="454" y="43"/>
                      <a:pt x="443" y="54"/>
                      <a:pt x="443" y="65"/>
                    </a:cubicBezTo>
                    <a:close/>
                  </a:path>
                </a:pathLst>
              </a:custGeom>
              <a:solidFill>
                <a:srgbClr val="FAB46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9050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57" name="Freeform 2369"/>
              <p:cNvSpPr>
                <a:spLocks/>
              </p:cNvSpPr>
              <p:nvPr/>
            </p:nvSpPr>
            <p:spPr bwMode="auto">
              <a:xfrm>
                <a:off x="3128" y="3836"/>
                <a:ext cx="496" cy="336"/>
              </a:xfrm>
              <a:custGeom>
                <a:avLst/>
                <a:gdLst>
                  <a:gd name="T0" fmla="*/ 454 w 496"/>
                  <a:gd name="T1" fmla="*/ 10 h 336"/>
                  <a:gd name="T2" fmla="*/ 468 w 496"/>
                  <a:gd name="T3" fmla="*/ 18 h 336"/>
                  <a:gd name="T4" fmla="*/ 492 w 496"/>
                  <a:gd name="T5" fmla="*/ 43 h 336"/>
                  <a:gd name="T6" fmla="*/ 438 w 496"/>
                  <a:gd name="T7" fmla="*/ 142 h 336"/>
                  <a:gd name="T8" fmla="*/ 253 w 496"/>
                  <a:gd name="T9" fmla="*/ 289 h 336"/>
                  <a:gd name="T10" fmla="*/ 174 w 496"/>
                  <a:gd name="T11" fmla="*/ 333 h 336"/>
                  <a:gd name="T12" fmla="*/ 91 w 496"/>
                  <a:gd name="T13" fmla="*/ 324 h 336"/>
                  <a:gd name="T14" fmla="*/ 67 w 496"/>
                  <a:gd name="T15" fmla="*/ 303 h 336"/>
                  <a:gd name="T16" fmla="*/ 21 w 496"/>
                  <a:gd name="T17" fmla="*/ 267 h 336"/>
                  <a:gd name="T18" fmla="*/ 0 w 496"/>
                  <a:gd name="T19" fmla="*/ 223 h 336"/>
                  <a:gd name="T20" fmla="*/ 3 w 496"/>
                  <a:gd name="T21" fmla="*/ 202 h 336"/>
                  <a:gd name="T22" fmla="*/ 30 w 496"/>
                  <a:gd name="T23" fmla="*/ 207 h 336"/>
                  <a:gd name="T24" fmla="*/ 87 w 496"/>
                  <a:gd name="T25" fmla="*/ 267 h 336"/>
                  <a:gd name="T26" fmla="*/ 112 w 496"/>
                  <a:gd name="T27" fmla="*/ 306 h 336"/>
                  <a:gd name="T28" fmla="*/ 177 w 496"/>
                  <a:gd name="T29" fmla="*/ 297 h 336"/>
                  <a:gd name="T30" fmla="*/ 201 w 496"/>
                  <a:gd name="T31" fmla="*/ 276 h 336"/>
                  <a:gd name="T32" fmla="*/ 240 w 496"/>
                  <a:gd name="T33" fmla="*/ 234 h 336"/>
                  <a:gd name="T34" fmla="*/ 271 w 496"/>
                  <a:gd name="T35" fmla="*/ 214 h 336"/>
                  <a:gd name="T36" fmla="*/ 244 w 496"/>
                  <a:gd name="T37" fmla="*/ 163 h 336"/>
                  <a:gd name="T38" fmla="*/ 208 w 496"/>
                  <a:gd name="T39" fmla="*/ 129 h 336"/>
                  <a:gd name="T40" fmla="*/ 130 w 496"/>
                  <a:gd name="T41" fmla="*/ 91 h 336"/>
                  <a:gd name="T42" fmla="*/ 201 w 496"/>
                  <a:gd name="T43" fmla="*/ 79 h 336"/>
                  <a:gd name="T44" fmla="*/ 297 w 496"/>
                  <a:gd name="T45" fmla="*/ 142 h 336"/>
                  <a:gd name="T46" fmla="*/ 312 w 496"/>
                  <a:gd name="T47" fmla="*/ 189 h 336"/>
                  <a:gd name="T48" fmla="*/ 351 w 496"/>
                  <a:gd name="T49" fmla="*/ 174 h 336"/>
                  <a:gd name="T50" fmla="*/ 381 w 496"/>
                  <a:gd name="T51" fmla="*/ 147 h 336"/>
                  <a:gd name="T52" fmla="*/ 396 w 496"/>
                  <a:gd name="T53" fmla="*/ 133 h 336"/>
                  <a:gd name="T54" fmla="*/ 406 w 496"/>
                  <a:gd name="T55" fmla="*/ 97 h 336"/>
                  <a:gd name="T56" fmla="*/ 370 w 496"/>
                  <a:gd name="T57" fmla="*/ 42 h 336"/>
                  <a:gd name="T58" fmla="*/ 339 w 496"/>
                  <a:gd name="T59" fmla="*/ 22 h 336"/>
                  <a:gd name="T60" fmla="*/ 343 w 496"/>
                  <a:gd name="T61" fmla="*/ 3 h 336"/>
                  <a:gd name="T62" fmla="*/ 409 w 496"/>
                  <a:gd name="T63" fmla="*/ 45 h 336"/>
                  <a:gd name="T64" fmla="*/ 444 w 496"/>
                  <a:gd name="T65" fmla="*/ 87 h 336"/>
                  <a:gd name="T66" fmla="*/ 478 w 496"/>
                  <a:gd name="T67" fmla="*/ 60 h 336"/>
                  <a:gd name="T68" fmla="*/ 451 w 496"/>
                  <a:gd name="T69" fmla="*/ 2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6" h="336">
                    <a:moveTo>
                      <a:pt x="447" y="9"/>
                    </a:moveTo>
                    <a:cubicBezTo>
                      <a:pt x="449" y="9"/>
                      <a:pt x="452" y="9"/>
                      <a:pt x="454" y="10"/>
                    </a:cubicBezTo>
                    <a:cubicBezTo>
                      <a:pt x="455" y="11"/>
                      <a:pt x="455" y="14"/>
                      <a:pt x="456" y="15"/>
                    </a:cubicBezTo>
                    <a:cubicBezTo>
                      <a:pt x="459" y="17"/>
                      <a:pt x="464" y="17"/>
                      <a:pt x="468" y="18"/>
                    </a:cubicBezTo>
                    <a:cubicBezTo>
                      <a:pt x="472" y="23"/>
                      <a:pt x="477" y="30"/>
                      <a:pt x="483" y="31"/>
                    </a:cubicBezTo>
                    <a:cubicBezTo>
                      <a:pt x="486" y="36"/>
                      <a:pt x="490" y="38"/>
                      <a:pt x="492" y="43"/>
                    </a:cubicBezTo>
                    <a:cubicBezTo>
                      <a:pt x="495" y="59"/>
                      <a:pt x="496" y="60"/>
                      <a:pt x="492" y="88"/>
                    </a:cubicBezTo>
                    <a:cubicBezTo>
                      <a:pt x="483" y="104"/>
                      <a:pt x="456" y="124"/>
                      <a:pt x="438" y="142"/>
                    </a:cubicBezTo>
                    <a:cubicBezTo>
                      <a:pt x="408" y="167"/>
                      <a:pt x="355" y="216"/>
                      <a:pt x="324" y="240"/>
                    </a:cubicBezTo>
                    <a:cubicBezTo>
                      <a:pt x="293" y="264"/>
                      <a:pt x="268" y="279"/>
                      <a:pt x="253" y="289"/>
                    </a:cubicBezTo>
                    <a:cubicBezTo>
                      <a:pt x="247" y="292"/>
                      <a:pt x="241" y="297"/>
                      <a:pt x="235" y="298"/>
                    </a:cubicBezTo>
                    <a:cubicBezTo>
                      <a:pt x="221" y="306"/>
                      <a:pt x="195" y="327"/>
                      <a:pt x="174" y="333"/>
                    </a:cubicBezTo>
                    <a:cubicBezTo>
                      <a:pt x="155" y="332"/>
                      <a:pt x="130" y="336"/>
                      <a:pt x="111" y="334"/>
                    </a:cubicBezTo>
                    <a:cubicBezTo>
                      <a:pt x="105" y="333"/>
                      <a:pt x="98" y="325"/>
                      <a:pt x="91" y="324"/>
                    </a:cubicBezTo>
                    <a:cubicBezTo>
                      <a:pt x="87" y="321"/>
                      <a:pt x="82" y="318"/>
                      <a:pt x="78" y="315"/>
                    </a:cubicBezTo>
                    <a:cubicBezTo>
                      <a:pt x="75" y="309"/>
                      <a:pt x="73" y="306"/>
                      <a:pt x="67" y="303"/>
                    </a:cubicBezTo>
                    <a:cubicBezTo>
                      <a:pt x="63" y="297"/>
                      <a:pt x="54" y="295"/>
                      <a:pt x="48" y="291"/>
                    </a:cubicBezTo>
                    <a:cubicBezTo>
                      <a:pt x="41" y="284"/>
                      <a:pt x="29" y="275"/>
                      <a:pt x="21" y="267"/>
                    </a:cubicBezTo>
                    <a:cubicBezTo>
                      <a:pt x="16" y="260"/>
                      <a:pt x="13" y="243"/>
                      <a:pt x="6" y="238"/>
                    </a:cubicBezTo>
                    <a:cubicBezTo>
                      <a:pt x="3" y="233"/>
                      <a:pt x="1" y="229"/>
                      <a:pt x="0" y="223"/>
                    </a:cubicBezTo>
                    <a:cubicBezTo>
                      <a:pt x="0" y="214"/>
                      <a:pt x="0" y="204"/>
                      <a:pt x="1" y="195"/>
                    </a:cubicBezTo>
                    <a:cubicBezTo>
                      <a:pt x="1" y="193"/>
                      <a:pt x="2" y="200"/>
                      <a:pt x="3" y="202"/>
                    </a:cubicBezTo>
                    <a:cubicBezTo>
                      <a:pt x="4" y="204"/>
                      <a:pt x="10" y="205"/>
                      <a:pt x="12" y="205"/>
                    </a:cubicBezTo>
                    <a:cubicBezTo>
                      <a:pt x="19" y="208"/>
                      <a:pt x="23" y="204"/>
                      <a:pt x="30" y="207"/>
                    </a:cubicBezTo>
                    <a:cubicBezTo>
                      <a:pt x="31" y="241"/>
                      <a:pt x="26" y="235"/>
                      <a:pt x="54" y="241"/>
                    </a:cubicBezTo>
                    <a:cubicBezTo>
                      <a:pt x="58" y="265"/>
                      <a:pt x="62" y="264"/>
                      <a:pt x="87" y="267"/>
                    </a:cubicBezTo>
                    <a:cubicBezTo>
                      <a:pt x="88" y="281"/>
                      <a:pt x="87" y="290"/>
                      <a:pt x="100" y="297"/>
                    </a:cubicBezTo>
                    <a:cubicBezTo>
                      <a:pt x="104" y="302"/>
                      <a:pt x="107" y="303"/>
                      <a:pt x="112" y="306"/>
                    </a:cubicBezTo>
                    <a:cubicBezTo>
                      <a:pt x="136" y="305"/>
                      <a:pt x="148" y="303"/>
                      <a:pt x="168" y="300"/>
                    </a:cubicBezTo>
                    <a:cubicBezTo>
                      <a:pt x="171" y="299"/>
                      <a:pt x="174" y="299"/>
                      <a:pt x="177" y="297"/>
                    </a:cubicBezTo>
                    <a:cubicBezTo>
                      <a:pt x="181" y="294"/>
                      <a:pt x="183" y="288"/>
                      <a:pt x="187" y="285"/>
                    </a:cubicBezTo>
                    <a:cubicBezTo>
                      <a:pt x="191" y="278"/>
                      <a:pt x="195" y="280"/>
                      <a:pt x="201" y="276"/>
                    </a:cubicBezTo>
                    <a:cubicBezTo>
                      <a:pt x="204" y="271"/>
                      <a:pt x="213" y="264"/>
                      <a:pt x="213" y="264"/>
                    </a:cubicBezTo>
                    <a:cubicBezTo>
                      <a:pt x="221" y="251"/>
                      <a:pt x="222" y="238"/>
                      <a:pt x="240" y="234"/>
                    </a:cubicBezTo>
                    <a:cubicBezTo>
                      <a:pt x="249" y="227"/>
                      <a:pt x="255" y="218"/>
                      <a:pt x="267" y="216"/>
                    </a:cubicBezTo>
                    <a:cubicBezTo>
                      <a:pt x="268" y="215"/>
                      <a:pt x="270" y="215"/>
                      <a:pt x="271" y="214"/>
                    </a:cubicBezTo>
                    <a:cubicBezTo>
                      <a:pt x="284" y="203"/>
                      <a:pt x="262" y="177"/>
                      <a:pt x="253" y="169"/>
                    </a:cubicBezTo>
                    <a:cubicBezTo>
                      <a:pt x="250" y="166"/>
                      <a:pt x="247" y="165"/>
                      <a:pt x="244" y="163"/>
                    </a:cubicBezTo>
                    <a:cubicBezTo>
                      <a:pt x="239" y="152"/>
                      <a:pt x="230" y="145"/>
                      <a:pt x="220" y="139"/>
                    </a:cubicBezTo>
                    <a:cubicBezTo>
                      <a:pt x="216" y="134"/>
                      <a:pt x="213" y="132"/>
                      <a:pt x="208" y="129"/>
                    </a:cubicBezTo>
                    <a:cubicBezTo>
                      <a:pt x="198" y="122"/>
                      <a:pt x="175" y="114"/>
                      <a:pt x="162" y="108"/>
                    </a:cubicBezTo>
                    <a:cubicBezTo>
                      <a:pt x="149" y="109"/>
                      <a:pt x="100" y="106"/>
                      <a:pt x="130" y="91"/>
                    </a:cubicBezTo>
                    <a:cubicBezTo>
                      <a:pt x="133" y="85"/>
                      <a:pt x="144" y="77"/>
                      <a:pt x="151" y="76"/>
                    </a:cubicBezTo>
                    <a:cubicBezTo>
                      <a:pt x="163" y="74"/>
                      <a:pt x="185" y="74"/>
                      <a:pt x="201" y="79"/>
                    </a:cubicBezTo>
                    <a:cubicBezTo>
                      <a:pt x="219" y="88"/>
                      <a:pt x="232" y="95"/>
                      <a:pt x="249" y="105"/>
                    </a:cubicBezTo>
                    <a:cubicBezTo>
                      <a:pt x="265" y="113"/>
                      <a:pt x="289" y="134"/>
                      <a:pt x="297" y="142"/>
                    </a:cubicBezTo>
                    <a:cubicBezTo>
                      <a:pt x="307" y="154"/>
                      <a:pt x="310" y="163"/>
                      <a:pt x="312" y="171"/>
                    </a:cubicBezTo>
                    <a:cubicBezTo>
                      <a:pt x="314" y="179"/>
                      <a:pt x="310" y="185"/>
                      <a:pt x="312" y="189"/>
                    </a:cubicBezTo>
                    <a:cubicBezTo>
                      <a:pt x="316" y="194"/>
                      <a:pt x="317" y="196"/>
                      <a:pt x="324" y="195"/>
                    </a:cubicBezTo>
                    <a:cubicBezTo>
                      <a:pt x="331" y="186"/>
                      <a:pt x="341" y="180"/>
                      <a:pt x="351" y="174"/>
                    </a:cubicBezTo>
                    <a:cubicBezTo>
                      <a:pt x="355" y="169"/>
                      <a:pt x="364" y="162"/>
                      <a:pt x="364" y="162"/>
                    </a:cubicBezTo>
                    <a:cubicBezTo>
                      <a:pt x="368" y="155"/>
                      <a:pt x="374" y="152"/>
                      <a:pt x="381" y="147"/>
                    </a:cubicBezTo>
                    <a:cubicBezTo>
                      <a:pt x="382" y="146"/>
                      <a:pt x="385" y="144"/>
                      <a:pt x="385" y="144"/>
                    </a:cubicBezTo>
                    <a:cubicBezTo>
                      <a:pt x="388" y="138"/>
                      <a:pt x="390" y="136"/>
                      <a:pt x="396" y="133"/>
                    </a:cubicBezTo>
                    <a:cubicBezTo>
                      <a:pt x="401" y="126"/>
                      <a:pt x="404" y="122"/>
                      <a:pt x="411" y="118"/>
                    </a:cubicBezTo>
                    <a:cubicBezTo>
                      <a:pt x="412" y="109"/>
                      <a:pt x="411" y="105"/>
                      <a:pt x="406" y="97"/>
                    </a:cubicBezTo>
                    <a:cubicBezTo>
                      <a:pt x="404" y="85"/>
                      <a:pt x="405" y="73"/>
                      <a:pt x="393" y="67"/>
                    </a:cubicBezTo>
                    <a:cubicBezTo>
                      <a:pt x="388" y="57"/>
                      <a:pt x="380" y="48"/>
                      <a:pt x="370" y="42"/>
                    </a:cubicBezTo>
                    <a:cubicBezTo>
                      <a:pt x="366" y="36"/>
                      <a:pt x="365" y="34"/>
                      <a:pt x="358" y="33"/>
                    </a:cubicBezTo>
                    <a:cubicBezTo>
                      <a:pt x="351" y="29"/>
                      <a:pt x="347" y="24"/>
                      <a:pt x="339" y="22"/>
                    </a:cubicBezTo>
                    <a:cubicBezTo>
                      <a:pt x="332" y="18"/>
                      <a:pt x="330" y="14"/>
                      <a:pt x="322" y="12"/>
                    </a:cubicBezTo>
                    <a:cubicBezTo>
                      <a:pt x="329" y="9"/>
                      <a:pt x="335" y="4"/>
                      <a:pt x="343" y="3"/>
                    </a:cubicBezTo>
                    <a:cubicBezTo>
                      <a:pt x="349" y="0"/>
                      <a:pt x="354" y="1"/>
                      <a:pt x="361" y="0"/>
                    </a:cubicBezTo>
                    <a:cubicBezTo>
                      <a:pt x="372" y="7"/>
                      <a:pt x="400" y="35"/>
                      <a:pt x="409" y="45"/>
                    </a:cubicBezTo>
                    <a:cubicBezTo>
                      <a:pt x="421" y="58"/>
                      <a:pt x="426" y="84"/>
                      <a:pt x="432" y="91"/>
                    </a:cubicBezTo>
                    <a:cubicBezTo>
                      <a:pt x="438" y="98"/>
                      <a:pt x="438" y="90"/>
                      <a:pt x="444" y="87"/>
                    </a:cubicBezTo>
                    <a:cubicBezTo>
                      <a:pt x="450" y="80"/>
                      <a:pt x="458" y="74"/>
                      <a:pt x="466" y="70"/>
                    </a:cubicBezTo>
                    <a:cubicBezTo>
                      <a:pt x="469" y="65"/>
                      <a:pt x="473" y="63"/>
                      <a:pt x="478" y="60"/>
                    </a:cubicBezTo>
                    <a:cubicBezTo>
                      <a:pt x="482" y="50"/>
                      <a:pt x="473" y="38"/>
                      <a:pt x="463" y="36"/>
                    </a:cubicBezTo>
                    <a:cubicBezTo>
                      <a:pt x="458" y="32"/>
                      <a:pt x="456" y="28"/>
                      <a:pt x="451" y="25"/>
                    </a:cubicBezTo>
                    <a:cubicBezTo>
                      <a:pt x="442" y="14"/>
                      <a:pt x="443" y="19"/>
                      <a:pt x="447" y="9"/>
                    </a:cubicBezTo>
                    <a:close/>
                  </a:path>
                </a:pathLst>
              </a:custGeom>
              <a:solidFill>
                <a:srgbClr val="FF990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58" name="Freeform 2370"/>
              <p:cNvSpPr>
                <a:spLocks/>
              </p:cNvSpPr>
              <p:nvPr/>
            </p:nvSpPr>
            <p:spPr bwMode="auto">
              <a:xfrm>
                <a:off x="3550" y="3734"/>
                <a:ext cx="28" cy="129"/>
              </a:xfrm>
              <a:custGeom>
                <a:avLst/>
                <a:gdLst>
                  <a:gd name="T0" fmla="*/ 26 w 28"/>
                  <a:gd name="T1" fmla="*/ 0 h 129"/>
                  <a:gd name="T2" fmla="*/ 20 w 28"/>
                  <a:gd name="T3" fmla="*/ 114 h 129"/>
                  <a:gd name="T4" fmla="*/ 14 w 28"/>
                  <a:gd name="T5" fmla="*/ 129 h 129"/>
                  <a:gd name="T6" fmla="*/ 17 w 28"/>
                  <a:gd name="T7" fmla="*/ 51 h 129"/>
                  <a:gd name="T8" fmla="*/ 26 w 28"/>
                  <a:gd name="T9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29">
                    <a:moveTo>
                      <a:pt x="26" y="0"/>
                    </a:moveTo>
                    <a:cubicBezTo>
                      <a:pt x="26" y="38"/>
                      <a:pt x="28" y="77"/>
                      <a:pt x="20" y="114"/>
                    </a:cubicBezTo>
                    <a:cubicBezTo>
                      <a:pt x="13" y="103"/>
                      <a:pt x="15" y="124"/>
                      <a:pt x="14" y="129"/>
                    </a:cubicBezTo>
                    <a:cubicBezTo>
                      <a:pt x="1" y="122"/>
                      <a:pt x="0" y="63"/>
                      <a:pt x="17" y="51"/>
                    </a:cubicBezTo>
                    <a:cubicBezTo>
                      <a:pt x="18" y="42"/>
                      <a:pt x="19" y="0"/>
                      <a:pt x="2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59" name="Freeform 2371"/>
              <p:cNvSpPr>
                <a:spLocks/>
              </p:cNvSpPr>
              <p:nvPr/>
            </p:nvSpPr>
            <p:spPr bwMode="auto">
              <a:xfrm>
                <a:off x="3147" y="3995"/>
                <a:ext cx="64" cy="50"/>
              </a:xfrm>
              <a:custGeom>
                <a:avLst/>
                <a:gdLst>
                  <a:gd name="T0" fmla="*/ 63 w 64"/>
                  <a:gd name="T1" fmla="*/ 1 h 50"/>
                  <a:gd name="T2" fmla="*/ 62 w 64"/>
                  <a:gd name="T3" fmla="*/ 7 h 50"/>
                  <a:gd name="T4" fmla="*/ 50 w 64"/>
                  <a:gd name="T5" fmla="*/ 9 h 50"/>
                  <a:gd name="T6" fmla="*/ 23 w 64"/>
                  <a:gd name="T7" fmla="*/ 27 h 50"/>
                  <a:gd name="T8" fmla="*/ 15 w 64"/>
                  <a:gd name="T9" fmla="*/ 39 h 50"/>
                  <a:gd name="T10" fmla="*/ 17 w 64"/>
                  <a:gd name="T11" fmla="*/ 33 h 50"/>
                  <a:gd name="T12" fmla="*/ 27 w 64"/>
                  <a:gd name="T13" fmla="*/ 18 h 50"/>
                  <a:gd name="T14" fmla="*/ 39 w 64"/>
                  <a:gd name="T15" fmla="*/ 9 h 50"/>
                  <a:gd name="T16" fmla="*/ 63 w 64"/>
                  <a:gd name="T1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50">
                    <a:moveTo>
                      <a:pt x="63" y="1"/>
                    </a:moveTo>
                    <a:cubicBezTo>
                      <a:pt x="63" y="3"/>
                      <a:pt x="64" y="6"/>
                      <a:pt x="62" y="7"/>
                    </a:cubicBezTo>
                    <a:cubicBezTo>
                      <a:pt x="59" y="9"/>
                      <a:pt x="54" y="8"/>
                      <a:pt x="50" y="9"/>
                    </a:cubicBezTo>
                    <a:cubicBezTo>
                      <a:pt x="41" y="12"/>
                      <a:pt x="30" y="22"/>
                      <a:pt x="23" y="27"/>
                    </a:cubicBezTo>
                    <a:cubicBezTo>
                      <a:pt x="20" y="33"/>
                      <a:pt x="22" y="36"/>
                      <a:pt x="15" y="39"/>
                    </a:cubicBezTo>
                    <a:cubicBezTo>
                      <a:pt x="7" y="50"/>
                      <a:pt x="0" y="36"/>
                      <a:pt x="17" y="33"/>
                    </a:cubicBezTo>
                    <a:cubicBezTo>
                      <a:pt x="19" y="25"/>
                      <a:pt x="19" y="19"/>
                      <a:pt x="27" y="18"/>
                    </a:cubicBezTo>
                    <a:cubicBezTo>
                      <a:pt x="30" y="11"/>
                      <a:pt x="32" y="10"/>
                      <a:pt x="39" y="9"/>
                    </a:cubicBezTo>
                    <a:cubicBezTo>
                      <a:pt x="52" y="4"/>
                      <a:pt x="46" y="0"/>
                      <a:pt x="6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60" name="Freeform 2372"/>
              <p:cNvSpPr>
                <a:spLocks/>
              </p:cNvSpPr>
              <p:nvPr/>
            </p:nvSpPr>
            <p:spPr bwMode="auto">
              <a:xfrm>
                <a:off x="3206" y="4035"/>
                <a:ext cx="85" cy="74"/>
              </a:xfrm>
              <a:custGeom>
                <a:avLst/>
                <a:gdLst>
                  <a:gd name="T0" fmla="*/ 85 w 85"/>
                  <a:gd name="T1" fmla="*/ 6 h 74"/>
                  <a:gd name="T2" fmla="*/ 55 w 85"/>
                  <a:gd name="T3" fmla="*/ 15 h 74"/>
                  <a:gd name="T4" fmla="*/ 39 w 85"/>
                  <a:gd name="T5" fmla="*/ 24 h 74"/>
                  <a:gd name="T6" fmla="*/ 24 w 85"/>
                  <a:gd name="T7" fmla="*/ 39 h 74"/>
                  <a:gd name="T8" fmla="*/ 16 w 85"/>
                  <a:gd name="T9" fmla="*/ 51 h 74"/>
                  <a:gd name="T10" fmla="*/ 6 w 85"/>
                  <a:gd name="T11" fmla="*/ 66 h 74"/>
                  <a:gd name="T12" fmla="*/ 16 w 85"/>
                  <a:gd name="T13" fmla="*/ 32 h 74"/>
                  <a:gd name="T14" fmla="*/ 48 w 85"/>
                  <a:gd name="T15" fmla="*/ 9 h 74"/>
                  <a:gd name="T16" fmla="*/ 81 w 85"/>
                  <a:gd name="T17" fmla="*/ 3 h 74"/>
                  <a:gd name="T18" fmla="*/ 85 w 85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5" h="74">
                    <a:moveTo>
                      <a:pt x="85" y="6"/>
                    </a:moveTo>
                    <a:cubicBezTo>
                      <a:pt x="72" y="13"/>
                      <a:pt x="72" y="14"/>
                      <a:pt x="55" y="15"/>
                    </a:cubicBezTo>
                    <a:cubicBezTo>
                      <a:pt x="54" y="22"/>
                      <a:pt x="46" y="23"/>
                      <a:pt x="39" y="24"/>
                    </a:cubicBezTo>
                    <a:cubicBezTo>
                      <a:pt x="31" y="27"/>
                      <a:pt x="29" y="32"/>
                      <a:pt x="24" y="39"/>
                    </a:cubicBezTo>
                    <a:cubicBezTo>
                      <a:pt x="22" y="46"/>
                      <a:pt x="23" y="50"/>
                      <a:pt x="16" y="51"/>
                    </a:cubicBezTo>
                    <a:cubicBezTo>
                      <a:pt x="8" y="57"/>
                      <a:pt x="16" y="74"/>
                      <a:pt x="6" y="66"/>
                    </a:cubicBezTo>
                    <a:cubicBezTo>
                      <a:pt x="0" y="54"/>
                      <a:pt x="9" y="41"/>
                      <a:pt x="16" y="32"/>
                    </a:cubicBezTo>
                    <a:cubicBezTo>
                      <a:pt x="22" y="15"/>
                      <a:pt x="31" y="13"/>
                      <a:pt x="48" y="9"/>
                    </a:cubicBezTo>
                    <a:cubicBezTo>
                      <a:pt x="66" y="0"/>
                      <a:pt x="47" y="2"/>
                      <a:pt x="81" y="3"/>
                    </a:cubicBezTo>
                    <a:cubicBezTo>
                      <a:pt x="84" y="9"/>
                      <a:pt x="83" y="10"/>
                      <a:pt x="85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61" name="Freeform 2373"/>
              <p:cNvSpPr>
                <a:spLocks/>
              </p:cNvSpPr>
              <p:nvPr/>
            </p:nvSpPr>
            <p:spPr bwMode="auto">
              <a:xfrm>
                <a:off x="3166" y="4017"/>
                <a:ext cx="73" cy="72"/>
              </a:xfrm>
              <a:custGeom>
                <a:avLst/>
                <a:gdLst>
                  <a:gd name="T0" fmla="*/ 73 w 73"/>
                  <a:gd name="T1" fmla="*/ 0 h 72"/>
                  <a:gd name="T2" fmla="*/ 65 w 73"/>
                  <a:gd name="T3" fmla="*/ 11 h 72"/>
                  <a:gd name="T4" fmla="*/ 43 w 73"/>
                  <a:gd name="T5" fmla="*/ 23 h 72"/>
                  <a:gd name="T6" fmla="*/ 32 w 73"/>
                  <a:gd name="T7" fmla="*/ 33 h 72"/>
                  <a:gd name="T8" fmla="*/ 19 w 73"/>
                  <a:gd name="T9" fmla="*/ 41 h 72"/>
                  <a:gd name="T10" fmla="*/ 2 w 73"/>
                  <a:gd name="T11" fmla="*/ 54 h 72"/>
                  <a:gd name="T12" fmla="*/ 16 w 73"/>
                  <a:gd name="T13" fmla="*/ 47 h 72"/>
                  <a:gd name="T14" fmla="*/ 17 w 73"/>
                  <a:gd name="T15" fmla="*/ 42 h 72"/>
                  <a:gd name="T16" fmla="*/ 31 w 73"/>
                  <a:gd name="T17" fmla="*/ 33 h 72"/>
                  <a:gd name="T18" fmla="*/ 65 w 73"/>
                  <a:gd name="T19" fmla="*/ 12 h 72"/>
                  <a:gd name="T20" fmla="*/ 73 w 73"/>
                  <a:gd name="T2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72">
                    <a:moveTo>
                      <a:pt x="73" y="0"/>
                    </a:moveTo>
                    <a:cubicBezTo>
                      <a:pt x="66" y="3"/>
                      <a:pt x="64" y="3"/>
                      <a:pt x="65" y="11"/>
                    </a:cubicBezTo>
                    <a:cubicBezTo>
                      <a:pt x="51" y="12"/>
                      <a:pt x="56" y="19"/>
                      <a:pt x="43" y="23"/>
                    </a:cubicBezTo>
                    <a:cubicBezTo>
                      <a:pt x="36" y="27"/>
                      <a:pt x="40" y="31"/>
                      <a:pt x="32" y="33"/>
                    </a:cubicBezTo>
                    <a:cubicBezTo>
                      <a:pt x="28" y="36"/>
                      <a:pt x="23" y="38"/>
                      <a:pt x="19" y="41"/>
                    </a:cubicBezTo>
                    <a:cubicBezTo>
                      <a:pt x="16" y="72"/>
                      <a:pt x="23" y="57"/>
                      <a:pt x="2" y="54"/>
                    </a:cubicBezTo>
                    <a:cubicBezTo>
                      <a:pt x="6" y="41"/>
                      <a:pt x="0" y="54"/>
                      <a:pt x="16" y="47"/>
                    </a:cubicBezTo>
                    <a:cubicBezTo>
                      <a:pt x="18" y="46"/>
                      <a:pt x="16" y="43"/>
                      <a:pt x="17" y="42"/>
                    </a:cubicBezTo>
                    <a:cubicBezTo>
                      <a:pt x="19" y="39"/>
                      <a:pt x="28" y="35"/>
                      <a:pt x="31" y="33"/>
                    </a:cubicBezTo>
                    <a:cubicBezTo>
                      <a:pt x="38" y="23"/>
                      <a:pt x="53" y="15"/>
                      <a:pt x="65" y="12"/>
                    </a:cubicBezTo>
                    <a:cubicBezTo>
                      <a:pt x="68" y="7"/>
                      <a:pt x="71" y="5"/>
                      <a:pt x="7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62" name="Freeform 2374"/>
              <p:cNvSpPr>
                <a:spLocks/>
              </p:cNvSpPr>
              <p:nvPr/>
            </p:nvSpPr>
            <p:spPr bwMode="auto">
              <a:xfrm>
                <a:off x="3126" y="3711"/>
                <a:ext cx="405" cy="320"/>
              </a:xfrm>
              <a:custGeom>
                <a:avLst/>
                <a:gdLst>
                  <a:gd name="T0" fmla="*/ 405 w 405"/>
                  <a:gd name="T1" fmla="*/ 0 h 320"/>
                  <a:gd name="T2" fmla="*/ 398 w 405"/>
                  <a:gd name="T3" fmla="*/ 66 h 320"/>
                  <a:gd name="T4" fmla="*/ 398 w 405"/>
                  <a:gd name="T5" fmla="*/ 102 h 320"/>
                  <a:gd name="T6" fmla="*/ 356 w 405"/>
                  <a:gd name="T7" fmla="*/ 120 h 320"/>
                  <a:gd name="T8" fmla="*/ 321 w 405"/>
                  <a:gd name="T9" fmla="*/ 134 h 320"/>
                  <a:gd name="T10" fmla="*/ 290 w 405"/>
                  <a:gd name="T11" fmla="*/ 147 h 320"/>
                  <a:gd name="T12" fmla="*/ 267 w 405"/>
                  <a:gd name="T13" fmla="*/ 159 h 320"/>
                  <a:gd name="T14" fmla="*/ 234 w 405"/>
                  <a:gd name="T15" fmla="*/ 167 h 320"/>
                  <a:gd name="T16" fmla="*/ 225 w 405"/>
                  <a:gd name="T17" fmla="*/ 177 h 320"/>
                  <a:gd name="T18" fmla="*/ 209 w 405"/>
                  <a:gd name="T19" fmla="*/ 183 h 320"/>
                  <a:gd name="T20" fmla="*/ 195 w 405"/>
                  <a:gd name="T21" fmla="*/ 200 h 320"/>
                  <a:gd name="T22" fmla="*/ 171 w 405"/>
                  <a:gd name="T23" fmla="*/ 195 h 320"/>
                  <a:gd name="T24" fmla="*/ 149 w 405"/>
                  <a:gd name="T25" fmla="*/ 201 h 320"/>
                  <a:gd name="T26" fmla="*/ 134 w 405"/>
                  <a:gd name="T27" fmla="*/ 209 h 320"/>
                  <a:gd name="T28" fmla="*/ 123 w 405"/>
                  <a:gd name="T29" fmla="*/ 222 h 320"/>
                  <a:gd name="T30" fmla="*/ 116 w 405"/>
                  <a:gd name="T31" fmla="*/ 231 h 320"/>
                  <a:gd name="T32" fmla="*/ 104 w 405"/>
                  <a:gd name="T33" fmla="*/ 233 h 320"/>
                  <a:gd name="T34" fmla="*/ 87 w 405"/>
                  <a:gd name="T35" fmla="*/ 248 h 320"/>
                  <a:gd name="T36" fmla="*/ 75 w 405"/>
                  <a:gd name="T37" fmla="*/ 260 h 320"/>
                  <a:gd name="T38" fmla="*/ 56 w 405"/>
                  <a:gd name="T39" fmla="*/ 261 h 320"/>
                  <a:gd name="T40" fmla="*/ 30 w 405"/>
                  <a:gd name="T41" fmla="*/ 276 h 320"/>
                  <a:gd name="T42" fmla="*/ 12 w 405"/>
                  <a:gd name="T43" fmla="*/ 291 h 320"/>
                  <a:gd name="T44" fmla="*/ 0 w 405"/>
                  <a:gd name="T45" fmla="*/ 32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5" h="320">
                    <a:moveTo>
                      <a:pt x="405" y="0"/>
                    </a:moveTo>
                    <a:cubicBezTo>
                      <a:pt x="396" y="12"/>
                      <a:pt x="399" y="49"/>
                      <a:pt x="398" y="66"/>
                    </a:cubicBezTo>
                    <a:cubicBezTo>
                      <a:pt x="397" y="83"/>
                      <a:pt x="405" y="93"/>
                      <a:pt x="398" y="102"/>
                    </a:cubicBezTo>
                    <a:cubicBezTo>
                      <a:pt x="391" y="111"/>
                      <a:pt x="369" y="115"/>
                      <a:pt x="356" y="120"/>
                    </a:cubicBezTo>
                    <a:cubicBezTo>
                      <a:pt x="343" y="125"/>
                      <a:pt x="332" y="130"/>
                      <a:pt x="321" y="134"/>
                    </a:cubicBezTo>
                    <a:cubicBezTo>
                      <a:pt x="310" y="138"/>
                      <a:pt x="299" y="143"/>
                      <a:pt x="290" y="147"/>
                    </a:cubicBezTo>
                    <a:cubicBezTo>
                      <a:pt x="282" y="150"/>
                      <a:pt x="276" y="157"/>
                      <a:pt x="267" y="159"/>
                    </a:cubicBezTo>
                    <a:cubicBezTo>
                      <a:pt x="257" y="166"/>
                      <a:pt x="246" y="166"/>
                      <a:pt x="234" y="167"/>
                    </a:cubicBezTo>
                    <a:cubicBezTo>
                      <a:pt x="230" y="173"/>
                      <a:pt x="232" y="176"/>
                      <a:pt x="225" y="177"/>
                    </a:cubicBezTo>
                    <a:cubicBezTo>
                      <a:pt x="220" y="181"/>
                      <a:pt x="215" y="182"/>
                      <a:pt x="209" y="183"/>
                    </a:cubicBezTo>
                    <a:cubicBezTo>
                      <a:pt x="204" y="185"/>
                      <a:pt x="201" y="198"/>
                      <a:pt x="195" y="200"/>
                    </a:cubicBezTo>
                    <a:cubicBezTo>
                      <a:pt x="189" y="202"/>
                      <a:pt x="179" y="195"/>
                      <a:pt x="171" y="195"/>
                    </a:cubicBezTo>
                    <a:cubicBezTo>
                      <a:pt x="163" y="201"/>
                      <a:pt x="160" y="200"/>
                      <a:pt x="149" y="201"/>
                    </a:cubicBezTo>
                    <a:cubicBezTo>
                      <a:pt x="142" y="204"/>
                      <a:pt x="141" y="207"/>
                      <a:pt x="134" y="209"/>
                    </a:cubicBezTo>
                    <a:cubicBezTo>
                      <a:pt x="129" y="212"/>
                      <a:pt x="128" y="219"/>
                      <a:pt x="123" y="222"/>
                    </a:cubicBezTo>
                    <a:cubicBezTo>
                      <a:pt x="119" y="225"/>
                      <a:pt x="119" y="229"/>
                      <a:pt x="116" y="231"/>
                    </a:cubicBezTo>
                    <a:cubicBezTo>
                      <a:pt x="113" y="233"/>
                      <a:pt x="109" y="230"/>
                      <a:pt x="104" y="233"/>
                    </a:cubicBezTo>
                    <a:cubicBezTo>
                      <a:pt x="99" y="236"/>
                      <a:pt x="92" y="243"/>
                      <a:pt x="87" y="248"/>
                    </a:cubicBezTo>
                    <a:cubicBezTo>
                      <a:pt x="82" y="252"/>
                      <a:pt x="79" y="258"/>
                      <a:pt x="75" y="260"/>
                    </a:cubicBezTo>
                    <a:cubicBezTo>
                      <a:pt x="70" y="262"/>
                      <a:pt x="61" y="260"/>
                      <a:pt x="56" y="261"/>
                    </a:cubicBezTo>
                    <a:cubicBezTo>
                      <a:pt x="49" y="264"/>
                      <a:pt x="38" y="271"/>
                      <a:pt x="30" y="276"/>
                    </a:cubicBezTo>
                    <a:cubicBezTo>
                      <a:pt x="25" y="281"/>
                      <a:pt x="17" y="284"/>
                      <a:pt x="12" y="291"/>
                    </a:cubicBezTo>
                    <a:cubicBezTo>
                      <a:pt x="7" y="298"/>
                      <a:pt x="2" y="314"/>
                      <a:pt x="0" y="32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63" name="Freeform 2375"/>
              <p:cNvSpPr>
                <a:spLocks/>
              </p:cNvSpPr>
              <p:nvPr/>
            </p:nvSpPr>
            <p:spPr bwMode="auto">
              <a:xfrm>
                <a:off x="3227" y="3958"/>
                <a:ext cx="156" cy="173"/>
              </a:xfrm>
              <a:custGeom>
                <a:avLst/>
                <a:gdLst>
                  <a:gd name="T0" fmla="*/ 40 w 156"/>
                  <a:gd name="T1" fmla="*/ 2 h 173"/>
                  <a:gd name="T2" fmla="*/ 66 w 156"/>
                  <a:gd name="T3" fmla="*/ 7 h 173"/>
                  <a:gd name="T4" fmla="*/ 78 w 156"/>
                  <a:gd name="T5" fmla="*/ 17 h 173"/>
                  <a:gd name="T6" fmla="*/ 100 w 156"/>
                  <a:gd name="T7" fmla="*/ 32 h 173"/>
                  <a:gd name="T8" fmla="*/ 129 w 156"/>
                  <a:gd name="T9" fmla="*/ 56 h 173"/>
                  <a:gd name="T10" fmla="*/ 144 w 156"/>
                  <a:gd name="T11" fmla="*/ 73 h 173"/>
                  <a:gd name="T12" fmla="*/ 118 w 156"/>
                  <a:gd name="T13" fmla="*/ 94 h 173"/>
                  <a:gd name="T14" fmla="*/ 102 w 156"/>
                  <a:gd name="T15" fmla="*/ 113 h 173"/>
                  <a:gd name="T16" fmla="*/ 61 w 156"/>
                  <a:gd name="T17" fmla="*/ 140 h 173"/>
                  <a:gd name="T18" fmla="*/ 43 w 156"/>
                  <a:gd name="T19" fmla="*/ 149 h 173"/>
                  <a:gd name="T20" fmla="*/ 60 w 156"/>
                  <a:gd name="T21" fmla="*/ 116 h 173"/>
                  <a:gd name="T22" fmla="*/ 46 w 156"/>
                  <a:gd name="T23" fmla="*/ 110 h 173"/>
                  <a:gd name="T24" fmla="*/ 18 w 156"/>
                  <a:gd name="T25" fmla="*/ 110 h 173"/>
                  <a:gd name="T26" fmla="*/ 0 w 156"/>
                  <a:gd name="T27" fmla="*/ 145 h 173"/>
                  <a:gd name="T28" fmla="*/ 15 w 156"/>
                  <a:gd name="T29" fmla="*/ 170 h 173"/>
                  <a:gd name="T30" fmla="*/ 54 w 156"/>
                  <a:gd name="T31" fmla="*/ 170 h 173"/>
                  <a:gd name="T32" fmla="*/ 64 w 156"/>
                  <a:gd name="T33" fmla="*/ 161 h 173"/>
                  <a:gd name="T34" fmla="*/ 82 w 156"/>
                  <a:gd name="T35" fmla="*/ 140 h 173"/>
                  <a:gd name="T36" fmla="*/ 96 w 156"/>
                  <a:gd name="T37" fmla="*/ 130 h 173"/>
                  <a:gd name="T38" fmla="*/ 100 w 156"/>
                  <a:gd name="T39" fmla="*/ 127 h 173"/>
                  <a:gd name="T40" fmla="*/ 109 w 156"/>
                  <a:gd name="T41" fmla="*/ 116 h 173"/>
                  <a:gd name="T42" fmla="*/ 120 w 156"/>
                  <a:gd name="T43" fmla="*/ 106 h 173"/>
                  <a:gd name="T44" fmla="*/ 156 w 156"/>
                  <a:gd name="T45" fmla="*/ 91 h 173"/>
                  <a:gd name="T46" fmla="*/ 145 w 156"/>
                  <a:gd name="T47" fmla="*/ 55 h 173"/>
                  <a:gd name="T48" fmla="*/ 109 w 156"/>
                  <a:gd name="T49" fmla="*/ 31 h 173"/>
                  <a:gd name="T50" fmla="*/ 96 w 156"/>
                  <a:gd name="T51" fmla="*/ 25 h 173"/>
                  <a:gd name="T52" fmla="*/ 60 w 156"/>
                  <a:gd name="T53" fmla="*/ 4 h 173"/>
                  <a:gd name="T54" fmla="*/ 40 w 156"/>
                  <a:gd name="T55" fmla="*/ 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6" h="173">
                    <a:moveTo>
                      <a:pt x="40" y="2"/>
                    </a:moveTo>
                    <a:cubicBezTo>
                      <a:pt x="49" y="4"/>
                      <a:pt x="66" y="7"/>
                      <a:pt x="66" y="7"/>
                    </a:cubicBezTo>
                    <a:cubicBezTo>
                      <a:pt x="74" y="17"/>
                      <a:pt x="69" y="15"/>
                      <a:pt x="78" y="17"/>
                    </a:cubicBezTo>
                    <a:cubicBezTo>
                      <a:pt x="86" y="21"/>
                      <a:pt x="93" y="27"/>
                      <a:pt x="100" y="32"/>
                    </a:cubicBezTo>
                    <a:cubicBezTo>
                      <a:pt x="106" y="42"/>
                      <a:pt x="117" y="54"/>
                      <a:pt x="129" y="56"/>
                    </a:cubicBezTo>
                    <a:cubicBezTo>
                      <a:pt x="139" y="61"/>
                      <a:pt x="139" y="62"/>
                      <a:pt x="144" y="73"/>
                    </a:cubicBezTo>
                    <a:cubicBezTo>
                      <a:pt x="147" y="90"/>
                      <a:pt x="130" y="91"/>
                      <a:pt x="118" y="94"/>
                    </a:cubicBezTo>
                    <a:cubicBezTo>
                      <a:pt x="111" y="99"/>
                      <a:pt x="109" y="108"/>
                      <a:pt x="102" y="113"/>
                    </a:cubicBezTo>
                    <a:cubicBezTo>
                      <a:pt x="96" y="123"/>
                      <a:pt x="73" y="138"/>
                      <a:pt x="61" y="140"/>
                    </a:cubicBezTo>
                    <a:cubicBezTo>
                      <a:pt x="54" y="143"/>
                      <a:pt x="50" y="148"/>
                      <a:pt x="43" y="149"/>
                    </a:cubicBezTo>
                    <a:cubicBezTo>
                      <a:pt x="40" y="131"/>
                      <a:pt x="49" y="127"/>
                      <a:pt x="60" y="116"/>
                    </a:cubicBezTo>
                    <a:cubicBezTo>
                      <a:pt x="57" y="107"/>
                      <a:pt x="54" y="109"/>
                      <a:pt x="46" y="110"/>
                    </a:cubicBezTo>
                    <a:cubicBezTo>
                      <a:pt x="40" y="113"/>
                      <a:pt x="24" y="108"/>
                      <a:pt x="18" y="110"/>
                    </a:cubicBezTo>
                    <a:cubicBezTo>
                      <a:pt x="12" y="117"/>
                      <a:pt x="6" y="138"/>
                      <a:pt x="0" y="145"/>
                    </a:cubicBezTo>
                    <a:cubicBezTo>
                      <a:pt x="2" y="158"/>
                      <a:pt x="2" y="167"/>
                      <a:pt x="15" y="170"/>
                    </a:cubicBezTo>
                    <a:cubicBezTo>
                      <a:pt x="21" y="173"/>
                      <a:pt x="48" y="167"/>
                      <a:pt x="54" y="170"/>
                    </a:cubicBezTo>
                    <a:cubicBezTo>
                      <a:pt x="61" y="169"/>
                      <a:pt x="57" y="163"/>
                      <a:pt x="64" y="161"/>
                    </a:cubicBezTo>
                    <a:cubicBezTo>
                      <a:pt x="71" y="159"/>
                      <a:pt x="76" y="144"/>
                      <a:pt x="82" y="140"/>
                    </a:cubicBezTo>
                    <a:cubicBezTo>
                      <a:pt x="96" y="131"/>
                      <a:pt x="74" y="147"/>
                      <a:pt x="96" y="130"/>
                    </a:cubicBezTo>
                    <a:cubicBezTo>
                      <a:pt x="97" y="129"/>
                      <a:pt x="100" y="127"/>
                      <a:pt x="100" y="127"/>
                    </a:cubicBezTo>
                    <a:cubicBezTo>
                      <a:pt x="103" y="122"/>
                      <a:pt x="104" y="119"/>
                      <a:pt x="109" y="116"/>
                    </a:cubicBezTo>
                    <a:cubicBezTo>
                      <a:pt x="112" y="111"/>
                      <a:pt x="115" y="109"/>
                      <a:pt x="120" y="106"/>
                    </a:cubicBezTo>
                    <a:cubicBezTo>
                      <a:pt x="128" y="92"/>
                      <a:pt x="140" y="92"/>
                      <a:pt x="156" y="91"/>
                    </a:cubicBezTo>
                    <a:cubicBezTo>
                      <a:pt x="155" y="77"/>
                      <a:pt x="156" y="64"/>
                      <a:pt x="145" y="55"/>
                    </a:cubicBezTo>
                    <a:cubicBezTo>
                      <a:pt x="139" y="45"/>
                      <a:pt x="121" y="33"/>
                      <a:pt x="109" y="31"/>
                    </a:cubicBezTo>
                    <a:cubicBezTo>
                      <a:pt x="104" y="29"/>
                      <a:pt x="100" y="28"/>
                      <a:pt x="96" y="25"/>
                    </a:cubicBezTo>
                    <a:cubicBezTo>
                      <a:pt x="89" y="13"/>
                      <a:pt x="74" y="5"/>
                      <a:pt x="60" y="4"/>
                    </a:cubicBezTo>
                    <a:cubicBezTo>
                      <a:pt x="50" y="0"/>
                      <a:pt x="57" y="2"/>
                      <a:pt x="40" y="2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64" name="Freeform 2376"/>
              <p:cNvSpPr>
                <a:spLocks/>
              </p:cNvSpPr>
              <p:nvPr/>
            </p:nvSpPr>
            <p:spPr bwMode="auto">
              <a:xfrm>
                <a:off x="3364" y="3869"/>
                <a:ext cx="165" cy="137"/>
              </a:xfrm>
              <a:custGeom>
                <a:avLst/>
                <a:gdLst>
                  <a:gd name="T0" fmla="*/ 10 w 165"/>
                  <a:gd name="T1" fmla="*/ 39 h 137"/>
                  <a:gd name="T2" fmla="*/ 28 w 165"/>
                  <a:gd name="T3" fmla="*/ 48 h 137"/>
                  <a:gd name="T4" fmla="*/ 85 w 165"/>
                  <a:gd name="T5" fmla="*/ 88 h 137"/>
                  <a:gd name="T6" fmla="*/ 92 w 165"/>
                  <a:gd name="T7" fmla="*/ 102 h 137"/>
                  <a:gd name="T8" fmla="*/ 115 w 165"/>
                  <a:gd name="T9" fmla="*/ 87 h 137"/>
                  <a:gd name="T10" fmla="*/ 119 w 165"/>
                  <a:gd name="T11" fmla="*/ 84 h 137"/>
                  <a:gd name="T12" fmla="*/ 127 w 165"/>
                  <a:gd name="T13" fmla="*/ 82 h 137"/>
                  <a:gd name="T14" fmla="*/ 143 w 165"/>
                  <a:gd name="T15" fmla="*/ 69 h 137"/>
                  <a:gd name="T16" fmla="*/ 131 w 165"/>
                  <a:gd name="T17" fmla="*/ 54 h 137"/>
                  <a:gd name="T18" fmla="*/ 127 w 165"/>
                  <a:gd name="T19" fmla="*/ 51 h 137"/>
                  <a:gd name="T20" fmla="*/ 110 w 165"/>
                  <a:gd name="T21" fmla="*/ 37 h 137"/>
                  <a:gd name="T22" fmla="*/ 97 w 165"/>
                  <a:gd name="T23" fmla="*/ 27 h 137"/>
                  <a:gd name="T24" fmla="*/ 79 w 165"/>
                  <a:gd name="T25" fmla="*/ 7 h 137"/>
                  <a:gd name="T26" fmla="*/ 56 w 165"/>
                  <a:gd name="T27" fmla="*/ 13 h 137"/>
                  <a:gd name="T28" fmla="*/ 76 w 165"/>
                  <a:gd name="T29" fmla="*/ 0 h 137"/>
                  <a:gd name="T30" fmla="*/ 112 w 165"/>
                  <a:gd name="T31" fmla="*/ 4 h 137"/>
                  <a:gd name="T32" fmla="*/ 121 w 165"/>
                  <a:gd name="T33" fmla="*/ 7 h 137"/>
                  <a:gd name="T34" fmla="*/ 136 w 165"/>
                  <a:gd name="T35" fmla="*/ 30 h 137"/>
                  <a:gd name="T36" fmla="*/ 160 w 165"/>
                  <a:gd name="T37" fmla="*/ 64 h 137"/>
                  <a:gd name="T38" fmla="*/ 134 w 165"/>
                  <a:gd name="T39" fmla="*/ 109 h 137"/>
                  <a:gd name="T40" fmla="*/ 119 w 165"/>
                  <a:gd name="T41" fmla="*/ 117 h 137"/>
                  <a:gd name="T42" fmla="*/ 101 w 165"/>
                  <a:gd name="T43" fmla="*/ 126 h 137"/>
                  <a:gd name="T44" fmla="*/ 91 w 165"/>
                  <a:gd name="T45" fmla="*/ 132 h 137"/>
                  <a:gd name="T46" fmla="*/ 56 w 165"/>
                  <a:gd name="T47" fmla="*/ 88 h 137"/>
                  <a:gd name="T48" fmla="*/ 23 w 165"/>
                  <a:gd name="T49" fmla="*/ 61 h 137"/>
                  <a:gd name="T50" fmla="*/ 5 w 165"/>
                  <a:gd name="T51" fmla="*/ 51 h 137"/>
                  <a:gd name="T52" fmla="*/ 10 w 165"/>
                  <a:gd name="T53" fmla="*/ 3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5" h="137">
                    <a:moveTo>
                      <a:pt x="10" y="39"/>
                    </a:moveTo>
                    <a:cubicBezTo>
                      <a:pt x="16" y="43"/>
                      <a:pt x="22" y="45"/>
                      <a:pt x="28" y="48"/>
                    </a:cubicBezTo>
                    <a:cubicBezTo>
                      <a:pt x="40" y="64"/>
                      <a:pt x="67" y="77"/>
                      <a:pt x="85" y="88"/>
                    </a:cubicBezTo>
                    <a:cubicBezTo>
                      <a:pt x="86" y="94"/>
                      <a:pt x="89" y="97"/>
                      <a:pt x="92" y="102"/>
                    </a:cubicBezTo>
                    <a:cubicBezTo>
                      <a:pt x="100" y="97"/>
                      <a:pt x="105" y="89"/>
                      <a:pt x="115" y="87"/>
                    </a:cubicBezTo>
                    <a:cubicBezTo>
                      <a:pt x="116" y="86"/>
                      <a:pt x="117" y="85"/>
                      <a:pt x="119" y="84"/>
                    </a:cubicBezTo>
                    <a:cubicBezTo>
                      <a:pt x="122" y="83"/>
                      <a:pt x="125" y="83"/>
                      <a:pt x="127" y="82"/>
                    </a:cubicBezTo>
                    <a:cubicBezTo>
                      <a:pt x="132" y="79"/>
                      <a:pt x="138" y="73"/>
                      <a:pt x="143" y="69"/>
                    </a:cubicBezTo>
                    <a:cubicBezTo>
                      <a:pt x="141" y="58"/>
                      <a:pt x="144" y="64"/>
                      <a:pt x="131" y="54"/>
                    </a:cubicBezTo>
                    <a:cubicBezTo>
                      <a:pt x="130" y="53"/>
                      <a:pt x="127" y="51"/>
                      <a:pt x="127" y="51"/>
                    </a:cubicBezTo>
                    <a:cubicBezTo>
                      <a:pt x="123" y="44"/>
                      <a:pt x="116" y="42"/>
                      <a:pt x="110" y="37"/>
                    </a:cubicBezTo>
                    <a:cubicBezTo>
                      <a:pt x="106" y="34"/>
                      <a:pt x="97" y="27"/>
                      <a:pt x="97" y="27"/>
                    </a:cubicBezTo>
                    <a:cubicBezTo>
                      <a:pt x="92" y="18"/>
                      <a:pt x="88" y="12"/>
                      <a:pt x="79" y="7"/>
                    </a:cubicBezTo>
                    <a:cubicBezTo>
                      <a:pt x="73" y="18"/>
                      <a:pt x="69" y="15"/>
                      <a:pt x="56" y="13"/>
                    </a:cubicBezTo>
                    <a:cubicBezTo>
                      <a:pt x="61" y="7"/>
                      <a:pt x="68" y="2"/>
                      <a:pt x="76" y="0"/>
                    </a:cubicBezTo>
                    <a:cubicBezTo>
                      <a:pt x="95" y="1"/>
                      <a:pt x="97" y="2"/>
                      <a:pt x="112" y="4"/>
                    </a:cubicBezTo>
                    <a:cubicBezTo>
                      <a:pt x="115" y="5"/>
                      <a:pt x="118" y="5"/>
                      <a:pt x="121" y="7"/>
                    </a:cubicBezTo>
                    <a:cubicBezTo>
                      <a:pt x="128" y="12"/>
                      <a:pt x="131" y="24"/>
                      <a:pt x="136" y="30"/>
                    </a:cubicBezTo>
                    <a:cubicBezTo>
                      <a:pt x="145" y="40"/>
                      <a:pt x="152" y="53"/>
                      <a:pt x="160" y="64"/>
                    </a:cubicBezTo>
                    <a:cubicBezTo>
                      <a:pt x="165" y="87"/>
                      <a:pt x="153" y="97"/>
                      <a:pt x="134" y="109"/>
                    </a:cubicBezTo>
                    <a:cubicBezTo>
                      <a:pt x="129" y="115"/>
                      <a:pt x="126" y="115"/>
                      <a:pt x="119" y="117"/>
                    </a:cubicBezTo>
                    <a:cubicBezTo>
                      <a:pt x="114" y="121"/>
                      <a:pt x="107" y="124"/>
                      <a:pt x="101" y="126"/>
                    </a:cubicBezTo>
                    <a:cubicBezTo>
                      <a:pt x="97" y="131"/>
                      <a:pt x="98" y="137"/>
                      <a:pt x="91" y="132"/>
                    </a:cubicBezTo>
                    <a:cubicBezTo>
                      <a:pt x="84" y="115"/>
                      <a:pt x="72" y="97"/>
                      <a:pt x="56" y="88"/>
                    </a:cubicBezTo>
                    <a:cubicBezTo>
                      <a:pt x="50" y="81"/>
                      <a:pt x="32" y="66"/>
                      <a:pt x="23" y="61"/>
                    </a:cubicBezTo>
                    <a:cubicBezTo>
                      <a:pt x="18" y="55"/>
                      <a:pt x="12" y="52"/>
                      <a:pt x="5" y="51"/>
                    </a:cubicBezTo>
                    <a:cubicBezTo>
                      <a:pt x="0" y="43"/>
                      <a:pt x="6" y="47"/>
                      <a:pt x="10" y="39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91465" name="Group 2377"/>
            <p:cNvGrpSpPr>
              <a:grpSpLocks/>
            </p:cNvGrpSpPr>
            <p:nvPr/>
          </p:nvGrpSpPr>
          <p:grpSpPr bwMode="auto">
            <a:xfrm rot="279606">
              <a:off x="528" y="3600"/>
              <a:ext cx="498" cy="479"/>
              <a:chOff x="3126" y="3693"/>
              <a:chExt cx="498" cy="479"/>
            </a:xfrm>
          </p:grpSpPr>
          <p:sp>
            <p:nvSpPr>
              <p:cNvPr id="91466" name="Freeform 2378"/>
              <p:cNvSpPr>
                <a:spLocks/>
              </p:cNvSpPr>
              <p:nvPr/>
            </p:nvSpPr>
            <p:spPr bwMode="auto">
              <a:xfrm>
                <a:off x="3130" y="3693"/>
                <a:ext cx="486" cy="457"/>
              </a:xfrm>
              <a:custGeom>
                <a:avLst/>
                <a:gdLst>
                  <a:gd name="T0" fmla="*/ 443 w 486"/>
                  <a:gd name="T1" fmla="*/ 65 h 457"/>
                  <a:gd name="T2" fmla="*/ 440 w 486"/>
                  <a:gd name="T3" fmla="*/ 137 h 457"/>
                  <a:gd name="T4" fmla="*/ 457 w 486"/>
                  <a:gd name="T5" fmla="*/ 158 h 457"/>
                  <a:gd name="T6" fmla="*/ 469 w 486"/>
                  <a:gd name="T7" fmla="*/ 168 h 457"/>
                  <a:gd name="T8" fmla="*/ 484 w 486"/>
                  <a:gd name="T9" fmla="*/ 186 h 457"/>
                  <a:gd name="T10" fmla="*/ 470 w 486"/>
                  <a:gd name="T11" fmla="*/ 210 h 457"/>
                  <a:gd name="T12" fmla="*/ 449 w 486"/>
                  <a:gd name="T13" fmla="*/ 219 h 457"/>
                  <a:gd name="T14" fmla="*/ 428 w 486"/>
                  <a:gd name="T15" fmla="*/ 233 h 457"/>
                  <a:gd name="T16" fmla="*/ 416 w 486"/>
                  <a:gd name="T17" fmla="*/ 245 h 457"/>
                  <a:gd name="T18" fmla="*/ 395 w 486"/>
                  <a:gd name="T19" fmla="*/ 276 h 457"/>
                  <a:gd name="T20" fmla="*/ 383 w 486"/>
                  <a:gd name="T21" fmla="*/ 288 h 457"/>
                  <a:gd name="T22" fmla="*/ 359 w 486"/>
                  <a:gd name="T23" fmla="*/ 317 h 457"/>
                  <a:gd name="T24" fmla="*/ 338 w 486"/>
                  <a:gd name="T25" fmla="*/ 336 h 457"/>
                  <a:gd name="T26" fmla="*/ 257 w 486"/>
                  <a:gd name="T27" fmla="*/ 389 h 457"/>
                  <a:gd name="T28" fmla="*/ 235 w 486"/>
                  <a:gd name="T29" fmla="*/ 402 h 457"/>
                  <a:gd name="T30" fmla="*/ 170 w 486"/>
                  <a:gd name="T31" fmla="*/ 447 h 457"/>
                  <a:gd name="T32" fmla="*/ 103 w 486"/>
                  <a:gd name="T33" fmla="*/ 449 h 457"/>
                  <a:gd name="T34" fmla="*/ 77 w 486"/>
                  <a:gd name="T35" fmla="*/ 432 h 457"/>
                  <a:gd name="T36" fmla="*/ 56 w 486"/>
                  <a:gd name="T37" fmla="*/ 416 h 457"/>
                  <a:gd name="T38" fmla="*/ 29 w 486"/>
                  <a:gd name="T39" fmla="*/ 389 h 457"/>
                  <a:gd name="T40" fmla="*/ 5 w 486"/>
                  <a:gd name="T41" fmla="*/ 353 h 457"/>
                  <a:gd name="T42" fmla="*/ 28 w 486"/>
                  <a:gd name="T43" fmla="*/ 294 h 457"/>
                  <a:gd name="T44" fmla="*/ 53 w 486"/>
                  <a:gd name="T45" fmla="*/ 284 h 457"/>
                  <a:gd name="T46" fmla="*/ 110 w 486"/>
                  <a:gd name="T47" fmla="*/ 246 h 457"/>
                  <a:gd name="T48" fmla="*/ 127 w 486"/>
                  <a:gd name="T49" fmla="*/ 243 h 457"/>
                  <a:gd name="T50" fmla="*/ 152 w 486"/>
                  <a:gd name="T51" fmla="*/ 219 h 457"/>
                  <a:gd name="T52" fmla="*/ 184 w 486"/>
                  <a:gd name="T53" fmla="*/ 222 h 457"/>
                  <a:gd name="T54" fmla="*/ 199 w 486"/>
                  <a:gd name="T55" fmla="*/ 210 h 457"/>
                  <a:gd name="T56" fmla="*/ 245 w 486"/>
                  <a:gd name="T57" fmla="*/ 185 h 457"/>
                  <a:gd name="T58" fmla="*/ 283 w 486"/>
                  <a:gd name="T59" fmla="*/ 171 h 457"/>
                  <a:gd name="T60" fmla="*/ 305 w 486"/>
                  <a:gd name="T61" fmla="*/ 164 h 457"/>
                  <a:gd name="T62" fmla="*/ 317 w 486"/>
                  <a:gd name="T63" fmla="*/ 155 h 457"/>
                  <a:gd name="T64" fmla="*/ 325 w 486"/>
                  <a:gd name="T65" fmla="*/ 158 h 457"/>
                  <a:gd name="T66" fmla="*/ 346 w 486"/>
                  <a:gd name="T67" fmla="*/ 146 h 457"/>
                  <a:gd name="T68" fmla="*/ 391 w 486"/>
                  <a:gd name="T69" fmla="*/ 128 h 457"/>
                  <a:gd name="T70" fmla="*/ 400 w 486"/>
                  <a:gd name="T71" fmla="*/ 114 h 457"/>
                  <a:gd name="T72" fmla="*/ 392 w 486"/>
                  <a:gd name="T73" fmla="*/ 0 h 457"/>
                  <a:gd name="T74" fmla="*/ 445 w 486"/>
                  <a:gd name="T75" fmla="*/ 32 h 457"/>
                  <a:gd name="T76" fmla="*/ 443 w 486"/>
                  <a:gd name="T77" fmla="*/ 65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86" h="457">
                    <a:moveTo>
                      <a:pt x="443" y="65"/>
                    </a:moveTo>
                    <a:cubicBezTo>
                      <a:pt x="442" y="82"/>
                      <a:pt x="438" y="122"/>
                      <a:pt x="440" y="137"/>
                    </a:cubicBezTo>
                    <a:cubicBezTo>
                      <a:pt x="442" y="152"/>
                      <a:pt x="452" y="153"/>
                      <a:pt x="457" y="158"/>
                    </a:cubicBezTo>
                    <a:cubicBezTo>
                      <a:pt x="461" y="163"/>
                      <a:pt x="464" y="165"/>
                      <a:pt x="469" y="168"/>
                    </a:cubicBezTo>
                    <a:cubicBezTo>
                      <a:pt x="474" y="174"/>
                      <a:pt x="479" y="180"/>
                      <a:pt x="484" y="186"/>
                    </a:cubicBezTo>
                    <a:cubicBezTo>
                      <a:pt x="486" y="195"/>
                      <a:pt x="478" y="205"/>
                      <a:pt x="470" y="210"/>
                    </a:cubicBezTo>
                    <a:cubicBezTo>
                      <a:pt x="465" y="216"/>
                      <a:pt x="456" y="218"/>
                      <a:pt x="449" y="219"/>
                    </a:cubicBezTo>
                    <a:cubicBezTo>
                      <a:pt x="442" y="224"/>
                      <a:pt x="436" y="230"/>
                      <a:pt x="428" y="233"/>
                    </a:cubicBezTo>
                    <a:cubicBezTo>
                      <a:pt x="423" y="238"/>
                      <a:pt x="422" y="242"/>
                      <a:pt x="416" y="245"/>
                    </a:cubicBezTo>
                    <a:cubicBezTo>
                      <a:pt x="409" y="255"/>
                      <a:pt x="403" y="267"/>
                      <a:pt x="395" y="276"/>
                    </a:cubicBezTo>
                    <a:cubicBezTo>
                      <a:pt x="391" y="280"/>
                      <a:pt x="386" y="283"/>
                      <a:pt x="383" y="288"/>
                    </a:cubicBezTo>
                    <a:cubicBezTo>
                      <a:pt x="376" y="298"/>
                      <a:pt x="370" y="311"/>
                      <a:pt x="359" y="317"/>
                    </a:cubicBezTo>
                    <a:cubicBezTo>
                      <a:pt x="353" y="324"/>
                      <a:pt x="346" y="331"/>
                      <a:pt x="338" y="336"/>
                    </a:cubicBezTo>
                    <a:cubicBezTo>
                      <a:pt x="326" y="351"/>
                      <a:pt x="275" y="383"/>
                      <a:pt x="257" y="389"/>
                    </a:cubicBezTo>
                    <a:cubicBezTo>
                      <a:pt x="250" y="394"/>
                      <a:pt x="242" y="396"/>
                      <a:pt x="235" y="402"/>
                    </a:cubicBezTo>
                    <a:cubicBezTo>
                      <a:pt x="217" y="418"/>
                      <a:pt x="195" y="443"/>
                      <a:pt x="170" y="447"/>
                    </a:cubicBezTo>
                    <a:cubicBezTo>
                      <a:pt x="151" y="457"/>
                      <a:pt x="117" y="449"/>
                      <a:pt x="103" y="449"/>
                    </a:cubicBezTo>
                    <a:cubicBezTo>
                      <a:pt x="94" y="444"/>
                      <a:pt x="86" y="436"/>
                      <a:pt x="77" y="432"/>
                    </a:cubicBezTo>
                    <a:cubicBezTo>
                      <a:pt x="72" y="425"/>
                      <a:pt x="63" y="420"/>
                      <a:pt x="56" y="416"/>
                    </a:cubicBezTo>
                    <a:cubicBezTo>
                      <a:pt x="49" y="407"/>
                      <a:pt x="39" y="395"/>
                      <a:pt x="29" y="389"/>
                    </a:cubicBezTo>
                    <a:cubicBezTo>
                      <a:pt x="22" y="377"/>
                      <a:pt x="13" y="364"/>
                      <a:pt x="5" y="353"/>
                    </a:cubicBezTo>
                    <a:cubicBezTo>
                      <a:pt x="0" y="327"/>
                      <a:pt x="7" y="307"/>
                      <a:pt x="28" y="294"/>
                    </a:cubicBezTo>
                    <a:cubicBezTo>
                      <a:pt x="36" y="283"/>
                      <a:pt x="42" y="284"/>
                      <a:pt x="53" y="284"/>
                    </a:cubicBezTo>
                    <a:cubicBezTo>
                      <a:pt x="67" y="278"/>
                      <a:pt x="100" y="253"/>
                      <a:pt x="110" y="246"/>
                    </a:cubicBezTo>
                    <a:cubicBezTo>
                      <a:pt x="111" y="238"/>
                      <a:pt x="120" y="246"/>
                      <a:pt x="127" y="243"/>
                    </a:cubicBezTo>
                    <a:cubicBezTo>
                      <a:pt x="134" y="236"/>
                      <a:pt x="142" y="221"/>
                      <a:pt x="152" y="219"/>
                    </a:cubicBezTo>
                    <a:cubicBezTo>
                      <a:pt x="162" y="215"/>
                      <a:pt x="176" y="223"/>
                      <a:pt x="184" y="222"/>
                    </a:cubicBezTo>
                    <a:cubicBezTo>
                      <a:pt x="188" y="217"/>
                      <a:pt x="193" y="212"/>
                      <a:pt x="199" y="210"/>
                    </a:cubicBezTo>
                    <a:cubicBezTo>
                      <a:pt x="208" y="205"/>
                      <a:pt x="231" y="191"/>
                      <a:pt x="245" y="185"/>
                    </a:cubicBezTo>
                    <a:cubicBezTo>
                      <a:pt x="259" y="179"/>
                      <a:pt x="273" y="174"/>
                      <a:pt x="283" y="171"/>
                    </a:cubicBezTo>
                    <a:cubicBezTo>
                      <a:pt x="289" y="166"/>
                      <a:pt x="297" y="165"/>
                      <a:pt x="305" y="164"/>
                    </a:cubicBezTo>
                    <a:cubicBezTo>
                      <a:pt x="310" y="162"/>
                      <a:pt x="314" y="156"/>
                      <a:pt x="317" y="155"/>
                    </a:cubicBezTo>
                    <a:cubicBezTo>
                      <a:pt x="320" y="154"/>
                      <a:pt x="320" y="159"/>
                      <a:pt x="325" y="158"/>
                    </a:cubicBezTo>
                    <a:cubicBezTo>
                      <a:pt x="327" y="150"/>
                      <a:pt x="338" y="148"/>
                      <a:pt x="346" y="146"/>
                    </a:cubicBezTo>
                    <a:cubicBezTo>
                      <a:pt x="361" y="138"/>
                      <a:pt x="373" y="129"/>
                      <a:pt x="391" y="128"/>
                    </a:cubicBezTo>
                    <a:cubicBezTo>
                      <a:pt x="392" y="120"/>
                      <a:pt x="396" y="121"/>
                      <a:pt x="400" y="114"/>
                    </a:cubicBezTo>
                    <a:cubicBezTo>
                      <a:pt x="387" y="69"/>
                      <a:pt x="392" y="82"/>
                      <a:pt x="392" y="0"/>
                    </a:cubicBezTo>
                    <a:cubicBezTo>
                      <a:pt x="415" y="40"/>
                      <a:pt x="415" y="72"/>
                      <a:pt x="445" y="32"/>
                    </a:cubicBezTo>
                    <a:cubicBezTo>
                      <a:pt x="454" y="43"/>
                      <a:pt x="443" y="54"/>
                      <a:pt x="443" y="65"/>
                    </a:cubicBezTo>
                    <a:close/>
                  </a:path>
                </a:pathLst>
              </a:custGeom>
              <a:solidFill>
                <a:srgbClr val="FAB46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9050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67" name="Freeform 2379"/>
              <p:cNvSpPr>
                <a:spLocks/>
              </p:cNvSpPr>
              <p:nvPr/>
            </p:nvSpPr>
            <p:spPr bwMode="auto">
              <a:xfrm>
                <a:off x="3128" y="3836"/>
                <a:ext cx="496" cy="336"/>
              </a:xfrm>
              <a:custGeom>
                <a:avLst/>
                <a:gdLst>
                  <a:gd name="T0" fmla="*/ 454 w 496"/>
                  <a:gd name="T1" fmla="*/ 10 h 336"/>
                  <a:gd name="T2" fmla="*/ 468 w 496"/>
                  <a:gd name="T3" fmla="*/ 18 h 336"/>
                  <a:gd name="T4" fmla="*/ 492 w 496"/>
                  <a:gd name="T5" fmla="*/ 43 h 336"/>
                  <a:gd name="T6" fmla="*/ 438 w 496"/>
                  <a:gd name="T7" fmla="*/ 142 h 336"/>
                  <a:gd name="T8" fmla="*/ 253 w 496"/>
                  <a:gd name="T9" fmla="*/ 289 h 336"/>
                  <a:gd name="T10" fmla="*/ 174 w 496"/>
                  <a:gd name="T11" fmla="*/ 333 h 336"/>
                  <a:gd name="T12" fmla="*/ 91 w 496"/>
                  <a:gd name="T13" fmla="*/ 324 h 336"/>
                  <a:gd name="T14" fmla="*/ 67 w 496"/>
                  <a:gd name="T15" fmla="*/ 303 h 336"/>
                  <a:gd name="T16" fmla="*/ 21 w 496"/>
                  <a:gd name="T17" fmla="*/ 267 h 336"/>
                  <a:gd name="T18" fmla="*/ 0 w 496"/>
                  <a:gd name="T19" fmla="*/ 223 h 336"/>
                  <a:gd name="T20" fmla="*/ 3 w 496"/>
                  <a:gd name="T21" fmla="*/ 202 h 336"/>
                  <a:gd name="T22" fmla="*/ 30 w 496"/>
                  <a:gd name="T23" fmla="*/ 207 h 336"/>
                  <a:gd name="T24" fmla="*/ 87 w 496"/>
                  <a:gd name="T25" fmla="*/ 267 h 336"/>
                  <a:gd name="T26" fmla="*/ 112 w 496"/>
                  <a:gd name="T27" fmla="*/ 306 h 336"/>
                  <a:gd name="T28" fmla="*/ 177 w 496"/>
                  <a:gd name="T29" fmla="*/ 297 h 336"/>
                  <a:gd name="T30" fmla="*/ 201 w 496"/>
                  <a:gd name="T31" fmla="*/ 276 h 336"/>
                  <a:gd name="T32" fmla="*/ 240 w 496"/>
                  <a:gd name="T33" fmla="*/ 234 h 336"/>
                  <a:gd name="T34" fmla="*/ 271 w 496"/>
                  <a:gd name="T35" fmla="*/ 214 h 336"/>
                  <a:gd name="T36" fmla="*/ 244 w 496"/>
                  <a:gd name="T37" fmla="*/ 163 h 336"/>
                  <a:gd name="T38" fmla="*/ 208 w 496"/>
                  <a:gd name="T39" fmla="*/ 129 h 336"/>
                  <a:gd name="T40" fmla="*/ 130 w 496"/>
                  <a:gd name="T41" fmla="*/ 91 h 336"/>
                  <a:gd name="T42" fmla="*/ 201 w 496"/>
                  <a:gd name="T43" fmla="*/ 79 h 336"/>
                  <a:gd name="T44" fmla="*/ 297 w 496"/>
                  <a:gd name="T45" fmla="*/ 142 h 336"/>
                  <a:gd name="T46" fmla="*/ 312 w 496"/>
                  <a:gd name="T47" fmla="*/ 189 h 336"/>
                  <a:gd name="T48" fmla="*/ 351 w 496"/>
                  <a:gd name="T49" fmla="*/ 174 h 336"/>
                  <a:gd name="T50" fmla="*/ 381 w 496"/>
                  <a:gd name="T51" fmla="*/ 147 h 336"/>
                  <a:gd name="T52" fmla="*/ 396 w 496"/>
                  <a:gd name="T53" fmla="*/ 133 h 336"/>
                  <a:gd name="T54" fmla="*/ 406 w 496"/>
                  <a:gd name="T55" fmla="*/ 97 h 336"/>
                  <a:gd name="T56" fmla="*/ 370 w 496"/>
                  <a:gd name="T57" fmla="*/ 42 h 336"/>
                  <a:gd name="T58" fmla="*/ 339 w 496"/>
                  <a:gd name="T59" fmla="*/ 22 h 336"/>
                  <a:gd name="T60" fmla="*/ 343 w 496"/>
                  <a:gd name="T61" fmla="*/ 3 h 336"/>
                  <a:gd name="T62" fmla="*/ 409 w 496"/>
                  <a:gd name="T63" fmla="*/ 45 h 336"/>
                  <a:gd name="T64" fmla="*/ 444 w 496"/>
                  <a:gd name="T65" fmla="*/ 87 h 336"/>
                  <a:gd name="T66" fmla="*/ 478 w 496"/>
                  <a:gd name="T67" fmla="*/ 60 h 336"/>
                  <a:gd name="T68" fmla="*/ 451 w 496"/>
                  <a:gd name="T69" fmla="*/ 2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6" h="336">
                    <a:moveTo>
                      <a:pt x="447" y="9"/>
                    </a:moveTo>
                    <a:cubicBezTo>
                      <a:pt x="449" y="9"/>
                      <a:pt x="452" y="9"/>
                      <a:pt x="454" y="10"/>
                    </a:cubicBezTo>
                    <a:cubicBezTo>
                      <a:pt x="455" y="11"/>
                      <a:pt x="455" y="14"/>
                      <a:pt x="456" y="15"/>
                    </a:cubicBezTo>
                    <a:cubicBezTo>
                      <a:pt x="459" y="17"/>
                      <a:pt x="464" y="17"/>
                      <a:pt x="468" y="18"/>
                    </a:cubicBezTo>
                    <a:cubicBezTo>
                      <a:pt x="472" y="23"/>
                      <a:pt x="477" y="30"/>
                      <a:pt x="483" y="31"/>
                    </a:cubicBezTo>
                    <a:cubicBezTo>
                      <a:pt x="486" y="36"/>
                      <a:pt x="490" y="38"/>
                      <a:pt x="492" y="43"/>
                    </a:cubicBezTo>
                    <a:cubicBezTo>
                      <a:pt x="495" y="59"/>
                      <a:pt x="496" y="60"/>
                      <a:pt x="492" y="88"/>
                    </a:cubicBezTo>
                    <a:cubicBezTo>
                      <a:pt x="483" y="104"/>
                      <a:pt x="456" y="124"/>
                      <a:pt x="438" y="142"/>
                    </a:cubicBezTo>
                    <a:cubicBezTo>
                      <a:pt x="408" y="167"/>
                      <a:pt x="355" y="216"/>
                      <a:pt x="324" y="240"/>
                    </a:cubicBezTo>
                    <a:cubicBezTo>
                      <a:pt x="293" y="264"/>
                      <a:pt x="268" y="279"/>
                      <a:pt x="253" y="289"/>
                    </a:cubicBezTo>
                    <a:cubicBezTo>
                      <a:pt x="247" y="292"/>
                      <a:pt x="241" y="297"/>
                      <a:pt x="235" y="298"/>
                    </a:cubicBezTo>
                    <a:cubicBezTo>
                      <a:pt x="221" y="306"/>
                      <a:pt x="195" y="327"/>
                      <a:pt x="174" y="333"/>
                    </a:cubicBezTo>
                    <a:cubicBezTo>
                      <a:pt x="155" y="332"/>
                      <a:pt x="130" y="336"/>
                      <a:pt x="111" y="334"/>
                    </a:cubicBezTo>
                    <a:cubicBezTo>
                      <a:pt x="105" y="333"/>
                      <a:pt x="98" y="325"/>
                      <a:pt x="91" y="324"/>
                    </a:cubicBezTo>
                    <a:cubicBezTo>
                      <a:pt x="87" y="321"/>
                      <a:pt x="82" y="318"/>
                      <a:pt x="78" y="315"/>
                    </a:cubicBezTo>
                    <a:cubicBezTo>
                      <a:pt x="75" y="309"/>
                      <a:pt x="73" y="306"/>
                      <a:pt x="67" y="303"/>
                    </a:cubicBezTo>
                    <a:cubicBezTo>
                      <a:pt x="63" y="297"/>
                      <a:pt x="54" y="295"/>
                      <a:pt x="48" y="291"/>
                    </a:cubicBezTo>
                    <a:cubicBezTo>
                      <a:pt x="41" y="284"/>
                      <a:pt x="29" y="275"/>
                      <a:pt x="21" y="267"/>
                    </a:cubicBezTo>
                    <a:cubicBezTo>
                      <a:pt x="16" y="260"/>
                      <a:pt x="13" y="243"/>
                      <a:pt x="6" y="238"/>
                    </a:cubicBezTo>
                    <a:cubicBezTo>
                      <a:pt x="3" y="233"/>
                      <a:pt x="1" y="229"/>
                      <a:pt x="0" y="223"/>
                    </a:cubicBezTo>
                    <a:cubicBezTo>
                      <a:pt x="0" y="214"/>
                      <a:pt x="0" y="204"/>
                      <a:pt x="1" y="195"/>
                    </a:cubicBezTo>
                    <a:cubicBezTo>
                      <a:pt x="1" y="193"/>
                      <a:pt x="2" y="200"/>
                      <a:pt x="3" y="202"/>
                    </a:cubicBezTo>
                    <a:cubicBezTo>
                      <a:pt x="4" y="204"/>
                      <a:pt x="10" y="205"/>
                      <a:pt x="12" y="205"/>
                    </a:cubicBezTo>
                    <a:cubicBezTo>
                      <a:pt x="19" y="208"/>
                      <a:pt x="23" y="204"/>
                      <a:pt x="30" y="207"/>
                    </a:cubicBezTo>
                    <a:cubicBezTo>
                      <a:pt x="31" y="241"/>
                      <a:pt x="26" y="235"/>
                      <a:pt x="54" y="241"/>
                    </a:cubicBezTo>
                    <a:cubicBezTo>
                      <a:pt x="58" y="265"/>
                      <a:pt x="62" y="264"/>
                      <a:pt x="87" y="267"/>
                    </a:cubicBezTo>
                    <a:cubicBezTo>
                      <a:pt x="88" y="281"/>
                      <a:pt x="87" y="290"/>
                      <a:pt x="100" y="297"/>
                    </a:cubicBezTo>
                    <a:cubicBezTo>
                      <a:pt x="104" y="302"/>
                      <a:pt x="107" y="303"/>
                      <a:pt x="112" y="306"/>
                    </a:cubicBezTo>
                    <a:cubicBezTo>
                      <a:pt x="136" y="305"/>
                      <a:pt x="148" y="303"/>
                      <a:pt x="168" y="300"/>
                    </a:cubicBezTo>
                    <a:cubicBezTo>
                      <a:pt x="171" y="299"/>
                      <a:pt x="174" y="299"/>
                      <a:pt x="177" y="297"/>
                    </a:cubicBezTo>
                    <a:cubicBezTo>
                      <a:pt x="181" y="294"/>
                      <a:pt x="183" y="288"/>
                      <a:pt x="187" y="285"/>
                    </a:cubicBezTo>
                    <a:cubicBezTo>
                      <a:pt x="191" y="278"/>
                      <a:pt x="195" y="280"/>
                      <a:pt x="201" y="276"/>
                    </a:cubicBezTo>
                    <a:cubicBezTo>
                      <a:pt x="204" y="271"/>
                      <a:pt x="213" y="264"/>
                      <a:pt x="213" y="264"/>
                    </a:cubicBezTo>
                    <a:cubicBezTo>
                      <a:pt x="221" y="251"/>
                      <a:pt x="222" y="238"/>
                      <a:pt x="240" y="234"/>
                    </a:cubicBezTo>
                    <a:cubicBezTo>
                      <a:pt x="249" y="227"/>
                      <a:pt x="255" y="218"/>
                      <a:pt x="267" y="216"/>
                    </a:cubicBezTo>
                    <a:cubicBezTo>
                      <a:pt x="268" y="215"/>
                      <a:pt x="270" y="215"/>
                      <a:pt x="271" y="214"/>
                    </a:cubicBezTo>
                    <a:cubicBezTo>
                      <a:pt x="284" y="203"/>
                      <a:pt x="262" y="177"/>
                      <a:pt x="253" y="169"/>
                    </a:cubicBezTo>
                    <a:cubicBezTo>
                      <a:pt x="250" y="166"/>
                      <a:pt x="247" y="165"/>
                      <a:pt x="244" y="163"/>
                    </a:cubicBezTo>
                    <a:cubicBezTo>
                      <a:pt x="239" y="152"/>
                      <a:pt x="230" y="145"/>
                      <a:pt x="220" y="139"/>
                    </a:cubicBezTo>
                    <a:cubicBezTo>
                      <a:pt x="216" y="134"/>
                      <a:pt x="213" y="132"/>
                      <a:pt x="208" y="129"/>
                    </a:cubicBezTo>
                    <a:cubicBezTo>
                      <a:pt x="198" y="122"/>
                      <a:pt x="175" y="114"/>
                      <a:pt x="162" y="108"/>
                    </a:cubicBezTo>
                    <a:cubicBezTo>
                      <a:pt x="149" y="109"/>
                      <a:pt x="100" y="106"/>
                      <a:pt x="130" y="91"/>
                    </a:cubicBezTo>
                    <a:cubicBezTo>
                      <a:pt x="133" y="85"/>
                      <a:pt x="144" y="77"/>
                      <a:pt x="151" y="76"/>
                    </a:cubicBezTo>
                    <a:cubicBezTo>
                      <a:pt x="163" y="74"/>
                      <a:pt x="185" y="74"/>
                      <a:pt x="201" y="79"/>
                    </a:cubicBezTo>
                    <a:cubicBezTo>
                      <a:pt x="219" y="88"/>
                      <a:pt x="232" y="95"/>
                      <a:pt x="249" y="105"/>
                    </a:cubicBezTo>
                    <a:cubicBezTo>
                      <a:pt x="265" y="113"/>
                      <a:pt x="289" y="134"/>
                      <a:pt x="297" y="142"/>
                    </a:cubicBezTo>
                    <a:cubicBezTo>
                      <a:pt x="307" y="154"/>
                      <a:pt x="310" y="163"/>
                      <a:pt x="312" y="171"/>
                    </a:cubicBezTo>
                    <a:cubicBezTo>
                      <a:pt x="314" y="179"/>
                      <a:pt x="310" y="185"/>
                      <a:pt x="312" y="189"/>
                    </a:cubicBezTo>
                    <a:cubicBezTo>
                      <a:pt x="316" y="194"/>
                      <a:pt x="317" y="196"/>
                      <a:pt x="324" y="195"/>
                    </a:cubicBezTo>
                    <a:cubicBezTo>
                      <a:pt x="331" y="186"/>
                      <a:pt x="341" y="180"/>
                      <a:pt x="351" y="174"/>
                    </a:cubicBezTo>
                    <a:cubicBezTo>
                      <a:pt x="355" y="169"/>
                      <a:pt x="364" y="162"/>
                      <a:pt x="364" y="162"/>
                    </a:cubicBezTo>
                    <a:cubicBezTo>
                      <a:pt x="368" y="155"/>
                      <a:pt x="374" y="152"/>
                      <a:pt x="381" y="147"/>
                    </a:cubicBezTo>
                    <a:cubicBezTo>
                      <a:pt x="382" y="146"/>
                      <a:pt x="385" y="144"/>
                      <a:pt x="385" y="144"/>
                    </a:cubicBezTo>
                    <a:cubicBezTo>
                      <a:pt x="388" y="138"/>
                      <a:pt x="390" y="136"/>
                      <a:pt x="396" y="133"/>
                    </a:cubicBezTo>
                    <a:cubicBezTo>
                      <a:pt x="401" y="126"/>
                      <a:pt x="404" y="122"/>
                      <a:pt x="411" y="118"/>
                    </a:cubicBezTo>
                    <a:cubicBezTo>
                      <a:pt x="412" y="109"/>
                      <a:pt x="411" y="105"/>
                      <a:pt x="406" y="97"/>
                    </a:cubicBezTo>
                    <a:cubicBezTo>
                      <a:pt x="404" y="85"/>
                      <a:pt x="405" y="73"/>
                      <a:pt x="393" y="67"/>
                    </a:cubicBezTo>
                    <a:cubicBezTo>
                      <a:pt x="388" y="57"/>
                      <a:pt x="380" y="48"/>
                      <a:pt x="370" y="42"/>
                    </a:cubicBezTo>
                    <a:cubicBezTo>
                      <a:pt x="366" y="36"/>
                      <a:pt x="365" y="34"/>
                      <a:pt x="358" y="33"/>
                    </a:cubicBezTo>
                    <a:cubicBezTo>
                      <a:pt x="351" y="29"/>
                      <a:pt x="347" y="24"/>
                      <a:pt x="339" y="22"/>
                    </a:cubicBezTo>
                    <a:cubicBezTo>
                      <a:pt x="332" y="18"/>
                      <a:pt x="330" y="14"/>
                      <a:pt x="322" y="12"/>
                    </a:cubicBezTo>
                    <a:cubicBezTo>
                      <a:pt x="329" y="9"/>
                      <a:pt x="335" y="4"/>
                      <a:pt x="343" y="3"/>
                    </a:cubicBezTo>
                    <a:cubicBezTo>
                      <a:pt x="349" y="0"/>
                      <a:pt x="354" y="1"/>
                      <a:pt x="361" y="0"/>
                    </a:cubicBezTo>
                    <a:cubicBezTo>
                      <a:pt x="372" y="7"/>
                      <a:pt x="400" y="35"/>
                      <a:pt x="409" y="45"/>
                    </a:cubicBezTo>
                    <a:cubicBezTo>
                      <a:pt x="421" y="58"/>
                      <a:pt x="426" y="84"/>
                      <a:pt x="432" y="91"/>
                    </a:cubicBezTo>
                    <a:cubicBezTo>
                      <a:pt x="438" y="98"/>
                      <a:pt x="438" y="90"/>
                      <a:pt x="444" y="87"/>
                    </a:cubicBezTo>
                    <a:cubicBezTo>
                      <a:pt x="450" y="80"/>
                      <a:pt x="458" y="74"/>
                      <a:pt x="466" y="70"/>
                    </a:cubicBezTo>
                    <a:cubicBezTo>
                      <a:pt x="469" y="65"/>
                      <a:pt x="473" y="63"/>
                      <a:pt x="478" y="60"/>
                    </a:cubicBezTo>
                    <a:cubicBezTo>
                      <a:pt x="482" y="50"/>
                      <a:pt x="473" y="38"/>
                      <a:pt x="463" y="36"/>
                    </a:cubicBezTo>
                    <a:cubicBezTo>
                      <a:pt x="458" y="32"/>
                      <a:pt x="456" y="28"/>
                      <a:pt x="451" y="25"/>
                    </a:cubicBezTo>
                    <a:cubicBezTo>
                      <a:pt x="442" y="14"/>
                      <a:pt x="443" y="19"/>
                      <a:pt x="447" y="9"/>
                    </a:cubicBezTo>
                    <a:close/>
                  </a:path>
                </a:pathLst>
              </a:custGeom>
              <a:solidFill>
                <a:srgbClr val="FF990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68" name="Freeform 2380"/>
              <p:cNvSpPr>
                <a:spLocks/>
              </p:cNvSpPr>
              <p:nvPr/>
            </p:nvSpPr>
            <p:spPr bwMode="auto">
              <a:xfrm>
                <a:off x="3550" y="3734"/>
                <a:ext cx="28" cy="129"/>
              </a:xfrm>
              <a:custGeom>
                <a:avLst/>
                <a:gdLst>
                  <a:gd name="T0" fmla="*/ 26 w 28"/>
                  <a:gd name="T1" fmla="*/ 0 h 129"/>
                  <a:gd name="T2" fmla="*/ 20 w 28"/>
                  <a:gd name="T3" fmla="*/ 114 h 129"/>
                  <a:gd name="T4" fmla="*/ 14 w 28"/>
                  <a:gd name="T5" fmla="*/ 129 h 129"/>
                  <a:gd name="T6" fmla="*/ 17 w 28"/>
                  <a:gd name="T7" fmla="*/ 51 h 129"/>
                  <a:gd name="T8" fmla="*/ 26 w 28"/>
                  <a:gd name="T9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29">
                    <a:moveTo>
                      <a:pt x="26" y="0"/>
                    </a:moveTo>
                    <a:cubicBezTo>
                      <a:pt x="26" y="38"/>
                      <a:pt x="28" y="77"/>
                      <a:pt x="20" y="114"/>
                    </a:cubicBezTo>
                    <a:cubicBezTo>
                      <a:pt x="13" y="103"/>
                      <a:pt x="15" y="124"/>
                      <a:pt x="14" y="129"/>
                    </a:cubicBezTo>
                    <a:cubicBezTo>
                      <a:pt x="1" y="122"/>
                      <a:pt x="0" y="63"/>
                      <a:pt x="17" y="51"/>
                    </a:cubicBezTo>
                    <a:cubicBezTo>
                      <a:pt x="18" y="42"/>
                      <a:pt x="19" y="0"/>
                      <a:pt x="2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69" name="Freeform 2381"/>
              <p:cNvSpPr>
                <a:spLocks/>
              </p:cNvSpPr>
              <p:nvPr/>
            </p:nvSpPr>
            <p:spPr bwMode="auto">
              <a:xfrm>
                <a:off x="3147" y="3995"/>
                <a:ext cx="64" cy="50"/>
              </a:xfrm>
              <a:custGeom>
                <a:avLst/>
                <a:gdLst>
                  <a:gd name="T0" fmla="*/ 63 w 64"/>
                  <a:gd name="T1" fmla="*/ 1 h 50"/>
                  <a:gd name="T2" fmla="*/ 62 w 64"/>
                  <a:gd name="T3" fmla="*/ 7 h 50"/>
                  <a:gd name="T4" fmla="*/ 50 w 64"/>
                  <a:gd name="T5" fmla="*/ 9 h 50"/>
                  <a:gd name="T6" fmla="*/ 23 w 64"/>
                  <a:gd name="T7" fmla="*/ 27 h 50"/>
                  <a:gd name="T8" fmla="*/ 15 w 64"/>
                  <a:gd name="T9" fmla="*/ 39 h 50"/>
                  <a:gd name="T10" fmla="*/ 17 w 64"/>
                  <a:gd name="T11" fmla="*/ 33 h 50"/>
                  <a:gd name="T12" fmla="*/ 27 w 64"/>
                  <a:gd name="T13" fmla="*/ 18 h 50"/>
                  <a:gd name="T14" fmla="*/ 39 w 64"/>
                  <a:gd name="T15" fmla="*/ 9 h 50"/>
                  <a:gd name="T16" fmla="*/ 63 w 64"/>
                  <a:gd name="T1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50">
                    <a:moveTo>
                      <a:pt x="63" y="1"/>
                    </a:moveTo>
                    <a:cubicBezTo>
                      <a:pt x="63" y="3"/>
                      <a:pt x="64" y="6"/>
                      <a:pt x="62" y="7"/>
                    </a:cubicBezTo>
                    <a:cubicBezTo>
                      <a:pt x="59" y="9"/>
                      <a:pt x="54" y="8"/>
                      <a:pt x="50" y="9"/>
                    </a:cubicBezTo>
                    <a:cubicBezTo>
                      <a:pt x="41" y="12"/>
                      <a:pt x="30" y="22"/>
                      <a:pt x="23" y="27"/>
                    </a:cubicBezTo>
                    <a:cubicBezTo>
                      <a:pt x="20" y="33"/>
                      <a:pt x="22" y="36"/>
                      <a:pt x="15" y="39"/>
                    </a:cubicBezTo>
                    <a:cubicBezTo>
                      <a:pt x="7" y="50"/>
                      <a:pt x="0" y="36"/>
                      <a:pt x="17" y="33"/>
                    </a:cubicBezTo>
                    <a:cubicBezTo>
                      <a:pt x="19" y="25"/>
                      <a:pt x="19" y="19"/>
                      <a:pt x="27" y="18"/>
                    </a:cubicBezTo>
                    <a:cubicBezTo>
                      <a:pt x="30" y="11"/>
                      <a:pt x="32" y="10"/>
                      <a:pt x="39" y="9"/>
                    </a:cubicBezTo>
                    <a:cubicBezTo>
                      <a:pt x="52" y="4"/>
                      <a:pt x="46" y="0"/>
                      <a:pt x="6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70" name="Freeform 2382"/>
              <p:cNvSpPr>
                <a:spLocks/>
              </p:cNvSpPr>
              <p:nvPr/>
            </p:nvSpPr>
            <p:spPr bwMode="auto">
              <a:xfrm>
                <a:off x="3206" y="4035"/>
                <a:ext cx="85" cy="74"/>
              </a:xfrm>
              <a:custGeom>
                <a:avLst/>
                <a:gdLst>
                  <a:gd name="T0" fmla="*/ 85 w 85"/>
                  <a:gd name="T1" fmla="*/ 6 h 74"/>
                  <a:gd name="T2" fmla="*/ 55 w 85"/>
                  <a:gd name="T3" fmla="*/ 15 h 74"/>
                  <a:gd name="T4" fmla="*/ 39 w 85"/>
                  <a:gd name="T5" fmla="*/ 24 h 74"/>
                  <a:gd name="T6" fmla="*/ 24 w 85"/>
                  <a:gd name="T7" fmla="*/ 39 h 74"/>
                  <a:gd name="T8" fmla="*/ 16 w 85"/>
                  <a:gd name="T9" fmla="*/ 51 h 74"/>
                  <a:gd name="T10" fmla="*/ 6 w 85"/>
                  <a:gd name="T11" fmla="*/ 66 h 74"/>
                  <a:gd name="T12" fmla="*/ 16 w 85"/>
                  <a:gd name="T13" fmla="*/ 32 h 74"/>
                  <a:gd name="T14" fmla="*/ 48 w 85"/>
                  <a:gd name="T15" fmla="*/ 9 h 74"/>
                  <a:gd name="T16" fmla="*/ 81 w 85"/>
                  <a:gd name="T17" fmla="*/ 3 h 74"/>
                  <a:gd name="T18" fmla="*/ 85 w 85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5" h="74">
                    <a:moveTo>
                      <a:pt x="85" y="6"/>
                    </a:moveTo>
                    <a:cubicBezTo>
                      <a:pt x="72" y="13"/>
                      <a:pt x="72" y="14"/>
                      <a:pt x="55" y="15"/>
                    </a:cubicBezTo>
                    <a:cubicBezTo>
                      <a:pt x="54" y="22"/>
                      <a:pt x="46" y="23"/>
                      <a:pt x="39" y="24"/>
                    </a:cubicBezTo>
                    <a:cubicBezTo>
                      <a:pt x="31" y="27"/>
                      <a:pt x="29" y="32"/>
                      <a:pt x="24" y="39"/>
                    </a:cubicBezTo>
                    <a:cubicBezTo>
                      <a:pt x="22" y="46"/>
                      <a:pt x="23" y="50"/>
                      <a:pt x="16" y="51"/>
                    </a:cubicBezTo>
                    <a:cubicBezTo>
                      <a:pt x="8" y="57"/>
                      <a:pt x="16" y="74"/>
                      <a:pt x="6" y="66"/>
                    </a:cubicBezTo>
                    <a:cubicBezTo>
                      <a:pt x="0" y="54"/>
                      <a:pt x="9" y="41"/>
                      <a:pt x="16" y="32"/>
                    </a:cubicBezTo>
                    <a:cubicBezTo>
                      <a:pt x="22" y="15"/>
                      <a:pt x="31" y="13"/>
                      <a:pt x="48" y="9"/>
                    </a:cubicBezTo>
                    <a:cubicBezTo>
                      <a:pt x="66" y="0"/>
                      <a:pt x="47" y="2"/>
                      <a:pt x="81" y="3"/>
                    </a:cubicBezTo>
                    <a:cubicBezTo>
                      <a:pt x="84" y="9"/>
                      <a:pt x="83" y="10"/>
                      <a:pt x="85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71" name="Freeform 2383"/>
              <p:cNvSpPr>
                <a:spLocks/>
              </p:cNvSpPr>
              <p:nvPr/>
            </p:nvSpPr>
            <p:spPr bwMode="auto">
              <a:xfrm>
                <a:off x="3166" y="4017"/>
                <a:ext cx="73" cy="72"/>
              </a:xfrm>
              <a:custGeom>
                <a:avLst/>
                <a:gdLst>
                  <a:gd name="T0" fmla="*/ 73 w 73"/>
                  <a:gd name="T1" fmla="*/ 0 h 72"/>
                  <a:gd name="T2" fmla="*/ 65 w 73"/>
                  <a:gd name="T3" fmla="*/ 11 h 72"/>
                  <a:gd name="T4" fmla="*/ 43 w 73"/>
                  <a:gd name="T5" fmla="*/ 23 h 72"/>
                  <a:gd name="T6" fmla="*/ 32 w 73"/>
                  <a:gd name="T7" fmla="*/ 33 h 72"/>
                  <a:gd name="T8" fmla="*/ 19 w 73"/>
                  <a:gd name="T9" fmla="*/ 41 h 72"/>
                  <a:gd name="T10" fmla="*/ 2 w 73"/>
                  <a:gd name="T11" fmla="*/ 54 h 72"/>
                  <a:gd name="T12" fmla="*/ 16 w 73"/>
                  <a:gd name="T13" fmla="*/ 47 h 72"/>
                  <a:gd name="T14" fmla="*/ 17 w 73"/>
                  <a:gd name="T15" fmla="*/ 42 h 72"/>
                  <a:gd name="T16" fmla="*/ 31 w 73"/>
                  <a:gd name="T17" fmla="*/ 33 h 72"/>
                  <a:gd name="T18" fmla="*/ 65 w 73"/>
                  <a:gd name="T19" fmla="*/ 12 h 72"/>
                  <a:gd name="T20" fmla="*/ 73 w 73"/>
                  <a:gd name="T2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72">
                    <a:moveTo>
                      <a:pt x="73" y="0"/>
                    </a:moveTo>
                    <a:cubicBezTo>
                      <a:pt x="66" y="3"/>
                      <a:pt x="64" y="3"/>
                      <a:pt x="65" y="11"/>
                    </a:cubicBezTo>
                    <a:cubicBezTo>
                      <a:pt x="51" y="12"/>
                      <a:pt x="56" y="19"/>
                      <a:pt x="43" y="23"/>
                    </a:cubicBezTo>
                    <a:cubicBezTo>
                      <a:pt x="36" y="27"/>
                      <a:pt x="40" y="31"/>
                      <a:pt x="32" y="33"/>
                    </a:cubicBezTo>
                    <a:cubicBezTo>
                      <a:pt x="28" y="36"/>
                      <a:pt x="23" y="38"/>
                      <a:pt x="19" y="41"/>
                    </a:cubicBezTo>
                    <a:cubicBezTo>
                      <a:pt x="16" y="72"/>
                      <a:pt x="23" y="57"/>
                      <a:pt x="2" y="54"/>
                    </a:cubicBezTo>
                    <a:cubicBezTo>
                      <a:pt x="6" y="41"/>
                      <a:pt x="0" y="54"/>
                      <a:pt x="16" y="47"/>
                    </a:cubicBezTo>
                    <a:cubicBezTo>
                      <a:pt x="18" y="46"/>
                      <a:pt x="16" y="43"/>
                      <a:pt x="17" y="42"/>
                    </a:cubicBezTo>
                    <a:cubicBezTo>
                      <a:pt x="19" y="39"/>
                      <a:pt x="28" y="35"/>
                      <a:pt x="31" y="33"/>
                    </a:cubicBezTo>
                    <a:cubicBezTo>
                      <a:pt x="38" y="23"/>
                      <a:pt x="53" y="15"/>
                      <a:pt x="65" y="12"/>
                    </a:cubicBezTo>
                    <a:cubicBezTo>
                      <a:pt x="68" y="7"/>
                      <a:pt x="71" y="5"/>
                      <a:pt x="7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72" name="Freeform 2384"/>
              <p:cNvSpPr>
                <a:spLocks/>
              </p:cNvSpPr>
              <p:nvPr/>
            </p:nvSpPr>
            <p:spPr bwMode="auto">
              <a:xfrm>
                <a:off x="3126" y="3711"/>
                <a:ext cx="405" cy="320"/>
              </a:xfrm>
              <a:custGeom>
                <a:avLst/>
                <a:gdLst>
                  <a:gd name="T0" fmla="*/ 405 w 405"/>
                  <a:gd name="T1" fmla="*/ 0 h 320"/>
                  <a:gd name="T2" fmla="*/ 398 w 405"/>
                  <a:gd name="T3" fmla="*/ 66 h 320"/>
                  <a:gd name="T4" fmla="*/ 398 w 405"/>
                  <a:gd name="T5" fmla="*/ 102 h 320"/>
                  <a:gd name="T6" fmla="*/ 356 w 405"/>
                  <a:gd name="T7" fmla="*/ 120 h 320"/>
                  <a:gd name="T8" fmla="*/ 321 w 405"/>
                  <a:gd name="T9" fmla="*/ 134 h 320"/>
                  <a:gd name="T10" fmla="*/ 290 w 405"/>
                  <a:gd name="T11" fmla="*/ 147 h 320"/>
                  <a:gd name="T12" fmla="*/ 267 w 405"/>
                  <a:gd name="T13" fmla="*/ 159 h 320"/>
                  <a:gd name="T14" fmla="*/ 234 w 405"/>
                  <a:gd name="T15" fmla="*/ 167 h 320"/>
                  <a:gd name="T16" fmla="*/ 225 w 405"/>
                  <a:gd name="T17" fmla="*/ 177 h 320"/>
                  <a:gd name="T18" fmla="*/ 209 w 405"/>
                  <a:gd name="T19" fmla="*/ 183 h 320"/>
                  <a:gd name="T20" fmla="*/ 195 w 405"/>
                  <a:gd name="T21" fmla="*/ 200 h 320"/>
                  <a:gd name="T22" fmla="*/ 171 w 405"/>
                  <a:gd name="T23" fmla="*/ 195 h 320"/>
                  <a:gd name="T24" fmla="*/ 149 w 405"/>
                  <a:gd name="T25" fmla="*/ 201 h 320"/>
                  <a:gd name="T26" fmla="*/ 134 w 405"/>
                  <a:gd name="T27" fmla="*/ 209 h 320"/>
                  <a:gd name="T28" fmla="*/ 123 w 405"/>
                  <a:gd name="T29" fmla="*/ 222 h 320"/>
                  <a:gd name="T30" fmla="*/ 116 w 405"/>
                  <a:gd name="T31" fmla="*/ 231 h 320"/>
                  <a:gd name="T32" fmla="*/ 104 w 405"/>
                  <a:gd name="T33" fmla="*/ 233 h 320"/>
                  <a:gd name="T34" fmla="*/ 87 w 405"/>
                  <a:gd name="T35" fmla="*/ 248 h 320"/>
                  <a:gd name="T36" fmla="*/ 75 w 405"/>
                  <a:gd name="T37" fmla="*/ 260 h 320"/>
                  <a:gd name="T38" fmla="*/ 56 w 405"/>
                  <a:gd name="T39" fmla="*/ 261 h 320"/>
                  <a:gd name="T40" fmla="*/ 30 w 405"/>
                  <a:gd name="T41" fmla="*/ 276 h 320"/>
                  <a:gd name="T42" fmla="*/ 12 w 405"/>
                  <a:gd name="T43" fmla="*/ 291 h 320"/>
                  <a:gd name="T44" fmla="*/ 0 w 405"/>
                  <a:gd name="T45" fmla="*/ 32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5" h="320">
                    <a:moveTo>
                      <a:pt x="405" y="0"/>
                    </a:moveTo>
                    <a:cubicBezTo>
                      <a:pt x="396" y="12"/>
                      <a:pt x="399" y="49"/>
                      <a:pt x="398" y="66"/>
                    </a:cubicBezTo>
                    <a:cubicBezTo>
                      <a:pt x="397" y="83"/>
                      <a:pt x="405" y="93"/>
                      <a:pt x="398" y="102"/>
                    </a:cubicBezTo>
                    <a:cubicBezTo>
                      <a:pt x="391" y="111"/>
                      <a:pt x="369" y="115"/>
                      <a:pt x="356" y="120"/>
                    </a:cubicBezTo>
                    <a:cubicBezTo>
                      <a:pt x="343" y="125"/>
                      <a:pt x="332" y="130"/>
                      <a:pt x="321" y="134"/>
                    </a:cubicBezTo>
                    <a:cubicBezTo>
                      <a:pt x="310" y="138"/>
                      <a:pt x="299" y="143"/>
                      <a:pt x="290" y="147"/>
                    </a:cubicBezTo>
                    <a:cubicBezTo>
                      <a:pt x="282" y="150"/>
                      <a:pt x="276" y="157"/>
                      <a:pt x="267" y="159"/>
                    </a:cubicBezTo>
                    <a:cubicBezTo>
                      <a:pt x="257" y="166"/>
                      <a:pt x="246" y="166"/>
                      <a:pt x="234" y="167"/>
                    </a:cubicBezTo>
                    <a:cubicBezTo>
                      <a:pt x="230" y="173"/>
                      <a:pt x="232" y="176"/>
                      <a:pt x="225" y="177"/>
                    </a:cubicBezTo>
                    <a:cubicBezTo>
                      <a:pt x="220" y="181"/>
                      <a:pt x="215" y="182"/>
                      <a:pt x="209" y="183"/>
                    </a:cubicBezTo>
                    <a:cubicBezTo>
                      <a:pt x="204" y="185"/>
                      <a:pt x="201" y="198"/>
                      <a:pt x="195" y="200"/>
                    </a:cubicBezTo>
                    <a:cubicBezTo>
                      <a:pt x="189" y="202"/>
                      <a:pt x="179" y="195"/>
                      <a:pt x="171" y="195"/>
                    </a:cubicBezTo>
                    <a:cubicBezTo>
                      <a:pt x="163" y="201"/>
                      <a:pt x="160" y="200"/>
                      <a:pt x="149" y="201"/>
                    </a:cubicBezTo>
                    <a:cubicBezTo>
                      <a:pt x="142" y="204"/>
                      <a:pt x="141" y="207"/>
                      <a:pt x="134" y="209"/>
                    </a:cubicBezTo>
                    <a:cubicBezTo>
                      <a:pt x="129" y="212"/>
                      <a:pt x="128" y="219"/>
                      <a:pt x="123" y="222"/>
                    </a:cubicBezTo>
                    <a:cubicBezTo>
                      <a:pt x="119" y="225"/>
                      <a:pt x="119" y="229"/>
                      <a:pt x="116" y="231"/>
                    </a:cubicBezTo>
                    <a:cubicBezTo>
                      <a:pt x="113" y="233"/>
                      <a:pt x="109" y="230"/>
                      <a:pt x="104" y="233"/>
                    </a:cubicBezTo>
                    <a:cubicBezTo>
                      <a:pt x="99" y="236"/>
                      <a:pt x="92" y="243"/>
                      <a:pt x="87" y="248"/>
                    </a:cubicBezTo>
                    <a:cubicBezTo>
                      <a:pt x="82" y="252"/>
                      <a:pt x="79" y="258"/>
                      <a:pt x="75" y="260"/>
                    </a:cubicBezTo>
                    <a:cubicBezTo>
                      <a:pt x="70" y="262"/>
                      <a:pt x="61" y="260"/>
                      <a:pt x="56" y="261"/>
                    </a:cubicBezTo>
                    <a:cubicBezTo>
                      <a:pt x="49" y="264"/>
                      <a:pt x="38" y="271"/>
                      <a:pt x="30" y="276"/>
                    </a:cubicBezTo>
                    <a:cubicBezTo>
                      <a:pt x="25" y="281"/>
                      <a:pt x="17" y="284"/>
                      <a:pt x="12" y="291"/>
                    </a:cubicBezTo>
                    <a:cubicBezTo>
                      <a:pt x="7" y="298"/>
                      <a:pt x="2" y="314"/>
                      <a:pt x="0" y="32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73" name="Freeform 2385"/>
              <p:cNvSpPr>
                <a:spLocks/>
              </p:cNvSpPr>
              <p:nvPr/>
            </p:nvSpPr>
            <p:spPr bwMode="auto">
              <a:xfrm>
                <a:off x="3227" y="3958"/>
                <a:ext cx="156" cy="173"/>
              </a:xfrm>
              <a:custGeom>
                <a:avLst/>
                <a:gdLst>
                  <a:gd name="T0" fmla="*/ 40 w 156"/>
                  <a:gd name="T1" fmla="*/ 2 h 173"/>
                  <a:gd name="T2" fmla="*/ 66 w 156"/>
                  <a:gd name="T3" fmla="*/ 7 h 173"/>
                  <a:gd name="T4" fmla="*/ 78 w 156"/>
                  <a:gd name="T5" fmla="*/ 17 h 173"/>
                  <a:gd name="T6" fmla="*/ 100 w 156"/>
                  <a:gd name="T7" fmla="*/ 32 h 173"/>
                  <a:gd name="T8" fmla="*/ 129 w 156"/>
                  <a:gd name="T9" fmla="*/ 56 h 173"/>
                  <a:gd name="T10" fmla="*/ 144 w 156"/>
                  <a:gd name="T11" fmla="*/ 73 h 173"/>
                  <a:gd name="T12" fmla="*/ 118 w 156"/>
                  <a:gd name="T13" fmla="*/ 94 h 173"/>
                  <a:gd name="T14" fmla="*/ 102 w 156"/>
                  <a:gd name="T15" fmla="*/ 113 h 173"/>
                  <a:gd name="T16" fmla="*/ 61 w 156"/>
                  <a:gd name="T17" fmla="*/ 140 h 173"/>
                  <a:gd name="T18" fmla="*/ 43 w 156"/>
                  <a:gd name="T19" fmla="*/ 149 h 173"/>
                  <a:gd name="T20" fmla="*/ 60 w 156"/>
                  <a:gd name="T21" fmla="*/ 116 h 173"/>
                  <a:gd name="T22" fmla="*/ 46 w 156"/>
                  <a:gd name="T23" fmla="*/ 110 h 173"/>
                  <a:gd name="T24" fmla="*/ 18 w 156"/>
                  <a:gd name="T25" fmla="*/ 110 h 173"/>
                  <a:gd name="T26" fmla="*/ 0 w 156"/>
                  <a:gd name="T27" fmla="*/ 145 h 173"/>
                  <a:gd name="T28" fmla="*/ 15 w 156"/>
                  <a:gd name="T29" fmla="*/ 170 h 173"/>
                  <a:gd name="T30" fmla="*/ 54 w 156"/>
                  <a:gd name="T31" fmla="*/ 170 h 173"/>
                  <a:gd name="T32" fmla="*/ 64 w 156"/>
                  <a:gd name="T33" fmla="*/ 161 h 173"/>
                  <a:gd name="T34" fmla="*/ 82 w 156"/>
                  <a:gd name="T35" fmla="*/ 140 h 173"/>
                  <a:gd name="T36" fmla="*/ 96 w 156"/>
                  <a:gd name="T37" fmla="*/ 130 h 173"/>
                  <a:gd name="T38" fmla="*/ 100 w 156"/>
                  <a:gd name="T39" fmla="*/ 127 h 173"/>
                  <a:gd name="T40" fmla="*/ 109 w 156"/>
                  <a:gd name="T41" fmla="*/ 116 h 173"/>
                  <a:gd name="T42" fmla="*/ 120 w 156"/>
                  <a:gd name="T43" fmla="*/ 106 h 173"/>
                  <a:gd name="T44" fmla="*/ 156 w 156"/>
                  <a:gd name="T45" fmla="*/ 91 h 173"/>
                  <a:gd name="T46" fmla="*/ 145 w 156"/>
                  <a:gd name="T47" fmla="*/ 55 h 173"/>
                  <a:gd name="T48" fmla="*/ 109 w 156"/>
                  <a:gd name="T49" fmla="*/ 31 h 173"/>
                  <a:gd name="T50" fmla="*/ 96 w 156"/>
                  <a:gd name="T51" fmla="*/ 25 h 173"/>
                  <a:gd name="T52" fmla="*/ 60 w 156"/>
                  <a:gd name="T53" fmla="*/ 4 h 173"/>
                  <a:gd name="T54" fmla="*/ 40 w 156"/>
                  <a:gd name="T55" fmla="*/ 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6" h="173">
                    <a:moveTo>
                      <a:pt x="40" y="2"/>
                    </a:moveTo>
                    <a:cubicBezTo>
                      <a:pt x="49" y="4"/>
                      <a:pt x="66" y="7"/>
                      <a:pt x="66" y="7"/>
                    </a:cubicBezTo>
                    <a:cubicBezTo>
                      <a:pt x="74" y="17"/>
                      <a:pt x="69" y="15"/>
                      <a:pt x="78" y="17"/>
                    </a:cubicBezTo>
                    <a:cubicBezTo>
                      <a:pt x="86" y="21"/>
                      <a:pt x="93" y="27"/>
                      <a:pt x="100" y="32"/>
                    </a:cubicBezTo>
                    <a:cubicBezTo>
                      <a:pt x="106" y="42"/>
                      <a:pt x="117" y="54"/>
                      <a:pt x="129" y="56"/>
                    </a:cubicBezTo>
                    <a:cubicBezTo>
                      <a:pt x="139" y="61"/>
                      <a:pt x="139" y="62"/>
                      <a:pt x="144" y="73"/>
                    </a:cubicBezTo>
                    <a:cubicBezTo>
                      <a:pt x="147" y="90"/>
                      <a:pt x="130" y="91"/>
                      <a:pt x="118" y="94"/>
                    </a:cubicBezTo>
                    <a:cubicBezTo>
                      <a:pt x="111" y="99"/>
                      <a:pt x="109" y="108"/>
                      <a:pt x="102" y="113"/>
                    </a:cubicBezTo>
                    <a:cubicBezTo>
                      <a:pt x="96" y="123"/>
                      <a:pt x="73" y="138"/>
                      <a:pt x="61" y="140"/>
                    </a:cubicBezTo>
                    <a:cubicBezTo>
                      <a:pt x="54" y="143"/>
                      <a:pt x="50" y="148"/>
                      <a:pt x="43" y="149"/>
                    </a:cubicBezTo>
                    <a:cubicBezTo>
                      <a:pt x="40" y="131"/>
                      <a:pt x="49" y="127"/>
                      <a:pt x="60" y="116"/>
                    </a:cubicBezTo>
                    <a:cubicBezTo>
                      <a:pt x="57" y="107"/>
                      <a:pt x="54" y="109"/>
                      <a:pt x="46" y="110"/>
                    </a:cubicBezTo>
                    <a:cubicBezTo>
                      <a:pt x="40" y="113"/>
                      <a:pt x="24" y="108"/>
                      <a:pt x="18" y="110"/>
                    </a:cubicBezTo>
                    <a:cubicBezTo>
                      <a:pt x="12" y="117"/>
                      <a:pt x="6" y="138"/>
                      <a:pt x="0" y="145"/>
                    </a:cubicBezTo>
                    <a:cubicBezTo>
                      <a:pt x="2" y="158"/>
                      <a:pt x="2" y="167"/>
                      <a:pt x="15" y="170"/>
                    </a:cubicBezTo>
                    <a:cubicBezTo>
                      <a:pt x="21" y="173"/>
                      <a:pt x="48" y="167"/>
                      <a:pt x="54" y="170"/>
                    </a:cubicBezTo>
                    <a:cubicBezTo>
                      <a:pt x="61" y="169"/>
                      <a:pt x="57" y="163"/>
                      <a:pt x="64" y="161"/>
                    </a:cubicBezTo>
                    <a:cubicBezTo>
                      <a:pt x="71" y="159"/>
                      <a:pt x="76" y="144"/>
                      <a:pt x="82" y="140"/>
                    </a:cubicBezTo>
                    <a:cubicBezTo>
                      <a:pt x="96" y="131"/>
                      <a:pt x="74" y="147"/>
                      <a:pt x="96" y="130"/>
                    </a:cubicBezTo>
                    <a:cubicBezTo>
                      <a:pt x="97" y="129"/>
                      <a:pt x="100" y="127"/>
                      <a:pt x="100" y="127"/>
                    </a:cubicBezTo>
                    <a:cubicBezTo>
                      <a:pt x="103" y="122"/>
                      <a:pt x="104" y="119"/>
                      <a:pt x="109" y="116"/>
                    </a:cubicBezTo>
                    <a:cubicBezTo>
                      <a:pt x="112" y="111"/>
                      <a:pt x="115" y="109"/>
                      <a:pt x="120" y="106"/>
                    </a:cubicBezTo>
                    <a:cubicBezTo>
                      <a:pt x="128" y="92"/>
                      <a:pt x="140" y="92"/>
                      <a:pt x="156" y="91"/>
                    </a:cubicBezTo>
                    <a:cubicBezTo>
                      <a:pt x="155" y="77"/>
                      <a:pt x="156" y="64"/>
                      <a:pt x="145" y="55"/>
                    </a:cubicBezTo>
                    <a:cubicBezTo>
                      <a:pt x="139" y="45"/>
                      <a:pt x="121" y="33"/>
                      <a:pt x="109" y="31"/>
                    </a:cubicBezTo>
                    <a:cubicBezTo>
                      <a:pt x="104" y="29"/>
                      <a:pt x="100" y="28"/>
                      <a:pt x="96" y="25"/>
                    </a:cubicBezTo>
                    <a:cubicBezTo>
                      <a:pt x="89" y="13"/>
                      <a:pt x="74" y="5"/>
                      <a:pt x="60" y="4"/>
                    </a:cubicBezTo>
                    <a:cubicBezTo>
                      <a:pt x="50" y="0"/>
                      <a:pt x="57" y="2"/>
                      <a:pt x="40" y="2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474" name="Freeform 2386"/>
              <p:cNvSpPr>
                <a:spLocks/>
              </p:cNvSpPr>
              <p:nvPr/>
            </p:nvSpPr>
            <p:spPr bwMode="auto">
              <a:xfrm>
                <a:off x="3364" y="3869"/>
                <a:ext cx="165" cy="137"/>
              </a:xfrm>
              <a:custGeom>
                <a:avLst/>
                <a:gdLst>
                  <a:gd name="T0" fmla="*/ 10 w 165"/>
                  <a:gd name="T1" fmla="*/ 39 h 137"/>
                  <a:gd name="T2" fmla="*/ 28 w 165"/>
                  <a:gd name="T3" fmla="*/ 48 h 137"/>
                  <a:gd name="T4" fmla="*/ 85 w 165"/>
                  <a:gd name="T5" fmla="*/ 88 h 137"/>
                  <a:gd name="T6" fmla="*/ 92 w 165"/>
                  <a:gd name="T7" fmla="*/ 102 h 137"/>
                  <a:gd name="T8" fmla="*/ 115 w 165"/>
                  <a:gd name="T9" fmla="*/ 87 h 137"/>
                  <a:gd name="T10" fmla="*/ 119 w 165"/>
                  <a:gd name="T11" fmla="*/ 84 h 137"/>
                  <a:gd name="T12" fmla="*/ 127 w 165"/>
                  <a:gd name="T13" fmla="*/ 82 h 137"/>
                  <a:gd name="T14" fmla="*/ 143 w 165"/>
                  <a:gd name="T15" fmla="*/ 69 h 137"/>
                  <a:gd name="T16" fmla="*/ 131 w 165"/>
                  <a:gd name="T17" fmla="*/ 54 h 137"/>
                  <a:gd name="T18" fmla="*/ 127 w 165"/>
                  <a:gd name="T19" fmla="*/ 51 h 137"/>
                  <a:gd name="T20" fmla="*/ 110 w 165"/>
                  <a:gd name="T21" fmla="*/ 37 h 137"/>
                  <a:gd name="T22" fmla="*/ 97 w 165"/>
                  <a:gd name="T23" fmla="*/ 27 h 137"/>
                  <a:gd name="T24" fmla="*/ 79 w 165"/>
                  <a:gd name="T25" fmla="*/ 7 h 137"/>
                  <a:gd name="T26" fmla="*/ 56 w 165"/>
                  <a:gd name="T27" fmla="*/ 13 h 137"/>
                  <a:gd name="T28" fmla="*/ 76 w 165"/>
                  <a:gd name="T29" fmla="*/ 0 h 137"/>
                  <a:gd name="T30" fmla="*/ 112 w 165"/>
                  <a:gd name="T31" fmla="*/ 4 h 137"/>
                  <a:gd name="T32" fmla="*/ 121 w 165"/>
                  <a:gd name="T33" fmla="*/ 7 h 137"/>
                  <a:gd name="T34" fmla="*/ 136 w 165"/>
                  <a:gd name="T35" fmla="*/ 30 h 137"/>
                  <a:gd name="T36" fmla="*/ 160 w 165"/>
                  <a:gd name="T37" fmla="*/ 64 h 137"/>
                  <a:gd name="T38" fmla="*/ 134 w 165"/>
                  <a:gd name="T39" fmla="*/ 109 h 137"/>
                  <a:gd name="T40" fmla="*/ 119 w 165"/>
                  <a:gd name="T41" fmla="*/ 117 h 137"/>
                  <a:gd name="T42" fmla="*/ 101 w 165"/>
                  <a:gd name="T43" fmla="*/ 126 h 137"/>
                  <a:gd name="T44" fmla="*/ 91 w 165"/>
                  <a:gd name="T45" fmla="*/ 132 h 137"/>
                  <a:gd name="T46" fmla="*/ 56 w 165"/>
                  <a:gd name="T47" fmla="*/ 88 h 137"/>
                  <a:gd name="T48" fmla="*/ 23 w 165"/>
                  <a:gd name="T49" fmla="*/ 61 h 137"/>
                  <a:gd name="T50" fmla="*/ 5 w 165"/>
                  <a:gd name="T51" fmla="*/ 51 h 137"/>
                  <a:gd name="T52" fmla="*/ 10 w 165"/>
                  <a:gd name="T53" fmla="*/ 3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5" h="137">
                    <a:moveTo>
                      <a:pt x="10" y="39"/>
                    </a:moveTo>
                    <a:cubicBezTo>
                      <a:pt x="16" y="43"/>
                      <a:pt x="22" y="45"/>
                      <a:pt x="28" y="48"/>
                    </a:cubicBezTo>
                    <a:cubicBezTo>
                      <a:pt x="40" y="64"/>
                      <a:pt x="67" y="77"/>
                      <a:pt x="85" y="88"/>
                    </a:cubicBezTo>
                    <a:cubicBezTo>
                      <a:pt x="86" y="94"/>
                      <a:pt x="89" y="97"/>
                      <a:pt x="92" y="102"/>
                    </a:cubicBezTo>
                    <a:cubicBezTo>
                      <a:pt x="100" y="97"/>
                      <a:pt x="105" y="89"/>
                      <a:pt x="115" y="87"/>
                    </a:cubicBezTo>
                    <a:cubicBezTo>
                      <a:pt x="116" y="86"/>
                      <a:pt x="117" y="85"/>
                      <a:pt x="119" y="84"/>
                    </a:cubicBezTo>
                    <a:cubicBezTo>
                      <a:pt x="122" y="83"/>
                      <a:pt x="125" y="83"/>
                      <a:pt x="127" y="82"/>
                    </a:cubicBezTo>
                    <a:cubicBezTo>
                      <a:pt x="132" y="79"/>
                      <a:pt x="138" y="73"/>
                      <a:pt x="143" y="69"/>
                    </a:cubicBezTo>
                    <a:cubicBezTo>
                      <a:pt x="141" y="58"/>
                      <a:pt x="144" y="64"/>
                      <a:pt x="131" y="54"/>
                    </a:cubicBezTo>
                    <a:cubicBezTo>
                      <a:pt x="130" y="53"/>
                      <a:pt x="127" y="51"/>
                      <a:pt x="127" y="51"/>
                    </a:cubicBezTo>
                    <a:cubicBezTo>
                      <a:pt x="123" y="44"/>
                      <a:pt x="116" y="42"/>
                      <a:pt x="110" y="37"/>
                    </a:cubicBezTo>
                    <a:cubicBezTo>
                      <a:pt x="106" y="34"/>
                      <a:pt x="97" y="27"/>
                      <a:pt x="97" y="27"/>
                    </a:cubicBezTo>
                    <a:cubicBezTo>
                      <a:pt x="92" y="18"/>
                      <a:pt x="88" y="12"/>
                      <a:pt x="79" y="7"/>
                    </a:cubicBezTo>
                    <a:cubicBezTo>
                      <a:pt x="73" y="18"/>
                      <a:pt x="69" y="15"/>
                      <a:pt x="56" y="13"/>
                    </a:cubicBezTo>
                    <a:cubicBezTo>
                      <a:pt x="61" y="7"/>
                      <a:pt x="68" y="2"/>
                      <a:pt x="76" y="0"/>
                    </a:cubicBezTo>
                    <a:cubicBezTo>
                      <a:pt x="95" y="1"/>
                      <a:pt x="97" y="2"/>
                      <a:pt x="112" y="4"/>
                    </a:cubicBezTo>
                    <a:cubicBezTo>
                      <a:pt x="115" y="5"/>
                      <a:pt x="118" y="5"/>
                      <a:pt x="121" y="7"/>
                    </a:cubicBezTo>
                    <a:cubicBezTo>
                      <a:pt x="128" y="12"/>
                      <a:pt x="131" y="24"/>
                      <a:pt x="136" y="30"/>
                    </a:cubicBezTo>
                    <a:cubicBezTo>
                      <a:pt x="145" y="40"/>
                      <a:pt x="152" y="53"/>
                      <a:pt x="160" y="64"/>
                    </a:cubicBezTo>
                    <a:cubicBezTo>
                      <a:pt x="165" y="87"/>
                      <a:pt x="153" y="97"/>
                      <a:pt x="134" y="109"/>
                    </a:cubicBezTo>
                    <a:cubicBezTo>
                      <a:pt x="129" y="115"/>
                      <a:pt x="126" y="115"/>
                      <a:pt x="119" y="117"/>
                    </a:cubicBezTo>
                    <a:cubicBezTo>
                      <a:pt x="114" y="121"/>
                      <a:pt x="107" y="124"/>
                      <a:pt x="101" y="126"/>
                    </a:cubicBezTo>
                    <a:cubicBezTo>
                      <a:pt x="97" y="131"/>
                      <a:pt x="98" y="137"/>
                      <a:pt x="91" y="132"/>
                    </a:cubicBezTo>
                    <a:cubicBezTo>
                      <a:pt x="84" y="115"/>
                      <a:pt x="72" y="97"/>
                      <a:pt x="56" y="88"/>
                    </a:cubicBezTo>
                    <a:cubicBezTo>
                      <a:pt x="50" y="81"/>
                      <a:pt x="32" y="66"/>
                      <a:pt x="23" y="61"/>
                    </a:cubicBezTo>
                    <a:cubicBezTo>
                      <a:pt x="18" y="55"/>
                      <a:pt x="12" y="52"/>
                      <a:pt x="5" y="51"/>
                    </a:cubicBezTo>
                    <a:cubicBezTo>
                      <a:pt x="0" y="43"/>
                      <a:pt x="6" y="47"/>
                      <a:pt x="10" y="39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91475" name="Freeform 2387"/>
            <p:cNvSpPr>
              <a:spLocks/>
            </p:cNvSpPr>
            <p:nvPr/>
          </p:nvSpPr>
          <p:spPr bwMode="auto">
            <a:xfrm>
              <a:off x="610" y="1504"/>
              <a:ext cx="814" cy="641"/>
            </a:xfrm>
            <a:custGeom>
              <a:avLst/>
              <a:gdLst>
                <a:gd name="T0" fmla="*/ 729 w 814"/>
                <a:gd name="T1" fmla="*/ 39 h 641"/>
                <a:gd name="T2" fmla="*/ 720 w 814"/>
                <a:gd name="T3" fmla="*/ 117 h 641"/>
                <a:gd name="T4" fmla="*/ 696 w 814"/>
                <a:gd name="T5" fmla="*/ 207 h 641"/>
                <a:gd name="T6" fmla="*/ 726 w 814"/>
                <a:gd name="T7" fmla="*/ 414 h 641"/>
                <a:gd name="T8" fmla="*/ 741 w 814"/>
                <a:gd name="T9" fmla="*/ 444 h 641"/>
                <a:gd name="T10" fmla="*/ 777 w 814"/>
                <a:gd name="T11" fmla="*/ 516 h 641"/>
                <a:gd name="T12" fmla="*/ 798 w 814"/>
                <a:gd name="T13" fmla="*/ 564 h 641"/>
                <a:gd name="T14" fmla="*/ 810 w 814"/>
                <a:gd name="T15" fmla="*/ 582 h 641"/>
                <a:gd name="T16" fmla="*/ 729 w 814"/>
                <a:gd name="T17" fmla="*/ 615 h 641"/>
                <a:gd name="T18" fmla="*/ 483 w 814"/>
                <a:gd name="T19" fmla="*/ 630 h 641"/>
                <a:gd name="T20" fmla="*/ 345 w 814"/>
                <a:gd name="T21" fmla="*/ 612 h 641"/>
                <a:gd name="T22" fmla="*/ 120 w 814"/>
                <a:gd name="T23" fmla="*/ 624 h 641"/>
                <a:gd name="T24" fmla="*/ 0 w 814"/>
                <a:gd name="T25" fmla="*/ 606 h 641"/>
                <a:gd name="T26" fmla="*/ 6 w 814"/>
                <a:gd name="T27" fmla="*/ 579 h 641"/>
                <a:gd name="T28" fmla="*/ 36 w 814"/>
                <a:gd name="T29" fmla="*/ 540 h 641"/>
                <a:gd name="T30" fmla="*/ 54 w 814"/>
                <a:gd name="T31" fmla="*/ 501 h 641"/>
                <a:gd name="T32" fmla="*/ 81 w 814"/>
                <a:gd name="T33" fmla="*/ 477 h 641"/>
                <a:gd name="T34" fmla="*/ 99 w 814"/>
                <a:gd name="T35" fmla="*/ 465 h 641"/>
                <a:gd name="T36" fmla="*/ 132 w 814"/>
                <a:gd name="T37" fmla="*/ 420 h 641"/>
                <a:gd name="T38" fmla="*/ 159 w 814"/>
                <a:gd name="T39" fmla="*/ 357 h 641"/>
                <a:gd name="T40" fmla="*/ 147 w 814"/>
                <a:gd name="T41" fmla="*/ 267 h 641"/>
                <a:gd name="T42" fmla="*/ 123 w 814"/>
                <a:gd name="T43" fmla="*/ 237 h 641"/>
                <a:gd name="T44" fmla="*/ 129 w 814"/>
                <a:gd name="T45" fmla="*/ 213 h 641"/>
                <a:gd name="T46" fmla="*/ 99 w 814"/>
                <a:gd name="T47" fmla="*/ 186 h 641"/>
                <a:gd name="T48" fmla="*/ 87 w 814"/>
                <a:gd name="T49" fmla="*/ 132 h 641"/>
                <a:gd name="T50" fmla="*/ 93 w 814"/>
                <a:gd name="T51" fmla="*/ 57 h 641"/>
                <a:gd name="T52" fmla="*/ 120 w 814"/>
                <a:gd name="T53" fmla="*/ 36 h 641"/>
                <a:gd name="T54" fmla="*/ 129 w 814"/>
                <a:gd name="T55" fmla="*/ 30 h 641"/>
                <a:gd name="T56" fmla="*/ 141 w 814"/>
                <a:gd name="T57" fmla="*/ 9 h 641"/>
                <a:gd name="T58" fmla="*/ 168 w 814"/>
                <a:gd name="T59" fmla="*/ 0 h 641"/>
                <a:gd name="T60" fmla="*/ 213 w 814"/>
                <a:gd name="T61" fmla="*/ 30 h 641"/>
                <a:gd name="T62" fmla="*/ 279 w 814"/>
                <a:gd name="T63" fmla="*/ 72 h 641"/>
                <a:gd name="T64" fmla="*/ 333 w 814"/>
                <a:gd name="T65" fmla="*/ 84 h 641"/>
                <a:gd name="T66" fmla="*/ 486 w 814"/>
                <a:gd name="T67" fmla="*/ 78 h 641"/>
                <a:gd name="T68" fmla="*/ 585 w 814"/>
                <a:gd name="T69" fmla="*/ 57 h 641"/>
                <a:gd name="T70" fmla="*/ 729 w 814"/>
                <a:gd name="T71" fmla="*/ 39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4" h="641">
                  <a:moveTo>
                    <a:pt x="729" y="39"/>
                  </a:moveTo>
                  <a:cubicBezTo>
                    <a:pt x="727" y="68"/>
                    <a:pt x="729" y="91"/>
                    <a:pt x="720" y="117"/>
                  </a:cubicBezTo>
                  <a:cubicBezTo>
                    <a:pt x="716" y="148"/>
                    <a:pt x="704" y="177"/>
                    <a:pt x="696" y="207"/>
                  </a:cubicBezTo>
                  <a:cubicBezTo>
                    <a:pt x="694" y="271"/>
                    <a:pt x="683" y="357"/>
                    <a:pt x="726" y="414"/>
                  </a:cubicBezTo>
                  <a:cubicBezTo>
                    <a:pt x="734" y="437"/>
                    <a:pt x="728" y="427"/>
                    <a:pt x="741" y="444"/>
                  </a:cubicBezTo>
                  <a:cubicBezTo>
                    <a:pt x="748" y="470"/>
                    <a:pt x="762" y="494"/>
                    <a:pt x="777" y="516"/>
                  </a:cubicBezTo>
                  <a:cubicBezTo>
                    <a:pt x="780" y="538"/>
                    <a:pt x="779" y="551"/>
                    <a:pt x="798" y="564"/>
                  </a:cubicBezTo>
                  <a:cubicBezTo>
                    <a:pt x="800" y="571"/>
                    <a:pt x="809" y="575"/>
                    <a:pt x="810" y="582"/>
                  </a:cubicBezTo>
                  <a:cubicBezTo>
                    <a:pt x="814" y="610"/>
                    <a:pt x="746" y="613"/>
                    <a:pt x="729" y="615"/>
                  </a:cubicBezTo>
                  <a:cubicBezTo>
                    <a:pt x="652" y="641"/>
                    <a:pt x="556" y="629"/>
                    <a:pt x="483" y="630"/>
                  </a:cubicBezTo>
                  <a:cubicBezTo>
                    <a:pt x="442" y="629"/>
                    <a:pt x="384" y="638"/>
                    <a:pt x="345" y="612"/>
                  </a:cubicBezTo>
                  <a:cubicBezTo>
                    <a:pt x="286" y="610"/>
                    <a:pt x="177" y="625"/>
                    <a:pt x="120" y="624"/>
                  </a:cubicBezTo>
                  <a:cubicBezTo>
                    <a:pt x="63" y="623"/>
                    <a:pt x="19" y="614"/>
                    <a:pt x="0" y="606"/>
                  </a:cubicBezTo>
                  <a:cubicBezTo>
                    <a:pt x="3" y="597"/>
                    <a:pt x="3" y="588"/>
                    <a:pt x="6" y="579"/>
                  </a:cubicBezTo>
                  <a:cubicBezTo>
                    <a:pt x="12" y="562"/>
                    <a:pt x="24" y="552"/>
                    <a:pt x="36" y="540"/>
                  </a:cubicBezTo>
                  <a:cubicBezTo>
                    <a:pt x="46" y="530"/>
                    <a:pt x="50" y="513"/>
                    <a:pt x="54" y="501"/>
                  </a:cubicBezTo>
                  <a:cubicBezTo>
                    <a:pt x="57" y="491"/>
                    <a:pt x="73" y="483"/>
                    <a:pt x="81" y="477"/>
                  </a:cubicBezTo>
                  <a:cubicBezTo>
                    <a:pt x="87" y="473"/>
                    <a:pt x="99" y="465"/>
                    <a:pt x="99" y="465"/>
                  </a:cubicBezTo>
                  <a:cubicBezTo>
                    <a:pt x="105" y="447"/>
                    <a:pt x="123" y="438"/>
                    <a:pt x="132" y="420"/>
                  </a:cubicBezTo>
                  <a:cubicBezTo>
                    <a:pt x="142" y="401"/>
                    <a:pt x="144" y="372"/>
                    <a:pt x="159" y="357"/>
                  </a:cubicBezTo>
                  <a:cubicBezTo>
                    <a:pt x="166" y="335"/>
                    <a:pt x="161" y="289"/>
                    <a:pt x="147" y="267"/>
                  </a:cubicBezTo>
                  <a:cubicBezTo>
                    <a:pt x="140" y="256"/>
                    <a:pt x="129" y="249"/>
                    <a:pt x="123" y="237"/>
                  </a:cubicBezTo>
                  <a:cubicBezTo>
                    <a:pt x="117" y="228"/>
                    <a:pt x="133" y="221"/>
                    <a:pt x="129" y="213"/>
                  </a:cubicBezTo>
                  <a:cubicBezTo>
                    <a:pt x="125" y="205"/>
                    <a:pt x="106" y="199"/>
                    <a:pt x="99" y="186"/>
                  </a:cubicBezTo>
                  <a:cubicBezTo>
                    <a:pt x="95" y="168"/>
                    <a:pt x="91" y="150"/>
                    <a:pt x="87" y="132"/>
                  </a:cubicBezTo>
                  <a:cubicBezTo>
                    <a:pt x="88" y="118"/>
                    <a:pt x="83" y="72"/>
                    <a:pt x="93" y="57"/>
                  </a:cubicBezTo>
                  <a:cubicBezTo>
                    <a:pt x="99" y="49"/>
                    <a:pt x="113" y="41"/>
                    <a:pt x="120" y="36"/>
                  </a:cubicBezTo>
                  <a:cubicBezTo>
                    <a:pt x="123" y="34"/>
                    <a:pt x="129" y="30"/>
                    <a:pt x="129" y="30"/>
                  </a:cubicBezTo>
                  <a:cubicBezTo>
                    <a:pt x="133" y="23"/>
                    <a:pt x="135" y="14"/>
                    <a:pt x="141" y="9"/>
                  </a:cubicBezTo>
                  <a:cubicBezTo>
                    <a:pt x="149" y="3"/>
                    <a:pt x="168" y="0"/>
                    <a:pt x="168" y="0"/>
                  </a:cubicBezTo>
                  <a:cubicBezTo>
                    <a:pt x="181" y="13"/>
                    <a:pt x="200" y="17"/>
                    <a:pt x="213" y="30"/>
                  </a:cubicBezTo>
                  <a:cubicBezTo>
                    <a:pt x="228" y="45"/>
                    <a:pt x="258" y="66"/>
                    <a:pt x="279" y="72"/>
                  </a:cubicBezTo>
                  <a:cubicBezTo>
                    <a:pt x="297" y="77"/>
                    <a:pt x="315" y="78"/>
                    <a:pt x="333" y="84"/>
                  </a:cubicBezTo>
                  <a:cubicBezTo>
                    <a:pt x="351" y="84"/>
                    <a:pt x="447" y="83"/>
                    <a:pt x="486" y="78"/>
                  </a:cubicBezTo>
                  <a:cubicBezTo>
                    <a:pt x="520" y="74"/>
                    <a:pt x="549" y="60"/>
                    <a:pt x="585" y="57"/>
                  </a:cubicBezTo>
                  <a:cubicBezTo>
                    <a:pt x="627" y="43"/>
                    <a:pt x="684" y="39"/>
                    <a:pt x="729" y="39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76" name="Freeform 2388"/>
            <p:cNvSpPr>
              <a:spLocks/>
            </p:cNvSpPr>
            <p:nvPr/>
          </p:nvSpPr>
          <p:spPr bwMode="auto">
            <a:xfrm>
              <a:off x="640" y="1438"/>
              <a:ext cx="741" cy="281"/>
            </a:xfrm>
            <a:custGeom>
              <a:avLst/>
              <a:gdLst>
                <a:gd name="T0" fmla="*/ 735 w 741"/>
                <a:gd name="T1" fmla="*/ 63 h 281"/>
                <a:gd name="T2" fmla="*/ 705 w 741"/>
                <a:gd name="T3" fmla="*/ 95 h 281"/>
                <a:gd name="T4" fmla="*/ 665 w 741"/>
                <a:gd name="T5" fmla="*/ 143 h 281"/>
                <a:gd name="T6" fmla="*/ 627 w 741"/>
                <a:gd name="T7" fmla="*/ 165 h 281"/>
                <a:gd name="T8" fmla="*/ 483 w 741"/>
                <a:gd name="T9" fmla="*/ 266 h 281"/>
                <a:gd name="T10" fmla="*/ 210 w 741"/>
                <a:gd name="T11" fmla="*/ 255 h 281"/>
                <a:gd name="T12" fmla="*/ 126 w 741"/>
                <a:gd name="T13" fmla="*/ 210 h 281"/>
                <a:gd name="T14" fmla="*/ 110 w 741"/>
                <a:gd name="T15" fmla="*/ 194 h 281"/>
                <a:gd name="T16" fmla="*/ 6 w 741"/>
                <a:gd name="T17" fmla="*/ 90 h 281"/>
                <a:gd name="T18" fmla="*/ 3 w 741"/>
                <a:gd name="T19" fmla="*/ 66 h 281"/>
                <a:gd name="T20" fmla="*/ 24 w 741"/>
                <a:gd name="T21" fmla="*/ 69 h 281"/>
                <a:gd name="T22" fmla="*/ 69 w 741"/>
                <a:gd name="T23" fmla="*/ 54 h 281"/>
                <a:gd name="T24" fmla="*/ 132 w 741"/>
                <a:gd name="T25" fmla="*/ 33 h 281"/>
                <a:gd name="T26" fmla="*/ 159 w 741"/>
                <a:gd name="T27" fmla="*/ 12 h 281"/>
                <a:gd name="T28" fmla="*/ 198 w 741"/>
                <a:gd name="T29" fmla="*/ 0 h 281"/>
                <a:gd name="T30" fmla="*/ 243 w 741"/>
                <a:gd name="T31" fmla="*/ 24 h 281"/>
                <a:gd name="T32" fmla="*/ 344 w 741"/>
                <a:gd name="T33" fmla="*/ 56 h 281"/>
                <a:gd name="T34" fmla="*/ 489 w 741"/>
                <a:gd name="T35" fmla="*/ 54 h 281"/>
                <a:gd name="T36" fmla="*/ 525 w 741"/>
                <a:gd name="T37" fmla="*/ 27 h 281"/>
                <a:gd name="T38" fmla="*/ 603 w 741"/>
                <a:gd name="T39" fmla="*/ 41 h 281"/>
                <a:gd name="T40" fmla="*/ 708 w 741"/>
                <a:gd name="T41" fmla="*/ 54 h 281"/>
                <a:gd name="T42" fmla="*/ 735 w 741"/>
                <a:gd name="T43" fmla="*/ 63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41" h="281">
                  <a:moveTo>
                    <a:pt x="735" y="63"/>
                  </a:moveTo>
                  <a:cubicBezTo>
                    <a:pt x="721" y="84"/>
                    <a:pt x="721" y="90"/>
                    <a:pt x="705" y="95"/>
                  </a:cubicBezTo>
                  <a:cubicBezTo>
                    <a:pt x="693" y="108"/>
                    <a:pt x="678" y="131"/>
                    <a:pt x="665" y="143"/>
                  </a:cubicBezTo>
                  <a:cubicBezTo>
                    <a:pt x="652" y="155"/>
                    <a:pt x="657" y="144"/>
                    <a:pt x="627" y="165"/>
                  </a:cubicBezTo>
                  <a:cubicBezTo>
                    <a:pt x="599" y="189"/>
                    <a:pt x="508" y="247"/>
                    <a:pt x="483" y="266"/>
                  </a:cubicBezTo>
                  <a:cubicBezTo>
                    <a:pt x="414" y="281"/>
                    <a:pt x="269" y="264"/>
                    <a:pt x="210" y="255"/>
                  </a:cubicBezTo>
                  <a:cubicBezTo>
                    <a:pt x="187" y="242"/>
                    <a:pt x="143" y="220"/>
                    <a:pt x="126" y="210"/>
                  </a:cubicBezTo>
                  <a:cubicBezTo>
                    <a:pt x="112" y="189"/>
                    <a:pt x="126" y="199"/>
                    <a:pt x="110" y="194"/>
                  </a:cubicBezTo>
                  <a:cubicBezTo>
                    <a:pt x="90" y="174"/>
                    <a:pt x="23" y="110"/>
                    <a:pt x="6" y="90"/>
                  </a:cubicBezTo>
                  <a:cubicBezTo>
                    <a:pt x="5" y="86"/>
                    <a:pt x="0" y="70"/>
                    <a:pt x="3" y="66"/>
                  </a:cubicBezTo>
                  <a:cubicBezTo>
                    <a:pt x="6" y="62"/>
                    <a:pt x="13" y="71"/>
                    <a:pt x="24" y="69"/>
                  </a:cubicBezTo>
                  <a:cubicBezTo>
                    <a:pt x="40" y="65"/>
                    <a:pt x="51" y="57"/>
                    <a:pt x="69" y="54"/>
                  </a:cubicBezTo>
                  <a:cubicBezTo>
                    <a:pt x="88" y="42"/>
                    <a:pt x="113" y="45"/>
                    <a:pt x="132" y="33"/>
                  </a:cubicBezTo>
                  <a:cubicBezTo>
                    <a:pt x="141" y="27"/>
                    <a:pt x="149" y="17"/>
                    <a:pt x="159" y="12"/>
                  </a:cubicBezTo>
                  <a:cubicBezTo>
                    <a:pt x="171" y="6"/>
                    <a:pt x="185" y="4"/>
                    <a:pt x="198" y="0"/>
                  </a:cubicBezTo>
                  <a:cubicBezTo>
                    <a:pt x="215" y="6"/>
                    <a:pt x="227" y="19"/>
                    <a:pt x="243" y="24"/>
                  </a:cubicBezTo>
                  <a:cubicBezTo>
                    <a:pt x="277" y="35"/>
                    <a:pt x="311" y="45"/>
                    <a:pt x="344" y="56"/>
                  </a:cubicBezTo>
                  <a:cubicBezTo>
                    <a:pt x="406" y="54"/>
                    <a:pt x="434" y="58"/>
                    <a:pt x="489" y="54"/>
                  </a:cubicBezTo>
                  <a:cubicBezTo>
                    <a:pt x="522" y="49"/>
                    <a:pt x="504" y="41"/>
                    <a:pt x="525" y="27"/>
                  </a:cubicBezTo>
                  <a:cubicBezTo>
                    <a:pt x="545" y="24"/>
                    <a:pt x="573" y="37"/>
                    <a:pt x="603" y="41"/>
                  </a:cubicBezTo>
                  <a:cubicBezTo>
                    <a:pt x="633" y="45"/>
                    <a:pt x="686" y="50"/>
                    <a:pt x="708" y="54"/>
                  </a:cubicBezTo>
                  <a:cubicBezTo>
                    <a:pt x="713" y="55"/>
                    <a:pt x="741" y="69"/>
                    <a:pt x="735" y="63"/>
                  </a:cubicBezTo>
                  <a:close/>
                </a:path>
              </a:pathLst>
            </a:custGeom>
            <a:solidFill>
              <a:srgbClr val="FF99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77" name="Freeform 2389"/>
            <p:cNvSpPr>
              <a:spLocks/>
            </p:cNvSpPr>
            <p:nvPr/>
          </p:nvSpPr>
          <p:spPr bwMode="auto">
            <a:xfrm>
              <a:off x="690" y="1450"/>
              <a:ext cx="660" cy="224"/>
            </a:xfrm>
            <a:custGeom>
              <a:avLst/>
              <a:gdLst>
                <a:gd name="T0" fmla="*/ 598 w 660"/>
                <a:gd name="T1" fmla="*/ 98 h 224"/>
                <a:gd name="T2" fmla="*/ 565 w 660"/>
                <a:gd name="T3" fmla="*/ 125 h 224"/>
                <a:gd name="T4" fmla="*/ 535 w 660"/>
                <a:gd name="T5" fmla="*/ 144 h 224"/>
                <a:gd name="T6" fmla="*/ 495 w 660"/>
                <a:gd name="T7" fmla="*/ 177 h 224"/>
                <a:gd name="T8" fmla="*/ 423 w 660"/>
                <a:gd name="T9" fmla="*/ 221 h 224"/>
                <a:gd name="T10" fmla="*/ 405 w 660"/>
                <a:gd name="T11" fmla="*/ 224 h 224"/>
                <a:gd name="T12" fmla="*/ 217 w 660"/>
                <a:gd name="T13" fmla="*/ 218 h 224"/>
                <a:gd name="T14" fmla="*/ 181 w 660"/>
                <a:gd name="T15" fmla="*/ 210 h 224"/>
                <a:gd name="T16" fmla="*/ 169 w 660"/>
                <a:gd name="T17" fmla="*/ 200 h 224"/>
                <a:gd name="T18" fmla="*/ 145 w 660"/>
                <a:gd name="T19" fmla="*/ 179 h 224"/>
                <a:gd name="T20" fmla="*/ 133 w 660"/>
                <a:gd name="T21" fmla="*/ 167 h 224"/>
                <a:gd name="T22" fmla="*/ 112 w 660"/>
                <a:gd name="T23" fmla="*/ 150 h 224"/>
                <a:gd name="T24" fmla="*/ 97 w 660"/>
                <a:gd name="T25" fmla="*/ 138 h 224"/>
                <a:gd name="T26" fmla="*/ 37 w 660"/>
                <a:gd name="T27" fmla="*/ 96 h 224"/>
                <a:gd name="T28" fmla="*/ 9 w 660"/>
                <a:gd name="T29" fmla="*/ 66 h 224"/>
                <a:gd name="T30" fmla="*/ 0 w 660"/>
                <a:gd name="T31" fmla="*/ 54 h 224"/>
                <a:gd name="T32" fmla="*/ 24 w 660"/>
                <a:gd name="T33" fmla="*/ 41 h 224"/>
                <a:gd name="T34" fmla="*/ 45 w 660"/>
                <a:gd name="T35" fmla="*/ 35 h 224"/>
                <a:gd name="T36" fmla="*/ 60 w 660"/>
                <a:gd name="T37" fmla="*/ 29 h 224"/>
                <a:gd name="T38" fmla="*/ 90 w 660"/>
                <a:gd name="T39" fmla="*/ 15 h 224"/>
                <a:gd name="T40" fmla="*/ 103 w 660"/>
                <a:gd name="T41" fmla="*/ 9 h 224"/>
                <a:gd name="T42" fmla="*/ 141 w 660"/>
                <a:gd name="T43" fmla="*/ 9 h 224"/>
                <a:gd name="T44" fmla="*/ 160 w 660"/>
                <a:gd name="T45" fmla="*/ 23 h 224"/>
                <a:gd name="T46" fmla="*/ 174 w 660"/>
                <a:gd name="T47" fmla="*/ 41 h 224"/>
                <a:gd name="T48" fmla="*/ 258 w 660"/>
                <a:gd name="T49" fmla="*/ 86 h 224"/>
                <a:gd name="T50" fmla="*/ 306 w 660"/>
                <a:gd name="T51" fmla="*/ 104 h 224"/>
                <a:gd name="T52" fmla="*/ 333 w 660"/>
                <a:gd name="T53" fmla="*/ 98 h 224"/>
                <a:gd name="T54" fmla="*/ 357 w 660"/>
                <a:gd name="T55" fmla="*/ 92 h 224"/>
                <a:gd name="T56" fmla="*/ 408 w 660"/>
                <a:gd name="T57" fmla="*/ 77 h 224"/>
                <a:gd name="T58" fmla="*/ 439 w 660"/>
                <a:gd name="T59" fmla="*/ 71 h 224"/>
                <a:gd name="T60" fmla="*/ 471 w 660"/>
                <a:gd name="T61" fmla="*/ 65 h 224"/>
                <a:gd name="T62" fmla="*/ 498 w 660"/>
                <a:gd name="T63" fmla="*/ 38 h 224"/>
                <a:gd name="T64" fmla="*/ 513 w 660"/>
                <a:gd name="T65" fmla="*/ 23 h 224"/>
                <a:gd name="T66" fmla="*/ 580 w 660"/>
                <a:gd name="T67" fmla="*/ 30 h 224"/>
                <a:gd name="T68" fmla="*/ 619 w 660"/>
                <a:gd name="T69" fmla="*/ 36 h 224"/>
                <a:gd name="T70" fmla="*/ 628 w 660"/>
                <a:gd name="T71" fmla="*/ 38 h 224"/>
                <a:gd name="T72" fmla="*/ 654 w 660"/>
                <a:gd name="T73" fmla="*/ 38 h 224"/>
                <a:gd name="T74" fmla="*/ 649 w 660"/>
                <a:gd name="T75" fmla="*/ 48 h 224"/>
                <a:gd name="T76" fmla="*/ 598 w 660"/>
                <a:gd name="T77" fmla="*/ 98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60" h="224">
                  <a:moveTo>
                    <a:pt x="598" y="98"/>
                  </a:moveTo>
                  <a:cubicBezTo>
                    <a:pt x="590" y="111"/>
                    <a:pt x="579" y="119"/>
                    <a:pt x="565" y="125"/>
                  </a:cubicBezTo>
                  <a:cubicBezTo>
                    <a:pt x="557" y="133"/>
                    <a:pt x="546" y="142"/>
                    <a:pt x="535" y="144"/>
                  </a:cubicBezTo>
                  <a:cubicBezTo>
                    <a:pt x="528" y="155"/>
                    <a:pt x="507" y="171"/>
                    <a:pt x="495" y="177"/>
                  </a:cubicBezTo>
                  <a:cubicBezTo>
                    <a:pt x="476" y="190"/>
                    <a:pt x="438" y="213"/>
                    <a:pt x="423" y="221"/>
                  </a:cubicBezTo>
                  <a:cubicBezTo>
                    <a:pt x="417" y="222"/>
                    <a:pt x="405" y="224"/>
                    <a:pt x="405" y="224"/>
                  </a:cubicBezTo>
                  <a:cubicBezTo>
                    <a:pt x="343" y="223"/>
                    <a:pt x="279" y="224"/>
                    <a:pt x="217" y="218"/>
                  </a:cubicBezTo>
                  <a:cubicBezTo>
                    <a:pt x="204" y="215"/>
                    <a:pt x="193" y="215"/>
                    <a:pt x="181" y="210"/>
                  </a:cubicBezTo>
                  <a:cubicBezTo>
                    <a:pt x="176" y="205"/>
                    <a:pt x="176" y="201"/>
                    <a:pt x="169" y="200"/>
                  </a:cubicBezTo>
                  <a:cubicBezTo>
                    <a:pt x="162" y="192"/>
                    <a:pt x="154" y="184"/>
                    <a:pt x="145" y="179"/>
                  </a:cubicBezTo>
                  <a:cubicBezTo>
                    <a:pt x="142" y="173"/>
                    <a:pt x="139" y="170"/>
                    <a:pt x="133" y="167"/>
                  </a:cubicBezTo>
                  <a:cubicBezTo>
                    <a:pt x="129" y="160"/>
                    <a:pt x="120" y="153"/>
                    <a:pt x="112" y="150"/>
                  </a:cubicBezTo>
                  <a:cubicBezTo>
                    <a:pt x="108" y="145"/>
                    <a:pt x="102" y="141"/>
                    <a:pt x="97" y="138"/>
                  </a:cubicBezTo>
                  <a:cubicBezTo>
                    <a:pt x="85" y="129"/>
                    <a:pt x="49" y="105"/>
                    <a:pt x="37" y="96"/>
                  </a:cubicBezTo>
                  <a:cubicBezTo>
                    <a:pt x="22" y="84"/>
                    <a:pt x="15" y="73"/>
                    <a:pt x="9" y="66"/>
                  </a:cubicBezTo>
                  <a:cubicBezTo>
                    <a:pt x="7" y="61"/>
                    <a:pt x="3" y="59"/>
                    <a:pt x="0" y="54"/>
                  </a:cubicBezTo>
                  <a:cubicBezTo>
                    <a:pt x="7" y="49"/>
                    <a:pt x="16" y="43"/>
                    <a:pt x="24" y="41"/>
                  </a:cubicBezTo>
                  <a:cubicBezTo>
                    <a:pt x="30" y="38"/>
                    <a:pt x="38" y="36"/>
                    <a:pt x="45" y="35"/>
                  </a:cubicBezTo>
                  <a:cubicBezTo>
                    <a:pt x="50" y="32"/>
                    <a:pt x="54" y="30"/>
                    <a:pt x="60" y="29"/>
                  </a:cubicBezTo>
                  <a:cubicBezTo>
                    <a:pt x="70" y="24"/>
                    <a:pt x="81" y="22"/>
                    <a:pt x="90" y="15"/>
                  </a:cubicBezTo>
                  <a:cubicBezTo>
                    <a:pt x="93" y="8"/>
                    <a:pt x="97" y="13"/>
                    <a:pt x="103" y="9"/>
                  </a:cubicBezTo>
                  <a:cubicBezTo>
                    <a:pt x="108" y="0"/>
                    <a:pt x="132" y="8"/>
                    <a:pt x="141" y="9"/>
                  </a:cubicBezTo>
                  <a:cubicBezTo>
                    <a:pt x="146" y="16"/>
                    <a:pt x="153" y="18"/>
                    <a:pt x="160" y="23"/>
                  </a:cubicBezTo>
                  <a:cubicBezTo>
                    <a:pt x="163" y="34"/>
                    <a:pt x="162" y="38"/>
                    <a:pt x="174" y="41"/>
                  </a:cubicBezTo>
                  <a:cubicBezTo>
                    <a:pt x="187" y="53"/>
                    <a:pt x="244" y="76"/>
                    <a:pt x="258" y="86"/>
                  </a:cubicBezTo>
                  <a:cubicBezTo>
                    <a:pt x="280" y="96"/>
                    <a:pt x="294" y="102"/>
                    <a:pt x="306" y="104"/>
                  </a:cubicBezTo>
                  <a:cubicBezTo>
                    <a:pt x="316" y="102"/>
                    <a:pt x="324" y="100"/>
                    <a:pt x="333" y="98"/>
                  </a:cubicBezTo>
                  <a:cubicBezTo>
                    <a:pt x="340" y="94"/>
                    <a:pt x="357" y="92"/>
                    <a:pt x="357" y="92"/>
                  </a:cubicBezTo>
                  <a:cubicBezTo>
                    <a:pt x="369" y="89"/>
                    <a:pt x="394" y="80"/>
                    <a:pt x="408" y="77"/>
                  </a:cubicBezTo>
                  <a:cubicBezTo>
                    <a:pt x="417" y="72"/>
                    <a:pt x="429" y="72"/>
                    <a:pt x="439" y="71"/>
                  </a:cubicBezTo>
                  <a:cubicBezTo>
                    <a:pt x="449" y="68"/>
                    <a:pt x="460" y="66"/>
                    <a:pt x="471" y="65"/>
                  </a:cubicBezTo>
                  <a:cubicBezTo>
                    <a:pt x="481" y="60"/>
                    <a:pt x="491" y="45"/>
                    <a:pt x="498" y="38"/>
                  </a:cubicBezTo>
                  <a:cubicBezTo>
                    <a:pt x="503" y="31"/>
                    <a:pt x="506" y="27"/>
                    <a:pt x="513" y="23"/>
                  </a:cubicBezTo>
                  <a:cubicBezTo>
                    <a:pt x="535" y="27"/>
                    <a:pt x="557" y="29"/>
                    <a:pt x="580" y="30"/>
                  </a:cubicBezTo>
                  <a:cubicBezTo>
                    <a:pt x="593" y="35"/>
                    <a:pt x="605" y="35"/>
                    <a:pt x="619" y="36"/>
                  </a:cubicBezTo>
                  <a:cubicBezTo>
                    <a:pt x="622" y="37"/>
                    <a:pt x="625" y="38"/>
                    <a:pt x="628" y="38"/>
                  </a:cubicBezTo>
                  <a:cubicBezTo>
                    <a:pt x="639" y="39"/>
                    <a:pt x="643" y="36"/>
                    <a:pt x="654" y="38"/>
                  </a:cubicBezTo>
                  <a:cubicBezTo>
                    <a:pt x="660" y="39"/>
                    <a:pt x="649" y="48"/>
                    <a:pt x="649" y="48"/>
                  </a:cubicBezTo>
                  <a:cubicBezTo>
                    <a:pt x="640" y="57"/>
                    <a:pt x="612" y="85"/>
                    <a:pt x="598" y="98"/>
                  </a:cubicBezTo>
                  <a:close/>
                </a:path>
              </a:pathLst>
            </a:custGeom>
            <a:solidFill>
              <a:srgbClr val="993300">
                <a:alpha val="50000"/>
              </a:srgb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78" name="Freeform 2390"/>
            <p:cNvSpPr>
              <a:spLocks/>
            </p:cNvSpPr>
            <p:nvPr/>
          </p:nvSpPr>
          <p:spPr bwMode="auto">
            <a:xfrm>
              <a:off x="1167" y="1281"/>
              <a:ext cx="131" cy="51"/>
            </a:xfrm>
            <a:custGeom>
              <a:avLst/>
              <a:gdLst>
                <a:gd name="T0" fmla="*/ 128 w 131"/>
                <a:gd name="T1" fmla="*/ 15 h 51"/>
                <a:gd name="T2" fmla="*/ 124 w 131"/>
                <a:gd name="T3" fmla="*/ 27 h 51"/>
                <a:gd name="T4" fmla="*/ 110 w 131"/>
                <a:gd name="T5" fmla="*/ 51 h 51"/>
                <a:gd name="T6" fmla="*/ 6 w 131"/>
                <a:gd name="T7" fmla="*/ 47 h 51"/>
                <a:gd name="T8" fmla="*/ 2 w 131"/>
                <a:gd name="T9" fmla="*/ 7 h 51"/>
                <a:gd name="T10" fmla="*/ 8 w 131"/>
                <a:gd name="T11" fmla="*/ 5 h 51"/>
                <a:gd name="T12" fmla="*/ 102 w 131"/>
                <a:gd name="T13" fmla="*/ 9 h 51"/>
                <a:gd name="T14" fmla="*/ 128 w 131"/>
                <a:gd name="T15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51">
                  <a:moveTo>
                    <a:pt x="128" y="15"/>
                  </a:moveTo>
                  <a:cubicBezTo>
                    <a:pt x="131" y="18"/>
                    <a:pt x="126" y="21"/>
                    <a:pt x="124" y="27"/>
                  </a:cubicBezTo>
                  <a:cubicBezTo>
                    <a:pt x="121" y="33"/>
                    <a:pt x="130" y="48"/>
                    <a:pt x="110" y="51"/>
                  </a:cubicBezTo>
                  <a:cubicBezTo>
                    <a:pt x="70" y="47"/>
                    <a:pt x="47" y="48"/>
                    <a:pt x="6" y="47"/>
                  </a:cubicBezTo>
                  <a:cubicBezTo>
                    <a:pt x="7" y="39"/>
                    <a:pt x="0" y="15"/>
                    <a:pt x="2" y="7"/>
                  </a:cubicBezTo>
                  <a:cubicBezTo>
                    <a:pt x="4" y="0"/>
                    <a:pt x="8" y="5"/>
                    <a:pt x="8" y="5"/>
                  </a:cubicBezTo>
                  <a:cubicBezTo>
                    <a:pt x="52" y="11"/>
                    <a:pt x="6" y="5"/>
                    <a:pt x="102" y="9"/>
                  </a:cubicBezTo>
                  <a:cubicBezTo>
                    <a:pt x="129" y="10"/>
                    <a:pt x="128" y="2"/>
                    <a:pt x="128" y="15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79" name="Freeform 2391"/>
            <p:cNvSpPr>
              <a:spLocks/>
            </p:cNvSpPr>
            <p:nvPr/>
          </p:nvSpPr>
          <p:spPr bwMode="auto">
            <a:xfrm>
              <a:off x="727" y="1495"/>
              <a:ext cx="44" cy="38"/>
            </a:xfrm>
            <a:custGeom>
              <a:avLst/>
              <a:gdLst>
                <a:gd name="T0" fmla="*/ 39 w 44"/>
                <a:gd name="T1" fmla="*/ 8 h 38"/>
                <a:gd name="T2" fmla="*/ 27 w 44"/>
                <a:gd name="T3" fmla="*/ 36 h 38"/>
                <a:gd name="T4" fmla="*/ 0 w 44"/>
                <a:gd name="T5" fmla="*/ 27 h 38"/>
                <a:gd name="T6" fmla="*/ 12 w 44"/>
                <a:gd name="T7" fmla="*/ 9 h 38"/>
                <a:gd name="T8" fmla="*/ 33 w 44"/>
                <a:gd name="T9" fmla="*/ 6 h 38"/>
                <a:gd name="T10" fmla="*/ 39 w 44"/>
                <a:gd name="T1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8">
                  <a:moveTo>
                    <a:pt x="39" y="8"/>
                  </a:moveTo>
                  <a:cubicBezTo>
                    <a:pt x="38" y="32"/>
                    <a:pt x="44" y="33"/>
                    <a:pt x="27" y="36"/>
                  </a:cubicBezTo>
                  <a:cubicBezTo>
                    <a:pt x="12" y="35"/>
                    <a:pt x="7" y="38"/>
                    <a:pt x="0" y="27"/>
                  </a:cubicBezTo>
                  <a:cubicBezTo>
                    <a:pt x="3" y="6"/>
                    <a:pt x="0" y="15"/>
                    <a:pt x="12" y="9"/>
                  </a:cubicBezTo>
                  <a:cubicBezTo>
                    <a:pt x="18" y="0"/>
                    <a:pt x="24" y="4"/>
                    <a:pt x="33" y="6"/>
                  </a:cubicBezTo>
                  <a:cubicBezTo>
                    <a:pt x="38" y="8"/>
                    <a:pt x="36" y="8"/>
                    <a:pt x="39" y="8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80" name="Freeform 2392"/>
            <p:cNvSpPr>
              <a:spLocks/>
            </p:cNvSpPr>
            <p:nvPr/>
          </p:nvSpPr>
          <p:spPr bwMode="auto">
            <a:xfrm>
              <a:off x="1002" y="1569"/>
              <a:ext cx="54" cy="42"/>
            </a:xfrm>
            <a:custGeom>
              <a:avLst/>
              <a:gdLst>
                <a:gd name="T0" fmla="*/ 54 w 54"/>
                <a:gd name="T1" fmla="*/ 16 h 42"/>
                <a:gd name="T2" fmla="*/ 43 w 54"/>
                <a:gd name="T3" fmla="*/ 28 h 42"/>
                <a:gd name="T4" fmla="*/ 18 w 54"/>
                <a:gd name="T5" fmla="*/ 42 h 42"/>
                <a:gd name="T6" fmla="*/ 0 w 54"/>
                <a:gd name="T7" fmla="*/ 28 h 42"/>
                <a:gd name="T8" fmla="*/ 9 w 54"/>
                <a:gd name="T9" fmla="*/ 9 h 42"/>
                <a:gd name="T10" fmla="*/ 21 w 54"/>
                <a:gd name="T11" fmla="*/ 0 h 42"/>
                <a:gd name="T12" fmla="*/ 54 w 54"/>
                <a:gd name="T13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42">
                  <a:moveTo>
                    <a:pt x="54" y="16"/>
                  </a:moveTo>
                  <a:cubicBezTo>
                    <a:pt x="52" y="25"/>
                    <a:pt x="52" y="26"/>
                    <a:pt x="43" y="28"/>
                  </a:cubicBezTo>
                  <a:cubicBezTo>
                    <a:pt x="26" y="37"/>
                    <a:pt x="51" y="38"/>
                    <a:pt x="18" y="42"/>
                  </a:cubicBezTo>
                  <a:cubicBezTo>
                    <a:pt x="11" y="26"/>
                    <a:pt x="17" y="31"/>
                    <a:pt x="0" y="28"/>
                  </a:cubicBezTo>
                  <a:cubicBezTo>
                    <a:pt x="1" y="17"/>
                    <a:pt x="3" y="17"/>
                    <a:pt x="9" y="9"/>
                  </a:cubicBezTo>
                  <a:cubicBezTo>
                    <a:pt x="11" y="1"/>
                    <a:pt x="15" y="4"/>
                    <a:pt x="21" y="0"/>
                  </a:cubicBezTo>
                  <a:cubicBezTo>
                    <a:pt x="31" y="0"/>
                    <a:pt x="54" y="3"/>
                    <a:pt x="54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81" name="Freeform 2393"/>
            <p:cNvSpPr>
              <a:spLocks/>
            </p:cNvSpPr>
            <p:nvPr/>
          </p:nvSpPr>
          <p:spPr bwMode="auto">
            <a:xfrm>
              <a:off x="1240" y="1505"/>
              <a:ext cx="49" cy="43"/>
            </a:xfrm>
            <a:custGeom>
              <a:avLst/>
              <a:gdLst>
                <a:gd name="T0" fmla="*/ 44 w 49"/>
                <a:gd name="T1" fmla="*/ 8 h 43"/>
                <a:gd name="T2" fmla="*/ 0 w 49"/>
                <a:gd name="T3" fmla="*/ 29 h 43"/>
                <a:gd name="T4" fmla="*/ 20 w 49"/>
                <a:gd name="T5" fmla="*/ 4 h 43"/>
                <a:gd name="T6" fmla="*/ 33 w 49"/>
                <a:gd name="T7" fmla="*/ 4 h 43"/>
                <a:gd name="T8" fmla="*/ 44 w 49"/>
                <a:gd name="T9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3">
                  <a:moveTo>
                    <a:pt x="44" y="8"/>
                  </a:moveTo>
                  <a:cubicBezTo>
                    <a:pt x="41" y="43"/>
                    <a:pt x="44" y="32"/>
                    <a:pt x="0" y="29"/>
                  </a:cubicBezTo>
                  <a:cubicBezTo>
                    <a:pt x="2" y="18"/>
                    <a:pt x="8" y="6"/>
                    <a:pt x="20" y="4"/>
                  </a:cubicBezTo>
                  <a:cubicBezTo>
                    <a:pt x="26" y="1"/>
                    <a:pt x="28" y="0"/>
                    <a:pt x="33" y="4"/>
                  </a:cubicBezTo>
                  <a:cubicBezTo>
                    <a:pt x="37" y="5"/>
                    <a:pt x="49" y="4"/>
                    <a:pt x="44" y="8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82" name="Freeform 2394"/>
            <p:cNvSpPr>
              <a:spLocks/>
            </p:cNvSpPr>
            <p:nvPr/>
          </p:nvSpPr>
          <p:spPr bwMode="auto">
            <a:xfrm>
              <a:off x="688" y="1540"/>
              <a:ext cx="964" cy="598"/>
            </a:xfrm>
            <a:custGeom>
              <a:avLst/>
              <a:gdLst>
                <a:gd name="T0" fmla="*/ 702 w 964"/>
                <a:gd name="T1" fmla="*/ 83 h 598"/>
                <a:gd name="T2" fmla="*/ 744 w 964"/>
                <a:gd name="T3" fmla="*/ 165 h 598"/>
                <a:gd name="T4" fmla="*/ 902 w 964"/>
                <a:gd name="T5" fmla="*/ 411 h 598"/>
                <a:gd name="T6" fmla="*/ 951 w 964"/>
                <a:gd name="T7" fmla="*/ 483 h 598"/>
                <a:gd name="T8" fmla="*/ 936 w 964"/>
                <a:gd name="T9" fmla="*/ 573 h 598"/>
                <a:gd name="T10" fmla="*/ 888 w 964"/>
                <a:gd name="T11" fmla="*/ 597 h 598"/>
                <a:gd name="T12" fmla="*/ 837 w 964"/>
                <a:gd name="T13" fmla="*/ 581 h 598"/>
                <a:gd name="T14" fmla="*/ 774 w 964"/>
                <a:gd name="T15" fmla="*/ 564 h 598"/>
                <a:gd name="T16" fmla="*/ 605 w 964"/>
                <a:gd name="T17" fmla="*/ 509 h 598"/>
                <a:gd name="T18" fmla="*/ 525 w 964"/>
                <a:gd name="T19" fmla="*/ 477 h 598"/>
                <a:gd name="T20" fmla="*/ 437 w 964"/>
                <a:gd name="T21" fmla="*/ 446 h 598"/>
                <a:gd name="T22" fmla="*/ 396 w 964"/>
                <a:gd name="T23" fmla="*/ 420 h 598"/>
                <a:gd name="T24" fmla="*/ 264 w 964"/>
                <a:gd name="T25" fmla="*/ 381 h 598"/>
                <a:gd name="T26" fmla="*/ 189 w 964"/>
                <a:gd name="T27" fmla="*/ 375 h 598"/>
                <a:gd name="T28" fmla="*/ 81 w 964"/>
                <a:gd name="T29" fmla="*/ 323 h 598"/>
                <a:gd name="T30" fmla="*/ 0 w 964"/>
                <a:gd name="T31" fmla="*/ 204 h 598"/>
                <a:gd name="T32" fmla="*/ 51 w 964"/>
                <a:gd name="T33" fmla="*/ 164 h 598"/>
                <a:gd name="T34" fmla="*/ 59 w 964"/>
                <a:gd name="T35" fmla="*/ 141 h 598"/>
                <a:gd name="T36" fmla="*/ 108 w 964"/>
                <a:gd name="T37" fmla="*/ 128 h 598"/>
                <a:gd name="T38" fmla="*/ 72 w 964"/>
                <a:gd name="T39" fmla="*/ 60 h 598"/>
                <a:gd name="T40" fmla="*/ 135 w 964"/>
                <a:gd name="T41" fmla="*/ 30 h 598"/>
                <a:gd name="T42" fmla="*/ 183 w 964"/>
                <a:gd name="T43" fmla="*/ 69 h 598"/>
                <a:gd name="T44" fmla="*/ 198 w 964"/>
                <a:gd name="T45" fmla="*/ 81 h 598"/>
                <a:gd name="T46" fmla="*/ 234 w 964"/>
                <a:gd name="T47" fmla="*/ 114 h 598"/>
                <a:gd name="T48" fmla="*/ 261 w 964"/>
                <a:gd name="T49" fmla="*/ 102 h 598"/>
                <a:gd name="T50" fmla="*/ 336 w 964"/>
                <a:gd name="T51" fmla="*/ 120 h 598"/>
                <a:gd name="T52" fmla="*/ 351 w 964"/>
                <a:gd name="T53" fmla="*/ 222 h 598"/>
                <a:gd name="T54" fmla="*/ 444 w 964"/>
                <a:gd name="T55" fmla="*/ 359 h 598"/>
                <a:gd name="T56" fmla="*/ 588 w 964"/>
                <a:gd name="T57" fmla="*/ 372 h 598"/>
                <a:gd name="T58" fmla="*/ 714 w 964"/>
                <a:gd name="T59" fmla="*/ 339 h 598"/>
                <a:gd name="T60" fmla="*/ 681 w 964"/>
                <a:gd name="T61" fmla="*/ 203 h 598"/>
                <a:gd name="T62" fmla="*/ 651 w 964"/>
                <a:gd name="T63" fmla="*/ 135 h 598"/>
                <a:gd name="T64" fmla="*/ 648 w 964"/>
                <a:gd name="T65" fmla="*/ 74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4" h="598">
                  <a:moveTo>
                    <a:pt x="663" y="3"/>
                  </a:moveTo>
                  <a:cubicBezTo>
                    <a:pt x="669" y="17"/>
                    <a:pt x="693" y="64"/>
                    <a:pt x="702" y="83"/>
                  </a:cubicBezTo>
                  <a:cubicBezTo>
                    <a:pt x="704" y="97"/>
                    <a:pt x="712" y="99"/>
                    <a:pt x="717" y="114"/>
                  </a:cubicBezTo>
                  <a:cubicBezTo>
                    <a:pt x="721" y="127"/>
                    <a:pt x="737" y="153"/>
                    <a:pt x="744" y="165"/>
                  </a:cubicBezTo>
                  <a:cubicBezTo>
                    <a:pt x="760" y="193"/>
                    <a:pt x="800" y="252"/>
                    <a:pt x="825" y="293"/>
                  </a:cubicBezTo>
                  <a:cubicBezTo>
                    <a:pt x="851" y="334"/>
                    <a:pt x="884" y="384"/>
                    <a:pt x="902" y="411"/>
                  </a:cubicBezTo>
                  <a:cubicBezTo>
                    <a:pt x="922" y="441"/>
                    <a:pt x="937" y="462"/>
                    <a:pt x="945" y="474"/>
                  </a:cubicBezTo>
                  <a:cubicBezTo>
                    <a:pt x="947" y="477"/>
                    <a:pt x="951" y="483"/>
                    <a:pt x="951" y="483"/>
                  </a:cubicBezTo>
                  <a:cubicBezTo>
                    <a:pt x="952" y="495"/>
                    <a:pt x="964" y="537"/>
                    <a:pt x="962" y="552"/>
                  </a:cubicBezTo>
                  <a:cubicBezTo>
                    <a:pt x="960" y="567"/>
                    <a:pt x="944" y="566"/>
                    <a:pt x="936" y="573"/>
                  </a:cubicBezTo>
                  <a:cubicBezTo>
                    <a:pt x="928" y="579"/>
                    <a:pt x="922" y="590"/>
                    <a:pt x="914" y="594"/>
                  </a:cubicBezTo>
                  <a:cubicBezTo>
                    <a:pt x="906" y="598"/>
                    <a:pt x="897" y="597"/>
                    <a:pt x="888" y="597"/>
                  </a:cubicBezTo>
                  <a:cubicBezTo>
                    <a:pt x="879" y="596"/>
                    <a:pt x="870" y="593"/>
                    <a:pt x="861" y="591"/>
                  </a:cubicBezTo>
                  <a:cubicBezTo>
                    <a:pt x="852" y="589"/>
                    <a:pt x="847" y="584"/>
                    <a:pt x="837" y="581"/>
                  </a:cubicBezTo>
                  <a:cubicBezTo>
                    <a:pt x="827" y="578"/>
                    <a:pt x="808" y="573"/>
                    <a:pt x="798" y="570"/>
                  </a:cubicBezTo>
                  <a:cubicBezTo>
                    <a:pt x="790" y="568"/>
                    <a:pt x="774" y="564"/>
                    <a:pt x="774" y="564"/>
                  </a:cubicBezTo>
                  <a:cubicBezTo>
                    <a:pt x="758" y="553"/>
                    <a:pt x="739" y="551"/>
                    <a:pt x="720" y="549"/>
                  </a:cubicBezTo>
                  <a:cubicBezTo>
                    <a:pt x="690" y="540"/>
                    <a:pt x="635" y="519"/>
                    <a:pt x="605" y="509"/>
                  </a:cubicBezTo>
                  <a:cubicBezTo>
                    <a:pt x="580" y="500"/>
                    <a:pt x="583" y="497"/>
                    <a:pt x="570" y="492"/>
                  </a:cubicBezTo>
                  <a:cubicBezTo>
                    <a:pt x="557" y="487"/>
                    <a:pt x="534" y="481"/>
                    <a:pt x="525" y="477"/>
                  </a:cubicBezTo>
                  <a:cubicBezTo>
                    <a:pt x="509" y="472"/>
                    <a:pt x="489" y="466"/>
                    <a:pt x="474" y="459"/>
                  </a:cubicBezTo>
                  <a:cubicBezTo>
                    <a:pt x="461" y="455"/>
                    <a:pt x="450" y="450"/>
                    <a:pt x="437" y="446"/>
                  </a:cubicBezTo>
                  <a:cubicBezTo>
                    <a:pt x="424" y="442"/>
                    <a:pt x="402" y="441"/>
                    <a:pt x="395" y="437"/>
                  </a:cubicBezTo>
                  <a:cubicBezTo>
                    <a:pt x="381" y="433"/>
                    <a:pt x="409" y="426"/>
                    <a:pt x="396" y="420"/>
                  </a:cubicBezTo>
                  <a:cubicBezTo>
                    <a:pt x="374" y="411"/>
                    <a:pt x="350" y="408"/>
                    <a:pt x="327" y="402"/>
                  </a:cubicBezTo>
                  <a:cubicBezTo>
                    <a:pt x="306" y="397"/>
                    <a:pt x="285" y="388"/>
                    <a:pt x="264" y="381"/>
                  </a:cubicBezTo>
                  <a:cubicBezTo>
                    <a:pt x="250" y="376"/>
                    <a:pt x="239" y="365"/>
                    <a:pt x="225" y="360"/>
                  </a:cubicBezTo>
                  <a:cubicBezTo>
                    <a:pt x="179" y="366"/>
                    <a:pt x="217" y="366"/>
                    <a:pt x="189" y="375"/>
                  </a:cubicBezTo>
                  <a:cubicBezTo>
                    <a:pt x="173" y="372"/>
                    <a:pt x="162" y="365"/>
                    <a:pt x="147" y="360"/>
                  </a:cubicBezTo>
                  <a:cubicBezTo>
                    <a:pt x="128" y="352"/>
                    <a:pt x="103" y="334"/>
                    <a:pt x="81" y="323"/>
                  </a:cubicBezTo>
                  <a:cubicBezTo>
                    <a:pt x="59" y="312"/>
                    <a:pt x="31" y="311"/>
                    <a:pt x="18" y="291"/>
                  </a:cubicBezTo>
                  <a:cubicBezTo>
                    <a:pt x="1" y="266"/>
                    <a:pt x="9" y="232"/>
                    <a:pt x="0" y="204"/>
                  </a:cubicBezTo>
                  <a:cubicBezTo>
                    <a:pt x="5" y="189"/>
                    <a:pt x="12" y="179"/>
                    <a:pt x="24" y="171"/>
                  </a:cubicBezTo>
                  <a:cubicBezTo>
                    <a:pt x="31" y="163"/>
                    <a:pt x="45" y="167"/>
                    <a:pt x="51" y="164"/>
                  </a:cubicBezTo>
                  <a:cubicBezTo>
                    <a:pt x="57" y="161"/>
                    <a:pt x="59" y="154"/>
                    <a:pt x="60" y="150"/>
                  </a:cubicBezTo>
                  <a:cubicBezTo>
                    <a:pt x="62" y="147"/>
                    <a:pt x="57" y="149"/>
                    <a:pt x="59" y="141"/>
                  </a:cubicBezTo>
                  <a:cubicBezTo>
                    <a:pt x="62" y="136"/>
                    <a:pt x="70" y="119"/>
                    <a:pt x="78" y="117"/>
                  </a:cubicBezTo>
                  <a:cubicBezTo>
                    <a:pt x="86" y="115"/>
                    <a:pt x="108" y="130"/>
                    <a:pt x="108" y="128"/>
                  </a:cubicBezTo>
                  <a:cubicBezTo>
                    <a:pt x="108" y="126"/>
                    <a:pt x="81" y="113"/>
                    <a:pt x="75" y="102"/>
                  </a:cubicBezTo>
                  <a:cubicBezTo>
                    <a:pt x="60" y="92"/>
                    <a:pt x="58" y="74"/>
                    <a:pt x="72" y="60"/>
                  </a:cubicBezTo>
                  <a:cubicBezTo>
                    <a:pt x="83" y="49"/>
                    <a:pt x="103" y="47"/>
                    <a:pt x="117" y="42"/>
                  </a:cubicBezTo>
                  <a:cubicBezTo>
                    <a:pt x="124" y="40"/>
                    <a:pt x="135" y="30"/>
                    <a:pt x="135" y="30"/>
                  </a:cubicBezTo>
                  <a:cubicBezTo>
                    <a:pt x="161" y="37"/>
                    <a:pt x="156" y="36"/>
                    <a:pt x="165" y="63"/>
                  </a:cubicBezTo>
                  <a:cubicBezTo>
                    <a:pt x="167" y="69"/>
                    <a:pt x="183" y="69"/>
                    <a:pt x="183" y="69"/>
                  </a:cubicBezTo>
                  <a:cubicBezTo>
                    <a:pt x="185" y="72"/>
                    <a:pt x="186" y="76"/>
                    <a:pt x="189" y="78"/>
                  </a:cubicBezTo>
                  <a:cubicBezTo>
                    <a:pt x="191" y="80"/>
                    <a:pt x="196" y="78"/>
                    <a:pt x="198" y="81"/>
                  </a:cubicBezTo>
                  <a:cubicBezTo>
                    <a:pt x="202" y="86"/>
                    <a:pt x="202" y="93"/>
                    <a:pt x="204" y="99"/>
                  </a:cubicBezTo>
                  <a:cubicBezTo>
                    <a:pt x="208" y="110"/>
                    <a:pt x="225" y="111"/>
                    <a:pt x="234" y="114"/>
                  </a:cubicBezTo>
                  <a:cubicBezTo>
                    <a:pt x="241" y="116"/>
                    <a:pt x="244" y="100"/>
                    <a:pt x="248" y="98"/>
                  </a:cubicBezTo>
                  <a:cubicBezTo>
                    <a:pt x="252" y="96"/>
                    <a:pt x="249" y="99"/>
                    <a:pt x="261" y="102"/>
                  </a:cubicBezTo>
                  <a:cubicBezTo>
                    <a:pt x="280" y="105"/>
                    <a:pt x="299" y="109"/>
                    <a:pt x="318" y="114"/>
                  </a:cubicBezTo>
                  <a:cubicBezTo>
                    <a:pt x="324" y="116"/>
                    <a:pt x="336" y="120"/>
                    <a:pt x="336" y="120"/>
                  </a:cubicBezTo>
                  <a:cubicBezTo>
                    <a:pt x="358" y="113"/>
                    <a:pt x="353" y="175"/>
                    <a:pt x="354" y="186"/>
                  </a:cubicBezTo>
                  <a:cubicBezTo>
                    <a:pt x="353" y="198"/>
                    <a:pt x="353" y="210"/>
                    <a:pt x="351" y="222"/>
                  </a:cubicBezTo>
                  <a:cubicBezTo>
                    <a:pt x="347" y="248"/>
                    <a:pt x="327" y="249"/>
                    <a:pt x="309" y="261"/>
                  </a:cubicBezTo>
                  <a:cubicBezTo>
                    <a:pt x="327" y="283"/>
                    <a:pt x="405" y="341"/>
                    <a:pt x="444" y="359"/>
                  </a:cubicBezTo>
                  <a:cubicBezTo>
                    <a:pt x="470" y="363"/>
                    <a:pt x="519" y="366"/>
                    <a:pt x="545" y="368"/>
                  </a:cubicBezTo>
                  <a:cubicBezTo>
                    <a:pt x="561" y="369"/>
                    <a:pt x="562" y="370"/>
                    <a:pt x="588" y="372"/>
                  </a:cubicBezTo>
                  <a:cubicBezTo>
                    <a:pt x="615" y="374"/>
                    <a:pt x="680" y="376"/>
                    <a:pt x="701" y="371"/>
                  </a:cubicBezTo>
                  <a:cubicBezTo>
                    <a:pt x="722" y="366"/>
                    <a:pt x="715" y="357"/>
                    <a:pt x="714" y="339"/>
                  </a:cubicBezTo>
                  <a:cubicBezTo>
                    <a:pt x="710" y="305"/>
                    <a:pt x="703" y="291"/>
                    <a:pt x="693" y="261"/>
                  </a:cubicBezTo>
                  <a:cubicBezTo>
                    <a:pt x="687" y="240"/>
                    <a:pt x="687" y="220"/>
                    <a:pt x="681" y="203"/>
                  </a:cubicBezTo>
                  <a:cubicBezTo>
                    <a:pt x="675" y="186"/>
                    <a:pt x="664" y="172"/>
                    <a:pt x="659" y="161"/>
                  </a:cubicBezTo>
                  <a:cubicBezTo>
                    <a:pt x="654" y="150"/>
                    <a:pt x="654" y="145"/>
                    <a:pt x="651" y="135"/>
                  </a:cubicBezTo>
                  <a:cubicBezTo>
                    <a:pt x="648" y="125"/>
                    <a:pt x="639" y="112"/>
                    <a:pt x="639" y="102"/>
                  </a:cubicBezTo>
                  <a:cubicBezTo>
                    <a:pt x="639" y="92"/>
                    <a:pt x="645" y="91"/>
                    <a:pt x="648" y="74"/>
                  </a:cubicBezTo>
                  <a:cubicBezTo>
                    <a:pt x="651" y="57"/>
                    <a:pt x="658" y="15"/>
                    <a:pt x="660" y="0"/>
                  </a:cubicBezTo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83" name="Freeform 2395"/>
            <p:cNvSpPr>
              <a:spLocks/>
            </p:cNvSpPr>
            <p:nvPr/>
          </p:nvSpPr>
          <p:spPr bwMode="auto">
            <a:xfrm>
              <a:off x="426" y="1560"/>
              <a:ext cx="954" cy="600"/>
            </a:xfrm>
            <a:custGeom>
              <a:avLst/>
              <a:gdLst>
                <a:gd name="T0" fmla="*/ 207 w 954"/>
                <a:gd name="T1" fmla="*/ 103 h 600"/>
                <a:gd name="T2" fmla="*/ 51 w 954"/>
                <a:gd name="T3" fmla="*/ 415 h 600"/>
                <a:gd name="T4" fmla="*/ 0 w 954"/>
                <a:gd name="T5" fmla="*/ 549 h 600"/>
                <a:gd name="T6" fmla="*/ 73 w 954"/>
                <a:gd name="T7" fmla="*/ 597 h 600"/>
                <a:gd name="T8" fmla="*/ 179 w 954"/>
                <a:gd name="T9" fmla="*/ 544 h 600"/>
                <a:gd name="T10" fmla="*/ 337 w 954"/>
                <a:gd name="T11" fmla="*/ 478 h 600"/>
                <a:gd name="T12" fmla="*/ 428 w 954"/>
                <a:gd name="T13" fmla="*/ 457 h 600"/>
                <a:gd name="T14" fmla="*/ 516 w 954"/>
                <a:gd name="T15" fmla="*/ 426 h 600"/>
                <a:gd name="T16" fmla="*/ 557 w 954"/>
                <a:gd name="T17" fmla="*/ 400 h 600"/>
                <a:gd name="T18" fmla="*/ 689 w 954"/>
                <a:gd name="T19" fmla="*/ 361 h 600"/>
                <a:gd name="T20" fmla="*/ 754 w 954"/>
                <a:gd name="T21" fmla="*/ 349 h 600"/>
                <a:gd name="T22" fmla="*/ 937 w 954"/>
                <a:gd name="T23" fmla="*/ 244 h 600"/>
                <a:gd name="T24" fmla="*/ 929 w 954"/>
                <a:gd name="T25" fmla="*/ 151 h 600"/>
                <a:gd name="T26" fmla="*/ 886 w 954"/>
                <a:gd name="T27" fmla="*/ 120 h 600"/>
                <a:gd name="T28" fmla="*/ 853 w 954"/>
                <a:gd name="T29" fmla="*/ 85 h 600"/>
                <a:gd name="T30" fmla="*/ 850 w 954"/>
                <a:gd name="T31" fmla="*/ 76 h 600"/>
                <a:gd name="T32" fmla="*/ 826 w 954"/>
                <a:gd name="T33" fmla="*/ 4 h 600"/>
                <a:gd name="T34" fmla="*/ 765 w 954"/>
                <a:gd name="T35" fmla="*/ 28 h 600"/>
                <a:gd name="T36" fmla="*/ 705 w 954"/>
                <a:gd name="T37" fmla="*/ 78 h 600"/>
                <a:gd name="T38" fmla="*/ 643 w 954"/>
                <a:gd name="T39" fmla="*/ 106 h 600"/>
                <a:gd name="T40" fmla="*/ 693 w 954"/>
                <a:gd name="T41" fmla="*/ 63 h 600"/>
                <a:gd name="T42" fmla="*/ 622 w 954"/>
                <a:gd name="T43" fmla="*/ 72 h 600"/>
                <a:gd name="T44" fmla="*/ 571 w 954"/>
                <a:gd name="T45" fmla="*/ 174 h 600"/>
                <a:gd name="T46" fmla="*/ 628 w 954"/>
                <a:gd name="T47" fmla="*/ 228 h 600"/>
                <a:gd name="T48" fmla="*/ 509 w 954"/>
                <a:gd name="T49" fmla="*/ 339 h 600"/>
                <a:gd name="T50" fmla="*/ 406 w 954"/>
                <a:gd name="T51" fmla="*/ 352 h 600"/>
                <a:gd name="T52" fmla="*/ 252 w 954"/>
                <a:gd name="T53" fmla="*/ 385 h 600"/>
                <a:gd name="T54" fmla="*/ 237 w 954"/>
                <a:gd name="T55" fmla="*/ 412 h 600"/>
                <a:gd name="T56" fmla="*/ 196 w 954"/>
                <a:gd name="T57" fmla="*/ 396 h 600"/>
                <a:gd name="T58" fmla="*/ 220 w 954"/>
                <a:gd name="T59" fmla="*/ 268 h 600"/>
                <a:gd name="T60" fmla="*/ 277 w 954"/>
                <a:gd name="T61" fmla="*/ 46 h 600"/>
                <a:gd name="T62" fmla="*/ 252 w 954"/>
                <a:gd name="T63" fmla="*/ 1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54" h="600">
                  <a:moveTo>
                    <a:pt x="244" y="19"/>
                  </a:moveTo>
                  <a:cubicBezTo>
                    <a:pt x="236" y="36"/>
                    <a:pt x="226" y="61"/>
                    <a:pt x="207" y="103"/>
                  </a:cubicBezTo>
                  <a:cubicBezTo>
                    <a:pt x="187" y="147"/>
                    <a:pt x="154" y="225"/>
                    <a:pt x="128" y="273"/>
                  </a:cubicBezTo>
                  <a:cubicBezTo>
                    <a:pt x="102" y="314"/>
                    <a:pt x="69" y="388"/>
                    <a:pt x="51" y="415"/>
                  </a:cubicBezTo>
                  <a:cubicBezTo>
                    <a:pt x="33" y="452"/>
                    <a:pt x="25" y="461"/>
                    <a:pt x="16" y="483"/>
                  </a:cubicBezTo>
                  <a:cubicBezTo>
                    <a:pt x="7" y="505"/>
                    <a:pt x="0" y="532"/>
                    <a:pt x="0" y="549"/>
                  </a:cubicBezTo>
                  <a:cubicBezTo>
                    <a:pt x="0" y="566"/>
                    <a:pt x="9" y="584"/>
                    <a:pt x="15" y="588"/>
                  </a:cubicBezTo>
                  <a:cubicBezTo>
                    <a:pt x="27" y="596"/>
                    <a:pt x="52" y="600"/>
                    <a:pt x="73" y="597"/>
                  </a:cubicBezTo>
                  <a:cubicBezTo>
                    <a:pt x="88" y="592"/>
                    <a:pt x="123" y="576"/>
                    <a:pt x="141" y="567"/>
                  </a:cubicBezTo>
                  <a:cubicBezTo>
                    <a:pt x="149" y="565"/>
                    <a:pt x="179" y="544"/>
                    <a:pt x="179" y="544"/>
                  </a:cubicBezTo>
                  <a:cubicBezTo>
                    <a:pt x="195" y="533"/>
                    <a:pt x="214" y="531"/>
                    <a:pt x="233" y="529"/>
                  </a:cubicBezTo>
                  <a:cubicBezTo>
                    <a:pt x="253" y="523"/>
                    <a:pt x="312" y="488"/>
                    <a:pt x="337" y="478"/>
                  </a:cubicBezTo>
                  <a:cubicBezTo>
                    <a:pt x="361" y="469"/>
                    <a:pt x="364" y="480"/>
                    <a:pt x="379" y="477"/>
                  </a:cubicBezTo>
                  <a:cubicBezTo>
                    <a:pt x="394" y="474"/>
                    <a:pt x="412" y="463"/>
                    <a:pt x="428" y="457"/>
                  </a:cubicBezTo>
                  <a:cubicBezTo>
                    <a:pt x="444" y="452"/>
                    <a:pt x="464" y="446"/>
                    <a:pt x="479" y="439"/>
                  </a:cubicBezTo>
                  <a:cubicBezTo>
                    <a:pt x="492" y="435"/>
                    <a:pt x="503" y="430"/>
                    <a:pt x="516" y="426"/>
                  </a:cubicBezTo>
                  <a:cubicBezTo>
                    <a:pt x="529" y="422"/>
                    <a:pt x="551" y="421"/>
                    <a:pt x="558" y="417"/>
                  </a:cubicBezTo>
                  <a:cubicBezTo>
                    <a:pt x="572" y="413"/>
                    <a:pt x="544" y="406"/>
                    <a:pt x="557" y="400"/>
                  </a:cubicBezTo>
                  <a:cubicBezTo>
                    <a:pt x="579" y="391"/>
                    <a:pt x="603" y="388"/>
                    <a:pt x="626" y="382"/>
                  </a:cubicBezTo>
                  <a:cubicBezTo>
                    <a:pt x="647" y="377"/>
                    <a:pt x="668" y="368"/>
                    <a:pt x="689" y="361"/>
                  </a:cubicBezTo>
                  <a:cubicBezTo>
                    <a:pt x="703" y="356"/>
                    <a:pt x="714" y="345"/>
                    <a:pt x="728" y="340"/>
                  </a:cubicBezTo>
                  <a:cubicBezTo>
                    <a:pt x="774" y="346"/>
                    <a:pt x="726" y="340"/>
                    <a:pt x="754" y="349"/>
                  </a:cubicBezTo>
                  <a:cubicBezTo>
                    <a:pt x="770" y="346"/>
                    <a:pt x="814" y="320"/>
                    <a:pt x="829" y="315"/>
                  </a:cubicBezTo>
                  <a:cubicBezTo>
                    <a:pt x="859" y="302"/>
                    <a:pt x="916" y="266"/>
                    <a:pt x="937" y="244"/>
                  </a:cubicBezTo>
                  <a:cubicBezTo>
                    <a:pt x="954" y="219"/>
                    <a:pt x="942" y="226"/>
                    <a:pt x="951" y="198"/>
                  </a:cubicBezTo>
                  <a:cubicBezTo>
                    <a:pt x="946" y="183"/>
                    <a:pt x="941" y="159"/>
                    <a:pt x="929" y="151"/>
                  </a:cubicBezTo>
                  <a:cubicBezTo>
                    <a:pt x="922" y="143"/>
                    <a:pt x="908" y="147"/>
                    <a:pt x="902" y="144"/>
                  </a:cubicBezTo>
                  <a:cubicBezTo>
                    <a:pt x="895" y="139"/>
                    <a:pt x="890" y="127"/>
                    <a:pt x="886" y="120"/>
                  </a:cubicBezTo>
                  <a:cubicBezTo>
                    <a:pt x="881" y="112"/>
                    <a:pt x="881" y="109"/>
                    <a:pt x="876" y="103"/>
                  </a:cubicBezTo>
                  <a:cubicBezTo>
                    <a:pt x="871" y="97"/>
                    <a:pt x="864" y="85"/>
                    <a:pt x="853" y="85"/>
                  </a:cubicBezTo>
                  <a:cubicBezTo>
                    <a:pt x="842" y="85"/>
                    <a:pt x="811" y="104"/>
                    <a:pt x="811" y="105"/>
                  </a:cubicBezTo>
                  <a:cubicBezTo>
                    <a:pt x="811" y="106"/>
                    <a:pt x="843" y="88"/>
                    <a:pt x="850" y="76"/>
                  </a:cubicBezTo>
                  <a:cubicBezTo>
                    <a:pt x="857" y="64"/>
                    <a:pt x="859" y="42"/>
                    <a:pt x="855" y="30"/>
                  </a:cubicBezTo>
                  <a:cubicBezTo>
                    <a:pt x="851" y="18"/>
                    <a:pt x="839" y="8"/>
                    <a:pt x="826" y="4"/>
                  </a:cubicBezTo>
                  <a:cubicBezTo>
                    <a:pt x="816" y="2"/>
                    <a:pt x="784" y="0"/>
                    <a:pt x="774" y="4"/>
                  </a:cubicBezTo>
                  <a:cubicBezTo>
                    <a:pt x="764" y="8"/>
                    <a:pt x="772" y="20"/>
                    <a:pt x="765" y="28"/>
                  </a:cubicBezTo>
                  <a:cubicBezTo>
                    <a:pt x="762" y="37"/>
                    <a:pt x="733" y="46"/>
                    <a:pt x="730" y="54"/>
                  </a:cubicBezTo>
                  <a:cubicBezTo>
                    <a:pt x="720" y="62"/>
                    <a:pt x="711" y="73"/>
                    <a:pt x="705" y="78"/>
                  </a:cubicBezTo>
                  <a:cubicBezTo>
                    <a:pt x="697" y="85"/>
                    <a:pt x="692" y="89"/>
                    <a:pt x="682" y="94"/>
                  </a:cubicBezTo>
                  <a:cubicBezTo>
                    <a:pt x="674" y="96"/>
                    <a:pt x="651" y="106"/>
                    <a:pt x="643" y="106"/>
                  </a:cubicBezTo>
                  <a:cubicBezTo>
                    <a:pt x="644" y="103"/>
                    <a:pt x="682" y="82"/>
                    <a:pt x="690" y="75"/>
                  </a:cubicBezTo>
                  <a:cubicBezTo>
                    <a:pt x="698" y="68"/>
                    <a:pt x="699" y="66"/>
                    <a:pt x="693" y="63"/>
                  </a:cubicBezTo>
                  <a:cubicBezTo>
                    <a:pt x="687" y="60"/>
                    <a:pt x="666" y="57"/>
                    <a:pt x="654" y="58"/>
                  </a:cubicBezTo>
                  <a:cubicBezTo>
                    <a:pt x="648" y="60"/>
                    <a:pt x="622" y="72"/>
                    <a:pt x="622" y="72"/>
                  </a:cubicBezTo>
                  <a:cubicBezTo>
                    <a:pt x="613" y="83"/>
                    <a:pt x="545" y="99"/>
                    <a:pt x="541" y="115"/>
                  </a:cubicBezTo>
                  <a:cubicBezTo>
                    <a:pt x="533" y="132"/>
                    <a:pt x="561" y="160"/>
                    <a:pt x="571" y="174"/>
                  </a:cubicBezTo>
                  <a:cubicBezTo>
                    <a:pt x="572" y="186"/>
                    <a:pt x="600" y="190"/>
                    <a:pt x="602" y="202"/>
                  </a:cubicBezTo>
                  <a:cubicBezTo>
                    <a:pt x="612" y="214"/>
                    <a:pt x="618" y="216"/>
                    <a:pt x="628" y="228"/>
                  </a:cubicBezTo>
                  <a:cubicBezTo>
                    <a:pt x="635" y="242"/>
                    <a:pt x="663" y="268"/>
                    <a:pt x="643" y="286"/>
                  </a:cubicBezTo>
                  <a:cubicBezTo>
                    <a:pt x="625" y="308"/>
                    <a:pt x="548" y="321"/>
                    <a:pt x="509" y="339"/>
                  </a:cubicBezTo>
                  <a:cubicBezTo>
                    <a:pt x="480" y="348"/>
                    <a:pt x="492" y="344"/>
                    <a:pt x="475" y="345"/>
                  </a:cubicBezTo>
                  <a:cubicBezTo>
                    <a:pt x="458" y="347"/>
                    <a:pt x="423" y="349"/>
                    <a:pt x="406" y="352"/>
                  </a:cubicBezTo>
                  <a:cubicBezTo>
                    <a:pt x="390" y="353"/>
                    <a:pt x="396" y="359"/>
                    <a:pt x="370" y="361"/>
                  </a:cubicBezTo>
                  <a:cubicBezTo>
                    <a:pt x="343" y="371"/>
                    <a:pt x="276" y="376"/>
                    <a:pt x="252" y="385"/>
                  </a:cubicBezTo>
                  <a:cubicBezTo>
                    <a:pt x="230" y="390"/>
                    <a:pt x="242" y="389"/>
                    <a:pt x="240" y="393"/>
                  </a:cubicBezTo>
                  <a:cubicBezTo>
                    <a:pt x="238" y="397"/>
                    <a:pt x="239" y="408"/>
                    <a:pt x="237" y="412"/>
                  </a:cubicBezTo>
                  <a:cubicBezTo>
                    <a:pt x="235" y="416"/>
                    <a:pt x="235" y="418"/>
                    <a:pt x="228" y="415"/>
                  </a:cubicBezTo>
                  <a:cubicBezTo>
                    <a:pt x="221" y="412"/>
                    <a:pt x="202" y="400"/>
                    <a:pt x="196" y="396"/>
                  </a:cubicBezTo>
                  <a:cubicBezTo>
                    <a:pt x="190" y="392"/>
                    <a:pt x="186" y="409"/>
                    <a:pt x="190" y="388"/>
                  </a:cubicBezTo>
                  <a:cubicBezTo>
                    <a:pt x="194" y="367"/>
                    <a:pt x="211" y="300"/>
                    <a:pt x="220" y="268"/>
                  </a:cubicBezTo>
                  <a:cubicBezTo>
                    <a:pt x="229" y="236"/>
                    <a:pt x="237" y="233"/>
                    <a:pt x="246" y="196"/>
                  </a:cubicBezTo>
                  <a:cubicBezTo>
                    <a:pt x="255" y="159"/>
                    <a:pt x="272" y="75"/>
                    <a:pt x="277" y="46"/>
                  </a:cubicBezTo>
                  <a:cubicBezTo>
                    <a:pt x="282" y="17"/>
                    <a:pt x="278" y="26"/>
                    <a:pt x="274" y="19"/>
                  </a:cubicBezTo>
                  <a:cubicBezTo>
                    <a:pt x="270" y="12"/>
                    <a:pt x="257" y="1"/>
                    <a:pt x="252" y="1"/>
                  </a:cubicBezTo>
                  <a:cubicBezTo>
                    <a:pt x="247" y="1"/>
                    <a:pt x="246" y="15"/>
                    <a:pt x="244" y="19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84" name="Freeform 2396"/>
            <p:cNvSpPr>
              <a:spLocks/>
            </p:cNvSpPr>
            <p:nvPr/>
          </p:nvSpPr>
          <p:spPr bwMode="auto">
            <a:xfrm>
              <a:off x="1325" y="1554"/>
              <a:ext cx="28" cy="60"/>
            </a:xfrm>
            <a:custGeom>
              <a:avLst/>
              <a:gdLst>
                <a:gd name="T0" fmla="*/ 28 w 28"/>
                <a:gd name="T1" fmla="*/ 9 h 60"/>
                <a:gd name="T2" fmla="*/ 23 w 28"/>
                <a:gd name="T3" fmla="*/ 6 h 60"/>
                <a:gd name="T4" fmla="*/ 22 w 28"/>
                <a:gd name="T5" fmla="*/ 1 h 60"/>
                <a:gd name="T6" fmla="*/ 5 w 28"/>
                <a:gd name="T7" fmla="*/ 4 h 60"/>
                <a:gd name="T8" fmla="*/ 5 w 28"/>
                <a:gd name="T9" fmla="*/ 34 h 60"/>
                <a:gd name="T10" fmla="*/ 2 w 28"/>
                <a:gd name="T11" fmla="*/ 43 h 60"/>
                <a:gd name="T12" fmla="*/ 7 w 28"/>
                <a:gd name="T13" fmla="*/ 42 h 60"/>
                <a:gd name="T14" fmla="*/ 17 w 28"/>
                <a:gd name="T15" fmla="*/ 60 h 60"/>
                <a:gd name="T16" fmla="*/ 28 w 28"/>
                <a:gd name="T17" fmla="*/ 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0">
                  <a:moveTo>
                    <a:pt x="28" y="9"/>
                  </a:moveTo>
                  <a:cubicBezTo>
                    <a:pt x="26" y="8"/>
                    <a:pt x="24" y="8"/>
                    <a:pt x="23" y="6"/>
                  </a:cubicBezTo>
                  <a:cubicBezTo>
                    <a:pt x="22" y="5"/>
                    <a:pt x="24" y="1"/>
                    <a:pt x="22" y="1"/>
                  </a:cubicBezTo>
                  <a:cubicBezTo>
                    <a:pt x="16" y="0"/>
                    <a:pt x="5" y="4"/>
                    <a:pt x="5" y="4"/>
                  </a:cubicBezTo>
                  <a:cubicBezTo>
                    <a:pt x="9" y="17"/>
                    <a:pt x="8" y="9"/>
                    <a:pt x="5" y="34"/>
                  </a:cubicBezTo>
                  <a:cubicBezTo>
                    <a:pt x="5" y="37"/>
                    <a:pt x="0" y="41"/>
                    <a:pt x="2" y="43"/>
                  </a:cubicBezTo>
                  <a:cubicBezTo>
                    <a:pt x="3" y="44"/>
                    <a:pt x="5" y="42"/>
                    <a:pt x="7" y="42"/>
                  </a:cubicBezTo>
                  <a:cubicBezTo>
                    <a:pt x="15" y="36"/>
                    <a:pt x="16" y="53"/>
                    <a:pt x="17" y="60"/>
                  </a:cubicBezTo>
                  <a:cubicBezTo>
                    <a:pt x="27" y="44"/>
                    <a:pt x="26" y="28"/>
                    <a:pt x="28" y="9"/>
                  </a:cubicBezTo>
                  <a:close/>
                </a:path>
              </a:pathLst>
            </a:custGeom>
            <a:solidFill>
              <a:srgbClr val="FAB46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85" name="Freeform 2397"/>
            <p:cNvSpPr>
              <a:spLocks/>
            </p:cNvSpPr>
            <p:nvPr/>
          </p:nvSpPr>
          <p:spPr bwMode="auto">
            <a:xfrm>
              <a:off x="682" y="1581"/>
              <a:ext cx="38" cy="47"/>
            </a:xfrm>
            <a:custGeom>
              <a:avLst/>
              <a:gdLst>
                <a:gd name="T0" fmla="*/ 27 w 38"/>
                <a:gd name="T1" fmla="*/ 43 h 47"/>
                <a:gd name="T2" fmla="*/ 12 w 38"/>
                <a:gd name="T3" fmla="*/ 30 h 47"/>
                <a:gd name="T4" fmla="*/ 17 w 38"/>
                <a:gd name="T5" fmla="*/ 6 h 47"/>
                <a:gd name="T6" fmla="*/ 35 w 38"/>
                <a:gd name="T7" fmla="*/ 25 h 47"/>
                <a:gd name="T8" fmla="*/ 32 w 38"/>
                <a:gd name="T9" fmla="*/ 43 h 47"/>
                <a:gd name="T10" fmla="*/ 27 w 38"/>
                <a:gd name="T11" fmla="*/ 4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7">
                  <a:moveTo>
                    <a:pt x="27" y="43"/>
                  </a:moveTo>
                  <a:cubicBezTo>
                    <a:pt x="33" y="32"/>
                    <a:pt x="20" y="31"/>
                    <a:pt x="12" y="30"/>
                  </a:cubicBezTo>
                  <a:cubicBezTo>
                    <a:pt x="14" y="7"/>
                    <a:pt x="0" y="0"/>
                    <a:pt x="17" y="6"/>
                  </a:cubicBezTo>
                  <a:cubicBezTo>
                    <a:pt x="20" y="10"/>
                    <a:pt x="33" y="20"/>
                    <a:pt x="35" y="25"/>
                  </a:cubicBezTo>
                  <a:cubicBezTo>
                    <a:pt x="34" y="31"/>
                    <a:pt x="38" y="41"/>
                    <a:pt x="32" y="43"/>
                  </a:cubicBezTo>
                  <a:cubicBezTo>
                    <a:pt x="26" y="45"/>
                    <a:pt x="27" y="47"/>
                    <a:pt x="27" y="43"/>
                  </a:cubicBezTo>
                  <a:close/>
                </a:path>
              </a:pathLst>
            </a:custGeom>
            <a:solidFill>
              <a:srgbClr val="FAB46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86" name="Freeform 2398"/>
            <p:cNvSpPr>
              <a:spLocks/>
            </p:cNvSpPr>
            <p:nvPr/>
          </p:nvSpPr>
          <p:spPr bwMode="auto">
            <a:xfrm>
              <a:off x="708" y="1659"/>
              <a:ext cx="313" cy="232"/>
            </a:xfrm>
            <a:custGeom>
              <a:avLst/>
              <a:gdLst>
                <a:gd name="T0" fmla="*/ 157 w 313"/>
                <a:gd name="T1" fmla="*/ 0 h 232"/>
                <a:gd name="T2" fmla="*/ 133 w 313"/>
                <a:gd name="T3" fmla="*/ 27 h 232"/>
                <a:gd name="T4" fmla="*/ 97 w 313"/>
                <a:gd name="T5" fmla="*/ 73 h 232"/>
                <a:gd name="T6" fmla="*/ 88 w 313"/>
                <a:gd name="T7" fmla="*/ 84 h 232"/>
                <a:gd name="T8" fmla="*/ 63 w 313"/>
                <a:gd name="T9" fmla="*/ 96 h 232"/>
                <a:gd name="T10" fmla="*/ 49 w 313"/>
                <a:gd name="T11" fmla="*/ 109 h 232"/>
                <a:gd name="T12" fmla="*/ 25 w 313"/>
                <a:gd name="T13" fmla="*/ 121 h 232"/>
                <a:gd name="T14" fmla="*/ 13 w 313"/>
                <a:gd name="T15" fmla="*/ 132 h 232"/>
                <a:gd name="T16" fmla="*/ 0 w 313"/>
                <a:gd name="T17" fmla="*/ 141 h 232"/>
                <a:gd name="T18" fmla="*/ 22 w 313"/>
                <a:gd name="T19" fmla="*/ 163 h 232"/>
                <a:gd name="T20" fmla="*/ 36 w 313"/>
                <a:gd name="T21" fmla="*/ 172 h 232"/>
                <a:gd name="T22" fmla="*/ 54 w 313"/>
                <a:gd name="T23" fmla="*/ 178 h 232"/>
                <a:gd name="T24" fmla="*/ 81 w 313"/>
                <a:gd name="T25" fmla="*/ 190 h 232"/>
                <a:gd name="T26" fmla="*/ 120 w 313"/>
                <a:gd name="T27" fmla="*/ 211 h 232"/>
                <a:gd name="T28" fmla="*/ 135 w 313"/>
                <a:gd name="T29" fmla="*/ 223 h 232"/>
                <a:gd name="T30" fmla="*/ 148 w 313"/>
                <a:gd name="T31" fmla="*/ 232 h 232"/>
                <a:gd name="T32" fmla="*/ 177 w 313"/>
                <a:gd name="T33" fmla="*/ 219 h 232"/>
                <a:gd name="T34" fmla="*/ 201 w 313"/>
                <a:gd name="T35" fmla="*/ 213 h 232"/>
                <a:gd name="T36" fmla="*/ 219 w 313"/>
                <a:gd name="T37" fmla="*/ 211 h 232"/>
                <a:gd name="T38" fmla="*/ 247 w 313"/>
                <a:gd name="T39" fmla="*/ 171 h 232"/>
                <a:gd name="T40" fmla="*/ 276 w 313"/>
                <a:gd name="T41" fmla="*/ 141 h 232"/>
                <a:gd name="T42" fmla="*/ 300 w 313"/>
                <a:gd name="T43" fmla="*/ 117 h 232"/>
                <a:gd name="T44" fmla="*/ 313 w 313"/>
                <a:gd name="T45" fmla="*/ 102 h 232"/>
                <a:gd name="T46" fmla="*/ 289 w 313"/>
                <a:gd name="T47" fmla="*/ 87 h 232"/>
                <a:gd name="T48" fmla="*/ 262 w 313"/>
                <a:gd name="T49" fmla="*/ 64 h 232"/>
                <a:gd name="T50" fmla="*/ 246 w 313"/>
                <a:gd name="T51" fmla="*/ 49 h 232"/>
                <a:gd name="T52" fmla="*/ 238 w 313"/>
                <a:gd name="T53" fmla="*/ 42 h 232"/>
                <a:gd name="T54" fmla="*/ 219 w 313"/>
                <a:gd name="T55" fmla="*/ 24 h 232"/>
                <a:gd name="T56" fmla="*/ 195 w 313"/>
                <a:gd name="T57" fmla="*/ 12 h 232"/>
                <a:gd name="T58" fmla="*/ 174 w 313"/>
                <a:gd name="T59" fmla="*/ 1 h 232"/>
                <a:gd name="T60" fmla="*/ 157 w 313"/>
                <a:gd name="T6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3" h="232">
                  <a:moveTo>
                    <a:pt x="157" y="0"/>
                  </a:moveTo>
                  <a:cubicBezTo>
                    <a:pt x="150" y="10"/>
                    <a:pt x="142" y="18"/>
                    <a:pt x="133" y="27"/>
                  </a:cubicBezTo>
                  <a:cubicBezTo>
                    <a:pt x="129" y="49"/>
                    <a:pt x="110" y="56"/>
                    <a:pt x="97" y="73"/>
                  </a:cubicBezTo>
                  <a:cubicBezTo>
                    <a:pt x="96" y="80"/>
                    <a:pt x="94" y="81"/>
                    <a:pt x="88" y="84"/>
                  </a:cubicBezTo>
                  <a:cubicBezTo>
                    <a:pt x="81" y="91"/>
                    <a:pt x="72" y="92"/>
                    <a:pt x="63" y="96"/>
                  </a:cubicBezTo>
                  <a:cubicBezTo>
                    <a:pt x="58" y="103"/>
                    <a:pt x="58" y="107"/>
                    <a:pt x="49" y="109"/>
                  </a:cubicBezTo>
                  <a:cubicBezTo>
                    <a:pt x="42" y="113"/>
                    <a:pt x="33" y="119"/>
                    <a:pt x="25" y="121"/>
                  </a:cubicBezTo>
                  <a:cubicBezTo>
                    <a:pt x="19" y="124"/>
                    <a:pt x="16" y="125"/>
                    <a:pt x="13" y="132"/>
                  </a:cubicBezTo>
                  <a:cubicBezTo>
                    <a:pt x="12" y="141"/>
                    <a:pt x="8" y="138"/>
                    <a:pt x="0" y="141"/>
                  </a:cubicBezTo>
                  <a:cubicBezTo>
                    <a:pt x="4" y="153"/>
                    <a:pt x="9" y="161"/>
                    <a:pt x="22" y="163"/>
                  </a:cubicBezTo>
                  <a:cubicBezTo>
                    <a:pt x="28" y="165"/>
                    <a:pt x="32" y="167"/>
                    <a:pt x="36" y="172"/>
                  </a:cubicBezTo>
                  <a:cubicBezTo>
                    <a:pt x="23" y="177"/>
                    <a:pt x="53" y="178"/>
                    <a:pt x="54" y="178"/>
                  </a:cubicBezTo>
                  <a:cubicBezTo>
                    <a:pt x="62" y="182"/>
                    <a:pt x="72" y="188"/>
                    <a:pt x="81" y="190"/>
                  </a:cubicBezTo>
                  <a:cubicBezTo>
                    <a:pt x="94" y="197"/>
                    <a:pt x="106" y="205"/>
                    <a:pt x="120" y="211"/>
                  </a:cubicBezTo>
                  <a:cubicBezTo>
                    <a:pt x="124" y="217"/>
                    <a:pt x="127" y="221"/>
                    <a:pt x="135" y="223"/>
                  </a:cubicBezTo>
                  <a:cubicBezTo>
                    <a:pt x="139" y="226"/>
                    <a:pt x="144" y="229"/>
                    <a:pt x="148" y="232"/>
                  </a:cubicBezTo>
                  <a:cubicBezTo>
                    <a:pt x="178" y="230"/>
                    <a:pt x="159" y="230"/>
                    <a:pt x="177" y="219"/>
                  </a:cubicBezTo>
                  <a:cubicBezTo>
                    <a:pt x="184" y="225"/>
                    <a:pt x="192" y="214"/>
                    <a:pt x="201" y="213"/>
                  </a:cubicBezTo>
                  <a:cubicBezTo>
                    <a:pt x="203" y="225"/>
                    <a:pt x="212" y="214"/>
                    <a:pt x="219" y="211"/>
                  </a:cubicBezTo>
                  <a:cubicBezTo>
                    <a:pt x="229" y="198"/>
                    <a:pt x="235" y="183"/>
                    <a:pt x="247" y="171"/>
                  </a:cubicBezTo>
                  <a:cubicBezTo>
                    <a:pt x="252" y="158"/>
                    <a:pt x="265" y="149"/>
                    <a:pt x="276" y="141"/>
                  </a:cubicBezTo>
                  <a:cubicBezTo>
                    <a:pt x="282" y="131"/>
                    <a:pt x="290" y="123"/>
                    <a:pt x="300" y="117"/>
                  </a:cubicBezTo>
                  <a:cubicBezTo>
                    <a:pt x="301" y="111"/>
                    <a:pt x="308" y="106"/>
                    <a:pt x="313" y="102"/>
                  </a:cubicBezTo>
                  <a:cubicBezTo>
                    <a:pt x="309" y="95"/>
                    <a:pt x="296" y="91"/>
                    <a:pt x="289" y="87"/>
                  </a:cubicBezTo>
                  <a:cubicBezTo>
                    <a:pt x="281" y="81"/>
                    <a:pt x="271" y="70"/>
                    <a:pt x="262" y="64"/>
                  </a:cubicBezTo>
                  <a:cubicBezTo>
                    <a:pt x="256" y="56"/>
                    <a:pt x="254" y="55"/>
                    <a:pt x="246" y="49"/>
                  </a:cubicBezTo>
                  <a:cubicBezTo>
                    <a:pt x="243" y="43"/>
                    <a:pt x="246" y="39"/>
                    <a:pt x="238" y="42"/>
                  </a:cubicBezTo>
                  <a:cubicBezTo>
                    <a:pt x="223" y="36"/>
                    <a:pt x="241" y="27"/>
                    <a:pt x="219" y="24"/>
                  </a:cubicBezTo>
                  <a:cubicBezTo>
                    <a:pt x="210" y="20"/>
                    <a:pt x="206" y="14"/>
                    <a:pt x="195" y="12"/>
                  </a:cubicBezTo>
                  <a:cubicBezTo>
                    <a:pt x="187" y="9"/>
                    <a:pt x="183" y="3"/>
                    <a:pt x="174" y="1"/>
                  </a:cubicBezTo>
                  <a:cubicBezTo>
                    <a:pt x="158" y="3"/>
                    <a:pt x="162" y="7"/>
                    <a:pt x="157" y="0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87" name="Freeform 2399"/>
            <p:cNvSpPr>
              <a:spLocks/>
            </p:cNvSpPr>
            <p:nvPr/>
          </p:nvSpPr>
          <p:spPr bwMode="auto">
            <a:xfrm>
              <a:off x="441" y="1585"/>
              <a:ext cx="501" cy="566"/>
            </a:xfrm>
            <a:custGeom>
              <a:avLst/>
              <a:gdLst>
                <a:gd name="T0" fmla="*/ 480 w 501"/>
                <a:gd name="T1" fmla="*/ 387 h 566"/>
                <a:gd name="T2" fmla="*/ 447 w 501"/>
                <a:gd name="T3" fmla="*/ 402 h 566"/>
                <a:gd name="T4" fmla="*/ 394 w 501"/>
                <a:gd name="T5" fmla="*/ 423 h 566"/>
                <a:gd name="T6" fmla="*/ 309 w 501"/>
                <a:gd name="T7" fmla="*/ 443 h 566"/>
                <a:gd name="T8" fmla="*/ 261 w 501"/>
                <a:gd name="T9" fmla="*/ 468 h 566"/>
                <a:gd name="T10" fmla="*/ 198 w 501"/>
                <a:gd name="T11" fmla="*/ 492 h 566"/>
                <a:gd name="T12" fmla="*/ 135 w 501"/>
                <a:gd name="T13" fmla="*/ 519 h 566"/>
                <a:gd name="T14" fmla="*/ 76 w 501"/>
                <a:gd name="T15" fmla="*/ 549 h 566"/>
                <a:gd name="T16" fmla="*/ 45 w 501"/>
                <a:gd name="T17" fmla="*/ 566 h 566"/>
                <a:gd name="T18" fmla="*/ 4 w 501"/>
                <a:gd name="T19" fmla="*/ 534 h 566"/>
                <a:gd name="T20" fmla="*/ 13 w 501"/>
                <a:gd name="T21" fmla="*/ 501 h 566"/>
                <a:gd name="T22" fmla="*/ 27 w 501"/>
                <a:gd name="T23" fmla="*/ 468 h 566"/>
                <a:gd name="T24" fmla="*/ 45 w 501"/>
                <a:gd name="T25" fmla="*/ 431 h 566"/>
                <a:gd name="T26" fmla="*/ 69 w 501"/>
                <a:gd name="T27" fmla="*/ 398 h 566"/>
                <a:gd name="T28" fmla="*/ 85 w 501"/>
                <a:gd name="T29" fmla="*/ 375 h 566"/>
                <a:gd name="T30" fmla="*/ 132 w 501"/>
                <a:gd name="T31" fmla="*/ 368 h 566"/>
                <a:gd name="T32" fmla="*/ 151 w 501"/>
                <a:gd name="T33" fmla="*/ 344 h 566"/>
                <a:gd name="T34" fmla="*/ 123 w 501"/>
                <a:gd name="T35" fmla="*/ 335 h 566"/>
                <a:gd name="T36" fmla="*/ 132 w 501"/>
                <a:gd name="T37" fmla="*/ 296 h 566"/>
                <a:gd name="T38" fmla="*/ 157 w 501"/>
                <a:gd name="T39" fmla="*/ 270 h 566"/>
                <a:gd name="T40" fmla="*/ 141 w 501"/>
                <a:gd name="T41" fmla="*/ 260 h 566"/>
                <a:gd name="T42" fmla="*/ 138 w 501"/>
                <a:gd name="T43" fmla="*/ 242 h 566"/>
                <a:gd name="T44" fmla="*/ 159 w 501"/>
                <a:gd name="T45" fmla="*/ 213 h 566"/>
                <a:gd name="T46" fmla="*/ 183 w 501"/>
                <a:gd name="T47" fmla="*/ 164 h 566"/>
                <a:gd name="T48" fmla="*/ 204 w 501"/>
                <a:gd name="T49" fmla="*/ 131 h 566"/>
                <a:gd name="T50" fmla="*/ 219 w 501"/>
                <a:gd name="T51" fmla="*/ 77 h 566"/>
                <a:gd name="T52" fmla="*/ 243 w 501"/>
                <a:gd name="T53" fmla="*/ 20 h 566"/>
                <a:gd name="T54" fmla="*/ 246 w 501"/>
                <a:gd name="T55" fmla="*/ 2 h 566"/>
                <a:gd name="T56" fmla="*/ 225 w 501"/>
                <a:gd name="T57" fmla="*/ 158 h 566"/>
                <a:gd name="T58" fmla="*/ 193 w 501"/>
                <a:gd name="T59" fmla="*/ 272 h 566"/>
                <a:gd name="T60" fmla="*/ 172 w 501"/>
                <a:gd name="T61" fmla="*/ 330 h 566"/>
                <a:gd name="T62" fmla="*/ 178 w 501"/>
                <a:gd name="T63" fmla="*/ 392 h 566"/>
                <a:gd name="T64" fmla="*/ 228 w 501"/>
                <a:gd name="T65" fmla="*/ 399 h 566"/>
                <a:gd name="T66" fmla="*/ 261 w 501"/>
                <a:gd name="T67" fmla="*/ 375 h 566"/>
                <a:gd name="T68" fmla="*/ 330 w 501"/>
                <a:gd name="T69" fmla="*/ 360 h 566"/>
                <a:gd name="T70" fmla="*/ 330 w 501"/>
                <a:gd name="T71" fmla="*/ 357 h 566"/>
                <a:gd name="T72" fmla="*/ 450 w 501"/>
                <a:gd name="T73" fmla="*/ 341 h 566"/>
                <a:gd name="T74" fmla="*/ 457 w 501"/>
                <a:gd name="T75" fmla="*/ 368 h 566"/>
                <a:gd name="T76" fmla="*/ 496 w 501"/>
                <a:gd name="T77" fmla="*/ 363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01" h="566">
                  <a:moveTo>
                    <a:pt x="498" y="368"/>
                  </a:moveTo>
                  <a:cubicBezTo>
                    <a:pt x="493" y="385"/>
                    <a:pt x="501" y="386"/>
                    <a:pt x="480" y="387"/>
                  </a:cubicBezTo>
                  <a:cubicBezTo>
                    <a:pt x="473" y="390"/>
                    <a:pt x="468" y="392"/>
                    <a:pt x="460" y="393"/>
                  </a:cubicBezTo>
                  <a:cubicBezTo>
                    <a:pt x="453" y="398"/>
                    <a:pt x="457" y="401"/>
                    <a:pt x="447" y="402"/>
                  </a:cubicBezTo>
                  <a:cubicBezTo>
                    <a:pt x="437" y="407"/>
                    <a:pt x="430" y="413"/>
                    <a:pt x="418" y="414"/>
                  </a:cubicBezTo>
                  <a:cubicBezTo>
                    <a:pt x="411" y="420"/>
                    <a:pt x="403" y="422"/>
                    <a:pt x="394" y="423"/>
                  </a:cubicBezTo>
                  <a:cubicBezTo>
                    <a:pt x="385" y="427"/>
                    <a:pt x="376" y="436"/>
                    <a:pt x="367" y="438"/>
                  </a:cubicBezTo>
                  <a:cubicBezTo>
                    <a:pt x="350" y="447"/>
                    <a:pt x="309" y="443"/>
                    <a:pt x="309" y="443"/>
                  </a:cubicBezTo>
                  <a:cubicBezTo>
                    <a:pt x="304" y="447"/>
                    <a:pt x="301" y="449"/>
                    <a:pt x="295" y="450"/>
                  </a:cubicBezTo>
                  <a:cubicBezTo>
                    <a:pt x="282" y="456"/>
                    <a:pt x="276" y="466"/>
                    <a:pt x="261" y="468"/>
                  </a:cubicBezTo>
                  <a:cubicBezTo>
                    <a:pt x="257" y="478"/>
                    <a:pt x="234" y="483"/>
                    <a:pt x="223" y="485"/>
                  </a:cubicBezTo>
                  <a:cubicBezTo>
                    <a:pt x="215" y="489"/>
                    <a:pt x="207" y="491"/>
                    <a:pt x="198" y="492"/>
                  </a:cubicBezTo>
                  <a:cubicBezTo>
                    <a:pt x="186" y="497"/>
                    <a:pt x="176" y="502"/>
                    <a:pt x="163" y="504"/>
                  </a:cubicBezTo>
                  <a:cubicBezTo>
                    <a:pt x="153" y="509"/>
                    <a:pt x="146" y="517"/>
                    <a:pt x="135" y="519"/>
                  </a:cubicBezTo>
                  <a:cubicBezTo>
                    <a:pt x="122" y="524"/>
                    <a:pt x="109" y="535"/>
                    <a:pt x="97" y="537"/>
                  </a:cubicBezTo>
                  <a:cubicBezTo>
                    <a:pt x="92" y="544"/>
                    <a:pt x="85" y="548"/>
                    <a:pt x="76" y="549"/>
                  </a:cubicBezTo>
                  <a:cubicBezTo>
                    <a:pt x="70" y="552"/>
                    <a:pt x="64" y="554"/>
                    <a:pt x="58" y="555"/>
                  </a:cubicBezTo>
                  <a:cubicBezTo>
                    <a:pt x="53" y="561"/>
                    <a:pt x="49" y="559"/>
                    <a:pt x="45" y="566"/>
                  </a:cubicBezTo>
                  <a:cubicBezTo>
                    <a:pt x="35" y="564"/>
                    <a:pt x="26" y="559"/>
                    <a:pt x="16" y="557"/>
                  </a:cubicBezTo>
                  <a:cubicBezTo>
                    <a:pt x="15" y="549"/>
                    <a:pt x="11" y="538"/>
                    <a:pt x="4" y="534"/>
                  </a:cubicBezTo>
                  <a:cubicBezTo>
                    <a:pt x="7" y="524"/>
                    <a:pt x="8" y="524"/>
                    <a:pt x="0" y="518"/>
                  </a:cubicBezTo>
                  <a:cubicBezTo>
                    <a:pt x="1" y="512"/>
                    <a:pt x="8" y="505"/>
                    <a:pt x="13" y="501"/>
                  </a:cubicBezTo>
                  <a:cubicBezTo>
                    <a:pt x="16" y="495"/>
                    <a:pt x="19" y="489"/>
                    <a:pt x="21" y="483"/>
                  </a:cubicBezTo>
                  <a:cubicBezTo>
                    <a:pt x="22" y="477"/>
                    <a:pt x="24" y="474"/>
                    <a:pt x="27" y="468"/>
                  </a:cubicBezTo>
                  <a:cubicBezTo>
                    <a:pt x="28" y="455"/>
                    <a:pt x="26" y="451"/>
                    <a:pt x="36" y="443"/>
                  </a:cubicBezTo>
                  <a:cubicBezTo>
                    <a:pt x="39" y="438"/>
                    <a:pt x="43" y="436"/>
                    <a:pt x="45" y="431"/>
                  </a:cubicBezTo>
                  <a:cubicBezTo>
                    <a:pt x="46" y="426"/>
                    <a:pt x="51" y="416"/>
                    <a:pt x="51" y="416"/>
                  </a:cubicBezTo>
                  <a:cubicBezTo>
                    <a:pt x="53" y="408"/>
                    <a:pt x="61" y="400"/>
                    <a:pt x="69" y="398"/>
                  </a:cubicBezTo>
                  <a:cubicBezTo>
                    <a:pt x="72" y="396"/>
                    <a:pt x="76" y="395"/>
                    <a:pt x="78" y="392"/>
                  </a:cubicBezTo>
                  <a:cubicBezTo>
                    <a:pt x="82" y="384"/>
                    <a:pt x="77" y="381"/>
                    <a:pt x="85" y="375"/>
                  </a:cubicBezTo>
                  <a:cubicBezTo>
                    <a:pt x="92" y="376"/>
                    <a:pt x="99" y="377"/>
                    <a:pt x="106" y="377"/>
                  </a:cubicBezTo>
                  <a:cubicBezTo>
                    <a:pt x="181" y="376"/>
                    <a:pt x="161" y="370"/>
                    <a:pt x="132" y="368"/>
                  </a:cubicBezTo>
                  <a:cubicBezTo>
                    <a:pt x="119" y="363"/>
                    <a:pt x="134" y="352"/>
                    <a:pt x="115" y="350"/>
                  </a:cubicBezTo>
                  <a:cubicBezTo>
                    <a:pt x="121" y="334"/>
                    <a:pt x="113" y="349"/>
                    <a:pt x="151" y="344"/>
                  </a:cubicBezTo>
                  <a:cubicBezTo>
                    <a:pt x="153" y="344"/>
                    <a:pt x="147" y="342"/>
                    <a:pt x="145" y="341"/>
                  </a:cubicBezTo>
                  <a:cubicBezTo>
                    <a:pt x="138" y="338"/>
                    <a:pt x="131" y="336"/>
                    <a:pt x="123" y="335"/>
                  </a:cubicBezTo>
                  <a:cubicBezTo>
                    <a:pt x="118" y="326"/>
                    <a:pt x="122" y="319"/>
                    <a:pt x="114" y="311"/>
                  </a:cubicBezTo>
                  <a:cubicBezTo>
                    <a:pt x="118" y="304"/>
                    <a:pt x="125" y="300"/>
                    <a:pt x="132" y="296"/>
                  </a:cubicBezTo>
                  <a:cubicBezTo>
                    <a:pt x="134" y="287"/>
                    <a:pt x="135" y="279"/>
                    <a:pt x="136" y="270"/>
                  </a:cubicBezTo>
                  <a:cubicBezTo>
                    <a:pt x="138" y="270"/>
                    <a:pt x="154" y="275"/>
                    <a:pt x="157" y="270"/>
                  </a:cubicBezTo>
                  <a:cubicBezTo>
                    <a:pt x="158" y="268"/>
                    <a:pt x="153" y="268"/>
                    <a:pt x="151" y="267"/>
                  </a:cubicBezTo>
                  <a:cubicBezTo>
                    <a:pt x="148" y="265"/>
                    <a:pt x="144" y="262"/>
                    <a:pt x="141" y="260"/>
                  </a:cubicBezTo>
                  <a:cubicBezTo>
                    <a:pt x="142" y="253"/>
                    <a:pt x="147" y="250"/>
                    <a:pt x="139" y="248"/>
                  </a:cubicBezTo>
                  <a:cubicBezTo>
                    <a:pt x="139" y="246"/>
                    <a:pt x="137" y="244"/>
                    <a:pt x="138" y="242"/>
                  </a:cubicBezTo>
                  <a:cubicBezTo>
                    <a:pt x="140" y="238"/>
                    <a:pt x="148" y="234"/>
                    <a:pt x="148" y="234"/>
                  </a:cubicBezTo>
                  <a:cubicBezTo>
                    <a:pt x="152" y="227"/>
                    <a:pt x="155" y="220"/>
                    <a:pt x="159" y="213"/>
                  </a:cubicBezTo>
                  <a:cubicBezTo>
                    <a:pt x="161" y="200"/>
                    <a:pt x="162" y="184"/>
                    <a:pt x="174" y="176"/>
                  </a:cubicBezTo>
                  <a:cubicBezTo>
                    <a:pt x="177" y="172"/>
                    <a:pt x="182" y="169"/>
                    <a:pt x="183" y="164"/>
                  </a:cubicBezTo>
                  <a:cubicBezTo>
                    <a:pt x="187" y="148"/>
                    <a:pt x="179" y="146"/>
                    <a:pt x="195" y="143"/>
                  </a:cubicBezTo>
                  <a:cubicBezTo>
                    <a:pt x="199" y="141"/>
                    <a:pt x="204" y="131"/>
                    <a:pt x="204" y="131"/>
                  </a:cubicBezTo>
                  <a:cubicBezTo>
                    <a:pt x="206" y="123"/>
                    <a:pt x="210" y="127"/>
                    <a:pt x="214" y="120"/>
                  </a:cubicBezTo>
                  <a:cubicBezTo>
                    <a:pt x="215" y="109"/>
                    <a:pt x="213" y="89"/>
                    <a:pt x="219" y="77"/>
                  </a:cubicBezTo>
                  <a:cubicBezTo>
                    <a:pt x="221" y="67"/>
                    <a:pt x="221" y="53"/>
                    <a:pt x="229" y="47"/>
                  </a:cubicBezTo>
                  <a:cubicBezTo>
                    <a:pt x="233" y="36"/>
                    <a:pt x="235" y="28"/>
                    <a:pt x="243" y="20"/>
                  </a:cubicBezTo>
                  <a:cubicBezTo>
                    <a:pt x="244" y="13"/>
                    <a:pt x="248" y="11"/>
                    <a:pt x="252" y="5"/>
                  </a:cubicBezTo>
                  <a:cubicBezTo>
                    <a:pt x="251" y="3"/>
                    <a:pt x="247" y="0"/>
                    <a:pt x="246" y="2"/>
                  </a:cubicBezTo>
                  <a:cubicBezTo>
                    <a:pt x="239" y="23"/>
                    <a:pt x="239" y="49"/>
                    <a:pt x="229" y="69"/>
                  </a:cubicBezTo>
                  <a:cubicBezTo>
                    <a:pt x="228" y="91"/>
                    <a:pt x="234" y="124"/>
                    <a:pt x="225" y="158"/>
                  </a:cubicBezTo>
                  <a:cubicBezTo>
                    <a:pt x="222" y="185"/>
                    <a:pt x="209" y="211"/>
                    <a:pt x="204" y="230"/>
                  </a:cubicBezTo>
                  <a:cubicBezTo>
                    <a:pt x="199" y="249"/>
                    <a:pt x="196" y="261"/>
                    <a:pt x="193" y="272"/>
                  </a:cubicBezTo>
                  <a:cubicBezTo>
                    <a:pt x="192" y="279"/>
                    <a:pt x="190" y="287"/>
                    <a:pt x="187" y="294"/>
                  </a:cubicBezTo>
                  <a:cubicBezTo>
                    <a:pt x="185" y="305"/>
                    <a:pt x="184" y="328"/>
                    <a:pt x="172" y="330"/>
                  </a:cubicBezTo>
                  <a:cubicBezTo>
                    <a:pt x="155" y="317"/>
                    <a:pt x="164" y="356"/>
                    <a:pt x="165" y="374"/>
                  </a:cubicBezTo>
                  <a:cubicBezTo>
                    <a:pt x="160" y="381"/>
                    <a:pt x="171" y="389"/>
                    <a:pt x="178" y="392"/>
                  </a:cubicBezTo>
                  <a:cubicBezTo>
                    <a:pt x="187" y="402"/>
                    <a:pt x="197" y="408"/>
                    <a:pt x="210" y="411"/>
                  </a:cubicBezTo>
                  <a:cubicBezTo>
                    <a:pt x="221" y="409"/>
                    <a:pt x="218" y="402"/>
                    <a:pt x="228" y="399"/>
                  </a:cubicBezTo>
                  <a:cubicBezTo>
                    <a:pt x="239" y="391"/>
                    <a:pt x="235" y="395"/>
                    <a:pt x="240" y="387"/>
                  </a:cubicBezTo>
                  <a:cubicBezTo>
                    <a:pt x="242" y="373"/>
                    <a:pt x="243" y="377"/>
                    <a:pt x="261" y="375"/>
                  </a:cubicBezTo>
                  <a:cubicBezTo>
                    <a:pt x="264" y="359"/>
                    <a:pt x="304" y="365"/>
                    <a:pt x="321" y="363"/>
                  </a:cubicBezTo>
                  <a:cubicBezTo>
                    <a:pt x="324" y="362"/>
                    <a:pt x="328" y="362"/>
                    <a:pt x="330" y="360"/>
                  </a:cubicBezTo>
                  <a:cubicBezTo>
                    <a:pt x="332" y="358"/>
                    <a:pt x="321" y="362"/>
                    <a:pt x="321" y="354"/>
                  </a:cubicBezTo>
                  <a:cubicBezTo>
                    <a:pt x="321" y="351"/>
                    <a:pt x="327" y="356"/>
                    <a:pt x="330" y="357"/>
                  </a:cubicBezTo>
                  <a:cubicBezTo>
                    <a:pt x="356" y="355"/>
                    <a:pt x="375" y="351"/>
                    <a:pt x="402" y="350"/>
                  </a:cubicBezTo>
                  <a:cubicBezTo>
                    <a:pt x="407" y="341"/>
                    <a:pt x="439" y="342"/>
                    <a:pt x="450" y="341"/>
                  </a:cubicBezTo>
                  <a:cubicBezTo>
                    <a:pt x="465" y="336"/>
                    <a:pt x="450" y="351"/>
                    <a:pt x="447" y="356"/>
                  </a:cubicBezTo>
                  <a:cubicBezTo>
                    <a:pt x="452" y="360"/>
                    <a:pt x="452" y="364"/>
                    <a:pt x="457" y="368"/>
                  </a:cubicBezTo>
                  <a:cubicBezTo>
                    <a:pt x="466" y="366"/>
                    <a:pt x="469" y="363"/>
                    <a:pt x="477" y="360"/>
                  </a:cubicBezTo>
                  <a:cubicBezTo>
                    <a:pt x="483" y="361"/>
                    <a:pt x="490" y="360"/>
                    <a:pt x="496" y="363"/>
                  </a:cubicBezTo>
                  <a:cubicBezTo>
                    <a:pt x="498" y="364"/>
                    <a:pt x="498" y="368"/>
                    <a:pt x="498" y="368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88" name="Freeform 2400"/>
            <p:cNvSpPr>
              <a:spLocks/>
            </p:cNvSpPr>
            <p:nvPr/>
          </p:nvSpPr>
          <p:spPr bwMode="auto">
            <a:xfrm>
              <a:off x="1003" y="1565"/>
              <a:ext cx="362" cy="337"/>
            </a:xfrm>
            <a:custGeom>
              <a:avLst/>
              <a:gdLst>
                <a:gd name="T0" fmla="*/ 330 w 362"/>
                <a:gd name="T1" fmla="*/ 247 h 337"/>
                <a:gd name="T2" fmla="*/ 273 w 362"/>
                <a:gd name="T3" fmla="*/ 284 h 337"/>
                <a:gd name="T4" fmla="*/ 219 w 362"/>
                <a:gd name="T5" fmla="*/ 311 h 337"/>
                <a:gd name="T6" fmla="*/ 185 w 362"/>
                <a:gd name="T7" fmla="*/ 319 h 337"/>
                <a:gd name="T8" fmla="*/ 170 w 362"/>
                <a:gd name="T9" fmla="*/ 317 h 337"/>
                <a:gd name="T10" fmla="*/ 135 w 362"/>
                <a:gd name="T11" fmla="*/ 328 h 337"/>
                <a:gd name="T12" fmla="*/ 89 w 362"/>
                <a:gd name="T13" fmla="*/ 295 h 337"/>
                <a:gd name="T14" fmla="*/ 104 w 362"/>
                <a:gd name="T15" fmla="*/ 292 h 337"/>
                <a:gd name="T16" fmla="*/ 101 w 362"/>
                <a:gd name="T17" fmla="*/ 277 h 337"/>
                <a:gd name="T18" fmla="*/ 126 w 362"/>
                <a:gd name="T19" fmla="*/ 290 h 337"/>
                <a:gd name="T20" fmla="*/ 114 w 362"/>
                <a:gd name="T21" fmla="*/ 280 h 337"/>
                <a:gd name="T22" fmla="*/ 63 w 362"/>
                <a:gd name="T23" fmla="*/ 218 h 337"/>
                <a:gd name="T24" fmla="*/ 24 w 362"/>
                <a:gd name="T25" fmla="*/ 160 h 337"/>
                <a:gd name="T26" fmla="*/ 24 w 362"/>
                <a:gd name="T27" fmla="*/ 136 h 337"/>
                <a:gd name="T28" fmla="*/ 135 w 362"/>
                <a:gd name="T29" fmla="*/ 91 h 337"/>
                <a:gd name="T30" fmla="*/ 158 w 362"/>
                <a:gd name="T31" fmla="*/ 67 h 337"/>
                <a:gd name="T32" fmla="*/ 188 w 362"/>
                <a:gd name="T33" fmla="*/ 46 h 337"/>
                <a:gd name="T34" fmla="*/ 245 w 362"/>
                <a:gd name="T35" fmla="*/ 13 h 337"/>
                <a:gd name="T36" fmla="*/ 269 w 362"/>
                <a:gd name="T37" fmla="*/ 35 h 337"/>
                <a:gd name="T38" fmla="*/ 237 w 362"/>
                <a:gd name="T39" fmla="*/ 76 h 337"/>
                <a:gd name="T40" fmla="*/ 222 w 362"/>
                <a:gd name="T41" fmla="*/ 91 h 337"/>
                <a:gd name="T42" fmla="*/ 231 w 362"/>
                <a:gd name="T43" fmla="*/ 112 h 337"/>
                <a:gd name="T44" fmla="*/ 237 w 362"/>
                <a:gd name="T45" fmla="*/ 116 h 337"/>
                <a:gd name="T46" fmla="*/ 216 w 362"/>
                <a:gd name="T47" fmla="*/ 92 h 337"/>
                <a:gd name="T48" fmla="*/ 200 w 362"/>
                <a:gd name="T49" fmla="*/ 76 h 337"/>
                <a:gd name="T50" fmla="*/ 230 w 362"/>
                <a:gd name="T51" fmla="*/ 124 h 337"/>
                <a:gd name="T52" fmla="*/ 230 w 362"/>
                <a:gd name="T53" fmla="*/ 137 h 337"/>
                <a:gd name="T54" fmla="*/ 266 w 362"/>
                <a:gd name="T55" fmla="*/ 167 h 337"/>
                <a:gd name="T56" fmla="*/ 305 w 362"/>
                <a:gd name="T57" fmla="*/ 188 h 337"/>
                <a:gd name="T58" fmla="*/ 282 w 362"/>
                <a:gd name="T59" fmla="*/ 160 h 337"/>
                <a:gd name="T60" fmla="*/ 254 w 362"/>
                <a:gd name="T61" fmla="*/ 130 h 337"/>
                <a:gd name="T62" fmla="*/ 270 w 362"/>
                <a:gd name="T63" fmla="*/ 94 h 337"/>
                <a:gd name="T64" fmla="*/ 296 w 362"/>
                <a:gd name="T65" fmla="*/ 119 h 337"/>
                <a:gd name="T66" fmla="*/ 312 w 362"/>
                <a:gd name="T67" fmla="*/ 140 h 337"/>
                <a:gd name="T68" fmla="*/ 335 w 362"/>
                <a:gd name="T69" fmla="*/ 148 h 337"/>
                <a:gd name="T70" fmla="*/ 353 w 362"/>
                <a:gd name="T71" fmla="*/ 167 h 337"/>
                <a:gd name="T72" fmla="*/ 362 w 362"/>
                <a:gd name="T73" fmla="*/ 196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2" h="337">
                  <a:moveTo>
                    <a:pt x="362" y="196"/>
                  </a:moveTo>
                  <a:cubicBezTo>
                    <a:pt x="359" y="227"/>
                    <a:pt x="359" y="237"/>
                    <a:pt x="330" y="247"/>
                  </a:cubicBezTo>
                  <a:cubicBezTo>
                    <a:pt x="318" y="256"/>
                    <a:pt x="309" y="269"/>
                    <a:pt x="294" y="272"/>
                  </a:cubicBezTo>
                  <a:cubicBezTo>
                    <a:pt x="287" y="277"/>
                    <a:pt x="279" y="279"/>
                    <a:pt x="273" y="284"/>
                  </a:cubicBezTo>
                  <a:cubicBezTo>
                    <a:pt x="266" y="290"/>
                    <a:pt x="259" y="300"/>
                    <a:pt x="249" y="302"/>
                  </a:cubicBezTo>
                  <a:cubicBezTo>
                    <a:pt x="240" y="306"/>
                    <a:pt x="228" y="309"/>
                    <a:pt x="219" y="311"/>
                  </a:cubicBezTo>
                  <a:cubicBezTo>
                    <a:pt x="213" y="314"/>
                    <a:pt x="210" y="316"/>
                    <a:pt x="203" y="317"/>
                  </a:cubicBezTo>
                  <a:cubicBezTo>
                    <a:pt x="197" y="320"/>
                    <a:pt x="192" y="320"/>
                    <a:pt x="185" y="319"/>
                  </a:cubicBezTo>
                  <a:cubicBezTo>
                    <a:pt x="183" y="320"/>
                    <a:pt x="182" y="322"/>
                    <a:pt x="180" y="322"/>
                  </a:cubicBezTo>
                  <a:cubicBezTo>
                    <a:pt x="176" y="322"/>
                    <a:pt x="170" y="317"/>
                    <a:pt x="170" y="317"/>
                  </a:cubicBezTo>
                  <a:cubicBezTo>
                    <a:pt x="177" y="328"/>
                    <a:pt x="169" y="326"/>
                    <a:pt x="159" y="325"/>
                  </a:cubicBezTo>
                  <a:cubicBezTo>
                    <a:pt x="150" y="326"/>
                    <a:pt x="143" y="329"/>
                    <a:pt x="135" y="328"/>
                  </a:cubicBezTo>
                  <a:cubicBezTo>
                    <a:pt x="124" y="322"/>
                    <a:pt x="128" y="332"/>
                    <a:pt x="119" y="337"/>
                  </a:cubicBezTo>
                  <a:cubicBezTo>
                    <a:pt x="99" y="329"/>
                    <a:pt x="100" y="310"/>
                    <a:pt x="89" y="295"/>
                  </a:cubicBezTo>
                  <a:cubicBezTo>
                    <a:pt x="92" y="294"/>
                    <a:pt x="95" y="294"/>
                    <a:pt x="98" y="293"/>
                  </a:cubicBezTo>
                  <a:cubicBezTo>
                    <a:pt x="100" y="293"/>
                    <a:pt x="105" y="294"/>
                    <a:pt x="104" y="292"/>
                  </a:cubicBezTo>
                  <a:cubicBezTo>
                    <a:pt x="101" y="289"/>
                    <a:pt x="92" y="286"/>
                    <a:pt x="92" y="286"/>
                  </a:cubicBezTo>
                  <a:cubicBezTo>
                    <a:pt x="95" y="283"/>
                    <a:pt x="97" y="278"/>
                    <a:pt x="101" y="277"/>
                  </a:cubicBezTo>
                  <a:cubicBezTo>
                    <a:pt x="104" y="277"/>
                    <a:pt x="111" y="288"/>
                    <a:pt x="114" y="289"/>
                  </a:cubicBezTo>
                  <a:cubicBezTo>
                    <a:pt x="118" y="290"/>
                    <a:pt x="122" y="290"/>
                    <a:pt x="126" y="290"/>
                  </a:cubicBezTo>
                  <a:cubicBezTo>
                    <a:pt x="137" y="295"/>
                    <a:pt x="140" y="291"/>
                    <a:pt x="128" y="284"/>
                  </a:cubicBezTo>
                  <a:cubicBezTo>
                    <a:pt x="124" y="282"/>
                    <a:pt x="119" y="282"/>
                    <a:pt x="114" y="280"/>
                  </a:cubicBezTo>
                  <a:cubicBezTo>
                    <a:pt x="109" y="276"/>
                    <a:pt x="104" y="272"/>
                    <a:pt x="98" y="269"/>
                  </a:cubicBezTo>
                  <a:cubicBezTo>
                    <a:pt x="92" y="258"/>
                    <a:pt x="73" y="224"/>
                    <a:pt x="63" y="218"/>
                  </a:cubicBezTo>
                  <a:cubicBezTo>
                    <a:pt x="55" y="208"/>
                    <a:pt x="47" y="191"/>
                    <a:pt x="36" y="185"/>
                  </a:cubicBezTo>
                  <a:cubicBezTo>
                    <a:pt x="30" y="178"/>
                    <a:pt x="30" y="168"/>
                    <a:pt x="24" y="160"/>
                  </a:cubicBezTo>
                  <a:cubicBezTo>
                    <a:pt x="22" y="148"/>
                    <a:pt x="12" y="141"/>
                    <a:pt x="0" y="139"/>
                  </a:cubicBezTo>
                  <a:cubicBezTo>
                    <a:pt x="8" y="134"/>
                    <a:pt x="16" y="132"/>
                    <a:pt x="24" y="136"/>
                  </a:cubicBezTo>
                  <a:cubicBezTo>
                    <a:pt x="40" y="134"/>
                    <a:pt x="53" y="129"/>
                    <a:pt x="69" y="127"/>
                  </a:cubicBezTo>
                  <a:cubicBezTo>
                    <a:pt x="85" y="111"/>
                    <a:pt x="112" y="93"/>
                    <a:pt x="135" y="91"/>
                  </a:cubicBezTo>
                  <a:cubicBezTo>
                    <a:pt x="142" y="89"/>
                    <a:pt x="143" y="86"/>
                    <a:pt x="149" y="82"/>
                  </a:cubicBezTo>
                  <a:cubicBezTo>
                    <a:pt x="150" y="80"/>
                    <a:pt x="157" y="67"/>
                    <a:pt x="158" y="67"/>
                  </a:cubicBezTo>
                  <a:cubicBezTo>
                    <a:pt x="161" y="64"/>
                    <a:pt x="170" y="61"/>
                    <a:pt x="170" y="61"/>
                  </a:cubicBezTo>
                  <a:cubicBezTo>
                    <a:pt x="175" y="55"/>
                    <a:pt x="181" y="50"/>
                    <a:pt x="188" y="46"/>
                  </a:cubicBezTo>
                  <a:cubicBezTo>
                    <a:pt x="194" y="36"/>
                    <a:pt x="204" y="33"/>
                    <a:pt x="210" y="23"/>
                  </a:cubicBezTo>
                  <a:cubicBezTo>
                    <a:pt x="207" y="0"/>
                    <a:pt x="189" y="10"/>
                    <a:pt x="245" y="13"/>
                  </a:cubicBezTo>
                  <a:cubicBezTo>
                    <a:pt x="246" y="24"/>
                    <a:pt x="247" y="24"/>
                    <a:pt x="257" y="26"/>
                  </a:cubicBezTo>
                  <a:cubicBezTo>
                    <a:pt x="259" y="34"/>
                    <a:pt x="262" y="34"/>
                    <a:pt x="269" y="35"/>
                  </a:cubicBezTo>
                  <a:cubicBezTo>
                    <a:pt x="270" y="54"/>
                    <a:pt x="275" y="60"/>
                    <a:pt x="257" y="64"/>
                  </a:cubicBezTo>
                  <a:cubicBezTo>
                    <a:pt x="252" y="74"/>
                    <a:pt x="248" y="73"/>
                    <a:pt x="237" y="76"/>
                  </a:cubicBezTo>
                  <a:cubicBezTo>
                    <a:pt x="252" y="78"/>
                    <a:pt x="244" y="79"/>
                    <a:pt x="237" y="82"/>
                  </a:cubicBezTo>
                  <a:cubicBezTo>
                    <a:pt x="233" y="87"/>
                    <a:pt x="228" y="88"/>
                    <a:pt x="222" y="91"/>
                  </a:cubicBezTo>
                  <a:cubicBezTo>
                    <a:pt x="225" y="97"/>
                    <a:pt x="229" y="102"/>
                    <a:pt x="233" y="107"/>
                  </a:cubicBezTo>
                  <a:cubicBezTo>
                    <a:pt x="232" y="109"/>
                    <a:pt x="232" y="111"/>
                    <a:pt x="231" y="112"/>
                  </a:cubicBezTo>
                  <a:cubicBezTo>
                    <a:pt x="229" y="113"/>
                    <a:pt x="225" y="111"/>
                    <a:pt x="225" y="113"/>
                  </a:cubicBezTo>
                  <a:cubicBezTo>
                    <a:pt x="225" y="114"/>
                    <a:pt x="237" y="116"/>
                    <a:pt x="237" y="116"/>
                  </a:cubicBezTo>
                  <a:cubicBezTo>
                    <a:pt x="243" y="118"/>
                    <a:pt x="249" y="114"/>
                    <a:pt x="242" y="119"/>
                  </a:cubicBezTo>
                  <a:cubicBezTo>
                    <a:pt x="228" y="117"/>
                    <a:pt x="223" y="103"/>
                    <a:pt x="216" y="92"/>
                  </a:cubicBezTo>
                  <a:cubicBezTo>
                    <a:pt x="215" y="80"/>
                    <a:pt x="217" y="78"/>
                    <a:pt x="206" y="74"/>
                  </a:cubicBezTo>
                  <a:cubicBezTo>
                    <a:pt x="204" y="75"/>
                    <a:pt x="200" y="74"/>
                    <a:pt x="200" y="76"/>
                  </a:cubicBezTo>
                  <a:cubicBezTo>
                    <a:pt x="198" y="83"/>
                    <a:pt x="215" y="92"/>
                    <a:pt x="215" y="92"/>
                  </a:cubicBezTo>
                  <a:cubicBezTo>
                    <a:pt x="218" y="109"/>
                    <a:pt x="210" y="120"/>
                    <a:pt x="230" y="124"/>
                  </a:cubicBezTo>
                  <a:cubicBezTo>
                    <a:pt x="229" y="125"/>
                    <a:pt x="224" y="131"/>
                    <a:pt x="225" y="133"/>
                  </a:cubicBezTo>
                  <a:cubicBezTo>
                    <a:pt x="226" y="135"/>
                    <a:pt x="228" y="135"/>
                    <a:pt x="230" y="137"/>
                  </a:cubicBezTo>
                  <a:cubicBezTo>
                    <a:pt x="239" y="146"/>
                    <a:pt x="240" y="153"/>
                    <a:pt x="255" y="155"/>
                  </a:cubicBezTo>
                  <a:cubicBezTo>
                    <a:pt x="259" y="162"/>
                    <a:pt x="262" y="159"/>
                    <a:pt x="266" y="167"/>
                  </a:cubicBezTo>
                  <a:cubicBezTo>
                    <a:pt x="268" y="176"/>
                    <a:pt x="273" y="175"/>
                    <a:pt x="281" y="176"/>
                  </a:cubicBezTo>
                  <a:cubicBezTo>
                    <a:pt x="288" y="181"/>
                    <a:pt x="297" y="187"/>
                    <a:pt x="305" y="188"/>
                  </a:cubicBezTo>
                  <a:cubicBezTo>
                    <a:pt x="312" y="191"/>
                    <a:pt x="313" y="197"/>
                    <a:pt x="315" y="187"/>
                  </a:cubicBezTo>
                  <a:cubicBezTo>
                    <a:pt x="306" y="176"/>
                    <a:pt x="294" y="167"/>
                    <a:pt x="282" y="160"/>
                  </a:cubicBezTo>
                  <a:cubicBezTo>
                    <a:pt x="278" y="155"/>
                    <a:pt x="269" y="148"/>
                    <a:pt x="269" y="148"/>
                  </a:cubicBezTo>
                  <a:cubicBezTo>
                    <a:pt x="265" y="141"/>
                    <a:pt x="260" y="135"/>
                    <a:pt x="254" y="130"/>
                  </a:cubicBezTo>
                  <a:cubicBezTo>
                    <a:pt x="251" y="123"/>
                    <a:pt x="250" y="116"/>
                    <a:pt x="246" y="109"/>
                  </a:cubicBezTo>
                  <a:cubicBezTo>
                    <a:pt x="257" y="102"/>
                    <a:pt x="253" y="96"/>
                    <a:pt x="270" y="94"/>
                  </a:cubicBezTo>
                  <a:cubicBezTo>
                    <a:pt x="278" y="95"/>
                    <a:pt x="281" y="94"/>
                    <a:pt x="284" y="101"/>
                  </a:cubicBezTo>
                  <a:cubicBezTo>
                    <a:pt x="285" y="115"/>
                    <a:pt x="286" y="111"/>
                    <a:pt x="296" y="119"/>
                  </a:cubicBezTo>
                  <a:cubicBezTo>
                    <a:pt x="305" y="134"/>
                    <a:pt x="302" y="119"/>
                    <a:pt x="305" y="149"/>
                  </a:cubicBezTo>
                  <a:cubicBezTo>
                    <a:pt x="322" y="146"/>
                    <a:pt x="300" y="152"/>
                    <a:pt x="312" y="140"/>
                  </a:cubicBezTo>
                  <a:cubicBezTo>
                    <a:pt x="313" y="139"/>
                    <a:pt x="315" y="141"/>
                    <a:pt x="317" y="142"/>
                  </a:cubicBezTo>
                  <a:cubicBezTo>
                    <a:pt x="323" y="145"/>
                    <a:pt x="329" y="146"/>
                    <a:pt x="335" y="148"/>
                  </a:cubicBezTo>
                  <a:cubicBezTo>
                    <a:pt x="340" y="151"/>
                    <a:pt x="342" y="155"/>
                    <a:pt x="347" y="158"/>
                  </a:cubicBezTo>
                  <a:cubicBezTo>
                    <a:pt x="349" y="170"/>
                    <a:pt x="345" y="156"/>
                    <a:pt x="353" y="167"/>
                  </a:cubicBezTo>
                  <a:cubicBezTo>
                    <a:pt x="357" y="173"/>
                    <a:pt x="355" y="183"/>
                    <a:pt x="359" y="190"/>
                  </a:cubicBezTo>
                  <a:cubicBezTo>
                    <a:pt x="360" y="197"/>
                    <a:pt x="358" y="196"/>
                    <a:pt x="362" y="196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89" name="Freeform 2401"/>
            <p:cNvSpPr>
              <a:spLocks/>
            </p:cNvSpPr>
            <p:nvPr/>
          </p:nvSpPr>
          <p:spPr bwMode="auto">
            <a:xfrm>
              <a:off x="1119" y="1566"/>
              <a:ext cx="520" cy="553"/>
            </a:xfrm>
            <a:custGeom>
              <a:avLst/>
              <a:gdLst>
                <a:gd name="T0" fmla="*/ 507 w 520"/>
                <a:gd name="T1" fmla="*/ 532 h 553"/>
                <a:gd name="T2" fmla="*/ 462 w 520"/>
                <a:gd name="T3" fmla="*/ 550 h 553"/>
                <a:gd name="T4" fmla="*/ 423 w 520"/>
                <a:gd name="T5" fmla="*/ 543 h 553"/>
                <a:gd name="T6" fmla="*/ 346 w 520"/>
                <a:gd name="T7" fmla="*/ 525 h 553"/>
                <a:gd name="T8" fmla="*/ 312 w 520"/>
                <a:gd name="T9" fmla="*/ 510 h 553"/>
                <a:gd name="T10" fmla="*/ 256 w 520"/>
                <a:gd name="T11" fmla="*/ 498 h 553"/>
                <a:gd name="T12" fmla="*/ 213 w 520"/>
                <a:gd name="T13" fmla="*/ 483 h 553"/>
                <a:gd name="T14" fmla="*/ 177 w 520"/>
                <a:gd name="T15" fmla="*/ 463 h 553"/>
                <a:gd name="T16" fmla="*/ 124 w 520"/>
                <a:gd name="T17" fmla="*/ 448 h 553"/>
                <a:gd name="T18" fmla="*/ 85 w 520"/>
                <a:gd name="T19" fmla="*/ 429 h 553"/>
                <a:gd name="T20" fmla="*/ 48 w 520"/>
                <a:gd name="T21" fmla="*/ 417 h 553"/>
                <a:gd name="T22" fmla="*/ 6 w 520"/>
                <a:gd name="T23" fmla="*/ 400 h 553"/>
                <a:gd name="T24" fmla="*/ 0 w 520"/>
                <a:gd name="T25" fmla="*/ 385 h 553"/>
                <a:gd name="T26" fmla="*/ 10 w 520"/>
                <a:gd name="T27" fmla="*/ 370 h 553"/>
                <a:gd name="T28" fmla="*/ 25 w 520"/>
                <a:gd name="T29" fmla="*/ 343 h 553"/>
                <a:gd name="T30" fmla="*/ 72 w 520"/>
                <a:gd name="T31" fmla="*/ 354 h 553"/>
                <a:gd name="T32" fmla="*/ 144 w 520"/>
                <a:gd name="T33" fmla="*/ 367 h 553"/>
                <a:gd name="T34" fmla="*/ 183 w 520"/>
                <a:gd name="T35" fmla="*/ 403 h 553"/>
                <a:gd name="T36" fmla="*/ 234 w 520"/>
                <a:gd name="T37" fmla="*/ 426 h 553"/>
                <a:gd name="T38" fmla="*/ 307 w 520"/>
                <a:gd name="T39" fmla="*/ 435 h 553"/>
                <a:gd name="T40" fmla="*/ 259 w 520"/>
                <a:gd name="T41" fmla="*/ 442 h 553"/>
                <a:gd name="T42" fmla="*/ 313 w 520"/>
                <a:gd name="T43" fmla="*/ 454 h 553"/>
                <a:gd name="T44" fmla="*/ 438 w 520"/>
                <a:gd name="T45" fmla="*/ 472 h 553"/>
                <a:gd name="T46" fmla="*/ 423 w 520"/>
                <a:gd name="T47" fmla="*/ 447 h 553"/>
                <a:gd name="T48" fmla="*/ 393 w 520"/>
                <a:gd name="T49" fmla="*/ 421 h 553"/>
                <a:gd name="T50" fmla="*/ 364 w 520"/>
                <a:gd name="T51" fmla="*/ 385 h 553"/>
                <a:gd name="T52" fmla="*/ 360 w 520"/>
                <a:gd name="T53" fmla="*/ 355 h 553"/>
                <a:gd name="T54" fmla="*/ 349 w 520"/>
                <a:gd name="T55" fmla="*/ 336 h 553"/>
                <a:gd name="T56" fmla="*/ 348 w 520"/>
                <a:gd name="T57" fmla="*/ 313 h 553"/>
                <a:gd name="T58" fmla="*/ 339 w 520"/>
                <a:gd name="T59" fmla="*/ 309 h 553"/>
                <a:gd name="T60" fmla="*/ 316 w 520"/>
                <a:gd name="T61" fmla="*/ 267 h 553"/>
                <a:gd name="T62" fmla="*/ 300 w 520"/>
                <a:gd name="T63" fmla="*/ 217 h 553"/>
                <a:gd name="T64" fmla="*/ 295 w 520"/>
                <a:gd name="T65" fmla="*/ 208 h 553"/>
                <a:gd name="T66" fmla="*/ 283 w 520"/>
                <a:gd name="T67" fmla="*/ 249 h 553"/>
                <a:gd name="T68" fmla="*/ 253 w 520"/>
                <a:gd name="T69" fmla="*/ 163 h 553"/>
                <a:gd name="T70" fmla="*/ 228 w 520"/>
                <a:gd name="T71" fmla="*/ 106 h 553"/>
                <a:gd name="T72" fmla="*/ 229 w 520"/>
                <a:gd name="T73" fmla="*/ 64 h 553"/>
                <a:gd name="T74" fmla="*/ 210 w 520"/>
                <a:gd name="T75" fmla="*/ 27 h 553"/>
                <a:gd name="T76" fmla="*/ 192 w 520"/>
                <a:gd name="T77" fmla="*/ 78 h 553"/>
                <a:gd name="T78" fmla="*/ 189 w 520"/>
                <a:gd name="T79" fmla="*/ 30 h 553"/>
                <a:gd name="T80" fmla="*/ 219 w 520"/>
                <a:gd name="T81" fmla="*/ 0 h 553"/>
                <a:gd name="T82" fmla="*/ 241 w 520"/>
                <a:gd name="T83" fmla="*/ 31 h 553"/>
                <a:gd name="T84" fmla="*/ 271 w 520"/>
                <a:gd name="T85" fmla="*/ 100 h 553"/>
                <a:gd name="T86" fmla="*/ 291 w 520"/>
                <a:gd name="T87" fmla="*/ 121 h 553"/>
                <a:gd name="T88" fmla="*/ 319 w 520"/>
                <a:gd name="T89" fmla="*/ 177 h 553"/>
                <a:gd name="T90" fmla="*/ 333 w 520"/>
                <a:gd name="T91" fmla="*/ 211 h 553"/>
                <a:gd name="T92" fmla="*/ 372 w 520"/>
                <a:gd name="T93" fmla="*/ 262 h 553"/>
                <a:gd name="T94" fmla="*/ 394 w 520"/>
                <a:gd name="T95" fmla="*/ 307 h 553"/>
                <a:gd name="T96" fmla="*/ 456 w 520"/>
                <a:gd name="T97" fmla="*/ 393 h 553"/>
                <a:gd name="T98" fmla="*/ 520 w 520"/>
                <a:gd name="T99" fmla="*/ 493 h 553"/>
                <a:gd name="T100" fmla="*/ 517 w 520"/>
                <a:gd name="T101" fmla="*/ 516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20" h="553">
                  <a:moveTo>
                    <a:pt x="517" y="516"/>
                  </a:moveTo>
                  <a:cubicBezTo>
                    <a:pt x="516" y="527"/>
                    <a:pt x="518" y="530"/>
                    <a:pt x="507" y="532"/>
                  </a:cubicBezTo>
                  <a:cubicBezTo>
                    <a:pt x="498" y="537"/>
                    <a:pt x="491" y="542"/>
                    <a:pt x="481" y="544"/>
                  </a:cubicBezTo>
                  <a:cubicBezTo>
                    <a:pt x="475" y="548"/>
                    <a:pt x="469" y="549"/>
                    <a:pt x="462" y="550"/>
                  </a:cubicBezTo>
                  <a:cubicBezTo>
                    <a:pt x="454" y="553"/>
                    <a:pt x="451" y="553"/>
                    <a:pt x="442" y="552"/>
                  </a:cubicBezTo>
                  <a:cubicBezTo>
                    <a:pt x="436" y="547"/>
                    <a:pt x="431" y="544"/>
                    <a:pt x="423" y="543"/>
                  </a:cubicBezTo>
                  <a:cubicBezTo>
                    <a:pt x="411" y="538"/>
                    <a:pt x="415" y="538"/>
                    <a:pt x="397" y="537"/>
                  </a:cubicBezTo>
                  <a:cubicBezTo>
                    <a:pt x="379" y="528"/>
                    <a:pt x="368" y="526"/>
                    <a:pt x="346" y="525"/>
                  </a:cubicBezTo>
                  <a:cubicBezTo>
                    <a:pt x="341" y="524"/>
                    <a:pt x="335" y="524"/>
                    <a:pt x="330" y="522"/>
                  </a:cubicBezTo>
                  <a:cubicBezTo>
                    <a:pt x="324" y="520"/>
                    <a:pt x="317" y="511"/>
                    <a:pt x="312" y="510"/>
                  </a:cubicBezTo>
                  <a:cubicBezTo>
                    <a:pt x="304" y="508"/>
                    <a:pt x="296" y="509"/>
                    <a:pt x="288" y="508"/>
                  </a:cubicBezTo>
                  <a:cubicBezTo>
                    <a:pt x="277" y="501"/>
                    <a:pt x="269" y="500"/>
                    <a:pt x="256" y="498"/>
                  </a:cubicBezTo>
                  <a:cubicBezTo>
                    <a:pt x="250" y="495"/>
                    <a:pt x="247" y="493"/>
                    <a:pt x="240" y="492"/>
                  </a:cubicBezTo>
                  <a:cubicBezTo>
                    <a:pt x="229" y="488"/>
                    <a:pt x="225" y="484"/>
                    <a:pt x="213" y="483"/>
                  </a:cubicBezTo>
                  <a:cubicBezTo>
                    <a:pt x="205" y="478"/>
                    <a:pt x="198" y="470"/>
                    <a:pt x="190" y="466"/>
                  </a:cubicBezTo>
                  <a:cubicBezTo>
                    <a:pt x="186" y="464"/>
                    <a:pt x="181" y="465"/>
                    <a:pt x="177" y="463"/>
                  </a:cubicBezTo>
                  <a:cubicBezTo>
                    <a:pt x="171" y="461"/>
                    <a:pt x="166" y="456"/>
                    <a:pt x="160" y="454"/>
                  </a:cubicBezTo>
                  <a:cubicBezTo>
                    <a:pt x="149" y="450"/>
                    <a:pt x="136" y="451"/>
                    <a:pt x="124" y="448"/>
                  </a:cubicBezTo>
                  <a:cubicBezTo>
                    <a:pt x="116" y="443"/>
                    <a:pt x="113" y="437"/>
                    <a:pt x="103" y="435"/>
                  </a:cubicBezTo>
                  <a:cubicBezTo>
                    <a:pt x="91" y="429"/>
                    <a:pt x="97" y="430"/>
                    <a:pt x="85" y="429"/>
                  </a:cubicBezTo>
                  <a:cubicBezTo>
                    <a:pt x="79" y="426"/>
                    <a:pt x="71" y="424"/>
                    <a:pt x="64" y="423"/>
                  </a:cubicBezTo>
                  <a:cubicBezTo>
                    <a:pt x="59" y="419"/>
                    <a:pt x="55" y="418"/>
                    <a:pt x="48" y="417"/>
                  </a:cubicBezTo>
                  <a:cubicBezTo>
                    <a:pt x="41" y="411"/>
                    <a:pt x="34" y="410"/>
                    <a:pt x="25" y="408"/>
                  </a:cubicBezTo>
                  <a:cubicBezTo>
                    <a:pt x="18" y="405"/>
                    <a:pt x="12" y="405"/>
                    <a:pt x="6" y="400"/>
                  </a:cubicBezTo>
                  <a:cubicBezTo>
                    <a:pt x="10" y="399"/>
                    <a:pt x="23" y="398"/>
                    <a:pt x="10" y="396"/>
                  </a:cubicBezTo>
                  <a:cubicBezTo>
                    <a:pt x="5" y="392"/>
                    <a:pt x="1" y="392"/>
                    <a:pt x="0" y="385"/>
                  </a:cubicBezTo>
                  <a:cubicBezTo>
                    <a:pt x="7" y="382"/>
                    <a:pt x="14" y="381"/>
                    <a:pt x="22" y="379"/>
                  </a:cubicBezTo>
                  <a:cubicBezTo>
                    <a:pt x="18" y="374"/>
                    <a:pt x="16" y="372"/>
                    <a:pt x="10" y="370"/>
                  </a:cubicBezTo>
                  <a:cubicBezTo>
                    <a:pt x="17" y="369"/>
                    <a:pt x="21" y="367"/>
                    <a:pt x="27" y="366"/>
                  </a:cubicBezTo>
                  <a:cubicBezTo>
                    <a:pt x="37" y="361"/>
                    <a:pt x="30" y="351"/>
                    <a:pt x="25" y="343"/>
                  </a:cubicBezTo>
                  <a:cubicBezTo>
                    <a:pt x="41" y="340"/>
                    <a:pt x="44" y="341"/>
                    <a:pt x="57" y="349"/>
                  </a:cubicBezTo>
                  <a:cubicBezTo>
                    <a:pt x="62" y="356"/>
                    <a:pt x="64" y="355"/>
                    <a:pt x="72" y="354"/>
                  </a:cubicBezTo>
                  <a:cubicBezTo>
                    <a:pt x="85" y="338"/>
                    <a:pt x="154" y="355"/>
                    <a:pt x="180" y="358"/>
                  </a:cubicBezTo>
                  <a:cubicBezTo>
                    <a:pt x="211" y="368"/>
                    <a:pt x="167" y="367"/>
                    <a:pt x="144" y="367"/>
                  </a:cubicBezTo>
                  <a:cubicBezTo>
                    <a:pt x="150" y="376"/>
                    <a:pt x="141" y="380"/>
                    <a:pt x="135" y="387"/>
                  </a:cubicBezTo>
                  <a:cubicBezTo>
                    <a:pt x="143" y="401"/>
                    <a:pt x="168" y="402"/>
                    <a:pt x="183" y="403"/>
                  </a:cubicBezTo>
                  <a:cubicBezTo>
                    <a:pt x="188" y="406"/>
                    <a:pt x="206" y="422"/>
                    <a:pt x="208" y="423"/>
                  </a:cubicBezTo>
                  <a:cubicBezTo>
                    <a:pt x="216" y="425"/>
                    <a:pt x="225" y="425"/>
                    <a:pt x="234" y="426"/>
                  </a:cubicBezTo>
                  <a:cubicBezTo>
                    <a:pt x="264" y="448"/>
                    <a:pt x="391" y="428"/>
                    <a:pt x="334" y="433"/>
                  </a:cubicBezTo>
                  <a:cubicBezTo>
                    <a:pt x="325" y="434"/>
                    <a:pt x="316" y="434"/>
                    <a:pt x="307" y="435"/>
                  </a:cubicBezTo>
                  <a:cubicBezTo>
                    <a:pt x="303" y="435"/>
                    <a:pt x="299" y="436"/>
                    <a:pt x="295" y="436"/>
                  </a:cubicBezTo>
                  <a:cubicBezTo>
                    <a:pt x="283" y="440"/>
                    <a:pt x="271" y="440"/>
                    <a:pt x="259" y="442"/>
                  </a:cubicBezTo>
                  <a:cubicBezTo>
                    <a:pt x="264" y="455"/>
                    <a:pt x="280" y="452"/>
                    <a:pt x="292" y="454"/>
                  </a:cubicBezTo>
                  <a:cubicBezTo>
                    <a:pt x="297" y="463"/>
                    <a:pt x="305" y="457"/>
                    <a:pt x="313" y="454"/>
                  </a:cubicBezTo>
                  <a:cubicBezTo>
                    <a:pt x="347" y="456"/>
                    <a:pt x="369" y="462"/>
                    <a:pt x="402" y="466"/>
                  </a:cubicBezTo>
                  <a:cubicBezTo>
                    <a:pt x="414" y="469"/>
                    <a:pt x="426" y="470"/>
                    <a:pt x="438" y="472"/>
                  </a:cubicBezTo>
                  <a:cubicBezTo>
                    <a:pt x="440" y="463"/>
                    <a:pt x="436" y="462"/>
                    <a:pt x="444" y="456"/>
                  </a:cubicBezTo>
                  <a:cubicBezTo>
                    <a:pt x="439" y="448"/>
                    <a:pt x="431" y="450"/>
                    <a:pt x="423" y="447"/>
                  </a:cubicBezTo>
                  <a:cubicBezTo>
                    <a:pt x="412" y="440"/>
                    <a:pt x="409" y="437"/>
                    <a:pt x="421" y="429"/>
                  </a:cubicBezTo>
                  <a:cubicBezTo>
                    <a:pt x="412" y="422"/>
                    <a:pt x="403" y="424"/>
                    <a:pt x="393" y="421"/>
                  </a:cubicBezTo>
                  <a:cubicBezTo>
                    <a:pt x="387" y="417"/>
                    <a:pt x="382" y="416"/>
                    <a:pt x="381" y="409"/>
                  </a:cubicBezTo>
                  <a:cubicBezTo>
                    <a:pt x="395" y="387"/>
                    <a:pt x="390" y="390"/>
                    <a:pt x="364" y="385"/>
                  </a:cubicBezTo>
                  <a:cubicBezTo>
                    <a:pt x="356" y="381"/>
                    <a:pt x="350" y="379"/>
                    <a:pt x="346" y="370"/>
                  </a:cubicBezTo>
                  <a:cubicBezTo>
                    <a:pt x="349" y="361"/>
                    <a:pt x="352" y="360"/>
                    <a:pt x="360" y="355"/>
                  </a:cubicBezTo>
                  <a:cubicBezTo>
                    <a:pt x="364" y="350"/>
                    <a:pt x="367" y="348"/>
                    <a:pt x="373" y="346"/>
                  </a:cubicBezTo>
                  <a:cubicBezTo>
                    <a:pt x="378" y="335"/>
                    <a:pt x="357" y="337"/>
                    <a:pt x="349" y="336"/>
                  </a:cubicBezTo>
                  <a:cubicBezTo>
                    <a:pt x="356" y="335"/>
                    <a:pt x="364" y="337"/>
                    <a:pt x="370" y="333"/>
                  </a:cubicBezTo>
                  <a:cubicBezTo>
                    <a:pt x="378" y="328"/>
                    <a:pt x="358" y="318"/>
                    <a:pt x="348" y="313"/>
                  </a:cubicBezTo>
                  <a:cubicBezTo>
                    <a:pt x="343" y="314"/>
                    <a:pt x="338" y="317"/>
                    <a:pt x="334" y="315"/>
                  </a:cubicBezTo>
                  <a:cubicBezTo>
                    <a:pt x="332" y="314"/>
                    <a:pt x="339" y="312"/>
                    <a:pt x="339" y="309"/>
                  </a:cubicBezTo>
                  <a:cubicBezTo>
                    <a:pt x="340" y="296"/>
                    <a:pt x="332" y="283"/>
                    <a:pt x="322" y="277"/>
                  </a:cubicBezTo>
                  <a:cubicBezTo>
                    <a:pt x="318" y="256"/>
                    <a:pt x="325" y="286"/>
                    <a:pt x="316" y="267"/>
                  </a:cubicBezTo>
                  <a:cubicBezTo>
                    <a:pt x="309" y="252"/>
                    <a:pt x="312" y="236"/>
                    <a:pt x="301" y="222"/>
                  </a:cubicBezTo>
                  <a:cubicBezTo>
                    <a:pt x="301" y="220"/>
                    <a:pt x="300" y="219"/>
                    <a:pt x="300" y="217"/>
                  </a:cubicBezTo>
                  <a:lnTo>
                    <a:pt x="295" y="208"/>
                  </a:lnTo>
                  <a:cubicBezTo>
                    <a:pt x="295" y="208"/>
                    <a:pt x="295" y="208"/>
                    <a:pt x="295" y="208"/>
                  </a:cubicBezTo>
                  <a:cubicBezTo>
                    <a:pt x="291" y="214"/>
                    <a:pt x="293" y="211"/>
                    <a:pt x="289" y="217"/>
                  </a:cubicBezTo>
                  <a:cubicBezTo>
                    <a:pt x="287" y="228"/>
                    <a:pt x="284" y="237"/>
                    <a:pt x="283" y="249"/>
                  </a:cubicBezTo>
                  <a:cubicBezTo>
                    <a:pt x="282" y="235"/>
                    <a:pt x="285" y="200"/>
                    <a:pt x="270" y="193"/>
                  </a:cubicBezTo>
                  <a:cubicBezTo>
                    <a:pt x="268" y="174"/>
                    <a:pt x="266" y="174"/>
                    <a:pt x="253" y="163"/>
                  </a:cubicBezTo>
                  <a:cubicBezTo>
                    <a:pt x="251" y="147"/>
                    <a:pt x="248" y="133"/>
                    <a:pt x="238" y="120"/>
                  </a:cubicBezTo>
                  <a:cubicBezTo>
                    <a:pt x="237" y="113"/>
                    <a:pt x="232" y="111"/>
                    <a:pt x="228" y="106"/>
                  </a:cubicBezTo>
                  <a:cubicBezTo>
                    <a:pt x="226" y="90"/>
                    <a:pt x="222" y="87"/>
                    <a:pt x="231" y="75"/>
                  </a:cubicBezTo>
                  <a:cubicBezTo>
                    <a:pt x="232" y="68"/>
                    <a:pt x="237" y="67"/>
                    <a:pt x="229" y="64"/>
                  </a:cubicBezTo>
                  <a:cubicBezTo>
                    <a:pt x="232" y="56"/>
                    <a:pt x="229" y="53"/>
                    <a:pt x="225" y="46"/>
                  </a:cubicBezTo>
                  <a:cubicBezTo>
                    <a:pt x="223" y="26"/>
                    <a:pt x="227" y="23"/>
                    <a:pt x="210" y="27"/>
                  </a:cubicBezTo>
                  <a:cubicBezTo>
                    <a:pt x="206" y="39"/>
                    <a:pt x="207" y="53"/>
                    <a:pt x="192" y="55"/>
                  </a:cubicBezTo>
                  <a:cubicBezTo>
                    <a:pt x="194" y="64"/>
                    <a:pt x="194" y="68"/>
                    <a:pt x="192" y="78"/>
                  </a:cubicBezTo>
                  <a:cubicBezTo>
                    <a:pt x="187" y="73"/>
                    <a:pt x="183" y="73"/>
                    <a:pt x="177" y="69"/>
                  </a:cubicBezTo>
                  <a:cubicBezTo>
                    <a:pt x="172" y="56"/>
                    <a:pt x="173" y="33"/>
                    <a:pt x="189" y="30"/>
                  </a:cubicBezTo>
                  <a:cubicBezTo>
                    <a:pt x="190" y="22"/>
                    <a:pt x="193" y="19"/>
                    <a:pt x="201" y="18"/>
                  </a:cubicBezTo>
                  <a:cubicBezTo>
                    <a:pt x="209" y="14"/>
                    <a:pt x="211" y="5"/>
                    <a:pt x="219" y="0"/>
                  </a:cubicBezTo>
                  <a:cubicBezTo>
                    <a:pt x="229" y="1"/>
                    <a:pt x="228" y="6"/>
                    <a:pt x="235" y="13"/>
                  </a:cubicBezTo>
                  <a:cubicBezTo>
                    <a:pt x="237" y="20"/>
                    <a:pt x="237" y="25"/>
                    <a:pt x="241" y="31"/>
                  </a:cubicBezTo>
                  <a:cubicBezTo>
                    <a:pt x="245" y="43"/>
                    <a:pt x="254" y="58"/>
                    <a:pt x="261" y="69"/>
                  </a:cubicBezTo>
                  <a:cubicBezTo>
                    <a:pt x="262" y="75"/>
                    <a:pt x="267" y="94"/>
                    <a:pt x="271" y="100"/>
                  </a:cubicBezTo>
                  <a:cubicBezTo>
                    <a:pt x="273" y="104"/>
                    <a:pt x="280" y="109"/>
                    <a:pt x="280" y="109"/>
                  </a:cubicBezTo>
                  <a:cubicBezTo>
                    <a:pt x="283" y="115"/>
                    <a:pt x="285" y="117"/>
                    <a:pt x="291" y="121"/>
                  </a:cubicBezTo>
                  <a:cubicBezTo>
                    <a:pt x="300" y="136"/>
                    <a:pt x="298" y="153"/>
                    <a:pt x="309" y="166"/>
                  </a:cubicBezTo>
                  <a:cubicBezTo>
                    <a:pt x="310" y="173"/>
                    <a:pt x="313" y="174"/>
                    <a:pt x="319" y="177"/>
                  </a:cubicBezTo>
                  <a:cubicBezTo>
                    <a:pt x="323" y="184"/>
                    <a:pt x="320" y="189"/>
                    <a:pt x="315" y="195"/>
                  </a:cubicBezTo>
                  <a:cubicBezTo>
                    <a:pt x="323" y="200"/>
                    <a:pt x="327" y="203"/>
                    <a:pt x="333" y="211"/>
                  </a:cubicBezTo>
                  <a:cubicBezTo>
                    <a:pt x="335" y="221"/>
                    <a:pt x="341" y="227"/>
                    <a:pt x="351" y="229"/>
                  </a:cubicBezTo>
                  <a:cubicBezTo>
                    <a:pt x="357" y="241"/>
                    <a:pt x="366" y="250"/>
                    <a:pt x="372" y="262"/>
                  </a:cubicBezTo>
                  <a:cubicBezTo>
                    <a:pt x="373" y="272"/>
                    <a:pt x="375" y="285"/>
                    <a:pt x="381" y="294"/>
                  </a:cubicBezTo>
                  <a:cubicBezTo>
                    <a:pt x="384" y="299"/>
                    <a:pt x="394" y="307"/>
                    <a:pt x="394" y="307"/>
                  </a:cubicBezTo>
                  <a:cubicBezTo>
                    <a:pt x="399" y="320"/>
                    <a:pt x="409" y="334"/>
                    <a:pt x="420" y="343"/>
                  </a:cubicBezTo>
                  <a:cubicBezTo>
                    <a:pt x="430" y="363"/>
                    <a:pt x="440" y="377"/>
                    <a:pt x="456" y="393"/>
                  </a:cubicBezTo>
                  <a:cubicBezTo>
                    <a:pt x="468" y="421"/>
                    <a:pt x="470" y="434"/>
                    <a:pt x="496" y="454"/>
                  </a:cubicBezTo>
                  <a:cubicBezTo>
                    <a:pt x="501" y="468"/>
                    <a:pt x="511" y="481"/>
                    <a:pt x="520" y="493"/>
                  </a:cubicBezTo>
                  <a:cubicBezTo>
                    <a:pt x="520" y="499"/>
                    <a:pt x="520" y="504"/>
                    <a:pt x="519" y="510"/>
                  </a:cubicBezTo>
                  <a:cubicBezTo>
                    <a:pt x="517" y="527"/>
                    <a:pt x="517" y="518"/>
                    <a:pt x="517" y="516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90" name="Freeform 2402"/>
            <p:cNvSpPr>
              <a:spLocks/>
            </p:cNvSpPr>
            <p:nvPr/>
          </p:nvSpPr>
          <p:spPr bwMode="auto">
            <a:xfrm>
              <a:off x="636" y="1976"/>
              <a:ext cx="762" cy="142"/>
            </a:xfrm>
            <a:custGeom>
              <a:avLst/>
              <a:gdLst>
                <a:gd name="T0" fmla="*/ 421 w 762"/>
                <a:gd name="T1" fmla="*/ 47 h 142"/>
                <a:gd name="T2" fmla="*/ 402 w 762"/>
                <a:gd name="T3" fmla="*/ 64 h 142"/>
                <a:gd name="T4" fmla="*/ 352 w 762"/>
                <a:gd name="T5" fmla="*/ 67 h 142"/>
                <a:gd name="T6" fmla="*/ 283 w 762"/>
                <a:gd name="T7" fmla="*/ 52 h 142"/>
                <a:gd name="T8" fmla="*/ 240 w 762"/>
                <a:gd name="T9" fmla="*/ 68 h 142"/>
                <a:gd name="T10" fmla="*/ 178 w 762"/>
                <a:gd name="T11" fmla="*/ 86 h 142"/>
                <a:gd name="T12" fmla="*/ 109 w 762"/>
                <a:gd name="T13" fmla="*/ 106 h 142"/>
                <a:gd name="T14" fmla="*/ 52 w 762"/>
                <a:gd name="T15" fmla="*/ 133 h 142"/>
                <a:gd name="T16" fmla="*/ 1 w 762"/>
                <a:gd name="T17" fmla="*/ 133 h 142"/>
                <a:gd name="T18" fmla="*/ 27 w 762"/>
                <a:gd name="T19" fmla="*/ 121 h 142"/>
                <a:gd name="T20" fmla="*/ 63 w 762"/>
                <a:gd name="T21" fmla="*/ 112 h 142"/>
                <a:gd name="T22" fmla="*/ 102 w 762"/>
                <a:gd name="T23" fmla="*/ 97 h 142"/>
                <a:gd name="T24" fmla="*/ 151 w 762"/>
                <a:gd name="T25" fmla="*/ 76 h 142"/>
                <a:gd name="T26" fmla="*/ 192 w 762"/>
                <a:gd name="T27" fmla="*/ 64 h 142"/>
                <a:gd name="T28" fmla="*/ 253 w 762"/>
                <a:gd name="T29" fmla="*/ 38 h 142"/>
                <a:gd name="T30" fmla="*/ 295 w 762"/>
                <a:gd name="T31" fmla="*/ 16 h 142"/>
                <a:gd name="T32" fmla="*/ 396 w 762"/>
                <a:gd name="T33" fmla="*/ 4 h 142"/>
                <a:gd name="T34" fmla="*/ 478 w 762"/>
                <a:gd name="T35" fmla="*/ 17 h 142"/>
                <a:gd name="T36" fmla="*/ 528 w 762"/>
                <a:gd name="T37" fmla="*/ 28 h 142"/>
                <a:gd name="T38" fmla="*/ 553 w 762"/>
                <a:gd name="T39" fmla="*/ 37 h 142"/>
                <a:gd name="T40" fmla="*/ 585 w 762"/>
                <a:gd name="T41" fmla="*/ 58 h 142"/>
                <a:gd name="T42" fmla="*/ 612 w 762"/>
                <a:gd name="T43" fmla="*/ 77 h 142"/>
                <a:gd name="T44" fmla="*/ 634 w 762"/>
                <a:gd name="T45" fmla="*/ 86 h 142"/>
                <a:gd name="T46" fmla="*/ 684 w 762"/>
                <a:gd name="T47" fmla="*/ 92 h 142"/>
                <a:gd name="T48" fmla="*/ 732 w 762"/>
                <a:gd name="T49" fmla="*/ 116 h 142"/>
                <a:gd name="T50" fmla="*/ 762 w 762"/>
                <a:gd name="T51" fmla="*/ 130 h 142"/>
                <a:gd name="T52" fmla="*/ 646 w 762"/>
                <a:gd name="T53" fmla="*/ 125 h 142"/>
                <a:gd name="T54" fmla="*/ 385 w 762"/>
                <a:gd name="T55" fmla="*/ 133 h 142"/>
                <a:gd name="T56" fmla="*/ 519 w 762"/>
                <a:gd name="T57" fmla="*/ 124 h 142"/>
                <a:gd name="T58" fmla="*/ 543 w 762"/>
                <a:gd name="T59" fmla="*/ 94 h 142"/>
                <a:gd name="T60" fmla="*/ 534 w 762"/>
                <a:gd name="T61" fmla="*/ 61 h 142"/>
                <a:gd name="T62" fmla="*/ 445 w 762"/>
                <a:gd name="T63" fmla="*/ 35 h 142"/>
                <a:gd name="T64" fmla="*/ 439 w 762"/>
                <a:gd name="T65" fmla="*/ 4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2" h="142">
                  <a:moveTo>
                    <a:pt x="439" y="41"/>
                  </a:moveTo>
                  <a:cubicBezTo>
                    <a:pt x="433" y="44"/>
                    <a:pt x="427" y="46"/>
                    <a:pt x="421" y="47"/>
                  </a:cubicBezTo>
                  <a:cubicBezTo>
                    <a:pt x="416" y="49"/>
                    <a:pt x="411" y="50"/>
                    <a:pt x="406" y="52"/>
                  </a:cubicBezTo>
                  <a:cubicBezTo>
                    <a:pt x="404" y="56"/>
                    <a:pt x="404" y="60"/>
                    <a:pt x="402" y="64"/>
                  </a:cubicBezTo>
                  <a:cubicBezTo>
                    <a:pt x="397" y="72"/>
                    <a:pt x="380" y="79"/>
                    <a:pt x="372" y="80"/>
                  </a:cubicBezTo>
                  <a:cubicBezTo>
                    <a:pt x="359" y="79"/>
                    <a:pt x="357" y="78"/>
                    <a:pt x="352" y="67"/>
                  </a:cubicBezTo>
                  <a:cubicBezTo>
                    <a:pt x="349" y="54"/>
                    <a:pt x="348" y="46"/>
                    <a:pt x="334" y="43"/>
                  </a:cubicBezTo>
                  <a:cubicBezTo>
                    <a:pt x="316" y="46"/>
                    <a:pt x="300" y="48"/>
                    <a:pt x="283" y="52"/>
                  </a:cubicBezTo>
                  <a:cubicBezTo>
                    <a:pt x="276" y="59"/>
                    <a:pt x="273" y="59"/>
                    <a:pt x="262" y="61"/>
                  </a:cubicBezTo>
                  <a:cubicBezTo>
                    <a:pt x="255" y="65"/>
                    <a:pt x="248" y="67"/>
                    <a:pt x="240" y="68"/>
                  </a:cubicBezTo>
                  <a:cubicBezTo>
                    <a:pt x="228" y="72"/>
                    <a:pt x="220" y="76"/>
                    <a:pt x="207" y="77"/>
                  </a:cubicBezTo>
                  <a:cubicBezTo>
                    <a:pt x="197" y="83"/>
                    <a:pt x="190" y="85"/>
                    <a:pt x="178" y="86"/>
                  </a:cubicBezTo>
                  <a:cubicBezTo>
                    <a:pt x="163" y="89"/>
                    <a:pt x="150" y="94"/>
                    <a:pt x="135" y="95"/>
                  </a:cubicBezTo>
                  <a:cubicBezTo>
                    <a:pt x="127" y="99"/>
                    <a:pt x="118" y="103"/>
                    <a:pt x="109" y="106"/>
                  </a:cubicBezTo>
                  <a:cubicBezTo>
                    <a:pt x="103" y="112"/>
                    <a:pt x="96" y="114"/>
                    <a:pt x="88" y="116"/>
                  </a:cubicBezTo>
                  <a:cubicBezTo>
                    <a:pt x="77" y="122"/>
                    <a:pt x="64" y="130"/>
                    <a:pt x="52" y="133"/>
                  </a:cubicBezTo>
                  <a:cubicBezTo>
                    <a:pt x="47" y="139"/>
                    <a:pt x="45" y="137"/>
                    <a:pt x="39" y="133"/>
                  </a:cubicBezTo>
                  <a:cubicBezTo>
                    <a:pt x="29" y="134"/>
                    <a:pt x="10" y="135"/>
                    <a:pt x="1" y="133"/>
                  </a:cubicBezTo>
                  <a:cubicBezTo>
                    <a:pt x="0" y="133"/>
                    <a:pt x="10" y="128"/>
                    <a:pt x="10" y="128"/>
                  </a:cubicBezTo>
                  <a:cubicBezTo>
                    <a:pt x="16" y="125"/>
                    <a:pt x="20" y="122"/>
                    <a:pt x="27" y="121"/>
                  </a:cubicBezTo>
                  <a:cubicBezTo>
                    <a:pt x="32" y="120"/>
                    <a:pt x="42" y="118"/>
                    <a:pt x="42" y="118"/>
                  </a:cubicBezTo>
                  <a:cubicBezTo>
                    <a:pt x="49" y="114"/>
                    <a:pt x="56" y="116"/>
                    <a:pt x="63" y="112"/>
                  </a:cubicBezTo>
                  <a:cubicBezTo>
                    <a:pt x="67" y="105"/>
                    <a:pt x="68" y="104"/>
                    <a:pt x="75" y="103"/>
                  </a:cubicBezTo>
                  <a:cubicBezTo>
                    <a:pt x="84" y="91"/>
                    <a:pt x="75" y="100"/>
                    <a:pt x="102" y="97"/>
                  </a:cubicBezTo>
                  <a:cubicBezTo>
                    <a:pt x="113" y="96"/>
                    <a:pt x="121" y="84"/>
                    <a:pt x="133" y="82"/>
                  </a:cubicBezTo>
                  <a:cubicBezTo>
                    <a:pt x="140" y="78"/>
                    <a:pt x="142" y="77"/>
                    <a:pt x="151" y="76"/>
                  </a:cubicBezTo>
                  <a:cubicBezTo>
                    <a:pt x="158" y="73"/>
                    <a:pt x="165" y="71"/>
                    <a:pt x="172" y="70"/>
                  </a:cubicBezTo>
                  <a:cubicBezTo>
                    <a:pt x="179" y="66"/>
                    <a:pt x="184" y="65"/>
                    <a:pt x="192" y="64"/>
                  </a:cubicBezTo>
                  <a:cubicBezTo>
                    <a:pt x="201" y="61"/>
                    <a:pt x="210" y="57"/>
                    <a:pt x="219" y="55"/>
                  </a:cubicBezTo>
                  <a:cubicBezTo>
                    <a:pt x="228" y="48"/>
                    <a:pt x="242" y="41"/>
                    <a:pt x="253" y="38"/>
                  </a:cubicBezTo>
                  <a:cubicBezTo>
                    <a:pt x="259" y="35"/>
                    <a:pt x="263" y="32"/>
                    <a:pt x="270" y="31"/>
                  </a:cubicBezTo>
                  <a:cubicBezTo>
                    <a:pt x="278" y="25"/>
                    <a:pt x="288" y="23"/>
                    <a:pt x="295" y="16"/>
                  </a:cubicBezTo>
                  <a:cubicBezTo>
                    <a:pt x="320" y="19"/>
                    <a:pt x="344" y="15"/>
                    <a:pt x="370" y="14"/>
                  </a:cubicBezTo>
                  <a:cubicBezTo>
                    <a:pt x="380" y="12"/>
                    <a:pt x="387" y="6"/>
                    <a:pt x="396" y="4"/>
                  </a:cubicBezTo>
                  <a:cubicBezTo>
                    <a:pt x="405" y="0"/>
                    <a:pt x="414" y="3"/>
                    <a:pt x="423" y="5"/>
                  </a:cubicBezTo>
                  <a:cubicBezTo>
                    <a:pt x="434" y="13"/>
                    <a:pt x="464" y="15"/>
                    <a:pt x="478" y="17"/>
                  </a:cubicBezTo>
                  <a:cubicBezTo>
                    <a:pt x="487" y="21"/>
                    <a:pt x="497" y="21"/>
                    <a:pt x="507" y="23"/>
                  </a:cubicBezTo>
                  <a:cubicBezTo>
                    <a:pt x="514" y="26"/>
                    <a:pt x="521" y="25"/>
                    <a:pt x="528" y="28"/>
                  </a:cubicBezTo>
                  <a:cubicBezTo>
                    <a:pt x="530" y="29"/>
                    <a:pt x="535" y="33"/>
                    <a:pt x="538" y="34"/>
                  </a:cubicBezTo>
                  <a:cubicBezTo>
                    <a:pt x="543" y="35"/>
                    <a:pt x="553" y="37"/>
                    <a:pt x="553" y="37"/>
                  </a:cubicBezTo>
                  <a:cubicBezTo>
                    <a:pt x="556" y="44"/>
                    <a:pt x="566" y="48"/>
                    <a:pt x="573" y="52"/>
                  </a:cubicBezTo>
                  <a:cubicBezTo>
                    <a:pt x="577" y="54"/>
                    <a:pt x="585" y="58"/>
                    <a:pt x="585" y="58"/>
                  </a:cubicBezTo>
                  <a:cubicBezTo>
                    <a:pt x="589" y="63"/>
                    <a:pt x="592" y="65"/>
                    <a:pt x="598" y="67"/>
                  </a:cubicBezTo>
                  <a:cubicBezTo>
                    <a:pt x="609" y="75"/>
                    <a:pt x="604" y="72"/>
                    <a:pt x="612" y="77"/>
                  </a:cubicBezTo>
                  <a:cubicBezTo>
                    <a:pt x="617" y="85"/>
                    <a:pt x="624" y="87"/>
                    <a:pt x="633" y="89"/>
                  </a:cubicBezTo>
                  <a:cubicBezTo>
                    <a:pt x="643" y="94"/>
                    <a:pt x="632" y="89"/>
                    <a:pt x="634" y="86"/>
                  </a:cubicBezTo>
                  <a:cubicBezTo>
                    <a:pt x="636" y="84"/>
                    <a:pt x="639" y="84"/>
                    <a:pt x="642" y="83"/>
                  </a:cubicBezTo>
                  <a:cubicBezTo>
                    <a:pt x="653" y="89"/>
                    <a:pt x="671" y="91"/>
                    <a:pt x="684" y="92"/>
                  </a:cubicBezTo>
                  <a:cubicBezTo>
                    <a:pt x="694" y="97"/>
                    <a:pt x="704" y="102"/>
                    <a:pt x="715" y="104"/>
                  </a:cubicBezTo>
                  <a:cubicBezTo>
                    <a:pt x="720" y="109"/>
                    <a:pt x="724" y="114"/>
                    <a:pt x="732" y="116"/>
                  </a:cubicBezTo>
                  <a:cubicBezTo>
                    <a:pt x="737" y="119"/>
                    <a:pt x="743" y="119"/>
                    <a:pt x="748" y="121"/>
                  </a:cubicBezTo>
                  <a:cubicBezTo>
                    <a:pt x="752" y="126"/>
                    <a:pt x="756" y="128"/>
                    <a:pt x="762" y="130"/>
                  </a:cubicBezTo>
                  <a:cubicBezTo>
                    <a:pt x="728" y="131"/>
                    <a:pt x="698" y="139"/>
                    <a:pt x="663" y="140"/>
                  </a:cubicBezTo>
                  <a:cubicBezTo>
                    <a:pt x="635" y="137"/>
                    <a:pt x="673" y="134"/>
                    <a:pt x="646" y="125"/>
                  </a:cubicBezTo>
                  <a:cubicBezTo>
                    <a:pt x="640" y="120"/>
                    <a:pt x="641" y="127"/>
                    <a:pt x="634" y="131"/>
                  </a:cubicBezTo>
                  <a:cubicBezTo>
                    <a:pt x="558" y="120"/>
                    <a:pt x="460" y="132"/>
                    <a:pt x="385" y="133"/>
                  </a:cubicBezTo>
                  <a:cubicBezTo>
                    <a:pt x="336" y="132"/>
                    <a:pt x="190" y="136"/>
                    <a:pt x="238" y="125"/>
                  </a:cubicBezTo>
                  <a:cubicBezTo>
                    <a:pt x="330" y="142"/>
                    <a:pt x="426" y="131"/>
                    <a:pt x="519" y="124"/>
                  </a:cubicBezTo>
                  <a:cubicBezTo>
                    <a:pt x="526" y="110"/>
                    <a:pt x="525" y="113"/>
                    <a:pt x="543" y="109"/>
                  </a:cubicBezTo>
                  <a:cubicBezTo>
                    <a:pt x="537" y="103"/>
                    <a:pt x="529" y="97"/>
                    <a:pt x="543" y="94"/>
                  </a:cubicBezTo>
                  <a:cubicBezTo>
                    <a:pt x="545" y="85"/>
                    <a:pt x="539" y="84"/>
                    <a:pt x="547" y="76"/>
                  </a:cubicBezTo>
                  <a:cubicBezTo>
                    <a:pt x="552" y="62"/>
                    <a:pt x="553" y="62"/>
                    <a:pt x="534" y="61"/>
                  </a:cubicBezTo>
                  <a:cubicBezTo>
                    <a:pt x="521" y="56"/>
                    <a:pt x="514" y="50"/>
                    <a:pt x="499" y="49"/>
                  </a:cubicBezTo>
                  <a:cubicBezTo>
                    <a:pt x="471" y="51"/>
                    <a:pt x="470" y="39"/>
                    <a:pt x="445" y="35"/>
                  </a:cubicBezTo>
                  <a:cubicBezTo>
                    <a:pt x="437" y="32"/>
                    <a:pt x="432" y="28"/>
                    <a:pt x="427" y="35"/>
                  </a:cubicBezTo>
                  <a:cubicBezTo>
                    <a:pt x="430" y="42"/>
                    <a:pt x="431" y="44"/>
                    <a:pt x="439" y="41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91" name="Freeform 2403"/>
            <p:cNvSpPr>
              <a:spLocks/>
            </p:cNvSpPr>
            <p:nvPr/>
          </p:nvSpPr>
          <p:spPr bwMode="auto">
            <a:xfrm>
              <a:off x="979" y="2022"/>
              <a:ext cx="56" cy="39"/>
            </a:xfrm>
            <a:custGeom>
              <a:avLst/>
              <a:gdLst>
                <a:gd name="T0" fmla="*/ 32 w 56"/>
                <a:gd name="T1" fmla="*/ 1 h 39"/>
                <a:gd name="T2" fmla="*/ 24 w 56"/>
                <a:gd name="T3" fmla="*/ 13 h 39"/>
                <a:gd name="T4" fmla="*/ 39 w 56"/>
                <a:gd name="T5" fmla="*/ 9 h 39"/>
                <a:gd name="T6" fmla="*/ 24 w 56"/>
                <a:gd name="T7" fmla="*/ 31 h 39"/>
                <a:gd name="T8" fmla="*/ 11 w 56"/>
                <a:gd name="T9" fmla="*/ 22 h 39"/>
                <a:gd name="T10" fmla="*/ 6 w 56"/>
                <a:gd name="T11" fmla="*/ 0 h 39"/>
                <a:gd name="T12" fmla="*/ 14 w 56"/>
                <a:gd name="T13" fmla="*/ 25 h 39"/>
                <a:gd name="T14" fmla="*/ 23 w 56"/>
                <a:gd name="T15" fmla="*/ 39 h 39"/>
                <a:gd name="T16" fmla="*/ 50 w 56"/>
                <a:gd name="T17" fmla="*/ 30 h 39"/>
                <a:gd name="T18" fmla="*/ 42 w 56"/>
                <a:gd name="T19" fmla="*/ 0 h 39"/>
                <a:gd name="T20" fmla="*/ 32 w 56"/>
                <a:gd name="T21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9">
                  <a:moveTo>
                    <a:pt x="32" y="1"/>
                  </a:moveTo>
                  <a:cubicBezTo>
                    <a:pt x="23" y="4"/>
                    <a:pt x="11" y="3"/>
                    <a:pt x="24" y="13"/>
                  </a:cubicBezTo>
                  <a:cubicBezTo>
                    <a:pt x="29" y="6"/>
                    <a:pt x="31" y="7"/>
                    <a:pt x="39" y="9"/>
                  </a:cubicBezTo>
                  <a:cubicBezTo>
                    <a:pt x="37" y="22"/>
                    <a:pt x="38" y="29"/>
                    <a:pt x="24" y="31"/>
                  </a:cubicBezTo>
                  <a:cubicBezTo>
                    <a:pt x="21" y="27"/>
                    <a:pt x="11" y="22"/>
                    <a:pt x="11" y="22"/>
                  </a:cubicBezTo>
                  <a:cubicBezTo>
                    <a:pt x="7" y="15"/>
                    <a:pt x="10" y="7"/>
                    <a:pt x="6" y="0"/>
                  </a:cubicBezTo>
                  <a:cubicBezTo>
                    <a:pt x="0" y="8"/>
                    <a:pt x="2" y="24"/>
                    <a:pt x="14" y="25"/>
                  </a:cubicBezTo>
                  <a:cubicBezTo>
                    <a:pt x="15" y="34"/>
                    <a:pt x="15" y="36"/>
                    <a:pt x="23" y="39"/>
                  </a:cubicBezTo>
                  <a:cubicBezTo>
                    <a:pt x="34" y="37"/>
                    <a:pt x="38" y="31"/>
                    <a:pt x="50" y="30"/>
                  </a:cubicBezTo>
                  <a:cubicBezTo>
                    <a:pt x="51" y="19"/>
                    <a:pt x="56" y="2"/>
                    <a:pt x="42" y="0"/>
                  </a:cubicBezTo>
                  <a:cubicBezTo>
                    <a:pt x="34" y="1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92" name="Freeform 2404"/>
            <p:cNvSpPr>
              <a:spLocks/>
            </p:cNvSpPr>
            <p:nvPr/>
          </p:nvSpPr>
          <p:spPr bwMode="auto">
            <a:xfrm>
              <a:off x="1384" y="1878"/>
              <a:ext cx="131" cy="62"/>
            </a:xfrm>
            <a:custGeom>
              <a:avLst/>
              <a:gdLst>
                <a:gd name="T0" fmla="*/ 117 w 131"/>
                <a:gd name="T1" fmla="*/ 62 h 62"/>
                <a:gd name="T2" fmla="*/ 103 w 131"/>
                <a:gd name="T3" fmla="*/ 48 h 62"/>
                <a:gd name="T4" fmla="*/ 29 w 131"/>
                <a:gd name="T5" fmla="*/ 36 h 62"/>
                <a:gd name="T6" fmla="*/ 19 w 131"/>
                <a:gd name="T7" fmla="*/ 22 h 62"/>
                <a:gd name="T8" fmla="*/ 53 w 131"/>
                <a:gd name="T9" fmla="*/ 18 h 62"/>
                <a:gd name="T10" fmla="*/ 99 w 131"/>
                <a:gd name="T11" fmla="*/ 16 h 62"/>
                <a:gd name="T12" fmla="*/ 63 w 131"/>
                <a:gd name="T13" fmla="*/ 18 h 62"/>
                <a:gd name="T14" fmla="*/ 87 w 131"/>
                <a:gd name="T15" fmla="*/ 34 h 62"/>
                <a:gd name="T16" fmla="*/ 103 w 131"/>
                <a:gd name="T17" fmla="*/ 40 h 62"/>
                <a:gd name="T18" fmla="*/ 109 w 131"/>
                <a:gd name="T19" fmla="*/ 58 h 62"/>
                <a:gd name="T20" fmla="*/ 117 w 131"/>
                <a:gd name="T2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62">
                  <a:moveTo>
                    <a:pt x="117" y="62"/>
                  </a:moveTo>
                  <a:cubicBezTo>
                    <a:pt x="102" y="57"/>
                    <a:pt x="106" y="62"/>
                    <a:pt x="103" y="48"/>
                  </a:cubicBezTo>
                  <a:cubicBezTo>
                    <a:pt x="43" y="52"/>
                    <a:pt x="96" y="40"/>
                    <a:pt x="29" y="36"/>
                  </a:cubicBezTo>
                  <a:cubicBezTo>
                    <a:pt x="18" y="39"/>
                    <a:pt x="0" y="28"/>
                    <a:pt x="19" y="22"/>
                  </a:cubicBezTo>
                  <a:cubicBezTo>
                    <a:pt x="34" y="17"/>
                    <a:pt x="23" y="20"/>
                    <a:pt x="53" y="18"/>
                  </a:cubicBezTo>
                  <a:cubicBezTo>
                    <a:pt x="65" y="0"/>
                    <a:pt x="131" y="13"/>
                    <a:pt x="99" y="16"/>
                  </a:cubicBezTo>
                  <a:cubicBezTo>
                    <a:pt x="87" y="17"/>
                    <a:pt x="75" y="17"/>
                    <a:pt x="63" y="18"/>
                  </a:cubicBezTo>
                  <a:cubicBezTo>
                    <a:pt x="52" y="34"/>
                    <a:pt x="77" y="33"/>
                    <a:pt x="87" y="34"/>
                  </a:cubicBezTo>
                  <a:cubicBezTo>
                    <a:pt x="92" y="37"/>
                    <a:pt x="99" y="36"/>
                    <a:pt x="103" y="40"/>
                  </a:cubicBezTo>
                  <a:cubicBezTo>
                    <a:pt x="107" y="44"/>
                    <a:pt x="103" y="56"/>
                    <a:pt x="109" y="58"/>
                  </a:cubicBezTo>
                  <a:cubicBezTo>
                    <a:pt x="116" y="60"/>
                    <a:pt x="114" y="59"/>
                    <a:pt x="117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93" name="Freeform 2405"/>
            <p:cNvSpPr>
              <a:spLocks/>
            </p:cNvSpPr>
            <p:nvPr/>
          </p:nvSpPr>
          <p:spPr bwMode="auto">
            <a:xfrm>
              <a:off x="563" y="1934"/>
              <a:ext cx="64" cy="39"/>
            </a:xfrm>
            <a:custGeom>
              <a:avLst/>
              <a:gdLst>
                <a:gd name="T0" fmla="*/ 64 w 64"/>
                <a:gd name="T1" fmla="*/ 30 h 39"/>
                <a:gd name="T2" fmla="*/ 2 w 64"/>
                <a:gd name="T3" fmla="*/ 36 h 39"/>
                <a:gd name="T4" fmla="*/ 38 w 64"/>
                <a:gd name="T5" fmla="*/ 32 h 39"/>
                <a:gd name="T6" fmla="*/ 34 w 64"/>
                <a:gd name="T7" fmla="*/ 20 h 39"/>
                <a:gd name="T8" fmla="*/ 12 w 64"/>
                <a:gd name="T9" fmla="*/ 10 h 39"/>
                <a:gd name="T10" fmla="*/ 0 w 64"/>
                <a:gd name="T11" fmla="*/ 6 h 39"/>
                <a:gd name="T12" fmla="*/ 12 w 64"/>
                <a:gd name="T13" fmla="*/ 0 h 39"/>
                <a:gd name="T14" fmla="*/ 30 w 64"/>
                <a:gd name="T15" fmla="*/ 6 h 39"/>
                <a:gd name="T16" fmla="*/ 42 w 64"/>
                <a:gd name="T17" fmla="*/ 22 h 39"/>
                <a:gd name="T18" fmla="*/ 64 w 64"/>
                <a:gd name="T19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39">
                  <a:moveTo>
                    <a:pt x="64" y="30"/>
                  </a:moveTo>
                  <a:cubicBezTo>
                    <a:pt x="18" y="34"/>
                    <a:pt x="60" y="39"/>
                    <a:pt x="2" y="36"/>
                  </a:cubicBezTo>
                  <a:cubicBezTo>
                    <a:pt x="13" y="32"/>
                    <a:pt x="27" y="38"/>
                    <a:pt x="38" y="32"/>
                  </a:cubicBezTo>
                  <a:cubicBezTo>
                    <a:pt x="42" y="30"/>
                    <a:pt x="36" y="24"/>
                    <a:pt x="34" y="20"/>
                  </a:cubicBezTo>
                  <a:cubicBezTo>
                    <a:pt x="27" y="10"/>
                    <a:pt x="24" y="13"/>
                    <a:pt x="12" y="10"/>
                  </a:cubicBezTo>
                  <a:cubicBezTo>
                    <a:pt x="8" y="9"/>
                    <a:pt x="0" y="6"/>
                    <a:pt x="0" y="6"/>
                  </a:cubicBezTo>
                  <a:cubicBezTo>
                    <a:pt x="2" y="4"/>
                    <a:pt x="8" y="0"/>
                    <a:pt x="12" y="0"/>
                  </a:cubicBezTo>
                  <a:cubicBezTo>
                    <a:pt x="18" y="1"/>
                    <a:pt x="30" y="6"/>
                    <a:pt x="30" y="6"/>
                  </a:cubicBezTo>
                  <a:cubicBezTo>
                    <a:pt x="34" y="13"/>
                    <a:pt x="39" y="14"/>
                    <a:pt x="42" y="22"/>
                  </a:cubicBezTo>
                  <a:cubicBezTo>
                    <a:pt x="64" y="18"/>
                    <a:pt x="53" y="30"/>
                    <a:pt x="64" y="30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94" name="Freeform 2406"/>
            <p:cNvSpPr>
              <a:spLocks/>
            </p:cNvSpPr>
            <p:nvPr/>
          </p:nvSpPr>
          <p:spPr bwMode="auto">
            <a:xfrm>
              <a:off x="729" y="1698"/>
              <a:ext cx="10" cy="55"/>
            </a:xfrm>
            <a:custGeom>
              <a:avLst/>
              <a:gdLst>
                <a:gd name="T0" fmla="*/ 10 w 10"/>
                <a:gd name="T1" fmla="*/ 0 h 55"/>
                <a:gd name="T2" fmla="*/ 8 w 10"/>
                <a:gd name="T3" fmla="*/ 26 h 55"/>
                <a:gd name="T4" fmla="*/ 2 w 10"/>
                <a:gd name="T5" fmla="*/ 28 h 55"/>
                <a:gd name="T6" fmla="*/ 0 w 10"/>
                <a:gd name="T7" fmla="*/ 48 h 55"/>
                <a:gd name="T8" fmla="*/ 10 w 10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5">
                  <a:moveTo>
                    <a:pt x="10" y="0"/>
                  </a:moveTo>
                  <a:cubicBezTo>
                    <a:pt x="9" y="9"/>
                    <a:pt x="10" y="18"/>
                    <a:pt x="8" y="26"/>
                  </a:cubicBezTo>
                  <a:cubicBezTo>
                    <a:pt x="7" y="28"/>
                    <a:pt x="3" y="26"/>
                    <a:pt x="2" y="28"/>
                  </a:cubicBezTo>
                  <a:cubicBezTo>
                    <a:pt x="0" y="34"/>
                    <a:pt x="0" y="55"/>
                    <a:pt x="0" y="48"/>
                  </a:cubicBezTo>
                  <a:cubicBezTo>
                    <a:pt x="0" y="7"/>
                    <a:pt x="10" y="39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95" name="Freeform 2407"/>
            <p:cNvSpPr>
              <a:spLocks/>
            </p:cNvSpPr>
            <p:nvPr/>
          </p:nvSpPr>
          <p:spPr bwMode="auto">
            <a:xfrm>
              <a:off x="1299" y="1678"/>
              <a:ext cx="20" cy="38"/>
            </a:xfrm>
            <a:custGeom>
              <a:avLst/>
              <a:gdLst>
                <a:gd name="T0" fmla="*/ 8 w 20"/>
                <a:gd name="T1" fmla="*/ 0 h 38"/>
                <a:gd name="T2" fmla="*/ 14 w 20"/>
                <a:gd name="T3" fmla="*/ 38 h 38"/>
                <a:gd name="T4" fmla="*/ 20 w 20"/>
                <a:gd name="T5" fmla="*/ 18 h 38"/>
                <a:gd name="T6" fmla="*/ 8 w 20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38">
                  <a:moveTo>
                    <a:pt x="8" y="0"/>
                  </a:moveTo>
                  <a:cubicBezTo>
                    <a:pt x="7" y="11"/>
                    <a:pt x="0" y="33"/>
                    <a:pt x="14" y="38"/>
                  </a:cubicBezTo>
                  <a:cubicBezTo>
                    <a:pt x="11" y="28"/>
                    <a:pt x="11" y="24"/>
                    <a:pt x="20" y="18"/>
                  </a:cubicBezTo>
                  <a:cubicBezTo>
                    <a:pt x="12" y="13"/>
                    <a:pt x="10" y="9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96" name="Freeform 2408"/>
            <p:cNvSpPr>
              <a:spLocks/>
            </p:cNvSpPr>
            <p:nvPr/>
          </p:nvSpPr>
          <p:spPr bwMode="auto">
            <a:xfrm>
              <a:off x="1201" y="1638"/>
              <a:ext cx="120" cy="120"/>
            </a:xfrm>
            <a:custGeom>
              <a:avLst/>
              <a:gdLst>
                <a:gd name="T0" fmla="*/ 120 w 120"/>
                <a:gd name="T1" fmla="*/ 120 h 120"/>
                <a:gd name="T2" fmla="*/ 100 w 120"/>
                <a:gd name="T3" fmla="*/ 102 h 120"/>
                <a:gd name="T4" fmla="*/ 58 w 120"/>
                <a:gd name="T5" fmla="*/ 76 h 120"/>
                <a:gd name="T6" fmla="*/ 36 w 120"/>
                <a:gd name="T7" fmla="*/ 62 h 120"/>
                <a:gd name="T8" fmla="*/ 26 w 120"/>
                <a:gd name="T9" fmla="*/ 48 h 120"/>
                <a:gd name="T10" fmla="*/ 10 w 120"/>
                <a:gd name="T11" fmla="*/ 22 h 120"/>
                <a:gd name="T12" fmla="*/ 4 w 120"/>
                <a:gd name="T13" fmla="*/ 6 h 120"/>
                <a:gd name="T14" fmla="*/ 2 w 120"/>
                <a:gd name="T15" fmla="*/ 0 h 120"/>
                <a:gd name="T16" fmla="*/ 12 w 120"/>
                <a:gd name="T17" fmla="*/ 8 h 120"/>
                <a:gd name="T18" fmla="*/ 22 w 120"/>
                <a:gd name="T19" fmla="*/ 26 h 120"/>
                <a:gd name="T20" fmla="*/ 42 w 120"/>
                <a:gd name="T21" fmla="*/ 48 h 120"/>
                <a:gd name="T22" fmla="*/ 52 w 120"/>
                <a:gd name="T23" fmla="*/ 68 h 120"/>
                <a:gd name="T24" fmla="*/ 42 w 120"/>
                <a:gd name="T25" fmla="*/ 54 h 120"/>
                <a:gd name="T26" fmla="*/ 64 w 120"/>
                <a:gd name="T27" fmla="*/ 64 h 120"/>
                <a:gd name="T28" fmla="*/ 82 w 120"/>
                <a:gd name="T29" fmla="*/ 78 h 120"/>
                <a:gd name="T30" fmla="*/ 104 w 120"/>
                <a:gd name="T31" fmla="*/ 92 h 120"/>
                <a:gd name="T32" fmla="*/ 120 w 120"/>
                <a:gd name="T3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120">
                  <a:moveTo>
                    <a:pt x="120" y="120"/>
                  </a:moveTo>
                  <a:cubicBezTo>
                    <a:pt x="115" y="113"/>
                    <a:pt x="108" y="105"/>
                    <a:pt x="100" y="102"/>
                  </a:cubicBezTo>
                  <a:cubicBezTo>
                    <a:pt x="86" y="88"/>
                    <a:pt x="77" y="79"/>
                    <a:pt x="58" y="76"/>
                  </a:cubicBezTo>
                  <a:cubicBezTo>
                    <a:pt x="53" y="69"/>
                    <a:pt x="45" y="65"/>
                    <a:pt x="36" y="62"/>
                  </a:cubicBezTo>
                  <a:cubicBezTo>
                    <a:pt x="31" y="48"/>
                    <a:pt x="36" y="51"/>
                    <a:pt x="26" y="48"/>
                  </a:cubicBezTo>
                  <a:cubicBezTo>
                    <a:pt x="21" y="40"/>
                    <a:pt x="17" y="27"/>
                    <a:pt x="10" y="22"/>
                  </a:cubicBezTo>
                  <a:cubicBezTo>
                    <a:pt x="3" y="12"/>
                    <a:pt x="7" y="20"/>
                    <a:pt x="4" y="6"/>
                  </a:cubicBezTo>
                  <a:cubicBezTo>
                    <a:pt x="3" y="4"/>
                    <a:pt x="0" y="0"/>
                    <a:pt x="2" y="0"/>
                  </a:cubicBezTo>
                  <a:cubicBezTo>
                    <a:pt x="6" y="0"/>
                    <a:pt x="8" y="7"/>
                    <a:pt x="12" y="8"/>
                  </a:cubicBezTo>
                  <a:cubicBezTo>
                    <a:pt x="15" y="16"/>
                    <a:pt x="14" y="21"/>
                    <a:pt x="22" y="26"/>
                  </a:cubicBezTo>
                  <a:cubicBezTo>
                    <a:pt x="32" y="41"/>
                    <a:pt x="20" y="45"/>
                    <a:pt x="42" y="48"/>
                  </a:cubicBezTo>
                  <a:cubicBezTo>
                    <a:pt x="44" y="58"/>
                    <a:pt x="42" y="65"/>
                    <a:pt x="52" y="68"/>
                  </a:cubicBezTo>
                  <a:cubicBezTo>
                    <a:pt x="47" y="54"/>
                    <a:pt x="52" y="57"/>
                    <a:pt x="42" y="54"/>
                  </a:cubicBezTo>
                  <a:cubicBezTo>
                    <a:pt x="46" y="65"/>
                    <a:pt x="53" y="62"/>
                    <a:pt x="64" y="64"/>
                  </a:cubicBezTo>
                  <a:cubicBezTo>
                    <a:pt x="67" y="76"/>
                    <a:pt x="70" y="76"/>
                    <a:pt x="82" y="78"/>
                  </a:cubicBezTo>
                  <a:cubicBezTo>
                    <a:pt x="88" y="86"/>
                    <a:pt x="96" y="87"/>
                    <a:pt x="104" y="92"/>
                  </a:cubicBezTo>
                  <a:cubicBezTo>
                    <a:pt x="110" y="100"/>
                    <a:pt x="113" y="113"/>
                    <a:pt x="120" y="12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97" name="Freeform 2409"/>
            <p:cNvSpPr>
              <a:spLocks/>
            </p:cNvSpPr>
            <p:nvPr/>
          </p:nvSpPr>
          <p:spPr bwMode="auto">
            <a:xfrm>
              <a:off x="711" y="1664"/>
              <a:ext cx="139" cy="128"/>
            </a:xfrm>
            <a:custGeom>
              <a:avLst/>
              <a:gdLst>
                <a:gd name="T0" fmla="*/ 136 w 139"/>
                <a:gd name="T1" fmla="*/ 6 h 128"/>
                <a:gd name="T2" fmla="*/ 120 w 139"/>
                <a:gd name="T3" fmla="*/ 16 h 128"/>
                <a:gd name="T4" fmla="*/ 112 w 139"/>
                <a:gd name="T5" fmla="*/ 30 h 128"/>
                <a:gd name="T6" fmla="*/ 86 w 139"/>
                <a:gd name="T7" fmla="*/ 40 h 128"/>
                <a:gd name="T8" fmla="*/ 68 w 139"/>
                <a:gd name="T9" fmla="*/ 66 h 128"/>
                <a:gd name="T10" fmla="*/ 54 w 139"/>
                <a:gd name="T11" fmla="*/ 80 h 128"/>
                <a:gd name="T12" fmla="*/ 32 w 139"/>
                <a:gd name="T13" fmla="*/ 100 h 128"/>
                <a:gd name="T14" fmla="*/ 12 w 139"/>
                <a:gd name="T15" fmla="*/ 122 h 128"/>
                <a:gd name="T16" fmla="*/ 26 w 139"/>
                <a:gd name="T17" fmla="*/ 102 h 128"/>
                <a:gd name="T18" fmla="*/ 42 w 139"/>
                <a:gd name="T19" fmla="*/ 88 h 128"/>
                <a:gd name="T20" fmla="*/ 52 w 139"/>
                <a:gd name="T21" fmla="*/ 62 h 128"/>
                <a:gd name="T22" fmla="*/ 64 w 139"/>
                <a:gd name="T23" fmla="*/ 56 h 128"/>
                <a:gd name="T24" fmla="*/ 74 w 139"/>
                <a:gd name="T25" fmla="*/ 46 h 128"/>
                <a:gd name="T26" fmla="*/ 76 w 139"/>
                <a:gd name="T27" fmla="*/ 34 h 128"/>
                <a:gd name="T28" fmla="*/ 88 w 139"/>
                <a:gd name="T29" fmla="*/ 30 h 128"/>
                <a:gd name="T30" fmla="*/ 110 w 139"/>
                <a:gd name="T31" fmla="*/ 14 h 128"/>
                <a:gd name="T32" fmla="*/ 120 w 139"/>
                <a:gd name="T33" fmla="*/ 4 h 128"/>
                <a:gd name="T34" fmla="*/ 132 w 139"/>
                <a:gd name="T35" fmla="*/ 0 h 128"/>
                <a:gd name="T36" fmla="*/ 136 w 139"/>
                <a:gd name="T37" fmla="*/ 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9" h="128">
                  <a:moveTo>
                    <a:pt x="136" y="6"/>
                  </a:moveTo>
                  <a:cubicBezTo>
                    <a:pt x="126" y="8"/>
                    <a:pt x="116" y="5"/>
                    <a:pt x="120" y="16"/>
                  </a:cubicBezTo>
                  <a:cubicBezTo>
                    <a:pt x="116" y="20"/>
                    <a:pt x="116" y="27"/>
                    <a:pt x="112" y="30"/>
                  </a:cubicBezTo>
                  <a:cubicBezTo>
                    <a:pt x="109" y="33"/>
                    <a:pt x="90" y="39"/>
                    <a:pt x="86" y="40"/>
                  </a:cubicBezTo>
                  <a:cubicBezTo>
                    <a:pt x="83" y="49"/>
                    <a:pt x="76" y="63"/>
                    <a:pt x="68" y="66"/>
                  </a:cubicBezTo>
                  <a:cubicBezTo>
                    <a:pt x="65" y="75"/>
                    <a:pt x="59" y="72"/>
                    <a:pt x="54" y="80"/>
                  </a:cubicBezTo>
                  <a:cubicBezTo>
                    <a:pt x="51" y="96"/>
                    <a:pt x="47" y="96"/>
                    <a:pt x="32" y="100"/>
                  </a:cubicBezTo>
                  <a:cubicBezTo>
                    <a:pt x="27" y="128"/>
                    <a:pt x="18" y="100"/>
                    <a:pt x="12" y="122"/>
                  </a:cubicBezTo>
                  <a:cubicBezTo>
                    <a:pt x="0" y="114"/>
                    <a:pt x="17" y="104"/>
                    <a:pt x="26" y="102"/>
                  </a:cubicBezTo>
                  <a:cubicBezTo>
                    <a:pt x="33" y="98"/>
                    <a:pt x="35" y="92"/>
                    <a:pt x="42" y="88"/>
                  </a:cubicBezTo>
                  <a:cubicBezTo>
                    <a:pt x="44" y="85"/>
                    <a:pt x="51" y="62"/>
                    <a:pt x="52" y="62"/>
                  </a:cubicBezTo>
                  <a:cubicBezTo>
                    <a:pt x="60" y="59"/>
                    <a:pt x="56" y="61"/>
                    <a:pt x="64" y="56"/>
                  </a:cubicBezTo>
                  <a:cubicBezTo>
                    <a:pt x="67" y="52"/>
                    <a:pt x="72" y="50"/>
                    <a:pt x="74" y="46"/>
                  </a:cubicBezTo>
                  <a:cubicBezTo>
                    <a:pt x="76" y="42"/>
                    <a:pt x="73" y="37"/>
                    <a:pt x="76" y="34"/>
                  </a:cubicBezTo>
                  <a:cubicBezTo>
                    <a:pt x="79" y="31"/>
                    <a:pt x="88" y="30"/>
                    <a:pt x="88" y="30"/>
                  </a:cubicBezTo>
                  <a:cubicBezTo>
                    <a:pt x="94" y="22"/>
                    <a:pt x="101" y="17"/>
                    <a:pt x="110" y="14"/>
                  </a:cubicBezTo>
                  <a:cubicBezTo>
                    <a:pt x="114" y="9"/>
                    <a:pt x="114" y="7"/>
                    <a:pt x="120" y="4"/>
                  </a:cubicBezTo>
                  <a:cubicBezTo>
                    <a:pt x="124" y="2"/>
                    <a:pt x="132" y="0"/>
                    <a:pt x="132" y="0"/>
                  </a:cubicBezTo>
                  <a:cubicBezTo>
                    <a:pt x="139" y="2"/>
                    <a:pt x="139" y="0"/>
                    <a:pt x="136" y="6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98" name="Freeform 2410"/>
            <p:cNvSpPr>
              <a:spLocks/>
            </p:cNvSpPr>
            <p:nvPr/>
          </p:nvSpPr>
          <p:spPr bwMode="auto">
            <a:xfrm>
              <a:off x="900" y="1795"/>
              <a:ext cx="268" cy="219"/>
            </a:xfrm>
            <a:custGeom>
              <a:avLst/>
              <a:gdLst>
                <a:gd name="T0" fmla="*/ 264 w 268"/>
                <a:gd name="T1" fmla="*/ 116 h 219"/>
                <a:gd name="T2" fmla="*/ 265 w 268"/>
                <a:gd name="T3" fmla="*/ 141 h 219"/>
                <a:gd name="T4" fmla="*/ 244 w 268"/>
                <a:gd name="T5" fmla="*/ 147 h 219"/>
                <a:gd name="T6" fmla="*/ 222 w 268"/>
                <a:gd name="T7" fmla="*/ 158 h 219"/>
                <a:gd name="T8" fmla="*/ 205 w 268"/>
                <a:gd name="T9" fmla="*/ 192 h 219"/>
                <a:gd name="T10" fmla="*/ 187 w 268"/>
                <a:gd name="T11" fmla="*/ 213 h 219"/>
                <a:gd name="T12" fmla="*/ 160 w 268"/>
                <a:gd name="T13" fmla="*/ 198 h 219"/>
                <a:gd name="T14" fmla="*/ 151 w 268"/>
                <a:gd name="T15" fmla="*/ 192 h 219"/>
                <a:gd name="T16" fmla="*/ 120 w 268"/>
                <a:gd name="T17" fmla="*/ 203 h 219"/>
                <a:gd name="T18" fmla="*/ 106 w 268"/>
                <a:gd name="T19" fmla="*/ 201 h 219"/>
                <a:gd name="T20" fmla="*/ 91 w 268"/>
                <a:gd name="T21" fmla="*/ 219 h 219"/>
                <a:gd name="T22" fmla="*/ 61 w 268"/>
                <a:gd name="T23" fmla="*/ 213 h 219"/>
                <a:gd name="T24" fmla="*/ 52 w 268"/>
                <a:gd name="T25" fmla="*/ 195 h 219"/>
                <a:gd name="T26" fmla="*/ 34 w 268"/>
                <a:gd name="T27" fmla="*/ 183 h 219"/>
                <a:gd name="T28" fmla="*/ 22 w 268"/>
                <a:gd name="T29" fmla="*/ 153 h 219"/>
                <a:gd name="T30" fmla="*/ 1 w 268"/>
                <a:gd name="T31" fmla="*/ 105 h 219"/>
                <a:gd name="T32" fmla="*/ 4 w 268"/>
                <a:gd name="T33" fmla="*/ 90 h 219"/>
                <a:gd name="T34" fmla="*/ 22 w 268"/>
                <a:gd name="T35" fmla="*/ 84 h 219"/>
                <a:gd name="T36" fmla="*/ 61 w 268"/>
                <a:gd name="T37" fmla="*/ 45 h 219"/>
                <a:gd name="T38" fmla="*/ 82 w 268"/>
                <a:gd name="T39" fmla="*/ 24 h 219"/>
                <a:gd name="T40" fmla="*/ 130 w 268"/>
                <a:gd name="T41" fmla="*/ 15 h 219"/>
                <a:gd name="T42" fmla="*/ 121 w 268"/>
                <a:gd name="T43" fmla="*/ 21 h 219"/>
                <a:gd name="T44" fmla="*/ 172 w 268"/>
                <a:gd name="T45" fmla="*/ 30 h 219"/>
                <a:gd name="T46" fmla="*/ 181 w 268"/>
                <a:gd name="T47" fmla="*/ 36 h 219"/>
                <a:gd name="T48" fmla="*/ 184 w 268"/>
                <a:gd name="T49" fmla="*/ 45 h 219"/>
                <a:gd name="T50" fmla="*/ 193 w 268"/>
                <a:gd name="T51" fmla="*/ 48 h 219"/>
                <a:gd name="T52" fmla="*/ 201 w 268"/>
                <a:gd name="T53" fmla="*/ 74 h 219"/>
                <a:gd name="T54" fmla="*/ 234 w 268"/>
                <a:gd name="T55" fmla="*/ 117 h 219"/>
                <a:gd name="T56" fmla="*/ 252 w 268"/>
                <a:gd name="T57" fmla="*/ 132 h 219"/>
                <a:gd name="T58" fmla="*/ 264 w 268"/>
                <a:gd name="T59" fmla="*/ 116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8" h="219">
                  <a:moveTo>
                    <a:pt x="264" y="116"/>
                  </a:moveTo>
                  <a:cubicBezTo>
                    <a:pt x="264" y="117"/>
                    <a:pt x="268" y="136"/>
                    <a:pt x="265" y="141"/>
                  </a:cubicBezTo>
                  <a:cubicBezTo>
                    <a:pt x="262" y="146"/>
                    <a:pt x="251" y="144"/>
                    <a:pt x="244" y="147"/>
                  </a:cubicBezTo>
                  <a:cubicBezTo>
                    <a:pt x="239" y="150"/>
                    <a:pt x="222" y="158"/>
                    <a:pt x="222" y="158"/>
                  </a:cubicBezTo>
                  <a:cubicBezTo>
                    <a:pt x="213" y="172"/>
                    <a:pt x="221" y="187"/>
                    <a:pt x="205" y="192"/>
                  </a:cubicBezTo>
                  <a:cubicBezTo>
                    <a:pt x="198" y="203"/>
                    <a:pt x="199" y="209"/>
                    <a:pt x="187" y="213"/>
                  </a:cubicBezTo>
                  <a:cubicBezTo>
                    <a:pt x="171" y="208"/>
                    <a:pt x="181" y="212"/>
                    <a:pt x="160" y="198"/>
                  </a:cubicBezTo>
                  <a:cubicBezTo>
                    <a:pt x="157" y="196"/>
                    <a:pt x="151" y="192"/>
                    <a:pt x="151" y="192"/>
                  </a:cubicBezTo>
                  <a:cubicBezTo>
                    <a:pt x="144" y="192"/>
                    <a:pt x="127" y="202"/>
                    <a:pt x="120" y="203"/>
                  </a:cubicBezTo>
                  <a:cubicBezTo>
                    <a:pt x="113" y="204"/>
                    <a:pt x="111" y="198"/>
                    <a:pt x="106" y="201"/>
                  </a:cubicBezTo>
                  <a:cubicBezTo>
                    <a:pt x="101" y="204"/>
                    <a:pt x="98" y="217"/>
                    <a:pt x="91" y="219"/>
                  </a:cubicBezTo>
                  <a:cubicBezTo>
                    <a:pt x="81" y="217"/>
                    <a:pt x="70" y="218"/>
                    <a:pt x="61" y="213"/>
                  </a:cubicBezTo>
                  <a:cubicBezTo>
                    <a:pt x="50" y="207"/>
                    <a:pt x="59" y="202"/>
                    <a:pt x="52" y="195"/>
                  </a:cubicBezTo>
                  <a:cubicBezTo>
                    <a:pt x="47" y="190"/>
                    <a:pt x="34" y="183"/>
                    <a:pt x="34" y="183"/>
                  </a:cubicBezTo>
                  <a:cubicBezTo>
                    <a:pt x="30" y="172"/>
                    <a:pt x="29" y="163"/>
                    <a:pt x="22" y="153"/>
                  </a:cubicBezTo>
                  <a:cubicBezTo>
                    <a:pt x="18" y="137"/>
                    <a:pt x="11" y="119"/>
                    <a:pt x="1" y="105"/>
                  </a:cubicBezTo>
                  <a:cubicBezTo>
                    <a:pt x="2" y="100"/>
                    <a:pt x="0" y="92"/>
                    <a:pt x="4" y="90"/>
                  </a:cubicBezTo>
                  <a:cubicBezTo>
                    <a:pt x="19" y="82"/>
                    <a:pt x="52" y="91"/>
                    <a:pt x="22" y="84"/>
                  </a:cubicBezTo>
                  <a:cubicBezTo>
                    <a:pt x="40" y="78"/>
                    <a:pt x="45" y="56"/>
                    <a:pt x="61" y="45"/>
                  </a:cubicBezTo>
                  <a:cubicBezTo>
                    <a:pt x="64" y="36"/>
                    <a:pt x="82" y="24"/>
                    <a:pt x="82" y="24"/>
                  </a:cubicBezTo>
                  <a:cubicBezTo>
                    <a:pt x="88" y="0"/>
                    <a:pt x="110" y="12"/>
                    <a:pt x="130" y="15"/>
                  </a:cubicBezTo>
                  <a:cubicBezTo>
                    <a:pt x="127" y="17"/>
                    <a:pt x="121" y="17"/>
                    <a:pt x="121" y="21"/>
                  </a:cubicBezTo>
                  <a:cubicBezTo>
                    <a:pt x="121" y="29"/>
                    <a:pt x="146" y="28"/>
                    <a:pt x="172" y="30"/>
                  </a:cubicBezTo>
                  <a:cubicBezTo>
                    <a:pt x="165" y="50"/>
                    <a:pt x="169" y="31"/>
                    <a:pt x="181" y="36"/>
                  </a:cubicBezTo>
                  <a:cubicBezTo>
                    <a:pt x="184" y="37"/>
                    <a:pt x="182" y="43"/>
                    <a:pt x="184" y="45"/>
                  </a:cubicBezTo>
                  <a:cubicBezTo>
                    <a:pt x="186" y="47"/>
                    <a:pt x="190" y="47"/>
                    <a:pt x="193" y="48"/>
                  </a:cubicBezTo>
                  <a:cubicBezTo>
                    <a:pt x="195" y="54"/>
                    <a:pt x="196" y="69"/>
                    <a:pt x="201" y="74"/>
                  </a:cubicBezTo>
                  <a:cubicBezTo>
                    <a:pt x="208" y="85"/>
                    <a:pt x="222" y="107"/>
                    <a:pt x="234" y="117"/>
                  </a:cubicBezTo>
                  <a:cubicBezTo>
                    <a:pt x="243" y="127"/>
                    <a:pt x="247" y="132"/>
                    <a:pt x="252" y="132"/>
                  </a:cubicBezTo>
                  <a:cubicBezTo>
                    <a:pt x="257" y="132"/>
                    <a:pt x="264" y="115"/>
                    <a:pt x="264" y="116"/>
                  </a:cubicBezTo>
                  <a:close/>
                </a:path>
              </a:pathLst>
            </a:custGeom>
            <a:solidFill>
              <a:srgbClr val="FF99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499" name="Freeform 2411"/>
            <p:cNvSpPr>
              <a:spLocks/>
            </p:cNvSpPr>
            <p:nvPr/>
          </p:nvSpPr>
          <p:spPr bwMode="auto">
            <a:xfrm>
              <a:off x="927" y="1839"/>
              <a:ext cx="150" cy="43"/>
            </a:xfrm>
            <a:custGeom>
              <a:avLst/>
              <a:gdLst>
                <a:gd name="T0" fmla="*/ 150 w 150"/>
                <a:gd name="T1" fmla="*/ 0 h 43"/>
                <a:gd name="T2" fmla="*/ 130 w 150"/>
                <a:gd name="T3" fmla="*/ 4 h 43"/>
                <a:gd name="T4" fmla="*/ 120 w 150"/>
                <a:gd name="T5" fmla="*/ 10 h 43"/>
                <a:gd name="T6" fmla="*/ 118 w 150"/>
                <a:gd name="T7" fmla="*/ 15 h 43"/>
                <a:gd name="T8" fmla="*/ 112 w 150"/>
                <a:gd name="T9" fmla="*/ 16 h 43"/>
                <a:gd name="T10" fmla="*/ 91 w 150"/>
                <a:gd name="T11" fmla="*/ 21 h 43"/>
                <a:gd name="T12" fmla="*/ 61 w 150"/>
                <a:gd name="T13" fmla="*/ 31 h 43"/>
                <a:gd name="T14" fmla="*/ 54 w 150"/>
                <a:gd name="T15" fmla="*/ 36 h 43"/>
                <a:gd name="T16" fmla="*/ 28 w 150"/>
                <a:gd name="T17" fmla="*/ 42 h 43"/>
                <a:gd name="T18" fmla="*/ 0 w 150"/>
                <a:gd name="T19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0" h="43">
                  <a:moveTo>
                    <a:pt x="150" y="0"/>
                  </a:moveTo>
                  <a:cubicBezTo>
                    <a:pt x="142" y="2"/>
                    <a:pt x="139" y="3"/>
                    <a:pt x="130" y="4"/>
                  </a:cubicBezTo>
                  <a:cubicBezTo>
                    <a:pt x="134" y="15"/>
                    <a:pt x="132" y="5"/>
                    <a:pt x="120" y="10"/>
                  </a:cubicBezTo>
                  <a:cubicBezTo>
                    <a:pt x="118" y="11"/>
                    <a:pt x="119" y="14"/>
                    <a:pt x="118" y="15"/>
                  </a:cubicBezTo>
                  <a:cubicBezTo>
                    <a:pt x="116" y="16"/>
                    <a:pt x="114" y="16"/>
                    <a:pt x="112" y="16"/>
                  </a:cubicBezTo>
                  <a:cubicBezTo>
                    <a:pt x="105" y="19"/>
                    <a:pt x="98" y="18"/>
                    <a:pt x="91" y="21"/>
                  </a:cubicBezTo>
                  <a:cubicBezTo>
                    <a:pt x="83" y="32"/>
                    <a:pt x="69" y="20"/>
                    <a:pt x="61" y="31"/>
                  </a:cubicBezTo>
                  <a:cubicBezTo>
                    <a:pt x="54" y="33"/>
                    <a:pt x="59" y="34"/>
                    <a:pt x="54" y="36"/>
                  </a:cubicBezTo>
                  <a:cubicBezTo>
                    <a:pt x="49" y="38"/>
                    <a:pt x="37" y="41"/>
                    <a:pt x="28" y="42"/>
                  </a:cubicBezTo>
                  <a:cubicBezTo>
                    <a:pt x="19" y="43"/>
                    <a:pt x="6" y="40"/>
                    <a:pt x="0" y="4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00" name="Freeform 2412"/>
            <p:cNvSpPr>
              <a:spLocks/>
            </p:cNvSpPr>
            <p:nvPr/>
          </p:nvSpPr>
          <p:spPr bwMode="auto">
            <a:xfrm>
              <a:off x="925" y="1877"/>
              <a:ext cx="81" cy="118"/>
            </a:xfrm>
            <a:custGeom>
              <a:avLst/>
              <a:gdLst>
                <a:gd name="T0" fmla="*/ 81 w 81"/>
                <a:gd name="T1" fmla="*/ 118 h 118"/>
                <a:gd name="T2" fmla="*/ 68 w 81"/>
                <a:gd name="T3" fmla="*/ 100 h 118"/>
                <a:gd name="T4" fmla="*/ 54 w 81"/>
                <a:gd name="T5" fmla="*/ 83 h 118"/>
                <a:gd name="T6" fmla="*/ 41 w 81"/>
                <a:gd name="T7" fmla="*/ 68 h 118"/>
                <a:gd name="T8" fmla="*/ 33 w 81"/>
                <a:gd name="T9" fmla="*/ 59 h 118"/>
                <a:gd name="T10" fmla="*/ 23 w 81"/>
                <a:gd name="T11" fmla="*/ 38 h 118"/>
                <a:gd name="T12" fmla="*/ 21 w 81"/>
                <a:gd name="T13" fmla="*/ 20 h 118"/>
                <a:gd name="T14" fmla="*/ 15 w 81"/>
                <a:gd name="T15" fmla="*/ 19 h 118"/>
                <a:gd name="T16" fmla="*/ 0 w 81"/>
                <a:gd name="T1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18">
                  <a:moveTo>
                    <a:pt x="81" y="118"/>
                  </a:moveTo>
                  <a:cubicBezTo>
                    <a:pt x="80" y="107"/>
                    <a:pt x="80" y="101"/>
                    <a:pt x="68" y="100"/>
                  </a:cubicBezTo>
                  <a:cubicBezTo>
                    <a:pt x="66" y="93"/>
                    <a:pt x="60" y="87"/>
                    <a:pt x="54" y="83"/>
                  </a:cubicBezTo>
                  <a:cubicBezTo>
                    <a:pt x="49" y="76"/>
                    <a:pt x="50" y="72"/>
                    <a:pt x="41" y="68"/>
                  </a:cubicBezTo>
                  <a:cubicBezTo>
                    <a:pt x="39" y="65"/>
                    <a:pt x="35" y="63"/>
                    <a:pt x="33" y="59"/>
                  </a:cubicBezTo>
                  <a:cubicBezTo>
                    <a:pt x="28" y="49"/>
                    <a:pt x="36" y="42"/>
                    <a:pt x="23" y="38"/>
                  </a:cubicBezTo>
                  <a:cubicBezTo>
                    <a:pt x="22" y="32"/>
                    <a:pt x="23" y="26"/>
                    <a:pt x="21" y="20"/>
                  </a:cubicBezTo>
                  <a:cubicBezTo>
                    <a:pt x="20" y="18"/>
                    <a:pt x="16" y="21"/>
                    <a:pt x="15" y="19"/>
                  </a:cubicBezTo>
                  <a:cubicBezTo>
                    <a:pt x="6" y="0"/>
                    <a:pt x="26" y="5"/>
                    <a:pt x="0" y="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01" name="Freeform 2413"/>
            <p:cNvSpPr>
              <a:spLocks/>
            </p:cNvSpPr>
            <p:nvPr/>
          </p:nvSpPr>
          <p:spPr bwMode="auto">
            <a:xfrm>
              <a:off x="1053" y="1860"/>
              <a:ext cx="66" cy="91"/>
            </a:xfrm>
            <a:custGeom>
              <a:avLst/>
              <a:gdLst>
                <a:gd name="T0" fmla="*/ 66 w 66"/>
                <a:gd name="T1" fmla="*/ 91 h 91"/>
                <a:gd name="T2" fmla="*/ 54 w 66"/>
                <a:gd name="T3" fmla="*/ 84 h 91"/>
                <a:gd name="T4" fmla="*/ 42 w 66"/>
                <a:gd name="T5" fmla="*/ 70 h 91"/>
                <a:gd name="T6" fmla="*/ 31 w 66"/>
                <a:gd name="T7" fmla="*/ 60 h 91"/>
                <a:gd name="T8" fmla="*/ 19 w 66"/>
                <a:gd name="T9" fmla="*/ 39 h 91"/>
                <a:gd name="T10" fmla="*/ 18 w 66"/>
                <a:gd name="T11" fmla="*/ 27 h 91"/>
                <a:gd name="T12" fmla="*/ 9 w 66"/>
                <a:gd name="T13" fmla="*/ 25 h 91"/>
                <a:gd name="T14" fmla="*/ 0 w 66"/>
                <a:gd name="T1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91">
                  <a:moveTo>
                    <a:pt x="66" y="91"/>
                  </a:moveTo>
                  <a:cubicBezTo>
                    <a:pt x="57" y="89"/>
                    <a:pt x="64" y="86"/>
                    <a:pt x="54" y="84"/>
                  </a:cubicBezTo>
                  <a:cubicBezTo>
                    <a:pt x="52" y="78"/>
                    <a:pt x="47" y="73"/>
                    <a:pt x="42" y="70"/>
                  </a:cubicBezTo>
                  <a:cubicBezTo>
                    <a:pt x="39" y="65"/>
                    <a:pt x="36" y="63"/>
                    <a:pt x="31" y="60"/>
                  </a:cubicBezTo>
                  <a:cubicBezTo>
                    <a:pt x="25" y="49"/>
                    <a:pt x="34" y="41"/>
                    <a:pt x="19" y="39"/>
                  </a:cubicBezTo>
                  <a:cubicBezTo>
                    <a:pt x="19" y="35"/>
                    <a:pt x="20" y="30"/>
                    <a:pt x="18" y="27"/>
                  </a:cubicBezTo>
                  <a:cubicBezTo>
                    <a:pt x="16" y="24"/>
                    <a:pt x="10" y="28"/>
                    <a:pt x="9" y="25"/>
                  </a:cubicBezTo>
                  <a:cubicBezTo>
                    <a:pt x="5" y="16"/>
                    <a:pt x="14" y="0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02" name="Freeform 2414"/>
            <p:cNvSpPr>
              <a:spLocks/>
            </p:cNvSpPr>
            <p:nvPr/>
          </p:nvSpPr>
          <p:spPr bwMode="auto">
            <a:xfrm>
              <a:off x="993" y="1823"/>
              <a:ext cx="31" cy="40"/>
            </a:xfrm>
            <a:custGeom>
              <a:avLst/>
              <a:gdLst>
                <a:gd name="T0" fmla="*/ 31 w 31"/>
                <a:gd name="T1" fmla="*/ 1 h 40"/>
                <a:gd name="T2" fmla="*/ 22 w 31"/>
                <a:gd name="T3" fmla="*/ 7 h 40"/>
                <a:gd name="T4" fmla="*/ 12 w 31"/>
                <a:gd name="T5" fmla="*/ 25 h 40"/>
                <a:gd name="T6" fmla="*/ 15 w 31"/>
                <a:gd name="T7" fmla="*/ 29 h 40"/>
                <a:gd name="T8" fmla="*/ 10 w 31"/>
                <a:gd name="T9" fmla="*/ 31 h 40"/>
                <a:gd name="T10" fmla="*/ 0 w 31"/>
                <a:gd name="T1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0">
                  <a:moveTo>
                    <a:pt x="31" y="1"/>
                  </a:moveTo>
                  <a:cubicBezTo>
                    <a:pt x="26" y="2"/>
                    <a:pt x="13" y="0"/>
                    <a:pt x="22" y="7"/>
                  </a:cubicBezTo>
                  <a:cubicBezTo>
                    <a:pt x="20" y="27"/>
                    <a:pt x="19" y="13"/>
                    <a:pt x="12" y="25"/>
                  </a:cubicBezTo>
                  <a:cubicBezTo>
                    <a:pt x="13" y="26"/>
                    <a:pt x="16" y="27"/>
                    <a:pt x="15" y="29"/>
                  </a:cubicBezTo>
                  <a:cubicBezTo>
                    <a:pt x="14" y="31"/>
                    <a:pt x="12" y="30"/>
                    <a:pt x="10" y="31"/>
                  </a:cubicBezTo>
                  <a:cubicBezTo>
                    <a:pt x="6" y="33"/>
                    <a:pt x="4" y="37"/>
                    <a:pt x="0" y="4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03" name="Freeform 2415"/>
            <p:cNvSpPr>
              <a:spLocks/>
            </p:cNvSpPr>
            <p:nvPr/>
          </p:nvSpPr>
          <p:spPr bwMode="auto">
            <a:xfrm>
              <a:off x="860" y="968"/>
              <a:ext cx="708" cy="684"/>
            </a:xfrm>
            <a:custGeom>
              <a:avLst/>
              <a:gdLst>
                <a:gd name="T0" fmla="*/ 7 w 708"/>
                <a:gd name="T1" fmla="*/ 628 h 684"/>
                <a:gd name="T2" fmla="*/ 13 w 708"/>
                <a:gd name="T3" fmla="*/ 646 h 684"/>
                <a:gd name="T4" fmla="*/ 27 w 708"/>
                <a:gd name="T5" fmla="*/ 662 h 684"/>
                <a:gd name="T6" fmla="*/ 53 w 708"/>
                <a:gd name="T7" fmla="*/ 680 h 684"/>
                <a:gd name="T8" fmla="*/ 71 w 708"/>
                <a:gd name="T9" fmla="*/ 676 h 684"/>
                <a:gd name="T10" fmla="*/ 105 w 708"/>
                <a:gd name="T11" fmla="*/ 632 h 684"/>
                <a:gd name="T12" fmla="*/ 125 w 708"/>
                <a:gd name="T13" fmla="*/ 606 h 684"/>
                <a:gd name="T14" fmla="*/ 179 w 708"/>
                <a:gd name="T15" fmla="*/ 536 h 684"/>
                <a:gd name="T16" fmla="*/ 249 w 708"/>
                <a:gd name="T17" fmla="*/ 440 h 684"/>
                <a:gd name="T18" fmla="*/ 303 w 708"/>
                <a:gd name="T19" fmla="*/ 382 h 684"/>
                <a:gd name="T20" fmla="*/ 329 w 708"/>
                <a:gd name="T21" fmla="*/ 362 h 684"/>
                <a:gd name="T22" fmla="*/ 369 w 708"/>
                <a:gd name="T23" fmla="*/ 326 h 684"/>
                <a:gd name="T24" fmla="*/ 427 w 708"/>
                <a:gd name="T25" fmla="*/ 320 h 684"/>
                <a:gd name="T26" fmla="*/ 489 w 708"/>
                <a:gd name="T27" fmla="*/ 332 h 684"/>
                <a:gd name="T28" fmla="*/ 561 w 708"/>
                <a:gd name="T29" fmla="*/ 326 h 684"/>
                <a:gd name="T30" fmla="*/ 641 w 708"/>
                <a:gd name="T31" fmla="*/ 296 h 684"/>
                <a:gd name="T32" fmla="*/ 689 w 708"/>
                <a:gd name="T33" fmla="*/ 242 h 684"/>
                <a:gd name="T34" fmla="*/ 707 w 708"/>
                <a:gd name="T35" fmla="*/ 176 h 684"/>
                <a:gd name="T36" fmla="*/ 697 w 708"/>
                <a:gd name="T37" fmla="*/ 130 h 684"/>
                <a:gd name="T38" fmla="*/ 677 w 708"/>
                <a:gd name="T39" fmla="*/ 96 h 684"/>
                <a:gd name="T40" fmla="*/ 665 w 708"/>
                <a:gd name="T41" fmla="*/ 76 h 684"/>
                <a:gd name="T42" fmla="*/ 617 w 708"/>
                <a:gd name="T43" fmla="*/ 26 h 684"/>
                <a:gd name="T44" fmla="*/ 561 w 708"/>
                <a:gd name="T45" fmla="*/ 6 h 684"/>
                <a:gd name="T46" fmla="*/ 493 w 708"/>
                <a:gd name="T47" fmla="*/ 2 h 684"/>
                <a:gd name="T48" fmla="*/ 413 w 708"/>
                <a:gd name="T49" fmla="*/ 16 h 684"/>
                <a:gd name="T50" fmla="*/ 379 w 708"/>
                <a:gd name="T51" fmla="*/ 30 h 684"/>
                <a:gd name="T52" fmla="*/ 365 w 708"/>
                <a:gd name="T53" fmla="*/ 40 h 684"/>
                <a:gd name="T54" fmla="*/ 337 w 708"/>
                <a:gd name="T55" fmla="*/ 70 h 684"/>
                <a:gd name="T56" fmla="*/ 317 w 708"/>
                <a:gd name="T57" fmla="*/ 92 h 684"/>
                <a:gd name="T58" fmla="*/ 317 w 708"/>
                <a:gd name="T59" fmla="*/ 116 h 684"/>
                <a:gd name="T60" fmla="*/ 341 w 708"/>
                <a:gd name="T61" fmla="*/ 128 h 684"/>
                <a:gd name="T62" fmla="*/ 363 w 708"/>
                <a:gd name="T63" fmla="*/ 150 h 684"/>
                <a:gd name="T64" fmla="*/ 375 w 708"/>
                <a:gd name="T65" fmla="*/ 136 h 684"/>
                <a:gd name="T66" fmla="*/ 397 w 708"/>
                <a:gd name="T67" fmla="*/ 110 h 684"/>
                <a:gd name="T68" fmla="*/ 413 w 708"/>
                <a:gd name="T69" fmla="*/ 96 h 684"/>
                <a:gd name="T70" fmla="*/ 429 w 708"/>
                <a:gd name="T71" fmla="*/ 80 h 684"/>
                <a:gd name="T72" fmla="*/ 439 w 708"/>
                <a:gd name="T73" fmla="*/ 70 h 684"/>
                <a:gd name="T74" fmla="*/ 451 w 708"/>
                <a:gd name="T75" fmla="*/ 66 h 684"/>
                <a:gd name="T76" fmla="*/ 533 w 708"/>
                <a:gd name="T77" fmla="*/ 70 h 684"/>
                <a:gd name="T78" fmla="*/ 587 w 708"/>
                <a:gd name="T79" fmla="*/ 92 h 684"/>
                <a:gd name="T80" fmla="*/ 635 w 708"/>
                <a:gd name="T81" fmla="*/ 166 h 684"/>
                <a:gd name="T82" fmla="*/ 573 w 708"/>
                <a:gd name="T83" fmla="*/ 262 h 684"/>
                <a:gd name="T84" fmla="*/ 537 w 708"/>
                <a:gd name="T85" fmla="*/ 272 h 684"/>
                <a:gd name="T86" fmla="*/ 465 w 708"/>
                <a:gd name="T87" fmla="*/ 268 h 684"/>
                <a:gd name="T88" fmla="*/ 387 w 708"/>
                <a:gd name="T89" fmla="*/ 254 h 684"/>
                <a:gd name="T90" fmla="*/ 309 w 708"/>
                <a:gd name="T91" fmla="*/ 264 h 684"/>
                <a:gd name="T92" fmla="*/ 269 w 708"/>
                <a:gd name="T93" fmla="*/ 306 h 684"/>
                <a:gd name="T94" fmla="*/ 221 w 708"/>
                <a:gd name="T95" fmla="*/ 378 h 684"/>
                <a:gd name="T96" fmla="*/ 207 w 708"/>
                <a:gd name="T97" fmla="*/ 394 h 684"/>
                <a:gd name="T98" fmla="*/ 123 w 708"/>
                <a:gd name="T99" fmla="*/ 496 h 684"/>
                <a:gd name="T100" fmla="*/ 51 w 708"/>
                <a:gd name="T101" fmla="*/ 572 h 684"/>
                <a:gd name="T102" fmla="*/ 37 w 708"/>
                <a:gd name="T103" fmla="*/ 590 h 684"/>
                <a:gd name="T104" fmla="*/ 25 w 708"/>
                <a:gd name="T105" fmla="*/ 602 h 684"/>
                <a:gd name="T106" fmla="*/ 7 w 708"/>
                <a:gd name="T107" fmla="*/ 628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08" h="684">
                  <a:moveTo>
                    <a:pt x="7" y="628"/>
                  </a:moveTo>
                  <a:cubicBezTo>
                    <a:pt x="0" y="639"/>
                    <a:pt x="0" y="642"/>
                    <a:pt x="13" y="646"/>
                  </a:cubicBezTo>
                  <a:cubicBezTo>
                    <a:pt x="16" y="655"/>
                    <a:pt x="22" y="655"/>
                    <a:pt x="27" y="662"/>
                  </a:cubicBezTo>
                  <a:cubicBezTo>
                    <a:pt x="30" y="676"/>
                    <a:pt x="41" y="684"/>
                    <a:pt x="53" y="680"/>
                  </a:cubicBezTo>
                  <a:cubicBezTo>
                    <a:pt x="64" y="684"/>
                    <a:pt x="59" y="679"/>
                    <a:pt x="71" y="676"/>
                  </a:cubicBezTo>
                  <a:cubicBezTo>
                    <a:pt x="87" y="665"/>
                    <a:pt x="90" y="642"/>
                    <a:pt x="105" y="632"/>
                  </a:cubicBezTo>
                  <a:cubicBezTo>
                    <a:pt x="107" y="625"/>
                    <a:pt x="118" y="610"/>
                    <a:pt x="125" y="606"/>
                  </a:cubicBezTo>
                  <a:cubicBezTo>
                    <a:pt x="139" y="589"/>
                    <a:pt x="161" y="557"/>
                    <a:pt x="179" y="536"/>
                  </a:cubicBezTo>
                  <a:cubicBezTo>
                    <a:pt x="200" y="508"/>
                    <a:pt x="228" y="466"/>
                    <a:pt x="249" y="440"/>
                  </a:cubicBezTo>
                  <a:cubicBezTo>
                    <a:pt x="259" y="427"/>
                    <a:pt x="292" y="396"/>
                    <a:pt x="303" y="382"/>
                  </a:cubicBezTo>
                  <a:cubicBezTo>
                    <a:pt x="307" y="369"/>
                    <a:pt x="320" y="371"/>
                    <a:pt x="329" y="362"/>
                  </a:cubicBezTo>
                  <a:cubicBezTo>
                    <a:pt x="342" y="349"/>
                    <a:pt x="351" y="332"/>
                    <a:pt x="369" y="326"/>
                  </a:cubicBezTo>
                  <a:cubicBezTo>
                    <a:pt x="381" y="309"/>
                    <a:pt x="411" y="319"/>
                    <a:pt x="427" y="320"/>
                  </a:cubicBezTo>
                  <a:cubicBezTo>
                    <a:pt x="448" y="319"/>
                    <a:pt x="466" y="332"/>
                    <a:pt x="489" y="332"/>
                  </a:cubicBezTo>
                  <a:cubicBezTo>
                    <a:pt x="511" y="333"/>
                    <a:pt x="542" y="330"/>
                    <a:pt x="561" y="326"/>
                  </a:cubicBezTo>
                  <a:cubicBezTo>
                    <a:pt x="586" y="320"/>
                    <a:pt x="620" y="310"/>
                    <a:pt x="641" y="296"/>
                  </a:cubicBezTo>
                  <a:cubicBezTo>
                    <a:pt x="655" y="285"/>
                    <a:pt x="678" y="259"/>
                    <a:pt x="689" y="242"/>
                  </a:cubicBezTo>
                  <a:cubicBezTo>
                    <a:pt x="700" y="222"/>
                    <a:pt x="706" y="195"/>
                    <a:pt x="707" y="176"/>
                  </a:cubicBezTo>
                  <a:cubicBezTo>
                    <a:pt x="708" y="157"/>
                    <a:pt x="702" y="143"/>
                    <a:pt x="697" y="130"/>
                  </a:cubicBezTo>
                  <a:cubicBezTo>
                    <a:pt x="694" y="114"/>
                    <a:pt x="687" y="108"/>
                    <a:pt x="677" y="96"/>
                  </a:cubicBezTo>
                  <a:cubicBezTo>
                    <a:pt x="672" y="90"/>
                    <a:pt x="670" y="82"/>
                    <a:pt x="665" y="76"/>
                  </a:cubicBezTo>
                  <a:cubicBezTo>
                    <a:pt x="647" y="55"/>
                    <a:pt x="639" y="41"/>
                    <a:pt x="617" y="26"/>
                  </a:cubicBezTo>
                  <a:cubicBezTo>
                    <a:pt x="611" y="17"/>
                    <a:pt x="571" y="9"/>
                    <a:pt x="561" y="6"/>
                  </a:cubicBezTo>
                  <a:cubicBezTo>
                    <a:pt x="544" y="4"/>
                    <a:pt x="518" y="0"/>
                    <a:pt x="493" y="2"/>
                  </a:cubicBezTo>
                  <a:cubicBezTo>
                    <a:pt x="468" y="4"/>
                    <a:pt x="432" y="11"/>
                    <a:pt x="413" y="16"/>
                  </a:cubicBezTo>
                  <a:cubicBezTo>
                    <a:pt x="401" y="19"/>
                    <a:pt x="391" y="26"/>
                    <a:pt x="379" y="30"/>
                  </a:cubicBezTo>
                  <a:cubicBezTo>
                    <a:pt x="367" y="48"/>
                    <a:pt x="387" y="21"/>
                    <a:pt x="365" y="40"/>
                  </a:cubicBezTo>
                  <a:cubicBezTo>
                    <a:pt x="354" y="49"/>
                    <a:pt x="352" y="65"/>
                    <a:pt x="337" y="70"/>
                  </a:cubicBezTo>
                  <a:cubicBezTo>
                    <a:pt x="329" y="81"/>
                    <a:pt x="328" y="86"/>
                    <a:pt x="317" y="92"/>
                  </a:cubicBezTo>
                  <a:cubicBezTo>
                    <a:pt x="312" y="108"/>
                    <a:pt x="312" y="100"/>
                    <a:pt x="317" y="116"/>
                  </a:cubicBezTo>
                  <a:cubicBezTo>
                    <a:pt x="320" y="124"/>
                    <a:pt x="341" y="128"/>
                    <a:pt x="341" y="128"/>
                  </a:cubicBezTo>
                  <a:cubicBezTo>
                    <a:pt x="347" y="137"/>
                    <a:pt x="353" y="145"/>
                    <a:pt x="363" y="150"/>
                  </a:cubicBezTo>
                  <a:cubicBezTo>
                    <a:pt x="371" y="147"/>
                    <a:pt x="370" y="143"/>
                    <a:pt x="375" y="136"/>
                  </a:cubicBezTo>
                  <a:cubicBezTo>
                    <a:pt x="379" y="120"/>
                    <a:pt x="383" y="117"/>
                    <a:pt x="397" y="110"/>
                  </a:cubicBezTo>
                  <a:cubicBezTo>
                    <a:pt x="401" y="101"/>
                    <a:pt x="404" y="99"/>
                    <a:pt x="413" y="96"/>
                  </a:cubicBezTo>
                  <a:cubicBezTo>
                    <a:pt x="418" y="89"/>
                    <a:pt x="422" y="85"/>
                    <a:pt x="429" y="80"/>
                  </a:cubicBezTo>
                  <a:cubicBezTo>
                    <a:pt x="433" y="75"/>
                    <a:pt x="433" y="73"/>
                    <a:pt x="439" y="70"/>
                  </a:cubicBezTo>
                  <a:cubicBezTo>
                    <a:pt x="443" y="68"/>
                    <a:pt x="451" y="66"/>
                    <a:pt x="451" y="66"/>
                  </a:cubicBezTo>
                  <a:cubicBezTo>
                    <a:pt x="478" y="67"/>
                    <a:pt x="507" y="62"/>
                    <a:pt x="533" y="70"/>
                  </a:cubicBezTo>
                  <a:cubicBezTo>
                    <a:pt x="551" y="76"/>
                    <a:pt x="568" y="88"/>
                    <a:pt x="587" y="92"/>
                  </a:cubicBezTo>
                  <a:cubicBezTo>
                    <a:pt x="606" y="106"/>
                    <a:pt x="637" y="138"/>
                    <a:pt x="635" y="166"/>
                  </a:cubicBezTo>
                  <a:cubicBezTo>
                    <a:pt x="632" y="209"/>
                    <a:pt x="618" y="251"/>
                    <a:pt x="573" y="262"/>
                  </a:cubicBezTo>
                  <a:cubicBezTo>
                    <a:pt x="560" y="272"/>
                    <a:pt x="556" y="270"/>
                    <a:pt x="537" y="272"/>
                  </a:cubicBezTo>
                  <a:cubicBezTo>
                    <a:pt x="504" y="280"/>
                    <a:pt x="498" y="272"/>
                    <a:pt x="465" y="268"/>
                  </a:cubicBezTo>
                  <a:cubicBezTo>
                    <a:pt x="452" y="265"/>
                    <a:pt x="400" y="256"/>
                    <a:pt x="387" y="254"/>
                  </a:cubicBezTo>
                  <a:cubicBezTo>
                    <a:pt x="366" y="253"/>
                    <a:pt x="331" y="257"/>
                    <a:pt x="309" y="264"/>
                  </a:cubicBezTo>
                  <a:cubicBezTo>
                    <a:pt x="297" y="271"/>
                    <a:pt x="287" y="288"/>
                    <a:pt x="269" y="306"/>
                  </a:cubicBezTo>
                  <a:cubicBezTo>
                    <a:pt x="254" y="321"/>
                    <a:pt x="233" y="365"/>
                    <a:pt x="221" y="378"/>
                  </a:cubicBezTo>
                  <a:cubicBezTo>
                    <a:pt x="214" y="385"/>
                    <a:pt x="223" y="374"/>
                    <a:pt x="207" y="394"/>
                  </a:cubicBezTo>
                  <a:cubicBezTo>
                    <a:pt x="192" y="412"/>
                    <a:pt x="140" y="475"/>
                    <a:pt x="123" y="496"/>
                  </a:cubicBezTo>
                  <a:cubicBezTo>
                    <a:pt x="97" y="526"/>
                    <a:pt x="65" y="556"/>
                    <a:pt x="51" y="572"/>
                  </a:cubicBezTo>
                  <a:cubicBezTo>
                    <a:pt x="46" y="578"/>
                    <a:pt x="42" y="584"/>
                    <a:pt x="37" y="590"/>
                  </a:cubicBezTo>
                  <a:lnTo>
                    <a:pt x="25" y="602"/>
                  </a:lnTo>
                  <a:cubicBezTo>
                    <a:pt x="20" y="608"/>
                    <a:pt x="9" y="621"/>
                    <a:pt x="7" y="628"/>
                  </a:cubicBezTo>
                  <a:close/>
                </a:path>
              </a:pathLst>
            </a:custGeom>
            <a:solidFill>
              <a:srgbClr val="0000FF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04" name="Freeform 2416"/>
            <p:cNvSpPr>
              <a:spLocks/>
            </p:cNvSpPr>
            <p:nvPr/>
          </p:nvSpPr>
          <p:spPr bwMode="auto">
            <a:xfrm>
              <a:off x="653" y="1830"/>
              <a:ext cx="118" cy="108"/>
            </a:xfrm>
            <a:custGeom>
              <a:avLst/>
              <a:gdLst>
                <a:gd name="T0" fmla="*/ 118 w 118"/>
                <a:gd name="T1" fmla="*/ 38 h 108"/>
                <a:gd name="T2" fmla="*/ 94 w 118"/>
                <a:gd name="T3" fmla="*/ 70 h 108"/>
                <a:gd name="T4" fmla="*/ 84 w 118"/>
                <a:gd name="T5" fmla="*/ 96 h 108"/>
                <a:gd name="T6" fmla="*/ 0 w 118"/>
                <a:gd name="T7" fmla="*/ 108 h 108"/>
                <a:gd name="T8" fmla="*/ 4 w 118"/>
                <a:gd name="T9" fmla="*/ 96 h 108"/>
                <a:gd name="T10" fmla="*/ 18 w 118"/>
                <a:gd name="T11" fmla="*/ 82 h 108"/>
                <a:gd name="T12" fmla="*/ 30 w 118"/>
                <a:gd name="T13" fmla="*/ 58 h 108"/>
                <a:gd name="T14" fmla="*/ 52 w 118"/>
                <a:gd name="T15" fmla="*/ 0 h 108"/>
                <a:gd name="T16" fmla="*/ 72 w 118"/>
                <a:gd name="T17" fmla="*/ 16 h 108"/>
                <a:gd name="T18" fmla="*/ 98 w 118"/>
                <a:gd name="T19" fmla="*/ 28 h 108"/>
                <a:gd name="T20" fmla="*/ 118 w 118"/>
                <a:gd name="T21" fmla="*/ 3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08">
                  <a:moveTo>
                    <a:pt x="118" y="38"/>
                  </a:moveTo>
                  <a:cubicBezTo>
                    <a:pt x="116" y="47"/>
                    <a:pt x="102" y="59"/>
                    <a:pt x="94" y="70"/>
                  </a:cubicBezTo>
                  <a:cubicBezTo>
                    <a:pt x="90" y="76"/>
                    <a:pt x="90" y="92"/>
                    <a:pt x="84" y="96"/>
                  </a:cubicBezTo>
                  <a:cubicBezTo>
                    <a:pt x="70" y="107"/>
                    <a:pt x="19" y="106"/>
                    <a:pt x="0" y="108"/>
                  </a:cubicBezTo>
                  <a:cubicBezTo>
                    <a:pt x="1" y="104"/>
                    <a:pt x="3" y="100"/>
                    <a:pt x="4" y="96"/>
                  </a:cubicBezTo>
                  <a:cubicBezTo>
                    <a:pt x="6" y="90"/>
                    <a:pt x="18" y="82"/>
                    <a:pt x="18" y="82"/>
                  </a:cubicBezTo>
                  <a:cubicBezTo>
                    <a:pt x="22" y="71"/>
                    <a:pt x="22" y="66"/>
                    <a:pt x="30" y="58"/>
                  </a:cubicBezTo>
                  <a:cubicBezTo>
                    <a:pt x="37" y="38"/>
                    <a:pt x="48" y="20"/>
                    <a:pt x="52" y="0"/>
                  </a:cubicBezTo>
                  <a:cubicBezTo>
                    <a:pt x="61" y="6"/>
                    <a:pt x="63" y="13"/>
                    <a:pt x="72" y="16"/>
                  </a:cubicBezTo>
                  <a:cubicBezTo>
                    <a:pt x="81" y="27"/>
                    <a:pt x="83" y="26"/>
                    <a:pt x="98" y="28"/>
                  </a:cubicBezTo>
                  <a:cubicBezTo>
                    <a:pt x="106" y="31"/>
                    <a:pt x="112" y="41"/>
                    <a:pt x="118" y="38"/>
                  </a:cubicBezTo>
                  <a:close/>
                </a:path>
              </a:pathLst>
            </a:custGeom>
            <a:solidFill>
              <a:srgbClr val="0000FF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05" name="Freeform 2417"/>
            <p:cNvSpPr>
              <a:spLocks/>
            </p:cNvSpPr>
            <p:nvPr/>
          </p:nvSpPr>
          <p:spPr bwMode="auto">
            <a:xfrm>
              <a:off x="697" y="1840"/>
              <a:ext cx="68" cy="44"/>
            </a:xfrm>
            <a:custGeom>
              <a:avLst/>
              <a:gdLst>
                <a:gd name="T0" fmla="*/ 68 w 68"/>
                <a:gd name="T1" fmla="*/ 26 h 44"/>
                <a:gd name="T2" fmla="*/ 50 w 68"/>
                <a:gd name="T3" fmla="*/ 44 h 44"/>
                <a:gd name="T4" fmla="*/ 30 w 68"/>
                <a:gd name="T5" fmla="*/ 28 h 44"/>
                <a:gd name="T6" fmla="*/ 0 w 68"/>
                <a:gd name="T7" fmla="*/ 20 h 44"/>
                <a:gd name="T8" fmla="*/ 2 w 68"/>
                <a:gd name="T9" fmla="*/ 14 h 44"/>
                <a:gd name="T10" fmla="*/ 8 w 68"/>
                <a:gd name="T11" fmla="*/ 12 h 44"/>
                <a:gd name="T12" fmla="*/ 12 w 68"/>
                <a:gd name="T13" fmla="*/ 0 h 44"/>
                <a:gd name="T14" fmla="*/ 46 w 68"/>
                <a:gd name="T15" fmla="*/ 18 h 44"/>
                <a:gd name="T16" fmla="*/ 68 w 68"/>
                <a:gd name="T17" fmla="*/ 2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4">
                  <a:moveTo>
                    <a:pt x="68" y="26"/>
                  </a:moveTo>
                  <a:cubicBezTo>
                    <a:pt x="62" y="35"/>
                    <a:pt x="61" y="40"/>
                    <a:pt x="50" y="44"/>
                  </a:cubicBezTo>
                  <a:cubicBezTo>
                    <a:pt x="39" y="40"/>
                    <a:pt x="39" y="33"/>
                    <a:pt x="30" y="28"/>
                  </a:cubicBezTo>
                  <a:cubicBezTo>
                    <a:pt x="21" y="24"/>
                    <a:pt x="10" y="23"/>
                    <a:pt x="0" y="20"/>
                  </a:cubicBezTo>
                  <a:cubicBezTo>
                    <a:pt x="1" y="18"/>
                    <a:pt x="1" y="15"/>
                    <a:pt x="2" y="14"/>
                  </a:cubicBezTo>
                  <a:cubicBezTo>
                    <a:pt x="3" y="13"/>
                    <a:pt x="7" y="14"/>
                    <a:pt x="8" y="12"/>
                  </a:cubicBezTo>
                  <a:cubicBezTo>
                    <a:pt x="10" y="9"/>
                    <a:pt x="12" y="0"/>
                    <a:pt x="12" y="0"/>
                  </a:cubicBezTo>
                  <a:cubicBezTo>
                    <a:pt x="20" y="11"/>
                    <a:pt x="33" y="16"/>
                    <a:pt x="46" y="18"/>
                  </a:cubicBezTo>
                  <a:cubicBezTo>
                    <a:pt x="53" y="23"/>
                    <a:pt x="60" y="26"/>
                    <a:pt x="68" y="26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06" name="Freeform 2418"/>
            <p:cNvSpPr>
              <a:spLocks/>
            </p:cNvSpPr>
            <p:nvPr/>
          </p:nvSpPr>
          <p:spPr bwMode="auto">
            <a:xfrm>
              <a:off x="890" y="1525"/>
              <a:ext cx="97" cy="81"/>
            </a:xfrm>
            <a:custGeom>
              <a:avLst/>
              <a:gdLst>
                <a:gd name="T0" fmla="*/ 97 w 97"/>
                <a:gd name="T1" fmla="*/ 41 h 81"/>
                <a:gd name="T2" fmla="*/ 95 w 97"/>
                <a:gd name="T3" fmla="*/ 47 h 81"/>
                <a:gd name="T4" fmla="*/ 89 w 97"/>
                <a:gd name="T5" fmla="*/ 51 h 81"/>
                <a:gd name="T6" fmla="*/ 63 w 97"/>
                <a:gd name="T7" fmla="*/ 81 h 81"/>
                <a:gd name="T8" fmla="*/ 33 w 97"/>
                <a:gd name="T9" fmla="*/ 75 h 81"/>
                <a:gd name="T10" fmla="*/ 15 w 97"/>
                <a:gd name="T11" fmla="*/ 63 h 81"/>
                <a:gd name="T12" fmla="*/ 3 w 97"/>
                <a:gd name="T13" fmla="*/ 55 h 81"/>
                <a:gd name="T14" fmla="*/ 5 w 97"/>
                <a:gd name="T15" fmla="*/ 45 h 81"/>
                <a:gd name="T16" fmla="*/ 21 w 97"/>
                <a:gd name="T17" fmla="*/ 23 h 81"/>
                <a:gd name="T18" fmla="*/ 45 w 97"/>
                <a:gd name="T19" fmla="*/ 3 h 81"/>
                <a:gd name="T20" fmla="*/ 55 w 97"/>
                <a:gd name="T21" fmla="*/ 5 h 81"/>
                <a:gd name="T22" fmla="*/ 73 w 97"/>
                <a:gd name="T23" fmla="*/ 23 h 81"/>
                <a:gd name="T24" fmla="*/ 97 w 97"/>
                <a:gd name="T25" fmla="*/ 4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81">
                  <a:moveTo>
                    <a:pt x="97" y="41"/>
                  </a:moveTo>
                  <a:cubicBezTo>
                    <a:pt x="96" y="43"/>
                    <a:pt x="96" y="45"/>
                    <a:pt x="95" y="47"/>
                  </a:cubicBezTo>
                  <a:cubicBezTo>
                    <a:pt x="93" y="49"/>
                    <a:pt x="90" y="49"/>
                    <a:pt x="89" y="51"/>
                  </a:cubicBezTo>
                  <a:cubicBezTo>
                    <a:pt x="84" y="57"/>
                    <a:pt x="72" y="77"/>
                    <a:pt x="63" y="81"/>
                  </a:cubicBezTo>
                  <a:cubicBezTo>
                    <a:pt x="49" y="79"/>
                    <a:pt x="47" y="77"/>
                    <a:pt x="33" y="75"/>
                  </a:cubicBezTo>
                  <a:cubicBezTo>
                    <a:pt x="27" y="71"/>
                    <a:pt x="21" y="67"/>
                    <a:pt x="15" y="63"/>
                  </a:cubicBezTo>
                  <a:cubicBezTo>
                    <a:pt x="11" y="60"/>
                    <a:pt x="3" y="55"/>
                    <a:pt x="3" y="55"/>
                  </a:cubicBezTo>
                  <a:cubicBezTo>
                    <a:pt x="0" y="52"/>
                    <a:pt x="2" y="50"/>
                    <a:pt x="5" y="45"/>
                  </a:cubicBezTo>
                  <a:cubicBezTo>
                    <a:pt x="8" y="40"/>
                    <a:pt x="14" y="30"/>
                    <a:pt x="21" y="23"/>
                  </a:cubicBezTo>
                  <a:cubicBezTo>
                    <a:pt x="28" y="15"/>
                    <a:pt x="39" y="6"/>
                    <a:pt x="45" y="3"/>
                  </a:cubicBezTo>
                  <a:cubicBezTo>
                    <a:pt x="51" y="0"/>
                    <a:pt x="50" y="2"/>
                    <a:pt x="55" y="5"/>
                  </a:cubicBezTo>
                  <a:cubicBezTo>
                    <a:pt x="63" y="17"/>
                    <a:pt x="61" y="15"/>
                    <a:pt x="73" y="23"/>
                  </a:cubicBezTo>
                  <a:cubicBezTo>
                    <a:pt x="79" y="32"/>
                    <a:pt x="86" y="37"/>
                    <a:pt x="97" y="41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07" name="Freeform 2419"/>
            <p:cNvSpPr>
              <a:spLocks/>
            </p:cNvSpPr>
            <p:nvPr/>
          </p:nvSpPr>
          <p:spPr bwMode="auto">
            <a:xfrm>
              <a:off x="1017" y="1396"/>
              <a:ext cx="76" cy="68"/>
            </a:xfrm>
            <a:custGeom>
              <a:avLst/>
              <a:gdLst>
                <a:gd name="T0" fmla="*/ 76 w 76"/>
                <a:gd name="T1" fmla="*/ 28 h 68"/>
                <a:gd name="T2" fmla="*/ 54 w 76"/>
                <a:gd name="T3" fmla="*/ 14 h 68"/>
                <a:gd name="T4" fmla="*/ 32 w 76"/>
                <a:gd name="T5" fmla="*/ 0 h 68"/>
                <a:gd name="T6" fmla="*/ 26 w 76"/>
                <a:gd name="T7" fmla="*/ 4 h 68"/>
                <a:gd name="T8" fmla="*/ 0 w 76"/>
                <a:gd name="T9" fmla="*/ 34 h 68"/>
                <a:gd name="T10" fmla="*/ 28 w 76"/>
                <a:gd name="T11" fmla="*/ 54 h 68"/>
                <a:gd name="T12" fmla="*/ 44 w 76"/>
                <a:gd name="T13" fmla="*/ 68 h 68"/>
                <a:gd name="T14" fmla="*/ 58 w 76"/>
                <a:gd name="T15" fmla="*/ 56 h 68"/>
                <a:gd name="T16" fmla="*/ 76 w 76"/>
                <a:gd name="T17" fmla="*/ 2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68">
                  <a:moveTo>
                    <a:pt x="76" y="28"/>
                  </a:moveTo>
                  <a:cubicBezTo>
                    <a:pt x="73" y="19"/>
                    <a:pt x="63" y="17"/>
                    <a:pt x="54" y="14"/>
                  </a:cubicBezTo>
                  <a:cubicBezTo>
                    <a:pt x="50" y="3"/>
                    <a:pt x="40" y="8"/>
                    <a:pt x="32" y="0"/>
                  </a:cubicBezTo>
                  <a:cubicBezTo>
                    <a:pt x="25" y="2"/>
                    <a:pt x="33" y="2"/>
                    <a:pt x="26" y="4"/>
                  </a:cubicBezTo>
                  <a:cubicBezTo>
                    <a:pt x="22" y="10"/>
                    <a:pt x="1" y="27"/>
                    <a:pt x="0" y="34"/>
                  </a:cubicBezTo>
                  <a:cubicBezTo>
                    <a:pt x="2" y="42"/>
                    <a:pt x="20" y="48"/>
                    <a:pt x="28" y="54"/>
                  </a:cubicBezTo>
                  <a:cubicBezTo>
                    <a:pt x="35" y="58"/>
                    <a:pt x="37" y="64"/>
                    <a:pt x="44" y="68"/>
                  </a:cubicBezTo>
                  <a:cubicBezTo>
                    <a:pt x="52" y="65"/>
                    <a:pt x="51" y="61"/>
                    <a:pt x="58" y="56"/>
                  </a:cubicBezTo>
                  <a:cubicBezTo>
                    <a:pt x="65" y="45"/>
                    <a:pt x="72" y="41"/>
                    <a:pt x="76" y="28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08" name="Freeform 2420"/>
            <p:cNvSpPr>
              <a:spLocks/>
            </p:cNvSpPr>
            <p:nvPr/>
          </p:nvSpPr>
          <p:spPr bwMode="auto">
            <a:xfrm>
              <a:off x="1111" y="1244"/>
              <a:ext cx="121" cy="100"/>
            </a:xfrm>
            <a:custGeom>
              <a:avLst/>
              <a:gdLst>
                <a:gd name="T0" fmla="*/ 80 w 121"/>
                <a:gd name="T1" fmla="*/ 26 h 100"/>
                <a:gd name="T2" fmla="*/ 94 w 121"/>
                <a:gd name="T3" fmla="*/ 40 h 100"/>
                <a:gd name="T4" fmla="*/ 110 w 121"/>
                <a:gd name="T5" fmla="*/ 52 h 100"/>
                <a:gd name="T6" fmla="*/ 104 w 121"/>
                <a:gd name="T7" fmla="*/ 52 h 100"/>
                <a:gd name="T8" fmla="*/ 80 w 121"/>
                <a:gd name="T9" fmla="*/ 78 h 100"/>
                <a:gd name="T10" fmla="*/ 44 w 121"/>
                <a:gd name="T11" fmla="*/ 100 h 100"/>
                <a:gd name="T12" fmla="*/ 24 w 121"/>
                <a:gd name="T13" fmla="*/ 84 h 100"/>
                <a:gd name="T14" fmla="*/ 0 w 121"/>
                <a:gd name="T15" fmla="*/ 68 h 100"/>
                <a:gd name="T16" fmla="*/ 14 w 121"/>
                <a:gd name="T17" fmla="*/ 42 h 100"/>
                <a:gd name="T18" fmla="*/ 50 w 121"/>
                <a:gd name="T19" fmla="*/ 0 h 100"/>
                <a:gd name="T20" fmla="*/ 68 w 121"/>
                <a:gd name="T21" fmla="*/ 14 h 100"/>
                <a:gd name="T22" fmla="*/ 80 w 121"/>
                <a:gd name="T23" fmla="*/ 2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" h="100">
                  <a:moveTo>
                    <a:pt x="80" y="26"/>
                  </a:moveTo>
                  <a:cubicBezTo>
                    <a:pt x="89" y="29"/>
                    <a:pt x="86" y="35"/>
                    <a:pt x="94" y="40"/>
                  </a:cubicBezTo>
                  <a:cubicBezTo>
                    <a:pt x="100" y="49"/>
                    <a:pt x="121" y="48"/>
                    <a:pt x="110" y="52"/>
                  </a:cubicBezTo>
                  <a:cubicBezTo>
                    <a:pt x="110" y="56"/>
                    <a:pt x="109" y="48"/>
                    <a:pt x="104" y="52"/>
                  </a:cubicBezTo>
                  <a:cubicBezTo>
                    <a:pt x="99" y="56"/>
                    <a:pt x="90" y="70"/>
                    <a:pt x="80" y="78"/>
                  </a:cubicBezTo>
                  <a:cubicBezTo>
                    <a:pt x="70" y="86"/>
                    <a:pt x="53" y="99"/>
                    <a:pt x="44" y="100"/>
                  </a:cubicBezTo>
                  <a:cubicBezTo>
                    <a:pt x="33" y="96"/>
                    <a:pt x="33" y="90"/>
                    <a:pt x="24" y="84"/>
                  </a:cubicBezTo>
                  <a:cubicBezTo>
                    <a:pt x="20" y="72"/>
                    <a:pt x="12" y="72"/>
                    <a:pt x="0" y="68"/>
                  </a:cubicBezTo>
                  <a:cubicBezTo>
                    <a:pt x="5" y="60"/>
                    <a:pt x="6" y="47"/>
                    <a:pt x="14" y="42"/>
                  </a:cubicBezTo>
                  <a:cubicBezTo>
                    <a:pt x="21" y="21"/>
                    <a:pt x="35" y="15"/>
                    <a:pt x="50" y="0"/>
                  </a:cubicBezTo>
                  <a:cubicBezTo>
                    <a:pt x="61" y="4"/>
                    <a:pt x="58" y="11"/>
                    <a:pt x="68" y="14"/>
                  </a:cubicBezTo>
                  <a:cubicBezTo>
                    <a:pt x="71" y="16"/>
                    <a:pt x="84" y="22"/>
                    <a:pt x="80" y="26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09" name="Freeform 2421"/>
            <p:cNvSpPr>
              <a:spLocks/>
            </p:cNvSpPr>
            <p:nvPr/>
          </p:nvSpPr>
          <p:spPr bwMode="auto">
            <a:xfrm>
              <a:off x="1300" y="1235"/>
              <a:ext cx="71" cy="64"/>
            </a:xfrm>
            <a:custGeom>
              <a:avLst/>
              <a:gdLst>
                <a:gd name="T0" fmla="*/ 71 w 71"/>
                <a:gd name="T1" fmla="*/ 9 h 64"/>
                <a:gd name="T2" fmla="*/ 69 w 71"/>
                <a:gd name="T3" fmla="*/ 55 h 64"/>
                <a:gd name="T4" fmla="*/ 57 w 71"/>
                <a:gd name="T5" fmla="*/ 59 h 64"/>
                <a:gd name="T6" fmla="*/ 31 w 71"/>
                <a:gd name="T7" fmla="*/ 59 h 64"/>
                <a:gd name="T8" fmla="*/ 5 w 71"/>
                <a:gd name="T9" fmla="*/ 53 h 64"/>
                <a:gd name="T10" fmla="*/ 11 w 71"/>
                <a:gd name="T11" fmla="*/ 23 h 64"/>
                <a:gd name="T12" fmla="*/ 5 w 71"/>
                <a:gd name="T13" fmla="*/ 3 h 64"/>
                <a:gd name="T14" fmla="*/ 23 w 71"/>
                <a:gd name="T15" fmla="*/ 5 h 64"/>
                <a:gd name="T16" fmla="*/ 29 w 71"/>
                <a:gd name="T17" fmla="*/ 7 h 64"/>
                <a:gd name="T18" fmla="*/ 55 w 71"/>
                <a:gd name="T19" fmla="*/ 11 h 64"/>
                <a:gd name="T20" fmla="*/ 71 w 71"/>
                <a:gd name="T21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64">
                  <a:moveTo>
                    <a:pt x="71" y="9"/>
                  </a:moveTo>
                  <a:cubicBezTo>
                    <a:pt x="70" y="24"/>
                    <a:pt x="66" y="40"/>
                    <a:pt x="69" y="55"/>
                  </a:cubicBezTo>
                  <a:cubicBezTo>
                    <a:pt x="66" y="64"/>
                    <a:pt x="65" y="59"/>
                    <a:pt x="57" y="59"/>
                  </a:cubicBezTo>
                  <a:cubicBezTo>
                    <a:pt x="51" y="60"/>
                    <a:pt x="40" y="60"/>
                    <a:pt x="31" y="59"/>
                  </a:cubicBezTo>
                  <a:cubicBezTo>
                    <a:pt x="25" y="56"/>
                    <a:pt x="5" y="53"/>
                    <a:pt x="5" y="53"/>
                  </a:cubicBezTo>
                  <a:cubicBezTo>
                    <a:pt x="6" y="41"/>
                    <a:pt x="0" y="27"/>
                    <a:pt x="11" y="23"/>
                  </a:cubicBezTo>
                  <a:cubicBezTo>
                    <a:pt x="6" y="8"/>
                    <a:pt x="8" y="15"/>
                    <a:pt x="5" y="3"/>
                  </a:cubicBezTo>
                  <a:cubicBezTo>
                    <a:pt x="15" y="0"/>
                    <a:pt x="9" y="0"/>
                    <a:pt x="23" y="5"/>
                  </a:cubicBezTo>
                  <a:cubicBezTo>
                    <a:pt x="25" y="6"/>
                    <a:pt x="29" y="7"/>
                    <a:pt x="29" y="7"/>
                  </a:cubicBezTo>
                  <a:cubicBezTo>
                    <a:pt x="34" y="7"/>
                    <a:pt x="48" y="11"/>
                    <a:pt x="55" y="11"/>
                  </a:cubicBezTo>
                  <a:cubicBezTo>
                    <a:pt x="62" y="11"/>
                    <a:pt x="68" y="9"/>
                    <a:pt x="71" y="9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10" name="Freeform 2422"/>
            <p:cNvSpPr>
              <a:spLocks/>
            </p:cNvSpPr>
            <p:nvPr/>
          </p:nvSpPr>
          <p:spPr bwMode="auto">
            <a:xfrm>
              <a:off x="1455" y="1170"/>
              <a:ext cx="94" cy="96"/>
            </a:xfrm>
            <a:custGeom>
              <a:avLst/>
              <a:gdLst>
                <a:gd name="T0" fmla="*/ 94 w 94"/>
                <a:gd name="T1" fmla="*/ 32 h 96"/>
                <a:gd name="T2" fmla="*/ 84 w 94"/>
                <a:gd name="T3" fmla="*/ 44 h 96"/>
                <a:gd name="T4" fmla="*/ 58 w 94"/>
                <a:gd name="T5" fmla="*/ 78 h 96"/>
                <a:gd name="T6" fmla="*/ 28 w 94"/>
                <a:gd name="T7" fmla="*/ 96 h 96"/>
                <a:gd name="T8" fmla="*/ 0 w 94"/>
                <a:gd name="T9" fmla="*/ 60 h 96"/>
                <a:gd name="T10" fmla="*/ 24 w 94"/>
                <a:gd name="T11" fmla="*/ 32 h 96"/>
                <a:gd name="T12" fmla="*/ 42 w 94"/>
                <a:gd name="T13" fmla="*/ 0 h 96"/>
                <a:gd name="T14" fmla="*/ 94 w 94"/>
                <a:gd name="T15" fmla="*/ 3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96">
                  <a:moveTo>
                    <a:pt x="94" y="32"/>
                  </a:moveTo>
                  <a:cubicBezTo>
                    <a:pt x="91" y="40"/>
                    <a:pt x="91" y="39"/>
                    <a:pt x="84" y="44"/>
                  </a:cubicBezTo>
                  <a:cubicBezTo>
                    <a:pt x="78" y="53"/>
                    <a:pt x="67" y="70"/>
                    <a:pt x="58" y="78"/>
                  </a:cubicBezTo>
                  <a:cubicBezTo>
                    <a:pt x="55" y="82"/>
                    <a:pt x="34" y="92"/>
                    <a:pt x="28" y="96"/>
                  </a:cubicBezTo>
                  <a:cubicBezTo>
                    <a:pt x="13" y="91"/>
                    <a:pt x="6" y="73"/>
                    <a:pt x="0" y="60"/>
                  </a:cubicBezTo>
                  <a:cubicBezTo>
                    <a:pt x="3" y="47"/>
                    <a:pt x="14" y="39"/>
                    <a:pt x="24" y="32"/>
                  </a:cubicBezTo>
                  <a:cubicBezTo>
                    <a:pt x="31" y="22"/>
                    <a:pt x="30" y="0"/>
                    <a:pt x="42" y="0"/>
                  </a:cubicBezTo>
                  <a:cubicBezTo>
                    <a:pt x="53" y="3"/>
                    <a:pt x="87" y="25"/>
                    <a:pt x="94" y="32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11" name="Freeform 2423"/>
            <p:cNvSpPr>
              <a:spLocks/>
            </p:cNvSpPr>
            <p:nvPr/>
          </p:nvSpPr>
          <p:spPr bwMode="auto">
            <a:xfrm>
              <a:off x="1450" y="1026"/>
              <a:ext cx="81" cy="72"/>
            </a:xfrm>
            <a:custGeom>
              <a:avLst/>
              <a:gdLst>
                <a:gd name="T0" fmla="*/ 81 w 81"/>
                <a:gd name="T1" fmla="*/ 46 h 72"/>
                <a:gd name="T2" fmla="*/ 65 w 81"/>
                <a:gd name="T3" fmla="*/ 52 h 72"/>
                <a:gd name="T4" fmla="*/ 47 w 81"/>
                <a:gd name="T5" fmla="*/ 58 h 72"/>
                <a:gd name="T6" fmla="*/ 37 w 81"/>
                <a:gd name="T7" fmla="*/ 68 h 72"/>
                <a:gd name="T8" fmla="*/ 9 w 81"/>
                <a:gd name="T9" fmla="*/ 36 h 72"/>
                <a:gd name="T10" fmla="*/ 11 w 81"/>
                <a:gd name="T11" fmla="*/ 28 h 72"/>
                <a:gd name="T12" fmla="*/ 51 w 81"/>
                <a:gd name="T13" fmla="*/ 0 h 72"/>
                <a:gd name="T14" fmla="*/ 81 w 81"/>
                <a:gd name="T15" fmla="*/ 4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72">
                  <a:moveTo>
                    <a:pt x="81" y="46"/>
                  </a:moveTo>
                  <a:cubicBezTo>
                    <a:pt x="70" y="42"/>
                    <a:pt x="75" y="49"/>
                    <a:pt x="65" y="52"/>
                  </a:cubicBezTo>
                  <a:cubicBezTo>
                    <a:pt x="59" y="54"/>
                    <a:pt x="47" y="58"/>
                    <a:pt x="47" y="58"/>
                  </a:cubicBezTo>
                  <a:cubicBezTo>
                    <a:pt x="42" y="72"/>
                    <a:pt x="47" y="71"/>
                    <a:pt x="37" y="68"/>
                  </a:cubicBezTo>
                  <a:cubicBezTo>
                    <a:pt x="30" y="57"/>
                    <a:pt x="20" y="43"/>
                    <a:pt x="9" y="36"/>
                  </a:cubicBezTo>
                  <a:cubicBezTo>
                    <a:pt x="0" y="23"/>
                    <a:pt x="6" y="35"/>
                    <a:pt x="11" y="28"/>
                  </a:cubicBezTo>
                  <a:cubicBezTo>
                    <a:pt x="18" y="22"/>
                    <a:pt x="41" y="3"/>
                    <a:pt x="51" y="0"/>
                  </a:cubicBezTo>
                  <a:cubicBezTo>
                    <a:pt x="63" y="3"/>
                    <a:pt x="79" y="37"/>
                    <a:pt x="81" y="46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12" name="Freeform 2424"/>
            <p:cNvSpPr>
              <a:spLocks/>
            </p:cNvSpPr>
            <p:nvPr/>
          </p:nvSpPr>
          <p:spPr bwMode="auto">
            <a:xfrm>
              <a:off x="1296" y="972"/>
              <a:ext cx="99" cy="68"/>
            </a:xfrm>
            <a:custGeom>
              <a:avLst/>
              <a:gdLst>
                <a:gd name="T0" fmla="*/ 83 w 99"/>
                <a:gd name="T1" fmla="*/ 60 h 68"/>
                <a:gd name="T2" fmla="*/ 29 w 99"/>
                <a:gd name="T3" fmla="*/ 36 h 68"/>
                <a:gd name="T4" fmla="*/ 23 w 99"/>
                <a:gd name="T5" fmla="*/ 8 h 68"/>
                <a:gd name="T6" fmla="*/ 99 w 99"/>
                <a:gd name="T7" fmla="*/ 6 h 68"/>
                <a:gd name="T8" fmla="*/ 89 w 99"/>
                <a:gd name="T9" fmla="*/ 38 h 68"/>
                <a:gd name="T10" fmla="*/ 83 w 99"/>
                <a:gd name="T11" fmla="*/ 6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68">
                  <a:moveTo>
                    <a:pt x="83" y="60"/>
                  </a:moveTo>
                  <a:cubicBezTo>
                    <a:pt x="0" y="57"/>
                    <a:pt x="51" y="68"/>
                    <a:pt x="29" y="36"/>
                  </a:cubicBezTo>
                  <a:cubicBezTo>
                    <a:pt x="28" y="26"/>
                    <a:pt x="25" y="18"/>
                    <a:pt x="23" y="8"/>
                  </a:cubicBezTo>
                  <a:cubicBezTo>
                    <a:pt x="47" y="0"/>
                    <a:pt x="74" y="4"/>
                    <a:pt x="99" y="6"/>
                  </a:cubicBezTo>
                  <a:cubicBezTo>
                    <a:pt x="97" y="17"/>
                    <a:pt x="95" y="29"/>
                    <a:pt x="89" y="38"/>
                  </a:cubicBezTo>
                  <a:cubicBezTo>
                    <a:pt x="87" y="57"/>
                    <a:pt x="89" y="54"/>
                    <a:pt x="83" y="60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13" name="Freeform 2425"/>
            <p:cNvSpPr>
              <a:spLocks/>
            </p:cNvSpPr>
            <p:nvPr/>
          </p:nvSpPr>
          <p:spPr bwMode="auto">
            <a:xfrm>
              <a:off x="1175" y="1010"/>
              <a:ext cx="93" cy="102"/>
            </a:xfrm>
            <a:custGeom>
              <a:avLst/>
              <a:gdLst>
                <a:gd name="T0" fmla="*/ 88 w 93"/>
                <a:gd name="T1" fmla="*/ 62 h 102"/>
                <a:gd name="T2" fmla="*/ 70 w 93"/>
                <a:gd name="T3" fmla="*/ 70 h 102"/>
                <a:gd name="T4" fmla="*/ 46 w 93"/>
                <a:gd name="T5" fmla="*/ 102 h 102"/>
                <a:gd name="T6" fmla="*/ 26 w 93"/>
                <a:gd name="T7" fmla="*/ 82 h 102"/>
                <a:gd name="T8" fmla="*/ 14 w 93"/>
                <a:gd name="T9" fmla="*/ 78 h 102"/>
                <a:gd name="T10" fmla="*/ 0 w 93"/>
                <a:gd name="T11" fmla="*/ 64 h 102"/>
                <a:gd name="T12" fmla="*/ 10 w 93"/>
                <a:gd name="T13" fmla="*/ 54 h 102"/>
                <a:gd name="T14" fmla="*/ 20 w 93"/>
                <a:gd name="T15" fmla="*/ 40 h 102"/>
                <a:gd name="T16" fmla="*/ 32 w 93"/>
                <a:gd name="T17" fmla="*/ 30 h 102"/>
                <a:gd name="T18" fmla="*/ 40 w 93"/>
                <a:gd name="T19" fmla="*/ 18 h 102"/>
                <a:gd name="T20" fmla="*/ 50 w 93"/>
                <a:gd name="T21" fmla="*/ 26 h 102"/>
                <a:gd name="T22" fmla="*/ 66 w 93"/>
                <a:gd name="T23" fmla="*/ 40 h 102"/>
                <a:gd name="T24" fmla="*/ 84 w 93"/>
                <a:gd name="T25" fmla="*/ 54 h 102"/>
                <a:gd name="T26" fmla="*/ 92 w 93"/>
                <a:gd name="T27" fmla="*/ 56 h 102"/>
                <a:gd name="T28" fmla="*/ 88 w 93"/>
                <a:gd name="T29" fmla="*/ 6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3" h="102">
                  <a:moveTo>
                    <a:pt x="88" y="62"/>
                  </a:moveTo>
                  <a:cubicBezTo>
                    <a:pt x="82" y="64"/>
                    <a:pt x="75" y="67"/>
                    <a:pt x="70" y="70"/>
                  </a:cubicBezTo>
                  <a:cubicBezTo>
                    <a:pt x="63" y="77"/>
                    <a:pt x="53" y="100"/>
                    <a:pt x="46" y="102"/>
                  </a:cubicBezTo>
                  <a:cubicBezTo>
                    <a:pt x="40" y="93"/>
                    <a:pt x="37" y="86"/>
                    <a:pt x="26" y="82"/>
                  </a:cubicBezTo>
                  <a:cubicBezTo>
                    <a:pt x="22" y="81"/>
                    <a:pt x="14" y="78"/>
                    <a:pt x="14" y="78"/>
                  </a:cubicBezTo>
                  <a:cubicBezTo>
                    <a:pt x="9" y="71"/>
                    <a:pt x="5" y="71"/>
                    <a:pt x="0" y="64"/>
                  </a:cubicBezTo>
                  <a:cubicBezTo>
                    <a:pt x="3" y="60"/>
                    <a:pt x="8" y="58"/>
                    <a:pt x="10" y="54"/>
                  </a:cubicBezTo>
                  <a:cubicBezTo>
                    <a:pt x="20" y="38"/>
                    <a:pt x="7" y="44"/>
                    <a:pt x="20" y="40"/>
                  </a:cubicBezTo>
                  <a:cubicBezTo>
                    <a:pt x="24" y="36"/>
                    <a:pt x="29" y="34"/>
                    <a:pt x="32" y="30"/>
                  </a:cubicBezTo>
                  <a:cubicBezTo>
                    <a:pt x="35" y="26"/>
                    <a:pt x="40" y="18"/>
                    <a:pt x="40" y="18"/>
                  </a:cubicBezTo>
                  <a:cubicBezTo>
                    <a:pt x="44" y="0"/>
                    <a:pt x="39" y="18"/>
                    <a:pt x="50" y="26"/>
                  </a:cubicBezTo>
                  <a:cubicBezTo>
                    <a:pt x="54" y="37"/>
                    <a:pt x="55" y="38"/>
                    <a:pt x="66" y="40"/>
                  </a:cubicBezTo>
                  <a:cubicBezTo>
                    <a:pt x="72" y="44"/>
                    <a:pt x="77" y="51"/>
                    <a:pt x="84" y="54"/>
                  </a:cubicBezTo>
                  <a:cubicBezTo>
                    <a:pt x="87" y="55"/>
                    <a:pt x="91" y="54"/>
                    <a:pt x="92" y="56"/>
                  </a:cubicBezTo>
                  <a:cubicBezTo>
                    <a:pt x="93" y="58"/>
                    <a:pt x="89" y="60"/>
                    <a:pt x="88" y="62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14" name="Freeform 2426"/>
            <p:cNvSpPr>
              <a:spLocks/>
            </p:cNvSpPr>
            <p:nvPr/>
          </p:nvSpPr>
          <p:spPr bwMode="auto">
            <a:xfrm rot="504736">
              <a:off x="689" y="3125"/>
              <a:ext cx="206" cy="212"/>
            </a:xfrm>
            <a:custGeom>
              <a:avLst/>
              <a:gdLst>
                <a:gd name="T0" fmla="*/ 207 w 317"/>
                <a:gd name="T1" fmla="*/ 389 h 427"/>
                <a:gd name="T2" fmla="*/ 186 w 317"/>
                <a:gd name="T3" fmla="*/ 305 h 427"/>
                <a:gd name="T4" fmla="*/ 192 w 317"/>
                <a:gd name="T5" fmla="*/ 278 h 427"/>
                <a:gd name="T6" fmla="*/ 162 w 317"/>
                <a:gd name="T7" fmla="*/ 230 h 427"/>
                <a:gd name="T8" fmla="*/ 171 w 317"/>
                <a:gd name="T9" fmla="*/ 200 h 427"/>
                <a:gd name="T10" fmla="*/ 150 w 317"/>
                <a:gd name="T11" fmla="*/ 170 h 427"/>
                <a:gd name="T12" fmla="*/ 129 w 317"/>
                <a:gd name="T13" fmla="*/ 155 h 427"/>
                <a:gd name="T14" fmla="*/ 135 w 317"/>
                <a:gd name="T15" fmla="*/ 131 h 427"/>
                <a:gd name="T16" fmla="*/ 192 w 317"/>
                <a:gd name="T17" fmla="*/ 143 h 427"/>
                <a:gd name="T18" fmla="*/ 300 w 317"/>
                <a:gd name="T19" fmla="*/ 170 h 427"/>
                <a:gd name="T20" fmla="*/ 264 w 317"/>
                <a:gd name="T21" fmla="*/ 170 h 427"/>
                <a:gd name="T22" fmla="*/ 129 w 317"/>
                <a:gd name="T23" fmla="*/ 104 h 427"/>
                <a:gd name="T24" fmla="*/ 114 w 317"/>
                <a:gd name="T25" fmla="*/ 77 h 427"/>
                <a:gd name="T26" fmla="*/ 258 w 317"/>
                <a:gd name="T27" fmla="*/ 23 h 427"/>
                <a:gd name="T28" fmla="*/ 270 w 317"/>
                <a:gd name="T29" fmla="*/ 53 h 427"/>
                <a:gd name="T30" fmla="*/ 258 w 317"/>
                <a:gd name="T31" fmla="*/ 86 h 427"/>
                <a:gd name="T32" fmla="*/ 303 w 317"/>
                <a:gd name="T33" fmla="*/ 95 h 427"/>
                <a:gd name="T34" fmla="*/ 294 w 317"/>
                <a:gd name="T35" fmla="*/ 128 h 427"/>
                <a:gd name="T36" fmla="*/ 303 w 317"/>
                <a:gd name="T37" fmla="*/ 131 h 427"/>
                <a:gd name="T38" fmla="*/ 255 w 317"/>
                <a:gd name="T39" fmla="*/ 11 h 427"/>
                <a:gd name="T40" fmla="*/ 150 w 317"/>
                <a:gd name="T41" fmla="*/ 23 h 427"/>
                <a:gd name="T42" fmla="*/ 108 w 317"/>
                <a:gd name="T43" fmla="*/ 68 h 427"/>
                <a:gd name="T44" fmla="*/ 87 w 317"/>
                <a:gd name="T45" fmla="*/ 86 h 427"/>
                <a:gd name="T46" fmla="*/ 69 w 317"/>
                <a:gd name="T47" fmla="*/ 113 h 427"/>
                <a:gd name="T48" fmla="*/ 48 w 317"/>
                <a:gd name="T49" fmla="*/ 164 h 427"/>
                <a:gd name="T50" fmla="*/ 21 w 317"/>
                <a:gd name="T51" fmla="*/ 194 h 427"/>
                <a:gd name="T52" fmla="*/ 9 w 317"/>
                <a:gd name="T53" fmla="*/ 218 h 427"/>
                <a:gd name="T54" fmla="*/ 36 w 317"/>
                <a:gd name="T55" fmla="*/ 194 h 427"/>
                <a:gd name="T56" fmla="*/ 93 w 317"/>
                <a:gd name="T57" fmla="*/ 110 h 427"/>
                <a:gd name="T58" fmla="*/ 129 w 317"/>
                <a:gd name="T59" fmla="*/ 110 h 427"/>
                <a:gd name="T60" fmla="*/ 171 w 317"/>
                <a:gd name="T61" fmla="*/ 224 h 427"/>
                <a:gd name="T62" fmla="*/ 198 w 317"/>
                <a:gd name="T63" fmla="*/ 404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427">
                  <a:moveTo>
                    <a:pt x="219" y="413"/>
                  </a:moveTo>
                  <a:cubicBezTo>
                    <a:pt x="211" y="402"/>
                    <a:pt x="202" y="403"/>
                    <a:pt x="207" y="389"/>
                  </a:cubicBezTo>
                  <a:cubicBezTo>
                    <a:pt x="206" y="359"/>
                    <a:pt x="211" y="328"/>
                    <a:pt x="204" y="299"/>
                  </a:cubicBezTo>
                  <a:cubicBezTo>
                    <a:pt x="202" y="293"/>
                    <a:pt x="186" y="305"/>
                    <a:pt x="186" y="305"/>
                  </a:cubicBezTo>
                  <a:cubicBezTo>
                    <a:pt x="187" y="299"/>
                    <a:pt x="188" y="293"/>
                    <a:pt x="189" y="287"/>
                  </a:cubicBezTo>
                  <a:cubicBezTo>
                    <a:pt x="190" y="284"/>
                    <a:pt x="194" y="280"/>
                    <a:pt x="192" y="278"/>
                  </a:cubicBezTo>
                  <a:cubicBezTo>
                    <a:pt x="188" y="274"/>
                    <a:pt x="174" y="272"/>
                    <a:pt x="174" y="272"/>
                  </a:cubicBezTo>
                  <a:cubicBezTo>
                    <a:pt x="165" y="259"/>
                    <a:pt x="167" y="245"/>
                    <a:pt x="162" y="230"/>
                  </a:cubicBezTo>
                  <a:cubicBezTo>
                    <a:pt x="163" y="223"/>
                    <a:pt x="163" y="216"/>
                    <a:pt x="165" y="209"/>
                  </a:cubicBezTo>
                  <a:cubicBezTo>
                    <a:pt x="166" y="206"/>
                    <a:pt x="173" y="203"/>
                    <a:pt x="171" y="200"/>
                  </a:cubicBezTo>
                  <a:cubicBezTo>
                    <a:pt x="167" y="195"/>
                    <a:pt x="153" y="194"/>
                    <a:pt x="153" y="194"/>
                  </a:cubicBezTo>
                  <a:cubicBezTo>
                    <a:pt x="157" y="178"/>
                    <a:pt x="169" y="175"/>
                    <a:pt x="150" y="170"/>
                  </a:cubicBezTo>
                  <a:cubicBezTo>
                    <a:pt x="149" y="167"/>
                    <a:pt x="150" y="163"/>
                    <a:pt x="147" y="161"/>
                  </a:cubicBezTo>
                  <a:cubicBezTo>
                    <a:pt x="142" y="157"/>
                    <a:pt x="129" y="155"/>
                    <a:pt x="129" y="155"/>
                  </a:cubicBezTo>
                  <a:cubicBezTo>
                    <a:pt x="130" y="152"/>
                    <a:pt x="133" y="149"/>
                    <a:pt x="132" y="146"/>
                  </a:cubicBezTo>
                  <a:cubicBezTo>
                    <a:pt x="125" y="125"/>
                    <a:pt x="107" y="125"/>
                    <a:pt x="135" y="131"/>
                  </a:cubicBezTo>
                  <a:cubicBezTo>
                    <a:pt x="141" y="150"/>
                    <a:pt x="147" y="131"/>
                    <a:pt x="150" y="122"/>
                  </a:cubicBezTo>
                  <a:cubicBezTo>
                    <a:pt x="163" y="131"/>
                    <a:pt x="177" y="139"/>
                    <a:pt x="192" y="143"/>
                  </a:cubicBezTo>
                  <a:cubicBezTo>
                    <a:pt x="198" y="168"/>
                    <a:pt x="201" y="169"/>
                    <a:pt x="228" y="173"/>
                  </a:cubicBezTo>
                  <a:cubicBezTo>
                    <a:pt x="251" y="181"/>
                    <a:pt x="277" y="178"/>
                    <a:pt x="300" y="170"/>
                  </a:cubicBezTo>
                  <a:cubicBezTo>
                    <a:pt x="304" y="157"/>
                    <a:pt x="301" y="153"/>
                    <a:pt x="288" y="149"/>
                  </a:cubicBezTo>
                  <a:cubicBezTo>
                    <a:pt x="276" y="153"/>
                    <a:pt x="273" y="161"/>
                    <a:pt x="264" y="170"/>
                  </a:cubicBezTo>
                  <a:cubicBezTo>
                    <a:pt x="240" y="146"/>
                    <a:pt x="238" y="143"/>
                    <a:pt x="201" y="140"/>
                  </a:cubicBezTo>
                  <a:cubicBezTo>
                    <a:pt x="193" y="117"/>
                    <a:pt x="152" y="109"/>
                    <a:pt x="129" y="104"/>
                  </a:cubicBezTo>
                  <a:cubicBezTo>
                    <a:pt x="124" y="83"/>
                    <a:pt x="115" y="89"/>
                    <a:pt x="120" y="104"/>
                  </a:cubicBezTo>
                  <a:cubicBezTo>
                    <a:pt x="129" y="91"/>
                    <a:pt x="127" y="85"/>
                    <a:pt x="114" y="77"/>
                  </a:cubicBezTo>
                  <a:cubicBezTo>
                    <a:pt x="136" y="70"/>
                    <a:pt x="136" y="49"/>
                    <a:pt x="159" y="41"/>
                  </a:cubicBezTo>
                  <a:cubicBezTo>
                    <a:pt x="168" y="4"/>
                    <a:pt x="231" y="24"/>
                    <a:pt x="258" y="23"/>
                  </a:cubicBezTo>
                  <a:cubicBezTo>
                    <a:pt x="259" y="32"/>
                    <a:pt x="258" y="42"/>
                    <a:pt x="261" y="50"/>
                  </a:cubicBezTo>
                  <a:cubicBezTo>
                    <a:pt x="262" y="53"/>
                    <a:pt x="269" y="50"/>
                    <a:pt x="270" y="53"/>
                  </a:cubicBezTo>
                  <a:cubicBezTo>
                    <a:pt x="271" y="56"/>
                    <a:pt x="266" y="59"/>
                    <a:pt x="264" y="62"/>
                  </a:cubicBezTo>
                  <a:cubicBezTo>
                    <a:pt x="261" y="68"/>
                    <a:pt x="259" y="80"/>
                    <a:pt x="258" y="86"/>
                  </a:cubicBezTo>
                  <a:cubicBezTo>
                    <a:pt x="261" y="88"/>
                    <a:pt x="263" y="91"/>
                    <a:pt x="267" y="92"/>
                  </a:cubicBezTo>
                  <a:cubicBezTo>
                    <a:pt x="279" y="94"/>
                    <a:pt x="292" y="91"/>
                    <a:pt x="303" y="95"/>
                  </a:cubicBezTo>
                  <a:cubicBezTo>
                    <a:pt x="306" y="96"/>
                    <a:pt x="301" y="101"/>
                    <a:pt x="300" y="104"/>
                  </a:cubicBezTo>
                  <a:cubicBezTo>
                    <a:pt x="293" y="133"/>
                    <a:pt x="301" y="107"/>
                    <a:pt x="294" y="128"/>
                  </a:cubicBezTo>
                  <a:cubicBezTo>
                    <a:pt x="293" y="135"/>
                    <a:pt x="284" y="147"/>
                    <a:pt x="291" y="149"/>
                  </a:cubicBezTo>
                  <a:cubicBezTo>
                    <a:pt x="298" y="151"/>
                    <a:pt x="303" y="131"/>
                    <a:pt x="303" y="131"/>
                  </a:cubicBezTo>
                  <a:cubicBezTo>
                    <a:pt x="307" y="103"/>
                    <a:pt x="317" y="81"/>
                    <a:pt x="282" y="74"/>
                  </a:cubicBezTo>
                  <a:cubicBezTo>
                    <a:pt x="274" y="49"/>
                    <a:pt x="292" y="18"/>
                    <a:pt x="255" y="11"/>
                  </a:cubicBezTo>
                  <a:cubicBezTo>
                    <a:pt x="243" y="9"/>
                    <a:pt x="231" y="9"/>
                    <a:pt x="219" y="8"/>
                  </a:cubicBezTo>
                  <a:cubicBezTo>
                    <a:pt x="191" y="10"/>
                    <a:pt x="165" y="0"/>
                    <a:pt x="150" y="23"/>
                  </a:cubicBezTo>
                  <a:cubicBezTo>
                    <a:pt x="145" y="47"/>
                    <a:pt x="137" y="39"/>
                    <a:pt x="120" y="50"/>
                  </a:cubicBezTo>
                  <a:cubicBezTo>
                    <a:pt x="116" y="56"/>
                    <a:pt x="112" y="62"/>
                    <a:pt x="108" y="68"/>
                  </a:cubicBezTo>
                  <a:cubicBezTo>
                    <a:pt x="106" y="71"/>
                    <a:pt x="108" y="77"/>
                    <a:pt x="105" y="80"/>
                  </a:cubicBezTo>
                  <a:cubicBezTo>
                    <a:pt x="100" y="84"/>
                    <a:pt x="87" y="86"/>
                    <a:pt x="87" y="86"/>
                  </a:cubicBezTo>
                  <a:cubicBezTo>
                    <a:pt x="90" y="95"/>
                    <a:pt x="97" y="111"/>
                    <a:pt x="87" y="119"/>
                  </a:cubicBezTo>
                  <a:cubicBezTo>
                    <a:pt x="82" y="123"/>
                    <a:pt x="69" y="113"/>
                    <a:pt x="69" y="113"/>
                  </a:cubicBezTo>
                  <a:cubicBezTo>
                    <a:pt x="51" y="117"/>
                    <a:pt x="52" y="122"/>
                    <a:pt x="48" y="140"/>
                  </a:cubicBezTo>
                  <a:cubicBezTo>
                    <a:pt x="52" y="152"/>
                    <a:pt x="52" y="148"/>
                    <a:pt x="48" y="164"/>
                  </a:cubicBezTo>
                  <a:cubicBezTo>
                    <a:pt x="46" y="170"/>
                    <a:pt x="42" y="182"/>
                    <a:pt x="42" y="182"/>
                  </a:cubicBezTo>
                  <a:cubicBezTo>
                    <a:pt x="38" y="222"/>
                    <a:pt x="41" y="208"/>
                    <a:pt x="21" y="194"/>
                  </a:cubicBezTo>
                  <a:cubicBezTo>
                    <a:pt x="10" y="201"/>
                    <a:pt x="12" y="208"/>
                    <a:pt x="0" y="212"/>
                  </a:cubicBezTo>
                  <a:cubicBezTo>
                    <a:pt x="3" y="214"/>
                    <a:pt x="5" y="218"/>
                    <a:pt x="9" y="218"/>
                  </a:cubicBezTo>
                  <a:cubicBezTo>
                    <a:pt x="15" y="218"/>
                    <a:pt x="27" y="212"/>
                    <a:pt x="27" y="212"/>
                  </a:cubicBezTo>
                  <a:cubicBezTo>
                    <a:pt x="29" y="206"/>
                    <a:pt x="35" y="201"/>
                    <a:pt x="36" y="194"/>
                  </a:cubicBezTo>
                  <a:cubicBezTo>
                    <a:pt x="45" y="139"/>
                    <a:pt x="27" y="161"/>
                    <a:pt x="48" y="140"/>
                  </a:cubicBezTo>
                  <a:cubicBezTo>
                    <a:pt x="57" y="112"/>
                    <a:pt x="59" y="113"/>
                    <a:pt x="93" y="110"/>
                  </a:cubicBezTo>
                  <a:cubicBezTo>
                    <a:pt x="99" y="108"/>
                    <a:pt x="104" y="101"/>
                    <a:pt x="111" y="101"/>
                  </a:cubicBezTo>
                  <a:cubicBezTo>
                    <a:pt x="118" y="101"/>
                    <a:pt x="123" y="108"/>
                    <a:pt x="129" y="110"/>
                  </a:cubicBezTo>
                  <a:cubicBezTo>
                    <a:pt x="139" y="120"/>
                    <a:pt x="146" y="130"/>
                    <a:pt x="156" y="140"/>
                  </a:cubicBezTo>
                  <a:cubicBezTo>
                    <a:pt x="163" y="169"/>
                    <a:pt x="147" y="200"/>
                    <a:pt x="171" y="224"/>
                  </a:cubicBezTo>
                  <a:cubicBezTo>
                    <a:pt x="174" y="234"/>
                    <a:pt x="177" y="244"/>
                    <a:pt x="180" y="254"/>
                  </a:cubicBezTo>
                  <a:cubicBezTo>
                    <a:pt x="180" y="262"/>
                    <a:pt x="170" y="395"/>
                    <a:pt x="198" y="404"/>
                  </a:cubicBezTo>
                  <a:cubicBezTo>
                    <a:pt x="202" y="422"/>
                    <a:pt x="205" y="427"/>
                    <a:pt x="219" y="41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15" name="Freeform 2427"/>
            <p:cNvSpPr>
              <a:spLocks/>
            </p:cNvSpPr>
            <p:nvPr/>
          </p:nvSpPr>
          <p:spPr bwMode="auto">
            <a:xfrm rot="504736">
              <a:off x="811" y="3445"/>
              <a:ext cx="64" cy="287"/>
            </a:xfrm>
            <a:custGeom>
              <a:avLst/>
              <a:gdLst>
                <a:gd name="T0" fmla="*/ 95 w 99"/>
                <a:gd name="T1" fmla="*/ 564 h 580"/>
                <a:gd name="T2" fmla="*/ 68 w 99"/>
                <a:gd name="T3" fmla="*/ 576 h 580"/>
                <a:gd name="T4" fmla="*/ 59 w 99"/>
                <a:gd name="T5" fmla="*/ 579 h 580"/>
                <a:gd name="T6" fmla="*/ 53 w 99"/>
                <a:gd name="T7" fmla="*/ 564 h 580"/>
                <a:gd name="T8" fmla="*/ 47 w 99"/>
                <a:gd name="T9" fmla="*/ 549 h 580"/>
                <a:gd name="T10" fmla="*/ 50 w 99"/>
                <a:gd name="T11" fmla="*/ 534 h 580"/>
                <a:gd name="T12" fmla="*/ 53 w 99"/>
                <a:gd name="T13" fmla="*/ 543 h 580"/>
                <a:gd name="T14" fmla="*/ 56 w 99"/>
                <a:gd name="T15" fmla="*/ 534 h 580"/>
                <a:gd name="T16" fmla="*/ 74 w 99"/>
                <a:gd name="T17" fmla="*/ 492 h 580"/>
                <a:gd name="T18" fmla="*/ 83 w 99"/>
                <a:gd name="T19" fmla="*/ 450 h 580"/>
                <a:gd name="T20" fmla="*/ 71 w 99"/>
                <a:gd name="T21" fmla="*/ 420 h 580"/>
                <a:gd name="T22" fmla="*/ 59 w 99"/>
                <a:gd name="T23" fmla="*/ 219 h 580"/>
                <a:gd name="T24" fmla="*/ 56 w 99"/>
                <a:gd name="T25" fmla="*/ 177 h 580"/>
                <a:gd name="T26" fmla="*/ 50 w 99"/>
                <a:gd name="T27" fmla="*/ 195 h 580"/>
                <a:gd name="T28" fmla="*/ 38 w 99"/>
                <a:gd name="T29" fmla="*/ 84 h 580"/>
                <a:gd name="T30" fmla="*/ 14 w 99"/>
                <a:gd name="T31" fmla="*/ 60 h 580"/>
                <a:gd name="T32" fmla="*/ 11 w 99"/>
                <a:gd name="T33" fmla="*/ 0 h 580"/>
                <a:gd name="T34" fmla="*/ 20 w 99"/>
                <a:gd name="T35" fmla="*/ 21 h 580"/>
                <a:gd name="T36" fmla="*/ 32 w 99"/>
                <a:gd name="T37" fmla="*/ 57 h 580"/>
                <a:gd name="T38" fmla="*/ 35 w 99"/>
                <a:gd name="T39" fmla="*/ 102 h 580"/>
                <a:gd name="T40" fmla="*/ 53 w 99"/>
                <a:gd name="T41" fmla="*/ 108 h 580"/>
                <a:gd name="T42" fmla="*/ 71 w 99"/>
                <a:gd name="T43" fmla="*/ 210 h 580"/>
                <a:gd name="T44" fmla="*/ 68 w 99"/>
                <a:gd name="T45" fmla="*/ 366 h 580"/>
                <a:gd name="T46" fmla="*/ 65 w 99"/>
                <a:gd name="T47" fmla="*/ 504 h 580"/>
                <a:gd name="T48" fmla="*/ 68 w 99"/>
                <a:gd name="T49" fmla="*/ 495 h 580"/>
                <a:gd name="T50" fmla="*/ 65 w 99"/>
                <a:gd name="T51" fmla="*/ 516 h 580"/>
                <a:gd name="T52" fmla="*/ 68 w 99"/>
                <a:gd name="T53" fmla="*/ 528 h 580"/>
                <a:gd name="T54" fmla="*/ 92 w 99"/>
                <a:gd name="T55" fmla="*/ 531 h 580"/>
                <a:gd name="T56" fmla="*/ 95 w 99"/>
                <a:gd name="T57" fmla="*/ 564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580">
                  <a:moveTo>
                    <a:pt x="95" y="564"/>
                  </a:moveTo>
                  <a:cubicBezTo>
                    <a:pt x="81" y="574"/>
                    <a:pt x="89" y="569"/>
                    <a:pt x="68" y="576"/>
                  </a:cubicBezTo>
                  <a:cubicBezTo>
                    <a:pt x="65" y="577"/>
                    <a:pt x="59" y="579"/>
                    <a:pt x="59" y="579"/>
                  </a:cubicBezTo>
                  <a:cubicBezTo>
                    <a:pt x="28" y="574"/>
                    <a:pt x="48" y="580"/>
                    <a:pt x="53" y="564"/>
                  </a:cubicBezTo>
                  <a:cubicBezTo>
                    <a:pt x="43" y="561"/>
                    <a:pt x="30" y="555"/>
                    <a:pt x="47" y="549"/>
                  </a:cubicBezTo>
                  <a:cubicBezTo>
                    <a:pt x="48" y="544"/>
                    <a:pt x="46" y="538"/>
                    <a:pt x="50" y="534"/>
                  </a:cubicBezTo>
                  <a:cubicBezTo>
                    <a:pt x="52" y="532"/>
                    <a:pt x="50" y="543"/>
                    <a:pt x="53" y="543"/>
                  </a:cubicBezTo>
                  <a:cubicBezTo>
                    <a:pt x="56" y="543"/>
                    <a:pt x="55" y="537"/>
                    <a:pt x="56" y="534"/>
                  </a:cubicBezTo>
                  <a:cubicBezTo>
                    <a:pt x="59" y="510"/>
                    <a:pt x="56" y="504"/>
                    <a:pt x="74" y="492"/>
                  </a:cubicBezTo>
                  <a:cubicBezTo>
                    <a:pt x="77" y="478"/>
                    <a:pt x="78" y="464"/>
                    <a:pt x="83" y="450"/>
                  </a:cubicBezTo>
                  <a:cubicBezTo>
                    <a:pt x="79" y="439"/>
                    <a:pt x="74" y="431"/>
                    <a:pt x="71" y="420"/>
                  </a:cubicBezTo>
                  <a:cubicBezTo>
                    <a:pt x="73" y="374"/>
                    <a:pt x="96" y="231"/>
                    <a:pt x="59" y="219"/>
                  </a:cubicBezTo>
                  <a:cubicBezTo>
                    <a:pt x="58" y="205"/>
                    <a:pt x="61" y="190"/>
                    <a:pt x="56" y="177"/>
                  </a:cubicBezTo>
                  <a:cubicBezTo>
                    <a:pt x="54" y="171"/>
                    <a:pt x="50" y="195"/>
                    <a:pt x="50" y="195"/>
                  </a:cubicBezTo>
                  <a:cubicBezTo>
                    <a:pt x="34" y="162"/>
                    <a:pt x="42" y="121"/>
                    <a:pt x="38" y="84"/>
                  </a:cubicBezTo>
                  <a:cubicBezTo>
                    <a:pt x="18" y="104"/>
                    <a:pt x="33" y="73"/>
                    <a:pt x="14" y="60"/>
                  </a:cubicBezTo>
                  <a:cubicBezTo>
                    <a:pt x="0" y="103"/>
                    <a:pt x="8" y="84"/>
                    <a:pt x="11" y="0"/>
                  </a:cubicBezTo>
                  <a:cubicBezTo>
                    <a:pt x="13" y="7"/>
                    <a:pt x="19" y="14"/>
                    <a:pt x="20" y="21"/>
                  </a:cubicBezTo>
                  <a:cubicBezTo>
                    <a:pt x="28" y="59"/>
                    <a:pt x="11" y="50"/>
                    <a:pt x="32" y="57"/>
                  </a:cubicBezTo>
                  <a:cubicBezTo>
                    <a:pt x="33" y="72"/>
                    <a:pt x="29" y="88"/>
                    <a:pt x="35" y="102"/>
                  </a:cubicBezTo>
                  <a:cubicBezTo>
                    <a:pt x="37" y="108"/>
                    <a:pt x="53" y="108"/>
                    <a:pt x="53" y="108"/>
                  </a:cubicBezTo>
                  <a:cubicBezTo>
                    <a:pt x="58" y="249"/>
                    <a:pt x="40" y="164"/>
                    <a:pt x="71" y="210"/>
                  </a:cubicBezTo>
                  <a:cubicBezTo>
                    <a:pt x="80" y="261"/>
                    <a:pt x="85" y="316"/>
                    <a:pt x="68" y="366"/>
                  </a:cubicBezTo>
                  <a:cubicBezTo>
                    <a:pt x="67" y="412"/>
                    <a:pt x="65" y="458"/>
                    <a:pt x="65" y="504"/>
                  </a:cubicBezTo>
                  <a:cubicBezTo>
                    <a:pt x="65" y="507"/>
                    <a:pt x="68" y="492"/>
                    <a:pt x="68" y="495"/>
                  </a:cubicBezTo>
                  <a:cubicBezTo>
                    <a:pt x="68" y="502"/>
                    <a:pt x="66" y="509"/>
                    <a:pt x="65" y="516"/>
                  </a:cubicBezTo>
                  <a:cubicBezTo>
                    <a:pt x="66" y="520"/>
                    <a:pt x="64" y="526"/>
                    <a:pt x="68" y="528"/>
                  </a:cubicBezTo>
                  <a:cubicBezTo>
                    <a:pt x="75" y="532"/>
                    <a:pt x="87" y="525"/>
                    <a:pt x="92" y="531"/>
                  </a:cubicBezTo>
                  <a:cubicBezTo>
                    <a:pt x="99" y="540"/>
                    <a:pt x="94" y="553"/>
                    <a:pt x="95" y="56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16" name="Freeform 2428"/>
            <p:cNvSpPr>
              <a:spLocks/>
            </p:cNvSpPr>
            <p:nvPr/>
          </p:nvSpPr>
          <p:spPr bwMode="auto">
            <a:xfrm rot="504736">
              <a:off x="862" y="3500"/>
              <a:ext cx="102" cy="223"/>
            </a:xfrm>
            <a:custGeom>
              <a:avLst/>
              <a:gdLst>
                <a:gd name="T0" fmla="*/ 154 w 159"/>
                <a:gd name="T1" fmla="*/ 451 h 451"/>
                <a:gd name="T2" fmla="*/ 109 w 159"/>
                <a:gd name="T3" fmla="*/ 436 h 451"/>
                <a:gd name="T4" fmla="*/ 79 w 159"/>
                <a:gd name="T5" fmla="*/ 358 h 451"/>
                <a:gd name="T6" fmla="*/ 67 w 159"/>
                <a:gd name="T7" fmla="*/ 241 h 451"/>
                <a:gd name="T8" fmla="*/ 40 w 159"/>
                <a:gd name="T9" fmla="*/ 226 h 451"/>
                <a:gd name="T10" fmla="*/ 34 w 159"/>
                <a:gd name="T11" fmla="*/ 40 h 451"/>
                <a:gd name="T12" fmla="*/ 19 w 159"/>
                <a:gd name="T13" fmla="*/ 37 h 451"/>
                <a:gd name="T14" fmla="*/ 10 w 159"/>
                <a:gd name="T15" fmla="*/ 31 h 451"/>
                <a:gd name="T16" fmla="*/ 1 w 159"/>
                <a:gd name="T17" fmla="*/ 13 h 451"/>
                <a:gd name="T18" fmla="*/ 4 w 159"/>
                <a:gd name="T19" fmla="*/ 1 h 451"/>
                <a:gd name="T20" fmla="*/ 10 w 159"/>
                <a:gd name="T21" fmla="*/ 10 h 451"/>
                <a:gd name="T22" fmla="*/ 13 w 159"/>
                <a:gd name="T23" fmla="*/ 37 h 451"/>
                <a:gd name="T24" fmla="*/ 40 w 159"/>
                <a:gd name="T25" fmla="*/ 55 h 451"/>
                <a:gd name="T26" fmla="*/ 49 w 159"/>
                <a:gd name="T27" fmla="*/ 256 h 451"/>
                <a:gd name="T28" fmla="*/ 88 w 159"/>
                <a:gd name="T29" fmla="*/ 268 h 451"/>
                <a:gd name="T30" fmla="*/ 97 w 159"/>
                <a:gd name="T31" fmla="*/ 352 h 451"/>
                <a:gd name="T32" fmla="*/ 112 w 159"/>
                <a:gd name="T33" fmla="*/ 367 h 451"/>
                <a:gd name="T34" fmla="*/ 115 w 159"/>
                <a:gd name="T35" fmla="*/ 406 h 451"/>
                <a:gd name="T36" fmla="*/ 151 w 159"/>
                <a:gd name="T37" fmla="*/ 424 h 451"/>
                <a:gd name="T38" fmla="*/ 154 w 159"/>
                <a:gd name="T39" fmla="*/ 45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9" h="451">
                  <a:moveTo>
                    <a:pt x="154" y="451"/>
                  </a:moveTo>
                  <a:cubicBezTo>
                    <a:pt x="139" y="446"/>
                    <a:pt x="124" y="441"/>
                    <a:pt x="109" y="436"/>
                  </a:cubicBezTo>
                  <a:cubicBezTo>
                    <a:pt x="131" y="370"/>
                    <a:pt x="130" y="363"/>
                    <a:pt x="79" y="358"/>
                  </a:cubicBezTo>
                  <a:cubicBezTo>
                    <a:pt x="73" y="306"/>
                    <a:pt x="70" y="316"/>
                    <a:pt x="67" y="241"/>
                  </a:cubicBezTo>
                  <a:cubicBezTo>
                    <a:pt x="47" y="254"/>
                    <a:pt x="59" y="232"/>
                    <a:pt x="40" y="226"/>
                  </a:cubicBezTo>
                  <a:cubicBezTo>
                    <a:pt x="38" y="164"/>
                    <a:pt x="41" y="102"/>
                    <a:pt x="34" y="40"/>
                  </a:cubicBezTo>
                  <a:cubicBezTo>
                    <a:pt x="33" y="35"/>
                    <a:pt x="24" y="39"/>
                    <a:pt x="19" y="37"/>
                  </a:cubicBezTo>
                  <a:cubicBezTo>
                    <a:pt x="16" y="36"/>
                    <a:pt x="13" y="33"/>
                    <a:pt x="10" y="31"/>
                  </a:cubicBezTo>
                  <a:cubicBezTo>
                    <a:pt x="34" y="23"/>
                    <a:pt x="14" y="16"/>
                    <a:pt x="1" y="13"/>
                  </a:cubicBezTo>
                  <a:cubicBezTo>
                    <a:pt x="2" y="9"/>
                    <a:pt x="0" y="2"/>
                    <a:pt x="4" y="1"/>
                  </a:cubicBezTo>
                  <a:cubicBezTo>
                    <a:pt x="7" y="0"/>
                    <a:pt x="9" y="7"/>
                    <a:pt x="10" y="10"/>
                  </a:cubicBezTo>
                  <a:cubicBezTo>
                    <a:pt x="12" y="19"/>
                    <a:pt x="11" y="28"/>
                    <a:pt x="13" y="37"/>
                  </a:cubicBezTo>
                  <a:cubicBezTo>
                    <a:pt x="16" y="49"/>
                    <a:pt x="30" y="52"/>
                    <a:pt x="40" y="55"/>
                  </a:cubicBezTo>
                  <a:cubicBezTo>
                    <a:pt x="44" y="122"/>
                    <a:pt x="47" y="188"/>
                    <a:pt x="49" y="256"/>
                  </a:cubicBezTo>
                  <a:cubicBezTo>
                    <a:pt x="69" y="243"/>
                    <a:pt x="73" y="258"/>
                    <a:pt x="88" y="268"/>
                  </a:cubicBezTo>
                  <a:cubicBezTo>
                    <a:pt x="83" y="294"/>
                    <a:pt x="60" y="377"/>
                    <a:pt x="97" y="352"/>
                  </a:cubicBezTo>
                  <a:cubicBezTo>
                    <a:pt x="101" y="358"/>
                    <a:pt x="110" y="360"/>
                    <a:pt x="112" y="367"/>
                  </a:cubicBezTo>
                  <a:cubicBezTo>
                    <a:pt x="115" y="380"/>
                    <a:pt x="112" y="393"/>
                    <a:pt x="115" y="406"/>
                  </a:cubicBezTo>
                  <a:cubicBezTo>
                    <a:pt x="117" y="412"/>
                    <a:pt x="145" y="422"/>
                    <a:pt x="151" y="424"/>
                  </a:cubicBezTo>
                  <a:cubicBezTo>
                    <a:pt x="154" y="434"/>
                    <a:pt x="159" y="441"/>
                    <a:pt x="154" y="451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17" name="Freeform 2429"/>
            <p:cNvSpPr>
              <a:spLocks/>
            </p:cNvSpPr>
            <p:nvPr/>
          </p:nvSpPr>
          <p:spPr bwMode="auto">
            <a:xfrm rot="504736">
              <a:off x="655" y="3183"/>
              <a:ext cx="321" cy="506"/>
            </a:xfrm>
            <a:custGeom>
              <a:avLst/>
              <a:gdLst>
                <a:gd name="T0" fmla="*/ 479 w 494"/>
                <a:gd name="T1" fmla="*/ 1014 h 1020"/>
                <a:gd name="T2" fmla="*/ 455 w 494"/>
                <a:gd name="T3" fmla="*/ 978 h 1020"/>
                <a:gd name="T4" fmla="*/ 449 w 494"/>
                <a:gd name="T5" fmla="*/ 960 h 1020"/>
                <a:gd name="T6" fmla="*/ 425 w 494"/>
                <a:gd name="T7" fmla="*/ 924 h 1020"/>
                <a:gd name="T8" fmla="*/ 413 w 494"/>
                <a:gd name="T9" fmla="*/ 906 h 1020"/>
                <a:gd name="T10" fmla="*/ 395 w 494"/>
                <a:gd name="T11" fmla="*/ 888 h 1020"/>
                <a:gd name="T12" fmla="*/ 383 w 494"/>
                <a:gd name="T13" fmla="*/ 870 h 1020"/>
                <a:gd name="T14" fmla="*/ 365 w 494"/>
                <a:gd name="T15" fmla="*/ 864 h 1020"/>
                <a:gd name="T16" fmla="*/ 365 w 494"/>
                <a:gd name="T17" fmla="*/ 786 h 1020"/>
                <a:gd name="T18" fmla="*/ 383 w 494"/>
                <a:gd name="T19" fmla="*/ 804 h 1020"/>
                <a:gd name="T20" fmla="*/ 377 w 494"/>
                <a:gd name="T21" fmla="*/ 768 h 1020"/>
                <a:gd name="T22" fmla="*/ 407 w 494"/>
                <a:gd name="T23" fmla="*/ 726 h 1020"/>
                <a:gd name="T24" fmla="*/ 389 w 494"/>
                <a:gd name="T25" fmla="*/ 726 h 1020"/>
                <a:gd name="T26" fmla="*/ 371 w 494"/>
                <a:gd name="T27" fmla="*/ 720 h 1020"/>
                <a:gd name="T28" fmla="*/ 353 w 494"/>
                <a:gd name="T29" fmla="*/ 720 h 1020"/>
                <a:gd name="T30" fmla="*/ 359 w 494"/>
                <a:gd name="T31" fmla="*/ 702 h 1020"/>
                <a:gd name="T32" fmla="*/ 377 w 494"/>
                <a:gd name="T33" fmla="*/ 606 h 1020"/>
                <a:gd name="T34" fmla="*/ 371 w 494"/>
                <a:gd name="T35" fmla="*/ 582 h 1020"/>
                <a:gd name="T36" fmla="*/ 353 w 494"/>
                <a:gd name="T37" fmla="*/ 564 h 1020"/>
                <a:gd name="T38" fmla="*/ 359 w 494"/>
                <a:gd name="T39" fmla="*/ 678 h 1020"/>
                <a:gd name="T40" fmla="*/ 371 w 494"/>
                <a:gd name="T41" fmla="*/ 714 h 1020"/>
                <a:gd name="T42" fmla="*/ 401 w 494"/>
                <a:gd name="T43" fmla="*/ 954 h 1020"/>
                <a:gd name="T44" fmla="*/ 329 w 494"/>
                <a:gd name="T45" fmla="*/ 1020 h 1020"/>
                <a:gd name="T46" fmla="*/ 353 w 494"/>
                <a:gd name="T47" fmla="*/ 912 h 1020"/>
                <a:gd name="T48" fmla="*/ 335 w 494"/>
                <a:gd name="T49" fmla="*/ 870 h 1020"/>
                <a:gd name="T50" fmla="*/ 317 w 494"/>
                <a:gd name="T51" fmla="*/ 684 h 1020"/>
                <a:gd name="T52" fmla="*/ 293 w 494"/>
                <a:gd name="T53" fmla="*/ 684 h 1020"/>
                <a:gd name="T54" fmla="*/ 251 w 494"/>
                <a:gd name="T55" fmla="*/ 546 h 1020"/>
                <a:gd name="T56" fmla="*/ 209 w 494"/>
                <a:gd name="T57" fmla="*/ 414 h 1020"/>
                <a:gd name="T58" fmla="*/ 203 w 494"/>
                <a:gd name="T59" fmla="*/ 258 h 1020"/>
                <a:gd name="T60" fmla="*/ 179 w 494"/>
                <a:gd name="T61" fmla="*/ 162 h 1020"/>
                <a:gd name="T62" fmla="*/ 125 w 494"/>
                <a:gd name="T63" fmla="*/ 54 h 1020"/>
                <a:gd name="T64" fmla="*/ 107 w 494"/>
                <a:gd name="T65" fmla="*/ 60 h 1020"/>
                <a:gd name="T66" fmla="*/ 95 w 494"/>
                <a:gd name="T67" fmla="*/ 96 h 1020"/>
                <a:gd name="T68" fmla="*/ 59 w 494"/>
                <a:gd name="T69" fmla="*/ 114 h 1020"/>
                <a:gd name="T70" fmla="*/ 5 w 494"/>
                <a:gd name="T71" fmla="*/ 126 h 1020"/>
                <a:gd name="T72" fmla="*/ 11 w 494"/>
                <a:gd name="T73" fmla="*/ 108 h 1020"/>
                <a:gd name="T74" fmla="*/ 35 w 494"/>
                <a:gd name="T75" fmla="*/ 24 h 1020"/>
                <a:gd name="T76" fmla="*/ 71 w 494"/>
                <a:gd name="T77" fmla="*/ 0 h 1020"/>
                <a:gd name="T78" fmla="*/ 47 w 494"/>
                <a:gd name="T79" fmla="*/ 48 h 1020"/>
                <a:gd name="T80" fmla="*/ 35 w 494"/>
                <a:gd name="T81" fmla="*/ 96 h 1020"/>
                <a:gd name="T82" fmla="*/ 65 w 494"/>
                <a:gd name="T83" fmla="*/ 90 h 1020"/>
                <a:gd name="T84" fmla="*/ 119 w 494"/>
                <a:gd name="T85" fmla="*/ 42 h 1020"/>
                <a:gd name="T86" fmla="*/ 161 w 494"/>
                <a:gd name="T87" fmla="*/ 90 h 1020"/>
                <a:gd name="T88" fmla="*/ 185 w 494"/>
                <a:gd name="T89" fmla="*/ 84 h 1020"/>
                <a:gd name="T90" fmla="*/ 203 w 494"/>
                <a:gd name="T91" fmla="*/ 72 h 1020"/>
                <a:gd name="T92" fmla="*/ 221 w 494"/>
                <a:gd name="T93" fmla="*/ 84 h 1020"/>
                <a:gd name="T94" fmla="*/ 275 w 494"/>
                <a:gd name="T95" fmla="*/ 96 h 1020"/>
                <a:gd name="T96" fmla="*/ 353 w 494"/>
                <a:gd name="T97" fmla="*/ 48 h 1020"/>
                <a:gd name="T98" fmla="*/ 359 w 494"/>
                <a:gd name="T99" fmla="*/ 120 h 1020"/>
                <a:gd name="T100" fmla="*/ 365 w 494"/>
                <a:gd name="T101" fmla="*/ 312 h 1020"/>
                <a:gd name="T102" fmla="*/ 383 w 494"/>
                <a:gd name="T103" fmla="*/ 522 h 1020"/>
                <a:gd name="T104" fmla="*/ 377 w 494"/>
                <a:gd name="T105" fmla="*/ 630 h 1020"/>
                <a:gd name="T106" fmla="*/ 395 w 494"/>
                <a:gd name="T107" fmla="*/ 642 h 1020"/>
                <a:gd name="T108" fmla="*/ 401 w 494"/>
                <a:gd name="T109" fmla="*/ 660 h 1020"/>
                <a:gd name="T110" fmla="*/ 413 w 494"/>
                <a:gd name="T111" fmla="*/ 798 h 1020"/>
                <a:gd name="T112" fmla="*/ 443 w 494"/>
                <a:gd name="T113" fmla="*/ 924 h 1020"/>
                <a:gd name="T114" fmla="*/ 479 w 494"/>
                <a:gd name="T115" fmla="*/ 1014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1020">
                  <a:moveTo>
                    <a:pt x="479" y="1014"/>
                  </a:moveTo>
                  <a:cubicBezTo>
                    <a:pt x="471" y="1002"/>
                    <a:pt x="460" y="992"/>
                    <a:pt x="455" y="978"/>
                  </a:cubicBezTo>
                  <a:cubicBezTo>
                    <a:pt x="453" y="972"/>
                    <a:pt x="452" y="966"/>
                    <a:pt x="449" y="960"/>
                  </a:cubicBezTo>
                  <a:cubicBezTo>
                    <a:pt x="442" y="947"/>
                    <a:pt x="433" y="936"/>
                    <a:pt x="425" y="924"/>
                  </a:cubicBezTo>
                  <a:cubicBezTo>
                    <a:pt x="421" y="918"/>
                    <a:pt x="413" y="906"/>
                    <a:pt x="413" y="906"/>
                  </a:cubicBezTo>
                  <a:cubicBezTo>
                    <a:pt x="425" y="857"/>
                    <a:pt x="423" y="897"/>
                    <a:pt x="395" y="888"/>
                  </a:cubicBezTo>
                  <a:cubicBezTo>
                    <a:pt x="388" y="886"/>
                    <a:pt x="389" y="875"/>
                    <a:pt x="383" y="870"/>
                  </a:cubicBezTo>
                  <a:cubicBezTo>
                    <a:pt x="378" y="866"/>
                    <a:pt x="371" y="866"/>
                    <a:pt x="365" y="864"/>
                  </a:cubicBezTo>
                  <a:cubicBezTo>
                    <a:pt x="347" y="838"/>
                    <a:pt x="360" y="819"/>
                    <a:pt x="365" y="786"/>
                  </a:cubicBezTo>
                  <a:cubicBezTo>
                    <a:pt x="371" y="792"/>
                    <a:pt x="375" y="804"/>
                    <a:pt x="383" y="804"/>
                  </a:cubicBezTo>
                  <a:cubicBezTo>
                    <a:pt x="405" y="804"/>
                    <a:pt x="383" y="778"/>
                    <a:pt x="377" y="768"/>
                  </a:cubicBezTo>
                  <a:cubicBezTo>
                    <a:pt x="383" y="738"/>
                    <a:pt x="374" y="715"/>
                    <a:pt x="407" y="726"/>
                  </a:cubicBezTo>
                  <a:cubicBezTo>
                    <a:pt x="384" y="796"/>
                    <a:pt x="404" y="753"/>
                    <a:pt x="389" y="726"/>
                  </a:cubicBezTo>
                  <a:cubicBezTo>
                    <a:pt x="386" y="721"/>
                    <a:pt x="377" y="722"/>
                    <a:pt x="371" y="720"/>
                  </a:cubicBezTo>
                  <a:cubicBezTo>
                    <a:pt x="370" y="724"/>
                    <a:pt x="361" y="767"/>
                    <a:pt x="353" y="720"/>
                  </a:cubicBezTo>
                  <a:cubicBezTo>
                    <a:pt x="352" y="714"/>
                    <a:pt x="357" y="708"/>
                    <a:pt x="359" y="702"/>
                  </a:cubicBezTo>
                  <a:cubicBezTo>
                    <a:pt x="356" y="661"/>
                    <a:pt x="335" y="620"/>
                    <a:pt x="377" y="606"/>
                  </a:cubicBezTo>
                  <a:cubicBezTo>
                    <a:pt x="391" y="563"/>
                    <a:pt x="400" y="563"/>
                    <a:pt x="371" y="582"/>
                  </a:cubicBezTo>
                  <a:cubicBezTo>
                    <a:pt x="357" y="540"/>
                    <a:pt x="363" y="534"/>
                    <a:pt x="353" y="564"/>
                  </a:cubicBezTo>
                  <a:cubicBezTo>
                    <a:pt x="355" y="602"/>
                    <a:pt x="354" y="640"/>
                    <a:pt x="359" y="678"/>
                  </a:cubicBezTo>
                  <a:cubicBezTo>
                    <a:pt x="361" y="691"/>
                    <a:pt x="371" y="714"/>
                    <a:pt x="371" y="714"/>
                  </a:cubicBezTo>
                  <a:cubicBezTo>
                    <a:pt x="373" y="762"/>
                    <a:pt x="359" y="912"/>
                    <a:pt x="401" y="954"/>
                  </a:cubicBezTo>
                  <a:cubicBezTo>
                    <a:pt x="389" y="990"/>
                    <a:pt x="364" y="1008"/>
                    <a:pt x="329" y="1020"/>
                  </a:cubicBezTo>
                  <a:cubicBezTo>
                    <a:pt x="321" y="988"/>
                    <a:pt x="334" y="940"/>
                    <a:pt x="353" y="912"/>
                  </a:cubicBezTo>
                  <a:cubicBezTo>
                    <a:pt x="349" y="897"/>
                    <a:pt x="336" y="885"/>
                    <a:pt x="335" y="870"/>
                  </a:cubicBezTo>
                  <a:cubicBezTo>
                    <a:pt x="316" y="676"/>
                    <a:pt x="362" y="751"/>
                    <a:pt x="317" y="684"/>
                  </a:cubicBezTo>
                  <a:cubicBezTo>
                    <a:pt x="313" y="635"/>
                    <a:pt x="309" y="731"/>
                    <a:pt x="293" y="684"/>
                  </a:cubicBezTo>
                  <a:cubicBezTo>
                    <a:pt x="291" y="662"/>
                    <a:pt x="254" y="568"/>
                    <a:pt x="251" y="546"/>
                  </a:cubicBezTo>
                  <a:cubicBezTo>
                    <a:pt x="237" y="526"/>
                    <a:pt x="223" y="449"/>
                    <a:pt x="209" y="414"/>
                  </a:cubicBezTo>
                  <a:cubicBezTo>
                    <a:pt x="197" y="387"/>
                    <a:pt x="208" y="300"/>
                    <a:pt x="203" y="258"/>
                  </a:cubicBezTo>
                  <a:cubicBezTo>
                    <a:pt x="198" y="212"/>
                    <a:pt x="202" y="196"/>
                    <a:pt x="179" y="162"/>
                  </a:cubicBezTo>
                  <a:cubicBezTo>
                    <a:pt x="166" y="112"/>
                    <a:pt x="180" y="72"/>
                    <a:pt x="125" y="54"/>
                  </a:cubicBezTo>
                  <a:cubicBezTo>
                    <a:pt x="119" y="56"/>
                    <a:pt x="111" y="55"/>
                    <a:pt x="107" y="60"/>
                  </a:cubicBezTo>
                  <a:cubicBezTo>
                    <a:pt x="100" y="70"/>
                    <a:pt x="107" y="92"/>
                    <a:pt x="95" y="96"/>
                  </a:cubicBezTo>
                  <a:cubicBezTo>
                    <a:pt x="70" y="104"/>
                    <a:pt x="82" y="98"/>
                    <a:pt x="59" y="114"/>
                  </a:cubicBezTo>
                  <a:cubicBezTo>
                    <a:pt x="51" y="139"/>
                    <a:pt x="52" y="153"/>
                    <a:pt x="5" y="126"/>
                  </a:cubicBezTo>
                  <a:cubicBezTo>
                    <a:pt x="0" y="123"/>
                    <a:pt x="9" y="114"/>
                    <a:pt x="11" y="108"/>
                  </a:cubicBezTo>
                  <a:cubicBezTo>
                    <a:pt x="14" y="95"/>
                    <a:pt x="27" y="30"/>
                    <a:pt x="35" y="24"/>
                  </a:cubicBezTo>
                  <a:cubicBezTo>
                    <a:pt x="47" y="16"/>
                    <a:pt x="71" y="0"/>
                    <a:pt x="71" y="0"/>
                  </a:cubicBezTo>
                  <a:cubicBezTo>
                    <a:pt x="58" y="78"/>
                    <a:pt x="79" y="9"/>
                    <a:pt x="47" y="48"/>
                  </a:cubicBezTo>
                  <a:cubicBezTo>
                    <a:pt x="42" y="54"/>
                    <a:pt x="35" y="95"/>
                    <a:pt x="35" y="96"/>
                  </a:cubicBezTo>
                  <a:cubicBezTo>
                    <a:pt x="47" y="132"/>
                    <a:pt x="57" y="114"/>
                    <a:pt x="65" y="90"/>
                  </a:cubicBezTo>
                  <a:cubicBezTo>
                    <a:pt x="72" y="41"/>
                    <a:pt x="71" y="32"/>
                    <a:pt x="119" y="42"/>
                  </a:cubicBezTo>
                  <a:cubicBezTo>
                    <a:pt x="127" y="66"/>
                    <a:pt x="140" y="76"/>
                    <a:pt x="161" y="90"/>
                  </a:cubicBezTo>
                  <a:cubicBezTo>
                    <a:pt x="169" y="88"/>
                    <a:pt x="177" y="87"/>
                    <a:pt x="185" y="84"/>
                  </a:cubicBezTo>
                  <a:cubicBezTo>
                    <a:pt x="192" y="81"/>
                    <a:pt x="196" y="72"/>
                    <a:pt x="203" y="72"/>
                  </a:cubicBezTo>
                  <a:cubicBezTo>
                    <a:pt x="210" y="72"/>
                    <a:pt x="214" y="82"/>
                    <a:pt x="221" y="84"/>
                  </a:cubicBezTo>
                  <a:cubicBezTo>
                    <a:pt x="238" y="90"/>
                    <a:pt x="258" y="90"/>
                    <a:pt x="275" y="96"/>
                  </a:cubicBezTo>
                  <a:cubicBezTo>
                    <a:pt x="324" y="86"/>
                    <a:pt x="317" y="72"/>
                    <a:pt x="353" y="48"/>
                  </a:cubicBezTo>
                  <a:cubicBezTo>
                    <a:pt x="362" y="74"/>
                    <a:pt x="350" y="94"/>
                    <a:pt x="359" y="120"/>
                  </a:cubicBezTo>
                  <a:cubicBezTo>
                    <a:pt x="361" y="179"/>
                    <a:pt x="362" y="227"/>
                    <a:pt x="365" y="312"/>
                  </a:cubicBezTo>
                  <a:cubicBezTo>
                    <a:pt x="369" y="379"/>
                    <a:pt x="381" y="469"/>
                    <a:pt x="383" y="522"/>
                  </a:cubicBezTo>
                  <a:cubicBezTo>
                    <a:pt x="385" y="575"/>
                    <a:pt x="375" y="610"/>
                    <a:pt x="377" y="630"/>
                  </a:cubicBezTo>
                  <a:cubicBezTo>
                    <a:pt x="377" y="637"/>
                    <a:pt x="390" y="636"/>
                    <a:pt x="395" y="642"/>
                  </a:cubicBezTo>
                  <a:cubicBezTo>
                    <a:pt x="399" y="647"/>
                    <a:pt x="399" y="654"/>
                    <a:pt x="401" y="660"/>
                  </a:cubicBezTo>
                  <a:cubicBezTo>
                    <a:pt x="407" y="699"/>
                    <a:pt x="384" y="769"/>
                    <a:pt x="413" y="798"/>
                  </a:cubicBezTo>
                  <a:cubicBezTo>
                    <a:pt x="428" y="843"/>
                    <a:pt x="458" y="880"/>
                    <a:pt x="443" y="924"/>
                  </a:cubicBezTo>
                  <a:cubicBezTo>
                    <a:pt x="475" y="935"/>
                    <a:pt x="494" y="984"/>
                    <a:pt x="479" y="1014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18" name="Freeform 2430"/>
            <p:cNvSpPr>
              <a:spLocks/>
            </p:cNvSpPr>
            <p:nvPr/>
          </p:nvSpPr>
          <p:spPr bwMode="auto">
            <a:xfrm rot="20869667" flipH="1">
              <a:off x="1148" y="3114"/>
              <a:ext cx="206" cy="212"/>
            </a:xfrm>
            <a:custGeom>
              <a:avLst/>
              <a:gdLst>
                <a:gd name="T0" fmla="*/ 207 w 317"/>
                <a:gd name="T1" fmla="*/ 389 h 427"/>
                <a:gd name="T2" fmla="*/ 186 w 317"/>
                <a:gd name="T3" fmla="*/ 305 h 427"/>
                <a:gd name="T4" fmla="*/ 192 w 317"/>
                <a:gd name="T5" fmla="*/ 278 h 427"/>
                <a:gd name="T6" fmla="*/ 162 w 317"/>
                <a:gd name="T7" fmla="*/ 230 h 427"/>
                <a:gd name="T8" fmla="*/ 171 w 317"/>
                <a:gd name="T9" fmla="*/ 200 h 427"/>
                <a:gd name="T10" fmla="*/ 150 w 317"/>
                <a:gd name="T11" fmla="*/ 170 h 427"/>
                <a:gd name="T12" fmla="*/ 129 w 317"/>
                <a:gd name="T13" fmla="*/ 155 h 427"/>
                <a:gd name="T14" fmla="*/ 135 w 317"/>
                <a:gd name="T15" fmla="*/ 131 h 427"/>
                <a:gd name="T16" fmla="*/ 192 w 317"/>
                <a:gd name="T17" fmla="*/ 143 h 427"/>
                <a:gd name="T18" fmla="*/ 300 w 317"/>
                <a:gd name="T19" fmla="*/ 170 h 427"/>
                <a:gd name="T20" fmla="*/ 264 w 317"/>
                <a:gd name="T21" fmla="*/ 170 h 427"/>
                <a:gd name="T22" fmla="*/ 129 w 317"/>
                <a:gd name="T23" fmla="*/ 104 h 427"/>
                <a:gd name="T24" fmla="*/ 114 w 317"/>
                <a:gd name="T25" fmla="*/ 77 h 427"/>
                <a:gd name="T26" fmla="*/ 258 w 317"/>
                <a:gd name="T27" fmla="*/ 23 h 427"/>
                <a:gd name="T28" fmla="*/ 270 w 317"/>
                <a:gd name="T29" fmla="*/ 53 h 427"/>
                <a:gd name="T30" fmla="*/ 258 w 317"/>
                <a:gd name="T31" fmla="*/ 86 h 427"/>
                <a:gd name="T32" fmla="*/ 303 w 317"/>
                <a:gd name="T33" fmla="*/ 95 h 427"/>
                <a:gd name="T34" fmla="*/ 294 w 317"/>
                <a:gd name="T35" fmla="*/ 128 h 427"/>
                <a:gd name="T36" fmla="*/ 303 w 317"/>
                <a:gd name="T37" fmla="*/ 131 h 427"/>
                <a:gd name="T38" fmla="*/ 255 w 317"/>
                <a:gd name="T39" fmla="*/ 11 h 427"/>
                <a:gd name="T40" fmla="*/ 150 w 317"/>
                <a:gd name="T41" fmla="*/ 23 h 427"/>
                <a:gd name="T42" fmla="*/ 108 w 317"/>
                <a:gd name="T43" fmla="*/ 68 h 427"/>
                <a:gd name="T44" fmla="*/ 87 w 317"/>
                <a:gd name="T45" fmla="*/ 86 h 427"/>
                <a:gd name="T46" fmla="*/ 69 w 317"/>
                <a:gd name="T47" fmla="*/ 113 h 427"/>
                <a:gd name="T48" fmla="*/ 48 w 317"/>
                <a:gd name="T49" fmla="*/ 164 h 427"/>
                <a:gd name="T50" fmla="*/ 21 w 317"/>
                <a:gd name="T51" fmla="*/ 194 h 427"/>
                <a:gd name="T52" fmla="*/ 9 w 317"/>
                <a:gd name="T53" fmla="*/ 218 h 427"/>
                <a:gd name="T54" fmla="*/ 36 w 317"/>
                <a:gd name="T55" fmla="*/ 194 h 427"/>
                <a:gd name="T56" fmla="*/ 93 w 317"/>
                <a:gd name="T57" fmla="*/ 110 h 427"/>
                <a:gd name="T58" fmla="*/ 129 w 317"/>
                <a:gd name="T59" fmla="*/ 110 h 427"/>
                <a:gd name="T60" fmla="*/ 171 w 317"/>
                <a:gd name="T61" fmla="*/ 224 h 427"/>
                <a:gd name="T62" fmla="*/ 198 w 317"/>
                <a:gd name="T63" fmla="*/ 404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427">
                  <a:moveTo>
                    <a:pt x="219" y="413"/>
                  </a:moveTo>
                  <a:cubicBezTo>
                    <a:pt x="211" y="402"/>
                    <a:pt x="202" y="403"/>
                    <a:pt x="207" y="389"/>
                  </a:cubicBezTo>
                  <a:cubicBezTo>
                    <a:pt x="206" y="359"/>
                    <a:pt x="211" y="328"/>
                    <a:pt x="204" y="299"/>
                  </a:cubicBezTo>
                  <a:cubicBezTo>
                    <a:pt x="202" y="293"/>
                    <a:pt x="186" y="305"/>
                    <a:pt x="186" y="305"/>
                  </a:cubicBezTo>
                  <a:cubicBezTo>
                    <a:pt x="187" y="299"/>
                    <a:pt x="188" y="293"/>
                    <a:pt x="189" y="287"/>
                  </a:cubicBezTo>
                  <a:cubicBezTo>
                    <a:pt x="190" y="284"/>
                    <a:pt x="194" y="280"/>
                    <a:pt x="192" y="278"/>
                  </a:cubicBezTo>
                  <a:cubicBezTo>
                    <a:pt x="188" y="274"/>
                    <a:pt x="174" y="272"/>
                    <a:pt x="174" y="272"/>
                  </a:cubicBezTo>
                  <a:cubicBezTo>
                    <a:pt x="165" y="259"/>
                    <a:pt x="167" y="245"/>
                    <a:pt x="162" y="230"/>
                  </a:cubicBezTo>
                  <a:cubicBezTo>
                    <a:pt x="163" y="223"/>
                    <a:pt x="163" y="216"/>
                    <a:pt x="165" y="209"/>
                  </a:cubicBezTo>
                  <a:cubicBezTo>
                    <a:pt x="166" y="206"/>
                    <a:pt x="173" y="203"/>
                    <a:pt x="171" y="200"/>
                  </a:cubicBezTo>
                  <a:cubicBezTo>
                    <a:pt x="167" y="195"/>
                    <a:pt x="153" y="194"/>
                    <a:pt x="153" y="194"/>
                  </a:cubicBezTo>
                  <a:cubicBezTo>
                    <a:pt x="157" y="178"/>
                    <a:pt x="169" y="175"/>
                    <a:pt x="150" y="170"/>
                  </a:cubicBezTo>
                  <a:cubicBezTo>
                    <a:pt x="149" y="167"/>
                    <a:pt x="150" y="163"/>
                    <a:pt x="147" y="161"/>
                  </a:cubicBezTo>
                  <a:cubicBezTo>
                    <a:pt x="142" y="157"/>
                    <a:pt x="129" y="155"/>
                    <a:pt x="129" y="155"/>
                  </a:cubicBezTo>
                  <a:cubicBezTo>
                    <a:pt x="130" y="152"/>
                    <a:pt x="133" y="149"/>
                    <a:pt x="132" y="146"/>
                  </a:cubicBezTo>
                  <a:cubicBezTo>
                    <a:pt x="125" y="125"/>
                    <a:pt x="107" y="125"/>
                    <a:pt x="135" y="131"/>
                  </a:cubicBezTo>
                  <a:cubicBezTo>
                    <a:pt x="141" y="150"/>
                    <a:pt x="147" y="131"/>
                    <a:pt x="150" y="122"/>
                  </a:cubicBezTo>
                  <a:cubicBezTo>
                    <a:pt x="163" y="131"/>
                    <a:pt x="177" y="139"/>
                    <a:pt x="192" y="143"/>
                  </a:cubicBezTo>
                  <a:cubicBezTo>
                    <a:pt x="198" y="168"/>
                    <a:pt x="201" y="169"/>
                    <a:pt x="228" y="173"/>
                  </a:cubicBezTo>
                  <a:cubicBezTo>
                    <a:pt x="251" y="181"/>
                    <a:pt x="277" y="178"/>
                    <a:pt x="300" y="170"/>
                  </a:cubicBezTo>
                  <a:cubicBezTo>
                    <a:pt x="304" y="157"/>
                    <a:pt x="301" y="153"/>
                    <a:pt x="288" y="149"/>
                  </a:cubicBezTo>
                  <a:cubicBezTo>
                    <a:pt x="276" y="153"/>
                    <a:pt x="273" y="161"/>
                    <a:pt x="264" y="170"/>
                  </a:cubicBezTo>
                  <a:cubicBezTo>
                    <a:pt x="240" y="146"/>
                    <a:pt x="238" y="143"/>
                    <a:pt x="201" y="140"/>
                  </a:cubicBezTo>
                  <a:cubicBezTo>
                    <a:pt x="193" y="117"/>
                    <a:pt x="152" y="109"/>
                    <a:pt x="129" y="104"/>
                  </a:cubicBezTo>
                  <a:cubicBezTo>
                    <a:pt x="124" y="83"/>
                    <a:pt x="115" y="89"/>
                    <a:pt x="120" y="104"/>
                  </a:cubicBezTo>
                  <a:cubicBezTo>
                    <a:pt x="129" y="91"/>
                    <a:pt x="127" y="85"/>
                    <a:pt x="114" y="77"/>
                  </a:cubicBezTo>
                  <a:cubicBezTo>
                    <a:pt x="136" y="70"/>
                    <a:pt x="136" y="49"/>
                    <a:pt x="159" y="41"/>
                  </a:cubicBezTo>
                  <a:cubicBezTo>
                    <a:pt x="168" y="4"/>
                    <a:pt x="231" y="24"/>
                    <a:pt x="258" y="23"/>
                  </a:cubicBezTo>
                  <a:cubicBezTo>
                    <a:pt x="259" y="32"/>
                    <a:pt x="258" y="42"/>
                    <a:pt x="261" y="50"/>
                  </a:cubicBezTo>
                  <a:cubicBezTo>
                    <a:pt x="262" y="53"/>
                    <a:pt x="269" y="50"/>
                    <a:pt x="270" y="53"/>
                  </a:cubicBezTo>
                  <a:cubicBezTo>
                    <a:pt x="271" y="56"/>
                    <a:pt x="266" y="59"/>
                    <a:pt x="264" y="62"/>
                  </a:cubicBezTo>
                  <a:cubicBezTo>
                    <a:pt x="261" y="68"/>
                    <a:pt x="259" y="80"/>
                    <a:pt x="258" y="86"/>
                  </a:cubicBezTo>
                  <a:cubicBezTo>
                    <a:pt x="261" y="88"/>
                    <a:pt x="263" y="91"/>
                    <a:pt x="267" y="92"/>
                  </a:cubicBezTo>
                  <a:cubicBezTo>
                    <a:pt x="279" y="94"/>
                    <a:pt x="292" y="91"/>
                    <a:pt x="303" y="95"/>
                  </a:cubicBezTo>
                  <a:cubicBezTo>
                    <a:pt x="306" y="96"/>
                    <a:pt x="301" y="101"/>
                    <a:pt x="300" y="104"/>
                  </a:cubicBezTo>
                  <a:cubicBezTo>
                    <a:pt x="293" y="133"/>
                    <a:pt x="301" y="107"/>
                    <a:pt x="294" y="128"/>
                  </a:cubicBezTo>
                  <a:cubicBezTo>
                    <a:pt x="293" y="135"/>
                    <a:pt x="284" y="147"/>
                    <a:pt x="291" y="149"/>
                  </a:cubicBezTo>
                  <a:cubicBezTo>
                    <a:pt x="298" y="151"/>
                    <a:pt x="303" y="131"/>
                    <a:pt x="303" y="131"/>
                  </a:cubicBezTo>
                  <a:cubicBezTo>
                    <a:pt x="307" y="103"/>
                    <a:pt x="317" y="81"/>
                    <a:pt x="282" y="74"/>
                  </a:cubicBezTo>
                  <a:cubicBezTo>
                    <a:pt x="274" y="49"/>
                    <a:pt x="292" y="18"/>
                    <a:pt x="255" y="11"/>
                  </a:cubicBezTo>
                  <a:cubicBezTo>
                    <a:pt x="243" y="9"/>
                    <a:pt x="231" y="9"/>
                    <a:pt x="219" y="8"/>
                  </a:cubicBezTo>
                  <a:cubicBezTo>
                    <a:pt x="191" y="10"/>
                    <a:pt x="165" y="0"/>
                    <a:pt x="150" y="23"/>
                  </a:cubicBezTo>
                  <a:cubicBezTo>
                    <a:pt x="145" y="47"/>
                    <a:pt x="137" y="39"/>
                    <a:pt x="120" y="50"/>
                  </a:cubicBezTo>
                  <a:cubicBezTo>
                    <a:pt x="116" y="56"/>
                    <a:pt x="112" y="62"/>
                    <a:pt x="108" y="68"/>
                  </a:cubicBezTo>
                  <a:cubicBezTo>
                    <a:pt x="106" y="71"/>
                    <a:pt x="108" y="77"/>
                    <a:pt x="105" y="80"/>
                  </a:cubicBezTo>
                  <a:cubicBezTo>
                    <a:pt x="100" y="84"/>
                    <a:pt x="87" y="86"/>
                    <a:pt x="87" y="86"/>
                  </a:cubicBezTo>
                  <a:cubicBezTo>
                    <a:pt x="90" y="95"/>
                    <a:pt x="97" y="111"/>
                    <a:pt x="87" y="119"/>
                  </a:cubicBezTo>
                  <a:cubicBezTo>
                    <a:pt x="82" y="123"/>
                    <a:pt x="69" y="113"/>
                    <a:pt x="69" y="113"/>
                  </a:cubicBezTo>
                  <a:cubicBezTo>
                    <a:pt x="51" y="117"/>
                    <a:pt x="52" y="122"/>
                    <a:pt x="48" y="140"/>
                  </a:cubicBezTo>
                  <a:cubicBezTo>
                    <a:pt x="52" y="152"/>
                    <a:pt x="52" y="148"/>
                    <a:pt x="48" y="164"/>
                  </a:cubicBezTo>
                  <a:cubicBezTo>
                    <a:pt x="46" y="170"/>
                    <a:pt x="42" y="182"/>
                    <a:pt x="42" y="182"/>
                  </a:cubicBezTo>
                  <a:cubicBezTo>
                    <a:pt x="38" y="222"/>
                    <a:pt x="41" y="208"/>
                    <a:pt x="21" y="194"/>
                  </a:cubicBezTo>
                  <a:cubicBezTo>
                    <a:pt x="10" y="201"/>
                    <a:pt x="12" y="208"/>
                    <a:pt x="0" y="212"/>
                  </a:cubicBezTo>
                  <a:cubicBezTo>
                    <a:pt x="3" y="214"/>
                    <a:pt x="5" y="218"/>
                    <a:pt x="9" y="218"/>
                  </a:cubicBezTo>
                  <a:cubicBezTo>
                    <a:pt x="15" y="218"/>
                    <a:pt x="27" y="212"/>
                    <a:pt x="27" y="212"/>
                  </a:cubicBezTo>
                  <a:cubicBezTo>
                    <a:pt x="29" y="206"/>
                    <a:pt x="35" y="201"/>
                    <a:pt x="36" y="194"/>
                  </a:cubicBezTo>
                  <a:cubicBezTo>
                    <a:pt x="45" y="139"/>
                    <a:pt x="27" y="161"/>
                    <a:pt x="48" y="140"/>
                  </a:cubicBezTo>
                  <a:cubicBezTo>
                    <a:pt x="57" y="112"/>
                    <a:pt x="59" y="113"/>
                    <a:pt x="93" y="110"/>
                  </a:cubicBezTo>
                  <a:cubicBezTo>
                    <a:pt x="99" y="108"/>
                    <a:pt x="104" y="101"/>
                    <a:pt x="111" y="101"/>
                  </a:cubicBezTo>
                  <a:cubicBezTo>
                    <a:pt x="118" y="101"/>
                    <a:pt x="123" y="108"/>
                    <a:pt x="129" y="110"/>
                  </a:cubicBezTo>
                  <a:cubicBezTo>
                    <a:pt x="139" y="120"/>
                    <a:pt x="146" y="130"/>
                    <a:pt x="156" y="140"/>
                  </a:cubicBezTo>
                  <a:cubicBezTo>
                    <a:pt x="163" y="169"/>
                    <a:pt x="147" y="200"/>
                    <a:pt x="171" y="224"/>
                  </a:cubicBezTo>
                  <a:cubicBezTo>
                    <a:pt x="174" y="234"/>
                    <a:pt x="177" y="244"/>
                    <a:pt x="180" y="254"/>
                  </a:cubicBezTo>
                  <a:cubicBezTo>
                    <a:pt x="180" y="262"/>
                    <a:pt x="170" y="395"/>
                    <a:pt x="198" y="404"/>
                  </a:cubicBezTo>
                  <a:cubicBezTo>
                    <a:pt x="202" y="422"/>
                    <a:pt x="205" y="427"/>
                    <a:pt x="219" y="41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19" name="Freeform 2431"/>
            <p:cNvSpPr>
              <a:spLocks/>
            </p:cNvSpPr>
            <p:nvPr/>
          </p:nvSpPr>
          <p:spPr bwMode="auto">
            <a:xfrm rot="20869667" flipH="1">
              <a:off x="1192" y="3436"/>
              <a:ext cx="64" cy="287"/>
            </a:xfrm>
            <a:custGeom>
              <a:avLst/>
              <a:gdLst>
                <a:gd name="T0" fmla="*/ 95 w 99"/>
                <a:gd name="T1" fmla="*/ 564 h 580"/>
                <a:gd name="T2" fmla="*/ 68 w 99"/>
                <a:gd name="T3" fmla="*/ 576 h 580"/>
                <a:gd name="T4" fmla="*/ 59 w 99"/>
                <a:gd name="T5" fmla="*/ 579 h 580"/>
                <a:gd name="T6" fmla="*/ 53 w 99"/>
                <a:gd name="T7" fmla="*/ 564 h 580"/>
                <a:gd name="T8" fmla="*/ 47 w 99"/>
                <a:gd name="T9" fmla="*/ 549 h 580"/>
                <a:gd name="T10" fmla="*/ 50 w 99"/>
                <a:gd name="T11" fmla="*/ 534 h 580"/>
                <a:gd name="T12" fmla="*/ 53 w 99"/>
                <a:gd name="T13" fmla="*/ 543 h 580"/>
                <a:gd name="T14" fmla="*/ 56 w 99"/>
                <a:gd name="T15" fmla="*/ 534 h 580"/>
                <a:gd name="T16" fmla="*/ 74 w 99"/>
                <a:gd name="T17" fmla="*/ 492 h 580"/>
                <a:gd name="T18" fmla="*/ 83 w 99"/>
                <a:gd name="T19" fmla="*/ 450 h 580"/>
                <a:gd name="T20" fmla="*/ 71 w 99"/>
                <a:gd name="T21" fmla="*/ 420 h 580"/>
                <a:gd name="T22" fmla="*/ 59 w 99"/>
                <a:gd name="T23" fmla="*/ 219 h 580"/>
                <a:gd name="T24" fmla="*/ 56 w 99"/>
                <a:gd name="T25" fmla="*/ 177 h 580"/>
                <a:gd name="T26" fmla="*/ 50 w 99"/>
                <a:gd name="T27" fmla="*/ 195 h 580"/>
                <a:gd name="T28" fmla="*/ 38 w 99"/>
                <a:gd name="T29" fmla="*/ 84 h 580"/>
                <a:gd name="T30" fmla="*/ 14 w 99"/>
                <a:gd name="T31" fmla="*/ 60 h 580"/>
                <a:gd name="T32" fmla="*/ 11 w 99"/>
                <a:gd name="T33" fmla="*/ 0 h 580"/>
                <a:gd name="T34" fmla="*/ 20 w 99"/>
                <a:gd name="T35" fmla="*/ 21 h 580"/>
                <a:gd name="T36" fmla="*/ 32 w 99"/>
                <a:gd name="T37" fmla="*/ 57 h 580"/>
                <a:gd name="T38" fmla="*/ 35 w 99"/>
                <a:gd name="T39" fmla="*/ 102 h 580"/>
                <a:gd name="T40" fmla="*/ 53 w 99"/>
                <a:gd name="T41" fmla="*/ 108 h 580"/>
                <a:gd name="T42" fmla="*/ 71 w 99"/>
                <a:gd name="T43" fmla="*/ 210 h 580"/>
                <a:gd name="T44" fmla="*/ 68 w 99"/>
                <a:gd name="T45" fmla="*/ 366 h 580"/>
                <a:gd name="T46" fmla="*/ 65 w 99"/>
                <a:gd name="T47" fmla="*/ 504 h 580"/>
                <a:gd name="T48" fmla="*/ 68 w 99"/>
                <a:gd name="T49" fmla="*/ 495 h 580"/>
                <a:gd name="T50" fmla="*/ 65 w 99"/>
                <a:gd name="T51" fmla="*/ 516 h 580"/>
                <a:gd name="T52" fmla="*/ 68 w 99"/>
                <a:gd name="T53" fmla="*/ 528 h 580"/>
                <a:gd name="T54" fmla="*/ 92 w 99"/>
                <a:gd name="T55" fmla="*/ 531 h 580"/>
                <a:gd name="T56" fmla="*/ 95 w 99"/>
                <a:gd name="T57" fmla="*/ 564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580">
                  <a:moveTo>
                    <a:pt x="95" y="564"/>
                  </a:moveTo>
                  <a:cubicBezTo>
                    <a:pt x="81" y="574"/>
                    <a:pt x="89" y="569"/>
                    <a:pt x="68" y="576"/>
                  </a:cubicBezTo>
                  <a:cubicBezTo>
                    <a:pt x="65" y="577"/>
                    <a:pt x="59" y="579"/>
                    <a:pt x="59" y="579"/>
                  </a:cubicBezTo>
                  <a:cubicBezTo>
                    <a:pt x="28" y="574"/>
                    <a:pt x="48" y="580"/>
                    <a:pt x="53" y="564"/>
                  </a:cubicBezTo>
                  <a:cubicBezTo>
                    <a:pt x="43" y="561"/>
                    <a:pt x="30" y="555"/>
                    <a:pt x="47" y="549"/>
                  </a:cubicBezTo>
                  <a:cubicBezTo>
                    <a:pt x="48" y="544"/>
                    <a:pt x="46" y="538"/>
                    <a:pt x="50" y="534"/>
                  </a:cubicBezTo>
                  <a:cubicBezTo>
                    <a:pt x="52" y="532"/>
                    <a:pt x="50" y="543"/>
                    <a:pt x="53" y="543"/>
                  </a:cubicBezTo>
                  <a:cubicBezTo>
                    <a:pt x="56" y="543"/>
                    <a:pt x="55" y="537"/>
                    <a:pt x="56" y="534"/>
                  </a:cubicBezTo>
                  <a:cubicBezTo>
                    <a:pt x="59" y="510"/>
                    <a:pt x="56" y="504"/>
                    <a:pt x="74" y="492"/>
                  </a:cubicBezTo>
                  <a:cubicBezTo>
                    <a:pt x="77" y="478"/>
                    <a:pt x="78" y="464"/>
                    <a:pt x="83" y="450"/>
                  </a:cubicBezTo>
                  <a:cubicBezTo>
                    <a:pt x="79" y="439"/>
                    <a:pt x="74" y="431"/>
                    <a:pt x="71" y="420"/>
                  </a:cubicBezTo>
                  <a:cubicBezTo>
                    <a:pt x="73" y="374"/>
                    <a:pt x="96" y="231"/>
                    <a:pt x="59" y="219"/>
                  </a:cubicBezTo>
                  <a:cubicBezTo>
                    <a:pt x="58" y="205"/>
                    <a:pt x="61" y="190"/>
                    <a:pt x="56" y="177"/>
                  </a:cubicBezTo>
                  <a:cubicBezTo>
                    <a:pt x="54" y="171"/>
                    <a:pt x="50" y="195"/>
                    <a:pt x="50" y="195"/>
                  </a:cubicBezTo>
                  <a:cubicBezTo>
                    <a:pt x="34" y="162"/>
                    <a:pt x="42" y="121"/>
                    <a:pt x="38" y="84"/>
                  </a:cubicBezTo>
                  <a:cubicBezTo>
                    <a:pt x="18" y="104"/>
                    <a:pt x="33" y="73"/>
                    <a:pt x="14" y="60"/>
                  </a:cubicBezTo>
                  <a:cubicBezTo>
                    <a:pt x="0" y="103"/>
                    <a:pt x="8" y="84"/>
                    <a:pt x="11" y="0"/>
                  </a:cubicBezTo>
                  <a:cubicBezTo>
                    <a:pt x="13" y="7"/>
                    <a:pt x="19" y="14"/>
                    <a:pt x="20" y="21"/>
                  </a:cubicBezTo>
                  <a:cubicBezTo>
                    <a:pt x="28" y="59"/>
                    <a:pt x="11" y="50"/>
                    <a:pt x="32" y="57"/>
                  </a:cubicBezTo>
                  <a:cubicBezTo>
                    <a:pt x="33" y="72"/>
                    <a:pt x="29" y="88"/>
                    <a:pt x="35" y="102"/>
                  </a:cubicBezTo>
                  <a:cubicBezTo>
                    <a:pt x="37" y="108"/>
                    <a:pt x="53" y="108"/>
                    <a:pt x="53" y="108"/>
                  </a:cubicBezTo>
                  <a:cubicBezTo>
                    <a:pt x="58" y="249"/>
                    <a:pt x="40" y="164"/>
                    <a:pt x="71" y="210"/>
                  </a:cubicBezTo>
                  <a:cubicBezTo>
                    <a:pt x="80" y="261"/>
                    <a:pt x="85" y="316"/>
                    <a:pt x="68" y="366"/>
                  </a:cubicBezTo>
                  <a:cubicBezTo>
                    <a:pt x="67" y="412"/>
                    <a:pt x="65" y="458"/>
                    <a:pt x="65" y="504"/>
                  </a:cubicBezTo>
                  <a:cubicBezTo>
                    <a:pt x="65" y="507"/>
                    <a:pt x="68" y="492"/>
                    <a:pt x="68" y="495"/>
                  </a:cubicBezTo>
                  <a:cubicBezTo>
                    <a:pt x="68" y="502"/>
                    <a:pt x="66" y="509"/>
                    <a:pt x="65" y="516"/>
                  </a:cubicBezTo>
                  <a:cubicBezTo>
                    <a:pt x="66" y="520"/>
                    <a:pt x="64" y="526"/>
                    <a:pt x="68" y="528"/>
                  </a:cubicBezTo>
                  <a:cubicBezTo>
                    <a:pt x="75" y="532"/>
                    <a:pt x="87" y="525"/>
                    <a:pt x="92" y="531"/>
                  </a:cubicBezTo>
                  <a:cubicBezTo>
                    <a:pt x="99" y="540"/>
                    <a:pt x="94" y="553"/>
                    <a:pt x="95" y="56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20" name="Freeform 2432"/>
            <p:cNvSpPr>
              <a:spLocks/>
            </p:cNvSpPr>
            <p:nvPr/>
          </p:nvSpPr>
          <p:spPr bwMode="auto">
            <a:xfrm rot="20869667" flipH="1">
              <a:off x="1104" y="3496"/>
              <a:ext cx="102" cy="223"/>
            </a:xfrm>
            <a:custGeom>
              <a:avLst/>
              <a:gdLst>
                <a:gd name="T0" fmla="*/ 154 w 159"/>
                <a:gd name="T1" fmla="*/ 451 h 451"/>
                <a:gd name="T2" fmla="*/ 109 w 159"/>
                <a:gd name="T3" fmla="*/ 436 h 451"/>
                <a:gd name="T4" fmla="*/ 79 w 159"/>
                <a:gd name="T5" fmla="*/ 358 h 451"/>
                <a:gd name="T6" fmla="*/ 67 w 159"/>
                <a:gd name="T7" fmla="*/ 241 h 451"/>
                <a:gd name="T8" fmla="*/ 40 w 159"/>
                <a:gd name="T9" fmla="*/ 226 h 451"/>
                <a:gd name="T10" fmla="*/ 34 w 159"/>
                <a:gd name="T11" fmla="*/ 40 h 451"/>
                <a:gd name="T12" fmla="*/ 19 w 159"/>
                <a:gd name="T13" fmla="*/ 37 h 451"/>
                <a:gd name="T14" fmla="*/ 10 w 159"/>
                <a:gd name="T15" fmla="*/ 31 h 451"/>
                <a:gd name="T16" fmla="*/ 1 w 159"/>
                <a:gd name="T17" fmla="*/ 13 h 451"/>
                <a:gd name="T18" fmla="*/ 4 w 159"/>
                <a:gd name="T19" fmla="*/ 1 h 451"/>
                <a:gd name="T20" fmla="*/ 10 w 159"/>
                <a:gd name="T21" fmla="*/ 10 h 451"/>
                <a:gd name="T22" fmla="*/ 13 w 159"/>
                <a:gd name="T23" fmla="*/ 37 h 451"/>
                <a:gd name="T24" fmla="*/ 40 w 159"/>
                <a:gd name="T25" fmla="*/ 55 h 451"/>
                <a:gd name="T26" fmla="*/ 49 w 159"/>
                <a:gd name="T27" fmla="*/ 256 h 451"/>
                <a:gd name="T28" fmla="*/ 88 w 159"/>
                <a:gd name="T29" fmla="*/ 268 h 451"/>
                <a:gd name="T30" fmla="*/ 97 w 159"/>
                <a:gd name="T31" fmla="*/ 352 h 451"/>
                <a:gd name="T32" fmla="*/ 112 w 159"/>
                <a:gd name="T33" fmla="*/ 367 h 451"/>
                <a:gd name="T34" fmla="*/ 115 w 159"/>
                <a:gd name="T35" fmla="*/ 406 h 451"/>
                <a:gd name="T36" fmla="*/ 151 w 159"/>
                <a:gd name="T37" fmla="*/ 424 h 451"/>
                <a:gd name="T38" fmla="*/ 154 w 159"/>
                <a:gd name="T39" fmla="*/ 45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9" h="451">
                  <a:moveTo>
                    <a:pt x="154" y="451"/>
                  </a:moveTo>
                  <a:cubicBezTo>
                    <a:pt x="139" y="446"/>
                    <a:pt x="124" y="441"/>
                    <a:pt x="109" y="436"/>
                  </a:cubicBezTo>
                  <a:cubicBezTo>
                    <a:pt x="131" y="370"/>
                    <a:pt x="130" y="363"/>
                    <a:pt x="79" y="358"/>
                  </a:cubicBezTo>
                  <a:cubicBezTo>
                    <a:pt x="73" y="306"/>
                    <a:pt x="70" y="316"/>
                    <a:pt x="67" y="241"/>
                  </a:cubicBezTo>
                  <a:cubicBezTo>
                    <a:pt x="47" y="254"/>
                    <a:pt x="59" y="232"/>
                    <a:pt x="40" y="226"/>
                  </a:cubicBezTo>
                  <a:cubicBezTo>
                    <a:pt x="38" y="164"/>
                    <a:pt x="41" y="102"/>
                    <a:pt x="34" y="40"/>
                  </a:cubicBezTo>
                  <a:cubicBezTo>
                    <a:pt x="33" y="35"/>
                    <a:pt x="24" y="39"/>
                    <a:pt x="19" y="37"/>
                  </a:cubicBezTo>
                  <a:cubicBezTo>
                    <a:pt x="16" y="36"/>
                    <a:pt x="13" y="33"/>
                    <a:pt x="10" y="31"/>
                  </a:cubicBezTo>
                  <a:cubicBezTo>
                    <a:pt x="34" y="23"/>
                    <a:pt x="14" y="16"/>
                    <a:pt x="1" y="13"/>
                  </a:cubicBezTo>
                  <a:cubicBezTo>
                    <a:pt x="2" y="9"/>
                    <a:pt x="0" y="2"/>
                    <a:pt x="4" y="1"/>
                  </a:cubicBezTo>
                  <a:cubicBezTo>
                    <a:pt x="7" y="0"/>
                    <a:pt x="9" y="7"/>
                    <a:pt x="10" y="10"/>
                  </a:cubicBezTo>
                  <a:cubicBezTo>
                    <a:pt x="12" y="19"/>
                    <a:pt x="11" y="28"/>
                    <a:pt x="13" y="37"/>
                  </a:cubicBezTo>
                  <a:cubicBezTo>
                    <a:pt x="16" y="49"/>
                    <a:pt x="30" y="52"/>
                    <a:pt x="40" y="55"/>
                  </a:cubicBezTo>
                  <a:cubicBezTo>
                    <a:pt x="44" y="122"/>
                    <a:pt x="47" y="188"/>
                    <a:pt x="49" y="256"/>
                  </a:cubicBezTo>
                  <a:cubicBezTo>
                    <a:pt x="69" y="243"/>
                    <a:pt x="73" y="258"/>
                    <a:pt x="88" y="268"/>
                  </a:cubicBezTo>
                  <a:cubicBezTo>
                    <a:pt x="83" y="294"/>
                    <a:pt x="60" y="377"/>
                    <a:pt x="97" y="352"/>
                  </a:cubicBezTo>
                  <a:cubicBezTo>
                    <a:pt x="101" y="358"/>
                    <a:pt x="110" y="360"/>
                    <a:pt x="112" y="367"/>
                  </a:cubicBezTo>
                  <a:cubicBezTo>
                    <a:pt x="115" y="380"/>
                    <a:pt x="112" y="393"/>
                    <a:pt x="115" y="406"/>
                  </a:cubicBezTo>
                  <a:cubicBezTo>
                    <a:pt x="117" y="412"/>
                    <a:pt x="145" y="422"/>
                    <a:pt x="151" y="424"/>
                  </a:cubicBezTo>
                  <a:cubicBezTo>
                    <a:pt x="154" y="434"/>
                    <a:pt x="159" y="441"/>
                    <a:pt x="154" y="451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21" name="Freeform 2433"/>
            <p:cNvSpPr>
              <a:spLocks/>
            </p:cNvSpPr>
            <p:nvPr/>
          </p:nvSpPr>
          <p:spPr bwMode="auto">
            <a:xfrm rot="20869667" flipH="1">
              <a:off x="1081" y="3173"/>
              <a:ext cx="321" cy="506"/>
            </a:xfrm>
            <a:custGeom>
              <a:avLst/>
              <a:gdLst>
                <a:gd name="T0" fmla="*/ 479 w 494"/>
                <a:gd name="T1" fmla="*/ 1014 h 1020"/>
                <a:gd name="T2" fmla="*/ 455 w 494"/>
                <a:gd name="T3" fmla="*/ 978 h 1020"/>
                <a:gd name="T4" fmla="*/ 449 w 494"/>
                <a:gd name="T5" fmla="*/ 960 h 1020"/>
                <a:gd name="T6" fmla="*/ 425 w 494"/>
                <a:gd name="T7" fmla="*/ 924 h 1020"/>
                <a:gd name="T8" fmla="*/ 413 w 494"/>
                <a:gd name="T9" fmla="*/ 906 h 1020"/>
                <a:gd name="T10" fmla="*/ 395 w 494"/>
                <a:gd name="T11" fmla="*/ 888 h 1020"/>
                <a:gd name="T12" fmla="*/ 383 w 494"/>
                <a:gd name="T13" fmla="*/ 870 h 1020"/>
                <a:gd name="T14" fmla="*/ 365 w 494"/>
                <a:gd name="T15" fmla="*/ 864 h 1020"/>
                <a:gd name="T16" fmla="*/ 365 w 494"/>
                <a:gd name="T17" fmla="*/ 786 h 1020"/>
                <a:gd name="T18" fmla="*/ 383 w 494"/>
                <a:gd name="T19" fmla="*/ 804 h 1020"/>
                <a:gd name="T20" fmla="*/ 377 w 494"/>
                <a:gd name="T21" fmla="*/ 768 h 1020"/>
                <a:gd name="T22" fmla="*/ 407 w 494"/>
                <a:gd name="T23" fmla="*/ 726 h 1020"/>
                <a:gd name="T24" fmla="*/ 389 w 494"/>
                <a:gd name="T25" fmla="*/ 726 h 1020"/>
                <a:gd name="T26" fmla="*/ 371 w 494"/>
                <a:gd name="T27" fmla="*/ 720 h 1020"/>
                <a:gd name="T28" fmla="*/ 353 w 494"/>
                <a:gd name="T29" fmla="*/ 720 h 1020"/>
                <a:gd name="T30" fmla="*/ 359 w 494"/>
                <a:gd name="T31" fmla="*/ 702 h 1020"/>
                <a:gd name="T32" fmla="*/ 377 w 494"/>
                <a:gd name="T33" fmla="*/ 606 h 1020"/>
                <a:gd name="T34" fmla="*/ 371 w 494"/>
                <a:gd name="T35" fmla="*/ 582 h 1020"/>
                <a:gd name="T36" fmla="*/ 353 w 494"/>
                <a:gd name="T37" fmla="*/ 564 h 1020"/>
                <a:gd name="T38" fmla="*/ 359 w 494"/>
                <a:gd name="T39" fmla="*/ 678 h 1020"/>
                <a:gd name="T40" fmla="*/ 371 w 494"/>
                <a:gd name="T41" fmla="*/ 714 h 1020"/>
                <a:gd name="T42" fmla="*/ 401 w 494"/>
                <a:gd name="T43" fmla="*/ 954 h 1020"/>
                <a:gd name="T44" fmla="*/ 329 w 494"/>
                <a:gd name="T45" fmla="*/ 1020 h 1020"/>
                <a:gd name="T46" fmla="*/ 353 w 494"/>
                <a:gd name="T47" fmla="*/ 912 h 1020"/>
                <a:gd name="T48" fmla="*/ 335 w 494"/>
                <a:gd name="T49" fmla="*/ 870 h 1020"/>
                <a:gd name="T50" fmla="*/ 317 w 494"/>
                <a:gd name="T51" fmla="*/ 684 h 1020"/>
                <a:gd name="T52" fmla="*/ 293 w 494"/>
                <a:gd name="T53" fmla="*/ 684 h 1020"/>
                <a:gd name="T54" fmla="*/ 251 w 494"/>
                <a:gd name="T55" fmla="*/ 546 h 1020"/>
                <a:gd name="T56" fmla="*/ 209 w 494"/>
                <a:gd name="T57" fmla="*/ 414 h 1020"/>
                <a:gd name="T58" fmla="*/ 203 w 494"/>
                <a:gd name="T59" fmla="*/ 258 h 1020"/>
                <a:gd name="T60" fmla="*/ 179 w 494"/>
                <a:gd name="T61" fmla="*/ 162 h 1020"/>
                <a:gd name="T62" fmla="*/ 125 w 494"/>
                <a:gd name="T63" fmla="*/ 54 h 1020"/>
                <a:gd name="T64" fmla="*/ 107 w 494"/>
                <a:gd name="T65" fmla="*/ 60 h 1020"/>
                <a:gd name="T66" fmla="*/ 95 w 494"/>
                <a:gd name="T67" fmla="*/ 96 h 1020"/>
                <a:gd name="T68" fmla="*/ 59 w 494"/>
                <a:gd name="T69" fmla="*/ 114 h 1020"/>
                <a:gd name="T70" fmla="*/ 5 w 494"/>
                <a:gd name="T71" fmla="*/ 126 h 1020"/>
                <a:gd name="T72" fmla="*/ 11 w 494"/>
                <a:gd name="T73" fmla="*/ 108 h 1020"/>
                <a:gd name="T74" fmla="*/ 35 w 494"/>
                <a:gd name="T75" fmla="*/ 24 h 1020"/>
                <a:gd name="T76" fmla="*/ 71 w 494"/>
                <a:gd name="T77" fmla="*/ 0 h 1020"/>
                <a:gd name="T78" fmla="*/ 47 w 494"/>
                <a:gd name="T79" fmla="*/ 48 h 1020"/>
                <a:gd name="T80" fmla="*/ 35 w 494"/>
                <a:gd name="T81" fmla="*/ 96 h 1020"/>
                <a:gd name="T82" fmla="*/ 65 w 494"/>
                <a:gd name="T83" fmla="*/ 90 h 1020"/>
                <a:gd name="T84" fmla="*/ 119 w 494"/>
                <a:gd name="T85" fmla="*/ 42 h 1020"/>
                <a:gd name="T86" fmla="*/ 161 w 494"/>
                <a:gd name="T87" fmla="*/ 90 h 1020"/>
                <a:gd name="T88" fmla="*/ 185 w 494"/>
                <a:gd name="T89" fmla="*/ 84 h 1020"/>
                <a:gd name="T90" fmla="*/ 203 w 494"/>
                <a:gd name="T91" fmla="*/ 72 h 1020"/>
                <a:gd name="T92" fmla="*/ 221 w 494"/>
                <a:gd name="T93" fmla="*/ 84 h 1020"/>
                <a:gd name="T94" fmla="*/ 275 w 494"/>
                <a:gd name="T95" fmla="*/ 96 h 1020"/>
                <a:gd name="T96" fmla="*/ 353 w 494"/>
                <a:gd name="T97" fmla="*/ 48 h 1020"/>
                <a:gd name="T98" fmla="*/ 359 w 494"/>
                <a:gd name="T99" fmla="*/ 120 h 1020"/>
                <a:gd name="T100" fmla="*/ 365 w 494"/>
                <a:gd name="T101" fmla="*/ 312 h 1020"/>
                <a:gd name="T102" fmla="*/ 383 w 494"/>
                <a:gd name="T103" fmla="*/ 522 h 1020"/>
                <a:gd name="T104" fmla="*/ 377 w 494"/>
                <a:gd name="T105" fmla="*/ 630 h 1020"/>
                <a:gd name="T106" fmla="*/ 395 w 494"/>
                <a:gd name="T107" fmla="*/ 642 h 1020"/>
                <a:gd name="T108" fmla="*/ 401 w 494"/>
                <a:gd name="T109" fmla="*/ 660 h 1020"/>
                <a:gd name="T110" fmla="*/ 413 w 494"/>
                <a:gd name="T111" fmla="*/ 798 h 1020"/>
                <a:gd name="T112" fmla="*/ 443 w 494"/>
                <a:gd name="T113" fmla="*/ 924 h 1020"/>
                <a:gd name="T114" fmla="*/ 479 w 494"/>
                <a:gd name="T115" fmla="*/ 1014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1020">
                  <a:moveTo>
                    <a:pt x="479" y="1014"/>
                  </a:moveTo>
                  <a:cubicBezTo>
                    <a:pt x="471" y="1002"/>
                    <a:pt x="460" y="992"/>
                    <a:pt x="455" y="978"/>
                  </a:cubicBezTo>
                  <a:cubicBezTo>
                    <a:pt x="453" y="972"/>
                    <a:pt x="452" y="966"/>
                    <a:pt x="449" y="960"/>
                  </a:cubicBezTo>
                  <a:cubicBezTo>
                    <a:pt x="442" y="947"/>
                    <a:pt x="433" y="936"/>
                    <a:pt x="425" y="924"/>
                  </a:cubicBezTo>
                  <a:cubicBezTo>
                    <a:pt x="421" y="918"/>
                    <a:pt x="413" y="906"/>
                    <a:pt x="413" y="906"/>
                  </a:cubicBezTo>
                  <a:cubicBezTo>
                    <a:pt x="425" y="857"/>
                    <a:pt x="423" y="897"/>
                    <a:pt x="395" y="888"/>
                  </a:cubicBezTo>
                  <a:cubicBezTo>
                    <a:pt x="388" y="886"/>
                    <a:pt x="389" y="875"/>
                    <a:pt x="383" y="870"/>
                  </a:cubicBezTo>
                  <a:cubicBezTo>
                    <a:pt x="378" y="866"/>
                    <a:pt x="371" y="866"/>
                    <a:pt x="365" y="864"/>
                  </a:cubicBezTo>
                  <a:cubicBezTo>
                    <a:pt x="347" y="838"/>
                    <a:pt x="360" y="819"/>
                    <a:pt x="365" y="786"/>
                  </a:cubicBezTo>
                  <a:cubicBezTo>
                    <a:pt x="371" y="792"/>
                    <a:pt x="375" y="804"/>
                    <a:pt x="383" y="804"/>
                  </a:cubicBezTo>
                  <a:cubicBezTo>
                    <a:pt x="405" y="804"/>
                    <a:pt x="383" y="778"/>
                    <a:pt x="377" y="768"/>
                  </a:cubicBezTo>
                  <a:cubicBezTo>
                    <a:pt x="383" y="738"/>
                    <a:pt x="374" y="715"/>
                    <a:pt x="407" y="726"/>
                  </a:cubicBezTo>
                  <a:cubicBezTo>
                    <a:pt x="384" y="796"/>
                    <a:pt x="404" y="753"/>
                    <a:pt x="389" y="726"/>
                  </a:cubicBezTo>
                  <a:cubicBezTo>
                    <a:pt x="386" y="721"/>
                    <a:pt x="377" y="722"/>
                    <a:pt x="371" y="720"/>
                  </a:cubicBezTo>
                  <a:cubicBezTo>
                    <a:pt x="370" y="724"/>
                    <a:pt x="361" y="767"/>
                    <a:pt x="353" y="720"/>
                  </a:cubicBezTo>
                  <a:cubicBezTo>
                    <a:pt x="352" y="714"/>
                    <a:pt x="357" y="708"/>
                    <a:pt x="359" y="702"/>
                  </a:cubicBezTo>
                  <a:cubicBezTo>
                    <a:pt x="356" y="661"/>
                    <a:pt x="335" y="620"/>
                    <a:pt x="377" y="606"/>
                  </a:cubicBezTo>
                  <a:cubicBezTo>
                    <a:pt x="391" y="563"/>
                    <a:pt x="400" y="563"/>
                    <a:pt x="371" y="582"/>
                  </a:cubicBezTo>
                  <a:cubicBezTo>
                    <a:pt x="357" y="540"/>
                    <a:pt x="363" y="534"/>
                    <a:pt x="353" y="564"/>
                  </a:cubicBezTo>
                  <a:cubicBezTo>
                    <a:pt x="355" y="602"/>
                    <a:pt x="354" y="640"/>
                    <a:pt x="359" y="678"/>
                  </a:cubicBezTo>
                  <a:cubicBezTo>
                    <a:pt x="361" y="691"/>
                    <a:pt x="371" y="714"/>
                    <a:pt x="371" y="714"/>
                  </a:cubicBezTo>
                  <a:cubicBezTo>
                    <a:pt x="373" y="762"/>
                    <a:pt x="359" y="912"/>
                    <a:pt x="401" y="954"/>
                  </a:cubicBezTo>
                  <a:cubicBezTo>
                    <a:pt x="389" y="990"/>
                    <a:pt x="364" y="1008"/>
                    <a:pt x="329" y="1020"/>
                  </a:cubicBezTo>
                  <a:cubicBezTo>
                    <a:pt x="321" y="988"/>
                    <a:pt x="334" y="940"/>
                    <a:pt x="353" y="912"/>
                  </a:cubicBezTo>
                  <a:cubicBezTo>
                    <a:pt x="349" y="897"/>
                    <a:pt x="336" y="885"/>
                    <a:pt x="335" y="870"/>
                  </a:cubicBezTo>
                  <a:cubicBezTo>
                    <a:pt x="316" y="676"/>
                    <a:pt x="362" y="751"/>
                    <a:pt x="317" y="684"/>
                  </a:cubicBezTo>
                  <a:cubicBezTo>
                    <a:pt x="313" y="635"/>
                    <a:pt x="309" y="731"/>
                    <a:pt x="293" y="684"/>
                  </a:cubicBezTo>
                  <a:cubicBezTo>
                    <a:pt x="291" y="662"/>
                    <a:pt x="254" y="568"/>
                    <a:pt x="251" y="546"/>
                  </a:cubicBezTo>
                  <a:cubicBezTo>
                    <a:pt x="237" y="526"/>
                    <a:pt x="223" y="449"/>
                    <a:pt x="209" y="414"/>
                  </a:cubicBezTo>
                  <a:cubicBezTo>
                    <a:pt x="197" y="387"/>
                    <a:pt x="208" y="300"/>
                    <a:pt x="203" y="258"/>
                  </a:cubicBezTo>
                  <a:cubicBezTo>
                    <a:pt x="198" y="212"/>
                    <a:pt x="202" y="196"/>
                    <a:pt x="179" y="162"/>
                  </a:cubicBezTo>
                  <a:cubicBezTo>
                    <a:pt x="166" y="112"/>
                    <a:pt x="180" y="72"/>
                    <a:pt x="125" y="54"/>
                  </a:cubicBezTo>
                  <a:cubicBezTo>
                    <a:pt x="119" y="56"/>
                    <a:pt x="111" y="55"/>
                    <a:pt x="107" y="60"/>
                  </a:cubicBezTo>
                  <a:cubicBezTo>
                    <a:pt x="100" y="70"/>
                    <a:pt x="107" y="92"/>
                    <a:pt x="95" y="96"/>
                  </a:cubicBezTo>
                  <a:cubicBezTo>
                    <a:pt x="70" y="104"/>
                    <a:pt x="82" y="98"/>
                    <a:pt x="59" y="114"/>
                  </a:cubicBezTo>
                  <a:cubicBezTo>
                    <a:pt x="51" y="139"/>
                    <a:pt x="52" y="153"/>
                    <a:pt x="5" y="126"/>
                  </a:cubicBezTo>
                  <a:cubicBezTo>
                    <a:pt x="0" y="123"/>
                    <a:pt x="9" y="114"/>
                    <a:pt x="11" y="108"/>
                  </a:cubicBezTo>
                  <a:cubicBezTo>
                    <a:pt x="14" y="95"/>
                    <a:pt x="27" y="30"/>
                    <a:pt x="35" y="24"/>
                  </a:cubicBezTo>
                  <a:cubicBezTo>
                    <a:pt x="47" y="16"/>
                    <a:pt x="71" y="0"/>
                    <a:pt x="71" y="0"/>
                  </a:cubicBezTo>
                  <a:cubicBezTo>
                    <a:pt x="58" y="78"/>
                    <a:pt x="79" y="9"/>
                    <a:pt x="47" y="48"/>
                  </a:cubicBezTo>
                  <a:cubicBezTo>
                    <a:pt x="42" y="54"/>
                    <a:pt x="35" y="95"/>
                    <a:pt x="35" y="96"/>
                  </a:cubicBezTo>
                  <a:cubicBezTo>
                    <a:pt x="47" y="132"/>
                    <a:pt x="57" y="114"/>
                    <a:pt x="65" y="90"/>
                  </a:cubicBezTo>
                  <a:cubicBezTo>
                    <a:pt x="72" y="41"/>
                    <a:pt x="71" y="32"/>
                    <a:pt x="119" y="42"/>
                  </a:cubicBezTo>
                  <a:cubicBezTo>
                    <a:pt x="127" y="66"/>
                    <a:pt x="140" y="76"/>
                    <a:pt x="161" y="90"/>
                  </a:cubicBezTo>
                  <a:cubicBezTo>
                    <a:pt x="169" y="88"/>
                    <a:pt x="177" y="87"/>
                    <a:pt x="185" y="84"/>
                  </a:cubicBezTo>
                  <a:cubicBezTo>
                    <a:pt x="192" y="81"/>
                    <a:pt x="196" y="72"/>
                    <a:pt x="203" y="72"/>
                  </a:cubicBezTo>
                  <a:cubicBezTo>
                    <a:pt x="210" y="72"/>
                    <a:pt x="214" y="82"/>
                    <a:pt x="221" y="84"/>
                  </a:cubicBezTo>
                  <a:cubicBezTo>
                    <a:pt x="238" y="90"/>
                    <a:pt x="258" y="90"/>
                    <a:pt x="275" y="96"/>
                  </a:cubicBezTo>
                  <a:cubicBezTo>
                    <a:pt x="324" y="86"/>
                    <a:pt x="317" y="72"/>
                    <a:pt x="353" y="48"/>
                  </a:cubicBezTo>
                  <a:cubicBezTo>
                    <a:pt x="362" y="74"/>
                    <a:pt x="350" y="94"/>
                    <a:pt x="359" y="120"/>
                  </a:cubicBezTo>
                  <a:cubicBezTo>
                    <a:pt x="361" y="179"/>
                    <a:pt x="362" y="227"/>
                    <a:pt x="365" y="312"/>
                  </a:cubicBezTo>
                  <a:cubicBezTo>
                    <a:pt x="369" y="379"/>
                    <a:pt x="381" y="469"/>
                    <a:pt x="383" y="522"/>
                  </a:cubicBezTo>
                  <a:cubicBezTo>
                    <a:pt x="385" y="575"/>
                    <a:pt x="375" y="610"/>
                    <a:pt x="377" y="630"/>
                  </a:cubicBezTo>
                  <a:cubicBezTo>
                    <a:pt x="377" y="637"/>
                    <a:pt x="390" y="636"/>
                    <a:pt x="395" y="642"/>
                  </a:cubicBezTo>
                  <a:cubicBezTo>
                    <a:pt x="399" y="647"/>
                    <a:pt x="399" y="654"/>
                    <a:pt x="401" y="660"/>
                  </a:cubicBezTo>
                  <a:cubicBezTo>
                    <a:pt x="407" y="699"/>
                    <a:pt x="384" y="769"/>
                    <a:pt x="413" y="798"/>
                  </a:cubicBezTo>
                  <a:cubicBezTo>
                    <a:pt x="428" y="843"/>
                    <a:pt x="458" y="880"/>
                    <a:pt x="443" y="924"/>
                  </a:cubicBezTo>
                  <a:cubicBezTo>
                    <a:pt x="475" y="935"/>
                    <a:pt x="494" y="984"/>
                    <a:pt x="479" y="1014"/>
                  </a:cubicBezTo>
                  <a:close/>
                </a:path>
              </a:pathLst>
            </a:custGeom>
            <a:solidFill>
              <a:srgbClr val="F69E34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22" name="Freeform 2434"/>
            <p:cNvSpPr>
              <a:spLocks/>
            </p:cNvSpPr>
            <p:nvPr/>
          </p:nvSpPr>
          <p:spPr bwMode="auto">
            <a:xfrm>
              <a:off x="548" y="2091"/>
              <a:ext cx="1040" cy="1719"/>
            </a:xfrm>
            <a:custGeom>
              <a:avLst/>
              <a:gdLst>
                <a:gd name="T0" fmla="*/ 824 w 1040"/>
                <a:gd name="T1" fmla="*/ 33 h 1719"/>
                <a:gd name="T2" fmla="*/ 883 w 1040"/>
                <a:gd name="T3" fmla="*/ 18 h 1719"/>
                <a:gd name="T4" fmla="*/ 974 w 1040"/>
                <a:gd name="T5" fmla="*/ 136 h 1719"/>
                <a:gd name="T6" fmla="*/ 968 w 1040"/>
                <a:gd name="T7" fmla="*/ 246 h 1719"/>
                <a:gd name="T8" fmla="*/ 910 w 1040"/>
                <a:gd name="T9" fmla="*/ 378 h 1719"/>
                <a:gd name="T10" fmla="*/ 893 w 1040"/>
                <a:gd name="T11" fmla="*/ 414 h 1719"/>
                <a:gd name="T12" fmla="*/ 922 w 1040"/>
                <a:gd name="T13" fmla="*/ 427 h 1719"/>
                <a:gd name="T14" fmla="*/ 935 w 1040"/>
                <a:gd name="T15" fmla="*/ 453 h 1719"/>
                <a:gd name="T16" fmla="*/ 911 w 1040"/>
                <a:gd name="T17" fmla="*/ 466 h 1719"/>
                <a:gd name="T18" fmla="*/ 905 w 1040"/>
                <a:gd name="T19" fmla="*/ 484 h 1719"/>
                <a:gd name="T20" fmla="*/ 901 w 1040"/>
                <a:gd name="T21" fmla="*/ 598 h 1719"/>
                <a:gd name="T22" fmla="*/ 914 w 1040"/>
                <a:gd name="T23" fmla="*/ 613 h 1719"/>
                <a:gd name="T24" fmla="*/ 919 w 1040"/>
                <a:gd name="T25" fmla="*/ 669 h 1719"/>
                <a:gd name="T26" fmla="*/ 916 w 1040"/>
                <a:gd name="T27" fmla="*/ 711 h 1719"/>
                <a:gd name="T28" fmla="*/ 925 w 1040"/>
                <a:gd name="T29" fmla="*/ 741 h 1719"/>
                <a:gd name="T30" fmla="*/ 919 w 1040"/>
                <a:gd name="T31" fmla="*/ 825 h 1719"/>
                <a:gd name="T32" fmla="*/ 922 w 1040"/>
                <a:gd name="T33" fmla="*/ 985 h 1719"/>
                <a:gd name="T34" fmla="*/ 959 w 1040"/>
                <a:gd name="T35" fmla="*/ 1085 h 1719"/>
                <a:gd name="T36" fmla="*/ 979 w 1040"/>
                <a:gd name="T37" fmla="*/ 1233 h 1719"/>
                <a:gd name="T38" fmla="*/ 1011 w 1040"/>
                <a:gd name="T39" fmla="*/ 1361 h 1719"/>
                <a:gd name="T40" fmla="*/ 1023 w 1040"/>
                <a:gd name="T41" fmla="*/ 1653 h 1719"/>
                <a:gd name="T42" fmla="*/ 907 w 1040"/>
                <a:gd name="T43" fmla="*/ 1685 h 1719"/>
                <a:gd name="T44" fmla="*/ 831 w 1040"/>
                <a:gd name="T45" fmla="*/ 1685 h 1719"/>
                <a:gd name="T46" fmla="*/ 747 w 1040"/>
                <a:gd name="T47" fmla="*/ 1701 h 1719"/>
                <a:gd name="T48" fmla="*/ 439 w 1040"/>
                <a:gd name="T49" fmla="*/ 1689 h 1719"/>
                <a:gd name="T50" fmla="*/ 87 w 1040"/>
                <a:gd name="T51" fmla="*/ 1705 h 1719"/>
                <a:gd name="T52" fmla="*/ 23 w 1040"/>
                <a:gd name="T53" fmla="*/ 1689 h 1719"/>
                <a:gd name="T54" fmla="*/ 3 w 1040"/>
                <a:gd name="T55" fmla="*/ 1621 h 1719"/>
                <a:gd name="T56" fmla="*/ 15 w 1040"/>
                <a:gd name="T57" fmla="*/ 1525 h 1719"/>
                <a:gd name="T58" fmla="*/ 23 w 1040"/>
                <a:gd name="T59" fmla="*/ 1285 h 1719"/>
                <a:gd name="T60" fmla="*/ 47 w 1040"/>
                <a:gd name="T61" fmla="*/ 1145 h 1719"/>
                <a:gd name="T62" fmla="*/ 112 w 1040"/>
                <a:gd name="T63" fmla="*/ 984 h 1719"/>
                <a:gd name="T64" fmla="*/ 116 w 1040"/>
                <a:gd name="T65" fmla="*/ 873 h 1719"/>
                <a:gd name="T66" fmla="*/ 125 w 1040"/>
                <a:gd name="T67" fmla="*/ 763 h 1719"/>
                <a:gd name="T68" fmla="*/ 115 w 1040"/>
                <a:gd name="T69" fmla="*/ 701 h 1719"/>
                <a:gd name="T70" fmla="*/ 116 w 1040"/>
                <a:gd name="T71" fmla="*/ 664 h 1719"/>
                <a:gd name="T72" fmla="*/ 110 w 1040"/>
                <a:gd name="T73" fmla="*/ 594 h 1719"/>
                <a:gd name="T74" fmla="*/ 103 w 1040"/>
                <a:gd name="T75" fmla="*/ 556 h 1719"/>
                <a:gd name="T76" fmla="*/ 111 w 1040"/>
                <a:gd name="T77" fmla="*/ 529 h 1719"/>
                <a:gd name="T78" fmla="*/ 103 w 1040"/>
                <a:gd name="T79" fmla="*/ 511 h 1719"/>
                <a:gd name="T80" fmla="*/ 77 w 1040"/>
                <a:gd name="T81" fmla="*/ 501 h 1719"/>
                <a:gd name="T82" fmla="*/ 79 w 1040"/>
                <a:gd name="T83" fmla="*/ 481 h 1719"/>
                <a:gd name="T84" fmla="*/ 87 w 1040"/>
                <a:gd name="T85" fmla="*/ 437 h 1719"/>
                <a:gd name="T86" fmla="*/ 46 w 1040"/>
                <a:gd name="T87" fmla="*/ 354 h 1719"/>
                <a:gd name="T88" fmla="*/ 22 w 1040"/>
                <a:gd name="T89" fmla="*/ 307 h 1719"/>
                <a:gd name="T90" fmla="*/ 19 w 1040"/>
                <a:gd name="T91" fmla="*/ 205 h 1719"/>
                <a:gd name="T92" fmla="*/ 58 w 1040"/>
                <a:gd name="T93" fmla="*/ 99 h 1719"/>
                <a:gd name="T94" fmla="*/ 88 w 1040"/>
                <a:gd name="T95" fmla="*/ 37 h 1719"/>
                <a:gd name="T96" fmla="*/ 175 w 1040"/>
                <a:gd name="T97" fmla="*/ 43 h 1719"/>
                <a:gd name="T98" fmla="*/ 322 w 1040"/>
                <a:gd name="T99" fmla="*/ 30 h 1719"/>
                <a:gd name="T100" fmla="*/ 422 w 1040"/>
                <a:gd name="T101" fmla="*/ 33 h 1719"/>
                <a:gd name="T102" fmla="*/ 595 w 1040"/>
                <a:gd name="T103" fmla="*/ 43 h 1719"/>
                <a:gd name="T104" fmla="*/ 679 w 1040"/>
                <a:gd name="T105" fmla="*/ 37 h 1719"/>
                <a:gd name="T106" fmla="*/ 827 w 1040"/>
                <a:gd name="T107" fmla="*/ 36 h 1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40" h="1719">
                  <a:moveTo>
                    <a:pt x="824" y="33"/>
                  </a:moveTo>
                  <a:cubicBezTo>
                    <a:pt x="837" y="32"/>
                    <a:pt x="855" y="0"/>
                    <a:pt x="883" y="18"/>
                  </a:cubicBezTo>
                  <a:cubicBezTo>
                    <a:pt x="913" y="31"/>
                    <a:pt x="960" y="98"/>
                    <a:pt x="974" y="136"/>
                  </a:cubicBezTo>
                  <a:cubicBezTo>
                    <a:pt x="988" y="174"/>
                    <a:pt x="979" y="206"/>
                    <a:pt x="968" y="246"/>
                  </a:cubicBezTo>
                  <a:cubicBezTo>
                    <a:pt x="967" y="262"/>
                    <a:pt x="908" y="362"/>
                    <a:pt x="910" y="378"/>
                  </a:cubicBezTo>
                  <a:cubicBezTo>
                    <a:pt x="899" y="403"/>
                    <a:pt x="891" y="406"/>
                    <a:pt x="893" y="414"/>
                  </a:cubicBezTo>
                  <a:cubicBezTo>
                    <a:pt x="895" y="422"/>
                    <a:pt x="915" y="421"/>
                    <a:pt x="922" y="427"/>
                  </a:cubicBezTo>
                  <a:cubicBezTo>
                    <a:pt x="928" y="440"/>
                    <a:pt x="932" y="438"/>
                    <a:pt x="935" y="453"/>
                  </a:cubicBezTo>
                  <a:cubicBezTo>
                    <a:pt x="937" y="460"/>
                    <a:pt x="916" y="461"/>
                    <a:pt x="911" y="466"/>
                  </a:cubicBezTo>
                  <a:cubicBezTo>
                    <a:pt x="906" y="471"/>
                    <a:pt x="907" y="462"/>
                    <a:pt x="905" y="484"/>
                  </a:cubicBezTo>
                  <a:cubicBezTo>
                    <a:pt x="903" y="498"/>
                    <a:pt x="900" y="577"/>
                    <a:pt x="901" y="598"/>
                  </a:cubicBezTo>
                  <a:cubicBezTo>
                    <a:pt x="902" y="619"/>
                    <a:pt x="911" y="601"/>
                    <a:pt x="914" y="613"/>
                  </a:cubicBezTo>
                  <a:cubicBezTo>
                    <a:pt x="917" y="625"/>
                    <a:pt x="919" y="653"/>
                    <a:pt x="919" y="669"/>
                  </a:cubicBezTo>
                  <a:cubicBezTo>
                    <a:pt x="920" y="699"/>
                    <a:pt x="915" y="699"/>
                    <a:pt x="916" y="711"/>
                  </a:cubicBezTo>
                  <a:cubicBezTo>
                    <a:pt x="917" y="723"/>
                    <a:pt x="925" y="722"/>
                    <a:pt x="925" y="741"/>
                  </a:cubicBezTo>
                  <a:cubicBezTo>
                    <a:pt x="925" y="760"/>
                    <a:pt x="919" y="784"/>
                    <a:pt x="919" y="825"/>
                  </a:cubicBezTo>
                  <a:cubicBezTo>
                    <a:pt x="919" y="878"/>
                    <a:pt x="915" y="942"/>
                    <a:pt x="922" y="985"/>
                  </a:cubicBezTo>
                  <a:cubicBezTo>
                    <a:pt x="929" y="1028"/>
                    <a:pt x="949" y="1044"/>
                    <a:pt x="959" y="1085"/>
                  </a:cubicBezTo>
                  <a:cubicBezTo>
                    <a:pt x="965" y="1146"/>
                    <a:pt x="970" y="1187"/>
                    <a:pt x="979" y="1233"/>
                  </a:cubicBezTo>
                  <a:cubicBezTo>
                    <a:pt x="988" y="1279"/>
                    <a:pt x="1004" y="1291"/>
                    <a:pt x="1011" y="1361"/>
                  </a:cubicBezTo>
                  <a:cubicBezTo>
                    <a:pt x="1016" y="1416"/>
                    <a:pt x="1040" y="1599"/>
                    <a:pt x="1023" y="1653"/>
                  </a:cubicBezTo>
                  <a:cubicBezTo>
                    <a:pt x="1006" y="1668"/>
                    <a:pt x="939" y="1680"/>
                    <a:pt x="907" y="1685"/>
                  </a:cubicBezTo>
                  <a:cubicBezTo>
                    <a:pt x="884" y="1719"/>
                    <a:pt x="859" y="1663"/>
                    <a:pt x="831" y="1685"/>
                  </a:cubicBezTo>
                  <a:cubicBezTo>
                    <a:pt x="795" y="1713"/>
                    <a:pt x="818" y="1695"/>
                    <a:pt x="747" y="1701"/>
                  </a:cubicBezTo>
                  <a:cubicBezTo>
                    <a:pt x="682" y="1703"/>
                    <a:pt x="549" y="1688"/>
                    <a:pt x="439" y="1689"/>
                  </a:cubicBezTo>
                  <a:cubicBezTo>
                    <a:pt x="329" y="1690"/>
                    <a:pt x="156" y="1705"/>
                    <a:pt x="87" y="1705"/>
                  </a:cubicBezTo>
                  <a:cubicBezTo>
                    <a:pt x="68" y="1692"/>
                    <a:pt x="46" y="1692"/>
                    <a:pt x="23" y="1689"/>
                  </a:cubicBezTo>
                  <a:cubicBezTo>
                    <a:pt x="8" y="1667"/>
                    <a:pt x="18" y="1643"/>
                    <a:pt x="3" y="1621"/>
                  </a:cubicBezTo>
                  <a:cubicBezTo>
                    <a:pt x="0" y="1594"/>
                    <a:pt x="12" y="1581"/>
                    <a:pt x="15" y="1525"/>
                  </a:cubicBezTo>
                  <a:cubicBezTo>
                    <a:pt x="18" y="1469"/>
                    <a:pt x="18" y="1348"/>
                    <a:pt x="23" y="1285"/>
                  </a:cubicBezTo>
                  <a:cubicBezTo>
                    <a:pt x="26" y="1229"/>
                    <a:pt x="30" y="1195"/>
                    <a:pt x="47" y="1145"/>
                  </a:cubicBezTo>
                  <a:cubicBezTo>
                    <a:pt x="51" y="1105"/>
                    <a:pt x="101" y="1029"/>
                    <a:pt x="112" y="984"/>
                  </a:cubicBezTo>
                  <a:cubicBezTo>
                    <a:pt x="123" y="939"/>
                    <a:pt x="114" y="910"/>
                    <a:pt x="116" y="873"/>
                  </a:cubicBezTo>
                  <a:cubicBezTo>
                    <a:pt x="118" y="836"/>
                    <a:pt x="125" y="792"/>
                    <a:pt x="125" y="763"/>
                  </a:cubicBezTo>
                  <a:cubicBezTo>
                    <a:pt x="125" y="710"/>
                    <a:pt x="116" y="717"/>
                    <a:pt x="115" y="701"/>
                  </a:cubicBezTo>
                  <a:cubicBezTo>
                    <a:pt x="114" y="685"/>
                    <a:pt x="117" y="682"/>
                    <a:pt x="116" y="664"/>
                  </a:cubicBezTo>
                  <a:cubicBezTo>
                    <a:pt x="115" y="646"/>
                    <a:pt x="112" y="612"/>
                    <a:pt x="110" y="594"/>
                  </a:cubicBezTo>
                  <a:cubicBezTo>
                    <a:pt x="108" y="576"/>
                    <a:pt x="103" y="567"/>
                    <a:pt x="103" y="556"/>
                  </a:cubicBezTo>
                  <a:cubicBezTo>
                    <a:pt x="103" y="545"/>
                    <a:pt x="111" y="536"/>
                    <a:pt x="111" y="529"/>
                  </a:cubicBezTo>
                  <a:cubicBezTo>
                    <a:pt x="111" y="522"/>
                    <a:pt x="109" y="516"/>
                    <a:pt x="103" y="511"/>
                  </a:cubicBezTo>
                  <a:cubicBezTo>
                    <a:pt x="97" y="506"/>
                    <a:pt x="81" y="506"/>
                    <a:pt x="77" y="501"/>
                  </a:cubicBezTo>
                  <a:cubicBezTo>
                    <a:pt x="73" y="496"/>
                    <a:pt x="77" y="492"/>
                    <a:pt x="79" y="481"/>
                  </a:cubicBezTo>
                  <a:cubicBezTo>
                    <a:pt x="71" y="466"/>
                    <a:pt x="92" y="458"/>
                    <a:pt x="87" y="437"/>
                  </a:cubicBezTo>
                  <a:cubicBezTo>
                    <a:pt x="82" y="416"/>
                    <a:pt x="57" y="376"/>
                    <a:pt x="46" y="354"/>
                  </a:cubicBezTo>
                  <a:cubicBezTo>
                    <a:pt x="35" y="332"/>
                    <a:pt x="26" y="332"/>
                    <a:pt x="22" y="307"/>
                  </a:cubicBezTo>
                  <a:cubicBezTo>
                    <a:pt x="18" y="282"/>
                    <a:pt x="13" y="240"/>
                    <a:pt x="19" y="205"/>
                  </a:cubicBezTo>
                  <a:cubicBezTo>
                    <a:pt x="20" y="168"/>
                    <a:pt x="48" y="126"/>
                    <a:pt x="58" y="99"/>
                  </a:cubicBezTo>
                  <a:cubicBezTo>
                    <a:pt x="69" y="71"/>
                    <a:pt x="69" y="46"/>
                    <a:pt x="88" y="37"/>
                  </a:cubicBezTo>
                  <a:cubicBezTo>
                    <a:pt x="107" y="28"/>
                    <a:pt x="136" y="44"/>
                    <a:pt x="175" y="43"/>
                  </a:cubicBezTo>
                  <a:cubicBezTo>
                    <a:pt x="214" y="42"/>
                    <a:pt x="281" y="32"/>
                    <a:pt x="322" y="30"/>
                  </a:cubicBezTo>
                  <a:cubicBezTo>
                    <a:pt x="377" y="31"/>
                    <a:pt x="377" y="31"/>
                    <a:pt x="422" y="33"/>
                  </a:cubicBezTo>
                  <a:cubicBezTo>
                    <a:pt x="467" y="35"/>
                    <a:pt x="552" y="42"/>
                    <a:pt x="595" y="43"/>
                  </a:cubicBezTo>
                  <a:cubicBezTo>
                    <a:pt x="656" y="42"/>
                    <a:pt x="640" y="38"/>
                    <a:pt x="679" y="37"/>
                  </a:cubicBezTo>
                  <a:cubicBezTo>
                    <a:pt x="718" y="36"/>
                    <a:pt x="810" y="37"/>
                    <a:pt x="827" y="36"/>
                  </a:cubicBezTo>
                </a:path>
              </a:pathLst>
            </a:custGeom>
            <a:solidFill>
              <a:srgbClr val="C9C09B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23" name="Freeform 2435"/>
            <p:cNvSpPr>
              <a:spLocks/>
            </p:cNvSpPr>
            <p:nvPr/>
          </p:nvSpPr>
          <p:spPr bwMode="auto">
            <a:xfrm>
              <a:off x="575" y="2116"/>
              <a:ext cx="1002" cy="1679"/>
            </a:xfrm>
            <a:custGeom>
              <a:avLst/>
              <a:gdLst>
                <a:gd name="T0" fmla="*/ 809 w 1002"/>
                <a:gd name="T1" fmla="*/ 195 h 1679"/>
                <a:gd name="T2" fmla="*/ 809 w 1002"/>
                <a:gd name="T3" fmla="*/ 222 h 1679"/>
                <a:gd name="T4" fmla="*/ 713 w 1002"/>
                <a:gd name="T5" fmla="*/ 171 h 1679"/>
                <a:gd name="T6" fmla="*/ 791 w 1002"/>
                <a:gd name="T7" fmla="*/ 222 h 1679"/>
                <a:gd name="T8" fmla="*/ 794 w 1002"/>
                <a:gd name="T9" fmla="*/ 273 h 1679"/>
                <a:gd name="T10" fmla="*/ 743 w 1002"/>
                <a:gd name="T11" fmla="*/ 339 h 1679"/>
                <a:gd name="T12" fmla="*/ 707 w 1002"/>
                <a:gd name="T13" fmla="*/ 333 h 1679"/>
                <a:gd name="T14" fmla="*/ 749 w 1002"/>
                <a:gd name="T15" fmla="*/ 360 h 1679"/>
                <a:gd name="T16" fmla="*/ 746 w 1002"/>
                <a:gd name="T17" fmla="*/ 465 h 1679"/>
                <a:gd name="T18" fmla="*/ 713 w 1002"/>
                <a:gd name="T19" fmla="*/ 492 h 1679"/>
                <a:gd name="T20" fmla="*/ 722 w 1002"/>
                <a:gd name="T21" fmla="*/ 636 h 1679"/>
                <a:gd name="T22" fmla="*/ 677 w 1002"/>
                <a:gd name="T23" fmla="*/ 618 h 1679"/>
                <a:gd name="T24" fmla="*/ 728 w 1002"/>
                <a:gd name="T25" fmla="*/ 672 h 1679"/>
                <a:gd name="T26" fmla="*/ 707 w 1002"/>
                <a:gd name="T27" fmla="*/ 732 h 1679"/>
                <a:gd name="T28" fmla="*/ 647 w 1002"/>
                <a:gd name="T29" fmla="*/ 693 h 1679"/>
                <a:gd name="T30" fmla="*/ 686 w 1002"/>
                <a:gd name="T31" fmla="*/ 822 h 1679"/>
                <a:gd name="T32" fmla="*/ 665 w 1002"/>
                <a:gd name="T33" fmla="*/ 867 h 1679"/>
                <a:gd name="T34" fmla="*/ 608 w 1002"/>
                <a:gd name="T35" fmla="*/ 852 h 1679"/>
                <a:gd name="T36" fmla="*/ 557 w 1002"/>
                <a:gd name="T37" fmla="*/ 819 h 1679"/>
                <a:gd name="T38" fmla="*/ 551 w 1002"/>
                <a:gd name="T39" fmla="*/ 825 h 1679"/>
                <a:gd name="T40" fmla="*/ 611 w 1002"/>
                <a:gd name="T41" fmla="*/ 969 h 1679"/>
                <a:gd name="T42" fmla="*/ 344 w 1002"/>
                <a:gd name="T43" fmla="*/ 1398 h 1679"/>
                <a:gd name="T44" fmla="*/ 167 w 1002"/>
                <a:gd name="T45" fmla="*/ 1494 h 1679"/>
                <a:gd name="T46" fmla="*/ 20 w 1002"/>
                <a:gd name="T47" fmla="*/ 1353 h 1679"/>
                <a:gd name="T48" fmla="*/ 14 w 1002"/>
                <a:gd name="T49" fmla="*/ 1641 h 1679"/>
                <a:gd name="T50" fmla="*/ 191 w 1002"/>
                <a:gd name="T51" fmla="*/ 1659 h 1679"/>
                <a:gd name="T52" fmla="*/ 743 w 1002"/>
                <a:gd name="T53" fmla="*/ 1662 h 1679"/>
                <a:gd name="T54" fmla="*/ 857 w 1002"/>
                <a:gd name="T55" fmla="*/ 1644 h 1679"/>
                <a:gd name="T56" fmla="*/ 980 w 1002"/>
                <a:gd name="T57" fmla="*/ 1587 h 1679"/>
                <a:gd name="T58" fmla="*/ 947 w 1002"/>
                <a:gd name="T59" fmla="*/ 1251 h 1679"/>
                <a:gd name="T60" fmla="*/ 908 w 1002"/>
                <a:gd name="T61" fmla="*/ 1029 h 1679"/>
                <a:gd name="T62" fmla="*/ 878 w 1002"/>
                <a:gd name="T63" fmla="*/ 666 h 1679"/>
                <a:gd name="T64" fmla="*/ 866 w 1002"/>
                <a:gd name="T65" fmla="*/ 474 h 1679"/>
                <a:gd name="T66" fmla="*/ 866 w 1002"/>
                <a:gd name="T67" fmla="*/ 402 h 1679"/>
                <a:gd name="T68" fmla="*/ 896 w 1002"/>
                <a:gd name="T69" fmla="*/ 318 h 1679"/>
                <a:gd name="T70" fmla="*/ 920 w 1002"/>
                <a:gd name="T71" fmla="*/ 90 h 1679"/>
                <a:gd name="T72" fmla="*/ 857 w 1002"/>
                <a:gd name="T73" fmla="*/ 0 h 1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2" h="1679">
                  <a:moveTo>
                    <a:pt x="824" y="12"/>
                  </a:moveTo>
                  <a:cubicBezTo>
                    <a:pt x="821" y="149"/>
                    <a:pt x="833" y="124"/>
                    <a:pt x="809" y="195"/>
                  </a:cubicBezTo>
                  <a:cubicBezTo>
                    <a:pt x="811" y="198"/>
                    <a:pt x="815" y="200"/>
                    <a:pt x="815" y="204"/>
                  </a:cubicBezTo>
                  <a:cubicBezTo>
                    <a:pt x="815" y="210"/>
                    <a:pt x="809" y="222"/>
                    <a:pt x="809" y="222"/>
                  </a:cubicBezTo>
                  <a:cubicBezTo>
                    <a:pt x="793" y="217"/>
                    <a:pt x="788" y="213"/>
                    <a:pt x="770" y="210"/>
                  </a:cubicBezTo>
                  <a:cubicBezTo>
                    <a:pt x="751" y="197"/>
                    <a:pt x="733" y="181"/>
                    <a:pt x="713" y="171"/>
                  </a:cubicBezTo>
                  <a:cubicBezTo>
                    <a:pt x="702" y="204"/>
                    <a:pt x="741" y="206"/>
                    <a:pt x="764" y="213"/>
                  </a:cubicBezTo>
                  <a:cubicBezTo>
                    <a:pt x="773" y="216"/>
                    <a:pt x="791" y="222"/>
                    <a:pt x="791" y="222"/>
                  </a:cubicBezTo>
                  <a:cubicBezTo>
                    <a:pt x="799" y="234"/>
                    <a:pt x="808" y="233"/>
                    <a:pt x="818" y="243"/>
                  </a:cubicBezTo>
                  <a:cubicBezTo>
                    <a:pt x="805" y="253"/>
                    <a:pt x="801" y="259"/>
                    <a:pt x="794" y="273"/>
                  </a:cubicBezTo>
                  <a:cubicBezTo>
                    <a:pt x="792" y="295"/>
                    <a:pt x="796" y="348"/>
                    <a:pt x="770" y="357"/>
                  </a:cubicBezTo>
                  <a:cubicBezTo>
                    <a:pt x="757" y="353"/>
                    <a:pt x="753" y="347"/>
                    <a:pt x="743" y="339"/>
                  </a:cubicBezTo>
                  <a:cubicBezTo>
                    <a:pt x="737" y="334"/>
                    <a:pt x="729" y="333"/>
                    <a:pt x="722" y="330"/>
                  </a:cubicBezTo>
                  <a:cubicBezTo>
                    <a:pt x="717" y="331"/>
                    <a:pt x="710" y="329"/>
                    <a:pt x="707" y="333"/>
                  </a:cubicBezTo>
                  <a:cubicBezTo>
                    <a:pt x="705" y="336"/>
                    <a:pt x="710" y="339"/>
                    <a:pt x="713" y="342"/>
                  </a:cubicBezTo>
                  <a:cubicBezTo>
                    <a:pt x="723" y="352"/>
                    <a:pt x="738" y="352"/>
                    <a:pt x="749" y="360"/>
                  </a:cubicBezTo>
                  <a:cubicBezTo>
                    <a:pt x="753" y="371"/>
                    <a:pt x="760" y="376"/>
                    <a:pt x="764" y="387"/>
                  </a:cubicBezTo>
                  <a:cubicBezTo>
                    <a:pt x="761" y="415"/>
                    <a:pt x="758" y="440"/>
                    <a:pt x="746" y="465"/>
                  </a:cubicBezTo>
                  <a:cubicBezTo>
                    <a:pt x="742" y="472"/>
                    <a:pt x="747" y="485"/>
                    <a:pt x="740" y="489"/>
                  </a:cubicBezTo>
                  <a:cubicBezTo>
                    <a:pt x="732" y="494"/>
                    <a:pt x="722" y="491"/>
                    <a:pt x="713" y="492"/>
                  </a:cubicBezTo>
                  <a:cubicBezTo>
                    <a:pt x="719" y="511"/>
                    <a:pt x="726" y="510"/>
                    <a:pt x="746" y="513"/>
                  </a:cubicBezTo>
                  <a:cubicBezTo>
                    <a:pt x="743" y="547"/>
                    <a:pt x="743" y="605"/>
                    <a:pt x="722" y="636"/>
                  </a:cubicBezTo>
                  <a:cubicBezTo>
                    <a:pt x="718" y="624"/>
                    <a:pt x="714" y="619"/>
                    <a:pt x="704" y="612"/>
                  </a:cubicBezTo>
                  <a:cubicBezTo>
                    <a:pt x="695" y="614"/>
                    <a:pt x="680" y="609"/>
                    <a:pt x="677" y="618"/>
                  </a:cubicBezTo>
                  <a:cubicBezTo>
                    <a:pt x="673" y="628"/>
                    <a:pt x="698" y="641"/>
                    <a:pt x="704" y="645"/>
                  </a:cubicBezTo>
                  <a:cubicBezTo>
                    <a:pt x="711" y="658"/>
                    <a:pt x="718" y="662"/>
                    <a:pt x="728" y="672"/>
                  </a:cubicBezTo>
                  <a:cubicBezTo>
                    <a:pt x="732" y="684"/>
                    <a:pt x="718" y="705"/>
                    <a:pt x="710" y="717"/>
                  </a:cubicBezTo>
                  <a:cubicBezTo>
                    <a:pt x="709" y="722"/>
                    <a:pt x="711" y="729"/>
                    <a:pt x="707" y="732"/>
                  </a:cubicBezTo>
                  <a:cubicBezTo>
                    <a:pt x="702" y="735"/>
                    <a:pt x="693" y="718"/>
                    <a:pt x="692" y="717"/>
                  </a:cubicBezTo>
                  <a:cubicBezTo>
                    <a:pt x="678" y="705"/>
                    <a:pt x="662" y="703"/>
                    <a:pt x="647" y="693"/>
                  </a:cubicBezTo>
                  <a:cubicBezTo>
                    <a:pt x="662" y="715"/>
                    <a:pt x="685" y="731"/>
                    <a:pt x="701" y="753"/>
                  </a:cubicBezTo>
                  <a:cubicBezTo>
                    <a:pt x="699" y="788"/>
                    <a:pt x="707" y="801"/>
                    <a:pt x="686" y="822"/>
                  </a:cubicBezTo>
                  <a:cubicBezTo>
                    <a:pt x="681" y="837"/>
                    <a:pt x="682" y="849"/>
                    <a:pt x="668" y="858"/>
                  </a:cubicBezTo>
                  <a:cubicBezTo>
                    <a:pt x="667" y="861"/>
                    <a:pt x="668" y="865"/>
                    <a:pt x="665" y="867"/>
                  </a:cubicBezTo>
                  <a:cubicBezTo>
                    <a:pt x="660" y="871"/>
                    <a:pt x="647" y="873"/>
                    <a:pt x="647" y="873"/>
                  </a:cubicBezTo>
                  <a:cubicBezTo>
                    <a:pt x="630" y="867"/>
                    <a:pt x="622" y="862"/>
                    <a:pt x="608" y="852"/>
                  </a:cubicBezTo>
                  <a:cubicBezTo>
                    <a:pt x="601" y="841"/>
                    <a:pt x="593" y="838"/>
                    <a:pt x="581" y="834"/>
                  </a:cubicBezTo>
                  <a:cubicBezTo>
                    <a:pt x="571" y="820"/>
                    <a:pt x="578" y="826"/>
                    <a:pt x="557" y="819"/>
                  </a:cubicBezTo>
                  <a:cubicBezTo>
                    <a:pt x="554" y="818"/>
                    <a:pt x="548" y="816"/>
                    <a:pt x="548" y="816"/>
                  </a:cubicBezTo>
                  <a:cubicBezTo>
                    <a:pt x="506" y="822"/>
                    <a:pt x="536" y="820"/>
                    <a:pt x="551" y="825"/>
                  </a:cubicBezTo>
                  <a:cubicBezTo>
                    <a:pt x="579" y="846"/>
                    <a:pt x="613" y="868"/>
                    <a:pt x="647" y="879"/>
                  </a:cubicBezTo>
                  <a:cubicBezTo>
                    <a:pt x="656" y="905"/>
                    <a:pt x="666" y="842"/>
                    <a:pt x="611" y="969"/>
                  </a:cubicBezTo>
                  <a:cubicBezTo>
                    <a:pt x="582" y="1016"/>
                    <a:pt x="520" y="1090"/>
                    <a:pt x="476" y="1161"/>
                  </a:cubicBezTo>
                  <a:cubicBezTo>
                    <a:pt x="432" y="1232"/>
                    <a:pt x="387" y="1346"/>
                    <a:pt x="344" y="1398"/>
                  </a:cubicBezTo>
                  <a:cubicBezTo>
                    <a:pt x="301" y="1450"/>
                    <a:pt x="244" y="1457"/>
                    <a:pt x="215" y="1473"/>
                  </a:cubicBezTo>
                  <a:cubicBezTo>
                    <a:pt x="186" y="1489"/>
                    <a:pt x="186" y="1497"/>
                    <a:pt x="167" y="1494"/>
                  </a:cubicBezTo>
                  <a:cubicBezTo>
                    <a:pt x="148" y="1491"/>
                    <a:pt x="125" y="1478"/>
                    <a:pt x="101" y="1455"/>
                  </a:cubicBezTo>
                  <a:cubicBezTo>
                    <a:pt x="77" y="1432"/>
                    <a:pt x="36" y="1336"/>
                    <a:pt x="20" y="1353"/>
                  </a:cubicBezTo>
                  <a:cubicBezTo>
                    <a:pt x="4" y="1370"/>
                    <a:pt x="3" y="1509"/>
                    <a:pt x="2" y="1557"/>
                  </a:cubicBezTo>
                  <a:cubicBezTo>
                    <a:pt x="1" y="1605"/>
                    <a:pt x="0" y="1623"/>
                    <a:pt x="14" y="1641"/>
                  </a:cubicBezTo>
                  <a:cubicBezTo>
                    <a:pt x="28" y="1659"/>
                    <a:pt x="57" y="1662"/>
                    <a:pt x="86" y="1665"/>
                  </a:cubicBezTo>
                  <a:cubicBezTo>
                    <a:pt x="115" y="1668"/>
                    <a:pt x="111" y="1662"/>
                    <a:pt x="191" y="1659"/>
                  </a:cubicBezTo>
                  <a:cubicBezTo>
                    <a:pt x="271" y="1656"/>
                    <a:pt x="474" y="1650"/>
                    <a:pt x="566" y="1650"/>
                  </a:cubicBezTo>
                  <a:cubicBezTo>
                    <a:pt x="658" y="1650"/>
                    <a:pt x="702" y="1664"/>
                    <a:pt x="743" y="1662"/>
                  </a:cubicBezTo>
                  <a:cubicBezTo>
                    <a:pt x="784" y="1660"/>
                    <a:pt x="793" y="1644"/>
                    <a:pt x="812" y="1641"/>
                  </a:cubicBezTo>
                  <a:cubicBezTo>
                    <a:pt x="831" y="1638"/>
                    <a:pt x="834" y="1646"/>
                    <a:pt x="857" y="1644"/>
                  </a:cubicBezTo>
                  <a:cubicBezTo>
                    <a:pt x="880" y="1642"/>
                    <a:pt x="930" y="1635"/>
                    <a:pt x="950" y="1626"/>
                  </a:cubicBezTo>
                  <a:cubicBezTo>
                    <a:pt x="970" y="1617"/>
                    <a:pt x="977" y="1636"/>
                    <a:pt x="980" y="1587"/>
                  </a:cubicBezTo>
                  <a:cubicBezTo>
                    <a:pt x="1002" y="1679"/>
                    <a:pt x="973" y="1388"/>
                    <a:pt x="968" y="1332"/>
                  </a:cubicBezTo>
                  <a:cubicBezTo>
                    <a:pt x="963" y="1276"/>
                    <a:pt x="955" y="1290"/>
                    <a:pt x="947" y="1251"/>
                  </a:cubicBezTo>
                  <a:cubicBezTo>
                    <a:pt x="939" y="1212"/>
                    <a:pt x="923" y="1132"/>
                    <a:pt x="917" y="1095"/>
                  </a:cubicBezTo>
                  <a:cubicBezTo>
                    <a:pt x="911" y="1058"/>
                    <a:pt x="914" y="1055"/>
                    <a:pt x="908" y="1029"/>
                  </a:cubicBezTo>
                  <a:cubicBezTo>
                    <a:pt x="902" y="1003"/>
                    <a:pt x="886" y="999"/>
                    <a:pt x="881" y="939"/>
                  </a:cubicBezTo>
                  <a:cubicBezTo>
                    <a:pt x="879" y="848"/>
                    <a:pt x="880" y="757"/>
                    <a:pt x="878" y="666"/>
                  </a:cubicBezTo>
                  <a:cubicBezTo>
                    <a:pt x="876" y="599"/>
                    <a:pt x="890" y="612"/>
                    <a:pt x="863" y="594"/>
                  </a:cubicBezTo>
                  <a:cubicBezTo>
                    <a:pt x="859" y="568"/>
                    <a:pt x="861" y="501"/>
                    <a:pt x="866" y="474"/>
                  </a:cubicBezTo>
                  <a:cubicBezTo>
                    <a:pt x="871" y="447"/>
                    <a:pt x="896" y="444"/>
                    <a:pt x="896" y="432"/>
                  </a:cubicBezTo>
                  <a:cubicBezTo>
                    <a:pt x="892" y="416"/>
                    <a:pt x="879" y="413"/>
                    <a:pt x="866" y="402"/>
                  </a:cubicBezTo>
                  <a:cubicBezTo>
                    <a:pt x="860" y="396"/>
                    <a:pt x="860" y="381"/>
                    <a:pt x="860" y="381"/>
                  </a:cubicBezTo>
                  <a:cubicBezTo>
                    <a:pt x="865" y="367"/>
                    <a:pt x="882" y="350"/>
                    <a:pt x="896" y="318"/>
                  </a:cubicBezTo>
                  <a:cubicBezTo>
                    <a:pt x="907" y="292"/>
                    <a:pt x="932" y="199"/>
                    <a:pt x="941" y="171"/>
                  </a:cubicBezTo>
                  <a:cubicBezTo>
                    <a:pt x="945" y="133"/>
                    <a:pt x="926" y="114"/>
                    <a:pt x="920" y="90"/>
                  </a:cubicBezTo>
                  <a:cubicBezTo>
                    <a:pt x="908" y="72"/>
                    <a:pt x="913" y="69"/>
                    <a:pt x="902" y="51"/>
                  </a:cubicBezTo>
                  <a:cubicBezTo>
                    <a:pt x="898" y="35"/>
                    <a:pt x="874" y="6"/>
                    <a:pt x="857" y="0"/>
                  </a:cubicBezTo>
                  <a:cubicBezTo>
                    <a:pt x="848" y="2"/>
                    <a:pt x="802" y="5"/>
                    <a:pt x="824" y="12"/>
                  </a:cubicBezTo>
                  <a:close/>
                </a:path>
              </a:pathLst>
            </a:custGeom>
            <a:solidFill>
              <a:srgbClr val="978A51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24" name="Freeform 2436"/>
            <p:cNvSpPr>
              <a:spLocks/>
            </p:cNvSpPr>
            <p:nvPr/>
          </p:nvSpPr>
          <p:spPr bwMode="auto">
            <a:xfrm>
              <a:off x="558" y="2117"/>
              <a:ext cx="703" cy="1666"/>
            </a:xfrm>
            <a:custGeom>
              <a:avLst/>
              <a:gdLst>
                <a:gd name="T0" fmla="*/ 91 w 703"/>
                <a:gd name="T1" fmla="*/ 56 h 1666"/>
                <a:gd name="T2" fmla="*/ 67 w 703"/>
                <a:gd name="T3" fmla="*/ 137 h 1666"/>
                <a:gd name="T4" fmla="*/ 232 w 703"/>
                <a:gd name="T5" fmla="*/ 152 h 1666"/>
                <a:gd name="T6" fmla="*/ 79 w 703"/>
                <a:gd name="T7" fmla="*/ 293 h 1666"/>
                <a:gd name="T8" fmla="*/ 199 w 703"/>
                <a:gd name="T9" fmla="*/ 293 h 1666"/>
                <a:gd name="T10" fmla="*/ 259 w 703"/>
                <a:gd name="T11" fmla="*/ 278 h 1666"/>
                <a:gd name="T12" fmla="*/ 244 w 703"/>
                <a:gd name="T13" fmla="*/ 293 h 1666"/>
                <a:gd name="T14" fmla="*/ 100 w 703"/>
                <a:gd name="T15" fmla="*/ 353 h 1666"/>
                <a:gd name="T16" fmla="*/ 169 w 703"/>
                <a:gd name="T17" fmla="*/ 488 h 1666"/>
                <a:gd name="T18" fmla="*/ 301 w 703"/>
                <a:gd name="T19" fmla="*/ 440 h 1666"/>
                <a:gd name="T20" fmla="*/ 364 w 703"/>
                <a:gd name="T21" fmla="*/ 371 h 1666"/>
                <a:gd name="T22" fmla="*/ 457 w 703"/>
                <a:gd name="T23" fmla="*/ 260 h 1666"/>
                <a:gd name="T24" fmla="*/ 415 w 703"/>
                <a:gd name="T25" fmla="*/ 329 h 1666"/>
                <a:gd name="T26" fmla="*/ 280 w 703"/>
                <a:gd name="T27" fmla="*/ 461 h 1666"/>
                <a:gd name="T28" fmla="*/ 142 w 703"/>
                <a:gd name="T29" fmla="*/ 572 h 1666"/>
                <a:gd name="T30" fmla="*/ 169 w 703"/>
                <a:gd name="T31" fmla="*/ 713 h 1666"/>
                <a:gd name="T32" fmla="*/ 274 w 703"/>
                <a:gd name="T33" fmla="*/ 650 h 1666"/>
                <a:gd name="T34" fmla="*/ 397 w 703"/>
                <a:gd name="T35" fmla="*/ 548 h 1666"/>
                <a:gd name="T36" fmla="*/ 457 w 703"/>
                <a:gd name="T37" fmla="*/ 476 h 1666"/>
                <a:gd name="T38" fmla="*/ 508 w 703"/>
                <a:gd name="T39" fmla="*/ 368 h 1666"/>
                <a:gd name="T40" fmla="*/ 406 w 703"/>
                <a:gd name="T41" fmla="*/ 557 h 1666"/>
                <a:gd name="T42" fmla="*/ 343 w 703"/>
                <a:gd name="T43" fmla="*/ 611 h 1666"/>
                <a:gd name="T44" fmla="*/ 199 w 703"/>
                <a:gd name="T45" fmla="*/ 710 h 1666"/>
                <a:gd name="T46" fmla="*/ 148 w 703"/>
                <a:gd name="T47" fmla="*/ 746 h 1666"/>
                <a:gd name="T48" fmla="*/ 139 w 703"/>
                <a:gd name="T49" fmla="*/ 839 h 1666"/>
                <a:gd name="T50" fmla="*/ 211 w 703"/>
                <a:gd name="T51" fmla="*/ 818 h 1666"/>
                <a:gd name="T52" fmla="*/ 292 w 703"/>
                <a:gd name="T53" fmla="*/ 785 h 1666"/>
                <a:gd name="T54" fmla="*/ 331 w 703"/>
                <a:gd name="T55" fmla="*/ 764 h 1666"/>
                <a:gd name="T56" fmla="*/ 379 w 703"/>
                <a:gd name="T57" fmla="*/ 731 h 1666"/>
                <a:gd name="T58" fmla="*/ 457 w 703"/>
                <a:gd name="T59" fmla="*/ 647 h 1666"/>
                <a:gd name="T60" fmla="*/ 526 w 703"/>
                <a:gd name="T61" fmla="*/ 515 h 1666"/>
                <a:gd name="T62" fmla="*/ 460 w 703"/>
                <a:gd name="T63" fmla="*/ 638 h 1666"/>
                <a:gd name="T64" fmla="*/ 265 w 703"/>
                <a:gd name="T65" fmla="*/ 824 h 1666"/>
                <a:gd name="T66" fmla="*/ 238 w 703"/>
                <a:gd name="T67" fmla="*/ 899 h 1666"/>
                <a:gd name="T68" fmla="*/ 631 w 703"/>
                <a:gd name="T69" fmla="*/ 653 h 1666"/>
                <a:gd name="T70" fmla="*/ 610 w 703"/>
                <a:gd name="T71" fmla="*/ 743 h 1666"/>
                <a:gd name="T72" fmla="*/ 265 w 703"/>
                <a:gd name="T73" fmla="*/ 950 h 1666"/>
                <a:gd name="T74" fmla="*/ 136 w 703"/>
                <a:gd name="T75" fmla="*/ 1451 h 1666"/>
                <a:gd name="T76" fmla="*/ 376 w 703"/>
                <a:gd name="T77" fmla="*/ 1601 h 1666"/>
                <a:gd name="T78" fmla="*/ 142 w 703"/>
                <a:gd name="T79" fmla="*/ 1664 h 1666"/>
                <a:gd name="T80" fmla="*/ 16 w 703"/>
                <a:gd name="T81" fmla="*/ 1541 h 1666"/>
                <a:gd name="T82" fmla="*/ 22 w 703"/>
                <a:gd name="T83" fmla="*/ 1301 h 1666"/>
                <a:gd name="T84" fmla="*/ 109 w 703"/>
                <a:gd name="T85" fmla="*/ 983 h 1666"/>
                <a:gd name="T86" fmla="*/ 112 w 703"/>
                <a:gd name="T87" fmla="*/ 671 h 1666"/>
                <a:gd name="T88" fmla="*/ 112 w 703"/>
                <a:gd name="T89" fmla="*/ 521 h 1666"/>
                <a:gd name="T90" fmla="*/ 94 w 703"/>
                <a:gd name="T91" fmla="*/ 416 h 1666"/>
                <a:gd name="T92" fmla="*/ 58 w 703"/>
                <a:gd name="T93" fmla="*/ 359 h 1666"/>
                <a:gd name="T94" fmla="*/ 61 w 703"/>
                <a:gd name="T95" fmla="*/ 56 h 1666"/>
                <a:gd name="T96" fmla="*/ 133 w 703"/>
                <a:gd name="T97" fmla="*/ 11 h 1666"/>
                <a:gd name="T98" fmla="*/ 223 w 703"/>
                <a:gd name="T99" fmla="*/ 26 h 1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03" h="1666">
                  <a:moveTo>
                    <a:pt x="223" y="26"/>
                  </a:moveTo>
                  <a:cubicBezTo>
                    <a:pt x="191" y="37"/>
                    <a:pt x="139" y="34"/>
                    <a:pt x="109" y="35"/>
                  </a:cubicBezTo>
                  <a:cubicBezTo>
                    <a:pt x="86" y="41"/>
                    <a:pt x="109" y="42"/>
                    <a:pt x="91" y="56"/>
                  </a:cubicBezTo>
                  <a:cubicBezTo>
                    <a:pt x="85" y="60"/>
                    <a:pt x="73" y="68"/>
                    <a:pt x="73" y="68"/>
                  </a:cubicBezTo>
                  <a:cubicBezTo>
                    <a:pt x="77" y="87"/>
                    <a:pt x="74" y="96"/>
                    <a:pt x="58" y="107"/>
                  </a:cubicBezTo>
                  <a:cubicBezTo>
                    <a:pt x="70" y="125"/>
                    <a:pt x="48" y="143"/>
                    <a:pt x="67" y="137"/>
                  </a:cubicBezTo>
                  <a:cubicBezTo>
                    <a:pt x="135" y="138"/>
                    <a:pt x="203" y="138"/>
                    <a:pt x="271" y="140"/>
                  </a:cubicBezTo>
                  <a:cubicBezTo>
                    <a:pt x="276" y="140"/>
                    <a:pt x="290" y="139"/>
                    <a:pt x="286" y="143"/>
                  </a:cubicBezTo>
                  <a:cubicBezTo>
                    <a:pt x="280" y="149"/>
                    <a:pt x="236" y="152"/>
                    <a:pt x="232" y="152"/>
                  </a:cubicBezTo>
                  <a:cubicBezTo>
                    <a:pt x="199" y="155"/>
                    <a:pt x="171" y="158"/>
                    <a:pt x="139" y="164"/>
                  </a:cubicBezTo>
                  <a:cubicBezTo>
                    <a:pt x="115" y="180"/>
                    <a:pt x="93" y="183"/>
                    <a:pt x="64" y="185"/>
                  </a:cubicBezTo>
                  <a:cubicBezTo>
                    <a:pt x="65" y="217"/>
                    <a:pt x="59" y="263"/>
                    <a:pt x="79" y="293"/>
                  </a:cubicBezTo>
                  <a:cubicBezTo>
                    <a:pt x="80" y="299"/>
                    <a:pt x="77" y="308"/>
                    <a:pt x="82" y="311"/>
                  </a:cubicBezTo>
                  <a:cubicBezTo>
                    <a:pt x="87" y="314"/>
                    <a:pt x="94" y="307"/>
                    <a:pt x="100" y="305"/>
                  </a:cubicBezTo>
                  <a:cubicBezTo>
                    <a:pt x="128" y="296"/>
                    <a:pt x="171" y="295"/>
                    <a:pt x="199" y="293"/>
                  </a:cubicBezTo>
                  <a:cubicBezTo>
                    <a:pt x="203" y="292"/>
                    <a:pt x="209" y="294"/>
                    <a:pt x="211" y="290"/>
                  </a:cubicBezTo>
                  <a:cubicBezTo>
                    <a:pt x="213" y="287"/>
                    <a:pt x="202" y="282"/>
                    <a:pt x="205" y="281"/>
                  </a:cubicBezTo>
                  <a:cubicBezTo>
                    <a:pt x="222" y="277"/>
                    <a:pt x="241" y="279"/>
                    <a:pt x="259" y="278"/>
                  </a:cubicBezTo>
                  <a:cubicBezTo>
                    <a:pt x="263" y="276"/>
                    <a:pt x="267" y="274"/>
                    <a:pt x="271" y="272"/>
                  </a:cubicBezTo>
                  <a:cubicBezTo>
                    <a:pt x="274" y="271"/>
                    <a:pt x="280" y="266"/>
                    <a:pt x="280" y="269"/>
                  </a:cubicBezTo>
                  <a:cubicBezTo>
                    <a:pt x="280" y="273"/>
                    <a:pt x="249" y="290"/>
                    <a:pt x="244" y="293"/>
                  </a:cubicBezTo>
                  <a:cubicBezTo>
                    <a:pt x="202" y="314"/>
                    <a:pt x="162" y="326"/>
                    <a:pt x="118" y="341"/>
                  </a:cubicBezTo>
                  <a:cubicBezTo>
                    <a:pt x="115" y="344"/>
                    <a:pt x="113" y="348"/>
                    <a:pt x="109" y="350"/>
                  </a:cubicBezTo>
                  <a:cubicBezTo>
                    <a:pt x="106" y="352"/>
                    <a:pt x="100" y="350"/>
                    <a:pt x="100" y="353"/>
                  </a:cubicBezTo>
                  <a:cubicBezTo>
                    <a:pt x="100" y="361"/>
                    <a:pt x="121" y="369"/>
                    <a:pt x="127" y="371"/>
                  </a:cubicBezTo>
                  <a:cubicBezTo>
                    <a:pt x="140" y="410"/>
                    <a:pt x="131" y="455"/>
                    <a:pt x="136" y="497"/>
                  </a:cubicBezTo>
                  <a:cubicBezTo>
                    <a:pt x="161" y="480"/>
                    <a:pt x="120" y="506"/>
                    <a:pt x="169" y="488"/>
                  </a:cubicBezTo>
                  <a:cubicBezTo>
                    <a:pt x="173" y="487"/>
                    <a:pt x="174" y="481"/>
                    <a:pt x="178" y="479"/>
                  </a:cubicBezTo>
                  <a:cubicBezTo>
                    <a:pt x="200" y="469"/>
                    <a:pt x="230" y="468"/>
                    <a:pt x="253" y="464"/>
                  </a:cubicBezTo>
                  <a:cubicBezTo>
                    <a:pt x="271" y="455"/>
                    <a:pt x="282" y="446"/>
                    <a:pt x="301" y="440"/>
                  </a:cubicBezTo>
                  <a:cubicBezTo>
                    <a:pt x="306" y="435"/>
                    <a:pt x="314" y="433"/>
                    <a:pt x="319" y="428"/>
                  </a:cubicBezTo>
                  <a:cubicBezTo>
                    <a:pt x="325" y="422"/>
                    <a:pt x="329" y="409"/>
                    <a:pt x="337" y="401"/>
                  </a:cubicBezTo>
                  <a:cubicBezTo>
                    <a:pt x="341" y="388"/>
                    <a:pt x="351" y="375"/>
                    <a:pt x="364" y="371"/>
                  </a:cubicBezTo>
                  <a:cubicBezTo>
                    <a:pt x="375" y="355"/>
                    <a:pt x="376" y="350"/>
                    <a:pt x="394" y="344"/>
                  </a:cubicBezTo>
                  <a:cubicBezTo>
                    <a:pt x="401" y="333"/>
                    <a:pt x="410" y="330"/>
                    <a:pt x="421" y="323"/>
                  </a:cubicBezTo>
                  <a:cubicBezTo>
                    <a:pt x="425" y="310"/>
                    <a:pt x="447" y="270"/>
                    <a:pt x="457" y="260"/>
                  </a:cubicBezTo>
                  <a:cubicBezTo>
                    <a:pt x="458" y="256"/>
                    <a:pt x="465" y="231"/>
                    <a:pt x="469" y="245"/>
                  </a:cubicBezTo>
                  <a:cubicBezTo>
                    <a:pt x="472" y="255"/>
                    <a:pt x="461" y="264"/>
                    <a:pt x="457" y="272"/>
                  </a:cubicBezTo>
                  <a:cubicBezTo>
                    <a:pt x="446" y="294"/>
                    <a:pt x="436" y="315"/>
                    <a:pt x="415" y="329"/>
                  </a:cubicBezTo>
                  <a:cubicBezTo>
                    <a:pt x="409" y="353"/>
                    <a:pt x="368" y="395"/>
                    <a:pt x="346" y="410"/>
                  </a:cubicBezTo>
                  <a:cubicBezTo>
                    <a:pt x="339" y="421"/>
                    <a:pt x="328" y="433"/>
                    <a:pt x="316" y="437"/>
                  </a:cubicBezTo>
                  <a:cubicBezTo>
                    <a:pt x="305" y="448"/>
                    <a:pt x="293" y="452"/>
                    <a:pt x="280" y="461"/>
                  </a:cubicBezTo>
                  <a:cubicBezTo>
                    <a:pt x="263" y="486"/>
                    <a:pt x="221" y="477"/>
                    <a:pt x="196" y="491"/>
                  </a:cubicBezTo>
                  <a:cubicBezTo>
                    <a:pt x="177" y="501"/>
                    <a:pt x="162" y="517"/>
                    <a:pt x="142" y="524"/>
                  </a:cubicBezTo>
                  <a:cubicBezTo>
                    <a:pt x="132" y="539"/>
                    <a:pt x="140" y="555"/>
                    <a:pt x="142" y="572"/>
                  </a:cubicBezTo>
                  <a:cubicBezTo>
                    <a:pt x="141" y="601"/>
                    <a:pt x="149" y="685"/>
                    <a:pt x="148" y="710"/>
                  </a:cubicBezTo>
                  <a:cubicBezTo>
                    <a:pt x="147" y="735"/>
                    <a:pt x="136" y="722"/>
                    <a:pt x="139" y="722"/>
                  </a:cubicBezTo>
                  <a:cubicBezTo>
                    <a:pt x="159" y="708"/>
                    <a:pt x="134" y="724"/>
                    <a:pt x="169" y="713"/>
                  </a:cubicBezTo>
                  <a:cubicBezTo>
                    <a:pt x="180" y="710"/>
                    <a:pt x="185" y="696"/>
                    <a:pt x="196" y="692"/>
                  </a:cubicBezTo>
                  <a:cubicBezTo>
                    <a:pt x="210" y="687"/>
                    <a:pt x="224" y="682"/>
                    <a:pt x="238" y="677"/>
                  </a:cubicBezTo>
                  <a:cubicBezTo>
                    <a:pt x="247" y="664"/>
                    <a:pt x="259" y="654"/>
                    <a:pt x="274" y="650"/>
                  </a:cubicBezTo>
                  <a:cubicBezTo>
                    <a:pt x="287" y="637"/>
                    <a:pt x="299" y="633"/>
                    <a:pt x="316" y="629"/>
                  </a:cubicBezTo>
                  <a:cubicBezTo>
                    <a:pt x="340" y="613"/>
                    <a:pt x="349" y="585"/>
                    <a:pt x="373" y="569"/>
                  </a:cubicBezTo>
                  <a:cubicBezTo>
                    <a:pt x="378" y="555"/>
                    <a:pt x="387" y="557"/>
                    <a:pt x="397" y="548"/>
                  </a:cubicBezTo>
                  <a:cubicBezTo>
                    <a:pt x="409" y="538"/>
                    <a:pt x="420" y="524"/>
                    <a:pt x="430" y="512"/>
                  </a:cubicBezTo>
                  <a:cubicBezTo>
                    <a:pt x="436" y="504"/>
                    <a:pt x="438" y="493"/>
                    <a:pt x="445" y="485"/>
                  </a:cubicBezTo>
                  <a:cubicBezTo>
                    <a:pt x="448" y="481"/>
                    <a:pt x="454" y="480"/>
                    <a:pt x="457" y="476"/>
                  </a:cubicBezTo>
                  <a:cubicBezTo>
                    <a:pt x="462" y="471"/>
                    <a:pt x="469" y="458"/>
                    <a:pt x="469" y="458"/>
                  </a:cubicBezTo>
                  <a:cubicBezTo>
                    <a:pt x="475" y="435"/>
                    <a:pt x="475" y="409"/>
                    <a:pt x="496" y="395"/>
                  </a:cubicBezTo>
                  <a:cubicBezTo>
                    <a:pt x="499" y="385"/>
                    <a:pt x="505" y="378"/>
                    <a:pt x="508" y="368"/>
                  </a:cubicBezTo>
                  <a:cubicBezTo>
                    <a:pt x="514" y="391"/>
                    <a:pt x="496" y="405"/>
                    <a:pt x="487" y="425"/>
                  </a:cubicBezTo>
                  <a:cubicBezTo>
                    <a:pt x="472" y="458"/>
                    <a:pt x="461" y="486"/>
                    <a:pt x="439" y="515"/>
                  </a:cubicBezTo>
                  <a:cubicBezTo>
                    <a:pt x="427" y="530"/>
                    <a:pt x="422" y="546"/>
                    <a:pt x="406" y="557"/>
                  </a:cubicBezTo>
                  <a:cubicBezTo>
                    <a:pt x="394" y="575"/>
                    <a:pt x="380" y="580"/>
                    <a:pt x="367" y="596"/>
                  </a:cubicBezTo>
                  <a:cubicBezTo>
                    <a:pt x="365" y="599"/>
                    <a:pt x="364" y="603"/>
                    <a:pt x="361" y="605"/>
                  </a:cubicBezTo>
                  <a:cubicBezTo>
                    <a:pt x="356" y="608"/>
                    <a:pt x="348" y="607"/>
                    <a:pt x="343" y="611"/>
                  </a:cubicBezTo>
                  <a:cubicBezTo>
                    <a:pt x="337" y="615"/>
                    <a:pt x="325" y="623"/>
                    <a:pt x="325" y="623"/>
                  </a:cubicBezTo>
                  <a:cubicBezTo>
                    <a:pt x="301" y="659"/>
                    <a:pt x="279" y="683"/>
                    <a:pt x="235" y="689"/>
                  </a:cubicBezTo>
                  <a:cubicBezTo>
                    <a:pt x="225" y="699"/>
                    <a:pt x="212" y="706"/>
                    <a:pt x="199" y="710"/>
                  </a:cubicBezTo>
                  <a:cubicBezTo>
                    <a:pt x="191" y="723"/>
                    <a:pt x="180" y="729"/>
                    <a:pt x="166" y="734"/>
                  </a:cubicBezTo>
                  <a:cubicBezTo>
                    <a:pt x="164" y="737"/>
                    <a:pt x="163" y="741"/>
                    <a:pt x="160" y="743"/>
                  </a:cubicBezTo>
                  <a:cubicBezTo>
                    <a:pt x="157" y="745"/>
                    <a:pt x="151" y="743"/>
                    <a:pt x="148" y="746"/>
                  </a:cubicBezTo>
                  <a:cubicBezTo>
                    <a:pt x="142" y="753"/>
                    <a:pt x="142" y="764"/>
                    <a:pt x="139" y="773"/>
                  </a:cubicBezTo>
                  <a:cubicBezTo>
                    <a:pt x="138" y="776"/>
                    <a:pt x="136" y="782"/>
                    <a:pt x="136" y="782"/>
                  </a:cubicBezTo>
                  <a:cubicBezTo>
                    <a:pt x="137" y="801"/>
                    <a:pt x="131" y="822"/>
                    <a:pt x="139" y="839"/>
                  </a:cubicBezTo>
                  <a:cubicBezTo>
                    <a:pt x="142" y="846"/>
                    <a:pt x="150" y="828"/>
                    <a:pt x="157" y="827"/>
                  </a:cubicBezTo>
                  <a:cubicBezTo>
                    <a:pt x="188" y="823"/>
                    <a:pt x="173" y="825"/>
                    <a:pt x="202" y="821"/>
                  </a:cubicBezTo>
                  <a:cubicBezTo>
                    <a:pt x="205" y="820"/>
                    <a:pt x="208" y="819"/>
                    <a:pt x="211" y="818"/>
                  </a:cubicBezTo>
                  <a:cubicBezTo>
                    <a:pt x="215" y="817"/>
                    <a:pt x="219" y="816"/>
                    <a:pt x="223" y="815"/>
                  </a:cubicBezTo>
                  <a:cubicBezTo>
                    <a:pt x="229" y="813"/>
                    <a:pt x="241" y="809"/>
                    <a:pt x="241" y="809"/>
                  </a:cubicBezTo>
                  <a:cubicBezTo>
                    <a:pt x="246" y="793"/>
                    <a:pt x="275" y="789"/>
                    <a:pt x="292" y="785"/>
                  </a:cubicBezTo>
                  <a:cubicBezTo>
                    <a:pt x="295" y="783"/>
                    <a:pt x="298" y="780"/>
                    <a:pt x="301" y="779"/>
                  </a:cubicBezTo>
                  <a:cubicBezTo>
                    <a:pt x="305" y="777"/>
                    <a:pt x="309" y="778"/>
                    <a:pt x="313" y="776"/>
                  </a:cubicBezTo>
                  <a:cubicBezTo>
                    <a:pt x="344" y="758"/>
                    <a:pt x="303" y="773"/>
                    <a:pt x="331" y="764"/>
                  </a:cubicBezTo>
                  <a:cubicBezTo>
                    <a:pt x="335" y="752"/>
                    <a:pt x="349" y="747"/>
                    <a:pt x="361" y="743"/>
                  </a:cubicBezTo>
                  <a:cubicBezTo>
                    <a:pt x="364" y="740"/>
                    <a:pt x="366" y="736"/>
                    <a:pt x="370" y="734"/>
                  </a:cubicBezTo>
                  <a:cubicBezTo>
                    <a:pt x="373" y="732"/>
                    <a:pt x="377" y="733"/>
                    <a:pt x="379" y="731"/>
                  </a:cubicBezTo>
                  <a:cubicBezTo>
                    <a:pt x="390" y="722"/>
                    <a:pt x="382" y="715"/>
                    <a:pt x="397" y="710"/>
                  </a:cubicBezTo>
                  <a:cubicBezTo>
                    <a:pt x="407" y="695"/>
                    <a:pt x="412" y="677"/>
                    <a:pt x="430" y="671"/>
                  </a:cubicBezTo>
                  <a:cubicBezTo>
                    <a:pt x="439" y="662"/>
                    <a:pt x="448" y="656"/>
                    <a:pt x="457" y="647"/>
                  </a:cubicBezTo>
                  <a:cubicBezTo>
                    <a:pt x="463" y="629"/>
                    <a:pt x="467" y="606"/>
                    <a:pt x="487" y="599"/>
                  </a:cubicBezTo>
                  <a:cubicBezTo>
                    <a:pt x="492" y="583"/>
                    <a:pt x="504" y="570"/>
                    <a:pt x="511" y="554"/>
                  </a:cubicBezTo>
                  <a:cubicBezTo>
                    <a:pt x="517" y="540"/>
                    <a:pt x="518" y="528"/>
                    <a:pt x="526" y="515"/>
                  </a:cubicBezTo>
                  <a:cubicBezTo>
                    <a:pt x="527" y="518"/>
                    <a:pt x="530" y="521"/>
                    <a:pt x="529" y="524"/>
                  </a:cubicBezTo>
                  <a:cubicBezTo>
                    <a:pt x="525" y="533"/>
                    <a:pt x="511" y="548"/>
                    <a:pt x="511" y="548"/>
                  </a:cubicBezTo>
                  <a:cubicBezTo>
                    <a:pt x="503" y="580"/>
                    <a:pt x="489" y="619"/>
                    <a:pt x="460" y="638"/>
                  </a:cubicBezTo>
                  <a:cubicBezTo>
                    <a:pt x="435" y="675"/>
                    <a:pt x="403" y="753"/>
                    <a:pt x="358" y="764"/>
                  </a:cubicBezTo>
                  <a:cubicBezTo>
                    <a:pt x="342" y="774"/>
                    <a:pt x="330" y="791"/>
                    <a:pt x="316" y="803"/>
                  </a:cubicBezTo>
                  <a:cubicBezTo>
                    <a:pt x="302" y="815"/>
                    <a:pt x="282" y="818"/>
                    <a:pt x="265" y="824"/>
                  </a:cubicBezTo>
                  <a:cubicBezTo>
                    <a:pt x="226" y="837"/>
                    <a:pt x="192" y="850"/>
                    <a:pt x="151" y="854"/>
                  </a:cubicBezTo>
                  <a:cubicBezTo>
                    <a:pt x="125" y="860"/>
                    <a:pt x="170" y="866"/>
                    <a:pt x="172" y="893"/>
                  </a:cubicBezTo>
                  <a:cubicBezTo>
                    <a:pt x="194" y="895"/>
                    <a:pt x="212" y="905"/>
                    <a:pt x="238" y="899"/>
                  </a:cubicBezTo>
                  <a:cubicBezTo>
                    <a:pt x="264" y="893"/>
                    <a:pt x="293" y="871"/>
                    <a:pt x="328" y="857"/>
                  </a:cubicBezTo>
                  <a:cubicBezTo>
                    <a:pt x="363" y="843"/>
                    <a:pt x="397" y="846"/>
                    <a:pt x="448" y="812"/>
                  </a:cubicBezTo>
                  <a:cubicBezTo>
                    <a:pt x="499" y="778"/>
                    <a:pt x="590" y="702"/>
                    <a:pt x="631" y="653"/>
                  </a:cubicBezTo>
                  <a:cubicBezTo>
                    <a:pt x="672" y="604"/>
                    <a:pt x="691" y="521"/>
                    <a:pt x="697" y="518"/>
                  </a:cubicBezTo>
                  <a:cubicBezTo>
                    <a:pt x="703" y="515"/>
                    <a:pt x="684" y="595"/>
                    <a:pt x="670" y="632"/>
                  </a:cubicBezTo>
                  <a:cubicBezTo>
                    <a:pt x="656" y="669"/>
                    <a:pt x="624" y="719"/>
                    <a:pt x="610" y="743"/>
                  </a:cubicBezTo>
                  <a:cubicBezTo>
                    <a:pt x="596" y="767"/>
                    <a:pt x="607" y="757"/>
                    <a:pt x="583" y="779"/>
                  </a:cubicBezTo>
                  <a:cubicBezTo>
                    <a:pt x="559" y="801"/>
                    <a:pt x="516" y="847"/>
                    <a:pt x="463" y="875"/>
                  </a:cubicBezTo>
                  <a:cubicBezTo>
                    <a:pt x="410" y="903"/>
                    <a:pt x="317" y="932"/>
                    <a:pt x="265" y="950"/>
                  </a:cubicBezTo>
                  <a:cubicBezTo>
                    <a:pt x="213" y="968"/>
                    <a:pt x="185" y="929"/>
                    <a:pt x="151" y="986"/>
                  </a:cubicBezTo>
                  <a:cubicBezTo>
                    <a:pt x="117" y="1043"/>
                    <a:pt x="66" y="1218"/>
                    <a:pt x="64" y="1295"/>
                  </a:cubicBezTo>
                  <a:cubicBezTo>
                    <a:pt x="62" y="1372"/>
                    <a:pt x="113" y="1414"/>
                    <a:pt x="136" y="1451"/>
                  </a:cubicBezTo>
                  <a:cubicBezTo>
                    <a:pt x="159" y="1488"/>
                    <a:pt x="171" y="1499"/>
                    <a:pt x="202" y="1517"/>
                  </a:cubicBezTo>
                  <a:cubicBezTo>
                    <a:pt x="233" y="1535"/>
                    <a:pt x="293" y="1548"/>
                    <a:pt x="322" y="1562"/>
                  </a:cubicBezTo>
                  <a:cubicBezTo>
                    <a:pt x="351" y="1576"/>
                    <a:pt x="348" y="1588"/>
                    <a:pt x="376" y="1601"/>
                  </a:cubicBezTo>
                  <a:cubicBezTo>
                    <a:pt x="404" y="1614"/>
                    <a:pt x="512" y="1634"/>
                    <a:pt x="490" y="1643"/>
                  </a:cubicBezTo>
                  <a:cubicBezTo>
                    <a:pt x="468" y="1652"/>
                    <a:pt x="299" y="1655"/>
                    <a:pt x="241" y="1658"/>
                  </a:cubicBezTo>
                  <a:cubicBezTo>
                    <a:pt x="183" y="1661"/>
                    <a:pt x="176" y="1665"/>
                    <a:pt x="142" y="1664"/>
                  </a:cubicBezTo>
                  <a:cubicBezTo>
                    <a:pt x="108" y="1663"/>
                    <a:pt x="56" y="1666"/>
                    <a:pt x="34" y="1652"/>
                  </a:cubicBezTo>
                  <a:cubicBezTo>
                    <a:pt x="0" y="1642"/>
                    <a:pt x="13" y="1595"/>
                    <a:pt x="10" y="1577"/>
                  </a:cubicBezTo>
                  <a:cubicBezTo>
                    <a:pt x="7" y="1559"/>
                    <a:pt x="15" y="1556"/>
                    <a:pt x="16" y="1541"/>
                  </a:cubicBezTo>
                  <a:cubicBezTo>
                    <a:pt x="17" y="1526"/>
                    <a:pt x="15" y="1512"/>
                    <a:pt x="16" y="1487"/>
                  </a:cubicBezTo>
                  <a:cubicBezTo>
                    <a:pt x="17" y="1462"/>
                    <a:pt x="18" y="1422"/>
                    <a:pt x="19" y="1391"/>
                  </a:cubicBezTo>
                  <a:cubicBezTo>
                    <a:pt x="20" y="1360"/>
                    <a:pt x="21" y="1332"/>
                    <a:pt x="22" y="1301"/>
                  </a:cubicBezTo>
                  <a:cubicBezTo>
                    <a:pt x="23" y="1270"/>
                    <a:pt x="22" y="1241"/>
                    <a:pt x="28" y="1205"/>
                  </a:cubicBezTo>
                  <a:cubicBezTo>
                    <a:pt x="34" y="1169"/>
                    <a:pt x="47" y="1119"/>
                    <a:pt x="61" y="1082"/>
                  </a:cubicBezTo>
                  <a:cubicBezTo>
                    <a:pt x="75" y="1045"/>
                    <a:pt x="101" y="1017"/>
                    <a:pt x="109" y="983"/>
                  </a:cubicBezTo>
                  <a:cubicBezTo>
                    <a:pt x="117" y="949"/>
                    <a:pt x="109" y="915"/>
                    <a:pt x="112" y="875"/>
                  </a:cubicBezTo>
                  <a:cubicBezTo>
                    <a:pt x="115" y="829"/>
                    <a:pt x="122" y="786"/>
                    <a:pt x="127" y="740"/>
                  </a:cubicBezTo>
                  <a:cubicBezTo>
                    <a:pt x="125" y="714"/>
                    <a:pt x="126" y="692"/>
                    <a:pt x="112" y="671"/>
                  </a:cubicBezTo>
                  <a:cubicBezTo>
                    <a:pt x="109" y="652"/>
                    <a:pt x="113" y="646"/>
                    <a:pt x="112" y="623"/>
                  </a:cubicBezTo>
                  <a:cubicBezTo>
                    <a:pt x="111" y="600"/>
                    <a:pt x="106" y="547"/>
                    <a:pt x="106" y="530"/>
                  </a:cubicBezTo>
                  <a:cubicBezTo>
                    <a:pt x="106" y="513"/>
                    <a:pt x="112" y="528"/>
                    <a:pt x="112" y="521"/>
                  </a:cubicBezTo>
                  <a:cubicBezTo>
                    <a:pt x="112" y="514"/>
                    <a:pt x="110" y="495"/>
                    <a:pt x="105" y="485"/>
                  </a:cubicBezTo>
                  <a:cubicBezTo>
                    <a:pt x="100" y="475"/>
                    <a:pt x="81" y="472"/>
                    <a:pt x="79" y="461"/>
                  </a:cubicBezTo>
                  <a:cubicBezTo>
                    <a:pt x="73" y="443"/>
                    <a:pt x="84" y="431"/>
                    <a:pt x="94" y="416"/>
                  </a:cubicBezTo>
                  <a:cubicBezTo>
                    <a:pt x="96" y="413"/>
                    <a:pt x="100" y="407"/>
                    <a:pt x="100" y="407"/>
                  </a:cubicBezTo>
                  <a:cubicBezTo>
                    <a:pt x="90" y="400"/>
                    <a:pt x="86" y="393"/>
                    <a:pt x="76" y="386"/>
                  </a:cubicBezTo>
                  <a:cubicBezTo>
                    <a:pt x="72" y="374"/>
                    <a:pt x="64" y="369"/>
                    <a:pt x="58" y="359"/>
                  </a:cubicBezTo>
                  <a:cubicBezTo>
                    <a:pt x="47" y="341"/>
                    <a:pt x="46" y="323"/>
                    <a:pt x="31" y="308"/>
                  </a:cubicBezTo>
                  <a:cubicBezTo>
                    <a:pt x="25" y="285"/>
                    <a:pt x="20" y="262"/>
                    <a:pt x="16" y="239"/>
                  </a:cubicBezTo>
                  <a:cubicBezTo>
                    <a:pt x="19" y="177"/>
                    <a:pt x="25" y="110"/>
                    <a:pt x="61" y="56"/>
                  </a:cubicBezTo>
                  <a:cubicBezTo>
                    <a:pt x="65" y="40"/>
                    <a:pt x="72" y="22"/>
                    <a:pt x="82" y="8"/>
                  </a:cubicBezTo>
                  <a:cubicBezTo>
                    <a:pt x="89" y="0"/>
                    <a:pt x="99" y="17"/>
                    <a:pt x="107" y="17"/>
                  </a:cubicBezTo>
                  <a:cubicBezTo>
                    <a:pt x="115" y="17"/>
                    <a:pt x="128" y="11"/>
                    <a:pt x="133" y="11"/>
                  </a:cubicBezTo>
                  <a:cubicBezTo>
                    <a:pt x="136" y="12"/>
                    <a:pt x="134" y="18"/>
                    <a:pt x="136" y="20"/>
                  </a:cubicBezTo>
                  <a:cubicBezTo>
                    <a:pt x="139" y="23"/>
                    <a:pt x="144" y="22"/>
                    <a:pt x="148" y="23"/>
                  </a:cubicBezTo>
                  <a:cubicBezTo>
                    <a:pt x="173" y="19"/>
                    <a:pt x="200" y="14"/>
                    <a:pt x="223" y="26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25" name="Freeform 2437"/>
            <p:cNvSpPr>
              <a:spLocks/>
            </p:cNvSpPr>
            <p:nvPr/>
          </p:nvSpPr>
          <p:spPr bwMode="auto">
            <a:xfrm>
              <a:off x="613" y="2176"/>
              <a:ext cx="396" cy="96"/>
            </a:xfrm>
            <a:custGeom>
              <a:avLst/>
              <a:gdLst>
                <a:gd name="T0" fmla="*/ 396 w 396"/>
                <a:gd name="T1" fmla="*/ 0 h 96"/>
                <a:gd name="T2" fmla="*/ 345 w 396"/>
                <a:gd name="T3" fmla="*/ 21 h 96"/>
                <a:gd name="T4" fmla="*/ 282 w 396"/>
                <a:gd name="T5" fmla="*/ 48 h 96"/>
                <a:gd name="T6" fmla="*/ 156 w 396"/>
                <a:gd name="T7" fmla="*/ 78 h 96"/>
                <a:gd name="T8" fmla="*/ 0 w 396"/>
                <a:gd name="T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96">
                  <a:moveTo>
                    <a:pt x="396" y="0"/>
                  </a:moveTo>
                  <a:cubicBezTo>
                    <a:pt x="378" y="6"/>
                    <a:pt x="362" y="15"/>
                    <a:pt x="345" y="21"/>
                  </a:cubicBezTo>
                  <a:cubicBezTo>
                    <a:pt x="325" y="28"/>
                    <a:pt x="313" y="39"/>
                    <a:pt x="282" y="48"/>
                  </a:cubicBezTo>
                  <a:cubicBezTo>
                    <a:pt x="251" y="57"/>
                    <a:pt x="203" y="70"/>
                    <a:pt x="156" y="78"/>
                  </a:cubicBezTo>
                  <a:cubicBezTo>
                    <a:pt x="113" y="86"/>
                    <a:pt x="30" y="91"/>
                    <a:pt x="0" y="96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26" name="Freeform 2438"/>
            <p:cNvSpPr>
              <a:spLocks/>
            </p:cNvSpPr>
            <p:nvPr/>
          </p:nvSpPr>
          <p:spPr bwMode="auto">
            <a:xfrm>
              <a:off x="673" y="2167"/>
              <a:ext cx="417" cy="247"/>
            </a:xfrm>
            <a:custGeom>
              <a:avLst/>
              <a:gdLst>
                <a:gd name="T0" fmla="*/ 417 w 417"/>
                <a:gd name="T1" fmla="*/ 0 h 247"/>
                <a:gd name="T2" fmla="*/ 345 w 417"/>
                <a:gd name="T3" fmla="*/ 90 h 247"/>
                <a:gd name="T4" fmla="*/ 249 w 417"/>
                <a:gd name="T5" fmla="*/ 174 h 247"/>
                <a:gd name="T6" fmla="*/ 21 w 417"/>
                <a:gd name="T7" fmla="*/ 243 h 247"/>
                <a:gd name="T8" fmla="*/ 0 w 417"/>
                <a:gd name="T9" fmla="*/ 246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7" h="247">
                  <a:moveTo>
                    <a:pt x="417" y="0"/>
                  </a:moveTo>
                  <a:cubicBezTo>
                    <a:pt x="408" y="11"/>
                    <a:pt x="375" y="61"/>
                    <a:pt x="345" y="90"/>
                  </a:cubicBezTo>
                  <a:cubicBezTo>
                    <a:pt x="319" y="114"/>
                    <a:pt x="287" y="150"/>
                    <a:pt x="249" y="174"/>
                  </a:cubicBezTo>
                  <a:cubicBezTo>
                    <a:pt x="190" y="204"/>
                    <a:pt x="62" y="231"/>
                    <a:pt x="21" y="243"/>
                  </a:cubicBezTo>
                  <a:cubicBezTo>
                    <a:pt x="8" y="247"/>
                    <a:pt x="15" y="246"/>
                    <a:pt x="0" y="246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27" name="Freeform 2439"/>
            <p:cNvSpPr>
              <a:spLocks/>
            </p:cNvSpPr>
            <p:nvPr/>
          </p:nvSpPr>
          <p:spPr bwMode="auto">
            <a:xfrm>
              <a:off x="676" y="2275"/>
              <a:ext cx="414" cy="354"/>
            </a:xfrm>
            <a:custGeom>
              <a:avLst/>
              <a:gdLst>
                <a:gd name="T0" fmla="*/ 414 w 414"/>
                <a:gd name="T1" fmla="*/ 0 h 354"/>
                <a:gd name="T2" fmla="*/ 321 w 414"/>
                <a:gd name="T3" fmla="*/ 123 h 354"/>
                <a:gd name="T4" fmla="*/ 276 w 414"/>
                <a:gd name="T5" fmla="*/ 180 h 354"/>
                <a:gd name="T6" fmla="*/ 207 w 414"/>
                <a:gd name="T7" fmla="*/ 252 h 354"/>
                <a:gd name="T8" fmla="*/ 153 w 414"/>
                <a:gd name="T9" fmla="*/ 291 h 354"/>
                <a:gd name="T10" fmla="*/ 0 w 414"/>
                <a:gd name="T11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4" h="354">
                  <a:moveTo>
                    <a:pt x="414" y="0"/>
                  </a:moveTo>
                  <a:cubicBezTo>
                    <a:pt x="397" y="21"/>
                    <a:pt x="357" y="80"/>
                    <a:pt x="321" y="123"/>
                  </a:cubicBezTo>
                  <a:cubicBezTo>
                    <a:pt x="297" y="154"/>
                    <a:pt x="295" y="159"/>
                    <a:pt x="276" y="180"/>
                  </a:cubicBezTo>
                  <a:cubicBezTo>
                    <a:pt x="257" y="201"/>
                    <a:pt x="228" y="233"/>
                    <a:pt x="207" y="252"/>
                  </a:cubicBezTo>
                  <a:cubicBezTo>
                    <a:pt x="198" y="265"/>
                    <a:pt x="164" y="280"/>
                    <a:pt x="153" y="291"/>
                  </a:cubicBezTo>
                  <a:cubicBezTo>
                    <a:pt x="119" y="308"/>
                    <a:pt x="29" y="342"/>
                    <a:pt x="0" y="35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28" name="Freeform 2440"/>
            <p:cNvSpPr>
              <a:spLocks/>
            </p:cNvSpPr>
            <p:nvPr/>
          </p:nvSpPr>
          <p:spPr bwMode="auto">
            <a:xfrm>
              <a:off x="709" y="2233"/>
              <a:ext cx="459" cy="606"/>
            </a:xfrm>
            <a:custGeom>
              <a:avLst/>
              <a:gdLst>
                <a:gd name="T0" fmla="*/ 459 w 459"/>
                <a:gd name="T1" fmla="*/ 0 h 606"/>
                <a:gd name="T2" fmla="*/ 408 w 459"/>
                <a:gd name="T3" fmla="*/ 132 h 606"/>
                <a:gd name="T4" fmla="*/ 321 w 459"/>
                <a:gd name="T5" fmla="*/ 321 h 606"/>
                <a:gd name="T6" fmla="*/ 218 w 459"/>
                <a:gd name="T7" fmla="*/ 450 h 606"/>
                <a:gd name="T8" fmla="*/ 119 w 459"/>
                <a:gd name="T9" fmla="*/ 537 h 606"/>
                <a:gd name="T10" fmla="*/ 54 w 459"/>
                <a:gd name="T11" fmla="*/ 579 h 606"/>
                <a:gd name="T12" fmla="*/ 0 w 459"/>
                <a:gd name="T13" fmla="*/ 60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9" h="606">
                  <a:moveTo>
                    <a:pt x="459" y="0"/>
                  </a:moveTo>
                  <a:cubicBezTo>
                    <a:pt x="450" y="22"/>
                    <a:pt x="431" y="79"/>
                    <a:pt x="408" y="132"/>
                  </a:cubicBezTo>
                  <a:cubicBezTo>
                    <a:pt x="387" y="200"/>
                    <a:pt x="353" y="268"/>
                    <a:pt x="321" y="321"/>
                  </a:cubicBezTo>
                  <a:cubicBezTo>
                    <a:pt x="289" y="374"/>
                    <a:pt x="252" y="414"/>
                    <a:pt x="218" y="450"/>
                  </a:cubicBezTo>
                  <a:cubicBezTo>
                    <a:pt x="182" y="489"/>
                    <a:pt x="156" y="515"/>
                    <a:pt x="119" y="537"/>
                  </a:cubicBezTo>
                  <a:cubicBezTo>
                    <a:pt x="92" y="559"/>
                    <a:pt x="74" y="568"/>
                    <a:pt x="54" y="579"/>
                  </a:cubicBezTo>
                  <a:cubicBezTo>
                    <a:pt x="26" y="588"/>
                    <a:pt x="9" y="601"/>
                    <a:pt x="0" y="606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29" name="Freeform 2441"/>
            <p:cNvSpPr>
              <a:spLocks/>
            </p:cNvSpPr>
            <p:nvPr/>
          </p:nvSpPr>
          <p:spPr bwMode="auto">
            <a:xfrm>
              <a:off x="719" y="2230"/>
              <a:ext cx="482" cy="713"/>
            </a:xfrm>
            <a:custGeom>
              <a:avLst/>
              <a:gdLst>
                <a:gd name="T0" fmla="*/ 482 w 482"/>
                <a:gd name="T1" fmla="*/ 0 h 713"/>
                <a:gd name="T2" fmla="*/ 470 w 482"/>
                <a:gd name="T3" fmla="*/ 108 h 713"/>
                <a:gd name="T4" fmla="*/ 446 w 482"/>
                <a:gd name="T5" fmla="*/ 216 h 713"/>
                <a:gd name="T6" fmla="*/ 374 w 482"/>
                <a:gd name="T7" fmla="*/ 408 h 713"/>
                <a:gd name="T8" fmla="*/ 272 w 482"/>
                <a:gd name="T9" fmla="*/ 567 h 713"/>
                <a:gd name="T10" fmla="*/ 173 w 482"/>
                <a:gd name="T11" fmla="*/ 654 h 713"/>
                <a:gd name="T12" fmla="*/ 89 w 482"/>
                <a:gd name="T13" fmla="*/ 684 h 713"/>
                <a:gd name="T14" fmla="*/ 53 w 482"/>
                <a:gd name="T15" fmla="*/ 699 h 713"/>
                <a:gd name="T16" fmla="*/ 11 w 482"/>
                <a:gd name="T17" fmla="*/ 708 h 713"/>
                <a:gd name="T18" fmla="*/ 5 w 482"/>
                <a:gd name="T19" fmla="*/ 708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2" h="713">
                  <a:moveTo>
                    <a:pt x="482" y="0"/>
                  </a:moveTo>
                  <a:cubicBezTo>
                    <a:pt x="481" y="17"/>
                    <a:pt x="476" y="72"/>
                    <a:pt x="470" y="108"/>
                  </a:cubicBezTo>
                  <a:cubicBezTo>
                    <a:pt x="464" y="144"/>
                    <a:pt x="462" y="166"/>
                    <a:pt x="446" y="216"/>
                  </a:cubicBezTo>
                  <a:cubicBezTo>
                    <a:pt x="425" y="284"/>
                    <a:pt x="403" y="350"/>
                    <a:pt x="374" y="408"/>
                  </a:cubicBezTo>
                  <a:cubicBezTo>
                    <a:pt x="345" y="466"/>
                    <a:pt x="305" y="526"/>
                    <a:pt x="272" y="567"/>
                  </a:cubicBezTo>
                  <a:cubicBezTo>
                    <a:pt x="236" y="606"/>
                    <a:pt x="203" y="635"/>
                    <a:pt x="173" y="654"/>
                  </a:cubicBezTo>
                  <a:cubicBezTo>
                    <a:pt x="143" y="673"/>
                    <a:pt x="109" y="676"/>
                    <a:pt x="89" y="684"/>
                  </a:cubicBezTo>
                  <a:cubicBezTo>
                    <a:pt x="79" y="699"/>
                    <a:pt x="71" y="696"/>
                    <a:pt x="53" y="699"/>
                  </a:cubicBezTo>
                  <a:cubicBezTo>
                    <a:pt x="39" y="704"/>
                    <a:pt x="26" y="706"/>
                    <a:pt x="11" y="708"/>
                  </a:cubicBezTo>
                  <a:cubicBezTo>
                    <a:pt x="1" y="711"/>
                    <a:pt x="0" y="713"/>
                    <a:pt x="5" y="708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30" name="Freeform 2442"/>
            <p:cNvSpPr>
              <a:spLocks/>
            </p:cNvSpPr>
            <p:nvPr/>
          </p:nvSpPr>
          <p:spPr bwMode="auto">
            <a:xfrm>
              <a:off x="658" y="2137"/>
              <a:ext cx="599" cy="928"/>
            </a:xfrm>
            <a:custGeom>
              <a:avLst/>
              <a:gdLst>
                <a:gd name="T0" fmla="*/ 597 w 599"/>
                <a:gd name="T1" fmla="*/ 0 h 928"/>
                <a:gd name="T2" fmla="*/ 588 w 599"/>
                <a:gd name="T3" fmla="*/ 417 h 928"/>
                <a:gd name="T4" fmla="*/ 561 w 599"/>
                <a:gd name="T5" fmla="*/ 567 h 928"/>
                <a:gd name="T6" fmla="*/ 534 w 599"/>
                <a:gd name="T7" fmla="*/ 639 h 928"/>
                <a:gd name="T8" fmla="*/ 525 w 599"/>
                <a:gd name="T9" fmla="*/ 678 h 928"/>
                <a:gd name="T10" fmla="*/ 507 w 599"/>
                <a:gd name="T11" fmla="*/ 690 h 928"/>
                <a:gd name="T12" fmla="*/ 498 w 599"/>
                <a:gd name="T13" fmla="*/ 696 h 928"/>
                <a:gd name="T14" fmla="*/ 492 w 599"/>
                <a:gd name="T15" fmla="*/ 705 h 928"/>
                <a:gd name="T16" fmla="*/ 483 w 599"/>
                <a:gd name="T17" fmla="*/ 708 h 928"/>
                <a:gd name="T18" fmla="*/ 453 w 599"/>
                <a:gd name="T19" fmla="*/ 756 h 928"/>
                <a:gd name="T20" fmla="*/ 438 w 599"/>
                <a:gd name="T21" fmla="*/ 759 h 928"/>
                <a:gd name="T22" fmla="*/ 411 w 599"/>
                <a:gd name="T23" fmla="*/ 780 h 928"/>
                <a:gd name="T24" fmla="*/ 393 w 599"/>
                <a:gd name="T25" fmla="*/ 792 h 928"/>
                <a:gd name="T26" fmla="*/ 348 w 599"/>
                <a:gd name="T27" fmla="*/ 819 h 928"/>
                <a:gd name="T28" fmla="*/ 288 w 599"/>
                <a:gd name="T29" fmla="*/ 840 h 928"/>
                <a:gd name="T30" fmla="*/ 252 w 599"/>
                <a:gd name="T31" fmla="*/ 855 h 928"/>
                <a:gd name="T32" fmla="*/ 234 w 599"/>
                <a:gd name="T33" fmla="*/ 870 h 928"/>
                <a:gd name="T34" fmla="*/ 192 w 599"/>
                <a:gd name="T35" fmla="*/ 879 h 928"/>
                <a:gd name="T36" fmla="*/ 159 w 599"/>
                <a:gd name="T37" fmla="*/ 891 h 928"/>
                <a:gd name="T38" fmla="*/ 72 w 599"/>
                <a:gd name="T39" fmla="*/ 915 h 928"/>
                <a:gd name="T40" fmla="*/ 18 w 599"/>
                <a:gd name="T41" fmla="*/ 924 h 928"/>
                <a:gd name="T42" fmla="*/ 0 w 599"/>
                <a:gd name="T43" fmla="*/ 927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9" h="928">
                  <a:moveTo>
                    <a:pt x="597" y="0"/>
                  </a:moveTo>
                  <a:cubicBezTo>
                    <a:pt x="596" y="139"/>
                    <a:pt x="599" y="278"/>
                    <a:pt x="588" y="417"/>
                  </a:cubicBezTo>
                  <a:cubicBezTo>
                    <a:pt x="588" y="421"/>
                    <a:pt x="597" y="555"/>
                    <a:pt x="561" y="567"/>
                  </a:cubicBezTo>
                  <a:cubicBezTo>
                    <a:pt x="556" y="590"/>
                    <a:pt x="555" y="625"/>
                    <a:pt x="534" y="639"/>
                  </a:cubicBezTo>
                  <a:cubicBezTo>
                    <a:pt x="530" y="650"/>
                    <a:pt x="532" y="670"/>
                    <a:pt x="525" y="678"/>
                  </a:cubicBezTo>
                  <a:cubicBezTo>
                    <a:pt x="520" y="683"/>
                    <a:pt x="513" y="686"/>
                    <a:pt x="507" y="690"/>
                  </a:cubicBezTo>
                  <a:cubicBezTo>
                    <a:pt x="504" y="692"/>
                    <a:pt x="498" y="696"/>
                    <a:pt x="498" y="696"/>
                  </a:cubicBezTo>
                  <a:cubicBezTo>
                    <a:pt x="496" y="699"/>
                    <a:pt x="495" y="703"/>
                    <a:pt x="492" y="705"/>
                  </a:cubicBezTo>
                  <a:cubicBezTo>
                    <a:pt x="490" y="707"/>
                    <a:pt x="485" y="705"/>
                    <a:pt x="483" y="708"/>
                  </a:cubicBezTo>
                  <a:cubicBezTo>
                    <a:pt x="471" y="725"/>
                    <a:pt x="481" y="750"/>
                    <a:pt x="453" y="756"/>
                  </a:cubicBezTo>
                  <a:cubicBezTo>
                    <a:pt x="448" y="757"/>
                    <a:pt x="443" y="758"/>
                    <a:pt x="438" y="759"/>
                  </a:cubicBezTo>
                  <a:cubicBezTo>
                    <a:pt x="424" y="773"/>
                    <a:pt x="433" y="766"/>
                    <a:pt x="411" y="780"/>
                  </a:cubicBezTo>
                  <a:cubicBezTo>
                    <a:pt x="405" y="784"/>
                    <a:pt x="393" y="792"/>
                    <a:pt x="393" y="792"/>
                  </a:cubicBezTo>
                  <a:cubicBezTo>
                    <a:pt x="381" y="809"/>
                    <a:pt x="367" y="814"/>
                    <a:pt x="348" y="819"/>
                  </a:cubicBezTo>
                  <a:cubicBezTo>
                    <a:pt x="330" y="831"/>
                    <a:pt x="307" y="830"/>
                    <a:pt x="288" y="840"/>
                  </a:cubicBezTo>
                  <a:cubicBezTo>
                    <a:pt x="276" y="846"/>
                    <a:pt x="265" y="851"/>
                    <a:pt x="252" y="855"/>
                  </a:cubicBezTo>
                  <a:cubicBezTo>
                    <a:pt x="235" y="861"/>
                    <a:pt x="251" y="862"/>
                    <a:pt x="234" y="870"/>
                  </a:cubicBezTo>
                  <a:cubicBezTo>
                    <a:pt x="223" y="875"/>
                    <a:pt x="204" y="876"/>
                    <a:pt x="192" y="879"/>
                  </a:cubicBezTo>
                  <a:cubicBezTo>
                    <a:pt x="179" y="882"/>
                    <a:pt x="172" y="888"/>
                    <a:pt x="159" y="891"/>
                  </a:cubicBezTo>
                  <a:cubicBezTo>
                    <a:pt x="135" y="907"/>
                    <a:pt x="100" y="911"/>
                    <a:pt x="72" y="915"/>
                  </a:cubicBezTo>
                  <a:cubicBezTo>
                    <a:pt x="43" y="925"/>
                    <a:pt x="60" y="920"/>
                    <a:pt x="18" y="924"/>
                  </a:cubicBezTo>
                  <a:cubicBezTo>
                    <a:pt x="6" y="928"/>
                    <a:pt x="12" y="927"/>
                    <a:pt x="0" y="927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31" name="Freeform 2443"/>
            <p:cNvSpPr>
              <a:spLocks/>
            </p:cNvSpPr>
            <p:nvPr/>
          </p:nvSpPr>
          <p:spPr bwMode="auto">
            <a:xfrm>
              <a:off x="604" y="2108"/>
              <a:ext cx="803" cy="1506"/>
            </a:xfrm>
            <a:custGeom>
              <a:avLst/>
              <a:gdLst>
                <a:gd name="T0" fmla="*/ 789 w 803"/>
                <a:gd name="T1" fmla="*/ 32 h 1506"/>
                <a:gd name="T2" fmla="*/ 786 w 803"/>
                <a:gd name="T3" fmla="*/ 98 h 1506"/>
                <a:gd name="T4" fmla="*/ 696 w 803"/>
                <a:gd name="T5" fmla="*/ 80 h 1506"/>
                <a:gd name="T6" fmla="*/ 696 w 803"/>
                <a:gd name="T7" fmla="*/ 89 h 1506"/>
                <a:gd name="T8" fmla="*/ 717 w 803"/>
                <a:gd name="T9" fmla="*/ 101 h 1506"/>
                <a:gd name="T10" fmla="*/ 753 w 803"/>
                <a:gd name="T11" fmla="*/ 116 h 1506"/>
                <a:gd name="T12" fmla="*/ 789 w 803"/>
                <a:gd name="T13" fmla="*/ 128 h 1506"/>
                <a:gd name="T14" fmla="*/ 783 w 803"/>
                <a:gd name="T15" fmla="*/ 167 h 1506"/>
                <a:gd name="T16" fmla="*/ 789 w 803"/>
                <a:gd name="T17" fmla="*/ 185 h 1506"/>
                <a:gd name="T18" fmla="*/ 780 w 803"/>
                <a:gd name="T19" fmla="*/ 224 h 1506"/>
                <a:gd name="T20" fmla="*/ 753 w 803"/>
                <a:gd name="T21" fmla="*/ 188 h 1506"/>
                <a:gd name="T22" fmla="*/ 687 w 803"/>
                <a:gd name="T23" fmla="*/ 191 h 1506"/>
                <a:gd name="T24" fmla="*/ 693 w 803"/>
                <a:gd name="T25" fmla="*/ 200 h 1506"/>
                <a:gd name="T26" fmla="*/ 705 w 803"/>
                <a:gd name="T27" fmla="*/ 215 h 1506"/>
                <a:gd name="T28" fmla="*/ 762 w 803"/>
                <a:gd name="T29" fmla="*/ 257 h 1506"/>
                <a:gd name="T30" fmla="*/ 780 w 803"/>
                <a:gd name="T31" fmla="*/ 263 h 1506"/>
                <a:gd name="T32" fmla="*/ 756 w 803"/>
                <a:gd name="T33" fmla="*/ 290 h 1506"/>
                <a:gd name="T34" fmla="*/ 732 w 803"/>
                <a:gd name="T35" fmla="*/ 380 h 1506"/>
                <a:gd name="T36" fmla="*/ 711 w 803"/>
                <a:gd name="T37" fmla="*/ 422 h 1506"/>
                <a:gd name="T38" fmla="*/ 675 w 803"/>
                <a:gd name="T39" fmla="*/ 491 h 1506"/>
                <a:gd name="T40" fmla="*/ 708 w 803"/>
                <a:gd name="T41" fmla="*/ 533 h 1506"/>
                <a:gd name="T42" fmla="*/ 702 w 803"/>
                <a:gd name="T43" fmla="*/ 653 h 1506"/>
                <a:gd name="T44" fmla="*/ 693 w 803"/>
                <a:gd name="T45" fmla="*/ 650 h 1506"/>
                <a:gd name="T46" fmla="*/ 687 w 803"/>
                <a:gd name="T47" fmla="*/ 641 h 1506"/>
                <a:gd name="T48" fmla="*/ 669 w 803"/>
                <a:gd name="T49" fmla="*/ 635 h 1506"/>
                <a:gd name="T50" fmla="*/ 654 w 803"/>
                <a:gd name="T51" fmla="*/ 638 h 1506"/>
                <a:gd name="T52" fmla="*/ 657 w 803"/>
                <a:gd name="T53" fmla="*/ 650 h 1506"/>
                <a:gd name="T54" fmla="*/ 705 w 803"/>
                <a:gd name="T55" fmla="*/ 680 h 1506"/>
                <a:gd name="T56" fmla="*/ 681 w 803"/>
                <a:gd name="T57" fmla="*/ 761 h 1506"/>
                <a:gd name="T58" fmla="*/ 654 w 803"/>
                <a:gd name="T59" fmla="*/ 764 h 1506"/>
                <a:gd name="T60" fmla="*/ 678 w 803"/>
                <a:gd name="T61" fmla="*/ 797 h 1506"/>
                <a:gd name="T62" fmla="*/ 654 w 803"/>
                <a:gd name="T63" fmla="*/ 854 h 1506"/>
                <a:gd name="T64" fmla="*/ 624 w 803"/>
                <a:gd name="T65" fmla="*/ 887 h 1506"/>
                <a:gd name="T66" fmla="*/ 513 w 803"/>
                <a:gd name="T67" fmla="*/ 1076 h 1506"/>
                <a:gd name="T68" fmla="*/ 468 w 803"/>
                <a:gd name="T69" fmla="*/ 1133 h 1506"/>
                <a:gd name="T70" fmla="*/ 420 w 803"/>
                <a:gd name="T71" fmla="*/ 1202 h 1506"/>
                <a:gd name="T72" fmla="*/ 357 w 803"/>
                <a:gd name="T73" fmla="*/ 1322 h 1506"/>
                <a:gd name="T74" fmla="*/ 297 w 803"/>
                <a:gd name="T75" fmla="*/ 1415 h 1506"/>
                <a:gd name="T76" fmla="*/ 138 w 803"/>
                <a:gd name="T77" fmla="*/ 1496 h 1506"/>
                <a:gd name="T78" fmla="*/ 60 w 803"/>
                <a:gd name="T79" fmla="*/ 1475 h 1506"/>
                <a:gd name="T80" fmla="*/ 21 w 803"/>
                <a:gd name="T81" fmla="*/ 1394 h 1506"/>
                <a:gd name="T82" fmla="*/ 186 w 803"/>
                <a:gd name="T83" fmla="*/ 1337 h 1506"/>
                <a:gd name="T84" fmla="*/ 180 w 803"/>
                <a:gd name="T85" fmla="*/ 1220 h 1506"/>
                <a:gd name="T86" fmla="*/ 435 w 803"/>
                <a:gd name="T87" fmla="*/ 923 h 1506"/>
                <a:gd name="T88" fmla="*/ 531 w 803"/>
                <a:gd name="T89" fmla="*/ 824 h 1506"/>
                <a:gd name="T90" fmla="*/ 546 w 803"/>
                <a:gd name="T91" fmla="*/ 800 h 1506"/>
                <a:gd name="T92" fmla="*/ 552 w 803"/>
                <a:gd name="T93" fmla="*/ 791 h 1506"/>
                <a:gd name="T94" fmla="*/ 561 w 803"/>
                <a:gd name="T95" fmla="*/ 788 h 1506"/>
                <a:gd name="T96" fmla="*/ 573 w 803"/>
                <a:gd name="T97" fmla="*/ 770 h 1506"/>
                <a:gd name="T98" fmla="*/ 606 w 803"/>
                <a:gd name="T99" fmla="*/ 734 h 1506"/>
                <a:gd name="T100" fmla="*/ 624 w 803"/>
                <a:gd name="T101" fmla="*/ 713 h 1506"/>
                <a:gd name="T102" fmla="*/ 636 w 803"/>
                <a:gd name="T103" fmla="*/ 647 h 1506"/>
                <a:gd name="T104" fmla="*/ 666 w 803"/>
                <a:gd name="T105" fmla="*/ 554 h 1506"/>
                <a:gd name="T106" fmla="*/ 675 w 803"/>
                <a:gd name="T107" fmla="*/ 503 h 1506"/>
                <a:gd name="T108" fmla="*/ 669 w 803"/>
                <a:gd name="T109" fmla="*/ 173 h 1506"/>
                <a:gd name="T110" fmla="*/ 666 w 803"/>
                <a:gd name="T111" fmla="*/ 26 h 1506"/>
                <a:gd name="T112" fmla="*/ 699 w 803"/>
                <a:gd name="T113" fmla="*/ 26 h 1506"/>
                <a:gd name="T114" fmla="*/ 738 w 803"/>
                <a:gd name="T115" fmla="*/ 20 h 1506"/>
                <a:gd name="T116" fmla="*/ 789 w 803"/>
                <a:gd name="T117" fmla="*/ 32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03" h="1506">
                  <a:moveTo>
                    <a:pt x="789" y="32"/>
                  </a:moveTo>
                  <a:cubicBezTo>
                    <a:pt x="788" y="54"/>
                    <a:pt x="803" y="84"/>
                    <a:pt x="786" y="98"/>
                  </a:cubicBezTo>
                  <a:cubicBezTo>
                    <a:pt x="734" y="140"/>
                    <a:pt x="726" y="90"/>
                    <a:pt x="696" y="80"/>
                  </a:cubicBezTo>
                  <a:cubicBezTo>
                    <a:pt x="671" y="85"/>
                    <a:pt x="682" y="80"/>
                    <a:pt x="696" y="89"/>
                  </a:cubicBezTo>
                  <a:cubicBezTo>
                    <a:pt x="720" y="104"/>
                    <a:pt x="689" y="94"/>
                    <a:pt x="717" y="101"/>
                  </a:cubicBezTo>
                  <a:cubicBezTo>
                    <a:pt x="726" y="115"/>
                    <a:pt x="737" y="113"/>
                    <a:pt x="753" y="116"/>
                  </a:cubicBezTo>
                  <a:cubicBezTo>
                    <a:pt x="765" y="121"/>
                    <a:pt x="776" y="125"/>
                    <a:pt x="789" y="128"/>
                  </a:cubicBezTo>
                  <a:cubicBezTo>
                    <a:pt x="783" y="144"/>
                    <a:pt x="778" y="150"/>
                    <a:pt x="783" y="167"/>
                  </a:cubicBezTo>
                  <a:cubicBezTo>
                    <a:pt x="785" y="173"/>
                    <a:pt x="789" y="185"/>
                    <a:pt x="789" y="185"/>
                  </a:cubicBezTo>
                  <a:cubicBezTo>
                    <a:pt x="781" y="210"/>
                    <a:pt x="784" y="197"/>
                    <a:pt x="780" y="224"/>
                  </a:cubicBezTo>
                  <a:cubicBezTo>
                    <a:pt x="755" y="207"/>
                    <a:pt x="765" y="219"/>
                    <a:pt x="753" y="188"/>
                  </a:cubicBezTo>
                  <a:cubicBezTo>
                    <a:pt x="731" y="189"/>
                    <a:pt x="709" y="187"/>
                    <a:pt x="687" y="191"/>
                  </a:cubicBezTo>
                  <a:cubicBezTo>
                    <a:pt x="683" y="192"/>
                    <a:pt x="692" y="197"/>
                    <a:pt x="693" y="200"/>
                  </a:cubicBezTo>
                  <a:cubicBezTo>
                    <a:pt x="700" y="216"/>
                    <a:pt x="690" y="210"/>
                    <a:pt x="705" y="215"/>
                  </a:cubicBezTo>
                  <a:cubicBezTo>
                    <a:pt x="713" y="231"/>
                    <a:pt x="745" y="251"/>
                    <a:pt x="762" y="257"/>
                  </a:cubicBezTo>
                  <a:cubicBezTo>
                    <a:pt x="768" y="259"/>
                    <a:pt x="780" y="263"/>
                    <a:pt x="780" y="263"/>
                  </a:cubicBezTo>
                  <a:cubicBezTo>
                    <a:pt x="769" y="270"/>
                    <a:pt x="766" y="280"/>
                    <a:pt x="756" y="290"/>
                  </a:cubicBezTo>
                  <a:cubicBezTo>
                    <a:pt x="746" y="319"/>
                    <a:pt x="749" y="354"/>
                    <a:pt x="732" y="380"/>
                  </a:cubicBezTo>
                  <a:cubicBezTo>
                    <a:pt x="727" y="416"/>
                    <a:pt x="721" y="393"/>
                    <a:pt x="711" y="422"/>
                  </a:cubicBezTo>
                  <a:cubicBezTo>
                    <a:pt x="708" y="463"/>
                    <a:pt x="716" y="484"/>
                    <a:pt x="675" y="491"/>
                  </a:cubicBezTo>
                  <a:cubicBezTo>
                    <a:pt x="689" y="512"/>
                    <a:pt x="680" y="526"/>
                    <a:pt x="708" y="533"/>
                  </a:cubicBezTo>
                  <a:cubicBezTo>
                    <a:pt x="721" y="553"/>
                    <a:pt x="710" y="630"/>
                    <a:pt x="702" y="653"/>
                  </a:cubicBezTo>
                  <a:cubicBezTo>
                    <a:pt x="699" y="652"/>
                    <a:pt x="695" y="652"/>
                    <a:pt x="693" y="650"/>
                  </a:cubicBezTo>
                  <a:cubicBezTo>
                    <a:pt x="690" y="648"/>
                    <a:pt x="690" y="643"/>
                    <a:pt x="687" y="641"/>
                  </a:cubicBezTo>
                  <a:cubicBezTo>
                    <a:pt x="682" y="638"/>
                    <a:pt x="669" y="635"/>
                    <a:pt x="669" y="635"/>
                  </a:cubicBezTo>
                  <a:cubicBezTo>
                    <a:pt x="664" y="636"/>
                    <a:pt x="657" y="634"/>
                    <a:pt x="654" y="638"/>
                  </a:cubicBezTo>
                  <a:cubicBezTo>
                    <a:pt x="651" y="641"/>
                    <a:pt x="654" y="647"/>
                    <a:pt x="657" y="650"/>
                  </a:cubicBezTo>
                  <a:cubicBezTo>
                    <a:pt x="666" y="661"/>
                    <a:pt x="692" y="674"/>
                    <a:pt x="705" y="680"/>
                  </a:cubicBezTo>
                  <a:cubicBezTo>
                    <a:pt x="701" y="707"/>
                    <a:pt x="688" y="733"/>
                    <a:pt x="681" y="761"/>
                  </a:cubicBezTo>
                  <a:cubicBezTo>
                    <a:pt x="666" y="754"/>
                    <a:pt x="659" y="745"/>
                    <a:pt x="654" y="764"/>
                  </a:cubicBezTo>
                  <a:cubicBezTo>
                    <a:pt x="657" y="777"/>
                    <a:pt x="678" y="797"/>
                    <a:pt x="678" y="797"/>
                  </a:cubicBezTo>
                  <a:cubicBezTo>
                    <a:pt x="667" y="813"/>
                    <a:pt x="660" y="835"/>
                    <a:pt x="654" y="854"/>
                  </a:cubicBezTo>
                  <a:cubicBezTo>
                    <a:pt x="650" y="867"/>
                    <a:pt x="632" y="875"/>
                    <a:pt x="624" y="887"/>
                  </a:cubicBezTo>
                  <a:cubicBezTo>
                    <a:pt x="596" y="926"/>
                    <a:pt x="537" y="1042"/>
                    <a:pt x="513" y="1076"/>
                  </a:cubicBezTo>
                  <a:cubicBezTo>
                    <a:pt x="487" y="1117"/>
                    <a:pt x="483" y="1112"/>
                    <a:pt x="468" y="1133"/>
                  </a:cubicBezTo>
                  <a:cubicBezTo>
                    <a:pt x="453" y="1154"/>
                    <a:pt x="439" y="1170"/>
                    <a:pt x="420" y="1202"/>
                  </a:cubicBezTo>
                  <a:cubicBezTo>
                    <a:pt x="401" y="1234"/>
                    <a:pt x="377" y="1287"/>
                    <a:pt x="357" y="1322"/>
                  </a:cubicBezTo>
                  <a:cubicBezTo>
                    <a:pt x="337" y="1357"/>
                    <a:pt x="333" y="1386"/>
                    <a:pt x="297" y="1415"/>
                  </a:cubicBezTo>
                  <a:cubicBezTo>
                    <a:pt x="261" y="1444"/>
                    <a:pt x="177" y="1486"/>
                    <a:pt x="138" y="1496"/>
                  </a:cubicBezTo>
                  <a:cubicBezTo>
                    <a:pt x="99" y="1506"/>
                    <a:pt x="79" y="1492"/>
                    <a:pt x="60" y="1475"/>
                  </a:cubicBezTo>
                  <a:cubicBezTo>
                    <a:pt x="41" y="1458"/>
                    <a:pt x="0" y="1417"/>
                    <a:pt x="21" y="1394"/>
                  </a:cubicBezTo>
                  <a:cubicBezTo>
                    <a:pt x="42" y="1371"/>
                    <a:pt x="160" y="1366"/>
                    <a:pt x="186" y="1337"/>
                  </a:cubicBezTo>
                  <a:cubicBezTo>
                    <a:pt x="234" y="1279"/>
                    <a:pt x="139" y="1289"/>
                    <a:pt x="180" y="1220"/>
                  </a:cubicBezTo>
                  <a:cubicBezTo>
                    <a:pt x="221" y="1151"/>
                    <a:pt x="377" y="989"/>
                    <a:pt x="435" y="923"/>
                  </a:cubicBezTo>
                  <a:cubicBezTo>
                    <a:pt x="493" y="857"/>
                    <a:pt x="512" y="845"/>
                    <a:pt x="531" y="824"/>
                  </a:cubicBezTo>
                  <a:cubicBezTo>
                    <a:pt x="578" y="742"/>
                    <a:pt x="543" y="805"/>
                    <a:pt x="546" y="800"/>
                  </a:cubicBezTo>
                  <a:cubicBezTo>
                    <a:pt x="548" y="797"/>
                    <a:pt x="549" y="793"/>
                    <a:pt x="552" y="791"/>
                  </a:cubicBezTo>
                  <a:cubicBezTo>
                    <a:pt x="554" y="789"/>
                    <a:pt x="559" y="790"/>
                    <a:pt x="561" y="788"/>
                  </a:cubicBezTo>
                  <a:cubicBezTo>
                    <a:pt x="566" y="783"/>
                    <a:pt x="573" y="770"/>
                    <a:pt x="573" y="770"/>
                  </a:cubicBezTo>
                  <a:cubicBezTo>
                    <a:pt x="577" y="754"/>
                    <a:pt x="589" y="740"/>
                    <a:pt x="606" y="734"/>
                  </a:cubicBezTo>
                  <a:cubicBezTo>
                    <a:pt x="613" y="723"/>
                    <a:pt x="612" y="717"/>
                    <a:pt x="624" y="713"/>
                  </a:cubicBezTo>
                  <a:cubicBezTo>
                    <a:pt x="631" y="692"/>
                    <a:pt x="632" y="668"/>
                    <a:pt x="636" y="647"/>
                  </a:cubicBezTo>
                  <a:cubicBezTo>
                    <a:pt x="641" y="616"/>
                    <a:pt x="656" y="584"/>
                    <a:pt x="666" y="554"/>
                  </a:cubicBezTo>
                  <a:cubicBezTo>
                    <a:pt x="672" y="537"/>
                    <a:pt x="669" y="520"/>
                    <a:pt x="675" y="503"/>
                  </a:cubicBezTo>
                  <a:cubicBezTo>
                    <a:pt x="677" y="420"/>
                    <a:pt x="703" y="223"/>
                    <a:pt x="669" y="173"/>
                  </a:cubicBezTo>
                  <a:cubicBezTo>
                    <a:pt x="669" y="169"/>
                    <a:pt x="655" y="38"/>
                    <a:pt x="666" y="26"/>
                  </a:cubicBezTo>
                  <a:cubicBezTo>
                    <a:pt x="671" y="0"/>
                    <a:pt x="687" y="27"/>
                    <a:pt x="699" y="26"/>
                  </a:cubicBezTo>
                  <a:cubicBezTo>
                    <a:pt x="711" y="25"/>
                    <a:pt x="723" y="19"/>
                    <a:pt x="738" y="20"/>
                  </a:cubicBezTo>
                  <a:cubicBezTo>
                    <a:pt x="759" y="13"/>
                    <a:pt x="797" y="2"/>
                    <a:pt x="789" y="32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32" name="Freeform 2444"/>
            <p:cNvSpPr>
              <a:spLocks/>
            </p:cNvSpPr>
            <p:nvPr/>
          </p:nvSpPr>
          <p:spPr bwMode="auto">
            <a:xfrm>
              <a:off x="1069" y="2917"/>
              <a:ext cx="396" cy="171"/>
            </a:xfrm>
            <a:custGeom>
              <a:avLst/>
              <a:gdLst>
                <a:gd name="T0" fmla="*/ 396 w 396"/>
                <a:gd name="T1" fmla="*/ 171 h 171"/>
                <a:gd name="T2" fmla="*/ 282 w 396"/>
                <a:gd name="T3" fmla="*/ 159 h 171"/>
                <a:gd name="T4" fmla="*/ 252 w 396"/>
                <a:gd name="T5" fmla="*/ 147 h 171"/>
                <a:gd name="T6" fmla="*/ 243 w 396"/>
                <a:gd name="T7" fmla="*/ 138 h 171"/>
                <a:gd name="T8" fmla="*/ 207 w 396"/>
                <a:gd name="T9" fmla="*/ 120 h 171"/>
                <a:gd name="T10" fmla="*/ 174 w 396"/>
                <a:gd name="T11" fmla="*/ 111 h 171"/>
                <a:gd name="T12" fmla="*/ 111 w 396"/>
                <a:gd name="T13" fmla="*/ 87 h 171"/>
                <a:gd name="T14" fmla="*/ 84 w 396"/>
                <a:gd name="T15" fmla="*/ 69 h 171"/>
                <a:gd name="T16" fmla="*/ 66 w 396"/>
                <a:gd name="T17" fmla="*/ 63 h 171"/>
                <a:gd name="T18" fmla="*/ 12 w 396"/>
                <a:gd name="T19" fmla="*/ 24 h 171"/>
                <a:gd name="T20" fmla="*/ 0 w 396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6" h="171">
                  <a:moveTo>
                    <a:pt x="396" y="171"/>
                  </a:moveTo>
                  <a:cubicBezTo>
                    <a:pt x="346" y="166"/>
                    <a:pt x="348" y="162"/>
                    <a:pt x="282" y="159"/>
                  </a:cubicBezTo>
                  <a:cubicBezTo>
                    <a:pt x="269" y="139"/>
                    <a:pt x="285" y="159"/>
                    <a:pt x="252" y="147"/>
                  </a:cubicBezTo>
                  <a:cubicBezTo>
                    <a:pt x="248" y="146"/>
                    <a:pt x="246" y="141"/>
                    <a:pt x="243" y="138"/>
                  </a:cubicBezTo>
                  <a:cubicBezTo>
                    <a:pt x="234" y="131"/>
                    <a:pt x="218" y="124"/>
                    <a:pt x="207" y="120"/>
                  </a:cubicBezTo>
                  <a:cubicBezTo>
                    <a:pt x="196" y="116"/>
                    <a:pt x="174" y="111"/>
                    <a:pt x="174" y="111"/>
                  </a:cubicBezTo>
                  <a:cubicBezTo>
                    <a:pt x="162" y="93"/>
                    <a:pt x="131" y="94"/>
                    <a:pt x="111" y="87"/>
                  </a:cubicBezTo>
                  <a:cubicBezTo>
                    <a:pt x="103" y="79"/>
                    <a:pt x="94" y="74"/>
                    <a:pt x="84" y="69"/>
                  </a:cubicBezTo>
                  <a:cubicBezTo>
                    <a:pt x="78" y="66"/>
                    <a:pt x="66" y="63"/>
                    <a:pt x="66" y="63"/>
                  </a:cubicBezTo>
                  <a:cubicBezTo>
                    <a:pt x="50" y="47"/>
                    <a:pt x="31" y="37"/>
                    <a:pt x="12" y="24"/>
                  </a:cubicBezTo>
                  <a:cubicBezTo>
                    <a:pt x="5" y="3"/>
                    <a:pt x="10" y="10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33" name="Freeform 2445"/>
            <p:cNvSpPr>
              <a:spLocks/>
            </p:cNvSpPr>
            <p:nvPr/>
          </p:nvSpPr>
          <p:spPr bwMode="auto">
            <a:xfrm>
              <a:off x="1216" y="2803"/>
              <a:ext cx="201" cy="174"/>
            </a:xfrm>
            <a:custGeom>
              <a:avLst/>
              <a:gdLst>
                <a:gd name="T0" fmla="*/ 201 w 201"/>
                <a:gd name="T1" fmla="*/ 174 h 174"/>
                <a:gd name="T2" fmla="*/ 126 w 201"/>
                <a:gd name="T3" fmla="*/ 141 h 174"/>
                <a:gd name="T4" fmla="*/ 90 w 201"/>
                <a:gd name="T5" fmla="*/ 120 h 174"/>
                <a:gd name="T6" fmla="*/ 42 w 201"/>
                <a:gd name="T7" fmla="*/ 63 h 174"/>
                <a:gd name="T8" fmla="*/ 0 w 201"/>
                <a:gd name="T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74">
                  <a:moveTo>
                    <a:pt x="201" y="174"/>
                  </a:moveTo>
                  <a:cubicBezTo>
                    <a:pt x="176" y="157"/>
                    <a:pt x="155" y="151"/>
                    <a:pt x="126" y="141"/>
                  </a:cubicBezTo>
                  <a:cubicBezTo>
                    <a:pt x="107" y="132"/>
                    <a:pt x="103" y="129"/>
                    <a:pt x="90" y="120"/>
                  </a:cubicBezTo>
                  <a:cubicBezTo>
                    <a:pt x="80" y="113"/>
                    <a:pt x="57" y="83"/>
                    <a:pt x="42" y="63"/>
                  </a:cubicBezTo>
                  <a:cubicBezTo>
                    <a:pt x="30" y="45"/>
                    <a:pt x="8" y="14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34" name="Freeform 2446"/>
            <p:cNvSpPr>
              <a:spLocks/>
            </p:cNvSpPr>
            <p:nvPr/>
          </p:nvSpPr>
          <p:spPr bwMode="auto">
            <a:xfrm>
              <a:off x="1228" y="2717"/>
              <a:ext cx="195" cy="104"/>
            </a:xfrm>
            <a:custGeom>
              <a:avLst/>
              <a:gdLst>
                <a:gd name="T0" fmla="*/ 195 w 195"/>
                <a:gd name="T1" fmla="*/ 104 h 104"/>
                <a:gd name="T2" fmla="*/ 126 w 195"/>
                <a:gd name="T3" fmla="*/ 86 h 104"/>
                <a:gd name="T4" fmla="*/ 48 w 195"/>
                <a:gd name="T5" fmla="*/ 41 h 104"/>
                <a:gd name="T6" fmla="*/ 0 w 195"/>
                <a:gd name="T7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5" h="104">
                  <a:moveTo>
                    <a:pt x="195" y="104"/>
                  </a:moveTo>
                  <a:cubicBezTo>
                    <a:pt x="170" y="87"/>
                    <a:pt x="155" y="96"/>
                    <a:pt x="126" y="86"/>
                  </a:cubicBezTo>
                  <a:cubicBezTo>
                    <a:pt x="100" y="76"/>
                    <a:pt x="69" y="52"/>
                    <a:pt x="48" y="41"/>
                  </a:cubicBezTo>
                  <a:cubicBezTo>
                    <a:pt x="36" y="23"/>
                    <a:pt x="9" y="0"/>
                    <a:pt x="0" y="2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35" name="Freeform 2447"/>
            <p:cNvSpPr>
              <a:spLocks/>
            </p:cNvSpPr>
            <p:nvPr/>
          </p:nvSpPr>
          <p:spPr bwMode="auto">
            <a:xfrm>
              <a:off x="1269" y="2605"/>
              <a:ext cx="127" cy="48"/>
            </a:xfrm>
            <a:custGeom>
              <a:avLst/>
              <a:gdLst>
                <a:gd name="T0" fmla="*/ 127 w 127"/>
                <a:gd name="T1" fmla="*/ 48 h 48"/>
                <a:gd name="T2" fmla="*/ 55 w 127"/>
                <a:gd name="T3" fmla="*/ 36 h 48"/>
                <a:gd name="T4" fmla="*/ 10 w 127"/>
                <a:gd name="T5" fmla="*/ 6 h 48"/>
                <a:gd name="T6" fmla="*/ 1 w 12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48">
                  <a:moveTo>
                    <a:pt x="127" y="48"/>
                  </a:moveTo>
                  <a:cubicBezTo>
                    <a:pt x="98" y="45"/>
                    <a:pt x="85" y="39"/>
                    <a:pt x="55" y="36"/>
                  </a:cubicBezTo>
                  <a:cubicBezTo>
                    <a:pt x="41" y="26"/>
                    <a:pt x="27" y="12"/>
                    <a:pt x="10" y="6"/>
                  </a:cubicBezTo>
                  <a:cubicBezTo>
                    <a:pt x="0" y="3"/>
                    <a:pt x="1" y="6"/>
                    <a:pt x="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36" name="Freeform 2448"/>
            <p:cNvSpPr>
              <a:spLocks/>
            </p:cNvSpPr>
            <p:nvPr/>
          </p:nvSpPr>
          <p:spPr bwMode="auto">
            <a:xfrm>
              <a:off x="1282" y="2455"/>
              <a:ext cx="123" cy="67"/>
            </a:xfrm>
            <a:custGeom>
              <a:avLst/>
              <a:gdLst>
                <a:gd name="T0" fmla="*/ 123 w 123"/>
                <a:gd name="T1" fmla="*/ 63 h 67"/>
                <a:gd name="T2" fmla="*/ 66 w 123"/>
                <a:gd name="T3" fmla="*/ 51 h 67"/>
                <a:gd name="T4" fmla="*/ 60 w 123"/>
                <a:gd name="T5" fmla="*/ 42 h 67"/>
                <a:gd name="T6" fmla="*/ 42 w 123"/>
                <a:gd name="T7" fmla="*/ 36 h 67"/>
                <a:gd name="T8" fmla="*/ 0 w 123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7">
                  <a:moveTo>
                    <a:pt x="123" y="63"/>
                  </a:moveTo>
                  <a:cubicBezTo>
                    <a:pt x="83" y="67"/>
                    <a:pt x="101" y="58"/>
                    <a:pt x="66" y="51"/>
                  </a:cubicBezTo>
                  <a:cubicBezTo>
                    <a:pt x="64" y="48"/>
                    <a:pt x="63" y="44"/>
                    <a:pt x="60" y="42"/>
                  </a:cubicBezTo>
                  <a:cubicBezTo>
                    <a:pt x="55" y="39"/>
                    <a:pt x="42" y="36"/>
                    <a:pt x="42" y="36"/>
                  </a:cubicBezTo>
                  <a:cubicBezTo>
                    <a:pt x="28" y="22"/>
                    <a:pt x="13" y="13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37" name="Freeform 2449"/>
            <p:cNvSpPr>
              <a:spLocks/>
            </p:cNvSpPr>
            <p:nvPr/>
          </p:nvSpPr>
          <p:spPr bwMode="auto">
            <a:xfrm>
              <a:off x="1276" y="2308"/>
              <a:ext cx="138" cy="45"/>
            </a:xfrm>
            <a:custGeom>
              <a:avLst/>
              <a:gdLst>
                <a:gd name="T0" fmla="*/ 138 w 138"/>
                <a:gd name="T1" fmla="*/ 45 h 45"/>
                <a:gd name="T2" fmla="*/ 54 w 138"/>
                <a:gd name="T3" fmla="*/ 33 h 45"/>
                <a:gd name="T4" fmla="*/ 51 w 138"/>
                <a:gd name="T5" fmla="*/ 24 h 45"/>
                <a:gd name="T6" fmla="*/ 33 w 138"/>
                <a:gd name="T7" fmla="*/ 18 h 45"/>
                <a:gd name="T8" fmla="*/ 24 w 138"/>
                <a:gd name="T9" fmla="*/ 15 h 45"/>
                <a:gd name="T10" fmla="*/ 0 w 138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" h="45">
                  <a:moveTo>
                    <a:pt x="138" y="45"/>
                  </a:moveTo>
                  <a:cubicBezTo>
                    <a:pt x="104" y="42"/>
                    <a:pt x="89" y="36"/>
                    <a:pt x="54" y="33"/>
                  </a:cubicBezTo>
                  <a:cubicBezTo>
                    <a:pt x="53" y="30"/>
                    <a:pt x="54" y="26"/>
                    <a:pt x="51" y="24"/>
                  </a:cubicBezTo>
                  <a:cubicBezTo>
                    <a:pt x="46" y="20"/>
                    <a:pt x="39" y="20"/>
                    <a:pt x="33" y="18"/>
                  </a:cubicBezTo>
                  <a:cubicBezTo>
                    <a:pt x="30" y="17"/>
                    <a:pt x="27" y="17"/>
                    <a:pt x="24" y="15"/>
                  </a:cubicBezTo>
                  <a:cubicBezTo>
                    <a:pt x="4" y="2"/>
                    <a:pt x="12" y="6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38" name="Freeform 2450"/>
            <p:cNvSpPr>
              <a:spLocks/>
            </p:cNvSpPr>
            <p:nvPr/>
          </p:nvSpPr>
          <p:spPr bwMode="auto">
            <a:xfrm>
              <a:off x="1279" y="2191"/>
              <a:ext cx="129" cy="36"/>
            </a:xfrm>
            <a:custGeom>
              <a:avLst/>
              <a:gdLst>
                <a:gd name="T0" fmla="*/ 129 w 129"/>
                <a:gd name="T1" fmla="*/ 36 h 36"/>
                <a:gd name="T2" fmla="*/ 36 w 129"/>
                <a:gd name="T3" fmla="*/ 24 h 36"/>
                <a:gd name="T4" fmla="*/ 9 w 129"/>
                <a:gd name="T5" fmla="*/ 9 h 36"/>
                <a:gd name="T6" fmla="*/ 0 w 129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" h="36">
                  <a:moveTo>
                    <a:pt x="129" y="36"/>
                  </a:moveTo>
                  <a:cubicBezTo>
                    <a:pt x="87" y="34"/>
                    <a:pt x="74" y="27"/>
                    <a:pt x="36" y="24"/>
                  </a:cubicBezTo>
                  <a:cubicBezTo>
                    <a:pt x="27" y="18"/>
                    <a:pt x="17" y="16"/>
                    <a:pt x="9" y="9"/>
                  </a:cubicBezTo>
                  <a:cubicBezTo>
                    <a:pt x="6" y="6"/>
                    <a:pt x="0" y="0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39" name="Freeform 2451"/>
            <p:cNvSpPr>
              <a:spLocks/>
            </p:cNvSpPr>
            <p:nvPr/>
          </p:nvSpPr>
          <p:spPr bwMode="auto">
            <a:xfrm>
              <a:off x="562" y="2097"/>
              <a:ext cx="966" cy="967"/>
            </a:xfrm>
            <a:custGeom>
              <a:avLst/>
              <a:gdLst>
                <a:gd name="T0" fmla="*/ 774 w 966"/>
                <a:gd name="T1" fmla="*/ 43 h 967"/>
                <a:gd name="T2" fmla="*/ 833 w 966"/>
                <a:gd name="T3" fmla="*/ 27 h 967"/>
                <a:gd name="T4" fmla="*/ 869 w 966"/>
                <a:gd name="T5" fmla="*/ 15 h 967"/>
                <a:gd name="T6" fmla="*/ 951 w 966"/>
                <a:gd name="T7" fmla="*/ 117 h 967"/>
                <a:gd name="T8" fmla="*/ 961 w 966"/>
                <a:gd name="T9" fmla="*/ 183 h 967"/>
                <a:gd name="T10" fmla="*/ 933 w 966"/>
                <a:gd name="T11" fmla="*/ 269 h 967"/>
                <a:gd name="T12" fmla="*/ 787 w 966"/>
                <a:gd name="T13" fmla="*/ 239 h 967"/>
                <a:gd name="T14" fmla="*/ 715 w 966"/>
                <a:gd name="T15" fmla="*/ 241 h 967"/>
                <a:gd name="T16" fmla="*/ 618 w 966"/>
                <a:gd name="T17" fmla="*/ 253 h 967"/>
                <a:gd name="T18" fmla="*/ 618 w 966"/>
                <a:gd name="T19" fmla="*/ 280 h 967"/>
                <a:gd name="T20" fmla="*/ 639 w 966"/>
                <a:gd name="T21" fmla="*/ 337 h 967"/>
                <a:gd name="T22" fmla="*/ 690 w 966"/>
                <a:gd name="T23" fmla="*/ 472 h 967"/>
                <a:gd name="T24" fmla="*/ 717 w 966"/>
                <a:gd name="T25" fmla="*/ 526 h 967"/>
                <a:gd name="T26" fmla="*/ 789 w 966"/>
                <a:gd name="T27" fmla="*/ 691 h 967"/>
                <a:gd name="T28" fmla="*/ 823 w 966"/>
                <a:gd name="T29" fmla="*/ 783 h 967"/>
                <a:gd name="T30" fmla="*/ 847 w 966"/>
                <a:gd name="T31" fmla="*/ 833 h 967"/>
                <a:gd name="T32" fmla="*/ 843 w 966"/>
                <a:gd name="T33" fmla="*/ 832 h 967"/>
                <a:gd name="T34" fmla="*/ 831 w 966"/>
                <a:gd name="T35" fmla="*/ 835 h 967"/>
                <a:gd name="T36" fmla="*/ 780 w 966"/>
                <a:gd name="T37" fmla="*/ 856 h 967"/>
                <a:gd name="T38" fmla="*/ 735 w 966"/>
                <a:gd name="T39" fmla="*/ 874 h 967"/>
                <a:gd name="T40" fmla="*/ 663 w 966"/>
                <a:gd name="T41" fmla="*/ 919 h 967"/>
                <a:gd name="T42" fmla="*/ 618 w 966"/>
                <a:gd name="T43" fmla="*/ 943 h 967"/>
                <a:gd name="T44" fmla="*/ 612 w 966"/>
                <a:gd name="T45" fmla="*/ 934 h 967"/>
                <a:gd name="T46" fmla="*/ 609 w 966"/>
                <a:gd name="T47" fmla="*/ 925 h 967"/>
                <a:gd name="T48" fmla="*/ 597 w 966"/>
                <a:gd name="T49" fmla="*/ 907 h 967"/>
                <a:gd name="T50" fmla="*/ 591 w 966"/>
                <a:gd name="T51" fmla="*/ 874 h 967"/>
                <a:gd name="T52" fmla="*/ 585 w 966"/>
                <a:gd name="T53" fmla="*/ 856 h 967"/>
                <a:gd name="T54" fmla="*/ 576 w 966"/>
                <a:gd name="T55" fmla="*/ 718 h 967"/>
                <a:gd name="T56" fmla="*/ 543 w 966"/>
                <a:gd name="T57" fmla="*/ 589 h 967"/>
                <a:gd name="T58" fmla="*/ 522 w 966"/>
                <a:gd name="T59" fmla="*/ 457 h 967"/>
                <a:gd name="T60" fmla="*/ 511 w 966"/>
                <a:gd name="T61" fmla="*/ 401 h 967"/>
                <a:gd name="T62" fmla="*/ 503 w 966"/>
                <a:gd name="T63" fmla="*/ 363 h 967"/>
                <a:gd name="T64" fmla="*/ 465 w 966"/>
                <a:gd name="T65" fmla="*/ 357 h 967"/>
                <a:gd name="T66" fmla="*/ 435 w 966"/>
                <a:gd name="T67" fmla="*/ 363 h 967"/>
                <a:gd name="T68" fmla="*/ 435 w 966"/>
                <a:gd name="T69" fmla="*/ 415 h 967"/>
                <a:gd name="T70" fmla="*/ 420 w 966"/>
                <a:gd name="T71" fmla="*/ 703 h 967"/>
                <a:gd name="T72" fmla="*/ 417 w 966"/>
                <a:gd name="T73" fmla="*/ 958 h 967"/>
                <a:gd name="T74" fmla="*/ 395 w 966"/>
                <a:gd name="T75" fmla="*/ 951 h 967"/>
                <a:gd name="T76" fmla="*/ 349 w 966"/>
                <a:gd name="T77" fmla="*/ 931 h 967"/>
                <a:gd name="T78" fmla="*/ 205 w 966"/>
                <a:gd name="T79" fmla="*/ 885 h 967"/>
                <a:gd name="T80" fmla="*/ 159 w 966"/>
                <a:gd name="T81" fmla="*/ 873 h 967"/>
                <a:gd name="T82" fmla="*/ 171 w 966"/>
                <a:gd name="T83" fmla="*/ 844 h 967"/>
                <a:gd name="T84" fmla="*/ 195 w 966"/>
                <a:gd name="T85" fmla="*/ 749 h 967"/>
                <a:gd name="T86" fmla="*/ 247 w 966"/>
                <a:gd name="T87" fmla="*/ 603 h 967"/>
                <a:gd name="T88" fmla="*/ 270 w 966"/>
                <a:gd name="T89" fmla="*/ 496 h 967"/>
                <a:gd name="T90" fmla="*/ 291 w 966"/>
                <a:gd name="T91" fmla="*/ 421 h 967"/>
                <a:gd name="T92" fmla="*/ 323 w 966"/>
                <a:gd name="T93" fmla="*/ 269 h 967"/>
                <a:gd name="T94" fmla="*/ 165 w 966"/>
                <a:gd name="T95" fmla="*/ 265 h 967"/>
                <a:gd name="T96" fmla="*/ 126 w 966"/>
                <a:gd name="T97" fmla="*/ 268 h 967"/>
                <a:gd name="T98" fmla="*/ 19 w 966"/>
                <a:gd name="T99" fmla="*/ 267 h 967"/>
                <a:gd name="T100" fmla="*/ 9 w 966"/>
                <a:gd name="T101" fmla="*/ 211 h 967"/>
                <a:gd name="T102" fmla="*/ 19 w 966"/>
                <a:gd name="T103" fmla="*/ 163 h 967"/>
                <a:gd name="T104" fmla="*/ 41 w 966"/>
                <a:gd name="T105" fmla="*/ 103 h 967"/>
                <a:gd name="T106" fmla="*/ 69 w 966"/>
                <a:gd name="T107" fmla="*/ 53 h 967"/>
                <a:gd name="T108" fmla="*/ 125 w 966"/>
                <a:gd name="T109" fmla="*/ 59 h 967"/>
                <a:gd name="T110" fmla="*/ 169 w 966"/>
                <a:gd name="T111" fmla="*/ 49 h 967"/>
                <a:gd name="T112" fmla="*/ 231 w 966"/>
                <a:gd name="T113" fmla="*/ 52 h 967"/>
                <a:gd name="T114" fmla="*/ 594 w 966"/>
                <a:gd name="T115" fmla="*/ 49 h 967"/>
                <a:gd name="T116" fmla="*/ 726 w 966"/>
                <a:gd name="T117" fmla="*/ 46 h 967"/>
                <a:gd name="T118" fmla="*/ 774 w 966"/>
                <a:gd name="T119" fmla="*/ 43 h 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6" h="967">
                  <a:moveTo>
                    <a:pt x="774" y="43"/>
                  </a:moveTo>
                  <a:cubicBezTo>
                    <a:pt x="789" y="39"/>
                    <a:pt x="817" y="32"/>
                    <a:pt x="833" y="27"/>
                  </a:cubicBezTo>
                  <a:cubicBezTo>
                    <a:pt x="849" y="22"/>
                    <a:pt x="849" y="0"/>
                    <a:pt x="869" y="15"/>
                  </a:cubicBezTo>
                  <a:cubicBezTo>
                    <a:pt x="889" y="30"/>
                    <a:pt x="936" y="89"/>
                    <a:pt x="951" y="117"/>
                  </a:cubicBezTo>
                  <a:cubicBezTo>
                    <a:pt x="966" y="145"/>
                    <a:pt x="964" y="158"/>
                    <a:pt x="961" y="183"/>
                  </a:cubicBezTo>
                  <a:cubicBezTo>
                    <a:pt x="958" y="208"/>
                    <a:pt x="962" y="260"/>
                    <a:pt x="933" y="269"/>
                  </a:cubicBezTo>
                  <a:cubicBezTo>
                    <a:pt x="904" y="278"/>
                    <a:pt x="823" y="244"/>
                    <a:pt x="787" y="239"/>
                  </a:cubicBezTo>
                  <a:cubicBezTo>
                    <a:pt x="751" y="234"/>
                    <a:pt x="743" y="239"/>
                    <a:pt x="715" y="241"/>
                  </a:cubicBezTo>
                  <a:cubicBezTo>
                    <a:pt x="687" y="243"/>
                    <a:pt x="634" y="247"/>
                    <a:pt x="618" y="253"/>
                  </a:cubicBezTo>
                  <a:cubicBezTo>
                    <a:pt x="598" y="260"/>
                    <a:pt x="601" y="272"/>
                    <a:pt x="618" y="280"/>
                  </a:cubicBezTo>
                  <a:cubicBezTo>
                    <a:pt x="621" y="293"/>
                    <a:pt x="627" y="305"/>
                    <a:pt x="639" y="337"/>
                  </a:cubicBezTo>
                  <a:cubicBezTo>
                    <a:pt x="649" y="366"/>
                    <a:pt x="677" y="440"/>
                    <a:pt x="690" y="472"/>
                  </a:cubicBezTo>
                  <a:cubicBezTo>
                    <a:pt x="695" y="493"/>
                    <a:pt x="707" y="508"/>
                    <a:pt x="717" y="526"/>
                  </a:cubicBezTo>
                  <a:cubicBezTo>
                    <a:pt x="740" y="571"/>
                    <a:pt x="769" y="649"/>
                    <a:pt x="789" y="691"/>
                  </a:cubicBezTo>
                  <a:cubicBezTo>
                    <a:pt x="793" y="703"/>
                    <a:pt x="819" y="771"/>
                    <a:pt x="823" y="783"/>
                  </a:cubicBezTo>
                  <a:cubicBezTo>
                    <a:pt x="833" y="807"/>
                    <a:pt x="844" y="825"/>
                    <a:pt x="847" y="833"/>
                  </a:cubicBezTo>
                  <a:cubicBezTo>
                    <a:pt x="845" y="843"/>
                    <a:pt x="848" y="823"/>
                    <a:pt x="843" y="832"/>
                  </a:cubicBezTo>
                  <a:cubicBezTo>
                    <a:pt x="841" y="836"/>
                    <a:pt x="835" y="834"/>
                    <a:pt x="831" y="835"/>
                  </a:cubicBezTo>
                  <a:cubicBezTo>
                    <a:pt x="813" y="842"/>
                    <a:pt x="799" y="852"/>
                    <a:pt x="780" y="856"/>
                  </a:cubicBezTo>
                  <a:cubicBezTo>
                    <a:pt x="766" y="863"/>
                    <a:pt x="750" y="870"/>
                    <a:pt x="735" y="874"/>
                  </a:cubicBezTo>
                  <a:cubicBezTo>
                    <a:pt x="711" y="890"/>
                    <a:pt x="692" y="913"/>
                    <a:pt x="663" y="919"/>
                  </a:cubicBezTo>
                  <a:cubicBezTo>
                    <a:pt x="649" y="929"/>
                    <a:pt x="632" y="933"/>
                    <a:pt x="618" y="943"/>
                  </a:cubicBezTo>
                  <a:cubicBezTo>
                    <a:pt x="616" y="940"/>
                    <a:pt x="614" y="937"/>
                    <a:pt x="612" y="934"/>
                  </a:cubicBezTo>
                  <a:cubicBezTo>
                    <a:pt x="611" y="931"/>
                    <a:pt x="611" y="928"/>
                    <a:pt x="609" y="925"/>
                  </a:cubicBezTo>
                  <a:cubicBezTo>
                    <a:pt x="605" y="919"/>
                    <a:pt x="597" y="907"/>
                    <a:pt x="597" y="907"/>
                  </a:cubicBezTo>
                  <a:cubicBezTo>
                    <a:pt x="595" y="892"/>
                    <a:pt x="595" y="887"/>
                    <a:pt x="591" y="874"/>
                  </a:cubicBezTo>
                  <a:cubicBezTo>
                    <a:pt x="589" y="868"/>
                    <a:pt x="585" y="856"/>
                    <a:pt x="585" y="856"/>
                  </a:cubicBezTo>
                  <a:cubicBezTo>
                    <a:pt x="581" y="837"/>
                    <a:pt x="583" y="762"/>
                    <a:pt x="576" y="718"/>
                  </a:cubicBezTo>
                  <a:cubicBezTo>
                    <a:pt x="569" y="674"/>
                    <a:pt x="552" y="632"/>
                    <a:pt x="543" y="589"/>
                  </a:cubicBezTo>
                  <a:cubicBezTo>
                    <a:pt x="538" y="544"/>
                    <a:pt x="533" y="501"/>
                    <a:pt x="522" y="457"/>
                  </a:cubicBezTo>
                  <a:cubicBezTo>
                    <a:pt x="518" y="425"/>
                    <a:pt x="514" y="417"/>
                    <a:pt x="511" y="401"/>
                  </a:cubicBezTo>
                  <a:cubicBezTo>
                    <a:pt x="508" y="385"/>
                    <a:pt x="511" y="370"/>
                    <a:pt x="503" y="363"/>
                  </a:cubicBezTo>
                  <a:cubicBezTo>
                    <a:pt x="494" y="345"/>
                    <a:pt x="476" y="357"/>
                    <a:pt x="465" y="357"/>
                  </a:cubicBezTo>
                  <a:cubicBezTo>
                    <a:pt x="454" y="357"/>
                    <a:pt x="440" y="353"/>
                    <a:pt x="435" y="363"/>
                  </a:cubicBezTo>
                  <a:cubicBezTo>
                    <a:pt x="430" y="373"/>
                    <a:pt x="437" y="358"/>
                    <a:pt x="435" y="415"/>
                  </a:cubicBezTo>
                  <a:cubicBezTo>
                    <a:pt x="433" y="472"/>
                    <a:pt x="423" y="613"/>
                    <a:pt x="420" y="703"/>
                  </a:cubicBezTo>
                  <a:cubicBezTo>
                    <a:pt x="419" y="788"/>
                    <a:pt x="422" y="873"/>
                    <a:pt x="417" y="958"/>
                  </a:cubicBezTo>
                  <a:cubicBezTo>
                    <a:pt x="416" y="967"/>
                    <a:pt x="403" y="955"/>
                    <a:pt x="395" y="951"/>
                  </a:cubicBezTo>
                  <a:cubicBezTo>
                    <a:pt x="382" y="944"/>
                    <a:pt x="364" y="936"/>
                    <a:pt x="349" y="931"/>
                  </a:cubicBezTo>
                  <a:cubicBezTo>
                    <a:pt x="316" y="924"/>
                    <a:pt x="236" y="895"/>
                    <a:pt x="205" y="885"/>
                  </a:cubicBezTo>
                  <a:cubicBezTo>
                    <a:pt x="174" y="875"/>
                    <a:pt x="165" y="880"/>
                    <a:pt x="159" y="873"/>
                  </a:cubicBezTo>
                  <a:cubicBezTo>
                    <a:pt x="153" y="866"/>
                    <a:pt x="165" y="865"/>
                    <a:pt x="171" y="844"/>
                  </a:cubicBezTo>
                  <a:cubicBezTo>
                    <a:pt x="183" y="820"/>
                    <a:pt x="188" y="777"/>
                    <a:pt x="195" y="749"/>
                  </a:cubicBezTo>
                  <a:cubicBezTo>
                    <a:pt x="206" y="709"/>
                    <a:pt x="235" y="645"/>
                    <a:pt x="247" y="603"/>
                  </a:cubicBezTo>
                  <a:cubicBezTo>
                    <a:pt x="259" y="561"/>
                    <a:pt x="263" y="526"/>
                    <a:pt x="270" y="496"/>
                  </a:cubicBezTo>
                  <a:cubicBezTo>
                    <a:pt x="278" y="469"/>
                    <a:pt x="283" y="455"/>
                    <a:pt x="291" y="421"/>
                  </a:cubicBezTo>
                  <a:cubicBezTo>
                    <a:pt x="299" y="368"/>
                    <a:pt x="306" y="320"/>
                    <a:pt x="323" y="269"/>
                  </a:cubicBezTo>
                  <a:cubicBezTo>
                    <a:pt x="297" y="252"/>
                    <a:pt x="205" y="268"/>
                    <a:pt x="165" y="265"/>
                  </a:cubicBezTo>
                  <a:cubicBezTo>
                    <a:pt x="151" y="263"/>
                    <a:pt x="129" y="282"/>
                    <a:pt x="126" y="268"/>
                  </a:cubicBezTo>
                  <a:cubicBezTo>
                    <a:pt x="111" y="263"/>
                    <a:pt x="38" y="283"/>
                    <a:pt x="19" y="267"/>
                  </a:cubicBezTo>
                  <a:cubicBezTo>
                    <a:pt x="0" y="258"/>
                    <a:pt x="9" y="228"/>
                    <a:pt x="9" y="211"/>
                  </a:cubicBezTo>
                  <a:cubicBezTo>
                    <a:pt x="9" y="194"/>
                    <a:pt x="14" y="181"/>
                    <a:pt x="19" y="163"/>
                  </a:cubicBezTo>
                  <a:cubicBezTo>
                    <a:pt x="24" y="145"/>
                    <a:pt x="33" y="121"/>
                    <a:pt x="41" y="103"/>
                  </a:cubicBezTo>
                  <a:cubicBezTo>
                    <a:pt x="49" y="85"/>
                    <a:pt x="55" y="60"/>
                    <a:pt x="69" y="53"/>
                  </a:cubicBezTo>
                  <a:cubicBezTo>
                    <a:pt x="83" y="46"/>
                    <a:pt x="108" y="60"/>
                    <a:pt x="125" y="59"/>
                  </a:cubicBezTo>
                  <a:cubicBezTo>
                    <a:pt x="137" y="58"/>
                    <a:pt x="151" y="50"/>
                    <a:pt x="169" y="49"/>
                  </a:cubicBezTo>
                  <a:cubicBezTo>
                    <a:pt x="187" y="48"/>
                    <a:pt x="160" y="52"/>
                    <a:pt x="231" y="52"/>
                  </a:cubicBezTo>
                  <a:cubicBezTo>
                    <a:pt x="352" y="50"/>
                    <a:pt x="473" y="50"/>
                    <a:pt x="594" y="49"/>
                  </a:cubicBezTo>
                  <a:cubicBezTo>
                    <a:pt x="638" y="48"/>
                    <a:pt x="682" y="48"/>
                    <a:pt x="726" y="46"/>
                  </a:cubicBezTo>
                  <a:cubicBezTo>
                    <a:pt x="742" y="45"/>
                    <a:pt x="785" y="32"/>
                    <a:pt x="774" y="43"/>
                  </a:cubicBezTo>
                  <a:close/>
                </a:path>
              </a:pathLst>
            </a:custGeom>
            <a:solidFill>
              <a:srgbClr val="FF99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40" name="Freeform 2452"/>
            <p:cNvSpPr>
              <a:spLocks/>
            </p:cNvSpPr>
            <p:nvPr/>
          </p:nvSpPr>
          <p:spPr bwMode="auto">
            <a:xfrm>
              <a:off x="899" y="2282"/>
              <a:ext cx="39" cy="131"/>
            </a:xfrm>
            <a:custGeom>
              <a:avLst/>
              <a:gdLst>
                <a:gd name="T0" fmla="*/ 22 w 39"/>
                <a:gd name="T1" fmla="*/ 8 h 131"/>
                <a:gd name="T2" fmla="*/ 20 w 39"/>
                <a:gd name="T3" fmla="*/ 35 h 131"/>
                <a:gd name="T4" fmla="*/ 34 w 39"/>
                <a:gd name="T5" fmla="*/ 91 h 131"/>
                <a:gd name="T6" fmla="*/ 20 w 39"/>
                <a:gd name="T7" fmla="*/ 115 h 131"/>
                <a:gd name="T8" fmla="*/ 8 w 39"/>
                <a:gd name="T9" fmla="*/ 98 h 131"/>
                <a:gd name="T10" fmla="*/ 2 w 39"/>
                <a:gd name="T11" fmla="*/ 82 h 131"/>
                <a:gd name="T12" fmla="*/ 8 w 39"/>
                <a:gd name="T13" fmla="*/ 44 h 131"/>
                <a:gd name="T14" fmla="*/ 10 w 39"/>
                <a:gd name="T15" fmla="*/ 22 h 131"/>
                <a:gd name="T16" fmla="*/ 22 w 39"/>
                <a:gd name="T17" fmla="*/ 8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131">
                  <a:moveTo>
                    <a:pt x="22" y="8"/>
                  </a:moveTo>
                  <a:cubicBezTo>
                    <a:pt x="23" y="17"/>
                    <a:pt x="24" y="26"/>
                    <a:pt x="20" y="35"/>
                  </a:cubicBezTo>
                  <a:cubicBezTo>
                    <a:pt x="39" y="46"/>
                    <a:pt x="29" y="71"/>
                    <a:pt x="34" y="91"/>
                  </a:cubicBezTo>
                  <a:cubicBezTo>
                    <a:pt x="30" y="131"/>
                    <a:pt x="39" y="118"/>
                    <a:pt x="20" y="115"/>
                  </a:cubicBezTo>
                  <a:cubicBezTo>
                    <a:pt x="14" y="111"/>
                    <a:pt x="11" y="105"/>
                    <a:pt x="8" y="98"/>
                  </a:cubicBezTo>
                  <a:cubicBezTo>
                    <a:pt x="7" y="92"/>
                    <a:pt x="2" y="82"/>
                    <a:pt x="2" y="82"/>
                  </a:cubicBezTo>
                  <a:cubicBezTo>
                    <a:pt x="0" y="69"/>
                    <a:pt x="3" y="56"/>
                    <a:pt x="8" y="44"/>
                  </a:cubicBezTo>
                  <a:cubicBezTo>
                    <a:pt x="9" y="37"/>
                    <a:pt x="7" y="29"/>
                    <a:pt x="10" y="22"/>
                  </a:cubicBezTo>
                  <a:cubicBezTo>
                    <a:pt x="11" y="19"/>
                    <a:pt x="22" y="0"/>
                    <a:pt x="22" y="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41" name="Freeform 2453"/>
            <p:cNvSpPr>
              <a:spLocks/>
            </p:cNvSpPr>
            <p:nvPr/>
          </p:nvSpPr>
          <p:spPr bwMode="auto">
            <a:xfrm>
              <a:off x="1052" y="2248"/>
              <a:ext cx="101" cy="163"/>
            </a:xfrm>
            <a:custGeom>
              <a:avLst/>
              <a:gdLst>
                <a:gd name="T0" fmla="*/ 29 w 101"/>
                <a:gd name="T1" fmla="*/ 29 h 163"/>
                <a:gd name="T2" fmla="*/ 43 w 101"/>
                <a:gd name="T3" fmla="*/ 60 h 163"/>
                <a:gd name="T4" fmla="*/ 49 w 101"/>
                <a:gd name="T5" fmla="*/ 75 h 163"/>
                <a:gd name="T6" fmla="*/ 55 w 101"/>
                <a:gd name="T7" fmla="*/ 93 h 163"/>
                <a:gd name="T8" fmla="*/ 47 w 101"/>
                <a:gd name="T9" fmla="*/ 111 h 163"/>
                <a:gd name="T10" fmla="*/ 59 w 101"/>
                <a:gd name="T11" fmla="*/ 134 h 163"/>
                <a:gd name="T12" fmla="*/ 64 w 101"/>
                <a:gd name="T13" fmla="*/ 144 h 163"/>
                <a:gd name="T14" fmla="*/ 67 w 101"/>
                <a:gd name="T15" fmla="*/ 161 h 163"/>
                <a:gd name="T16" fmla="*/ 73 w 101"/>
                <a:gd name="T17" fmla="*/ 152 h 163"/>
                <a:gd name="T18" fmla="*/ 83 w 101"/>
                <a:gd name="T19" fmla="*/ 147 h 163"/>
                <a:gd name="T20" fmla="*/ 94 w 101"/>
                <a:gd name="T21" fmla="*/ 122 h 163"/>
                <a:gd name="T22" fmla="*/ 101 w 101"/>
                <a:gd name="T23" fmla="*/ 96 h 163"/>
                <a:gd name="T24" fmla="*/ 94 w 101"/>
                <a:gd name="T25" fmla="*/ 83 h 163"/>
                <a:gd name="T26" fmla="*/ 80 w 101"/>
                <a:gd name="T27" fmla="*/ 45 h 163"/>
                <a:gd name="T28" fmla="*/ 53 w 101"/>
                <a:gd name="T29" fmla="*/ 17 h 163"/>
                <a:gd name="T30" fmla="*/ 40 w 101"/>
                <a:gd name="T31" fmla="*/ 12 h 163"/>
                <a:gd name="T32" fmla="*/ 20 w 101"/>
                <a:gd name="T33" fmla="*/ 2 h 163"/>
                <a:gd name="T34" fmla="*/ 13 w 101"/>
                <a:gd name="T35" fmla="*/ 3 h 163"/>
                <a:gd name="T36" fmla="*/ 28 w 101"/>
                <a:gd name="T37" fmla="*/ 21 h 163"/>
                <a:gd name="T38" fmla="*/ 29 w 101"/>
                <a:gd name="T39" fmla="*/ 2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163">
                  <a:moveTo>
                    <a:pt x="29" y="29"/>
                  </a:moveTo>
                  <a:cubicBezTo>
                    <a:pt x="31" y="45"/>
                    <a:pt x="24" y="58"/>
                    <a:pt x="43" y="60"/>
                  </a:cubicBezTo>
                  <a:cubicBezTo>
                    <a:pt x="40" y="68"/>
                    <a:pt x="39" y="73"/>
                    <a:pt x="49" y="75"/>
                  </a:cubicBezTo>
                  <a:cubicBezTo>
                    <a:pt x="53" y="81"/>
                    <a:pt x="52" y="87"/>
                    <a:pt x="55" y="93"/>
                  </a:cubicBezTo>
                  <a:cubicBezTo>
                    <a:pt x="52" y="110"/>
                    <a:pt x="52" y="101"/>
                    <a:pt x="47" y="111"/>
                  </a:cubicBezTo>
                  <a:cubicBezTo>
                    <a:pt x="52" y="119"/>
                    <a:pt x="54" y="126"/>
                    <a:pt x="59" y="134"/>
                  </a:cubicBezTo>
                  <a:cubicBezTo>
                    <a:pt x="61" y="137"/>
                    <a:pt x="64" y="144"/>
                    <a:pt x="64" y="144"/>
                  </a:cubicBezTo>
                  <a:cubicBezTo>
                    <a:pt x="65" y="150"/>
                    <a:pt x="63" y="157"/>
                    <a:pt x="67" y="161"/>
                  </a:cubicBezTo>
                  <a:cubicBezTo>
                    <a:pt x="68" y="163"/>
                    <a:pt x="72" y="152"/>
                    <a:pt x="73" y="152"/>
                  </a:cubicBezTo>
                  <a:cubicBezTo>
                    <a:pt x="76" y="150"/>
                    <a:pt x="83" y="147"/>
                    <a:pt x="83" y="147"/>
                  </a:cubicBezTo>
                  <a:cubicBezTo>
                    <a:pt x="86" y="138"/>
                    <a:pt x="90" y="131"/>
                    <a:pt x="94" y="122"/>
                  </a:cubicBezTo>
                  <a:cubicBezTo>
                    <a:pt x="95" y="104"/>
                    <a:pt x="94" y="107"/>
                    <a:pt x="101" y="96"/>
                  </a:cubicBezTo>
                  <a:cubicBezTo>
                    <a:pt x="100" y="89"/>
                    <a:pt x="99" y="87"/>
                    <a:pt x="94" y="83"/>
                  </a:cubicBezTo>
                  <a:cubicBezTo>
                    <a:pt x="89" y="73"/>
                    <a:pt x="91" y="49"/>
                    <a:pt x="80" y="45"/>
                  </a:cubicBezTo>
                  <a:cubicBezTo>
                    <a:pt x="71" y="33"/>
                    <a:pt x="71" y="20"/>
                    <a:pt x="53" y="17"/>
                  </a:cubicBezTo>
                  <a:cubicBezTo>
                    <a:pt x="49" y="15"/>
                    <a:pt x="44" y="14"/>
                    <a:pt x="40" y="12"/>
                  </a:cubicBezTo>
                  <a:cubicBezTo>
                    <a:pt x="35" y="6"/>
                    <a:pt x="28" y="3"/>
                    <a:pt x="20" y="2"/>
                  </a:cubicBezTo>
                  <a:cubicBezTo>
                    <a:pt x="16" y="0"/>
                    <a:pt x="0" y="0"/>
                    <a:pt x="13" y="3"/>
                  </a:cubicBezTo>
                  <a:cubicBezTo>
                    <a:pt x="19" y="7"/>
                    <a:pt x="23" y="15"/>
                    <a:pt x="28" y="21"/>
                  </a:cubicBezTo>
                  <a:cubicBezTo>
                    <a:pt x="29" y="27"/>
                    <a:pt x="29" y="24"/>
                    <a:pt x="29" y="29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42" name="Freeform 2454"/>
            <p:cNvSpPr>
              <a:spLocks/>
            </p:cNvSpPr>
            <p:nvPr/>
          </p:nvSpPr>
          <p:spPr bwMode="auto">
            <a:xfrm>
              <a:off x="957" y="2317"/>
              <a:ext cx="120" cy="110"/>
            </a:xfrm>
            <a:custGeom>
              <a:avLst/>
              <a:gdLst>
                <a:gd name="T0" fmla="*/ 120 w 120"/>
                <a:gd name="T1" fmla="*/ 63 h 110"/>
                <a:gd name="T2" fmla="*/ 117 w 120"/>
                <a:gd name="T3" fmla="*/ 69 h 110"/>
                <a:gd name="T4" fmla="*/ 97 w 120"/>
                <a:gd name="T5" fmla="*/ 90 h 110"/>
                <a:gd name="T6" fmla="*/ 91 w 120"/>
                <a:gd name="T7" fmla="*/ 93 h 110"/>
                <a:gd name="T8" fmla="*/ 78 w 120"/>
                <a:gd name="T9" fmla="*/ 96 h 110"/>
                <a:gd name="T10" fmla="*/ 69 w 120"/>
                <a:gd name="T11" fmla="*/ 96 h 110"/>
                <a:gd name="T12" fmla="*/ 54 w 120"/>
                <a:gd name="T13" fmla="*/ 93 h 110"/>
                <a:gd name="T14" fmla="*/ 34 w 120"/>
                <a:gd name="T15" fmla="*/ 89 h 110"/>
                <a:gd name="T16" fmla="*/ 24 w 120"/>
                <a:gd name="T17" fmla="*/ 74 h 110"/>
                <a:gd name="T18" fmla="*/ 13 w 120"/>
                <a:gd name="T19" fmla="*/ 69 h 110"/>
                <a:gd name="T20" fmla="*/ 9 w 120"/>
                <a:gd name="T21" fmla="*/ 59 h 110"/>
                <a:gd name="T22" fmla="*/ 13 w 120"/>
                <a:gd name="T23" fmla="*/ 41 h 110"/>
                <a:gd name="T24" fmla="*/ 13 w 120"/>
                <a:gd name="T25" fmla="*/ 29 h 110"/>
                <a:gd name="T26" fmla="*/ 1 w 120"/>
                <a:gd name="T27" fmla="*/ 18 h 110"/>
                <a:gd name="T28" fmla="*/ 1 w 120"/>
                <a:gd name="T29" fmla="*/ 6 h 110"/>
                <a:gd name="T30" fmla="*/ 4 w 120"/>
                <a:gd name="T31" fmla="*/ 2 h 110"/>
                <a:gd name="T32" fmla="*/ 1 w 120"/>
                <a:gd name="T33" fmla="*/ 8 h 110"/>
                <a:gd name="T34" fmla="*/ 12 w 120"/>
                <a:gd name="T35" fmla="*/ 24 h 110"/>
                <a:gd name="T36" fmla="*/ 19 w 120"/>
                <a:gd name="T37" fmla="*/ 41 h 110"/>
                <a:gd name="T38" fmla="*/ 27 w 120"/>
                <a:gd name="T39" fmla="*/ 60 h 110"/>
                <a:gd name="T40" fmla="*/ 37 w 120"/>
                <a:gd name="T41" fmla="*/ 71 h 110"/>
                <a:gd name="T42" fmla="*/ 57 w 120"/>
                <a:gd name="T43" fmla="*/ 75 h 110"/>
                <a:gd name="T44" fmla="*/ 102 w 120"/>
                <a:gd name="T45" fmla="*/ 71 h 110"/>
                <a:gd name="T46" fmla="*/ 120 w 120"/>
                <a:gd name="T47" fmla="*/ 6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0" h="110">
                  <a:moveTo>
                    <a:pt x="120" y="63"/>
                  </a:moveTo>
                  <a:cubicBezTo>
                    <a:pt x="115" y="66"/>
                    <a:pt x="106" y="67"/>
                    <a:pt x="117" y="69"/>
                  </a:cubicBezTo>
                  <a:cubicBezTo>
                    <a:pt x="113" y="78"/>
                    <a:pt x="105" y="84"/>
                    <a:pt x="97" y="90"/>
                  </a:cubicBezTo>
                  <a:cubicBezTo>
                    <a:pt x="95" y="98"/>
                    <a:pt x="97" y="110"/>
                    <a:pt x="91" y="93"/>
                  </a:cubicBezTo>
                  <a:cubicBezTo>
                    <a:pt x="84" y="95"/>
                    <a:pt x="84" y="101"/>
                    <a:pt x="78" y="96"/>
                  </a:cubicBezTo>
                  <a:cubicBezTo>
                    <a:pt x="75" y="104"/>
                    <a:pt x="71" y="105"/>
                    <a:pt x="69" y="96"/>
                  </a:cubicBezTo>
                  <a:cubicBezTo>
                    <a:pt x="61" y="99"/>
                    <a:pt x="58" y="102"/>
                    <a:pt x="54" y="93"/>
                  </a:cubicBezTo>
                  <a:cubicBezTo>
                    <a:pt x="47" y="96"/>
                    <a:pt x="42" y="91"/>
                    <a:pt x="34" y="89"/>
                  </a:cubicBezTo>
                  <a:cubicBezTo>
                    <a:pt x="28" y="84"/>
                    <a:pt x="25" y="82"/>
                    <a:pt x="24" y="74"/>
                  </a:cubicBezTo>
                  <a:cubicBezTo>
                    <a:pt x="7" y="76"/>
                    <a:pt x="25" y="74"/>
                    <a:pt x="13" y="69"/>
                  </a:cubicBezTo>
                  <a:cubicBezTo>
                    <a:pt x="6" y="55"/>
                    <a:pt x="23" y="61"/>
                    <a:pt x="9" y="59"/>
                  </a:cubicBezTo>
                  <a:cubicBezTo>
                    <a:pt x="15" y="51"/>
                    <a:pt x="6" y="51"/>
                    <a:pt x="13" y="41"/>
                  </a:cubicBezTo>
                  <a:cubicBezTo>
                    <a:pt x="6" y="38"/>
                    <a:pt x="9" y="34"/>
                    <a:pt x="13" y="29"/>
                  </a:cubicBezTo>
                  <a:cubicBezTo>
                    <a:pt x="7" y="26"/>
                    <a:pt x="4" y="25"/>
                    <a:pt x="1" y="18"/>
                  </a:cubicBezTo>
                  <a:cubicBezTo>
                    <a:pt x="10" y="12"/>
                    <a:pt x="4" y="15"/>
                    <a:pt x="1" y="6"/>
                  </a:cubicBezTo>
                  <a:cubicBezTo>
                    <a:pt x="2" y="5"/>
                    <a:pt x="4" y="0"/>
                    <a:pt x="4" y="2"/>
                  </a:cubicBezTo>
                  <a:cubicBezTo>
                    <a:pt x="4" y="4"/>
                    <a:pt x="1" y="6"/>
                    <a:pt x="1" y="8"/>
                  </a:cubicBezTo>
                  <a:cubicBezTo>
                    <a:pt x="0" y="18"/>
                    <a:pt x="5" y="20"/>
                    <a:pt x="12" y="24"/>
                  </a:cubicBezTo>
                  <a:cubicBezTo>
                    <a:pt x="13" y="34"/>
                    <a:pt x="17" y="32"/>
                    <a:pt x="19" y="41"/>
                  </a:cubicBezTo>
                  <a:cubicBezTo>
                    <a:pt x="18" y="52"/>
                    <a:pt x="16" y="58"/>
                    <a:pt x="27" y="60"/>
                  </a:cubicBezTo>
                  <a:cubicBezTo>
                    <a:pt x="32" y="63"/>
                    <a:pt x="34" y="66"/>
                    <a:pt x="37" y="71"/>
                  </a:cubicBezTo>
                  <a:cubicBezTo>
                    <a:pt x="44" y="68"/>
                    <a:pt x="53" y="67"/>
                    <a:pt x="57" y="75"/>
                  </a:cubicBezTo>
                  <a:cubicBezTo>
                    <a:pt x="79" y="74"/>
                    <a:pt x="84" y="73"/>
                    <a:pt x="102" y="71"/>
                  </a:cubicBezTo>
                  <a:cubicBezTo>
                    <a:pt x="109" y="67"/>
                    <a:pt x="113" y="68"/>
                    <a:pt x="120" y="6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43" name="Freeform 2455"/>
            <p:cNvSpPr>
              <a:spLocks/>
            </p:cNvSpPr>
            <p:nvPr/>
          </p:nvSpPr>
          <p:spPr bwMode="auto">
            <a:xfrm>
              <a:off x="937" y="2241"/>
              <a:ext cx="117" cy="46"/>
            </a:xfrm>
            <a:custGeom>
              <a:avLst/>
              <a:gdLst>
                <a:gd name="T0" fmla="*/ 117 w 117"/>
                <a:gd name="T1" fmla="*/ 7 h 46"/>
                <a:gd name="T2" fmla="*/ 93 w 117"/>
                <a:gd name="T3" fmla="*/ 9 h 46"/>
                <a:gd name="T4" fmla="*/ 98 w 117"/>
                <a:gd name="T5" fmla="*/ 10 h 46"/>
                <a:gd name="T6" fmla="*/ 78 w 117"/>
                <a:gd name="T7" fmla="*/ 19 h 46"/>
                <a:gd name="T8" fmla="*/ 71 w 117"/>
                <a:gd name="T9" fmla="*/ 31 h 46"/>
                <a:gd name="T10" fmla="*/ 51 w 117"/>
                <a:gd name="T11" fmla="*/ 28 h 46"/>
                <a:gd name="T12" fmla="*/ 39 w 117"/>
                <a:gd name="T13" fmla="*/ 37 h 46"/>
                <a:gd name="T14" fmla="*/ 51 w 117"/>
                <a:gd name="T15" fmla="*/ 46 h 46"/>
                <a:gd name="T16" fmla="*/ 39 w 117"/>
                <a:gd name="T17" fmla="*/ 40 h 46"/>
                <a:gd name="T18" fmla="*/ 32 w 117"/>
                <a:gd name="T19" fmla="*/ 31 h 46"/>
                <a:gd name="T20" fmla="*/ 9 w 117"/>
                <a:gd name="T21" fmla="*/ 25 h 46"/>
                <a:gd name="T22" fmla="*/ 20 w 117"/>
                <a:gd name="T23" fmla="*/ 21 h 46"/>
                <a:gd name="T24" fmla="*/ 33 w 117"/>
                <a:gd name="T25" fmla="*/ 16 h 46"/>
                <a:gd name="T26" fmla="*/ 50 w 117"/>
                <a:gd name="T27" fmla="*/ 9 h 46"/>
                <a:gd name="T28" fmla="*/ 86 w 117"/>
                <a:gd name="T29" fmla="*/ 3 h 46"/>
                <a:gd name="T30" fmla="*/ 117 w 117"/>
                <a:gd name="T31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46">
                  <a:moveTo>
                    <a:pt x="117" y="7"/>
                  </a:moveTo>
                  <a:cubicBezTo>
                    <a:pt x="109" y="8"/>
                    <a:pt x="101" y="8"/>
                    <a:pt x="93" y="9"/>
                  </a:cubicBezTo>
                  <a:cubicBezTo>
                    <a:pt x="91" y="9"/>
                    <a:pt x="98" y="8"/>
                    <a:pt x="98" y="10"/>
                  </a:cubicBezTo>
                  <a:cubicBezTo>
                    <a:pt x="98" y="12"/>
                    <a:pt x="80" y="19"/>
                    <a:pt x="78" y="19"/>
                  </a:cubicBezTo>
                  <a:cubicBezTo>
                    <a:pt x="77" y="25"/>
                    <a:pt x="76" y="27"/>
                    <a:pt x="71" y="31"/>
                  </a:cubicBezTo>
                  <a:cubicBezTo>
                    <a:pt x="66" y="21"/>
                    <a:pt x="61" y="27"/>
                    <a:pt x="51" y="28"/>
                  </a:cubicBezTo>
                  <a:cubicBezTo>
                    <a:pt x="45" y="30"/>
                    <a:pt x="42" y="31"/>
                    <a:pt x="39" y="37"/>
                  </a:cubicBezTo>
                  <a:cubicBezTo>
                    <a:pt x="42" y="44"/>
                    <a:pt x="45" y="42"/>
                    <a:pt x="51" y="46"/>
                  </a:cubicBezTo>
                  <a:cubicBezTo>
                    <a:pt x="51" y="46"/>
                    <a:pt x="43" y="42"/>
                    <a:pt x="39" y="40"/>
                  </a:cubicBezTo>
                  <a:cubicBezTo>
                    <a:pt x="30" y="36"/>
                    <a:pt x="39" y="37"/>
                    <a:pt x="32" y="31"/>
                  </a:cubicBezTo>
                  <a:cubicBezTo>
                    <a:pt x="27" y="27"/>
                    <a:pt x="15" y="27"/>
                    <a:pt x="9" y="25"/>
                  </a:cubicBezTo>
                  <a:cubicBezTo>
                    <a:pt x="0" y="32"/>
                    <a:pt x="13" y="22"/>
                    <a:pt x="20" y="21"/>
                  </a:cubicBezTo>
                  <a:cubicBezTo>
                    <a:pt x="24" y="19"/>
                    <a:pt x="29" y="18"/>
                    <a:pt x="33" y="16"/>
                  </a:cubicBezTo>
                  <a:cubicBezTo>
                    <a:pt x="36" y="9"/>
                    <a:pt x="43" y="10"/>
                    <a:pt x="50" y="9"/>
                  </a:cubicBezTo>
                  <a:cubicBezTo>
                    <a:pt x="62" y="0"/>
                    <a:pt x="68" y="4"/>
                    <a:pt x="86" y="3"/>
                  </a:cubicBezTo>
                  <a:cubicBezTo>
                    <a:pt x="96" y="4"/>
                    <a:pt x="107" y="4"/>
                    <a:pt x="117" y="7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44" name="Freeform 2456"/>
            <p:cNvSpPr>
              <a:spLocks/>
            </p:cNvSpPr>
            <p:nvPr/>
          </p:nvSpPr>
          <p:spPr bwMode="auto">
            <a:xfrm>
              <a:off x="922" y="2275"/>
              <a:ext cx="186" cy="166"/>
            </a:xfrm>
            <a:custGeom>
              <a:avLst/>
              <a:gdLst>
                <a:gd name="T0" fmla="*/ 171 w 186"/>
                <a:gd name="T1" fmla="*/ 80 h 166"/>
                <a:gd name="T2" fmla="*/ 174 w 186"/>
                <a:gd name="T3" fmla="*/ 105 h 166"/>
                <a:gd name="T4" fmla="*/ 173 w 186"/>
                <a:gd name="T5" fmla="*/ 123 h 166"/>
                <a:gd name="T6" fmla="*/ 185 w 186"/>
                <a:gd name="T7" fmla="*/ 141 h 166"/>
                <a:gd name="T8" fmla="*/ 141 w 186"/>
                <a:gd name="T9" fmla="*/ 164 h 166"/>
                <a:gd name="T10" fmla="*/ 129 w 186"/>
                <a:gd name="T11" fmla="*/ 156 h 166"/>
                <a:gd name="T12" fmla="*/ 114 w 186"/>
                <a:gd name="T13" fmla="*/ 161 h 166"/>
                <a:gd name="T14" fmla="*/ 75 w 186"/>
                <a:gd name="T15" fmla="*/ 159 h 166"/>
                <a:gd name="T16" fmla="*/ 72 w 186"/>
                <a:gd name="T17" fmla="*/ 161 h 166"/>
                <a:gd name="T18" fmla="*/ 45 w 186"/>
                <a:gd name="T19" fmla="*/ 147 h 166"/>
                <a:gd name="T20" fmla="*/ 18 w 186"/>
                <a:gd name="T21" fmla="*/ 125 h 166"/>
                <a:gd name="T22" fmla="*/ 27 w 186"/>
                <a:gd name="T23" fmla="*/ 126 h 166"/>
                <a:gd name="T24" fmla="*/ 23 w 186"/>
                <a:gd name="T25" fmla="*/ 105 h 166"/>
                <a:gd name="T26" fmla="*/ 9 w 186"/>
                <a:gd name="T27" fmla="*/ 87 h 166"/>
                <a:gd name="T28" fmla="*/ 11 w 186"/>
                <a:gd name="T29" fmla="*/ 66 h 166"/>
                <a:gd name="T30" fmla="*/ 6 w 186"/>
                <a:gd name="T31" fmla="*/ 45 h 166"/>
                <a:gd name="T32" fmla="*/ 9 w 186"/>
                <a:gd name="T33" fmla="*/ 36 h 166"/>
                <a:gd name="T34" fmla="*/ 5 w 186"/>
                <a:gd name="T35" fmla="*/ 27 h 166"/>
                <a:gd name="T36" fmla="*/ 24 w 186"/>
                <a:gd name="T37" fmla="*/ 0 h 166"/>
                <a:gd name="T38" fmla="*/ 63 w 186"/>
                <a:gd name="T39" fmla="*/ 21 h 166"/>
                <a:gd name="T40" fmla="*/ 51 w 186"/>
                <a:gd name="T41" fmla="*/ 39 h 166"/>
                <a:gd name="T42" fmla="*/ 27 w 186"/>
                <a:gd name="T43" fmla="*/ 36 h 166"/>
                <a:gd name="T44" fmla="*/ 27 w 186"/>
                <a:gd name="T45" fmla="*/ 56 h 166"/>
                <a:gd name="T46" fmla="*/ 35 w 186"/>
                <a:gd name="T47" fmla="*/ 74 h 166"/>
                <a:gd name="T48" fmla="*/ 30 w 186"/>
                <a:gd name="T49" fmla="*/ 86 h 166"/>
                <a:gd name="T50" fmla="*/ 44 w 186"/>
                <a:gd name="T51" fmla="*/ 114 h 166"/>
                <a:gd name="T52" fmla="*/ 65 w 186"/>
                <a:gd name="T53" fmla="*/ 131 h 166"/>
                <a:gd name="T54" fmla="*/ 86 w 186"/>
                <a:gd name="T55" fmla="*/ 144 h 166"/>
                <a:gd name="T56" fmla="*/ 117 w 186"/>
                <a:gd name="T57" fmla="*/ 146 h 166"/>
                <a:gd name="T58" fmla="*/ 143 w 186"/>
                <a:gd name="T59" fmla="*/ 141 h 166"/>
                <a:gd name="T60" fmla="*/ 161 w 186"/>
                <a:gd name="T61" fmla="*/ 126 h 166"/>
                <a:gd name="T62" fmla="*/ 167 w 186"/>
                <a:gd name="T63" fmla="*/ 99 h 166"/>
                <a:gd name="T64" fmla="*/ 176 w 186"/>
                <a:gd name="T65" fmla="*/ 6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6" h="166">
                  <a:moveTo>
                    <a:pt x="176" y="68"/>
                  </a:moveTo>
                  <a:cubicBezTo>
                    <a:pt x="173" y="77"/>
                    <a:pt x="181" y="77"/>
                    <a:pt x="171" y="80"/>
                  </a:cubicBezTo>
                  <a:cubicBezTo>
                    <a:pt x="173" y="87"/>
                    <a:pt x="170" y="88"/>
                    <a:pt x="173" y="95"/>
                  </a:cubicBezTo>
                  <a:cubicBezTo>
                    <a:pt x="170" y="102"/>
                    <a:pt x="164" y="103"/>
                    <a:pt x="174" y="105"/>
                  </a:cubicBezTo>
                  <a:cubicBezTo>
                    <a:pt x="176" y="112"/>
                    <a:pt x="186" y="124"/>
                    <a:pt x="174" y="122"/>
                  </a:cubicBezTo>
                  <a:cubicBezTo>
                    <a:pt x="169" y="119"/>
                    <a:pt x="162" y="127"/>
                    <a:pt x="173" y="123"/>
                  </a:cubicBezTo>
                  <a:cubicBezTo>
                    <a:pt x="174" y="132"/>
                    <a:pt x="186" y="144"/>
                    <a:pt x="171" y="135"/>
                  </a:cubicBezTo>
                  <a:cubicBezTo>
                    <a:pt x="163" y="147"/>
                    <a:pt x="175" y="142"/>
                    <a:pt x="185" y="141"/>
                  </a:cubicBezTo>
                  <a:cubicBezTo>
                    <a:pt x="180" y="149"/>
                    <a:pt x="174" y="152"/>
                    <a:pt x="165" y="153"/>
                  </a:cubicBezTo>
                  <a:cubicBezTo>
                    <a:pt x="156" y="158"/>
                    <a:pt x="152" y="160"/>
                    <a:pt x="141" y="164"/>
                  </a:cubicBezTo>
                  <a:cubicBezTo>
                    <a:pt x="140" y="158"/>
                    <a:pt x="140" y="156"/>
                    <a:pt x="134" y="153"/>
                  </a:cubicBezTo>
                  <a:cubicBezTo>
                    <a:pt x="132" y="154"/>
                    <a:pt x="129" y="154"/>
                    <a:pt x="129" y="156"/>
                  </a:cubicBezTo>
                  <a:cubicBezTo>
                    <a:pt x="129" y="158"/>
                    <a:pt x="136" y="158"/>
                    <a:pt x="134" y="159"/>
                  </a:cubicBezTo>
                  <a:cubicBezTo>
                    <a:pt x="128" y="161"/>
                    <a:pt x="121" y="160"/>
                    <a:pt x="114" y="161"/>
                  </a:cubicBezTo>
                  <a:cubicBezTo>
                    <a:pt x="103" y="159"/>
                    <a:pt x="101" y="154"/>
                    <a:pt x="92" y="161"/>
                  </a:cubicBezTo>
                  <a:cubicBezTo>
                    <a:pt x="85" y="159"/>
                    <a:pt x="82" y="158"/>
                    <a:pt x="75" y="159"/>
                  </a:cubicBezTo>
                  <a:cubicBezTo>
                    <a:pt x="75" y="161"/>
                    <a:pt x="76" y="164"/>
                    <a:pt x="74" y="165"/>
                  </a:cubicBezTo>
                  <a:cubicBezTo>
                    <a:pt x="73" y="166"/>
                    <a:pt x="73" y="162"/>
                    <a:pt x="72" y="161"/>
                  </a:cubicBezTo>
                  <a:cubicBezTo>
                    <a:pt x="69" y="158"/>
                    <a:pt x="60" y="158"/>
                    <a:pt x="57" y="158"/>
                  </a:cubicBezTo>
                  <a:cubicBezTo>
                    <a:pt x="51" y="153"/>
                    <a:pt x="48" y="155"/>
                    <a:pt x="45" y="147"/>
                  </a:cubicBezTo>
                  <a:cubicBezTo>
                    <a:pt x="48" y="137"/>
                    <a:pt x="44" y="136"/>
                    <a:pt x="35" y="138"/>
                  </a:cubicBezTo>
                  <a:cubicBezTo>
                    <a:pt x="31" y="148"/>
                    <a:pt x="26" y="132"/>
                    <a:pt x="18" y="125"/>
                  </a:cubicBezTo>
                  <a:cubicBezTo>
                    <a:pt x="20" y="124"/>
                    <a:pt x="21" y="123"/>
                    <a:pt x="23" y="123"/>
                  </a:cubicBezTo>
                  <a:cubicBezTo>
                    <a:pt x="25" y="123"/>
                    <a:pt x="26" y="127"/>
                    <a:pt x="27" y="126"/>
                  </a:cubicBezTo>
                  <a:cubicBezTo>
                    <a:pt x="30" y="123"/>
                    <a:pt x="22" y="113"/>
                    <a:pt x="20" y="111"/>
                  </a:cubicBezTo>
                  <a:cubicBezTo>
                    <a:pt x="8" y="118"/>
                    <a:pt x="20" y="107"/>
                    <a:pt x="23" y="105"/>
                  </a:cubicBezTo>
                  <a:cubicBezTo>
                    <a:pt x="17" y="104"/>
                    <a:pt x="9" y="109"/>
                    <a:pt x="15" y="101"/>
                  </a:cubicBezTo>
                  <a:cubicBezTo>
                    <a:pt x="14" y="95"/>
                    <a:pt x="11" y="92"/>
                    <a:pt x="9" y="87"/>
                  </a:cubicBezTo>
                  <a:cubicBezTo>
                    <a:pt x="14" y="77"/>
                    <a:pt x="10" y="89"/>
                    <a:pt x="5" y="81"/>
                  </a:cubicBezTo>
                  <a:cubicBezTo>
                    <a:pt x="3" y="78"/>
                    <a:pt x="10" y="69"/>
                    <a:pt x="11" y="66"/>
                  </a:cubicBezTo>
                  <a:cubicBezTo>
                    <a:pt x="1" y="60"/>
                    <a:pt x="14" y="55"/>
                    <a:pt x="3" y="51"/>
                  </a:cubicBezTo>
                  <a:cubicBezTo>
                    <a:pt x="4" y="49"/>
                    <a:pt x="6" y="47"/>
                    <a:pt x="6" y="45"/>
                  </a:cubicBezTo>
                  <a:cubicBezTo>
                    <a:pt x="6" y="43"/>
                    <a:pt x="4" y="41"/>
                    <a:pt x="5" y="39"/>
                  </a:cubicBezTo>
                  <a:cubicBezTo>
                    <a:pt x="6" y="37"/>
                    <a:pt x="11" y="37"/>
                    <a:pt x="9" y="36"/>
                  </a:cubicBezTo>
                  <a:cubicBezTo>
                    <a:pt x="7" y="35"/>
                    <a:pt x="4" y="37"/>
                    <a:pt x="2" y="38"/>
                  </a:cubicBezTo>
                  <a:cubicBezTo>
                    <a:pt x="6" y="32"/>
                    <a:pt x="11" y="32"/>
                    <a:pt x="5" y="27"/>
                  </a:cubicBezTo>
                  <a:cubicBezTo>
                    <a:pt x="0" y="18"/>
                    <a:pt x="12" y="23"/>
                    <a:pt x="6" y="12"/>
                  </a:cubicBezTo>
                  <a:cubicBezTo>
                    <a:pt x="18" y="5"/>
                    <a:pt x="6" y="5"/>
                    <a:pt x="24" y="0"/>
                  </a:cubicBezTo>
                  <a:cubicBezTo>
                    <a:pt x="30" y="10"/>
                    <a:pt x="28" y="13"/>
                    <a:pt x="41" y="15"/>
                  </a:cubicBezTo>
                  <a:cubicBezTo>
                    <a:pt x="53" y="6"/>
                    <a:pt x="54" y="20"/>
                    <a:pt x="63" y="21"/>
                  </a:cubicBezTo>
                  <a:cubicBezTo>
                    <a:pt x="62" y="25"/>
                    <a:pt x="62" y="29"/>
                    <a:pt x="60" y="32"/>
                  </a:cubicBezTo>
                  <a:cubicBezTo>
                    <a:pt x="58" y="35"/>
                    <a:pt x="51" y="39"/>
                    <a:pt x="51" y="39"/>
                  </a:cubicBezTo>
                  <a:cubicBezTo>
                    <a:pt x="47" y="34"/>
                    <a:pt x="46" y="32"/>
                    <a:pt x="39" y="33"/>
                  </a:cubicBezTo>
                  <a:cubicBezTo>
                    <a:pt x="44" y="45"/>
                    <a:pt x="33" y="38"/>
                    <a:pt x="27" y="36"/>
                  </a:cubicBezTo>
                  <a:cubicBezTo>
                    <a:pt x="22" y="42"/>
                    <a:pt x="20" y="43"/>
                    <a:pt x="24" y="50"/>
                  </a:cubicBezTo>
                  <a:cubicBezTo>
                    <a:pt x="17" y="60"/>
                    <a:pt x="23" y="48"/>
                    <a:pt x="27" y="56"/>
                  </a:cubicBezTo>
                  <a:cubicBezTo>
                    <a:pt x="29" y="59"/>
                    <a:pt x="23" y="62"/>
                    <a:pt x="21" y="65"/>
                  </a:cubicBezTo>
                  <a:cubicBezTo>
                    <a:pt x="24" y="74"/>
                    <a:pt x="27" y="71"/>
                    <a:pt x="35" y="74"/>
                  </a:cubicBezTo>
                  <a:cubicBezTo>
                    <a:pt x="39" y="72"/>
                    <a:pt x="46" y="67"/>
                    <a:pt x="42" y="75"/>
                  </a:cubicBezTo>
                  <a:cubicBezTo>
                    <a:pt x="41" y="82"/>
                    <a:pt x="36" y="83"/>
                    <a:pt x="30" y="86"/>
                  </a:cubicBezTo>
                  <a:cubicBezTo>
                    <a:pt x="36" y="90"/>
                    <a:pt x="41" y="91"/>
                    <a:pt x="33" y="96"/>
                  </a:cubicBezTo>
                  <a:cubicBezTo>
                    <a:pt x="43" y="100"/>
                    <a:pt x="30" y="111"/>
                    <a:pt x="44" y="114"/>
                  </a:cubicBezTo>
                  <a:cubicBezTo>
                    <a:pt x="45" y="123"/>
                    <a:pt x="49" y="122"/>
                    <a:pt x="57" y="123"/>
                  </a:cubicBezTo>
                  <a:cubicBezTo>
                    <a:pt x="60" y="130"/>
                    <a:pt x="57" y="136"/>
                    <a:pt x="65" y="131"/>
                  </a:cubicBezTo>
                  <a:cubicBezTo>
                    <a:pt x="68" y="133"/>
                    <a:pt x="72" y="133"/>
                    <a:pt x="74" y="135"/>
                  </a:cubicBezTo>
                  <a:cubicBezTo>
                    <a:pt x="79" y="140"/>
                    <a:pt x="73" y="141"/>
                    <a:pt x="86" y="144"/>
                  </a:cubicBezTo>
                  <a:cubicBezTo>
                    <a:pt x="94" y="143"/>
                    <a:pt x="95" y="145"/>
                    <a:pt x="99" y="152"/>
                  </a:cubicBezTo>
                  <a:cubicBezTo>
                    <a:pt x="111" y="138"/>
                    <a:pt x="99" y="160"/>
                    <a:pt x="117" y="146"/>
                  </a:cubicBezTo>
                  <a:cubicBezTo>
                    <a:pt x="124" y="147"/>
                    <a:pt x="125" y="144"/>
                    <a:pt x="131" y="143"/>
                  </a:cubicBezTo>
                  <a:cubicBezTo>
                    <a:pt x="138" y="144"/>
                    <a:pt x="140" y="149"/>
                    <a:pt x="143" y="141"/>
                  </a:cubicBezTo>
                  <a:cubicBezTo>
                    <a:pt x="154" y="146"/>
                    <a:pt x="146" y="132"/>
                    <a:pt x="152" y="128"/>
                  </a:cubicBezTo>
                  <a:cubicBezTo>
                    <a:pt x="155" y="127"/>
                    <a:pt x="158" y="127"/>
                    <a:pt x="161" y="126"/>
                  </a:cubicBezTo>
                  <a:cubicBezTo>
                    <a:pt x="157" y="120"/>
                    <a:pt x="157" y="117"/>
                    <a:pt x="164" y="116"/>
                  </a:cubicBezTo>
                  <a:cubicBezTo>
                    <a:pt x="159" y="108"/>
                    <a:pt x="158" y="105"/>
                    <a:pt x="167" y="99"/>
                  </a:cubicBezTo>
                  <a:cubicBezTo>
                    <a:pt x="164" y="90"/>
                    <a:pt x="160" y="87"/>
                    <a:pt x="164" y="77"/>
                  </a:cubicBezTo>
                  <a:cubicBezTo>
                    <a:pt x="166" y="71"/>
                    <a:pt x="171" y="57"/>
                    <a:pt x="176" y="68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45" name="Freeform 2457"/>
            <p:cNvSpPr>
              <a:spLocks/>
            </p:cNvSpPr>
            <p:nvPr/>
          </p:nvSpPr>
          <p:spPr bwMode="auto">
            <a:xfrm>
              <a:off x="996" y="2320"/>
              <a:ext cx="67" cy="66"/>
            </a:xfrm>
            <a:custGeom>
              <a:avLst/>
              <a:gdLst>
                <a:gd name="T0" fmla="*/ 66 w 67"/>
                <a:gd name="T1" fmla="*/ 20 h 66"/>
                <a:gd name="T2" fmla="*/ 49 w 67"/>
                <a:gd name="T3" fmla="*/ 29 h 66"/>
                <a:gd name="T4" fmla="*/ 66 w 67"/>
                <a:gd name="T5" fmla="*/ 35 h 66"/>
                <a:gd name="T6" fmla="*/ 55 w 67"/>
                <a:gd name="T7" fmla="*/ 42 h 66"/>
                <a:gd name="T8" fmla="*/ 37 w 67"/>
                <a:gd name="T9" fmla="*/ 47 h 66"/>
                <a:gd name="T10" fmla="*/ 43 w 67"/>
                <a:gd name="T11" fmla="*/ 36 h 66"/>
                <a:gd name="T12" fmla="*/ 31 w 67"/>
                <a:gd name="T13" fmla="*/ 32 h 66"/>
                <a:gd name="T14" fmla="*/ 27 w 67"/>
                <a:gd name="T15" fmla="*/ 33 h 66"/>
                <a:gd name="T16" fmla="*/ 24 w 67"/>
                <a:gd name="T17" fmla="*/ 41 h 66"/>
                <a:gd name="T18" fmla="*/ 22 w 67"/>
                <a:gd name="T19" fmla="*/ 48 h 66"/>
                <a:gd name="T20" fmla="*/ 30 w 67"/>
                <a:gd name="T21" fmla="*/ 33 h 66"/>
                <a:gd name="T22" fmla="*/ 16 w 67"/>
                <a:gd name="T23" fmla="*/ 30 h 66"/>
                <a:gd name="T24" fmla="*/ 16 w 67"/>
                <a:gd name="T25" fmla="*/ 26 h 66"/>
                <a:gd name="T26" fmla="*/ 0 w 67"/>
                <a:gd name="T27" fmla="*/ 26 h 66"/>
                <a:gd name="T28" fmla="*/ 10 w 67"/>
                <a:gd name="T29" fmla="*/ 21 h 66"/>
                <a:gd name="T30" fmla="*/ 3 w 67"/>
                <a:gd name="T31" fmla="*/ 18 h 66"/>
                <a:gd name="T32" fmla="*/ 9 w 67"/>
                <a:gd name="T33" fmla="*/ 15 h 66"/>
                <a:gd name="T34" fmla="*/ 15 w 67"/>
                <a:gd name="T35" fmla="*/ 6 h 66"/>
                <a:gd name="T36" fmla="*/ 22 w 67"/>
                <a:gd name="T37" fmla="*/ 5 h 66"/>
                <a:gd name="T38" fmla="*/ 21 w 67"/>
                <a:gd name="T39" fmla="*/ 12 h 66"/>
                <a:gd name="T40" fmla="*/ 19 w 67"/>
                <a:gd name="T41" fmla="*/ 18 h 66"/>
                <a:gd name="T42" fmla="*/ 42 w 67"/>
                <a:gd name="T43" fmla="*/ 17 h 66"/>
                <a:gd name="T44" fmla="*/ 45 w 67"/>
                <a:gd name="T45" fmla="*/ 12 h 66"/>
                <a:gd name="T46" fmla="*/ 45 w 67"/>
                <a:gd name="T47" fmla="*/ 9 h 66"/>
                <a:gd name="T48" fmla="*/ 61 w 67"/>
                <a:gd name="T49" fmla="*/ 6 h 66"/>
                <a:gd name="T50" fmla="*/ 66 w 67"/>
                <a:gd name="T51" fmla="*/ 2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7" h="66">
                  <a:moveTo>
                    <a:pt x="66" y="20"/>
                  </a:moveTo>
                  <a:cubicBezTo>
                    <a:pt x="57" y="21"/>
                    <a:pt x="52" y="21"/>
                    <a:pt x="49" y="29"/>
                  </a:cubicBezTo>
                  <a:cubicBezTo>
                    <a:pt x="56" y="30"/>
                    <a:pt x="60" y="32"/>
                    <a:pt x="66" y="35"/>
                  </a:cubicBezTo>
                  <a:cubicBezTo>
                    <a:pt x="63" y="41"/>
                    <a:pt x="61" y="41"/>
                    <a:pt x="55" y="42"/>
                  </a:cubicBezTo>
                  <a:cubicBezTo>
                    <a:pt x="49" y="45"/>
                    <a:pt x="43" y="45"/>
                    <a:pt x="37" y="47"/>
                  </a:cubicBezTo>
                  <a:cubicBezTo>
                    <a:pt x="29" y="41"/>
                    <a:pt x="37" y="39"/>
                    <a:pt x="43" y="36"/>
                  </a:cubicBezTo>
                  <a:cubicBezTo>
                    <a:pt x="50" y="27"/>
                    <a:pt x="37" y="33"/>
                    <a:pt x="31" y="32"/>
                  </a:cubicBezTo>
                  <a:cubicBezTo>
                    <a:pt x="28" y="30"/>
                    <a:pt x="16" y="26"/>
                    <a:pt x="27" y="33"/>
                  </a:cubicBezTo>
                  <a:cubicBezTo>
                    <a:pt x="30" y="50"/>
                    <a:pt x="27" y="27"/>
                    <a:pt x="24" y="41"/>
                  </a:cubicBezTo>
                  <a:cubicBezTo>
                    <a:pt x="22" y="48"/>
                    <a:pt x="29" y="66"/>
                    <a:pt x="22" y="48"/>
                  </a:cubicBezTo>
                  <a:cubicBezTo>
                    <a:pt x="24" y="42"/>
                    <a:pt x="27" y="38"/>
                    <a:pt x="30" y="33"/>
                  </a:cubicBezTo>
                  <a:cubicBezTo>
                    <a:pt x="24" y="32"/>
                    <a:pt x="23" y="29"/>
                    <a:pt x="16" y="30"/>
                  </a:cubicBezTo>
                  <a:cubicBezTo>
                    <a:pt x="14" y="43"/>
                    <a:pt x="18" y="31"/>
                    <a:pt x="16" y="26"/>
                  </a:cubicBezTo>
                  <a:cubicBezTo>
                    <a:pt x="10" y="32"/>
                    <a:pt x="6" y="31"/>
                    <a:pt x="0" y="26"/>
                  </a:cubicBezTo>
                  <a:cubicBezTo>
                    <a:pt x="7" y="23"/>
                    <a:pt x="8" y="30"/>
                    <a:pt x="10" y="21"/>
                  </a:cubicBezTo>
                  <a:cubicBezTo>
                    <a:pt x="8" y="20"/>
                    <a:pt x="3" y="21"/>
                    <a:pt x="3" y="18"/>
                  </a:cubicBezTo>
                  <a:cubicBezTo>
                    <a:pt x="3" y="16"/>
                    <a:pt x="7" y="16"/>
                    <a:pt x="9" y="15"/>
                  </a:cubicBezTo>
                  <a:cubicBezTo>
                    <a:pt x="12" y="13"/>
                    <a:pt x="12" y="8"/>
                    <a:pt x="15" y="6"/>
                  </a:cubicBezTo>
                  <a:cubicBezTo>
                    <a:pt x="17" y="5"/>
                    <a:pt x="20" y="5"/>
                    <a:pt x="22" y="5"/>
                  </a:cubicBezTo>
                  <a:cubicBezTo>
                    <a:pt x="37" y="0"/>
                    <a:pt x="33" y="10"/>
                    <a:pt x="21" y="12"/>
                  </a:cubicBezTo>
                  <a:cubicBezTo>
                    <a:pt x="25" y="18"/>
                    <a:pt x="26" y="17"/>
                    <a:pt x="19" y="18"/>
                  </a:cubicBezTo>
                  <a:cubicBezTo>
                    <a:pt x="28" y="33"/>
                    <a:pt x="33" y="18"/>
                    <a:pt x="42" y="17"/>
                  </a:cubicBezTo>
                  <a:cubicBezTo>
                    <a:pt x="43" y="15"/>
                    <a:pt x="46" y="14"/>
                    <a:pt x="45" y="12"/>
                  </a:cubicBezTo>
                  <a:cubicBezTo>
                    <a:pt x="44" y="8"/>
                    <a:pt x="33" y="14"/>
                    <a:pt x="45" y="9"/>
                  </a:cubicBezTo>
                  <a:cubicBezTo>
                    <a:pt x="31" y="1"/>
                    <a:pt x="60" y="6"/>
                    <a:pt x="61" y="6"/>
                  </a:cubicBezTo>
                  <a:cubicBezTo>
                    <a:pt x="67" y="8"/>
                    <a:pt x="66" y="13"/>
                    <a:pt x="66" y="2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46" name="Freeform 2458"/>
            <p:cNvSpPr>
              <a:spLocks/>
            </p:cNvSpPr>
            <p:nvPr/>
          </p:nvSpPr>
          <p:spPr bwMode="auto">
            <a:xfrm>
              <a:off x="979" y="2313"/>
              <a:ext cx="101" cy="75"/>
            </a:xfrm>
            <a:custGeom>
              <a:avLst/>
              <a:gdLst>
                <a:gd name="T0" fmla="*/ 54 w 101"/>
                <a:gd name="T1" fmla="*/ 75 h 75"/>
                <a:gd name="T2" fmla="*/ 5 w 101"/>
                <a:gd name="T3" fmla="*/ 43 h 75"/>
                <a:gd name="T4" fmla="*/ 12 w 101"/>
                <a:gd name="T5" fmla="*/ 15 h 75"/>
                <a:gd name="T6" fmla="*/ 33 w 101"/>
                <a:gd name="T7" fmla="*/ 1 h 75"/>
                <a:gd name="T8" fmla="*/ 84 w 101"/>
                <a:gd name="T9" fmla="*/ 7 h 75"/>
                <a:gd name="T10" fmla="*/ 101 w 101"/>
                <a:gd name="T11" fmla="*/ 34 h 75"/>
                <a:gd name="T12" fmla="*/ 83 w 101"/>
                <a:gd name="T13" fmla="*/ 64 h 75"/>
                <a:gd name="T14" fmla="*/ 54 w 101"/>
                <a:gd name="T1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75">
                  <a:moveTo>
                    <a:pt x="54" y="75"/>
                  </a:moveTo>
                  <a:cubicBezTo>
                    <a:pt x="17" y="70"/>
                    <a:pt x="14" y="70"/>
                    <a:pt x="5" y="43"/>
                  </a:cubicBezTo>
                  <a:cubicBezTo>
                    <a:pt x="6" y="28"/>
                    <a:pt x="0" y="24"/>
                    <a:pt x="12" y="15"/>
                  </a:cubicBezTo>
                  <a:cubicBezTo>
                    <a:pt x="20" y="9"/>
                    <a:pt x="33" y="1"/>
                    <a:pt x="33" y="1"/>
                  </a:cubicBezTo>
                  <a:cubicBezTo>
                    <a:pt x="56" y="4"/>
                    <a:pt x="64" y="0"/>
                    <a:pt x="84" y="7"/>
                  </a:cubicBezTo>
                  <a:cubicBezTo>
                    <a:pt x="87" y="12"/>
                    <a:pt x="101" y="28"/>
                    <a:pt x="101" y="34"/>
                  </a:cubicBezTo>
                  <a:cubicBezTo>
                    <a:pt x="101" y="42"/>
                    <a:pt x="91" y="57"/>
                    <a:pt x="83" y="64"/>
                  </a:cubicBezTo>
                  <a:cubicBezTo>
                    <a:pt x="75" y="71"/>
                    <a:pt x="60" y="73"/>
                    <a:pt x="54" y="75"/>
                  </a:cubicBezTo>
                  <a:close/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47" name="Freeform 2459"/>
            <p:cNvSpPr>
              <a:spLocks/>
            </p:cNvSpPr>
            <p:nvPr/>
          </p:nvSpPr>
          <p:spPr bwMode="auto">
            <a:xfrm>
              <a:off x="988" y="2317"/>
              <a:ext cx="74" cy="60"/>
            </a:xfrm>
            <a:custGeom>
              <a:avLst/>
              <a:gdLst>
                <a:gd name="T0" fmla="*/ 74 w 74"/>
                <a:gd name="T1" fmla="*/ 33 h 60"/>
                <a:gd name="T2" fmla="*/ 56 w 74"/>
                <a:gd name="T3" fmla="*/ 29 h 60"/>
                <a:gd name="T4" fmla="*/ 56 w 74"/>
                <a:gd name="T5" fmla="*/ 33 h 60"/>
                <a:gd name="T6" fmla="*/ 51 w 74"/>
                <a:gd name="T7" fmla="*/ 35 h 60"/>
                <a:gd name="T8" fmla="*/ 50 w 74"/>
                <a:gd name="T9" fmla="*/ 41 h 60"/>
                <a:gd name="T10" fmla="*/ 42 w 74"/>
                <a:gd name="T11" fmla="*/ 42 h 60"/>
                <a:gd name="T12" fmla="*/ 50 w 74"/>
                <a:gd name="T13" fmla="*/ 54 h 60"/>
                <a:gd name="T14" fmla="*/ 60 w 74"/>
                <a:gd name="T15" fmla="*/ 51 h 60"/>
                <a:gd name="T16" fmla="*/ 63 w 74"/>
                <a:gd name="T17" fmla="*/ 56 h 60"/>
                <a:gd name="T18" fmla="*/ 56 w 74"/>
                <a:gd name="T19" fmla="*/ 54 h 60"/>
                <a:gd name="T20" fmla="*/ 39 w 74"/>
                <a:gd name="T21" fmla="*/ 59 h 60"/>
                <a:gd name="T22" fmla="*/ 30 w 74"/>
                <a:gd name="T23" fmla="*/ 57 h 60"/>
                <a:gd name="T24" fmla="*/ 26 w 74"/>
                <a:gd name="T25" fmla="*/ 53 h 60"/>
                <a:gd name="T26" fmla="*/ 50 w 74"/>
                <a:gd name="T27" fmla="*/ 56 h 60"/>
                <a:gd name="T28" fmla="*/ 36 w 74"/>
                <a:gd name="T29" fmla="*/ 42 h 60"/>
                <a:gd name="T30" fmla="*/ 23 w 74"/>
                <a:gd name="T31" fmla="*/ 47 h 60"/>
                <a:gd name="T32" fmla="*/ 15 w 74"/>
                <a:gd name="T33" fmla="*/ 45 h 60"/>
                <a:gd name="T34" fmla="*/ 17 w 74"/>
                <a:gd name="T35" fmla="*/ 39 h 60"/>
                <a:gd name="T36" fmla="*/ 12 w 74"/>
                <a:gd name="T37" fmla="*/ 38 h 60"/>
                <a:gd name="T38" fmla="*/ 12 w 74"/>
                <a:gd name="T39" fmla="*/ 18 h 60"/>
                <a:gd name="T40" fmla="*/ 17 w 74"/>
                <a:gd name="T41" fmla="*/ 29 h 60"/>
                <a:gd name="T42" fmla="*/ 33 w 74"/>
                <a:gd name="T43" fmla="*/ 33 h 60"/>
                <a:gd name="T44" fmla="*/ 47 w 74"/>
                <a:gd name="T45" fmla="*/ 38 h 60"/>
                <a:gd name="T46" fmla="*/ 42 w 74"/>
                <a:gd name="T47" fmla="*/ 27 h 60"/>
                <a:gd name="T48" fmla="*/ 41 w 74"/>
                <a:gd name="T49" fmla="*/ 24 h 60"/>
                <a:gd name="T50" fmla="*/ 38 w 74"/>
                <a:gd name="T51" fmla="*/ 11 h 60"/>
                <a:gd name="T52" fmla="*/ 38 w 74"/>
                <a:gd name="T53" fmla="*/ 14 h 60"/>
                <a:gd name="T54" fmla="*/ 50 w 74"/>
                <a:gd name="T55" fmla="*/ 11 h 60"/>
                <a:gd name="T56" fmla="*/ 42 w 74"/>
                <a:gd name="T57" fmla="*/ 2 h 60"/>
                <a:gd name="T58" fmla="*/ 48 w 74"/>
                <a:gd name="T59" fmla="*/ 3 h 60"/>
                <a:gd name="T60" fmla="*/ 54 w 74"/>
                <a:gd name="T61" fmla="*/ 5 h 60"/>
                <a:gd name="T62" fmla="*/ 42 w 74"/>
                <a:gd name="T63" fmla="*/ 17 h 60"/>
                <a:gd name="T64" fmla="*/ 53 w 74"/>
                <a:gd name="T65" fmla="*/ 27 h 60"/>
                <a:gd name="T66" fmla="*/ 74 w 74"/>
                <a:gd name="T67" fmla="*/ 3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60">
                  <a:moveTo>
                    <a:pt x="74" y="33"/>
                  </a:moveTo>
                  <a:cubicBezTo>
                    <a:pt x="66" y="32"/>
                    <a:pt x="61" y="35"/>
                    <a:pt x="56" y="29"/>
                  </a:cubicBezTo>
                  <a:cubicBezTo>
                    <a:pt x="43" y="32"/>
                    <a:pt x="56" y="28"/>
                    <a:pt x="56" y="33"/>
                  </a:cubicBezTo>
                  <a:cubicBezTo>
                    <a:pt x="56" y="35"/>
                    <a:pt x="53" y="34"/>
                    <a:pt x="51" y="35"/>
                  </a:cubicBezTo>
                  <a:cubicBezTo>
                    <a:pt x="51" y="37"/>
                    <a:pt x="52" y="40"/>
                    <a:pt x="50" y="41"/>
                  </a:cubicBezTo>
                  <a:cubicBezTo>
                    <a:pt x="48" y="43"/>
                    <a:pt x="43" y="40"/>
                    <a:pt x="42" y="42"/>
                  </a:cubicBezTo>
                  <a:cubicBezTo>
                    <a:pt x="36" y="54"/>
                    <a:pt x="45" y="53"/>
                    <a:pt x="50" y="54"/>
                  </a:cubicBezTo>
                  <a:cubicBezTo>
                    <a:pt x="53" y="53"/>
                    <a:pt x="57" y="50"/>
                    <a:pt x="60" y="51"/>
                  </a:cubicBezTo>
                  <a:cubicBezTo>
                    <a:pt x="62" y="52"/>
                    <a:pt x="65" y="55"/>
                    <a:pt x="63" y="56"/>
                  </a:cubicBezTo>
                  <a:cubicBezTo>
                    <a:pt x="61" y="57"/>
                    <a:pt x="58" y="55"/>
                    <a:pt x="56" y="54"/>
                  </a:cubicBezTo>
                  <a:cubicBezTo>
                    <a:pt x="50" y="56"/>
                    <a:pt x="45" y="57"/>
                    <a:pt x="39" y="59"/>
                  </a:cubicBezTo>
                  <a:cubicBezTo>
                    <a:pt x="36" y="58"/>
                    <a:pt x="33" y="58"/>
                    <a:pt x="30" y="57"/>
                  </a:cubicBezTo>
                  <a:cubicBezTo>
                    <a:pt x="28" y="56"/>
                    <a:pt x="26" y="53"/>
                    <a:pt x="26" y="53"/>
                  </a:cubicBezTo>
                  <a:cubicBezTo>
                    <a:pt x="39" y="55"/>
                    <a:pt x="34" y="60"/>
                    <a:pt x="50" y="56"/>
                  </a:cubicBezTo>
                  <a:cubicBezTo>
                    <a:pt x="44" y="51"/>
                    <a:pt x="40" y="49"/>
                    <a:pt x="36" y="42"/>
                  </a:cubicBezTo>
                  <a:cubicBezTo>
                    <a:pt x="27" y="46"/>
                    <a:pt x="29" y="36"/>
                    <a:pt x="23" y="47"/>
                  </a:cubicBezTo>
                  <a:cubicBezTo>
                    <a:pt x="20" y="46"/>
                    <a:pt x="17" y="47"/>
                    <a:pt x="15" y="45"/>
                  </a:cubicBezTo>
                  <a:cubicBezTo>
                    <a:pt x="14" y="43"/>
                    <a:pt x="18" y="41"/>
                    <a:pt x="17" y="39"/>
                  </a:cubicBezTo>
                  <a:cubicBezTo>
                    <a:pt x="16" y="37"/>
                    <a:pt x="14" y="38"/>
                    <a:pt x="12" y="38"/>
                  </a:cubicBezTo>
                  <a:cubicBezTo>
                    <a:pt x="7" y="30"/>
                    <a:pt x="0" y="24"/>
                    <a:pt x="12" y="18"/>
                  </a:cubicBezTo>
                  <a:cubicBezTo>
                    <a:pt x="8" y="25"/>
                    <a:pt x="6" y="35"/>
                    <a:pt x="17" y="29"/>
                  </a:cubicBezTo>
                  <a:cubicBezTo>
                    <a:pt x="0" y="19"/>
                    <a:pt x="32" y="33"/>
                    <a:pt x="33" y="33"/>
                  </a:cubicBezTo>
                  <a:cubicBezTo>
                    <a:pt x="36" y="42"/>
                    <a:pt x="37" y="36"/>
                    <a:pt x="47" y="38"/>
                  </a:cubicBezTo>
                  <a:cubicBezTo>
                    <a:pt x="51" y="31"/>
                    <a:pt x="52" y="25"/>
                    <a:pt x="42" y="27"/>
                  </a:cubicBezTo>
                  <a:cubicBezTo>
                    <a:pt x="36" y="32"/>
                    <a:pt x="34" y="27"/>
                    <a:pt x="41" y="24"/>
                  </a:cubicBezTo>
                  <a:cubicBezTo>
                    <a:pt x="47" y="18"/>
                    <a:pt x="46" y="15"/>
                    <a:pt x="38" y="11"/>
                  </a:cubicBezTo>
                  <a:cubicBezTo>
                    <a:pt x="33" y="12"/>
                    <a:pt x="19" y="16"/>
                    <a:pt x="38" y="14"/>
                  </a:cubicBezTo>
                  <a:cubicBezTo>
                    <a:pt x="42" y="12"/>
                    <a:pt x="47" y="14"/>
                    <a:pt x="50" y="11"/>
                  </a:cubicBezTo>
                  <a:cubicBezTo>
                    <a:pt x="53" y="8"/>
                    <a:pt x="42" y="6"/>
                    <a:pt x="42" y="2"/>
                  </a:cubicBezTo>
                  <a:cubicBezTo>
                    <a:pt x="42" y="0"/>
                    <a:pt x="46" y="3"/>
                    <a:pt x="48" y="3"/>
                  </a:cubicBezTo>
                  <a:cubicBezTo>
                    <a:pt x="50" y="4"/>
                    <a:pt x="52" y="4"/>
                    <a:pt x="54" y="5"/>
                  </a:cubicBezTo>
                  <a:cubicBezTo>
                    <a:pt x="51" y="12"/>
                    <a:pt x="48" y="13"/>
                    <a:pt x="42" y="17"/>
                  </a:cubicBezTo>
                  <a:cubicBezTo>
                    <a:pt x="49" y="21"/>
                    <a:pt x="45" y="25"/>
                    <a:pt x="53" y="27"/>
                  </a:cubicBezTo>
                  <a:cubicBezTo>
                    <a:pt x="58" y="31"/>
                    <a:pt x="74" y="31"/>
                    <a:pt x="74" y="33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48" name="Freeform 2460"/>
            <p:cNvSpPr>
              <a:spLocks/>
            </p:cNvSpPr>
            <p:nvPr/>
          </p:nvSpPr>
          <p:spPr bwMode="auto">
            <a:xfrm>
              <a:off x="943" y="2259"/>
              <a:ext cx="146" cy="79"/>
            </a:xfrm>
            <a:custGeom>
              <a:avLst/>
              <a:gdLst>
                <a:gd name="T0" fmla="*/ 144 w 146"/>
                <a:gd name="T1" fmla="*/ 72 h 79"/>
                <a:gd name="T2" fmla="*/ 132 w 146"/>
                <a:gd name="T3" fmla="*/ 51 h 79"/>
                <a:gd name="T4" fmla="*/ 131 w 146"/>
                <a:gd name="T5" fmla="*/ 37 h 79"/>
                <a:gd name="T6" fmla="*/ 129 w 146"/>
                <a:gd name="T7" fmla="*/ 42 h 79"/>
                <a:gd name="T8" fmla="*/ 128 w 146"/>
                <a:gd name="T9" fmla="*/ 37 h 79"/>
                <a:gd name="T10" fmla="*/ 122 w 146"/>
                <a:gd name="T11" fmla="*/ 45 h 79"/>
                <a:gd name="T12" fmla="*/ 116 w 146"/>
                <a:gd name="T13" fmla="*/ 25 h 79"/>
                <a:gd name="T14" fmla="*/ 120 w 146"/>
                <a:gd name="T15" fmla="*/ 10 h 79"/>
                <a:gd name="T16" fmla="*/ 110 w 146"/>
                <a:gd name="T17" fmla="*/ 24 h 79"/>
                <a:gd name="T18" fmla="*/ 105 w 146"/>
                <a:gd name="T19" fmla="*/ 34 h 79"/>
                <a:gd name="T20" fmla="*/ 93 w 146"/>
                <a:gd name="T21" fmla="*/ 42 h 79"/>
                <a:gd name="T22" fmla="*/ 96 w 146"/>
                <a:gd name="T23" fmla="*/ 31 h 79"/>
                <a:gd name="T24" fmla="*/ 87 w 146"/>
                <a:gd name="T25" fmla="*/ 31 h 79"/>
                <a:gd name="T26" fmla="*/ 74 w 146"/>
                <a:gd name="T27" fmla="*/ 39 h 79"/>
                <a:gd name="T28" fmla="*/ 75 w 146"/>
                <a:gd name="T29" fmla="*/ 45 h 79"/>
                <a:gd name="T30" fmla="*/ 74 w 146"/>
                <a:gd name="T31" fmla="*/ 40 h 79"/>
                <a:gd name="T32" fmla="*/ 63 w 146"/>
                <a:gd name="T33" fmla="*/ 48 h 79"/>
                <a:gd name="T34" fmla="*/ 59 w 146"/>
                <a:gd name="T35" fmla="*/ 40 h 79"/>
                <a:gd name="T36" fmla="*/ 57 w 146"/>
                <a:gd name="T37" fmla="*/ 36 h 79"/>
                <a:gd name="T38" fmla="*/ 51 w 146"/>
                <a:gd name="T39" fmla="*/ 37 h 79"/>
                <a:gd name="T40" fmla="*/ 50 w 146"/>
                <a:gd name="T41" fmla="*/ 43 h 79"/>
                <a:gd name="T42" fmla="*/ 47 w 146"/>
                <a:gd name="T43" fmla="*/ 48 h 79"/>
                <a:gd name="T44" fmla="*/ 48 w 146"/>
                <a:gd name="T45" fmla="*/ 43 h 79"/>
                <a:gd name="T46" fmla="*/ 50 w 146"/>
                <a:gd name="T47" fmla="*/ 37 h 79"/>
                <a:gd name="T48" fmla="*/ 41 w 146"/>
                <a:gd name="T49" fmla="*/ 46 h 79"/>
                <a:gd name="T50" fmla="*/ 36 w 146"/>
                <a:gd name="T51" fmla="*/ 48 h 79"/>
                <a:gd name="T52" fmla="*/ 32 w 146"/>
                <a:gd name="T53" fmla="*/ 43 h 79"/>
                <a:gd name="T54" fmla="*/ 29 w 146"/>
                <a:gd name="T55" fmla="*/ 57 h 79"/>
                <a:gd name="T56" fmla="*/ 18 w 146"/>
                <a:gd name="T57" fmla="*/ 42 h 79"/>
                <a:gd name="T58" fmla="*/ 20 w 146"/>
                <a:gd name="T59" fmla="*/ 46 h 79"/>
                <a:gd name="T60" fmla="*/ 15 w 146"/>
                <a:gd name="T61" fmla="*/ 43 h 79"/>
                <a:gd name="T62" fmla="*/ 12 w 146"/>
                <a:gd name="T63" fmla="*/ 48 h 79"/>
                <a:gd name="T64" fmla="*/ 6 w 146"/>
                <a:gd name="T65" fmla="*/ 49 h 79"/>
                <a:gd name="T66" fmla="*/ 3 w 146"/>
                <a:gd name="T67" fmla="*/ 39 h 79"/>
                <a:gd name="T68" fmla="*/ 6 w 146"/>
                <a:gd name="T69" fmla="*/ 33 h 79"/>
                <a:gd name="T70" fmla="*/ 0 w 146"/>
                <a:gd name="T71" fmla="*/ 31 h 79"/>
                <a:gd name="T72" fmla="*/ 15 w 146"/>
                <a:gd name="T73" fmla="*/ 27 h 79"/>
                <a:gd name="T74" fmla="*/ 26 w 146"/>
                <a:gd name="T75" fmla="*/ 28 h 79"/>
                <a:gd name="T76" fmla="*/ 41 w 146"/>
                <a:gd name="T77" fmla="*/ 34 h 79"/>
                <a:gd name="T78" fmla="*/ 51 w 146"/>
                <a:gd name="T79" fmla="*/ 25 h 79"/>
                <a:gd name="T80" fmla="*/ 54 w 146"/>
                <a:gd name="T81" fmla="*/ 30 h 79"/>
                <a:gd name="T82" fmla="*/ 63 w 146"/>
                <a:gd name="T83" fmla="*/ 25 h 79"/>
                <a:gd name="T84" fmla="*/ 63 w 146"/>
                <a:gd name="T85" fmla="*/ 28 h 79"/>
                <a:gd name="T86" fmla="*/ 66 w 146"/>
                <a:gd name="T87" fmla="*/ 31 h 79"/>
                <a:gd name="T88" fmla="*/ 77 w 146"/>
                <a:gd name="T89" fmla="*/ 30 h 79"/>
                <a:gd name="T90" fmla="*/ 86 w 146"/>
                <a:gd name="T91" fmla="*/ 15 h 79"/>
                <a:gd name="T92" fmla="*/ 81 w 146"/>
                <a:gd name="T93" fmla="*/ 28 h 79"/>
                <a:gd name="T94" fmla="*/ 93 w 146"/>
                <a:gd name="T95" fmla="*/ 21 h 79"/>
                <a:gd name="T96" fmla="*/ 104 w 146"/>
                <a:gd name="T97" fmla="*/ 16 h 79"/>
                <a:gd name="T98" fmla="*/ 107 w 146"/>
                <a:gd name="T99" fmla="*/ 24 h 79"/>
                <a:gd name="T100" fmla="*/ 108 w 146"/>
                <a:gd name="T101" fmla="*/ 18 h 79"/>
                <a:gd name="T102" fmla="*/ 116 w 146"/>
                <a:gd name="T103" fmla="*/ 12 h 79"/>
                <a:gd name="T104" fmla="*/ 123 w 146"/>
                <a:gd name="T105" fmla="*/ 24 h 79"/>
                <a:gd name="T106" fmla="*/ 125 w 146"/>
                <a:gd name="T107" fmla="*/ 30 h 79"/>
                <a:gd name="T108" fmla="*/ 128 w 146"/>
                <a:gd name="T109" fmla="*/ 34 h 79"/>
                <a:gd name="T110" fmla="*/ 132 w 146"/>
                <a:gd name="T111" fmla="*/ 31 h 79"/>
                <a:gd name="T112" fmla="*/ 134 w 146"/>
                <a:gd name="T113" fmla="*/ 36 h 79"/>
                <a:gd name="T114" fmla="*/ 141 w 146"/>
                <a:gd name="T115" fmla="*/ 43 h 79"/>
                <a:gd name="T116" fmla="*/ 146 w 146"/>
                <a:gd name="T117" fmla="*/ 55 h 79"/>
                <a:gd name="T118" fmla="*/ 144 w 146"/>
                <a:gd name="T119" fmla="*/ 7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6" h="79">
                  <a:moveTo>
                    <a:pt x="144" y="72"/>
                  </a:moveTo>
                  <a:cubicBezTo>
                    <a:pt x="143" y="63"/>
                    <a:pt x="141" y="53"/>
                    <a:pt x="132" y="51"/>
                  </a:cubicBezTo>
                  <a:cubicBezTo>
                    <a:pt x="135" y="45"/>
                    <a:pt x="137" y="42"/>
                    <a:pt x="131" y="37"/>
                  </a:cubicBezTo>
                  <a:cubicBezTo>
                    <a:pt x="130" y="39"/>
                    <a:pt x="131" y="42"/>
                    <a:pt x="129" y="42"/>
                  </a:cubicBezTo>
                  <a:cubicBezTo>
                    <a:pt x="127" y="42"/>
                    <a:pt x="130" y="37"/>
                    <a:pt x="128" y="37"/>
                  </a:cubicBezTo>
                  <a:cubicBezTo>
                    <a:pt x="125" y="37"/>
                    <a:pt x="125" y="43"/>
                    <a:pt x="122" y="45"/>
                  </a:cubicBezTo>
                  <a:cubicBezTo>
                    <a:pt x="119" y="37"/>
                    <a:pt x="125" y="30"/>
                    <a:pt x="116" y="25"/>
                  </a:cubicBezTo>
                  <a:cubicBezTo>
                    <a:pt x="117" y="20"/>
                    <a:pt x="119" y="15"/>
                    <a:pt x="120" y="10"/>
                  </a:cubicBezTo>
                  <a:cubicBezTo>
                    <a:pt x="110" y="3"/>
                    <a:pt x="118" y="18"/>
                    <a:pt x="110" y="24"/>
                  </a:cubicBezTo>
                  <a:cubicBezTo>
                    <a:pt x="111" y="31"/>
                    <a:pt x="114" y="38"/>
                    <a:pt x="105" y="34"/>
                  </a:cubicBezTo>
                  <a:cubicBezTo>
                    <a:pt x="99" y="37"/>
                    <a:pt x="100" y="40"/>
                    <a:pt x="93" y="42"/>
                  </a:cubicBezTo>
                  <a:cubicBezTo>
                    <a:pt x="97" y="36"/>
                    <a:pt x="105" y="35"/>
                    <a:pt x="96" y="31"/>
                  </a:cubicBezTo>
                  <a:cubicBezTo>
                    <a:pt x="89" y="34"/>
                    <a:pt x="92" y="41"/>
                    <a:pt x="87" y="31"/>
                  </a:cubicBezTo>
                  <a:cubicBezTo>
                    <a:pt x="83" y="34"/>
                    <a:pt x="78" y="36"/>
                    <a:pt x="74" y="39"/>
                  </a:cubicBezTo>
                  <a:cubicBezTo>
                    <a:pt x="74" y="41"/>
                    <a:pt x="75" y="43"/>
                    <a:pt x="75" y="45"/>
                  </a:cubicBezTo>
                  <a:cubicBezTo>
                    <a:pt x="75" y="47"/>
                    <a:pt x="76" y="41"/>
                    <a:pt x="74" y="40"/>
                  </a:cubicBezTo>
                  <a:cubicBezTo>
                    <a:pt x="70" y="39"/>
                    <a:pt x="66" y="45"/>
                    <a:pt x="63" y="48"/>
                  </a:cubicBezTo>
                  <a:cubicBezTo>
                    <a:pt x="68" y="37"/>
                    <a:pt x="61" y="51"/>
                    <a:pt x="59" y="40"/>
                  </a:cubicBezTo>
                  <a:cubicBezTo>
                    <a:pt x="59" y="40"/>
                    <a:pt x="58" y="37"/>
                    <a:pt x="57" y="36"/>
                  </a:cubicBezTo>
                  <a:cubicBezTo>
                    <a:pt x="55" y="36"/>
                    <a:pt x="52" y="36"/>
                    <a:pt x="51" y="37"/>
                  </a:cubicBezTo>
                  <a:cubicBezTo>
                    <a:pt x="50" y="38"/>
                    <a:pt x="51" y="41"/>
                    <a:pt x="50" y="43"/>
                  </a:cubicBezTo>
                  <a:cubicBezTo>
                    <a:pt x="49" y="45"/>
                    <a:pt x="47" y="50"/>
                    <a:pt x="47" y="48"/>
                  </a:cubicBezTo>
                  <a:cubicBezTo>
                    <a:pt x="47" y="46"/>
                    <a:pt x="48" y="45"/>
                    <a:pt x="48" y="43"/>
                  </a:cubicBezTo>
                  <a:cubicBezTo>
                    <a:pt x="49" y="41"/>
                    <a:pt x="49" y="39"/>
                    <a:pt x="50" y="37"/>
                  </a:cubicBezTo>
                  <a:cubicBezTo>
                    <a:pt x="42" y="35"/>
                    <a:pt x="42" y="39"/>
                    <a:pt x="41" y="46"/>
                  </a:cubicBezTo>
                  <a:cubicBezTo>
                    <a:pt x="33" y="35"/>
                    <a:pt x="43" y="47"/>
                    <a:pt x="36" y="48"/>
                  </a:cubicBezTo>
                  <a:cubicBezTo>
                    <a:pt x="34" y="48"/>
                    <a:pt x="33" y="45"/>
                    <a:pt x="32" y="43"/>
                  </a:cubicBezTo>
                  <a:cubicBezTo>
                    <a:pt x="25" y="46"/>
                    <a:pt x="30" y="48"/>
                    <a:pt x="29" y="57"/>
                  </a:cubicBezTo>
                  <a:cubicBezTo>
                    <a:pt x="25" y="51"/>
                    <a:pt x="25" y="43"/>
                    <a:pt x="18" y="42"/>
                  </a:cubicBezTo>
                  <a:cubicBezTo>
                    <a:pt x="19" y="43"/>
                    <a:pt x="21" y="46"/>
                    <a:pt x="20" y="46"/>
                  </a:cubicBezTo>
                  <a:cubicBezTo>
                    <a:pt x="18" y="47"/>
                    <a:pt x="17" y="43"/>
                    <a:pt x="15" y="43"/>
                  </a:cubicBezTo>
                  <a:cubicBezTo>
                    <a:pt x="13" y="43"/>
                    <a:pt x="14" y="47"/>
                    <a:pt x="12" y="48"/>
                  </a:cubicBezTo>
                  <a:cubicBezTo>
                    <a:pt x="10" y="49"/>
                    <a:pt x="8" y="49"/>
                    <a:pt x="6" y="49"/>
                  </a:cubicBezTo>
                  <a:cubicBezTo>
                    <a:pt x="14" y="44"/>
                    <a:pt x="10" y="42"/>
                    <a:pt x="3" y="39"/>
                  </a:cubicBezTo>
                  <a:cubicBezTo>
                    <a:pt x="4" y="37"/>
                    <a:pt x="5" y="35"/>
                    <a:pt x="6" y="33"/>
                  </a:cubicBezTo>
                  <a:cubicBezTo>
                    <a:pt x="7" y="31"/>
                    <a:pt x="0" y="31"/>
                    <a:pt x="0" y="31"/>
                  </a:cubicBezTo>
                  <a:cubicBezTo>
                    <a:pt x="3" y="21"/>
                    <a:pt x="6" y="24"/>
                    <a:pt x="15" y="27"/>
                  </a:cubicBezTo>
                  <a:cubicBezTo>
                    <a:pt x="28" y="37"/>
                    <a:pt x="13" y="20"/>
                    <a:pt x="26" y="28"/>
                  </a:cubicBezTo>
                  <a:cubicBezTo>
                    <a:pt x="36" y="21"/>
                    <a:pt x="35" y="26"/>
                    <a:pt x="41" y="34"/>
                  </a:cubicBezTo>
                  <a:cubicBezTo>
                    <a:pt x="43" y="44"/>
                    <a:pt x="44" y="29"/>
                    <a:pt x="51" y="25"/>
                  </a:cubicBezTo>
                  <a:cubicBezTo>
                    <a:pt x="62" y="10"/>
                    <a:pt x="59" y="18"/>
                    <a:pt x="54" y="30"/>
                  </a:cubicBezTo>
                  <a:cubicBezTo>
                    <a:pt x="58" y="38"/>
                    <a:pt x="58" y="29"/>
                    <a:pt x="63" y="25"/>
                  </a:cubicBezTo>
                  <a:cubicBezTo>
                    <a:pt x="67" y="12"/>
                    <a:pt x="66" y="25"/>
                    <a:pt x="63" y="28"/>
                  </a:cubicBezTo>
                  <a:cubicBezTo>
                    <a:pt x="62" y="34"/>
                    <a:pt x="60" y="34"/>
                    <a:pt x="66" y="31"/>
                  </a:cubicBezTo>
                  <a:cubicBezTo>
                    <a:pt x="69" y="39"/>
                    <a:pt x="71" y="34"/>
                    <a:pt x="77" y="30"/>
                  </a:cubicBezTo>
                  <a:cubicBezTo>
                    <a:pt x="78" y="22"/>
                    <a:pt x="76" y="9"/>
                    <a:pt x="86" y="15"/>
                  </a:cubicBezTo>
                  <a:cubicBezTo>
                    <a:pt x="84" y="19"/>
                    <a:pt x="83" y="24"/>
                    <a:pt x="81" y="28"/>
                  </a:cubicBezTo>
                  <a:cubicBezTo>
                    <a:pt x="89" y="31"/>
                    <a:pt x="89" y="28"/>
                    <a:pt x="93" y="21"/>
                  </a:cubicBezTo>
                  <a:cubicBezTo>
                    <a:pt x="97" y="29"/>
                    <a:pt x="101" y="21"/>
                    <a:pt x="104" y="16"/>
                  </a:cubicBezTo>
                  <a:cubicBezTo>
                    <a:pt x="106" y="2"/>
                    <a:pt x="104" y="15"/>
                    <a:pt x="107" y="24"/>
                  </a:cubicBezTo>
                  <a:cubicBezTo>
                    <a:pt x="108" y="26"/>
                    <a:pt x="107" y="20"/>
                    <a:pt x="108" y="18"/>
                  </a:cubicBezTo>
                  <a:cubicBezTo>
                    <a:pt x="110" y="11"/>
                    <a:pt x="109" y="13"/>
                    <a:pt x="116" y="12"/>
                  </a:cubicBezTo>
                  <a:cubicBezTo>
                    <a:pt x="123" y="0"/>
                    <a:pt x="123" y="20"/>
                    <a:pt x="123" y="24"/>
                  </a:cubicBezTo>
                  <a:cubicBezTo>
                    <a:pt x="132" y="19"/>
                    <a:pt x="126" y="24"/>
                    <a:pt x="125" y="30"/>
                  </a:cubicBezTo>
                  <a:cubicBezTo>
                    <a:pt x="126" y="31"/>
                    <a:pt x="126" y="34"/>
                    <a:pt x="128" y="34"/>
                  </a:cubicBezTo>
                  <a:cubicBezTo>
                    <a:pt x="130" y="34"/>
                    <a:pt x="130" y="30"/>
                    <a:pt x="132" y="31"/>
                  </a:cubicBezTo>
                  <a:cubicBezTo>
                    <a:pt x="134" y="32"/>
                    <a:pt x="133" y="35"/>
                    <a:pt x="134" y="36"/>
                  </a:cubicBezTo>
                  <a:cubicBezTo>
                    <a:pt x="136" y="39"/>
                    <a:pt x="139" y="40"/>
                    <a:pt x="141" y="43"/>
                  </a:cubicBezTo>
                  <a:cubicBezTo>
                    <a:pt x="132" y="49"/>
                    <a:pt x="137" y="54"/>
                    <a:pt x="146" y="55"/>
                  </a:cubicBezTo>
                  <a:cubicBezTo>
                    <a:pt x="144" y="73"/>
                    <a:pt x="144" y="79"/>
                    <a:pt x="144" y="72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49" name="Freeform 2461"/>
            <p:cNvSpPr>
              <a:spLocks/>
            </p:cNvSpPr>
            <p:nvPr/>
          </p:nvSpPr>
          <p:spPr bwMode="auto">
            <a:xfrm>
              <a:off x="855" y="2409"/>
              <a:ext cx="128" cy="208"/>
            </a:xfrm>
            <a:custGeom>
              <a:avLst/>
              <a:gdLst>
                <a:gd name="T0" fmla="*/ 99 w 128"/>
                <a:gd name="T1" fmla="*/ 46 h 208"/>
                <a:gd name="T2" fmla="*/ 118 w 128"/>
                <a:gd name="T3" fmla="*/ 58 h 208"/>
                <a:gd name="T4" fmla="*/ 111 w 128"/>
                <a:gd name="T5" fmla="*/ 63 h 208"/>
                <a:gd name="T6" fmla="*/ 115 w 128"/>
                <a:gd name="T7" fmla="*/ 88 h 208"/>
                <a:gd name="T8" fmla="*/ 114 w 128"/>
                <a:gd name="T9" fmla="*/ 121 h 208"/>
                <a:gd name="T10" fmla="*/ 114 w 128"/>
                <a:gd name="T11" fmla="*/ 181 h 208"/>
                <a:gd name="T12" fmla="*/ 87 w 128"/>
                <a:gd name="T13" fmla="*/ 198 h 208"/>
                <a:gd name="T14" fmla="*/ 12 w 128"/>
                <a:gd name="T15" fmla="*/ 166 h 208"/>
                <a:gd name="T16" fmla="*/ 4 w 128"/>
                <a:gd name="T17" fmla="*/ 147 h 208"/>
                <a:gd name="T18" fmla="*/ 39 w 128"/>
                <a:gd name="T19" fmla="*/ 153 h 208"/>
                <a:gd name="T20" fmla="*/ 81 w 128"/>
                <a:gd name="T21" fmla="*/ 165 h 208"/>
                <a:gd name="T22" fmla="*/ 114 w 128"/>
                <a:gd name="T23" fmla="*/ 175 h 208"/>
                <a:gd name="T24" fmla="*/ 100 w 128"/>
                <a:gd name="T25" fmla="*/ 172 h 208"/>
                <a:gd name="T26" fmla="*/ 70 w 128"/>
                <a:gd name="T27" fmla="*/ 151 h 208"/>
                <a:gd name="T28" fmla="*/ 28 w 128"/>
                <a:gd name="T29" fmla="*/ 136 h 208"/>
                <a:gd name="T30" fmla="*/ 51 w 128"/>
                <a:gd name="T31" fmla="*/ 142 h 208"/>
                <a:gd name="T32" fmla="*/ 79 w 128"/>
                <a:gd name="T33" fmla="*/ 142 h 208"/>
                <a:gd name="T34" fmla="*/ 78 w 128"/>
                <a:gd name="T35" fmla="*/ 139 h 208"/>
                <a:gd name="T36" fmla="*/ 91 w 128"/>
                <a:gd name="T37" fmla="*/ 136 h 208"/>
                <a:gd name="T38" fmla="*/ 99 w 128"/>
                <a:gd name="T39" fmla="*/ 127 h 208"/>
                <a:gd name="T40" fmla="*/ 75 w 128"/>
                <a:gd name="T41" fmla="*/ 112 h 208"/>
                <a:gd name="T42" fmla="*/ 69 w 128"/>
                <a:gd name="T43" fmla="*/ 120 h 208"/>
                <a:gd name="T44" fmla="*/ 63 w 128"/>
                <a:gd name="T45" fmla="*/ 117 h 208"/>
                <a:gd name="T46" fmla="*/ 58 w 128"/>
                <a:gd name="T47" fmla="*/ 97 h 208"/>
                <a:gd name="T48" fmla="*/ 49 w 128"/>
                <a:gd name="T49" fmla="*/ 102 h 208"/>
                <a:gd name="T50" fmla="*/ 46 w 128"/>
                <a:gd name="T51" fmla="*/ 94 h 208"/>
                <a:gd name="T52" fmla="*/ 66 w 128"/>
                <a:gd name="T53" fmla="*/ 97 h 208"/>
                <a:gd name="T54" fmla="*/ 94 w 128"/>
                <a:gd name="T55" fmla="*/ 105 h 208"/>
                <a:gd name="T56" fmla="*/ 99 w 128"/>
                <a:gd name="T57" fmla="*/ 100 h 208"/>
                <a:gd name="T58" fmla="*/ 102 w 128"/>
                <a:gd name="T59" fmla="*/ 79 h 208"/>
                <a:gd name="T60" fmla="*/ 81 w 128"/>
                <a:gd name="T61" fmla="*/ 94 h 208"/>
                <a:gd name="T62" fmla="*/ 87 w 128"/>
                <a:gd name="T63" fmla="*/ 73 h 208"/>
                <a:gd name="T64" fmla="*/ 103 w 128"/>
                <a:gd name="T65" fmla="*/ 58 h 208"/>
                <a:gd name="T66" fmla="*/ 94 w 128"/>
                <a:gd name="T67" fmla="*/ 55 h 208"/>
                <a:gd name="T68" fmla="*/ 90 w 128"/>
                <a:gd name="T69" fmla="*/ 37 h 208"/>
                <a:gd name="T70" fmla="*/ 81 w 128"/>
                <a:gd name="T71" fmla="*/ 57 h 208"/>
                <a:gd name="T72" fmla="*/ 58 w 128"/>
                <a:gd name="T73" fmla="*/ 36 h 208"/>
                <a:gd name="T74" fmla="*/ 63 w 128"/>
                <a:gd name="T75" fmla="*/ 25 h 208"/>
                <a:gd name="T76" fmla="*/ 52 w 128"/>
                <a:gd name="T77" fmla="*/ 33 h 208"/>
                <a:gd name="T78" fmla="*/ 33 w 128"/>
                <a:gd name="T79" fmla="*/ 46 h 208"/>
                <a:gd name="T80" fmla="*/ 49 w 128"/>
                <a:gd name="T81" fmla="*/ 0 h 208"/>
                <a:gd name="T82" fmla="*/ 61 w 128"/>
                <a:gd name="T83" fmla="*/ 22 h 208"/>
                <a:gd name="T84" fmla="*/ 85 w 128"/>
                <a:gd name="T85" fmla="*/ 30 h 208"/>
                <a:gd name="T86" fmla="*/ 126 w 128"/>
                <a:gd name="T87" fmla="*/ 46 h 208"/>
                <a:gd name="T88" fmla="*/ 108 w 128"/>
                <a:gd name="T89" fmla="*/ 39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8" h="208">
                  <a:moveTo>
                    <a:pt x="118" y="49"/>
                  </a:moveTo>
                  <a:cubicBezTo>
                    <a:pt x="110" y="48"/>
                    <a:pt x="107" y="45"/>
                    <a:pt x="99" y="46"/>
                  </a:cubicBezTo>
                  <a:cubicBezTo>
                    <a:pt x="107" y="49"/>
                    <a:pt x="112" y="49"/>
                    <a:pt x="103" y="55"/>
                  </a:cubicBezTo>
                  <a:cubicBezTo>
                    <a:pt x="108" y="56"/>
                    <a:pt x="113" y="57"/>
                    <a:pt x="118" y="58"/>
                  </a:cubicBezTo>
                  <a:cubicBezTo>
                    <a:pt x="121" y="59"/>
                    <a:pt x="128" y="58"/>
                    <a:pt x="126" y="60"/>
                  </a:cubicBezTo>
                  <a:cubicBezTo>
                    <a:pt x="122" y="63"/>
                    <a:pt x="111" y="63"/>
                    <a:pt x="111" y="63"/>
                  </a:cubicBezTo>
                  <a:cubicBezTo>
                    <a:pt x="108" y="69"/>
                    <a:pt x="109" y="72"/>
                    <a:pt x="115" y="75"/>
                  </a:cubicBezTo>
                  <a:cubicBezTo>
                    <a:pt x="114" y="84"/>
                    <a:pt x="120" y="81"/>
                    <a:pt x="115" y="88"/>
                  </a:cubicBezTo>
                  <a:cubicBezTo>
                    <a:pt x="117" y="94"/>
                    <a:pt x="121" y="97"/>
                    <a:pt x="118" y="103"/>
                  </a:cubicBezTo>
                  <a:cubicBezTo>
                    <a:pt x="121" y="118"/>
                    <a:pt x="116" y="108"/>
                    <a:pt x="114" y="121"/>
                  </a:cubicBezTo>
                  <a:cubicBezTo>
                    <a:pt x="116" y="133"/>
                    <a:pt x="124" y="115"/>
                    <a:pt x="117" y="129"/>
                  </a:cubicBezTo>
                  <a:cubicBezTo>
                    <a:pt x="114" y="149"/>
                    <a:pt x="115" y="161"/>
                    <a:pt x="114" y="181"/>
                  </a:cubicBezTo>
                  <a:cubicBezTo>
                    <a:pt x="120" y="191"/>
                    <a:pt x="117" y="195"/>
                    <a:pt x="115" y="208"/>
                  </a:cubicBezTo>
                  <a:cubicBezTo>
                    <a:pt x="106" y="199"/>
                    <a:pt x="99" y="199"/>
                    <a:pt x="87" y="198"/>
                  </a:cubicBezTo>
                  <a:cubicBezTo>
                    <a:pt x="80" y="194"/>
                    <a:pt x="74" y="190"/>
                    <a:pt x="66" y="189"/>
                  </a:cubicBezTo>
                  <a:cubicBezTo>
                    <a:pt x="42" y="180"/>
                    <a:pt x="40" y="170"/>
                    <a:pt x="12" y="166"/>
                  </a:cubicBezTo>
                  <a:cubicBezTo>
                    <a:pt x="9" y="160"/>
                    <a:pt x="6" y="159"/>
                    <a:pt x="0" y="157"/>
                  </a:cubicBezTo>
                  <a:cubicBezTo>
                    <a:pt x="2" y="154"/>
                    <a:pt x="16" y="142"/>
                    <a:pt x="4" y="147"/>
                  </a:cubicBezTo>
                  <a:cubicBezTo>
                    <a:pt x="9" y="133"/>
                    <a:pt x="11" y="143"/>
                    <a:pt x="21" y="145"/>
                  </a:cubicBezTo>
                  <a:cubicBezTo>
                    <a:pt x="27" y="150"/>
                    <a:pt x="31" y="151"/>
                    <a:pt x="39" y="153"/>
                  </a:cubicBezTo>
                  <a:cubicBezTo>
                    <a:pt x="45" y="158"/>
                    <a:pt x="53" y="159"/>
                    <a:pt x="61" y="160"/>
                  </a:cubicBezTo>
                  <a:cubicBezTo>
                    <a:pt x="68" y="163"/>
                    <a:pt x="75" y="162"/>
                    <a:pt x="81" y="165"/>
                  </a:cubicBezTo>
                  <a:cubicBezTo>
                    <a:pt x="90" y="170"/>
                    <a:pt x="98" y="177"/>
                    <a:pt x="106" y="183"/>
                  </a:cubicBezTo>
                  <a:cubicBezTo>
                    <a:pt x="108" y="180"/>
                    <a:pt x="114" y="179"/>
                    <a:pt x="114" y="175"/>
                  </a:cubicBezTo>
                  <a:cubicBezTo>
                    <a:pt x="114" y="173"/>
                    <a:pt x="111" y="174"/>
                    <a:pt x="109" y="174"/>
                  </a:cubicBezTo>
                  <a:cubicBezTo>
                    <a:pt x="106" y="173"/>
                    <a:pt x="103" y="173"/>
                    <a:pt x="100" y="172"/>
                  </a:cubicBezTo>
                  <a:cubicBezTo>
                    <a:pt x="103" y="165"/>
                    <a:pt x="97" y="169"/>
                    <a:pt x="91" y="168"/>
                  </a:cubicBezTo>
                  <a:cubicBezTo>
                    <a:pt x="89" y="159"/>
                    <a:pt x="79" y="154"/>
                    <a:pt x="70" y="151"/>
                  </a:cubicBezTo>
                  <a:cubicBezTo>
                    <a:pt x="61" y="142"/>
                    <a:pt x="49" y="143"/>
                    <a:pt x="37" y="141"/>
                  </a:cubicBezTo>
                  <a:cubicBezTo>
                    <a:pt x="29" y="135"/>
                    <a:pt x="26" y="148"/>
                    <a:pt x="28" y="136"/>
                  </a:cubicBezTo>
                  <a:cubicBezTo>
                    <a:pt x="20" y="135"/>
                    <a:pt x="8" y="128"/>
                    <a:pt x="30" y="132"/>
                  </a:cubicBezTo>
                  <a:cubicBezTo>
                    <a:pt x="35" y="139"/>
                    <a:pt x="43" y="141"/>
                    <a:pt x="51" y="142"/>
                  </a:cubicBezTo>
                  <a:cubicBezTo>
                    <a:pt x="62" y="147"/>
                    <a:pt x="63" y="148"/>
                    <a:pt x="75" y="145"/>
                  </a:cubicBezTo>
                  <a:cubicBezTo>
                    <a:pt x="82" y="148"/>
                    <a:pt x="88" y="157"/>
                    <a:pt x="79" y="142"/>
                  </a:cubicBezTo>
                  <a:cubicBezTo>
                    <a:pt x="92" y="139"/>
                    <a:pt x="72" y="141"/>
                    <a:pt x="70" y="141"/>
                  </a:cubicBezTo>
                  <a:cubicBezTo>
                    <a:pt x="73" y="140"/>
                    <a:pt x="75" y="139"/>
                    <a:pt x="78" y="139"/>
                  </a:cubicBezTo>
                  <a:cubicBezTo>
                    <a:pt x="81" y="139"/>
                    <a:pt x="85" y="142"/>
                    <a:pt x="88" y="141"/>
                  </a:cubicBezTo>
                  <a:cubicBezTo>
                    <a:pt x="90" y="141"/>
                    <a:pt x="89" y="137"/>
                    <a:pt x="91" y="136"/>
                  </a:cubicBezTo>
                  <a:cubicBezTo>
                    <a:pt x="95" y="135"/>
                    <a:pt x="99" y="135"/>
                    <a:pt x="103" y="135"/>
                  </a:cubicBezTo>
                  <a:cubicBezTo>
                    <a:pt x="97" y="131"/>
                    <a:pt x="90" y="132"/>
                    <a:pt x="99" y="127"/>
                  </a:cubicBezTo>
                  <a:cubicBezTo>
                    <a:pt x="101" y="112"/>
                    <a:pt x="93" y="110"/>
                    <a:pt x="84" y="103"/>
                  </a:cubicBezTo>
                  <a:cubicBezTo>
                    <a:pt x="77" y="105"/>
                    <a:pt x="69" y="105"/>
                    <a:pt x="75" y="112"/>
                  </a:cubicBezTo>
                  <a:cubicBezTo>
                    <a:pt x="74" y="114"/>
                    <a:pt x="74" y="116"/>
                    <a:pt x="73" y="118"/>
                  </a:cubicBezTo>
                  <a:cubicBezTo>
                    <a:pt x="72" y="119"/>
                    <a:pt x="69" y="119"/>
                    <a:pt x="69" y="120"/>
                  </a:cubicBezTo>
                  <a:cubicBezTo>
                    <a:pt x="68" y="126"/>
                    <a:pt x="78" y="128"/>
                    <a:pt x="67" y="124"/>
                  </a:cubicBezTo>
                  <a:cubicBezTo>
                    <a:pt x="58" y="127"/>
                    <a:pt x="58" y="123"/>
                    <a:pt x="63" y="117"/>
                  </a:cubicBezTo>
                  <a:cubicBezTo>
                    <a:pt x="73" y="119"/>
                    <a:pt x="78" y="115"/>
                    <a:pt x="69" y="108"/>
                  </a:cubicBezTo>
                  <a:cubicBezTo>
                    <a:pt x="65" y="101"/>
                    <a:pt x="66" y="100"/>
                    <a:pt x="58" y="97"/>
                  </a:cubicBezTo>
                  <a:cubicBezTo>
                    <a:pt x="69" y="90"/>
                    <a:pt x="56" y="88"/>
                    <a:pt x="49" y="87"/>
                  </a:cubicBezTo>
                  <a:cubicBezTo>
                    <a:pt x="48" y="96"/>
                    <a:pt x="48" y="91"/>
                    <a:pt x="49" y="102"/>
                  </a:cubicBezTo>
                  <a:cubicBezTo>
                    <a:pt x="50" y="107"/>
                    <a:pt x="51" y="123"/>
                    <a:pt x="51" y="118"/>
                  </a:cubicBezTo>
                  <a:cubicBezTo>
                    <a:pt x="51" y="101"/>
                    <a:pt x="52" y="103"/>
                    <a:pt x="46" y="94"/>
                  </a:cubicBezTo>
                  <a:cubicBezTo>
                    <a:pt x="45" y="87"/>
                    <a:pt x="42" y="80"/>
                    <a:pt x="51" y="84"/>
                  </a:cubicBezTo>
                  <a:cubicBezTo>
                    <a:pt x="64" y="77"/>
                    <a:pt x="60" y="91"/>
                    <a:pt x="66" y="97"/>
                  </a:cubicBezTo>
                  <a:cubicBezTo>
                    <a:pt x="67" y="98"/>
                    <a:pt x="76" y="100"/>
                    <a:pt x="78" y="100"/>
                  </a:cubicBezTo>
                  <a:cubicBezTo>
                    <a:pt x="85" y="103"/>
                    <a:pt x="87" y="110"/>
                    <a:pt x="94" y="105"/>
                  </a:cubicBezTo>
                  <a:cubicBezTo>
                    <a:pt x="97" y="105"/>
                    <a:pt x="103" y="109"/>
                    <a:pt x="103" y="106"/>
                  </a:cubicBezTo>
                  <a:cubicBezTo>
                    <a:pt x="103" y="102"/>
                    <a:pt x="86" y="92"/>
                    <a:pt x="99" y="100"/>
                  </a:cubicBezTo>
                  <a:cubicBezTo>
                    <a:pt x="111" y="98"/>
                    <a:pt x="102" y="94"/>
                    <a:pt x="96" y="93"/>
                  </a:cubicBezTo>
                  <a:cubicBezTo>
                    <a:pt x="93" y="85"/>
                    <a:pt x="95" y="83"/>
                    <a:pt x="102" y="79"/>
                  </a:cubicBezTo>
                  <a:cubicBezTo>
                    <a:pt x="95" y="78"/>
                    <a:pt x="95" y="75"/>
                    <a:pt x="88" y="79"/>
                  </a:cubicBezTo>
                  <a:cubicBezTo>
                    <a:pt x="84" y="88"/>
                    <a:pt x="87" y="97"/>
                    <a:pt x="81" y="94"/>
                  </a:cubicBezTo>
                  <a:cubicBezTo>
                    <a:pt x="83" y="78"/>
                    <a:pt x="93" y="86"/>
                    <a:pt x="82" y="67"/>
                  </a:cubicBezTo>
                  <a:cubicBezTo>
                    <a:pt x="76" y="79"/>
                    <a:pt x="77" y="65"/>
                    <a:pt x="87" y="73"/>
                  </a:cubicBezTo>
                  <a:cubicBezTo>
                    <a:pt x="92" y="69"/>
                    <a:pt x="99" y="66"/>
                    <a:pt x="105" y="64"/>
                  </a:cubicBezTo>
                  <a:cubicBezTo>
                    <a:pt x="104" y="62"/>
                    <a:pt x="105" y="59"/>
                    <a:pt x="103" y="58"/>
                  </a:cubicBezTo>
                  <a:cubicBezTo>
                    <a:pt x="101" y="57"/>
                    <a:pt x="98" y="59"/>
                    <a:pt x="97" y="57"/>
                  </a:cubicBezTo>
                  <a:cubicBezTo>
                    <a:pt x="95" y="53"/>
                    <a:pt x="106" y="48"/>
                    <a:pt x="94" y="55"/>
                  </a:cubicBezTo>
                  <a:cubicBezTo>
                    <a:pt x="81" y="53"/>
                    <a:pt x="94" y="49"/>
                    <a:pt x="99" y="48"/>
                  </a:cubicBezTo>
                  <a:cubicBezTo>
                    <a:pt x="108" y="43"/>
                    <a:pt x="95" y="39"/>
                    <a:pt x="90" y="37"/>
                  </a:cubicBezTo>
                  <a:cubicBezTo>
                    <a:pt x="82" y="40"/>
                    <a:pt x="87" y="42"/>
                    <a:pt x="91" y="48"/>
                  </a:cubicBezTo>
                  <a:cubicBezTo>
                    <a:pt x="69" y="50"/>
                    <a:pt x="83" y="45"/>
                    <a:pt x="81" y="57"/>
                  </a:cubicBezTo>
                  <a:cubicBezTo>
                    <a:pt x="77" y="35"/>
                    <a:pt x="77" y="49"/>
                    <a:pt x="73" y="58"/>
                  </a:cubicBezTo>
                  <a:cubicBezTo>
                    <a:pt x="72" y="51"/>
                    <a:pt x="63" y="43"/>
                    <a:pt x="58" y="36"/>
                  </a:cubicBezTo>
                  <a:cubicBezTo>
                    <a:pt x="64" y="33"/>
                    <a:pt x="65" y="36"/>
                    <a:pt x="72" y="37"/>
                  </a:cubicBezTo>
                  <a:cubicBezTo>
                    <a:pt x="70" y="32"/>
                    <a:pt x="66" y="30"/>
                    <a:pt x="63" y="25"/>
                  </a:cubicBezTo>
                  <a:cubicBezTo>
                    <a:pt x="59" y="32"/>
                    <a:pt x="61" y="32"/>
                    <a:pt x="58" y="25"/>
                  </a:cubicBezTo>
                  <a:cubicBezTo>
                    <a:pt x="55" y="27"/>
                    <a:pt x="54" y="36"/>
                    <a:pt x="52" y="33"/>
                  </a:cubicBezTo>
                  <a:cubicBezTo>
                    <a:pt x="50" y="29"/>
                    <a:pt x="49" y="19"/>
                    <a:pt x="49" y="19"/>
                  </a:cubicBezTo>
                  <a:cubicBezTo>
                    <a:pt x="43" y="28"/>
                    <a:pt x="41" y="38"/>
                    <a:pt x="33" y="46"/>
                  </a:cubicBezTo>
                  <a:cubicBezTo>
                    <a:pt x="34" y="39"/>
                    <a:pt x="35" y="34"/>
                    <a:pt x="39" y="28"/>
                  </a:cubicBezTo>
                  <a:cubicBezTo>
                    <a:pt x="40" y="18"/>
                    <a:pt x="38" y="2"/>
                    <a:pt x="49" y="0"/>
                  </a:cubicBezTo>
                  <a:cubicBezTo>
                    <a:pt x="63" y="2"/>
                    <a:pt x="51" y="13"/>
                    <a:pt x="69" y="16"/>
                  </a:cubicBezTo>
                  <a:cubicBezTo>
                    <a:pt x="77" y="22"/>
                    <a:pt x="67" y="21"/>
                    <a:pt x="61" y="22"/>
                  </a:cubicBezTo>
                  <a:cubicBezTo>
                    <a:pt x="71" y="24"/>
                    <a:pt x="80" y="26"/>
                    <a:pt x="90" y="28"/>
                  </a:cubicBezTo>
                  <a:cubicBezTo>
                    <a:pt x="88" y="29"/>
                    <a:pt x="85" y="28"/>
                    <a:pt x="85" y="30"/>
                  </a:cubicBezTo>
                  <a:cubicBezTo>
                    <a:pt x="85" y="30"/>
                    <a:pt x="103" y="36"/>
                    <a:pt x="111" y="39"/>
                  </a:cubicBezTo>
                  <a:cubicBezTo>
                    <a:pt x="116" y="43"/>
                    <a:pt x="120" y="45"/>
                    <a:pt x="126" y="46"/>
                  </a:cubicBezTo>
                  <a:cubicBezTo>
                    <a:pt x="124" y="47"/>
                    <a:pt x="123" y="48"/>
                    <a:pt x="121" y="48"/>
                  </a:cubicBezTo>
                  <a:cubicBezTo>
                    <a:pt x="120" y="48"/>
                    <a:pt x="98" y="39"/>
                    <a:pt x="108" y="39"/>
                  </a:cubicBezTo>
                  <a:lnTo>
                    <a:pt x="88" y="43"/>
                  </a:lnTo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50" name="Freeform 2462"/>
            <p:cNvSpPr>
              <a:spLocks/>
            </p:cNvSpPr>
            <p:nvPr/>
          </p:nvSpPr>
          <p:spPr bwMode="auto">
            <a:xfrm>
              <a:off x="807" y="2572"/>
              <a:ext cx="163" cy="242"/>
            </a:xfrm>
            <a:custGeom>
              <a:avLst/>
              <a:gdLst>
                <a:gd name="T0" fmla="*/ 159 w 163"/>
                <a:gd name="T1" fmla="*/ 222 h 242"/>
                <a:gd name="T2" fmla="*/ 154 w 163"/>
                <a:gd name="T3" fmla="*/ 242 h 242"/>
                <a:gd name="T4" fmla="*/ 132 w 163"/>
                <a:gd name="T5" fmla="*/ 234 h 242"/>
                <a:gd name="T6" fmla="*/ 112 w 163"/>
                <a:gd name="T7" fmla="*/ 224 h 242"/>
                <a:gd name="T8" fmla="*/ 88 w 163"/>
                <a:gd name="T9" fmla="*/ 215 h 242"/>
                <a:gd name="T10" fmla="*/ 55 w 163"/>
                <a:gd name="T11" fmla="*/ 198 h 242"/>
                <a:gd name="T12" fmla="*/ 34 w 163"/>
                <a:gd name="T13" fmla="*/ 191 h 242"/>
                <a:gd name="T14" fmla="*/ 10 w 163"/>
                <a:gd name="T15" fmla="*/ 179 h 242"/>
                <a:gd name="T16" fmla="*/ 9 w 163"/>
                <a:gd name="T17" fmla="*/ 156 h 242"/>
                <a:gd name="T18" fmla="*/ 18 w 163"/>
                <a:gd name="T19" fmla="*/ 113 h 242"/>
                <a:gd name="T20" fmla="*/ 27 w 163"/>
                <a:gd name="T21" fmla="*/ 90 h 242"/>
                <a:gd name="T22" fmla="*/ 36 w 163"/>
                <a:gd name="T23" fmla="*/ 44 h 242"/>
                <a:gd name="T24" fmla="*/ 45 w 163"/>
                <a:gd name="T25" fmla="*/ 24 h 242"/>
                <a:gd name="T26" fmla="*/ 48 w 163"/>
                <a:gd name="T27" fmla="*/ 2 h 242"/>
                <a:gd name="T28" fmla="*/ 46 w 163"/>
                <a:gd name="T29" fmla="*/ 8 h 242"/>
                <a:gd name="T30" fmla="*/ 40 w 163"/>
                <a:gd name="T31" fmla="*/ 23 h 242"/>
                <a:gd name="T32" fmla="*/ 28 w 163"/>
                <a:gd name="T33" fmla="*/ 68 h 242"/>
                <a:gd name="T34" fmla="*/ 19 w 163"/>
                <a:gd name="T35" fmla="*/ 113 h 242"/>
                <a:gd name="T36" fmla="*/ 13 w 163"/>
                <a:gd name="T37" fmla="*/ 152 h 242"/>
                <a:gd name="T38" fmla="*/ 33 w 163"/>
                <a:gd name="T39" fmla="*/ 164 h 242"/>
                <a:gd name="T40" fmla="*/ 52 w 163"/>
                <a:gd name="T41" fmla="*/ 173 h 242"/>
                <a:gd name="T42" fmla="*/ 63 w 163"/>
                <a:gd name="T43" fmla="*/ 182 h 242"/>
                <a:gd name="T44" fmla="*/ 64 w 163"/>
                <a:gd name="T45" fmla="*/ 188 h 242"/>
                <a:gd name="T46" fmla="*/ 69 w 163"/>
                <a:gd name="T47" fmla="*/ 185 h 242"/>
                <a:gd name="T48" fmla="*/ 102 w 163"/>
                <a:gd name="T49" fmla="*/ 192 h 242"/>
                <a:gd name="T50" fmla="*/ 126 w 163"/>
                <a:gd name="T51" fmla="*/ 204 h 242"/>
                <a:gd name="T52" fmla="*/ 147 w 163"/>
                <a:gd name="T53" fmla="*/ 213 h 242"/>
                <a:gd name="T54" fmla="*/ 159 w 163"/>
                <a:gd name="T55" fmla="*/ 221 h 242"/>
                <a:gd name="T56" fmla="*/ 159 w 163"/>
                <a:gd name="T57" fmla="*/ 22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242">
                  <a:moveTo>
                    <a:pt x="159" y="222"/>
                  </a:moveTo>
                  <a:cubicBezTo>
                    <a:pt x="156" y="228"/>
                    <a:pt x="156" y="235"/>
                    <a:pt x="154" y="242"/>
                  </a:cubicBezTo>
                  <a:cubicBezTo>
                    <a:pt x="146" y="238"/>
                    <a:pt x="140" y="236"/>
                    <a:pt x="132" y="234"/>
                  </a:cubicBezTo>
                  <a:cubicBezTo>
                    <a:pt x="126" y="229"/>
                    <a:pt x="120" y="226"/>
                    <a:pt x="112" y="224"/>
                  </a:cubicBezTo>
                  <a:cubicBezTo>
                    <a:pt x="103" y="219"/>
                    <a:pt x="99" y="216"/>
                    <a:pt x="88" y="215"/>
                  </a:cubicBezTo>
                  <a:cubicBezTo>
                    <a:pt x="75" y="211"/>
                    <a:pt x="68" y="201"/>
                    <a:pt x="55" y="198"/>
                  </a:cubicBezTo>
                  <a:cubicBezTo>
                    <a:pt x="49" y="194"/>
                    <a:pt x="41" y="192"/>
                    <a:pt x="34" y="191"/>
                  </a:cubicBezTo>
                  <a:cubicBezTo>
                    <a:pt x="26" y="185"/>
                    <a:pt x="20" y="181"/>
                    <a:pt x="10" y="179"/>
                  </a:cubicBezTo>
                  <a:cubicBezTo>
                    <a:pt x="0" y="172"/>
                    <a:pt x="3" y="165"/>
                    <a:pt x="9" y="156"/>
                  </a:cubicBezTo>
                  <a:cubicBezTo>
                    <a:pt x="10" y="142"/>
                    <a:pt x="14" y="127"/>
                    <a:pt x="18" y="113"/>
                  </a:cubicBezTo>
                  <a:cubicBezTo>
                    <a:pt x="19" y="103"/>
                    <a:pt x="22" y="99"/>
                    <a:pt x="27" y="90"/>
                  </a:cubicBezTo>
                  <a:cubicBezTo>
                    <a:pt x="29" y="76"/>
                    <a:pt x="28" y="54"/>
                    <a:pt x="36" y="44"/>
                  </a:cubicBezTo>
                  <a:cubicBezTo>
                    <a:pt x="38" y="18"/>
                    <a:pt x="39" y="39"/>
                    <a:pt x="45" y="24"/>
                  </a:cubicBezTo>
                  <a:cubicBezTo>
                    <a:pt x="46" y="17"/>
                    <a:pt x="48" y="9"/>
                    <a:pt x="48" y="2"/>
                  </a:cubicBezTo>
                  <a:cubicBezTo>
                    <a:pt x="48" y="0"/>
                    <a:pt x="47" y="6"/>
                    <a:pt x="46" y="8"/>
                  </a:cubicBezTo>
                  <a:cubicBezTo>
                    <a:pt x="44" y="14"/>
                    <a:pt x="43" y="17"/>
                    <a:pt x="40" y="23"/>
                  </a:cubicBezTo>
                  <a:cubicBezTo>
                    <a:pt x="39" y="40"/>
                    <a:pt x="33" y="52"/>
                    <a:pt x="28" y="68"/>
                  </a:cubicBezTo>
                  <a:cubicBezTo>
                    <a:pt x="27" y="82"/>
                    <a:pt x="30" y="102"/>
                    <a:pt x="19" y="113"/>
                  </a:cubicBezTo>
                  <a:cubicBezTo>
                    <a:pt x="18" y="126"/>
                    <a:pt x="15" y="139"/>
                    <a:pt x="13" y="152"/>
                  </a:cubicBezTo>
                  <a:cubicBezTo>
                    <a:pt x="16" y="158"/>
                    <a:pt x="26" y="162"/>
                    <a:pt x="33" y="164"/>
                  </a:cubicBezTo>
                  <a:cubicBezTo>
                    <a:pt x="38" y="168"/>
                    <a:pt x="46" y="171"/>
                    <a:pt x="52" y="173"/>
                  </a:cubicBezTo>
                  <a:cubicBezTo>
                    <a:pt x="55" y="178"/>
                    <a:pt x="58" y="179"/>
                    <a:pt x="63" y="182"/>
                  </a:cubicBezTo>
                  <a:cubicBezTo>
                    <a:pt x="63" y="184"/>
                    <a:pt x="62" y="187"/>
                    <a:pt x="64" y="188"/>
                  </a:cubicBezTo>
                  <a:cubicBezTo>
                    <a:pt x="66" y="189"/>
                    <a:pt x="67" y="185"/>
                    <a:pt x="69" y="185"/>
                  </a:cubicBezTo>
                  <a:cubicBezTo>
                    <a:pt x="78" y="185"/>
                    <a:pt x="92" y="191"/>
                    <a:pt x="102" y="192"/>
                  </a:cubicBezTo>
                  <a:cubicBezTo>
                    <a:pt x="103" y="199"/>
                    <a:pt x="118" y="203"/>
                    <a:pt x="126" y="204"/>
                  </a:cubicBezTo>
                  <a:cubicBezTo>
                    <a:pt x="133" y="209"/>
                    <a:pt x="139" y="212"/>
                    <a:pt x="147" y="213"/>
                  </a:cubicBezTo>
                  <a:cubicBezTo>
                    <a:pt x="153" y="216"/>
                    <a:pt x="156" y="214"/>
                    <a:pt x="159" y="221"/>
                  </a:cubicBezTo>
                  <a:cubicBezTo>
                    <a:pt x="163" y="214"/>
                    <a:pt x="163" y="214"/>
                    <a:pt x="159" y="222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51" name="Freeform 2463"/>
            <p:cNvSpPr>
              <a:spLocks/>
            </p:cNvSpPr>
            <p:nvPr/>
          </p:nvSpPr>
          <p:spPr bwMode="auto">
            <a:xfrm>
              <a:off x="868" y="2872"/>
              <a:ext cx="98" cy="174"/>
            </a:xfrm>
            <a:custGeom>
              <a:avLst/>
              <a:gdLst>
                <a:gd name="T0" fmla="*/ 89 w 98"/>
                <a:gd name="T1" fmla="*/ 0 h 174"/>
                <a:gd name="T2" fmla="*/ 93 w 98"/>
                <a:gd name="T3" fmla="*/ 62 h 174"/>
                <a:gd name="T4" fmla="*/ 95 w 98"/>
                <a:gd name="T5" fmla="*/ 144 h 174"/>
                <a:gd name="T6" fmla="*/ 72 w 98"/>
                <a:gd name="T7" fmla="*/ 152 h 174"/>
                <a:gd name="T8" fmla="*/ 57 w 98"/>
                <a:gd name="T9" fmla="*/ 146 h 174"/>
                <a:gd name="T10" fmla="*/ 68 w 98"/>
                <a:gd name="T11" fmla="*/ 147 h 174"/>
                <a:gd name="T12" fmla="*/ 78 w 98"/>
                <a:gd name="T13" fmla="*/ 152 h 174"/>
                <a:gd name="T14" fmla="*/ 74 w 98"/>
                <a:gd name="T15" fmla="*/ 150 h 174"/>
                <a:gd name="T16" fmla="*/ 63 w 98"/>
                <a:gd name="T17" fmla="*/ 144 h 174"/>
                <a:gd name="T18" fmla="*/ 57 w 98"/>
                <a:gd name="T19" fmla="*/ 143 h 174"/>
                <a:gd name="T20" fmla="*/ 36 w 98"/>
                <a:gd name="T21" fmla="*/ 134 h 174"/>
                <a:gd name="T22" fmla="*/ 21 w 98"/>
                <a:gd name="T23" fmla="*/ 126 h 174"/>
                <a:gd name="T24" fmla="*/ 14 w 98"/>
                <a:gd name="T25" fmla="*/ 126 h 174"/>
                <a:gd name="T26" fmla="*/ 14 w 98"/>
                <a:gd name="T27" fmla="*/ 134 h 174"/>
                <a:gd name="T28" fmla="*/ 26 w 98"/>
                <a:gd name="T29" fmla="*/ 122 h 174"/>
                <a:gd name="T30" fmla="*/ 14 w 98"/>
                <a:gd name="T31" fmla="*/ 111 h 174"/>
                <a:gd name="T32" fmla="*/ 29 w 98"/>
                <a:gd name="T33" fmla="*/ 108 h 174"/>
                <a:gd name="T34" fmla="*/ 26 w 98"/>
                <a:gd name="T35" fmla="*/ 104 h 174"/>
                <a:gd name="T36" fmla="*/ 30 w 98"/>
                <a:gd name="T37" fmla="*/ 99 h 174"/>
                <a:gd name="T38" fmla="*/ 44 w 98"/>
                <a:gd name="T39" fmla="*/ 83 h 174"/>
                <a:gd name="T40" fmla="*/ 63 w 98"/>
                <a:gd name="T41" fmla="*/ 75 h 174"/>
                <a:gd name="T42" fmla="*/ 74 w 98"/>
                <a:gd name="T43" fmla="*/ 59 h 174"/>
                <a:gd name="T44" fmla="*/ 72 w 98"/>
                <a:gd name="T45" fmla="*/ 65 h 174"/>
                <a:gd name="T46" fmla="*/ 74 w 98"/>
                <a:gd name="T47" fmla="*/ 60 h 174"/>
                <a:gd name="T48" fmla="*/ 65 w 98"/>
                <a:gd name="T49" fmla="*/ 62 h 174"/>
                <a:gd name="T50" fmla="*/ 51 w 98"/>
                <a:gd name="T51" fmla="*/ 71 h 174"/>
                <a:gd name="T52" fmla="*/ 33 w 98"/>
                <a:gd name="T53" fmla="*/ 81 h 174"/>
                <a:gd name="T54" fmla="*/ 21 w 98"/>
                <a:gd name="T55" fmla="*/ 93 h 174"/>
                <a:gd name="T56" fmla="*/ 17 w 98"/>
                <a:gd name="T57" fmla="*/ 98 h 174"/>
                <a:gd name="T58" fmla="*/ 38 w 98"/>
                <a:gd name="T59" fmla="*/ 81 h 174"/>
                <a:gd name="T60" fmla="*/ 47 w 98"/>
                <a:gd name="T61" fmla="*/ 74 h 174"/>
                <a:gd name="T62" fmla="*/ 65 w 98"/>
                <a:gd name="T63" fmla="*/ 65 h 174"/>
                <a:gd name="T64" fmla="*/ 65 w 98"/>
                <a:gd name="T65" fmla="*/ 51 h 174"/>
                <a:gd name="T66" fmla="*/ 84 w 98"/>
                <a:gd name="T67" fmla="*/ 36 h 174"/>
                <a:gd name="T68" fmla="*/ 78 w 98"/>
                <a:gd name="T69" fmla="*/ 20 h 174"/>
                <a:gd name="T70" fmla="*/ 89 w 98"/>
                <a:gd name="T7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74">
                  <a:moveTo>
                    <a:pt x="89" y="0"/>
                  </a:moveTo>
                  <a:cubicBezTo>
                    <a:pt x="90" y="21"/>
                    <a:pt x="90" y="42"/>
                    <a:pt x="93" y="62"/>
                  </a:cubicBezTo>
                  <a:cubicBezTo>
                    <a:pt x="92" y="91"/>
                    <a:pt x="94" y="113"/>
                    <a:pt x="95" y="144"/>
                  </a:cubicBezTo>
                  <a:cubicBezTo>
                    <a:pt x="92" y="174"/>
                    <a:pt x="98" y="154"/>
                    <a:pt x="72" y="152"/>
                  </a:cubicBezTo>
                  <a:cubicBezTo>
                    <a:pt x="67" y="149"/>
                    <a:pt x="62" y="149"/>
                    <a:pt x="57" y="146"/>
                  </a:cubicBezTo>
                  <a:cubicBezTo>
                    <a:pt x="51" y="135"/>
                    <a:pt x="63" y="146"/>
                    <a:pt x="68" y="147"/>
                  </a:cubicBezTo>
                  <a:cubicBezTo>
                    <a:pt x="71" y="149"/>
                    <a:pt x="75" y="150"/>
                    <a:pt x="78" y="152"/>
                  </a:cubicBezTo>
                  <a:cubicBezTo>
                    <a:pt x="79" y="153"/>
                    <a:pt x="75" y="151"/>
                    <a:pt x="74" y="150"/>
                  </a:cubicBezTo>
                  <a:cubicBezTo>
                    <a:pt x="70" y="148"/>
                    <a:pt x="68" y="146"/>
                    <a:pt x="63" y="144"/>
                  </a:cubicBezTo>
                  <a:cubicBezTo>
                    <a:pt x="61" y="143"/>
                    <a:pt x="59" y="143"/>
                    <a:pt x="57" y="143"/>
                  </a:cubicBezTo>
                  <a:cubicBezTo>
                    <a:pt x="49" y="139"/>
                    <a:pt x="44" y="135"/>
                    <a:pt x="36" y="134"/>
                  </a:cubicBezTo>
                  <a:cubicBezTo>
                    <a:pt x="31" y="130"/>
                    <a:pt x="26" y="129"/>
                    <a:pt x="21" y="126"/>
                  </a:cubicBezTo>
                  <a:cubicBezTo>
                    <a:pt x="5" y="131"/>
                    <a:pt x="26" y="117"/>
                    <a:pt x="14" y="126"/>
                  </a:cubicBezTo>
                  <a:cubicBezTo>
                    <a:pt x="0" y="124"/>
                    <a:pt x="8" y="130"/>
                    <a:pt x="14" y="134"/>
                  </a:cubicBezTo>
                  <a:cubicBezTo>
                    <a:pt x="16" y="124"/>
                    <a:pt x="15" y="123"/>
                    <a:pt x="26" y="122"/>
                  </a:cubicBezTo>
                  <a:cubicBezTo>
                    <a:pt x="23" y="116"/>
                    <a:pt x="19" y="115"/>
                    <a:pt x="14" y="111"/>
                  </a:cubicBezTo>
                  <a:cubicBezTo>
                    <a:pt x="19" y="110"/>
                    <a:pt x="25" y="111"/>
                    <a:pt x="29" y="108"/>
                  </a:cubicBezTo>
                  <a:cubicBezTo>
                    <a:pt x="30" y="107"/>
                    <a:pt x="26" y="106"/>
                    <a:pt x="26" y="104"/>
                  </a:cubicBezTo>
                  <a:cubicBezTo>
                    <a:pt x="26" y="102"/>
                    <a:pt x="29" y="101"/>
                    <a:pt x="30" y="99"/>
                  </a:cubicBezTo>
                  <a:cubicBezTo>
                    <a:pt x="33" y="90"/>
                    <a:pt x="35" y="85"/>
                    <a:pt x="44" y="83"/>
                  </a:cubicBezTo>
                  <a:cubicBezTo>
                    <a:pt x="51" y="80"/>
                    <a:pt x="56" y="77"/>
                    <a:pt x="63" y="75"/>
                  </a:cubicBezTo>
                  <a:cubicBezTo>
                    <a:pt x="67" y="70"/>
                    <a:pt x="70" y="64"/>
                    <a:pt x="74" y="59"/>
                  </a:cubicBezTo>
                  <a:cubicBezTo>
                    <a:pt x="73" y="61"/>
                    <a:pt x="72" y="63"/>
                    <a:pt x="72" y="65"/>
                  </a:cubicBezTo>
                  <a:cubicBezTo>
                    <a:pt x="72" y="67"/>
                    <a:pt x="76" y="61"/>
                    <a:pt x="74" y="60"/>
                  </a:cubicBezTo>
                  <a:cubicBezTo>
                    <a:pt x="71" y="59"/>
                    <a:pt x="68" y="61"/>
                    <a:pt x="65" y="62"/>
                  </a:cubicBezTo>
                  <a:cubicBezTo>
                    <a:pt x="60" y="65"/>
                    <a:pt x="57" y="69"/>
                    <a:pt x="51" y="71"/>
                  </a:cubicBezTo>
                  <a:cubicBezTo>
                    <a:pt x="46" y="76"/>
                    <a:pt x="40" y="80"/>
                    <a:pt x="33" y="81"/>
                  </a:cubicBezTo>
                  <a:cubicBezTo>
                    <a:pt x="29" y="87"/>
                    <a:pt x="28" y="92"/>
                    <a:pt x="21" y="93"/>
                  </a:cubicBezTo>
                  <a:cubicBezTo>
                    <a:pt x="17" y="99"/>
                    <a:pt x="5" y="100"/>
                    <a:pt x="17" y="98"/>
                  </a:cubicBezTo>
                  <a:cubicBezTo>
                    <a:pt x="25" y="92"/>
                    <a:pt x="31" y="87"/>
                    <a:pt x="38" y="81"/>
                  </a:cubicBezTo>
                  <a:cubicBezTo>
                    <a:pt x="41" y="79"/>
                    <a:pt x="47" y="74"/>
                    <a:pt x="47" y="74"/>
                  </a:cubicBezTo>
                  <a:cubicBezTo>
                    <a:pt x="51" y="68"/>
                    <a:pt x="58" y="66"/>
                    <a:pt x="65" y="65"/>
                  </a:cubicBezTo>
                  <a:cubicBezTo>
                    <a:pt x="69" y="59"/>
                    <a:pt x="71" y="56"/>
                    <a:pt x="65" y="51"/>
                  </a:cubicBezTo>
                  <a:cubicBezTo>
                    <a:pt x="72" y="46"/>
                    <a:pt x="76" y="40"/>
                    <a:pt x="84" y="36"/>
                  </a:cubicBezTo>
                  <a:cubicBezTo>
                    <a:pt x="88" y="28"/>
                    <a:pt x="87" y="22"/>
                    <a:pt x="78" y="20"/>
                  </a:cubicBezTo>
                  <a:cubicBezTo>
                    <a:pt x="89" y="14"/>
                    <a:pt x="90" y="14"/>
                    <a:pt x="89" y="0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52" name="Freeform 2464"/>
            <p:cNvSpPr>
              <a:spLocks/>
            </p:cNvSpPr>
            <p:nvPr/>
          </p:nvSpPr>
          <p:spPr bwMode="auto">
            <a:xfrm>
              <a:off x="850" y="2381"/>
              <a:ext cx="47" cy="193"/>
            </a:xfrm>
            <a:custGeom>
              <a:avLst/>
              <a:gdLst>
                <a:gd name="T0" fmla="*/ 47 w 47"/>
                <a:gd name="T1" fmla="*/ 31 h 193"/>
                <a:gd name="T2" fmla="*/ 39 w 47"/>
                <a:gd name="T3" fmla="*/ 28 h 193"/>
                <a:gd name="T4" fmla="*/ 42 w 47"/>
                <a:gd name="T5" fmla="*/ 37 h 193"/>
                <a:gd name="T6" fmla="*/ 41 w 47"/>
                <a:gd name="T7" fmla="*/ 52 h 193"/>
                <a:gd name="T8" fmla="*/ 30 w 47"/>
                <a:gd name="T9" fmla="*/ 80 h 193"/>
                <a:gd name="T10" fmla="*/ 23 w 47"/>
                <a:gd name="T11" fmla="*/ 107 h 193"/>
                <a:gd name="T12" fmla="*/ 15 w 47"/>
                <a:gd name="T13" fmla="*/ 143 h 193"/>
                <a:gd name="T14" fmla="*/ 5 w 47"/>
                <a:gd name="T15" fmla="*/ 170 h 193"/>
                <a:gd name="T16" fmla="*/ 3 w 47"/>
                <a:gd name="T17" fmla="*/ 176 h 193"/>
                <a:gd name="T18" fmla="*/ 9 w 47"/>
                <a:gd name="T19" fmla="*/ 161 h 193"/>
                <a:gd name="T20" fmla="*/ 12 w 47"/>
                <a:gd name="T21" fmla="*/ 146 h 193"/>
                <a:gd name="T22" fmla="*/ 3 w 47"/>
                <a:gd name="T23" fmla="*/ 149 h 193"/>
                <a:gd name="T24" fmla="*/ 15 w 47"/>
                <a:gd name="T25" fmla="*/ 140 h 193"/>
                <a:gd name="T26" fmla="*/ 20 w 47"/>
                <a:gd name="T27" fmla="*/ 113 h 193"/>
                <a:gd name="T28" fmla="*/ 21 w 47"/>
                <a:gd name="T29" fmla="*/ 103 h 193"/>
                <a:gd name="T30" fmla="*/ 24 w 47"/>
                <a:gd name="T31" fmla="*/ 89 h 193"/>
                <a:gd name="T32" fmla="*/ 27 w 47"/>
                <a:gd name="T33" fmla="*/ 85 h 193"/>
                <a:gd name="T34" fmla="*/ 26 w 47"/>
                <a:gd name="T35" fmla="*/ 83 h 193"/>
                <a:gd name="T36" fmla="*/ 30 w 47"/>
                <a:gd name="T37" fmla="*/ 74 h 193"/>
                <a:gd name="T38" fmla="*/ 35 w 47"/>
                <a:gd name="T39" fmla="*/ 55 h 193"/>
                <a:gd name="T40" fmla="*/ 38 w 47"/>
                <a:gd name="T41" fmla="*/ 37 h 193"/>
                <a:gd name="T42" fmla="*/ 35 w 47"/>
                <a:gd name="T43" fmla="*/ 26 h 193"/>
                <a:gd name="T44" fmla="*/ 41 w 47"/>
                <a:gd name="T45" fmla="*/ 13 h 193"/>
                <a:gd name="T46" fmla="*/ 41 w 47"/>
                <a:gd name="T47" fmla="*/ 5 h 193"/>
                <a:gd name="T48" fmla="*/ 47 w 47"/>
                <a:gd name="T49" fmla="*/ 3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7" h="193">
                  <a:moveTo>
                    <a:pt x="47" y="31"/>
                  </a:moveTo>
                  <a:cubicBezTo>
                    <a:pt x="45" y="25"/>
                    <a:pt x="42" y="19"/>
                    <a:pt x="39" y="28"/>
                  </a:cubicBezTo>
                  <a:cubicBezTo>
                    <a:pt x="45" y="36"/>
                    <a:pt x="33" y="33"/>
                    <a:pt x="42" y="37"/>
                  </a:cubicBezTo>
                  <a:cubicBezTo>
                    <a:pt x="41" y="44"/>
                    <a:pt x="38" y="46"/>
                    <a:pt x="41" y="52"/>
                  </a:cubicBezTo>
                  <a:cubicBezTo>
                    <a:pt x="36" y="62"/>
                    <a:pt x="37" y="71"/>
                    <a:pt x="30" y="80"/>
                  </a:cubicBezTo>
                  <a:cubicBezTo>
                    <a:pt x="28" y="89"/>
                    <a:pt x="28" y="100"/>
                    <a:pt x="23" y="107"/>
                  </a:cubicBezTo>
                  <a:cubicBezTo>
                    <a:pt x="21" y="119"/>
                    <a:pt x="22" y="133"/>
                    <a:pt x="15" y="143"/>
                  </a:cubicBezTo>
                  <a:cubicBezTo>
                    <a:pt x="13" y="152"/>
                    <a:pt x="13" y="164"/>
                    <a:pt x="5" y="170"/>
                  </a:cubicBezTo>
                  <a:cubicBezTo>
                    <a:pt x="3" y="187"/>
                    <a:pt x="0" y="193"/>
                    <a:pt x="3" y="176"/>
                  </a:cubicBezTo>
                  <a:cubicBezTo>
                    <a:pt x="1" y="164"/>
                    <a:pt x="0" y="168"/>
                    <a:pt x="9" y="161"/>
                  </a:cubicBezTo>
                  <a:cubicBezTo>
                    <a:pt x="9" y="159"/>
                    <a:pt x="12" y="146"/>
                    <a:pt x="12" y="146"/>
                  </a:cubicBezTo>
                  <a:cubicBezTo>
                    <a:pt x="10" y="144"/>
                    <a:pt x="6" y="148"/>
                    <a:pt x="3" y="149"/>
                  </a:cubicBezTo>
                  <a:cubicBezTo>
                    <a:pt x="7" y="144"/>
                    <a:pt x="10" y="143"/>
                    <a:pt x="15" y="140"/>
                  </a:cubicBezTo>
                  <a:cubicBezTo>
                    <a:pt x="14" y="132"/>
                    <a:pt x="17" y="121"/>
                    <a:pt x="20" y="113"/>
                  </a:cubicBezTo>
                  <a:cubicBezTo>
                    <a:pt x="15" y="104"/>
                    <a:pt x="26" y="112"/>
                    <a:pt x="21" y="103"/>
                  </a:cubicBezTo>
                  <a:cubicBezTo>
                    <a:pt x="25" y="97"/>
                    <a:pt x="27" y="96"/>
                    <a:pt x="24" y="89"/>
                  </a:cubicBezTo>
                  <a:cubicBezTo>
                    <a:pt x="25" y="88"/>
                    <a:pt x="28" y="86"/>
                    <a:pt x="27" y="85"/>
                  </a:cubicBezTo>
                  <a:cubicBezTo>
                    <a:pt x="25" y="83"/>
                    <a:pt x="14" y="90"/>
                    <a:pt x="26" y="83"/>
                  </a:cubicBezTo>
                  <a:cubicBezTo>
                    <a:pt x="18" y="77"/>
                    <a:pt x="23" y="77"/>
                    <a:pt x="30" y="74"/>
                  </a:cubicBezTo>
                  <a:cubicBezTo>
                    <a:pt x="33" y="58"/>
                    <a:pt x="31" y="64"/>
                    <a:pt x="35" y="55"/>
                  </a:cubicBezTo>
                  <a:cubicBezTo>
                    <a:pt x="32" y="49"/>
                    <a:pt x="35" y="43"/>
                    <a:pt x="38" y="37"/>
                  </a:cubicBezTo>
                  <a:cubicBezTo>
                    <a:pt x="35" y="30"/>
                    <a:pt x="42" y="29"/>
                    <a:pt x="35" y="26"/>
                  </a:cubicBezTo>
                  <a:cubicBezTo>
                    <a:pt x="38" y="22"/>
                    <a:pt x="39" y="18"/>
                    <a:pt x="41" y="13"/>
                  </a:cubicBezTo>
                  <a:cubicBezTo>
                    <a:pt x="44" y="0"/>
                    <a:pt x="29" y="10"/>
                    <a:pt x="41" y="5"/>
                  </a:cubicBezTo>
                  <a:cubicBezTo>
                    <a:pt x="43" y="14"/>
                    <a:pt x="44" y="22"/>
                    <a:pt x="47" y="31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53" name="Freeform 2465"/>
            <p:cNvSpPr>
              <a:spLocks/>
            </p:cNvSpPr>
            <p:nvPr/>
          </p:nvSpPr>
          <p:spPr bwMode="auto">
            <a:xfrm>
              <a:off x="1128" y="2642"/>
              <a:ext cx="180" cy="158"/>
            </a:xfrm>
            <a:custGeom>
              <a:avLst/>
              <a:gdLst>
                <a:gd name="T0" fmla="*/ 174 w 180"/>
                <a:gd name="T1" fmla="*/ 79 h 158"/>
                <a:gd name="T2" fmla="*/ 154 w 180"/>
                <a:gd name="T3" fmla="*/ 83 h 158"/>
                <a:gd name="T4" fmla="*/ 132 w 180"/>
                <a:gd name="T5" fmla="*/ 94 h 158"/>
                <a:gd name="T6" fmla="*/ 93 w 180"/>
                <a:gd name="T7" fmla="*/ 113 h 158"/>
                <a:gd name="T8" fmla="*/ 70 w 180"/>
                <a:gd name="T9" fmla="*/ 128 h 158"/>
                <a:gd name="T10" fmla="*/ 58 w 180"/>
                <a:gd name="T11" fmla="*/ 137 h 158"/>
                <a:gd name="T12" fmla="*/ 24 w 180"/>
                <a:gd name="T13" fmla="*/ 146 h 158"/>
                <a:gd name="T14" fmla="*/ 15 w 180"/>
                <a:gd name="T15" fmla="*/ 158 h 158"/>
                <a:gd name="T16" fmla="*/ 18 w 180"/>
                <a:gd name="T17" fmla="*/ 151 h 158"/>
                <a:gd name="T18" fmla="*/ 16 w 180"/>
                <a:gd name="T19" fmla="*/ 140 h 158"/>
                <a:gd name="T20" fmla="*/ 25 w 180"/>
                <a:gd name="T21" fmla="*/ 133 h 158"/>
                <a:gd name="T22" fmla="*/ 51 w 180"/>
                <a:gd name="T23" fmla="*/ 113 h 158"/>
                <a:gd name="T24" fmla="*/ 75 w 180"/>
                <a:gd name="T25" fmla="*/ 103 h 158"/>
                <a:gd name="T26" fmla="*/ 96 w 180"/>
                <a:gd name="T27" fmla="*/ 94 h 158"/>
                <a:gd name="T28" fmla="*/ 111 w 180"/>
                <a:gd name="T29" fmla="*/ 89 h 158"/>
                <a:gd name="T30" fmla="*/ 126 w 180"/>
                <a:gd name="T31" fmla="*/ 79 h 158"/>
                <a:gd name="T32" fmla="*/ 148 w 180"/>
                <a:gd name="T33" fmla="*/ 71 h 158"/>
                <a:gd name="T34" fmla="*/ 162 w 180"/>
                <a:gd name="T35" fmla="*/ 62 h 158"/>
                <a:gd name="T36" fmla="*/ 172 w 180"/>
                <a:gd name="T37" fmla="*/ 52 h 158"/>
                <a:gd name="T38" fmla="*/ 162 w 180"/>
                <a:gd name="T39" fmla="*/ 47 h 158"/>
                <a:gd name="T40" fmla="*/ 144 w 180"/>
                <a:gd name="T41" fmla="*/ 10 h 158"/>
                <a:gd name="T42" fmla="*/ 145 w 180"/>
                <a:gd name="T43" fmla="*/ 2 h 158"/>
                <a:gd name="T44" fmla="*/ 157 w 180"/>
                <a:gd name="T45" fmla="*/ 26 h 158"/>
                <a:gd name="T46" fmla="*/ 171 w 180"/>
                <a:gd name="T47" fmla="*/ 44 h 158"/>
                <a:gd name="T48" fmla="*/ 174 w 180"/>
                <a:gd name="T49" fmla="*/ 79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0" h="158">
                  <a:moveTo>
                    <a:pt x="174" y="79"/>
                  </a:moveTo>
                  <a:cubicBezTo>
                    <a:pt x="166" y="81"/>
                    <a:pt x="163" y="82"/>
                    <a:pt x="154" y="83"/>
                  </a:cubicBezTo>
                  <a:cubicBezTo>
                    <a:pt x="150" y="89"/>
                    <a:pt x="140" y="91"/>
                    <a:pt x="132" y="94"/>
                  </a:cubicBezTo>
                  <a:cubicBezTo>
                    <a:pt x="124" y="104"/>
                    <a:pt x="105" y="112"/>
                    <a:pt x="93" y="113"/>
                  </a:cubicBezTo>
                  <a:cubicBezTo>
                    <a:pt x="85" y="118"/>
                    <a:pt x="80" y="126"/>
                    <a:pt x="70" y="128"/>
                  </a:cubicBezTo>
                  <a:cubicBezTo>
                    <a:pt x="66" y="134"/>
                    <a:pt x="65" y="136"/>
                    <a:pt x="58" y="137"/>
                  </a:cubicBezTo>
                  <a:cubicBezTo>
                    <a:pt x="48" y="142"/>
                    <a:pt x="35" y="144"/>
                    <a:pt x="24" y="146"/>
                  </a:cubicBezTo>
                  <a:cubicBezTo>
                    <a:pt x="22" y="152"/>
                    <a:pt x="20" y="154"/>
                    <a:pt x="15" y="158"/>
                  </a:cubicBezTo>
                  <a:cubicBezTo>
                    <a:pt x="0" y="156"/>
                    <a:pt x="12" y="156"/>
                    <a:pt x="18" y="151"/>
                  </a:cubicBezTo>
                  <a:cubicBezTo>
                    <a:pt x="19" y="147"/>
                    <a:pt x="15" y="144"/>
                    <a:pt x="16" y="140"/>
                  </a:cubicBezTo>
                  <a:cubicBezTo>
                    <a:pt x="17" y="136"/>
                    <a:pt x="23" y="136"/>
                    <a:pt x="25" y="133"/>
                  </a:cubicBezTo>
                  <a:cubicBezTo>
                    <a:pt x="32" y="124"/>
                    <a:pt x="39" y="117"/>
                    <a:pt x="51" y="113"/>
                  </a:cubicBezTo>
                  <a:cubicBezTo>
                    <a:pt x="61" y="105"/>
                    <a:pt x="63" y="104"/>
                    <a:pt x="75" y="103"/>
                  </a:cubicBezTo>
                  <a:cubicBezTo>
                    <a:pt x="86" y="95"/>
                    <a:pt x="77" y="95"/>
                    <a:pt x="96" y="94"/>
                  </a:cubicBezTo>
                  <a:cubicBezTo>
                    <a:pt x="101" y="92"/>
                    <a:pt x="106" y="91"/>
                    <a:pt x="111" y="89"/>
                  </a:cubicBezTo>
                  <a:cubicBezTo>
                    <a:pt x="121" y="79"/>
                    <a:pt x="116" y="81"/>
                    <a:pt x="126" y="79"/>
                  </a:cubicBezTo>
                  <a:cubicBezTo>
                    <a:pt x="132" y="71"/>
                    <a:pt x="139" y="75"/>
                    <a:pt x="148" y="71"/>
                  </a:cubicBezTo>
                  <a:cubicBezTo>
                    <a:pt x="151" y="65"/>
                    <a:pt x="156" y="65"/>
                    <a:pt x="162" y="62"/>
                  </a:cubicBezTo>
                  <a:cubicBezTo>
                    <a:pt x="173" y="66"/>
                    <a:pt x="180" y="63"/>
                    <a:pt x="172" y="52"/>
                  </a:cubicBezTo>
                  <a:cubicBezTo>
                    <a:pt x="170" y="43"/>
                    <a:pt x="169" y="50"/>
                    <a:pt x="162" y="47"/>
                  </a:cubicBezTo>
                  <a:cubicBezTo>
                    <a:pt x="157" y="35"/>
                    <a:pt x="154" y="20"/>
                    <a:pt x="144" y="10"/>
                  </a:cubicBezTo>
                  <a:cubicBezTo>
                    <a:pt x="141" y="4"/>
                    <a:pt x="135" y="0"/>
                    <a:pt x="145" y="2"/>
                  </a:cubicBezTo>
                  <a:cubicBezTo>
                    <a:pt x="150" y="10"/>
                    <a:pt x="151" y="18"/>
                    <a:pt x="157" y="26"/>
                  </a:cubicBezTo>
                  <a:cubicBezTo>
                    <a:pt x="160" y="38"/>
                    <a:pt x="158" y="42"/>
                    <a:pt x="171" y="44"/>
                  </a:cubicBezTo>
                  <a:cubicBezTo>
                    <a:pt x="173" y="56"/>
                    <a:pt x="160" y="79"/>
                    <a:pt x="174" y="79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54" name="Freeform 2466"/>
            <p:cNvSpPr>
              <a:spLocks/>
            </p:cNvSpPr>
            <p:nvPr/>
          </p:nvSpPr>
          <p:spPr bwMode="auto">
            <a:xfrm>
              <a:off x="1163" y="2374"/>
              <a:ext cx="106" cy="263"/>
            </a:xfrm>
            <a:custGeom>
              <a:avLst/>
              <a:gdLst>
                <a:gd name="T0" fmla="*/ 104 w 106"/>
                <a:gd name="T1" fmla="*/ 263 h 263"/>
                <a:gd name="T2" fmla="*/ 88 w 106"/>
                <a:gd name="T3" fmla="*/ 230 h 263"/>
                <a:gd name="T4" fmla="*/ 80 w 106"/>
                <a:gd name="T5" fmla="*/ 209 h 263"/>
                <a:gd name="T6" fmla="*/ 68 w 106"/>
                <a:gd name="T7" fmla="*/ 185 h 263"/>
                <a:gd name="T8" fmla="*/ 62 w 106"/>
                <a:gd name="T9" fmla="*/ 161 h 263"/>
                <a:gd name="T10" fmla="*/ 50 w 106"/>
                <a:gd name="T11" fmla="*/ 144 h 263"/>
                <a:gd name="T12" fmla="*/ 38 w 106"/>
                <a:gd name="T13" fmla="*/ 107 h 263"/>
                <a:gd name="T14" fmla="*/ 29 w 106"/>
                <a:gd name="T15" fmla="*/ 89 h 263"/>
                <a:gd name="T16" fmla="*/ 20 w 106"/>
                <a:gd name="T17" fmla="*/ 57 h 263"/>
                <a:gd name="T18" fmla="*/ 16 w 106"/>
                <a:gd name="T19" fmla="*/ 36 h 263"/>
                <a:gd name="T20" fmla="*/ 2 w 106"/>
                <a:gd name="T21" fmla="*/ 20 h 263"/>
                <a:gd name="T22" fmla="*/ 4 w 106"/>
                <a:gd name="T23" fmla="*/ 0 h 263"/>
                <a:gd name="T24" fmla="*/ 16 w 106"/>
                <a:gd name="T25" fmla="*/ 48 h 263"/>
                <a:gd name="T26" fmla="*/ 28 w 106"/>
                <a:gd name="T27" fmla="*/ 65 h 263"/>
                <a:gd name="T28" fmla="*/ 43 w 106"/>
                <a:gd name="T29" fmla="*/ 102 h 263"/>
                <a:gd name="T30" fmla="*/ 53 w 106"/>
                <a:gd name="T31" fmla="*/ 135 h 263"/>
                <a:gd name="T32" fmla="*/ 67 w 106"/>
                <a:gd name="T33" fmla="*/ 158 h 263"/>
                <a:gd name="T34" fmla="*/ 68 w 106"/>
                <a:gd name="T35" fmla="*/ 165 h 263"/>
                <a:gd name="T36" fmla="*/ 73 w 106"/>
                <a:gd name="T37" fmla="*/ 168 h 263"/>
                <a:gd name="T38" fmla="*/ 79 w 106"/>
                <a:gd name="T39" fmla="*/ 183 h 263"/>
                <a:gd name="T40" fmla="*/ 88 w 106"/>
                <a:gd name="T41" fmla="*/ 206 h 263"/>
                <a:gd name="T42" fmla="*/ 94 w 106"/>
                <a:gd name="T43" fmla="*/ 225 h 263"/>
                <a:gd name="T44" fmla="*/ 103 w 106"/>
                <a:gd name="T45" fmla="*/ 236 h 263"/>
                <a:gd name="T46" fmla="*/ 106 w 106"/>
                <a:gd name="T47" fmla="*/ 251 h 263"/>
                <a:gd name="T48" fmla="*/ 100 w 106"/>
                <a:gd name="T49" fmla="*/ 260 h 263"/>
                <a:gd name="T50" fmla="*/ 104 w 106"/>
                <a:gd name="T51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6" h="263">
                  <a:moveTo>
                    <a:pt x="104" y="263"/>
                  </a:moveTo>
                  <a:cubicBezTo>
                    <a:pt x="98" y="253"/>
                    <a:pt x="95" y="240"/>
                    <a:pt x="88" y="230"/>
                  </a:cubicBezTo>
                  <a:cubicBezTo>
                    <a:pt x="86" y="223"/>
                    <a:pt x="85" y="215"/>
                    <a:pt x="80" y="209"/>
                  </a:cubicBezTo>
                  <a:cubicBezTo>
                    <a:pt x="78" y="199"/>
                    <a:pt x="74" y="193"/>
                    <a:pt x="68" y="185"/>
                  </a:cubicBezTo>
                  <a:cubicBezTo>
                    <a:pt x="67" y="177"/>
                    <a:pt x="66" y="168"/>
                    <a:pt x="62" y="161"/>
                  </a:cubicBezTo>
                  <a:cubicBezTo>
                    <a:pt x="61" y="155"/>
                    <a:pt x="55" y="147"/>
                    <a:pt x="50" y="144"/>
                  </a:cubicBezTo>
                  <a:cubicBezTo>
                    <a:pt x="53" y="127"/>
                    <a:pt x="48" y="120"/>
                    <a:pt x="38" y="107"/>
                  </a:cubicBezTo>
                  <a:cubicBezTo>
                    <a:pt x="37" y="100"/>
                    <a:pt x="29" y="89"/>
                    <a:pt x="29" y="89"/>
                  </a:cubicBezTo>
                  <a:cubicBezTo>
                    <a:pt x="28" y="73"/>
                    <a:pt x="25" y="71"/>
                    <a:pt x="20" y="57"/>
                  </a:cubicBezTo>
                  <a:cubicBezTo>
                    <a:pt x="18" y="44"/>
                    <a:pt x="13" y="52"/>
                    <a:pt x="16" y="36"/>
                  </a:cubicBezTo>
                  <a:cubicBezTo>
                    <a:pt x="4" y="34"/>
                    <a:pt x="13" y="22"/>
                    <a:pt x="2" y="20"/>
                  </a:cubicBezTo>
                  <a:cubicBezTo>
                    <a:pt x="0" y="10"/>
                    <a:pt x="1" y="10"/>
                    <a:pt x="4" y="0"/>
                  </a:cubicBezTo>
                  <a:cubicBezTo>
                    <a:pt x="5" y="15"/>
                    <a:pt x="7" y="36"/>
                    <a:pt x="16" y="48"/>
                  </a:cubicBezTo>
                  <a:cubicBezTo>
                    <a:pt x="17" y="55"/>
                    <a:pt x="24" y="59"/>
                    <a:pt x="28" y="65"/>
                  </a:cubicBezTo>
                  <a:cubicBezTo>
                    <a:pt x="29" y="80"/>
                    <a:pt x="29" y="94"/>
                    <a:pt x="43" y="102"/>
                  </a:cubicBezTo>
                  <a:cubicBezTo>
                    <a:pt x="44" y="112"/>
                    <a:pt x="47" y="127"/>
                    <a:pt x="53" y="135"/>
                  </a:cubicBezTo>
                  <a:cubicBezTo>
                    <a:pt x="55" y="144"/>
                    <a:pt x="59" y="153"/>
                    <a:pt x="67" y="158"/>
                  </a:cubicBezTo>
                  <a:cubicBezTo>
                    <a:pt x="67" y="160"/>
                    <a:pt x="67" y="163"/>
                    <a:pt x="68" y="165"/>
                  </a:cubicBezTo>
                  <a:cubicBezTo>
                    <a:pt x="69" y="167"/>
                    <a:pt x="72" y="166"/>
                    <a:pt x="73" y="168"/>
                  </a:cubicBezTo>
                  <a:cubicBezTo>
                    <a:pt x="80" y="185"/>
                    <a:pt x="68" y="176"/>
                    <a:pt x="79" y="183"/>
                  </a:cubicBezTo>
                  <a:cubicBezTo>
                    <a:pt x="82" y="197"/>
                    <a:pt x="82" y="196"/>
                    <a:pt x="88" y="206"/>
                  </a:cubicBezTo>
                  <a:cubicBezTo>
                    <a:pt x="89" y="215"/>
                    <a:pt x="89" y="218"/>
                    <a:pt x="94" y="225"/>
                  </a:cubicBezTo>
                  <a:cubicBezTo>
                    <a:pt x="96" y="233"/>
                    <a:pt x="99" y="229"/>
                    <a:pt x="103" y="236"/>
                  </a:cubicBezTo>
                  <a:cubicBezTo>
                    <a:pt x="104" y="241"/>
                    <a:pt x="106" y="246"/>
                    <a:pt x="106" y="251"/>
                  </a:cubicBezTo>
                  <a:cubicBezTo>
                    <a:pt x="106" y="254"/>
                    <a:pt x="100" y="259"/>
                    <a:pt x="100" y="260"/>
                  </a:cubicBezTo>
                  <a:cubicBezTo>
                    <a:pt x="100" y="262"/>
                    <a:pt x="103" y="262"/>
                    <a:pt x="104" y="263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55" name="Freeform 2467"/>
            <p:cNvSpPr>
              <a:spLocks/>
            </p:cNvSpPr>
            <p:nvPr/>
          </p:nvSpPr>
          <p:spPr bwMode="auto">
            <a:xfrm>
              <a:off x="556" y="2277"/>
              <a:ext cx="356" cy="40"/>
            </a:xfrm>
            <a:custGeom>
              <a:avLst/>
              <a:gdLst>
                <a:gd name="T0" fmla="*/ 348 w 356"/>
                <a:gd name="T1" fmla="*/ 6 h 40"/>
                <a:gd name="T2" fmla="*/ 291 w 356"/>
                <a:gd name="T3" fmla="*/ 6 h 40"/>
                <a:gd name="T4" fmla="*/ 159 w 356"/>
                <a:gd name="T5" fmla="*/ 9 h 40"/>
                <a:gd name="T6" fmla="*/ 26 w 356"/>
                <a:gd name="T7" fmla="*/ 13 h 40"/>
                <a:gd name="T8" fmla="*/ 17 w 356"/>
                <a:gd name="T9" fmla="*/ 37 h 40"/>
                <a:gd name="T10" fmla="*/ 21 w 356"/>
                <a:gd name="T11" fmla="*/ 34 h 40"/>
                <a:gd name="T12" fmla="*/ 110 w 356"/>
                <a:gd name="T13" fmla="*/ 36 h 40"/>
                <a:gd name="T14" fmla="*/ 149 w 356"/>
                <a:gd name="T15" fmla="*/ 33 h 40"/>
                <a:gd name="T16" fmla="*/ 188 w 356"/>
                <a:gd name="T17" fmla="*/ 31 h 40"/>
                <a:gd name="T18" fmla="*/ 270 w 356"/>
                <a:gd name="T19" fmla="*/ 27 h 40"/>
                <a:gd name="T20" fmla="*/ 347 w 356"/>
                <a:gd name="T21" fmla="*/ 25 h 40"/>
                <a:gd name="T22" fmla="*/ 348 w 356"/>
                <a:gd name="T23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6" h="40">
                  <a:moveTo>
                    <a:pt x="348" y="6"/>
                  </a:moveTo>
                  <a:cubicBezTo>
                    <a:pt x="323" y="0"/>
                    <a:pt x="345" y="5"/>
                    <a:pt x="291" y="6"/>
                  </a:cubicBezTo>
                  <a:cubicBezTo>
                    <a:pt x="247" y="7"/>
                    <a:pt x="159" y="9"/>
                    <a:pt x="159" y="9"/>
                  </a:cubicBezTo>
                  <a:cubicBezTo>
                    <a:pt x="151" y="10"/>
                    <a:pt x="34" y="12"/>
                    <a:pt x="26" y="13"/>
                  </a:cubicBezTo>
                  <a:cubicBezTo>
                    <a:pt x="0" y="18"/>
                    <a:pt x="18" y="34"/>
                    <a:pt x="17" y="37"/>
                  </a:cubicBezTo>
                  <a:cubicBezTo>
                    <a:pt x="16" y="40"/>
                    <a:pt x="6" y="34"/>
                    <a:pt x="21" y="34"/>
                  </a:cubicBezTo>
                  <a:cubicBezTo>
                    <a:pt x="36" y="34"/>
                    <a:pt x="89" y="36"/>
                    <a:pt x="110" y="36"/>
                  </a:cubicBezTo>
                  <a:cubicBezTo>
                    <a:pt x="131" y="36"/>
                    <a:pt x="136" y="34"/>
                    <a:pt x="149" y="33"/>
                  </a:cubicBezTo>
                  <a:cubicBezTo>
                    <a:pt x="167" y="29"/>
                    <a:pt x="167" y="33"/>
                    <a:pt x="188" y="31"/>
                  </a:cubicBezTo>
                  <a:cubicBezTo>
                    <a:pt x="214" y="27"/>
                    <a:pt x="243" y="28"/>
                    <a:pt x="270" y="27"/>
                  </a:cubicBezTo>
                  <a:cubicBezTo>
                    <a:pt x="289" y="19"/>
                    <a:pt x="324" y="27"/>
                    <a:pt x="347" y="25"/>
                  </a:cubicBezTo>
                  <a:cubicBezTo>
                    <a:pt x="348" y="16"/>
                    <a:pt x="356" y="8"/>
                    <a:pt x="348" y="6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56" name="Freeform 2468"/>
            <p:cNvSpPr>
              <a:spLocks/>
            </p:cNvSpPr>
            <p:nvPr/>
          </p:nvSpPr>
          <p:spPr bwMode="auto">
            <a:xfrm>
              <a:off x="687" y="2308"/>
              <a:ext cx="218" cy="71"/>
            </a:xfrm>
            <a:custGeom>
              <a:avLst/>
              <a:gdLst>
                <a:gd name="T0" fmla="*/ 124 w 218"/>
                <a:gd name="T1" fmla="*/ 3 h 71"/>
                <a:gd name="T2" fmla="*/ 111 w 218"/>
                <a:gd name="T3" fmla="*/ 12 h 71"/>
                <a:gd name="T4" fmla="*/ 106 w 218"/>
                <a:gd name="T5" fmla="*/ 14 h 71"/>
                <a:gd name="T6" fmla="*/ 111 w 218"/>
                <a:gd name="T7" fmla="*/ 15 h 71"/>
                <a:gd name="T8" fmla="*/ 105 w 218"/>
                <a:gd name="T9" fmla="*/ 17 h 71"/>
                <a:gd name="T10" fmla="*/ 97 w 218"/>
                <a:gd name="T11" fmla="*/ 29 h 71"/>
                <a:gd name="T12" fmla="*/ 88 w 218"/>
                <a:gd name="T13" fmla="*/ 27 h 71"/>
                <a:gd name="T14" fmla="*/ 93 w 218"/>
                <a:gd name="T15" fmla="*/ 30 h 71"/>
                <a:gd name="T16" fmla="*/ 85 w 218"/>
                <a:gd name="T17" fmla="*/ 29 h 71"/>
                <a:gd name="T18" fmla="*/ 72 w 218"/>
                <a:gd name="T19" fmla="*/ 30 h 71"/>
                <a:gd name="T20" fmla="*/ 55 w 218"/>
                <a:gd name="T21" fmla="*/ 38 h 71"/>
                <a:gd name="T22" fmla="*/ 93 w 218"/>
                <a:gd name="T23" fmla="*/ 36 h 71"/>
                <a:gd name="T24" fmla="*/ 151 w 218"/>
                <a:gd name="T25" fmla="*/ 35 h 71"/>
                <a:gd name="T26" fmla="*/ 193 w 218"/>
                <a:gd name="T27" fmla="*/ 39 h 71"/>
                <a:gd name="T28" fmla="*/ 124 w 218"/>
                <a:gd name="T29" fmla="*/ 41 h 71"/>
                <a:gd name="T30" fmla="*/ 99 w 218"/>
                <a:gd name="T31" fmla="*/ 30 h 71"/>
                <a:gd name="T32" fmla="*/ 69 w 218"/>
                <a:gd name="T33" fmla="*/ 38 h 71"/>
                <a:gd name="T34" fmla="*/ 46 w 218"/>
                <a:gd name="T35" fmla="*/ 42 h 71"/>
                <a:gd name="T36" fmla="*/ 36 w 218"/>
                <a:gd name="T37" fmla="*/ 47 h 71"/>
                <a:gd name="T38" fmla="*/ 31 w 218"/>
                <a:gd name="T39" fmla="*/ 45 h 71"/>
                <a:gd name="T40" fmla="*/ 48 w 218"/>
                <a:gd name="T41" fmla="*/ 50 h 71"/>
                <a:gd name="T42" fmla="*/ 157 w 218"/>
                <a:gd name="T43" fmla="*/ 51 h 71"/>
                <a:gd name="T44" fmla="*/ 4 w 218"/>
                <a:gd name="T45" fmla="*/ 57 h 71"/>
                <a:gd name="T46" fmla="*/ 43 w 218"/>
                <a:gd name="T47" fmla="*/ 44 h 71"/>
                <a:gd name="T48" fmla="*/ 57 w 218"/>
                <a:gd name="T49" fmla="*/ 35 h 71"/>
                <a:gd name="T50" fmla="*/ 69 w 218"/>
                <a:gd name="T51" fmla="*/ 26 h 71"/>
                <a:gd name="T52" fmla="*/ 64 w 218"/>
                <a:gd name="T53" fmla="*/ 20 h 71"/>
                <a:gd name="T54" fmla="*/ 51 w 218"/>
                <a:gd name="T55" fmla="*/ 27 h 71"/>
                <a:gd name="T56" fmla="*/ 51 w 218"/>
                <a:gd name="T57" fmla="*/ 11 h 71"/>
                <a:gd name="T58" fmla="*/ 57 w 218"/>
                <a:gd name="T59" fmla="*/ 6 h 71"/>
                <a:gd name="T60" fmla="*/ 73 w 218"/>
                <a:gd name="T61" fmla="*/ 5 h 71"/>
                <a:gd name="T62" fmla="*/ 91 w 218"/>
                <a:gd name="T63" fmla="*/ 5 h 71"/>
                <a:gd name="T64" fmla="*/ 78 w 218"/>
                <a:gd name="T65" fmla="*/ 15 h 71"/>
                <a:gd name="T66" fmla="*/ 79 w 218"/>
                <a:gd name="T67" fmla="*/ 24 h 71"/>
                <a:gd name="T68" fmla="*/ 81 w 218"/>
                <a:gd name="T69" fmla="*/ 14 h 71"/>
                <a:gd name="T70" fmla="*/ 85 w 218"/>
                <a:gd name="T71" fmla="*/ 18 h 71"/>
                <a:gd name="T72" fmla="*/ 88 w 218"/>
                <a:gd name="T73" fmla="*/ 14 h 71"/>
                <a:gd name="T74" fmla="*/ 102 w 218"/>
                <a:gd name="T75" fmla="*/ 14 h 71"/>
                <a:gd name="T76" fmla="*/ 124 w 218"/>
                <a:gd name="T77" fmla="*/ 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8" h="71">
                  <a:moveTo>
                    <a:pt x="124" y="3"/>
                  </a:moveTo>
                  <a:cubicBezTo>
                    <a:pt x="118" y="4"/>
                    <a:pt x="107" y="4"/>
                    <a:pt x="111" y="12"/>
                  </a:cubicBezTo>
                  <a:cubicBezTo>
                    <a:pt x="109" y="13"/>
                    <a:pt x="106" y="12"/>
                    <a:pt x="106" y="14"/>
                  </a:cubicBezTo>
                  <a:cubicBezTo>
                    <a:pt x="106" y="16"/>
                    <a:pt x="112" y="13"/>
                    <a:pt x="111" y="15"/>
                  </a:cubicBezTo>
                  <a:cubicBezTo>
                    <a:pt x="110" y="17"/>
                    <a:pt x="107" y="16"/>
                    <a:pt x="105" y="17"/>
                  </a:cubicBezTo>
                  <a:cubicBezTo>
                    <a:pt x="102" y="23"/>
                    <a:pt x="103" y="25"/>
                    <a:pt x="97" y="29"/>
                  </a:cubicBezTo>
                  <a:cubicBezTo>
                    <a:pt x="95" y="27"/>
                    <a:pt x="88" y="24"/>
                    <a:pt x="88" y="27"/>
                  </a:cubicBezTo>
                  <a:cubicBezTo>
                    <a:pt x="88" y="29"/>
                    <a:pt x="95" y="29"/>
                    <a:pt x="93" y="30"/>
                  </a:cubicBezTo>
                  <a:cubicBezTo>
                    <a:pt x="91" y="31"/>
                    <a:pt x="88" y="29"/>
                    <a:pt x="85" y="29"/>
                  </a:cubicBezTo>
                  <a:cubicBezTo>
                    <a:pt x="80" y="33"/>
                    <a:pt x="78" y="34"/>
                    <a:pt x="72" y="30"/>
                  </a:cubicBezTo>
                  <a:cubicBezTo>
                    <a:pt x="64" y="33"/>
                    <a:pt x="58" y="30"/>
                    <a:pt x="55" y="38"/>
                  </a:cubicBezTo>
                  <a:cubicBezTo>
                    <a:pt x="63" y="43"/>
                    <a:pt x="85" y="36"/>
                    <a:pt x="93" y="36"/>
                  </a:cubicBezTo>
                  <a:cubicBezTo>
                    <a:pt x="112" y="35"/>
                    <a:pt x="132" y="35"/>
                    <a:pt x="151" y="35"/>
                  </a:cubicBezTo>
                  <a:cubicBezTo>
                    <a:pt x="166" y="36"/>
                    <a:pt x="178" y="38"/>
                    <a:pt x="193" y="39"/>
                  </a:cubicBezTo>
                  <a:cubicBezTo>
                    <a:pt x="179" y="46"/>
                    <a:pt x="133" y="41"/>
                    <a:pt x="124" y="41"/>
                  </a:cubicBezTo>
                  <a:cubicBezTo>
                    <a:pt x="107" y="39"/>
                    <a:pt x="102" y="44"/>
                    <a:pt x="99" y="30"/>
                  </a:cubicBezTo>
                  <a:cubicBezTo>
                    <a:pt x="93" y="40"/>
                    <a:pt x="81" y="37"/>
                    <a:pt x="69" y="38"/>
                  </a:cubicBezTo>
                  <a:cubicBezTo>
                    <a:pt x="60" y="40"/>
                    <a:pt x="57" y="41"/>
                    <a:pt x="46" y="42"/>
                  </a:cubicBezTo>
                  <a:cubicBezTo>
                    <a:pt x="43" y="44"/>
                    <a:pt x="39" y="48"/>
                    <a:pt x="36" y="47"/>
                  </a:cubicBezTo>
                  <a:cubicBezTo>
                    <a:pt x="34" y="46"/>
                    <a:pt x="29" y="45"/>
                    <a:pt x="31" y="45"/>
                  </a:cubicBezTo>
                  <a:cubicBezTo>
                    <a:pt x="36" y="45"/>
                    <a:pt x="43" y="50"/>
                    <a:pt x="48" y="50"/>
                  </a:cubicBezTo>
                  <a:cubicBezTo>
                    <a:pt x="84" y="51"/>
                    <a:pt x="121" y="51"/>
                    <a:pt x="157" y="51"/>
                  </a:cubicBezTo>
                  <a:cubicBezTo>
                    <a:pt x="218" y="71"/>
                    <a:pt x="49" y="30"/>
                    <a:pt x="4" y="57"/>
                  </a:cubicBezTo>
                  <a:cubicBezTo>
                    <a:pt x="0" y="34"/>
                    <a:pt x="12" y="45"/>
                    <a:pt x="43" y="44"/>
                  </a:cubicBezTo>
                  <a:cubicBezTo>
                    <a:pt x="46" y="35"/>
                    <a:pt x="48" y="36"/>
                    <a:pt x="57" y="35"/>
                  </a:cubicBezTo>
                  <a:cubicBezTo>
                    <a:pt x="61" y="29"/>
                    <a:pt x="62" y="27"/>
                    <a:pt x="69" y="26"/>
                  </a:cubicBezTo>
                  <a:cubicBezTo>
                    <a:pt x="77" y="22"/>
                    <a:pt x="68" y="21"/>
                    <a:pt x="64" y="20"/>
                  </a:cubicBezTo>
                  <a:cubicBezTo>
                    <a:pt x="58" y="21"/>
                    <a:pt x="45" y="18"/>
                    <a:pt x="51" y="27"/>
                  </a:cubicBezTo>
                  <a:cubicBezTo>
                    <a:pt x="58" y="20"/>
                    <a:pt x="59" y="17"/>
                    <a:pt x="51" y="11"/>
                  </a:cubicBezTo>
                  <a:cubicBezTo>
                    <a:pt x="70" y="5"/>
                    <a:pt x="40" y="8"/>
                    <a:pt x="57" y="6"/>
                  </a:cubicBezTo>
                  <a:cubicBezTo>
                    <a:pt x="62" y="5"/>
                    <a:pt x="68" y="5"/>
                    <a:pt x="73" y="5"/>
                  </a:cubicBezTo>
                  <a:cubicBezTo>
                    <a:pt x="73" y="5"/>
                    <a:pt x="91" y="0"/>
                    <a:pt x="91" y="5"/>
                  </a:cubicBezTo>
                  <a:cubicBezTo>
                    <a:pt x="91" y="10"/>
                    <a:pt x="78" y="15"/>
                    <a:pt x="78" y="15"/>
                  </a:cubicBezTo>
                  <a:cubicBezTo>
                    <a:pt x="78" y="15"/>
                    <a:pt x="79" y="21"/>
                    <a:pt x="79" y="24"/>
                  </a:cubicBezTo>
                  <a:cubicBezTo>
                    <a:pt x="80" y="21"/>
                    <a:pt x="79" y="16"/>
                    <a:pt x="81" y="14"/>
                  </a:cubicBezTo>
                  <a:cubicBezTo>
                    <a:pt x="82" y="13"/>
                    <a:pt x="83" y="18"/>
                    <a:pt x="85" y="18"/>
                  </a:cubicBezTo>
                  <a:cubicBezTo>
                    <a:pt x="87" y="18"/>
                    <a:pt x="87" y="15"/>
                    <a:pt x="88" y="14"/>
                  </a:cubicBezTo>
                  <a:cubicBezTo>
                    <a:pt x="94" y="18"/>
                    <a:pt x="97" y="20"/>
                    <a:pt x="102" y="14"/>
                  </a:cubicBezTo>
                  <a:cubicBezTo>
                    <a:pt x="105" y="1"/>
                    <a:pt x="112" y="3"/>
                    <a:pt x="124" y="3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57" name="Freeform 2469"/>
            <p:cNvSpPr>
              <a:spLocks/>
            </p:cNvSpPr>
            <p:nvPr/>
          </p:nvSpPr>
          <p:spPr bwMode="auto">
            <a:xfrm>
              <a:off x="1135" y="2260"/>
              <a:ext cx="404" cy="32"/>
            </a:xfrm>
            <a:custGeom>
              <a:avLst/>
              <a:gdLst>
                <a:gd name="T0" fmla="*/ 221 w 404"/>
                <a:gd name="T1" fmla="*/ 21 h 32"/>
                <a:gd name="T2" fmla="*/ 197 w 404"/>
                <a:gd name="T3" fmla="*/ 27 h 32"/>
                <a:gd name="T4" fmla="*/ 168 w 404"/>
                <a:gd name="T5" fmla="*/ 23 h 32"/>
                <a:gd name="T6" fmla="*/ 62 w 404"/>
                <a:gd name="T7" fmla="*/ 29 h 32"/>
                <a:gd name="T8" fmla="*/ 24 w 404"/>
                <a:gd name="T9" fmla="*/ 29 h 32"/>
                <a:gd name="T10" fmla="*/ 9 w 404"/>
                <a:gd name="T11" fmla="*/ 24 h 32"/>
                <a:gd name="T12" fmla="*/ 0 w 404"/>
                <a:gd name="T13" fmla="*/ 15 h 32"/>
                <a:gd name="T14" fmla="*/ 42 w 404"/>
                <a:gd name="T15" fmla="*/ 9 h 32"/>
                <a:gd name="T16" fmla="*/ 108 w 404"/>
                <a:gd name="T17" fmla="*/ 0 h 32"/>
                <a:gd name="T18" fmla="*/ 209 w 404"/>
                <a:gd name="T19" fmla="*/ 5 h 32"/>
                <a:gd name="T20" fmla="*/ 375 w 404"/>
                <a:gd name="T21" fmla="*/ 8 h 32"/>
                <a:gd name="T22" fmla="*/ 384 w 404"/>
                <a:gd name="T23" fmla="*/ 9 h 32"/>
                <a:gd name="T24" fmla="*/ 377 w 404"/>
                <a:gd name="T25" fmla="*/ 27 h 32"/>
                <a:gd name="T26" fmla="*/ 221 w 404"/>
                <a:gd name="T27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4" h="32">
                  <a:moveTo>
                    <a:pt x="221" y="21"/>
                  </a:moveTo>
                  <a:cubicBezTo>
                    <a:pt x="213" y="24"/>
                    <a:pt x="205" y="26"/>
                    <a:pt x="197" y="27"/>
                  </a:cubicBezTo>
                  <a:cubicBezTo>
                    <a:pt x="187" y="26"/>
                    <a:pt x="178" y="24"/>
                    <a:pt x="168" y="23"/>
                  </a:cubicBezTo>
                  <a:cubicBezTo>
                    <a:pt x="132" y="25"/>
                    <a:pt x="98" y="26"/>
                    <a:pt x="62" y="29"/>
                  </a:cubicBezTo>
                  <a:cubicBezTo>
                    <a:pt x="49" y="31"/>
                    <a:pt x="38" y="32"/>
                    <a:pt x="24" y="29"/>
                  </a:cubicBezTo>
                  <a:cubicBezTo>
                    <a:pt x="15" y="30"/>
                    <a:pt x="14" y="30"/>
                    <a:pt x="9" y="24"/>
                  </a:cubicBezTo>
                  <a:cubicBezTo>
                    <a:pt x="6" y="21"/>
                    <a:pt x="0" y="15"/>
                    <a:pt x="0" y="15"/>
                  </a:cubicBezTo>
                  <a:cubicBezTo>
                    <a:pt x="12" y="8"/>
                    <a:pt x="42" y="9"/>
                    <a:pt x="42" y="9"/>
                  </a:cubicBezTo>
                  <a:cubicBezTo>
                    <a:pt x="54" y="2"/>
                    <a:pt x="90" y="2"/>
                    <a:pt x="108" y="0"/>
                  </a:cubicBezTo>
                  <a:cubicBezTo>
                    <a:pt x="145" y="4"/>
                    <a:pt x="161" y="4"/>
                    <a:pt x="209" y="5"/>
                  </a:cubicBezTo>
                  <a:cubicBezTo>
                    <a:pt x="243" y="6"/>
                    <a:pt x="346" y="7"/>
                    <a:pt x="375" y="8"/>
                  </a:cubicBezTo>
                  <a:cubicBezTo>
                    <a:pt x="404" y="9"/>
                    <a:pt x="384" y="6"/>
                    <a:pt x="384" y="9"/>
                  </a:cubicBezTo>
                  <a:cubicBezTo>
                    <a:pt x="387" y="12"/>
                    <a:pt x="404" y="25"/>
                    <a:pt x="377" y="27"/>
                  </a:cubicBezTo>
                  <a:cubicBezTo>
                    <a:pt x="350" y="29"/>
                    <a:pt x="253" y="22"/>
                    <a:pt x="221" y="21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58" name="Freeform 2470"/>
            <p:cNvSpPr>
              <a:spLocks/>
            </p:cNvSpPr>
            <p:nvPr/>
          </p:nvSpPr>
          <p:spPr bwMode="auto">
            <a:xfrm>
              <a:off x="805" y="2310"/>
              <a:ext cx="81" cy="31"/>
            </a:xfrm>
            <a:custGeom>
              <a:avLst/>
              <a:gdLst>
                <a:gd name="T0" fmla="*/ 81 w 81"/>
                <a:gd name="T1" fmla="*/ 0 h 31"/>
                <a:gd name="T2" fmla="*/ 56 w 81"/>
                <a:gd name="T3" fmla="*/ 3 h 31"/>
                <a:gd name="T4" fmla="*/ 60 w 81"/>
                <a:gd name="T5" fmla="*/ 6 h 31"/>
                <a:gd name="T6" fmla="*/ 51 w 81"/>
                <a:gd name="T7" fmla="*/ 19 h 31"/>
                <a:gd name="T8" fmla="*/ 41 w 81"/>
                <a:gd name="T9" fmla="*/ 16 h 31"/>
                <a:gd name="T10" fmla="*/ 41 w 81"/>
                <a:gd name="T11" fmla="*/ 10 h 31"/>
                <a:gd name="T12" fmla="*/ 20 w 81"/>
                <a:gd name="T13" fmla="*/ 19 h 31"/>
                <a:gd name="T14" fmla="*/ 0 w 81"/>
                <a:gd name="T15" fmla="*/ 28 h 31"/>
                <a:gd name="T16" fmla="*/ 20 w 81"/>
                <a:gd name="T17" fmla="*/ 24 h 31"/>
                <a:gd name="T18" fmla="*/ 35 w 81"/>
                <a:gd name="T19" fmla="*/ 25 h 31"/>
                <a:gd name="T20" fmla="*/ 27 w 81"/>
                <a:gd name="T21" fmla="*/ 27 h 31"/>
                <a:gd name="T22" fmla="*/ 33 w 81"/>
                <a:gd name="T23" fmla="*/ 28 h 31"/>
                <a:gd name="T24" fmla="*/ 62 w 81"/>
                <a:gd name="T25" fmla="*/ 27 h 31"/>
                <a:gd name="T26" fmla="*/ 57 w 81"/>
                <a:gd name="T27" fmla="*/ 30 h 31"/>
                <a:gd name="T28" fmla="*/ 80 w 81"/>
                <a:gd name="T29" fmla="*/ 27 h 31"/>
                <a:gd name="T30" fmla="*/ 81 w 81"/>
                <a:gd name="T3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31">
                  <a:moveTo>
                    <a:pt x="81" y="0"/>
                  </a:moveTo>
                  <a:cubicBezTo>
                    <a:pt x="64" y="1"/>
                    <a:pt x="56" y="0"/>
                    <a:pt x="56" y="3"/>
                  </a:cubicBezTo>
                  <a:cubicBezTo>
                    <a:pt x="56" y="5"/>
                    <a:pt x="59" y="5"/>
                    <a:pt x="60" y="6"/>
                  </a:cubicBezTo>
                  <a:cubicBezTo>
                    <a:pt x="52" y="17"/>
                    <a:pt x="59" y="22"/>
                    <a:pt x="51" y="19"/>
                  </a:cubicBezTo>
                  <a:cubicBezTo>
                    <a:pt x="36" y="21"/>
                    <a:pt x="36" y="25"/>
                    <a:pt x="41" y="16"/>
                  </a:cubicBezTo>
                  <a:cubicBezTo>
                    <a:pt x="26" y="13"/>
                    <a:pt x="53" y="19"/>
                    <a:pt x="41" y="10"/>
                  </a:cubicBezTo>
                  <a:cubicBezTo>
                    <a:pt x="7" y="15"/>
                    <a:pt x="50" y="16"/>
                    <a:pt x="20" y="19"/>
                  </a:cubicBezTo>
                  <a:cubicBezTo>
                    <a:pt x="33" y="26"/>
                    <a:pt x="6" y="27"/>
                    <a:pt x="0" y="28"/>
                  </a:cubicBezTo>
                  <a:cubicBezTo>
                    <a:pt x="8" y="31"/>
                    <a:pt x="13" y="29"/>
                    <a:pt x="20" y="24"/>
                  </a:cubicBezTo>
                  <a:cubicBezTo>
                    <a:pt x="25" y="24"/>
                    <a:pt x="30" y="23"/>
                    <a:pt x="35" y="25"/>
                  </a:cubicBezTo>
                  <a:cubicBezTo>
                    <a:pt x="38" y="26"/>
                    <a:pt x="29" y="25"/>
                    <a:pt x="27" y="27"/>
                  </a:cubicBezTo>
                  <a:cubicBezTo>
                    <a:pt x="26" y="29"/>
                    <a:pt x="31" y="28"/>
                    <a:pt x="33" y="28"/>
                  </a:cubicBezTo>
                  <a:cubicBezTo>
                    <a:pt x="47" y="26"/>
                    <a:pt x="44" y="25"/>
                    <a:pt x="62" y="27"/>
                  </a:cubicBezTo>
                  <a:cubicBezTo>
                    <a:pt x="60" y="28"/>
                    <a:pt x="55" y="30"/>
                    <a:pt x="57" y="30"/>
                  </a:cubicBezTo>
                  <a:cubicBezTo>
                    <a:pt x="65" y="30"/>
                    <a:pt x="80" y="27"/>
                    <a:pt x="80" y="27"/>
                  </a:cubicBezTo>
                  <a:cubicBezTo>
                    <a:pt x="75" y="8"/>
                    <a:pt x="77" y="18"/>
                    <a:pt x="81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59" name="Freeform 2471"/>
            <p:cNvSpPr>
              <a:spLocks/>
            </p:cNvSpPr>
            <p:nvPr/>
          </p:nvSpPr>
          <p:spPr bwMode="auto">
            <a:xfrm>
              <a:off x="602" y="2153"/>
              <a:ext cx="496" cy="62"/>
            </a:xfrm>
            <a:custGeom>
              <a:avLst/>
              <a:gdLst>
                <a:gd name="T0" fmla="*/ 170 w 496"/>
                <a:gd name="T1" fmla="*/ 20 h 62"/>
                <a:gd name="T2" fmla="*/ 193 w 496"/>
                <a:gd name="T3" fmla="*/ 34 h 62"/>
                <a:gd name="T4" fmla="*/ 217 w 496"/>
                <a:gd name="T5" fmla="*/ 31 h 62"/>
                <a:gd name="T6" fmla="*/ 224 w 496"/>
                <a:gd name="T7" fmla="*/ 47 h 62"/>
                <a:gd name="T8" fmla="*/ 211 w 496"/>
                <a:gd name="T9" fmla="*/ 38 h 62"/>
                <a:gd name="T10" fmla="*/ 187 w 496"/>
                <a:gd name="T11" fmla="*/ 34 h 62"/>
                <a:gd name="T12" fmla="*/ 179 w 496"/>
                <a:gd name="T13" fmla="*/ 32 h 62"/>
                <a:gd name="T14" fmla="*/ 172 w 496"/>
                <a:gd name="T15" fmla="*/ 52 h 62"/>
                <a:gd name="T16" fmla="*/ 250 w 496"/>
                <a:gd name="T17" fmla="*/ 43 h 62"/>
                <a:gd name="T18" fmla="*/ 259 w 496"/>
                <a:gd name="T19" fmla="*/ 49 h 62"/>
                <a:gd name="T20" fmla="*/ 325 w 496"/>
                <a:gd name="T21" fmla="*/ 40 h 62"/>
                <a:gd name="T22" fmla="*/ 317 w 496"/>
                <a:gd name="T23" fmla="*/ 28 h 62"/>
                <a:gd name="T24" fmla="*/ 323 w 496"/>
                <a:gd name="T25" fmla="*/ 26 h 62"/>
                <a:gd name="T26" fmla="*/ 439 w 496"/>
                <a:gd name="T27" fmla="*/ 16 h 62"/>
                <a:gd name="T28" fmla="*/ 442 w 496"/>
                <a:gd name="T29" fmla="*/ 32 h 62"/>
                <a:gd name="T30" fmla="*/ 467 w 496"/>
                <a:gd name="T31" fmla="*/ 17 h 62"/>
                <a:gd name="T32" fmla="*/ 488 w 496"/>
                <a:gd name="T33" fmla="*/ 37 h 62"/>
                <a:gd name="T34" fmla="*/ 446 w 496"/>
                <a:gd name="T35" fmla="*/ 43 h 62"/>
                <a:gd name="T36" fmla="*/ 244 w 496"/>
                <a:gd name="T37" fmla="*/ 55 h 62"/>
                <a:gd name="T38" fmla="*/ 199 w 496"/>
                <a:gd name="T39" fmla="*/ 58 h 62"/>
                <a:gd name="T40" fmla="*/ 128 w 496"/>
                <a:gd name="T41" fmla="*/ 61 h 62"/>
                <a:gd name="T42" fmla="*/ 71 w 496"/>
                <a:gd name="T43" fmla="*/ 59 h 62"/>
                <a:gd name="T44" fmla="*/ 14 w 496"/>
                <a:gd name="T45" fmla="*/ 46 h 62"/>
                <a:gd name="T46" fmla="*/ 41 w 496"/>
                <a:gd name="T47" fmla="*/ 5 h 62"/>
                <a:gd name="T48" fmla="*/ 98 w 496"/>
                <a:gd name="T49" fmla="*/ 14 h 62"/>
                <a:gd name="T50" fmla="*/ 142 w 496"/>
                <a:gd name="T51" fmla="*/ 8 h 62"/>
                <a:gd name="T52" fmla="*/ 154 w 496"/>
                <a:gd name="T53" fmla="*/ 14 h 62"/>
                <a:gd name="T54" fmla="*/ 160 w 496"/>
                <a:gd name="T55" fmla="*/ 7 h 62"/>
                <a:gd name="T56" fmla="*/ 193 w 496"/>
                <a:gd name="T57" fmla="*/ 10 h 62"/>
                <a:gd name="T58" fmla="*/ 217 w 496"/>
                <a:gd name="T59" fmla="*/ 4 h 62"/>
                <a:gd name="T60" fmla="*/ 250 w 496"/>
                <a:gd name="T61" fmla="*/ 13 h 62"/>
                <a:gd name="T62" fmla="*/ 212 w 496"/>
                <a:gd name="T63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6" h="62">
                  <a:moveTo>
                    <a:pt x="212" y="16"/>
                  </a:moveTo>
                  <a:cubicBezTo>
                    <a:pt x="197" y="19"/>
                    <a:pt x="187" y="19"/>
                    <a:pt x="170" y="20"/>
                  </a:cubicBezTo>
                  <a:cubicBezTo>
                    <a:pt x="178" y="25"/>
                    <a:pt x="184" y="17"/>
                    <a:pt x="179" y="28"/>
                  </a:cubicBezTo>
                  <a:cubicBezTo>
                    <a:pt x="201" y="30"/>
                    <a:pt x="188" y="44"/>
                    <a:pt x="193" y="34"/>
                  </a:cubicBezTo>
                  <a:cubicBezTo>
                    <a:pt x="196" y="19"/>
                    <a:pt x="189" y="39"/>
                    <a:pt x="202" y="31"/>
                  </a:cubicBezTo>
                  <a:cubicBezTo>
                    <a:pt x="212" y="38"/>
                    <a:pt x="198" y="27"/>
                    <a:pt x="217" y="31"/>
                  </a:cubicBezTo>
                  <a:cubicBezTo>
                    <a:pt x="218" y="38"/>
                    <a:pt x="222" y="48"/>
                    <a:pt x="212" y="44"/>
                  </a:cubicBezTo>
                  <a:cubicBezTo>
                    <a:pt x="215" y="51"/>
                    <a:pt x="218" y="52"/>
                    <a:pt x="224" y="47"/>
                  </a:cubicBezTo>
                  <a:cubicBezTo>
                    <a:pt x="220" y="54"/>
                    <a:pt x="216" y="53"/>
                    <a:pt x="208" y="52"/>
                  </a:cubicBezTo>
                  <a:cubicBezTo>
                    <a:pt x="205" y="45"/>
                    <a:pt x="207" y="44"/>
                    <a:pt x="211" y="38"/>
                  </a:cubicBezTo>
                  <a:cubicBezTo>
                    <a:pt x="207" y="31"/>
                    <a:pt x="205" y="39"/>
                    <a:pt x="194" y="32"/>
                  </a:cubicBezTo>
                  <a:cubicBezTo>
                    <a:pt x="192" y="33"/>
                    <a:pt x="188" y="32"/>
                    <a:pt x="187" y="34"/>
                  </a:cubicBezTo>
                  <a:cubicBezTo>
                    <a:pt x="186" y="36"/>
                    <a:pt x="190" y="40"/>
                    <a:pt x="188" y="40"/>
                  </a:cubicBezTo>
                  <a:cubicBezTo>
                    <a:pt x="184" y="40"/>
                    <a:pt x="183" y="33"/>
                    <a:pt x="179" y="32"/>
                  </a:cubicBezTo>
                  <a:cubicBezTo>
                    <a:pt x="178" y="39"/>
                    <a:pt x="164" y="42"/>
                    <a:pt x="179" y="44"/>
                  </a:cubicBezTo>
                  <a:cubicBezTo>
                    <a:pt x="192" y="49"/>
                    <a:pt x="175" y="39"/>
                    <a:pt x="172" y="52"/>
                  </a:cubicBezTo>
                  <a:cubicBezTo>
                    <a:pt x="199" y="56"/>
                    <a:pt x="289" y="61"/>
                    <a:pt x="250" y="50"/>
                  </a:cubicBezTo>
                  <a:cubicBezTo>
                    <a:pt x="262" y="48"/>
                    <a:pt x="254" y="49"/>
                    <a:pt x="250" y="43"/>
                  </a:cubicBezTo>
                  <a:cubicBezTo>
                    <a:pt x="260" y="38"/>
                    <a:pt x="244" y="36"/>
                    <a:pt x="256" y="34"/>
                  </a:cubicBezTo>
                  <a:cubicBezTo>
                    <a:pt x="247" y="18"/>
                    <a:pt x="245" y="58"/>
                    <a:pt x="259" y="49"/>
                  </a:cubicBezTo>
                  <a:cubicBezTo>
                    <a:pt x="279" y="52"/>
                    <a:pt x="299" y="50"/>
                    <a:pt x="319" y="49"/>
                  </a:cubicBezTo>
                  <a:cubicBezTo>
                    <a:pt x="334" y="45"/>
                    <a:pt x="318" y="49"/>
                    <a:pt x="325" y="40"/>
                  </a:cubicBezTo>
                  <a:cubicBezTo>
                    <a:pt x="320" y="38"/>
                    <a:pt x="306" y="36"/>
                    <a:pt x="319" y="34"/>
                  </a:cubicBezTo>
                  <a:cubicBezTo>
                    <a:pt x="318" y="32"/>
                    <a:pt x="316" y="30"/>
                    <a:pt x="317" y="28"/>
                  </a:cubicBezTo>
                  <a:cubicBezTo>
                    <a:pt x="318" y="26"/>
                    <a:pt x="321" y="28"/>
                    <a:pt x="322" y="26"/>
                  </a:cubicBezTo>
                  <a:cubicBezTo>
                    <a:pt x="322" y="25"/>
                    <a:pt x="313" y="16"/>
                    <a:pt x="323" y="26"/>
                  </a:cubicBezTo>
                  <a:cubicBezTo>
                    <a:pt x="330" y="22"/>
                    <a:pt x="336" y="22"/>
                    <a:pt x="326" y="17"/>
                  </a:cubicBezTo>
                  <a:cubicBezTo>
                    <a:pt x="364" y="16"/>
                    <a:pt x="402" y="12"/>
                    <a:pt x="439" y="16"/>
                  </a:cubicBezTo>
                  <a:cubicBezTo>
                    <a:pt x="432" y="25"/>
                    <a:pt x="444" y="17"/>
                    <a:pt x="440" y="28"/>
                  </a:cubicBezTo>
                  <a:cubicBezTo>
                    <a:pt x="441" y="29"/>
                    <a:pt x="441" y="32"/>
                    <a:pt x="442" y="32"/>
                  </a:cubicBezTo>
                  <a:cubicBezTo>
                    <a:pt x="448" y="32"/>
                    <a:pt x="446" y="20"/>
                    <a:pt x="446" y="14"/>
                  </a:cubicBezTo>
                  <a:cubicBezTo>
                    <a:pt x="458" y="19"/>
                    <a:pt x="496" y="13"/>
                    <a:pt x="467" y="17"/>
                  </a:cubicBezTo>
                  <a:cubicBezTo>
                    <a:pt x="480" y="20"/>
                    <a:pt x="470" y="24"/>
                    <a:pt x="467" y="34"/>
                  </a:cubicBezTo>
                  <a:cubicBezTo>
                    <a:pt x="474" y="38"/>
                    <a:pt x="480" y="35"/>
                    <a:pt x="488" y="37"/>
                  </a:cubicBezTo>
                  <a:cubicBezTo>
                    <a:pt x="482" y="38"/>
                    <a:pt x="476" y="40"/>
                    <a:pt x="470" y="41"/>
                  </a:cubicBezTo>
                  <a:cubicBezTo>
                    <a:pt x="461" y="45"/>
                    <a:pt x="457" y="44"/>
                    <a:pt x="446" y="43"/>
                  </a:cubicBezTo>
                  <a:cubicBezTo>
                    <a:pt x="408" y="44"/>
                    <a:pt x="369" y="47"/>
                    <a:pt x="331" y="49"/>
                  </a:cubicBezTo>
                  <a:cubicBezTo>
                    <a:pt x="302" y="54"/>
                    <a:pt x="273" y="54"/>
                    <a:pt x="244" y="55"/>
                  </a:cubicBezTo>
                  <a:cubicBezTo>
                    <a:pt x="233" y="56"/>
                    <a:pt x="228" y="58"/>
                    <a:pt x="218" y="55"/>
                  </a:cubicBezTo>
                  <a:cubicBezTo>
                    <a:pt x="210" y="56"/>
                    <a:pt x="207" y="59"/>
                    <a:pt x="199" y="58"/>
                  </a:cubicBezTo>
                  <a:cubicBezTo>
                    <a:pt x="192" y="55"/>
                    <a:pt x="192" y="59"/>
                    <a:pt x="185" y="59"/>
                  </a:cubicBezTo>
                  <a:cubicBezTo>
                    <a:pt x="166" y="60"/>
                    <a:pt x="147" y="60"/>
                    <a:pt x="128" y="61"/>
                  </a:cubicBezTo>
                  <a:cubicBezTo>
                    <a:pt x="121" y="62"/>
                    <a:pt x="117" y="59"/>
                    <a:pt x="110" y="58"/>
                  </a:cubicBezTo>
                  <a:cubicBezTo>
                    <a:pt x="101" y="58"/>
                    <a:pt x="87" y="59"/>
                    <a:pt x="71" y="59"/>
                  </a:cubicBezTo>
                  <a:cubicBezTo>
                    <a:pt x="55" y="59"/>
                    <a:pt x="25" y="60"/>
                    <a:pt x="16" y="58"/>
                  </a:cubicBezTo>
                  <a:cubicBezTo>
                    <a:pt x="0" y="56"/>
                    <a:pt x="26" y="53"/>
                    <a:pt x="14" y="46"/>
                  </a:cubicBezTo>
                  <a:cubicBezTo>
                    <a:pt x="14" y="43"/>
                    <a:pt x="24" y="19"/>
                    <a:pt x="25" y="16"/>
                  </a:cubicBezTo>
                  <a:cubicBezTo>
                    <a:pt x="30" y="11"/>
                    <a:pt x="28" y="5"/>
                    <a:pt x="41" y="5"/>
                  </a:cubicBezTo>
                  <a:cubicBezTo>
                    <a:pt x="54" y="5"/>
                    <a:pt x="94" y="16"/>
                    <a:pt x="103" y="17"/>
                  </a:cubicBezTo>
                  <a:cubicBezTo>
                    <a:pt x="103" y="15"/>
                    <a:pt x="96" y="15"/>
                    <a:pt x="98" y="14"/>
                  </a:cubicBezTo>
                  <a:cubicBezTo>
                    <a:pt x="104" y="12"/>
                    <a:pt x="110" y="13"/>
                    <a:pt x="116" y="13"/>
                  </a:cubicBezTo>
                  <a:cubicBezTo>
                    <a:pt x="124" y="10"/>
                    <a:pt x="133" y="9"/>
                    <a:pt x="142" y="8"/>
                  </a:cubicBezTo>
                  <a:cubicBezTo>
                    <a:pt x="142" y="8"/>
                    <a:pt x="146" y="14"/>
                    <a:pt x="149" y="16"/>
                  </a:cubicBezTo>
                  <a:cubicBezTo>
                    <a:pt x="151" y="15"/>
                    <a:pt x="153" y="16"/>
                    <a:pt x="154" y="14"/>
                  </a:cubicBezTo>
                  <a:cubicBezTo>
                    <a:pt x="155" y="12"/>
                    <a:pt x="151" y="12"/>
                    <a:pt x="151" y="10"/>
                  </a:cubicBezTo>
                  <a:cubicBezTo>
                    <a:pt x="151" y="8"/>
                    <a:pt x="160" y="7"/>
                    <a:pt x="160" y="7"/>
                  </a:cubicBezTo>
                  <a:cubicBezTo>
                    <a:pt x="166" y="4"/>
                    <a:pt x="172" y="8"/>
                    <a:pt x="181" y="5"/>
                  </a:cubicBezTo>
                  <a:cubicBezTo>
                    <a:pt x="187" y="0"/>
                    <a:pt x="186" y="6"/>
                    <a:pt x="193" y="10"/>
                  </a:cubicBezTo>
                  <a:cubicBezTo>
                    <a:pt x="198" y="6"/>
                    <a:pt x="202" y="8"/>
                    <a:pt x="208" y="7"/>
                  </a:cubicBezTo>
                  <a:cubicBezTo>
                    <a:pt x="226" y="10"/>
                    <a:pt x="204" y="8"/>
                    <a:pt x="217" y="4"/>
                  </a:cubicBezTo>
                  <a:cubicBezTo>
                    <a:pt x="223" y="2"/>
                    <a:pt x="269" y="8"/>
                    <a:pt x="269" y="8"/>
                  </a:cubicBezTo>
                  <a:cubicBezTo>
                    <a:pt x="264" y="16"/>
                    <a:pt x="259" y="14"/>
                    <a:pt x="250" y="13"/>
                  </a:cubicBezTo>
                  <a:cubicBezTo>
                    <a:pt x="237" y="14"/>
                    <a:pt x="224" y="16"/>
                    <a:pt x="212" y="11"/>
                  </a:cubicBezTo>
                  <a:cubicBezTo>
                    <a:pt x="207" y="14"/>
                    <a:pt x="207" y="12"/>
                    <a:pt x="212" y="16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60" name="Freeform 2472"/>
            <p:cNvSpPr>
              <a:spLocks/>
            </p:cNvSpPr>
            <p:nvPr/>
          </p:nvSpPr>
          <p:spPr bwMode="auto">
            <a:xfrm>
              <a:off x="1123" y="2122"/>
              <a:ext cx="359" cy="74"/>
            </a:xfrm>
            <a:custGeom>
              <a:avLst/>
              <a:gdLst>
                <a:gd name="T0" fmla="*/ 216 w 359"/>
                <a:gd name="T1" fmla="*/ 74 h 74"/>
                <a:gd name="T2" fmla="*/ 204 w 359"/>
                <a:gd name="T3" fmla="*/ 65 h 74"/>
                <a:gd name="T4" fmla="*/ 185 w 359"/>
                <a:gd name="T5" fmla="*/ 63 h 74"/>
                <a:gd name="T6" fmla="*/ 167 w 359"/>
                <a:gd name="T7" fmla="*/ 69 h 74"/>
                <a:gd name="T8" fmla="*/ 54 w 359"/>
                <a:gd name="T9" fmla="*/ 74 h 74"/>
                <a:gd name="T10" fmla="*/ 105 w 359"/>
                <a:gd name="T11" fmla="*/ 69 h 74"/>
                <a:gd name="T12" fmla="*/ 119 w 359"/>
                <a:gd name="T13" fmla="*/ 66 h 74"/>
                <a:gd name="T14" fmla="*/ 137 w 359"/>
                <a:gd name="T15" fmla="*/ 66 h 74"/>
                <a:gd name="T16" fmla="*/ 153 w 359"/>
                <a:gd name="T17" fmla="*/ 62 h 74"/>
                <a:gd name="T18" fmla="*/ 155 w 359"/>
                <a:gd name="T19" fmla="*/ 57 h 74"/>
                <a:gd name="T20" fmla="*/ 129 w 359"/>
                <a:gd name="T21" fmla="*/ 54 h 74"/>
                <a:gd name="T22" fmla="*/ 120 w 359"/>
                <a:gd name="T23" fmla="*/ 50 h 74"/>
                <a:gd name="T24" fmla="*/ 108 w 359"/>
                <a:gd name="T25" fmla="*/ 45 h 74"/>
                <a:gd name="T26" fmla="*/ 93 w 359"/>
                <a:gd name="T27" fmla="*/ 50 h 74"/>
                <a:gd name="T28" fmla="*/ 87 w 359"/>
                <a:gd name="T29" fmla="*/ 51 h 74"/>
                <a:gd name="T30" fmla="*/ 83 w 359"/>
                <a:gd name="T31" fmla="*/ 54 h 74"/>
                <a:gd name="T32" fmla="*/ 95 w 359"/>
                <a:gd name="T33" fmla="*/ 45 h 74"/>
                <a:gd name="T34" fmla="*/ 71 w 359"/>
                <a:gd name="T35" fmla="*/ 53 h 74"/>
                <a:gd name="T36" fmla="*/ 62 w 359"/>
                <a:gd name="T37" fmla="*/ 59 h 74"/>
                <a:gd name="T38" fmla="*/ 59 w 359"/>
                <a:gd name="T39" fmla="*/ 54 h 74"/>
                <a:gd name="T40" fmla="*/ 63 w 359"/>
                <a:gd name="T41" fmla="*/ 56 h 74"/>
                <a:gd name="T42" fmla="*/ 62 w 359"/>
                <a:gd name="T43" fmla="*/ 51 h 74"/>
                <a:gd name="T44" fmla="*/ 57 w 359"/>
                <a:gd name="T45" fmla="*/ 50 h 74"/>
                <a:gd name="T46" fmla="*/ 54 w 359"/>
                <a:gd name="T47" fmla="*/ 47 h 74"/>
                <a:gd name="T48" fmla="*/ 54 w 359"/>
                <a:gd name="T49" fmla="*/ 53 h 74"/>
                <a:gd name="T50" fmla="*/ 38 w 359"/>
                <a:gd name="T51" fmla="*/ 59 h 74"/>
                <a:gd name="T52" fmla="*/ 38 w 359"/>
                <a:gd name="T53" fmla="*/ 44 h 74"/>
                <a:gd name="T54" fmla="*/ 33 w 359"/>
                <a:gd name="T55" fmla="*/ 38 h 74"/>
                <a:gd name="T56" fmla="*/ 36 w 359"/>
                <a:gd name="T57" fmla="*/ 38 h 74"/>
                <a:gd name="T58" fmla="*/ 0 w 359"/>
                <a:gd name="T59" fmla="*/ 33 h 74"/>
                <a:gd name="T60" fmla="*/ 102 w 359"/>
                <a:gd name="T61" fmla="*/ 35 h 74"/>
                <a:gd name="T62" fmla="*/ 107 w 359"/>
                <a:gd name="T63" fmla="*/ 32 h 74"/>
                <a:gd name="T64" fmla="*/ 116 w 359"/>
                <a:gd name="T65" fmla="*/ 33 h 74"/>
                <a:gd name="T66" fmla="*/ 153 w 359"/>
                <a:gd name="T67" fmla="*/ 33 h 74"/>
                <a:gd name="T68" fmla="*/ 138 w 359"/>
                <a:gd name="T69" fmla="*/ 39 h 74"/>
                <a:gd name="T70" fmla="*/ 143 w 359"/>
                <a:gd name="T71" fmla="*/ 38 h 74"/>
                <a:gd name="T72" fmla="*/ 158 w 359"/>
                <a:gd name="T73" fmla="*/ 32 h 74"/>
                <a:gd name="T74" fmla="*/ 204 w 359"/>
                <a:gd name="T75" fmla="*/ 24 h 74"/>
                <a:gd name="T76" fmla="*/ 243 w 359"/>
                <a:gd name="T77" fmla="*/ 20 h 74"/>
                <a:gd name="T78" fmla="*/ 275 w 359"/>
                <a:gd name="T79" fmla="*/ 12 h 74"/>
                <a:gd name="T80" fmla="*/ 300 w 359"/>
                <a:gd name="T81" fmla="*/ 2 h 74"/>
                <a:gd name="T82" fmla="*/ 326 w 359"/>
                <a:gd name="T83" fmla="*/ 21 h 74"/>
                <a:gd name="T84" fmla="*/ 351 w 359"/>
                <a:gd name="T85" fmla="*/ 54 h 74"/>
                <a:gd name="T86" fmla="*/ 278 w 359"/>
                <a:gd name="T87" fmla="*/ 62 h 74"/>
                <a:gd name="T88" fmla="*/ 212 w 359"/>
                <a:gd name="T89" fmla="*/ 65 h 74"/>
                <a:gd name="T90" fmla="*/ 216 w 359"/>
                <a:gd name="T91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9" h="74">
                  <a:moveTo>
                    <a:pt x="216" y="74"/>
                  </a:moveTo>
                  <a:cubicBezTo>
                    <a:pt x="212" y="68"/>
                    <a:pt x="211" y="66"/>
                    <a:pt x="204" y="65"/>
                  </a:cubicBezTo>
                  <a:cubicBezTo>
                    <a:pt x="197" y="66"/>
                    <a:pt x="191" y="66"/>
                    <a:pt x="185" y="63"/>
                  </a:cubicBezTo>
                  <a:cubicBezTo>
                    <a:pt x="179" y="66"/>
                    <a:pt x="173" y="65"/>
                    <a:pt x="167" y="69"/>
                  </a:cubicBezTo>
                  <a:cubicBezTo>
                    <a:pt x="133" y="63"/>
                    <a:pt x="89" y="72"/>
                    <a:pt x="54" y="74"/>
                  </a:cubicBezTo>
                  <a:cubicBezTo>
                    <a:pt x="3" y="67"/>
                    <a:pt x="99" y="69"/>
                    <a:pt x="105" y="69"/>
                  </a:cubicBezTo>
                  <a:cubicBezTo>
                    <a:pt x="111" y="68"/>
                    <a:pt x="112" y="65"/>
                    <a:pt x="119" y="66"/>
                  </a:cubicBezTo>
                  <a:cubicBezTo>
                    <a:pt x="123" y="60"/>
                    <a:pt x="129" y="65"/>
                    <a:pt x="137" y="66"/>
                  </a:cubicBezTo>
                  <a:cubicBezTo>
                    <a:pt x="144" y="61"/>
                    <a:pt x="144" y="60"/>
                    <a:pt x="153" y="62"/>
                  </a:cubicBezTo>
                  <a:cubicBezTo>
                    <a:pt x="162" y="67"/>
                    <a:pt x="160" y="61"/>
                    <a:pt x="155" y="57"/>
                  </a:cubicBezTo>
                  <a:cubicBezTo>
                    <a:pt x="147" y="60"/>
                    <a:pt x="137" y="57"/>
                    <a:pt x="129" y="54"/>
                  </a:cubicBezTo>
                  <a:cubicBezTo>
                    <a:pt x="122" y="57"/>
                    <a:pt x="109" y="42"/>
                    <a:pt x="120" y="50"/>
                  </a:cubicBezTo>
                  <a:cubicBezTo>
                    <a:pt x="125" y="60"/>
                    <a:pt x="113" y="47"/>
                    <a:pt x="108" y="45"/>
                  </a:cubicBezTo>
                  <a:cubicBezTo>
                    <a:pt x="102" y="48"/>
                    <a:pt x="100" y="51"/>
                    <a:pt x="93" y="50"/>
                  </a:cubicBezTo>
                  <a:cubicBezTo>
                    <a:pt x="91" y="50"/>
                    <a:pt x="89" y="50"/>
                    <a:pt x="87" y="51"/>
                  </a:cubicBezTo>
                  <a:cubicBezTo>
                    <a:pt x="85" y="52"/>
                    <a:pt x="84" y="55"/>
                    <a:pt x="83" y="54"/>
                  </a:cubicBezTo>
                  <a:cubicBezTo>
                    <a:pt x="81" y="52"/>
                    <a:pt x="95" y="45"/>
                    <a:pt x="95" y="45"/>
                  </a:cubicBezTo>
                  <a:cubicBezTo>
                    <a:pt x="81" y="37"/>
                    <a:pt x="87" y="50"/>
                    <a:pt x="71" y="53"/>
                  </a:cubicBezTo>
                  <a:cubicBezTo>
                    <a:pt x="68" y="55"/>
                    <a:pt x="65" y="60"/>
                    <a:pt x="62" y="59"/>
                  </a:cubicBezTo>
                  <a:cubicBezTo>
                    <a:pt x="60" y="58"/>
                    <a:pt x="58" y="56"/>
                    <a:pt x="59" y="54"/>
                  </a:cubicBezTo>
                  <a:cubicBezTo>
                    <a:pt x="59" y="53"/>
                    <a:pt x="62" y="55"/>
                    <a:pt x="63" y="56"/>
                  </a:cubicBezTo>
                  <a:cubicBezTo>
                    <a:pt x="63" y="54"/>
                    <a:pt x="63" y="52"/>
                    <a:pt x="62" y="51"/>
                  </a:cubicBezTo>
                  <a:cubicBezTo>
                    <a:pt x="61" y="50"/>
                    <a:pt x="58" y="52"/>
                    <a:pt x="57" y="50"/>
                  </a:cubicBezTo>
                  <a:cubicBezTo>
                    <a:pt x="55" y="45"/>
                    <a:pt x="66" y="42"/>
                    <a:pt x="54" y="47"/>
                  </a:cubicBezTo>
                  <a:cubicBezTo>
                    <a:pt x="53" y="51"/>
                    <a:pt x="47" y="62"/>
                    <a:pt x="54" y="53"/>
                  </a:cubicBezTo>
                  <a:cubicBezTo>
                    <a:pt x="47" y="49"/>
                    <a:pt x="26" y="69"/>
                    <a:pt x="38" y="59"/>
                  </a:cubicBezTo>
                  <a:cubicBezTo>
                    <a:pt x="35" y="52"/>
                    <a:pt x="39" y="52"/>
                    <a:pt x="38" y="44"/>
                  </a:cubicBezTo>
                  <a:cubicBezTo>
                    <a:pt x="20" y="46"/>
                    <a:pt x="37" y="50"/>
                    <a:pt x="33" y="38"/>
                  </a:cubicBezTo>
                  <a:cubicBezTo>
                    <a:pt x="21" y="40"/>
                    <a:pt x="32" y="41"/>
                    <a:pt x="36" y="38"/>
                  </a:cubicBezTo>
                  <a:cubicBezTo>
                    <a:pt x="33" y="25"/>
                    <a:pt x="8" y="33"/>
                    <a:pt x="0" y="33"/>
                  </a:cubicBezTo>
                  <a:cubicBezTo>
                    <a:pt x="31" y="38"/>
                    <a:pt x="71" y="34"/>
                    <a:pt x="102" y="35"/>
                  </a:cubicBezTo>
                  <a:cubicBezTo>
                    <a:pt x="102" y="35"/>
                    <a:pt x="105" y="33"/>
                    <a:pt x="107" y="32"/>
                  </a:cubicBezTo>
                  <a:cubicBezTo>
                    <a:pt x="112" y="23"/>
                    <a:pt x="108" y="31"/>
                    <a:pt x="116" y="33"/>
                  </a:cubicBezTo>
                  <a:cubicBezTo>
                    <a:pt x="127" y="25"/>
                    <a:pt x="175" y="29"/>
                    <a:pt x="153" y="33"/>
                  </a:cubicBezTo>
                  <a:cubicBezTo>
                    <a:pt x="148" y="37"/>
                    <a:pt x="144" y="38"/>
                    <a:pt x="138" y="39"/>
                  </a:cubicBezTo>
                  <a:cubicBezTo>
                    <a:pt x="138" y="39"/>
                    <a:pt x="141" y="38"/>
                    <a:pt x="143" y="38"/>
                  </a:cubicBezTo>
                  <a:cubicBezTo>
                    <a:pt x="148" y="34"/>
                    <a:pt x="152" y="33"/>
                    <a:pt x="158" y="32"/>
                  </a:cubicBezTo>
                  <a:cubicBezTo>
                    <a:pt x="168" y="29"/>
                    <a:pt x="192" y="25"/>
                    <a:pt x="204" y="24"/>
                  </a:cubicBezTo>
                  <a:cubicBezTo>
                    <a:pt x="218" y="22"/>
                    <a:pt x="231" y="22"/>
                    <a:pt x="243" y="20"/>
                  </a:cubicBezTo>
                  <a:cubicBezTo>
                    <a:pt x="259" y="17"/>
                    <a:pt x="266" y="15"/>
                    <a:pt x="275" y="12"/>
                  </a:cubicBezTo>
                  <a:cubicBezTo>
                    <a:pt x="284" y="9"/>
                    <a:pt x="292" y="0"/>
                    <a:pt x="300" y="2"/>
                  </a:cubicBezTo>
                  <a:cubicBezTo>
                    <a:pt x="308" y="4"/>
                    <a:pt x="318" y="12"/>
                    <a:pt x="326" y="21"/>
                  </a:cubicBezTo>
                  <a:cubicBezTo>
                    <a:pt x="334" y="30"/>
                    <a:pt x="359" y="47"/>
                    <a:pt x="351" y="54"/>
                  </a:cubicBezTo>
                  <a:cubicBezTo>
                    <a:pt x="356" y="59"/>
                    <a:pt x="301" y="60"/>
                    <a:pt x="278" y="62"/>
                  </a:cubicBezTo>
                  <a:cubicBezTo>
                    <a:pt x="255" y="64"/>
                    <a:pt x="222" y="63"/>
                    <a:pt x="212" y="65"/>
                  </a:cubicBezTo>
                  <a:cubicBezTo>
                    <a:pt x="213" y="70"/>
                    <a:pt x="218" y="74"/>
                    <a:pt x="216" y="7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61" name="Freeform 2473"/>
            <p:cNvSpPr>
              <a:spLocks/>
            </p:cNvSpPr>
            <p:nvPr/>
          </p:nvSpPr>
          <p:spPr bwMode="auto">
            <a:xfrm>
              <a:off x="793" y="2228"/>
              <a:ext cx="201" cy="62"/>
            </a:xfrm>
            <a:custGeom>
              <a:avLst/>
              <a:gdLst>
                <a:gd name="T0" fmla="*/ 153 w 201"/>
                <a:gd name="T1" fmla="*/ 4 h 62"/>
                <a:gd name="T2" fmla="*/ 126 w 201"/>
                <a:gd name="T3" fmla="*/ 8 h 62"/>
                <a:gd name="T4" fmla="*/ 119 w 201"/>
                <a:gd name="T5" fmla="*/ 19 h 62"/>
                <a:gd name="T6" fmla="*/ 131 w 201"/>
                <a:gd name="T7" fmla="*/ 23 h 62"/>
                <a:gd name="T8" fmla="*/ 119 w 201"/>
                <a:gd name="T9" fmla="*/ 26 h 62"/>
                <a:gd name="T10" fmla="*/ 117 w 201"/>
                <a:gd name="T11" fmla="*/ 31 h 62"/>
                <a:gd name="T12" fmla="*/ 117 w 201"/>
                <a:gd name="T13" fmla="*/ 34 h 62"/>
                <a:gd name="T14" fmla="*/ 116 w 201"/>
                <a:gd name="T15" fmla="*/ 40 h 62"/>
                <a:gd name="T16" fmla="*/ 111 w 201"/>
                <a:gd name="T17" fmla="*/ 41 h 62"/>
                <a:gd name="T18" fmla="*/ 107 w 201"/>
                <a:gd name="T19" fmla="*/ 50 h 62"/>
                <a:gd name="T20" fmla="*/ 71 w 201"/>
                <a:gd name="T21" fmla="*/ 53 h 62"/>
                <a:gd name="T22" fmla="*/ 33 w 201"/>
                <a:gd name="T23" fmla="*/ 47 h 62"/>
                <a:gd name="T24" fmla="*/ 24 w 201"/>
                <a:gd name="T25" fmla="*/ 40 h 62"/>
                <a:gd name="T26" fmla="*/ 30 w 201"/>
                <a:gd name="T27" fmla="*/ 31 h 62"/>
                <a:gd name="T28" fmla="*/ 41 w 201"/>
                <a:gd name="T29" fmla="*/ 22 h 62"/>
                <a:gd name="T30" fmla="*/ 15 w 201"/>
                <a:gd name="T31" fmla="*/ 10 h 62"/>
                <a:gd name="T32" fmla="*/ 165 w 201"/>
                <a:gd name="T33" fmla="*/ 2 h 62"/>
                <a:gd name="T34" fmla="*/ 176 w 201"/>
                <a:gd name="T35" fmla="*/ 2 h 62"/>
                <a:gd name="T36" fmla="*/ 195 w 201"/>
                <a:gd name="T37" fmla="*/ 1 h 62"/>
                <a:gd name="T38" fmla="*/ 170 w 201"/>
                <a:gd name="T39" fmla="*/ 2 h 62"/>
                <a:gd name="T40" fmla="*/ 153 w 201"/>
                <a:gd name="T41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1" h="62">
                  <a:moveTo>
                    <a:pt x="153" y="4"/>
                  </a:moveTo>
                  <a:cubicBezTo>
                    <a:pt x="143" y="5"/>
                    <a:pt x="137" y="7"/>
                    <a:pt x="126" y="8"/>
                  </a:cubicBezTo>
                  <a:cubicBezTo>
                    <a:pt x="134" y="13"/>
                    <a:pt x="126" y="16"/>
                    <a:pt x="119" y="19"/>
                  </a:cubicBezTo>
                  <a:cubicBezTo>
                    <a:pt x="127" y="23"/>
                    <a:pt x="128" y="17"/>
                    <a:pt x="131" y="23"/>
                  </a:cubicBezTo>
                  <a:cubicBezTo>
                    <a:pt x="128" y="31"/>
                    <a:pt x="127" y="25"/>
                    <a:pt x="119" y="26"/>
                  </a:cubicBezTo>
                  <a:cubicBezTo>
                    <a:pt x="118" y="28"/>
                    <a:pt x="116" y="29"/>
                    <a:pt x="117" y="31"/>
                  </a:cubicBezTo>
                  <a:cubicBezTo>
                    <a:pt x="119" y="34"/>
                    <a:pt x="129" y="29"/>
                    <a:pt x="117" y="34"/>
                  </a:cubicBezTo>
                  <a:cubicBezTo>
                    <a:pt x="117" y="36"/>
                    <a:pt x="117" y="38"/>
                    <a:pt x="116" y="40"/>
                  </a:cubicBezTo>
                  <a:cubicBezTo>
                    <a:pt x="115" y="41"/>
                    <a:pt x="112" y="40"/>
                    <a:pt x="111" y="41"/>
                  </a:cubicBezTo>
                  <a:cubicBezTo>
                    <a:pt x="109" y="43"/>
                    <a:pt x="109" y="47"/>
                    <a:pt x="107" y="50"/>
                  </a:cubicBezTo>
                  <a:cubicBezTo>
                    <a:pt x="109" y="62"/>
                    <a:pt x="71" y="53"/>
                    <a:pt x="71" y="53"/>
                  </a:cubicBezTo>
                  <a:cubicBezTo>
                    <a:pt x="51" y="49"/>
                    <a:pt x="0" y="56"/>
                    <a:pt x="33" y="47"/>
                  </a:cubicBezTo>
                  <a:cubicBezTo>
                    <a:pt x="37" y="40"/>
                    <a:pt x="30" y="41"/>
                    <a:pt x="24" y="40"/>
                  </a:cubicBezTo>
                  <a:cubicBezTo>
                    <a:pt x="31" y="36"/>
                    <a:pt x="47" y="34"/>
                    <a:pt x="30" y="31"/>
                  </a:cubicBezTo>
                  <a:cubicBezTo>
                    <a:pt x="21" y="26"/>
                    <a:pt x="36" y="23"/>
                    <a:pt x="41" y="22"/>
                  </a:cubicBezTo>
                  <a:cubicBezTo>
                    <a:pt x="36" y="9"/>
                    <a:pt x="27" y="12"/>
                    <a:pt x="15" y="10"/>
                  </a:cubicBezTo>
                  <a:cubicBezTo>
                    <a:pt x="66" y="8"/>
                    <a:pt x="114" y="4"/>
                    <a:pt x="165" y="2"/>
                  </a:cubicBezTo>
                  <a:cubicBezTo>
                    <a:pt x="177" y="0"/>
                    <a:pt x="162" y="2"/>
                    <a:pt x="176" y="2"/>
                  </a:cubicBezTo>
                  <a:cubicBezTo>
                    <a:pt x="182" y="2"/>
                    <a:pt x="201" y="1"/>
                    <a:pt x="195" y="1"/>
                  </a:cubicBezTo>
                  <a:cubicBezTo>
                    <a:pt x="187" y="1"/>
                    <a:pt x="178" y="2"/>
                    <a:pt x="170" y="2"/>
                  </a:cubicBezTo>
                  <a:cubicBezTo>
                    <a:pt x="164" y="5"/>
                    <a:pt x="160" y="5"/>
                    <a:pt x="153" y="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62" name="Freeform 2474"/>
            <p:cNvSpPr>
              <a:spLocks/>
            </p:cNvSpPr>
            <p:nvPr/>
          </p:nvSpPr>
          <p:spPr bwMode="auto">
            <a:xfrm>
              <a:off x="994" y="2212"/>
              <a:ext cx="206" cy="59"/>
            </a:xfrm>
            <a:custGeom>
              <a:avLst/>
              <a:gdLst>
                <a:gd name="T0" fmla="*/ 179 w 206"/>
                <a:gd name="T1" fmla="*/ 53 h 59"/>
                <a:gd name="T2" fmla="*/ 152 w 206"/>
                <a:gd name="T3" fmla="*/ 59 h 59"/>
                <a:gd name="T4" fmla="*/ 137 w 206"/>
                <a:gd name="T5" fmla="*/ 44 h 59"/>
                <a:gd name="T6" fmla="*/ 119 w 206"/>
                <a:gd name="T7" fmla="*/ 32 h 59"/>
                <a:gd name="T8" fmla="*/ 102 w 206"/>
                <a:gd name="T9" fmla="*/ 24 h 59"/>
                <a:gd name="T10" fmla="*/ 84 w 206"/>
                <a:gd name="T11" fmla="*/ 23 h 59"/>
                <a:gd name="T12" fmla="*/ 81 w 206"/>
                <a:gd name="T13" fmla="*/ 17 h 59"/>
                <a:gd name="T14" fmla="*/ 66 w 206"/>
                <a:gd name="T15" fmla="*/ 14 h 59"/>
                <a:gd name="T16" fmla="*/ 0 w 206"/>
                <a:gd name="T17" fmla="*/ 15 h 59"/>
                <a:gd name="T18" fmla="*/ 44 w 206"/>
                <a:gd name="T19" fmla="*/ 14 h 59"/>
                <a:gd name="T20" fmla="*/ 95 w 206"/>
                <a:gd name="T21" fmla="*/ 11 h 59"/>
                <a:gd name="T22" fmla="*/ 167 w 206"/>
                <a:gd name="T23" fmla="*/ 8 h 59"/>
                <a:gd name="T24" fmla="*/ 173 w 206"/>
                <a:gd name="T25" fmla="*/ 9 h 59"/>
                <a:gd name="T26" fmla="*/ 182 w 206"/>
                <a:gd name="T27" fmla="*/ 3 h 59"/>
                <a:gd name="T28" fmla="*/ 206 w 206"/>
                <a:gd name="T29" fmla="*/ 8 h 59"/>
                <a:gd name="T30" fmla="*/ 174 w 206"/>
                <a:gd name="T31" fmla="*/ 11 h 59"/>
                <a:gd name="T32" fmla="*/ 173 w 206"/>
                <a:gd name="T33" fmla="*/ 17 h 59"/>
                <a:gd name="T34" fmla="*/ 165 w 206"/>
                <a:gd name="T35" fmla="*/ 18 h 59"/>
                <a:gd name="T36" fmla="*/ 171 w 206"/>
                <a:gd name="T37" fmla="*/ 32 h 59"/>
                <a:gd name="T38" fmla="*/ 179 w 206"/>
                <a:gd name="T39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6" h="59">
                  <a:moveTo>
                    <a:pt x="179" y="53"/>
                  </a:moveTo>
                  <a:cubicBezTo>
                    <a:pt x="170" y="55"/>
                    <a:pt x="161" y="57"/>
                    <a:pt x="152" y="59"/>
                  </a:cubicBezTo>
                  <a:cubicBezTo>
                    <a:pt x="137" y="56"/>
                    <a:pt x="147" y="46"/>
                    <a:pt x="137" y="44"/>
                  </a:cubicBezTo>
                  <a:cubicBezTo>
                    <a:pt x="131" y="41"/>
                    <a:pt x="123" y="33"/>
                    <a:pt x="119" y="32"/>
                  </a:cubicBezTo>
                  <a:cubicBezTo>
                    <a:pt x="113" y="29"/>
                    <a:pt x="108" y="25"/>
                    <a:pt x="102" y="24"/>
                  </a:cubicBezTo>
                  <a:cubicBezTo>
                    <a:pt x="97" y="16"/>
                    <a:pt x="93" y="26"/>
                    <a:pt x="84" y="23"/>
                  </a:cubicBezTo>
                  <a:cubicBezTo>
                    <a:pt x="81" y="21"/>
                    <a:pt x="83" y="18"/>
                    <a:pt x="81" y="17"/>
                  </a:cubicBezTo>
                  <a:cubicBezTo>
                    <a:pt x="76" y="15"/>
                    <a:pt x="66" y="14"/>
                    <a:pt x="66" y="14"/>
                  </a:cubicBezTo>
                  <a:cubicBezTo>
                    <a:pt x="44" y="15"/>
                    <a:pt x="22" y="18"/>
                    <a:pt x="0" y="15"/>
                  </a:cubicBezTo>
                  <a:cubicBezTo>
                    <a:pt x="15" y="15"/>
                    <a:pt x="29" y="15"/>
                    <a:pt x="44" y="14"/>
                  </a:cubicBezTo>
                  <a:cubicBezTo>
                    <a:pt x="61" y="13"/>
                    <a:pt x="95" y="11"/>
                    <a:pt x="95" y="11"/>
                  </a:cubicBezTo>
                  <a:cubicBezTo>
                    <a:pt x="106" y="5"/>
                    <a:pt x="167" y="8"/>
                    <a:pt x="167" y="8"/>
                  </a:cubicBezTo>
                  <a:cubicBezTo>
                    <a:pt x="178" y="0"/>
                    <a:pt x="165" y="8"/>
                    <a:pt x="173" y="9"/>
                  </a:cubicBezTo>
                  <a:cubicBezTo>
                    <a:pt x="177" y="10"/>
                    <a:pt x="179" y="5"/>
                    <a:pt x="182" y="3"/>
                  </a:cubicBezTo>
                  <a:cubicBezTo>
                    <a:pt x="190" y="6"/>
                    <a:pt x="206" y="8"/>
                    <a:pt x="206" y="8"/>
                  </a:cubicBezTo>
                  <a:cubicBezTo>
                    <a:pt x="195" y="10"/>
                    <a:pt x="184" y="8"/>
                    <a:pt x="174" y="11"/>
                  </a:cubicBezTo>
                  <a:cubicBezTo>
                    <a:pt x="172" y="12"/>
                    <a:pt x="175" y="16"/>
                    <a:pt x="173" y="17"/>
                  </a:cubicBezTo>
                  <a:cubicBezTo>
                    <a:pt x="171" y="19"/>
                    <a:pt x="168" y="18"/>
                    <a:pt x="165" y="18"/>
                  </a:cubicBezTo>
                  <a:cubicBezTo>
                    <a:pt x="167" y="23"/>
                    <a:pt x="170" y="26"/>
                    <a:pt x="171" y="32"/>
                  </a:cubicBezTo>
                  <a:cubicBezTo>
                    <a:pt x="169" y="42"/>
                    <a:pt x="167" y="49"/>
                    <a:pt x="179" y="5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63" name="Freeform 2475"/>
            <p:cNvSpPr>
              <a:spLocks/>
            </p:cNvSpPr>
            <p:nvPr/>
          </p:nvSpPr>
          <p:spPr bwMode="auto">
            <a:xfrm>
              <a:off x="1140" y="2182"/>
              <a:ext cx="360" cy="84"/>
            </a:xfrm>
            <a:custGeom>
              <a:avLst/>
              <a:gdLst>
                <a:gd name="T0" fmla="*/ 205 w 360"/>
                <a:gd name="T1" fmla="*/ 30 h 84"/>
                <a:gd name="T2" fmla="*/ 186 w 360"/>
                <a:gd name="T3" fmla="*/ 35 h 84"/>
                <a:gd name="T4" fmla="*/ 190 w 360"/>
                <a:gd name="T5" fmla="*/ 47 h 84"/>
                <a:gd name="T6" fmla="*/ 193 w 360"/>
                <a:gd name="T7" fmla="*/ 62 h 84"/>
                <a:gd name="T8" fmla="*/ 193 w 360"/>
                <a:gd name="T9" fmla="*/ 74 h 84"/>
                <a:gd name="T10" fmla="*/ 181 w 360"/>
                <a:gd name="T11" fmla="*/ 78 h 84"/>
                <a:gd name="T12" fmla="*/ 136 w 360"/>
                <a:gd name="T13" fmla="*/ 71 h 84"/>
                <a:gd name="T14" fmla="*/ 103 w 360"/>
                <a:gd name="T15" fmla="*/ 68 h 84"/>
                <a:gd name="T16" fmla="*/ 69 w 360"/>
                <a:gd name="T17" fmla="*/ 69 h 84"/>
                <a:gd name="T18" fmla="*/ 88 w 360"/>
                <a:gd name="T19" fmla="*/ 72 h 84"/>
                <a:gd name="T20" fmla="*/ 148 w 360"/>
                <a:gd name="T21" fmla="*/ 71 h 84"/>
                <a:gd name="T22" fmla="*/ 165 w 360"/>
                <a:gd name="T23" fmla="*/ 68 h 84"/>
                <a:gd name="T24" fmla="*/ 159 w 360"/>
                <a:gd name="T25" fmla="*/ 62 h 84"/>
                <a:gd name="T26" fmla="*/ 144 w 360"/>
                <a:gd name="T27" fmla="*/ 59 h 84"/>
                <a:gd name="T28" fmla="*/ 123 w 360"/>
                <a:gd name="T29" fmla="*/ 60 h 84"/>
                <a:gd name="T30" fmla="*/ 72 w 360"/>
                <a:gd name="T31" fmla="*/ 63 h 84"/>
                <a:gd name="T32" fmla="*/ 55 w 360"/>
                <a:gd name="T33" fmla="*/ 65 h 84"/>
                <a:gd name="T34" fmla="*/ 34 w 360"/>
                <a:gd name="T35" fmla="*/ 65 h 84"/>
                <a:gd name="T36" fmla="*/ 126 w 360"/>
                <a:gd name="T37" fmla="*/ 60 h 84"/>
                <a:gd name="T38" fmla="*/ 135 w 360"/>
                <a:gd name="T39" fmla="*/ 60 h 84"/>
                <a:gd name="T40" fmla="*/ 145 w 360"/>
                <a:gd name="T41" fmla="*/ 56 h 84"/>
                <a:gd name="T42" fmla="*/ 141 w 360"/>
                <a:gd name="T43" fmla="*/ 48 h 84"/>
                <a:gd name="T44" fmla="*/ 129 w 360"/>
                <a:gd name="T45" fmla="*/ 45 h 84"/>
                <a:gd name="T46" fmla="*/ 120 w 360"/>
                <a:gd name="T47" fmla="*/ 48 h 84"/>
                <a:gd name="T48" fmla="*/ 100 w 360"/>
                <a:gd name="T49" fmla="*/ 47 h 84"/>
                <a:gd name="T50" fmla="*/ 87 w 360"/>
                <a:gd name="T51" fmla="*/ 47 h 84"/>
                <a:gd name="T52" fmla="*/ 90 w 360"/>
                <a:gd name="T53" fmla="*/ 51 h 84"/>
                <a:gd name="T54" fmla="*/ 82 w 360"/>
                <a:gd name="T55" fmla="*/ 42 h 84"/>
                <a:gd name="T56" fmla="*/ 66 w 360"/>
                <a:gd name="T57" fmla="*/ 41 h 84"/>
                <a:gd name="T58" fmla="*/ 52 w 360"/>
                <a:gd name="T59" fmla="*/ 45 h 84"/>
                <a:gd name="T60" fmla="*/ 51 w 360"/>
                <a:gd name="T61" fmla="*/ 50 h 84"/>
                <a:gd name="T62" fmla="*/ 46 w 360"/>
                <a:gd name="T63" fmla="*/ 47 h 84"/>
                <a:gd name="T64" fmla="*/ 31 w 360"/>
                <a:gd name="T65" fmla="*/ 53 h 84"/>
                <a:gd name="T66" fmla="*/ 43 w 360"/>
                <a:gd name="T67" fmla="*/ 47 h 84"/>
                <a:gd name="T68" fmla="*/ 73 w 360"/>
                <a:gd name="T69" fmla="*/ 39 h 84"/>
                <a:gd name="T70" fmla="*/ 103 w 360"/>
                <a:gd name="T71" fmla="*/ 36 h 84"/>
                <a:gd name="T72" fmla="*/ 123 w 360"/>
                <a:gd name="T73" fmla="*/ 39 h 84"/>
                <a:gd name="T74" fmla="*/ 132 w 360"/>
                <a:gd name="T75" fmla="*/ 38 h 84"/>
                <a:gd name="T76" fmla="*/ 150 w 360"/>
                <a:gd name="T77" fmla="*/ 35 h 84"/>
                <a:gd name="T78" fmla="*/ 159 w 360"/>
                <a:gd name="T79" fmla="*/ 39 h 84"/>
                <a:gd name="T80" fmla="*/ 162 w 360"/>
                <a:gd name="T81" fmla="*/ 33 h 84"/>
                <a:gd name="T82" fmla="*/ 148 w 360"/>
                <a:gd name="T83" fmla="*/ 36 h 84"/>
                <a:gd name="T84" fmla="*/ 117 w 360"/>
                <a:gd name="T85" fmla="*/ 32 h 84"/>
                <a:gd name="T86" fmla="*/ 91 w 360"/>
                <a:gd name="T87" fmla="*/ 33 h 84"/>
                <a:gd name="T88" fmla="*/ 28 w 360"/>
                <a:gd name="T89" fmla="*/ 38 h 84"/>
                <a:gd name="T90" fmla="*/ 6 w 360"/>
                <a:gd name="T91" fmla="*/ 36 h 84"/>
                <a:gd name="T92" fmla="*/ 7 w 360"/>
                <a:gd name="T93" fmla="*/ 30 h 84"/>
                <a:gd name="T94" fmla="*/ 4 w 360"/>
                <a:gd name="T95" fmla="*/ 18 h 84"/>
                <a:gd name="T96" fmla="*/ 12 w 360"/>
                <a:gd name="T97" fmla="*/ 20 h 84"/>
                <a:gd name="T98" fmla="*/ 60 w 360"/>
                <a:gd name="T99" fmla="*/ 17 h 84"/>
                <a:gd name="T100" fmla="*/ 177 w 360"/>
                <a:gd name="T101" fmla="*/ 9 h 84"/>
                <a:gd name="T102" fmla="*/ 349 w 360"/>
                <a:gd name="T103" fmla="*/ 5 h 84"/>
                <a:gd name="T104" fmla="*/ 360 w 360"/>
                <a:gd name="T105" fmla="*/ 20 h 84"/>
                <a:gd name="T106" fmla="*/ 205 w 360"/>
                <a:gd name="T107" fmla="*/ 3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0" h="84">
                  <a:moveTo>
                    <a:pt x="205" y="30"/>
                  </a:moveTo>
                  <a:cubicBezTo>
                    <a:pt x="198" y="31"/>
                    <a:pt x="192" y="32"/>
                    <a:pt x="186" y="35"/>
                  </a:cubicBezTo>
                  <a:cubicBezTo>
                    <a:pt x="192" y="39"/>
                    <a:pt x="194" y="40"/>
                    <a:pt x="190" y="47"/>
                  </a:cubicBezTo>
                  <a:cubicBezTo>
                    <a:pt x="197" y="51"/>
                    <a:pt x="202" y="57"/>
                    <a:pt x="193" y="62"/>
                  </a:cubicBezTo>
                  <a:cubicBezTo>
                    <a:pt x="196" y="68"/>
                    <a:pt x="202" y="76"/>
                    <a:pt x="193" y="74"/>
                  </a:cubicBezTo>
                  <a:cubicBezTo>
                    <a:pt x="187" y="69"/>
                    <a:pt x="185" y="73"/>
                    <a:pt x="181" y="78"/>
                  </a:cubicBezTo>
                  <a:cubicBezTo>
                    <a:pt x="166" y="75"/>
                    <a:pt x="146" y="84"/>
                    <a:pt x="136" y="71"/>
                  </a:cubicBezTo>
                  <a:cubicBezTo>
                    <a:pt x="125" y="73"/>
                    <a:pt x="113" y="73"/>
                    <a:pt x="103" y="68"/>
                  </a:cubicBezTo>
                  <a:cubicBezTo>
                    <a:pt x="92" y="68"/>
                    <a:pt x="80" y="68"/>
                    <a:pt x="69" y="69"/>
                  </a:cubicBezTo>
                  <a:cubicBezTo>
                    <a:pt x="54" y="70"/>
                    <a:pt x="54" y="74"/>
                    <a:pt x="88" y="72"/>
                  </a:cubicBezTo>
                  <a:cubicBezTo>
                    <a:pt x="111" y="68"/>
                    <a:pt x="116" y="70"/>
                    <a:pt x="148" y="71"/>
                  </a:cubicBezTo>
                  <a:cubicBezTo>
                    <a:pt x="156" y="70"/>
                    <a:pt x="179" y="75"/>
                    <a:pt x="165" y="68"/>
                  </a:cubicBezTo>
                  <a:cubicBezTo>
                    <a:pt x="153" y="70"/>
                    <a:pt x="169" y="70"/>
                    <a:pt x="159" y="62"/>
                  </a:cubicBezTo>
                  <a:cubicBezTo>
                    <a:pt x="151" y="67"/>
                    <a:pt x="153" y="60"/>
                    <a:pt x="144" y="59"/>
                  </a:cubicBezTo>
                  <a:cubicBezTo>
                    <a:pt x="132" y="54"/>
                    <a:pt x="134" y="59"/>
                    <a:pt x="123" y="60"/>
                  </a:cubicBezTo>
                  <a:cubicBezTo>
                    <a:pt x="106" y="62"/>
                    <a:pt x="89" y="62"/>
                    <a:pt x="72" y="63"/>
                  </a:cubicBezTo>
                  <a:cubicBezTo>
                    <a:pt x="64" y="65"/>
                    <a:pt x="60" y="71"/>
                    <a:pt x="55" y="65"/>
                  </a:cubicBezTo>
                  <a:cubicBezTo>
                    <a:pt x="46" y="66"/>
                    <a:pt x="42" y="62"/>
                    <a:pt x="34" y="65"/>
                  </a:cubicBezTo>
                  <a:cubicBezTo>
                    <a:pt x="55" y="69"/>
                    <a:pt x="111" y="61"/>
                    <a:pt x="126" y="60"/>
                  </a:cubicBezTo>
                  <a:cubicBezTo>
                    <a:pt x="136" y="53"/>
                    <a:pt x="123" y="60"/>
                    <a:pt x="135" y="60"/>
                  </a:cubicBezTo>
                  <a:cubicBezTo>
                    <a:pt x="139" y="60"/>
                    <a:pt x="141" y="57"/>
                    <a:pt x="145" y="56"/>
                  </a:cubicBezTo>
                  <a:cubicBezTo>
                    <a:pt x="163" y="58"/>
                    <a:pt x="147" y="50"/>
                    <a:pt x="141" y="48"/>
                  </a:cubicBezTo>
                  <a:cubicBezTo>
                    <a:pt x="137" y="40"/>
                    <a:pt x="136" y="48"/>
                    <a:pt x="129" y="45"/>
                  </a:cubicBezTo>
                  <a:cubicBezTo>
                    <a:pt x="125" y="38"/>
                    <a:pt x="123" y="43"/>
                    <a:pt x="120" y="48"/>
                  </a:cubicBezTo>
                  <a:cubicBezTo>
                    <a:pt x="113" y="47"/>
                    <a:pt x="107" y="48"/>
                    <a:pt x="100" y="47"/>
                  </a:cubicBezTo>
                  <a:cubicBezTo>
                    <a:pt x="95" y="40"/>
                    <a:pt x="93" y="42"/>
                    <a:pt x="87" y="47"/>
                  </a:cubicBezTo>
                  <a:cubicBezTo>
                    <a:pt x="88" y="48"/>
                    <a:pt x="91" y="50"/>
                    <a:pt x="90" y="51"/>
                  </a:cubicBezTo>
                  <a:cubicBezTo>
                    <a:pt x="88" y="54"/>
                    <a:pt x="86" y="44"/>
                    <a:pt x="82" y="42"/>
                  </a:cubicBezTo>
                  <a:cubicBezTo>
                    <a:pt x="77" y="40"/>
                    <a:pt x="71" y="41"/>
                    <a:pt x="66" y="41"/>
                  </a:cubicBezTo>
                  <a:cubicBezTo>
                    <a:pt x="62" y="47"/>
                    <a:pt x="59" y="44"/>
                    <a:pt x="52" y="45"/>
                  </a:cubicBezTo>
                  <a:cubicBezTo>
                    <a:pt x="52" y="47"/>
                    <a:pt x="53" y="49"/>
                    <a:pt x="51" y="50"/>
                  </a:cubicBezTo>
                  <a:cubicBezTo>
                    <a:pt x="49" y="51"/>
                    <a:pt x="48" y="47"/>
                    <a:pt x="46" y="47"/>
                  </a:cubicBezTo>
                  <a:cubicBezTo>
                    <a:pt x="44" y="47"/>
                    <a:pt x="33" y="52"/>
                    <a:pt x="31" y="53"/>
                  </a:cubicBezTo>
                  <a:cubicBezTo>
                    <a:pt x="28" y="38"/>
                    <a:pt x="25" y="39"/>
                    <a:pt x="43" y="47"/>
                  </a:cubicBezTo>
                  <a:cubicBezTo>
                    <a:pt x="56" y="42"/>
                    <a:pt x="52" y="42"/>
                    <a:pt x="73" y="39"/>
                  </a:cubicBezTo>
                  <a:cubicBezTo>
                    <a:pt x="85" y="43"/>
                    <a:pt x="93" y="43"/>
                    <a:pt x="103" y="36"/>
                  </a:cubicBezTo>
                  <a:cubicBezTo>
                    <a:pt x="113" y="40"/>
                    <a:pt x="110" y="41"/>
                    <a:pt x="123" y="39"/>
                  </a:cubicBezTo>
                  <a:cubicBezTo>
                    <a:pt x="125" y="48"/>
                    <a:pt x="125" y="39"/>
                    <a:pt x="132" y="38"/>
                  </a:cubicBezTo>
                  <a:cubicBezTo>
                    <a:pt x="139" y="39"/>
                    <a:pt x="143" y="36"/>
                    <a:pt x="150" y="35"/>
                  </a:cubicBezTo>
                  <a:cubicBezTo>
                    <a:pt x="151" y="36"/>
                    <a:pt x="156" y="41"/>
                    <a:pt x="159" y="39"/>
                  </a:cubicBezTo>
                  <a:cubicBezTo>
                    <a:pt x="161" y="38"/>
                    <a:pt x="164" y="34"/>
                    <a:pt x="162" y="33"/>
                  </a:cubicBezTo>
                  <a:cubicBezTo>
                    <a:pt x="158" y="30"/>
                    <a:pt x="153" y="35"/>
                    <a:pt x="148" y="36"/>
                  </a:cubicBezTo>
                  <a:cubicBezTo>
                    <a:pt x="143" y="32"/>
                    <a:pt x="124" y="32"/>
                    <a:pt x="117" y="32"/>
                  </a:cubicBezTo>
                  <a:cubicBezTo>
                    <a:pt x="106" y="34"/>
                    <a:pt x="103" y="35"/>
                    <a:pt x="91" y="33"/>
                  </a:cubicBezTo>
                  <a:cubicBezTo>
                    <a:pt x="74" y="34"/>
                    <a:pt x="44" y="32"/>
                    <a:pt x="28" y="38"/>
                  </a:cubicBezTo>
                  <a:cubicBezTo>
                    <a:pt x="21" y="37"/>
                    <a:pt x="13" y="39"/>
                    <a:pt x="6" y="36"/>
                  </a:cubicBezTo>
                  <a:cubicBezTo>
                    <a:pt x="4" y="35"/>
                    <a:pt x="7" y="32"/>
                    <a:pt x="7" y="30"/>
                  </a:cubicBezTo>
                  <a:cubicBezTo>
                    <a:pt x="7" y="26"/>
                    <a:pt x="0" y="20"/>
                    <a:pt x="4" y="18"/>
                  </a:cubicBezTo>
                  <a:cubicBezTo>
                    <a:pt x="6" y="17"/>
                    <a:pt x="9" y="19"/>
                    <a:pt x="12" y="20"/>
                  </a:cubicBezTo>
                  <a:cubicBezTo>
                    <a:pt x="35" y="18"/>
                    <a:pt x="40" y="15"/>
                    <a:pt x="60" y="17"/>
                  </a:cubicBezTo>
                  <a:cubicBezTo>
                    <a:pt x="103" y="14"/>
                    <a:pt x="132" y="10"/>
                    <a:pt x="177" y="9"/>
                  </a:cubicBezTo>
                  <a:cubicBezTo>
                    <a:pt x="184" y="10"/>
                    <a:pt x="344" y="0"/>
                    <a:pt x="349" y="5"/>
                  </a:cubicBezTo>
                  <a:cubicBezTo>
                    <a:pt x="354" y="9"/>
                    <a:pt x="352" y="17"/>
                    <a:pt x="360" y="20"/>
                  </a:cubicBezTo>
                  <a:cubicBezTo>
                    <a:pt x="358" y="30"/>
                    <a:pt x="205" y="35"/>
                    <a:pt x="205" y="30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64" name="Freeform 2476"/>
            <p:cNvSpPr>
              <a:spLocks/>
            </p:cNvSpPr>
            <p:nvPr/>
          </p:nvSpPr>
          <p:spPr bwMode="auto">
            <a:xfrm>
              <a:off x="552" y="2283"/>
              <a:ext cx="354" cy="14"/>
            </a:xfrm>
            <a:custGeom>
              <a:avLst/>
              <a:gdLst>
                <a:gd name="T0" fmla="*/ 354 w 354"/>
                <a:gd name="T1" fmla="*/ 3 h 14"/>
                <a:gd name="T2" fmla="*/ 340 w 354"/>
                <a:gd name="T3" fmla="*/ 4 h 14"/>
                <a:gd name="T4" fmla="*/ 322 w 354"/>
                <a:gd name="T5" fmla="*/ 4 h 14"/>
                <a:gd name="T6" fmla="*/ 304 w 354"/>
                <a:gd name="T7" fmla="*/ 7 h 14"/>
                <a:gd name="T8" fmla="*/ 292 w 354"/>
                <a:gd name="T9" fmla="*/ 7 h 14"/>
                <a:gd name="T10" fmla="*/ 271 w 354"/>
                <a:gd name="T11" fmla="*/ 9 h 14"/>
                <a:gd name="T12" fmla="*/ 259 w 354"/>
                <a:gd name="T13" fmla="*/ 10 h 14"/>
                <a:gd name="T14" fmla="*/ 229 w 354"/>
                <a:gd name="T15" fmla="*/ 12 h 14"/>
                <a:gd name="T16" fmla="*/ 217 w 354"/>
                <a:gd name="T17" fmla="*/ 12 h 14"/>
                <a:gd name="T18" fmla="*/ 201 w 354"/>
                <a:gd name="T19" fmla="*/ 9 h 14"/>
                <a:gd name="T20" fmla="*/ 172 w 354"/>
                <a:gd name="T21" fmla="*/ 13 h 14"/>
                <a:gd name="T22" fmla="*/ 144 w 354"/>
                <a:gd name="T23" fmla="*/ 12 h 14"/>
                <a:gd name="T24" fmla="*/ 79 w 354"/>
                <a:gd name="T25" fmla="*/ 13 h 14"/>
                <a:gd name="T26" fmla="*/ 49 w 354"/>
                <a:gd name="T27" fmla="*/ 13 h 14"/>
                <a:gd name="T28" fmla="*/ 25 w 354"/>
                <a:gd name="T29" fmla="*/ 9 h 14"/>
                <a:gd name="T30" fmla="*/ 199 w 354"/>
                <a:gd name="T31" fmla="*/ 4 h 14"/>
                <a:gd name="T32" fmla="*/ 267 w 354"/>
                <a:gd name="T33" fmla="*/ 0 h 14"/>
                <a:gd name="T34" fmla="*/ 354 w 354"/>
                <a:gd name="T3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4" h="14">
                  <a:moveTo>
                    <a:pt x="354" y="3"/>
                  </a:moveTo>
                  <a:cubicBezTo>
                    <a:pt x="351" y="10"/>
                    <a:pt x="346" y="6"/>
                    <a:pt x="340" y="4"/>
                  </a:cubicBezTo>
                  <a:cubicBezTo>
                    <a:pt x="330" y="9"/>
                    <a:pt x="332" y="8"/>
                    <a:pt x="322" y="4"/>
                  </a:cubicBezTo>
                  <a:cubicBezTo>
                    <a:pt x="317" y="8"/>
                    <a:pt x="311" y="6"/>
                    <a:pt x="304" y="7"/>
                  </a:cubicBezTo>
                  <a:cubicBezTo>
                    <a:pt x="295" y="12"/>
                    <a:pt x="302" y="1"/>
                    <a:pt x="292" y="7"/>
                  </a:cubicBezTo>
                  <a:cubicBezTo>
                    <a:pt x="282" y="6"/>
                    <a:pt x="280" y="3"/>
                    <a:pt x="271" y="9"/>
                  </a:cubicBezTo>
                  <a:cubicBezTo>
                    <a:pt x="265" y="6"/>
                    <a:pt x="263" y="4"/>
                    <a:pt x="259" y="10"/>
                  </a:cubicBezTo>
                  <a:cubicBezTo>
                    <a:pt x="250" y="3"/>
                    <a:pt x="238" y="6"/>
                    <a:pt x="229" y="12"/>
                  </a:cubicBezTo>
                  <a:cubicBezTo>
                    <a:pt x="225" y="5"/>
                    <a:pt x="224" y="8"/>
                    <a:pt x="217" y="12"/>
                  </a:cubicBezTo>
                  <a:cubicBezTo>
                    <a:pt x="212" y="8"/>
                    <a:pt x="208" y="10"/>
                    <a:pt x="201" y="9"/>
                  </a:cubicBezTo>
                  <a:cubicBezTo>
                    <a:pt x="194" y="13"/>
                    <a:pt x="182" y="11"/>
                    <a:pt x="172" y="13"/>
                  </a:cubicBezTo>
                  <a:cubicBezTo>
                    <a:pt x="162" y="12"/>
                    <a:pt x="153" y="14"/>
                    <a:pt x="144" y="12"/>
                  </a:cubicBezTo>
                  <a:cubicBezTo>
                    <a:pt x="136" y="12"/>
                    <a:pt x="99" y="13"/>
                    <a:pt x="79" y="13"/>
                  </a:cubicBezTo>
                  <a:cubicBezTo>
                    <a:pt x="63" y="13"/>
                    <a:pt x="58" y="14"/>
                    <a:pt x="49" y="13"/>
                  </a:cubicBezTo>
                  <a:cubicBezTo>
                    <a:pt x="40" y="12"/>
                    <a:pt x="0" y="11"/>
                    <a:pt x="25" y="9"/>
                  </a:cubicBezTo>
                  <a:cubicBezTo>
                    <a:pt x="50" y="7"/>
                    <a:pt x="159" y="5"/>
                    <a:pt x="199" y="4"/>
                  </a:cubicBezTo>
                  <a:cubicBezTo>
                    <a:pt x="222" y="7"/>
                    <a:pt x="245" y="4"/>
                    <a:pt x="267" y="0"/>
                  </a:cubicBezTo>
                  <a:cubicBezTo>
                    <a:pt x="300" y="5"/>
                    <a:pt x="272" y="1"/>
                    <a:pt x="354" y="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65" name="Freeform 2477"/>
            <p:cNvSpPr>
              <a:spLocks/>
            </p:cNvSpPr>
            <p:nvPr/>
          </p:nvSpPr>
          <p:spPr bwMode="auto">
            <a:xfrm>
              <a:off x="1138" y="2265"/>
              <a:ext cx="389" cy="19"/>
            </a:xfrm>
            <a:custGeom>
              <a:avLst/>
              <a:gdLst>
                <a:gd name="T0" fmla="*/ 0 w 389"/>
                <a:gd name="T1" fmla="*/ 9 h 19"/>
                <a:gd name="T2" fmla="*/ 27 w 389"/>
                <a:gd name="T3" fmla="*/ 15 h 19"/>
                <a:gd name="T4" fmla="*/ 59 w 389"/>
                <a:gd name="T5" fmla="*/ 9 h 19"/>
                <a:gd name="T6" fmla="*/ 122 w 389"/>
                <a:gd name="T7" fmla="*/ 6 h 19"/>
                <a:gd name="T8" fmla="*/ 159 w 389"/>
                <a:gd name="T9" fmla="*/ 4 h 19"/>
                <a:gd name="T10" fmla="*/ 272 w 389"/>
                <a:gd name="T11" fmla="*/ 6 h 19"/>
                <a:gd name="T12" fmla="*/ 384 w 389"/>
                <a:gd name="T13" fmla="*/ 6 h 19"/>
                <a:gd name="T14" fmla="*/ 302 w 389"/>
                <a:gd name="T15" fmla="*/ 0 h 19"/>
                <a:gd name="T16" fmla="*/ 114 w 389"/>
                <a:gd name="T17" fmla="*/ 4 h 19"/>
                <a:gd name="T18" fmla="*/ 14 w 389"/>
                <a:gd name="T19" fmla="*/ 9 h 19"/>
                <a:gd name="T20" fmla="*/ 0 w 389"/>
                <a:gd name="T2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9" h="19">
                  <a:moveTo>
                    <a:pt x="0" y="9"/>
                  </a:moveTo>
                  <a:cubicBezTo>
                    <a:pt x="14" y="17"/>
                    <a:pt x="1" y="16"/>
                    <a:pt x="27" y="15"/>
                  </a:cubicBezTo>
                  <a:cubicBezTo>
                    <a:pt x="37" y="11"/>
                    <a:pt x="48" y="10"/>
                    <a:pt x="59" y="9"/>
                  </a:cubicBezTo>
                  <a:cubicBezTo>
                    <a:pt x="78" y="5"/>
                    <a:pt x="104" y="6"/>
                    <a:pt x="122" y="6"/>
                  </a:cubicBezTo>
                  <a:cubicBezTo>
                    <a:pt x="134" y="6"/>
                    <a:pt x="148" y="10"/>
                    <a:pt x="159" y="4"/>
                  </a:cubicBezTo>
                  <a:cubicBezTo>
                    <a:pt x="186" y="4"/>
                    <a:pt x="235" y="6"/>
                    <a:pt x="272" y="6"/>
                  </a:cubicBezTo>
                  <a:cubicBezTo>
                    <a:pt x="309" y="6"/>
                    <a:pt x="379" y="7"/>
                    <a:pt x="384" y="6"/>
                  </a:cubicBezTo>
                  <a:cubicBezTo>
                    <a:pt x="389" y="5"/>
                    <a:pt x="347" y="0"/>
                    <a:pt x="302" y="0"/>
                  </a:cubicBezTo>
                  <a:cubicBezTo>
                    <a:pt x="257" y="0"/>
                    <a:pt x="162" y="3"/>
                    <a:pt x="114" y="4"/>
                  </a:cubicBezTo>
                  <a:cubicBezTo>
                    <a:pt x="84" y="19"/>
                    <a:pt x="47" y="8"/>
                    <a:pt x="14" y="9"/>
                  </a:cubicBezTo>
                  <a:cubicBezTo>
                    <a:pt x="9" y="10"/>
                    <a:pt x="0" y="17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66" name="Freeform 2478"/>
            <p:cNvSpPr>
              <a:spLocks/>
            </p:cNvSpPr>
            <p:nvPr/>
          </p:nvSpPr>
          <p:spPr bwMode="auto">
            <a:xfrm>
              <a:off x="1152" y="2290"/>
              <a:ext cx="32" cy="39"/>
            </a:xfrm>
            <a:custGeom>
              <a:avLst/>
              <a:gdLst>
                <a:gd name="T0" fmla="*/ 27 w 32"/>
                <a:gd name="T1" fmla="*/ 38 h 39"/>
                <a:gd name="T2" fmla="*/ 9 w 32"/>
                <a:gd name="T3" fmla="*/ 20 h 39"/>
                <a:gd name="T4" fmla="*/ 0 w 32"/>
                <a:gd name="T5" fmla="*/ 6 h 39"/>
                <a:gd name="T6" fmla="*/ 9 w 32"/>
                <a:gd name="T7" fmla="*/ 0 h 39"/>
                <a:gd name="T8" fmla="*/ 24 w 32"/>
                <a:gd name="T9" fmla="*/ 3 h 39"/>
                <a:gd name="T10" fmla="*/ 19 w 32"/>
                <a:gd name="T11" fmla="*/ 11 h 39"/>
                <a:gd name="T12" fmla="*/ 27 w 3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9">
                  <a:moveTo>
                    <a:pt x="27" y="38"/>
                  </a:moveTo>
                  <a:cubicBezTo>
                    <a:pt x="11" y="39"/>
                    <a:pt x="16" y="32"/>
                    <a:pt x="9" y="20"/>
                  </a:cubicBezTo>
                  <a:cubicBezTo>
                    <a:pt x="10" y="13"/>
                    <a:pt x="1" y="13"/>
                    <a:pt x="0" y="6"/>
                  </a:cubicBezTo>
                  <a:cubicBezTo>
                    <a:pt x="1" y="5"/>
                    <a:pt x="8" y="0"/>
                    <a:pt x="9" y="0"/>
                  </a:cubicBezTo>
                  <a:cubicBezTo>
                    <a:pt x="14" y="0"/>
                    <a:pt x="24" y="3"/>
                    <a:pt x="24" y="3"/>
                  </a:cubicBezTo>
                  <a:cubicBezTo>
                    <a:pt x="32" y="7"/>
                    <a:pt x="24" y="8"/>
                    <a:pt x="19" y="11"/>
                  </a:cubicBezTo>
                  <a:cubicBezTo>
                    <a:pt x="21" y="14"/>
                    <a:pt x="27" y="38"/>
                    <a:pt x="27" y="3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67" name="Freeform 2479"/>
            <p:cNvSpPr>
              <a:spLocks/>
            </p:cNvSpPr>
            <p:nvPr/>
          </p:nvSpPr>
          <p:spPr bwMode="auto">
            <a:xfrm>
              <a:off x="1163" y="2284"/>
              <a:ext cx="202" cy="60"/>
            </a:xfrm>
            <a:custGeom>
              <a:avLst/>
              <a:gdLst>
                <a:gd name="T0" fmla="*/ 202 w 202"/>
                <a:gd name="T1" fmla="*/ 54 h 60"/>
                <a:gd name="T2" fmla="*/ 160 w 202"/>
                <a:gd name="T3" fmla="*/ 53 h 60"/>
                <a:gd name="T4" fmla="*/ 164 w 202"/>
                <a:gd name="T5" fmla="*/ 50 h 60"/>
                <a:gd name="T6" fmla="*/ 160 w 202"/>
                <a:gd name="T7" fmla="*/ 48 h 60"/>
                <a:gd name="T8" fmla="*/ 155 w 202"/>
                <a:gd name="T9" fmla="*/ 47 h 60"/>
                <a:gd name="T10" fmla="*/ 140 w 202"/>
                <a:gd name="T11" fmla="*/ 45 h 60"/>
                <a:gd name="T12" fmla="*/ 127 w 202"/>
                <a:gd name="T13" fmla="*/ 50 h 60"/>
                <a:gd name="T14" fmla="*/ 116 w 202"/>
                <a:gd name="T15" fmla="*/ 47 h 60"/>
                <a:gd name="T16" fmla="*/ 103 w 202"/>
                <a:gd name="T17" fmla="*/ 53 h 60"/>
                <a:gd name="T18" fmla="*/ 83 w 202"/>
                <a:gd name="T19" fmla="*/ 51 h 60"/>
                <a:gd name="T20" fmla="*/ 68 w 202"/>
                <a:gd name="T21" fmla="*/ 51 h 60"/>
                <a:gd name="T22" fmla="*/ 64 w 202"/>
                <a:gd name="T23" fmla="*/ 47 h 60"/>
                <a:gd name="T24" fmla="*/ 68 w 202"/>
                <a:gd name="T25" fmla="*/ 50 h 60"/>
                <a:gd name="T26" fmla="*/ 58 w 202"/>
                <a:gd name="T27" fmla="*/ 56 h 60"/>
                <a:gd name="T28" fmla="*/ 46 w 202"/>
                <a:gd name="T29" fmla="*/ 54 h 60"/>
                <a:gd name="T30" fmla="*/ 25 w 202"/>
                <a:gd name="T31" fmla="*/ 51 h 60"/>
                <a:gd name="T32" fmla="*/ 14 w 202"/>
                <a:gd name="T33" fmla="*/ 48 h 60"/>
                <a:gd name="T34" fmla="*/ 20 w 202"/>
                <a:gd name="T35" fmla="*/ 50 h 60"/>
                <a:gd name="T36" fmla="*/ 14 w 202"/>
                <a:gd name="T37" fmla="*/ 47 h 60"/>
                <a:gd name="T38" fmla="*/ 17 w 202"/>
                <a:gd name="T39" fmla="*/ 33 h 60"/>
                <a:gd name="T40" fmla="*/ 31 w 202"/>
                <a:gd name="T41" fmla="*/ 41 h 60"/>
                <a:gd name="T42" fmla="*/ 23 w 202"/>
                <a:gd name="T43" fmla="*/ 33 h 60"/>
                <a:gd name="T44" fmla="*/ 19 w 202"/>
                <a:gd name="T45" fmla="*/ 24 h 60"/>
                <a:gd name="T46" fmla="*/ 23 w 202"/>
                <a:gd name="T47" fmla="*/ 26 h 60"/>
                <a:gd name="T48" fmla="*/ 34 w 202"/>
                <a:gd name="T49" fmla="*/ 20 h 60"/>
                <a:gd name="T50" fmla="*/ 32 w 202"/>
                <a:gd name="T51" fmla="*/ 32 h 60"/>
                <a:gd name="T52" fmla="*/ 34 w 202"/>
                <a:gd name="T53" fmla="*/ 36 h 60"/>
                <a:gd name="T54" fmla="*/ 31 w 202"/>
                <a:gd name="T55" fmla="*/ 50 h 60"/>
                <a:gd name="T56" fmla="*/ 41 w 202"/>
                <a:gd name="T57" fmla="*/ 38 h 60"/>
                <a:gd name="T58" fmla="*/ 41 w 202"/>
                <a:gd name="T59" fmla="*/ 26 h 60"/>
                <a:gd name="T60" fmla="*/ 43 w 202"/>
                <a:gd name="T61" fmla="*/ 32 h 60"/>
                <a:gd name="T62" fmla="*/ 67 w 202"/>
                <a:gd name="T63" fmla="*/ 45 h 60"/>
                <a:gd name="T64" fmla="*/ 59 w 202"/>
                <a:gd name="T65" fmla="*/ 20 h 60"/>
                <a:gd name="T66" fmla="*/ 70 w 202"/>
                <a:gd name="T67" fmla="*/ 24 h 60"/>
                <a:gd name="T68" fmla="*/ 62 w 202"/>
                <a:gd name="T69" fmla="*/ 38 h 60"/>
                <a:gd name="T70" fmla="*/ 79 w 202"/>
                <a:gd name="T71" fmla="*/ 47 h 60"/>
                <a:gd name="T72" fmla="*/ 83 w 202"/>
                <a:gd name="T73" fmla="*/ 51 h 60"/>
                <a:gd name="T74" fmla="*/ 77 w 202"/>
                <a:gd name="T75" fmla="*/ 30 h 60"/>
                <a:gd name="T76" fmla="*/ 67 w 202"/>
                <a:gd name="T77" fmla="*/ 17 h 60"/>
                <a:gd name="T78" fmla="*/ 76 w 202"/>
                <a:gd name="T79" fmla="*/ 15 h 60"/>
                <a:gd name="T80" fmla="*/ 79 w 202"/>
                <a:gd name="T81" fmla="*/ 29 h 60"/>
                <a:gd name="T82" fmla="*/ 83 w 202"/>
                <a:gd name="T83" fmla="*/ 50 h 60"/>
                <a:gd name="T84" fmla="*/ 85 w 202"/>
                <a:gd name="T85" fmla="*/ 21 h 60"/>
                <a:gd name="T86" fmla="*/ 80 w 202"/>
                <a:gd name="T87" fmla="*/ 8 h 60"/>
                <a:gd name="T88" fmla="*/ 85 w 202"/>
                <a:gd name="T89" fmla="*/ 9 h 60"/>
                <a:gd name="T90" fmla="*/ 91 w 202"/>
                <a:gd name="T91" fmla="*/ 23 h 60"/>
                <a:gd name="T92" fmla="*/ 94 w 202"/>
                <a:gd name="T93" fmla="*/ 18 h 60"/>
                <a:gd name="T94" fmla="*/ 100 w 202"/>
                <a:gd name="T95" fmla="*/ 17 h 60"/>
                <a:gd name="T96" fmla="*/ 118 w 202"/>
                <a:gd name="T97" fmla="*/ 8 h 60"/>
                <a:gd name="T98" fmla="*/ 125 w 202"/>
                <a:gd name="T99" fmla="*/ 6 h 60"/>
                <a:gd name="T100" fmla="*/ 119 w 202"/>
                <a:gd name="T101" fmla="*/ 3 h 60"/>
                <a:gd name="T102" fmla="*/ 137 w 202"/>
                <a:gd name="T103" fmla="*/ 5 h 60"/>
                <a:gd name="T104" fmla="*/ 163 w 202"/>
                <a:gd name="T105" fmla="*/ 11 h 60"/>
                <a:gd name="T106" fmla="*/ 163 w 202"/>
                <a:gd name="T107" fmla="*/ 12 h 60"/>
                <a:gd name="T108" fmla="*/ 161 w 202"/>
                <a:gd name="T109" fmla="*/ 6 h 60"/>
                <a:gd name="T110" fmla="*/ 187 w 202"/>
                <a:gd name="T111" fmla="*/ 17 h 60"/>
                <a:gd name="T112" fmla="*/ 193 w 202"/>
                <a:gd name="T113" fmla="*/ 44 h 60"/>
                <a:gd name="T114" fmla="*/ 196 w 202"/>
                <a:gd name="T115" fmla="*/ 30 h 60"/>
                <a:gd name="T116" fmla="*/ 202 w 202"/>
                <a:gd name="T117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2" h="60">
                  <a:moveTo>
                    <a:pt x="202" y="54"/>
                  </a:moveTo>
                  <a:cubicBezTo>
                    <a:pt x="188" y="54"/>
                    <a:pt x="174" y="54"/>
                    <a:pt x="160" y="53"/>
                  </a:cubicBezTo>
                  <a:cubicBezTo>
                    <a:pt x="158" y="53"/>
                    <a:pt x="164" y="52"/>
                    <a:pt x="164" y="50"/>
                  </a:cubicBezTo>
                  <a:cubicBezTo>
                    <a:pt x="164" y="49"/>
                    <a:pt x="161" y="48"/>
                    <a:pt x="160" y="48"/>
                  </a:cubicBezTo>
                  <a:cubicBezTo>
                    <a:pt x="158" y="47"/>
                    <a:pt x="157" y="47"/>
                    <a:pt x="155" y="47"/>
                  </a:cubicBezTo>
                  <a:cubicBezTo>
                    <a:pt x="146" y="49"/>
                    <a:pt x="149" y="43"/>
                    <a:pt x="140" y="45"/>
                  </a:cubicBezTo>
                  <a:cubicBezTo>
                    <a:pt x="138" y="53"/>
                    <a:pt x="134" y="51"/>
                    <a:pt x="127" y="50"/>
                  </a:cubicBezTo>
                  <a:cubicBezTo>
                    <a:pt x="119" y="52"/>
                    <a:pt x="119" y="56"/>
                    <a:pt x="116" y="47"/>
                  </a:cubicBezTo>
                  <a:cubicBezTo>
                    <a:pt x="111" y="53"/>
                    <a:pt x="109" y="48"/>
                    <a:pt x="103" y="53"/>
                  </a:cubicBezTo>
                  <a:cubicBezTo>
                    <a:pt x="95" y="48"/>
                    <a:pt x="91" y="47"/>
                    <a:pt x="83" y="51"/>
                  </a:cubicBezTo>
                  <a:cubicBezTo>
                    <a:pt x="78" y="59"/>
                    <a:pt x="77" y="53"/>
                    <a:pt x="68" y="51"/>
                  </a:cubicBezTo>
                  <a:cubicBezTo>
                    <a:pt x="67" y="50"/>
                    <a:pt x="64" y="49"/>
                    <a:pt x="64" y="47"/>
                  </a:cubicBezTo>
                  <a:cubicBezTo>
                    <a:pt x="64" y="45"/>
                    <a:pt x="69" y="48"/>
                    <a:pt x="68" y="50"/>
                  </a:cubicBezTo>
                  <a:cubicBezTo>
                    <a:pt x="67" y="54"/>
                    <a:pt x="61" y="54"/>
                    <a:pt x="58" y="56"/>
                  </a:cubicBezTo>
                  <a:cubicBezTo>
                    <a:pt x="48" y="50"/>
                    <a:pt x="54" y="60"/>
                    <a:pt x="46" y="54"/>
                  </a:cubicBezTo>
                  <a:cubicBezTo>
                    <a:pt x="48" y="44"/>
                    <a:pt x="35" y="50"/>
                    <a:pt x="25" y="51"/>
                  </a:cubicBezTo>
                  <a:cubicBezTo>
                    <a:pt x="21" y="50"/>
                    <a:pt x="18" y="49"/>
                    <a:pt x="14" y="48"/>
                  </a:cubicBezTo>
                  <a:cubicBezTo>
                    <a:pt x="12" y="48"/>
                    <a:pt x="20" y="52"/>
                    <a:pt x="20" y="50"/>
                  </a:cubicBezTo>
                  <a:cubicBezTo>
                    <a:pt x="20" y="48"/>
                    <a:pt x="16" y="48"/>
                    <a:pt x="14" y="47"/>
                  </a:cubicBezTo>
                  <a:cubicBezTo>
                    <a:pt x="20" y="37"/>
                    <a:pt x="0" y="31"/>
                    <a:pt x="17" y="33"/>
                  </a:cubicBezTo>
                  <a:cubicBezTo>
                    <a:pt x="29" y="32"/>
                    <a:pt x="26" y="32"/>
                    <a:pt x="31" y="41"/>
                  </a:cubicBezTo>
                  <a:cubicBezTo>
                    <a:pt x="33" y="33"/>
                    <a:pt x="31" y="32"/>
                    <a:pt x="23" y="33"/>
                  </a:cubicBezTo>
                  <a:cubicBezTo>
                    <a:pt x="16" y="29"/>
                    <a:pt x="9" y="29"/>
                    <a:pt x="19" y="24"/>
                  </a:cubicBezTo>
                  <a:cubicBezTo>
                    <a:pt x="19" y="24"/>
                    <a:pt x="22" y="25"/>
                    <a:pt x="23" y="26"/>
                  </a:cubicBezTo>
                  <a:cubicBezTo>
                    <a:pt x="26" y="19"/>
                    <a:pt x="27" y="17"/>
                    <a:pt x="34" y="20"/>
                  </a:cubicBezTo>
                  <a:cubicBezTo>
                    <a:pt x="33" y="24"/>
                    <a:pt x="32" y="28"/>
                    <a:pt x="32" y="32"/>
                  </a:cubicBezTo>
                  <a:cubicBezTo>
                    <a:pt x="32" y="33"/>
                    <a:pt x="34" y="35"/>
                    <a:pt x="34" y="36"/>
                  </a:cubicBezTo>
                  <a:cubicBezTo>
                    <a:pt x="34" y="41"/>
                    <a:pt x="31" y="50"/>
                    <a:pt x="31" y="50"/>
                  </a:cubicBezTo>
                  <a:cubicBezTo>
                    <a:pt x="40" y="45"/>
                    <a:pt x="47" y="50"/>
                    <a:pt x="41" y="38"/>
                  </a:cubicBezTo>
                  <a:cubicBezTo>
                    <a:pt x="43" y="33"/>
                    <a:pt x="38" y="15"/>
                    <a:pt x="41" y="26"/>
                  </a:cubicBezTo>
                  <a:cubicBezTo>
                    <a:pt x="42" y="28"/>
                    <a:pt x="42" y="30"/>
                    <a:pt x="43" y="32"/>
                  </a:cubicBezTo>
                  <a:cubicBezTo>
                    <a:pt x="45" y="55"/>
                    <a:pt x="48" y="48"/>
                    <a:pt x="67" y="45"/>
                  </a:cubicBezTo>
                  <a:cubicBezTo>
                    <a:pt x="65" y="36"/>
                    <a:pt x="68" y="25"/>
                    <a:pt x="59" y="20"/>
                  </a:cubicBezTo>
                  <a:cubicBezTo>
                    <a:pt x="59" y="20"/>
                    <a:pt x="66" y="23"/>
                    <a:pt x="70" y="24"/>
                  </a:cubicBezTo>
                  <a:cubicBezTo>
                    <a:pt x="68" y="29"/>
                    <a:pt x="65" y="33"/>
                    <a:pt x="62" y="38"/>
                  </a:cubicBezTo>
                  <a:cubicBezTo>
                    <a:pt x="65" y="48"/>
                    <a:pt x="71" y="44"/>
                    <a:pt x="79" y="47"/>
                  </a:cubicBezTo>
                  <a:cubicBezTo>
                    <a:pt x="71" y="52"/>
                    <a:pt x="61" y="54"/>
                    <a:pt x="83" y="51"/>
                  </a:cubicBezTo>
                  <a:cubicBezTo>
                    <a:pt x="87" y="43"/>
                    <a:pt x="80" y="37"/>
                    <a:pt x="77" y="30"/>
                  </a:cubicBezTo>
                  <a:cubicBezTo>
                    <a:pt x="76" y="25"/>
                    <a:pt x="67" y="17"/>
                    <a:pt x="67" y="17"/>
                  </a:cubicBezTo>
                  <a:cubicBezTo>
                    <a:pt x="67" y="17"/>
                    <a:pt x="73" y="16"/>
                    <a:pt x="76" y="15"/>
                  </a:cubicBezTo>
                  <a:cubicBezTo>
                    <a:pt x="73" y="22"/>
                    <a:pt x="75" y="23"/>
                    <a:pt x="79" y="29"/>
                  </a:cubicBezTo>
                  <a:cubicBezTo>
                    <a:pt x="80" y="37"/>
                    <a:pt x="82" y="41"/>
                    <a:pt x="83" y="50"/>
                  </a:cubicBezTo>
                  <a:cubicBezTo>
                    <a:pt x="84" y="40"/>
                    <a:pt x="85" y="31"/>
                    <a:pt x="85" y="21"/>
                  </a:cubicBezTo>
                  <a:cubicBezTo>
                    <a:pt x="85" y="16"/>
                    <a:pt x="77" y="12"/>
                    <a:pt x="80" y="8"/>
                  </a:cubicBezTo>
                  <a:cubicBezTo>
                    <a:pt x="81" y="7"/>
                    <a:pt x="83" y="9"/>
                    <a:pt x="85" y="9"/>
                  </a:cubicBezTo>
                  <a:cubicBezTo>
                    <a:pt x="97" y="15"/>
                    <a:pt x="77" y="4"/>
                    <a:pt x="91" y="23"/>
                  </a:cubicBezTo>
                  <a:cubicBezTo>
                    <a:pt x="92" y="25"/>
                    <a:pt x="92" y="19"/>
                    <a:pt x="94" y="18"/>
                  </a:cubicBezTo>
                  <a:cubicBezTo>
                    <a:pt x="96" y="17"/>
                    <a:pt x="98" y="17"/>
                    <a:pt x="100" y="17"/>
                  </a:cubicBezTo>
                  <a:cubicBezTo>
                    <a:pt x="105" y="8"/>
                    <a:pt x="107" y="9"/>
                    <a:pt x="118" y="8"/>
                  </a:cubicBezTo>
                  <a:cubicBezTo>
                    <a:pt x="120" y="7"/>
                    <a:pt x="125" y="8"/>
                    <a:pt x="125" y="6"/>
                  </a:cubicBezTo>
                  <a:cubicBezTo>
                    <a:pt x="125" y="4"/>
                    <a:pt x="117" y="3"/>
                    <a:pt x="119" y="3"/>
                  </a:cubicBezTo>
                  <a:cubicBezTo>
                    <a:pt x="125" y="2"/>
                    <a:pt x="131" y="4"/>
                    <a:pt x="137" y="5"/>
                  </a:cubicBezTo>
                  <a:cubicBezTo>
                    <a:pt x="148" y="3"/>
                    <a:pt x="157" y="0"/>
                    <a:pt x="163" y="11"/>
                  </a:cubicBezTo>
                  <a:cubicBezTo>
                    <a:pt x="165" y="24"/>
                    <a:pt x="164" y="14"/>
                    <a:pt x="163" y="12"/>
                  </a:cubicBezTo>
                  <a:cubicBezTo>
                    <a:pt x="162" y="10"/>
                    <a:pt x="162" y="8"/>
                    <a:pt x="161" y="6"/>
                  </a:cubicBezTo>
                  <a:cubicBezTo>
                    <a:pt x="182" y="2"/>
                    <a:pt x="178" y="2"/>
                    <a:pt x="187" y="17"/>
                  </a:cubicBezTo>
                  <a:cubicBezTo>
                    <a:pt x="185" y="28"/>
                    <a:pt x="180" y="39"/>
                    <a:pt x="193" y="44"/>
                  </a:cubicBezTo>
                  <a:cubicBezTo>
                    <a:pt x="197" y="37"/>
                    <a:pt x="191" y="14"/>
                    <a:pt x="196" y="30"/>
                  </a:cubicBezTo>
                  <a:cubicBezTo>
                    <a:pt x="197" y="55"/>
                    <a:pt x="189" y="51"/>
                    <a:pt x="202" y="5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68" name="Freeform 2480"/>
            <p:cNvSpPr>
              <a:spLocks/>
            </p:cNvSpPr>
            <p:nvPr/>
          </p:nvSpPr>
          <p:spPr bwMode="auto">
            <a:xfrm>
              <a:off x="954" y="2142"/>
              <a:ext cx="208" cy="60"/>
            </a:xfrm>
            <a:custGeom>
              <a:avLst/>
              <a:gdLst>
                <a:gd name="T0" fmla="*/ 195 w 208"/>
                <a:gd name="T1" fmla="*/ 54 h 60"/>
                <a:gd name="T2" fmla="*/ 157 w 208"/>
                <a:gd name="T3" fmla="*/ 58 h 60"/>
                <a:gd name="T4" fmla="*/ 129 w 208"/>
                <a:gd name="T5" fmla="*/ 60 h 60"/>
                <a:gd name="T6" fmla="*/ 111 w 208"/>
                <a:gd name="T7" fmla="*/ 55 h 60"/>
                <a:gd name="T8" fmla="*/ 121 w 208"/>
                <a:gd name="T9" fmla="*/ 48 h 60"/>
                <a:gd name="T10" fmla="*/ 117 w 208"/>
                <a:gd name="T11" fmla="*/ 40 h 60"/>
                <a:gd name="T12" fmla="*/ 111 w 208"/>
                <a:gd name="T13" fmla="*/ 31 h 60"/>
                <a:gd name="T14" fmla="*/ 118 w 208"/>
                <a:gd name="T15" fmla="*/ 24 h 60"/>
                <a:gd name="T16" fmla="*/ 121 w 208"/>
                <a:gd name="T17" fmla="*/ 19 h 60"/>
                <a:gd name="T18" fmla="*/ 126 w 208"/>
                <a:gd name="T19" fmla="*/ 22 h 60"/>
                <a:gd name="T20" fmla="*/ 102 w 208"/>
                <a:gd name="T21" fmla="*/ 24 h 60"/>
                <a:gd name="T22" fmla="*/ 90 w 208"/>
                <a:gd name="T23" fmla="*/ 37 h 60"/>
                <a:gd name="T24" fmla="*/ 49 w 208"/>
                <a:gd name="T25" fmla="*/ 27 h 60"/>
                <a:gd name="T26" fmla="*/ 0 w 208"/>
                <a:gd name="T27" fmla="*/ 25 h 60"/>
                <a:gd name="T28" fmla="*/ 9 w 208"/>
                <a:gd name="T29" fmla="*/ 21 h 60"/>
                <a:gd name="T30" fmla="*/ 61 w 208"/>
                <a:gd name="T31" fmla="*/ 18 h 60"/>
                <a:gd name="T32" fmla="*/ 105 w 208"/>
                <a:gd name="T33" fmla="*/ 16 h 60"/>
                <a:gd name="T34" fmla="*/ 100 w 208"/>
                <a:gd name="T35" fmla="*/ 15 h 60"/>
                <a:gd name="T36" fmla="*/ 105 w 208"/>
                <a:gd name="T37" fmla="*/ 13 h 60"/>
                <a:gd name="T38" fmla="*/ 105 w 208"/>
                <a:gd name="T39" fmla="*/ 12 h 60"/>
                <a:gd name="T40" fmla="*/ 79 w 208"/>
                <a:gd name="T41" fmla="*/ 7 h 60"/>
                <a:gd name="T42" fmla="*/ 84 w 208"/>
                <a:gd name="T43" fmla="*/ 9 h 60"/>
                <a:gd name="T44" fmla="*/ 88 w 208"/>
                <a:gd name="T45" fmla="*/ 7 h 60"/>
                <a:gd name="T46" fmla="*/ 84 w 208"/>
                <a:gd name="T47" fmla="*/ 4 h 60"/>
                <a:gd name="T48" fmla="*/ 99 w 208"/>
                <a:gd name="T49" fmla="*/ 7 h 60"/>
                <a:gd name="T50" fmla="*/ 103 w 208"/>
                <a:gd name="T51" fmla="*/ 6 h 60"/>
                <a:gd name="T52" fmla="*/ 105 w 208"/>
                <a:gd name="T53" fmla="*/ 3 h 60"/>
                <a:gd name="T54" fmla="*/ 145 w 208"/>
                <a:gd name="T55" fmla="*/ 3 h 60"/>
                <a:gd name="T56" fmla="*/ 196 w 208"/>
                <a:gd name="T57" fmla="*/ 6 h 60"/>
                <a:gd name="T58" fmla="*/ 144 w 208"/>
                <a:gd name="T59" fmla="*/ 7 h 60"/>
                <a:gd name="T60" fmla="*/ 118 w 208"/>
                <a:gd name="T61" fmla="*/ 13 h 60"/>
                <a:gd name="T62" fmla="*/ 153 w 208"/>
                <a:gd name="T63" fmla="*/ 13 h 60"/>
                <a:gd name="T64" fmla="*/ 163 w 208"/>
                <a:gd name="T65" fmla="*/ 19 h 60"/>
                <a:gd name="T66" fmla="*/ 190 w 208"/>
                <a:gd name="T67" fmla="*/ 31 h 60"/>
                <a:gd name="T68" fmla="*/ 196 w 208"/>
                <a:gd name="T69" fmla="*/ 33 h 60"/>
                <a:gd name="T70" fmla="*/ 195 w 208"/>
                <a:gd name="T71" fmla="*/ 42 h 60"/>
                <a:gd name="T72" fmla="*/ 204 w 208"/>
                <a:gd name="T73" fmla="*/ 37 h 60"/>
                <a:gd name="T74" fmla="*/ 202 w 208"/>
                <a:gd name="T75" fmla="*/ 40 h 60"/>
                <a:gd name="T76" fmla="*/ 195 w 208"/>
                <a:gd name="T77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8" h="60">
                  <a:moveTo>
                    <a:pt x="195" y="54"/>
                  </a:moveTo>
                  <a:cubicBezTo>
                    <a:pt x="174" y="55"/>
                    <a:pt x="172" y="55"/>
                    <a:pt x="157" y="58"/>
                  </a:cubicBezTo>
                  <a:cubicBezTo>
                    <a:pt x="148" y="56"/>
                    <a:pt x="138" y="56"/>
                    <a:pt x="129" y="60"/>
                  </a:cubicBezTo>
                  <a:cubicBezTo>
                    <a:pt x="123" y="58"/>
                    <a:pt x="117" y="58"/>
                    <a:pt x="111" y="55"/>
                  </a:cubicBezTo>
                  <a:cubicBezTo>
                    <a:pt x="105" y="42"/>
                    <a:pt x="138" y="51"/>
                    <a:pt x="121" y="48"/>
                  </a:cubicBezTo>
                  <a:cubicBezTo>
                    <a:pt x="111" y="43"/>
                    <a:pt x="127" y="47"/>
                    <a:pt x="117" y="40"/>
                  </a:cubicBezTo>
                  <a:cubicBezTo>
                    <a:pt x="122" y="33"/>
                    <a:pt x="116" y="35"/>
                    <a:pt x="111" y="31"/>
                  </a:cubicBezTo>
                  <a:cubicBezTo>
                    <a:pt x="117" y="30"/>
                    <a:pt x="123" y="31"/>
                    <a:pt x="118" y="24"/>
                  </a:cubicBezTo>
                  <a:cubicBezTo>
                    <a:pt x="119" y="22"/>
                    <a:pt x="119" y="19"/>
                    <a:pt x="121" y="19"/>
                  </a:cubicBezTo>
                  <a:cubicBezTo>
                    <a:pt x="123" y="19"/>
                    <a:pt x="128" y="22"/>
                    <a:pt x="126" y="22"/>
                  </a:cubicBezTo>
                  <a:cubicBezTo>
                    <a:pt x="118" y="24"/>
                    <a:pt x="110" y="23"/>
                    <a:pt x="102" y="24"/>
                  </a:cubicBezTo>
                  <a:cubicBezTo>
                    <a:pt x="91" y="26"/>
                    <a:pt x="91" y="25"/>
                    <a:pt x="90" y="37"/>
                  </a:cubicBezTo>
                  <a:cubicBezTo>
                    <a:pt x="86" y="13"/>
                    <a:pt x="69" y="23"/>
                    <a:pt x="49" y="27"/>
                  </a:cubicBezTo>
                  <a:cubicBezTo>
                    <a:pt x="33" y="22"/>
                    <a:pt x="17" y="24"/>
                    <a:pt x="0" y="25"/>
                  </a:cubicBezTo>
                  <a:cubicBezTo>
                    <a:pt x="0" y="25"/>
                    <a:pt x="6" y="21"/>
                    <a:pt x="9" y="21"/>
                  </a:cubicBezTo>
                  <a:cubicBezTo>
                    <a:pt x="26" y="20"/>
                    <a:pt x="44" y="19"/>
                    <a:pt x="61" y="18"/>
                  </a:cubicBezTo>
                  <a:cubicBezTo>
                    <a:pt x="76" y="17"/>
                    <a:pt x="90" y="17"/>
                    <a:pt x="105" y="16"/>
                  </a:cubicBezTo>
                  <a:cubicBezTo>
                    <a:pt x="103" y="16"/>
                    <a:pt x="100" y="17"/>
                    <a:pt x="100" y="15"/>
                  </a:cubicBezTo>
                  <a:cubicBezTo>
                    <a:pt x="100" y="13"/>
                    <a:pt x="103" y="13"/>
                    <a:pt x="105" y="13"/>
                  </a:cubicBezTo>
                  <a:cubicBezTo>
                    <a:pt x="107" y="13"/>
                    <a:pt x="114" y="19"/>
                    <a:pt x="105" y="12"/>
                  </a:cubicBezTo>
                  <a:cubicBezTo>
                    <a:pt x="93" y="13"/>
                    <a:pt x="89" y="11"/>
                    <a:pt x="79" y="7"/>
                  </a:cubicBezTo>
                  <a:cubicBezTo>
                    <a:pt x="72" y="10"/>
                    <a:pt x="58" y="11"/>
                    <a:pt x="84" y="9"/>
                  </a:cubicBezTo>
                  <a:cubicBezTo>
                    <a:pt x="85" y="8"/>
                    <a:pt x="88" y="8"/>
                    <a:pt x="88" y="7"/>
                  </a:cubicBezTo>
                  <a:cubicBezTo>
                    <a:pt x="88" y="5"/>
                    <a:pt x="82" y="5"/>
                    <a:pt x="84" y="4"/>
                  </a:cubicBezTo>
                  <a:cubicBezTo>
                    <a:pt x="89" y="2"/>
                    <a:pt x="94" y="7"/>
                    <a:pt x="99" y="7"/>
                  </a:cubicBezTo>
                  <a:cubicBezTo>
                    <a:pt x="115" y="4"/>
                    <a:pt x="120" y="0"/>
                    <a:pt x="103" y="6"/>
                  </a:cubicBezTo>
                  <a:cubicBezTo>
                    <a:pt x="95" y="12"/>
                    <a:pt x="100" y="4"/>
                    <a:pt x="105" y="3"/>
                  </a:cubicBezTo>
                  <a:cubicBezTo>
                    <a:pt x="112" y="1"/>
                    <a:pt x="130" y="3"/>
                    <a:pt x="145" y="3"/>
                  </a:cubicBezTo>
                  <a:cubicBezTo>
                    <a:pt x="160" y="3"/>
                    <a:pt x="196" y="7"/>
                    <a:pt x="196" y="6"/>
                  </a:cubicBezTo>
                  <a:cubicBezTo>
                    <a:pt x="179" y="7"/>
                    <a:pt x="161" y="7"/>
                    <a:pt x="144" y="7"/>
                  </a:cubicBezTo>
                  <a:cubicBezTo>
                    <a:pt x="136" y="10"/>
                    <a:pt x="118" y="13"/>
                    <a:pt x="118" y="13"/>
                  </a:cubicBezTo>
                  <a:cubicBezTo>
                    <a:pt x="130" y="18"/>
                    <a:pt x="140" y="14"/>
                    <a:pt x="153" y="13"/>
                  </a:cubicBezTo>
                  <a:cubicBezTo>
                    <a:pt x="208" y="16"/>
                    <a:pt x="187" y="18"/>
                    <a:pt x="163" y="19"/>
                  </a:cubicBezTo>
                  <a:cubicBezTo>
                    <a:pt x="183" y="24"/>
                    <a:pt x="208" y="7"/>
                    <a:pt x="190" y="31"/>
                  </a:cubicBezTo>
                  <a:cubicBezTo>
                    <a:pt x="192" y="32"/>
                    <a:pt x="194" y="32"/>
                    <a:pt x="196" y="33"/>
                  </a:cubicBezTo>
                  <a:cubicBezTo>
                    <a:pt x="204" y="39"/>
                    <a:pt x="191" y="35"/>
                    <a:pt x="195" y="42"/>
                  </a:cubicBezTo>
                  <a:cubicBezTo>
                    <a:pt x="197" y="45"/>
                    <a:pt x="201" y="38"/>
                    <a:pt x="204" y="37"/>
                  </a:cubicBezTo>
                  <a:cubicBezTo>
                    <a:pt x="206" y="23"/>
                    <a:pt x="204" y="37"/>
                    <a:pt x="202" y="40"/>
                  </a:cubicBezTo>
                  <a:cubicBezTo>
                    <a:pt x="201" y="47"/>
                    <a:pt x="196" y="47"/>
                    <a:pt x="195" y="5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69" name="Freeform 2481"/>
            <p:cNvSpPr>
              <a:spLocks/>
            </p:cNvSpPr>
            <p:nvPr/>
          </p:nvSpPr>
          <p:spPr bwMode="auto">
            <a:xfrm>
              <a:off x="790" y="2165"/>
              <a:ext cx="161" cy="53"/>
            </a:xfrm>
            <a:custGeom>
              <a:avLst/>
              <a:gdLst>
                <a:gd name="T0" fmla="*/ 161 w 161"/>
                <a:gd name="T1" fmla="*/ 7 h 53"/>
                <a:gd name="T2" fmla="*/ 150 w 161"/>
                <a:gd name="T3" fmla="*/ 5 h 53"/>
                <a:gd name="T4" fmla="*/ 147 w 161"/>
                <a:gd name="T5" fmla="*/ 1 h 53"/>
                <a:gd name="T6" fmla="*/ 132 w 161"/>
                <a:gd name="T7" fmla="*/ 8 h 53"/>
                <a:gd name="T8" fmla="*/ 129 w 161"/>
                <a:gd name="T9" fmla="*/ 23 h 53"/>
                <a:gd name="T10" fmla="*/ 120 w 161"/>
                <a:gd name="T11" fmla="*/ 38 h 53"/>
                <a:gd name="T12" fmla="*/ 108 w 161"/>
                <a:gd name="T13" fmla="*/ 41 h 53"/>
                <a:gd name="T14" fmla="*/ 66 w 161"/>
                <a:gd name="T15" fmla="*/ 49 h 53"/>
                <a:gd name="T16" fmla="*/ 0 w 161"/>
                <a:gd name="T17" fmla="*/ 46 h 53"/>
                <a:gd name="T18" fmla="*/ 12 w 161"/>
                <a:gd name="T19" fmla="*/ 41 h 53"/>
                <a:gd name="T20" fmla="*/ 30 w 161"/>
                <a:gd name="T21" fmla="*/ 44 h 53"/>
                <a:gd name="T22" fmla="*/ 33 w 161"/>
                <a:gd name="T23" fmla="*/ 47 h 53"/>
                <a:gd name="T24" fmla="*/ 47 w 161"/>
                <a:gd name="T25" fmla="*/ 40 h 53"/>
                <a:gd name="T26" fmla="*/ 60 w 161"/>
                <a:gd name="T27" fmla="*/ 38 h 53"/>
                <a:gd name="T28" fmla="*/ 72 w 161"/>
                <a:gd name="T29" fmla="*/ 37 h 53"/>
                <a:gd name="T30" fmla="*/ 77 w 161"/>
                <a:gd name="T31" fmla="*/ 31 h 53"/>
                <a:gd name="T32" fmla="*/ 72 w 161"/>
                <a:gd name="T33" fmla="*/ 23 h 53"/>
                <a:gd name="T34" fmla="*/ 75 w 161"/>
                <a:gd name="T35" fmla="*/ 11 h 53"/>
                <a:gd name="T36" fmla="*/ 47 w 161"/>
                <a:gd name="T37" fmla="*/ 8 h 53"/>
                <a:gd name="T38" fmla="*/ 39 w 161"/>
                <a:gd name="T39" fmla="*/ 10 h 53"/>
                <a:gd name="T40" fmla="*/ 120 w 161"/>
                <a:gd name="T41" fmla="*/ 2 h 53"/>
                <a:gd name="T42" fmla="*/ 134 w 161"/>
                <a:gd name="T43" fmla="*/ 7 h 53"/>
                <a:gd name="T44" fmla="*/ 161 w 161"/>
                <a:gd name="T45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1" h="53">
                  <a:moveTo>
                    <a:pt x="161" y="7"/>
                  </a:moveTo>
                  <a:cubicBezTo>
                    <a:pt x="157" y="6"/>
                    <a:pt x="153" y="6"/>
                    <a:pt x="150" y="5"/>
                  </a:cubicBezTo>
                  <a:cubicBezTo>
                    <a:pt x="148" y="4"/>
                    <a:pt x="149" y="1"/>
                    <a:pt x="147" y="1"/>
                  </a:cubicBezTo>
                  <a:cubicBezTo>
                    <a:pt x="145" y="1"/>
                    <a:pt x="135" y="8"/>
                    <a:pt x="132" y="8"/>
                  </a:cubicBezTo>
                  <a:cubicBezTo>
                    <a:pt x="127" y="12"/>
                    <a:pt x="133" y="14"/>
                    <a:pt x="129" y="23"/>
                  </a:cubicBezTo>
                  <a:cubicBezTo>
                    <a:pt x="133" y="32"/>
                    <a:pt x="129" y="36"/>
                    <a:pt x="120" y="38"/>
                  </a:cubicBezTo>
                  <a:cubicBezTo>
                    <a:pt x="118" y="49"/>
                    <a:pt x="116" y="46"/>
                    <a:pt x="108" y="41"/>
                  </a:cubicBezTo>
                  <a:cubicBezTo>
                    <a:pt x="93" y="52"/>
                    <a:pt x="93" y="47"/>
                    <a:pt x="66" y="49"/>
                  </a:cubicBezTo>
                  <a:cubicBezTo>
                    <a:pt x="46" y="45"/>
                    <a:pt x="21" y="47"/>
                    <a:pt x="0" y="46"/>
                  </a:cubicBezTo>
                  <a:cubicBezTo>
                    <a:pt x="3" y="45"/>
                    <a:pt x="25" y="38"/>
                    <a:pt x="12" y="41"/>
                  </a:cubicBezTo>
                  <a:cubicBezTo>
                    <a:pt x="18" y="43"/>
                    <a:pt x="25" y="41"/>
                    <a:pt x="30" y="44"/>
                  </a:cubicBezTo>
                  <a:cubicBezTo>
                    <a:pt x="36" y="47"/>
                    <a:pt x="21" y="53"/>
                    <a:pt x="33" y="47"/>
                  </a:cubicBezTo>
                  <a:cubicBezTo>
                    <a:pt x="37" y="41"/>
                    <a:pt x="40" y="41"/>
                    <a:pt x="47" y="40"/>
                  </a:cubicBezTo>
                  <a:cubicBezTo>
                    <a:pt x="53" y="44"/>
                    <a:pt x="54" y="41"/>
                    <a:pt x="60" y="38"/>
                  </a:cubicBezTo>
                  <a:cubicBezTo>
                    <a:pt x="64" y="40"/>
                    <a:pt x="86" y="40"/>
                    <a:pt x="72" y="37"/>
                  </a:cubicBezTo>
                  <a:cubicBezTo>
                    <a:pt x="65" y="32"/>
                    <a:pt x="71" y="32"/>
                    <a:pt x="77" y="31"/>
                  </a:cubicBezTo>
                  <a:cubicBezTo>
                    <a:pt x="84" y="26"/>
                    <a:pt x="78" y="26"/>
                    <a:pt x="72" y="23"/>
                  </a:cubicBezTo>
                  <a:cubicBezTo>
                    <a:pt x="64" y="8"/>
                    <a:pt x="80" y="25"/>
                    <a:pt x="75" y="11"/>
                  </a:cubicBezTo>
                  <a:cubicBezTo>
                    <a:pt x="61" y="13"/>
                    <a:pt x="57" y="15"/>
                    <a:pt x="47" y="8"/>
                  </a:cubicBezTo>
                  <a:cubicBezTo>
                    <a:pt x="39" y="11"/>
                    <a:pt x="43" y="21"/>
                    <a:pt x="39" y="10"/>
                  </a:cubicBezTo>
                  <a:cubicBezTo>
                    <a:pt x="53" y="1"/>
                    <a:pt x="109" y="2"/>
                    <a:pt x="120" y="2"/>
                  </a:cubicBezTo>
                  <a:cubicBezTo>
                    <a:pt x="128" y="5"/>
                    <a:pt x="125" y="8"/>
                    <a:pt x="134" y="7"/>
                  </a:cubicBezTo>
                  <a:cubicBezTo>
                    <a:pt x="143" y="0"/>
                    <a:pt x="151" y="2"/>
                    <a:pt x="161" y="7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70" name="Freeform 2482"/>
            <p:cNvSpPr>
              <a:spLocks/>
            </p:cNvSpPr>
            <p:nvPr/>
          </p:nvSpPr>
          <p:spPr bwMode="auto">
            <a:xfrm>
              <a:off x="571" y="2197"/>
              <a:ext cx="579" cy="90"/>
            </a:xfrm>
            <a:custGeom>
              <a:avLst/>
              <a:gdLst>
                <a:gd name="T0" fmla="*/ 579 w 579"/>
                <a:gd name="T1" fmla="*/ 24 h 90"/>
                <a:gd name="T2" fmla="*/ 491 w 579"/>
                <a:gd name="T3" fmla="*/ 27 h 90"/>
                <a:gd name="T4" fmla="*/ 369 w 579"/>
                <a:gd name="T5" fmla="*/ 35 h 90"/>
                <a:gd name="T6" fmla="*/ 324 w 579"/>
                <a:gd name="T7" fmla="*/ 38 h 90"/>
                <a:gd name="T8" fmla="*/ 251 w 579"/>
                <a:gd name="T9" fmla="*/ 39 h 90"/>
                <a:gd name="T10" fmla="*/ 174 w 579"/>
                <a:gd name="T11" fmla="*/ 42 h 90"/>
                <a:gd name="T12" fmla="*/ 168 w 579"/>
                <a:gd name="T13" fmla="*/ 44 h 90"/>
                <a:gd name="T14" fmla="*/ 173 w 579"/>
                <a:gd name="T15" fmla="*/ 41 h 90"/>
                <a:gd name="T16" fmla="*/ 188 w 579"/>
                <a:gd name="T17" fmla="*/ 45 h 90"/>
                <a:gd name="T18" fmla="*/ 254 w 579"/>
                <a:gd name="T19" fmla="*/ 51 h 90"/>
                <a:gd name="T20" fmla="*/ 240 w 579"/>
                <a:gd name="T21" fmla="*/ 42 h 90"/>
                <a:gd name="T22" fmla="*/ 228 w 579"/>
                <a:gd name="T23" fmla="*/ 50 h 90"/>
                <a:gd name="T24" fmla="*/ 240 w 579"/>
                <a:gd name="T25" fmla="*/ 54 h 90"/>
                <a:gd name="T26" fmla="*/ 236 w 579"/>
                <a:gd name="T27" fmla="*/ 62 h 90"/>
                <a:gd name="T28" fmla="*/ 218 w 579"/>
                <a:gd name="T29" fmla="*/ 50 h 90"/>
                <a:gd name="T30" fmla="*/ 218 w 579"/>
                <a:gd name="T31" fmla="*/ 54 h 90"/>
                <a:gd name="T32" fmla="*/ 206 w 579"/>
                <a:gd name="T33" fmla="*/ 57 h 90"/>
                <a:gd name="T34" fmla="*/ 204 w 579"/>
                <a:gd name="T35" fmla="*/ 53 h 90"/>
                <a:gd name="T36" fmla="*/ 200 w 579"/>
                <a:gd name="T37" fmla="*/ 56 h 90"/>
                <a:gd name="T38" fmla="*/ 215 w 579"/>
                <a:gd name="T39" fmla="*/ 63 h 90"/>
                <a:gd name="T40" fmla="*/ 209 w 579"/>
                <a:gd name="T41" fmla="*/ 68 h 90"/>
                <a:gd name="T42" fmla="*/ 209 w 579"/>
                <a:gd name="T43" fmla="*/ 71 h 90"/>
                <a:gd name="T44" fmla="*/ 215 w 579"/>
                <a:gd name="T45" fmla="*/ 72 h 90"/>
                <a:gd name="T46" fmla="*/ 213 w 579"/>
                <a:gd name="T47" fmla="*/ 78 h 90"/>
                <a:gd name="T48" fmla="*/ 210 w 579"/>
                <a:gd name="T49" fmla="*/ 81 h 90"/>
                <a:gd name="T50" fmla="*/ 194 w 579"/>
                <a:gd name="T51" fmla="*/ 72 h 90"/>
                <a:gd name="T52" fmla="*/ 180 w 579"/>
                <a:gd name="T53" fmla="*/ 74 h 90"/>
                <a:gd name="T54" fmla="*/ 162 w 579"/>
                <a:gd name="T55" fmla="*/ 66 h 90"/>
                <a:gd name="T56" fmla="*/ 162 w 579"/>
                <a:gd name="T57" fmla="*/ 74 h 90"/>
                <a:gd name="T58" fmla="*/ 152 w 579"/>
                <a:gd name="T59" fmla="*/ 62 h 90"/>
                <a:gd name="T60" fmla="*/ 141 w 579"/>
                <a:gd name="T61" fmla="*/ 72 h 90"/>
                <a:gd name="T62" fmla="*/ 144 w 579"/>
                <a:gd name="T63" fmla="*/ 59 h 90"/>
                <a:gd name="T64" fmla="*/ 141 w 579"/>
                <a:gd name="T65" fmla="*/ 50 h 90"/>
                <a:gd name="T66" fmla="*/ 149 w 579"/>
                <a:gd name="T67" fmla="*/ 65 h 90"/>
                <a:gd name="T68" fmla="*/ 173 w 579"/>
                <a:gd name="T69" fmla="*/ 63 h 90"/>
                <a:gd name="T70" fmla="*/ 156 w 579"/>
                <a:gd name="T71" fmla="*/ 56 h 90"/>
                <a:gd name="T72" fmla="*/ 174 w 579"/>
                <a:gd name="T73" fmla="*/ 51 h 90"/>
                <a:gd name="T74" fmla="*/ 188 w 579"/>
                <a:gd name="T75" fmla="*/ 60 h 90"/>
                <a:gd name="T76" fmla="*/ 177 w 579"/>
                <a:gd name="T77" fmla="*/ 50 h 90"/>
                <a:gd name="T78" fmla="*/ 167 w 579"/>
                <a:gd name="T79" fmla="*/ 39 h 90"/>
                <a:gd name="T80" fmla="*/ 120 w 579"/>
                <a:gd name="T81" fmla="*/ 47 h 90"/>
                <a:gd name="T82" fmla="*/ 57 w 579"/>
                <a:gd name="T83" fmla="*/ 44 h 90"/>
                <a:gd name="T84" fmla="*/ 17 w 579"/>
                <a:gd name="T85" fmla="*/ 47 h 90"/>
                <a:gd name="T86" fmla="*/ 24 w 579"/>
                <a:gd name="T87" fmla="*/ 24 h 90"/>
                <a:gd name="T88" fmla="*/ 161 w 579"/>
                <a:gd name="T89" fmla="*/ 23 h 90"/>
                <a:gd name="T90" fmla="*/ 266 w 579"/>
                <a:gd name="T91" fmla="*/ 18 h 90"/>
                <a:gd name="T92" fmla="*/ 339 w 579"/>
                <a:gd name="T93" fmla="*/ 12 h 90"/>
                <a:gd name="T94" fmla="*/ 434 w 579"/>
                <a:gd name="T95" fmla="*/ 9 h 90"/>
                <a:gd name="T96" fmla="*/ 504 w 579"/>
                <a:gd name="T97" fmla="*/ 5 h 90"/>
                <a:gd name="T98" fmla="*/ 524 w 579"/>
                <a:gd name="T99" fmla="*/ 0 h 90"/>
                <a:gd name="T100" fmla="*/ 578 w 579"/>
                <a:gd name="T101" fmla="*/ 5 h 90"/>
                <a:gd name="T102" fmla="*/ 579 w 579"/>
                <a:gd name="T103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9" h="90">
                  <a:moveTo>
                    <a:pt x="579" y="24"/>
                  </a:moveTo>
                  <a:cubicBezTo>
                    <a:pt x="550" y="19"/>
                    <a:pt x="520" y="27"/>
                    <a:pt x="491" y="27"/>
                  </a:cubicBezTo>
                  <a:cubicBezTo>
                    <a:pt x="448" y="28"/>
                    <a:pt x="410" y="30"/>
                    <a:pt x="369" y="35"/>
                  </a:cubicBezTo>
                  <a:cubicBezTo>
                    <a:pt x="355" y="28"/>
                    <a:pt x="338" y="31"/>
                    <a:pt x="324" y="38"/>
                  </a:cubicBezTo>
                  <a:cubicBezTo>
                    <a:pt x="305" y="32"/>
                    <a:pt x="271" y="38"/>
                    <a:pt x="251" y="39"/>
                  </a:cubicBezTo>
                  <a:cubicBezTo>
                    <a:pt x="228" y="44"/>
                    <a:pt x="198" y="41"/>
                    <a:pt x="174" y="42"/>
                  </a:cubicBezTo>
                  <a:cubicBezTo>
                    <a:pt x="172" y="43"/>
                    <a:pt x="169" y="45"/>
                    <a:pt x="168" y="44"/>
                  </a:cubicBezTo>
                  <a:cubicBezTo>
                    <a:pt x="167" y="43"/>
                    <a:pt x="171" y="41"/>
                    <a:pt x="173" y="41"/>
                  </a:cubicBezTo>
                  <a:cubicBezTo>
                    <a:pt x="178" y="41"/>
                    <a:pt x="183" y="45"/>
                    <a:pt x="188" y="45"/>
                  </a:cubicBezTo>
                  <a:cubicBezTo>
                    <a:pt x="202" y="44"/>
                    <a:pt x="294" y="44"/>
                    <a:pt x="254" y="51"/>
                  </a:cubicBezTo>
                  <a:cubicBezTo>
                    <a:pt x="250" y="46"/>
                    <a:pt x="246" y="44"/>
                    <a:pt x="240" y="42"/>
                  </a:cubicBezTo>
                  <a:cubicBezTo>
                    <a:pt x="234" y="45"/>
                    <a:pt x="231" y="43"/>
                    <a:pt x="228" y="50"/>
                  </a:cubicBezTo>
                  <a:cubicBezTo>
                    <a:pt x="234" y="51"/>
                    <a:pt x="244" y="46"/>
                    <a:pt x="240" y="54"/>
                  </a:cubicBezTo>
                  <a:cubicBezTo>
                    <a:pt x="249" y="58"/>
                    <a:pt x="241" y="58"/>
                    <a:pt x="236" y="62"/>
                  </a:cubicBezTo>
                  <a:cubicBezTo>
                    <a:pt x="230" y="58"/>
                    <a:pt x="224" y="54"/>
                    <a:pt x="218" y="50"/>
                  </a:cubicBezTo>
                  <a:cubicBezTo>
                    <a:pt x="208" y="52"/>
                    <a:pt x="215" y="50"/>
                    <a:pt x="218" y="54"/>
                  </a:cubicBezTo>
                  <a:cubicBezTo>
                    <a:pt x="226" y="64"/>
                    <a:pt x="206" y="57"/>
                    <a:pt x="206" y="57"/>
                  </a:cubicBezTo>
                  <a:cubicBezTo>
                    <a:pt x="205" y="56"/>
                    <a:pt x="205" y="53"/>
                    <a:pt x="204" y="53"/>
                  </a:cubicBezTo>
                  <a:cubicBezTo>
                    <a:pt x="202" y="53"/>
                    <a:pt x="200" y="54"/>
                    <a:pt x="200" y="56"/>
                  </a:cubicBezTo>
                  <a:cubicBezTo>
                    <a:pt x="200" y="61"/>
                    <a:pt x="212" y="63"/>
                    <a:pt x="215" y="63"/>
                  </a:cubicBezTo>
                  <a:cubicBezTo>
                    <a:pt x="210" y="65"/>
                    <a:pt x="199" y="64"/>
                    <a:pt x="209" y="68"/>
                  </a:cubicBezTo>
                  <a:cubicBezTo>
                    <a:pt x="215" y="63"/>
                    <a:pt x="218" y="68"/>
                    <a:pt x="209" y="71"/>
                  </a:cubicBezTo>
                  <a:cubicBezTo>
                    <a:pt x="211" y="71"/>
                    <a:pt x="214" y="70"/>
                    <a:pt x="215" y="72"/>
                  </a:cubicBezTo>
                  <a:cubicBezTo>
                    <a:pt x="216" y="74"/>
                    <a:pt x="213" y="76"/>
                    <a:pt x="213" y="78"/>
                  </a:cubicBezTo>
                  <a:cubicBezTo>
                    <a:pt x="213" y="84"/>
                    <a:pt x="219" y="85"/>
                    <a:pt x="210" y="81"/>
                  </a:cubicBezTo>
                  <a:cubicBezTo>
                    <a:pt x="208" y="69"/>
                    <a:pt x="207" y="71"/>
                    <a:pt x="194" y="72"/>
                  </a:cubicBezTo>
                  <a:cubicBezTo>
                    <a:pt x="206" y="81"/>
                    <a:pt x="183" y="75"/>
                    <a:pt x="180" y="74"/>
                  </a:cubicBezTo>
                  <a:cubicBezTo>
                    <a:pt x="173" y="75"/>
                    <a:pt x="169" y="70"/>
                    <a:pt x="162" y="66"/>
                  </a:cubicBezTo>
                  <a:cubicBezTo>
                    <a:pt x="155" y="69"/>
                    <a:pt x="154" y="71"/>
                    <a:pt x="162" y="74"/>
                  </a:cubicBezTo>
                  <a:cubicBezTo>
                    <a:pt x="159" y="69"/>
                    <a:pt x="157" y="66"/>
                    <a:pt x="152" y="62"/>
                  </a:cubicBezTo>
                  <a:cubicBezTo>
                    <a:pt x="145" y="63"/>
                    <a:pt x="143" y="65"/>
                    <a:pt x="141" y="72"/>
                  </a:cubicBezTo>
                  <a:cubicBezTo>
                    <a:pt x="139" y="90"/>
                    <a:pt x="146" y="74"/>
                    <a:pt x="144" y="59"/>
                  </a:cubicBezTo>
                  <a:cubicBezTo>
                    <a:pt x="152" y="54"/>
                    <a:pt x="149" y="51"/>
                    <a:pt x="141" y="50"/>
                  </a:cubicBezTo>
                  <a:cubicBezTo>
                    <a:pt x="145" y="58"/>
                    <a:pt x="146" y="53"/>
                    <a:pt x="149" y="65"/>
                  </a:cubicBezTo>
                  <a:cubicBezTo>
                    <a:pt x="159" y="62"/>
                    <a:pt x="162" y="62"/>
                    <a:pt x="173" y="63"/>
                  </a:cubicBezTo>
                  <a:cubicBezTo>
                    <a:pt x="182" y="56"/>
                    <a:pt x="162" y="57"/>
                    <a:pt x="156" y="56"/>
                  </a:cubicBezTo>
                  <a:cubicBezTo>
                    <a:pt x="162" y="54"/>
                    <a:pt x="168" y="54"/>
                    <a:pt x="174" y="51"/>
                  </a:cubicBezTo>
                  <a:cubicBezTo>
                    <a:pt x="191" y="55"/>
                    <a:pt x="176" y="65"/>
                    <a:pt x="188" y="60"/>
                  </a:cubicBezTo>
                  <a:cubicBezTo>
                    <a:pt x="186" y="53"/>
                    <a:pt x="184" y="51"/>
                    <a:pt x="177" y="50"/>
                  </a:cubicBezTo>
                  <a:cubicBezTo>
                    <a:pt x="169" y="46"/>
                    <a:pt x="168" y="50"/>
                    <a:pt x="167" y="39"/>
                  </a:cubicBezTo>
                  <a:cubicBezTo>
                    <a:pt x="152" y="48"/>
                    <a:pt x="140" y="46"/>
                    <a:pt x="120" y="47"/>
                  </a:cubicBezTo>
                  <a:cubicBezTo>
                    <a:pt x="104" y="49"/>
                    <a:pt x="72" y="43"/>
                    <a:pt x="57" y="44"/>
                  </a:cubicBezTo>
                  <a:cubicBezTo>
                    <a:pt x="40" y="44"/>
                    <a:pt x="22" y="50"/>
                    <a:pt x="17" y="47"/>
                  </a:cubicBezTo>
                  <a:cubicBezTo>
                    <a:pt x="12" y="44"/>
                    <a:pt x="0" y="28"/>
                    <a:pt x="24" y="24"/>
                  </a:cubicBezTo>
                  <a:cubicBezTo>
                    <a:pt x="48" y="20"/>
                    <a:pt x="121" y="24"/>
                    <a:pt x="161" y="23"/>
                  </a:cubicBezTo>
                  <a:cubicBezTo>
                    <a:pt x="191" y="14"/>
                    <a:pt x="233" y="20"/>
                    <a:pt x="266" y="18"/>
                  </a:cubicBezTo>
                  <a:cubicBezTo>
                    <a:pt x="288" y="14"/>
                    <a:pt x="316" y="13"/>
                    <a:pt x="339" y="12"/>
                  </a:cubicBezTo>
                  <a:cubicBezTo>
                    <a:pt x="371" y="11"/>
                    <a:pt x="434" y="9"/>
                    <a:pt x="434" y="9"/>
                  </a:cubicBezTo>
                  <a:cubicBezTo>
                    <a:pt x="458" y="5"/>
                    <a:pt x="479" y="6"/>
                    <a:pt x="504" y="5"/>
                  </a:cubicBezTo>
                  <a:cubicBezTo>
                    <a:pt x="511" y="2"/>
                    <a:pt x="517" y="3"/>
                    <a:pt x="524" y="0"/>
                  </a:cubicBezTo>
                  <a:cubicBezTo>
                    <a:pt x="542" y="4"/>
                    <a:pt x="560" y="1"/>
                    <a:pt x="578" y="5"/>
                  </a:cubicBezTo>
                  <a:cubicBezTo>
                    <a:pt x="579" y="23"/>
                    <a:pt x="579" y="17"/>
                    <a:pt x="579" y="2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71" name="Freeform 2483"/>
            <p:cNvSpPr>
              <a:spLocks/>
            </p:cNvSpPr>
            <p:nvPr/>
          </p:nvSpPr>
          <p:spPr bwMode="auto">
            <a:xfrm>
              <a:off x="787" y="2301"/>
              <a:ext cx="129" cy="76"/>
            </a:xfrm>
            <a:custGeom>
              <a:avLst/>
              <a:gdLst>
                <a:gd name="T0" fmla="*/ 107 w 129"/>
                <a:gd name="T1" fmla="*/ 0 h 76"/>
                <a:gd name="T2" fmla="*/ 89 w 129"/>
                <a:gd name="T3" fmla="*/ 4 h 76"/>
                <a:gd name="T4" fmla="*/ 12 w 129"/>
                <a:gd name="T5" fmla="*/ 7 h 76"/>
                <a:gd name="T6" fmla="*/ 17 w 129"/>
                <a:gd name="T7" fmla="*/ 9 h 76"/>
                <a:gd name="T8" fmla="*/ 12 w 129"/>
                <a:gd name="T9" fmla="*/ 10 h 76"/>
                <a:gd name="T10" fmla="*/ 18 w 129"/>
                <a:gd name="T11" fmla="*/ 12 h 76"/>
                <a:gd name="T12" fmla="*/ 15 w 129"/>
                <a:gd name="T13" fmla="*/ 16 h 76"/>
                <a:gd name="T14" fmla="*/ 6 w 129"/>
                <a:gd name="T15" fmla="*/ 22 h 76"/>
                <a:gd name="T16" fmla="*/ 6 w 129"/>
                <a:gd name="T17" fmla="*/ 22 h 76"/>
                <a:gd name="T18" fmla="*/ 11 w 129"/>
                <a:gd name="T19" fmla="*/ 18 h 76"/>
                <a:gd name="T20" fmla="*/ 14 w 129"/>
                <a:gd name="T21" fmla="*/ 13 h 76"/>
                <a:gd name="T22" fmla="*/ 17 w 129"/>
                <a:gd name="T23" fmla="*/ 19 h 76"/>
                <a:gd name="T24" fmla="*/ 17 w 129"/>
                <a:gd name="T25" fmla="*/ 24 h 76"/>
                <a:gd name="T26" fmla="*/ 15 w 129"/>
                <a:gd name="T27" fmla="*/ 30 h 76"/>
                <a:gd name="T28" fmla="*/ 18 w 129"/>
                <a:gd name="T29" fmla="*/ 25 h 76"/>
                <a:gd name="T30" fmla="*/ 29 w 129"/>
                <a:gd name="T31" fmla="*/ 16 h 76"/>
                <a:gd name="T32" fmla="*/ 33 w 129"/>
                <a:gd name="T33" fmla="*/ 19 h 76"/>
                <a:gd name="T34" fmla="*/ 27 w 129"/>
                <a:gd name="T35" fmla="*/ 27 h 76"/>
                <a:gd name="T36" fmla="*/ 35 w 129"/>
                <a:gd name="T37" fmla="*/ 19 h 76"/>
                <a:gd name="T38" fmla="*/ 18 w 129"/>
                <a:gd name="T39" fmla="*/ 34 h 76"/>
                <a:gd name="T40" fmla="*/ 5 w 129"/>
                <a:gd name="T41" fmla="*/ 40 h 76"/>
                <a:gd name="T42" fmla="*/ 2 w 129"/>
                <a:gd name="T43" fmla="*/ 45 h 76"/>
                <a:gd name="T44" fmla="*/ 3 w 129"/>
                <a:gd name="T45" fmla="*/ 40 h 76"/>
                <a:gd name="T46" fmla="*/ 9 w 129"/>
                <a:gd name="T47" fmla="*/ 42 h 76"/>
                <a:gd name="T48" fmla="*/ 29 w 129"/>
                <a:gd name="T49" fmla="*/ 43 h 76"/>
                <a:gd name="T50" fmla="*/ 50 w 129"/>
                <a:gd name="T51" fmla="*/ 40 h 76"/>
                <a:gd name="T52" fmla="*/ 54 w 129"/>
                <a:gd name="T53" fmla="*/ 43 h 76"/>
                <a:gd name="T54" fmla="*/ 95 w 129"/>
                <a:gd name="T55" fmla="*/ 43 h 76"/>
                <a:gd name="T56" fmla="*/ 101 w 129"/>
                <a:gd name="T57" fmla="*/ 13 h 76"/>
                <a:gd name="T58" fmla="*/ 107 w 129"/>
                <a:gd name="T5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9" h="76">
                  <a:moveTo>
                    <a:pt x="107" y="0"/>
                  </a:moveTo>
                  <a:cubicBezTo>
                    <a:pt x="100" y="1"/>
                    <a:pt x="96" y="3"/>
                    <a:pt x="89" y="4"/>
                  </a:cubicBezTo>
                  <a:cubicBezTo>
                    <a:pt x="67" y="17"/>
                    <a:pt x="38" y="7"/>
                    <a:pt x="12" y="7"/>
                  </a:cubicBezTo>
                  <a:cubicBezTo>
                    <a:pt x="14" y="8"/>
                    <a:pt x="17" y="7"/>
                    <a:pt x="17" y="9"/>
                  </a:cubicBezTo>
                  <a:cubicBezTo>
                    <a:pt x="17" y="11"/>
                    <a:pt x="11" y="8"/>
                    <a:pt x="12" y="10"/>
                  </a:cubicBezTo>
                  <a:cubicBezTo>
                    <a:pt x="13" y="12"/>
                    <a:pt x="16" y="11"/>
                    <a:pt x="18" y="12"/>
                  </a:cubicBezTo>
                  <a:cubicBezTo>
                    <a:pt x="17" y="13"/>
                    <a:pt x="16" y="15"/>
                    <a:pt x="15" y="16"/>
                  </a:cubicBezTo>
                  <a:lnTo>
                    <a:pt x="6" y="22"/>
                  </a:lnTo>
                  <a:cubicBezTo>
                    <a:pt x="6" y="22"/>
                    <a:pt x="6" y="22"/>
                    <a:pt x="6" y="22"/>
                  </a:cubicBezTo>
                  <a:cubicBezTo>
                    <a:pt x="8" y="21"/>
                    <a:pt x="9" y="19"/>
                    <a:pt x="11" y="18"/>
                  </a:cubicBezTo>
                  <a:cubicBezTo>
                    <a:pt x="12" y="16"/>
                    <a:pt x="13" y="14"/>
                    <a:pt x="14" y="13"/>
                  </a:cubicBezTo>
                  <a:cubicBezTo>
                    <a:pt x="20" y="6"/>
                    <a:pt x="19" y="12"/>
                    <a:pt x="17" y="19"/>
                  </a:cubicBezTo>
                  <a:cubicBezTo>
                    <a:pt x="16" y="23"/>
                    <a:pt x="6" y="33"/>
                    <a:pt x="17" y="24"/>
                  </a:cubicBezTo>
                  <a:cubicBezTo>
                    <a:pt x="25" y="10"/>
                    <a:pt x="15" y="29"/>
                    <a:pt x="15" y="30"/>
                  </a:cubicBezTo>
                  <a:cubicBezTo>
                    <a:pt x="15" y="32"/>
                    <a:pt x="17" y="27"/>
                    <a:pt x="18" y="25"/>
                  </a:cubicBezTo>
                  <a:cubicBezTo>
                    <a:pt x="21" y="20"/>
                    <a:pt x="23" y="18"/>
                    <a:pt x="29" y="16"/>
                  </a:cubicBezTo>
                  <a:cubicBezTo>
                    <a:pt x="30" y="17"/>
                    <a:pt x="33" y="17"/>
                    <a:pt x="33" y="19"/>
                  </a:cubicBezTo>
                  <a:cubicBezTo>
                    <a:pt x="33" y="22"/>
                    <a:pt x="24" y="27"/>
                    <a:pt x="27" y="27"/>
                  </a:cubicBezTo>
                  <a:cubicBezTo>
                    <a:pt x="31" y="27"/>
                    <a:pt x="32" y="21"/>
                    <a:pt x="35" y="19"/>
                  </a:cubicBezTo>
                  <a:cubicBezTo>
                    <a:pt x="48" y="25"/>
                    <a:pt x="23" y="34"/>
                    <a:pt x="18" y="34"/>
                  </a:cubicBezTo>
                  <a:cubicBezTo>
                    <a:pt x="13" y="36"/>
                    <a:pt x="9" y="37"/>
                    <a:pt x="5" y="40"/>
                  </a:cubicBezTo>
                  <a:cubicBezTo>
                    <a:pt x="4" y="42"/>
                    <a:pt x="4" y="45"/>
                    <a:pt x="2" y="45"/>
                  </a:cubicBezTo>
                  <a:cubicBezTo>
                    <a:pt x="0" y="45"/>
                    <a:pt x="1" y="41"/>
                    <a:pt x="3" y="40"/>
                  </a:cubicBezTo>
                  <a:cubicBezTo>
                    <a:pt x="5" y="39"/>
                    <a:pt x="7" y="42"/>
                    <a:pt x="9" y="42"/>
                  </a:cubicBezTo>
                  <a:cubicBezTo>
                    <a:pt x="16" y="43"/>
                    <a:pt x="22" y="43"/>
                    <a:pt x="29" y="43"/>
                  </a:cubicBezTo>
                  <a:cubicBezTo>
                    <a:pt x="36" y="37"/>
                    <a:pt x="40" y="39"/>
                    <a:pt x="50" y="40"/>
                  </a:cubicBezTo>
                  <a:cubicBezTo>
                    <a:pt x="51" y="41"/>
                    <a:pt x="52" y="43"/>
                    <a:pt x="54" y="43"/>
                  </a:cubicBezTo>
                  <a:cubicBezTo>
                    <a:pt x="129" y="46"/>
                    <a:pt x="70" y="76"/>
                    <a:pt x="95" y="43"/>
                  </a:cubicBezTo>
                  <a:cubicBezTo>
                    <a:pt x="103" y="38"/>
                    <a:pt x="99" y="20"/>
                    <a:pt x="101" y="13"/>
                  </a:cubicBezTo>
                  <a:cubicBezTo>
                    <a:pt x="103" y="6"/>
                    <a:pt x="106" y="3"/>
                    <a:pt x="107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72" name="Freeform 2484"/>
            <p:cNvSpPr>
              <a:spLocks/>
            </p:cNvSpPr>
            <p:nvPr/>
          </p:nvSpPr>
          <p:spPr bwMode="auto">
            <a:xfrm>
              <a:off x="855" y="2538"/>
              <a:ext cx="122" cy="75"/>
            </a:xfrm>
            <a:custGeom>
              <a:avLst/>
              <a:gdLst>
                <a:gd name="T0" fmla="*/ 120 w 122"/>
                <a:gd name="T1" fmla="*/ 61 h 75"/>
                <a:gd name="T2" fmla="*/ 103 w 122"/>
                <a:gd name="T3" fmla="*/ 63 h 75"/>
                <a:gd name="T4" fmla="*/ 84 w 122"/>
                <a:gd name="T5" fmla="*/ 52 h 75"/>
                <a:gd name="T6" fmla="*/ 67 w 122"/>
                <a:gd name="T7" fmla="*/ 46 h 75"/>
                <a:gd name="T8" fmla="*/ 52 w 122"/>
                <a:gd name="T9" fmla="*/ 37 h 75"/>
                <a:gd name="T10" fmla="*/ 37 w 122"/>
                <a:gd name="T11" fmla="*/ 34 h 75"/>
                <a:gd name="T12" fmla="*/ 25 w 122"/>
                <a:gd name="T13" fmla="*/ 22 h 75"/>
                <a:gd name="T14" fmla="*/ 10 w 122"/>
                <a:gd name="T15" fmla="*/ 21 h 75"/>
                <a:gd name="T16" fmla="*/ 3 w 122"/>
                <a:gd name="T17" fmla="*/ 12 h 75"/>
                <a:gd name="T18" fmla="*/ 16 w 122"/>
                <a:gd name="T19" fmla="*/ 16 h 75"/>
                <a:gd name="T20" fmla="*/ 51 w 122"/>
                <a:gd name="T21" fmla="*/ 25 h 75"/>
                <a:gd name="T22" fmla="*/ 63 w 122"/>
                <a:gd name="T23" fmla="*/ 37 h 75"/>
                <a:gd name="T24" fmla="*/ 84 w 122"/>
                <a:gd name="T25" fmla="*/ 46 h 75"/>
                <a:gd name="T26" fmla="*/ 99 w 122"/>
                <a:gd name="T27" fmla="*/ 52 h 75"/>
                <a:gd name="T28" fmla="*/ 117 w 122"/>
                <a:gd name="T29" fmla="*/ 58 h 75"/>
                <a:gd name="T30" fmla="*/ 120 w 122"/>
                <a:gd name="T31" fmla="*/ 6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2" h="75">
                  <a:moveTo>
                    <a:pt x="120" y="61"/>
                  </a:moveTo>
                  <a:cubicBezTo>
                    <a:pt x="115" y="75"/>
                    <a:pt x="112" y="64"/>
                    <a:pt x="103" y="63"/>
                  </a:cubicBezTo>
                  <a:cubicBezTo>
                    <a:pt x="97" y="59"/>
                    <a:pt x="90" y="57"/>
                    <a:pt x="84" y="52"/>
                  </a:cubicBezTo>
                  <a:cubicBezTo>
                    <a:pt x="77" y="56"/>
                    <a:pt x="75" y="49"/>
                    <a:pt x="67" y="46"/>
                  </a:cubicBezTo>
                  <a:cubicBezTo>
                    <a:pt x="62" y="40"/>
                    <a:pt x="60" y="39"/>
                    <a:pt x="52" y="37"/>
                  </a:cubicBezTo>
                  <a:cubicBezTo>
                    <a:pt x="46" y="33"/>
                    <a:pt x="44" y="36"/>
                    <a:pt x="37" y="34"/>
                  </a:cubicBezTo>
                  <a:cubicBezTo>
                    <a:pt x="31" y="26"/>
                    <a:pt x="23" y="34"/>
                    <a:pt x="25" y="22"/>
                  </a:cubicBezTo>
                  <a:cubicBezTo>
                    <a:pt x="20" y="16"/>
                    <a:pt x="17" y="19"/>
                    <a:pt x="10" y="21"/>
                  </a:cubicBezTo>
                  <a:cubicBezTo>
                    <a:pt x="5" y="18"/>
                    <a:pt x="0" y="19"/>
                    <a:pt x="3" y="12"/>
                  </a:cubicBezTo>
                  <a:cubicBezTo>
                    <a:pt x="5" y="0"/>
                    <a:pt x="8" y="15"/>
                    <a:pt x="16" y="16"/>
                  </a:cubicBezTo>
                  <a:cubicBezTo>
                    <a:pt x="32" y="22"/>
                    <a:pt x="29" y="24"/>
                    <a:pt x="51" y="25"/>
                  </a:cubicBezTo>
                  <a:cubicBezTo>
                    <a:pt x="60" y="28"/>
                    <a:pt x="58" y="30"/>
                    <a:pt x="63" y="37"/>
                  </a:cubicBezTo>
                  <a:cubicBezTo>
                    <a:pt x="65" y="48"/>
                    <a:pt x="73" y="45"/>
                    <a:pt x="84" y="46"/>
                  </a:cubicBezTo>
                  <a:cubicBezTo>
                    <a:pt x="89" y="50"/>
                    <a:pt x="93" y="51"/>
                    <a:pt x="99" y="52"/>
                  </a:cubicBezTo>
                  <a:cubicBezTo>
                    <a:pt x="105" y="55"/>
                    <a:pt x="111" y="57"/>
                    <a:pt x="117" y="58"/>
                  </a:cubicBezTo>
                  <a:cubicBezTo>
                    <a:pt x="122" y="62"/>
                    <a:pt x="120" y="73"/>
                    <a:pt x="120" y="61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73" name="Freeform 2485"/>
            <p:cNvSpPr>
              <a:spLocks/>
            </p:cNvSpPr>
            <p:nvPr/>
          </p:nvSpPr>
          <p:spPr bwMode="auto">
            <a:xfrm>
              <a:off x="855" y="2560"/>
              <a:ext cx="118" cy="67"/>
            </a:xfrm>
            <a:custGeom>
              <a:avLst/>
              <a:gdLst>
                <a:gd name="T0" fmla="*/ 118 w 118"/>
                <a:gd name="T1" fmla="*/ 56 h 67"/>
                <a:gd name="T2" fmla="*/ 109 w 118"/>
                <a:gd name="T3" fmla="*/ 56 h 67"/>
                <a:gd name="T4" fmla="*/ 85 w 118"/>
                <a:gd name="T5" fmla="*/ 44 h 67"/>
                <a:gd name="T6" fmla="*/ 61 w 118"/>
                <a:gd name="T7" fmla="*/ 32 h 67"/>
                <a:gd name="T8" fmla="*/ 48 w 118"/>
                <a:gd name="T9" fmla="*/ 27 h 67"/>
                <a:gd name="T10" fmla="*/ 34 w 118"/>
                <a:gd name="T11" fmla="*/ 20 h 67"/>
                <a:gd name="T12" fmla="*/ 1 w 118"/>
                <a:gd name="T13" fmla="*/ 9 h 67"/>
                <a:gd name="T14" fmla="*/ 21 w 118"/>
                <a:gd name="T15" fmla="*/ 9 h 67"/>
                <a:gd name="T16" fmla="*/ 39 w 118"/>
                <a:gd name="T17" fmla="*/ 15 h 67"/>
                <a:gd name="T18" fmla="*/ 48 w 118"/>
                <a:gd name="T19" fmla="*/ 23 h 67"/>
                <a:gd name="T20" fmla="*/ 75 w 118"/>
                <a:gd name="T21" fmla="*/ 29 h 67"/>
                <a:gd name="T22" fmla="*/ 87 w 118"/>
                <a:gd name="T23" fmla="*/ 35 h 67"/>
                <a:gd name="T24" fmla="*/ 102 w 118"/>
                <a:gd name="T25" fmla="*/ 45 h 67"/>
                <a:gd name="T26" fmla="*/ 118 w 118"/>
                <a:gd name="T2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67">
                  <a:moveTo>
                    <a:pt x="118" y="56"/>
                  </a:moveTo>
                  <a:cubicBezTo>
                    <a:pt x="116" y="67"/>
                    <a:pt x="117" y="58"/>
                    <a:pt x="109" y="56"/>
                  </a:cubicBezTo>
                  <a:cubicBezTo>
                    <a:pt x="100" y="51"/>
                    <a:pt x="96" y="46"/>
                    <a:pt x="85" y="44"/>
                  </a:cubicBezTo>
                  <a:cubicBezTo>
                    <a:pt x="77" y="40"/>
                    <a:pt x="70" y="34"/>
                    <a:pt x="61" y="32"/>
                  </a:cubicBezTo>
                  <a:cubicBezTo>
                    <a:pt x="57" y="30"/>
                    <a:pt x="52" y="29"/>
                    <a:pt x="48" y="27"/>
                  </a:cubicBezTo>
                  <a:cubicBezTo>
                    <a:pt x="44" y="21"/>
                    <a:pt x="41" y="21"/>
                    <a:pt x="34" y="20"/>
                  </a:cubicBezTo>
                  <a:cubicBezTo>
                    <a:pt x="25" y="13"/>
                    <a:pt x="12" y="13"/>
                    <a:pt x="1" y="9"/>
                  </a:cubicBezTo>
                  <a:cubicBezTo>
                    <a:pt x="0" y="0"/>
                    <a:pt x="0" y="8"/>
                    <a:pt x="21" y="9"/>
                  </a:cubicBezTo>
                  <a:cubicBezTo>
                    <a:pt x="26" y="13"/>
                    <a:pt x="39" y="15"/>
                    <a:pt x="39" y="15"/>
                  </a:cubicBezTo>
                  <a:cubicBezTo>
                    <a:pt x="41" y="23"/>
                    <a:pt x="40" y="24"/>
                    <a:pt x="48" y="23"/>
                  </a:cubicBezTo>
                  <a:cubicBezTo>
                    <a:pt x="57" y="25"/>
                    <a:pt x="66" y="27"/>
                    <a:pt x="75" y="29"/>
                  </a:cubicBezTo>
                  <a:cubicBezTo>
                    <a:pt x="87" y="23"/>
                    <a:pt x="70" y="38"/>
                    <a:pt x="87" y="35"/>
                  </a:cubicBezTo>
                  <a:cubicBezTo>
                    <a:pt x="94" y="44"/>
                    <a:pt x="86" y="44"/>
                    <a:pt x="102" y="45"/>
                  </a:cubicBezTo>
                  <a:cubicBezTo>
                    <a:pt x="104" y="55"/>
                    <a:pt x="114" y="49"/>
                    <a:pt x="118" y="56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74" name="Freeform 2486"/>
            <p:cNvSpPr>
              <a:spLocks/>
            </p:cNvSpPr>
            <p:nvPr/>
          </p:nvSpPr>
          <p:spPr bwMode="auto">
            <a:xfrm>
              <a:off x="810" y="2727"/>
              <a:ext cx="153" cy="79"/>
            </a:xfrm>
            <a:custGeom>
              <a:avLst/>
              <a:gdLst>
                <a:gd name="T0" fmla="*/ 153 w 153"/>
                <a:gd name="T1" fmla="*/ 67 h 79"/>
                <a:gd name="T2" fmla="*/ 142 w 153"/>
                <a:gd name="T3" fmla="*/ 72 h 79"/>
                <a:gd name="T4" fmla="*/ 124 w 153"/>
                <a:gd name="T5" fmla="*/ 61 h 79"/>
                <a:gd name="T6" fmla="*/ 111 w 153"/>
                <a:gd name="T7" fmla="*/ 55 h 79"/>
                <a:gd name="T8" fmla="*/ 97 w 153"/>
                <a:gd name="T9" fmla="*/ 51 h 79"/>
                <a:gd name="T10" fmla="*/ 87 w 153"/>
                <a:gd name="T11" fmla="*/ 48 h 79"/>
                <a:gd name="T12" fmla="*/ 76 w 153"/>
                <a:gd name="T13" fmla="*/ 37 h 79"/>
                <a:gd name="T14" fmla="*/ 60 w 153"/>
                <a:gd name="T15" fmla="*/ 37 h 79"/>
                <a:gd name="T16" fmla="*/ 40 w 153"/>
                <a:gd name="T17" fmla="*/ 24 h 79"/>
                <a:gd name="T18" fmla="*/ 25 w 153"/>
                <a:gd name="T19" fmla="*/ 19 h 79"/>
                <a:gd name="T20" fmla="*/ 12 w 153"/>
                <a:gd name="T21" fmla="*/ 13 h 79"/>
                <a:gd name="T22" fmla="*/ 12 w 153"/>
                <a:gd name="T23" fmla="*/ 0 h 79"/>
                <a:gd name="T24" fmla="*/ 18 w 153"/>
                <a:gd name="T25" fmla="*/ 1 h 79"/>
                <a:gd name="T26" fmla="*/ 19 w 153"/>
                <a:gd name="T27" fmla="*/ 6 h 79"/>
                <a:gd name="T28" fmla="*/ 31 w 153"/>
                <a:gd name="T29" fmla="*/ 9 h 79"/>
                <a:gd name="T30" fmla="*/ 42 w 153"/>
                <a:gd name="T31" fmla="*/ 13 h 79"/>
                <a:gd name="T32" fmla="*/ 48 w 153"/>
                <a:gd name="T33" fmla="*/ 19 h 79"/>
                <a:gd name="T34" fmla="*/ 69 w 153"/>
                <a:gd name="T35" fmla="*/ 28 h 79"/>
                <a:gd name="T36" fmla="*/ 90 w 153"/>
                <a:gd name="T37" fmla="*/ 33 h 79"/>
                <a:gd name="T38" fmla="*/ 135 w 153"/>
                <a:gd name="T39" fmla="*/ 57 h 79"/>
                <a:gd name="T40" fmla="*/ 153 w 153"/>
                <a:gd name="T41" fmla="*/ 6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3" h="79">
                  <a:moveTo>
                    <a:pt x="153" y="67"/>
                  </a:moveTo>
                  <a:cubicBezTo>
                    <a:pt x="150" y="79"/>
                    <a:pt x="151" y="74"/>
                    <a:pt x="142" y="72"/>
                  </a:cubicBezTo>
                  <a:cubicBezTo>
                    <a:pt x="138" y="65"/>
                    <a:pt x="131" y="65"/>
                    <a:pt x="124" y="61"/>
                  </a:cubicBezTo>
                  <a:cubicBezTo>
                    <a:pt x="119" y="55"/>
                    <a:pt x="117" y="60"/>
                    <a:pt x="111" y="55"/>
                  </a:cubicBezTo>
                  <a:cubicBezTo>
                    <a:pt x="108" y="49"/>
                    <a:pt x="104" y="52"/>
                    <a:pt x="97" y="51"/>
                  </a:cubicBezTo>
                  <a:cubicBezTo>
                    <a:pt x="96" y="44"/>
                    <a:pt x="93" y="44"/>
                    <a:pt x="87" y="48"/>
                  </a:cubicBezTo>
                  <a:cubicBezTo>
                    <a:pt x="81" y="45"/>
                    <a:pt x="79" y="43"/>
                    <a:pt x="76" y="37"/>
                  </a:cubicBezTo>
                  <a:cubicBezTo>
                    <a:pt x="69" y="39"/>
                    <a:pt x="66" y="41"/>
                    <a:pt x="60" y="37"/>
                  </a:cubicBezTo>
                  <a:cubicBezTo>
                    <a:pt x="56" y="30"/>
                    <a:pt x="48" y="26"/>
                    <a:pt x="40" y="24"/>
                  </a:cubicBezTo>
                  <a:cubicBezTo>
                    <a:pt x="36" y="17"/>
                    <a:pt x="33" y="18"/>
                    <a:pt x="25" y="19"/>
                  </a:cubicBezTo>
                  <a:cubicBezTo>
                    <a:pt x="18" y="14"/>
                    <a:pt x="22" y="12"/>
                    <a:pt x="12" y="13"/>
                  </a:cubicBezTo>
                  <a:cubicBezTo>
                    <a:pt x="4" y="8"/>
                    <a:pt x="0" y="2"/>
                    <a:pt x="12" y="0"/>
                  </a:cubicBezTo>
                  <a:cubicBezTo>
                    <a:pt x="14" y="0"/>
                    <a:pt x="16" y="0"/>
                    <a:pt x="18" y="1"/>
                  </a:cubicBezTo>
                  <a:cubicBezTo>
                    <a:pt x="19" y="2"/>
                    <a:pt x="18" y="5"/>
                    <a:pt x="19" y="6"/>
                  </a:cubicBezTo>
                  <a:cubicBezTo>
                    <a:pt x="22" y="9"/>
                    <a:pt x="27" y="8"/>
                    <a:pt x="31" y="9"/>
                  </a:cubicBezTo>
                  <a:cubicBezTo>
                    <a:pt x="34" y="11"/>
                    <a:pt x="39" y="10"/>
                    <a:pt x="42" y="13"/>
                  </a:cubicBezTo>
                  <a:cubicBezTo>
                    <a:pt x="52" y="21"/>
                    <a:pt x="33" y="16"/>
                    <a:pt x="48" y="19"/>
                  </a:cubicBezTo>
                  <a:cubicBezTo>
                    <a:pt x="52" y="26"/>
                    <a:pt x="61" y="27"/>
                    <a:pt x="69" y="28"/>
                  </a:cubicBezTo>
                  <a:cubicBezTo>
                    <a:pt x="76" y="31"/>
                    <a:pt x="83" y="30"/>
                    <a:pt x="90" y="33"/>
                  </a:cubicBezTo>
                  <a:cubicBezTo>
                    <a:pt x="92" y="45"/>
                    <a:pt x="123" y="55"/>
                    <a:pt x="135" y="57"/>
                  </a:cubicBezTo>
                  <a:cubicBezTo>
                    <a:pt x="141" y="62"/>
                    <a:pt x="148" y="60"/>
                    <a:pt x="153" y="67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75" name="Freeform 2487"/>
            <p:cNvSpPr>
              <a:spLocks/>
            </p:cNvSpPr>
            <p:nvPr/>
          </p:nvSpPr>
          <p:spPr bwMode="auto">
            <a:xfrm>
              <a:off x="805" y="2732"/>
              <a:ext cx="165" cy="84"/>
            </a:xfrm>
            <a:custGeom>
              <a:avLst/>
              <a:gdLst>
                <a:gd name="T0" fmla="*/ 156 w 165"/>
                <a:gd name="T1" fmla="*/ 79 h 84"/>
                <a:gd name="T2" fmla="*/ 138 w 165"/>
                <a:gd name="T3" fmla="*/ 74 h 84"/>
                <a:gd name="T4" fmla="*/ 117 w 165"/>
                <a:gd name="T5" fmla="*/ 61 h 84"/>
                <a:gd name="T6" fmla="*/ 96 w 165"/>
                <a:gd name="T7" fmla="*/ 55 h 84"/>
                <a:gd name="T8" fmla="*/ 78 w 165"/>
                <a:gd name="T9" fmla="*/ 46 h 84"/>
                <a:gd name="T10" fmla="*/ 45 w 165"/>
                <a:gd name="T11" fmla="*/ 34 h 84"/>
                <a:gd name="T12" fmla="*/ 33 w 165"/>
                <a:gd name="T13" fmla="*/ 23 h 84"/>
                <a:gd name="T14" fmla="*/ 9 w 165"/>
                <a:gd name="T15" fmla="*/ 16 h 84"/>
                <a:gd name="T16" fmla="*/ 29 w 165"/>
                <a:gd name="T17" fmla="*/ 17 h 84"/>
                <a:gd name="T18" fmla="*/ 44 w 165"/>
                <a:gd name="T19" fmla="*/ 23 h 84"/>
                <a:gd name="T20" fmla="*/ 59 w 165"/>
                <a:gd name="T21" fmla="*/ 32 h 84"/>
                <a:gd name="T22" fmla="*/ 74 w 165"/>
                <a:gd name="T23" fmla="*/ 38 h 84"/>
                <a:gd name="T24" fmla="*/ 96 w 165"/>
                <a:gd name="T25" fmla="*/ 49 h 84"/>
                <a:gd name="T26" fmla="*/ 111 w 165"/>
                <a:gd name="T27" fmla="*/ 55 h 84"/>
                <a:gd name="T28" fmla="*/ 126 w 165"/>
                <a:gd name="T29" fmla="*/ 64 h 84"/>
                <a:gd name="T30" fmla="*/ 141 w 165"/>
                <a:gd name="T31" fmla="*/ 71 h 84"/>
                <a:gd name="T32" fmla="*/ 156 w 165"/>
                <a:gd name="T33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5" h="84">
                  <a:moveTo>
                    <a:pt x="156" y="79"/>
                  </a:moveTo>
                  <a:cubicBezTo>
                    <a:pt x="149" y="84"/>
                    <a:pt x="145" y="78"/>
                    <a:pt x="138" y="74"/>
                  </a:cubicBezTo>
                  <a:cubicBezTo>
                    <a:pt x="133" y="68"/>
                    <a:pt x="124" y="62"/>
                    <a:pt x="117" y="61"/>
                  </a:cubicBezTo>
                  <a:cubicBezTo>
                    <a:pt x="110" y="58"/>
                    <a:pt x="103" y="56"/>
                    <a:pt x="96" y="55"/>
                  </a:cubicBezTo>
                  <a:cubicBezTo>
                    <a:pt x="90" y="52"/>
                    <a:pt x="85" y="47"/>
                    <a:pt x="78" y="46"/>
                  </a:cubicBezTo>
                  <a:cubicBezTo>
                    <a:pt x="67" y="41"/>
                    <a:pt x="57" y="35"/>
                    <a:pt x="45" y="34"/>
                  </a:cubicBezTo>
                  <a:cubicBezTo>
                    <a:pt x="40" y="30"/>
                    <a:pt x="38" y="26"/>
                    <a:pt x="33" y="23"/>
                  </a:cubicBezTo>
                  <a:cubicBezTo>
                    <a:pt x="27" y="15"/>
                    <a:pt x="18" y="17"/>
                    <a:pt x="9" y="16"/>
                  </a:cubicBezTo>
                  <a:cubicBezTo>
                    <a:pt x="0" y="0"/>
                    <a:pt x="24" y="16"/>
                    <a:pt x="29" y="17"/>
                  </a:cubicBezTo>
                  <a:cubicBezTo>
                    <a:pt x="34" y="20"/>
                    <a:pt x="38" y="22"/>
                    <a:pt x="44" y="23"/>
                  </a:cubicBezTo>
                  <a:cubicBezTo>
                    <a:pt x="49" y="29"/>
                    <a:pt x="51" y="31"/>
                    <a:pt x="59" y="32"/>
                  </a:cubicBezTo>
                  <a:cubicBezTo>
                    <a:pt x="64" y="35"/>
                    <a:pt x="68" y="37"/>
                    <a:pt x="74" y="38"/>
                  </a:cubicBezTo>
                  <a:cubicBezTo>
                    <a:pt x="83" y="43"/>
                    <a:pt x="84" y="47"/>
                    <a:pt x="96" y="49"/>
                  </a:cubicBezTo>
                  <a:cubicBezTo>
                    <a:pt x="103" y="58"/>
                    <a:pt x="93" y="47"/>
                    <a:pt x="111" y="55"/>
                  </a:cubicBezTo>
                  <a:cubicBezTo>
                    <a:pt x="118" y="58"/>
                    <a:pt x="115" y="62"/>
                    <a:pt x="126" y="64"/>
                  </a:cubicBezTo>
                  <a:cubicBezTo>
                    <a:pt x="131" y="67"/>
                    <a:pt x="136" y="67"/>
                    <a:pt x="141" y="71"/>
                  </a:cubicBezTo>
                  <a:cubicBezTo>
                    <a:pt x="145" y="81"/>
                    <a:pt x="165" y="73"/>
                    <a:pt x="156" y="79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76" name="Freeform 2488"/>
            <p:cNvSpPr>
              <a:spLocks/>
            </p:cNvSpPr>
            <p:nvPr/>
          </p:nvSpPr>
          <p:spPr bwMode="auto">
            <a:xfrm>
              <a:off x="1148" y="2712"/>
              <a:ext cx="152" cy="84"/>
            </a:xfrm>
            <a:custGeom>
              <a:avLst/>
              <a:gdLst>
                <a:gd name="T0" fmla="*/ 152 w 152"/>
                <a:gd name="T1" fmla="*/ 0 h 84"/>
                <a:gd name="T2" fmla="*/ 140 w 152"/>
                <a:gd name="T3" fmla="*/ 10 h 84"/>
                <a:gd name="T4" fmla="*/ 110 w 152"/>
                <a:gd name="T5" fmla="*/ 22 h 84"/>
                <a:gd name="T6" fmla="*/ 91 w 152"/>
                <a:gd name="T7" fmla="*/ 30 h 84"/>
                <a:gd name="T8" fmla="*/ 68 w 152"/>
                <a:gd name="T9" fmla="*/ 46 h 84"/>
                <a:gd name="T10" fmla="*/ 53 w 152"/>
                <a:gd name="T11" fmla="*/ 52 h 84"/>
                <a:gd name="T12" fmla="*/ 5 w 152"/>
                <a:gd name="T13" fmla="*/ 84 h 84"/>
                <a:gd name="T14" fmla="*/ 19 w 152"/>
                <a:gd name="T15" fmla="*/ 72 h 84"/>
                <a:gd name="T16" fmla="*/ 37 w 152"/>
                <a:gd name="T17" fmla="*/ 60 h 84"/>
                <a:gd name="T18" fmla="*/ 43 w 152"/>
                <a:gd name="T19" fmla="*/ 52 h 84"/>
                <a:gd name="T20" fmla="*/ 62 w 152"/>
                <a:gd name="T21" fmla="*/ 48 h 84"/>
                <a:gd name="T22" fmla="*/ 77 w 152"/>
                <a:gd name="T23" fmla="*/ 40 h 84"/>
                <a:gd name="T24" fmla="*/ 91 w 152"/>
                <a:gd name="T25" fmla="*/ 31 h 84"/>
                <a:gd name="T26" fmla="*/ 104 w 152"/>
                <a:gd name="T27" fmla="*/ 24 h 84"/>
                <a:gd name="T28" fmla="*/ 127 w 152"/>
                <a:gd name="T29" fmla="*/ 12 h 84"/>
                <a:gd name="T30" fmla="*/ 152 w 152"/>
                <a:gd name="T3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2" h="84">
                  <a:moveTo>
                    <a:pt x="152" y="0"/>
                  </a:moveTo>
                  <a:cubicBezTo>
                    <a:pt x="144" y="10"/>
                    <a:pt x="149" y="8"/>
                    <a:pt x="140" y="10"/>
                  </a:cubicBezTo>
                  <a:cubicBezTo>
                    <a:pt x="126" y="17"/>
                    <a:pt x="129" y="18"/>
                    <a:pt x="110" y="22"/>
                  </a:cubicBezTo>
                  <a:cubicBezTo>
                    <a:pt x="103" y="27"/>
                    <a:pt x="100" y="28"/>
                    <a:pt x="91" y="30"/>
                  </a:cubicBezTo>
                  <a:cubicBezTo>
                    <a:pt x="82" y="35"/>
                    <a:pt x="78" y="44"/>
                    <a:pt x="68" y="46"/>
                  </a:cubicBezTo>
                  <a:cubicBezTo>
                    <a:pt x="63" y="50"/>
                    <a:pt x="59" y="51"/>
                    <a:pt x="53" y="52"/>
                  </a:cubicBezTo>
                  <a:cubicBezTo>
                    <a:pt x="38" y="63"/>
                    <a:pt x="21" y="74"/>
                    <a:pt x="5" y="84"/>
                  </a:cubicBezTo>
                  <a:cubicBezTo>
                    <a:pt x="0" y="76"/>
                    <a:pt x="11" y="73"/>
                    <a:pt x="19" y="72"/>
                  </a:cubicBezTo>
                  <a:cubicBezTo>
                    <a:pt x="23" y="65"/>
                    <a:pt x="28" y="61"/>
                    <a:pt x="37" y="60"/>
                  </a:cubicBezTo>
                  <a:cubicBezTo>
                    <a:pt x="40" y="58"/>
                    <a:pt x="40" y="54"/>
                    <a:pt x="43" y="52"/>
                  </a:cubicBezTo>
                  <a:cubicBezTo>
                    <a:pt x="46" y="49"/>
                    <a:pt x="58" y="49"/>
                    <a:pt x="62" y="48"/>
                  </a:cubicBezTo>
                  <a:cubicBezTo>
                    <a:pt x="66" y="41"/>
                    <a:pt x="69" y="42"/>
                    <a:pt x="77" y="40"/>
                  </a:cubicBezTo>
                  <a:cubicBezTo>
                    <a:pt x="87" y="32"/>
                    <a:pt x="82" y="34"/>
                    <a:pt x="91" y="31"/>
                  </a:cubicBezTo>
                  <a:cubicBezTo>
                    <a:pt x="95" y="26"/>
                    <a:pt x="97" y="25"/>
                    <a:pt x="104" y="24"/>
                  </a:cubicBezTo>
                  <a:cubicBezTo>
                    <a:pt x="113" y="20"/>
                    <a:pt x="116" y="14"/>
                    <a:pt x="127" y="12"/>
                  </a:cubicBezTo>
                  <a:cubicBezTo>
                    <a:pt x="138" y="7"/>
                    <a:pt x="138" y="3"/>
                    <a:pt x="152" y="0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77" name="Freeform 2489"/>
            <p:cNvSpPr>
              <a:spLocks/>
            </p:cNvSpPr>
            <p:nvPr/>
          </p:nvSpPr>
          <p:spPr bwMode="auto">
            <a:xfrm>
              <a:off x="1172" y="2917"/>
              <a:ext cx="97" cy="88"/>
            </a:xfrm>
            <a:custGeom>
              <a:avLst/>
              <a:gdLst>
                <a:gd name="T0" fmla="*/ 97 w 97"/>
                <a:gd name="T1" fmla="*/ 20 h 88"/>
                <a:gd name="T2" fmla="*/ 80 w 97"/>
                <a:gd name="T3" fmla="*/ 24 h 88"/>
                <a:gd name="T4" fmla="*/ 76 w 97"/>
                <a:gd name="T5" fmla="*/ 26 h 88"/>
                <a:gd name="T6" fmla="*/ 80 w 97"/>
                <a:gd name="T7" fmla="*/ 29 h 88"/>
                <a:gd name="T8" fmla="*/ 73 w 97"/>
                <a:gd name="T9" fmla="*/ 30 h 88"/>
                <a:gd name="T10" fmla="*/ 70 w 97"/>
                <a:gd name="T11" fmla="*/ 39 h 88"/>
                <a:gd name="T12" fmla="*/ 74 w 97"/>
                <a:gd name="T13" fmla="*/ 42 h 88"/>
                <a:gd name="T14" fmla="*/ 62 w 97"/>
                <a:gd name="T15" fmla="*/ 51 h 88"/>
                <a:gd name="T16" fmla="*/ 47 w 97"/>
                <a:gd name="T17" fmla="*/ 63 h 88"/>
                <a:gd name="T18" fmla="*/ 29 w 97"/>
                <a:gd name="T19" fmla="*/ 81 h 88"/>
                <a:gd name="T20" fmla="*/ 14 w 97"/>
                <a:gd name="T21" fmla="*/ 86 h 88"/>
                <a:gd name="T22" fmla="*/ 8 w 97"/>
                <a:gd name="T23" fmla="*/ 65 h 88"/>
                <a:gd name="T24" fmla="*/ 14 w 97"/>
                <a:gd name="T25" fmla="*/ 38 h 88"/>
                <a:gd name="T26" fmla="*/ 2 w 97"/>
                <a:gd name="T27" fmla="*/ 27 h 88"/>
                <a:gd name="T28" fmla="*/ 5 w 97"/>
                <a:gd name="T29" fmla="*/ 23 h 88"/>
                <a:gd name="T30" fmla="*/ 10 w 97"/>
                <a:gd name="T31" fmla="*/ 24 h 88"/>
                <a:gd name="T32" fmla="*/ 2 w 97"/>
                <a:gd name="T33" fmla="*/ 18 h 88"/>
                <a:gd name="T34" fmla="*/ 4 w 97"/>
                <a:gd name="T35" fmla="*/ 0 h 88"/>
                <a:gd name="T36" fmla="*/ 25 w 97"/>
                <a:gd name="T37" fmla="*/ 8 h 88"/>
                <a:gd name="T38" fmla="*/ 11 w 97"/>
                <a:gd name="T39" fmla="*/ 12 h 88"/>
                <a:gd name="T40" fmla="*/ 52 w 97"/>
                <a:gd name="T41" fmla="*/ 18 h 88"/>
                <a:gd name="T42" fmla="*/ 65 w 97"/>
                <a:gd name="T43" fmla="*/ 18 h 88"/>
                <a:gd name="T44" fmla="*/ 73 w 97"/>
                <a:gd name="T45" fmla="*/ 24 h 88"/>
                <a:gd name="T46" fmla="*/ 88 w 97"/>
                <a:gd name="T47" fmla="*/ 17 h 88"/>
                <a:gd name="T48" fmla="*/ 76 w 97"/>
                <a:gd name="T49" fmla="*/ 17 h 88"/>
                <a:gd name="T50" fmla="*/ 71 w 97"/>
                <a:gd name="T51" fmla="*/ 15 h 88"/>
                <a:gd name="T52" fmla="*/ 97 w 97"/>
                <a:gd name="T53" fmla="*/ 2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7" h="88">
                  <a:moveTo>
                    <a:pt x="97" y="20"/>
                  </a:moveTo>
                  <a:cubicBezTo>
                    <a:pt x="94" y="26"/>
                    <a:pt x="87" y="23"/>
                    <a:pt x="80" y="24"/>
                  </a:cubicBezTo>
                  <a:cubicBezTo>
                    <a:pt x="79" y="25"/>
                    <a:pt x="76" y="25"/>
                    <a:pt x="76" y="26"/>
                  </a:cubicBezTo>
                  <a:cubicBezTo>
                    <a:pt x="76" y="28"/>
                    <a:pt x="81" y="28"/>
                    <a:pt x="80" y="29"/>
                  </a:cubicBezTo>
                  <a:cubicBezTo>
                    <a:pt x="79" y="31"/>
                    <a:pt x="75" y="30"/>
                    <a:pt x="73" y="30"/>
                  </a:cubicBezTo>
                  <a:cubicBezTo>
                    <a:pt x="76" y="46"/>
                    <a:pt x="56" y="30"/>
                    <a:pt x="70" y="39"/>
                  </a:cubicBezTo>
                  <a:cubicBezTo>
                    <a:pt x="71" y="40"/>
                    <a:pt x="73" y="41"/>
                    <a:pt x="74" y="42"/>
                  </a:cubicBezTo>
                  <a:cubicBezTo>
                    <a:pt x="79" y="50"/>
                    <a:pt x="69" y="50"/>
                    <a:pt x="62" y="51"/>
                  </a:cubicBezTo>
                  <a:cubicBezTo>
                    <a:pt x="61" y="58"/>
                    <a:pt x="54" y="62"/>
                    <a:pt x="47" y="63"/>
                  </a:cubicBezTo>
                  <a:cubicBezTo>
                    <a:pt x="45" y="71"/>
                    <a:pt x="36" y="77"/>
                    <a:pt x="29" y="81"/>
                  </a:cubicBezTo>
                  <a:cubicBezTo>
                    <a:pt x="25" y="88"/>
                    <a:pt x="22" y="87"/>
                    <a:pt x="14" y="86"/>
                  </a:cubicBezTo>
                  <a:cubicBezTo>
                    <a:pt x="17" y="76"/>
                    <a:pt x="14" y="73"/>
                    <a:pt x="8" y="65"/>
                  </a:cubicBezTo>
                  <a:cubicBezTo>
                    <a:pt x="7" y="54"/>
                    <a:pt x="0" y="40"/>
                    <a:pt x="14" y="38"/>
                  </a:cubicBezTo>
                  <a:cubicBezTo>
                    <a:pt x="9" y="32"/>
                    <a:pt x="6" y="34"/>
                    <a:pt x="2" y="27"/>
                  </a:cubicBezTo>
                  <a:cubicBezTo>
                    <a:pt x="3" y="26"/>
                    <a:pt x="3" y="24"/>
                    <a:pt x="5" y="23"/>
                  </a:cubicBezTo>
                  <a:cubicBezTo>
                    <a:pt x="7" y="22"/>
                    <a:pt x="9" y="25"/>
                    <a:pt x="10" y="24"/>
                  </a:cubicBezTo>
                  <a:cubicBezTo>
                    <a:pt x="12" y="21"/>
                    <a:pt x="5" y="19"/>
                    <a:pt x="2" y="18"/>
                  </a:cubicBezTo>
                  <a:cubicBezTo>
                    <a:pt x="5" y="12"/>
                    <a:pt x="2" y="7"/>
                    <a:pt x="4" y="0"/>
                  </a:cubicBezTo>
                  <a:cubicBezTo>
                    <a:pt x="11" y="3"/>
                    <a:pt x="18" y="5"/>
                    <a:pt x="25" y="8"/>
                  </a:cubicBezTo>
                  <a:cubicBezTo>
                    <a:pt x="20" y="9"/>
                    <a:pt x="16" y="11"/>
                    <a:pt x="11" y="12"/>
                  </a:cubicBezTo>
                  <a:cubicBezTo>
                    <a:pt x="58" y="15"/>
                    <a:pt x="68" y="6"/>
                    <a:pt x="52" y="18"/>
                  </a:cubicBezTo>
                  <a:cubicBezTo>
                    <a:pt x="59" y="21"/>
                    <a:pt x="60" y="22"/>
                    <a:pt x="65" y="18"/>
                  </a:cubicBezTo>
                  <a:cubicBezTo>
                    <a:pt x="68" y="19"/>
                    <a:pt x="70" y="24"/>
                    <a:pt x="73" y="24"/>
                  </a:cubicBezTo>
                  <a:cubicBezTo>
                    <a:pt x="75" y="24"/>
                    <a:pt x="85" y="17"/>
                    <a:pt x="88" y="17"/>
                  </a:cubicBezTo>
                  <a:cubicBezTo>
                    <a:pt x="76" y="12"/>
                    <a:pt x="91" y="17"/>
                    <a:pt x="76" y="17"/>
                  </a:cubicBezTo>
                  <a:cubicBezTo>
                    <a:pt x="74" y="17"/>
                    <a:pt x="69" y="15"/>
                    <a:pt x="71" y="15"/>
                  </a:cubicBezTo>
                  <a:cubicBezTo>
                    <a:pt x="89" y="15"/>
                    <a:pt x="86" y="15"/>
                    <a:pt x="97" y="2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78" name="Freeform 2490"/>
            <p:cNvSpPr>
              <a:spLocks/>
            </p:cNvSpPr>
            <p:nvPr/>
          </p:nvSpPr>
          <p:spPr bwMode="auto">
            <a:xfrm>
              <a:off x="1158" y="2725"/>
              <a:ext cx="179" cy="110"/>
            </a:xfrm>
            <a:custGeom>
              <a:avLst/>
              <a:gdLst>
                <a:gd name="T0" fmla="*/ 175 w 179"/>
                <a:gd name="T1" fmla="*/ 65 h 110"/>
                <a:gd name="T2" fmla="*/ 163 w 179"/>
                <a:gd name="T3" fmla="*/ 66 h 110"/>
                <a:gd name="T4" fmla="*/ 153 w 179"/>
                <a:gd name="T5" fmla="*/ 68 h 110"/>
                <a:gd name="T6" fmla="*/ 142 w 179"/>
                <a:gd name="T7" fmla="*/ 72 h 110"/>
                <a:gd name="T8" fmla="*/ 132 w 179"/>
                <a:gd name="T9" fmla="*/ 72 h 110"/>
                <a:gd name="T10" fmla="*/ 112 w 179"/>
                <a:gd name="T11" fmla="*/ 75 h 110"/>
                <a:gd name="T12" fmla="*/ 99 w 179"/>
                <a:gd name="T13" fmla="*/ 77 h 110"/>
                <a:gd name="T14" fmla="*/ 79 w 179"/>
                <a:gd name="T15" fmla="*/ 71 h 110"/>
                <a:gd name="T16" fmla="*/ 64 w 179"/>
                <a:gd name="T17" fmla="*/ 71 h 110"/>
                <a:gd name="T18" fmla="*/ 84 w 179"/>
                <a:gd name="T19" fmla="*/ 78 h 110"/>
                <a:gd name="T20" fmla="*/ 61 w 179"/>
                <a:gd name="T21" fmla="*/ 81 h 110"/>
                <a:gd name="T22" fmla="*/ 72 w 179"/>
                <a:gd name="T23" fmla="*/ 98 h 110"/>
                <a:gd name="T24" fmla="*/ 58 w 179"/>
                <a:gd name="T25" fmla="*/ 89 h 110"/>
                <a:gd name="T26" fmla="*/ 40 w 179"/>
                <a:gd name="T27" fmla="*/ 99 h 110"/>
                <a:gd name="T28" fmla="*/ 30 w 179"/>
                <a:gd name="T29" fmla="*/ 99 h 110"/>
                <a:gd name="T30" fmla="*/ 52 w 179"/>
                <a:gd name="T31" fmla="*/ 93 h 110"/>
                <a:gd name="T32" fmla="*/ 39 w 179"/>
                <a:gd name="T33" fmla="*/ 81 h 110"/>
                <a:gd name="T34" fmla="*/ 30 w 179"/>
                <a:gd name="T35" fmla="*/ 83 h 110"/>
                <a:gd name="T36" fmla="*/ 25 w 179"/>
                <a:gd name="T37" fmla="*/ 80 h 110"/>
                <a:gd name="T38" fmla="*/ 25 w 179"/>
                <a:gd name="T39" fmla="*/ 77 h 110"/>
                <a:gd name="T40" fmla="*/ 18 w 179"/>
                <a:gd name="T41" fmla="*/ 69 h 110"/>
                <a:gd name="T42" fmla="*/ 12 w 179"/>
                <a:gd name="T43" fmla="*/ 69 h 110"/>
                <a:gd name="T44" fmla="*/ 24 w 179"/>
                <a:gd name="T45" fmla="*/ 66 h 110"/>
                <a:gd name="T46" fmla="*/ 39 w 179"/>
                <a:gd name="T47" fmla="*/ 53 h 110"/>
                <a:gd name="T48" fmla="*/ 49 w 179"/>
                <a:gd name="T49" fmla="*/ 45 h 110"/>
                <a:gd name="T50" fmla="*/ 81 w 179"/>
                <a:gd name="T51" fmla="*/ 33 h 110"/>
                <a:gd name="T52" fmla="*/ 96 w 179"/>
                <a:gd name="T53" fmla="*/ 26 h 110"/>
                <a:gd name="T54" fmla="*/ 112 w 179"/>
                <a:gd name="T55" fmla="*/ 14 h 110"/>
                <a:gd name="T56" fmla="*/ 132 w 179"/>
                <a:gd name="T57" fmla="*/ 5 h 110"/>
                <a:gd name="T58" fmla="*/ 148 w 179"/>
                <a:gd name="T59" fmla="*/ 8 h 110"/>
                <a:gd name="T60" fmla="*/ 165 w 179"/>
                <a:gd name="T61" fmla="*/ 33 h 110"/>
                <a:gd name="T62" fmla="*/ 175 w 179"/>
                <a:gd name="T63" fmla="*/ 6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9" h="110">
                  <a:moveTo>
                    <a:pt x="175" y="65"/>
                  </a:moveTo>
                  <a:cubicBezTo>
                    <a:pt x="159" y="81"/>
                    <a:pt x="179" y="75"/>
                    <a:pt x="163" y="66"/>
                  </a:cubicBezTo>
                  <a:cubicBezTo>
                    <a:pt x="154" y="78"/>
                    <a:pt x="163" y="63"/>
                    <a:pt x="153" y="68"/>
                  </a:cubicBezTo>
                  <a:cubicBezTo>
                    <a:pt x="150" y="78"/>
                    <a:pt x="151" y="70"/>
                    <a:pt x="142" y="72"/>
                  </a:cubicBezTo>
                  <a:cubicBezTo>
                    <a:pt x="132" y="77"/>
                    <a:pt x="141" y="65"/>
                    <a:pt x="132" y="72"/>
                  </a:cubicBezTo>
                  <a:cubicBezTo>
                    <a:pt x="124" y="70"/>
                    <a:pt x="119" y="74"/>
                    <a:pt x="112" y="75"/>
                  </a:cubicBezTo>
                  <a:cubicBezTo>
                    <a:pt x="106" y="71"/>
                    <a:pt x="104" y="73"/>
                    <a:pt x="99" y="77"/>
                  </a:cubicBezTo>
                  <a:cubicBezTo>
                    <a:pt x="91" y="72"/>
                    <a:pt x="89" y="72"/>
                    <a:pt x="79" y="71"/>
                  </a:cubicBezTo>
                  <a:cubicBezTo>
                    <a:pt x="73" y="75"/>
                    <a:pt x="71" y="72"/>
                    <a:pt x="64" y="71"/>
                  </a:cubicBezTo>
                  <a:cubicBezTo>
                    <a:pt x="35" y="75"/>
                    <a:pt x="76" y="78"/>
                    <a:pt x="84" y="78"/>
                  </a:cubicBezTo>
                  <a:cubicBezTo>
                    <a:pt x="76" y="83"/>
                    <a:pt x="69" y="79"/>
                    <a:pt x="61" y="81"/>
                  </a:cubicBezTo>
                  <a:cubicBezTo>
                    <a:pt x="62" y="83"/>
                    <a:pt x="74" y="97"/>
                    <a:pt x="72" y="98"/>
                  </a:cubicBezTo>
                  <a:cubicBezTo>
                    <a:pt x="71" y="99"/>
                    <a:pt x="59" y="90"/>
                    <a:pt x="58" y="89"/>
                  </a:cubicBezTo>
                  <a:cubicBezTo>
                    <a:pt x="40" y="92"/>
                    <a:pt x="51" y="97"/>
                    <a:pt x="40" y="99"/>
                  </a:cubicBezTo>
                  <a:cubicBezTo>
                    <a:pt x="44" y="110"/>
                    <a:pt x="34" y="102"/>
                    <a:pt x="30" y="99"/>
                  </a:cubicBezTo>
                  <a:cubicBezTo>
                    <a:pt x="42" y="98"/>
                    <a:pt x="42" y="96"/>
                    <a:pt x="52" y="93"/>
                  </a:cubicBezTo>
                  <a:cubicBezTo>
                    <a:pt x="61" y="86"/>
                    <a:pt x="47" y="83"/>
                    <a:pt x="39" y="81"/>
                  </a:cubicBezTo>
                  <a:cubicBezTo>
                    <a:pt x="26" y="73"/>
                    <a:pt x="42" y="80"/>
                    <a:pt x="30" y="83"/>
                  </a:cubicBezTo>
                  <a:cubicBezTo>
                    <a:pt x="28" y="83"/>
                    <a:pt x="25" y="80"/>
                    <a:pt x="25" y="80"/>
                  </a:cubicBezTo>
                  <a:cubicBezTo>
                    <a:pt x="35" y="76"/>
                    <a:pt x="29" y="80"/>
                    <a:pt x="25" y="77"/>
                  </a:cubicBezTo>
                  <a:cubicBezTo>
                    <a:pt x="22" y="75"/>
                    <a:pt x="21" y="71"/>
                    <a:pt x="18" y="69"/>
                  </a:cubicBezTo>
                  <a:cubicBezTo>
                    <a:pt x="17" y="69"/>
                    <a:pt x="0" y="77"/>
                    <a:pt x="12" y="69"/>
                  </a:cubicBezTo>
                  <a:cubicBezTo>
                    <a:pt x="15" y="67"/>
                    <a:pt x="20" y="67"/>
                    <a:pt x="24" y="66"/>
                  </a:cubicBezTo>
                  <a:cubicBezTo>
                    <a:pt x="28" y="58"/>
                    <a:pt x="30" y="55"/>
                    <a:pt x="39" y="53"/>
                  </a:cubicBezTo>
                  <a:cubicBezTo>
                    <a:pt x="44" y="51"/>
                    <a:pt x="44" y="47"/>
                    <a:pt x="49" y="45"/>
                  </a:cubicBezTo>
                  <a:cubicBezTo>
                    <a:pt x="54" y="34"/>
                    <a:pt x="70" y="37"/>
                    <a:pt x="81" y="33"/>
                  </a:cubicBezTo>
                  <a:cubicBezTo>
                    <a:pt x="86" y="29"/>
                    <a:pt x="89" y="27"/>
                    <a:pt x="96" y="26"/>
                  </a:cubicBezTo>
                  <a:cubicBezTo>
                    <a:pt x="103" y="21"/>
                    <a:pt x="102" y="16"/>
                    <a:pt x="112" y="14"/>
                  </a:cubicBezTo>
                  <a:cubicBezTo>
                    <a:pt x="119" y="10"/>
                    <a:pt x="124" y="6"/>
                    <a:pt x="132" y="5"/>
                  </a:cubicBezTo>
                  <a:cubicBezTo>
                    <a:pt x="141" y="0"/>
                    <a:pt x="140" y="4"/>
                    <a:pt x="148" y="8"/>
                  </a:cubicBezTo>
                  <a:cubicBezTo>
                    <a:pt x="150" y="21"/>
                    <a:pt x="154" y="26"/>
                    <a:pt x="165" y="33"/>
                  </a:cubicBezTo>
                  <a:cubicBezTo>
                    <a:pt x="165" y="36"/>
                    <a:pt x="163" y="65"/>
                    <a:pt x="175" y="65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79" name="Freeform 2491"/>
            <p:cNvSpPr>
              <a:spLocks/>
            </p:cNvSpPr>
            <p:nvPr/>
          </p:nvSpPr>
          <p:spPr bwMode="auto">
            <a:xfrm>
              <a:off x="1135" y="2698"/>
              <a:ext cx="258" cy="340"/>
            </a:xfrm>
            <a:custGeom>
              <a:avLst/>
              <a:gdLst>
                <a:gd name="T0" fmla="*/ 234 w 258"/>
                <a:gd name="T1" fmla="*/ 224 h 340"/>
                <a:gd name="T2" fmla="*/ 198 w 258"/>
                <a:gd name="T3" fmla="*/ 239 h 340"/>
                <a:gd name="T4" fmla="*/ 147 w 258"/>
                <a:gd name="T5" fmla="*/ 258 h 340"/>
                <a:gd name="T6" fmla="*/ 111 w 258"/>
                <a:gd name="T7" fmla="*/ 276 h 340"/>
                <a:gd name="T8" fmla="*/ 65 w 258"/>
                <a:gd name="T9" fmla="*/ 303 h 340"/>
                <a:gd name="T10" fmla="*/ 48 w 258"/>
                <a:gd name="T11" fmla="*/ 318 h 340"/>
                <a:gd name="T12" fmla="*/ 57 w 258"/>
                <a:gd name="T13" fmla="*/ 306 h 340"/>
                <a:gd name="T14" fmla="*/ 29 w 258"/>
                <a:gd name="T15" fmla="*/ 234 h 340"/>
                <a:gd name="T16" fmla="*/ 26 w 258"/>
                <a:gd name="T17" fmla="*/ 215 h 340"/>
                <a:gd name="T18" fmla="*/ 21 w 258"/>
                <a:gd name="T19" fmla="*/ 191 h 340"/>
                <a:gd name="T20" fmla="*/ 17 w 258"/>
                <a:gd name="T21" fmla="*/ 168 h 340"/>
                <a:gd name="T22" fmla="*/ 18 w 258"/>
                <a:gd name="T23" fmla="*/ 155 h 340"/>
                <a:gd name="T24" fmla="*/ 17 w 258"/>
                <a:gd name="T25" fmla="*/ 132 h 340"/>
                <a:gd name="T26" fmla="*/ 14 w 258"/>
                <a:gd name="T27" fmla="*/ 101 h 340"/>
                <a:gd name="T28" fmla="*/ 41 w 258"/>
                <a:gd name="T29" fmla="*/ 117 h 340"/>
                <a:gd name="T30" fmla="*/ 53 w 258"/>
                <a:gd name="T31" fmla="*/ 117 h 340"/>
                <a:gd name="T32" fmla="*/ 66 w 258"/>
                <a:gd name="T33" fmla="*/ 114 h 340"/>
                <a:gd name="T34" fmla="*/ 60 w 258"/>
                <a:gd name="T35" fmla="*/ 128 h 340"/>
                <a:gd name="T36" fmla="*/ 66 w 258"/>
                <a:gd name="T37" fmla="*/ 138 h 340"/>
                <a:gd name="T38" fmla="*/ 90 w 258"/>
                <a:gd name="T39" fmla="*/ 125 h 340"/>
                <a:gd name="T40" fmla="*/ 93 w 258"/>
                <a:gd name="T41" fmla="*/ 111 h 340"/>
                <a:gd name="T42" fmla="*/ 141 w 258"/>
                <a:gd name="T43" fmla="*/ 108 h 340"/>
                <a:gd name="T44" fmla="*/ 185 w 258"/>
                <a:gd name="T45" fmla="*/ 98 h 340"/>
                <a:gd name="T46" fmla="*/ 219 w 258"/>
                <a:gd name="T47" fmla="*/ 144 h 340"/>
                <a:gd name="T48" fmla="*/ 239 w 258"/>
                <a:gd name="T49" fmla="*/ 215 h 340"/>
                <a:gd name="T50" fmla="*/ 198 w 258"/>
                <a:gd name="T51" fmla="*/ 231 h 340"/>
                <a:gd name="T52" fmla="*/ 135 w 258"/>
                <a:gd name="T53" fmla="*/ 252 h 340"/>
                <a:gd name="T54" fmla="*/ 105 w 258"/>
                <a:gd name="T55" fmla="*/ 270 h 340"/>
                <a:gd name="T56" fmla="*/ 107 w 258"/>
                <a:gd name="T57" fmla="*/ 269 h 340"/>
                <a:gd name="T58" fmla="*/ 137 w 258"/>
                <a:gd name="T59" fmla="*/ 245 h 340"/>
                <a:gd name="T60" fmla="*/ 93 w 258"/>
                <a:gd name="T61" fmla="*/ 242 h 340"/>
                <a:gd name="T62" fmla="*/ 71 w 258"/>
                <a:gd name="T63" fmla="*/ 233 h 340"/>
                <a:gd name="T64" fmla="*/ 62 w 258"/>
                <a:gd name="T65" fmla="*/ 221 h 340"/>
                <a:gd name="T66" fmla="*/ 39 w 258"/>
                <a:gd name="T67" fmla="*/ 161 h 340"/>
                <a:gd name="T68" fmla="*/ 39 w 258"/>
                <a:gd name="T69" fmla="*/ 188 h 340"/>
                <a:gd name="T70" fmla="*/ 51 w 258"/>
                <a:gd name="T71" fmla="*/ 297 h 340"/>
                <a:gd name="T72" fmla="*/ 119 w 258"/>
                <a:gd name="T73" fmla="*/ 273 h 340"/>
                <a:gd name="T74" fmla="*/ 170 w 258"/>
                <a:gd name="T75" fmla="*/ 239 h 340"/>
                <a:gd name="T76" fmla="*/ 218 w 258"/>
                <a:gd name="T77" fmla="*/ 227 h 340"/>
                <a:gd name="T78" fmla="*/ 236 w 258"/>
                <a:gd name="T79" fmla="*/ 201 h 340"/>
                <a:gd name="T80" fmla="*/ 224 w 258"/>
                <a:gd name="T81" fmla="*/ 158 h 340"/>
                <a:gd name="T82" fmla="*/ 204 w 258"/>
                <a:gd name="T83" fmla="*/ 104 h 340"/>
                <a:gd name="T84" fmla="*/ 189 w 258"/>
                <a:gd name="T85" fmla="*/ 66 h 340"/>
                <a:gd name="T86" fmla="*/ 180 w 258"/>
                <a:gd name="T87" fmla="*/ 36 h 340"/>
                <a:gd name="T88" fmla="*/ 167 w 258"/>
                <a:gd name="T89" fmla="*/ 18 h 340"/>
                <a:gd name="T90" fmla="*/ 191 w 258"/>
                <a:gd name="T91" fmla="*/ 51 h 340"/>
                <a:gd name="T92" fmla="*/ 209 w 258"/>
                <a:gd name="T93" fmla="*/ 93 h 340"/>
                <a:gd name="T94" fmla="*/ 221 w 258"/>
                <a:gd name="T95" fmla="*/ 125 h 340"/>
                <a:gd name="T96" fmla="*/ 245 w 258"/>
                <a:gd name="T97" fmla="*/ 183 h 340"/>
                <a:gd name="T98" fmla="*/ 258 w 258"/>
                <a:gd name="T99" fmla="*/ 218 h 340"/>
                <a:gd name="T100" fmla="*/ 251 w 258"/>
                <a:gd name="T101" fmla="*/ 213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8" h="340">
                  <a:moveTo>
                    <a:pt x="251" y="213"/>
                  </a:moveTo>
                  <a:cubicBezTo>
                    <a:pt x="248" y="222"/>
                    <a:pt x="242" y="221"/>
                    <a:pt x="234" y="224"/>
                  </a:cubicBezTo>
                  <a:cubicBezTo>
                    <a:pt x="229" y="228"/>
                    <a:pt x="226" y="230"/>
                    <a:pt x="219" y="231"/>
                  </a:cubicBezTo>
                  <a:cubicBezTo>
                    <a:pt x="213" y="236"/>
                    <a:pt x="205" y="237"/>
                    <a:pt x="198" y="239"/>
                  </a:cubicBezTo>
                  <a:cubicBezTo>
                    <a:pt x="191" y="235"/>
                    <a:pt x="191" y="239"/>
                    <a:pt x="185" y="243"/>
                  </a:cubicBezTo>
                  <a:cubicBezTo>
                    <a:pt x="173" y="250"/>
                    <a:pt x="161" y="256"/>
                    <a:pt x="147" y="258"/>
                  </a:cubicBezTo>
                  <a:cubicBezTo>
                    <a:pt x="139" y="262"/>
                    <a:pt x="131" y="263"/>
                    <a:pt x="123" y="266"/>
                  </a:cubicBezTo>
                  <a:cubicBezTo>
                    <a:pt x="122" y="274"/>
                    <a:pt x="119" y="275"/>
                    <a:pt x="111" y="276"/>
                  </a:cubicBezTo>
                  <a:cubicBezTo>
                    <a:pt x="101" y="281"/>
                    <a:pt x="95" y="287"/>
                    <a:pt x="83" y="290"/>
                  </a:cubicBezTo>
                  <a:cubicBezTo>
                    <a:pt x="75" y="295"/>
                    <a:pt x="74" y="301"/>
                    <a:pt x="65" y="303"/>
                  </a:cubicBezTo>
                  <a:cubicBezTo>
                    <a:pt x="58" y="306"/>
                    <a:pt x="56" y="307"/>
                    <a:pt x="57" y="314"/>
                  </a:cubicBezTo>
                  <a:cubicBezTo>
                    <a:pt x="46" y="322"/>
                    <a:pt x="60" y="313"/>
                    <a:pt x="48" y="318"/>
                  </a:cubicBezTo>
                  <a:cubicBezTo>
                    <a:pt x="46" y="319"/>
                    <a:pt x="45" y="322"/>
                    <a:pt x="44" y="321"/>
                  </a:cubicBezTo>
                  <a:cubicBezTo>
                    <a:pt x="44" y="321"/>
                    <a:pt x="55" y="310"/>
                    <a:pt x="57" y="306"/>
                  </a:cubicBezTo>
                  <a:cubicBezTo>
                    <a:pt x="48" y="304"/>
                    <a:pt x="48" y="301"/>
                    <a:pt x="41" y="296"/>
                  </a:cubicBezTo>
                  <a:cubicBezTo>
                    <a:pt x="35" y="279"/>
                    <a:pt x="44" y="245"/>
                    <a:pt x="29" y="234"/>
                  </a:cubicBezTo>
                  <a:cubicBezTo>
                    <a:pt x="37" y="229"/>
                    <a:pt x="36" y="226"/>
                    <a:pt x="27" y="224"/>
                  </a:cubicBezTo>
                  <a:cubicBezTo>
                    <a:pt x="16" y="226"/>
                    <a:pt x="22" y="220"/>
                    <a:pt x="26" y="215"/>
                  </a:cubicBezTo>
                  <a:cubicBezTo>
                    <a:pt x="12" y="210"/>
                    <a:pt x="34" y="208"/>
                    <a:pt x="18" y="201"/>
                  </a:cubicBezTo>
                  <a:cubicBezTo>
                    <a:pt x="21" y="195"/>
                    <a:pt x="26" y="197"/>
                    <a:pt x="21" y="191"/>
                  </a:cubicBezTo>
                  <a:cubicBezTo>
                    <a:pt x="20" y="183"/>
                    <a:pt x="13" y="181"/>
                    <a:pt x="23" y="179"/>
                  </a:cubicBezTo>
                  <a:cubicBezTo>
                    <a:pt x="27" y="172"/>
                    <a:pt x="24" y="171"/>
                    <a:pt x="17" y="168"/>
                  </a:cubicBezTo>
                  <a:cubicBezTo>
                    <a:pt x="25" y="157"/>
                    <a:pt x="27" y="161"/>
                    <a:pt x="18" y="156"/>
                  </a:cubicBezTo>
                  <a:cubicBezTo>
                    <a:pt x="13" y="158"/>
                    <a:pt x="0" y="157"/>
                    <a:pt x="18" y="155"/>
                  </a:cubicBezTo>
                  <a:cubicBezTo>
                    <a:pt x="14" y="149"/>
                    <a:pt x="8" y="144"/>
                    <a:pt x="17" y="141"/>
                  </a:cubicBezTo>
                  <a:cubicBezTo>
                    <a:pt x="9" y="130"/>
                    <a:pt x="28" y="140"/>
                    <a:pt x="17" y="132"/>
                  </a:cubicBezTo>
                  <a:cubicBezTo>
                    <a:pt x="18" y="125"/>
                    <a:pt x="17" y="120"/>
                    <a:pt x="15" y="113"/>
                  </a:cubicBezTo>
                  <a:cubicBezTo>
                    <a:pt x="15" y="109"/>
                    <a:pt x="14" y="101"/>
                    <a:pt x="14" y="101"/>
                  </a:cubicBezTo>
                  <a:cubicBezTo>
                    <a:pt x="19" y="98"/>
                    <a:pt x="22" y="107"/>
                    <a:pt x="30" y="108"/>
                  </a:cubicBezTo>
                  <a:cubicBezTo>
                    <a:pt x="25" y="117"/>
                    <a:pt x="34" y="113"/>
                    <a:pt x="41" y="117"/>
                  </a:cubicBezTo>
                  <a:cubicBezTo>
                    <a:pt x="35" y="127"/>
                    <a:pt x="41" y="117"/>
                    <a:pt x="48" y="122"/>
                  </a:cubicBezTo>
                  <a:cubicBezTo>
                    <a:pt x="50" y="120"/>
                    <a:pt x="52" y="119"/>
                    <a:pt x="53" y="117"/>
                  </a:cubicBezTo>
                  <a:cubicBezTo>
                    <a:pt x="54" y="115"/>
                    <a:pt x="52" y="112"/>
                    <a:pt x="54" y="111"/>
                  </a:cubicBezTo>
                  <a:cubicBezTo>
                    <a:pt x="58" y="109"/>
                    <a:pt x="62" y="113"/>
                    <a:pt x="66" y="114"/>
                  </a:cubicBezTo>
                  <a:cubicBezTo>
                    <a:pt x="71" y="115"/>
                    <a:pt x="80" y="117"/>
                    <a:pt x="80" y="117"/>
                  </a:cubicBezTo>
                  <a:cubicBezTo>
                    <a:pt x="71" y="120"/>
                    <a:pt x="68" y="122"/>
                    <a:pt x="60" y="128"/>
                  </a:cubicBezTo>
                  <a:cubicBezTo>
                    <a:pt x="64" y="137"/>
                    <a:pt x="47" y="130"/>
                    <a:pt x="63" y="132"/>
                  </a:cubicBezTo>
                  <a:cubicBezTo>
                    <a:pt x="64" y="134"/>
                    <a:pt x="64" y="137"/>
                    <a:pt x="66" y="138"/>
                  </a:cubicBezTo>
                  <a:cubicBezTo>
                    <a:pt x="69" y="139"/>
                    <a:pt x="67" y="131"/>
                    <a:pt x="69" y="129"/>
                  </a:cubicBezTo>
                  <a:cubicBezTo>
                    <a:pt x="73" y="125"/>
                    <a:pt x="85" y="125"/>
                    <a:pt x="90" y="125"/>
                  </a:cubicBezTo>
                  <a:cubicBezTo>
                    <a:pt x="103" y="120"/>
                    <a:pt x="86" y="117"/>
                    <a:pt x="81" y="116"/>
                  </a:cubicBezTo>
                  <a:cubicBezTo>
                    <a:pt x="70" y="108"/>
                    <a:pt x="83" y="119"/>
                    <a:pt x="93" y="111"/>
                  </a:cubicBezTo>
                  <a:cubicBezTo>
                    <a:pt x="95" y="109"/>
                    <a:pt x="87" y="108"/>
                    <a:pt x="84" y="107"/>
                  </a:cubicBezTo>
                  <a:cubicBezTo>
                    <a:pt x="107" y="105"/>
                    <a:pt x="120" y="105"/>
                    <a:pt x="141" y="108"/>
                  </a:cubicBezTo>
                  <a:cubicBezTo>
                    <a:pt x="149" y="106"/>
                    <a:pt x="157" y="107"/>
                    <a:pt x="165" y="105"/>
                  </a:cubicBezTo>
                  <a:cubicBezTo>
                    <a:pt x="172" y="103"/>
                    <a:pt x="176" y="99"/>
                    <a:pt x="185" y="98"/>
                  </a:cubicBezTo>
                  <a:cubicBezTo>
                    <a:pt x="194" y="91"/>
                    <a:pt x="196" y="100"/>
                    <a:pt x="203" y="104"/>
                  </a:cubicBezTo>
                  <a:cubicBezTo>
                    <a:pt x="212" y="116"/>
                    <a:pt x="203" y="142"/>
                    <a:pt x="219" y="144"/>
                  </a:cubicBezTo>
                  <a:cubicBezTo>
                    <a:pt x="224" y="155"/>
                    <a:pt x="220" y="172"/>
                    <a:pt x="230" y="180"/>
                  </a:cubicBezTo>
                  <a:cubicBezTo>
                    <a:pt x="236" y="191"/>
                    <a:pt x="233" y="204"/>
                    <a:pt x="239" y="215"/>
                  </a:cubicBezTo>
                  <a:cubicBezTo>
                    <a:pt x="235" y="224"/>
                    <a:pt x="229" y="221"/>
                    <a:pt x="219" y="222"/>
                  </a:cubicBezTo>
                  <a:cubicBezTo>
                    <a:pt x="211" y="226"/>
                    <a:pt x="208" y="229"/>
                    <a:pt x="198" y="231"/>
                  </a:cubicBezTo>
                  <a:cubicBezTo>
                    <a:pt x="191" y="234"/>
                    <a:pt x="183" y="235"/>
                    <a:pt x="176" y="236"/>
                  </a:cubicBezTo>
                  <a:cubicBezTo>
                    <a:pt x="164" y="243"/>
                    <a:pt x="149" y="250"/>
                    <a:pt x="135" y="252"/>
                  </a:cubicBezTo>
                  <a:cubicBezTo>
                    <a:pt x="130" y="256"/>
                    <a:pt x="125" y="257"/>
                    <a:pt x="120" y="260"/>
                  </a:cubicBezTo>
                  <a:lnTo>
                    <a:pt x="105" y="270"/>
                  </a:lnTo>
                  <a:cubicBezTo>
                    <a:pt x="105" y="270"/>
                    <a:pt x="96" y="273"/>
                    <a:pt x="96" y="273"/>
                  </a:cubicBezTo>
                  <a:cubicBezTo>
                    <a:pt x="99" y="271"/>
                    <a:pt x="103" y="270"/>
                    <a:pt x="107" y="269"/>
                  </a:cubicBezTo>
                  <a:cubicBezTo>
                    <a:pt x="119" y="259"/>
                    <a:pt x="113" y="261"/>
                    <a:pt x="126" y="260"/>
                  </a:cubicBezTo>
                  <a:cubicBezTo>
                    <a:pt x="125" y="255"/>
                    <a:pt x="132" y="252"/>
                    <a:pt x="137" y="245"/>
                  </a:cubicBezTo>
                  <a:cubicBezTo>
                    <a:pt x="129" y="242"/>
                    <a:pt x="103" y="235"/>
                    <a:pt x="110" y="249"/>
                  </a:cubicBezTo>
                  <a:cubicBezTo>
                    <a:pt x="100" y="255"/>
                    <a:pt x="102" y="244"/>
                    <a:pt x="93" y="242"/>
                  </a:cubicBezTo>
                  <a:cubicBezTo>
                    <a:pt x="86" y="238"/>
                    <a:pt x="84" y="239"/>
                    <a:pt x="83" y="230"/>
                  </a:cubicBezTo>
                  <a:cubicBezTo>
                    <a:pt x="79" y="236"/>
                    <a:pt x="77" y="239"/>
                    <a:pt x="71" y="233"/>
                  </a:cubicBezTo>
                  <a:cubicBezTo>
                    <a:pt x="69" y="226"/>
                    <a:pt x="66" y="227"/>
                    <a:pt x="63" y="221"/>
                  </a:cubicBezTo>
                  <a:cubicBezTo>
                    <a:pt x="68" y="208"/>
                    <a:pt x="63" y="221"/>
                    <a:pt x="62" y="221"/>
                  </a:cubicBezTo>
                  <a:cubicBezTo>
                    <a:pt x="60" y="221"/>
                    <a:pt x="60" y="217"/>
                    <a:pt x="59" y="215"/>
                  </a:cubicBezTo>
                  <a:cubicBezTo>
                    <a:pt x="56" y="196"/>
                    <a:pt x="45" y="179"/>
                    <a:pt x="39" y="161"/>
                  </a:cubicBezTo>
                  <a:cubicBezTo>
                    <a:pt x="36" y="168"/>
                    <a:pt x="31" y="178"/>
                    <a:pt x="41" y="180"/>
                  </a:cubicBezTo>
                  <a:cubicBezTo>
                    <a:pt x="40" y="183"/>
                    <a:pt x="39" y="185"/>
                    <a:pt x="39" y="188"/>
                  </a:cubicBezTo>
                  <a:cubicBezTo>
                    <a:pt x="40" y="192"/>
                    <a:pt x="44" y="198"/>
                    <a:pt x="44" y="198"/>
                  </a:cubicBezTo>
                  <a:cubicBezTo>
                    <a:pt x="46" y="340"/>
                    <a:pt x="47" y="270"/>
                    <a:pt x="51" y="297"/>
                  </a:cubicBezTo>
                  <a:cubicBezTo>
                    <a:pt x="66" y="295"/>
                    <a:pt x="79" y="288"/>
                    <a:pt x="95" y="287"/>
                  </a:cubicBezTo>
                  <a:cubicBezTo>
                    <a:pt x="97" y="277"/>
                    <a:pt x="111" y="277"/>
                    <a:pt x="119" y="273"/>
                  </a:cubicBezTo>
                  <a:cubicBezTo>
                    <a:pt x="124" y="266"/>
                    <a:pt x="127" y="261"/>
                    <a:pt x="135" y="260"/>
                  </a:cubicBezTo>
                  <a:cubicBezTo>
                    <a:pt x="145" y="256"/>
                    <a:pt x="160" y="241"/>
                    <a:pt x="170" y="239"/>
                  </a:cubicBezTo>
                  <a:cubicBezTo>
                    <a:pt x="178" y="237"/>
                    <a:pt x="186" y="237"/>
                    <a:pt x="194" y="236"/>
                  </a:cubicBezTo>
                  <a:cubicBezTo>
                    <a:pt x="200" y="231"/>
                    <a:pt x="210" y="228"/>
                    <a:pt x="218" y="227"/>
                  </a:cubicBezTo>
                  <a:cubicBezTo>
                    <a:pt x="227" y="223"/>
                    <a:pt x="230" y="217"/>
                    <a:pt x="240" y="215"/>
                  </a:cubicBezTo>
                  <a:cubicBezTo>
                    <a:pt x="238" y="207"/>
                    <a:pt x="233" y="209"/>
                    <a:pt x="236" y="201"/>
                  </a:cubicBezTo>
                  <a:cubicBezTo>
                    <a:pt x="235" y="191"/>
                    <a:pt x="236" y="179"/>
                    <a:pt x="231" y="170"/>
                  </a:cubicBezTo>
                  <a:cubicBezTo>
                    <a:pt x="230" y="164"/>
                    <a:pt x="229" y="162"/>
                    <a:pt x="224" y="158"/>
                  </a:cubicBezTo>
                  <a:cubicBezTo>
                    <a:pt x="222" y="148"/>
                    <a:pt x="221" y="140"/>
                    <a:pt x="215" y="132"/>
                  </a:cubicBezTo>
                  <a:cubicBezTo>
                    <a:pt x="212" y="118"/>
                    <a:pt x="210" y="116"/>
                    <a:pt x="204" y="104"/>
                  </a:cubicBezTo>
                  <a:cubicBezTo>
                    <a:pt x="202" y="96"/>
                    <a:pt x="200" y="90"/>
                    <a:pt x="195" y="83"/>
                  </a:cubicBezTo>
                  <a:cubicBezTo>
                    <a:pt x="194" y="75"/>
                    <a:pt x="192" y="73"/>
                    <a:pt x="189" y="66"/>
                  </a:cubicBezTo>
                  <a:cubicBezTo>
                    <a:pt x="188" y="60"/>
                    <a:pt x="187" y="55"/>
                    <a:pt x="183" y="50"/>
                  </a:cubicBezTo>
                  <a:cubicBezTo>
                    <a:pt x="181" y="40"/>
                    <a:pt x="175" y="46"/>
                    <a:pt x="180" y="36"/>
                  </a:cubicBezTo>
                  <a:cubicBezTo>
                    <a:pt x="174" y="30"/>
                    <a:pt x="173" y="23"/>
                    <a:pt x="168" y="17"/>
                  </a:cubicBezTo>
                  <a:cubicBezTo>
                    <a:pt x="166" y="0"/>
                    <a:pt x="165" y="14"/>
                    <a:pt x="167" y="18"/>
                  </a:cubicBezTo>
                  <a:cubicBezTo>
                    <a:pt x="175" y="12"/>
                    <a:pt x="178" y="25"/>
                    <a:pt x="183" y="30"/>
                  </a:cubicBezTo>
                  <a:cubicBezTo>
                    <a:pt x="186" y="38"/>
                    <a:pt x="186" y="44"/>
                    <a:pt x="191" y="51"/>
                  </a:cubicBezTo>
                  <a:cubicBezTo>
                    <a:pt x="193" y="80"/>
                    <a:pt x="196" y="58"/>
                    <a:pt x="198" y="77"/>
                  </a:cubicBezTo>
                  <a:cubicBezTo>
                    <a:pt x="197" y="86"/>
                    <a:pt x="201" y="88"/>
                    <a:pt x="209" y="93"/>
                  </a:cubicBezTo>
                  <a:cubicBezTo>
                    <a:pt x="210" y="99"/>
                    <a:pt x="213" y="102"/>
                    <a:pt x="215" y="107"/>
                  </a:cubicBezTo>
                  <a:cubicBezTo>
                    <a:pt x="216" y="116"/>
                    <a:pt x="218" y="117"/>
                    <a:pt x="221" y="125"/>
                  </a:cubicBezTo>
                  <a:cubicBezTo>
                    <a:pt x="223" y="136"/>
                    <a:pt x="223" y="156"/>
                    <a:pt x="234" y="161"/>
                  </a:cubicBezTo>
                  <a:cubicBezTo>
                    <a:pt x="238" y="169"/>
                    <a:pt x="237" y="181"/>
                    <a:pt x="245" y="183"/>
                  </a:cubicBezTo>
                  <a:cubicBezTo>
                    <a:pt x="247" y="195"/>
                    <a:pt x="240" y="201"/>
                    <a:pt x="254" y="204"/>
                  </a:cubicBezTo>
                  <a:cubicBezTo>
                    <a:pt x="255" y="209"/>
                    <a:pt x="257" y="213"/>
                    <a:pt x="258" y="218"/>
                  </a:cubicBezTo>
                  <a:cubicBezTo>
                    <a:pt x="256" y="239"/>
                    <a:pt x="252" y="232"/>
                    <a:pt x="251" y="222"/>
                  </a:cubicBezTo>
                  <a:cubicBezTo>
                    <a:pt x="251" y="219"/>
                    <a:pt x="251" y="216"/>
                    <a:pt x="251" y="213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80" name="Freeform 2492"/>
            <p:cNvSpPr>
              <a:spLocks/>
            </p:cNvSpPr>
            <p:nvPr/>
          </p:nvSpPr>
          <p:spPr bwMode="auto">
            <a:xfrm>
              <a:off x="1152" y="2701"/>
              <a:ext cx="139" cy="80"/>
            </a:xfrm>
            <a:custGeom>
              <a:avLst/>
              <a:gdLst>
                <a:gd name="T0" fmla="*/ 139 w 139"/>
                <a:gd name="T1" fmla="*/ 0 h 80"/>
                <a:gd name="T2" fmla="*/ 126 w 139"/>
                <a:gd name="T3" fmla="*/ 17 h 80"/>
                <a:gd name="T4" fmla="*/ 111 w 139"/>
                <a:gd name="T5" fmla="*/ 21 h 80"/>
                <a:gd name="T6" fmla="*/ 90 w 139"/>
                <a:gd name="T7" fmla="*/ 30 h 80"/>
                <a:gd name="T8" fmla="*/ 78 w 139"/>
                <a:gd name="T9" fmla="*/ 38 h 80"/>
                <a:gd name="T10" fmla="*/ 55 w 139"/>
                <a:gd name="T11" fmla="*/ 48 h 80"/>
                <a:gd name="T12" fmla="*/ 34 w 139"/>
                <a:gd name="T13" fmla="*/ 57 h 80"/>
                <a:gd name="T14" fmla="*/ 24 w 139"/>
                <a:gd name="T15" fmla="*/ 65 h 80"/>
                <a:gd name="T16" fmla="*/ 13 w 139"/>
                <a:gd name="T17" fmla="*/ 72 h 80"/>
                <a:gd name="T18" fmla="*/ 0 w 139"/>
                <a:gd name="T19" fmla="*/ 80 h 80"/>
                <a:gd name="T20" fmla="*/ 12 w 139"/>
                <a:gd name="T21" fmla="*/ 71 h 80"/>
                <a:gd name="T22" fmla="*/ 33 w 139"/>
                <a:gd name="T23" fmla="*/ 59 h 80"/>
                <a:gd name="T24" fmla="*/ 52 w 139"/>
                <a:gd name="T25" fmla="*/ 50 h 80"/>
                <a:gd name="T26" fmla="*/ 69 w 139"/>
                <a:gd name="T27" fmla="*/ 39 h 80"/>
                <a:gd name="T28" fmla="*/ 87 w 139"/>
                <a:gd name="T29" fmla="*/ 29 h 80"/>
                <a:gd name="T30" fmla="*/ 111 w 139"/>
                <a:gd name="T31" fmla="*/ 17 h 80"/>
                <a:gd name="T32" fmla="*/ 129 w 139"/>
                <a:gd name="T33" fmla="*/ 8 h 80"/>
                <a:gd name="T34" fmla="*/ 139 w 139"/>
                <a:gd name="T3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9" h="80">
                  <a:moveTo>
                    <a:pt x="139" y="0"/>
                  </a:moveTo>
                  <a:cubicBezTo>
                    <a:pt x="138" y="8"/>
                    <a:pt x="133" y="12"/>
                    <a:pt x="126" y="17"/>
                  </a:cubicBezTo>
                  <a:cubicBezTo>
                    <a:pt x="118" y="14"/>
                    <a:pt x="120" y="20"/>
                    <a:pt x="111" y="21"/>
                  </a:cubicBezTo>
                  <a:cubicBezTo>
                    <a:pt x="102" y="25"/>
                    <a:pt x="102" y="29"/>
                    <a:pt x="90" y="30"/>
                  </a:cubicBezTo>
                  <a:cubicBezTo>
                    <a:pt x="87" y="37"/>
                    <a:pt x="84" y="35"/>
                    <a:pt x="78" y="38"/>
                  </a:cubicBezTo>
                  <a:cubicBezTo>
                    <a:pt x="73" y="45"/>
                    <a:pt x="55" y="48"/>
                    <a:pt x="55" y="48"/>
                  </a:cubicBezTo>
                  <a:cubicBezTo>
                    <a:pt x="41" y="55"/>
                    <a:pt x="60" y="55"/>
                    <a:pt x="34" y="57"/>
                  </a:cubicBezTo>
                  <a:cubicBezTo>
                    <a:pt x="33" y="64"/>
                    <a:pt x="30" y="62"/>
                    <a:pt x="24" y="65"/>
                  </a:cubicBezTo>
                  <a:cubicBezTo>
                    <a:pt x="21" y="71"/>
                    <a:pt x="19" y="71"/>
                    <a:pt x="13" y="72"/>
                  </a:cubicBezTo>
                  <a:cubicBezTo>
                    <a:pt x="9" y="75"/>
                    <a:pt x="4" y="77"/>
                    <a:pt x="0" y="80"/>
                  </a:cubicBezTo>
                  <a:cubicBezTo>
                    <a:pt x="2" y="72"/>
                    <a:pt x="5" y="72"/>
                    <a:pt x="12" y="71"/>
                  </a:cubicBezTo>
                  <a:cubicBezTo>
                    <a:pt x="19" y="66"/>
                    <a:pt x="25" y="61"/>
                    <a:pt x="33" y="59"/>
                  </a:cubicBezTo>
                  <a:cubicBezTo>
                    <a:pt x="39" y="55"/>
                    <a:pt x="45" y="51"/>
                    <a:pt x="52" y="50"/>
                  </a:cubicBezTo>
                  <a:cubicBezTo>
                    <a:pt x="59" y="47"/>
                    <a:pt x="62" y="42"/>
                    <a:pt x="69" y="39"/>
                  </a:cubicBezTo>
                  <a:cubicBezTo>
                    <a:pt x="74" y="33"/>
                    <a:pt x="80" y="30"/>
                    <a:pt x="87" y="29"/>
                  </a:cubicBezTo>
                  <a:cubicBezTo>
                    <a:pt x="94" y="24"/>
                    <a:pt x="103" y="18"/>
                    <a:pt x="111" y="17"/>
                  </a:cubicBezTo>
                  <a:cubicBezTo>
                    <a:pt x="117" y="13"/>
                    <a:pt x="122" y="9"/>
                    <a:pt x="129" y="8"/>
                  </a:cubicBezTo>
                  <a:cubicBezTo>
                    <a:pt x="133" y="6"/>
                    <a:pt x="137" y="5"/>
                    <a:pt x="139" y="0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81" name="Freeform 2493"/>
            <p:cNvSpPr>
              <a:spLocks/>
            </p:cNvSpPr>
            <p:nvPr/>
          </p:nvSpPr>
          <p:spPr bwMode="auto">
            <a:xfrm>
              <a:off x="1110" y="2572"/>
              <a:ext cx="176" cy="195"/>
            </a:xfrm>
            <a:custGeom>
              <a:avLst/>
              <a:gdLst>
                <a:gd name="T0" fmla="*/ 174 w 176"/>
                <a:gd name="T1" fmla="*/ 119 h 195"/>
                <a:gd name="T2" fmla="*/ 154 w 176"/>
                <a:gd name="T3" fmla="*/ 132 h 195"/>
                <a:gd name="T4" fmla="*/ 133 w 176"/>
                <a:gd name="T5" fmla="*/ 141 h 195"/>
                <a:gd name="T6" fmla="*/ 120 w 176"/>
                <a:gd name="T7" fmla="*/ 152 h 195"/>
                <a:gd name="T8" fmla="*/ 109 w 176"/>
                <a:gd name="T9" fmla="*/ 155 h 195"/>
                <a:gd name="T10" fmla="*/ 94 w 176"/>
                <a:gd name="T11" fmla="*/ 165 h 195"/>
                <a:gd name="T12" fmla="*/ 76 w 176"/>
                <a:gd name="T13" fmla="*/ 171 h 195"/>
                <a:gd name="T14" fmla="*/ 60 w 176"/>
                <a:gd name="T15" fmla="*/ 183 h 195"/>
                <a:gd name="T16" fmla="*/ 45 w 176"/>
                <a:gd name="T17" fmla="*/ 192 h 195"/>
                <a:gd name="T18" fmla="*/ 37 w 176"/>
                <a:gd name="T19" fmla="*/ 185 h 195"/>
                <a:gd name="T20" fmla="*/ 34 w 176"/>
                <a:gd name="T21" fmla="*/ 167 h 195"/>
                <a:gd name="T22" fmla="*/ 36 w 176"/>
                <a:gd name="T23" fmla="*/ 158 h 195"/>
                <a:gd name="T24" fmla="*/ 40 w 176"/>
                <a:gd name="T25" fmla="*/ 149 h 195"/>
                <a:gd name="T26" fmla="*/ 46 w 176"/>
                <a:gd name="T27" fmla="*/ 146 h 195"/>
                <a:gd name="T28" fmla="*/ 76 w 176"/>
                <a:gd name="T29" fmla="*/ 140 h 195"/>
                <a:gd name="T30" fmla="*/ 87 w 176"/>
                <a:gd name="T31" fmla="*/ 144 h 195"/>
                <a:gd name="T32" fmla="*/ 100 w 176"/>
                <a:gd name="T33" fmla="*/ 146 h 195"/>
                <a:gd name="T34" fmla="*/ 99 w 176"/>
                <a:gd name="T35" fmla="*/ 135 h 195"/>
                <a:gd name="T36" fmla="*/ 124 w 176"/>
                <a:gd name="T37" fmla="*/ 129 h 195"/>
                <a:gd name="T38" fmla="*/ 100 w 176"/>
                <a:gd name="T39" fmla="*/ 122 h 195"/>
                <a:gd name="T40" fmla="*/ 88 w 176"/>
                <a:gd name="T41" fmla="*/ 120 h 195"/>
                <a:gd name="T42" fmla="*/ 79 w 176"/>
                <a:gd name="T43" fmla="*/ 108 h 195"/>
                <a:gd name="T44" fmla="*/ 64 w 176"/>
                <a:gd name="T45" fmla="*/ 104 h 195"/>
                <a:gd name="T46" fmla="*/ 43 w 176"/>
                <a:gd name="T47" fmla="*/ 83 h 195"/>
                <a:gd name="T48" fmla="*/ 36 w 176"/>
                <a:gd name="T49" fmla="*/ 81 h 195"/>
                <a:gd name="T50" fmla="*/ 22 w 176"/>
                <a:gd name="T51" fmla="*/ 77 h 195"/>
                <a:gd name="T52" fmla="*/ 19 w 176"/>
                <a:gd name="T53" fmla="*/ 87 h 195"/>
                <a:gd name="T54" fmla="*/ 10 w 176"/>
                <a:gd name="T55" fmla="*/ 59 h 195"/>
                <a:gd name="T56" fmla="*/ 9 w 176"/>
                <a:gd name="T57" fmla="*/ 47 h 195"/>
                <a:gd name="T58" fmla="*/ 1 w 176"/>
                <a:gd name="T59" fmla="*/ 45 h 195"/>
                <a:gd name="T60" fmla="*/ 15 w 176"/>
                <a:gd name="T61" fmla="*/ 38 h 195"/>
                <a:gd name="T62" fmla="*/ 33 w 176"/>
                <a:gd name="T63" fmla="*/ 30 h 195"/>
                <a:gd name="T64" fmla="*/ 42 w 176"/>
                <a:gd name="T65" fmla="*/ 26 h 195"/>
                <a:gd name="T66" fmla="*/ 43 w 176"/>
                <a:gd name="T67" fmla="*/ 21 h 195"/>
                <a:gd name="T68" fmla="*/ 63 w 176"/>
                <a:gd name="T69" fmla="*/ 11 h 195"/>
                <a:gd name="T70" fmla="*/ 73 w 176"/>
                <a:gd name="T71" fmla="*/ 8 h 195"/>
                <a:gd name="T72" fmla="*/ 81 w 176"/>
                <a:gd name="T73" fmla="*/ 2 h 195"/>
                <a:gd name="T74" fmla="*/ 67 w 176"/>
                <a:gd name="T75" fmla="*/ 11 h 195"/>
                <a:gd name="T76" fmla="*/ 55 w 176"/>
                <a:gd name="T77" fmla="*/ 20 h 195"/>
                <a:gd name="T78" fmla="*/ 78 w 176"/>
                <a:gd name="T79" fmla="*/ 24 h 195"/>
                <a:gd name="T80" fmla="*/ 82 w 176"/>
                <a:gd name="T81" fmla="*/ 26 h 195"/>
                <a:gd name="T82" fmla="*/ 82 w 176"/>
                <a:gd name="T83" fmla="*/ 23 h 195"/>
                <a:gd name="T84" fmla="*/ 73 w 176"/>
                <a:gd name="T85" fmla="*/ 18 h 195"/>
                <a:gd name="T86" fmla="*/ 82 w 176"/>
                <a:gd name="T87" fmla="*/ 23 h 195"/>
                <a:gd name="T88" fmla="*/ 93 w 176"/>
                <a:gd name="T89" fmla="*/ 27 h 195"/>
                <a:gd name="T90" fmla="*/ 99 w 176"/>
                <a:gd name="T91" fmla="*/ 27 h 195"/>
                <a:gd name="T92" fmla="*/ 91 w 176"/>
                <a:gd name="T93" fmla="*/ 18 h 195"/>
                <a:gd name="T94" fmla="*/ 90 w 176"/>
                <a:gd name="T95" fmla="*/ 8 h 195"/>
                <a:gd name="T96" fmla="*/ 102 w 176"/>
                <a:gd name="T97" fmla="*/ 15 h 195"/>
                <a:gd name="T98" fmla="*/ 105 w 176"/>
                <a:gd name="T99" fmla="*/ 23 h 195"/>
                <a:gd name="T100" fmla="*/ 117 w 176"/>
                <a:gd name="T101" fmla="*/ 32 h 195"/>
                <a:gd name="T102" fmla="*/ 114 w 176"/>
                <a:gd name="T103" fmla="*/ 39 h 195"/>
                <a:gd name="T104" fmla="*/ 123 w 176"/>
                <a:gd name="T105" fmla="*/ 51 h 195"/>
                <a:gd name="T106" fmla="*/ 136 w 176"/>
                <a:gd name="T107" fmla="*/ 45 h 195"/>
                <a:gd name="T108" fmla="*/ 141 w 176"/>
                <a:gd name="T109" fmla="*/ 36 h 195"/>
                <a:gd name="T110" fmla="*/ 154 w 176"/>
                <a:gd name="T111" fmla="*/ 71 h 195"/>
                <a:gd name="T112" fmla="*/ 159 w 176"/>
                <a:gd name="T113" fmla="*/ 84 h 195"/>
                <a:gd name="T114" fmla="*/ 174 w 176"/>
                <a:gd name="T115" fmla="*/ 11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6" h="195">
                  <a:moveTo>
                    <a:pt x="174" y="119"/>
                  </a:moveTo>
                  <a:cubicBezTo>
                    <a:pt x="171" y="125"/>
                    <a:pt x="161" y="131"/>
                    <a:pt x="154" y="132"/>
                  </a:cubicBezTo>
                  <a:cubicBezTo>
                    <a:pt x="147" y="137"/>
                    <a:pt x="142" y="140"/>
                    <a:pt x="133" y="141"/>
                  </a:cubicBezTo>
                  <a:cubicBezTo>
                    <a:pt x="128" y="143"/>
                    <a:pt x="126" y="151"/>
                    <a:pt x="120" y="152"/>
                  </a:cubicBezTo>
                  <a:cubicBezTo>
                    <a:pt x="113" y="153"/>
                    <a:pt x="117" y="152"/>
                    <a:pt x="109" y="155"/>
                  </a:cubicBezTo>
                  <a:cubicBezTo>
                    <a:pt x="103" y="160"/>
                    <a:pt x="102" y="163"/>
                    <a:pt x="94" y="165"/>
                  </a:cubicBezTo>
                  <a:cubicBezTo>
                    <a:pt x="88" y="168"/>
                    <a:pt x="82" y="170"/>
                    <a:pt x="76" y="171"/>
                  </a:cubicBezTo>
                  <a:cubicBezTo>
                    <a:pt x="70" y="174"/>
                    <a:pt x="65" y="179"/>
                    <a:pt x="60" y="183"/>
                  </a:cubicBezTo>
                  <a:cubicBezTo>
                    <a:pt x="57" y="191"/>
                    <a:pt x="54" y="191"/>
                    <a:pt x="45" y="192"/>
                  </a:cubicBezTo>
                  <a:cubicBezTo>
                    <a:pt x="37" y="195"/>
                    <a:pt x="40" y="191"/>
                    <a:pt x="37" y="185"/>
                  </a:cubicBezTo>
                  <a:cubicBezTo>
                    <a:pt x="40" y="179"/>
                    <a:pt x="37" y="173"/>
                    <a:pt x="34" y="167"/>
                  </a:cubicBezTo>
                  <a:cubicBezTo>
                    <a:pt x="45" y="163"/>
                    <a:pt x="32" y="167"/>
                    <a:pt x="36" y="158"/>
                  </a:cubicBezTo>
                  <a:cubicBezTo>
                    <a:pt x="34" y="153"/>
                    <a:pt x="31" y="143"/>
                    <a:pt x="40" y="149"/>
                  </a:cubicBezTo>
                  <a:cubicBezTo>
                    <a:pt x="43" y="144"/>
                    <a:pt x="44" y="135"/>
                    <a:pt x="46" y="146"/>
                  </a:cubicBezTo>
                  <a:cubicBezTo>
                    <a:pt x="50" y="144"/>
                    <a:pt x="71" y="140"/>
                    <a:pt x="76" y="140"/>
                  </a:cubicBezTo>
                  <a:cubicBezTo>
                    <a:pt x="79" y="146"/>
                    <a:pt x="81" y="147"/>
                    <a:pt x="87" y="144"/>
                  </a:cubicBezTo>
                  <a:cubicBezTo>
                    <a:pt x="94" y="149"/>
                    <a:pt x="93" y="142"/>
                    <a:pt x="100" y="146"/>
                  </a:cubicBezTo>
                  <a:cubicBezTo>
                    <a:pt x="92" y="133"/>
                    <a:pt x="107" y="148"/>
                    <a:pt x="99" y="135"/>
                  </a:cubicBezTo>
                  <a:cubicBezTo>
                    <a:pt x="106" y="130"/>
                    <a:pt x="116" y="130"/>
                    <a:pt x="124" y="129"/>
                  </a:cubicBezTo>
                  <a:cubicBezTo>
                    <a:pt x="117" y="125"/>
                    <a:pt x="108" y="124"/>
                    <a:pt x="100" y="122"/>
                  </a:cubicBezTo>
                  <a:cubicBezTo>
                    <a:pt x="96" y="115"/>
                    <a:pt x="95" y="119"/>
                    <a:pt x="88" y="120"/>
                  </a:cubicBezTo>
                  <a:cubicBezTo>
                    <a:pt x="84" y="114"/>
                    <a:pt x="81" y="115"/>
                    <a:pt x="79" y="108"/>
                  </a:cubicBezTo>
                  <a:cubicBezTo>
                    <a:pt x="73" y="111"/>
                    <a:pt x="67" y="111"/>
                    <a:pt x="64" y="104"/>
                  </a:cubicBezTo>
                  <a:cubicBezTo>
                    <a:pt x="63" y="98"/>
                    <a:pt x="50" y="84"/>
                    <a:pt x="43" y="83"/>
                  </a:cubicBezTo>
                  <a:cubicBezTo>
                    <a:pt x="35" y="79"/>
                    <a:pt x="38" y="92"/>
                    <a:pt x="36" y="81"/>
                  </a:cubicBezTo>
                  <a:cubicBezTo>
                    <a:pt x="28" y="84"/>
                    <a:pt x="30" y="79"/>
                    <a:pt x="22" y="77"/>
                  </a:cubicBezTo>
                  <a:cubicBezTo>
                    <a:pt x="18" y="82"/>
                    <a:pt x="25" y="98"/>
                    <a:pt x="19" y="87"/>
                  </a:cubicBezTo>
                  <a:cubicBezTo>
                    <a:pt x="18" y="78"/>
                    <a:pt x="15" y="66"/>
                    <a:pt x="10" y="59"/>
                  </a:cubicBezTo>
                  <a:cubicBezTo>
                    <a:pt x="10" y="55"/>
                    <a:pt x="11" y="50"/>
                    <a:pt x="9" y="47"/>
                  </a:cubicBezTo>
                  <a:cubicBezTo>
                    <a:pt x="8" y="45"/>
                    <a:pt x="2" y="47"/>
                    <a:pt x="1" y="45"/>
                  </a:cubicBezTo>
                  <a:cubicBezTo>
                    <a:pt x="0" y="44"/>
                    <a:pt x="14" y="38"/>
                    <a:pt x="15" y="38"/>
                  </a:cubicBezTo>
                  <a:cubicBezTo>
                    <a:pt x="24" y="33"/>
                    <a:pt x="20" y="32"/>
                    <a:pt x="33" y="30"/>
                  </a:cubicBezTo>
                  <a:cubicBezTo>
                    <a:pt x="36" y="28"/>
                    <a:pt x="40" y="28"/>
                    <a:pt x="42" y="26"/>
                  </a:cubicBezTo>
                  <a:cubicBezTo>
                    <a:pt x="43" y="25"/>
                    <a:pt x="42" y="22"/>
                    <a:pt x="43" y="21"/>
                  </a:cubicBezTo>
                  <a:cubicBezTo>
                    <a:pt x="46" y="17"/>
                    <a:pt x="58" y="12"/>
                    <a:pt x="63" y="11"/>
                  </a:cubicBezTo>
                  <a:cubicBezTo>
                    <a:pt x="66" y="9"/>
                    <a:pt x="70" y="10"/>
                    <a:pt x="73" y="8"/>
                  </a:cubicBezTo>
                  <a:cubicBezTo>
                    <a:pt x="85" y="0"/>
                    <a:pt x="67" y="5"/>
                    <a:pt x="81" y="2"/>
                  </a:cubicBezTo>
                  <a:cubicBezTo>
                    <a:pt x="77" y="7"/>
                    <a:pt x="72" y="8"/>
                    <a:pt x="67" y="11"/>
                  </a:cubicBezTo>
                  <a:cubicBezTo>
                    <a:pt x="63" y="16"/>
                    <a:pt x="61" y="18"/>
                    <a:pt x="55" y="20"/>
                  </a:cubicBezTo>
                  <a:cubicBezTo>
                    <a:pt x="66" y="21"/>
                    <a:pt x="69" y="22"/>
                    <a:pt x="78" y="24"/>
                  </a:cubicBezTo>
                  <a:cubicBezTo>
                    <a:pt x="79" y="25"/>
                    <a:pt x="81" y="26"/>
                    <a:pt x="82" y="26"/>
                  </a:cubicBezTo>
                  <a:cubicBezTo>
                    <a:pt x="90" y="29"/>
                    <a:pt x="87" y="27"/>
                    <a:pt x="82" y="23"/>
                  </a:cubicBezTo>
                  <a:cubicBezTo>
                    <a:pt x="81" y="22"/>
                    <a:pt x="73" y="19"/>
                    <a:pt x="73" y="18"/>
                  </a:cubicBezTo>
                  <a:cubicBezTo>
                    <a:pt x="73" y="15"/>
                    <a:pt x="79" y="21"/>
                    <a:pt x="82" y="23"/>
                  </a:cubicBezTo>
                  <a:cubicBezTo>
                    <a:pt x="88" y="27"/>
                    <a:pt x="86" y="26"/>
                    <a:pt x="93" y="27"/>
                  </a:cubicBezTo>
                  <a:cubicBezTo>
                    <a:pt x="96" y="28"/>
                    <a:pt x="109" y="34"/>
                    <a:pt x="99" y="27"/>
                  </a:cubicBezTo>
                  <a:cubicBezTo>
                    <a:pt x="112" y="25"/>
                    <a:pt x="96" y="20"/>
                    <a:pt x="91" y="18"/>
                  </a:cubicBezTo>
                  <a:cubicBezTo>
                    <a:pt x="87" y="14"/>
                    <a:pt x="81" y="10"/>
                    <a:pt x="90" y="8"/>
                  </a:cubicBezTo>
                  <a:cubicBezTo>
                    <a:pt x="105" y="10"/>
                    <a:pt x="89" y="13"/>
                    <a:pt x="102" y="15"/>
                  </a:cubicBezTo>
                  <a:cubicBezTo>
                    <a:pt x="110" y="19"/>
                    <a:pt x="103" y="14"/>
                    <a:pt x="105" y="23"/>
                  </a:cubicBezTo>
                  <a:cubicBezTo>
                    <a:pt x="106" y="27"/>
                    <a:pt x="114" y="30"/>
                    <a:pt x="117" y="32"/>
                  </a:cubicBezTo>
                  <a:cubicBezTo>
                    <a:pt x="122" y="39"/>
                    <a:pt x="130" y="37"/>
                    <a:pt x="114" y="39"/>
                  </a:cubicBezTo>
                  <a:cubicBezTo>
                    <a:pt x="120" y="42"/>
                    <a:pt x="121" y="45"/>
                    <a:pt x="123" y="51"/>
                  </a:cubicBezTo>
                  <a:cubicBezTo>
                    <a:pt x="131" y="50"/>
                    <a:pt x="134" y="54"/>
                    <a:pt x="136" y="45"/>
                  </a:cubicBezTo>
                  <a:cubicBezTo>
                    <a:pt x="135" y="38"/>
                    <a:pt x="132" y="31"/>
                    <a:pt x="141" y="36"/>
                  </a:cubicBezTo>
                  <a:cubicBezTo>
                    <a:pt x="148" y="48"/>
                    <a:pt x="142" y="62"/>
                    <a:pt x="154" y="71"/>
                  </a:cubicBezTo>
                  <a:cubicBezTo>
                    <a:pt x="156" y="75"/>
                    <a:pt x="157" y="80"/>
                    <a:pt x="159" y="84"/>
                  </a:cubicBezTo>
                  <a:cubicBezTo>
                    <a:pt x="161" y="98"/>
                    <a:pt x="176" y="105"/>
                    <a:pt x="174" y="119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82" name="Freeform 2494"/>
            <p:cNvSpPr>
              <a:spLocks/>
            </p:cNvSpPr>
            <p:nvPr/>
          </p:nvSpPr>
          <p:spPr bwMode="auto">
            <a:xfrm>
              <a:off x="1102" y="2622"/>
              <a:ext cx="66" cy="151"/>
            </a:xfrm>
            <a:custGeom>
              <a:avLst/>
              <a:gdLst>
                <a:gd name="T0" fmla="*/ 45 w 66"/>
                <a:gd name="T1" fmla="*/ 151 h 151"/>
                <a:gd name="T2" fmla="*/ 42 w 66"/>
                <a:gd name="T3" fmla="*/ 126 h 151"/>
                <a:gd name="T4" fmla="*/ 36 w 66"/>
                <a:gd name="T5" fmla="*/ 96 h 151"/>
                <a:gd name="T6" fmla="*/ 30 w 66"/>
                <a:gd name="T7" fmla="*/ 63 h 151"/>
                <a:gd name="T8" fmla="*/ 24 w 66"/>
                <a:gd name="T9" fmla="*/ 25 h 151"/>
                <a:gd name="T10" fmla="*/ 26 w 66"/>
                <a:gd name="T11" fmla="*/ 40 h 151"/>
                <a:gd name="T12" fmla="*/ 38 w 66"/>
                <a:gd name="T13" fmla="*/ 79 h 151"/>
                <a:gd name="T14" fmla="*/ 56 w 66"/>
                <a:gd name="T15" fmla="*/ 84 h 151"/>
                <a:gd name="T16" fmla="*/ 56 w 66"/>
                <a:gd name="T17" fmla="*/ 82 h 151"/>
                <a:gd name="T18" fmla="*/ 44 w 66"/>
                <a:gd name="T19" fmla="*/ 75 h 151"/>
                <a:gd name="T20" fmla="*/ 35 w 66"/>
                <a:gd name="T21" fmla="*/ 60 h 151"/>
                <a:gd name="T22" fmla="*/ 38 w 66"/>
                <a:gd name="T23" fmla="*/ 61 h 151"/>
                <a:gd name="T24" fmla="*/ 18 w 66"/>
                <a:gd name="T25" fmla="*/ 22 h 151"/>
                <a:gd name="T26" fmla="*/ 5 w 66"/>
                <a:gd name="T27" fmla="*/ 3 h 151"/>
                <a:gd name="T28" fmla="*/ 12 w 66"/>
                <a:gd name="T29" fmla="*/ 13 h 151"/>
                <a:gd name="T30" fmla="*/ 11 w 66"/>
                <a:gd name="T31" fmla="*/ 18 h 151"/>
                <a:gd name="T32" fmla="*/ 18 w 66"/>
                <a:gd name="T33" fmla="*/ 19 h 151"/>
                <a:gd name="T34" fmla="*/ 12 w 66"/>
                <a:gd name="T35" fmla="*/ 25 h 151"/>
                <a:gd name="T36" fmla="*/ 17 w 66"/>
                <a:gd name="T37" fmla="*/ 28 h 151"/>
                <a:gd name="T38" fmla="*/ 20 w 66"/>
                <a:gd name="T39" fmla="*/ 42 h 151"/>
                <a:gd name="T40" fmla="*/ 18 w 66"/>
                <a:gd name="T41" fmla="*/ 48 h 151"/>
                <a:gd name="T42" fmla="*/ 29 w 66"/>
                <a:gd name="T43" fmla="*/ 55 h 151"/>
                <a:gd name="T44" fmla="*/ 15 w 66"/>
                <a:gd name="T45" fmla="*/ 69 h 151"/>
                <a:gd name="T46" fmla="*/ 27 w 66"/>
                <a:gd name="T47" fmla="*/ 93 h 151"/>
                <a:gd name="T48" fmla="*/ 30 w 66"/>
                <a:gd name="T49" fmla="*/ 112 h 151"/>
                <a:gd name="T50" fmla="*/ 35 w 66"/>
                <a:gd name="T51" fmla="*/ 135 h 151"/>
                <a:gd name="T52" fmla="*/ 45 w 66"/>
                <a:gd name="T5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151">
                  <a:moveTo>
                    <a:pt x="45" y="151"/>
                  </a:moveTo>
                  <a:cubicBezTo>
                    <a:pt x="47" y="142"/>
                    <a:pt x="46" y="135"/>
                    <a:pt x="42" y="126"/>
                  </a:cubicBezTo>
                  <a:cubicBezTo>
                    <a:pt x="41" y="116"/>
                    <a:pt x="39" y="105"/>
                    <a:pt x="36" y="96"/>
                  </a:cubicBezTo>
                  <a:cubicBezTo>
                    <a:pt x="35" y="85"/>
                    <a:pt x="32" y="74"/>
                    <a:pt x="30" y="63"/>
                  </a:cubicBezTo>
                  <a:cubicBezTo>
                    <a:pt x="29" y="50"/>
                    <a:pt x="26" y="38"/>
                    <a:pt x="24" y="25"/>
                  </a:cubicBezTo>
                  <a:cubicBezTo>
                    <a:pt x="23" y="31"/>
                    <a:pt x="23" y="35"/>
                    <a:pt x="26" y="40"/>
                  </a:cubicBezTo>
                  <a:cubicBezTo>
                    <a:pt x="26" y="43"/>
                    <a:pt x="35" y="77"/>
                    <a:pt x="38" y="79"/>
                  </a:cubicBezTo>
                  <a:cubicBezTo>
                    <a:pt x="43" y="82"/>
                    <a:pt x="51" y="82"/>
                    <a:pt x="56" y="84"/>
                  </a:cubicBezTo>
                  <a:cubicBezTo>
                    <a:pt x="66" y="92"/>
                    <a:pt x="44" y="87"/>
                    <a:pt x="56" y="82"/>
                  </a:cubicBezTo>
                  <a:cubicBezTo>
                    <a:pt x="50" y="81"/>
                    <a:pt x="38" y="84"/>
                    <a:pt x="44" y="75"/>
                  </a:cubicBezTo>
                  <a:cubicBezTo>
                    <a:pt x="41" y="69"/>
                    <a:pt x="40" y="65"/>
                    <a:pt x="35" y="60"/>
                  </a:cubicBezTo>
                  <a:cubicBezTo>
                    <a:pt x="39" y="58"/>
                    <a:pt x="51" y="59"/>
                    <a:pt x="38" y="61"/>
                  </a:cubicBezTo>
                  <a:cubicBezTo>
                    <a:pt x="40" y="49"/>
                    <a:pt x="24" y="33"/>
                    <a:pt x="18" y="22"/>
                  </a:cubicBezTo>
                  <a:cubicBezTo>
                    <a:pt x="17" y="6"/>
                    <a:pt x="21" y="0"/>
                    <a:pt x="5" y="3"/>
                  </a:cubicBezTo>
                  <a:cubicBezTo>
                    <a:pt x="14" y="5"/>
                    <a:pt x="16" y="3"/>
                    <a:pt x="12" y="13"/>
                  </a:cubicBezTo>
                  <a:cubicBezTo>
                    <a:pt x="12" y="15"/>
                    <a:pt x="10" y="17"/>
                    <a:pt x="11" y="18"/>
                  </a:cubicBezTo>
                  <a:cubicBezTo>
                    <a:pt x="13" y="20"/>
                    <a:pt x="16" y="17"/>
                    <a:pt x="18" y="19"/>
                  </a:cubicBezTo>
                  <a:cubicBezTo>
                    <a:pt x="23" y="24"/>
                    <a:pt x="12" y="25"/>
                    <a:pt x="12" y="25"/>
                  </a:cubicBezTo>
                  <a:cubicBezTo>
                    <a:pt x="3" y="29"/>
                    <a:pt x="13" y="30"/>
                    <a:pt x="17" y="28"/>
                  </a:cubicBezTo>
                  <a:cubicBezTo>
                    <a:pt x="21" y="35"/>
                    <a:pt x="17" y="35"/>
                    <a:pt x="20" y="42"/>
                  </a:cubicBezTo>
                  <a:cubicBezTo>
                    <a:pt x="14" y="43"/>
                    <a:pt x="0" y="50"/>
                    <a:pt x="18" y="48"/>
                  </a:cubicBezTo>
                  <a:cubicBezTo>
                    <a:pt x="24" y="49"/>
                    <a:pt x="26" y="49"/>
                    <a:pt x="29" y="55"/>
                  </a:cubicBezTo>
                  <a:cubicBezTo>
                    <a:pt x="25" y="69"/>
                    <a:pt x="26" y="65"/>
                    <a:pt x="15" y="69"/>
                  </a:cubicBezTo>
                  <a:cubicBezTo>
                    <a:pt x="32" y="73"/>
                    <a:pt x="30" y="77"/>
                    <a:pt x="27" y="93"/>
                  </a:cubicBezTo>
                  <a:cubicBezTo>
                    <a:pt x="37" y="95"/>
                    <a:pt x="35" y="105"/>
                    <a:pt x="30" y="112"/>
                  </a:cubicBezTo>
                  <a:cubicBezTo>
                    <a:pt x="40" y="117"/>
                    <a:pt x="40" y="126"/>
                    <a:pt x="35" y="135"/>
                  </a:cubicBezTo>
                  <a:cubicBezTo>
                    <a:pt x="47" y="137"/>
                    <a:pt x="37" y="143"/>
                    <a:pt x="45" y="151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83" name="Freeform 2495"/>
            <p:cNvSpPr>
              <a:spLocks/>
            </p:cNvSpPr>
            <p:nvPr/>
          </p:nvSpPr>
          <p:spPr bwMode="auto">
            <a:xfrm>
              <a:off x="1210" y="2559"/>
              <a:ext cx="35" cy="48"/>
            </a:xfrm>
            <a:custGeom>
              <a:avLst/>
              <a:gdLst>
                <a:gd name="T0" fmla="*/ 33 w 35"/>
                <a:gd name="T1" fmla="*/ 48 h 48"/>
                <a:gd name="T2" fmla="*/ 24 w 35"/>
                <a:gd name="T3" fmla="*/ 25 h 48"/>
                <a:gd name="T4" fmla="*/ 15 w 35"/>
                <a:gd name="T5" fmla="*/ 4 h 48"/>
                <a:gd name="T6" fmla="*/ 9 w 35"/>
                <a:gd name="T7" fmla="*/ 13 h 48"/>
                <a:gd name="T8" fmla="*/ 18 w 35"/>
                <a:gd name="T9" fmla="*/ 18 h 48"/>
                <a:gd name="T10" fmla="*/ 12 w 35"/>
                <a:gd name="T11" fmla="*/ 16 h 48"/>
                <a:gd name="T12" fmla="*/ 0 w 35"/>
                <a:gd name="T13" fmla="*/ 6 h 48"/>
                <a:gd name="T14" fmla="*/ 14 w 35"/>
                <a:gd name="T15" fmla="*/ 0 h 48"/>
                <a:gd name="T16" fmla="*/ 20 w 35"/>
                <a:gd name="T17" fmla="*/ 12 h 48"/>
                <a:gd name="T18" fmla="*/ 32 w 35"/>
                <a:gd name="T19" fmla="*/ 28 h 48"/>
                <a:gd name="T20" fmla="*/ 33 w 35"/>
                <a:gd name="T2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8">
                  <a:moveTo>
                    <a:pt x="33" y="48"/>
                  </a:moveTo>
                  <a:cubicBezTo>
                    <a:pt x="32" y="38"/>
                    <a:pt x="29" y="34"/>
                    <a:pt x="24" y="25"/>
                  </a:cubicBezTo>
                  <a:cubicBezTo>
                    <a:pt x="30" y="17"/>
                    <a:pt x="23" y="7"/>
                    <a:pt x="15" y="4"/>
                  </a:cubicBezTo>
                  <a:cubicBezTo>
                    <a:pt x="5" y="9"/>
                    <a:pt x="20" y="6"/>
                    <a:pt x="9" y="13"/>
                  </a:cubicBezTo>
                  <a:cubicBezTo>
                    <a:pt x="14" y="15"/>
                    <a:pt x="20" y="17"/>
                    <a:pt x="18" y="18"/>
                  </a:cubicBezTo>
                  <a:cubicBezTo>
                    <a:pt x="16" y="19"/>
                    <a:pt x="14" y="17"/>
                    <a:pt x="12" y="16"/>
                  </a:cubicBezTo>
                  <a:cubicBezTo>
                    <a:pt x="10" y="5"/>
                    <a:pt x="12" y="3"/>
                    <a:pt x="0" y="6"/>
                  </a:cubicBezTo>
                  <a:cubicBezTo>
                    <a:pt x="5" y="3"/>
                    <a:pt x="8" y="1"/>
                    <a:pt x="14" y="0"/>
                  </a:cubicBezTo>
                  <a:cubicBezTo>
                    <a:pt x="23" y="1"/>
                    <a:pt x="21" y="4"/>
                    <a:pt x="20" y="12"/>
                  </a:cubicBezTo>
                  <a:cubicBezTo>
                    <a:pt x="24" y="18"/>
                    <a:pt x="29" y="21"/>
                    <a:pt x="32" y="28"/>
                  </a:cubicBezTo>
                  <a:cubicBezTo>
                    <a:pt x="34" y="37"/>
                    <a:pt x="35" y="38"/>
                    <a:pt x="33" y="4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84" name="Freeform 2496"/>
            <p:cNvSpPr>
              <a:spLocks/>
            </p:cNvSpPr>
            <p:nvPr/>
          </p:nvSpPr>
          <p:spPr bwMode="auto">
            <a:xfrm>
              <a:off x="1177" y="2565"/>
              <a:ext cx="75" cy="64"/>
            </a:xfrm>
            <a:custGeom>
              <a:avLst/>
              <a:gdLst>
                <a:gd name="T0" fmla="*/ 75 w 75"/>
                <a:gd name="T1" fmla="*/ 64 h 64"/>
                <a:gd name="T2" fmla="*/ 57 w 75"/>
                <a:gd name="T3" fmla="*/ 54 h 64"/>
                <a:gd name="T4" fmla="*/ 35 w 75"/>
                <a:gd name="T5" fmla="*/ 43 h 64"/>
                <a:gd name="T6" fmla="*/ 63 w 75"/>
                <a:gd name="T7" fmla="*/ 51 h 64"/>
                <a:gd name="T8" fmla="*/ 50 w 75"/>
                <a:gd name="T9" fmla="*/ 31 h 64"/>
                <a:gd name="T10" fmla="*/ 45 w 75"/>
                <a:gd name="T11" fmla="*/ 30 h 64"/>
                <a:gd name="T12" fmla="*/ 44 w 75"/>
                <a:gd name="T13" fmla="*/ 33 h 64"/>
                <a:gd name="T14" fmla="*/ 30 w 75"/>
                <a:gd name="T15" fmla="*/ 24 h 64"/>
                <a:gd name="T16" fmla="*/ 14 w 75"/>
                <a:gd name="T17" fmla="*/ 25 h 64"/>
                <a:gd name="T18" fmla="*/ 29 w 75"/>
                <a:gd name="T19" fmla="*/ 28 h 64"/>
                <a:gd name="T20" fmla="*/ 39 w 75"/>
                <a:gd name="T21" fmla="*/ 24 h 64"/>
                <a:gd name="T22" fmla="*/ 53 w 75"/>
                <a:gd name="T23" fmla="*/ 31 h 64"/>
                <a:gd name="T24" fmla="*/ 26 w 75"/>
                <a:gd name="T25" fmla="*/ 13 h 64"/>
                <a:gd name="T26" fmla="*/ 41 w 75"/>
                <a:gd name="T27" fmla="*/ 24 h 64"/>
                <a:gd name="T28" fmla="*/ 47 w 75"/>
                <a:gd name="T29" fmla="*/ 15 h 64"/>
                <a:gd name="T30" fmla="*/ 39 w 75"/>
                <a:gd name="T31" fmla="*/ 6 h 64"/>
                <a:gd name="T32" fmla="*/ 35 w 75"/>
                <a:gd name="T33" fmla="*/ 6 h 64"/>
                <a:gd name="T34" fmla="*/ 53 w 75"/>
                <a:gd name="T35" fmla="*/ 1 h 64"/>
                <a:gd name="T36" fmla="*/ 65 w 75"/>
                <a:gd name="T37" fmla="*/ 24 h 64"/>
                <a:gd name="T38" fmla="*/ 72 w 75"/>
                <a:gd name="T39" fmla="*/ 63 h 64"/>
                <a:gd name="T40" fmla="*/ 75 w 75"/>
                <a:gd name="T41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5" h="64">
                  <a:moveTo>
                    <a:pt x="75" y="64"/>
                  </a:moveTo>
                  <a:cubicBezTo>
                    <a:pt x="70" y="57"/>
                    <a:pt x="65" y="55"/>
                    <a:pt x="57" y="54"/>
                  </a:cubicBezTo>
                  <a:cubicBezTo>
                    <a:pt x="50" y="50"/>
                    <a:pt x="43" y="47"/>
                    <a:pt x="35" y="43"/>
                  </a:cubicBezTo>
                  <a:cubicBezTo>
                    <a:pt x="41" y="52"/>
                    <a:pt x="52" y="50"/>
                    <a:pt x="63" y="51"/>
                  </a:cubicBezTo>
                  <a:cubicBezTo>
                    <a:pt x="60" y="41"/>
                    <a:pt x="60" y="36"/>
                    <a:pt x="50" y="31"/>
                  </a:cubicBezTo>
                  <a:cubicBezTo>
                    <a:pt x="50" y="31"/>
                    <a:pt x="47" y="30"/>
                    <a:pt x="45" y="30"/>
                  </a:cubicBezTo>
                  <a:cubicBezTo>
                    <a:pt x="34" y="25"/>
                    <a:pt x="47" y="30"/>
                    <a:pt x="44" y="33"/>
                  </a:cubicBezTo>
                  <a:cubicBezTo>
                    <a:pt x="44" y="33"/>
                    <a:pt x="31" y="25"/>
                    <a:pt x="30" y="24"/>
                  </a:cubicBezTo>
                  <a:cubicBezTo>
                    <a:pt x="34" y="36"/>
                    <a:pt x="24" y="28"/>
                    <a:pt x="14" y="25"/>
                  </a:cubicBezTo>
                  <a:cubicBezTo>
                    <a:pt x="0" y="17"/>
                    <a:pt x="26" y="27"/>
                    <a:pt x="29" y="28"/>
                  </a:cubicBezTo>
                  <a:cubicBezTo>
                    <a:pt x="18" y="22"/>
                    <a:pt x="30" y="28"/>
                    <a:pt x="39" y="24"/>
                  </a:cubicBezTo>
                  <a:cubicBezTo>
                    <a:pt x="27" y="18"/>
                    <a:pt x="49" y="30"/>
                    <a:pt x="53" y="31"/>
                  </a:cubicBezTo>
                  <a:cubicBezTo>
                    <a:pt x="46" y="22"/>
                    <a:pt x="37" y="17"/>
                    <a:pt x="26" y="13"/>
                  </a:cubicBezTo>
                  <a:cubicBezTo>
                    <a:pt x="31" y="18"/>
                    <a:pt x="34" y="21"/>
                    <a:pt x="41" y="24"/>
                  </a:cubicBezTo>
                  <a:cubicBezTo>
                    <a:pt x="47" y="20"/>
                    <a:pt x="54" y="22"/>
                    <a:pt x="47" y="15"/>
                  </a:cubicBezTo>
                  <a:cubicBezTo>
                    <a:pt x="52" y="7"/>
                    <a:pt x="46" y="7"/>
                    <a:pt x="39" y="6"/>
                  </a:cubicBezTo>
                  <a:cubicBezTo>
                    <a:pt x="35" y="9"/>
                    <a:pt x="22" y="8"/>
                    <a:pt x="35" y="6"/>
                  </a:cubicBezTo>
                  <a:cubicBezTo>
                    <a:pt x="42" y="1"/>
                    <a:pt x="43" y="0"/>
                    <a:pt x="53" y="1"/>
                  </a:cubicBezTo>
                  <a:cubicBezTo>
                    <a:pt x="54" y="14"/>
                    <a:pt x="54" y="18"/>
                    <a:pt x="65" y="24"/>
                  </a:cubicBezTo>
                  <a:cubicBezTo>
                    <a:pt x="66" y="52"/>
                    <a:pt x="70" y="36"/>
                    <a:pt x="72" y="63"/>
                  </a:cubicBezTo>
                  <a:cubicBezTo>
                    <a:pt x="75" y="56"/>
                    <a:pt x="74" y="56"/>
                    <a:pt x="75" y="6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85" name="Freeform 2497"/>
            <p:cNvSpPr>
              <a:spLocks/>
            </p:cNvSpPr>
            <p:nvPr/>
          </p:nvSpPr>
          <p:spPr bwMode="auto">
            <a:xfrm>
              <a:off x="1111" y="2544"/>
              <a:ext cx="113" cy="72"/>
            </a:xfrm>
            <a:custGeom>
              <a:avLst/>
              <a:gdLst>
                <a:gd name="T0" fmla="*/ 113 w 113"/>
                <a:gd name="T1" fmla="*/ 0 h 72"/>
                <a:gd name="T2" fmla="*/ 95 w 113"/>
                <a:gd name="T3" fmla="*/ 19 h 72"/>
                <a:gd name="T4" fmla="*/ 63 w 113"/>
                <a:gd name="T5" fmla="*/ 37 h 72"/>
                <a:gd name="T6" fmla="*/ 39 w 113"/>
                <a:gd name="T7" fmla="*/ 48 h 72"/>
                <a:gd name="T8" fmla="*/ 12 w 113"/>
                <a:gd name="T9" fmla="*/ 64 h 72"/>
                <a:gd name="T10" fmla="*/ 0 w 113"/>
                <a:gd name="T11" fmla="*/ 66 h 72"/>
                <a:gd name="T12" fmla="*/ 24 w 113"/>
                <a:gd name="T13" fmla="*/ 52 h 72"/>
                <a:gd name="T14" fmla="*/ 42 w 113"/>
                <a:gd name="T15" fmla="*/ 40 h 72"/>
                <a:gd name="T16" fmla="*/ 57 w 113"/>
                <a:gd name="T17" fmla="*/ 34 h 72"/>
                <a:gd name="T18" fmla="*/ 66 w 113"/>
                <a:gd name="T19" fmla="*/ 22 h 72"/>
                <a:gd name="T20" fmla="*/ 93 w 113"/>
                <a:gd name="T21" fmla="*/ 16 h 72"/>
                <a:gd name="T22" fmla="*/ 113 w 113"/>
                <a:gd name="T2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3" h="72">
                  <a:moveTo>
                    <a:pt x="113" y="0"/>
                  </a:moveTo>
                  <a:cubicBezTo>
                    <a:pt x="111" y="11"/>
                    <a:pt x="106" y="17"/>
                    <a:pt x="95" y="19"/>
                  </a:cubicBezTo>
                  <a:cubicBezTo>
                    <a:pt x="93" y="23"/>
                    <a:pt x="69" y="36"/>
                    <a:pt x="63" y="37"/>
                  </a:cubicBezTo>
                  <a:cubicBezTo>
                    <a:pt x="55" y="43"/>
                    <a:pt x="48" y="45"/>
                    <a:pt x="39" y="48"/>
                  </a:cubicBezTo>
                  <a:cubicBezTo>
                    <a:pt x="31" y="54"/>
                    <a:pt x="22" y="62"/>
                    <a:pt x="12" y="64"/>
                  </a:cubicBezTo>
                  <a:cubicBezTo>
                    <a:pt x="7" y="68"/>
                    <a:pt x="5" y="72"/>
                    <a:pt x="0" y="66"/>
                  </a:cubicBezTo>
                  <a:cubicBezTo>
                    <a:pt x="5" y="54"/>
                    <a:pt x="13" y="55"/>
                    <a:pt x="24" y="52"/>
                  </a:cubicBezTo>
                  <a:cubicBezTo>
                    <a:pt x="29" y="42"/>
                    <a:pt x="32" y="43"/>
                    <a:pt x="42" y="40"/>
                  </a:cubicBezTo>
                  <a:cubicBezTo>
                    <a:pt x="47" y="37"/>
                    <a:pt x="52" y="37"/>
                    <a:pt x="57" y="34"/>
                  </a:cubicBezTo>
                  <a:cubicBezTo>
                    <a:pt x="61" y="29"/>
                    <a:pt x="65" y="29"/>
                    <a:pt x="66" y="22"/>
                  </a:cubicBezTo>
                  <a:cubicBezTo>
                    <a:pt x="74" y="25"/>
                    <a:pt x="85" y="18"/>
                    <a:pt x="93" y="16"/>
                  </a:cubicBezTo>
                  <a:cubicBezTo>
                    <a:pt x="96" y="10"/>
                    <a:pt x="107" y="6"/>
                    <a:pt x="113" y="0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86" name="Freeform 2498"/>
            <p:cNvSpPr>
              <a:spLocks/>
            </p:cNvSpPr>
            <p:nvPr/>
          </p:nvSpPr>
          <p:spPr bwMode="auto">
            <a:xfrm>
              <a:off x="1108" y="2532"/>
              <a:ext cx="113" cy="69"/>
            </a:xfrm>
            <a:custGeom>
              <a:avLst/>
              <a:gdLst>
                <a:gd name="T0" fmla="*/ 108 w 113"/>
                <a:gd name="T1" fmla="*/ 0 h 69"/>
                <a:gd name="T2" fmla="*/ 105 w 113"/>
                <a:gd name="T3" fmla="*/ 13 h 69"/>
                <a:gd name="T4" fmla="*/ 72 w 113"/>
                <a:gd name="T5" fmla="*/ 27 h 69"/>
                <a:gd name="T6" fmla="*/ 53 w 113"/>
                <a:gd name="T7" fmla="*/ 40 h 69"/>
                <a:gd name="T8" fmla="*/ 39 w 113"/>
                <a:gd name="T9" fmla="*/ 46 h 69"/>
                <a:gd name="T10" fmla="*/ 20 w 113"/>
                <a:gd name="T11" fmla="*/ 60 h 69"/>
                <a:gd name="T12" fmla="*/ 14 w 113"/>
                <a:gd name="T13" fmla="*/ 61 h 69"/>
                <a:gd name="T14" fmla="*/ 0 w 113"/>
                <a:gd name="T15" fmla="*/ 64 h 69"/>
                <a:gd name="T16" fmla="*/ 18 w 113"/>
                <a:gd name="T17" fmla="*/ 54 h 69"/>
                <a:gd name="T18" fmla="*/ 42 w 113"/>
                <a:gd name="T19" fmla="*/ 43 h 69"/>
                <a:gd name="T20" fmla="*/ 53 w 113"/>
                <a:gd name="T21" fmla="*/ 36 h 69"/>
                <a:gd name="T22" fmla="*/ 71 w 113"/>
                <a:gd name="T23" fmla="*/ 28 h 69"/>
                <a:gd name="T24" fmla="*/ 98 w 113"/>
                <a:gd name="T25" fmla="*/ 12 h 69"/>
                <a:gd name="T26" fmla="*/ 108 w 113"/>
                <a:gd name="T2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3" h="69">
                  <a:moveTo>
                    <a:pt x="108" y="0"/>
                  </a:moveTo>
                  <a:cubicBezTo>
                    <a:pt x="112" y="6"/>
                    <a:pt x="113" y="11"/>
                    <a:pt x="105" y="13"/>
                  </a:cubicBezTo>
                  <a:cubicBezTo>
                    <a:pt x="94" y="21"/>
                    <a:pt x="85" y="24"/>
                    <a:pt x="72" y="27"/>
                  </a:cubicBezTo>
                  <a:cubicBezTo>
                    <a:pt x="63" y="34"/>
                    <a:pt x="64" y="39"/>
                    <a:pt x="53" y="40"/>
                  </a:cubicBezTo>
                  <a:cubicBezTo>
                    <a:pt x="48" y="43"/>
                    <a:pt x="45" y="45"/>
                    <a:pt x="39" y="46"/>
                  </a:cubicBezTo>
                  <a:cubicBezTo>
                    <a:pt x="33" y="49"/>
                    <a:pt x="26" y="56"/>
                    <a:pt x="20" y="60"/>
                  </a:cubicBezTo>
                  <a:cubicBezTo>
                    <a:pt x="16" y="69"/>
                    <a:pt x="21" y="61"/>
                    <a:pt x="14" y="61"/>
                  </a:cubicBezTo>
                  <a:cubicBezTo>
                    <a:pt x="9" y="61"/>
                    <a:pt x="0" y="64"/>
                    <a:pt x="0" y="64"/>
                  </a:cubicBezTo>
                  <a:cubicBezTo>
                    <a:pt x="3" y="57"/>
                    <a:pt x="11" y="55"/>
                    <a:pt x="18" y="54"/>
                  </a:cubicBezTo>
                  <a:cubicBezTo>
                    <a:pt x="26" y="49"/>
                    <a:pt x="33" y="45"/>
                    <a:pt x="42" y="43"/>
                  </a:cubicBezTo>
                  <a:cubicBezTo>
                    <a:pt x="45" y="37"/>
                    <a:pt x="47" y="37"/>
                    <a:pt x="53" y="36"/>
                  </a:cubicBezTo>
                  <a:cubicBezTo>
                    <a:pt x="59" y="33"/>
                    <a:pt x="65" y="32"/>
                    <a:pt x="71" y="28"/>
                  </a:cubicBezTo>
                  <a:cubicBezTo>
                    <a:pt x="80" y="22"/>
                    <a:pt x="87" y="14"/>
                    <a:pt x="98" y="12"/>
                  </a:cubicBezTo>
                  <a:cubicBezTo>
                    <a:pt x="104" y="8"/>
                    <a:pt x="107" y="8"/>
                    <a:pt x="108" y="0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87" name="Freeform 2499"/>
            <p:cNvSpPr>
              <a:spLocks/>
            </p:cNvSpPr>
            <p:nvPr/>
          </p:nvSpPr>
          <p:spPr bwMode="auto">
            <a:xfrm>
              <a:off x="1101" y="2505"/>
              <a:ext cx="94" cy="84"/>
            </a:xfrm>
            <a:custGeom>
              <a:avLst/>
              <a:gdLst>
                <a:gd name="T0" fmla="*/ 85 w 94"/>
                <a:gd name="T1" fmla="*/ 30 h 84"/>
                <a:gd name="T2" fmla="*/ 79 w 94"/>
                <a:gd name="T3" fmla="*/ 43 h 84"/>
                <a:gd name="T4" fmla="*/ 52 w 94"/>
                <a:gd name="T5" fmla="*/ 58 h 84"/>
                <a:gd name="T6" fmla="*/ 34 w 94"/>
                <a:gd name="T7" fmla="*/ 67 h 84"/>
                <a:gd name="T8" fmla="*/ 25 w 94"/>
                <a:gd name="T9" fmla="*/ 70 h 84"/>
                <a:gd name="T10" fmla="*/ 13 w 94"/>
                <a:gd name="T11" fmla="*/ 84 h 84"/>
                <a:gd name="T12" fmla="*/ 9 w 94"/>
                <a:gd name="T13" fmla="*/ 67 h 84"/>
                <a:gd name="T14" fmla="*/ 3 w 94"/>
                <a:gd name="T15" fmla="*/ 46 h 84"/>
                <a:gd name="T16" fmla="*/ 15 w 94"/>
                <a:gd name="T17" fmla="*/ 10 h 84"/>
                <a:gd name="T18" fmla="*/ 10 w 94"/>
                <a:gd name="T19" fmla="*/ 7 h 84"/>
                <a:gd name="T20" fmla="*/ 24 w 94"/>
                <a:gd name="T21" fmla="*/ 16 h 84"/>
                <a:gd name="T22" fmla="*/ 36 w 94"/>
                <a:gd name="T23" fmla="*/ 25 h 84"/>
                <a:gd name="T24" fmla="*/ 37 w 94"/>
                <a:gd name="T25" fmla="*/ 30 h 84"/>
                <a:gd name="T26" fmla="*/ 40 w 94"/>
                <a:gd name="T27" fmla="*/ 25 h 84"/>
                <a:gd name="T28" fmla="*/ 42 w 94"/>
                <a:gd name="T29" fmla="*/ 33 h 84"/>
                <a:gd name="T30" fmla="*/ 48 w 94"/>
                <a:gd name="T31" fmla="*/ 34 h 84"/>
                <a:gd name="T32" fmla="*/ 57 w 94"/>
                <a:gd name="T33" fmla="*/ 43 h 84"/>
                <a:gd name="T34" fmla="*/ 52 w 94"/>
                <a:gd name="T35" fmla="*/ 31 h 84"/>
                <a:gd name="T36" fmla="*/ 52 w 94"/>
                <a:gd name="T37" fmla="*/ 27 h 84"/>
                <a:gd name="T38" fmla="*/ 66 w 94"/>
                <a:gd name="T39" fmla="*/ 43 h 84"/>
                <a:gd name="T40" fmla="*/ 67 w 94"/>
                <a:gd name="T41" fmla="*/ 37 h 84"/>
                <a:gd name="T42" fmla="*/ 66 w 94"/>
                <a:gd name="T43" fmla="*/ 27 h 84"/>
                <a:gd name="T44" fmla="*/ 64 w 94"/>
                <a:gd name="T45" fmla="*/ 22 h 84"/>
                <a:gd name="T46" fmla="*/ 76 w 94"/>
                <a:gd name="T47" fmla="*/ 34 h 84"/>
                <a:gd name="T48" fmla="*/ 85 w 94"/>
                <a:gd name="T49" fmla="*/ 3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84">
                  <a:moveTo>
                    <a:pt x="85" y="30"/>
                  </a:moveTo>
                  <a:cubicBezTo>
                    <a:pt x="94" y="35"/>
                    <a:pt x="87" y="42"/>
                    <a:pt x="79" y="43"/>
                  </a:cubicBezTo>
                  <a:cubicBezTo>
                    <a:pt x="72" y="48"/>
                    <a:pt x="61" y="56"/>
                    <a:pt x="52" y="58"/>
                  </a:cubicBezTo>
                  <a:cubicBezTo>
                    <a:pt x="47" y="62"/>
                    <a:pt x="40" y="66"/>
                    <a:pt x="34" y="67"/>
                  </a:cubicBezTo>
                  <a:cubicBezTo>
                    <a:pt x="31" y="68"/>
                    <a:pt x="27" y="68"/>
                    <a:pt x="25" y="70"/>
                  </a:cubicBezTo>
                  <a:cubicBezTo>
                    <a:pt x="19" y="76"/>
                    <a:pt x="26" y="79"/>
                    <a:pt x="13" y="84"/>
                  </a:cubicBezTo>
                  <a:cubicBezTo>
                    <a:pt x="11" y="76"/>
                    <a:pt x="18" y="74"/>
                    <a:pt x="9" y="67"/>
                  </a:cubicBezTo>
                  <a:cubicBezTo>
                    <a:pt x="10" y="57"/>
                    <a:pt x="8" y="54"/>
                    <a:pt x="3" y="46"/>
                  </a:cubicBezTo>
                  <a:cubicBezTo>
                    <a:pt x="4" y="16"/>
                    <a:pt x="4" y="28"/>
                    <a:pt x="15" y="10"/>
                  </a:cubicBezTo>
                  <a:cubicBezTo>
                    <a:pt x="13" y="9"/>
                    <a:pt x="12" y="8"/>
                    <a:pt x="10" y="7"/>
                  </a:cubicBezTo>
                  <a:cubicBezTo>
                    <a:pt x="0" y="0"/>
                    <a:pt x="21" y="15"/>
                    <a:pt x="24" y="16"/>
                  </a:cubicBezTo>
                  <a:cubicBezTo>
                    <a:pt x="28" y="22"/>
                    <a:pt x="29" y="24"/>
                    <a:pt x="36" y="25"/>
                  </a:cubicBezTo>
                  <a:cubicBezTo>
                    <a:pt x="36" y="27"/>
                    <a:pt x="35" y="30"/>
                    <a:pt x="37" y="30"/>
                  </a:cubicBezTo>
                  <a:cubicBezTo>
                    <a:pt x="39" y="30"/>
                    <a:pt x="38" y="24"/>
                    <a:pt x="40" y="25"/>
                  </a:cubicBezTo>
                  <a:cubicBezTo>
                    <a:pt x="42" y="26"/>
                    <a:pt x="40" y="31"/>
                    <a:pt x="42" y="33"/>
                  </a:cubicBezTo>
                  <a:cubicBezTo>
                    <a:pt x="43" y="35"/>
                    <a:pt x="46" y="34"/>
                    <a:pt x="48" y="34"/>
                  </a:cubicBezTo>
                  <a:cubicBezTo>
                    <a:pt x="45" y="43"/>
                    <a:pt x="49" y="42"/>
                    <a:pt x="57" y="43"/>
                  </a:cubicBezTo>
                  <a:cubicBezTo>
                    <a:pt x="62" y="37"/>
                    <a:pt x="58" y="35"/>
                    <a:pt x="52" y="31"/>
                  </a:cubicBezTo>
                  <a:cubicBezTo>
                    <a:pt x="51" y="24"/>
                    <a:pt x="40" y="17"/>
                    <a:pt x="52" y="27"/>
                  </a:cubicBezTo>
                  <a:cubicBezTo>
                    <a:pt x="56" y="36"/>
                    <a:pt x="55" y="41"/>
                    <a:pt x="66" y="43"/>
                  </a:cubicBezTo>
                  <a:cubicBezTo>
                    <a:pt x="80" y="50"/>
                    <a:pt x="76" y="43"/>
                    <a:pt x="67" y="37"/>
                  </a:cubicBezTo>
                  <a:cubicBezTo>
                    <a:pt x="67" y="34"/>
                    <a:pt x="67" y="30"/>
                    <a:pt x="66" y="27"/>
                  </a:cubicBezTo>
                  <a:cubicBezTo>
                    <a:pt x="66" y="25"/>
                    <a:pt x="62" y="22"/>
                    <a:pt x="64" y="22"/>
                  </a:cubicBezTo>
                  <a:cubicBezTo>
                    <a:pt x="66" y="22"/>
                    <a:pt x="74" y="32"/>
                    <a:pt x="76" y="34"/>
                  </a:cubicBezTo>
                  <a:cubicBezTo>
                    <a:pt x="83" y="33"/>
                    <a:pt x="80" y="34"/>
                    <a:pt x="85" y="3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88" name="Freeform 2500"/>
            <p:cNvSpPr>
              <a:spLocks/>
            </p:cNvSpPr>
            <p:nvPr/>
          </p:nvSpPr>
          <p:spPr bwMode="auto">
            <a:xfrm>
              <a:off x="1085" y="2385"/>
              <a:ext cx="133" cy="147"/>
            </a:xfrm>
            <a:custGeom>
              <a:avLst/>
              <a:gdLst>
                <a:gd name="T0" fmla="*/ 133 w 133"/>
                <a:gd name="T1" fmla="*/ 147 h 147"/>
                <a:gd name="T2" fmla="*/ 124 w 133"/>
                <a:gd name="T3" fmla="*/ 136 h 147"/>
                <a:gd name="T4" fmla="*/ 116 w 133"/>
                <a:gd name="T5" fmla="*/ 115 h 147"/>
                <a:gd name="T6" fmla="*/ 110 w 133"/>
                <a:gd name="T7" fmla="*/ 99 h 147"/>
                <a:gd name="T8" fmla="*/ 97 w 133"/>
                <a:gd name="T9" fmla="*/ 72 h 147"/>
                <a:gd name="T10" fmla="*/ 91 w 133"/>
                <a:gd name="T11" fmla="*/ 57 h 147"/>
                <a:gd name="T12" fmla="*/ 83 w 133"/>
                <a:gd name="T13" fmla="*/ 36 h 147"/>
                <a:gd name="T14" fmla="*/ 59 w 133"/>
                <a:gd name="T15" fmla="*/ 40 h 147"/>
                <a:gd name="T16" fmla="*/ 80 w 133"/>
                <a:gd name="T17" fmla="*/ 48 h 147"/>
                <a:gd name="T18" fmla="*/ 70 w 133"/>
                <a:gd name="T19" fmla="*/ 54 h 147"/>
                <a:gd name="T20" fmla="*/ 56 w 133"/>
                <a:gd name="T21" fmla="*/ 48 h 147"/>
                <a:gd name="T22" fmla="*/ 43 w 133"/>
                <a:gd name="T23" fmla="*/ 52 h 147"/>
                <a:gd name="T24" fmla="*/ 29 w 133"/>
                <a:gd name="T25" fmla="*/ 61 h 147"/>
                <a:gd name="T26" fmla="*/ 13 w 133"/>
                <a:gd name="T27" fmla="*/ 66 h 147"/>
                <a:gd name="T28" fmla="*/ 22 w 133"/>
                <a:gd name="T29" fmla="*/ 57 h 147"/>
                <a:gd name="T30" fmla="*/ 40 w 133"/>
                <a:gd name="T31" fmla="*/ 46 h 147"/>
                <a:gd name="T32" fmla="*/ 58 w 133"/>
                <a:gd name="T33" fmla="*/ 27 h 147"/>
                <a:gd name="T34" fmla="*/ 70 w 133"/>
                <a:gd name="T35" fmla="*/ 10 h 147"/>
                <a:gd name="T36" fmla="*/ 79 w 133"/>
                <a:gd name="T37" fmla="*/ 10 h 147"/>
                <a:gd name="T38" fmla="*/ 91 w 133"/>
                <a:gd name="T39" fmla="*/ 40 h 147"/>
                <a:gd name="T40" fmla="*/ 98 w 133"/>
                <a:gd name="T41" fmla="*/ 57 h 147"/>
                <a:gd name="T42" fmla="*/ 106 w 133"/>
                <a:gd name="T43" fmla="*/ 78 h 147"/>
                <a:gd name="T44" fmla="*/ 115 w 133"/>
                <a:gd name="T45" fmla="*/ 109 h 147"/>
                <a:gd name="T46" fmla="*/ 122 w 133"/>
                <a:gd name="T47" fmla="*/ 129 h 147"/>
                <a:gd name="T48" fmla="*/ 133 w 133"/>
                <a:gd name="T49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3" h="147">
                  <a:moveTo>
                    <a:pt x="133" y="147"/>
                  </a:moveTo>
                  <a:cubicBezTo>
                    <a:pt x="130" y="142"/>
                    <a:pt x="129" y="139"/>
                    <a:pt x="124" y="136"/>
                  </a:cubicBezTo>
                  <a:cubicBezTo>
                    <a:pt x="131" y="131"/>
                    <a:pt x="120" y="122"/>
                    <a:pt x="116" y="115"/>
                  </a:cubicBezTo>
                  <a:cubicBezTo>
                    <a:pt x="115" y="109"/>
                    <a:pt x="114" y="104"/>
                    <a:pt x="110" y="99"/>
                  </a:cubicBezTo>
                  <a:cubicBezTo>
                    <a:pt x="108" y="87"/>
                    <a:pt x="104" y="81"/>
                    <a:pt x="97" y="72"/>
                  </a:cubicBezTo>
                  <a:cubicBezTo>
                    <a:pt x="95" y="66"/>
                    <a:pt x="95" y="62"/>
                    <a:pt x="91" y="57"/>
                  </a:cubicBezTo>
                  <a:cubicBezTo>
                    <a:pt x="89" y="50"/>
                    <a:pt x="86" y="43"/>
                    <a:pt x="83" y="36"/>
                  </a:cubicBezTo>
                  <a:cubicBezTo>
                    <a:pt x="74" y="37"/>
                    <a:pt x="68" y="39"/>
                    <a:pt x="59" y="40"/>
                  </a:cubicBezTo>
                  <a:cubicBezTo>
                    <a:pt x="46" y="46"/>
                    <a:pt x="78" y="48"/>
                    <a:pt x="80" y="48"/>
                  </a:cubicBezTo>
                  <a:cubicBezTo>
                    <a:pt x="86" y="57"/>
                    <a:pt x="76" y="55"/>
                    <a:pt x="70" y="54"/>
                  </a:cubicBezTo>
                  <a:cubicBezTo>
                    <a:pt x="65" y="52"/>
                    <a:pt x="62" y="49"/>
                    <a:pt x="56" y="48"/>
                  </a:cubicBezTo>
                  <a:cubicBezTo>
                    <a:pt x="50" y="45"/>
                    <a:pt x="51" y="51"/>
                    <a:pt x="43" y="52"/>
                  </a:cubicBezTo>
                  <a:cubicBezTo>
                    <a:pt x="37" y="55"/>
                    <a:pt x="36" y="60"/>
                    <a:pt x="29" y="61"/>
                  </a:cubicBezTo>
                  <a:cubicBezTo>
                    <a:pt x="24" y="64"/>
                    <a:pt x="18" y="63"/>
                    <a:pt x="13" y="66"/>
                  </a:cubicBezTo>
                  <a:cubicBezTo>
                    <a:pt x="0" y="62"/>
                    <a:pt x="16" y="58"/>
                    <a:pt x="22" y="57"/>
                  </a:cubicBezTo>
                  <a:cubicBezTo>
                    <a:pt x="27" y="53"/>
                    <a:pt x="34" y="48"/>
                    <a:pt x="40" y="46"/>
                  </a:cubicBezTo>
                  <a:cubicBezTo>
                    <a:pt x="46" y="38"/>
                    <a:pt x="48" y="33"/>
                    <a:pt x="58" y="27"/>
                  </a:cubicBezTo>
                  <a:cubicBezTo>
                    <a:pt x="62" y="21"/>
                    <a:pt x="64" y="14"/>
                    <a:pt x="70" y="10"/>
                  </a:cubicBezTo>
                  <a:cubicBezTo>
                    <a:pt x="77" y="1"/>
                    <a:pt x="72" y="0"/>
                    <a:pt x="79" y="10"/>
                  </a:cubicBezTo>
                  <a:cubicBezTo>
                    <a:pt x="80" y="17"/>
                    <a:pt x="88" y="33"/>
                    <a:pt x="91" y="40"/>
                  </a:cubicBezTo>
                  <a:cubicBezTo>
                    <a:pt x="92" y="49"/>
                    <a:pt x="90" y="53"/>
                    <a:pt x="98" y="57"/>
                  </a:cubicBezTo>
                  <a:cubicBezTo>
                    <a:pt x="102" y="65"/>
                    <a:pt x="99" y="71"/>
                    <a:pt x="106" y="78"/>
                  </a:cubicBezTo>
                  <a:cubicBezTo>
                    <a:pt x="108" y="88"/>
                    <a:pt x="111" y="100"/>
                    <a:pt x="115" y="109"/>
                  </a:cubicBezTo>
                  <a:cubicBezTo>
                    <a:pt x="117" y="117"/>
                    <a:pt x="114" y="125"/>
                    <a:pt x="122" y="129"/>
                  </a:cubicBezTo>
                  <a:cubicBezTo>
                    <a:pt x="127" y="136"/>
                    <a:pt x="126" y="143"/>
                    <a:pt x="133" y="147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89" name="Freeform 2501"/>
            <p:cNvSpPr>
              <a:spLocks/>
            </p:cNvSpPr>
            <p:nvPr/>
          </p:nvSpPr>
          <p:spPr bwMode="auto">
            <a:xfrm>
              <a:off x="892" y="2236"/>
              <a:ext cx="267" cy="220"/>
            </a:xfrm>
            <a:custGeom>
              <a:avLst/>
              <a:gdLst>
                <a:gd name="T0" fmla="*/ 157 w 267"/>
                <a:gd name="T1" fmla="*/ 216 h 220"/>
                <a:gd name="T2" fmla="*/ 92 w 267"/>
                <a:gd name="T3" fmla="*/ 213 h 220"/>
                <a:gd name="T4" fmla="*/ 29 w 267"/>
                <a:gd name="T5" fmla="*/ 180 h 220"/>
                <a:gd name="T6" fmla="*/ 2 w 267"/>
                <a:gd name="T7" fmla="*/ 117 h 220"/>
                <a:gd name="T8" fmla="*/ 42 w 267"/>
                <a:gd name="T9" fmla="*/ 26 h 220"/>
                <a:gd name="T10" fmla="*/ 153 w 267"/>
                <a:gd name="T11" fmla="*/ 0 h 220"/>
                <a:gd name="T12" fmla="*/ 233 w 267"/>
                <a:gd name="T13" fmla="*/ 29 h 220"/>
                <a:gd name="T14" fmla="*/ 267 w 267"/>
                <a:gd name="T15" fmla="*/ 101 h 220"/>
                <a:gd name="T16" fmla="*/ 240 w 267"/>
                <a:gd name="T17" fmla="*/ 181 h 220"/>
                <a:gd name="T18" fmla="*/ 157 w 267"/>
                <a:gd name="T19" fmla="*/ 21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7" h="220">
                  <a:moveTo>
                    <a:pt x="157" y="216"/>
                  </a:moveTo>
                  <a:cubicBezTo>
                    <a:pt x="133" y="220"/>
                    <a:pt x="113" y="219"/>
                    <a:pt x="92" y="213"/>
                  </a:cubicBezTo>
                  <a:cubicBezTo>
                    <a:pt x="71" y="207"/>
                    <a:pt x="44" y="196"/>
                    <a:pt x="29" y="180"/>
                  </a:cubicBezTo>
                  <a:cubicBezTo>
                    <a:pt x="14" y="164"/>
                    <a:pt x="0" y="143"/>
                    <a:pt x="2" y="117"/>
                  </a:cubicBezTo>
                  <a:cubicBezTo>
                    <a:pt x="5" y="69"/>
                    <a:pt x="8" y="55"/>
                    <a:pt x="42" y="26"/>
                  </a:cubicBezTo>
                  <a:cubicBezTo>
                    <a:pt x="65" y="7"/>
                    <a:pt x="153" y="0"/>
                    <a:pt x="153" y="0"/>
                  </a:cubicBezTo>
                  <a:cubicBezTo>
                    <a:pt x="219" y="10"/>
                    <a:pt x="175" y="7"/>
                    <a:pt x="233" y="29"/>
                  </a:cubicBezTo>
                  <a:cubicBezTo>
                    <a:pt x="241" y="45"/>
                    <a:pt x="267" y="82"/>
                    <a:pt x="267" y="101"/>
                  </a:cubicBezTo>
                  <a:cubicBezTo>
                    <a:pt x="267" y="126"/>
                    <a:pt x="258" y="162"/>
                    <a:pt x="240" y="181"/>
                  </a:cubicBezTo>
                  <a:cubicBezTo>
                    <a:pt x="222" y="200"/>
                    <a:pt x="181" y="212"/>
                    <a:pt x="157" y="216"/>
                  </a:cubicBezTo>
                  <a:close/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90" name="Freeform 2502"/>
            <p:cNvSpPr>
              <a:spLocks/>
            </p:cNvSpPr>
            <p:nvPr/>
          </p:nvSpPr>
          <p:spPr bwMode="auto">
            <a:xfrm>
              <a:off x="1068" y="2434"/>
              <a:ext cx="162" cy="191"/>
            </a:xfrm>
            <a:custGeom>
              <a:avLst/>
              <a:gdLst>
                <a:gd name="T0" fmla="*/ 133 w 162"/>
                <a:gd name="T1" fmla="*/ 132 h 191"/>
                <a:gd name="T2" fmla="*/ 81 w 162"/>
                <a:gd name="T3" fmla="*/ 159 h 191"/>
                <a:gd name="T4" fmla="*/ 34 w 162"/>
                <a:gd name="T5" fmla="*/ 183 h 191"/>
                <a:gd name="T6" fmla="*/ 39 w 162"/>
                <a:gd name="T7" fmla="*/ 165 h 191"/>
                <a:gd name="T8" fmla="*/ 39 w 162"/>
                <a:gd name="T9" fmla="*/ 165 h 191"/>
                <a:gd name="T10" fmla="*/ 37 w 162"/>
                <a:gd name="T11" fmla="*/ 152 h 191"/>
                <a:gd name="T12" fmla="*/ 25 w 162"/>
                <a:gd name="T13" fmla="*/ 90 h 191"/>
                <a:gd name="T14" fmla="*/ 22 w 162"/>
                <a:gd name="T15" fmla="*/ 92 h 191"/>
                <a:gd name="T16" fmla="*/ 21 w 162"/>
                <a:gd name="T17" fmla="*/ 74 h 191"/>
                <a:gd name="T18" fmla="*/ 13 w 162"/>
                <a:gd name="T19" fmla="*/ 81 h 191"/>
                <a:gd name="T20" fmla="*/ 21 w 162"/>
                <a:gd name="T21" fmla="*/ 66 h 191"/>
                <a:gd name="T22" fmla="*/ 15 w 162"/>
                <a:gd name="T23" fmla="*/ 45 h 191"/>
                <a:gd name="T24" fmla="*/ 0 w 162"/>
                <a:gd name="T25" fmla="*/ 39 h 191"/>
                <a:gd name="T26" fmla="*/ 28 w 162"/>
                <a:gd name="T27" fmla="*/ 20 h 191"/>
                <a:gd name="T28" fmla="*/ 61 w 162"/>
                <a:gd name="T29" fmla="*/ 8 h 191"/>
                <a:gd name="T30" fmla="*/ 70 w 162"/>
                <a:gd name="T31" fmla="*/ 5 h 191"/>
                <a:gd name="T32" fmla="*/ 105 w 162"/>
                <a:gd name="T33" fmla="*/ 18 h 191"/>
                <a:gd name="T34" fmla="*/ 133 w 162"/>
                <a:gd name="T35" fmla="*/ 65 h 191"/>
                <a:gd name="T36" fmla="*/ 141 w 162"/>
                <a:gd name="T37" fmla="*/ 99 h 191"/>
                <a:gd name="T38" fmla="*/ 115 w 162"/>
                <a:gd name="T39" fmla="*/ 99 h 191"/>
                <a:gd name="T40" fmla="*/ 105 w 162"/>
                <a:gd name="T41" fmla="*/ 96 h 191"/>
                <a:gd name="T42" fmla="*/ 99 w 162"/>
                <a:gd name="T43" fmla="*/ 108 h 191"/>
                <a:gd name="T44" fmla="*/ 81 w 162"/>
                <a:gd name="T45" fmla="*/ 110 h 191"/>
                <a:gd name="T46" fmla="*/ 81 w 162"/>
                <a:gd name="T47" fmla="*/ 87 h 191"/>
                <a:gd name="T48" fmla="*/ 84 w 162"/>
                <a:gd name="T49" fmla="*/ 99 h 191"/>
                <a:gd name="T50" fmla="*/ 61 w 162"/>
                <a:gd name="T51" fmla="*/ 95 h 191"/>
                <a:gd name="T52" fmla="*/ 48 w 162"/>
                <a:gd name="T53" fmla="*/ 89 h 191"/>
                <a:gd name="T54" fmla="*/ 30 w 162"/>
                <a:gd name="T55" fmla="*/ 92 h 191"/>
                <a:gd name="T56" fmla="*/ 45 w 162"/>
                <a:gd name="T57" fmla="*/ 150 h 191"/>
                <a:gd name="T58" fmla="*/ 82 w 162"/>
                <a:gd name="T59" fmla="*/ 138 h 191"/>
                <a:gd name="T60" fmla="*/ 120 w 162"/>
                <a:gd name="T61" fmla="*/ 120 h 191"/>
                <a:gd name="T62" fmla="*/ 130 w 162"/>
                <a:gd name="T63" fmla="*/ 111 h 191"/>
                <a:gd name="T64" fmla="*/ 162 w 162"/>
                <a:gd name="T65" fmla="*/ 12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2" h="191">
                  <a:moveTo>
                    <a:pt x="160" y="120"/>
                  </a:moveTo>
                  <a:cubicBezTo>
                    <a:pt x="149" y="122"/>
                    <a:pt x="144" y="130"/>
                    <a:pt x="133" y="132"/>
                  </a:cubicBezTo>
                  <a:cubicBezTo>
                    <a:pt x="124" y="138"/>
                    <a:pt x="116" y="145"/>
                    <a:pt x="105" y="147"/>
                  </a:cubicBezTo>
                  <a:cubicBezTo>
                    <a:pt x="96" y="150"/>
                    <a:pt x="90" y="157"/>
                    <a:pt x="81" y="159"/>
                  </a:cubicBezTo>
                  <a:cubicBezTo>
                    <a:pt x="75" y="162"/>
                    <a:pt x="72" y="164"/>
                    <a:pt x="66" y="165"/>
                  </a:cubicBezTo>
                  <a:cubicBezTo>
                    <a:pt x="54" y="170"/>
                    <a:pt x="49" y="181"/>
                    <a:pt x="34" y="183"/>
                  </a:cubicBezTo>
                  <a:cubicBezTo>
                    <a:pt x="24" y="191"/>
                    <a:pt x="38" y="184"/>
                    <a:pt x="40" y="182"/>
                  </a:cubicBezTo>
                  <a:cubicBezTo>
                    <a:pt x="43" y="175"/>
                    <a:pt x="40" y="172"/>
                    <a:pt x="39" y="165"/>
                  </a:cubicBezTo>
                  <a:cubicBezTo>
                    <a:pt x="37" y="166"/>
                    <a:pt x="32" y="168"/>
                    <a:pt x="34" y="167"/>
                  </a:cubicBezTo>
                  <a:cubicBezTo>
                    <a:pt x="36" y="166"/>
                    <a:pt x="37" y="166"/>
                    <a:pt x="39" y="165"/>
                  </a:cubicBezTo>
                  <a:cubicBezTo>
                    <a:pt x="40" y="157"/>
                    <a:pt x="45" y="153"/>
                    <a:pt x="39" y="149"/>
                  </a:cubicBezTo>
                  <a:cubicBezTo>
                    <a:pt x="35" y="150"/>
                    <a:pt x="24" y="159"/>
                    <a:pt x="37" y="152"/>
                  </a:cubicBezTo>
                  <a:cubicBezTo>
                    <a:pt x="35" y="143"/>
                    <a:pt x="38" y="132"/>
                    <a:pt x="30" y="126"/>
                  </a:cubicBezTo>
                  <a:cubicBezTo>
                    <a:pt x="32" y="113"/>
                    <a:pt x="32" y="102"/>
                    <a:pt x="25" y="90"/>
                  </a:cubicBezTo>
                  <a:cubicBezTo>
                    <a:pt x="25" y="92"/>
                    <a:pt x="26" y="95"/>
                    <a:pt x="24" y="96"/>
                  </a:cubicBezTo>
                  <a:cubicBezTo>
                    <a:pt x="23" y="97"/>
                    <a:pt x="22" y="93"/>
                    <a:pt x="22" y="92"/>
                  </a:cubicBezTo>
                  <a:cubicBezTo>
                    <a:pt x="22" y="87"/>
                    <a:pt x="23" y="83"/>
                    <a:pt x="24" y="78"/>
                  </a:cubicBezTo>
                  <a:cubicBezTo>
                    <a:pt x="23" y="77"/>
                    <a:pt x="23" y="73"/>
                    <a:pt x="21" y="74"/>
                  </a:cubicBezTo>
                  <a:cubicBezTo>
                    <a:pt x="19" y="75"/>
                    <a:pt x="21" y="79"/>
                    <a:pt x="19" y="80"/>
                  </a:cubicBezTo>
                  <a:cubicBezTo>
                    <a:pt x="17" y="81"/>
                    <a:pt x="11" y="81"/>
                    <a:pt x="13" y="81"/>
                  </a:cubicBezTo>
                  <a:cubicBezTo>
                    <a:pt x="17" y="81"/>
                    <a:pt x="20" y="80"/>
                    <a:pt x="24" y="80"/>
                  </a:cubicBezTo>
                  <a:cubicBezTo>
                    <a:pt x="17" y="76"/>
                    <a:pt x="17" y="74"/>
                    <a:pt x="21" y="66"/>
                  </a:cubicBezTo>
                  <a:cubicBezTo>
                    <a:pt x="17" y="59"/>
                    <a:pt x="8" y="67"/>
                    <a:pt x="18" y="59"/>
                  </a:cubicBezTo>
                  <a:cubicBezTo>
                    <a:pt x="20" y="49"/>
                    <a:pt x="27" y="51"/>
                    <a:pt x="15" y="45"/>
                  </a:cubicBezTo>
                  <a:cubicBezTo>
                    <a:pt x="5" y="51"/>
                    <a:pt x="15" y="50"/>
                    <a:pt x="18" y="41"/>
                  </a:cubicBezTo>
                  <a:cubicBezTo>
                    <a:pt x="11" y="38"/>
                    <a:pt x="7" y="41"/>
                    <a:pt x="0" y="39"/>
                  </a:cubicBezTo>
                  <a:cubicBezTo>
                    <a:pt x="8" y="38"/>
                    <a:pt x="14" y="40"/>
                    <a:pt x="16" y="30"/>
                  </a:cubicBezTo>
                  <a:cubicBezTo>
                    <a:pt x="3" y="20"/>
                    <a:pt x="19" y="21"/>
                    <a:pt x="28" y="20"/>
                  </a:cubicBezTo>
                  <a:cubicBezTo>
                    <a:pt x="33" y="18"/>
                    <a:pt x="37" y="19"/>
                    <a:pt x="42" y="17"/>
                  </a:cubicBezTo>
                  <a:cubicBezTo>
                    <a:pt x="49" y="15"/>
                    <a:pt x="53" y="9"/>
                    <a:pt x="61" y="8"/>
                  </a:cubicBezTo>
                  <a:cubicBezTo>
                    <a:pt x="61" y="6"/>
                    <a:pt x="59" y="3"/>
                    <a:pt x="60" y="2"/>
                  </a:cubicBezTo>
                  <a:cubicBezTo>
                    <a:pt x="62" y="0"/>
                    <a:pt x="68" y="5"/>
                    <a:pt x="70" y="5"/>
                  </a:cubicBezTo>
                  <a:cubicBezTo>
                    <a:pt x="76" y="6"/>
                    <a:pt x="82" y="6"/>
                    <a:pt x="88" y="6"/>
                  </a:cubicBezTo>
                  <a:cubicBezTo>
                    <a:pt x="107" y="9"/>
                    <a:pt x="99" y="6"/>
                    <a:pt x="105" y="18"/>
                  </a:cubicBezTo>
                  <a:cubicBezTo>
                    <a:pt x="106" y="25"/>
                    <a:pt x="113" y="30"/>
                    <a:pt x="117" y="36"/>
                  </a:cubicBezTo>
                  <a:cubicBezTo>
                    <a:pt x="119" y="49"/>
                    <a:pt x="127" y="54"/>
                    <a:pt x="133" y="65"/>
                  </a:cubicBezTo>
                  <a:cubicBezTo>
                    <a:pt x="135" y="81"/>
                    <a:pt x="137" y="75"/>
                    <a:pt x="141" y="86"/>
                  </a:cubicBezTo>
                  <a:cubicBezTo>
                    <a:pt x="142" y="91"/>
                    <a:pt x="149" y="103"/>
                    <a:pt x="141" y="99"/>
                  </a:cubicBezTo>
                  <a:cubicBezTo>
                    <a:pt x="136" y="101"/>
                    <a:pt x="131" y="102"/>
                    <a:pt x="126" y="104"/>
                  </a:cubicBezTo>
                  <a:cubicBezTo>
                    <a:pt x="119" y="101"/>
                    <a:pt x="118" y="107"/>
                    <a:pt x="115" y="99"/>
                  </a:cubicBezTo>
                  <a:cubicBezTo>
                    <a:pt x="111" y="106"/>
                    <a:pt x="118" y="112"/>
                    <a:pt x="109" y="108"/>
                  </a:cubicBezTo>
                  <a:cubicBezTo>
                    <a:pt x="104" y="101"/>
                    <a:pt x="101" y="105"/>
                    <a:pt x="105" y="96"/>
                  </a:cubicBezTo>
                  <a:cubicBezTo>
                    <a:pt x="98" y="90"/>
                    <a:pt x="97" y="93"/>
                    <a:pt x="94" y="101"/>
                  </a:cubicBezTo>
                  <a:cubicBezTo>
                    <a:pt x="98" y="104"/>
                    <a:pt x="114" y="112"/>
                    <a:pt x="99" y="108"/>
                  </a:cubicBezTo>
                  <a:cubicBezTo>
                    <a:pt x="86" y="97"/>
                    <a:pt x="95" y="115"/>
                    <a:pt x="91" y="117"/>
                  </a:cubicBezTo>
                  <a:cubicBezTo>
                    <a:pt x="91" y="117"/>
                    <a:pt x="82" y="111"/>
                    <a:pt x="81" y="110"/>
                  </a:cubicBezTo>
                  <a:cubicBezTo>
                    <a:pt x="92" y="108"/>
                    <a:pt x="95" y="104"/>
                    <a:pt x="84" y="99"/>
                  </a:cubicBezTo>
                  <a:cubicBezTo>
                    <a:pt x="83" y="95"/>
                    <a:pt x="83" y="91"/>
                    <a:pt x="81" y="87"/>
                  </a:cubicBezTo>
                  <a:cubicBezTo>
                    <a:pt x="80" y="85"/>
                    <a:pt x="77" y="79"/>
                    <a:pt x="76" y="81"/>
                  </a:cubicBezTo>
                  <a:cubicBezTo>
                    <a:pt x="74" y="84"/>
                    <a:pt x="82" y="96"/>
                    <a:pt x="84" y="99"/>
                  </a:cubicBezTo>
                  <a:cubicBezTo>
                    <a:pt x="81" y="111"/>
                    <a:pt x="79" y="106"/>
                    <a:pt x="76" y="98"/>
                  </a:cubicBezTo>
                  <a:cubicBezTo>
                    <a:pt x="62" y="105"/>
                    <a:pt x="75" y="90"/>
                    <a:pt x="61" y="95"/>
                  </a:cubicBezTo>
                  <a:cubicBezTo>
                    <a:pt x="65" y="108"/>
                    <a:pt x="61" y="99"/>
                    <a:pt x="63" y="93"/>
                  </a:cubicBezTo>
                  <a:cubicBezTo>
                    <a:pt x="56" y="89"/>
                    <a:pt x="56" y="86"/>
                    <a:pt x="48" y="89"/>
                  </a:cubicBezTo>
                  <a:cubicBezTo>
                    <a:pt x="50" y="80"/>
                    <a:pt x="44" y="82"/>
                    <a:pt x="40" y="87"/>
                  </a:cubicBezTo>
                  <a:cubicBezTo>
                    <a:pt x="34" y="81"/>
                    <a:pt x="31" y="84"/>
                    <a:pt x="30" y="92"/>
                  </a:cubicBezTo>
                  <a:cubicBezTo>
                    <a:pt x="35" y="99"/>
                    <a:pt x="33" y="108"/>
                    <a:pt x="36" y="116"/>
                  </a:cubicBezTo>
                  <a:cubicBezTo>
                    <a:pt x="37" y="128"/>
                    <a:pt x="33" y="143"/>
                    <a:pt x="45" y="150"/>
                  </a:cubicBezTo>
                  <a:cubicBezTo>
                    <a:pt x="41" y="159"/>
                    <a:pt x="48" y="153"/>
                    <a:pt x="54" y="152"/>
                  </a:cubicBezTo>
                  <a:cubicBezTo>
                    <a:pt x="65" y="144"/>
                    <a:pt x="67" y="141"/>
                    <a:pt x="82" y="138"/>
                  </a:cubicBezTo>
                  <a:cubicBezTo>
                    <a:pt x="87" y="135"/>
                    <a:pt x="90" y="132"/>
                    <a:pt x="96" y="131"/>
                  </a:cubicBezTo>
                  <a:cubicBezTo>
                    <a:pt x="98" y="122"/>
                    <a:pt x="112" y="123"/>
                    <a:pt x="120" y="120"/>
                  </a:cubicBezTo>
                  <a:cubicBezTo>
                    <a:pt x="124" y="117"/>
                    <a:pt x="128" y="116"/>
                    <a:pt x="133" y="113"/>
                  </a:cubicBezTo>
                  <a:cubicBezTo>
                    <a:pt x="139" y="109"/>
                    <a:pt x="141" y="110"/>
                    <a:pt x="130" y="111"/>
                  </a:cubicBezTo>
                  <a:cubicBezTo>
                    <a:pt x="140" y="103"/>
                    <a:pt x="135" y="105"/>
                    <a:pt x="144" y="102"/>
                  </a:cubicBezTo>
                  <a:cubicBezTo>
                    <a:pt x="149" y="104"/>
                    <a:pt x="162" y="115"/>
                    <a:pt x="162" y="122"/>
                  </a:cubicBezTo>
                  <a:cubicBezTo>
                    <a:pt x="162" y="123"/>
                    <a:pt x="161" y="121"/>
                    <a:pt x="160" y="120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91" name="Freeform 2503"/>
            <p:cNvSpPr>
              <a:spLocks/>
            </p:cNvSpPr>
            <p:nvPr/>
          </p:nvSpPr>
          <p:spPr bwMode="auto">
            <a:xfrm>
              <a:off x="749" y="2749"/>
              <a:ext cx="208" cy="204"/>
            </a:xfrm>
            <a:custGeom>
              <a:avLst/>
              <a:gdLst>
                <a:gd name="T0" fmla="*/ 208 w 208"/>
                <a:gd name="T1" fmla="*/ 69 h 204"/>
                <a:gd name="T2" fmla="*/ 191 w 208"/>
                <a:gd name="T3" fmla="*/ 65 h 204"/>
                <a:gd name="T4" fmla="*/ 176 w 208"/>
                <a:gd name="T5" fmla="*/ 59 h 204"/>
                <a:gd name="T6" fmla="*/ 143 w 208"/>
                <a:gd name="T7" fmla="*/ 41 h 204"/>
                <a:gd name="T8" fmla="*/ 139 w 208"/>
                <a:gd name="T9" fmla="*/ 44 h 204"/>
                <a:gd name="T10" fmla="*/ 133 w 208"/>
                <a:gd name="T11" fmla="*/ 45 h 204"/>
                <a:gd name="T12" fmla="*/ 119 w 208"/>
                <a:gd name="T13" fmla="*/ 54 h 204"/>
                <a:gd name="T14" fmla="*/ 106 w 208"/>
                <a:gd name="T15" fmla="*/ 62 h 204"/>
                <a:gd name="T16" fmla="*/ 109 w 208"/>
                <a:gd name="T17" fmla="*/ 66 h 204"/>
                <a:gd name="T18" fmla="*/ 107 w 208"/>
                <a:gd name="T19" fmla="*/ 62 h 204"/>
                <a:gd name="T20" fmla="*/ 122 w 208"/>
                <a:gd name="T21" fmla="*/ 57 h 204"/>
                <a:gd name="T22" fmla="*/ 130 w 208"/>
                <a:gd name="T23" fmla="*/ 50 h 204"/>
                <a:gd name="T24" fmla="*/ 131 w 208"/>
                <a:gd name="T25" fmla="*/ 45 h 204"/>
                <a:gd name="T26" fmla="*/ 136 w 208"/>
                <a:gd name="T27" fmla="*/ 42 h 204"/>
                <a:gd name="T28" fmla="*/ 124 w 208"/>
                <a:gd name="T29" fmla="*/ 33 h 204"/>
                <a:gd name="T30" fmla="*/ 116 w 208"/>
                <a:gd name="T31" fmla="*/ 48 h 204"/>
                <a:gd name="T32" fmla="*/ 95 w 208"/>
                <a:gd name="T33" fmla="*/ 48 h 204"/>
                <a:gd name="T34" fmla="*/ 100 w 208"/>
                <a:gd name="T35" fmla="*/ 78 h 204"/>
                <a:gd name="T36" fmla="*/ 94 w 208"/>
                <a:gd name="T37" fmla="*/ 63 h 204"/>
                <a:gd name="T38" fmla="*/ 97 w 208"/>
                <a:gd name="T39" fmla="*/ 57 h 204"/>
                <a:gd name="T40" fmla="*/ 91 w 208"/>
                <a:gd name="T41" fmla="*/ 56 h 204"/>
                <a:gd name="T42" fmla="*/ 77 w 208"/>
                <a:gd name="T43" fmla="*/ 50 h 204"/>
                <a:gd name="T44" fmla="*/ 82 w 208"/>
                <a:gd name="T45" fmla="*/ 47 h 204"/>
                <a:gd name="T46" fmla="*/ 64 w 208"/>
                <a:gd name="T47" fmla="*/ 48 h 204"/>
                <a:gd name="T48" fmla="*/ 85 w 208"/>
                <a:gd name="T49" fmla="*/ 47 h 204"/>
                <a:gd name="T50" fmla="*/ 92 w 208"/>
                <a:gd name="T51" fmla="*/ 39 h 204"/>
                <a:gd name="T52" fmla="*/ 116 w 208"/>
                <a:gd name="T53" fmla="*/ 42 h 204"/>
                <a:gd name="T54" fmla="*/ 119 w 208"/>
                <a:gd name="T55" fmla="*/ 29 h 204"/>
                <a:gd name="T56" fmla="*/ 107 w 208"/>
                <a:gd name="T57" fmla="*/ 26 h 204"/>
                <a:gd name="T58" fmla="*/ 86 w 208"/>
                <a:gd name="T59" fmla="*/ 20 h 204"/>
                <a:gd name="T60" fmla="*/ 74 w 208"/>
                <a:gd name="T61" fmla="*/ 9 h 204"/>
                <a:gd name="T62" fmla="*/ 56 w 208"/>
                <a:gd name="T63" fmla="*/ 32 h 204"/>
                <a:gd name="T64" fmla="*/ 58 w 208"/>
                <a:gd name="T65" fmla="*/ 45 h 204"/>
                <a:gd name="T66" fmla="*/ 49 w 208"/>
                <a:gd name="T67" fmla="*/ 57 h 204"/>
                <a:gd name="T68" fmla="*/ 41 w 208"/>
                <a:gd name="T69" fmla="*/ 78 h 204"/>
                <a:gd name="T70" fmla="*/ 23 w 208"/>
                <a:gd name="T71" fmla="*/ 113 h 204"/>
                <a:gd name="T72" fmla="*/ 14 w 208"/>
                <a:gd name="T73" fmla="*/ 150 h 204"/>
                <a:gd name="T74" fmla="*/ 2 w 208"/>
                <a:gd name="T75" fmla="*/ 204 h 204"/>
                <a:gd name="T76" fmla="*/ 7 w 208"/>
                <a:gd name="T77" fmla="*/ 170 h 204"/>
                <a:gd name="T78" fmla="*/ 16 w 208"/>
                <a:gd name="T79" fmla="*/ 149 h 204"/>
                <a:gd name="T80" fmla="*/ 22 w 208"/>
                <a:gd name="T81" fmla="*/ 117 h 204"/>
                <a:gd name="T82" fmla="*/ 32 w 208"/>
                <a:gd name="T83" fmla="*/ 99 h 204"/>
                <a:gd name="T84" fmla="*/ 34 w 208"/>
                <a:gd name="T85" fmla="*/ 90 h 204"/>
                <a:gd name="T86" fmla="*/ 40 w 208"/>
                <a:gd name="T87" fmla="*/ 75 h 204"/>
                <a:gd name="T88" fmla="*/ 43 w 208"/>
                <a:gd name="T89" fmla="*/ 62 h 204"/>
                <a:gd name="T90" fmla="*/ 50 w 208"/>
                <a:gd name="T91" fmla="*/ 32 h 204"/>
                <a:gd name="T92" fmla="*/ 58 w 208"/>
                <a:gd name="T93" fmla="*/ 14 h 204"/>
                <a:gd name="T94" fmla="*/ 67 w 208"/>
                <a:gd name="T95" fmla="*/ 2 h 204"/>
                <a:gd name="T96" fmla="*/ 74 w 208"/>
                <a:gd name="T97" fmla="*/ 8 h 204"/>
                <a:gd name="T98" fmla="*/ 88 w 208"/>
                <a:gd name="T99" fmla="*/ 11 h 204"/>
                <a:gd name="T100" fmla="*/ 115 w 208"/>
                <a:gd name="T101" fmla="*/ 21 h 204"/>
                <a:gd name="T102" fmla="*/ 139 w 208"/>
                <a:gd name="T103" fmla="*/ 33 h 204"/>
                <a:gd name="T104" fmla="*/ 160 w 208"/>
                <a:gd name="T105" fmla="*/ 39 h 204"/>
                <a:gd name="T106" fmla="*/ 178 w 208"/>
                <a:gd name="T107" fmla="*/ 51 h 204"/>
                <a:gd name="T108" fmla="*/ 208 w 208"/>
                <a:gd name="T109" fmla="*/ 69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8" h="204">
                  <a:moveTo>
                    <a:pt x="208" y="69"/>
                  </a:moveTo>
                  <a:cubicBezTo>
                    <a:pt x="201" y="68"/>
                    <a:pt x="197" y="66"/>
                    <a:pt x="191" y="65"/>
                  </a:cubicBezTo>
                  <a:cubicBezTo>
                    <a:pt x="186" y="61"/>
                    <a:pt x="182" y="60"/>
                    <a:pt x="176" y="59"/>
                  </a:cubicBezTo>
                  <a:cubicBezTo>
                    <a:pt x="171" y="51"/>
                    <a:pt x="153" y="43"/>
                    <a:pt x="143" y="41"/>
                  </a:cubicBezTo>
                  <a:cubicBezTo>
                    <a:pt x="142" y="42"/>
                    <a:pt x="141" y="43"/>
                    <a:pt x="139" y="44"/>
                  </a:cubicBezTo>
                  <a:cubicBezTo>
                    <a:pt x="137" y="45"/>
                    <a:pt x="135" y="44"/>
                    <a:pt x="133" y="45"/>
                  </a:cubicBezTo>
                  <a:cubicBezTo>
                    <a:pt x="127" y="49"/>
                    <a:pt x="128" y="52"/>
                    <a:pt x="119" y="54"/>
                  </a:cubicBezTo>
                  <a:cubicBezTo>
                    <a:pt x="114" y="56"/>
                    <a:pt x="110" y="59"/>
                    <a:pt x="106" y="62"/>
                  </a:cubicBezTo>
                  <a:cubicBezTo>
                    <a:pt x="107" y="63"/>
                    <a:pt x="107" y="66"/>
                    <a:pt x="109" y="66"/>
                  </a:cubicBezTo>
                  <a:cubicBezTo>
                    <a:pt x="110" y="66"/>
                    <a:pt x="106" y="63"/>
                    <a:pt x="107" y="62"/>
                  </a:cubicBezTo>
                  <a:cubicBezTo>
                    <a:pt x="108" y="59"/>
                    <a:pt x="121" y="57"/>
                    <a:pt x="122" y="57"/>
                  </a:cubicBezTo>
                  <a:cubicBezTo>
                    <a:pt x="127" y="41"/>
                    <a:pt x="119" y="59"/>
                    <a:pt x="130" y="50"/>
                  </a:cubicBezTo>
                  <a:cubicBezTo>
                    <a:pt x="131" y="49"/>
                    <a:pt x="130" y="46"/>
                    <a:pt x="131" y="45"/>
                  </a:cubicBezTo>
                  <a:cubicBezTo>
                    <a:pt x="132" y="43"/>
                    <a:pt x="134" y="43"/>
                    <a:pt x="136" y="42"/>
                  </a:cubicBezTo>
                  <a:cubicBezTo>
                    <a:pt x="131" y="39"/>
                    <a:pt x="129" y="35"/>
                    <a:pt x="124" y="33"/>
                  </a:cubicBezTo>
                  <a:cubicBezTo>
                    <a:pt x="121" y="45"/>
                    <a:pt x="120" y="40"/>
                    <a:pt x="116" y="48"/>
                  </a:cubicBezTo>
                  <a:cubicBezTo>
                    <a:pt x="111" y="41"/>
                    <a:pt x="103" y="47"/>
                    <a:pt x="95" y="48"/>
                  </a:cubicBezTo>
                  <a:cubicBezTo>
                    <a:pt x="106" y="55"/>
                    <a:pt x="101" y="65"/>
                    <a:pt x="100" y="78"/>
                  </a:cubicBezTo>
                  <a:cubicBezTo>
                    <a:pt x="98" y="72"/>
                    <a:pt x="95" y="69"/>
                    <a:pt x="94" y="63"/>
                  </a:cubicBezTo>
                  <a:cubicBezTo>
                    <a:pt x="96" y="49"/>
                    <a:pt x="79" y="61"/>
                    <a:pt x="97" y="57"/>
                  </a:cubicBezTo>
                  <a:cubicBezTo>
                    <a:pt x="90" y="56"/>
                    <a:pt x="87" y="63"/>
                    <a:pt x="91" y="56"/>
                  </a:cubicBezTo>
                  <a:cubicBezTo>
                    <a:pt x="86" y="53"/>
                    <a:pt x="83" y="51"/>
                    <a:pt x="77" y="50"/>
                  </a:cubicBezTo>
                  <a:cubicBezTo>
                    <a:pt x="79" y="49"/>
                    <a:pt x="84" y="47"/>
                    <a:pt x="82" y="47"/>
                  </a:cubicBezTo>
                  <a:cubicBezTo>
                    <a:pt x="76" y="46"/>
                    <a:pt x="58" y="48"/>
                    <a:pt x="64" y="48"/>
                  </a:cubicBezTo>
                  <a:cubicBezTo>
                    <a:pt x="71" y="48"/>
                    <a:pt x="78" y="47"/>
                    <a:pt x="85" y="47"/>
                  </a:cubicBezTo>
                  <a:cubicBezTo>
                    <a:pt x="80" y="38"/>
                    <a:pt x="85" y="42"/>
                    <a:pt x="92" y="39"/>
                  </a:cubicBezTo>
                  <a:cubicBezTo>
                    <a:pt x="96" y="46"/>
                    <a:pt x="106" y="41"/>
                    <a:pt x="116" y="42"/>
                  </a:cubicBezTo>
                  <a:cubicBezTo>
                    <a:pt x="124" y="40"/>
                    <a:pt x="128" y="35"/>
                    <a:pt x="119" y="29"/>
                  </a:cubicBezTo>
                  <a:cubicBezTo>
                    <a:pt x="117" y="28"/>
                    <a:pt x="110" y="27"/>
                    <a:pt x="107" y="26"/>
                  </a:cubicBezTo>
                  <a:cubicBezTo>
                    <a:pt x="101" y="23"/>
                    <a:pt x="93" y="21"/>
                    <a:pt x="86" y="20"/>
                  </a:cubicBezTo>
                  <a:cubicBezTo>
                    <a:pt x="81" y="16"/>
                    <a:pt x="79" y="12"/>
                    <a:pt x="74" y="9"/>
                  </a:cubicBezTo>
                  <a:cubicBezTo>
                    <a:pt x="59" y="13"/>
                    <a:pt x="67" y="25"/>
                    <a:pt x="56" y="32"/>
                  </a:cubicBezTo>
                  <a:cubicBezTo>
                    <a:pt x="55" y="40"/>
                    <a:pt x="51" y="41"/>
                    <a:pt x="58" y="45"/>
                  </a:cubicBezTo>
                  <a:cubicBezTo>
                    <a:pt x="56" y="51"/>
                    <a:pt x="53" y="52"/>
                    <a:pt x="49" y="57"/>
                  </a:cubicBezTo>
                  <a:cubicBezTo>
                    <a:pt x="47" y="64"/>
                    <a:pt x="44" y="71"/>
                    <a:pt x="41" y="78"/>
                  </a:cubicBezTo>
                  <a:cubicBezTo>
                    <a:pt x="38" y="92"/>
                    <a:pt x="36" y="105"/>
                    <a:pt x="23" y="113"/>
                  </a:cubicBezTo>
                  <a:cubicBezTo>
                    <a:pt x="21" y="126"/>
                    <a:pt x="22" y="139"/>
                    <a:pt x="14" y="150"/>
                  </a:cubicBezTo>
                  <a:cubicBezTo>
                    <a:pt x="11" y="166"/>
                    <a:pt x="12" y="191"/>
                    <a:pt x="2" y="204"/>
                  </a:cubicBezTo>
                  <a:cubicBezTo>
                    <a:pt x="0" y="193"/>
                    <a:pt x="2" y="180"/>
                    <a:pt x="7" y="170"/>
                  </a:cubicBezTo>
                  <a:cubicBezTo>
                    <a:pt x="8" y="162"/>
                    <a:pt x="12" y="157"/>
                    <a:pt x="16" y="149"/>
                  </a:cubicBezTo>
                  <a:cubicBezTo>
                    <a:pt x="17" y="138"/>
                    <a:pt x="18" y="127"/>
                    <a:pt x="22" y="117"/>
                  </a:cubicBezTo>
                  <a:cubicBezTo>
                    <a:pt x="23" y="109"/>
                    <a:pt x="26" y="104"/>
                    <a:pt x="32" y="99"/>
                  </a:cubicBezTo>
                  <a:cubicBezTo>
                    <a:pt x="37" y="89"/>
                    <a:pt x="23" y="97"/>
                    <a:pt x="34" y="90"/>
                  </a:cubicBezTo>
                  <a:cubicBezTo>
                    <a:pt x="38" y="85"/>
                    <a:pt x="38" y="81"/>
                    <a:pt x="40" y="75"/>
                  </a:cubicBezTo>
                  <a:cubicBezTo>
                    <a:pt x="37" y="69"/>
                    <a:pt x="39" y="67"/>
                    <a:pt x="43" y="62"/>
                  </a:cubicBezTo>
                  <a:cubicBezTo>
                    <a:pt x="45" y="52"/>
                    <a:pt x="44" y="40"/>
                    <a:pt x="50" y="32"/>
                  </a:cubicBezTo>
                  <a:cubicBezTo>
                    <a:pt x="52" y="25"/>
                    <a:pt x="54" y="20"/>
                    <a:pt x="58" y="14"/>
                  </a:cubicBezTo>
                  <a:cubicBezTo>
                    <a:pt x="59" y="7"/>
                    <a:pt x="61" y="6"/>
                    <a:pt x="67" y="2"/>
                  </a:cubicBezTo>
                  <a:cubicBezTo>
                    <a:pt x="83" y="5"/>
                    <a:pt x="66" y="0"/>
                    <a:pt x="74" y="8"/>
                  </a:cubicBezTo>
                  <a:cubicBezTo>
                    <a:pt x="77" y="11"/>
                    <a:pt x="83" y="10"/>
                    <a:pt x="88" y="11"/>
                  </a:cubicBezTo>
                  <a:cubicBezTo>
                    <a:pt x="96" y="21"/>
                    <a:pt x="102" y="20"/>
                    <a:pt x="115" y="21"/>
                  </a:cubicBezTo>
                  <a:cubicBezTo>
                    <a:pt x="123" y="25"/>
                    <a:pt x="130" y="31"/>
                    <a:pt x="139" y="33"/>
                  </a:cubicBezTo>
                  <a:cubicBezTo>
                    <a:pt x="145" y="36"/>
                    <a:pt x="153" y="38"/>
                    <a:pt x="160" y="39"/>
                  </a:cubicBezTo>
                  <a:cubicBezTo>
                    <a:pt x="163" y="44"/>
                    <a:pt x="172" y="50"/>
                    <a:pt x="178" y="51"/>
                  </a:cubicBezTo>
                  <a:cubicBezTo>
                    <a:pt x="183" y="54"/>
                    <a:pt x="205" y="65"/>
                    <a:pt x="208" y="69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92" name="Freeform 2504"/>
            <p:cNvSpPr>
              <a:spLocks/>
            </p:cNvSpPr>
            <p:nvPr/>
          </p:nvSpPr>
          <p:spPr bwMode="auto">
            <a:xfrm>
              <a:off x="742" y="2761"/>
              <a:ext cx="225" cy="241"/>
            </a:xfrm>
            <a:custGeom>
              <a:avLst/>
              <a:gdLst>
                <a:gd name="T0" fmla="*/ 56 w 225"/>
                <a:gd name="T1" fmla="*/ 33 h 241"/>
                <a:gd name="T2" fmla="*/ 50 w 225"/>
                <a:gd name="T3" fmla="*/ 71 h 241"/>
                <a:gd name="T4" fmla="*/ 9 w 225"/>
                <a:gd name="T5" fmla="*/ 171 h 241"/>
                <a:gd name="T6" fmla="*/ 65 w 225"/>
                <a:gd name="T7" fmla="*/ 216 h 241"/>
                <a:gd name="T8" fmla="*/ 120 w 225"/>
                <a:gd name="T9" fmla="*/ 234 h 241"/>
                <a:gd name="T10" fmla="*/ 134 w 225"/>
                <a:gd name="T11" fmla="*/ 207 h 241"/>
                <a:gd name="T12" fmla="*/ 167 w 225"/>
                <a:gd name="T13" fmla="*/ 179 h 241"/>
                <a:gd name="T14" fmla="*/ 206 w 225"/>
                <a:gd name="T15" fmla="*/ 140 h 241"/>
                <a:gd name="T16" fmla="*/ 182 w 225"/>
                <a:gd name="T17" fmla="*/ 137 h 241"/>
                <a:gd name="T18" fmla="*/ 159 w 225"/>
                <a:gd name="T19" fmla="*/ 141 h 241"/>
                <a:gd name="T20" fmla="*/ 192 w 225"/>
                <a:gd name="T21" fmla="*/ 137 h 241"/>
                <a:gd name="T22" fmla="*/ 191 w 225"/>
                <a:gd name="T23" fmla="*/ 134 h 241"/>
                <a:gd name="T24" fmla="*/ 117 w 225"/>
                <a:gd name="T25" fmla="*/ 135 h 241"/>
                <a:gd name="T26" fmla="*/ 116 w 225"/>
                <a:gd name="T27" fmla="*/ 135 h 241"/>
                <a:gd name="T28" fmla="*/ 80 w 225"/>
                <a:gd name="T29" fmla="*/ 129 h 241"/>
                <a:gd name="T30" fmla="*/ 47 w 225"/>
                <a:gd name="T31" fmla="*/ 135 h 241"/>
                <a:gd name="T32" fmla="*/ 36 w 225"/>
                <a:gd name="T33" fmla="*/ 125 h 241"/>
                <a:gd name="T34" fmla="*/ 56 w 225"/>
                <a:gd name="T35" fmla="*/ 114 h 241"/>
                <a:gd name="T36" fmla="*/ 86 w 225"/>
                <a:gd name="T37" fmla="*/ 122 h 241"/>
                <a:gd name="T38" fmla="*/ 191 w 225"/>
                <a:gd name="T39" fmla="*/ 129 h 241"/>
                <a:gd name="T40" fmla="*/ 213 w 225"/>
                <a:gd name="T41" fmla="*/ 95 h 241"/>
                <a:gd name="T42" fmla="*/ 186 w 225"/>
                <a:gd name="T43" fmla="*/ 53 h 241"/>
                <a:gd name="T44" fmla="*/ 165 w 225"/>
                <a:gd name="T45" fmla="*/ 69 h 241"/>
                <a:gd name="T46" fmla="*/ 168 w 225"/>
                <a:gd name="T47" fmla="*/ 60 h 241"/>
                <a:gd name="T48" fmla="*/ 144 w 225"/>
                <a:gd name="T49" fmla="*/ 63 h 241"/>
                <a:gd name="T50" fmla="*/ 132 w 225"/>
                <a:gd name="T51" fmla="*/ 75 h 241"/>
                <a:gd name="T52" fmla="*/ 116 w 225"/>
                <a:gd name="T53" fmla="*/ 75 h 241"/>
                <a:gd name="T54" fmla="*/ 101 w 225"/>
                <a:gd name="T55" fmla="*/ 54 h 241"/>
                <a:gd name="T56" fmla="*/ 102 w 225"/>
                <a:gd name="T57" fmla="*/ 78 h 241"/>
                <a:gd name="T58" fmla="*/ 95 w 225"/>
                <a:gd name="T59" fmla="*/ 72 h 241"/>
                <a:gd name="T60" fmla="*/ 98 w 225"/>
                <a:gd name="T61" fmla="*/ 81 h 241"/>
                <a:gd name="T62" fmla="*/ 90 w 225"/>
                <a:gd name="T63" fmla="*/ 84 h 241"/>
                <a:gd name="T64" fmla="*/ 77 w 225"/>
                <a:gd name="T65" fmla="*/ 92 h 241"/>
                <a:gd name="T66" fmla="*/ 59 w 225"/>
                <a:gd name="T67" fmla="*/ 99 h 241"/>
                <a:gd name="T68" fmla="*/ 84 w 225"/>
                <a:gd name="T69" fmla="*/ 105 h 241"/>
                <a:gd name="T70" fmla="*/ 53 w 225"/>
                <a:gd name="T71" fmla="*/ 101 h 241"/>
                <a:gd name="T72" fmla="*/ 65 w 225"/>
                <a:gd name="T73" fmla="*/ 72 h 241"/>
                <a:gd name="T74" fmla="*/ 68 w 225"/>
                <a:gd name="T75" fmla="*/ 45 h 241"/>
                <a:gd name="T76" fmla="*/ 93 w 225"/>
                <a:gd name="T77" fmla="*/ 29 h 241"/>
                <a:gd name="T78" fmla="*/ 84 w 225"/>
                <a:gd name="T79" fmla="*/ 18 h 241"/>
                <a:gd name="T80" fmla="*/ 120 w 225"/>
                <a:gd name="T81" fmla="*/ 24 h 241"/>
                <a:gd name="T82" fmla="*/ 155 w 225"/>
                <a:gd name="T83" fmla="*/ 36 h 241"/>
                <a:gd name="T84" fmla="*/ 177 w 225"/>
                <a:gd name="T85" fmla="*/ 48 h 241"/>
                <a:gd name="T86" fmla="*/ 105 w 225"/>
                <a:gd name="T87" fmla="*/ 9 h 241"/>
                <a:gd name="T88" fmla="*/ 78 w 225"/>
                <a:gd name="T89" fmla="*/ 2 h 241"/>
                <a:gd name="T90" fmla="*/ 69 w 225"/>
                <a:gd name="T9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5" h="241">
                  <a:moveTo>
                    <a:pt x="69" y="0"/>
                  </a:moveTo>
                  <a:cubicBezTo>
                    <a:pt x="68" y="13"/>
                    <a:pt x="66" y="23"/>
                    <a:pt x="56" y="33"/>
                  </a:cubicBezTo>
                  <a:cubicBezTo>
                    <a:pt x="64" y="37"/>
                    <a:pt x="59" y="55"/>
                    <a:pt x="53" y="60"/>
                  </a:cubicBezTo>
                  <a:cubicBezTo>
                    <a:pt x="47" y="69"/>
                    <a:pt x="58" y="65"/>
                    <a:pt x="50" y="71"/>
                  </a:cubicBezTo>
                  <a:cubicBezTo>
                    <a:pt x="47" y="96"/>
                    <a:pt x="39" y="113"/>
                    <a:pt x="21" y="131"/>
                  </a:cubicBezTo>
                  <a:cubicBezTo>
                    <a:pt x="18" y="147"/>
                    <a:pt x="19" y="158"/>
                    <a:pt x="9" y="171"/>
                  </a:cubicBezTo>
                  <a:cubicBezTo>
                    <a:pt x="8" y="188"/>
                    <a:pt x="0" y="198"/>
                    <a:pt x="17" y="201"/>
                  </a:cubicBezTo>
                  <a:cubicBezTo>
                    <a:pt x="33" y="209"/>
                    <a:pt x="47" y="215"/>
                    <a:pt x="65" y="216"/>
                  </a:cubicBezTo>
                  <a:cubicBezTo>
                    <a:pt x="75" y="224"/>
                    <a:pt x="95" y="224"/>
                    <a:pt x="108" y="225"/>
                  </a:cubicBezTo>
                  <a:cubicBezTo>
                    <a:pt x="121" y="229"/>
                    <a:pt x="110" y="241"/>
                    <a:pt x="120" y="234"/>
                  </a:cubicBezTo>
                  <a:cubicBezTo>
                    <a:pt x="124" y="227"/>
                    <a:pt x="122" y="219"/>
                    <a:pt x="125" y="212"/>
                  </a:cubicBezTo>
                  <a:cubicBezTo>
                    <a:pt x="127" y="209"/>
                    <a:pt x="131" y="209"/>
                    <a:pt x="134" y="207"/>
                  </a:cubicBezTo>
                  <a:cubicBezTo>
                    <a:pt x="142" y="202"/>
                    <a:pt x="145" y="192"/>
                    <a:pt x="155" y="189"/>
                  </a:cubicBezTo>
                  <a:cubicBezTo>
                    <a:pt x="160" y="186"/>
                    <a:pt x="162" y="182"/>
                    <a:pt x="167" y="179"/>
                  </a:cubicBezTo>
                  <a:cubicBezTo>
                    <a:pt x="176" y="167"/>
                    <a:pt x="184" y="157"/>
                    <a:pt x="197" y="153"/>
                  </a:cubicBezTo>
                  <a:cubicBezTo>
                    <a:pt x="198" y="145"/>
                    <a:pt x="202" y="146"/>
                    <a:pt x="206" y="140"/>
                  </a:cubicBezTo>
                  <a:cubicBezTo>
                    <a:pt x="209" y="127"/>
                    <a:pt x="194" y="138"/>
                    <a:pt x="188" y="140"/>
                  </a:cubicBezTo>
                  <a:cubicBezTo>
                    <a:pt x="186" y="139"/>
                    <a:pt x="184" y="137"/>
                    <a:pt x="182" y="137"/>
                  </a:cubicBezTo>
                  <a:cubicBezTo>
                    <a:pt x="177" y="137"/>
                    <a:pt x="173" y="137"/>
                    <a:pt x="168" y="138"/>
                  </a:cubicBezTo>
                  <a:cubicBezTo>
                    <a:pt x="165" y="139"/>
                    <a:pt x="156" y="141"/>
                    <a:pt x="159" y="141"/>
                  </a:cubicBezTo>
                  <a:cubicBezTo>
                    <a:pt x="172" y="141"/>
                    <a:pt x="185" y="140"/>
                    <a:pt x="198" y="140"/>
                  </a:cubicBezTo>
                  <a:cubicBezTo>
                    <a:pt x="196" y="139"/>
                    <a:pt x="192" y="139"/>
                    <a:pt x="192" y="137"/>
                  </a:cubicBezTo>
                  <a:cubicBezTo>
                    <a:pt x="192" y="135"/>
                    <a:pt x="198" y="137"/>
                    <a:pt x="197" y="135"/>
                  </a:cubicBezTo>
                  <a:cubicBezTo>
                    <a:pt x="196" y="133"/>
                    <a:pt x="193" y="134"/>
                    <a:pt x="191" y="134"/>
                  </a:cubicBezTo>
                  <a:cubicBezTo>
                    <a:pt x="177" y="136"/>
                    <a:pt x="153" y="135"/>
                    <a:pt x="143" y="135"/>
                  </a:cubicBezTo>
                  <a:cubicBezTo>
                    <a:pt x="133" y="139"/>
                    <a:pt x="129" y="137"/>
                    <a:pt x="117" y="135"/>
                  </a:cubicBezTo>
                  <a:cubicBezTo>
                    <a:pt x="119" y="135"/>
                    <a:pt x="125" y="134"/>
                    <a:pt x="123" y="134"/>
                  </a:cubicBezTo>
                  <a:cubicBezTo>
                    <a:pt x="121" y="134"/>
                    <a:pt x="116" y="135"/>
                    <a:pt x="116" y="135"/>
                  </a:cubicBezTo>
                  <a:cubicBezTo>
                    <a:pt x="109" y="138"/>
                    <a:pt x="109" y="141"/>
                    <a:pt x="101" y="138"/>
                  </a:cubicBezTo>
                  <a:cubicBezTo>
                    <a:pt x="89" y="129"/>
                    <a:pt x="96" y="132"/>
                    <a:pt x="80" y="129"/>
                  </a:cubicBezTo>
                  <a:cubicBezTo>
                    <a:pt x="70" y="123"/>
                    <a:pt x="59" y="136"/>
                    <a:pt x="48" y="140"/>
                  </a:cubicBezTo>
                  <a:cubicBezTo>
                    <a:pt x="48" y="138"/>
                    <a:pt x="47" y="137"/>
                    <a:pt x="47" y="135"/>
                  </a:cubicBezTo>
                  <a:cubicBezTo>
                    <a:pt x="47" y="133"/>
                    <a:pt x="51" y="132"/>
                    <a:pt x="50" y="131"/>
                  </a:cubicBezTo>
                  <a:cubicBezTo>
                    <a:pt x="47" y="127"/>
                    <a:pt x="40" y="128"/>
                    <a:pt x="36" y="125"/>
                  </a:cubicBezTo>
                  <a:cubicBezTo>
                    <a:pt x="43" y="121"/>
                    <a:pt x="55" y="124"/>
                    <a:pt x="65" y="122"/>
                  </a:cubicBezTo>
                  <a:cubicBezTo>
                    <a:pt x="61" y="120"/>
                    <a:pt x="52" y="114"/>
                    <a:pt x="56" y="114"/>
                  </a:cubicBezTo>
                  <a:cubicBezTo>
                    <a:pt x="58" y="114"/>
                    <a:pt x="58" y="118"/>
                    <a:pt x="60" y="119"/>
                  </a:cubicBezTo>
                  <a:cubicBezTo>
                    <a:pt x="67" y="123"/>
                    <a:pt x="77" y="121"/>
                    <a:pt x="86" y="122"/>
                  </a:cubicBezTo>
                  <a:cubicBezTo>
                    <a:pt x="103" y="130"/>
                    <a:pt x="86" y="129"/>
                    <a:pt x="117" y="128"/>
                  </a:cubicBezTo>
                  <a:cubicBezTo>
                    <a:pt x="136" y="122"/>
                    <a:pt x="175" y="129"/>
                    <a:pt x="191" y="129"/>
                  </a:cubicBezTo>
                  <a:cubicBezTo>
                    <a:pt x="196" y="123"/>
                    <a:pt x="202" y="120"/>
                    <a:pt x="209" y="119"/>
                  </a:cubicBezTo>
                  <a:cubicBezTo>
                    <a:pt x="218" y="114"/>
                    <a:pt x="215" y="103"/>
                    <a:pt x="213" y="95"/>
                  </a:cubicBezTo>
                  <a:cubicBezTo>
                    <a:pt x="215" y="82"/>
                    <a:pt x="225" y="64"/>
                    <a:pt x="206" y="62"/>
                  </a:cubicBezTo>
                  <a:cubicBezTo>
                    <a:pt x="199" y="56"/>
                    <a:pt x="195" y="54"/>
                    <a:pt x="186" y="53"/>
                  </a:cubicBezTo>
                  <a:cubicBezTo>
                    <a:pt x="169" y="48"/>
                    <a:pt x="185" y="66"/>
                    <a:pt x="171" y="69"/>
                  </a:cubicBezTo>
                  <a:cubicBezTo>
                    <a:pt x="167" y="74"/>
                    <a:pt x="159" y="85"/>
                    <a:pt x="165" y="69"/>
                  </a:cubicBezTo>
                  <a:cubicBezTo>
                    <a:pt x="162" y="54"/>
                    <a:pt x="167" y="70"/>
                    <a:pt x="158" y="65"/>
                  </a:cubicBezTo>
                  <a:cubicBezTo>
                    <a:pt x="156" y="64"/>
                    <a:pt x="161" y="62"/>
                    <a:pt x="168" y="60"/>
                  </a:cubicBezTo>
                  <a:cubicBezTo>
                    <a:pt x="164" y="54"/>
                    <a:pt x="160" y="54"/>
                    <a:pt x="153" y="53"/>
                  </a:cubicBezTo>
                  <a:cubicBezTo>
                    <a:pt x="149" y="59"/>
                    <a:pt x="151" y="62"/>
                    <a:pt x="144" y="63"/>
                  </a:cubicBezTo>
                  <a:cubicBezTo>
                    <a:pt x="163" y="68"/>
                    <a:pt x="141" y="64"/>
                    <a:pt x="134" y="68"/>
                  </a:cubicBezTo>
                  <a:cubicBezTo>
                    <a:pt x="130" y="77"/>
                    <a:pt x="145" y="73"/>
                    <a:pt x="132" y="75"/>
                  </a:cubicBezTo>
                  <a:cubicBezTo>
                    <a:pt x="120" y="81"/>
                    <a:pt x="135" y="75"/>
                    <a:pt x="129" y="72"/>
                  </a:cubicBezTo>
                  <a:cubicBezTo>
                    <a:pt x="125" y="70"/>
                    <a:pt x="120" y="74"/>
                    <a:pt x="116" y="75"/>
                  </a:cubicBezTo>
                  <a:cubicBezTo>
                    <a:pt x="112" y="77"/>
                    <a:pt x="103" y="83"/>
                    <a:pt x="107" y="74"/>
                  </a:cubicBezTo>
                  <a:cubicBezTo>
                    <a:pt x="109" y="65"/>
                    <a:pt x="106" y="62"/>
                    <a:pt x="101" y="54"/>
                  </a:cubicBezTo>
                  <a:cubicBezTo>
                    <a:pt x="102" y="63"/>
                    <a:pt x="103" y="66"/>
                    <a:pt x="105" y="74"/>
                  </a:cubicBezTo>
                  <a:cubicBezTo>
                    <a:pt x="104" y="75"/>
                    <a:pt x="104" y="78"/>
                    <a:pt x="102" y="78"/>
                  </a:cubicBezTo>
                  <a:cubicBezTo>
                    <a:pt x="100" y="78"/>
                    <a:pt x="98" y="76"/>
                    <a:pt x="96" y="75"/>
                  </a:cubicBezTo>
                  <a:cubicBezTo>
                    <a:pt x="95" y="74"/>
                    <a:pt x="94" y="71"/>
                    <a:pt x="95" y="72"/>
                  </a:cubicBezTo>
                  <a:cubicBezTo>
                    <a:pt x="98" y="75"/>
                    <a:pt x="105" y="80"/>
                    <a:pt x="105" y="80"/>
                  </a:cubicBezTo>
                  <a:cubicBezTo>
                    <a:pt x="103" y="80"/>
                    <a:pt x="99" y="79"/>
                    <a:pt x="98" y="81"/>
                  </a:cubicBezTo>
                  <a:cubicBezTo>
                    <a:pt x="97" y="83"/>
                    <a:pt x="103" y="85"/>
                    <a:pt x="101" y="86"/>
                  </a:cubicBezTo>
                  <a:cubicBezTo>
                    <a:pt x="98" y="87"/>
                    <a:pt x="94" y="85"/>
                    <a:pt x="90" y="84"/>
                  </a:cubicBezTo>
                  <a:cubicBezTo>
                    <a:pt x="84" y="76"/>
                    <a:pt x="89" y="81"/>
                    <a:pt x="86" y="86"/>
                  </a:cubicBezTo>
                  <a:cubicBezTo>
                    <a:pt x="84" y="89"/>
                    <a:pt x="80" y="90"/>
                    <a:pt x="77" y="92"/>
                  </a:cubicBezTo>
                  <a:cubicBezTo>
                    <a:pt x="69" y="90"/>
                    <a:pt x="64" y="84"/>
                    <a:pt x="62" y="92"/>
                  </a:cubicBezTo>
                  <a:cubicBezTo>
                    <a:pt x="65" y="96"/>
                    <a:pt x="67" y="103"/>
                    <a:pt x="59" y="99"/>
                  </a:cubicBezTo>
                  <a:cubicBezTo>
                    <a:pt x="68" y="97"/>
                    <a:pt x="66" y="102"/>
                    <a:pt x="74" y="104"/>
                  </a:cubicBezTo>
                  <a:cubicBezTo>
                    <a:pt x="77" y="105"/>
                    <a:pt x="87" y="105"/>
                    <a:pt x="84" y="105"/>
                  </a:cubicBezTo>
                  <a:cubicBezTo>
                    <a:pt x="80" y="105"/>
                    <a:pt x="76" y="104"/>
                    <a:pt x="72" y="104"/>
                  </a:cubicBezTo>
                  <a:cubicBezTo>
                    <a:pt x="62" y="105"/>
                    <a:pt x="62" y="103"/>
                    <a:pt x="53" y="101"/>
                  </a:cubicBezTo>
                  <a:cubicBezTo>
                    <a:pt x="44" y="95"/>
                    <a:pt x="53" y="94"/>
                    <a:pt x="59" y="90"/>
                  </a:cubicBezTo>
                  <a:cubicBezTo>
                    <a:pt x="56" y="80"/>
                    <a:pt x="54" y="76"/>
                    <a:pt x="65" y="72"/>
                  </a:cubicBezTo>
                  <a:cubicBezTo>
                    <a:pt x="54" y="70"/>
                    <a:pt x="61" y="63"/>
                    <a:pt x="65" y="57"/>
                  </a:cubicBezTo>
                  <a:cubicBezTo>
                    <a:pt x="60" y="51"/>
                    <a:pt x="62" y="49"/>
                    <a:pt x="68" y="45"/>
                  </a:cubicBezTo>
                  <a:cubicBezTo>
                    <a:pt x="69" y="41"/>
                    <a:pt x="66" y="36"/>
                    <a:pt x="68" y="33"/>
                  </a:cubicBezTo>
                  <a:cubicBezTo>
                    <a:pt x="70" y="30"/>
                    <a:pt x="91" y="29"/>
                    <a:pt x="93" y="29"/>
                  </a:cubicBezTo>
                  <a:cubicBezTo>
                    <a:pt x="103" y="23"/>
                    <a:pt x="93" y="24"/>
                    <a:pt x="87" y="23"/>
                  </a:cubicBezTo>
                  <a:cubicBezTo>
                    <a:pt x="68" y="26"/>
                    <a:pt x="76" y="24"/>
                    <a:pt x="84" y="18"/>
                  </a:cubicBezTo>
                  <a:cubicBezTo>
                    <a:pt x="92" y="21"/>
                    <a:pt x="90" y="15"/>
                    <a:pt x="98" y="20"/>
                  </a:cubicBezTo>
                  <a:cubicBezTo>
                    <a:pt x="107" y="16"/>
                    <a:pt x="110" y="23"/>
                    <a:pt x="120" y="24"/>
                  </a:cubicBezTo>
                  <a:cubicBezTo>
                    <a:pt x="127" y="26"/>
                    <a:pt x="131" y="29"/>
                    <a:pt x="138" y="30"/>
                  </a:cubicBezTo>
                  <a:cubicBezTo>
                    <a:pt x="144" y="32"/>
                    <a:pt x="149" y="35"/>
                    <a:pt x="155" y="36"/>
                  </a:cubicBezTo>
                  <a:cubicBezTo>
                    <a:pt x="162" y="39"/>
                    <a:pt x="162" y="42"/>
                    <a:pt x="164" y="50"/>
                  </a:cubicBezTo>
                  <a:cubicBezTo>
                    <a:pt x="166" y="42"/>
                    <a:pt x="170" y="47"/>
                    <a:pt x="177" y="48"/>
                  </a:cubicBezTo>
                  <a:cubicBezTo>
                    <a:pt x="166" y="37"/>
                    <a:pt x="147" y="29"/>
                    <a:pt x="132" y="26"/>
                  </a:cubicBezTo>
                  <a:cubicBezTo>
                    <a:pt x="126" y="19"/>
                    <a:pt x="114" y="14"/>
                    <a:pt x="105" y="9"/>
                  </a:cubicBezTo>
                  <a:cubicBezTo>
                    <a:pt x="101" y="16"/>
                    <a:pt x="100" y="13"/>
                    <a:pt x="93" y="9"/>
                  </a:cubicBezTo>
                  <a:cubicBezTo>
                    <a:pt x="86" y="13"/>
                    <a:pt x="95" y="4"/>
                    <a:pt x="78" y="2"/>
                  </a:cubicBezTo>
                  <a:cubicBezTo>
                    <a:pt x="82" y="10"/>
                    <a:pt x="79" y="13"/>
                    <a:pt x="72" y="17"/>
                  </a:cubicBezTo>
                  <a:cubicBezTo>
                    <a:pt x="74" y="8"/>
                    <a:pt x="81" y="0"/>
                    <a:pt x="69" y="0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93" name="Freeform 2505"/>
            <p:cNvSpPr>
              <a:spLocks/>
            </p:cNvSpPr>
            <p:nvPr/>
          </p:nvSpPr>
          <p:spPr bwMode="auto">
            <a:xfrm>
              <a:off x="820" y="2561"/>
              <a:ext cx="73" cy="178"/>
            </a:xfrm>
            <a:custGeom>
              <a:avLst/>
              <a:gdLst>
                <a:gd name="T0" fmla="*/ 35 w 73"/>
                <a:gd name="T1" fmla="*/ 178 h 178"/>
                <a:gd name="T2" fmla="*/ 18 w 73"/>
                <a:gd name="T3" fmla="*/ 169 h 178"/>
                <a:gd name="T4" fmla="*/ 6 w 73"/>
                <a:gd name="T5" fmla="*/ 160 h 178"/>
                <a:gd name="T6" fmla="*/ 2 w 73"/>
                <a:gd name="T7" fmla="*/ 155 h 178"/>
                <a:gd name="T8" fmla="*/ 8 w 73"/>
                <a:gd name="T9" fmla="*/ 131 h 178"/>
                <a:gd name="T10" fmla="*/ 18 w 73"/>
                <a:gd name="T11" fmla="*/ 86 h 178"/>
                <a:gd name="T12" fmla="*/ 30 w 73"/>
                <a:gd name="T13" fmla="*/ 35 h 178"/>
                <a:gd name="T14" fmla="*/ 32 w 73"/>
                <a:gd name="T15" fmla="*/ 20 h 178"/>
                <a:gd name="T16" fmla="*/ 30 w 73"/>
                <a:gd name="T17" fmla="*/ 56 h 178"/>
                <a:gd name="T18" fmla="*/ 35 w 73"/>
                <a:gd name="T19" fmla="*/ 59 h 178"/>
                <a:gd name="T20" fmla="*/ 36 w 73"/>
                <a:gd name="T21" fmla="*/ 68 h 178"/>
                <a:gd name="T22" fmla="*/ 41 w 73"/>
                <a:gd name="T23" fmla="*/ 70 h 178"/>
                <a:gd name="T24" fmla="*/ 45 w 73"/>
                <a:gd name="T25" fmla="*/ 68 h 178"/>
                <a:gd name="T26" fmla="*/ 50 w 73"/>
                <a:gd name="T27" fmla="*/ 70 h 178"/>
                <a:gd name="T28" fmla="*/ 42 w 73"/>
                <a:gd name="T29" fmla="*/ 77 h 178"/>
                <a:gd name="T30" fmla="*/ 47 w 73"/>
                <a:gd name="T31" fmla="*/ 73 h 178"/>
                <a:gd name="T32" fmla="*/ 66 w 73"/>
                <a:gd name="T33" fmla="*/ 83 h 178"/>
                <a:gd name="T34" fmla="*/ 62 w 73"/>
                <a:gd name="T35" fmla="*/ 67 h 178"/>
                <a:gd name="T36" fmla="*/ 66 w 73"/>
                <a:gd name="T37" fmla="*/ 79 h 178"/>
                <a:gd name="T38" fmla="*/ 63 w 73"/>
                <a:gd name="T39" fmla="*/ 86 h 178"/>
                <a:gd name="T40" fmla="*/ 62 w 73"/>
                <a:gd name="T41" fmla="*/ 97 h 178"/>
                <a:gd name="T42" fmla="*/ 59 w 73"/>
                <a:gd name="T43" fmla="*/ 101 h 178"/>
                <a:gd name="T44" fmla="*/ 54 w 73"/>
                <a:gd name="T45" fmla="*/ 115 h 178"/>
                <a:gd name="T46" fmla="*/ 66 w 73"/>
                <a:gd name="T47" fmla="*/ 139 h 178"/>
                <a:gd name="T48" fmla="*/ 51 w 73"/>
                <a:gd name="T49" fmla="*/ 145 h 178"/>
                <a:gd name="T50" fmla="*/ 41 w 73"/>
                <a:gd name="T51" fmla="*/ 157 h 178"/>
                <a:gd name="T52" fmla="*/ 36 w 73"/>
                <a:gd name="T53" fmla="*/ 173 h 178"/>
                <a:gd name="T54" fmla="*/ 35 w 73"/>
                <a:gd name="T5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178">
                  <a:moveTo>
                    <a:pt x="35" y="178"/>
                  </a:moveTo>
                  <a:cubicBezTo>
                    <a:pt x="32" y="171"/>
                    <a:pt x="25" y="170"/>
                    <a:pt x="18" y="169"/>
                  </a:cubicBezTo>
                  <a:cubicBezTo>
                    <a:pt x="13" y="167"/>
                    <a:pt x="11" y="163"/>
                    <a:pt x="6" y="160"/>
                  </a:cubicBezTo>
                  <a:cubicBezTo>
                    <a:pt x="0" y="168"/>
                    <a:pt x="0" y="160"/>
                    <a:pt x="2" y="155"/>
                  </a:cubicBezTo>
                  <a:cubicBezTo>
                    <a:pt x="3" y="147"/>
                    <a:pt x="5" y="138"/>
                    <a:pt x="8" y="131"/>
                  </a:cubicBezTo>
                  <a:cubicBezTo>
                    <a:pt x="10" y="117"/>
                    <a:pt x="11" y="98"/>
                    <a:pt x="18" y="86"/>
                  </a:cubicBezTo>
                  <a:cubicBezTo>
                    <a:pt x="19" y="76"/>
                    <a:pt x="20" y="40"/>
                    <a:pt x="30" y="35"/>
                  </a:cubicBezTo>
                  <a:cubicBezTo>
                    <a:pt x="31" y="30"/>
                    <a:pt x="31" y="25"/>
                    <a:pt x="32" y="20"/>
                  </a:cubicBezTo>
                  <a:cubicBezTo>
                    <a:pt x="37" y="0"/>
                    <a:pt x="35" y="47"/>
                    <a:pt x="30" y="56"/>
                  </a:cubicBezTo>
                  <a:cubicBezTo>
                    <a:pt x="27" y="70"/>
                    <a:pt x="29" y="53"/>
                    <a:pt x="35" y="59"/>
                  </a:cubicBezTo>
                  <a:cubicBezTo>
                    <a:pt x="37" y="61"/>
                    <a:pt x="35" y="65"/>
                    <a:pt x="36" y="68"/>
                  </a:cubicBezTo>
                  <a:cubicBezTo>
                    <a:pt x="37" y="70"/>
                    <a:pt x="39" y="69"/>
                    <a:pt x="41" y="70"/>
                  </a:cubicBezTo>
                  <a:cubicBezTo>
                    <a:pt x="42" y="69"/>
                    <a:pt x="44" y="68"/>
                    <a:pt x="45" y="68"/>
                  </a:cubicBezTo>
                  <a:cubicBezTo>
                    <a:pt x="47" y="68"/>
                    <a:pt x="49" y="68"/>
                    <a:pt x="50" y="70"/>
                  </a:cubicBezTo>
                  <a:cubicBezTo>
                    <a:pt x="51" y="73"/>
                    <a:pt x="42" y="81"/>
                    <a:pt x="42" y="77"/>
                  </a:cubicBezTo>
                  <a:cubicBezTo>
                    <a:pt x="42" y="75"/>
                    <a:pt x="45" y="74"/>
                    <a:pt x="47" y="73"/>
                  </a:cubicBezTo>
                  <a:cubicBezTo>
                    <a:pt x="54" y="74"/>
                    <a:pt x="66" y="83"/>
                    <a:pt x="66" y="83"/>
                  </a:cubicBezTo>
                  <a:cubicBezTo>
                    <a:pt x="64" y="73"/>
                    <a:pt x="59" y="78"/>
                    <a:pt x="62" y="67"/>
                  </a:cubicBezTo>
                  <a:cubicBezTo>
                    <a:pt x="68" y="71"/>
                    <a:pt x="69" y="72"/>
                    <a:pt x="66" y="79"/>
                  </a:cubicBezTo>
                  <a:cubicBezTo>
                    <a:pt x="72" y="96"/>
                    <a:pt x="68" y="77"/>
                    <a:pt x="63" y="86"/>
                  </a:cubicBezTo>
                  <a:cubicBezTo>
                    <a:pt x="61" y="89"/>
                    <a:pt x="63" y="93"/>
                    <a:pt x="62" y="97"/>
                  </a:cubicBezTo>
                  <a:cubicBezTo>
                    <a:pt x="62" y="99"/>
                    <a:pt x="60" y="100"/>
                    <a:pt x="59" y="101"/>
                  </a:cubicBezTo>
                  <a:cubicBezTo>
                    <a:pt x="73" y="106"/>
                    <a:pt x="63" y="113"/>
                    <a:pt x="54" y="115"/>
                  </a:cubicBezTo>
                  <a:cubicBezTo>
                    <a:pt x="62" y="121"/>
                    <a:pt x="56" y="131"/>
                    <a:pt x="66" y="139"/>
                  </a:cubicBezTo>
                  <a:cubicBezTo>
                    <a:pt x="61" y="143"/>
                    <a:pt x="57" y="143"/>
                    <a:pt x="51" y="145"/>
                  </a:cubicBezTo>
                  <a:cubicBezTo>
                    <a:pt x="50" y="153"/>
                    <a:pt x="47" y="153"/>
                    <a:pt x="41" y="157"/>
                  </a:cubicBezTo>
                  <a:cubicBezTo>
                    <a:pt x="38" y="166"/>
                    <a:pt x="35" y="163"/>
                    <a:pt x="36" y="173"/>
                  </a:cubicBezTo>
                  <a:cubicBezTo>
                    <a:pt x="31" y="176"/>
                    <a:pt x="31" y="174"/>
                    <a:pt x="35" y="17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94" name="Freeform 2506"/>
            <p:cNvSpPr>
              <a:spLocks/>
            </p:cNvSpPr>
            <p:nvPr/>
          </p:nvSpPr>
          <p:spPr bwMode="auto">
            <a:xfrm>
              <a:off x="851" y="2581"/>
              <a:ext cx="125" cy="207"/>
            </a:xfrm>
            <a:custGeom>
              <a:avLst/>
              <a:gdLst>
                <a:gd name="T0" fmla="*/ 109 w 125"/>
                <a:gd name="T1" fmla="*/ 42 h 207"/>
                <a:gd name="T2" fmla="*/ 121 w 125"/>
                <a:gd name="T3" fmla="*/ 98 h 207"/>
                <a:gd name="T4" fmla="*/ 118 w 125"/>
                <a:gd name="T5" fmla="*/ 143 h 207"/>
                <a:gd name="T6" fmla="*/ 110 w 125"/>
                <a:gd name="T7" fmla="*/ 186 h 207"/>
                <a:gd name="T8" fmla="*/ 109 w 125"/>
                <a:gd name="T9" fmla="*/ 189 h 207"/>
                <a:gd name="T10" fmla="*/ 104 w 125"/>
                <a:gd name="T11" fmla="*/ 167 h 207"/>
                <a:gd name="T12" fmla="*/ 95 w 125"/>
                <a:gd name="T13" fmla="*/ 182 h 207"/>
                <a:gd name="T14" fmla="*/ 82 w 125"/>
                <a:gd name="T15" fmla="*/ 185 h 207"/>
                <a:gd name="T16" fmla="*/ 70 w 125"/>
                <a:gd name="T17" fmla="*/ 174 h 207"/>
                <a:gd name="T18" fmla="*/ 67 w 125"/>
                <a:gd name="T19" fmla="*/ 170 h 207"/>
                <a:gd name="T20" fmla="*/ 77 w 125"/>
                <a:gd name="T21" fmla="*/ 165 h 207"/>
                <a:gd name="T22" fmla="*/ 61 w 125"/>
                <a:gd name="T23" fmla="*/ 158 h 207"/>
                <a:gd name="T24" fmla="*/ 34 w 125"/>
                <a:gd name="T25" fmla="*/ 167 h 207"/>
                <a:gd name="T26" fmla="*/ 35 w 125"/>
                <a:gd name="T27" fmla="*/ 173 h 207"/>
                <a:gd name="T28" fmla="*/ 20 w 125"/>
                <a:gd name="T29" fmla="*/ 162 h 207"/>
                <a:gd name="T30" fmla="*/ 31 w 125"/>
                <a:gd name="T31" fmla="*/ 150 h 207"/>
                <a:gd name="T32" fmla="*/ 55 w 125"/>
                <a:gd name="T33" fmla="*/ 131 h 207"/>
                <a:gd name="T34" fmla="*/ 50 w 125"/>
                <a:gd name="T35" fmla="*/ 135 h 207"/>
                <a:gd name="T36" fmla="*/ 38 w 125"/>
                <a:gd name="T37" fmla="*/ 129 h 207"/>
                <a:gd name="T38" fmla="*/ 59 w 125"/>
                <a:gd name="T39" fmla="*/ 126 h 207"/>
                <a:gd name="T40" fmla="*/ 56 w 125"/>
                <a:gd name="T41" fmla="*/ 119 h 207"/>
                <a:gd name="T42" fmla="*/ 79 w 125"/>
                <a:gd name="T43" fmla="*/ 129 h 207"/>
                <a:gd name="T44" fmla="*/ 104 w 125"/>
                <a:gd name="T45" fmla="*/ 128 h 207"/>
                <a:gd name="T46" fmla="*/ 112 w 125"/>
                <a:gd name="T47" fmla="*/ 123 h 207"/>
                <a:gd name="T48" fmla="*/ 107 w 125"/>
                <a:gd name="T49" fmla="*/ 113 h 207"/>
                <a:gd name="T50" fmla="*/ 118 w 125"/>
                <a:gd name="T51" fmla="*/ 110 h 207"/>
                <a:gd name="T52" fmla="*/ 86 w 125"/>
                <a:gd name="T53" fmla="*/ 104 h 207"/>
                <a:gd name="T54" fmla="*/ 89 w 125"/>
                <a:gd name="T55" fmla="*/ 111 h 207"/>
                <a:gd name="T56" fmla="*/ 77 w 125"/>
                <a:gd name="T57" fmla="*/ 114 h 207"/>
                <a:gd name="T58" fmla="*/ 70 w 125"/>
                <a:gd name="T59" fmla="*/ 117 h 207"/>
                <a:gd name="T60" fmla="*/ 62 w 125"/>
                <a:gd name="T61" fmla="*/ 104 h 207"/>
                <a:gd name="T62" fmla="*/ 46 w 125"/>
                <a:gd name="T63" fmla="*/ 90 h 207"/>
                <a:gd name="T64" fmla="*/ 67 w 125"/>
                <a:gd name="T65" fmla="*/ 101 h 207"/>
                <a:gd name="T66" fmla="*/ 92 w 125"/>
                <a:gd name="T67" fmla="*/ 101 h 207"/>
                <a:gd name="T68" fmla="*/ 110 w 125"/>
                <a:gd name="T69" fmla="*/ 101 h 207"/>
                <a:gd name="T70" fmla="*/ 113 w 125"/>
                <a:gd name="T71" fmla="*/ 99 h 207"/>
                <a:gd name="T72" fmla="*/ 86 w 125"/>
                <a:gd name="T73" fmla="*/ 89 h 207"/>
                <a:gd name="T74" fmla="*/ 88 w 125"/>
                <a:gd name="T75" fmla="*/ 81 h 207"/>
                <a:gd name="T76" fmla="*/ 68 w 125"/>
                <a:gd name="T77" fmla="*/ 78 h 207"/>
                <a:gd name="T78" fmla="*/ 109 w 125"/>
                <a:gd name="T79" fmla="*/ 87 h 207"/>
                <a:gd name="T80" fmla="*/ 115 w 125"/>
                <a:gd name="T81" fmla="*/ 78 h 207"/>
                <a:gd name="T82" fmla="*/ 116 w 125"/>
                <a:gd name="T83" fmla="*/ 57 h 207"/>
                <a:gd name="T84" fmla="*/ 91 w 125"/>
                <a:gd name="T85" fmla="*/ 41 h 207"/>
                <a:gd name="T86" fmla="*/ 53 w 125"/>
                <a:gd name="T87" fmla="*/ 26 h 207"/>
                <a:gd name="T88" fmla="*/ 26 w 125"/>
                <a:gd name="T89" fmla="*/ 12 h 207"/>
                <a:gd name="T90" fmla="*/ 17 w 125"/>
                <a:gd name="T91" fmla="*/ 8 h 207"/>
                <a:gd name="T92" fmla="*/ 16 w 125"/>
                <a:gd name="T93" fmla="*/ 9 h 207"/>
                <a:gd name="T94" fmla="*/ 43 w 125"/>
                <a:gd name="T95" fmla="*/ 9 h 207"/>
                <a:gd name="T96" fmla="*/ 73 w 125"/>
                <a:gd name="T97" fmla="*/ 24 h 207"/>
                <a:gd name="T98" fmla="*/ 97 w 125"/>
                <a:gd name="T99" fmla="*/ 32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5" h="207">
                  <a:moveTo>
                    <a:pt x="97" y="32"/>
                  </a:moveTo>
                  <a:cubicBezTo>
                    <a:pt x="101" y="38"/>
                    <a:pt x="101" y="41"/>
                    <a:pt x="109" y="42"/>
                  </a:cubicBezTo>
                  <a:cubicBezTo>
                    <a:pt x="119" y="49"/>
                    <a:pt x="124" y="45"/>
                    <a:pt x="116" y="59"/>
                  </a:cubicBezTo>
                  <a:cubicBezTo>
                    <a:pt x="121" y="66"/>
                    <a:pt x="120" y="92"/>
                    <a:pt x="121" y="98"/>
                  </a:cubicBezTo>
                  <a:cubicBezTo>
                    <a:pt x="120" y="107"/>
                    <a:pt x="114" y="117"/>
                    <a:pt x="119" y="119"/>
                  </a:cubicBezTo>
                  <a:cubicBezTo>
                    <a:pt x="118" y="128"/>
                    <a:pt x="115" y="135"/>
                    <a:pt x="118" y="143"/>
                  </a:cubicBezTo>
                  <a:cubicBezTo>
                    <a:pt x="116" y="149"/>
                    <a:pt x="115" y="155"/>
                    <a:pt x="113" y="161"/>
                  </a:cubicBezTo>
                  <a:cubicBezTo>
                    <a:pt x="112" y="170"/>
                    <a:pt x="114" y="178"/>
                    <a:pt x="110" y="186"/>
                  </a:cubicBezTo>
                  <a:cubicBezTo>
                    <a:pt x="113" y="193"/>
                    <a:pt x="110" y="199"/>
                    <a:pt x="109" y="207"/>
                  </a:cubicBezTo>
                  <a:cubicBezTo>
                    <a:pt x="106" y="183"/>
                    <a:pt x="101" y="193"/>
                    <a:pt x="109" y="189"/>
                  </a:cubicBezTo>
                  <a:cubicBezTo>
                    <a:pt x="100" y="187"/>
                    <a:pt x="106" y="185"/>
                    <a:pt x="109" y="179"/>
                  </a:cubicBezTo>
                  <a:cubicBezTo>
                    <a:pt x="106" y="171"/>
                    <a:pt x="112" y="172"/>
                    <a:pt x="104" y="167"/>
                  </a:cubicBezTo>
                  <a:cubicBezTo>
                    <a:pt x="102" y="179"/>
                    <a:pt x="97" y="181"/>
                    <a:pt x="91" y="191"/>
                  </a:cubicBezTo>
                  <a:cubicBezTo>
                    <a:pt x="85" y="182"/>
                    <a:pt x="75" y="184"/>
                    <a:pt x="95" y="182"/>
                  </a:cubicBezTo>
                  <a:cubicBezTo>
                    <a:pt x="114" y="167"/>
                    <a:pt x="79" y="174"/>
                    <a:pt x="73" y="174"/>
                  </a:cubicBezTo>
                  <a:cubicBezTo>
                    <a:pt x="75" y="182"/>
                    <a:pt x="88" y="181"/>
                    <a:pt x="82" y="185"/>
                  </a:cubicBezTo>
                  <a:cubicBezTo>
                    <a:pt x="79" y="187"/>
                    <a:pt x="75" y="181"/>
                    <a:pt x="71" y="180"/>
                  </a:cubicBezTo>
                  <a:cubicBezTo>
                    <a:pt x="79" y="176"/>
                    <a:pt x="85" y="172"/>
                    <a:pt x="70" y="174"/>
                  </a:cubicBezTo>
                  <a:cubicBezTo>
                    <a:pt x="60" y="178"/>
                    <a:pt x="62" y="181"/>
                    <a:pt x="52" y="174"/>
                  </a:cubicBezTo>
                  <a:cubicBezTo>
                    <a:pt x="58" y="168"/>
                    <a:pt x="60" y="171"/>
                    <a:pt x="67" y="170"/>
                  </a:cubicBezTo>
                  <a:cubicBezTo>
                    <a:pt x="72" y="166"/>
                    <a:pt x="75" y="168"/>
                    <a:pt x="82" y="167"/>
                  </a:cubicBezTo>
                  <a:cubicBezTo>
                    <a:pt x="80" y="166"/>
                    <a:pt x="75" y="166"/>
                    <a:pt x="77" y="165"/>
                  </a:cubicBezTo>
                  <a:cubicBezTo>
                    <a:pt x="83" y="163"/>
                    <a:pt x="95" y="162"/>
                    <a:pt x="95" y="162"/>
                  </a:cubicBezTo>
                  <a:cubicBezTo>
                    <a:pt x="82" y="158"/>
                    <a:pt x="75" y="156"/>
                    <a:pt x="61" y="158"/>
                  </a:cubicBezTo>
                  <a:cubicBezTo>
                    <a:pt x="55" y="162"/>
                    <a:pt x="48" y="164"/>
                    <a:pt x="41" y="165"/>
                  </a:cubicBezTo>
                  <a:cubicBezTo>
                    <a:pt x="37" y="167"/>
                    <a:pt x="19" y="170"/>
                    <a:pt x="34" y="167"/>
                  </a:cubicBezTo>
                  <a:cubicBezTo>
                    <a:pt x="35" y="168"/>
                    <a:pt x="43" y="173"/>
                    <a:pt x="40" y="176"/>
                  </a:cubicBezTo>
                  <a:cubicBezTo>
                    <a:pt x="39" y="177"/>
                    <a:pt x="37" y="174"/>
                    <a:pt x="35" y="173"/>
                  </a:cubicBezTo>
                  <a:cubicBezTo>
                    <a:pt x="30" y="170"/>
                    <a:pt x="31" y="171"/>
                    <a:pt x="26" y="170"/>
                  </a:cubicBezTo>
                  <a:cubicBezTo>
                    <a:pt x="21" y="166"/>
                    <a:pt x="0" y="160"/>
                    <a:pt x="20" y="162"/>
                  </a:cubicBezTo>
                  <a:cubicBezTo>
                    <a:pt x="26" y="161"/>
                    <a:pt x="42" y="160"/>
                    <a:pt x="23" y="158"/>
                  </a:cubicBezTo>
                  <a:cubicBezTo>
                    <a:pt x="44" y="156"/>
                    <a:pt x="44" y="156"/>
                    <a:pt x="31" y="150"/>
                  </a:cubicBezTo>
                  <a:cubicBezTo>
                    <a:pt x="28" y="144"/>
                    <a:pt x="24" y="140"/>
                    <a:pt x="34" y="143"/>
                  </a:cubicBezTo>
                  <a:cubicBezTo>
                    <a:pt x="40" y="140"/>
                    <a:pt x="49" y="131"/>
                    <a:pt x="55" y="131"/>
                  </a:cubicBezTo>
                  <a:cubicBezTo>
                    <a:pt x="55" y="131"/>
                    <a:pt x="46" y="136"/>
                    <a:pt x="46" y="137"/>
                  </a:cubicBezTo>
                  <a:cubicBezTo>
                    <a:pt x="46" y="138"/>
                    <a:pt x="49" y="136"/>
                    <a:pt x="50" y="135"/>
                  </a:cubicBezTo>
                  <a:cubicBezTo>
                    <a:pt x="43" y="132"/>
                    <a:pt x="38" y="134"/>
                    <a:pt x="32" y="131"/>
                  </a:cubicBezTo>
                  <a:cubicBezTo>
                    <a:pt x="30" y="130"/>
                    <a:pt x="36" y="129"/>
                    <a:pt x="38" y="129"/>
                  </a:cubicBezTo>
                  <a:cubicBezTo>
                    <a:pt x="44" y="128"/>
                    <a:pt x="49" y="128"/>
                    <a:pt x="55" y="128"/>
                  </a:cubicBezTo>
                  <a:cubicBezTo>
                    <a:pt x="56" y="127"/>
                    <a:pt x="59" y="127"/>
                    <a:pt x="59" y="126"/>
                  </a:cubicBezTo>
                  <a:cubicBezTo>
                    <a:pt x="59" y="119"/>
                    <a:pt x="48" y="119"/>
                    <a:pt x="50" y="117"/>
                  </a:cubicBezTo>
                  <a:cubicBezTo>
                    <a:pt x="51" y="116"/>
                    <a:pt x="54" y="119"/>
                    <a:pt x="56" y="119"/>
                  </a:cubicBezTo>
                  <a:cubicBezTo>
                    <a:pt x="57" y="119"/>
                    <a:pt x="53" y="117"/>
                    <a:pt x="53" y="117"/>
                  </a:cubicBezTo>
                  <a:cubicBezTo>
                    <a:pt x="63" y="121"/>
                    <a:pt x="68" y="128"/>
                    <a:pt x="79" y="129"/>
                  </a:cubicBezTo>
                  <a:cubicBezTo>
                    <a:pt x="85" y="131"/>
                    <a:pt x="90" y="131"/>
                    <a:pt x="95" y="134"/>
                  </a:cubicBezTo>
                  <a:cubicBezTo>
                    <a:pt x="99" y="128"/>
                    <a:pt x="98" y="123"/>
                    <a:pt x="104" y="128"/>
                  </a:cubicBezTo>
                  <a:cubicBezTo>
                    <a:pt x="123" y="123"/>
                    <a:pt x="103" y="129"/>
                    <a:pt x="97" y="126"/>
                  </a:cubicBezTo>
                  <a:cubicBezTo>
                    <a:pt x="104" y="125"/>
                    <a:pt x="105" y="122"/>
                    <a:pt x="112" y="123"/>
                  </a:cubicBezTo>
                  <a:cubicBezTo>
                    <a:pt x="122" y="128"/>
                    <a:pt x="113" y="119"/>
                    <a:pt x="110" y="117"/>
                  </a:cubicBezTo>
                  <a:cubicBezTo>
                    <a:pt x="109" y="116"/>
                    <a:pt x="106" y="114"/>
                    <a:pt x="107" y="113"/>
                  </a:cubicBezTo>
                  <a:cubicBezTo>
                    <a:pt x="108" y="111"/>
                    <a:pt x="111" y="112"/>
                    <a:pt x="113" y="111"/>
                  </a:cubicBezTo>
                  <a:cubicBezTo>
                    <a:pt x="115" y="111"/>
                    <a:pt x="120" y="110"/>
                    <a:pt x="118" y="110"/>
                  </a:cubicBezTo>
                  <a:cubicBezTo>
                    <a:pt x="116" y="110"/>
                    <a:pt x="114" y="111"/>
                    <a:pt x="112" y="111"/>
                  </a:cubicBezTo>
                  <a:cubicBezTo>
                    <a:pt x="102" y="109"/>
                    <a:pt x="98" y="106"/>
                    <a:pt x="86" y="104"/>
                  </a:cubicBezTo>
                  <a:cubicBezTo>
                    <a:pt x="77" y="115"/>
                    <a:pt x="94" y="105"/>
                    <a:pt x="94" y="113"/>
                  </a:cubicBezTo>
                  <a:cubicBezTo>
                    <a:pt x="94" y="115"/>
                    <a:pt x="91" y="112"/>
                    <a:pt x="89" y="111"/>
                  </a:cubicBezTo>
                  <a:cubicBezTo>
                    <a:pt x="80" y="107"/>
                    <a:pt x="86" y="108"/>
                    <a:pt x="76" y="107"/>
                  </a:cubicBezTo>
                  <a:cubicBezTo>
                    <a:pt x="63" y="109"/>
                    <a:pt x="65" y="112"/>
                    <a:pt x="77" y="114"/>
                  </a:cubicBezTo>
                  <a:cubicBezTo>
                    <a:pt x="95" y="120"/>
                    <a:pt x="89" y="118"/>
                    <a:pt x="76" y="116"/>
                  </a:cubicBezTo>
                  <a:cubicBezTo>
                    <a:pt x="73" y="115"/>
                    <a:pt x="58" y="115"/>
                    <a:pt x="70" y="117"/>
                  </a:cubicBezTo>
                  <a:cubicBezTo>
                    <a:pt x="63" y="113"/>
                    <a:pt x="53" y="118"/>
                    <a:pt x="62" y="114"/>
                  </a:cubicBezTo>
                  <a:cubicBezTo>
                    <a:pt x="52" y="112"/>
                    <a:pt x="57" y="109"/>
                    <a:pt x="62" y="104"/>
                  </a:cubicBezTo>
                  <a:cubicBezTo>
                    <a:pt x="57" y="101"/>
                    <a:pt x="53" y="99"/>
                    <a:pt x="47" y="98"/>
                  </a:cubicBezTo>
                  <a:cubicBezTo>
                    <a:pt x="41" y="95"/>
                    <a:pt x="39" y="93"/>
                    <a:pt x="46" y="90"/>
                  </a:cubicBezTo>
                  <a:cubicBezTo>
                    <a:pt x="51" y="93"/>
                    <a:pt x="55" y="95"/>
                    <a:pt x="61" y="96"/>
                  </a:cubicBezTo>
                  <a:cubicBezTo>
                    <a:pt x="70" y="100"/>
                    <a:pt x="56" y="108"/>
                    <a:pt x="67" y="101"/>
                  </a:cubicBezTo>
                  <a:cubicBezTo>
                    <a:pt x="76" y="112"/>
                    <a:pt x="65" y="110"/>
                    <a:pt x="82" y="107"/>
                  </a:cubicBezTo>
                  <a:cubicBezTo>
                    <a:pt x="90" y="103"/>
                    <a:pt x="111" y="105"/>
                    <a:pt x="92" y="101"/>
                  </a:cubicBezTo>
                  <a:cubicBezTo>
                    <a:pt x="105" y="93"/>
                    <a:pt x="83" y="99"/>
                    <a:pt x="97" y="93"/>
                  </a:cubicBezTo>
                  <a:cubicBezTo>
                    <a:pt x="99" y="104"/>
                    <a:pt x="102" y="95"/>
                    <a:pt x="110" y="101"/>
                  </a:cubicBezTo>
                  <a:cubicBezTo>
                    <a:pt x="111" y="103"/>
                    <a:pt x="110" y="109"/>
                    <a:pt x="112" y="108"/>
                  </a:cubicBezTo>
                  <a:cubicBezTo>
                    <a:pt x="115" y="106"/>
                    <a:pt x="115" y="101"/>
                    <a:pt x="113" y="99"/>
                  </a:cubicBezTo>
                  <a:cubicBezTo>
                    <a:pt x="110" y="96"/>
                    <a:pt x="105" y="97"/>
                    <a:pt x="101" y="96"/>
                  </a:cubicBezTo>
                  <a:cubicBezTo>
                    <a:pt x="121" y="84"/>
                    <a:pt x="62" y="93"/>
                    <a:pt x="86" y="89"/>
                  </a:cubicBezTo>
                  <a:cubicBezTo>
                    <a:pt x="95" y="90"/>
                    <a:pt x="104" y="96"/>
                    <a:pt x="109" y="87"/>
                  </a:cubicBezTo>
                  <a:cubicBezTo>
                    <a:pt x="102" y="85"/>
                    <a:pt x="95" y="83"/>
                    <a:pt x="88" y="81"/>
                  </a:cubicBezTo>
                  <a:cubicBezTo>
                    <a:pt x="82" y="76"/>
                    <a:pt x="75" y="72"/>
                    <a:pt x="68" y="71"/>
                  </a:cubicBezTo>
                  <a:cubicBezTo>
                    <a:pt x="59" y="67"/>
                    <a:pt x="65" y="76"/>
                    <a:pt x="68" y="78"/>
                  </a:cubicBezTo>
                  <a:cubicBezTo>
                    <a:pt x="71" y="80"/>
                    <a:pt x="76" y="80"/>
                    <a:pt x="79" y="81"/>
                  </a:cubicBezTo>
                  <a:cubicBezTo>
                    <a:pt x="88" y="86"/>
                    <a:pt x="99" y="85"/>
                    <a:pt x="109" y="87"/>
                  </a:cubicBezTo>
                  <a:cubicBezTo>
                    <a:pt x="125" y="85"/>
                    <a:pt x="118" y="81"/>
                    <a:pt x="109" y="80"/>
                  </a:cubicBezTo>
                  <a:cubicBezTo>
                    <a:pt x="93" y="74"/>
                    <a:pt x="106" y="76"/>
                    <a:pt x="115" y="78"/>
                  </a:cubicBezTo>
                  <a:cubicBezTo>
                    <a:pt x="117" y="68"/>
                    <a:pt x="107" y="71"/>
                    <a:pt x="100" y="66"/>
                  </a:cubicBezTo>
                  <a:cubicBezTo>
                    <a:pt x="114" y="65"/>
                    <a:pt x="107" y="64"/>
                    <a:pt x="116" y="57"/>
                  </a:cubicBezTo>
                  <a:cubicBezTo>
                    <a:pt x="109" y="56"/>
                    <a:pt x="105" y="53"/>
                    <a:pt x="98" y="51"/>
                  </a:cubicBezTo>
                  <a:cubicBezTo>
                    <a:pt x="101" y="42"/>
                    <a:pt x="98" y="46"/>
                    <a:pt x="91" y="41"/>
                  </a:cubicBezTo>
                  <a:cubicBezTo>
                    <a:pt x="89" y="37"/>
                    <a:pt x="75" y="33"/>
                    <a:pt x="68" y="29"/>
                  </a:cubicBezTo>
                  <a:cubicBezTo>
                    <a:pt x="52" y="37"/>
                    <a:pt x="66" y="22"/>
                    <a:pt x="53" y="26"/>
                  </a:cubicBezTo>
                  <a:cubicBezTo>
                    <a:pt x="52" y="19"/>
                    <a:pt x="45" y="15"/>
                    <a:pt x="38" y="14"/>
                  </a:cubicBezTo>
                  <a:cubicBezTo>
                    <a:pt x="34" y="12"/>
                    <a:pt x="29" y="14"/>
                    <a:pt x="26" y="12"/>
                  </a:cubicBezTo>
                  <a:cubicBezTo>
                    <a:pt x="21" y="9"/>
                    <a:pt x="22" y="3"/>
                    <a:pt x="16" y="0"/>
                  </a:cubicBezTo>
                  <a:cubicBezTo>
                    <a:pt x="16" y="3"/>
                    <a:pt x="19" y="6"/>
                    <a:pt x="17" y="8"/>
                  </a:cubicBezTo>
                  <a:cubicBezTo>
                    <a:pt x="15" y="11"/>
                    <a:pt x="5" y="6"/>
                    <a:pt x="7" y="3"/>
                  </a:cubicBezTo>
                  <a:cubicBezTo>
                    <a:pt x="9" y="0"/>
                    <a:pt x="13" y="8"/>
                    <a:pt x="16" y="9"/>
                  </a:cubicBezTo>
                  <a:cubicBezTo>
                    <a:pt x="22" y="11"/>
                    <a:pt x="35" y="12"/>
                    <a:pt x="35" y="12"/>
                  </a:cubicBezTo>
                  <a:cubicBezTo>
                    <a:pt x="26" y="5"/>
                    <a:pt x="39" y="8"/>
                    <a:pt x="43" y="9"/>
                  </a:cubicBezTo>
                  <a:cubicBezTo>
                    <a:pt x="48" y="11"/>
                    <a:pt x="52" y="12"/>
                    <a:pt x="56" y="15"/>
                  </a:cubicBezTo>
                  <a:cubicBezTo>
                    <a:pt x="60" y="21"/>
                    <a:pt x="66" y="23"/>
                    <a:pt x="73" y="24"/>
                  </a:cubicBezTo>
                  <a:cubicBezTo>
                    <a:pt x="78" y="27"/>
                    <a:pt x="82" y="29"/>
                    <a:pt x="86" y="33"/>
                  </a:cubicBezTo>
                  <a:cubicBezTo>
                    <a:pt x="102" y="32"/>
                    <a:pt x="106" y="32"/>
                    <a:pt x="97" y="32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95" name="Freeform 2507"/>
            <p:cNvSpPr>
              <a:spLocks/>
            </p:cNvSpPr>
            <p:nvPr/>
          </p:nvSpPr>
          <p:spPr bwMode="auto">
            <a:xfrm>
              <a:off x="863" y="2394"/>
              <a:ext cx="44" cy="145"/>
            </a:xfrm>
            <a:custGeom>
              <a:avLst/>
              <a:gdLst>
                <a:gd name="T0" fmla="*/ 32 w 44"/>
                <a:gd name="T1" fmla="*/ 12 h 145"/>
                <a:gd name="T2" fmla="*/ 29 w 44"/>
                <a:gd name="T3" fmla="*/ 24 h 145"/>
                <a:gd name="T4" fmla="*/ 20 w 44"/>
                <a:gd name="T5" fmla="*/ 70 h 145"/>
                <a:gd name="T6" fmla="*/ 8 w 44"/>
                <a:gd name="T7" fmla="*/ 108 h 145"/>
                <a:gd name="T8" fmla="*/ 1 w 44"/>
                <a:gd name="T9" fmla="*/ 135 h 145"/>
                <a:gd name="T10" fmla="*/ 2 w 44"/>
                <a:gd name="T11" fmla="*/ 144 h 145"/>
                <a:gd name="T12" fmla="*/ 4 w 44"/>
                <a:gd name="T13" fmla="*/ 139 h 145"/>
                <a:gd name="T14" fmla="*/ 7 w 44"/>
                <a:gd name="T15" fmla="*/ 129 h 145"/>
                <a:gd name="T16" fmla="*/ 19 w 44"/>
                <a:gd name="T17" fmla="*/ 81 h 145"/>
                <a:gd name="T18" fmla="*/ 28 w 44"/>
                <a:gd name="T19" fmla="*/ 67 h 145"/>
                <a:gd name="T20" fmla="*/ 28 w 44"/>
                <a:gd name="T21" fmla="*/ 57 h 145"/>
                <a:gd name="T22" fmla="*/ 34 w 44"/>
                <a:gd name="T23" fmla="*/ 22 h 145"/>
                <a:gd name="T24" fmla="*/ 34 w 44"/>
                <a:gd name="T25" fmla="*/ 6 h 145"/>
                <a:gd name="T26" fmla="*/ 32 w 44"/>
                <a:gd name="T27" fmla="*/ 15 h 145"/>
                <a:gd name="T28" fmla="*/ 23 w 44"/>
                <a:gd name="T29" fmla="*/ 13 h 145"/>
                <a:gd name="T30" fmla="*/ 25 w 44"/>
                <a:gd name="T31" fmla="*/ 9 h 145"/>
                <a:gd name="T32" fmla="*/ 17 w 44"/>
                <a:gd name="T33" fmla="*/ 4 h 145"/>
                <a:gd name="T34" fmla="*/ 26 w 44"/>
                <a:gd name="T35" fmla="*/ 15 h 145"/>
                <a:gd name="T36" fmla="*/ 28 w 44"/>
                <a:gd name="T37" fmla="*/ 25 h 145"/>
                <a:gd name="T38" fmla="*/ 32 w 44"/>
                <a:gd name="T39" fmla="*/ 1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145">
                  <a:moveTo>
                    <a:pt x="32" y="12"/>
                  </a:moveTo>
                  <a:cubicBezTo>
                    <a:pt x="27" y="17"/>
                    <a:pt x="22" y="19"/>
                    <a:pt x="29" y="24"/>
                  </a:cubicBezTo>
                  <a:cubicBezTo>
                    <a:pt x="28" y="38"/>
                    <a:pt x="27" y="57"/>
                    <a:pt x="20" y="70"/>
                  </a:cubicBezTo>
                  <a:cubicBezTo>
                    <a:pt x="18" y="82"/>
                    <a:pt x="18" y="102"/>
                    <a:pt x="8" y="108"/>
                  </a:cubicBezTo>
                  <a:cubicBezTo>
                    <a:pt x="2" y="115"/>
                    <a:pt x="1" y="135"/>
                    <a:pt x="1" y="135"/>
                  </a:cubicBezTo>
                  <a:cubicBezTo>
                    <a:pt x="1" y="138"/>
                    <a:pt x="0" y="142"/>
                    <a:pt x="2" y="144"/>
                  </a:cubicBezTo>
                  <a:cubicBezTo>
                    <a:pt x="3" y="145"/>
                    <a:pt x="4" y="141"/>
                    <a:pt x="4" y="139"/>
                  </a:cubicBezTo>
                  <a:cubicBezTo>
                    <a:pt x="7" y="128"/>
                    <a:pt x="3" y="137"/>
                    <a:pt x="7" y="129"/>
                  </a:cubicBezTo>
                  <a:cubicBezTo>
                    <a:pt x="9" y="115"/>
                    <a:pt x="10" y="92"/>
                    <a:pt x="19" y="81"/>
                  </a:cubicBezTo>
                  <a:cubicBezTo>
                    <a:pt x="21" y="73"/>
                    <a:pt x="20" y="70"/>
                    <a:pt x="28" y="67"/>
                  </a:cubicBezTo>
                  <a:cubicBezTo>
                    <a:pt x="18" y="65"/>
                    <a:pt x="24" y="63"/>
                    <a:pt x="28" y="57"/>
                  </a:cubicBezTo>
                  <a:cubicBezTo>
                    <a:pt x="27" y="46"/>
                    <a:pt x="22" y="29"/>
                    <a:pt x="34" y="22"/>
                  </a:cubicBezTo>
                  <a:cubicBezTo>
                    <a:pt x="36" y="13"/>
                    <a:pt x="44" y="13"/>
                    <a:pt x="34" y="6"/>
                  </a:cubicBezTo>
                  <a:cubicBezTo>
                    <a:pt x="33" y="9"/>
                    <a:pt x="35" y="13"/>
                    <a:pt x="32" y="15"/>
                  </a:cubicBezTo>
                  <a:cubicBezTo>
                    <a:pt x="29" y="17"/>
                    <a:pt x="25" y="15"/>
                    <a:pt x="23" y="13"/>
                  </a:cubicBezTo>
                  <a:cubicBezTo>
                    <a:pt x="22" y="12"/>
                    <a:pt x="24" y="10"/>
                    <a:pt x="25" y="9"/>
                  </a:cubicBezTo>
                  <a:cubicBezTo>
                    <a:pt x="27" y="1"/>
                    <a:pt x="24" y="0"/>
                    <a:pt x="17" y="4"/>
                  </a:cubicBezTo>
                  <a:cubicBezTo>
                    <a:pt x="23" y="14"/>
                    <a:pt x="10" y="11"/>
                    <a:pt x="26" y="15"/>
                  </a:cubicBezTo>
                  <a:cubicBezTo>
                    <a:pt x="29" y="21"/>
                    <a:pt x="28" y="18"/>
                    <a:pt x="28" y="25"/>
                  </a:cubicBezTo>
                  <a:lnTo>
                    <a:pt x="32" y="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96" name="Freeform 2508"/>
            <p:cNvSpPr>
              <a:spLocks/>
            </p:cNvSpPr>
            <p:nvPr/>
          </p:nvSpPr>
          <p:spPr bwMode="auto">
            <a:xfrm>
              <a:off x="964" y="1890"/>
              <a:ext cx="138" cy="87"/>
            </a:xfrm>
            <a:custGeom>
              <a:avLst/>
              <a:gdLst>
                <a:gd name="T0" fmla="*/ 116 w 138"/>
                <a:gd name="T1" fmla="*/ 24 h 87"/>
                <a:gd name="T2" fmla="*/ 99 w 138"/>
                <a:gd name="T3" fmla="*/ 42 h 87"/>
                <a:gd name="T4" fmla="*/ 84 w 138"/>
                <a:gd name="T5" fmla="*/ 45 h 87"/>
                <a:gd name="T6" fmla="*/ 72 w 138"/>
                <a:gd name="T7" fmla="*/ 46 h 87"/>
                <a:gd name="T8" fmla="*/ 59 w 138"/>
                <a:gd name="T9" fmla="*/ 52 h 87"/>
                <a:gd name="T10" fmla="*/ 44 w 138"/>
                <a:gd name="T11" fmla="*/ 57 h 87"/>
                <a:gd name="T12" fmla="*/ 45 w 138"/>
                <a:gd name="T13" fmla="*/ 48 h 87"/>
                <a:gd name="T14" fmla="*/ 38 w 138"/>
                <a:gd name="T15" fmla="*/ 49 h 87"/>
                <a:gd name="T16" fmla="*/ 38 w 138"/>
                <a:gd name="T17" fmla="*/ 39 h 87"/>
                <a:gd name="T18" fmla="*/ 48 w 138"/>
                <a:gd name="T19" fmla="*/ 28 h 87"/>
                <a:gd name="T20" fmla="*/ 50 w 138"/>
                <a:gd name="T21" fmla="*/ 33 h 87"/>
                <a:gd name="T22" fmla="*/ 78 w 138"/>
                <a:gd name="T23" fmla="*/ 21 h 87"/>
                <a:gd name="T24" fmla="*/ 92 w 138"/>
                <a:gd name="T25" fmla="*/ 7 h 87"/>
                <a:gd name="T26" fmla="*/ 90 w 138"/>
                <a:gd name="T27" fmla="*/ 1 h 87"/>
                <a:gd name="T28" fmla="*/ 89 w 138"/>
                <a:gd name="T29" fmla="*/ 6 h 87"/>
                <a:gd name="T30" fmla="*/ 84 w 138"/>
                <a:gd name="T31" fmla="*/ 10 h 87"/>
                <a:gd name="T32" fmla="*/ 66 w 138"/>
                <a:gd name="T33" fmla="*/ 19 h 87"/>
                <a:gd name="T34" fmla="*/ 0 w 138"/>
                <a:gd name="T35" fmla="*/ 33 h 87"/>
                <a:gd name="T36" fmla="*/ 5 w 138"/>
                <a:gd name="T37" fmla="*/ 36 h 87"/>
                <a:gd name="T38" fmla="*/ 15 w 138"/>
                <a:gd name="T39" fmla="*/ 37 h 87"/>
                <a:gd name="T40" fmla="*/ 17 w 138"/>
                <a:gd name="T41" fmla="*/ 42 h 87"/>
                <a:gd name="T42" fmla="*/ 33 w 138"/>
                <a:gd name="T43" fmla="*/ 55 h 87"/>
                <a:gd name="T44" fmla="*/ 41 w 138"/>
                <a:gd name="T45" fmla="*/ 69 h 87"/>
                <a:gd name="T46" fmla="*/ 42 w 138"/>
                <a:gd name="T47" fmla="*/ 79 h 87"/>
                <a:gd name="T48" fmla="*/ 36 w 138"/>
                <a:gd name="T49" fmla="*/ 78 h 87"/>
                <a:gd name="T50" fmla="*/ 45 w 138"/>
                <a:gd name="T51" fmla="*/ 84 h 87"/>
                <a:gd name="T52" fmla="*/ 59 w 138"/>
                <a:gd name="T53" fmla="*/ 85 h 87"/>
                <a:gd name="T54" fmla="*/ 81 w 138"/>
                <a:gd name="T55" fmla="*/ 87 h 87"/>
                <a:gd name="T56" fmla="*/ 95 w 138"/>
                <a:gd name="T57" fmla="*/ 72 h 87"/>
                <a:gd name="T58" fmla="*/ 111 w 138"/>
                <a:gd name="T59" fmla="*/ 61 h 87"/>
                <a:gd name="T60" fmla="*/ 114 w 138"/>
                <a:gd name="T61" fmla="*/ 66 h 87"/>
                <a:gd name="T62" fmla="*/ 125 w 138"/>
                <a:gd name="T63" fmla="*/ 60 h 87"/>
                <a:gd name="T64" fmla="*/ 123 w 138"/>
                <a:gd name="T65" fmla="*/ 45 h 87"/>
                <a:gd name="T66" fmla="*/ 116 w 138"/>
                <a:gd name="T67" fmla="*/ 2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8" h="87">
                  <a:moveTo>
                    <a:pt x="116" y="24"/>
                  </a:moveTo>
                  <a:cubicBezTo>
                    <a:pt x="112" y="32"/>
                    <a:pt x="107" y="39"/>
                    <a:pt x="99" y="42"/>
                  </a:cubicBezTo>
                  <a:cubicBezTo>
                    <a:pt x="93" y="39"/>
                    <a:pt x="90" y="42"/>
                    <a:pt x="84" y="45"/>
                  </a:cubicBezTo>
                  <a:cubicBezTo>
                    <a:pt x="79" y="52"/>
                    <a:pt x="80" y="44"/>
                    <a:pt x="72" y="46"/>
                  </a:cubicBezTo>
                  <a:cubicBezTo>
                    <a:pt x="67" y="50"/>
                    <a:pt x="66" y="55"/>
                    <a:pt x="59" y="52"/>
                  </a:cubicBezTo>
                  <a:cubicBezTo>
                    <a:pt x="53" y="56"/>
                    <a:pt x="52" y="58"/>
                    <a:pt x="44" y="57"/>
                  </a:cubicBezTo>
                  <a:cubicBezTo>
                    <a:pt x="46" y="49"/>
                    <a:pt x="54" y="53"/>
                    <a:pt x="45" y="48"/>
                  </a:cubicBezTo>
                  <a:cubicBezTo>
                    <a:pt x="49" y="37"/>
                    <a:pt x="42" y="46"/>
                    <a:pt x="38" y="49"/>
                  </a:cubicBezTo>
                  <a:cubicBezTo>
                    <a:pt x="30" y="44"/>
                    <a:pt x="26" y="41"/>
                    <a:pt x="38" y="39"/>
                  </a:cubicBezTo>
                  <a:cubicBezTo>
                    <a:pt x="43" y="35"/>
                    <a:pt x="47" y="35"/>
                    <a:pt x="48" y="28"/>
                  </a:cubicBezTo>
                  <a:cubicBezTo>
                    <a:pt x="49" y="30"/>
                    <a:pt x="48" y="32"/>
                    <a:pt x="50" y="33"/>
                  </a:cubicBezTo>
                  <a:cubicBezTo>
                    <a:pt x="53" y="34"/>
                    <a:pt x="58" y="23"/>
                    <a:pt x="78" y="21"/>
                  </a:cubicBezTo>
                  <a:cubicBezTo>
                    <a:pt x="85" y="17"/>
                    <a:pt x="89" y="15"/>
                    <a:pt x="92" y="7"/>
                  </a:cubicBezTo>
                  <a:cubicBezTo>
                    <a:pt x="91" y="5"/>
                    <a:pt x="92" y="2"/>
                    <a:pt x="90" y="1"/>
                  </a:cubicBezTo>
                  <a:cubicBezTo>
                    <a:pt x="88" y="0"/>
                    <a:pt x="90" y="5"/>
                    <a:pt x="89" y="6"/>
                  </a:cubicBezTo>
                  <a:cubicBezTo>
                    <a:pt x="88" y="8"/>
                    <a:pt x="86" y="9"/>
                    <a:pt x="84" y="10"/>
                  </a:cubicBezTo>
                  <a:cubicBezTo>
                    <a:pt x="79" y="14"/>
                    <a:pt x="72" y="18"/>
                    <a:pt x="66" y="19"/>
                  </a:cubicBezTo>
                  <a:cubicBezTo>
                    <a:pt x="43" y="30"/>
                    <a:pt x="28" y="31"/>
                    <a:pt x="0" y="33"/>
                  </a:cubicBezTo>
                  <a:cubicBezTo>
                    <a:pt x="2" y="34"/>
                    <a:pt x="3" y="35"/>
                    <a:pt x="5" y="36"/>
                  </a:cubicBezTo>
                  <a:cubicBezTo>
                    <a:pt x="8" y="37"/>
                    <a:pt x="12" y="36"/>
                    <a:pt x="15" y="37"/>
                  </a:cubicBezTo>
                  <a:cubicBezTo>
                    <a:pt x="17" y="38"/>
                    <a:pt x="16" y="41"/>
                    <a:pt x="17" y="42"/>
                  </a:cubicBezTo>
                  <a:cubicBezTo>
                    <a:pt x="21" y="47"/>
                    <a:pt x="28" y="51"/>
                    <a:pt x="33" y="55"/>
                  </a:cubicBezTo>
                  <a:cubicBezTo>
                    <a:pt x="36" y="62"/>
                    <a:pt x="34" y="65"/>
                    <a:pt x="41" y="69"/>
                  </a:cubicBezTo>
                  <a:cubicBezTo>
                    <a:pt x="41" y="72"/>
                    <a:pt x="44" y="76"/>
                    <a:pt x="42" y="79"/>
                  </a:cubicBezTo>
                  <a:cubicBezTo>
                    <a:pt x="41" y="81"/>
                    <a:pt x="37" y="77"/>
                    <a:pt x="36" y="78"/>
                  </a:cubicBezTo>
                  <a:cubicBezTo>
                    <a:pt x="33" y="81"/>
                    <a:pt x="42" y="83"/>
                    <a:pt x="45" y="84"/>
                  </a:cubicBezTo>
                  <a:cubicBezTo>
                    <a:pt x="51" y="81"/>
                    <a:pt x="52" y="84"/>
                    <a:pt x="59" y="85"/>
                  </a:cubicBezTo>
                  <a:cubicBezTo>
                    <a:pt x="69" y="84"/>
                    <a:pt x="75" y="80"/>
                    <a:pt x="81" y="87"/>
                  </a:cubicBezTo>
                  <a:cubicBezTo>
                    <a:pt x="83" y="82"/>
                    <a:pt x="90" y="79"/>
                    <a:pt x="95" y="72"/>
                  </a:cubicBezTo>
                  <a:cubicBezTo>
                    <a:pt x="97" y="61"/>
                    <a:pt x="98" y="63"/>
                    <a:pt x="111" y="61"/>
                  </a:cubicBezTo>
                  <a:cubicBezTo>
                    <a:pt x="112" y="63"/>
                    <a:pt x="113" y="65"/>
                    <a:pt x="114" y="66"/>
                  </a:cubicBezTo>
                  <a:cubicBezTo>
                    <a:pt x="122" y="74"/>
                    <a:pt x="116" y="62"/>
                    <a:pt x="125" y="60"/>
                  </a:cubicBezTo>
                  <a:cubicBezTo>
                    <a:pt x="136" y="52"/>
                    <a:pt x="138" y="54"/>
                    <a:pt x="123" y="45"/>
                  </a:cubicBezTo>
                  <a:cubicBezTo>
                    <a:pt x="122" y="38"/>
                    <a:pt x="121" y="30"/>
                    <a:pt x="116" y="2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97" name="Freeform 2509"/>
            <p:cNvSpPr>
              <a:spLocks/>
            </p:cNvSpPr>
            <p:nvPr/>
          </p:nvSpPr>
          <p:spPr bwMode="auto">
            <a:xfrm>
              <a:off x="943" y="1861"/>
              <a:ext cx="114" cy="44"/>
            </a:xfrm>
            <a:custGeom>
              <a:avLst/>
              <a:gdLst>
                <a:gd name="T0" fmla="*/ 114 w 114"/>
                <a:gd name="T1" fmla="*/ 8 h 44"/>
                <a:gd name="T2" fmla="*/ 104 w 114"/>
                <a:gd name="T3" fmla="*/ 12 h 44"/>
                <a:gd name="T4" fmla="*/ 105 w 114"/>
                <a:gd name="T5" fmla="*/ 20 h 44"/>
                <a:gd name="T6" fmla="*/ 77 w 114"/>
                <a:gd name="T7" fmla="*/ 27 h 44"/>
                <a:gd name="T8" fmla="*/ 35 w 114"/>
                <a:gd name="T9" fmla="*/ 30 h 44"/>
                <a:gd name="T10" fmla="*/ 47 w 114"/>
                <a:gd name="T11" fmla="*/ 42 h 44"/>
                <a:gd name="T12" fmla="*/ 42 w 114"/>
                <a:gd name="T13" fmla="*/ 41 h 44"/>
                <a:gd name="T14" fmla="*/ 18 w 114"/>
                <a:gd name="T15" fmla="*/ 39 h 44"/>
                <a:gd name="T16" fmla="*/ 8 w 114"/>
                <a:gd name="T17" fmla="*/ 35 h 44"/>
                <a:gd name="T18" fmla="*/ 44 w 114"/>
                <a:gd name="T19" fmla="*/ 27 h 44"/>
                <a:gd name="T20" fmla="*/ 44 w 114"/>
                <a:gd name="T21" fmla="*/ 24 h 44"/>
                <a:gd name="T22" fmla="*/ 62 w 114"/>
                <a:gd name="T23" fmla="*/ 20 h 44"/>
                <a:gd name="T24" fmla="*/ 68 w 114"/>
                <a:gd name="T25" fmla="*/ 12 h 44"/>
                <a:gd name="T26" fmla="*/ 89 w 114"/>
                <a:gd name="T27" fmla="*/ 8 h 44"/>
                <a:gd name="T28" fmla="*/ 110 w 114"/>
                <a:gd name="T29" fmla="*/ 17 h 44"/>
                <a:gd name="T30" fmla="*/ 96 w 114"/>
                <a:gd name="T31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4" h="44">
                  <a:moveTo>
                    <a:pt x="114" y="8"/>
                  </a:moveTo>
                  <a:cubicBezTo>
                    <a:pt x="113" y="20"/>
                    <a:pt x="112" y="18"/>
                    <a:pt x="104" y="12"/>
                  </a:cubicBezTo>
                  <a:cubicBezTo>
                    <a:pt x="88" y="16"/>
                    <a:pt x="98" y="15"/>
                    <a:pt x="105" y="20"/>
                  </a:cubicBezTo>
                  <a:cubicBezTo>
                    <a:pt x="75" y="22"/>
                    <a:pt x="97" y="25"/>
                    <a:pt x="77" y="27"/>
                  </a:cubicBezTo>
                  <a:cubicBezTo>
                    <a:pt x="61" y="37"/>
                    <a:pt x="64" y="32"/>
                    <a:pt x="35" y="30"/>
                  </a:cubicBezTo>
                  <a:cubicBezTo>
                    <a:pt x="49" y="41"/>
                    <a:pt x="49" y="40"/>
                    <a:pt x="47" y="42"/>
                  </a:cubicBezTo>
                  <a:cubicBezTo>
                    <a:pt x="46" y="43"/>
                    <a:pt x="44" y="41"/>
                    <a:pt x="42" y="41"/>
                  </a:cubicBezTo>
                  <a:cubicBezTo>
                    <a:pt x="33" y="35"/>
                    <a:pt x="28" y="37"/>
                    <a:pt x="18" y="39"/>
                  </a:cubicBezTo>
                  <a:cubicBezTo>
                    <a:pt x="12" y="44"/>
                    <a:pt x="14" y="39"/>
                    <a:pt x="8" y="35"/>
                  </a:cubicBezTo>
                  <a:cubicBezTo>
                    <a:pt x="0" y="22"/>
                    <a:pt x="41" y="27"/>
                    <a:pt x="44" y="27"/>
                  </a:cubicBezTo>
                  <a:cubicBezTo>
                    <a:pt x="38" y="22"/>
                    <a:pt x="37" y="23"/>
                    <a:pt x="44" y="24"/>
                  </a:cubicBezTo>
                  <a:cubicBezTo>
                    <a:pt x="56" y="22"/>
                    <a:pt x="50" y="17"/>
                    <a:pt x="62" y="20"/>
                  </a:cubicBezTo>
                  <a:cubicBezTo>
                    <a:pt x="84" y="17"/>
                    <a:pt x="78" y="19"/>
                    <a:pt x="68" y="12"/>
                  </a:cubicBezTo>
                  <a:cubicBezTo>
                    <a:pt x="77" y="11"/>
                    <a:pt x="81" y="10"/>
                    <a:pt x="89" y="8"/>
                  </a:cubicBezTo>
                  <a:cubicBezTo>
                    <a:pt x="102" y="10"/>
                    <a:pt x="110" y="0"/>
                    <a:pt x="110" y="17"/>
                  </a:cubicBezTo>
                  <a:lnTo>
                    <a:pt x="96" y="15"/>
                  </a:lnTo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98" name="Freeform 2510"/>
            <p:cNvSpPr>
              <a:spLocks/>
            </p:cNvSpPr>
            <p:nvPr/>
          </p:nvSpPr>
          <p:spPr bwMode="auto">
            <a:xfrm>
              <a:off x="910" y="1894"/>
              <a:ext cx="34" cy="73"/>
            </a:xfrm>
            <a:custGeom>
              <a:avLst/>
              <a:gdLst>
                <a:gd name="T0" fmla="*/ 29 w 34"/>
                <a:gd name="T1" fmla="*/ 14 h 73"/>
                <a:gd name="T2" fmla="*/ 33 w 34"/>
                <a:gd name="T3" fmla="*/ 32 h 73"/>
                <a:gd name="T4" fmla="*/ 24 w 34"/>
                <a:gd name="T5" fmla="*/ 41 h 73"/>
                <a:gd name="T6" fmla="*/ 33 w 34"/>
                <a:gd name="T7" fmla="*/ 54 h 73"/>
                <a:gd name="T8" fmla="*/ 27 w 34"/>
                <a:gd name="T9" fmla="*/ 56 h 73"/>
                <a:gd name="T10" fmla="*/ 18 w 34"/>
                <a:gd name="T11" fmla="*/ 44 h 73"/>
                <a:gd name="T12" fmla="*/ 9 w 34"/>
                <a:gd name="T13" fmla="*/ 35 h 73"/>
                <a:gd name="T14" fmla="*/ 0 w 34"/>
                <a:gd name="T15" fmla="*/ 11 h 73"/>
                <a:gd name="T16" fmla="*/ 17 w 34"/>
                <a:gd name="T17" fmla="*/ 3 h 73"/>
                <a:gd name="T18" fmla="*/ 29 w 34"/>
                <a:gd name="T19" fmla="*/ 1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73">
                  <a:moveTo>
                    <a:pt x="29" y="14"/>
                  </a:moveTo>
                  <a:cubicBezTo>
                    <a:pt x="30" y="20"/>
                    <a:pt x="32" y="26"/>
                    <a:pt x="33" y="32"/>
                  </a:cubicBezTo>
                  <a:cubicBezTo>
                    <a:pt x="21" y="34"/>
                    <a:pt x="34" y="35"/>
                    <a:pt x="24" y="41"/>
                  </a:cubicBezTo>
                  <a:cubicBezTo>
                    <a:pt x="32" y="43"/>
                    <a:pt x="28" y="48"/>
                    <a:pt x="33" y="54"/>
                  </a:cubicBezTo>
                  <a:cubicBezTo>
                    <a:pt x="31" y="73"/>
                    <a:pt x="32" y="63"/>
                    <a:pt x="27" y="56"/>
                  </a:cubicBezTo>
                  <a:cubicBezTo>
                    <a:pt x="26" y="49"/>
                    <a:pt x="24" y="48"/>
                    <a:pt x="18" y="44"/>
                  </a:cubicBezTo>
                  <a:cubicBezTo>
                    <a:pt x="14" y="37"/>
                    <a:pt x="17" y="32"/>
                    <a:pt x="9" y="35"/>
                  </a:cubicBezTo>
                  <a:cubicBezTo>
                    <a:pt x="8" y="27"/>
                    <a:pt x="9" y="13"/>
                    <a:pt x="0" y="11"/>
                  </a:cubicBezTo>
                  <a:cubicBezTo>
                    <a:pt x="4" y="0"/>
                    <a:pt x="4" y="2"/>
                    <a:pt x="17" y="3"/>
                  </a:cubicBezTo>
                  <a:cubicBezTo>
                    <a:pt x="18" y="14"/>
                    <a:pt x="18" y="20"/>
                    <a:pt x="29" y="1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599" name="Freeform 2511"/>
            <p:cNvSpPr>
              <a:spLocks/>
            </p:cNvSpPr>
            <p:nvPr/>
          </p:nvSpPr>
          <p:spPr bwMode="auto">
            <a:xfrm>
              <a:off x="936" y="1810"/>
              <a:ext cx="82" cy="67"/>
            </a:xfrm>
            <a:custGeom>
              <a:avLst/>
              <a:gdLst>
                <a:gd name="T0" fmla="*/ 76 w 82"/>
                <a:gd name="T1" fmla="*/ 15 h 67"/>
                <a:gd name="T2" fmla="*/ 60 w 82"/>
                <a:gd name="T3" fmla="*/ 21 h 67"/>
                <a:gd name="T4" fmla="*/ 58 w 82"/>
                <a:gd name="T5" fmla="*/ 35 h 67"/>
                <a:gd name="T6" fmla="*/ 48 w 82"/>
                <a:gd name="T7" fmla="*/ 33 h 67"/>
                <a:gd name="T8" fmla="*/ 49 w 82"/>
                <a:gd name="T9" fmla="*/ 47 h 67"/>
                <a:gd name="T10" fmla="*/ 34 w 82"/>
                <a:gd name="T11" fmla="*/ 47 h 67"/>
                <a:gd name="T12" fmla="*/ 12 w 82"/>
                <a:gd name="T13" fmla="*/ 60 h 67"/>
                <a:gd name="T14" fmla="*/ 15 w 82"/>
                <a:gd name="T15" fmla="*/ 54 h 67"/>
                <a:gd name="T16" fmla="*/ 30 w 82"/>
                <a:gd name="T17" fmla="*/ 41 h 67"/>
                <a:gd name="T18" fmla="*/ 45 w 82"/>
                <a:gd name="T19" fmla="*/ 23 h 67"/>
                <a:gd name="T20" fmla="*/ 57 w 82"/>
                <a:gd name="T21" fmla="*/ 12 h 67"/>
                <a:gd name="T22" fmla="*/ 76 w 82"/>
                <a:gd name="T23" fmla="*/ 1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67">
                  <a:moveTo>
                    <a:pt x="76" y="15"/>
                  </a:moveTo>
                  <a:cubicBezTo>
                    <a:pt x="70" y="17"/>
                    <a:pt x="65" y="17"/>
                    <a:pt x="60" y="21"/>
                  </a:cubicBezTo>
                  <a:cubicBezTo>
                    <a:pt x="57" y="28"/>
                    <a:pt x="61" y="28"/>
                    <a:pt x="58" y="35"/>
                  </a:cubicBezTo>
                  <a:cubicBezTo>
                    <a:pt x="56" y="23"/>
                    <a:pt x="55" y="28"/>
                    <a:pt x="48" y="33"/>
                  </a:cubicBezTo>
                  <a:cubicBezTo>
                    <a:pt x="45" y="39"/>
                    <a:pt x="48" y="40"/>
                    <a:pt x="49" y="47"/>
                  </a:cubicBezTo>
                  <a:cubicBezTo>
                    <a:pt x="43" y="51"/>
                    <a:pt x="41" y="48"/>
                    <a:pt x="34" y="47"/>
                  </a:cubicBezTo>
                  <a:cubicBezTo>
                    <a:pt x="25" y="59"/>
                    <a:pt x="46" y="58"/>
                    <a:pt x="12" y="60"/>
                  </a:cubicBezTo>
                  <a:cubicBezTo>
                    <a:pt x="0" y="67"/>
                    <a:pt x="13" y="58"/>
                    <a:pt x="15" y="54"/>
                  </a:cubicBezTo>
                  <a:cubicBezTo>
                    <a:pt x="16" y="46"/>
                    <a:pt x="22" y="43"/>
                    <a:pt x="30" y="41"/>
                  </a:cubicBezTo>
                  <a:cubicBezTo>
                    <a:pt x="32" y="30"/>
                    <a:pt x="33" y="24"/>
                    <a:pt x="45" y="23"/>
                  </a:cubicBezTo>
                  <a:cubicBezTo>
                    <a:pt x="47" y="14"/>
                    <a:pt x="47" y="14"/>
                    <a:pt x="57" y="12"/>
                  </a:cubicBezTo>
                  <a:cubicBezTo>
                    <a:pt x="59" y="0"/>
                    <a:pt x="82" y="2"/>
                    <a:pt x="76" y="15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00" name="Freeform 2512"/>
            <p:cNvSpPr>
              <a:spLocks/>
            </p:cNvSpPr>
            <p:nvPr/>
          </p:nvSpPr>
          <p:spPr bwMode="auto">
            <a:xfrm>
              <a:off x="1059" y="1960"/>
              <a:ext cx="60" cy="26"/>
            </a:xfrm>
            <a:custGeom>
              <a:avLst/>
              <a:gdLst>
                <a:gd name="T0" fmla="*/ 60 w 60"/>
                <a:gd name="T1" fmla="*/ 0 h 26"/>
                <a:gd name="T2" fmla="*/ 42 w 60"/>
                <a:gd name="T3" fmla="*/ 3 h 26"/>
                <a:gd name="T4" fmla="*/ 40 w 60"/>
                <a:gd name="T5" fmla="*/ 8 h 26"/>
                <a:gd name="T6" fmla="*/ 22 w 60"/>
                <a:gd name="T7" fmla="*/ 12 h 26"/>
                <a:gd name="T8" fmla="*/ 0 w 60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6">
                  <a:moveTo>
                    <a:pt x="60" y="0"/>
                  </a:moveTo>
                  <a:cubicBezTo>
                    <a:pt x="54" y="1"/>
                    <a:pt x="47" y="0"/>
                    <a:pt x="42" y="3"/>
                  </a:cubicBezTo>
                  <a:cubicBezTo>
                    <a:pt x="40" y="4"/>
                    <a:pt x="41" y="7"/>
                    <a:pt x="40" y="8"/>
                  </a:cubicBezTo>
                  <a:cubicBezTo>
                    <a:pt x="37" y="10"/>
                    <a:pt x="26" y="11"/>
                    <a:pt x="22" y="12"/>
                  </a:cubicBezTo>
                  <a:cubicBezTo>
                    <a:pt x="20" y="26"/>
                    <a:pt x="14" y="24"/>
                    <a:pt x="0" y="2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01" name="Freeform 2513"/>
            <p:cNvSpPr>
              <a:spLocks/>
            </p:cNvSpPr>
            <p:nvPr/>
          </p:nvSpPr>
          <p:spPr bwMode="auto">
            <a:xfrm>
              <a:off x="1287" y="1833"/>
              <a:ext cx="164" cy="211"/>
            </a:xfrm>
            <a:custGeom>
              <a:avLst/>
              <a:gdLst>
                <a:gd name="T0" fmla="*/ 0 w 164"/>
                <a:gd name="T1" fmla="*/ 35 h 211"/>
                <a:gd name="T2" fmla="*/ 22 w 164"/>
                <a:gd name="T3" fmla="*/ 71 h 211"/>
                <a:gd name="T4" fmla="*/ 38 w 164"/>
                <a:gd name="T5" fmla="*/ 93 h 211"/>
                <a:gd name="T6" fmla="*/ 60 w 164"/>
                <a:gd name="T7" fmla="*/ 129 h 211"/>
                <a:gd name="T8" fmla="*/ 82 w 164"/>
                <a:gd name="T9" fmla="*/ 165 h 211"/>
                <a:gd name="T10" fmla="*/ 120 w 164"/>
                <a:gd name="T11" fmla="*/ 209 h 211"/>
                <a:gd name="T12" fmla="*/ 148 w 164"/>
                <a:gd name="T13" fmla="*/ 205 h 211"/>
                <a:gd name="T14" fmla="*/ 160 w 164"/>
                <a:gd name="T15" fmla="*/ 189 h 211"/>
                <a:gd name="T16" fmla="*/ 154 w 164"/>
                <a:gd name="T17" fmla="*/ 149 h 211"/>
                <a:gd name="T18" fmla="*/ 114 w 164"/>
                <a:gd name="T19" fmla="*/ 105 h 211"/>
                <a:gd name="T20" fmla="*/ 76 w 164"/>
                <a:gd name="T21" fmla="*/ 43 h 211"/>
                <a:gd name="T22" fmla="*/ 48 w 164"/>
                <a:gd name="T23" fmla="*/ 1 h 211"/>
                <a:gd name="T24" fmla="*/ 32 w 164"/>
                <a:gd name="T25" fmla="*/ 7 h 211"/>
                <a:gd name="T26" fmla="*/ 20 w 164"/>
                <a:gd name="T27" fmla="*/ 11 h 211"/>
                <a:gd name="T28" fmla="*/ 0 w 164"/>
                <a:gd name="T29" fmla="*/ 35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211">
                  <a:moveTo>
                    <a:pt x="0" y="35"/>
                  </a:moveTo>
                  <a:cubicBezTo>
                    <a:pt x="8" y="47"/>
                    <a:pt x="10" y="63"/>
                    <a:pt x="22" y="71"/>
                  </a:cubicBezTo>
                  <a:cubicBezTo>
                    <a:pt x="26" y="83"/>
                    <a:pt x="27" y="86"/>
                    <a:pt x="38" y="93"/>
                  </a:cubicBezTo>
                  <a:cubicBezTo>
                    <a:pt x="44" y="103"/>
                    <a:pt x="53" y="117"/>
                    <a:pt x="60" y="129"/>
                  </a:cubicBezTo>
                  <a:cubicBezTo>
                    <a:pt x="64" y="142"/>
                    <a:pt x="74" y="154"/>
                    <a:pt x="82" y="165"/>
                  </a:cubicBezTo>
                  <a:cubicBezTo>
                    <a:pt x="91" y="179"/>
                    <a:pt x="102" y="203"/>
                    <a:pt x="120" y="209"/>
                  </a:cubicBezTo>
                  <a:cubicBezTo>
                    <a:pt x="131" y="208"/>
                    <a:pt x="138" y="211"/>
                    <a:pt x="148" y="205"/>
                  </a:cubicBezTo>
                  <a:cubicBezTo>
                    <a:pt x="154" y="202"/>
                    <a:pt x="153" y="193"/>
                    <a:pt x="160" y="189"/>
                  </a:cubicBezTo>
                  <a:cubicBezTo>
                    <a:pt x="164" y="177"/>
                    <a:pt x="164" y="156"/>
                    <a:pt x="154" y="149"/>
                  </a:cubicBezTo>
                  <a:cubicBezTo>
                    <a:pt x="146" y="135"/>
                    <a:pt x="127" y="124"/>
                    <a:pt x="114" y="105"/>
                  </a:cubicBezTo>
                  <a:cubicBezTo>
                    <a:pt x="102" y="89"/>
                    <a:pt x="86" y="60"/>
                    <a:pt x="76" y="43"/>
                  </a:cubicBezTo>
                  <a:cubicBezTo>
                    <a:pt x="65" y="26"/>
                    <a:pt x="55" y="7"/>
                    <a:pt x="48" y="1"/>
                  </a:cubicBezTo>
                  <a:cubicBezTo>
                    <a:pt x="24" y="6"/>
                    <a:pt x="49" y="0"/>
                    <a:pt x="32" y="7"/>
                  </a:cubicBezTo>
                  <a:cubicBezTo>
                    <a:pt x="28" y="9"/>
                    <a:pt x="20" y="11"/>
                    <a:pt x="20" y="11"/>
                  </a:cubicBezTo>
                  <a:cubicBezTo>
                    <a:pt x="15" y="16"/>
                    <a:pt x="0" y="25"/>
                    <a:pt x="0" y="35"/>
                  </a:cubicBezTo>
                  <a:close/>
                </a:path>
              </a:pathLst>
            </a:custGeom>
            <a:solidFill>
              <a:srgbClr val="99CC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02" name="Freeform 2514"/>
            <p:cNvSpPr>
              <a:spLocks/>
            </p:cNvSpPr>
            <p:nvPr/>
          </p:nvSpPr>
          <p:spPr bwMode="auto">
            <a:xfrm>
              <a:off x="1373" y="1970"/>
              <a:ext cx="70" cy="64"/>
            </a:xfrm>
            <a:custGeom>
              <a:avLst/>
              <a:gdLst>
                <a:gd name="T0" fmla="*/ 48 w 70"/>
                <a:gd name="T1" fmla="*/ 0 h 64"/>
                <a:gd name="T2" fmla="*/ 62 w 70"/>
                <a:gd name="T3" fmla="*/ 24 h 64"/>
                <a:gd name="T4" fmla="*/ 32 w 70"/>
                <a:gd name="T5" fmla="*/ 28 h 64"/>
                <a:gd name="T6" fmla="*/ 20 w 70"/>
                <a:gd name="T7" fmla="*/ 24 h 64"/>
                <a:gd name="T8" fmla="*/ 2 w 70"/>
                <a:gd name="T9" fmla="*/ 14 h 64"/>
                <a:gd name="T10" fmla="*/ 8 w 70"/>
                <a:gd name="T11" fmla="*/ 16 h 64"/>
                <a:gd name="T12" fmla="*/ 30 w 70"/>
                <a:gd name="T13" fmla="*/ 64 h 64"/>
                <a:gd name="T14" fmla="*/ 56 w 70"/>
                <a:gd name="T15" fmla="*/ 58 h 64"/>
                <a:gd name="T16" fmla="*/ 62 w 70"/>
                <a:gd name="T17" fmla="*/ 56 h 64"/>
                <a:gd name="T18" fmla="*/ 70 w 70"/>
                <a:gd name="T19" fmla="*/ 38 h 64"/>
                <a:gd name="T20" fmla="*/ 54 w 70"/>
                <a:gd name="T21" fmla="*/ 12 h 64"/>
                <a:gd name="T22" fmla="*/ 48 w 70"/>
                <a:gd name="T2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64">
                  <a:moveTo>
                    <a:pt x="48" y="0"/>
                  </a:moveTo>
                  <a:cubicBezTo>
                    <a:pt x="51" y="25"/>
                    <a:pt x="52" y="9"/>
                    <a:pt x="62" y="24"/>
                  </a:cubicBezTo>
                  <a:cubicBezTo>
                    <a:pt x="58" y="37"/>
                    <a:pt x="43" y="31"/>
                    <a:pt x="32" y="28"/>
                  </a:cubicBezTo>
                  <a:cubicBezTo>
                    <a:pt x="28" y="27"/>
                    <a:pt x="20" y="24"/>
                    <a:pt x="20" y="24"/>
                  </a:cubicBezTo>
                  <a:cubicBezTo>
                    <a:pt x="11" y="15"/>
                    <a:pt x="17" y="19"/>
                    <a:pt x="2" y="14"/>
                  </a:cubicBezTo>
                  <a:cubicBezTo>
                    <a:pt x="0" y="13"/>
                    <a:pt x="8" y="16"/>
                    <a:pt x="8" y="16"/>
                  </a:cubicBezTo>
                  <a:cubicBezTo>
                    <a:pt x="10" y="28"/>
                    <a:pt x="17" y="60"/>
                    <a:pt x="30" y="64"/>
                  </a:cubicBezTo>
                  <a:cubicBezTo>
                    <a:pt x="48" y="61"/>
                    <a:pt x="40" y="63"/>
                    <a:pt x="56" y="58"/>
                  </a:cubicBezTo>
                  <a:cubicBezTo>
                    <a:pt x="58" y="57"/>
                    <a:pt x="62" y="56"/>
                    <a:pt x="62" y="56"/>
                  </a:cubicBezTo>
                  <a:cubicBezTo>
                    <a:pt x="66" y="51"/>
                    <a:pt x="70" y="38"/>
                    <a:pt x="70" y="38"/>
                  </a:cubicBezTo>
                  <a:cubicBezTo>
                    <a:pt x="66" y="27"/>
                    <a:pt x="66" y="16"/>
                    <a:pt x="54" y="12"/>
                  </a:cubicBezTo>
                  <a:cubicBezTo>
                    <a:pt x="53" y="8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03" name="Freeform 2515"/>
            <p:cNvSpPr>
              <a:spLocks/>
            </p:cNvSpPr>
            <p:nvPr/>
          </p:nvSpPr>
          <p:spPr bwMode="auto">
            <a:xfrm>
              <a:off x="1295" y="1833"/>
              <a:ext cx="88" cy="172"/>
            </a:xfrm>
            <a:custGeom>
              <a:avLst/>
              <a:gdLst>
                <a:gd name="T0" fmla="*/ 48 w 88"/>
                <a:gd name="T1" fmla="*/ 29 h 172"/>
                <a:gd name="T2" fmla="*/ 10 w 88"/>
                <a:gd name="T3" fmla="*/ 41 h 172"/>
                <a:gd name="T4" fmla="*/ 6 w 88"/>
                <a:gd name="T5" fmla="*/ 47 h 172"/>
                <a:gd name="T6" fmla="*/ 12 w 88"/>
                <a:gd name="T7" fmla="*/ 49 h 172"/>
                <a:gd name="T8" fmla="*/ 24 w 88"/>
                <a:gd name="T9" fmla="*/ 63 h 172"/>
                <a:gd name="T10" fmla="*/ 46 w 88"/>
                <a:gd name="T11" fmla="*/ 91 h 172"/>
                <a:gd name="T12" fmla="*/ 56 w 88"/>
                <a:gd name="T13" fmla="*/ 101 h 172"/>
                <a:gd name="T14" fmla="*/ 66 w 88"/>
                <a:gd name="T15" fmla="*/ 125 h 172"/>
                <a:gd name="T16" fmla="*/ 86 w 88"/>
                <a:gd name="T17" fmla="*/ 167 h 172"/>
                <a:gd name="T18" fmla="*/ 78 w 88"/>
                <a:gd name="T19" fmla="*/ 155 h 172"/>
                <a:gd name="T20" fmla="*/ 66 w 88"/>
                <a:gd name="T21" fmla="*/ 145 h 172"/>
                <a:gd name="T22" fmla="*/ 38 w 88"/>
                <a:gd name="T23" fmla="*/ 93 h 172"/>
                <a:gd name="T24" fmla="*/ 28 w 88"/>
                <a:gd name="T25" fmla="*/ 79 h 172"/>
                <a:gd name="T26" fmla="*/ 24 w 88"/>
                <a:gd name="T27" fmla="*/ 73 h 172"/>
                <a:gd name="T28" fmla="*/ 18 w 88"/>
                <a:gd name="T29" fmla="*/ 69 h 172"/>
                <a:gd name="T30" fmla="*/ 0 w 88"/>
                <a:gd name="T31" fmla="*/ 39 h 172"/>
                <a:gd name="T32" fmla="*/ 32 w 88"/>
                <a:gd name="T33" fmla="*/ 9 h 172"/>
                <a:gd name="T34" fmla="*/ 48 w 88"/>
                <a:gd name="T35" fmla="*/ 7 h 172"/>
                <a:gd name="T36" fmla="*/ 48 w 88"/>
                <a:gd name="T37" fmla="*/ 2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" h="172">
                  <a:moveTo>
                    <a:pt x="48" y="29"/>
                  </a:moveTo>
                  <a:cubicBezTo>
                    <a:pt x="36" y="37"/>
                    <a:pt x="24" y="39"/>
                    <a:pt x="10" y="41"/>
                  </a:cubicBezTo>
                  <a:cubicBezTo>
                    <a:pt x="9" y="43"/>
                    <a:pt x="5" y="45"/>
                    <a:pt x="6" y="47"/>
                  </a:cubicBezTo>
                  <a:cubicBezTo>
                    <a:pt x="7" y="49"/>
                    <a:pt x="10" y="48"/>
                    <a:pt x="12" y="49"/>
                  </a:cubicBezTo>
                  <a:cubicBezTo>
                    <a:pt x="20" y="55"/>
                    <a:pt x="14" y="60"/>
                    <a:pt x="24" y="63"/>
                  </a:cubicBezTo>
                  <a:cubicBezTo>
                    <a:pt x="29" y="74"/>
                    <a:pt x="34" y="87"/>
                    <a:pt x="46" y="91"/>
                  </a:cubicBezTo>
                  <a:cubicBezTo>
                    <a:pt x="51" y="105"/>
                    <a:pt x="46" y="104"/>
                    <a:pt x="56" y="101"/>
                  </a:cubicBezTo>
                  <a:cubicBezTo>
                    <a:pt x="61" y="86"/>
                    <a:pt x="62" y="119"/>
                    <a:pt x="66" y="125"/>
                  </a:cubicBezTo>
                  <a:cubicBezTo>
                    <a:pt x="74" y="137"/>
                    <a:pt x="81" y="153"/>
                    <a:pt x="86" y="167"/>
                  </a:cubicBezTo>
                  <a:cubicBezTo>
                    <a:pt x="88" y="172"/>
                    <a:pt x="82" y="158"/>
                    <a:pt x="78" y="155"/>
                  </a:cubicBezTo>
                  <a:cubicBezTo>
                    <a:pt x="70" y="149"/>
                    <a:pt x="74" y="153"/>
                    <a:pt x="66" y="145"/>
                  </a:cubicBezTo>
                  <a:cubicBezTo>
                    <a:pt x="62" y="132"/>
                    <a:pt x="49" y="100"/>
                    <a:pt x="38" y="93"/>
                  </a:cubicBezTo>
                  <a:cubicBezTo>
                    <a:pt x="33" y="79"/>
                    <a:pt x="38" y="82"/>
                    <a:pt x="28" y="79"/>
                  </a:cubicBezTo>
                  <a:cubicBezTo>
                    <a:pt x="27" y="77"/>
                    <a:pt x="26" y="75"/>
                    <a:pt x="24" y="73"/>
                  </a:cubicBezTo>
                  <a:cubicBezTo>
                    <a:pt x="22" y="71"/>
                    <a:pt x="20" y="71"/>
                    <a:pt x="18" y="69"/>
                  </a:cubicBezTo>
                  <a:cubicBezTo>
                    <a:pt x="10" y="60"/>
                    <a:pt x="7" y="49"/>
                    <a:pt x="0" y="39"/>
                  </a:cubicBezTo>
                  <a:cubicBezTo>
                    <a:pt x="4" y="11"/>
                    <a:pt x="10" y="16"/>
                    <a:pt x="32" y="9"/>
                  </a:cubicBezTo>
                  <a:cubicBezTo>
                    <a:pt x="34" y="4"/>
                    <a:pt x="46" y="0"/>
                    <a:pt x="48" y="7"/>
                  </a:cubicBezTo>
                  <a:cubicBezTo>
                    <a:pt x="50" y="14"/>
                    <a:pt x="48" y="22"/>
                    <a:pt x="48" y="29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04" name="Freeform 2516"/>
            <p:cNvSpPr>
              <a:spLocks/>
            </p:cNvSpPr>
            <p:nvPr/>
          </p:nvSpPr>
          <p:spPr bwMode="auto">
            <a:xfrm>
              <a:off x="442" y="1060"/>
              <a:ext cx="729" cy="578"/>
            </a:xfrm>
            <a:custGeom>
              <a:avLst/>
              <a:gdLst>
                <a:gd name="T0" fmla="*/ 729 w 729"/>
                <a:gd name="T1" fmla="*/ 538 h 578"/>
                <a:gd name="T2" fmla="*/ 689 w 729"/>
                <a:gd name="T3" fmla="*/ 562 h 578"/>
                <a:gd name="T4" fmla="*/ 665 w 729"/>
                <a:gd name="T5" fmla="*/ 544 h 578"/>
                <a:gd name="T6" fmla="*/ 627 w 729"/>
                <a:gd name="T7" fmla="*/ 500 h 578"/>
                <a:gd name="T8" fmla="*/ 599 w 729"/>
                <a:gd name="T9" fmla="*/ 458 h 578"/>
                <a:gd name="T10" fmla="*/ 575 w 729"/>
                <a:gd name="T11" fmla="*/ 420 h 578"/>
                <a:gd name="T12" fmla="*/ 447 w 729"/>
                <a:gd name="T13" fmla="*/ 262 h 578"/>
                <a:gd name="T14" fmla="*/ 427 w 729"/>
                <a:gd name="T15" fmla="*/ 242 h 578"/>
                <a:gd name="T16" fmla="*/ 381 w 729"/>
                <a:gd name="T17" fmla="*/ 196 h 578"/>
                <a:gd name="T18" fmla="*/ 365 w 729"/>
                <a:gd name="T19" fmla="*/ 182 h 578"/>
                <a:gd name="T20" fmla="*/ 365 w 729"/>
                <a:gd name="T21" fmla="*/ 184 h 578"/>
                <a:gd name="T22" fmla="*/ 315 w 729"/>
                <a:gd name="T23" fmla="*/ 148 h 578"/>
                <a:gd name="T24" fmla="*/ 285 w 729"/>
                <a:gd name="T25" fmla="*/ 128 h 578"/>
                <a:gd name="T26" fmla="*/ 153 w 729"/>
                <a:gd name="T27" fmla="*/ 90 h 578"/>
                <a:gd name="T28" fmla="*/ 115 w 729"/>
                <a:gd name="T29" fmla="*/ 78 h 578"/>
                <a:gd name="T30" fmla="*/ 95 w 729"/>
                <a:gd name="T31" fmla="*/ 88 h 578"/>
                <a:gd name="T32" fmla="*/ 75 w 729"/>
                <a:gd name="T33" fmla="*/ 108 h 578"/>
                <a:gd name="T34" fmla="*/ 17 w 729"/>
                <a:gd name="T35" fmla="*/ 102 h 578"/>
                <a:gd name="T36" fmla="*/ 3 w 729"/>
                <a:gd name="T37" fmla="*/ 88 h 578"/>
                <a:gd name="T38" fmla="*/ 1 w 729"/>
                <a:gd name="T39" fmla="*/ 50 h 578"/>
                <a:gd name="T40" fmla="*/ 9 w 729"/>
                <a:gd name="T41" fmla="*/ 22 h 578"/>
                <a:gd name="T42" fmla="*/ 33 w 729"/>
                <a:gd name="T43" fmla="*/ 0 h 578"/>
                <a:gd name="T44" fmla="*/ 85 w 729"/>
                <a:gd name="T45" fmla="*/ 14 h 578"/>
                <a:gd name="T46" fmla="*/ 159 w 729"/>
                <a:gd name="T47" fmla="*/ 32 h 578"/>
                <a:gd name="T48" fmla="*/ 201 w 729"/>
                <a:gd name="T49" fmla="*/ 38 h 578"/>
                <a:gd name="T50" fmla="*/ 285 w 729"/>
                <a:gd name="T51" fmla="*/ 70 h 578"/>
                <a:gd name="T52" fmla="*/ 385 w 729"/>
                <a:gd name="T53" fmla="*/ 120 h 578"/>
                <a:gd name="T54" fmla="*/ 465 w 729"/>
                <a:gd name="T55" fmla="*/ 200 h 578"/>
                <a:gd name="T56" fmla="*/ 537 w 729"/>
                <a:gd name="T57" fmla="*/ 286 h 578"/>
                <a:gd name="T58" fmla="*/ 601 w 729"/>
                <a:gd name="T59" fmla="*/ 354 h 578"/>
                <a:gd name="T60" fmla="*/ 651 w 729"/>
                <a:gd name="T61" fmla="*/ 424 h 578"/>
                <a:gd name="T62" fmla="*/ 687 w 729"/>
                <a:gd name="T63" fmla="*/ 472 h 578"/>
                <a:gd name="T64" fmla="*/ 699 w 729"/>
                <a:gd name="T65" fmla="*/ 488 h 578"/>
                <a:gd name="T66" fmla="*/ 717 w 729"/>
                <a:gd name="T67" fmla="*/ 506 h 578"/>
                <a:gd name="T68" fmla="*/ 729 w 729"/>
                <a:gd name="T69" fmla="*/ 530 h 578"/>
                <a:gd name="T70" fmla="*/ 729 w 729"/>
                <a:gd name="T71" fmla="*/ 538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29" h="578">
                  <a:moveTo>
                    <a:pt x="729" y="538"/>
                  </a:moveTo>
                  <a:cubicBezTo>
                    <a:pt x="721" y="550"/>
                    <a:pt x="703" y="557"/>
                    <a:pt x="689" y="562"/>
                  </a:cubicBezTo>
                  <a:cubicBezTo>
                    <a:pt x="684" y="578"/>
                    <a:pt x="672" y="549"/>
                    <a:pt x="665" y="544"/>
                  </a:cubicBezTo>
                  <a:cubicBezTo>
                    <a:pt x="655" y="534"/>
                    <a:pt x="638" y="514"/>
                    <a:pt x="627" y="500"/>
                  </a:cubicBezTo>
                  <a:cubicBezTo>
                    <a:pt x="620" y="493"/>
                    <a:pt x="608" y="471"/>
                    <a:pt x="599" y="458"/>
                  </a:cubicBezTo>
                  <a:cubicBezTo>
                    <a:pt x="595" y="449"/>
                    <a:pt x="600" y="455"/>
                    <a:pt x="575" y="420"/>
                  </a:cubicBezTo>
                  <a:cubicBezTo>
                    <a:pt x="551" y="386"/>
                    <a:pt x="472" y="292"/>
                    <a:pt x="447" y="262"/>
                  </a:cubicBezTo>
                  <a:cubicBezTo>
                    <a:pt x="442" y="255"/>
                    <a:pt x="434" y="247"/>
                    <a:pt x="427" y="242"/>
                  </a:cubicBezTo>
                  <a:cubicBezTo>
                    <a:pt x="423" y="230"/>
                    <a:pt x="392" y="203"/>
                    <a:pt x="381" y="196"/>
                  </a:cubicBezTo>
                  <a:cubicBezTo>
                    <a:pt x="373" y="191"/>
                    <a:pt x="374" y="185"/>
                    <a:pt x="365" y="182"/>
                  </a:cubicBezTo>
                  <a:cubicBezTo>
                    <a:pt x="362" y="180"/>
                    <a:pt x="373" y="190"/>
                    <a:pt x="365" y="184"/>
                  </a:cubicBezTo>
                  <a:cubicBezTo>
                    <a:pt x="357" y="178"/>
                    <a:pt x="328" y="157"/>
                    <a:pt x="315" y="148"/>
                  </a:cubicBezTo>
                  <a:cubicBezTo>
                    <a:pt x="308" y="141"/>
                    <a:pt x="294" y="131"/>
                    <a:pt x="285" y="128"/>
                  </a:cubicBezTo>
                  <a:cubicBezTo>
                    <a:pt x="255" y="98"/>
                    <a:pt x="192" y="93"/>
                    <a:pt x="153" y="90"/>
                  </a:cubicBezTo>
                  <a:cubicBezTo>
                    <a:pt x="124" y="83"/>
                    <a:pt x="125" y="78"/>
                    <a:pt x="115" y="78"/>
                  </a:cubicBezTo>
                  <a:cubicBezTo>
                    <a:pt x="105" y="78"/>
                    <a:pt x="102" y="83"/>
                    <a:pt x="95" y="88"/>
                  </a:cubicBezTo>
                  <a:cubicBezTo>
                    <a:pt x="90" y="95"/>
                    <a:pt x="82" y="103"/>
                    <a:pt x="75" y="108"/>
                  </a:cubicBezTo>
                  <a:cubicBezTo>
                    <a:pt x="60" y="131"/>
                    <a:pt x="33" y="113"/>
                    <a:pt x="17" y="102"/>
                  </a:cubicBezTo>
                  <a:cubicBezTo>
                    <a:pt x="6" y="98"/>
                    <a:pt x="6" y="97"/>
                    <a:pt x="3" y="88"/>
                  </a:cubicBezTo>
                  <a:cubicBezTo>
                    <a:pt x="0" y="79"/>
                    <a:pt x="0" y="61"/>
                    <a:pt x="1" y="50"/>
                  </a:cubicBezTo>
                  <a:cubicBezTo>
                    <a:pt x="2" y="39"/>
                    <a:pt x="4" y="30"/>
                    <a:pt x="9" y="22"/>
                  </a:cubicBezTo>
                  <a:cubicBezTo>
                    <a:pt x="14" y="8"/>
                    <a:pt x="22" y="7"/>
                    <a:pt x="33" y="0"/>
                  </a:cubicBezTo>
                  <a:cubicBezTo>
                    <a:pt x="54" y="2"/>
                    <a:pt x="66" y="8"/>
                    <a:pt x="85" y="14"/>
                  </a:cubicBezTo>
                  <a:cubicBezTo>
                    <a:pt x="96" y="46"/>
                    <a:pt x="112" y="31"/>
                    <a:pt x="159" y="32"/>
                  </a:cubicBezTo>
                  <a:cubicBezTo>
                    <a:pt x="173" y="34"/>
                    <a:pt x="188" y="34"/>
                    <a:pt x="201" y="38"/>
                  </a:cubicBezTo>
                  <a:cubicBezTo>
                    <a:pt x="221" y="45"/>
                    <a:pt x="254" y="56"/>
                    <a:pt x="285" y="70"/>
                  </a:cubicBezTo>
                  <a:cubicBezTo>
                    <a:pt x="316" y="84"/>
                    <a:pt x="355" y="98"/>
                    <a:pt x="385" y="120"/>
                  </a:cubicBezTo>
                  <a:cubicBezTo>
                    <a:pt x="407" y="135"/>
                    <a:pt x="446" y="183"/>
                    <a:pt x="465" y="200"/>
                  </a:cubicBezTo>
                  <a:cubicBezTo>
                    <a:pt x="490" y="228"/>
                    <a:pt x="515" y="263"/>
                    <a:pt x="537" y="286"/>
                  </a:cubicBezTo>
                  <a:cubicBezTo>
                    <a:pt x="552" y="299"/>
                    <a:pt x="589" y="340"/>
                    <a:pt x="601" y="354"/>
                  </a:cubicBezTo>
                  <a:cubicBezTo>
                    <a:pt x="620" y="377"/>
                    <a:pt x="636" y="402"/>
                    <a:pt x="651" y="424"/>
                  </a:cubicBezTo>
                  <a:cubicBezTo>
                    <a:pt x="658" y="434"/>
                    <a:pt x="679" y="461"/>
                    <a:pt x="687" y="472"/>
                  </a:cubicBezTo>
                  <a:cubicBezTo>
                    <a:pt x="690" y="480"/>
                    <a:pt x="692" y="483"/>
                    <a:pt x="699" y="488"/>
                  </a:cubicBezTo>
                  <a:cubicBezTo>
                    <a:pt x="705" y="497"/>
                    <a:pt x="706" y="502"/>
                    <a:pt x="717" y="506"/>
                  </a:cubicBezTo>
                  <a:cubicBezTo>
                    <a:pt x="720" y="514"/>
                    <a:pt x="724" y="523"/>
                    <a:pt x="729" y="530"/>
                  </a:cubicBezTo>
                  <a:cubicBezTo>
                    <a:pt x="727" y="537"/>
                    <a:pt x="726" y="535"/>
                    <a:pt x="729" y="538"/>
                  </a:cubicBezTo>
                  <a:close/>
                </a:path>
              </a:pathLst>
            </a:custGeom>
            <a:solidFill>
              <a:srgbClr val="99CC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05" name="Freeform 2517"/>
            <p:cNvSpPr>
              <a:spLocks/>
            </p:cNvSpPr>
            <p:nvPr/>
          </p:nvSpPr>
          <p:spPr bwMode="auto">
            <a:xfrm>
              <a:off x="547" y="1112"/>
              <a:ext cx="308" cy="158"/>
            </a:xfrm>
            <a:custGeom>
              <a:avLst/>
              <a:gdLst>
                <a:gd name="T0" fmla="*/ 308 w 308"/>
                <a:gd name="T1" fmla="*/ 158 h 158"/>
                <a:gd name="T2" fmla="*/ 294 w 308"/>
                <a:gd name="T3" fmla="*/ 144 h 158"/>
                <a:gd name="T4" fmla="*/ 274 w 308"/>
                <a:gd name="T5" fmla="*/ 124 h 158"/>
                <a:gd name="T6" fmla="*/ 200 w 308"/>
                <a:gd name="T7" fmla="*/ 62 h 158"/>
                <a:gd name="T8" fmla="*/ 130 w 308"/>
                <a:gd name="T9" fmla="*/ 24 h 158"/>
                <a:gd name="T10" fmla="*/ 38 w 308"/>
                <a:gd name="T11" fmla="*/ 8 h 158"/>
                <a:gd name="T12" fmla="*/ 4 w 308"/>
                <a:gd name="T13" fmla="*/ 0 h 158"/>
                <a:gd name="T14" fmla="*/ 14 w 308"/>
                <a:gd name="T15" fmla="*/ 16 h 158"/>
                <a:gd name="T16" fmla="*/ 64 w 308"/>
                <a:gd name="T17" fmla="*/ 34 h 158"/>
                <a:gd name="T18" fmla="*/ 170 w 308"/>
                <a:gd name="T19" fmla="*/ 58 h 158"/>
                <a:gd name="T20" fmla="*/ 238 w 308"/>
                <a:gd name="T21" fmla="*/ 108 h 158"/>
                <a:gd name="T22" fmla="*/ 268 w 308"/>
                <a:gd name="T23" fmla="*/ 120 h 158"/>
                <a:gd name="T24" fmla="*/ 274 w 308"/>
                <a:gd name="T25" fmla="*/ 124 h 158"/>
                <a:gd name="T26" fmla="*/ 298 w 308"/>
                <a:gd name="T27" fmla="*/ 144 h 158"/>
                <a:gd name="T28" fmla="*/ 308 w 308"/>
                <a:gd name="T2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8" h="158">
                  <a:moveTo>
                    <a:pt x="308" y="158"/>
                  </a:moveTo>
                  <a:cubicBezTo>
                    <a:pt x="299" y="144"/>
                    <a:pt x="305" y="148"/>
                    <a:pt x="294" y="144"/>
                  </a:cubicBezTo>
                  <a:cubicBezTo>
                    <a:pt x="289" y="137"/>
                    <a:pt x="281" y="129"/>
                    <a:pt x="274" y="124"/>
                  </a:cubicBezTo>
                  <a:cubicBezTo>
                    <a:pt x="258" y="110"/>
                    <a:pt x="224" y="79"/>
                    <a:pt x="200" y="62"/>
                  </a:cubicBezTo>
                  <a:cubicBezTo>
                    <a:pt x="181" y="50"/>
                    <a:pt x="162" y="37"/>
                    <a:pt x="130" y="24"/>
                  </a:cubicBezTo>
                  <a:cubicBezTo>
                    <a:pt x="96" y="13"/>
                    <a:pt x="78" y="10"/>
                    <a:pt x="38" y="8"/>
                  </a:cubicBezTo>
                  <a:cubicBezTo>
                    <a:pt x="26" y="4"/>
                    <a:pt x="15" y="7"/>
                    <a:pt x="4" y="0"/>
                  </a:cubicBezTo>
                  <a:cubicBezTo>
                    <a:pt x="0" y="12"/>
                    <a:pt x="2" y="14"/>
                    <a:pt x="14" y="16"/>
                  </a:cubicBezTo>
                  <a:cubicBezTo>
                    <a:pt x="28" y="25"/>
                    <a:pt x="48" y="33"/>
                    <a:pt x="64" y="34"/>
                  </a:cubicBezTo>
                  <a:cubicBezTo>
                    <a:pt x="90" y="41"/>
                    <a:pt x="141" y="46"/>
                    <a:pt x="170" y="58"/>
                  </a:cubicBezTo>
                  <a:cubicBezTo>
                    <a:pt x="190" y="69"/>
                    <a:pt x="222" y="98"/>
                    <a:pt x="238" y="108"/>
                  </a:cubicBezTo>
                  <a:cubicBezTo>
                    <a:pt x="254" y="118"/>
                    <a:pt x="262" y="117"/>
                    <a:pt x="268" y="120"/>
                  </a:cubicBezTo>
                  <a:cubicBezTo>
                    <a:pt x="270" y="121"/>
                    <a:pt x="272" y="123"/>
                    <a:pt x="274" y="124"/>
                  </a:cubicBezTo>
                  <a:cubicBezTo>
                    <a:pt x="277" y="132"/>
                    <a:pt x="289" y="140"/>
                    <a:pt x="298" y="144"/>
                  </a:cubicBezTo>
                  <a:cubicBezTo>
                    <a:pt x="304" y="148"/>
                    <a:pt x="308" y="151"/>
                    <a:pt x="308" y="158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06" name="Freeform 2518"/>
            <p:cNvSpPr>
              <a:spLocks/>
            </p:cNvSpPr>
            <p:nvPr/>
          </p:nvSpPr>
          <p:spPr bwMode="auto">
            <a:xfrm>
              <a:off x="440" y="1068"/>
              <a:ext cx="104" cy="107"/>
            </a:xfrm>
            <a:custGeom>
              <a:avLst/>
              <a:gdLst>
                <a:gd name="T0" fmla="*/ 87 w 104"/>
                <a:gd name="T1" fmla="*/ 18 h 107"/>
                <a:gd name="T2" fmla="*/ 83 w 104"/>
                <a:gd name="T3" fmla="*/ 48 h 107"/>
                <a:gd name="T4" fmla="*/ 77 w 104"/>
                <a:gd name="T5" fmla="*/ 44 h 107"/>
                <a:gd name="T6" fmla="*/ 83 w 104"/>
                <a:gd name="T7" fmla="*/ 50 h 107"/>
                <a:gd name="T8" fmla="*/ 69 w 104"/>
                <a:gd name="T9" fmla="*/ 70 h 107"/>
                <a:gd name="T10" fmla="*/ 59 w 104"/>
                <a:gd name="T11" fmla="*/ 80 h 107"/>
                <a:gd name="T12" fmla="*/ 47 w 104"/>
                <a:gd name="T13" fmla="*/ 84 h 107"/>
                <a:gd name="T14" fmla="*/ 19 w 104"/>
                <a:gd name="T15" fmla="*/ 76 h 107"/>
                <a:gd name="T16" fmla="*/ 11 w 104"/>
                <a:gd name="T17" fmla="*/ 52 h 107"/>
                <a:gd name="T18" fmla="*/ 13 w 104"/>
                <a:gd name="T19" fmla="*/ 32 h 107"/>
                <a:gd name="T20" fmla="*/ 17 w 104"/>
                <a:gd name="T21" fmla="*/ 18 h 107"/>
                <a:gd name="T22" fmla="*/ 5 w 104"/>
                <a:gd name="T23" fmla="*/ 36 h 107"/>
                <a:gd name="T24" fmla="*/ 21 w 104"/>
                <a:gd name="T25" fmla="*/ 80 h 107"/>
                <a:gd name="T26" fmla="*/ 35 w 104"/>
                <a:gd name="T27" fmla="*/ 96 h 107"/>
                <a:gd name="T28" fmla="*/ 81 w 104"/>
                <a:gd name="T29" fmla="*/ 82 h 107"/>
                <a:gd name="T30" fmla="*/ 87 w 104"/>
                <a:gd name="T31" fmla="*/ 78 h 107"/>
                <a:gd name="T32" fmla="*/ 83 w 104"/>
                <a:gd name="T33" fmla="*/ 12 h 107"/>
                <a:gd name="T34" fmla="*/ 67 w 104"/>
                <a:gd name="T35" fmla="*/ 0 h 107"/>
                <a:gd name="T36" fmla="*/ 65 w 104"/>
                <a:gd name="T37" fmla="*/ 28 h 107"/>
                <a:gd name="T38" fmla="*/ 81 w 104"/>
                <a:gd name="T39" fmla="*/ 20 h 107"/>
                <a:gd name="T40" fmla="*/ 87 w 104"/>
                <a:gd name="T41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07">
                  <a:moveTo>
                    <a:pt x="87" y="18"/>
                  </a:moveTo>
                  <a:cubicBezTo>
                    <a:pt x="85" y="28"/>
                    <a:pt x="88" y="39"/>
                    <a:pt x="83" y="48"/>
                  </a:cubicBezTo>
                  <a:cubicBezTo>
                    <a:pt x="82" y="50"/>
                    <a:pt x="77" y="42"/>
                    <a:pt x="77" y="44"/>
                  </a:cubicBezTo>
                  <a:cubicBezTo>
                    <a:pt x="77" y="47"/>
                    <a:pt x="81" y="48"/>
                    <a:pt x="83" y="50"/>
                  </a:cubicBezTo>
                  <a:cubicBezTo>
                    <a:pt x="77" y="59"/>
                    <a:pt x="79" y="67"/>
                    <a:pt x="69" y="70"/>
                  </a:cubicBezTo>
                  <a:cubicBezTo>
                    <a:pt x="65" y="75"/>
                    <a:pt x="65" y="77"/>
                    <a:pt x="59" y="80"/>
                  </a:cubicBezTo>
                  <a:cubicBezTo>
                    <a:pt x="55" y="82"/>
                    <a:pt x="47" y="84"/>
                    <a:pt x="47" y="84"/>
                  </a:cubicBezTo>
                  <a:cubicBezTo>
                    <a:pt x="37" y="81"/>
                    <a:pt x="29" y="78"/>
                    <a:pt x="19" y="76"/>
                  </a:cubicBezTo>
                  <a:cubicBezTo>
                    <a:pt x="16" y="67"/>
                    <a:pt x="16" y="60"/>
                    <a:pt x="11" y="52"/>
                  </a:cubicBezTo>
                  <a:cubicBezTo>
                    <a:pt x="12" y="45"/>
                    <a:pt x="12" y="39"/>
                    <a:pt x="13" y="32"/>
                  </a:cubicBezTo>
                  <a:cubicBezTo>
                    <a:pt x="14" y="22"/>
                    <a:pt x="19" y="18"/>
                    <a:pt x="17" y="18"/>
                  </a:cubicBezTo>
                  <a:cubicBezTo>
                    <a:pt x="12" y="18"/>
                    <a:pt x="6" y="32"/>
                    <a:pt x="5" y="36"/>
                  </a:cubicBezTo>
                  <a:cubicBezTo>
                    <a:pt x="6" y="58"/>
                    <a:pt x="0" y="73"/>
                    <a:pt x="21" y="80"/>
                  </a:cubicBezTo>
                  <a:cubicBezTo>
                    <a:pt x="30" y="94"/>
                    <a:pt x="25" y="89"/>
                    <a:pt x="35" y="96"/>
                  </a:cubicBezTo>
                  <a:cubicBezTo>
                    <a:pt x="81" y="94"/>
                    <a:pt x="73" y="107"/>
                    <a:pt x="81" y="82"/>
                  </a:cubicBezTo>
                  <a:cubicBezTo>
                    <a:pt x="82" y="80"/>
                    <a:pt x="85" y="79"/>
                    <a:pt x="87" y="78"/>
                  </a:cubicBezTo>
                  <a:cubicBezTo>
                    <a:pt x="100" y="59"/>
                    <a:pt x="104" y="26"/>
                    <a:pt x="83" y="12"/>
                  </a:cubicBezTo>
                  <a:cubicBezTo>
                    <a:pt x="78" y="5"/>
                    <a:pt x="75" y="3"/>
                    <a:pt x="67" y="0"/>
                  </a:cubicBezTo>
                  <a:cubicBezTo>
                    <a:pt x="57" y="3"/>
                    <a:pt x="64" y="18"/>
                    <a:pt x="65" y="28"/>
                  </a:cubicBezTo>
                  <a:cubicBezTo>
                    <a:pt x="69" y="15"/>
                    <a:pt x="68" y="11"/>
                    <a:pt x="81" y="20"/>
                  </a:cubicBezTo>
                  <a:cubicBezTo>
                    <a:pt x="87" y="28"/>
                    <a:pt x="84" y="28"/>
                    <a:pt x="87" y="18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07" name="Freeform 2519"/>
            <p:cNvSpPr>
              <a:spLocks/>
            </p:cNvSpPr>
            <p:nvPr/>
          </p:nvSpPr>
          <p:spPr bwMode="auto">
            <a:xfrm>
              <a:off x="444" y="1070"/>
              <a:ext cx="75" cy="64"/>
            </a:xfrm>
            <a:custGeom>
              <a:avLst/>
              <a:gdLst>
                <a:gd name="T0" fmla="*/ 63 w 75"/>
                <a:gd name="T1" fmla="*/ 24 h 64"/>
                <a:gd name="T2" fmla="*/ 57 w 75"/>
                <a:gd name="T3" fmla="*/ 26 h 64"/>
                <a:gd name="T4" fmla="*/ 61 w 75"/>
                <a:gd name="T5" fmla="*/ 38 h 64"/>
                <a:gd name="T6" fmla="*/ 47 w 75"/>
                <a:gd name="T7" fmla="*/ 54 h 64"/>
                <a:gd name="T8" fmla="*/ 33 w 75"/>
                <a:gd name="T9" fmla="*/ 64 h 64"/>
                <a:gd name="T10" fmla="*/ 17 w 75"/>
                <a:gd name="T11" fmla="*/ 52 h 64"/>
                <a:gd name="T12" fmla="*/ 37 w 75"/>
                <a:gd name="T13" fmla="*/ 2 h 64"/>
                <a:gd name="T14" fmla="*/ 55 w 75"/>
                <a:gd name="T15" fmla="*/ 4 h 64"/>
                <a:gd name="T16" fmla="*/ 63 w 75"/>
                <a:gd name="T17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64">
                  <a:moveTo>
                    <a:pt x="63" y="24"/>
                  </a:moveTo>
                  <a:cubicBezTo>
                    <a:pt x="61" y="25"/>
                    <a:pt x="57" y="24"/>
                    <a:pt x="57" y="26"/>
                  </a:cubicBezTo>
                  <a:cubicBezTo>
                    <a:pt x="56" y="30"/>
                    <a:pt x="61" y="38"/>
                    <a:pt x="61" y="38"/>
                  </a:cubicBezTo>
                  <a:cubicBezTo>
                    <a:pt x="52" y="52"/>
                    <a:pt x="57" y="47"/>
                    <a:pt x="47" y="54"/>
                  </a:cubicBezTo>
                  <a:cubicBezTo>
                    <a:pt x="38" y="51"/>
                    <a:pt x="36" y="56"/>
                    <a:pt x="33" y="64"/>
                  </a:cubicBezTo>
                  <a:cubicBezTo>
                    <a:pt x="26" y="60"/>
                    <a:pt x="25" y="55"/>
                    <a:pt x="17" y="52"/>
                  </a:cubicBezTo>
                  <a:cubicBezTo>
                    <a:pt x="0" y="27"/>
                    <a:pt x="15" y="8"/>
                    <a:pt x="37" y="2"/>
                  </a:cubicBezTo>
                  <a:cubicBezTo>
                    <a:pt x="43" y="3"/>
                    <a:pt x="51" y="0"/>
                    <a:pt x="55" y="4"/>
                  </a:cubicBezTo>
                  <a:cubicBezTo>
                    <a:pt x="75" y="26"/>
                    <a:pt x="45" y="24"/>
                    <a:pt x="63" y="2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08" name="Freeform 2520"/>
            <p:cNvSpPr>
              <a:spLocks/>
            </p:cNvSpPr>
            <p:nvPr/>
          </p:nvSpPr>
          <p:spPr bwMode="auto">
            <a:xfrm>
              <a:off x="544" y="1100"/>
              <a:ext cx="265" cy="80"/>
            </a:xfrm>
            <a:custGeom>
              <a:avLst/>
              <a:gdLst>
                <a:gd name="T0" fmla="*/ 265 w 265"/>
                <a:gd name="T1" fmla="*/ 80 h 80"/>
                <a:gd name="T2" fmla="*/ 229 w 265"/>
                <a:gd name="T3" fmla="*/ 68 h 80"/>
                <a:gd name="T4" fmla="*/ 217 w 265"/>
                <a:gd name="T5" fmla="*/ 64 h 80"/>
                <a:gd name="T6" fmla="*/ 147 w 265"/>
                <a:gd name="T7" fmla="*/ 38 h 80"/>
                <a:gd name="T8" fmla="*/ 55 w 265"/>
                <a:gd name="T9" fmla="*/ 14 h 80"/>
                <a:gd name="T10" fmla="*/ 7 w 265"/>
                <a:gd name="T11" fmla="*/ 6 h 80"/>
                <a:gd name="T12" fmla="*/ 1 w 265"/>
                <a:gd name="T13" fmla="*/ 4 h 80"/>
                <a:gd name="T14" fmla="*/ 13 w 265"/>
                <a:gd name="T15" fmla="*/ 0 h 80"/>
                <a:gd name="T16" fmla="*/ 53 w 265"/>
                <a:gd name="T17" fmla="*/ 4 h 80"/>
                <a:gd name="T18" fmla="*/ 127 w 265"/>
                <a:gd name="T19" fmla="*/ 14 h 80"/>
                <a:gd name="T20" fmla="*/ 159 w 265"/>
                <a:gd name="T21" fmla="*/ 26 h 80"/>
                <a:gd name="T22" fmla="*/ 191 w 265"/>
                <a:gd name="T23" fmla="*/ 38 h 80"/>
                <a:gd name="T24" fmla="*/ 229 w 265"/>
                <a:gd name="T25" fmla="*/ 58 h 80"/>
                <a:gd name="T26" fmla="*/ 265 w 265"/>
                <a:gd name="T2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5" h="80">
                  <a:moveTo>
                    <a:pt x="265" y="80"/>
                  </a:moveTo>
                  <a:cubicBezTo>
                    <a:pt x="246" y="68"/>
                    <a:pt x="258" y="73"/>
                    <a:pt x="229" y="68"/>
                  </a:cubicBezTo>
                  <a:cubicBezTo>
                    <a:pt x="225" y="67"/>
                    <a:pt x="217" y="64"/>
                    <a:pt x="217" y="64"/>
                  </a:cubicBezTo>
                  <a:cubicBezTo>
                    <a:pt x="207" y="49"/>
                    <a:pt x="165" y="40"/>
                    <a:pt x="147" y="38"/>
                  </a:cubicBezTo>
                  <a:cubicBezTo>
                    <a:pt x="119" y="19"/>
                    <a:pt x="89" y="17"/>
                    <a:pt x="55" y="14"/>
                  </a:cubicBezTo>
                  <a:cubicBezTo>
                    <a:pt x="34" y="7"/>
                    <a:pt x="34" y="8"/>
                    <a:pt x="7" y="6"/>
                  </a:cubicBezTo>
                  <a:cubicBezTo>
                    <a:pt x="5" y="5"/>
                    <a:pt x="0" y="5"/>
                    <a:pt x="1" y="4"/>
                  </a:cubicBezTo>
                  <a:cubicBezTo>
                    <a:pt x="4" y="1"/>
                    <a:pt x="13" y="0"/>
                    <a:pt x="13" y="0"/>
                  </a:cubicBezTo>
                  <a:cubicBezTo>
                    <a:pt x="30" y="2"/>
                    <a:pt x="38" y="6"/>
                    <a:pt x="53" y="4"/>
                  </a:cubicBezTo>
                  <a:cubicBezTo>
                    <a:pt x="79" y="9"/>
                    <a:pt x="98" y="13"/>
                    <a:pt x="127" y="14"/>
                  </a:cubicBezTo>
                  <a:cubicBezTo>
                    <a:pt x="138" y="18"/>
                    <a:pt x="148" y="23"/>
                    <a:pt x="159" y="26"/>
                  </a:cubicBezTo>
                  <a:cubicBezTo>
                    <a:pt x="163" y="42"/>
                    <a:pt x="177" y="35"/>
                    <a:pt x="191" y="38"/>
                  </a:cubicBezTo>
                  <a:cubicBezTo>
                    <a:pt x="202" y="45"/>
                    <a:pt x="216" y="54"/>
                    <a:pt x="229" y="58"/>
                  </a:cubicBezTo>
                  <a:cubicBezTo>
                    <a:pt x="232" y="67"/>
                    <a:pt x="255" y="75"/>
                    <a:pt x="265" y="8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09" name="Freeform 2521"/>
            <p:cNvSpPr>
              <a:spLocks/>
            </p:cNvSpPr>
            <p:nvPr/>
          </p:nvSpPr>
          <p:spPr bwMode="auto">
            <a:xfrm>
              <a:off x="519" y="1089"/>
              <a:ext cx="102" cy="74"/>
            </a:xfrm>
            <a:custGeom>
              <a:avLst/>
              <a:gdLst>
                <a:gd name="T0" fmla="*/ 16 w 102"/>
                <a:gd name="T1" fmla="*/ 1 h 74"/>
                <a:gd name="T2" fmla="*/ 22 w 102"/>
                <a:gd name="T3" fmla="*/ 17 h 74"/>
                <a:gd name="T4" fmla="*/ 60 w 102"/>
                <a:gd name="T5" fmla="*/ 51 h 74"/>
                <a:gd name="T6" fmla="*/ 102 w 102"/>
                <a:gd name="T7" fmla="*/ 61 h 74"/>
                <a:gd name="T8" fmla="*/ 54 w 102"/>
                <a:gd name="T9" fmla="*/ 57 h 74"/>
                <a:gd name="T10" fmla="*/ 38 w 102"/>
                <a:gd name="T11" fmla="*/ 47 h 74"/>
                <a:gd name="T12" fmla="*/ 10 w 102"/>
                <a:gd name="T13" fmla="*/ 9 h 74"/>
                <a:gd name="T14" fmla="*/ 16 w 102"/>
                <a:gd name="T15" fmla="*/ 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74">
                  <a:moveTo>
                    <a:pt x="16" y="1"/>
                  </a:moveTo>
                  <a:cubicBezTo>
                    <a:pt x="14" y="10"/>
                    <a:pt x="12" y="14"/>
                    <a:pt x="22" y="17"/>
                  </a:cubicBezTo>
                  <a:cubicBezTo>
                    <a:pt x="26" y="74"/>
                    <a:pt x="18" y="23"/>
                    <a:pt x="60" y="51"/>
                  </a:cubicBezTo>
                  <a:cubicBezTo>
                    <a:pt x="78" y="48"/>
                    <a:pt x="89" y="48"/>
                    <a:pt x="102" y="61"/>
                  </a:cubicBezTo>
                  <a:cubicBezTo>
                    <a:pt x="84" y="63"/>
                    <a:pt x="71" y="63"/>
                    <a:pt x="54" y="57"/>
                  </a:cubicBezTo>
                  <a:cubicBezTo>
                    <a:pt x="51" y="52"/>
                    <a:pt x="38" y="47"/>
                    <a:pt x="38" y="47"/>
                  </a:cubicBezTo>
                  <a:cubicBezTo>
                    <a:pt x="0" y="52"/>
                    <a:pt x="28" y="36"/>
                    <a:pt x="10" y="9"/>
                  </a:cubicBezTo>
                  <a:cubicBezTo>
                    <a:pt x="12" y="0"/>
                    <a:pt x="9" y="1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10" name="Freeform 2522"/>
            <p:cNvSpPr>
              <a:spLocks/>
            </p:cNvSpPr>
            <p:nvPr/>
          </p:nvSpPr>
          <p:spPr bwMode="auto">
            <a:xfrm>
              <a:off x="386" y="1161"/>
              <a:ext cx="300" cy="813"/>
            </a:xfrm>
            <a:custGeom>
              <a:avLst/>
              <a:gdLst>
                <a:gd name="T0" fmla="*/ 147 w 300"/>
                <a:gd name="T1" fmla="*/ 55 h 813"/>
                <a:gd name="T2" fmla="*/ 169 w 300"/>
                <a:gd name="T3" fmla="*/ 119 h 813"/>
                <a:gd name="T4" fmla="*/ 225 w 300"/>
                <a:gd name="T5" fmla="*/ 267 h 813"/>
                <a:gd name="T6" fmla="*/ 247 w 300"/>
                <a:gd name="T7" fmla="*/ 437 h 813"/>
                <a:gd name="T8" fmla="*/ 255 w 300"/>
                <a:gd name="T9" fmla="*/ 587 h 813"/>
                <a:gd name="T10" fmla="*/ 291 w 300"/>
                <a:gd name="T11" fmla="*/ 721 h 813"/>
                <a:gd name="T12" fmla="*/ 269 w 300"/>
                <a:gd name="T13" fmla="*/ 805 h 813"/>
                <a:gd name="T14" fmla="*/ 237 w 300"/>
                <a:gd name="T15" fmla="*/ 795 h 813"/>
                <a:gd name="T16" fmla="*/ 241 w 300"/>
                <a:gd name="T17" fmla="*/ 651 h 813"/>
                <a:gd name="T18" fmla="*/ 221 w 300"/>
                <a:gd name="T19" fmla="*/ 499 h 813"/>
                <a:gd name="T20" fmla="*/ 197 w 300"/>
                <a:gd name="T21" fmla="*/ 383 h 813"/>
                <a:gd name="T22" fmla="*/ 173 w 300"/>
                <a:gd name="T23" fmla="*/ 333 h 813"/>
                <a:gd name="T24" fmla="*/ 143 w 300"/>
                <a:gd name="T25" fmla="*/ 225 h 813"/>
                <a:gd name="T26" fmla="*/ 153 w 300"/>
                <a:gd name="T27" fmla="*/ 391 h 813"/>
                <a:gd name="T28" fmla="*/ 153 w 300"/>
                <a:gd name="T29" fmla="*/ 521 h 813"/>
                <a:gd name="T30" fmla="*/ 143 w 300"/>
                <a:gd name="T31" fmla="*/ 587 h 813"/>
                <a:gd name="T32" fmla="*/ 153 w 300"/>
                <a:gd name="T33" fmla="*/ 719 h 813"/>
                <a:gd name="T34" fmla="*/ 141 w 300"/>
                <a:gd name="T35" fmla="*/ 811 h 813"/>
                <a:gd name="T36" fmla="*/ 119 w 300"/>
                <a:gd name="T37" fmla="*/ 795 h 813"/>
                <a:gd name="T38" fmla="*/ 97 w 300"/>
                <a:gd name="T39" fmla="*/ 733 h 813"/>
                <a:gd name="T40" fmla="*/ 115 w 300"/>
                <a:gd name="T41" fmla="*/ 647 h 813"/>
                <a:gd name="T42" fmla="*/ 129 w 300"/>
                <a:gd name="T43" fmla="*/ 587 h 813"/>
                <a:gd name="T44" fmla="*/ 105 w 300"/>
                <a:gd name="T45" fmla="*/ 527 h 813"/>
                <a:gd name="T46" fmla="*/ 109 w 300"/>
                <a:gd name="T47" fmla="*/ 315 h 813"/>
                <a:gd name="T48" fmla="*/ 121 w 300"/>
                <a:gd name="T49" fmla="*/ 241 h 813"/>
                <a:gd name="T50" fmla="*/ 91 w 300"/>
                <a:gd name="T51" fmla="*/ 205 h 813"/>
                <a:gd name="T52" fmla="*/ 89 w 300"/>
                <a:gd name="T53" fmla="*/ 391 h 813"/>
                <a:gd name="T54" fmla="*/ 85 w 300"/>
                <a:gd name="T55" fmla="*/ 463 h 813"/>
                <a:gd name="T56" fmla="*/ 71 w 300"/>
                <a:gd name="T57" fmla="*/ 539 h 813"/>
                <a:gd name="T58" fmla="*/ 63 w 300"/>
                <a:gd name="T59" fmla="*/ 593 h 813"/>
                <a:gd name="T60" fmla="*/ 59 w 300"/>
                <a:gd name="T61" fmla="*/ 743 h 813"/>
                <a:gd name="T62" fmla="*/ 25 w 300"/>
                <a:gd name="T63" fmla="*/ 797 h 813"/>
                <a:gd name="T64" fmla="*/ 7 w 300"/>
                <a:gd name="T65" fmla="*/ 777 h 813"/>
                <a:gd name="T66" fmla="*/ 3 w 300"/>
                <a:gd name="T67" fmla="*/ 675 h 813"/>
                <a:gd name="T68" fmla="*/ 29 w 300"/>
                <a:gd name="T69" fmla="*/ 611 h 813"/>
                <a:gd name="T70" fmla="*/ 41 w 300"/>
                <a:gd name="T71" fmla="*/ 573 h 813"/>
                <a:gd name="T72" fmla="*/ 27 w 300"/>
                <a:gd name="T73" fmla="*/ 543 h 813"/>
                <a:gd name="T74" fmla="*/ 31 w 300"/>
                <a:gd name="T75" fmla="*/ 453 h 813"/>
                <a:gd name="T76" fmla="*/ 37 w 300"/>
                <a:gd name="T77" fmla="*/ 369 h 813"/>
                <a:gd name="T78" fmla="*/ 59 w 300"/>
                <a:gd name="T79" fmla="*/ 231 h 813"/>
                <a:gd name="T80" fmla="*/ 73 w 300"/>
                <a:gd name="T81" fmla="*/ 171 h 813"/>
                <a:gd name="T82" fmla="*/ 75 w 300"/>
                <a:gd name="T83" fmla="*/ 127 h 813"/>
                <a:gd name="T84" fmla="*/ 91 w 300"/>
                <a:gd name="T85" fmla="*/ 25 h 813"/>
                <a:gd name="T86" fmla="*/ 133 w 300"/>
                <a:gd name="T87" fmla="*/ 1 h 813"/>
                <a:gd name="T88" fmla="*/ 143 w 300"/>
                <a:gd name="T89" fmla="*/ 9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813">
                  <a:moveTo>
                    <a:pt x="141" y="13"/>
                  </a:moveTo>
                  <a:cubicBezTo>
                    <a:pt x="141" y="19"/>
                    <a:pt x="141" y="45"/>
                    <a:pt x="147" y="55"/>
                  </a:cubicBezTo>
                  <a:cubicBezTo>
                    <a:pt x="150" y="59"/>
                    <a:pt x="155" y="67"/>
                    <a:pt x="155" y="67"/>
                  </a:cubicBezTo>
                  <a:cubicBezTo>
                    <a:pt x="158" y="78"/>
                    <a:pt x="165" y="103"/>
                    <a:pt x="169" y="119"/>
                  </a:cubicBezTo>
                  <a:cubicBezTo>
                    <a:pt x="173" y="135"/>
                    <a:pt x="172" y="138"/>
                    <a:pt x="181" y="163"/>
                  </a:cubicBezTo>
                  <a:cubicBezTo>
                    <a:pt x="193" y="196"/>
                    <a:pt x="216" y="225"/>
                    <a:pt x="225" y="267"/>
                  </a:cubicBezTo>
                  <a:cubicBezTo>
                    <a:pt x="226" y="322"/>
                    <a:pt x="237" y="348"/>
                    <a:pt x="239" y="403"/>
                  </a:cubicBezTo>
                  <a:cubicBezTo>
                    <a:pt x="239" y="410"/>
                    <a:pt x="245" y="430"/>
                    <a:pt x="247" y="437"/>
                  </a:cubicBezTo>
                  <a:cubicBezTo>
                    <a:pt x="249" y="444"/>
                    <a:pt x="253" y="459"/>
                    <a:pt x="253" y="459"/>
                  </a:cubicBezTo>
                  <a:cubicBezTo>
                    <a:pt x="254" y="502"/>
                    <a:pt x="253" y="544"/>
                    <a:pt x="255" y="587"/>
                  </a:cubicBezTo>
                  <a:cubicBezTo>
                    <a:pt x="256" y="613"/>
                    <a:pt x="281" y="635"/>
                    <a:pt x="285" y="661"/>
                  </a:cubicBezTo>
                  <a:cubicBezTo>
                    <a:pt x="289" y="717"/>
                    <a:pt x="283" y="698"/>
                    <a:pt x="291" y="721"/>
                  </a:cubicBezTo>
                  <a:cubicBezTo>
                    <a:pt x="291" y="735"/>
                    <a:pt x="300" y="783"/>
                    <a:pt x="279" y="797"/>
                  </a:cubicBezTo>
                  <a:cubicBezTo>
                    <a:pt x="272" y="808"/>
                    <a:pt x="279" y="799"/>
                    <a:pt x="269" y="805"/>
                  </a:cubicBezTo>
                  <a:cubicBezTo>
                    <a:pt x="265" y="807"/>
                    <a:pt x="257" y="813"/>
                    <a:pt x="257" y="813"/>
                  </a:cubicBezTo>
                  <a:cubicBezTo>
                    <a:pt x="248" y="810"/>
                    <a:pt x="245" y="801"/>
                    <a:pt x="237" y="795"/>
                  </a:cubicBezTo>
                  <a:cubicBezTo>
                    <a:pt x="231" y="786"/>
                    <a:pt x="231" y="777"/>
                    <a:pt x="229" y="767"/>
                  </a:cubicBezTo>
                  <a:cubicBezTo>
                    <a:pt x="232" y="631"/>
                    <a:pt x="224" y="703"/>
                    <a:pt x="241" y="651"/>
                  </a:cubicBezTo>
                  <a:cubicBezTo>
                    <a:pt x="240" y="617"/>
                    <a:pt x="251" y="586"/>
                    <a:pt x="233" y="559"/>
                  </a:cubicBezTo>
                  <a:cubicBezTo>
                    <a:pt x="232" y="529"/>
                    <a:pt x="242" y="513"/>
                    <a:pt x="221" y="499"/>
                  </a:cubicBezTo>
                  <a:cubicBezTo>
                    <a:pt x="219" y="458"/>
                    <a:pt x="218" y="473"/>
                    <a:pt x="209" y="447"/>
                  </a:cubicBezTo>
                  <a:cubicBezTo>
                    <a:pt x="204" y="430"/>
                    <a:pt x="202" y="400"/>
                    <a:pt x="197" y="383"/>
                  </a:cubicBezTo>
                  <a:cubicBezTo>
                    <a:pt x="192" y="366"/>
                    <a:pt x="181" y="353"/>
                    <a:pt x="177" y="345"/>
                  </a:cubicBezTo>
                  <a:cubicBezTo>
                    <a:pt x="176" y="341"/>
                    <a:pt x="173" y="333"/>
                    <a:pt x="173" y="333"/>
                  </a:cubicBezTo>
                  <a:cubicBezTo>
                    <a:pt x="171" y="316"/>
                    <a:pt x="164" y="304"/>
                    <a:pt x="159" y="289"/>
                  </a:cubicBezTo>
                  <a:cubicBezTo>
                    <a:pt x="157" y="267"/>
                    <a:pt x="147" y="247"/>
                    <a:pt x="143" y="225"/>
                  </a:cubicBezTo>
                  <a:cubicBezTo>
                    <a:pt x="145" y="254"/>
                    <a:pt x="137" y="258"/>
                    <a:pt x="157" y="265"/>
                  </a:cubicBezTo>
                  <a:cubicBezTo>
                    <a:pt x="175" y="319"/>
                    <a:pt x="156" y="255"/>
                    <a:pt x="153" y="391"/>
                  </a:cubicBezTo>
                  <a:cubicBezTo>
                    <a:pt x="153" y="402"/>
                    <a:pt x="160" y="468"/>
                    <a:pt x="151" y="487"/>
                  </a:cubicBezTo>
                  <a:cubicBezTo>
                    <a:pt x="146" y="496"/>
                    <a:pt x="156" y="512"/>
                    <a:pt x="153" y="521"/>
                  </a:cubicBezTo>
                  <a:cubicBezTo>
                    <a:pt x="154" y="542"/>
                    <a:pt x="137" y="554"/>
                    <a:pt x="139" y="575"/>
                  </a:cubicBezTo>
                  <a:cubicBezTo>
                    <a:pt x="139" y="579"/>
                    <a:pt x="143" y="587"/>
                    <a:pt x="143" y="587"/>
                  </a:cubicBezTo>
                  <a:cubicBezTo>
                    <a:pt x="146" y="608"/>
                    <a:pt x="149" y="630"/>
                    <a:pt x="151" y="651"/>
                  </a:cubicBezTo>
                  <a:cubicBezTo>
                    <a:pt x="155" y="682"/>
                    <a:pt x="155" y="692"/>
                    <a:pt x="153" y="719"/>
                  </a:cubicBezTo>
                  <a:cubicBezTo>
                    <a:pt x="154" y="743"/>
                    <a:pt x="159" y="780"/>
                    <a:pt x="157" y="795"/>
                  </a:cubicBezTo>
                  <a:cubicBezTo>
                    <a:pt x="155" y="810"/>
                    <a:pt x="145" y="810"/>
                    <a:pt x="141" y="811"/>
                  </a:cubicBezTo>
                  <a:cubicBezTo>
                    <a:pt x="134" y="800"/>
                    <a:pt x="141" y="809"/>
                    <a:pt x="131" y="803"/>
                  </a:cubicBezTo>
                  <a:cubicBezTo>
                    <a:pt x="127" y="801"/>
                    <a:pt x="119" y="795"/>
                    <a:pt x="119" y="795"/>
                  </a:cubicBezTo>
                  <a:cubicBezTo>
                    <a:pt x="115" y="788"/>
                    <a:pt x="110" y="787"/>
                    <a:pt x="107" y="779"/>
                  </a:cubicBezTo>
                  <a:cubicBezTo>
                    <a:pt x="105" y="752"/>
                    <a:pt x="104" y="753"/>
                    <a:pt x="97" y="733"/>
                  </a:cubicBezTo>
                  <a:cubicBezTo>
                    <a:pt x="96" y="722"/>
                    <a:pt x="89" y="700"/>
                    <a:pt x="103" y="695"/>
                  </a:cubicBezTo>
                  <a:cubicBezTo>
                    <a:pt x="106" y="639"/>
                    <a:pt x="99" y="670"/>
                    <a:pt x="115" y="647"/>
                  </a:cubicBezTo>
                  <a:cubicBezTo>
                    <a:pt x="117" y="633"/>
                    <a:pt x="115" y="617"/>
                    <a:pt x="121" y="605"/>
                  </a:cubicBezTo>
                  <a:cubicBezTo>
                    <a:pt x="124" y="599"/>
                    <a:pt x="129" y="587"/>
                    <a:pt x="129" y="587"/>
                  </a:cubicBezTo>
                  <a:cubicBezTo>
                    <a:pt x="126" y="564"/>
                    <a:pt x="127" y="573"/>
                    <a:pt x="117" y="559"/>
                  </a:cubicBezTo>
                  <a:cubicBezTo>
                    <a:pt x="116" y="543"/>
                    <a:pt x="120" y="532"/>
                    <a:pt x="105" y="527"/>
                  </a:cubicBezTo>
                  <a:cubicBezTo>
                    <a:pt x="103" y="498"/>
                    <a:pt x="106" y="418"/>
                    <a:pt x="107" y="383"/>
                  </a:cubicBezTo>
                  <a:cubicBezTo>
                    <a:pt x="108" y="360"/>
                    <a:pt x="107" y="338"/>
                    <a:pt x="109" y="315"/>
                  </a:cubicBezTo>
                  <a:cubicBezTo>
                    <a:pt x="109" y="311"/>
                    <a:pt x="113" y="303"/>
                    <a:pt x="113" y="303"/>
                  </a:cubicBezTo>
                  <a:cubicBezTo>
                    <a:pt x="114" y="293"/>
                    <a:pt x="122" y="265"/>
                    <a:pt x="121" y="241"/>
                  </a:cubicBezTo>
                  <a:cubicBezTo>
                    <a:pt x="120" y="217"/>
                    <a:pt x="112" y="167"/>
                    <a:pt x="107" y="161"/>
                  </a:cubicBezTo>
                  <a:cubicBezTo>
                    <a:pt x="106" y="175"/>
                    <a:pt x="108" y="199"/>
                    <a:pt x="91" y="205"/>
                  </a:cubicBezTo>
                  <a:cubicBezTo>
                    <a:pt x="87" y="236"/>
                    <a:pt x="91" y="306"/>
                    <a:pt x="91" y="339"/>
                  </a:cubicBezTo>
                  <a:cubicBezTo>
                    <a:pt x="91" y="370"/>
                    <a:pt x="88" y="379"/>
                    <a:pt x="89" y="391"/>
                  </a:cubicBezTo>
                  <a:cubicBezTo>
                    <a:pt x="90" y="403"/>
                    <a:pt x="96" y="401"/>
                    <a:pt x="95" y="413"/>
                  </a:cubicBezTo>
                  <a:cubicBezTo>
                    <a:pt x="91" y="425"/>
                    <a:pt x="88" y="451"/>
                    <a:pt x="85" y="463"/>
                  </a:cubicBezTo>
                  <a:cubicBezTo>
                    <a:pt x="84" y="468"/>
                    <a:pt x="81" y="479"/>
                    <a:pt x="81" y="479"/>
                  </a:cubicBezTo>
                  <a:cubicBezTo>
                    <a:pt x="80" y="498"/>
                    <a:pt x="89" y="527"/>
                    <a:pt x="71" y="539"/>
                  </a:cubicBezTo>
                  <a:cubicBezTo>
                    <a:pt x="67" y="545"/>
                    <a:pt x="55" y="553"/>
                    <a:pt x="55" y="553"/>
                  </a:cubicBezTo>
                  <a:cubicBezTo>
                    <a:pt x="53" y="568"/>
                    <a:pt x="58" y="579"/>
                    <a:pt x="63" y="593"/>
                  </a:cubicBezTo>
                  <a:cubicBezTo>
                    <a:pt x="62" y="621"/>
                    <a:pt x="62" y="649"/>
                    <a:pt x="61" y="677"/>
                  </a:cubicBezTo>
                  <a:cubicBezTo>
                    <a:pt x="60" y="699"/>
                    <a:pt x="63" y="721"/>
                    <a:pt x="59" y="743"/>
                  </a:cubicBezTo>
                  <a:cubicBezTo>
                    <a:pt x="58" y="747"/>
                    <a:pt x="47" y="747"/>
                    <a:pt x="47" y="747"/>
                  </a:cubicBezTo>
                  <a:cubicBezTo>
                    <a:pt x="45" y="771"/>
                    <a:pt x="45" y="784"/>
                    <a:pt x="25" y="797"/>
                  </a:cubicBezTo>
                  <a:cubicBezTo>
                    <a:pt x="14" y="793"/>
                    <a:pt x="20" y="797"/>
                    <a:pt x="11" y="783"/>
                  </a:cubicBezTo>
                  <a:cubicBezTo>
                    <a:pt x="10" y="781"/>
                    <a:pt x="7" y="777"/>
                    <a:pt x="7" y="777"/>
                  </a:cubicBezTo>
                  <a:cubicBezTo>
                    <a:pt x="0" y="749"/>
                    <a:pt x="3" y="752"/>
                    <a:pt x="1" y="705"/>
                  </a:cubicBezTo>
                  <a:cubicBezTo>
                    <a:pt x="2" y="695"/>
                    <a:pt x="1" y="685"/>
                    <a:pt x="3" y="675"/>
                  </a:cubicBezTo>
                  <a:cubicBezTo>
                    <a:pt x="4" y="670"/>
                    <a:pt x="11" y="663"/>
                    <a:pt x="11" y="663"/>
                  </a:cubicBezTo>
                  <a:cubicBezTo>
                    <a:pt x="12" y="652"/>
                    <a:pt x="19" y="618"/>
                    <a:pt x="29" y="611"/>
                  </a:cubicBezTo>
                  <a:cubicBezTo>
                    <a:pt x="33" y="580"/>
                    <a:pt x="27" y="608"/>
                    <a:pt x="35" y="591"/>
                  </a:cubicBezTo>
                  <a:cubicBezTo>
                    <a:pt x="38" y="585"/>
                    <a:pt x="41" y="573"/>
                    <a:pt x="41" y="573"/>
                  </a:cubicBezTo>
                  <a:cubicBezTo>
                    <a:pt x="37" y="568"/>
                    <a:pt x="34" y="561"/>
                    <a:pt x="31" y="555"/>
                  </a:cubicBezTo>
                  <a:cubicBezTo>
                    <a:pt x="29" y="551"/>
                    <a:pt x="27" y="543"/>
                    <a:pt x="27" y="543"/>
                  </a:cubicBezTo>
                  <a:cubicBezTo>
                    <a:pt x="22" y="511"/>
                    <a:pt x="23" y="519"/>
                    <a:pt x="27" y="465"/>
                  </a:cubicBezTo>
                  <a:cubicBezTo>
                    <a:pt x="27" y="461"/>
                    <a:pt x="31" y="453"/>
                    <a:pt x="31" y="453"/>
                  </a:cubicBezTo>
                  <a:cubicBezTo>
                    <a:pt x="32" y="447"/>
                    <a:pt x="28" y="413"/>
                    <a:pt x="29" y="399"/>
                  </a:cubicBezTo>
                  <a:cubicBezTo>
                    <a:pt x="30" y="385"/>
                    <a:pt x="34" y="387"/>
                    <a:pt x="37" y="369"/>
                  </a:cubicBezTo>
                  <a:cubicBezTo>
                    <a:pt x="38" y="345"/>
                    <a:pt x="32" y="313"/>
                    <a:pt x="47" y="291"/>
                  </a:cubicBezTo>
                  <a:cubicBezTo>
                    <a:pt x="48" y="279"/>
                    <a:pt x="49" y="241"/>
                    <a:pt x="59" y="231"/>
                  </a:cubicBezTo>
                  <a:cubicBezTo>
                    <a:pt x="73" y="217"/>
                    <a:pt x="68" y="224"/>
                    <a:pt x="75" y="213"/>
                  </a:cubicBezTo>
                  <a:cubicBezTo>
                    <a:pt x="71" y="196"/>
                    <a:pt x="69" y="194"/>
                    <a:pt x="73" y="171"/>
                  </a:cubicBezTo>
                  <a:cubicBezTo>
                    <a:pt x="74" y="167"/>
                    <a:pt x="77" y="159"/>
                    <a:pt x="77" y="159"/>
                  </a:cubicBezTo>
                  <a:cubicBezTo>
                    <a:pt x="78" y="153"/>
                    <a:pt x="75" y="145"/>
                    <a:pt x="75" y="127"/>
                  </a:cubicBezTo>
                  <a:cubicBezTo>
                    <a:pt x="75" y="109"/>
                    <a:pt x="74" y="68"/>
                    <a:pt x="77" y="51"/>
                  </a:cubicBezTo>
                  <a:cubicBezTo>
                    <a:pt x="77" y="47"/>
                    <a:pt x="91" y="25"/>
                    <a:pt x="91" y="25"/>
                  </a:cubicBezTo>
                  <a:cubicBezTo>
                    <a:pt x="95" y="5"/>
                    <a:pt x="88" y="21"/>
                    <a:pt x="117" y="13"/>
                  </a:cubicBezTo>
                  <a:cubicBezTo>
                    <a:pt x="121" y="12"/>
                    <a:pt x="127" y="3"/>
                    <a:pt x="133" y="1"/>
                  </a:cubicBezTo>
                  <a:cubicBezTo>
                    <a:pt x="138" y="2"/>
                    <a:pt x="145" y="0"/>
                    <a:pt x="149" y="3"/>
                  </a:cubicBezTo>
                  <a:cubicBezTo>
                    <a:pt x="151" y="5"/>
                    <a:pt x="145" y="7"/>
                    <a:pt x="143" y="9"/>
                  </a:cubicBezTo>
                  <a:cubicBezTo>
                    <a:pt x="141" y="12"/>
                    <a:pt x="141" y="18"/>
                    <a:pt x="141" y="13"/>
                  </a:cubicBezTo>
                  <a:close/>
                </a:path>
              </a:pathLst>
            </a:custGeom>
            <a:solidFill>
              <a:srgbClr val="99CC00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11" name="Freeform 2523"/>
            <p:cNvSpPr>
              <a:spLocks/>
            </p:cNvSpPr>
            <p:nvPr/>
          </p:nvSpPr>
          <p:spPr bwMode="auto">
            <a:xfrm>
              <a:off x="519" y="1232"/>
              <a:ext cx="102" cy="384"/>
            </a:xfrm>
            <a:custGeom>
              <a:avLst/>
              <a:gdLst>
                <a:gd name="T0" fmla="*/ 8 w 102"/>
                <a:gd name="T1" fmla="*/ 48 h 384"/>
                <a:gd name="T2" fmla="*/ 28 w 102"/>
                <a:gd name="T3" fmla="*/ 136 h 384"/>
                <a:gd name="T4" fmla="*/ 36 w 102"/>
                <a:gd name="T5" fmla="*/ 148 h 384"/>
                <a:gd name="T6" fmla="*/ 40 w 102"/>
                <a:gd name="T7" fmla="*/ 160 h 384"/>
                <a:gd name="T8" fmla="*/ 64 w 102"/>
                <a:gd name="T9" fmla="*/ 224 h 384"/>
                <a:gd name="T10" fmla="*/ 54 w 102"/>
                <a:gd name="T11" fmla="*/ 144 h 384"/>
                <a:gd name="T12" fmla="*/ 36 w 102"/>
                <a:gd name="T13" fmla="*/ 116 h 384"/>
                <a:gd name="T14" fmla="*/ 26 w 102"/>
                <a:gd name="T15" fmla="*/ 100 h 384"/>
                <a:gd name="T16" fmla="*/ 16 w 102"/>
                <a:gd name="T17" fmla="*/ 74 h 384"/>
                <a:gd name="T18" fmla="*/ 6 w 102"/>
                <a:gd name="T19" fmla="*/ 34 h 384"/>
                <a:gd name="T20" fmla="*/ 8 w 102"/>
                <a:gd name="T21" fmla="*/ 2 h 384"/>
                <a:gd name="T22" fmla="*/ 10 w 102"/>
                <a:gd name="T23" fmla="*/ 8 h 384"/>
                <a:gd name="T24" fmla="*/ 16 w 102"/>
                <a:gd name="T25" fmla="*/ 20 h 384"/>
                <a:gd name="T26" fmla="*/ 30 w 102"/>
                <a:gd name="T27" fmla="*/ 50 h 384"/>
                <a:gd name="T28" fmla="*/ 38 w 102"/>
                <a:gd name="T29" fmla="*/ 62 h 384"/>
                <a:gd name="T30" fmla="*/ 50 w 102"/>
                <a:gd name="T31" fmla="*/ 112 h 384"/>
                <a:gd name="T32" fmla="*/ 62 w 102"/>
                <a:gd name="T33" fmla="*/ 148 h 384"/>
                <a:gd name="T34" fmla="*/ 76 w 102"/>
                <a:gd name="T35" fmla="*/ 164 h 384"/>
                <a:gd name="T36" fmla="*/ 82 w 102"/>
                <a:gd name="T37" fmla="*/ 182 h 384"/>
                <a:gd name="T38" fmla="*/ 76 w 102"/>
                <a:gd name="T39" fmla="*/ 270 h 384"/>
                <a:gd name="T40" fmla="*/ 86 w 102"/>
                <a:gd name="T41" fmla="*/ 300 h 384"/>
                <a:gd name="T42" fmla="*/ 92 w 102"/>
                <a:gd name="T43" fmla="*/ 340 h 384"/>
                <a:gd name="T44" fmla="*/ 100 w 102"/>
                <a:gd name="T45" fmla="*/ 372 h 384"/>
                <a:gd name="T46" fmla="*/ 98 w 102"/>
                <a:gd name="T47" fmla="*/ 384 h 384"/>
                <a:gd name="T48" fmla="*/ 90 w 102"/>
                <a:gd name="T49" fmla="*/ 372 h 384"/>
                <a:gd name="T50" fmla="*/ 72 w 102"/>
                <a:gd name="T51" fmla="*/ 342 h 384"/>
                <a:gd name="T52" fmla="*/ 60 w 102"/>
                <a:gd name="T53" fmla="*/ 304 h 384"/>
                <a:gd name="T54" fmla="*/ 38 w 102"/>
                <a:gd name="T55" fmla="*/ 222 h 384"/>
                <a:gd name="T56" fmla="*/ 30 w 102"/>
                <a:gd name="T57" fmla="*/ 204 h 384"/>
                <a:gd name="T58" fmla="*/ 18 w 102"/>
                <a:gd name="T59" fmla="*/ 154 h 384"/>
                <a:gd name="T60" fmla="*/ 14 w 102"/>
                <a:gd name="T61" fmla="*/ 130 h 384"/>
                <a:gd name="T62" fmla="*/ 6 w 102"/>
                <a:gd name="T63" fmla="*/ 118 h 384"/>
                <a:gd name="T64" fmla="*/ 2 w 102"/>
                <a:gd name="T65" fmla="*/ 44 h 384"/>
                <a:gd name="T66" fmla="*/ 8 w 102"/>
                <a:gd name="T67" fmla="*/ 4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2" h="384">
                  <a:moveTo>
                    <a:pt x="8" y="48"/>
                  </a:moveTo>
                  <a:cubicBezTo>
                    <a:pt x="9" y="66"/>
                    <a:pt x="9" y="123"/>
                    <a:pt x="28" y="136"/>
                  </a:cubicBezTo>
                  <a:cubicBezTo>
                    <a:pt x="31" y="140"/>
                    <a:pt x="34" y="143"/>
                    <a:pt x="36" y="148"/>
                  </a:cubicBezTo>
                  <a:cubicBezTo>
                    <a:pt x="37" y="152"/>
                    <a:pt x="40" y="160"/>
                    <a:pt x="40" y="160"/>
                  </a:cubicBezTo>
                  <a:cubicBezTo>
                    <a:pt x="43" y="187"/>
                    <a:pt x="58" y="198"/>
                    <a:pt x="64" y="224"/>
                  </a:cubicBezTo>
                  <a:cubicBezTo>
                    <a:pt x="73" y="211"/>
                    <a:pt x="70" y="155"/>
                    <a:pt x="54" y="144"/>
                  </a:cubicBezTo>
                  <a:cubicBezTo>
                    <a:pt x="50" y="133"/>
                    <a:pt x="45" y="122"/>
                    <a:pt x="36" y="116"/>
                  </a:cubicBezTo>
                  <a:cubicBezTo>
                    <a:pt x="31" y="102"/>
                    <a:pt x="36" y="106"/>
                    <a:pt x="26" y="100"/>
                  </a:cubicBezTo>
                  <a:cubicBezTo>
                    <a:pt x="21" y="92"/>
                    <a:pt x="18" y="83"/>
                    <a:pt x="16" y="74"/>
                  </a:cubicBezTo>
                  <a:cubicBezTo>
                    <a:pt x="15" y="56"/>
                    <a:pt x="20" y="43"/>
                    <a:pt x="6" y="34"/>
                  </a:cubicBezTo>
                  <a:cubicBezTo>
                    <a:pt x="7" y="23"/>
                    <a:pt x="6" y="13"/>
                    <a:pt x="8" y="2"/>
                  </a:cubicBezTo>
                  <a:cubicBezTo>
                    <a:pt x="8" y="0"/>
                    <a:pt x="9" y="6"/>
                    <a:pt x="10" y="8"/>
                  </a:cubicBezTo>
                  <a:cubicBezTo>
                    <a:pt x="14" y="17"/>
                    <a:pt x="14" y="11"/>
                    <a:pt x="16" y="20"/>
                  </a:cubicBezTo>
                  <a:cubicBezTo>
                    <a:pt x="19" y="35"/>
                    <a:pt x="21" y="38"/>
                    <a:pt x="30" y="50"/>
                  </a:cubicBezTo>
                  <a:cubicBezTo>
                    <a:pt x="33" y="54"/>
                    <a:pt x="38" y="62"/>
                    <a:pt x="38" y="62"/>
                  </a:cubicBezTo>
                  <a:cubicBezTo>
                    <a:pt x="39" y="79"/>
                    <a:pt x="40" y="97"/>
                    <a:pt x="50" y="112"/>
                  </a:cubicBezTo>
                  <a:cubicBezTo>
                    <a:pt x="52" y="125"/>
                    <a:pt x="50" y="140"/>
                    <a:pt x="62" y="148"/>
                  </a:cubicBezTo>
                  <a:cubicBezTo>
                    <a:pt x="66" y="154"/>
                    <a:pt x="73" y="157"/>
                    <a:pt x="76" y="164"/>
                  </a:cubicBezTo>
                  <a:cubicBezTo>
                    <a:pt x="79" y="170"/>
                    <a:pt x="82" y="182"/>
                    <a:pt x="82" y="182"/>
                  </a:cubicBezTo>
                  <a:cubicBezTo>
                    <a:pt x="83" y="201"/>
                    <a:pt x="93" y="258"/>
                    <a:pt x="76" y="270"/>
                  </a:cubicBezTo>
                  <a:cubicBezTo>
                    <a:pt x="73" y="280"/>
                    <a:pt x="78" y="294"/>
                    <a:pt x="86" y="300"/>
                  </a:cubicBezTo>
                  <a:cubicBezTo>
                    <a:pt x="90" y="313"/>
                    <a:pt x="88" y="327"/>
                    <a:pt x="92" y="340"/>
                  </a:cubicBezTo>
                  <a:cubicBezTo>
                    <a:pt x="94" y="359"/>
                    <a:pt x="95" y="358"/>
                    <a:pt x="100" y="372"/>
                  </a:cubicBezTo>
                  <a:cubicBezTo>
                    <a:pt x="99" y="376"/>
                    <a:pt x="102" y="384"/>
                    <a:pt x="98" y="384"/>
                  </a:cubicBezTo>
                  <a:cubicBezTo>
                    <a:pt x="93" y="384"/>
                    <a:pt x="93" y="376"/>
                    <a:pt x="90" y="372"/>
                  </a:cubicBezTo>
                  <a:cubicBezTo>
                    <a:pt x="83" y="362"/>
                    <a:pt x="78" y="352"/>
                    <a:pt x="72" y="342"/>
                  </a:cubicBezTo>
                  <a:cubicBezTo>
                    <a:pt x="70" y="320"/>
                    <a:pt x="75" y="314"/>
                    <a:pt x="60" y="304"/>
                  </a:cubicBezTo>
                  <a:cubicBezTo>
                    <a:pt x="52" y="280"/>
                    <a:pt x="62" y="238"/>
                    <a:pt x="38" y="222"/>
                  </a:cubicBezTo>
                  <a:cubicBezTo>
                    <a:pt x="33" y="208"/>
                    <a:pt x="36" y="214"/>
                    <a:pt x="30" y="204"/>
                  </a:cubicBezTo>
                  <a:cubicBezTo>
                    <a:pt x="26" y="187"/>
                    <a:pt x="23" y="170"/>
                    <a:pt x="18" y="154"/>
                  </a:cubicBezTo>
                  <a:cubicBezTo>
                    <a:pt x="18" y="151"/>
                    <a:pt x="17" y="136"/>
                    <a:pt x="14" y="130"/>
                  </a:cubicBezTo>
                  <a:cubicBezTo>
                    <a:pt x="12" y="126"/>
                    <a:pt x="6" y="118"/>
                    <a:pt x="6" y="118"/>
                  </a:cubicBezTo>
                  <a:cubicBezTo>
                    <a:pt x="3" y="81"/>
                    <a:pt x="0" y="88"/>
                    <a:pt x="2" y="44"/>
                  </a:cubicBezTo>
                  <a:cubicBezTo>
                    <a:pt x="7" y="51"/>
                    <a:pt x="4" y="52"/>
                    <a:pt x="8" y="48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12" name="Freeform 2524"/>
            <p:cNvSpPr>
              <a:spLocks/>
            </p:cNvSpPr>
            <p:nvPr/>
          </p:nvSpPr>
          <p:spPr bwMode="auto">
            <a:xfrm>
              <a:off x="619" y="1794"/>
              <a:ext cx="58" cy="164"/>
            </a:xfrm>
            <a:custGeom>
              <a:avLst/>
              <a:gdLst>
                <a:gd name="T0" fmla="*/ 26 w 58"/>
                <a:gd name="T1" fmla="*/ 0 h 164"/>
                <a:gd name="T2" fmla="*/ 38 w 58"/>
                <a:gd name="T3" fmla="*/ 48 h 164"/>
                <a:gd name="T4" fmla="*/ 28 w 58"/>
                <a:gd name="T5" fmla="*/ 120 h 164"/>
                <a:gd name="T6" fmla="*/ 10 w 58"/>
                <a:gd name="T7" fmla="*/ 108 h 164"/>
                <a:gd name="T8" fmla="*/ 16 w 58"/>
                <a:gd name="T9" fmla="*/ 146 h 164"/>
                <a:gd name="T10" fmla="*/ 26 w 58"/>
                <a:gd name="T11" fmla="*/ 164 h 164"/>
                <a:gd name="T12" fmla="*/ 44 w 58"/>
                <a:gd name="T13" fmla="*/ 158 h 164"/>
                <a:gd name="T14" fmla="*/ 50 w 58"/>
                <a:gd name="T15" fmla="*/ 132 h 164"/>
                <a:gd name="T16" fmla="*/ 26 w 58"/>
                <a:gd name="T1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64">
                  <a:moveTo>
                    <a:pt x="26" y="0"/>
                  </a:moveTo>
                  <a:cubicBezTo>
                    <a:pt x="29" y="38"/>
                    <a:pt x="35" y="11"/>
                    <a:pt x="38" y="48"/>
                  </a:cubicBezTo>
                  <a:cubicBezTo>
                    <a:pt x="34" y="71"/>
                    <a:pt x="56" y="129"/>
                    <a:pt x="28" y="120"/>
                  </a:cubicBezTo>
                  <a:cubicBezTo>
                    <a:pt x="18" y="123"/>
                    <a:pt x="21" y="112"/>
                    <a:pt x="10" y="108"/>
                  </a:cubicBezTo>
                  <a:cubicBezTo>
                    <a:pt x="6" y="121"/>
                    <a:pt x="0" y="141"/>
                    <a:pt x="16" y="146"/>
                  </a:cubicBezTo>
                  <a:cubicBezTo>
                    <a:pt x="25" y="160"/>
                    <a:pt x="22" y="153"/>
                    <a:pt x="26" y="164"/>
                  </a:cubicBezTo>
                  <a:cubicBezTo>
                    <a:pt x="33" y="157"/>
                    <a:pt x="35" y="155"/>
                    <a:pt x="44" y="158"/>
                  </a:cubicBezTo>
                  <a:cubicBezTo>
                    <a:pt x="46" y="149"/>
                    <a:pt x="47" y="141"/>
                    <a:pt x="50" y="132"/>
                  </a:cubicBezTo>
                  <a:cubicBezTo>
                    <a:pt x="48" y="50"/>
                    <a:pt x="58" y="49"/>
                    <a:pt x="26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13" name="Freeform 2525"/>
            <p:cNvSpPr>
              <a:spLocks/>
            </p:cNvSpPr>
            <p:nvPr/>
          </p:nvSpPr>
          <p:spPr bwMode="auto">
            <a:xfrm>
              <a:off x="486" y="1184"/>
              <a:ext cx="46" cy="518"/>
            </a:xfrm>
            <a:custGeom>
              <a:avLst/>
              <a:gdLst>
                <a:gd name="T0" fmla="*/ 27 w 46"/>
                <a:gd name="T1" fmla="*/ 10 h 518"/>
                <a:gd name="T2" fmla="*/ 27 w 46"/>
                <a:gd name="T3" fmla="*/ 148 h 518"/>
                <a:gd name="T4" fmla="*/ 37 w 46"/>
                <a:gd name="T5" fmla="*/ 202 h 518"/>
                <a:gd name="T6" fmla="*/ 45 w 46"/>
                <a:gd name="T7" fmla="*/ 268 h 518"/>
                <a:gd name="T8" fmla="*/ 43 w 46"/>
                <a:gd name="T9" fmla="*/ 416 h 518"/>
                <a:gd name="T10" fmla="*/ 41 w 46"/>
                <a:gd name="T11" fmla="*/ 432 h 518"/>
                <a:gd name="T12" fmla="*/ 33 w 46"/>
                <a:gd name="T13" fmla="*/ 496 h 518"/>
                <a:gd name="T14" fmla="*/ 29 w 46"/>
                <a:gd name="T15" fmla="*/ 514 h 518"/>
                <a:gd name="T16" fmla="*/ 35 w 46"/>
                <a:gd name="T17" fmla="*/ 380 h 518"/>
                <a:gd name="T18" fmla="*/ 29 w 46"/>
                <a:gd name="T19" fmla="*/ 352 h 518"/>
                <a:gd name="T20" fmla="*/ 33 w 46"/>
                <a:gd name="T21" fmla="*/ 264 h 518"/>
                <a:gd name="T22" fmla="*/ 17 w 46"/>
                <a:gd name="T23" fmla="*/ 176 h 518"/>
                <a:gd name="T24" fmla="*/ 21 w 46"/>
                <a:gd name="T25" fmla="*/ 144 h 518"/>
                <a:gd name="T26" fmla="*/ 17 w 46"/>
                <a:gd name="T27" fmla="*/ 132 h 518"/>
                <a:gd name="T28" fmla="*/ 7 w 46"/>
                <a:gd name="T29" fmla="*/ 18 h 518"/>
                <a:gd name="T30" fmla="*/ 27 w 46"/>
                <a:gd name="T31" fmla="*/ 10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518">
                  <a:moveTo>
                    <a:pt x="27" y="10"/>
                  </a:moveTo>
                  <a:cubicBezTo>
                    <a:pt x="13" y="53"/>
                    <a:pt x="0" y="107"/>
                    <a:pt x="27" y="148"/>
                  </a:cubicBezTo>
                  <a:cubicBezTo>
                    <a:pt x="31" y="202"/>
                    <a:pt x="15" y="195"/>
                    <a:pt x="37" y="202"/>
                  </a:cubicBezTo>
                  <a:cubicBezTo>
                    <a:pt x="45" y="225"/>
                    <a:pt x="25" y="298"/>
                    <a:pt x="45" y="268"/>
                  </a:cubicBezTo>
                  <a:cubicBezTo>
                    <a:pt x="44" y="317"/>
                    <a:pt x="44" y="367"/>
                    <a:pt x="43" y="416"/>
                  </a:cubicBezTo>
                  <a:cubicBezTo>
                    <a:pt x="43" y="421"/>
                    <a:pt x="41" y="427"/>
                    <a:pt x="41" y="432"/>
                  </a:cubicBezTo>
                  <a:cubicBezTo>
                    <a:pt x="39" y="462"/>
                    <a:pt x="46" y="476"/>
                    <a:pt x="33" y="496"/>
                  </a:cubicBezTo>
                  <a:cubicBezTo>
                    <a:pt x="39" y="515"/>
                    <a:pt x="11" y="518"/>
                    <a:pt x="29" y="514"/>
                  </a:cubicBezTo>
                  <a:cubicBezTo>
                    <a:pt x="31" y="471"/>
                    <a:pt x="25" y="421"/>
                    <a:pt x="35" y="380"/>
                  </a:cubicBezTo>
                  <a:cubicBezTo>
                    <a:pt x="33" y="370"/>
                    <a:pt x="30" y="362"/>
                    <a:pt x="29" y="352"/>
                  </a:cubicBezTo>
                  <a:cubicBezTo>
                    <a:pt x="46" y="327"/>
                    <a:pt x="28" y="293"/>
                    <a:pt x="33" y="264"/>
                  </a:cubicBezTo>
                  <a:cubicBezTo>
                    <a:pt x="33" y="253"/>
                    <a:pt x="39" y="191"/>
                    <a:pt x="17" y="176"/>
                  </a:cubicBezTo>
                  <a:cubicBezTo>
                    <a:pt x="30" y="167"/>
                    <a:pt x="25" y="173"/>
                    <a:pt x="21" y="144"/>
                  </a:cubicBezTo>
                  <a:cubicBezTo>
                    <a:pt x="20" y="140"/>
                    <a:pt x="17" y="132"/>
                    <a:pt x="17" y="132"/>
                  </a:cubicBezTo>
                  <a:cubicBezTo>
                    <a:pt x="16" y="104"/>
                    <a:pt x="15" y="41"/>
                    <a:pt x="7" y="18"/>
                  </a:cubicBezTo>
                  <a:cubicBezTo>
                    <a:pt x="10" y="0"/>
                    <a:pt x="5" y="5"/>
                    <a:pt x="27" y="1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14" name="Freeform 2526"/>
            <p:cNvSpPr>
              <a:spLocks/>
            </p:cNvSpPr>
            <p:nvPr/>
          </p:nvSpPr>
          <p:spPr bwMode="auto">
            <a:xfrm>
              <a:off x="502" y="1796"/>
              <a:ext cx="45" cy="162"/>
            </a:xfrm>
            <a:custGeom>
              <a:avLst/>
              <a:gdLst>
                <a:gd name="T0" fmla="*/ 15 w 45"/>
                <a:gd name="T1" fmla="*/ 2 h 162"/>
                <a:gd name="T2" fmla="*/ 17 w 45"/>
                <a:gd name="T3" fmla="*/ 22 h 162"/>
                <a:gd name="T4" fmla="*/ 21 w 45"/>
                <a:gd name="T5" fmla="*/ 30 h 162"/>
                <a:gd name="T6" fmla="*/ 7 w 45"/>
                <a:gd name="T7" fmla="*/ 50 h 162"/>
                <a:gd name="T8" fmla="*/ 5 w 45"/>
                <a:gd name="T9" fmla="*/ 110 h 162"/>
                <a:gd name="T10" fmla="*/ 11 w 45"/>
                <a:gd name="T11" fmla="*/ 126 h 162"/>
                <a:gd name="T12" fmla="*/ 9 w 45"/>
                <a:gd name="T13" fmla="*/ 140 h 162"/>
                <a:gd name="T14" fmla="*/ 3 w 45"/>
                <a:gd name="T15" fmla="*/ 138 h 162"/>
                <a:gd name="T16" fmla="*/ 9 w 45"/>
                <a:gd name="T17" fmla="*/ 150 h 162"/>
                <a:gd name="T18" fmla="*/ 13 w 45"/>
                <a:gd name="T19" fmla="*/ 162 h 162"/>
                <a:gd name="T20" fmla="*/ 23 w 45"/>
                <a:gd name="T21" fmla="*/ 130 h 162"/>
                <a:gd name="T22" fmla="*/ 27 w 45"/>
                <a:gd name="T23" fmla="*/ 118 h 162"/>
                <a:gd name="T24" fmla="*/ 17 w 45"/>
                <a:gd name="T25" fmla="*/ 96 h 162"/>
                <a:gd name="T26" fmla="*/ 19 w 45"/>
                <a:gd name="T27" fmla="*/ 68 h 162"/>
                <a:gd name="T28" fmla="*/ 27 w 45"/>
                <a:gd name="T29" fmla="*/ 66 h 162"/>
                <a:gd name="T30" fmla="*/ 29 w 45"/>
                <a:gd name="T31" fmla="*/ 60 h 162"/>
                <a:gd name="T32" fmla="*/ 15 w 45"/>
                <a:gd name="T33" fmla="*/ 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62">
                  <a:moveTo>
                    <a:pt x="15" y="2"/>
                  </a:moveTo>
                  <a:cubicBezTo>
                    <a:pt x="16" y="9"/>
                    <a:pt x="15" y="16"/>
                    <a:pt x="17" y="22"/>
                  </a:cubicBezTo>
                  <a:cubicBezTo>
                    <a:pt x="22" y="35"/>
                    <a:pt x="27" y="12"/>
                    <a:pt x="21" y="30"/>
                  </a:cubicBezTo>
                  <a:cubicBezTo>
                    <a:pt x="18" y="62"/>
                    <a:pt x="24" y="44"/>
                    <a:pt x="7" y="50"/>
                  </a:cubicBezTo>
                  <a:cubicBezTo>
                    <a:pt x="0" y="70"/>
                    <a:pt x="4" y="88"/>
                    <a:pt x="5" y="110"/>
                  </a:cubicBezTo>
                  <a:cubicBezTo>
                    <a:pt x="21" y="106"/>
                    <a:pt x="17" y="117"/>
                    <a:pt x="11" y="126"/>
                  </a:cubicBezTo>
                  <a:cubicBezTo>
                    <a:pt x="10" y="131"/>
                    <a:pt x="12" y="136"/>
                    <a:pt x="9" y="140"/>
                  </a:cubicBezTo>
                  <a:cubicBezTo>
                    <a:pt x="8" y="142"/>
                    <a:pt x="4" y="137"/>
                    <a:pt x="3" y="138"/>
                  </a:cubicBezTo>
                  <a:cubicBezTo>
                    <a:pt x="1" y="140"/>
                    <a:pt x="9" y="150"/>
                    <a:pt x="9" y="150"/>
                  </a:cubicBezTo>
                  <a:cubicBezTo>
                    <a:pt x="11" y="154"/>
                    <a:pt x="13" y="162"/>
                    <a:pt x="13" y="162"/>
                  </a:cubicBezTo>
                  <a:cubicBezTo>
                    <a:pt x="20" y="152"/>
                    <a:pt x="20" y="142"/>
                    <a:pt x="23" y="130"/>
                  </a:cubicBezTo>
                  <a:cubicBezTo>
                    <a:pt x="24" y="126"/>
                    <a:pt x="27" y="118"/>
                    <a:pt x="27" y="118"/>
                  </a:cubicBezTo>
                  <a:cubicBezTo>
                    <a:pt x="23" y="92"/>
                    <a:pt x="23" y="113"/>
                    <a:pt x="17" y="96"/>
                  </a:cubicBezTo>
                  <a:cubicBezTo>
                    <a:pt x="18" y="87"/>
                    <a:pt x="16" y="77"/>
                    <a:pt x="19" y="68"/>
                  </a:cubicBezTo>
                  <a:cubicBezTo>
                    <a:pt x="20" y="65"/>
                    <a:pt x="25" y="68"/>
                    <a:pt x="27" y="66"/>
                  </a:cubicBezTo>
                  <a:cubicBezTo>
                    <a:pt x="29" y="65"/>
                    <a:pt x="28" y="62"/>
                    <a:pt x="29" y="60"/>
                  </a:cubicBezTo>
                  <a:cubicBezTo>
                    <a:pt x="27" y="0"/>
                    <a:pt x="45" y="7"/>
                    <a:pt x="15" y="2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15" name="Freeform 2527"/>
            <p:cNvSpPr>
              <a:spLocks/>
            </p:cNvSpPr>
            <p:nvPr/>
          </p:nvSpPr>
          <p:spPr bwMode="auto">
            <a:xfrm>
              <a:off x="415" y="1394"/>
              <a:ext cx="58" cy="320"/>
            </a:xfrm>
            <a:custGeom>
              <a:avLst/>
              <a:gdLst>
                <a:gd name="T0" fmla="*/ 58 w 58"/>
                <a:gd name="T1" fmla="*/ 4 h 320"/>
                <a:gd name="T2" fmla="*/ 46 w 58"/>
                <a:gd name="T3" fmla="*/ 66 h 320"/>
                <a:gd name="T4" fmla="*/ 34 w 58"/>
                <a:gd name="T5" fmla="*/ 62 h 320"/>
                <a:gd name="T6" fmla="*/ 36 w 58"/>
                <a:gd name="T7" fmla="*/ 98 h 320"/>
                <a:gd name="T8" fmla="*/ 34 w 58"/>
                <a:gd name="T9" fmla="*/ 108 h 320"/>
                <a:gd name="T10" fmla="*/ 40 w 58"/>
                <a:gd name="T11" fmla="*/ 234 h 320"/>
                <a:gd name="T12" fmla="*/ 38 w 58"/>
                <a:gd name="T13" fmla="*/ 270 h 320"/>
                <a:gd name="T14" fmla="*/ 36 w 58"/>
                <a:gd name="T15" fmla="*/ 262 h 320"/>
                <a:gd name="T16" fmla="*/ 32 w 58"/>
                <a:gd name="T17" fmla="*/ 268 h 320"/>
                <a:gd name="T18" fmla="*/ 18 w 58"/>
                <a:gd name="T19" fmla="*/ 284 h 320"/>
                <a:gd name="T20" fmla="*/ 14 w 58"/>
                <a:gd name="T21" fmla="*/ 290 h 320"/>
                <a:gd name="T22" fmla="*/ 16 w 58"/>
                <a:gd name="T23" fmla="*/ 314 h 320"/>
                <a:gd name="T24" fmla="*/ 22 w 58"/>
                <a:gd name="T25" fmla="*/ 318 h 320"/>
                <a:gd name="T26" fmla="*/ 30 w 58"/>
                <a:gd name="T27" fmla="*/ 290 h 320"/>
                <a:gd name="T28" fmla="*/ 42 w 58"/>
                <a:gd name="T29" fmla="*/ 276 h 320"/>
                <a:gd name="T30" fmla="*/ 48 w 58"/>
                <a:gd name="T31" fmla="*/ 220 h 320"/>
                <a:gd name="T32" fmla="*/ 50 w 58"/>
                <a:gd name="T33" fmla="*/ 182 h 320"/>
                <a:gd name="T34" fmla="*/ 54 w 58"/>
                <a:gd name="T35" fmla="*/ 170 h 320"/>
                <a:gd name="T36" fmla="*/ 50 w 58"/>
                <a:gd name="T37" fmla="*/ 70 h 320"/>
                <a:gd name="T38" fmla="*/ 58 w 58"/>
                <a:gd name="T39" fmla="*/ 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320">
                  <a:moveTo>
                    <a:pt x="58" y="4"/>
                  </a:moveTo>
                  <a:cubicBezTo>
                    <a:pt x="46" y="0"/>
                    <a:pt x="48" y="52"/>
                    <a:pt x="46" y="66"/>
                  </a:cubicBezTo>
                  <a:cubicBezTo>
                    <a:pt x="41" y="50"/>
                    <a:pt x="50" y="73"/>
                    <a:pt x="34" y="62"/>
                  </a:cubicBezTo>
                  <a:cubicBezTo>
                    <a:pt x="38" y="78"/>
                    <a:pt x="38" y="78"/>
                    <a:pt x="36" y="98"/>
                  </a:cubicBezTo>
                  <a:cubicBezTo>
                    <a:pt x="23" y="90"/>
                    <a:pt x="32" y="102"/>
                    <a:pt x="34" y="108"/>
                  </a:cubicBezTo>
                  <a:cubicBezTo>
                    <a:pt x="39" y="148"/>
                    <a:pt x="0" y="221"/>
                    <a:pt x="40" y="234"/>
                  </a:cubicBezTo>
                  <a:cubicBezTo>
                    <a:pt x="39" y="246"/>
                    <a:pt x="40" y="258"/>
                    <a:pt x="38" y="270"/>
                  </a:cubicBezTo>
                  <a:cubicBezTo>
                    <a:pt x="38" y="273"/>
                    <a:pt x="39" y="263"/>
                    <a:pt x="36" y="262"/>
                  </a:cubicBezTo>
                  <a:cubicBezTo>
                    <a:pt x="34" y="261"/>
                    <a:pt x="33" y="266"/>
                    <a:pt x="32" y="268"/>
                  </a:cubicBezTo>
                  <a:cubicBezTo>
                    <a:pt x="18" y="259"/>
                    <a:pt x="29" y="277"/>
                    <a:pt x="18" y="284"/>
                  </a:cubicBezTo>
                  <a:cubicBezTo>
                    <a:pt x="9" y="282"/>
                    <a:pt x="3" y="286"/>
                    <a:pt x="14" y="290"/>
                  </a:cubicBezTo>
                  <a:cubicBezTo>
                    <a:pt x="15" y="298"/>
                    <a:pt x="14" y="306"/>
                    <a:pt x="16" y="314"/>
                  </a:cubicBezTo>
                  <a:cubicBezTo>
                    <a:pt x="17" y="316"/>
                    <a:pt x="21" y="320"/>
                    <a:pt x="22" y="318"/>
                  </a:cubicBezTo>
                  <a:cubicBezTo>
                    <a:pt x="33" y="287"/>
                    <a:pt x="14" y="295"/>
                    <a:pt x="30" y="290"/>
                  </a:cubicBezTo>
                  <a:cubicBezTo>
                    <a:pt x="33" y="282"/>
                    <a:pt x="34" y="279"/>
                    <a:pt x="42" y="276"/>
                  </a:cubicBezTo>
                  <a:cubicBezTo>
                    <a:pt x="43" y="255"/>
                    <a:pt x="42" y="239"/>
                    <a:pt x="48" y="220"/>
                  </a:cubicBezTo>
                  <a:cubicBezTo>
                    <a:pt x="49" y="207"/>
                    <a:pt x="48" y="195"/>
                    <a:pt x="50" y="182"/>
                  </a:cubicBezTo>
                  <a:cubicBezTo>
                    <a:pt x="51" y="178"/>
                    <a:pt x="54" y="170"/>
                    <a:pt x="54" y="170"/>
                  </a:cubicBezTo>
                  <a:cubicBezTo>
                    <a:pt x="53" y="137"/>
                    <a:pt x="50" y="103"/>
                    <a:pt x="50" y="70"/>
                  </a:cubicBezTo>
                  <a:cubicBezTo>
                    <a:pt x="50" y="37"/>
                    <a:pt x="58" y="28"/>
                    <a:pt x="58" y="4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16" name="Freeform 2528"/>
            <p:cNvSpPr>
              <a:spLocks/>
            </p:cNvSpPr>
            <p:nvPr/>
          </p:nvSpPr>
          <p:spPr bwMode="auto">
            <a:xfrm>
              <a:off x="406" y="1790"/>
              <a:ext cx="41" cy="137"/>
            </a:xfrm>
            <a:custGeom>
              <a:avLst/>
              <a:gdLst>
                <a:gd name="T0" fmla="*/ 31 w 41"/>
                <a:gd name="T1" fmla="*/ 0 h 137"/>
                <a:gd name="T2" fmla="*/ 19 w 41"/>
                <a:gd name="T3" fmla="*/ 24 h 137"/>
                <a:gd name="T4" fmla="*/ 9 w 41"/>
                <a:gd name="T5" fmla="*/ 58 h 137"/>
                <a:gd name="T6" fmla="*/ 17 w 41"/>
                <a:gd name="T7" fmla="*/ 104 h 137"/>
                <a:gd name="T8" fmla="*/ 31 w 41"/>
                <a:gd name="T9" fmla="*/ 40 h 137"/>
                <a:gd name="T10" fmla="*/ 27 w 41"/>
                <a:gd name="T11" fmla="*/ 66 h 137"/>
                <a:gd name="T12" fmla="*/ 21 w 41"/>
                <a:gd name="T13" fmla="*/ 86 h 137"/>
                <a:gd name="T14" fmla="*/ 25 w 41"/>
                <a:gd name="T15" fmla="*/ 118 h 137"/>
                <a:gd name="T16" fmla="*/ 17 w 41"/>
                <a:gd name="T17" fmla="*/ 136 h 137"/>
                <a:gd name="T18" fmla="*/ 7 w 41"/>
                <a:gd name="T19" fmla="*/ 128 h 137"/>
                <a:gd name="T20" fmla="*/ 5 w 41"/>
                <a:gd name="T21" fmla="*/ 102 h 137"/>
                <a:gd name="T22" fmla="*/ 3 w 41"/>
                <a:gd name="T23" fmla="*/ 96 h 137"/>
                <a:gd name="T24" fmla="*/ 17 w 41"/>
                <a:gd name="T25" fmla="*/ 20 h 137"/>
                <a:gd name="T26" fmla="*/ 31 w 41"/>
                <a:gd name="T2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137">
                  <a:moveTo>
                    <a:pt x="31" y="0"/>
                  </a:moveTo>
                  <a:cubicBezTo>
                    <a:pt x="26" y="8"/>
                    <a:pt x="24" y="16"/>
                    <a:pt x="19" y="24"/>
                  </a:cubicBezTo>
                  <a:cubicBezTo>
                    <a:pt x="17" y="39"/>
                    <a:pt x="13" y="45"/>
                    <a:pt x="9" y="58"/>
                  </a:cubicBezTo>
                  <a:cubicBezTo>
                    <a:pt x="11" y="102"/>
                    <a:pt x="6" y="137"/>
                    <a:pt x="17" y="104"/>
                  </a:cubicBezTo>
                  <a:cubicBezTo>
                    <a:pt x="18" y="92"/>
                    <a:pt x="17" y="49"/>
                    <a:pt x="31" y="40"/>
                  </a:cubicBezTo>
                  <a:cubicBezTo>
                    <a:pt x="41" y="24"/>
                    <a:pt x="30" y="61"/>
                    <a:pt x="27" y="66"/>
                  </a:cubicBezTo>
                  <a:cubicBezTo>
                    <a:pt x="25" y="73"/>
                    <a:pt x="21" y="86"/>
                    <a:pt x="21" y="86"/>
                  </a:cubicBezTo>
                  <a:cubicBezTo>
                    <a:pt x="25" y="101"/>
                    <a:pt x="30" y="99"/>
                    <a:pt x="25" y="118"/>
                  </a:cubicBezTo>
                  <a:cubicBezTo>
                    <a:pt x="23" y="124"/>
                    <a:pt x="17" y="136"/>
                    <a:pt x="17" y="136"/>
                  </a:cubicBezTo>
                  <a:cubicBezTo>
                    <a:pt x="15" y="132"/>
                    <a:pt x="8" y="132"/>
                    <a:pt x="7" y="128"/>
                  </a:cubicBezTo>
                  <a:cubicBezTo>
                    <a:pt x="5" y="120"/>
                    <a:pt x="6" y="111"/>
                    <a:pt x="5" y="102"/>
                  </a:cubicBezTo>
                  <a:cubicBezTo>
                    <a:pt x="5" y="100"/>
                    <a:pt x="4" y="98"/>
                    <a:pt x="3" y="96"/>
                  </a:cubicBezTo>
                  <a:cubicBezTo>
                    <a:pt x="4" y="83"/>
                    <a:pt x="0" y="31"/>
                    <a:pt x="17" y="20"/>
                  </a:cubicBezTo>
                  <a:cubicBezTo>
                    <a:pt x="20" y="12"/>
                    <a:pt x="26" y="7"/>
                    <a:pt x="31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17" name="Freeform 2529"/>
            <p:cNvSpPr>
              <a:spLocks/>
            </p:cNvSpPr>
            <p:nvPr/>
          </p:nvSpPr>
          <p:spPr bwMode="auto">
            <a:xfrm>
              <a:off x="415" y="1292"/>
              <a:ext cx="62" cy="406"/>
            </a:xfrm>
            <a:custGeom>
              <a:avLst/>
              <a:gdLst>
                <a:gd name="T0" fmla="*/ 56 w 62"/>
                <a:gd name="T1" fmla="*/ 0 h 406"/>
                <a:gd name="T2" fmla="*/ 56 w 62"/>
                <a:gd name="T3" fmla="*/ 56 h 406"/>
                <a:gd name="T4" fmla="*/ 54 w 62"/>
                <a:gd name="T5" fmla="*/ 90 h 406"/>
                <a:gd name="T6" fmla="*/ 44 w 62"/>
                <a:gd name="T7" fmla="*/ 98 h 406"/>
                <a:gd name="T8" fmla="*/ 36 w 62"/>
                <a:gd name="T9" fmla="*/ 144 h 406"/>
                <a:gd name="T10" fmla="*/ 42 w 62"/>
                <a:gd name="T11" fmla="*/ 170 h 406"/>
                <a:gd name="T12" fmla="*/ 30 w 62"/>
                <a:gd name="T13" fmla="*/ 180 h 406"/>
                <a:gd name="T14" fmla="*/ 24 w 62"/>
                <a:gd name="T15" fmla="*/ 262 h 406"/>
                <a:gd name="T16" fmla="*/ 22 w 62"/>
                <a:gd name="T17" fmla="*/ 252 h 406"/>
                <a:gd name="T18" fmla="*/ 16 w 62"/>
                <a:gd name="T19" fmla="*/ 270 h 406"/>
                <a:gd name="T20" fmla="*/ 12 w 62"/>
                <a:gd name="T21" fmla="*/ 262 h 406"/>
                <a:gd name="T22" fmla="*/ 24 w 62"/>
                <a:gd name="T23" fmla="*/ 256 h 406"/>
                <a:gd name="T24" fmla="*/ 26 w 62"/>
                <a:gd name="T25" fmla="*/ 174 h 406"/>
                <a:gd name="T26" fmla="*/ 34 w 62"/>
                <a:gd name="T27" fmla="*/ 118 h 406"/>
                <a:gd name="T28" fmla="*/ 42 w 62"/>
                <a:gd name="T29" fmla="*/ 106 h 406"/>
                <a:gd name="T30" fmla="*/ 56 w 62"/>
                <a:gd name="T31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2" h="406">
                  <a:moveTo>
                    <a:pt x="56" y="0"/>
                  </a:moveTo>
                  <a:cubicBezTo>
                    <a:pt x="61" y="19"/>
                    <a:pt x="62" y="37"/>
                    <a:pt x="56" y="56"/>
                  </a:cubicBezTo>
                  <a:cubicBezTo>
                    <a:pt x="55" y="67"/>
                    <a:pt x="57" y="79"/>
                    <a:pt x="54" y="90"/>
                  </a:cubicBezTo>
                  <a:cubicBezTo>
                    <a:pt x="53" y="94"/>
                    <a:pt x="45" y="94"/>
                    <a:pt x="44" y="98"/>
                  </a:cubicBezTo>
                  <a:cubicBezTo>
                    <a:pt x="47" y="114"/>
                    <a:pt x="41" y="129"/>
                    <a:pt x="36" y="144"/>
                  </a:cubicBezTo>
                  <a:cubicBezTo>
                    <a:pt x="47" y="160"/>
                    <a:pt x="45" y="151"/>
                    <a:pt x="42" y="170"/>
                  </a:cubicBezTo>
                  <a:cubicBezTo>
                    <a:pt x="33" y="167"/>
                    <a:pt x="33" y="172"/>
                    <a:pt x="30" y="180"/>
                  </a:cubicBezTo>
                  <a:cubicBezTo>
                    <a:pt x="28" y="207"/>
                    <a:pt x="29" y="235"/>
                    <a:pt x="24" y="262"/>
                  </a:cubicBezTo>
                  <a:cubicBezTo>
                    <a:pt x="23" y="259"/>
                    <a:pt x="25" y="251"/>
                    <a:pt x="22" y="252"/>
                  </a:cubicBezTo>
                  <a:cubicBezTo>
                    <a:pt x="16" y="254"/>
                    <a:pt x="16" y="270"/>
                    <a:pt x="16" y="270"/>
                  </a:cubicBezTo>
                  <a:cubicBezTo>
                    <a:pt x="14" y="358"/>
                    <a:pt x="0" y="406"/>
                    <a:pt x="12" y="262"/>
                  </a:cubicBezTo>
                  <a:cubicBezTo>
                    <a:pt x="12" y="259"/>
                    <a:pt x="22" y="257"/>
                    <a:pt x="24" y="256"/>
                  </a:cubicBezTo>
                  <a:cubicBezTo>
                    <a:pt x="15" y="229"/>
                    <a:pt x="21" y="201"/>
                    <a:pt x="26" y="174"/>
                  </a:cubicBezTo>
                  <a:cubicBezTo>
                    <a:pt x="27" y="159"/>
                    <a:pt x="29" y="133"/>
                    <a:pt x="34" y="118"/>
                  </a:cubicBezTo>
                  <a:cubicBezTo>
                    <a:pt x="35" y="113"/>
                    <a:pt x="42" y="106"/>
                    <a:pt x="42" y="106"/>
                  </a:cubicBezTo>
                  <a:cubicBezTo>
                    <a:pt x="49" y="70"/>
                    <a:pt x="54" y="37"/>
                    <a:pt x="56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18" name="Freeform 2530"/>
            <p:cNvSpPr>
              <a:spLocks/>
            </p:cNvSpPr>
            <p:nvPr/>
          </p:nvSpPr>
          <p:spPr bwMode="auto">
            <a:xfrm>
              <a:off x="388" y="1779"/>
              <a:ext cx="41" cy="165"/>
            </a:xfrm>
            <a:custGeom>
              <a:avLst/>
              <a:gdLst>
                <a:gd name="T0" fmla="*/ 41 w 41"/>
                <a:gd name="T1" fmla="*/ 3 h 165"/>
                <a:gd name="T2" fmla="*/ 21 w 41"/>
                <a:gd name="T3" fmla="*/ 29 h 165"/>
                <a:gd name="T4" fmla="*/ 11 w 41"/>
                <a:gd name="T5" fmla="*/ 81 h 165"/>
                <a:gd name="T6" fmla="*/ 21 w 41"/>
                <a:gd name="T7" fmla="*/ 137 h 165"/>
                <a:gd name="T8" fmla="*/ 19 w 41"/>
                <a:gd name="T9" fmla="*/ 163 h 165"/>
                <a:gd name="T10" fmla="*/ 15 w 41"/>
                <a:gd name="T11" fmla="*/ 157 h 165"/>
                <a:gd name="T12" fmla="*/ 9 w 41"/>
                <a:gd name="T13" fmla="*/ 137 h 165"/>
                <a:gd name="T14" fmla="*/ 15 w 41"/>
                <a:gd name="T15" fmla="*/ 59 h 165"/>
                <a:gd name="T16" fmla="*/ 25 w 41"/>
                <a:gd name="T17" fmla="*/ 3 h 165"/>
                <a:gd name="T18" fmla="*/ 41 w 41"/>
                <a:gd name="T19" fmla="*/ 3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165">
                  <a:moveTo>
                    <a:pt x="41" y="3"/>
                  </a:moveTo>
                  <a:cubicBezTo>
                    <a:pt x="25" y="7"/>
                    <a:pt x="36" y="24"/>
                    <a:pt x="21" y="29"/>
                  </a:cubicBezTo>
                  <a:cubicBezTo>
                    <a:pt x="20" y="44"/>
                    <a:pt x="19" y="69"/>
                    <a:pt x="11" y="81"/>
                  </a:cubicBezTo>
                  <a:cubicBezTo>
                    <a:pt x="11" y="87"/>
                    <a:pt x="7" y="132"/>
                    <a:pt x="21" y="137"/>
                  </a:cubicBezTo>
                  <a:cubicBezTo>
                    <a:pt x="20" y="146"/>
                    <a:pt x="21" y="155"/>
                    <a:pt x="19" y="163"/>
                  </a:cubicBezTo>
                  <a:cubicBezTo>
                    <a:pt x="18" y="165"/>
                    <a:pt x="16" y="159"/>
                    <a:pt x="15" y="157"/>
                  </a:cubicBezTo>
                  <a:cubicBezTo>
                    <a:pt x="8" y="134"/>
                    <a:pt x="18" y="151"/>
                    <a:pt x="9" y="137"/>
                  </a:cubicBezTo>
                  <a:cubicBezTo>
                    <a:pt x="8" y="110"/>
                    <a:pt x="0" y="82"/>
                    <a:pt x="15" y="59"/>
                  </a:cubicBezTo>
                  <a:cubicBezTo>
                    <a:pt x="15" y="59"/>
                    <a:pt x="24" y="4"/>
                    <a:pt x="25" y="3"/>
                  </a:cubicBezTo>
                  <a:cubicBezTo>
                    <a:pt x="30" y="0"/>
                    <a:pt x="36" y="3"/>
                    <a:pt x="41" y="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19" name="Freeform 2531"/>
            <p:cNvSpPr>
              <a:spLocks/>
            </p:cNvSpPr>
            <p:nvPr/>
          </p:nvSpPr>
          <p:spPr bwMode="auto">
            <a:xfrm>
              <a:off x="610" y="1792"/>
              <a:ext cx="52" cy="172"/>
            </a:xfrm>
            <a:custGeom>
              <a:avLst/>
              <a:gdLst>
                <a:gd name="T0" fmla="*/ 29 w 52"/>
                <a:gd name="T1" fmla="*/ 0 h 172"/>
                <a:gd name="T2" fmla="*/ 19 w 52"/>
                <a:gd name="T3" fmla="*/ 74 h 172"/>
                <a:gd name="T4" fmla="*/ 21 w 52"/>
                <a:gd name="T5" fmla="*/ 94 h 172"/>
                <a:gd name="T6" fmla="*/ 37 w 52"/>
                <a:gd name="T7" fmla="*/ 164 h 172"/>
                <a:gd name="T8" fmla="*/ 51 w 52"/>
                <a:gd name="T9" fmla="*/ 144 h 172"/>
                <a:gd name="T10" fmla="*/ 49 w 52"/>
                <a:gd name="T11" fmla="*/ 152 h 172"/>
                <a:gd name="T12" fmla="*/ 41 w 52"/>
                <a:gd name="T13" fmla="*/ 172 h 172"/>
                <a:gd name="T14" fmla="*/ 19 w 52"/>
                <a:gd name="T15" fmla="*/ 152 h 172"/>
                <a:gd name="T16" fmla="*/ 13 w 52"/>
                <a:gd name="T17" fmla="*/ 110 h 172"/>
                <a:gd name="T18" fmla="*/ 21 w 52"/>
                <a:gd name="T19" fmla="*/ 40 h 172"/>
                <a:gd name="T20" fmla="*/ 29 w 52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172">
                  <a:moveTo>
                    <a:pt x="29" y="0"/>
                  </a:moveTo>
                  <a:cubicBezTo>
                    <a:pt x="27" y="23"/>
                    <a:pt x="26" y="52"/>
                    <a:pt x="19" y="74"/>
                  </a:cubicBezTo>
                  <a:cubicBezTo>
                    <a:pt x="24" y="89"/>
                    <a:pt x="24" y="82"/>
                    <a:pt x="21" y="94"/>
                  </a:cubicBezTo>
                  <a:cubicBezTo>
                    <a:pt x="28" y="115"/>
                    <a:pt x="8" y="154"/>
                    <a:pt x="37" y="164"/>
                  </a:cubicBezTo>
                  <a:cubicBezTo>
                    <a:pt x="49" y="161"/>
                    <a:pt x="47" y="155"/>
                    <a:pt x="51" y="144"/>
                  </a:cubicBezTo>
                  <a:cubicBezTo>
                    <a:pt x="52" y="141"/>
                    <a:pt x="49" y="149"/>
                    <a:pt x="49" y="152"/>
                  </a:cubicBezTo>
                  <a:cubicBezTo>
                    <a:pt x="46" y="171"/>
                    <a:pt x="52" y="165"/>
                    <a:pt x="41" y="172"/>
                  </a:cubicBezTo>
                  <a:cubicBezTo>
                    <a:pt x="32" y="166"/>
                    <a:pt x="28" y="158"/>
                    <a:pt x="19" y="152"/>
                  </a:cubicBezTo>
                  <a:cubicBezTo>
                    <a:pt x="14" y="138"/>
                    <a:pt x="18" y="124"/>
                    <a:pt x="13" y="110"/>
                  </a:cubicBezTo>
                  <a:cubicBezTo>
                    <a:pt x="12" y="94"/>
                    <a:pt x="0" y="45"/>
                    <a:pt x="21" y="40"/>
                  </a:cubicBezTo>
                  <a:cubicBezTo>
                    <a:pt x="23" y="2"/>
                    <a:pt x="13" y="11"/>
                    <a:pt x="29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20" name="Freeform 2532"/>
            <p:cNvSpPr>
              <a:spLocks/>
            </p:cNvSpPr>
            <p:nvPr/>
          </p:nvSpPr>
          <p:spPr bwMode="auto">
            <a:xfrm>
              <a:off x="488" y="1287"/>
              <a:ext cx="38" cy="367"/>
            </a:xfrm>
            <a:custGeom>
              <a:avLst/>
              <a:gdLst>
                <a:gd name="T0" fmla="*/ 11 w 38"/>
                <a:gd name="T1" fmla="*/ 5 h 367"/>
                <a:gd name="T2" fmla="*/ 13 w 38"/>
                <a:gd name="T3" fmla="*/ 53 h 367"/>
                <a:gd name="T4" fmla="*/ 19 w 38"/>
                <a:gd name="T5" fmla="*/ 55 h 367"/>
                <a:gd name="T6" fmla="*/ 21 w 38"/>
                <a:gd name="T7" fmla="*/ 61 h 367"/>
                <a:gd name="T8" fmla="*/ 31 w 38"/>
                <a:gd name="T9" fmla="*/ 85 h 367"/>
                <a:gd name="T10" fmla="*/ 25 w 38"/>
                <a:gd name="T11" fmla="*/ 189 h 367"/>
                <a:gd name="T12" fmla="*/ 19 w 38"/>
                <a:gd name="T13" fmla="*/ 223 h 367"/>
                <a:gd name="T14" fmla="*/ 23 w 38"/>
                <a:gd name="T15" fmla="*/ 349 h 367"/>
                <a:gd name="T16" fmla="*/ 15 w 38"/>
                <a:gd name="T17" fmla="*/ 355 h 367"/>
                <a:gd name="T18" fmla="*/ 13 w 38"/>
                <a:gd name="T19" fmla="*/ 289 h 367"/>
                <a:gd name="T20" fmla="*/ 15 w 38"/>
                <a:gd name="T21" fmla="*/ 221 h 367"/>
                <a:gd name="T22" fmla="*/ 21 w 38"/>
                <a:gd name="T23" fmla="*/ 203 h 367"/>
                <a:gd name="T24" fmla="*/ 17 w 38"/>
                <a:gd name="T25" fmla="*/ 197 h 367"/>
                <a:gd name="T26" fmla="*/ 25 w 38"/>
                <a:gd name="T27" fmla="*/ 185 h 367"/>
                <a:gd name="T28" fmla="*/ 15 w 38"/>
                <a:gd name="T29" fmla="*/ 57 h 367"/>
                <a:gd name="T30" fmla="*/ 13 w 38"/>
                <a:gd name="T31" fmla="*/ 17 h 367"/>
                <a:gd name="T32" fmla="*/ 11 w 38"/>
                <a:gd name="T33" fmla="*/ 5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7">
                  <a:moveTo>
                    <a:pt x="11" y="5"/>
                  </a:moveTo>
                  <a:cubicBezTo>
                    <a:pt x="12" y="21"/>
                    <a:pt x="10" y="37"/>
                    <a:pt x="13" y="53"/>
                  </a:cubicBezTo>
                  <a:cubicBezTo>
                    <a:pt x="13" y="55"/>
                    <a:pt x="18" y="54"/>
                    <a:pt x="19" y="55"/>
                  </a:cubicBezTo>
                  <a:cubicBezTo>
                    <a:pt x="20" y="56"/>
                    <a:pt x="20" y="59"/>
                    <a:pt x="21" y="61"/>
                  </a:cubicBezTo>
                  <a:cubicBezTo>
                    <a:pt x="25" y="91"/>
                    <a:pt x="25" y="66"/>
                    <a:pt x="31" y="85"/>
                  </a:cubicBezTo>
                  <a:cubicBezTo>
                    <a:pt x="29" y="153"/>
                    <a:pt x="30" y="126"/>
                    <a:pt x="25" y="189"/>
                  </a:cubicBezTo>
                  <a:cubicBezTo>
                    <a:pt x="24" y="200"/>
                    <a:pt x="19" y="223"/>
                    <a:pt x="19" y="223"/>
                  </a:cubicBezTo>
                  <a:cubicBezTo>
                    <a:pt x="18" y="265"/>
                    <a:pt x="0" y="314"/>
                    <a:pt x="23" y="349"/>
                  </a:cubicBezTo>
                  <a:cubicBezTo>
                    <a:pt x="21" y="355"/>
                    <a:pt x="19" y="367"/>
                    <a:pt x="15" y="355"/>
                  </a:cubicBezTo>
                  <a:cubicBezTo>
                    <a:pt x="14" y="333"/>
                    <a:pt x="13" y="311"/>
                    <a:pt x="13" y="289"/>
                  </a:cubicBezTo>
                  <a:cubicBezTo>
                    <a:pt x="13" y="266"/>
                    <a:pt x="13" y="244"/>
                    <a:pt x="15" y="221"/>
                  </a:cubicBezTo>
                  <a:cubicBezTo>
                    <a:pt x="15" y="215"/>
                    <a:pt x="21" y="203"/>
                    <a:pt x="21" y="203"/>
                  </a:cubicBezTo>
                  <a:cubicBezTo>
                    <a:pt x="20" y="201"/>
                    <a:pt x="16" y="199"/>
                    <a:pt x="17" y="197"/>
                  </a:cubicBezTo>
                  <a:cubicBezTo>
                    <a:pt x="18" y="192"/>
                    <a:pt x="25" y="185"/>
                    <a:pt x="25" y="185"/>
                  </a:cubicBezTo>
                  <a:cubicBezTo>
                    <a:pt x="24" y="157"/>
                    <a:pt x="38" y="92"/>
                    <a:pt x="15" y="57"/>
                  </a:cubicBezTo>
                  <a:cubicBezTo>
                    <a:pt x="14" y="44"/>
                    <a:pt x="15" y="30"/>
                    <a:pt x="13" y="17"/>
                  </a:cubicBezTo>
                  <a:cubicBezTo>
                    <a:pt x="11" y="0"/>
                    <a:pt x="6" y="21"/>
                    <a:pt x="11" y="5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21" name="Freeform 2533"/>
            <p:cNvSpPr>
              <a:spLocks/>
            </p:cNvSpPr>
            <p:nvPr/>
          </p:nvSpPr>
          <p:spPr bwMode="auto">
            <a:xfrm>
              <a:off x="390" y="1724"/>
              <a:ext cx="67" cy="58"/>
            </a:xfrm>
            <a:custGeom>
              <a:avLst/>
              <a:gdLst>
                <a:gd name="T0" fmla="*/ 53 w 67"/>
                <a:gd name="T1" fmla="*/ 2 h 58"/>
                <a:gd name="T2" fmla="*/ 67 w 67"/>
                <a:gd name="T3" fmla="*/ 26 h 58"/>
                <a:gd name="T4" fmla="*/ 55 w 67"/>
                <a:gd name="T5" fmla="*/ 54 h 58"/>
                <a:gd name="T6" fmla="*/ 25 w 67"/>
                <a:gd name="T7" fmla="*/ 50 h 58"/>
                <a:gd name="T8" fmla="*/ 13 w 67"/>
                <a:gd name="T9" fmla="*/ 40 h 58"/>
                <a:gd name="T10" fmla="*/ 21 w 67"/>
                <a:gd name="T11" fmla="*/ 0 h 58"/>
                <a:gd name="T12" fmla="*/ 53 w 67"/>
                <a:gd name="T1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8">
                  <a:moveTo>
                    <a:pt x="53" y="2"/>
                  </a:moveTo>
                  <a:cubicBezTo>
                    <a:pt x="67" y="7"/>
                    <a:pt x="65" y="12"/>
                    <a:pt x="67" y="26"/>
                  </a:cubicBezTo>
                  <a:cubicBezTo>
                    <a:pt x="65" y="42"/>
                    <a:pt x="67" y="46"/>
                    <a:pt x="55" y="54"/>
                  </a:cubicBezTo>
                  <a:cubicBezTo>
                    <a:pt x="49" y="58"/>
                    <a:pt x="32" y="52"/>
                    <a:pt x="25" y="50"/>
                  </a:cubicBezTo>
                  <a:cubicBezTo>
                    <a:pt x="18" y="48"/>
                    <a:pt x="14" y="48"/>
                    <a:pt x="13" y="40"/>
                  </a:cubicBezTo>
                  <a:cubicBezTo>
                    <a:pt x="8" y="24"/>
                    <a:pt x="0" y="7"/>
                    <a:pt x="21" y="0"/>
                  </a:cubicBezTo>
                  <a:cubicBezTo>
                    <a:pt x="50" y="2"/>
                    <a:pt x="40" y="2"/>
                    <a:pt x="53" y="2"/>
                  </a:cubicBezTo>
                  <a:close/>
                </a:path>
              </a:pathLst>
            </a:custGeom>
            <a:solidFill>
              <a:srgbClr val="333399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22" name="Freeform 2534"/>
            <p:cNvSpPr>
              <a:spLocks/>
            </p:cNvSpPr>
            <p:nvPr/>
          </p:nvSpPr>
          <p:spPr bwMode="auto">
            <a:xfrm>
              <a:off x="489" y="1736"/>
              <a:ext cx="61" cy="53"/>
            </a:xfrm>
            <a:custGeom>
              <a:avLst/>
              <a:gdLst>
                <a:gd name="T0" fmla="*/ 54 w 61"/>
                <a:gd name="T1" fmla="*/ 52 h 53"/>
                <a:gd name="T2" fmla="*/ 4 w 61"/>
                <a:gd name="T3" fmla="*/ 38 h 53"/>
                <a:gd name="T4" fmla="*/ 4 w 61"/>
                <a:gd name="T5" fmla="*/ 12 h 53"/>
                <a:gd name="T6" fmla="*/ 20 w 61"/>
                <a:gd name="T7" fmla="*/ 0 h 53"/>
                <a:gd name="T8" fmla="*/ 50 w 61"/>
                <a:gd name="T9" fmla="*/ 8 h 53"/>
                <a:gd name="T10" fmla="*/ 60 w 61"/>
                <a:gd name="T11" fmla="*/ 30 h 53"/>
                <a:gd name="T12" fmla="*/ 54 w 61"/>
                <a:gd name="T13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53">
                  <a:moveTo>
                    <a:pt x="54" y="52"/>
                  </a:moveTo>
                  <a:cubicBezTo>
                    <a:pt x="12" y="50"/>
                    <a:pt x="27" y="53"/>
                    <a:pt x="4" y="38"/>
                  </a:cubicBezTo>
                  <a:cubicBezTo>
                    <a:pt x="0" y="27"/>
                    <a:pt x="0" y="31"/>
                    <a:pt x="4" y="12"/>
                  </a:cubicBezTo>
                  <a:cubicBezTo>
                    <a:pt x="5" y="6"/>
                    <a:pt x="20" y="0"/>
                    <a:pt x="20" y="0"/>
                  </a:cubicBezTo>
                  <a:cubicBezTo>
                    <a:pt x="32" y="2"/>
                    <a:pt x="40" y="1"/>
                    <a:pt x="50" y="8"/>
                  </a:cubicBezTo>
                  <a:cubicBezTo>
                    <a:pt x="56" y="13"/>
                    <a:pt x="59" y="23"/>
                    <a:pt x="60" y="30"/>
                  </a:cubicBezTo>
                  <a:cubicBezTo>
                    <a:pt x="61" y="37"/>
                    <a:pt x="55" y="48"/>
                    <a:pt x="54" y="52"/>
                  </a:cubicBezTo>
                  <a:close/>
                </a:path>
              </a:pathLst>
            </a:custGeom>
            <a:solidFill>
              <a:srgbClr val="333399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23" name="Freeform 2535"/>
            <p:cNvSpPr>
              <a:spLocks/>
            </p:cNvSpPr>
            <p:nvPr/>
          </p:nvSpPr>
          <p:spPr bwMode="auto">
            <a:xfrm>
              <a:off x="605" y="1723"/>
              <a:ext cx="58" cy="53"/>
            </a:xfrm>
            <a:custGeom>
              <a:avLst/>
              <a:gdLst>
                <a:gd name="T0" fmla="*/ 54 w 58"/>
                <a:gd name="T1" fmla="*/ 17 h 53"/>
                <a:gd name="T2" fmla="*/ 44 w 58"/>
                <a:gd name="T3" fmla="*/ 49 h 53"/>
                <a:gd name="T4" fmla="*/ 14 w 58"/>
                <a:gd name="T5" fmla="*/ 43 h 53"/>
                <a:gd name="T6" fmla="*/ 20 w 58"/>
                <a:gd name="T7" fmla="*/ 3 h 53"/>
                <a:gd name="T8" fmla="*/ 54 w 58"/>
                <a:gd name="T9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3">
                  <a:moveTo>
                    <a:pt x="54" y="17"/>
                  </a:moveTo>
                  <a:cubicBezTo>
                    <a:pt x="58" y="22"/>
                    <a:pt x="51" y="45"/>
                    <a:pt x="44" y="49"/>
                  </a:cubicBezTo>
                  <a:cubicBezTo>
                    <a:pt x="37" y="53"/>
                    <a:pt x="18" y="51"/>
                    <a:pt x="14" y="43"/>
                  </a:cubicBezTo>
                  <a:cubicBezTo>
                    <a:pt x="0" y="39"/>
                    <a:pt x="11" y="9"/>
                    <a:pt x="20" y="3"/>
                  </a:cubicBezTo>
                  <a:cubicBezTo>
                    <a:pt x="31" y="4"/>
                    <a:pt x="54" y="0"/>
                    <a:pt x="54" y="17"/>
                  </a:cubicBezTo>
                  <a:close/>
                </a:path>
              </a:pathLst>
            </a:custGeom>
            <a:solidFill>
              <a:srgbClr val="333399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91624" name="Group 2536"/>
          <p:cNvGrpSpPr>
            <a:grpSpLocks/>
          </p:cNvGrpSpPr>
          <p:nvPr/>
        </p:nvGrpSpPr>
        <p:grpSpPr bwMode="auto">
          <a:xfrm>
            <a:off x="3276600" y="1143000"/>
            <a:ext cx="1066800" cy="1436688"/>
            <a:chOff x="2064" y="336"/>
            <a:chExt cx="1277" cy="1828"/>
          </a:xfrm>
        </p:grpSpPr>
        <p:sp>
          <p:nvSpPr>
            <p:cNvPr id="91625" name="Freeform 2537"/>
            <p:cNvSpPr>
              <a:spLocks/>
            </p:cNvSpPr>
            <p:nvPr/>
          </p:nvSpPr>
          <p:spPr bwMode="auto">
            <a:xfrm>
              <a:off x="2064" y="338"/>
              <a:ext cx="1273" cy="1429"/>
            </a:xfrm>
            <a:custGeom>
              <a:avLst/>
              <a:gdLst>
                <a:gd name="T0" fmla="*/ 1271 w 1273"/>
                <a:gd name="T1" fmla="*/ 828 h 1429"/>
                <a:gd name="T2" fmla="*/ 1211 w 1273"/>
                <a:gd name="T3" fmla="*/ 902 h 1429"/>
                <a:gd name="T4" fmla="*/ 1131 w 1273"/>
                <a:gd name="T5" fmla="*/ 968 h 1429"/>
                <a:gd name="T6" fmla="*/ 1027 w 1273"/>
                <a:gd name="T7" fmla="*/ 1042 h 1429"/>
                <a:gd name="T8" fmla="*/ 947 w 1273"/>
                <a:gd name="T9" fmla="*/ 1118 h 1429"/>
                <a:gd name="T10" fmla="*/ 889 w 1273"/>
                <a:gd name="T11" fmla="*/ 1270 h 1429"/>
                <a:gd name="T12" fmla="*/ 873 w 1273"/>
                <a:gd name="T13" fmla="*/ 1320 h 1429"/>
                <a:gd name="T14" fmla="*/ 835 w 1273"/>
                <a:gd name="T15" fmla="*/ 1414 h 1429"/>
                <a:gd name="T16" fmla="*/ 799 w 1273"/>
                <a:gd name="T17" fmla="*/ 1410 h 1429"/>
                <a:gd name="T18" fmla="*/ 771 w 1273"/>
                <a:gd name="T19" fmla="*/ 1350 h 1429"/>
                <a:gd name="T20" fmla="*/ 765 w 1273"/>
                <a:gd name="T21" fmla="*/ 1304 h 1429"/>
                <a:gd name="T22" fmla="*/ 779 w 1273"/>
                <a:gd name="T23" fmla="*/ 1266 h 1429"/>
                <a:gd name="T24" fmla="*/ 785 w 1273"/>
                <a:gd name="T25" fmla="*/ 1146 h 1429"/>
                <a:gd name="T26" fmla="*/ 791 w 1273"/>
                <a:gd name="T27" fmla="*/ 894 h 1429"/>
                <a:gd name="T28" fmla="*/ 799 w 1273"/>
                <a:gd name="T29" fmla="*/ 750 h 1429"/>
                <a:gd name="T30" fmla="*/ 815 w 1273"/>
                <a:gd name="T31" fmla="*/ 626 h 1429"/>
                <a:gd name="T32" fmla="*/ 827 w 1273"/>
                <a:gd name="T33" fmla="*/ 586 h 1429"/>
                <a:gd name="T34" fmla="*/ 839 w 1273"/>
                <a:gd name="T35" fmla="*/ 474 h 1429"/>
                <a:gd name="T36" fmla="*/ 847 w 1273"/>
                <a:gd name="T37" fmla="*/ 450 h 1429"/>
                <a:gd name="T38" fmla="*/ 851 w 1273"/>
                <a:gd name="T39" fmla="*/ 346 h 1429"/>
                <a:gd name="T40" fmla="*/ 793 w 1273"/>
                <a:gd name="T41" fmla="*/ 302 h 1429"/>
                <a:gd name="T42" fmla="*/ 679 w 1273"/>
                <a:gd name="T43" fmla="*/ 306 h 1429"/>
                <a:gd name="T44" fmla="*/ 545 w 1273"/>
                <a:gd name="T45" fmla="*/ 312 h 1429"/>
                <a:gd name="T46" fmla="*/ 437 w 1273"/>
                <a:gd name="T47" fmla="*/ 326 h 1429"/>
                <a:gd name="T48" fmla="*/ 429 w 1273"/>
                <a:gd name="T49" fmla="*/ 416 h 1429"/>
                <a:gd name="T50" fmla="*/ 421 w 1273"/>
                <a:gd name="T51" fmla="*/ 606 h 1429"/>
                <a:gd name="T52" fmla="*/ 427 w 1273"/>
                <a:gd name="T53" fmla="*/ 744 h 1429"/>
                <a:gd name="T54" fmla="*/ 423 w 1273"/>
                <a:gd name="T55" fmla="*/ 1004 h 1429"/>
                <a:gd name="T56" fmla="*/ 447 w 1273"/>
                <a:gd name="T57" fmla="*/ 1170 h 1429"/>
                <a:gd name="T58" fmla="*/ 463 w 1273"/>
                <a:gd name="T59" fmla="*/ 1296 h 1429"/>
                <a:gd name="T60" fmla="*/ 473 w 1273"/>
                <a:gd name="T61" fmla="*/ 1368 h 1429"/>
                <a:gd name="T62" fmla="*/ 459 w 1273"/>
                <a:gd name="T63" fmla="*/ 1416 h 1429"/>
                <a:gd name="T64" fmla="*/ 409 w 1273"/>
                <a:gd name="T65" fmla="*/ 1424 h 1429"/>
                <a:gd name="T66" fmla="*/ 369 w 1273"/>
                <a:gd name="T67" fmla="*/ 1360 h 1429"/>
                <a:gd name="T68" fmla="*/ 339 w 1273"/>
                <a:gd name="T69" fmla="*/ 1274 h 1429"/>
                <a:gd name="T70" fmla="*/ 303 w 1273"/>
                <a:gd name="T71" fmla="*/ 1154 h 1429"/>
                <a:gd name="T72" fmla="*/ 247 w 1273"/>
                <a:gd name="T73" fmla="*/ 1046 h 1429"/>
                <a:gd name="T74" fmla="*/ 185 w 1273"/>
                <a:gd name="T75" fmla="*/ 978 h 1429"/>
                <a:gd name="T76" fmla="*/ 147 w 1273"/>
                <a:gd name="T77" fmla="*/ 962 h 1429"/>
                <a:gd name="T78" fmla="*/ 73 w 1273"/>
                <a:gd name="T79" fmla="*/ 918 h 1429"/>
                <a:gd name="T80" fmla="*/ 27 w 1273"/>
                <a:gd name="T81" fmla="*/ 894 h 1429"/>
                <a:gd name="T82" fmla="*/ 7 w 1273"/>
                <a:gd name="T83" fmla="*/ 884 h 1429"/>
                <a:gd name="T84" fmla="*/ 5 w 1273"/>
                <a:gd name="T85" fmla="*/ 822 h 1429"/>
                <a:gd name="T86" fmla="*/ 55 w 1273"/>
                <a:gd name="T87" fmla="*/ 708 h 1429"/>
                <a:gd name="T88" fmla="*/ 143 w 1273"/>
                <a:gd name="T89" fmla="*/ 512 h 1429"/>
                <a:gd name="T90" fmla="*/ 261 w 1273"/>
                <a:gd name="T91" fmla="*/ 244 h 1429"/>
                <a:gd name="T92" fmla="*/ 315 w 1273"/>
                <a:gd name="T93" fmla="*/ 128 h 1429"/>
                <a:gd name="T94" fmla="*/ 393 w 1273"/>
                <a:gd name="T95" fmla="*/ 92 h 1429"/>
                <a:gd name="T96" fmla="*/ 487 w 1273"/>
                <a:gd name="T97" fmla="*/ 52 h 1429"/>
                <a:gd name="T98" fmla="*/ 577 w 1273"/>
                <a:gd name="T99" fmla="*/ 12 h 1429"/>
                <a:gd name="T100" fmla="*/ 701 w 1273"/>
                <a:gd name="T101" fmla="*/ 4 h 1429"/>
                <a:gd name="T102" fmla="*/ 809 w 1273"/>
                <a:gd name="T103" fmla="*/ 34 h 1429"/>
                <a:gd name="T104" fmla="*/ 839 w 1273"/>
                <a:gd name="T105" fmla="*/ 46 h 1429"/>
                <a:gd name="T106" fmla="*/ 941 w 1273"/>
                <a:gd name="T107" fmla="*/ 80 h 1429"/>
                <a:gd name="T108" fmla="*/ 997 w 1273"/>
                <a:gd name="T109" fmla="*/ 210 h 1429"/>
                <a:gd name="T110" fmla="*/ 1075 w 1273"/>
                <a:gd name="T111" fmla="*/ 418 h 1429"/>
                <a:gd name="T112" fmla="*/ 1171 w 1273"/>
                <a:gd name="T113" fmla="*/ 640 h 1429"/>
                <a:gd name="T114" fmla="*/ 1219 w 1273"/>
                <a:gd name="T115" fmla="*/ 732 h 1429"/>
                <a:gd name="T116" fmla="*/ 1271 w 1273"/>
                <a:gd name="T117" fmla="*/ 828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3" h="1429">
                  <a:moveTo>
                    <a:pt x="1271" y="828"/>
                  </a:moveTo>
                  <a:cubicBezTo>
                    <a:pt x="1269" y="856"/>
                    <a:pt x="1234" y="879"/>
                    <a:pt x="1211" y="902"/>
                  </a:cubicBezTo>
                  <a:cubicBezTo>
                    <a:pt x="1188" y="925"/>
                    <a:pt x="1162" y="945"/>
                    <a:pt x="1131" y="968"/>
                  </a:cubicBezTo>
                  <a:cubicBezTo>
                    <a:pt x="1100" y="991"/>
                    <a:pt x="1058" y="1017"/>
                    <a:pt x="1027" y="1042"/>
                  </a:cubicBezTo>
                  <a:cubicBezTo>
                    <a:pt x="1000" y="1069"/>
                    <a:pt x="981" y="1101"/>
                    <a:pt x="947" y="1118"/>
                  </a:cubicBezTo>
                  <a:cubicBezTo>
                    <a:pt x="921" y="1156"/>
                    <a:pt x="903" y="1237"/>
                    <a:pt x="889" y="1270"/>
                  </a:cubicBezTo>
                  <a:cubicBezTo>
                    <a:pt x="887" y="1286"/>
                    <a:pt x="874" y="1304"/>
                    <a:pt x="873" y="1320"/>
                  </a:cubicBezTo>
                  <a:cubicBezTo>
                    <a:pt x="868" y="1388"/>
                    <a:pt x="882" y="1398"/>
                    <a:pt x="835" y="1414"/>
                  </a:cubicBezTo>
                  <a:cubicBezTo>
                    <a:pt x="823" y="1413"/>
                    <a:pt x="809" y="1416"/>
                    <a:pt x="799" y="1410"/>
                  </a:cubicBezTo>
                  <a:cubicBezTo>
                    <a:pt x="786" y="1402"/>
                    <a:pt x="794" y="1365"/>
                    <a:pt x="771" y="1350"/>
                  </a:cubicBezTo>
                  <a:cubicBezTo>
                    <a:pt x="766" y="1337"/>
                    <a:pt x="764" y="1318"/>
                    <a:pt x="765" y="1304"/>
                  </a:cubicBezTo>
                  <a:cubicBezTo>
                    <a:pt x="766" y="1290"/>
                    <a:pt x="776" y="1292"/>
                    <a:pt x="779" y="1266"/>
                  </a:cubicBezTo>
                  <a:cubicBezTo>
                    <a:pt x="782" y="1243"/>
                    <a:pt x="781" y="1210"/>
                    <a:pt x="785" y="1146"/>
                  </a:cubicBezTo>
                  <a:cubicBezTo>
                    <a:pt x="787" y="1084"/>
                    <a:pt x="789" y="960"/>
                    <a:pt x="791" y="894"/>
                  </a:cubicBezTo>
                  <a:cubicBezTo>
                    <a:pt x="793" y="828"/>
                    <a:pt x="795" y="795"/>
                    <a:pt x="799" y="750"/>
                  </a:cubicBezTo>
                  <a:cubicBezTo>
                    <a:pt x="804" y="708"/>
                    <a:pt x="805" y="667"/>
                    <a:pt x="815" y="626"/>
                  </a:cubicBezTo>
                  <a:cubicBezTo>
                    <a:pt x="821" y="602"/>
                    <a:pt x="817" y="615"/>
                    <a:pt x="827" y="586"/>
                  </a:cubicBezTo>
                  <a:cubicBezTo>
                    <a:pt x="831" y="561"/>
                    <a:pt x="836" y="497"/>
                    <a:pt x="839" y="474"/>
                  </a:cubicBezTo>
                  <a:cubicBezTo>
                    <a:pt x="840" y="466"/>
                    <a:pt x="847" y="450"/>
                    <a:pt x="847" y="450"/>
                  </a:cubicBezTo>
                  <a:cubicBezTo>
                    <a:pt x="848" y="415"/>
                    <a:pt x="849" y="381"/>
                    <a:pt x="851" y="346"/>
                  </a:cubicBezTo>
                  <a:cubicBezTo>
                    <a:pt x="854" y="291"/>
                    <a:pt x="855" y="304"/>
                    <a:pt x="793" y="302"/>
                  </a:cubicBezTo>
                  <a:cubicBezTo>
                    <a:pt x="765" y="293"/>
                    <a:pt x="717" y="308"/>
                    <a:pt x="679" y="306"/>
                  </a:cubicBezTo>
                  <a:cubicBezTo>
                    <a:pt x="638" y="308"/>
                    <a:pt x="585" y="309"/>
                    <a:pt x="545" y="312"/>
                  </a:cubicBezTo>
                  <a:cubicBezTo>
                    <a:pt x="507" y="325"/>
                    <a:pt x="456" y="309"/>
                    <a:pt x="437" y="326"/>
                  </a:cubicBezTo>
                  <a:cubicBezTo>
                    <a:pt x="418" y="343"/>
                    <a:pt x="432" y="369"/>
                    <a:pt x="429" y="416"/>
                  </a:cubicBezTo>
                  <a:cubicBezTo>
                    <a:pt x="426" y="463"/>
                    <a:pt x="421" y="551"/>
                    <a:pt x="421" y="606"/>
                  </a:cubicBezTo>
                  <a:cubicBezTo>
                    <a:pt x="421" y="661"/>
                    <a:pt x="427" y="678"/>
                    <a:pt x="427" y="744"/>
                  </a:cubicBezTo>
                  <a:cubicBezTo>
                    <a:pt x="427" y="810"/>
                    <a:pt x="420" y="933"/>
                    <a:pt x="423" y="1004"/>
                  </a:cubicBezTo>
                  <a:cubicBezTo>
                    <a:pt x="426" y="1075"/>
                    <a:pt x="440" y="1121"/>
                    <a:pt x="447" y="1170"/>
                  </a:cubicBezTo>
                  <a:cubicBezTo>
                    <a:pt x="451" y="1254"/>
                    <a:pt x="451" y="1237"/>
                    <a:pt x="463" y="1296"/>
                  </a:cubicBezTo>
                  <a:cubicBezTo>
                    <a:pt x="462" y="1321"/>
                    <a:pt x="479" y="1343"/>
                    <a:pt x="473" y="1368"/>
                  </a:cubicBezTo>
                  <a:cubicBezTo>
                    <a:pt x="472" y="1375"/>
                    <a:pt x="463" y="1411"/>
                    <a:pt x="459" y="1416"/>
                  </a:cubicBezTo>
                  <a:cubicBezTo>
                    <a:pt x="448" y="1429"/>
                    <a:pt x="433" y="1428"/>
                    <a:pt x="409" y="1424"/>
                  </a:cubicBezTo>
                  <a:cubicBezTo>
                    <a:pt x="387" y="1402"/>
                    <a:pt x="378" y="1388"/>
                    <a:pt x="369" y="1360"/>
                  </a:cubicBezTo>
                  <a:cubicBezTo>
                    <a:pt x="361" y="1338"/>
                    <a:pt x="349" y="1306"/>
                    <a:pt x="339" y="1274"/>
                  </a:cubicBezTo>
                  <a:cubicBezTo>
                    <a:pt x="327" y="1242"/>
                    <a:pt x="318" y="1192"/>
                    <a:pt x="303" y="1154"/>
                  </a:cubicBezTo>
                  <a:cubicBezTo>
                    <a:pt x="288" y="1116"/>
                    <a:pt x="267" y="1075"/>
                    <a:pt x="247" y="1046"/>
                  </a:cubicBezTo>
                  <a:cubicBezTo>
                    <a:pt x="225" y="1017"/>
                    <a:pt x="202" y="992"/>
                    <a:pt x="185" y="978"/>
                  </a:cubicBezTo>
                  <a:cubicBezTo>
                    <a:pt x="177" y="973"/>
                    <a:pt x="147" y="962"/>
                    <a:pt x="147" y="962"/>
                  </a:cubicBezTo>
                  <a:cubicBezTo>
                    <a:pt x="129" y="935"/>
                    <a:pt x="102" y="931"/>
                    <a:pt x="73" y="918"/>
                  </a:cubicBezTo>
                  <a:cubicBezTo>
                    <a:pt x="73" y="918"/>
                    <a:pt x="33" y="896"/>
                    <a:pt x="27" y="894"/>
                  </a:cubicBezTo>
                  <a:cubicBezTo>
                    <a:pt x="23" y="893"/>
                    <a:pt x="7" y="884"/>
                    <a:pt x="7" y="884"/>
                  </a:cubicBezTo>
                  <a:cubicBezTo>
                    <a:pt x="0" y="877"/>
                    <a:pt x="6" y="832"/>
                    <a:pt x="5" y="822"/>
                  </a:cubicBezTo>
                  <a:cubicBezTo>
                    <a:pt x="1" y="808"/>
                    <a:pt x="33" y="759"/>
                    <a:pt x="55" y="708"/>
                  </a:cubicBezTo>
                  <a:cubicBezTo>
                    <a:pt x="78" y="656"/>
                    <a:pt x="109" y="589"/>
                    <a:pt x="143" y="512"/>
                  </a:cubicBezTo>
                  <a:cubicBezTo>
                    <a:pt x="179" y="432"/>
                    <a:pt x="219" y="314"/>
                    <a:pt x="261" y="244"/>
                  </a:cubicBezTo>
                  <a:cubicBezTo>
                    <a:pt x="290" y="180"/>
                    <a:pt x="293" y="153"/>
                    <a:pt x="315" y="128"/>
                  </a:cubicBezTo>
                  <a:cubicBezTo>
                    <a:pt x="337" y="103"/>
                    <a:pt x="364" y="105"/>
                    <a:pt x="393" y="92"/>
                  </a:cubicBezTo>
                  <a:cubicBezTo>
                    <a:pt x="422" y="79"/>
                    <a:pt x="456" y="65"/>
                    <a:pt x="487" y="52"/>
                  </a:cubicBezTo>
                  <a:cubicBezTo>
                    <a:pt x="516" y="42"/>
                    <a:pt x="541" y="20"/>
                    <a:pt x="577" y="12"/>
                  </a:cubicBezTo>
                  <a:cubicBezTo>
                    <a:pt x="613" y="4"/>
                    <a:pt x="662" y="0"/>
                    <a:pt x="701" y="4"/>
                  </a:cubicBezTo>
                  <a:cubicBezTo>
                    <a:pt x="737" y="28"/>
                    <a:pt x="767" y="26"/>
                    <a:pt x="809" y="34"/>
                  </a:cubicBezTo>
                  <a:cubicBezTo>
                    <a:pt x="846" y="52"/>
                    <a:pt x="811" y="39"/>
                    <a:pt x="839" y="46"/>
                  </a:cubicBezTo>
                  <a:cubicBezTo>
                    <a:pt x="859" y="59"/>
                    <a:pt x="923" y="62"/>
                    <a:pt x="941" y="80"/>
                  </a:cubicBezTo>
                  <a:cubicBezTo>
                    <a:pt x="968" y="107"/>
                    <a:pt x="975" y="154"/>
                    <a:pt x="997" y="210"/>
                  </a:cubicBezTo>
                  <a:cubicBezTo>
                    <a:pt x="1012" y="253"/>
                    <a:pt x="1048" y="344"/>
                    <a:pt x="1075" y="418"/>
                  </a:cubicBezTo>
                  <a:cubicBezTo>
                    <a:pt x="1092" y="475"/>
                    <a:pt x="1146" y="591"/>
                    <a:pt x="1171" y="640"/>
                  </a:cubicBezTo>
                  <a:cubicBezTo>
                    <a:pt x="1195" y="692"/>
                    <a:pt x="1202" y="701"/>
                    <a:pt x="1219" y="732"/>
                  </a:cubicBezTo>
                  <a:cubicBezTo>
                    <a:pt x="1236" y="763"/>
                    <a:pt x="1273" y="800"/>
                    <a:pt x="1271" y="828"/>
                  </a:cubicBezTo>
                  <a:close/>
                </a:path>
              </a:pathLst>
            </a:custGeom>
            <a:solidFill>
              <a:srgbClr val="0000FF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26" name="Freeform 2538"/>
            <p:cNvSpPr>
              <a:spLocks/>
            </p:cNvSpPr>
            <p:nvPr/>
          </p:nvSpPr>
          <p:spPr bwMode="auto">
            <a:xfrm>
              <a:off x="2512" y="390"/>
              <a:ext cx="101" cy="203"/>
            </a:xfrm>
            <a:custGeom>
              <a:avLst/>
              <a:gdLst>
                <a:gd name="T0" fmla="*/ 90 w 101"/>
                <a:gd name="T1" fmla="*/ 195 h 203"/>
                <a:gd name="T2" fmla="*/ 42 w 101"/>
                <a:gd name="T3" fmla="*/ 192 h 203"/>
                <a:gd name="T4" fmla="*/ 36 w 101"/>
                <a:gd name="T5" fmla="*/ 132 h 203"/>
                <a:gd name="T6" fmla="*/ 26 w 101"/>
                <a:gd name="T7" fmla="*/ 90 h 203"/>
                <a:gd name="T8" fmla="*/ 24 w 101"/>
                <a:gd name="T9" fmla="*/ 55 h 203"/>
                <a:gd name="T10" fmla="*/ 14 w 101"/>
                <a:gd name="T11" fmla="*/ 54 h 203"/>
                <a:gd name="T12" fmla="*/ 5 w 101"/>
                <a:gd name="T13" fmla="*/ 16 h 203"/>
                <a:gd name="T14" fmla="*/ 32 w 101"/>
                <a:gd name="T15" fmla="*/ 13 h 203"/>
                <a:gd name="T16" fmla="*/ 38 w 101"/>
                <a:gd name="T17" fmla="*/ 4 h 203"/>
                <a:gd name="T18" fmla="*/ 60 w 101"/>
                <a:gd name="T19" fmla="*/ 6 h 203"/>
                <a:gd name="T20" fmla="*/ 62 w 101"/>
                <a:gd name="T21" fmla="*/ 31 h 203"/>
                <a:gd name="T22" fmla="*/ 66 w 101"/>
                <a:gd name="T23" fmla="*/ 33 h 203"/>
                <a:gd name="T24" fmla="*/ 68 w 101"/>
                <a:gd name="T25" fmla="*/ 70 h 203"/>
                <a:gd name="T26" fmla="*/ 74 w 101"/>
                <a:gd name="T27" fmla="*/ 69 h 203"/>
                <a:gd name="T28" fmla="*/ 77 w 101"/>
                <a:gd name="T29" fmla="*/ 73 h 203"/>
                <a:gd name="T30" fmla="*/ 92 w 101"/>
                <a:gd name="T31" fmla="*/ 120 h 203"/>
                <a:gd name="T32" fmla="*/ 86 w 101"/>
                <a:gd name="T33" fmla="*/ 135 h 203"/>
                <a:gd name="T34" fmla="*/ 87 w 101"/>
                <a:gd name="T35" fmla="*/ 171 h 203"/>
                <a:gd name="T36" fmla="*/ 89 w 101"/>
                <a:gd name="T37" fmla="*/ 166 h 203"/>
                <a:gd name="T38" fmla="*/ 93 w 101"/>
                <a:gd name="T39" fmla="*/ 175 h 203"/>
                <a:gd name="T40" fmla="*/ 90 w 101"/>
                <a:gd name="T41" fmla="*/ 19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1" h="203">
                  <a:moveTo>
                    <a:pt x="90" y="195"/>
                  </a:moveTo>
                  <a:cubicBezTo>
                    <a:pt x="74" y="194"/>
                    <a:pt x="54" y="203"/>
                    <a:pt x="42" y="192"/>
                  </a:cubicBezTo>
                  <a:cubicBezTo>
                    <a:pt x="34" y="185"/>
                    <a:pt x="56" y="135"/>
                    <a:pt x="36" y="132"/>
                  </a:cubicBezTo>
                  <a:cubicBezTo>
                    <a:pt x="35" y="120"/>
                    <a:pt x="39" y="97"/>
                    <a:pt x="26" y="90"/>
                  </a:cubicBezTo>
                  <a:cubicBezTo>
                    <a:pt x="25" y="78"/>
                    <a:pt x="28" y="66"/>
                    <a:pt x="24" y="55"/>
                  </a:cubicBezTo>
                  <a:cubicBezTo>
                    <a:pt x="23" y="52"/>
                    <a:pt x="15" y="57"/>
                    <a:pt x="14" y="54"/>
                  </a:cubicBezTo>
                  <a:cubicBezTo>
                    <a:pt x="0" y="12"/>
                    <a:pt x="26" y="22"/>
                    <a:pt x="5" y="16"/>
                  </a:cubicBezTo>
                  <a:cubicBezTo>
                    <a:pt x="14" y="15"/>
                    <a:pt x="24" y="16"/>
                    <a:pt x="32" y="13"/>
                  </a:cubicBezTo>
                  <a:cubicBezTo>
                    <a:pt x="35" y="12"/>
                    <a:pt x="35" y="6"/>
                    <a:pt x="38" y="4"/>
                  </a:cubicBezTo>
                  <a:cubicBezTo>
                    <a:pt x="45" y="5"/>
                    <a:pt x="55" y="0"/>
                    <a:pt x="60" y="6"/>
                  </a:cubicBezTo>
                  <a:cubicBezTo>
                    <a:pt x="66" y="12"/>
                    <a:pt x="60" y="23"/>
                    <a:pt x="62" y="31"/>
                  </a:cubicBezTo>
                  <a:cubicBezTo>
                    <a:pt x="62" y="32"/>
                    <a:pt x="65" y="32"/>
                    <a:pt x="66" y="33"/>
                  </a:cubicBezTo>
                  <a:cubicBezTo>
                    <a:pt x="67" y="45"/>
                    <a:pt x="65" y="58"/>
                    <a:pt x="68" y="70"/>
                  </a:cubicBezTo>
                  <a:cubicBezTo>
                    <a:pt x="68" y="72"/>
                    <a:pt x="72" y="68"/>
                    <a:pt x="74" y="69"/>
                  </a:cubicBezTo>
                  <a:cubicBezTo>
                    <a:pt x="76" y="70"/>
                    <a:pt x="76" y="72"/>
                    <a:pt x="77" y="73"/>
                  </a:cubicBezTo>
                  <a:cubicBezTo>
                    <a:pt x="81" y="95"/>
                    <a:pt x="73" y="109"/>
                    <a:pt x="92" y="120"/>
                  </a:cubicBezTo>
                  <a:cubicBezTo>
                    <a:pt x="93" y="128"/>
                    <a:pt x="93" y="130"/>
                    <a:pt x="86" y="135"/>
                  </a:cubicBezTo>
                  <a:cubicBezTo>
                    <a:pt x="86" y="147"/>
                    <a:pt x="86" y="159"/>
                    <a:pt x="87" y="171"/>
                  </a:cubicBezTo>
                  <a:cubicBezTo>
                    <a:pt x="87" y="173"/>
                    <a:pt x="87" y="166"/>
                    <a:pt x="89" y="166"/>
                  </a:cubicBezTo>
                  <a:cubicBezTo>
                    <a:pt x="92" y="166"/>
                    <a:pt x="91" y="172"/>
                    <a:pt x="93" y="175"/>
                  </a:cubicBezTo>
                  <a:cubicBezTo>
                    <a:pt x="94" y="185"/>
                    <a:pt x="101" y="195"/>
                    <a:pt x="90" y="195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27" name="Freeform 2539"/>
            <p:cNvSpPr>
              <a:spLocks/>
            </p:cNvSpPr>
            <p:nvPr/>
          </p:nvSpPr>
          <p:spPr bwMode="auto">
            <a:xfrm>
              <a:off x="2649" y="336"/>
              <a:ext cx="75" cy="130"/>
            </a:xfrm>
            <a:custGeom>
              <a:avLst/>
              <a:gdLst>
                <a:gd name="T0" fmla="*/ 75 w 75"/>
                <a:gd name="T1" fmla="*/ 123 h 130"/>
                <a:gd name="T2" fmla="*/ 70 w 75"/>
                <a:gd name="T3" fmla="*/ 102 h 130"/>
                <a:gd name="T4" fmla="*/ 61 w 75"/>
                <a:gd name="T5" fmla="*/ 90 h 130"/>
                <a:gd name="T6" fmla="*/ 60 w 75"/>
                <a:gd name="T7" fmla="*/ 43 h 130"/>
                <a:gd name="T8" fmla="*/ 24 w 75"/>
                <a:gd name="T9" fmla="*/ 13 h 130"/>
                <a:gd name="T10" fmla="*/ 12 w 75"/>
                <a:gd name="T11" fmla="*/ 61 h 130"/>
                <a:gd name="T12" fmla="*/ 16 w 75"/>
                <a:gd name="T13" fmla="*/ 63 h 130"/>
                <a:gd name="T14" fmla="*/ 24 w 75"/>
                <a:gd name="T15" fmla="*/ 100 h 130"/>
                <a:gd name="T16" fmla="*/ 30 w 75"/>
                <a:gd name="T17" fmla="*/ 130 h 130"/>
                <a:gd name="T18" fmla="*/ 75 w 75"/>
                <a:gd name="T19" fmla="*/ 12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130">
                  <a:moveTo>
                    <a:pt x="75" y="123"/>
                  </a:moveTo>
                  <a:cubicBezTo>
                    <a:pt x="68" y="120"/>
                    <a:pt x="71" y="111"/>
                    <a:pt x="70" y="102"/>
                  </a:cubicBezTo>
                  <a:cubicBezTo>
                    <a:pt x="68" y="74"/>
                    <a:pt x="73" y="85"/>
                    <a:pt x="61" y="90"/>
                  </a:cubicBezTo>
                  <a:cubicBezTo>
                    <a:pt x="62" y="72"/>
                    <a:pt x="63" y="60"/>
                    <a:pt x="60" y="43"/>
                  </a:cubicBezTo>
                  <a:cubicBezTo>
                    <a:pt x="57" y="3"/>
                    <a:pt x="62" y="12"/>
                    <a:pt x="24" y="13"/>
                  </a:cubicBezTo>
                  <a:cubicBezTo>
                    <a:pt x="0" y="27"/>
                    <a:pt x="4" y="0"/>
                    <a:pt x="12" y="61"/>
                  </a:cubicBezTo>
                  <a:cubicBezTo>
                    <a:pt x="12" y="62"/>
                    <a:pt x="15" y="62"/>
                    <a:pt x="16" y="63"/>
                  </a:cubicBezTo>
                  <a:cubicBezTo>
                    <a:pt x="16" y="73"/>
                    <a:pt x="9" y="98"/>
                    <a:pt x="24" y="100"/>
                  </a:cubicBezTo>
                  <a:cubicBezTo>
                    <a:pt x="29" y="109"/>
                    <a:pt x="29" y="120"/>
                    <a:pt x="30" y="130"/>
                  </a:cubicBezTo>
                  <a:cubicBezTo>
                    <a:pt x="48" y="121"/>
                    <a:pt x="48" y="123"/>
                    <a:pt x="75" y="123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28" name="Freeform 2540"/>
            <p:cNvSpPr>
              <a:spLocks/>
            </p:cNvSpPr>
            <p:nvPr/>
          </p:nvSpPr>
          <p:spPr bwMode="auto">
            <a:xfrm>
              <a:off x="2799" y="361"/>
              <a:ext cx="64" cy="121"/>
            </a:xfrm>
            <a:custGeom>
              <a:avLst/>
              <a:gdLst>
                <a:gd name="T0" fmla="*/ 51 w 64"/>
                <a:gd name="T1" fmla="*/ 17 h 121"/>
                <a:gd name="T2" fmla="*/ 43 w 64"/>
                <a:gd name="T3" fmla="*/ 30 h 121"/>
                <a:gd name="T4" fmla="*/ 48 w 64"/>
                <a:gd name="T5" fmla="*/ 65 h 121"/>
                <a:gd name="T6" fmla="*/ 34 w 64"/>
                <a:gd name="T7" fmla="*/ 116 h 121"/>
                <a:gd name="T8" fmla="*/ 3 w 64"/>
                <a:gd name="T9" fmla="*/ 105 h 121"/>
                <a:gd name="T10" fmla="*/ 4 w 64"/>
                <a:gd name="T11" fmla="*/ 39 h 121"/>
                <a:gd name="T12" fmla="*/ 6 w 64"/>
                <a:gd name="T13" fmla="*/ 5 h 121"/>
                <a:gd name="T14" fmla="*/ 24 w 64"/>
                <a:gd name="T15" fmla="*/ 6 h 121"/>
                <a:gd name="T16" fmla="*/ 51 w 64"/>
                <a:gd name="T17" fmla="*/ 1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121">
                  <a:moveTo>
                    <a:pt x="51" y="17"/>
                  </a:moveTo>
                  <a:cubicBezTo>
                    <a:pt x="49" y="23"/>
                    <a:pt x="46" y="24"/>
                    <a:pt x="43" y="30"/>
                  </a:cubicBezTo>
                  <a:cubicBezTo>
                    <a:pt x="42" y="45"/>
                    <a:pt x="43" y="51"/>
                    <a:pt x="48" y="65"/>
                  </a:cubicBezTo>
                  <a:cubicBezTo>
                    <a:pt x="40" y="90"/>
                    <a:pt x="64" y="121"/>
                    <a:pt x="34" y="116"/>
                  </a:cubicBezTo>
                  <a:cubicBezTo>
                    <a:pt x="24" y="108"/>
                    <a:pt x="15" y="107"/>
                    <a:pt x="3" y="105"/>
                  </a:cubicBezTo>
                  <a:cubicBezTo>
                    <a:pt x="3" y="83"/>
                    <a:pt x="3" y="61"/>
                    <a:pt x="4" y="39"/>
                  </a:cubicBezTo>
                  <a:cubicBezTo>
                    <a:pt x="4" y="28"/>
                    <a:pt x="0" y="15"/>
                    <a:pt x="6" y="5"/>
                  </a:cubicBezTo>
                  <a:cubicBezTo>
                    <a:pt x="9" y="0"/>
                    <a:pt x="18" y="6"/>
                    <a:pt x="24" y="6"/>
                  </a:cubicBezTo>
                  <a:cubicBezTo>
                    <a:pt x="34" y="11"/>
                    <a:pt x="41" y="13"/>
                    <a:pt x="51" y="17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29" name="Freeform 2541"/>
            <p:cNvSpPr>
              <a:spLocks/>
            </p:cNvSpPr>
            <p:nvPr/>
          </p:nvSpPr>
          <p:spPr bwMode="auto">
            <a:xfrm>
              <a:off x="2905" y="401"/>
              <a:ext cx="84" cy="196"/>
            </a:xfrm>
            <a:custGeom>
              <a:avLst/>
              <a:gdLst>
                <a:gd name="T0" fmla="*/ 84 w 84"/>
                <a:gd name="T1" fmla="*/ 19 h 196"/>
                <a:gd name="T2" fmla="*/ 75 w 84"/>
                <a:gd name="T3" fmla="*/ 52 h 196"/>
                <a:gd name="T4" fmla="*/ 66 w 84"/>
                <a:gd name="T5" fmla="*/ 103 h 196"/>
                <a:gd name="T6" fmla="*/ 57 w 84"/>
                <a:gd name="T7" fmla="*/ 140 h 196"/>
                <a:gd name="T8" fmla="*/ 45 w 84"/>
                <a:gd name="T9" fmla="*/ 182 h 196"/>
                <a:gd name="T10" fmla="*/ 0 w 84"/>
                <a:gd name="T11" fmla="*/ 178 h 196"/>
                <a:gd name="T12" fmla="*/ 11 w 84"/>
                <a:gd name="T13" fmla="*/ 157 h 196"/>
                <a:gd name="T14" fmla="*/ 20 w 84"/>
                <a:gd name="T15" fmla="*/ 113 h 196"/>
                <a:gd name="T16" fmla="*/ 21 w 84"/>
                <a:gd name="T17" fmla="*/ 97 h 196"/>
                <a:gd name="T18" fmla="*/ 23 w 84"/>
                <a:gd name="T19" fmla="*/ 2 h 196"/>
                <a:gd name="T20" fmla="*/ 65 w 84"/>
                <a:gd name="T21" fmla="*/ 4 h 196"/>
                <a:gd name="T22" fmla="*/ 66 w 84"/>
                <a:gd name="T23" fmla="*/ 14 h 196"/>
                <a:gd name="T24" fmla="*/ 78 w 84"/>
                <a:gd name="T25" fmla="*/ 16 h 196"/>
                <a:gd name="T26" fmla="*/ 84 w 84"/>
                <a:gd name="T27" fmla="*/ 1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4" h="196">
                  <a:moveTo>
                    <a:pt x="84" y="19"/>
                  </a:moveTo>
                  <a:cubicBezTo>
                    <a:pt x="77" y="28"/>
                    <a:pt x="79" y="41"/>
                    <a:pt x="75" y="52"/>
                  </a:cubicBezTo>
                  <a:cubicBezTo>
                    <a:pt x="73" y="69"/>
                    <a:pt x="75" y="88"/>
                    <a:pt x="66" y="103"/>
                  </a:cubicBezTo>
                  <a:cubicBezTo>
                    <a:pt x="65" y="114"/>
                    <a:pt x="64" y="131"/>
                    <a:pt x="57" y="140"/>
                  </a:cubicBezTo>
                  <a:cubicBezTo>
                    <a:pt x="56" y="196"/>
                    <a:pt x="66" y="169"/>
                    <a:pt x="45" y="182"/>
                  </a:cubicBezTo>
                  <a:cubicBezTo>
                    <a:pt x="25" y="181"/>
                    <a:pt x="18" y="179"/>
                    <a:pt x="0" y="178"/>
                  </a:cubicBezTo>
                  <a:cubicBezTo>
                    <a:pt x="2" y="169"/>
                    <a:pt x="7" y="165"/>
                    <a:pt x="11" y="157"/>
                  </a:cubicBezTo>
                  <a:cubicBezTo>
                    <a:pt x="11" y="147"/>
                    <a:pt x="8" y="120"/>
                    <a:pt x="20" y="113"/>
                  </a:cubicBezTo>
                  <a:cubicBezTo>
                    <a:pt x="26" y="105"/>
                    <a:pt x="21" y="114"/>
                    <a:pt x="21" y="97"/>
                  </a:cubicBezTo>
                  <a:cubicBezTo>
                    <a:pt x="21" y="65"/>
                    <a:pt x="22" y="34"/>
                    <a:pt x="23" y="2"/>
                  </a:cubicBezTo>
                  <a:cubicBezTo>
                    <a:pt x="37" y="3"/>
                    <a:pt x="51" y="0"/>
                    <a:pt x="65" y="4"/>
                  </a:cubicBezTo>
                  <a:cubicBezTo>
                    <a:pt x="68" y="5"/>
                    <a:pt x="64" y="12"/>
                    <a:pt x="66" y="14"/>
                  </a:cubicBezTo>
                  <a:cubicBezTo>
                    <a:pt x="69" y="17"/>
                    <a:pt x="74" y="15"/>
                    <a:pt x="78" y="16"/>
                  </a:cubicBezTo>
                  <a:cubicBezTo>
                    <a:pt x="81" y="21"/>
                    <a:pt x="79" y="20"/>
                    <a:pt x="84" y="19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30" name="Freeform 2542"/>
            <p:cNvSpPr>
              <a:spLocks/>
            </p:cNvSpPr>
            <p:nvPr/>
          </p:nvSpPr>
          <p:spPr bwMode="auto">
            <a:xfrm>
              <a:off x="2961" y="463"/>
              <a:ext cx="56" cy="188"/>
            </a:xfrm>
            <a:custGeom>
              <a:avLst/>
              <a:gdLst>
                <a:gd name="T0" fmla="*/ 54 w 56"/>
                <a:gd name="T1" fmla="*/ 2 h 188"/>
                <a:gd name="T2" fmla="*/ 46 w 56"/>
                <a:gd name="T3" fmla="*/ 21 h 188"/>
                <a:gd name="T4" fmla="*/ 39 w 56"/>
                <a:gd name="T5" fmla="*/ 78 h 188"/>
                <a:gd name="T6" fmla="*/ 33 w 56"/>
                <a:gd name="T7" fmla="*/ 98 h 188"/>
                <a:gd name="T8" fmla="*/ 25 w 56"/>
                <a:gd name="T9" fmla="*/ 117 h 188"/>
                <a:gd name="T10" fmla="*/ 16 w 56"/>
                <a:gd name="T11" fmla="*/ 188 h 188"/>
                <a:gd name="T12" fmla="*/ 19 w 56"/>
                <a:gd name="T13" fmla="*/ 131 h 188"/>
                <a:gd name="T14" fmla="*/ 13 w 56"/>
                <a:gd name="T15" fmla="*/ 117 h 188"/>
                <a:gd name="T16" fmla="*/ 24 w 56"/>
                <a:gd name="T17" fmla="*/ 84 h 188"/>
                <a:gd name="T18" fmla="*/ 34 w 56"/>
                <a:gd name="T19" fmla="*/ 47 h 188"/>
                <a:gd name="T20" fmla="*/ 43 w 56"/>
                <a:gd name="T21" fmla="*/ 20 h 188"/>
                <a:gd name="T22" fmla="*/ 51 w 56"/>
                <a:gd name="T23" fmla="*/ 0 h 188"/>
                <a:gd name="T24" fmla="*/ 54 w 56"/>
                <a:gd name="T25" fmla="*/ 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188">
                  <a:moveTo>
                    <a:pt x="54" y="2"/>
                  </a:moveTo>
                  <a:cubicBezTo>
                    <a:pt x="50" y="10"/>
                    <a:pt x="56" y="19"/>
                    <a:pt x="46" y="21"/>
                  </a:cubicBezTo>
                  <a:cubicBezTo>
                    <a:pt x="44" y="40"/>
                    <a:pt x="41" y="59"/>
                    <a:pt x="39" y="78"/>
                  </a:cubicBezTo>
                  <a:cubicBezTo>
                    <a:pt x="37" y="97"/>
                    <a:pt x="42" y="93"/>
                    <a:pt x="33" y="98"/>
                  </a:cubicBezTo>
                  <a:cubicBezTo>
                    <a:pt x="29" y="104"/>
                    <a:pt x="28" y="111"/>
                    <a:pt x="25" y="117"/>
                  </a:cubicBezTo>
                  <a:cubicBezTo>
                    <a:pt x="27" y="162"/>
                    <a:pt x="26" y="157"/>
                    <a:pt x="16" y="188"/>
                  </a:cubicBezTo>
                  <a:cubicBezTo>
                    <a:pt x="0" y="176"/>
                    <a:pt x="6" y="144"/>
                    <a:pt x="19" y="131"/>
                  </a:cubicBezTo>
                  <a:cubicBezTo>
                    <a:pt x="22" y="124"/>
                    <a:pt x="24" y="110"/>
                    <a:pt x="13" y="117"/>
                  </a:cubicBezTo>
                  <a:cubicBezTo>
                    <a:pt x="15" y="105"/>
                    <a:pt x="16" y="93"/>
                    <a:pt x="24" y="84"/>
                  </a:cubicBezTo>
                  <a:cubicBezTo>
                    <a:pt x="26" y="72"/>
                    <a:pt x="27" y="56"/>
                    <a:pt x="34" y="47"/>
                  </a:cubicBezTo>
                  <a:cubicBezTo>
                    <a:pt x="31" y="33"/>
                    <a:pt x="27" y="22"/>
                    <a:pt x="43" y="20"/>
                  </a:cubicBezTo>
                  <a:cubicBezTo>
                    <a:pt x="45" y="10"/>
                    <a:pt x="43" y="5"/>
                    <a:pt x="51" y="0"/>
                  </a:cubicBezTo>
                  <a:cubicBezTo>
                    <a:pt x="55" y="2"/>
                    <a:pt x="56" y="2"/>
                    <a:pt x="54" y="2"/>
                  </a:cubicBezTo>
                  <a:close/>
                </a:path>
              </a:pathLst>
            </a:custGeom>
            <a:solidFill>
              <a:srgbClr val="000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31" name="Freeform 2543"/>
            <p:cNvSpPr>
              <a:spLocks/>
            </p:cNvSpPr>
            <p:nvPr/>
          </p:nvSpPr>
          <p:spPr bwMode="auto">
            <a:xfrm>
              <a:off x="2403" y="443"/>
              <a:ext cx="83" cy="154"/>
            </a:xfrm>
            <a:custGeom>
              <a:avLst/>
              <a:gdLst>
                <a:gd name="T0" fmla="*/ 51 w 83"/>
                <a:gd name="T1" fmla="*/ 1 h 154"/>
                <a:gd name="T2" fmla="*/ 52 w 83"/>
                <a:gd name="T3" fmla="*/ 41 h 154"/>
                <a:gd name="T4" fmla="*/ 54 w 83"/>
                <a:gd name="T5" fmla="*/ 37 h 154"/>
                <a:gd name="T6" fmla="*/ 60 w 83"/>
                <a:gd name="T7" fmla="*/ 38 h 154"/>
                <a:gd name="T8" fmla="*/ 75 w 83"/>
                <a:gd name="T9" fmla="*/ 80 h 154"/>
                <a:gd name="T10" fmla="*/ 78 w 83"/>
                <a:gd name="T11" fmla="*/ 151 h 154"/>
                <a:gd name="T12" fmla="*/ 40 w 83"/>
                <a:gd name="T13" fmla="*/ 148 h 154"/>
                <a:gd name="T14" fmla="*/ 30 w 83"/>
                <a:gd name="T15" fmla="*/ 121 h 154"/>
                <a:gd name="T16" fmla="*/ 22 w 83"/>
                <a:gd name="T17" fmla="*/ 83 h 154"/>
                <a:gd name="T18" fmla="*/ 12 w 83"/>
                <a:gd name="T19" fmla="*/ 49 h 154"/>
                <a:gd name="T20" fmla="*/ 0 w 83"/>
                <a:gd name="T21" fmla="*/ 16 h 154"/>
                <a:gd name="T22" fmla="*/ 28 w 83"/>
                <a:gd name="T23" fmla="*/ 8 h 154"/>
                <a:gd name="T24" fmla="*/ 37 w 83"/>
                <a:gd name="T25" fmla="*/ 1 h 154"/>
                <a:gd name="T26" fmla="*/ 48 w 83"/>
                <a:gd name="T27" fmla="*/ 2 h 154"/>
                <a:gd name="T28" fmla="*/ 51 w 83"/>
                <a:gd name="T29" fmla="*/ 1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154">
                  <a:moveTo>
                    <a:pt x="51" y="1"/>
                  </a:moveTo>
                  <a:cubicBezTo>
                    <a:pt x="51" y="14"/>
                    <a:pt x="51" y="28"/>
                    <a:pt x="52" y="41"/>
                  </a:cubicBezTo>
                  <a:cubicBezTo>
                    <a:pt x="52" y="42"/>
                    <a:pt x="53" y="38"/>
                    <a:pt x="54" y="37"/>
                  </a:cubicBezTo>
                  <a:cubicBezTo>
                    <a:pt x="56" y="36"/>
                    <a:pt x="58" y="38"/>
                    <a:pt x="60" y="38"/>
                  </a:cubicBezTo>
                  <a:cubicBezTo>
                    <a:pt x="61" y="91"/>
                    <a:pt x="49" y="77"/>
                    <a:pt x="75" y="80"/>
                  </a:cubicBezTo>
                  <a:cubicBezTo>
                    <a:pt x="76" y="126"/>
                    <a:pt x="83" y="120"/>
                    <a:pt x="78" y="151"/>
                  </a:cubicBezTo>
                  <a:cubicBezTo>
                    <a:pt x="65" y="150"/>
                    <a:pt x="51" y="154"/>
                    <a:pt x="40" y="148"/>
                  </a:cubicBezTo>
                  <a:cubicBezTo>
                    <a:pt x="32" y="143"/>
                    <a:pt x="38" y="127"/>
                    <a:pt x="30" y="121"/>
                  </a:cubicBezTo>
                  <a:cubicBezTo>
                    <a:pt x="27" y="108"/>
                    <a:pt x="28" y="95"/>
                    <a:pt x="22" y="83"/>
                  </a:cubicBezTo>
                  <a:cubicBezTo>
                    <a:pt x="20" y="69"/>
                    <a:pt x="27" y="55"/>
                    <a:pt x="12" y="49"/>
                  </a:cubicBezTo>
                  <a:cubicBezTo>
                    <a:pt x="10" y="36"/>
                    <a:pt x="17" y="19"/>
                    <a:pt x="0" y="16"/>
                  </a:cubicBezTo>
                  <a:cubicBezTo>
                    <a:pt x="2" y="6"/>
                    <a:pt x="28" y="8"/>
                    <a:pt x="28" y="8"/>
                  </a:cubicBezTo>
                  <a:cubicBezTo>
                    <a:pt x="31" y="6"/>
                    <a:pt x="33" y="2"/>
                    <a:pt x="37" y="1"/>
                  </a:cubicBezTo>
                  <a:cubicBezTo>
                    <a:pt x="41" y="0"/>
                    <a:pt x="44" y="2"/>
                    <a:pt x="48" y="2"/>
                  </a:cubicBezTo>
                  <a:cubicBezTo>
                    <a:pt x="49" y="2"/>
                    <a:pt x="50" y="1"/>
                    <a:pt x="51" y="1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32" name="Freeform 2544"/>
            <p:cNvSpPr>
              <a:spLocks/>
            </p:cNvSpPr>
            <p:nvPr/>
          </p:nvSpPr>
          <p:spPr bwMode="auto">
            <a:xfrm>
              <a:off x="2387" y="478"/>
              <a:ext cx="56" cy="203"/>
            </a:xfrm>
            <a:custGeom>
              <a:avLst/>
              <a:gdLst>
                <a:gd name="T0" fmla="*/ 38 w 56"/>
                <a:gd name="T1" fmla="*/ 128 h 203"/>
                <a:gd name="T2" fmla="*/ 37 w 56"/>
                <a:gd name="T3" fmla="*/ 153 h 203"/>
                <a:gd name="T4" fmla="*/ 44 w 56"/>
                <a:gd name="T5" fmla="*/ 188 h 203"/>
                <a:gd name="T6" fmla="*/ 56 w 56"/>
                <a:gd name="T7" fmla="*/ 198 h 203"/>
                <a:gd name="T8" fmla="*/ 32 w 56"/>
                <a:gd name="T9" fmla="*/ 192 h 203"/>
                <a:gd name="T10" fmla="*/ 28 w 56"/>
                <a:gd name="T11" fmla="*/ 126 h 203"/>
                <a:gd name="T12" fmla="*/ 13 w 56"/>
                <a:gd name="T13" fmla="*/ 87 h 203"/>
                <a:gd name="T14" fmla="*/ 5 w 56"/>
                <a:gd name="T15" fmla="*/ 47 h 203"/>
                <a:gd name="T16" fmla="*/ 7 w 56"/>
                <a:gd name="T17" fmla="*/ 21 h 203"/>
                <a:gd name="T18" fmla="*/ 16 w 56"/>
                <a:gd name="T19" fmla="*/ 39 h 203"/>
                <a:gd name="T20" fmla="*/ 29 w 56"/>
                <a:gd name="T21" fmla="*/ 87 h 203"/>
                <a:gd name="T22" fmla="*/ 38 w 56"/>
                <a:gd name="T23" fmla="*/ 12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203">
                  <a:moveTo>
                    <a:pt x="38" y="128"/>
                  </a:moveTo>
                  <a:cubicBezTo>
                    <a:pt x="30" y="134"/>
                    <a:pt x="33" y="144"/>
                    <a:pt x="37" y="153"/>
                  </a:cubicBezTo>
                  <a:cubicBezTo>
                    <a:pt x="32" y="166"/>
                    <a:pt x="29" y="184"/>
                    <a:pt x="44" y="188"/>
                  </a:cubicBezTo>
                  <a:cubicBezTo>
                    <a:pt x="47" y="194"/>
                    <a:pt x="52" y="192"/>
                    <a:pt x="56" y="198"/>
                  </a:cubicBezTo>
                  <a:cubicBezTo>
                    <a:pt x="46" y="203"/>
                    <a:pt x="36" y="203"/>
                    <a:pt x="32" y="192"/>
                  </a:cubicBezTo>
                  <a:cubicBezTo>
                    <a:pt x="29" y="170"/>
                    <a:pt x="32" y="148"/>
                    <a:pt x="28" y="126"/>
                  </a:cubicBezTo>
                  <a:cubicBezTo>
                    <a:pt x="6" y="133"/>
                    <a:pt x="33" y="96"/>
                    <a:pt x="13" y="87"/>
                  </a:cubicBezTo>
                  <a:cubicBezTo>
                    <a:pt x="6" y="73"/>
                    <a:pt x="23" y="51"/>
                    <a:pt x="5" y="47"/>
                  </a:cubicBezTo>
                  <a:cubicBezTo>
                    <a:pt x="4" y="40"/>
                    <a:pt x="0" y="0"/>
                    <a:pt x="7" y="21"/>
                  </a:cubicBezTo>
                  <a:cubicBezTo>
                    <a:pt x="8" y="31"/>
                    <a:pt x="6" y="37"/>
                    <a:pt x="16" y="39"/>
                  </a:cubicBezTo>
                  <a:cubicBezTo>
                    <a:pt x="25" y="55"/>
                    <a:pt x="8" y="84"/>
                    <a:pt x="29" y="87"/>
                  </a:cubicBezTo>
                  <a:cubicBezTo>
                    <a:pt x="32" y="139"/>
                    <a:pt x="28" y="107"/>
                    <a:pt x="38" y="128"/>
                  </a:cubicBezTo>
                  <a:close/>
                </a:path>
              </a:pathLst>
            </a:custGeom>
            <a:solidFill>
              <a:srgbClr val="000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33" name="Freeform 2545"/>
            <p:cNvSpPr>
              <a:spLocks/>
            </p:cNvSpPr>
            <p:nvPr/>
          </p:nvSpPr>
          <p:spPr bwMode="auto">
            <a:xfrm>
              <a:off x="2416" y="459"/>
              <a:ext cx="565" cy="217"/>
            </a:xfrm>
            <a:custGeom>
              <a:avLst/>
              <a:gdLst>
                <a:gd name="T0" fmla="*/ 565 w 565"/>
                <a:gd name="T1" fmla="*/ 139 h 217"/>
                <a:gd name="T2" fmla="*/ 557 w 565"/>
                <a:gd name="T3" fmla="*/ 185 h 217"/>
                <a:gd name="T4" fmla="*/ 495 w 565"/>
                <a:gd name="T5" fmla="*/ 183 h 217"/>
                <a:gd name="T6" fmla="*/ 483 w 565"/>
                <a:gd name="T7" fmla="*/ 179 h 217"/>
                <a:gd name="T8" fmla="*/ 253 w 565"/>
                <a:gd name="T9" fmla="*/ 185 h 217"/>
                <a:gd name="T10" fmla="*/ 135 w 565"/>
                <a:gd name="T11" fmla="*/ 193 h 217"/>
                <a:gd name="T12" fmla="*/ 89 w 565"/>
                <a:gd name="T13" fmla="*/ 197 h 217"/>
                <a:gd name="T14" fmla="*/ 79 w 565"/>
                <a:gd name="T15" fmla="*/ 207 h 217"/>
                <a:gd name="T16" fmla="*/ 9 w 565"/>
                <a:gd name="T17" fmla="*/ 203 h 217"/>
                <a:gd name="T18" fmla="*/ 3 w 565"/>
                <a:gd name="T19" fmla="*/ 175 h 217"/>
                <a:gd name="T20" fmla="*/ 67 w 565"/>
                <a:gd name="T21" fmla="*/ 143 h 217"/>
                <a:gd name="T22" fmla="*/ 163 w 565"/>
                <a:gd name="T23" fmla="*/ 129 h 217"/>
                <a:gd name="T24" fmla="*/ 245 w 565"/>
                <a:gd name="T25" fmla="*/ 131 h 217"/>
                <a:gd name="T26" fmla="*/ 271 w 565"/>
                <a:gd name="T27" fmla="*/ 127 h 217"/>
                <a:gd name="T28" fmla="*/ 273 w 565"/>
                <a:gd name="T29" fmla="*/ 103 h 217"/>
                <a:gd name="T30" fmla="*/ 253 w 565"/>
                <a:gd name="T31" fmla="*/ 91 h 217"/>
                <a:gd name="T32" fmla="*/ 223 w 565"/>
                <a:gd name="T33" fmla="*/ 85 h 217"/>
                <a:gd name="T34" fmla="*/ 195 w 565"/>
                <a:gd name="T35" fmla="*/ 71 h 217"/>
                <a:gd name="T36" fmla="*/ 193 w 565"/>
                <a:gd name="T37" fmla="*/ 43 h 217"/>
                <a:gd name="T38" fmla="*/ 233 w 565"/>
                <a:gd name="T39" fmla="*/ 19 h 217"/>
                <a:gd name="T40" fmla="*/ 251 w 565"/>
                <a:gd name="T41" fmla="*/ 11 h 217"/>
                <a:gd name="T42" fmla="*/ 273 w 565"/>
                <a:gd name="T43" fmla="*/ 5 h 217"/>
                <a:gd name="T44" fmla="*/ 317 w 565"/>
                <a:gd name="T45" fmla="*/ 1 h 217"/>
                <a:gd name="T46" fmla="*/ 401 w 565"/>
                <a:gd name="T47" fmla="*/ 13 h 217"/>
                <a:gd name="T48" fmla="*/ 439 w 565"/>
                <a:gd name="T49" fmla="*/ 25 h 217"/>
                <a:gd name="T50" fmla="*/ 359 w 565"/>
                <a:gd name="T51" fmla="*/ 103 h 217"/>
                <a:gd name="T52" fmla="*/ 353 w 565"/>
                <a:gd name="T53" fmla="*/ 119 h 217"/>
                <a:gd name="T54" fmla="*/ 437 w 565"/>
                <a:gd name="T55" fmla="*/ 121 h 217"/>
                <a:gd name="T56" fmla="*/ 543 w 565"/>
                <a:gd name="T57" fmla="*/ 127 h 217"/>
                <a:gd name="T58" fmla="*/ 561 w 565"/>
                <a:gd name="T59" fmla="*/ 133 h 217"/>
                <a:gd name="T60" fmla="*/ 565 w 565"/>
                <a:gd name="T61" fmla="*/ 13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5" h="217">
                  <a:moveTo>
                    <a:pt x="565" y="139"/>
                  </a:moveTo>
                  <a:cubicBezTo>
                    <a:pt x="559" y="165"/>
                    <a:pt x="562" y="150"/>
                    <a:pt x="557" y="185"/>
                  </a:cubicBezTo>
                  <a:cubicBezTo>
                    <a:pt x="536" y="184"/>
                    <a:pt x="516" y="185"/>
                    <a:pt x="495" y="183"/>
                  </a:cubicBezTo>
                  <a:cubicBezTo>
                    <a:pt x="491" y="183"/>
                    <a:pt x="483" y="179"/>
                    <a:pt x="483" y="179"/>
                  </a:cubicBezTo>
                  <a:cubicBezTo>
                    <a:pt x="444" y="179"/>
                    <a:pt x="314" y="183"/>
                    <a:pt x="253" y="185"/>
                  </a:cubicBezTo>
                  <a:cubicBezTo>
                    <a:pt x="195" y="187"/>
                    <a:pt x="162" y="191"/>
                    <a:pt x="135" y="193"/>
                  </a:cubicBezTo>
                  <a:cubicBezTo>
                    <a:pt x="69" y="195"/>
                    <a:pt x="98" y="195"/>
                    <a:pt x="89" y="197"/>
                  </a:cubicBezTo>
                  <a:cubicBezTo>
                    <a:pt x="80" y="199"/>
                    <a:pt x="92" y="206"/>
                    <a:pt x="79" y="207"/>
                  </a:cubicBezTo>
                  <a:cubicBezTo>
                    <a:pt x="55" y="202"/>
                    <a:pt x="29" y="217"/>
                    <a:pt x="9" y="203"/>
                  </a:cubicBezTo>
                  <a:cubicBezTo>
                    <a:pt x="8" y="193"/>
                    <a:pt x="4" y="185"/>
                    <a:pt x="3" y="175"/>
                  </a:cubicBezTo>
                  <a:cubicBezTo>
                    <a:pt x="0" y="137"/>
                    <a:pt x="41" y="147"/>
                    <a:pt x="67" y="143"/>
                  </a:cubicBezTo>
                  <a:cubicBezTo>
                    <a:pt x="98" y="133"/>
                    <a:pt x="130" y="132"/>
                    <a:pt x="163" y="129"/>
                  </a:cubicBezTo>
                  <a:cubicBezTo>
                    <a:pt x="190" y="130"/>
                    <a:pt x="218" y="131"/>
                    <a:pt x="245" y="131"/>
                  </a:cubicBezTo>
                  <a:cubicBezTo>
                    <a:pt x="255" y="131"/>
                    <a:pt x="265" y="135"/>
                    <a:pt x="271" y="127"/>
                  </a:cubicBezTo>
                  <a:cubicBezTo>
                    <a:pt x="277" y="122"/>
                    <a:pt x="276" y="109"/>
                    <a:pt x="273" y="103"/>
                  </a:cubicBezTo>
                  <a:cubicBezTo>
                    <a:pt x="270" y="97"/>
                    <a:pt x="261" y="94"/>
                    <a:pt x="253" y="91"/>
                  </a:cubicBezTo>
                  <a:cubicBezTo>
                    <a:pt x="239" y="86"/>
                    <a:pt x="249" y="89"/>
                    <a:pt x="223" y="85"/>
                  </a:cubicBezTo>
                  <a:cubicBezTo>
                    <a:pt x="215" y="81"/>
                    <a:pt x="200" y="78"/>
                    <a:pt x="195" y="71"/>
                  </a:cubicBezTo>
                  <a:cubicBezTo>
                    <a:pt x="190" y="64"/>
                    <a:pt x="187" y="52"/>
                    <a:pt x="193" y="43"/>
                  </a:cubicBezTo>
                  <a:cubicBezTo>
                    <a:pt x="199" y="24"/>
                    <a:pt x="217" y="30"/>
                    <a:pt x="233" y="19"/>
                  </a:cubicBezTo>
                  <a:cubicBezTo>
                    <a:pt x="238" y="15"/>
                    <a:pt x="251" y="11"/>
                    <a:pt x="251" y="11"/>
                  </a:cubicBezTo>
                  <a:cubicBezTo>
                    <a:pt x="256" y="8"/>
                    <a:pt x="262" y="7"/>
                    <a:pt x="273" y="5"/>
                  </a:cubicBezTo>
                  <a:cubicBezTo>
                    <a:pt x="284" y="3"/>
                    <a:pt x="296" y="0"/>
                    <a:pt x="317" y="1"/>
                  </a:cubicBezTo>
                  <a:cubicBezTo>
                    <a:pt x="351" y="2"/>
                    <a:pt x="367" y="11"/>
                    <a:pt x="401" y="13"/>
                  </a:cubicBezTo>
                  <a:cubicBezTo>
                    <a:pt x="412" y="20"/>
                    <a:pt x="426" y="22"/>
                    <a:pt x="439" y="25"/>
                  </a:cubicBezTo>
                  <a:cubicBezTo>
                    <a:pt x="456" y="92"/>
                    <a:pt x="409" y="100"/>
                    <a:pt x="359" y="103"/>
                  </a:cubicBezTo>
                  <a:cubicBezTo>
                    <a:pt x="357" y="104"/>
                    <a:pt x="343" y="118"/>
                    <a:pt x="353" y="119"/>
                  </a:cubicBezTo>
                  <a:cubicBezTo>
                    <a:pt x="381" y="122"/>
                    <a:pt x="409" y="120"/>
                    <a:pt x="437" y="121"/>
                  </a:cubicBezTo>
                  <a:cubicBezTo>
                    <a:pt x="481" y="130"/>
                    <a:pt x="417" y="120"/>
                    <a:pt x="543" y="127"/>
                  </a:cubicBezTo>
                  <a:cubicBezTo>
                    <a:pt x="550" y="127"/>
                    <a:pt x="561" y="133"/>
                    <a:pt x="561" y="133"/>
                  </a:cubicBezTo>
                  <a:cubicBezTo>
                    <a:pt x="563" y="140"/>
                    <a:pt x="561" y="139"/>
                    <a:pt x="565" y="139"/>
                  </a:cubicBezTo>
                  <a:close/>
                </a:path>
              </a:pathLst>
            </a:custGeom>
            <a:solidFill>
              <a:srgbClr val="FF9900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34" name="Freeform 2546"/>
            <p:cNvSpPr>
              <a:spLocks/>
            </p:cNvSpPr>
            <p:nvPr/>
          </p:nvSpPr>
          <p:spPr bwMode="auto">
            <a:xfrm>
              <a:off x="2704" y="557"/>
              <a:ext cx="25" cy="63"/>
            </a:xfrm>
            <a:custGeom>
              <a:avLst/>
              <a:gdLst>
                <a:gd name="T0" fmla="*/ 23 w 25"/>
                <a:gd name="T1" fmla="*/ 19 h 63"/>
                <a:gd name="T2" fmla="*/ 21 w 25"/>
                <a:gd name="T3" fmla="*/ 53 h 63"/>
                <a:gd name="T4" fmla="*/ 11 w 25"/>
                <a:gd name="T5" fmla="*/ 55 h 63"/>
                <a:gd name="T6" fmla="*/ 9 w 25"/>
                <a:gd name="T7" fmla="*/ 63 h 63"/>
                <a:gd name="T8" fmla="*/ 9 w 25"/>
                <a:gd name="T9" fmla="*/ 19 h 63"/>
                <a:gd name="T10" fmla="*/ 15 w 25"/>
                <a:gd name="T11" fmla="*/ 11 h 63"/>
                <a:gd name="T12" fmla="*/ 23 w 25"/>
                <a:gd name="T13" fmla="*/ 1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63">
                  <a:moveTo>
                    <a:pt x="23" y="19"/>
                  </a:moveTo>
                  <a:cubicBezTo>
                    <a:pt x="22" y="30"/>
                    <a:pt x="25" y="42"/>
                    <a:pt x="21" y="53"/>
                  </a:cubicBezTo>
                  <a:cubicBezTo>
                    <a:pt x="20" y="56"/>
                    <a:pt x="14" y="53"/>
                    <a:pt x="11" y="55"/>
                  </a:cubicBezTo>
                  <a:cubicBezTo>
                    <a:pt x="9" y="57"/>
                    <a:pt x="10" y="60"/>
                    <a:pt x="9" y="63"/>
                  </a:cubicBezTo>
                  <a:cubicBezTo>
                    <a:pt x="0" y="50"/>
                    <a:pt x="5" y="34"/>
                    <a:pt x="9" y="19"/>
                  </a:cubicBezTo>
                  <a:cubicBezTo>
                    <a:pt x="6" y="11"/>
                    <a:pt x="4" y="0"/>
                    <a:pt x="15" y="11"/>
                  </a:cubicBezTo>
                  <a:cubicBezTo>
                    <a:pt x="16" y="15"/>
                    <a:pt x="18" y="28"/>
                    <a:pt x="2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35" name="Freeform 2547"/>
            <p:cNvSpPr>
              <a:spLocks/>
            </p:cNvSpPr>
            <p:nvPr/>
          </p:nvSpPr>
          <p:spPr bwMode="auto">
            <a:xfrm>
              <a:off x="2445" y="629"/>
              <a:ext cx="70" cy="30"/>
            </a:xfrm>
            <a:custGeom>
              <a:avLst/>
              <a:gdLst>
                <a:gd name="T0" fmla="*/ 70 w 70"/>
                <a:gd name="T1" fmla="*/ 3 h 30"/>
                <a:gd name="T2" fmla="*/ 24 w 70"/>
                <a:gd name="T3" fmla="*/ 13 h 30"/>
                <a:gd name="T4" fmla="*/ 22 w 70"/>
                <a:gd name="T5" fmla="*/ 19 h 30"/>
                <a:gd name="T6" fmla="*/ 26 w 70"/>
                <a:gd name="T7" fmla="*/ 25 h 30"/>
                <a:gd name="T8" fmla="*/ 10 w 70"/>
                <a:gd name="T9" fmla="*/ 29 h 30"/>
                <a:gd name="T10" fmla="*/ 6 w 70"/>
                <a:gd name="T11" fmla="*/ 11 h 30"/>
                <a:gd name="T12" fmla="*/ 0 w 70"/>
                <a:gd name="T13" fmla="*/ 7 h 30"/>
                <a:gd name="T14" fmla="*/ 36 w 70"/>
                <a:gd name="T15" fmla="*/ 5 h 30"/>
                <a:gd name="T16" fmla="*/ 70 w 70"/>
                <a:gd name="T1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30">
                  <a:moveTo>
                    <a:pt x="70" y="3"/>
                  </a:moveTo>
                  <a:cubicBezTo>
                    <a:pt x="62" y="15"/>
                    <a:pt x="36" y="12"/>
                    <a:pt x="24" y="13"/>
                  </a:cubicBezTo>
                  <a:cubicBezTo>
                    <a:pt x="23" y="15"/>
                    <a:pt x="22" y="17"/>
                    <a:pt x="22" y="19"/>
                  </a:cubicBezTo>
                  <a:cubicBezTo>
                    <a:pt x="22" y="21"/>
                    <a:pt x="27" y="23"/>
                    <a:pt x="26" y="25"/>
                  </a:cubicBezTo>
                  <a:cubicBezTo>
                    <a:pt x="25" y="30"/>
                    <a:pt x="15" y="28"/>
                    <a:pt x="10" y="29"/>
                  </a:cubicBezTo>
                  <a:cubicBezTo>
                    <a:pt x="7" y="21"/>
                    <a:pt x="3" y="19"/>
                    <a:pt x="6" y="11"/>
                  </a:cubicBezTo>
                  <a:cubicBezTo>
                    <a:pt x="4" y="10"/>
                    <a:pt x="0" y="9"/>
                    <a:pt x="0" y="7"/>
                  </a:cubicBezTo>
                  <a:cubicBezTo>
                    <a:pt x="0" y="0"/>
                    <a:pt x="12" y="3"/>
                    <a:pt x="36" y="5"/>
                  </a:cubicBezTo>
                  <a:cubicBezTo>
                    <a:pt x="53" y="9"/>
                    <a:pt x="41" y="7"/>
                    <a:pt x="7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36" name="Freeform 2548"/>
            <p:cNvSpPr>
              <a:spLocks/>
            </p:cNvSpPr>
            <p:nvPr/>
          </p:nvSpPr>
          <p:spPr bwMode="auto">
            <a:xfrm>
              <a:off x="2659" y="484"/>
              <a:ext cx="140" cy="59"/>
            </a:xfrm>
            <a:custGeom>
              <a:avLst/>
              <a:gdLst>
                <a:gd name="T0" fmla="*/ 140 w 140"/>
                <a:gd name="T1" fmla="*/ 22 h 59"/>
                <a:gd name="T2" fmla="*/ 94 w 140"/>
                <a:gd name="T3" fmla="*/ 42 h 59"/>
                <a:gd name="T4" fmla="*/ 54 w 140"/>
                <a:gd name="T5" fmla="*/ 36 h 59"/>
                <a:gd name="T6" fmla="*/ 34 w 140"/>
                <a:gd name="T7" fmla="*/ 32 h 59"/>
                <a:gd name="T8" fmla="*/ 4 w 140"/>
                <a:gd name="T9" fmla="*/ 40 h 59"/>
                <a:gd name="T10" fmla="*/ 20 w 140"/>
                <a:gd name="T11" fmla="*/ 10 h 59"/>
                <a:gd name="T12" fmla="*/ 78 w 140"/>
                <a:gd name="T13" fmla="*/ 10 h 59"/>
                <a:gd name="T14" fmla="*/ 80 w 140"/>
                <a:gd name="T15" fmla="*/ 4 h 59"/>
                <a:gd name="T16" fmla="*/ 92 w 140"/>
                <a:gd name="T17" fmla="*/ 0 h 59"/>
                <a:gd name="T18" fmla="*/ 128 w 140"/>
                <a:gd name="T19" fmla="*/ 6 h 59"/>
                <a:gd name="T20" fmla="*/ 140 w 140"/>
                <a:gd name="T21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0" h="59">
                  <a:moveTo>
                    <a:pt x="140" y="22"/>
                  </a:moveTo>
                  <a:cubicBezTo>
                    <a:pt x="134" y="59"/>
                    <a:pt x="130" y="51"/>
                    <a:pt x="94" y="42"/>
                  </a:cubicBezTo>
                  <a:cubicBezTo>
                    <a:pt x="81" y="29"/>
                    <a:pt x="76" y="34"/>
                    <a:pt x="54" y="36"/>
                  </a:cubicBezTo>
                  <a:cubicBezTo>
                    <a:pt x="45" y="39"/>
                    <a:pt x="41" y="37"/>
                    <a:pt x="34" y="32"/>
                  </a:cubicBezTo>
                  <a:cubicBezTo>
                    <a:pt x="29" y="47"/>
                    <a:pt x="20" y="41"/>
                    <a:pt x="4" y="40"/>
                  </a:cubicBezTo>
                  <a:cubicBezTo>
                    <a:pt x="6" y="18"/>
                    <a:pt x="0" y="13"/>
                    <a:pt x="20" y="10"/>
                  </a:cubicBezTo>
                  <a:cubicBezTo>
                    <a:pt x="42" y="14"/>
                    <a:pt x="43" y="16"/>
                    <a:pt x="78" y="10"/>
                  </a:cubicBezTo>
                  <a:cubicBezTo>
                    <a:pt x="80" y="10"/>
                    <a:pt x="78" y="5"/>
                    <a:pt x="80" y="4"/>
                  </a:cubicBezTo>
                  <a:cubicBezTo>
                    <a:pt x="83" y="2"/>
                    <a:pt x="92" y="0"/>
                    <a:pt x="92" y="0"/>
                  </a:cubicBezTo>
                  <a:cubicBezTo>
                    <a:pt x="104" y="2"/>
                    <a:pt x="116" y="2"/>
                    <a:pt x="128" y="6"/>
                  </a:cubicBezTo>
                  <a:cubicBezTo>
                    <a:pt x="133" y="13"/>
                    <a:pt x="140" y="13"/>
                    <a:pt x="140" y="22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37" name="Freeform 2549"/>
            <p:cNvSpPr>
              <a:spLocks/>
            </p:cNvSpPr>
            <p:nvPr/>
          </p:nvSpPr>
          <p:spPr bwMode="auto">
            <a:xfrm>
              <a:off x="2701" y="498"/>
              <a:ext cx="20" cy="26"/>
            </a:xfrm>
            <a:custGeom>
              <a:avLst/>
              <a:gdLst>
                <a:gd name="T0" fmla="*/ 4 w 20"/>
                <a:gd name="T1" fmla="*/ 0 h 26"/>
                <a:gd name="T2" fmla="*/ 4 w 20"/>
                <a:gd name="T3" fmla="*/ 22 h 26"/>
                <a:gd name="T4" fmla="*/ 20 w 20"/>
                <a:gd name="T5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4" y="0"/>
                  </a:moveTo>
                  <a:cubicBezTo>
                    <a:pt x="5" y="3"/>
                    <a:pt x="0" y="18"/>
                    <a:pt x="4" y="22"/>
                  </a:cubicBezTo>
                  <a:cubicBezTo>
                    <a:pt x="7" y="26"/>
                    <a:pt x="17" y="22"/>
                    <a:pt x="20" y="22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38" name="Freeform 2550"/>
            <p:cNvSpPr>
              <a:spLocks/>
            </p:cNvSpPr>
            <p:nvPr/>
          </p:nvSpPr>
          <p:spPr bwMode="auto">
            <a:xfrm>
              <a:off x="2737" y="498"/>
              <a:ext cx="18" cy="15"/>
            </a:xfrm>
            <a:custGeom>
              <a:avLst/>
              <a:gdLst>
                <a:gd name="T0" fmla="*/ 18 w 18"/>
                <a:gd name="T1" fmla="*/ 3 h 15"/>
                <a:gd name="T2" fmla="*/ 0 w 18"/>
                <a:gd name="T3" fmla="*/ 10 h 15"/>
                <a:gd name="T4" fmla="*/ 18 w 18"/>
                <a:gd name="T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8" y="3"/>
                  </a:moveTo>
                  <a:cubicBezTo>
                    <a:pt x="16" y="15"/>
                    <a:pt x="11" y="12"/>
                    <a:pt x="0" y="10"/>
                  </a:cubicBezTo>
                  <a:cubicBezTo>
                    <a:pt x="3" y="0"/>
                    <a:pt x="8" y="3"/>
                    <a:pt x="18" y="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39" name="Freeform 2551"/>
            <p:cNvSpPr>
              <a:spLocks/>
            </p:cNvSpPr>
            <p:nvPr/>
          </p:nvSpPr>
          <p:spPr bwMode="auto">
            <a:xfrm>
              <a:off x="2786" y="553"/>
              <a:ext cx="58" cy="39"/>
            </a:xfrm>
            <a:custGeom>
              <a:avLst/>
              <a:gdLst>
                <a:gd name="T0" fmla="*/ 58 w 58"/>
                <a:gd name="T1" fmla="*/ 0 h 39"/>
                <a:gd name="T2" fmla="*/ 10 w 58"/>
                <a:gd name="T3" fmla="*/ 23 h 39"/>
                <a:gd name="T4" fmla="*/ 34 w 58"/>
                <a:gd name="T5" fmla="*/ 8 h 39"/>
                <a:gd name="T6" fmla="*/ 58 w 58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39">
                  <a:moveTo>
                    <a:pt x="58" y="0"/>
                  </a:moveTo>
                  <a:cubicBezTo>
                    <a:pt x="55" y="39"/>
                    <a:pt x="45" y="24"/>
                    <a:pt x="10" y="23"/>
                  </a:cubicBezTo>
                  <a:cubicBezTo>
                    <a:pt x="0" y="6"/>
                    <a:pt x="23" y="9"/>
                    <a:pt x="34" y="8"/>
                  </a:cubicBezTo>
                  <a:cubicBezTo>
                    <a:pt x="39" y="0"/>
                    <a:pt x="49" y="0"/>
                    <a:pt x="58" y="0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40" name="Freeform 2552"/>
            <p:cNvSpPr>
              <a:spLocks/>
            </p:cNvSpPr>
            <p:nvPr/>
          </p:nvSpPr>
          <p:spPr bwMode="auto">
            <a:xfrm>
              <a:off x="2973" y="550"/>
              <a:ext cx="111" cy="80"/>
            </a:xfrm>
            <a:custGeom>
              <a:avLst/>
              <a:gdLst>
                <a:gd name="T0" fmla="*/ 97 w 111"/>
                <a:gd name="T1" fmla="*/ 18 h 80"/>
                <a:gd name="T2" fmla="*/ 105 w 111"/>
                <a:gd name="T3" fmla="*/ 50 h 80"/>
                <a:gd name="T4" fmla="*/ 102 w 111"/>
                <a:gd name="T5" fmla="*/ 68 h 80"/>
                <a:gd name="T6" fmla="*/ 6 w 111"/>
                <a:gd name="T7" fmla="*/ 60 h 80"/>
                <a:gd name="T8" fmla="*/ 3 w 111"/>
                <a:gd name="T9" fmla="*/ 35 h 80"/>
                <a:gd name="T10" fmla="*/ 16 w 111"/>
                <a:gd name="T11" fmla="*/ 14 h 80"/>
                <a:gd name="T12" fmla="*/ 61 w 111"/>
                <a:gd name="T13" fmla="*/ 9 h 80"/>
                <a:gd name="T14" fmla="*/ 97 w 111"/>
                <a:gd name="T15" fmla="*/ 1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80">
                  <a:moveTo>
                    <a:pt x="97" y="18"/>
                  </a:moveTo>
                  <a:cubicBezTo>
                    <a:pt x="99" y="29"/>
                    <a:pt x="99" y="40"/>
                    <a:pt x="105" y="50"/>
                  </a:cubicBezTo>
                  <a:cubicBezTo>
                    <a:pt x="106" y="58"/>
                    <a:pt x="111" y="64"/>
                    <a:pt x="102" y="68"/>
                  </a:cubicBezTo>
                  <a:cubicBezTo>
                    <a:pt x="74" y="66"/>
                    <a:pt x="18" y="80"/>
                    <a:pt x="6" y="60"/>
                  </a:cubicBezTo>
                  <a:cubicBezTo>
                    <a:pt x="8" y="50"/>
                    <a:pt x="12" y="42"/>
                    <a:pt x="3" y="35"/>
                  </a:cubicBezTo>
                  <a:cubicBezTo>
                    <a:pt x="5" y="22"/>
                    <a:pt x="0" y="16"/>
                    <a:pt x="16" y="14"/>
                  </a:cubicBezTo>
                  <a:cubicBezTo>
                    <a:pt x="24" y="0"/>
                    <a:pt x="48" y="9"/>
                    <a:pt x="61" y="9"/>
                  </a:cubicBezTo>
                  <a:cubicBezTo>
                    <a:pt x="71" y="10"/>
                    <a:pt x="88" y="11"/>
                    <a:pt x="97" y="18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41" name="Freeform 2553"/>
            <p:cNvSpPr>
              <a:spLocks/>
            </p:cNvSpPr>
            <p:nvPr/>
          </p:nvSpPr>
          <p:spPr bwMode="auto">
            <a:xfrm>
              <a:off x="2295" y="577"/>
              <a:ext cx="127" cy="64"/>
            </a:xfrm>
            <a:custGeom>
              <a:avLst/>
              <a:gdLst>
                <a:gd name="T0" fmla="*/ 120 w 127"/>
                <a:gd name="T1" fmla="*/ 48 h 64"/>
                <a:gd name="T2" fmla="*/ 40 w 127"/>
                <a:gd name="T3" fmla="*/ 50 h 64"/>
                <a:gd name="T4" fmla="*/ 21 w 127"/>
                <a:gd name="T5" fmla="*/ 39 h 64"/>
                <a:gd name="T6" fmla="*/ 28 w 127"/>
                <a:gd name="T7" fmla="*/ 20 h 64"/>
                <a:gd name="T8" fmla="*/ 39 w 127"/>
                <a:gd name="T9" fmla="*/ 0 h 64"/>
                <a:gd name="T10" fmla="*/ 115 w 127"/>
                <a:gd name="T11" fmla="*/ 6 h 64"/>
                <a:gd name="T12" fmla="*/ 120 w 127"/>
                <a:gd name="T13" fmla="*/ 23 h 64"/>
                <a:gd name="T14" fmla="*/ 127 w 127"/>
                <a:gd name="T15" fmla="*/ 44 h 64"/>
                <a:gd name="T16" fmla="*/ 120 w 127"/>
                <a:gd name="T17" fmla="*/ 4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64">
                  <a:moveTo>
                    <a:pt x="120" y="48"/>
                  </a:moveTo>
                  <a:cubicBezTo>
                    <a:pt x="93" y="49"/>
                    <a:pt x="63" y="64"/>
                    <a:pt x="40" y="50"/>
                  </a:cubicBezTo>
                  <a:cubicBezTo>
                    <a:pt x="22" y="63"/>
                    <a:pt x="0" y="52"/>
                    <a:pt x="21" y="39"/>
                  </a:cubicBezTo>
                  <a:cubicBezTo>
                    <a:pt x="12" y="37"/>
                    <a:pt x="22" y="24"/>
                    <a:pt x="28" y="20"/>
                  </a:cubicBezTo>
                  <a:cubicBezTo>
                    <a:pt x="33" y="12"/>
                    <a:pt x="31" y="5"/>
                    <a:pt x="39" y="0"/>
                  </a:cubicBezTo>
                  <a:cubicBezTo>
                    <a:pt x="60" y="6"/>
                    <a:pt x="94" y="5"/>
                    <a:pt x="115" y="6"/>
                  </a:cubicBezTo>
                  <a:cubicBezTo>
                    <a:pt x="113" y="14"/>
                    <a:pt x="112" y="20"/>
                    <a:pt x="120" y="23"/>
                  </a:cubicBezTo>
                  <a:cubicBezTo>
                    <a:pt x="121" y="42"/>
                    <a:pt x="125" y="31"/>
                    <a:pt x="127" y="44"/>
                  </a:cubicBezTo>
                  <a:cubicBezTo>
                    <a:pt x="126" y="45"/>
                    <a:pt x="120" y="54"/>
                    <a:pt x="120" y="48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42" name="Freeform 2554"/>
            <p:cNvSpPr>
              <a:spLocks/>
            </p:cNvSpPr>
            <p:nvPr/>
          </p:nvSpPr>
          <p:spPr bwMode="auto">
            <a:xfrm>
              <a:off x="2254" y="710"/>
              <a:ext cx="241" cy="51"/>
            </a:xfrm>
            <a:custGeom>
              <a:avLst/>
              <a:gdLst>
                <a:gd name="T0" fmla="*/ 237 w 241"/>
                <a:gd name="T1" fmla="*/ 4 h 51"/>
                <a:gd name="T2" fmla="*/ 230 w 241"/>
                <a:gd name="T3" fmla="*/ 44 h 51"/>
                <a:gd name="T4" fmla="*/ 159 w 241"/>
                <a:gd name="T5" fmla="*/ 46 h 51"/>
                <a:gd name="T6" fmla="*/ 0 w 241"/>
                <a:gd name="T7" fmla="*/ 44 h 51"/>
                <a:gd name="T8" fmla="*/ 8 w 241"/>
                <a:gd name="T9" fmla="*/ 22 h 51"/>
                <a:gd name="T10" fmla="*/ 27 w 241"/>
                <a:gd name="T11" fmla="*/ 2 h 51"/>
                <a:gd name="T12" fmla="*/ 198 w 241"/>
                <a:gd name="T13" fmla="*/ 1 h 51"/>
                <a:gd name="T14" fmla="*/ 234 w 241"/>
                <a:gd name="T15" fmla="*/ 2 h 51"/>
                <a:gd name="T16" fmla="*/ 237 w 241"/>
                <a:gd name="T17" fmla="*/ 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1" h="51">
                  <a:moveTo>
                    <a:pt x="237" y="4"/>
                  </a:moveTo>
                  <a:cubicBezTo>
                    <a:pt x="237" y="18"/>
                    <a:pt x="241" y="36"/>
                    <a:pt x="230" y="44"/>
                  </a:cubicBezTo>
                  <a:cubicBezTo>
                    <a:pt x="219" y="51"/>
                    <a:pt x="180" y="46"/>
                    <a:pt x="159" y="46"/>
                  </a:cubicBezTo>
                  <a:cubicBezTo>
                    <a:pt x="106" y="45"/>
                    <a:pt x="53" y="45"/>
                    <a:pt x="0" y="44"/>
                  </a:cubicBezTo>
                  <a:cubicBezTo>
                    <a:pt x="5" y="37"/>
                    <a:pt x="3" y="29"/>
                    <a:pt x="8" y="22"/>
                  </a:cubicBezTo>
                  <a:cubicBezTo>
                    <a:pt x="11" y="9"/>
                    <a:pt x="13" y="4"/>
                    <a:pt x="27" y="2"/>
                  </a:cubicBezTo>
                  <a:cubicBezTo>
                    <a:pt x="84" y="5"/>
                    <a:pt x="141" y="4"/>
                    <a:pt x="198" y="1"/>
                  </a:cubicBezTo>
                  <a:cubicBezTo>
                    <a:pt x="210" y="1"/>
                    <a:pt x="222" y="0"/>
                    <a:pt x="234" y="2"/>
                  </a:cubicBezTo>
                  <a:cubicBezTo>
                    <a:pt x="238" y="3"/>
                    <a:pt x="234" y="12"/>
                    <a:pt x="237" y="4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43" name="Freeform 2555"/>
            <p:cNvSpPr>
              <a:spLocks/>
            </p:cNvSpPr>
            <p:nvPr/>
          </p:nvSpPr>
          <p:spPr bwMode="auto">
            <a:xfrm>
              <a:off x="2860" y="690"/>
              <a:ext cx="274" cy="69"/>
            </a:xfrm>
            <a:custGeom>
              <a:avLst/>
              <a:gdLst>
                <a:gd name="T0" fmla="*/ 269 w 274"/>
                <a:gd name="T1" fmla="*/ 58 h 69"/>
                <a:gd name="T2" fmla="*/ 78 w 274"/>
                <a:gd name="T3" fmla="*/ 54 h 69"/>
                <a:gd name="T4" fmla="*/ 60 w 274"/>
                <a:gd name="T5" fmla="*/ 55 h 69"/>
                <a:gd name="T6" fmla="*/ 59 w 274"/>
                <a:gd name="T7" fmla="*/ 51 h 69"/>
                <a:gd name="T8" fmla="*/ 60 w 274"/>
                <a:gd name="T9" fmla="*/ 7 h 69"/>
                <a:gd name="T10" fmla="*/ 86 w 274"/>
                <a:gd name="T11" fmla="*/ 10 h 69"/>
                <a:gd name="T12" fmla="*/ 167 w 274"/>
                <a:gd name="T13" fmla="*/ 9 h 69"/>
                <a:gd name="T14" fmla="*/ 246 w 274"/>
                <a:gd name="T15" fmla="*/ 13 h 69"/>
                <a:gd name="T16" fmla="*/ 261 w 274"/>
                <a:gd name="T17" fmla="*/ 28 h 69"/>
                <a:gd name="T18" fmla="*/ 272 w 274"/>
                <a:gd name="T19" fmla="*/ 57 h 69"/>
                <a:gd name="T20" fmla="*/ 269 w 274"/>
                <a:gd name="T21" fmla="*/ 5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" h="69">
                  <a:moveTo>
                    <a:pt x="269" y="58"/>
                  </a:moveTo>
                  <a:cubicBezTo>
                    <a:pt x="0" y="57"/>
                    <a:pt x="152" y="69"/>
                    <a:pt x="78" y="54"/>
                  </a:cubicBezTo>
                  <a:cubicBezTo>
                    <a:pt x="72" y="55"/>
                    <a:pt x="66" y="54"/>
                    <a:pt x="60" y="55"/>
                  </a:cubicBezTo>
                  <a:cubicBezTo>
                    <a:pt x="54" y="58"/>
                    <a:pt x="51" y="53"/>
                    <a:pt x="59" y="51"/>
                  </a:cubicBezTo>
                  <a:cubicBezTo>
                    <a:pt x="61" y="46"/>
                    <a:pt x="56" y="14"/>
                    <a:pt x="60" y="7"/>
                  </a:cubicBezTo>
                  <a:cubicBezTo>
                    <a:pt x="64" y="0"/>
                    <a:pt x="68" y="10"/>
                    <a:pt x="86" y="10"/>
                  </a:cubicBezTo>
                  <a:cubicBezTo>
                    <a:pt x="104" y="10"/>
                    <a:pt x="140" y="8"/>
                    <a:pt x="167" y="9"/>
                  </a:cubicBezTo>
                  <a:cubicBezTo>
                    <a:pt x="196" y="12"/>
                    <a:pt x="209" y="12"/>
                    <a:pt x="246" y="13"/>
                  </a:cubicBezTo>
                  <a:cubicBezTo>
                    <a:pt x="262" y="18"/>
                    <a:pt x="252" y="16"/>
                    <a:pt x="261" y="28"/>
                  </a:cubicBezTo>
                  <a:cubicBezTo>
                    <a:pt x="263" y="43"/>
                    <a:pt x="265" y="46"/>
                    <a:pt x="272" y="57"/>
                  </a:cubicBezTo>
                  <a:cubicBezTo>
                    <a:pt x="273" y="65"/>
                    <a:pt x="274" y="65"/>
                    <a:pt x="269" y="58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44" name="Freeform 2556"/>
            <p:cNvSpPr>
              <a:spLocks/>
            </p:cNvSpPr>
            <p:nvPr/>
          </p:nvSpPr>
          <p:spPr bwMode="auto">
            <a:xfrm>
              <a:off x="2896" y="845"/>
              <a:ext cx="295" cy="58"/>
            </a:xfrm>
            <a:custGeom>
              <a:avLst/>
              <a:gdLst>
                <a:gd name="T0" fmla="*/ 287 w 295"/>
                <a:gd name="T1" fmla="*/ 52 h 58"/>
                <a:gd name="T2" fmla="*/ 234 w 295"/>
                <a:gd name="T3" fmla="*/ 58 h 58"/>
                <a:gd name="T4" fmla="*/ 5 w 295"/>
                <a:gd name="T5" fmla="*/ 55 h 58"/>
                <a:gd name="T6" fmla="*/ 5 w 295"/>
                <a:gd name="T7" fmla="*/ 31 h 58"/>
                <a:gd name="T8" fmla="*/ 14 w 295"/>
                <a:gd name="T9" fmla="*/ 4 h 58"/>
                <a:gd name="T10" fmla="*/ 128 w 295"/>
                <a:gd name="T11" fmla="*/ 8 h 58"/>
                <a:gd name="T12" fmla="*/ 269 w 295"/>
                <a:gd name="T13" fmla="*/ 8 h 58"/>
                <a:gd name="T14" fmla="*/ 278 w 295"/>
                <a:gd name="T15" fmla="*/ 17 h 58"/>
                <a:gd name="T16" fmla="*/ 290 w 295"/>
                <a:gd name="T17" fmla="*/ 46 h 58"/>
                <a:gd name="T18" fmla="*/ 287 w 295"/>
                <a:gd name="T19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5" h="58">
                  <a:moveTo>
                    <a:pt x="287" y="52"/>
                  </a:moveTo>
                  <a:cubicBezTo>
                    <a:pt x="265" y="53"/>
                    <a:pt x="253" y="54"/>
                    <a:pt x="234" y="58"/>
                  </a:cubicBezTo>
                  <a:cubicBezTo>
                    <a:pt x="95" y="56"/>
                    <a:pt x="110" y="52"/>
                    <a:pt x="5" y="55"/>
                  </a:cubicBezTo>
                  <a:cubicBezTo>
                    <a:pt x="0" y="47"/>
                    <a:pt x="3" y="40"/>
                    <a:pt x="5" y="31"/>
                  </a:cubicBezTo>
                  <a:cubicBezTo>
                    <a:pt x="6" y="14"/>
                    <a:pt x="2" y="11"/>
                    <a:pt x="14" y="4"/>
                  </a:cubicBezTo>
                  <a:cubicBezTo>
                    <a:pt x="151" y="5"/>
                    <a:pt x="81" y="0"/>
                    <a:pt x="128" y="8"/>
                  </a:cubicBezTo>
                  <a:cubicBezTo>
                    <a:pt x="171" y="7"/>
                    <a:pt x="227" y="0"/>
                    <a:pt x="269" y="8"/>
                  </a:cubicBezTo>
                  <a:cubicBezTo>
                    <a:pt x="295" y="11"/>
                    <a:pt x="275" y="11"/>
                    <a:pt x="278" y="17"/>
                  </a:cubicBezTo>
                  <a:cubicBezTo>
                    <a:pt x="281" y="23"/>
                    <a:pt x="289" y="40"/>
                    <a:pt x="290" y="46"/>
                  </a:cubicBezTo>
                  <a:cubicBezTo>
                    <a:pt x="290" y="48"/>
                    <a:pt x="288" y="50"/>
                    <a:pt x="287" y="52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45" name="Freeform 2557"/>
            <p:cNvSpPr>
              <a:spLocks/>
            </p:cNvSpPr>
            <p:nvPr/>
          </p:nvSpPr>
          <p:spPr bwMode="auto">
            <a:xfrm>
              <a:off x="2180" y="844"/>
              <a:ext cx="309" cy="55"/>
            </a:xfrm>
            <a:custGeom>
              <a:avLst/>
              <a:gdLst>
                <a:gd name="T0" fmla="*/ 304 w 309"/>
                <a:gd name="T1" fmla="*/ 54 h 55"/>
                <a:gd name="T2" fmla="*/ 259 w 309"/>
                <a:gd name="T3" fmla="*/ 41 h 55"/>
                <a:gd name="T4" fmla="*/ 242 w 309"/>
                <a:gd name="T5" fmla="*/ 48 h 55"/>
                <a:gd name="T6" fmla="*/ 37 w 309"/>
                <a:gd name="T7" fmla="*/ 50 h 55"/>
                <a:gd name="T8" fmla="*/ 20 w 309"/>
                <a:gd name="T9" fmla="*/ 41 h 55"/>
                <a:gd name="T10" fmla="*/ 49 w 309"/>
                <a:gd name="T11" fmla="*/ 2 h 55"/>
                <a:gd name="T12" fmla="*/ 305 w 309"/>
                <a:gd name="T13" fmla="*/ 12 h 55"/>
                <a:gd name="T14" fmla="*/ 302 w 309"/>
                <a:gd name="T15" fmla="*/ 12 h 55"/>
                <a:gd name="T16" fmla="*/ 304 w 309"/>
                <a:gd name="T17" fmla="*/ 36 h 55"/>
                <a:gd name="T18" fmla="*/ 304 w 309"/>
                <a:gd name="T19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55">
                  <a:moveTo>
                    <a:pt x="304" y="54"/>
                  </a:moveTo>
                  <a:cubicBezTo>
                    <a:pt x="265" y="52"/>
                    <a:pt x="278" y="55"/>
                    <a:pt x="259" y="41"/>
                  </a:cubicBezTo>
                  <a:cubicBezTo>
                    <a:pt x="248" y="50"/>
                    <a:pt x="255" y="48"/>
                    <a:pt x="242" y="48"/>
                  </a:cubicBezTo>
                  <a:cubicBezTo>
                    <a:pt x="205" y="52"/>
                    <a:pt x="74" y="51"/>
                    <a:pt x="37" y="50"/>
                  </a:cubicBezTo>
                  <a:cubicBezTo>
                    <a:pt x="0" y="49"/>
                    <a:pt x="18" y="49"/>
                    <a:pt x="20" y="41"/>
                  </a:cubicBezTo>
                  <a:cubicBezTo>
                    <a:pt x="24" y="24"/>
                    <a:pt x="30" y="5"/>
                    <a:pt x="49" y="2"/>
                  </a:cubicBezTo>
                  <a:cubicBezTo>
                    <a:pt x="130" y="3"/>
                    <a:pt x="224" y="0"/>
                    <a:pt x="305" y="12"/>
                  </a:cubicBezTo>
                  <a:cubicBezTo>
                    <a:pt x="309" y="19"/>
                    <a:pt x="300" y="4"/>
                    <a:pt x="302" y="12"/>
                  </a:cubicBezTo>
                  <a:cubicBezTo>
                    <a:pt x="301" y="18"/>
                    <a:pt x="305" y="30"/>
                    <a:pt x="304" y="36"/>
                  </a:cubicBezTo>
                  <a:cubicBezTo>
                    <a:pt x="305" y="41"/>
                    <a:pt x="304" y="54"/>
                    <a:pt x="304" y="54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46" name="Freeform 2558"/>
            <p:cNvSpPr>
              <a:spLocks/>
            </p:cNvSpPr>
            <p:nvPr/>
          </p:nvSpPr>
          <p:spPr bwMode="auto">
            <a:xfrm>
              <a:off x="2870" y="969"/>
              <a:ext cx="385" cy="71"/>
            </a:xfrm>
            <a:custGeom>
              <a:avLst/>
              <a:gdLst>
                <a:gd name="T0" fmla="*/ 380 w 385"/>
                <a:gd name="T1" fmla="*/ 61 h 71"/>
                <a:gd name="T2" fmla="*/ 37 w 385"/>
                <a:gd name="T3" fmla="*/ 63 h 71"/>
                <a:gd name="T4" fmla="*/ 8 w 385"/>
                <a:gd name="T5" fmla="*/ 64 h 71"/>
                <a:gd name="T6" fmla="*/ 7 w 385"/>
                <a:gd name="T7" fmla="*/ 18 h 71"/>
                <a:gd name="T8" fmla="*/ 16 w 385"/>
                <a:gd name="T9" fmla="*/ 18 h 71"/>
                <a:gd name="T10" fmla="*/ 104 w 385"/>
                <a:gd name="T11" fmla="*/ 13 h 71"/>
                <a:gd name="T12" fmla="*/ 212 w 385"/>
                <a:gd name="T13" fmla="*/ 12 h 71"/>
                <a:gd name="T14" fmla="*/ 367 w 385"/>
                <a:gd name="T15" fmla="*/ 16 h 71"/>
                <a:gd name="T16" fmla="*/ 373 w 385"/>
                <a:gd name="T17" fmla="*/ 30 h 71"/>
                <a:gd name="T18" fmla="*/ 379 w 385"/>
                <a:gd name="T19" fmla="*/ 43 h 71"/>
                <a:gd name="T20" fmla="*/ 385 w 385"/>
                <a:gd name="T21" fmla="*/ 58 h 71"/>
                <a:gd name="T22" fmla="*/ 380 w 385"/>
                <a:gd name="T23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5" h="71">
                  <a:moveTo>
                    <a:pt x="380" y="61"/>
                  </a:moveTo>
                  <a:cubicBezTo>
                    <a:pt x="271" y="70"/>
                    <a:pt x="143" y="62"/>
                    <a:pt x="37" y="63"/>
                  </a:cubicBezTo>
                  <a:cubicBezTo>
                    <a:pt x="29" y="62"/>
                    <a:pt x="11" y="71"/>
                    <a:pt x="8" y="64"/>
                  </a:cubicBezTo>
                  <a:cubicBezTo>
                    <a:pt x="2" y="59"/>
                    <a:pt x="6" y="26"/>
                    <a:pt x="7" y="18"/>
                  </a:cubicBezTo>
                  <a:cubicBezTo>
                    <a:pt x="8" y="10"/>
                    <a:pt x="0" y="19"/>
                    <a:pt x="16" y="18"/>
                  </a:cubicBezTo>
                  <a:cubicBezTo>
                    <a:pt x="40" y="0"/>
                    <a:pt x="28" y="14"/>
                    <a:pt x="104" y="13"/>
                  </a:cubicBezTo>
                  <a:cubicBezTo>
                    <a:pt x="140" y="12"/>
                    <a:pt x="176" y="12"/>
                    <a:pt x="212" y="12"/>
                  </a:cubicBezTo>
                  <a:cubicBezTo>
                    <a:pt x="259" y="13"/>
                    <a:pt x="320" y="10"/>
                    <a:pt x="367" y="16"/>
                  </a:cubicBezTo>
                  <a:cubicBezTo>
                    <a:pt x="369" y="25"/>
                    <a:pt x="366" y="26"/>
                    <a:pt x="373" y="30"/>
                  </a:cubicBezTo>
                  <a:cubicBezTo>
                    <a:pt x="376" y="34"/>
                    <a:pt x="377" y="38"/>
                    <a:pt x="379" y="43"/>
                  </a:cubicBezTo>
                  <a:cubicBezTo>
                    <a:pt x="380" y="49"/>
                    <a:pt x="381" y="53"/>
                    <a:pt x="385" y="58"/>
                  </a:cubicBezTo>
                  <a:cubicBezTo>
                    <a:pt x="383" y="64"/>
                    <a:pt x="384" y="64"/>
                    <a:pt x="380" y="61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47" name="Freeform 2559"/>
            <p:cNvSpPr>
              <a:spLocks/>
            </p:cNvSpPr>
            <p:nvPr/>
          </p:nvSpPr>
          <p:spPr bwMode="auto">
            <a:xfrm>
              <a:off x="2130" y="984"/>
              <a:ext cx="369" cy="56"/>
            </a:xfrm>
            <a:custGeom>
              <a:avLst/>
              <a:gdLst>
                <a:gd name="T0" fmla="*/ 343 w 369"/>
                <a:gd name="T1" fmla="*/ 6 h 56"/>
                <a:gd name="T2" fmla="*/ 351 w 369"/>
                <a:gd name="T3" fmla="*/ 10 h 56"/>
                <a:gd name="T4" fmla="*/ 352 w 369"/>
                <a:gd name="T5" fmla="*/ 37 h 56"/>
                <a:gd name="T6" fmla="*/ 355 w 369"/>
                <a:gd name="T7" fmla="*/ 49 h 56"/>
                <a:gd name="T8" fmla="*/ 328 w 369"/>
                <a:gd name="T9" fmla="*/ 54 h 56"/>
                <a:gd name="T10" fmla="*/ 204 w 369"/>
                <a:gd name="T11" fmla="*/ 49 h 56"/>
                <a:gd name="T12" fmla="*/ 190 w 369"/>
                <a:gd name="T13" fmla="*/ 48 h 56"/>
                <a:gd name="T14" fmla="*/ 31 w 369"/>
                <a:gd name="T15" fmla="*/ 49 h 56"/>
                <a:gd name="T16" fmla="*/ 6 w 369"/>
                <a:gd name="T17" fmla="*/ 43 h 56"/>
                <a:gd name="T18" fmla="*/ 15 w 369"/>
                <a:gd name="T19" fmla="*/ 16 h 56"/>
                <a:gd name="T20" fmla="*/ 30 w 369"/>
                <a:gd name="T21" fmla="*/ 3 h 56"/>
                <a:gd name="T22" fmla="*/ 202 w 369"/>
                <a:gd name="T23" fmla="*/ 3 h 56"/>
                <a:gd name="T24" fmla="*/ 343 w 369"/>
                <a:gd name="T25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9" h="56">
                  <a:moveTo>
                    <a:pt x="343" y="6"/>
                  </a:moveTo>
                  <a:cubicBezTo>
                    <a:pt x="369" y="8"/>
                    <a:pt x="350" y="5"/>
                    <a:pt x="351" y="10"/>
                  </a:cubicBezTo>
                  <a:cubicBezTo>
                    <a:pt x="352" y="15"/>
                    <a:pt x="351" y="31"/>
                    <a:pt x="352" y="37"/>
                  </a:cubicBezTo>
                  <a:cubicBezTo>
                    <a:pt x="353" y="43"/>
                    <a:pt x="359" y="46"/>
                    <a:pt x="355" y="49"/>
                  </a:cubicBezTo>
                  <a:cubicBezTo>
                    <a:pt x="351" y="56"/>
                    <a:pt x="336" y="54"/>
                    <a:pt x="328" y="54"/>
                  </a:cubicBezTo>
                  <a:cubicBezTo>
                    <a:pt x="229" y="50"/>
                    <a:pt x="311" y="54"/>
                    <a:pt x="204" y="49"/>
                  </a:cubicBezTo>
                  <a:cubicBezTo>
                    <a:pt x="197" y="48"/>
                    <a:pt x="196" y="45"/>
                    <a:pt x="190" y="48"/>
                  </a:cubicBezTo>
                  <a:cubicBezTo>
                    <a:pt x="162" y="50"/>
                    <a:pt x="62" y="51"/>
                    <a:pt x="31" y="49"/>
                  </a:cubicBezTo>
                  <a:cubicBezTo>
                    <a:pt x="0" y="48"/>
                    <a:pt x="9" y="48"/>
                    <a:pt x="6" y="43"/>
                  </a:cubicBezTo>
                  <a:cubicBezTo>
                    <a:pt x="8" y="35"/>
                    <a:pt x="11" y="23"/>
                    <a:pt x="15" y="16"/>
                  </a:cubicBezTo>
                  <a:cubicBezTo>
                    <a:pt x="16" y="10"/>
                    <a:pt x="23" y="4"/>
                    <a:pt x="30" y="3"/>
                  </a:cubicBezTo>
                  <a:cubicBezTo>
                    <a:pt x="61" y="0"/>
                    <a:pt x="148" y="3"/>
                    <a:pt x="202" y="3"/>
                  </a:cubicBezTo>
                  <a:cubicBezTo>
                    <a:pt x="254" y="3"/>
                    <a:pt x="317" y="4"/>
                    <a:pt x="343" y="6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48" name="Freeform 2560"/>
            <p:cNvSpPr>
              <a:spLocks/>
            </p:cNvSpPr>
            <p:nvPr/>
          </p:nvSpPr>
          <p:spPr bwMode="auto">
            <a:xfrm>
              <a:off x="2858" y="1122"/>
              <a:ext cx="483" cy="77"/>
            </a:xfrm>
            <a:custGeom>
              <a:avLst/>
              <a:gdLst>
                <a:gd name="T0" fmla="*/ 461 w 483"/>
                <a:gd name="T1" fmla="*/ 12 h 77"/>
                <a:gd name="T2" fmla="*/ 469 w 483"/>
                <a:gd name="T3" fmla="*/ 28 h 77"/>
                <a:gd name="T4" fmla="*/ 467 w 483"/>
                <a:gd name="T5" fmla="*/ 60 h 77"/>
                <a:gd name="T6" fmla="*/ 448 w 483"/>
                <a:gd name="T7" fmla="*/ 66 h 77"/>
                <a:gd name="T8" fmla="*/ 259 w 483"/>
                <a:gd name="T9" fmla="*/ 58 h 77"/>
                <a:gd name="T10" fmla="*/ 79 w 483"/>
                <a:gd name="T11" fmla="*/ 58 h 77"/>
                <a:gd name="T12" fmla="*/ 4 w 483"/>
                <a:gd name="T13" fmla="*/ 52 h 77"/>
                <a:gd name="T14" fmla="*/ 55 w 483"/>
                <a:gd name="T15" fmla="*/ 4 h 77"/>
                <a:gd name="T16" fmla="*/ 74 w 483"/>
                <a:gd name="T17" fmla="*/ 3 h 77"/>
                <a:gd name="T18" fmla="*/ 403 w 483"/>
                <a:gd name="T19" fmla="*/ 13 h 77"/>
                <a:gd name="T20" fmla="*/ 461 w 483"/>
                <a:gd name="T21" fmla="*/ 1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3" h="77">
                  <a:moveTo>
                    <a:pt x="461" y="12"/>
                  </a:moveTo>
                  <a:cubicBezTo>
                    <a:pt x="463" y="19"/>
                    <a:pt x="465" y="23"/>
                    <a:pt x="469" y="28"/>
                  </a:cubicBezTo>
                  <a:cubicBezTo>
                    <a:pt x="468" y="37"/>
                    <a:pt x="471" y="54"/>
                    <a:pt x="467" y="60"/>
                  </a:cubicBezTo>
                  <a:cubicBezTo>
                    <a:pt x="463" y="66"/>
                    <a:pt x="483" y="66"/>
                    <a:pt x="448" y="66"/>
                  </a:cubicBezTo>
                  <a:cubicBezTo>
                    <a:pt x="413" y="66"/>
                    <a:pt x="320" y="59"/>
                    <a:pt x="259" y="58"/>
                  </a:cubicBezTo>
                  <a:cubicBezTo>
                    <a:pt x="199" y="58"/>
                    <a:pt x="139" y="58"/>
                    <a:pt x="79" y="58"/>
                  </a:cubicBezTo>
                  <a:cubicBezTo>
                    <a:pt x="6" y="58"/>
                    <a:pt x="19" y="77"/>
                    <a:pt x="4" y="52"/>
                  </a:cubicBezTo>
                  <a:cubicBezTo>
                    <a:pt x="5" y="0"/>
                    <a:pt x="0" y="7"/>
                    <a:pt x="55" y="4"/>
                  </a:cubicBezTo>
                  <a:cubicBezTo>
                    <a:pt x="61" y="4"/>
                    <a:pt x="68" y="3"/>
                    <a:pt x="74" y="3"/>
                  </a:cubicBezTo>
                  <a:cubicBezTo>
                    <a:pt x="184" y="4"/>
                    <a:pt x="293" y="11"/>
                    <a:pt x="403" y="13"/>
                  </a:cubicBezTo>
                  <a:cubicBezTo>
                    <a:pt x="431" y="15"/>
                    <a:pt x="432" y="16"/>
                    <a:pt x="461" y="12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49" name="Freeform 2561"/>
            <p:cNvSpPr>
              <a:spLocks/>
            </p:cNvSpPr>
            <p:nvPr/>
          </p:nvSpPr>
          <p:spPr bwMode="auto">
            <a:xfrm>
              <a:off x="2070" y="1128"/>
              <a:ext cx="422" cy="48"/>
            </a:xfrm>
            <a:custGeom>
              <a:avLst/>
              <a:gdLst>
                <a:gd name="T0" fmla="*/ 417 w 422"/>
                <a:gd name="T1" fmla="*/ 7 h 48"/>
                <a:gd name="T2" fmla="*/ 411 w 422"/>
                <a:gd name="T3" fmla="*/ 48 h 48"/>
                <a:gd name="T4" fmla="*/ 334 w 422"/>
                <a:gd name="T5" fmla="*/ 46 h 48"/>
                <a:gd name="T6" fmla="*/ 123 w 422"/>
                <a:gd name="T7" fmla="*/ 43 h 48"/>
                <a:gd name="T8" fmla="*/ 3 w 422"/>
                <a:gd name="T9" fmla="*/ 43 h 48"/>
                <a:gd name="T10" fmla="*/ 9 w 422"/>
                <a:gd name="T11" fmla="*/ 15 h 48"/>
                <a:gd name="T12" fmla="*/ 21 w 422"/>
                <a:gd name="T13" fmla="*/ 3 h 48"/>
                <a:gd name="T14" fmla="*/ 90 w 422"/>
                <a:gd name="T15" fmla="*/ 0 h 48"/>
                <a:gd name="T16" fmla="*/ 267 w 422"/>
                <a:gd name="T17" fmla="*/ 4 h 48"/>
                <a:gd name="T18" fmla="*/ 390 w 422"/>
                <a:gd name="T19" fmla="*/ 7 h 48"/>
                <a:gd name="T20" fmla="*/ 417 w 422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2" h="48">
                  <a:moveTo>
                    <a:pt x="417" y="7"/>
                  </a:moveTo>
                  <a:cubicBezTo>
                    <a:pt x="416" y="18"/>
                    <a:pt x="422" y="40"/>
                    <a:pt x="411" y="48"/>
                  </a:cubicBezTo>
                  <a:cubicBezTo>
                    <a:pt x="386" y="47"/>
                    <a:pt x="360" y="44"/>
                    <a:pt x="334" y="46"/>
                  </a:cubicBezTo>
                  <a:cubicBezTo>
                    <a:pt x="284" y="46"/>
                    <a:pt x="178" y="43"/>
                    <a:pt x="123" y="43"/>
                  </a:cubicBezTo>
                  <a:cubicBezTo>
                    <a:pt x="68" y="43"/>
                    <a:pt x="22" y="48"/>
                    <a:pt x="3" y="43"/>
                  </a:cubicBezTo>
                  <a:cubicBezTo>
                    <a:pt x="0" y="31"/>
                    <a:pt x="2" y="24"/>
                    <a:pt x="9" y="15"/>
                  </a:cubicBezTo>
                  <a:cubicBezTo>
                    <a:pt x="14" y="7"/>
                    <a:pt x="8" y="5"/>
                    <a:pt x="21" y="3"/>
                  </a:cubicBezTo>
                  <a:cubicBezTo>
                    <a:pt x="34" y="1"/>
                    <a:pt x="49" y="0"/>
                    <a:pt x="90" y="0"/>
                  </a:cubicBezTo>
                  <a:cubicBezTo>
                    <a:pt x="149" y="1"/>
                    <a:pt x="208" y="3"/>
                    <a:pt x="267" y="4"/>
                  </a:cubicBezTo>
                  <a:cubicBezTo>
                    <a:pt x="324" y="10"/>
                    <a:pt x="261" y="4"/>
                    <a:pt x="390" y="7"/>
                  </a:cubicBezTo>
                  <a:cubicBezTo>
                    <a:pt x="417" y="8"/>
                    <a:pt x="409" y="15"/>
                    <a:pt x="417" y="7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50" name="Freeform 2562"/>
            <p:cNvSpPr>
              <a:spLocks/>
            </p:cNvSpPr>
            <p:nvPr/>
          </p:nvSpPr>
          <p:spPr bwMode="auto">
            <a:xfrm>
              <a:off x="2154" y="1253"/>
              <a:ext cx="331" cy="52"/>
            </a:xfrm>
            <a:custGeom>
              <a:avLst/>
              <a:gdLst>
                <a:gd name="T0" fmla="*/ 331 w 331"/>
                <a:gd name="T1" fmla="*/ 5 h 52"/>
                <a:gd name="T2" fmla="*/ 328 w 331"/>
                <a:gd name="T3" fmla="*/ 50 h 52"/>
                <a:gd name="T4" fmla="*/ 73 w 331"/>
                <a:gd name="T5" fmla="*/ 50 h 52"/>
                <a:gd name="T6" fmla="*/ 70 w 331"/>
                <a:gd name="T7" fmla="*/ 46 h 52"/>
                <a:gd name="T8" fmla="*/ 64 w 331"/>
                <a:gd name="T9" fmla="*/ 44 h 52"/>
                <a:gd name="T10" fmla="*/ 46 w 331"/>
                <a:gd name="T11" fmla="*/ 31 h 52"/>
                <a:gd name="T12" fmla="*/ 25 w 331"/>
                <a:gd name="T13" fmla="*/ 16 h 52"/>
                <a:gd name="T14" fmla="*/ 1 w 331"/>
                <a:gd name="T15" fmla="*/ 10 h 52"/>
                <a:gd name="T16" fmla="*/ 64 w 331"/>
                <a:gd name="T17" fmla="*/ 2 h 52"/>
                <a:gd name="T18" fmla="*/ 223 w 331"/>
                <a:gd name="T19" fmla="*/ 2 h 52"/>
                <a:gd name="T20" fmla="*/ 313 w 331"/>
                <a:gd name="T21" fmla="*/ 5 h 52"/>
                <a:gd name="T22" fmla="*/ 331 w 331"/>
                <a:gd name="T23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1" h="52">
                  <a:moveTo>
                    <a:pt x="331" y="5"/>
                  </a:moveTo>
                  <a:cubicBezTo>
                    <a:pt x="328" y="20"/>
                    <a:pt x="330" y="34"/>
                    <a:pt x="328" y="50"/>
                  </a:cubicBezTo>
                  <a:cubicBezTo>
                    <a:pt x="244" y="49"/>
                    <a:pt x="157" y="52"/>
                    <a:pt x="73" y="50"/>
                  </a:cubicBezTo>
                  <a:cubicBezTo>
                    <a:pt x="71" y="50"/>
                    <a:pt x="71" y="47"/>
                    <a:pt x="70" y="46"/>
                  </a:cubicBezTo>
                  <a:cubicBezTo>
                    <a:pt x="68" y="45"/>
                    <a:pt x="66" y="45"/>
                    <a:pt x="64" y="44"/>
                  </a:cubicBezTo>
                  <a:cubicBezTo>
                    <a:pt x="58" y="39"/>
                    <a:pt x="52" y="36"/>
                    <a:pt x="46" y="31"/>
                  </a:cubicBezTo>
                  <a:cubicBezTo>
                    <a:pt x="41" y="23"/>
                    <a:pt x="34" y="18"/>
                    <a:pt x="25" y="16"/>
                  </a:cubicBezTo>
                  <a:cubicBezTo>
                    <a:pt x="17" y="10"/>
                    <a:pt x="13" y="11"/>
                    <a:pt x="1" y="10"/>
                  </a:cubicBezTo>
                  <a:cubicBezTo>
                    <a:pt x="0" y="3"/>
                    <a:pt x="27" y="3"/>
                    <a:pt x="64" y="2"/>
                  </a:cubicBezTo>
                  <a:cubicBezTo>
                    <a:pt x="101" y="1"/>
                    <a:pt x="182" y="2"/>
                    <a:pt x="223" y="2"/>
                  </a:cubicBezTo>
                  <a:cubicBezTo>
                    <a:pt x="264" y="0"/>
                    <a:pt x="295" y="5"/>
                    <a:pt x="313" y="5"/>
                  </a:cubicBezTo>
                  <a:cubicBezTo>
                    <a:pt x="331" y="5"/>
                    <a:pt x="327" y="5"/>
                    <a:pt x="331" y="5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51" name="Freeform 2563"/>
            <p:cNvSpPr>
              <a:spLocks/>
            </p:cNvSpPr>
            <p:nvPr/>
          </p:nvSpPr>
          <p:spPr bwMode="auto">
            <a:xfrm>
              <a:off x="2853" y="1250"/>
              <a:ext cx="399" cy="58"/>
            </a:xfrm>
            <a:custGeom>
              <a:avLst/>
              <a:gdLst>
                <a:gd name="T0" fmla="*/ 392 w 399"/>
                <a:gd name="T1" fmla="*/ 6 h 58"/>
                <a:gd name="T2" fmla="*/ 360 w 399"/>
                <a:gd name="T3" fmla="*/ 36 h 58"/>
                <a:gd name="T4" fmla="*/ 330 w 399"/>
                <a:gd name="T5" fmla="*/ 54 h 58"/>
                <a:gd name="T6" fmla="*/ 298 w 399"/>
                <a:gd name="T7" fmla="*/ 52 h 58"/>
                <a:gd name="T8" fmla="*/ 194 w 399"/>
                <a:gd name="T9" fmla="*/ 54 h 58"/>
                <a:gd name="T10" fmla="*/ 36 w 399"/>
                <a:gd name="T11" fmla="*/ 54 h 58"/>
                <a:gd name="T12" fmla="*/ 10 w 399"/>
                <a:gd name="T13" fmla="*/ 48 h 58"/>
                <a:gd name="T14" fmla="*/ 4 w 399"/>
                <a:gd name="T15" fmla="*/ 30 h 58"/>
                <a:gd name="T16" fmla="*/ 8 w 399"/>
                <a:gd name="T17" fmla="*/ 4 h 58"/>
                <a:gd name="T18" fmla="*/ 48 w 399"/>
                <a:gd name="T19" fmla="*/ 8 h 58"/>
                <a:gd name="T20" fmla="*/ 140 w 399"/>
                <a:gd name="T21" fmla="*/ 2 h 58"/>
                <a:gd name="T22" fmla="*/ 316 w 399"/>
                <a:gd name="T23" fmla="*/ 8 h 58"/>
                <a:gd name="T24" fmla="*/ 392 w 399"/>
                <a:gd name="T25" fmla="*/ 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9" h="58">
                  <a:moveTo>
                    <a:pt x="392" y="6"/>
                  </a:moveTo>
                  <a:cubicBezTo>
                    <a:pt x="399" y="10"/>
                    <a:pt x="370" y="28"/>
                    <a:pt x="360" y="36"/>
                  </a:cubicBezTo>
                  <a:cubicBezTo>
                    <a:pt x="344" y="52"/>
                    <a:pt x="355" y="46"/>
                    <a:pt x="330" y="54"/>
                  </a:cubicBezTo>
                  <a:cubicBezTo>
                    <a:pt x="320" y="58"/>
                    <a:pt x="321" y="52"/>
                    <a:pt x="298" y="52"/>
                  </a:cubicBezTo>
                  <a:cubicBezTo>
                    <a:pt x="275" y="52"/>
                    <a:pt x="238" y="54"/>
                    <a:pt x="194" y="54"/>
                  </a:cubicBezTo>
                  <a:cubicBezTo>
                    <a:pt x="114" y="53"/>
                    <a:pt x="114" y="56"/>
                    <a:pt x="36" y="54"/>
                  </a:cubicBezTo>
                  <a:cubicBezTo>
                    <a:pt x="0" y="52"/>
                    <a:pt x="15" y="52"/>
                    <a:pt x="10" y="48"/>
                  </a:cubicBezTo>
                  <a:cubicBezTo>
                    <a:pt x="5" y="44"/>
                    <a:pt x="4" y="37"/>
                    <a:pt x="4" y="30"/>
                  </a:cubicBezTo>
                  <a:cubicBezTo>
                    <a:pt x="4" y="23"/>
                    <a:pt x="1" y="8"/>
                    <a:pt x="8" y="4"/>
                  </a:cubicBezTo>
                  <a:cubicBezTo>
                    <a:pt x="15" y="0"/>
                    <a:pt x="26" y="8"/>
                    <a:pt x="48" y="8"/>
                  </a:cubicBezTo>
                  <a:cubicBezTo>
                    <a:pt x="70" y="8"/>
                    <a:pt x="95" y="2"/>
                    <a:pt x="140" y="2"/>
                  </a:cubicBezTo>
                  <a:cubicBezTo>
                    <a:pt x="185" y="2"/>
                    <a:pt x="274" y="7"/>
                    <a:pt x="316" y="8"/>
                  </a:cubicBezTo>
                  <a:cubicBezTo>
                    <a:pt x="358" y="9"/>
                    <a:pt x="378" y="6"/>
                    <a:pt x="392" y="6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52" name="Freeform 2564"/>
            <p:cNvSpPr>
              <a:spLocks/>
            </p:cNvSpPr>
            <p:nvPr/>
          </p:nvSpPr>
          <p:spPr bwMode="auto">
            <a:xfrm>
              <a:off x="2322" y="1388"/>
              <a:ext cx="179" cy="52"/>
            </a:xfrm>
            <a:custGeom>
              <a:avLst/>
              <a:gdLst>
                <a:gd name="T0" fmla="*/ 165 w 179"/>
                <a:gd name="T1" fmla="*/ 2 h 52"/>
                <a:gd name="T2" fmla="*/ 135 w 179"/>
                <a:gd name="T3" fmla="*/ 46 h 52"/>
                <a:gd name="T4" fmla="*/ 67 w 179"/>
                <a:gd name="T5" fmla="*/ 52 h 52"/>
                <a:gd name="T6" fmla="*/ 25 w 179"/>
                <a:gd name="T7" fmla="*/ 50 h 52"/>
                <a:gd name="T8" fmla="*/ 9 w 179"/>
                <a:gd name="T9" fmla="*/ 26 h 52"/>
                <a:gd name="T10" fmla="*/ 91 w 179"/>
                <a:gd name="T11" fmla="*/ 14 h 52"/>
                <a:gd name="T12" fmla="*/ 149 w 179"/>
                <a:gd name="T13" fmla="*/ 8 h 52"/>
                <a:gd name="T14" fmla="*/ 165 w 179"/>
                <a:gd name="T15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52">
                  <a:moveTo>
                    <a:pt x="165" y="2"/>
                  </a:moveTo>
                  <a:cubicBezTo>
                    <a:pt x="179" y="44"/>
                    <a:pt x="172" y="44"/>
                    <a:pt x="135" y="46"/>
                  </a:cubicBezTo>
                  <a:cubicBezTo>
                    <a:pt x="121" y="51"/>
                    <a:pt x="72" y="52"/>
                    <a:pt x="67" y="52"/>
                  </a:cubicBezTo>
                  <a:cubicBezTo>
                    <a:pt x="46" y="51"/>
                    <a:pt x="41" y="45"/>
                    <a:pt x="25" y="50"/>
                  </a:cubicBezTo>
                  <a:cubicBezTo>
                    <a:pt x="19" y="41"/>
                    <a:pt x="17" y="34"/>
                    <a:pt x="9" y="26"/>
                  </a:cubicBezTo>
                  <a:cubicBezTo>
                    <a:pt x="0" y="0"/>
                    <a:pt x="63" y="15"/>
                    <a:pt x="91" y="14"/>
                  </a:cubicBezTo>
                  <a:cubicBezTo>
                    <a:pt x="112" y="11"/>
                    <a:pt x="127" y="9"/>
                    <a:pt x="149" y="8"/>
                  </a:cubicBezTo>
                  <a:cubicBezTo>
                    <a:pt x="159" y="3"/>
                    <a:pt x="154" y="5"/>
                    <a:pt x="165" y="2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53" name="Freeform 2565"/>
            <p:cNvSpPr>
              <a:spLocks/>
            </p:cNvSpPr>
            <p:nvPr/>
          </p:nvSpPr>
          <p:spPr bwMode="auto">
            <a:xfrm>
              <a:off x="2844" y="1371"/>
              <a:ext cx="241" cy="59"/>
            </a:xfrm>
            <a:custGeom>
              <a:avLst/>
              <a:gdLst>
                <a:gd name="T0" fmla="*/ 241 w 241"/>
                <a:gd name="T1" fmla="*/ 9 h 59"/>
                <a:gd name="T2" fmla="*/ 223 w 241"/>
                <a:gd name="T3" fmla="*/ 31 h 59"/>
                <a:gd name="T4" fmla="*/ 181 w 241"/>
                <a:gd name="T5" fmla="*/ 55 h 59"/>
                <a:gd name="T6" fmla="*/ 107 w 241"/>
                <a:gd name="T7" fmla="*/ 55 h 59"/>
                <a:gd name="T8" fmla="*/ 13 w 241"/>
                <a:gd name="T9" fmla="*/ 53 h 59"/>
                <a:gd name="T10" fmla="*/ 11 w 241"/>
                <a:gd name="T11" fmla="*/ 25 h 59"/>
                <a:gd name="T12" fmla="*/ 25 w 241"/>
                <a:gd name="T13" fmla="*/ 3 h 59"/>
                <a:gd name="T14" fmla="*/ 157 w 241"/>
                <a:gd name="T15" fmla="*/ 7 h 59"/>
                <a:gd name="T16" fmla="*/ 241 w 241"/>
                <a:gd name="T17" fmla="*/ 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1" h="59">
                  <a:moveTo>
                    <a:pt x="241" y="9"/>
                  </a:moveTo>
                  <a:cubicBezTo>
                    <a:pt x="232" y="15"/>
                    <a:pt x="228" y="22"/>
                    <a:pt x="223" y="31"/>
                  </a:cubicBezTo>
                  <a:cubicBezTo>
                    <a:pt x="209" y="41"/>
                    <a:pt x="216" y="51"/>
                    <a:pt x="181" y="55"/>
                  </a:cubicBezTo>
                  <a:cubicBezTo>
                    <a:pt x="162" y="59"/>
                    <a:pt x="135" y="55"/>
                    <a:pt x="107" y="55"/>
                  </a:cubicBezTo>
                  <a:cubicBezTo>
                    <a:pt x="79" y="55"/>
                    <a:pt x="29" y="58"/>
                    <a:pt x="13" y="53"/>
                  </a:cubicBezTo>
                  <a:cubicBezTo>
                    <a:pt x="0" y="49"/>
                    <a:pt x="8" y="35"/>
                    <a:pt x="11" y="25"/>
                  </a:cubicBezTo>
                  <a:cubicBezTo>
                    <a:pt x="13" y="15"/>
                    <a:pt x="1" y="6"/>
                    <a:pt x="25" y="3"/>
                  </a:cubicBezTo>
                  <a:cubicBezTo>
                    <a:pt x="49" y="0"/>
                    <a:pt x="121" y="6"/>
                    <a:pt x="157" y="7"/>
                  </a:cubicBezTo>
                  <a:cubicBezTo>
                    <a:pt x="177" y="8"/>
                    <a:pt x="222" y="17"/>
                    <a:pt x="241" y="9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54" name="Freeform 2566"/>
            <p:cNvSpPr>
              <a:spLocks/>
            </p:cNvSpPr>
            <p:nvPr/>
          </p:nvSpPr>
          <p:spPr bwMode="auto">
            <a:xfrm>
              <a:off x="2373" y="1511"/>
              <a:ext cx="146" cy="61"/>
            </a:xfrm>
            <a:custGeom>
              <a:avLst/>
              <a:gdLst>
                <a:gd name="T0" fmla="*/ 134 w 146"/>
                <a:gd name="T1" fmla="*/ 15 h 61"/>
                <a:gd name="T2" fmla="*/ 126 w 146"/>
                <a:gd name="T3" fmla="*/ 55 h 61"/>
                <a:gd name="T4" fmla="*/ 82 w 146"/>
                <a:gd name="T5" fmla="*/ 55 h 61"/>
                <a:gd name="T6" fmla="*/ 16 w 146"/>
                <a:gd name="T7" fmla="*/ 55 h 61"/>
                <a:gd name="T8" fmla="*/ 8 w 146"/>
                <a:gd name="T9" fmla="*/ 17 h 61"/>
                <a:gd name="T10" fmla="*/ 0 w 146"/>
                <a:gd name="T11" fmla="*/ 5 h 61"/>
                <a:gd name="T12" fmla="*/ 40 w 146"/>
                <a:gd name="T13" fmla="*/ 13 h 61"/>
                <a:gd name="T14" fmla="*/ 134 w 146"/>
                <a:gd name="T15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6" h="61">
                  <a:moveTo>
                    <a:pt x="134" y="15"/>
                  </a:moveTo>
                  <a:cubicBezTo>
                    <a:pt x="135" y="27"/>
                    <a:pt x="146" y="60"/>
                    <a:pt x="126" y="55"/>
                  </a:cubicBezTo>
                  <a:cubicBezTo>
                    <a:pt x="117" y="61"/>
                    <a:pt x="100" y="55"/>
                    <a:pt x="82" y="55"/>
                  </a:cubicBezTo>
                  <a:cubicBezTo>
                    <a:pt x="64" y="55"/>
                    <a:pt x="28" y="61"/>
                    <a:pt x="16" y="55"/>
                  </a:cubicBezTo>
                  <a:cubicBezTo>
                    <a:pt x="15" y="40"/>
                    <a:pt x="13" y="31"/>
                    <a:pt x="8" y="17"/>
                  </a:cubicBezTo>
                  <a:cubicBezTo>
                    <a:pt x="6" y="12"/>
                    <a:pt x="0" y="5"/>
                    <a:pt x="0" y="5"/>
                  </a:cubicBezTo>
                  <a:cubicBezTo>
                    <a:pt x="14" y="0"/>
                    <a:pt x="28" y="5"/>
                    <a:pt x="40" y="13"/>
                  </a:cubicBezTo>
                  <a:cubicBezTo>
                    <a:pt x="122" y="11"/>
                    <a:pt x="91" y="6"/>
                    <a:pt x="134" y="15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55" name="Freeform 2567"/>
            <p:cNvSpPr>
              <a:spLocks/>
            </p:cNvSpPr>
            <p:nvPr/>
          </p:nvSpPr>
          <p:spPr bwMode="auto">
            <a:xfrm>
              <a:off x="2847" y="1521"/>
              <a:ext cx="131" cy="51"/>
            </a:xfrm>
            <a:custGeom>
              <a:avLst/>
              <a:gdLst>
                <a:gd name="T0" fmla="*/ 128 w 131"/>
                <a:gd name="T1" fmla="*/ 15 h 51"/>
                <a:gd name="T2" fmla="*/ 124 w 131"/>
                <a:gd name="T3" fmla="*/ 27 h 51"/>
                <a:gd name="T4" fmla="*/ 110 w 131"/>
                <a:gd name="T5" fmla="*/ 51 h 51"/>
                <a:gd name="T6" fmla="*/ 6 w 131"/>
                <a:gd name="T7" fmla="*/ 47 h 51"/>
                <a:gd name="T8" fmla="*/ 2 w 131"/>
                <a:gd name="T9" fmla="*/ 7 h 51"/>
                <a:gd name="T10" fmla="*/ 8 w 131"/>
                <a:gd name="T11" fmla="*/ 5 h 51"/>
                <a:gd name="T12" fmla="*/ 102 w 131"/>
                <a:gd name="T13" fmla="*/ 9 h 51"/>
                <a:gd name="T14" fmla="*/ 128 w 131"/>
                <a:gd name="T15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51">
                  <a:moveTo>
                    <a:pt x="128" y="15"/>
                  </a:moveTo>
                  <a:cubicBezTo>
                    <a:pt x="131" y="18"/>
                    <a:pt x="126" y="21"/>
                    <a:pt x="124" y="27"/>
                  </a:cubicBezTo>
                  <a:cubicBezTo>
                    <a:pt x="121" y="33"/>
                    <a:pt x="130" y="48"/>
                    <a:pt x="110" y="51"/>
                  </a:cubicBezTo>
                  <a:cubicBezTo>
                    <a:pt x="70" y="47"/>
                    <a:pt x="47" y="48"/>
                    <a:pt x="6" y="47"/>
                  </a:cubicBezTo>
                  <a:cubicBezTo>
                    <a:pt x="7" y="39"/>
                    <a:pt x="0" y="15"/>
                    <a:pt x="2" y="7"/>
                  </a:cubicBezTo>
                  <a:cubicBezTo>
                    <a:pt x="4" y="0"/>
                    <a:pt x="8" y="5"/>
                    <a:pt x="8" y="5"/>
                  </a:cubicBezTo>
                  <a:cubicBezTo>
                    <a:pt x="52" y="11"/>
                    <a:pt x="6" y="5"/>
                    <a:pt x="102" y="9"/>
                  </a:cubicBezTo>
                  <a:cubicBezTo>
                    <a:pt x="129" y="10"/>
                    <a:pt x="128" y="2"/>
                    <a:pt x="128" y="15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56" name="Freeform 2568"/>
            <p:cNvSpPr>
              <a:spLocks/>
            </p:cNvSpPr>
            <p:nvPr/>
          </p:nvSpPr>
          <p:spPr bwMode="auto">
            <a:xfrm>
              <a:off x="2336" y="637"/>
              <a:ext cx="687" cy="1181"/>
            </a:xfrm>
            <a:custGeom>
              <a:avLst/>
              <a:gdLst>
                <a:gd name="T0" fmla="*/ 579 w 687"/>
                <a:gd name="T1" fmla="*/ 25 h 1181"/>
                <a:gd name="T2" fmla="*/ 551 w 687"/>
                <a:gd name="T3" fmla="*/ 287 h 1181"/>
                <a:gd name="T4" fmla="*/ 545 w 687"/>
                <a:gd name="T5" fmla="*/ 377 h 1181"/>
                <a:gd name="T6" fmla="*/ 573 w 687"/>
                <a:gd name="T7" fmla="*/ 357 h 1181"/>
                <a:gd name="T8" fmla="*/ 624 w 687"/>
                <a:gd name="T9" fmla="*/ 342 h 1181"/>
                <a:gd name="T10" fmla="*/ 655 w 687"/>
                <a:gd name="T11" fmla="*/ 353 h 1181"/>
                <a:gd name="T12" fmla="*/ 685 w 687"/>
                <a:gd name="T13" fmla="*/ 397 h 1181"/>
                <a:gd name="T14" fmla="*/ 642 w 687"/>
                <a:gd name="T15" fmla="*/ 479 h 1181"/>
                <a:gd name="T16" fmla="*/ 573 w 687"/>
                <a:gd name="T17" fmla="*/ 483 h 1181"/>
                <a:gd name="T18" fmla="*/ 531 w 687"/>
                <a:gd name="T19" fmla="*/ 479 h 1181"/>
                <a:gd name="T20" fmla="*/ 525 w 687"/>
                <a:gd name="T21" fmla="*/ 567 h 1181"/>
                <a:gd name="T22" fmla="*/ 513 w 687"/>
                <a:gd name="T23" fmla="*/ 803 h 1181"/>
                <a:gd name="T24" fmla="*/ 496 w 687"/>
                <a:gd name="T25" fmla="*/ 906 h 1181"/>
                <a:gd name="T26" fmla="*/ 396 w 687"/>
                <a:gd name="T27" fmla="*/ 1162 h 1181"/>
                <a:gd name="T28" fmla="*/ 253 w 687"/>
                <a:gd name="T29" fmla="*/ 1087 h 1181"/>
                <a:gd name="T30" fmla="*/ 195 w 687"/>
                <a:gd name="T31" fmla="*/ 934 h 1181"/>
                <a:gd name="T32" fmla="*/ 151 w 687"/>
                <a:gd name="T33" fmla="*/ 703 h 1181"/>
                <a:gd name="T34" fmla="*/ 151 w 687"/>
                <a:gd name="T35" fmla="*/ 481 h 1181"/>
                <a:gd name="T36" fmla="*/ 133 w 687"/>
                <a:gd name="T37" fmla="*/ 470 h 1181"/>
                <a:gd name="T38" fmla="*/ 114 w 687"/>
                <a:gd name="T39" fmla="*/ 488 h 1181"/>
                <a:gd name="T40" fmla="*/ 17 w 687"/>
                <a:gd name="T41" fmla="*/ 477 h 1181"/>
                <a:gd name="T42" fmla="*/ 7 w 687"/>
                <a:gd name="T43" fmla="*/ 409 h 1181"/>
                <a:gd name="T44" fmla="*/ 45 w 687"/>
                <a:gd name="T45" fmla="*/ 355 h 1181"/>
                <a:gd name="T46" fmla="*/ 115 w 687"/>
                <a:gd name="T47" fmla="*/ 365 h 1181"/>
                <a:gd name="T48" fmla="*/ 149 w 687"/>
                <a:gd name="T49" fmla="*/ 393 h 1181"/>
                <a:gd name="T50" fmla="*/ 149 w 687"/>
                <a:gd name="T51" fmla="*/ 289 h 1181"/>
                <a:gd name="T52" fmla="*/ 155 w 687"/>
                <a:gd name="T53" fmla="*/ 103 h 1181"/>
                <a:gd name="T54" fmla="*/ 167 w 687"/>
                <a:gd name="T55" fmla="*/ 21 h 1181"/>
                <a:gd name="T56" fmla="*/ 278 w 687"/>
                <a:gd name="T57" fmla="*/ 15 h 1181"/>
                <a:gd name="T58" fmla="*/ 525 w 687"/>
                <a:gd name="T59" fmla="*/ 3 h 1181"/>
                <a:gd name="T60" fmla="*/ 581 w 687"/>
                <a:gd name="T61" fmla="*/ 7 h 1181"/>
                <a:gd name="T62" fmla="*/ 579 w 687"/>
                <a:gd name="T63" fmla="*/ 25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87" h="1181">
                  <a:moveTo>
                    <a:pt x="579" y="25"/>
                  </a:moveTo>
                  <a:cubicBezTo>
                    <a:pt x="575" y="74"/>
                    <a:pt x="557" y="228"/>
                    <a:pt x="551" y="287"/>
                  </a:cubicBezTo>
                  <a:cubicBezTo>
                    <a:pt x="549" y="347"/>
                    <a:pt x="541" y="365"/>
                    <a:pt x="545" y="377"/>
                  </a:cubicBezTo>
                  <a:cubicBezTo>
                    <a:pt x="549" y="389"/>
                    <a:pt x="560" y="363"/>
                    <a:pt x="573" y="357"/>
                  </a:cubicBezTo>
                  <a:cubicBezTo>
                    <a:pt x="586" y="351"/>
                    <a:pt x="610" y="343"/>
                    <a:pt x="624" y="342"/>
                  </a:cubicBezTo>
                  <a:cubicBezTo>
                    <a:pt x="644" y="344"/>
                    <a:pt x="645" y="344"/>
                    <a:pt x="655" y="353"/>
                  </a:cubicBezTo>
                  <a:cubicBezTo>
                    <a:pt x="665" y="362"/>
                    <a:pt x="687" y="376"/>
                    <a:pt x="685" y="397"/>
                  </a:cubicBezTo>
                  <a:cubicBezTo>
                    <a:pt x="683" y="418"/>
                    <a:pt x="661" y="465"/>
                    <a:pt x="642" y="479"/>
                  </a:cubicBezTo>
                  <a:cubicBezTo>
                    <a:pt x="641" y="480"/>
                    <a:pt x="595" y="478"/>
                    <a:pt x="573" y="483"/>
                  </a:cubicBezTo>
                  <a:cubicBezTo>
                    <a:pt x="554" y="494"/>
                    <a:pt x="539" y="457"/>
                    <a:pt x="531" y="479"/>
                  </a:cubicBezTo>
                  <a:cubicBezTo>
                    <a:pt x="523" y="493"/>
                    <a:pt x="528" y="513"/>
                    <a:pt x="525" y="567"/>
                  </a:cubicBezTo>
                  <a:cubicBezTo>
                    <a:pt x="522" y="621"/>
                    <a:pt x="518" y="747"/>
                    <a:pt x="513" y="803"/>
                  </a:cubicBezTo>
                  <a:cubicBezTo>
                    <a:pt x="508" y="859"/>
                    <a:pt x="515" y="846"/>
                    <a:pt x="496" y="906"/>
                  </a:cubicBezTo>
                  <a:cubicBezTo>
                    <a:pt x="481" y="956"/>
                    <a:pt x="440" y="1133"/>
                    <a:pt x="396" y="1162"/>
                  </a:cubicBezTo>
                  <a:cubicBezTo>
                    <a:pt x="353" y="1181"/>
                    <a:pt x="290" y="1126"/>
                    <a:pt x="253" y="1087"/>
                  </a:cubicBezTo>
                  <a:cubicBezTo>
                    <a:pt x="219" y="1049"/>
                    <a:pt x="212" y="998"/>
                    <a:pt x="195" y="934"/>
                  </a:cubicBezTo>
                  <a:cubicBezTo>
                    <a:pt x="186" y="874"/>
                    <a:pt x="158" y="778"/>
                    <a:pt x="151" y="703"/>
                  </a:cubicBezTo>
                  <a:cubicBezTo>
                    <a:pt x="144" y="628"/>
                    <a:pt x="154" y="520"/>
                    <a:pt x="151" y="481"/>
                  </a:cubicBezTo>
                  <a:cubicBezTo>
                    <a:pt x="148" y="442"/>
                    <a:pt x="139" y="469"/>
                    <a:pt x="133" y="470"/>
                  </a:cubicBezTo>
                  <a:cubicBezTo>
                    <a:pt x="127" y="476"/>
                    <a:pt x="123" y="487"/>
                    <a:pt x="114" y="488"/>
                  </a:cubicBezTo>
                  <a:cubicBezTo>
                    <a:pt x="81" y="491"/>
                    <a:pt x="37" y="503"/>
                    <a:pt x="17" y="477"/>
                  </a:cubicBezTo>
                  <a:cubicBezTo>
                    <a:pt x="0" y="465"/>
                    <a:pt x="2" y="429"/>
                    <a:pt x="7" y="409"/>
                  </a:cubicBezTo>
                  <a:cubicBezTo>
                    <a:pt x="12" y="389"/>
                    <a:pt x="21" y="373"/>
                    <a:pt x="45" y="355"/>
                  </a:cubicBezTo>
                  <a:cubicBezTo>
                    <a:pt x="63" y="348"/>
                    <a:pt x="98" y="359"/>
                    <a:pt x="115" y="365"/>
                  </a:cubicBezTo>
                  <a:cubicBezTo>
                    <a:pt x="132" y="371"/>
                    <a:pt x="143" y="406"/>
                    <a:pt x="149" y="393"/>
                  </a:cubicBezTo>
                  <a:cubicBezTo>
                    <a:pt x="158" y="382"/>
                    <a:pt x="148" y="337"/>
                    <a:pt x="149" y="289"/>
                  </a:cubicBezTo>
                  <a:cubicBezTo>
                    <a:pt x="150" y="241"/>
                    <a:pt x="152" y="148"/>
                    <a:pt x="155" y="103"/>
                  </a:cubicBezTo>
                  <a:cubicBezTo>
                    <a:pt x="157" y="58"/>
                    <a:pt x="147" y="36"/>
                    <a:pt x="167" y="21"/>
                  </a:cubicBezTo>
                  <a:cubicBezTo>
                    <a:pt x="187" y="6"/>
                    <a:pt x="218" y="18"/>
                    <a:pt x="278" y="15"/>
                  </a:cubicBezTo>
                  <a:cubicBezTo>
                    <a:pt x="360" y="7"/>
                    <a:pt x="443" y="11"/>
                    <a:pt x="525" y="3"/>
                  </a:cubicBezTo>
                  <a:cubicBezTo>
                    <a:pt x="574" y="0"/>
                    <a:pt x="572" y="3"/>
                    <a:pt x="581" y="7"/>
                  </a:cubicBezTo>
                  <a:cubicBezTo>
                    <a:pt x="590" y="11"/>
                    <a:pt x="579" y="21"/>
                    <a:pt x="579" y="25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57" name="Freeform 2569"/>
            <p:cNvSpPr>
              <a:spLocks/>
            </p:cNvSpPr>
            <p:nvPr/>
          </p:nvSpPr>
          <p:spPr bwMode="auto">
            <a:xfrm>
              <a:off x="2468" y="647"/>
              <a:ext cx="551" cy="1068"/>
            </a:xfrm>
            <a:custGeom>
              <a:avLst/>
              <a:gdLst>
                <a:gd name="T0" fmla="*/ 65 w 551"/>
                <a:gd name="T1" fmla="*/ 77 h 1068"/>
                <a:gd name="T2" fmla="*/ 131 w 551"/>
                <a:gd name="T3" fmla="*/ 95 h 1068"/>
                <a:gd name="T4" fmla="*/ 158 w 551"/>
                <a:gd name="T5" fmla="*/ 101 h 1068"/>
                <a:gd name="T6" fmla="*/ 212 w 551"/>
                <a:gd name="T7" fmla="*/ 152 h 1068"/>
                <a:gd name="T8" fmla="*/ 203 w 551"/>
                <a:gd name="T9" fmla="*/ 266 h 1068"/>
                <a:gd name="T10" fmla="*/ 203 w 551"/>
                <a:gd name="T11" fmla="*/ 284 h 1068"/>
                <a:gd name="T12" fmla="*/ 212 w 551"/>
                <a:gd name="T13" fmla="*/ 335 h 1068"/>
                <a:gd name="T14" fmla="*/ 209 w 551"/>
                <a:gd name="T15" fmla="*/ 380 h 1068"/>
                <a:gd name="T16" fmla="*/ 200 w 551"/>
                <a:gd name="T17" fmla="*/ 515 h 1068"/>
                <a:gd name="T18" fmla="*/ 149 w 551"/>
                <a:gd name="T19" fmla="*/ 524 h 1068"/>
                <a:gd name="T20" fmla="*/ 104 w 551"/>
                <a:gd name="T21" fmla="*/ 515 h 1068"/>
                <a:gd name="T22" fmla="*/ 80 w 551"/>
                <a:gd name="T23" fmla="*/ 500 h 1068"/>
                <a:gd name="T24" fmla="*/ 65 w 551"/>
                <a:gd name="T25" fmla="*/ 473 h 1068"/>
                <a:gd name="T26" fmla="*/ 74 w 551"/>
                <a:gd name="T27" fmla="*/ 512 h 1068"/>
                <a:gd name="T28" fmla="*/ 167 w 551"/>
                <a:gd name="T29" fmla="*/ 548 h 1068"/>
                <a:gd name="T30" fmla="*/ 200 w 551"/>
                <a:gd name="T31" fmla="*/ 533 h 1068"/>
                <a:gd name="T32" fmla="*/ 131 w 551"/>
                <a:gd name="T33" fmla="*/ 575 h 1068"/>
                <a:gd name="T34" fmla="*/ 269 w 551"/>
                <a:gd name="T35" fmla="*/ 575 h 1068"/>
                <a:gd name="T36" fmla="*/ 263 w 551"/>
                <a:gd name="T37" fmla="*/ 590 h 1068"/>
                <a:gd name="T38" fmla="*/ 248 w 551"/>
                <a:gd name="T39" fmla="*/ 620 h 1068"/>
                <a:gd name="T40" fmla="*/ 239 w 551"/>
                <a:gd name="T41" fmla="*/ 656 h 1068"/>
                <a:gd name="T42" fmla="*/ 218 w 551"/>
                <a:gd name="T43" fmla="*/ 803 h 1068"/>
                <a:gd name="T44" fmla="*/ 170 w 551"/>
                <a:gd name="T45" fmla="*/ 770 h 1068"/>
                <a:gd name="T46" fmla="*/ 176 w 551"/>
                <a:gd name="T47" fmla="*/ 728 h 1068"/>
                <a:gd name="T48" fmla="*/ 188 w 551"/>
                <a:gd name="T49" fmla="*/ 608 h 1068"/>
                <a:gd name="T50" fmla="*/ 95 w 551"/>
                <a:gd name="T51" fmla="*/ 590 h 1068"/>
                <a:gd name="T52" fmla="*/ 65 w 551"/>
                <a:gd name="T53" fmla="*/ 785 h 1068"/>
                <a:gd name="T54" fmla="*/ 80 w 551"/>
                <a:gd name="T55" fmla="*/ 848 h 1068"/>
                <a:gd name="T56" fmla="*/ 131 w 551"/>
                <a:gd name="T57" fmla="*/ 1049 h 1068"/>
                <a:gd name="T58" fmla="*/ 317 w 551"/>
                <a:gd name="T59" fmla="*/ 1058 h 1068"/>
                <a:gd name="T60" fmla="*/ 353 w 551"/>
                <a:gd name="T61" fmla="*/ 881 h 1068"/>
                <a:gd name="T62" fmla="*/ 365 w 551"/>
                <a:gd name="T63" fmla="*/ 797 h 1068"/>
                <a:gd name="T64" fmla="*/ 383 w 551"/>
                <a:gd name="T65" fmla="*/ 446 h 1068"/>
                <a:gd name="T66" fmla="*/ 422 w 551"/>
                <a:gd name="T67" fmla="*/ 452 h 1068"/>
                <a:gd name="T68" fmla="*/ 509 w 551"/>
                <a:gd name="T69" fmla="*/ 461 h 1068"/>
                <a:gd name="T70" fmla="*/ 548 w 551"/>
                <a:gd name="T71" fmla="*/ 386 h 1068"/>
                <a:gd name="T72" fmla="*/ 458 w 551"/>
                <a:gd name="T73" fmla="*/ 356 h 1068"/>
                <a:gd name="T74" fmla="*/ 422 w 551"/>
                <a:gd name="T75" fmla="*/ 380 h 1068"/>
                <a:gd name="T76" fmla="*/ 407 w 551"/>
                <a:gd name="T77" fmla="*/ 392 h 1068"/>
                <a:gd name="T78" fmla="*/ 434 w 551"/>
                <a:gd name="T79" fmla="*/ 5 h 1068"/>
                <a:gd name="T80" fmla="*/ 323 w 551"/>
                <a:gd name="T81" fmla="*/ 11 h 1068"/>
                <a:gd name="T82" fmla="*/ 323 w 551"/>
                <a:gd name="T83" fmla="*/ 173 h 1068"/>
                <a:gd name="T84" fmla="*/ 308 w 551"/>
                <a:gd name="T85" fmla="*/ 380 h 1068"/>
                <a:gd name="T86" fmla="*/ 272 w 551"/>
                <a:gd name="T87" fmla="*/ 338 h 1068"/>
                <a:gd name="T88" fmla="*/ 284 w 551"/>
                <a:gd name="T89" fmla="*/ 332 h 1068"/>
                <a:gd name="T90" fmla="*/ 269 w 551"/>
                <a:gd name="T91" fmla="*/ 266 h 1068"/>
                <a:gd name="T92" fmla="*/ 254 w 551"/>
                <a:gd name="T93" fmla="*/ 92 h 1068"/>
                <a:gd name="T94" fmla="*/ 269 w 551"/>
                <a:gd name="T95" fmla="*/ 59 h 1068"/>
                <a:gd name="T96" fmla="*/ 299 w 551"/>
                <a:gd name="T97" fmla="*/ 14 h 1068"/>
                <a:gd name="T98" fmla="*/ 47 w 551"/>
                <a:gd name="T99" fmla="*/ 29 h 1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51" h="1068">
                  <a:moveTo>
                    <a:pt x="47" y="29"/>
                  </a:moveTo>
                  <a:cubicBezTo>
                    <a:pt x="89" y="37"/>
                    <a:pt x="26" y="20"/>
                    <a:pt x="65" y="77"/>
                  </a:cubicBezTo>
                  <a:cubicBezTo>
                    <a:pt x="71" y="85"/>
                    <a:pt x="85" y="79"/>
                    <a:pt x="95" y="80"/>
                  </a:cubicBezTo>
                  <a:cubicBezTo>
                    <a:pt x="110" y="85"/>
                    <a:pt x="125" y="78"/>
                    <a:pt x="131" y="95"/>
                  </a:cubicBezTo>
                  <a:cubicBezTo>
                    <a:pt x="138" y="94"/>
                    <a:pt x="145" y="90"/>
                    <a:pt x="152" y="92"/>
                  </a:cubicBezTo>
                  <a:cubicBezTo>
                    <a:pt x="156" y="93"/>
                    <a:pt x="155" y="99"/>
                    <a:pt x="158" y="101"/>
                  </a:cubicBezTo>
                  <a:cubicBezTo>
                    <a:pt x="164" y="106"/>
                    <a:pt x="177" y="110"/>
                    <a:pt x="185" y="113"/>
                  </a:cubicBezTo>
                  <a:cubicBezTo>
                    <a:pt x="198" y="133"/>
                    <a:pt x="186" y="147"/>
                    <a:pt x="212" y="152"/>
                  </a:cubicBezTo>
                  <a:cubicBezTo>
                    <a:pt x="208" y="181"/>
                    <a:pt x="209" y="215"/>
                    <a:pt x="200" y="242"/>
                  </a:cubicBezTo>
                  <a:cubicBezTo>
                    <a:pt x="201" y="250"/>
                    <a:pt x="200" y="259"/>
                    <a:pt x="203" y="266"/>
                  </a:cubicBezTo>
                  <a:cubicBezTo>
                    <a:pt x="206" y="273"/>
                    <a:pt x="228" y="265"/>
                    <a:pt x="200" y="272"/>
                  </a:cubicBezTo>
                  <a:cubicBezTo>
                    <a:pt x="201" y="276"/>
                    <a:pt x="200" y="281"/>
                    <a:pt x="203" y="284"/>
                  </a:cubicBezTo>
                  <a:cubicBezTo>
                    <a:pt x="206" y="287"/>
                    <a:pt x="214" y="283"/>
                    <a:pt x="215" y="287"/>
                  </a:cubicBezTo>
                  <a:cubicBezTo>
                    <a:pt x="218" y="303"/>
                    <a:pt x="214" y="319"/>
                    <a:pt x="212" y="335"/>
                  </a:cubicBezTo>
                  <a:cubicBezTo>
                    <a:pt x="211" y="341"/>
                    <a:pt x="206" y="353"/>
                    <a:pt x="206" y="353"/>
                  </a:cubicBezTo>
                  <a:cubicBezTo>
                    <a:pt x="207" y="362"/>
                    <a:pt x="207" y="371"/>
                    <a:pt x="209" y="380"/>
                  </a:cubicBezTo>
                  <a:cubicBezTo>
                    <a:pt x="210" y="386"/>
                    <a:pt x="215" y="398"/>
                    <a:pt x="215" y="398"/>
                  </a:cubicBezTo>
                  <a:cubicBezTo>
                    <a:pt x="214" y="422"/>
                    <a:pt x="233" y="493"/>
                    <a:pt x="200" y="515"/>
                  </a:cubicBezTo>
                  <a:cubicBezTo>
                    <a:pt x="193" y="525"/>
                    <a:pt x="188" y="529"/>
                    <a:pt x="176" y="533"/>
                  </a:cubicBezTo>
                  <a:cubicBezTo>
                    <a:pt x="160" y="509"/>
                    <a:pt x="176" y="515"/>
                    <a:pt x="149" y="524"/>
                  </a:cubicBezTo>
                  <a:cubicBezTo>
                    <a:pt x="137" y="523"/>
                    <a:pt x="125" y="523"/>
                    <a:pt x="113" y="521"/>
                  </a:cubicBezTo>
                  <a:cubicBezTo>
                    <a:pt x="109" y="520"/>
                    <a:pt x="107" y="516"/>
                    <a:pt x="104" y="515"/>
                  </a:cubicBezTo>
                  <a:cubicBezTo>
                    <a:pt x="98" y="512"/>
                    <a:pt x="86" y="509"/>
                    <a:pt x="86" y="509"/>
                  </a:cubicBezTo>
                  <a:cubicBezTo>
                    <a:pt x="84" y="506"/>
                    <a:pt x="82" y="503"/>
                    <a:pt x="80" y="500"/>
                  </a:cubicBezTo>
                  <a:cubicBezTo>
                    <a:pt x="79" y="497"/>
                    <a:pt x="79" y="494"/>
                    <a:pt x="77" y="491"/>
                  </a:cubicBezTo>
                  <a:cubicBezTo>
                    <a:pt x="73" y="485"/>
                    <a:pt x="65" y="473"/>
                    <a:pt x="65" y="473"/>
                  </a:cubicBezTo>
                  <a:cubicBezTo>
                    <a:pt x="58" y="493"/>
                    <a:pt x="63" y="471"/>
                    <a:pt x="71" y="491"/>
                  </a:cubicBezTo>
                  <a:cubicBezTo>
                    <a:pt x="74" y="498"/>
                    <a:pt x="72" y="505"/>
                    <a:pt x="74" y="512"/>
                  </a:cubicBezTo>
                  <a:cubicBezTo>
                    <a:pt x="79" y="528"/>
                    <a:pt x="100" y="530"/>
                    <a:pt x="113" y="533"/>
                  </a:cubicBezTo>
                  <a:cubicBezTo>
                    <a:pt x="153" y="530"/>
                    <a:pt x="157" y="519"/>
                    <a:pt x="167" y="548"/>
                  </a:cubicBezTo>
                  <a:cubicBezTo>
                    <a:pt x="167" y="548"/>
                    <a:pt x="190" y="545"/>
                    <a:pt x="194" y="542"/>
                  </a:cubicBezTo>
                  <a:cubicBezTo>
                    <a:pt x="197" y="540"/>
                    <a:pt x="203" y="532"/>
                    <a:pt x="200" y="533"/>
                  </a:cubicBezTo>
                  <a:cubicBezTo>
                    <a:pt x="195" y="534"/>
                    <a:pt x="162" y="552"/>
                    <a:pt x="155" y="557"/>
                  </a:cubicBezTo>
                  <a:cubicBezTo>
                    <a:pt x="148" y="567"/>
                    <a:pt x="143" y="571"/>
                    <a:pt x="131" y="575"/>
                  </a:cubicBezTo>
                  <a:cubicBezTo>
                    <a:pt x="149" y="581"/>
                    <a:pt x="169" y="582"/>
                    <a:pt x="185" y="593"/>
                  </a:cubicBezTo>
                  <a:cubicBezTo>
                    <a:pt x="234" y="590"/>
                    <a:pt x="233" y="587"/>
                    <a:pt x="269" y="575"/>
                  </a:cubicBezTo>
                  <a:cubicBezTo>
                    <a:pt x="288" y="546"/>
                    <a:pt x="290" y="565"/>
                    <a:pt x="269" y="572"/>
                  </a:cubicBezTo>
                  <a:cubicBezTo>
                    <a:pt x="267" y="578"/>
                    <a:pt x="267" y="585"/>
                    <a:pt x="263" y="590"/>
                  </a:cubicBezTo>
                  <a:cubicBezTo>
                    <a:pt x="259" y="596"/>
                    <a:pt x="251" y="608"/>
                    <a:pt x="251" y="608"/>
                  </a:cubicBezTo>
                  <a:cubicBezTo>
                    <a:pt x="250" y="612"/>
                    <a:pt x="245" y="617"/>
                    <a:pt x="248" y="620"/>
                  </a:cubicBezTo>
                  <a:cubicBezTo>
                    <a:pt x="252" y="625"/>
                    <a:pt x="266" y="626"/>
                    <a:pt x="266" y="626"/>
                  </a:cubicBezTo>
                  <a:cubicBezTo>
                    <a:pt x="260" y="635"/>
                    <a:pt x="248" y="650"/>
                    <a:pt x="239" y="656"/>
                  </a:cubicBezTo>
                  <a:cubicBezTo>
                    <a:pt x="226" y="675"/>
                    <a:pt x="228" y="698"/>
                    <a:pt x="221" y="719"/>
                  </a:cubicBezTo>
                  <a:cubicBezTo>
                    <a:pt x="220" y="747"/>
                    <a:pt x="224" y="776"/>
                    <a:pt x="218" y="803"/>
                  </a:cubicBezTo>
                  <a:cubicBezTo>
                    <a:pt x="217" y="808"/>
                    <a:pt x="207" y="803"/>
                    <a:pt x="203" y="800"/>
                  </a:cubicBezTo>
                  <a:cubicBezTo>
                    <a:pt x="185" y="786"/>
                    <a:pt x="191" y="781"/>
                    <a:pt x="170" y="770"/>
                  </a:cubicBezTo>
                  <a:cubicBezTo>
                    <a:pt x="171" y="759"/>
                    <a:pt x="171" y="748"/>
                    <a:pt x="173" y="737"/>
                  </a:cubicBezTo>
                  <a:cubicBezTo>
                    <a:pt x="173" y="734"/>
                    <a:pt x="173" y="728"/>
                    <a:pt x="176" y="728"/>
                  </a:cubicBezTo>
                  <a:cubicBezTo>
                    <a:pt x="182" y="727"/>
                    <a:pt x="194" y="734"/>
                    <a:pt x="194" y="734"/>
                  </a:cubicBezTo>
                  <a:cubicBezTo>
                    <a:pt x="207" y="694"/>
                    <a:pt x="211" y="643"/>
                    <a:pt x="188" y="608"/>
                  </a:cubicBezTo>
                  <a:cubicBezTo>
                    <a:pt x="176" y="590"/>
                    <a:pt x="144" y="606"/>
                    <a:pt x="122" y="605"/>
                  </a:cubicBezTo>
                  <a:cubicBezTo>
                    <a:pt x="112" y="602"/>
                    <a:pt x="95" y="590"/>
                    <a:pt x="95" y="590"/>
                  </a:cubicBezTo>
                  <a:cubicBezTo>
                    <a:pt x="88" y="579"/>
                    <a:pt x="80" y="578"/>
                    <a:pt x="71" y="569"/>
                  </a:cubicBezTo>
                  <a:cubicBezTo>
                    <a:pt x="44" y="609"/>
                    <a:pt x="61" y="728"/>
                    <a:pt x="65" y="785"/>
                  </a:cubicBezTo>
                  <a:cubicBezTo>
                    <a:pt x="66" y="797"/>
                    <a:pt x="72" y="819"/>
                    <a:pt x="74" y="830"/>
                  </a:cubicBezTo>
                  <a:cubicBezTo>
                    <a:pt x="75" y="836"/>
                    <a:pt x="80" y="848"/>
                    <a:pt x="80" y="848"/>
                  </a:cubicBezTo>
                  <a:cubicBezTo>
                    <a:pt x="79" y="899"/>
                    <a:pt x="44" y="1021"/>
                    <a:pt x="122" y="1031"/>
                  </a:cubicBezTo>
                  <a:cubicBezTo>
                    <a:pt x="126" y="1037"/>
                    <a:pt x="127" y="1044"/>
                    <a:pt x="131" y="1049"/>
                  </a:cubicBezTo>
                  <a:cubicBezTo>
                    <a:pt x="142" y="1063"/>
                    <a:pt x="172" y="1062"/>
                    <a:pt x="188" y="1067"/>
                  </a:cubicBezTo>
                  <a:cubicBezTo>
                    <a:pt x="230" y="1064"/>
                    <a:pt x="277" y="1068"/>
                    <a:pt x="317" y="1058"/>
                  </a:cubicBezTo>
                  <a:cubicBezTo>
                    <a:pt x="333" y="1034"/>
                    <a:pt x="321" y="1055"/>
                    <a:pt x="326" y="998"/>
                  </a:cubicBezTo>
                  <a:cubicBezTo>
                    <a:pt x="329" y="967"/>
                    <a:pt x="343" y="911"/>
                    <a:pt x="353" y="881"/>
                  </a:cubicBezTo>
                  <a:cubicBezTo>
                    <a:pt x="357" y="832"/>
                    <a:pt x="353" y="855"/>
                    <a:pt x="362" y="812"/>
                  </a:cubicBezTo>
                  <a:cubicBezTo>
                    <a:pt x="363" y="807"/>
                    <a:pt x="365" y="797"/>
                    <a:pt x="365" y="797"/>
                  </a:cubicBezTo>
                  <a:cubicBezTo>
                    <a:pt x="368" y="723"/>
                    <a:pt x="368" y="648"/>
                    <a:pt x="380" y="575"/>
                  </a:cubicBezTo>
                  <a:cubicBezTo>
                    <a:pt x="381" y="532"/>
                    <a:pt x="379" y="489"/>
                    <a:pt x="383" y="446"/>
                  </a:cubicBezTo>
                  <a:cubicBezTo>
                    <a:pt x="384" y="439"/>
                    <a:pt x="395" y="428"/>
                    <a:pt x="395" y="428"/>
                  </a:cubicBezTo>
                  <a:cubicBezTo>
                    <a:pt x="411" y="433"/>
                    <a:pt x="407" y="447"/>
                    <a:pt x="422" y="452"/>
                  </a:cubicBezTo>
                  <a:cubicBezTo>
                    <a:pt x="434" y="456"/>
                    <a:pt x="426" y="457"/>
                    <a:pt x="443" y="455"/>
                  </a:cubicBezTo>
                  <a:cubicBezTo>
                    <a:pt x="457" y="456"/>
                    <a:pt x="496" y="463"/>
                    <a:pt x="509" y="461"/>
                  </a:cubicBezTo>
                  <a:cubicBezTo>
                    <a:pt x="522" y="459"/>
                    <a:pt x="518" y="452"/>
                    <a:pt x="524" y="440"/>
                  </a:cubicBezTo>
                  <a:cubicBezTo>
                    <a:pt x="528" y="430"/>
                    <a:pt x="551" y="402"/>
                    <a:pt x="548" y="386"/>
                  </a:cubicBezTo>
                  <a:cubicBezTo>
                    <a:pt x="545" y="370"/>
                    <a:pt x="521" y="346"/>
                    <a:pt x="506" y="341"/>
                  </a:cubicBezTo>
                  <a:cubicBezTo>
                    <a:pt x="469" y="345"/>
                    <a:pt x="484" y="338"/>
                    <a:pt x="458" y="356"/>
                  </a:cubicBezTo>
                  <a:cubicBezTo>
                    <a:pt x="452" y="360"/>
                    <a:pt x="440" y="368"/>
                    <a:pt x="440" y="368"/>
                  </a:cubicBezTo>
                  <a:cubicBezTo>
                    <a:pt x="434" y="387"/>
                    <a:pt x="443" y="368"/>
                    <a:pt x="422" y="380"/>
                  </a:cubicBezTo>
                  <a:cubicBezTo>
                    <a:pt x="419" y="382"/>
                    <a:pt x="419" y="387"/>
                    <a:pt x="416" y="389"/>
                  </a:cubicBezTo>
                  <a:cubicBezTo>
                    <a:pt x="414" y="391"/>
                    <a:pt x="410" y="391"/>
                    <a:pt x="407" y="392"/>
                  </a:cubicBezTo>
                  <a:cubicBezTo>
                    <a:pt x="409" y="345"/>
                    <a:pt x="424" y="168"/>
                    <a:pt x="428" y="104"/>
                  </a:cubicBezTo>
                  <a:cubicBezTo>
                    <a:pt x="430" y="65"/>
                    <a:pt x="431" y="42"/>
                    <a:pt x="434" y="5"/>
                  </a:cubicBezTo>
                  <a:cubicBezTo>
                    <a:pt x="416" y="0"/>
                    <a:pt x="426" y="1"/>
                    <a:pt x="404" y="8"/>
                  </a:cubicBezTo>
                  <a:cubicBezTo>
                    <a:pt x="378" y="17"/>
                    <a:pt x="350" y="10"/>
                    <a:pt x="323" y="11"/>
                  </a:cubicBezTo>
                  <a:cubicBezTo>
                    <a:pt x="310" y="24"/>
                    <a:pt x="315" y="29"/>
                    <a:pt x="323" y="44"/>
                  </a:cubicBezTo>
                  <a:cubicBezTo>
                    <a:pt x="320" y="88"/>
                    <a:pt x="314" y="129"/>
                    <a:pt x="323" y="173"/>
                  </a:cubicBezTo>
                  <a:cubicBezTo>
                    <a:pt x="322" y="251"/>
                    <a:pt x="323" y="329"/>
                    <a:pt x="320" y="407"/>
                  </a:cubicBezTo>
                  <a:cubicBezTo>
                    <a:pt x="320" y="417"/>
                    <a:pt x="315" y="387"/>
                    <a:pt x="308" y="380"/>
                  </a:cubicBezTo>
                  <a:cubicBezTo>
                    <a:pt x="305" y="377"/>
                    <a:pt x="302" y="376"/>
                    <a:pt x="299" y="374"/>
                  </a:cubicBezTo>
                  <a:cubicBezTo>
                    <a:pt x="292" y="363"/>
                    <a:pt x="278" y="350"/>
                    <a:pt x="272" y="338"/>
                  </a:cubicBezTo>
                  <a:cubicBezTo>
                    <a:pt x="271" y="335"/>
                    <a:pt x="266" y="330"/>
                    <a:pt x="269" y="329"/>
                  </a:cubicBezTo>
                  <a:cubicBezTo>
                    <a:pt x="274" y="327"/>
                    <a:pt x="279" y="331"/>
                    <a:pt x="284" y="332"/>
                  </a:cubicBezTo>
                  <a:cubicBezTo>
                    <a:pt x="294" y="346"/>
                    <a:pt x="321" y="348"/>
                    <a:pt x="299" y="326"/>
                  </a:cubicBezTo>
                  <a:cubicBezTo>
                    <a:pt x="291" y="305"/>
                    <a:pt x="283" y="284"/>
                    <a:pt x="269" y="266"/>
                  </a:cubicBezTo>
                  <a:cubicBezTo>
                    <a:pt x="252" y="244"/>
                    <a:pt x="234" y="224"/>
                    <a:pt x="227" y="197"/>
                  </a:cubicBezTo>
                  <a:cubicBezTo>
                    <a:pt x="228" y="175"/>
                    <a:pt x="216" y="105"/>
                    <a:pt x="254" y="92"/>
                  </a:cubicBezTo>
                  <a:cubicBezTo>
                    <a:pt x="261" y="85"/>
                    <a:pt x="281" y="77"/>
                    <a:pt x="281" y="77"/>
                  </a:cubicBezTo>
                  <a:cubicBezTo>
                    <a:pt x="290" y="63"/>
                    <a:pt x="282" y="63"/>
                    <a:pt x="269" y="59"/>
                  </a:cubicBezTo>
                  <a:cubicBezTo>
                    <a:pt x="262" y="39"/>
                    <a:pt x="275" y="41"/>
                    <a:pt x="293" y="38"/>
                  </a:cubicBezTo>
                  <a:cubicBezTo>
                    <a:pt x="301" y="35"/>
                    <a:pt x="307" y="16"/>
                    <a:pt x="299" y="14"/>
                  </a:cubicBezTo>
                  <a:cubicBezTo>
                    <a:pt x="271" y="8"/>
                    <a:pt x="241" y="16"/>
                    <a:pt x="212" y="17"/>
                  </a:cubicBezTo>
                  <a:cubicBezTo>
                    <a:pt x="167" y="26"/>
                    <a:pt x="0" y="6"/>
                    <a:pt x="47" y="29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58" name="Freeform 2570"/>
            <p:cNvSpPr>
              <a:spLocks/>
            </p:cNvSpPr>
            <p:nvPr/>
          </p:nvSpPr>
          <p:spPr bwMode="auto">
            <a:xfrm>
              <a:off x="2359" y="1006"/>
              <a:ext cx="130" cy="105"/>
            </a:xfrm>
            <a:custGeom>
              <a:avLst/>
              <a:gdLst>
                <a:gd name="T0" fmla="*/ 123 w 130"/>
                <a:gd name="T1" fmla="*/ 51 h 105"/>
                <a:gd name="T2" fmla="*/ 96 w 130"/>
                <a:gd name="T3" fmla="*/ 93 h 105"/>
                <a:gd name="T4" fmla="*/ 69 w 130"/>
                <a:gd name="T5" fmla="*/ 105 h 105"/>
                <a:gd name="T6" fmla="*/ 39 w 130"/>
                <a:gd name="T7" fmla="*/ 102 h 105"/>
                <a:gd name="T8" fmla="*/ 12 w 130"/>
                <a:gd name="T9" fmla="*/ 93 h 105"/>
                <a:gd name="T10" fmla="*/ 0 w 130"/>
                <a:gd name="T11" fmla="*/ 66 h 105"/>
                <a:gd name="T12" fmla="*/ 33 w 130"/>
                <a:gd name="T13" fmla="*/ 3 h 105"/>
                <a:gd name="T14" fmla="*/ 75 w 130"/>
                <a:gd name="T15" fmla="*/ 0 h 105"/>
                <a:gd name="T16" fmla="*/ 120 w 130"/>
                <a:gd name="T17" fmla="*/ 24 h 105"/>
                <a:gd name="T18" fmla="*/ 126 w 130"/>
                <a:gd name="T19" fmla="*/ 33 h 105"/>
                <a:gd name="T20" fmla="*/ 123 w 130"/>
                <a:gd name="T21" fmla="*/ 45 h 105"/>
                <a:gd name="T22" fmla="*/ 123 w 130"/>
                <a:gd name="T23" fmla="*/ 5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105">
                  <a:moveTo>
                    <a:pt x="123" y="51"/>
                  </a:moveTo>
                  <a:cubicBezTo>
                    <a:pt x="118" y="105"/>
                    <a:pt x="125" y="64"/>
                    <a:pt x="96" y="93"/>
                  </a:cubicBezTo>
                  <a:cubicBezTo>
                    <a:pt x="89" y="100"/>
                    <a:pt x="69" y="105"/>
                    <a:pt x="69" y="105"/>
                  </a:cubicBezTo>
                  <a:cubicBezTo>
                    <a:pt x="59" y="104"/>
                    <a:pt x="49" y="104"/>
                    <a:pt x="39" y="102"/>
                  </a:cubicBezTo>
                  <a:cubicBezTo>
                    <a:pt x="30" y="100"/>
                    <a:pt x="12" y="93"/>
                    <a:pt x="12" y="93"/>
                  </a:cubicBezTo>
                  <a:cubicBezTo>
                    <a:pt x="7" y="85"/>
                    <a:pt x="0" y="66"/>
                    <a:pt x="0" y="66"/>
                  </a:cubicBezTo>
                  <a:cubicBezTo>
                    <a:pt x="4" y="45"/>
                    <a:pt x="9" y="11"/>
                    <a:pt x="33" y="3"/>
                  </a:cubicBezTo>
                  <a:cubicBezTo>
                    <a:pt x="47" y="8"/>
                    <a:pt x="61" y="5"/>
                    <a:pt x="75" y="0"/>
                  </a:cubicBezTo>
                  <a:cubicBezTo>
                    <a:pt x="85" y="15"/>
                    <a:pt x="103" y="18"/>
                    <a:pt x="120" y="24"/>
                  </a:cubicBezTo>
                  <a:cubicBezTo>
                    <a:pt x="122" y="27"/>
                    <a:pt x="125" y="29"/>
                    <a:pt x="126" y="33"/>
                  </a:cubicBezTo>
                  <a:cubicBezTo>
                    <a:pt x="127" y="37"/>
                    <a:pt x="123" y="41"/>
                    <a:pt x="123" y="45"/>
                  </a:cubicBezTo>
                  <a:cubicBezTo>
                    <a:pt x="123" y="52"/>
                    <a:pt x="130" y="65"/>
                    <a:pt x="123" y="51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59" name="Freeform 2571"/>
            <p:cNvSpPr>
              <a:spLocks/>
            </p:cNvSpPr>
            <p:nvPr/>
          </p:nvSpPr>
          <p:spPr bwMode="auto">
            <a:xfrm>
              <a:off x="2512" y="865"/>
              <a:ext cx="174" cy="335"/>
            </a:xfrm>
            <a:custGeom>
              <a:avLst/>
              <a:gdLst>
                <a:gd name="T0" fmla="*/ 99 w 174"/>
                <a:gd name="T1" fmla="*/ 36 h 335"/>
                <a:gd name="T2" fmla="*/ 81 w 174"/>
                <a:gd name="T3" fmla="*/ 69 h 335"/>
                <a:gd name="T4" fmla="*/ 69 w 174"/>
                <a:gd name="T5" fmla="*/ 96 h 335"/>
                <a:gd name="T6" fmla="*/ 69 w 174"/>
                <a:gd name="T7" fmla="*/ 213 h 335"/>
                <a:gd name="T8" fmla="*/ 81 w 174"/>
                <a:gd name="T9" fmla="*/ 252 h 335"/>
                <a:gd name="T10" fmla="*/ 66 w 174"/>
                <a:gd name="T11" fmla="*/ 291 h 335"/>
                <a:gd name="T12" fmla="*/ 33 w 174"/>
                <a:gd name="T13" fmla="*/ 264 h 335"/>
                <a:gd name="T14" fmla="*/ 15 w 174"/>
                <a:gd name="T15" fmla="*/ 216 h 335"/>
                <a:gd name="T16" fmla="*/ 6 w 174"/>
                <a:gd name="T17" fmla="*/ 219 h 335"/>
                <a:gd name="T18" fmla="*/ 9 w 174"/>
                <a:gd name="T19" fmla="*/ 210 h 335"/>
                <a:gd name="T20" fmla="*/ 12 w 174"/>
                <a:gd name="T21" fmla="*/ 195 h 335"/>
                <a:gd name="T22" fmla="*/ 30 w 174"/>
                <a:gd name="T23" fmla="*/ 312 h 335"/>
                <a:gd name="T24" fmla="*/ 57 w 174"/>
                <a:gd name="T25" fmla="*/ 327 h 335"/>
                <a:gd name="T26" fmla="*/ 108 w 174"/>
                <a:gd name="T27" fmla="*/ 303 h 335"/>
                <a:gd name="T28" fmla="*/ 129 w 174"/>
                <a:gd name="T29" fmla="*/ 273 h 335"/>
                <a:gd name="T30" fmla="*/ 138 w 174"/>
                <a:gd name="T31" fmla="*/ 312 h 335"/>
                <a:gd name="T32" fmla="*/ 159 w 174"/>
                <a:gd name="T33" fmla="*/ 291 h 335"/>
                <a:gd name="T34" fmla="*/ 174 w 174"/>
                <a:gd name="T35" fmla="*/ 255 h 335"/>
                <a:gd name="T36" fmla="*/ 165 w 174"/>
                <a:gd name="T37" fmla="*/ 150 h 335"/>
                <a:gd name="T38" fmla="*/ 168 w 174"/>
                <a:gd name="T39" fmla="*/ 123 h 335"/>
                <a:gd name="T40" fmla="*/ 174 w 174"/>
                <a:gd name="T41" fmla="*/ 105 h 335"/>
                <a:gd name="T42" fmla="*/ 147 w 174"/>
                <a:gd name="T43" fmla="*/ 0 h 335"/>
                <a:gd name="T44" fmla="*/ 129 w 174"/>
                <a:gd name="T45" fmla="*/ 12 h 335"/>
                <a:gd name="T46" fmla="*/ 120 w 174"/>
                <a:gd name="T47" fmla="*/ 18 h 335"/>
                <a:gd name="T48" fmla="*/ 117 w 174"/>
                <a:gd name="T49" fmla="*/ 30 h 335"/>
                <a:gd name="T50" fmla="*/ 99 w 174"/>
                <a:gd name="T51" fmla="*/ 3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4" h="335">
                  <a:moveTo>
                    <a:pt x="99" y="36"/>
                  </a:moveTo>
                  <a:cubicBezTo>
                    <a:pt x="93" y="53"/>
                    <a:pt x="95" y="60"/>
                    <a:pt x="81" y="69"/>
                  </a:cubicBezTo>
                  <a:cubicBezTo>
                    <a:pt x="76" y="77"/>
                    <a:pt x="69" y="96"/>
                    <a:pt x="69" y="96"/>
                  </a:cubicBezTo>
                  <a:cubicBezTo>
                    <a:pt x="66" y="154"/>
                    <a:pt x="64" y="151"/>
                    <a:pt x="69" y="213"/>
                  </a:cubicBezTo>
                  <a:cubicBezTo>
                    <a:pt x="70" y="227"/>
                    <a:pt x="81" y="252"/>
                    <a:pt x="81" y="252"/>
                  </a:cubicBezTo>
                  <a:cubicBezTo>
                    <a:pt x="79" y="272"/>
                    <a:pt x="82" y="281"/>
                    <a:pt x="66" y="291"/>
                  </a:cubicBezTo>
                  <a:cubicBezTo>
                    <a:pt x="39" y="286"/>
                    <a:pt x="52" y="277"/>
                    <a:pt x="33" y="264"/>
                  </a:cubicBezTo>
                  <a:cubicBezTo>
                    <a:pt x="28" y="248"/>
                    <a:pt x="20" y="232"/>
                    <a:pt x="15" y="216"/>
                  </a:cubicBezTo>
                  <a:cubicBezTo>
                    <a:pt x="12" y="217"/>
                    <a:pt x="8" y="221"/>
                    <a:pt x="6" y="219"/>
                  </a:cubicBezTo>
                  <a:cubicBezTo>
                    <a:pt x="4" y="217"/>
                    <a:pt x="8" y="213"/>
                    <a:pt x="9" y="210"/>
                  </a:cubicBezTo>
                  <a:cubicBezTo>
                    <a:pt x="10" y="205"/>
                    <a:pt x="12" y="195"/>
                    <a:pt x="12" y="195"/>
                  </a:cubicBezTo>
                  <a:cubicBezTo>
                    <a:pt x="9" y="242"/>
                    <a:pt x="0" y="275"/>
                    <a:pt x="30" y="312"/>
                  </a:cubicBezTo>
                  <a:cubicBezTo>
                    <a:pt x="36" y="319"/>
                    <a:pt x="50" y="322"/>
                    <a:pt x="57" y="327"/>
                  </a:cubicBezTo>
                  <a:cubicBezTo>
                    <a:pt x="88" y="325"/>
                    <a:pt x="114" y="335"/>
                    <a:pt x="108" y="303"/>
                  </a:cubicBezTo>
                  <a:cubicBezTo>
                    <a:pt x="111" y="291"/>
                    <a:pt x="129" y="273"/>
                    <a:pt x="129" y="273"/>
                  </a:cubicBezTo>
                  <a:cubicBezTo>
                    <a:pt x="136" y="228"/>
                    <a:pt x="133" y="163"/>
                    <a:pt x="138" y="312"/>
                  </a:cubicBezTo>
                  <a:cubicBezTo>
                    <a:pt x="149" y="305"/>
                    <a:pt x="148" y="298"/>
                    <a:pt x="159" y="291"/>
                  </a:cubicBezTo>
                  <a:cubicBezTo>
                    <a:pt x="164" y="273"/>
                    <a:pt x="171" y="276"/>
                    <a:pt x="174" y="255"/>
                  </a:cubicBezTo>
                  <a:cubicBezTo>
                    <a:pt x="172" y="221"/>
                    <a:pt x="173" y="183"/>
                    <a:pt x="165" y="150"/>
                  </a:cubicBezTo>
                  <a:cubicBezTo>
                    <a:pt x="166" y="141"/>
                    <a:pt x="166" y="132"/>
                    <a:pt x="168" y="123"/>
                  </a:cubicBezTo>
                  <a:cubicBezTo>
                    <a:pt x="169" y="117"/>
                    <a:pt x="174" y="105"/>
                    <a:pt x="174" y="105"/>
                  </a:cubicBezTo>
                  <a:cubicBezTo>
                    <a:pt x="171" y="76"/>
                    <a:pt x="174" y="18"/>
                    <a:pt x="147" y="0"/>
                  </a:cubicBezTo>
                  <a:cubicBezTo>
                    <a:pt x="141" y="4"/>
                    <a:pt x="135" y="8"/>
                    <a:pt x="129" y="12"/>
                  </a:cubicBezTo>
                  <a:cubicBezTo>
                    <a:pt x="126" y="14"/>
                    <a:pt x="120" y="18"/>
                    <a:pt x="120" y="18"/>
                  </a:cubicBezTo>
                  <a:cubicBezTo>
                    <a:pt x="119" y="22"/>
                    <a:pt x="120" y="27"/>
                    <a:pt x="117" y="30"/>
                  </a:cubicBezTo>
                  <a:cubicBezTo>
                    <a:pt x="115" y="32"/>
                    <a:pt x="99" y="41"/>
                    <a:pt x="99" y="36"/>
                  </a:cubicBezTo>
                  <a:close/>
                </a:path>
              </a:pathLst>
            </a:custGeom>
            <a:solidFill>
              <a:srgbClr val="F69E34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60" name="Freeform 2572"/>
            <p:cNvSpPr>
              <a:spLocks/>
            </p:cNvSpPr>
            <p:nvPr/>
          </p:nvSpPr>
          <p:spPr bwMode="auto">
            <a:xfrm>
              <a:off x="2650" y="1269"/>
              <a:ext cx="99" cy="163"/>
            </a:xfrm>
            <a:custGeom>
              <a:avLst/>
              <a:gdLst>
                <a:gd name="T0" fmla="*/ 99 w 99"/>
                <a:gd name="T1" fmla="*/ 10 h 163"/>
                <a:gd name="T2" fmla="*/ 24 w 99"/>
                <a:gd name="T3" fmla="*/ 97 h 163"/>
                <a:gd name="T4" fmla="*/ 15 w 99"/>
                <a:gd name="T5" fmla="*/ 127 h 163"/>
                <a:gd name="T6" fmla="*/ 15 w 99"/>
                <a:gd name="T7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163">
                  <a:moveTo>
                    <a:pt x="99" y="10"/>
                  </a:moveTo>
                  <a:cubicBezTo>
                    <a:pt x="5" y="14"/>
                    <a:pt x="28" y="0"/>
                    <a:pt x="24" y="97"/>
                  </a:cubicBezTo>
                  <a:cubicBezTo>
                    <a:pt x="0" y="89"/>
                    <a:pt x="14" y="115"/>
                    <a:pt x="15" y="127"/>
                  </a:cubicBezTo>
                  <a:cubicBezTo>
                    <a:pt x="16" y="139"/>
                    <a:pt x="15" y="151"/>
                    <a:pt x="15" y="163"/>
                  </a:cubicBez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61" name="Freeform 2573"/>
            <p:cNvSpPr>
              <a:spLocks/>
            </p:cNvSpPr>
            <p:nvPr/>
          </p:nvSpPr>
          <p:spPr bwMode="auto">
            <a:xfrm>
              <a:off x="2388" y="1025"/>
              <a:ext cx="86" cy="56"/>
            </a:xfrm>
            <a:custGeom>
              <a:avLst/>
              <a:gdLst>
                <a:gd name="T0" fmla="*/ 76 w 86"/>
                <a:gd name="T1" fmla="*/ 35 h 56"/>
                <a:gd name="T2" fmla="*/ 58 w 86"/>
                <a:gd name="T3" fmla="*/ 47 h 56"/>
                <a:gd name="T4" fmla="*/ 34 w 86"/>
                <a:gd name="T5" fmla="*/ 38 h 56"/>
                <a:gd name="T6" fmla="*/ 10 w 86"/>
                <a:gd name="T7" fmla="*/ 29 h 56"/>
                <a:gd name="T8" fmla="*/ 79 w 86"/>
                <a:gd name="T9" fmla="*/ 20 h 56"/>
                <a:gd name="T10" fmla="*/ 85 w 86"/>
                <a:gd name="T11" fmla="*/ 29 h 56"/>
                <a:gd name="T12" fmla="*/ 76 w 86"/>
                <a:gd name="T13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56">
                  <a:moveTo>
                    <a:pt x="76" y="35"/>
                  </a:moveTo>
                  <a:cubicBezTo>
                    <a:pt x="58" y="23"/>
                    <a:pt x="23" y="24"/>
                    <a:pt x="58" y="47"/>
                  </a:cubicBezTo>
                  <a:cubicBezTo>
                    <a:pt x="44" y="56"/>
                    <a:pt x="47" y="46"/>
                    <a:pt x="34" y="38"/>
                  </a:cubicBezTo>
                  <a:cubicBezTo>
                    <a:pt x="30" y="16"/>
                    <a:pt x="28" y="24"/>
                    <a:pt x="10" y="29"/>
                  </a:cubicBezTo>
                  <a:cubicBezTo>
                    <a:pt x="0" y="0"/>
                    <a:pt x="77" y="20"/>
                    <a:pt x="79" y="20"/>
                  </a:cubicBezTo>
                  <a:cubicBezTo>
                    <a:pt x="81" y="23"/>
                    <a:pt x="86" y="25"/>
                    <a:pt x="85" y="29"/>
                  </a:cubicBezTo>
                  <a:cubicBezTo>
                    <a:pt x="84" y="33"/>
                    <a:pt x="76" y="35"/>
                    <a:pt x="76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62" name="Freeform 2574"/>
            <p:cNvSpPr>
              <a:spLocks/>
            </p:cNvSpPr>
            <p:nvPr/>
          </p:nvSpPr>
          <p:spPr bwMode="auto">
            <a:xfrm>
              <a:off x="2889" y="1024"/>
              <a:ext cx="76" cy="54"/>
            </a:xfrm>
            <a:custGeom>
              <a:avLst/>
              <a:gdLst>
                <a:gd name="T0" fmla="*/ 76 w 76"/>
                <a:gd name="T1" fmla="*/ 21 h 54"/>
                <a:gd name="T2" fmla="*/ 49 w 76"/>
                <a:gd name="T3" fmla="*/ 24 h 54"/>
                <a:gd name="T4" fmla="*/ 31 w 76"/>
                <a:gd name="T5" fmla="*/ 54 h 54"/>
                <a:gd name="T6" fmla="*/ 40 w 76"/>
                <a:gd name="T7" fmla="*/ 30 h 54"/>
                <a:gd name="T8" fmla="*/ 7 w 76"/>
                <a:gd name="T9" fmla="*/ 21 h 54"/>
                <a:gd name="T10" fmla="*/ 1 w 76"/>
                <a:gd name="T11" fmla="*/ 12 h 54"/>
                <a:gd name="T12" fmla="*/ 28 w 76"/>
                <a:gd name="T13" fmla="*/ 0 h 54"/>
                <a:gd name="T14" fmla="*/ 76 w 76"/>
                <a:gd name="T15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54">
                  <a:moveTo>
                    <a:pt x="76" y="21"/>
                  </a:moveTo>
                  <a:cubicBezTo>
                    <a:pt x="65" y="25"/>
                    <a:pt x="60" y="20"/>
                    <a:pt x="49" y="24"/>
                  </a:cubicBezTo>
                  <a:cubicBezTo>
                    <a:pt x="46" y="40"/>
                    <a:pt x="44" y="45"/>
                    <a:pt x="31" y="54"/>
                  </a:cubicBezTo>
                  <a:cubicBezTo>
                    <a:pt x="26" y="40"/>
                    <a:pt x="36" y="43"/>
                    <a:pt x="40" y="30"/>
                  </a:cubicBezTo>
                  <a:cubicBezTo>
                    <a:pt x="34" y="13"/>
                    <a:pt x="24" y="19"/>
                    <a:pt x="7" y="21"/>
                  </a:cubicBezTo>
                  <a:cubicBezTo>
                    <a:pt x="5" y="18"/>
                    <a:pt x="0" y="15"/>
                    <a:pt x="1" y="12"/>
                  </a:cubicBezTo>
                  <a:cubicBezTo>
                    <a:pt x="1" y="12"/>
                    <a:pt x="22" y="2"/>
                    <a:pt x="28" y="0"/>
                  </a:cubicBezTo>
                  <a:cubicBezTo>
                    <a:pt x="42" y="9"/>
                    <a:pt x="60" y="16"/>
                    <a:pt x="76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63" name="Freeform 2575"/>
            <p:cNvSpPr>
              <a:spLocks/>
            </p:cNvSpPr>
            <p:nvPr/>
          </p:nvSpPr>
          <p:spPr bwMode="auto">
            <a:xfrm>
              <a:off x="2764" y="1069"/>
              <a:ext cx="30" cy="147"/>
            </a:xfrm>
            <a:custGeom>
              <a:avLst/>
              <a:gdLst>
                <a:gd name="T0" fmla="*/ 18 w 30"/>
                <a:gd name="T1" fmla="*/ 0 h 147"/>
                <a:gd name="T2" fmla="*/ 30 w 30"/>
                <a:gd name="T3" fmla="*/ 36 h 147"/>
                <a:gd name="T4" fmla="*/ 18 w 30"/>
                <a:gd name="T5" fmla="*/ 75 h 147"/>
                <a:gd name="T6" fmla="*/ 0 w 30"/>
                <a:gd name="T7" fmla="*/ 147 h 147"/>
                <a:gd name="T8" fmla="*/ 6 w 30"/>
                <a:gd name="T9" fmla="*/ 105 h 147"/>
                <a:gd name="T10" fmla="*/ 9 w 30"/>
                <a:gd name="T11" fmla="*/ 66 h 147"/>
                <a:gd name="T12" fmla="*/ 12 w 30"/>
                <a:gd name="T13" fmla="*/ 33 h 147"/>
                <a:gd name="T14" fmla="*/ 18 w 30"/>
                <a:gd name="T1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47">
                  <a:moveTo>
                    <a:pt x="18" y="0"/>
                  </a:moveTo>
                  <a:cubicBezTo>
                    <a:pt x="21" y="16"/>
                    <a:pt x="22" y="23"/>
                    <a:pt x="30" y="36"/>
                  </a:cubicBezTo>
                  <a:cubicBezTo>
                    <a:pt x="28" y="53"/>
                    <a:pt x="27" y="61"/>
                    <a:pt x="18" y="75"/>
                  </a:cubicBezTo>
                  <a:cubicBezTo>
                    <a:pt x="15" y="124"/>
                    <a:pt x="12" y="112"/>
                    <a:pt x="0" y="147"/>
                  </a:cubicBezTo>
                  <a:cubicBezTo>
                    <a:pt x="0" y="147"/>
                    <a:pt x="2" y="118"/>
                    <a:pt x="6" y="105"/>
                  </a:cubicBezTo>
                  <a:cubicBezTo>
                    <a:pt x="8" y="91"/>
                    <a:pt x="13" y="79"/>
                    <a:pt x="9" y="66"/>
                  </a:cubicBezTo>
                  <a:cubicBezTo>
                    <a:pt x="12" y="53"/>
                    <a:pt x="16" y="45"/>
                    <a:pt x="12" y="33"/>
                  </a:cubicBezTo>
                  <a:cubicBezTo>
                    <a:pt x="16" y="8"/>
                    <a:pt x="13" y="19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64" name="Freeform 2576"/>
            <p:cNvSpPr>
              <a:spLocks/>
            </p:cNvSpPr>
            <p:nvPr/>
          </p:nvSpPr>
          <p:spPr bwMode="auto">
            <a:xfrm>
              <a:off x="2500" y="891"/>
              <a:ext cx="275" cy="335"/>
            </a:xfrm>
            <a:custGeom>
              <a:avLst/>
              <a:gdLst>
                <a:gd name="T0" fmla="*/ 273 w 275"/>
                <a:gd name="T1" fmla="*/ 246 h 335"/>
                <a:gd name="T2" fmla="*/ 231 w 275"/>
                <a:gd name="T3" fmla="*/ 249 h 335"/>
                <a:gd name="T4" fmla="*/ 197 w 275"/>
                <a:gd name="T5" fmla="*/ 270 h 335"/>
                <a:gd name="T6" fmla="*/ 144 w 275"/>
                <a:gd name="T7" fmla="*/ 307 h 335"/>
                <a:gd name="T8" fmla="*/ 122 w 275"/>
                <a:gd name="T9" fmla="*/ 318 h 335"/>
                <a:gd name="T10" fmla="*/ 54 w 275"/>
                <a:gd name="T11" fmla="*/ 309 h 335"/>
                <a:gd name="T12" fmla="*/ 35 w 275"/>
                <a:gd name="T13" fmla="*/ 297 h 335"/>
                <a:gd name="T14" fmla="*/ 21 w 275"/>
                <a:gd name="T15" fmla="*/ 279 h 335"/>
                <a:gd name="T16" fmla="*/ 12 w 275"/>
                <a:gd name="T17" fmla="*/ 249 h 335"/>
                <a:gd name="T18" fmla="*/ 17 w 275"/>
                <a:gd name="T19" fmla="*/ 210 h 335"/>
                <a:gd name="T20" fmla="*/ 23 w 275"/>
                <a:gd name="T21" fmla="*/ 163 h 335"/>
                <a:gd name="T22" fmla="*/ 29 w 275"/>
                <a:gd name="T23" fmla="*/ 148 h 335"/>
                <a:gd name="T24" fmla="*/ 42 w 275"/>
                <a:gd name="T25" fmla="*/ 123 h 335"/>
                <a:gd name="T26" fmla="*/ 53 w 275"/>
                <a:gd name="T27" fmla="*/ 93 h 335"/>
                <a:gd name="T28" fmla="*/ 62 w 275"/>
                <a:gd name="T29" fmla="*/ 75 h 335"/>
                <a:gd name="T30" fmla="*/ 71 w 275"/>
                <a:gd name="T31" fmla="*/ 57 h 335"/>
                <a:gd name="T32" fmla="*/ 90 w 275"/>
                <a:gd name="T33" fmla="*/ 27 h 335"/>
                <a:gd name="T34" fmla="*/ 98 w 275"/>
                <a:gd name="T35" fmla="*/ 12 h 335"/>
                <a:gd name="T36" fmla="*/ 90 w 275"/>
                <a:gd name="T37" fmla="*/ 10 h 335"/>
                <a:gd name="T38" fmla="*/ 81 w 275"/>
                <a:gd name="T39" fmla="*/ 22 h 335"/>
                <a:gd name="T40" fmla="*/ 57 w 275"/>
                <a:gd name="T41" fmla="*/ 31 h 335"/>
                <a:gd name="T42" fmla="*/ 21 w 275"/>
                <a:gd name="T43" fmla="*/ 52 h 335"/>
                <a:gd name="T44" fmla="*/ 50 w 275"/>
                <a:gd name="T45" fmla="*/ 42 h 335"/>
                <a:gd name="T46" fmla="*/ 72 w 275"/>
                <a:gd name="T47" fmla="*/ 39 h 335"/>
                <a:gd name="T48" fmla="*/ 68 w 275"/>
                <a:gd name="T49" fmla="*/ 51 h 335"/>
                <a:gd name="T50" fmla="*/ 50 w 275"/>
                <a:gd name="T51" fmla="*/ 72 h 335"/>
                <a:gd name="T52" fmla="*/ 45 w 275"/>
                <a:gd name="T53" fmla="*/ 88 h 335"/>
                <a:gd name="T54" fmla="*/ 38 w 275"/>
                <a:gd name="T55" fmla="*/ 106 h 335"/>
                <a:gd name="T56" fmla="*/ 27 w 275"/>
                <a:gd name="T57" fmla="*/ 139 h 335"/>
                <a:gd name="T58" fmla="*/ 15 w 275"/>
                <a:gd name="T59" fmla="*/ 166 h 335"/>
                <a:gd name="T60" fmla="*/ 9 w 275"/>
                <a:gd name="T61" fmla="*/ 195 h 335"/>
                <a:gd name="T62" fmla="*/ 3 w 275"/>
                <a:gd name="T63" fmla="*/ 217 h 335"/>
                <a:gd name="T64" fmla="*/ 11 w 275"/>
                <a:gd name="T65" fmla="*/ 270 h 335"/>
                <a:gd name="T66" fmla="*/ 17 w 275"/>
                <a:gd name="T67" fmla="*/ 289 h 335"/>
                <a:gd name="T68" fmla="*/ 30 w 275"/>
                <a:gd name="T69" fmla="*/ 309 h 335"/>
                <a:gd name="T70" fmla="*/ 42 w 275"/>
                <a:gd name="T71" fmla="*/ 319 h 335"/>
                <a:gd name="T72" fmla="*/ 95 w 275"/>
                <a:gd name="T73" fmla="*/ 331 h 335"/>
                <a:gd name="T74" fmla="*/ 161 w 275"/>
                <a:gd name="T75" fmla="*/ 322 h 335"/>
                <a:gd name="T76" fmla="*/ 170 w 275"/>
                <a:gd name="T77" fmla="*/ 315 h 335"/>
                <a:gd name="T78" fmla="*/ 171 w 275"/>
                <a:gd name="T79" fmla="*/ 310 h 335"/>
                <a:gd name="T80" fmla="*/ 180 w 275"/>
                <a:gd name="T81" fmla="*/ 303 h 335"/>
                <a:gd name="T82" fmla="*/ 195 w 275"/>
                <a:gd name="T83" fmla="*/ 291 h 335"/>
                <a:gd name="T84" fmla="*/ 212 w 275"/>
                <a:gd name="T85" fmla="*/ 279 h 335"/>
                <a:gd name="T86" fmla="*/ 225 w 275"/>
                <a:gd name="T87" fmla="*/ 270 h 335"/>
                <a:gd name="T88" fmla="*/ 236 w 275"/>
                <a:gd name="T89" fmla="*/ 264 h 335"/>
                <a:gd name="T90" fmla="*/ 240 w 275"/>
                <a:gd name="T91" fmla="*/ 255 h 335"/>
                <a:gd name="T92" fmla="*/ 273 w 275"/>
                <a:gd name="T93" fmla="*/ 24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5" h="335">
                  <a:moveTo>
                    <a:pt x="273" y="246"/>
                  </a:moveTo>
                  <a:cubicBezTo>
                    <a:pt x="251" y="245"/>
                    <a:pt x="246" y="240"/>
                    <a:pt x="231" y="249"/>
                  </a:cubicBezTo>
                  <a:cubicBezTo>
                    <a:pt x="226" y="258"/>
                    <a:pt x="207" y="263"/>
                    <a:pt x="197" y="270"/>
                  </a:cubicBezTo>
                  <a:cubicBezTo>
                    <a:pt x="189" y="286"/>
                    <a:pt x="162" y="304"/>
                    <a:pt x="144" y="307"/>
                  </a:cubicBezTo>
                  <a:cubicBezTo>
                    <a:pt x="138" y="318"/>
                    <a:pt x="137" y="316"/>
                    <a:pt x="122" y="318"/>
                  </a:cubicBezTo>
                  <a:cubicBezTo>
                    <a:pt x="92" y="316"/>
                    <a:pt x="81" y="310"/>
                    <a:pt x="54" y="309"/>
                  </a:cubicBezTo>
                  <a:cubicBezTo>
                    <a:pt x="49" y="303"/>
                    <a:pt x="42" y="302"/>
                    <a:pt x="35" y="297"/>
                  </a:cubicBezTo>
                  <a:cubicBezTo>
                    <a:pt x="31" y="290"/>
                    <a:pt x="27" y="284"/>
                    <a:pt x="21" y="279"/>
                  </a:cubicBezTo>
                  <a:cubicBezTo>
                    <a:pt x="19" y="269"/>
                    <a:pt x="21" y="251"/>
                    <a:pt x="12" y="249"/>
                  </a:cubicBezTo>
                  <a:cubicBezTo>
                    <a:pt x="9" y="234"/>
                    <a:pt x="11" y="223"/>
                    <a:pt x="17" y="210"/>
                  </a:cubicBezTo>
                  <a:cubicBezTo>
                    <a:pt x="20" y="194"/>
                    <a:pt x="14" y="177"/>
                    <a:pt x="23" y="163"/>
                  </a:cubicBezTo>
                  <a:cubicBezTo>
                    <a:pt x="24" y="157"/>
                    <a:pt x="26" y="154"/>
                    <a:pt x="29" y="148"/>
                  </a:cubicBezTo>
                  <a:cubicBezTo>
                    <a:pt x="31" y="138"/>
                    <a:pt x="36" y="131"/>
                    <a:pt x="42" y="123"/>
                  </a:cubicBezTo>
                  <a:cubicBezTo>
                    <a:pt x="44" y="112"/>
                    <a:pt x="46" y="102"/>
                    <a:pt x="53" y="93"/>
                  </a:cubicBezTo>
                  <a:cubicBezTo>
                    <a:pt x="54" y="86"/>
                    <a:pt x="58" y="81"/>
                    <a:pt x="62" y="75"/>
                  </a:cubicBezTo>
                  <a:cubicBezTo>
                    <a:pt x="63" y="69"/>
                    <a:pt x="67" y="62"/>
                    <a:pt x="71" y="57"/>
                  </a:cubicBezTo>
                  <a:cubicBezTo>
                    <a:pt x="72" y="47"/>
                    <a:pt x="82" y="35"/>
                    <a:pt x="90" y="27"/>
                  </a:cubicBezTo>
                  <a:cubicBezTo>
                    <a:pt x="92" y="22"/>
                    <a:pt x="94" y="17"/>
                    <a:pt x="98" y="12"/>
                  </a:cubicBezTo>
                  <a:cubicBezTo>
                    <a:pt x="95" y="0"/>
                    <a:pt x="94" y="2"/>
                    <a:pt x="90" y="10"/>
                  </a:cubicBezTo>
                  <a:cubicBezTo>
                    <a:pt x="89" y="17"/>
                    <a:pt x="85" y="17"/>
                    <a:pt x="81" y="22"/>
                  </a:cubicBezTo>
                  <a:cubicBezTo>
                    <a:pt x="79" y="32"/>
                    <a:pt x="66" y="29"/>
                    <a:pt x="57" y="31"/>
                  </a:cubicBezTo>
                  <a:cubicBezTo>
                    <a:pt x="53" y="38"/>
                    <a:pt x="30" y="50"/>
                    <a:pt x="21" y="52"/>
                  </a:cubicBezTo>
                  <a:cubicBezTo>
                    <a:pt x="34" y="60"/>
                    <a:pt x="38" y="44"/>
                    <a:pt x="50" y="42"/>
                  </a:cubicBezTo>
                  <a:cubicBezTo>
                    <a:pt x="52" y="32"/>
                    <a:pt x="51" y="29"/>
                    <a:pt x="72" y="39"/>
                  </a:cubicBezTo>
                  <a:cubicBezTo>
                    <a:pt x="75" y="40"/>
                    <a:pt x="69" y="50"/>
                    <a:pt x="68" y="51"/>
                  </a:cubicBezTo>
                  <a:cubicBezTo>
                    <a:pt x="61" y="58"/>
                    <a:pt x="56" y="64"/>
                    <a:pt x="50" y="72"/>
                  </a:cubicBezTo>
                  <a:cubicBezTo>
                    <a:pt x="48" y="77"/>
                    <a:pt x="48" y="83"/>
                    <a:pt x="45" y="88"/>
                  </a:cubicBezTo>
                  <a:cubicBezTo>
                    <a:pt x="44" y="95"/>
                    <a:pt x="43" y="101"/>
                    <a:pt x="38" y="106"/>
                  </a:cubicBezTo>
                  <a:cubicBezTo>
                    <a:pt x="34" y="117"/>
                    <a:pt x="34" y="129"/>
                    <a:pt x="27" y="139"/>
                  </a:cubicBezTo>
                  <a:cubicBezTo>
                    <a:pt x="25" y="149"/>
                    <a:pt x="21" y="158"/>
                    <a:pt x="15" y="166"/>
                  </a:cubicBezTo>
                  <a:cubicBezTo>
                    <a:pt x="14" y="177"/>
                    <a:pt x="13" y="185"/>
                    <a:pt x="9" y="195"/>
                  </a:cubicBezTo>
                  <a:cubicBezTo>
                    <a:pt x="8" y="202"/>
                    <a:pt x="6" y="211"/>
                    <a:pt x="3" y="217"/>
                  </a:cubicBezTo>
                  <a:cubicBezTo>
                    <a:pt x="4" y="230"/>
                    <a:pt x="0" y="263"/>
                    <a:pt x="11" y="270"/>
                  </a:cubicBezTo>
                  <a:cubicBezTo>
                    <a:pt x="12" y="278"/>
                    <a:pt x="12" y="283"/>
                    <a:pt x="17" y="289"/>
                  </a:cubicBezTo>
                  <a:cubicBezTo>
                    <a:pt x="18" y="301"/>
                    <a:pt x="19" y="304"/>
                    <a:pt x="30" y="309"/>
                  </a:cubicBezTo>
                  <a:cubicBezTo>
                    <a:pt x="34" y="314"/>
                    <a:pt x="38" y="315"/>
                    <a:pt x="42" y="319"/>
                  </a:cubicBezTo>
                  <a:cubicBezTo>
                    <a:pt x="48" y="335"/>
                    <a:pt x="81" y="330"/>
                    <a:pt x="95" y="331"/>
                  </a:cubicBezTo>
                  <a:cubicBezTo>
                    <a:pt x="125" y="330"/>
                    <a:pt x="136" y="328"/>
                    <a:pt x="161" y="322"/>
                  </a:cubicBezTo>
                  <a:cubicBezTo>
                    <a:pt x="164" y="319"/>
                    <a:pt x="168" y="318"/>
                    <a:pt x="170" y="315"/>
                  </a:cubicBezTo>
                  <a:cubicBezTo>
                    <a:pt x="171" y="314"/>
                    <a:pt x="170" y="311"/>
                    <a:pt x="171" y="310"/>
                  </a:cubicBezTo>
                  <a:cubicBezTo>
                    <a:pt x="173" y="307"/>
                    <a:pt x="180" y="303"/>
                    <a:pt x="180" y="303"/>
                  </a:cubicBezTo>
                  <a:cubicBezTo>
                    <a:pt x="183" y="295"/>
                    <a:pt x="186" y="292"/>
                    <a:pt x="195" y="291"/>
                  </a:cubicBezTo>
                  <a:cubicBezTo>
                    <a:pt x="203" y="288"/>
                    <a:pt x="203" y="281"/>
                    <a:pt x="212" y="279"/>
                  </a:cubicBezTo>
                  <a:cubicBezTo>
                    <a:pt x="214" y="271"/>
                    <a:pt x="217" y="271"/>
                    <a:pt x="225" y="270"/>
                  </a:cubicBezTo>
                  <a:cubicBezTo>
                    <a:pt x="226" y="270"/>
                    <a:pt x="235" y="265"/>
                    <a:pt x="236" y="264"/>
                  </a:cubicBezTo>
                  <a:cubicBezTo>
                    <a:pt x="237" y="262"/>
                    <a:pt x="236" y="256"/>
                    <a:pt x="240" y="255"/>
                  </a:cubicBezTo>
                  <a:cubicBezTo>
                    <a:pt x="275" y="249"/>
                    <a:pt x="270" y="264"/>
                    <a:pt x="273" y="246"/>
                  </a:cubicBez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65" name="Freeform 2577"/>
            <p:cNvSpPr>
              <a:spLocks/>
            </p:cNvSpPr>
            <p:nvPr/>
          </p:nvSpPr>
          <p:spPr bwMode="auto">
            <a:xfrm>
              <a:off x="2691" y="898"/>
              <a:ext cx="96" cy="95"/>
            </a:xfrm>
            <a:custGeom>
              <a:avLst/>
              <a:gdLst>
                <a:gd name="T0" fmla="*/ 96 w 96"/>
                <a:gd name="T1" fmla="*/ 95 h 95"/>
                <a:gd name="T2" fmla="*/ 67 w 96"/>
                <a:gd name="T3" fmla="*/ 83 h 95"/>
                <a:gd name="T4" fmla="*/ 55 w 96"/>
                <a:gd name="T5" fmla="*/ 72 h 95"/>
                <a:gd name="T6" fmla="*/ 37 w 96"/>
                <a:gd name="T7" fmla="*/ 56 h 95"/>
                <a:gd name="T8" fmla="*/ 22 w 96"/>
                <a:gd name="T9" fmla="*/ 38 h 95"/>
                <a:gd name="T10" fmla="*/ 12 w 96"/>
                <a:gd name="T11" fmla="*/ 12 h 95"/>
                <a:gd name="T12" fmla="*/ 9 w 96"/>
                <a:gd name="T13" fmla="*/ 0 h 95"/>
                <a:gd name="T14" fmla="*/ 22 w 96"/>
                <a:gd name="T15" fmla="*/ 8 h 95"/>
                <a:gd name="T16" fmla="*/ 33 w 96"/>
                <a:gd name="T17" fmla="*/ 15 h 95"/>
                <a:gd name="T18" fmla="*/ 40 w 96"/>
                <a:gd name="T19" fmla="*/ 30 h 95"/>
                <a:gd name="T20" fmla="*/ 48 w 96"/>
                <a:gd name="T21" fmla="*/ 51 h 95"/>
                <a:gd name="T22" fmla="*/ 57 w 96"/>
                <a:gd name="T23" fmla="*/ 57 h 95"/>
                <a:gd name="T24" fmla="*/ 67 w 96"/>
                <a:gd name="T25" fmla="*/ 74 h 95"/>
                <a:gd name="T26" fmla="*/ 78 w 96"/>
                <a:gd name="T27" fmla="*/ 84 h 95"/>
                <a:gd name="T28" fmla="*/ 96 w 96"/>
                <a:gd name="T2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6" h="95">
                  <a:moveTo>
                    <a:pt x="96" y="95"/>
                  </a:moveTo>
                  <a:cubicBezTo>
                    <a:pt x="75" y="92"/>
                    <a:pt x="84" y="85"/>
                    <a:pt x="67" y="83"/>
                  </a:cubicBezTo>
                  <a:cubicBezTo>
                    <a:pt x="64" y="77"/>
                    <a:pt x="61" y="75"/>
                    <a:pt x="55" y="72"/>
                  </a:cubicBezTo>
                  <a:cubicBezTo>
                    <a:pt x="48" y="63"/>
                    <a:pt x="45" y="63"/>
                    <a:pt x="37" y="56"/>
                  </a:cubicBezTo>
                  <a:cubicBezTo>
                    <a:pt x="33" y="49"/>
                    <a:pt x="27" y="45"/>
                    <a:pt x="22" y="38"/>
                  </a:cubicBezTo>
                  <a:cubicBezTo>
                    <a:pt x="20" y="30"/>
                    <a:pt x="18" y="17"/>
                    <a:pt x="12" y="12"/>
                  </a:cubicBezTo>
                  <a:cubicBezTo>
                    <a:pt x="9" y="2"/>
                    <a:pt x="0" y="9"/>
                    <a:pt x="9" y="0"/>
                  </a:cubicBezTo>
                  <a:cubicBezTo>
                    <a:pt x="17" y="2"/>
                    <a:pt x="15" y="5"/>
                    <a:pt x="22" y="8"/>
                  </a:cubicBezTo>
                  <a:cubicBezTo>
                    <a:pt x="25" y="14"/>
                    <a:pt x="27" y="14"/>
                    <a:pt x="33" y="15"/>
                  </a:cubicBezTo>
                  <a:cubicBezTo>
                    <a:pt x="41" y="21"/>
                    <a:pt x="43" y="18"/>
                    <a:pt x="40" y="30"/>
                  </a:cubicBezTo>
                  <a:cubicBezTo>
                    <a:pt x="41" y="39"/>
                    <a:pt x="39" y="49"/>
                    <a:pt x="48" y="51"/>
                  </a:cubicBezTo>
                  <a:cubicBezTo>
                    <a:pt x="50" y="54"/>
                    <a:pt x="55" y="54"/>
                    <a:pt x="57" y="57"/>
                  </a:cubicBezTo>
                  <a:cubicBezTo>
                    <a:pt x="63" y="66"/>
                    <a:pt x="56" y="66"/>
                    <a:pt x="67" y="74"/>
                  </a:cubicBezTo>
                  <a:cubicBezTo>
                    <a:pt x="71" y="82"/>
                    <a:pt x="67" y="83"/>
                    <a:pt x="78" y="84"/>
                  </a:cubicBezTo>
                  <a:cubicBezTo>
                    <a:pt x="87" y="87"/>
                    <a:pt x="87" y="95"/>
                    <a:pt x="96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91666" name="Group 2578"/>
            <p:cNvGrpSpPr>
              <a:grpSpLocks/>
            </p:cNvGrpSpPr>
            <p:nvPr/>
          </p:nvGrpSpPr>
          <p:grpSpPr bwMode="auto">
            <a:xfrm>
              <a:off x="2517" y="1637"/>
              <a:ext cx="309" cy="527"/>
              <a:chOff x="645" y="1493"/>
              <a:chExt cx="309" cy="527"/>
            </a:xfrm>
          </p:grpSpPr>
          <p:sp>
            <p:nvSpPr>
              <p:cNvPr id="91667" name="Freeform 2579"/>
              <p:cNvSpPr>
                <a:spLocks/>
              </p:cNvSpPr>
              <p:nvPr/>
            </p:nvSpPr>
            <p:spPr bwMode="auto">
              <a:xfrm>
                <a:off x="645" y="1493"/>
                <a:ext cx="309" cy="527"/>
              </a:xfrm>
              <a:custGeom>
                <a:avLst/>
                <a:gdLst>
                  <a:gd name="T0" fmla="*/ 267 w 309"/>
                  <a:gd name="T1" fmla="*/ 166 h 527"/>
                  <a:gd name="T2" fmla="*/ 248 w 309"/>
                  <a:gd name="T3" fmla="*/ 258 h 527"/>
                  <a:gd name="T4" fmla="*/ 231 w 309"/>
                  <a:gd name="T5" fmla="*/ 375 h 527"/>
                  <a:gd name="T6" fmla="*/ 225 w 309"/>
                  <a:gd name="T7" fmla="*/ 457 h 527"/>
                  <a:gd name="T8" fmla="*/ 219 w 309"/>
                  <a:gd name="T9" fmla="*/ 507 h 527"/>
                  <a:gd name="T10" fmla="*/ 141 w 309"/>
                  <a:gd name="T11" fmla="*/ 513 h 527"/>
                  <a:gd name="T12" fmla="*/ 135 w 309"/>
                  <a:gd name="T13" fmla="*/ 412 h 527"/>
                  <a:gd name="T14" fmla="*/ 118 w 309"/>
                  <a:gd name="T15" fmla="*/ 299 h 527"/>
                  <a:gd name="T16" fmla="*/ 96 w 309"/>
                  <a:gd name="T17" fmla="*/ 235 h 527"/>
                  <a:gd name="T18" fmla="*/ 58 w 309"/>
                  <a:gd name="T19" fmla="*/ 147 h 527"/>
                  <a:gd name="T20" fmla="*/ 41 w 309"/>
                  <a:gd name="T21" fmla="*/ 100 h 527"/>
                  <a:gd name="T22" fmla="*/ 20 w 309"/>
                  <a:gd name="T23" fmla="*/ 40 h 527"/>
                  <a:gd name="T24" fmla="*/ 69 w 309"/>
                  <a:gd name="T25" fmla="*/ 6 h 527"/>
                  <a:gd name="T26" fmla="*/ 180 w 309"/>
                  <a:gd name="T27" fmla="*/ 76 h 527"/>
                  <a:gd name="T28" fmla="*/ 251 w 309"/>
                  <a:gd name="T29" fmla="*/ 12 h 527"/>
                  <a:gd name="T30" fmla="*/ 306 w 309"/>
                  <a:gd name="T31" fmla="*/ 51 h 527"/>
                  <a:gd name="T32" fmla="*/ 267 w 309"/>
                  <a:gd name="T33" fmla="*/ 166 h 527"/>
                  <a:gd name="T34" fmla="*/ 267 w 309"/>
                  <a:gd name="T35" fmla="*/ 166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9" h="527">
                    <a:moveTo>
                      <a:pt x="267" y="166"/>
                    </a:moveTo>
                    <a:cubicBezTo>
                      <a:pt x="263" y="187"/>
                      <a:pt x="253" y="237"/>
                      <a:pt x="248" y="258"/>
                    </a:cubicBezTo>
                    <a:cubicBezTo>
                      <a:pt x="248" y="287"/>
                      <a:pt x="226" y="357"/>
                      <a:pt x="231" y="375"/>
                    </a:cubicBezTo>
                    <a:cubicBezTo>
                      <a:pt x="228" y="408"/>
                      <a:pt x="227" y="435"/>
                      <a:pt x="225" y="457"/>
                    </a:cubicBezTo>
                    <a:cubicBezTo>
                      <a:pt x="223" y="479"/>
                      <a:pt x="233" y="498"/>
                      <a:pt x="219" y="507"/>
                    </a:cubicBezTo>
                    <a:cubicBezTo>
                      <a:pt x="189" y="527"/>
                      <a:pt x="174" y="514"/>
                      <a:pt x="141" y="513"/>
                    </a:cubicBezTo>
                    <a:cubicBezTo>
                      <a:pt x="127" y="498"/>
                      <a:pt x="141" y="433"/>
                      <a:pt x="135" y="412"/>
                    </a:cubicBezTo>
                    <a:cubicBezTo>
                      <a:pt x="131" y="377"/>
                      <a:pt x="119" y="337"/>
                      <a:pt x="118" y="299"/>
                    </a:cubicBezTo>
                    <a:cubicBezTo>
                      <a:pt x="111" y="278"/>
                      <a:pt x="106" y="260"/>
                      <a:pt x="96" y="235"/>
                    </a:cubicBezTo>
                    <a:cubicBezTo>
                      <a:pt x="87" y="215"/>
                      <a:pt x="67" y="169"/>
                      <a:pt x="58" y="147"/>
                    </a:cubicBezTo>
                    <a:cubicBezTo>
                      <a:pt x="49" y="125"/>
                      <a:pt x="47" y="118"/>
                      <a:pt x="41" y="100"/>
                    </a:cubicBezTo>
                    <a:cubicBezTo>
                      <a:pt x="35" y="85"/>
                      <a:pt x="0" y="56"/>
                      <a:pt x="20" y="40"/>
                    </a:cubicBezTo>
                    <a:cubicBezTo>
                      <a:pt x="28" y="31"/>
                      <a:pt x="42" y="0"/>
                      <a:pt x="69" y="6"/>
                    </a:cubicBezTo>
                    <a:cubicBezTo>
                      <a:pt x="96" y="12"/>
                      <a:pt x="150" y="75"/>
                      <a:pt x="180" y="76"/>
                    </a:cubicBezTo>
                    <a:cubicBezTo>
                      <a:pt x="210" y="77"/>
                      <a:pt x="230" y="16"/>
                      <a:pt x="251" y="12"/>
                    </a:cubicBezTo>
                    <a:cubicBezTo>
                      <a:pt x="272" y="8"/>
                      <a:pt x="303" y="25"/>
                      <a:pt x="306" y="51"/>
                    </a:cubicBezTo>
                    <a:cubicBezTo>
                      <a:pt x="309" y="77"/>
                      <a:pt x="275" y="142"/>
                      <a:pt x="267" y="166"/>
                    </a:cubicBezTo>
                    <a:cubicBezTo>
                      <a:pt x="267" y="166"/>
                      <a:pt x="267" y="166"/>
                      <a:pt x="267" y="166"/>
                    </a:cubicBezTo>
                    <a:close/>
                  </a:path>
                </a:pathLst>
              </a:custGeom>
              <a:solidFill>
                <a:srgbClr val="0000FF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668" name="Freeform 2580"/>
              <p:cNvSpPr>
                <a:spLocks/>
              </p:cNvSpPr>
              <p:nvPr/>
            </p:nvSpPr>
            <p:spPr bwMode="auto">
              <a:xfrm>
                <a:off x="677" y="1512"/>
                <a:ext cx="265" cy="214"/>
              </a:xfrm>
              <a:custGeom>
                <a:avLst/>
                <a:gdLst>
                  <a:gd name="T0" fmla="*/ 241 w 265"/>
                  <a:gd name="T1" fmla="*/ 15 h 214"/>
                  <a:gd name="T2" fmla="*/ 253 w 265"/>
                  <a:gd name="T3" fmla="*/ 57 h 214"/>
                  <a:gd name="T4" fmla="*/ 184 w 265"/>
                  <a:gd name="T5" fmla="*/ 185 h 214"/>
                  <a:gd name="T6" fmla="*/ 129 w 265"/>
                  <a:gd name="T7" fmla="*/ 204 h 214"/>
                  <a:gd name="T8" fmla="*/ 59 w 265"/>
                  <a:gd name="T9" fmla="*/ 127 h 214"/>
                  <a:gd name="T10" fmla="*/ 3 w 265"/>
                  <a:gd name="T11" fmla="*/ 39 h 214"/>
                  <a:gd name="T12" fmla="*/ 39 w 265"/>
                  <a:gd name="T13" fmla="*/ 8 h 214"/>
                  <a:gd name="T14" fmla="*/ 121 w 265"/>
                  <a:gd name="T15" fmla="*/ 72 h 214"/>
                  <a:gd name="T16" fmla="*/ 241 w 265"/>
                  <a:gd name="T17" fmla="*/ 15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5" h="214">
                    <a:moveTo>
                      <a:pt x="241" y="15"/>
                    </a:moveTo>
                    <a:cubicBezTo>
                      <a:pt x="253" y="20"/>
                      <a:pt x="265" y="38"/>
                      <a:pt x="253" y="57"/>
                    </a:cubicBezTo>
                    <a:cubicBezTo>
                      <a:pt x="244" y="85"/>
                      <a:pt x="205" y="160"/>
                      <a:pt x="184" y="185"/>
                    </a:cubicBezTo>
                    <a:cubicBezTo>
                      <a:pt x="163" y="207"/>
                      <a:pt x="150" y="214"/>
                      <a:pt x="129" y="204"/>
                    </a:cubicBezTo>
                    <a:cubicBezTo>
                      <a:pt x="108" y="194"/>
                      <a:pt x="80" y="154"/>
                      <a:pt x="59" y="127"/>
                    </a:cubicBezTo>
                    <a:cubicBezTo>
                      <a:pt x="38" y="101"/>
                      <a:pt x="6" y="59"/>
                      <a:pt x="3" y="39"/>
                    </a:cubicBezTo>
                    <a:cubicBezTo>
                      <a:pt x="0" y="33"/>
                      <a:pt x="26" y="0"/>
                      <a:pt x="39" y="8"/>
                    </a:cubicBezTo>
                    <a:cubicBezTo>
                      <a:pt x="59" y="14"/>
                      <a:pt x="87" y="71"/>
                      <a:pt x="121" y="72"/>
                    </a:cubicBezTo>
                    <a:cubicBezTo>
                      <a:pt x="203" y="70"/>
                      <a:pt x="198" y="6"/>
                      <a:pt x="241" y="15"/>
                    </a:cubicBezTo>
                    <a:close/>
                  </a:path>
                </a:pathLst>
              </a:custGeom>
              <a:solidFill>
                <a:srgbClr val="FF9900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669" name="Freeform 2581"/>
              <p:cNvSpPr>
                <a:spLocks/>
              </p:cNvSpPr>
              <p:nvPr/>
            </p:nvSpPr>
            <p:spPr bwMode="auto">
              <a:xfrm>
                <a:off x="744" y="1719"/>
                <a:ext cx="154" cy="72"/>
              </a:xfrm>
              <a:custGeom>
                <a:avLst/>
                <a:gdLst>
                  <a:gd name="T0" fmla="*/ 146 w 154"/>
                  <a:gd name="T1" fmla="*/ 15 h 72"/>
                  <a:gd name="T2" fmla="*/ 134 w 154"/>
                  <a:gd name="T3" fmla="*/ 66 h 72"/>
                  <a:gd name="T4" fmla="*/ 106 w 154"/>
                  <a:gd name="T5" fmla="*/ 64 h 72"/>
                  <a:gd name="T6" fmla="*/ 44 w 154"/>
                  <a:gd name="T7" fmla="*/ 62 h 72"/>
                  <a:gd name="T8" fmla="*/ 17 w 154"/>
                  <a:gd name="T9" fmla="*/ 47 h 72"/>
                  <a:gd name="T10" fmla="*/ 0 w 154"/>
                  <a:gd name="T11" fmla="*/ 5 h 72"/>
                  <a:gd name="T12" fmla="*/ 64 w 154"/>
                  <a:gd name="T13" fmla="*/ 22 h 72"/>
                  <a:gd name="T14" fmla="*/ 146 w 154"/>
                  <a:gd name="T15" fmla="*/ 1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72">
                    <a:moveTo>
                      <a:pt x="146" y="15"/>
                    </a:moveTo>
                    <a:cubicBezTo>
                      <a:pt x="147" y="27"/>
                      <a:pt x="154" y="71"/>
                      <a:pt x="134" y="66"/>
                    </a:cubicBezTo>
                    <a:cubicBezTo>
                      <a:pt x="125" y="72"/>
                      <a:pt x="122" y="64"/>
                      <a:pt x="106" y="64"/>
                    </a:cubicBezTo>
                    <a:cubicBezTo>
                      <a:pt x="91" y="63"/>
                      <a:pt x="59" y="65"/>
                      <a:pt x="44" y="62"/>
                    </a:cubicBezTo>
                    <a:cubicBezTo>
                      <a:pt x="43" y="47"/>
                      <a:pt x="22" y="61"/>
                      <a:pt x="17" y="47"/>
                    </a:cubicBezTo>
                    <a:cubicBezTo>
                      <a:pt x="15" y="42"/>
                      <a:pt x="0" y="5"/>
                      <a:pt x="0" y="5"/>
                    </a:cubicBezTo>
                    <a:cubicBezTo>
                      <a:pt x="14" y="0"/>
                      <a:pt x="52" y="14"/>
                      <a:pt x="64" y="22"/>
                    </a:cubicBezTo>
                    <a:cubicBezTo>
                      <a:pt x="146" y="20"/>
                      <a:pt x="103" y="6"/>
                      <a:pt x="146" y="15"/>
                    </a:cubicBezTo>
                    <a:close/>
                  </a:path>
                </a:pathLst>
              </a:custGeom>
              <a:solidFill>
                <a:srgbClr val="FF9900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670" name="Freeform 2582"/>
              <p:cNvSpPr>
                <a:spLocks/>
              </p:cNvSpPr>
              <p:nvPr/>
            </p:nvSpPr>
            <p:spPr bwMode="auto">
              <a:xfrm>
                <a:off x="776" y="1827"/>
                <a:ext cx="138" cy="71"/>
              </a:xfrm>
              <a:custGeom>
                <a:avLst/>
                <a:gdLst>
                  <a:gd name="T0" fmla="*/ 97 w 138"/>
                  <a:gd name="T1" fmla="*/ 21 h 71"/>
                  <a:gd name="T2" fmla="*/ 91 w 138"/>
                  <a:gd name="T3" fmla="*/ 44 h 71"/>
                  <a:gd name="T4" fmla="*/ 91 w 138"/>
                  <a:gd name="T5" fmla="*/ 69 h 71"/>
                  <a:gd name="T6" fmla="*/ 36 w 138"/>
                  <a:gd name="T7" fmla="*/ 59 h 71"/>
                  <a:gd name="T8" fmla="*/ 9 w 138"/>
                  <a:gd name="T9" fmla="*/ 51 h 71"/>
                  <a:gd name="T10" fmla="*/ 0 w 138"/>
                  <a:gd name="T11" fmla="*/ 5 h 71"/>
                  <a:gd name="T12" fmla="*/ 56 w 138"/>
                  <a:gd name="T13" fmla="*/ 19 h 71"/>
                  <a:gd name="T14" fmla="*/ 97 w 138"/>
                  <a:gd name="T15" fmla="*/ 2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8" h="71">
                    <a:moveTo>
                      <a:pt x="97" y="21"/>
                    </a:moveTo>
                    <a:cubicBezTo>
                      <a:pt x="104" y="24"/>
                      <a:pt x="92" y="36"/>
                      <a:pt x="91" y="44"/>
                    </a:cubicBezTo>
                    <a:cubicBezTo>
                      <a:pt x="90" y="52"/>
                      <a:pt x="100" y="67"/>
                      <a:pt x="91" y="69"/>
                    </a:cubicBezTo>
                    <a:cubicBezTo>
                      <a:pt x="82" y="71"/>
                      <a:pt x="50" y="62"/>
                      <a:pt x="36" y="59"/>
                    </a:cubicBezTo>
                    <a:cubicBezTo>
                      <a:pt x="35" y="44"/>
                      <a:pt x="14" y="65"/>
                      <a:pt x="9" y="51"/>
                    </a:cubicBezTo>
                    <a:cubicBezTo>
                      <a:pt x="7" y="46"/>
                      <a:pt x="0" y="5"/>
                      <a:pt x="0" y="5"/>
                    </a:cubicBezTo>
                    <a:cubicBezTo>
                      <a:pt x="14" y="0"/>
                      <a:pt x="44" y="11"/>
                      <a:pt x="56" y="19"/>
                    </a:cubicBezTo>
                    <a:cubicBezTo>
                      <a:pt x="138" y="17"/>
                      <a:pt x="54" y="12"/>
                      <a:pt x="97" y="21"/>
                    </a:cubicBezTo>
                    <a:close/>
                  </a:path>
                </a:pathLst>
              </a:custGeom>
              <a:solidFill>
                <a:srgbClr val="FF9900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671" name="Freeform 2583"/>
              <p:cNvSpPr>
                <a:spLocks/>
              </p:cNvSpPr>
              <p:nvPr/>
            </p:nvSpPr>
            <p:spPr bwMode="auto">
              <a:xfrm>
                <a:off x="786" y="1926"/>
                <a:ext cx="120" cy="65"/>
              </a:xfrm>
              <a:custGeom>
                <a:avLst/>
                <a:gdLst>
                  <a:gd name="T0" fmla="*/ 79 w 120"/>
                  <a:gd name="T1" fmla="*/ 15 h 65"/>
                  <a:gd name="T2" fmla="*/ 80 w 120"/>
                  <a:gd name="T3" fmla="*/ 39 h 65"/>
                  <a:gd name="T4" fmla="*/ 73 w 120"/>
                  <a:gd name="T5" fmla="*/ 63 h 65"/>
                  <a:gd name="T6" fmla="*/ 18 w 120"/>
                  <a:gd name="T7" fmla="*/ 53 h 65"/>
                  <a:gd name="T8" fmla="*/ 2 w 120"/>
                  <a:gd name="T9" fmla="*/ 47 h 65"/>
                  <a:gd name="T10" fmla="*/ 5 w 120"/>
                  <a:gd name="T11" fmla="*/ 5 h 65"/>
                  <a:gd name="T12" fmla="*/ 38 w 120"/>
                  <a:gd name="T13" fmla="*/ 13 h 65"/>
                  <a:gd name="T14" fmla="*/ 79 w 120"/>
                  <a:gd name="T15" fmla="*/ 1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65">
                    <a:moveTo>
                      <a:pt x="79" y="15"/>
                    </a:moveTo>
                    <a:cubicBezTo>
                      <a:pt x="86" y="18"/>
                      <a:pt x="81" y="31"/>
                      <a:pt x="80" y="39"/>
                    </a:cubicBezTo>
                    <a:cubicBezTo>
                      <a:pt x="79" y="47"/>
                      <a:pt x="83" y="61"/>
                      <a:pt x="73" y="63"/>
                    </a:cubicBezTo>
                    <a:cubicBezTo>
                      <a:pt x="63" y="65"/>
                      <a:pt x="30" y="56"/>
                      <a:pt x="18" y="53"/>
                    </a:cubicBezTo>
                    <a:cubicBezTo>
                      <a:pt x="17" y="38"/>
                      <a:pt x="7" y="61"/>
                      <a:pt x="2" y="47"/>
                    </a:cubicBezTo>
                    <a:cubicBezTo>
                      <a:pt x="0" y="42"/>
                      <a:pt x="5" y="5"/>
                      <a:pt x="5" y="5"/>
                    </a:cubicBezTo>
                    <a:cubicBezTo>
                      <a:pt x="19" y="0"/>
                      <a:pt x="26" y="5"/>
                      <a:pt x="38" y="13"/>
                    </a:cubicBezTo>
                    <a:cubicBezTo>
                      <a:pt x="120" y="11"/>
                      <a:pt x="36" y="6"/>
                      <a:pt x="79" y="15"/>
                    </a:cubicBezTo>
                    <a:close/>
                  </a:path>
                </a:pathLst>
              </a:custGeom>
              <a:solidFill>
                <a:srgbClr val="FF9900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91672" name="Freeform 2584"/>
            <p:cNvSpPr>
              <a:spLocks/>
            </p:cNvSpPr>
            <p:nvPr/>
          </p:nvSpPr>
          <p:spPr bwMode="auto">
            <a:xfrm>
              <a:off x="2688" y="699"/>
              <a:ext cx="215" cy="236"/>
            </a:xfrm>
            <a:custGeom>
              <a:avLst/>
              <a:gdLst>
                <a:gd name="T0" fmla="*/ 191 w 215"/>
                <a:gd name="T1" fmla="*/ 236 h 236"/>
                <a:gd name="T2" fmla="*/ 100 w 215"/>
                <a:gd name="T3" fmla="*/ 209 h 236"/>
                <a:gd name="T4" fmla="*/ 0 w 215"/>
                <a:gd name="T5" fmla="*/ 173 h 236"/>
                <a:gd name="T6" fmla="*/ 36 w 215"/>
                <a:gd name="T7" fmla="*/ 63 h 236"/>
                <a:gd name="T8" fmla="*/ 163 w 215"/>
                <a:gd name="T9" fmla="*/ 0 h 236"/>
                <a:gd name="T10" fmla="*/ 210 w 215"/>
                <a:gd name="T11" fmla="*/ 93 h 236"/>
                <a:gd name="T12" fmla="*/ 191 w 215"/>
                <a:gd name="T13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236">
                  <a:moveTo>
                    <a:pt x="191" y="236"/>
                  </a:moveTo>
                  <a:cubicBezTo>
                    <a:pt x="161" y="226"/>
                    <a:pt x="130" y="219"/>
                    <a:pt x="100" y="209"/>
                  </a:cubicBezTo>
                  <a:cubicBezTo>
                    <a:pt x="40" y="219"/>
                    <a:pt x="32" y="221"/>
                    <a:pt x="0" y="173"/>
                  </a:cubicBezTo>
                  <a:cubicBezTo>
                    <a:pt x="3" y="151"/>
                    <a:pt x="3" y="78"/>
                    <a:pt x="36" y="63"/>
                  </a:cubicBezTo>
                  <a:cubicBezTo>
                    <a:pt x="63" y="34"/>
                    <a:pt x="134" y="15"/>
                    <a:pt x="163" y="0"/>
                  </a:cubicBezTo>
                  <a:cubicBezTo>
                    <a:pt x="189" y="8"/>
                    <a:pt x="205" y="54"/>
                    <a:pt x="210" y="93"/>
                  </a:cubicBezTo>
                  <a:cubicBezTo>
                    <a:pt x="215" y="132"/>
                    <a:pt x="195" y="206"/>
                    <a:pt x="191" y="236"/>
                  </a:cubicBezTo>
                  <a:close/>
                </a:path>
              </a:pathLst>
            </a:custGeom>
            <a:solidFill>
              <a:schemeClr val="bg1"/>
            </a:solidFill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73" name="Freeform 2585"/>
            <p:cNvSpPr>
              <a:spLocks/>
            </p:cNvSpPr>
            <p:nvPr/>
          </p:nvSpPr>
          <p:spPr bwMode="auto">
            <a:xfrm>
              <a:off x="2736" y="768"/>
              <a:ext cx="96" cy="144"/>
            </a:xfrm>
            <a:custGeom>
              <a:avLst/>
              <a:gdLst>
                <a:gd name="T0" fmla="*/ 35 w 104"/>
                <a:gd name="T1" fmla="*/ 39 h 172"/>
                <a:gd name="T2" fmla="*/ 81 w 104"/>
                <a:gd name="T3" fmla="*/ 148 h 172"/>
                <a:gd name="T4" fmla="*/ 23 w 104"/>
                <a:gd name="T5" fmla="*/ 158 h 172"/>
                <a:gd name="T6" fmla="*/ 2 w 104"/>
                <a:gd name="T7" fmla="*/ 132 h 172"/>
                <a:gd name="T8" fmla="*/ 8 w 104"/>
                <a:gd name="T9" fmla="*/ 66 h 172"/>
                <a:gd name="T10" fmla="*/ 35 w 104"/>
                <a:gd name="T11" fmla="*/ 3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172">
                  <a:moveTo>
                    <a:pt x="35" y="39"/>
                  </a:moveTo>
                  <a:cubicBezTo>
                    <a:pt x="104" y="62"/>
                    <a:pt x="90" y="63"/>
                    <a:pt x="81" y="148"/>
                  </a:cubicBezTo>
                  <a:cubicBezTo>
                    <a:pt x="84" y="165"/>
                    <a:pt x="35" y="172"/>
                    <a:pt x="23" y="158"/>
                  </a:cubicBezTo>
                  <a:cubicBezTo>
                    <a:pt x="10" y="155"/>
                    <a:pt x="4" y="147"/>
                    <a:pt x="2" y="132"/>
                  </a:cubicBezTo>
                  <a:cubicBezTo>
                    <a:pt x="0" y="117"/>
                    <a:pt x="3" y="81"/>
                    <a:pt x="8" y="66"/>
                  </a:cubicBezTo>
                  <a:cubicBezTo>
                    <a:pt x="41" y="0"/>
                    <a:pt x="35" y="102"/>
                    <a:pt x="35" y="39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74" name="Freeform 2586"/>
            <p:cNvSpPr>
              <a:spLocks/>
            </p:cNvSpPr>
            <p:nvPr/>
          </p:nvSpPr>
          <p:spPr bwMode="auto">
            <a:xfrm>
              <a:off x="2457" y="679"/>
              <a:ext cx="215" cy="256"/>
            </a:xfrm>
            <a:custGeom>
              <a:avLst/>
              <a:gdLst>
                <a:gd name="T0" fmla="*/ 39 w 215"/>
                <a:gd name="T1" fmla="*/ 41 h 256"/>
                <a:gd name="T2" fmla="*/ 3 w 215"/>
                <a:gd name="T3" fmla="*/ 137 h 256"/>
                <a:gd name="T4" fmla="*/ 58 w 215"/>
                <a:gd name="T5" fmla="*/ 256 h 256"/>
                <a:gd name="T6" fmla="*/ 133 w 215"/>
                <a:gd name="T7" fmla="*/ 229 h 256"/>
                <a:gd name="T8" fmla="*/ 215 w 215"/>
                <a:gd name="T9" fmla="*/ 193 h 256"/>
                <a:gd name="T10" fmla="*/ 185 w 215"/>
                <a:gd name="T11" fmla="*/ 83 h 256"/>
                <a:gd name="T12" fmla="*/ 81 w 215"/>
                <a:gd name="T13" fmla="*/ 20 h 256"/>
                <a:gd name="T14" fmla="*/ 39 w 215"/>
                <a:gd name="T15" fmla="*/ 41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5" h="256">
                  <a:moveTo>
                    <a:pt x="39" y="41"/>
                  </a:moveTo>
                  <a:cubicBezTo>
                    <a:pt x="28" y="57"/>
                    <a:pt x="0" y="101"/>
                    <a:pt x="3" y="137"/>
                  </a:cubicBezTo>
                  <a:cubicBezTo>
                    <a:pt x="6" y="173"/>
                    <a:pt x="36" y="241"/>
                    <a:pt x="58" y="256"/>
                  </a:cubicBezTo>
                  <a:cubicBezTo>
                    <a:pt x="83" y="246"/>
                    <a:pt x="108" y="239"/>
                    <a:pt x="133" y="229"/>
                  </a:cubicBezTo>
                  <a:cubicBezTo>
                    <a:pt x="182" y="239"/>
                    <a:pt x="189" y="241"/>
                    <a:pt x="215" y="193"/>
                  </a:cubicBezTo>
                  <a:cubicBezTo>
                    <a:pt x="213" y="171"/>
                    <a:pt x="213" y="98"/>
                    <a:pt x="185" y="83"/>
                  </a:cubicBezTo>
                  <a:cubicBezTo>
                    <a:pt x="163" y="54"/>
                    <a:pt x="105" y="35"/>
                    <a:pt x="81" y="20"/>
                  </a:cubicBezTo>
                  <a:cubicBezTo>
                    <a:pt x="41" y="0"/>
                    <a:pt x="53" y="76"/>
                    <a:pt x="39" y="41"/>
                  </a:cubicBezTo>
                  <a:close/>
                </a:path>
              </a:pathLst>
            </a:custGeom>
            <a:solidFill>
              <a:schemeClr val="bg1"/>
            </a:solidFill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75" name="Freeform 2587"/>
            <p:cNvSpPr>
              <a:spLocks/>
            </p:cNvSpPr>
            <p:nvPr/>
          </p:nvSpPr>
          <p:spPr bwMode="auto">
            <a:xfrm flipH="1">
              <a:off x="2544" y="768"/>
              <a:ext cx="96" cy="124"/>
            </a:xfrm>
            <a:custGeom>
              <a:avLst/>
              <a:gdLst>
                <a:gd name="T0" fmla="*/ 35 w 104"/>
                <a:gd name="T1" fmla="*/ 39 h 172"/>
                <a:gd name="T2" fmla="*/ 81 w 104"/>
                <a:gd name="T3" fmla="*/ 148 h 172"/>
                <a:gd name="T4" fmla="*/ 23 w 104"/>
                <a:gd name="T5" fmla="*/ 158 h 172"/>
                <a:gd name="T6" fmla="*/ 2 w 104"/>
                <a:gd name="T7" fmla="*/ 132 h 172"/>
                <a:gd name="T8" fmla="*/ 8 w 104"/>
                <a:gd name="T9" fmla="*/ 66 h 172"/>
                <a:gd name="T10" fmla="*/ 35 w 104"/>
                <a:gd name="T11" fmla="*/ 3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172">
                  <a:moveTo>
                    <a:pt x="35" y="39"/>
                  </a:moveTo>
                  <a:cubicBezTo>
                    <a:pt x="104" y="62"/>
                    <a:pt x="90" y="63"/>
                    <a:pt x="81" y="148"/>
                  </a:cubicBezTo>
                  <a:cubicBezTo>
                    <a:pt x="84" y="165"/>
                    <a:pt x="35" y="172"/>
                    <a:pt x="23" y="158"/>
                  </a:cubicBezTo>
                  <a:cubicBezTo>
                    <a:pt x="10" y="155"/>
                    <a:pt x="4" y="147"/>
                    <a:pt x="2" y="132"/>
                  </a:cubicBezTo>
                  <a:cubicBezTo>
                    <a:pt x="0" y="117"/>
                    <a:pt x="3" y="81"/>
                    <a:pt x="8" y="66"/>
                  </a:cubicBezTo>
                  <a:cubicBezTo>
                    <a:pt x="41" y="0"/>
                    <a:pt x="35" y="102"/>
                    <a:pt x="35" y="39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91676" name="Group 2588"/>
          <p:cNvGrpSpPr>
            <a:grpSpLocks/>
          </p:cNvGrpSpPr>
          <p:nvPr/>
        </p:nvGrpSpPr>
        <p:grpSpPr bwMode="auto">
          <a:xfrm>
            <a:off x="3276600" y="1143000"/>
            <a:ext cx="1066800" cy="1436688"/>
            <a:chOff x="4080" y="624"/>
            <a:chExt cx="1277" cy="1828"/>
          </a:xfrm>
        </p:grpSpPr>
        <p:sp>
          <p:nvSpPr>
            <p:cNvPr id="91677" name="Freeform 2589"/>
            <p:cNvSpPr>
              <a:spLocks/>
            </p:cNvSpPr>
            <p:nvPr/>
          </p:nvSpPr>
          <p:spPr bwMode="auto">
            <a:xfrm>
              <a:off x="4080" y="626"/>
              <a:ext cx="1273" cy="1429"/>
            </a:xfrm>
            <a:custGeom>
              <a:avLst/>
              <a:gdLst>
                <a:gd name="T0" fmla="*/ 1271 w 1273"/>
                <a:gd name="T1" fmla="*/ 828 h 1429"/>
                <a:gd name="T2" fmla="*/ 1211 w 1273"/>
                <a:gd name="T3" fmla="*/ 902 h 1429"/>
                <a:gd name="T4" fmla="*/ 1131 w 1273"/>
                <a:gd name="T5" fmla="*/ 968 h 1429"/>
                <a:gd name="T6" fmla="*/ 1027 w 1273"/>
                <a:gd name="T7" fmla="*/ 1042 h 1429"/>
                <a:gd name="T8" fmla="*/ 947 w 1273"/>
                <a:gd name="T9" fmla="*/ 1118 h 1429"/>
                <a:gd name="T10" fmla="*/ 889 w 1273"/>
                <a:gd name="T11" fmla="*/ 1270 h 1429"/>
                <a:gd name="T12" fmla="*/ 873 w 1273"/>
                <a:gd name="T13" fmla="*/ 1320 h 1429"/>
                <a:gd name="T14" fmla="*/ 835 w 1273"/>
                <a:gd name="T15" fmla="*/ 1414 h 1429"/>
                <a:gd name="T16" fmla="*/ 799 w 1273"/>
                <a:gd name="T17" fmla="*/ 1410 h 1429"/>
                <a:gd name="T18" fmla="*/ 771 w 1273"/>
                <a:gd name="T19" fmla="*/ 1350 h 1429"/>
                <a:gd name="T20" fmla="*/ 765 w 1273"/>
                <a:gd name="T21" fmla="*/ 1304 h 1429"/>
                <a:gd name="T22" fmla="*/ 779 w 1273"/>
                <a:gd name="T23" fmla="*/ 1266 h 1429"/>
                <a:gd name="T24" fmla="*/ 785 w 1273"/>
                <a:gd name="T25" fmla="*/ 1146 h 1429"/>
                <a:gd name="T26" fmla="*/ 791 w 1273"/>
                <a:gd name="T27" fmla="*/ 894 h 1429"/>
                <a:gd name="T28" fmla="*/ 799 w 1273"/>
                <a:gd name="T29" fmla="*/ 750 h 1429"/>
                <a:gd name="T30" fmla="*/ 815 w 1273"/>
                <a:gd name="T31" fmla="*/ 626 h 1429"/>
                <a:gd name="T32" fmla="*/ 827 w 1273"/>
                <a:gd name="T33" fmla="*/ 586 h 1429"/>
                <a:gd name="T34" fmla="*/ 839 w 1273"/>
                <a:gd name="T35" fmla="*/ 474 h 1429"/>
                <a:gd name="T36" fmla="*/ 847 w 1273"/>
                <a:gd name="T37" fmla="*/ 450 h 1429"/>
                <a:gd name="T38" fmla="*/ 851 w 1273"/>
                <a:gd name="T39" fmla="*/ 346 h 1429"/>
                <a:gd name="T40" fmla="*/ 793 w 1273"/>
                <a:gd name="T41" fmla="*/ 302 h 1429"/>
                <a:gd name="T42" fmla="*/ 679 w 1273"/>
                <a:gd name="T43" fmla="*/ 306 h 1429"/>
                <a:gd name="T44" fmla="*/ 545 w 1273"/>
                <a:gd name="T45" fmla="*/ 312 h 1429"/>
                <a:gd name="T46" fmla="*/ 437 w 1273"/>
                <a:gd name="T47" fmla="*/ 326 h 1429"/>
                <a:gd name="T48" fmla="*/ 429 w 1273"/>
                <a:gd name="T49" fmla="*/ 416 h 1429"/>
                <a:gd name="T50" fmla="*/ 421 w 1273"/>
                <a:gd name="T51" fmla="*/ 606 h 1429"/>
                <a:gd name="T52" fmla="*/ 427 w 1273"/>
                <a:gd name="T53" fmla="*/ 744 h 1429"/>
                <a:gd name="T54" fmla="*/ 423 w 1273"/>
                <a:gd name="T55" fmla="*/ 1004 h 1429"/>
                <a:gd name="T56" fmla="*/ 447 w 1273"/>
                <a:gd name="T57" fmla="*/ 1170 h 1429"/>
                <a:gd name="T58" fmla="*/ 463 w 1273"/>
                <a:gd name="T59" fmla="*/ 1296 h 1429"/>
                <a:gd name="T60" fmla="*/ 473 w 1273"/>
                <a:gd name="T61" fmla="*/ 1368 h 1429"/>
                <a:gd name="T62" fmla="*/ 459 w 1273"/>
                <a:gd name="T63" fmla="*/ 1416 h 1429"/>
                <a:gd name="T64" fmla="*/ 409 w 1273"/>
                <a:gd name="T65" fmla="*/ 1424 h 1429"/>
                <a:gd name="T66" fmla="*/ 369 w 1273"/>
                <a:gd name="T67" fmla="*/ 1360 h 1429"/>
                <a:gd name="T68" fmla="*/ 339 w 1273"/>
                <a:gd name="T69" fmla="*/ 1274 h 1429"/>
                <a:gd name="T70" fmla="*/ 303 w 1273"/>
                <a:gd name="T71" fmla="*/ 1154 h 1429"/>
                <a:gd name="T72" fmla="*/ 247 w 1273"/>
                <a:gd name="T73" fmla="*/ 1046 h 1429"/>
                <a:gd name="T74" fmla="*/ 185 w 1273"/>
                <a:gd name="T75" fmla="*/ 978 h 1429"/>
                <a:gd name="T76" fmla="*/ 147 w 1273"/>
                <a:gd name="T77" fmla="*/ 962 h 1429"/>
                <a:gd name="T78" fmla="*/ 73 w 1273"/>
                <a:gd name="T79" fmla="*/ 918 h 1429"/>
                <a:gd name="T80" fmla="*/ 27 w 1273"/>
                <a:gd name="T81" fmla="*/ 894 h 1429"/>
                <a:gd name="T82" fmla="*/ 7 w 1273"/>
                <a:gd name="T83" fmla="*/ 884 h 1429"/>
                <a:gd name="T84" fmla="*/ 5 w 1273"/>
                <a:gd name="T85" fmla="*/ 822 h 1429"/>
                <a:gd name="T86" fmla="*/ 55 w 1273"/>
                <a:gd name="T87" fmla="*/ 708 h 1429"/>
                <a:gd name="T88" fmla="*/ 143 w 1273"/>
                <a:gd name="T89" fmla="*/ 512 h 1429"/>
                <a:gd name="T90" fmla="*/ 261 w 1273"/>
                <a:gd name="T91" fmla="*/ 244 h 1429"/>
                <a:gd name="T92" fmla="*/ 315 w 1273"/>
                <a:gd name="T93" fmla="*/ 128 h 1429"/>
                <a:gd name="T94" fmla="*/ 393 w 1273"/>
                <a:gd name="T95" fmla="*/ 92 h 1429"/>
                <a:gd name="T96" fmla="*/ 487 w 1273"/>
                <a:gd name="T97" fmla="*/ 52 h 1429"/>
                <a:gd name="T98" fmla="*/ 577 w 1273"/>
                <a:gd name="T99" fmla="*/ 12 h 1429"/>
                <a:gd name="T100" fmla="*/ 701 w 1273"/>
                <a:gd name="T101" fmla="*/ 4 h 1429"/>
                <a:gd name="T102" fmla="*/ 809 w 1273"/>
                <a:gd name="T103" fmla="*/ 34 h 1429"/>
                <a:gd name="T104" fmla="*/ 839 w 1273"/>
                <a:gd name="T105" fmla="*/ 46 h 1429"/>
                <a:gd name="T106" fmla="*/ 941 w 1273"/>
                <a:gd name="T107" fmla="*/ 80 h 1429"/>
                <a:gd name="T108" fmla="*/ 997 w 1273"/>
                <a:gd name="T109" fmla="*/ 210 h 1429"/>
                <a:gd name="T110" fmla="*/ 1075 w 1273"/>
                <a:gd name="T111" fmla="*/ 418 h 1429"/>
                <a:gd name="T112" fmla="*/ 1171 w 1273"/>
                <a:gd name="T113" fmla="*/ 640 h 1429"/>
                <a:gd name="T114" fmla="*/ 1219 w 1273"/>
                <a:gd name="T115" fmla="*/ 732 h 1429"/>
                <a:gd name="T116" fmla="*/ 1271 w 1273"/>
                <a:gd name="T117" fmla="*/ 828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3" h="1429">
                  <a:moveTo>
                    <a:pt x="1271" y="828"/>
                  </a:moveTo>
                  <a:cubicBezTo>
                    <a:pt x="1269" y="856"/>
                    <a:pt x="1234" y="879"/>
                    <a:pt x="1211" y="902"/>
                  </a:cubicBezTo>
                  <a:cubicBezTo>
                    <a:pt x="1188" y="925"/>
                    <a:pt x="1162" y="945"/>
                    <a:pt x="1131" y="968"/>
                  </a:cubicBezTo>
                  <a:cubicBezTo>
                    <a:pt x="1100" y="991"/>
                    <a:pt x="1058" y="1017"/>
                    <a:pt x="1027" y="1042"/>
                  </a:cubicBezTo>
                  <a:cubicBezTo>
                    <a:pt x="1000" y="1069"/>
                    <a:pt x="981" y="1101"/>
                    <a:pt x="947" y="1118"/>
                  </a:cubicBezTo>
                  <a:cubicBezTo>
                    <a:pt x="921" y="1156"/>
                    <a:pt x="903" y="1237"/>
                    <a:pt x="889" y="1270"/>
                  </a:cubicBezTo>
                  <a:cubicBezTo>
                    <a:pt x="887" y="1286"/>
                    <a:pt x="874" y="1304"/>
                    <a:pt x="873" y="1320"/>
                  </a:cubicBezTo>
                  <a:cubicBezTo>
                    <a:pt x="868" y="1388"/>
                    <a:pt x="882" y="1398"/>
                    <a:pt x="835" y="1414"/>
                  </a:cubicBezTo>
                  <a:cubicBezTo>
                    <a:pt x="823" y="1413"/>
                    <a:pt x="809" y="1416"/>
                    <a:pt x="799" y="1410"/>
                  </a:cubicBezTo>
                  <a:cubicBezTo>
                    <a:pt x="786" y="1402"/>
                    <a:pt x="794" y="1365"/>
                    <a:pt x="771" y="1350"/>
                  </a:cubicBezTo>
                  <a:cubicBezTo>
                    <a:pt x="766" y="1337"/>
                    <a:pt x="764" y="1318"/>
                    <a:pt x="765" y="1304"/>
                  </a:cubicBezTo>
                  <a:cubicBezTo>
                    <a:pt x="766" y="1290"/>
                    <a:pt x="776" y="1292"/>
                    <a:pt x="779" y="1266"/>
                  </a:cubicBezTo>
                  <a:cubicBezTo>
                    <a:pt x="782" y="1243"/>
                    <a:pt x="781" y="1210"/>
                    <a:pt x="785" y="1146"/>
                  </a:cubicBezTo>
                  <a:cubicBezTo>
                    <a:pt x="787" y="1084"/>
                    <a:pt x="789" y="960"/>
                    <a:pt x="791" y="894"/>
                  </a:cubicBezTo>
                  <a:cubicBezTo>
                    <a:pt x="793" y="828"/>
                    <a:pt x="795" y="795"/>
                    <a:pt x="799" y="750"/>
                  </a:cubicBezTo>
                  <a:cubicBezTo>
                    <a:pt x="804" y="708"/>
                    <a:pt x="805" y="667"/>
                    <a:pt x="815" y="626"/>
                  </a:cubicBezTo>
                  <a:cubicBezTo>
                    <a:pt x="821" y="602"/>
                    <a:pt x="817" y="615"/>
                    <a:pt x="827" y="586"/>
                  </a:cubicBezTo>
                  <a:cubicBezTo>
                    <a:pt x="831" y="561"/>
                    <a:pt x="836" y="497"/>
                    <a:pt x="839" y="474"/>
                  </a:cubicBezTo>
                  <a:cubicBezTo>
                    <a:pt x="840" y="466"/>
                    <a:pt x="847" y="450"/>
                    <a:pt x="847" y="450"/>
                  </a:cubicBezTo>
                  <a:cubicBezTo>
                    <a:pt x="848" y="415"/>
                    <a:pt x="849" y="381"/>
                    <a:pt x="851" y="346"/>
                  </a:cubicBezTo>
                  <a:cubicBezTo>
                    <a:pt x="854" y="291"/>
                    <a:pt x="855" y="304"/>
                    <a:pt x="793" y="302"/>
                  </a:cubicBezTo>
                  <a:cubicBezTo>
                    <a:pt x="765" y="293"/>
                    <a:pt x="717" y="308"/>
                    <a:pt x="679" y="306"/>
                  </a:cubicBezTo>
                  <a:cubicBezTo>
                    <a:pt x="638" y="308"/>
                    <a:pt x="585" y="309"/>
                    <a:pt x="545" y="312"/>
                  </a:cubicBezTo>
                  <a:cubicBezTo>
                    <a:pt x="507" y="325"/>
                    <a:pt x="456" y="309"/>
                    <a:pt x="437" y="326"/>
                  </a:cubicBezTo>
                  <a:cubicBezTo>
                    <a:pt x="418" y="343"/>
                    <a:pt x="432" y="369"/>
                    <a:pt x="429" y="416"/>
                  </a:cubicBezTo>
                  <a:cubicBezTo>
                    <a:pt x="426" y="463"/>
                    <a:pt x="421" y="551"/>
                    <a:pt x="421" y="606"/>
                  </a:cubicBezTo>
                  <a:cubicBezTo>
                    <a:pt x="421" y="661"/>
                    <a:pt x="427" y="678"/>
                    <a:pt x="427" y="744"/>
                  </a:cubicBezTo>
                  <a:cubicBezTo>
                    <a:pt x="427" y="810"/>
                    <a:pt x="420" y="933"/>
                    <a:pt x="423" y="1004"/>
                  </a:cubicBezTo>
                  <a:cubicBezTo>
                    <a:pt x="426" y="1075"/>
                    <a:pt x="440" y="1121"/>
                    <a:pt x="447" y="1170"/>
                  </a:cubicBezTo>
                  <a:cubicBezTo>
                    <a:pt x="451" y="1254"/>
                    <a:pt x="451" y="1237"/>
                    <a:pt x="463" y="1296"/>
                  </a:cubicBezTo>
                  <a:cubicBezTo>
                    <a:pt x="462" y="1321"/>
                    <a:pt x="479" y="1343"/>
                    <a:pt x="473" y="1368"/>
                  </a:cubicBezTo>
                  <a:cubicBezTo>
                    <a:pt x="472" y="1375"/>
                    <a:pt x="463" y="1411"/>
                    <a:pt x="459" y="1416"/>
                  </a:cubicBezTo>
                  <a:cubicBezTo>
                    <a:pt x="448" y="1429"/>
                    <a:pt x="433" y="1428"/>
                    <a:pt x="409" y="1424"/>
                  </a:cubicBezTo>
                  <a:cubicBezTo>
                    <a:pt x="387" y="1402"/>
                    <a:pt x="378" y="1388"/>
                    <a:pt x="369" y="1360"/>
                  </a:cubicBezTo>
                  <a:cubicBezTo>
                    <a:pt x="361" y="1338"/>
                    <a:pt x="349" y="1306"/>
                    <a:pt x="339" y="1274"/>
                  </a:cubicBezTo>
                  <a:cubicBezTo>
                    <a:pt x="327" y="1242"/>
                    <a:pt x="318" y="1192"/>
                    <a:pt x="303" y="1154"/>
                  </a:cubicBezTo>
                  <a:cubicBezTo>
                    <a:pt x="288" y="1116"/>
                    <a:pt x="267" y="1075"/>
                    <a:pt x="247" y="1046"/>
                  </a:cubicBezTo>
                  <a:cubicBezTo>
                    <a:pt x="225" y="1017"/>
                    <a:pt x="202" y="992"/>
                    <a:pt x="185" y="978"/>
                  </a:cubicBezTo>
                  <a:cubicBezTo>
                    <a:pt x="177" y="973"/>
                    <a:pt x="147" y="962"/>
                    <a:pt x="147" y="962"/>
                  </a:cubicBezTo>
                  <a:cubicBezTo>
                    <a:pt x="129" y="935"/>
                    <a:pt x="102" y="931"/>
                    <a:pt x="73" y="918"/>
                  </a:cubicBezTo>
                  <a:cubicBezTo>
                    <a:pt x="73" y="918"/>
                    <a:pt x="33" y="896"/>
                    <a:pt x="27" y="894"/>
                  </a:cubicBezTo>
                  <a:cubicBezTo>
                    <a:pt x="23" y="893"/>
                    <a:pt x="7" y="884"/>
                    <a:pt x="7" y="884"/>
                  </a:cubicBezTo>
                  <a:cubicBezTo>
                    <a:pt x="0" y="877"/>
                    <a:pt x="6" y="832"/>
                    <a:pt x="5" y="822"/>
                  </a:cubicBezTo>
                  <a:cubicBezTo>
                    <a:pt x="1" y="808"/>
                    <a:pt x="33" y="759"/>
                    <a:pt x="55" y="708"/>
                  </a:cubicBezTo>
                  <a:cubicBezTo>
                    <a:pt x="78" y="656"/>
                    <a:pt x="109" y="589"/>
                    <a:pt x="143" y="512"/>
                  </a:cubicBezTo>
                  <a:cubicBezTo>
                    <a:pt x="179" y="432"/>
                    <a:pt x="219" y="314"/>
                    <a:pt x="261" y="244"/>
                  </a:cubicBezTo>
                  <a:cubicBezTo>
                    <a:pt x="290" y="180"/>
                    <a:pt x="293" y="153"/>
                    <a:pt x="315" y="128"/>
                  </a:cubicBezTo>
                  <a:cubicBezTo>
                    <a:pt x="337" y="103"/>
                    <a:pt x="364" y="105"/>
                    <a:pt x="393" y="92"/>
                  </a:cubicBezTo>
                  <a:cubicBezTo>
                    <a:pt x="422" y="79"/>
                    <a:pt x="456" y="65"/>
                    <a:pt x="487" y="52"/>
                  </a:cubicBezTo>
                  <a:cubicBezTo>
                    <a:pt x="516" y="42"/>
                    <a:pt x="541" y="20"/>
                    <a:pt x="577" y="12"/>
                  </a:cubicBezTo>
                  <a:cubicBezTo>
                    <a:pt x="613" y="4"/>
                    <a:pt x="662" y="0"/>
                    <a:pt x="701" y="4"/>
                  </a:cubicBezTo>
                  <a:cubicBezTo>
                    <a:pt x="737" y="28"/>
                    <a:pt x="767" y="26"/>
                    <a:pt x="809" y="34"/>
                  </a:cubicBezTo>
                  <a:cubicBezTo>
                    <a:pt x="846" y="52"/>
                    <a:pt x="811" y="39"/>
                    <a:pt x="839" y="46"/>
                  </a:cubicBezTo>
                  <a:cubicBezTo>
                    <a:pt x="859" y="59"/>
                    <a:pt x="923" y="62"/>
                    <a:pt x="941" y="80"/>
                  </a:cubicBezTo>
                  <a:cubicBezTo>
                    <a:pt x="968" y="107"/>
                    <a:pt x="975" y="154"/>
                    <a:pt x="997" y="210"/>
                  </a:cubicBezTo>
                  <a:cubicBezTo>
                    <a:pt x="1012" y="253"/>
                    <a:pt x="1048" y="344"/>
                    <a:pt x="1075" y="418"/>
                  </a:cubicBezTo>
                  <a:cubicBezTo>
                    <a:pt x="1092" y="475"/>
                    <a:pt x="1146" y="591"/>
                    <a:pt x="1171" y="640"/>
                  </a:cubicBezTo>
                  <a:cubicBezTo>
                    <a:pt x="1195" y="692"/>
                    <a:pt x="1202" y="701"/>
                    <a:pt x="1219" y="732"/>
                  </a:cubicBezTo>
                  <a:cubicBezTo>
                    <a:pt x="1236" y="763"/>
                    <a:pt x="1273" y="800"/>
                    <a:pt x="1271" y="828"/>
                  </a:cubicBezTo>
                  <a:close/>
                </a:path>
              </a:pathLst>
            </a:custGeom>
            <a:solidFill>
              <a:srgbClr val="0000FF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78" name="Freeform 2590"/>
            <p:cNvSpPr>
              <a:spLocks/>
            </p:cNvSpPr>
            <p:nvPr/>
          </p:nvSpPr>
          <p:spPr bwMode="auto">
            <a:xfrm>
              <a:off x="4528" y="678"/>
              <a:ext cx="101" cy="203"/>
            </a:xfrm>
            <a:custGeom>
              <a:avLst/>
              <a:gdLst>
                <a:gd name="T0" fmla="*/ 90 w 101"/>
                <a:gd name="T1" fmla="*/ 195 h 203"/>
                <a:gd name="T2" fmla="*/ 42 w 101"/>
                <a:gd name="T3" fmla="*/ 192 h 203"/>
                <a:gd name="T4" fmla="*/ 36 w 101"/>
                <a:gd name="T5" fmla="*/ 132 h 203"/>
                <a:gd name="T6" fmla="*/ 26 w 101"/>
                <a:gd name="T7" fmla="*/ 90 h 203"/>
                <a:gd name="T8" fmla="*/ 24 w 101"/>
                <a:gd name="T9" fmla="*/ 55 h 203"/>
                <a:gd name="T10" fmla="*/ 14 w 101"/>
                <a:gd name="T11" fmla="*/ 54 h 203"/>
                <a:gd name="T12" fmla="*/ 5 w 101"/>
                <a:gd name="T13" fmla="*/ 16 h 203"/>
                <a:gd name="T14" fmla="*/ 32 w 101"/>
                <a:gd name="T15" fmla="*/ 13 h 203"/>
                <a:gd name="T16" fmla="*/ 38 w 101"/>
                <a:gd name="T17" fmla="*/ 4 h 203"/>
                <a:gd name="T18" fmla="*/ 60 w 101"/>
                <a:gd name="T19" fmla="*/ 6 h 203"/>
                <a:gd name="T20" fmla="*/ 62 w 101"/>
                <a:gd name="T21" fmla="*/ 31 h 203"/>
                <a:gd name="T22" fmla="*/ 66 w 101"/>
                <a:gd name="T23" fmla="*/ 33 h 203"/>
                <a:gd name="T24" fmla="*/ 68 w 101"/>
                <a:gd name="T25" fmla="*/ 70 h 203"/>
                <a:gd name="T26" fmla="*/ 74 w 101"/>
                <a:gd name="T27" fmla="*/ 69 h 203"/>
                <a:gd name="T28" fmla="*/ 77 w 101"/>
                <a:gd name="T29" fmla="*/ 73 h 203"/>
                <a:gd name="T30" fmla="*/ 92 w 101"/>
                <a:gd name="T31" fmla="*/ 120 h 203"/>
                <a:gd name="T32" fmla="*/ 86 w 101"/>
                <a:gd name="T33" fmla="*/ 135 h 203"/>
                <a:gd name="T34" fmla="*/ 87 w 101"/>
                <a:gd name="T35" fmla="*/ 171 h 203"/>
                <a:gd name="T36" fmla="*/ 89 w 101"/>
                <a:gd name="T37" fmla="*/ 166 h 203"/>
                <a:gd name="T38" fmla="*/ 93 w 101"/>
                <a:gd name="T39" fmla="*/ 175 h 203"/>
                <a:gd name="T40" fmla="*/ 90 w 101"/>
                <a:gd name="T41" fmla="*/ 19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1" h="203">
                  <a:moveTo>
                    <a:pt x="90" y="195"/>
                  </a:moveTo>
                  <a:cubicBezTo>
                    <a:pt x="74" y="194"/>
                    <a:pt x="54" y="203"/>
                    <a:pt x="42" y="192"/>
                  </a:cubicBezTo>
                  <a:cubicBezTo>
                    <a:pt x="34" y="185"/>
                    <a:pt x="56" y="135"/>
                    <a:pt x="36" y="132"/>
                  </a:cubicBezTo>
                  <a:cubicBezTo>
                    <a:pt x="35" y="120"/>
                    <a:pt x="39" y="97"/>
                    <a:pt x="26" y="90"/>
                  </a:cubicBezTo>
                  <a:cubicBezTo>
                    <a:pt x="25" y="78"/>
                    <a:pt x="28" y="66"/>
                    <a:pt x="24" y="55"/>
                  </a:cubicBezTo>
                  <a:cubicBezTo>
                    <a:pt x="23" y="52"/>
                    <a:pt x="15" y="57"/>
                    <a:pt x="14" y="54"/>
                  </a:cubicBezTo>
                  <a:cubicBezTo>
                    <a:pt x="0" y="12"/>
                    <a:pt x="26" y="22"/>
                    <a:pt x="5" y="16"/>
                  </a:cubicBezTo>
                  <a:cubicBezTo>
                    <a:pt x="14" y="15"/>
                    <a:pt x="24" y="16"/>
                    <a:pt x="32" y="13"/>
                  </a:cubicBezTo>
                  <a:cubicBezTo>
                    <a:pt x="35" y="12"/>
                    <a:pt x="35" y="6"/>
                    <a:pt x="38" y="4"/>
                  </a:cubicBezTo>
                  <a:cubicBezTo>
                    <a:pt x="45" y="5"/>
                    <a:pt x="55" y="0"/>
                    <a:pt x="60" y="6"/>
                  </a:cubicBezTo>
                  <a:cubicBezTo>
                    <a:pt x="66" y="12"/>
                    <a:pt x="60" y="23"/>
                    <a:pt x="62" y="31"/>
                  </a:cubicBezTo>
                  <a:cubicBezTo>
                    <a:pt x="62" y="32"/>
                    <a:pt x="65" y="32"/>
                    <a:pt x="66" y="33"/>
                  </a:cubicBezTo>
                  <a:cubicBezTo>
                    <a:pt x="67" y="45"/>
                    <a:pt x="65" y="58"/>
                    <a:pt x="68" y="70"/>
                  </a:cubicBezTo>
                  <a:cubicBezTo>
                    <a:pt x="68" y="72"/>
                    <a:pt x="72" y="68"/>
                    <a:pt x="74" y="69"/>
                  </a:cubicBezTo>
                  <a:cubicBezTo>
                    <a:pt x="76" y="70"/>
                    <a:pt x="76" y="72"/>
                    <a:pt x="77" y="73"/>
                  </a:cubicBezTo>
                  <a:cubicBezTo>
                    <a:pt x="81" y="95"/>
                    <a:pt x="73" y="109"/>
                    <a:pt x="92" y="120"/>
                  </a:cubicBezTo>
                  <a:cubicBezTo>
                    <a:pt x="93" y="128"/>
                    <a:pt x="93" y="130"/>
                    <a:pt x="86" y="135"/>
                  </a:cubicBezTo>
                  <a:cubicBezTo>
                    <a:pt x="86" y="147"/>
                    <a:pt x="86" y="159"/>
                    <a:pt x="87" y="171"/>
                  </a:cubicBezTo>
                  <a:cubicBezTo>
                    <a:pt x="87" y="173"/>
                    <a:pt x="87" y="166"/>
                    <a:pt x="89" y="166"/>
                  </a:cubicBezTo>
                  <a:cubicBezTo>
                    <a:pt x="92" y="166"/>
                    <a:pt x="91" y="172"/>
                    <a:pt x="93" y="175"/>
                  </a:cubicBezTo>
                  <a:cubicBezTo>
                    <a:pt x="94" y="185"/>
                    <a:pt x="101" y="195"/>
                    <a:pt x="90" y="195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79" name="Freeform 2591"/>
            <p:cNvSpPr>
              <a:spLocks/>
            </p:cNvSpPr>
            <p:nvPr/>
          </p:nvSpPr>
          <p:spPr bwMode="auto">
            <a:xfrm>
              <a:off x="4665" y="624"/>
              <a:ext cx="75" cy="130"/>
            </a:xfrm>
            <a:custGeom>
              <a:avLst/>
              <a:gdLst>
                <a:gd name="T0" fmla="*/ 75 w 75"/>
                <a:gd name="T1" fmla="*/ 123 h 130"/>
                <a:gd name="T2" fmla="*/ 70 w 75"/>
                <a:gd name="T3" fmla="*/ 102 h 130"/>
                <a:gd name="T4" fmla="*/ 61 w 75"/>
                <a:gd name="T5" fmla="*/ 90 h 130"/>
                <a:gd name="T6" fmla="*/ 60 w 75"/>
                <a:gd name="T7" fmla="*/ 43 h 130"/>
                <a:gd name="T8" fmla="*/ 24 w 75"/>
                <a:gd name="T9" fmla="*/ 13 h 130"/>
                <a:gd name="T10" fmla="*/ 12 w 75"/>
                <a:gd name="T11" fmla="*/ 61 h 130"/>
                <a:gd name="T12" fmla="*/ 16 w 75"/>
                <a:gd name="T13" fmla="*/ 63 h 130"/>
                <a:gd name="T14" fmla="*/ 24 w 75"/>
                <a:gd name="T15" fmla="*/ 100 h 130"/>
                <a:gd name="T16" fmla="*/ 30 w 75"/>
                <a:gd name="T17" fmla="*/ 130 h 130"/>
                <a:gd name="T18" fmla="*/ 75 w 75"/>
                <a:gd name="T19" fmla="*/ 12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130">
                  <a:moveTo>
                    <a:pt x="75" y="123"/>
                  </a:moveTo>
                  <a:cubicBezTo>
                    <a:pt x="68" y="120"/>
                    <a:pt x="71" y="111"/>
                    <a:pt x="70" y="102"/>
                  </a:cubicBezTo>
                  <a:cubicBezTo>
                    <a:pt x="68" y="74"/>
                    <a:pt x="73" y="85"/>
                    <a:pt x="61" y="90"/>
                  </a:cubicBezTo>
                  <a:cubicBezTo>
                    <a:pt x="62" y="72"/>
                    <a:pt x="63" y="60"/>
                    <a:pt x="60" y="43"/>
                  </a:cubicBezTo>
                  <a:cubicBezTo>
                    <a:pt x="57" y="3"/>
                    <a:pt x="62" y="12"/>
                    <a:pt x="24" y="13"/>
                  </a:cubicBezTo>
                  <a:cubicBezTo>
                    <a:pt x="0" y="27"/>
                    <a:pt x="4" y="0"/>
                    <a:pt x="12" y="61"/>
                  </a:cubicBezTo>
                  <a:cubicBezTo>
                    <a:pt x="12" y="62"/>
                    <a:pt x="15" y="62"/>
                    <a:pt x="16" y="63"/>
                  </a:cubicBezTo>
                  <a:cubicBezTo>
                    <a:pt x="16" y="73"/>
                    <a:pt x="9" y="98"/>
                    <a:pt x="24" y="100"/>
                  </a:cubicBezTo>
                  <a:cubicBezTo>
                    <a:pt x="29" y="109"/>
                    <a:pt x="29" y="120"/>
                    <a:pt x="30" y="130"/>
                  </a:cubicBezTo>
                  <a:cubicBezTo>
                    <a:pt x="48" y="121"/>
                    <a:pt x="48" y="123"/>
                    <a:pt x="75" y="123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80" name="Freeform 2592"/>
            <p:cNvSpPr>
              <a:spLocks/>
            </p:cNvSpPr>
            <p:nvPr/>
          </p:nvSpPr>
          <p:spPr bwMode="auto">
            <a:xfrm>
              <a:off x="4815" y="649"/>
              <a:ext cx="64" cy="121"/>
            </a:xfrm>
            <a:custGeom>
              <a:avLst/>
              <a:gdLst>
                <a:gd name="T0" fmla="*/ 51 w 64"/>
                <a:gd name="T1" fmla="*/ 17 h 121"/>
                <a:gd name="T2" fmla="*/ 43 w 64"/>
                <a:gd name="T3" fmla="*/ 30 h 121"/>
                <a:gd name="T4" fmla="*/ 48 w 64"/>
                <a:gd name="T5" fmla="*/ 65 h 121"/>
                <a:gd name="T6" fmla="*/ 34 w 64"/>
                <a:gd name="T7" fmla="*/ 116 h 121"/>
                <a:gd name="T8" fmla="*/ 3 w 64"/>
                <a:gd name="T9" fmla="*/ 105 h 121"/>
                <a:gd name="T10" fmla="*/ 4 w 64"/>
                <a:gd name="T11" fmla="*/ 39 h 121"/>
                <a:gd name="T12" fmla="*/ 6 w 64"/>
                <a:gd name="T13" fmla="*/ 5 h 121"/>
                <a:gd name="T14" fmla="*/ 24 w 64"/>
                <a:gd name="T15" fmla="*/ 6 h 121"/>
                <a:gd name="T16" fmla="*/ 51 w 64"/>
                <a:gd name="T17" fmla="*/ 1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121">
                  <a:moveTo>
                    <a:pt x="51" y="17"/>
                  </a:moveTo>
                  <a:cubicBezTo>
                    <a:pt x="49" y="23"/>
                    <a:pt x="46" y="24"/>
                    <a:pt x="43" y="30"/>
                  </a:cubicBezTo>
                  <a:cubicBezTo>
                    <a:pt x="42" y="45"/>
                    <a:pt x="43" y="51"/>
                    <a:pt x="48" y="65"/>
                  </a:cubicBezTo>
                  <a:cubicBezTo>
                    <a:pt x="40" y="90"/>
                    <a:pt x="64" y="121"/>
                    <a:pt x="34" y="116"/>
                  </a:cubicBezTo>
                  <a:cubicBezTo>
                    <a:pt x="24" y="108"/>
                    <a:pt x="15" y="107"/>
                    <a:pt x="3" y="105"/>
                  </a:cubicBezTo>
                  <a:cubicBezTo>
                    <a:pt x="3" y="83"/>
                    <a:pt x="3" y="61"/>
                    <a:pt x="4" y="39"/>
                  </a:cubicBezTo>
                  <a:cubicBezTo>
                    <a:pt x="4" y="28"/>
                    <a:pt x="0" y="15"/>
                    <a:pt x="6" y="5"/>
                  </a:cubicBezTo>
                  <a:cubicBezTo>
                    <a:pt x="9" y="0"/>
                    <a:pt x="18" y="6"/>
                    <a:pt x="24" y="6"/>
                  </a:cubicBezTo>
                  <a:cubicBezTo>
                    <a:pt x="34" y="11"/>
                    <a:pt x="41" y="13"/>
                    <a:pt x="51" y="17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81" name="Freeform 2593"/>
            <p:cNvSpPr>
              <a:spLocks/>
            </p:cNvSpPr>
            <p:nvPr/>
          </p:nvSpPr>
          <p:spPr bwMode="auto">
            <a:xfrm>
              <a:off x="4921" y="689"/>
              <a:ext cx="84" cy="196"/>
            </a:xfrm>
            <a:custGeom>
              <a:avLst/>
              <a:gdLst>
                <a:gd name="T0" fmla="*/ 84 w 84"/>
                <a:gd name="T1" fmla="*/ 19 h 196"/>
                <a:gd name="T2" fmla="*/ 75 w 84"/>
                <a:gd name="T3" fmla="*/ 52 h 196"/>
                <a:gd name="T4" fmla="*/ 66 w 84"/>
                <a:gd name="T5" fmla="*/ 103 h 196"/>
                <a:gd name="T6" fmla="*/ 57 w 84"/>
                <a:gd name="T7" fmla="*/ 140 h 196"/>
                <a:gd name="T8" fmla="*/ 45 w 84"/>
                <a:gd name="T9" fmla="*/ 182 h 196"/>
                <a:gd name="T10" fmla="*/ 0 w 84"/>
                <a:gd name="T11" fmla="*/ 178 h 196"/>
                <a:gd name="T12" fmla="*/ 11 w 84"/>
                <a:gd name="T13" fmla="*/ 157 h 196"/>
                <a:gd name="T14" fmla="*/ 20 w 84"/>
                <a:gd name="T15" fmla="*/ 113 h 196"/>
                <a:gd name="T16" fmla="*/ 21 w 84"/>
                <a:gd name="T17" fmla="*/ 97 h 196"/>
                <a:gd name="T18" fmla="*/ 23 w 84"/>
                <a:gd name="T19" fmla="*/ 2 h 196"/>
                <a:gd name="T20" fmla="*/ 65 w 84"/>
                <a:gd name="T21" fmla="*/ 4 h 196"/>
                <a:gd name="T22" fmla="*/ 66 w 84"/>
                <a:gd name="T23" fmla="*/ 14 h 196"/>
                <a:gd name="T24" fmla="*/ 78 w 84"/>
                <a:gd name="T25" fmla="*/ 16 h 196"/>
                <a:gd name="T26" fmla="*/ 84 w 84"/>
                <a:gd name="T27" fmla="*/ 1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4" h="196">
                  <a:moveTo>
                    <a:pt x="84" y="19"/>
                  </a:moveTo>
                  <a:cubicBezTo>
                    <a:pt x="77" y="28"/>
                    <a:pt x="79" y="41"/>
                    <a:pt x="75" y="52"/>
                  </a:cubicBezTo>
                  <a:cubicBezTo>
                    <a:pt x="73" y="69"/>
                    <a:pt x="75" y="88"/>
                    <a:pt x="66" y="103"/>
                  </a:cubicBezTo>
                  <a:cubicBezTo>
                    <a:pt x="65" y="114"/>
                    <a:pt x="64" y="131"/>
                    <a:pt x="57" y="140"/>
                  </a:cubicBezTo>
                  <a:cubicBezTo>
                    <a:pt x="56" y="196"/>
                    <a:pt x="66" y="169"/>
                    <a:pt x="45" y="182"/>
                  </a:cubicBezTo>
                  <a:cubicBezTo>
                    <a:pt x="25" y="181"/>
                    <a:pt x="18" y="179"/>
                    <a:pt x="0" y="178"/>
                  </a:cubicBezTo>
                  <a:cubicBezTo>
                    <a:pt x="2" y="169"/>
                    <a:pt x="7" y="165"/>
                    <a:pt x="11" y="157"/>
                  </a:cubicBezTo>
                  <a:cubicBezTo>
                    <a:pt x="11" y="147"/>
                    <a:pt x="8" y="120"/>
                    <a:pt x="20" y="113"/>
                  </a:cubicBezTo>
                  <a:cubicBezTo>
                    <a:pt x="26" y="105"/>
                    <a:pt x="21" y="114"/>
                    <a:pt x="21" y="97"/>
                  </a:cubicBezTo>
                  <a:cubicBezTo>
                    <a:pt x="21" y="65"/>
                    <a:pt x="22" y="34"/>
                    <a:pt x="23" y="2"/>
                  </a:cubicBezTo>
                  <a:cubicBezTo>
                    <a:pt x="37" y="3"/>
                    <a:pt x="51" y="0"/>
                    <a:pt x="65" y="4"/>
                  </a:cubicBezTo>
                  <a:cubicBezTo>
                    <a:pt x="68" y="5"/>
                    <a:pt x="64" y="12"/>
                    <a:pt x="66" y="14"/>
                  </a:cubicBezTo>
                  <a:cubicBezTo>
                    <a:pt x="69" y="17"/>
                    <a:pt x="74" y="15"/>
                    <a:pt x="78" y="16"/>
                  </a:cubicBezTo>
                  <a:cubicBezTo>
                    <a:pt x="81" y="21"/>
                    <a:pt x="79" y="20"/>
                    <a:pt x="84" y="19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82" name="Freeform 2594"/>
            <p:cNvSpPr>
              <a:spLocks/>
            </p:cNvSpPr>
            <p:nvPr/>
          </p:nvSpPr>
          <p:spPr bwMode="auto">
            <a:xfrm>
              <a:off x="4977" y="751"/>
              <a:ext cx="56" cy="188"/>
            </a:xfrm>
            <a:custGeom>
              <a:avLst/>
              <a:gdLst>
                <a:gd name="T0" fmla="*/ 54 w 56"/>
                <a:gd name="T1" fmla="*/ 2 h 188"/>
                <a:gd name="T2" fmla="*/ 46 w 56"/>
                <a:gd name="T3" fmla="*/ 21 h 188"/>
                <a:gd name="T4" fmla="*/ 39 w 56"/>
                <a:gd name="T5" fmla="*/ 78 h 188"/>
                <a:gd name="T6" fmla="*/ 33 w 56"/>
                <a:gd name="T7" fmla="*/ 98 h 188"/>
                <a:gd name="T8" fmla="*/ 25 w 56"/>
                <a:gd name="T9" fmla="*/ 117 h 188"/>
                <a:gd name="T10" fmla="*/ 16 w 56"/>
                <a:gd name="T11" fmla="*/ 188 h 188"/>
                <a:gd name="T12" fmla="*/ 19 w 56"/>
                <a:gd name="T13" fmla="*/ 131 h 188"/>
                <a:gd name="T14" fmla="*/ 13 w 56"/>
                <a:gd name="T15" fmla="*/ 117 h 188"/>
                <a:gd name="T16" fmla="*/ 24 w 56"/>
                <a:gd name="T17" fmla="*/ 84 h 188"/>
                <a:gd name="T18" fmla="*/ 34 w 56"/>
                <a:gd name="T19" fmla="*/ 47 h 188"/>
                <a:gd name="T20" fmla="*/ 43 w 56"/>
                <a:gd name="T21" fmla="*/ 20 h 188"/>
                <a:gd name="T22" fmla="*/ 51 w 56"/>
                <a:gd name="T23" fmla="*/ 0 h 188"/>
                <a:gd name="T24" fmla="*/ 54 w 56"/>
                <a:gd name="T25" fmla="*/ 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188">
                  <a:moveTo>
                    <a:pt x="54" y="2"/>
                  </a:moveTo>
                  <a:cubicBezTo>
                    <a:pt x="50" y="10"/>
                    <a:pt x="56" y="19"/>
                    <a:pt x="46" y="21"/>
                  </a:cubicBezTo>
                  <a:cubicBezTo>
                    <a:pt x="44" y="40"/>
                    <a:pt x="41" y="59"/>
                    <a:pt x="39" y="78"/>
                  </a:cubicBezTo>
                  <a:cubicBezTo>
                    <a:pt x="37" y="97"/>
                    <a:pt x="42" y="93"/>
                    <a:pt x="33" y="98"/>
                  </a:cubicBezTo>
                  <a:cubicBezTo>
                    <a:pt x="29" y="104"/>
                    <a:pt x="28" y="111"/>
                    <a:pt x="25" y="117"/>
                  </a:cubicBezTo>
                  <a:cubicBezTo>
                    <a:pt x="27" y="162"/>
                    <a:pt x="26" y="157"/>
                    <a:pt x="16" y="188"/>
                  </a:cubicBezTo>
                  <a:cubicBezTo>
                    <a:pt x="0" y="176"/>
                    <a:pt x="6" y="144"/>
                    <a:pt x="19" y="131"/>
                  </a:cubicBezTo>
                  <a:cubicBezTo>
                    <a:pt x="22" y="124"/>
                    <a:pt x="24" y="110"/>
                    <a:pt x="13" y="117"/>
                  </a:cubicBezTo>
                  <a:cubicBezTo>
                    <a:pt x="15" y="105"/>
                    <a:pt x="16" y="93"/>
                    <a:pt x="24" y="84"/>
                  </a:cubicBezTo>
                  <a:cubicBezTo>
                    <a:pt x="26" y="72"/>
                    <a:pt x="27" y="56"/>
                    <a:pt x="34" y="47"/>
                  </a:cubicBezTo>
                  <a:cubicBezTo>
                    <a:pt x="31" y="33"/>
                    <a:pt x="27" y="22"/>
                    <a:pt x="43" y="20"/>
                  </a:cubicBezTo>
                  <a:cubicBezTo>
                    <a:pt x="45" y="10"/>
                    <a:pt x="43" y="5"/>
                    <a:pt x="51" y="0"/>
                  </a:cubicBezTo>
                  <a:cubicBezTo>
                    <a:pt x="55" y="2"/>
                    <a:pt x="56" y="2"/>
                    <a:pt x="54" y="2"/>
                  </a:cubicBezTo>
                  <a:close/>
                </a:path>
              </a:pathLst>
            </a:custGeom>
            <a:solidFill>
              <a:srgbClr val="000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83" name="Freeform 2595"/>
            <p:cNvSpPr>
              <a:spLocks/>
            </p:cNvSpPr>
            <p:nvPr/>
          </p:nvSpPr>
          <p:spPr bwMode="auto">
            <a:xfrm>
              <a:off x="4419" y="731"/>
              <a:ext cx="83" cy="154"/>
            </a:xfrm>
            <a:custGeom>
              <a:avLst/>
              <a:gdLst>
                <a:gd name="T0" fmla="*/ 51 w 83"/>
                <a:gd name="T1" fmla="*/ 1 h 154"/>
                <a:gd name="T2" fmla="*/ 52 w 83"/>
                <a:gd name="T3" fmla="*/ 41 h 154"/>
                <a:gd name="T4" fmla="*/ 54 w 83"/>
                <a:gd name="T5" fmla="*/ 37 h 154"/>
                <a:gd name="T6" fmla="*/ 60 w 83"/>
                <a:gd name="T7" fmla="*/ 38 h 154"/>
                <a:gd name="T8" fmla="*/ 75 w 83"/>
                <a:gd name="T9" fmla="*/ 80 h 154"/>
                <a:gd name="T10" fmla="*/ 78 w 83"/>
                <a:gd name="T11" fmla="*/ 151 h 154"/>
                <a:gd name="T12" fmla="*/ 40 w 83"/>
                <a:gd name="T13" fmla="*/ 148 h 154"/>
                <a:gd name="T14" fmla="*/ 30 w 83"/>
                <a:gd name="T15" fmla="*/ 121 h 154"/>
                <a:gd name="T16" fmla="*/ 22 w 83"/>
                <a:gd name="T17" fmla="*/ 83 h 154"/>
                <a:gd name="T18" fmla="*/ 12 w 83"/>
                <a:gd name="T19" fmla="*/ 49 h 154"/>
                <a:gd name="T20" fmla="*/ 0 w 83"/>
                <a:gd name="T21" fmla="*/ 16 h 154"/>
                <a:gd name="T22" fmla="*/ 28 w 83"/>
                <a:gd name="T23" fmla="*/ 8 h 154"/>
                <a:gd name="T24" fmla="*/ 37 w 83"/>
                <a:gd name="T25" fmla="*/ 1 h 154"/>
                <a:gd name="T26" fmla="*/ 48 w 83"/>
                <a:gd name="T27" fmla="*/ 2 h 154"/>
                <a:gd name="T28" fmla="*/ 51 w 83"/>
                <a:gd name="T29" fmla="*/ 1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154">
                  <a:moveTo>
                    <a:pt x="51" y="1"/>
                  </a:moveTo>
                  <a:cubicBezTo>
                    <a:pt x="51" y="14"/>
                    <a:pt x="51" y="28"/>
                    <a:pt x="52" y="41"/>
                  </a:cubicBezTo>
                  <a:cubicBezTo>
                    <a:pt x="52" y="42"/>
                    <a:pt x="53" y="38"/>
                    <a:pt x="54" y="37"/>
                  </a:cubicBezTo>
                  <a:cubicBezTo>
                    <a:pt x="56" y="36"/>
                    <a:pt x="58" y="38"/>
                    <a:pt x="60" y="38"/>
                  </a:cubicBezTo>
                  <a:cubicBezTo>
                    <a:pt x="61" y="91"/>
                    <a:pt x="49" y="77"/>
                    <a:pt x="75" y="80"/>
                  </a:cubicBezTo>
                  <a:cubicBezTo>
                    <a:pt x="76" y="126"/>
                    <a:pt x="83" y="120"/>
                    <a:pt x="78" y="151"/>
                  </a:cubicBezTo>
                  <a:cubicBezTo>
                    <a:pt x="65" y="150"/>
                    <a:pt x="51" y="154"/>
                    <a:pt x="40" y="148"/>
                  </a:cubicBezTo>
                  <a:cubicBezTo>
                    <a:pt x="32" y="143"/>
                    <a:pt x="38" y="127"/>
                    <a:pt x="30" y="121"/>
                  </a:cubicBezTo>
                  <a:cubicBezTo>
                    <a:pt x="27" y="108"/>
                    <a:pt x="28" y="95"/>
                    <a:pt x="22" y="83"/>
                  </a:cubicBezTo>
                  <a:cubicBezTo>
                    <a:pt x="20" y="69"/>
                    <a:pt x="27" y="55"/>
                    <a:pt x="12" y="49"/>
                  </a:cubicBezTo>
                  <a:cubicBezTo>
                    <a:pt x="10" y="36"/>
                    <a:pt x="17" y="19"/>
                    <a:pt x="0" y="16"/>
                  </a:cubicBezTo>
                  <a:cubicBezTo>
                    <a:pt x="2" y="6"/>
                    <a:pt x="28" y="8"/>
                    <a:pt x="28" y="8"/>
                  </a:cubicBezTo>
                  <a:cubicBezTo>
                    <a:pt x="31" y="6"/>
                    <a:pt x="33" y="2"/>
                    <a:pt x="37" y="1"/>
                  </a:cubicBezTo>
                  <a:cubicBezTo>
                    <a:pt x="41" y="0"/>
                    <a:pt x="44" y="2"/>
                    <a:pt x="48" y="2"/>
                  </a:cubicBezTo>
                  <a:cubicBezTo>
                    <a:pt x="49" y="2"/>
                    <a:pt x="50" y="1"/>
                    <a:pt x="51" y="1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84" name="Freeform 2596"/>
            <p:cNvSpPr>
              <a:spLocks/>
            </p:cNvSpPr>
            <p:nvPr/>
          </p:nvSpPr>
          <p:spPr bwMode="auto">
            <a:xfrm>
              <a:off x="4403" y="766"/>
              <a:ext cx="56" cy="203"/>
            </a:xfrm>
            <a:custGeom>
              <a:avLst/>
              <a:gdLst>
                <a:gd name="T0" fmla="*/ 38 w 56"/>
                <a:gd name="T1" fmla="*/ 128 h 203"/>
                <a:gd name="T2" fmla="*/ 37 w 56"/>
                <a:gd name="T3" fmla="*/ 153 h 203"/>
                <a:gd name="T4" fmla="*/ 44 w 56"/>
                <a:gd name="T5" fmla="*/ 188 h 203"/>
                <a:gd name="T6" fmla="*/ 56 w 56"/>
                <a:gd name="T7" fmla="*/ 198 h 203"/>
                <a:gd name="T8" fmla="*/ 32 w 56"/>
                <a:gd name="T9" fmla="*/ 192 h 203"/>
                <a:gd name="T10" fmla="*/ 28 w 56"/>
                <a:gd name="T11" fmla="*/ 126 h 203"/>
                <a:gd name="T12" fmla="*/ 13 w 56"/>
                <a:gd name="T13" fmla="*/ 87 h 203"/>
                <a:gd name="T14" fmla="*/ 5 w 56"/>
                <a:gd name="T15" fmla="*/ 47 h 203"/>
                <a:gd name="T16" fmla="*/ 7 w 56"/>
                <a:gd name="T17" fmla="*/ 21 h 203"/>
                <a:gd name="T18" fmla="*/ 16 w 56"/>
                <a:gd name="T19" fmla="*/ 39 h 203"/>
                <a:gd name="T20" fmla="*/ 29 w 56"/>
                <a:gd name="T21" fmla="*/ 87 h 203"/>
                <a:gd name="T22" fmla="*/ 38 w 56"/>
                <a:gd name="T23" fmla="*/ 12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203">
                  <a:moveTo>
                    <a:pt x="38" y="128"/>
                  </a:moveTo>
                  <a:cubicBezTo>
                    <a:pt x="30" y="134"/>
                    <a:pt x="33" y="144"/>
                    <a:pt x="37" y="153"/>
                  </a:cubicBezTo>
                  <a:cubicBezTo>
                    <a:pt x="32" y="166"/>
                    <a:pt x="29" y="184"/>
                    <a:pt x="44" y="188"/>
                  </a:cubicBezTo>
                  <a:cubicBezTo>
                    <a:pt x="47" y="194"/>
                    <a:pt x="52" y="192"/>
                    <a:pt x="56" y="198"/>
                  </a:cubicBezTo>
                  <a:cubicBezTo>
                    <a:pt x="46" y="203"/>
                    <a:pt x="36" y="203"/>
                    <a:pt x="32" y="192"/>
                  </a:cubicBezTo>
                  <a:cubicBezTo>
                    <a:pt x="29" y="170"/>
                    <a:pt x="32" y="148"/>
                    <a:pt x="28" y="126"/>
                  </a:cubicBezTo>
                  <a:cubicBezTo>
                    <a:pt x="6" y="133"/>
                    <a:pt x="33" y="96"/>
                    <a:pt x="13" y="87"/>
                  </a:cubicBezTo>
                  <a:cubicBezTo>
                    <a:pt x="6" y="73"/>
                    <a:pt x="23" y="51"/>
                    <a:pt x="5" y="47"/>
                  </a:cubicBezTo>
                  <a:cubicBezTo>
                    <a:pt x="4" y="40"/>
                    <a:pt x="0" y="0"/>
                    <a:pt x="7" y="21"/>
                  </a:cubicBezTo>
                  <a:cubicBezTo>
                    <a:pt x="8" y="31"/>
                    <a:pt x="6" y="37"/>
                    <a:pt x="16" y="39"/>
                  </a:cubicBezTo>
                  <a:cubicBezTo>
                    <a:pt x="25" y="55"/>
                    <a:pt x="8" y="84"/>
                    <a:pt x="29" y="87"/>
                  </a:cubicBezTo>
                  <a:cubicBezTo>
                    <a:pt x="32" y="139"/>
                    <a:pt x="28" y="107"/>
                    <a:pt x="38" y="128"/>
                  </a:cubicBezTo>
                  <a:close/>
                </a:path>
              </a:pathLst>
            </a:custGeom>
            <a:solidFill>
              <a:srgbClr val="000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85" name="Freeform 2597"/>
            <p:cNvSpPr>
              <a:spLocks/>
            </p:cNvSpPr>
            <p:nvPr/>
          </p:nvSpPr>
          <p:spPr bwMode="auto">
            <a:xfrm>
              <a:off x="4432" y="747"/>
              <a:ext cx="565" cy="217"/>
            </a:xfrm>
            <a:custGeom>
              <a:avLst/>
              <a:gdLst>
                <a:gd name="T0" fmla="*/ 565 w 565"/>
                <a:gd name="T1" fmla="*/ 139 h 217"/>
                <a:gd name="T2" fmla="*/ 557 w 565"/>
                <a:gd name="T3" fmla="*/ 185 h 217"/>
                <a:gd name="T4" fmla="*/ 495 w 565"/>
                <a:gd name="T5" fmla="*/ 183 h 217"/>
                <a:gd name="T6" fmla="*/ 483 w 565"/>
                <a:gd name="T7" fmla="*/ 179 h 217"/>
                <a:gd name="T8" fmla="*/ 253 w 565"/>
                <a:gd name="T9" fmla="*/ 185 h 217"/>
                <a:gd name="T10" fmla="*/ 135 w 565"/>
                <a:gd name="T11" fmla="*/ 193 h 217"/>
                <a:gd name="T12" fmla="*/ 89 w 565"/>
                <a:gd name="T13" fmla="*/ 197 h 217"/>
                <a:gd name="T14" fmla="*/ 79 w 565"/>
                <a:gd name="T15" fmla="*/ 207 h 217"/>
                <a:gd name="T16" fmla="*/ 9 w 565"/>
                <a:gd name="T17" fmla="*/ 203 h 217"/>
                <a:gd name="T18" fmla="*/ 3 w 565"/>
                <a:gd name="T19" fmla="*/ 175 h 217"/>
                <a:gd name="T20" fmla="*/ 67 w 565"/>
                <a:gd name="T21" fmla="*/ 143 h 217"/>
                <a:gd name="T22" fmla="*/ 163 w 565"/>
                <a:gd name="T23" fmla="*/ 129 h 217"/>
                <a:gd name="T24" fmla="*/ 245 w 565"/>
                <a:gd name="T25" fmla="*/ 131 h 217"/>
                <a:gd name="T26" fmla="*/ 271 w 565"/>
                <a:gd name="T27" fmla="*/ 127 h 217"/>
                <a:gd name="T28" fmla="*/ 273 w 565"/>
                <a:gd name="T29" fmla="*/ 103 h 217"/>
                <a:gd name="T30" fmla="*/ 253 w 565"/>
                <a:gd name="T31" fmla="*/ 91 h 217"/>
                <a:gd name="T32" fmla="*/ 223 w 565"/>
                <a:gd name="T33" fmla="*/ 85 h 217"/>
                <a:gd name="T34" fmla="*/ 195 w 565"/>
                <a:gd name="T35" fmla="*/ 71 h 217"/>
                <a:gd name="T36" fmla="*/ 193 w 565"/>
                <a:gd name="T37" fmla="*/ 43 h 217"/>
                <a:gd name="T38" fmla="*/ 233 w 565"/>
                <a:gd name="T39" fmla="*/ 19 h 217"/>
                <a:gd name="T40" fmla="*/ 251 w 565"/>
                <a:gd name="T41" fmla="*/ 11 h 217"/>
                <a:gd name="T42" fmla="*/ 273 w 565"/>
                <a:gd name="T43" fmla="*/ 5 h 217"/>
                <a:gd name="T44" fmla="*/ 317 w 565"/>
                <a:gd name="T45" fmla="*/ 1 h 217"/>
                <a:gd name="T46" fmla="*/ 401 w 565"/>
                <a:gd name="T47" fmla="*/ 13 h 217"/>
                <a:gd name="T48" fmla="*/ 439 w 565"/>
                <a:gd name="T49" fmla="*/ 25 h 217"/>
                <a:gd name="T50" fmla="*/ 359 w 565"/>
                <a:gd name="T51" fmla="*/ 103 h 217"/>
                <a:gd name="T52" fmla="*/ 353 w 565"/>
                <a:gd name="T53" fmla="*/ 119 h 217"/>
                <a:gd name="T54" fmla="*/ 437 w 565"/>
                <a:gd name="T55" fmla="*/ 121 h 217"/>
                <a:gd name="T56" fmla="*/ 543 w 565"/>
                <a:gd name="T57" fmla="*/ 127 h 217"/>
                <a:gd name="T58" fmla="*/ 561 w 565"/>
                <a:gd name="T59" fmla="*/ 133 h 217"/>
                <a:gd name="T60" fmla="*/ 565 w 565"/>
                <a:gd name="T61" fmla="*/ 13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5" h="217">
                  <a:moveTo>
                    <a:pt x="565" y="139"/>
                  </a:moveTo>
                  <a:cubicBezTo>
                    <a:pt x="559" y="165"/>
                    <a:pt x="562" y="150"/>
                    <a:pt x="557" y="185"/>
                  </a:cubicBezTo>
                  <a:cubicBezTo>
                    <a:pt x="536" y="184"/>
                    <a:pt x="516" y="185"/>
                    <a:pt x="495" y="183"/>
                  </a:cubicBezTo>
                  <a:cubicBezTo>
                    <a:pt x="491" y="183"/>
                    <a:pt x="483" y="179"/>
                    <a:pt x="483" y="179"/>
                  </a:cubicBezTo>
                  <a:cubicBezTo>
                    <a:pt x="444" y="179"/>
                    <a:pt x="314" y="183"/>
                    <a:pt x="253" y="185"/>
                  </a:cubicBezTo>
                  <a:cubicBezTo>
                    <a:pt x="195" y="187"/>
                    <a:pt x="162" y="191"/>
                    <a:pt x="135" y="193"/>
                  </a:cubicBezTo>
                  <a:cubicBezTo>
                    <a:pt x="69" y="195"/>
                    <a:pt x="98" y="195"/>
                    <a:pt x="89" y="197"/>
                  </a:cubicBezTo>
                  <a:cubicBezTo>
                    <a:pt x="80" y="199"/>
                    <a:pt x="92" y="206"/>
                    <a:pt x="79" y="207"/>
                  </a:cubicBezTo>
                  <a:cubicBezTo>
                    <a:pt x="55" y="202"/>
                    <a:pt x="29" y="217"/>
                    <a:pt x="9" y="203"/>
                  </a:cubicBezTo>
                  <a:cubicBezTo>
                    <a:pt x="8" y="193"/>
                    <a:pt x="4" y="185"/>
                    <a:pt x="3" y="175"/>
                  </a:cubicBezTo>
                  <a:cubicBezTo>
                    <a:pt x="0" y="137"/>
                    <a:pt x="41" y="147"/>
                    <a:pt x="67" y="143"/>
                  </a:cubicBezTo>
                  <a:cubicBezTo>
                    <a:pt x="98" y="133"/>
                    <a:pt x="130" y="132"/>
                    <a:pt x="163" y="129"/>
                  </a:cubicBezTo>
                  <a:cubicBezTo>
                    <a:pt x="190" y="130"/>
                    <a:pt x="218" y="131"/>
                    <a:pt x="245" y="131"/>
                  </a:cubicBezTo>
                  <a:cubicBezTo>
                    <a:pt x="255" y="131"/>
                    <a:pt x="265" y="135"/>
                    <a:pt x="271" y="127"/>
                  </a:cubicBezTo>
                  <a:cubicBezTo>
                    <a:pt x="277" y="122"/>
                    <a:pt x="276" y="109"/>
                    <a:pt x="273" y="103"/>
                  </a:cubicBezTo>
                  <a:cubicBezTo>
                    <a:pt x="270" y="97"/>
                    <a:pt x="261" y="94"/>
                    <a:pt x="253" y="91"/>
                  </a:cubicBezTo>
                  <a:cubicBezTo>
                    <a:pt x="239" y="86"/>
                    <a:pt x="249" y="89"/>
                    <a:pt x="223" y="85"/>
                  </a:cubicBezTo>
                  <a:cubicBezTo>
                    <a:pt x="215" y="81"/>
                    <a:pt x="200" y="78"/>
                    <a:pt x="195" y="71"/>
                  </a:cubicBezTo>
                  <a:cubicBezTo>
                    <a:pt x="190" y="64"/>
                    <a:pt x="187" y="52"/>
                    <a:pt x="193" y="43"/>
                  </a:cubicBezTo>
                  <a:cubicBezTo>
                    <a:pt x="199" y="24"/>
                    <a:pt x="217" y="30"/>
                    <a:pt x="233" y="19"/>
                  </a:cubicBezTo>
                  <a:cubicBezTo>
                    <a:pt x="238" y="15"/>
                    <a:pt x="251" y="11"/>
                    <a:pt x="251" y="11"/>
                  </a:cubicBezTo>
                  <a:cubicBezTo>
                    <a:pt x="256" y="8"/>
                    <a:pt x="262" y="7"/>
                    <a:pt x="273" y="5"/>
                  </a:cubicBezTo>
                  <a:cubicBezTo>
                    <a:pt x="284" y="3"/>
                    <a:pt x="296" y="0"/>
                    <a:pt x="317" y="1"/>
                  </a:cubicBezTo>
                  <a:cubicBezTo>
                    <a:pt x="351" y="2"/>
                    <a:pt x="367" y="11"/>
                    <a:pt x="401" y="13"/>
                  </a:cubicBezTo>
                  <a:cubicBezTo>
                    <a:pt x="412" y="20"/>
                    <a:pt x="426" y="22"/>
                    <a:pt x="439" y="25"/>
                  </a:cubicBezTo>
                  <a:cubicBezTo>
                    <a:pt x="456" y="92"/>
                    <a:pt x="409" y="100"/>
                    <a:pt x="359" y="103"/>
                  </a:cubicBezTo>
                  <a:cubicBezTo>
                    <a:pt x="357" y="104"/>
                    <a:pt x="343" y="118"/>
                    <a:pt x="353" y="119"/>
                  </a:cubicBezTo>
                  <a:cubicBezTo>
                    <a:pt x="381" y="122"/>
                    <a:pt x="409" y="120"/>
                    <a:pt x="437" y="121"/>
                  </a:cubicBezTo>
                  <a:cubicBezTo>
                    <a:pt x="481" y="130"/>
                    <a:pt x="417" y="120"/>
                    <a:pt x="543" y="127"/>
                  </a:cubicBezTo>
                  <a:cubicBezTo>
                    <a:pt x="550" y="127"/>
                    <a:pt x="561" y="133"/>
                    <a:pt x="561" y="133"/>
                  </a:cubicBezTo>
                  <a:cubicBezTo>
                    <a:pt x="563" y="140"/>
                    <a:pt x="561" y="139"/>
                    <a:pt x="565" y="139"/>
                  </a:cubicBezTo>
                  <a:close/>
                </a:path>
              </a:pathLst>
            </a:custGeom>
            <a:solidFill>
              <a:srgbClr val="FF9900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86" name="Freeform 2598"/>
            <p:cNvSpPr>
              <a:spLocks/>
            </p:cNvSpPr>
            <p:nvPr/>
          </p:nvSpPr>
          <p:spPr bwMode="auto">
            <a:xfrm>
              <a:off x="4720" y="845"/>
              <a:ext cx="25" cy="63"/>
            </a:xfrm>
            <a:custGeom>
              <a:avLst/>
              <a:gdLst>
                <a:gd name="T0" fmla="*/ 23 w 25"/>
                <a:gd name="T1" fmla="*/ 19 h 63"/>
                <a:gd name="T2" fmla="*/ 21 w 25"/>
                <a:gd name="T3" fmla="*/ 53 h 63"/>
                <a:gd name="T4" fmla="*/ 11 w 25"/>
                <a:gd name="T5" fmla="*/ 55 h 63"/>
                <a:gd name="T6" fmla="*/ 9 w 25"/>
                <a:gd name="T7" fmla="*/ 63 h 63"/>
                <a:gd name="T8" fmla="*/ 9 w 25"/>
                <a:gd name="T9" fmla="*/ 19 h 63"/>
                <a:gd name="T10" fmla="*/ 15 w 25"/>
                <a:gd name="T11" fmla="*/ 11 h 63"/>
                <a:gd name="T12" fmla="*/ 23 w 25"/>
                <a:gd name="T13" fmla="*/ 1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63">
                  <a:moveTo>
                    <a:pt x="23" y="19"/>
                  </a:moveTo>
                  <a:cubicBezTo>
                    <a:pt x="22" y="30"/>
                    <a:pt x="25" y="42"/>
                    <a:pt x="21" y="53"/>
                  </a:cubicBezTo>
                  <a:cubicBezTo>
                    <a:pt x="20" y="56"/>
                    <a:pt x="14" y="53"/>
                    <a:pt x="11" y="55"/>
                  </a:cubicBezTo>
                  <a:cubicBezTo>
                    <a:pt x="9" y="57"/>
                    <a:pt x="10" y="60"/>
                    <a:pt x="9" y="63"/>
                  </a:cubicBezTo>
                  <a:cubicBezTo>
                    <a:pt x="0" y="50"/>
                    <a:pt x="5" y="34"/>
                    <a:pt x="9" y="19"/>
                  </a:cubicBezTo>
                  <a:cubicBezTo>
                    <a:pt x="6" y="11"/>
                    <a:pt x="4" y="0"/>
                    <a:pt x="15" y="11"/>
                  </a:cubicBezTo>
                  <a:cubicBezTo>
                    <a:pt x="16" y="15"/>
                    <a:pt x="18" y="28"/>
                    <a:pt x="2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87" name="Freeform 2599"/>
            <p:cNvSpPr>
              <a:spLocks/>
            </p:cNvSpPr>
            <p:nvPr/>
          </p:nvSpPr>
          <p:spPr bwMode="auto">
            <a:xfrm>
              <a:off x="4461" y="917"/>
              <a:ext cx="70" cy="30"/>
            </a:xfrm>
            <a:custGeom>
              <a:avLst/>
              <a:gdLst>
                <a:gd name="T0" fmla="*/ 70 w 70"/>
                <a:gd name="T1" fmla="*/ 3 h 30"/>
                <a:gd name="T2" fmla="*/ 24 w 70"/>
                <a:gd name="T3" fmla="*/ 13 h 30"/>
                <a:gd name="T4" fmla="*/ 22 w 70"/>
                <a:gd name="T5" fmla="*/ 19 h 30"/>
                <a:gd name="T6" fmla="*/ 26 w 70"/>
                <a:gd name="T7" fmla="*/ 25 h 30"/>
                <a:gd name="T8" fmla="*/ 10 w 70"/>
                <a:gd name="T9" fmla="*/ 29 h 30"/>
                <a:gd name="T10" fmla="*/ 6 w 70"/>
                <a:gd name="T11" fmla="*/ 11 h 30"/>
                <a:gd name="T12" fmla="*/ 0 w 70"/>
                <a:gd name="T13" fmla="*/ 7 h 30"/>
                <a:gd name="T14" fmla="*/ 36 w 70"/>
                <a:gd name="T15" fmla="*/ 5 h 30"/>
                <a:gd name="T16" fmla="*/ 70 w 70"/>
                <a:gd name="T1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30">
                  <a:moveTo>
                    <a:pt x="70" y="3"/>
                  </a:moveTo>
                  <a:cubicBezTo>
                    <a:pt x="62" y="15"/>
                    <a:pt x="36" y="12"/>
                    <a:pt x="24" y="13"/>
                  </a:cubicBezTo>
                  <a:cubicBezTo>
                    <a:pt x="23" y="15"/>
                    <a:pt x="22" y="17"/>
                    <a:pt x="22" y="19"/>
                  </a:cubicBezTo>
                  <a:cubicBezTo>
                    <a:pt x="22" y="21"/>
                    <a:pt x="27" y="23"/>
                    <a:pt x="26" y="25"/>
                  </a:cubicBezTo>
                  <a:cubicBezTo>
                    <a:pt x="25" y="30"/>
                    <a:pt x="15" y="28"/>
                    <a:pt x="10" y="29"/>
                  </a:cubicBezTo>
                  <a:cubicBezTo>
                    <a:pt x="7" y="21"/>
                    <a:pt x="3" y="19"/>
                    <a:pt x="6" y="11"/>
                  </a:cubicBezTo>
                  <a:cubicBezTo>
                    <a:pt x="4" y="10"/>
                    <a:pt x="0" y="9"/>
                    <a:pt x="0" y="7"/>
                  </a:cubicBezTo>
                  <a:cubicBezTo>
                    <a:pt x="0" y="0"/>
                    <a:pt x="12" y="3"/>
                    <a:pt x="36" y="5"/>
                  </a:cubicBezTo>
                  <a:cubicBezTo>
                    <a:pt x="53" y="9"/>
                    <a:pt x="41" y="7"/>
                    <a:pt x="7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88" name="Freeform 2600"/>
            <p:cNvSpPr>
              <a:spLocks/>
            </p:cNvSpPr>
            <p:nvPr/>
          </p:nvSpPr>
          <p:spPr bwMode="auto">
            <a:xfrm>
              <a:off x="4675" y="772"/>
              <a:ext cx="140" cy="59"/>
            </a:xfrm>
            <a:custGeom>
              <a:avLst/>
              <a:gdLst>
                <a:gd name="T0" fmla="*/ 140 w 140"/>
                <a:gd name="T1" fmla="*/ 22 h 59"/>
                <a:gd name="T2" fmla="*/ 94 w 140"/>
                <a:gd name="T3" fmla="*/ 42 h 59"/>
                <a:gd name="T4" fmla="*/ 54 w 140"/>
                <a:gd name="T5" fmla="*/ 36 h 59"/>
                <a:gd name="T6" fmla="*/ 34 w 140"/>
                <a:gd name="T7" fmla="*/ 32 h 59"/>
                <a:gd name="T8" fmla="*/ 4 w 140"/>
                <a:gd name="T9" fmla="*/ 40 h 59"/>
                <a:gd name="T10" fmla="*/ 20 w 140"/>
                <a:gd name="T11" fmla="*/ 10 h 59"/>
                <a:gd name="T12" fmla="*/ 78 w 140"/>
                <a:gd name="T13" fmla="*/ 10 h 59"/>
                <a:gd name="T14" fmla="*/ 80 w 140"/>
                <a:gd name="T15" fmla="*/ 4 h 59"/>
                <a:gd name="T16" fmla="*/ 92 w 140"/>
                <a:gd name="T17" fmla="*/ 0 h 59"/>
                <a:gd name="T18" fmla="*/ 128 w 140"/>
                <a:gd name="T19" fmla="*/ 6 h 59"/>
                <a:gd name="T20" fmla="*/ 140 w 140"/>
                <a:gd name="T21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0" h="59">
                  <a:moveTo>
                    <a:pt x="140" y="22"/>
                  </a:moveTo>
                  <a:cubicBezTo>
                    <a:pt x="134" y="59"/>
                    <a:pt x="130" y="51"/>
                    <a:pt x="94" y="42"/>
                  </a:cubicBezTo>
                  <a:cubicBezTo>
                    <a:pt x="81" y="29"/>
                    <a:pt x="76" y="34"/>
                    <a:pt x="54" y="36"/>
                  </a:cubicBezTo>
                  <a:cubicBezTo>
                    <a:pt x="45" y="39"/>
                    <a:pt x="41" y="37"/>
                    <a:pt x="34" y="32"/>
                  </a:cubicBezTo>
                  <a:cubicBezTo>
                    <a:pt x="29" y="47"/>
                    <a:pt x="20" y="41"/>
                    <a:pt x="4" y="40"/>
                  </a:cubicBezTo>
                  <a:cubicBezTo>
                    <a:pt x="6" y="18"/>
                    <a:pt x="0" y="13"/>
                    <a:pt x="20" y="10"/>
                  </a:cubicBezTo>
                  <a:cubicBezTo>
                    <a:pt x="42" y="14"/>
                    <a:pt x="43" y="16"/>
                    <a:pt x="78" y="10"/>
                  </a:cubicBezTo>
                  <a:cubicBezTo>
                    <a:pt x="80" y="10"/>
                    <a:pt x="78" y="5"/>
                    <a:pt x="80" y="4"/>
                  </a:cubicBezTo>
                  <a:cubicBezTo>
                    <a:pt x="83" y="2"/>
                    <a:pt x="92" y="0"/>
                    <a:pt x="92" y="0"/>
                  </a:cubicBezTo>
                  <a:cubicBezTo>
                    <a:pt x="104" y="2"/>
                    <a:pt x="116" y="2"/>
                    <a:pt x="128" y="6"/>
                  </a:cubicBezTo>
                  <a:cubicBezTo>
                    <a:pt x="133" y="13"/>
                    <a:pt x="140" y="13"/>
                    <a:pt x="140" y="22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89" name="Freeform 2601"/>
            <p:cNvSpPr>
              <a:spLocks/>
            </p:cNvSpPr>
            <p:nvPr/>
          </p:nvSpPr>
          <p:spPr bwMode="auto">
            <a:xfrm>
              <a:off x="4717" y="786"/>
              <a:ext cx="20" cy="26"/>
            </a:xfrm>
            <a:custGeom>
              <a:avLst/>
              <a:gdLst>
                <a:gd name="T0" fmla="*/ 4 w 20"/>
                <a:gd name="T1" fmla="*/ 0 h 26"/>
                <a:gd name="T2" fmla="*/ 4 w 20"/>
                <a:gd name="T3" fmla="*/ 22 h 26"/>
                <a:gd name="T4" fmla="*/ 20 w 20"/>
                <a:gd name="T5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4" y="0"/>
                  </a:moveTo>
                  <a:cubicBezTo>
                    <a:pt x="5" y="3"/>
                    <a:pt x="0" y="18"/>
                    <a:pt x="4" y="22"/>
                  </a:cubicBezTo>
                  <a:cubicBezTo>
                    <a:pt x="7" y="26"/>
                    <a:pt x="17" y="22"/>
                    <a:pt x="20" y="22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90" name="Freeform 2602"/>
            <p:cNvSpPr>
              <a:spLocks/>
            </p:cNvSpPr>
            <p:nvPr/>
          </p:nvSpPr>
          <p:spPr bwMode="auto">
            <a:xfrm>
              <a:off x="4753" y="786"/>
              <a:ext cx="18" cy="15"/>
            </a:xfrm>
            <a:custGeom>
              <a:avLst/>
              <a:gdLst>
                <a:gd name="T0" fmla="*/ 18 w 18"/>
                <a:gd name="T1" fmla="*/ 3 h 15"/>
                <a:gd name="T2" fmla="*/ 0 w 18"/>
                <a:gd name="T3" fmla="*/ 10 h 15"/>
                <a:gd name="T4" fmla="*/ 18 w 18"/>
                <a:gd name="T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8" y="3"/>
                  </a:moveTo>
                  <a:cubicBezTo>
                    <a:pt x="16" y="15"/>
                    <a:pt x="11" y="12"/>
                    <a:pt x="0" y="10"/>
                  </a:cubicBezTo>
                  <a:cubicBezTo>
                    <a:pt x="3" y="0"/>
                    <a:pt x="8" y="3"/>
                    <a:pt x="18" y="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91" name="Freeform 2603"/>
            <p:cNvSpPr>
              <a:spLocks/>
            </p:cNvSpPr>
            <p:nvPr/>
          </p:nvSpPr>
          <p:spPr bwMode="auto">
            <a:xfrm>
              <a:off x="4802" y="841"/>
              <a:ext cx="58" cy="39"/>
            </a:xfrm>
            <a:custGeom>
              <a:avLst/>
              <a:gdLst>
                <a:gd name="T0" fmla="*/ 58 w 58"/>
                <a:gd name="T1" fmla="*/ 0 h 39"/>
                <a:gd name="T2" fmla="*/ 10 w 58"/>
                <a:gd name="T3" fmla="*/ 23 h 39"/>
                <a:gd name="T4" fmla="*/ 34 w 58"/>
                <a:gd name="T5" fmla="*/ 8 h 39"/>
                <a:gd name="T6" fmla="*/ 58 w 58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39">
                  <a:moveTo>
                    <a:pt x="58" y="0"/>
                  </a:moveTo>
                  <a:cubicBezTo>
                    <a:pt x="55" y="39"/>
                    <a:pt x="45" y="24"/>
                    <a:pt x="10" y="23"/>
                  </a:cubicBezTo>
                  <a:cubicBezTo>
                    <a:pt x="0" y="6"/>
                    <a:pt x="23" y="9"/>
                    <a:pt x="34" y="8"/>
                  </a:cubicBezTo>
                  <a:cubicBezTo>
                    <a:pt x="39" y="0"/>
                    <a:pt x="49" y="0"/>
                    <a:pt x="58" y="0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92" name="Freeform 2604"/>
            <p:cNvSpPr>
              <a:spLocks/>
            </p:cNvSpPr>
            <p:nvPr/>
          </p:nvSpPr>
          <p:spPr bwMode="auto">
            <a:xfrm>
              <a:off x="4989" y="838"/>
              <a:ext cx="111" cy="80"/>
            </a:xfrm>
            <a:custGeom>
              <a:avLst/>
              <a:gdLst>
                <a:gd name="T0" fmla="*/ 97 w 111"/>
                <a:gd name="T1" fmla="*/ 18 h 80"/>
                <a:gd name="T2" fmla="*/ 105 w 111"/>
                <a:gd name="T3" fmla="*/ 50 h 80"/>
                <a:gd name="T4" fmla="*/ 102 w 111"/>
                <a:gd name="T5" fmla="*/ 68 h 80"/>
                <a:gd name="T6" fmla="*/ 6 w 111"/>
                <a:gd name="T7" fmla="*/ 60 h 80"/>
                <a:gd name="T8" fmla="*/ 3 w 111"/>
                <a:gd name="T9" fmla="*/ 35 h 80"/>
                <a:gd name="T10" fmla="*/ 16 w 111"/>
                <a:gd name="T11" fmla="*/ 14 h 80"/>
                <a:gd name="T12" fmla="*/ 61 w 111"/>
                <a:gd name="T13" fmla="*/ 9 h 80"/>
                <a:gd name="T14" fmla="*/ 97 w 111"/>
                <a:gd name="T15" fmla="*/ 1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80">
                  <a:moveTo>
                    <a:pt x="97" y="18"/>
                  </a:moveTo>
                  <a:cubicBezTo>
                    <a:pt x="99" y="29"/>
                    <a:pt x="99" y="40"/>
                    <a:pt x="105" y="50"/>
                  </a:cubicBezTo>
                  <a:cubicBezTo>
                    <a:pt x="106" y="58"/>
                    <a:pt x="111" y="64"/>
                    <a:pt x="102" y="68"/>
                  </a:cubicBezTo>
                  <a:cubicBezTo>
                    <a:pt x="74" y="66"/>
                    <a:pt x="18" y="80"/>
                    <a:pt x="6" y="60"/>
                  </a:cubicBezTo>
                  <a:cubicBezTo>
                    <a:pt x="8" y="50"/>
                    <a:pt x="12" y="42"/>
                    <a:pt x="3" y="35"/>
                  </a:cubicBezTo>
                  <a:cubicBezTo>
                    <a:pt x="5" y="22"/>
                    <a:pt x="0" y="16"/>
                    <a:pt x="16" y="14"/>
                  </a:cubicBezTo>
                  <a:cubicBezTo>
                    <a:pt x="24" y="0"/>
                    <a:pt x="48" y="9"/>
                    <a:pt x="61" y="9"/>
                  </a:cubicBezTo>
                  <a:cubicBezTo>
                    <a:pt x="71" y="10"/>
                    <a:pt x="88" y="11"/>
                    <a:pt x="97" y="18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93" name="Freeform 2605"/>
            <p:cNvSpPr>
              <a:spLocks/>
            </p:cNvSpPr>
            <p:nvPr/>
          </p:nvSpPr>
          <p:spPr bwMode="auto">
            <a:xfrm>
              <a:off x="4311" y="865"/>
              <a:ext cx="127" cy="64"/>
            </a:xfrm>
            <a:custGeom>
              <a:avLst/>
              <a:gdLst>
                <a:gd name="T0" fmla="*/ 120 w 127"/>
                <a:gd name="T1" fmla="*/ 48 h 64"/>
                <a:gd name="T2" fmla="*/ 40 w 127"/>
                <a:gd name="T3" fmla="*/ 50 h 64"/>
                <a:gd name="T4" fmla="*/ 21 w 127"/>
                <a:gd name="T5" fmla="*/ 39 h 64"/>
                <a:gd name="T6" fmla="*/ 28 w 127"/>
                <a:gd name="T7" fmla="*/ 20 h 64"/>
                <a:gd name="T8" fmla="*/ 39 w 127"/>
                <a:gd name="T9" fmla="*/ 0 h 64"/>
                <a:gd name="T10" fmla="*/ 115 w 127"/>
                <a:gd name="T11" fmla="*/ 6 h 64"/>
                <a:gd name="T12" fmla="*/ 120 w 127"/>
                <a:gd name="T13" fmla="*/ 23 h 64"/>
                <a:gd name="T14" fmla="*/ 127 w 127"/>
                <a:gd name="T15" fmla="*/ 44 h 64"/>
                <a:gd name="T16" fmla="*/ 120 w 127"/>
                <a:gd name="T17" fmla="*/ 4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64">
                  <a:moveTo>
                    <a:pt x="120" y="48"/>
                  </a:moveTo>
                  <a:cubicBezTo>
                    <a:pt x="93" y="49"/>
                    <a:pt x="63" y="64"/>
                    <a:pt x="40" y="50"/>
                  </a:cubicBezTo>
                  <a:cubicBezTo>
                    <a:pt x="22" y="63"/>
                    <a:pt x="0" y="52"/>
                    <a:pt x="21" y="39"/>
                  </a:cubicBezTo>
                  <a:cubicBezTo>
                    <a:pt x="12" y="37"/>
                    <a:pt x="22" y="24"/>
                    <a:pt x="28" y="20"/>
                  </a:cubicBezTo>
                  <a:cubicBezTo>
                    <a:pt x="33" y="12"/>
                    <a:pt x="31" y="5"/>
                    <a:pt x="39" y="0"/>
                  </a:cubicBezTo>
                  <a:cubicBezTo>
                    <a:pt x="60" y="6"/>
                    <a:pt x="94" y="5"/>
                    <a:pt x="115" y="6"/>
                  </a:cubicBezTo>
                  <a:cubicBezTo>
                    <a:pt x="113" y="14"/>
                    <a:pt x="112" y="20"/>
                    <a:pt x="120" y="23"/>
                  </a:cubicBezTo>
                  <a:cubicBezTo>
                    <a:pt x="121" y="42"/>
                    <a:pt x="125" y="31"/>
                    <a:pt x="127" y="44"/>
                  </a:cubicBezTo>
                  <a:cubicBezTo>
                    <a:pt x="126" y="45"/>
                    <a:pt x="120" y="54"/>
                    <a:pt x="120" y="48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94" name="Freeform 2606"/>
            <p:cNvSpPr>
              <a:spLocks/>
            </p:cNvSpPr>
            <p:nvPr/>
          </p:nvSpPr>
          <p:spPr bwMode="auto">
            <a:xfrm>
              <a:off x="4270" y="998"/>
              <a:ext cx="241" cy="51"/>
            </a:xfrm>
            <a:custGeom>
              <a:avLst/>
              <a:gdLst>
                <a:gd name="T0" fmla="*/ 237 w 241"/>
                <a:gd name="T1" fmla="*/ 4 h 51"/>
                <a:gd name="T2" fmla="*/ 230 w 241"/>
                <a:gd name="T3" fmla="*/ 44 h 51"/>
                <a:gd name="T4" fmla="*/ 159 w 241"/>
                <a:gd name="T5" fmla="*/ 46 h 51"/>
                <a:gd name="T6" fmla="*/ 0 w 241"/>
                <a:gd name="T7" fmla="*/ 44 h 51"/>
                <a:gd name="T8" fmla="*/ 8 w 241"/>
                <a:gd name="T9" fmla="*/ 22 h 51"/>
                <a:gd name="T10" fmla="*/ 27 w 241"/>
                <a:gd name="T11" fmla="*/ 2 h 51"/>
                <a:gd name="T12" fmla="*/ 198 w 241"/>
                <a:gd name="T13" fmla="*/ 1 h 51"/>
                <a:gd name="T14" fmla="*/ 234 w 241"/>
                <a:gd name="T15" fmla="*/ 2 h 51"/>
                <a:gd name="T16" fmla="*/ 237 w 241"/>
                <a:gd name="T17" fmla="*/ 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1" h="51">
                  <a:moveTo>
                    <a:pt x="237" y="4"/>
                  </a:moveTo>
                  <a:cubicBezTo>
                    <a:pt x="237" y="18"/>
                    <a:pt x="241" y="36"/>
                    <a:pt x="230" y="44"/>
                  </a:cubicBezTo>
                  <a:cubicBezTo>
                    <a:pt x="219" y="51"/>
                    <a:pt x="180" y="46"/>
                    <a:pt x="159" y="46"/>
                  </a:cubicBezTo>
                  <a:cubicBezTo>
                    <a:pt x="106" y="45"/>
                    <a:pt x="53" y="45"/>
                    <a:pt x="0" y="44"/>
                  </a:cubicBezTo>
                  <a:cubicBezTo>
                    <a:pt x="5" y="37"/>
                    <a:pt x="3" y="29"/>
                    <a:pt x="8" y="22"/>
                  </a:cubicBezTo>
                  <a:cubicBezTo>
                    <a:pt x="11" y="9"/>
                    <a:pt x="13" y="4"/>
                    <a:pt x="27" y="2"/>
                  </a:cubicBezTo>
                  <a:cubicBezTo>
                    <a:pt x="84" y="5"/>
                    <a:pt x="141" y="4"/>
                    <a:pt x="198" y="1"/>
                  </a:cubicBezTo>
                  <a:cubicBezTo>
                    <a:pt x="210" y="1"/>
                    <a:pt x="222" y="0"/>
                    <a:pt x="234" y="2"/>
                  </a:cubicBezTo>
                  <a:cubicBezTo>
                    <a:pt x="238" y="3"/>
                    <a:pt x="234" y="12"/>
                    <a:pt x="237" y="4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95" name="Freeform 2607"/>
            <p:cNvSpPr>
              <a:spLocks/>
            </p:cNvSpPr>
            <p:nvPr/>
          </p:nvSpPr>
          <p:spPr bwMode="auto">
            <a:xfrm>
              <a:off x="4876" y="978"/>
              <a:ext cx="274" cy="69"/>
            </a:xfrm>
            <a:custGeom>
              <a:avLst/>
              <a:gdLst>
                <a:gd name="T0" fmla="*/ 269 w 274"/>
                <a:gd name="T1" fmla="*/ 58 h 69"/>
                <a:gd name="T2" fmla="*/ 78 w 274"/>
                <a:gd name="T3" fmla="*/ 54 h 69"/>
                <a:gd name="T4" fmla="*/ 60 w 274"/>
                <a:gd name="T5" fmla="*/ 55 h 69"/>
                <a:gd name="T6" fmla="*/ 59 w 274"/>
                <a:gd name="T7" fmla="*/ 51 h 69"/>
                <a:gd name="T8" fmla="*/ 60 w 274"/>
                <a:gd name="T9" fmla="*/ 7 h 69"/>
                <a:gd name="T10" fmla="*/ 86 w 274"/>
                <a:gd name="T11" fmla="*/ 10 h 69"/>
                <a:gd name="T12" fmla="*/ 167 w 274"/>
                <a:gd name="T13" fmla="*/ 9 h 69"/>
                <a:gd name="T14" fmla="*/ 246 w 274"/>
                <a:gd name="T15" fmla="*/ 13 h 69"/>
                <a:gd name="T16" fmla="*/ 261 w 274"/>
                <a:gd name="T17" fmla="*/ 28 h 69"/>
                <a:gd name="T18" fmla="*/ 272 w 274"/>
                <a:gd name="T19" fmla="*/ 57 h 69"/>
                <a:gd name="T20" fmla="*/ 269 w 274"/>
                <a:gd name="T21" fmla="*/ 5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" h="69">
                  <a:moveTo>
                    <a:pt x="269" y="58"/>
                  </a:moveTo>
                  <a:cubicBezTo>
                    <a:pt x="0" y="57"/>
                    <a:pt x="152" y="69"/>
                    <a:pt x="78" y="54"/>
                  </a:cubicBezTo>
                  <a:cubicBezTo>
                    <a:pt x="72" y="55"/>
                    <a:pt x="66" y="54"/>
                    <a:pt x="60" y="55"/>
                  </a:cubicBezTo>
                  <a:cubicBezTo>
                    <a:pt x="54" y="58"/>
                    <a:pt x="51" y="53"/>
                    <a:pt x="59" y="51"/>
                  </a:cubicBezTo>
                  <a:cubicBezTo>
                    <a:pt x="61" y="46"/>
                    <a:pt x="56" y="14"/>
                    <a:pt x="60" y="7"/>
                  </a:cubicBezTo>
                  <a:cubicBezTo>
                    <a:pt x="64" y="0"/>
                    <a:pt x="68" y="10"/>
                    <a:pt x="86" y="10"/>
                  </a:cubicBezTo>
                  <a:cubicBezTo>
                    <a:pt x="104" y="10"/>
                    <a:pt x="140" y="8"/>
                    <a:pt x="167" y="9"/>
                  </a:cubicBezTo>
                  <a:cubicBezTo>
                    <a:pt x="196" y="12"/>
                    <a:pt x="209" y="12"/>
                    <a:pt x="246" y="13"/>
                  </a:cubicBezTo>
                  <a:cubicBezTo>
                    <a:pt x="262" y="18"/>
                    <a:pt x="252" y="16"/>
                    <a:pt x="261" y="28"/>
                  </a:cubicBezTo>
                  <a:cubicBezTo>
                    <a:pt x="263" y="43"/>
                    <a:pt x="265" y="46"/>
                    <a:pt x="272" y="57"/>
                  </a:cubicBezTo>
                  <a:cubicBezTo>
                    <a:pt x="273" y="65"/>
                    <a:pt x="274" y="65"/>
                    <a:pt x="269" y="58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96" name="Freeform 2608"/>
            <p:cNvSpPr>
              <a:spLocks/>
            </p:cNvSpPr>
            <p:nvPr/>
          </p:nvSpPr>
          <p:spPr bwMode="auto">
            <a:xfrm>
              <a:off x="4912" y="1133"/>
              <a:ext cx="295" cy="58"/>
            </a:xfrm>
            <a:custGeom>
              <a:avLst/>
              <a:gdLst>
                <a:gd name="T0" fmla="*/ 287 w 295"/>
                <a:gd name="T1" fmla="*/ 52 h 58"/>
                <a:gd name="T2" fmla="*/ 234 w 295"/>
                <a:gd name="T3" fmla="*/ 58 h 58"/>
                <a:gd name="T4" fmla="*/ 5 w 295"/>
                <a:gd name="T5" fmla="*/ 55 h 58"/>
                <a:gd name="T6" fmla="*/ 5 w 295"/>
                <a:gd name="T7" fmla="*/ 31 h 58"/>
                <a:gd name="T8" fmla="*/ 14 w 295"/>
                <a:gd name="T9" fmla="*/ 4 h 58"/>
                <a:gd name="T10" fmla="*/ 128 w 295"/>
                <a:gd name="T11" fmla="*/ 8 h 58"/>
                <a:gd name="T12" fmla="*/ 269 w 295"/>
                <a:gd name="T13" fmla="*/ 8 h 58"/>
                <a:gd name="T14" fmla="*/ 278 w 295"/>
                <a:gd name="T15" fmla="*/ 17 h 58"/>
                <a:gd name="T16" fmla="*/ 290 w 295"/>
                <a:gd name="T17" fmla="*/ 46 h 58"/>
                <a:gd name="T18" fmla="*/ 287 w 295"/>
                <a:gd name="T19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5" h="58">
                  <a:moveTo>
                    <a:pt x="287" y="52"/>
                  </a:moveTo>
                  <a:cubicBezTo>
                    <a:pt x="265" y="53"/>
                    <a:pt x="253" y="54"/>
                    <a:pt x="234" y="58"/>
                  </a:cubicBezTo>
                  <a:cubicBezTo>
                    <a:pt x="95" y="56"/>
                    <a:pt x="110" y="52"/>
                    <a:pt x="5" y="55"/>
                  </a:cubicBezTo>
                  <a:cubicBezTo>
                    <a:pt x="0" y="47"/>
                    <a:pt x="3" y="40"/>
                    <a:pt x="5" y="31"/>
                  </a:cubicBezTo>
                  <a:cubicBezTo>
                    <a:pt x="6" y="14"/>
                    <a:pt x="2" y="11"/>
                    <a:pt x="14" y="4"/>
                  </a:cubicBezTo>
                  <a:cubicBezTo>
                    <a:pt x="151" y="5"/>
                    <a:pt x="81" y="0"/>
                    <a:pt x="128" y="8"/>
                  </a:cubicBezTo>
                  <a:cubicBezTo>
                    <a:pt x="171" y="7"/>
                    <a:pt x="227" y="0"/>
                    <a:pt x="269" y="8"/>
                  </a:cubicBezTo>
                  <a:cubicBezTo>
                    <a:pt x="295" y="11"/>
                    <a:pt x="275" y="11"/>
                    <a:pt x="278" y="17"/>
                  </a:cubicBezTo>
                  <a:cubicBezTo>
                    <a:pt x="281" y="23"/>
                    <a:pt x="289" y="40"/>
                    <a:pt x="290" y="46"/>
                  </a:cubicBezTo>
                  <a:cubicBezTo>
                    <a:pt x="290" y="48"/>
                    <a:pt x="288" y="50"/>
                    <a:pt x="287" y="52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97" name="Freeform 2609"/>
            <p:cNvSpPr>
              <a:spLocks/>
            </p:cNvSpPr>
            <p:nvPr/>
          </p:nvSpPr>
          <p:spPr bwMode="auto">
            <a:xfrm>
              <a:off x="4196" y="1132"/>
              <a:ext cx="309" cy="55"/>
            </a:xfrm>
            <a:custGeom>
              <a:avLst/>
              <a:gdLst>
                <a:gd name="T0" fmla="*/ 304 w 309"/>
                <a:gd name="T1" fmla="*/ 54 h 55"/>
                <a:gd name="T2" fmla="*/ 259 w 309"/>
                <a:gd name="T3" fmla="*/ 41 h 55"/>
                <a:gd name="T4" fmla="*/ 242 w 309"/>
                <a:gd name="T5" fmla="*/ 48 h 55"/>
                <a:gd name="T6" fmla="*/ 37 w 309"/>
                <a:gd name="T7" fmla="*/ 50 h 55"/>
                <a:gd name="T8" fmla="*/ 20 w 309"/>
                <a:gd name="T9" fmla="*/ 41 h 55"/>
                <a:gd name="T10" fmla="*/ 49 w 309"/>
                <a:gd name="T11" fmla="*/ 2 h 55"/>
                <a:gd name="T12" fmla="*/ 305 w 309"/>
                <a:gd name="T13" fmla="*/ 12 h 55"/>
                <a:gd name="T14" fmla="*/ 302 w 309"/>
                <a:gd name="T15" fmla="*/ 12 h 55"/>
                <a:gd name="T16" fmla="*/ 304 w 309"/>
                <a:gd name="T17" fmla="*/ 36 h 55"/>
                <a:gd name="T18" fmla="*/ 304 w 309"/>
                <a:gd name="T19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55">
                  <a:moveTo>
                    <a:pt x="304" y="54"/>
                  </a:moveTo>
                  <a:cubicBezTo>
                    <a:pt x="265" y="52"/>
                    <a:pt x="278" y="55"/>
                    <a:pt x="259" y="41"/>
                  </a:cubicBezTo>
                  <a:cubicBezTo>
                    <a:pt x="248" y="50"/>
                    <a:pt x="255" y="48"/>
                    <a:pt x="242" y="48"/>
                  </a:cubicBezTo>
                  <a:cubicBezTo>
                    <a:pt x="205" y="52"/>
                    <a:pt x="74" y="51"/>
                    <a:pt x="37" y="50"/>
                  </a:cubicBezTo>
                  <a:cubicBezTo>
                    <a:pt x="0" y="49"/>
                    <a:pt x="18" y="49"/>
                    <a:pt x="20" y="41"/>
                  </a:cubicBezTo>
                  <a:cubicBezTo>
                    <a:pt x="24" y="24"/>
                    <a:pt x="30" y="5"/>
                    <a:pt x="49" y="2"/>
                  </a:cubicBezTo>
                  <a:cubicBezTo>
                    <a:pt x="130" y="3"/>
                    <a:pt x="224" y="0"/>
                    <a:pt x="305" y="12"/>
                  </a:cubicBezTo>
                  <a:cubicBezTo>
                    <a:pt x="309" y="19"/>
                    <a:pt x="300" y="4"/>
                    <a:pt x="302" y="12"/>
                  </a:cubicBezTo>
                  <a:cubicBezTo>
                    <a:pt x="301" y="18"/>
                    <a:pt x="305" y="30"/>
                    <a:pt x="304" y="36"/>
                  </a:cubicBezTo>
                  <a:cubicBezTo>
                    <a:pt x="305" y="41"/>
                    <a:pt x="304" y="54"/>
                    <a:pt x="304" y="54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98" name="Freeform 2610"/>
            <p:cNvSpPr>
              <a:spLocks/>
            </p:cNvSpPr>
            <p:nvPr/>
          </p:nvSpPr>
          <p:spPr bwMode="auto">
            <a:xfrm>
              <a:off x="4886" y="1257"/>
              <a:ext cx="385" cy="71"/>
            </a:xfrm>
            <a:custGeom>
              <a:avLst/>
              <a:gdLst>
                <a:gd name="T0" fmla="*/ 380 w 385"/>
                <a:gd name="T1" fmla="*/ 61 h 71"/>
                <a:gd name="T2" fmla="*/ 37 w 385"/>
                <a:gd name="T3" fmla="*/ 63 h 71"/>
                <a:gd name="T4" fmla="*/ 8 w 385"/>
                <a:gd name="T5" fmla="*/ 64 h 71"/>
                <a:gd name="T6" fmla="*/ 7 w 385"/>
                <a:gd name="T7" fmla="*/ 18 h 71"/>
                <a:gd name="T8" fmla="*/ 16 w 385"/>
                <a:gd name="T9" fmla="*/ 18 h 71"/>
                <a:gd name="T10" fmla="*/ 104 w 385"/>
                <a:gd name="T11" fmla="*/ 13 h 71"/>
                <a:gd name="T12" fmla="*/ 212 w 385"/>
                <a:gd name="T13" fmla="*/ 12 h 71"/>
                <a:gd name="T14" fmla="*/ 367 w 385"/>
                <a:gd name="T15" fmla="*/ 16 h 71"/>
                <a:gd name="T16" fmla="*/ 373 w 385"/>
                <a:gd name="T17" fmla="*/ 30 h 71"/>
                <a:gd name="T18" fmla="*/ 379 w 385"/>
                <a:gd name="T19" fmla="*/ 43 h 71"/>
                <a:gd name="T20" fmla="*/ 385 w 385"/>
                <a:gd name="T21" fmla="*/ 58 h 71"/>
                <a:gd name="T22" fmla="*/ 380 w 385"/>
                <a:gd name="T23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5" h="71">
                  <a:moveTo>
                    <a:pt x="380" y="61"/>
                  </a:moveTo>
                  <a:cubicBezTo>
                    <a:pt x="271" y="70"/>
                    <a:pt x="143" y="62"/>
                    <a:pt x="37" y="63"/>
                  </a:cubicBezTo>
                  <a:cubicBezTo>
                    <a:pt x="29" y="62"/>
                    <a:pt x="11" y="71"/>
                    <a:pt x="8" y="64"/>
                  </a:cubicBezTo>
                  <a:cubicBezTo>
                    <a:pt x="2" y="59"/>
                    <a:pt x="6" y="26"/>
                    <a:pt x="7" y="18"/>
                  </a:cubicBezTo>
                  <a:cubicBezTo>
                    <a:pt x="8" y="10"/>
                    <a:pt x="0" y="19"/>
                    <a:pt x="16" y="18"/>
                  </a:cubicBezTo>
                  <a:cubicBezTo>
                    <a:pt x="40" y="0"/>
                    <a:pt x="28" y="14"/>
                    <a:pt x="104" y="13"/>
                  </a:cubicBezTo>
                  <a:cubicBezTo>
                    <a:pt x="140" y="12"/>
                    <a:pt x="176" y="12"/>
                    <a:pt x="212" y="12"/>
                  </a:cubicBezTo>
                  <a:cubicBezTo>
                    <a:pt x="259" y="13"/>
                    <a:pt x="320" y="10"/>
                    <a:pt x="367" y="16"/>
                  </a:cubicBezTo>
                  <a:cubicBezTo>
                    <a:pt x="369" y="25"/>
                    <a:pt x="366" y="26"/>
                    <a:pt x="373" y="30"/>
                  </a:cubicBezTo>
                  <a:cubicBezTo>
                    <a:pt x="376" y="34"/>
                    <a:pt x="377" y="38"/>
                    <a:pt x="379" y="43"/>
                  </a:cubicBezTo>
                  <a:cubicBezTo>
                    <a:pt x="380" y="49"/>
                    <a:pt x="381" y="53"/>
                    <a:pt x="385" y="58"/>
                  </a:cubicBezTo>
                  <a:cubicBezTo>
                    <a:pt x="383" y="64"/>
                    <a:pt x="384" y="64"/>
                    <a:pt x="380" y="61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699" name="Freeform 2611"/>
            <p:cNvSpPr>
              <a:spLocks/>
            </p:cNvSpPr>
            <p:nvPr/>
          </p:nvSpPr>
          <p:spPr bwMode="auto">
            <a:xfrm>
              <a:off x="4146" y="1272"/>
              <a:ext cx="369" cy="56"/>
            </a:xfrm>
            <a:custGeom>
              <a:avLst/>
              <a:gdLst>
                <a:gd name="T0" fmla="*/ 343 w 369"/>
                <a:gd name="T1" fmla="*/ 6 h 56"/>
                <a:gd name="T2" fmla="*/ 351 w 369"/>
                <a:gd name="T3" fmla="*/ 10 h 56"/>
                <a:gd name="T4" fmla="*/ 352 w 369"/>
                <a:gd name="T5" fmla="*/ 37 h 56"/>
                <a:gd name="T6" fmla="*/ 355 w 369"/>
                <a:gd name="T7" fmla="*/ 49 h 56"/>
                <a:gd name="T8" fmla="*/ 328 w 369"/>
                <a:gd name="T9" fmla="*/ 54 h 56"/>
                <a:gd name="T10" fmla="*/ 204 w 369"/>
                <a:gd name="T11" fmla="*/ 49 h 56"/>
                <a:gd name="T12" fmla="*/ 190 w 369"/>
                <a:gd name="T13" fmla="*/ 48 h 56"/>
                <a:gd name="T14" fmla="*/ 31 w 369"/>
                <a:gd name="T15" fmla="*/ 49 h 56"/>
                <a:gd name="T16" fmla="*/ 6 w 369"/>
                <a:gd name="T17" fmla="*/ 43 h 56"/>
                <a:gd name="T18" fmla="*/ 15 w 369"/>
                <a:gd name="T19" fmla="*/ 16 h 56"/>
                <a:gd name="T20" fmla="*/ 30 w 369"/>
                <a:gd name="T21" fmla="*/ 3 h 56"/>
                <a:gd name="T22" fmla="*/ 202 w 369"/>
                <a:gd name="T23" fmla="*/ 3 h 56"/>
                <a:gd name="T24" fmla="*/ 343 w 369"/>
                <a:gd name="T25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9" h="56">
                  <a:moveTo>
                    <a:pt x="343" y="6"/>
                  </a:moveTo>
                  <a:cubicBezTo>
                    <a:pt x="369" y="8"/>
                    <a:pt x="350" y="5"/>
                    <a:pt x="351" y="10"/>
                  </a:cubicBezTo>
                  <a:cubicBezTo>
                    <a:pt x="352" y="15"/>
                    <a:pt x="351" y="31"/>
                    <a:pt x="352" y="37"/>
                  </a:cubicBezTo>
                  <a:cubicBezTo>
                    <a:pt x="353" y="43"/>
                    <a:pt x="359" y="46"/>
                    <a:pt x="355" y="49"/>
                  </a:cubicBezTo>
                  <a:cubicBezTo>
                    <a:pt x="351" y="56"/>
                    <a:pt x="336" y="54"/>
                    <a:pt x="328" y="54"/>
                  </a:cubicBezTo>
                  <a:cubicBezTo>
                    <a:pt x="229" y="50"/>
                    <a:pt x="311" y="54"/>
                    <a:pt x="204" y="49"/>
                  </a:cubicBezTo>
                  <a:cubicBezTo>
                    <a:pt x="197" y="48"/>
                    <a:pt x="196" y="45"/>
                    <a:pt x="190" y="48"/>
                  </a:cubicBezTo>
                  <a:cubicBezTo>
                    <a:pt x="162" y="50"/>
                    <a:pt x="62" y="51"/>
                    <a:pt x="31" y="49"/>
                  </a:cubicBezTo>
                  <a:cubicBezTo>
                    <a:pt x="0" y="48"/>
                    <a:pt x="9" y="48"/>
                    <a:pt x="6" y="43"/>
                  </a:cubicBezTo>
                  <a:cubicBezTo>
                    <a:pt x="8" y="35"/>
                    <a:pt x="11" y="23"/>
                    <a:pt x="15" y="16"/>
                  </a:cubicBezTo>
                  <a:cubicBezTo>
                    <a:pt x="16" y="10"/>
                    <a:pt x="23" y="4"/>
                    <a:pt x="30" y="3"/>
                  </a:cubicBezTo>
                  <a:cubicBezTo>
                    <a:pt x="61" y="0"/>
                    <a:pt x="148" y="3"/>
                    <a:pt x="202" y="3"/>
                  </a:cubicBezTo>
                  <a:cubicBezTo>
                    <a:pt x="254" y="3"/>
                    <a:pt x="317" y="4"/>
                    <a:pt x="343" y="6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00" name="Freeform 2612"/>
            <p:cNvSpPr>
              <a:spLocks/>
            </p:cNvSpPr>
            <p:nvPr/>
          </p:nvSpPr>
          <p:spPr bwMode="auto">
            <a:xfrm>
              <a:off x="4874" y="1410"/>
              <a:ext cx="483" cy="77"/>
            </a:xfrm>
            <a:custGeom>
              <a:avLst/>
              <a:gdLst>
                <a:gd name="T0" fmla="*/ 461 w 483"/>
                <a:gd name="T1" fmla="*/ 12 h 77"/>
                <a:gd name="T2" fmla="*/ 469 w 483"/>
                <a:gd name="T3" fmla="*/ 28 h 77"/>
                <a:gd name="T4" fmla="*/ 467 w 483"/>
                <a:gd name="T5" fmla="*/ 60 h 77"/>
                <a:gd name="T6" fmla="*/ 448 w 483"/>
                <a:gd name="T7" fmla="*/ 66 h 77"/>
                <a:gd name="T8" fmla="*/ 259 w 483"/>
                <a:gd name="T9" fmla="*/ 58 h 77"/>
                <a:gd name="T10" fmla="*/ 79 w 483"/>
                <a:gd name="T11" fmla="*/ 58 h 77"/>
                <a:gd name="T12" fmla="*/ 4 w 483"/>
                <a:gd name="T13" fmla="*/ 52 h 77"/>
                <a:gd name="T14" fmla="*/ 55 w 483"/>
                <a:gd name="T15" fmla="*/ 4 h 77"/>
                <a:gd name="T16" fmla="*/ 74 w 483"/>
                <a:gd name="T17" fmla="*/ 3 h 77"/>
                <a:gd name="T18" fmla="*/ 403 w 483"/>
                <a:gd name="T19" fmla="*/ 13 h 77"/>
                <a:gd name="T20" fmla="*/ 461 w 483"/>
                <a:gd name="T21" fmla="*/ 1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3" h="77">
                  <a:moveTo>
                    <a:pt x="461" y="12"/>
                  </a:moveTo>
                  <a:cubicBezTo>
                    <a:pt x="463" y="19"/>
                    <a:pt x="465" y="23"/>
                    <a:pt x="469" y="28"/>
                  </a:cubicBezTo>
                  <a:cubicBezTo>
                    <a:pt x="468" y="37"/>
                    <a:pt x="471" y="54"/>
                    <a:pt x="467" y="60"/>
                  </a:cubicBezTo>
                  <a:cubicBezTo>
                    <a:pt x="463" y="66"/>
                    <a:pt x="483" y="66"/>
                    <a:pt x="448" y="66"/>
                  </a:cubicBezTo>
                  <a:cubicBezTo>
                    <a:pt x="413" y="66"/>
                    <a:pt x="320" y="59"/>
                    <a:pt x="259" y="58"/>
                  </a:cubicBezTo>
                  <a:cubicBezTo>
                    <a:pt x="199" y="58"/>
                    <a:pt x="139" y="58"/>
                    <a:pt x="79" y="58"/>
                  </a:cubicBezTo>
                  <a:cubicBezTo>
                    <a:pt x="6" y="58"/>
                    <a:pt x="19" y="77"/>
                    <a:pt x="4" y="52"/>
                  </a:cubicBezTo>
                  <a:cubicBezTo>
                    <a:pt x="5" y="0"/>
                    <a:pt x="0" y="7"/>
                    <a:pt x="55" y="4"/>
                  </a:cubicBezTo>
                  <a:cubicBezTo>
                    <a:pt x="61" y="4"/>
                    <a:pt x="68" y="3"/>
                    <a:pt x="74" y="3"/>
                  </a:cubicBezTo>
                  <a:cubicBezTo>
                    <a:pt x="184" y="4"/>
                    <a:pt x="293" y="11"/>
                    <a:pt x="403" y="13"/>
                  </a:cubicBezTo>
                  <a:cubicBezTo>
                    <a:pt x="431" y="15"/>
                    <a:pt x="432" y="16"/>
                    <a:pt x="461" y="12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01" name="Freeform 2613"/>
            <p:cNvSpPr>
              <a:spLocks/>
            </p:cNvSpPr>
            <p:nvPr/>
          </p:nvSpPr>
          <p:spPr bwMode="auto">
            <a:xfrm>
              <a:off x="4086" y="1416"/>
              <a:ext cx="422" cy="48"/>
            </a:xfrm>
            <a:custGeom>
              <a:avLst/>
              <a:gdLst>
                <a:gd name="T0" fmla="*/ 417 w 422"/>
                <a:gd name="T1" fmla="*/ 7 h 48"/>
                <a:gd name="T2" fmla="*/ 411 w 422"/>
                <a:gd name="T3" fmla="*/ 48 h 48"/>
                <a:gd name="T4" fmla="*/ 334 w 422"/>
                <a:gd name="T5" fmla="*/ 46 h 48"/>
                <a:gd name="T6" fmla="*/ 123 w 422"/>
                <a:gd name="T7" fmla="*/ 43 h 48"/>
                <a:gd name="T8" fmla="*/ 3 w 422"/>
                <a:gd name="T9" fmla="*/ 43 h 48"/>
                <a:gd name="T10" fmla="*/ 9 w 422"/>
                <a:gd name="T11" fmla="*/ 15 h 48"/>
                <a:gd name="T12" fmla="*/ 21 w 422"/>
                <a:gd name="T13" fmla="*/ 3 h 48"/>
                <a:gd name="T14" fmla="*/ 90 w 422"/>
                <a:gd name="T15" fmla="*/ 0 h 48"/>
                <a:gd name="T16" fmla="*/ 267 w 422"/>
                <a:gd name="T17" fmla="*/ 4 h 48"/>
                <a:gd name="T18" fmla="*/ 390 w 422"/>
                <a:gd name="T19" fmla="*/ 7 h 48"/>
                <a:gd name="T20" fmla="*/ 417 w 422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2" h="48">
                  <a:moveTo>
                    <a:pt x="417" y="7"/>
                  </a:moveTo>
                  <a:cubicBezTo>
                    <a:pt x="416" y="18"/>
                    <a:pt x="422" y="40"/>
                    <a:pt x="411" y="48"/>
                  </a:cubicBezTo>
                  <a:cubicBezTo>
                    <a:pt x="386" y="47"/>
                    <a:pt x="360" y="44"/>
                    <a:pt x="334" y="46"/>
                  </a:cubicBezTo>
                  <a:cubicBezTo>
                    <a:pt x="284" y="46"/>
                    <a:pt x="178" y="43"/>
                    <a:pt x="123" y="43"/>
                  </a:cubicBezTo>
                  <a:cubicBezTo>
                    <a:pt x="68" y="43"/>
                    <a:pt x="22" y="48"/>
                    <a:pt x="3" y="43"/>
                  </a:cubicBezTo>
                  <a:cubicBezTo>
                    <a:pt x="0" y="31"/>
                    <a:pt x="2" y="24"/>
                    <a:pt x="9" y="15"/>
                  </a:cubicBezTo>
                  <a:cubicBezTo>
                    <a:pt x="14" y="7"/>
                    <a:pt x="8" y="5"/>
                    <a:pt x="21" y="3"/>
                  </a:cubicBezTo>
                  <a:cubicBezTo>
                    <a:pt x="34" y="1"/>
                    <a:pt x="49" y="0"/>
                    <a:pt x="90" y="0"/>
                  </a:cubicBezTo>
                  <a:cubicBezTo>
                    <a:pt x="149" y="1"/>
                    <a:pt x="208" y="3"/>
                    <a:pt x="267" y="4"/>
                  </a:cubicBezTo>
                  <a:cubicBezTo>
                    <a:pt x="324" y="10"/>
                    <a:pt x="261" y="4"/>
                    <a:pt x="390" y="7"/>
                  </a:cubicBezTo>
                  <a:cubicBezTo>
                    <a:pt x="417" y="8"/>
                    <a:pt x="409" y="15"/>
                    <a:pt x="417" y="7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02" name="Freeform 2614"/>
            <p:cNvSpPr>
              <a:spLocks/>
            </p:cNvSpPr>
            <p:nvPr/>
          </p:nvSpPr>
          <p:spPr bwMode="auto">
            <a:xfrm>
              <a:off x="4170" y="1541"/>
              <a:ext cx="331" cy="52"/>
            </a:xfrm>
            <a:custGeom>
              <a:avLst/>
              <a:gdLst>
                <a:gd name="T0" fmla="*/ 331 w 331"/>
                <a:gd name="T1" fmla="*/ 5 h 52"/>
                <a:gd name="T2" fmla="*/ 328 w 331"/>
                <a:gd name="T3" fmla="*/ 50 h 52"/>
                <a:gd name="T4" fmla="*/ 73 w 331"/>
                <a:gd name="T5" fmla="*/ 50 h 52"/>
                <a:gd name="T6" fmla="*/ 70 w 331"/>
                <a:gd name="T7" fmla="*/ 46 h 52"/>
                <a:gd name="T8" fmla="*/ 64 w 331"/>
                <a:gd name="T9" fmla="*/ 44 h 52"/>
                <a:gd name="T10" fmla="*/ 46 w 331"/>
                <a:gd name="T11" fmla="*/ 31 h 52"/>
                <a:gd name="T12" fmla="*/ 25 w 331"/>
                <a:gd name="T13" fmla="*/ 16 h 52"/>
                <a:gd name="T14" fmla="*/ 1 w 331"/>
                <a:gd name="T15" fmla="*/ 10 h 52"/>
                <a:gd name="T16" fmla="*/ 64 w 331"/>
                <a:gd name="T17" fmla="*/ 2 h 52"/>
                <a:gd name="T18" fmla="*/ 223 w 331"/>
                <a:gd name="T19" fmla="*/ 2 h 52"/>
                <a:gd name="T20" fmla="*/ 313 w 331"/>
                <a:gd name="T21" fmla="*/ 5 h 52"/>
                <a:gd name="T22" fmla="*/ 331 w 331"/>
                <a:gd name="T23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1" h="52">
                  <a:moveTo>
                    <a:pt x="331" y="5"/>
                  </a:moveTo>
                  <a:cubicBezTo>
                    <a:pt x="328" y="20"/>
                    <a:pt x="330" y="34"/>
                    <a:pt x="328" y="50"/>
                  </a:cubicBezTo>
                  <a:cubicBezTo>
                    <a:pt x="244" y="49"/>
                    <a:pt x="157" y="52"/>
                    <a:pt x="73" y="50"/>
                  </a:cubicBezTo>
                  <a:cubicBezTo>
                    <a:pt x="71" y="50"/>
                    <a:pt x="71" y="47"/>
                    <a:pt x="70" y="46"/>
                  </a:cubicBezTo>
                  <a:cubicBezTo>
                    <a:pt x="68" y="45"/>
                    <a:pt x="66" y="45"/>
                    <a:pt x="64" y="44"/>
                  </a:cubicBezTo>
                  <a:cubicBezTo>
                    <a:pt x="58" y="39"/>
                    <a:pt x="52" y="36"/>
                    <a:pt x="46" y="31"/>
                  </a:cubicBezTo>
                  <a:cubicBezTo>
                    <a:pt x="41" y="23"/>
                    <a:pt x="34" y="18"/>
                    <a:pt x="25" y="16"/>
                  </a:cubicBezTo>
                  <a:cubicBezTo>
                    <a:pt x="17" y="10"/>
                    <a:pt x="13" y="11"/>
                    <a:pt x="1" y="10"/>
                  </a:cubicBezTo>
                  <a:cubicBezTo>
                    <a:pt x="0" y="3"/>
                    <a:pt x="27" y="3"/>
                    <a:pt x="64" y="2"/>
                  </a:cubicBezTo>
                  <a:cubicBezTo>
                    <a:pt x="101" y="1"/>
                    <a:pt x="182" y="2"/>
                    <a:pt x="223" y="2"/>
                  </a:cubicBezTo>
                  <a:cubicBezTo>
                    <a:pt x="264" y="0"/>
                    <a:pt x="295" y="5"/>
                    <a:pt x="313" y="5"/>
                  </a:cubicBezTo>
                  <a:cubicBezTo>
                    <a:pt x="331" y="5"/>
                    <a:pt x="327" y="5"/>
                    <a:pt x="331" y="5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03" name="Freeform 2615"/>
            <p:cNvSpPr>
              <a:spLocks/>
            </p:cNvSpPr>
            <p:nvPr/>
          </p:nvSpPr>
          <p:spPr bwMode="auto">
            <a:xfrm>
              <a:off x="4869" y="1538"/>
              <a:ext cx="399" cy="58"/>
            </a:xfrm>
            <a:custGeom>
              <a:avLst/>
              <a:gdLst>
                <a:gd name="T0" fmla="*/ 392 w 399"/>
                <a:gd name="T1" fmla="*/ 6 h 58"/>
                <a:gd name="T2" fmla="*/ 360 w 399"/>
                <a:gd name="T3" fmla="*/ 36 h 58"/>
                <a:gd name="T4" fmla="*/ 330 w 399"/>
                <a:gd name="T5" fmla="*/ 54 h 58"/>
                <a:gd name="T6" fmla="*/ 298 w 399"/>
                <a:gd name="T7" fmla="*/ 52 h 58"/>
                <a:gd name="T8" fmla="*/ 194 w 399"/>
                <a:gd name="T9" fmla="*/ 54 h 58"/>
                <a:gd name="T10" fmla="*/ 36 w 399"/>
                <a:gd name="T11" fmla="*/ 54 h 58"/>
                <a:gd name="T12" fmla="*/ 10 w 399"/>
                <a:gd name="T13" fmla="*/ 48 h 58"/>
                <a:gd name="T14" fmla="*/ 4 w 399"/>
                <a:gd name="T15" fmla="*/ 30 h 58"/>
                <a:gd name="T16" fmla="*/ 8 w 399"/>
                <a:gd name="T17" fmla="*/ 4 h 58"/>
                <a:gd name="T18" fmla="*/ 48 w 399"/>
                <a:gd name="T19" fmla="*/ 8 h 58"/>
                <a:gd name="T20" fmla="*/ 140 w 399"/>
                <a:gd name="T21" fmla="*/ 2 h 58"/>
                <a:gd name="T22" fmla="*/ 316 w 399"/>
                <a:gd name="T23" fmla="*/ 8 h 58"/>
                <a:gd name="T24" fmla="*/ 392 w 399"/>
                <a:gd name="T25" fmla="*/ 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9" h="58">
                  <a:moveTo>
                    <a:pt x="392" y="6"/>
                  </a:moveTo>
                  <a:cubicBezTo>
                    <a:pt x="399" y="10"/>
                    <a:pt x="370" y="28"/>
                    <a:pt x="360" y="36"/>
                  </a:cubicBezTo>
                  <a:cubicBezTo>
                    <a:pt x="344" y="52"/>
                    <a:pt x="355" y="46"/>
                    <a:pt x="330" y="54"/>
                  </a:cubicBezTo>
                  <a:cubicBezTo>
                    <a:pt x="320" y="58"/>
                    <a:pt x="321" y="52"/>
                    <a:pt x="298" y="52"/>
                  </a:cubicBezTo>
                  <a:cubicBezTo>
                    <a:pt x="275" y="52"/>
                    <a:pt x="238" y="54"/>
                    <a:pt x="194" y="54"/>
                  </a:cubicBezTo>
                  <a:cubicBezTo>
                    <a:pt x="114" y="53"/>
                    <a:pt x="114" y="56"/>
                    <a:pt x="36" y="54"/>
                  </a:cubicBezTo>
                  <a:cubicBezTo>
                    <a:pt x="0" y="52"/>
                    <a:pt x="15" y="52"/>
                    <a:pt x="10" y="48"/>
                  </a:cubicBezTo>
                  <a:cubicBezTo>
                    <a:pt x="5" y="44"/>
                    <a:pt x="4" y="37"/>
                    <a:pt x="4" y="30"/>
                  </a:cubicBezTo>
                  <a:cubicBezTo>
                    <a:pt x="4" y="23"/>
                    <a:pt x="1" y="8"/>
                    <a:pt x="8" y="4"/>
                  </a:cubicBezTo>
                  <a:cubicBezTo>
                    <a:pt x="15" y="0"/>
                    <a:pt x="26" y="8"/>
                    <a:pt x="48" y="8"/>
                  </a:cubicBezTo>
                  <a:cubicBezTo>
                    <a:pt x="70" y="8"/>
                    <a:pt x="95" y="2"/>
                    <a:pt x="140" y="2"/>
                  </a:cubicBezTo>
                  <a:cubicBezTo>
                    <a:pt x="185" y="2"/>
                    <a:pt x="274" y="7"/>
                    <a:pt x="316" y="8"/>
                  </a:cubicBezTo>
                  <a:cubicBezTo>
                    <a:pt x="358" y="9"/>
                    <a:pt x="378" y="6"/>
                    <a:pt x="392" y="6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04" name="Freeform 2616"/>
            <p:cNvSpPr>
              <a:spLocks/>
            </p:cNvSpPr>
            <p:nvPr/>
          </p:nvSpPr>
          <p:spPr bwMode="auto">
            <a:xfrm>
              <a:off x="4338" y="1676"/>
              <a:ext cx="179" cy="52"/>
            </a:xfrm>
            <a:custGeom>
              <a:avLst/>
              <a:gdLst>
                <a:gd name="T0" fmla="*/ 165 w 179"/>
                <a:gd name="T1" fmla="*/ 2 h 52"/>
                <a:gd name="T2" fmla="*/ 135 w 179"/>
                <a:gd name="T3" fmla="*/ 46 h 52"/>
                <a:gd name="T4" fmla="*/ 67 w 179"/>
                <a:gd name="T5" fmla="*/ 52 h 52"/>
                <a:gd name="T6" fmla="*/ 25 w 179"/>
                <a:gd name="T7" fmla="*/ 50 h 52"/>
                <a:gd name="T8" fmla="*/ 9 w 179"/>
                <a:gd name="T9" fmla="*/ 26 h 52"/>
                <a:gd name="T10" fmla="*/ 91 w 179"/>
                <a:gd name="T11" fmla="*/ 14 h 52"/>
                <a:gd name="T12" fmla="*/ 149 w 179"/>
                <a:gd name="T13" fmla="*/ 8 h 52"/>
                <a:gd name="T14" fmla="*/ 165 w 179"/>
                <a:gd name="T15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52">
                  <a:moveTo>
                    <a:pt x="165" y="2"/>
                  </a:moveTo>
                  <a:cubicBezTo>
                    <a:pt x="179" y="44"/>
                    <a:pt x="172" y="44"/>
                    <a:pt x="135" y="46"/>
                  </a:cubicBezTo>
                  <a:cubicBezTo>
                    <a:pt x="121" y="51"/>
                    <a:pt x="72" y="52"/>
                    <a:pt x="67" y="52"/>
                  </a:cubicBezTo>
                  <a:cubicBezTo>
                    <a:pt x="46" y="51"/>
                    <a:pt x="41" y="45"/>
                    <a:pt x="25" y="50"/>
                  </a:cubicBezTo>
                  <a:cubicBezTo>
                    <a:pt x="19" y="41"/>
                    <a:pt x="17" y="34"/>
                    <a:pt x="9" y="26"/>
                  </a:cubicBezTo>
                  <a:cubicBezTo>
                    <a:pt x="0" y="0"/>
                    <a:pt x="63" y="15"/>
                    <a:pt x="91" y="14"/>
                  </a:cubicBezTo>
                  <a:cubicBezTo>
                    <a:pt x="112" y="11"/>
                    <a:pt x="127" y="9"/>
                    <a:pt x="149" y="8"/>
                  </a:cubicBezTo>
                  <a:cubicBezTo>
                    <a:pt x="159" y="3"/>
                    <a:pt x="154" y="5"/>
                    <a:pt x="165" y="2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05" name="Freeform 2617"/>
            <p:cNvSpPr>
              <a:spLocks/>
            </p:cNvSpPr>
            <p:nvPr/>
          </p:nvSpPr>
          <p:spPr bwMode="auto">
            <a:xfrm>
              <a:off x="4860" y="1659"/>
              <a:ext cx="241" cy="59"/>
            </a:xfrm>
            <a:custGeom>
              <a:avLst/>
              <a:gdLst>
                <a:gd name="T0" fmla="*/ 241 w 241"/>
                <a:gd name="T1" fmla="*/ 9 h 59"/>
                <a:gd name="T2" fmla="*/ 223 w 241"/>
                <a:gd name="T3" fmla="*/ 31 h 59"/>
                <a:gd name="T4" fmla="*/ 181 w 241"/>
                <a:gd name="T5" fmla="*/ 55 h 59"/>
                <a:gd name="T6" fmla="*/ 107 w 241"/>
                <a:gd name="T7" fmla="*/ 55 h 59"/>
                <a:gd name="T8" fmla="*/ 13 w 241"/>
                <a:gd name="T9" fmla="*/ 53 h 59"/>
                <a:gd name="T10" fmla="*/ 11 w 241"/>
                <a:gd name="T11" fmla="*/ 25 h 59"/>
                <a:gd name="T12" fmla="*/ 25 w 241"/>
                <a:gd name="T13" fmla="*/ 3 h 59"/>
                <a:gd name="T14" fmla="*/ 157 w 241"/>
                <a:gd name="T15" fmla="*/ 7 h 59"/>
                <a:gd name="T16" fmla="*/ 241 w 241"/>
                <a:gd name="T17" fmla="*/ 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1" h="59">
                  <a:moveTo>
                    <a:pt x="241" y="9"/>
                  </a:moveTo>
                  <a:cubicBezTo>
                    <a:pt x="232" y="15"/>
                    <a:pt x="228" y="22"/>
                    <a:pt x="223" y="31"/>
                  </a:cubicBezTo>
                  <a:cubicBezTo>
                    <a:pt x="209" y="41"/>
                    <a:pt x="216" y="51"/>
                    <a:pt x="181" y="55"/>
                  </a:cubicBezTo>
                  <a:cubicBezTo>
                    <a:pt x="162" y="59"/>
                    <a:pt x="135" y="55"/>
                    <a:pt x="107" y="55"/>
                  </a:cubicBezTo>
                  <a:cubicBezTo>
                    <a:pt x="79" y="55"/>
                    <a:pt x="29" y="58"/>
                    <a:pt x="13" y="53"/>
                  </a:cubicBezTo>
                  <a:cubicBezTo>
                    <a:pt x="0" y="49"/>
                    <a:pt x="8" y="35"/>
                    <a:pt x="11" y="25"/>
                  </a:cubicBezTo>
                  <a:cubicBezTo>
                    <a:pt x="13" y="15"/>
                    <a:pt x="1" y="6"/>
                    <a:pt x="25" y="3"/>
                  </a:cubicBezTo>
                  <a:cubicBezTo>
                    <a:pt x="49" y="0"/>
                    <a:pt x="121" y="6"/>
                    <a:pt x="157" y="7"/>
                  </a:cubicBezTo>
                  <a:cubicBezTo>
                    <a:pt x="177" y="8"/>
                    <a:pt x="222" y="17"/>
                    <a:pt x="241" y="9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06" name="Freeform 2618"/>
            <p:cNvSpPr>
              <a:spLocks/>
            </p:cNvSpPr>
            <p:nvPr/>
          </p:nvSpPr>
          <p:spPr bwMode="auto">
            <a:xfrm>
              <a:off x="4389" y="1799"/>
              <a:ext cx="146" cy="61"/>
            </a:xfrm>
            <a:custGeom>
              <a:avLst/>
              <a:gdLst>
                <a:gd name="T0" fmla="*/ 134 w 146"/>
                <a:gd name="T1" fmla="*/ 15 h 61"/>
                <a:gd name="T2" fmla="*/ 126 w 146"/>
                <a:gd name="T3" fmla="*/ 55 h 61"/>
                <a:gd name="T4" fmla="*/ 82 w 146"/>
                <a:gd name="T5" fmla="*/ 55 h 61"/>
                <a:gd name="T6" fmla="*/ 16 w 146"/>
                <a:gd name="T7" fmla="*/ 55 h 61"/>
                <a:gd name="T8" fmla="*/ 8 w 146"/>
                <a:gd name="T9" fmla="*/ 17 h 61"/>
                <a:gd name="T10" fmla="*/ 0 w 146"/>
                <a:gd name="T11" fmla="*/ 5 h 61"/>
                <a:gd name="T12" fmla="*/ 40 w 146"/>
                <a:gd name="T13" fmla="*/ 13 h 61"/>
                <a:gd name="T14" fmla="*/ 134 w 146"/>
                <a:gd name="T15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6" h="61">
                  <a:moveTo>
                    <a:pt x="134" y="15"/>
                  </a:moveTo>
                  <a:cubicBezTo>
                    <a:pt x="135" y="27"/>
                    <a:pt x="146" y="60"/>
                    <a:pt x="126" y="55"/>
                  </a:cubicBezTo>
                  <a:cubicBezTo>
                    <a:pt x="117" y="61"/>
                    <a:pt x="100" y="55"/>
                    <a:pt x="82" y="55"/>
                  </a:cubicBezTo>
                  <a:cubicBezTo>
                    <a:pt x="64" y="55"/>
                    <a:pt x="28" y="61"/>
                    <a:pt x="16" y="55"/>
                  </a:cubicBezTo>
                  <a:cubicBezTo>
                    <a:pt x="15" y="40"/>
                    <a:pt x="13" y="31"/>
                    <a:pt x="8" y="17"/>
                  </a:cubicBezTo>
                  <a:cubicBezTo>
                    <a:pt x="6" y="12"/>
                    <a:pt x="0" y="5"/>
                    <a:pt x="0" y="5"/>
                  </a:cubicBezTo>
                  <a:cubicBezTo>
                    <a:pt x="14" y="0"/>
                    <a:pt x="28" y="5"/>
                    <a:pt x="40" y="13"/>
                  </a:cubicBezTo>
                  <a:cubicBezTo>
                    <a:pt x="122" y="11"/>
                    <a:pt x="91" y="6"/>
                    <a:pt x="134" y="15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07" name="Freeform 2619"/>
            <p:cNvSpPr>
              <a:spLocks/>
            </p:cNvSpPr>
            <p:nvPr/>
          </p:nvSpPr>
          <p:spPr bwMode="auto">
            <a:xfrm>
              <a:off x="4863" y="1809"/>
              <a:ext cx="131" cy="51"/>
            </a:xfrm>
            <a:custGeom>
              <a:avLst/>
              <a:gdLst>
                <a:gd name="T0" fmla="*/ 128 w 131"/>
                <a:gd name="T1" fmla="*/ 15 h 51"/>
                <a:gd name="T2" fmla="*/ 124 w 131"/>
                <a:gd name="T3" fmla="*/ 27 h 51"/>
                <a:gd name="T4" fmla="*/ 110 w 131"/>
                <a:gd name="T5" fmla="*/ 51 h 51"/>
                <a:gd name="T6" fmla="*/ 6 w 131"/>
                <a:gd name="T7" fmla="*/ 47 h 51"/>
                <a:gd name="T8" fmla="*/ 2 w 131"/>
                <a:gd name="T9" fmla="*/ 7 h 51"/>
                <a:gd name="T10" fmla="*/ 8 w 131"/>
                <a:gd name="T11" fmla="*/ 5 h 51"/>
                <a:gd name="T12" fmla="*/ 102 w 131"/>
                <a:gd name="T13" fmla="*/ 9 h 51"/>
                <a:gd name="T14" fmla="*/ 128 w 131"/>
                <a:gd name="T15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51">
                  <a:moveTo>
                    <a:pt x="128" y="15"/>
                  </a:moveTo>
                  <a:cubicBezTo>
                    <a:pt x="131" y="18"/>
                    <a:pt x="126" y="21"/>
                    <a:pt x="124" y="27"/>
                  </a:cubicBezTo>
                  <a:cubicBezTo>
                    <a:pt x="121" y="33"/>
                    <a:pt x="130" y="48"/>
                    <a:pt x="110" y="51"/>
                  </a:cubicBezTo>
                  <a:cubicBezTo>
                    <a:pt x="70" y="47"/>
                    <a:pt x="47" y="48"/>
                    <a:pt x="6" y="47"/>
                  </a:cubicBezTo>
                  <a:cubicBezTo>
                    <a:pt x="7" y="39"/>
                    <a:pt x="0" y="15"/>
                    <a:pt x="2" y="7"/>
                  </a:cubicBezTo>
                  <a:cubicBezTo>
                    <a:pt x="4" y="0"/>
                    <a:pt x="8" y="5"/>
                    <a:pt x="8" y="5"/>
                  </a:cubicBezTo>
                  <a:cubicBezTo>
                    <a:pt x="52" y="11"/>
                    <a:pt x="6" y="5"/>
                    <a:pt x="102" y="9"/>
                  </a:cubicBezTo>
                  <a:cubicBezTo>
                    <a:pt x="129" y="10"/>
                    <a:pt x="128" y="2"/>
                    <a:pt x="128" y="15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08" name="Freeform 2620"/>
            <p:cNvSpPr>
              <a:spLocks/>
            </p:cNvSpPr>
            <p:nvPr/>
          </p:nvSpPr>
          <p:spPr bwMode="auto">
            <a:xfrm>
              <a:off x="4352" y="925"/>
              <a:ext cx="687" cy="1181"/>
            </a:xfrm>
            <a:custGeom>
              <a:avLst/>
              <a:gdLst>
                <a:gd name="T0" fmla="*/ 579 w 687"/>
                <a:gd name="T1" fmla="*/ 25 h 1181"/>
                <a:gd name="T2" fmla="*/ 551 w 687"/>
                <a:gd name="T3" fmla="*/ 287 h 1181"/>
                <a:gd name="T4" fmla="*/ 545 w 687"/>
                <a:gd name="T5" fmla="*/ 377 h 1181"/>
                <a:gd name="T6" fmla="*/ 573 w 687"/>
                <a:gd name="T7" fmla="*/ 357 h 1181"/>
                <a:gd name="T8" fmla="*/ 624 w 687"/>
                <a:gd name="T9" fmla="*/ 342 h 1181"/>
                <a:gd name="T10" fmla="*/ 655 w 687"/>
                <a:gd name="T11" fmla="*/ 353 h 1181"/>
                <a:gd name="T12" fmla="*/ 685 w 687"/>
                <a:gd name="T13" fmla="*/ 397 h 1181"/>
                <a:gd name="T14" fmla="*/ 642 w 687"/>
                <a:gd name="T15" fmla="*/ 479 h 1181"/>
                <a:gd name="T16" fmla="*/ 573 w 687"/>
                <a:gd name="T17" fmla="*/ 483 h 1181"/>
                <a:gd name="T18" fmla="*/ 531 w 687"/>
                <a:gd name="T19" fmla="*/ 479 h 1181"/>
                <a:gd name="T20" fmla="*/ 525 w 687"/>
                <a:gd name="T21" fmla="*/ 567 h 1181"/>
                <a:gd name="T22" fmla="*/ 513 w 687"/>
                <a:gd name="T23" fmla="*/ 803 h 1181"/>
                <a:gd name="T24" fmla="*/ 496 w 687"/>
                <a:gd name="T25" fmla="*/ 906 h 1181"/>
                <a:gd name="T26" fmla="*/ 396 w 687"/>
                <a:gd name="T27" fmla="*/ 1162 h 1181"/>
                <a:gd name="T28" fmla="*/ 253 w 687"/>
                <a:gd name="T29" fmla="*/ 1087 h 1181"/>
                <a:gd name="T30" fmla="*/ 195 w 687"/>
                <a:gd name="T31" fmla="*/ 934 h 1181"/>
                <a:gd name="T32" fmla="*/ 151 w 687"/>
                <a:gd name="T33" fmla="*/ 703 h 1181"/>
                <a:gd name="T34" fmla="*/ 151 w 687"/>
                <a:gd name="T35" fmla="*/ 481 h 1181"/>
                <a:gd name="T36" fmla="*/ 133 w 687"/>
                <a:gd name="T37" fmla="*/ 470 h 1181"/>
                <a:gd name="T38" fmla="*/ 114 w 687"/>
                <a:gd name="T39" fmla="*/ 488 h 1181"/>
                <a:gd name="T40" fmla="*/ 17 w 687"/>
                <a:gd name="T41" fmla="*/ 477 h 1181"/>
                <a:gd name="T42" fmla="*/ 7 w 687"/>
                <a:gd name="T43" fmla="*/ 409 h 1181"/>
                <a:gd name="T44" fmla="*/ 45 w 687"/>
                <a:gd name="T45" fmla="*/ 355 h 1181"/>
                <a:gd name="T46" fmla="*/ 115 w 687"/>
                <a:gd name="T47" fmla="*/ 365 h 1181"/>
                <a:gd name="T48" fmla="*/ 149 w 687"/>
                <a:gd name="T49" fmla="*/ 393 h 1181"/>
                <a:gd name="T50" fmla="*/ 149 w 687"/>
                <a:gd name="T51" fmla="*/ 289 h 1181"/>
                <a:gd name="T52" fmla="*/ 155 w 687"/>
                <a:gd name="T53" fmla="*/ 103 h 1181"/>
                <a:gd name="T54" fmla="*/ 167 w 687"/>
                <a:gd name="T55" fmla="*/ 21 h 1181"/>
                <a:gd name="T56" fmla="*/ 278 w 687"/>
                <a:gd name="T57" fmla="*/ 15 h 1181"/>
                <a:gd name="T58" fmla="*/ 525 w 687"/>
                <a:gd name="T59" fmla="*/ 3 h 1181"/>
                <a:gd name="T60" fmla="*/ 581 w 687"/>
                <a:gd name="T61" fmla="*/ 7 h 1181"/>
                <a:gd name="T62" fmla="*/ 579 w 687"/>
                <a:gd name="T63" fmla="*/ 25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87" h="1181">
                  <a:moveTo>
                    <a:pt x="579" y="25"/>
                  </a:moveTo>
                  <a:cubicBezTo>
                    <a:pt x="575" y="74"/>
                    <a:pt x="557" y="228"/>
                    <a:pt x="551" y="287"/>
                  </a:cubicBezTo>
                  <a:cubicBezTo>
                    <a:pt x="549" y="347"/>
                    <a:pt x="541" y="365"/>
                    <a:pt x="545" y="377"/>
                  </a:cubicBezTo>
                  <a:cubicBezTo>
                    <a:pt x="549" y="389"/>
                    <a:pt x="560" y="363"/>
                    <a:pt x="573" y="357"/>
                  </a:cubicBezTo>
                  <a:cubicBezTo>
                    <a:pt x="586" y="351"/>
                    <a:pt x="610" y="343"/>
                    <a:pt x="624" y="342"/>
                  </a:cubicBezTo>
                  <a:cubicBezTo>
                    <a:pt x="644" y="344"/>
                    <a:pt x="645" y="344"/>
                    <a:pt x="655" y="353"/>
                  </a:cubicBezTo>
                  <a:cubicBezTo>
                    <a:pt x="665" y="362"/>
                    <a:pt x="687" y="376"/>
                    <a:pt x="685" y="397"/>
                  </a:cubicBezTo>
                  <a:cubicBezTo>
                    <a:pt x="683" y="418"/>
                    <a:pt x="661" y="465"/>
                    <a:pt x="642" y="479"/>
                  </a:cubicBezTo>
                  <a:cubicBezTo>
                    <a:pt x="641" y="480"/>
                    <a:pt x="595" y="478"/>
                    <a:pt x="573" y="483"/>
                  </a:cubicBezTo>
                  <a:cubicBezTo>
                    <a:pt x="554" y="494"/>
                    <a:pt x="539" y="457"/>
                    <a:pt x="531" y="479"/>
                  </a:cubicBezTo>
                  <a:cubicBezTo>
                    <a:pt x="523" y="493"/>
                    <a:pt x="528" y="513"/>
                    <a:pt x="525" y="567"/>
                  </a:cubicBezTo>
                  <a:cubicBezTo>
                    <a:pt x="522" y="621"/>
                    <a:pt x="518" y="747"/>
                    <a:pt x="513" y="803"/>
                  </a:cubicBezTo>
                  <a:cubicBezTo>
                    <a:pt x="508" y="859"/>
                    <a:pt x="515" y="846"/>
                    <a:pt x="496" y="906"/>
                  </a:cubicBezTo>
                  <a:cubicBezTo>
                    <a:pt x="481" y="956"/>
                    <a:pt x="440" y="1133"/>
                    <a:pt x="396" y="1162"/>
                  </a:cubicBezTo>
                  <a:cubicBezTo>
                    <a:pt x="353" y="1181"/>
                    <a:pt x="290" y="1126"/>
                    <a:pt x="253" y="1087"/>
                  </a:cubicBezTo>
                  <a:cubicBezTo>
                    <a:pt x="219" y="1049"/>
                    <a:pt x="212" y="998"/>
                    <a:pt x="195" y="934"/>
                  </a:cubicBezTo>
                  <a:cubicBezTo>
                    <a:pt x="186" y="874"/>
                    <a:pt x="158" y="778"/>
                    <a:pt x="151" y="703"/>
                  </a:cubicBezTo>
                  <a:cubicBezTo>
                    <a:pt x="144" y="628"/>
                    <a:pt x="154" y="520"/>
                    <a:pt x="151" y="481"/>
                  </a:cubicBezTo>
                  <a:cubicBezTo>
                    <a:pt x="148" y="442"/>
                    <a:pt x="139" y="469"/>
                    <a:pt x="133" y="470"/>
                  </a:cubicBezTo>
                  <a:cubicBezTo>
                    <a:pt x="127" y="476"/>
                    <a:pt x="123" y="487"/>
                    <a:pt x="114" y="488"/>
                  </a:cubicBezTo>
                  <a:cubicBezTo>
                    <a:pt x="81" y="491"/>
                    <a:pt x="37" y="503"/>
                    <a:pt x="17" y="477"/>
                  </a:cubicBezTo>
                  <a:cubicBezTo>
                    <a:pt x="0" y="465"/>
                    <a:pt x="2" y="429"/>
                    <a:pt x="7" y="409"/>
                  </a:cubicBezTo>
                  <a:cubicBezTo>
                    <a:pt x="12" y="389"/>
                    <a:pt x="21" y="373"/>
                    <a:pt x="45" y="355"/>
                  </a:cubicBezTo>
                  <a:cubicBezTo>
                    <a:pt x="63" y="348"/>
                    <a:pt x="98" y="359"/>
                    <a:pt x="115" y="365"/>
                  </a:cubicBezTo>
                  <a:cubicBezTo>
                    <a:pt x="132" y="371"/>
                    <a:pt x="143" y="406"/>
                    <a:pt x="149" y="393"/>
                  </a:cubicBezTo>
                  <a:cubicBezTo>
                    <a:pt x="158" y="382"/>
                    <a:pt x="148" y="337"/>
                    <a:pt x="149" y="289"/>
                  </a:cubicBezTo>
                  <a:cubicBezTo>
                    <a:pt x="150" y="241"/>
                    <a:pt x="152" y="148"/>
                    <a:pt x="155" y="103"/>
                  </a:cubicBezTo>
                  <a:cubicBezTo>
                    <a:pt x="157" y="58"/>
                    <a:pt x="147" y="36"/>
                    <a:pt x="167" y="21"/>
                  </a:cubicBezTo>
                  <a:cubicBezTo>
                    <a:pt x="187" y="6"/>
                    <a:pt x="218" y="18"/>
                    <a:pt x="278" y="15"/>
                  </a:cubicBezTo>
                  <a:cubicBezTo>
                    <a:pt x="360" y="7"/>
                    <a:pt x="443" y="11"/>
                    <a:pt x="525" y="3"/>
                  </a:cubicBezTo>
                  <a:cubicBezTo>
                    <a:pt x="574" y="0"/>
                    <a:pt x="572" y="3"/>
                    <a:pt x="581" y="7"/>
                  </a:cubicBezTo>
                  <a:cubicBezTo>
                    <a:pt x="590" y="11"/>
                    <a:pt x="579" y="21"/>
                    <a:pt x="579" y="25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09" name="Freeform 2621"/>
            <p:cNvSpPr>
              <a:spLocks/>
            </p:cNvSpPr>
            <p:nvPr/>
          </p:nvSpPr>
          <p:spPr bwMode="auto">
            <a:xfrm>
              <a:off x="4484" y="935"/>
              <a:ext cx="551" cy="1068"/>
            </a:xfrm>
            <a:custGeom>
              <a:avLst/>
              <a:gdLst>
                <a:gd name="T0" fmla="*/ 65 w 551"/>
                <a:gd name="T1" fmla="*/ 77 h 1068"/>
                <a:gd name="T2" fmla="*/ 131 w 551"/>
                <a:gd name="T3" fmla="*/ 95 h 1068"/>
                <a:gd name="T4" fmla="*/ 158 w 551"/>
                <a:gd name="T5" fmla="*/ 101 h 1068"/>
                <a:gd name="T6" fmla="*/ 212 w 551"/>
                <a:gd name="T7" fmla="*/ 152 h 1068"/>
                <a:gd name="T8" fmla="*/ 203 w 551"/>
                <a:gd name="T9" fmla="*/ 266 h 1068"/>
                <a:gd name="T10" fmla="*/ 203 w 551"/>
                <a:gd name="T11" fmla="*/ 284 h 1068"/>
                <a:gd name="T12" fmla="*/ 212 w 551"/>
                <a:gd name="T13" fmla="*/ 335 h 1068"/>
                <a:gd name="T14" fmla="*/ 209 w 551"/>
                <a:gd name="T15" fmla="*/ 380 h 1068"/>
                <a:gd name="T16" fmla="*/ 200 w 551"/>
                <a:gd name="T17" fmla="*/ 515 h 1068"/>
                <a:gd name="T18" fmla="*/ 149 w 551"/>
                <a:gd name="T19" fmla="*/ 524 h 1068"/>
                <a:gd name="T20" fmla="*/ 104 w 551"/>
                <a:gd name="T21" fmla="*/ 515 h 1068"/>
                <a:gd name="T22" fmla="*/ 80 w 551"/>
                <a:gd name="T23" fmla="*/ 500 h 1068"/>
                <a:gd name="T24" fmla="*/ 65 w 551"/>
                <a:gd name="T25" fmla="*/ 473 h 1068"/>
                <a:gd name="T26" fmla="*/ 74 w 551"/>
                <a:gd name="T27" fmla="*/ 512 h 1068"/>
                <a:gd name="T28" fmla="*/ 167 w 551"/>
                <a:gd name="T29" fmla="*/ 548 h 1068"/>
                <a:gd name="T30" fmla="*/ 200 w 551"/>
                <a:gd name="T31" fmla="*/ 533 h 1068"/>
                <a:gd name="T32" fmla="*/ 131 w 551"/>
                <a:gd name="T33" fmla="*/ 575 h 1068"/>
                <a:gd name="T34" fmla="*/ 269 w 551"/>
                <a:gd name="T35" fmla="*/ 575 h 1068"/>
                <a:gd name="T36" fmla="*/ 263 w 551"/>
                <a:gd name="T37" fmla="*/ 590 h 1068"/>
                <a:gd name="T38" fmla="*/ 248 w 551"/>
                <a:gd name="T39" fmla="*/ 620 h 1068"/>
                <a:gd name="T40" fmla="*/ 239 w 551"/>
                <a:gd name="T41" fmla="*/ 656 h 1068"/>
                <a:gd name="T42" fmla="*/ 218 w 551"/>
                <a:gd name="T43" fmla="*/ 803 h 1068"/>
                <a:gd name="T44" fmla="*/ 170 w 551"/>
                <a:gd name="T45" fmla="*/ 770 h 1068"/>
                <a:gd name="T46" fmla="*/ 176 w 551"/>
                <a:gd name="T47" fmla="*/ 728 h 1068"/>
                <a:gd name="T48" fmla="*/ 188 w 551"/>
                <a:gd name="T49" fmla="*/ 608 h 1068"/>
                <a:gd name="T50" fmla="*/ 95 w 551"/>
                <a:gd name="T51" fmla="*/ 590 h 1068"/>
                <a:gd name="T52" fmla="*/ 65 w 551"/>
                <a:gd name="T53" fmla="*/ 785 h 1068"/>
                <a:gd name="T54" fmla="*/ 80 w 551"/>
                <a:gd name="T55" fmla="*/ 848 h 1068"/>
                <a:gd name="T56" fmla="*/ 131 w 551"/>
                <a:gd name="T57" fmla="*/ 1049 h 1068"/>
                <a:gd name="T58" fmla="*/ 317 w 551"/>
                <a:gd name="T59" fmla="*/ 1058 h 1068"/>
                <a:gd name="T60" fmla="*/ 353 w 551"/>
                <a:gd name="T61" fmla="*/ 881 h 1068"/>
                <a:gd name="T62" fmla="*/ 365 w 551"/>
                <a:gd name="T63" fmla="*/ 797 h 1068"/>
                <a:gd name="T64" fmla="*/ 383 w 551"/>
                <a:gd name="T65" fmla="*/ 446 h 1068"/>
                <a:gd name="T66" fmla="*/ 422 w 551"/>
                <a:gd name="T67" fmla="*/ 452 h 1068"/>
                <a:gd name="T68" fmla="*/ 509 w 551"/>
                <a:gd name="T69" fmla="*/ 461 h 1068"/>
                <a:gd name="T70" fmla="*/ 548 w 551"/>
                <a:gd name="T71" fmla="*/ 386 h 1068"/>
                <a:gd name="T72" fmla="*/ 458 w 551"/>
                <a:gd name="T73" fmla="*/ 356 h 1068"/>
                <a:gd name="T74" fmla="*/ 422 w 551"/>
                <a:gd name="T75" fmla="*/ 380 h 1068"/>
                <a:gd name="T76" fmla="*/ 407 w 551"/>
                <a:gd name="T77" fmla="*/ 392 h 1068"/>
                <a:gd name="T78" fmla="*/ 434 w 551"/>
                <a:gd name="T79" fmla="*/ 5 h 1068"/>
                <a:gd name="T80" fmla="*/ 323 w 551"/>
                <a:gd name="T81" fmla="*/ 11 h 1068"/>
                <a:gd name="T82" fmla="*/ 323 w 551"/>
                <a:gd name="T83" fmla="*/ 173 h 1068"/>
                <a:gd name="T84" fmla="*/ 308 w 551"/>
                <a:gd name="T85" fmla="*/ 380 h 1068"/>
                <a:gd name="T86" fmla="*/ 272 w 551"/>
                <a:gd name="T87" fmla="*/ 338 h 1068"/>
                <a:gd name="T88" fmla="*/ 284 w 551"/>
                <a:gd name="T89" fmla="*/ 332 h 1068"/>
                <a:gd name="T90" fmla="*/ 269 w 551"/>
                <a:gd name="T91" fmla="*/ 266 h 1068"/>
                <a:gd name="T92" fmla="*/ 254 w 551"/>
                <a:gd name="T93" fmla="*/ 92 h 1068"/>
                <a:gd name="T94" fmla="*/ 269 w 551"/>
                <a:gd name="T95" fmla="*/ 59 h 1068"/>
                <a:gd name="T96" fmla="*/ 299 w 551"/>
                <a:gd name="T97" fmla="*/ 14 h 1068"/>
                <a:gd name="T98" fmla="*/ 47 w 551"/>
                <a:gd name="T99" fmla="*/ 29 h 1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51" h="1068">
                  <a:moveTo>
                    <a:pt x="47" y="29"/>
                  </a:moveTo>
                  <a:cubicBezTo>
                    <a:pt x="89" y="37"/>
                    <a:pt x="26" y="20"/>
                    <a:pt x="65" y="77"/>
                  </a:cubicBezTo>
                  <a:cubicBezTo>
                    <a:pt x="71" y="85"/>
                    <a:pt x="85" y="79"/>
                    <a:pt x="95" y="80"/>
                  </a:cubicBezTo>
                  <a:cubicBezTo>
                    <a:pt x="110" y="85"/>
                    <a:pt x="125" y="78"/>
                    <a:pt x="131" y="95"/>
                  </a:cubicBezTo>
                  <a:cubicBezTo>
                    <a:pt x="138" y="94"/>
                    <a:pt x="145" y="90"/>
                    <a:pt x="152" y="92"/>
                  </a:cubicBezTo>
                  <a:cubicBezTo>
                    <a:pt x="156" y="93"/>
                    <a:pt x="155" y="99"/>
                    <a:pt x="158" y="101"/>
                  </a:cubicBezTo>
                  <a:cubicBezTo>
                    <a:pt x="164" y="106"/>
                    <a:pt x="177" y="110"/>
                    <a:pt x="185" y="113"/>
                  </a:cubicBezTo>
                  <a:cubicBezTo>
                    <a:pt x="198" y="133"/>
                    <a:pt x="186" y="147"/>
                    <a:pt x="212" y="152"/>
                  </a:cubicBezTo>
                  <a:cubicBezTo>
                    <a:pt x="208" y="181"/>
                    <a:pt x="209" y="215"/>
                    <a:pt x="200" y="242"/>
                  </a:cubicBezTo>
                  <a:cubicBezTo>
                    <a:pt x="201" y="250"/>
                    <a:pt x="200" y="259"/>
                    <a:pt x="203" y="266"/>
                  </a:cubicBezTo>
                  <a:cubicBezTo>
                    <a:pt x="206" y="273"/>
                    <a:pt x="228" y="265"/>
                    <a:pt x="200" y="272"/>
                  </a:cubicBezTo>
                  <a:cubicBezTo>
                    <a:pt x="201" y="276"/>
                    <a:pt x="200" y="281"/>
                    <a:pt x="203" y="284"/>
                  </a:cubicBezTo>
                  <a:cubicBezTo>
                    <a:pt x="206" y="287"/>
                    <a:pt x="214" y="283"/>
                    <a:pt x="215" y="287"/>
                  </a:cubicBezTo>
                  <a:cubicBezTo>
                    <a:pt x="218" y="303"/>
                    <a:pt x="214" y="319"/>
                    <a:pt x="212" y="335"/>
                  </a:cubicBezTo>
                  <a:cubicBezTo>
                    <a:pt x="211" y="341"/>
                    <a:pt x="206" y="353"/>
                    <a:pt x="206" y="353"/>
                  </a:cubicBezTo>
                  <a:cubicBezTo>
                    <a:pt x="207" y="362"/>
                    <a:pt x="207" y="371"/>
                    <a:pt x="209" y="380"/>
                  </a:cubicBezTo>
                  <a:cubicBezTo>
                    <a:pt x="210" y="386"/>
                    <a:pt x="215" y="398"/>
                    <a:pt x="215" y="398"/>
                  </a:cubicBezTo>
                  <a:cubicBezTo>
                    <a:pt x="214" y="422"/>
                    <a:pt x="233" y="493"/>
                    <a:pt x="200" y="515"/>
                  </a:cubicBezTo>
                  <a:cubicBezTo>
                    <a:pt x="193" y="525"/>
                    <a:pt x="188" y="529"/>
                    <a:pt x="176" y="533"/>
                  </a:cubicBezTo>
                  <a:cubicBezTo>
                    <a:pt x="160" y="509"/>
                    <a:pt x="176" y="515"/>
                    <a:pt x="149" y="524"/>
                  </a:cubicBezTo>
                  <a:cubicBezTo>
                    <a:pt x="137" y="523"/>
                    <a:pt x="125" y="523"/>
                    <a:pt x="113" y="521"/>
                  </a:cubicBezTo>
                  <a:cubicBezTo>
                    <a:pt x="109" y="520"/>
                    <a:pt x="107" y="516"/>
                    <a:pt x="104" y="515"/>
                  </a:cubicBezTo>
                  <a:cubicBezTo>
                    <a:pt x="98" y="512"/>
                    <a:pt x="86" y="509"/>
                    <a:pt x="86" y="509"/>
                  </a:cubicBezTo>
                  <a:cubicBezTo>
                    <a:pt x="84" y="506"/>
                    <a:pt x="82" y="503"/>
                    <a:pt x="80" y="500"/>
                  </a:cubicBezTo>
                  <a:cubicBezTo>
                    <a:pt x="79" y="497"/>
                    <a:pt x="79" y="494"/>
                    <a:pt x="77" y="491"/>
                  </a:cubicBezTo>
                  <a:cubicBezTo>
                    <a:pt x="73" y="485"/>
                    <a:pt x="65" y="473"/>
                    <a:pt x="65" y="473"/>
                  </a:cubicBezTo>
                  <a:cubicBezTo>
                    <a:pt x="58" y="493"/>
                    <a:pt x="63" y="471"/>
                    <a:pt x="71" y="491"/>
                  </a:cubicBezTo>
                  <a:cubicBezTo>
                    <a:pt x="74" y="498"/>
                    <a:pt x="72" y="505"/>
                    <a:pt x="74" y="512"/>
                  </a:cubicBezTo>
                  <a:cubicBezTo>
                    <a:pt x="79" y="528"/>
                    <a:pt x="100" y="530"/>
                    <a:pt x="113" y="533"/>
                  </a:cubicBezTo>
                  <a:cubicBezTo>
                    <a:pt x="153" y="530"/>
                    <a:pt x="157" y="519"/>
                    <a:pt x="167" y="548"/>
                  </a:cubicBezTo>
                  <a:cubicBezTo>
                    <a:pt x="167" y="548"/>
                    <a:pt x="190" y="545"/>
                    <a:pt x="194" y="542"/>
                  </a:cubicBezTo>
                  <a:cubicBezTo>
                    <a:pt x="197" y="540"/>
                    <a:pt x="203" y="532"/>
                    <a:pt x="200" y="533"/>
                  </a:cubicBezTo>
                  <a:cubicBezTo>
                    <a:pt x="195" y="534"/>
                    <a:pt x="162" y="552"/>
                    <a:pt x="155" y="557"/>
                  </a:cubicBezTo>
                  <a:cubicBezTo>
                    <a:pt x="148" y="567"/>
                    <a:pt x="143" y="571"/>
                    <a:pt x="131" y="575"/>
                  </a:cubicBezTo>
                  <a:cubicBezTo>
                    <a:pt x="149" y="581"/>
                    <a:pt x="169" y="582"/>
                    <a:pt x="185" y="593"/>
                  </a:cubicBezTo>
                  <a:cubicBezTo>
                    <a:pt x="234" y="590"/>
                    <a:pt x="233" y="587"/>
                    <a:pt x="269" y="575"/>
                  </a:cubicBezTo>
                  <a:cubicBezTo>
                    <a:pt x="288" y="546"/>
                    <a:pt x="290" y="565"/>
                    <a:pt x="269" y="572"/>
                  </a:cubicBezTo>
                  <a:cubicBezTo>
                    <a:pt x="267" y="578"/>
                    <a:pt x="267" y="585"/>
                    <a:pt x="263" y="590"/>
                  </a:cubicBezTo>
                  <a:cubicBezTo>
                    <a:pt x="259" y="596"/>
                    <a:pt x="251" y="608"/>
                    <a:pt x="251" y="608"/>
                  </a:cubicBezTo>
                  <a:cubicBezTo>
                    <a:pt x="250" y="612"/>
                    <a:pt x="245" y="617"/>
                    <a:pt x="248" y="620"/>
                  </a:cubicBezTo>
                  <a:cubicBezTo>
                    <a:pt x="252" y="625"/>
                    <a:pt x="266" y="626"/>
                    <a:pt x="266" y="626"/>
                  </a:cubicBezTo>
                  <a:cubicBezTo>
                    <a:pt x="260" y="635"/>
                    <a:pt x="248" y="650"/>
                    <a:pt x="239" y="656"/>
                  </a:cubicBezTo>
                  <a:cubicBezTo>
                    <a:pt x="226" y="675"/>
                    <a:pt x="228" y="698"/>
                    <a:pt x="221" y="719"/>
                  </a:cubicBezTo>
                  <a:cubicBezTo>
                    <a:pt x="220" y="747"/>
                    <a:pt x="224" y="776"/>
                    <a:pt x="218" y="803"/>
                  </a:cubicBezTo>
                  <a:cubicBezTo>
                    <a:pt x="217" y="808"/>
                    <a:pt x="207" y="803"/>
                    <a:pt x="203" y="800"/>
                  </a:cubicBezTo>
                  <a:cubicBezTo>
                    <a:pt x="185" y="786"/>
                    <a:pt x="191" y="781"/>
                    <a:pt x="170" y="770"/>
                  </a:cubicBezTo>
                  <a:cubicBezTo>
                    <a:pt x="171" y="759"/>
                    <a:pt x="171" y="748"/>
                    <a:pt x="173" y="737"/>
                  </a:cubicBezTo>
                  <a:cubicBezTo>
                    <a:pt x="173" y="734"/>
                    <a:pt x="173" y="728"/>
                    <a:pt x="176" y="728"/>
                  </a:cubicBezTo>
                  <a:cubicBezTo>
                    <a:pt x="182" y="727"/>
                    <a:pt x="194" y="734"/>
                    <a:pt x="194" y="734"/>
                  </a:cubicBezTo>
                  <a:cubicBezTo>
                    <a:pt x="207" y="694"/>
                    <a:pt x="211" y="643"/>
                    <a:pt x="188" y="608"/>
                  </a:cubicBezTo>
                  <a:cubicBezTo>
                    <a:pt x="176" y="590"/>
                    <a:pt x="144" y="606"/>
                    <a:pt x="122" y="605"/>
                  </a:cubicBezTo>
                  <a:cubicBezTo>
                    <a:pt x="112" y="602"/>
                    <a:pt x="95" y="590"/>
                    <a:pt x="95" y="590"/>
                  </a:cubicBezTo>
                  <a:cubicBezTo>
                    <a:pt x="88" y="579"/>
                    <a:pt x="80" y="578"/>
                    <a:pt x="71" y="569"/>
                  </a:cubicBezTo>
                  <a:cubicBezTo>
                    <a:pt x="44" y="609"/>
                    <a:pt x="61" y="728"/>
                    <a:pt x="65" y="785"/>
                  </a:cubicBezTo>
                  <a:cubicBezTo>
                    <a:pt x="66" y="797"/>
                    <a:pt x="72" y="819"/>
                    <a:pt x="74" y="830"/>
                  </a:cubicBezTo>
                  <a:cubicBezTo>
                    <a:pt x="75" y="836"/>
                    <a:pt x="80" y="848"/>
                    <a:pt x="80" y="848"/>
                  </a:cubicBezTo>
                  <a:cubicBezTo>
                    <a:pt x="79" y="899"/>
                    <a:pt x="44" y="1021"/>
                    <a:pt x="122" y="1031"/>
                  </a:cubicBezTo>
                  <a:cubicBezTo>
                    <a:pt x="126" y="1037"/>
                    <a:pt x="127" y="1044"/>
                    <a:pt x="131" y="1049"/>
                  </a:cubicBezTo>
                  <a:cubicBezTo>
                    <a:pt x="142" y="1063"/>
                    <a:pt x="172" y="1062"/>
                    <a:pt x="188" y="1067"/>
                  </a:cubicBezTo>
                  <a:cubicBezTo>
                    <a:pt x="230" y="1064"/>
                    <a:pt x="277" y="1068"/>
                    <a:pt x="317" y="1058"/>
                  </a:cubicBezTo>
                  <a:cubicBezTo>
                    <a:pt x="333" y="1034"/>
                    <a:pt x="321" y="1055"/>
                    <a:pt x="326" y="998"/>
                  </a:cubicBezTo>
                  <a:cubicBezTo>
                    <a:pt x="329" y="967"/>
                    <a:pt x="343" y="911"/>
                    <a:pt x="353" y="881"/>
                  </a:cubicBezTo>
                  <a:cubicBezTo>
                    <a:pt x="357" y="832"/>
                    <a:pt x="353" y="855"/>
                    <a:pt x="362" y="812"/>
                  </a:cubicBezTo>
                  <a:cubicBezTo>
                    <a:pt x="363" y="807"/>
                    <a:pt x="365" y="797"/>
                    <a:pt x="365" y="797"/>
                  </a:cubicBezTo>
                  <a:cubicBezTo>
                    <a:pt x="368" y="723"/>
                    <a:pt x="368" y="648"/>
                    <a:pt x="380" y="575"/>
                  </a:cubicBezTo>
                  <a:cubicBezTo>
                    <a:pt x="381" y="532"/>
                    <a:pt x="379" y="489"/>
                    <a:pt x="383" y="446"/>
                  </a:cubicBezTo>
                  <a:cubicBezTo>
                    <a:pt x="384" y="439"/>
                    <a:pt x="395" y="428"/>
                    <a:pt x="395" y="428"/>
                  </a:cubicBezTo>
                  <a:cubicBezTo>
                    <a:pt x="411" y="433"/>
                    <a:pt x="407" y="447"/>
                    <a:pt x="422" y="452"/>
                  </a:cubicBezTo>
                  <a:cubicBezTo>
                    <a:pt x="434" y="456"/>
                    <a:pt x="426" y="457"/>
                    <a:pt x="443" y="455"/>
                  </a:cubicBezTo>
                  <a:cubicBezTo>
                    <a:pt x="457" y="456"/>
                    <a:pt x="496" y="463"/>
                    <a:pt x="509" y="461"/>
                  </a:cubicBezTo>
                  <a:cubicBezTo>
                    <a:pt x="522" y="459"/>
                    <a:pt x="518" y="452"/>
                    <a:pt x="524" y="440"/>
                  </a:cubicBezTo>
                  <a:cubicBezTo>
                    <a:pt x="528" y="430"/>
                    <a:pt x="551" y="402"/>
                    <a:pt x="548" y="386"/>
                  </a:cubicBezTo>
                  <a:cubicBezTo>
                    <a:pt x="545" y="370"/>
                    <a:pt x="521" y="346"/>
                    <a:pt x="506" y="341"/>
                  </a:cubicBezTo>
                  <a:cubicBezTo>
                    <a:pt x="469" y="345"/>
                    <a:pt x="484" y="338"/>
                    <a:pt x="458" y="356"/>
                  </a:cubicBezTo>
                  <a:cubicBezTo>
                    <a:pt x="452" y="360"/>
                    <a:pt x="440" y="368"/>
                    <a:pt x="440" y="368"/>
                  </a:cubicBezTo>
                  <a:cubicBezTo>
                    <a:pt x="434" y="387"/>
                    <a:pt x="443" y="368"/>
                    <a:pt x="422" y="380"/>
                  </a:cubicBezTo>
                  <a:cubicBezTo>
                    <a:pt x="419" y="382"/>
                    <a:pt x="419" y="387"/>
                    <a:pt x="416" y="389"/>
                  </a:cubicBezTo>
                  <a:cubicBezTo>
                    <a:pt x="414" y="391"/>
                    <a:pt x="410" y="391"/>
                    <a:pt x="407" y="392"/>
                  </a:cubicBezTo>
                  <a:cubicBezTo>
                    <a:pt x="409" y="345"/>
                    <a:pt x="424" y="168"/>
                    <a:pt x="428" y="104"/>
                  </a:cubicBezTo>
                  <a:cubicBezTo>
                    <a:pt x="430" y="65"/>
                    <a:pt x="431" y="42"/>
                    <a:pt x="434" y="5"/>
                  </a:cubicBezTo>
                  <a:cubicBezTo>
                    <a:pt x="416" y="0"/>
                    <a:pt x="426" y="1"/>
                    <a:pt x="404" y="8"/>
                  </a:cubicBezTo>
                  <a:cubicBezTo>
                    <a:pt x="378" y="17"/>
                    <a:pt x="350" y="10"/>
                    <a:pt x="323" y="11"/>
                  </a:cubicBezTo>
                  <a:cubicBezTo>
                    <a:pt x="310" y="24"/>
                    <a:pt x="315" y="29"/>
                    <a:pt x="323" y="44"/>
                  </a:cubicBezTo>
                  <a:cubicBezTo>
                    <a:pt x="320" y="88"/>
                    <a:pt x="314" y="129"/>
                    <a:pt x="323" y="173"/>
                  </a:cubicBezTo>
                  <a:cubicBezTo>
                    <a:pt x="322" y="251"/>
                    <a:pt x="323" y="329"/>
                    <a:pt x="320" y="407"/>
                  </a:cubicBezTo>
                  <a:cubicBezTo>
                    <a:pt x="320" y="417"/>
                    <a:pt x="315" y="387"/>
                    <a:pt x="308" y="380"/>
                  </a:cubicBezTo>
                  <a:cubicBezTo>
                    <a:pt x="305" y="377"/>
                    <a:pt x="302" y="376"/>
                    <a:pt x="299" y="374"/>
                  </a:cubicBezTo>
                  <a:cubicBezTo>
                    <a:pt x="292" y="363"/>
                    <a:pt x="278" y="350"/>
                    <a:pt x="272" y="338"/>
                  </a:cubicBezTo>
                  <a:cubicBezTo>
                    <a:pt x="271" y="335"/>
                    <a:pt x="266" y="330"/>
                    <a:pt x="269" y="329"/>
                  </a:cubicBezTo>
                  <a:cubicBezTo>
                    <a:pt x="274" y="327"/>
                    <a:pt x="279" y="331"/>
                    <a:pt x="284" y="332"/>
                  </a:cubicBezTo>
                  <a:cubicBezTo>
                    <a:pt x="294" y="346"/>
                    <a:pt x="321" y="348"/>
                    <a:pt x="299" y="326"/>
                  </a:cubicBezTo>
                  <a:cubicBezTo>
                    <a:pt x="291" y="305"/>
                    <a:pt x="283" y="284"/>
                    <a:pt x="269" y="266"/>
                  </a:cubicBezTo>
                  <a:cubicBezTo>
                    <a:pt x="252" y="244"/>
                    <a:pt x="234" y="224"/>
                    <a:pt x="227" y="197"/>
                  </a:cubicBezTo>
                  <a:cubicBezTo>
                    <a:pt x="228" y="175"/>
                    <a:pt x="216" y="105"/>
                    <a:pt x="254" y="92"/>
                  </a:cubicBezTo>
                  <a:cubicBezTo>
                    <a:pt x="261" y="85"/>
                    <a:pt x="281" y="77"/>
                    <a:pt x="281" y="77"/>
                  </a:cubicBezTo>
                  <a:cubicBezTo>
                    <a:pt x="290" y="63"/>
                    <a:pt x="282" y="63"/>
                    <a:pt x="269" y="59"/>
                  </a:cubicBezTo>
                  <a:cubicBezTo>
                    <a:pt x="262" y="39"/>
                    <a:pt x="275" y="41"/>
                    <a:pt x="293" y="38"/>
                  </a:cubicBezTo>
                  <a:cubicBezTo>
                    <a:pt x="301" y="35"/>
                    <a:pt x="307" y="16"/>
                    <a:pt x="299" y="14"/>
                  </a:cubicBezTo>
                  <a:cubicBezTo>
                    <a:pt x="271" y="8"/>
                    <a:pt x="241" y="16"/>
                    <a:pt x="212" y="17"/>
                  </a:cubicBezTo>
                  <a:cubicBezTo>
                    <a:pt x="167" y="26"/>
                    <a:pt x="0" y="6"/>
                    <a:pt x="47" y="29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10" name="Freeform 2622"/>
            <p:cNvSpPr>
              <a:spLocks/>
            </p:cNvSpPr>
            <p:nvPr/>
          </p:nvSpPr>
          <p:spPr bwMode="auto">
            <a:xfrm>
              <a:off x="4375" y="1294"/>
              <a:ext cx="130" cy="105"/>
            </a:xfrm>
            <a:custGeom>
              <a:avLst/>
              <a:gdLst>
                <a:gd name="T0" fmla="*/ 123 w 130"/>
                <a:gd name="T1" fmla="*/ 51 h 105"/>
                <a:gd name="T2" fmla="*/ 96 w 130"/>
                <a:gd name="T3" fmla="*/ 93 h 105"/>
                <a:gd name="T4" fmla="*/ 69 w 130"/>
                <a:gd name="T5" fmla="*/ 105 h 105"/>
                <a:gd name="T6" fmla="*/ 39 w 130"/>
                <a:gd name="T7" fmla="*/ 102 h 105"/>
                <a:gd name="T8" fmla="*/ 12 w 130"/>
                <a:gd name="T9" fmla="*/ 93 h 105"/>
                <a:gd name="T10" fmla="*/ 0 w 130"/>
                <a:gd name="T11" fmla="*/ 66 h 105"/>
                <a:gd name="T12" fmla="*/ 33 w 130"/>
                <a:gd name="T13" fmla="*/ 3 h 105"/>
                <a:gd name="T14" fmla="*/ 75 w 130"/>
                <a:gd name="T15" fmla="*/ 0 h 105"/>
                <a:gd name="T16" fmla="*/ 120 w 130"/>
                <a:gd name="T17" fmla="*/ 24 h 105"/>
                <a:gd name="T18" fmla="*/ 126 w 130"/>
                <a:gd name="T19" fmla="*/ 33 h 105"/>
                <a:gd name="T20" fmla="*/ 123 w 130"/>
                <a:gd name="T21" fmla="*/ 45 h 105"/>
                <a:gd name="T22" fmla="*/ 123 w 130"/>
                <a:gd name="T23" fmla="*/ 5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105">
                  <a:moveTo>
                    <a:pt x="123" y="51"/>
                  </a:moveTo>
                  <a:cubicBezTo>
                    <a:pt x="118" y="105"/>
                    <a:pt x="125" y="64"/>
                    <a:pt x="96" y="93"/>
                  </a:cubicBezTo>
                  <a:cubicBezTo>
                    <a:pt x="89" y="100"/>
                    <a:pt x="69" y="105"/>
                    <a:pt x="69" y="105"/>
                  </a:cubicBezTo>
                  <a:cubicBezTo>
                    <a:pt x="59" y="104"/>
                    <a:pt x="49" y="104"/>
                    <a:pt x="39" y="102"/>
                  </a:cubicBezTo>
                  <a:cubicBezTo>
                    <a:pt x="30" y="100"/>
                    <a:pt x="12" y="93"/>
                    <a:pt x="12" y="93"/>
                  </a:cubicBezTo>
                  <a:cubicBezTo>
                    <a:pt x="7" y="85"/>
                    <a:pt x="0" y="66"/>
                    <a:pt x="0" y="66"/>
                  </a:cubicBezTo>
                  <a:cubicBezTo>
                    <a:pt x="4" y="45"/>
                    <a:pt x="9" y="11"/>
                    <a:pt x="33" y="3"/>
                  </a:cubicBezTo>
                  <a:cubicBezTo>
                    <a:pt x="47" y="8"/>
                    <a:pt x="61" y="5"/>
                    <a:pt x="75" y="0"/>
                  </a:cubicBezTo>
                  <a:cubicBezTo>
                    <a:pt x="85" y="15"/>
                    <a:pt x="103" y="18"/>
                    <a:pt x="120" y="24"/>
                  </a:cubicBezTo>
                  <a:cubicBezTo>
                    <a:pt x="122" y="27"/>
                    <a:pt x="125" y="29"/>
                    <a:pt x="126" y="33"/>
                  </a:cubicBezTo>
                  <a:cubicBezTo>
                    <a:pt x="127" y="37"/>
                    <a:pt x="123" y="41"/>
                    <a:pt x="123" y="45"/>
                  </a:cubicBezTo>
                  <a:cubicBezTo>
                    <a:pt x="123" y="52"/>
                    <a:pt x="130" y="65"/>
                    <a:pt x="123" y="51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11" name="Freeform 2623"/>
            <p:cNvSpPr>
              <a:spLocks/>
            </p:cNvSpPr>
            <p:nvPr/>
          </p:nvSpPr>
          <p:spPr bwMode="auto">
            <a:xfrm>
              <a:off x="4528" y="1153"/>
              <a:ext cx="174" cy="335"/>
            </a:xfrm>
            <a:custGeom>
              <a:avLst/>
              <a:gdLst>
                <a:gd name="T0" fmla="*/ 99 w 174"/>
                <a:gd name="T1" fmla="*/ 36 h 335"/>
                <a:gd name="T2" fmla="*/ 81 w 174"/>
                <a:gd name="T3" fmla="*/ 69 h 335"/>
                <a:gd name="T4" fmla="*/ 69 w 174"/>
                <a:gd name="T5" fmla="*/ 96 h 335"/>
                <a:gd name="T6" fmla="*/ 69 w 174"/>
                <a:gd name="T7" fmla="*/ 213 h 335"/>
                <a:gd name="T8" fmla="*/ 81 w 174"/>
                <a:gd name="T9" fmla="*/ 252 h 335"/>
                <a:gd name="T10" fmla="*/ 66 w 174"/>
                <a:gd name="T11" fmla="*/ 291 h 335"/>
                <a:gd name="T12" fmla="*/ 33 w 174"/>
                <a:gd name="T13" fmla="*/ 264 h 335"/>
                <a:gd name="T14" fmla="*/ 15 w 174"/>
                <a:gd name="T15" fmla="*/ 216 h 335"/>
                <a:gd name="T16" fmla="*/ 6 w 174"/>
                <a:gd name="T17" fmla="*/ 219 h 335"/>
                <a:gd name="T18" fmla="*/ 9 w 174"/>
                <a:gd name="T19" fmla="*/ 210 h 335"/>
                <a:gd name="T20" fmla="*/ 12 w 174"/>
                <a:gd name="T21" fmla="*/ 195 h 335"/>
                <a:gd name="T22" fmla="*/ 30 w 174"/>
                <a:gd name="T23" fmla="*/ 312 h 335"/>
                <a:gd name="T24" fmla="*/ 57 w 174"/>
                <a:gd name="T25" fmla="*/ 327 h 335"/>
                <a:gd name="T26" fmla="*/ 108 w 174"/>
                <a:gd name="T27" fmla="*/ 303 h 335"/>
                <a:gd name="T28" fmla="*/ 129 w 174"/>
                <a:gd name="T29" fmla="*/ 273 h 335"/>
                <a:gd name="T30" fmla="*/ 138 w 174"/>
                <a:gd name="T31" fmla="*/ 312 h 335"/>
                <a:gd name="T32" fmla="*/ 159 w 174"/>
                <a:gd name="T33" fmla="*/ 291 h 335"/>
                <a:gd name="T34" fmla="*/ 174 w 174"/>
                <a:gd name="T35" fmla="*/ 255 h 335"/>
                <a:gd name="T36" fmla="*/ 165 w 174"/>
                <a:gd name="T37" fmla="*/ 150 h 335"/>
                <a:gd name="T38" fmla="*/ 168 w 174"/>
                <a:gd name="T39" fmla="*/ 123 h 335"/>
                <a:gd name="T40" fmla="*/ 174 w 174"/>
                <a:gd name="T41" fmla="*/ 105 h 335"/>
                <a:gd name="T42" fmla="*/ 147 w 174"/>
                <a:gd name="T43" fmla="*/ 0 h 335"/>
                <a:gd name="T44" fmla="*/ 129 w 174"/>
                <a:gd name="T45" fmla="*/ 12 h 335"/>
                <a:gd name="T46" fmla="*/ 120 w 174"/>
                <a:gd name="T47" fmla="*/ 18 h 335"/>
                <a:gd name="T48" fmla="*/ 117 w 174"/>
                <a:gd name="T49" fmla="*/ 30 h 335"/>
                <a:gd name="T50" fmla="*/ 99 w 174"/>
                <a:gd name="T51" fmla="*/ 3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4" h="335">
                  <a:moveTo>
                    <a:pt x="99" y="36"/>
                  </a:moveTo>
                  <a:cubicBezTo>
                    <a:pt x="93" y="53"/>
                    <a:pt x="95" y="60"/>
                    <a:pt x="81" y="69"/>
                  </a:cubicBezTo>
                  <a:cubicBezTo>
                    <a:pt x="76" y="77"/>
                    <a:pt x="69" y="96"/>
                    <a:pt x="69" y="96"/>
                  </a:cubicBezTo>
                  <a:cubicBezTo>
                    <a:pt x="66" y="154"/>
                    <a:pt x="64" y="151"/>
                    <a:pt x="69" y="213"/>
                  </a:cubicBezTo>
                  <a:cubicBezTo>
                    <a:pt x="70" y="227"/>
                    <a:pt x="81" y="252"/>
                    <a:pt x="81" y="252"/>
                  </a:cubicBezTo>
                  <a:cubicBezTo>
                    <a:pt x="79" y="272"/>
                    <a:pt x="82" y="281"/>
                    <a:pt x="66" y="291"/>
                  </a:cubicBezTo>
                  <a:cubicBezTo>
                    <a:pt x="39" y="286"/>
                    <a:pt x="52" y="277"/>
                    <a:pt x="33" y="264"/>
                  </a:cubicBezTo>
                  <a:cubicBezTo>
                    <a:pt x="28" y="248"/>
                    <a:pt x="20" y="232"/>
                    <a:pt x="15" y="216"/>
                  </a:cubicBezTo>
                  <a:cubicBezTo>
                    <a:pt x="12" y="217"/>
                    <a:pt x="8" y="221"/>
                    <a:pt x="6" y="219"/>
                  </a:cubicBezTo>
                  <a:cubicBezTo>
                    <a:pt x="4" y="217"/>
                    <a:pt x="8" y="213"/>
                    <a:pt x="9" y="210"/>
                  </a:cubicBezTo>
                  <a:cubicBezTo>
                    <a:pt x="10" y="205"/>
                    <a:pt x="12" y="195"/>
                    <a:pt x="12" y="195"/>
                  </a:cubicBezTo>
                  <a:cubicBezTo>
                    <a:pt x="9" y="242"/>
                    <a:pt x="0" y="275"/>
                    <a:pt x="30" y="312"/>
                  </a:cubicBezTo>
                  <a:cubicBezTo>
                    <a:pt x="36" y="319"/>
                    <a:pt x="50" y="322"/>
                    <a:pt x="57" y="327"/>
                  </a:cubicBezTo>
                  <a:cubicBezTo>
                    <a:pt x="88" y="325"/>
                    <a:pt x="114" y="335"/>
                    <a:pt x="108" y="303"/>
                  </a:cubicBezTo>
                  <a:cubicBezTo>
                    <a:pt x="111" y="291"/>
                    <a:pt x="129" y="273"/>
                    <a:pt x="129" y="273"/>
                  </a:cubicBezTo>
                  <a:cubicBezTo>
                    <a:pt x="136" y="228"/>
                    <a:pt x="133" y="163"/>
                    <a:pt x="138" y="312"/>
                  </a:cubicBezTo>
                  <a:cubicBezTo>
                    <a:pt x="149" y="305"/>
                    <a:pt x="148" y="298"/>
                    <a:pt x="159" y="291"/>
                  </a:cubicBezTo>
                  <a:cubicBezTo>
                    <a:pt x="164" y="273"/>
                    <a:pt x="171" y="276"/>
                    <a:pt x="174" y="255"/>
                  </a:cubicBezTo>
                  <a:cubicBezTo>
                    <a:pt x="172" y="221"/>
                    <a:pt x="173" y="183"/>
                    <a:pt x="165" y="150"/>
                  </a:cubicBezTo>
                  <a:cubicBezTo>
                    <a:pt x="166" y="141"/>
                    <a:pt x="166" y="132"/>
                    <a:pt x="168" y="123"/>
                  </a:cubicBezTo>
                  <a:cubicBezTo>
                    <a:pt x="169" y="117"/>
                    <a:pt x="174" y="105"/>
                    <a:pt x="174" y="105"/>
                  </a:cubicBezTo>
                  <a:cubicBezTo>
                    <a:pt x="171" y="76"/>
                    <a:pt x="174" y="18"/>
                    <a:pt x="147" y="0"/>
                  </a:cubicBezTo>
                  <a:cubicBezTo>
                    <a:pt x="141" y="4"/>
                    <a:pt x="135" y="8"/>
                    <a:pt x="129" y="12"/>
                  </a:cubicBezTo>
                  <a:cubicBezTo>
                    <a:pt x="126" y="14"/>
                    <a:pt x="120" y="18"/>
                    <a:pt x="120" y="18"/>
                  </a:cubicBezTo>
                  <a:cubicBezTo>
                    <a:pt x="119" y="22"/>
                    <a:pt x="120" y="27"/>
                    <a:pt x="117" y="30"/>
                  </a:cubicBezTo>
                  <a:cubicBezTo>
                    <a:pt x="115" y="32"/>
                    <a:pt x="99" y="41"/>
                    <a:pt x="99" y="36"/>
                  </a:cubicBezTo>
                  <a:close/>
                </a:path>
              </a:pathLst>
            </a:custGeom>
            <a:solidFill>
              <a:srgbClr val="F69E34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12" name="Freeform 2624"/>
            <p:cNvSpPr>
              <a:spLocks/>
            </p:cNvSpPr>
            <p:nvPr/>
          </p:nvSpPr>
          <p:spPr bwMode="auto">
            <a:xfrm>
              <a:off x="4666" y="1557"/>
              <a:ext cx="99" cy="163"/>
            </a:xfrm>
            <a:custGeom>
              <a:avLst/>
              <a:gdLst>
                <a:gd name="T0" fmla="*/ 99 w 99"/>
                <a:gd name="T1" fmla="*/ 10 h 163"/>
                <a:gd name="T2" fmla="*/ 24 w 99"/>
                <a:gd name="T3" fmla="*/ 97 h 163"/>
                <a:gd name="T4" fmla="*/ 15 w 99"/>
                <a:gd name="T5" fmla="*/ 127 h 163"/>
                <a:gd name="T6" fmla="*/ 15 w 99"/>
                <a:gd name="T7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163">
                  <a:moveTo>
                    <a:pt x="99" y="10"/>
                  </a:moveTo>
                  <a:cubicBezTo>
                    <a:pt x="5" y="14"/>
                    <a:pt x="28" y="0"/>
                    <a:pt x="24" y="97"/>
                  </a:cubicBezTo>
                  <a:cubicBezTo>
                    <a:pt x="0" y="89"/>
                    <a:pt x="14" y="115"/>
                    <a:pt x="15" y="127"/>
                  </a:cubicBezTo>
                  <a:cubicBezTo>
                    <a:pt x="16" y="139"/>
                    <a:pt x="15" y="151"/>
                    <a:pt x="15" y="163"/>
                  </a:cubicBez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13" name="Freeform 2625"/>
            <p:cNvSpPr>
              <a:spLocks/>
            </p:cNvSpPr>
            <p:nvPr/>
          </p:nvSpPr>
          <p:spPr bwMode="auto">
            <a:xfrm>
              <a:off x="4404" y="1313"/>
              <a:ext cx="86" cy="56"/>
            </a:xfrm>
            <a:custGeom>
              <a:avLst/>
              <a:gdLst>
                <a:gd name="T0" fmla="*/ 76 w 86"/>
                <a:gd name="T1" fmla="*/ 35 h 56"/>
                <a:gd name="T2" fmla="*/ 58 w 86"/>
                <a:gd name="T3" fmla="*/ 47 h 56"/>
                <a:gd name="T4" fmla="*/ 34 w 86"/>
                <a:gd name="T5" fmla="*/ 38 h 56"/>
                <a:gd name="T6" fmla="*/ 10 w 86"/>
                <a:gd name="T7" fmla="*/ 29 h 56"/>
                <a:gd name="T8" fmla="*/ 79 w 86"/>
                <a:gd name="T9" fmla="*/ 20 h 56"/>
                <a:gd name="T10" fmla="*/ 85 w 86"/>
                <a:gd name="T11" fmla="*/ 29 h 56"/>
                <a:gd name="T12" fmla="*/ 76 w 86"/>
                <a:gd name="T13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56">
                  <a:moveTo>
                    <a:pt x="76" y="35"/>
                  </a:moveTo>
                  <a:cubicBezTo>
                    <a:pt x="58" y="23"/>
                    <a:pt x="23" y="24"/>
                    <a:pt x="58" y="47"/>
                  </a:cubicBezTo>
                  <a:cubicBezTo>
                    <a:pt x="44" y="56"/>
                    <a:pt x="47" y="46"/>
                    <a:pt x="34" y="38"/>
                  </a:cubicBezTo>
                  <a:cubicBezTo>
                    <a:pt x="30" y="16"/>
                    <a:pt x="28" y="24"/>
                    <a:pt x="10" y="29"/>
                  </a:cubicBezTo>
                  <a:cubicBezTo>
                    <a:pt x="0" y="0"/>
                    <a:pt x="77" y="20"/>
                    <a:pt x="79" y="20"/>
                  </a:cubicBezTo>
                  <a:cubicBezTo>
                    <a:pt x="81" y="23"/>
                    <a:pt x="86" y="25"/>
                    <a:pt x="85" y="29"/>
                  </a:cubicBezTo>
                  <a:cubicBezTo>
                    <a:pt x="84" y="33"/>
                    <a:pt x="76" y="35"/>
                    <a:pt x="76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14" name="Freeform 2626"/>
            <p:cNvSpPr>
              <a:spLocks/>
            </p:cNvSpPr>
            <p:nvPr/>
          </p:nvSpPr>
          <p:spPr bwMode="auto">
            <a:xfrm>
              <a:off x="4905" y="1312"/>
              <a:ext cx="76" cy="54"/>
            </a:xfrm>
            <a:custGeom>
              <a:avLst/>
              <a:gdLst>
                <a:gd name="T0" fmla="*/ 76 w 76"/>
                <a:gd name="T1" fmla="*/ 21 h 54"/>
                <a:gd name="T2" fmla="*/ 49 w 76"/>
                <a:gd name="T3" fmla="*/ 24 h 54"/>
                <a:gd name="T4" fmla="*/ 31 w 76"/>
                <a:gd name="T5" fmla="*/ 54 h 54"/>
                <a:gd name="T6" fmla="*/ 40 w 76"/>
                <a:gd name="T7" fmla="*/ 30 h 54"/>
                <a:gd name="T8" fmla="*/ 7 w 76"/>
                <a:gd name="T9" fmla="*/ 21 h 54"/>
                <a:gd name="T10" fmla="*/ 1 w 76"/>
                <a:gd name="T11" fmla="*/ 12 h 54"/>
                <a:gd name="T12" fmla="*/ 28 w 76"/>
                <a:gd name="T13" fmla="*/ 0 h 54"/>
                <a:gd name="T14" fmla="*/ 76 w 76"/>
                <a:gd name="T15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54">
                  <a:moveTo>
                    <a:pt x="76" y="21"/>
                  </a:moveTo>
                  <a:cubicBezTo>
                    <a:pt x="65" y="25"/>
                    <a:pt x="60" y="20"/>
                    <a:pt x="49" y="24"/>
                  </a:cubicBezTo>
                  <a:cubicBezTo>
                    <a:pt x="46" y="40"/>
                    <a:pt x="44" y="45"/>
                    <a:pt x="31" y="54"/>
                  </a:cubicBezTo>
                  <a:cubicBezTo>
                    <a:pt x="26" y="40"/>
                    <a:pt x="36" y="43"/>
                    <a:pt x="40" y="30"/>
                  </a:cubicBezTo>
                  <a:cubicBezTo>
                    <a:pt x="34" y="13"/>
                    <a:pt x="24" y="19"/>
                    <a:pt x="7" y="21"/>
                  </a:cubicBezTo>
                  <a:cubicBezTo>
                    <a:pt x="5" y="18"/>
                    <a:pt x="0" y="15"/>
                    <a:pt x="1" y="12"/>
                  </a:cubicBezTo>
                  <a:cubicBezTo>
                    <a:pt x="1" y="12"/>
                    <a:pt x="22" y="2"/>
                    <a:pt x="28" y="0"/>
                  </a:cubicBezTo>
                  <a:cubicBezTo>
                    <a:pt x="42" y="9"/>
                    <a:pt x="60" y="16"/>
                    <a:pt x="76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15" name="Freeform 2627"/>
            <p:cNvSpPr>
              <a:spLocks/>
            </p:cNvSpPr>
            <p:nvPr/>
          </p:nvSpPr>
          <p:spPr bwMode="auto">
            <a:xfrm>
              <a:off x="4780" y="1357"/>
              <a:ext cx="30" cy="147"/>
            </a:xfrm>
            <a:custGeom>
              <a:avLst/>
              <a:gdLst>
                <a:gd name="T0" fmla="*/ 18 w 30"/>
                <a:gd name="T1" fmla="*/ 0 h 147"/>
                <a:gd name="T2" fmla="*/ 30 w 30"/>
                <a:gd name="T3" fmla="*/ 36 h 147"/>
                <a:gd name="T4" fmla="*/ 18 w 30"/>
                <a:gd name="T5" fmla="*/ 75 h 147"/>
                <a:gd name="T6" fmla="*/ 0 w 30"/>
                <a:gd name="T7" fmla="*/ 147 h 147"/>
                <a:gd name="T8" fmla="*/ 6 w 30"/>
                <a:gd name="T9" fmla="*/ 105 h 147"/>
                <a:gd name="T10" fmla="*/ 9 w 30"/>
                <a:gd name="T11" fmla="*/ 66 h 147"/>
                <a:gd name="T12" fmla="*/ 12 w 30"/>
                <a:gd name="T13" fmla="*/ 33 h 147"/>
                <a:gd name="T14" fmla="*/ 18 w 30"/>
                <a:gd name="T1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47">
                  <a:moveTo>
                    <a:pt x="18" y="0"/>
                  </a:moveTo>
                  <a:cubicBezTo>
                    <a:pt x="21" y="16"/>
                    <a:pt x="22" y="23"/>
                    <a:pt x="30" y="36"/>
                  </a:cubicBezTo>
                  <a:cubicBezTo>
                    <a:pt x="28" y="53"/>
                    <a:pt x="27" y="61"/>
                    <a:pt x="18" y="75"/>
                  </a:cubicBezTo>
                  <a:cubicBezTo>
                    <a:pt x="15" y="124"/>
                    <a:pt x="12" y="112"/>
                    <a:pt x="0" y="147"/>
                  </a:cubicBezTo>
                  <a:cubicBezTo>
                    <a:pt x="0" y="147"/>
                    <a:pt x="2" y="118"/>
                    <a:pt x="6" y="105"/>
                  </a:cubicBezTo>
                  <a:cubicBezTo>
                    <a:pt x="8" y="91"/>
                    <a:pt x="13" y="79"/>
                    <a:pt x="9" y="66"/>
                  </a:cubicBezTo>
                  <a:cubicBezTo>
                    <a:pt x="12" y="53"/>
                    <a:pt x="16" y="45"/>
                    <a:pt x="12" y="33"/>
                  </a:cubicBezTo>
                  <a:cubicBezTo>
                    <a:pt x="16" y="8"/>
                    <a:pt x="13" y="19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16" name="Freeform 2628"/>
            <p:cNvSpPr>
              <a:spLocks/>
            </p:cNvSpPr>
            <p:nvPr/>
          </p:nvSpPr>
          <p:spPr bwMode="auto">
            <a:xfrm>
              <a:off x="4516" y="1179"/>
              <a:ext cx="275" cy="335"/>
            </a:xfrm>
            <a:custGeom>
              <a:avLst/>
              <a:gdLst>
                <a:gd name="T0" fmla="*/ 273 w 275"/>
                <a:gd name="T1" fmla="*/ 246 h 335"/>
                <a:gd name="T2" fmla="*/ 231 w 275"/>
                <a:gd name="T3" fmla="*/ 249 h 335"/>
                <a:gd name="T4" fmla="*/ 197 w 275"/>
                <a:gd name="T5" fmla="*/ 270 h 335"/>
                <a:gd name="T6" fmla="*/ 144 w 275"/>
                <a:gd name="T7" fmla="*/ 307 h 335"/>
                <a:gd name="T8" fmla="*/ 122 w 275"/>
                <a:gd name="T9" fmla="*/ 318 h 335"/>
                <a:gd name="T10" fmla="*/ 54 w 275"/>
                <a:gd name="T11" fmla="*/ 309 h 335"/>
                <a:gd name="T12" fmla="*/ 35 w 275"/>
                <a:gd name="T13" fmla="*/ 297 h 335"/>
                <a:gd name="T14" fmla="*/ 21 w 275"/>
                <a:gd name="T15" fmla="*/ 279 h 335"/>
                <a:gd name="T16" fmla="*/ 12 w 275"/>
                <a:gd name="T17" fmla="*/ 249 h 335"/>
                <a:gd name="T18" fmla="*/ 17 w 275"/>
                <a:gd name="T19" fmla="*/ 210 h 335"/>
                <a:gd name="T20" fmla="*/ 23 w 275"/>
                <a:gd name="T21" fmla="*/ 163 h 335"/>
                <a:gd name="T22" fmla="*/ 29 w 275"/>
                <a:gd name="T23" fmla="*/ 148 h 335"/>
                <a:gd name="T24" fmla="*/ 42 w 275"/>
                <a:gd name="T25" fmla="*/ 123 h 335"/>
                <a:gd name="T26" fmla="*/ 53 w 275"/>
                <a:gd name="T27" fmla="*/ 93 h 335"/>
                <a:gd name="T28" fmla="*/ 62 w 275"/>
                <a:gd name="T29" fmla="*/ 75 h 335"/>
                <a:gd name="T30" fmla="*/ 71 w 275"/>
                <a:gd name="T31" fmla="*/ 57 h 335"/>
                <a:gd name="T32" fmla="*/ 90 w 275"/>
                <a:gd name="T33" fmla="*/ 27 h 335"/>
                <a:gd name="T34" fmla="*/ 98 w 275"/>
                <a:gd name="T35" fmla="*/ 12 h 335"/>
                <a:gd name="T36" fmla="*/ 90 w 275"/>
                <a:gd name="T37" fmla="*/ 10 h 335"/>
                <a:gd name="T38" fmla="*/ 81 w 275"/>
                <a:gd name="T39" fmla="*/ 22 h 335"/>
                <a:gd name="T40" fmla="*/ 57 w 275"/>
                <a:gd name="T41" fmla="*/ 31 h 335"/>
                <a:gd name="T42" fmla="*/ 21 w 275"/>
                <a:gd name="T43" fmla="*/ 52 h 335"/>
                <a:gd name="T44" fmla="*/ 50 w 275"/>
                <a:gd name="T45" fmla="*/ 42 h 335"/>
                <a:gd name="T46" fmla="*/ 72 w 275"/>
                <a:gd name="T47" fmla="*/ 39 h 335"/>
                <a:gd name="T48" fmla="*/ 68 w 275"/>
                <a:gd name="T49" fmla="*/ 51 h 335"/>
                <a:gd name="T50" fmla="*/ 50 w 275"/>
                <a:gd name="T51" fmla="*/ 72 h 335"/>
                <a:gd name="T52" fmla="*/ 45 w 275"/>
                <a:gd name="T53" fmla="*/ 88 h 335"/>
                <a:gd name="T54" fmla="*/ 38 w 275"/>
                <a:gd name="T55" fmla="*/ 106 h 335"/>
                <a:gd name="T56" fmla="*/ 27 w 275"/>
                <a:gd name="T57" fmla="*/ 139 h 335"/>
                <a:gd name="T58" fmla="*/ 15 w 275"/>
                <a:gd name="T59" fmla="*/ 166 h 335"/>
                <a:gd name="T60" fmla="*/ 9 w 275"/>
                <a:gd name="T61" fmla="*/ 195 h 335"/>
                <a:gd name="T62" fmla="*/ 3 w 275"/>
                <a:gd name="T63" fmla="*/ 217 h 335"/>
                <a:gd name="T64" fmla="*/ 11 w 275"/>
                <a:gd name="T65" fmla="*/ 270 h 335"/>
                <a:gd name="T66" fmla="*/ 17 w 275"/>
                <a:gd name="T67" fmla="*/ 289 h 335"/>
                <a:gd name="T68" fmla="*/ 30 w 275"/>
                <a:gd name="T69" fmla="*/ 309 h 335"/>
                <a:gd name="T70" fmla="*/ 42 w 275"/>
                <a:gd name="T71" fmla="*/ 319 h 335"/>
                <a:gd name="T72" fmla="*/ 95 w 275"/>
                <a:gd name="T73" fmla="*/ 331 h 335"/>
                <a:gd name="T74" fmla="*/ 161 w 275"/>
                <a:gd name="T75" fmla="*/ 322 h 335"/>
                <a:gd name="T76" fmla="*/ 170 w 275"/>
                <a:gd name="T77" fmla="*/ 315 h 335"/>
                <a:gd name="T78" fmla="*/ 171 w 275"/>
                <a:gd name="T79" fmla="*/ 310 h 335"/>
                <a:gd name="T80" fmla="*/ 180 w 275"/>
                <a:gd name="T81" fmla="*/ 303 h 335"/>
                <a:gd name="T82" fmla="*/ 195 w 275"/>
                <a:gd name="T83" fmla="*/ 291 h 335"/>
                <a:gd name="T84" fmla="*/ 212 w 275"/>
                <a:gd name="T85" fmla="*/ 279 h 335"/>
                <a:gd name="T86" fmla="*/ 225 w 275"/>
                <a:gd name="T87" fmla="*/ 270 h 335"/>
                <a:gd name="T88" fmla="*/ 236 w 275"/>
                <a:gd name="T89" fmla="*/ 264 h 335"/>
                <a:gd name="T90" fmla="*/ 240 w 275"/>
                <a:gd name="T91" fmla="*/ 255 h 335"/>
                <a:gd name="T92" fmla="*/ 273 w 275"/>
                <a:gd name="T93" fmla="*/ 24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5" h="335">
                  <a:moveTo>
                    <a:pt x="273" y="246"/>
                  </a:moveTo>
                  <a:cubicBezTo>
                    <a:pt x="251" y="245"/>
                    <a:pt x="246" y="240"/>
                    <a:pt x="231" y="249"/>
                  </a:cubicBezTo>
                  <a:cubicBezTo>
                    <a:pt x="226" y="258"/>
                    <a:pt x="207" y="263"/>
                    <a:pt x="197" y="270"/>
                  </a:cubicBezTo>
                  <a:cubicBezTo>
                    <a:pt x="189" y="286"/>
                    <a:pt x="162" y="304"/>
                    <a:pt x="144" y="307"/>
                  </a:cubicBezTo>
                  <a:cubicBezTo>
                    <a:pt x="138" y="318"/>
                    <a:pt x="137" y="316"/>
                    <a:pt x="122" y="318"/>
                  </a:cubicBezTo>
                  <a:cubicBezTo>
                    <a:pt x="92" y="316"/>
                    <a:pt x="81" y="310"/>
                    <a:pt x="54" y="309"/>
                  </a:cubicBezTo>
                  <a:cubicBezTo>
                    <a:pt x="49" y="303"/>
                    <a:pt x="42" y="302"/>
                    <a:pt x="35" y="297"/>
                  </a:cubicBezTo>
                  <a:cubicBezTo>
                    <a:pt x="31" y="290"/>
                    <a:pt x="27" y="284"/>
                    <a:pt x="21" y="279"/>
                  </a:cubicBezTo>
                  <a:cubicBezTo>
                    <a:pt x="19" y="269"/>
                    <a:pt x="21" y="251"/>
                    <a:pt x="12" y="249"/>
                  </a:cubicBezTo>
                  <a:cubicBezTo>
                    <a:pt x="9" y="234"/>
                    <a:pt x="11" y="223"/>
                    <a:pt x="17" y="210"/>
                  </a:cubicBezTo>
                  <a:cubicBezTo>
                    <a:pt x="20" y="194"/>
                    <a:pt x="14" y="177"/>
                    <a:pt x="23" y="163"/>
                  </a:cubicBezTo>
                  <a:cubicBezTo>
                    <a:pt x="24" y="157"/>
                    <a:pt x="26" y="154"/>
                    <a:pt x="29" y="148"/>
                  </a:cubicBezTo>
                  <a:cubicBezTo>
                    <a:pt x="31" y="138"/>
                    <a:pt x="36" y="131"/>
                    <a:pt x="42" y="123"/>
                  </a:cubicBezTo>
                  <a:cubicBezTo>
                    <a:pt x="44" y="112"/>
                    <a:pt x="46" y="102"/>
                    <a:pt x="53" y="93"/>
                  </a:cubicBezTo>
                  <a:cubicBezTo>
                    <a:pt x="54" y="86"/>
                    <a:pt x="58" y="81"/>
                    <a:pt x="62" y="75"/>
                  </a:cubicBezTo>
                  <a:cubicBezTo>
                    <a:pt x="63" y="69"/>
                    <a:pt x="67" y="62"/>
                    <a:pt x="71" y="57"/>
                  </a:cubicBezTo>
                  <a:cubicBezTo>
                    <a:pt x="72" y="47"/>
                    <a:pt x="82" y="35"/>
                    <a:pt x="90" y="27"/>
                  </a:cubicBezTo>
                  <a:cubicBezTo>
                    <a:pt x="92" y="22"/>
                    <a:pt x="94" y="17"/>
                    <a:pt x="98" y="12"/>
                  </a:cubicBezTo>
                  <a:cubicBezTo>
                    <a:pt x="95" y="0"/>
                    <a:pt x="94" y="2"/>
                    <a:pt x="90" y="10"/>
                  </a:cubicBezTo>
                  <a:cubicBezTo>
                    <a:pt x="89" y="17"/>
                    <a:pt x="85" y="17"/>
                    <a:pt x="81" y="22"/>
                  </a:cubicBezTo>
                  <a:cubicBezTo>
                    <a:pt x="79" y="32"/>
                    <a:pt x="66" y="29"/>
                    <a:pt x="57" y="31"/>
                  </a:cubicBezTo>
                  <a:cubicBezTo>
                    <a:pt x="53" y="38"/>
                    <a:pt x="30" y="50"/>
                    <a:pt x="21" y="52"/>
                  </a:cubicBezTo>
                  <a:cubicBezTo>
                    <a:pt x="34" y="60"/>
                    <a:pt x="38" y="44"/>
                    <a:pt x="50" y="42"/>
                  </a:cubicBezTo>
                  <a:cubicBezTo>
                    <a:pt x="52" y="32"/>
                    <a:pt x="51" y="29"/>
                    <a:pt x="72" y="39"/>
                  </a:cubicBezTo>
                  <a:cubicBezTo>
                    <a:pt x="75" y="40"/>
                    <a:pt x="69" y="50"/>
                    <a:pt x="68" y="51"/>
                  </a:cubicBezTo>
                  <a:cubicBezTo>
                    <a:pt x="61" y="58"/>
                    <a:pt x="56" y="64"/>
                    <a:pt x="50" y="72"/>
                  </a:cubicBezTo>
                  <a:cubicBezTo>
                    <a:pt x="48" y="77"/>
                    <a:pt x="48" y="83"/>
                    <a:pt x="45" y="88"/>
                  </a:cubicBezTo>
                  <a:cubicBezTo>
                    <a:pt x="44" y="95"/>
                    <a:pt x="43" y="101"/>
                    <a:pt x="38" y="106"/>
                  </a:cubicBezTo>
                  <a:cubicBezTo>
                    <a:pt x="34" y="117"/>
                    <a:pt x="34" y="129"/>
                    <a:pt x="27" y="139"/>
                  </a:cubicBezTo>
                  <a:cubicBezTo>
                    <a:pt x="25" y="149"/>
                    <a:pt x="21" y="158"/>
                    <a:pt x="15" y="166"/>
                  </a:cubicBezTo>
                  <a:cubicBezTo>
                    <a:pt x="14" y="177"/>
                    <a:pt x="13" y="185"/>
                    <a:pt x="9" y="195"/>
                  </a:cubicBezTo>
                  <a:cubicBezTo>
                    <a:pt x="8" y="202"/>
                    <a:pt x="6" y="211"/>
                    <a:pt x="3" y="217"/>
                  </a:cubicBezTo>
                  <a:cubicBezTo>
                    <a:pt x="4" y="230"/>
                    <a:pt x="0" y="263"/>
                    <a:pt x="11" y="270"/>
                  </a:cubicBezTo>
                  <a:cubicBezTo>
                    <a:pt x="12" y="278"/>
                    <a:pt x="12" y="283"/>
                    <a:pt x="17" y="289"/>
                  </a:cubicBezTo>
                  <a:cubicBezTo>
                    <a:pt x="18" y="301"/>
                    <a:pt x="19" y="304"/>
                    <a:pt x="30" y="309"/>
                  </a:cubicBezTo>
                  <a:cubicBezTo>
                    <a:pt x="34" y="314"/>
                    <a:pt x="38" y="315"/>
                    <a:pt x="42" y="319"/>
                  </a:cubicBezTo>
                  <a:cubicBezTo>
                    <a:pt x="48" y="335"/>
                    <a:pt x="81" y="330"/>
                    <a:pt x="95" y="331"/>
                  </a:cubicBezTo>
                  <a:cubicBezTo>
                    <a:pt x="125" y="330"/>
                    <a:pt x="136" y="328"/>
                    <a:pt x="161" y="322"/>
                  </a:cubicBezTo>
                  <a:cubicBezTo>
                    <a:pt x="164" y="319"/>
                    <a:pt x="168" y="318"/>
                    <a:pt x="170" y="315"/>
                  </a:cubicBezTo>
                  <a:cubicBezTo>
                    <a:pt x="171" y="314"/>
                    <a:pt x="170" y="311"/>
                    <a:pt x="171" y="310"/>
                  </a:cubicBezTo>
                  <a:cubicBezTo>
                    <a:pt x="173" y="307"/>
                    <a:pt x="180" y="303"/>
                    <a:pt x="180" y="303"/>
                  </a:cubicBezTo>
                  <a:cubicBezTo>
                    <a:pt x="183" y="295"/>
                    <a:pt x="186" y="292"/>
                    <a:pt x="195" y="291"/>
                  </a:cubicBezTo>
                  <a:cubicBezTo>
                    <a:pt x="203" y="288"/>
                    <a:pt x="203" y="281"/>
                    <a:pt x="212" y="279"/>
                  </a:cubicBezTo>
                  <a:cubicBezTo>
                    <a:pt x="214" y="271"/>
                    <a:pt x="217" y="271"/>
                    <a:pt x="225" y="270"/>
                  </a:cubicBezTo>
                  <a:cubicBezTo>
                    <a:pt x="226" y="270"/>
                    <a:pt x="235" y="265"/>
                    <a:pt x="236" y="264"/>
                  </a:cubicBezTo>
                  <a:cubicBezTo>
                    <a:pt x="237" y="262"/>
                    <a:pt x="236" y="256"/>
                    <a:pt x="240" y="255"/>
                  </a:cubicBezTo>
                  <a:cubicBezTo>
                    <a:pt x="275" y="249"/>
                    <a:pt x="270" y="264"/>
                    <a:pt x="273" y="246"/>
                  </a:cubicBez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17" name="Freeform 2629"/>
            <p:cNvSpPr>
              <a:spLocks/>
            </p:cNvSpPr>
            <p:nvPr/>
          </p:nvSpPr>
          <p:spPr bwMode="auto">
            <a:xfrm>
              <a:off x="4707" y="1186"/>
              <a:ext cx="96" cy="95"/>
            </a:xfrm>
            <a:custGeom>
              <a:avLst/>
              <a:gdLst>
                <a:gd name="T0" fmla="*/ 96 w 96"/>
                <a:gd name="T1" fmla="*/ 95 h 95"/>
                <a:gd name="T2" fmla="*/ 67 w 96"/>
                <a:gd name="T3" fmla="*/ 83 h 95"/>
                <a:gd name="T4" fmla="*/ 55 w 96"/>
                <a:gd name="T5" fmla="*/ 72 h 95"/>
                <a:gd name="T6" fmla="*/ 37 w 96"/>
                <a:gd name="T7" fmla="*/ 56 h 95"/>
                <a:gd name="T8" fmla="*/ 22 w 96"/>
                <a:gd name="T9" fmla="*/ 38 h 95"/>
                <a:gd name="T10" fmla="*/ 12 w 96"/>
                <a:gd name="T11" fmla="*/ 12 h 95"/>
                <a:gd name="T12" fmla="*/ 9 w 96"/>
                <a:gd name="T13" fmla="*/ 0 h 95"/>
                <a:gd name="T14" fmla="*/ 22 w 96"/>
                <a:gd name="T15" fmla="*/ 8 h 95"/>
                <a:gd name="T16" fmla="*/ 33 w 96"/>
                <a:gd name="T17" fmla="*/ 15 h 95"/>
                <a:gd name="T18" fmla="*/ 40 w 96"/>
                <a:gd name="T19" fmla="*/ 30 h 95"/>
                <a:gd name="T20" fmla="*/ 48 w 96"/>
                <a:gd name="T21" fmla="*/ 51 h 95"/>
                <a:gd name="T22" fmla="*/ 57 w 96"/>
                <a:gd name="T23" fmla="*/ 57 h 95"/>
                <a:gd name="T24" fmla="*/ 67 w 96"/>
                <a:gd name="T25" fmla="*/ 74 h 95"/>
                <a:gd name="T26" fmla="*/ 78 w 96"/>
                <a:gd name="T27" fmla="*/ 84 h 95"/>
                <a:gd name="T28" fmla="*/ 96 w 96"/>
                <a:gd name="T2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6" h="95">
                  <a:moveTo>
                    <a:pt x="96" y="95"/>
                  </a:moveTo>
                  <a:cubicBezTo>
                    <a:pt x="75" y="92"/>
                    <a:pt x="84" y="85"/>
                    <a:pt x="67" y="83"/>
                  </a:cubicBezTo>
                  <a:cubicBezTo>
                    <a:pt x="64" y="77"/>
                    <a:pt x="61" y="75"/>
                    <a:pt x="55" y="72"/>
                  </a:cubicBezTo>
                  <a:cubicBezTo>
                    <a:pt x="48" y="63"/>
                    <a:pt x="45" y="63"/>
                    <a:pt x="37" y="56"/>
                  </a:cubicBezTo>
                  <a:cubicBezTo>
                    <a:pt x="33" y="49"/>
                    <a:pt x="27" y="45"/>
                    <a:pt x="22" y="38"/>
                  </a:cubicBezTo>
                  <a:cubicBezTo>
                    <a:pt x="20" y="30"/>
                    <a:pt x="18" y="17"/>
                    <a:pt x="12" y="12"/>
                  </a:cubicBezTo>
                  <a:cubicBezTo>
                    <a:pt x="9" y="2"/>
                    <a:pt x="0" y="9"/>
                    <a:pt x="9" y="0"/>
                  </a:cubicBezTo>
                  <a:cubicBezTo>
                    <a:pt x="17" y="2"/>
                    <a:pt x="15" y="5"/>
                    <a:pt x="22" y="8"/>
                  </a:cubicBezTo>
                  <a:cubicBezTo>
                    <a:pt x="25" y="14"/>
                    <a:pt x="27" y="14"/>
                    <a:pt x="33" y="15"/>
                  </a:cubicBezTo>
                  <a:cubicBezTo>
                    <a:pt x="41" y="21"/>
                    <a:pt x="43" y="18"/>
                    <a:pt x="40" y="30"/>
                  </a:cubicBezTo>
                  <a:cubicBezTo>
                    <a:pt x="41" y="39"/>
                    <a:pt x="39" y="49"/>
                    <a:pt x="48" y="51"/>
                  </a:cubicBezTo>
                  <a:cubicBezTo>
                    <a:pt x="50" y="54"/>
                    <a:pt x="55" y="54"/>
                    <a:pt x="57" y="57"/>
                  </a:cubicBezTo>
                  <a:cubicBezTo>
                    <a:pt x="63" y="66"/>
                    <a:pt x="56" y="66"/>
                    <a:pt x="67" y="74"/>
                  </a:cubicBezTo>
                  <a:cubicBezTo>
                    <a:pt x="71" y="82"/>
                    <a:pt x="67" y="83"/>
                    <a:pt x="78" y="84"/>
                  </a:cubicBezTo>
                  <a:cubicBezTo>
                    <a:pt x="87" y="87"/>
                    <a:pt x="87" y="95"/>
                    <a:pt x="96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91718" name="Group 2630"/>
            <p:cNvGrpSpPr>
              <a:grpSpLocks/>
            </p:cNvGrpSpPr>
            <p:nvPr/>
          </p:nvGrpSpPr>
          <p:grpSpPr bwMode="auto">
            <a:xfrm>
              <a:off x="4533" y="1925"/>
              <a:ext cx="309" cy="527"/>
              <a:chOff x="645" y="1493"/>
              <a:chExt cx="309" cy="527"/>
            </a:xfrm>
          </p:grpSpPr>
          <p:sp>
            <p:nvSpPr>
              <p:cNvPr id="91719" name="Freeform 2631"/>
              <p:cNvSpPr>
                <a:spLocks/>
              </p:cNvSpPr>
              <p:nvPr/>
            </p:nvSpPr>
            <p:spPr bwMode="auto">
              <a:xfrm>
                <a:off x="645" y="1493"/>
                <a:ext cx="309" cy="527"/>
              </a:xfrm>
              <a:custGeom>
                <a:avLst/>
                <a:gdLst>
                  <a:gd name="T0" fmla="*/ 267 w 309"/>
                  <a:gd name="T1" fmla="*/ 166 h 527"/>
                  <a:gd name="T2" fmla="*/ 248 w 309"/>
                  <a:gd name="T3" fmla="*/ 258 h 527"/>
                  <a:gd name="T4" fmla="*/ 231 w 309"/>
                  <a:gd name="T5" fmla="*/ 375 h 527"/>
                  <a:gd name="T6" fmla="*/ 225 w 309"/>
                  <a:gd name="T7" fmla="*/ 457 h 527"/>
                  <a:gd name="T8" fmla="*/ 219 w 309"/>
                  <a:gd name="T9" fmla="*/ 507 h 527"/>
                  <a:gd name="T10" fmla="*/ 141 w 309"/>
                  <a:gd name="T11" fmla="*/ 513 h 527"/>
                  <a:gd name="T12" fmla="*/ 135 w 309"/>
                  <a:gd name="T13" fmla="*/ 412 h 527"/>
                  <a:gd name="T14" fmla="*/ 118 w 309"/>
                  <a:gd name="T15" fmla="*/ 299 h 527"/>
                  <a:gd name="T16" fmla="*/ 96 w 309"/>
                  <a:gd name="T17" fmla="*/ 235 h 527"/>
                  <a:gd name="T18" fmla="*/ 58 w 309"/>
                  <a:gd name="T19" fmla="*/ 147 h 527"/>
                  <a:gd name="T20" fmla="*/ 41 w 309"/>
                  <a:gd name="T21" fmla="*/ 100 h 527"/>
                  <a:gd name="T22" fmla="*/ 20 w 309"/>
                  <a:gd name="T23" fmla="*/ 40 h 527"/>
                  <a:gd name="T24" fmla="*/ 69 w 309"/>
                  <a:gd name="T25" fmla="*/ 6 h 527"/>
                  <a:gd name="T26" fmla="*/ 180 w 309"/>
                  <a:gd name="T27" fmla="*/ 76 h 527"/>
                  <a:gd name="T28" fmla="*/ 251 w 309"/>
                  <a:gd name="T29" fmla="*/ 12 h 527"/>
                  <a:gd name="T30" fmla="*/ 306 w 309"/>
                  <a:gd name="T31" fmla="*/ 51 h 527"/>
                  <a:gd name="T32" fmla="*/ 267 w 309"/>
                  <a:gd name="T33" fmla="*/ 166 h 527"/>
                  <a:gd name="T34" fmla="*/ 267 w 309"/>
                  <a:gd name="T35" fmla="*/ 166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9" h="527">
                    <a:moveTo>
                      <a:pt x="267" y="166"/>
                    </a:moveTo>
                    <a:cubicBezTo>
                      <a:pt x="263" y="187"/>
                      <a:pt x="253" y="237"/>
                      <a:pt x="248" y="258"/>
                    </a:cubicBezTo>
                    <a:cubicBezTo>
                      <a:pt x="248" y="287"/>
                      <a:pt x="226" y="357"/>
                      <a:pt x="231" y="375"/>
                    </a:cubicBezTo>
                    <a:cubicBezTo>
                      <a:pt x="228" y="408"/>
                      <a:pt x="227" y="435"/>
                      <a:pt x="225" y="457"/>
                    </a:cubicBezTo>
                    <a:cubicBezTo>
                      <a:pt x="223" y="479"/>
                      <a:pt x="233" y="498"/>
                      <a:pt x="219" y="507"/>
                    </a:cubicBezTo>
                    <a:cubicBezTo>
                      <a:pt x="189" y="527"/>
                      <a:pt x="174" y="514"/>
                      <a:pt x="141" y="513"/>
                    </a:cubicBezTo>
                    <a:cubicBezTo>
                      <a:pt x="127" y="498"/>
                      <a:pt x="141" y="433"/>
                      <a:pt x="135" y="412"/>
                    </a:cubicBezTo>
                    <a:cubicBezTo>
                      <a:pt x="131" y="377"/>
                      <a:pt x="119" y="337"/>
                      <a:pt x="118" y="299"/>
                    </a:cubicBezTo>
                    <a:cubicBezTo>
                      <a:pt x="111" y="278"/>
                      <a:pt x="106" y="260"/>
                      <a:pt x="96" y="235"/>
                    </a:cubicBezTo>
                    <a:cubicBezTo>
                      <a:pt x="87" y="215"/>
                      <a:pt x="67" y="169"/>
                      <a:pt x="58" y="147"/>
                    </a:cubicBezTo>
                    <a:cubicBezTo>
                      <a:pt x="49" y="125"/>
                      <a:pt x="47" y="118"/>
                      <a:pt x="41" y="100"/>
                    </a:cubicBezTo>
                    <a:cubicBezTo>
                      <a:pt x="35" y="85"/>
                      <a:pt x="0" y="56"/>
                      <a:pt x="20" y="40"/>
                    </a:cubicBezTo>
                    <a:cubicBezTo>
                      <a:pt x="28" y="31"/>
                      <a:pt x="42" y="0"/>
                      <a:pt x="69" y="6"/>
                    </a:cubicBezTo>
                    <a:cubicBezTo>
                      <a:pt x="96" y="12"/>
                      <a:pt x="150" y="75"/>
                      <a:pt x="180" y="76"/>
                    </a:cubicBezTo>
                    <a:cubicBezTo>
                      <a:pt x="210" y="77"/>
                      <a:pt x="230" y="16"/>
                      <a:pt x="251" y="12"/>
                    </a:cubicBezTo>
                    <a:cubicBezTo>
                      <a:pt x="272" y="8"/>
                      <a:pt x="303" y="25"/>
                      <a:pt x="306" y="51"/>
                    </a:cubicBezTo>
                    <a:cubicBezTo>
                      <a:pt x="309" y="77"/>
                      <a:pt x="275" y="142"/>
                      <a:pt x="267" y="166"/>
                    </a:cubicBezTo>
                    <a:cubicBezTo>
                      <a:pt x="267" y="166"/>
                      <a:pt x="267" y="166"/>
                      <a:pt x="267" y="166"/>
                    </a:cubicBezTo>
                    <a:close/>
                  </a:path>
                </a:pathLst>
              </a:custGeom>
              <a:solidFill>
                <a:srgbClr val="0000FF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720" name="Freeform 2632"/>
              <p:cNvSpPr>
                <a:spLocks/>
              </p:cNvSpPr>
              <p:nvPr/>
            </p:nvSpPr>
            <p:spPr bwMode="auto">
              <a:xfrm>
                <a:off x="677" y="1512"/>
                <a:ext cx="265" cy="214"/>
              </a:xfrm>
              <a:custGeom>
                <a:avLst/>
                <a:gdLst>
                  <a:gd name="T0" fmla="*/ 241 w 265"/>
                  <a:gd name="T1" fmla="*/ 15 h 214"/>
                  <a:gd name="T2" fmla="*/ 253 w 265"/>
                  <a:gd name="T3" fmla="*/ 57 h 214"/>
                  <a:gd name="T4" fmla="*/ 184 w 265"/>
                  <a:gd name="T5" fmla="*/ 185 h 214"/>
                  <a:gd name="T6" fmla="*/ 129 w 265"/>
                  <a:gd name="T7" fmla="*/ 204 h 214"/>
                  <a:gd name="T8" fmla="*/ 59 w 265"/>
                  <a:gd name="T9" fmla="*/ 127 h 214"/>
                  <a:gd name="T10" fmla="*/ 3 w 265"/>
                  <a:gd name="T11" fmla="*/ 39 h 214"/>
                  <a:gd name="T12" fmla="*/ 39 w 265"/>
                  <a:gd name="T13" fmla="*/ 8 h 214"/>
                  <a:gd name="T14" fmla="*/ 121 w 265"/>
                  <a:gd name="T15" fmla="*/ 72 h 214"/>
                  <a:gd name="T16" fmla="*/ 241 w 265"/>
                  <a:gd name="T17" fmla="*/ 15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5" h="214">
                    <a:moveTo>
                      <a:pt x="241" y="15"/>
                    </a:moveTo>
                    <a:cubicBezTo>
                      <a:pt x="253" y="20"/>
                      <a:pt x="265" y="38"/>
                      <a:pt x="253" y="57"/>
                    </a:cubicBezTo>
                    <a:cubicBezTo>
                      <a:pt x="244" y="85"/>
                      <a:pt x="205" y="160"/>
                      <a:pt x="184" y="185"/>
                    </a:cubicBezTo>
                    <a:cubicBezTo>
                      <a:pt x="163" y="207"/>
                      <a:pt x="150" y="214"/>
                      <a:pt x="129" y="204"/>
                    </a:cubicBezTo>
                    <a:cubicBezTo>
                      <a:pt x="108" y="194"/>
                      <a:pt x="80" y="154"/>
                      <a:pt x="59" y="127"/>
                    </a:cubicBezTo>
                    <a:cubicBezTo>
                      <a:pt x="38" y="101"/>
                      <a:pt x="6" y="59"/>
                      <a:pt x="3" y="39"/>
                    </a:cubicBezTo>
                    <a:cubicBezTo>
                      <a:pt x="0" y="33"/>
                      <a:pt x="26" y="0"/>
                      <a:pt x="39" y="8"/>
                    </a:cubicBezTo>
                    <a:cubicBezTo>
                      <a:pt x="59" y="14"/>
                      <a:pt x="87" y="71"/>
                      <a:pt x="121" y="72"/>
                    </a:cubicBezTo>
                    <a:cubicBezTo>
                      <a:pt x="203" y="70"/>
                      <a:pt x="198" y="6"/>
                      <a:pt x="241" y="15"/>
                    </a:cubicBezTo>
                    <a:close/>
                  </a:path>
                </a:pathLst>
              </a:custGeom>
              <a:solidFill>
                <a:srgbClr val="FF9900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721" name="Freeform 2633"/>
              <p:cNvSpPr>
                <a:spLocks/>
              </p:cNvSpPr>
              <p:nvPr/>
            </p:nvSpPr>
            <p:spPr bwMode="auto">
              <a:xfrm>
                <a:off x="744" y="1719"/>
                <a:ext cx="154" cy="72"/>
              </a:xfrm>
              <a:custGeom>
                <a:avLst/>
                <a:gdLst>
                  <a:gd name="T0" fmla="*/ 146 w 154"/>
                  <a:gd name="T1" fmla="*/ 15 h 72"/>
                  <a:gd name="T2" fmla="*/ 134 w 154"/>
                  <a:gd name="T3" fmla="*/ 66 h 72"/>
                  <a:gd name="T4" fmla="*/ 106 w 154"/>
                  <a:gd name="T5" fmla="*/ 64 h 72"/>
                  <a:gd name="T6" fmla="*/ 44 w 154"/>
                  <a:gd name="T7" fmla="*/ 62 h 72"/>
                  <a:gd name="T8" fmla="*/ 17 w 154"/>
                  <a:gd name="T9" fmla="*/ 47 h 72"/>
                  <a:gd name="T10" fmla="*/ 0 w 154"/>
                  <a:gd name="T11" fmla="*/ 5 h 72"/>
                  <a:gd name="T12" fmla="*/ 64 w 154"/>
                  <a:gd name="T13" fmla="*/ 22 h 72"/>
                  <a:gd name="T14" fmla="*/ 146 w 154"/>
                  <a:gd name="T15" fmla="*/ 1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72">
                    <a:moveTo>
                      <a:pt x="146" y="15"/>
                    </a:moveTo>
                    <a:cubicBezTo>
                      <a:pt x="147" y="27"/>
                      <a:pt x="154" y="71"/>
                      <a:pt x="134" y="66"/>
                    </a:cubicBezTo>
                    <a:cubicBezTo>
                      <a:pt x="125" y="72"/>
                      <a:pt x="122" y="64"/>
                      <a:pt x="106" y="64"/>
                    </a:cubicBezTo>
                    <a:cubicBezTo>
                      <a:pt x="91" y="63"/>
                      <a:pt x="59" y="65"/>
                      <a:pt x="44" y="62"/>
                    </a:cubicBezTo>
                    <a:cubicBezTo>
                      <a:pt x="43" y="47"/>
                      <a:pt x="22" y="61"/>
                      <a:pt x="17" y="47"/>
                    </a:cubicBezTo>
                    <a:cubicBezTo>
                      <a:pt x="15" y="42"/>
                      <a:pt x="0" y="5"/>
                      <a:pt x="0" y="5"/>
                    </a:cubicBezTo>
                    <a:cubicBezTo>
                      <a:pt x="14" y="0"/>
                      <a:pt x="52" y="14"/>
                      <a:pt x="64" y="22"/>
                    </a:cubicBezTo>
                    <a:cubicBezTo>
                      <a:pt x="146" y="20"/>
                      <a:pt x="103" y="6"/>
                      <a:pt x="146" y="15"/>
                    </a:cubicBezTo>
                    <a:close/>
                  </a:path>
                </a:pathLst>
              </a:custGeom>
              <a:solidFill>
                <a:srgbClr val="FF9900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722" name="Freeform 2634"/>
              <p:cNvSpPr>
                <a:spLocks/>
              </p:cNvSpPr>
              <p:nvPr/>
            </p:nvSpPr>
            <p:spPr bwMode="auto">
              <a:xfrm>
                <a:off x="776" y="1827"/>
                <a:ext cx="138" cy="71"/>
              </a:xfrm>
              <a:custGeom>
                <a:avLst/>
                <a:gdLst>
                  <a:gd name="T0" fmla="*/ 97 w 138"/>
                  <a:gd name="T1" fmla="*/ 21 h 71"/>
                  <a:gd name="T2" fmla="*/ 91 w 138"/>
                  <a:gd name="T3" fmla="*/ 44 h 71"/>
                  <a:gd name="T4" fmla="*/ 91 w 138"/>
                  <a:gd name="T5" fmla="*/ 69 h 71"/>
                  <a:gd name="T6" fmla="*/ 36 w 138"/>
                  <a:gd name="T7" fmla="*/ 59 h 71"/>
                  <a:gd name="T8" fmla="*/ 9 w 138"/>
                  <a:gd name="T9" fmla="*/ 51 h 71"/>
                  <a:gd name="T10" fmla="*/ 0 w 138"/>
                  <a:gd name="T11" fmla="*/ 5 h 71"/>
                  <a:gd name="T12" fmla="*/ 56 w 138"/>
                  <a:gd name="T13" fmla="*/ 19 h 71"/>
                  <a:gd name="T14" fmla="*/ 97 w 138"/>
                  <a:gd name="T15" fmla="*/ 2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8" h="71">
                    <a:moveTo>
                      <a:pt x="97" y="21"/>
                    </a:moveTo>
                    <a:cubicBezTo>
                      <a:pt x="104" y="24"/>
                      <a:pt x="92" y="36"/>
                      <a:pt x="91" y="44"/>
                    </a:cubicBezTo>
                    <a:cubicBezTo>
                      <a:pt x="90" y="52"/>
                      <a:pt x="100" y="67"/>
                      <a:pt x="91" y="69"/>
                    </a:cubicBezTo>
                    <a:cubicBezTo>
                      <a:pt x="82" y="71"/>
                      <a:pt x="50" y="62"/>
                      <a:pt x="36" y="59"/>
                    </a:cubicBezTo>
                    <a:cubicBezTo>
                      <a:pt x="35" y="44"/>
                      <a:pt x="14" y="65"/>
                      <a:pt x="9" y="51"/>
                    </a:cubicBezTo>
                    <a:cubicBezTo>
                      <a:pt x="7" y="46"/>
                      <a:pt x="0" y="5"/>
                      <a:pt x="0" y="5"/>
                    </a:cubicBezTo>
                    <a:cubicBezTo>
                      <a:pt x="14" y="0"/>
                      <a:pt x="44" y="11"/>
                      <a:pt x="56" y="19"/>
                    </a:cubicBezTo>
                    <a:cubicBezTo>
                      <a:pt x="138" y="17"/>
                      <a:pt x="54" y="12"/>
                      <a:pt x="97" y="21"/>
                    </a:cubicBezTo>
                    <a:close/>
                  </a:path>
                </a:pathLst>
              </a:custGeom>
              <a:solidFill>
                <a:srgbClr val="FF9900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723" name="Freeform 2635"/>
              <p:cNvSpPr>
                <a:spLocks/>
              </p:cNvSpPr>
              <p:nvPr/>
            </p:nvSpPr>
            <p:spPr bwMode="auto">
              <a:xfrm>
                <a:off x="786" y="1926"/>
                <a:ext cx="120" cy="65"/>
              </a:xfrm>
              <a:custGeom>
                <a:avLst/>
                <a:gdLst>
                  <a:gd name="T0" fmla="*/ 79 w 120"/>
                  <a:gd name="T1" fmla="*/ 15 h 65"/>
                  <a:gd name="T2" fmla="*/ 80 w 120"/>
                  <a:gd name="T3" fmla="*/ 39 h 65"/>
                  <a:gd name="T4" fmla="*/ 73 w 120"/>
                  <a:gd name="T5" fmla="*/ 63 h 65"/>
                  <a:gd name="T6" fmla="*/ 18 w 120"/>
                  <a:gd name="T7" fmla="*/ 53 h 65"/>
                  <a:gd name="T8" fmla="*/ 2 w 120"/>
                  <a:gd name="T9" fmla="*/ 47 h 65"/>
                  <a:gd name="T10" fmla="*/ 5 w 120"/>
                  <a:gd name="T11" fmla="*/ 5 h 65"/>
                  <a:gd name="T12" fmla="*/ 38 w 120"/>
                  <a:gd name="T13" fmla="*/ 13 h 65"/>
                  <a:gd name="T14" fmla="*/ 79 w 120"/>
                  <a:gd name="T15" fmla="*/ 1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65">
                    <a:moveTo>
                      <a:pt x="79" y="15"/>
                    </a:moveTo>
                    <a:cubicBezTo>
                      <a:pt x="86" y="18"/>
                      <a:pt x="81" y="31"/>
                      <a:pt x="80" y="39"/>
                    </a:cubicBezTo>
                    <a:cubicBezTo>
                      <a:pt x="79" y="47"/>
                      <a:pt x="83" y="61"/>
                      <a:pt x="73" y="63"/>
                    </a:cubicBezTo>
                    <a:cubicBezTo>
                      <a:pt x="63" y="65"/>
                      <a:pt x="30" y="56"/>
                      <a:pt x="18" y="53"/>
                    </a:cubicBezTo>
                    <a:cubicBezTo>
                      <a:pt x="17" y="38"/>
                      <a:pt x="7" y="61"/>
                      <a:pt x="2" y="47"/>
                    </a:cubicBezTo>
                    <a:cubicBezTo>
                      <a:pt x="0" y="42"/>
                      <a:pt x="5" y="5"/>
                      <a:pt x="5" y="5"/>
                    </a:cubicBezTo>
                    <a:cubicBezTo>
                      <a:pt x="19" y="0"/>
                      <a:pt x="26" y="5"/>
                      <a:pt x="38" y="13"/>
                    </a:cubicBezTo>
                    <a:cubicBezTo>
                      <a:pt x="120" y="11"/>
                      <a:pt x="36" y="6"/>
                      <a:pt x="79" y="15"/>
                    </a:cubicBezTo>
                    <a:close/>
                  </a:path>
                </a:pathLst>
              </a:custGeom>
              <a:solidFill>
                <a:srgbClr val="FF9900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pic>
          <p:nvPicPr>
            <p:cNvPr id="91724" name="Picture 263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60" y="1495"/>
              <a:ext cx="288" cy="237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1725" name="Group 2637"/>
            <p:cNvGrpSpPr>
              <a:grpSpLocks/>
            </p:cNvGrpSpPr>
            <p:nvPr/>
          </p:nvGrpSpPr>
          <p:grpSpPr bwMode="auto">
            <a:xfrm>
              <a:off x="4704" y="960"/>
              <a:ext cx="271" cy="263"/>
              <a:chOff x="1700" y="1646"/>
              <a:chExt cx="271" cy="263"/>
            </a:xfrm>
          </p:grpSpPr>
          <p:sp>
            <p:nvSpPr>
              <p:cNvPr id="91726" name="Freeform 2638"/>
              <p:cNvSpPr>
                <a:spLocks/>
              </p:cNvSpPr>
              <p:nvPr/>
            </p:nvSpPr>
            <p:spPr bwMode="auto">
              <a:xfrm>
                <a:off x="1700" y="1646"/>
                <a:ext cx="271" cy="263"/>
              </a:xfrm>
              <a:custGeom>
                <a:avLst/>
                <a:gdLst>
                  <a:gd name="T0" fmla="*/ 209 w 271"/>
                  <a:gd name="T1" fmla="*/ 0 h 263"/>
                  <a:gd name="T2" fmla="*/ 191 w 271"/>
                  <a:gd name="T3" fmla="*/ 263 h 263"/>
                  <a:gd name="T4" fmla="*/ 100 w 271"/>
                  <a:gd name="T5" fmla="*/ 236 h 263"/>
                  <a:gd name="T6" fmla="*/ 0 w 271"/>
                  <a:gd name="T7" fmla="*/ 200 h 263"/>
                  <a:gd name="T8" fmla="*/ 36 w 271"/>
                  <a:gd name="T9" fmla="*/ 90 h 263"/>
                  <a:gd name="T10" fmla="*/ 109 w 271"/>
                  <a:gd name="T11" fmla="*/ 72 h 263"/>
                  <a:gd name="T12" fmla="*/ 163 w 271"/>
                  <a:gd name="T13" fmla="*/ 27 h 263"/>
                  <a:gd name="T14" fmla="*/ 209 w 271"/>
                  <a:gd name="T15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1" h="263">
                    <a:moveTo>
                      <a:pt x="209" y="0"/>
                    </a:moveTo>
                    <a:cubicBezTo>
                      <a:pt x="271" y="93"/>
                      <a:pt x="235" y="175"/>
                      <a:pt x="191" y="263"/>
                    </a:cubicBezTo>
                    <a:cubicBezTo>
                      <a:pt x="161" y="253"/>
                      <a:pt x="130" y="246"/>
                      <a:pt x="100" y="236"/>
                    </a:cubicBezTo>
                    <a:cubicBezTo>
                      <a:pt x="40" y="246"/>
                      <a:pt x="32" y="248"/>
                      <a:pt x="0" y="200"/>
                    </a:cubicBezTo>
                    <a:cubicBezTo>
                      <a:pt x="3" y="178"/>
                      <a:pt x="3" y="105"/>
                      <a:pt x="36" y="90"/>
                    </a:cubicBezTo>
                    <a:cubicBezTo>
                      <a:pt x="59" y="80"/>
                      <a:pt x="85" y="80"/>
                      <a:pt x="109" y="72"/>
                    </a:cubicBezTo>
                    <a:cubicBezTo>
                      <a:pt x="125" y="56"/>
                      <a:pt x="141" y="36"/>
                      <a:pt x="163" y="27"/>
                    </a:cubicBezTo>
                    <a:cubicBezTo>
                      <a:pt x="211" y="7"/>
                      <a:pt x="192" y="35"/>
                      <a:pt x="20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727" name="Freeform 2639"/>
              <p:cNvSpPr>
                <a:spLocks/>
              </p:cNvSpPr>
              <p:nvPr/>
            </p:nvSpPr>
            <p:spPr bwMode="auto">
              <a:xfrm>
                <a:off x="1701" y="1716"/>
                <a:ext cx="104" cy="172"/>
              </a:xfrm>
              <a:custGeom>
                <a:avLst/>
                <a:gdLst>
                  <a:gd name="T0" fmla="*/ 35 w 104"/>
                  <a:gd name="T1" fmla="*/ 39 h 172"/>
                  <a:gd name="T2" fmla="*/ 81 w 104"/>
                  <a:gd name="T3" fmla="*/ 148 h 172"/>
                  <a:gd name="T4" fmla="*/ 23 w 104"/>
                  <a:gd name="T5" fmla="*/ 158 h 172"/>
                  <a:gd name="T6" fmla="*/ 2 w 104"/>
                  <a:gd name="T7" fmla="*/ 132 h 172"/>
                  <a:gd name="T8" fmla="*/ 8 w 104"/>
                  <a:gd name="T9" fmla="*/ 66 h 172"/>
                  <a:gd name="T10" fmla="*/ 35 w 104"/>
                  <a:gd name="T11" fmla="*/ 3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172">
                    <a:moveTo>
                      <a:pt x="35" y="39"/>
                    </a:moveTo>
                    <a:cubicBezTo>
                      <a:pt x="104" y="62"/>
                      <a:pt x="90" y="63"/>
                      <a:pt x="81" y="148"/>
                    </a:cubicBezTo>
                    <a:cubicBezTo>
                      <a:pt x="84" y="165"/>
                      <a:pt x="35" y="172"/>
                      <a:pt x="23" y="158"/>
                    </a:cubicBezTo>
                    <a:cubicBezTo>
                      <a:pt x="10" y="155"/>
                      <a:pt x="4" y="147"/>
                      <a:pt x="2" y="132"/>
                    </a:cubicBezTo>
                    <a:cubicBezTo>
                      <a:pt x="0" y="117"/>
                      <a:pt x="3" y="81"/>
                      <a:pt x="8" y="66"/>
                    </a:cubicBezTo>
                    <a:cubicBezTo>
                      <a:pt x="41" y="0"/>
                      <a:pt x="35" y="102"/>
                      <a:pt x="35" y="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91728" name="Group 2640"/>
            <p:cNvGrpSpPr>
              <a:grpSpLocks/>
            </p:cNvGrpSpPr>
            <p:nvPr/>
          </p:nvGrpSpPr>
          <p:grpSpPr bwMode="auto">
            <a:xfrm flipH="1">
              <a:off x="4464" y="960"/>
              <a:ext cx="223" cy="263"/>
              <a:chOff x="1700" y="1646"/>
              <a:chExt cx="271" cy="263"/>
            </a:xfrm>
          </p:grpSpPr>
          <p:sp>
            <p:nvSpPr>
              <p:cNvPr id="91729" name="Freeform 2641"/>
              <p:cNvSpPr>
                <a:spLocks/>
              </p:cNvSpPr>
              <p:nvPr/>
            </p:nvSpPr>
            <p:spPr bwMode="auto">
              <a:xfrm>
                <a:off x="1700" y="1646"/>
                <a:ext cx="271" cy="263"/>
              </a:xfrm>
              <a:custGeom>
                <a:avLst/>
                <a:gdLst>
                  <a:gd name="T0" fmla="*/ 209 w 271"/>
                  <a:gd name="T1" fmla="*/ 0 h 263"/>
                  <a:gd name="T2" fmla="*/ 191 w 271"/>
                  <a:gd name="T3" fmla="*/ 263 h 263"/>
                  <a:gd name="T4" fmla="*/ 100 w 271"/>
                  <a:gd name="T5" fmla="*/ 236 h 263"/>
                  <a:gd name="T6" fmla="*/ 0 w 271"/>
                  <a:gd name="T7" fmla="*/ 200 h 263"/>
                  <a:gd name="T8" fmla="*/ 36 w 271"/>
                  <a:gd name="T9" fmla="*/ 90 h 263"/>
                  <a:gd name="T10" fmla="*/ 109 w 271"/>
                  <a:gd name="T11" fmla="*/ 72 h 263"/>
                  <a:gd name="T12" fmla="*/ 163 w 271"/>
                  <a:gd name="T13" fmla="*/ 27 h 263"/>
                  <a:gd name="T14" fmla="*/ 209 w 271"/>
                  <a:gd name="T15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1" h="263">
                    <a:moveTo>
                      <a:pt x="209" y="0"/>
                    </a:moveTo>
                    <a:cubicBezTo>
                      <a:pt x="271" y="93"/>
                      <a:pt x="235" y="175"/>
                      <a:pt x="191" y="263"/>
                    </a:cubicBezTo>
                    <a:cubicBezTo>
                      <a:pt x="161" y="253"/>
                      <a:pt x="130" y="246"/>
                      <a:pt x="100" y="236"/>
                    </a:cubicBezTo>
                    <a:cubicBezTo>
                      <a:pt x="40" y="246"/>
                      <a:pt x="32" y="248"/>
                      <a:pt x="0" y="200"/>
                    </a:cubicBezTo>
                    <a:cubicBezTo>
                      <a:pt x="3" y="178"/>
                      <a:pt x="3" y="105"/>
                      <a:pt x="36" y="90"/>
                    </a:cubicBezTo>
                    <a:cubicBezTo>
                      <a:pt x="59" y="80"/>
                      <a:pt x="85" y="80"/>
                      <a:pt x="109" y="72"/>
                    </a:cubicBezTo>
                    <a:cubicBezTo>
                      <a:pt x="125" y="56"/>
                      <a:pt x="141" y="36"/>
                      <a:pt x="163" y="27"/>
                    </a:cubicBezTo>
                    <a:cubicBezTo>
                      <a:pt x="211" y="7"/>
                      <a:pt x="192" y="35"/>
                      <a:pt x="20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1730" name="Freeform 2642"/>
              <p:cNvSpPr>
                <a:spLocks/>
              </p:cNvSpPr>
              <p:nvPr/>
            </p:nvSpPr>
            <p:spPr bwMode="auto">
              <a:xfrm>
                <a:off x="1701" y="1716"/>
                <a:ext cx="104" cy="172"/>
              </a:xfrm>
              <a:custGeom>
                <a:avLst/>
                <a:gdLst>
                  <a:gd name="T0" fmla="*/ 35 w 104"/>
                  <a:gd name="T1" fmla="*/ 39 h 172"/>
                  <a:gd name="T2" fmla="*/ 81 w 104"/>
                  <a:gd name="T3" fmla="*/ 148 h 172"/>
                  <a:gd name="T4" fmla="*/ 23 w 104"/>
                  <a:gd name="T5" fmla="*/ 158 h 172"/>
                  <a:gd name="T6" fmla="*/ 2 w 104"/>
                  <a:gd name="T7" fmla="*/ 132 h 172"/>
                  <a:gd name="T8" fmla="*/ 8 w 104"/>
                  <a:gd name="T9" fmla="*/ 66 h 172"/>
                  <a:gd name="T10" fmla="*/ 35 w 104"/>
                  <a:gd name="T11" fmla="*/ 3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172">
                    <a:moveTo>
                      <a:pt x="35" y="39"/>
                    </a:moveTo>
                    <a:cubicBezTo>
                      <a:pt x="104" y="62"/>
                      <a:pt x="90" y="63"/>
                      <a:pt x="81" y="148"/>
                    </a:cubicBezTo>
                    <a:cubicBezTo>
                      <a:pt x="84" y="165"/>
                      <a:pt x="35" y="172"/>
                      <a:pt x="23" y="158"/>
                    </a:cubicBezTo>
                    <a:cubicBezTo>
                      <a:pt x="10" y="155"/>
                      <a:pt x="4" y="147"/>
                      <a:pt x="2" y="132"/>
                    </a:cubicBezTo>
                    <a:cubicBezTo>
                      <a:pt x="0" y="117"/>
                      <a:pt x="3" y="81"/>
                      <a:pt x="8" y="66"/>
                    </a:cubicBezTo>
                    <a:cubicBezTo>
                      <a:pt x="41" y="0"/>
                      <a:pt x="35" y="102"/>
                      <a:pt x="35" y="39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</p:grpSp>
      <p:grpSp>
        <p:nvGrpSpPr>
          <p:cNvPr id="91731" name="Group 2643"/>
          <p:cNvGrpSpPr>
            <a:grpSpLocks/>
          </p:cNvGrpSpPr>
          <p:nvPr/>
        </p:nvGrpSpPr>
        <p:grpSpPr bwMode="auto">
          <a:xfrm>
            <a:off x="3276600" y="1897063"/>
            <a:ext cx="655638" cy="719137"/>
            <a:chOff x="3362" y="1204"/>
            <a:chExt cx="785" cy="914"/>
          </a:xfrm>
        </p:grpSpPr>
        <p:sp>
          <p:nvSpPr>
            <p:cNvPr id="91732" name="Freeform 2644"/>
            <p:cNvSpPr>
              <a:spLocks/>
            </p:cNvSpPr>
            <p:nvPr/>
          </p:nvSpPr>
          <p:spPr bwMode="auto">
            <a:xfrm>
              <a:off x="3418" y="1204"/>
              <a:ext cx="729" cy="578"/>
            </a:xfrm>
            <a:custGeom>
              <a:avLst/>
              <a:gdLst>
                <a:gd name="T0" fmla="*/ 729 w 729"/>
                <a:gd name="T1" fmla="*/ 538 h 578"/>
                <a:gd name="T2" fmla="*/ 689 w 729"/>
                <a:gd name="T3" fmla="*/ 562 h 578"/>
                <a:gd name="T4" fmla="*/ 665 w 729"/>
                <a:gd name="T5" fmla="*/ 544 h 578"/>
                <a:gd name="T6" fmla="*/ 627 w 729"/>
                <a:gd name="T7" fmla="*/ 500 h 578"/>
                <a:gd name="T8" fmla="*/ 599 w 729"/>
                <a:gd name="T9" fmla="*/ 458 h 578"/>
                <a:gd name="T10" fmla="*/ 575 w 729"/>
                <a:gd name="T11" fmla="*/ 420 h 578"/>
                <a:gd name="T12" fmla="*/ 447 w 729"/>
                <a:gd name="T13" fmla="*/ 262 h 578"/>
                <a:gd name="T14" fmla="*/ 427 w 729"/>
                <a:gd name="T15" fmla="*/ 242 h 578"/>
                <a:gd name="T16" fmla="*/ 381 w 729"/>
                <a:gd name="T17" fmla="*/ 196 h 578"/>
                <a:gd name="T18" fmla="*/ 365 w 729"/>
                <a:gd name="T19" fmla="*/ 182 h 578"/>
                <a:gd name="T20" fmla="*/ 365 w 729"/>
                <a:gd name="T21" fmla="*/ 184 h 578"/>
                <a:gd name="T22" fmla="*/ 315 w 729"/>
                <a:gd name="T23" fmla="*/ 148 h 578"/>
                <a:gd name="T24" fmla="*/ 285 w 729"/>
                <a:gd name="T25" fmla="*/ 128 h 578"/>
                <a:gd name="T26" fmla="*/ 153 w 729"/>
                <a:gd name="T27" fmla="*/ 90 h 578"/>
                <a:gd name="T28" fmla="*/ 115 w 729"/>
                <a:gd name="T29" fmla="*/ 78 h 578"/>
                <a:gd name="T30" fmla="*/ 95 w 729"/>
                <a:gd name="T31" fmla="*/ 88 h 578"/>
                <a:gd name="T32" fmla="*/ 75 w 729"/>
                <a:gd name="T33" fmla="*/ 108 h 578"/>
                <a:gd name="T34" fmla="*/ 17 w 729"/>
                <a:gd name="T35" fmla="*/ 102 h 578"/>
                <a:gd name="T36" fmla="*/ 3 w 729"/>
                <a:gd name="T37" fmla="*/ 88 h 578"/>
                <a:gd name="T38" fmla="*/ 1 w 729"/>
                <a:gd name="T39" fmla="*/ 50 h 578"/>
                <a:gd name="T40" fmla="*/ 9 w 729"/>
                <a:gd name="T41" fmla="*/ 22 h 578"/>
                <a:gd name="T42" fmla="*/ 33 w 729"/>
                <a:gd name="T43" fmla="*/ 0 h 578"/>
                <a:gd name="T44" fmla="*/ 85 w 729"/>
                <a:gd name="T45" fmla="*/ 14 h 578"/>
                <a:gd name="T46" fmla="*/ 159 w 729"/>
                <a:gd name="T47" fmla="*/ 32 h 578"/>
                <a:gd name="T48" fmla="*/ 201 w 729"/>
                <a:gd name="T49" fmla="*/ 38 h 578"/>
                <a:gd name="T50" fmla="*/ 285 w 729"/>
                <a:gd name="T51" fmla="*/ 70 h 578"/>
                <a:gd name="T52" fmla="*/ 385 w 729"/>
                <a:gd name="T53" fmla="*/ 120 h 578"/>
                <a:gd name="T54" fmla="*/ 465 w 729"/>
                <a:gd name="T55" fmla="*/ 200 h 578"/>
                <a:gd name="T56" fmla="*/ 537 w 729"/>
                <a:gd name="T57" fmla="*/ 286 h 578"/>
                <a:gd name="T58" fmla="*/ 601 w 729"/>
                <a:gd name="T59" fmla="*/ 354 h 578"/>
                <a:gd name="T60" fmla="*/ 651 w 729"/>
                <a:gd name="T61" fmla="*/ 424 h 578"/>
                <a:gd name="T62" fmla="*/ 687 w 729"/>
                <a:gd name="T63" fmla="*/ 472 h 578"/>
                <a:gd name="T64" fmla="*/ 699 w 729"/>
                <a:gd name="T65" fmla="*/ 488 h 578"/>
                <a:gd name="T66" fmla="*/ 717 w 729"/>
                <a:gd name="T67" fmla="*/ 506 h 578"/>
                <a:gd name="T68" fmla="*/ 729 w 729"/>
                <a:gd name="T69" fmla="*/ 530 h 578"/>
                <a:gd name="T70" fmla="*/ 729 w 729"/>
                <a:gd name="T71" fmla="*/ 538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29" h="578">
                  <a:moveTo>
                    <a:pt x="729" y="538"/>
                  </a:moveTo>
                  <a:cubicBezTo>
                    <a:pt x="721" y="550"/>
                    <a:pt x="703" y="557"/>
                    <a:pt x="689" y="562"/>
                  </a:cubicBezTo>
                  <a:cubicBezTo>
                    <a:pt x="684" y="578"/>
                    <a:pt x="672" y="549"/>
                    <a:pt x="665" y="544"/>
                  </a:cubicBezTo>
                  <a:cubicBezTo>
                    <a:pt x="655" y="534"/>
                    <a:pt x="638" y="514"/>
                    <a:pt x="627" y="500"/>
                  </a:cubicBezTo>
                  <a:cubicBezTo>
                    <a:pt x="620" y="493"/>
                    <a:pt x="608" y="471"/>
                    <a:pt x="599" y="458"/>
                  </a:cubicBezTo>
                  <a:cubicBezTo>
                    <a:pt x="595" y="449"/>
                    <a:pt x="600" y="455"/>
                    <a:pt x="575" y="420"/>
                  </a:cubicBezTo>
                  <a:cubicBezTo>
                    <a:pt x="551" y="386"/>
                    <a:pt x="472" y="292"/>
                    <a:pt x="447" y="262"/>
                  </a:cubicBezTo>
                  <a:cubicBezTo>
                    <a:pt x="442" y="255"/>
                    <a:pt x="434" y="247"/>
                    <a:pt x="427" y="242"/>
                  </a:cubicBezTo>
                  <a:cubicBezTo>
                    <a:pt x="423" y="230"/>
                    <a:pt x="392" y="203"/>
                    <a:pt x="381" y="196"/>
                  </a:cubicBezTo>
                  <a:cubicBezTo>
                    <a:pt x="373" y="191"/>
                    <a:pt x="374" y="185"/>
                    <a:pt x="365" y="182"/>
                  </a:cubicBezTo>
                  <a:cubicBezTo>
                    <a:pt x="362" y="180"/>
                    <a:pt x="373" y="190"/>
                    <a:pt x="365" y="184"/>
                  </a:cubicBezTo>
                  <a:cubicBezTo>
                    <a:pt x="357" y="178"/>
                    <a:pt x="328" y="157"/>
                    <a:pt x="315" y="148"/>
                  </a:cubicBezTo>
                  <a:cubicBezTo>
                    <a:pt x="308" y="141"/>
                    <a:pt x="294" y="131"/>
                    <a:pt x="285" y="128"/>
                  </a:cubicBezTo>
                  <a:cubicBezTo>
                    <a:pt x="255" y="98"/>
                    <a:pt x="192" y="93"/>
                    <a:pt x="153" y="90"/>
                  </a:cubicBezTo>
                  <a:cubicBezTo>
                    <a:pt x="124" y="83"/>
                    <a:pt x="125" y="78"/>
                    <a:pt x="115" y="78"/>
                  </a:cubicBezTo>
                  <a:cubicBezTo>
                    <a:pt x="105" y="78"/>
                    <a:pt x="102" y="83"/>
                    <a:pt x="95" y="88"/>
                  </a:cubicBezTo>
                  <a:cubicBezTo>
                    <a:pt x="90" y="95"/>
                    <a:pt x="82" y="103"/>
                    <a:pt x="75" y="108"/>
                  </a:cubicBezTo>
                  <a:cubicBezTo>
                    <a:pt x="60" y="131"/>
                    <a:pt x="33" y="113"/>
                    <a:pt x="17" y="102"/>
                  </a:cubicBezTo>
                  <a:cubicBezTo>
                    <a:pt x="6" y="98"/>
                    <a:pt x="6" y="97"/>
                    <a:pt x="3" y="88"/>
                  </a:cubicBezTo>
                  <a:cubicBezTo>
                    <a:pt x="0" y="79"/>
                    <a:pt x="0" y="61"/>
                    <a:pt x="1" y="50"/>
                  </a:cubicBezTo>
                  <a:cubicBezTo>
                    <a:pt x="2" y="39"/>
                    <a:pt x="4" y="30"/>
                    <a:pt x="9" y="22"/>
                  </a:cubicBezTo>
                  <a:cubicBezTo>
                    <a:pt x="14" y="8"/>
                    <a:pt x="22" y="7"/>
                    <a:pt x="33" y="0"/>
                  </a:cubicBezTo>
                  <a:cubicBezTo>
                    <a:pt x="54" y="2"/>
                    <a:pt x="66" y="8"/>
                    <a:pt x="85" y="14"/>
                  </a:cubicBezTo>
                  <a:cubicBezTo>
                    <a:pt x="96" y="46"/>
                    <a:pt x="112" y="31"/>
                    <a:pt x="159" y="32"/>
                  </a:cubicBezTo>
                  <a:cubicBezTo>
                    <a:pt x="173" y="34"/>
                    <a:pt x="188" y="34"/>
                    <a:pt x="201" y="38"/>
                  </a:cubicBezTo>
                  <a:cubicBezTo>
                    <a:pt x="221" y="45"/>
                    <a:pt x="254" y="56"/>
                    <a:pt x="285" y="70"/>
                  </a:cubicBezTo>
                  <a:cubicBezTo>
                    <a:pt x="316" y="84"/>
                    <a:pt x="355" y="98"/>
                    <a:pt x="385" y="120"/>
                  </a:cubicBezTo>
                  <a:cubicBezTo>
                    <a:pt x="407" y="135"/>
                    <a:pt x="446" y="183"/>
                    <a:pt x="465" y="200"/>
                  </a:cubicBezTo>
                  <a:cubicBezTo>
                    <a:pt x="490" y="228"/>
                    <a:pt x="515" y="263"/>
                    <a:pt x="537" y="286"/>
                  </a:cubicBezTo>
                  <a:cubicBezTo>
                    <a:pt x="552" y="299"/>
                    <a:pt x="589" y="340"/>
                    <a:pt x="601" y="354"/>
                  </a:cubicBezTo>
                  <a:cubicBezTo>
                    <a:pt x="620" y="377"/>
                    <a:pt x="636" y="402"/>
                    <a:pt x="651" y="424"/>
                  </a:cubicBezTo>
                  <a:cubicBezTo>
                    <a:pt x="658" y="434"/>
                    <a:pt x="679" y="461"/>
                    <a:pt x="687" y="472"/>
                  </a:cubicBezTo>
                  <a:cubicBezTo>
                    <a:pt x="690" y="480"/>
                    <a:pt x="692" y="483"/>
                    <a:pt x="699" y="488"/>
                  </a:cubicBezTo>
                  <a:cubicBezTo>
                    <a:pt x="705" y="497"/>
                    <a:pt x="706" y="502"/>
                    <a:pt x="717" y="506"/>
                  </a:cubicBezTo>
                  <a:cubicBezTo>
                    <a:pt x="720" y="514"/>
                    <a:pt x="724" y="523"/>
                    <a:pt x="729" y="530"/>
                  </a:cubicBezTo>
                  <a:cubicBezTo>
                    <a:pt x="727" y="537"/>
                    <a:pt x="726" y="535"/>
                    <a:pt x="729" y="538"/>
                  </a:cubicBezTo>
                  <a:close/>
                </a:path>
              </a:pathLst>
            </a:custGeom>
            <a:solidFill>
              <a:srgbClr val="99CC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33" name="Freeform 2645"/>
            <p:cNvSpPr>
              <a:spLocks/>
            </p:cNvSpPr>
            <p:nvPr/>
          </p:nvSpPr>
          <p:spPr bwMode="auto">
            <a:xfrm>
              <a:off x="3523" y="1256"/>
              <a:ext cx="308" cy="158"/>
            </a:xfrm>
            <a:custGeom>
              <a:avLst/>
              <a:gdLst>
                <a:gd name="T0" fmla="*/ 308 w 308"/>
                <a:gd name="T1" fmla="*/ 158 h 158"/>
                <a:gd name="T2" fmla="*/ 294 w 308"/>
                <a:gd name="T3" fmla="*/ 144 h 158"/>
                <a:gd name="T4" fmla="*/ 274 w 308"/>
                <a:gd name="T5" fmla="*/ 124 h 158"/>
                <a:gd name="T6" fmla="*/ 200 w 308"/>
                <a:gd name="T7" fmla="*/ 62 h 158"/>
                <a:gd name="T8" fmla="*/ 130 w 308"/>
                <a:gd name="T9" fmla="*/ 24 h 158"/>
                <a:gd name="T10" fmla="*/ 38 w 308"/>
                <a:gd name="T11" fmla="*/ 8 h 158"/>
                <a:gd name="T12" fmla="*/ 4 w 308"/>
                <a:gd name="T13" fmla="*/ 0 h 158"/>
                <a:gd name="T14" fmla="*/ 14 w 308"/>
                <a:gd name="T15" fmla="*/ 16 h 158"/>
                <a:gd name="T16" fmla="*/ 64 w 308"/>
                <a:gd name="T17" fmla="*/ 34 h 158"/>
                <a:gd name="T18" fmla="*/ 170 w 308"/>
                <a:gd name="T19" fmla="*/ 58 h 158"/>
                <a:gd name="T20" fmla="*/ 238 w 308"/>
                <a:gd name="T21" fmla="*/ 108 h 158"/>
                <a:gd name="T22" fmla="*/ 268 w 308"/>
                <a:gd name="T23" fmla="*/ 120 h 158"/>
                <a:gd name="T24" fmla="*/ 274 w 308"/>
                <a:gd name="T25" fmla="*/ 124 h 158"/>
                <a:gd name="T26" fmla="*/ 298 w 308"/>
                <a:gd name="T27" fmla="*/ 144 h 158"/>
                <a:gd name="T28" fmla="*/ 308 w 308"/>
                <a:gd name="T2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8" h="158">
                  <a:moveTo>
                    <a:pt x="308" y="158"/>
                  </a:moveTo>
                  <a:cubicBezTo>
                    <a:pt x="299" y="144"/>
                    <a:pt x="305" y="148"/>
                    <a:pt x="294" y="144"/>
                  </a:cubicBezTo>
                  <a:cubicBezTo>
                    <a:pt x="289" y="137"/>
                    <a:pt x="281" y="129"/>
                    <a:pt x="274" y="124"/>
                  </a:cubicBezTo>
                  <a:cubicBezTo>
                    <a:pt x="258" y="110"/>
                    <a:pt x="224" y="79"/>
                    <a:pt x="200" y="62"/>
                  </a:cubicBezTo>
                  <a:cubicBezTo>
                    <a:pt x="181" y="50"/>
                    <a:pt x="162" y="37"/>
                    <a:pt x="130" y="24"/>
                  </a:cubicBezTo>
                  <a:cubicBezTo>
                    <a:pt x="96" y="13"/>
                    <a:pt x="78" y="10"/>
                    <a:pt x="38" y="8"/>
                  </a:cubicBezTo>
                  <a:cubicBezTo>
                    <a:pt x="26" y="4"/>
                    <a:pt x="15" y="7"/>
                    <a:pt x="4" y="0"/>
                  </a:cubicBezTo>
                  <a:cubicBezTo>
                    <a:pt x="0" y="12"/>
                    <a:pt x="2" y="14"/>
                    <a:pt x="14" y="16"/>
                  </a:cubicBezTo>
                  <a:cubicBezTo>
                    <a:pt x="28" y="25"/>
                    <a:pt x="48" y="33"/>
                    <a:pt x="64" y="34"/>
                  </a:cubicBezTo>
                  <a:cubicBezTo>
                    <a:pt x="90" y="41"/>
                    <a:pt x="141" y="46"/>
                    <a:pt x="170" y="58"/>
                  </a:cubicBezTo>
                  <a:cubicBezTo>
                    <a:pt x="190" y="69"/>
                    <a:pt x="222" y="98"/>
                    <a:pt x="238" y="108"/>
                  </a:cubicBezTo>
                  <a:cubicBezTo>
                    <a:pt x="254" y="118"/>
                    <a:pt x="262" y="117"/>
                    <a:pt x="268" y="120"/>
                  </a:cubicBezTo>
                  <a:cubicBezTo>
                    <a:pt x="270" y="121"/>
                    <a:pt x="272" y="123"/>
                    <a:pt x="274" y="124"/>
                  </a:cubicBezTo>
                  <a:cubicBezTo>
                    <a:pt x="277" y="132"/>
                    <a:pt x="289" y="140"/>
                    <a:pt x="298" y="144"/>
                  </a:cubicBezTo>
                  <a:cubicBezTo>
                    <a:pt x="304" y="148"/>
                    <a:pt x="308" y="151"/>
                    <a:pt x="308" y="158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34" name="Freeform 2646"/>
            <p:cNvSpPr>
              <a:spLocks/>
            </p:cNvSpPr>
            <p:nvPr/>
          </p:nvSpPr>
          <p:spPr bwMode="auto">
            <a:xfrm>
              <a:off x="3416" y="1212"/>
              <a:ext cx="104" cy="107"/>
            </a:xfrm>
            <a:custGeom>
              <a:avLst/>
              <a:gdLst>
                <a:gd name="T0" fmla="*/ 87 w 104"/>
                <a:gd name="T1" fmla="*/ 18 h 107"/>
                <a:gd name="T2" fmla="*/ 83 w 104"/>
                <a:gd name="T3" fmla="*/ 48 h 107"/>
                <a:gd name="T4" fmla="*/ 77 w 104"/>
                <a:gd name="T5" fmla="*/ 44 h 107"/>
                <a:gd name="T6" fmla="*/ 83 w 104"/>
                <a:gd name="T7" fmla="*/ 50 h 107"/>
                <a:gd name="T8" fmla="*/ 69 w 104"/>
                <a:gd name="T9" fmla="*/ 70 h 107"/>
                <a:gd name="T10" fmla="*/ 59 w 104"/>
                <a:gd name="T11" fmla="*/ 80 h 107"/>
                <a:gd name="T12" fmla="*/ 47 w 104"/>
                <a:gd name="T13" fmla="*/ 84 h 107"/>
                <a:gd name="T14" fmla="*/ 19 w 104"/>
                <a:gd name="T15" fmla="*/ 76 h 107"/>
                <a:gd name="T16" fmla="*/ 11 w 104"/>
                <a:gd name="T17" fmla="*/ 52 h 107"/>
                <a:gd name="T18" fmla="*/ 13 w 104"/>
                <a:gd name="T19" fmla="*/ 32 h 107"/>
                <a:gd name="T20" fmla="*/ 17 w 104"/>
                <a:gd name="T21" fmla="*/ 18 h 107"/>
                <a:gd name="T22" fmla="*/ 5 w 104"/>
                <a:gd name="T23" fmla="*/ 36 h 107"/>
                <a:gd name="T24" fmla="*/ 21 w 104"/>
                <a:gd name="T25" fmla="*/ 80 h 107"/>
                <a:gd name="T26" fmla="*/ 35 w 104"/>
                <a:gd name="T27" fmla="*/ 96 h 107"/>
                <a:gd name="T28" fmla="*/ 81 w 104"/>
                <a:gd name="T29" fmla="*/ 82 h 107"/>
                <a:gd name="T30" fmla="*/ 87 w 104"/>
                <a:gd name="T31" fmla="*/ 78 h 107"/>
                <a:gd name="T32" fmla="*/ 83 w 104"/>
                <a:gd name="T33" fmla="*/ 12 h 107"/>
                <a:gd name="T34" fmla="*/ 67 w 104"/>
                <a:gd name="T35" fmla="*/ 0 h 107"/>
                <a:gd name="T36" fmla="*/ 65 w 104"/>
                <a:gd name="T37" fmla="*/ 28 h 107"/>
                <a:gd name="T38" fmla="*/ 81 w 104"/>
                <a:gd name="T39" fmla="*/ 20 h 107"/>
                <a:gd name="T40" fmla="*/ 87 w 104"/>
                <a:gd name="T41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07">
                  <a:moveTo>
                    <a:pt x="87" y="18"/>
                  </a:moveTo>
                  <a:cubicBezTo>
                    <a:pt x="85" y="28"/>
                    <a:pt x="88" y="39"/>
                    <a:pt x="83" y="48"/>
                  </a:cubicBezTo>
                  <a:cubicBezTo>
                    <a:pt x="82" y="50"/>
                    <a:pt x="77" y="42"/>
                    <a:pt x="77" y="44"/>
                  </a:cubicBezTo>
                  <a:cubicBezTo>
                    <a:pt x="77" y="47"/>
                    <a:pt x="81" y="48"/>
                    <a:pt x="83" y="50"/>
                  </a:cubicBezTo>
                  <a:cubicBezTo>
                    <a:pt x="77" y="59"/>
                    <a:pt x="79" y="67"/>
                    <a:pt x="69" y="70"/>
                  </a:cubicBezTo>
                  <a:cubicBezTo>
                    <a:pt x="65" y="75"/>
                    <a:pt x="65" y="77"/>
                    <a:pt x="59" y="80"/>
                  </a:cubicBezTo>
                  <a:cubicBezTo>
                    <a:pt x="55" y="82"/>
                    <a:pt x="47" y="84"/>
                    <a:pt x="47" y="84"/>
                  </a:cubicBezTo>
                  <a:cubicBezTo>
                    <a:pt x="37" y="81"/>
                    <a:pt x="29" y="78"/>
                    <a:pt x="19" y="76"/>
                  </a:cubicBezTo>
                  <a:cubicBezTo>
                    <a:pt x="16" y="67"/>
                    <a:pt x="16" y="60"/>
                    <a:pt x="11" y="52"/>
                  </a:cubicBezTo>
                  <a:cubicBezTo>
                    <a:pt x="12" y="45"/>
                    <a:pt x="12" y="39"/>
                    <a:pt x="13" y="32"/>
                  </a:cubicBezTo>
                  <a:cubicBezTo>
                    <a:pt x="14" y="22"/>
                    <a:pt x="19" y="18"/>
                    <a:pt x="17" y="18"/>
                  </a:cubicBezTo>
                  <a:cubicBezTo>
                    <a:pt x="12" y="18"/>
                    <a:pt x="6" y="32"/>
                    <a:pt x="5" y="36"/>
                  </a:cubicBezTo>
                  <a:cubicBezTo>
                    <a:pt x="6" y="58"/>
                    <a:pt x="0" y="73"/>
                    <a:pt x="21" y="80"/>
                  </a:cubicBezTo>
                  <a:cubicBezTo>
                    <a:pt x="30" y="94"/>
                    <a:pt x="25" y="89"/>
                    <a:pt x="35" y="96"/>
                  </a:cubicBezTo>
                  <a:cubicBezTo>
                    <a:pt x="81" y="94"/>
                    <a:pt x="73" y="107"/>
                    <a:pt x="81" y="82"/>
                  </a:cubicBezTo>
                  <a:cubicBezTo>
                    <a:pt x="82" y="80"/>
                    <a:pt x="85" y="79"/>
                    <a:pt x="87" y="78"/>
                  </a:cubicBezTo>
                  <a:cubicBezTo>
                    <a:pt x="100" y="59"/>
                    <a:pt x="104" y="26"/>
                    <a:pt x="83" y="12"/>
                  </a:cubicBezTo>
                  <a:cubicBezTo>
                    <a:pt x="78" y="5"/>
                    <a:pt x="75" y="3"/>
                    <a:pt x="67" y="0"/>
                  </a:cubicBezTo>
                  <a:cubicBezTo>
                    <a:pt x="57" y="3"/>
                    <a:pt x="64" y="18"/>
                    <a:pt x="65" y="28"/>
                  </a:cubicBezTo>
                  <a:cubicBezTo>
                    <a:pt x="69" y="15"/>
                    <a:pt x="68" y="11"/>
                    <a:pt x="81" y="20"/>
                  </a:cubicBezTo>
                  <a:cubicBezTo>
                    <a:pt x="87" y="28"/>
                    <a:pt x="84" y="28"/>
                    <a:pt x="87" y="18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35" name="Freeform 2647"/>
            <p:cNvSpPr>
              <a:spLocks/>
            </p:cNvSpPr>
            <p:nvPr/>
          </p:nvSpPr>
          <p:spPr bwMode="auto">
            <a:xfrm>
              <a:off x="3420" y="1214"/>
              <a:ext cx="75" cy="64"/>
            </a:xfrm>
            <a:custGeom>
              <a:avLst/>
              <a:gdLst>
                <a:gd name="T0" fmla="*/ 63 w 75"/>
                <a:gd name="T1" fmla="*/ 24 h 64"/>
                <a:gd name="T2" fmla="*/ 57 w 75"/>
                <a:gd name="T3" fmla="*/ 26 h 64"/>
                <a:gd name="T4" fmla="*/ 61 w 75"/>
                <a:gd name="T5" fmla="*/ 38 h 64"/>
                <a:gd name="T6" fmla="*/ 47 w 75"/>
                <a:gd name="T7" fmla="*/ 54 h 64"/>
                <a:gd name="T8" fmla="*/ 33 w 75"/>
                <a:gd name="T9" fmla="*/ 64 h 64"/>
                <a:gd name="T10" fmla="*/ 17 w 75"/>
                <a:gd name="T11" fmla="*/ 52 h 64"/>
                <a:gd name="T12" fmla="*/ 37 w 75"/>
                <a:gd name="T13" fmla="*/ 2 h 64"/>
                <a:gd name="T14" fmla="*/ 55 w 75"/>
                <a:gd name="T15" fmla="*/ 4 h 64"/>
                <a:gd name="T16" fmla="*/ 63 w 75"/>
                <a:gd name="T17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64">
                  <a:moveTo>
                    <a:pt x="63" y="24"/>
                  </a:moveTo>
                  <a:cubicBezTo>
                    <a:pt x="61" y="25"/>
                    <a:pt x="57" y="24"/>
                    <a:pt x="57" y="26"/>
                  </a:cubicBezTo>
                  <a:cubicBezTo>
                    <a:pt x="56" y="30"/>
                    <a:pt x="61" y="38"/>
                    <a:pt x="61" y="38"/>
                  </a:cubicBezTo>
                  <a:cubicBezTo>
                    <a:pt x="52" y="52"/>
                    <a:pt x="57" y="47"/>
                    <a:pt x="47" y="54"/>
                  </a:cubicBezTo>
                  <a:cubicBezTo>
                    <a:pt x="38" y="51"/>
                    <a:pt x="36" y="56"/>
                    <a:pt x="33" y="64"/>
                  </a:cubicBezTo>
                  <a:cubicBezTo>
                    <a:pt x="26" y="60"/>
                    <a:pt x="25" y="55"/>
                    <a:pt x="17" y="52"/>
                  </a:cubicBezTo>
                  <a:cubicBezTo>
                    <a:pt x="0" y="27"/>
                    <a:pt x="15" y="8"/>
                    <a:pt x="37" y="2"/>
                  </a:cubicBezTo>
                  <a:cubicBezTo>
                    <a:pt x="43" y="3"/>
                    <a:pt x="51" y="0"/>
                    <a:pt x="55" y="4"/>
                  </a:cubicBezTo>
                  <a:cubicBezTo>
                    <a:pt x="75" y="26"/>
                    <a:pt x="45" y="24"/>
                    <a:pt x="63" y="2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36" name="Freeform 2648"/>
            <p:cNvSpPr>
              <a:spLocks/>
            </p:cNvSpPr>
            <p:nvPr/>
          </p:nvSpPr>
          <p:spPr bwMode="auto">
            <a:xfrm>
              <a:off x="3520" y="1244"/>
              <a:ext cx="265" cy="80"/>
            </a:xfrm>
            <a:custGeom>
              <a:avLst/>
              <a:gdLst>
                <a:gd name="T0" fmla="*/ 265 w 265"/>
                <a:gd name="T1" fmla="*/ 80 h 80"/>
                <a:gd name="T2" fmla="*/ 229 w 265"/>
                <a:gd name="T3" fmla="*/ 68 h 80"/>
                <a:gd name="T4" fmla="*/ 217 w 265"/>
                <a:gd name="T5" fmla="*/ 64 h 80"/>
                <a:gd name="T6" fmla="*/ 147 w 265"/>
                <a:gd name="T7" fmla="*/ 38 h 80"/>
                <a:gd name="T8" fmla="*/ 55 w 265"/>
                <a:gd name="T9" fmla="*/ 14 h 80"/>
                <a:gd name="T10" fmla="*/ 7 w 265"/>
                <a:gd name="T11" fmla="*/ 6 h 80"/>
                <a:gd name="T12" fmla="*/ 1 w 265"/>
                <a:gd name="T13" fmla="*/ 4 h 80"/>
                <a:gd name="T14" fmla="*/ 13 w 265"/>
                <a:gd name="T15" fmla="*/ 0 h 80"/>
                <a:gd name="T16" fmla="*/ 53 w 265"/>
                <a:gd name="T17" fmla="*/ 4 h 80"/>
                <a:gd name="T18" fmla="*/ 127 w 265"/>
                <a:gd name="T19" fmla="*/ 14 h 80"/>
                <a:gd name="T20" fmla="*/ 159 w 265"/>
                <a:gd name="T21" fmla="*/ 26 h 80"/>
                <a:gd name="T22" fmla="*/ 191 w 265"/>
                <a:gd name="T23" fmla="*/ 38 h 80"/>
                <a:gd name="T24" fmla="*/ 229 w 265"/>
                <a:gd name="T25" fmla="*/ 58 h 80"/>
                <a:gd name="T26" fmla="*/ 265 w 265"/>
                <a:gd name="T2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5" h="80">
                  <a:moveTo>
                    <a:pt x="265" y="80"/>
                  </a:moveTo>
                  <a:cubicBezTo>
                    <a:pt x="246" y="68"/>
                    <a:pt x="258" y="73"/>
                    <a:pt x="229" y="68"/>
                  </a:cubicBezTo>
                  <a:cubicBezTo>
                    <a:pt x="225" y="67"/>
                    <a:pt x="217" y="64"/>
                    <a:pt x="217" y="64"/>
                  </a:cubicBezTo>
                  <a:cubicBezTo>
                    <a:pt x="207" y="49"/>
                    <a:pt x="165" y="40"/>
                    <a:pt x="147" y="38"/>
                  </a:cubicBezTo>
                  <a:cubicBezTo>
                    <a:pt x="119" y="19"/>
                    <a:pt x="89" y="17"/>
                    <a:pt x="55" y="14"/>
                  </a:cubicBezTo>
                  <a:cubicBezTo>
                    <a:pt x="34" y="7"/>
                    <a:pt x="34" y="8"/>
                    <a:pt x="7" y="6"/>
                  </a:cubicBezTo>
                  <a:cubicBezTo>
                    <a:pt x="5" y="5"/>
                    <a:pt x="0" y="5"/>
                    <a:pt x="1" y="4"/>
                  </a:cubicBezTo>
                  <a:cubicBezTo>
                    <a:pt x="4" y="1"/>
                    <a:pt x="13" y="0"/>
                    <a:pt x="13" y="0"/>
                  </a:cubicBezTo>
                  <a:cubicBezTo>
                    <a:pt x="30" y="2"/>
                    <a:pt x="38" y="6"/>
                    <a:pt x="53" y="4"/>
                  </a:cubicBezTo>
                  <a:cubicBezTo>
                    <a:pt x="79" y="9"/>
                    <a:pt x="98" y="13"/>
                    <a:pt x="127" y="14"/>
                  </a:cubicBezTo>
                  <a:cubicBezTo>
                    <a:pt x="138" y="18"/>
                    <a:pt x="148" y="23"/>
                    <a:pt x="159" y="26"/>
                  </a:cubicBezTo>
                  <a:cubicBezTo>
                    <a:pt x="163" y="42"/>
                    <a:pt x="177" y="35"/>
                    <a:pt x="191" y="38"/>
                  </a:cubicBezTo>
                  <a:cubicBezTo>
                    <a:pt x="202" y="45"/>
                    <a:pt x="216" y="54"/>
                    <a:pt x="229" y="58"/>
                  </a:cubicBezTo>
                  <a:cubicBezTo>
                    <a:pt x="232" y="67"/>
                    <a:pt x="255" y="75"/>
                    <a:pt x="265" y="8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37" name="Freeform 2649"/>
            <p:cNvSpPr>
              <a:spLocks/>
            </p:cNvSpPr>
            <p:nvPr/>
          </p:nvSpPr>
          <p:spPr bwMode="auto">
            <a:xfrm>
              <a:off x="3495" y="1233"/>
              <a:ext cx="102" cy="74"/>
            </a:xfrm>
            <a:custGeom>
              <a:avLst/>
              <a:gdLst>
                <a:gd name="T0" fmla="*/ 16 w 102"/>
                <a:gd name="T1" fmla="*/ 1 h 74"/>
                <a:gd name="T2" fmla="*/ 22 w 102"/>
                <a:gd name="T3" fmla="*/ 17 h 74"/>
                <a:gd name="T4" fmla="*/ 60 w 102"/>
                <a:gd name="T5" fmla="*/ 51 h 74"/>
                <a:gd name="T6" fmla="*/ 102 w 102"/>
                <a:gd name="T7" fmla="*/ 61 h 74"/>
                <a:gd name="T8" fmla="*/ 54 w 102"/>
                <a:gd name="T9" fmla="*/ 57 h 74"/>
                <a:gd name="T10" fmla="*/ 38 w 102"/>
                <a:gd name="T11" fmla="*/ 47 h 74"/>
                <a:gd name="T12" fmla="*/ 10 w 102"/>
                <a:gd name="T13" fmla="*/ 9 h 74"/>
                <a:gd name="T14" fmla="*/ 16 w 102"/>
                <a:gd name="T15" fmla="*/ 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74">
                  <a:moveTo>
                    <a:pt x="16" y="1"/>
                  </a:moveTo>
                  <a:cubicBezTo>
                    <a:pt x="14" y="10"/>
                    <a:pt x="12" y="14"/>
                    <a:pt x="22" y="17"/>
                  </a:cubicBezTo>
                  <a:cubicBezTo>
                    <a:pt x="26" y="74"/>
                    <a:pt x="18" y="23"/>
                    <a:pt x="60" y="51"/>
                  </a:cubicBezTo>
                  <a:cubicBezTo>
                    <a:pt x="78" y="48"/>
                    <a:pt x="89" y="48"/>
                    <a:pt x="102" y="61"/>
                  </a:cubicBezTo>
                  <a:cubicBezTo>
                    <a:pt x="84" y="63"/>
                    <a:pt x="71" y="63"/>
                    <a:pt x="54" y="57"/>
                  </a:cubicBezTo>
                  <a:cubicBezTo>
                    <a:pt x="51" y="52"/>
                    <a:pt x="38" y="47"/>
                    <a:pt x="38" y="47"/>
                  </a:cubicBezTo>
                  <a:cubicBezTo>
                    <a:pt x="0" y="52"/>
                    <a:pt x="28" y="36"/>
                    <a:pt x="10" y="9"/>
                  </a:cubicBezTo>
                  <a:cubicBezTo>
                    <a:pt x="12" y="0"/>
                    <a:pt x="9" y="1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38" name="Freeform 2650"/>
            <p:cNvSpPr>
              <a:spLocks/>
            </p:cNvSpPr>
            <p:nvPr/>
          </p:nvSpPr>
          <p:spPr bwMode="auto">
            <a:xfrm>
              <a:off x="3362" y="1305"/>
              <a:ext cx="300" cy="813"/>
            </a:xfrm>
            <a:custGeom>
              <a:avLst/>
              <a:gdLst>
                <a:gd name="T0" fmla="*/ 147 w 300"/>
                <a:gd name="T1" fmla="*/ 55 h 813"/>
                <a:gd name="T2" fmla="*/ 169 w 300"/>
                <a:gd name="T3" fmla="*/ 119 h 813"/>
                <a:gd name="T4" fmla="*/ 225 w 300"/>
                <a:gd name="T5" fmla="*/ 267 h 813"/>
                <a:gd name="T6" fmla="*/ 247 w 300"/>
                <a:gd name="T7" fmla="*/ 437 h 813"/>
                <a:gd name="T8" fmla="*/ 255 w 300"/>
                <a:gd name="T9" fmla="*/ 587 h 813"/>
                <a:gd name="T10" fmla="*/ 291 w 300"/>
                <a:gd name="T11" fmla="*/ 721 h 813"/>
                <a:gd name="T12" fmla="*/ 269 w 300"/>
                <a:gd name="T13" fmla="*/ 805 h 813"/>
                <a:gd name="T14" fmla="*/ 237 w 300"/>
                <a:gd name="T15" fmla="*/ 795 h 813"/>
                <a:gd name="T16" fmla="*/ 241 w 300"/>
                <a:gd name="T17" fmla="*/ 651 h 813"/>
                <a:gd name="T18" fmla="*/ 221 w 300"/>
                <a:gd name="T19" fmla="*/ 499 h 813"/>
                <a:gd name="T20" fmla="*/ 197 w 300"/>
                <a:gd name="T21" fmla="*/ 383 h 813"/>
                <a:gd name="T22" fmla="*/ 173 w 300"/>
                <a:gd name="T23" fmla="*/ 333 h 813"/>
                <a:gd name="T24" fmla="*/ 143 w 300"/>
                <a:gd name="T25" fmla="*/ 225 h 813"/>
                <a:gd name="T26" fmla="*/ 153 w 300"/>
                <a:gd name="T27" fmla="*/ 391 h 813"/>
                <a:gd name="T28" fmla="*/ 153 w 300"/>
                <a:gd name="T29" fmla="*/ 521 h 813"/>
                <a:gd name="T30" fmla="*/ 143 w 300"/>
                <a:gd name="T31" fmla="*/ 587 h 813"/>
                <a:gd name="T32" fmla="*/ 153 w 300"/>
                <a:gd name="T33" fmla="*/ 719 h 813"/>
                <a:gd name="T34" fmla="*/ 141 w 300"/>
                <a:gd name="T35" fmla="*/ 811 h 813"/>
                <a:gd name="T36" fmla="*/ 119 w 300"/>
                <a:gd name="T37" fmla="*/ 795 h 813"/>
                <a:gd name="T38" fmla="*/ 97 w 300"/>
                <a:gd name="T39" fmla="*/ 733 h 813"/>
                <a:gd name="T40" fmla="*/ 115 w 300"/>
                <a:gd name="T41" fmla="*/ 647 h 813"/>
                <a:gd name="T42" fmla="*/ 129 w 300"/>
                <a:gd name="T43" fmla="*/ 587 h 813"/>
                <a:gd name="T44" fmla="*/ 105 w 300"/>
                <a:gd name="T45" fmla="*/ 527 h 813"/>
                <a:gd name="T46" fmla="*/ 109 w 300"/>
                <a:gd name="T47" fmla="*/ 315 h 813"/>
                <a:gd name="T48" fmla="*/ 121 w 300"/>
                <a:gd name="T49" fmla="*/ 241 h 813"/>
                <a:gd name="T50" fmla="*/ 91 w 300"/>
                <a:gd name="T51" fmla="*/ 205 h 813"/>
                <a:gd name="T52" fmla="*/ 89 w 300"/>
                <a:gd name="T53" fmla="*/ 391 h 813"/>
                <a:gd name="T54" fmla="*/ 85 w 300"/>
                <a:gd name="T55" fmla="*/ 463 h 813"/>
                <a:gd name="T56" fmla="*/ 71 w 300"/>
                <a:gd name="T57" fmla="*/ 539 h 813"/>
                <a:gd name="T58" fmla="*/ 63 w 300"/>
                <a:gd name="T59" fmla="*/ 593 h 813"/>
                <a:gd name="T60" fmla="*/ 59 w 300"/>
                <a:gd name="T61" fmla="*/ 743 h 813"/>
                <a:gd name="T62" fmla="*/ 25 w 300"/>
                <a:gd name="T63" fmla="*/ 797 h 813"/>
                <a:gd name="T64" fmla="*/ 7 w 300"/>
                <a:gd name="T65" fmla="*/ 777 h 813"/>
                <a:gd name="T66" fmla="*/ 3 w 300"/>
                <a:gd name="T67" fmla="*/ 675 h 813"/>
                <a:gd name="T68" fmla="*/ 29 w 300"/>
                <a:gd name="T69" fmla="*/ 611 h 813"/>
                <a:gd name="T70" fmla="*/ 41 w 300"/>
                <a:gd name="T71" fmla="*/ 573 h 813"/>
                <a:gd name="T72" fmla="*/ 27 w 300"/>
                <a:gd name="T73" fmla="*/ 543 h 813"/>
                <a:gd name="T74" fmla="*/ 31 w 300"/>
                <a:gd name="T75" fmla="*/ 453 h 813"/>
                <a:gd name="T76" fmla="*/ 37 w 300"/>
                <a:gd name="T77" fmla="*/ 369 h 813"/>
                <a:gd name="T78" fmla="*/ 59 w 300"/>
                <a:gd name="T79" fmla="*/ 231 h 813"/>
                <a:gd name="T80" fmla="*/ 73 w 300"/>
                <a:gd name="T81" fmla="*/ 171 h 813"/>
                <a:gd name="T82" fmla="*/ 75 w 300"/>
                <a:gd name="T83" fmla="*/ 127 h 813"/>
                <a:gd name="T84" fmla="*/ 91 w 300"/>
                <a:gd name="T85" fmla="*/ 25 h 813"/>
                <a:gd name="T86" fmla="*/ 133 w 300"/>
                <a:gd name="T87" fmla="*/ 1 h 813"/>
                <a:gd name="T88" fmla="*/ 143 w 300"/>
                <a:gd name="T89" fmla="*/ 9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813">
                  <a:moveTo>
                    <a:pt x="141" y="13"/>
                  </a:moveTo>
                  <a:cubicBezTo>
                    <a:pt x="141" y="19"/>
                    <a:pt x="141" y="45"/>
                    <a:pt x="147" y="55"/>
                  </a:cubicBezTo>
                  <a:cubicBezTo>
                    <a:pt x="150" y="59"/>
                    <a:pt x="155" y="67"/>
                    <a:pt x="155" y="67"/>
                  </a:cubicBezTo>
                  <a:cubicBezTo>
                    <a:pt x="158" y="78"/>
                    <a:pt x="165" y="103"/>
                    <a:pt x="169" y="119"/>
                  </a:cubicBezTo>
                  <a:cubicBezTo>
                    <a:pt x="173" y="135"/>
                    <a:pt x="172" y="138"/>
                    <a:pt x="181" y="163"/>
                  </a:cubicBezTo>
                  <a:cubicBezTo>
                    <a:pt x="193" y="196"/>
                    <a:pt x="216" y="225"/>
                    <a:pt x="225" y="267"/>
                  </a:cubicBezTo>
                  <a:cubicBezTo>
                    <a:pt x="226" y="322"/>
                    <a:pt x="237" y="348"/>
                    <a:pt x="239" y="403"/>
                  </a:cubicBezTo>
                  <a:cubicBezTo>
                    <a:pt x="239" y="410"/>
                    <a:pt x="245" y="430"/>
                    <a:pt x="247" y="437"/>
                  </a:cubicBezTo>
                  <a:cubicBezTo>
                    <a:pt x="249" y="444"/>
                    <a:pt x="253" y="459"/>
                    <a:pt x="253" y="459"/>
                  </a:cubicBezTo>
                  <a:cubicBezTo>
                    <a:pt x="254" y="502"/>
                    <a:pt x="253" y="544"/>
                    <a:pt x="255" y="587"/>
                  </a:cubicBezTo>
                  <a:cubicBezTo>
                    <a:pt x="256" y="613"/>
                    <a:pt x="281" y="635"/>
                    <a:pt x="285" y="661"/>
                  </a:cubicBezTo>
                  <a:cubicBezTo>
                    <a:pt x="289" y="717"/>
                    <a:pt x="283" y="698"/>
                    <a:pt x="291" y="721"/>
                  </a:cubicBezTo>
                  <a:cubicBezTo>
                    <a:pt x="291" y="735"/>
                    <a:pt x="300" y="783"/>
                    <a:pt x="279" y="797"/>
                  </a:cubicBezTo>
                  <a:cubicBezTo>
                    <a:pt x="272" y="808"/>
                    <a:pt x="279" y="799"/>
                    <a:pt x="269" y="805"/>
                  </a:cubicBezTo>
                  <a:cubicBezTo>
                    <a:pt x="265" y="807"/>
                    <a:pt x="257" y="813"/>
                    <a:pt x="257" y="813"/>
                  </a:cubicBezTo>
                  <a:cubicBezTo>
                    <a:pt x="248" y="810"/>
                    <a:pt x="245" y="801"/>
                    <a:pt x="237" y="795"/>
                  </a:cubicBezTo>
                  <a:cubicBezTo>
                    <a:pt x="231" y="786"/>
                    <a:pt x="231" y="777"/>
                    <a:pt x="229" y="767"/>
                  </a:cubicBezTo>
                  <a:cubicBezTo>
                    <a:pt x="232" y="631"/>
                    <a:pt x="224" y="703"/>
                    <a:pt x="241" y="651"/>
                  </a:cubicBezTo>
                  <a:cubicBezTo>
                    <a:pt x="240" y="617"/>
                    <a:pt x="251" y="586"/>
                    <a:pt x="233" y="559"/>
                  </a:cubicBezTo>
                  <a:cubicBezTo>
                    <a:pt x="232" y="529"/>
                    <a:pt x="242" y="513"/>
                    <a:pt x="221" y="499"/>
                  </a:cubicBezTo>
                  <a:cubicBezTo>
                    <a:pt x="219" y="458"/>
                    <a:pt x="218" y="473"/>
                    <a:pt x="209" y="447"/>
                  </a:cubicBezTo>
                  <a:cubicBezTo>
                    <a:pt x="204" y="430"/>
                    <a:pt x="202" y="400"/>
                    <a:pt x="197" y="383"/>
                  </a:cubicBezTo>
                  <a:cubicBezTo>
                    <a:pt x="192" y="366"/>
                    <a:pt x="181" y="353"/>
                    <a:pt x="177" y="345"/>
                  </a:cubicBezTo>
                  <a:cubicBezTo>
                    <a:pt x="176" y="341"/>
                    <a:pt x="173" y="333"/>
                    <a:pt x="173" y="333"/>
                  </a:cubicBezTo>
                  <a:cubicBezTo>
                    <a:pt x="171" y="316"/>
                    <a:pt x="164" y="304"/>
                    <a:pt x="159" y="289"/>
                  </a:cubicBezTo>
                  <a:cubicBezTo>
                    <a:pt x="157" y="267"/>
                    <a:pt x="147" y="247"/>
                    <a:pt x="143" y="225"/>
                  </a:cubicBezTo>
                  <a:cubicBezTo>
                    <a:pt x="145" y="254"/>
                    <a:pt x="137" y="258"/>
                    <a:pt x="157" y="265"/>
                  </a:cubicBezTo>
                  <a:cubicBezTo>
                    <a:pt x="175" y="319"/>
                    <a:pt x="156" y="255"/>
                    <a:pt x="153" y="391"/>
                  </a:cubicBezTo>
                  <a:cubicBezTo>
                    <a:pt x="153" y="402"/>
                    <a:pt x="160" y="468"/>
                    <a:pt x="151" y="487"/>
                  </a:cubicBezTo>
                  <a:cubicBezTo>
                    <a:pt x="146" y="496"/>
                    <a:pt x="156" y="512"/>
                    <a:pt x="153" y="521"/>
                  </a:cubicBezTo>
                  <a:cubicBezTo>
                    <a:pt x="154" y="542"/>
                    <a:pt x="137" y="554"/>
                    <a:pt x="139" y="575"/>
                  </a:cubicBezTo>
                  <a:cubicBezTo>
                    <a:pt x="139" y="579"/>
                    <a:pt x="143" y="587"/>
                    <a:pt x="143" y="587"/>
                  </a:cubicBezTo>
                  <a:cubicBezTo>
                    <a:pt x="146" y="608"/>
                    <a:pt x="149" y="630"/>
                    <a:pt x="151" y="651"/>
                  </a:cubicBezTo>
                  <a:cubicBezTo>
                    <a:pt x="155" y="682"/>
                    <a:pt x="155" y="692"/>
                    <a:pt x="153" y="719"/>
                  </a:cubicBezTo>
                  <a:cubicBezTo>
                    <a:pt x="154" y="743"/>
                    <a:pt x="159" y="780"/>
                    <a:pt x="157" y="795"/>
                  </a:cubicBezTo>
                  <a:cubicBezTo>
                    <a:pt x="155" y="810"/>
                    <a:pt x="145" y="810"/>
                    <a:pt x="141" y="811"/>
                  </a:cubicBezTo>
                  <a:cubicBezTo>
                    <a:pt x="134" y="800"/>
                    <a:pt x="141" y="809"/>
                    <a:pt x="131" y="803"/>
                  </a:cubicBezTo>
                  <a:cubicBezTo>
                    <a:pt x="127" y="801"/>
                    <a:pt x="119" y="795"/>
                    <a:pt x="119" y="795"/>
                  </a:cubicBezTo>
                  <a:cubicBezTo>
                    <a:pt x="115" y="788"/>
                    <a:pt x="110" y="787"/>
                    <a:pt x="107" y="779"/>
                  </a:cubicBezTo>
                  <a:cubicBezTo>
                    <a:pt x="105" y="752"/>
                    <a:pt x="104" y="753"/>
                    <a:pt x="97" y="733"/>
                  </a:cubicBezTo>
                  <a:cubicBezTo>
                    <a:pt x="96" y="722"/>
                    <a:pt x="89" y="700"/>
                    <a:pt x="103" y="695"/>
                  </a:cubicBezTo>
                  <a:cubicBezTo>
                    <a:pt x="106" y="639"/>
                    <a:pt x="99" y="670"/>
                    <a:pt x="115" y="647"/>
                  </a:cubicBezTo>
                  <a:cubicBezTo>
                    <a:pt x="117" y="633"/>
                    <a:pt x="115" y="617"/>
                    <a:pt x="121" y="605"/>
                  </a:cubicBezTo>
                  <a:cubicBezTo>
                    <a:pt x="124" y="599"/>
                    <a:pt x="129" y="587"/>
                    <a:pt x="129" y="587"/>
                  </a:cubicBezTo>
                  <a:cubicBezTo>
                    <a:pt x="126" y="564"/>
                    <a:pt x="127" y="573"/>
                    <a:pt x="117" y="559"/>
                  </a:cubicBezTo>
                  <a:cubicBezTo>
                    <a:pt x="116" y="543"/>
                    <a:pt x="120" y="532"/>
                    <a:pt x="105" y="527"/>
                  </a:cubicBezTo>
                  <a:cubicBezTo>
                    <a:pt x="103" y="498"/>
                    <a:pt x="106" y="418"/>
                    <a:pt x="107" y="383"/>
                  </a:cubicBezTo>
                  <a:cubicBezTo>
                    <a:pt x="108" y="360"/>
                    <a:pt x="107" y="338"/>
                    <a:pt x="109" y="315"/>
                  </a:cubicBezTo>
                  <a:cubicBezTo>
                    <a:pt x="109" y="311"/>
                    <a:pt x="113" y="303"/>
                    <a:pt x="113" y="303"/>
                  </a:cubicBezTo>
                  <a:cubicBezTo>
                    <a:pt x="114" y="293"/>
                    <a:pt x="122" y="265"/>
                    <a:pt x="121" y="241"/>
                  </a:cubicBezTo>
                  <a:cubicBezTo>
                    <a:pt x="120" y="217"/>
                    <a:pt x="112" y="167"/>
                    <a:pt x="107" y="161"/>
                  </a:cubicBezTo>
                  <a:cubicBezTo>
                    <a:pt x="106" y="175"/>
                    <a:pt x="108" y="199"/>
                    <a:pt x="91" y="205"/>
                  </a:cubicBezTo>
                  <a:cubicBezTo>
                    <a:pt x="87" y="236"/>
                    <a:pt x="91" y="306"/>
                    <a:pt x="91" y="339"/>
                  </a:cubicBezTo>
                  <a:cubicBezTo>
                    <a:pt x="91" y="370"/>
                    <a:pt x="88" y="379"/>
                    <a:pt x="89" y="391"/>
                  </a:cubicBezTo>
                  <a:cubicBezTo>
                    <a:pt x="90" y="403"/>
                    <a:pt x="96" y="401"/>
                    <a:pt x="95" y="413"/>
                  </a:cubicBezTo>
                  <a:cubicBezTo>
                    <a:pt x="91" y="425"/>
                    <a:pt x="88" y="451"/>
                    <a:pt x="85" y="463"/>
                  </a:cubicBezTo>
                  <a:cubicBezTo>
                    <a:pt x="84" y="468"/>
                    <a:pt x="81" y="479"/>
                    <a:pt x="81" y="479"/>
                  </a:cubicBezTo>
                  <a:cubicBezTo>
                    <a:pt x="80" y="498"/>
                    <a:pt x="89" y="527"/>
                    <a:pt x="71" y="539"/>
                  </a:cubicBezTo>
                  <a:cubicBezTo>
                    <a:pt x="67" y="545"/>
                    <a:pt x="55" y="553"/>
                    <a:pt x="55" y="553"/>
                  </a:cubicBezTo>
                  <a:cubicBezTo>
                    <a:pt x="53" y="568"/>
                    <a:pt x="58" y="579"/>
                    <a:pt x="63" y="593"/>
                  </a:cubicBezTo>
                  <a:cubicBezTo>
                    <a:pt x="62" y="621"/>
                    <a:pt x="62" y="649"/>
                    <a:pt x="61" y="677"/>
                  </a:cubicBezTo>
                  <a:cubicBezTo>
                    <a:pt x="60" y="699"/>
                    <a:pt x="63" y="721"/>
                    <a:pt x="59" y="743"/>
                  </a:cubicBezTo>
                  <a:cubicBezTo>
                    <a:pt x="58" y="747"/>
                    <a:pt x="47" y="747"/>
                    <a:pt x="47" y="747"/>
                  </a:cubicBezTo>
                  <a:cubicBezTo>
                    <a:pt x="45" y="771"/>
                    <a:pt x="45" y="784"/>
                    <a:pt x="25" y="797"/>
                  </a:cubicBezTo>
                  <a:cubicBezTo>
                    <a:pt x="14" y="793"/>
                    <a:pt x="20" y="797"/>
                    <a:pt x="11" y="783"/>
                  </a:cubicBezTo>
                  <a:cubicBezTo>
                    <a:pt x="10" y="781"/>
                    <a:pt x="7" y="777"/>
                    <a:pt x="7" y="777"/>
                  </a:cubicBezTo>
                  <a:cubicBezTo>
                    <a:pt x="0" y="749"/>
                    <a:pt x="3" y="752"/>
                    <a:pt x="1" y="705"/>
                  </a:cubicBezTo>
                  <a:cubicBezTo>
                    <a:pt x="2" y="695"/>
                    <a:pt x="1" y="685"/>
                    <a:pt x="3" y="675"/>
                  </a:cubicBezTo>
                  <a:cubicBezTo>
                    <a:pt x="4" y="670"/>
                    <a:pt x="11" y="663"/>
                    <a:pt x="11" y="663"/>
                  </a:cubicBezTo>
                  <a:cubicBezTo>
                    <a:pt x="12" y="652"/>
                    <a:pt x="19" y="618"/>
                    <a:pt x="29" y="611"/>
                  </a:cubicBezTo>
                  <a:cubicBezTo>
                    <a:pt x="33" y="580"/>
                    <a:pt x="27" y="608"/>
                    <a:pt x="35" y="591"/>
                  </a:cubicBezTo>
                  <a:cubicBezTo>
                    <a:pt x="38" y="585"/>
                    <a:pt x="41" y="573"/>
                    <a:pt x="41" y="573"/>
                  </a:cubicBezTo>
                  <a:cubicBezTo>
                    <a:pt x="37" y="568"/>
                    <a:pt x="34" y="561"/>
                    <a:pt x="31" y="555"/>
                  </a:cubicBezTo>
                  <a:cubicBezTo>
                    <a:pt x="29" y="551"/>
                    <a:pt x="27" y="543"/>
                    <a:pt x="27" y="543"/>
                  </a:cubicBezTo>
                  <a:cubicBezTo>
                    <a:pt x="22" y="511"/>
                    <a:pt x="23" y="519"/>
                    <a:pt x="27" y="465"/>
                  </a:cubicBezTo>
                  <a:cubicBezTo>
                    <a:pt x="27" y="461"/>
                    <a:pt x="31" y="453"/>
                    <a:pt x="31" y="453"/>
                  </a:cubicBezTo>
                  <a:cubicBezTo>
                    <a:pt x="32" y="447"/>
                    <a:pt x="28" y="413"/>
                    <a:pt x="29" y="399"/>
                  </a:cubicBezTo>
                  <a:cubicBezTo>
                    <a:pt x="30" y="385"/>
                    <a:pt x="34" y="387"/>
                    <a:pt x="37" y="369"/>
                  </a:cubicBezTo>
                  <a:cubicBezTo>
                    <a:pt x="38" y="345"/>
                    <a:pt x="32" y="313"/>
                    <a:pt x="47" y="291"/>
                  </a:cubicBezTo>
                  <a:cubicBezTo>
                    <a:pt x="48" y="279"/>
                    <a:pt x="49" y="241"/>
                    <a:pt x="59" y="231"/>
                  </a:cubicBezTo>
                  <a:cubicBezTo>
                    <a:pt x="73" y="217"/>
                    <a:pt x="68" y="224"/>
                    <a:pt x="75" y="213"/>
                  </a:cubicBezTo>
                  <a:cubicBezTo>
                    <a:pt x="71" y="196"/>
                    <a:pt x="69" y="194"/>
                    <a:pt x="73" y="171"/>
                  </a:cubicBezTo>
                  <a:cubicBezTo>
                    <a:pt x="74" y="167"/>
                    <a:pt x="77" y="159"/>
                    <a:pt x="77" y="159"/>
                  </a:cubicBezTo>
                  <a:cubicBezTo>
                    <a:pt x="78" y="153"/>
                    <a:pt x="75" y="145"/>
                    <a:pt x="75" y="127"/>
                  </a:cubicBezTo>
                  <a:cubicBezTo>
                    <a:pt x="75" y="109"/>
                    <a:pt x="74" y="68"/>
                    <a:pt x="77" y="51"/>
                  </a:cubicBezTo>
                  <a:cubicBezTo>
                    <a:pt x="77" y="47"/>
                    <a:pt x="91" y="25"/>
                    <a:pt x="91" y="25"/>
                  </a:cubicBezTo>
                  <a:cubicBezTo>
                    <a:pt x="95" y="5"/>
                    <a:pt x="88" y="21"/>
                    <a:pt x="117" y="13"/>
                  </a:cubicBezTo>
                  <a:cubicBezTo>
                    <a:pt x="121" y="12"/>
                    <a:pt x="127" y="3"/>
                    <a:pt x="133" y="1"/>
                  </a:cubicBezTo>
                  <a:cubicBezTo>
                    <a:pt x="138" y="2"/>
                    <a:pt x="145" y="0"/>
                    <a:pt x="149" y="3"/>
                  </a:cubicBezTo>
                  <a:cubicBezTo>
                    <a:pt x="151" y="5"/>
                    <a:pt x="145" y="7"/>
                    <a:pt x="143" y="9"/>
                  </a:cubicBezTo>
                  <a:cubicBezTo>
                    <a:pt x="141" y="12"/>
                    <a:pt x="141" y="18"/>
                    <a:pt x="141" y="13"/>
                  </a:cubicBezTo>
                  <a:close/>
                </a:path>
              </a:pathLst>
            </a:custGeom>
            <a:solidFill>
              <a:srgbClr val="99CC00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39" name="Freeform 2651"/>
            <p:cNvSpPr>
              <a:spLocks/>
            </p:cNvSpPr>
            <p:nvPr/>
          </p:nvSpPr>
          <p:spPr bwMode="auto">
            <a:xfrm>
              <a:off x="3495" y="1376"/>
              <a:ext cx="102" cy="384"/>
            </a:xfrm>
            <a:custGeom>
              <a:avLst/>
              <a:gdLst>
                <a:gd name="T0" fmla="*/ 8 w 102"/>
                <a:gd name="T1" fmla="*/ 48 h 384"/>
                <a:gd name="T2" fmla="*/ 28 w 102"/>
                <a:gd name="T3" fmla="*/ 136 h 384"/>
                <a:gd name="T4" fmla="*/ 36 w 102"/>
                <a:gd name="T5" fmla="*/ 148 h 384"/>
                <a:gd name="T6" fmla="*/ 40 w 102"/>
                <a:gd name="T7" fmla="*/ 160 h 384"/>
                <a:gd name="T8" fmla="*/ 64 w 102"/>
                <a:gd name="T9" fmla="*/ 224 h 384"/>
                <a:gd name="T10" fmla="*/ 54 w 102"/>
                <a:gd name="T11" fmla="*/ 144 h 384"/>
                <a:gd name="T12" fmla="*/ 36 w 102"/>
                <a:gd name="T13" fmla="*/ 116 h 384"/>
                <a:gd name="T14" fmla="*/ 26 w 102"/>
                <a:gd name="T15" fmla="*/ 100 h 384"/>
                <a:gd name="T16" fmla="*/ 16 w 102"/>
                <a:gd name="T17" fmla="*/ 74 h 384"/>
                <a:gd name="T18" fmla="*/ 6 w 102"/>
                <a:gd name="T19" fmla="*/ 34 h 384"/>
                <a:gd name="T20" fmla="*/ 8 w 102"/>
                <a:gd name="T21" fmla="*/ 2 h 384"/>
                <a:gd name="T22" fmla="*/ 10 w 102"/>
                <a:gd name="T23" fmla="*/ 8 h 384"/>
                <a:gd name="T24" fmla="*/ 16 w 102"/>
                <a:gd name="T25" fmla="*/ 20 h 384"/>
                <a:gd name="T26" fmla="*/ 30 w 102"/>
                <a:gd name="T27" fmla="*/ 50 h 384"/>
                <a:gd name="T28" fmla="*/ 38 w 102"/>
                <a:gd name="T29" fmla="*/ 62 h 384"/>
                <a:gd name="T30" fmla="*/ 50 w 102"/>
                <a:gd name="T31" fmla="*/ 112 h 384"/>
                <a:gd name="T32" fmla="*/ 62 w 102"/>
                <a:gd name="T33" fmla="*/ 148 h 384"/>
                <a:gd name="T34" fmla="*/ 76 w 102"/>
                <a:gd name="T35" fmla="*/ 164 h 384"/>
                <a:gd name="T36" fmla="*/ 82 w 102"/>
                <a:gd name="T37" fmla="*/ 182 h 384"/>
                <a:gd name="T38" fmla="*/ 76 w 102"/>
                <a:gd name="T39" fmla="*/ 270 h 384"/>
                <a:gd name="T40" fmla="*/ 86 w 102"/>
                <a:gd name="T41" fmla="*/ 300 h 384"/>
                <a:gd name="T42" fmla="*/ 92 w 102"/>
                <a:gd name="T43" fmla="*/ 340 h 384"/>
                <a:gd name="T44" fmla="*/ 100 w 102"/>
                <a:gd name="T45" fmla="*/ 372 h 384"/>
                <a:gd name="T46" fmla="*/ 98 w 102"/>
                <a:gd name="T47" fmla="*/ 384 h 384"/>
                <a:gd name="T48" fmla="*/ 90 w 102"/>
                <a:gd name="T49" fmla="*/ 372 h 384"/>
                <a:gd name="T50" fmla="*/ 72 w 102"/>
                <a:gd name="T51" fmla="*/ 342 h 384"/>
                <a:gd name="T52" fmla="*/ 60 w 102"/>
                <a:gd name="T53" fmla="*/ 304 h 384"/>
                <a:gd name="T54" fmla="*/ 38 w 102"/>
                <a:gd name="T55" fmla="*/ 222 h 384"/>
                <a:gd name="T56" fmla="*/ 30 w 102"/>
                <a:gd name="T57" fmla="*/ 204 h 384"/>
                <a:gd name="T58" fmla="*/ 18 w 102"/>
                <a:gd name="T59" fmla="*/ 154 h 384"/>
                <a:gd name="T60" fmla="*/ 14 w 102"/>
                <a:gd name="T61" fmla="*/ 130 h 384"/>
                <a:gd name="T62" fmla="*/ 6 w 102"/>
                <a:gd name="T63" fmla="*/ 118 h 384"/>
                <a:gd name="T64" fmla="*/ 2 w 102"/>
                <a:gd name="T65" fmla="*/ 44 h 384"/>
                <a:gd name="T66" fmla="*/ 8 w 102"/>
                <a:gd name="T67" fmla="*/ 4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2" h="384">
                  <a:moveTo>
                    <a:pt x="8" y="48"/>
                  </a:moveTo>
                  <a:cubicBezTo>
                    <a:pt x="9" y="66"/>
                    <a:pt x="9" y="123"/>
                    <a:pt x="28" y="136"/>
                  </a:cubicBezTo>
                  <a:cubicBezTo>
                    <a:pt x="31" y="140"/>
                    <a:pt x="34" y="143"/>
                    <a:pt x="36" y="148"/>
                  </a:cubicBezTo>
                  <a:cubicBezTo>
                    <a:pt x="37" y="152"/>
                    <a:pt x="40" y="160"/>
                    <a:pt x="40" y="160"/>
                  </a:cubicBezTo>
                  <a:cubicBezTo>
                    <a:pt x="43" y="187"/>
                    <a:pt x="58" y="198"/>
                    <a:pt x="64" y="224"/>
                  </a:cubicBezTo>
                  <a:cubicBezTo>
                    <a:pt x="73" y="211"/>
                    <a:pt x="70" y="155"/>
                    <a:pt x="54" y="144"/>
                  </a:cubicBezTo>
                  <a:cubicBezTo>
                    <a:pt x="50" y="133"/>
                    <a:pt x="45" y="122"/>
                    <a:pt x="36" y="116"/>
                  </a:cubicBezTo>
                  <a:cubicBezTo>
                    <a:pt x="31" y="102"/>
                    <a:pt x="36" y="106"/>
                    <a:pt x="26" y="100"/>
                  </a:cubicBezTo>
                  <a:cubicBezTo>
                    <a:pt x="21" y="92"/>
                    <a:pt x="18" y="83"/>
                    <a:pt x="16" y="74"/>
                  </a:cubicBezTo>
                  <a:cubicBezTo>
                    <a:pt x="15" y="56"/>
                    <a:pt x="20" y="43"/>
                    <a:pt x="6" y="34"/>
                  </a:cubicBezTo>
                  <a:cubicBezTo>
                    <a:pt x="7" y="23"/>
                    <a:pt x="6" y="13"/>
                    <a:pt x="8" y="2"/>
                  </a:cubicBezTo>
                  <a:cubicBezTo>
                    <a:pt x="8" y="0"/>
                    <a:pt x="9" y="6"/>
                    <a:pt x="10" y="8"/>
                  </a:cubicBezTo>
                  <a:cubicBezTo>
                    <a:pt x="14" y="17"/>
                    <a:pt x="14" y="11"/>
                    <a:pt x="16" y="20"/>
                  </a:cubicBezTo>
                  <a:cubicBezTo>
                    <a:pt x="19" y="35"/>
                    <a:pt x="21" y="38"/>
                    <a:pt x="30" y="50"/>
                  </a:cubicBezTo>
                  <a:cubicBezTo>
                    <a:pt x="33" y="54"/>
                    <a:pt x="38" y="62"/>
                    <a:pt x="38" y="62"/>
                  </a:cubicBezTo>
                  <a:cubicBezTo>
                    <a:pt x="39" y="79"/>
                    <a:pt x="40" y="97"/>
                    <a:pt x="50" y="112"/>
                  </a:cubicBezTo>
                  <a:cubicBezTo>
                    <a:pt x="52" y="125"/>
                    <a:pt x="50" y="140"/>
                    <a:pt x="62" y="148"/>
                  </a:cubicBezTo>
                  <a:cubicBezTo>
                    <a:pt x="66" y="154"/>
                    <a:pt x="73" y="157"/>
                    <a:pt x="76" y="164"/>
                  </a:cubicBezTo>
                  <a:cubicBezTo>
                    <a:pt x="79" y="170"/>
                    <a:pt x="82" y="182"/>
                    <a:pt x="82" y="182"/>
                  </a:cubicBezTo>
                  <a:cubicBezTo>
                    <a:pt x="83" y="201"/>
                    <a:pt x="93" y="258"/>
                    <a:pt x="76" y="270"/>
                  </a:cubicBezTo>
                  <a:cubicBezTo>
                    <a:pt x="73" y="280"/>
                    <a:pt x="78" y="294"/>
                    <a:pt x="86" y="300"/>
                  </a:cubicBezTo>
                  <a:cubicBezTo>
                    <a:pt x="90" y="313"/>
                    <a:pt x="88" y="327"/>
                    <a:pt x="92" y="340"/>
                  </a:cubicBezTo>
                  <a:cubicBezTo>
                    <a:pt x="94" y="359"/>
                    <a:pt x="95" y="358"/>
                    <a:pt x="100" y="372"/>
                  </a:cubicBezTo>
                  <a:cubicBezTo>
                    <a:pt x="99" y="376"/>
                    <a:pt x="102" y="384"/>
                    <a:pt x="98" y="384"/>
                  </a:cubicBezTo>
                  <a:cubicBezTo>
                    <a:pt x="93" y="384"/>
                    <a:pt x="93" y="376"/>
                    <a:pt x="90" y="372"/>
                  </a:cubicBezTo>
                  <a:cubicBezTo>
                    <a:pt x="83" y="362"/>
                    <a:pt x="78" y="352"/>
                    <a:pt x="72" y="342"/>
                  </a:cubicBezTo>
                  <a:cubicBezTo>
                    <a:pt x="70" y="320"/>
                    <a:pt x="75" y="314"/>
                    <a:pt x="60" y="304"/>
                  </a:cubicBezTo>
                  <a:cubicBezTo>
                    <a:pt x="52" y="280"/>
                    <a:pt x="62" y="238"/>
                    <a:pt x="38" y="222"/>
                  </a:cubicBezTo>
                  <a:cubicBezTo>
                    <a:pt x="33" y="208"/>
                    <a:pt x="36" y="214"/>
                    <a:pt x="30" y="204"/>
                  </a:cubicBezTo>
                  <a:cubicBezTo>
                    <a:pt x="26" y="187"/>
                    <a:pt x="23" y="170"/>
                    <a:pt x="18" y="154"/>
                  </a:cubicBezTo>
                  <a:cubicBezTo>
                    <a:pt x="18" y="151"/>
                    <a:pt x="17" y="136"/>
                    <a:pt x="14" y="130"/>
                  </a:cubicBezTo>
                  <a:cubicBezTo>
                    <a:pt x="12" y="126"/>
                    <a:pt x="6" y="118"/>
                    <a:pt x="6" y="118"/>
                  </a:cubicBezTo>
                  <a:cubicBezTo>
                    <a:pt x="3" y="81"/>
                    <a:pt x="0" y="88"/>
                    <a:pt x="2" y="44"/>
                  </a:cubicBezTo>
                  <a:cubicBezTo>
                    <a:pt x="7" y="51"/>
                    <a:pt x="4" y="52"/>
                    <a:pt x="8" y="48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40" name="Freeform 2652"/>
            <p:cNvSpPr>
              <a:spLocks/>
            </p:cNvSpPr>
            <p:nvPr/>
          </p:nvSpPr>
          <p:spPr bwMode="auto">
            <a:xfrm>
              <a:off x="3595" y="1938"/>
              <a:ext cx="58" cy="164"/>
            </a:xfrm>
            <a:custGeom>
              <a:avLst/>
              <a:gdLst>
                <a:gd name="T0" fmla="*/ 26 w 58"/>
                <a:gd name="T1" fmla="*/ 0 h 164"/>
                <a:gd name="T2" fmla="*/ 38 w 58"/>
                <a:gd name="T3" fmla="*/ 48 h 164"/>
                <a:gd name="T4" fmla="*/ 28 w 58"/>
                <a:gd name="T5" fmla="*/ 120 h 164"/>
                <a:gd name="T6" fmla="*/ 10 w 58"/>
                <a:gd name="T7" fmla="*/ 108 h 164"/>
                <a:gd name="T8" fmla="*/ 16 w 58"/>
                <a:gd name="T9" fmla="*/ 146 h 164"/>
                <a:gd name="T10" fmla="*/ 26 w 58"/>
                <a:gd name="T11" fmla="*/ 164 h 164"/>
                <a:gd name="T12" fmla="*/ 44 w 58"/>
                <a:gd name="T13" fmla="*/ 158 h 164"/>
                <a:gd name="T14" fmla="*/ 50 w 58"/>
                <a:gd name="T15" fmla="*/ 132 h 164"/>
                <a:gd name="T16" fmla="*/ 26 w 58"/>
                <a:gd name="T1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64">
                  <a:moveTo>
                    <a:pt x="26" y="0"/>
                  </a:moveTo>
                  <a:cubicBezTo>
                    <a:pt x="29" y="38"/>
                    <a:pt x="35" y="11"/>
                    <a:pt x="38" y="48"/>
                  </a:cubicBezTo>
                  <a:cubicBezTo>
                    <a:pt x="34" y="71"/>
                    <a:pt x="56" y="129"/>
                    <a:pt x="28" y="120"/>
                  </a:cubicBezTo>
                  <a:cubicBezTo>
                    <a:pt x="18" y="123"/>
                    <a:pt x="21" y="112"/>
                    <a:pt x="10" y="108"/>
                  </a:cubicBezTo>
                  <a:cubicBezTo>
                    <a:pt x="6" y="121"/>
                    <a:pt x="0" y="141"/>
                    <a:pt x="16" y="146"/>
                  </a:cubicBezTo>
                  <a:cubicBezTo>
                    <a:pt x="25" y="160"/>
                    <a:pt x="22" y="153"/>
                    <a:pt x="26" y="164"/>
                  </a:cubicBezTo>
                  <a:cubicBezTo>
                    <a:pt x="33" y="157"/>
                    <a:pt x="35" y="155"/>
                    <a:pt x="44" y="158"/>
                  </a:cubicBezTo>
                  <a:cubicBezTo>
                    <a:pt x="46" y="149"/>
                    <a:pt x="47" y="141"/>
                    <a:pt x="50" y="132"/>
                  </a:cubicBezTo>
                  <a:cubicBezTo>
                    <a:pt x="48" y="50"/>
                    <a:pt x="58" y="49"/>
                    <a:pt x="26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41" name="Freeform 2653"/>
            <p:cNvSpPr>
              <a:spLocks/>
            </p:cNvSpPr>
            <p:nvPr/>
          </p:nvSpPr>
          <p:spPr bwMode="auto">
            <a:xfrm>
              <a:off x="3462" y="1328"/>
              <a:ext cx="46" cy="518"/>
            </a:xfrm>
            <a:custGeom>
              <a:avLst/>
              <a:gdLst>
                <a:gd name="T0" fmla="*/ 27 w 46"/>
                <a:gd name="T1" fmla="*/ 10 h 518"/>
                <a:gd name="T2" fmla="*/ 27 w 46"/>
                <a:gd name="T3" fmla="*/ 148 h 518"/>
                <a:gd name="T4" fmla="*/ 37 w 46"/>
                <a:gd name="T5" fmla="*/ 202 h 518"/>
                <a:gd name="T6" fmla="*/ 45 w 46"/>
                <a:gd name="T7" fmla="*/ 268 h 518"/>
                <a:gd name="T8" fmla="*/ 43 w 46"/>
                <a:gd name="T9" fmla="*/ 416 h 518"/>
                <a:gd name="T10" fmla="*/ 41 w 46"/>
                <a:gd name="T11" fmla="*/ 432 h 518"/>
                <a:gd name="T12" fmla="*/ 33 w 46"/>
                <a:gd name="T13" fmla="*/ 496 h 518"/>
                <a:gd name="T14" fmla="*/ 29 w 46"/>
                <a:gd name="T15" fmla="*/ 514 h 518"/>
                <a:gd name="T16" fmla="*/ 35 w 46"/>
                <a:gd name="T17" fmla="*/ 380 h 518"/>
                <a:gd name="T18" fmla="*/ 29 w 46"/>
                <a:gd name="T19" fmla="*/ 352 h 518"/>
                <a:gd name="T20" fmla="*/ 33 w 46"/>
                <a:gd name="T21" fmla="*/ 264 h 518"/>
                <a:gd name="T22" fmla="*/ 17 w 46"/>
                <a:gd name="T23" fmla="*/ 176 h 518"/>
                <a:gd name="T24" fmla="*/ 21 w 46"/>
                <a:gd name="T25" fmla="*/ 144 h 518"/>
                <a:gd name="T26" fmla="*/ 17 w 46"/>
                <a:gd name="T27" fmla="*/ 132 h 518"/>
                <a:gd name="T28" fmla="*/ 7 w 46"/>
                <a:gd name="T29" fmla="*/ 18 h 518"/>
                <a:gd name="T30" fmla="*/ 27 w 46"/>
                <a:gd name="T31" fmla="*/ 10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518">
                  <a:moveTo>
                    <a:pt x="27" y="10"/>
                  </a:moveTo>
                  <a:cubicBezTo>
                    <a:pt x="13" y="53"/>
                    <a:pt x="0" y="107"/>
                    <a:pt x="27" y="148"/>
                  </a:cubicBezTo>
                  <a:cubicBezTo>
                    <a:pt x="31" y="202"/>
                    <a:pt x="15" y="195"/>
                    <a:pt x="37" y="202"/>
                  </a:cubicBezTo>
                  <a:cubicBezTo>
                    <a:pt x="45" y="225"/>
                    <a:pt x="25" y="298"/>
                    <a:pt x="45" y="268"/>
                  </a:cubicBezTo>
                  <a:cubicBezTo>
                    <a:pt x="44" y="317"/>
                    <a:pt x="44" y="367"/>
                    <a:pt x="43" y="416"/>
                  </a:cubicBezTo>
                  <a:cubicBezTo>
                    <a:pt x="43" y="421"/>
                    <a:pt x="41" y="427"/>
                    <a:pt x="41" y="432"/>
                  </a:cubicBezTo>
                  <a:cubicBezTo>
                    <a:pt x="39" y="462"/>
                    <a:pt x="46" y="476"/>
                    <a:pt x="33" y="496"/>
                  </a:cubicBezTo>
                  <a:cubicBezTo>
                    <a:pt x="39" y="515"/>
                    <a:pt x="11" y="518"/>
                    <a:pt x="29" y="514"/>
                  </a:cubicBezTo>
                  <a:cubicBezTo>
                    <a:pt x="31" y="471"/>
                    <a:pt x="25" y="421"/>
                    <a:pt x="35" y="380"/>
                  </a:cubicBezTo>
                  <a:cubicBezTo>
                    <a:pt x="33" y="370"/>
                    <a:pt x="30" y="362"/>
                    <a:pt x="29" y="352"/>
                  </a:cubicBezTo>
                  <a:cubicBezTo>
                    <a:pt x="46" y="327"/>
                    <a:pt x="28" y="293"/>
                    <a:pt x="33" y="264"/>
                  </a:cubicBezTo>
                  <a:cubicBezTo>
                    <a:pt x="33" y="253"/>
                    <a:pt x="39" y="191"/>
                    <a:pt x="17" y="176"/>
                  </a:cubicBezTo>
                  <a:cubicBezTo>
                    <a:pt x="30" y="167"/>
                    <a:pt x="25" y="173"/>
                    <a:pt x="21" y="144"/>
                  </a:cubicBezTo>
                  <a:cubicBezTo>
                    <a:pt x="20" y="140"/>
                    <a:pt x="17" y="132"/>
                    <a:pt x="17" y="132"/>
                  </a:cubicBezTo>
                  <a:cubicBezTo>
                    <a:pt x="16" y="104"/>
                    <a:pt x="15" y="41"/>
                    <a:pt x="7" y="18"/>
                  </a:cubicBezTo>
                  <a:cubicBezTo>
                    <a:pt x="10" y="0"/>
                    <a:pt x="5" y="5"/>
                    <a:pt x="27" y="1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42" name="Freeform 2654"/>
            <p:cNvSpPr>
              <a:spLocks/>
            </p:cNvSpPr>
            <p:nvPr/>
          </p:nvSpPr>
          <p:spPr bwMode="auto">
            <a:xfrm>
              <a:off x="3478" y="1940"/>
              <a:ext cx="45" cy="162"/>
            </a:xfrm>
            <a:custGeom>
              <a:avLst/>
              <a:gdLst>
                <a:gd name="T0" fmla="*/ 15 w 45"/>
                <a:gd name="T1" fmla="*/ 2 h 162"/>
                <a:gd name="T2" fmla="*/ 17 w 45"/>
                <a:gd name="T3" fmla="*/ 22 h 162"/>
                <a:gd name="T4" fmla="*/ 21 w 45"/>
                <a:gd name="T5" fmla="*/ 30 h 162"/>
                <a:gd name="T6" fmla="*/ 7 w 45"/>
                <a:gd name="T7" fmla="*/ 50 h 162"/>
                <a:gd name="T8" fmla="*/ 5 w 45"/>
                <a:gd name="T9" fmla="*/ 110 h 162"/>
                <a:gd name="T10" fmla="*/ 11 w 45"/>
                <a:gd name="T11" fmla="*/ 126 h 162"/>
                <a:gd name="T12" fmla="*/ 9 w 45"/>
                <a:gd name="T13" fmla="*/ 140 h 162"/>
                <a:gd name="T14" fmla="*/ 3 w 45"/>
                <a:gd name="T15" fmla="*/ 138 h 162"/>
                <a:gd name="T16" fmla="*/ 9 w 45"/>
                <a:gd name="T17" fmla="*/ 150 h 162"/>
                <a:gd name="T18" fmla="*/ 13 w 45"/>
                <a:gd name="T19" fmla="*/ 162 h 162"/>
                <a:gd name="T20" fmla="*/ 23 w 45"/>
                <a:gd name="T21" fmla="*/ 130 h 162"/>
                <a:gd name="T22" fmla="*/ 27 w 45"/>
                <a:gd name="T23" fmla="*/ 118 h 162"/>
                <a:gd name="T24" fmla="*/ 17 w 45"/>
                <a:gd name="T25" fmla="*/ 96 h 162"/>
                <a:gd name="T26" fmla="*/ 19 w 45"/>
                <a:gd name="T27" fmla="*/ 68 h 162"/>
                <a:gd name="T28" fmla="*/ 27 w 45"/>
                <a:gd name="T29" fmla="*/ 66 h 162"/>
                <a:gd name="T30" fmla="*/ 29 w 45"/>
                <a:gd name="T31" fmla="*/ 60 h 162"/>
                <a:gd name="T32" fmla="*/ 15 w 45"/>
                <a:gd name="T33" fmla="*/ 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62">
                  <a:moveTo>
                    <a:pt x="15" y="2"/>
                  </a:moveTo>
                  <a:cubicBezTo>
                    <a:pt x="16" y="9"/>
                    <a:pt x="15" y="16"/>
                    <a:pt x="17" y="22"/>
                  </a:cubicBezTo>
                  <a:cubicBezTo>
                    <a:pt x="22" y="35"/>
                    <a:pt x="27" y="12"/>
                    <a:pt x="21" y="30"/>
                  </a:cubicBezTo>
                  <a:cubicBezTo>
                    <a:pt x="18" y="62"/>
                    <a:pt x="24" y="44"/>
                    <a:pt x="7" y="50"/>
                  </a:cubicBezTo>
                  <a:cubicBezTo>
                    <a:pt x="0" y="70"/>
                    <a:pt x="4" y="88"/>
                    <a:pt x="5" y="110"/>
                  </a:cubicBezTo>
                  <a:cubicBezTo>
                    <a:pt x="21" y="106"/>
                    <a:pt x="17" y="117"/>
                    <a:pt x="11" y="126"/>
                  </a:cubicBezTo>
                  <a:cubicBezTo>
                    <a:pt x="10" y="131"/>
                    <a:pt x="12" y="136"/>
                    <a:pt x="9" y="140"/>
                  </a:cubicBezTo>
                  <a:cubicBezTo>
                    <a:pt x="8" y="142"/>
                    <a:pt x="4" y="137"/>
                    <a:pt x="3" y="138"/>
                  </a:cubicBezTo>
                  <a:cubicBezTo>
                    <a:pt x="1" y="140"/>
                    <a:pt x="9" y="150"/>
                    <a:pt x="9" y="150"/>
                  </a:cubicBezTo>
                  <a:cubicBezTo>
                    <a:pt x="11" y="154"/>
                    <a:pt x="13" y="162"/>
                    <a:pt x="13" y="162"/>
                  </a:cubicBezTo>
                  <a:cubicBezTo>
                    <a:pt x="20" y="152"/>
                    <a:pt x="20" y="142"/>
                    <a:pt x="23" y="130"/>
                  </a:cubicBezTo>
                  <a:cubicBezTo>
                    <a:pt x="24" y="126"/>
                    <a:pt x="27" y="118"/>
                    <a:pt x="27" y="118"/>
                  </a:cubicBezTo>
                  <a:cubicBezTo>
                    <a:pt x="23" y="92"/>
                    <a:pt x="23" y="113"/>
                    <a:pt x="17" y="96"/>
                  </a:cubicBezTo>
                  <a:cubicBezTo>
                    <a:pt x="18" y="87"/>
                    <a:pt x="16" y="77"/>
                    <a:pt x="19" y="68"/>
                  </a:cubicBezTo>
                  <a:cubicBezTo>
                    <a:pt x="20" y="65"/>
                    <a:pt x="25" y="68"/>
                    <a:pt x="27" y="66"/>
                  </a:cubicBezTo>
                  <a:cubicBezTo>
                    <a:pt x="29" y="65"/>
                    <a:pt x="28" y="62"/>
                    <a:pt x="29" y="60"/>
                  </a:cubicBezTo>
                  <a:cubicBezTo>
                    <a:pt x="27" y="0"/>
                    <a:pt x="45" y="7"/>
                    <a:pt x="15" y="2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43" name="Freeform 2655"/>
            <p:cNvSpPr>
              <a:spLocks/>
            </p:cNvSpPr>
            <p:nvPr/>
          </p:nvSpPr>
          <p:spPr bwMode="auto">
            <a:xfrm>
              <a:off x="3391" y="1538"/>
              <a:ext cx="58" cy="320"/>
            </a:xfrm>
            <a:custGeom>
              <a:avLst/>
              <a:gdLst>
                <a:gd name="T0" fmla="*/ 58 w 58"/>
                <a:gd name="T1" fmla="*/ 4 h 320"/>
                <a:gd name="T2" fmla="*/ 46 w 58"/>
                <a:gd name="T3" fmla="*/ 66 h 320"/>
                <a:gd name="T4" fmla="*/ 34 w 58"/>
                <a:gd name="T5" fmla="*/ 62 h 320"/>
                <a:gd name="T6" fmla="*/ 36 w 58"/>
                <a:gd name="T7" fmla="*/ 98 h 320"/>
                <a:gd name="T8" fmla="*/ 34 w 58"/>
                <a:gd name="T9" fmla="*/ 108 h 320"/>
                <a:gd name="T10" fmla="*/ 40 w 58"/>
                <a:gd name="T11" fmla="*/ 234 h 320"/>
                <a:gd name="T12" fmla="*/ 38 w 58"/>
                <a:gd name="T13" fmla="*/ 270 h 320"/>
                <a:gd name="T14" fmla="*/ 36 w 58"/>
                <a:gd name="T15" fmla="*/ 262 h 320"/>
                <a:gd name="T16" fmla="*/ 32 w 58"/>
                <a:gd name="T17" fmla="*/ 268 h 320"/>
                <a:gd name="T18" fmla="*/ 18 w 58"/>
                <a:gd name="T19" fmla="*/ 284 h 320"/>
                <a:gd name="T20" fmla="*/ 14 w 58"/>
                <a:gd name="T21" fmla="*/ 290 h 320"/>
                <a:gd name="T22" fmla="*/ 16 w 58"/>
                <a:gd name="T23" fmla="*/ 314 h 320"/>
                <a:gd name="T24" fmla="*/ 22 w 58"/>
                <a:gd name="T25" fmla="*/ 318 h 320"/>
                <a:gd name="T26" fmla="*/ 30 w 58"/>
                <a:gd name="T27" fmla="*/ 290 h 320"/>
                <a:gd name="T28" fmla="*/ 42 w 58"/>
                <a:gd name="T29" fmla="*/ 276 h 320"/>
                <a:gd name="T30" fmla="*/ 48 w 58"/>
                <a:gd name="T31" fmla="*/ 220 h 320"/>
                <a:gd name="T32" fmla="*/ 50 w 58"/>
                <a:gd name="T33" fmla="*/ 182 h 320"/>
                <a:gd name="T34" fmla="*/ 54 w 58"/>
                <a:gd name="T35" fmla="*/ 170 h 320"/>
                <a:gd name="T36" fmla="*/ 50 w 58"/>
                <a:gd name="T37" fmla="*/ 70 h 320"/>
                <a:gd name="T38" fmla="*/ 58 w 58"/>
                <a:gd name="T39" fmla="*/ 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320">
                  <a:moveTo>
                    <a:pt x="58" y="4"/>
                  </a:moveTo>
                  <a:cubicBezTo>
                    <a:pt x="46" y="0"/>
                    <a:pt x="48" y="52"/>
                    <a:pt x="46" y="66"/>
                  </a:cubicBezTo>
                  <a:cubicBezTo>
                    <a:pt x="41" y="50"/>
                    <a:pt x="50" y="73"/>
                    <a:pt x="34" y="62"/>
                  </a:cubicBezTo>
                  <a:cubicBezTo>
                    <a:pt x="38" y="78"/>
                    <a:pt x="38" y="78"/>
                    <a:pt x="36" y="98"/>
                  </a:cubicBezTo>
                  <a:cubicBezTo>
                    <a:pt x="23" y="90"/>
                    <a:pt x="32" y="102"/>
                    <a:pt x="34" y="108"/>
                  </a:cubicBezTo>
                  <a:cubicBezTo>
                    <a:pt x="39" y="148"/>
                    <a:pt x="0" y="221"/>
                    <a:pt x="40" y="234"/>
                  </a:cubicBezTo>
                  <a:cubicBezTo>
                    <a:pt x="39" y="246"/>
                    <a:pt x="40" y="258"/>
                    <a:pt x="38" y="270"/>
                  </a:cubicBezTo>
                  <a:cubicBezTo>
                    <a:pt x="38" y="273"/>
                    <a:pt x="39" y="263"/>
                    <a:pt x="36" y="262"/>
                  </a:cubicBezTo>
                  <a:cubicBezTo>
                    <a:pt x="34" y="261"/>
                    <a:pt x="33" y="266"/>
                    <a:pt x="32" y="268"/>
                  </a:cubicBezTo>
                  <a:cubicBezTo>
                    <a:pt x="18" y="259"/>
                    <a:pt x="29" y="277"/>
                    <a:pt x="18" y="284"/>
                  </a:cubicBezTo>
                  <a:cubicBezTo>
                    <a:pt x="9" y="282"/>
                    <a:pt x="3" y="286"/>
                    <a:pt x="14" y="290"/>
                  </a:cubicBezTo>
                  <a:cubicBezTo>
                    <a:pt x="15" y="298"/>
                    <a:pt x="14" y="306"/>
                    <a:pt x="16" y="314"/>
                  </a:cubicBezTo>
                  <a:cubicBezTo>
                    <a:pt x="17" y="316"/>
                    <a:pt x="21" y="320"/>
                    <a:pt x="22" y="318"/>
                  </a:cubicBezTo>
                  <a:cubicBezTo>
                    <a:pt x="33" y="287"/>
                    <a:pt x="14" y="295"/>
                    <a:pt x="30" y="290"/>
                  </a:cubicBezTo>
                  <a:cubicBezTo>
                    <a:pt x="33" y="282"/>
                    <a:pt x="34" y="279"/>
                    <a:pt x="42" y="276"/>
                  </a:cubicBezTo>
                  <a:cubicBezTo>
                    <a:pt x="43" y="255"/>
                    <a:pt x="42" y="239"/>
                    <a:pt x="48" y="220"/>
                  </a:cubicBezTo>
                  <a:cubicBezTo>
                    <a:pt x="49" y="207"/>
                    <a:pt x="48" y="195"/>
                    <a:pt x="50" y="182"/>
                  </a:cubicBezTo>
                  <a:cubicBezTo>
                    <a:pt x="51" y="178"/>
                    <a:pt x="54" y="170"/>
                    <a:pt x="54" y="170"/>
                  </a:cubicBezTo>
                  <a:cubicBezTo>
                    <a:pt x="53" y="137"/>
                    <a:pt x="50" y="103"/>
                    <a:pt x="50" y="70"/>
                  </a:cubicBezTo>
                  <a:cubicBezTo>
                    <a:pt x="50" y="37"/>
                    <a:pt x="58" y="28"/>
                    <a:pt x="58" y="4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44" name="Freeform 2656"/>
            <p:cNvSpPr>
              <a:spLocks/>
            </p:cNvSpPr>
            <p:nvPr/>
          </p:nvSpPr>
          <p:spPr bwMode="auto">
            <a:xfrm>
              <a:off x="3382" y="1934"/>
              <a:ext cx="41" cy="137"/>
            </a:xfrm>
            <a:custGeom>
              <a:avLst/>
              <a:gdLst>
                <a:gd name="T0" fmla="*/ 31 w 41"/>
                <a:gd name="T1" fmla="*/ 0 h 137"/>
                <a:gd name="T2" fmla="*/ 19 w 41"/>
                <a:gd name="T3" fmla="*/ 24 h 137"/>
                <a:gd name="T4" fmla="*/ 9 w 41"/>
                <a:gd name="T5" fmla="*/ 58 h 137"/>
                <a:gd name="T6" fmla="*/ 17 w 41"/>
                <a:gd name="T7" fmla="*/ 104 h 137"/>
                <a:gd name="T8" fmla="*/ 31 w 41"/>
                <a:gd name="T9" fmla="*/ 40 h 137"/>
                <a:gd name="T10" fmla="*/ 27 w 41"/>
                <a:gd name="T11" fmla="*/ 66 h 137"/>
                <a:gd name="T12" fmla="*/ 21 w 41"/>
                <a:gd name="T13" fmla="*/ 86 h 137"/>
                <a:gd name="T14" fmla="*/ 25 w 41"/>
                <a:gd name="T15" fmla="*/ 118 h 137"/>
                <a:gd name="T16" fmla="*/ 17 w 41"/>
                <a:gd name="T17" fmla="*/ 136 h 137"/>
                <a:gd name="T18" fmla="*/ 7 w 41"/>
                <a:gd name="T19" fmla="*/ 128 h 137"/>
                <a:gd name="T20" fmla="*/ 5 w 41"/>
                <a:gd name="T21" fmla="*/ 102 h 137"/>
                <a:gd name="T22" fmla="*/ 3 w 41"/>
                <a:gd name="T23" fmla="*/ 96 h 137"/>
                <a:gd name="T24" fmla="*/ 17 w 41"/>
                <a:gd name="T25" fmla="*/ 20 h 137"/>
                <a:gd name="T26" fmla="*/ 31 w 41"/>
                <a:gd name="T2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137">
                  <a:moveTo>
                    <a:pt x="31" y="0"/>
                  </a:moveTo>
                  <a:cubicBezTo>
                    <a:pt x="26" y="8"/>
                    <a:pt x="24" y="16"/>
                    <a:pt x="19" y="24"/>
                  </a:cubicBezTo>
                  <a:cubicBezTo>
                    <a:pt x="17" y="39"/>
                    <a:pt x="13" y="45"/>
                    <a:pt x="9" y="58"/>
                  </a:cubicBezTo>
                  <a:cubicBezTo>
                    <a:pt x="11" y="102"/>
                    <a:pt x="6" y="137"/>
                    <a:pt x="17" y="104"/>
                  </a:cubicBezTo>
                  <a:cubicBezTo>
                    <a:pt x="18" y="92"/>
                    <a:pt x="17" y="49"/>
                    <a:pt x="31" y="40"/>
                  </a:cubicBezTo>
                  <a:cubicBezTo>
                    <a:pt x="41" y="24"/>
                    <a:pt x="30" y="61"/>
                    <a:pt x="27" y="66"/>
                  </a:cubicBezTo>
                  <a:cubicBezTo>
                    <a:pt x="25" y="73"/>
                    <a:pt x="21" y="86"/>
                    <a:pt x="21" y="86"/>
                  </a:cubicBezTo>
                  <a:cubicBezTo>
                    <a:pt x="25" y="101"/>
                    <a:pt x="30" y="99"/>
                    <a:pt x="25" y="118"/>
                  </a:cubicBezTo>
                  <a:cubicBezTo>
                    <a:pt x="23" y="124"/>
                    <a:pt x="17" y="136"/>
                    <a:pt x="17" y="136"/>
                  </a:cubicBezTo>
                  <a:cubicBezTo>
                    <a:pt x="15" y="132"/>
                    <a:pt x="8" y="132"/>
                    <a:pt x="7" y="128"/>
                  </a:cubicBezTo>
                  <a:cubicBezTo>
                    <a:pt x="5" y="120"/>
                    <a:pt x="6" y="111"/>
                    <a:pt x="5" y="102"/>
                  </a:cubicBezTo>
                  <a:cubicBezTo>
                    <a:pt x="5" y="100"/>
                    <a:pt x="4" y="98"/>
                    <a:pt x="3" y="96"/>
                  </a:cubicBezTo>
                  <a:cubicBezTo>
                    <a:pt x="4" y="83"/>
                    <a:pt x="0" y="31"/>
                    <a:pt x="17" y="20"/>
                  </a:cubicBezTo>
                  <a:cubicBezTo>
                    <a:pt x="20" y="12"/>
                    <a:pt x="26" y="7"/>
                    <a:pt x="31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45" name="Freeform 2657"/>
            <p:cNvSpPr>
              <a:spLocks/>
            </p:cNvSpPr>
            <p:nvPr/>
          </p:nvSpPr>
          <p:spPr bwMode="auto">
            <a:xfrm>
              <a:off x="3391" y="1436"/>
              <a:ext cx="62" cy="406"/>
            </a:xfrm>
            <a:custGeom>
              <a:avLst/>
              <a:gdLst>
                <a:gd name="T0" fmla="*/ 56 w 62"/>
                <a:gd name="T1" fmla="*/ 0 h 406"/>
                <a:gd name="T2" fmla="*/ 56 w 62"/>
                <a:gd name="T3" fmla="*/ 56 h 406"/>
                <a:gd name="T4" fmla="*/ 54 w 62"/>
                <a:gd name="T5" fmla="*/ 90 h 406"/>
                <a:gd name="T6" fmla="*/ 44 w 62"/>
                <a:gd name="T7" fmla="*/ 98 h 406"/>
                <a:gd name="T8" fmla="*/ 36 w 62"/>
                <a:gd name="T9" fmla="*/ 144 h 406"/>
                <a:gd name="T10" fmla="*/ 42 w 62"/>
                <a:gd name="T11" fmla="*/ 170 h 406"/>
                <a:gd name="T12" fmla="*/ 30 w 62"/>
                <a:gd name="T13" fmla="*/ 180 h 406"/>
                <a:gd name="T14" fmla="*/ 24 w 62"/>
                <a:gd name="T15" fmla="*/ 262 h 406"/>
                <a:gd name="T16" fmla="*/ 22 w 62"/>
                <a:gd name="T17" fmla="*/ 252 h 406"/>
                <a:gd name="T18" fmla="*/ 16 w 62"/>
                <a:gd name="T19" fmla="*/ 270 h 406"/>
                <a:gd name="T20" fmla="*/ 12 w 62"/>
                <a:gd name="T21" fmla="*/ 262 h 406"/>
                <a:gd name="T22" fmla="*/ 24 w 62"/>
                <a:gd name="T23" fmla="*/ 256 h 406"/>
                <a:gd name="T24" fmla="*/ 26 w 62"/>
                <a:gd name="T25" fmla="*/ 174 h 406"/>
                <a:gd name="T26" fmla="*/ 34 w 62"/>
                <a:gd name="T27" fmla="*/ 118 h 406"/>
                <a:gd name="T28" fmla="*/ 42 w 62"/>
                <a:gd name="T29" fmla="*/ 106 h 406"/>
                <a:gd name="T30" fmla="*/ 56 w 62"/>
                <a:gd name="T31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2" h="406">
                  <a:moveTo>
                    <a:pt x="56" y="0"/>
                  </a:moveTo>
                  <a:cubicBezTo>
                    <a:pt x="61" y="19"/>
                    <a:pt x="62" y="37"/>
                    <a:pt x="56" y="56"/>
                  </a:cubicBezTo>
                  <a:cubicBezTo>
                    <a:pt x="55" y="67"/>
                    <a:pt x="57" y="79"/>
                    <a:pt x="54" y="90"/>
                  </a:cubicBezTo>
                  <a:cubicBezTo>
                    <a:pt x="53" y="94"/>
                    <a:pt x="45" y="94"/>
                    <a:pt x="44" y="98"/>
                  </a:cubicBezTo>
                  <a:cubicBezTo>
                    <a:pt x="47" y="114"/>
                    <a:pt x="41" y="129"/>
                    <a:pt x="36" y="144"/>
                  </a:cubicBezTo>
                  <a:cubicBezTo>
                    <a:pt x="47" y="160"/>
                    <a:pt x="45" y="151"/>
                    <a:pt x="42" y="170"/>
                  </a:cubicBezTo>
                  <a:cubicBezTo>
                    <a:pt x="33" y="167"/>
                    <a:pt x="33" y="172"/>
                    <a:pt x="30" y="180"/>
                  </a:cubicBezTo>
                  <a:cubicBezTo>
                    <a:pt x="28" y="207"/>
                    <a:pt x="29" y="235"/>
                    <a:pt x="24" y="262"/>
                  </a:cubicBezTo>
                  <a:cubicBezTo>
                    <a:pt x="23" y="259"/>
                    <a:pt x="25" y="251"/>
                    <a:pt x="22" y="252"/>
                  </a:cubicBezTo>
                  <a:cubicBezTo>
                    <a:pt x="16" y="254"/>
                    <a:pt x="16" y="270"/>
                    <a:pt x="16" y="270"/>
                  </a:cubicBezTo>
                  <a:cubicBezTo>
                    <a:pt x="14" y="358"/>
                    <a:pt x="0" y="406"/>
                    <a:pt x="12" y="262"/>
                  </a:cubicBezTo>
                  <a:cubicBezTo>
                    <a:pt x="12" y="259"/>
                    <a:pt x="22" y="257"/>
                    <a:pt x="24" y="256"/>
                  </a:cubicBezTo>
                  <a:cubicBezTo>
                    <a:pt x="15" y="229"/>
                    <a:pt x="21" y="201"/>
                    <a:pt x="26" y="174"/>
                  </a:cubicBezTo>
                  <a:cubicBezTo>
                    <a:pt x="27" y="159"/>
                    <a:pt x="29" y="133"/>
                    <a:pt x="34" y="118"/>
                  </a:cubicBezTo>
                  <a:cubicBezTo>
                    <a:pt x="35" y="113"/>
                    <a:pt x="42" y="106"/>
                    <a:pt x="42" y="106"/>
                  </a:cubicBezTo>
                  <a:cubicBezTo>
                    <a:pt x="49" y="70"/>
                    <a:pt x="54" y="37"/>
                    <a:pt x="56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46" name="Freeform 2658"/>
            <p:cNvSpPr>
              <a:spLocks/>
            </p:cNvSpPr>
            <p:nvPr/>
          </p:nvSpPr>
          <p:spPr bwMode="auto">
            <a:xfrm>
              <a:off x="3364" y="1923"/>
              <a:ext cx="41" cy="165"/>
            </a:xfrm>
            <a:custGeom>
              <a:avLst/>
              <a:gdLst>
                <a:gd name="T0" fmla="*/ 41 w 41"/>
                <a:gd name="T1" fmla="*/ 3 h 165"/>
                <a:gd name="T2" fmla="*/ 21 w 41"/>
                <a:gd name="T3" fmla="*/ 29 h 165"/>
                <a:gd name="T4" fmla="*/ 11 w 41"/>
                <a:gd name="T5" fmla="*/ 81 h 165"/>
                <a:gd name="T6" fmla="*/ 21 w 41"/>
                <a:gd name="T7" fmla="*/ 137 h 165"/>
                <a:gd name="T8" fmla="*/ 19 w 41"/>
                <a:gd name="T9" fmla="*/ 163 h 165"/>
                <a:gd name="T10" fmla="*/ 15 w 41"/>
                <a:gd name="T11" fmla="*/ 157 h 165"/>
                <a:gd name="T12" fmla="*/ 9 w 41"/>
                <a:gd name="T13" fmla="*/ 137 h 165"/>
                <a:gd name="T14" fmla="*/ 15 w 41"/>
                <a:gd name="T15" fmla="*/ 59 h 165"/>
                <a:gd name="T16" fmla="*/ 25 w 41"/>
                <a:gd name="T17" fmla="*/ 3 h 165"/>
                <a:gd name="T18" fmla="*/ 41 w 41"/>
                <a:gd name="T19" fmla="*/ 3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165">
                  <a:moveTo>
                    <a:pt x="41" y="3"/>
                  </a:moveTo>
                  <a:cubicBezTo>
                    <a:pt x="25" y="7"/>
                    <a:pt x="36" y="24"/>
                    <a:pt x="21" y="29"/>
                  </a:cubicBezTo>
                  <a:cubicBezTo>
                    <a:pt x="20" y="44"/>
                    <a:pt x="19" y="69"/>
                    <a:pt x="11" y="81"/>
                  </a:cubicBezTo>
                  <a:cubicBezTo>
                    <a:pt x="11" y="87"/>
                    <a:pt x="7" y="132"/>
                    <a:pt x="21" y="137"/>
                  </a:cubicBezTo>
                  <a:cubicBezTo>
                    <a:pt x="20" y="146"/>
                    <a:pt x="21" y="155"/>
                    <a:pt x="19" y="163"/>
                  </a:cubicBezTo>
                  <a:cubicBezTo>
                    <a:pt x="18" y="165"/>
                    <a:pt x="16" y="159"/>
                    <a:pt x="15" y="157"/>
                  </a:cubicBezTo>
                  <a:cubicBezTo>
                    <a:pt x="8" y="134"/>
                    <a:pt x="18" y="151"/>
                    <a:pt x="9" y="137"/>
                  </a:cubicBezTo>
                  <a:cubicBezTo>
                    <a:pt x="8" y="110"/>
                    <a:pt x="0" y="82"/>
                    <a:pt x="15" y="59"/>
                  </a:cubicBezTo>
                  <a:cubicBezTo>
                    <a:pt x="15" y="59"/>
                    <a:pt x="24" y="4"/>
                    <a:pt x="25" y="3"/>
                  </a:cubicBezTo>
                  <a:cubicBezTo>
                    <a:pt x="30" y="0"/>
                    <a:pt x="36" y="3"/>
                    <a:pt x="41" y="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47" name="Freeform 2659"/>
            <p:cNvSpPr>
              <a:spLocks/>
            </p:cNvSpPr>
            <p:nvPr/>
          </p:nvSpPr>
          <p:spPr bwMode="auto">
            <a:xfrm>
              <a:off x="3586" y="1936"/>
              <a:ext cx="52" cy="172"/>
            </a:xfrm>
            <a:custGeom>
              <a:avLst/>
              <a:gdLst>
                <a:gd name="T0" fmla="*/ 29 w 52"/>
                <a:gd name="T1" fmla="*/ 0 h 172"/>
                <a:gd name="T2" fmla="*/ 19 w 52"/>
                <a:gd name="T3" fmla="*/ 74 h 172"/>
                <a:gd name="T4" fmla="*/ 21 w 52"/>
                <a:gd name="T5" fmla="*/ 94 h 172"/>
                <a:gd name="T6" fmla="*/ 37 w 52"/>
                <a:gd name="T7" fmla="*/ 164 h 172"/>
                <a:gd name="T8" fmla="*/ 51 w 52"/>
                <a:gd name="T9" fmla="*/ 144 h 172"/>
                <a:gd name="T10" fmla="*/ 49 w 52"/>
                <a:gd name="T11" fmla="*/ 152 h 172"/>
                <a:gd name="T12" fmla="*/ 41 w 52"/>
                <a:gd name="T13" fmla="*/ 172 h 172"/>
                <a:gd name="T14" fmla="*/ 19 w 52"/>
                <a:gd name="T15" fmla="*/ 152 h 172"/>
                <a:gd name="T16" fmla="*/ 13 w 52"/>
                <a:gd name="T17" fmla="*/ 110 h 172"/>
                <a:gd name="T18" fmla="*/ 21 w 52"/>
                <a:gd name="T19" fmla="*/ 40 h 172"/>
                <a:gd name="T20" fmla="*/ 29 w 52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172">
                  <a:moveTo>
                    <a:pt x="29" y="0"/>
                  </a:moveTo>
                  <a:cubicBezTo>
                    <a:pt x="27" y="23"/>
                    <a:pt x="26" y="52"/>
                    <a:pt x="19" y="74"/>
                  </a:cubicBezTo>
                  <a:cubicBezTo>
                    <a:pt x="24" y="89"/>
                    <a:pt x="24" y="82"/>
                    <a:pt x="21" y="94"/>
                  </a:cubicBezTo>
                  <a:cubicBezTo>
                    <a:pt x="28" y="115"/>
                    <a:pt x="8" y="154"/>
                    <a:pt x="37" y="164"/>
                  </a:cubicBezTo>
                  <a:cubicBezTo>
                    <a:pt x="49" y="161"/>
                    <a:pt x="47" y="155"/>
                    <a:pt x="51" y="144"/>
                  </a:cubicBezTo>
                  <a:cubicBezTo>
                    <a:pt x="52" y="141"/>
                    <a:pt x="49" y="149"/>
                    <a:pt x="49" y="152"/>
                  </a:cubicBezTo>
                  <a:cubicBezTo>
                    <a:pt x="46" y="171"/>
                    <a:pt x="52" y="165"/>
                    <a:pt x="41" y="172"/>
                  </a:cubicBezTo>
                  <a:cubicBezTo>
                    <a:pt x="32" y="166"/>
                    <a:pt x="28" y="158"/>
                    <a:pt x="19" y="152"/>
                  </a:cubicBezTo>
                  <a:cubicBezTo>
                    <a:pt x="14" y="138"/>
                    <a:pt x="18" y="124"/>
                    <a:pt x="13" y="110"/>
                  </a:cubicBezTo>
                  <a:cubicBezTo>
                    <a:pt x="12" y="94"/>
                    <a:pt x="0" y="45"/>
                    <a:pt x="21" y="40"/>
                  </a:cubicBezTo>
                  <a:cubicBezTo>
                    <a:pt x="23" y="2"/>
                    <a:pt x="13" y="11"/>
                    <a:pt x="29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48" name="Freeform 2660"/>
            <p:cNvSpPr>
              <a:spLocks/>
            </p:cNvSpPr>
            <p:nvPr/>
          </p:nvSpPr>
          <p:spPr bwMode="auto">
            <a:xfrm>
              <a:off x="3464" y="1431"/>
              <a:ext cx="38" cy="367"/>
            </a:xfrm>
            <a:custGeom>
              <a:avLst/>
              <a:gdLst>
                <a:gd name="T0" fmla="*/ 11 w 38"/>
                <a:gd name="T1" fmla="*/ 5 h 367"/>
                <a:gd name="T2" fmla="*/ 13 w 38"/>
                <a:gd name="T3" fmla="*/ 53 h 367"/>
                <a:gd name="T4" fmla="*/ 19 w 38"/>
                <a:gd name="T5" fmla="*/ 55 h 367"/>
                <a:gd name="T6" fmla="*/ 21 w 38"/>
                <a:gd name="T7" fmla="*/ 61 h 367"/>
                <a:gd name="T8" fmla="*/ 31 w 38"/>
                <a:gd name="T9" fmla="*/ 85 h 367"/>
                <a:gd name="T10" fmla="*/ 25 w 38"/>
                <a:gd name="T11" fmla="*/ 189 h 367"/>
                <a:gd name="T12" fmla="*/ 19 w 38"/>
                <a:gd name="T13" fmla="*/ 223 h 367"/>
                <a:gd name="T14" fmla="*/ 23 w 38"/>
                <a:gd name="T15" fmla="*/ 349 h 367"/>
                <a:gd name="T16" fmla="*/ 15 w 38"/>
                <a:gd name="T17" fmla="*/ 355 h 367"/>
                <a:gd name="T18" fmla="*/ 13 w 38"/>
                <a:gd name="T19" fmla="*/ 289 h 367"/>
                <a:gd name="T20" fmla="*/ 15 w 38"/>
                <a:gd name="T21" fmla="*/ 221 h 367"/>
                <a:gd name="T22" fmla="*/ 21 w 38"/>
                <a:gd name="T23" fmla="*/ 203 h 367"/>
                <a:gd name="T24" fmla="*/ 17 w 38"/>
                <a:gd name="T25" fmla="*/ 197 h 367"/>
                <a:gd name="T26" fmla="*/ 25 w 38"/>
                <a:gd name="T27" fmla="*/ 185 h 367"/>
                <a:gd name="T28" fmla="*/ 15 w 38"/>
                <a:gd name="T29" fmla="*/ 57 h 367"/>
                <a:gd name="T30" fmla="*/ 13 w 38"/>
                <a:gd name="T31" fmla="*/ 17 h 367"/>
                <a:gd name="T32" fmla="*/ 11 w 38"/>
                <a:gd name="T33" fmla="*/ 5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7">
                  <a:moveTo>
                    <a:pt x="11" y="5"/>
                  </a:moveTo>
                  <a:cubicBezTo>
                    <a:pt x="12" y="21"/>
                    <a:pt x="10" y="37"/>
                    <a:pt x="13" y="53"/>
                  </a:cubicBezTo>
                  <a:cubicBezTo>
                    <a:pt x="13" y="55"/>
                    <a:pt x="18" y="54"/>
                    <a:pt x="19" y="55"/>
                  </a:cubicBezTo>
                  <a:cubicBezTo>
                    <a:pt x="20" y="56"/>
                    <a:pt x="20" y="59"/>
                    <a:pt x="21" y="61"/>
                  </a:cubicBezTo>
                  <a:cubicBezTo>
                    <a:pt x="25" y="91"/>
                    <a:pt x="25" y="66"/>
                    <a:pt x="31" y="85"/>
                  </a:cubicBezTo>
                  <a:cubicBezTo>
                    <a:pt x="29" y="153"/>
                    <a:pt x="30" y="126"/>
                    <a:pt x="25" y="189"/>
                  </a:cubicBezTo>
                  <a:cubicBezTo>
                    <a:pt x="24" y="200"/>
                    <a:pt x="19" y="223"/>
                    <a:pt x="19" y="223"/>
                  </a:cubicBezTo>
                  <a:cubicBezTo>
                    <a:pt x="18" y="265"/>
                    <a:pt x="0" y="314"/>
                    <a:pt x="23" y="349"/>
                  </a:cubicBezTo>
                  <a:cubicBezTo>
                    <a:pt x="21" y="355"/>
                    <a:pt x="19" y="367"/>
                    <a:pt x="15" y="355"/>
                  </a:cubicBezTo>
                  <a:cubicBezTo>
                    <a:pt x="14" y="333"/>
                    <a:pt x="13" y="311"/>
                    <a:pt x="13" y="289"/>
                  </a:cubicBezTo>
                  <a:cubicBezTo>
                    <a:pt x="13" y="266"/>
                    <a:pt x="13" y="244"/>
                    <a:pt x="15" y="221"/>
                  </a:cubicBezTo>
                  <a:cubicBezTo>
                    <a:pt x="15" y="215"/>
                    <a:pt x="21" y="203"/>
                    <a:pt x="21" y="203"/>
                  </a:cubicBezTo>
                  <a:cubicBezTo>
                    <a:pt x="20" y="201"/>
                    <a:pt x="16" y="199"/>
                    <a:pt x="17" y="197"/>
                  </a:cubicBezTo>
                  <a:cubicBezTo>
                    <a:pt x="18" y="192"/>
                    <a:pt x="25" y="185"/>
                    <a:pt x="25" y="185"/>
                  </a:cubicBezTo>
                  <a:cubicBezTo>
                    <a:pt x="24" y="157"/>
                    <a:pt x="38" y="92"/>
                    <a:pt x="15" y="57"/>
                  </a:cubicBezTo>
                  <a:cubicBezTo>
                    <a:pt x="14" y="44"/>
                    <a:pt x="15" y="30"/>
                    <a:pt x="13" y="17"/>
                  </a:cubicBezTo>
                  <a:cubicBezTo>
                    <a:pt x="11" y="0"/>
                    <a:pt x="6" y="21"/>
                    <a:pt x="11" y="5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49" name="Freeform 2661"/>
            <p:cNvSpPr>
              <a:spLocks/>
            </p:cNvSpPr>
            <p:nvPr/>
          </p:nvSpPr>
          <p:spPr bwMode="auto">
            <a:xfrm>
              <a:off x="3366" y="1868"/>
              <a:ext cx="67" cy="58"/>
            </a:xfrm>
            <a:custGeom>
              <a:avLst/>
              <a:gdLst>
                <a:gd name="T0" fmla="*/ 53 w 67"/>
                <a:gd name="T1" fmla="*/ 2 h 58"/>
                <a:gd name="T2" fmla="*/ 67 w 67"/>
                <a:gd name="T3" fmla="*/ 26 h 58"/>
                <a:gd name="T4" fmla="*/ 55 w 67"/>
                <a:gd name="T5" fmla="*/ 54 h 58"/>
                <a:gd name="T6" fmla="*/ 25 w 67"/>
                <a:gd name="T7" fmla="*/ 50 h 58"/>
                <a:gd name="T8" fmla="*/ 13 w 67"/>
                <a:gd name="T9" fmla="*/ 40 h 58"/>
                <a:gd name="T10" fmla="*/ 21 w 67"/>
                <a:gd name="T11" fmla="*/ 0 h 58"/>
                <a:gd name="T12" fmla="*/ 53 w 67"/>
                <a:gd name="T1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8">
                  <a:moveTo>
                    <a:pt x="53" y="2"/>
                  </a:moveTo>
                  <a:cubicBezTo>
                    <a:pt x="67" y="7"/>
                    <a:pt x="65" y="12"/>
                    <a:pt x="67" y="26"/>
                  </a:cubicBezTo>
                  <a:cubicBezTo>
                    <a:pt x="65" y="42"/>
                    <a:pt x="67" y="46"/>
                    <a:pt x="55" y="54"/>
                  </a:cubicBezTo>
                  <a:cubicBezTo>
                    <a:pt x="49" y="58"/>
                    <a:pt x="32" y="52"/>
                    <a:pt x="25" y="50"/>
                  </a:cubicBezTo>
                  <a:cubicBezTo>
                    <a:pt x="18" y="48"/>
                    <a:pt x="14" y="48"/>
                    <a:pt x="13" y="40"/>
                  </a:cubicBezTo>
                  <a:cubicBezTo>
                    <a:pt x="8" y="24"/>
                    <a:pt x="0" y="7"/>
                    <a:pt x="21" y="0"/>
                  </a:cubicBezTo>
                  <a:cubicBezTo>
                    <a:pt x="50" y="2"/>
                    <a:pt x="40" y="2"/>
                    <a:pt x="53" y="2"/>
                  </a:cubicBezTo>
                  <a:close/>
                </a:path>
              </a:pathLst>
            </a:custGeom>
            <a:solidFill>
              <a:srgbClr val="333399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50" name="Freeform 2662"/>
            <p:cNvSpPr>
              <a:spLocks/>
            </p:cNvSpPr>
            <p:nvPr/>
          </p:nvSpPr>
          <p:spPr bwMode="auto">
            <a:xfrm>
              <a:off x="3465" y="1880"/>
              <a:ext cx="61" cy="53"/>
            </a:xfrm>
            <a:custGeom>
              <a:avLst/>
              <a:gdLst>
                <a:gd name="T0" fmla="*/ 54 w 61"/>
                <a:gd name="T1" fmla="*/ 52 h 53"/>
                <a:gd name="T2" fmla="*/ 4 w 61"/>
                <a:gd name="T3" fmla="*/ 38 h 53"/>
                <a:gd name="T4" fmla="*/ 4 w 61"/>
                <a:gd name="T5" fmla="*/ 12 h 53"/>
                <a:gd name="T6" fmla="*/ 20 w 61"/>
                <a:gd name="T7" fmla="*/ 0 h 53"/>
                <a:gd name="T8" fmla="*/ 50 w 61"/>
                <a:gd name="T9" fmla="*/ 8 h 53"/>
                <a:gd name="T10" fmla="*/ 60 w 61"/>
                <a:gd name="T11" fmla="*/ 30 h 53"/>
                <a:gd name="T12" fmla="*/ 54 w 61"/>
                <a:gd name="T13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53">
                  <a:moveTo>
                    <a:pt x="54" y="52"/>
                  </a:moveTo>
                  <a:cubicBezTo>
                    <a:pt x="12" y="50"/>
                    <a:pt x="27" y="53"/>
                    <a:pt x="4" y="38"/>
                  </a:cubicBezTo>
                  <a:cubicBezTo>
                    <a:pt x="0" y="27"/>
                    <a:pt x="0" y="31"/>
                    <a:pt x="4" y="12"/>
                  </a:cubicBezTo>
                  <a:cubicBezTo>
                    <a:pt x="5" y="6"/>
                    <a:pt x="20" y="0"/>
                    <a:pt x="20" y="0"/>
                  </a:cubicBezTo>
                  <a:cubicBezTo>
                    <a:pt x="32" y="2"/>
                    <a:pt x="40" y="1"/>
                    <a:pt x="50" y="8"/>
                  </a:cubicBezTo>
                  <a:cubicBezTo>
                    <a:pt x="56" y="13"/>
                    <a:pt x="59" y="23"/>
                    <a:pt x="60" y="30"/>
                  </a:cubicBezTo>
                  <a:cubicBezTo>
                    <a:pt x="61" y="37"/>
                    <a:pt x="55" y="48"/>
                    <a:pt x="54" y="52"/>
                  </a:cubicBezTo>
                  <a:close/>
                </a:path>
              </a:pathLst>
            </a:custGeom>
            <a:solidFill>
              <a:srgbClr val="333399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51" name="Freeform 2663"/>
            <p:cNvSpPr>
              <a:spLocks/>
            </p:cNvSpPr>
            <p:nvPr/>
          </p:nvSpPr>
          <p:spPr bwMode="auto">
            <a:xfrm>
              <a:off x="3581" y="1867"/>
              <a:ext cx="58" cy="53"/>
            </a:xfrm>
            <a:custGeom>
              <a:avLst/>
              <a:gdLst>
                <a:gd name="T0" fmla="*/ 54 w 58"/>
                <a:gd name="T1" fmla="*/ 17 h 53"/>
                <a:gd name="T2" fmla="*/ 44 w 58"/>
                <a:gd name="T3" fmla="*/ 49 h 53"/>
                <a:gd name="T4" fmla="*/ 14 w 58"/>
                <a:gd name="T5" fmla="*/ 43 h 53"/>
                <a:gd name="T6" fmla="*/ 20 w 58"/>
                <a:gd name="T7" fmla="*/ 3 h 53"/>
                <a:gd name="T8" fmla="*/ 54 w 58"/>
                <a:gd name="T9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3">
                  <a:moveTo>
                    <a:pt x="54" y="17"/>
                  </a:moveTo>
                  <a:cubicBezTo>
                    <a:pt x="58" y="22"/>
                    <a:pt x="51" y="45"/>
                    <a:pt x="44" y="49"/>
                  </a:cubicBezTo>
                  <a:cubicBezTo>
                    <a:pt x="37" y="53"/>
                    <a:pt x="18" y="51"/>
                    <a:pt x="14" y="43"/>
                  </a:cubicBezTo>
                  <a:cubicBezTo>
                    <a:pt x="0" y="39"/>
                    <a:pt x="11" y="9"/>
                    <a:pt x="20" y="3"/>
                  </a:cubicBezTo>
                  <a:cubicBezTo>
                    <a:pt x="31" y="4"/>
                    <a:pt x="54" y="0"/>
                    <a:pt x="54" y="17"/>
                  </a:cubicBezTo>
                  <a:close/>
                </a:path>
              </a:pathLst>
            </a:custGeom>
            <a:solidFill>
              <a:srgbClr val="333399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pic>
        <p:nvPicPr>
          <p:cNvPr id="91752" name="Picture 2664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76650" y="1822450"/>
            <a:ext cx="608013" cy="549275"/>
          </a:xfrm>
          <a:prstGeom prst="rect">
            <a:avLst/>
          </a:prstGeom>
          <a:noFill/>
          <a:ln>
            <a:noFill/>
          </a:ln>
          <a:effectLst>
            <a:outerShdw dist="17961" dir="189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753" name="Picture 2665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1600200"/>
            <a:ext cx="844550" cy="2743200"/>
          </a:xfrm>
          <a:prstGeom prst="rect">
            <a:avLst/>
          </a:prstGeom>
          <a:noFill/>
          <a:ln>
            <a:noFill/>
          </a:ln>
          <a:effectLst>
            <a:outerShdw dist="28398" dir="12393903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754" name="Picture 2666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57400" y="3581400"/>
            <a:ext cx="1219200" cy="81121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755" name="Picture 2667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95800" y="838200"/>
            <a:ext cx="1981200" cy="1925638"/>
          </a:xfrm>
          <a:prstGeom prst="rect">
            <a:avLst/>
          </a:prstGeom>
          <a:noFill/>
          <a:ln>
            <a:noFill/>
          </a:ln>
          <a:effectLst>
            <a:outerShdw dist="28398" dir="3806097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756" name="Freeform 2668"/>
          <p:cNvSpPr>
            <a:spLocks/>
          </p:cNvSpPr>
          <p:nvPr/>
        </p:nvSpPr>
        <p:spPr bwMode="auto">
          <a:xfrm>
            <a:off x="5572125" y="4610100"/>
            <a:ext cx="3443288" cy="1698625"/>
          </a:xfrm>
          <a:custGeom>
            <a:avLst/>
            <a:gdLst>
              <a:gd name="T0" fmla="*/ 2007 w 2169"/>
              <a:gd name="T1" fmla="*/ 882 h 1070"/>
              <a:gd name="T2" fmla="*/ 1917 w 2169"/>
              <a:gd name="T3" fmla="*/ 879 h 1070"/>
              <a:gd name="T4" fmla="*/ 1896 w 2169"/>
              <a:gd name="T5" fmla="*/ 999 h 1070"/>
              <a:gd name="T6" fmla="*/ 1833 w 2169"/>
              <a:gd name="T7" fmla="*/ 1026 h 1070"/>
              <a:gd name="T8" fmla="*/ 1821 w 2169"/>
              <a:gd name="T9" fmla="*/ 975 h 1070"/>
              <a:gd name="T10" fmla="*/ 1815 w 2169"/>
              <a:gd name="T11" fmla="*/ 861 h 1070"/>
              <a:gd name="T12" fmla="*/ 1728 w 2169"/>
              <a:gd name="T13" fmla="*/ 1020 h 1070"/>
              <a:gd name="T14" fmla="*/ 1647 w 2169"/>
              <a:gd name="T15" fmla="*/ 864 h 1070"/>
              <a:gd name="T16" fmla="*/ 1521 w 2169"/>
              <a:gd name="T17" fmla="*/ 810 h 1070"/>
              <a:gd name="T18" fmla="*/ 1374 w 2169"/>
              <a:gd name="T19" fmla="*/ 771 h 1070"/>
              <a:gd name="T20" fmla="*/ 1248 w 2169"/>
              <a:gd name="T21" fmla="*/ 735 h 1070"/>
              <a:gd name="T22" fmla="*/ 1035 w 2169"/>
              <a:gd name="T23" fmla="*/ 666 h 1070"/>
              <a:gd name="T24" fmla="*/ 894 w 2169"/>
              <a:gd name="T25" fmla="*/ 600 h 1070"/>
              <a:gd name="T26" fmla="*/ 738 w 2169"/>
              <a:gd name="T27" fmla="*/ 540 h 1070"/>
              <a:gd name="T28" fmla="*/ 660 w 2169"/>
              <a:gd name="T29" fmla="*/ 588 h 1070"/>
              <a:gd name="T30" fmla="*/ 600 w 2169"/>
              <a:gd name="T31" fmla="*/ 555 h 1070"/>
              <a:gd name="T32" fmla="*/ 423 w 2169"/>
              <a:gd name="T33" fmla="*/ 576 h 1070"/>
              <a:gd name="T34" fmla="*/ 333 w 2169"/>
              <a:gd name="T35" fmla="*/ 441 h 1070"/>
              <a:gd name="T36" fmla="*/ 246 w 2169"/>
              <a:gd name="T37" fmla="*/ 453 h 1070"/>
              <a:gd name="T38" fmla="*/ 105 w 2169"/>
              <a:gd name="T39" fmla="*/ 492 h 1070"/>
              <a:gd name="T40" fmla="*/ 39 w 2169"/>
              <a:gd name="T41" fmla="*/ 552 h 1070"/>
              <a:gd name="T42" fmla="*/ 114 w 2169"/>
              <a:gd name="T43" fmla="*/ 441 h 1070"/>
              <a:gd name="T44" fmla="*/ 45 w 2169"/>
              <a:gd name="T45" fmla="*/ 342 h 1070"/>
              <a:gd name="T46" fmla="*/ 33 w 2169"/>
              <a:gd name="T47" fmla="*/ 282 h 1070"/>
              <a:gd name="T48" fmla="*/ 102 w 2169"/>
              <a:gd name="T49" fmla="*/ 234 h 1070"/>
              <a:gd name="T50" fmla="*/ 165 w 2169"/>
              <a:gd name="T51" fmla="*/ 180 h 1070"/>
              <a:gd name="T52" fmla="*/ 243 w 2169"/>
              <a:gd name="T53" fmla="*/ 219 h 1070"/>
              <a:gd name="T54" fmla="*/ 291 w 2169"/>
              <a:gd name="T55" fmla="*/ 213 h 1070"/>
              <a:gd name="T56" fmla="*/ 372 w 2169"/>
              <a:gd name="T57" fmla="*/ 207 h 1070"/>
              <a:gd name="T58" fmla="*/ 423 w 2169"/>
              <a:gd name="T59" fmla="*/ 198 h 1070"/>
              <a:gd name="T60" fmla="*/ 462 w 2169"/>
              <a:gd name="T61" fmla="*/ 168 h 1070"/>
              <a:gd name="T62" fmla="*/ 549 w 2169"/>
              <a:gd name="T63" fmla="*/ 306 h 1070"/>
              <a:gd name="T64" fmla="*/ 585 w 2169"/>
              <a:gd name="T65" fmla="*/ 270 h 1070"/>
              <a:gd name="T66" fmla="*/ 621 w 2169"/>
              <a:gd name="T67" fmla="*/ 246 h 1070"/>
              <a:gd name="T68" fmla="*/ 705 w 2169"/>
              <a:gd name="T69" fmla="*/ 303 h 1070"/>
              <a:gd name="T70" fmla="*/ 759 w 2169"/>
              <a:gd name="T71" fmla="*/ 267 h 1070"/>
              <a:gd name="T72" fmla="*/ 849 w 2169"/>
              <a:gd name="T73" fmla="*/ 279 h 1070"/>
              <a:gd name="T74" fmla="*/ 951 w 2169"/>
              <a:gd name="T75" fmla="*/ 339 h 1070"/>
              <a:gd name="T76" fmla="*/ 1014 w 2169"/>
              <a:gd name="T77" fmla="*/ 255 h 1070"/>
              <a:gd name="T78" fmla="*/ 1134 w 2169"/>
              <a:gd name="T79" fmla="*/ 252 h 1070"/>
              <a:gd name="T80" fmla="*/ 1185 w 2169"/>
              <a:gd name="T81" fmla="*/ 186 h 1070"/>
              <a:gd name="T82" fmla="*/ 1227 w 2169"/>
              <a:gd name="T83" fmla="*/ 309 h 1070"/>
              <a:gd name="T84" fmla="*/ 1308 w 2169"/>
              <a:gd name="T85" fmla="*/ 303 h 1070"/>
              <a:gd name="T86" fmla="*/ 1347 w 2169"/>
              <a:gd name="T87" fmla="*/ 465 h 1070"/>
              <a:gd name="T88" fmla="*/ 1386 w 2169"/>
              <a:gd name="T89" fmla="*/ 291 h 1070"/>
              <a:gd name="T90" fmla="*/ 1458 w 2169"/>
              <a:gd name="T91" fmla="*/ 204 h 1070"/>
              <a:gd name="T92" fmla="*/ 1485 w 2169"/>
              <a:gd name="T93" fmla="*/ 225 h 1070"/>
              <a:gd name="T94" fmla="*/ 1575 w 2169"/>
              <a:gd name="T95" fmla="*/ 249 h 1070"/>
              <a:gd name="T96" fmla="*/ 1605 w 2169"/>
              <a:gd name="T97" fmla="*/ 345 h 1070"/>
              <a:gd name="T98" fmla="*/ 1668 w 2169"/>
              <a:gd name="T99" fmla="*/ 372 h 1070"/>
              <a:gd name="T100" fmla="*/ 1716 w 2169"/>
              <a:gd name="T101" fmla="*/ 306 h 1070"/>
              <a:gd name="T102" fmla="*/ 1803 w 2169"/>
              <a:gd name="T103" fmla="*/ 318 h 1070"/>
              <a:gd name="T104" fmla="*/ 1896 w 2169"/>
              <a:gd name="T105" fmla="*/ 165 h 1070"/>
              <a:gd name="T106" fmla="*/ 1986 w 2169"/>
              <a:gd name="T107" fmla="*/ 144 h 1070"/>
              <a:gd name="T108" fmla="*/ 2067 w 2169"/>
              <a:gd name="T109" fmla="*/ 30 h 1070"/>
              <a:gd name="T110" fmla="*/ 2133 w 2169"/>
              <a:gd name="T111" fmla="*/ 297 h 10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169" h="1070">
                <a:moveTo>
                  <a:pt x="2142" y="972"/>
                </a:moveTo>
                <a:cubicBezTo>
                  <a:pt x="2121" y="965"/>
                  <a:pt x="2121" y="966"/>
                  <a:pt x="2118" y="942"/>
                </a:cubicBezTo>
                <a:cubicBezTo>
                  <a:pt x="2114" y="972"/>
                  <a:pt x="2113" y="971"/>
                  <a:pt x="2100" y="951"/>
                </a:cubicBezTo>
                <a:cubicBezTo>
                  <a:pt x="2106" y="928"/>
                  <a:pt x="2095" y="913"/>
                  <a:pt x="2085" y="894"/>
                </a:cubicBezTo>
                <a:cubicBezTo>
                  <a:pt x="2080" y="848"/>
                  <a:pt x="2078" y="871"/>
                  <a:pt x="2058" y="891"/>
                </a:cubicBezTo>
                <a:cubicBezTo>
                  <a:pt x="2050" y="860"/>
                  <a:pt x="2059" y="904"/>
                  <a:pt x="2040" y="876"/>
                </a:cubicBezTo>
                <a:cubicBezTo>
                  <a:pt x="2028" y="884"/>
                  <a:pt x="2021" y="877"/>
                  <a:pt x="2007" y="882"/>
                </a:cubicBezTo>
                <a:cubicBezTo>
                  <a:pt x="1983" y="870"/>
                  <a:pt x="1989" y="886"/>
                  <a:pt x="1992" y="903"/>
                </a:cubicBezTo>
                <a:cubicBezTo>
                  <a:pt x="1993" y="919"/>
                  <a:pt x="2002" y="950"/>
                  <a:pt x="1998" y="966"/>
                </a:cubicBezTo>
                <a:cubicBezTo>
                  <a:pt x="1992" y="964"/>
                  <a:pt x="1982" y="966"/>
                  <a:pt x="1980" y="960"/>
                </a:cubicBezTo>
                <a:cubicBezTo>
                  <a:pt x="1978" y="955"/>
                  <a:pt x="1973" y="898"/>
                  <a:pt x="1968" y="882"/>
                </a:cubicBezTo>
                <a:cubicBezTo>
                  <a:pt x="1955" y="891"/>
                  <a:pt x="1952" y="884"/>
                  <a:pt x="1938" y="879"/>
                </a:cubicBezTo>
                <a:cubicBezTo>
                  <a:pt x="1934" y="880"/>
                  <a:pt x="1930" y="882"/>
                  <a:pt x="1926" y="882"/>
                </a:cubicBezTo>
                <a:cubicBezTo>
                  <a:pt x="1923" y="882"/>
                  <a:pt x="1919" y="877"/>
                  <a:pt x="1917" y="879"/>
                </a:cubicBezTo>
                <a:cubicBezTo>
                  <a:pt x="1915" y="881"/>
                  <a:pt x="1920" y="891"/>
                  <a:pt x="1920" y="888"/>
                </a:cubicBezTo>
                <a:cubicBezTo>
                  <a:pt x="1920" y="882"/>
                  <a:pt x="1918" y="876"/>
                  <a:pt x="1917" y="870"/>
                </a:cubicBezTo>
                <a:cubicBezTo>
                  <a:pt x="1902" y="885"/>
                  <a:pt x="1903" y="899"/>
                  <a:pt x="1881" y="903"/>
                </a:cubicBezTo>
                <a:cubicBezTo>
                  <a:pt x="1879" y="925"/>
                  <a:pt x="1880" y="947"/>
                  <a:pt x="1875" y="969"/>
                </a:cubicBezTo>
                <a:cubicBezTo>
                  <a:pt x="1874" y="973"/>
                  <a:pt x="1866" y="971"/>
                  <a:pt x="1866" y="975"/>
                </a:cubicBezTo>
                <a:cubicBezTo>
                  <a:pt x="1863" y="995"/>
                  <a:pt x="1865" y="1028"/>
                  <a:pt x="1887" y="1035"/>
                </a:cubicBezTo>
                <a:cubicBezTo>
                  <a:pt x="1891" y="1023"/>
                  <a:pt x="1891" y="1010"/>
                  <a:pt x="1896" y="999"/>
                </a:cubicBezTo>
                <a:cubicBezTo>
                  <a:pt x="1899" y="992"/>
                  <a:pt x="1908" y="981"/>
                  <a:pt x="1908" y="981"/>
                </a:cubicBezTo>
                <a:cubicBezTo>
                  <a:pt x="1909" y="987"/>
                  <a:pt x="1918" y="1026"/>
                  <a:pt x="1902" y="1002"/>
                </a:cubicBezTo>
                <a:cubicBezTo>
                  <a:pt x="1896" y="1006"/>
                  <a:pt x="1890" y="1010"/>
                  <a:pt x="1884" y="1014"/>
                </a:cubicBezTo>
                <a:cubicBezTo>
                  <a:pt x="1881" y="1016"/>
                  <a:pt x="1875" y="1020"/>
                  <a:pt x="1875" y="1020"/>
                </a:cubicBezTo>
                <a:cubicBezTo>
                  <a:pt x="1872" y="1030"/>
                  <a:pt x="1866" y="1037"/>
                  <a:pt x="1863" y="1047"/>
                </a:cubicBezTo>
                <a:cubicBezTo>
                  <a:pt x="1858" y="1033"/>
                  <a:pt x="1856" y="1022"/>
                  <a:pt x="1842" y="1017"/>
                </a:cubicBezTo>
                <a:cubicBezTo>
                  <a:pt x="1840" y="1031"/>
                  <a:pt x="1839" y="1070"/>
                  <a:pt x="1833" y="1026"/>
                </a:cubicBezTo>
                <a:cubicBezTo>
                  <a:pt x="1831" y="1029"/>
                  <a:pt x="1831" y="1035"/>
                  <a:pt x="1827" y="1035"/>
                </a:cubicBezTo>
                <a:cubicBezTo>
                  <a:pt x="1823" y="1035"/>
                  <a:pt x="1824" y="1025"/>
                  <a:pt x="1821" y="1026"/>
                </a:cubicBezTo>
                <a:cubicBezTo>
                  <a:pt x="1817" y="1027"/>
                  <a:pt x="1819" y="1034"/>
                  <a:pt x="1818" y="1038"/>
                </a:cubicBezTo>
                <a:cubicBezTo>
                  <a:pt x="1817" y="1035"/>
                  <a:pt x="1818" y="1029"/>
                  <a:pt x="1815" y="1029"/>
                </a:cubicBezTo>
                <a:cubicBezTo>
                  <a:pt x="1811" y="1029"/>
                  <a:pt x="1807" y="1042"/>
                  <a:pt x="1806" y="1038"/>
                </a:cubicBezTo>
                <a:cubicBezTo>
                  <a:pt x="1803" y="1028"/>
                  <a:pt x="1808" y="1018"/>
                  <a:pt x="1809" y="1008"/>
                </a:cubicBezTo>
                <a:cubicBezTo>
                  <a:pt x="1805" y="991"/>
                  <a:pt x="1802" y="980"/>
                  <a:pt x="1821" y="975"/>
                </a:cubicBezTo>
                <a:cubicBezTo>
                  <a:pt x="1803" y="957"/>
                  <a:pt x="1819" y="953"/>
                  <a:pt x="1836" y="945"/>
                </a:cubicBezTo>
                <a:cubicBezTo>
                  <a:pt x="1833" y="940"/>
                  <a:pt x="1825" y="931"/>
                  <a:pt x="1827" y="924"/>
                </a:cubicBezTo>
                <a:cubicBezTo>
                  <a:pt x="1828" y="920"/>
                  <a:pt x="1833" y="918"/>
                  <a:pt x="1836" y="915"/>
                </a:cubicBezTo>
                <a:cubicBezTo>
                  <a:pt x="1840" y="909"/>
                  <a:pt x="1848" y="897"/>
                  <a:pt x="1848" y="897"/>
                </a:cubicBezTo>
                <a:cubicBezTo>
                  <a:pt x="1843" y="882"/>
                  <a:pt x="1856" y="877"/>
                  <a:pt x="1836" y="882"/>
                </a:cubicBezTo>
                <a:cubicBezTo>
                  <a:pt x="1835" y="871"/>
                  <a:pt x="1839" y="858"/>
                  <a:pt x="1833" y="849"/>
                </a:cubicBezTo>
                <a:cubicBezTo>
                  <a:pt x="1822" y="831"/>
                  <a:pt x="1815" y="861"/>
                  <a:pt x="1815" y="861"/>
                </a:cubicBezTo>
                <a:cubicBezTo>
                  <a:pt x="1798" y="836"/>
                  <a:pt x="1821" y="876"/>
                  <a:pt x="1797" y="852"/>
                </a:cubicBezTo>
                <a:cubicBezTo>
                  <a:pt x="1790" y="856"/>
                  <a:pt x="1780" y="857"/>
                  <a:pt x="1776" y="864"/>
                </a:cubicBezTo>
                <a:cubicBezTo>
                  <a:pt x="1772" y="871"/>
                  <a:pt x="1767" y="901"/>
                  <a:pt x="1764" y="912"/>
                </a:cubicBezTo>
                <a:cubicBezTo>
                  <a:pt x="1765" y="917"/>
                  <a:pt x="1762" y="1003"/>
                  <a:pt x="1773" y="969"/>
                </a:cubicBezTo>
                <a:cubicBezTo>
                  <a:pt x="1781" y="992"/>
                  <a:pt x="1771" y="1009"/>
                  <a:pt x="1764" y="1029"/>
                </a:cubicBezTo>
                <a:cubicBezTo>
                  <a:pt x="1754" y="1014"/>
                  <a:pt x="1755" y="1027"/>
                  <a:pt x="1743" y="1035"/>
                </a:cubicBezTo>
                <a:cubicBezTo>
                  <a:pt x="1741" y="1027"/>
                  <a:pt x="1735" y="998"/>
                  <a:pt x="1728" y="1020"/>
                </a:cubicBezTo>
                <a:cubicBezTo>
                  <a:pt x="1711" y="997"/>
                  <a:pt x="1714" y="960"/>
                  <a:pt x="1710" y="933"/>
                </a:cubicBezTo>
                <a:cubicBezTo>
                  <a:pt x="1709" y="916"/>
                  <a:pt x="1709" y="899"/>
                  <a:pt x="1707" y="882"/>
                </a:cubicBezTo>
                <a:cubicBezTo>
                  <a:pt x="1707" y="877"/>
                  <a:pt x="1708" y="870"/>
                  <a:pt x="1704" y="867"/>
                </a:cubicBezTo>
                <a:cubicBezTo>
                  <a:pt x="1701" y="865"/>
                  <a:pt x="1700" y="873"/>
                  <a:pt x="1698" y="876"/>
                </a:cubicBezTo>
                <a:cubicBezTo>
                  <a:pt x="1696" y="884"/>
                  <a:pt x="1699" y="895"/>
                  <a:pt x="1692" y="900"/>
                </a:cubicBezTo>
                <a:cubicBezTo>
                  <a:pt x="1687" y="904"/>
                  <a:pt x="1674" y="894"/>
                  <a:pt x="1674" y="894"/>
                </a:cubicBezTo>
                <a:cubicBezTo>
                  <a:pt x="1670" y="881"/>
                  <a:pt x="1659" y="870"/>
                  <a:pt x="1647" y="864"/>
                </a:cubicBezTo>
                <a:cubicBezTo>
                  <a:pt x="1643" y="851"/>
                  <a:pt x="1635" y="849"/>
                  <a:pt x="1623" y="843"/>
                </a:cubicBezTo>
                <a:cubicBezTo>
                  <a:pt x="1602" y="850"/>
                  <a:pt x="1624" y="846"/>
                  <a:pt x="1611" y="837"/>
                </a:cubicBezTo>
                <a:cubicBezTo>
                  <a:pt x="1606" y="833"/>
                  <a:pt x="1593" y="831"/>
                  <a:pt x="1593" y="831"/>
                </a:cubicBezTo>
                <a:cubicBezTo>
                  <a:pt x="1540" y="836"/>
                  <a:pt x="1574" y="832"/>
                  <a:pt x="1548" y="849"/>
                </a:cubicBezTo>
                <a:cubicBezTo>
                  <a:pt x="1528" y="842"/>
                  <a:pt x="1553" y="841"/>
                  <a:pt x="1533" y="834"/>
                </a:cubicBezTo>
                <a:cubicBezTo>
                  <a:pt x="1535" y="830"/>
                  <a:pt x="1541" y="826"/>
                  <a:pt x="1539" y="822"/>
                </a:cubicBezTo>
                <a:cubicBezTo>
                  <a:pt x="1536" y="816"/>
                  <a:pt x="1521" y="810"/>
                  <a:pt x="1521" y="810"/>
                </a:cubicBezTo>
                <a:cubicBezTo>
                  <a:pt x="1507" y="810"/>
                  <a:pt x="1468" y="827"/>
                  <a:pt x="1455" y="822"/>
                </a:cubicBezTo>
                <a:cubicBezTo>
                  <a:pt x="1435" y="821"/>
                  <a:pt x="1404" y="813"/>
                  <a:pt x="1398" y="801"/>
                </a:cubicBezTo>
                <a:cubicBezTo>
                  <a:pt x="1394" y="797"/>
                  <a:pt x="1419" y="750"/>
                  <a:pt x="1419" y="750"/>
                </a:cubicBezTo>
                <a:cubicBezTo>
                  <a:pt x="1416" y="752"/>
                  <a:pt x="1414" y="755"/>
                  <a:pt x="1410" y="756"/>
                </a:cubicBezTo>
                <a:cubicBezTo>
                  <a:pt x="1407" y="757"/>
                  <a:pt x="1404" y="752"/>
                  <a:pt x="1401" y="753"/>
                </a:cubicBezTo>
                <a:cubicBezTo>
                  <a:pt x="1393" y="756"/>
                  <a:pt x="1385" y="785"/>
                  <a:pt x="1383" y="792"/>
                </a:cubicBezTo>
                <a:cubicBezTo>
                  <a:pt x="1382" y="786"/>
                  <a:pt x="1382" y="725"/>
                  <a:pt x="1374" y="771"/>
                </a:cubicBezTo>
                <a:cubicBezTo>
                  <a:pt x="1360" y="761"/>
                  <a:pt x="1358" y="755"/>
                  <a:pt x="1341" y="759"/>
                </a:cubicBezTo>
                <a:cubicBezTo>
                  <a:pt x="1353" y="806"/>
                  <a:pt x="1347" y="779"/>
                  <a:pt x="1338" y="882"/>
                </a:cubicBezTo>
                <a:cubicBezTo>
                  <a:pt x="1337" y="888"/>
                  <a:pt x="1331" y="871"/>
                  <a:pt x="1326" y="867"/>
                </a:cubicBezTo>
                <a:cubicBezTo>
                  <a:pt x="1324" y="823"/>
                  <a:pt x="1333" y="776"/>
                  <a:pt x="1311" y="783"/>
                </a:cubicBezTo>
                <a:cubicBezTo>
                  <a:pt x="1304" y="803"/>
                  <a:pt x="1301" y="810"/>
                  <a:pt x="1299" y="834"/>
                </a:cubicBezTo>
                <a:cubicBezTo>
                  <a:pt x="1297" y="791"/>
                  <a:pt x="1313" y="765"/>
                  <a:pt x="1275" y="756"/>
                </a:cubicBezTo>
                <a:cubicBezTo>
                  <a:pt x="1267" y="748"/>
                  <a:pt x="1248" y="735"/>
                  <a:pt x="1248" y="735"/>
                </a:cubicBezTo>
                <a:cubicBezTo>
                  <a:pt x="1244" y="722"/>
                  <a:pt x="1236" y="724"/>
                  <a:pt x="1224" y="720"/>
                </a:cubicBezTo>
                <a:cubicBezTo>
                  <a:pt x="1212" y="723"/>
                  <a:pt x="1202" y="726"/>
                  <a:pt x="1191" y="732"/>
                </a:cubicBezTo>
                <a:cubicBezTo>
                  <a:pt x="1185" y="714"/>
                  <a:pt x="1185" y="705"/>
                  <a:pt x="1167" y="696"/>
                </a:cubicBezTo>
                <a:cubicBezTo>
                  <a:pt x="1155" y="678"/>
                  <a:pt x="1149" y="689"/>
                  <a:pt x="1131" y="693"/>
                </a:cubicBezTo>
                <a:cubicBezTo>
                  <a:pt x="1107" y="688"/>
                  <a:pt x="1092" y="680"/>
                  <a:pt x="1068" y="675"/>
                </a:cubicBezTo>
                <a:cubicBezTo>
                  <a:pt x="1063" y="661"/>
                  <a:pt x="1060" y="658"/>
                  <a:pt x="1047" y="666"/>
                </a:cubicBezTo>
                <a:cubicBezTo>
                  <a:pt x="1033" y="639"/>
                  <a:pt x="1049" y="661"/>
                  <a:pt x="1035" y="666"/>
                </a:cubicBezTo>
                <a:cubicBezTo>
                  <a:pt x="1034" y="666"/>
                  <a:pt x="1033" y="654"/>
                  <a:pt x="1026" y="648"/>
                </a:cubicBezTo>
                <a:cubicBezTo>
                  <a:pt x="1017" y="641"/>
                  <a:pt x="993" y="639"/>
                  <a:pt x="993" y="639"/>
                </a:cubicBezTo>
                <a:cubicBezTo>
                  <a:pt x="990" y="640"/>
                  <a:pt x="987" y="643"/>
                  <a:pt x="984" y="642"/>
                </a:cubicBezTo>
                <a:cubicBezTo>
                  <a:pt x="977" y="640"/>
                  <a:pt x="966" y="630"/>
                  <a:pt x="966" y="630"/>
                </a:cubicBezTo>
                <a:cubicBezTo>
                  <a:pt x="965" y="627"/>
                  <a:pt x="966" y="623"/>
                  <a:pt x="963" y="621"/>
                </a:cubicBezTo>
                <a:cubicBezTo>
                  <a:pt x="955" y="616"/>
                  <a:pt x="936" y="612"/>
                  <a:pt x="936" y="612"/>
                </a:cubicBezTo>
                <a:cubicBezTo>
                  <a:pt x="912" y="617"/>
                  <a:pt x="914" y="607"/>
                  <a:pt x="894" y="600"/>
                </a:cubicBezTo>
                <a:cubicBezTo>
                  <a:pt x="874" y="620"/>
                  <a:pt x="892" y="592"/>
                  <a:pt x="867" y="576"/>
                </a:cubicBezTo>
                <a:cubicBezTo>
                  <a:pt x="834" y="583"/>
                  <a:pt x="839" y="568"/>
                  <a:pt x="813" y="564"/>
                </a:cubicBezTo>
                <a:cubicBezTo>
                  <a:pt x="799" y="543"/>
                  <a:pt x="803" y="553"/>
                  <a:pt x="798" y="534"/>
                </a:cubicBezTo>
                <a:cubicBezTo>
                  <a:pt x="789" y="536"/>
                  <a:pt x="780" y="542"/>
                  <a:pt x="771" y="540"/>
                </a:cubicBezTo>
                <a:cubicBezTo>
                  <a:pt x="760" y="538"/>
                  <a:pt x="753" y="525"/>
                  <a:pt x="741" y="522"/>
                </a:cubicBezTo>
                <a:cubicBezTo>
                  <a:pt x="739" y="525"/>
                  <a:pt x="736" y="527"/>
                  <a:pt x="735" y="531"/>
                </a:cubicBezTo>
                <a:cubicBezTo>
                  <a:pt x="734" y="534"/>
                  <a:pt x="740" y="538"/>
                  <a:pt x="738" y="540"/>
                </a:cubicBezTo>
                <a:cubicBezTo>
                  <a:pt x="734" y="544"/>
                  <a:pt x="720" y="546"/>
                  <a:pt x="720" y="546"/>
                </a:cubicBezTo>
                <a:cubicBezTo>
                  <a:pt x="724" y="559"/>
                  <a:pt x="719" y="571"/>
                  <a:pt x="717" y="585"/>
                </a:cubicBezTo>
                <a:cubicBezTo>
                  <a:pt x="716" y="583"/>
                  <a:pt x="707" y="568"/>
                  <a:pt x="702" y="570"/>
                </a:cubicBezTo>
                <a:cubicBezTo>
                  <a:pt x="699" y="571"/>
                  <a:pt x="691" y="596"/>
                  <a:pt x="699" y="573"/>
                </a:cubicBezTo>
                <a:cubicBezTo>
                  <a:pt x="698" y="549"/>
                  <a:pt x="708" y="512"/>
                  <a:pt x="681" y="519"/>
                </a:cubicBezTo>
                <a:cubicBezTo>
                  <a:pt x="666" y="509"/>
                  <a:pt x="669" y="520"/>
                  <a:pt x="666" y="534"/>
                </a:cubicBezTo>
                <a:cubicBezTo>
                  <a:pt x="664" y="552"/>
                  <a:pt x="666" y="571"/>
                  <a:pt x="660" y="588"/>
                </a:cubicBezTo>
                <a:cubicBezTo>
                  <a:pt x="654" y="604"/>
                  <a:pt x="642" y="568"/>
                  <a:pt x="639" y="558"/>
                </a:cubicBezTo>
                <a:cubicBezTo>
                  <a:pt x="638" y="549"/>
                  <a:pt x="640" y="539"/>
                  <a:pt x="636" y="531"/>
                </a:cubicBezTo>
                <a:cubicBezTo>
                  <a:pt x="634" y="528"/>
                  <a:pt x="631" y="536"/>
                  <a:pt x="630" y="540"/>
                </a:cubicBezTo>
                <a:cubicBezTo>
                  <a:pt x="628" y="554"/>
                  <a:pt x="628" y="568"/>
                  <a:pt x="627" y="582"/>
                </a:cubicBezTo>
                <a:cubicBezTo>
                  <a:pt x="624" y="579"/>
                  <a:pt x="622" y="574"/>
                  <a:pt x="618" y="573"/>
                </a:cubicBezTo>
                <a:cubicBezTo>
                  <a:pt x="615" y="572"/>
                  <a:pt x="612" y="578"/>
                  <a:pt x="609" y="576"/>
                </a:cubicBezTo>
                <a:cubicBezTo>
                  <a:pt x="603" y="571"/>
                  <a:pt x="604" y="561"/>
                  <a:pt x="600" y="555"/>
                </a:cubicBezTo>
                <a:cubicBezTo>
                  <a:pt x="563" y="567"/>
                  <a:pt x="593" y="554"/>
                  <a:pt x="567" y="537"/>
                </a:cubicBezTo>
                <a:cubicBezTo>
                  <a:pt x="564" y="539"/>
                  <a:pt x="561" y="545"/>
                  <a:pt x="558" y="543"/>
                </a:cubicBezTo>
                <a:cubicBezTo>
                  <a:pt x="547" y="535"/>
                  <a:pt x="550" y="517"/>
                  <a:pt x="546" y="504"/>
                </a:cubicBezTo>
                <a:cubicBezTo>
                  <a:pt x="520" y="521"/>
                  <a:pt x="518" y="533"/>
                  <a:pt x="513" y="564"/>
                </a:cubicBezTo>
                <a:cubicBezTo>
                  <a:pt x="499" y="560"/>
                  <a:pt x="499" y="553"/>
                  <a:pt x="486" y="549"/>
                </a:cubicBezTo>
                <a:cubicBezTo>
                  <a:pt x="460" y="566"/>
                  <a:pt x="463" y="567"/>
                  <a:pt x="432" y="570"/>
                </a:cubicBezTo>
                <a:cubicBezTo>
                  <a:pt x="429" y="572"/>
                  <a:pt x="426" y="578"/>
                  <a:pt x="423" y="576"/>
                </a:cubicBezTo>
                <a:cubicBezTo>
                  <a:pt x="419" y="573"/>
                  <a:pt x="421" y="566"/>
                  <a:pt x="420" y="561"/>
                </a:cubicBezTo>
                <a:cubicBezTo>
                  <a:pt x="416" y="546"/>
                  <a:pt x="411" y="533"/>
                  <a:pt x="405" y="519"/>
                </a:cubicBezTo>
                <a:cubicBezTo>
                  <a:pt x="403" y="513"/>
                  <a:pt x="399" y="501"/>
                  <a:pt x="399" y="501"/>
                </a:cubicBezTo>
                <a:cubicBezTo>
                  <a:pt x="393" y="519"/>
                  <a:pt x="400" y="506"/>
                  <a:pt x="390" y="495"/>
                </a:cubicBezTo>
                <a:cubicBezTo>
                  <a:pt x="385" y="490"/>
                  <a:pt x="372" y="483"/>
                  <a:pt x="372" y="483"/>
                </a:cubicBezTo>
                <a:cubicBezTo>
                  <a:pt x="361" y="466"/>
                  <a:pt x="349" y="482"/>
                  <a:pt x="333" y="471"/>
                </a:cubicBezTo>
                <a:cubicBezTo>
                  <a:pt x="326" y="443"/>
                  <a:pt x="333" y="478"/>
                  <a:pt x="333" y="441"/>
                </a:cubicBezTo>
                <a:cubicBezTo>
                  <a:pt x="333" y="433"/>
                  <a:pt x="329" y="425"/>
                  <a:pt x="327" y="417"/>
                </a:cubicBezTo>
                <a:cubicBezTo>
                  <a:pt x="321" y="442"/>
                  <a:pt x="320" y="467"/>
                  <a:pt x="315" y="492"/>
                </a:cubicBezTo>
                <a:cubicBezTo>
                  <a:pt x="314" y="489"/>
                  <a:pt x="315" y="483"/>
                  <a:pt x="312" y="483"/>
                </a:cubicBezTo>
                <a:cubicBezTo>
                  <a:pt x="308" y="483"/>
                  <a:pt x="309" y="490"/>
                  <a:pt x="306" y="492"/>
                </a:cubicBezTo>
                <a:cubicBezTo>
                  <a:pt x="298" y="498"/>
                  <a:pt x="286" y="497"/>
                  <a:pt x="276" y="498"/>
                </a:cubicBezTo>
                <a:cubicBezTo>
                  <a:pt x="273" y="479"/>
                  <a:pt x="275" y="461"/>
                  <a:pt x="258" y="450"/>
                </a:cubicBezTo>
                <a:cubicBezTo>
                  <a:pt x="237" y="478"/>
                  <a:pt x="257" y="458"/>
                  <a:pt x="246" y="453"/>
                </a:cubicBezTo>
                <a:cubicBezTo>
                  <a:pt x="243" y="452"/>
                  <a:pt x="240" y="455"/>
                  <a:pt x="237" y="456"/>
                </a:cubicBezTo>
                <a:cubicBezTo>
                  <a:pt x="230" y="466"/>
                  <a:pt x="223" y="470"/>
                  <a:pt x="216" y="480"/>
                </a:cubicBezTo>
                <a:cubicBezTo>
                  <a:pt x="203" y="461"/>
                  <a:pt x="192" y="486"/>
                  <a:pt x="174" y="492"/>
                </a:cubicBezTo>
                <a:cubicBezTo>
                  <a:pt x="165" y="478"/>
                  <a:pt x="164" y="487"/>
                  <a:pt x="150" y="492"/>
                </a:cubicBezTo>
                <a:cubicBezTo>
                  <a:pt x="141" y="501"/>
                  <a:pt x="136" y="509"/>
                  <a:pt x="126" y="516"/>
                </a:cubicBezTo>
                <a:cubicBezTo>
                  <a:pt x="110" y="511"/>
                  <a:pt x="114" y="495"/>
                  <a:pt x="108" y="513"/>
                </a:cubicBezTo>
                <a:cubicBezTo>
                  <a:pt x="107" y="506"/>
                  <a:pt x="112" y="493"/>
                  <a:pt x="105" y="492"/>
                </a:cubicBezTo>
                <a:cubicBezTo>
                  <a:pt x="98" y="491"/>
                  <a:pt x="93" y="510"/>
                  <a:pt x="93" y="510"/>
                </a:cubicBezTo>
                <a:cubicBezTo>
                  <a:pt x="78" y="505"/>
                  <a:pt x="71" y="508"/>
                  <a:pt x="60" y="519"/>
                </a:cubicBezTo>
                <a:cubicBezTo>
                  <a:pt x="54" y="538"/>
                  <a:pt x="56" y="555"/>
                  <a:pt x="45" y="573"/>
                </a:cubicBezTo>
                <a:cubicBezTo>
                  <a:pt x="42" y="585"/>
                  <a:pt x="40" y="593"/>
                  <a:pt x="33" y="603"/>
                </a:cubicBezTo>
                <a:cubicBezTo>
                  <a:pt x="26" y="575"/>
                  <a:pt x="24" y="545"/>
                  <a:pt x="21" y="516"/>
                </a:cubicBezTo>
                <a:cubicBezTo>
                  <a:pt x="30" y="406"/>
                  <a:pt x="23" y="440"/>
                  <a:pt x="45" y="483"/>
                </a:cubicBezTo>
                <a:cubicBezTo>
                  <a:pt x="42" y="510"/>
                  <a:pt x="36" y="525"/>
                  <a:pt x="39" y="552"/>
                </a:cubicBezTo>
                <a:cubicBezTo>
                  <a:pt x="41" y="522"/>
                  <a:pt x="38" y="514"/>
                  <a:pt x="57" y="495"/>
                </a:cubicBezTo>
                <a:cubicBezTo>
                  <a:pt x="63" y="472"/>
                  <a:pt x="59" y="448"/>
                  <a:pt x="66" y="426"/>
                </a:cubicBezTo>
                <a:cubicBezTo>
                  <a:pt x="70" y="523"/>
                  <a:pt x="65" y="514"/>
                  <a:pt x="78" y="474"/>
                </a:cubicBezTo>
                <a:cubicBezTo>
                  <a:pt x="76" y="491"/>
                  <a:pt x="73" y="508"/>
                  <a:pt x="93" y="495"/>
                </a:cubicBezTo>
                <a:cubicBezTo>
                  <a:pt x="96" y="468"/>
                  <a:pt x="105" y="440"/>
                  <a:pt x="114" y="414"/>
                </a:cubicBezTo>
                <a:cubicBezTo>
                  <a:pt x="113" y="410"/>
                  <a:pt x="111" y="398"/>
                  <a:pt x="111" y="402"/>
                </a:cubicBezTo>
                <a:cubicBezTo>
                  <a:pt x="111" y="415"/>
                  <a:pt x="109" y="453"/>
                  <a:pt x="114" y="441"/>
                </a:cubicBezTo>
                <a:cubicBezTo>
                  <a:pt x="121" y="424"/>
                  <a:pt x="116" y="405"/>
                  <a:pt x="117" y="387"/>
                </a:cubicBezTo>
                <a:cubicBezTo>
                  <a:pt x="108" y="307"/>
                  <a:pt x="111" y="328"/>
                  <a:pt x="99" y="363"/>
                </a:cubicBezTo>
                <a:cubicBezTo>
                  <a:pt x="92" y="335"/>
                  <a:pt x="97" y="314"/>
                  <a:pt x="87" y="354"/>
                </a:cubicBezTo>
                <a:cubicBezTo>
                  <a:pt x="86" y="349"/>
                  <a:pt x="88" y="343"/>
                  <a:pt x="84" y="339"/>
                </a:cubicBezTo>
                <a:cubicBezTo>
                  <a:pt x="82" y="337"/>
                  <a:pt x="83" y="346"/>
                  <a:pt x="81" y="348"/>
                </a:cubicBezTo>
                <a:cubicBezTo>
                  <a:pt x="76" y="355"/>
                  <a:pt x="67" y="358"/>
                  <a:pt x="60" y="363"/>
                </a:cubicBezTo>
                <a:cubicBezTo>
                  <a:pt x="57" y="349"/>
                  <a:pt x="60" y="337"/>
                  <a:pt x="45" y="342"/>
                </a:cubicBezTo>
                <a:cubicBezTo>
                  <a:pt x="41" y="329"/>
                  <a:pt x="36" y="329"/>
                  <a:pt x="24" y="333"/>
                </a:cubicBezTo>
                <a:cubicBezTo>
                  <a:pt x="13" y="344"/>
                  <a:pt x="9" y="356"/>
                  <a:pt x="0" y="369"/>
                </a:cubicBezTo>
                <a:cubicBezTo>
                  <a:pt x="3" y="326"/>
                  <a:pt x="5" y="328"/>
                  <a:pt x="15" y="297"/>
                </a:cubicBezTo>
                <a:cubicBezTo>
                  <a:pt x="16" y="283"/>
                  <a:pt x="12" y="268"/>
                  <a:pt x="18" y="255"/>
                </a:cubicBezTo>
                <a:cubicBezTo>
                  <a:pt x="22" y="246"/>
                  <a:pt x="15" y="277"/>
                  <a:pt x="21" y="285"/>
                </a:cubicBezTo>
                <a:cubicBezTo>
                  <a:pt x="25" y="290"/>
                  <a:pt x="27" y="275"/>
                  <a:pt x="30" y="270"/>
                </a:cubicBezTo>
                <a:cubicBezTo>
                  <a:pt x="31" y="274"/>
                  <a:pt x="30" y="284"/>
                  <a:pt x="33" y="282"/>
                </a:cubicBezTo>
                <a:cubicBezTo>
                  <a:pt x="38" y="278"/>
                  <a:pt x="39" y="264"/>
                  <a:pt x="39" y="264"/>
                </a:cubicBezTo>
                <a:cubicBezTo>
                  <a:pt x="40" y="253"/>
                  <a:pt x="40" y="242"/>
                  <a:pt x="42" y="231"/>
                </a:cubicBezTo>
                <a:cubicBezTo>
                  <a:pt x="43" y="225"/>
                  <a:pt x="48" y="213"/>
                  <a:pt x="48" y="213"/>
                </a:cubicBezTo>
                <a:cubicBezTo>
                  <a:pt x="56" y="229"/>
                  <a:pt x="57" y="243"/>
                  <a:pt x="60" y="261"/>
                </a:cubicBezTo>
                <a:cubicBezTo>
                  <a:pt x="69" y="248"/>
                  <a:pt x="66" y="225"/>
                  <a:pt x="72" y="258"/>
                </a:cubicBezTo>
                <a:cubicBezTo>
                  <a:pt x="74" y="250"/>
                  <a:pt x="76" y="209"/>
                  <a:pt x="84" y="234"/>
                </a:cubicBezTo>
                <a:cubicBezTo>
                  <a:pt x="103" y="228"/>
                  <a:pt x="91" y="211"/>
                  <a:pt x="102" y="234"/>
                </a:cubicBezTo>
                <a:cubicBezTo>
                  <a:pt x="116" y="229"/>
                  <a:pt x="112" y="218"/>
                  <a:pt x="123" y="207"/>
                </a:cubicBezTo>
                <a:cubicBezTo>
                  <a:pt x="127" y="219"/>
                  <a:pt x="117" y="264"/>
                  <a:pt x="126" y="237"/>
                </a:cubicBezTo>
                <a:cubicBezTo>
                  <a:pt x="128" y="241"/>
                  <a:pt x="130" y="245"/>
                  <a:pt x="132" y="249"/>
                </a:cubicBezTo>
                <a:cubicBezTo>
                  <a:pt x="133" y="252"/>
                  <a:pt x="134" y="261"/>
                  <a:pt x="135" y="258"/>
                </a:cubicBezTo>
                <a:cubicBezTo>
                  <a:pt x="142" y="234"/>
                  <a:pt x="141" y="208"/>
                  <a:pt x="144" y="183"/>
                </a:cubicBezTo>
                <a:cubicBezTo>
                  <a:pt x="149" y="199"/>
                  <a:pt x="144" y="259"/>
                  <a:pt x="153" y="222"/>
                </a:cubicBezTo>
                <a:cubicBezTo>
                  <a:pt x="168" y="309"/>
                  <a:pt x="153" y="215"/>
                  <a:pt x="165" y="180"/>
                </a:cubicBezTo>
                <a:cubicBezTo>
                  <a:pt x="166" y="186"/>
                  <a:pt x="167" y="192"/>
                  <a:pt x="168" y="198"/>
                </a:cubicBezTo>
                <a:cubicBezTo>
                  <a:pt x="169" y="208"/>
                  <a:pt x="171" y="238"/>
                  <a:pt x="171" y="228"/>
                </a:cubicBezTo>
                <a:cubicBezTo>
                  <a:pt x="171" y="159"/>
                  <a:pt x="166" y="190"/>
                  <a:pt x="174" y="213"/>
                </a:cubicBezTo>
                <a:cubicBezTo>
                  <a:pt x="182" y="180"/>
                  <a:pt x="174" y="236"/>
                  <a:pt x="195" y="243"/>
                </a:cubicBezTo>
                <a:cubicBezTo>
                  <a:pt x="204" y="256"/>
                  <a:pt x="197" y="271"/>
                  <a:pt x="213" y="276"/>
                </a:cubicBezTo>
                <a:cubicBezTo>
                  <a:pt x="227" y="233"/>
                  <a:pt x="217" y="184"/>
                  <a:pt x="222" y="138"/>
                </a:cubicBezTo>
                <a:cubicBezTo>
                  <a:pt x="231" y="164"/>
                  <a:pt x="236" y="192"/>
                  <a:pt x="243" y="219"/>
                </a:cubicBezTo>
                <a:cubicBezTo>
                  <a:pt x="243" y="225"/>
                  <a:pt x="242" y="301"/>
                  <a:pt x="252" y="270"/>
                </a:cubicBezTo>
                <a:cubicBezTo>
                  <a:pt x="253" y="255"/>
                  <a:pt x="248" y="238"/>
                  <a:pt x="255" y="225"/>
                </a:cubicBezTo>
                <a:cubicBezTo>
                  <a:pt x="260" y="215"/>
                  <a:pt x="254" y="248"/>
                  <a:pt x="258" y="258"/>
                </a:cubicBezTo>
                <a:cubicBezTo>
                  <a:pt x="260" y="264"/>
                  <a:pt x="260" y="246"/>
                  <a:pt x="261" y="240"/>
                </a:cubicBezTo>
                <a:cubicBezTo>
                  <a:pt x="265" y="265"/>
                  <a:pt x="263" y="262"/>
                  <a:pt x="267" y="243"/>
                </a:cubicBezTo>
                <a:cubicBezTo>
                  <a:pt x="273" y="217"/>
                  <a:pt x="269" y="225"/>
                  <a:pt x="279" y="210"/>
                </a:cubicBezTo>
                <a:cubicBezTo>
                  <a:pt x="284" y="184"/>
                  <a:pt x="287" y="200"/>
                  <a:pt x="291" y="213"/>
                </a:cubicBezTo>
                <a:cubicBezTo>
                  <a:pt x="296" y="305"/>
                  <a:pt x="297" y="259"/>
                  <a:pt x="303" y="222"/>
                </a:cubicBezTo>
                <a:cubicBezTo>
                  <a:pt x="306" y="238"/>
                  <a:pt x="312" y="253"/>
                  <a:pt x="321" y="267"/>
                </a:cubicBezTo>
                <a:cubicBezTo>
                  <a:pt x="324" y="265"/>
                  <a:pt x="327" y="260"/>
                  <a:pt x="330" y="261"/>
                </a:cubicBezTo>
                <a:cubicBezTo>
                  <a:pt x="337" y="263"/>
                  <a:pt x="329" y="283"/>
                  <a:pt x="336" y="261"/>
                </a:cubicBezTo>
                <a:cubicBezTo>
                  <a:pt x="337" y="240"/>
                  <a:pt x="336" y="219"/>
                  <a:pt x="339" y="198"/>
                </a:cubicBezTo>
                <a:cubicBezTo>
                  <a:pt x="341" y="185"/>
                  <a:pt x="351" y="162"/>
                  <a:pt x="351" y="162"/>
                </a:cubicBezTo>
                <a:cubicBezTo>
                  <a:pt x="357" y="177"/>
                  <a:pt x="363" y="194"/>
                  <a:pt x="372" y="207"/>
                </a:cubicBezTo>
                <a:cubicBezTo>
                  <a:pt x="374" y="203"/>
                  <a:pt x="377" y="199"/>
                  <a:pt x="378" y="195"/>
                </a:cubicBezTo>
                <a:cubicBezTo>
                  <a:pt x="380" y="189"/>
                  <a:pt x="375" y="175"/>
                  <a:pt x="381" y="177"/>
                </a:cubicBezTo>
                <a:cubicBezTo>
                  <a:pt x="388" y="179"/>
                  <a:pt x="384" y="191"/>
                  <a:pt x="387" y="198"/>
                </a:cubicBezTo>
                <a:cubicBezTo>
                  <a:pt x="405" y="235"/>
                  <a:pt x="397" y="229"/>
                  <a:pt x="420" y="240"/>
                </a:cubicBezTo>
                <a:cubicBezTo>
                  <a:pt x="421" y="234"/>
                  <a:pt x="420" y="217"/>
                  <a:pt x="423" y="222"/>
                </a:cubicBezTo>
                <a:cubicBezTo>
                  <a:pt x="435" y="242"/>
                  <a:pt x="424" y="270"/>
                  <a:pt x="432" y="246"/>
                </a:cubicBezTo>
                <a:cubicBezTo>
                  <a:pt x="429" y="230"/>
                  <a:pt x="427" y="214"/>
                  <a:pt x="423" y="198"/>
                </a:cubicBezTo>
                <a:cubicBezTo>
                  <a:pt x="424" y="186"/>
                  <a:pt x="426" y="174"/>
                  <a:pt x="426" y="162"/>
                </a:cubicBezTo>
                <a:cubicBezTo>
                  <a:pt x="426" y="158"/>
                  <a:pt x="425" y="178"/>
                  <a:pt x="423" y="174"/>
                </a:cubicBezTo>
                <a:cubicBezTo>
                  <a:pt x="418" y="165"/>
                  <a:pt x="417" y="144"/>
                  <a:pt x="417" y="144"/>
                </a:cubicBezTo>
                <a:cubicBezTo>
                  <a:pt x="418" y="131"/>
                  <a:pt x="416" y="117"/>
                  <a:pt x="420" y="105"/>
                </a:cubicBezTo>
                <a:cubicBezTo>
                  <a:pt x="421" y="102"/>
                  <a:pt x="427" y="106"/>
                  <a:pt x="429" y="108"/>
                </a:cubicBezTo>
                <a:cubicBezTo>
                  <a:pt x="439" y="120"/>
                  <a:pt x="450" y="139"/>
                  <a:pt x="459" y="153"/>
                </a:cubicBezTo>
                <a:cubicBezTo>
                  <a:pt x="460" y="158"/>
                  <a:pt x="458" y="164"/>
                  <a:pt x="462" y="168"/>
                </a:cubicBezTo>
                <a:cubicBezTo>
                  <a:pt x="464" y="170"/>
                  <a:pt x="464" y="156"/>
                  <a:pt x="465" y="159"/>
                </a:cubicBezTo>
                <a:cubicBezTo>
                  <a:pt x="470" y="174"/>
                  <a:pt x="470" y="191"/>
                  <a:pt x="474" y="207"/>
                </a:cubicBezTo>
                <a:cubicBezTo>
                  <a:pt x="482" y="183"/>
                  <a:pt x="471" y="213"/>
                  <a:pt x="480" y="225"/>
                </a:cubicBezTo>
                <a:cubicBezTo>
                  <a:pt x="483" y="229"/>
                  <a:pt x="484" y="215"/>
                  <a:pt x="486" y="210"/>
                </a:cubicBezTo>
                <a:cubicBezTo>
                  <a:pt x="490" y="198"/>
                  <a:pt x="489" y="198"/>
                  <a:pt x="492" y="183"/>
                </a:cubicBezTo>
                <a:cubicBezTo>
                  <a:pt x="497" y="213"/>
                  <a:pt x="506" y="239"/>
                  <a:pt x="528" y="261"/>
                </a:cubicBezTo>
                <a:cubicBezTo>
                  <a:pt x="535" y="281"/>
                  <a:pt x="534" y="291"/>
                  <a:pt x="549" y="306"/>
                </a:cubicBezTo>
                <a:cubicBezTo>
                  <a:pt x="558" y="334"/>
                  <a:pt x="547" y="287"/>
                  <a:pt x="546" y="282"/>
                </a:cubicBezTo>
                <a:cubicBezTo>
                  <a:pt x="549" y="133"/>
                  <a:pt x="528" y="111"/>
                  <a:pt x="564" y="171"/>
                </a:cubicBezTo>
                <a:cubicBezTo>
                  <a:pt x="566" y="180"/>
                  <a:pt x="567" y="189"/>
                  <a:pt x="570" y="198"/>
                </a:cubicBezTo>
                <a:cubicBezTo>
                  <a:pt x="573" y="208"/>
                  <a:pt x="579" y="218"/>
                  <a:pt x="582" y="228"/>
                </a:cubicBezTo>
                <a:cubicBezTo>
                  <a:pt x="585" y="238"/>
                  <a:pt x="581" y="257"/>
                  <a:pt x="591" y="267"/>
                </a:cubicBezTo>
                <a:cubicBezTo>
                  <a:pt x="593" y="269"/>
                  <a:pt x="589" y="261"/>
                  <a:pt x="588" y="258"/>
                </a:cubicBezTo>
                <a:cubicBezTo>
                  <a:pt x="587" y="262"/>
                  <a:pt x="585" y="274"/>
                  <a:pt x="585" y="270"/>
                </a:cubicBezTo>
                <a:cubicBezTo>
                  <a:pt x="585" y="251"/>
                  <a:pt x="579" y="230"/>
                  <a:pt x="588" y="213"/>
                </a:cubicBezTo>
                <a:cubicBezTo>
                  <a:pt x="595" y="200"/>
                  <a:pt x="590" y="243"/>
                  <a:pt x="591" y="258"/>
                </a:cubicBezTo>
                <a:cubicBezTo>
                  <a:pt x="593" y="289"/>
                  <a:pt x="591" y="279"/>
                  <a:pt x="597" y="297"/>
                </a:cubicBezTo>
                <a:cubicBezTo>
                  <a:pt x="603" y="259"/>
                  <a:pt x="597" y="290"/>
                  <a:pt x="603" y="315"/>
                </a:cubicBezTo>
                <a:cubicBezTo>
                  <a:pt x="604" y="319"/>
                  <a:pt x="605" y="307"/>
                  <a:pt x="606" y="303"/>
                </a:cubicBezTo>
                <a:cubicBezTo>
                  <a:pt x="609" y="292"/>
                  <a:pt x="612" y="283"/>
                  <a:pt x="618" y="273"/>
                </a:cubicBezTo>
                <a:cubicBezTo>
                  <a:pt x="619" y="264"/>
                  <a:pt x="613" y="251"/>
                  <a:pt x="621" y="246"/>
                </a:cubicBezTo>
                <a:cubicBezTo>
                  <a:pt x="623" y="245"/>
                  <a:pt x="628" y="275"/>
                  <a:pt x="630" y="279"/>
                </a:cubicBezTo>
                <a:cubicBezTo>
                  <a:pt x="636" y="293"/>
                  <a:pt x="644" y="322"/>
                  <a:pt x="657" y="330"/>
                </a:cubicBezTo>
                <a:cubicBezTo>
                  <a:pt x="658" y="333"/>
                  <a:pt x="659" y="342"/>
                  <a:pt x="660" y="339"/>
                </a:cubicBezTo>
                <a:cubicBezTo>
                  <a:pt x="669" y="322"/>
                  <a:pt x="664" y="301"/>
                  <a:pt x="666" y="282"/>
                </a:cubicBezTo>
                <a:cubicBezTo>
                  <a:pt x="669" y="297"/>
                  <a:pt x="661" y="316"/>
                  <a:pt x="672" y="327"/>
                </a:cubicBezTo>
                <a:cubicBezTo>
                  <a:pt x="681" y="336"/>
                  <a:pt x="675" y="303"/>
                  <a:pt x="678" y="291"/>
                </a:cubicBezTo>
                <a:cubicBezTo>
                  <a:pt x="692" y="296"/>
                  <a:pt x="690" y="308"/>
                  <a:pt x="705" y="303"/>
                </a:cubicBezTo>
                <a:cubicBezTo>
                  <a:pt x="712" y="276"/>
                  <a:pt x="706" y="286"/>
                  <a:pt x="717" y="270"/>
                </a:cubicBezTo>
                <a:cubicBezTo>
                  <a:pt x="727" y="280"/>
                  <a:pt x="730" y="289"/>
                  <a:pt x="738" y="300"/>
                </a:cubicBezTo>
                <a:cubicBezTo>
                  <a:pt x="740" y="323"/>
                  <a:pt x="737" y="346"/>
                  <a:pt x="750" y="339"/>
                </a:cubicBezTo>
                <a:cubicBezTo>
                  <a:pt x="753" y="338"/>
                  <a:pt x="751" y="332"/>
                  <a:pt x="753" y="330"/>
                </a:cubicBezTo>
                <a:cubicBezTo>
                  <a:pt x="755" y="328"/>
                  <a:pt x="759" y="328"/>
                  <a:pt x="762" y="327"/>
                </a:cubicBezTo>
                <a:cubicBezTo>
                  <a:pt x="763" y="315"/>
                  <a:pt x="766" y="303"/>
                  <a:pt x="765" y="291"/>
                </a:cubicBezTo>
                <a:cubicBezTo>
                  <a:pt x="765" y="283"/>
                  <a:pt x="755" y="274"/>
                  <a:pt x="759" y="267"/>
                </a:cubicBezTo>
                <a:cubicBezTo>
                  <a:pt x="762" y="262"/>
                  <a:pt x="768" y="274"/>
                  <a:pt x="771" y="279"/>
                </a:cubicBezTo>
                <a:cubicBezTo>
                  <a:pt x="780" y="292"/>
                  <a:pt x="782" y="299"/>
                  <a:pt x="786" y="312"/>
                </a:cubicBezTo>
                <a:cubicBezTo>
                  <a:pt x="792" y="262"/>
                  <a:pt x="786" y="285"/>
                  <a:pt x="792" y="297"/>
                </a:cubicBezTo>
                <a:cubicBezTo>
                  <a:pt x="796" y="305"/>
                  <a:pt x="803" y="313"/>
                  <a:pt x="807" y="321"/>
                </a:cubicBezTo>
                <a:cubicBezTo>
                  <a:pt x="810" y="309"/>
                  <a:pt x="814" y="297"/>
                  <a:pt x="816" y="285"/>
                </a:cubicBezTo>
                <a:cubicBezTo>
                  <a:pt x="820" y="225"/>
                  <a:pt x="818" y="233"/>
                  <a:pt x="837" y="261"/>
                </a:cubicBezTo>
                <a:cubicBezTo>
                  <a:pt x="840" y="273"/>
                  <a:pt x="836" y="306"/>
                  <a:pt x="849" y="279"/>
                </a:cubicBezTo>
                <a:cubicBezTo>
                  <a:pt x="854" y="251"/>
                  <a:pt x="857" y="265"/>
                  <a:pt x="879" y="270"/>
                </a:cubicBezTo>
                <a:cubicBezTo>
                  <a:pt x="908" y="227"/>
                  <a:pt x="905" y="314"/>
                  <a:pt x="906" y="327"/>
                </a:cubicBezTo>
                <a:cubicBezTo>
                  <a:pt x="909" y="312"/>
                  <a:pt x="913" y="303"/>
                  <a:pt x="921" y="291"/>
                </a:cubicBezTo>
                <a:cubicBezTo>
                  <a:pt x="922" y="284"/>
                  <a:pt x="922" y="277"/>
                  <a:pt x="924" y="270"/>
                </a:cubicBezTo>
                <a:cubicBezTo>
                  <a:pt x="931" y="245"/>
                  <a:pt x="938" y="279"/>
                  <a:pt x="939" y="285"/>
                </a:cubicBezTo>
                <a:cubicBezTo>
                  <a:pt x="941" y="299"/>
                  <a:pt x="942" y="313"/>
                  <a:pt x="945" y="327"/>
                </a:cubicBezTo>
                <a:cubicBezTo>
                  <a:pt x="946" y="331"/>
                  <a:pt x="949" y="335"/>
                  <a:pt x="951" y="339"/>
                </a:cubicBezTo>
                <a:cubicBezTo>
                  <a:pt x="965" y="311"/>
                  <a:pt x="956" y="345"/>
                  <a:pt x="975" y="351"/>
                </a:cubicBezTo>
                <a:cubicBezTo>
                  <a:pt x="993" y="345"/>
                  <a:pt x="981" y="333"/>
                  <a:pt x="972" y="324"/>
                </a:cubicBezTo>
                <a:cubicBezTo>
                  <a:pt x="988" y="300"/>
                  <a:pt x="987" y="348"/>
                  <a:pt x="1005" y="354"/>
                </a:cubicBezTo>
                <a:cubicBezTo>
                  <a:pt x="1006" y="357"/>
                  <a:pt x="1005" y="363"/>
                  <a:pt x="1008" y="363"/>
                </a:cubicBezTo>
                <a:cubicBezTo>
                  <a:pt x="1011" y="363"/>
                  <a:pt x="1011" y="357"/>
                  <a:pt x="1011" y="354"/>
                </a:cubicBezTo>
                <a:cubicBezTo>
                  <a:pt x="1010" y="345"/>
                  <a:pt x="1004" y="336"/>
                  <a:pt x="1002" y="327"/>
                </a:cubicBezTo>
                <a:cubicBezTo>
                  <a:pt x="1008" y="303"/>
                  <a:pt x="1011" y="279"/>
                  <a:pt x="1014" y="255"/>
                </a:cubicBezTo>
                <a:cubicBezTo>
                  <a:pt x="1025" y="272"/>
                  <a:pt x="1029" y="291"/>
                  <a:pt x="1044" y="306"/>
                </a:cubicBezTo>
                <a:cubicBezTo>
                  <a:pt x="1054" y="335"/>
                  <a:pt x="1049" y="330"/>
                  <a:pt x="1053" y="288"/>
                </a:cubicBezTo>
                <a:cubicBezTo>
                  <a:pt x="1055" y="291"/>
                  <a:pt x="1055" y="296"/>
                  <a:pt x="1059" y="297"/>
                </a:cubicBezTo>
                <a:cubicBezTo>
                  <a:pt x="1071" y="299"/>
                  <a:pt x="1089" y="279"/>
                  <a:pt x="1089" y="279"/>
                </a:cubicBezTo>
                <a:cubicBezTo>
                  <a:pt x="1093" y="267"/>
                  <a:pt x="1097" y="262"/>
                  <a:pt x="1107" y="255"/>
                </a:cubicBezTo>
                <a:cubicBezTo>
                  <a:pt x="1111" y="242"/>
                  <a:pt x="1115" y="239"/>
                  <a:pt x="1128" y="243"/>
                </a:cubicBezTo>
                <a:cubicBezTo>
                  <a:pt x="1130" y="246"/>
                  <a:pt x="1130" y="252"/>
                  <a:pt x="1134" y="252"/>
                </a:cubicBezTo>
                <a:cubicBezTo>
                  <a:pt x="1137" y="252"/>
                  <a:pt x="1131" y="246"/>
                  <a:pt x="1131" y="243"/>
                </a:cubicBezTo>
                <a:cubicBezTo>
                  <a:pt x="1131" y="221"/>
                  <a:pt x="1135" y="193"/>
                  <a:pt x="1137" y="171"/>
                </a:cubicBezTo>
                <a:cubicBezTo>
                  <a:pt x="1139" y="175"/>
                  <a:pt x="1141" y="179"/>
                  <a:pt x="1143" y="183"/>
                </a:cubicBezTo>
                <a:cubicBezTo>
                  <a:pt x="1158" y="209"/>
                  <a:pt x="1142" y="160"/>
                  <a:pt x="1164" y="153"/>
                </a:cubicBezTo>
                <a:cubicBezTo>
                  <a:pt x="1165" y="157"/>
                  <a:pt x="1163" y="165"/>
                  <a:pt x="1167" y="165"/>
                </a:cubicBezTo>
                <a:cubicBezTo>
                  <a:pt x="1171" y="165"/>
                  <a:pt x="1167" y="151"/>
                  <a:pt x="1170" y="153"/>
                </a:cubicBezTo>
                <a:cubicBezTo>
                  <a:pt x="1180" y="160"/>
                  <a:pt x="1180" y="175"/>
                  <a:pt x="1185" y="186"/>
                </a:cubicBezTo>
                <a:cubicBezTo>
                  <a:pt x="1187" y="183"/>
                  <a:pt x="1190" y="180"/>
                  <a:pt x="1191" y="177"/>
                </a:cubicBezTo>
                <a:cubicBezTo>
                  <a:pt x="1193" y="172"/>
                  <a:pt x="1189" y="160"/>
                  <a:pt x="1194" y="162"/>
                </a:cubicBezTo>
                <a:cubicBezTo>
                  <a:pt x="1202" y="166"/>
                  <a:pt x="1209" y="186"/>
                  <a:pt x="1209" y="186"/>
                </a:cubicBezTo>
                <a:cubicBezTo>
                  <a:pt x="1224" y="141"/>
                  <a:pt x="1206" y="168"/>
                  <a:pt x="1224" y="195"/>
                </a:cubicBezTo>
                <a:cubicBezTo>
                  <a:pt x="1225" y="240"/>
                  <a:pt x="1225" y="285"/>
                  <a:pt x="1227" y="330"/>
                </a:cubicBezTo>
                <a:cubicBezTo>
                  <a:pt x="1227" y="335"/>
                  <a:pt x="1230" y="350"/>
                  <a:pt x="1230" y="345"/>
                </a:cubicBezTo>
                <a:cubicBezTo>
                  <a:pt x="1230" y="333"/>
                  <a:pt x="1228" y="321"/>
                  <a:pt x="1227" y="309"/>
                </a:cubicBezTo>
                <a:cubicBezTo>
                  <a:pt x="1222" y="331"/>
                  <a:pt x="1219" y="403"/>
                  <a:pt x="1233" y="333"/>
                </a:cubicBezTo>
                <a:cubicBezTo>
                  <a:pt x="1237" y="170"/>
                  <a:pt x="1221" y="243"/>
                  <a:pt x="1257" y="171"/>
                </a:cubicBezTo>
                <a:cubicBezTo>
                  <a:pt x="1276" y="176"/>
                  <a:pt x="1270" y="185"/>
                  <a:pt x="1275" y="201"/>
                </a:cubicBezTo>
                <a:cubicBezTo>
                  <a:pt x="1282" y="340"/>
                  <a:pt x="1277" y="355"/>
                  <a:pt x="1290" y="291"/>
                </a:cubicBezTo>
                <a:cubicBezTo>
                  <a:pt x="1297" y="333"/>
                  <a:pt x="1298" y="285"/>
                  <a:pt x="1299" y="276"/>
                </a:cubicBezTo>
                <a:cubicBezTo>
                  <a:pt x="1301" y="281"/>
                  <a:pt x="1303" y="286"/>
                  <a:pt x="1305" y="291"/>
                </a:cubicBezTo>
                <a:cubicBezTo>
                  <a:pt x="1306" y="295"/>
                  <a:pt x="1304" y="305"/>
                  <a:pt x="1308" y="303"/>
                </a:cubicBezTo>
                <a:cubicBezTo>
                  <a:pt x="1315" y="299"/>
                  <a:pt x="1311" y="287"/>
                  <a:pt x="1314" y="279"/>
                </a:cubicBezTo>
                <a:cubicBezTo>
                  <a:pt x="1317" y="280"/>
                  <a:pt x="1321" y="280"/>
                  <a:pt x="1323" y="282"/>
                </a:cubicBezTo>
                <a:cubicBezTo>
                  <a:pt x="1326" y="284"/>
                  <a:pt x="1325" y="291"/>
                  <a:pt x="1329" y="291"/>
                </a:cubicBezTo>
                <a:cubicBezTo>
                  <a:pt x="1333" y="291"/>
                  <a:pt x="1342" y="276"/>
                  <a:pt x="1344" y="273"/>
                </a:cubicBezTo>
                <a:cubicBezTo>
                  <a:pt x="1336" y="364"/>
                  <a:pt x="1332" y="456"/>
                  <a:pt x="1350" y="546"/>
                </a:cubicBezTo>
                <a:cubicBezTo>
                  <a:pt x="1367" y="529"/>
                  <a:pt x="1364" y="521"/>
                  <a:pt x="1374" y="501"/>
                </a:cubicBezTo>
                <a:cubicBezTo>
                  <a:pt x="1355" y="482"/>
                  <a:pt x="1353" y="486"/>
                  <a:pt x="1347" y="465"/>
                </a:cubicBezTo>
                <a:cubicBezTo>
                  <a:pt x="1345" y="457"/>
                  <a:pt x="1341" y="441"/>
                  <a:pt x="1341" y="441"/>
                </a:cubicBezTo>
                <a:cubicBezTo>
                  <a:pt x="1339" y="415"/>
                  <a:pt x="1333" y="388"/>
                  <a:pt x="1338" y="363"/>
                </a:cubicBezTo>
                <a:cubicBezTo>
                  <a:pt x="1349" y="374"/>
                  <a:pt x="1356" y="400"/>
                  <a:pt x="1362" y="381"/>
                </a:cubicBezTo>
                <a:cubicBezTo>
                  <a:pt x="1357" y="340"/>
                  <a:pt x="1356" y="341"/>
                  <a:pt x="1362" y="285"/>
                </a:cubicBezTo>
                <a:cubicBezTo>
                  <a:pt x="1364" y="266"/>
                  <a:pt x="1368" y="347"/>
                  <a:pt x="1368" y="315"/>
                </a:cubicBezTo>
                <a:cubicBezTo>
                  <a:pt x="1368" y="305"/>
                  <a:pt x="1366" y="295"/>
                  <a:pt x="1365" y="285"/>
                </a:cubicBezTo>
                <a:cubicBezTo>
                  <a:pt x="1372" y="258"/>
                  <a:pt x="1366" y="284"/>
                  <a:pt x="1386" y="291"/>
                </a:cubicBezTo>
                <a:cubicBezTo>
                  <a:pt x="1387" y="285"/>
                  <a:pt x="1387" y="224"/>
                  <a:pt x="1395" y="270"/>
                </a:cubicBezTo>
                <a:cubicBezTo>
                  <a:pt x="1418" y="255"/>
                  <a:pt x="1388" y="278"/>
                  <a:pt x="1407" y="240"/>
                </a:cubicBezTo>
                <a:cubicBezTo>
                  <a:pt x="1409" y="236"/>
                  <a:pt x="1409" y="248"/>
                  <a:pt x="1410" y="252"/>
                </a:cubicBezTo>
                <a:cubicBezTo>
                  <a:pt x="1415" y="282"/>
                  <a:pt x="1408" y="268"/>
                  <a:pt x="1419" y="285"/>
                </a:cubicBezTo>
                <a:cubicBezTo>
                  <a:pt x="1422" y="272"/>
                  <a:pt x="1428" y="246"/>
                  <a:pt x="1428" y="246"/>
                </a:cubicBezTo>
                <a:cubicBezTo>
                  <a:pt x="1447" y="251"/>
                  <a:pt x="1443" y="266"/>
                  <a:pt x="1449" y="249"/>
                </a:cubicBezTo>
                <a:cubicBezTo>
                  <a:pt x="1451" y="234"/>
                  <a:pt x="1453" y="219"/>
                  <a:pt x="1458" y="204"/>
                </a:cubicBezTo>
                <a:cubicBezTo>
                  <a:pt x="1496" y="223"/>
                  <a:pt x="1475" y="308"/>
                  <a:pt x="1476" y="330"/>
                </a:cubicBezTo>
                <a:cubicBezTo>
                  <a:pt x="1484" y="298"/>
                  <a:pt x="1485" y="287"/>
                  <a:pt x="1482" y="252"/>
                </a:cubicBezTo>
                <a:cubicBezTo>
                  <a:pt x="1476" y="277"/>
                  <a:pt x="1470" y="304"/>
                  <a:pt x="1470" y="330"/>
                </a:cubicBezTo>
                <a:cubicBezTo>
                  <a:pt x="1470" y="334"/>
                  <a:pt x="1472" y="322"/>
                  <a:pt x="1473" y="318"/>
                </a:cubicBezTo>
                <a:cubicBezTo>
                  <a:pt x="1475" y="313"/>
                  <a:pt x="1477" y="308"/>
                  <a:pt x="1479" y="303"/>
                </a:cubicBezTo>
                <a:cubicBezTo>
                  <a:pt x="1480" y="281"/>
                  <a:pt x="1480" y="259"/>
                  <a:pt x="1482" y="237"/>
                </a:cubicBezTo>
                <a:cubicBezTo>
                  <a:pt x="1482" y="233"/>
                  <a:pt x="1481" y="226"/>
                  <a:pt x="1485" y="225"/>
                </a:cubicBezTo>
                <a:cubicBezTo>
                  <a:pt x="1487" y="224"/>
                  <a:pt x="1501" y="254"/>
                  <a:pt x="1503" y="258"/>
                </a:cubicBezTo>
                <a:cubicBezTo>
                  <a:pt x="1508" y="233"/>
                  <a:pt x="1501" y="231"/>
                  <a:pt x="1515" y="243"/>
                </a:cubicBezTo>
                <a:cubicBezTo>
                  <a:pt x="1518" y="246"/>
                  <a:pt x="1523" y="247"/>
                  <a:pt x="1527" y="249"/>
                </a:cubicBezTo>
                <a:cubicBezTo>
                  <a:pt x="1530" y="253"/>
                  <a:pt x="1531" y="260"/>
                  <a:pt x="1536" y="261"/>
                </a:cubicBezTo>
                <a:cubicBezTo>
                  <a:pt x="1539" y="262"/>
                  <a:pt x="1536" y="252"/>
                  <a:pt x="1539" y="252"/>
                </a:cubicBezTo>
                <a:cubicBezTo>
                  <a:pt x="1543" y="252"/>
                  <a:pt x="1547" y="268"/>
                  <a:pt x="1548" y="270"/>
                </a:cubicBezTo>
                <a:cubicBezTo>
                  <a:pt x="1556" y="255"/>
                  <a:pt x="1557" y="244"/>
                  <a:pt x="1575" y="249"/>
                </a:cubicBezTo>
                <a:cubicBezTo>
                  <a:pt x="1578" y="364"/>
                  <a:pt x="1575" y="394"/>
                  <a:pt x="1587" y="333"/>
                </a:cubicBezTo>
                <a:cubicBezTo>
                  <a:pt x="1590" y="343"/>
                  <a:pt x="1584" y="366"/>
                  <a:pt x="1584" y="366"/>
                </a:cubicBezTo>
                <a:cubicBezTo>
                  <a:pt x="1585" y="351"/>
                  <a:pt x="1586" y="336"/>
                  <a:pt x="1587" y="321"/>
                </a:cubicBezTo>
                <a:cubicBezTo>
                  <a:pt x="1591" y="275"/>
                  <a:pt x="1591" y="303"/>
                  <a:pt x="1596" y="318"/>
                </a:cubicBezTo>
                <a:cubicBezTo>
                  <a:pt x="1597" y="313"/>
                  <a:pt x="1595" y="307"/>
                  <a:pt x="1599" y="303"/>
                </a:cubicBezTo>
                <a:cubicBezTo>
                  <a:pt x="1601" y="301"/>
                  <a:pt x="1602" y="309"/>
                  <a:pt x="1602" y="312"/>
                </a:cubicBezTo>
                <a:cubicBezTo>
                  <a:pt x="1604" y="323"/>
                  <a:pt x="1604" y="334"/>
                  <a:pt x="1605" y="345"/>
                </a:cubicBezTo>
                <a:cubicBezTo>
                  <a:pt x="1607" y="317"/>
                  <a:pt x="1602" y="277"/>
                  <a:pt x="1623" y="309"/>
                </a:cubicBezTo>
                <a:cubicBezTo>
                  <a:pt x="1626" y="325"/>
                  <a:pt x="1628" y="339"/>
                  <a:pt x="1635" y="354"/>
                </a:cubicBezTo>
                <a:cubicBezTo>
                  <a:pt x="1635" y="357"/>
                  <a:pt x="1627" y="419"/>
                  <a:pt x="1629" y="414"/>
                </a:cubicBezTo>
                <a:cubicBezTo>
                  <a:pt x="1635" y="401"/>
                  <a:pt x="1633" y="386"/>
                  <a:pt x="1635" y="372"/>
                </a:cubicBezTo>
                <a:cubicBezTo>
                  <a:pt x="1633" y="365"/>
                  <a:pt x="1624" y="342"/>
                  <a:pt x="1635" y="339"/>
                </a:cubicBezTo>
                <a:cubicBezTo>
                  <a:pt x="1643" y="337"/>
                  <a:pt x="1653" y="357"/>
                  <a:pt x="1653" y="357"/>
                </a:cubicBezTo>
                <a:cubicBezTo>
                  <a:pt x="1663" y="328"/>
                  <a:pt x="1657" y="322"/>
                  <a:pt x="1668" y="372"/>
                </a:cubicBezTo>
                <a:cubicBezTo>
                  <a:pt x="1667" y="360"/>
                  <a:pt x="1665" y="348"/>
                  <a:pt x="1665" y="336"/>
                </a:cubicBezTo>
                <a:cubicBezTo>
                  <a:pt x="1665" y="333"/>
                  <a:pt x="1665" y="346"/>
                  <a:pt x="1668" y="345"/>
                </a:cubicBezTo>
                <a:cubicBezTo>
                  <a:pt x="1672" y="344"/>
                  <a:pt x="1672" y="337"/>
                  <a:pt x="1674" y="333"/>
                </a:cubicBezTo>
                <a:cubicBezTo>
                  <a:pt x="1675" y="329"/>
                  <a:pt x="1676" y="325"/>
                  <a:pt x="1677" y="321"/>
                </a:cubicBezTo>
                <a:cubicBezTo>
                  <a:pt x="1685" y="334"/>
                  <a:pt x="1685" y="351"/>
                  <a:pt x="1695" y="336"/>
                </a:cubicBezTo>
                <a:cubicBezTo>
                  <a:pt x="1701" y="291"/>
                  <a:pt x="1708" y="314"/>
                  <a:pt x="1713" y="336"/>
                </a:cubicBezTo>
                <a:cubicBezTo>
                  <a:pt x="1714" y="326"/>
                  <a:pt x="1712" y="315"/>
                  <a:pt x="1716" y="306"/>
                </a:cubicBezTo>
                <a:cubicBezTo>
                  <a:pt x="1717" y="303"/>
                  <a:pt x="1719" y="316"/>
                  <a:pt x="1722" y="315"/>
                </a:cubicBezTo>
                <a:cubicBezTo>
                  <a:pt x="1726" y="314"/>
                  <a:pt x="1726" y="307"/>
                  <a:pt x="1728" y="303"/>
                </a:cubicBezTo>
                <a:cubicBezTo>
                  <a:pt x="1730" y="276"/>
                  <a:pt x="1730" y="243"/>
                  <a:pt x="1746" y="219"/>
                </a:cubicBezTo>
                <a:cubicBezTo>
                  <a:pt x="1748" y="284"/>
                  <a:pt x="1742" y="315"/>
                  <a:pt x="1755" y="366"/>
                </a:cubicBezTo>
                <a:cubicBezTo>
                  <a:pt x="1761" y="355"/>
                  <a:pt x="1763" y="344"/>
                  <a:pt x="1770" y="333"/>
                </a:cubicBezTo>
                <a:cubicBezTo>
                  <a:pt x="1773" y="312"/>
                  <a:pt x="1775" y="290"/>
                  <a:pt x="1782" y="270"/>
                </a:cubicBezTo>
                <a:cubicBezTo>
                  <a:pt x="1805" y="305"/>
                  <a:pt x="1772" y="364"/>
                  <a:pt x="1803" y="318"/>
                </a:cubicBezTo>
                <a:cubicBezTo>
                  <a:pt x="1810" y="290"/>
                  <a:pt x="1807" y="286"/>
                  <a:pt x="1812" y="306"/>
                </a:cubicBezTo>
                <a:cubicBezTo>
                  <a:pt x="1824" y="258"/>
                  <a:pt x="1811" y="208"/>
                  <a:pt x="1821" y="159"/>
                </a:cubicBezTo>
                <a:cubicBezTo>
                  <a:pt x="1843" y="166"/>
                  <a:pt x="1839" y="187"/>
                  <a:pt x="1845" y="207"/>
                </a:cubicBezTo>
                <a:cubicBezTo>
                  <a:pt x="1853" y="236"/>
                  <a:pt x="1862" y="267"/>
                  <a:pt x="1875" y="294"/>
                </a:cubicBezTo>
                <a:cubicBezTo>
                  <a:pt x="1876" y="244"/>
                  <a:pt x="1864" y="37"/>
                  <a:pt x="1884" y="138"/>
                </a:cubicBezTo>
                <a:cubicBezTo>
                  <a:pt x="1885" y="143"/>
                  <a:pt x="1885" y="148"/>
                  <a:pt x="1887" y="153"/>
                </a:cubicBezTo>
                <a:cubicBezTo>
                  <a:pt x="1889" y="158"/>
                  <a:pt x="1893" y="161"/>
                  <a:pt x="1896" y="165"/>
                </a:cubicBezTo>
                <a:cubicBezTo>
                  <a:pt x="1901" y="151"/>
                  <a:pt x="1905" y="140"/>
                  <a:pt x="1908" y="126"/>
                </a:cubicBezTo>
                <a:cubicBezTo>
                  <a:pt x="1902" y="107"/>
                  <a:pt x="1907" y="88"/>
                  <a:pt x="1911" y="69"/>
                </a:cubicBezTo>
                <a:cubicBezTo>
                  <a:pt x="1918" y="109"/>
                  <a:pt x="1918" y="148"/>
                  <a:pt x="1920" y="189"/>
                </a:cubicBezTo>
                <a:cubicBezTo>
                  <a:pt x="1930" y="113"/>
                  <a:pt x="1920" y="147"/>
                  <a:pt x="1938" y="171"/>
                </a:cubicBezTo>
                <a:cubicBezTo>
                  <a:pt x="1957" y="156"/>
                  <a:pt x="1955" y="139"/>
                  <a:pt x="1971" y="129"/>
                </a:cubicBezTo>
                <a:cubicBezTo>
                  <a:pt x="1998" y="147"/>
                  <a:pt x="1956" y="116"/>
                  <a:pt x="1983" y="156"/>
                </a:cubicBezTo>
                <a:cubicBezTo>
                  <a:pt x="1985" y="159"/>
                  <a:pt x="1985" y="148"/>
                  <a:pt x="1986" y="144"/>
                </a:cubicBezTo>
                <a:cubicBezTo>
                  <a:pt x="1987" y="137"/>
                  <a:pt x="1987" y="130"/>
                  <a:pt x="1989" y="123"/>
                </a:cubicBezTo>
                <a:cubicBezTo>
                  <a:pt x="1993" y="110"/>
                  <a:pt x="2000" y="98"/>
                  <a:pt x="2004" y="84"/>
                </a:cubicBezTo>
                <a:cubicBezTo>
                  <a:pt x="2008" y="92"/>
                  <a:pt x="2005" y="104"/>
                  <a:pt x="2013" y="108"/>
                </a:cubicBezTo>
                <a:cubicBezTo>
                  <a:pt x="2016" y="109"/>
                  <a:pt x="2015" y="102"/>
                  <a:pt x="2016" y="99"/>
                </a:cubicBezTo>
                <a:cubicBezTo>
                  <a:pt x="2024" y="58"/>
                  <a:pt x="2011" y="70"/>
                  <a:pt x="2031" y="57"/>
                </a:cubicBezTo>
                <a:cubicBezTo>
                  <a:pt x="2041" y="42"/>
                  <a:pt x="2036" y="40"/>
                  <a:pt x="2055" y="33"/>
                </a:cubicBezTo>
                <a:cubicBezTo>
                  <a:pt x="2059" y="17"/>
                  <a:pt x="2057" y="0"/>
                  <a:pt x="2067" y="30"/>
                </a:cubicBezTo>
                <a:cubicBezTo>
                  <a:pt x="2073" y="107"/>
                  <a:pt x="2073" y="97"/>
                  <a:pt x="2091" y="150"/>
                </a:cubicBezTo>
                <a:cubicBezTo>
                  <a:pt x="2119" y="109"/>
                  <a:pt x="2095" y="154"/>
                  <a:pt x="2103" y="177"/>
                </a:cubicBezTo>
                <a:cubicBezTo>
                  <a:pt x="2111" y="145"/>
                  <a:pt x="2117" y="199"/>
                  <a:pt x="2118" y="207"/>
                </a:cubicBezTo>
                <a:cubicBezTo>
                  <a:pt x="2119" y="221"/>
                  <a:pt x="2120" y="235"/>
                  <a:pt x="2121" y="249"/>
                </a:cubicBezTo>
                <a:cubicBezTo>
                  <a:pt x="2122" y="260"/>
                  <a:pt x="2116" y="274"/>
                  <a:pt x="2124" y="282"/>
                </a:cubicBezTo>
                <a:cubicBezTo>
                  <a:pt x="2129" y="287"/>
                  <a:pt x="2136" y="264"/>
                  <a:pt x="2136" y="264"/>
                </a:cubicBezTo>
                <a:cubicBezTo>
                  <a:pt x="2145" y="218"/>
                  <a:pt x="2134" y="292"/>
                  <a:pt x="2133" y="297"/>
                </a:cubicBezTo>
                <a:cubicBezTo>
                  <a:pt x="2133" y="300"/>
                  <a:pt x="2138" y="347"/>
                  <a:pt x="2148" y="318"/>
                </a:cubicBezTo>
                <a:cubicBezTo>
                  <a:pt x="2153" y="338"/>
                  <a:pt x="2153" y="333"/>
                  <a:pt x="2148" y="363"/>
                </a:cubicBezTo>
                <a:cubicBezTo>
                  <a:pt x="2147" y="369"/>
                  <a:pt x="2160" y="384"/>
                  <a:pt x="2160" y="384"/>
                </a:cubicBezTo>
                <a:cubicBezTo>
                  <a:pt x="2162" y="430"/>
                  <a:pt x="2162" y="575"/>
                  <a:pt x="2163" y="642"/>
                </a:cubicBezTo>
                <a:cubicBezTo>
                  <a:pt x="2158" y="704"/>
                  <a:pt x="2169" y="725"/>
                  <a:pt x="2169" y="786"/>
                </a:cubicBezTo>
                <a:cubicBezTo>
                  <a:pt x="2169" y="847"/>
                  <a:pt x="2157" y="961"/>
                  <a:pt x="2163" y="1011"/>
                </a:cubicBezTo>
              </a:path>
            </a:pathLst>
          </a:custGeom>
          <a:solidFill>
            <a:srgbClr val="008000"/>
          </a:solidFill>
          <a:ln>
            <a:noFill/>
          </a:ln>
          <a:effectLst>
            <a:outerShdw dist="17961" dir="189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91757" name="Group 2669"/>
          <p:cNvGrpSpPr>
            <a:grpSpLocks/>
          </p:cNvGrpSpPr>
          <p:nvPr/>
        </p:nvGrpSpPr>
        <p:grpSpPr bwMode="auto">
          <a:xfrm>
            <a:off x="609600" y="457200"/>
            <a:ext cx="4064000" cy="3200400"/>
            <a:chOff x="384" y="288"/>
            <a:chExt cx="2560" cy="2016"/>
          </a:xfrm>
        </p:grpSpPr>
        <p:pic>
          <p:nvPicPr>
            <p:cNvPr id="91758" name="Picture 2670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688" y="480"/>
              <a:ext cx="256" cy="480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759" name="Picture 2671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72" y="576"/>
              <a:ext cx="205" cy="384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760" name="Picture 2672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44" y="336"/>
              <a:ext cx="256" cy="480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761" name="Picture 2673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60" y="288"/>
              <a:ext cx="256" cy="480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762" name="Picture 2674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4" y="336"/>
              <a:ext cx="256" cy="480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1763" name="Picture 2675"/>
            <p:cNvPicPr>
              <a:picLocks noChangeAspect="1" noChangeArrowheads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72" y="2064"/>
              <a:ext cx="128" cy="240"/>
            </a:xfrm>
            <a:prstGeom prst="rect">
              <a:avLst/>
            </a:prstGeom>
            <a:noFill/>
            <a:ln>
              <a:noFill/>
            </a:ln>
            <a:effectLst>
              <a:outerShdw dist="45791" dir="3378596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91764" name="Picture 2676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05400" y="990600"/>
            <a:ext cx="1981200" cy="1925638"/>
          </a:xfrm>
          <a:prstGeom prst="rect">
            <a:avLst/>
          </a:prstGeom>
          <a:noFill/>
          <a:ln>
            <a:noFill/>
          </a:ln>
          <a:effectLst>
            <a:outerShdw dist="28398" dir="3806097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1765" name="Group 2677"/>
          <p:cNvGrpSpPr>
            <a:grpSpLocks/>
          </p:cNvGrpSpPr>
          <p:nvPr/>
        </p:nvGrpSpPr>
        <p:grpSpPr bwMode="auto">
          <a:xfrm rot="-24632303">
            <a:off x="5577682" y="2361406"/>
            <a:ext cx="2071688" cy="396875"/>
            <a:chOff x="1053" y="1992"/>
            <a:chExt cx="2140" cy="381"/>
          </a:xfrm>
        </p:grpSpPr>
        <p:sp>
          <p:nvSpPr>
            <p:cNvPr id="91766" name="Freeform 2678"/>
            <p:cNvSpPr>
              <a:spLocks/>
            </p:cNvSpPr>
            <p:nvPr/>
          </p:nvSpPr>
          <p:spPr bwMode="auto">
            <a:xfrm>
              <a:off x="1053" y="1992"/>
              <a:ext cx="2140" cy="381"/>
            </a:xfrm>
            <a:custGeom>
              <a:avLst/>
              <a:gdLst>
                <a:gd name="T0" fmla="*/ 1973 w 2140"/>
                <a:gd name="T1" fmla="*/ 0 h 381"/>
                <a:gd name="T2" fmla="*/ 1785 w 2140"/>
                <a:gd name="T3" fmla="*/ 24 h 381"/>
                <a:gd name="T4" fmla="*/ 1656 w 2140"/>
                <a:gd name="T5" fmla="*/ 46 h 381"/>
                <a:gd name="T6" fmla="*/ 1611 w 2140"/>
                <a:gd name="T7" fmla="*/ 48 h 381"/>
                <a:gd name="T8" fmla="*/ 1301 w 2140"/>
                <a:gd name="T9" fmla="*/ 108 h 381"/>
                <a:gd name="T10" fmla="*/ 853 w 2140"/>
                <a:gd name="T11" fmla="*/ 191 h 381"/>
                <a:gd name="T12" fmla="*/ 563 w 2140"/>
                <a:gd name="T13" fmla="*/ 250 h 381"/>
                <a:gd name="T14" fmla="*/ 248 w 2140"/>
                <a:gd name="T15" fmla="*/ 304 h 381"/>
                <a:gd name="T16" fmla="*/ 12 w 2140"/>
                <a:gd name="T17" fmla="*/ 351 h 381"/>
                <a:gd name="T18" fmla="*/ 8 w 2140"/>
                <a:gd name="T19" fmla="*/ 376 h 381"/>
                <a:gd name="T20" fmla="*/ 104 w 2140"/>
                <a:gd name="T21" fmla="*/ 367 h 381"/>
                <a:gd name="T22" fmla="*/ 154 w 2140"/>
                <a:gd name="T23" fmla="*/ 374 h 381"/>
                <a:gd name="T24" fmla="*/ 249 w 2140"/>
                <a:gd name="T25" fmla="*/ 359 h 381"/>
                <a:gd name="T26" fmla="*/ 401 w 2140"/>
                <a:gd name="T27" fmla="*/ 342 h 381"/>
                <a:gd name="T28" fmla="*/ 650 w 2140"/>
                <a:gd name="T29" fmla="*/ 285 h 381"/>
                <a:gd name="T30" fmla="*/ 817 w 2140"/>
                <a:gd name="T31" fmla="*/ 273 h 381"/>
                <a:gd name="T32" fmla="*/ 1010 w 2140"/>
                <a:gd name="T33" fmla="*/ 238 h 381"/>
                <a:gd name="T34" fmla="*/ 1299 w 2140"/>
                <a:gd name="T35" fmla="*/ 176 h 381"/>
                <a:gd name="T36" fmla="*/ 1532 w 2140"/>
                <a:gd name="T37" fmla="*/ 126 h 381"/>
                <a:gd name="T38" fmla="*/ 1700 w 2140"/>
                <a:gd name="T39" fmla="*/ 85 h 381"/>
                <a:gd name="T40" fmla="*/ 1788 w 2140"/>
                <a:gd name="T41" fmla="*/ 67 h 381"/>
                <a:gd name="T42" fmla="*/ 1828 w 2140"/>
                <a:gd name="T43" fmla="*/ 89 h 381"/>
                <a:gd name="T44" fmla="*/ 1926 w 2140"/>
                <a:gd name="T45" fmla="*/ 53 h 381"/>
                <a:gd name="T46" fmla="*/ 1976 w 2140"/>
                <a:gd name="T47" fmla="*/ 62 h 381"/>
                <a:gd name="T48" fmla="*/ 1905 w 2140"/>
                <a:gd name="T49" fmla="*/ 109 h 381"/>
                <a:gd name="T50" fmla="*/ 1809 w 2140"/>
                <a:gd name="T51" fmla="*/ 118 h 381"/>
                <a:gd name="T52" fmla="*/ 1779 w 2140"/>
                <a:gd name="T53" fmla="*/ 106 h 381"/>
                <a:gd name="T54" fmla="*/ 1753 w 2140"/>
                <a:gd name="T55" fmla="*/ 86 h 381"/>
                <a:gd name="T56" fmla="*/ 1672 w 2140"/>
                <a:gd name="T57" fmla="*/ 99 h 381"/>
                <a:gd name="T58" fmla="*/ 1663 w 2140"/>
                <a:gd name="T59" fmla="*/ 187 h 381"/>
                <a:gd name="T60" fmla="*/ 1712 w 2140"/>
                <a:gd name="T61" fmla="*/ 258 h 381"/>
                <a:gd name="T62" fmla="*/ 1832 w 2140"/>
                <a:gd name="T63" fmla="*/ 322 h 381"/>
                <a:gd name="T64" fmla="*/ 1999 w 2140"/>
                <a:gd name="T65" fmla="*/ 294 h 381"/>
                <a:gd name="T66" fmla="*/ 2094 w 2140"/>
                <a:gd name="T67" fmla="*/ 244 h 381"/>
                <a:gd name="T68" fmla="*/ 2140 w 2140"/>
                <a:gd name="T69" fmla="*/ 138 h 381"/>
                <a:gd name="T70" fmla="*/ 2093 w 2140"/>
                <a:gd name="T71" fmla="*/ 33 h 381"/>
                <a:gd name="T72" fmla="*/ 1971 w 2140"/>
                <a:gd name="T73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40" h="381">
                  <a:moveTo>
                    <a:pt x="1973" y="0"/>
                  </a:moveTo>
                  <a:cubicBezTo>
                    <a:pt x="1944" y="4"/>
                    <a:pt x="1838" y="16"/>
                    <a:pt x="1785" y="24"/>
                  </a:cubicBezTo>
                  <a:cubicBezTo>
                    <a:pt x="1732" y="32"/>
                    <a:pt x="1685" y="42"/>
                    <a:pt x="1656" y="46"/>
                  </a:cubicBezTo>
                  <a:cubicBezTo>
                    <a:pt x="1613" y="51"/>
                    <a:pt x="1670" y="38"/>
                    <a:pt x="1611" y="48"/>
                  </a:cubicBezTo>
                  <a:cubicBezTo>
                    <a:pt x="1552" y="58"/>
                    <a:pt x="1427" y="84"/>
                    <a:pt x="1301" y="108"/>
                  </a:cubicBezTo>
                  <a:cubicBezTo>
                    <a:pt x="1175" y="132"/>
                    <a:pt x="976" y="168"/>
                    <a:pt x="853" y="191"/>
                  </a:cubicBezTo>
                  <a:cubicBezTo>
                    <a:pt x="731" y="213"/>
                    <a:pt x="703" y="223"/>
                    <a:pt x="563" y="250"/>
                  </a:cubicBezTo>
                  <a:cubicBezTo>
                    <a:pt x="462" y="269"/>
                    <a:pt x="339" y="288"/>
                    <a:pt x="248" y="304"/>
                  </a:cubicBezTo>
                  <a:cubicBezTo>
                    <a:pt x="156" y="321"/>
                    <a:pt x="51" y="339"/>
                    <a:pt x="12" y="351"/>
                  </a:cubicBezTo>
                  <a:cubicBezTo>
                    <a:pt x="4" y="352"/>
                    <a:pt x="0" y="374"/>
                    <a:pt x="8" y="376"/>
                  </a:cubicBezTo>
                  <a:cubicBezTo>
                    <a:pt x="40" y="381"/>
                    <a:pt x="72" y="367"/>
                    <a:pt x="104" y="367"/>
                  </a:cubicBezTo>
                  <a:cubicBezTo>
                    <a:pt x="122" y="367"/>
                    <a:pt x="154" y="374"/>
                    <a:pt x="154" y="374"/>
                  </a:cubicBezTo>
                  <a:cubicBezTo>
                    <a:pt x="179" y="374"/>
                    <a:pt x="209" y="364"/>
                    <a:pt x="249" y="359"/>
                  </a:cubicBezTo>
                  <a:cubicBezTo>
                    <a:pt x="290" y="354"/>
                    <a:pt x="334" y="354"/>
                    <a:pt x="401" y="342"/>
                  </a:cubicBezTo>
                  <a:cubicBezTo>
                    <a:pt x="467" y="330"/>
                    <a:pt x="581" y="296"/>
                    <a:pt x="650" y="285"/>
                  </a:cubicBezTo>
                  <a:cubicBezTo>
                    <a:pt x="733" y="276"/>
                    <a:pt x="754" y="246"/>
                    <a:pt x="817" y="273"/>
                  </a:cubicBezTo>
                  <a:cubicBezTo>
                    <a:pt x="877" y="267"/>
                    <a:pt x="930" y="255"/>
                    <a:pt x="1010" y="238"/>
                  </a:cubicBezTo>
                  <a:cubicBezTo>
                    <a:pt x="1090" y="222"/>
                    <a:pt x="1212" y="195"/>
                    <a:pt x="1299" y="176"/>
                  </a:cubicBezTo>
                  <a:cubicBezTo>
                    <a:pt x="1386" y="157"/>
                    <a:pt x="1466" y="141"/>
                    <a:pt x="1532" y="126"/>
                  </a:cubicBezTo>
                  <a:cubicBezTo>
                    <a:pt x="1673" y="96"/>
                    <a:pt x="1657" y="95"/>
                    <a:pt x="1700" y="85"/>
                  </a:cubicBezTo>
                  <a:cubicBezTo>
                    <a:pt x="1743" y="76"/>
                    <a:pt x="1767" y="67"/>
                    <a:pt x="1788" y="67"/>
                  </a:cubicBezTo>
                  <a:cubicBezTo>
                    <a:pt x="1809" y="68"/>
                    <a:pt x="1805" y="91"/>
                    <a:pt x="1828" y="89"/>
                  </a:cubicBezTo>
                  <a:cubicBezTo>
                    <a:pt x="1846" y="91"/>
                    <a:pt x="1901" y="57"/>
                    <a:pt x="1926" y="53"/>
                  </a:cubicBezTo>
                  <a:cubicBezTo>
                    <a:pt x="1950" y="48"/>
                    <a:pt x="1979" y="52"/>
                    <a:pt x="1976" y="62"/>
                  </a:cubicBezTo>
                  <a:cubicBezTo>
                    <a:pt x="1983" y="75"/>
                    <a:pt x="1948" y="97"/>
                    <a:pt x="1905" y="109"/>
                  </a:cubicBezTo>
                  <a:cubicBezTo>
                    <a:pt x="1877" y="116"/>
                    <a:pt x="1831" y="119"/>
                    <a:pt x="1809" y="118"/>
                  </a:cubicBezTo>
                  <a:cubicBezTo>
                    <a:pt x="1788" y="118"/>
                    <a:pt x="1788" y="111"/>
                    <a:pt x="1779" y="106"/>
                  </a:cubicBezTo>
                  <a:cubicBezTo>
                    <a:pt x="1769" y="100"/>
                    <a:pt x="1770" y="87"/>
                    <a:pt x="1753" y="86"/>
                  </a:cubicBezTo>
                  <a:cubicBezTo>
                    <a:pt x="1735" y="85"/>
                    <a:pt x="1686" y="82"/>
                    <a:pt x="1672" y="99"/>
                  </a:cubicBezTo>
                  <a:cubicBezTo>
                    <a:pt x="1657" y="115"/>
                    <a:pt x="1656" y="161"/>
                    <a:pt x="1663" y="187"/>
                  </a:cubicBezTo>
                  <a:cubicBezTo>
                    <a:pt x="1681" y="195"/>
                    <a:pt x="1699" y="244"/>
                    <a:pt x="1712" y="258"/>
                  </a:cubicBezTo>
                  <a:cubicBezTo>
                    <a:pt x="1735" y="278"/>
                    <a:pt x="1789" y="310"/>
                    <a:pt x="1832" y="322"/>
                  </a:cubicBezTo>
                  <a:cubicBezTo>
                    <a:pt x="1867" y="324"/>
                    <a:pt x="1956" y="306"/>
                    <a:pt x="1999" y="294"/>
                  </a:cubicBezTo>
                  <a:cubicBezTo>
                    <a:pt x="2043" y="281"/>
                    <a:pt x="2070" y="270"/>
                    <a:pt x="2094" y="244"/>
                  </a:cubicBezTo>
                  <a:cubicBezTo>
                    <a:pt x="2107" y="230"/>
                    <a:pt x="2140" y="174"/>
                    <a:pt x="2140" y="138"/>
                  </a:cubicBezTo>
                  <a:cubicBezTo>
                    <a:pt x="2140" y="103"/>
                    <a:pt x="2121" y="56"/>
                    <a:pt x="2093" y="33"/>
                  </a:cubicBezTo>
                  <a:cubicBezTo>
                    <a:pt x="2067" y="17"/>
                    <a:pt x="1991" y="6"/>
                    <a:pt x="1971" y="0"/>
                  </a:cubicBezTo>
                </a:path>
              </a:pathLst>
            </a:custGeom>
            <a:solidFill>
              <a:srgbClr val="8F5A19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67" name="Freeform 2679"/>
            <p:cNvSpPr>
              <a:spLocks/>
            </p:cNvSpPr>
            <p:nvPr/>
          </p:nvSpPr>
          <p:spPr bwMode="auto">
            <a:xfrm rot="4787369" flipH="1">
              <a:off x="2904" y="1993"/>
              <a:ext cx="242" cy="323"/>
            </a:xfrm>
            <a:custGeom>
              <a:avLst/>
              <a:gdLst>
                <a:gd name="T0" fmla="*/ 224 w 242"/>
                <a:gd name="T1" fmla="*/ 99 h 323"/>
                <a:gd name="T2" fmla="*/ 215 w 242"/>
                <a:gd name="T3" fmla="*/ 84 h 323"/>
                <a:gd name="T4" fmla="*/ 203 w 242"/>
                <a:gd name="T5" fmla="*/ 76 h 323"/>
                <a:gd name="T6" fmla="*/ 206 w 242"/>
                <a:gd name="T7" fmla="*/ 90 h 323"/>
                <a:gd name="T8" fmla="*/ 177 w 242"/>
                <a:gd name="T9" fmla="*/ 100 h 323"/>
                <a:gd name="T10" fmla="*/ 159 w 242"/>
                <a:gd name="T11" fmla="*/ 117 h 323"/>
                <a:gd name="T12" fmla="*/ 141 w 242"/>
                <a:gd name="T13" fmla="*/ 138 h 323"/>
                <a:gd name="T14" fmla="*/ 126 w 242"/>
                <a:gd name="T15" fmla="*/ 165 h 323"/>
                <a:gd name="T16" fmla="*/ 123 w 242"/>
                <a:gd name="T17" fmla="*/ 171 h 323"/>
                <a:gd name="T18" fmla="*/ 119 w 242"/>
                <a:gd name="T19" fmla="*/ 192 h 323"/>
                <a:gd name="T20" fmla="*/ 107 w 242"/>
                <a:gd name="T21" fmla="*/ 262 h 323"/>
                <a:gd name="T22" fmla="*/ 90 w 242"/>
                <a:gd name="T23" fmla="*/ 271 h 323"/>
                <a:gd name="T24" fmla="*/ 81 w 242"/>
                <a:gd name="T25" fmla="*/ 285 h 323"/>
                <a:gd name="T26" fmla="*/ 69 w 242"/>
                <a:gd name="T27" fmla="*/ 274 h 323"/>
                <a:gd name="T28" fmla="*/ 48 w 242"/>
                <a:gd name="T29" fmla="*/ 285 h 323"/>
                <a:gd name="T30" fmla="*/ 42 w 242"/>
                <a:gd name="T31" fmla="*/ 307 h 323"/>
                <a:gd name="T32" fmla="*/ 39 w 242"/>
                <a:gd name="T33" fmla="*/ 322 h 323"/>
                <a:gd name="T34" fmla="*/ 15 w 242"/>
                <a:gd name="T35" fmla="*/ 300 h 323"/>
                <a:gd name="T36" fmla="*/ 9 w 242"/>
                <a:gd name="T37" fmla="*/ 277 h 323"/>
                <a:gd name="T38" fmla="*/ 17 w 242"/>
                <a:gd name="T39" fmla="*/ 105 h 323"/>
                <a:gd name="T40" fmla="*/ 30 w 242"/>
                <a:gd name="T41" fmla="*/ 82 h 323"/>
                <a:gd name="T42" fmla="*/ 41 w 242"/>
                <a:gd name="T43" fmla="*/ 69 h 323"/>
                <a:gd name="T44" fmla="*/ 83 w 242"/>
                <a:gd name="T45" fmla="*/ 39 h 323"/>
                <a:gd name="T46" fmla="*/ 95 w 242"/>
                <a:gd name="T47" fmla="*/ 34 h 323"/>
                <a:gd name="T48" fmla="*/ 126 w 242"/>
                <a:gd name="T49" fmla="*/ 18 h 323"/>
                <a:gd name="T50" fmla="*/ 177 w 242"/>
                <a:gd name="T51" fmla="*/ 6 h 323"/>
                <a:gd name="T52" fmla="*/ 228 w 242"/>
                <a:gd name="T53" fmla="*/ 36 h 323"/>
                <a:gd name="T54" fmla="*/ 242 w 242"/>
                <a:gd name="T55" fmla="*/ 61 h 323"/>
                <a:gd name="T56" fmla="*/ 224 w 242"/>
                <a:gd name="T57" fmla="*/ 9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2" h="323">
                  <a:moveTo>
                    <a:pt x="224" y="99"/>
                  </a:moveTo>
                  <a:cubicBezTo>
                    <a:pt x="222" y="91"/>
                    <a:pt x="221" y="89"/>
                    <a:pt x="215" y="84"/>
                  </a:cubicBezTo>
                  <a:cubicBezTo>
                    <a:pt x="212" y="77"/>
                    <a:pt x="211" y="75"/>
                    <a:pt x="203" y="76"/>
                  </a:cubicBezTo>
                  <a:cubicBezTo>
                    <a:pt x="200" y="83"/>
                    <a:pt x="202" y="84"/>
                    <a:pt x="206" y="90"/>
                  </a:cubicBezTo>
                  <a:cubicBezTo>
                    <a:pt x="194" y="92"/>
                    <a:pt x="187" y="94"/>
                    <a:pt x="177" y="100"/>
                  </a:cubicBezTo>
                  <a:cubicBezTo>
                    <a:pt x="172" y="107"/>
                    <a:pt x="165" y="111"/>
                    <a:pt x="159" y="117"/>
                  </a:cubicBezTo>
                  <a:cubicBezTo>
                    <a:pt x="152" y="124"/>
                    <a:pt x="149" y="133"/>
                    <a:pt x="141" y="138"/>
                  </a:cubicBezTo>
                  <a:cubicBezTo>
                    <a:pt x="136" y="147"/>
                    <a:pt x="131" y="156"/>
                    <a:pt x="126" y="165"/>
                  </a:cubicBezTo>
                  <a:cubicBezTo>
                    <a:pt x="125" y="167"/>
                    <a:pt x="123" y="171"/>
                    <a:pt x="123" y="171"/>
                  </a:cubicBezTo>
                  <a:cubicBezTo>
                    <a:pt x="122" y="179"/>
                    <a:pt x="120" y="183"/>
                    <a:pt x="119" y="192"/>
                  </a:cubicBezTo>
                  <a:cubicBezTo>
                    <a:pt x="116" y="293"/>
                    <a:pt x="138" y="278"/>
                    <a:pt x="107" y="262"/>
                  </a:cubicBezTo>
                  <a:cubicBezTo>
                    <a:pt x="99" y="264"/>
                    <a:pt x="95" y="264"/>
                    <a:pt x="90" y="271"/>
                  </a:cubicBezTo>
                  <a:cubicBezTo>
                    <a:pt x="89" y="278"/>
                    <a:pt x="86" y="280"/>
                    <a:pt x="81" y="285"/>
                  </a:cubicBezTo>
                  <a:cubicBezTo>
                    <a:pt x="76" y="282"/>
                    <a:pt x="73" y="278"/>
                    <a:pt x="69" y="274"/>
                  </a:cubicBezTo>
                  <a:cubicBezTo>
                    <a:pt x="53" y="276"/>
                    <a:pt x="53" y="273"/>
                    <a:pt x="48" y="285"/>
                  </a:cubicBezTo>
                  <a:cubicBezTo>
                    <a:pt x="47" y="292"/>
                    <a:pt x="45" y="300"/>
                    <a:pt x="42" y="307"/>
                  </a:cubicBezTo>
                  <a:cubicBezTo>
                    <a:pt x="42" y="312"/>
                    <a:pt x="44" y="321"/>
                    <a:pt x="39" y="322"/>
                  </a:cubicBezTo>
                  <a:cubicBezTo>
                    <a:pt x="31" y="323"/>
                    <a:pt x="20" y="304"/>
                    <a:pt x="15" y="300"/>
                  </a:cubicBezTo>
                  <a:cubicBezTo>
                    <a:pt x="13" y="292"/>
                    <a:pt x="12" y="284"/>
                    <a:pt x="9" y="277"/>
                  </a:cubicBezTo>
                  <a:cubicBezTo>
                    <a:pt x="9" y="269"/>
                    <a:pt x="0" y="146"/>
                    <a:pt x="17" y="105"/>
                  </a:cubicBezTo>
                  <a:cubicBezTo>
                    <a:pt x="19" y="97"/>
                    <a:pt x="25" y="89"/>
                    <a:pt x="30" y="82"/>
                  </a:cubicBezTo>
                  <a:cubicBezTo>
                    <a:pt x="32" y="75"/>
                    <a:pt x="35" y="73"/>
                    <a:pt x="41" y="69"/>
                  </a:cubicBezTo>
                  <a:cubicBezTo>
                    <a:pt x="51" y="57"/>
                    <a:pt x="67" y="42"/>
                    <a:pt x="83" y="39"/>
                  </a:cubicBezTo>
                  <a:cubicBezTo>
                    <a:pt x="92" y="32"/>
                    <a:pt x="81" y="40"/>
                    <a:pt x="95" y="34"/>
                  </a:cubicBezTo>
                  <a:cubicBezTo>
                    <a:pt x="107" y="29"/>
                    <a:pt x="112" y="20"/>
                    <a:pt x="126" y="18"/>
                  </a:cubicBezTo>
                  <a:cubicBezTo>
                    <a:pt x="148" y="11"/>
                    <a:pt x="132" y="0"/>
                    <a:pt x="177" y="6"/>
                  </a:cubicBezTo>
                  <a:cubicBezTo>
                    <a:pt x="192" y="10"/>
                    <a:pt x="219" y="26"/>
                    <a:pt x="228" y="36"/>
                  </a:cubicBezTo>
                  <a:cubicBezTo>
                    <a:pt x="234" y="44"/>
                    <a:pt x="236" y="53"/>
                    <a:pt x="242" y="61"/>
                  </a:cubicBezTo>
                  <a:cubicBezTo>
                    <a:pt x="241" y="73"/>
                    <a:pt x="235" y="93"/>
                    <a:pt x="224" y="99"/>
                  </a:cubicBezTo>
                  <a:close/>
                </a:path>
              </a:pathLst>
            </a:custGeom>
            <a:solidFill>
              <a:srgbClr val="8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68" name="Freeform 2680"/>
            <p:cNvSpPr>
              <a:spLocks/>
            </p:cNvSpPr>
            <p:nvPr/>
          </p:nvSpPr>
          <p:spPr bwMode="auto">
            <a:xfrm rot="4787369" flipH="1">
              <a:off x="2838" y="1944"/>
              <a:ext cx="244" cy="458"/>
            </a:xfrm>
            <a:custGeom>
              <a:avLst/>
              <a:gdLst>
                <a:gd name="T0" fmla="*/ 220 w 244"/>
                <a:gd name="T1" fmla="*/ 379 h 458"/>
                <a:gd name="T2" fmla="*/ 199 w 244"/>
                <a:gd name="T3" fmla="*/ 429 h 458"/>
                <a:gd name="T4" fmla="*/ 147 w 244"/>
                <a:gd name="T5" fmla="*/ 424 h 458"/>
                <a:gd name="T6" fmla="*/ 115 w 244"/>
                <a:gd name="T7" fmla="*/ 409 h 458"/>
                <a:gd name="T8" fmla="*/ 100 w 244"/>
                <a:gd name="T9" fmla="*/ 393 h 458"/>
                <a:gd name="T10" fmla="*/ 81 w 244"/>
                <a:gd name="T11" fmla="*/ 375 h 458"/>
                <a:gd name="T12" fmla="*/ 67 w 244"/>
                <a:gd name="T13" fmla="*/ 360 h 458"/>
                <a:gd name="T14" fmla="*/ 54 w 244"/>
                <a:gd name="T15" fmla="*/ 342 h 458"/>
                <a:gd name="T16" fmla="*/ 46 w 244"/>
                <a:gd name="T17" fmla="*/ 321 h 458"/>
                <a:gd name="T18" fmla="*/ 40 w 244"/>
                <a:gd name="T19" fmla="*/ 307 h 458"/>
                <a:gd name="T20" fmla="*/ 30 w 244"/>
                <a:gd name="T21" fmla="*/ 198 h 458"/>
                <a:gd name="T22" fmla="*/ 40 w 244"/>
                <a:gd name="T23" fmla="*/ 124 h 458"/>
                <a:gd name="T24" fmla="*/ 55 w 244"/>
                <a:gd name="T25" fmla="*/ 88 h 458"/>
                <a:gd name="T26" fmla="*/ 82 w 244"/>
                <a:gd name="T27" fmla="*/ 85 h 458"/>
                <a:gd name="T28" fmla="*/ 90 w 244"/>
                <a:gd name="T29" fmla="*/ 109 h 458"/>
                <a:gd name="T30" fmla="*/ 111 w 244"/>
                <a:gd name="T31" fmla="*/ 108 h 458"/>
                <a:gd name="T32" fmla="*/ 118 w 244"/>
                <a:gd name="T33" fmla="*/ 93 h 458"/>
                <a:gd name="T34" fmla="*/ 135 w 244"/>
                <a:gd name="T35" fmla="*/ 84 h 458"/>
                <a:gd name="T36" fmla="*/ 120 w 244"/>
                <a:gd name="T37" fmla="*/ 39 h 458"/>
                <a:gd name="T38" fmla="*/ 136 w 244"/>
                <a:gd name="T39" fmla="*/ 27 h 458"/>
                <a:gd name="T40" fmla="*/ 154 w 244"/>
                <a:gd name="T41" fmla="*/ 24 h 458"/>
                <a:gd name="T42" fmla="*/ 174 w 244"/>
                <a:gd name="T43" fmla="*/ 9 h 458"/>
                <a:gd name="T44" fmla="*/ 154 w 244"/>
                <a:gd name="T45" fmla="*/ 0 h 458"/>
                <a:gd name="T46" fmla="*/ 124 w 244"/>
                <a:gd name="T47" fmla="*/ 4 h 458"/>
                <a:gd name="T48" fmla="*/ 106 w 244"/>
                <a:gd name="T49" fmla="*/ 10 h 458"/>
                <a:gd name="T50" fmla="*/ 93 w 244"/>
                <a:gd name="T51" fmla="*/ 16 h 458"/>
                <a:gd name="T52" fmla="*/ 76 w 244"/>
                <a:gd name="T53" fmla="*/ 25 h 458"/>
                <a:gd name="T54" fmla="*/ 49 w 244"/>
                <a:gd name="T55" fmla="*/ 43 h 458"/>
                <a:gd name="T56" fmla="*/ 34 w 244"/>
                <a:gd name="T57" fmla="*/ 60 h 458"/>
                <a:gd name="T58" fmla="*/ 10 w 244"/>
                <a:gd name="T59" fmla="*/ 130 h 458"/>
                <a:gd name="T60" fmla="*/ 1 w 244"/>
                <a:gd name="T61" fmla="*/ 265 h 458"/>
                <a:gd name="T62" fmla="*/ 16 w 244"/>
                <a:gd name="T63" fmla="*/ 339 h 458"/>
                <a:gd name="T64" fmla="*/ 61 w 244"/>
                <a:gd name="T65" fmla="*/ 400 h 458"/>
                <a:gd name="T66" fmla="*/ 88 w 244"/>
                <a:gd name="T67" fmla="*/ 423 h 458"/>
                <a:gd name="T68" fmla="*/ 165 w 244"/>
                <a:gd name="T69" fmla="*/ 454 h 458"/>
                <a:gd name="T70" fmla="*/ 228 w 244"/>
                <a:gd name="T71" fmla="*/ 450 h 458"/>
                <a:gd name="T72" fmla="*/ 241 w 244"/>
                <a:gd name="T73" fmla="*/ 421 h 458"/>
                <a:gd name="T74" fmla="*/ 240 w 244"/>
                <a:gd name="T75" fmla="*/ 376 h 458"/>
                <a:gd name="T76" fmla="*/ 223 w 244"/>
                <a:gd name="T77" fmla="*/ 348 h 458"/>
                <a:gd name="T78" fmla="*/ 201 w 244"/>
                <a:gd name="T79" fmla="*/ 334 h 458"/>
                <a:gd name="T80" fmla="*/ 195 w 244"/>
                <a:gd name="T81" fmla="*/ 313 h 458"/>
                <a:gd name="T82" fmla="*/ 181 w 244"/>
                <a:gd name="T83" fmla="*/ 271 h 458"/>
                <a:gd name="T84" fmla="*/ 186 w 244"/>
                <a:gd name="T85" fmla="*/ 196 h 458"/>
                <a:gd name="T86" fmla="*/ 198 w 244"/>
                <a:gd name="T87" fmla="*/ 171 h 458"/>
                <a:gd name="T88" fmla="*/ 204 w 244"/>
                <a:gd name="T89" fmla="*/ 157 h 458"/>
                <a:gd name="T90" fmla="*/ 216 w 244"/>
                <a:gd name="T91" fmla="*/ 133 h 458"/>
                <a:gd name="T92" fmla="*/ 196 w 244"/>
                <a:gd name="T93" fmla="*/ 130 h 458"/>
                <a:gd name="T94" fmla="*/ 174 w 244"/>
                <a:gd name="T95" fmla="*/ 166 h 458"/>
                <a:gd name="T96" fmla="*/ 159 w 244"/>
                <a:gd name="T97" fmla="*/ 213 h 458"/>
                <a:gd name="T98" fmla="*/ 160 w 244"/>
                <a:gd name="T99" fmla="*/ 276 h 458"/>
                <a:gd name="T100" fmla="*/ 181 w 244"/>
                <a:gd name="T101" fmla="*/ 328 h 458"/>
                <a:gd name="T102" fmla="*/ 201 w 244"/>
                <a:gd name="T103" fmla="*/ 354 h 458"/>
                <a:gd name="T104" fmla="*/ 211 w 244"/>
                <a:gd name="T105" fmla="*/ 366 h 458"/>
                <a:gd name="T106" fmla="*/ 222 w 244"/>
                <a:gd name="T107" fmla="*/ 376 h 458"/>
                <a:gd name="T108" fmla="*/ 220 w 244"/>
                <a:gd name="T109" fmla="*/ 379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4" h="458">
                  <a:moveTo>
                    <a:pt x="220" y="379"/>
                  </a:moveTo>
                  <a:cubicBezTo>
                    <a:pt x="217" y="405"/>
                    <a:pt x="221" y="416"/>
                    <a:pt x="199" y="429"/>
                  </a:cubicBezTo>
                  <a:cubicBezTo>
                    <a:pt x="187" y="437"/>
                    <a:pt x="161" y="427"/>
                    <a:pt x="147" y="424"/>
                  </a:cubicBezTo>
                  <a:cubicBezTo>
                    <a:pt x="133" y="421"/>
                    <a:pt x="123" y="414"/>
                    <a:pt x="115" y="409"/>
                  </a:cubicBezTo>
                  <a:cubicBezTo>
                    <a:pt x="110" y="402"/>
                    <a:pt x="107" y="397"/>
                    <a:pt x="100" y="393"/>
                  </a:cubicBezTo>
                  <a:cubicBezTo>
                    <a:pt x="95" y="385"/>
                    <a:pt x="88" y="381"/>
                    <a:pt x="81" y="375"/>
                  </a:cubicBezTo>
                  <a:cubicBezTo>
                    <a:pt x="78" y="368"/>
                    <a:pt x="73" y="364"/>
                    <a:pt x="67" y="360"/>
                  </a:cubicBezTo>
                  <a:cubicBezTo>
                    <a:pt x="63" y="354"/>
                    <a:pt x="59" y="347"/>
                    <a:pt x="54" y="342"/>
                  </a:cubicBezTo>
                  <a:cubicBezTo>
                    <a:pt x="51" y="335"/>
                    <a:pt x="49" y="328"/>
                    <a:pt x="46" y="321"/>
                  </a:cubicBezTo>
                  <a:cubicBezTo>
                    <a:pt x="45" y="315"/>
                    <a:pt x="42" y="312"/>
                    <a:pt x="40" y="307"/>
                  </a:cubicBezTo>
                  <a:cubicBezTo>
                    <a:pt x="36" y="286"/>
                    <a:pt x="29" y="227"/>
                    <a:pt x="30" y="198"/>
                  </a:cubicBezTo>
                  <a:cubicBezTo>
                    <a:pt x="30" y="168"/>
                    <a:pt x="36" y="142"/>
                    <a:pt x="40" y="124"/>
                  </a:cubicBezTo>
                  <a:cubicBezTo>
                    <a:pt x="51" y="109"/>
                    <a:pt x="51" y="112"/>
                    <a:pt x="55" y="88"/>
                  </a:cubicBezTo>
                  <a:cubicBezTo>
                    <a:pt x="55" y="87"/>
                    <a:pt x="71" y="86"/>
                    <a:pt x="82" y="85"/>
                  </a:cubicBezTo>
                  <a:cubicBezTo>
                    <a:pt x="83" y="95"/>
                    <a:pt x="81" y="104"/>
                    <a:pt x="90" y="109"/>
                  </a:cubicBezTo>
                  <a:cubicBezTo>
                    <a:pt x="96" y="117"/>
                    <a:pt x="105" y="116"/>
                    <a:pt x="111" y="108"/>
                  </a:cubicBezTo>
                  <a:cubicBezTo>
                    <a:pt x="112" y="101"/>
                    <a:pt x="112" y="97"/>
                    <a:pt x="118" y="93"/>
                  </a:cubicBezTo>
                  <a:cubicBezTo>
                    <a:pt x="122" y="84"/>
                    <a:pt x="125" y="85"/>
                    <a:pt x="135" y="84"/>
                  </a:cubicBezTo>
                  <a:cubicBezTo>
                    <a:pt x="130" y="66"/>
                    <a:pt x="131" y="54"/>
                    <a:pt x="120" y="39"/>
                  </a:cubicBezTo>
                  <a:cubicBezTo>
                    <a:pt x="126" y="36"/>
                    <a:pt x="130" y="29"/>
                    <a:pt x="136" y="27"/>
                  </a:cubicBezTo>
                  <a:cubicBezTo>
                    <a:pt x="142" y="25"/>
                    <a:pt x="154" y="24"/>
                    <a:pt x="154" y="24"/>
                  </a:cubicBezTo>
                  <a:cubicBezTo>
                    <a:pt x="165" y="18"/>
                    <a:pt x="159" y="11"/>
                    <a:pt x="174" y="9"/>
                  </a:cubicBezTo>
                  <a:cubicBezTo>
                    <a:pt x="167" y="5"/>
                    <a:pt x="162" y="1"/>
                    <a:pt x="154" y="0"/>
                  </a:cubicBezTo>
                  <a:cubicBezTo>
                    <a:pt x="142" y="1"/>
                    <a:pt x="135" y="2"/>
                    <a:pt x="124" y="4"/>
                  </a:cubicBezTo>
                  <a:cubicBezTo>
                    <a:pt x="118" y="7"/>
                    <a:pt x="112" y="9"/>
                    <a:pt x="106" y="10"/>
                  </a:cubicBezTo>
                  <a:cubicBezTo>
                    <a:pt x="101" y="12"/>
                    <a:pt x="97" y="13"/>
                    <a:pt x="93" y="16"/>
                  </a:cubicBezTo>
                  <a:cubicBezTo>
                    <a:pt x="89" y="23"/>
                    <a:pt x="83" y="23"/>
                    <a:pt x="76" y="25"/>
                  </a:cubicBezTo>
                  <a:cubicBezTo>
                    <a:pt x="67" y="32"/>
                    <a:pt x="61" y="42"/>
                    <a:pt x="49" y="43"/>
                  </a:cubicBezTo>
                  <a:cubicBezTo>
                    <a:pt x="45" y="50"/>
                    <a:pt x="39" y="54"/>
                    <a:pt x="34" y="60"/>
                  </a:cubicBezTo>
                  <a:cubicBezTo>
                    <a:pt x="29" y="78"/>
                    <a:pt x="15" y="96"/>
                    <a:pt x="10" y="130"/>
                  </a:cubicBezTo>
                  <a:cubicBezTo>
                    <a:pt x="5" y="164"/>
                    <a:pt x="0" y="230"/>
                    <a:pt x="1" y="265"/>
                  </a:cubicBezTo>
                  <a:cubicBezTo>
                    <a:pt x="2" y="300"/>
                    <a:pt x="6" y="317"/>
                    <a:pt x="16" y="339"/>
                  </a:cubicBezTo>
                  <a:cubicBezTo>
                    <a:pt x="26" y="361"/>
                    <a:pt x="49" y="386"/>
                    <a:pt x="61" y="400"/>
                  </a:cubicBezTo>
                  <a:cubicBezTo>
                    <a:pt x="72" y="415"/>
                    <a:pt x="80" y="415"/>
                    <a:pt x="88" y="423"/>
                  </a:cubicBezTo>
                  <a:cubicBezTo>
                    <a:pt x="104" y="434"/>
                    <a:pt x="147" y="448"/>
                    <a:pt x="165" y="454"/>
                  </a:cubicBezTo>
                  <a:cubicBezTo>
                    <a:pt x="188" y="458"/>
                    <a:pt x="215" y="452"/>
                    <a:pt x="228" y="450"/>
                  </a:cubicBezTo>
                  <a:cubicBezTo>
                    <a:pt x="234" y="446"/>
                    <a:pt x="235" y="425"/>
                    <a:pt x="241" y="421"/>
                  </a:cubicBezTo>
                  <a:cubicBezTo>
                    <a:pt x="244" y="409"/>
                    <a:pt x="243" y="388"/>
                    <a:pt x="240" y="376"/>
                  </a:cubicBezTo>
                  <a:cubicBezTo>
                    <a:pt x="237" y="364"/>
                    <a:pt x="229" y="355"/>
                    <a:pt x="223" y="348"/>
                  </a:cubicBezTo>
                  <a:cubicBezTo>
                    <a:pt x="216" y="343"/>
                    <a:pt x="208" y="339"/>
                    <a:pt x="201" y="334"/>
                  </a:cubicBezTo>
                  <a:cubicBezTo>
                    <a:pt x="198" y="328"/>
                    <a:pt x="199" y="318"/>
                    <a:pt x="195" y="313"/>
                  </a:cubicBezTo>
                  <a:cubicBezTo>
                    <a:pt x="193" y="306"/>
                    <a:pt x="182" y="290"/>
                    <a:pt x="181" y="271"/>
                  </a:cubicBezTo>
                  <a:cubicBezTo>
                    <a:pt x="180" y="252"/>
                    <a:pt x="183" y="213"/>
                    <a:pt x="186" y="196"/>
                  </a:cubicBezTo>
                  <a:cubicBezTo>
                    <a:pt x="189" y="179"/>
                    <a:pt x="195" y="177"/>
                    <a:pt x="198" y="171"/>
                  </a:cubicBezTo>
                  <a:cubicBezTo>
                    <a:pt x="199" y="165"/>
                    <a:pt x="202" y="162"/>
                    <a:pt x="204" y="157"/>
                  </a:cubicBezTo>
                  <a:cubicBezTo>
                    <a:pt x="205" y="149"/>
                    <a:pt x="212" y="139"/>
                    <a:pt x="216" y="133"/>
                  </a:cubicBezTo>
                  <a:cubicBezTo>
                    <a:pt x="216" y="129"/>
                    <a:pt x="202" y="126"/>
                    <a:pt x="196" y="130"/>
                  </a:cubicBezTo>
                  <a:cubicBezTo>
                    <a:pt x="189" y="142"/>
                    <a:pt x="183" y="154"/>
                    <a:pt x="174" y="166"/>
                  </a:cubicBezTo>
                  <a:cubicBezTo>
                    <a:pt x="168" y="178"/>
                    <a:pt x="161" y="195"/>
                    <a:pt x="159" y="213"/>
                  </a:cubicBezTo>
                  <a:cubicBezTo>
                    <a:pt x="157" y="231"/>
                    <a:pt x="156" y="257"/>
                    <a:pt x="160" y="276"/>
                  </a:cubicBezTo>
                  <a:cubicBezTo>
                    <a:pt x="164" y="295"/>
                    <a:pt x="174" y="315"/>
                    <a:pt x="181" y="328"/>
                  </a:cubicBezTo>
                  <a:cubicBezTo>
                    <a:pt x="188" y="341"/>
                    <a:pt x="196" y="348"/>
                    <a:pt x="201" y="354"/>
                  </a:cubicBezTo>
                  <a:cubicBezTo>
                    <a:pt x="204" y="359"/>
                    <a:pt x="206" y="363"/>
                    <a:pt x="211" y="366"/>
                  </a:cubicBezTo>
                  <a:cubicBezTo>
                    <a:pt x="214" y="371"/>
                    <a:pt x="217" y="373"/>
                    <a:pt x="222" y="376"/>
                  </a:cubicBezTo>
                  <a:cubicBezTo>
                    <a:pt x="223" y="382"/>
                    <a:pt x="224" y="382"/>
                    <a:pt x="220" y="379"/>
                  </a:cubicBez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69" name="Freeform 2681"/>
            <p:cNvSpPr>
              <a:spLocks/>
            </p:cNvSpPr>
            <p:nvPr/>
          </p:nvSpPr>
          <p:spPr bwMode="auto">
            <a:xfrm rot="4787369" flipH="1">
              <a:off x="1904" y="1298"/>
              <a:ext cx="99" cy="1788"/>
            </a:xfrm>
            <a:custGeom>
              <a:avLst/>
              <a:gdLst>
                <a:gd name="T0" fmla="*/ 42 w 99"/>
                <a:gd name="T1" fmla="*/ 0 h 1788"/>
                <a:gd name="T2" fmla="*/ 30 w 99"/>
                <a:gd name="T3" fmla="*/ 280 h 1788"/>
                <a:gd name="T4" fmla="*/ 34 w 99"/>
                <a:gd name="T5" fmla="*/ 316 h 1788"/>
                <a:gd name="T6" fmla="*/ 42 w 99"/>
                <a:gd name="T7" fmla="*/ 532 h 1788"/>
                <a:gd name="T8" fmla="*/ 34 w 99"/>
                <a:gd name="T9" fmla="*/ 680 h 1788"/>
                <a:gd name="T10" fmla="*/ 26 w 99"/>
                <a:gd name="T11" fmla="*/ 656 h 1788"/>
                <a:gd name="T12" fmla="*/ 10 w 99"/>
                <a:gd name="T13" fmla="*/ 620 h 1788"/>
                <a:gd name="T14" fmla="*/ 26 w 99"/>
                <a:gd name="T15" fmla="*/ 788 h 1788"/>
                <a:gd name="T16" fmla="*/ 18 w 99"/>
                <a:gd name="T17" fmla="*/ 980 h 1788"/>
                <a:gd name="T18" fmla="*/ 10 w 99"/>
                <a:gd name="T19" fmla="*/ 1004 h 1788"/>
                <a:gd name="T20" fmla="*/ 26 w 99"/>
                <a:gd name="T21" fmla="*/ 1028 h 1788"/>
                <a:gd name="T22" fmla="*/ 22 w 99"/>
                <a:gd name="T23" fmla="*/ 1528 h 1788"/>
                <a:gd name="T24" fmla="*/ 38 w 99"/>
                <a:gd name="T25" fmla="*/ 1492 h 1788"/>
                <a:gd name="T26" fmla="*/ 54 w 99"/>
                <a:gd name="T27" fmla="*/ 1468 h 1788"/>
                <a:gd name="T28" fmla="*/ 58 w 99"/>
                <a:gd name="T29" fmla="*/ 1456 h 1788"/>
                <a:gd name="T30" fmla="*/ 42 w 99"/>
                <a:gd name="T31" fmla="*/ 1520 h 1788"/>
                <a:gd name="T32" fmla="*/ 34 w 99"/>
                <a:gd name="T33" fmla="*/ 1544 h 1788"/>
                <a:gd name="T34" fmla="*/ 30 w 99"/>
                <a:gd name="T35" fmla="*/ 1636 h 1788"/>
                <a:gd name="T36" fmla="*/ 22 w 99"/>
                <a:gd name="T37" fmla="*/ 1648 h 1788"/>
                <a:gd name="T38" fmla="*/ 30 w 99"/>
                <a:gd name="T39" fmla="*/ 1672 h 1788"/>
                <a:gd name="T40" fmla="*/ 42 w 99"/>
                <a:gd name="T41" fmla="*/ 1788 h 1788"/>
                <a:gd name="T42" fmla="*/ 42 w 99"/>
                <a:gd name="T43" fmla="*/ 1484 h 1788"/>
                <a:gd name="T44" fmla="*/ 38 w 99"/>
                <a:gd name="T45" fmla="*/ 1152 h 1788"/>
                <a:gd name="T46" fmla="*/ 46 w 99"/>
                <a:gd name="T47" fmla="*/ 1116 h 1788"/>
                <a:gd name="T48" fmla="*/ 42 w 99"/>
                <a:gd name="T49" fmla="*/ 940 h 1788"/>
                <a:gd name="T50" fmla="*/ 38 w 99"/>
                <a:gd name="T51" fmla="*/ 904 h 1788"/>
                <a:gd name="T52" fmla="*/ 54 w 99"/>
                <a:gd name="T53" fmla="*/ 716 h 1788"/>
                <a:gd name="T54" fmla="*/ 58 w 99"/>
                <a:gd name="T55" fmla="*/ 276 h 1788"/>
                <a:gd name="T56" fmla="*/ 42 w 99"/>
                <a:gd name="T57" fmla="*/ 0 h 1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788">
                  <a:moveTo>
                    <a:pt x="42" y="0"/>
                  </a:moveTo>
                  <a:cubicBezTo>
                    <a:pt x="34" y="209"/>
                    <a:pt x="24" y="8"/>
                    <a:pt x="30" y="280"/>
                  </a:cubicBezTo>
                  <a:cubicBezTo>
                    <a:pt x="53" y="265"/>
                    <a:pt x="38" y="287"/>
                    <a:pt x="34" y="316"/>
                  </a:cubicBezTo>
                  <a:cubicBezTo>
                    <a:pt x="30" y="391"/>
                    <a:pt x="19" y="462"/>
                    <a:pt x="42" y="532"/>
                  </a:cubicBezTo>
                  <a:cubicBezTo>
                    <a:pt x="40" y="581"/>
                    <a:pt x="48" y="633"/>
                    <a:pt x="34" y="680"/>
                  </a:cubicBezTo>
                  <a:cubicBezTo>
                    <a:pt x="32" y="688"/>
                    <a:pt x="29" y="664"/>
                    <a:pt x="26" y="656"/>
                  </a:cubicBezTo>
                  <a:cubicBezTo>
                    <a:pt x="21" y="642"/>
                    <a:pt x="18" y="632"/>
                    <a:pt x="10" y="620"/>
                  </a:cubicBezTo>
                  <a:cubicBezTo>
                    <a:pt x="16" y="833"/>
                    <a:pt x="0" y="711"/>
                    <a:pt x="26" y="788"/>
                  </a:cubicBezTo>
                  <a:cubicBezTo>
                    <a:pt x="21" y="884"/>
                    <a:pt x="14" y="873"/>
                    <a:pt x="18" y="980"/>
                  </a:cubicBezTo>
                  <a:cubicBezTo>
                    <a:pt x="15" y="988"/>
                    <a:pt x="13" y="996"/>
                    <a:pt x="10" y="1004"/>
                  </a:cubicBezTo>
                  <a:cubicBezTo>
                    <a:pt x="7" y="1013"/>
                    <a:pt x="26" y="1028"/>
                    <a:pt x="26" y="1028"/>
                  </a:cubicBezTo>
                  <a:cubicBezTo>
                    <a:pt x="22" y="1210"/>
                    <a:pt x="19" y="1338"/>
                    <a:pt x="22" y="1528"/>
                  </a:cubicBezTo>
                  <a:cubicBezTo>
                    <a:pt x="55" y="1484"/>
                    <a:pt x="16" y="1541"/>
                    <a:pt x="38" y="1492"/>
                  </a:cubicBezTo>
                  <a:cubicBezTo>
                    <a:pt x="42" y="1483"/>
                    <a:pt x="51" y="1477"/>
                    <a:pt x="54" y="1468"/>
                  </a:cubicBezTo>
                  <a:cubicBezTo>
                    <a:pt x="55" y="1464"/>
                    <a:pt x="57" y="1460"/>
                    <a:pt x="58" y="1456"/>
                  </a:cubicBezTo>
                  <a:cubicBezTo>
                    <a:pt x="55" y="1479"/>
                    <a:pt x="49" y="1498"/>
                    <a:pt x="42" y="1520"/>
                  </a:cubicBezTo>
                  <a:cubicBezTo>
                    <a:pt x="39" y="1528"/>
                    <a:pt x="34" y="1544"/>
                    <a:pt x="34" y="1544"/>
                  </a:cubicBezTo>
                  <a:cubicBezTo>
                    <a:pt x="33" y="1575"/>
                    <a:pt x="34" y="1606"/>
                    <a:pt x="30" y="1636"/>
                  </a:cubicBezTo>
                  <a:cubicBezTo>
                    <a:pt x="29" y="1641"/>
                    <a:pt x="22" y="1643"/>
                    <a:pt x="22" y="1648"/>
                  </a:cubicBezTo>
                  <a:cubicBezTo>
                    <a:pt x="22" y="1656"/>
                    <a:pt x="30" y="1672"/>
                    <a:pt x="30" y="1672"/>
                  </a:cubicBezTo>
                  <a:cubicBezTo>
                    <a:pt x="34" y="1712"/>
                    <a:pt x="39" y="1748"/>
                    <a:pt x="42" y="1788"/>
                  </a:cubicBezTo>
                  <a:cubicBezTo>
                    <a:pt x="99" y="1702"/>
                    <a:pt x="74" y="1581"/>
                    <a:pt x="42" y="1484"/>
                  </a:cubicBezTo>
                  <a:cubicBezTo>
                    <a:pt x="41" y="1373"/>
                    <a:pt x="41" y="1263"/>
                    <a:pt x="38" y="1152"/>
                  </a:cubicBezTo>
                  <a:cubicBezTo>
                    <a:pt x="38" y="1134"/>
                    <a:pt x="34" y="1133"/>
                    <a:pt x="46" y="1116"/>
                  </a:cubicBezTo>
                  <a:cubicBezTo>
                    <a:pt x="45" y="1057"/>
                    <a:pt x="46" y="999"/>
                    <a:pt x="42" y="940"/>
                  </a:cubicBezTo>
                  <a:cubicBezTo>
                    <a:pt x="38" y="872"/>
                    <a:pt x="19" y="1015"/>
                    <a:pt x="38" y="904"/>
                  </a:cubicBezTo>
                  <a:cubicBezTo>
                    <a:pt x="44" y="647"/>
                    <a:pt x="26" y="801"/>
                    <a:pt x="54" y="716"/>
                  </a:cubicBezTo>
                  <a:cubicBezTo>
                    <a:pt x="63" y="611"/>
                    <a:pt x="60" y="395"/>
                    <a:pt x="58" y="276"/>
                  </a:cubicBezTo>
                  <a:cubicBezTo>
                    <a:pt x="56" y="157"/>
                    <a:pt x="45" y="57"/>
                    <a:pt x="42" y="0"/>
                  </a:cubicBezTo>
                  <a:close/>
                </a:path>
              </a:pathLst>
            </a:custGeom>
            <a:solidFill>
              <a:srgbClr val="CD9A6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1770" name="Freeform 2682"/>
            <p:cNvSpPr>
              <a:spLocks/>
            </p:cNvSpPr>
            <p:nvPr/>
          </p:nvSpPr>
          <p:spPr bwMode="auto">
            <a:xfrm rot="4787369" flipH="1">
              <a:off x="2901" y="1903"/>
              <a:ext cx="47" cy="252"/>
            </a:xfrm>
            <a:custGeom>
              <a:avLst/>
              <a:gdLst>
                <a:gd name="T0" fmla="*/ 24 w 47"/>
                <a:gd name="T1" fmla="*/ 224 h 252"/>
                <a:gd name="T2" fmla="*/ 32 w 47"/>
                <a:gd name="T3" fmla="*/ 68 h 252"/>
                <a:gd name="T4" fmla="*/ 16 w 47"/>
                <a:gd name="T5" fmla="*/ 44 h 252"/>
                <a:gd name="T6" fmla="*/ 0 w 47"/>
                <a:gd name="T7" fmla="*/ 0 h 252"/>
                <a:gd name="T8" fmla="*/ 24 w 47"/>
                <a:gd name="T9" fmla="*/ 216 h 252"/>
                <a:gd name="T10" fmla="*/ 28 w 47"/>
                <a:gd name="T11" fmla="*/ 252 h 252"/>
                <a:gd name="T12" fmla="*/ 24 w 47"/>
                <a:gd name="T13" fmla="*/ 224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52">
                  <a:moveTo>
                    <a:pt x="24" y="224"/>
                  </a:moveTo>
                  <a:cubicBezTo>
                    <a:pt x="31" y="153"/>
                    <a:pt x="47" y="167"/>
                    <a:pt x="32" y="68"/>
                  </a:cubicBezTo>
                  <a:cubicBezTo>
                    <a:pt x="31" y="59"/>
                    <a:pt x="16" y="44"/>
                    <a:pt x="16" y="44"/>
                  </a:cubicBezTo>
                  <a:cubicBezTo>
                    <a:pt x="12" y="26"/>
                    <a:pt x="6" y="17"/>
                    <a:pt x="0" y="0"/>
                  </a:cubicBezTo>
                  <a:cubicBezTo>
                    <a:pt x="3" y="70"/>
                    <a:pt x="2" y="151"/>
                    <a:pt x="24" y="216"/>
                  </a:cubicBezTo>
                  <a:cubicBezTo>
                    <a:pt x="25" y="228"/>
                    <a:pt x="28" y="252"/>
                    <a:pt x="28" y="252"/>
                  </a:cubicBezTo>
                  <a:lnTo>
                    <a:pt x="24" y="224"/>
                  </a:lnTo>
                  <a:close/>
                </a:path>
              </a:pathLst>
            </a:custGeom>
            <a:solidFill>
              <a:srgbClr val="CD9A6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pic>
        <p:nvPicPr>
          <p:cNvPr id="91771" name="Picture 2683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6850" y="1857375"/>
            <a:ext cx="1452563" cy="32654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772" name="Picture 2684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7575" y="2057400"/>
            <a:ext cx="1333500" cy="32004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1773" name="Freeform 2685"/>
          <p:cNvSpPr>
            <a:spLocks/>
          </p:cNvSpPr>
          <p:nvPr/>
        </p:nvSpPr>
        <p:spPr bwMode="auto">
          <a:xfrm>
            <a:off x="6575425" y="1684338"/>
            <a:ext cx="708025" cy="919162"/>
          </a:xfrm>
          <a:custGeom>
            <a:avLst/>
            <a:gdLst>
              <a:gd name="T0" fmla="*/ 316 w 518"/>
              <a:gd name="T1" fmla="*/ 52 h 662"/>
              <a:gd name="T2" fmla="*/ 246 w 518"/>
              <a:gd name="T3" fmla="*/ 165 h 662"/>
              <a:gd name="T4" fmla="*/ 203 w 518"/>
              <a:gd name="T5" fmla="*/ 245 h 662"/>
              <a:gd name="T6" fmla="*/ 184 w 518"/>
              <a:gd name="T7" fmla="*/ 271 h 662"/>
              <a:gd name="T8" fmla="*/ 81 w 518"/>
              <a:gd name="T9" fmla="*/ 466 h 662"/>
              <a:gd name="T10" fmla="*/ 9 w 518"/>
              <a:gd name="T11" fmla="*/ 632 h 662"/>
              <a:gd name="T12" fmla="*/ 33 w 518"/>
              <a:gd name="T13" fmla="*/ 644 h 662"/>
              <a:gd name="T14" fmla="*/ 51 w 518"/>
              <a:gd name="T15" fmla="*/ 635 h 662"/>
              <a:gd name="T16" fmla="*/ 121 w 518"/>
              <a:gd name="T17" fmla="*/ 500 h 662"/>
              <a:gd name="T18" fmla="*/ 194 w 518"/>
              <a:gd name="T19" fmla="*/ 351 h 662"/>
              <a:gd name="T20" fmla="*/ 245 w 518"/>
              <a:gd name="T21" fmla="*/ 241 h 662"/>
              <a:gd name="T22" fmla="*/ 273 w 518"/>
              <a:gd name="T23" fmla="*/ 184 h 662"/>
              <a:gd name="T24" fmla="*/ 304 w 518"/>
              <a:gd name="T25" fmla="*/ 174 h 662"/>
              <a:gd name="T26" fmla="*/ 326 w 518"/>
              <a:gd name="T27" fmla="*/ 103 h 662"/>
              <a:gd name="T28" fmla="*/ 354 w 518"/>
              <a:gd name="T29" fmla="*/ 80 h 662"/>
              <a:gd name="T30" fmla="*/ 350 w 518"/>
              <a:gd name="T31" fmla="*/ 142 h 662"/>
              <a:gd name="T32" fmla="*/ 312 w 518"/>
              <a:gd name="T33" fmla="*/ 198 h 662"/>
              <a:gd name="T34" fmla="*/ 292 w 518"/>
              <a:gd name="T35" fmla="*/ 208 h 662"/>
              <a:gd name="T36" fmla="*/ 268 w 518"/>
              <a:gd name="T37" fmla="*/ 212 h 662"/>
              <a:gd name="T38" fmla="*/ 240 w 518"/>
              <a:gd name="T39" fmla="*/ 262 h 662"/>
              <a:gd name="T40" fmla="*/ 288 w 518"/>
              <a:gd name="T41" fmla="*/ 310 h 662"/>
              <a:gd name="T42" fmla="*/ 352 w 518"/>
              <a:gd name="T43" fmla="*/ 317 h 662"/>
              <a:gd name="T44" fmla="*/ 442 w 518"/>
              <a:gd name="T45" fmla="*/ 284 h 662"/>
              <a:gd name="T46" fmla="*/ 500 w 518"/>
              <a:gd name="T47" fmla="*/ 180 h 662"/>
              <a:gd name="T48" fmla="*/ 513 w 518"/>
              <a:gd name="T49" fmla="*/ 105 h 662"/>
              <a:gd name="T50" fmla="*/ 471 w 518"/>
              <a:gd name="T51" fmla="*/ 29 h 662"/>
              <a:gd name="T52" fmla="*/ 388 w 518"/>
              <a:gd name="T53" fmla="*/ 4 h 662"/>
              <a:gd name="T54" fmla="*/ 315 w 518"/>
              <a:gd name="T55" fmla="*/ 53 h 6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518" h="662">
                <a:moveTo>
                  <a:pt x="316" y="52"/>
                </a:moveTo>
                <a:cubicBezTo>
                  <a:pt x="305" y="70"/>
                  <a:pt x="265" y="133"/>
                  <a:pt x="246" y="165"/>
                </a:cubicBezTo>
                <a:cubicBezTo>
                  <a:pt x="228" y="197"/>
                  <a:pt x="213" y="227"/>
                  <a:pt x="203" y="245"/>
                </a:cubicBezTo>
                <a:cubicBezTo>
                  <a:pt x="187" y="271"/>
                  <a:pt x="204" y="234"/>
                  <a:pt x="184" y="271"/>
                </a:cubicBezTo>
                <a:cubicBezTo>
                  <a:pt x="163" y="307"/>
                  <a:pt x="110" y="406"/>
                  <a:pt x="81" y="466"/>
                </a:cubicBezTo>
                <a:cubicBezTo>
                  <a:pt x="52" y="526"/>
                  <a:pt x="17" y="602"/>
                  <a:pt x="9" y="632"/>
                </a:cubicBezTo>
                <a:cubicBezTo>
                  <a:pt x="0" y="662"/>
                  <a:pt x="26" y="643"/>
                  <a:pt x="33" y="644"/>
                </a:cubicBezTo>
                <a:cubicBezTo>
                  <a:pt x="40" y="645"/>
                  <a:pt x="36" y="659"/>
                  <a:pt x="51" y="635"/>
                </a:cubicBezTo>
                <a:cubicBezTo>
                  <a:pt x="66" y="611"/>
                  <a:pt x="97" y="547"/>
                  <a:pt x="121" y="500"/>
                </a:cubicBezTo>
                <a:cubicBezTo>
                  <a:pt x="145" y="453"/>
                  <a:pt x="174" y="393"/>
                  <a:pt x="194" y="351"/>
                </a:cubicBezTo>
                <a:cubicBezTo>
                  <a:pt x="239" y="260"/>
                  <a:pt x="231" y="268"/>
                  <a:pt x="245" y="241"/>
                </a:cubicBezTo>
                <a:cubicBezTo>
                  <a:pt x="258" y="213"/>
                  <a:pt x="264" y="196"/>
                  <a:pt x="273" y="184"/>
                </a:cubicBezTo>
                <a:cubicBezTo>
                  <a:pt x="283" y="174"/>
                  <a:pt x="294" y="187"/>
                  <a:pt x="304" y="174"/>
                </a:cubicBezTo>
                <a:cubicBezTo>
                  <a:pt x="313" y="165"/>
                  <a:pt x="317" y="119"/>
                  <a:pt x="326" y="103"/>
                </a:cubicBezTo>
                <a:cubicBezTo>
                  <a:pt x="334" y="88"/>
                  <a:pt x="349" y="74"/>
                  <a:pt x="354" y="80"/>
                </a:cubicBezTo>
                <a:cubicBezTo>
                  <a:pt x="364" y="83"/>
                  <a:pt x="362" y="113"/>
                  <a:pt x="350" y="142"/>
                </a:cubicBezTo>
                <a:cubicBezTo>
                  <a:pt x="341" y="160"/>
                  <a:pt x="323" y="186"/>
                  <a:pt x="312" y="198"/>
                </a:cubicBezTo>
                <a:cubicBezTo>
                  <a:pt x="303" y="209"/>
                  <a:pt x="299" y="205"/>
                  <a:pt x="292" y="208"/>
                </a:cubicBezTo>
                <a:cubicBezTo>
                  <a:pt x="284" y="211"/>
                  <a:pt x="277" y="204"/>
                  <a:pt x="268" y="212"/>
                </a:cubicBezTo>
                <a:cubicBezTo>
                  <a:pt x="261" y="221"/>
                  <a:pt x="236" y="247"/>
                  <a:pt x="240" y="262"/>
                </a:cubicBezTo>
                <a:cubicBezTo>
                  <a:pt x="243" y="279"/>
                  <a:pt x="270" y="301"/>
                  <a:pt x="288" y="310"/>
                </a:cubicBezTo>
                <a:cubicBezTo>
                  <a:pt x="301" y="304"/>
                  <a:pt x="338" y="318"/>
                  <a:pt x="352" y="317"/>
                </a:cubicBezTo>
                <a:cubicBezTo>
                  <a:pt x="374" y="315"/>
                  <a:pt x="416" y="302"/>
                  <a:pt x="442" y="284"/>
                </a:cubicBezTo>
                <a:cubicBezTo>
                  <a:pt x="460" y="266"/>
                  <a:pt x="488" y="209"/>
                  <a:pt x="500" y="180"/>
                </a:cubicBezTo>
                <a:cubicBezTo>
                  <a:pt x="512" y="151"/>
                  <a:pt x="518" y="131"/>
                  <a:pt x="513" y="105"/>
                </a:cubicBezTo>
                <a:cubicBezTo>
                  <a:pt x="510" y="91"/>
                  <a:pt x="492" y="46"/>
                  <a:pt x="471" y="29"/>
                </a:cubicBezTo>
                <a:cubicBezTo>
                  <a:pt x="450" y="12"/>
                  <a:pt x="415" y="0"/>
                  <a:pt x="388" y="4"/>
                </a:cubicBezTo>
                <a:cubicBezTo>
                  <a:pt x="367" y="10"/>
                  <a:pt x="327" y="46"/>
                  <a:pt x="315" y="53"/>
                </a:cubicBezTo>
              </a:path>
            </a:pathLst>
          </a:custGeom>
          <a:solidFill>
            <a:srgbClr val="8F5A19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1774" name="Freeform 2686"/>
          <p:cNvSpPr>
            <a:spLocks/>
          </p:cNvSpPr>
          <p:nvPr/>
        </p:nvSpPr>
        <p:spPr bwMode="auto">
          <a:xfrm rot="1755066" flipH="1">
            <a:off x="7010400" y="1709738"/>
            <a:ext cx="252413" cy="312737"/>
          </a:xfrm>
          <a:custGeom>
            <a:avLst/>
            <a:gdLst>
              <a:gd name="T0" fmla="*/ 224 w 242"/>
              <a:gd name="T1" fmla="*/ 99 h 323"/>
              <a:gd name="T2" fmla="*/ 215 w 242"/>
              <a:gd name="T3" fmla="*/ 84 h 323"/>
              <a:gd name="T4" fmla="*/ 203 w 242"/>
              <a:gd name="T5" fmla="*/ 76 h 323"/>
              <a:gd name="T6" fmla="*/ 206 w 242"/>
              <a:gd name="T7" fmla="*/ 90 h 323"/>
              <a:gd name="T8" fmla="*/ 177 w 242"/>
              <a:gd name="T9" fmla="*/ 100 h 323"/>
              <a:gd name="T10" fmla="*/ 159 w 242"/>
              <a:gd name="T11" fmla="*/ 117 h 323"/>
              <a:gd name="T12" fmla="*/ 141 w 242"/>
              <a:gd name="T13" fmla="*/ 138 h 323"/>
              <a:gd name="T14" fmla="*/ 126 w 242"/>
              <a:gd name="T15" fmla="*/ 165 h 323"/>
              <a:gd name="T16" fmla="*/ 123 w 242"/>
              <a:gd name="T17" fmla="*/ 171 h 323"/>
              <a:gd name="T18" fmla="*/ 119 w 242"/>
              <a:gd name="T19" fmla="*/ 192 h 323"/>
              <a:gd name="T20" fmla="*/ 107 w 242"/>
              <a:gd name="T21" fmla="*/ 262 h 323"/>
              <a:gd name="T22" fmla="*/ 90 w 242"/>
              <a:gd name="T23" fmla="*/ 271 h 323"/>
              <a:gd name="T24" fmla="*/ 81 w 242"/>
              <a:gd name="T25" fmla="*/ 285 h 323"/>
              <a:gd name="T26" fmla="*/ 69 w 242"/>
              <a:gd name="T27" fmla="*/ 274 h 323"/>
              <a:gd name="T28" fmla="*/ 48 w 242"/>
              <a:gd name="T29" fmla="*/ 285 h 323"/>
              <a:gd name="T30" fmla="*/ 42 w 242"/>
              <a:gd name="T31" fmla="*/ 307 h 323"/>
              <a:gd name="T32" fmla="*/ 39 w 242"/>
              <a:gd name="T33" fmla="*/ 322 h 323"/>
              <a:gd name="T34" fmla="*/ 15 w 242"/>
              <a:gd name="T35" fmla="*/ 300 h 323"/>
              <a:gd name="T36" fmla="*/ 9 w 242"/>
              <a:gd name="T37" fmla="*/ 277 h 323"/>
              <a:gd name="T38" fmla="*/ 17 w 242"/>
              <a:gd name="T39" fmla="*/ 105 h 323"/>
              <a:gd name="T40" fmla="*/ 30 w 242"/>
              <a:gd name="T41" fmla="*/ 82 h 323"/>
              <a:gd name="T42" fmla="*/ 41 w 242"/>
              <a:gd name="T43" fmla="*/ 69 h 323"/>
              <a:gd name="T44" fmla="*/ 83 w 242"/>
              <a:gd name="T45" fmla="*/ 39 h 323"/>
              <a:gd name="T46" fmla="*/ 95 w 242"/>
              <a:gd name="T47" fmla="*/ 34 h 323"/>
              <a:gd name="T48" fmla="*/ 126 w 242"/>
              <a:gd name="T49" fmla="*/ 18 h 323"/>
              <a:gd name="T50" fmla="*/ 177 w 242"/>
              <a:gd name="T51" fmla="*/ 6 h 323"/>
              <a:gd name="T52" fmla="*/ 228 w 242"/>
              <a:gd name="T53" fmla="*/ 36 h 323"/>
              <a:gd name="T54" fmla="*/ 242 w 242"/>
              <a:gd name="T55" fmla="*/ 61 h 323"/>
              <a:gd name="T56" fmla="*/ 224 w 242"/>
              <a:gd name="T57" fmla="*/ 99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2" h="323">
                <a:moveTo>
                  <a:pt x="224" y="99"/>
                </a:moveTo>
                <a:cubicBezTo>
                  <a:pt x="222" y="91"/>
                  <a:pt x="221" y="89"/>
                  <a:pt x="215" y="84"/>
                </a:cubicBezTo>
                <a:cubicBezTo>
                  <a:pt x="212" y="77"/>
                  <a:pt x="211" y="75"/>
                  <a:pt x="203" y="76"/>
                </a:cubicBezTo>
                <a:cubicBezTo>
                  <a:pt x="200" y="83"/>
                  <a:pt x="202" y="84"/>
                  <a:pt x="206" y="90"/>
                </a:cubicBezTo>
                <a:cubicBezTo>
                  <a:pt x="194" y="92"/>
                  <a:pt x="187" y="94"/>
                  <a:pt x="177" y="100"/>
                </a:cubicBezTo>
                <a:cubicBezTo>
                  <a:pt x="172" y="107"/>
                  <a:pt x="165" y="111"/>
                  <a:pt x="159" y="117"/>
                </a:cubicBezTo>
                <a:cubicBezTo>
                  <a:pt x="152" y="124"/>
                  <a:pt x="149" y="133"/>
                  <a:pt x="141" y="138"/>
                </a:cubicBezTo>
                <a:cubicBezTo>
                  <a:pt x="136" y="147"/>
                  <a:pt x="131" y="156"/>
                  <a:pt x="126" y="165"/>
                </a:cubicBezTo>
                <a:cubicBezTo>
                  <a:pt x="125" y="167"/>
                  <a:pt x="123" y="171"/>
                  <a:pt x="123" y="171"/>
                </a:cubicBezTo>
                <a:cubicBezTo>
                  <a:pt x="122" y="179"/>
                  <a:pt x="120" y="183"/>
                  <a:pt x="119" y="192"/>
                </a:cubicBezTo>
                <a:cubicBezTo>
                  <a:pt x="116" y="293"/>
                  <a:pt x="138" y="278"/>
                  <a:pt x="107" y="262"/>
                </a:cubicBezTo>
                <a:cubicBezTo>
                  <a:pt x="99" y="264"/>
                  <a:pt x="95" y="264"/>
                  <a:pt x="90" y="271"/>
                </a:cubicBezTo>
                <a:cubicBezTo>
                  <a:pt x="89" y="278"/>
                  <a:pt x="86" y="280"/>
                  <a:pt x="81" y="285"/>
                </a:cubicBezTo>
                <a:cubicBezTo>
                  <a:pt x="76" y="282"/>
                  <a:pt x="73" y="278"/>
                  <a:pt x="69" y="274"/>
                </a:cubicBezTo>
                <a:cubicBezTo>
                  <a:pt x="53" y="276"/>
                  <a:pt x="53" y="273"/>
                  <a:pt x="48" y="285"/>
                </a:cubicBezTo>
                <a:cubicBezTo>
                  <a:pt x="47" y="292"/>
                  <a:pt x="45" y="300"/>
                  <a:pt x="42" y="307"/>
                </a:cubicBezTo>
                <a:cubicBezTo>
                  <a:pt x="42" y="312"/>
                  <a:pt x="44" y="321"/>
                  <a:pt x="39" y="322"/>
                </a:cubicBezTo>
                <a:cubicBezTo>
                  <a:pt x="31" y="323"/>
                  <a:pt x="20" y="304"/>
                  <a:pt x="15" y="300"/>
                </a:cubicBezTo>
                <a:cubicBezTo>
                  <a:pt x="13" y="292"/>
                  <a:pt x="12" y="284"/>
                  <a:pt x="9" y="277"/>
                </a:cubicBezTo>
                <a:cubicBezTo>
                  <a:pt x="9" y="269"/>
                  <a:pt x="0" y="146"/>
                  <a:pt x="17" y="105"/>
                </a:cubicBezTo>
                <a:cubicBezTo>
                  <a:pt x="19" y="97"/>
                  <a:pt x="25" y="89"/>
                  <a:pt x="30" y="82"/>
                </a:cubicBezTo>
                <a:cubicBezTo>
                  <a:pt x="32" y="75"/>
                  <a:pt x="35" y="73"/>
                  <a:pt x="41" y="69"/>
                </a:cubicBezTo>
                <a:cubicBezTo>
                  <a:pt x="51" y="57"/>
                  <a:pt x="67" y="42"/>
                  <a:pt x="83" y="39"/>
                </a:cubicBezTo>
                <a:cubicBezTo>
                  <a:pt x="92" y="32"/>
                  <a:pt x="81" y="40"/>
                  <a:pt x="95" y="34"/>
                </a:cubicBezTo>
                <a:cubicBezTo>
                  <a:pt x="107" y="29"/>
                  <a:pt x="112" y="20"/>
                  <a:pt x="126" y="18"/>
                </a:cubicBezTo>
                <a:cubicBezTo>
                  <a:pt x="148" y="11"/>
                  <a:pt x="132" y="0"/>
                  <a:pt x="177" y="6"/>
                </a:cubicBezTo>
                <a:cubicBezTo>
                  <a:pt x="192" y="10"/>
                  <a:pt x="219" y="26"/>
                  <a:pt x="228" y="36"/>
                </a:cubicBezTo>
                <a:cubicBezTo>
                  <a:pt x="234" y="44"/>
                  <a:pt x="236" y="53"/>
                  <a:pt x="242" y="61"/>
                </a:cubicBezTo>
                <a:cubicBezTo>
                  <a:pt x="241" y="73"/>
                  <a:pt x="235" y="93"/>
                  <a:pt x="224" y="99"/>
                </a:cubicBezTo>
                <a:close/>
              </a:path>
            </a:pathLst>
          </a:custGeom>
          <a:solidFill>
            <a:srgbClr val="80000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1775" name="Freeform 2687"/>
          <p:cNvSpPr>
            <a:spLocks/>
          </p:cNvSpPr>
          <p:nvPr/>
        </p:nvSpPr>
        <p:spPr bwMode="auto">
          <a:xfrm rot="1755066" flipH="1">
            <a:off x="6985000" y="1704975"/>
            <a:ext cx="254000" cy="442913"/>
          </a:xfrm>
          <a:custGeom>
            <a:avLst/>
            <a:gdLst>
              <a:gd name="T0" fmla="*/ 220 w 244"/>
              <a:gd name="T1" fmla="*/ 379 h 458"/>
              <a:gd name="T2" fmla="*/ 199 w 244"/>
              <a:gd name="T3" fmla="*/ 429 h 458"/>
              <a:gd name="T4" fmla="*/ 147 w 244"/>
              <a:gd name="T5" fmla="*/ 424 h 458"/>
              <a:gd name="T6" fmla="*/ 115 w 244"/>
              <a:gd name="T7" fmla="*/ 409 h 458"/>
              <a:gd name="T8" fmla="*/ 100 w 244"/>
              <a:gd name="T9" fmla="*/ 393 h 458"/>
              <a:gd name="T10" fmla="*/ 81 w 244"/>
              <a:gd name="T11" fmla="*/ 375 h 458"/>
              <a:gd name="T12" fmla="*/ 67 w 244"/>
              <a:gd name="T13" fmla="*/ 360 h 458"/>
              <a:gd name="T14" fmla="*/ 54 w 244"/>
              <a:gd name="T15" fmla="*/ 342 h 458"/>
              <a:gd name="T16" fmla="*/ 46 w 244"/>
              <a:gd name="T17" fmla="*/ 321 h 458"/>
              <a:gd name="T18" fmla="*/ 40 w 244"/>
              <a:gd name="T19" fmla="*/ 307 h 458"/>
              <a:gd name="T20" fmla="*/ 30 w 244"/>
              <a:gd name="T21" fmla="*/ 198 h 458"/>
              <a:gd name="T22" fmla="*/ 40 w 244"/>
              <a:gd name="T23" fmla="*/ 124 h 458"/>
              <a:gd name="T24" fmla="*/ 55 w 244"/>
              <a:gd name="T25" fmla="*/ 88 h 458"/>
              <a:gd name="T26" fmla="*/ 82 w 244"/>
              <a:gd name="T27" fmla="*/ 85 h 458"/>
              <a:gd name="T28" fmla="*/ 90 w 244"/>
              <a:gd name="T29" fmla="*/ 109 h 458"/>
              <a:gd name="T30" fmla="*/ 111 w 244"/>
              <a:gd name="T31" fmla="*/ 108 h 458"/>
              <a:gd name="T32" fmla="*/ 118 w 244"/>
              <a:gd name="T33" fmla="*/ 93 h 458"/>
              <a:gd name="T34" fmla="*/ 135 w 244"/>
              <a:gd name="T35" fmla="*/ 84 h 458"/>
              <a:gd name="T36" fmla="*/ 120 w 244"/>
              <a:gd name="T37" fmla="*/ 39 h 458"/>
              <a:gd name="T38" fmla="*/ 136 w 244"/>
              <a:gd name="T39" fmla="*/ 27 h 458"/>
              <a:gd name="T40" fmla="*/ 154 w 244"/>
              <a:gd name="T41" fmla="*/ 24 h 458"/>
              <a:gd name="T42" fmla="*/ 174 w 244"/>
              <a:gd name="T43" fmla="*/ 9 h 458"/>
              <a:gd name="T44" fmla="*/ 154 w 244"/>
              <a:gd name="T45" fmla="*/ 0 h 458"/>
              <a:gd name="T46" fmla="*/ 124 w 244"/>
              <a:gd name="T47" fmla="*/ 4 h 458"/>
              <a:gd name="T48" fmla="*/ 106 w 244"/>
              <a:gd name="T49" fmla="*/ 10 h 458"/>
              <a:gd name="T50" fmla="*/ 93 w 244"/>
              <a:gd name="T51" fmla="*/ 16 h 458"/>
              <a:gd name="T52" fmla="*/ 76 w 244"/>
              <a:gd name="T53" fmla="*/ 25 h 458"/>
              <a:gd name="T54" fmla="*/ 49 w 244"/>
              <a:gd name="T55" fmla="*/ 43 h 458"/>
              <a:gd name="T56" fmla="*/ 34 w 244"/>
              <a:gd name="T57" fmla="*/ 60 h 458"/>
              <a:gd name="T58" fmla="*/ 10 w 244"/>
              <a:gd name="T59" fmla="*/ 130 h 458"/>
              <a:gd name="T60" fmla="*/ 1 w 244"/>
              <a:gd name="T61" fmla="*/ 265 h 458"/>
              <a:gd name="T62" fmla="*/ 16 w 244"/>
              <a:gd name="T63" fmla="*/ 339 h 458"/>
              <a:gd name="T64" fmla="*/ 61 w 244"/>
              <a:gd name="T65" fmla="*/ 400 h 458"/>
              <a:gd name="T66" fmla="*/ 88 w 244"/>
              <a:gd name="T67" fmla="*/ 423 h 458"/>
              <a:gd name="T68" fmla="*/ 165 w 244"/>
              <a:gd name="T69" fmla="*/ 454 h 458"/>
              <a:gd name="T70" fmla="*/ 228 w 244"/>
              <a:gd name="T71" fmla="*/ 450 h 458"/>
              <a:gd name="T72" fmla="*/ 241 w 244"/>
              <a:gd name="T73" fmla="*/ 421 h 458"/>
              <a:gd name="T74" fmla="*/ 240 w 244"/>
              <a:gd name="T75" fmla="*/ 376 h 458"/>
              <a:gd name="T76" fmla="*/ 223 w 244"/>
              <a:gd name="T77" fmla="*/ 348 h 458"/>
              <a:gd name="T78" fmla="*/ 201 w 244"/>
              <a:gd name="T79" fmla="*/ 334 h 458"/>
              <a:gd name="T80" fmla="*/ 195 w 244"/>
              <a:gd name="T81" fmla="*/ 313 h 458"/>
              <a:gd name="T82" fmla="*/ 181 w 244"/>
              <a:gd name="T83" fmla="*/ 271 h 458"/>
              <a:gd name="T84" fmla="*/ 186 w 244"/>
              <a:gd name="T85" fmla="*/ 196 h 458"/>
              <a:gd name="T86" fmla="*/ 198 w 244"/>
              <a:gd name="T87" fmla="*/ 171 h 458"/>
              <a:gd name="T88" fmla="*/ 204 w 244"/>
              <a:gd name="T89" fmla="*/ 157 h 458"/>
              <a:gd name="T90" fmla="*/ 216 w 244"/>
              <a:gd name="T91" fmla="*/ 133 h 458"/>
              <a:gd name="T92" fmla="*/ 196 w 244"/>
              <a:gd name="T93" fmla="*/ 130 h 458"/>
              <a:gd name="T94" fmla="*/ 174 w 244"/>
              <a:gd name="T95" fmla="*/ 166 h 458"/>
              <a:gd name="T96" fmla="*/ 159 w 244"/>
              <a:gd name="T97" fmla="*/ 213 h 458"/>
              <a:gd name="T98" fmla="*/ 160 w 244"/>
              <a:gd name="T99" fmla="*/ 276 h 458"/>
              <a:gd name="T100" fmla="*/ 181 w 244"/>
              <a:gd name="T101" fmla="*/ 328 h 458"/>
              <a:gd name="T102" fmla="*/ 201 w 244"/>
              <a:gd name="T103" fmla="*/ 354 h 458"/>
              <a:gd name="T104" fmla="*/ 211 w 244"/>
              <a:gd name="T105" fmla="*/ 366 h 458"/>
              <a:gd name="T106" fmla="*/ 222 w 244"/>
              <a:gd name="T107" fmla="*/ 376 h 458"/>
              <a:gd name="T108" fmla="*/ 220 w 244"/>
              <a:gd name="T109" fmla="*/ 379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44" h="458">
                <a:moveTo>
                  <a:pt x="220" y="379"/>
                </a:moveTo>
                <a:cubicBezTo>
                  <a:pt x="217" y="405"/>
                  <a:pt x="221" y="416"/>
                  <a:pt x="199" y="429"/>
                </a:cubicBezTo>
                <a:cubicBezTo>
                  <a:pt x="187" y="437"/>
                  <a:pt x="161" y="427"/>
                  <a:pt x="147" y="424"/>
                </a:cubicBezTo>
                <a:cubicBezTo>
                  <a:pt x="133" y="421"/>
                  <a:pt x="123" y="414"/>
                  <a:pt x="115" y="409"/>
                </a:cubicBezTo>
                <a:cubicBezTo>
                  <a:pt x="110" y="402"/>
                  <a:pt x="107" y="397"/>
                  <a:pt x="100" y="393"/>
                </a:cubicBezTo>
                <a:cubicBezTo>
                  <a:pt x="95" y="385"/>
                  <a:pt x="88" y="381"/>
                  <a:pt x="81" y="375"/>
                </a:cubicBezTo>
                <a:cubicBezTo>
                  <a:pt x="78" y="368"/>
                  <a:pt x="73" y="364"/>
                  <a:pt x="67" y="360"/>
                </a:cubicBezTo>
                <a:cubicBezTo>
                  <a:pt x="63" y="354"/>
                  <a:pt x="59" y="347"/>
                  <a:pt x="54" y="342"/>
                </a:cubicBezTo>
                <a:cubicBezTo>
                  <a:pt x="51" y="335"/>
                  <a:pt x="49" y="328"/>
                  <a:pt x="46" y="321"/>
                </a:cubicBezTo>
                <a:cubicBezTo>
                  <a:pt x="45" y="315"/>
                  <a:pt x="42" y="312"/>
                  <a:pt x="40" y="307"/>
                </a:cubicBezTo>
                <a:cubicBezTo>
                  <a:pt x="36" y="286"/>
                  <a:pt x="29" y="227"/>
                  <a:pt x="30" y="198"/>
                </a:cubicBezTo>
                <a:cubicBezTo>
                  <a:pt x="30" y="168"/>
                  <a:pt x="36" y="142"/>
                  <a:pt x="40" y="124"/>
                </a:cubicBezTo>
                <a:cubicBezTo>
                  <a:pt x="51" y="109"/>
                  <a:pt x="51" y="112"/>
                  <a:pt x="55" y="88"/>
                </a:cubicBezTo>
                <a:cubicBezTo>
                  <a:pt x="55" y="87"/>
                  <a:pt x="71" y="86"/>
                  <a:pt x="82" y="85"/>
                </a:cubicBezTo>
                <a:cubicBezTo>
                  <a:pt x="83" y="95"/>
                  <a:pt x="81" y="104"/>
                  <a:pt x="90" y="109"/>
                </a:cubicBezTo>
                <a:cubicBezTo>
                  <a:pt x="96" y="117"/>
                  <a:pt x="105" y="116"/>
                  <a:pt x="111" y="108"/>
                </a:cubicBezTo>
                <a:cubicBezTo>
                  <a:pt x="112" y="101"/>
                  <a:pt x="112" y="97"/>
                  <a:pt x="118" y="93"/>
                </a:cubicBezTo>
                <a:cubicBezTo>
                  <a:pt x="122" y="84"/>
                  <a:pt x="125" y="85"/>
                  <a:pt x="135" y="84"/>
                </a:cubicBezTo>
                <a:cubicBezTo>
                  <a:pt x="130" y="66"/>
                  <a:pt x="131" y="54"/>
                  <a:pt x="120" y="39"/>
                </a:cubicBezTo>
                <a:cubicBezTo>
                  <a:pt x="126" y="36"/>
                  <a:pt x="130" y="29"/>
                  <a:pt x="136" y="27"/>
                </a:cubicBezTo>
                <a:cubicBezTo>
                  <a:pt x="142" y="25"/>
                  <a:pt x="154" y="24"/>
                  <a:pt x="154" y="24"/>
                </a:cubicBezTo>
                <a:cubicBezTo>
                  <a:pt x="165" y="18"/>
                  <a:pt x="159" y="11"/>
                  <a:pt x="174" y="9"/>
                </a:cubicBezTo>
                <a:cubicBezTo>
                  <a:pt x="167" y="5"/>
                  <a:pt x="162" y="1"/>
                  <a:pt x="154" y="0"/>
                </a:cubicBezTo>
                <a:cubicBezTo>
                  <a:pt x="142" y="1"/>
                  <a:pt x="135" y="2"/>
                  <a:pt x="124" y="4"/>
                </a:cubicBezTo>
                <a:cubicBezTo>
                  <a:pt x="118" y="7"/>
                  <a:pt x="112" y="9"/>
                  <a:pt x="106" y="10"/>
                </a:cubicBezTo>
                <a:cubicBezTo>
                  <a:pt x="101" y="12"/>
                  <a:pt x="97" y="13"/>
                  <a:pt x="93" y="16"/>
                </a:cubicBezTo>
                <a:cubicBezTo>
                  <a:pt x="89" y="23"/>
                  <a:pt x="83" y="23"/>
                  <a:pt x="76" y="25"/>
                </a:cubicBezTo>
                <a:cubicBezTo>
                  <a:pt x="67" y="32"/>
                  <a:pt x="61" y="42"/>
                  <a:pt x="49" y="43"/>
                </a:cubicBezTo>
                <a:cubicBezTo>
                  <a:pt x="45" y="50"/>
                  <a:pt x="39" y="54"/>
                  <a:pt x="34" y="60"/>
                </a:cubicBezTo>
                <a:cubicBezTo>
                  <a:pt x="29" y="78"/>
                  <a:pt x="15" y="96"/>
                  <a:pt x="10" y="130"/>
                </a:cubicBezTo>
                <a:cubicBezTo>
                  <a:pt x="5" y="164"/>
                  <a:pt x="0" y="230"/>
                  <a:pt x="1" y="265"/>
                </a:cubicBezTo>
                <a:cubicBezTo>
                  <a:pt x="2" y="300"/>
                  <a:pt x="6" y="317"/>
                  <a:pt x="16" y="339"/>
                </a:cubicBezTo>
                <a:cubicBezTo>
                  <a:pt x="26" y="361"/>
                  <a:pt x="49" y="386"/>
                  <a:pt x="61" y="400"/>
                </a:cubicBezTo>
                <a:cubicBezTo>
                  <a:pt x="72" y="415"/>
                  <a:pt x="80" y="415"/>
                  <a:pt x="88" y="423"/>
                </a:cubicBezTo>
                <a:cubicBezTo>
                  <a:pt x="104" y="434"/>
                  <a:pt x="147" y="448"/>
                  <a:pt x="165" y="454"/>
                </a:cubicBezTo>
                <a:cubicBezTo>
                  <a:pt x="188" y="458"/>
                  <a:pt x="215" y="452"/>
                  <a:pt x="228" y="450"/>
                </a:cubicBezTo>
                <a:cubicBezTo>
                  <a:pt x="234" y="446"/>
                  <a:pt x="235" y="425"/>
                  <a:pt x="241" y="421"/>
                </a:cubicBezTo>
                <a:cubicBezTo>
                  <a:pt x="244" y="409"/>
                  <a:pt x="243" y="388"/>
                  <a:pt x="240" y="376"/>
                </a:cubicBezTo>
                <a:cubicBezTo>
                  <a:pt x="237" y="364"/>
                  <a:pt x="229" y="355"/>
                  <a:pt x="223" y="348"/>
                </a:cubicBezTo>
                <a:cubicBezTo>
                  <a:pt x="216" y="343"/>
                  <a:pt x="208" y="339"/>
                  <a:pt x="201" y="334"/>
                </a:cubicBezTo>
                <a:cubicBezTo>
                  <a:pt x="198" y="328"/>
                  <a:pt x="199" y="318"/>
                  <a:pt x="195" y="313"/>
                </a:cubicBezTo>
                <a:cubicBezTo>
                  <a:pt x="193" y="306"/>
                  <a:pt x="182" y="290"/>
                  <a:pt x="181" y="271"/>
                </a:cubicBezTo>
                <a:cubicBezTo>
                  <a:pt x="180" y="252"/>
                  <a:pt x="183" y="213"/>
                  <a:pt x="186" y="196"/>
                </a:cubicBezTo>
                <a:cubicBezTo>
                  <a:pt x="189" y="179"/>
                  <a:pt x="195" y="177"/>
                  <a:pt x="198" y="171"/>
                </a:cubicBezTo>
                <a:cubicBezTo>
                  <a:pt x="199" y="165"/>
                  <a:pt x="202" y="162"/>
                  <a:pt x="204" y="157"/>
                </a:cubicBezTo>
                <a:cubicBezTo>
                  <a:pt x="205" y="149"/>
                  <a:pt x="212" y="139"/>
                  <a:pt x="216" y="133"/>
                </a:cubicBezTo>
                <a:cubicBezTo>
                  <a:pt x="216" y="129"/>
                  <a:pt x="202" y="126"/>
                  <a:pt x="196" y="130"/>
                </a:cubicBezTo>
                <a:cubicBezTo>
                  <a:pt x="189" y="142"/>
                  <a:pt x="183" y="154"/>
                  <a:pt x="174" y="166"/>
                </a:cubicBezTo>
                <a:cubicBezTo>
                  <a:pt x="168" y="178"/>
                  <a:pt x="161" y="195"/>
                  <a:pt x="159" y="213"/>
                </a:cubicBezTo>
                <a:cubicBezTo>
                  <a:pt x="157" y="231"/>
                  <a:pt x="156" y="257"/>
                  <a:pt x="160" y="276"/>
                </a:cubicBezTo>
                <a:cubicBezTo>
                  <a:pt x="164" y="295"/>
                  <a:pt x="174" y="315"/>
                  <a:pt x="181" y="328"/>
                </a:cubicBezTo>
                <a:cubicBezTo>
                  <a:pt x="188" y="341"/>
                  <a:pt x="196" y="348"/>
                  <a:pt x="201" y="354"/>
                </a:cubicBezTo>
                <a:cubicBezTo>
                  <a:pt x="204" y="359"/>
                  <a:pt x="206" y="363"/>
                  <a:pt x="211" y="366"/>
                </a:cubicBezTo>
                <a:cubicBezTo>
                  <a:pt x="214" y="371"/>
                  <a:pt x="217" y="373"/>
                  <a:pt x="222" y="376"/>
                </a:cubicBezTo>
                <a:cubicBezTo>
                  <a:pt x="223" y="382"/>
                  <a:pt x="224" y="382"/>
                  <a:pt x="220" y="379"/>
                </a:cubicBezTo>
                <a:close/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1776" name="Freeform 2688"/>
          <p:cNvSpPr>
            <a:spLocks/>
          </p:cNvSpPr>
          <p:nvPr/>
        </p:nvSpPr>
        <p:spPr bwMode="auto">
          <a:xfrm>
            <a:off x="6096000" y="1939925"/>
            <a:ext cx="855663" cy="1509713"/>
          </a:xfrm>
          <a:custGeom>
            <a:avLst/>
            <a:gdLst>
              <a:gd name="T0" fmla="*/ 618 w 627"/>
              <a:gd name="T1" fmla="*/ 0 h 1087"/>
              <a:gd name="T2" fmla="*/ 531 w 627"/>
              <a:gd name="T3" fmla="*/ 174 h 1087"/>
              <a:gd name="T4" fmla="*/ 516 w 627"/>
              <a:gd name="T5" fmla="*/ 195 h 1087"/>
              <a:gd name="T6" fmla="*/ 437 w 627"/>
              <a:gd name="T7" fmla="*/ 324 h 1087"/>
              <a:gd name="T8" fmla="*/ 392 w 627"/>
              <a:gd name="T9" fmla="*/ 416 h 1087"/>
              <a:gd name="T10" fmla="*/ 405 w 627"/>
              <a:gd name="T11" fmla="*/ 404 h 1087"/>
              <a:gd name="T12" fmla="*/ 428 w 627"/>
              <a:gd name="T13" fmla="*/ 389 h 1087"/>
              <a:gd name="T14" fmla="*/ 360 w 627"/>
              <a:gd name="T15" fmla="*/ 485 h 1087"/>
              <a:gd name="T16" fmla="*/ 300 w 627"/>
              <a:gd name="T17" fmla="*/ 605 h 1087"/>
              <a:gd name="T18" fmla="*/ 297 w 627"/>
              <a:gd name="T19" fmla="*/ 622 h 1087"/>
              <a:gd name="T20" fmla="*/ 279 w 627"/>
              <a:gd name="T21" fmla="*/ 630 h 1087"/>
              <a:gd name="T22" fmla="*/ 111 w 627"/>
              <a:gd name="T23" fmla="*/ 936 h 1087"/>
              <a:gd name="T24" fmla="*/ 113 w 627"/>
              <a:gd name="T25" fmla="*/ 909 h 1087"/>
              <a:gd name="T26" fmla="*/ 111 w 627"/>
              <a:gd name="T27" fmla="*/ 879 h 1087"/>
              <a:gd name="T28" fmla="*/ 101 w 627"/>
              <a:gd name="T29" fmla="*/ 924 h 1087"/>
              <a:gd name="T30" fmla="*/ 98 w 627"/>
              <a:gd name="T31" fmla="*/ 942 h 1087"/>
              <a:gd name="T32" fmla="*/ 69 w 627"/>
              <a:gd name="T33" fmla="*/ 999 h 1087"/>
              <a:gd name="T34" fmla="*/ 70 w 627"/>
              <a:gd name="T35" fmla="*/ 1009 h 1087"/>
              <a:gd name="T36" fmla="*/ 57 w 627"/>
              <a:gd name="T37" fmla="*/ 1021 h 1087"/>
              <a:gd name="T38" fmla="*/ 9 w 627"/>
              <a:gd name="T39" fmla="*/ 1087 h 1087"/>
              <a:gd name="T40" fmla="*/ 113 w 627"/>
              <a:gd name="T41" fmla="*/ 902 h 1087"/>
              <a:gd name="T42" fmla="*/ 298 w 627"/>
              <a:gd name="T43" fmla="*/ 571 h 1087"/>
              <a:gd name="T44" fmla="*/ 313 w 627"/>
              <a:gd name="T45" fmla="*/ 551 h 1087"/>
              <a:gd name="T46" fmla="*/ 366 w 627"/>
              <a:gd name="T47" fmla="*/ 431 h 1087"/>
              <a:gd name="T48" fmla="*/ 513 w 627"/>
              <a:gd name="T49" fmla="*/ 161 h 1087"/>
              <a:gd name="T50" fmla="*/ 618 w 627"/>
              <a:gd name="T51" fmla="*/ 0 h 10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27" h="1087">
                <a:moveTo>
                  <a:pt x="618" y="0"/>
                </a:moveTo>
                <a:cubicBezTo>
                  <a:pt x="552" y="130"/>
                  <a:pt x="627" y="12"/>
                  <a:pt x="531" y="174"/>
                </a:cubicBezTo>
                <a:cubicBezTo>
                  <a:pt x="520" y="157"/>
                  <a:pt x="523" y="176"/>
                  <a:pt x="516" y="195"/>
                </a:cubicBezTo>
                <a:cubicBezTo>
                  <a:pt x="493" y="242"/>
                  <a:pt x="476" y="289"/>
                  <a:pt x="437" y="324"/>
                </a:cubicBezTo>
                <a:cubicBezTo>
                  <a:pt x="421" y="354"/>
                  <a:pt x="398" y="382"/>
                  <a:pt x="392" y="416"/>
                </a:cubicBezTo>
                <a:cubicBezTo>
                  <a:pt x="390" y="421"/>
                  <a:pt x="401" y="409"/>
                  <a:pt x="405" y="404"/>
                </a:cubicBezTo>
                <a:cubicBezTo>
                  <a:pt x="414" y="398"/>
                  <a:pt x="419" y="393"/>
                  <a:pt x="428" y="389"/>
                </a:cubicBezTo>
                <a:cubicBezTo>
                  <a:pt x="352" y="516"/>
                  <a:pt x="404" y="447"/>
                  <a:pt x="360" y="485"/>
                </a:cubicBezTo>
                <a:cubicBezTo>
                  <a:pt x="331" y="545"/>
                  <a:pt x="339" y="541"/>
                  <a:pt x="300" y="605"/>
                </a:cubicBezTo>
                <a:cubicBezTo>
                  <a:pt x="299" y="611"/>
                  <a:pt x="298" y="616"/>
                  <a:pt x="297" y="622"/>
                </a:cubicBezTo>
                <a:cubicBezTo>
                  <a:pt x="297" y="629"/>
                  <a:pt x="279" y="630"/>
                  <a:pt x="279" y="630"/>
                </a:cubicBezTo>
                <a:cubicBezTo>
                  <a:pt x="219" y="743"/>
                  <a:pt x="178" y="821"/>
                  <a:pt x="111" y="936"/>
                </a:cubicBezTo>
                <a:cubicBezTo>
                  <a:pt x="104" y="897"/>
                  <a:pt x="111" y="947"/>
                  <a:pt x="113" y="909"/>
                </a:cubicBezTo>
                <a:cubicBezTo>
                  <a:pt x="113" y="900"/>
                  <a:pt x="113" y="876"/>
                  <a:pt x="111" y="879"/>
                </a:cubicBezTo>
                <a:cubicBezTo>
                  <a:pt x="106" y="895"/>
                  <a:pt x="103" y="908"/>
                  <a:pt x="101" y="924"/>
                </a:cubicBezTo>
                <a:cubicBezTo>
                  <a:pt x="100" y="930"/>
                  <a:pt x="98" y="942"/>
                  <a:pt x="98" y="942"/>
                </a:cubicBezTo>
                <a:cubicBezTo>
                  <a:pt x="88" y="961"/>
                  <a:pt x="77" y="979"/>
                  <a:pt x="69" y="999"/>
                </a:cubicBezTo>
                <a:cubicBezTo>
                  <a:pt x="68" y="1003"/>
                  <a:pt x="72" y="1006"/>
                  <a:pt x="70" y="1009"/>
                </a:cubicBezTo>
                <a:cubicBezTo>
                  <a:pt x="67" y="1014"/>
                  <a:pt x="57" y="1021"/>
                  <a:pt x="57" y="1021"/>
                </a:cubicBezTo>
                <a:cubicBezTo>
                  <a:pt x="40" y="1044"/>
                  <a:pt x="25" y="1064"/>
                  <a:pt x="9" y="1087"/>
                </a:cubicBezTo>
                <a:cubicBezTo>
                  <a:pt x="0" y="1013"/>
                  <a:pt x="58" y="949"/>
                  <a:pt x="113" y="902"/>
                </a:cubicBezTo>
                <a:cubicBezTo>
                  <a:pt x="161" y="816"/>
                  <a:pt x="265" y="629"/>
                  <a:pt x="298" y="571"/>
                </a:cubicBezTo>
                <a:cubicBezTo>
                  <a:pt x="324" y="532"/>
                  <a:pt x="288" y="625"/>
                  <a:pt x="313" y="551"/>
                </a:cubicBezTo>
                <a:cubicBezTo>
                  <a:pt x="396" y="392"/>
                  <a:pt x="356" y="493"/>
                  <a:pt x="366" y="431"/>
                </a:cubicBezTo>
                <a:cubicBezTo>
                  <a:pt x="396" y="364"/>
                  <a:pt x="472" y="233"/>
                  <a:pt x="513" y="161"/>
                </a:cubicBezTo>
                <a:cubicBezTo>
                  <a:pt x="555" y="90"/>
                  <a:pt x="596" y="33"/>
                  <a:pt x="618" y="0"/>
                </a:cubicBezTo>
                <a:close/>
              </a:path>
            </a:pathLst>
          </a:custGeom>
          <a:solidFill>
            <a:srgbClr val="CD9A67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1777" name="Freeform 2689"/>
          <p:cNvSpPr>
            <a:spLocks/>
          </p:cNvSpPr>
          <p:nvPr/>
        </p:nvSpPr>
        <p:spPr bwMode="auto">
          <a:xfrm rot="1755066" flipH="1">
            <a:off x="6950075" y="1735138"/>
            <a:ext cx="49213" cy="244475"/>
          </a:xfrm>
          <a:custGeom>
            <a:avLst/>
            <a:gdLst>
              <a:gd name="T0" fmla="*/ 24 w 47"/>
              <a:gd name="T1" fmla="*/ 224 h 252"/>
              <a:gd name="T2" fmla="*/ 32 w 47"/>
              <a:gd name="T3" fmla="*/ 68 h 252"/>
              <a:gd name="T4" fmla="*/ 16 w 47"/>
              <a:gd name="T5" fmla="*/ 44 h 252"/>
              <a:gd name="T6" fmla="*/ 0 w 47"/>
              <a:gd name="T7" fmla="*/ 0 h 252"/>
              <a:gd name="T8" fmla="*/ 24 w 47"/>
              <a:gd name="T9" fmla="*/ 216 h 252"/>
              <a:gd name="T10" fmla="*/ 28 w 47"/>
              <a:gd name="T11" fmla="*/ 252 h 252"/>
              <a:gd name="T12" fmla="*/ 24 w 47"/>
              <a:gd name="T13" fmla="*/ 224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7" h="252">
                <a:moveTo>
                  <a:pt x="24" y="224"/>
                </a:moveTo>
                <a:cubicBezTo>
                  <a:pt x="31" y="153"/>
                  <a:pt x="47" y="167"/>
                  <a:pt x="32" y="68"/>
                </a:cubicBezTo>
                <a:cubicBezTo>
                  <a:pt x="31" y="59"/>
                  <a:pt x="16" y="44"/>
                  <a:pt x="16" y="44"/>
                </a:cubicBezTo>
                <a:cubicBezTo>
                  <a:pt x="12" y="26"/>
                  <a:pt x="6" y="17"/>
                  <a:pt x="0" y="0"/>
                </a:cubicBezTo>
                <a:cubicBezTo>
                  <a:pt x="3" y="70"/>
                  <a:pt x="2" y="151"/>
                  <a:pt x="24" y="216"/>
                </a:cubicBezTo>
                <a:cubicBezTo>
                  <a:pt x="25" y="228"/>
                  <a:pt x="28" y="252"/>
                  <a:pt x="28" y="252"/>
                </a:cubicBezTo>
                <a:lnTo>
                  <a:pt x="24" y="224"/>
                </a:lnTo>
                <a:close/>
              </a:path>
            </a:pathLst>
          </a:custGeom>
          <a:solidFill>
            <a:srgbClr val="CD9A67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1778" name="Freeform 2690"/>
          <p:cNvSpPr>
            <a:spLocks/>
          </p:cNvSpPr>
          <p:nvPr/>
        </p:nvSpPr>
        <p:spPr bwMode="auto">
          <a:xfrm>
            <a:off x="8229600" y="3962400"/>
            <a:ext cx="762000" cy="558800"/>
          </a:xfrm>
          <a:custGeom>
            <a:avLst/>
            <a:gdLst>
              <a:gd name="T0" fmla="*/ 296 w 296"/>
              <a:gd name="T1" fmla="*/ 8 h 304"/>
              <a:gd name="T2" fmla="*/ 288 w 296"/>
              <a:gd name="T3" fmla="*/ 160 h 304"/>
              <a:gd name="T4" fmla="*/ 280 w 296"/>
              <a:gd name="T5" fmla="*/ 192 h 304"/>
              <a:gd name="T6" fmla="*/ 272 w 296"/>
              <a:gd name="T7" fmla="*/ 168 h 304"/>
              <a:gd name="T8" fmla="*/ 248 w 296"/>
              <a:gd name="T9" fmla="*/ 160 h 304"/>
              <a:gd name="T10" fmla="*/ 232 w 296"/>
              <a:gd name="T11" fmla="*/ 160 h 304"/>
              <a:gd name="T12" fmla="*/ 224 w 296"/>
              <a:gd name="T13" fmla="*/ 184 h 304"/>
              <a:gd name="T14" fmla="*/ 200 w 296"/>
              <a:gd name="T15" fmla="*/ 248 h 304"/>
              <a:gd name="T16" fmla="*/ 176 w 296"/>
              <a:gd name="T17" fmla="*/ 232 h 304"/>
              <a:gd name="T18" fmla="*/ 144 w 296"/>
              <a:gd name="T19" fmla="*/ 304 h 304"/>
              <a:gd name="T20" fmla="*/ 48 w 296"/>
              <a:gd name="T21" fmla="*/ 208 h 304"/>
              <a:gd name="T22" fmla="*/ 16 w 296"/>
              <a:gd name="T23" fmla="*/ 240 h 304"/>
              <a:gd name="T24" fmla="*/ 0 w 296"/>
              <a:gd name="T25" fmla="*/ 192 h 304"/>
              <a:gd name="T26" fmla="*/ 24 w 296"/>
              <a:gd name="T27" fmla="*/ 192 h 304"/>
              <a:gd name="T28" fmla="*/ 64 w 296"/>
              <a:gd name="T29" fmla="*/ 184 h 304"/>
              <a:gd name="T30" fmla="*/ 104 w 296"/>
              <a:gd name="T31" fmla="*/ 64 h 304"/>
              <a:gd name="T32" fmla="*/ 112 w 296"/>
              <a:gd name="T33" fmla="*/ 136 h 304"/>
              <a:gd name="T34" fmla="*/ 120 w 296"/>
              <a:gd name="T35" fmla="*/ 176 h 304"/>
              <a:gd name="T36" fmla="*/ 128 w 296"/>
              <a:gd name="T37" fmla="*/ 144 h 304"/>
              <a:gd name="T38" fmla="*/ 152 w 296"/>
              <a:gd name="T39" fmla="*/ 88 h 304"/>
              <a:gd name="T40" fmla="*/ 160 w 296"/>
              <a:gd name="T41" fmla="*/ 112 h 304"/>
              <a:gd name="T42" fmla="*/ 152 w 296"/>
              <a:gd name="T43" fmla="*/ 192 h 304"/>
              <a:gd name="T44" fmla="*/ 168 w 296"/>
              <a:gd name="T45" fmla="*/ 168 h 304"/>
              <a:gd name="T46" fmla="*/ 176 w 296"/>
              <a:gd name="T47" fmla="*/ 144 h 304"/>
              <a:gd name="T48" fmla="*/ 216 w 296"/>
              <a:gd name="T49" fmla="*/ 40 h 304"/>
              <a:gd name="T50" fmla="*/ 200 w 296"/>
              <a:gd name="T51" fmla="*/ 16 h 304"/>
              <a:gd name="T52" fmla="*/ 208 w 296"/>
              <a:gd name="T53" fmla="*/ 48 h 304"/>
              <a:gd name="T54" fmla="*/ 232 w 296"/>
              <a:gd name="T55" fmla="*/ 56 h 304"/>
              <a:gd name="T56" fmla="*/ 272 w 296"/>
              <a:gd name="T57" fmla="*/ 0 h 304"/>
              <a:gd name="T58" fmla="*/ 296 w 296"/>
              <a:gd name="T59" fmla="*/ 8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6" h="304">
                <a:moveTo>
                  <a:pt x="296" y="8"/>
                </a:moveTo>
                <a:cubicBezTo>
                  <a:pt x="293" y="59"/>
                  <a:pt x="292" y="109"/>
                  <a:pt x="288" y="160"/>
                </a:cubicBezTo>
                <a:cubicBezTo>
                  <a:pt x="287" y="171"/>
                  <a:pt x="290" y="187"/>
                  <a:pt x="280" y="192"/>
                </a:cubicBezTo>
                <a:cubicBezTo>
                  <a:pt x="272" y="196"/>
                  <a:pt x="278" y="174"/>
                  <a:pt x="272" y="168"/>
                </a:cubicBezTo>
                <a:cubicBezTo>
                  <a:pt x="266" y="162"/>
                  <a:pt x="256" y="163"/>
                  <a:pt x="248" y="160"/>
                </a:cubicBezTo>
                <a:cubicBezTo>
                  <a:pt x="227" y="224"/>
                  <a:pt x="253" y="160"/>
                  <a:pt x="232" y="160"/>
                </a:cubicBezTo>
                <a:cubicBezTo>
                  <a:pt x="224" y="160"/>
                  <a:pt x="226" y="176"/>
                  <a:pt x="224" y="184"/>
                </a:cubicBezTo>
                <a:cubicBezTo>
                  <a:pt x="209" y="235"/>
                  <a:pt x="225" y="198"/>
                  <a:pt x="200" y="248"/>
                </a:cubicBezTo>
                <a:cubicBezTo>
                  <a:pt x="192" y="243"/>
                  <a:pt x="185" y="230"/>
                  <a:pt x="176" y="232"/>
                </a:cubicBezTo>
                <a:cubicBezTo>
                  <a:pt x="150" y="237"/>
                  <a:pt x="144" y="304"/>
                  <a:pt x="144" y="304"/>
                </a:cubicBezTo>
                <a:cubicBezTo>
                  <a:pt x="127" y="252"/>
                  <a:pt x="100" y="225"/>
                  <a:pt x="48" y="208"/>
                </a:cubicBezTo>
                <a:cubicBezTo>
                  <a:pt x="43" y="222"/>
                  <a:pt x="36" y="260"/>
                  <a:pt x="16" y="240"/>
                </a:cubicBezTo>
                <a:cubicBezTo>
                  <a:pt x="4" y="228"/>
                  <a:pt x="0" y="192"/>
                  <a:pt x="0" y="192"/>
                </a:cubicBezTo>
                <a:cubicBezTo>
                  <a:pt x="14" y="82"/>
                  <a:pt x="14" y="140"/>
                  <a:pt x="24" y="192"/>
                </a:cubicBezTo>
                <a:cubicBezTo>
                  <a:pt x="52" y="149"/>
                  <a:pt x="37" y="116"/>
                  <a:pt x="64" y="184"/>
                </a:cubicBezTo>
                <a:cubicBezTo>
                  <a:pt x="71" y="138"/>
                  <a:pt x="64" y="91"/>
                  <a:pt x="104" y="64"/>
                </a:cubicBezTo>
                <a:cubicBezTo>
                  <a:pt x="107" y="88"/>
                  <a:pt x="109" y="112"/>
                  <a:pt x="112" y="136"/>
                </a:cubicBezTo>
                <a:cubicBezTo>
                  <a:pt x="114" y="149"/>
                  <a:pt x="108" y="170"/>
                  <a:pt x="120" y="176"/>
                </a:cubicBezTo>
                <a:cubicBezTo>
                  <a:pt x="130" y="181"/>
                  <a:pt x="125" y="155"/>
                  <a:pt x="128" y="144"/>
                </a:cubicBezTo>
                <a:cubicBezTo>
                  <a:pt x="136" y="117"/>
                  <a:pt x="138" y="116"/>
                  <a:pt x="152" y="88"/>
                </a:cubicBezTo>
                <a:cubicBezTo>
                  <a:pt x="155" y="96"/>
                  <a:pt x="160" y="104"/>
                  <a:pt x="160" y="112"/>
                </a:cubicBezTo>
                <a:cubicBezTo>
                  <a:pt x="160" y="139"/>
                  <a:pt x="148" y="165"/>
                  <a:pt x="152" y="192"/>
                </a:cubicBezTo>
                <a:cubicBezTo>
                  <a:pt x="153" y="202"/>
                  <a:pt x="164" y="177"/>
                  <a:pt x="168" y="168"/>
                </a:cubicBezTo>
                <a:cubicBezTo>
                  <a:pt x="172" y="160"/>
                  <a:pt x="174" y="152"/>
                  <a:pt x="176" y="144"/>
                </a:cubicBezTo>
                <a:cubicBezTo>
                  <a:pt x="188" y="102"/>
                  <a:pt x="184" y="72"/>
                  <a:pt x="216" y="40"/>
                </a:cubicBezTo>
                <a:cubicBezTo>
                  <a:pt x="211" y="32"/>
                  <a:pt x="207" y="9"/>
                  <a:pt x="200" y="16"/>
                </a:cubicBezTo>
                <a:cubicBezTo>
                  <a:pt x="192" y="24"/>
                  <a:pt x="201" y="39"/>
                  <a:pt x="208" y="48"/>
                </a:cubicBezTo>
                <a:cubicBezTo>
                  <a:pt x="213" y="55"/>
                  <a:pt x="224" y="53"/>
                  <a:pt x="232" y="56"/>
                </a:cubicBezTo>
                <a:cubicBezTo>
                  <a:pt x="251" y="0"/>
                  <a:pt x="232" y="13"/>
                  <a:pt x="272" y="0"/>
                </a:cubicBezTo>
                <a:cubicBezTo>
                  <a:pt x="282" y="31"/>
                  <a:pt x="274" y="30"/>
                  <a:pt x="296" y="8"/>
                </a:cubicBezTo>
                <a:close/>
              </a:path>
            </a:pathLst>
          </a:custGeom>
          <a:solidFill>
            <a:srgbClr val="008000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1779" name="Freeform 2691"/>
          <p:cNvSpPr>
            <a:spLocks/>
          </p:cNvSpPr>
          <p:nvPr/>
        </p:nvSpPr>
        <p:spPr bwMode="auto">
          <a:xfrm>
            <a:off x="8305800" y="4038600"/>
            <a:ext cx="609600" cy="457200"/>
          </a:xfrm>
          <a:custGeom>
            <a:avLst/>
            <a:gdLst>
              <a:gd name="T0" fmla="*/ 296 w 296"/>
              <a:gd name="T1" fmla="*/ 8 h 304"/>
              <a:gd name="T2" fmla="*/ 288 w 296"/>
              <a:gd name="T3" fmla="*/ 160 h 304"/>
              <a:gd name="T4" fmla="*/ 280 w 296"/>
              <a:gd name="T5" fmla="*/ 192 h 304"/>
              <a:gd name="T6" fmla="*/ 272 w 296"/>
              <a:gd name="T7" fmla="*/ 168 h 304"/>
              <a:gd name="T8" fmla="*/ 248 w 296"/>
              <a:gd name="T9" fmla="*/ 160 h 304"/>
              <a:gd name="T10" fmla="*/ 232 w 296"/>
              <a:gd name="T11" fmla="*/ 160 h 304"/>
              <a:gd name="T12" fmla="*/ 224 w 296"/>
              <a:gd name="T13" fmla="*/ 184 h 304"/>
              <a:gd name="T14" fmla="*/ 200 w 296"/>
              <a:gd name="T15" fmla="*/ 248 h 304"/>
              <a:gd name="T16" fmla="*/ 176 w 296"/>
              <a:gd name="T17" fmla="*/ 232 h 304"/>
              <a:gd name="T18" fmla="*/ 144 w 296"/>
              <a:gd name="T19" fmla="*/ 304 h 304"/>
              <a:gd name="T20" fmla="*/ 48 w 296"/>
              <a:gd name="T21" fmla="*/ 208 h 304"/>
              <a:gd name="T22" fmla="*/ 16 w 296"/>
              <a:gd name="T23" fmla="*/ 240 h 304"/>
              <a:gd name="T24" fmla="*/ 0 w 296"/>
              <a:gd name="T25" fmla="*/ 192 h 304"/>
              <a:gd name="T26" fmla="*/ 24 w 296"/>
              <a:gd name="T27" fmla="*/ 192 h 304"/>
              <a:gd name="T28" fmla="*/ 64 w 296"/>
              <a:gd name="T29" fmla="*/ 184 h 304"/>
              <a:gd name="T30" fmla="*/ 104 w 296"/>
              <a:gd name="T31" fmla="*/ 64 h 304"/>
              <a:gd name="T32" fmla="*/ 112 w 296"/>
              <a:gd name="T33" fmla="*/ 136 h 304"/>
              <a:gd name="T34" fmla="*/ 120 w 296"/>
              <a:gd name="T35" fmla="*/ 176 h 304"/>
              <a:gd name="T36" fmla="*/ 128 w 296"/>
              <a:gd name="T37" fmla="*/ 144 h 304"/>
              <a:gd name="T38" fmla="*/ 152 w 296"/>
              <a:gd name="T39" fmla="*/ 88 h 304"/>
              <a:gd name="T40" fmla="*/ 160 w 296"/>
              <a:gd name="T41" fmla="*/ 112 h 304"/>
              <a:gd name="T42" fmla="*/ 152 w 296"/>
              <a:gd name="T43" fmla="*/ 192 h 304"/>
              <a:gd name="T44" fmla="*/ 168 w 296"/>
              <a:gd name="T45" fmla="*/ 168 h 304"/>
              <a:gd name="T46" fmla="*/ 176 w 296"/>
              <a:gd name="T47" fmla="*/ 144 h 304"/>
              <a:gd name="T48" fmla="*/ 216 w 296"/>
              <a:gd name="T49" fmla="*/ 40 h 304"/>
              <a:gd name="T50" fmla="*/ 200 w 296"/>
              <a:gd name="T51" fmla="*/ 16 h 304"/>
              <a:gd name="T52" fmla="*/ 208 w 296"/>
              <a:gd name="T53" fmla="*/ 48 h 304"/>
              <a:gd name="T54" fmla="*/ 232 w 296"/>
              <a:gd name="T55" fmla="*/ 56 h 304"/>
              <a:gd name="T56" fmla="*/ 272 w 296"/>
              <a:gd name="T57" fmla="*/ 0 h 304"/>
              <a:gd name="T58" fmla="*/ 296 w 296"/>
              <a:gd name="T59" fmla="*/ 8 h 3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96" h="304">
                <a:moveTo>
                  <a:pt x="296" y="8"/>
                </a:moveTo>
                <a:cubicBezTo>
                  <a:pt x="293" y="59"/>
                  <a:pt x="292" y="109"/>
                  <a:pt x="288" y="160"/>
                </a:cubicBezTo>
                <a:cubicBezTo>
                  <a:pt x="287" y="171"/>
                  <a:pt x="290" y="187"/>
                  <a:pt x="280" y="192"/>
                </a:cubicBezTo>
                <a:cubicBezTo>
                  <a:pt x="272" y="196"/>
                  <a:pt x="278" y="174"/>
                  <a:pt x="272" y="168"/>
                </a:cubicBezTo>
                <a:cubicBezTo>
                  <a:pt x="266" y="162"/>
                  <a:pt x="256" y="163"/>
                  <a:pt x="248" y="160"/>
                </a:cubicBezTo>
                <a:cubicBezTo>
                  <a:pt x="227" y="224"/>
                  <a:pt x="253" y="160"/>
                  <a:pt x="232" y="160"/>
                </a:cubicBezTo>
                <a:cubicBezTo>
                  <a:pt x="224" y="160"/>
                  <a:pt x="226" y="176"/>
                  <a:pt x="224" y="184"/>
                </a:cubicBezTo>
                <a:cubicBezTo>
                  <a:pt x="209" y="235"/>
                  <a:pt x="225" y="198"/>
                  <a:pt x="200" y="248"/>
                </a:cubicBezTo>
                <a:cubicBezTo>
                  <a:pt x="192" y="243"/>
                  <a:pt x="185" y="230"/>
                  <a:pt x="176" y="232"/>
                </a:cubicBezTo>
                <a:cubicBezTo>
                  <a:pt x="150" y="237"/>
                  <a:pt x="144" y="304"/>
                  <a:pt x="144" y="304"/>
                </a:cubicBezTo>
                <a:cubicBezTo>
                  <a:pt x="127" y="252"/>
                  <a:pt x="100" y="225"/>
                  <a:pt x="48" y="208"/>
                </a:cubicBezTo>
                <a:cubicBezTo>
                  <a:pt x="43" y="222"/>
                  <a:pt x="36" y="260"/>
                  <a:pt x="16" y="240"/>
                </a:cubicBezTo>
                <a:cubicBezTo>
                  <a:pt x="4" y="228"/>
                  <a:pt x="0" y="192"/>
                  <a:pt x="0" y="192"/>
                </a:cubicBezTo>
                <a:cubicBezTo>
                  <a:pt x="14" y="82"/>
                  <a:pt x="14" y="140"/>
                  <a:pt x="24" y="192"/>
                </a:cubicBezTo>
                <a:cubicBezTo>
                  <a:pt x="52" y="149"/>
                  <a:pt x="37" y="116"/>
                  <a:pt x="64" y="184"/>
                </a:cubicBezTo>
                <a:cubicBezTo>
                  <a:pt x="71" y="138"/>
                  <a:pt x="64" y="91"/>
                  <a:pt x="104" y="64"/>
                </a:cubicBezTo>
                <a:cubicBezTo>
                  <a:pt x="107" y="88"/>
                  <a:pt x="109" y="112"/>
                  <a:pt x="112" y="136"/>
                </a:cubicBezTo>
                <a:cubicBezTo>
                  <a:pt x="114" y="149"/>
                  <a:pt x="108" y="170"/>
                  <a:pt x="120" y="176"/>
                </a:cubicBezTo>
                <a:cubicBezTo>
                  <a:pt x="130" y="181"/>
                  <a:pt x="125" y="155"/>
                  <a:pt x="128" y="144"/>
                </a:cubicBezTo>
                <a:cubicBezTo>
                  <a:pt x="136" y="117"/>
                  <a:pt x="138" y="116"/>
                  <a:pt x="152" y="88"/>
                </a:cubicBezTo>
                <a:cubicBezTo>
                  <a:pt x="155" y="96"/>
                  <a:pt x="160" y="104"/>
                  <a:pt x="160" y="112"/>
                </a:cubicBezTo>
                <a:cubicBezTo>
                  <a:pt x="160" y="139"/>
                  <a:pt x="148" y="165"/>
                  <a:pt x="152" y="192"/>
                </a:cubicBezTo>
                <a:cubicBezTo>
                  <a:pt x="153" y="202"/>
                  <a:pt x="164" y="177"/>
                  <a:pt x="168" y="168"/>
                </a:cubicBezTo>
                <a:cubicBezTo>
                  <a:pt x="172" y="160"/>
                  <a:pt x="174" y="152"/>
                  <a:pt x="176" y="144"/>
                </a:cubicBezTo>
                <a:cubicBezTo>
                  <a:pt x="188" y="102"/>
                  <a:pt x="184" y="72"/>
                  <a:pt x="216" y="40"/>
                </a:cubicBezTo>
                <a:cubicBezTo>
                  <a:pt x="211" y="32"/>
                  <a:pt x="207" y="9"/>
                  <a:pt x="200" y="16"/>
                </a:cubicBezTo>
                <a:cubicBezTo>
                  <a:pt x="192" y="24"/>
                  <a:pt x="201" y="39"/>
                  <a:pt x="208" y="48"/>
                </a:cubicBezTo>
                <a:cubicBezTo>
                  <a:pt x="213" y="55"/>
                  <a:pt x="224" y="53"/>
                  <a:pt x="232" y="56"/>
                </a:cubicBezTo>
                <a:cubicBezTo>
                  <a:pt x="251" y="0"/>
                  <a:pt x="232" y="13"/>
                  <a:pt x="272" y="0"/>
                </a:cubicBezTo>
                <a:cubicBezTo>
                  <a:pt x="282" y="31"/>
                  <a:pt x="274" y="30"/>
                  <a:pt x="296" y="8"/>
                </a:cubicBezTo>
                <a:close/>
              </a:path>
            </a:pathLst>
          </a:custGeom>
          <a:solidFill>
            <a:srgbClr val="339966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1780" name="Freeform 2692"/>
          <p:cNvSpPr>
            <a:spLocks/>
          </p:cNvSpPr>
          <p:nvPr/>
        </p:nvSpPr>
        <p:spPr bwMode="auto">
          <a:xfrm>
            <a:off x="5321300" y="4432300"/>
            <a:ext cx="1955800" cy="711200"/>
          </a:xfrm>
          <a:custGeom>
            <a:avLst/>
            <a:gdLst>
              <a:gd name="T0" fmla="*/ 1176 w 1232"/>
              <a:gd name="T1" fmla="*/ 0 h 448"/>
              <a:gd name="T2" fmla="*/ 1168 w 1232"/>
              <a:gd name="T3" fmla="*/ 96 h 448"/>
              <a:gd name="T4" fmla="*/ 1152 w 1232"/>
              <a:gd name="T5" fmla="*/ 80 h 448"/>
              <a:gd name="T6" fmla="*/ 1120 w 1232"/>
              <a:gd name="T7" fmla="*/ 48 h 448"/>
              <a:gd name="T8" fmla="*/ 1080 w 1232"/>
              <a:gd name="T9" fmla="*/ 112 h 448"/>
              <a:gd name="T10" fmla="*/ 984 w 1232"/>
              <a:gd name="T11" fmla="*/ 96 h 448"/>
              <a:gd name="T12" fmla="*/ 952 w 1232"/>
              <a:gd name="T13" fmla="*/ 152 h 448"/>
              <a:gd name="T14" fmla="*/ 888 w 1232"/>
              <a:gd name="T15" fmla="*/ 120 h 448"/>
              <a:gd name="T16" fmla="*/ 848 w 1232"/>
              <a:gd name="T17" fmla="*/ 176 h 448"/>
              <a:gd name="T18" fmla="*/ 776 w 1232"/>
              <a:gd name="T19" fmla="*/ 208 h 448"/>
              <a:gd name="T20" fmla="*/ 688 w 1232"/>
              <a:gd name="T21" fmla="*/ 184 h 448"/>
              <a:gd name="T22" fmla="*/ 632 w 1232"/>
              <a:gd name="T23" fmla="*/ 216 h 448"/>
              <a:gd name="T24" fmla="*/ 600 w 1232"/>
              <a:gd name="T25" fmla="*/ 232 h 448"/>
              <a:gd name="T26" fmla="*/ 552 w 1232"/>
              <a:gd name="T27" fmla="*/ 208 h 448"/>
              <a:gd name="T28" fmla="*/ 528 w 1232"/>
              <a:gd name="T29" fmla="*/ 216 h 448"/>
              <a:gd name="T30" fmla="*/ 472 w 1232"/>
              <a:gd name="T31" fmla="*/ 216 h 448"/>
              <a:gd name="T32" fmla="*/ 440 w 1232"/>
              <a:gd name="T33" fmla="*/ 176 h 448"/>
              <a:gd name="T34" fmla="*/ 424 w 1232"/>
              <a:gd name="T35" fmla="*/ 232 h 448"/>
              <a:gd name="T36" fmla="*/ 384 w 1232"/>
              <a:gd name="T37" fmla="*/ 232 h 448"/>
              <a:gd name="T38" fmla="*/ 360 w 1232"/>
              <a:gd name="T39" fmla="*/ 264 h 448"/>
              <a:gd name="T40" fmla="*/ 328 w 1232"/>
              <a:gd name="T41" fmla="*/ 216 h 448"/>
              <a:gd name="T42" fmla="*/ 288 w 1232"/>
              <a:gd name="T43" fmla="*/ 176 h 448"/>
              <a:gd name="T44" fmla="*/ 208 w 1232"/>
              <a:gd name="T45" fmla="*/ 256 h 448"/>
              <a:gd name="T46" fmla="*/ 144 w 1232"/>
              <a:gd name="T47" fmla="*/ 240 h 448"/>
              <a:gd name="T48" fmla="*/ 80 w 1232"/>
              <a:gd name="T49" fmla="*/ 264 h 448"/>
              <a:gd name="T50" fmla="*/ 48 w 1232"/>
              <a:gd name="T51" fmla="*/ 264 h 448"/>
              <a:gd name="T52" fmla="*/ 32 w 1232"/>
              <a:gd name="T53" fmla="*/ 248 h 448"/>
              <a:gd name="T54" fmla="*/ 0 w 1232"/>
              <a:gd name="T55" fmla="*/ 336 h 448"/>
              <a:gd name="T56" fmla="*/ 40 w 1232"/>
              <a:gd name="T57" fmla="*/ 288 h 448"/>
              <a:gd name="T58" fmla="*/ 41 w 1232"/>
              <a:gd name="T59" fmla="*/ 334 h 448"/>
              <a:gd name="T60" fmla="*/ 128 w 1232"/>
              <a:gd name="T61" fmla="*/ 320 h 448"/>
              <a:gd name="T62" fmla="*/ 233 w 1232"/>
              <a:gd name="T63" fmla="*/ 334 h 448"/>
              <a:gd name="T64" fmla="*/ 362 w 1232"/>
              <a:gd name="T65" fmla="*/ 301 h 448"/>
              <a:gd name="T66" fmla="*/ 448 w 1232"/>
              <a:gd name="T67" fmla="*/ 280 h 448"/>
              <a:gd name="T68" fmla="*/ 632 w 1232"/>
              <a:gd name="T69" fmla="*/ 280 h 448"/>
              <a:gd name="T70" fmla="*/ 688 w 1232"/>
              <a:gd name="T71" fmla="*/ 232 h 448"/>
              <a:gd name="T72" fmla="*/ 744 w 1232"/>
              <a:gd name="T73" fmla="*/ 296 h 448"/>
              <a:gd name="T74" fmla="*/ 1048 w 1232"/>
              <a:gd name="T75" fmla="*/ 176 h 448"/>
              <a:gd name="T76" fmla="*/ 1192 w 1232"/>
              <a:gd name="T77" fmla="*/ 176 h 448"/>
              <a:gd name="T78" fmla="*/ 1232 w 1232"/>
              <a:gd name="T79" fmla="*/ 120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32" h="448">
                <a:moveTo>
                  <a:pt x="1232" y="120"/>
                </a:moveTo>
                <a:cubicBezTo>
                  <a:pt x="1222" y="68"/>
                  <a:pt x="1205" y="43"/>
                  <a:pt x="1176" y="0"/>
                </a:cubicBezTo>
                <a:cubicBezTo>
                  <a:pt x="1178" y="19"/>
                  <a:pt x="1193" y="94"/>
                  <a:pt x="1176" y="120"/>
                </a:cubicBezTo>
                <a:cubicBezTo>
                  <a:pt x="1171" y="127"/>
                  <a:pt x="1170" y="104"/>
                  <a:pt x="1168" y="96"/>
                </a:cubicBezTo>
                <a:cubicBezTo>
                  <a:pt x="1164" y="80"/>
                  <a:pt x="1163" y="64"/>
                  <a:pt x="1160" y="48"/>
                </a:cubicBezTo>
                <a:cubicBezTo>
                  <a:pt x="1157" y="59"/>
                  <a:pt x="1159" y="71"/>
                  <a:pt x="1152" y="80"/>
                </a:cubicBezTo>
                <a:cubicBezTo>
                  <a:pt x="1147" y="87"/>
                  <a:pt x="1134" y="94"/>
                  <a:pt x="1128" y="88"/>
                </a:cubicBezTo>
                <a:cubicBezTo>
                  <a:pt x="1118" y="78"/>
                  <a:pt x="1123" y="61"/>
                  <a:pt x="1120" y="48"/>
                </a:cubicBezTo>
                <a:cubicBezTo>
                  <a:pt x="1112" y="53"/>
                  <a:pt x="1101" y="56"/>
                  <a:pt x="1096" y="64"/>
                </a:cubicBezTo>
                <a:cubicBezTo>
                  <a:pt x="1087" y="78"/>
                  <a:pt x="1080" y="112"/>
                  <a:pt x="1080" y="112"/>
                </a:cubicBezTo>
                <a:cubicBezTo>
                  <a:pt x="1039" y="98"/>
                  <a:pt x="1035" y="80"/>
                  <a:pt x="1008" y="120"/>
                </a:cubicBezTo>
                <a:cubicBezTo>
                  <a:pt x="1000" y="112"/>
                  <a:pt x="995" y="94"/>
                  <a:pt x="984" y="96"/>
                </a:cubicBezTo>
                <a:cubicBezTo>
                  <a:pt x="972" y="98"/>
                  <a:pt x="974" y="118"/>
                  <a:pt x="968" y="128"/>
                </a:cubicBezTo>
                <a:cubicBezTo>
                  <a:pt x="963" y="136"/>
                  <a:pt x="957" y="144"/>
                  <a:pt x="952" y="152"/>
                </a:cubicBezTo>
                <a:cubicBezTo>
                  <a:pt x="911" y="90"/>
                  <a:pt x="964" y="153"/>
                  <a:pt x="912" y="144"/>
                </a:cubicBezTo>
                <a:cubicBezTo>
                  <a:pt x="901" y="142"/>
                  <a:pt x="897" y="127"/>
                  <a:pt x="888" y="120"/>
                </a:cubicBezTo>
                <a:cubicBezTo>
                  <a:pt x="881" y="114"/>
                  <a:pt x="872" y="109"/>
                  <a:pt x="864" y="104"/>
                </a:cubicBezTo>
                <a:cubicBezTo>
                  <a:pt x="816" y="120"/>
                  <a:pt x="848" y="101"/>
                  <a:pt x="848" y="176"/>
                </a:cubicBezTo>
                <a:cubicBezTo>
                  <a:pt x="848" y="187"/>
                  <a:pt x="843" y="197"/>
                  <a:pt x="840" y="208"/>
                </a:cubicBezTo>
                <a:cubicBezTo>
                  <a:pt x="814" y="169"/>
                  <a:pt x="811" y="184"/>
                  <a:pt x="776" y="208"/>
                </a:cubicBezTo>
                <a:cubicBezTo>
                  <a:pt x="738" y="183"/>
                  <a:pt x="745" y="206"/>
                  <a:pt x="704" y="192"/>
                </a:cubicBezTo>
                <a:cubicBezTo>
                  <a:pt x="686" y="119"/>
                  <a:pt x="706" y="175"/>
                  <a:pt x="688" y="184"/>
                </a:cubicBezTo>
                <a:cubicBezTo>
                  <a:pt x="680" y="188"/>
                  <a:pt x="672" y="179"/>
                  <a:pt x="664" y="176"/>
                </a:cubicBezTo>
                <a:cubicBezTo>
                  <a:pt x="653" y="210"/>
                  <a:pt x="669" y="271"/>
                  <a:pt x="632" y="216"/>
                </a:cubicBezTo>
                <a:cubicBezTo>
                  <a:pt x="627" y="224"/>
                  <a:pt x="625" y="243"/>
                  <a:pt x="616" y="240"/>
                </a:cubicBezTo>
                <a:cubicBezTo>
                  <a:pt x="595" y="233"/>
                  <a:pt x="620" y="172"/>
                  <a:pt x="600" y="232"/>
                </a:cubicBezTo>
                <a:cubicBezTo>
                  <a:pt x="582" y="141"/>
                  <a:pt x="603" y="171"/>
                  <a:pt x="560" y="128"/>
                </a:cubicBezTo>
                <a:cubicBezTo>
                  <a:pt x="557" y="155"/>
                  <a:pt x="563" y="183"/>
                  <a:pt x="552" y="208"/>
                </a:cubicBezTo>
                <a:cubicBezTo>
                  <a:pt x="548" y="217"/>
                  <a:pt x="545" y="181"/>
                  <a:pt x="536" y="184"/>
                </a:cubicBezTo>
                <a:cubicBezTo>
                  <a:pt x="526" y="187"/>
                  <a:pt x="534" y="207"/>
                  <a:pt x="528" y="216"/>
                </a:cubicBezTo>
                <a:cubicBezTo>
                  <a:pt x="523" y="224"/>
                  <a:pt x="512" y="227"/>
                  <a:pt x="504" y="232"/>
                </a:cubicBezTo>
                <a:cubicBezTo>
                  <a:pt x="483" y="168"/>
                  <a:pt x="515" y="237"/>
                  <a:pt x="472" y="216"/>
                </a:cubicBezTo>
                <a:cubicBezTo>
                  <a:pt x="464" y="212"/>
                  <a:pt x="469" y="199"/>
                  <a:pt x="464" y="192"/>
                </a:cubicBezTo>
                <a:cubicBezTo>
                  <a:pt x="458" y="184"/>
                  <a:pt x="448" y="181"/>
                  <a:pt x="440" y="176"/>
                </a:cubicBezTo>
                <a:cubicBezTo>
                  <a:pt x="437" y="187"/>
                  <a:pt x="435" y="197"/>
                  <a:pt x="432" y="208"/>
                </a:cubicBezTo>
                <a:cubicBezTo>
                  <a:pt x="430" y="216"/>
                  <a:pt x="432" y="234"/>
                  <a:pt x="424" y="232"/>
                </a:cubicBezTo>
                <a:cubicBezTo>
                  <a:pt x="411" y="229"/>
                  <a:pt x="408" y="211"/>
                  <a:pt x="400" y="200"/>
                </a:cubicBezTo>
                <a:cubicBezTo>
                  <a:pt x="395" y="211"/>
                  <a:pt x="387" y="220"/>
                  <a:pt x="384" y="232"/>
                </a:cubicBezTo>
                <a:cubicBezTo>
                  <a:pt x="379" y="253"/>
                  <a:pt x="389" y="279"/>
                  <a:pt x="376" y="296"/>
                </a:cubicBezTo>
                <a:cubicBezTo>
                  <a:pt x="369" y="306"/>
                  <a:pt x="368" y="272"/>
                  <a:pt x="360" y="264"/>
                </a:cubicBezTo>
                <a:cubicBezTo>
                  <a:pt x="354" y="258"/>
                  <a:pt x="344" y="259"/>
                  <a:pt x="336" y="256"/>
                </a:cubicBezTo>
                <a:cubicBezTo>
                  <a:pt x="333" y="243"/>
                  <a:pt x="338" y="226"/>
                  <a:pt x="328" y="216"/>
                </a:cubicBezTo>
                <a:cubicBezTo>
                  <a:pt x="322" y="210"/>
                  <a:pt x="310" y="230"/>
                  <a:pt x="304" y="224"/>
                </a:cubicBezTo>
                <a:cubicBezTo>
                  <a:pt x="292" y="212"/>
                  <a:pt x="288" y="176"/>
                  <a:pt x="288" y="176"/>
                </a:cubicBezTo>
                <a:cubicBezTo>
                  <a:pt x="267" y="183"/>
                  <a:pt x="238" y="175"/>
                  <a:pt x="224" y="192"/>
                </a:cubicBezTo>
                <a:cubicBezTo>
                  <a:pt x="210" y="209"/>
                  <a:pt x="208" y="256"/>
                  <a:pt x="208" y="256"/>
                </a:cubicBezTo>
                <a:cubicBezTo>
                  <a:pt x="200" y="253"/>
                  <a:pt x="192" y="247"/>
                  <a:pt x="184" y="248"/>
                </a:cubicBezTo>
                <a:cubicBezTo>
                  <a:pt x="142" y="255"/>
                  <a:pt x="175" y="286"/>
                  <a:pt x="144" y="240"/>
                </a:cubicBezTo>
                <a:cubicBezTo>
                  <a:pt x="136" y="243"/>
                  <a:pt x="126" y="242"/>
                  <a:pt x="120" y="248"/>
                </a:cubicBezTo>
                <a:cubicBezTo>
                  <a:pt x="90" y="278"/>
                  <a:pt x="144" y="280"/>
                  <a:pt x="80" y="264"/>
                </a:cubicBezTo>
                <a:cubicBezTo>
                  <a:pt x="75" y="256"/>
                  <a:pt x="74" y="240"/>
                  <a:pt x="64" y="240"/>
                </a:cubicBezTo>
                <a:cubicBezTo>
                  <a:pt x="54" y="240"/>
                  <a:pt x="55" y="271"/>
                  <a:pt x="48" y="264"/>
                </a:cubicBezTo>
                <a:cubicBezTo>
                  <a:pt x="37" y="253"/>
                  <a:pt x="43" y="232"/>
                  <a:pt x="40" y="216"/>
                </a:cubicBezTo>
                <a:cubicBezTo>
                  <a:pt x="37" y="227"/>
                  <a:pt x="43" y="248"/>
                  <a:pt x="32" y="248"/>
                </a:cubicBezTo>
                <a:cubicBezTo>
                  <a:pt x="21" y="248"/>
                  <a:pt x="28" y="206"/>
                  <a:pt x="24" y="216"/>
                </a:cubicBezTo>
                <a:cubicBezTo>
                  <a:pt x="10" y="254"/>
                  <a:pt x="13" y="297"/>
                  <a:pt x="0" y="336"/>
                </a:cubicBezTo>
                <a:cubicBezTo>
                  <a:pt x="18" y="389"/>
                  <a:pt x="23" y="380"/>
                  <a:pt x="32" y="448"/>
                </a:cubicBezTo>
                <a:cubicBezTo>
                  <a:pt x="35" y="395"/>
                  <a:pt x="33" y="341"/>
                  <a:pt x="40" y="288"/>
                </a:cubicBezTo>
                <a:cubicBezTo>
                  <a:pt x="41" y="278"/>
                  <a:pt x="47" y="261"/>
                  <a:pt x="56" y="264"/>
                </a:cubicBezTo>
                <a:cubicBezTo>
                  <a:pt x="66" y="267"/>
                  <a:pt x="34" y="325"/>
                  <a:pt x="41" y="334"/>
                </a:cubicBezTo>
                <a:cubicBezTo>
                  <a:pt x="46" y="341"/>
                  <a:pt x="54" y="349"/>
                  <a:pt x="62" y="352"/>
                </a:cubicBezTo>
                <a:cubicBezTo>
                  <a:pt x="104" y="415"/>
                  <a:pt x="76" y="303"/>
                  <a:pt x="128" y="320"/>
                </a:cubicBezTo>
                <a:cubicBezTo>
                  <a:pt x="139" y="324"/>
                  <a:pt x="144" y="336"/>
                  <a:pt x="152" y="344"/>
                </a:cubicBezTo>
                <a:cubicBezTo>
                  <a:pt x="169" y="346"/>
                  <a:pt x="206" y="342"/>
                  <a:pt x="233" y="334"/>
                </a:cubicBezTo>
                <a:cubicBezTo>
                  <a:pt x="241" y="334"/>
                  <a:pt x="321" y="314"/>
                  <a:pt x="329" y="313"/>
                </a:cubicBezTo>
                <a:cubicBezTo>
                  <a:pt x="338" y="311"/>
                  <a:pt x="354" y="306"/>
                  <a:pt x="362" y="301"/>
                </a:cubicBezTo>
                <a:cubicBezTo>
                  <a:pt x="390" y="343"/>
                  <a:pt x="357" y="294"/>
                  <a:pt x="400" y="280"/>
                </a:cubicBezTo>
                <a:cubicBezTo>
                  <a:pt x="464" y="301"/>
                  <a:pt x="384" y="280"/>
                  <a:pt x="448" y="280"/>
                </a:cubicBezTo>
                <a:cubicBezTo>
                  <a:pt x="469" y="280"/>
                  <a:pt x="491" y="285"/>
                  <a:pt x="512" y="288"/>
                </a:cubicBezTo>
                <a:cubicBezTo>
                  <a:pt x="552" y="285"/>
                  <a:pt x="592" y="286"/>
                  <a:pt x="632" y="280"/>
                </a:cubicBezTo>
                <a:cubicBezTo>
                  <a:pt x="649" y="278"/>
                  <a:pt x="680" y="264"/>
                  <a:pt x="680" y="264"/>
                </a:cubicBezTo>
                <a:cubicBezTo>
                  <a:pt x="683" y="253"/>
                  <a:pt x="678" y="237"/>
                  <a:pt x="688" y="232"/>
                </a:cubicBezTo>
                <a:cubicBezTo>
                  <a:pt x="696" y="228"/>
                  <a:pt x="692" y="249"/>
                  <a:pt x="696" y="256"/>
                </a:cubicBezTo>
                <a:cubicBezTo>
                  <a:pt x="717" y="292"/>
                  <a:pt x="713" y="286"/>
                  <a:pt x="744" y="296"/>
                </a:cubicBezTo>
                <a:cubicBezTo>
                  <a:pt x="782" y="219"/>
                  <a:pt x="847" y="266"/>
                  <a:pt x="920" y="248"/>
                </a:cubicBezTo>
                <a:cubicBezTo>
                  <a:pt x="951" y="201"/>
                  <a:pt x="995" y="191"/>
                  <a:pt x="1048" y="176"/>
                </a:cubicBezTo>
                <a:cubicBezTo>
                  <a:pt x="1092" y="185"/>
                  <a:pt x="1126" y="182"/>
                  <a:pt x="1168" y="168"/>
                </a:cubicBezTo>
                <a:cubicBezTo>
                  <a:pt x="1176" y="171"/>
                  <a:pt x="1184" y="172"/>
                  <a:pt x="1192" y="176"/>
                </a:cubicBezTo>
                <a:cubicBezTo>
                  <a:pt x="1201" y="180"/>
                  <a:pt x="1208" y="198"/>
                  <a:pt x="1216" y="192"/>
                </a:cubicBezTo>
                <a:cubicBezTo>
                  <a:pt x="1217" y="192"/>
                  <a:pt x="1232" y="129"/>
                  <a:pt x="1232" y="120"/>
                </a:cubicBezTo>
                <a:close/>
              </a:path>
            </a:pathLst>
          </a:custGeom>
          <a:solidFill>
            <a:srgbClr val="008000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1781" name="Freeform 2693"/>
          <p:cNvSpPr>
            <a:spLocks/>
          </p:cNvSpPr>
          <p:nvPr/>
        </p:nvSpPr>
        <p:spPr bwMode="auto">
          <a:xfrm>
            <a:off x="5638800" y="4800600"/>
            <a:ext cx="3352800" cy="1295400"/>
          </a:xfrm>
          <a:custGeom>
            <a:avLst/>
            <a:gdLst>
              <a:gd name="T0" fmla="*/ 2007 w 2169"/>
              <a:gd name="T1" fmla="*/ 882 h 1070"/>
              <a:gd name="T2" fmla="*/ 1917 w 2169"/>
              <a:gd name="T3" fmla="*/ 879 h 1070"/>
              <a:gd name="T4" fmla="*/ 1896 w 2169"/>
              <a:gd name="T5" fmla="*/ 999 h 1070"/>
              <a:gd name="T6" fmla="*/ 1833 w 2169"/>
              <a:gd name="T7" fmla="*/ 1026 h 1070"/>
              <a:gd name="T8" fmla="*/ 1821 w 2169"/>
              <a:gd name="T9" fmla="*/ 975 h 1070"/>
              <a:gd name="T10" fmla="*/ 1815 w 2169"/>
              <a:gd name="T11" fmla="*/ 861 h 1070"/>
              <a:gd name="T12" fmla="*/ 1728 w 2169"/>
              <a:gd name="T13" fmla="*/ 1020 h 1070"/>
              <a:gd name="T14" fmla="*/ 1647 w 2169"/>
              <a:gd name="T15" fmla="*/ 864 h 1070"/>
              <a:gd name="T16" fmla="*/ 1521 w 2169"/>
              <a:gd name="T17" fmla="*/ 810 h 1070"/>
              <a:gd name="T18" fmla="*/ 1374 w 2169"/>
              <a:gd name="T19" fmla="*/ 771 h 1070"/>
              <a:gd name="T20" fmla="*/ 1248 w 2169"/>
              <a:gd name="T21" fmla="*/ 735 h 1070"/>
              <a:gd name="T22" fmla="*/ 1035 w 2169"/>
              <a:gd name="T23" fmla="*/ 666 h 1070"/>
              <a:gd name="T24" fmla="*/ 894 w 2169"/>
              <a:gd name="T25" fmla="*/ 600 h 1070"/>
              <a:gd name="T26" fmla="*/ 738 w 2169"/>
              <a:gd name="T27" fmla="*/ 540 h 1070"/>
              <a:gd name="T28" fmla="*/ 660 w 2169"/>
              <a:gd name="T29" fmla="*/ 588 h 1070"/>
              <a:gd name="T30" fmla="*/ 600 w 2169"/>
              <a:gd name="T31" fmla="*/ 555 h 1070"/>
              <a:gd name="T32" fmla="*/ 423 w 2169"/>
              <a:gd name="T33" fmla="*/ 576 h 1070"/>
              <a:gd name="T34" fmla="*/ 333 w 2169"/>
              <a:gd name="T35" fmla="*/ 441 h 1070"/>
              <a:gd name="T36" fmla="*/ 246 w 2169"/>
              <a:gd name="T37" fmla="*/ 453 h 1070"/>
              <a:gd name="T38" fmla="*/ 105 w 2169"/>
              <a:gd name="T39" fmla="*/ 492 h 1070"/>
              <a:gd name="T40" fmla="*/ 39 w 2169"/>
              <a:gd name="T41" fmla="*/ 552 h 1070"/>
              <a:gd name="T42" fmla="*/ 114 w 2169"/>
              <a:gd name="T43" fmla="*/ 441 h 1070"/>
              <a:gd name="T44" fmla="*/ 45 w 2169"/>
              <a:gd name="T45" fmla="*/ 342 h 1070"/>
              <a:gd name="T46" fmla="*/ 33 w 2169"/>
              <a:gd name="T47" fmla="*/ 282 h 1070"/>
              <a:gd name="T48" fmla="*/ 102 w 2169"/>
              <a:gd name="T49" fmla="*/ 234 h 1070"/>
              <a:gd name="T50" fmla="*/ 165 w 2169"/>
              <a:gd name="T51" fmla="*/ 180 h 1070"/>
              <a:gd name="T52" fmla="*/ 243 w 2169"/>
              <a:gd name="T53" fmla="*/ 219 h 1070"/>
              <a:gd name="T54" fmla="*/ 291 w 2169"/>
              <a:gd name="T55" fmla="*/ 213 h 1070"/>
              <a:gd name="T56" fmla="*/ 372 w 2169"/>
              <a:gd name="T57" fmla="*/ 207 h 1070"/>
              <a:gd name="T58" fmla="*/ 423 w 2169"/>
              <a:gd name="T59" fmla="*/ 198 h 1070"/>
              <a:gd name="T60" fmla="*/ 462 w 2169"/>
              <a:gd name="T61" fmla="*/ 168 h 1070"/>
              <a:gd name="T62" fmla="*/ 549 w 2169"/>
              <a:gd name="T63" fmla="*/ 306 h 1070"/>
              <a:gd name="T64" fmla="*/ 585 w 2169"/>
              <a:gd name="T65" fmla="*/ 270 h 1070"/>
              <a:gd name="T66" fmla="*/ 621 w 2169"/>
              <a:gd name="T67" fmla="*/ 246 h 1070"/>
              <a:gd name="T68" fmla="*/ 705 w 2169"/>
              <a:gd name="T69" fmla="*/ 303 h 1070"/>
              <a:gd name="T70" fmla="*/ 759 w 2169"/>
              <a:gd name="T71" fmla="*/ 267 h 1070"/>
              <a:gd name="T72" fmla="*/ 849 w 2169"/>
              <a:gd name="T73" fmla="*/ 279 h 1070"/>
              <a:gd name="T74" fmla="*/ 951 w 2169"/>
              <a:gd name="T75" fmla="*/ 339 h 1070"/>
              <a:gd name="T76" fmla="*/ 1014 w 2169"/>
              <a:gd name="T77" fmla="*/ 255 h 1070"/>
              <a:gd name="T78" fmla="*/ 1134 w 2169"/>
              <a:gd name="T79" fmla="*/ 252 h 1070"/>
              <a:gd name="T80" fmla="*/ 1185 w 2169"/>
              <a:gd name="T81" fmla="*/ 186 h 1070"/>
              <a:gd name="T82" fmla="*/ 1227 w 2169"/>
              <a:gd name="T83" fmla="*/ 309 h 1070"/>
              <a:gd name="T84" fmla="*/ 1308 w 2169"/>
              <a:gd name="T85" fmla="*/ 303 h 1070"/>
              <a:gd name="T86" fmla="*/ 1347 w 2169"/>
              <a:gd name="T87" fmla="*/ 465 h 1070"/>
              <a:gd name="T88" fmla="*/ 1386 w 2169"/>
              <a:gd name="T89" fmla="*/ 291 h 1070"/>
              <a:gd name="T90" fmla="*/ 1458 w 2169"/>
              <a:gd name="T91" fmla="*/ 204 h 1070"/>
              <a:gd name="T92" fmla="*/ 1485 w 2169"/>
              <a:gd name="T93" fmla="*/ 225 h 1070"/>
              <a:gd name="T94" fmla="*/ 1575 w 2169"/>
              <a:gd name="T95" fmla="*/ 249 h 1070"/>
              <a:gd name="T96" fmla="*/ 1605 w 2169"/>
              <a:gd name="T97" fmla="*/ 345 h 1070"/>
              <a:gd name="T98" fmla="*/ 1668 w 2169"/>
              <a:gd name="T99" fmla="*/ 372 h 1070"/>
              <a:gd name="T100" fmla="*/ 1716 w 2169"/>
              <a:gd name="T101" fmla="*/ 306 h 1070"/>
              <a:gd name="T102" fmla="*/ 1803 w 2169"/>
              <a:gd name="T103" fmla="*/ 318 h 1070"/>
              <a:gd name="T104" fmla="*/ 1896 w 2169"/>
              <a:gd name="T105" fmla="*/ 165 h 1070"/>
              <a:gd name="T106" fmla="*/ 1986 w 2169"/>
              <a:gd name="T107" fmla="*/ 144 h 1070"/>
              <a:gd name="T108" fmla="*/ 2067 w 2169"/>
              <a:gd name="T109" fmla="*/ 30 h 1070"/>
              <a:gd name="T110" fmla="*/ 2133 w 2169"/>
              <a:gd name="T111" fmla="*/ 297 h 10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169" h="1070">
                <a:moveTo>
                  <a:pt x="2142" y="972"/>
                </a:moveTo>
                <a:cubicBezTo>
                  <a:pt x="2121" y="965"/>
                  <a:pt x="2121" y="966"/>
                  <a:pt x="2118" y="942"/>
                </a:cubicBezTo>
                <a:cubicBezTo>
                  <a:pt x="2114" y="972"/>
                  <a:pt x="2113" y="971"/>
                  <a:pt x="2100" y="951"/>
                </a:cubicBezTo>
                <a:cubicBezTo>
                  <a:pt x="2106" y="928"/>
                  <a:pt x="2095" y="913"/>
                  <a:pt x="2085" y="894"/>
                </a:cubicBezTo>
                <a:cubicBezTo>
                  <a:pt x="2080" y="848"/>
                  <a:pt x="2078" y="871"/>
                  <a:pt x="2058" y="891"/>
                </a:cubicBezTo>
                <a:cubicBezTo>
                  <a:pt x="2050" y="860"/>
                  <a:pt x="2059" y="904"/>
                  <a:pt x="2040" y="876"/>
                </a:cubicBezTo>
                <a:cubicBezTo>
                  <a:pt x="2028" y="884"/>
                  <a:pt x="2021" y="877"/>
                  <a:pt x="2007" y="882"/>
                </a:cubicBezTo>
                <a:cubicBezTo>
                  <a:pt x="1983" y="870"/>
                  <a:pt x="1989" y="886"/>
                  <a:pt x="1992" y="903"/>
                </a:cubicBezTo>
                <a:cubicBezTo>
                  <a:pt x="1993" y="919"/>
                  <a:pt x="2002" y="950"/>
                  <a:pt x="1998" y="966"/>
                </a:cubicBezTo>
                <a:cubicBezTo>
                  <a:pt x="1992" y="964"/>
                  <a:pt x="1982" y="966"/>
                  <a:pt x="1980" y="960"/>
                </a:cubicBezTo>
                <a:cubicBezTo>
                  <a:pt x="1978" y="955"/>
                  <a:pt x="1973" y="898"/>
                  <a:pt x="1968" y="882"/>
                </a:cubicBezTo>
                <a:cubicBezTo>
                  <a:pt x="1955" y="891"/>
                  <a:pt x="1952" y="884"/>
                  <a:pt x="1938" y="879"/>
                </a:cubicBezTo>
                <a:cubicBezTo>
                  <a:pt x="1934" y="880"/>
                  <a:pt x="1930" y="882"/>
                  <a:pt x="1926" y="882"/>
                </a:cubicBezTo>
                <a:cubicBezTo>
                  <a:pt x="1923" y="882"/>
                  <a:pt x="1919" y="877"/>
                  <a:pt x="1917" y="879"/>
                </a:cubicBezTo>
                <a:cubicBezTo>
                  <a:pt x="1915" y="881"/>
                  <a:pt x="1920" y="891"/>
                  <a:pt x="1920" y="888"/>
                </a:cubicBezTo>
                <a:cubicBezTo>
                  <a:pt x="1920" y="882"/>
                  <a:pt x="1918" y="876"/>
                  <a:pt x="1917" y="870"/>
                </a:cubicBezTo>
                <a:cubicBezTo>
                  <a:pt x="1902" y="885"/>
                  <a:pt x="1903" y="899"/>
                  <a:pt x="1881" y="903"/>
                </a:cubicBezTo>
                <a:cubicBezTo>
                  <a:pt x="1879" y="925"/>
                  <a:pt x="1880" y="947"/>
                  <a:pt x="1875" y="969"/>
                </a:cubicBezTo>
                <a:cubicBezTo>
                  <a:pt x="1874" y="973"/>
                  <a:pt x="1866" y="971"/>
                  <a:pt x="1866" y="975"/>
                </a:cubicBezTo>
                <a:cubicBezTo>
                  <a:pt x="1863" y="995"/>
                  <a:pt x="1865" y="1028"/>
                  <a:pt x="1887" y="1035"/>
                </a:cubicBezTo>
                <a:cubicBezTo>
                  <a:pt x="1891" y="1023"/>
                  <a:pt x="1891" y="1010"/>
                  <a:pt x="1896" y="999"/>
                </a:cubicBezTo>
                <a:cubicBezTo>
                  <a:pt x="1899" y="992"/>
                  <a:pt x="1908" y="981"/>
                  <a:pt x="1908" y="981"/>
                </a:cubicBezTo>
                <a:cubicBezTo>
                  <a:pt x="1909" y="987"/>
                  <a:pt x="1918" y="1026"/>
                  <a:pt x="1902" y="1002"/>
                </a:cubicBezTo>
                <a:cubicBezTo>
                  <a:pt x="1896" y="1006"/>
                  <a:pt x="1890" y="1010"/>
                  <a:pt x="1884" y="1014"/>
                </a:cubicBezTo>
                <a:cubicBezTo>
                  <a:pt x="1881" y="1016"/>
                  <a:pt x="1875" y="1020"/>
                  <a:pt x="1875" y="1020"/>
                </a:cubicBezTo>
                <a:cubicBezTo>
                  <a:pt x="1872" y="1030"/>
                  <a:pt x="1866" y="1037"/>
                  <a:pt x="1863" y="1047"/>
                </a:cubicBezTo>
                <a:cubicBezTo>
                  <a:pt x="1858" y="1033"/>
                  <a:pt x="1856" y="1022"/>
                  <a:pt x="1842" y="1017"/>
                </a:cubicBezTo>
                <a:cubicBezTo>
                  <a:pt x="1840" y="1031"/>
                  <a:pt x="1839" y="1070"/>
                  <a:pt x="1833" y="1026"/>
                </a:cubicBezTo>
                <a:cubicBezTo>
                  <a:pt x="1831" y="1029"/>
                  <a:pt x="1831" y="1035"/>
                  <a:pt x="1827" y="1035"/>
                </a:cubicBezTo>
                <a:cubicBezTo>
                  <a:pt x="1823" y="1035"/>
                  <a:pt x="1824" y="1025"/>
                  <a:pt x="1821" y="1026"/>
                </a:cubicBezTo>
                <a:cubicBezTo>
                  <a:pt x="1817" y="1027"/>
                  <a:pt x="1819" y="1034"/>
                  <a:pt x="1818" y="1038"/>
                </a:cubicBezTo>
                <a:cubicBezTo>
                  <a:pt x="1817" y="1035"/>
                  <a:pt x="1818" y="1029"/>
                  <a:pt x="1815" y="1029"/>
                </a:cubicBezTo>
                <a:cubicBezTo>
                  <a:pt x="1811" y="1029"/>
                  <a:pt x="1807" y="1042"/>
                  <a:pt x="1806" y="1038"/>
                </a:cubicBezTo>
                <a:cubicBezTo>
                  <a:pt x="1803" y="1028"/>
                  <a:pt x="1808" y="1018"/>
                  <a:pt x="1809" y="1008"/>
                </a:cubicBezTo>
                <a:cubicBezTo>
                  <a:pt x="1805" y="991"/>
                  <a:pt x="1802" y="980"/>
                  <a:pt x="1821" y="975"/>
                </a:cubicBezTo>
                <a:cubicBezTo>
                  <a:pt x="1803" y="957"/>
                  <a:pt x="1819" y="953"/>
                  <a:pt x="1836" y="945"/>
                </a:cubicBezTo>
                <a:cubicBezTo>
                  <a:pt x="1833" y="940"/>
                  <a:pt x="1825" y="931"/>
                  <a:pt x="1827" y="924"/>
                </a:cubicBezTo>
                <a:cubicBezTo>
                  <a:pt x="1828" y="920"/>
                  <a:pt x="1833" y="918"/>
                  <a:pt x="1836" y="915"/>
                </a:cubicBezTo>
                <a:cubicBezTo>
                  <a:pt x="1840" y="909"/>
                  <a:pt x="1848" y="897"/>
                  <a:pt x="1848" y="897"/>
                </a:cubicBezTo>
                <a:cubicBezTo>
                  <a:pt x="1843" y="882"/>
                  <a:pt x="1856" y="877"/>
                  <a:pt x="1836" y="882"/>
                </a:cubicBezTo>
                <a:cubicBezTo>
                  <a:pt x="1835" y="871"/>
                  <a:pt x="1839" y="858"/>
                  <a:pt x="1833" y="849"/>
                </a:cubicBezTo>
                <a:cubicBezTo>
                  <a:pt x="1822" y="831"/>
                  <a:pt x="1815" y="861"/>
                  <a:pt x="1815" y="861"/>
                </a:cubicBezTo>
                <a:cubicBezTo>
                  <a:pt x="1798" y="836"/>
                  <a:pt x="1821" y="876"/>
                  <a:pt x="1797" y="852"/>
                </a:cubicBezTo>
                <a:cubicBezTo>
                  <a:pt x="1790" y="856"/>
                  <a:pt x="1780" y="857"/>
                  <a:pt x="1776" y="864"/>
                </a:cubicBezTo>
                <a:cubicBezTo>
                  <a:pt x="1772" y="871"/>
                  <a:pt x="1767" y="901"/>
                  <a:pt x="1764" y="912"/>
                </a:cubicBezTo>
                <a:cubicBezTo>
                  <a:pt x="1765" y="917"/>
                  <a:pt x="1762" y="1003"/>
                  <a:pt x="1773" y="969"/>
                </a:cubicBezTo>
                <a:cubicBezTo>
                  <a:pt x="1781" y="992"/>
                  <a:pt x="1771" y="1009"/>
                  <a:pt x="1764" y="1029"/>
                </a:cubicBezTo>
                <a:cubicBezTo>
                  <a:pt x="1754" y="1014"/>
                  <a:pt x="1755" y="1027"/>
                  <a:pt x="1743" y="1035"/>
                </a:cubicBezTo>
                <a:cubicBezTo>
                  <a:pt x="1741" y="1027"/>
                  <a:pt x="1735" y="998"/>
                  <a:pt x="1728" y="1020"/>
                </a:cubicBezTo>
                <a:cubicBezTo>
                  <a:pt x="1711" y="997"/>
                  <a:pt x="1714" y="960"/>
                  <a:pt x="1710" y="933"/>
                </a:cubicBezTo>
                <a:cubicBezTo>
                  <a:pt x="1709" y="916"/>
                  <a:pt x="1709" y="899"/>
                  <a:pt x="1707" y="882"/>
                </a:cubicBezTo>
                <a:cubicBezTo>
                  <a:pt x="1707" y="877"/>
                  <a:pt x="1708" y="870"/>
                  <a:pt x="1704" y="867"/>
                </a:cubicBezTo>
                <a:cubicBezTo>
                  <a:pt x="1701" y="865"/>
                  <a:pt x="1700" y="873"/>
                  <a:pt x="1698" y="876"/>
                </a:cubicBezTo>
                <a:cubicBezTo>
                  <a:pt x="1696" y="884"/>
                  <a:pt x="1699" y="895"/>
                  <a:pt x="1692" y="900"/>
                </a:cubicBezTo>
                <a:cubicBezTo>
                  <a:pt x="1687" y="904"/>
                  <a:pt x="1674" y="894"/>
                  <a:pt x="1674" y="894"/>
                </a:cubicBezTo>
                <a:cubicBezTo>
                  <a:pt x="1670" y="881"/>
                  <a:pt x="1659" y="870"/>
                  <a:pt x="1647" y="864"/>
                </a:cubicBezTo>
                <a:cubicBezTo>
                  <a:pt x="1643" y="851"/>
                  <a:pt x="1635" y="849"/>
                  <a:pt x="1623" y="843"/>
                </a:cubicBezTo>
                <a:cubicBezTo>
                  <a:pt x="1602" y="850"/>
                  <a:pt x="1624" y="846"/>
                  <a:pt x="1611" y="837"/>
                </a:cubicBezTo>
                <a:cubicBezTo>
                  <a:pt x="1606" y="833"/>
                  <a:pt x="1593" y="831"/>
                  <a:pt x="1593" y="831"/>
                </a:cubicBezTo>
                <a:cubicBezTo>
                  <a:pt x="1540" y="836"/>
                  <a:pt x="1574" y="832"/>
                  <a:pt x="1548" y="849"/>
                </a:cubicBezTo>
                <a:cubicBezTo>
                  <a:pt x="1528" y="842"/>
                  <a:pt x="1553" y="841"/>
                  <a:pt x="1533" y="834"/>
                </a:cubicBezTo>
                <a:cubicBezTo>
                  <a:pt x="1535" y="830"/>
                  <a:pt x="1541" y="826"/>
                  <a:pt x="1539" y="822"/>
                </a:cubicBezTo>
                <a:cubicBezTo>
                  <a:pt x="1536" y="816"/>
                  <a:pt x="1521" y="810"/>
                  <a:pt x="1521" y="810"/>
                </a:cubicBezTo>
                <a:cubicBezTo>
                  <a:pt x="1507" y="810"/>
                  <a:pt x="1468" y="827"/>
                  <a:pt x="1455" y="822"/>
                </a:cubicBezTo>
                <a:cubicBezTo>
                  <a:pt x="1435" y="821"/>
                  <a:pt x="1404" y="813"/>
                  <a:pt x="1398" y="801"/>
                </a:cubicBezTo>
                <a:cubicBezTo>
                  <a:pt x="1394" y="797"/>
                  <a:pt x="1419" y="750"/>
                  <a:pt x="1419" y="750"/>
                </a:cubicBezTo>
                <a:cubicBezTo>
                  <a:pt x="1416" y="752"/>
                  <a:pt x="1414" y="755"/>
                  <a:pt x="1410" y="756"/>
                </a:cubicBezTo>
                <a:cubicBezTo>
                  <a:pt x="1407" y="757"/>
                  <a:pt x="1404" y="752"/>
                  <a:pt x="1401" y="753"/>
                </a:cubicBezTo>
                <a:cubicBezTo>
                  <a:pt x="1393" y="756"/>
                  <a:pt x="1385" y="785"/>
                  <a:pt x="1383" y="792"/>
                </a:cubicBezTo>
                <a:cubicBezTo>
                  <a:pt x="1382" y="786"/>
                  <a:pt x="1382" y="725"/>
                  <a:pt x="1374" y="771"/>
                </a:cubicBezTo>
                <a:cubicBezTo>
                  <a:pt x="1360" y="761"/>
                  <a:pt x="1358" y="755"/>
                  <a:pt x="1341" y="759"/>
                </a:cubicBezTo>
                <a:cubicBezTo>
                  <a:pt x="1353" y="806"/>
                  <a:pt x="1347" y="779"/>
                  <a:pt x="1338" y="882"/>
                </a:cubicBezTo>
                <a:cubicBezTo>
                  <a:pt x="1337" y="888"/>
                  <a:pt x="1331" y="871"/>
                  <a:pt x="1326" y="867"/>
                </a:cubicBezTo>
                <a:cubicBezTo>
                  <a:pt x="1324" y="823"/>
                  <a:pt x="1333" y="776"/>
                  <a:pt x="1311" y="783"/>
                </a:cubicBezTo>
                <a:cubicBezTo>
                  <a:pt x="1304" y="803"/>
                  <a:pt x="1301" y="810"/>
                  <a:pt x="1299" y="834"/>
                </a:cubicBezTo>
                <a:cubicBezTo>
                  <a:pt x="1297" y="791"/>
                  <a:pt x="1313" y="765"/>
                  <a:pt x="1275" y="756"/>
                </a:cubicBezTo>
                <a:cubicBezTo>
                  <a:pt x="1267" y="748"/>
                  <a:pt x="1248" y="735"/>
                  <a:pt x="1248" y="735"/>
                </a:cubicBezTo>
                <a:cubicBezTo>
                  <a:pt x="1244" y="722"/>
                  <a:pt x="1236" y="724"/>
                  <a:pt x="1224" y="720"/>
                </a:cubicBezTo>
                <a:cubicBezTo>
                  <a:pt x="1212" y="723"/>
                  <a:pt x="1202" y="726"/>
                  <a:pt x="1191" y="732"/>
                </a:cubicBezTo>
                <a:cubicBezTo>
                  <a:pt x="1185" y="714"/>
                  <a:pt x="1185" y="705"/>
                  <a:pt x="1167" y="696"/>
                </a:cubicBezTo>
                <a:cubicBezTo>
                  <a:pt x="1155" y="678"/>
                  <a:pt x="1149" y="689"/>
                  <a:pt x="1131" y="693"/>
                </a:cubicBezTo>
                <a:cubicBezTo>
                  <a:pt x="1107" y="688"/>
                  <a:pt x="1092" y="680"/>
                  <a:pt x="1068" y="675"/>
                </a:cubicBezTo>
                <a:cubicBezTo>
                  <a:pt x="1063" y="661"/>
                  <a:pt x="1060" y="658"/>
                  <a:pt x="1047" y="666"/>
                </a:cubicBezTo>
                <a:cubicBezTo>
                  <a:pt x="1033" y="639"/>
                  <a:pt x="1049" y="661"/>
                  <a:pt x="1035" y="666"/>
                </a:cubicBezTo>
                <a:cubicBezTo>
                  <a:pt x="1034" y="666"/>
                  <a:pt x="1033" y="654"/>
                  <a:pt x="1026" y="648"/>
                </a:cubicBezTo>
                <a:cubicBezTo>
                  <a:pt x="1017" y="641"/>
                  <a:pt x="993" y="639"/>
                  <a:pt x="993" y="639"/>
                </a:cubicBezTo>
                <a:cubicBezTo>
                  <a:pt x="990" y="640"/>
                  <a:pt x="987" y="643"/>
                  <a:pt x="984" y="642"/>
                </a:cubicBezTo>
                <a:cubicBezTo>
                  <a:pt x="977" y="640"/>
                  <a:pt x="966" y="630"/>
                  <a:pt x="966" y="630"/>
                </a:cubicBezTo>
                <a:cubicBezTo>
                  <a:pt x="965" y="627"/>
                  <a:pt x="966" y="623"/>
                  <a:pt x="963" y="621"/>
                </a:cubicBezTo>
                <a:cubicBezTo>
                  <a:pt x="955" y="616"/>
                  <a:pt x="936" y="612"/>
                  <a:pt x="936" y="612"/>
                </a:cubicBezTo>
                <a:cubicBezTo>
                  <a:pt x="912" y="617"/>
                  <a:pt x="914" y="607"/>
                  <a:pt x="894" y="600"/>
                </a:cubicBezTo>
                <a:cubicBezTo>
                  <a:pt x="874" y="620"/>
                  <a:pt x="892" y="592"/>
                  <a:pt x="867" y="576"/>
                </a:cubicBezTo>
                <a:cubicBezTo>
                  <a:pt x="834" y="583"/>
                  <a:pt x="839" y="568"/>
                  <a:pt x="813" y="564"/>
                </a:cubicBezTo>
                <a:cubicBezTo>
                  <a:pt x="799" y="543"/>
                  <a:pt x="803" y="553"/>
                  <a:pt x="798" y="534"/>
                </a:cubicBezTo>
                <a:cubicBezTo>
                  <a:pt x="789" y="536"/>
                  <a:pt x="780" y="542"/>
                  <a:pt x="771" y="540"/>
                </a:cubicBezTo>
                <a:cubicBezTo>
                  <a:pt x="760" y="538"/>
                  <a:pt x="753" y="525"/>
                  <a:pt x="741" y="522"/>
                </a:cubicBezTo>
                <a:cubicBezTo>
                  <a:pt x="739" y="525"/>
                  <a:pt x="736" y="527"/>
                  <a:pt x="735" y="531"/>
                </a:cubicBezTo>
                <a:cubicBezTo>
                  <a:pt x="734" y="534"/>
                  <a:pt x="740" y="538"/>
                  <a:pt x="738" y="540"/>
                </a:cubicBezTo>
                <a:cubicBezTo>
                  <a:pt x="734" y="544"/>
                  <a:pt x="720" y="546"/>
                  <a:pt x="720" y="546"/>
                </a:cubicBezTo>
                <a:cubicBezTo>
                  <a:pt x="724" y="559"/>
                  <a:pt x="719" y="571"/>
                  <a:pt x="717" y="585"/>
                </a:cubicBezTo>
                <a:cubicBezTo>
                  <a:pt x="716" y="583"/>
                  <a:pt x="707" y="568"/>
                  <a:pt x="702" y="570"/>
                </a:cubicBezTo>
                <a:cubicBezTo>
                  <a:pt x="699" y="571"/>
                  <a:pt x="691" y="596"/>
                  <a:pt x="699" y="573"/>
                </a:cubicBezTo>
                <a:cubicBezTo>
                  <a:pt x="698" y="549"/>
                  <a:pt x="708" y="512"/>
                  <a:pt x="681" y="519"/>
                </a:cubicBezTo>
                <a:cubicBezTo>
                  <a:pt x="666" y="509"/>
                  <a:pt x="669" y="520"/>
                  <a:pt x="666" y="534"/>
                </a:cubicBezTo>
                <a:cubicBezTo>
                  <a:pt x="664" y="552"/>
                  <a:pt x="666" y="571"/>
                  <a:pt x="660" y="588"/>
                </a:cubicBezTo>
                <a:cubicBezTo>
                  <a:pt x="654" y="604"/>
                  <a:pt x="642" y="568"/>
                  <a:pt x="639" y="558"/>
                </a:cubicBezTo>
                <a:cubicBezTo>
                  <a:pt x="638" y="549"/>
                  <a:pt x="640" y="539"/>
                  <a:pt x="636" y="531"/>
                </a:cubicBezTo>
                <a:cubicBezTo>
                  <a:pt x="634" y="528"/>
                  <a:pt x="631" y="536"/>
                  <a:pt x="630" y="540"/>
                </a:cubicBezTo>
                <a:cubicBezTo>
                  <a:pt x="628" y="554"/>
                  <a:pt x="628" y="568"/>
                  <a:pt x="627" y="582"/>
                </a:cubicBezTo>
                <a:cubicBezTo>
                  <a:pt x="624" y="579"/>
                  <a:pt x="622" y="574"/>
                  <a:pt x="618" y="573"/>
                </a:cubicBezTo>
                <a:cubicBezTo>
                  <a:pt x="615" y="572"/>
                  <a:pt x="612" y="578"/>
                  <a:pt x="609" y="576"/>
                </a:cubicBezTo>
                <a:cubicBezTo>
                  <a:pt x="603" y="571"/>
                  <a:pt x="604" y="561"/>
                  <a:pt x="600" y="555"/>
                </a:cubicBezTo>
                <a:cubicBezTo>
                  <a:pt x="563" y="567"/>
                  <a:pt x="593" y="554"/>
                  <a:pt x="567" y="537"/>
                </a:cubicBezTo>
                <a:cubicBezTo>
                  <a:pt x="564" y="539"/>
                  <a:pt x="561" y="545"/>
                  <a:pt x="558" y="543"/>
                </a:cubicBezTo>
                <a:cubicBezTo>
                  <a:pt x="547" y="535"/>
                  <a:pt x="550" y="517"/>
                  <a:pt x="546" y="504"/>
                </a:cubicBezTo>
                <a:cubicBezTo>
                  <a:pt x="520" y="521"/>
                  <a:pt x="518" y="533"/>
                  <a:pt x="513" y="564"/>
                </a:cubicBezTo>
                <a:cubicBezTo>
                  <a:pt x="499" y="560"/>
                  <a:pt x="499" y="553"/>
                  <a:pt x="486" y="549"/>
                </a:cubicBezTo>
                <a:cubicBezTo>
                  <a:pt x="460" y="566"/>
                  <a:pt x="463" y="567"/>
                  <a:pt x="432" y="570"/>
                </a:cubicBezTo>
                <a:cubicBezTo>
                  <a:pt x="429" y="572"/>
                  <a:pt x="426" y="578"/>
                  <a:pt x="423" y="576"/>
                </a:cubicBezTo>
                <a:cubicBezTo>
                  <a:pt x="419" y="573"/>
                  <a:pt x="421" y="566"/>
                  <a:pt x="420" y="561"/>
                </a:cubicBezTo>
                <a:cubicBezTo>
                  <a:pt x="416" y="546"/>
                  <a:pt x="411" y="533"/>
                  <a:pt x="405" y="519"/>
                </a:cubicBezTo>
                <a:cubicBezTo>
                  <a:pt x="403" y="513"/>
                  <a:pt x="399" y="501"/>
                  <a:pt x="399" y="501"/>
                </a:cubicBezTo>
                <a:cubicBezTo>
                  <a:pt x="393" y="519"/>
                  <a:pt x="400" y="506"/>
                  <a:pt x="390" y="495"/>
                </a:cubicBezTo>
                <a:cubicBezTo>
                  <a:pt x="385" y="490"/>
                  <a:pt x="372" y="483"/>
                  <a:pt x="372" y="483"/>
                </a:cubicBezTo>
                <a:cubicBezTo>
                  <a:pt x="361" y="466"/>
                  <a:pt x="349" y="482"/>
                  <a:pt x="333" y="471"/>
                </a:cubicBezTo>
                <a:cubicBezTo>
                  <a:pt x="326" y="443"/>
                  <a:pt x="333" y="478"/>
                  <a:pt x="333" y="441"/>
                </a:cubicBezTo>
                <a:cubicBezTo>
                  <a:pt x="333" y="433"/>
                  <a:pt x="329" y="425"/>
                  <a:pt x="327" y="417"/>
                </a:cubicBezTo>
                <a:cubicBezTo>
                  <a:pt x="321" y="442"/>
                  <a:pt x="320" y="467"/>
                  <a:pt x="315" y="492"/>
                </a:cubicBezTo>
                <a:cubicBezTo>
                  <a:pt x="314" y="489"/>
                  <a:pt x="315" y="483"/>
                  <a:pt x="312" y="483"/>
                </a:cubicBezTo>
                <a:cubicBezTo>
                  <a:pt x="308" y="483"/>
                  <a:pt x="309" y="490"/>
                  <a:pt x="306" y="492"/>
                </a:cubicBezTo>
                <a:cubicBezTo>
                  <a:pt x="298" y="498"/>
                  <a:pt x="286" y="497"/>
                  <a:pt x="276" y="498"/>
                </a:cubicBezTo>
                <a:cubicBezTo>
                  <a:pt x="273" y="479"/>
                  <a:pt x="275" y="461"/>
                  <a:pt x="258" y="450"/>
                </a:cubicBezTo>
                <a:cubicBezTo>
                  <a:pt x="237" y="478"/>
                  <a:pt x="257" y="458"/>
                  <a:pt x="246" y="453"/>
                </a:cubicBezTo>
                <a:cubicBezTo>
                  <a:pt x="243" y="452"/>
                  <a:pt x="240" y="455"/>
                  <a:pt x="237" y="456"/>
                </a:cubicBezTo>
                <a:cubicBezTo>
                  <a:pt x="230" y="466"/>
                  <a:pt x="223" y="470"/>
                  <a:pt x="216" y="480"/>
                </a:cubicBezTo>
                <a:cubicBezTo>
                  <a:pt x="203" y="461"/>
                  <a:pt x="192" y="486"/>
                  <a:pt x="174" y="492"/>
                </a:cubicBezTo>
                <a:cubicBezTo>
                  <a:pt x="165" y="478"/>
                  <a:pt x="164" y="487"/>
                  <a:pt x="150" y="492"/>
                </a:cubicBezTo>
                <a:cubicBezTo>
                  <a:pt x="141" y="501"/>
                  <a:pt x="136" y="509"/>
                  <a:pt x="126" y="516"/>
                </a:cubicBezTo>
                <a:cubicBezTo>
                  <a:pt x="110" y="511"/>
                  <a:pt x="114" y="495"/>
                  <a:pt x="108" y="513"/>
                </a:cubicBezTo>
                <a:cubicBezTo>
                  <a:pt x="107" y="506"/>
                  <a:pt x="112" y="493"/>
                  <a:pt x="105" y="492"/>
                </a:cubicBezTo>
                <a:cubicBezTo>
                  <a:pt x="98" y="491"/>
                  <a:pt x="93" y="510"/>
                  <a:pt x="93" y="510"/>
                </a:cubicBezTo>
                <a:cubicBezTo>
                  <a:pt x="78" y="505"/>
                  <a:pt x="71" y="508"/>
                  <a:pt x="60" y="519"/>
                </a:cubicBezTo>
                <a:cubicBezTo>
                  <a:pt x="54" y="538"/>
                  <a:pt x="56" y="555"/>
                  <a:pt x="45" y="573"/>
                </a:cubicBezTo>
                <a:cubicBezTo>
                  <a:pt x="42" y="585"/>
                  <a:pt x="40" y="593"/>
                  <a:pt x="33" y="603"/>
                </a:cubicBezTo>
                <a:cubicBezTo>
                  <a:pt x="26" y="575"/>
                  <a:pt x="24" y="545"/>
                  <a:pt x="21" y="516"/>
                </a:cubicBezTo>
                <a:cubicBezTo>
                  <a:pt x="30" y="406"/>
                  <a:pt x="23" y="440"/>
                  <a:pt x="45" y="483"/>
                </a:cubicBezTo>
                <a:cubicBezTo>
                  <a:pt x="42" y="510"/>
                  <a:pt x="36" y="525"/>
                  <a:pt x="39" y="552"/>
                </a:cubicBezTo>
                <a:cubicBezTo>
                  <a:pt x="41" y="522"/>
                  <a:pt x="38" y="514"/>
                  <a:pt x="57" y="495"/>
                </a:cubicBezTo>
                <a:cubicBezTo>
                  <a:pt x="63" y="472"/>
                  <a:pt x="59" y="448"/>
                  <a:pt x="66" y="426"/>
                </a:cubicBezTo>
                <a:cubicBezTo>
                  <a:pt x="70" y="523"/>
                  <a:pt x="65" y="514"/>
                  <a:pt x="78" y="474"/>
                </a:cubicBezTo>
                <a:cubicBezTo>
                  <a:pt x="76" y="491"/>
                  <a:pt x="73" y="508"/>
                  <a:pt x="93" y="495"/>
                </a:cubicBezTo>
                <a:cubicBezTo>
                  <a:pt x="96" y="468"/>
                  <a:pt x="105" y="440"/>
                  <a:pt x="114" y="414"/>
                </a:cubicBezTo>
                <a:cubicBezTo>
                  <a:pt x="113" y="410"/>
                  <a:pt x="111" y="398"/>
                  <a:pt x="111" y="402"/>
                </a:cubicBezTo>
                <a:cubicBezTo>
                  <a:pt x="111" y="415"/>
                  <a:pt x="109" y="453"/>
                  <a:pt x="114" y="441"/>
                </a:cubicBezTo>
                <a:cubicBezTo>
                  <a:pt x="121" y="424"/>
                  <a:pt x="116" y="405"/>
                  <a:pt x="117" y="387"/>
                </a:cubicBezTo>
                <a:cubicBezTo>
                  <a:pt x="108" y="307"/>
                  <a:pt x="111" y="328"/>
                  <a:pt x="99" y="363"/>
                </a:cubicBezTo>
                <a:cubicBezTo>
                  <a:pt x="92" y="335"/>
                  <a:pt x="97" y="314"/>
                  <a:pt x="87" y="354"/>
                </a:cubicBezTo>
                <a:cubicBezTo>
                  <a:pt x="86" y="349"/>
                  <a:pt x="88" y="343"/>
                  <a:pt x="84" y="339"/>
                </a:cubicBezTo>
                <a:cubicBezTo>
                  <a:pt x="82" y="337"/>
                  <a:pt x="83" y="346"/>
                  <a:pt x="81" y="348"/>
                </a:cubicBezTo>
                <a:cubicBezTo>
                  <a:pt x="76" y="355"/>
                  <a:pt x="67" y="358"/>
                  <a:pt x="60" y="363"/>
                </a:cubicBezTo>
                <a:cubicBezTo>
                  <a:pt x="57" y="349"/>
                  <a:pt x="60" y="337"/>
                  <a:pt x="45" y="342"/>
                </a:cubicBezTo>
                <a:cubicBezTo>
                  <a:pt x="41" y="329"/>
                  <a:pt x="36" y="329"/>
                  <a:pt x="24" y="333"/>
                </a:cubicBezTo>
                <a:cubicBezTo>
                  <a:pt x="13" y="344"/>
                  <a:pt x="9" y="356"/>
                  <a:pt x="0" y="369"/>
                </a:cubicBezTo>
                <a:cubicBezTo>
                  <a:pt x="3" y="326"/>
                  <a:pt x="5" y="328"/>
                  <a:pt x="15" y="297"/>
                </a:cubicBezTo>
                <a:cubicBezTo>
                  <a:pt x="16" y="283"/>
                  <a:pt x="12" y="268"/>
                  <a:pt x="18" y="255"/>
                </a:cubicBezTo>
                <a:cubicBezTo>
                  <a:pt x="22" y="246"/>
                  <a:pt x="15" y="277"/>
                  <a:pt x="21" y="285"/>
                </a:cubicBezTo>
                <a:cubicBezTo>
                  <a:pt x="25" y="290"/>
                  <a:pt x="27" y="275"/>
                  <a:pt x="30" y="270"/>
                </a:cubicBezTo>
                <a:cubicBezTo>
                  <a:pt x="31" y="274"/>
                  <a:pt x="30" y="284"/>
                  <a:pt x="33" y="282"/>
                </a:cubicBezTo>
                <a:cubicBezTo>
                  <a:pt x="38" y="278"/>
                  <a:pt x="39" y="264"/>
                  <a:pt x="39" y="264"/>
                </a:cubicBezTo>
                <a:cubicBezTo>
                  <a:pt x="40" y="253"/>
                  <a:pt x="40" y="242"/>
                  <a:pt x="42" y="231"/>
                </a:cubicBezTo>
                <a:cubicBezTo>
                  <a:pt x="43" y="225"/>
                  <a:pt x="48" y="213"/>
                  <a:pt x="48" y="213"/>
                </a:cubicBezTo>
                <a:cubicBezTo>
                  <a:pt x="56" y="229"/>
                  <a:pt x="57" y="243"/>
                  <a:pt x="60" y="261"/>
                </a:cubicBezTo>
                <a:cubicBezTo>
                  <a:pt x="69" y="248"/>
                  <a:pt x="66" y="225"/>
                  <a:pt x="72" y="258"/>
                </a:cubicBezTo>
                <a:cubicBezTo>
                  <a:pt x="74" y="250"/>
                  <a:pt x="76" y="209"/>
                  <a:pt x="84" y="234"/>
                </a:cubicBezTo>
                <a:cubicBezTo>
                  <a:pt x="103" y="228"/>
                  <a:pt x="91" y="211"/>
                  <a:pt x="102" y="234"/>
                </a:cubicBezTo>
                <a:cubicBezTo>
                  <a:pt x="116" y="229"/>
                  <a:pt x="112" y="218"/>
                  <a:pt x="123" y="207"/>
                </a:cubicBezTo>
                <a:cubicBezTo>
                  <a:pt x="127" y="219"/>
                  <a:pt x="117" y="264"/>
                  <a:pt x="126" y="237"/>
                </a:cubicBezTo>
                <a:cubicBezTo>
                  <a:pt x="128" y="241"/>
                  <a:pt x="130" y="245"/>
                  <a:pt x="132" y="249"/>
                </a:cubicBezTo>
                <a:cubicBezTo>
                  <a:pt x="133" y="252"/>
                  <a:pt x="134" y="261"/>
                  <a:pt x="135" y="258"/>
                </a:cubicBezTo>
                <a:cubicBezTo>
                  <a:pt x="142" y="234"/>
                  <a:pt x="141" y="208"/>
                  <a:pt x="144" y="183"/>
                </a:cubicBezTo>
                <a:cubicBezTo>
                  <a:pt x="149" y="199"/>
                  <a:pt x="144" y="259"/>
                  <a:pt x="153" y="222"/>
                </a:cubicBezTo>
                <a:cubicBezTo>
                  <a:pt x="168" y="309"/>
                  <a:pt x="153" y="215"/>
                  <a:pt x="165" y="180"/>
                </a:cubicBezTo>
                <a:cubicBezTo>
                  <a:pt x="166" y="186"/>
                  <a:pt x="167" y="192"/>
                  <a:pt x="168" y="198"/>
                </a:cubicBezTo>
                <a:cubicBezTo>
                  <a:pt x="169" y="208"/>
                  <a:pt x="171" y="238"/>
                  <a:pt x="171" y="228"/>
                </a:cubicBezTo>
                <a:cubicBezTo>
                  <a:pt x="171" y="159"/>
                  <a:pt x="166" y="190"/>
                  <a:pt x="174" y="213"/>
                </a:cubicBezTo>
                <a:cubicBezTo>
                  <a:pt x="182" y="180"/>
                  <a:pt x="174" y="236"/>
                  <a:pt x="195" y="243"/>
                </a:cubicBezTo>
                <a:cubicBezTo>
                  <a:pt x="204" y="256"/>
                  <a:pt x="197" y="271"/>
                  <a:pt x="213" y="276"/>
                </a:cubicBezTo>
                <a:cubicBezTo>
                  <a:pt x="227" y="233"/>
                  <a:pt x="217" y="184"/>
                  <a:pt x="222" y="138"/>
                </a:cubicBezTo>
                <a:cubicBezTo>
                  <a:pt x="231" y="164"/>
                  <a:pt x="236" y="192"/>
                  <a:pt x="243" y="219"/>
                </a:cubicBezTo>
                <a:cubicBezTo>
                  <a:pt x="243" y="225"/>
                  <a:pt x="242" y="301"/>
                  <a:pt x="252" y="270"/>
                </a:cubicBezTo>
                <a:cubicBezTo>
                  <a:pt x="253" y="255"/>
                  <a:pt x="248" y="238"/>
                  <a:pt x="255" y="225"/>
                </a:cubicBezTo>
                <a:cubicBezTo>
                  <a:pt x="260" y="215"/>
                  <a:pt x="254" y="248"/>
                  <a:pt x="258" y="258"/>
                </a:cubicBezTo>
                <a:cubicBezTo>
                  <a:pt x="260" y="264"/>
                  <a:pt x="260" y="246"/>
                  <a:pt x="261" y="240"/>
                </a:cubicBezTo>
                <a:cubicBezTo>
                  <a:pt x="265" y="265"/>
                  <a:pt x="263" y="262"/>
                  <a:pt x="267" y="243"/>
                </a:cubicBezTo>
                <a:cubicBezTo>
                  <a:pt x="273" y="217"/>
                  <a:pt x="269" y="225"/>
                  <a:pt x="279" y="210"/>
                </a:cubicBezTo>
                <a:cubicBezTo>
                  <a:pt x="284" y="184"/>
                  <a:pt x="287" y="200"/>
                  <a:pt x="291" y="213"/>
                </a:cubicBezTo>
                <a:cubicBezTo>
                  <a:pt x="296" y="305"/>
                  <a:pt x="297" y="259"/>
                  <a:pt x="303" y="222"/>
                </a:cubicBezTo>
                <a:cubicBezTo>
                  <a:pt x="306" y="238"/>
                  <a:pt x="312" y="253"/>
                  <a:pt x="321" y="267"/>
                </a:cubicBezTo>
                <a:cubicBezTo>
                  <a:pt x="324" y="265"/>
                  <a:pt x="327" y="260"/>
                  <a:pt x="330" y="261"/>
                </a:cubicBezTo>
                <a:cubicBezTo>
                  <a:pt x="337" y="263"/>
                  <a:pt x="329" y="283"/>
                  <a:pt x="336" y="261"/>
                </a:cubicBezTo>
                <a:cubicBezTo>
                  <a:pt x="337" y="240"/>
                  <a:pt x="336" y="219"/>
                  <a:pt x="339" y="198"/>
                </a:cubicBezTo>
                <a:cubicBezTo>
                  <a:pt x="341" y="185"/>
                  <a:pt x="351" y="162"/>
                  <a:pt x="351" y="162"/>
                </a:cubicBezTo>
                <a:cubicBezTo>
                  <a:pt x="357" y="177"/>
                  <a:pt x="363" y="194"/>
                  <a:pt x="372" y="207"/>
                </a:cubicBezTo>
                <a:cubicBezTo>
                  <a:pt x="374" y="203"/>
                  <a:pt x="377" y="199"/>
                  <a:pt x="378" y="195"/>
                </a:cubicBezTo>
                <a:cubicBezTo>
                  <a:pt x="380" y="189"/>
                  <a:pt x="375" y="175"/>
                  <a:pt x="381" y="177"/>
                </a:cubicBezTo>
                <a:cubicBezTo>
                  <a:pt x="388" y="179"/>
                  <a:pt x="384" y="191"/>
                  <a:pt x="387" y="198"/>
                </a:cubicBezTo>
                <a:cubicBezTo>
                  <a:pt x="405" y="235"/>
                  <a:pt x="397" y="229"/>
                  <a:pt x="420" y="240"/>
                </a:cubicBezTo>
                <a:cubicBezTo>
                  <a:pt x="421" y="234"/>
                  <a:pt x="420" y="217"/>
                  <a:pt x="423" y="222"/>
                </a:cubicBezTo>
                <a:cubicBezTo>
                  <a:pt x="435" y="242"/>
                  <a:pt x="424" y="270"/>
                  <a:pt x="432" y="246"/>
                </a:cubicBezTo>
                <a:cubicBezTo>
                  <a:pt x="429" y="230"/>
                  <a:pt x="427" y="214"/>
                  <a:pt x="423" y="198"/>
                </a:cubicBezTo>
                <a:cubicBezTo>
                  <a:pt x="424" y="186"/>
                  <a:pt x="426" y="174"/>
                  <a:pt x="426" y="162"/>
                </a:cubicBezTo>
                <a:cubicBezTo>
                  <a:pt x="426" y="158"/>
                  <a:pt x="425" y="178"/>
                  <a:pt x="423" y="174"/>
                </a:cubicBezTo>
                <a:cubicBezTo>
                  <a:pt x="418" y="165"/>
                  <a:pt x="417" y="144"/>
                  <a:pt x="417" y="144"/>
                </a:cubicBezTo>
                <a:cubicBezTo>
                  <a:pt x="418" y="131"/>
                  <a:pt x="416" y="117"/>
                  <a:pt x="420" y="105"/>
                </a:cubicBezTo>
                <a:cubicBezTo>
                  <a:pt x="421" y="102"/>
                  <a:pt x="427" y="106"/>
                  <a:pt x="429" y="108"/>
                </a:cubicBezTo>
                <a:cubicBezTo>
                  <a:pt x="439" y="120"/>
                  <a:pt x="450" y="139"/>
                  <a:pt x="459" y="153"/>
                </a:cubicBezTo>
                <a:cubicBezTo>
                  <a:pt x="460" y="158"/>
                  <a:pt x="458" y="164"/>
                  <a:pt x="462" y="168"/>
                </a:cubicBezTo>
                <a:cubicBezTo>
                  <a:pt x="464" y="170"/>
                  <a:pt x="464" y="156"/>
                  <a:pt x="465" y="159"/>
                </a:cubicBezTo>
                <a:cubicBezTo>
                  <a:pt x="470" y="174"/>
                  <a:pt x="470" y="191"/>
                  <a:pt x="474" y="207"/>
                </a:cubicBezTo>
                <a:cubicBezTo>
                  <a:pt x="482" y="183"/>
                  <a:pt x="471" y="213"/>
                  <a:pt x="480" y="225"/>
                </a:cubicBezTo>
                <a:cubicBezTo>
                  <a:pt x="483" y="229"/>
                  <a:pt x="484" y="215"/>
                  <a:pt x="486" y="210"/>
                </a:cubicBezTo>
                <a:cubicBezTo>
                  <a:pt x="490" y="198"/>
                  <a:pt x="489" y="198"/>
                  <a:pt x="492" y="183"/>
                </a:cubicBezTo>
                <a:cubicBezTo>
                  <a:pt x="497" y="213"/>
                  <a:pt x="506" y="239"/>
                  <a:pt x="528" y="261"/>
                </a:cubicBezTo>
                <a:cubicBezTo>
                  <a:pt x="535" y="281"/>
                  <a:pt x="534" y="291"/>
                  <a:pt x="549" y="306"/>
                </a:cubicBezTo>
                <a:cubicBezTo>
                  <a:pt x="558" y="334"/>
                  <a:pt x="547" y="287"/>
                  <a:pt x="546" y="282"/>
                </a:cubicBezTo>
                <a:cubicBezTo>
                  <a:pt x="549" y="133"/>
                  <a:pt x="528" y="111"/>
                  <a:pt x="564" y="171"/>
                </a:cubicBezTo>
                <a:cubicBezTo>
                  <a:pt x="566" y="180"/>
                  <a:pt x="567" y="189"/>
                  <a:pt x="570" y="198"/>
                </a:cubicBezTo>
                <a:cubicBezTo>
                  <a:pt x="573" y="208"/>
                  <a:pt x="579" y="218"/>
                  <a:pt x="582" y="228"/>
                </a:cubicBezTo>
                <a:cubicBezTo>
                  <a:pt x="585" y="238"/>
                  <a:pt x="581" y="257"/>
                  <a:pt x="591" y="267"/>
                </a:cubicBezTo>
                <a:cubicBezTo>
                  <a:pt x="593" y="269"/>
                  <a:pt x="589" y="261"/>
                  <a:pt x="588" y="258"/>
                </a:cubicBezTo>
                <a:cubicBezTo>
                  <a:pt x="587" y="262"/>
                  <a:pt x="585" y="274"/>
                  <a:pt x="585" y="270"/>
                </a:cubicBezTo>
                <a:cubicBezTo>
                  <a:pt x="585" y="251"/>
                  <a:pt x="579" y="230"/>
                  <a:pt x="588" y="213"/>
                </a:cubicBezTo>
                <a:cubicBezTo>
                  <a:pt x="595" y="200"/>
                  <a:pt x="590" y="243"/>
                  <a:pt x="591" y="258"/>
                </a:cubicBezTo>
                <a:cubicBezTo>
                  <a:pt x="593" y="289"/>
                  <a:pt x="591" y="279"/>
                  <a:pt x="597" y="297"/>
                </a:cubicBezTo>
                <a:cubicBezTo>
                  <a:pt x="603" y="259"/>
                  <a:pt x="597" y="290"/>
                  <a:pt x="603" y="315"/>
                </a:cubicBezTo>
                <a:cubicBezTo>
                  <a:pt x="604" y="319"/>
                  <a:pt x="605" y="307"/>
                  <a:pt x="606" y="303"/>
                </a:cubicBezTo>
                <a:cubicBezTo>
                  <a:pt x="609" y="292"/>
                  <a:pt x="612" y="283"/>
                  <a:pt x="618" y="273"/>
                </a:cubicBezTo>
                <a:cubicBezTo>
                  <a:pt x="619" y="264"/>
                  <a:pt x="613" y="251"/>
                  <a:pt x="621" y="246"/>
                </a:cubicBezTo>
                <a:cubicBezTo>
                  <a:pt x="623" y="245"/>
                  <a:pt x="628" y="275"/>
                  <a:pt x="630" y="279"/>
                </a:cubicBezTo>
                <a:cubicBezTo>
                  <a:pt x="636" y="293"/>
                  <a:pt x="644" y="322"/>
                  <a:pt x="657" y="330"/>
                </a:cubicBezTo>
                <a:cubicBezTo>
                  <a:pt x="658" y="333"/>
                  <a:pt x="659" y="342"/>
                  <a:pt x="660" y="339"/>
                </a:cubicBezTo>
                <a:cubicBezTo>
                  <a:pt x="669" y="322"/>
                  <a:pt x="664" y="301"/>
                  <a:pt x="666" y="282"/>
                </a:cubicBezTo>
                <a:cubicBezTo>
                  <a:pt x="669" y="297"/>
                  <a:pt x="661" y="316"/>
                  <a:pt x="672" y="327"/>
                </a:cubicBezTo>
                <a:cubicBezTo>
                  <a:pt x="681" y="336"/>
                  <a:pt x="675" y="303"/>
                  <a:pt x="678" y="291"/>
                </a:cubicBezTo>
                <a:cubicBezTo>
                  <a:pt x="692" y="296"/>
                  <a:pt x="690" y="308"/>
                  <a:pt x="705" y="303"/>
                </a:cubicBezTo>
                <a:cubicBezTo>
                  <a:pt x="712" y="276"/>
                  <a:pt x="706" y="286"/>
                  <a:pt x="717" y="270"/>
                </a:cubicBezTo>
                <a:cubicBezTo>
                  <a:pt x="727" y="280"/>
                  <a:pt x="730" y="289"/>
                  <a:pt x="738" y="300"/>
                </a:cubicBezTo>
                <a:cubicBezTo>
                  <a:pt x="740" y="323"/>
                  <a:pt x="737" y="346"/>
                  <a:pt x="750" y="339"/>
                </a:cubicBezTo>
                <a:cubicBezTo>
                  <a:pt x="753" y="338"/>
                  <a:pt x="751" y="332"/>
                  <a:pt x="753" y="330"/>
                </a:cubicBezTo>
                <a:cubicBezTo>
                  <a:pt x="755" y="328"/>
                  <a:pt x="759" y="328"/>
                  <a:pt x="762" y="327"/>
                </a:cubicBezTo>
                <a:cubicBezTo>
                  <a:pt x="763" y="315"/>
                  <a:pt x="766" y="303"/>
                  <a:pt x="765" y="291"/>
                </a:cubicBezTo>
                <a:cubicBezTo>
                  <a:pt x="765" y="283"/>
                  <a:pt x="755" y="274"/>
                  <a:pt x="759" y="267"/>
                </a:cubicBezTo>
                <a:cubicBezTo>
                  <a:pt x="762" y="262"/>
                  <a:pt x="768" y="274"/>
                  <a:pt x="771" y="279"/>
                </a:cubicBezTo>
                <a:cubicBezTo>
                  <a:pt x="780" y="292"/>
                  <a:pt x="782" y="299"/>
                  <a:pt x="786" y="312"/>
                </a:cubicBezTo>
                <a:cubicBezTo>
                  <a:pt x="792" y="262"/>
                  <a:pt x="786" y="285"/>
                  <a:pt x="792" y="297"/>
                </a:cubicBezTo>
                <a:cubicBezTo>
                  <a:pt x="796" y="305"/>
                  <a:pt x="803" y="313"/>
                  <a:pt x="807" y="321"/>
                </a:cubicBezTo>
                <a:cubicBezTo>
                  <a:pt x="810" y="309"/>
                  <a:pt x="814" y="297"/>
                  <a:pt x="816" y="285"/>
                </a:cubicBezTo>
                <a:cubicBezTo>
                  <a:pt x="820" y="225"/>
                  <a:pt x="818" y="233"/>
                  <a:pt x="837" y="261"/>
                </a:cubicBezTo>
                <a:cubicBezTo>
                  <a:pt x="840" y="273"/>
                  <a:pt x="836" y="306"/>
                  <a:pt x="849" y="279"/>
                </a:cubicBezTo>
                <a:cubicBezTo>
                  <a:pt x="854" y="251"/>
                  <a:pt x="857" y="265"/>
                  <a:pt x="879" y="270"/>
                </a:cubicBezTo>
                <a:cubicBezTo>
                  <a:pt x="908" y="227"/>
                  <a:pt x="905" y="314"/>
                  <a:pt x="906" y="327"/>
                </a:cubicBezTo>
                <a:cubicBezTo>
                  <a:pt x="909" y="312"/>
                  <a:pt x="913" y="303"/>
                  <a:pt x="921" y="291"/>
                </a:cubicBezTo>
                <a:cubicBezTo>
                  <a:pt x="922" y="284"/>
                  <a:pt x="922" y="277"/>
                  <a:pt x="924" y="270"/>
                </a:cubicBezTo>
                <a:cubicBezTo>
                  <a:pt x="931" y="245"/>
                  <a:pt x="938" y="279"/>
                  <a:pt x="939" y="285"/>
                </a:cubicBezTo>
                <a:cubicBezTo>
                  <a:pt x="941" y="299"/>
                  <a:pt x="942" y="313"/>
                  <a:pt x="945" y="327"/>
                </a:cubicBezTo>
                <a:cubicBezTo>
                  <a:pt x="946" y="331"/>
                  <a:pt x="949" y="335"/>
                  <a:pt x="951" y="339"/>
                </a:cubicBezTo>
                <a:cubicBezTo>
                  <a:pt x="965" y="311"/>
                  <a:pt x="956" y="345"/>
                  <a:pt x="975" y="351"/>
                </a:cubicBezTo>
                <a:cubicBezTo>
                  <a:pt x="993" y="345"/>
                  <a:pt x="981" y="333"/>
                  <a:pt x="972" y="324"/>
                </a:cubicBezTo>
                <a:cubicBezTo>
                  <a:pt x="988" y="300"/>
                  <a:pt x="987" y="348"/>
                  <a:pt x="1005" y="354"/>
                </a:cubicBezTo>
                <a:cubicBezTo>
                  <a:pt x="1006" y="357"/>
                  <a:pt x="1005" y="363"/>
                  <a:pt x="1008" y="363"/>
                </a:cubicBezTo>
                <a:cubicBezTo>
                  <a:pt x="1011" y="363"/>
                  <a:pt x="1011" y="357"/>
                  <a:pt x="1011" y="354"/>
                </a:cubicBezTo>
                <a:cubicBezTo>
                  <a:pt x="1010" y="345"/>
                  <a:pt x="1004" y="336"/>
                  <a:pt x="1002" y="327"/>
                </a:cubicBezTo>
                <a:cubicBezTo>
                  <a:pt x="1008" y="303"/>
                  <a:pt x="1011" y="279"/>
                  <a:pt x="1014" y="255"/>
                </a:cubicBezTo>
                <a:cubicBezTo>
                  <a:pt x="1025" y="272"/>
                  <a:pt x="1029" y="291"/>
                  <a:pt x="1044" y="306"/>
                </a:cubicBezTo>
                <a:cubicBezTo>
                  <a:pt x="1054" y="335"/>
                  <a:pt x="1049" y="330"/>
                  <a:pt x="1053" y="288"/>
                </a:cubicBezTo>
                <a:cubicBezTo>
                  <a:pt x="1055" y="291"/>
                  <a:pt x="1055" y="296"/>
                  <a:pt x="1059" y="297"/>
                </a:cubicBezTo>
                <a:cubicBezTo>
                  <a:pt x="1071" y="299"/>
                  <a:pt x="1089" y="279"/>
                  <a:pt x="1089" y="279"/>
                </a:cubicBezTo>
                <a:cubicBezTo>
                  <a:pt x="1093" y="267"/>
                  <a:pt x="1097" y="262"/>
                  <a:pt x="1107" y="255"/>
                </a:cubicBezTo>
                <a:cubicBezTo>
                  <a:pt x="1111" y="242"/>
                  <a:pt x="1115" y="239"/>
                  <a:pt x="1128" y="243"/>
                </a:cubicBezTo>
                <a:cubicBezTo>
                  <a:pt x="1130" y="246"/>
                  <a:pt x="1130" y="252"/>
                  <a:pt x="1134" y="252"/>
                </a:cubicBezTo>
                <a:cubicBezTo>
                  <a:pt x="1137" y="252"/>
                  <a:pt x="1131" y="246"/>
                  <a:pt x="1131" y="243"/>
                </a:cubicBezTo>
                <a:cubicBezTo>
                  <a:pt x="1131" y="221"/>
                  <a:pt x="1135" y="193"/>
                  <a:pt x="1137" y="171"/>
                </a:cubicBezTo>
                <a:cubicBezTo>
                  <a:pt x="1139" y="175"/>
                  <a:pt x="1141" y="179"/>
                  <a:pt x="1143" y="183"/>
                </a:cubicBezTo>
                <a:cubicBezTo>
                  <a:pt x="1158" y="209"/>
                  <a:pt x="1142" y="160"/>
                  <a:pt x="1164" y="153"/>
                </a:cubicBezTo>
                <a:cubicBezTo>
                  <a:pt x="1165" y="157"/>
                  <a:pt x="1163" y="165"/>
                  <a:pt x="1167" y="165"/>
                </a:cubicBezTo>
                <a:cubicBezTo>
                  <a:pt x="1171" y="165"/>
                  <a:pt x="1167" y="151"/>
                  <a:pt x="1170" y="153"/>
                </a:cubicBezTo>
                <a:cubicBezTo>
                  <a:pt x="1180" y="160"/>
                  <a:pt x="1180" y="175"/>
                  <a:pt x="1185" y="186"/>
                </a:cubicBezTo>
                <a:cubicBezTo>
                  <a:pt x="1187" y="183"/>
                  <a:pt x="1190" y="180"/>
                  <a:pt x="1191" y="177"/>
                </a:cubicBezTo>
                <a:cubicBezTo>
                  <a:pt x="1193" y="172"/>
                  <a:pt x="1189" y="160"/>
                  <a:pt x="1194" y="162"/>
                </a:cubicBezTo>
                <a:cubicBezTo>
                  <a:pt x="1202" y="166"/>
                  <a:pt x="1209" y="186"/>
                  <a:pt x="1209" y="186"/>
                </a:cubicBezTo>
                <a:cubicBezTo>
                  <a:pt x="1224" y="141"/>
                  <a:pt x="1206" y="168"/>
                  <a:pt x="1224" y="195"/>
                </a:cubicBezTo>
                <a:cubicBezTo>
                  <a:pt x="1225" y="240"/>
                  <a:pt x="1225" y="285"/>
                  <a:pt x="1227" y="330"/>
                </a:cubicBezTo>
                <a:cubicBezTo>
                  <a:pt x="1227" y="335"/>
                  <a:pt x="1230" y="350"/>
                  <a:pt x="1230" y="345"/>
                </a:cubicBezTo>
                <a:cubicBezTo>
                  <a:pt x="1230" y="333"/>
                  <a:pt x="1228" y="321"/>
                  <a:pt x="1227" y="309"/>
                </a:cubicBezTo>
                <a:cubicBezTo>
                  <a:pt x="1222" y="331"/>
                  <a:pt x="1219" y="403"/>
                  <a:pt x="1233" y="333"/>
                </a:cubicBezTo>
                <a:cubicBezTo>
                  <a:pt x="1237" y="170"/>
                  <a:pt x="1221" y="243"/>
                  <a:pt x="1257" y="171"/>
                </a:cubicBezTo>
                <a:cubicBezTo>
                  <a:pt x="1276" y="176"/>
                  <a:pt x="1270" y="185"/>
                  <a:pt x="1275" y="201"/>
                </a:cubicBezTo>
                <a:cubicBezTo>
                  <a:pt x="1282" y="340"/>
                  <a:pt x="1277" y="355"/>
                  <a:pt x="1290" y="291"/>
                </a:cubicBezTo>
                <a:cubicBezTo>
                  <a:pt x="1297" y="333"/>
                  <a:pt x="1298" y="285"/>
                  <a:pt x="1299" y="276"/>
                </a:cubicBezTo>
                <a:cubicBezTo>
                  <a:pt x="1301" y="281"/>
                  <a:pt x="1303" y="286"/>
                  <a:pt x="1305" y="291"/>
                </a:cubicBezTo>
                <a:cubicBezTo>
                  <a:pt x="1306" y="295"/>
                  <a:pt x="1304" y="305"/>
                  <a:pt x="1308" y="303"/>
                </a:cubicBezTo>
                <a:cubicBezTo>
                  <a:pt x="1315" y="299"/>
                  <a:pt x="1311" y="287"/>
                  <a:pt x="1314" y="279"/>
                </a:cubicBezTo>
                <a:cubicBezTo>
                  <a:pt x="1317" y="280"/>
                  <a:pt x="1321" y="280"/>
                  <a:pt x="1323" y="282"/>
                </a:cubicBezTo>
                <a:cubicBezTo>
                  <a:pt x="1326" y="284"/>
                  <a:pt x="1325" y="291"/>
                  <a:pt x="1329" y="291"/>
                </a:cubicBezTo>
                <a:cubicBezTo>
                  <a:pt x="1333" y="291"/>
                  <a:pt x="1342" y="276"/>
                  <a:pt x="1344" y="273"/>
                </a:cubicBezTo>
                <a:cubicBezTo>
                  <a:pt x="1336" y="364"/>
                  <a:pt x="1332" y="456"/>
                  <a:pt x="1350" y="546"/>
                </a:cubicBezTo>
                <a:cubicBezTo>
                  <a:pt x="1367" y="529"/>
                  <a:pt x="1364" y="521"/>
                  <a:pt x="1374" y="501"/>
                </a:cubicBezTo>
                <a:cubicBezTo>
                  <a:pt x="1355" y="482"/>
                  <a:pt x="1353" y="486"/>
                  <a:pt x="1347" y="465"/>
                </a:cubicBezTo>
                <a:cubicBezTo>
                  <a:pt x="1345" y="457"/>
                  <a:pt x="1341" y="441"/>
                  <a:pt x="1341" y="441"/>
                </a:cubicBezTo>
                <a:cubicBezTo>
                  <a:pt x="1339" y="415"/>
                  <a:pt x="1333" y="388"/>
                  <a:pt x="1338" y="363"/>
                </a:cubicBezTo>
                <a:cubicBezTo>
                  <a:pt x="1349" y="374"/>
                  <a:pt x="1356" y="400"/>
                  <a:pt x="1362" y="381"/>
                </a:cubicBezTo>
                <a:cubicBezTo>
                  <a:pt x="1357" y="340"/>
                  <a:pt x="1356" y="341"/>
                  <a:pt x="1362" y="285"/>
                </a:cubicBezTo>
                <a:cubicBezTo>
                  <a:pt x="1364" y="266"/>
                  <a:pt x="1368" y="347"/>
                  <a:pt x="1368" y="315"/>
                </a:cubicBezTo>
                <a:cubicBezTo>
                  <a:pt x="1368" y="305"/>
                  <a:pt x="1366" y="295"/>
                  <a:pt x="1365" y="285"/>
                </a:cubicBezTo>
                <a:cubicBezTo>
                  <a:pt x="1372" y="258"/>
                  <a:pt x="1366" y="284"/>
                  <a:pt x="1386" y="291"/>
                </a:cubicBezTo>
                <a:cubicBezTo>
                  <a:pt x="1387" y="285"/>
                  <a:pt x="1387" y="224"/>
                  <a:pt x="1395" y="270"/>
                </a:cubicBezTo>
                <a:cubicBezTo>
                  <a:pt x="1418" y="255"/>
                  <a:pt x="1388" y="278"/>
                  <a:pt x="1407" y="240"/>
                </a:cubicBezTo>
                <a:cubicBezTo>
                  <a:pt x="1409" y="236"/>
                  <a:pt x="1409" y="248"/>
                  <a:pt x="1410" y="252"/>
                </a:cubicBezTo>
                <a:cubicBezTo>
                  <a:pt x="1415" y="282"/>
                  <a:pt x="1408" y="268"/>
                  <a:pt x="1419" y="285"/>
                </a:cubicBezTo>
                <a:cubicBezTo>
                  <a:pt x="1422" y="272"/>
                  <a:pt x="1428" y="246"/>
                  <a:pt x="1428" y="246"/>
                </a:cubicBezTo>
                <a:cubicBezTo>
                  <a:pt x="1447" y="251"/>
                  <a:pt x="1443" y="266"/>
                  <a:pt x="1449" y="249"/>
                </a:cubicBezTo>
                <a:cubicBezTo>
                  <a:pt x="1451" y="234"/>
                  <a:pt x="1453" y="219"/>
                  <a:pt x="1458" y="204"/>
                </a:cubicBezTo>
                <a:cubicBezTo>
                  <a:pt x="1496" y="223"/>
                  <a:pt x="1475" y="308"/>
                  <a:pt x="1476" y="330"/>
                </a:cubicBezTo>
                <a:cubicBezTo>
                  <a:pt x="1484" y="298"/>
                  <a:pt x="1485" y="287"/>
                  <a:pt x="1482" y="252"/>
                </a:cubicBezTo>
                <a:cubicBezTo>
                  <a:pt x="1476" y="277"/>
                  <a:pt x="1470" y="304"/>
                  <a:pt x="1470" y="330"/>
                </a:cubicBezTo>
                <a:cubicBezTo>
                  <a:pt x="1470" y="334"/>
                  <a:pt x="1472" y="322"/>
                  <a:pt x="1473" y="318"/>
                </a:cubicBezTo>
                <a:cubicBezTo>
                  <a:pt x="1475" y="313"/>
                  <a:pt x="1477" y="308"/>
                  <a:pt x="1479" y="303"/>
                </a:cubicBezTo>
                <a:cubicBezTo>
                  <a:pt x="1480" y="281"/>
                  <a:pt x="1480" y="259"/>
                  <a:pt x="1482" y="237"/>
                </a:cubicBezTo>
                <a:cubicBezTo>
                  <a:pt x="1482" y="233"/>
                  <a:pt x="1481" y="226"/>
                  <a:pt x="1485" y="225"/>
                </a:cubicBezTo>
                <a:cubicBezTo>
                  <a:pt x="1487" y="224"/>
                  <a:pt x="1501" y="254"/>
                  <a:pt x="1503" y="258"/>
                </a:cubicBezTo>
                <a:cubicBezTo>
                  <a:pt x="1508" y="233"/>
                  <a:pt x="1501" y="231"/>
                  <a:pt x="1515" y="243"/>
                </a:cubicBezTo>
                <a:cubicBezTo>
                  <a:pt x="1518" y="246"/>
                  <a:pt x="1523" y="247"/>
                  <a:pt x="1527" y="249"/>
                </a:cubicBezTo>
                <a:cubicBezTo>
                  <a:pt x="1530" y="253"/>
                  <a:pt x="1531" y="260"/>
                  <a:pt x="1536" y="261"/>
                </a:cubicBezTo>
                <a:cubicBezTo>
                  <a:pt x="1539" y="262"/>
                  <a:pt x="1536" y="252"/>
                  <a:pt x="1539" y="252"/>
                </a:cubicBezTo>
                <a:cubicBezTo>
                  <a:pt x="1543" y="252"/>
                  <a:pt x="1547" y="268"/>
                  <a:pt x="1548" y="270"/>
                </a:cubicBezTo>
                <a:cubicBezTo>
                  <a:pt x="1556" y="255"/>
                  <a:pt x="1557" y="244"/>
                  <a:pt x="1575" y="249"/>
                </a:cubicBezTo>
                <a:cubicBezTo>
                  <a:pt x="1578" y="364"/>
                  <a:pt x="1575" y="394"/>
                  <a:pt x="1587" y="333"/>
                </a:cubicBezTo>
                <a:cubicBezTo>
                  <a:pt x="1590" y="343"/>
                  <a:pt x="1584" y="366"/>
                  <a:pt x="1584" y="366"/>
                </a:cubicBezTo>
                <a:cubicBezTo>
                  <a:pt x="1585" y="351"/>
                  <a:pt x="1586" y="336"/>
                  <a:pt x="1587" y="321"/>
                </a:cubicBezTo>
                <a:cubicBezTo>
                  <a:pt x="1591" y="275"/>
                  <a:pt x="1591" y="303"/>
                  <a:pt x="1596" y="318"/>
                </a:cubicBezTo>
                <a:cubicBezTo>
                  <a:pt x="1597" y="313"/>
                  <a:pt x="1595" y="307"/>
                  <a:pt x="1599" y="303"/>
                </a:cubicBezTo>
                <a:cubicBezTo>
                  <a:pt x="1601" y="301"/>
                  <a:pt x="1602" y="309"/>
                  <a:pt x="1602" y="312"/>
                </a:cubicBezTo>
                <a:cubicBezTo>
                  <a:pt x="1604" y="323"/>
                  <a:pt x="1604" y="334"/>
                  <a:pt x="1605" y="345"/>
                </a:cubicBezTo>
                <a:cubicBezTo>
                  <a:pt x="1607" y="317"/>
                  <a:pt x="1602" y="277"/>
                  <a:pt x="1623" y="309"/>
                </a:cubicBezTo>
                <a:cubicBezTo>
                  <a:pt x="1626" y="325"/>
                  <a:pt x="1628" y="339"/>
                  <a:pt x="1635" y="354"/>
                </a:cubicBezTo>
                <a:cubicBezTo>
                  <a:pt x="1635" y="357"/>
                  <a:pt x="1627" y="419"/>
                  <a:pt x="1629" y="414"/>
                </a:cubicBezTo>
                <a:cubicBezTo>
                  <a:pt x="1635" y="401"/>
                  <a:pt x="1633" y="386"/>
                  <a:pt x="1635" y="372"/>
                </a:cubicBezTo>
                <a:cubicBezTo>
                  <a:pt x="1633" y="365"/>
                  <a:pt x="1624" y="342"/>
                  <a:pt x="1635" y="339"/>
                </a:cubicBezTo>
                <a:cubicBezTo>
                  <a:pt x="1643" y="337"/>
                  <a:pt x="1653" y="357"/>
                  <a:pt x="1653" y="357"/>
                </a:cubicBezTo>
                <a:cubicBezTo>
                  <a:pt x="1663" y="328"/>
                  <a:pt x="1657" y="322"/>
                  <a:pt x="1668" y="372"/>
                </a:cubicBezTo>
                <a:cubicBezTo>
                  <a:pt x="1667" y="360"/>
                  <a:pt x="1665" y="348"/>
                  <a:pt x="1665" y="336"/>
                </a:cubicBezTo>
                <a:cubicBezTo>
                  <a:pt x="1665" y="333"/>
                  <a:pt x="1665" y="346"/>
                  <a:pt x="1668" y="345"/>
                </a:cubicBezTo>
                <a:cubicBezTo>
                  <a:pt x="1672" y="344"/>
                  <a:pt x="1672" y="337"/>
                  <a:pt x="1674" y="333"/>
                </a:cubicBezTo>
                <a:cubicBezTo>
                  <a:pt x="1675" y="329"/>
                  <a:pt x="1676" y="325"/>
                  <a:pt x="1677" y="321"/>
                </a:cubicBezTo>
                <a:cubicBezTo>
                  <a:pt x="1685" y="334"/>
                  <a:pt x="1685" y="351"/>
                  <a:pt x="1695" y="336"/>
                </a:cubicBezTo>
                <a:cubicBezTo>
                  <a:pt x="1701" y="291"/>
                  <a:pt x="1708" y="314"/>
                  <a:pt x="1713" y="336"/>
                </a:cubicBezTo>
                <a:cubicBezTo>
                  <a:pt x="1714" y="326"/>
                  <a:pt x="1712" y="315"/>
                  <a:pt x="1716" y="306"/>
                </a:cubicBezTo>
                <a:cubicBezTo>
                  <a:pt x="1717" y="303"/>
                  <a:pt x="1719" y="316"/>
                  <a:pt x="1722" y="315"/>
                </a:cubicBezTo>
                <a:cubicBezTo>
                  <a:pt x="1726" y="314"/>
                  <a:pt x="1726" y="307"/>
                  <a:pt x="1728" y="303"/>
                </a:cubicBezTo>
                <a:cubicBezTo>
                  <a:pt x="1730" y="276"/>
                  <a:pt x="1730" y="243"/>
                  <a:pt x="1746" y="219"/>
                </a:cubicBezTo>
                <a:cubicBezTo>
                  <a:pt x="1748" y="284"/>
                  <a:pt x="1742" y="315"/>
                  <a:pt x="1755" y="366"/>
                </a:cubicBezTo>
                <a:cubicBezTo>
                  <a:pt x="1761" y="355"/>
                  <a:pt x="1763" y="344"/>
                  <a:pt x="1770" y="333"/>
                </a:cubicBezTo>
                <a:cubicBezTo>
                  <a:pt x="1773" y="312"/>
                  <a:pt x="1775" y="290"/>
                  <a:pt x="1782" y="270"/>
                </a:cubicBezTo>
                <a:cubicBezTo>
                  <a:pt x="1805" y="305"/>
                  <a:pt x="1772" y="364"/>
                  <a:pt x="1803" y="318"/>
                </a:cubicBezTo>
                <a:cubicBezTo>
                  <a:pt x="1810" y="290"/>
                  <a:pt x="1807" y="286"/>
                  <a:pt x="1812" y="306"/>
                </a:cubicBezTo>
                <a:cubicBezTo>
                  <a:pt x="1824" y="258"/>
                  <a:pt x="1811" y="208"/>
                  <a:pt x="1821" y="159"/>
                </a:cubicBezTo>
                <a:cubicBezTo>
                  <a:pt x="1843" y="166"/>
                  <a:pt x="1839" y="187"/>
                  <a:pt x="1845" y="207"/>
                </a:cubicBezTo>
                <a:cubicBezTo>
                  <a:pt x="1853" y="236"/>
                  <a:pt x="1862" y="267"/>
                  <a:pt x="1875" y="294"/>
                </a:cubicBezTo>
                <a:cubicBezTo>
                  <a:pt x="1876" y="244"/>
                  <a:pt x="1864" y="37"/>
                  <a:pt x="1884" y="138"/>
                </a:cubicBezTo>
                <a:cubicBezTo>
                  <a:pt x="1885" y="143"/>
                  <a:pt x="1885" y="148"/>
                  <a:pt x="1887" y="153"/>
                </a:cubicBezTo>
                <a:cubicBezTo>
                  <a:pt x="1889" y="158"/>
                  <a:pt x="1893" y="161"/>
                  <a:pt x="1896" y="165"/>
                </a:cubicBezTo>
                <a:cubicBezTo>
                  <a:pt x="1901" y="151"/>
                  <a:pt x="1905" y="140"/>
                  <a:pt x="1908" y="126"/>
                </a:cubicBezTo>
                <a:cubicBezTo>
                  <a:pt x="1902" y="107"/>
                  <a:pt x="1907" y="88"/>
                  <a:pt x="1911" y="69"/>
                </a:cubicBezTo>
                <a:cubicBezTo>
                  <a:pt x="1918" y="109"/>
                  <a:pt x="1918" y="148"/>
                  <a:pt x="1920" y="189"/>
                </a:cubicBezTo>
                <a:cubicBezTo>
                  <a:pt x="1930" y="113"/>
                  <a:pt x="1920" y="147"/>
                  <a:pt x="1938" y="171"/>
                </a:cubicBezTo>
                <a:cubicBezTo>
                  <a:pt x="1957" y="156"/>
                  <a:pt x="1955" y="139"/>
                  <a:pt x="1971" y="129"/>
                </a:cubicBezTo>
                <a:cubicBezTo>
                  <a:pt x="1998" y="147"/>
                  <a:pt x="1956" y="116"/>
                  <a:pt x="1983" y="156"/>
                </a:cubicBezTo>
                <a:cubicBezTo>
                  <a:pt x="1985" y="159"/>
                  <a:pt x="1985" y="148"/>
                  <a:pt x="1986" y="144"/>
                </a:cubicBezTo>
                <a:cubicBezTo>
                  <a:pt x="1987" y="137"/>
                  <a:pt x="1987" y="130"/>
                  <a:pt x="1989" y="123"/>
                </a:cubicBezTo>
                <a:cubicBezTo>
                  <a:pt x="1993" y="110"/>
                  <a:pt x="2000" y="98"/>
                  <a:pt x="2004" y="84"/>
                </a:cubicBezTo>
                <a:cubicBezTo>
                  <a:pt x="2008" y="92"/>
                  <a:pt x="2005" y="104"/>
                  <a:pt x="2013" y="108"/>
                </a:cubicBezTo>
                <a:cubicBezTo>
                  <a:pt x="2016" y="109"/>
                  <a:pt x="2015" y="102"/>
                  <a:pt x="2016" y="99"/>
                </a:cubicBezTo>
                <a:cubicBezTo>
                  <a:pt x="2024" y="58"/>
                  <a:pt x="2011" y="70"/>
                  <a:pt x="2031" y="57"/>
                </a:cubicBezTo>
                <a:cubicBezTo>
                  <a:pt x="2041" y="42"/>
                  <a:pt x="2036" y="40"/>
                  <a:pt x="2055" y="33"/>
                </a:cubicBezTo>
                <a:cubicBezTo>
                  <a:pt x="2059" y="17"/>
                  <a:pt x="2057" y="0"/>
                  <a:pt x="2067" y="30"/>
                </a:cubicBezTo>
                <a:cubicBezTo>
                  <a:pt x="2073" y="107"/>
                  <a:pt x="2073" y="97"/>
                  <a:pt x="2091" y="150"/>
                </a:cubicBezTo>
                <a:cubicBezTo>
                  <a:pt x="2119" y="109"/>
                  <a:pt x="2095" y="154"/>
                  <a:pt x="2103" y="177"/>
                </a:cubicBezTo>
                <a:cubicBezTo>
                  <a:pt x="2111" y="145"/>
                  <a:pt x="2117" y="199"/>
                  <a:pt x="2118" y="207"/>
                </a:cubicBezTo>
                <a:cubicBezTo>
                  <a:pt x="2119" y="221"/>
                  <a:pt x="2120" y="235"/>
                  <a:pt x="2121" y="249"/>
                </a:cubicBezTo>
                <a:cubicBezTo>
                  <a:pt x="2122" y="260"/>
                  <a:pt x="2116" y="274"/>
                  <a:pt x="2124" y="282"/>
                </a:cubicBezTo>
                <a:cubicBezTo>
                  <a:pt x="2129" y="287"/>
                  <a:pt x="2136" y="264"/>
                  <a:pt x="2136" y="264"/>
                </a:cubicBezTo>
                <a:cubicBezTo>
                  <a:pt x="2145" y="218"/>
                  <a:pt x="2134" y="292"/>
                  <a:pt x="2133" y="297"/>
                </a:cubicBezTo>
                <a:cubicBezTo>
                  <a:pt x="2133" y="300"/>
                  <a:pt x="2138" y="347"/>
                  <a:pt x="2148" y="318"/>
                </a:cubicBezTo>
                <a:cubicBezTo>
                  <a:pt x="2153" y="338"/>
                  <a:pt x="2153" y="333"/>
                  <a:pt x="2148" y="363"/>
                </a:cubicBezTo>
                <a:cubicBezTo>
                  <a:pt x="2147" y="369"/>
                  <a:pt x="2160" y="384"/>
                  <a:pt x="2160" y="384"/>
                </a:cubicBezTo>
                <a:cubicBezTo>
                  <a:pt x="2162" y="430"/>
                  <a:pt x="2162" y="575"/>
                  <a:pt x="2163" y="642"/>
                </a:cubicBezTo>
                <a:cubicBezTo>
                  <a:pt x="2158" y="704"/>
                  <a:pt x="2169" y="725"/>
                  <a:pt x="2169" y="786"/>
                </a:cubicBezTo>
                <a:cubicBezTo>
                  <a:pt x="2169" y="848"/>
                  <a:pt x="2160" y="967"/>
                  <a:pt x="2166" y="1017"/>
                </a:cubicBezTo>
              </a:path>
            </a:pathLst>
          </a:custGeom>
          <a:solidFill>
            <a:srgbClr val="339966"/>
          </a:solidFill>
          <a:ln>
            <a:noFill/>
          </a:ln>
          <a:effectLst>
            <a:outerShdw dist="35921" dir="2700000" algn="ctr" rotWithShape="0">
              <a:srgbClr val="33CC33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1782" name="Freeform 2694"/>
          <p:cNvSpPr>
            <a:spLocks/>
          </p:cNvSpPr>
          <p:nvPr/>
        </p:nvSpPr>
        <p:spPr bwMode="auto">
          <a:xfrm rot="363253">
            <a:off x="5638800" y="4953000"/>
            <a:ext cx="3276600" cy="914400"/>
          </a:xfrm>
          <a:custGeom>
            <a:avLst/>
            <a:gdLst>
              <a:gd name="T0" fmla="*/ 2007 w 2169"/>
              <a:gd name="T1" fmla="*/ 882 h 1070"/>
              <a:gd name="T2" fmla="*/ 1917 w 2169"/>
              <a:gd name="T3" fmla="*/ 879 h 1070"/>
              <a:gd name="T4" fmla="*/ 1896 w 2169"/>
              <a:gd name="T5" fmla="*/ 999 h 1070"/>
              <a:gd name="T6" fmla="*/ 1833 w 2169"/>
              <a:gd name="T7" fmla="*/ 1026 h 1070"/>
              <a:gd name="T8" fmla="*/ 1821 w 2169"/>
              <a:gd name="T9" fmla="*/ 975 h 1070"/>
              <a:gd name="T10" fmla="*/ 1815 w 2169"/>
              <a:gd name="T11" fmla="*/ 861 h 1070"/>
              <a:gd name="T12" fmla="*/ 1728 w 2169"/>
              <a:gd name="T13" fmla="*/ 1020 h 1070"/>
              <a:gd name="T14" fmla="*/ 1647 w 2169"/>
              <a:gd name="T15" fmla="*/ 864 h 1070"/>
              <a:gd name="T16" fmla="*/ 1521 w 2169"/>
              <a:gd name="T17" fmla="*/ 810 h 1070"/>
              <a:gd name="T18" fmla="*/ 1374 w 2169"/>
              <a:gd name="T19" fmla="*/ 771 h 1070"/>
              <a:gd name="T20" fmla="*/ 1248 w 2169"/>
              <a:gd name="T21" fmla="*/ 735 h 1070"/>
              <a:gd name="T22" fmla="*/ 1035 w 2169"/>
              <a:gd name="T23" fmla="*/ 666 h 1070"/>
              <a:gd name="T24" fmla="*/ 894 w 2169"/>
              <a:gd name="T25" fmla="*/ 600 h 1070"/>
              <a:gd name="T26" fmla="*/ 738 w 2169"/>
              <a:gd name="T27" fmla="*/ 540 h 1070"/>
              <a:gd name="T28" fmla="*/ 660 w 2169"/>
              <a:gd name="T29" fmla="*/ 588 h 1070"/>
              <a:gd name="T30" fmla="*/ 600 w 2169"/>
              <a:gd name="T31" fmla="*/ 555 h 1070"/>
              <a:gd name="T32" fmla="*/ 423 w 2169"/>
              <a:gd name="T33" fmla="*/ 576 h 1070"/>
              <a:gd name="T34" fmla="*/ 333 w 2169"/>
              <a:gd name="T35" fmla="*/ 441 h 1070"/>
              <a:gd name="T36" fmla="*/ 246 w 2169"/>
              <a:gd name="T37" fmla="*/ 453 h 1070"/>
              <a:gd name="T38" fmla="*/ 105 w 2169"/>
              <a:gd name="T39" fmla="*/ 492 h 1070"/>
              <a:gd name="T40" fmla="*/ 39 w 2169"/>
              <a:gd name="T41" fmla="*/ 552 h 1070"/>
              <a:gd name="T42" fmla="*/ 114 w 2169"/>
              <a:gd name="T43" fmla="*/ 441 h 1070"/>
              <a:gd name="T44" fmla="*/ 45 w 2169"/>
              <a:gd name="T45" fmla="*/ 342 h 1070"/>
              <a:gd name="T46" fmla="*/ 33 w 2169"/>
              <a:gd name="T47" fmla="*/ 282 h 1070"/>
              <a:gd name="T48" fmla="*/ 102 w 2169"/>
              <a:gd name="T49" fmla="*/ 234 h 1070"/>
              <a:gd name="T50" fmla="*/ 165 w 2169"/>
              <a:gd name="T51" fmla="*/ 180 h 1070"/>
              <a:gd name="T52" fmla="*/ 243 w 2169"/>
              <a:gd name="T53" fmla="*/ 219 h 1070"/>
              <a:gd name="T54" fmla="*/ 291 w 2169"/>
              <a:gd name="T55" fmla="*/ 213 h 1070"/>
              <a:gd name="T56" fmla="*/ 372 w 2169"/>
              <a:gd name="T57" fmla="*/ 207 h 1070"/>
              <a:gd name="T58" fmla="*/ 423 w 2169"/>
              <a:gd name="T59" fmla="*/ 198 h 1070"/>
              <a:gd name="T60" fmla="*/ 462 w 2169"/>
              <a:gd name="T61" fmla="*/ 168 h 1070"/>
              <a:gd name="T62" fmla="*/ 549 w 2169"/>
              <a:gd name="T63" fmla="*/ 306 h 1070"/>
              <a:gd name="T64" fmla="*/ 585 w 2169"/>
              <a:gd name="T65" fmla="*/ 270 h 1070"/>
              <a:gd name="T66" fmla="*/ 621 w 2169"/>
              <a:gd name="T67" fmla="*/ 246 h 1070"/>
              <a:gd name="T68" fmla="*/ 705 w 2169"/>
              <a:gd name="T69" fmla="*/ 303 h 1070"/>
              <a:gd name="T70" fmla="*/ 759 w 2169"/>
              <a:gd name="T71" fmla="*/ 267 h 1070"/>
              <a:gd name="T72" fmla="*/ 849 w 2169"/>
              <a:gd name="T73" fmla="*/ 279 h 1070"/>
              <a:gd name="T74" fmla="*/ 951 w 2169"/>
              <a:gd name="T75" fmla="*/ 339 h 1070"/>
              <a:gd name="T76" fmla="*/ 1014 w 2169"/>
              <a:gd name="T77" fmla="*/ 255 h 1070"/>
              <a:gd name="T78" fmla="*/ 1134 w 2169"/>
              <a:gd name="T79" fmla="*/ 252 h 1070"/>
              <a:gd name="T80" fmla="*/ 1185 w 2169"/>
              <a:gd name="T81" fmla="*/ 186 h 1070"/>
              <a:gd name="T82" fmla="*/ 1227 w 2169"/>
              <a:gd name="T83" fmla="*/ 309 h 1070"/>
              <a:gd name="T84" fmla="*/ 1308 w 2169"/>
              <a:gd name="T85" fmla="*/ 303 h 1070"/>
              <a:gd name="T86" fmla="*/ 1347 w 2169"/>
              <a:gd name="T87" fmla="*/ 465 h 1070"/>
              <a:gd name="T88" fmla="*/ 1386 w 2169"/>
              <a:gd name="T89" fmla="*/ 291 h 1070"/>
              <a:gd name="T90" fmla="*/ 1458 w 2169"/>
              <a:gd name="T91" fmla="*/ 204 h 1070"/>
              <a:gd name="T92" fmla="*/ 1485 w 2169"/>
              <a:gd name="T93" fmla="*/ 225 h 1070"/>
              <a:gd name="T94" fmla="*/ 1575 w 2169"/>
              <a:gd name="T95" fmla="*/ 249 h 1070"/>
              <a:gd name="T96" fmla="*/ 1605 w 2169"/>
              <a:gd name="T97" fmla="*/ 345 h 1070"/>
              <a:gd name="T98" fmla="*/ 1668 w 2169"/>
              <a:gd name="T99" fmla="*/ 372 h 1070"/>
              <a:gd name="T100" fmla="*/ 1716 w 2169"/>
              <a:gd name="T101" fmla="*/ 306 h 1070"/>
              <a:gd name="T102" fmla="*/ 1803 w 2169"/>
              <a:gd name="T103" fmla="*/ 318 h 1070"/>
              <a:gd name="T104" fmla="*/ 1896 w 2169"/>
              <a:gd name="T105" fmla="*/ 165 h 1070"/>
              <a:gd name="T106" fmla="*/ 1986 w 2169"/>
              <a:gd name="T107" fmla="*/ 144 h 1070"/>
              <a:gd name="T108" fmla="*/ 2067 w 2169"/>
              <a:gd name="T109" fmla="*/ 30 h 1070"/>
              <a:gd name="T110" fmla="*/ 2133 w 2169"/>
              <a:gd name="T111" fmla="*/ 297 h 10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169" h="1070">
                <a:moveTo>
                  <a:pt x="2142" y="972"/>
                </a:moveTo>
                <a:cubicBezTo>
                  <a:pt x="2121" y="965"/>
                  <a:pt x="2121" y="966"/>
                  <a:pt x="2118" y="942"/>
                </a:cubicBezTo>
                <a:cubicBezTo>
                  <a:pt x="2114" y="972"/>
                  <a:pt x="2113" y="971"/>
                  <a:pt x="2100" y="951"/>
                </a:cubicBezTo>
                <a:cubicBezTo>
                  <a:pt x="2106" y="928"/>
                  <a:pt x="2095" y="913"/>
                  <a:pt x="2085" y="894"/>
                </a:cubicBezTo>
                <a:cubicBezTo>
                  <a:pt x="2080" y="848"/>
                  <a:pt x="2078" y="871"/>
                  <a:pt x="2058" y="891"/>
                </a:cubicBezTo>
                <a:cubicBezTo>
                  <a:pt x="2050" y="860"/>
                  <a:pt x="2059" y="904"/>
                  <a:pt x="2040" y="876"/>
                </a:cubicBezTo>
                <a:cubicBezTo>
                  <a:pt x="2028" y="884"/>
                  <a:pt x="2021" y="877"/>
                  <a:pt x="2007" y="882"/>
                </a:cubicBezTo>
                <a:cubicBezTo>
                  <a:pt x="1983" y="870"/>
                  <a:pt x="1989" y="886"/>
                  <a:pt x="1992" y="903"/>
                </a:cubicBezTo>
                <a:cubicBezTo>
                  <a:pt x="1993" y="919"/>
                  <a:pt x="2002" y="950"/>
                  <a:pt x="1998" y="966"/>
                </a:cubicBezTo>
                <a:cubicBezTo>
                  <a:pt x="1992" y="964"/>
                  <a:pt x="1982" y="966"/>
                  <a:pt x="1980" y="960"/>
                </a:cubicBezTo>
                <a:cubicBezTo>
                  <a:pt x="1978" y="955"/>
                  <a:pt x="1973" y="898"/>
                  <a:pt x="1968" y="882"/>
                </a:cubicBezTo>
                <a:cubicBezTo>
                  <a:pt x="1955" y="891"/>
                  <a:pt x="1952" y="884"/>
                  <a:pt x="1938" y="879"/>
                </a:cubicBezTo>
                <a:cubicBezTo>
                  <a:pt x="1934" y="880"/>
                  <a:pt x="1930" y="882"/>
                  <a:pt x="1926" y="882"/>
                </a:cubicBezTo>
                <a:cubicBezTo>
                  <a:pt x="1923" y="882"/>
                  <a:pt x="1919" y="877"/>
                  <a:pt x="1917" y="879"/>
                </a:cubicBezTo>
                <a:cubicBezTo>
                  <a:pt x="1915" y="881"/>
                  <a:pt x="1920" y="891"/>
                  <a:pt x="1920" y="888"/>
                </a:cubicBezTo>
                <a:cubicBezTo>
                  <a:pt x="1920" y="882"/>
                  <a:pt x="1918" y="876"/>
                  <a:pt x="1917" y="870"/>
                </a:cubicBezTo>
                <a:cubicBezTo>
                  <a:pt x="1902" y="885"/>
                  <a:pt x="1903" y="899"/>
                  <a:pt x="1881" y="903"/>
                </a:cubicBezTo>
                <a:cubicBezTo>
                  <a:pt x="1879" y="925"/>
                  <a:pt x="1880" y="947"/>
                  <a:pt x="1875" y="969"/>
                </a:cubicBezTo>
                <a:cubicBezTo>
                  <a:pt x="1874" y="973"/>
                  <a:pt x="1866" y="971"/>
                  <a:pt x="1866" y="975"/>
                </a:cubicBezTo>
                <a:cubicBezTo>
                  <a:pt x="1863" y="995"/>
                  <a:pt x="1865" y="1028"/>
                  <a:pt x="1887" y="1035"/>
                </a:cubicBezTo>
                <a:cubicBezTo>
                  <a:pt x="1891" y="1023"/>
                  <a:pt x="1891" y="1010"/>
                  <a:pt x="1896" y="999"/>
                </a:cubicBezTo>
                <a:cubicBezTo>
                  <a:pt x="1899" y="992"/>
                  <a:pt x="1908" y="981"/>
                  <a:pt x="1908" y="981"/>
                </a:cubicBezTo>
                <a:cubicBezTo>
                  <a:pt x="1909" y="987"/>
                  <a:pt x="1918" y="1026"/>
                  <a:pt x="1902" y="1002"/>
                </a:cubicBezTo>
                <a:cubicBezTo>
                  <a:pt x="1896" y="1006"/>
                  <a:pt x="1890" y="1010"/>
                  <a:pt x="1884" y="1014"/>
                </a:cubicBezTo>
                <a:cubicBezTo>
                  <a:pt x="1881" y="1016"/>
                  <a:pt x="1875" y="1020"/>
                  <a:pt x="1875" y="1020"/>
                </a:cubicBezTo>
                <a:cubicBezTo>
                  <a:pt x="1872" y="1030"/>
                  <a:pt x="1866" y="1037"/>
                  <a:pt x="1863" y="1047"/>
                </a:cubicBezTo>
                <a:cubicBezTo>
                  <a:pt x="1858" y="1033"/>
                  <a:pt x="1856" y="1022"/>
                  <a:pt x="1842" y="1017"/>
                </a:cubicBezTo>
                <a:cubicBezTo>
                  <a:pt x="1840" y="1031"/>
                  <a:pt x="1839" y="1070"/>
                  <a:pt x="1833" y="1026"/>
                </a:cubicBezTo>
                <a:cubicBezTo>
                  <a:pt x="1831" y="1029"/>
                  <a:pt x="1831" y="1035"/>
                  <a:pt x="1827" y="1035"/>
                </a:cubicBezTo>
                <a:cubicBezTo>
                  <a:pt x="1823" y="1035"/>
                  <a:pt x="1824" y="1025"/>
                  <a:pt x="1821" y="1026"/>
                </a:cubicBezTo>
                <a:cubicBezTo>
                  <a:pt x="1817" y="1027"/>
                  <a:pt x="1819" y="1034"/>
                  <a:pt x="1818" y="1038"/>
                </a:cubicBezTo>
                <a:cubicBezTo>
                  <a:pt x="1817" y="1035"/>
                  <a:pt x="1818" y="1029"/>
                  <a:pt x="1815" y="1029"/>
                </a:cubicBezTo>
                <a:cubicBezTo>
                  <a:pt x="1811" y="1029"/>
                  <a:pt x="1807" y="1042"/>
                  <a:pt x="1806" y="1038"/>
                </a:cubicBezTo>
                <a:cubicBezTo>
                  <a:pt x="1803" y="1028"/>
                  <a:pt x="1808" y="1018"/>
                  <a:pt x="1809" y="1008"/>
                </a:cubicBezTo>
                <a:cubicBezTo>
                  <a:pt x="1805" y="991"/>
                  <a:pt x="1802" y="980"/>
                  <a:pt x="1821" y="975"/>
                </a:cubicBezTo>
                <a:cubicBezTo>
                  <a:pt x="1803" y="957"/>
                  <a:pt x="1819" y="953"/>
                  <a:pt x="1836" y="945"/>
                </a:cubicBezTo>
                <a:cubicBezTo>
                  <a:pt x="1833" y="940"/>
                  <a:pt x="1825" y="931"/>
                  <a:pt x="1827" y="924"/>
                </a:cubicBezTo>
                <a:cubicBezTo>
                  <a:pt x="1828" y="920"/>
                  <a:pt x="1833" y="918"/>
                  <a:pt x="1836" y="915"/>
                </a:cubicBezTo>
                <a:cubicBezTo>
                  <a:pt x="1840" y="909"/>
                  <a:pt x="1848" y="897"/>
                  <a:pt x="1848" y="897"/>
                </a:cubicBezTo>
                <a:cubicBezTo>
                  <a:pt x="1843" y="882"/>
                  <a:pt x="1856" y="877"/>
                  <a:pt x="1836" y="882"/>
                </a:cubicBezTo>
                <a:cubicBezTo>
                  <a:pt x="1835" y="871"/>
                  <a:pt x="1839" y="858"/>
                  <a:pt x="1833" y="849"/>
                </a:cubicBezTo>
                <a:cubicBezTo>
                  <a:pt x="1822" y="831"/>
                  <a:pt x="1815" y="861"/>
                  <a:pt x="1815" y="861"/>
                </a:cubicBezTo>
                <a:cubicBezTo>
                  <a:pt x="1798" y="836"/>
                  <a:pt x="1821" y="876"/>
                  <a:pt x="1797" y="852"/>
                </a:cubicBezTo>
                <a:cubicBezTo>
                  <a:pt x="1790" y="856"/>
                  <a:pt x="1780" y="857"/>
                  <a:pt x="1776" y="864"/>
                </a:cubicBezTo>
                <a:cubicBezTo>
                  <a:pt x="1772" y="871"/>
                  <a:pt x="1767" y="901"/>
                  <a:pt x="1764" y="912"/>
                </a:cubicBezTo>
                <a:cubicBezTo>
                  <a:pt x="1765" y="917"/>
                  <a:pt x="1762" y="1003"/>
                  <a:pt x="1773" y="969"/>
                </a:cubicBezTo>
                <a:cubicBezTo>
                  <a:pt x="1781" y="992"/>
                  <a:pt x="1771" y="1009"/>
                  <a:pt x="1764" y="1029"/>
                </a:cubicBezTo>
                <a:cubicBezTo>
                  <a:pt x="1754" y="1014"/>
                  <a:pt x="1755" y="1027"/>
                  <a:pt x="1743" y="1035"/>
                </a:cubicBezTo>
                <a:cubicBezTo>
                  <a:pt x="1741" y="1027"/>
                  <a:pt x="1735" y="998"/>
                  <a:pt x="1728" y="1020"/>
                </a:cubicBezTo>
                <a:cubicBezTo>
                  <a:pt x="1711" y="997"/>
                  <a:pt x="1714" y="960"/>
                  <a:pt x="1710" y="933"/>
                </a:cubicBezTo>
                <a:cubicBezTo>
                  <a:pt x="1709" y="916"/>
                  <a:pt x="1709" y="899"/>
                  <a:pt x="1707" y="882"/>
                </a:cubicBezTo>
                <a:cubicBezTo>
                  <a:pt x="1707" y="877"/>
                  <a:pt x="1708" y="870"/>
                  <a:pt x="1704" y="867"/>
                </a:cubicBezTo>
                <a:cubicBezTo>
                  <a:pt x="1701" y="865"/>
                  <a:pt x="1700" y="873"/>
                  <a:pt x="1698" y="876"/>
                </a:cubicBezTo>
                <a:cubicBezTo>
                  <a:pt x="1696" y="884"/>
                  <a:pt x="1699" y="895"/>
                  <a:pt x="1692" y="900"/>
                </a:cubicBezTo>
                <a:cubicBezTo>
                  <a:pt x="1687" y="904"/>
                  <a:pt x="1674" y="894"/>
                  <a:pt x="1674" y="894"/>
                </a:cubicBezTo>
                <a:cubicBezTo>
                  <a:pt x="1670" y="881"/>
                  <a:pt x="1659" y="870"/>
                  <a:pt x="1647" y="864"/>
                </a:cubicBezTo>
                <a:cubicBezTo>
                  <a:pt x="1643" y="851"/>
                  <a:pt x="1635" y="849"/>
                  <a:pt x="1623" y="843"/>
                </a:cubicBezTo>
                <a:cubicBezTo>
                  <a:pt x="1602" y="850"/>
                  <a:pt x="1624" y="846"/>
                  <a:pt x="1611" y="837"/>
                </a:cubicBezTo>
                <a:cubicBezTo>
                  <a:pt x="1606" y="833"/>
                  <a:pt x="1593" y="831"/>
                  <a:pt x="1593" y="831"/>
                </a:cubicBezTo>
                <a:cubicBezTo>
                  <a:pt x="1540" y="836"/>
                  <a:pt x="1574" y="832"/>
                  <a:pt x="1548" y="849"/>
                </a:cubicBezTo>
                <a:cubicBezTo>
                  <a:pt x="1528" y="842"/>
                  <a:pt x="1553" y="841"/>
                  <a:pt x="1533" y="834"/>
                </a:cubicBezTo>
                <a:cubicBezTo>
                  <a:pt x="1535" y="830"/>
                  <a:pt x="1541" y="826"/>
                  <a:pt x="1539" y="822"/>
                </a:cubicBezTo>
                <a:cubicBezTo>
                  <a:pt x="1536" y="816"/>
                  <a:pt x="1521" y="810"/>
                  <a:pt x="1521" y="810"/>
                </a:cubicBezTo>
                <a:cubicBezTo>
                  <a:pt x="1507" y="810"/>
                  <a:pt x="1468" y="827"/>
                  <a:pt x="1455" y="822"/>
                </a:cubicBezTo>
                <a:cubicBezTo>
                  <a:pt x="1435" y="821"/>
                  <a:pt x="1404" y="813"/>
                  <a:pt x="1398" y="801"/>
                </a:cubicBezTo>
                <a:cubicBezTo>
                  <a:pt x="1394" y="797"/>
                  <a:pt x="1419" y="750"/>
                  <a:pt x="1419" y="750"/>
                </a:cubicBezTo>
                <a:cubicBezTo>
                  <a:pt x="1416" y="752"/>
                  <a:pt x="1414" y="755"/>
                  <a:pt x="1410" y="756"/>
                </a:cubicBezTo>
                <a:cubicBezTo>
                  <a:pt x="1407" y="757"/>
                  <a:pt x="1404" y="752"/>
                  <a:pt x="1401" y="753"/>
                </a:cubicBezTo>
                <a:cubicBezTo>
                  <a:pt x="1393" y="756"/>
                  <a:pt x="1385" y="785"/>
                  <a:pt x="1383" y="792"/>
                </a:cubicBezTo>
                <a:cubicBezTo>
                  <a:pt x="1382" y="786"/>
                  <a:pt x="1382" y="725"/>
                  <a:pt x="1374" y="771"/>
                </a:cubicBezTo>
                <a:cubicBezTo>
                  <a:pt x="1360" y="761"/>
                  <a:pt x="1358" y="755"/>
                  <a:pt x="1341" y="759"/>
                </a:cubicBezTo>
                <a:cubicBezTo>
                  <a:pt x="1353" y="806"/>
                  <a:pt x="1347" y="779"/>
                  <a:pt x="1338" y="882"/>
                </a:cubicBezTo>
                <a:cubicBezTo>
                  <a:pt x="1337" y="888"/>
                  <a:pt x="1331" y="871"/>
                  <a:pt x="1326" y="867"/>
                </a:cubicBezTo>
                <a:cubicBezTo>
                  <a:pt x="1324" y="823"/>
                  <a:pt x="1333" y="776"/>
                  <a:pt x="1311" y="783"/>
                </a:cubicBezTo>
                <a:cubicBezTo>
                  <a:pt x="1304" y="803"/>
                  <a:pt x="1301" y="810"/>
                  <a:pt x="1299" y="834"/>
                </a:cubicBezTo>
                <a:cubicBezTo>
                  <a:pt x="1297" y="791"/>
                  <a:pt x="1313" y="765"/>
                  <a:pt x="1275" y="756"/>
                </a:cubicBezTo>
                <a:cubicBezTo>
                  <a:pt x="1267" y="748"/>
                  <a:pt x="1248" y="735"/>
                  <a:pt x="1248" y="735"/>
                </a:cubicBezTo>
                <a:cubicBezTo>
                  <a:pt x="1244" y="722"/>
                  <a:pt x="1236" y="724"/>
                  <a:pt x="1224" y="720"/>
                </a:cubicBezTo>
                <a:cubicBezTo>
                  <a:pt x="1212" y="723"/>
                  <a:pt x="1202" y="726"/>
                  <a:pt x="1191" y="732"/>
                </a:cubicBezTo>
                <a:cubicBezTo>
                  <a:pt x="1185" y="714"/>
                  <a:pt x="1185" y="705"/>
                  <a:pt x="1167" y="696"/>
                </a:cubicBezTo>
                <a:cubicBezTo>
                  <a:pt x="1155" y="678"/>
                  <a:pt x="1149" y="689"/>
                  <a:pt x="1131" y="693"/>
                </a:cubicBezTo>
                <a:cubicBezTo>
                  <a:pt x="1107" y="688"/>
                  <a:pt x="1092" y="680"/>
                  <a:pt x="1068" y="675"/>
                </a:cubicBezTo>
                <a:cubicBezTo>
                  <a:pt x="1063" y="661"/>
                  <a:pt x="1060" y="658"/>
                  <a:pt x="1047" y="666"/>
                </a:cubicBezTo>
                <a:cubicBezTo>
                  <a:pt x="1033" y="639"/>
                  <a:pt x="1049" y="661"/>
                  <a:pt x="1035" y="666"/>
                </a:cubicBezTo>
                <a:cubicBezTo>
                  <a:pt x="1034" y="666"/>
                  <a:pt x="1033" y="654"/>
                  <a:pt x="1026" y="648"/>
                </a:cubicBezTo>
                <a:cubicBezTo>
                  <a:pt x="1017" y="641"/>
                  <a:pt x="993" y="639"/>
                  <a:pt x="993" y="639"/>
                </a:cubicBezTo>
                <a:cubicBezTo>
                  <a:pt x="990" y="640"/>
                  <a:pt x="987" y="643"/>
                  <a:pt x="984" y="642"/>
                </a:cubicBezTo>
                <a:cubicBezTo>
                  <a:pt x="977" y="640"/>
                  <a:pt x="966" y="630"/>
                  <a:pt x="966" y="630"/>
                </a:cubicBezTo>
                <a:cubicBezTo>
                  <a:pt x="965" y="627"/>
                  <a:pt x="966" y="623"/>
                  <a:pt x="963" y="621"/>
                </a:cubicBezTo>
                <a:cubicBezTo>
                  <a:pt x="955" y="616"/>
                  <a:pt x="936" y="612"/>
                  <a:pt x="936" y="612"/>
                </a:cubicBezTo>
                <a:cubicBezTo>
                  <a:pt x="912" y="617"/>
                  <a:pt x="914" y="607"/>
                  <a:pt x="894" y="600"/>
                </a:cubicBezTo>
                <a:cubicBezTo>
                  <a:pt x="874" y="620"/>
                  <a:pt x="892" y="592"/>
                  <a:pt x="867" y="576"/>
                </a:cubicBezTo>
                <a:cubicBezTo>
                  <a:pt x="834" y="583"/>
                  <a:pt x="839" y="568"/>
                  <a:pt x="813" y="564"/>
                </a:cubicBezTo>
                <a:cubicBezTo>
                  <a:pt x="799" y="543"/>
                  <a:pt x="803" y="553"/>
                  <a:pt x="798" y="534"/>
                </a:cubicBezTo>
                <a:cubicBezTo>
                  <a:pt x="789" y="536"/>
                  <a:pt x="780" y="542"/>
                  <a:pt x="771" y="540"/>
                </a:cubicBezTo>
                <a:cubicBezTo>
                  <a:pt x="760" y="538"/>
                  <a:pt x="753" y="525"/>
                  <a:pt x="741" y="522"/>
                </a:cubicBezTo>
                <a:cubicBezTo>
                  <a:pt x="739" y="525"/>
                  <a:pt x="736" y="527"/>
                  <a:pt x="735" y="531"/>
                </a:cubicBezTo>
                <a:cubicBezTo>
                  <a:pt x="734" y="534"/>
                  <a:pt x="740" y="538"/>
                  <a:pt x="738" y="540"/>
                </a:cubicBezTo>
                <a:cubicBezTo>
                  <a:pt x="734" y="544"/>
                  <a:pt x="720" y="546"/>
                  <a:pt x="720" y="546"/>
                </a:cubicBezTo>
                <a:cubicBezTo>
                  <a:pt x="724" y="559"/>
                  <a:pt x="719" y="571"/>
                  <a:pt x="717" y="585"/>
                </a:cubicBezTo>
                <a:cubicBezTo>
                  <a:pt x="716" y="583"/>
                  <a:pt x="707" y="568"/>
                  <a:pt x="702" y="570"/>
                </a:cubicBezTo>
                <a:cubicBezTo>
                  <a:pt x="699" y="571"/>
                  <a:pt x="691" y="596"/>
                  <a:pt x="699" y="573"/>
                </a:cubicBezTo>
                <a:cubicBezTo>
                  <a:pt x="698" y="549"/>
                  <a:pt x="708" y="512"/>
                  <a:pt x="681" y="519"/>
                </a:cubicBezTo>
                <a:cubicBezTo>
                  <a:pt x="666" y="509"/>
                  <a:pt x="669" y="520"/>
                  <a:pt x="666" y="534"/>
                </a:cubicBezTo>
                <a:cubicBezTo>
                  <a:pt x="664" y="552"/>
                  <a:pt x="666" y="571"/>
                  <a:pt x="660" y="588"/>
                </a:cubicBezTo>
                <a:cubicBezTo>
                  <a:pt x="654" y="604"/>
                  <a:pt x="642" y="568"/>
                  <a:pt x="639" y="558"/>
                </a:cubicBezTo>
                <a:cubicBezTo>
                  <a:pt x="638" y="549"/>
                  <a:pt x="640" y="539"/>
                  <a:pt x="636" y="531"/>
                </a:cubicBezTo>
                <a:cubicBezTo>
                  <a:pt x="634" y="528"/>
                  <a:pt x="631" y="536"/>
                  <a:pt x="630" y="540"/>
                </a:cubicBezTo>
                <a:cubicBezTo>
                  <a:pt x="628" y="554"/>
                  <a:pt x="628" y="568"/>
                  <a:pt x="627" y="582"/>
                </a:cubicBezTo>
                <a:cubicBezTo>
                  <a:pt x="624" y="579"/>
                  <a:pt x="622" y="574"/>
                  <a:pt x="618" y="573"/>
                </a:cubicBezTo>
                <a:cubicBezTo>
                  <a:pt x="615" y="572"/>
                  <a:pt x="612" y="578"/>
                  <a:pt x="609" y="576"/>
                </a:cubicBezTo>
                <a:cubicBezTo>
                  <a:pt x="603" y="571"/>
                  <a:pt x="604" y="561"/>
                  <a:pt x="600" y="555"/>
                </a:cubicBezTo>
                <a:cubicBezTo>
                  <a:pt x="563" y="567"/>
                  <a:pt x="593" y="554"/>
                  <a:pt x="567" y="537"/>
                </a:cubicBezTo>
                <a:cubicBezTo>
                  <a:pt x="564" y="539"/>
                  <a:pt x="561" y="545"/>
                  <a:pt x="558" y="543"/>
                </a:cubicBezTo>
                <a:cubicBezTo>
                  <a:pt x="547" y="535"/>
                  <a:pt x="550" y="517"/>
                  <a:pt x="546" y="504"/>
                </a:cubicBezTo>
                <a:cubicBezTo>
                  <a:pt x="520" y="521"/>
                  <a:pt x="518" y="533"/>
                  <a:pt x="513" y="564"/>
                </a:cubicBezTo>
                <a:cubicBezTo>
                  <a:pt x="499" y="560"/>
                  <a:pt x="499" y="553"/>
                  <a:pt x="486" y="549"/>
                </a:cubicBezTo>
                <a:cubicBezTo>
                  <a:pt x="460" y="566"/>
                  <a:pt x="463" y="567"/>
                  <a:pt x="432" y="570"/>
                </a:cubicBezTo>
                <a:cubicBezTo>
                  <a:pt x="429" y="572"/>
                  <a:pt x="426" y="578"/>
                  <a:pt x="423" y="576"/>
                </a:cubicBezTo>
                <a:cubicBezTo>
                  <a:pt x="419" y="573"/>
                  <a:pt x="421" y="566"/>
                  <a:pt x="420" y="561"/>
                </a:cubicBezTo>
                <a:cubicBezTo>
                  <a:pt x="416" y="546"/>
                  <a:pt x="411" y="533"/>
                  <a:pt x="405" y="519"/>
                </a:cubicBezTo>
                <a:cubicBezTo>
                  <a:pt x="403" y="513"/>
                  <a:pt x="399" y="501"/>
                  <a:pt x="399" y="501"/>
                </a:cubicBezTo>
                <a:cubicBezTo>
                  <a:pt x="393" y="519"/>
                  <a:pt x="400" y="506"/>
                  <a:pt x="390" y="495"/>
                </a:cubicBezTo>
                <a:cubicBezTo>
                  <a:pt x="385" y="490"/>
                  <a:pt x="372" y="483"/>
                  <a:pt x="372" y="483"/>
                </a:cubicBezTo>
                <a:cubicBezTo>
                  <a:pt x="361" y="466"/>
                  <a:pt x="349" y="482"/>
                  <a:pt x="333" y="471"/>
                </a:cubicBezTo>
                <a:cubicBezTo>
                  <a:pt x="326" y="443"/>
                  <a:pt x="333" y="478"/>
                  <a:pt x="333" y="441"/>
                </a:cubicBezTo>
                <a:cubicBezTo>
                  <a:pt x="333" y="433"/>
                  <a:pt x="329" y="425"/>
                  <a:pt x="327" y="417"/>
                </a:cubicBezTo>
                <a:cubicBezTo>
                  <a:pt x="321" y="442"/>
                  <a:pt x="320" y="467"/>
                  <a:pt x="315" y="492"/>
                </a:cubicBezTo>
                <a:cubicBezTo>
                  <a:pt x="314" y="489"/>
                  <a:pt x="315" y="483"/>
                  <a:pt x="312" y="483"/>
                </a:cubicBezTo>
                <a:cubicBezTo>
                  <a:pt x="308" y="483"/>
                  <a:pt x="309" y="490"/>
                  <a:pt x="306" y="492"/>
                </a:cubicBezTo>
                <a:cubicBezTo>
                  <a:pt x="298" y="498"/>
                  <a:pt x="286" y="497"/>
                  <a:pt x="276" y="498"/>
                </a:cubicBezTo>
                <a:cubicBezTo>
                  <a:pt x="273" y="479"/>
                  <a:pt x="275" y="461"/>
                  <a:pt x="258" y="450"/>
                </a:cubicBezTo>
                <a:cubicBezTo>
                  <a:pt x="237" y="478"/>
                  <a:pt x="257" y="458"/>
                  <a:pt x="246" y="453"/>
                </a:cubicBezTo>
                <a:cubicBezTo>
                  <a:pt x="243" y="452"/>
                  <a:pt x="240" y="455"/>
                  <a:pt x="237" y="456"/>
                </a:cubicBezTo>
                <a:cubicBezTo>
                  <a:pt x="230" y="466"/>
                  <a:pt x="223" y="470"/>
                  <a:pt x="216" y="480"/>
                </a:cubicBezTo>
                <a:cubicBezTo>
                  <a:pt x="203" y="461"/>
                  <a:pt x="192" y="486"/>
                  <a:pt x="174" y="492"/>
                </a:cubicBezTo>
                <a:cubicBezTo>
                  <a:pt x="165" y="478"/>
                  <a:pt x="164" y="487"/>
                  <a:pt x="150" y="492"/>
                </a:cubicBezTo>
                <a:cubicBezTo>
                  <a:pt x="141" y="501"/>
                  <a:pt x="136" y="509"/>
                  <a:pt x="126" y="516"/>
                </a:cubicBezTo>
                <a:cubicBezTo>
                  <a:pt x="110" y="511"/>
                  <a:pt x="114" y="495"/>
                  <a:pt x="108" y="513"/>
                </a:cubicBezTo>
                <a:cubicBezTo>
                  <a:pt x="107" y="506"/>
                  <a:pt x="112" y="493"/>
                  <a:pt x="105" y="492"/>
                </a:cubicBezTo>
                <a:cubicBezTo>
                  <a:pt x="98" y="491"/>
                  <a:pt x="93" y="510"/>
                  <a:pt x="93" y="510"/>
                </a:cubicBezTo>
                <a:cubicBezTo>
                  <a:pt x="78" y="505"/>
                  <a:pt x="71" y="508"/>
                  <a:pt x="60" y="519"/>
                </a:cubicBezTo>
                <a:cubicBezTo>
                  <a:pt x="54" y="538"/>
                  <a:pt x="56" y="555"/>
                  <a:pt x="45" y="573"/>
                </a:cubicBezTo>
                <a:cubicBezTo>
                  <a:pt x="42" y="585"/>
                  <a:pt x="40" y="593"/>
                  <a:pt x="33" y="603"/>
                </a:cubicBezTo>
                <a:cubicBezTo>
                  <a:pt x="26" y="575"/>
                  <a:pt x="24" y="545"/>
                  <a:pt x="21" y="516"/>
                </a:cubicBezTo>
                <a:cubicBezTo>
                  <a:pt x="30" y="406"/>
                  <a:pt x="23" y="440"/>
                  <a:pt x="45" y="483"/>
                </a:cubicBezTo>
                <a:cubicBezTo>
                  <a:pt x="42" y="510"/>
                  <a:pt x="36" y="525"/>
                  <a:pt x="39" y="552"/>
                </a:cubicBezTo>
                <a:cubicBezTo>
                  <a:pt x="41" y="522"/>
                  <a:pt x="38" y="514"/>
                  <a:pt x="57" y="495"/>
                </a:cubicBezTo>
                <a:cubicBezTo>
                  <a:pt x="63" y="472"/>
                  <a:pt x="59" y="448"/>
                  <a:pt x="66" y="426"/>
                </a:cubicBezTo>
                <a:cubicBezTo>
                  <a:pt x="70" y="523"/>
                  <a:pt x="65" y="514"/>
                  <a:pt x="78" y="474"/>
                </a:cubicBezTo>
                <a:cubicBezTo>
                  <a:pt x="76" y="491"/>
                  <a:pt x="73" y="508"/>
                  <a:pt x="93" y="495"/>
                </a:cubicBezTo>
                <a:cubicBezTo>
                  <a:pt x="96" y="468"/>
                  <a:pt x="105" y="440"/>
                  <a:pt x="114" y="414"/>
                </a:cubicBezTo>
                <a:cubicBezTo>
                  <a:pt x="113" y="410"/>
                  <a:pt x="111" y="398"/>
                  <a:pt x="111" y="402"/>
                </a:cubicBezTo>
                <a:cubicBezTo>
                  <a:pt x="111" y="415"/>
                  <a:pt x="109" y="453"/>
                  <a:pt x="114" y="441"/>
                </a:cubicBezTo>
                <a:cubicBezTo>
                  <a:pt x="121" y="424"/>
                  <a:pt x="116" y="405"/>
                  <a:pt x="117" y="387"/>
                </a:cubicBezTo>
                <a:cubicBezTo>
                  <a:pt x="108" y="307"/>
                  <a:pt x="111" y="328"/>
                  <a:pt x="99" y="363"/>
                </a:cubicBezTo>
                <a:cubicBezTo>
                  <a:pt x="92" y="335"/>
                  <a:pt x="97" y="314"/>
                  <a:pt x="87" y="354"/>
                </a:cubicBezTo>
                <a:cubicBezTo>
                  <a:pt x="86" y="349"/>
                  <a:pt x="88" y="343"/>
                  <a:pt x="84" y="339"/>
                </a:cubicBezTo>
                <a:cubicBezTo>
                  <a:pt x="82" y="337"/>
                  <a:pt x="83" y="346"/>
                  <a:pt x="81" y="348"/>
                </a:cubicBezTo>
                <a:cubicBezTo>
                  <a:pt x="76" y="355"/>
                  <a:pt x="67" y="358"/>
                  <a:pt x="60" y="363"/>
                </a:cubicBezTo>
                <a:cubicBezTo>
                  <a:pt x="57" y="349"/>
                  <a:pt x="60" y="337"/>
                  <a:pt x="45" y="342"/>
                </a:cubicBezTo>
                <a:cubicBezTo>
                  <a:pt x="41" y="329"/>
                  <a:pt x="36" y="329"/>
                  <a:pt x="24" y="333"/>
                </a:cubicBezTo>
                <a:cubicBezTo>
                  <a:pt x="13" y="344"/>
                  <a:pt x="9" y="356"/>
                  <a:pt x="0" y="369"/>
                </a:cubicBezTo>
                <a:cubicBezTo>
                  <a:pt x="3" y="326"/>
                  <a:pt x="5" y="328"/>
                  <a:pt x="15" y="297"/>
                </a:cubicBezTo>
                <a:cubicBezTo>
                  <a:pt x="16" y="283"/>
                  <a:pt x="12" y="268"/>
                  <a:pt x="18" y="255"/>
                </a:cubicBezTo>
                <a:cubicBezTo>
                  <a:pt x="22" y="246"/>
                  <a:pt x="15" y="277"/>
                  <a:pt x="21" y="285"/>
                </a:cubicBezTo>
                <a:cubicBezTo>
                  <a:pt x="25" y="290"/>
                  <a:pt x="27" y="275"/>
                  <a:pt x="30" y="270"/>
                </a:cubicBezTo>
                <a:cubicBezTo>
                  <a:pt x="31" y="274"/>
                  <a:pt x="30" y="284"/>
                  <a:pt x="33" y="282"/>
                </a:cubicBezTo>
                <a:cubicBezTo>
                  <a:pt x="38" y="278"/>
                  <a:pt x="39" y="264"/>
                  <a:pt x="39" y="264"/>
                </a:cubicBezTo>
                <a:cubicBezTo>
                  <a:pt x="40" y="253"/>
                  <a:pt x="40" y="242"/>
                  <a:pt x="42" y="231"/>
                </a:cubicBezTo>
                <a:cubicBezTo>
                  <a:pt x="43" y="225"/>
                  <a:pt x="48" y="213"/>
                  <a:pt x="48" y="213"/>
                </a:cubicBezTo>
                <a:cubicBezTo>
                  <a:pt x="56" y="229"/>
                  <a:pt x="57" y="243"/>
                  <a:pt x="60" y="261"/>
                </a:cubicBezTo>
                <a:cubicBezTo>
                  <a:pt x="69" y="248"/>
                  <a:pt x="66" y="225"/>
                  <a:pt x="72" y="258"/>
                </a:cubicBezTo>
                <a:cubicBezTo>
                  <a:pt x="74" y="250"/>
                  <a:pt x="76" y="209"/>
                  <a:pt x="84" y="234"/>
                </a:cubicBezTo>
                <a:cubicBezTo>
                  <a:pt x="103" y="228"/>
                  <a:pt x="91" y="211"/>
                  <a:pt x="102" y="234"/>
                </a:cubicBezTo>
                <a:cubicBezTo>
                  <a:pt x="116" y="229"/>
                  <a:pt x="112" y="218"/>
                  <a:pt x="123" y="207"/>
                </a:cubicBezTo>
                <a:cubicBezTo>
                  <a:pt x="127" y="219"/>
                  <a:pt x="117" y="264"/>
                  <a:pt x="126" y="237"/>
                </a:cubicBezTo>
                <a:cubicBezTo>
                  <a:pt x="128" y="241"/>
                  <a:pt x="130" y="245"/>
                  <a:pt x="132" y="249"/>
                </a:cubicBezTo>
                <a:cubicBezTo>
                  <a:pt x="133" y="252"/>
                  <a:pt x="134" y="261"/>
                  <a:pt x="135" y="258"/>
                </a:cubicBezTo>
                <a:cubicBezTo>
                  <a:pt x="142" y="234"/>
                  <a:pt x="141" y="208"/>
                  <a:pt x="144" y="183"/>
                </a:cubicBezTo>
                <a:cubicBezTo>
                  <a:pt x="149" y="199"/>
                  <a:pt x="144" y="259"/>
                  <a:pt x="153" y="222"/>
                </a:cubicBezTo>
                <a:cubicBezTo>
                  <a:pt x="168" y="309"/>
                  <a:pt x="153" y="215"/>
                  <a:pt x="165" y="180"/>
                </a:cubicBezTo>
                <a:cubicBezTo>
                  <a:pt x="166" y="186"/>
                  <a:pt x="167" y="192"/>
                  <a:pt x="168" y="198"/>
                </a:cubicBezTo>
                <a:cubicBezTo>
                  <a:pt x="169" y="208"/>
                  <a:pt x="171" y="238"/>
                  <a:pt x="171" y="228"/>
                </a:cubicBezTo>
                <a:cubicBezTo>
                  <a:pt x="171" y="159"/>
                  <a:pt x="166" y="190"/>
                  <a:pt x="174" y="213"/>
                </a:cubicBezTo>
                <a:cubicBezTo>
                  <a:pt x="182" y="180"/>
                  <a:pt x="174" y="236"/>
                  <a:pt x="195" y="243"/>
                </a:cubicBezTo>
                <a:cubicBezTo>
                  <a:pt x="204" y="256"/>
                  <a:pt x="197" y="271"/>
                  <a:pt x="213" y="276"/>
                </a:cubicBezTo>
                <a:cubicBezTo>
                  <a:pt x="227" y="233"/>
                  <a:pt x="217" y="184"/>
                  <a:pt x="222" y="138"/>
                </a:cubicBezTo>
                <a:cubicBezTo>
                  <a:pt x="231" y="164"/>
                  <a:pt x="236" y="192"/>
                  <a:pt x="243" y="219"/>
                </a:cubicBezTo>
                <a:cubicBezTo>
                  <a:pt x="243" y="225"/>
                  <a:pt x="242" y="301"/>
                  <a:pt x="252" y="270"/>
                </a:cubicBezTo>
                <a:cubicBezTo>
                  <a:pt x="253" y="255"/>
                  <a:pt x="248" y="238"/>
                  <a:pt x="255" y="225"/>
                </a:cubicBezTo>
                <a:cubicBezTo>
                  <a:pt x="260" y="215"/>
                  <a:pt x="254" y="248"/>
                  <a:pt x="258" y="258"/>
                </a:cubicBezTo>
                <a:cubicBezTo>
                  <a:pt x="260" y="264"/>
                  <a:pt x="260" y="246"/>
                  <a:pt x="261" y="240"/>
                </a:cubicBezTo>
                <a:cubicBezTo>
                  <a:pt x="265" y="265"/>
                  <a:pt x="263" y="262"/>
                  <a:pt x="267" y="243"/>
                </a:cubicBezTo>
                <a:cubicBezTo>
                  <a:pt x="273" y="217"/>
                  <a:pt x="269" y="225"/>
                  <a:pt x="279" y="210"/>
                </a:cubicBezTo>
                <a:cubicBezTo>
                  <a:pt x="284" y="184"/>
                  <a:pt x="287" y="200"/>
                  <a:pt x="291" y="213"/>
                </a:cubicBezTo>
                <a:cubicBezTo>
                  <a:pt x="296" y="305"/>
                  <a:pt x="297" y="259"/>
                  <a:pt x="303" y="222"/>
                </a:cubicBezTo>
                <a:cubicBezTo>
                  <a:pt x="306" y="238"/>
                  <a:pt x="312" y="253"/>
                  <a:pt x="321" y="267"/>
                </a:cubicBezTo>
                <a:cubicBezTo>
                  <a:pt x="324" y="265"/>
                  <a:pt x="327" y="260"/>
                  <a:pt x="330" y="261"/>
                </a:cubicBezTo>
                <a:cubicBezTo>
                  <a:pt x="337" y="263"/>
                  <a:pt x="329" y="283"/>
                  <a:pt x="336" y="261"/>
                </a:cubicBezTo>
                <a:cubicBezTo>
                  <a:pt x="337" y="240"/>
                  <a:pt x="336" y="219"/>
                  <a:pt x="339" y="198"/>
                </a:cubicBezTo>
                <a:cubicBezTo>
                  <a:pt x="341" y="185"/>
                  <a:pt x="351" y="162"/>
                  <a:pt x="351" y="162"/>
                </a:cubicBezTo>
                <a:cubicBezTo>
                  <a:pt x="357" y="177"/>
                  <a:pt x="363" y="194"/>
                  <a:pt x="372" y="207"/>
                </a:cubicBezTo>
                <a:cubicBezTo>
                  <a:pt x="374" y="203"/>
                  <a:pt x="377" y="199"/>
                  <a:pt x="378" y="195"/>
                </a:cubicBezTo>
                <a:cubicBezTo>
                  <a:pt x="380" y="189"/>
                  <a:pt x="375" y="175"/>
                  <a:pt x="381" y="177"/>
                </a:cubicBezTo>
                <a:cubicBezTo>
                  <a:pt x="388" y="179"/>
                  <a:pt x="384" y="191"/>
                  <a:pt x="387" y="198"/>
                </a:cubicBezTo>
                <a:cubicBezTo>
                  <a:pt x="405" y="235"/>
                  <a:pt x="397" y="229"/>
                  <a:pt x="420" y="240"/>
                </a:cubicBezTo>
                <a:cubicBezTo>
                  <a:pt x="421" y="234"/>
                  <a:pt x="420" y="217"/>
                  <a:pt x="423" y="222"/>
                </a:cubicBezTo>
                <a:cubicBezTo>
                  <a:pt x="435" y="242"/>
                  <a:pt x="424" y="270"/>
                  <a:pt x="432" y="246"/>
                </a:cubicBezTo>
                <a:cubicBezTo>
                  <a:pt x="429" y="230"/>
                  <a:pt x="427" y="214"/>
                  <a:pt x="423" y="198"/>
                </a:cubicBezTo>
                <a:cubicBezTo>
                  <a:pt x="424" y="186"/>
                  <a:pt x="426" y="174"/>
                  <a:pt x="426" y="162"/>
                </a:cubicBezTo>
                <a:cubicBezTo>
                  <a:pt x="426" y="158"/>
                  <a:pt x="425" y="178"/>
                  <a:pt x="423" y="174"/>
                </a:cubicBezTo>
                <a:cubicBezTo>
                  <a:pt x="418" y="165"/>
                  <a:pt x="417" y="144"/>
                  <a:pt x="417" y="144"/>
                </a:cubicBezTo>
                <a:cubicBezTo>
                  <a:pt x="418" y="131"/>
                  <a:pt x="416" y="117"/>
                  <a:pt x="420" y="105"/>
                </a:cubicBezTo>
                <a:cubicBezTo>
                  <a:pt x="421" y="102"/>
                  <a:pt x="427" y="106"/>
                  <a:pt x="429" y="108"/>
                </a:cubicBezTo>
                <a:cubicBezTo>
                  <a:pt x="439" y="120"/>
                  <a:pt x="450" y="139"/>
                  <a:pt x="459" y="153"/>
                </a:cubicBezTo>
                <a:cubicBezTo>
                  <a:pt x="460" y="158"/>
                  <a:pt x="458" y="164"/>
                  <a:pt x="462" y="168"/>
                </a:cubicBezTo>
                <a:cubicBezTo>
                  <a:pt x="464" y="170"/>
                  <a:pt x="464" y="156"/>
                  <a:pt x="465" y="159"/>
                </a:cubicBezTo>
                <a:cubicBezTo>
                  <a:pt x="470" y="174"/>
                  <a:pt x="470" y="191"/>
                  <a:pt x="474" y="207"/>
                </a:cubicBezTo>
                <a:cubicBezTo>
                  <a:pt x="482" y="183"/>
                  <a:pt x="471" y="213"/>
                  <a:pt x="480" y="225"/>
                </a:cubicBezTo>
                <a:cubicBezTo>
                  <a:pt x="483" y="229"/>
                  <a:pt x="484" y="215"/>
                  <a:pt x="486" y="210"/>
                </a:cubicBezTo>
                <a:cubicBezTo>
                  <a:pt x="490" y="198"/>
                  <a:pt x="489" y="198"/>
                  <a:pt x="492" y="183"/>
                </a:cubicBezTo>
                <a:cubicBezTo>
                  <a:pt x="497" y="213"/>
                  <a:pt x="506" y="239"/>
                  <a:pt x="528" y="261"/>
                </a:cubicBezTo>
                <a:cubicBezTo>
                  <a:pt x="535" y="281"/>
                  <a:pt x="534" y="291"/>
                  <a:pt x="549" y="306"/>
                </a:cubicBezTo>
                <a:cubicBezTo>
                  <a:pt x="558" y="334"/>
                  <a:pt x="547" y="287"/>
                  <a:pt x="546" y="282"/>
                </a:cubicBezTo>
                <a:cubicBezTo>
                  <a:pt x="549" y="133"/>
                  <a:pt x="528" y="111"/>
                  <a:pt x="564" y="171"/>
                </a:cubicBezTo>
                <a:cubicBezTo>
                  <a:pt x="566" y="180"/>
                  <a:pt x="567" y="189"/>
                  <a:pt x="570" y="198"/>
                </a:cubicBezTo>
                <a:cubicBezTo>
                  <a:pt x="573" y="208"/>
                  <a:pt x="579" y="218"/>
                  <a:pt x="582" y="228"/>
                </a:cubicBezTo>
                <a:cubicBezTo>
                  <a:pt x="585" y="238"/>
                  <a:pt x="581" y="257"/>
                  <a:pt x="591" y="267"/>
                </a:cubicBezTo>
                <a:cubicBezTo>
                  <a:pt x="593" y="269"/>
                  <a:pt x="589" y="261"/>
                  <a:pt x="588" y="258"/>
                </a:cubicBezTo>
                <a:cubicBezTo>
                  <a:pt x="587" y="262"/>
                  <a:pt x="585" y="274"/>
                  <a:pt x="585" y="270"/>
                </a:cubicBezTo>
                <a:cubicBezTo>
                  <a:pt x="585" y="251"/>
                  <a:pt x="579" y="230"/>
                  <a:pt x="588" y="213"/>
                </a:cubicBezTo>
                <a:cubicBezTo>
                  <a:pt x="595" y="200"/>
                  <a:pt x="590" y="243"/>
                  <a:pt x="591" y="258"/>
                </a:cubicBezTo>
                <a:cubicBezTo>
                  <a:pt x="593" y="289"/>
                  <a:pt x="591" y="279"/>
                  <a:pt x="597" y="297"/>
                </a:cubicBezTo>
                <a:cubicBezTo>
                  <a:pt x="603" y="259"/>
                  <a:pt x="597" y="290"/>
                  <a:pt x="603" y="315"/>
                </a:cubicBezTo>
                <a:cubicBezTo>
                  <a:pt x="604" y="319"/>
                  <a:pt x="605" y="307"/>
                  <a:pt x="606" y="303"/>
                </a:cubicBezTo>
                <a:cubicBezTo>
                  <a:pt x="609" y="292"/>
                  <a:pt x="612" y="283"/>
                  <a:pt x="618" y="273"/>
                </a:cubicBezTo>
                <a:cubicBezTo>
                  <a:pt x="619" y="264"/>
                  <a:pt x="613" y="251"/>
                  <a:pt x="621" y="246"/>
                </a:cubicBezTo>
                <a:cubicBezTo>
                  <a:pt x="623" y="245"/>
                  <a:pt x="628" y="275"/>
                  <a:pt x="630" y="279"/>
                </a:cubicBezTo>
                <a:cubicBezTo>
                  <a:pt x="636" y="293"/>
                  <a:pt x="644" y="322"/>
                  <a:pt x="657" y="330"/>
                </a:cubicBezTo>
                <a:cubicBezTo>
                  <a:pt x="658" y="333"/>
                  <a:pt x="659" y="342"/>
                  <a:pt x="660" y="339"/>
                </a:cubicBezTo>
                <a:cubicBezTo>
                  <a:pt x="669" y="322"/>
                  <a:pt x="664" y="301"/>
                  <a:pt x="666" y="282"/>
                </a:cubicBezTo>
                <a:cubicBezTo>
                  <a:pt x="669" y="297"/>
                  <a:pt x="661" y="316"/>
                  <a:pt x="672" y="327"/>
                </a:cubicBezTo>
                <a:cubicBezTo>
                  <a:pt x="681" y="336"/>
                  <a:pt x="675" y="303"/>
                  <a:pt x="678" y="291"/>
                </a:cubicBezTo>
                <a:cubicBezTo>
                  <a:pt x="692" y="296"/>
                  <a:pt x="690" y="308"/>
                  <a:pt x="705" y="303"/>
                </a:cubicBezTo>
                <a:cubicBezTo>
                  <a:pt x="712" y="276"/>
                  <a:pt x="706" y="286"/>
                  <a:pt x="717" y="270"/>
                </a:cubicBezTo>
                <a:cubicBezTo>
                  <a:pt x="727" y="280"/>
                  <a:pt x="730" y="289"/>
                  <a:pt x="738" y="300"/>
                </a:cubicBezTo>
                <a:cubicBezTo>
                  <a:pt x="740" y="323"/>
                  <a:pt x="737" y="346"/>
                  <a:pt x="750" y="339"/>
                </a:cubicBezTo>
                <a:cubicBezTo>
                  <a:pt x="753" y="338"/>
                  <a:pt x="751" y="332"/>
                  <a:pt x="753" y="330"/>
                </a:cubicBezTo>
                <a:cubicBezTo>
                  <a:pt x="755" y="328"/>
                  <a:pt x="759" y="328"/>
                  <a:pt x="762" y="327"/>
                </a:cubicBezTo>
                <a:cubicBezTo>
                  <a:pt x="763" y="315"/>
                  <a:pt x="766" y="303"/>
                  <a:pt x="765" y="291"/>
                </a:cubicBezTo>
                <a:cubicBezTo>
                  <a:pt x="765" y="283"/>
                  <a:pt x="755" y="274"/>
                  <a:pt x="759" y="267"/>
                </a:cubicBezTo>
                <a:cubicBezTo>
                  <a:pt x="762" y="262"/>
                  <a:pt x="768" y="274"/>
                  <a:pt x="771" y="279"/>
                </a:cubicBezTo>
                <a:cubicBezTo>
                  <a:pt x="780" y="292"/>
                  <a:pt x="782" y="299"/>
                  <a:pt x="786" y="312"/>
                </a:cubicBezTo>
                <a:cubicBezTo>
                  <a:pt x="792" y="262"/>
                  <a:pt x="786" y="285"/>
                  <a:pt x="792" y="297"/>
                </a:cubicBezTo>
                <a:cubicBezTo>
                  <a:pt x="796" y="305"/>
                  <a:pt x="803" y="313"/>
                  <a:pt x="807" y="321"/>
                </a:cubicBezTo>
                <a:cubicBezTo>
                  <a:pt x="810" y="309"/>
                  <a:pt x="814" y="297"/>
                  <a:pt x="816" y="285"/>
                </a:cubicBezTo>
                <a:cubicBezTo>
                  <a:pt x="820" y="225"/>
                  <a:pt x="818" y="233"/>
                  <a:pt x="837" y="261"/>
                </a:cubicBezTo>
                <a:cubicBezTo>
                  <a:pt x="840" y="273"/>
                  <a:pt x="836" y="306"/>
                  <a:pt x="849" y="279"/>
                </a:cubicBezTo>
                <a:cubicBezTo>
                  <a:pt x="854" y="251"/>
                  <a:pt x="857" y="265"/>
                  <a:pt x="879" y="270"/>
                </a:cubicBezTo>
                <a:cubicBezTo>
                  <a:pt x="908" y="227"/>
                  <a:pt x="905" y="314"/>
                  <a:pt x="906" y="327"/>
                </a:cubicBezTo>
                <a:cubicBezTo>
                  <a:pt x="909" y="312"/>
                  <a:pt x="913" y="303"/>
                  <a:pt x="921" y="291"/>
                </a:cubicBezTo>
                <a:cubicBezTo>
                  <a:pt x="922" y="284"/>
                  <a:pt x="922" y="277"/>
                  <a:pt x="924" y="270"/>
                </a:cubicBezTo>
                <a:cubicBezTo>
                  <a:pt x="931" y="245"/>
                  <a:pt x="938" y="279"/>
                  <a:pt x="939" y="285"/>
                </a:cubicBezTo>
                <a:cubicBezTo>
                  <a:pt x="941" y="299"/>
                  <a:pt x="942" y="313"/>
                  <a:pt x="945" y="327"/>
                </a:cubicBezTo>
                <a:cubicBezTo>
                  <a:pt x="946" y="331"/>
                  <a:pt x="949" y="335"/>
                  <a:pt x="951" y="339"/>
                </a:cubicBezTo>
                <a:cubicBezTo>
                  <a:pt x="965" y="311"/>
                  <a:pt x="956" y="345"/>
                  <a:pt x="975" y="351"/>
                </a:cubicBezTo>
                <a:cubicBezTo>
                  <a:pt x="993" y="345"/>
                  <a:pt x="981" y="333"/>
                  <a:pt x="972" y="324"/>
                </a:cubicBezTo>
                <a:cubicBezTo>
                  <a:pt x="988" y="300"/>
                  <a:pt x="987" y="348"/>
                  <a:pt x="1005" y="354"/>
                </a:cubicBezTo>
                <a:cubicBezTo>
                  <a:pt x="1006" y="357"/>
                  <a:pt x="1005" y="363"/>
                  <a:pt x="1008" y="363"/>
                </a:cubicBezTo>
                <a:cubicBezTo>
                  <a:pt x="1011" y="363"/>
                  <a:pt x="1011" y="357"/>
                  <a:pt x="1011" y="354"/>
                </a:cubicBezTo>
                <a:cubicBezTo>
                  <a:pt x="1010" y="345"/>
                  <a:pt x="1004" y="336"/>
                  <a:pt x="1002" y="327"/>
                </a:cubicBezTo>
                <a:cubicBezTo>
                  <a:pt x="1008" y="303"/>
                  <a:pt x="1011" y="279"/>
                  <a:pt x="1014" y="255"/>
                </a:cubicBezTo>
                <a:cubicBezTo>
                  <a:pt x="1025" y="272"/>
                  <a:pt x="1029" y="291"/>
                  <a:pt x="1044" y="306"/>
                </a:cubicBezTo>
                <a:cubicBezTo>
                  <a:pt x="1054" y="335"/>
                  <a:pt x="1049" y="330"/>
                  <a:pt x="1053" y="288"/>
                </a:cubicBezTo>
                <a:cubicBezTo>
                  <a:pt x="1055" y="291"/>
                  <a:pt x="1055" y="296"/>
                  <a:pt x="1059" y="297"/>
                </a:cubicBezTo>
                <a:cubicBezTo>
                  <a:pt x="1071" y="299"/>
                  <a:pt x="1089" y="279"/>
                  <a:pt x="1089" y="279"/>
                </a:cubicBezTo>
                <a:cubicBezTo>
                  <a:pt x="1093" y="267"/>
                  <a:pt x="1097" y="262"/>
                  <a:pt x="1107" y="255"/>
                </a:cubicBezTo>
                <a:cubicBezTo>
                  <a:pt x="1111" y="242"/>
                  <a:pt x="1115" y="239"/>
                  <a:pt x="1128" y="243"/>
                </a:cubicBezTo>
                <a:cubicBezTo>
                  <a:pt x="1130" y="246"/>
                  <a:pt x="1130" y="252"/>
                  <a:pt x="1134" y="252"/>
                </a:cubicBezTo>
                <a:cubicBezTo>
                  <a:pt x="1137" y="252"/>
                  <a:pt x="1131" y="246"/>
                  <a:pt x="1131" y="243"/>
                </a:cubicBezTo>
                <a:cubicBezTo>
                  <a:pt x="1131" y="221"/>
                  <a:pt x="1135" y="193"/>
                  <a:pt x="1137" y="171"/>
                </a:cubicBezTo>
                <a:cubicBezTo>
                  <a:pt x="1139" y="175"/>
                  <a:pt x="1141" y="179"/>
                  <a:pt x="1143" y="183"/>
                </a:cubicBezTo>
                <a:cubicBezTo>
                  <a:pt x="1158" y="209"/>
                  <a:pt x="1142" y="160"/>
                  <a:pt x="1164" y="153"/>
                </a:cubicBezTo>
                <a:cubicBezTo>
                  <a:pt x="1165" y="157"/>
                  <a:pt x="1163" y="165"/>
                  <a:pt x="1167" y="165"/>
                </a:cubicBezTo>
                <a:cubicBezTo>
                  <a:pt x="1171" y="165"/>
                  <a:pt x="1167" y="151"/>
                  <a:pt x="1170" y="153"/>
                </a:cubicBezTo>
                <a:cubicBezTo>
                  <a:pt x="1180" y="160"/>
                  <a:pt x="1180" y="175"/>
                  <a:pt x="1185" y="186"/>
                </a:cubicBezTo>
                <a:cubicBezTo>
                  <a:pt x="1187" y="183"/>
                  <a:pt x="1190" y="180"/>
                  <a:pt x="1191" y="177"/>
                </a:cubicBezTo>
                <a:cubicBezTo>
                  <a:pt x="1193" y="172"/>
                  <a:pt x="1189" y="160"/>
                  <a:pt x="1194" y="162"/>
                </a:cubicBezTo>
                <a:cubicBezTo>
                  <a:pt x="1202" y="166"/>
                  <a:pt x="1209" y="186"/>
                  <a:pt x="1209" y="186"/>
                </a:cubicBezTo>
                <a:cubicBezTo>
                  <a:pt x="1224" y="141"/>
                  <a:pt x="1206" y="168"/>
                  <a:pt x="1224" y="195"/>
                </a:cubicBezTo>
                <a:cubicBezTo>
                  <a:pt x="1225" y="240"/>
                  <a:pt x="1225" y="285"/>
                  <a:pt x="1227" y="330"/>
                </a:cubicBezTo>
                <a:cubicBezTo>
                  <a:pt x="1227" y="335"/>
                  <a:pt x="1230" y="350"/>
                  <a:pt x="1230" y="345"/>
                </a:cubicBezTo>
                <a:cubicBezTo>
                  <a:pt x="1230" y="333"/>
                  <a:pt x="1228" y="321"/>
                  <a:pt x="1227" y="309"/>
                </a:cubicBezTo>
                <a:cubicBezTo>
                  <a:pt x="1222" y="331"/>
                  <a:pt x="1219" y="403"/>
                  <a:pt x="1233" y="333"/>
                </a:cubicBezTo>
                <a:cubicBezTo>
                  <a:pt x="1237" y="170"/>
                  <a:pt x="1221" y="243"/>
                  <a:pt x="1257" y="171"/>
                </a:cubicBezTo>
                <a:cubicBezTo>
                  <a:pt x="1276" y="176"/>
                  <a:pt x="1270" y="185"/>
                  <a:pt x="1275" y="201"/>
                </a:cubicBezTo>
                <a:cubicBezTo>
                  <a:pt x="1282" y="340"/>
                  <a:pt x="1277" y="355"/>
                  <a:pt x="1290" y="291"/>
                </a:cubicBezTo>
                <a:cubicBezTo>
                  <a:pt x="1297" y="333"/>
                  <a:pt x="1298" y="285"/>
                  <a:pt x="1299" y="276"/>
                </a:cubicBezTo>
                <a:cubicBezTo>
                  <a:pt x="1301" y="281"/>
                  <a:pt x="1303" y="286"/>
                  <a:pt x="1305" y="291"/>
                </a:cubicBezTo>
                <a:cubicBezTo>
                  <a:pt x="1306" y="295"/>
                  <a:pt x="1304" y="305"/>
                  <a:pt x="1308" y="303"/>
                </a:cubicBezTo>
                <a:cubicBezTo>
                  <a:pt x="1315" y="299"/>
                  <a:pt x="1311" y="287"/>
                  <a:pt x="1314" y="279"/>
                </a:cubicBezTo>
                <a:cubicBezTo>
                  <a:pt x="1317" y="280"/>
                  <a:pt x="1321" y="280"/>
                  <a:pt x="1323" y="282"/>
                </a:cubicBezTo>
                <a:cubicBezTo>
                  <a:pt x="1326" y="284"/>
                  <a:pt x="1325" y="291"/>
                  <a:pt x="1329" y="291"/>
                </a:cubicBezTo>
                <a:cubicBezTo>
                  <a:pt x="1333" y="291"/>
                  <a:pt x="1342" y="276"/>
                  <a:pt x="1344" y="273"/>
                </a:cubicBezTo>
                <a:cubicBezTo>
                  <a:pt x="1336" y="364"/>
                  <a:pt x="1332" y="456"/>
                  <a:pt x="1350" y="546"/>
                </a:cubicBezTo>
                <a:cubicBezTo>
                  <a:pt x="1367" y="529"/>
                  <a:pt x="1364" y="521"/>
                  <a:pt x="1374" y="501"/>
                </a:cubicBezTo>
                <a:cubicBezTo>
                  <a:pt x="1355" y="482"/>
                  <a:pt x="1353" y="486"/>
                  <a:pt x="1347" y="465"/>
                </a:cubicBezTo>
                <a:cubicBezTo>
                  <a:pt x="1345" y="457"/>
                  <a:pt x="1341" y="441"/>
                  <a:pt x="1341" y="441"/>
                </a:cubicBezTo>
                <a:cubicBezTo>
                  <a:pt x="1339" y="415"/>
                  <a:pt x="1333" y="388"/>
                  <a:pt x="1338" y="363"/>
                </a:cubicBezTo>
                <a:cubicBezTo>
                  <a:pt x="1349" y="374"/>
                  <a:pt x="1356" y="400"/>
                  <a:pt x="1362" y="381"/>
                </a:cubicBezTo>
                <a:cubicBezTo>
                  <a:pt x="1357" y="340"/>
                  <a:pt x="1356" y="341"/>
                  <a:pt x="1362" y="285"/>
                </a:cubicBezTo>
                <a:cubicBezTo>
                  <a:pt x="1364" y="266"/>
                  <a:pt x="1368" y="347"/>
                  <a:pt x="1368" y="315"/>
                </a:cubicBezTo>
                <a:cubicBezTo>
                  <a:pt x="1368" y="305"/>
                  <a:pt x="1366" y="295"/>
                  <a:pt x="1365" y="285"/>
                </a:cubicBezTo>
                <a:cubicBezTo>
                  <a:pt x="1372" y="258"/>
                  <a:pt x="1366" y="284"/>
                  <a:pt x="1386" y="291"/>
                </a:cubicBezTo>
                <a:cubicBezTo>
                  <a:pt x="1387" y="285"/>
                  <a:pt x="1387" y="224"/>
                  <a:pt x="1395" y="270"/>
                </a:cubicBezTo>
                <a:cubicBezTo>
                  <a:pt x="1418" y="255"/>
                  <a:pt x="1388" y="278"/>
                  <a:pt x="1407" y="240"/>
                </a:cubicBezTo>
                <a:cubicBezTo>
                  <a:pt x="1409" y="236"/>
                  <a:pt x="1409" y="248"/>
                  <a:pt x="1410" y="252"/>
                </a:cubicBezTo>
                <a:cubicBezTo>
                  <a:pt x="1415" y="282"/>
                  <a:pt x="1408" y="268"/>
                  <a:pt x="1419" y="285"/>
                </a:cubicBezTo>
                <a:cubicBezTo>
                  <a:pt x="1422" y="272"/>
                  <a:pt x="1428" y="246"/>
                  <a:pt x="1428" y="246"/>
                </a:cubicBezTo>
                <a:cubicBezTo>
                  <a:pt x="1447" y="251"/>
                  <a:pt x="1443" y="266"/>
                  <a:pt x="1449" y="249"/>
                </a:cubicBezTo>
                <a:cubicBezTo>
                  <a:pt x="1451" y="234"/>
                  <a:pt x="1453" y="219"/>
                  <a:pt x="1458" y="204"/>
                </a:cubicBezTo>
                <a:cubicBezTo>
                  <a:pt x="1496" y="223"/>
                  <a:pt x="1475" y="308"/>
                  <a:pt x="1476" y="330"/>
                </a:cubicBezTo>
                <a:cubicBezTo>
                  <a:pt x="1484" y="298"/>
                  <a:pt x="1485" y="287"/>
                  <a:pt x="1482" y="252"/>
                </a:cubicBezTo>
                <a:cubicBezTo>
                  <a:pt x="1476" y="277"/>
                  <a:pt x="1470" y="304"/>
                  <a:pt x="1470" y="330"/>
                </a:cubicBezTo>
                <a:cubicBezTo>
                  <a:pt x="1470" y="334"/>
                  <a:pt x="1472" y="322"/>
                  <a:pt x="1473" y="318"/>
                </a:cubicBezTo>
                <a:cubicBezTo>
                  <a:pt x="1475" y="313"/>
                  <a:pt x="1477" y="308"/>
                  <a:pt x="1479" y="303"/>
                </a:cubicBezTo>
                <a:cubicBezTo>
                  <a:pt x="1480" y="281"/>
                  <a:pt x="1480" y="259"/>
                  <a:pt x="1482" y="237"/>
                </a:cubicBezTo>
                <a:cubicBezTo>
                  <a:pt x="1482" y="233"/>
                  <a:pt x="1481" y="226"/>
                  <a:pt x="1485" y="225"/>
                </a:cubicBezTo>
                <a:cubicBezTo>
                  <a:pt x="1487" y="224"/>
                  <a:pt x="1501" y="254"/>
                  <a:pt x="1503" y="258"/>
                </a:cubicBezTo>
                <a:cubicBezTo>
                  <a:pt x="1508" y="233"/>
                  <a:pt x="1501" y="231"/>
                  <a:pt x="1515" y="243"/>
                </a:cubicBezTo>
                <a:cubicBezTo>
                  <a:pt x="1518" y="246"/>
                  <a:pt x="1523" y="247"/>
                  <a:pt x="1527" y="249"/>
                </a:cubicBezTo>
                <a:cubicBezTo>
                  <a:pt x="1530" y="253"/>
                  <a:pt x="1531" y="260"/>
                  <a:pt x="1536" y="261"/>
                </a:cubicBezTo>
                <a:cubicBezTo>
                  <a:pt x="1539" y="262"/>
                  <a:pt x="1536" y="252"/>
                  <a:pt x="1539" y="252"/>
                </a:cubicBezTo>
                <a:cubicBezTo>
                  <a:pt x="1543" y="252"/>
                  <a:pt x="1547" y="268"/>
                  <a:pt x="1548" y="270"/>
                </a:cubicBezTo>
                <a:cubicBezTo>
                  <a:pt x="1556" y="255"/>
                  <a:pt x="1557" y="244"/>
                  <a:pt x="1575" y="249"/>
                </a:cubicBezTo>
                <a:cubicBezTo>
                  <a:pt x="1578" y="364"/>
                  <a:pt x="1575" y="394"/>
                  <a:pt x="1587" y="333"/>
                </a:cubicBezTo>
                <a:cubicBezTo>
                  <a:pt x="1590" y="343"/>
                  <a:pt x="1584" y="366"/>
                  <a:pt x="1584" y="366"/>
                </a:cubicBezTo>
                <a:cubicBezTo>
                  <a:pt x="1585" y="351"/>
                  <a:pt x="1586" y="336"/>
                  <a:pt x="1587" y="321"/>
                </a:cubicBezTo>
                <a:cubicBezTo>
                  <a:pt x="1591" y="275"/>
                  <a:pt x="1591" y="303"/>
                  <a:pt x="1596" y="318"/>
                </a:cubicBezTo>
                <a:cubicBezTo>
                  <a:pt x="1597" y="313"/>
                  <a:pt x="1595" y="307"/>
                  <a:pt x="1599" y="303"/>
                </a:cubicBezTo>
                <a:cubicBezTo>
                  <a:pt x="1601" y="301"/>
                  <a:pt x="1602" y="309"/>
                  <a:pt x="1602" y="312"/>
                </a:cubicBezTo>
                <a:cubicBezTo>
                  <a:pt x="1604" y="323"/>
                  <a:pt x="1604" y="334"/>
                  <a:pt x="1605" y="345"/>
                </a:cubicBezTo>
                <a:cubicBezTo>
                  <a:pt x="1607" y="317"/>
                  <a:pt x="1602" y="277"/>
                  <a:pt x="1623" y="309"/>
                </a:cubicBezTo>
                <a:cubicBezTo>
                  <a:pt x="1626" y="325"/>
                  <a:pt x="1628" y="339"/>
                  <a:pt x="1635" y="354"/>
                </a:cubicBezTo>
                <a:cubicBezTo>
                  <a:pt x="1635" y="357"/>
                  <a:pt x="1627" y="419"/>
                  <a:pt x="1629" y="414"/>
                </a:cubicBezTo>
                <a:cubicBezTo>
                  <a:pt x="1635" y="401"/>
                  <a:pt x="1633" y="386"/>
                  <a:pt x="1635" y="372"/>
                </a:cubicBezTo>
                <a:cubicBezTo>
                  <a:pt x="1633" y="365"/>
                  <a:pt x="1624" y="342"/>
                  <a:pt x="1635" y="339"/>
                </a:cubicBezTo>
                <a:cubicBezTo>
                  <a:pt x="1643" y="337"/>
                  <a:pt x="1653" y="357"/>
                  <a:pt x="1653" y="357"/>
                </a:cubicBezTo>
                <a:cubicBezTo>
                  <a:pt x="1663" y="328"/>
                  <a:pt x="1657" y="322"/>
                  <a:pt x="1668" y="372"/>
                </a:cubicBezTo>
                <a:cubicBezTo>
                  <a:pt x="1667" y="360"/>
                  <a:pt x="1665" y="348"/>
                  <a:pt x="1665" y="336"/>
                </a:cubicBezTo>
                <a:cubicBezTo>
                  <a:pt x="1665" y="333"/>
                  <a:pt x="1665" y="346"/>
                  <a:pt x="1668" y="345"/>
                </a:cubicBezTo>
                <a:cubicBezTo>
                  <a:pt x="1672" y="344"/>
                  <a:pt x="1672" y="337"/>
                  <a:pt x="1674" y="333"/>
                </a:cubicBezTo>
                <a:cubicBezTo>
                  <a:pt x="1675" y="329"/>
                  <a:pt x="1676" y="325"/>
                  <a:pt x="1677" y="321"/>
                </a:cubicBezTo>
                <a:cubicBezTo>
                  <a:pt x="1685" y="334"/>
                  <a:pt x="1685" y="351"/>
                  <a:pt x="1695" y="336"/>
                </a:cubicBezTo>
                <a:cubicBezTo>
                  <a:pt x="1701" y="291"/>
                  <a:pt x="1708" y="314"/>
                  <a:pt x="1713" y="336"/>
                </a:cubicBezTo>
                <a:cubicBezTo>
                  <a:pt x="1714" y="326"/>
                  <a:pt x="1712" y="315"/>
                  <a:pt x="1716" y="306"/>
                </a:cubicBezTo>
                <a:cubicBezTo>
                  <a:pt x="1717" y="303"/>
                  <a:pt x="1719" y="316"/>
                  <a:pt x="1722" y="315"/>
                </a:cubicBezTo>
                <a:cubicBezTo>
                  <a:pt x="1726" y="314"/>
                  <a:pt x="1726" y="307"/>
                  <a:pt x="1728" y="303"/>
                </a:cubicBezTo>
                <a:cubicBezTo>
                  <a:pt x="1730" y="276"/>
                  <a:pt x="1730" y="243"/>
                  <a:pt x="1746" y="219"/>
                </a:cubicBezTo>
                <a:cubicBezTo>
                  <a:pt x="1748" y="284"/>
                  <a:pt x="1742" y="315"/>
                  <a:pt x="1755" y="366"/>
                </a:cubicBezTo>
                <a:cubicBezTo>
                  <a:pt x="1761" y="355"/>
                  <a:pt x="1763" y="344"/>
                  <a:pt x="1770" y="333"/>
                </a:cubicBezTo>
                <a:cubicBezTo>
                  <a:pt x="1773" y="312"/>
                  <a:pt x="1775" y="290"/>
                  <a:pt x="1782" y="270"/>
                </a:cubicBezTo>
                <a:cubicBezTo>
                  <a:pt x="1805" y="305"/>
                  <a:pt x="1772" y="364"/>
                  <a:pt x="1803" y="318"/>
                </a:cubicBezTo>
                <a:cubicBezTo>
                  <a:pt x="1810" y="290"/>
                  <a:pt x="1807" y="286"/>
                  <a:pt x="1812" y="306"/>
                </a:cubicBezTo>
                <a:cubicBezTo>
                  <a:pt x="1824" y="258"/>
                  <a:pt x="1811" y="208"/>
                  <a:pt x="1821" y="159"/>
                </a:cubicBezTo>
                <a:cubicBezTo>
                  <a:pt x="1843" y="166"/>
                  <a:pt x="1839" y="187"/>
                  <a:pt x="1845" y="207"/>
                </a:cubicBezTo>
                <a:cubicBezTo>
                  <a:pt x="1853" y="236"/>
                  <a:pt x="1862" y="267"/>
                  <a:pt x="1875" y="294"/>
                </a:cubicBezTo>
                <a:cubicBezTo>
                  <a:pt x="1876" y="244"/>
                  <a:pt x="1864" y="37"/>
                  <a:pt x="1884" y="138"/>
                </a:cubicBezTo>
                <a:cubicBezTo>
                  <a:pt x="1885" y="143"/>
                  <a:pt x="1885" y="148"/>
                  <a:pt x="1887" y="153"/>
                </a:cubicBezTo>
                <a:cubicBezTo>
                  <a:pt x="1889" y="158"/>
                  <a:pt x="1893" y="161"/>
                  <a:pt x="1896" y="165"/>
                </a:cubicBezTo>
                <a:cubicBezTo>
                  <a:pt x="1901" y="151"/>
                  <a:pt x="1905" y="140"/>
                  <a:pt x="1908" y="126"/>
                </a:cubicBezTo>
                <a:cubicBezTo>
                  <a:pt x="1902" y="107"/>
                  <a:pt x="1907" y="88"/>
                  <a:pt x="1911" y="69"/>
                </a:cubicBezTo>
                <a:cubicBezTo>
                  <a:pt x="1918" y="109"/>
                  <a:pt x="1918" y="148"/>
                  <a:pt x="1920" y="189"/>
                </a:cubicBezTo>
                <a:cubicBezTo>
                  <a:pt x="1930" y="113"/>
                  <a:pt x="1920" y="147"/>
                  <a:pt x="1938" y="171"/>
                </a:cubicBezTo>
                <a:cubicBezTo>
                  <a:pt x="1957" y="156"/>
                  <a:pt x="1955" y="139"/>
                  <a:pt x="1971" y="129"/>
                </a:cubicBezTo>
                <a:cubicBezTo>
                  <a:pt x="1998" y="147"/>
                  <a:pt x="1956" y="116"/>
                  <a:pt x="1983" y="156"/>
                </a:cubicBezTo>
                <a:cubicBezTo>
                  <a:pt x="1985" y="159"/>
                  <a:pt x="1985" y="148"/>
                  <a:pt x="1986" y="144"/>
                </a:cubicBezTo>
                <a:cubicBezTo>
                  <a:pt x="1987" y="137"/>
                  <a:pt x="1987" y="130"/>
                  <a:pt x="1989" y="123"/>
                </a:cubicBezTo>
                <a:cubicBezTo>
                  <a:pt x="1993" y="110"/>
                  <a:pt x="2000" y="98"/>
                  <a:pt x="2004" y="84"/>
                </a:cubicBezTo>
                <a:cubicBezTo>
                  <a:pt x="2008" y="92"/>
                  <a:pt x="2005" y="104"/>
                  <a:pt x="2013" y="108"/>
                </a:cubicBezTo>
                <a:cubicBezTo>
                  <a:pt x="2016" y="109"/>
                  <a:pt x="2015" y="102"/>
                  <a:pt x="2016" y="99"/>
                </a:cubicBezTo>
                <a:cubicBezTo>
                  <a:pt x="2024" y="58"/>
                  <a:pt x="2011" y="70"/>
                  <a:pt x="2031" y="57"/>
                </a:cubicBezTo>
                <a:cubicBezTo>
                  <a:pt x="2041" y="42"/>
                  <a:pt x="2036" y="40"/>
                  <a:pt x="2055" y="33"/>
                </a:cubicBezTo>
                <a:cubicBezTo>
                  <a:pt x="2059" y="17"/>
                  <a:pt x="2057" y="0"/>
                  <a:pt x="2067" y="30"/>
                </a:cubicBezTo>
                <a:cubicBezTo>
                  <a:pt x="2073" y="107"/>
                  <a:pt x="2073" y="97"/>
                  <a:pt x="2091" y="150"/>
                </a:cubicBezTo>
                <a:cubicBezTo>
                  <a:pt x="2119" y="109"/>
                  <a:pt x="2095" y="154"/>
                  <a:pt x="2103" y="177"/>
                </a:cubicBezTo>
                <a:cubicBezTo>
                  <a:pt x="2111" y="145"/>
                  <a:pt x="2117" y="199"/>
                  <a:pt x="2118" y="207"/>
                </a:cubicBezTo>
                <a:cubicBezTo>
                  <a:pt x="2119" y="221"/>
                  <a:pt x="2120" y="235"/>
                  <a:pt x="2121" y="249"/>
                </a:cubicBezTo>
                <a:cubicBezTo>
                  <a:pt x="2122" y="260"/>
                  <a:pt x="2116" y="274"/>
                  <a:pt x="2124" y="282"/>
                </a:cubicBezTo>
                <a:cubicBezTo>
                  <a:pt x="2129" y="287"/>
                  <a:pt x="2136" y="264"/>
                  <a:pt x="2136" y="264"/>
                </a:cubicBezTo>
                <a:cubicBezTo>
                  <a:pt x="2145" y="218"/>
                  <a:pt x="2134" y="292"/>
                  <a:pt x="2133" y="297"/>
                </a:cubicBezTo>
                <a:cubicBezTo>
                  <a:pt x="2133" y="300"/>
                  <a:pt x="2138" y="347"/>
                  <a:pt x="2148" y="318"/>
                </a:cubicBezTo>
                <a:cubicBezTo>
                  <a:pt x="2153" y="338"/>
                  <a:pt x="2153" y="333"/>
                  <a:pt x="2148" y="363"/>
                </a:cubicBezTo>
                <a:cubicBezTo>
                  <a:pt x="2147" y="369"/>
                  <a:pt x="2160" y="384"/>
                  <a:pt x="2160" y="384"/>
                </a:cubicBezTo>
                <a:cubicBezTo>
                  <a:pt x="2162" y="430"/>
                  <a:pt x="2162" y="575"/>
                  <a:pt x="2163" y="642"/>
                </a:cubicBezTo>
                <a:cubicBezTo>
                  <a:pt x="2158" y="704"/>
                  <a:pt x="2169" y="725"/>
                  <a:pt x="2169" y="786"/>
                </a:cubicBezTo>
                <a:cubicBezTo>
                  <a:pt x="2169" y="848"/>
                  <a:pt x="2160" y="967"/>
                  <a:pt x="2166" y="1017"/>
                </a:cubicBezTo>
              </a:path>
            </a:pathLst>
          </a:custGeom>
          <a:solidFill>
            <a:srgbClr val="808000">
              <a:alpha val="50000"/>
            </a:srgbClr>
          </a:solidFill>
          <a:ln>
            <a:noFill/>
          </a:ln>
          <a:effectLst>
            <a:outerShdw dist="35921" dir="2700000" algn="ctr" rotWithShape="0">
              <a:srgbClr val="33CC33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pic>
        <p:nvPicPr>
          <p:cNvPr id="91783" name="Picture 2695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9600" y="3581400"/>
            <a:ext cx="1119188" cy="12192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1784" name="Picture 2696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86400" y="3581400"/>
            <a:ext cx="839788" cy="9144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651" name="Picture 1450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1569" y="5910847"/>
            <a:ext cx="1290031" cy="721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trip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7" presetClass="entr" presetSubtype="8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917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917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4" presetClass="entr" presetSubtype="3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out)">
                                      <p:cBhvr>
                                        <p:cTn id="13" dur="500"/>
                                        <p:tgtEl>
                                          <p:spTgt spid="911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8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1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/>
                                        <p:tgtEl>
                                          <p:spTgt spid="917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917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29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/>
                                        <p:tgtEl>
                                          <p:spTgt spid="917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917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1139" grpId="0" animBg="1"/>
      <p:bldP spid="91148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2" name="Rectangle 2"/>
          <p:cNvSpPr>
            <a:spLocks noChangeArrowheads="1"/>
          </p:cNvSpPr>
          <p:nvPr/>
        </p:nvSpPr>
        <p:spPr bwMode="auto">
          <a:xfrm>
            <a:off x="228600" y="304800"/>
            <a:ext cx="8763000" cy="6324600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2163" name="Freeform 3"/>
          <p:cNvSpPr>
            <a:spLocks/>
          </p:cNvSpPr>
          <p:nvPr/>
        </p:nvSpPr>
        <p:spPr bwMode="auto">
          <a:xfrm>
            <a:off x="180975" y="1752600"/>
            <a:ext cx="8880475" cy="4924425"/>
          </a:xfrm>
          <a:custGeom>
            <a:avLst/>
            <a:gdLst>
              <a:gd name="T0" fmla="*/ 5394 w 5594"/>
              <a:gd name="T1" fmla="*/ 78 h 3102"/>
              <a:gd name="T2" fmla="*/ 5286 w 5594"/>
              <a:gd name="T3" fmla="*/ 90 h 3102"/>
              <a:gd name="T4" fmla="*/ 5070 w 5594"/>
              <a:gd name="T5" fmla="*/ 138 h 3102"/>
              <a:gd name="T6" fmla="*/ 4590 w 5594"/>
              <a:gd name="T7" fmla="*/ 99 h 3102"/>
              <a:gd name="T8" fmla="*/ 4206 w 5594"/>
              <a:gd name="T9" fmla="*/ 126 h 3102"/>
              <a:gd name="T10" fmla="*/ 3876 w 5594"/>
              <a:gd name="T11" fmla="*/ 84 h 3102"/>
              <a:gd name="T12" fmla="*/ 3717 w 5594"/>
              <a:gd name="T13" fmla="*/ 12 h 3102"/>
              <a:gd name="T14" fmla="*/ 3570 w 5594"/>
              <a:gd name="T15" fmla="*/ 54 h 3102"/>
              <a:gd name="T16" fmla="*/ 3462 w 5594"/>
              <a:gd name="T17" fmla="*/ 90 h 3102"/>
              <a:gd name="T18" fmla="*/ 3054 w 5594"/>
              <a:gd name="T19" fmla="*/ 138 h 3102"/>
              <a:gd name="T20" fmla="*/ 2898 w 5594"/>
              <a:gd name="T21" fmla="*/ 114 h 3102"/>
              <a:gd name="T22" fmla="*/ 2382 w 5594"/>
              <a:gd name="T23" fmla="*/ 138 h 3102"/>
              <a:gd name="T24" fmla="*/ 1254 w 5594"/>
              <a:gd name="T25" fmla="*/ 162 h 3102"/>
              <a:gd name="T26" fmla="*/ 210 w 5594"/>
              <a:gd name="T27" fmla="*/ 246 h 3102"/>
              <a:gd name="T28" fmla="*/ 30 w 5594"/>
              <a:gd name="T29" fmla="*/ 528 h 3102"/>
              <a:gd name="T30" fmla="*/ 30 w 5594"/>
              <a:gd name="T31" fmla="*/ 1164 h 3102"/>
              <a:gd name="T32" fmla="*/ 5 w 5594"/>
              <a:gd name="T33" fmla="*/ 2978 h 3102"/>
              <a:gd name="T34" fmla="*/ 38 w 5594"/>
              <a:gd name="T35" fmla="*/ 3081 h 3102"/>
              <a:gd name="T36" fmla="*/ 603 w 5594"/>
              <a:gd name="T37" fmla="*/ 3092 h 3102"/>
              <a:gd name="T38" fmla="*/ 1962 w 5594"/>
              <a:gd name="T39" fmla="*/ 2988 h 3102"/>
              <a:gd name="T40" fmla="*/ 2082 w 5594"/>
              <a:gd name="T41" fmla="*/ 2988 h 3102"/>
              <a:gd name="T42" fmla="*/ 2394 w 5594"/>
              <a:gd name="T43" fmla="*/ 2904 h 3102"/>
              <a:gd name="T44" fmla="*/ 2574 w 5594"/>
              <a:gd name="T45" fmla="*/ 2952 h 3102"/>
              <a:gd name="T46" fmla="*/ 2970 w 5594"/>
              <a:gd name="T47" fmla="*/ 2833 h 3102"/>
              <a:gd name="T48" fmla="*/ 3402 w 5594"/>
              <a:gd name="T49" fmla="*/ 2689 h 3102"/>
              <a:gd name="T50" fmla="*/ 3210 w 5594"/>
              <a:gd name="T51" fmla="*/ 2353 h 3102"/>
              <a:gd name="T52" fmla="*/ 2562 w 5594"/>
              <a:gd name="T53" fmla="*/ 2294 h 3102"/>
              <a:gd name="T54" fmla="*/ 2406 w 5594"/>
              <a:gd name="T55" fmla="*/ 2018 h 3102"/>
              <a:gd name="T56" fmla="*/ 2826 w 5594"/>
              <a:gd name="T57" fmla="*/ 2246 h 3102"/>
              <a:gd name="T58" fmla="*/ 2802 w 5594"/>
              <a:gd name="T59" fmla="*/ 2114 h 3102"/>
              <a:gd name="T60" fmla="*/ 2502 w 5594"/>
              <a:gd name="T61" fmla="*/ 2054 h 3102"/>
              <a:gd name="T62" fmla="*/ 2682 w 5594"/>
              <a:gd name="T63" fmla="*/ 2138 h 3102"/>
              <a:gd name="T64" fmla="*/ 2586 w 5594"/>
              <a:gd name="T65" fmla="*/ 2114 h 3102"/>
              <a:gd name="T66" fmla="*/ 2394 w 5594"/>
              <a:gd name="T67" fmla="*/ 1958 h 3102"/>
              <a:gd name="T68" fmla="*/ 2466 w 5594"/>
              <a:gd name="T69" fmla="*/ 1886 h 3102"/>
              <a:gd name="T70" fmla="*/ 2634 w 5594"/>
              <a:gd name="T71" fmla="*/ 1898 h 3102"/>
              <a:gd name="T72" fmla="*/ 3138 w 5594"/>
              <a:gd name="T73" fmla="*/ 1803 h 3102"/>
              <a:gd name="T74" fmla="*/ 3546 w 5594"/>
              <a:gd name="T75" fmla="*/ 1611 h 3102"/>
              <a:gd name="T76" fmla="*/ 5094 w 5594"/>
              <a:gd name="T77" fmla="*/ 2736 h 3102"/>
              <a:gd name="T78" fmla="*/ 5550 w 5594"/>
              <a:gd name="T79" fmla="*/ 2440 h 3102"/>
              <a:gd name="T80" fmla="*/ 5538 w 5594"/>
              <a:gd name="T81" fmla="*/ 1548 h 3102"/>
              <a:gd name="T82" fmla="*/ 5238 w 5594"/>
              <a:gd name="T83" fmla="*/ 1272 h 3102"/>
              <a:gd name="T84" fmla="*/ 4350 w 5594"/>
              <a:gd name="T85" fmla="*/ 1299 h 3102"/>
              <a:gd name="T86" fmla="*/ 4338 w 5594"/>
              <a:gd name="T87" fmla="*/ 1192 h 3102"/>
              <a:gd name="T88" fmla="*/ 3546 w 5594"/>
              <a:gd name="T89" fmla="*/ 1036 h 3102"/>
              <a:gd name="T90" fmla="*/ 3558 w 5594"/>
              <a:gd name="T91" fmla="*/ 1144 h 3102"/>
              <a:gd name="T92" fmla="*/ 3402 w 5594"/>
              <a:gd name="T93" fmla="*/ 1024 h 3102"/>
              <a:gd name="T94" fmla="*/ 2754 w 5594"/>
              <a:gd name="T95" fmla="*/ 868 h 3102"/>
              <a:gd name="T96" fmla="*/ 2538 w 5594"/>
              <a:gd name="T97" fmla="*/ 892 h 3102"/>
              <a:gd name="T98" fmla="*/ 2934 w 5594"/>
              <a:gd name="T99" fmla="*/ 856 h 3102"/>
              <a:gd name="T100" fmla="*/ 1974 w 5594"/>
              <a:gd name="T101" fmla="*/ 641 h 3102"/>
              <a:gd name="T102" fmla="*/ 2598 w 5594"/>
              <a:gd name="T103" fmla="*/ 569 h 3102"/>
              <a:gd name="T104" fmla="*/ 3654 w 5594"/>
              <a:gd name="T105" fmla="*/ 641 h 3102"/>
              <a:gd name="T106" fmla="*/ 4146 w 5594"/>
              <a:gd name="T107" fmla="*/ 437 h 3102"/>
              <a:gd name="T108" fmla="*/ 4662 w 5594"/>
              <a:gd name="T109" fmla="*/ 377 h 3102"/>
              <a:gd name="T110" fmla="*/ 4794 w 5594"/>
              <a:gd name="T111" fmla="*/ 629 h 3102"/>
              <a:gd name="T112" fmla="*/ 5454 w 5594"/>
              <a:gd name="T113" fmla="*/ 437 h 3102"/>
              <a:gd name="T114" fmla="*/ 5526 w 5594"/>
              <a:gd name="T115" fmla="*/ 90 h 31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594" h="3102">
                <a:moveTo>
                  <a:pt x="5526" y="90"/>
                </a:moveTo>
                <a:cubicBezTo>
                  <a:pt x="5482" y="86"/>
                  <a:pt x="5438" y="84"/>
                  <a:pt x="5394" y="78"/>
                </a:cubicBezTo>
                <a:cubicBezTo>
                  <a:pt x="5381" y="76"/>
                  <a:pt x="5371" y="65"/>
                  <a:pt x="5358" y="66"/>
                </a:cubicBezTo>
                <a:cubicBezTo>
                  <a:pt x="5333" y="69"/>
                  <a:pt x="5311" y="85"/>
                  <a:pt x="5286" y="90"/>
                </a:cubicBezTo>
                <a:cubicBezTo>
                  <a:pt x="5198" y="108"/>
                  <a:pt x="5246" y="99"/>
                  <a:pt x="5142" y="114"/>
                </a:cubicBezTo>
                <a:cubicBezTo>
                  <a:pt x="5118" y="122"/>
                  <a:pt x="5094" y="130"/>
                  <a:pt x="5070" y="138"/>
                </a:cubicBezTo>
                <a:cubicBezTo>
                  <a:pt x="5006" y="134"/>
                  <a:pt x="4888" y="100"/>
                  <a:pt x="4758" y="90"/>
                </a:cubicBezTo>
                <a:cubicBezTo>
                  <a:pt x="4678" y="74"/>
                  <a:pt x="4668" y="101"/>
                  <a:pt x="4590" y="99"/>
                </a:cubicBezTo>
                <a:cubicBezTo>
                  <a:pt x="4518" y="103"/>
                  <a:pt x="4390" y="110"/>
                  <a:pt x="4326" y="114"/>
                </a:cubicBezTo>
                <a:cubicBezTo>
                  <a:pt x="4222" y="113"/>
                  <a:pt x="4276" y="130"/>
                  <a:pt x="4206" y="126"/>
                </a:cubicBezTo>
                <a:cubicBezTo>
                  <a:pt x="4169" y="112"/>
                  <a:pt x="4156" y="34"/>
                  <a:pt x="4101" y="27"/>
                </a:cubicBezTo>
                <a:cubicBezTo>
                  <a:pt x="4085" y="31"/>
                  <a:pt x="3892" y="79"/>
                  <a:pt x="3876" y="84"/>
                </a:cubicBezTo>
                <a:cubicBezTo>
                  <a:pt x="3852" y="91"/>
                  <a:pt x="3927" y="0"/>
                  <a:pt x="3927" y="0"/>
                </a:cubicBezTo>
                <a:cubicBezTo>
                  <a:pt x="3899" y="3"/>
                  <a:pt x="3775" y="1"/>
                  <a:pt x="3717" y="12"/>
                </a:cubicBezTo>
                <a:cubicBezTo>
                  <a:pt x="3659" y="23"/>
                  <a:pt x="3600" y="62"/>
                  <a:pt x="3576" y="69"/>
                </a:cubicBezTo>
                <a:cubicBezTo>
                  <a:pt x="3486" y="66"/>
                  <a:pt x="3582" y="58"/>
                  <a:pt x="3570" y="54"/>
                </a:cubicBezTo>
                <a:cubicBezTo>
                  <a:pt x="3546" y="62"/>
                  <a:pt x="3522" y="70"/>
                  <a:pt x="3498" y="78"/>
                </a:cubicBezTo>
                <a:cubicBezTo>
                  <a:pt x="3486" y="82"/>
                  <a:pt x="3462" y="90"/>
                  <a:pt x="3462" y="90"/>
                </a:cubicBezTo>
                <a:cubicBezTo>
                  <a:pt x="3318" y="61"/>
                  <a:pt x="3382" y="59"/>
                  <a:pt x="3270" y="78"/>
                </a:cubicBezTo>
                <a:cubicBezTo>
                  <a:pt x="3242" y="163"/>
                  <a:pt x="3135" y="132"/>
                  <a:pt x="3054" y="138"/>
                </a:cubicBezTo>
                <a:cubicBezTo>
                  <a:pt x="3030" y="142"/>
                  <a:pt x="3006" y="152"/>
                  <a:pt x="2982" y="150"/>
                </a:cubicBezTo>
                <a:cubicBezTo>
                  <a:pt x="2952" y="147"/>
                  <a:pt x="2927" y="124"/>
                  <a:pt x="2898" y="114"/>
                </a:cubicBezTo>
                <a:cubicBezTo>
                  <a:pt x="2806" y="129"/>
                  <a:pt x="2710" y="121"/>
                  <a:pt x="2622" y="150"/>
                </a:cubicBezTo>
                <a:cubicBezTo>
                  <a:pt x="2486" y="105"/>
                  <a:pt x="2599" y="132"/>
                  <a:pt x="2382" y="138"/>
                </a:cubicBezTo>
                <a:cubicBezTo>
                  <a:pt x="2134" y="145"/>
                  <a:pt x="1886" y="145"/>
                  <a:pt x="1638" y="150"/>
                </a:cubicBezTo>
                <a:cubicBezTo>
                  <a:pt x="1510" y="153"/>
                  <a:pt x="1382" y="158"/>
                  <a:pt x="1254" y="162"/>
                </a:cubicBezTo>
                <a:cubicBezTo>
                  <a:pt x="1060" y="190"/>
                  <a:pt x="862" y="186"/>
                  <a:pt x="666" y="198"/>
                </a:cubicBezTo>
                <a:cubicBezTo>
                  <a:pt x="514" y="236"/>
                  <a:pt x="343" y="157"/>
                  <a:pt x="210" y="246"/>
                </a:cubicBezTo>
                <a:cubicBezTo>
                  <a:pt x="155" y="328"/>
                  <a:pt x="99" y="278"/>
                  <a:pt x="78" y="341"/>
                </a:cubicBezTo>
                <a:cubicBezTo>
                  <a:pt x="54" y="406"/>
                  <a:pt x="34" y="436"/>
                  <a:pt x="30" y="528"/>
                </a:cubicBezTo>
                <a:cubicBezTo>
                  <a:pt x="22" y="617"/>
                  <a:pt x="30" y="770"/>
                  <a:pt x="30" y="876"/>
                </a:cubicBezTo>
                <a:cubicBezTo>
                  <a:pt x="28" y="1004"/>
                  <a:pt x="34" y="847"/>
                  <a:pt x="30" y="1164"/>
                </a:cubicBezTo>
                <a:cubicBezTo>
                  <a:pt x="6" y="1727"/>
                  <a:pt x="13" y="2040"/>
                  <a:pt x="6" y="2604"/>
                </a:cubicBezTo>
                <a:cubicBezTo>
                  <a:pt x="0" y="2906"/>
                  <a:pt x="4" y="2901"/>
                  <a:pt x="5" y="2978"/>
                </a:cubicBezTo>
                <a:cubicBezTo>
                  <a:pt x="5" y="3056"/>
                  <a:pt x="3" y="3055"/>
                  <a:pt x="8" y="3072"/>
                </a:cubicBezTo>
                <a:cubicBezTo>
                  <a:pt x="13" y="3089"/>
                  <a:pt x="5" y="3079"/>
                  <a:pt x="38" y="3081"/>
                </a:cubicBezTo>
                <a:cubicBezTo>
                  <a:pt x="71" y="3083"/>
                  <a:pt x="113" y="3084"/>
                  <a:pt x="207" y="3086"/>
                </a:cubicBezTo>
                <a:cubicBezTo>
                  <a:pt x="301" y="3088"/>
                  <a:pt x="424" y="3091"/>
                  <a:pt x="603" y="3092"/>
                </a:cubicBezTo>
                <a:cubicBezTo>
                  <a:pt x="935" y="3099"/>
                  <a:pt x="949" y="3089"/>
                  <a:pt x="1281" y="3093"/>
                </a:cubicBezTo>
                <a:cubicBezTo>
                  <a:pt x="1400" y="3102"/>
                  <a:pt x="1857" y="3058"/>
                  <a:pt x="1962" y="2988"/>
                </a:cubicBezTo>
                <a:cubicBezTo>
                  <a:pt x="1984" y="2923"/>
                  <a:pt x="1936" y="3020"/>
                  <a:pt x="2034" y="3000"/>
                </a:cubicBezTo>
                <a:cubicBezTo>
                  <a:pt x="2071" y="2993"/>
                  <a:pt x="2048" y="3005"/>
                  <a:pt x="2082" y="2988"/>
                </a:cubicBezTo>
                <a:cubicBezTo>
                  <a:pt x="2095" y="2982"/>
                  <a:pt x="2020" y="3003"/>
                  <a:pt x="2034" y="3000"/>
                </a:cubicBezTo>
                <a:cubicBezTo>
                  <a:pt x="2081" y="2991"/>
                  <a:pt x="2346" y="2908"/>
                  <a:pt x="2394" y="2904"/>
                </a:cubicBezTo>
                <a:cubicBezTo>
                  <a:pt x="2406" y="2900"/>
                  <a:pt x="2249" y="3001"/>
                  <a:pt x="2262" y="3000"/>
                </a:cubicBezTo>
                <a:cubicBezTo>
                  <a:pt x="2346" y="2993"/>
                  <a:pt x="2491" y="2967"/>
                  <a:pt x="2574" y="2952"/>
                </a:cubicBezTo>
                <a:cubicBezTo>
                  <a:pt x="2620" y="2943"/>
                  <a:pt x="2773" y="3005"/>
                  <a:pt x="2850" y="3000"/>
                </a:cubicBezTo>
                <a:cubicBezTo>
                  <a:pt x="2918" y="2996"/>
                  <a:pt x="2902" y="2837"/>
                  <a:pt x="2970" y="2833"/>
                </a:cubicBezTo>
                <a:cubicBezTo>
                  <a:pt x="3053" y="2777"/>
                  <a:pt x="3263" y="2906"/>
                  <a:pt x="3366" y="2880"/>
                </a:cubicBezTo>
                <a:cubicBezTo>
                  <a:pt x="3370" y="2868"/>
                  <a:pt x="3391" y="2695"/>
                  <a:pt x="3402" y="2689"/>
                </a:cubicBezTo>
                <a:cubicBezTo>
                  <a:pt x="3431" y="2673"/>
                  <a:pt x="3366" y="2509"/>
                  <a:pt x="3366" y="2509"/>
                </a:cubicBezTo>
                <a:cubicBezTo>
                  <a:pt x="3398" y="2412"/>
                  <a:pt x="3272" y="2357"/>
                  <a:pt x="3210" y="2353"/>
                </a:cubicBezTo>
                <a:cubicBezTo>
                  <a:pt x="3146" y="2349"/>
                  <a:pt x="3118" y="2178"/>
                  <a:pt x="3054" y="2174"/>
                </a:cubicBezTo>
                <a:cubicBezTo>
                  <a:pt x="2944" y="2137"/>
                  <a:pt x="2707" y="2309"/>
                  <a:pt x="2562" y="2294"/>
                </a:cubicBezTo>
                <a:cubicBezTo>
                  <a:pt x="2507" y="2257"/>
                  <a:pt x="2492" y="2219"/>
                  <a:pt x="2430" y="2198"/>
                </a:cubicBezTo>
                <a:cubicBezTo>
                  <a:pt x="2380" y="2181"/>
                  <a:pt x="2465" y="2027"/>
                  <a:pt x="2406" y="2018"/>
                </a:cubicBezTo>
                <a:cubicBezTo>
                  <a:pt x="2343" y="2008"/>
                  <a:pt x="2734" y="2286"/>
                  <a:pt x="2670" y="2282"/>
                </a:cubicBezTo>
                <a:cubicBezTo>
                  <a:pt x="2650" y="2252"/>
                  <a:pt x="2874" y="2252"/>
                  <a:pt x="2826" y="2246"/>
                </a:cubicBezTo>
                <a:cubicBezTo>
                  <a:pt x="2739" y="2236"/>
                  <a:pt x="3394" y="2178"/>
                  <a:pt x="3306" y="2174"/>
                </a:cubicBezTo>
                <a:cubicBezTo>
                  <a:pt x="3294" y="2162"/>
                  <a:pt x="2810" y="2129"/>
                  <a:pt x="2802" y="2114"/>
                </a:cubicBezTo>
                <a:cubicBezTo>
                  <a:pt x="2754" y="2031"/>
                  <a:pt x="2628" y="2166"/>
                  <a:pt x="2550" y="2114"/>
                </a:cubicBezTo>
                <a:cubicBezTo>
                  <a:pt x="2528" y="2047"/>
                  <a:pt x="2566" y="2070"/>
                  <a:pt x="2502" y="2054"/>
                </a:cubicBezTo>
                <a:cubicBezTo>
                  <a:pt x="2460" y="2026"/>
                  <a:pt x="1954" y="2042"/>
                  <a:pt x="1938" y="1994"/>
                </a:cubicBezTo>
                <a:cubicBezTo>
                  <a:pt x="1947" y="1957"/>
                  <a:pt x="2654" y="2166"/>
                  <a:pt x="2682" y="2138"/>
                </a:cubicBezTo>
                <a:cubicBezTo>
                  <a:pt x="2731" y="2089"/>
                  <a:pt x="2623" y="2054"/>
                  <a:pt x="2694" y="2006"/>
                </a:cubicBezTo>
                <a:cubicBezTo>
                  <a:pt x="2706" y="1998"/>
                  <a:pt x="2572" y="2118"/>
                  <a:pt x="2586" y="2114"/>
                </a:cubicBezTo>
                <a:cubicBezTo>
                  <a:pt x="2617" y="2106"/>
                  <a:pt x="2338" y="2010"/>
                  <a:pt x="2370" y="2006"/>
                </a:cubicBezTo>
                <a:cubicBezTo>
                  <a:pt x="2495" y="1964"/>
                  <a:pt x="2201" y="1972"/>
                  <a:pt x="2394" y="1958"/>
                </a:cubicBezTo>
                <a:cubicBezTo>
                  <a:pt x="2478" y="1902"/>
                  <a:pt x="2183" y="1986"/>
                  <a:pt x="2358" y="1946"/>
                </a:cubicBezTo>
                <a:cubicBezTo>
                  <a:pt x="2372" y="1943"/>
                  <a:pt x="2452" y="1888"/>
                  <a:pt x="2466" y="1886"/>
                </a:cubicBezTo>
                <a:cubicBezTo>
                  <a:pt x="2529" y="1876"/>
                  <a:pt x="2250" y="1941"/>
                  <a:pt x="2346" y="1934"/>
                </a:cubicBezTo>
                <a:cubicBezTo>
                  <a:pt x="2399" y="1921"/>
                  <a:pt x="2582" y="1915"/>
                  <a:pt x="2634" y="1898"/>
                </a:cubicBezTo>
                <a:cubicBezTo>
                  <a:pt x="2699" y="1876"/>
                  <a:pt x="2830" y="1842"/>
                  <a:pt x="2898" y="1838"/>
                </a:cubicBezTo>
                <a:cubicBezTo>
                  <a:pt x="2947" y="1826"/>
                  <a:pt x="3089" y="1815"/>
                  <a:pt x="3138" y="1803"/>
                </a:cubicBezTo>
                <a:cubicBezTo>
                  <a:pt x="3239" y="1736"/>
                  <a:pt x="3239" y="1774"/>
                  <a:pt x="3354" y="1767"/>
                </a:cubicBezTo>
                <a:cubicBezTo>
                  <a:pt x="3450" y="1735"/>
                  <a:pt x="3450" y="1611"/>
                  <a:pt x="3546" y="1611"/>
                </a:cubicBezTo>
                <a:cubicBezTo>
                  <a:pt x="3684" y="1645"/>
                  <a:pt x="2792" y="1894"/>
                  <a:pt x="3114" y="2078"/>
                </a:cubicBezTo>
                <a:cubicBezTo>
                  <a:pt x="3372" y="2265"/>
                  <a:pt x="4693" y="2630"/>
                  <a:pt x="5094" y="2736"/>
                </a:cubicBezTo>
                <a:cubicBezTo>
                  <a:pt x="5487" y="2828"/>
                  <a:pt x="5442" y="2761"/>
                  <a:pt x="5518" y="2712"/>
                </a:cubicBezTo>
                <a:cubicBezTo>
                  <a:pt x="5594" y="2663"/>
                  <a:pt x="5545" y="2532"/>
                  <a:pt x="5550" y="2440"/>
                </a:cubicBezTo>
                <a:cubicBezTo>
                  <a:pt x="5555" y="2348"/>
                  <a:pt x="5552" y="2309"/>
                  <a:pt x="5550" y="2160"/>
                </a:cubicBezTo>
                <a:cubicBezTo>
                  <a:pt x="5548" y="2011"/>
                  <a:pt x="5544" y="1678"/>
                  <a:pt x="5538" y="1548"/>
                </a:cubicBezTo>
                <a:cubicBezTo>
                  <a:pt x="5532" y="1418"/>
                  <a:pt x="5564" y="1426"/>
                  <a:pt x="5514" y="1380"/>
                </a:cubicBezTo>
                <a:cubicBezTo>
                  <a:pt x="5464" y="1334"/>
                  <a:pt x="5502" y="1267"/>
                  <a:pt x="5238" y="1272"/>
                </a:cubicBezTo>
                <a:cubicBezTo>
                  <a:pt x="5286" y="1201"/>
                  <a:pt x="3837" y="1415"/>
                  <a:pt x="3930" y="1407"/>
                </a:cubicBezTo>
                <a:cubicBezTo>
                  <a:pt x="4113" y="1361"/>
                  <a:pt x="4413" y="1308"/>
                  <a:pt x="4350" y="1299"/>
                </a:cubicBezTo>
                <a:cubicBezTo>
                  <a:pt x="4334" y="1303"/>
                  <a:pt x="4222" y="1065"/>
                  <a:pt x="4206" y="1060"/>
                </a:cubicBezTo>
                <a:cubicBezTo>
                  <a:pt x="4178" y="1052"/>
                  <a:pt x="4338" y="1192"/>
                  <a:pt x="4338" y="1192"/>
                </a:cubicBezTo>
                <a:cubicBezTo>
                  <a:pt x="4278" y="1196"/>
                  <a:pt x="3942" y="1036"/>
                  <a:pt x="3882" y="1036"/>
                </a:cubicBezTo>
                <a:cubicBezTo>
                  <a:pt x="3834" y="1036"/>
                  <a:pt x="3591" y="1051"/>
                  <a:pt x="3546" y="1036"/>
                </a:cubicBezTo>
                <a:cubicBezTo>
                  <a:pt x="3512" y="1025"/>
                  <a:pt x="3570" y="1232"/>
                  <a:pt x="3534" y="1228"/>
                </a:cubicBezTo>
                <a:cubicBezTo>
                  <a:pt x="3530" y="1212"/>
                  <a:pt x="3572" y="1152"/>
                  <a:pt x="3558" y="1144"/>
                </a:cubicBezTo>
                <a:cubicBezTo>
                  <a:pt x="3530" y="1128"/>
                  <a:pt x="3482" y="1112"/>
                  <a:pt x="3450" y="1108"/>
                </a:cubicBezTo>
                <a:cubicBezTo>
                  <a:pt x="3422" y="1104"/>
                  <a:pt x="3430" y="1029"/>
                  <a:pt x="3402" y="1024"/>
                </a:cubicBezTo>
                <a:cubicBezTo>
                  <a:pt x="3275" y="1003"/>
                  <a:pt x="3122" y="872"/>
                  <a:pt x="2994" y="856"/>
                </a:cubicBezTo>
                <a:cubicBezTo>
                  <a:pt x="2931" y="835"/>
                  <a:pt x="2837" y="923"/>
                  <a:pt x="2754" y="868"/>
                </a:cubicBezTo>
                <a:cubicBezTo>
                  <a:pt x="2711" y="839"/>
                  <a:pt x="2641" y="801"/>
                  <a:pt x="2598" y="796"/>
                </a:cubicBezTo>
                <a:cubicBezTo>
                  <a:pt x="2540" y="758"/>
                  <a:pt x="2604" y="914"/>
                  <a:pt x="2538" y="892"/>
                </a:cubicBezTo>
                <a:cubicBezTo>
                  <a:pt x="2524" y="887"/>
                  <a:pt x="2503" y="743"/>
                  <a:pt x="2490" y="737"/>
                </a:cubicBezTo>
                <a:cubicBezTo>
                  <a:pt x="2423" y="704"/>
                  <a:pt x="2988" y="910"/>
                  <a:pt x="2934" y="856"/>
                </a:cubicBezTo>
                <a:cubicBezTo>
                  <a:pt x="2938" y="808"/>
                  <a:pt x="2610" y="819"/>
                  <a:pt x="2622" y="773"/>
                </a:cubicBezTo>
                <a:cubicBezTo>
                  <a:pt x="2633" y="734"/>
                  <a:pt x="1951" y="649"/>
                  <a:pt x="1974" y="641"/>
                </a:cubicBezTo>
                <a:cubicBezTo>
                  <a:pt x="2105" y="597"/>
                  <a:pt x="2067" y="590"/>
                  <a:pt x="2262" y="581"/>
                </a:cubicBezTo>
                <a:cubicBezTo>
                  <a:pt x="2374" y="576"/>
                  <a:pt x="2486" y="573"/>
                  <a:pt x="2598" y="569"/>
                </a:cubicBezTo>
                <a:cubicBezTo>
                  <a:pt x="2683" y="559"/>
                  <a:pt x="3382" y="699"/>
                  <a:pt x="3486" y="689"/>
                </a:cubicBezTo>
                <a:cubicBezTo>
                  <a:pt x="3662" y="701"/>
                  <a:pt x="3518" y="659"/>
                  <a:pt x="3654" y="641"/>
                </a:cubicBezTo>
                <a:cubicBezTo>
                  <a:pt x="3796" y="613"/>
                  <a:pt x="4147" y="588"/>
                  <a:pt x="4302" y="581"/>
                </a:cubicBezTo>
                <a:cubicBezTo>
                  <a:pt x="4454" y="530"/>
                  <a:pt x="3982" y="449"/>
                  <a:pt x="4146" y="437"/>
                </a:cubicBezTo>
                <a:cubicBezTo>
                  <a:pt x="4266" y="397"/>
                  <a:pt x="4429" y="635"/>
                  <a:pt x="4554" y="629"/>
                </a:cubicBezTo>
                <a:cubicBezTo>
                  <a:pt x="4602" y="621"/>
                  <a:pt x="4614" y="385"/>
                  <a:pt x="4662" y="377"/>
                </a:cubicBezTo>
                <a:cubicBezTo>
                  <a:pt x="4686" y="373"/>
                  <a:pt x="4986" y="707"/>
                  <a:pt x="4962" y="701"/>
                </a:cubicBezTo>
                <a:cubicBezTo>
                  <a:pt x="4937" y="695"/>
                  <a:pt x="4794" y="629"/>
                  <a:pt x="4794" y="629"/>
                </a:cubicBezTo>
                <a:cubicBezTo>
                  <a:pt x="4867" y="581"/>
                  <a:pt x="5079" y="516"/>
                  <a:pt x="5166" y="509"/>
                </a:cubicBezTo>
                <a:cubicBezTo>
                  <a:pt x="5307" y="494"/>
                  <a:pt x="5390" y="479"/>
                  <a:pt x="5454" y="437"/>
                </a:cubicBezTo>
                <a:cubicBezTo>
                  <a:pt x="5518" y="395"/>
                  <a:pt x="5538" y="315"/>
                  <a:pt x="5550" y="258"/>
                </a:cubicBezTo>
                <a:cubicBezTo>
                  <a:pt x="5536" y="122"/>
                  <a:pt x="5548" y="177"/>
                  <a:pt x="5526" y="90"/>
                </a:cubicBezTo>
                <a:close/>
              </a:path>
            </a:pathLst>
          </a:custGeom>
          <a:solidFill>
            <a:srgbClr val="FEDFA6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92164" name="Group 4"/>
          <p:cNvGrpSpPr>
            <a:grpSpLocks/>
          </p:cNvGrpSpPr>
          <p:nvPr/>
        </p:nvGrpSpPr>
        <p:grpSpPr bwMode="auto">
          <a:xfrm rot="-224895">
            <a:off x="4116388" y="2055813"/>
            <a:ext cx="4062412" cy="457200"/>
            <a:chOff x="436" y="3053"/>
            <a:chExt cx="2559" cy="1162"/>
          </a:xfrm>
        </p:grpSpPr>
        <p:sp>
          <p:nvSpPr>
            <p:cNvPr id="92165" name="Freeform 5"/>
            <p:cNvSpPr>
              <a:spLocks/>
            </p:cNvSpPr>
            <p:nvPr/>
          </p:nvSpPr>
          <p:spPr bwMode="auto">
            <a:xfrm>
              <a:off x="673" y="3053"/>
              <a:ext cx="2218" cy="1153"/>
            </a:xfrm>
            <a:custGeom>
              <a:avLst/>
              <a:gdLst>
                <a:gd name="T0" fmla="*/ 2163 w 2218"/>
                <a:gd name="T1" fmla="*/ 493 h 1153"/>
                <a:gd name="T2" fmla="*/ 2109 w 2218"/>
                <a:gd name="T3" fmla="*/ 638 h 1153"/>
                <a:gd name="T4" fmla="*/ 2018 w 2218"/>
                <a:gd name="T5" fmla="*/ 656 h 1153"/>
                <a:gd name="T6" fmla="*/ 1918 w 2218"/>
                <a:gd name="T7" fmla="*/ 447 h 1153"/>
                <a:gd name="T8" fmla="*/ 1881 w 2218"/>
                <a:gd name="T9" fmla="*/ 638 h 1153"/>
                <a:gd name="T10" fmla="*/ 1845 w 2218"/>
                <a:gd name="T11" fmla="*/ 711 h 1153"/>
                <a:gd name="T12" fmla="*/ 1754 w 2218"/>
                <a:gd name="T13" fmla="*/ 720 h 1153"/>
                <a:gd name="T14" fmla="*/ 1645 w 2218"/>
                <a:gd name="T15" fmla="*/ 493 h 1153"/>
                <a:gd name="T16" fmla="*/ 1590 w 2218"/>
                <a:gd name="T17" fmla="*/ 329 h 1153"/>
                <a:gd name="T18" fmla="*/ 1536 w 2218"/>
                <a:gd name="T19" fmla="*/ 593 h 1153"/>
                <a:gd name="T20" fmla="*/ 1499 w 2218"/>
                <a:gd name="T21" fmla="*/ 693 h 1153"/>
                <a:gd name="T22" fmla="*/ 1499 w 2218"/>
                <a:gd name="T23" fmla="*/ 538 h 1153"/>
                <a:gd name="T24" fmla="*/ 1472 w 2218"/>
                <a:gd name="T25" fmla="*/ 565 h 1153"/>
                <a:gd name="T26" fmla="*/ 1400 w 2218"/>
                <a:gd name="T27" fmla="*/ 656 h 1153"/>
                <a:gd name="T28" fmla="*/ 1354 w 2218"/>
                <a:gd name="T29" fmla="*/ 693 h 1153"/>
                <a:gd name="T30" fmla="*/ 1318 w 2218"/>
                <a:gd name="T31" fmla="*/ 756 h 1153"/>
                <a:gd name="T32" fmla="*/ 1227 w 2218"/>
                <a:gd name="T33" fmla="*/ 538 h 1153"/>
                <a:gd name="T34" fmla="*/ 1200 w 2218"/>
                <a:gd name="T35" fmla="*/ 565 h 1153"/>
                <a:gd name="T36" fmla="*/ 1154 w 2218"/>
                <a:gd name="T37" fmla="*/ 329 h 1153"/>
                <a:gd name="T38" fmla="*/ 1090 w 2218"/>
                <a:gd name="T39" fmla="*/ 438 h 1153"/>
                <a:gd name="T40" fmla="*/ 963 w 2218"/>
                <a:gd name="T41" fmla="*/ 320 h 1153"/>
                <a:gd name="T42" fmla="*/ 927 w 2218"/>
                <a:gd name="T43" fmla="*/ 356 h 1153"/>
                <a:gd name="T44" fmla="*/ 900 w 2218"/>
                <a:gd name="T45" fmla="*/ 320 h 1153"/>
                <a:gd name="T46" fmla="*/ 836 w 2218"/>
                <a:gd name="T47" fmla="*/ 338 h 1153"/>
                <a:gd name="T48" fmla="*/ 800 w 2218"/>
                <a:gd name="T49" fmla="*/ 320 h 1153"/>
                <a:gd name="T50" fmla="*/ 690 w 2218"/>
                <a:gd name="T51" fmla="*/ 438 h 1153"/>
                <a:gd name="T52" fmla="*/ 636 w 2218"/>
                <a:gd name="T53" fmla="*/ 229 h 1153"/>
                <a:gd name="T54" fmla="*/ 600 w 2218"/>
                <a:gd name="T55" fmla="*/ 447 h 1153"/>
                <a:gd name="T56" fmla="*/ 536 w 2218"/>
                <a:gd name="T57" fmla="*/ 165 h 1153"/>
                <a:gd name="T58" fmla="*/ 500 w 2218"/>
                <a:gd name="T59" fmla="*/ 265 h 1153"/>
                <a:gd name="T60" fmla="*/ 454 w 2218"/>
                <a:gd name="T61" fmla="*/ 174 h 1153"/>
                <a:gd name="T62" fmla="*/ 409 w 2218"/>
                <a:gd name="T63" fmla="*/ 311 h 1153"/>
                <a:gd name="T64" fmla="*/ 354 w 2218"/>
                <a:gd name="T65" fmla="*/ 238 h 1153"/>
                <a:gd name="T66" fmla="*/ 309 w 2218"/>
                <a:gd name="T67" fmla="*/ 74 h 1153"/>
                <a:gd name="T68" fmla="*/ 245 w 2218"/>
                <a:gd name="T69" fmla="*/ 147 h 1153"/>
                <a:gd name="T70" fmla="*/ 209 w 2218"/>
                <a:gd name="T71" fmla="*/ 193 h 1153"/>
                <a:gd name="T72" fmla="*/ 118 w 2218"/>
                <a:gd name="T73" fmla="*/ 647 h 1153"/>
                <a:gd name="T74" fmla="*/ 72 w 2218"/>
                <a:gd name="T75" fmla="*/ 638 h 1153"/>
                <a:gd name="T76" fmla="*/ 45 w 2218"/>
                <a:gd name="T77" fmla="*/ 529 h 1153"/>
                <a:gd name="T78" fmla="*/ 27 w 2218"/>
                <a:gd name="T79" fmla="*/ 1065 h 1153"/>
                <a:gd name="T80" fmla="*/ 18 w 2218"/>
                <a:gd name="T81" fmla="*/ 1111 h 1153"/>
                <a:gd name="T82" fmla="*/ 809 w 2218"/>
                <a:gd name="T83" fmla="*/ 1138 h 1153"/>
                <a:gd name="T84" fmla="*/ 863 w 2218"/>
                <a:gd name="T85" fmla="*/ 1029 h 1153"/>
                <a:gd name="T86" fmla="*/ 909 w 2218"/>
                <a:gd name="T87" fmla="*/ 1111 h 1153"/>
                <a:gd name="T88" fmla="*/ 1009 w 2218"/>
                <a:gd name="T89" fmla="*/ 1138 h 1153"/>
                <a:gd name="T90" fmla="*/ 1054 w 2218"/>
                <a:gd name="T91" fmla="*/ 1093 h 1153"/>
                <a:gd name="T92" fmla="*/ 1172 w 2218"/>
                <a:gd name="T93" fmla="*/ 1056 h 1153"/>
                <a:gd name="T94" fmla="*/ 1227 w 2218"/>
                <a:gd name="T95" fmla="*/ 1138 h 1153"/>
                <a:gd name="T96" fmla="*/ 1263 w 2218"/>
                <a:gd name="T97" fmla="*/ 1084 h 1153"/>
                <a:gd name="T98" fmla="*/ 1300 w 2218"/>
                <a:gd name="T99" fmla="*/ 1093 h 1153"/>
                <a:gd name="T100" fmla="*/ 1381 w 2218"/>
                <a:gd name="T101" fmla="*/ 1102 h 1153"/>
                <a:gd name="T102" fmla="*/ 1418 w 2218"/>
                <a:gd name="T103" fmla="*/ 1029 h 1153"/>
                <a:gd name="T104" fmla="*/ 1645 w 2218"/>
                <a:gd name="T105" fmla="*/ 1020 h 1153"/>
                <a:gd name="T106" fmla="*/ 1754 w 2218"/>
                <a:gd name="T107" fmla="*/ 965 h 1153"/>
                <a:gd name="T108" fmla="*/ 1799 w 2218"/>
                <a:gd name="T109" fmla="*/ 884 h 1153"/>
                <a:gd name="T110" fmla="*/ 1872 w 2218"/>
                <a:gd name="T111" fmla="*/ 838 h 1153"/>
                <a:gd name="T112" fmla="*/ 1909 w 2218"/>
                <a:gd name="T113" fmla="*/ 984 h 1153"/>
                <a:gd name="T114" fmla="*/ 1936 w 2218"/>
                <a:gd name="T115" fmla="*/ 947 h 1153"/>
                <a:gd name="T116" fmla="*/ 1981 w 2218"/>
                <a:gd name="T117" fmla="*/ 802 h 1153"/>
                <a:gd name="T118" fmla="*/ 2072 w 2218"/>
                <a:gd name="T119" fmla="*/ 965 h 1153"/>
                <a:gd name="T120" fmla="*/ 2145 w 2218"/>
                <a:gd name="T121" fmla="*/ 1002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18" h="1153">
                  <a:moveTo>
                    <a:pt x="2218" y="893"/>
                  </a:moveTo>
                  <a:cubicBezTo>
                    <a:pt x="2184" y="787"/>
                    <a:pt x="2200" y="797"/>
                    <a:pt x="2190" y="620"/>
                  </a:cubicBezTo>
                  <a:cubicBezTo>
                    <a:pt x="2184" y="515"/>
                    <a:pt x="2198" y="546"/>
                    <a:pt x="2163" y="493"/>
                  </a:cubicBezTo>
                  <a:cubicBezTo>
                    <a:pt x="2122" y="555"/>
                    <a:pt x="2139" y="485"/>
                    <a:pt x="2127" y="447"/>
                  </a:cubicBezTo>
                  <a:cubicBezTo>
                    <a:pt x="2124" y="499"/>
                    <a:pt x="2123" y="550"/>
                    <a:pt x="2118" y="602"/>
                  </a:cubicBezTo>
                  <a:cubicBezTo>
                    <a:pt x="2117" y="614"/>
                    <a:pt x="2120" y="633"/>
                    <a:pt x="2109" y="638"/>
                  </a:cubicBezTo>
                  <a:cubicBezTo>
                    <a:pt x="2099" y="643"/>
                    <a:pt x="2090" y="626"/>
                    <a:pt x="2081" y="620"/>
                  </a:cubicBezTo>
                  <a:cubicBezTo>
                    <a:pt x="2064" y="570"/>
                    <a:pt x="2062" y="517"/>
                    <a:pt x="2054" y="465"/>
                  </a:cubicBezTo>
                  <a:cubicBezTo>
                    <a:pt x="2048" y="559"/>
                    <a:pt x="2061" y="591"/>
                    <a:pt x="2018" y="656"/>
                  </a:cubicBezTo>
                  <a:cubicBezTo>
                    <a:pt x="2006" y="621"/>
                    <a:pt x="1998" y="614"/>
                    <a:pt x="1963" y="602"/>
                  </a:cubicBezTo>
                  <a:cubicBezTo>
                    <a:pt x="1947" y="536"/>
                    <a:pt x="1940" y="469"/>
                    <a:pt x="1927" y="402"/>
                  </a:cubicBezTo>
                  <a:cubicBezTo>
                    <a:pt x="1924" y="417"/>
                    <a:pt x="1923" y="462"/>
                    <a:pt x="1918" y="447"/>
                  </a:cubicBezTo>
                  <a:cubicBezTo>
                    <a:pt x="1908" y="415"/>
                    <a:pt x="1922" y="316"/>
                    <a:pt x="1909" y="347"/>
                  </a:cubicBezTo>
                  <a:cubicBezTo>
                    <a:pt x="1890" y="392"/>
                    <a:pt x="1904" y="444"/>
                    <a:pt x="1899" y="493"/>
                  </a:cubicBezTo>
                  <a:cubicBezTo>
                    <a:pt x="1894" y="541"/>
                    <a:pt x="1881" y="638"/>
                    <a:pt x="1881" y="638"/>
                  </a:cubicBezTo>
                  <a:cubicBezTo>
                    <a:pt x="1878" y="629"/>
                    <a:pt x="1877" y="603"/>
                    <a:pt x="1872" y="611"/>
                  </a:cubicBezTo>
                  <a:cubicBezTo>
                    <a:pt x="1851" y="643"/>
                    <a:pt x="1874" y="699"/>
                    <a:pt x="1854" y="638"/>
                  </a:cubicBezTo>
                  <a:cubicBezTo>
                    <a:pt x="1851" y="662"/>
                    <a:pt x="1865" y="697"/>
                    <a:pt x="1845" y="711"/>
                  </a:cubicBezTo>
                  <a:cubicBezTo>
                    <a:pt x="1829" y="722"/>
                    <a:pt x="1827" y="656"/>
                    <a:pt x="1827" y="656"/>
                  </a:cubicBezTo>
                  <a:cubicBezTo>
                    <a:pt x="1817" y="584"/>
                    <a:pt x="1807" y="509"/>
                    <a:pt x="1790" y="438"/>
                  </a:cubicBezTo>
                  <a:cubicBezTo>
                    <a:pt x="1772" y="532"/>
                    <a:pt x="1761" y="624"/>
                    <a:pt x="1754" y="720"/>
                  </a:cubicBezTo>
                  <a:cubicBezTo>
                    <a:pt x="1672" y="555"/>
                    <a:pt x="1719" y="674"/>
                    <a:pt x="1709" y="338"/>
                  </a:cubicBezTo>
                  <a:cubicBezTo>
                    <a:pt x="1703" y="373"/>
                    <a:pt x="1710" y="584"/>
                    <a:pt x="1681" y="465"/>
                  </a:cubicBezTo>
                  <a:cubicBezTo>
                    <a:pt x="1667" y="507"/>
                    <a:pt x="1681" y="566"/>
                    <a:pt x="1645" y="493"/>
                  </a:cubicBezTo>
                  <a:cubicBezTo>
                    <a:pt x="1642" y="505"/>
                    <a:pt x="1644" y="519"/>
                    <a:pt x="1636" y="529"/>
                  </a:cubicBezTo>
                  <a:cubicBezTo>
                    <a:pt x="1607" y="565"/>
                    <a:pt x="1591" y="499"/>
                    <a:pt x="1581" y="484"/>
                  </a:cubicBezTo>
                  <a:cubicBezTo>
                    <a:pt x="1573" y="401"/>
                    <a:pt x="1573" y="396"/>
                    <a:pt x="1590" y="329"/>
                  </a:cubicBezTo>
                  <a:cubicBezTo>
                    <a:pt x="1567" y="260"/>
                    <a:pt x="1572" y="348"/>
                    <a:pt x="1563" y="375"/>
                  </a:cubicBezTo>
                  <a:cubicBezTo>
                    <a:pt x="1560" y="448"/>
                    <a:pt x="1568" y="522"/>
                    <a:pt x="1554" y="593"/>
                  </a:cubicBezTo>
                  <a:cubicBezTo>
                    <a:pt x="1544" y="645"/>
                    <a:pt x="1503" y="459"/>
                    <a:pt x="1536" y="593"/>
                  </a:cubicBezTo>
                  <a:cubicBezTo>
                    <a:pt x="1539" y="669"/>
                    <a:pt x="1545" y="744"/>
                    <a:pt x="1545" y="820"/>
                  </a:cubicBezTo>
                  <a:cubicBezTo>
                    <a:pt x="1545" y="829"/>
                    <a:pt x="1538" y="856"/>
                    <a:pt x="1536" y="847"/>
                  </a:cubicBezTo>
                  <a:cubicBezTo>
                    <a:pt x="1488" y="668"/>
                    <a:pt x="1550" y="765"/>
                    <a:pt x="1499" y="693"/>
                  </a:cubicBezTo>
                  <a:cubicBezTo>
                    <a:pt x="1486" y="640"/>
                    <a:pt x="1498" y="628"/>
                    <a:pt x="1527" y="584"/>
                  </a:cubicBezTo>
                  <a:cubicBezTo>
                    <a:pt x="1521" y="578"/>
                    <a:pt x="1514" y="572"/>
                    <a:pt x="1509" y="565"/>
                  </a:cubicBezTo>
                  <a:cubicBezTo>
                    <a:pt x="1504" y="557"/>
                    <a:pt x="1507" y="534"/>
                    <a:pt x="1499" y="538"/>
                  </a:cubicBezTo>
                  <a:cubicBezTo>
                    <a:pt x="1488" y="544"/>
                    <a:pt x="1492" y="562"/>
                    <a:pt x="1490" y="575"/>
                  </a:cubicBezTo>
                  <a:cubicBezTo>
                    <a:pt x="1486" y="599"/>
                    <a:pt x="1484" y="623"/>
                    <a:pt x="1481" y="647"/>
                  </a:cubicBezTo>
                  <a:cubicBezTo>
                    <a:pt x="1478" y="620"/>
                    <a:pt x="1476" y="592"/>
                    <a:pt x="1472" y="565"/>
                  </a:cubicBezTo>
                  <a:cubicBezTo>
                    <a:pt x="1470" y="556"/>
                    <a:pt x="1466" y="529"/>
                    <a:pt x="1463" y="538"/>
                  </a:cubicBezTo>
                  <a:cubicBezTo>
                    <a:pt x="1427" y="629"/>
                    <a:pt x="1487" y="600"/>
                    <a:pt x="1427" y="620"/>
                  </a:cubicBezTo>
                  <a:cubicBezTo>
                    <a:pt x="1406" y="536"/>
                    <a:pt x="1411" y="624"/>
                    <a:pt x="1400" y="656"/>
                  </a:cubicBezTo>
                  <a:cubicBezTo>
                    <a:pt x="1375" y="1026"/>
                    <a:pt x="1394" y="592"/>
                    <a:pt x="1372" y="456"/>
                  </a:cubicBezTo>
                  <a:cubicBezTo>
                    <a:pt x="1369" y="475"/>
                    <a:pt x="1337" y="671"/>
                    <a:pt x="1363" y="538"/>
                  </a:cubicBezTo>
                  <a:cubicBezTo>
                    <a:pt x="1360" y="590"/>
                    <a:pt x="1362" y="642"/>
                    <a:pt x="1354" y="693"/>
                  </a:cubicBezTo>
                  <a:cubicBezTo>
                    <a:pt x="1351" y="708"/>
                    <a:pt x="1356" y="658"/>
                    <a:pt x="1345" y="647"/>
                  </a:cubicBezTo>
                  <a:cubicBezTo>
                    <a:pt x="1338" y="640"/>
                    <a:pt x="1338" y="665"/>
                    <a:pt x="1336" y="675"/>
                  </a:cubicBezTo>
                  <a:cubicBezTo>
                    <a:pt x="1316" y="768"/>
                    <a:pt x="1338" y="696"/>
                    <a:pt x="1318" y="756"/>
                  </a:cubicBezTo>
                  <a:cubicBezTo>
                    <a:pt x="1308" y="600"/>
                    <a:pt x="1313" y="656"/>
                    <a:pt x="1281" y="556"/>
                  </a:cubicBezTo>
                  <a:cubicBezTo>
                    <a:pt x="1280" y="559"/>
                    <a:pt x="1264" y="631"/>
                    <a:pt x="1236" y="602"/>
                  </a:cubicBezTo>
                  <a:cubicBezTo>
                    <a:pt x="1221" y="587"/>
                    <a:pt x="1230" y="559"/>
                    <a:pt x="1227" y="538"/>
                  </a:cubicBezTo>
                  <a:cubicBezTo>
                    <a:pt x="1224" y="547"/>
                    <a:pt x="1227" y="565"/>
                    <a:pt x="1218" y="565"/>
                  </a:cubicBezTo>
                  <a:cubicBezTo>
                    <a:pt x="1209" y="565"/>
                    <a:pt x="1218" y="538"/>
                    <a:pt x="1209" y="538"/>
                  </a:cubicBezTo>
                  <a:cubicBezTo>
                    <a:pt x="1200" y="538"/>
                    <a:pt x="1203" y="556"/>
                    <a:pt x="1200" y="565"/>
                  </a:cubicBezTo>
                  <a:cubicBezTo>
                    <a:pt x="1190" y="538"/>
                    <a:pt x="1172" y="484"/>
                    <a:pt x="1172" y="484"/>
                  </a:cubicBezTo>
                  <a:cubicBezTo>
                    <a:pt x="1169" y="454"/>
                    <a:pt x="1167" y="423"/>
                    <a:pt x="1163" y="393"/>
                  </a:cubicBezTo>
                  <a:cubicBezTo>
                    <a:pt x="1161" y="372"/>
                    <a:pt x="1169" y="344"/>
                    <a:pt x="1154" y="329"/>
                  </a:cubicBezTo>
                  <a:cubicBezTo>
                    <a:pt x="1145" y="320"/>
                    <a:pt x="1136" y="347"/>
                    <a:pt x="1127" y="356"/>
                  </a:cubicBezTo>
                  <a:cubicBezTo>
                    <a:pt x="1124" y="368"/>
                    <a:pt x="1120" y="381"/>
                    <a:pt x="1118" y="393"/>
                  </a:cubicBezTo>
                  <a:cubicBezTo>
                    <a:pt x="1105" y="462"/>
                    <a:pt x="1125" y="471"/>
                    <a:pt x="1090" y="438"/>
                  </a:cubicBezTo>
                  <a:cubicBezTo>
                    <a:pt x="1063" y="384"/>
                    <a:pt x="1078" y="345"/>
                    <a:pt x="1027" y="311"/>
                  </a:cubicBezTo>
                  <a:cubicBezTo>
                    <a:pt x="974" y="391"/>
                    <a:pt x="1024" y="494"/>
                    <a:pt x="972" y="575"/>
                  </a:cubicBezTo>
                  <a:cubicBezTo>
                    <a:pt x="969" y="490"/>
                    <a:pt x="970" y="405"/>
                    <a:pt x="963" y="320"/>
                  </a:cubicBezTo>
                  <a:cubicBezTo>
                    <a:pt x="962" y="305"/>
                    <a:pt x="969" y="365"/>
                    <a:pt x="954" y="365"/>
                  </a:cubicBezTo>
                  <a:cubicBezTo>
                    <a:pt x="939" y="365"/>
                    <a:pt x="948" y="335"/>
                    <a:pt x="945" y="320"/>
                  </a:cubicBezTo>
                  <a:cubicBezTo>
                    <a:pt x="939" y="332"/>
                    <a:pt x="932" y="344"/>
                    <a:pt x="927" y="356"/>
                  </a:cubicBezTo>
                  <a:cubicBezTo>
                    <a:pt x="923" y="365"/>
                    <a:pt x="927" y="388"/>
                    <a:pt x="918" y="384"/>
                  </a:cubicBezTo>
                  <a:cubicBezTo>
                    <a:pt x="907" y="378"/>
                    <a:pt x="912" y="359"/>
                    <a:pt x="909" y="347"/>
                  </a:cubicBezTo>
                  <a:cubicBezTo>
                    <a:pt x="906" y="338"/>
                    <a:pt x="903" y="329"/>
                    <a:pt x="900" y="320"/>
                  </a:cubicBezTo>
                  <a:cubicBezTo>
                    <a:pt x="869" y="453"/>
                    <a:pt x="883" y="400"/>
                    <a:pt x="863" y="320"/>
                  </a:cubicBezTo>
                  <a:cubicBezTo>
                    <a:pt x="860" y="335"/>
                    <a:pt x="867" y="357"/>
                    <a:pt x="854" y="365"/>
                  </a:cubicBezTo>
                  <a:cubicBezTo>
                    <a:pt x="845" y="371"/>
                    <a:pt x="840" y="348"/>
                    <a:pt x="836" y="338"/>
                  </a:cubicBezTo>
                  <a:cubicBezTo>
                    <a:pt x="831" y="327"/>
                    <a:pt x="830" y="314"/>
                    <a:pt x="827" y="302"/>
                  </a:cubicBezTo>
                  <a:cubicBezTo>
                    <a:pt x="824" y="311"/>
                    <a:pt x="826" y="333"/>
                    <a:pt x="818" y="329"/>
                  </a:cubicBezTo>
                  <a:cubicBezTo>
                    <a:pt x="795" y="318"/>
                    <a:pt x="822" y="255"/>
                    <a:pt x="800" y="320"/>
                  </a:cubicBezTo>
                  <a:cubicBezTo>
                    <a:pt x="798" y="313"/>
                    <a:pt x="785" y="264"/>
                    <a:pt x="763" y="275"/>
                  </a:cubicBezTo>
                  <a:cubicBezTo>
                    <a:pt x="743" y="285"/>
                    <a:pt x="756" y="319"/>
                    <a:pt x="745" y="338"/>
                  </a:cubicBezTo>
                  <a:cubicBezTo>
                    <a:pt x="725" y="373"/>
                    <a:pt x="704" y="400"/>
                    <a:pt x="690" y="438"/>
                  </a:cubicBezTo>
                  <a:cubicBezTo>
                    <a:pt x="677" y="399"/>
                    <a:pt x="667" y="359"/>
                    <a:pt x="654" y="320"/>
                  </a:cubicBezTo>
                  <a:cubicBezTo>
                    <a:pt x="651" y="311"/>
                    <a:pt x="645" y="293"/>
                    <a:pt x="645" y="293"/>
                  </a:cubicBezTo>
                  <a:cubicBezTo>
                    <a:pt x="642" y="272"/>
                    <a:pt x="656" y="236"/>
                    <a:pt x="636" y="229"/>
                  </a:cubicBezTo>
                  <a:cubicBezTo>
                    <a:pt x="618" y="223"/>
                    <a:pt x="618" y="284"/>
                    <a:pt x="618" y="284"/>
                  </a:cubicBezTo>
                  <a:cubicBezTo>
                    <a:pt x="615" y="366"/>
                    <a:pt x="618" y="448"/>
                    <a:pt x="609" y="529"/>
                  </a:cubicBezTo>
                  <a:cubicBezTo>
                    <a:pt x="606" y="556"/>
                    <a:pt x="602" y="474"/>
                    <a:pt x="600" y="447"/>
                  </a:cubicBezTo>
                  <a:cubicBezTo>
                    <a:pt x="596" y="390"/>
                    <a:pt x="599" y="332"/>
                    <a:pt x="591" y="275"/>
                  </a:cubicBezTo>
                  <a:cubicBezTo>
                    <a:pt x="589" y="264"/>
                    <a:pt x="578" y="256"/>
                    <a:pt x="572" y="247"/>
                  </a:cubicBezTo>
                  <a:cubicBezTo>
                    <a:pt x="562" y="217"/>
                    <a:pt x="546" y="195"/>
                    <a:pt x="536" y="165"/>
                  </a:cubicBezTo>
                  <a:cubicBezTo>
                    <a:pt x="533" y="229"/>
                    <a:pt x="532" y="292"/>
                    <a:pt x="527" y="356"/>
                  </a:cubicBezTo>
                  <a:cubicBezTo>
                    <a:pt x="526" y="369"/>
                    <a:pt x="527" y="402"/>
                    <a:pt x="518" y="393"/>
                  </a:cubicBezTo>
                  <a:cubicBezTo>
                    <a:pt x="515" y="390"/>
                    <a:pt x="501" y="277"/>
                    <a:pt x="500" y="265"/>
                  </a:cubicBezTo>
                  <a:cubicBezTo>
                    <a:pt x="484" y="349"/>
                    <a:pt x="485" y="297"/>
                    <a:pt x="472" y="256"/>
                  </a:cubicBezTo>
                  <a:cubicBezTo>
                    <a:pt x="469" y="214"/>
                    <a:pt x="472" y="170"/>
                    <a:pt x="463" y="129"/>
                  </a:cubicBezTo>
                  <a:cubicBezTo>
                    <a:pt x="460" y="114"/>
                    <a:pt x="457" y="159"/>
                    <a:pt x="454" y="174"/>
                  </a:cubicBezTo>
                  <a:cubicBezTo>
                    <a:pt x="429" y="289"/>
                    <a:pt x="463" y="123"/>
                    <a:pt x="436" y="256"/>
                  </a:cubicBezTo>
                  <a:cubicBezTo>
                    <a:pt x="433" y="286"/>
                    <a:pt x="440" y="320"/>
                    <a:pt x="427" y="347"/>
                  </a:cubicBezTo>
                  <a:cubicBezTo>
                    <a:pt x="421" y="359"/>
                    <a:pt x="414" y="323"/>
                    <a:pt x="409" y="311"/>
                  </a:cubicBezTo>
                  <a:cubicBezTo>
                    <a:pt x="402" y="293"/>
                    <a:pt x="397" y="274"/>
                    <a:pt x="391" y="256"/>
                  </a:cubicBezTo>
                  <a:cubicBezTo>
                    <a:pt x="388" y="265"/>
                    <a:pt x="386" y="292"/>
                    <a:pt x="381" y="284"/>
                  </a:cubicBezTo>
                  <a:cubicBezTo>
                    <a:pt x="350" y="234"/>
                    <a:pt x="375" y="175"/>
                    <a:pt x="354" y="238"/>
                  </a:cubicBezTo>
                  <a:cubicBezTo>
                    <a:pt x="348" y="229"/>
                    <a:pt x="347" y="211"/>
                    <a:pt x="336" y="211"/>
                  </a:cubicBezTo>
                  <a:cubicBezTo>
                    <a:pt x="327" y="211"/>
                    <a:pt x="329" y="247"/>
                    <a:pt x="327" y="238"/>
                  </a:cubicBezTo>
                  <a:cubicBezTo>
                    <a:pt x="288" y="0"/>
                    <a:pt x="338" y="165"/>
                    <a:pt x="309" y="74"/>
                  </a:cubicBezTo>
                  <a:cubicBezTo>
                    <a:pt x="303" y="83"/>
                    <a:pt x="295" y="92"/>
                    <a:pt x="291" y="102"/>
                  </a:cubicBezTo>
                  <a:cubicBezTo>
                    <a:pt x="286" y="113"/>
                    <a:pt x="290" y="129"/>
                    <a:pt x="281" y="138"/>
                  </a:cubicBezTo>
                  <a:cubicBezTo>
                    <a:pt x="272" y="147"/>
                    <a:pt x="257" y="144"/>
                    <a:pt x="245" y="147"/>
                  </a:cubicBezTo>
                  <a:cubicBezTo>
                    <a:pt x="242" y="159"/>
                    <a:pt x="247" y="177"/>
                    <a:pt x="236" y="184"/>
                  </a:cubicBezTo>
                  <a:cubicBezTo>
                    <a:pt x="229" y="189"/>
                    <a:pt x="226" y="162"/>
                    <a:pt x="218" y="165"/>
                  </a:cubicBezTo>
                  <a:cubicBezTo>
                    <a:pt x="209" y="168"/>
                    <a:pt x="212" y="184"/>
                    <a:pt x="209" y="193"/>
                  </a:cubicBezTo>
                  <a:cubicBezTo>
                    <a:pt x="186" y="77"/>
                    <a:pt x="206" y="161"/>
                    <a:pt x="191" y="338"/>
                  </a:cubicBezTo>
                  <a:cubicBezTo>
                    <a:pt x="188" y="369"/>
                    <a:pt x="145" y="420"/>
                    <a:pt x="145" y="420"/>
                  </a:cubicBezTo>
                  <a:cubicBezTo>
                    <a:pt x="158" y="511"/>
                    <a:pt x="178" y="557"/>
                    <a:pt x="118" y="647"/>
                  </a:cubicBezTo>
                  <a:cubicBezTo>
                    <a:pt x="115" y="635"/>
                    <a:pt x="116" y="621"/>
                    <a:pt x="109" y="611"/>
                  </a:cubicBezTo>
                  <a:cubicBezTo>
                    <a:pt x="103" y="602"/>
                    <a:pt x="90" y="586"/>
                    <a:pt x="81" y="593"/>
                  </a:cubicBezTo>
                  <a:cubicBezTo>
                    <a:pt x="69" y="602"/>
                    <a:pt x="75" y="623"/>
                    <a:pt x="72" y="638"/>
                  </a:cubicBezTo>
                  <a:cubicBezTo>
                    <a:pt x="69" y="611"/>
                    <a:pt x="72" y="582"/>
                    <a:pt x="63" y="556"/>
                  </a:cubicBezTo>
                  <a:cubicBezTo>
                    <a:pt x="60" y="547"/>
                    <a:pt x="59" y="592"/>
                    <a:pt x="54" y="584"/>
                  </a:cubicBezTo>
                  <a:cubicBezTo>
                    <a:pt x="44" y="569"/>
                    <a:pt x="48" y="547"/>
                    <a:pt x="45" y="529"/>
                  </a:cubicBezTo>
                  <a:cubicBezTo>
                    <a:pt x="17" y="615"/>
                    <a:pt x="35" y="696"/>
                    <a:pt x="45" y="784"/>
                  </a:cubicBezTo>
                  <a:cubicBezTo>
                    <a:pt x="42" y="869"/>
                    <a:pt x="41" y="953"/>
                    <a:pt x="36" y="1038"/>
                  </a:cubicBezTo>
                  <a:cubicBezTo>
                    <a:pt x="35" y="1047"/>
                    <a:pt x="31" y="1073"/>
                    <a:pt x="27" y="1065"/>
                  </a:cubicBezTo>
                  <a:cubicBezTo>
                    <a:pt x="10" y="1030"/>
                    <a:pt x="13" y="969"/>
                    <a:pt x="0" y="929"/>
                  </a:cubicBezTo>
                  <a:cubicBezTo>
                    <a:pt x="3" y="981"/>
                    <a:pt x="4" y="1032"/>
                    <a:pt x="9" y="1084"/>
                  </a:cubicBezTo>
                  <a:cubicBezTo>
                    <a:pt x="10" y="1093"/>
                    <a:pt x="9" y="1111"/>
                    <a:pt x="18" y="1111"/>
                  </a:cubicBezTo>
                  <a:cubicBezTo>
                    <a:pt x="27" y="1111"/>
                    <a:pt x="24" y="1093"/>
                    <a:pt x="27" y="1084"/>
                  </a:cubicBezTo>
                  <a:cubicBezTo>
                    <a:pt x="40" y="1134"/>
                    <a:pt x="47" y="1146"/>
                    <a:pt x="100" y="1129"/>
                  </a:cubicBezTo>
                  <a:cubicBezTo>
                    <a:pt x="336" y="1132"/>
                    <a:pt x="573" y="1153"/>
                    <a:pt x="809" y="1138"/>
                  </a:cubicBezTo>
                  <a:cubicBezTo>
                    <a:pt x="828" y="1137"/>
                    <a:pt x="827" y="1084"/>
                    <a:pt x="827" y="1084"/>
                  </a:cubicBezTo>
                  <a:cubicBezTo>
                    <a:pt x="836" y="1087"/>
                    <a:pt x="849" y="1101"/>
                    <a:pt x="854" y="1093"/>
                  </a:cubicBezTo>
                  <a:cubicBezTo>
                    <a:pt x="866" y="1075"/>
                    <a:pt x="843" y="1036"/>
                    <a:pt x="863" y="1029"/>
                  </a:cubicBezTo>
                  <a:cubicBezTo>
                    <a:pt x="881" y="1023"/>
                    <a:pt x="875" y="1066"/>
                    <a:pt x="881" y="1084"/>
                  </a:cubicBezTo>
                  <a:cubicBezTo>
                    <a:pt x="884" y="1093"/>
                    <a:pt x="890" y="1111"/>
                    <a:pt x="890" y="1111"/>
                  </a:cubicBezTo>
                  <a:cubicBezTo>
                    <a:pt x="910" y="1057"/>
                    <a:pt x="890" y="1092"/>
                    <a:pt x="909" y="1111"/>
                  </a:cubicBezTo>
                  <a:cubicBezTo>
                    <a:pt x="916" y="1118"/>
                    <a:pt x="927" y="1117"/>
                    <a:pt x="936" y="1120"/>
                  </a:cubicBezTo>
                  <a:cubicBezTo>
                    <a:pt x="945" y="1114"/>
                    <a:pt x="952" y="1102"/>
                    <a:pt x="963" y="1102"/>
                  </a:cubicBezTo>
                  <a:cubicBezTo>
                    <a:pt x="979" y="1102"/>
                    <a:pt x="997" y="1131"/>
                    <a:pt x="1009" y="1138"/>
                  </a:cubicBezTo>
                  <a:cubicBezTo>
                    <a:pt x="1017" y="1143"/>
                    <a:pt x="1027" y="1144"/>
                    <a:pt x="1036" y="1147"/>
                  </a:cubicBezTo>
                  <a:cubicBezTo>
                    <a:pt x="1031" y="1127"/>
                    <a:pt x="1012" y="1072"/>
                    <a:pt x="1036" y="1056"/>
                  </a:cubicBezTo>
                  <a:cubicBezTo>
                    <a:pt x="1047" y="1048"/>
                    <a:pt x="1048" y="1081"/>
                    <a:pt x="1054" y="1093"/>
                  </a:cubicBezTo>
                  <a:cubicBezTo>
                    <a:pt x="1068" y="1034"/>
                    <a:pt x="1083" y="1047"/>
                    <a:pt x="1136" y="1029"/>
                  </a:cubicBezTo>
                  <a:cubicBezTo>
                    <a:pt x="1159" y="1097"/>
                    <a:pt x="1128" y="1029"/>
                    <a:pt x="1163" y="1029"/>
                  </a:cubicBezTo>
                  <a:cubicBezTo>
                    <a:pt x="1172" y="1029"/>
                    <a:pt x="1169" y="1047"/>
                    <a:pt x="1172" y="1056"/>
                  </a:cubicBezTo>
                  <a:cubicBezTo>
                    <a:pt x="1190" y="984"/>
                    <a:pt x="1173" y="1034"/>
                    <a:pt x="1190" y="1084"/>
                  </a:cubicBezTo>
                  <a:cubicBezTo>
                    <a:pt x="1193" y="1092"/>
                    <a:pt x="1203" y="1096"/>
                    <a:pt x="1209" y="1102"/>
                  </a:cubicBezTo>
                  <a:cubicBezTo>
                    <a:pt x="1215" y="1114"/>
                    <a:pt x="1214" y="1138"/>
                    <a:pt x="1227" y="1138"/>
                  </a:cubicBezTo>
                  <a:cubicBezTo>
                    <a:pt x="1253" y="1138"/>
                    <a:pt x="1221" y="1056"/>
                    <a:pt x="1245" y="1129"/>
                  </a:cubicBezTo>
                  <a:cubicBezTo>
                    <a:pt x="1248" y="1105"/>
                    <a:pt x="1245" y="1079"/>
                    <a:pt x="1254" y="1056"/>
                  </a:cubicBezTo>
                  <a:cubicBezTo>
                    <a:pt x="1258" y="1047"/>
                    <a:pt x="1253" y="1084"/>
                    <a:pt x="1263" y="1084"/>
                  </a:cubicBezTo>
                  <a:cubicBezTo>
                    <a:pt x="1273" y="1084"/>
                    <a:pt x="1270" y="1066"/>
                    <a:pt x="1272" y="1056"/>
                  </a:cubicBezTo>
                  <a:cubicBezTo>
                    <a:pt x="1276" y="1038"/>
                    <a:pt x="1278" y="1020"/>
                    <a:pt x="1281" y="1002"/>
                  </a:cubicBezTo>
                  <a:cubicBezTo>
                    <a:pt x="1291" y="1031"/>
                    <a:pt x="1281" y="1069"/>
                    <a:pt x="1300" y="1093"/>
                  </a:cubicBezTo>
                  <a:cubicBezTo>
                    <a:pt x="1307" y="1101"/>
                    <a:pt x="1318" y="1081"/>
                    <a:pt x="1327" y="1075"/>
                  </a:cubicBezTo>
                  <a:cubicBezTo>
                    <a:pt x="1350" y="1143"/>
                    <a:pt x="1319" y="1075"/>
                    <a:pt x="1354" y="1075"/>
                  </a:cubicBezTo>
                  <a:cubicBezTo>
                    <a:pt x="1367" y="1075"/>
                    <a:pt x="1372" y="1093"/>
                    <a:pt x="1381" y="1102"/>
                  </a:cubicBezTo>
                  <a:cubicBezTo>
                    <a:pt x="1384" y="1090"/>
                    <a:pt x="1377" y="1065"/>
                    <a:pt x="1390" y="1065"/>
                  </a:cubicBezTo>
                  <a:cubicBezTo>
                    <a:pt x="1403" y="1065"/>
                    <a:pt x="1392" y="1112"/>
                    <a:pt x="1400" y="1102"/>
                  </a:cubicBezTo>
                  <a:cubicBezTo>
                    <a:pt x="1415" y="1082"/>
                    <a:pt x="1418" y="1029"/>
                    <a:pt x="1418" y="1029"/>
                  </a:cubicBezTo>
                  <a:cubicBezTo>
                    <a:pt x="1430" y="1032"/>
                    <a:pt x="1442" y="1042"/>
                    <a:pt x="1454" y="1038"/>
                  </a:cubicBezTo>
                  <a:cubicBezTo>
                    <a:pt x="1506" y="1021"/>
                    <a:pt x="1435" y="986"/>
                    <a:pt x="1499" y="1029"/>
                  </a:cubicBezTo>
                  <a:cubicBezTo>
                    <a:pt x="1548" y="1026"/>
                    <a:pt x="1597" y="1028"/>
                    <a:pt x="1645" y="1020"/>
                  </a:cubicBezTo>
                  <a:cubicBezTo>
                    <a:pt x="1680" y="1014"/>
                    <a:pt x="1668" y="997"/>
                    <a:pt x="1681" y="975"/>
                  </a:cubicBezTo>
                  <a:cubicBezTo>
                    <a:pt x="1694" y="953"/>
                    <a:pt x="1704" y="954"/>
                    <a:pt x="1727" y="947"/>
                  </a:cubicBezTo>
                  <a:cubicBezTo>
                    <a:pt x="1736" y="953"/>
                    <a:pt x="1746" y="972"/>
                    <a:pt x="1754" y="965"/>
                  </a:cubicBezTo>
                  <a:cubicBezTo>
                    <a:pt x="1769" y="953"/>
                    <a:pt x="1766" y="929"/>
                    <a:pt x="1772" y="911"/>
                  </a:cubicBezTo>
                  <a:cubicBezTo>
                    <a:pt x="1775" y="902"/>
                    <a:pt x="1781" y="884"/>
                    <a:pt x="1781" y="884"/>
                  </a:cubicBezTo>
                  <a:cubicBezTo>
                    <a:pt x="1802" y="967"/>
                    <a:pt x="1778" y="897"/>
                    <a:pt x="1799" y="884"/>
                  </a:cubicBezTo>
                  <a:cubicBezTo>
                    <a:pt x="1806" y="879"/>
                    <a:pt x="1812" y="896"/>
                    <a:pt x="1818" y="902"/>
                  </a:cubicBezTo>
                  <a:cubicBezTo>
                    <a:pt x="1839" y="837"/>
                    <a:pt x="1820" y="836"/>
                    <a:pt x="1863" y="865"/>
                  </a:cubicBezTo>
                  <a:cubicBezTo>
                    <a:pt x="1866" y="856"/>
                    <a:pt x="1863" y="838"/>
                    <a:pt x="1872" y="838"/>
                  </a:cubicBezTo>
                  <a:cubicBezTo>
                    <a:pt x="1881" y="838"/>
                    <a:pt x="1880" y="856"/>
                    <a:pt x="1881" y="865"/>
                  </a:cubicBezTo>
                  <a:cubicBezTo>
                    <a:pt x="1886" y="901"/>
                    <a:pt x="1887" y="938"/>
                    <a:pt x="1890" y="975"/>
                  </a:cubicBezTo>
                  <a:cubicBezTo>
                    <a:pt x="1912" y="905"/>
                    <a:pt x="1884" y="976"/>
                    <a:pt x="1909" y="984"/>
                  </a:cubicBezTo>
                  <a:cubicBezTo>
                    <a:pt x="1920" y="987"/>
                    <a:pt x="1921" y="965"/>
                    <a:pt x="1927" y="956"/>
                  </a:cubicBezTo>
                  <a:cubicBezTo>
                    <a:pt x="1933" y="962"/>
                    <a:pt x="1939" y="981"/>
                    <a:pt x="1945" y="975"/>
                  </a:cubicBezTo>
                  <a:cubicBezTo>
                    <a:pt x="1952" y="968"/>
                    <a:pt x="1936" y="957"/>
                    <a:pt x="1936" y="947"/>
                  </a:cubicBezTo>
                  <a:cubicBezTo>
                    <a:pt x="1936" y="873"/>
                    <a:pt x="1943" y="839"/>
                    <a:pt x="1954" y="775"/>
                  </a:cubicBezTo>
                  <a:cubicBezTo>
                    <a:pt x="1957" y="793"/>
                    <a:pt x="1950" y="816"/>
                    <a:pt x="1963" y="829"/>
                  </a:cubicBezTo>
                  <a:cubicBezTo>
                    <a:pt x="1971" y="837"/>
                    <a:pt x="1970" y="802"/>
                    <a:pt x="1981" y="802"/>
                  </a:cubicBezTo>
                  <a:cubicBezTo>
                    <a:pt x="1990" y="802"/>
                    <a:pt x="1986" y="821"/>
                    <a:pt x="1990" y="829"/>
                  </a:cubicBezTo>
                  <a:cubicBezTo>
                    <a:pt x="2000" y="848"/>
                    <a:pt x="2013" y="860"/>
                    <a:pt x="2027" y="875"/>
                  </a:cubicBezTo>
                  <a:cubicBezTo>
                    <a:pt x="2042" y="919"/>
                    <a:pt x="2030" y="937"/>
                    <a:pt x="2072" y="965"/>
                  </a:cubicBezTo>
                  <a:cubicBezTo>
                    <a:pt x="2075" y="977"/>
                    <a:pt x="2070" y="995"/>
                    <a:pt x="2081" y="1002"/>
                  </a:cubicBezTo>
                  <a:cubicBezTo>
                    <a:pt x="2110" y="1020"/>
                    <a:pt x="2128" y="978"/>
                    <a:pt x="2136" y="965"/>
                  </a:cubicBezTo>
                  <a:cubicBezTo>
                    <a:pt x="2139" y="977"/>
                    <a:pt x="2139" y="1013"/>
                    <a:pt x="2145" y="1002"/>
                  </a:cubicBezTo>
                  <a:cubicBezTo>
                    <a:pt x="2150" y="993"/>
                    <a:pt x="2150" y="846"/>
                    <a:pt x="2199" y="865"/>
                  </a:cubicBezTo>
                  <a:cubicBezTo>
                    <a:pt x="2210" y="869"/>
                    <a:pt x="2212" y="884"/>
                    <a:pt x="2218" y="893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166" name="Freeform 6"/>
            <p:cNvSpPr>
              <a:spLocks/>
            </p:cNvSpPr>
            <p:nvPr/>
          </p:nvSpPr>
          <p:spPr bwMode="auto">
            <a:xfrm>
              <a:off x="2518" y="3370"/>
              <a:ext cx="477" cy="777"/>
            </a:xfrm>
            <a:custGeom>
              <a:avLst/>
              <a:gdLst>
                <a:gd name="T0" fmla="*/ 273 w 477"/>
                <a:gd name="T1" fmla="*/ 639 h 777"/>
                <a:gd name="T2" fmla="*/ 254 w 477"/>
                <a:gd name="T3" fmla="*/ 603 h 777"/>
                <a:gd name="T4" fmla="*/ 236 w 477"/>
                <a:gd name="T5" fmla="*/ 548 h 777"/>
                <a:gd name="T6" fmla="*/ 191 w 477"/>
                <a:gd name="T7" fmla="*/ 485 h 777"/>
                <a:gd name="T8" fmla="*/ 136 w 477"/>
                <a:gd name="T9" fmla="*/ 394 h 777"/>
                <a:gd name="T10" fmla="*/ 145 w 477"/>
                <a:gd name="T11" fmla="*/ 458 h 777"/>
                <a:gd name="T12" fmla="*/ 136 w 477"/>
                <a:gd name="T13" fmla="*/ 412 h 777"/>
                <a:gd name="T14" fmla="*/ 127 w 477"/>
                <a:gd name="T15" fmla="*/ 385 h 777"/>
                <a:gd name="T16" fmla="*/ 109 w 477"/>
                <a:gd name="T17" fmla="*/ 358 h 777"/>
                <a:gd name="T18" fmla="*/ 100 w 477"/>
                <a:gd name="T19" fmla="*/ 503 h 777"/>
                <a:gd name="T20" fmla="*/ 73 w 477"/>
                <a:gd name="T21" fmla="*/ 458 h 777"/>
                <a:gd name="T22" fmla="*/ 64 w 477"/>
                <a:gd name="T23" fmla="*/ 430 h 777"/>
                <a:gd name="T24" fmla="*/ 54 w 477"/>
                <a:gd name="T25" fmla="*/ 458 h 777"/>
                <a:gd name="T26" fmla="*/ 45 w 477"/>
                <a:gd name="T27" fmla="*/ 639 h 777"/>
                <a:gd name="T28" fmla="*/ 36 w 477"/>
                <a:gd name="T29" fmla="*/ 467 h 777"/>
                <a:gd name="T30" fmla="*/ 27 w 477"/>
                <a:gd name="T31" fmla="*/ 385 h 777"/>
                <a:gd name="T32" fmla="*/ 18 w 477"/>
                <a:gd name="T33" fmla="*/ 421 h 777"/>
                <a:gd name="T34" fmla="*/ 0 w 477"/>
                <a:gd name="T35" fmla="*/ 448 h 777"/>
                <a:gd name="T36" fmla="*/ 9 w 477"/>
                <a:gd name="T37" fmla="*/ 376 h 777"/>
                <a:gd name="T38" fmla="*/ 45 w 477"/>
                <a:gd name="T39" fmla="*/ 312 h 777"/>
                <a:gd name="T40" fmla="*/ 64 w 477"/>
                <a:gd name="T41" fmla="*/ 248 h 777"/>
                <a:gd name="T42" fmla="*/ 82 w 477"/>
                <a:gd name="T43" fmla="*/ 385 h 777"/>
                <a:gd name="T44" fmla="*/ 91 w 477"/>
                <a:gd name="T45" fmla="*/ 439 h 777"/>
                <a:gd name="T46" fmla="*/ 100 w 477"/>
                <a:gd name="T47" fmla="*/ 412 h 777"/>
                <a:gd name="T48" fmla="*/ 127 w 477"/>
                <a:gd name="T49" fmla="*/ 394 h 777"/>
                <a:gd name="T50" fmla="*/ 164 w 477"/>
                <a:gd name="T51" fmla="*/ 348 h 777"/>
                <a:gd name="T52" fmla="*/ 209 w 477"/>
                <a:gd name="T53" fmla="*/ 103 h 777"/>
                <a:gd name="T54" fmla="*/ 236 w 477"/>
                <a:gd name="T55" fmla="*/ 448 h 777"/>
                <a:gd name="T56" fmla="*/ 245 w 477"/>
                <a:gd name="T57" fmla="*/ 385 h 777"/>
                <a:gd name="T58" fmla="*/ 254 w 477"/>
                <a:gd name="T59" fmla="*/ 412 h 777"/>
                <a:gd name="T60" fmla="*/ 264 w 477"/>
                <a:gd name="T61" fmla="*/ 376 h 777"/>
                <a:gd name="T62" fmla="*/ 291 w 477"/>
                <a:gd name="T63" fmla="*/ 321 h 777"/>
                <a:gd name="T64" fmla="*/ 309 w 477"/>
                <a:gd name="T65" fmla="*/ 358 h 777"/>
                <a:gd name="T66" fmla="*/ 318 w 477"/>
                <a:gd name="T67" fmla="*/ 476 h 777"/>
                <a:gd name="T68" fmla="*/ 336 w 477"/>
                <a:gd name="T69" fmla="*/ 48 h 777"/>
                <a:gd name="T70" fmla="*/ 391 w 477"/>
                <a:gd name="T71" fmla="*/ 212 h 777"/>
                <a:gd name="T72" fmla="*/ 345 w 477"/>
                <a:gd name="T73" fmla="*/ 548 h 777"/>
                <a:gd name="T74" fmla="*/ 300 w 477"/>
                <a:gd name="T75" fmla="*/ 639 h 777"/>
                <a:gd name="T76" fmla="*/ 282 w 477"/>
                <a:gd name="T77" fmla="*/ 567 h 777"/>
                <a:gd name="T78" fmla="*/ 273 w 477"/>
                <a:gd name="T79" fmla="*/ 658 h 777"/>
                <a:gd name="T80" fmla="*/ 264 w 477"/>
                <a:gd name="T81" fmla="*/ 585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7" h="777">
                  <a:moveTo>
                    <a:pt x="273" y="639"/>
                  </a:moveTo>
                  <a:cubicBezTo>
                    <a:pt x="267" y="627"/>
                    <a:pt x="259" y="616"/>
                    <a:pt x="254" y="603"/>
                  </a:cubicBezTo>
                  <a:cubicBezTo>
                    <a:pt x="247" y="585"/>
                    <a:pt x="250" y="562"/>
                    <a:pt x="236" y="548"/>
                  </a:cubicBezTo>
                  <a:cubicBezTo>
                    <a:pt x="166" y="478"/>
                    <a:pt x="250" y="568"/>
                    <a:pt x="191" y="485"/>
                  </a:cubicBezTo>
                  <a:cubicBezTo>
                    <a:pt x="166" y="450"/>
                    <a:pt x="151" y="438"/>
                    <a:pt x="136" y="394"/>
                  </a:cubicBezTo>
                  <a:cubicBezTo>
                    <a:pt x="139" y="415"/>
                    <a:pt x="145" y="436"/>
                    <a:pt x="145" y="458"/>
                  </a:cubicBezTo>
                  <a:cubicBezTo>
                    <a:pt x="145" y="474"/>
                    <a:pt x="140" y="427"/>
                    <a:pt x="136" y="412"/>
                  </a:cubicBezTo>
                  <a:cubicBezTo>
                    <a:pt x="134" y="403"/>
                    <a:pt x="131" y="393"/>
                    <a:pt x="127" y="385"/>
                  </a:cubicBezTo>
                  <a:cubicBezTo>
                    <a:pt x="122" y="375"/>
                    <a:pt x="115" y="367"/>
                    <a:pt x="109" y="358"/>
                  </a:cubicBezTo>
                  <a:cubicBezTo>
                    <a:pt x="101" y="407"/>
                    <a:pt x="73" y="670"/>
                    <a:pt x="100" y="503"/>
                  </a:cubicBezTo>
                  <a:cubicBezTo>
                    <a:pt x="84" y="424"/>
                    <a:pt x="92" y="221"/>
                    <a:pt x="73" y="458"/>
                  </a:cubicBezTo>
                  <a:cubicBezTo>
                    <a:pt x="70" y="449"/>
                    <a:pt x="74" y="430"/>
                    <a:pt x="64" y="430"/>
                  </a:cubicBezTo>
                  <a:cubicBezTo>
                    <a:pt x="54" y="430"/>
                    <a:pt x="55" y="448"/>
                    <a:pt x="54" y="458"/>
                  </a:cubicBezTo>
                  <a:cubicBezTo>
                    <a:pt x="49" y="518"/>
                    <a:pt x="48" y="579"/>
                    <a:pt x="45" y="639"/>
                  </a:cubicBezTo>
                  <a:cubicBezTo>
                    <a:pt x="42" y="582"/>
                    <a:pt x="40" y="524"/>
                    <a:pt x="36" y="467"/>
                  </a:cubicBezTo>
                  <a:cubicBezTo>
                    <a:pt x="34" y="440"/>
                    <a:pt x="37" y="411"/>
                    <a:pt x="27" y="385"/>
                  </a:cubicBezTo>
                  <a:cubicBezTo>
                    <a:pt x="22" y="373"/>
                    <a:pt x="23" y="410"/>
                    <a:pt x="18" y="421"/>
                  </a:cubicBezTo>
                  <a:cubicBezTo>
                    <a:pt x="14" y="431"/>
                    <a:pt x="6" y="439"/>
                    <a:pt x="0" y="448"/>
                  </a:cubicBezTo>
                  <a:cubicBezTo>
                    <a:pt x="3" y="424"/>
                    <a:pt x="3" y="399"/>
                    <a:pt x="9" y="376"/>
                  </a:cubicBezTo>
                  <a:cubicBezTo>
                    <a:pt x="15" y="352"/>
                    <a:pt x="36" y="335"/>
                    <a:pt x="45" y="312"/>
                  </a:cubicBezTo>
                  <a:cubicBezTo>
                    <a:pt x="53" y="291"/>
                    <a:pt x="57" y="269"/>
                    <a:pt x="64" y="248"/>
                  </a:cubicBezTo>
                  <a:cubicBezTo>
                    <a:pt x="70" y="294"/>
                    <a:pt x="76" y="339"/>
                    <a:pt x="82" y="385"/>
                  </a:cubicBezTo>
                  <a:cubicBezTo>
                    <a:pt x="85" y="403"/>
                    <a:pt x="81" y="424"/>
                    <a:pt x="91" y="439"/>
                  </a:cubicBezTo>
                  <a:cubicBezTo>
                    <a:pt x="96" y="447"/>
                    <a:pt x="94" y="419"/>
                    <a:pt x="100" y="412"/>
                  </a:cubicBezTo>
                  <a:cubicBezTo>
                    <a:pt x="107" y="404"/>
                    <a:pt x="118" y="400"/>
                    <a:pt x="127" y="394"/>
                  </a:cubicBezTo>
                  <a:cubicBezTo>
                    <a:pt x="142" y="152"/>
                    <a:pt x="136" y="254"/>
                    <a:pt x="164" y="348"/>
                  </a:cubicBezTo>
                  <a:cubicBezTo>
                    <a:pt x="220" y="292"/>
                    <a:pt x="205" y="173"/>
                    <a:pt x="209" y="103"/>
                  </a:cubicBezTo>
                  <a:cubicBezTo>
                    <a:pt x="232" y="217"/>
                    <a:pt x="213" y="334"/>
                    <a:pt x="236" y="448"/>
                  </a:cubicBezTo>
                  <a:cubicBezTo>
                    <a:pt x="239" y="427"/>
                    <a:pt x="236" y="404"/>
                    <a:pt x="245" y="385"/>
                  </a:cubicBezTo>
                  <a:cubicBezTo>
                    <a:pt x="249" y="377"/>
                    <a:pt x="245" y="416"/>
                    <a:pt x="254" y="412"/>
                  </a:cubicBezTo>
                  <a:cubicBezTo>
                    <a:pt x="265" y="407"/>
                    <a:pt x="259" y="387"/>
                    <a:pt x="264" y="376"/>
                  </a:cubicBezTo>
                  <a:cubicBezTo>
                    <a:pt x="311" y="269"/>
                    <a:pt x="258" y="419"/>
                    <a:pt x="291" y="321"/>
                  </a:cubicBezTo>
                  <a:cubicBezTo>
                    <a:pt x="297" y="333"/>
                    <a:pt x="307" y="344"/>
                    <a:pt x="309" y="358"/>
                  </a:cubicBezTo>
                  <a:cubicBezTo>
                    <a:pt x="316" y="397"/>
                    <a:pt x="315" y="515"/>
                    <a:pt x="318" y="476"/>
                  </a:cubicBezTo>
                  <a:cubicBezTo>
                    <a:pt x="348" y="0"/>
                    <a:pt x="285" y="208"/>
                    <a:pt x="336" y="48"/>
                  </a:cubicBezTo>
                  <a:cubicBezTo>
                    <a:pt x="367" y="97"/>
                    <a:pt x="391" y="212"/>
                    <a:pt x="391" y="212"/>
                  </a:cubicBezTo>
                  <a:cubicBezTo>
                    <a:pt x="372" y="549"/>
                    <a:pt x="477" y="506"/>
                    <a:pt x="345" y="548"/>
                  </a:cubicBezTo>
                  <a:cubicBezTo>
                    <a:pt x="334" y="581"/>
                    <a:pt x="316" y="608"/>
                    <a:pt x="300" y="639"/>
                  </a:cubicBezTo>
                  <a:cubicBezTo>
                    <a:pt x="277" y="777"/>
                    <a:pt x="308" y="618"/>
                    <a:pt x="282" y="567"/>
                  </a:cubicBezTo>
                  <a:cubicBezTo>
                    <a:pt x="268" y="540"/>
                    <a:pt x="276" y="628"/>
                    <a:pt x="273" y="658"/>
                  </a:cubicBezTo>
                  <a:cubicBezTo>
                    <a:pt x="259" y="616"/>
                    <a:pt x="264" y="640"/>
                    <a:pt x="264" y="585"/>
                  </a:cubicBezTo>
                </a:path>
              </a:pathLst>
            </a:custGeom>
            <a:solidFill>
              <a:srgbClr val="33CC33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167" name="Freeform 7"/>
            <p:cNvSpPr>
              <a:spLocks/>
            </p:cNvSpPr>
            <p:nvPr/>
          </p:nvSpPr>
          <p:spPr bwMode="auto">
            <a:xfrm>
              <a:off x="2027" y="3455"/>
              <a:ext cx="521" cy="644"/>
            </a:xfrm>
            <a:custGeom>
              <a:avLst/>
              <a:gdLst>
                <a:gd name="T0" fmla="*/ 409 w 521"/>
                <a:gd name="T1" fmla="*/ 245 h 644"/>
                <a:gd name="T2" fmla="*/ 400 w 521"/>
                <a:gd name="T3" fmla="*/ 263 h 644"/>
                <a:gd name="T4" fmla="*/ 382 w 521"/>
                <a:gd name="T5" fmla="*/ 282 h 644"/>
                <a:gd name="T6" fmla="*/ 336 w 521"/>
                <a:gd name="T7" fmla="*/ 291 h 644"/>
                <a:gd name="T8" fmla="*/ 327 w 521"/>
                <a:gd name="T9" fmla="*/ 254 h 644"/>
                <a:gd name="T10" fmla="*/ 309 w 521"/>
                <a:gd name="T11" fmla="*/ 154 h 644"/>
                <a:gd name="T12" fmla="*/ 273 w 521"/>
                <a:gd name="T13" fmla="*/ 400 h 644"/>
                <a:gd name="T14" fmla="*/ 236 w 521"/>
                <a:gd name="T15" fmla="*/ 345 h 644"/>
                <a:gd name="T16" fmla="*/ 209 w 521"/>
                <a:gd name="T17" fmla="*/ 418 h 644"/>
                <a:gd name="T18" fmla="*/ 191 w 521"/>
                <a:gd name="T19" fmla="*/ 382 h 644"/>
                <a:gd name="T20" fmla="*/ 155 w 521"/>
                <a:gd name="T21" fmla="*/ 345 h 644"/>
                <a:gd name="T22" fmla="*/ 155 w 521"/>
                <a:gd name="T23" fmla="*/ 373 h 644"/>
                <a:gd name="T24" fmla="*/ 155 w 521"/>
                <a:gd name="T25" fmla="*/ 427 h 644"/>
                <a:gd name="T26" fmla="*/ 173 w 521"/>
                <a:gd name="T27" fmla="*/ 563 h 644"/>
                <a:gd name="T28" fmla="*/ 127 w 521"/>
                <a:gd name="T29" fmla="*/ 527 h 644"/>
                <a:gd name="T30" fmla="*/ 155 w 521"/>
                <a:gd name="T31" fmla="*/ 418 h 644"/>
                <a:gd name="T32" fmla="*/ 145 w 521"/>
                <a:gd name="T33" fmla="*/ 254 h 644"/>
                <a:gd name="T34" fmla="*/ 164 w 521"/>
                <a:gd name="T35" fmla="*/ 209 h 644"/>
                <a:gd name="T36" fmla="*/ 109 w 521"/>
                <a:gd name="T37" fmla="*/ 182 h 644"/>
                <a:gd name="T38" fmla="*/ 100 w 521"/>
                <a:gd name="T39" fmla="*/ 182 h 644"/>
                <a:gd name="T40" fmla="*/ 73 w 521"/>
                <a:gd name="T41" fmla="*/ 327 h 644"/>
                <a:gd name="T42" fmla="*/ 9 w 521"/>
                <a:gd name="T43" fmla="*/ 145 h 644"/>
                <a:gd name="T44" fmla="*/ 46 w 521"/>
                <a:gd name="T45" fmla="*/ 527 h 644"/>
                <a:gd name="T46" fmla="*/ 109 w 521"/>
                <a:gd name="T47" fmla="*/ 573 h 644"/>
                <a:gd name="T48" fmla="*/ 145 w 521"/>
                <a:gd name="T49" fmla="*/ 618 h 644"/>
                <a:gd name="T50" fmla="*/ 173 w 521"/>
                <a:gd name="T51" fmla="*/ 591 h 644"/>
                <a:gd name="T52" fmla="*/ 209 w 521"/>
                <a:gd name="T53" fmla="*/ 482 h 644"/>
                <a:gd name="T54" fmla="*/ 291 w 521"/>
                <a:gd name="T55" fmla="*/ 600 h 644"/>
                <a:gd name="T56" fmla="*/ 355 w 521"/>
                <a:gd name="T57" fmla="*/ 536 h 644"/>
                <a:gd name="T58" fmla="*/ 336 w 521"/>
                <a:gd name="T59" fmla="*/ 500 h 644"/>
                <a:gd name="T60" fmla="*/ 364 w 521"/>
                <a:gd name="T61" fmla="*/ 554 h 644"/>
                <a:gd name="T62" fmla="*/ 400 w 521"/>
                <a:gd name="T63" fmla="*/ 518 h 644"/>
                <a:gd name="T64" fmla="*/ 427 w 521"/>
                <a:gd name="T65" fmla="*/ 60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1" h="644">
                  <a:moveTo>
                    <a:pt x="445" y="491"/>
                  </a:moveTo>
                  <a:cubicBezTo>
                    <a:pt x="461" y="24"/>
                    <a:pt x="521" y="171"/>
                    <a:pt x="409" y="245"/>
                  </a:cubicBezTo>
                  <a:cubicBezTo>
                    <a:pt x="430" y="161"/>
                    <a:pt x="437" y="85"/>
                    <a:pt x="427" y="0"/>
                  </a:cubicBezTo>
                  <a:cubicBezTo>
                    <a:pt x="421" y="109"/>
                    <a:pt x="412" y="165"/>
                    <a:pt x="400" y="263"/>
                  </a:cubicBezTo>
                  <a:cubicBezTo>
                    <a:pt x="397" y="254"/>
                    <a:pt x="398" y="229"/>
                    <a:pt x="391" y="236"/>
                  </a:cubicBezTo>
                  <a:cubicBezTo>
                    <a:pt x="380" y="247"/>
                    <a:pt x="386" y="267"/>
                    <a:pt x="382" y="282"/>
                  </a:cubicBezTo>
                  <a:cubicBezTo>
                    <a:pt x="375" y="312"/>
                    <a:pt x="372" y="310"/>
                    <a:pt x="355" y="336"/>
                  </a:cubicBezTo>
                  <a:cubicBezTo>
                    <a:pt x="349" y="321"/>
                    <a:pt x="336" y="307"/>
                    <a:pt x="336" y="291"/>
                  </a:cubicBezTo>
                  <a:cubicBezTo>
                    <a:pt x="336" y="288"/>
                    <a:pt x="382" y="257"/>
                    <a:pt x="364" y="245"/>
                  </a:cubicBezTo>
                  <a:cubicBezTo>
                    <a:pt x="353" y="238"/>
                    <a:pt x="339" y="251"/>
                    <a:pt x="327" y="254"/>
                  </a:cubicBezTo>
                  <a:cubicBezTo>
                    <a:pt x="318" y="248"/>
                    <a:pt x="302" y="247"/>
                    <a:pt x="300" y="236"/>
                  </a:cubicBezTo>
                  <a:cubicBezTo>
                    <a:pt x="295" y="209"/>
                    <a:pt x="309" y="181"/>
                    <a:pt x="309" y="154"/>
                  </a:cubicBezTo>
                  <a:cubicBezTo>
                    <a:pt x="309" y="115"/>
                    <a:pt x="303" y="75"/>
                    <a:pt x="300" y="36"/>
                  </a:cubicBezTo>
                  <a:cubicBezTo>
                    <a:pt x="280" y="333"/>
                    <a:pt x="290" y="212"/>
                    <a:pt x="273" y="400"/>
                  </a:cubicBezTo>
                  <a:cubicBezTo>
                    <a:pt x="265" y="352"/>
                    <a:pt x="263" y="329"/>
                    <a:pt x="236" y="291"/>
                  </a:cubicBezTo>
                  <a:cubicBezTo>
                    <a:pt x="216" y="147"/>
                    <a:pt x="236" y="281"/>
                    <a:pt x="236" y="345"/>
                  </a:cubicBezTo>
                  <a:cubicBezTo>
                    <a:pt x="236" y="378"/>
                    <a:pt x="230" y="412"/>
                    <a:pt x="227" y="445"/>
                  </a:cubicBezTo>
                  <a:cubicBezTo>
                    <a:pt x="221" y="436"/>
                    <a:pt x="220" y="418"/>
                    <a:pt x="209" y="418"/>
                  </a:cubicBezTo>
                  <a:cubicBezTo>
                    <a:pt x="200" y="418"/>
                    <a:pt x="204" y="453"/>
                    <a:pt x="200" y="445"/>
                  </a:cubicBezTo>
                  <a:cubicBezTo>
                    <a:pt x="191" y="426"/>
                    <a:pt x="194" y="403"/>
                    <a:pt x="191" y="382"/>
                  </a:cubicBezTo>
                  <a:cubicBezTo>
                    <a:pt x="188" y="391"/>
                    <a:pt x="191" y="412"/>
                    <a:pt x="182" y="409"/>
                  </a:cubicBezTo>
                  <a:cubicBezTo>
                    <a:pt x="159" y="401"/>
                    <a:pt x="169" y="359"/>
                    <a:pt x="155" y="345"/>
                  </a:cubicBezTo>
                  <a:cubicBezTo>
                    <a:pt x="148" y="338"/>
                    <a:pt x="136" y="339"/>
                    <a:pt x="127" y="336"/>
                  </a:cubicBezTo>
                  <a:cubicBezTo>
                    <a:pt x="136" y="348"/>
                    <a:pt x="145" y="361"/>
                    <a:pt x="155" y="373"/>
                  </a:cubicBezTo>
                  <a:cubicBezTo>
                    <a:pt x="163" y="383"/>
                    <a:pt x="182" y="387"/>
                    <a:pt x="182" y="400"/>
                  </a:cubicBezTo>
                  <a:cubicBezTo>
                    <a:pt x="182" y="413"/>
                    <a:pt x="164" y="418"/>
                    <a:pt x="155" y="427"/>
                  </a:cubicBezTo>
                  <a:cubicBezTo>
                    <a:pt x="158" y="463"/>
                    <a:pt x="159" y="500"/>
                    <a:pt x="164" y="536"/>
                  </a:cubicBezTo>
                  <a:cubicBezTo>
                    <a:pt x="165" y="545"/>
                    <a:pt x="177" y="571"/>
                    <a:pt x="173" y="563"/>
                  </a:cubicBezTo>
                  <a:cubicBezTo>
                    <a:pt x="132" y="481"/>
                    <a:pt x="177" y="550"/>
                    <a:pt x="136" y="491"/>
                  </a:cubicBezTo>
                  <a:cubicBezTo>
                    <a:pt x="133" y="503"/>
                    <a:pt x="138" y="533"/>
                    <a:pt x="127" y="527"/>
                  </a:cubicBezTo>
                  <a:cubicBezTo>
                    <a:pt x="113" y="520"/>
                    <a:pt x="116" y="497"/>
                    <a:pt x="118" y="482"/>
                  </a:cubicBezTo>
                  <a:cubicBezTo>
                    <a:pt x="120" y="465"/>
                    <a:pt x="145" y="432"/>
                    <a:pt x="155" y="418"/>
                  </a:cubicBezTo>
                  <a:cubicBezTo>
                    <a:pt x="149" y="400"/>
                    <a:pt x="137" y="382"/>
                    <a:pt x="136" y="363"/>
                  </a:cubicBezTo>
                  <a:cubicBezTo>
                    <a:pt x="134" y="327"/>
                    <a:pt x="134" y="289"/>
                    <a:pt x="145" y="254"/>
                  </a:cubicBezTo>
                  <a:cubicBezTo>
                    <a:pt x="150" y="239"/>
                    <a:pt x="152" y="285"/>
                    <a:pt x="155" y="300"/>
                  </a:cubicBezTo>
                  <a:cubicBezTo>
                    <a:pt x="158" y="270"/>
                    <a:pt x="172" y="238"/>
                    <a:pt x="164" y="209"/>
                  </a:cubicBezTo>
                  <a:cubicBezTo>
                    <a:pt x="161" y="198"/>
                    <a:pt x="146" y="232"/>
                    <a:pt x="136" y="227"/>
                  </a:cubicBezTo>
                  <a:cubicBezTo>
                    <a:pt x="120" y="219"/>
                    <a:pt x="118" y="197"/>
                    <a:pt x="109" y="182"/>
                  </a:cubicBezTo>
                  <a:cubicBezTo>
                    <a:pt x="103" y="191"/>
                    <a:pt x="102" y="209"/>
                    <a:pt x="91" y="209"/>
                  </a:cubicBezTo>
                  <a:cubicBezTo>
                    <a:pt x="82" y="209"/>
                    <a:pt x="100" y="173"/>
                    <a:pt x="100" y="182"/>
                  </a:cubicBezTo>
                  <a:cubicBezTo>
                    <a:pt x="100" y="212"/>
                    <a:pt x="97" y="243"/>
                    <a:pt x="91" y="273"/>
                  </a:cubicBezTo>
                  <a:cubicBezTo>
                    <a:pt x="88" y="292"/>
                    <a:pt x="73" y="327"/>
                    <a:pt x="73" y="327"/>
                  </a:cubicBezTo>
                  <a:cubicBezTo>
                    <a:pt x="55" y="440"/>
                    <a:pt x="70" y="370"/>
                    <a:pt x="55" y="245"/>
                  </a:cubicBezTo>
                  <a:cubicBezTo>
                    <a:pt x="43" y="148"/>
                    <a:pt x="63" y="163"/>
                    <a:pt x="9" y="145"/>
                  </a:cubicBezTo>
                  <a:cubicBezTo>
                    <a:pt x="15" y="227"/>
                    <a:pt x="49" y="353"/>
                    <a:pt x="0" y="427"/>
                  </a:cubicBezTo>
                  <a:cubicBezTo>
                    <a:pt x="50" y="444"/>
                    <a:pt x="33" y="480"/>
                    <a:pt x="46" y="527"/>
                  </a:cubicBezTo>
                  <a:cubicBezTo>
                    <a:pt x="91" y="460"/>
                    <a:pt x="36" y="530"/>
                    <a:pt x="73" y="591"/>
                  </a:cubicBezTo>
                  <a:cubicBezTo>
                    <a:pt x="80" y="602"/>
                    <a:pt x="97" y="579"/>
                    <a:pt x="109" y="573"/>
                  </a:cubicBezTo>
                  <a:cubicBezTo>
                    <a:pt x="112" y="594"/>
                    <a:pt x="105" y="619"/>
                    <a:pt x="118" y="636"/>
                  </a:cubicBezTo>
                  <a:cubicBezTo>
                    <a:pt x="125" y="644"/>
                    <a:pt x="141" y="628"/>
                    <a:pt x="145" y="618"/>
                  </a:cubicBezTo>
                  <a:cubicBezTo>
                    <a:pt x="154" y="595"/>
                    <a:pt x="152" y="569"/>
                    <a:pt x="155" y="545"/>
                  </a:cubicBezTo>
                  <a:cubicBezTo>
                    <a:pt x="161" y="560"/>
                    <a:pt x="167" y="576"/>
                    <a:pt x="173" y="591"/>
                  </a:cubicBezTo>
                  <a:cubicBezTo>
                    <a:pt x="176" y="600"/>
                    <a:pt x="177" y="626"/>
                    <a:pt x="182" y="618"/>
                  </a:cubicBezTo>
                  <a:cubicBezTo>
                    <a:pt x="195" y="596"/>
                    <a:pt x="205" y="509"/>
                    <a:pt x="209" y="482"/>
                  </a:cubicBezTo>
                  <a:cubicBezTo>
                    <a:pt x="233" y="554"/>
                    <a:pt x="164" y="642"/>
                    <a:pt x="264" y="618"/>
                  </a:cubicBezTo>
                  <a:cubicBezTo>
                    <a:pt x="273" y="612"/>
                    <a:pt x="286" y="609"/>
                    <a:pt x="291" y="600"/>
                  </a:cubicBezTo>
                  <a:cubicBezTo>
                    <a:pt x="299" y="586"/>
                    <a:pt x="289" y="565"/>
                    <a:pt x="300" y="554"/>
                  </a:cubicBezTo>
                  <a:cubicBezTo>
                    <a:pt x="314" y="540"/>
                    <a:pt x="337" y="542"/>
                    <a:pt x="355" y="536"/>
                  </a:cubicBezTo>
                  <a:cubicBezTo>
                    <a:pt x="346" y="533"/>
                    <a:pt x="332" y="536"/>
                    <a:pt x="327" y="527"/>
                  </a:cubicBezTo>
                  <a:cubicBezTo>
                    <a:pt x="323" y="519"/>
                    <a:pt x="328" y="496"/>
                    <a:pt x="336" y="500"/>
                  </a:cubicBezTo>
                  <a:cubicBezTo>
                    <a:pt x="347" y="506"/>
                    <a:pt x="339" y="525"/>
                    <a:pt x="345" y="536"/>
                  </a:cubicBezTo>
                  <a:cubicBezTo>
                    <a:pt x="349" y="544"/>
                    <a:pt x="358" y="548"/>
                    <a:pt x="364" y="554"/>
                  </a:cubicBezTo>
                  <a:cubicBezTo>
                    <a:pt x="373" y="551"/>
                    <a:pt x="384" y="552"/>
                    <a:pt x="391" y="545"/>
                  </a:cubicBezTo>
                  <a:cubicBezTo>
                    <a:pt x="398" y="538"/>
                    <a:pt x="395" y="510"/>
                    <a:pt x="400" y="518"/>
                  </a:cubicBezTo>
                  <a:cubicBezTo>
                    <a:pt x="410" y="534"/>
                    <a:pt x="403" y="555"/>
                    <a:pt x="409" y="573"/>
                  </a:cubicBezTo>
                  <a:cubicBezTo>
                    <a:pt x="412" y="583"/>
                    <a:pt x="421" y="591"/>
                    <a:pt x="427" y="600"/>
                  </a:cubicBezTo>
                  <a:cubicBezTo>
                    <a:pt x="445" y="547"/>
                    <a:pt x="435" y="582"/>
                    <a:pt x="445" y="491"/>
                  </a:cubicBezTo>
                  <a:close/>
                </a:path>
              </a:pathLst>
            </a:custGeom>
            <a:solidFill>
              <a:srgbClr val="33CC33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168" name="Freeform 8"/>
            <p:cNvSpPr>
              <a:spLocks/>
            </p:cNvSpPr>
            <p:nvPr/>
          </p:nvSpPr>
          <p:spPr bwMode="auto">
            <a:xfrm>
              <a:off x="436" y="3262"/>
              <a:ext cx="1627" cy="953"/>
            </a:xfrm>
            <a:custGeom>
              <a:avLst/>
              <a:gdLst>
                <a:gd name="T0" fmla="*/ 1600 w 1627"/>
                <a:gd name="T1" fmla="*/ 802 h 953"/>
                <a:gd name="T2" fmla="*/ 1582 w 1627"/>
                <a:gd name="T3" fmla="*/ 620 h 953"/>
                <a:gd name="T4" fmla="*/ 1518 w 1627"/>
                <a:gd name="T5" fmla="*/ 556 h 953"/>
                <a:gd name="T6" fmla="*/ 1446 w 1627"/>
                <a:gd name="T7" fmla="*/ 429 h 953"/>
                <a:gd name="T8" fmla="*/ 1427 w 1627"/>
                <a:gd name="T9" fmla="*/ 384 h 953"/>
                <a:gd name="T10" fmla="*/ 1373 w 1627"/>
                <a:gd name="T11" fmla="*/ 175 h 953"/>
                <a:gd name="T12" fmla="*/ 1382 w 1627"/>
                <a:gd name="T13" fmla="*/ 238 h 953"/>
                <a:gd name="T14" fmla="*/ 1327 w 1627"/>
                <a:gd name="T15" fmla="*/ 211 h 953"/>
                <a:gd name="T16" fmla="*/ 1355 w 1627"/>
                <a:gd name="T17" fmla="*/ 275 h 953"/>
                <a:gd name="T18" fmla="*/ 1400 w 1627"/>
                <a:gd name="T19" fmla="*/ 438 h 953"/>
                <a:gd name="T20" fmla="*/ 1400 w 1627"/>
                <a:gd name="T21" fmla="*/ 484 h 953"/>
                <a:gd name="T22" fmla="*/ 1446 w 1627"/>
                <a:gd name="T23" fmla="*/ 729 h 953"/>
                <a:gd name="T24" fmla="*/ 1355 w 1627"/>
                <a:gd name="T25" fmla="*/ 638 h 953"/>
                <a:gd name="T26" fmla="*/ 1318 w 1627"/>
                <a:gd name="T27" fmla="*/ 466 h 953"/>
                <a:gd name="T28" fmla="*/ 1255 w 1627"/>
                <a:gd name="T29" fmla="*/ 138 h 953"/>
                <a:gd name="T30" fmla="*/ 1282 w 1627"/>
                <a:gd name="T31" fmla="*/ 438 h 953"/>
                <a:gd name="T32" fmla="*/ 1191 w 1627"/>
                <a:gd name="T33" fmla="*/ 411 h 953"/>
                <a:gd name="T34" fmla="*/ 1137 w 1627"/>
                <a:gd name="T35" fmla="*/ 120 h 953"/>
                <a:gd name="T36" fmla="*/ 1109 w 1627"/>
                <a:gd name="T37" fmla="*/ 120 h 953"/>
                <a:gd name="T38" fmla="*/ 1055 w 1627"/>
                <a:gd name="T39" fmla="*/ 138 h 953"/>
                <a:gd name="T40" fmla="*/ 1018 w 1627"/>
                <a:gd name="T41" fmla="*/ 193 h 953"/>
                <a:gd name="T42" fmla="*/ 991 w 1627"/>
                <a:gd name="T43" fmla="*/ 156 h 953"/>
                <a:gd name="T44" fmla="*/ 964 w 1627"/>
                <a:gd name="T45" fmla="*/ 366 h 953"/>
                <a:gd name="T46" fmla="*/ 1018 w 1627"/>
                <a:gd name="T47" fmla="*/ 275 h 953"/>
                <a:gd name="T48" fmla="*/ 1100 w 1627"/>
                <a:gd name="T49" fmla="*/ 238 h 953"/>
                <a:gd name="T50" fmla="*/ 1018 w 1627"/>
                <a:gd name="T51" fmla="*/ 447 h 953"/>
                <a:gd name="T52" fmla="*/ 946 w 1627"/>
                <a:gd name="T53" fmla="*/ 356 h 953"/>
                <a:gd name="T54" fmla="*/ 864 w 1627"/>
                <a:gd name="T55" fmla="*/ 302 h 953"/>
                <a:gd name="T56" fmla="*/ 782 w 1627"/>
                <a:gd name="T57" fmla="*/ 466 h 953"/>
                <a:gd name="T58" fmla="*/ 646 w 1627"/>
                <a:gd name="T59" fmla="*/ 266 h 953"/>
                <a:gd name="T60" fmla="*/ 573 w 1627"/>
                <a:gd name="T61" fmla="*/ 156 h 953"/>
                <a:gd name="T62" fmla="*/ 564 w 1627"/>
                <a:gd name="T63" fmla="*/ 484 h 953"/>
                <a:gd name="T64" fmla="*/ 537 w 1627"/>
                <a:gd name="T65" fmla="*/ 402 h 953"/>
                <a:gd name="T66" fmla="*/ 491 w 1627"/>
                <a:gd name="T67" fmla="*/ 284 h 953"/>
                <a:gd name="T68" fmla="*/ 546 w 1627"/>
                <a:gd name="T69" fmla="*/ 738 h 953"/>
                <a:gd name="T70" fmla="*/ 482 w 1627"/>
                <a:gd name="T71" fmla="*/ 711 h 953"/>
                <a:gd name="T72" fmla="*/ 446 w 1627"/>
                <a:gd name="T73" fmla="*/ 756 h 953"/>
                <a:gd name="T74" fmla="*/ 409 w 1627"/>
                <a:gd name="T75" fmla="*/ 920 h 953"/>
                <a:gd name="T76" fmla="*/ 337 w 1627"/>
                <a:gd name="T77" fmla="*/ 802 h 953"/>
                <a:gd name="T78" fmla="*/ 309 w 1627"/>
                <a:gd name="T79" fmla="*/ 847 h 953"/>
                <a:gd name="T80" fmla="*/ 237 w 1627"/>
                <a:gd name="T81" fmla="*/ 584 h 953"/>
                <a:gd name="T82" fmla="*/ 200 w 1627"/>
                <a:gd name="T83" fmla="*/ 747 h 953"/>
                <a:gd name="T84" fmla="*/ 100 w 1627"/>
                <a:gd name="T85" fmla="*/ 502 h 953"/>
                <a:gd name="T86" fmla="*/ 28 w 1627"/>
                <a:gd name="T87" fmla="*/ 620 h 953"/>
                <a:gd name="T88" fmla="*/ 55 w 1627"/>
                <a:gd name="T89" fmla="*/ 793 h 953"/>
                <a:gd name="T90" fmla="*/ 518 w 1627"/>
                <a:gd name="T91" fmla="*/ 920 h 953"/>
                <a:gd name="T92" fmla="*/ 491 w 1627"/>
                <a:gd name="T93" fmla="*/ 802 h 953"/>
                <a:gd name="T94" fmla="*/ 573 w 1627"/>
                <a:gd name="T95" fmla="*/ 820 h 953"/>
                <a:gd name="T96" fmla="*/ 646 w 1627"/>
                <a:gd name="T97" fmla="*/ 766 h 953"/>
                <a:gd name="T98" fmla="*/ 782 w 1627"/>
                <a:gd name="T99" fmla="*/ 893 h 953"/>
                <a:gd name="T100" fmla="*/ 955 w 1627"/>
                <a:gd name="T101" fmla="*/ 866 h 953"/>
                <a:gd name="T102" fmla="*/ 991 w 1627"/>
                <a:gd name="T103" fmla="*/ 829 h 953"/>
                <a:gd name="T104" fmla="*/ 1000 w 1627"/>
                <a:gd name="T105" fmla="*/ 611 h 953"/>
                <a:gd name="T106" fmla="*/ 1155 w 1627"/>
                <a:gd name="T107" fmla="*/ 856 h 953"/>
                <a:gd name="T108" fmla="*/ 1237 w 1627"/>
                <a:gd name="T109" fmla="*/ 838 h 953"/>
                <a:gd name="T110" fmla="*/ 1327 w 1627"/>
                <a:gd name="T111" fmla="*/ 802 h 953"/>
                <a:gd name="T112" fmla="*/ 1391 w 1627"/>
                <a:gd name="T113" fmla="*/ 793 h 953"/>
                <a:gd name="T114" fmla="*/ 1482 w 1627"/>
                <a:gd name="T115" fmla="*/ 911 h 953"/>
                <a:gd name="T116" fmla="*/ 1518 w 1627"/>
                <a:gd name="T117" fmla="*/ 684 h 953"/>
                <a:gd name="T118" fmla="*/ 1555 w 1627"/>
                <a:gd name="T119" fmla="*/ 720 h 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27" h="953">
                  <a:moveTo>
                    <a:pt x="1627" y="893"/>
                  </a:moveTo>
                  <a:cubicBezTo>
                    <a:pt x="1624" y="881"/>
                    <a:pt x="1622" y="868"/>
                    <a:pt x="1618" y="856"/>
                  </a:cubicBezTo>
                  <a:cubicBezTo>
                    <a:pt x="1613" y="838"/>
                    <a:pt x="1600" y="802"/>
                    <a:pt x="1600" y="802"/>
                  </a:cubicBezTo>
                  <a:cubicBezTo>
                    <a:pt x="1579" y="865"/>
                    <a:pt x="1600" y="815"/>
                    <a:pt x="1582" y="738"/>
                  </a:cubicBezTo>
                  <a:cubicBezTo>
                    <a:pt x="1580" y="727"/>
                    <a:pt x="1570" y="720"/>
                    <a:pt x="1564" y="711"/>
                  </a:cubicBezTo>
                  <a:cubicBezTo>
                    <a:pt x="1553" y="667"/>
                    <a:pt x="1557" y="657"/>
                    <a:pt x="1582" y="620"/>
                  </a:cubicBezTo>
                  <a:cubicBezTo>
                    <a:pt x="1570" y="617"/>
                    <a:pt x="1549" y="623"/>
                    <a:pt x="1546" y="611"/>
                  </a:cubicBezTo>
                  <a:cubicBezTo>
                    <a:pt x="1526" y="539"/>
                    <a:pt x="1551" y="376"/>
                    <a:pt x="1527" y="502"/>
                  </a:cubicBezTo>
                  <a:cubicBezTo>
                    <a:pt x="1524" y="520"/>
                    <a:pt x="1521" y="538"/>
                    <a:pt x="1518" y="556"/>
                  </a:cubicBezTo>
                  <a:cubicBezTo>
                    <a:pt x="1497" y="492"/>
                    <a:pt x="1511" y="486"/>
                    <a:pt x="1482" y="529"/>
                  </a:cubicBezTo>
                  <a:cubicBezTo>
                    <a:pt x="1473" y="501"/>
                    <a:pt x="1478" y="413"/>
                    <a:pt x="1455" y="484"/>
                  </a:cubicBezTo>
                  <a:cubicBezTo>
                    <a:pt x="1452" y="466"/>
                    <a:pt x="1452" y="447"/>
                    <a:pt x="1446" y="429"/>
                  </a:cubicBezTo>
                  <a:cubicBezTo>
                    <a:pt x="1428" y="376"/>
                    <a:pt x="1417" y="428"/>
                    <a:pt x="1437" y="375"/>
                  </a:cubicBezTo>
                  <a:cubicBezTo>
                    <a:pt x="1431" y="369"/>
                    <a:pt x="1418" y="356"/>
                    <a:pt x="1418" y="356"/>
                  </a:cubicBezTo>
                  <a:cubicBezTo>
                    <a:pt x="1421" y="365"/>
                    <a:pt x="1437" y="384"/>
                    <a:pt x="1427" y="384"/>
                  </a:cubicBezTo>
                  <a:cubicBezTo>
                    <a:pt x="1416" y="384"/>
                    <a:pt x="1412" y="367"/>
                    <a:pt x="1409" y="356"/>
                  </a:cubicBezTo>
                  <a:cubicBezTo>
                    <a:pt x="1391" y="288"/>
                    <a:pt x="1404" y="215"/>
                    <a:pt x="1382" y="147"/>
                  </a:cubicBezTo>
                  <a:cubicBezTo>
                    <a:pt x="1379" y="156"/>
                    <a:pt x="1380" y="182"/>
                    <a:pt x="1373" y="175"/>
                  </a:cubicBezTo>
                  <a:cubicBezTo>
                    <a:pt x="1359" y="161"/>
                    <a:pt x="1355" y="120"/>
                    <a:pt x="1355" y="120"/>
                  </a:cubicBezTo>
                  <a:cubicBezTo>
                    <a:pt x="1358" y="141"/>
                    <a:pt x="1359" y="163"/>
                    <a:pt x="1364" y="184"/>
                  </a:cubicBezTo>
                  <a:cubicBezTo>
                    <a:pt x="1368" y="202"/>
                    <a:pt x="1382" y="238"/>
                    <a:pt x="1382" y="238"/>
                  </a:cubicBezTo>
                  <a:cubicBezTo>
                    <a:pt x="1370" y="312"/>
                    <a:pt x="1378" y="306"/>
                    <a:pt x="1364" y="256"/>
                  </a:cubicBezTo>
                  <a:cubicBezTo>
                    <a:pt x="1361" y="247"/>
                    <a:pt x="1361" y="236"/>
                    <a:pt x="1355" y="229"/>
                  </a:cubicBezTo>
                  <a:cubicBezTo>
                    <a:pt x="1348" y="220"/>
                    <a:pt x="1336" y="217"/>
                    <a:pt x="1327" y="211"/>
                  </a:cubicBezTo>
                  <a:cubicBezTo>
                    <a:pt x="1306" y="146"/>
                    <a:pt x="1298" y="172"/>
                    <a:pt x="1327" y="129"/>
                  </a:cubicBezTo>
                  <a:cubicBezTo>
                    <a:pt x="1263" y="0"/>
                    <a:pt x="1324" y="285"/>
                    <a:pt x="1327" y="311"/>
                  </a:cubicBezTo>
                  <a:cubicBezTo>
                    <a:pt x="1337" y="283"/>
                    <a:pt x="1334" y="209"/>
                    <a:pt x="1355" y="275"/>
                  </a:cubicBezTo>
                  <a:cubicBezTo>
                    <a:pt x="1361" y="266"/>
                    <a:pt x="1362" y="243"/>
                    <a:pt x="1373" y="247"/>
                  </a:cubicBezTo>
                  <a:cubicBezTo>
                    <a:pt x="1385" y="251"/>
                    <a:pt x="1380" y="271"/>
                    <a:pt x="1382" y="284"/>
                  </a:cubicBezTo>
                  <a:cubicBezTo>
                    <a:pt x="1389" y="335"/>
                    <a:pt x="1394" y="387"/>
                    <a:pt x="1400" y="438"/>
                  </a:cubicBezTo>
                  <a:cubicBezTo>
                    <a:pt x="1406" y="429"/>
                    <a:pt x="1416" y="422"/>
                    <a:pt x="1418" y="411"/>
                  </a:cubicBezTo>
                  <a:cubicBezTo>
                    <a:pt x="1420" y="402"/>
                    <a:pt x="1411" y="375"/>
                    <a:pt x="1409" y="384"/>
                  </a:cubicBezTo>
                  <a:cubicBezTo>
                    <a:pt x="1401" y="416"/>
                    <a:pt x="1400" y="484"/>
                    <a:pt x="1400" y="484"/>
                  </a:cubicBezTo>
                  <a:cubicBezTo>
                    <a:pt x="1425" y="522"/>
                    <a:pt x="1430" y="564"/>
                    <a:pt x="1455" y="602"/>
                  </a:cubicBezTo>
                  <a:cubicBezTo>
                    <a:pt x="1432" y="788"/>
                    <a:pt x="1455" y="556"/>
                    <a:pt x="1455" y="756"/>
                  </a:cubicBezTo>
                  <a:cubicBezTo>
                    <a:pt x="1455" y="765"/>
                    <a:pt x="1448" y="738"/>
                    <a:pt x="1446" y="729"/>
                  </a:cubicBezTo>
                  <a:cubicBezTo>
                    <a:pt x="1432" y="672"/>
                    <a:pt x="1429" y="684"/>
                    <a:pt x="1400" y="638"/>
                  </a:cubicBezTo>
                  <a:cubicBezTo>
                    <a:pt x="1397" y="620"/>
                    <a:pt x="1409" y="584"/>
                    <a:pt x="1391" y="584"/>
                  </a:cubicBezTo>
                  <a:cubicBezTo>
                    <a:pt x="1369" y="584"/>
                    <a:pt x="1355" y="638"/>
                    <a:pt x="1355" y="638"/>
                  </a:cubicBezTo>
                  <a:cubicBezTo>
                    <a:pt x="1351" y="617"/>
                    <a:pt x="1314" y="434"/>
                    <a:pt x="1346" y="529"/>
                  </a:cubicBezTo>
                  <a:cubicBezTo>
                    <a:pt x="1350" y="511"/>
                    <a:pt x="1368" y="463"/>
                    <a:pt x="1346" y="447"/>
                  </a:cubicBezTo>
                  <a:cubicBezTo>
                    <a:pt x="1337" y="440"/>
                    <a:pt x="1327" y="460"/>
                    <a:pt x="1318" y="466"/>
                  </a:cubicBezTo>
                  <a:cubicBezTo>
                    <a:pt x="1301" y="398"/>
                    <a:pt x="1322" y="326"/>
                    <a:pt x="1282" y="266"/>
                  </a:cubicBezTo>
                  <a:cubicBezTo>
                    <a:pt x="1279" y="242"/>
                    <a:pt x="1278" y="217"/>
                    <a:pt x="1273" y="193"/>
                  </a:cubicBezTo>
                  <a:cubicBezTo>
                    <a:pt x="1269" y="174"/>
                    <a:pt x="1250" y="119"/>
                    <a:pt x="1255" y="138"/>
                  </a:cubicBezTo>
                  <a:cubicBezTo>
                    <a:pt x="1258" y="150"/>
                    <a:pt x="1260" y="163"/>
                    <a:pt x="1264" y="175"/>
                  </a:cubicBezTo>
                  <a:cubicBezTo>
                    <a:pt x="1269" y="193"/>
                    <a:pt x="1282" y="229"/>
                    <a:pt x="1282" y="229"/>
                  </a:cubicBezTo>
                  <a:cubicBezTo>
                    <a:pt x="1296" y="316"/>
                    <a:pt x="1298" y="341"/>
                    <a:pt x="1282" y="438"/>
                  </a:cubicBezTo>
                  <a:cubicBezTo>
                    <a:pt x="1242" y="412"/>
                    <a:pt x="1251" y="399"/>
                    <a:pt x="1237" y="356"/>
                  </a:cubicBezTo>
                  <a:cubicBezTo>
                    <a:pt x="1221" y="712"/>
                    <a:pt x="1235" y="598"/>
                    <a:pt x="1218" y="466"/>
                  </a:cubicBezTo>
                  <a:cubicBezTo>
                    <a:pt x="1215" y="441"/>
                    <a:pt x="1204" y="431"/>
                    <a:pt x="1191" y="411"/>
                  </a:cubicBezTo>
                  <a:cubicBezTo>
                    <a:pt x="1214" y="342"/>
                    <a:pt x="1215" y="351"/>
                    <a:pt x="1182" y="284"/>
                  </a:cubicBezTo>
                  <a:cubicBezTo>
                    <a:pt x="1147" y="390"/>
                    <a:pt x="1165" y="357"/>
                    <a:pt x="1155" y="175"/>
                  </a:cubicBezTo>
                  <a:cubicBezTo>
                    <a:pt x="1130" y="276"/>
                    <a:pt x="1169" y="135"/>
                    <a:pt x="1137" y="120"/>
                  </a:cubicBezTo>
                  <a:cubicBezTo>
                    <a:pt x="1112" y="108"/>
                    <a:pt x="1130" y="175"/>
                    <a:pt x="1127" y="202"/>
                  </a:cubicBezTo>
                  <a:cubicBezTo>
                    <a:pt x="1124" y="184"/>
                    <a:pt x="1122" y="165"/>
                    <a:pt x="1118" y="147"/>
                  </a:cubicBezTo>
                  <a:cubicBezTo>
                    <a:pt x="1116" y="138"/>
                    <a:pt x="1118" y="122"/>
                    <a:pt x="1109" y="120"/>
                  </a:cubicBezTo>
                  <a:cubicBezTo>
                    <a:pt x="1096" y="117"/>
                    <a:pt x="1085" y="132"/>
                    <a:pt x="1073" y="138"/>
                  </a:cubicBezTo>
                  <a:cubicBezTo>
                    <a:pt x="1073" y="138"/>
                    <a:pt x="1067" y="120"/>
                    <a:pt x="1064" y="111"/>
                  </a:cubicBezTo>
                  <a:cubicBezTo>
                    <a:pt x="1061" y="120"/>
                    <a:pt x="1064" y="138"/>
                    <a:pt x="1055" y="138"/>
                  </a:cubicBezTo>
                  <a:cubicBezTo>
                    <a:pt x="1046" y="138"/>
                    <a:pt x="1049" y="102"/>
                    <a:pt x="1046" y="111"/>
                  </a:cubicBezTo>
                  <a:cubicBezTo>
                    <a:pt x="1037" y="137"/>
                    <a:pt x="1040" y="166"/>
                    <a:pt x="1037" y="193"/>
                  </a:cubicBezTo>
                  <a:cubicBezTo>
                    <a:pt x="1010" y="121"/>
                    <a:pt x="1043" y="193"/>
                    <a:pt x="1018" y="193"/>
                  </a:cubicBezTo>
                  <a:cubicBezTo>
                    <a:pt x="1009" y="193"/>
                    <a:pt x="1011" y="175"/>
                    <a:pt x="1009" y="166"/>
                  </a:cubicBezTo>
                  <a:cubicBezTo>
                    <a:pt x="1005" y="151"/>
                    <a:pt x="1003" y="135"/>
                    <a:pt x="1000" y="120"/>
                  </a:cubicBezTo>
                  <a:cubicBezTo>
                    <a:pt x="997" y="132"/>
                    <a:pt x="991" y="144"/>
                    <a:pt x="991" y="156"/>
                  </a:cubicBezTo>
                  <a:cubicBezTo>
                    <a:pt x="991" y="166"/>
                    <a:pt x="1000" y="194"/>
                    <a:pt x="1000" y="184"/>
                  </a:cubicBezTo>
                  <a:cubicBezTo>
                    <a:pt x="1000" y="171"/>
                    <a:pt x="994" y="159"/>
                    <a:pt x="991" y="147"/>
                  </a:cubicBezTo>
                  <a:cubicBezTo>
                    <a:pt x="973" y="222"/>
                    <a:pt x="946" y="278"/>
                    <a:pt x="964" y="366"/>
                  </a:cubicBezTo>
                  <a:cubicBezTo>
                    <a:pt x="971" y="402"/>
                    <a:pt x="982" y="256"/>
                    <a:pt x="982" y="256"/>
                  </a:cubicBezTo>
                  <a:cubicBezTo>
                    <a:pt x="994" y="305"/>
                    <a:pt x="1003" y="341"/>
                    <a:pt x="1009" y="393"/>
                  </a:cubicBezTo>
                  <a:cubicBezTo>
                    <a:pt x="1019" y="352"/>
                    <a:pt x="1032" y="316"/>
                    <a:pt x="1018" y="275"/>
                  </a:cubicBezTo>
                  <a:cubicBezTo>
                    <a:pt x="1021" y="314"/>
                    <a:pt x="1016" y="355"/>
                    <a:pt x="1027" y="393"/>
                  </a:cubicBezTo>
                  <a:cubicBezTo>
                    <a:pt x="1029" y="401"/>
                    <a:pt x="1044" y="383"/>
                    <a:pt x="1046" y="375"/>
                  </a:cubicBezTo>
                  <a:cubicBezTo>
                    <a:pt x="1062" y="306"/>
                    <a:pt x="1031" y="261"/>
                    <a:pt x="1100" y="238"/>
                  </a:cubicBezTo>
                  <a:cubicBezTo>
                    <a:pt x="1093" y="333"/>
                    <a:pt x="1095" y="365"/>
                    <a:pt x="1046" y="438"/>
                  </a:cubicBezTo>
                  <a:cubicBezTo>
                    <a:pt x="1043" y="447"/>
                    <a:pt x="1046" y="463"/>
                    <a:pt x="1037" y="466"/>
                  </a:cubicBezTo>
                  <a:cubicBezTo>
                    <a:pt x="1028" y="469"/>
                    <a:pt x="1023" y="454"/>
                    <a:pt x="1018" y="447"/>
                  </a:cubicBezTo>
                  <a:cubicBezTo>
                    <a:pt x="1004" y="427"/>
                    <a:pt x="995" y="404"/>
                    <a:pt x="982" y="384"/>
                  </a:cubicBezTo>
                  <a:cubicBezTo>
                    <a:pt x="976" y="393"/>
                    <a:pt x="975" y="411"/>
                    <a:pt x="964" y="411"/>
                  </a:cubicBezTo>
                  <a:cubicBezTo>
                    <a:pt x="919" y="411"/>
                    <a:pt x="942" y="370"/>
                    <a:pt x="946" y="356"/>
                  </a:cubicBezTo>
                  <a:cubicBezTo>
                    <a:pt x="960" y="414"/>
                    <a:pt x="974" y="484"/>
                    <a:pt x="927" y="529"/>
                  </a:cubicBezTo>
                  <a:cubicBezTo>
                    <a:pt x="908" y="165"/>
                    <a:pt x="945" y="75"/>
                    <a:pt x="891" y="238"/>
                  </a:cubicBezTo>
                  <a:cubicBezTo>
                    <a:pt x="876" y="485"/>
                    <a:pt x="881" y="385"/>
                    <a:pt x="864" y="302"/>
                  </a:cubicBezTo>
                  <a:cubicBezTo>
                    <a:pt x="834" y="454"/>
                    <a:pt x="862" y="194"/>
                    <a:pt x="837" y="120"/>
                  </a:cubicBezTo>
                  <a:cubicBezTo>
                    <a:pt x="823" y="619"/>
                    <a:pt x="876" y="499"/>
                    <a:pt x="800" y="384"/>
                  </a:cubicBezTo>
                  <a:cubicBezTo>
                    <a:pt x="793" y="411"/>
                    <a:pt x="792" y="440"/>
                    <a:pt x="782" y="466"/>
                  </a:cubicBezTo>
                  <a:cubicBezTo>
                    <a:pt x="772" y="491"/>
                    <a:pt x="746" y="538"/>
                    <a:pt x="746" y="538"/>
                  </a:cubicBezTo>
                  <a:cubicBezTo>
                    <a:pt x="734" y="529"/>
                    <a:pt x="715" y="525"/>
                    <a:pt x="709" y="511"/>
                  </a:cubicBezTo>
                  <a:cubicBezTo>
                    <a:pt x="681" y="440"/>
                    <a:pt x="717" y="313"/>
                    <a:pt x="646" y="266"/>
                  </a:cubicBezTo>
                  <a:cubicBezTo>
                    <a:pt x="643" y="296"/>
                    <a:pt x="656" y="332"/>
                    <a:pt x="637" y="356"/>
                  </a:cubicBezTo>
                  <a:cubicBezTo>
                    <a:pt x="625" y="371"/>
                    <a:pt x="618" y="302"/>
                    <a:pt x="618" y="302"/>
                  </a:cubicBezTo>
                  <a:cubicBezTo>
                    <a:pt x="557" y="393"/>
                    <a:pt x="619" y="227"/>
                    <a:pt x="573" y="156"/>
                  </a:cubicBezTo>
                  <a:cubicBezTo>
                    <a:pt x="578" y="251"/>
                    <a:pt x="572" y="326"/>
                    <a:pt x="600" y="411"/>
                  </a:cubicBezTo>
                  <a:cubicBezTo>
                    <a:pt x="597" y="438"/>
                    <a:pt x="603" y="468"/>
                    <a:pt x="591" y="493"/>
                  </a:cubicBezTo>
                  <a:cubicBezTo>
                    <a:pt x="587" y="502"/>
                    <a:pt x="572" y="480"/>
                    <a:pt x="564" y="484"/>
                  </a:cubicBezTo>
                  <a:cubicBezTo>
                    <a:pt x="556" y="488"/>
                    <a:pt x="558" y="502"/>
                    <a:pt x="555" y="511"/>
                  </a:cubicBezTo>
                  <a:cubicBezTo>
                    <a:pt x="552" y="466"/>
                    <a:pt x="553" y="420"/>
                    <a:pt x="546" y="375"/>
                  </a:cubicBezTo>
                  <a:cubicBezTo>
                    <a:pt x="544" y="366"/>
                    <a:pt x="544" y="409"/>
                    <a:pt x="537" y="402"/>
                  </a:cubicBezTo>
                  <a:cubicBezTo>
                    <a:pt x="526" y="391"/>
                    <a:pt x="534" y="370"/>
                    <a:pt x="528" y="356"/>
                  </a:cubicBezTo>
                  <a:cubicBezTo>
                    <a:pt x="521" y="340"/>
                    <a:pt x="508" y="327"/>
                    <a:pt x="500" y="311"/>
                  </a:cubicBezTo>
                  <a:cubicBezTo>
                    <a:pt x="496" y="303"/>
                    <a:pt x="494" y="293"/>
                    <a:pt x="491" y="284"/>
                  </a:cubicBezTo>
                  <a:cubicBezTo>
                    <a:pt x="498" y="367"/>
                    <a:pt x="504" y="381"/>
                    <a:pt x="528" y="447"/>
                  </a:cubicBezTo>
                  <a:cubicBezTo>
                    <a:pt x="535" y="520"/>
                    <a:pt x="550" y="579"/>
                    <a:pt x="573" y="647"/>
                  </a:cubicBezTo>
                  <a:cubicBezTo>
                    <a:pt x="563" y="677"/>
                    <a:pt x="556" y="708"/>
                    <a:pt x="546" y="738"/>
                  </a:cubicBezTo>
                  <a:cubicBezTo>
                    <a:pt x="518" y="511"/>
                    <a:pt x="537" y="578"/>
                    <a:pt x="509" y="666"/>
                  </a:cubicBezTo>
                  <a:cubicBezTo>
                    <a:pt x="498" y="828"/>
                    <a:pt x="509" y="827"/>
                    <a:pt x="491" y="747"/>
                  </a:cubicBezTo>
                  <a:cubicBezTo>
                    <a:pt x="488" y="735"/>
                    <a:pt x="487" y="722"/>
                    <a:pt x="482" y="711"/>
                  </a:cubicBezTo>
                  <a:cubicBezTo>
                    <a:pt x="478" y="701"/>
                    <a:pt x="470" y="693"/>
                    <a:pt x="464" y="684"/>
                  </a:cubicBezTo>
                  <a:cubicBezTo>
                    <a:pt x="461" y="699"/>
                    <a:pt x="459" y="714"/>
                    <a:pt x="455" y="729"/>
                  </a:cubicBezTo>
                  <a:cubicBezTo>
                    <a:pt x="453" y="738"/>
                    <a:pt x="455" y="756"/>
                    <a:pt x="446" y="756"/>
                  </a:cubicBezTo>
                  <a:cubicBezTo>
                    <a:pt x="435" y="756"/>
                    <a:pt x="434" y="738"/>
                    <a:pt x="428" y="729"/>
                  </a:cubicBezTo>
                  <a:cubicBezTo>
                    <a:pt x="425" y="741"/>
                    <a:pt x="419" y="753"/>
                    <a:pt x="418" y="766"/>
                  </a:cubicBezTo>
                  <a:cubicBezTo>
                    <a:pt x="413" y="817"/>
                    <a:pt x="422" y="870"/>
                    <a:pt x="409" y="920"/>
                  </a:cubicBezTo>
                  <a:cubicBezTo>
                    <a:pt x="404" y="938"/>
                    <a:pt x="397" y="884"/>
                    <a:pt x="391" y="866"/>
                  </a:cubicBezTo>
                  <a:cubicBezTo>
                    <a:pt x="385" y="848"/>
                    <a:pt x="381" y="824"/>
                    <a:pt x="364" y="811"/>
                  </a:cubicBezTo>
                  <a:cubicBezTo>
                    <a:pt x="357" y="805"/>
                    <a:pt x="346" y="805"/>
                    <a:pt x="337" y="802"/>
                  </a:cubicBezTo>
                  <a:cubicBezTo>
                    <a:pt x="334" y="784"/>
                    <a:pt x="332" y="765"/>
                    <a:pt x="328" y="747"/>
                  </a:cubicBezTo>
                  <a:cubicBezTo>
                    <a:pt x="325" y="735"/>
                    <a:pt x="318" y="711"/>
                    <a:pt x="318" y="711"/>
                  </a:cubicBezTo>
                  <a:cubicBezTo>
                    <a:pt x="315" y="756"/>
                    <a:pt x="317" y="802"/>
                    <a:pt x="309" y="847"/>
                  </a:cubicBezTo>
                  <a:cubicBezTo>
                    <a:pt x="307" y="859"/>
                    <a:pt x="302" y="823"/>
                    <a:pt x="300" y="811"/>
                  </a:cubicBezTo>
                  <a:cubicBezTo>
                    <a:pt x="291" y="764"/>
                    <a:pt x="278" y="744"/>
                    <a:pt x="264" y="702"/>
                  </a:cubicBezTo>
                  <a:cubicBezTo>
                    <a:pt x="239" y="854"/>
                    <a:pt x="247" y="635"/>
                    <a:pt x="237" y="584"/>
                  </a:cubicBezTo>
                  <a:cubicBezTo>
                    <a:pt x="234" y="666"/>
                    <a:pt x="235" y="748"/>
                    <a:pt x="228" y="829"/>
                  </a:cubicBezTo>
                  <a:cubicBezTo>
                    <a:pt x="227" y="839"/>
                    <a:pt x="221" y="811"/>
                    <a:pt x="218" y="802"/>
                  </a:cubicBezTo>
                  <a:cubicBezTo>
                    <a:pt x="212" y="784"/>
                    <a:pt x="200" y="747"/>
                    <a:pt x="200" y="747"/>
                  </a:cubicBezTo>
                  <a:cubicBezTo>
                    <a:pt x="192" y="686"/>
                    <a:pt x="174" y="643"/>
                    <a:pt x="164" y="584"/>
                  </a:cubicBezTo>
                  <a:cubicBezTo>
                    <a:pt x="139" y="685"/>
                    <a:pt x="170" y="543"/>
                    <a:pt x="118" y="493"/>
                  </a:cubicBezTo>
                  <a:cubicBezTo>
                    <a:pt x="96" y="380"/>
                    <a:pt x="123" y="490"/>
                    <a:pt x="100" y="502"/>
                  </a:cubicBezTo>
                  <a:cubicBezTo>
                    <a:pt x="87" y="509"/>
                    <a:pt x="82" y="478"/>
                    <a:pt x="73" y="466"/>
                  </a:cubicBezTo>
                  <a:cubicBezTo>
                    <a:pt x="70" y="484"/>
                    <a:pt x="66" y="502"/>
                    <a:pt x="64" y="520"/>
                  </a:cubicBezTo>
                  <a:cubicBezTo>
                    <a:pt x="51" y="637"/>
                    <a:pt x="90" y="641"/>
                    <a:pt x="28" y="620"/>
                  </a:cubicBezTo>
                  <a:cubicBezTo>
                    <a:pt x="22" y="608"/>
                    <a:pt x="16" y="572"/>
                    <a:pt x="9" y="584"/>
                  </a:cubicBezTo>
                  <a:cubicBezTo>
                    <a:pt x="0" y="600"/>
                    <a:pt x="16" y="620"/>
                    <a:pt x="18" y="638"/>
                  </a:cubicBezTo>
                  <a:cubicBezTo>
                    <a:pt x="34" y="770"/>
                    <a:pt x="26" y="706"/>
                    <a:pt x="55" y="793"/>
                  </a:cubicBezTo>
                  <a:cubicBezTo>
                    <a:pt x="64" y="885"/>
                    <a:pt x="44" y="953"/>
                    <a:pt x="146" y="920"/>
                  </a:cubicBezTo>
                  <a:cubicBezTo>
                    <a:pt x="368" y="926"/>
                    <a:pt x="402" y="881"/>
                    <a:pt x="555" y="911"/>
                  </a:cubicBezTo>
                  <a:cubicBezTo>
                    <a:pt x="543" y="914"/>
                    <a:pt x="528" y="928"/>
                    <a:pt x="518" y="920"/>
                  </a:cubicBezTo>
                  <a:cubicBezTo>
                    <a:pt x="503" y="908"/>
                    <a:pt x="508" y="883"/>
                    <a:pt x="500" y="866"/>
                  </a:cubicBezTo>
                  <a:cubicBezTo>
                    <a:pt x="496" y="856"/>
                    <a:pt x="488" y="847"/>
                    <a:pt x="482" y="838"/>
                  </a:cubicBezTo>
                  <a:cubicBezTo>
                    <a:pt x="485" y="826"/>
                    <a:pt x="486" y="813"/>
                    <a:pt x="491" y="802"/>
                  </a:cubicBezTo>
                  <a:cubicBezTo>
                    <a:pt x="495" y="792"/>
                    <a:pt x="506" y="785"/>
                    <a:pt x="509" y="775"/>
                  </a:cubicBezTo>
                  <a:cubicBezTo>
                    <a:pt x="515" y="751"/>
                    <a:pt x="515" y="726"/>
                    <a:pt x="518" y="702"/>
                  </a:cubicBezTo>
                  <a:cubicBezTo>
                    <a:pt x="533" y="751"/>
                    <a:pt x="531" y="792"/>
                    <a:pt x="573" y="820"/>
                  </a:cubicBezTo>
                  <a:cubicBezTo>
                    <a:pt x="588" y="782"/>
                    <a:pt x="595" y="745"/>
                    <a:pt x="618" y="711"/>
                  </a:cubicBezTo>
                  <a:cubicBezTo>
                    <a:pt x="621" y="720"/>
                    <a:pt x="624" y="729"/>
                    <a:pt x="628" y="738"/>
                  </a:cubicBezTo>
                  <a:cubicBezTo>
                    <a:pt x="633" y="748"/>
                    <a:pt x="642" y="756"/>
                    <a:pt x="646" y="766"/>
                  </a:cubicBezTo>
                  <a:cubicBezTo>
                    <a:pt x="662" y="804"/>
                    <a:pt x="670" y="835"/>
                    <a:pt x="700" y="866"/>
                  </a:cubicBezTo>
                  <a:cubicBezTo>
                    <a:pt x="746" y="849"/>
                    <a:pt x="712" y="852"/>
                    <a:pt x="746" y="875"/>
                  </a:cubicBezTo>
                  <a:cubicBezTo>
                    <a:pt x="757" y="883"/>
                    <a:pt x="770" y="887"/>
                    <a:pt x="782" y="893"/>
                  </a:cubicBezTo>
                  <a:cubicBezTo>
                    <a:pt x="841" y="854"/>
                    <a:pt x="843" y="863"/>
                    <a:pt x="891" y="911"/>
                  </a:cubicBezTo>
                  <a:cubicBezTo>
                    <a:pt x="940" y="895"/>
                    <a:pt x="929" y="864"/>
                    <a:pt x="937" y="811"/>
                  </a:cubicBezTo>
                  <a:cubicBezTo>
                    <a:pt x="943" y="829"/>
                    <a:pt x="950" y="885"/>
                    <a:pt x="955" y="866"/>
                  </a:cubicBezTo>
                  <a:cubicBezTo>
                    <a:pt x="958" y="854"/>
                    <a:pt x="960" y="841"/>
                    <a:pt x="964" y="829"/>
                  </a:cubicBezTo>
                  <a:cubicBezTo>
                    <a:pt x="969" y="811"/>
                    <a:pt x="982" y="775"/>
                    <a:pt x="982" y="775"/>
                  </a:cubicBezTo>
                  <a:cubicBezTo>
                    <a:pt x="985" y="793"/>
                    <a:pt x="988" y="811"/>
                    <a:pt x="991" y="829"/>
                  </a:cubicBezTo>
                  <a:cubicBezTo>
                    <a:pt x="1002" y="903"/>
                    <a:pt x="988" y="911"/>
                    <a:pt x="1018" y="866"/>
                  </a:cubicBezTo>
                  <a:cubicBezTo>
                    <a:pt x="1033" y="804"/>
                    <a:pt x="1014" y="687"/>
                    <a:pt x="1009" y="638"/>
                  </a:cubicBezTo>
                  <a:cubicBezTo>
                    <a:pt x="1008" y="629"/>
                    <a:pt x="991" y="611"/>
                    <a:pt x="1000" y="611"/>
                  </a:cubicBezTo>
                  <a:cubicBezTo>
                    <a:pt x="1015" y="611"/>
                    <a:pt x="1025" y="629"/>
                    <a:pt x="1037" y="638"/>
                  </a:cubicBezTo>
                  <a:cubicBezTo>
                    <a:pt x="1058" y="670"/>
                    <a:pt x="1068" y="698"/>
                    <a:pt x="1091" y="729"/>
                  </a:cubicBezTo>
                  <a:cubicBezTo>
                    <a:pt x="1109" y="784"/>
                    <a:pt x="1107" y="825"/>
                    <a:pt x="1155" y="856"/>
                  </a:cubicBezTo>
                  <a:cubicBezTo>
                    <a:pt x="1159" y="867"/>
                    <a:pt x="1165" y="908"/>
                    <a:pt x="1191" y="902"/>
                  </a:cubicBezTo>
                  <a:cubicBezTo>
                    <a:pt x="1200" y="900"/>
                    <a:pt x="1197" y="884"/>
                    <a:pt x="1200" y="875"/>
                  </a:cubicBezTo>
                  <a:cubicBezTo>
                    <a:pt x="1212" y="741"/>
                    <a:pt x="1207" y="757"/>
                    <a:pt x="1237" y="838"/>
                  </a:cubicBezTo>
                  <a:cubicBezTo>
                    <a:pt x="1270" y="738"/>
                    <a:pt x="1243" y="785"/>
                    <a:pt x="1264" y="811"/>
                  </a:cubicBezTo>
                  <a:cubicBezTo>
                    <a:pt x="1271" y="819"/>
                    <a:pt x="1282" y="823"/>
                    <a:pt x="1291" y="829"/>
                  </a:cubicBezTo>
                  <a:cubicBezTo>
                    <a:pt x="1309" y="756"/>
                    <a:pt x="1283" y="811"/>
                    <a:pt x="1327" y="802"/>
                  </a:cubicBezTo>
                  <a:cubicBezTo>
                    <a:pt x="1336" y="800"/>
                    <a:pt x="1340" y="790"/>
                    <a:pt x="1346" y="784"/>
                  </a:cubicBezTo>
                  <a:cubicBezTo>
                    <a:pt x="1352" y="772"/>
                    <a:pt x="1352" y="753"/>
                    <a:pt x="1364" y="747"/>
                  </a:cubicBezTo>
                  <a:cubicBezTo>
                    <a:pt x="1376" y="741"/>
                    <a:pt x="1384" y="773"/>
                    <a:pt x="1391" y="793"/>
                  </a:cubicBezTo>
                  <a:cubicBezTo>
                    <a:pt x="1397" y="784"/>
                    <a:pt x="1405" y="776"/>
                    <a:pt x="1409" y="766"/>
                  </a:cubicBezTo>
                  <a:cubicBezTo>
                    <a:pt x="1427" y="718"/>
                    <a:pt x="1404" y="701"/>
                    <a:pt x="1437" y="747"/>
                  </a:cubicBezTo>
                  <a:cubicBezTo>
                    <a:pt x="1457" y="809"/>
                    <a:pt x="1397" y="939"/>
                    <a:pt x="1482" y="911"/>
                  </a:cubicBezTo>
                  <a:cubicBezTo>
                    <a:pt x="1495" y="873"/>
                    <a:pt x="1504" y="841"/>
                    <a:pt x="1491" y="802"/>
                  </a:cubicBezTo>
                  <a:cubicBezTo>
                    <a:pt x="1494" y="747"/>
                    <a:pt x="1488" y="691"/>
                    <a:pt x="1500" y="638"/>
                  </a:cubicBezTo>
                  <a:cubicBezTo>
                    <a:pt x="1504" y="622"/>
                    <a:pt x="1515" y="668"/>
                    <a:pt x="1518" y="684"/>
                  </a:cubicBezTo>
                  <a:cubicBezTo>
                    <a:pt x="1524" y="711"/>
                    <a:pt x="1524" y="739"/>
                    <a:pt x="1527" y="766"/>
                  </a:cubicBezTo>
                  <a:cubicBezTo>
                    <a:pt x="1533" y="760"/>
                    <a:pt x="1541" y="755"/>
                    <a:pt x="1546" y="747"/>
                  </a:cubicBezTo>
                  <a:cubicBezTo>
                    <a:pt x="1551" y="739"/>
                    <a:pt x="1554" y="711"/>
                    <a:pt x="1555" y="720"/>
                  </a:cubicBezTo>
                  <a:cubicBezTo>
                    <a:pt x="1562" y="780"/>
                    <a:pt x="1547" y="844"/>
                    <a:pt x="1564" y="902"/>
                  </a:cubicBezTo>
                  <a:cubicBezTo>
                    <a:pt x="1578" y="952"/>
                    <a:pt x="1620" y="900"/>
                    <a:pt x="1627" y="893"/>
                  </a:cubicBezTo>
                  <a:close/>
                </a:path>
              </a:pathLst>
            </a:custGeom>
            <a:solidFill>
              <a:srgbClr val="33CC33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pic>
        <p:nvPicPr>
          <p:cNvPr id="92169" name="Picture 9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800" y="957263"/>
            <a:ext cx="3246438" cy="1169987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170" name="Freeform 10"/>
          <p:cNvSpPr>
            <a:spLocks/>
          </p:cNvSpPr>
          <p:nvPr/>
        </p:nvSpPr>
        <p:spPr bwMode="auto">
          <a:xfrm>
            <a:off x="2266950" y="2144713"/>
            <a:ext cx="6769100" cy="4591050"/>
          </a:xfrm>
          <a:custGeom>
            <a:avLst/>
            <a:gdLst>
              <a:gd name="T0" fmla="*/ 3162 w 4264"/>
              <a:gd name="T1" fmla="*/ 67 h 2892"/>
              <a:gd name="T2" fmla="*/ 2726 w 4264"/>
              <a:gd name="T3" fmla="*/ 185 h 2892"/>
              <a:gd name="T4" fmla="*/ 1626 w 4264"/>
              <a:gd name="T5" fmla="*/ 276 h 2892"/>
              <a:gd name="T6" fmla="*/ 917 w 4264"/>
              <a:gd name="T7" fmla="*/ 304 h 2892"/>
              <a:gd name="T8" fmla="*/ 599 w 4264"/>
              <a:gd name="T9" fmla="*/ 385 h 2892"/>
              <a:gd name="T10" fmla="*/ 545 w 4264"/>
              <a:gd name="T11" fmla="*/ 585 h 2892"/>
              <a:gd name="T12" fmla="*/ 790 w 4264"/>
              <a:gd name="T13" fmla="*/ 740 h 2892"/>
              <a:gd name="T14" fmla="*/ 972 w 4264"/>
              <a:gd name="T15" fmla="*/ 804 h 2892"/>
              <a:gd name="T16" fmla="*/ 1535 w 4264"/>
              <a:gd name="T17" fmla="*/ 958 h 2892"/>
              <a:gd name="T18" fmla="*/ 1844 w 4264"/>
              <a:gd name="T19" fmla="*/ 1040 h 2892"/>
              <a:gd name="T20" fmla="*/ 2008 w 4264"/>
              <a:gd name="T21" fmla="*/ 1086 h 2892"/>
              <a:gd name="T22" fmla="*/ 2272 w 4264"/>
              <a:gd name="T23" fmla="*/ 1067 h 2892"/>
              <a:gd name="T24" fmla="*/ 2435 w 4264"/>
              <a:gd name="T25" fmla="*/ 1122 h 2892"/>
              <a:gd name="T26" fmla="*/ 2572 w 4264"/>
              <a:gd name="T27" fmla="*/ 1158 h 2892"/>
              <a:gd name="T28" fmla="*/ 2435 w 4264"/>
              <a:gd name="T29" fmla="*/ 1204 h 2892"/>
              <a:gd name="T30" fmla="*/ 2181 w 4264"/>
              <a:gd name="T31" fmla="*/ 1231 h 2892"/>
              <a:gd name="T32" fmla="*/ 1781 w 4264"/>
              <a:gd name="T33" fmla="*/ 1258 h 2892"/>
              <a:gd name="T34" fmla="*/ 1435 w 4264"/>
              <a:gd name="T35" fmla="*/ 1349 h 2892"/>
              <a:gd name="T36" fmla="*/ 926 w 4264"/>
              <a:gd name="T37" fmla="*/ 1440 h 2892"/>
              <a:gd name="T38" fmla="*/ 490 w 4264"/>
              <a:gd name="T39" fmla="*/ 1486 h 2892"/>
              <a:gd name="T40" fmla="*/ 63 w 4264"/>
              <a:gd name="T41" fmla="*/ 1604 h 2892"/>
              <a:gd name="T42" fmla="*/ 54 w 4264"/>
              <a:gd name="T43" fmla="*/ 1804 h 2892"/>
              <a:gd name="T44" fmla="*/ 281 w 4264"/>
              <a:gd name="T45" fmla="*/ 1949 h 2892"/>
              <a:gd name="T46" fmla="*/ 645 w 4264"/>
              <a:gd name="T47" fmla="*/ 2140 h 2892"/>
              <a:gd name="T48" fmla="*/ 1035 w 4264"/>
              <a:gd name="T49" fmla="*/ 2277 h 2892"/>
              <a:gd name="T50" fmla="*/ 1454 w 4264"/>
              <a:gd name="T51" fmla="*/ 2349 h 2892"/>
              <a:gd name="T52" fmla="*/ 1672 w 4264"/>
              <a:gd name="T53" fmla="*/ 2377 h 2892"/>
              <a:gd name="T54" fmla="*/ 1417 w 4264"/>
              <a:gd name="T55" fmla="*/ 2522 h 2892"/>
              <a:gd name="T56" fmla="*/ 1281 w 4264"/>
              <a:gd name="T57" fmla="*/ 2558 h 2892"/>
              <a:gd name="T58" fmla="*/ 1026 w 4264"/>
              <a:gd name="T59" fmla="*/ 2613 h 2892"/>
              <a:gd name="T60" fmla="*/ 472 w 4264"/>
              <a:gd name="T61" fmla="*/ 2695 h 2892"/>
              <a:gd name="T62" fmla="*/ 154 w 4264"/>
              <a:gd name="T63" fmla="*/ 2804 h 2892"/>
              <a:gd name="T64" fmla="*/ 4135 w 4264"/>
              <a:gd name="T65" fmla="*/ 2404 h 2892"/>
              <a:gd name="T66" fmla="*/ 3626 w 4264"/>
              <a:gd name="T67" fmla="*/ 2377 h 2892"/>
              <a:gd name="T68" fmla="*/ 3353 w 4264"/>
              <a:gd name="T69" fmla="*/ 2277 h 2892"/>
              <a:gd name="T70" fmla="*/ 3008 w 4264"/>
              <a:gd name="T71" fmla="*/ 2149 h 2892"/>
              <a:gd name="T72" fmla="*/ 2653 w 4264"/>
              <a:gd name="T73" fmla="*/ 2040 h 2892"/>
              <a:gd name="T74" fmla="*/ 2208 w 4264"/>
              <a:gd name="T75" fmla="*/ 1904 h 2892"/>
              <a:gd name="T76" fmla="*/ 1963 w 4264"/>
              <a:gd name="T77" fmla="*/ 1822 h 2892"/>
              <a:gd name="T78" fmla="*/ 2144 w 4264"/>
              <a:gd name="T79" fmla="*/ 1758 h 2892"/>
              <a:gd name="T80" fmla="*/ 2717 w 4264"/>
              <a:gd name="T81" fmla="*/ 1658 h 2892"/>
              <a:gd name="T82" fmla="*/ 3144 w 4264"/>
              <a:gd name="T83" fmla="*/ 1586 h 2892"/>
              <a:gd name="T84" fmla="*/ 3590 w 4264"/>
              <a:gd name="T85" fmla="*/ 1467 h 2892"/>
              <a:gd name="T86" fmla="*/ 3808 w 4264"/>
              <a:gd name="T87" fmla="*/ 1395 h 2892"/>
              <a:gd name="T88" fmla="*/ 4081 w 4264"/>
              <a:gd name="T89" fmla="*/ 1286 h 2892"/>
              <a:gd name="T90" fmla="*/ 4217 w 4264"/>
              <a:gd name="T91" fmla="*/ 258 h 2892"/>
              <a:gd name="T92" fmla="*/ 3499 w 4264"/>
              <a:gd name="T93" fmla="*/ 22 h 2892"/>
              <a:gd name="T94" fmla="*/ 3217 w 4264"/>
              <a:gd name="T95" fmla="*/ 67 h 28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264" h="2892">
                <a:moveTo>
                  <a:pt x="4226" y="22"/>
                </a:moveTo>
                <a:cubicBezTo>
                  <a:pt x="4141" y="36"/>
                  <a:pt x="4136" y="39"/>
                  <a:pt x="4035" y="31"/>
                </a:cubicBezTo>
                <a:cubicBezTo>
                  <a:pt x="3744" y="49"/>
                  <a:pt x="3453" y="56"/>
                  <a:pt x="3162" y="67"/>
                </a:cubicBezTo>
                <a:cubicBezTo>
                  <a:pt x="3213" y="115"/>
                  <a:pt x="3193" y="103"/>
                  <a:pt x="3290" y="113"/>
                </a:cubicBezTo>
                <a:cubicBezTo>
                  <a:pt x="3323" y="124"/>
                  <a:pt x="3346" y="141"/>
                  <a:pt x="3381" y="149"/>
                </a:cubicBezTo>
                <a:cubicBezTo>
                  <a:pt x="3162" y="164"/>
                  <a:pt x="2946" y="179"/>
                  <a:pt x="2726" y="185"/>
                </a:cubicBezTo>
                <a:cubicBezTo>
                  <a:pt x="2636" y="219"/>
                  <a:pt x="2733" y="185"/>
                  <a:pt x="2508" y="204"/>
                </a:cubicBezTo>
                <a:cubicBezTo>
                  <a:pt x="2372" y="215"/>
                  <a:pt x="2252" y="226"/>
                  <a:pt x="2108" y="231"/>
                </a:cubicBezTo>
                <a:cubicBezTo>
                  <a:pt x="1948" y="251"/>
                  <a:pt x="1787" y="261"/>
                  <a:pt x="1626" y="276"/>
                </a:cubicBezTo>
                <a:cubicBezTo>
                  <a:pt x="1512" y="314"/>
                  <a:pt x="1664" y="266"/>
                  <a:pt x="1344" y="295"/>
                </a:cubicBezTo>
                <a:cubicBezTo>
                  <a:pt x="1325" y="297"/>
                  <a:pt x="1290" y="313"/>
                  <a:pt x="1290" y="313"/>
                </a:cubicBezTo>
                <a:cubicBezTo>
                  <a:pt x="1286" y="313"/>
                  <a:pt x="961" y="319"/>
                  <a:pt x="917" y="304"/>
                </a:cubicBezTo>
                <a:cubicBezTo>
                  <a:pt x="841" y="323"/>
                  <a:pt x="777" y="356"/>
                  <a:pt x="699" y="367"/>
                </a:cubicBezTo>
                <a:cubicBezTo>
                  <a:pt x="690" y="370"/>
                  <a:pt x="681" y="374"/>
                  <a:pt x="672" y="376"/>
                </a:cubicBezTo>
                <a:cubicBezTo>
                  <a:pt x="648" y="380"/>
                  <a:pt x="622" y="378"/>
                  <a:pt x="599" y="385"/>
                </a:cubicBezTo>
                <a:cubicBezTo>
                  <a:pt x="586" y="389"/>
                  <a:pt x="571" y="425"/>
                  <a:pt x="563" y="431"/>
                </a:cubicBezTo>
                <a:cubicBezTo>
                  <a:pt x="555" y="437"/>
                  <a:pt x="544" y="437"/>
                  <a:pt x="535" y="440"/>
                </a:cubicBezTo>
                <a:cubicBezTo>
                  <a:pt x="538" y="488"/>
                  <a:pt x="538" y="537"/>
                  <a:pt x="545" y="585"/>
                </a:cubicBezTo>
                <a:cubicBezTo>
                  <a:pt x="548" y="604"/>
                  <a:pt x="545" y="634"/>
                  <a:pt x="563" y="640"/>
                </a:cubicBezTo>
                <a:cubicBezTo>
                  <a:pt x="605" y="654"/>
                  <a:pt x="581" y="647"/>
                  <a:pt x="635" y="658"/>
                </a:cubicBezTo>
                <a:cubicBezTo>
                  <a:pt x="690" y="710"/>
                  <a:pt x="717" y="716"/>
                  <a:pt x="790" y="740"/>
                </a:cubicBezTo>
                <a:cubicBezTo>
                  <a:pt x="800" y="743"/>
                  <a:pt x="807" y="754"/>
                  <a:pt x="817" y="758"/>
                </a:cubicBezTo>
                <a:cubicBezTo>
                  <a:pt x="829" y="763"/>
                  <a:pt x="842" y="764"/>
                  <a:pt x="854" y="767"/>
                </a:cubicBezTo>
                <a:cubicBezTo>
                  <a:pt x="896" y="796"/>
                  <a:pt x="918" y="796"/>
                  <a:pt x="972" y="804"/>
                </a:cubicBezTo>
                <a:cubicBezTo>
                  <a:pt x="1052" y="831"/>
                  <a:pt x="1143" y="850"/>
                  <a:pt x="1226" y="867"/>
                </a:cubicBezTo>
                <a:cubicBezTo>
                  <a:pt x="1260" y="884"/>
                  <a:pt x="1371" y="946"/>
                  <a:pt x="1408" y="949"/>
                </a:cubicBezTo>
                <a:cubicBezTo>
                  <a:pt x="1450" y="952"/>
                  <a:pt x="1493" y="955"/>
                  <a:pt x="1535" y="958"/>
                </a:cubicBezTo>
                <a:cubicBezTo>
                  <a:pt x="1569" y="969"/>
                  <a:pt x="1591" y="986"/>
                  <a:pt x="1626" y="995"/>
                </a:cubicBezTo>
                <a:cubicBezTo>
                  <a:pt x="1691" y="979"/>
                  <a:pt x="1666" y="997"/>
                  <a:pt x="1717" y="1013"/>
                </a:cubicBezTo>
                <a:cubicBezTo>
                  <a:pt x="1758" y="1026"/>
                  <a:pt x="1803" y="1028"/>
                  <a:pt x="1844" y="1040"/>
                </a:cubicBezTo>
                <a:cubicBezTo>
                  <a:pt x="1862" y="1045"/>
                  <a:pt x="1881" y="1052"/>
                  <a:pt x="1899" y="1058"/>
                </a:cubicBezTo>
                <a:cubicBezTo>
                  <a:pt x="1909" y="1061"/>
                  <a:pt x="1916" y="1073"/>
                  <a:pt x="1926" y="1076"/>
                </a:cubicBezTo>
                <a:cubicBezTo>
                  <a:pt x="1953" y="1083"/>
                  <a:pt x="1981" y="1083"/>
                  <a:pt x="2008" y="1086"/>
                </a:cubicBezTo>
                <a:cubicBezTo>
                  <a:pt x="2093" y="1107"/>
                  <a:pt x="2009" y="1099"/>
                  <a:pt x="2053" y="1067"/>
                </a:cubicBezTo>
                <a:cubicBezTo>
                  <a:pt x="2069" y="1056"/>
                  <a:pt x="2108" y="1049"/>
                  <a:pt x="2108" y="1049"/>
                </a:cubicBezTo>
                <a:cubicBezTo>
                  <a:pt x="2162" y="1060"/>
                  <a:pt x="2219" y="1052"/>
                  <a:pt x="2272" y="1067"/>
                </a:cubicBezTo>
                <a:cubicBezTo>
                  <a:pt x="2281" y="1070"/>
                  <a:pt x="2277" y="1086"/>
                  <a:pt x="2281" y="1095"/>
                </a:cubicBezTo>
                <a:cubicBezTo>
                  <a:pt x="2286" y="1107"/>
                  <a:pt x="2293" y="1119"/>
                  <a:pt x="2299" y="1131"/>
                </a:cubicBezTo>
                <a:cubicBezTo>
                  <a:pt x="2344" y="1128"/>
                  <a:pt x="2390" y="1114"/>
                  <a:pt x="2435" y="1122"/>
                </a:cubicBezTo>
                <a:cubicBezTo>
                  <a:pt x="2447" y="1124"/>
                  <a:pt x="2433" y="1153"/>
                  <a:pt x="2444" y="1158"/>
                </a:cubicBezTo>
                <a:cubicBezTo>
                  <a:pt x="2458" y="1165"/>
                  <a:pt x="2475" y="1152"/>
                  <a:pt x="2490" y="1149"/>
                </a:cubicBezTo>
                <a:cubicBezTo>
                  <a:pt x="2517" y="1152"/>
                  <a:pt x="2548" y="1144"/>
                  <a:pt x="2572" y="1158"/>
                </a:cubicBezTo>
                <a:cubicBezTo>
                  <a:pt x="2582" y="1164"/>
                  <a:pt x="2564" y="1182"/>
                  <a:pt x="2553" y="1186"/>
                </a:cubicBezTo>
                <a:cubicBezTo>
                  <a:pt x="2524" y="1196"/>
                  <a:pt x="2492" y="1192"/>
                  <a:pt x="2462" y="1195"/>
                </a:cubicBezTo>
                <a:cubicBezTo>
                  <a:pt x="2453" y="1198"/>
                  <a:pt x="2442" y="1198"/>
                  <a:pt x="2435" y="1204"/>
                </a:cubicBezTo>
                <a:cubicBezTo>
                  <a:pt x="2427" y="1211"/>
                  <a:pt x="2427" y="1227"/>
                  <a:pt x="2417" y="1231"/>
                </a:cubicBezTo>
                <a:cubicBezTo>
                  <a:pt x="2394" y="1240"/>
                  <a:pt x="2368" y="1237"/>
                  <a:pt x="2344" y="1240"/>
                </a:cubicBezTo>
                <a:cubicBezTo>
                  <a:pt x="2290" y="1258"/>
                  <a:pt x="2235" y="1245"/>
                  <a:pt x="2181" y="1231"/>
                </a:cubicBezTo>
                <a:cubicBezTo>
                  <a:pt x="2042" y="1251"/>
                  <a:pt x="2089" y="1273"/>
                  <a:pt x="2026" y="1231"/>
                </a:cubicBezTo>
                <a:cubicBezTo>
                  <a:pt x="1939" y="1243"/>
                  <a:pt x="1980" y="1246"/>
                  <a:pt x="1917" y="1267"/>
                </a:cubicBezTo>
                <a:cubicBezTo>
                  <a:pt x="1860" y="1259"/>
                  <a:pt x="1835" y="1247"/>
                  <a:pt x="1781" y="1258"/>
                </a:cubicBezTo>
                <a:cubicBezTo>
                  <a:pt x="1724" y="1294"/>
                  <a:pt x="1661" y="1299"/>
                  <a:pt x="1599" y="1322"/>
                </a:cubicBezTo>
                <a:cubicBezTo>
                  <a:pt x="1586" y="1327"/>
                  <a:pt x="1576" y="1338"/>
                  <a:pt x="1563" y="1340"/>
                </a:cubicBezTo>
                <a:cubicBezTo>
                  <a:pt x="1521" y="1347"/>
                  <a:pt x="1478" y="1346"/>
                  <a:pt x="1435" y="1349"/>
                </a:cubicBezTo>
                <a:cubicBezTo>
                  <a:pt x="1349" y="1378"/>
                  <a:pt x="1400" y="1365"/>
                  <a:pt x="1281" y="1376"/>
                </a:cubicBezTo>
                <a:cubicBezTo>
                  <a:pt x="1196" y="1399"/>
                  <a:pt x="1177" y="1397"/>
                  <a:pt x="1063" y="1404"/>
                </a:cubicBezTo>
                <a:cubicBezTo>
                  <a:pt x="1020" y="1432"/>
                  <a:pt x="974" y="1425"/>
                  <a:pt x="926" y="1440"/>
                </a:cubicBezTo>
                <a:cubicBezTo>
                  <a:pt x="817" y="1429"/>
                  <a:pt x="832" y="1426"/>
                  <a:pt x="708" y="1440"/>
                </a:cubicBezTo>
                <a:cubicBezTo>
                  <a:pt x="676" y="1444"/>
                  <a:pt x="658" y="1472"/>
                  <a:pt x="626" y="1476"/>
                </a:cubicBezTo>
                <a:cubicBezTo>
                  <a:pt x="581" y="1481"/>
                  <a:pt x="535" y="1483"/>
                  <a:pt x="490" y="1486"/>
                </a:cubicBezTo>
                <a:cubicBezTo>
                  <a:pt x="404" y="1543"/>
                  <a:pt x="298" y="1541"/>
                  <a:pt x="199" y="1549"/>
                </a:cubicBezTo>
                <a:cubicBezTo>
                  <a:pt x="158" y="1563"/>
                  <a:pt x="111" y="1550"/>
                  <a:pt x="72" y="1567"/>
                </a:cubicBezTo>
                <a:cubicBezTo>
                  <a:pt x="60" y="1572"/>
                  <a:pt x="70" y="1593"/>
                  <a:pt x="63" y="1604"/>
                </a:cubicBezTo>
                <a:cubicBezTo>
                  <a:pt x="57" y="1613"/>
                  <a:pt x="44" y="1616"/>
                  <a:pt x="35" y="1622"/>
                </a:cubicBezTo>
                <a:cubicBezTo>
                  <a:pt x="12" y="1691"/>
                  <a:pt x="0" y="1704"/>
                  <a:pt x="26" y="1795"/>
                </a:cubicBezTo>
                <a:cubicBezTo>
                  <a:pt x="29" y="1804"/>
                  <a:pt x="44" y="1803"/>
                  <a:pt x="54" y="1804"/>
                </a:cubicBezTo>
                <a:cubicBezTo>
                  <a:pt x="84" y="1809"/>
                  <a:pt x="115" y="1810"/>
                  <a:pt x="145" y="1813"/>
                </a:cubicBezTo>
                <a:cubicBezTo>
                  <a:pt x="177" y="1834"/>
                  <a:pt x="187" y="1850"/>
                  <a:pt x="199" y="1886"/>
                </a:cubicBezTo>
                <a:cubicBezTo>
                  <a:pt x="186" y="1980"/>
                  <a:pt x="188" y="1962"/>
                  <a:pt x="281" y="1949"/>
                </a:cubicBezTo>
                <a:cubicBezTo>
                  <a:pt x="394" y="1965"/>
                  <a:pt x="319" y="1955"/>
                  <a:pt x="381" y="2004"/>
                </a:cubicBezTo>
                <a:cubicBezTo>
                  <a:pt x="416" y="2032"/>
                  <a:pt x="551" y="2029"/>
                  <a:pt x="572" y="2031"/>
                </a:cubicBezTo>
                <a:cubicBezTo>
                  <a:pt x="581" y="2117"/>
                  <a:pt x="571" y="2122"/>
                  <a:pt x="645" y="2140"/>
                </a:cubicBezTo>
                <a:cubicBezTo>
                  <a:pt x="693" y="2172"/>
                  <a:pt x="670" y="2188"/>
                  <a:pt x="726" y="2158"/>
                </a:cubicBezTo>
                <a:cubicBezTo>
                  <a:pt x="809" y="2178"/>
                  <a:pt x="888" y="2208"/>
                  <a:pt x="972" y="2222"/>
                </a:cubicBezTo>
                <a:cubicBezTo>
                  <a:pt x="1016" y="2237"/>
                  <a:pt x="1003" y="2257"/>
                  <a:pt x="1035" y="2277"/>
                </a:cubicBezTo>
                <a:cubicBezTo>
                  <a:pt x="1072" y="2299"/>
                  <a:pt x="1120" y="2291"/>
                  <a:pt x="1163" y="2295"/>
                </a:cubicBezTo>
                <a:cubicBezTo>
                  <a:pt x="1239" y="2320"/>
                  <a:pt x="1152" y="2294"/>
                  <a:pt x="1326" y="2313"/>
                </a:cubicBezTo>
                <a:cubicBezTo>
                  <a:pt x="1367" y="2318"/>
                  <a:pt x="1415" y="2336"/>
                  <a:pt x="1454" y="2349"/>
                </a:cubicBezTo>
                <a:cubicBezTo>
                  <a:pt x="1494" y="2362"/>
                  <a:pt x="1539" y="2355"/>
                  <a:pt x="1581" y="2358"/>
                </a:cubicBezTo>
                <a:cubicBezTo>
                  <a:pt x="1593" y="2361"/>
                  <a:pt x="1605" y="2364"/>
                  <a:pt x="1617" y="2367"/>
                </a:cubicBezTo>
                <a:cubicBezTo>
                  <a:pt x="1635" y="2371"/>
                  <a:pt x="1661" y="2362"/>
                  <a:pt x="1672" y="2377"/>
                </a:cubicBezTo>
                <a:cubicBezTo>
                  <a:pt x="1680" y="2388"/>
                  <a:pt x="1661" y="2402"/>
                  <a:pt x="1653" y="2413"/>
                </a:cubicBezTo>
                <a:cubicBezTo>
                  <a:pt x="1628" y="2447"/>
                  <a:pt x="1593" y="2457"/>
                  <a:pt x="1554" y="2467"/>
                </a:cubicBezTo>
                <a:cubicBezTo>
                  <a:pt x="1516" y="2505"/>
                  <a:pt x="1469" y="2515"/>
                  <a:pt x="1417" y="2522"/>
                </a:cubicBezTo>
                <a:cubicBezTo>
                  <a:pt x="1408" y="2525"/>
                  <a:pt x="1399" y="2529"/>
                  <a:pt x="1390" y="2531"/>
                </a:cubicBezTo>
                <a:cubicBezTo>
                  <a:pt x="1363" y="2535"/>
                  <a:pt x="1335" y="2533"/>
                  <a:pt x="1308" y="2540"/>
                </a:cubicBezTo>
                <a:cubicBezTo>
                  <a:pt x="1298" y="2543"/>
                  <a:pt x="1292" y="2556"/>
                  <a:pt x="1281" y="2558"/>
                </a:cubicBezTo>
                <a:cubicBezTo>
                  <a:pt x="1230" y="2566"/>
                  <a:pt x="1178" y="2564"/>
                  <a:pt x="1126" y="2567"/>
                </a:cubicBezTo>
                <a:cubicBezTo>
                  <a:pt x="1066" y="2609"/>
                  <a:pt x="1138" y="2564"/>
                  <a:pt x="1054" y="2595"/>
                </a:cubicBezTo>
                <a:cubicBezTo>
                  <a:pt x="1044" y="2599"/>
                  <a:pt x="1035" y="2606"/>
                  <a:pt x="1026" y="2613"/>
                </a:cubicBezTo>
                <a:cubicBezTo>
                  <a:pt x="1016" y="2621"/>
                  <a:pt x="1011" y="2635"/>
                  <a:pt x="999" y="2640"/>
                </a:cubicBezTo>
                <a:cubicBezTo>
                  <a:pt x="916" y="2673"/>
                  <a:pt x="552" y="2667"/>
                  <a:pt x="545" y="2667"/>
                </a:cubicBezTo>
                <a:cubicBezTo>
                  <a:pt x="511" y="2701"/>
                  <a:pt x="539" y="2680"/>
                  <a:pt x="472" y="2695"/>
                </a:cubicBezTo>
                <a:cubicBezTo>
                  <a:pt x="439" y="2702"/>
                  <a:pt x="415" y="2723"/>
                  <a:pt x="381" y="2731"/>
                </a:cubicBezTo>
                <a:cubicBezTo>
                  <a:pt x="279" y="2833"/>
                  <a:pt x="274" y="2813"/>
                  <a:pt x="99" y="2822"/>
                </a:cubicBezTo>
                <a:cubicBezTo>
                  <a:pt x="53" y="2892"/>
                  <a:pt x="127" y="2804"/>
                  <a:pt x="154" y="2804"/>
                </a:cubicBezTo>
                <a:cubicBezTo>
                  <a:pt x="672" y="2795"/>
                  <a:pt x="1190" y="2798"/>
                  <a:pt x="1708" y="2795"/>
                </a:cubicBezTo>
                <a:cubicBezTo>
                  <a:pt x="2520" y="2771"/>
                  <a:pt x="3332" y="2797"/>
                  <a:pt x="4144" y="2786"/>
                </a:cubicBezTo>
                <a:cubicBezTo>
                  <a:pt x="4211" y="2682"/>
                  <a:pt x="4151" y="2513"/>
                  <a:pt x="4135" y="2404"/>
                </a:cubicBezTo>
                <a:cubicBezTo>
                  <a:pt x="3971" y="2418"/>
                  <a:pt x="3962" y="2422"/>
                  <a:pt x="3744" y="2404"/>
                </a:cubicBezTo>
                <a:cubicBezTo>
                  <a:pt x="3731" y="2403"/>
                  <a:pt x="3721" y="2389"/>
                  <a:pt x="3708" y="2386"/>
                </a:cubicBezTo>
                <a:cubicBezTo>
                  <a:pt x="3681" y="2380"/>
                  <a:pt x="3653" y="2380"/>
                  <a:pt x="3626" y="2377"/>
                </a:cubicBezTo>
                <a:cubicBezTo>
                  <a:pt x="3559" y="2358"/>
                  <a:pt x="3467" y="2405"/>
                  <a:pt x="3490" y="2313"/>
                </a:cubicBezTo>
                <a:cubicBezTo>
                  <a:pt x="3374" y="2276"/>
                  <a:pt x="3548" y="2326"/>
                  <a:pt x="3435" y="2313"/>
                </a:cubicBezTo>
                <a:cubicBezTo>
                  <a:pt x="3409" y="2310"/>
                  <a:pt x="3375" y="2294"/>
                  <a:pt x="3353" y="2277"/>
                </a:cubicBezTo>
                <a:cubicBezTo>
                  <a:pt x="3346" y="2272"/>
                  <a:pt x="3343" y="2262"/>
                  <a:pt x="3335" y="2258"/>
                </a:cubicBezTo>
                <a:cubicBezTo>
                  <a:pt x="3286" y="2233"/>
                  <a:pt x="3192" y="2235"/>
                  <a:pt x="3144" y="2231"/>
                </a:cubicBezTo>
                <a:cubicBezTo>
                  <a:pt x="3127" y="2179"/>
                  <a:pt x="3054" y="2174"/>
                  <a:pt x="3008" y="2149"/>
                </a:cubicBezTo>
                <a:cubicBezTo>
                  <a:pt x="2898" y="2090"/>
                  <a:pt x="2969" y="2099"/>
                  <a:pt x="2835" y="2086"/>
                </a:cubicBezTo>
                <a:cubicBezTo>
                  <a:pt x="2794" y="2057"/>
                  <a:pt x="2759" y="2047"/>
                  <a:pt x="2717" y="2077"/>
                </a:cubicBezTo>
                <a:cubicBezTo>
                  <a:pt x="2679" y="2018"/>
                  <a:pt x="2726" y="2076"/>
                  <a:pt x="2653" y="2040"/>
                </a:cubicBezTo>
                <a:cubicBezTo>
                  <a:pt x="2642" y="2034"/>
                  <a:pt x="2637" y="2020"/>
                  <a:pt x="2626" y="2013"/>
                </a:cubicBezTo>
                <a:cubicBezTo>
                  <a:pt x="2575" y="1979"/>
                  <a:pt x="2461" y="1981"/>
                  <a:pt x="2408" y="1977"/>
                </a:cubicBezTo>
                <a:cubicBezTo>
                  <a:pt x="2352" y="1918"/>
                  <a:pt x="2286" y="1915"/>
                  <a:pt x="2208" y="1904"/>
                </a:cubicBezTo>
                <a:cubicBezTo>
                  <a:pt x="2169" y="1891"/>
                  <a:pt x="2129" y="1881"/>
                  <a:pt x="2090" y="1867"/>
                </a:cubicBezTo>
                <a:cubicBezTo>
                  <a:pt x="2069" y="1860"/>
                  <a:pt x="2053" y="1843"/>
                  <a:pt x="2035" y="1831"/>
                </a:cubicBezTo>
                <a:cubicBezTo>
                  <a:pt x="2015" y="1818"/>
                  <a:pt x="1987" y="1825"/>
                  <a:pt x="1963" y="1822"/>
                </a:cubicBezTo>
                <a:cubicBezTo>
                  <a:pt x="1954" y="1819"/>
                  <a:pt x="1938" y="1822"/>
                  <a:pt x="1935" y="1813"/>
                </a:cubicBezTo>
                <a:cubicBezTo>
                  <a:pt x="1930" y="1798"/>
                  <a:pt x="1929" y="1771"/>
                  <a:pt x="1944" y="1767"/>
                </a:cubicBezTo>
                <a:cubicBezTo>
                  <a:pt x="2009" y="1750"/>
                  <a:pt x="2077" y="1761"/>
                  <a:pt x="2144" y="1758"/>
                </a:cubicBezTo>
                <a:cubicBezTo>
                  <a:pt x="2286" y="1723"/>
                  <a:pt x="2318" y="1720"/>
                  <a:pt x="2499" y="1713"/>
                </a:cubicBezTo>
                <a:cubicBezTo>
                  <a:pt x="2557" y="1655"/>
                  <a:pt x="2504" y="1697"/>
                  <a:pt x="2644" y="1676"/>
                </a:cubicBezTo>
                <a:cubicBezTo>
                  <a:pt x="2669" y="1672"/>
                  <a:pt x="2717" y="1658"/>
                  <a:pt x="2717" y="1658"/>
                </a:cubicBezTo>
                <a:cubicBezTo>
                  <a:pt x="2879" y="1550"/>
                  <a:pt x="2588" y="1740"/>
                  <a:pt x="2781" y="1631"/>
                </a:cubicBezTo>
                <a:cubicBezTo>
                  <a:pt x="2792" y="1625"/>
                  <a:pt x="2796" y="1607"/>
                  <a:pt x="2808" y="1604"/>
                </a:cubicBezTo>
                <a:cubicBezTo>
                  <a:pt x="2916" y="1575"/>
                  <a:pt x="3032" y="1590"/>
                  <a:pt x="3144" y="1586"/>
                </a:cubicBezTo>
                <a:cubicBezTo>
                  <a:pt x="3263" y="1525"/>
                  <a:pt x="3141" y="1544"/>
                  <a:pt x="3353" y="1531"/>
                </a:cubicBezTo>
                <a:cubicBezTo>
                  <a:pt x="3375" y="1520"/>
                  <a:pt x="3394" y="1503"/>
                  <a:pt x="3417" y="1495"/>
                </a:cubicBezTo>
                <a:cubicBezTo>
                  <a:pt x="3481" y="1471"/>
                  <a:pt x="3520" y="1473"/>
                  <a:pt x="3590" y="1467"/>
                </a:cubicBezTo>
                <a:cubicBezTo>
                  <a:pt x="3602" y="1464"/>
                  <a:pt x="3616" y="1466"/>
                  <a:pt x="3626" y="1458"/>
                </a:cubicBezTo>
                <a:cubicBezTo>
                  <a:pt x="3633" y="1452"/>
                  <a:pt x="3627" y="1436"/>
                  <a:pt x="3635" y="1431"/>
                </a:cubicBezTo>
                <a:cubicBezTo>
                  <a:pt x="3670" y="1412"/>
                  <a:pt x="3771" y="1400"/>
                  <a:pt x="3808" y="1395"/>
                </a:cubicBezTo>
                <a:cubicBezTo>
                  <a:pt x="3825" y="1341"/>
                  <a:pt x="3879" y="1355"/>
                  <a:pt x="3935" y="1349"/>
                </a:cubicBezTo>
                <a:cubicBezTo>
                  <a:pt x="3971" y="1337"/>
                  <a:pt x="3981" y="1313"/>
                  <a:pt x="4008" y="1286"/>
                </a:cubicBezTo>
                <a:cubicBezTo>
                  <a:pt x="4039" y="1296"/>
                  <a:pt x="4043" y="1303"/>
                  <a:pt x="4081" y="1286"/>
                </a:cubicBezTo>
                <a:cubicBezTo>
                  <a:pt x="4089" y="1283"/>
                  <a:pt x="4090" y="1269"/>
                  <a:pt x="4099" y="1267"/>
                </a:cubicBezTo>
                <a:cubicBezTo>
                  <a:pt x="4135" y="1259"/>
                  <a:pt x="4172" y="1261"/>
                  <a:pt x="4208" y="1258"/>
                </a:cubicBezTo>
                <a:cubicBezTo>
                  <a:pt x="4211" y="925"/>
                  <a:pt x="4212" y="591"/>
                  <a:pt x="4217" y="258"/>
                </a:cubicBezTo>
                <a:cubicBezTo>
                  <a:pt x="4218" y="173"/>
                  <a:pt x="4264" y="64"/>
                  <a:pt x="4162" y="31"/>
                </a:cubicBezTo>
                <a:cubicBezTo>
                  <a:pt x="4117" y="46"/>
                  <a:pt x="3833" y="14"/>
                  <a:pt x="3808" y="13"/>
                </a:cubicBezTo>
                <a:cubicBezTo>
                  <a:pt x="3690" y="19"/>
                  <a:pt x="3612" y="13"/>
                  <a:pt x="3499" y="22"/>
                </a:cubicBezTo>
                <a:cubicBezTo>
                  <a:pt x="3465" y="33"/>
                  <a:pt x="3425" y="46"/>
                  <a:pt x="3390" y="49"/>
                </a:cubicBezTo>
                <a:cubicBezTo>
                  <a:pt x="3214" y="65"/>
                  <a:pt x="3217" y="0"/>
                  <a:pt x="3217" y="67"/>
                </a:cubicBezTo>
                <a:lnTo>
                  <a:pt x="3217" y="67"/>
                </a:lnTo>
              </a:path>
            </a:pathLst>
          </a:cu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pic>
        <p:nvPicPr>
          <p:cNvPr id="92171" name="Picture 1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14800" y="3048000"/>
            <a:ext cx="1538288" cy="1111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2175" name="Freeform 15"/>
          <p:cNvSpPr>
            <a:spLocks/>
          </p:cNvSpPr>
          <p:nvPr/>
        </p:nvSpPr>
        <p:spPr bwMode="auto">
          <a:xfrm>
            <a:off x="609600" y="3124200"/>
            <a:ext cx="4133850" cy="1425575"/>
          </a:xfrm>
          <a:custGeom>
            <a:avLst/>
            <a:gdLst>
              <a:gd name="T0" fmla="*/ 1965 w 2421"/>
              <a:gd name="T1" fmla="*/ 744 h 850"/>
              <a:gd name="T2" fmla="*/ 1449 w 2421"/>
              <a:gd name="T3" fmla="*/ 816 h 850"/>
              <a:gd name="T4" fmla="*/ 1329 w 2421"/>
              <a:gd name="T5" fmla="*/ 660 h 850"/>
              <a:gd name="T6" fmla="*/ 873 w 2421"/>
              <a:gd name="T7" fmla="*/ 528 h 850"/>
              <a:gd name="T8" fmla="*/ 393 w 2421"/>
              <a:gd name="T9" fmla="*/ 348 h 850"/>
              <a:gd name="T10" fmla="*/ 237 w 2421"/>
              <a:gd name="T11" fmla="*/ 204 h 850"/>
              <a:gd name="T12" fmla="*/ 129 w 2421"/>
              <a:gd name="T13" fmla="*/ 180 h 850"/>
              <a:gd name="T14" fmla="*/ 93 w 2421"/>
              <a:gd name="T15" fmla="*/ 168 h 850"/>
              <a:gd name="T16" fmla="*/ 81 w 2421"/>
              <a:gd name="T17" fmla="*/ 132 h 850"/>
              <a:gd name="T18" fmla="*/ 45 w 2421"/>
              <a:gd name="T19" fmla="*/ 108 h 850"/>
              <a:gd name="T20" fmla="*/ 57 w 2421"/>
              <a:gd name="T21" fmla="*/ 24 h 850"/>
              <a:gd name="T22" fmla="*/ 93 w 2421"/>
              <a:gd name="T23" fmla="*/ 0 h 850"/>
              <a:gd name="T24" fmla="*/ 357 w 2421"/>
              <a:gd name="T25" fmla="*/ 24 h 850"/>
              <a:gd name="T26" fmla="*/ 489 w 2421"/>
              <a:gd name="T27" fmla="*/ 60 h 850"/>
              <a:gd name="T28" fmla="*/ 645 w 2421"/>
              <a:gd name="T29" fmla="*/ 72 h 850"/>
              <a:gd name="T30" fmla="*/ 813 w 2421"/>
              <a:gd name="T31" fmla="*/ 120 h 850"/>
              <a:gd name="T32" fmla="*/ 1449 w 2421"/>
              <a:gd name="T33" fmla="*/ 300 h 850"/>
              <a:gd name="T34" fmla="*/ 1749 w 2421"/>
              <a:gd name="T35" fmla="*/ 372 h 850"/>
              <a:gd name="T36" fmla="*/ 2205 w 2421"/>
              <a:gd name="T37" fmla="*/ 492 h 850"/>
              <a:gd name="T38" fmla="*/ 2373 w 2421"/>
              <a:gd name="T39" fmla="*/ 528 h 850"/>
              <a:gd name="T40" fmla="*/ 2421 w 2421"/>
              <a:gd name="T41" fmla="*/ 672 h 850"/>
              <a:gd name="T42" fmla="*/ 2121 w 2421"/>
              <a:gd name="T43" fmla="*/ 720 h 850"/>
              <a:gd name="T44" fmla="*/ 1989 w 2421"/>
              <a:gd name="T45" fmla="*/ 732 h 850"/>
              <a:gd name="T46" fmla="*/ 1965 w 2421"/>
              <a:gd name="T47" fmla="*/ 744 h 8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2421" h="850">
                <a:moveTo>
                  <a:pt x="1965" y="744"/>
                </a:moveTo>
                <a:cubicBezTo>
                  <a:pt x="1925" y="730"/>
                  <a:pt x="1547" y="850"/>
                  <a:pt x="1449" y="816"/>
                </a:cubicBezTo>
                <a:cubicBezTo>
                  <a:pt x="1369" y="794"/>
                  <a:pt x="1513" y="708"/>
                  <a:pt x="1329" y="660"/>
                </a:cubicBezTo>
                <a:cubicBezTo>
                  <a:pt x="1242" y="604"/>
                  <a:pt x="987" y="578"/>
                  <a:pt x="873" y="528"/>
                </a:cubicBezTo>
                <a:cubicBezTo>
                  <a:pt x="717" y="476"/>
                  <a:pt x="499" y="402"/>
                  <a:pt x="393" y="348"/>
                </a:cubicBezTo>
                <a:cubicBezTo>
                  <a:pt x="275" y="294"/>
                  <a:pt x="281" y="232"/>
                  <a:pt x="237" y="204"/>
                </a:cubicBezTo>
                <a:cubicBezTo>
                  <a:pt x="225" y="196"/>
                  <a:pt x="142" y="186"/>
                  <a:pt x="129" y="180"/>
                </a:cubicBezTo>
                <a:cubicBezTo>
                  <a:pt x="118" y="174"/>
                  <a:pt x="102" y="177"/>
                  <a:pt x="93" y="168"/>
                </a:cubicBezTo>
                <a:cubicBezTo>
                  <a:pt x="84" y="159"/>
                  <a:pt x="89" y="142"/>
                  <a:pt x="81" y="132"/>
                </a:cubicBezTo>
                <a:cubicBezTo>
                  <a:pt x="72" y="121"/>
                  <a:pt x="57" y="116"/>
                  <a:pt x="45" y="108"/>
                </a:cubicBezTo>
                <a:cubicBezTo>
                  <a:pt x="11" y="7"/>
                  <a:pt x="0" y="53"/>
                  <a:pt x="57" y="24"/>
                </a:cubicBezTo>
                <a:cubicBezTo>
                  <a:pt x="70" y="18"/>
                  <a:pt x="81" y="8"/>
                  <a:pt x="93" y="0"/>
                </a:cubicBezTo>
                <a:cubicBezTo>
                  <a:pt x="181" y="9"/>
                  <a:pt x="270" y="11"/>
                  <a:pt x="357" y="24"/>
                </a:cubicBezTo>
                <a:cubicBezTo>
                  <a:pt x="402" y="31"/>
                  <a:pt x="444" y="54"/>
                  <a:pt x="489" y="60"/>
                </a:cubicBezTo>
                <a:cubicBezTo>
                  <a:pt x="541" y="66"/>
                  <a:pt x="593" y="68"/>
                  <a:pt x="645" y="72"/>
                </a:cubicBezTo>
                <a:cubicBezTo>
                  <a:pt x="696" y="89"/>
                  <a:pt x="766" y="96"/>
                  <a:pt x="813" y="120"/>
                </a:cubicBezTo>
                <a:cubicBezTo>
                  <a:pt x="947" y="158"/>
                  <a:pt x="1321" y="262"/>
                  <a:pt x="1449" y="300"/>
                </a:cubicBezTo>
                <a:cubicBezTo>
                  <a:pt x="1605" y="342"/>
                  <a:pt x="1661" y="350"/>
                  <a:pt x="1749" y="372"/>
                </a:cubicBezTo>
                <a:cubicBezTo>
                  <a:pt x="1875" y="404"/>
                  <a:pt x="2101" y="466"/>
                  <a:pt x="2205" y="492"/>
                </a:cubicBezTo>
                <a:cubicBezTo>
                  <a:pt x="2260" y="510"/>
                  <a:pt x="2318" y="510"/>
                  <a:pt x="2373" y="528"/>
                </a:cubicBezTo>
                <a:cubicBezTo>
                  <a:pt x="2404" y="574"/>
                  <a:pt x="2404" y="621"/>
                  <a:pt x="2421" y="672"/>
                </a:cubicBezTo>
                <a:cubicBezTo>
                  <a:pt x="2329" y="676"/>
                  <a:pt x="2213" y="713"/>
                  <a:pt x="2121" y="720"/>
                </a:cubicBezTo>
                <a:cubicBezTo>
                  <a:pt x="2062" y="724"/>
                  <a:pt x="2047" y="720"/>
                  <a:pt x="1989" y="732"/>
                </a:cubicBezTo>
                <a:cubicBezTo>
                  <a:pt x="1974" y="776"/>
                  <a:pt x="1983" y="779"/>
                  <a:pt x="1965" y="744"/>
                </a:cubicBezTo>
                <a:close/>
              </a:path>
            </a:pathLst>
          </a:custGeom>
          <a:solidFill>
            <a:srgbClr val="8F5A19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pic>
        <p:nvPicPr>
          <p:cNvPr id="92176" name="Picture 16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" y="914400"/>
            <a:ext cx="1044575" cy="2743200"/>
          </a:xfrm>
          <a:prstGeom prst="rect">
            <a:avLst/>
          </a:prstGeom>
          <a:noFill/>
          <a:ln>
            <a:noFill/>
          </a:ln>
          <a:effectLst>
            <a:outerShdw dist="35921" dir="8100000" algn="ctr" rotWithShape="0">
              <a:schemeClr val="bg2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77" name="Picture 17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1066800"/>
            <a:ext cx="1333500" cy="2971800"/>
          </a:xfrm>
          <a:prstGeom prst="rect">
            <a:avLst/>
          </a:prstGeom>
          <a:noFill/>
          <a:ln>
            <a:noFill/>
          </a:ln>
          <a:effectLst>
            <a:outerShdw dist="17961" dir="135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178" name="Picture 18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0" y="990600"/>
            <a:ext cx="1357313" cy="3079750"/>
          </a:xfrm>
          <a:prstGeom prst="rect">
            <a:avLst/>
          </a:prstGeom>
          <a:noFill/>
          <a:ln>
            <a:noFill/>
          </a:ln>
          <a:effectLst>
            <a:outerShdw dist="12700" dir="108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2179" name="Group 19"/>
          <p:cNvGrpSpPr>
            <a:grpSpLocks/>
          </p:cNvGrpSpPr>
          <p:nvPr/>
        </p:nvGrpSpPr>
        <p:grpSpPr bwMode="auto">
          <a:xfrm>
            <a:off x="3276600" y="1143000"/>
            <a:ext cx="1143000" cy="3200400"/>
            <a:chOff x="7008" y="1008"/>
            <a:chExt cx="672" cy="1968"/>
          </a:xfrm>
        </p:grpSpPr>
        <p:grpSp>
          <p:nvGrpSpPr>
            <p:cNvPr id="92180" name="Group 20"/>
            <p:cNvGrpSpPr>
              <a:grpSpLocks/>
            </p:cNvGrpSpPr>
            <p:nvPr/>
          </p:nvGrpSpPr>
          <p:grpSpPr bwMode="auto">
            <a:xfrm>
              <a:off x="7008" y="1436"/>
              <a:ext cx="666" cy="1540"/>
              <a:chOff x="386" y="968"/>
              <a:chExt cx="1266" cy="3111"/>
            </a:xfrm>
          </p:grpSpPr>
          <p:grpSp>
            <p:nvGrpSpPr>
              <p:cNvPr id="92181" name="Group 21"/>
              <p:cNvGrpSpPr>
                <a:grpSpLocks/>
              </p:cNvGrpSpPr>
              <p:nvPr/>
            </p:nvGrpSpPr>
            <p:grpSpPr bwMode="auto">
              <a:xfrm rot="21320394" flipH="1">
                <a:off x="1056" y="3600"/>
                <a:ext cx="498" cy="479"/>
                <a:chOff x="3126" y="3693"/>
                <a:chExt cx="498" cy="479"/>
              </a:xfrm>
            </p:grpSpPr>
            <p:sp>
              <p:nvSpPr>
                <p:cNvPr id="92182" name="Freeform 22"/>
                <p:cNvSpPr>
                  <a:spLocks/>
                </p:cNvSpPr>
                <p:nvPr/>
              </p:nvSpPr>
              <p:spPr bwMode="auto">
                <a:xfrm>
                  <a:off x="3130" y="3693"/>
                  <a:ext cx="486" cy="457"/>
                </a:xfrm>
                <a:custGeom>
                  <a:avLst/>
                  <a:gdLst>
                    <a:gd name="T0" fmla="*/ 443 w 486"/>
                    <a:gd name="T1" fmla="*/ 65 h 457"/>
                    <a:gd name="T2" fmla="*/ 440 w 486"/>
                    <a:gd name="T3" fmla="*/ 137 h 457"/>
                    <a:gd name="T4" fmla="*/ 457 w 486"/>
                    <a:gd name="T5" fmla="*/ 158 h 457"/>
                    <a:gd name="T6" fmla="*/ 469 w 486"/>
                    <a:gd name="T7" fmla="*/ 168 h 457"/>
                    <a:gd name="T8" fmla="*/ 484 w 486"/>
                    <a:gd name="T9" fmla="*/ 186 h 457"/>
                    <a:gd name="T10" fmla="*/ 470 w 486"/>
                    <a:gd name="T11" fmla="*/ 210 h 457"/>
                    <a:gd name="T12" fmla="*/ 449 w 486"/>
                    <a:gd name="T13" fmla="*/ 219 h 457"/>
                    <a:gd name="T14" fmla="*/ 428 w 486"/>
                    <a:gd name="T15" fmla="*/ 233 h 457"/>
                    <a:gd name="T16" fmla="*/ 416 w 486"/>
                    <a:gd name="T17" fmla="*/ 245 h 457"/>
                    <a:gd name="T18" fmla="*/ 395 w 486"/>
                    <a:gd name="T19" fmla="*/ 276 h 457"/>
                    <a:gd name="T20" fmla="*/ 383 w 486"/>
                    <a:gd name="T21" fmla="*/ 288 h 457"/>
                    <a:gd name="T22" fmla="*/ 359 w 486"/>
                    <a:gd name="T23" fmla="*/ 317 h 457"/>
                    <a:gd name="T24" fmla="*/ 338 w 486"/>
                    <a:gd name="T25" fmla="*/ 336 h 457"/>
                    <a:gd name="T26" fmla="*/ 257 w 486"/>
                    <a:gd name="T27" fmla="*/ 389 h 457"/>
                    <a:gd name="T28" fmla="*/ 235 w 486"/>
                    <a:gd name="T29" fmla="*/ 402 h 457"/>
                    <a:gd name="T30" fmla="*/ 170 w 486"/>
                    <a:gd name="T31" fmla="*/ 447 h 457"/>
                    <a:gd name="T32" fmla="*/ 103 w 486"/>
                    <a:gd name="T33" fmla="*/ 449 h 457"/>
                    <a:gd name="T34" fmla="*/ 77 w 486"/>
                    <a:gd name="T35" fmla="*/ 432 h 457"/>
                    <a:gd name="T36" fmla="*/ 56 w 486"/>
                    <a:gd name="T37" fmla="*/ 416 h 457"/>
                    <a:gd name="T38" fmla="*/ 29 w 486"/>
                    <a:gd name="T39" fmla="*/ 389 h 457"/>
                    <a:gd name="T40" fmla="*/ 5 w 486"/>
                    <a:gd name="T41" fmla="*/ 353 h 457"/>
                    <a:gd name="T42" fmla="*/ 28 w 486"/>
                    <a:gd name="T43" fmla="*/ 294 h 457"/>
                    <a:gd name="T44" fmla="*/ 53 w 486"/>
                    <a:gd name="T45" fmla="*/ 284 h 457"/>
                    <a:gd name="T46" fmla="*/ 110 w 486"/>
                    <a:gd name="T47" fmla="*/ 246 h 457"/>
                    <a:gd name="T48" fmla="*/ 127 w 486"/>
                    <a:gd name="T49" fmla="*/ 243 h 457"/>
                    <a:gd name="T50" fmla="*/ 152 w 486"/>
                    <a:gd name="T51" fmla="*/ 219 h 457"/>
                    <a:gd name="T52" fmla="*/ 184 w 486"/>
                    <a:gd name="T53" fmla="*/ 222 h 457"/>
                    <a:gd name="T54" fmla="*/ 199 w 486"/>
                    <a:gd name="T55" fmla="*/ 210 h 457"/>
                    <a:gd name="T56" fmla="*/ 245 w 486"/>
                    <a:gd name="T57" fmla="*/ 185 h 457"/>
                    <a:gd name="T58" fmla="*/ 283 w 486"/>
                    <a:gd name="T59" fmla="*/ 171 h 457"/>
                    <a:gd name="T60" fmla="*/ 305 w 486"/>
                    <a:gd name="T61" fmla="*/ 164 h 457"/>
                    <a:gd name="T62" fmla="*/ 317 w 486"/>
                    <a:gd name="T63" fmla="*/ 155 h 457"/>
                    <a:gd name="T64" fmla="*/ 325 w 486"/>
                    <a:gd name="T65" fmla="*/ 158 h 457"/>
                    <a:gd name="T66" fmla="*/ 346 w 486"/>
                    <a:gd name="T67" fmla="*/ 146 h 457"/>
                    <a:gd name="T68" fmla="*/ 391 w 486"/>
                    <a:gd name="T69" fmla="*/ 128 h 457"/>
                    <a:gd name="T70" fmla="*/ 400 w 486"/>
                    <a:gd name="T71" fmla="*/ 114 h 457"/>
                    <a:gd name="T72" fmla="*/ 392 w 486"/>
                    <a:gd name="T73" fmla="*/ 0 h 457"/>
                    <a:gd name="T74" fmla="*/ 445 w 486"/>
                    <a:gd name="T75" fmla="*/ 32 h 457"/>
                    <a:gd name="T76" fmla="*/ 443 w 486"/>
                    <a:gd name="T77" fmla="*/ 65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486" h="457">
                      <a:moveTo>
                        <a:pt x="443" y="65"/>
                      </a:moveTo>
                      <a:cubicBezTo>
                        <a:pt x="442" y="82"/>
                        <a:pt x="438" y="122"/>
                        <a:pt x="440" y="137"/>
                      </a:cubicBezTo>
                      <a:cubicBezTo>
                        <a:pt x="442" y="152"/>
                        <a:pt x="452" y="153"/>
                        <a:pt x="457" y="158"/>
                      </a:cubicBezTo>
                      <a:cubicBezTo>
                        <a:pt x="461" y="163"/>
                        <a:pt x="464" y="165"/>
                        <a:pt x="469" y="168"/>
                      </a:cubicBezTo>
                      <a:cubicBezTo>
                        <a:pt x="474" y="174"/>
                        <a:pt x="479" y="180"/>
                        <a:pt x="484" y="186"/>
                      </a:cubicBezTo>
                      <a:cubicBezTo>
                        <a:pt x="486" y="195"/>
                        <a:pt x="478" y="205"/>
                        <a:pt x="470" y="210"/>
                      </a:cubicBezTo>
                      <a:cubicBezTo>
                        <a:pt x="465" y="216"/>
                        <a:pt x="456" y="218"/>
                        <a:pt x="449" y="219"/>
                      </a:cubicBezTo>
                      <a:cubicBezTo>
                        <a:pt x="442" y="224"/>
                        <a:pt x="436" y="230"/>
                        <a:pt x="428" y="233"/>
                      </a:cubicBezTo>
                      <a:cubicBezTo>
                        <a:pt x="423" y="238"/>
                        <a:pt x="422" y="242"/>
                        <a:pt x="416" y="245"/>
                      </a:cubicBezTo>
                      <a:cubicBezTo>
                        <a:pt x="409" y="255"/>
                        <a:pt x="403" y="267"/>
                        <a:pt x="395" y="276"/>
                      </a:cubicBezTo>
                      <a:cubicBezTo>
                        <a:pt x="391" y="280"/>
                        <a:pt x="386" y="283"/>
                        <a:pt x="383" y="288"/>
                      </a:cubicBezTo>
                      <a:cubicBezTo>
                        <a:pt x="376" y="298"/>
                        <a:pt x="370" y="311"/>
                        <a:pt x="359" y="317"/>
                      </a:cubicBezTo>
                      <a:cubicBezTo>
                        <a:pt x="353" y="324"/>
                        <a:pt x="346" y="331"/>
                        <a:pt x="338" y="336"/>
                      </a:cubicBezTo>
                      <a:cubicBezTo>
                        <a:pt x="326" y="351"/>
                        <a:pt x="275" y="383"/>
                        <a:pt x="257" y="389"/>
                      </a:cubicBezTo>
                      <a:cubicBezTo>
                        <a:pt x="250" y="394"/>
                        <a:pt x="242" y="396"/>
                        <a:pt x="235" y="402"/>
                      </a:cubicBezTo>
                      <a:cubicBezTo>
                        <a:pt x="217" y="418"/>
                        <a:pt x="195" y="443"/>
                        <a:pt x="170" y="447"/>
                      </a:cubicBezTo>
                      <a:cubicBezTo>
                        <a:pt x="151" y="457"/>
                        <a:pt x="117" y="449"/>
                        <a:pt x="103" y="449"/>
                      </a:cubicBezTo>
                      <a:cubicBezTo>
                        <a:pt x="94" y="444"/>
                        <a:pt x="86" y="436"/>
                        <a:pt x="77" y="432"/>
                      </a:cubicBezTo>
                      <a:cubicBezTo>
                        <a:pt x="72" y="425"/>
                        <a:pt x="63" y="420"/>
                        <a:pt x="56" y="416"/>
                      </a:cubicBezTo>
                      <a:cubicBezTo>
                        <a:pt x="49" y="407"/>
                        <a:pt x="39" y="395"/>
                        <a:pt x="29" y="389"/>
                      </a:cubicBezTo>
                      <a:cubicBezTo>
                        <a:pt x="22" y="377"/>
                        <a:pt x="13" y="364"/>
                        <a:pt x="5" y="353"/>
                      </a:cubicBezTo>
                      <a:cubicBezTo>
                        <a:pt x="0" y="327"/>
                        <a:pt x="7" y="307"/>
                        <a:pt x="28" y="294"/>
                      </a:cubicBezTo>
                      <a:cubicBezTo>
                        <a:pt x="36" y="283"/>
                        <a:pt x="42" y="284"/>
                        <a:pt x="53" y="284"/>
                      </a:cubicBezTo>
                      <a:cubicBezTo>
                        <a:pt x="67" y="278"/>
                        <a:pt x="100" y="253"/>
                        <a:pt x="110" y="246"/>
                      </a:cubicBezTo>
                      <a:cubicBezTo>
                        <a:pt x="111" y="238"/>
                        <a:pt x="120" y="246"/>
                        <a:pt x="127" y="243"/>
                      </a:cubicBezTo>
                      <a:cubicBezTo>
                        <a:pt x="134" y="236"/>
                        <a:pt x="142" y="221"/>
                        <a:pt x="152" y="219"/>
                      </a:cubicBezTo>
                      <a:cubicBezTo>
                        <a:pt x="162" y="215"/>
                        <a:pt x="176" y="223"/>
                        <a:pt x="184" y="222"/>
                      </a:cubicBezTo>
                      <a:cubicBezTo>
                        <a:pt x="188" y="217"/>
                        <a:pt x="193" y="212"/>
                        <a:pt x="199" y="210"/>
                      </a:cubicBezTo>
                      <a:cubicBezTo>
                        <a:pt x="208" y="205"/>
                        <a:pt x="231" y="191"/>
                        <a:pt x="245" y="185"/>
                      </a:cubicBezTo>
                      <a:cubicBezTo>
                        <a:pt x="259" y="179"/>
                        <a:pt x="273" y="174"/>
                        <a:pt x="283" y="171"/>
                      </a:cubicBezTo>
                      <a:cubicBezTo>
                        <a:pt x="289" y="166"/>
                        <a:pt x="297" y="165"/>
                        <a:pt x="305" y="164"/>
                      </a:cubicBezTo>
                      <a:cubicBezTo>
                        <a:pt x="310" y="162"/>
                        <a:pt x="314" y="156"/>
                        <a:pt x="317" y="155"/>
                      </a:cubicBezTo>
                      <a:cubicBezTo>
                        <a:pt x="320" y="154"/>
                        <a:pt x="320" y="159"/>
                        <a:pt x="325" y="158"/>
                      </a:cubicBezTo>
                      <a:cubicBezTo>
                        <a:pt x="327" y="150"/>
                        <a:pt x="338" y="148"/>
                        <a:pt x="346" y="146"/>
                      </a:cubicBezTo>
                      <a:cubicBezTo>
                        <a:pt x="361" y="138"/>
                        <a:pt x="373" y="129"/>
                        <a:pt x="391" y="128"/>
                      </a:cubicBezTo>
                      <a:cubicBezTo>
                        <a:pt x="392" y="120"/>
                        <a:pt x="396" y="121"/>
                        <a:pt x="400" y="114"/>
                      </a:cubicBezTo>
                      <a:cubicBezTo>
                        <a:pt x="387" y="69"/>
                        <a:pt x="392" y="82"/>
                        <a:pt x="392" y="0"/>
                      </a:cubicBezTo>
                      <a:cubicBezTo>
                        <a:pt x="415" y="40"/>
                        <a:pt x="415" y="72"/>
                        <a:pt x="445" y="32"/>
                      </a:cubicBezTo>
                      <a:cubicBezTo>
                        <a:pt x="454" y="43"/>
                        <a:pt x="443" y="54"/>
                        <a:pt x="443" y="6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2183" name="Freeform 23"/>
                <p:cNvSpPr>
                  <a:spLocks/>
                </p:cNvSpPr>
                <p:nvPr/>
              </p:nvSpPr>
              <p:spPr bwMode="auto">
                <a:xfrm>
                  <a:off x="3128" y="3836"/>
                  <a:ext cx="496" cy="336"/>
                </a:xfrm>
                <a:custGeom>
                  <a:avLst/>
                  <a:gdLst>
                    <a:gd name="T0" fmla="*/ 454 w 496"/>
                    <a:gd name="T1" fmla="*/ 10 h 336"/>
                    <a:gd name="T2" fmla="*/ 468 w 496"/>
                    <a:gd name="T3" fmla="*/ 18 h 336"/>
                    <a:gd name="T4" fmla="*/ 492 w 496"/>
                    <a:gd name="T5" fmla="*/ 43 h 336"/>
                    <a:gd name="T6" fmla="*/ 438 w 496"/>
                    <a:gd name="T7" fmla="*/ 142 h 336"/>
                    <a:gd name="T8" fmla="*/ 253 w 496"/>
                    <a:gd name="T9" fmla="*/ 289 h 336"/>
                    <a:gd name="T10" fmla="*/ 174 w 496"/>
                    <a:gd name="T11" fmla="*/ 333 h 336"/>
                    <a:gd name="T12" fmla="*/ 91 w 496"/>
                    <a:gd name="T13" fmla="*/ 324 h 336"/>
                    <a:gd name="T14" fmla="*/ 67 w 496"/>
                    <a:gd name="T15" fmla="*/ 303 h 336"/>
                    <a:gd name="T16" fmla="*/ 21 w 496"/>
                    <a:gd name="T17" fmla="*/ 267 h 336"/>
                    <a:gd name="T18" fmla="*/ 0 w 496"/>
                    <a:gd name="T19" fmla="*/ 223 h 336"/>
                    <a:gd name="T20" fmla="*/ 3 w 496"/>
                    <a:gd name="T21" fmla="*/ 202 h 336"/>
                    <a:gd name="T22" fmla="*/ 30 w 496"/>
                    <a:gd name="T23" fmla="*/ 207 h 336"/>
                    <a:gd name="T24" fmla="*/ 87 w 496"/>
                    <a:gd name="T25" fmla="*/ 267 h 336"/>
                    <a:gd name="T26" fmla="*/ 112 w 496"/>
                    <a:gd name="T27" fmla="*/ 306 h 336"/>
                    <a:gd name="T28" fmla="*/ 177 w 496"/>
                    <a:gd name="T29" fmla="*/ 297 h 336"/>
                    <a:gd name="T30" fmla="*/ 201 w 496"/>
                    <a:gd name="T31" fmla="*/ 276 h 336"/>
                    <a:gd name="T32" fmla="*/ 240 w 496"/>
                    <a:gd name="T33" fmla="*/ 234 h 336"/>
                    <a:gd name="T34" fmla="*/ 271 w 496"/>
                    <a:gd name="T35" fmla="*/ 214 h 336"/>
                    <a:gd name="T36" fmla="*/ 244 w 496"/>
                    <a:gd name="T37" fmla="*/ 163 h 336"/>
                    <a:gd name="T38" fmla="*/ 208 w 496"/>
                    <a:gd name="T39" fmla="*/ 129 h 336"/>
                    <a:gd name="T40" fmla="*/ 130 w 496"/>
                    <a:gd name="T41" fmla="*/ 91 h 336"/>
                    <a:gd name="T42" fmla="*/ 201 w 496"/>
                    <a:gd name="T43" fmla="*/ 79 h 336"/>
                    <a:gd name="T44" fmla="*/ 297 w 496"/>
                    <a:gd name="T45" fmla="*/ 142 h 336"/>
                    <a:gd name="T46" fmla="*/ 312 w 496"/>
                    <a:gd name="T47" fmla="*/ 189 h 336"/>
                    <a:gd name="T48" fmla="*/ 351 w 496"/>
                    <a:gd name="T49" fmla="*/ 174 h 336"/>
                    <a:gd name="T50" fmla="*/ 381 w 496"/>
                    <a:gd name="T51" fmla="*/ 147 h 336"/>
                    <a:gd name="T52" fmla="*/ 396 w 496"/>
                    <a:gd name="T53" fmla="*/ 133 h 336"/>
                    <a:gd name="T54" fmla="*/ 406 w 496"/>
                    <a:gd name="T55" fmla="*/ 97 h 336"/>
                    <a:gd name="T56" fmla="*/ 370 w 496"/>
                    <a:gd name="T57" fmla="*/ 42 h 336"/>
                    <a:gd name="T58" fmla="*/ 339 w 496"/>
                    <a:gd name="T59" fmla="*/ 22 h 336"/>
                    <a:gd name="T60" fmla="*/ 343 w 496"/>
                    <a:gd name="T61" fmla="*/ 3 h 336"/>
                    <a:gd name="T62" fmla="*/ 409 w 496"/>
                    <a:gd name="T63" fmla="*/ 45 h 336"/>
                    <a:gd name="T64" fmla="*/ 444 w 496"/>
                    <a:gd name="T65" fmla="*/ 87 h 336"/>
                    <a:gd name="T66" fmla="*/ 478 w 496"/>
                    <a:gd name="T67" fmla="*/ 60 h 336"/>
                    <a:gd name="T68" fmla="*/ 451 w 496"/>
                    <a:gd name="T69" fmla="*/ 25 h 3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96" h="336">
                      <a:moveTo>
                        <a:pt x="447" y="9"/>
                      </a:moveTo>
                      <a:cubicBezTo>
                        <a:pt x="449" y="9"/>
                        <a:pt x="452" y="9"/>
                        <a:pt x="454" y="10"/>
                      </a:cubicBezTo>
                      <a:cubicBezTo>
                        <a:pt x="455" y="11"/>
                        <a:pt x="455" y="14"/>
                        <a:pt x="456" y="15"/>
                      </a:cubicBezTo>
                      <a:cubicBezTo>
                        <a:pt x="459" y="17"/>
                        <a:pt x="464" y="17"/>
                        <a:pt x="468" y="18"/>
                      </a:cubicBezTo>
                      <a:cubicBezTo>
                        <a:pt x="472" y="23"/>
                        <a:pt x="477" y="30"/>
                        <a:pt x="483" y="31"/>
                      </a:cubicBezTo>
                      <a:cubicBezTo>
                        <a:pt x="486" y="36"/>
                        <a:pt x="490" y="38"/>
                        <a:pt x="492" y="43"/>
                      </a:cubicBezTo>
                      <a:cubicBezTo>
                        <a:pt x="495" y="59"/>
                        <a:pt x="496" y="60"/>
                        <a:pt x="492" y="88"/>
                      </a:cubicBezTo>
                      <a:cubicBezTo>
                        <a:pt x="483" y="104"/>
                        <a:pt x="456" y="124"/>
                        <a:pt x="438" y="142"/>
                      </a:cubicBezTo>
                      <a:cubicBezTo>
                        <a:pt x="408" y="167"/>
                        <a:pt x="355" y="216"/>
                        <a:pt x="324" y="240"/>
                      </a:cubicBezTo>
                      <a:cubicBezTo>
                        <a:pt x="293" y="264"/>
                        <a:pt x="268" y="279"/>
                        <a:pt x="253" y="289"/>
                      </a:cubicBezTo>
                      <a:cubicBezTo>
                        <a:pt x="247" y="292"/>
                        <a:pt x="241" y="297"/>
                        <a:pt x="235" y="298"/>
                      </a:cubicBezTo>
                      <a:cubicBezTo>
                        <a:pt x="221" y="306"/>
                        <a:pt x="195" y="327"/>
                        <a:pt x="174" y="333"/>
                      </a:cubicBezTo>
                      <a:cubicBezTo>
                        <a:pt x="155" y="332"/>
                        <a:pt x="130" y="336"/>
                        <a:pt x="111" y="334"/>
                      </a:cubicBezTo>
                      <a:cubicBezTo>
                        <a:pt x="105" y="333"/>
                        <a:pt x="98" y="325"/>
                        <a:pt x="91" y="324"/>
                      </a:cubicBezTo>
                      <a:cubicBezTo>
                        <a:pt x="87" y="321"/>
                        <a:pt x="82" y="318"/>
                        <a:pt x="78" y="315"/>
                      </a:cubicBezTo>
                      <a:cubicBezTo>
                        <a:pt x="75" y="309"/>
                        <a:pt x="73" y="306"/>
                        <a:pt x="67" y="303"/>
                      </a:cubicBezTo>
                      <a:cubicBezTo>
                        <a:pt x="63" y="297"/>
                        <a:pt x="54" y="295"/>
                        <a:pt x="48" y="291"/>
                      </a:cubicBezTo>
                      <a:cubicBezTo>
                        <a:pt x="41" y="284"/>
                        <a:pt x="29" y="275"/>
                        <a:pt x="21" y="267"/>
                      </a:cubicBezTo>
                      <a:cubicBezTo>
                        <a:pt x="16" y="260"/>
                        <a:pt x="13" y="243"/>
                        <a:pt x="6" y="238"/>
                      </a:cubicBezTo>
                      <a:cubicBezTo>
                        <a:pt x="3" y="233"/>
                        <a:pt x="1" y="229"/>
                        <a:pt x="0" y="223"/>
                      </a:cubicBezTo>
                      <a:cubicBezTo>
                        <a:pt x="0" y="214"/>
                        <a:pt x="0" y="204"/>
                        <a:pt x="1" y="195"/>
                      </a:cubicBezTo>
                      <a:cubicBezTo>
                        <a:pt x="1" y="193"/>
                        <a:pt x="2" y="200"/>
                        <a:pt x="3" y="202"/>
                      </a:cubicBezTo>
                      <a:cubicBezTo>
                        <a:pt x="4" y="204"/>
                        <a:pt x="10" y="205"/>
                        <a:pt x="12" y="205"/>
                      </a:cubicBezTo>
                      <a:cubicBezTo>
                        <a:pt x="19" y="208"/>
                        <a:pt x="23" y="204"/>
                        <a:pt x="30" y="207"/>
                      </a:cubicBezTo>
                      <a:cubicBezTo>
                        <a:pt x="31" y="241"/>
                        <a:pt x="26" y="235"/>
                        <a:pt x="54" y="241"/>
                      </a:cubicBezTo>
                      <a:cubicBezTo>
                        <a:pt x="58" y="265"/>
                        <a:pt x="62" y="264"/>
                        <a:pt x="87" y="267"/>
                      </a:cubicBezTo>
                      <a:cubicBezTo>
                        <a:pt x="88" y="281"/>
                        <a:pt x="87" y="290"/>
                        <a:pt x="100" y="297"/>
                      </a:cubicBezTo>
                      <a:cubicBezTo>
                        <a:pt x="104" y="302"/>
                        <a:pt x="107" y="303"/>
                        <a:pt x="112" y="306"/>
                      </a:cubicBezTo>
                      <a:cubicBezTo>
                        <a:pt x="136" y="305"/>
                        <a:pt x="148" y="303"/>
                        <a:pt x="168" y="300"/>
                      </a:cubicBezTo>
                      <a:cubicBezTo>
                        <a:pt x="171" y="299"/>
                        <a:pt x="174" y="299"/>
                        <a:pt x="177" y="297"/>
                      </a:cubicBezTo>
                      <a:cubicBezTo>
                        <a:pt x="181" y="294"/>
                        <a:pt x="183" y="288"/>
                        <a:pt x="187" y="285"/>
                      </a:cubicBezTo>
                      <a:cubicBezTo>
                        <a:pt x="191" y="278"/>
                        <a:pt x="195" y="280"/>
                        <a:pt x="201" y="276"/>
                      </a:cubicBezTo>
                      <a:cubicBezTo>
                        <a:pt x="204" y="271"/>
                        <a:pt x="213" y="264"/>
                        <a:pt x="213" y="264"/>
                      </a:cubicBezTo>
                      <a:cubicBezTo>
                        <a:pt x="221" y="251"/>
                        <a:pt x="222" y="238"/>
                        <a:pt x="240" y="234"/>
                      </a:cubicBezTo>
                      <a:cubicBezTo>
                        <a:pt x="249" y="227"/>
                        <a:pt x="255" y="218"/>
                        <a:pt x="267" y="216"/>
                      </a:cubicBezTo>
                      <a:cubicBezTo>
                        <a:pt x="268" y="215"/>
                        <a:pt x="270" y="215"/>
                        <a:pt x="271" y="214"/>
                      </a:cubicBezTo>
                      <a:cubicBezTo>
                        <a:pt x="284" y="203"/>
                        <a:pt x="262" y="177"/>
                        <a:pt x="253" y="169"/>
                      </a:cubicBezTo>
                      <a:cubicBezTo>
                        <a:pt x="250" y="166"/>
                        <a:pt x="247" y="165"/>
                        <a:pt x="244" y="163"/>
                      </a:cubicBezTo>
                      <a:cubicBezTo>
                        <a:pt x="239" y="152"/>
                        <a:pt x="230" y="145"/>
                        <a:pt x="220" y="139"/>
                      </a:cubicBezTo>
                      <a:cubicBezTo>
                        <a:pt x="216" y="134"/>
                        <a:pt x="213" y="132"/>
                        <a:pt x="208" y="129"/>
                      </a:cubicBezTo>
                      <a:cubicBezTo>
                        <a:pt x="198" y="122"/>
                        <a:pt x="175" y="114"/>
                        <a:pt x="162" y="108"/>
                      </a:cubicBezTo>
                      <a:cubicBezTo>
                        <a:pt x="149" y="109"/>
                        <a:pt x="100" y="106"/>
                        <a:pt x="130" y="91"/>
                      </a:cubicBezTo>
                      <a:cubicBezTo>
                        <a:pt x="133" y="85"/>
                        <a:pt x="144" y="77"/>
                        <a:pt x="151" y="76"/>
                      </a:cubicBezTo>
                      <a:cubicBezTo>
                        <a:pt x="163" y="74"/>
                        <a:pt x="185" y="74"/>
                        <a:pt x="201" y="79"/>
                      </a:cubicBezTo>
                      <a:cubicBezTo>
                        <a:pt x="219" y="88"/>
                        <a:pt x="232" y="95"/>
                        <a:pt x="249" y="105"/>
                      </a:cubicBezTo>
                      <a:cubicBezTo>
                        <a:pt x="265" y="113"/>
                        <a:pt x="289" y="134"/>
                        <a:pt x="297" y="142"/>
                      </a:cubicBezTo>
                      <a:cubicBezTo>
                        <a:pt x="307" y="154"/>
                        <a:pt x="310" y="163"/>
                        <a:pt x="312" y="171"/>
                      </a:cubicBezTo>
                      <a:cubicBezTo>
                        <a:pt x="314" y="179"/>
                        <a:pt x="310" y="185"/>
                        <a:pt x="312" y="189"/>
                      </a:cubicBezTo>
                      <a:cubicBezTo>
                        <a:pt x="316" y="194"/>
                        <a:pt x="317" y="196"/>
                        <a:pt x="324" y="195"/>
                      </a:cubicBezTo>
                      <a:cubicBezTo>
                        <a:pt x="331" y="186"/>
                        <a:pt x="341" y="180"/>
                        <a:pt x="351" y="174"/>
                      </a:cubicBezTo>
                      <a:cubicBezTo>
                        <a:pt x="355" y="169"/>
                        <a:pt x="364" y="162"/>
                        <a:pt x="364" y="162"/>
                      </a:cubicBezTo>
                      <a:cubicBezTo>
                        <a:pt x="368" y="155"/>
                        <a:pt x="374" y="152"/>
                        <a:pt x="381" y="147"/>
                      </a:cubicBezTo>
                      <a:cubicBezTo>
                        <a:pt x="382" y="146"/>
                        <a:pt x="385" y="144"/>
                        <a:pt x="385" y="144"/>
                      </a:cubicBezTo>
                      <a:cubicBezTo>
                        <a:pt x="388" y="138"/>
                        <a:pt x="390" y="136"/>
                        <a:pt x="396" y="133"/>
                      </a:cubicBezTo>
                      <a:cubicBezTo>
                        <a:pt x="401" y="126"/>
                        <a:pt x="404" y="122"/>
                        <a:pt x="411" y="118"/>
                      </a:cubicBezTo>
                      <a:cubicBezTo>
                        <a:pt x="412" y="109"/>
                        <a:pt x="411" y="105"/>
                        <a:pt x="406" y="97"/>
                      </a:cubicBezTo>
                      <a:cubicBezTo>
                        <a:pt x="404" y="85"/>
                        <a:pt x="405" y="73"/>
                        <a:pt x="393" y="67"/>
                      </a:cubicBezTo>
                      <a:cubicBezTo>
                        <a:pt x="388" y="57"/>
                        <a:pt x="380" y="48"/>
                        <a:pt x="370" y="42"/>
                      </a:cubicBezTo>
                      <a:cubicBezTo>
                        <a:pt x="366" y="36"/>
                        <a:pt x="365" y="34"/>
                        <a:pt x="358" y="33"/>
                      </a:cubicBezTo>
                      <a:cubicBezTo>
                        <a:pt x="351" y="29"/>
                        <a:pt x="347" y="24"/>
                        <a:pt x="339" y="22"/>
                      </a:cubicBezTo>
                      <a:cubicBezTo>
                        <a:pt x="332" y="18"/>
                        <a:pt x="330" y="14"/>
                        <a:pt x="322" y="12"/>
                      </a:cubicBezTo>
                      <a:cubicBezTo>
                        <a:pt x="329" y="9"/>
                        <a:pt x="335" y="4"/>
                        <a:pt x="343" y="3"/>
                      </a:cubicBezTo>
                      <a:cubicBezTo>
                        <a:pt x="349" y="0"/>
                        <a:pt x="354" y="1"/>
                        <a:pt x="361" y="0"/>
                      </a:cubicBezTo>
                      <a:cubicBezTo>
                        <a:pt x="372" y="7"/>
                        <a:pt x="400" y="35"/>
                        <a:pt x="409" y="45"/>
                      </a:cubicBezTo>
                      <a:cubicBezTo>
                        <a:pt x="421" y="58"/>
                        <a:pt x="426" y="84"/>
                        <a:pt x="432" y="91"/>
                      </a:cubicBezTo>
                      <a:cubicBezTo>
                        <a:pt x="438" y="98"/>
                        <a:pt x="438" y="90"/>
                        <a:pt x="444" y="87"/>
                      </a:cubicBezTo>
                      <a:cubicBezTo>
                        <a:pt x="450" y="80"/>
                        <a:pt x="458" y="74"/>
                        <a:pt x="466" y="70"/>
                      </a:cubicBezTo>
                      <a:cubicBezTo>
                        <a:pt x="469" y="65"/>
                        <a:pt x="473" y="63"/>
                        <a:pt x="478" y="60"/>
                      </a:cubicBezTo>
                      <a:cubicBezTo>
                        <a:pt x="482" y="50"/>
                        <a:pt x="473" y="38"/>
                        <a:pt x="463" y="36"/>
                      </a:cubicBezTo>
                      <a:cubicBezTo>
                        <a:pt x="458" y="32"/>
                        <a:pt x="456" y="28"/>
                        <a:pt x="451" y="25"/>
                      </a:cubicBezTo>
                      <a:cubicBezTo>
                        <a:pt x="442" y="14"/>
                        <a:pt x="443" y="19"/>
                        <a:pt x="447" y="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2184" name="Freeform 24"/>
                <p:cNvSpPr>
                  <a:spLocks/>
                </p:cNvSpPr>
                <p:nvPr/>
              </p:nvSpPr>
              <p:spPr bwMode="auto">
                <a:xfrm>
                  <a:off x="3550" y="3734"/>
                  <a:ext cx="28" cy="129"/>
                </a:xfrm>
                <a:custGeom>
                  <a:avLst/>
                  <a:gdLst>
                    <a:gd name="T0" fmla="*/ 26 w 28"/>
                    <a:gd name="T1" fmla="*/ 0 h 129"/>
                    <a:gd name="T2" fmla="*/ 20 w 28"/>
                    <a:gd name="T3" fmla="*/ 114 h 129"/>
                    <a:gd name="T4" fmla="*/ 14 w 28"/>
                    <a:gd name="T5" fmla="*/ 129 h 129"/>
                    <a:gd name="T6" fmla="*/ 17 w 28"/>
                    <a:gd name="T7" fmla="*/ 51 h 129"/>
                    <a:gd name="T8" fmla="*/ 26 w 28"/>
                    <a:gd name="T9" fmla="*/ 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9">
                      <a:moveTo>
                        <a:pt x="26" y="0"/>
                      </a:moveTo>
                      <a:cubicBezTo>
                        <a:pt x="26" y="38"/>
                        <a:pt x="28" y="77"/>
                        <a:pt x="20" y="114"/>
                      </a:cubicBezTo>
                      <a:cubicBezTo>
                        <a:pt x="13" y="103"/>
                        <a:pt x="15" y="124"/>
                        <a:pt x="14" y="129"/>
                      </a:cubicBezTo>
                      <a:cubicBezTo>
                        <a:pt x="1" y="122"/>
                        <a:pt x="0" y="63"/>
                        <a:pt x="17" y="51"/>
                      </a:cubicBezTo>
                      <a:cubicBezTo>
                        <a:pt x="18" y="42"/>
                        <a:pt x="19" y="0"/>
                        <a:pt x="26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2185" name="Freeform 25"/>
                <p:cNvSpPr>
                  <a:spLocks/>
                </p:cNvSpPr>
                <p:nvPr/>
              </p:nvSpPr>
              <p:spPr bwMode="auto">
                <a:xfrm>
                  <a:off x="3147" y="3995"/>
                  <a:ext cx="64" cy="50"/>
                </a:xfrm>
                <a:custGeom>
                  <a:avLst/>
                  <a:gdLst>
                    <a:gd name="T0" fmla="*/ 63 w 64"/>
                    <a:gd name="T1" fmla="*/ 1 h 50"/>
                    <a:gd name="T2" fmla="*/ 62 w 64"/>
                    <a:gd name="T3" fmla="*/ 7 h 50"/>
                    <a:gd name="T4" fmla="*/ 50 w 64"/>
                    <a:gd name="T5" fmla="*/ 9 h 50"/>
                    <a:gd name="T6" fmla="*/ 23 w 64"/>
                    <a:gd name="T7" fmla="*/ 27 h 50"/>
                    <a:gd name="T8" fmla="*/ 15 w 64"/>
                    <a:gd name="T9" fmla="*/ 39 h 50"/>
                    <a:gd name="T10" fmla="*/ 17 w 64"/>
                    <a:gd name="T11" fmla="*/ 33 h 50"/>
                    <a:gd name="T12" fmla="*/ 27 w 64"/>
                    <a:gd name="T13" fmla="*/ 18 h 50"/>
                    <a:gd name="T14" fmla="*/ 39 w 64"/>
                    <a:gd name="T15" fmla="*/ 9 h 50"/>
                    <a:gd name="T16" fmla="*/ 63 w 64"/>
                    <a:gd name="T17" fmla="*/ 1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4" h="50">
                      <a:moveTo>
                        <a:pt x="63" y="1"/>
                      </a:moveTo>
                      <a:cubicBezTo>
                        <a:pt x="63" y="3"/>
                        <a:pt x="64" y="6"/>
                        <a:pt x="62" y="7"/>
                      </a:cubicBezTo>
                      <a:cubicBezTo>
                        <a:pt x="59" y="9"/>
                        <a:pt x="54" y="8"/>
                        <a:pt x="50" y="9"/>
                      </a:cubicBezTo>
                      <a:cubicBezTo>
                        <a:pt x="41" y="12"/>
                        <a:pt x="30" y="22"/>
                        <a:pt x="23" y="27"/>
                      </a:cubicBezTo>
                      <a:cubicBezTo>
                        <a:pt x="20" y="33"/>
                        <a:pt x="22" y="36"/>
                        <a:pt x="15" y="39"/>
                      </a:cubicBezTo>
                      <a:cubicBezTo>
                        <a:pt x="7" y="50"/>
                        <a:pt x="0" y="36"/>
                        <a:pt x="17" y="33"/>
                      </a:cubicBezTo>
                      <a:cubicBezTo>
                        <a:pt x="19" y="25"/>
                        <a:pt x="19" y="19"/>
                        <a:pt x="27" y="18"/>
                      </a:cubicBezTo>
                      <a:cubicBezTo>
                        <a:pt x="30" y="11"/>
                        <a:pt x="32" y="10"/>
                        <a:pt x="39" y="9"/>
                      </a:cubicBezTo>
                      <a:cubicBezTo>
                        <a:pt x="52" y="4"/>
                        <a:pt x="46" y="0"/>
                        <a:pt x="63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2186" name="Freeform 26"/>
                <p:cNvSpPr>
                  <a:spLocks/>
                </p:cNvSpPr>
                <p:nvPr/>
              </p:nvSpPr>
              <p:spPr bwMode="auto">
                <a:xfrm>
                  <a:off x="3206" y="4035"/>
                  <a:ext cx="85" cy="74"/>
                </a:xfrm>
                <a:custGeom>
                  <a:avLst/>
                  <a:gdLst>
                    <a:gd name="T0" fmla="*/ 85 w 85"/>
                    <a:gd name="T1" fmla="*/ 6 h 74"/>
                    <a:gd name="T2" fmla="*/ 55 w 85"/>
                    <a:gd name="T3" fmla="*/ 15 h 74"/>
                    <a:gd name="T4" fmla="*/ 39 w 85"/>
                    <a:gd name="T5" fmla="*/ 24 h 74"/>
                    <a:gd name="T6" fmla="*/ 24 w 85"/>
                    <a:gd name="T7" fmla="*/ 39 h 74"/>
                    <a:gd name="T8" fmla="*/ 16 w 85"/>
                    <a:gd name="T9" fmla="*/ 51 h 74"/>
                    <a:gd name="T10" fmla="*/ 6 w 85"/>
                    <a:gd name="T11" fmla="*/ 66 h 74"/>
                    <a:gd name="T12" fmla="*/ 16 w 85"/>
                    <a:gd name="T13" fmla="*/ 32 h 74"/>
                    <a:gd name="T14" fmla="*/ 48 w 85"/>
                    <a:gd name="T15" fmla="*/ 9 h 74"/>
                    <a:gd name="T16" fmla="*/ 81 w 85"/>
                    <a:gd name="T17" fmla="*/ 3 h 74"/>
                    <a:gd name="T18" fmla="*/ 85 w 85"/>
                    <a:gd name="T19" fmla="*/ 6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5" h="74">
                      <a:moveTo>
                        <a:pt x="85" y="6"/>
                      </a:moveTo>
                      <a:cubicBezTo>
                        <a:pt x="72" y="13"/>
                        <a:pt x="72" y="14"/>
                        <a:pt x="55" y="15"/>
                      </a:cubicBezTo>
                      <a:cubicBezTo>
                        <a:pt x="54" y="22"/>
                        <a:pt x="46" y="23"/>
                        <a:pt x="39" y="24"/>
                      </a:cubicBezTo>
                      <a:cubicBezTo>
                        <a:pt x="31" y="27"/>
                        <a:pt x="29" y="32"/>
                        <a:pt x="24" y="39"/>
                      </a:cubicBezTo>
                      <a:cubicBezTo>
                        <a:pt x="22" y="46"/>
                        <a:pt x="23" y="50"/>
                        <a:pt x="16" y="51"/>
                      </a:cubicBezTo>
                      <a:cubicBezTo>
                        <a:pt x="8" y="57"/>
                        <a:pt x="16" y="74"/>
                        <a:pt x="6" y="66"/>
                      </a:cubicBezTo>
                      <a:cubicBezTo>
                        <a:pt x="0" y="54"/>
                        <a:pt x="9" y="41"/>
                        <a:pt x="16" y="32"/>
                      </a:cubicBezTo>
                      <a:cubicBezTo>
                        <a:pt x="22" y="15"/>
                        <a:pt x="31" y="13"/>
                        <a:pt x="48" y="9"/>
                      </a:cubicBezTo>
                      <a:cubicBezTo>
                        <a:pt x="66" y="0"/>
                        <a:pt x="47" y="2"/>
                        <a:pt x="81" y="3"/>
                      </a:cubicBezTo>
                      <a:cubicBezTo>
                        <a:pt x="84" y="9"/>
                        <a:pt x="83" y="10"/>
                        <a:pt x="85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2187" name="Freeform 27"/>
                <p:cNvSpPr>
                  <a:spLocks/>
                </p:cNvSpPr>
                <p:nvPr/>
              </p:nvSpPr>
              <p:spPr bwMode="auto">
                <a:xfrm>
                  <a:off x="3166" y="4017"/>
                  <a:ext cx="73" cy="72"/>
                </a:xfrm>
                <a:custGeom>
                  <a:avLst/>
                  <a:gdLst>
                    <a:gd name="T0" fmla="*/ 73 w 73"/>
                    <a:gd name="T1" fmla="*/ 0 h 72"/>
                    <a:gd name="T2" fmla="*/ 65 w 73"/>
                    <a:gd name="T3" fmla="*/ 11 h 72"/>
                    <a:gd name="T4" fmla="*/ 43 w 73"/>
                    <a:gd name="T5" fmla="*/ 23 h 72"/>
                    <a:gd name="T6" fmla="*/ 32 w 73"/>
                    <a:gd name="T7" fmla="*/ 33 h 72"/>
                    <a:gd name="T8" fmla="*/ 19 w 73"/>
                    <a:gd name="T9" fmla="*/ 41 h 72"/>
                    <a:gd name="T10" fmla="*/ 2 w 73"/>
                    <a:gd name="T11" fmla="*/ 54 h 72"/>
                    <a:gd name="T12" fmla="*/ 16 w 73"/>
                    <a:gd name="T13" fmla="*/ 47 h 72"/>
                    <a:gd name="T14" fmla="*/ 17 w 73"/>
                    <a:gd name="T15" fmla="*/ 42 h 72"/>
                    <a:gd name="T16" fmla="*/ 31 w 73"/>
                    <a:gd name="T17" fmla="*/ 33 h 72"/>
                    <a:gd name="T18" fmla="*/ 65 w 73"/>
                    <a:gd name="T19" fmla="*/ 12 h 72"/>
                    <a:gd name="T20" fmla="*/ 73 w 73"/>
                    <a:gd name="T21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3" h="72">
                      <a:moveTo>
                        <a:pt x="73" y="0"/>
                      </a:moveTo>
                      <a:cubicBezTo>
                        <a:pt x="66" y="3"/>
                        <a:pt x="64" y="3"/>
                        <a:pt x="65" y="11"/>
                      </a:cubicBezTo>
                      <a:cubicBezTo>
                        <a:pt x="51" y="12"/>
                        <a:pt x="56" y="19"/>
                        <a:pt x="43" y="23"/>
                      </a:cubicBezTo>
                      <a:cubicBezTo>
                        <a:pt x="36" y="27"/>
                        <a:pt x="40" y="31"/>
                        <a:pt x="32" y="33"/>
                      </a:cubicBezTo>
                      <a:cubicBezTo>
                        <a:pt x="28" y="36"/>
                        <a:pt x="23" y="38"/>
                        <a:pt x="19" y="41"/>
                      </a:cubicBezTo>
                      <a:cubicBezTo>
                        <a:pt x="16" y="72"/>
                        <a:pt x="23" y="57"/>
                        <a:pt x="2" y="54"/>
                      </a:cubicBezTo>
                      <a:cubicBezTo>
                        <a:pt x="6" y="41"/>
                        <a:pt x="0" y="54"/>
                        <a:pt x="16" y="47"/>
                      </a:cubicBezTo>
                      <a:cubicBezTo>
                        <a:pt x="18" y="46"/>
                        <a:pt x="16" y="43"/>
                        <a:pt x="17" y="42"/>
                      </a:cubicBezTo>
                      <a:cubicBezTo>
                        <a:pt x="19" y="39"/>
                        <a:pt x="28" y="35"/>
                        <a:pt x="31" y="33"/>
                      </a:cubicBezTo>
                      <a:cubicBezTo>
                        <a:pt x="38" y="23"/>
                        <a:pt x="53" y="15"/>
                        <a:pt x="65" y="12"/>
                      </a:cubicBezTo>
                      <a:cubicBezTo>
                        <a:pt x="68" y="7"/>
                        <a:pt x="71" y="5"/>
                        <a:pt x="73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1270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2188" name="Freeform 28"/>
                <p:cNvSpPr>
                  <a:spLocks/>
                </p:cNvSpPr>
                <p:nvPr/>
              </p:nvSpPr>
              <p:spPr bwMode="auto">
                <a:xfrm>
                  <a:off x="3126" y="3711"/>
                  <a:ext cx="405" cy="320"/>
                </a:xfrm>
                <a:custGeom>
                  <a:avLst/>
                  <a:gdLst>
                    <a:gd name="T0" fmla="*/ 405 w 405"/>
                    <a:gd name="T1" fmla="*/ 0 h 320"/>
                    <a:gd name="T2" fmla="*/ 398 w 405"/>
                    <a:gd name="T3" fmla="*/ 66 h 320"/>
                    <a:gd name="T4" fmla="*/ 398 w 405"/>
                    <a:gd name="T5" fmla="*/ 102 h 320"/>
                    <a:gd name="T6" fmla="*/ 356 w 405"/>
                    <a:gd name="T7" fmla="*/ 120 h 320"/>
                    <a:gd name="T8" fmla="*/ 321 w 405"/>
                    <a:gd name="T9" fmla="*/ 134 h 320"/>
                    <a:gd name="T10" fmla="*/ 290 w 405"/>
                    <a:gd name="T11" fmla="*/ 147 h 320"/>
                    <a:gd name="T12" fmla="*/ 267 w 405"/>
                    <a:gd name="T13" fmla="*/ 159 h 320"/>
                    <a:gd name="T14" fmla="*/ 234 w 405"/>
                    <a:gd name="T15" fmla="*/ 167 h 320"/>
                    <a:gd name="T16" fmla="*/ 225 w 405"/>
                    <a:gd name="T17" fmla="*/ 177 h 320"/>
                    <a:gd name="T18" fmla="*/ 209 w 405"/>
                    <a:gd name="T19" fmla="*/ 183 h 320"/>
                    <a:gd name="T20" fmla="*/ 195 w 405"/>
                    <a:gd name="T21" fmla="*/ 200 h 320"/>
                    <a:gd name="T22" fmla="*/ 171 w 405"/>
                    <a:gd name="T23" fmla="*/ 195 h 320"/>
                    <a:gd name="T24" fmla="*/ 149 w 405"/>
                    <a:gd name="T25" fmla="*/ 201 h 320"/>
                    <a:gd name="T26" fmla="*/ 134 w 405"/>
                    <a:gd name="T27" fmla="*/ 209 h 320"/>
                    <a:gd name="T28" fmla="*/ 123 w 405"/>
                    <a:gd name="T29" fmla="*/ 222 h 320"/>
                    <a:gd name="T30" fmla="*/ 116 w 405"/>
                    <a:gd name="T31" fmla="*/ 231 h 320"/>
                    <a:gd name="T32" fmla="*/ 104 w 405"/>
                    <a:gd name="T33" fmla="*/ 233 h 320"/>
                    <a:gd name="T34" fmla="*/ 87 w 405"/>
                    <a:gd name="T35" fmla="*/ 248 h 320"/>
                    <a:gd name="T36" fmla="*/ 75 w 405"/>
                    <a:gd name="T37" fmla="*/ 260 h 320"/>
                    <a:gd name="T38" fmla="*/ 56 w 405"/>
                    <a:gd name="T39" fmla="*/ 261 h 320"/>
                    <a:gd name="T40" fmla="*/ 30 w 405"/>
                    <a:gd name="T41" fmla="*/ 276 h 320"/>
                    <a:gd name="T42" fmla="*/ 12 w 405"/>
                    <a:gd name="T43" fmla="*/ 291 h 320"/>
                    <a:gd name="T44" fmla="*/ 0 w 405"/>
                    <a:gd name="T45" fmla="*/ 320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05" h="320">
                      <a:moveTo>
                        <a:pt x="405" y="0"/>
                      </a:moveTo>
                      <a:cubicBezTo>
                        <a:pt x="396" y="12"/>
                        <a:pt x="399" y="49"/>
                        <a:pt x="398" y="66"/>
                      </a:cubicBezTo>
                      <a:cubicBezTo>
                        <a:pt x="397" y="83"/>
                        <a:pt x="405" y="93"/>
                        <a:pt x="398" y="102"/>
                      </a:cubicBezTo>
                      <a:cubicBezTo>
                        <a:pt x="391" y="111"/>
                        <a:pt x="369" y="115"/>
                        <a:pt x="356" y="120"/>
                      </a:cubicBezTo>
                      <a:cubicBezTo>
                        <a:pt x="343" y="125"/>
                        <a:pt x="332" y="130"/>
                        <a:pt x="321" y="134"/>
                      </a:cubicBezTo>
                      <a:cubicBezTo>
                        <a:pt x="310" y="138"/>
                        <a:pt x="299" y="143"/>
                        <a:pt x="290" y="147"/>
                      </a:cubicBezTo>
                      <a:cubicBezTo>
                        <a:pt x="282" y="150"/>
                        <a:pt x="276" y="157"/>
                        <a:pt x="267" y="159"/>
                      </a:cubicBezTo>
                      <a:cubicBezTo>
                        <a:pt x="257" y="166"/>
                        <a:pt x="246" y="166"/>
                        <a:pt x="234" y="167"/>
                      </a:cubicBezTo>
                      <a:cubicBezTo>
                        <a:pt x="230" y="173"/>
                        <a:pt x="232" y="176"/>
                        <a:pt x="225" y="177"/>
                      </a:cubicBezTo>
                      <a:cubicBezTo>
                        <a:pt x="220" y="181"/>
                        <a:pt x="215" y="182"/>
                        <a:pt x="209" y="183"/>
                      </a:cubicBezTo>
                      <a:cubicBezTo>
                        <a:pt x="204" y="185"/>
                        <a:pt x="201" y="198"/>
                        <a:pt x="195" y="200"/>
                      </a:cubicBezTo>
                      <a:cubicBezTo>
                        <a:pt x="189" y="202"/>
                        <a:pt x="179" y="195"/>
                        <a:pt x="171" y="195"/>
                      </a:cubicBezTo>
                      <a:cubicBezTo>
                        <a:pt x="163" y="201"/>
                        <a:pt x="160" y="200"/>
                        <a:pt x="149" y="201"/>
                      </a:cubicBezTo>
                      <a:cubicBezTo>
                        <a:pt x="142" y="204"/>
                        <a:pt x="141" y="207"/>
                        <a:pt x="134" y="209"/>
                      </a:cubicBezTo>
                      <a:cubicBezTo>
                        <a:pt x="129" y="212"/>
                        <a:pt x="128" y="219"/>
                        <a:pt x="123" y="222"/>
                      </a:cubicBezTo>
                      <a:cubicBezTo>
                        <a:pt x="119" y="225"/>
                        <a:pt x="119" y="229"/>
                        <a:pt x="116" y="231"/>
                      </a:cubicBezTo>
                      <a:cubicBezTo>
                        <a:pt x="113" y="233"/>
                        <a:pt x="109" y="230"/>
                        <a:pt x="104" y="233"/>
                      </a:cubicBezTo>
                      <a:cubicBezTo>
                        <a:pt x="99" y="236"/>
                        <a:pt x="92" y="243"/>
                        <a:pt x="87" y="248"/>
                      </a:cubicBezTo>
                      <a:cubicBezTo>
                        <a:pt x="82" y="252"/>
                        <a:pt x="79" y="258"/>
                        <a:pt x="75" y="260"/>
                      </a:cubicBezTo>
                      <a:cubicBezTo>
                        <a:pt x="70" y="262"/>
                        <a:pt x="61" y="260"/>
                        <a:pt x="56" y="261"/>
                      </a:cubicBezTo>
                      <a:cubicBezTo>
                        <a:pt x="49" y="264"/>
                        <a:pt x="38" y="271"/>
                        <a:pt x="30" y="276"/>
                      </a:cubicBezTo>
                      <a:cubicBezTo>
                        <a:pt x="25" y="281"/>
                        <a:pt x="17" y="284"/>
                        <a:pt x="12" y="291"/>
                      </a:cubicBezTo>
                      <a:cubicBezTo>
                        <a:pt x="7" y="298"/>
                        <a:pt x="2" y="314"/>
                        <a:pt x="0" y="320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2189" name="Freeform 29"/>
                <p:cNvSpPr>
                  <a:spLocks/>
                </p:cNvSpPr>
                <p:nvPr/>
              </p:nvSpPr>
              <p:spPr bwMode="auto">
                <a:xfrm>
                  <a:off x="3227" y="3958"/>
                  <a:ext cx="156" cy="173"/>
                </a:xfrm>
                <a:custGeom>
                  <a:avLst/>
                  <a:gdLst>
                    <a:gd name="T0" fmla="*/ 40 w 156"/>
                    <a:gd name="T1" fmla="*/ 2 h 173"/>
                    <a:gd name="T2" fmla="*/ 66 w 156"/>
                    <a:gd name="T3" fmla="*/ 7 h 173"/>
                    <a:gd name="T4" fmla="*/ 78 w 156"/>
                    <a:gd name="T5" fmla="*/ 17 h 173"/>
                    <a:gd name="T6" fmla="*/ 100 w 156"/>
                    <a:gd name="T7" fmla="*/ 32 h 173"/>
                    <a:gd name="T8" fmla="*/ 129 w 156"/>
                    <a:gd name="T9" fmla="*/ 56 h 173"/>
                    <a:gd name="T10" fmla="*/ 144 w 156"/>
                    <a:gd name="T11" fmla="*/ 73 h 173"/>
                    <a:gd name="T12" fmla="*/ 118 w 156"/>
                    <a:gd name="T13" fmla="*/ 94 h 173"/>
                    <a:gd name="T14" fmla="*/ 102 w 156"/>
                    <a:gd name="T15" fmla="*/ 113 h 173"/>
                    <a:gd name="T16" fmla="*/ 61 w 156"/>
                    <a:gd name="T17" fmla="*/ 140 h 173"/>
                    <a:gd name="T18" fmla="*/ 43 w 156"/>
                    <a:gd name="T19" fmla="*/ 149 h 173"/>
                    <a:gd name="T20" fmla="*/ 60 w 156"/>
                    <a:gd name="T21" fmla="*/ 116 h 173"/>
                    <a:gd name="T22" fmla="*/ 46 w 156"/>
                    <a:gd name="T23" fmla="*/ 110 h 173"/>
                    <a:gd name="T24" fmla="*/ 18 w 156"/>
                    <a:gd name="T25" fmla="*/ 110 h 173"/>
                    <a:gd name="T26" fmla="*/ 0 w 156"/>
                    <a:gd name="T27" fmla="*/ 145 h 173"/>
                    <a:gd name="T28" fmla="*/ 15 w 156"/>
                    <a:gd name="T29" fmla="*/ 170 h 173"/>
                    <a:gd name="T30" fmla="*/ 54 w 156"/>
                    <a:gd name="T31" fmla="*/ 170 h 173"/>
                    <a:gd name="T32" fmla="*/ 64 w 156"/>
                    <a:gd name="T33" fmla="*/ 161 h 173"/>
                    <a:gd name="T34" fmla="*/ 82 w 156"/>
                    <a:gd name="T35" fmla="*/ 140 h 173"/>
                    <a:gd name="T36" fmla="*/ 96 w 156"/>
                    <a:gd name="T37" fmla="*/ 130 h 173"/>
                    <a:gd name="T38" fmla="*/ 100 w 156"/>
                    <a:gd name="T39" fmla="*/ 127 h 173"/>
                    <a:gd name="T40" fmla="*/ 109 w 156"/>
                    <a:gd name="T41" fmla="*/ 116 h 173"/>
                    <a:gd name="T42" fmla="*/ 120 w 156"/>
                    <a:gd name="T43" fmla="*/ 106 h 173"/>
                    <a:gd name="T44" fmla="*/ 156 w 156"/>
                    <a:gd name="T45" fmla="*/ 91 h 173"/>
                    <a:gd name="T46" fmla="*/ 145 w 156"/>
                    <a:gd name="T47" fmla="*/ 55 h 173"/>
                    <a:gd name="T48" fmla="*/ 109 w 156"/>
                    <a:gd name="T49" fmla="*/ 31 h 173"/>
                    <a:gd name="T50" fmla="*/ 96 w 156"/>
                    <a:gd name="T51" fmla="*/ 25 h 173"/>
                    <a:gd name="T52" fmla="*/ 60 w 156"/>
                    <a:gd name="T53" fmla="*/ 4 h 173"/>
                    <a:gd name="T54" fmla="*/ 40 w 156"/>
                    <a:gd name="T55" fmla="*/ 2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56" h="173">
                      <a:moveTo>
                        <a:pt x="40" y="2"/>
                      </a:moveTo>
                      <a:cubicBezTo>
                        <a:pt x="49" y="4"/>
                        <a:pt x="66" y="7"/>
                        <a:pt x="66" y="7"/>
                      </a:cubicBezTo>
                      <a:cubicBezTo>
                        <a:pt x="74" y="17"/>
                        <a:pt x="69" y="15"/>
                        <a:pt x="78" y="17"/>
                      </a:cubicBezTo>
                      <a:cubicBezTo>
                        <a:pt x="86" y="21"/>
                        <a:pt x="93" y="27"/>
                        <a:pt x="100" y="32"/>
                      </a:cubicBezTo>
                      <a:cubicBezTo>
                        <a:pt x="106" y="42"/>
                        <a:pt x="117" y="54"/>
                        <a:pt x="129" y="56"/>
                      </a:cubicBezTo>
                      <a:cubicBezTo>
                        <a:pt x="139" y="61"/>
                        <a:pt x="139" y="62"/>
                        <a:pt x="144" y="73"/>
                      </a:cubicBezTo>
                      <a:cubicBezTo>
                        <a:pt x="147" y="90"/>
                        <a:pt x="130" y="91"/>
                        <a:pt x="118" y="94"/>
                      </a:cubicBezTo>
                      <a:cubicBezTo>
                        <a:pt x="111" y="99"/>
                        <a:pt x="109" y="108"/>
                        <a:pt x="102" y="113"/>
                      </a:cubicBezTo>
                      <a:cubicBezTo>
                        <a:pt x="96" y="123"/>
                        <a:pt x="73" y="138"/>
                        <a:pt x="61" y="140"/>
                      </a:cubicBezTo>
                      <a:cubicBezTo>
                        <a:pt x="54" y="143"/>
                        <a:pt x="50" y="148"/>
                        <a:pt x="43" y="149"/>
                      </a:cubicBezTo>
                      <a:cubicBezTo>
                        <a:pt x="40" y="131"/>
                        <a:pt x="49" y="127"/>
                        <a:pt x="60" y="116"/>
                      </a:cubicBezTo>
                      <a:cubicBezTo>
                        <a:pt x="57" y="107"/>
                        <a:pt x="54" y="109"/>
                        <a:pt x="46" y="110"/>
                      </a:cubicBezTo>
                      <a:cubicBezTo>
                        <a:pt x="40" y="113"/>
                        <a:pt x="24" y="108"/>
                        <a:pt x="18" y="110"/>
                      </a:cubicBezTo>
                      <a:cubicBezTo>
                        <a:pt x="12" y="117"/>
                        <a:pt x="6" y="138"/>
                        <a:pt x="0" y="145"/>
                      </a:cubicBezTo>
                      <a:cubicBezTo>
                        <a:pt x="2" y="158"/>
                        <a:pt x="2" y="167"/>
                        <a:pt x="15" y="170"/>
                      </a:cubicBezTo>
                      <a:cubicBezTo>
                        <a:pt x="21" y="173"/>
                        <a:pt x="48" y="167"/>
                        <a:pt x="54" y="170"/>
                      </a:cubicBezTo>
                      <a:cubicBezTo>
                        <a:pt x="61" y="169"/>
                        <a:pt x="57" y="163"/>
                        <a:pt x="64" y="161"/>
                      </a:cubicBezTo>
                      <a:cubicBezTo>
                        <a:pt x="71" y="159"/>
                        <a:pt x="76" y="144"/>
                        <a:pt x="82" y="140"/>
                      </a:cubicBezTo>
                      <a:cubicBezTo>
                        <a:pt x="96" y="131"/>
                        <a:pt x="74" y="147"/>
                        <a:pt x="96" y="130"/>
                      </a:cubicBezTo>
                      <a:cubicBezTo>
                        <a:pt x="97" y="129"/>
                        <a:pt x="100" y="127"/>
                        <a:pt x="100" y="127"/>
                      </a:cubicBezTo>
                      <a:cubicBezTo>
                        <a:pt x="103" y="122"/>
                        <a:pt x="104" y="119"/>
                        <a:pt x="109" y="116"/>
                      </a:cubicBezTo>
                      <a:cubicBezTo>
                        <a:pt x="112" y="111"/>
                        <a:pt x="115" y="109"/>
                        <a:pt x="120" y="106"/>
                      </a:cubicBezTo>
                      <a:cubicBezTo>
                        <a:pt x="128" y="92"/>
                        <a:pt x="140" y="92"/>
                        <a:pt x="156" y="91"/>
                      </a:cubicBezTo>
                      <a:cubicBezTo>
                        <a:pt x="155" y="77"/>
                        <a:pt x="156" y="64"/>
                        <a:pt x="145" y="55"/>
                      </a:cubicBezTo>
                      <a:cubicBezTo>
                        <a:pt x="139" y="45"/>
                        <a:pt x="121" y="33"/>
                        <a:pt x="109" y="31"/>
                      </a:cubicBezTo>
                      <a:cubicBezTo>
                        <a:pt x="104" y="29"/>
                        <a:pt x="100" y="28"/>
                        <a:pt x="96" y="25"/>
                      </a:cubicBezTo>
                      <a:cubicBezTo>
                        <a:pt x="89" y="13"/>
                        <a:pt x="74" y="5"/>
                        <a:pt x="60" y="4"/>
                      </a:cubicBezTo>
                      <a:cubicBezTo>
                        <a:pt x="50" y="0"/>
                        <a:pt x="57" y="2"/>
                        <a:pt x="40" y="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2190" name="Freeform 30"/>
                <p:cNvSpPr>
                  <a:spLocks/>
                </p:cNvSpPr>
                <p:nvPr/>
              </p:nvSpPr>
              <p:spPr bwMode="auto">
                <a:xfrm>
                  <a:off x="3364" y="3869"/>
                  <a:ext cx="165" cy="137"/>
                </a:xfrm>
                <a:custGeom>
                  <a:avLst/>
                  <a:gdLst>
                    <a:gd name="T0" fmla="*/ 10 w 165"/>
                    <a:gd name="T1" fmla="*/ 39 h 137"/>
                    <a:gd name="T2" fmla="*/ 28 w 165"/>
                    <a:gd name="T3" fmla="*/ 48 h 137"/>
                    <a:gd name="T4" fmla="*/ 85 w 165"/>
                    <a:gd name="T5" fmla="*/ 88 h 137"/>
                    <a:gd name="T6" fmla="*/ 92 w 165"/>
                    <a:gd name="T7" fmla="*/ 102 h 137"/>
                    <a:gd name="T8" fmla="*/ 115 w 165"/>
                    <a:gd name="T9" fmla="*/ 87 h 137"/>
                    <a:gd name="T10" fmla="*/ 119 w 165"/>
                    <a:gd name="T11" fmla="*/ 84 h 137"/>
                    <a:gd name="T12" fmla="*/ 127 w 165"/>
                    <a:gd name="T13" fmla="*/ 82 h 137"/>
                    <a:gd name="T14" fmla="*/ 143 w 165"/>
                    <a:gd name="T15" fmla="*/ 69 h 137"/>
                    <a:gd name="T16" fmla="*/ 131 w 165"/>
                    <a:gd name="T17" fmla="*/ 54 h 137"/>
                    <a:gd name="T18" fmla="*/ 127 w 165"/>
                    <a:gd name="T19" fmla="*/ 51 h 137"/>
                    <a:gd name="T20" fmla="*/ 110 w 165"/>
                    <a:gd name="T21" fmla="*/ 37 h 137"/>
                    <a:gd name="T22" fmla="*/ 97 w 165"/>
                    <a:gd name="T23" fmla="*/ 27 h 137"/>
                    <a:gd name="T24" fmla="*/ 79 w 165"/>
                    <a:gd name="T25" fmla="*/ 7 h 137"/>
                    <a:gd name="T26" fmla="*/ 56 w 165"/>
                    <a:gd name="T27" fmla="*/ 13 h 137"/>
                    <a:gd name="T28" fmla="*/ 76 w 165"/>
                    <a:gd name="T29" fmla="*/ 0 h 137"/>
                    <a:gd name="T30" fmla="*/ 112 w 165"/>
                    <a:gd name="T31" fmla="*/ 4 h 137"/>
                    <a:gd name="T32" fmla="*/ 121 w 165"/>
                    <a:gd name="T33" fmla="*/ 7 h 137"/>
                    <a:gd name="T34" fmla="*/ 136 w 165"/>
                    <a:gd name="T35" fmla="*/ 30 h 137"/>
                    <a:gd name="T36" fmla="*/ 160 w 165"/>
                    <a:gd name="T37" fmla="*/ 64 h 137"/>
                    <a:gd name="T38" fmla="*/ 134 w 165"/>
                    <a:gd name="T39" fmla="*/ 109 h 137"/>
                    <a:gd name="T40" fmla="*/ 119 w 165"/>
                    <a:gd name="T41" fmla="*/ 117 h 137"/>
                    <a:gd name="T42" fmla="*/ 101 w 165"/>
                    <a:gd name="T43" fmla="*/ 126 h 137"/>
                    <a:gd name="T44" fmla="*/ 91 w 165"/>
                    <a:gd name="T45" fmla="*/ 132 h 137"/>
                    <a:gd name="T46" fmla="*/ 56 w 165"/>
                    <a:gd name="T47" fmla="*/ 88 h 137"/>
                    <a:gd name="T48" fmla="*/ 23 w 165"/>
                    <a:gd name="T49" fmla="*/ 61 h 137"/>
                    <a:gd name="T50" fmla="*/ 5 w 165"/>
                    <a:gd name="T51" fmla="*/ 51 h 137"/>
                    <a:gd name="T52" fmla="*/ 10 w 165"/>
                    <a:gd name="T53" fmla="*/ 39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65" h="137">
                      <a:moveTo>
                        <a:pt x="10" y="39"/>
                      </a:moveTo>
                      <a:cubicBezTo>
                        <a:pt x="16" y="43"/>
                        <a:pt x="22" y="45"/>
                        <a:pt x="28" y="48"/>
                      </a:cubicBezTo>
                      <a:cubicBezTo>
                        <a:pt x="40" y="64"/>
                        <a:pt x="67" y="77"/>
                        <a:pt x="85" y="88"/>
                      </a:cubicBezTo>
                      <a:cubicBezTo>
                        <a:pt x="86" y="94"/>
                        <a:pt x="89" y="97"/>
                        <a:pt x="92" y="102"/>
                      </a:cubicBezTo>
                      <a:cubicBezTo>
                        <a:pt x="100" y="97"/>
                        <a:pt x="105" y="89"/>
                        <a:pt x="115" y="87"/>
                      </a:cubicBezTo>
                      <a:cubicBezTo>
                        <a:pt x="116" y="86"/>
                        <a:pt x="117" y="85"/>
                        <a:pt x="119" y="84"/>
                      </a:cubicBezTo>
                      <a:cubicBezTo>
                        <a:pt x="122" y="83"/>
                        <a:pt x="125" y="83"/>
                        <a:pt x="127" y="82"/>
                      </a:cubicBezTo>
                      <a:cubicBezTo>
                        <a:pt x="132" y="79"/>
                        <a:pt x="138" y="73"/>
                        <a:pt x="143" y="69"/>
                      </a:cubicBezTo>
                      <a:cubicBezTo>
                        <a:pt x="141" y="58"/>
                        <a:pt x="144" y="64"/>
                        <a:pt x="131" y="54"/>
                      </a:cubicBezTo>
                      <a:cubicBezTo>
                        <a:pt x="130" y="53"/>
                        <a:pt x="127" y="51"/>
                        <a:pt x="127" y="51"/>
                      </a:cubicBezTo>
                      <a:cubicBezTo>
                        <a:pt x="123" y="44"/>
                        <a:pt x="116" y="42"/>
                        <a:pt x="110" y="37"/>
                      </a:cubicBezTo>
                      <a:cubicBezTo>
                        <a:pt x="106" y="34"/>
                        <a:pt x="97" y="27"/>
                        <a:pt x="97" y="27"/>
                      </a:cubicBezTo>
                      <a:cubicBezTo>
                        <a:pt x="92" y="18"/>
                        <a:pt x="88" y="12"/>
                        <a:pt x="79" y="7"/>
                      </a:cubicBezTo>
                      <a:cubicBezTo>
                        <a:pt x="73" y="18"/>
                        <a:pt x="69" y="15"/>
                        <a:pt x="56" y="13"/>
                      </a:cubicBezTo>
                      <a:cubicBezTo>
                        <a:pt x="61" y="7"/>
                        <a:pt x="68" y="2"/>
                        <a:pt x="76" y="0"/>
                      </a:cubicBezTo>
                      <a:cubicBezTo>
                        <a:pt x="95" y="1"/>
                        <a:pt x="97" y="2"/>
                        <a:pt x="112" y="4"/>
                      </a:cubicBezTo>
                      <a:cubicBezTo>
                        <a:pt x="115" y="5"/>
                        <a:pt x="118" y="5"/>
                        <a:pt x="121" y="7"/>
                      </a:cubicBezTo>
                      <a:cubicBezTo>
                        <a:pt x="128" y="12"/>
                        <a:pt x="131" y="24"/>
                        <a:pt x="136" y="30"/>
                      </a:cubicBezTo>
                      <a:cubicBezTo>
                        <a:pt x="145" y="40"/>
                        <a:pt x="152" y="53"/>
                        <a:pt x="160" y="64"/>
                      </a:cubicBezTo>
                      <a:cubicBezTo>
                        <a:pt x="165" y="87"/>
                        <a:pt x="153" y="97"/>
                        <a:pt x="134" y="109"/>
                      </a:cubicBezTo>
                      <a:cubicBezTo>
                        <a:pt x="129" y="115"/>
                        <a:pt x="126" y="115"/>
                        <a:pt x="119" y="117"/>
                      </a:cubicBezTo>
                      <a:cubicBezTo>
                        <a:pt x="114" y="121"/>
                        <a:pt x="107" y="124"/>
                        <a:pt x="101" y="126"/>
                      </a:cubicBezTo>
                      <a:cubicBezTo>
                        <a:pt x="97" y="131"/>
                        <a:pt x="98" y="137"/>
                        <a:pt x="91" y="132"/>
                      </a:cubicBezTo>
                      <a:cubicBezTo>
                        <a:pt x="84" y="115"/>
                        <a:pt x="72" y="97"/>
                        <a:pt x="56" y="88"/>
                      </a:cubicBezTo>
                      <a:cubicBezTo>
                        <a:pt x="50" y="81"/>
                        <a:pt x="32" y="66"/>
                        <a:pt x="23" y="61"/>
                      </a:cubicBezTo>
                      <a:cubicBezTo>
                        <a:pt x="18" y="55"/>
                        <a:pt x="12" y="52"/>
                        <a:pt x="5" y="51"/>
                      </a:cubicBezTo>
                      <a:cubicBezTo>
                        <a:pt x="0" y="43"/>
                        <a:pt x="6" y="47"/>
                        <a:pt x="10" y="3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92191" name="Group 31"/>
              <p:cNvGrpSpPr>
                <a:grpSpLocks/>
              </p:cNvGrpSpPr>
              <p:nvPr/>
            </p:nvGrpSpPr>
            <p:grpSpPr bwMode="auto">
              <a:xfrm rot="279606">
                <a:off x="528" y="3600"/>
                <a:ext cx="498" cy="479"/>
                <a:chOff x="3126" y="3693"/>
                <a:chExt cx="498" cy="479"/>
              </a:xfrm>
            </p:grpSpPr>
            <p:sp>
              <p:nvSpPr>
                <p:cNvPr id="92192" name="Freeform 32"/>
                <p:cNvSpPr>
                  <a:spLocks/>
                </p:cNvSpPr>
                <p:nvPr/>
              </p:nvSpPr>
              <p:spPr bwMode="auto">
                <a:xfrm>
                  <a:off x="3130" y="3693"/>
                  <a:ext cx="486" cy="457"/>
                </a:xfrm>
                <a:custGeom>
                  <a:avLst/>
                  <a:gdLst>
                    <a:gd name="T0" fmla="*/ 443 w 486"/>
                    <a:gd name="T1" fmla="*/ 65 h 457"/>
                    <a:gd name="T2" fmla="*/ 440 w 486"/>
                    <a:gd name="T3" fmla="*/ 137 h 457"/>
                    <a:gd name="T4" fmla="*/ 457 w 486"/>
                    <a:gd name="T5" fmla="*/ 158 h 457"/>
                    <a:gd name="T6" fmla="*/ 469 w 486"/>
                    <a:gd name="T7" fmla="*/ 168 h 457"/>
                    <a:gd name="T8" fmla="*/ 484 w 486"/>
                    <a:gd name="T9" fmla="*/ 186 h 457"/>
                    <a:gd name="T10" fmla="*/ 470 w 486"/>
                    <a:gd name="T11" fmla="*/ 210 h 457"/>
                    <a:gd name="T12" fmla="*/ 449 w 486"/>
                    <a:gd name="T13" fmla="*/ 219 h 457"/>
                    <a:gd name="T14" fmla="*/ 428 w 486"/>
                    <a:gd name="T15" fmla="*/ 233 h 457"/>
                    <a:gd name="T16" fmla="*/ 416 w 486"/>
                    <a:gd name="T17" fmla="*/ 245 h 457"/>
                    <a:gd name="T18" fmla="*/ 395 w 486"/>
                    <a:gd name="T19" fmla="*/ 276 h 457"/>
                    <a:gd name="T20" fmla="*/ 383 w 486"/>
                    <a:gd name="T21" fmla="*/ 288 h 457"/>
                    <a:gd name="T22" fmla="*/ 359 w 486"/>
                    <a:gd name="T23" fmla="*/ 317 h 457"/>
                    <a:gd name="T24" fmla="*/ 338 w 486"/>
                    <a:gd name="T25" fmla="*/ 336 h 457"/>
                    <a:gd name="T26" fmla="*/ 257 w 486"/>
                    <a:gd name="T27" fmla="*/ 389 h 457"/>
                    <a:gd name="T28" fmla="*/ 235 w 486"/>
                    <a:gd name="T29" fmla="*/ 402 h 457"/>
                    <a:gd name="T30" fmla="*/ 170 w 486"/>
                    <a:gd name="T31" fmla="*/ 447 h 457"/>
                    <a:gd name="T32" fmla="*/ 103 w 486"/>
                    <a:gd name="T33" fmla="*/ 449 h 457"/>
                    <a:gd name="T34" fmla="*/ 77 w 486"/>
                    <a:gd name="T35" fmla="*/ 432 h 457"/>
                    <a:gd name="T36" fmla="*/ 56 w 486"/>
                    <a:gd name="T37" fmla="*/ 416 h 457"/>
                    <a:gd name="T38" fmla="*/ 29 w 486"/>
                    <a:gd name="T39" fmla="*/ 389 h 457"/>
                    <a:gd name="T40" fmla="*/ 5 w 486"/>
                    <a:gd name="T41" fmla="*/ 353 h 457"/>
                    <a:gd name="T42" fmla="*/ 28 w 486"/>
                    <a:gd name="T43" fmla="*/ 294 h 457"/>
                    <a:gd name="T44" fmla="*/ 53 w 486"/>
                    <a:gd name="T45" fmla="*/ 284 h 457"/>
                    <a:gd name="T46" fmla="*/ 110 w 486"/>
                    <a:gd name="T47" fmla="*/ 246 h 457"/>
                    <a:gd name="T48" fmla="*/ 127 w 486"/>
                    <a:gd name="T49" fmla="*/ 243 h 457"/>
                    <a:gd name="T50" fmla="*/ 152 w 486"/>
                    <a:gd name="T51" fmla="*/ 219 h 457"/>
                    <a:gd name="T52" fmla="*/ 184 w 486"/>
                    <a:gd name="T53" fmla="*/ 222 h 457"/>
                    <a:gd name="T54" fmla="*/ 199 w 486"/>
                    <a:gd name="T55" fmla="*/ 210 h 457"/>
                    <a:gd name="T56" fmla="*/ 245 w 486"/>
                    <a:gd name="T57" fmla="*/ 185 h 457"/>
                    <a:gd name="T58" fmla="*/ 283 w 486"/>
                    <a:gd name="T59" fmla="*/ 171 h 457"/>
                    <a:gd name="T60" fmla="*/ 305 w 486"/>
                    <a:gd name="T61" fmla="*/ 164 h 457"/>
                    <a:gd name="T62" fmla="*/ 317 w 486"/>
                    <a:gd name="T63" fmla="*/ 155 h 457"/>
                    <a:gd name="T64" fmla="*/ 325 w 486"/>
                    <a:gd name="T65" fmla="*/ 158 h 457"/>
                    <a:gd name="T66" fmla="*/ 346 w 486"/>
                    <a:gd name="T67" fmla="*/ 146 h 457"/>
                    <a:gd name="T68" fmla="*/ 391 w 486"/>
                    <a:gd name="T69" fmla="*/ 128 h 457"/>
                    <a:gd name="T70" fmla="*/ 400 w 486"/>
                    <a:gd name="T71" fmla="*/ 114 h 457"/>
                    <a:gd name="T72" fmla="*/ 392 w 486"/>
                    <a:gd name="T73" fmla="*/ 0 h 457"/>
                    <a:gd name="T74" fmla="*/ 445 w 486"/>
                    <a:gd name="T75" fmla="*/ 32 h 457"/>
                    <a:gd name="T76" fmla="*/ 443 w 486"/>
                    <a:gd name="T77" fmla="*/ 65 h 4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486" h="457">
                      <a:moveTo>
                        <a:pt x="443" y="65"/>
                      </a:moveTo>
                      <a:cubicBezTo>
                        <a:pt x="442" y="82"/>
                        <a:pt x="438" y="122"/>
                        <a:pt x="440" y="137"/>
                      </a:cubicBezTo>
                      <a:cubicBezTo>
                        <a:pt x="442" y="152"/>
                        <a:pt x="452" y="153"/>
                        <a:pt x="457" y="158"/>
                      </a:cubicBezTo>
                      <a:cubicBezTo>
                        <a:pt x="461" y="163"/>
                        <a:pt x="464" y="165"/>
                        <a:pt x="469" y="168"/>
                      </a:cubicBezTo>
                      <a:cubicBezTo>
                        <a:pt x="474" y="174"/>
                        <a:pt x="479" y="180"/>
                        <a:pt x="484" y="186"/>
                      </a:cubicBezTo>
                      <a:cubicBezTo>
                        <a:pt x="486" y="195"/>
                        <a:pt x="478" y="205"/>
                        <a:pt x="470" y="210"/>
                      </a:cubicBezTo>
                      <a:cubicBezTo>
                        <a:pt x="465" y="216"/>
                        <a:pt x="456" y="218"/>
                        <a:pt x="449" y="219"/>
                      </a:cubicBezTo>
                      <a:cubicBezTo>
                        <a:pt x="442" y="224"/>
                        <a:pt x="436" y="230"/>
                        <a:pt x="428" y="233"/>
                      </a:cubicBezTo>
                      <a:cubicBezTo>
                        <a:pt x="423" y="238"/>
                        <a:pt x="422" y="242"/>
                        <a:pt x="416" y="245"/>
                      </a:cubicBezTo>
                      <a:cubicBezTo>
                        <a:pt x="409" y="255"/>
                        <a:pt x="403" y="267"/>
                        <a:pt x="395" y="276"/>
                      </a:cubicBezTo>
                      <a:cubicBezTo>
                        <a:pt x="391" y="280"/>
                        <a:pt x="386" y="283"/>
                        <a:pt x="383" y="288"/>
                      </a:cubicBezTo>
                      <a:cubicBezTo>
                        <a:pt x="376" y="298"/>
                        <a:pt x="370" y="311"/>
                        <a:pt x="359" y="317"/>
                      </a:cubicBezTo>
                      <a:cubicBezTo>
                        <a:pt x="353" y="324"/>
                        <a:pt x="346" y="331"/>
                        <a:pt x="338" y="336"/>
                      </a:cubicBezTo>
                      <a:cubicBezTo>
                        <a:pt x="326" y="351"/>
                        <a:pt x="275" y="383"/>
                        <a:pt x="257" y="389"/>
                      </a:cubicBezTo>
                      <a:cubicBezTo>
                        <a:pt x="250" y="394"/>
                        <a:pt x="242" y="396"/>
                        <a:pt x="235" y="402"/>
                      </a:cubicBezTo>
                      <a:cubicBezTo>
                        <a:pt x="217" y="418"/>
                        <a:pt x="195" y="443"/>
                        <a:pt x="170" y="447"/>
                      </a:cubicBezTo>
                      <a:cubicBezTo>
                        <a:pt x="151" y="457"/>
                        <a:pt x="117" y="449"/>
                        <a:pt x="103" y="449"/>
                      </a:cubicBezTo>
                      <a:cubicBezTo>
                        <a:pt x="94" y="444"/>
                        <a:pt x="86" y="436"/>
                        <a:pt x="77" y="432"/>
                      </a:cubicBezTo>
                      <a:cubicBezTo>
                        <a:pt x="72" y="425"/>
                        <a:pt x="63" y="420"/>
                        <a:pt x="56" y="416"/>
                      </a:cubicBezTo>
                      <a:cubicBezTo>
                        <a:pt x="49" y="407"/>
                        <a:pt x="39" y="395"/>
                        <a:pt x="29" y="389"/>
                      </a:cubicBezTo>
                      <a:cubicBezTo>
                        <a:pt x="22" y="377"/>
                        <a:pt x="13" y="364"/>
                        <a:pt x="5" y="353"/>
                      </a:cubicBezTo>
                      <a:cubicBezTo>
                        <a:pt x="0" y="327"/>
                        <a:pt x="7" y="307"/>
                        <a:pt x="28" y="294"/>
                      </a:cubicBezTo>
                      <a:cubicBezTo>
                        <a:pt x="36" y="283"/>
                        <a:pt x="42" y="284"/>
                        <a:pt x="53" y="284"/>
                      </a:cubicBezTo>
                      <a:cubicBezTo>
                        <a:pt x="67" y="278"/>
                        <a:pt x="100" y="253"/>
                        <a:pt x="110" y="246"/>
                      </a:cubicBezTo>
                      <a:cubicBezTo>
                        <a:pt x="111" y="238"/>
                        <a:pt x="120" y="246"/>
                        <a:pt x="127" y="243"/>
                      </a:cubicBezTo>
                      <a:cubicBezTo>
                        <a:pt x="134" y="236"/>
                        <a:pt x="142" y="221"/>
                        <a:pt x="152" y="219"/>
                      </a:cubicBezTo>
                      <a:cubicBezTo>
                        <a:pt x="162" y="215"/>
                        <a:pt x="176" y="223"/>
                        <a:pt x="184" y="222"/>
                      </a:cubicBezTo>
                      <a:cubicBezTo>
                        <a:pt x="188" y="217"/>
                        <a:pt x="193" y="212"/>
                        <a:pt x="199" y="210"/>
                      </a:cubicBezTo>
                      <a:cubicBezTo>
                        <a:pt x="208" y="205"/>
                        <a:pt x="231" y="191"/>
                        <a:pt x="245" y="185"/>
                      </a:cubicBezTo>
                      <a:cubicBezTo>
                        <a:pt x="259" y="179"/>
                        <a:pt x="273" y="174"/>
                        <a:pt x="283" y="171"/>
                      </a:cubicBezTo>
                      <a:cubicBezTo>
                        <a:pt x="289" y="166"/>
                        <a:pt x="297" y="165"/>
                        <a:pt x="305" y="164"/>
                      </a:cubicBezTo>
                      <a:cubicBezTo>
                        <a:pt x="310" y="162"/>
                        <a:pt x="314" y="156"/>
                        <a:pt x="317" y="155"/>
                      </a:cubicBezTo>
                      <a:cubicBezTo>
                        <a:pt x="320" y="154"/>
                        <a:pt x="320" y="159"/>
                        <a:pt x="325" y="158"/>
                      </a:cubicBezTo>
                      <a:cubicBezTo>
                        <a:pt x="327" y="150"/>
                        <a:pt x="338" y="148"/>
                        <a:pt x="346" y="146"/>
                      </a:cubicBezTo>
                      <a:cubicBezTo>
                        <a:pt x="361" y="138"/>
                        <a:pt x="373" y="129"/>
                        <a:pt x="391" y="128"/>
                      </a:cubicBezTo>
                      <a:cubicBezTo>
                        <a:pt x="392" y="120"/>
                        <a:pt x="396" y="121"/>
                        <a:pt x="400" y="114"/>
                      </a:cubicBezTo>
                      <a:cubicBezTo>
                        <a:pt x="387" y="69"/>
                        <a:pt x="392" y="82"/>
                        <a:pt x="392" y="0"/>
                      </a:cubicBezTo>
                      <a:cubicBezTo>
                        <a:pt x="415" y="40"/>
                        <a:pt x="415" y="72"/>
                        <a:pt x="445" y="32"/>
                      </a:cubicBezTo>
                      <a:cubicBezTo>
                        <a:pt x="454" y="43"/>
                        <a:pt x="443" y="54"/>
                        <a:pt x="443" y="6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2193" name="Freeform 33"/>
                <p:cNvSpPr>
                  <a:spLocks/>
                </p:cNvSpPr>
                <p:nvPr/>
              </p:nvSpPr>
              <p:spPr bwMode="auto">
                <a:xfrm>
                  <a:off x="3128" y="3836"/>
                  <a:ext cx="496" cy="336"/>
                </a:xfrm>
                <a:custGeom>
                  <a:avLst/>
                  <a:gdLst>
                    <a:gd name="T0" fmla="*/ 454 w 496"/>
                    <a:gd name="T1" fmla="*/ 10 h 336"/>
                    <a:gd name="T2" fmla="*/ 468 w 496"/>
                    <a:gd name="T3" fmla="*/ 18 h 336"/>
                    <a:gd name="T4" fmla="*/ 492 w 496"/>
                    <a:gd name="T5" fmla="*/ 43 h 336"/>
                    <a:gd name="T6" fmla="*/ 438 w 496"/>
                    <a:gd name="T7" fmla="*/ 142 h 336"/>
                    <a:gd name="T8" fmla="*/ 253 w 496"/>
                    <a:gd name="T9" fmla="*/ 289 h 336"/>
                    <a:gd name="T10" fmla="*/ 174 w 496"/>
                    <a:gd name="T11" fmla="*/ 333 h 336"/>
                    <a:gd name="T12" fmla="*/ 91 w 496"/>
                    <a:gd name="T13" fmla="*/ 324 h 336"/>
                    <a:gd name="T14" fmla="*/ 67 w 496"/>
                    <a:gd name="T15" fmla="*/ 303 h 336"/>
                    <a:gd name="T16" fmla="*/ 21 w 496"/>
                    <a:gd name="T17" fmla="*/ 267 h 336"/>
                    <a:gd name="T18" fmla="*/ 0 w 496"/>
                    <a:gd name="T19" fmla="*/ 223 h 336"/>
                    <a:gd name="T20" fmla="*/ 3 w 496"/>
                    <a:gd name="T21" fmla="*/ 202 h 336"/>
                    <a:gd name="T22" fmla="*/ 30 w 496"/>
                    <a:gd name="T23" fmla="*/ 207 h 336"/>
                    <a:gd name="T24" fmla="*/ 87 w 496"/>
                    <a:gd name="T25" fmla="*/ 267 h 336"/>
                    <a:gd name="T26" fmla="*/ 112 w 496"/>
                    <a:gd name="T27" fmla="*/ 306 h 336"/>
                    <a:gd name="T28" fmla="*/ 177 w 496"/>
                    <a:gd name="T29" fmla="*/ 297 h 336"/>
                    <a:gd name="T30" fmla="*/ 201 w 496"/>
                    <a:gd name="T31" fmla="*/ 276 h 336"/>
                    <a:gd name="T32" fmla="*/ 240 w 496"/>
                    <a:gd name="T33" fmla="*/ 234 h 336"/>
                    <a:gd name="T34" fmla="*/ 271 w 496"/>
                    <a:gd name="T35" fmla="*/ 214 h 336"/>
                    <a:gd name="T36" fmla="*/ 244 w 496"/>
                    <a:gd name="T37" fmla="*/ 163 h 336"/>
                    <a:gd name="T38" fmla="*/ 208 w 496"/>
                    <a:gd name="T39" fmla="*/ 129 h 336"/>
                    <a:gd name="T40" fmla="*/ 130 w 496"/>
                    <a:gd name="T41" fmla="*/ 91 h 336"/>
                    <a:gd name="T42" fmla="*/ 201 w 496"/>
                    <a:gd name="T43" fmla="*/ 79 h 336"/>
                    <a:gd name="T44" fmla="*/ 297 w 496"/>
                    <a:gd name="T45" fmla="*/ 142 h 336"/>
                    <a:gd name="T46" fmla="*/ 312 w 496"/>
                    <a:gd name="T47" fmla="*/ 189 h 336"/>
                    <a:gd name="T48" fmla="*/ 351 w 496"/>
                    <a:gd name="T49" fmla="*/ 174 h 336"/>
                    <a:gd name="T50" fmla="*/ 381 w 496"/>
                    <a:gd name="T51" fmla="*/ 147 h 336"/>
                    <a:gd name="T52" fmla="*/ 396 w 496"/>
                    <a:gd name="T53" fmla="*/ 133 h 336"/>
                    <a:gd name="T54" fmla="*/ 406 w 496"/>
                    <a:gd name="T55" fmla="*/ 97 h 336"/>
                    <a:gd name="T56" fmla="*/ 370 w 496"/>
                    <a:gd name="T57" fmla="*/ 42 h 336"/>
                    <a:gd name="T58" fmla="*/ 339 w 496"/>
                    <a:gd name="T59" fmla="*/ 22 h 336"/>
                    <a:gd name="T60" fmla="*/ 343 w 496"/>
                    <a:gd name="T61" fmla="*/ 3 h 336"/>
                    <a:gd name="T62" fmla="*/ 409 w 496"/>
                    <a:gd name="T63" fmla="*/ 45 h 336"/>
                    <a:gd name="T64" fmla="*/ 444 w 496"/>
                    <a:gd name="T65" fmla="*/ 87 h 336"/>
                    <a:gd name="T66" fmla="*/ 478 w 496"/>
                    <a:gd name="T67" fmla="*/ 60 h 336"/>
                    <a:gd name="T68" fmla="*/ 451 w 496"/>
                    <a:gd name="T69" fmla="*/ 25 h 3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496" h="336">
                      <a:moveTo>
                        <a:pt x="447" y="9"/>
                      </a:moveTo>
                      <a:cubicBezTo>
                        <a:pt x="449" y="9"/>
                        <a:pt x="452" y="9"/>
                        <a:pt x="454" y="10"/>
                      </a:cubicBezTo>
                      <a:cubicBezTo>
                        <a:pt x="455" y="11"/>
                        <a:pt x="455" y="14"/>
                        <a:pt x="456" y="15"/>
                      </a:cubicBezTo>
                      <a:cubicBezTo>
                        <a:pt x="459" y="17"/>
                        <a:pt x="464" y="17"/>
                        <a:pt x="468" y="18"/>
                      </a:cubicBezTo>
                      <a:cubicBezTo>
                        <a:pt x="472" y="23"/>
                        <a:pt x="477" y="30"/>
                        <a:pt x="483" y="31"/>
                      </a:cubicBezTo>
                      <a:cubicBezTo>
                        <a:pt x="486" y="36"/>
                        <a:pt x="490" y="38"/>
                        <a:pt x="492" y="43"/>
                      </a:cubicBezTo>
                      <a:cubicBezTo>
                        <a:pt x="495" y="59"/>
                        <a:pt x="496" y="60"/>
                        <a:pt x="492" y="88"/>
                      </a:cubicBezTo>
                      <a:cubicBezTo>
                        <a:pt x="483" y="104"/>
                        <a:pt x="456" y="124"/>
                        <a:pt x="438" y="142"/>
                      </a:cubicBezTo>
                      <a:cubicBezTo>
                        <a:pt x="408" y="167"/>
                        <a:pt x="355" y="216"/>
                        <a:pt x="324" y="240"/>
                      </a:cubicBezTo>
                      <a:cubicBezTo>
                        <a:pt x="293" y="264"/>
                        <a:pt x="268" y="279"/>
                        <a:pt x="253" y="289"/>
                      </a:cubicBezTo>
                      <a:cubicBezTo>
                        <a:pt x="247" y="292"/>
                        <a:pt x="241" y="297"/>
                        <a:pt x="235" y="298"/>
                      </a:cubicBezTo>
                      <a:cubicBezTo>
                        <a:pt x="221" y="306"/>
                        <a:pt x="195" y="327"/>
                        <a:pt x="174" y="333"/>
                      </a:cubicBezTo>
                      <a:cubicBezTo>
                        <a:pt x="155" y="332"/>
                        <a:pt x="130" y="336"/>
                        <a:pt x="111" y="334"/>
                      </a:cubicBezTo>
                      <a:cubicBezTo>
                        <a:pt x="105" y="333"/>
                        <a:pt x="98" y="325"/>
                        <a:pt x="91" y="324"/>
                      </a:cubicBezTo>
                      <a:cubicBezTo>
                        <a:pt x="87" y="321"/>
                        <a:pt x="82" y="318"/>
                        <a:pt x="78" y="315"/>
                      </a:cubicBezTo>
                      <a:cubicBezTo>
                        <a:pt x="75" y="309"/>
                        <a:pt x="73" y="306"/>
                        <a:pt x="67" y="303"/>
                      </a:cubicBezTo>
                      <a:cubicBezTo>
                        <a:pt x="63" y="297"/>
                        <a:pt x="54" y="295"/>
                        <a:pt x="48" y="291"/>
                      </a:cubicBezTo>
                      <a:cubicBezTo>
                        <a:pt x="41" y="284"/>
                        <a:pt x="29" y="275"/>
                        <a:pt x="21" y="267"/>
                      </a:cubicBezTo>
                      <a:cubicBezTo>
                        <a:pt x="16" y="260"/>
                        <a:pt x="13" y="243"/>
                        <a:pt x="6" y="238"/>
                      </a:cubicBezTo>
                      <a:cubicBezTo>
                        <a:pt x="3" y="233"/>
                        <a:pt x="1" y="229"/>
                        <a:pt x="0" y="223"/>
                      </a:cubicBezTo>
                      <a:cubicBezTo>
                        <a:pt x="0" y="214"/>
                        <a:pt x="0" y="204"/>
                        <a:pt x="1" y="195"/>
                      </a:cubicBezTo>
                      <a:cubicBezTo>
                        <a:pt x="1" y="193"/>
                        <a:pt x="2" y="200"/>
                        <a:pt x="3" y="202"/>
                      </a:cubicBezTo>
                      <a:cubicBezTo>
                        <a:pt x="4" y="204"/>
                        <a:pt x="10" y="205"/>
                        <a:pt x="12" y="205"/>
                      </a:cubicBezTo>
                      <a:cubicBezTo>
                        <a:pt x="19" y="208"/>
                        <a:pt x="23" y="204"/>
                        <a:pt x="30" y="207"/>
                      </a:cubicBezTo>
                      <a:cubicBezTo>
                        <a:pt x="31" y="241"/>
                        <a:pt x="26" y="235"/>
                        <a:pt x="54" y="241"/>
                      </a:cubicBezTo>
                      <a:cubicBezTo>
                        <a:pt x="58" y="265"/>
                        <a:pt x="62" y="264"/>
                        <a:pt x="87" y="267"/>
                      </a:cubicBezTo>
                      <a:cubicBezTo>
                        <a:pt x="88" y="281"/>
                        <a:pt x="87" y="290"/>
                        <a:pt x="100" y="297"/>
                      </a:cubicBezTo>
                      <a:cubicBezTo>
                        <a:pt x="104" y="302"/>
                        <a:pt x="107" y="303"/>
                        <a:pt x="112" y="306"/>
                      </a:cubicBezTo>
                      <a:cubicBezTo>
                        <a:pt x="136" y="305"/>
                        <a:pt x="148" y="303"/>
                        <a:pt x="168" y="300"/>
                      </a:cubicBezTo>
                      <a:cubicBezTo>
                        <a:pt x="171" y="299"/>
                        <a:pt x="174" y="299"/>
                        <a:pt x="177" y="297"/>
                      </a:cubicBezTo>
                      <a:cubicBezTo>
                        <a:pt x="181" y="294"/>
                        <a:pt x="183" y="288"/>
                        <a:pt x="187" y="285"/>
                      </a:cubicBezTo>
                      <a:cubicBezTo>
                        <a:pt x="191" y="278"/>
                        <a:pt x="195" y="280"/>
                        <a:pt x="201" y="276"/>
                      </a:cubicBezTo>
                      <a:cubicBezTo>
                        <a:pt x="204" y="271"/>
                        <a:pt x="213" y="264"/>
                        <a:pt x="213" y="264"/>
                      </a:cubicBezTo>
                      <a:cubicBezTo>
                        <a:pt x="221" y="251"/>
                        <a:pt x="222" y="238"/>
                        <a:pt x="240" y="234"/>
                      </a:cubicBezTo>
                      <a:cubicBezTo>
                        <a:pt x="249" y="227"/>
                        <a:pt x="255" y="218"/>
                        <a:pt x="267" y="216"/>
                      </a:cubicBezTo>
                      <a:cubicBezTo>
                        <a:pt x="268" y="215"/>
                        <a:pt x="270" y="215"/>
                        <a:pt x="271" y="214"/>
                      </a:cubicBezTo>
                      <a:cubicBezTo>
                        <a:pt x="284" y="203"/>
                        <a:pt x="262" y="177"/>
                        <a:pt x="253" y="169"/>
                      </a:cubicBezTo>
                      <a:cubicBezTo>
                        <a:pt x="250" y="166"/>
                        <a:pt x="247" y="165"/>
                        <a:pt x="244" y="163"/>
                      </a:cubicBezTo>
                      <a:cubicBezTo>
                        <a:pt x="239" y="152"/>
                        <a:pt x="230" y="145"/>
                        <a:pt x="220" y="139"/>
                      </a:cubicBezTo>
                      <a:cubicBezTo>
                        <a:pt x="216" y="134"/>
                        <a:pt x="213" y="132"/>
                        <a:pt x="208" y="129"/>
                      </a:cubicBezTo>
                      <a:cubicBezTo>
                        <a:pt x="198" y="122"/>
                        <a:pt x="175" y="114"/>
                        <a:pt x="162" y="108"/>
                      </a:cubicBezTo>
                      <a:cubicBezTo>
                        <a:pt x="149" y="109"/>
                        <a:pt x="100" y="106"/>
                        <a:pt x="130" y="91"/>
                      </a:cubicBezTo>
                      <a:cubicBezTo>
                        <a:pt x="133" y="85"/>
                        <a:pt x="144" y="77"/>
                        <a:pt x="151" y="76"/>
                      </a:cubicBezTo>
                      <a:cubicBezTo>
                        <a:pt x="163" y="74"/>
                        <a:pt x="185" y="74"/>
                        <a:pt x="201" y="79"/>
                      </a:cubicBezTo>
                      <a:cubicBezTo>
                        <a:pt x="219" y="88"/>
                        <a:pt x="232" y="95"/>
                        <a:pt x="249" y="105"/>
                      </a:cubicBezTo>
                      <a:cubicBezTo>
                        <a:pt x="265" y="113"/>
                        <a:pt x="289" y="134"/>
                        <a:pt x="297" y="142"/>
                      </a:cubicBezTo>
                      <a:cubicBezTo>
                        <a:pt x="307" y="154"/>
                        <a:pt x="310" y="163"/>
                        <a:pt x="312" y="171"/>
                      </a:cubicBezTo>
                      <a:cubicBezTo>
                        <a:pt x="314" y="179"/>
                        <a:pt x="310" y="185"/>
                        <a:pt x="312" y="189"/>
                      </a:cubicBezTo>
                      <a:cubicBezTo>
                        <a:pt x="316" y="194"/>
                        <a:pt x="317" y="196"/>
                        <a:pt x="324" y="195"/>
                      </a:cubicBezTo>
                      <a:cubicBezTo>
                        <a:pt x="331" y="186"/>
                        <a:pt x="341" y="180"/>
                        <a:pt x="351" y="174"/>
                      </a:cubicBezTo>
                      <a:cubicBezTo>
                        <a:pt x="355" y="169"/>
                        <a:pt x="364" y="162"/>
                        <a:pt x="364" y="162"/>
                      </a:cubicBezTo>
                      <a:cubicBezTo>
                        <a:pt x="368" y="155"/>
                        <a:pt x="374" y="152"/>
                        <a:pt x="381" y="147"/>
                      </a:cubicBezTo>
                      <a:cubicBezTo>
                        <a:pt x="382" y="146"/>
                        <a:pt x="385" y="144"/>
                        <a:pt x="385" y="144"/>
                      </a:cubicBezTo>
                      <a:cubicBezTo>
                        <a:pt x="388" y="138"/>
                        <a:pt x="390" y="136"/>
                        <a:pt x="396" y="133"/>
                      </a:cubicBezTo>
                      <a:cubicBezTo>
                        <a:pt x="401" y="126"/>
                        <a:pt x="404" y="122"/>
                        <a:pt x="411" y="118"/>
                      </a:cubicBezTo>
                      <a:cubicBezTo>
                        <a:pt x="412" y="109"/>
                        <a:pt x="411" y="105"/>
                        <a:pt x="406" y="97"/>
                      </a:cubicBezTo>
                      <a:cubicBezTo>
                        <a:pt x="404" y="85"/>
                        <a:pt x="405" y="73"/>
                        <a:pt x="393" y="67"/>
                      </a:cubicBezTo>
                      <a:cubicBezTo>
                        <a:pt x="388" y="57"/>
                        <a:pt x="380" y="48"/>
                        <a:pt x="370" y="42"/>
                      </a:cubicBezTo>
                      <a:cubicBezTo>
                        <a:pt x="366" y="36"/>
                        <a:pt x="365" y="34"/>
                        <a:pt x="358" y="33"/>
                      </a:cubicBezTo>
                      <a:cubicBezTo>
                        <a:pt x="351" y="29"/>
                        <a:pt x="347" y="24"/>
                        <a:pt x="339" y="22"/>
                      </a:cubicBezTo>
                      <a:cubicBezTo>
                        <a:pt x="332" y="18"/>
                        <a:pt x="330" y="14"/>
                        <a:pt x="322" y="12"/>
                      </a:cubicBezTo>
                      <a:cubicBezTo>
                        <a:pt x="329" y="9"/>
                        <a:pt x="335" y="4"/>
                        <a:pt x="343" y="3"/>
                      </a:cubicBezTo>
                      <a:cubicBezTo>
                        <a:pt x="349" y="0"/>
                        <a:pt x="354" y="1"/>
                        <a:pt x="361" y="0"/>
                      </a:cubicBezTo>
                      <a:cubicBezTo>
                        <a:pt x="372" y="7"/>
                        <a:pt x="400" y="35"/>
                        <a:pt x="409" y="45"/>
                      </a:cubicBezTo>
                      <a:cubicBezTo>
                        <a:pt x="421" y="58"/>
                        <a:pt x="426" y="84"/>
                        <a:pt x="432" y="91"/>
                      </a:cubicBezTo>
                      <a:cubicBezTo>
                        <a:pt x="438" y="98"/>
                        <a:pt x="438" y="90"/>
                        <a:pt x="444" y="87"/>
                      </a:cubicBezTo>
                      <a:cubicBezTo>
                        <a:pt x="450" y="80"/>
                        <a:pt x="458" y="74"/>
                        <a:pt x="466" y="70"/>
                      </a:cubicBezTo>
                      <a:cubicBezTo>
                        <a:pt x="469" y="65"/>
                        <a:pt x="473" y="63"/>
                        <a:pt x="478" y="60"/>
                      </a:cubicBezTo>
                      <a:cubicBezTo>
                        <a:pt x="482" y="50"/>
                        <a:pt x="473" y="38"/>
                        <a:pt x="463" y="36"/>
                      </a:cubicBezTo>
                      <a:cubicBezTo>
                        <a:pt x="458" y="32"/>
                        <a:pt x="456" y="28"/>
                        <a:pt x="451" y="25"/>
                      </a:cubicBezTo>
                      <a:cubicBezTo>
                        <a:pt x="442" y="14"/>
                        <a:pt x="443" y="19"/>
                        <a:pt x="447" y="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2194" name="Freeform 34"/>
                <p:cNvSpPr>
                  <a:spLocks/>
                </p:cNvSpPr>
                <p:nvPr/>
              </p:nvSpPr>
              <p:spPr bwMode="auto">
                <a:xfrm>
                  <a:off x="3550" y="3734"/>
                  <a:ext cx="28" cy="129"/>
                </a:xfrm>
                <a:custGeom>
                  <a:avLst/>
                  <a:gdLst>
                    <a:gd name="T0" fmla="*/ 26 w 28"/>
                    <a:gd name="T1" fmla="*/ 0 h 129"/>
                    <a:gd name="T2" fmla="*/ 20 w 28"/>
                    <a:gd name="T3" fmla="*/ 114 h 129"/>
                    <a:gd name="T4" fmla="*/ 14 w 28"/>
                    <a:gd name="T5" fmla="*/ 129 h 129"/>
                    <a:gd name="T6" fmla="*/ 17 w 28"/>
                    <a:gd name="T7" fmla="*/ 51 h 129"/>
                    <a:gd name="T8" fmla="*/ 26 w 28"/>
                    <a:gd name="T9" fmla="*/ 0 h 1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8" h="129">
                      <a:moveTo>
                        <a:pt x="26" y="0"/>
                      </a:moveTo>
                      <a:cubicBezTo>
                        <a:pt x="26" y="38"/>
                        <a:pt x="28" y="77"/>
                        <a:pt x="20" y="114"/>
                      </a:cubicBezTo>
                      <a:cubicBezTo>
                        <a:pt x="13" y="103"/>
                        <a:pt x="15" y="124"/>
                        <a:pt x="14" y="129"/>
                      </a:cubicBezTo>
                      <a:cubicBezTo>
                        <a:pt x="1" y="122"/>
                        <a:pt x="0" y="63"/>
                        <a:pt x="17" y="51"/>
                      </a:cubicBezTo>
                      <a:cubicBezTo>
                        <a:pt x="18" y="42"/>
                        <a:pt x="19" y="0"/>
                        <a:pt x="26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175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2195" name="Freeform 35"/>
                <p:cNvSpPr>
                  <a:spLocks/>
                </p:cNvSpPr>
                <p:nvPr/>
              </p:nvSpPr>
              <p:spPr bwMode="auto">
                <a:xfrm>
                  <a:off x="3147" y="3995"/>
                  <a:ext cx="64" cy="50"/>
                </a:xfrm>
                <a:custGeom>
                  <a:avLst/>
                  <a:gdLst>
                    <a:gd name="T0" fmla="*/ 63 w 64"/>
                    <a:gd name="T1" fmla="*/ 1 h 50"/>
                    <a:gd name="T2" fmla="*/ 62 w 64"/>
                    <a:gd name="T3" fmla="*/ 7 h 50"/>
                    <a:gd name="T4" fmla="*/ 50 w 64"/>
                    <a:gd name="T5" fmla="*/ 9 h 50"/>
                    <a:gd name="T6" fmla="*/ 23 w 64"/>
                    <a:gd name="T7" fmla="*/ 27 h 50"/>
                    <a:gd name="T8" fmla="*/ 15 w 64"/>
                    <a:gd name="T9" fmla="*/ 39 h 50"/>
                    <a:gd name="T10" fmla="*/ 17 w 64"/>
                    <a:gd name="T11" fmla="*/ 33 h 50"/>
                    <a:gd name="T12" fmla="*/ 27 w 64"/>
                    <a:gd name="T13" fmla="*/ 18 h 50"/>
                    <a:gd name="T14" fmla="*/ 39 w 64"/>
                    <a:gd name="T15" fmla="*/ 9 h 50"/>
                    <a:gd name="T16" fmla="*/ 63 w 64"/>
                    <a:gd name="T17" fmla="*/ 1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4" h="50">
                      <a:moveTo>
                        <a:pt x="63" y="1"/>
                      </a:moveTo>
                      <a:cubicBezTo>
                        <a:pt x="63" y="3"/>
                        <a:pt x="64" y="6"/>
                        <a:pt x="62" y="7"/>
                      </a:cubicBezTo>
                      <a:cubicBezTo>
                        <a:pt x="59" y="9"/>
                        <a:pt x="54" y="8"/>
                        <a:pt x="50" y="9"/>
                      </a:cubicBezTo>
                      <a:cubicBezTo>
                        <a:pt x="41" y="12"/>
                        <a:pt x="30" y="22"/>
                        <a:pt x="23" y="27"/>
                      </a:cubicBezTo>
                      <a:cubicBezTo>
                        <a:pt x="20" y="33"/>
                        <a:pt x="22" y="36"/>
                        <a:pt x="15" y="39"/>
                      </a:cubicBezTo>
                      <a:cubicBezTo>
                        <a:pt x="7" y="50"/>
                        <a:pt x="0" y="36"/>
                        <a:pt x="17" y="33"/>
                      </a:cubicBezTo>
                      <a:cubicBezTo>
                        <a:pt x="19" y="25"/>
                        <a:pt x="19" y="19"/>
                        <a:pt x="27" y="18"/>
                      </a:cubicBezTo>
                      <a:cubicBezTo>
                        <a:pt x="30" y="11"/>
                        <a:pt x="32" y="10"/>
                        <a:pt x="39" y="9"/>
                      </a:cubicBezTo>
                      <a:cubicBezTo>
                        <a:pt x="52" y="4"/>
                        <a:pt x="46" y="0"/>
                        <a:pt x="63" y="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2196" name="Freeform 36"/>
                <p:cNvSpPr>
                  <a:spLocks/>
                </p:cNvSpPr>
                <p:nvPr/>
              </p:nvSpPr>
              <p:spPr bwMode="auto">
                <a:xfrm>
                  <a:off x="3206" y="4035"/>
                  <a:ext cx="85" cy="74"/>
                </a:xfrm>
                <a:custGeom>
                  <a:avLst/>
                  <a:gdLst>
                    <a:gd name="T0" fmla="*/ 85 w 85"/>
                    <a:gd name="T1" fmla="*/ 6 h 74"/>
                    <a:gd name="T2" fmla="*/ 55 w 85"/>
                    <a:gd name="T3" fmla="*/ 15 h 74"/>
                    <a:gd name="T4" fmla="*/ 39 w 85"/>
                    <a:gd name="T5" fmla="*/ 24 h 74"/>
                    <a:gd name="T6" fmla="*/ 24 w 85"/>
                    <a:gd name="T7" fmla="*/ 39 h 74"/>
                    <a:gd name="T8" fmla="*/ 16 w 85"/>
                    <a:gd name="T9" fmla="*/ 51 h 74"/>
                    <a:gd name="T10" fmla="*/ 6 w 85"/>
                    <a:gd name="T11" fmla="*/ 66 h 74"/>
                    <a:gd name="T12" fmla="*/ 16 w 85"/>
                    <a:gd name="T13" fmla="*/ 32 h 74"/>
                    <a:gd name="T14" fmla="*/ 48 w 85"/>
                    <a:gd name="T15" fmla="*/ 9 h 74"/>
                    <a:gd name="T16" fmla="*/ 81 w 85"/>
                    <a:gd name="T17" fmla="*/ 3 h 74"/>
                    <a:gd name="T18" fmla="*/ 85 w 85"/>
                    <a:gd name="T19" fmla="*/ 6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85" h="74">
                      <a:moveTo>
                        <a:pt x="85" y="6"/>
                      </a:moveTo>
                      <a:cubicBezTo>
                        <a:pt x="72" y="13"/>
                        <a:pt x="72" y="14"/>
                        <a:pt x="55" y="15"/>
                      </a:cubicBezTo>
                      <a:cubicBezTo>
                        <a:pt x="54" y="22"/>
                        <a:pt x="46" y="23"/>
                        <a:pt x="39" y="24"/>
                      </a:cubicBezTo>
                      <a:cubicBezTo>
                        <a:pt x="31" y="27"/>
                        <a:pt x="29" y="32"/>
                        <a:pt x="24" y="39"/>
                      </a:cubicBezTo>
                      <a:cubicBezTo>
                        <a:pt x="22" y="46"/>
                        <a:pt x="23" y="50"/>
                        <a:pt x="16" y="51"/>
                      </a:cubicBezTo>
                      <a:cubicBezTo>
                        <a:pt x="8" y="57"/>
                        <a:pt x="16" y="74"/>
                        <a:pt x="6" y="66"/>
                      </a:cubicBezTo>
                      <a:cubicBezTo>
                        <a:pt x="0" y="54"/>
                        <a:pt x="9" y="41"/>
                        <a:pt x="16" y="32"/>
                      </a:cubicBezTo>
                      <a:cubicBezTo>
                        <a:pt x="22" y="15"/>
                        <a:pt x="31" y="13"/>
                        <a:pt x="48" y="9"/>
                      </a:cubicBezTo>
                      <a:cubicBezTo>
                        <a:pt x="66" y="0"/>
                        <a:pt x="47" y="2"/>
                        <a:pt x="81" y="3"/>
                      </a:cubicBezTo>
                      <a:cubicBezTo>
                        <a:pt x="84" y="9"/>
                        <a:pt x="83" y="10"/>
                        <a:pt x="85" y="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2197" name="Freeform 37"/>
                <p:cNvSpPr>
                  <a:spLocks/>
                </p:cNvSpPr>
                <p:nvPr/>
              </p:nvSpPr>
              <p:spPr bwMode="auto">
                <a:xfrm>
                  <a:off x="3166" y="4017"/>
                  <a:ext cx="73" cy="72"/>
                </a:xfrm>
                <a:custGeom>
                  <a:avLst/>
                  <a:gdLst>
                    <a:gd name="T0" fmla="*/ 73 w 73"/>
                    <a:gd name="T1" fmla="*/ 0 h 72"/>
                    <a:gd name="T2" fmla="*/ 65 w 73"/>
                    <a:gd name="T3" fmla="*/ 11 h 72"/>
                    <a:gd name="T4" fmla="*/ 43 w 73"/>
                    <a:gd name="T5" fmla="*/ 23 h 72"/>
                    <a:gd name="T6" fmla="*/ 32 w 73"/>
                    <a:gd name="T7" fmla="*/ 33 h 72"/>
                    <a:gd name="T8" fmla="*/ 19 w 73"/>
                    <a:gd name="T9" fmla="*/ 41 h 72"/>
                    <a:gd name="T10" fmla="*/ 2 w 73"/>
                    <a:gd name="T11" fmla="*/ 54 h 72"/>
                    <a:gd name="T12" fmla="*/ 16 w 73"/>
                    <a:gd name="T13" fmla="*/ 47 h 72"/>
                    <a:gd name="T14" fmla="*/ 17 w 73"/>
                    <a:gd name="T15" fmla="*/ 42 h 72"/>
                    <a:gd name="T16" fmla="*/ 31 w 73"/>
                    <a:gd name="T17" fmla="*/ 33 h 72"/>
                    <a:gd name="T18" fmla="*/ 65 w 73"/>
                    <a:gd name="T19" fmla="*/ 12 h 72"/>
                    <a:gd name="T20" fmla="*/ 73 w 73"/>
                    <a:gd name="T21" fmla="*/ 0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73" h="72">
                      <a:moveTo>
                        <a:pt x="73" y="0"/>
                      </a:moveTo>
                      <a:cubicBezTo>
                        <a:pt x="66" y="3"/>
                        <a:pt x="64" y="3"/>
                        <a:pt x="65" y="11"/>
                      </a:cubicBezTo>
                      <a:cubicBezTo>
                        <a:pt x="51" y="12"/>
                        <a:pt x="56" y="19"/>
                        <a:pt x="43" y="23"/>
                      </a:cubicBezTo>
                      <a:cubicBezTo>
                        <a:pt x="36" y="27"/>
                        <a:pt x="40" y="31"/>
                        <a:pt x="32" y="33"/>
                      </a:cubicBezTo>
                      <a:cubicBezTo>
                        <a:pt x="28" y="36"/>
                        <a:pt x="23" y="38"/>
                        <a:pt x="19" y="41"/>
                      </a:cubicBezTo>
                      <a:cubicBezTo>
                        <a:pt x="16" y="72"/>
                        <a:pt x="23" y="57"/>
                        <a:pt x="2" y="54"/>
                      </a:cubicBezTo>
                      <a:cubicBezTo>
                        <a:pt x="6" y="41"/>
                        <a:pt x="0" y="54"/>
                        <a:pt x="16" y="47"/>
                      </a:cubicBezTo>
                      <a:cubicBezTo>
                        <a:pt x="18" y="46"/>
                        <a:pt x="16" y="43"/>
                        <a:pt x="17" y="42"/>
                      </a:cubicBezTo>
                      <a:cubicBezTo>
                        <a:pt x="19" y="39"/>
                        <a:pt x="28" y="35"/>
                        <a:pt x="31" y="33"/>
                      </a:cubicBezTo>
                      <a:cubicBezTo>
                        <a:pt x="38" y="23"/>
                        <a:pt x="53" y="15"/>
                        <a:pt x="65" y="12"/>
                      </a:cubicBezTo>
                      <a:cubicBezTo>
                        <a:pt x="68" y="7"/>
                        <a:pt x="71" y="5"/>
                        <a:pt x="73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1270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2198" name="Freeform 38"/>
                <p:cNvSpPr>
                  <a:spLocks/>
                </p:cNvSpPr>
                <p:nvPr/>
              </p:nvSpPr>
              <p:spPr bwMode="auto">
                <a:xfrm>
                  <a:off x="3126" y="3711"/>
                  <a:ext cx="405" cy="320"/>
                </a:xfrm>
                <a:custGeom>
                  <a:avLst/>
                  <a:gdLst>
                    <a:gd name="T0" fmla="*/ 405 w 405"/>
                    <a:gd name="T1" fmla="*/ 0 h 320"/>
                    <a:gd name="T2" fmla="*/ 398 w 405"/>
                    <a:gd name="T3" fmla="*/ 66 h 320"/>
                    <a:gd name="T4" fmla="*/ 398 w 405"/>
                    <a:gd name="T5" fmla="*/ 102 h 320"/>
                    <a:gd name="T6" fmla="*/ 356 w 405"/>
                    <a:gd name="T7" fmla="*/ 120 h 320"/>
                    <a:gd name="T8" fmla="*/ 321 w 405"/>
                    <a:gd name="T9" fmla="*/ 134 h 320"/>
                    <a:gd name="T10" fmla="*/ 290 w 405"/>
                    <a:gd name="T11" fmla="*/ 147 h 320"/>
                    <a:gd name="T12" fmla="*/ 267 w 405"/>
                    <a:gd name="T13" fmla="*/ 159 h 320"/>
                    <a:gd name="T14" fmla="*/ 234 w 405"/>
                    <a:gd name="T15" fmla="*/ 167 h 320"/>
                    <a:gd name="T16" fmla="*/ 225 w 405"/>
                    <a:gd name="T17" fmla="*/ 177 h 320"/>
                    <a:gd name="T18" fmla="*/ 209 w 405"/>
                    <a:gd name="T19" fmla="*/ 183 h 320"/>
                    <a:gd name="T20" fmla="*/ 195 w 405"/>
                    <a:gd name="T21" fmla="*/ 200 h 320"/>
                    <a:gd name="T22" fmla="*/ 171 w 405"/>
                    <a:gd name="T23" fmla="*/ 195 h 320"/>
                    <a:gd name="T24" fmla="*/ 149 w 405"/>
                    <a:gd name="T25" fmla="*/ 201 h 320"/>
                    <a:gd name="T26" fmla="*/ 134 w 405"/>
                    <a:gd name="T27" fmla="*/ 209 h 320"/>
                    <a:gd name="T28" fmla="*/ 123 w 405"/>
                    <a:gd name="T29" fmla="*/ 222 h 320"/>
                    <a:gd name="T30" fmla="*/ 116 w 405"/>
                    <a:gd name="T31" fmla="*/ 231 h 320"/>
                    <a:gd name="T32" fmla="*/ 104 w 405"/>
                    <a:gd name="T33" fmla="*/ 233 h 320"/>
                    <a:gd name="T34" fmla="*/ 87 w 405"/>
                    <a:gd name="T35" fmla="*/ 248 h 320"/>
                    <a:gd name="T36" fmla="*/ 75 w 405"/>
                    <a:gd name="T37" fmla="*/ 260 h 320"/>
                    <a:gd name="T38" fmla="*/ 56 w 405"/>
                    <a:gd name="T39" fmla="*/ 261 h 320"/>
                    <a:gd name="T40" fmla="*/ 30 w 405"/>
                    <a:gd name="T41" fmla="*/ 276 h 320"/>
                    <a:gd name="T42" fmla="*/ 12 w 405"/>
                    <a:gd name="T43" fmla="*/ 291 h 320"/>
                    <a:gd name="T44" fmla="*/ 0 w 405"/>
                    <a:gd name="T45" fmla="*/ 320 h 3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405" h="320">
                      <a:moveTo>
                        <a:pt x="405" y="0"/>
                      </a:moveTo>
                      <a:cubicBezTo>
                        <a:pt x="396" y="12"/>
                        <a:pt x="399" y="49"/>
                        <a:pt x="398" y="66"/>
                      </a:cubicBezTo>
                      <a:cubicBezTo>
                        <a:pt x="397" y="83"/>
                        <a:pt x="405" y="93"/>
                        <a:pt x="398" y="102"/>
                      </a:cubicBezTo>
                      <a:cubicBezTo>
                        <a:pt x="391" y="111"/>
                        <a:pt x="369" y="115"/>
                        <a:pt x="356" y="120"/>
                      </a:cubicBezTo>
                      <a:cubicBezTo>
                        <a:pt x="343" y="125"/>
                        <a:pt x="332" y="130"/>
                        <a:pt x="321" y="134"/>
                      </a:cubicBezTo>
                      <a:cubicBezTo>
                        <a:pt x="310" y="138"/>
                        <a:pt x="299" y="143"/>
                        <a:pt x="290" y="147"/>
                      </a:cubicBezTo>
                      <a:cubicBezTo>
                        <a:pt x="282" y="150"/>
                        <a:pt x="276" y="157"/>
                        <a:pt x="267" y="159"/>
                      </a:cubicBezTo>
                      <a:cubicBezTo>
                        <a:pt x="257" y="166"/>
                        <a:pt x="246" y="166"/>
                        <a:pt x="234" y="167"/>
                      </a:cubicBezTo>
                      <a:cubicBezTo>
                        <a:pt x="230" y="173"/>
                        <a:pt x="232" y="176"/>
                        <a:pt x="225" y="177"/>
                      </a:cubicBezTo>
                      <a:cubicBezTo>
                        <a:pt x="220" y="181"/>
                        <a:pt x="215" y="182"/>
                        <a:pt x="209" y="183"/>
                      </a:cubicBezTo>
                      <a:cubicBezTo>
                        <a:pt x="204" y="185"/>
                        <a:pt x="201" y="198"/>
                        <a:pt x="195" y="200"/>
                      </a:cubicBezTo>
                      <a:cubicBezTo>
                        <a:pt x="189" y="202"/>
                        <a:pt x="179" y="195"/>
                        <a:pt x="171" y="195"/>
                      </a:cubicBezTo>
                      <a:cubicBezTo>
                        <a:pt x="163" y="201"/>
                        <a:pt x="160" y="200"/>
                        <a:pt x="149" y="201"/>
                      </a:cubicBezTo>
                      <a:cubicBezTo>
                        <a:pt x="142" y="204"/>
                        <a:pt x="141" y="207"/>
                        <a:pt x="134" y="209"/>
                      </a:cubicBezTo>
                      <a:cubicBezTo>
                        <a:pt x="129" y="212"/>
                        <a:pt x="128" y="219"/>
                        <a:pt x="123" y="222"/>
                      </a:cubicBezTo>
                      <a:cubicBezTo>
                        <a:pt x="119" y="225"/>
                        <a:pt x="119" y="229"/>
                        <a:pt x="116" y="231"/>
                      </a:cubicBezTo>
                      <a:cubicBezTo>
                        <a:pt x="113" y="233"/>
                        <a:pt x="109" y="230"/>
                        <a:pt x="104" y="233"/>
                      </a:cubicBezTo>
                      <a:cubicBezTo>
                        <a:pt x="99" y="236"/>
                        <a:pt x="92" y="243"/>
                        <a:pt x="87" y="248"/>
                      </a:cubicBezTo>
                      <a:cubicBezTo>
                        <a:pt x="82" y="252"/>
                        <a:pt x="79" y="258"/>
                        <a:pt x="75" y="260"/>
                      </a:cubicBezTo>
                      <a:cubicBezTo>
                        <a:pt x="70" y="262"/>
                        <a:pt x="61" y="260"/>
                        <a:pt x="56" y="261"/>
                      </a:cubicBezTo>
                      <a:cubicBezTo>
                        <a:pt x="49" y="264"/>
                        <a:pt x="38" y="271"/>
                        <a:pt x="30" y="276"/>
                      </a:cubicBezTo>
                      <a:cubicBezTo>
                        <a:pt x="25" y="281"/>
                        <a:pt x="17" y="284"/>
                        <a:pt x="12" y="291"/>
                      </a:cubicBezTo>
                      <a:cubicBezTo>
                        <a:pt x="7" y="298"/>
                        <a:pt x="2" y="314"/>
                        <a:pt x="0" y="320"/>
                      </a:cubicBezTo>
                    </a:path>
                  </a:pathLst>
                </a:custGeom>
                <a:solidFill>
                  <a:schemeClr val="bg1"/>
                </a:solidFill>
                <a:ln w="190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2199" name="Freeform 39"/>
                <p:cNvSpPr>
                  <a:spLocks/>
                </p:cNvSpPr>
                <p:nvPr/>
              </p:nvSpPr>
              <p:spPr bwMode="auto">
                <a:xfrm>
                  <a:off x="3227" y="3958"/>
                  <a:ext cx="156" cy="173"/>
                </a:xfrm>
                <a:custGeom>
                  <a:avLst/>
                  <a:gdLst>
                    <a:gd name="T0" fmla="*/ 40 w 156"/>
                    <a:gd name="T1" fmla="*/ 2 h 173"/>
                    <a:gd name="T2" fmla="*/ 66 w 156"/>
                    <a:gd name="T3" fmla="*/ 7 h 173"/>
                    <a:gd name="T4" fmla="*/ 78 w 156"/>
                    <a:gd name="T5" fmla="*/ 17 h 173"/>
                    <a:gd name="T6" fmla="*/ 100 w 156"/>
                    <a:gd name="T7" fmla="*/ 32 h 173"/>
                    <a:gd name="T8" fmla="*/ 129 w 156"/>
                    <a:gd name="T9" fmla="*/ 56 h 173"/>
                    <a:gd name="T10" fmla="*/ 144 w 156"/>
                    <a:gd name="T11" fmla="*/ 73 h 173"/>
                    <a:gd name="T12" fmla="*/ 118 w 156"/>
                    <a:gd name="T13" fmla="*/ 94 h 173"/>
                    <a:gd name="T14" fmla="*/ 102 w 156"/>
                    <a:gd name="T15" fmla="*/ 113 h 173"/>
                    <a:gd name="T16" fmla="*/ 61 w 156"/>
                    <a:gd name="T17" fmla="*/ 140 h 173"/>
                    <a:gd name="T18" fmla="*/ 43 w 156"/>
                    <a:gd name="T19" fmla="*/ 149 h 173"/>
                    <a:gd name="T20" fmla="*/ 60 w 156"/>
                    <a:gd name="T21" fmla="*/ 116 h 173"/>
                    <a:gd name="T22" fmla="*/ 46 w 156"/>
                    <a:gd name="T23" fmla="*/ 110 h 173"/>
                    <a:gd name="T24" fmla="*/ 18 w 156"/>
                    <a:gd name="T25" fmla="*/ 110 h 173"/>
                    <a:gd name="T26" fmla="*/ 0 w 156"/>
                    <a:gd name="T27" fmla="*/ 145 h 173"/>
                    <a:gd name="T28" fmla="*/ 15 w 156"/>
                    <a:gd name="T29" fmla="*/ 170 h 173"/>
                    <a:gd name="T30" fmla="*/ 54 w 156"/>
                    <a:gd name="T31" fmla="*/ 170 h 173"/>
                    <a:gd name="T32" fmla="*/ 64 w 156"/>
                    <a:gd name="T33" fmla="*/ 161 h 173"/>
                    <a:gd name="T34" fmla="*/ 82 w 156"/>
                    <a:gd name="T35" fmla="*/ 140 h 173"/>
                    <a:gd name="T36" fmla="*/ 96 w 156"/>
                    <a:gd name="T37" fmla="*/ 130 h 173"/>
                    <a:gd name="T38" fmla="*/ 100 w 156"/>
                    <a:gd name="T39" fmla="*/ 127 h 173"/>
                    <a:gd name="T40" fmla="*/ 109 w 156"/>
                    <a:gd name="T41" fmla="*/ 116 h 173"/>
                    <a:gd name="T42" fmla="*/ 120 w 156"/>
                    <a:gd name="T43" fmla="*/ 106 h 173"/>
                    <a:gd name="T44" fmla="*/ 156 w 156"/>
                    <a:gd name="T45" fmla="*/ 91 h 173"/>
                    <a:gd name="T46" fmla="*/ 145 w 156"/>
                    <a:gd name="T47" fmla="*/ 55 h 173"/>
                    <a:gd name="T48" fmla="*/ 109 w 156"/>
                    <a:gd name="T49" fmla="*/ 31 h 173"/>
                    <a:gd name="T50" fmla="*/ 96 w 156"/>
                    <a:gd name="T51" fmla="*/ 25 h 173"/>
                    <a:gd name="T52" fmla="*/ 60 w 156"/>
                    <a:gd name="T53" fmla="*/ 4 h 173"/>
                    <a:gd name="T54" fmla="*/ 40 w 156"/>
                    <a:gd name="T55" fmla="*/ 2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56" h="173">
                      <a:moveTo>
                        <a:pt x="40" y="2"/>
                      </a:moveTo>
                      <a:cubicBezTo>
                        <a:pt x="49" y="4"/>
                        <a:pt x="66" y="7"/>
                        <a:pt x="66" y="7"/>
                      </a:cubicBezTo>
                      <a:cubicBezTo>
                        <a:pt x="74" y="17"/>
                        <a:pt x="69" y="15"/>
                        <a:pt x="78" y="17"/>
                      </a:cubicBezTo>
                      <a:cubicBezTo>
                        <a:pt x="86" y="21"/>
                        <a:pt x="93" y="27"/>
                        <a:pt x="100" y="32"/>
                      </a:cubicBezTo>
                      <a:cubicBezTo>
                        <a:pt x="106" y="42"/>
                        <a:pt x="117" y="54"/>
                        <a:pt x="129" y="56"/>
                      </a:cubicBezTo>
                      <a:cubicBezTo>
                        <a:pt x="139" y="61"/>
                        <a:pt x="139" y="62"/>
                        <a:pt x="144" y="73"/>
                      </a:cubicBezTo>
                      <a:cubicBezTo>
                        <a:pt x="147" y="90"/>
                        <a:pt x="130" y="91"/>
                        <a:pt x="118" y="94"/>
                      </a:cubicBezTo>
                      <a:cubicBezTo>
                        <a:pt x="111" y="99"/>
                        <a:pt x="109" y="108"/>
                        <a:pt x="102" y="113"/>
                      </a:cubicBezTo>
                      <a:cubicBezTo>
                        <a:pt x="96" y="123"/>
                        <a:pt x="73" y="138"/>
                        <a:pt x="61" y="140"/>
                      </a:cubicBezTo>
                      <a:cubicBezTo>
                        <a:pt x="54" y="143"/>
                        <a:pt x="50" y="148"/>
                        <a:pt x="43" y="149"/>
                      </a:cubicBezTo>
                      <a:cubicBezTo>
                        <a:pt x="40" y="131"/>
                        <a:pt x="49" y="127"/>
                        <a:pt x="60" y="116"/>
                      </a:cubicBezTo>
                      <a:cubicBezTo>
                        <a:pt x="57" y="107"/>
                        <a:pt x="54" y="109"/>
                        <a:pt x="46" y="110"/>
                      </a:cubicBezTo>
                      <a:cubicBezTo>
                        <a:pt x="40" y="113"/>
                        <a:pt x="24" y="108"/>
                        <a:pt x="18" y="110"/>
                      </a:cubicBezTo>
                      <a:cubicBezTo>
                        <a:pt x="12" y="117"/>
                        <a:pt x="6" y="138"/>
                        <a:pt x="0" y="145"/>
                      </a:cubicBezTo>
                      <a:cubicBezTo>
                        <a:pt x="2" y="158"/>
                        <a:pt x="2" y="167"/>
                        <a:pt x="15" y="170"/>
                      </a:cubicBezTo>
                      <a:cubicBezTo>
                        <a:pt x="21" y="173"/>
                        <a:pt x="48" y="167"/>
                        <a:pt x="54" y="170"/>
                      </a:cubicBezTo>
                      <a:cubicBezTo>
                        <a:pt x="61" y="169"/>
                        <a:pt x="57" y="163"/>
                        <a:pt x="64" y="161"/>
                      </a:cubicBezTo>
                      <a:cubicBezTo>
                        <a:pt x="71" y="159"/>
                        <a:pt x="76" y="144"/>
                        <a:pt x="82" y="140"/>
                      </a:cubicBezTo>
                      <a:cubicBezTo>
                        <a:pt x="96" y="131"/>
                        <a:pt x="74" y="147"/>
                        <a:pt x="96" y="130"/>
                      </a:cubicBezTo>
                      <a:cubicBezTo>
                        <a:pt x="97" y="129"/>
                        <a:pt x="100" y="127"/>
                        <a:pt x="100" y="127"/>
                      </a:cubicBezTo>
                      <a:cubicBezTo>
                        <a:pt x="103" y="122"/>
                        <a:pt x="104" y="119"/>
                        <a:pt x="109" y="116"/>
                      </a:cubicBezTo>
                      <a:cubicBezTo>
                        <a:pt x="112" y="111"/>
                        <a:pt x="115" y="109"/>
                        <a:pt x="120" y="106"/>
                      </a:cubicBezTo>
                      <a:cubicBezTo>
                        <a:pt x="128" y="92"/>
                        <a:pt x="140" y="92"/>
                        <a:pt x="156" y="91"/>
                      </a:cubicBezTo>
                      <a:cubicBezTo>
                        <a:pt x="155" y="77"/>
                        <a:pt x="156" y="64"/>
                        <a:pt x="145" y="55"/>
                      </a:cubicBezTo>
                      <a:cubicBezTo>
                        <a:pt x="139" y="45"/>
                        <a:pt x="121" y="33"/>
                        <a:pt x="109" y="31"/>
                      </a:cubicBezTo>
                      <a:cubicBezTo>
                        <a:pt x="104" y="29"/>
                        <a:pt x="100" y="28"/>
                        <a:pt x="96" y="25"/>
                      </a:cubicBezTo>
                      <a:cubicBezTo>
                        <a:pt x="89" y="13"/>
                        <a:pt x="74" y="5"/>
                        <a:pt x="60" y="4"/>
                      </a:cubicBezTo>
                      <a:cubicBezTo>
                        <a:pt x="50" y="0"/>
                        <a:pt x="57" y="2"/>
                        <a:pt x="40" y="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2200" name="Freeform 40"/>
                <p:cNvSpPr>
                  <a:spLocks/>
                </p:cNvSpPr>
                <p:nvPr/>
              </p:nvSpPr>
              <p:spPr bwMode="auto">
                <a:xfrm>
                  <a:off x="3364" y="3869"/>
                  <a:ext cx="165" cy="137"/>
                </a:xfrm>
                <a:custGeom>
                  <a:avLst/>
                  <a:gdLst>
                    <a:gd name="T0" fmla="*/ 10 w 165"/>
                    <a:gd name="T1" fmla="*/ 39 h 137"/>
                    <a:gd name="T2" fmla="*/ 28 w 165"/>
                    <a:gd name="T3" fmla="*/ 48 h 137"/>
                    <a:gd name="T4" fmla="*/ 85 w 165"/>
                    <a:gd name="T5" fmla="*/ 88 h 137"/>
                    <a:gd name="T6" fmla="*/ 92 w 165"/>
                    <a:gd name="T7" fmla="*/ 102 h 137"/>
                    <a:gd name="T8" fmla="*/ 115 w 165"/>
                    <a:gd name="T9" fmla="*/ 87 h 137"/>
                    <a:gd name="T10" fmla="*/ 119 w 165"/>
                    <a:gd name="T11" fmla="*/ 84 h 137"/>
                    <a:gd name="T12" fmla="*/ 127 w 165"/>
                    <a:gd name="T13" fmla="*/ 82 h 137"/>
                    <a:gd name="T14" fmla="*/ 143 w 165"/>
                    <a:gd name="T15" fmla="*/ 69 h 137"/>
                    <a:gd name="T16" fmla="*/ 131 w 165"/>
                    <a:gd name="T17" fmla="*/ 54 h 137"/>
                    <a:gd name="T18" fmla="*/ 127 w 165"/>
                    <a:gd name="T19" fmla="*/ 51 h 137"/>
                    <a:gd name="T20" fmla="*/ 110 w 165"/>
                    <a:gd name="T21" fmla="*/ 37 h 137"/>
                    <a:gd name="T22" fmla="*/ 97 w 165"/>
                    <a:gd name="T23" fmla="*/ 27 h 137"/>
                    <a:gd name="T24" fmla="*/ 79 w 165"/>
                    <a:gd name="T25" fmla="*/ 7 h 137"/>
                    <a:gd name="T26" fmla="*/ 56 w 165"/>
                    <a:gd name="T27" fmla="*/ 13 h 137"/>
                    <a:gd name="T28" fmla="*/ 76 w 165"/>
                    <a:gd name="T29" fmla="*/ 0 h 137"/>
                    <a:gd name="T30" fmla="*/ 112 w 165"/>
                    <a:gd name="T31" fmla="*/ 4 h 137"/>
                    <a:gd name="T32" fmla="*/ 121 w 165"/>
                    <a:gd name="T33" fmla="*/ 7 h 137"/>
                    <a:gd name="T34" fmla="*/ 136 w 165"/>
                    <a:gd name="T35" fmla="*/ 30 h 137"/>
                    <a:gd name="T36" fmla="*/ 160 w 165"/>
                    <a:gd name="T37" fmla="*/ 64 h 137"/>
                    <a:gd name="T38" fmla="*/ 134 w 165"/>
                    <a:gd name="T39" fmla="*/ 109 h 137"/>
                    <a:gd name="T40" fmla="*/ 119 w 165"/>
                    <a:gd name="T41" fmla="*/ 117 h 137"/>
                    <a:gd name="T42" fmla="*/ 101 w 165"/>
                    <a:gd name="T43" fmla="*/ 126 h 137"/>
                    <a:gd name="T44" fmla="*/ 91 w 165"/>
                    <a:gd name="T45" fmla="*/ 132 h 137"/>
                    <a:gd name="T46" fmla="*/ 56 w 165"/>
                    <a:gd name="T47" fmla="*/ 88 h 137"/>
                    <a:gd name="T48" fmla="*/ 23 w 165"/>
                    <a:gd name="T49" fmla="*/ 61 h 137"/>
                    <a:gd name="T50" fmla="*/ 5 w 165"/>
                    <a:gd name="T51" fmla="*/ 51 h 137"/>
                    <a:gd name="T52" fmla="*/ 10 w 165"/>
                    <a:gd name="T53" fmla="*/ 39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65" h="137">
                      <a:moveTo>
                        <a:pt x="10" y="39"/>
                      </a:moveTo>
                      <a:cubicBezTo>
                        <a:pt x="16" y="43"/>
                        <a:pt x="22" y="45"/>
                        <a:pt x="28" y="48"/>
                      </a:cubicBezTo>
                      <a:cubicBezTo>
                        <a:pt x="40" y="64"/>
                        <a:pt x="67" y="77"/>
                        <a:pt x="85" y="88"/>
                      </a:cubicBezTo>
                      <a:cubicBezTo>
                        <a:pt x="86" y="94"/>
                        <a:pt x="89" y="97"/>
                        <a:pt x="92" y="102"/>
                      </a:cubicBezTo>
                      <a:cubicBezTo>
                        <a:pt x="100" y="97"/>
                        <a:pt x="105" y="89"/>
                        <a:pt x="115" y="87"/>
                      </a:cubicBezTo>
                      <a:cubicBezTo>
                        <a:pt x="116" y="86"/>
                        <a:pt x="117" y="85"/>
                        <a:pt x="119" y="84"/>
                      </a:cubicBezTo>
                      <a:cubicBezTo>
                        <a:pt x="122" y="83"/>
                        <a:pt x="125" y="83"/>
                        <a:pt x="127" y="82"/>
                      </a:cubicBezTo>
                      <a:cubicBezTo>
                        <a:pt x="132" y="79"/>
                        <a:pt x="138" y="73"/>
                        <a:pt x="143" y="69"/>
                      </a:cubicBezTo>
                      <a:cubicBezTo>
                        <a:pt x="141" y="58"/>
                        <a:pt x="144" y="64"/>
                        <a:pt x="131" y="54"/>
                      </a:cubicBezTo>
                      <a:cubicBezTo>
                        <a:pt x="130" y="53"/>
                        <a:pt x="127" y="51"/>
                        <a:pt x="127" y="51"/>
                      </a:cubicBezTo>
                      <a:cubicBezTo>
                        <a:pt x="123" y="44"/>
                        <a:pt x="116" y="42"/>
                        <a:pt x="110" y="37"/>
                      </a:cubicBezTo>
                      <a:cubicBezTo>
                        <a:pt x="106" y="34"/>
                        <a:pt x="97" y="27"/>
                        <a:pt x="97" y="27"/>
                      </a:cubicBezTo>
                      <a:cubicBezTo>
                        <a:pt x="92" y="18"/>
                        <a:pt x="88" y="12"/>
                        <a:pt x="79" y="7"/>
                      </a:cubicBezTo>
                      <a:cubicBezTo>
                        <a:pt x="73" y="18"/>
                        <a:pt x="69" y="15"/>
                        <a:pt x="56" y="13"/>
                      </a:cubicBezTo>
                      <a:cubicBezTo>
                        <a:pt x="61" y="7"/>
                        <a:pt x="68" y="2"/>
                        <a:pt x="76" y="0"/>
                      </a:cubicBezTo>
                      <a:cubicBezTo>
                        <a:pt x="95" y="1"/>
                        <a:pt x="97" y="2"/>
                        <a:pt x="112" y="4"/>
                      </a:cubicBezTo>
                      <a:cubicBezTo>
                        <a:pt x="115" y="5"/>
                        <a:pt x="118" y="5"/>
                        <a:pt x="121" y="7"/>
                      </a:cubicBezTo>
                      <a:cubicBezTo>
                        <a:pt x="128" y="12"/>
                        <a:pt x="131" y="24"/>
                        <a:pt x="136" y="30"/>
                      </a:cubicBezTo>
                      <a:cubicBezTo>
                        <a:pt x="145" y="40"/>
                        <a:pt x="152" y="53"/>
                        <a:pt x="160" y="64"/>
                      </a:cubicBezTo>
                      <a:cubicBezTo>
                        <a:pt x="165" y="87"/>
                        <a:pt x="153" y="97"/>
                        <a:pt x="134" y="109"/>
                      </a:cubicBezTo>
                      <a:cubicBezTo>
                        <a:pt x="129" y="115"/>
                        <a:pt x="126" y="115"/>
                        <a:pt x="119" y="117"/>
                      </a:cubicBezTo>
                      <a:cubicBezTo>
                        <a:pt x="114" y="121"/>
                        <a:pt x="107" y="124"/>
                        <a:pt x="101" y="126"/>
                      </a:cubicBezTo>
                      <a:cubicBezTo>
                        <a:pt x="97" y="131"/>
                        <a:pt x="98" y="137"/>
                        <a:pt x="91" y="132"/>
                      </a:cubicBezTo>
                      <a:cubicBezTo>
                        <a:pt x="84" y="115"/>
                        <a:pt x="72" y="97"/>
                        <a:pt x="56" y="88"/>
                      </a:cubicBezTo>
                      <a:cubicBezTo>
                        <a:pt x="50" y="81"/>
                        <a:pt x="32" y="66"/>
                        <a:pt x="23" y="61"/>
                      </a:cubicBezTo>
                      <a:cubicBezTo>
                        <a:pt x="18" y="55"/>
                        <a:pt x="12" y="52"/>
                        <a:pt x="5" y="51"/>
                      </a:cubicBezTo>
                      <a:cubicBezTo>
                        <a:pt x="0" y="43"/>
                        <a:pt x="6" y="47"/>
                        <a:pt x="10" y="3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9525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sp>
            <p:nvSpPr>
              <p:cNvPr id="92201" name="Freeform 41"/>
              <p:cNvSpPr>
                <a:spLocks/>
              </p:cNvSpPr>
              <p:nvPr/>
            </p:nvSpPr>
            <p:spPr bwMode="auto">
              <a:xfrm>
                <a:off x="610" y="1504"/>
                <a:ext cx="814" cy="641"/>
              </a:xfrm>
              <a:custGeom>
                <a:avLst/>
                <a:gdLst>
                  <a:gd name="T0" fmla="*/ 729 w 814"/>
                  <a:gd name="T1" fmla="*/ 39 h 641"/>
                  <a:gd name="T2" fmla="*/ 720 w 814"/>
                  <a:gd name="T3" fmla="*/ 117 h 641"/>
                  <a:gd name="T4" fmla="*/ 696 w 814"/>
                  <a:gd name="T5" fmla="*/ 207 h 641"/>
                  <a:gd name="T6" fmla="*/ 726 w 814"/>
                  <a:gd name="T7" fmla="*/ 414 h 641"/>
                  <a:gd name="T8" fmla="*/ 741 w 814"/>
                  <a:gd name="T9" fmla="*/ 444 h 641"/>
                  <a:gd name="T10" fmla="*/ 777 w 814"/>
                  <a:gd name="T11" fmla="*/ 516 h 641"/>
                  <a:gd name="T12" fmla="*/ 798 w 814"/>
                  <a:gd name="T13" fmla="*/ 564 h 641"/>
                  <a:gd name="T14" fmla="*/ 810 w 814"/>
                  <a:gd name="T15" fmla="*/ 582 h 641"/>
                  <a:gd name="T16" fmla="*/ 729 w 814"/>
                  <a:gd name="T17" fmla="*/ 615 h 641"/>
                  <a:gd name="T18" fmla="*/ 483 w 814"/>
                  <a:gd name="T19" fmla="*/ 630 h 641"/>
                  <a:gd name="T20" fmla="*/ 345 w 814"/>
                  <a:gd name="T21" fmla="*/ 612 h 641"/>
                  <a:gd name="T22" fmla="*/ 120 w 814"/>
                  <a:gd name="T23" fmla="*/ 624 h 641"/>
                  <a:gd name="T24" fmla="*/ 0 w 814"/>
                  <a:gd name="T25" fmla="*/ 606 h 641"/>
                  <a:gd name="T26" fmla="*/ 6 w 814"/>
                  <a:gd name="T27" fmla="*/ 579 h 641"/>
                  <a:gd name="T28" fmla="*/ 36 w 814"/>
                  <a:gd name="T29" fmla="*/ 540 h 641"/>
                  <a:gd name="T30" fmla="*/ 54 w 814"/>
                  <a:gd name="T31" fmla="*/ 501 h 641"/>
                  <a:gd name="T32" fmla="*/ 81 w 814"/>
                  <a:gd name="T33" fmla="*/ 477 h 641"/>
                  <a:gd name="T34" fmla="*/ 99 w 814"/>
                  <a:gd name="T35" fmla="*/ 465 h 641"/>
                  <a:gd name="T36" fmla="*/ 132 w 814"/>
                  <a:gd name="T37" fmla="*/ 420 h 641"/>
                  <a:gd name="T38" fmla="*/ 159 w 814"/>
                  <a:gd name="T39" fmla="*/ 357 h 641"/>
                  <a:gd name="T40" fmla="*/ 147 w 814"/>
                  <a:gd name="T41" fmla="*/ 267 h 641"/>
                  <a:gd name="T42" fmla="*/ 123 w 814"/>
                  <a:gd name="T43" fmla="*/ 237 h 641"/>
                  <a:gd name="T44" fmla="*/ 129 w 814"/>
                  <a:gd name="T45" fmla="*/ 213 h 641"/>
                  <a:gd name="T46" fmla="*/ 99 w 814"/>
                  <a:gd name="T47" fmla="*/ 186 h 641"/>
                  <a:gd name="T48" fmla="*/ 87 w 814"/>
                  <a:gd name="T49" fmla="*/ 132 h 641"/>
                  <a:gd name="T50" fmla="*/ 93 w 814"/>
                  <a:gd name="T51" fmla="*/ 57 h 641"/>
                  <a:gd name="T52" fmla="*/ 120 w 814"/>
                  <a:gd name="T53" fmla="*/ 36 h 641"/>
                  <a:gd name="T54" fmla="*/ 129 w 814"/>
                  <a:gd name="T55" fmla="*/ 30 h 641"/>
                  <a:gd name="T56" fmla="*/ 141 w 814"/>
                  <a:gd name="T57" fmla="*/ 9 h 641"/>
                  <a:gd name="T58" fmla="*/ 168 w 814"/>
                  <a:gd name="T59" fmla="*/ 0 h 641"/>
                  <a:gd name="T60" fmla="*/ 213 w 814"/>
                  <a:gd name="T61" fmla="*/ 30 h 641"/>
                  <a:gd name="T62" fmla="*/ 279 w 814"/>
                  <a:gd name="T63" fmla="*/ 72 h 641"/>
                  <a:gd name="T64" fmla="*/ 333 w 814"/>
                  <a:gd name="T65" fmla="*/ 84 h 641"/>
                  <a:gd name="T66" fmla="*/ 486 w 814"/>
                  <a:gd name="T67" fmla="*/ 78 h 641"/>
                  <a:gd name="T68" fmla="*/ 585 w 814"/>
                  <a:gd name="T69" fmla="*/ 57 h 641"/>
                  <a:gd name="T70" fmla="*/ 729 w 814"/>
                  <a:gd name="T71" fmla="*/ 39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14" h="641">
                    <a:moveTo>
                      <a:pt x="729" y="39"/>
                    </a:moveTo>
                    <a:cubicBezTo>
                      <a:pt x="727" y="68"/>
                      <a:pt x="729" y="91"/>
                      <a:pt x="720" y="117"/>
                    </a:cubicBezTo>
                    <a:cubicBezTo>
                      <a:pt x="716" y="148"/>
                      <a:pt x="704" y="177"/>
                      <a:pt x="696" y="207"/>
                    </a:cubicBezTo>
                    <a:cubicBezTo>
                      <a:pt x="694" y="271"/>
                      <a:pt x="683" y="357"/>
                      <a:pt x="726" y="414"/>
                    </a:cubicBezTo>
                    <a:cubicBezTo>
                      <a:pt x="734" y="437"/>
                      <a:pt x="728" y="427"/>
                      <a:pt x="741" y="444"/>
                    </a:cubicBezTo>
                    <a:cubicBezTo>
                      <a:pt x="748" y="470"/>
                      <a:pt x="762" y="494"/>
                      <a:pt x="777" y="516"/>
                    </a:cubicBezTo>
                    <a:cubicBezTo>
                      <a:pt x="780" y="538"/>
                      <a:pt x="779" y="551"/>
                      <a:pt x="798" y="564"/>
                    </a:cubicBezTo>
                    <a:cubicBezTo>
                      <a:pt x="800" y="571"/>
                      <a:pt x="809" y="575"/>
                      <a:pt x="810" y="582"/>
                    </a:cubicBezTo>
                    <a:cubicBezTo>
                      <a:pt x="814" y="610"/>
                      <a:pt x="746" y="613"/>
                      <a:pt x="729" y="615"/>
                    </a:cubicBezTo>
                    <a:cubicBezTo>
                      <a:pt x="652" y="641"/>
                      <a:pt x="556" y="629"/>
                      <a:pt x="483" y="630"/>
                    </a:cubicBezTo>
                    <a:cubicBezTo>
                      <a:pt x="442" y="629"/>
                      <a:pt x="384" y="638"/>
                      <a:pt x="345" y="612"/>
                    </a:cubicBezTo>
                    <a:cubicBezTo>
                      <a:pt x="286" y="610"/>
                      <a:pt x="177" y="625"/>
                      <a:pt x="120" y="624"/>
                    </a:cubicBezTo>
                    <a:cubicBezTo>
                      <a:pt x="63" y="623"/>
                      <a:pt x="19" y="614"/>
                      <a:pt x="0" y="606"/>
                    </a:cubicBezTo>
                    <a:cubicBezTo>
                      <a:pt x="3" y="597"/>
                      <a:pt x="3" y="588"/>
                      <a:pt x="6" y="579"/>
                    </a:cubicBezTo>
                    <a:cubicBezTo>
                      <a:pt x="12" y="562"/>
                      <a:pt x="24" y="552"/>
                      <a:pt x="36" y="540"/>
                    </a:cubicBezTo>
                    <a:cubicBezTo>
                      <a:pt x="46" y="530"/>
                      <a:pt x="50" y="513"/>
                      <a:pt x="54" y="501"/>
                    </a:cubicBezTo>
                    <a:cubicBezTo>
                      <a:pt x="57" y="491"/>
                      <a:pt x="73" y="483"/>
                      <a:pt x="81" y="477"/>
                    </a:cubicBezTo>
                    <a:cubicBezTo>
                      <a:pt x="87" y="473"/>
                      <a:pt x="99" y="465"/>
                      <a:pt x="99" y="465"/>
                    </a:cubicBezTo>
                    <a:cubicBezTo>
                      <a:pt x="105" y="447"/>
                      <a:pt x="123" y="438"/>
                      <a:pt x="132" y="420"/>
                    </a:cubicBezTo>
                    <a:cubicBezTo>
                      <a:pt x="142" y="401"/>
                      <a:pt x="144" y="372"/>
                      <a:pt x="159" y="357"/>
                    </a:cubicBezTo>
                    <a:cubicBezTo>
                      <a:pt x="166" y="335"/>
                      <a:pt x="161" y="289"/>
                      <a:pt x="147" y="267"/>
                    </a:cubicBezTo>
                    <a:cubicBezTo>
                      <a:pt x="140" y="256"/>
                      <a:pt x="129" y="249"/>
                      <a:pt x="123" y="237"/>
                    </a:cubicBezTo>
                    <a:cubicBezTo>
                      <a:pt x="117" y="228"/>
                      <a:pt x="133" y="221"/>
                      <a:pt x="129" y="213"/>
                    </a:cubicBezTo>
                    <a:cubicBezTo>
                      <a:pt x="125" y="205"/>
                      <a:pt x="106" y="199"/>
                      <a:pt x="99" y="186"/>
                    </a:cubicBezTo>
                    <a:cubicBezTo>
                      <a:pt x="95" y="168"/>
                      <a:pt x="91" y="150"/>
                      <a:pt x="87" y="132"/>
                    </a:cubicBezTo>
                    <a:cubicBezTo>
                      <a:pt x="88" y="118"/>
                      <a:pt x="83" y="72"/>
                      <a:pt x="93" y="57"/>
                    </a:cubicBezTo>
                    <a:cubicBezTo>
                      <a:pt x="99" y="49"/>
                      <a:pt x="113" y="41"/>
                      <a:pt x="120" y="36"/>
                    </a:cubicBezTo>
                    <a:cubicBezTo>
                      <a:pt x="123" y="34"/>
                      <a:pt x="129" y="30"/>
                      <a:pt x="129" y="30"/>
                    </a:cubicBezTo>
                    <a:cubicBezTo>
                      <a:pt x="133" y="23"/>
                      <a:pt x="135" y="14"/>
                      <a:pt x="141" y="9"/>
                    </a:cubicBezTo>
                    <a:cubicBezTo>
                      <a:pt x="149" y="3"/>
                      <a:pt x="168" y="0"/>
                      <a:pt x="168" y="0"/>
                    </a:cubicBezTo>
                    <a:cubicBezTo>
                      <a:pt x="181" y="13"/>
                      <a:pt x="200" y="17"/>
                      <a:pt x="213" y="30"/>
                    </a:cubicBezTo>
                    <a:cubicBezTo>
                      <a:pt x="228" y="45"/>
                      <a:pt x="258" y="66"/>
                      <a:pt x="279" y="72"/>
                    </a:cubicBezTo>
                    <a:cubicBezTo>
                      <a:pt x="297" y="77"/>
                      <a:pt x="315" y="78"/>
                      <a:pt x="333" y="84"/>
                    </a:cubicBezTo>
                    <a:cubicBezTo>
                      <a:pt x="351" y="84"/>
                      <a:pt x="447" y="83"/>
                      <a:pt x="486" y="78"/>
                    </a:cubicBezTo>
                    <a:cubicBezTo>
                      <a:pt x="520" y="74"/>
                      <a:pt x="549" y="60"/>
                      <a:pt x="585" y="57"/>
                    </a:cubicBezTo>
                    <a:cubicBezTo>
                      <a:pt x="627" y="43"/>
                      <a:pt x="684" y="39"/>
                      <a:pt x="729" y="39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02" name="Freeform 42"/>
              <p:cNvSpPr>
                <a:spLocks/>
              </p:cNvSpPr>
              <p:nvPr/>
            </p:nvSpPr>
            <p:spPr bwMode="auto">
              <a:xfrm>
                <a:off x="640" y="1438"/>
                <a:ext cx="741" cy="281"/>
              </a:xfrm>
              <a:custGeom>
                <a:avLst/>
                <a:gdLst>
                  <a:gd name="T0" fmla="*/ 735 w 741"/>
                  <a:gd name="T1" fmla="*/ 63 h 281"/>
                  <a:gd name="T2" fmla="*/ 705 w 741"/>
                  <a:gd name="T3" fmla="*/ 95 h 281"/>
                  <a:gd name="T4" fmla="*/ 665 w 741"/>
                  <a:gd name="T5" fmla="*/ 143 h 281"/>
                  <a:gd name="T6" fmla="*/ 627 w 741"/>
                  <a:gd name="T7" fmla="*/ 165 h 281"/>
                  <a:gd name="T8" fmla="*/ 483 w 741"/>
                  <a:gd name="T9" fmla="*/ 266 h 281"/>
                  <a:gd name="T10" fmla="*/ 210 w 741"/>
                  <a:gd name="T11" fmla="*/ 255 h 281"/>
                  <a:gd name="T12" fmla="*/ 126 w 741"/>
                  <a:gd name="T13" fmla="*/ 210 h 281"/>
                  <a:gd name="T14" fmla="*/ 110 w 741"/>
                  <a:gd name="T15" fmla="*/ 194 h 281"/>
                  <a:gd name="T16" fmla="*/ 6 w 741"/>
                  <a:gd name="T17" fmla="*/ 90 h 281"/>
                  <a:gd name="T18" fmla="*/ 3 w 741"/>
                  <a:gd name="T19" fmla="*/ 66 h 281"/>
                  <a:gd name="T20" fmla="*/ 24 w 741"/>
                  <a:gd name="T21" fmla="*/ 69 h 281"/>
                  <a:gd name="T22" fmla="*/ 69 w 741"/>
                  <a:gd name="T23" fmla="*/ 54 h 281"/>
                  <a:gd name="T24" fmla="*/ 132 w 741"/>
                  <a:gd name="T25" fmla="*/ 33 h 281"/>
                  <a:gd name="T26" fmla="*/ 159 w 741"/>
                  <a:gd name="T27" fmla="*/ 12 h 281"/>
                  <a:gd name="T28" fmla="*/ 198 w 741"/>
                  <a:gd name="T29" fmla="*/ 0 h 281"/>
                  <a:gd name="T30" fmla="*/ 243 w 741"/>
                  <a:gd name="T31" fmla="*/ 24 h 281"/>
                  <a:gd name="T32" fmla="*/ 344 w 741"/>
                  <a:gd name="T33" fmla="*/ 56 h 281"/>
                  <a:gd name="T34" fmla="*/ 489 w 741"/>
                  <a:gd name="T35" fmla="*/ 54 h 281"/>
                  <a:gd name="T36" fmla="*/ 525 w 741"/>
                  <a:gd name="T37" fmla="*/ 27 h 281"/>
                  <a:gd name="T38" fmla="*/ 603 w 741"/>
                  <a:gd name="T39" fmla="*/ 41 h 281"/>
                  <a:gd name="T40" fmla="*/ 708 w 741"/>
                  <a:gd name="T41" fmla="*/ 54 h 281"/>
                  <a:gd name="T42" fmla="*/ 735 w 741"/>
                  <a:gd name="T43" fmla="*/ 63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41" h="281">
                    <a:moveTo>
                      <a:pt x="735" y="63"/>
                    </a:moveTo>
                    <a:cubicBezTo>
                      <a:pt x="721" y="84"/>
                      <a:pt x="721" y="90"/>
                      <a:pt x="705" y="95"/>
                    </a:cubicBezTo>
                    <a:cubicBezTo>
                      <a:pt x="693" y="108"/>
                      <a:pt x="678" y="131"/>
                      <a:pt x="665" y="143"/>
                    </a:cubicBezTo>
                    <a:cubicBezTo>
                      <a:pt x="652" y="155"/>
                      <a:pt x="657" y="144"/>
                      <a:pt x="627" y="165"/>
                    </a:cubicBezTo>
                    <a:cubicBezTo>
                      <a:pt x="599" y="189"/>
                      <a:pt x="508" y="247"/>
                      <a:pt x="483" y="266"/>
                    </a:cubicBezTo>
                    <a:cubicBezTo>
                      <a:pt x="414" y="281"/>
                      <a:pt x="269" y="264"/>
                      <a:pt x="210" y="255"/>
                    </a:cubicBezTo>
                    <a:cubicBezTo>
                      <a:pt x="187" y="242"/>
                      <a:pt x="143" y="220"/>
                      <a:pt x="126" y="210"/>
                    </a:cubicBezTo>
                    <a:cubicBezTo>
                      <a:pt x="112" y="189"/>
                      <a:pt x="126" y="199"/>
                      <a:pt x="110" y="194"/>
                    </a:cubicBezTo>
                    <a:cubicBezTo>
                      <a:pt x="90" y="174"/>
                      <a:pt x="23" y="110"/>
                      <a:pt x="6" y="90"/>
                    </a:cubicBezTo>
                    <a:cubicBezTo>
                      <a:pt x="5" y="86"/>
                      <a:pt x="0" y="70"/>
                      <a:pt x="3" y="66"/>
                    </a:cubicBezTo>
                    <a:cubicBezTo>
                      <a:pt x="6" y="62"/>
                      <a:pt x="13" y="71"/>
                      <a:pt x="24" y="69"/>
                    </a:cubicBezTo>
                    <a:cubicBezTo>
                      <a:pt x="40" y="65"/>
                      <a:pt x="51" y="57"/>
                      <a:pt x="69" y="54"/>
                    </a:cubicBezTo>
                    <a:cubicBezTo>
                      <a:pt x="88" y="42"/>
                      <a:pt x="113" y="45"/>
                      <a:pt x="132" y="33"/>
                    </a:cubicBezTo>
                    <a:cubicBezTo>
                      <a:pt x="141" y="27"/>
                      <a:pt x="149" y="17"/>
                      <a:pt x="159" y="12"/>
                    </a:cubicBezTo>
                    <a:cubicBezTo>
                      <a:pt x="171" y="6"/>
                      <a:pt x="185" y="4"/>
                      <a:pt x="198" y="0"/>
                    </a:cubicBezTo>
                    <a:cubicBezTo>
                      <a:pt x="215" y="6"/>
                      <a:pt x="227" y="19"/>
                      <a:pt x="243" y="24"/>
                    </a:cubicBezTo>
                    <a:cubicBezTo>
                      <a:pt x="277" y="35"/>
                      <a:pt x="311" y="45"/>
                      <a:pt x="344" y="56"/>
                    </a:cubicBezTo>
                    <a:cubicBezTo>
                      <a:pt x="406" y="54"/>
                      <a:pt x="434" y="58"/>
                      <a:pt x="489" y="54"/>
                    </a:cubicBezTo>
                    <a:cubicBezTo>
                      <a:pt x="522" y="49"/>
                      <a:pt x="504" y="41"/>
                      <a:pt x="525" y="27"/>
                    </a:cubicBezTo>
                    <a:cubicBezTo>
                      <a:pt x="545" y="24"/>
                      <a:pt x="573" y="37"/>
                      <a:pt x="603" y="41"/>
                    </a:cubicBezTo>
                    <a:cubicBezTo>
                      <a:pt x="633" y="45"/>
                      <a:pt x="686" y="50"/>
                      <a:pt x="708" y="54"/>
                    </a:cubicBezTo>
                    <a:cubicBezTo>
                      <a:pt x="713" y="55"/>
                      <a:pt x="741" y="69"/>
                      <a:pt x="735" y="63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03" name="Freeform 43"/>
              <p:cNvSpPr>
                <a:spLocks/>
              </p:cNvSpPr>
              <p:nvPr/>
            </p:nvSpPr>
            <p:spPr bwMode="auto">
              <a:xfrm>
                <a:off x="690" y="1450"/>
                <a:ext cx="660" cy="224"/>
              </a:xfrm>
              <a:custGeom>
                <a:avLst/>
                <a:gdLst>
                  <a:gd name="T0" fmla="*/ 598 w 660"/>
                  <a:gd name="T1" fmla="*/ 98 h 224"/>
                  <a:gd name="T2" fmla="*/ 565 w 660"/>
                  <a:gd name="T3" fmla="*/ 125 h 224"/>
                  <a:gd name="T4" fmla="*/ 535 w 660"/>
                  <a:gd name="T5" fmla="*/ 144 h 224"/>
                  <a:gd name="T6" fmla="*/ 495 w 660"/>
                  <a:gd name="T7" fmla="*/ 177 h 224"/>
                  <a:gd name="T8" fmla="*/ 423 w 660"/>
                  <a:gd name="T9" fmla="*/ 221 h 224"/>
                  <a:gd name="T10" fmla="*/ 405 w 660"/>
                  <a:gd name="T11" fmla="*/ 224 h 224"/>
                  <a:gd name="T12" fmla="*/ 217 w 660"/>
                  <a:gd name="T13" fmla="*/ 218 h 224"/>
                  <a:gd name="T14" fmla="*/ 181 w 660"/>
                  <a:gd name="T15" fmla="*/ 210 h 224"/>
                  <a:gd name="T16" fmla="*/ 169 w 660"/>
                  <a:gd name="T17" fmla="*/ 200 h 224"/>
                  <a:gd name="T18" fmla="*/ 145 w 660"/>
                  <a:gd name="T19" fmla="*/ 179 h 224"/>
                  <a:gd name="T20" fmla="*/ 133 w 660"/>
                  <a:gd name="T21" fmla="*/ 167 h 224"/>
                  <a:gd name="T22" fmla="*/ 112 w 660"/>
                  <a:gd name="T23" fmla="*/ 150 h 224"/>
                  <a:gd name="T24" fmla="*/ 97 w 660"/>
                  <a:gd name="T25" fmla="*/ 138 h 224"/>
                  <a:gd name="T26" fmla="*/ 37 w 660"/>
                  <a:gd name="T27" fmla="*/ 96 h 224"/>
                  <a:gd name="T28" fmla="*/ 9 w 660"/>
                  <a:gd name="T29" fmla="*/ 66 h 224"/>
                  <a:gd name="T30" fmla="*/ 0 w 660"/>
                  <a:gd name="T31" fmla="*/ 54 h 224"/>
                  <a:gd name="T32" fmla="*/ 24 w 660"/>
                  <a:gd name="T33" fmla="*/ 41 h 224"/>
                  <a:gd name="T34" fmla="*/ 45 w 660"/>
                  <a:gd name="T35" fmla="*/ 35 h 224"/>
                  <a:gd name="T36" fmla="*/ 60 w 660"/>
                  <a:gd name="T37" fmla="*/ 29 h 224"/>
                  <a:gd name="T38" fmla="*/ 90 w 660"/>
                  <a:gd name="T39" fmla="*/ 15 h 224"/>
                  <a:gd name="T40" fmla="*/ 103 w 660"/>
                  <a:gd name="T41" fmla="*/ 9 h 224"/>
                  <a:gd name="T42" fmla="*/ 141 w 660"/>
                  <a:gd name="T43" fmla="*/ 9 h 224"/>
                  <a:gd name="T44" fmla="*/ 160 w 660"/>
                  <a:gd name="T45" fmla="*/ 23 h 224"/>
                  <a:gd name="T46" fmla="*/ 174 w 660"/>
                  <a:gd name="T47" fmla="*/ 41 h 224"/>
                  <a:gd name="T48" fmla="*/ 258 w 660"/>
                  <a:gd name="T49" fmla="*/ 86 h 224"/>
                  <a:gd name="T50" fmla="*/ 306 w 660"/>
                  <a:gd name="T51" fmla="*/ 104 h 224"/>
                  <a:gd name="T52" fmla="*/ 333 w 660"/>
                  <a:gd name="T53" fmla="*/ 98 h 224"/>
                  <a:gd name="T54" fmla="*/ 357 w 660"/>
                  <a:gd name="T55" fmla="*/ 92 h 224"/>
                  <a:gd name="T56" fmla="*/ 408 w 660"/>
                  <a:gd name="T57" fmla="*/ 77 h 224"/>
                  <a:gd name="T58" fmla="*/ 439 w 660"/>
                  <a:gd name="T59" fmla="*/ 71 h 224"/>
                  <a:gd name="T60" fmla="*/ 471 w 660"/>
                  <a:gd name="T61" fmla="*/ 65 h 224"/>
                  <a:gd name="T62" fmla="*/ 498 w 660"/>
                  <a:gd name="T63" fmla="*/ 38 h 224"/>
                  <a:gd name="T64" fmla="*/ 513 w 660"/>
                  <a:gd name="T65" fmla="*/ 23 h 224"/>
                  <a:gd name="T66" fmla="*/ 580 w 660"/>
                  <a:gd name="T67" fmla="*/ 30 h 224"/>
                  <a:gd name="T68" fmla="*/ 619 w 660"/>
                  <a:gd name="T69" fmla="*/ 36 h 224"/>
                  <a:gd name="T70" fmla="*/ 628 w 660"/>
                  <a:gd name="T71" fmla="*/ 38 h 224"/>
                  <a:gd name="T72" fmla="*/ 654 w 660"/>
                  <a:gd name="T73" fmla="*/ 38 h 224"/>
                  <a:gd name="T74" fmla="*/ 649 w 660"/>
                  <a:gd name="T75" fmla="*/ 48 h 224"/>
                  <a:gd name="T76" fmla="*/ 598 w 660"/>
                  <a:gd name="T77" fmla="*/ 98 h 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60" h="224">
                    <a:moveTo>
                      <a:pt x="598" y="98"/>
                    </a:moveTo>
                    <a:cubicBezTo>
                      <a:pt x="590" y="111"/>
                      <a:pt x="579" y="119"/>
                      <a:pt x="565" y="125"/>
                    </a:cubicBezTo>
                    <a:cubicBezTo>
                      <a:pt x="557" y="133"/>
                      <a:pt x="546" y="142"/>
                      <a:pt x="535" y="144"/>
                    </a:cubicBezTo>
                    <a:cubicBezTo>
                      <a:pt x="528" y="155"/>
                      <a:pt x="507" y="171"/>
                      <a:pt x="495" y="177"/>
                    </a:cubicBezTo>
                    <a:cubicBezTo>
                      <a:pt x="476" y="190"/>
                      <a:pt x="438" y="213"/>
                      <a:pt x="423" y="221"/>
                    </a:cubicBezTo>
                    <a:cubicBezTo>
                      <a:pt x="417" y="222"/>
                      <a:pt x="405" y="224"/>
                      <a:pt x="405" y="224"/>
                    </a:cubicBezTo>
                    <a:cubicBezTo>
                      <a:pt x="343" y="223"/>
                      <a:pt x="279" y="224"/>
                      <a:pt x="217" y="218"/>
                    </a:cubicBezTo>
                    <a:cubicBezTo>
                      <a:pt x="204" y="215"/>
                      <a:pt x="193" y="215"/>
                      <a:pt x="181" y="210"/>
                    </a:cubicBezTo>
                    <a:cubicBezTo>
                      <a:pt x="176" y="205"/>
                      <a:pt x="176" y="201"/>
                      <a:pt x="169" y="200"/>
                    </a:cubicBezTo>
                    <a:cubicBezTo>
                      <a:pt x="162" y="192"/>
                      <a:pt x="154" y="184"/>
                      <a:pt x="145" y="179"/>
                    </a:cubicBezTo>
                    <a:cubicBezTo>
                      <a:pt x="142" y="173"/>
                      <a:pt x="139" y="170"/>
                      <a:pt x="133" y="167"/>
                    </a:cubicBezTo>
                    <a:cubicBezTo>
                      <a:pt x="129" y="160"/>
                      <a:pt x="120" y="153"/>
                      <a:pt x="112" y="150"/>
                    </a:cubicBezTo>
                    <a:cubicBezTo>
                      <a:pt x="108" y="145"/>
                      <a:pt x="102" y="141"/>
                      <a:pt x="97" y="138"/>
                    </a:cubicBezTo>
                    <a:cubicBezTo>
                      <a:pt x="85" y="129"/>
                      <a:pt x="49" y="105"/>
                      <a:pt x="37" y="96"/>
                    </a:cubicBezTo>
                    <a:cubicBezTo>
                      <a:pt x="22" y="84"/>
                      <a:pt x="15" y="73"/>
                      <a:pt x="9" y="66"/>
                    </a:cubicBezTo>
                    <a:cubicBezTo>
                      <a:pt x="7" y="61"/>
                      <a:pt x="3" y="59"/>
                      <a:pt x="0" y="54"/>
                    </a:cubicBezTo>
                    <a:cubicBezTo>
                      <a:pt x="7" y="49"/>
                      <a:pt x="16" y="43"/>
                      <a:pt x="24" y="41"/>
                    </a:cubicBezTo>
                    <a:cubicBezTo>
                      <a:pt x="30" y="38"/>
                      <a:pt x="38" y="36"/>
                      <a:pt x="45" y="35"/>
                    </a:cubicBezTo>
                    <a:cubicBezTo>
                      <a:pt x="50" y="32"/>
                      <a:pt x="54" y="30"/>
                      <a:pt x="60" y="29"/>
                    </a:cubicBezTo>
                    <a:cubicBezTo>
                      <a:pt x="70" y="24"/>
                      <a:pt x="81" y="22"/>
                      <a:pt x="90" y="15"/>
                    </a:cubicBezTo>
                    <a:cubicBezTo>
                      <a:pt x="93" y="8"/>
                      <a:pt x="97" y="13"/>
                      <a:pt x="103" y="9"/>
                    </a:cubicBezTo>
                    <a:cubicBezTo>
                      <a:pt x="108" y="0"/>
                      <a:pt x="132" y="8"/>
                      <a:pt x="141" y="9"/>
                    </a:cubicBezTo>
                    <a:cubicBezTo>
                      <a:pt x="146" y="16"/>
                      <a:pt x="153" y="18"/>
                      <a:pt x="160" y="23"/>
                    </a:cubicBezTo>
                    <a:cubicBezTo>
                      <a:pt x="163" y="34"/>
                      <a:pt x="162" y="38"/>
                      <a:pt x="174" y="41"/>
                    </a:cubicBezTo>
                    <a:cubicBezTo>
                      <a:pt x="187" y="53"/>
                      <a:pt x="244" y="76"/>
                      <a:pt x="258" y="86"/>
                    </a:cubicBezTo>
                    <a:cubicBezTo>
                      <a:pt x="280" y="96"/>
                      <a:pt x="294" y="102"/>
                      <a:pt x="306" y="104"/>
                    </a:cubicBezTo>
                    <a:cubicBezTo>
                      <a:pt x="316" y="102"/>
                      <a:pt x="324" y="100"/>
                      <a:pt x="333" y="98"/>
                    </a:cubicBezTo>
                    <a:cubicBezTo>
                      <a:pt x="340" y="94"/>
                      <a:pt x="357" y="92"/>
                      <a:pt x="357" y="92"/>
                    </a:cubicBezTo>
                    <a:cubicBezTo>
                      <a:pt x="369" y="89"/>
                      <a:pt x="394" y="80"/>
                      <a:pt x="408" y="77"/>
                    </a:cubicBezTo>
                    <a:cubicBezTo>
                      <a:pt x="417" y="72"/>
                      <a:pt x="429" y="72"/>
                      <a:pt x="439" y="71"/>
                    </a:cubicBezTo>
                    <a:cubicBezTo>
                      <a:pt x="449" y="68"/>
                      <a:pt x="460" y="66"/>
                      <a:pt x="471" y="65"/>
                    </a:cubicBezTo>
                    <a:cubicBezTo>
                      <a:pt x="481" y="60"/>
                      <a:pt x="491" y="45"/>
                      <a:pt x="498" y="38"/>
                    </a:cubicBezTo>
                    <a:cubicBezTo>
                      <a:pt x="503" y="31"/>
                      <a:pt x="506" y="27"/>
                      <a:pt x="513" y="23"/>
                    </a:cubicBezTo>
                    <a:cubicBezTo>
                      <a:pt x="535" y="27"/>
                      <a:pt x="557" y="29"/>
                      <a:pt x="580" y="30"/>
                    </a:cubicBezTo>
                    <a:cubicBezTo>
                      <a:pt x="593" y="35"/>
                      <a:pt x="605" y="35"/>
                      <a:pt x="619" y="36"/>
                    </a:cubicBezTo>
                    <a:cubicBezTo>
                      <a:pt x="622" y="37"/>
                      <a:pt x="625" y="38"/>
                      <a:pt x="628" y="38"/>
                    </a:cubicBezTo>
                    <a:cubicBezTo>
                      <a:pt x="639" y="39"/>
                      <a:pt x="643" y="36"/>
                      <a:pt x="654" y="38"/>
                    </a:cubicBezTo>
                    <a:cubicBezTo>
                      <a:pt x="660" y="39"/>
                      <a:pt x="649" y="48"/>
                      <a:pt x="649" y="48"/>
                    </a:cubicBezTo>
                    <a:cubicBezTo>
                      <a:pt x="640" y="57"/>
                      <a:pt x="612" y="85"/>
                      <a:pt x="598" y="98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04" name="Freeform 44"/>
              <p:cNvSpPr>
                <a:spLocks/>
              </p:cNvSpPr>
              <p:nvPr/>
            </p:nvSpPr>
            <p:spPr bwMode="auto">
              <a:xfrm>
                <a:off x="1167" y="1281"/>
                <a:ext cx="131" cy="51"/>
              </a:xfrm>
              <a:custGeom>
                <a:avLst/>
                <a:gdLst>
                  <a:gd name="T0" fmla="*/ 128 w 131"/>
                  <a:gd name="T1" fmla="*/ 15 h 51"/>
                  <a:gd name="T2" fmla="*/ 124 w 131"/>
                  <a:gd name="T3" fmla="*/ 27 h 51"/>
                  <a:gd name="T4" fmla="*/ 110 w 131"/>
                  <a:gd name="T5" fmla="*/ 51 h 51"/>
                  <a:gd name="T6" fmla="*/ 6 w 131"/>
                  <a:gd name="T7" fmla="*/ 47 h 51"/>
                  <a:gd name="T8" fmla="*/ 2 w 131"/>
                  <a:gd name="T9" fmla="*/ 7 h 51"/>
                  <a:gd name="T10" fmla="*/ 8 w 131"/>
                  <a:gd name="T11" fmla="*/ 5 h 51"/>
                  <a:gd name="T12" fmla="*/ 102 w 131"/>
                  <a:gd name="T13" fmla="*/ 9 h 51"/>
                  <a:gd name="T14" fmla="*/ 128 w 131"/>
                  <a:gd name="T15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51">
                    <a:moveTo>
                      <a:pt x="128" y="15"/>
                    </a:moveTo>
                    <a:cubicBezTo>
                      <a:pt x="131" y="18"/>
                      <a:pt x="126" y="21"/>
                      <a:pt x="124" y="27"/>
                    </a:cubicBezTo>
                    <a:cubicBezTo>
                      <a:pt x="121" y="33"/>
                      <a:pt x="130" y="48"/>
                      <a:pt x="110" y="51"/>
                    </a:cubicBezTo>
                    <a:cubicBezTo>
                      <a:pt x="70" y="47"/>
                      <a:pt x="47" y="48"/>
                      <a:pt x="6" y="47"/>
                    </a:cubicBezTo>
                    <a:cubicBezTo>
                      <a:pt x="7" y="39"/>
                      <a:pt x="0" y="15"/>
                      <a:pt x="2" y="7"/>
                    </a:cubicBezTo>
                    <a:cubicBezTo>
                      <a:pt x="4" y="0"/>
                      <a:pt x="8" y="5"/>
                      <a:pt x="8" y="5"/>
                    </a:cubicBezTo>
                    <a:cubicBezTo>
                      <a:pt x="52" y="11"/>
                      <a:pt x="6" y="5"/>
                      <a:pt x="102" y="9"/>
                    </a:cubicBezTo>
                    <a:cubicBezTo>
                      <a:pt x="129" y="10"/>
                      <a:pt x="128" y="2"/>
                      <a:pt x="128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05" name="Freeform 45"/>
              <p:cNvSpPr>
                <a:spLocks/>
              </p:cNvSpPr>
              <p:nvPr/>
            </p:nvSpPr>
            <p:spPr bwMode="auto">
              <a:xfrm>
                <a:off x="727" y="1495"/>
                <a:ext cx="44" cy="38"/>
              </a:xfrm>
              <a:custGeom>
                <a:avLst/>
                <a:gdLst>
                  <a:gd name="T0" fmla="*/ 39 w 44"/>
                  <a:gd name="T1" fmla="*/ 8 h 38"/>
                  <a:gd name="T2" fmla="*/ 27 w 44"/>
                  <a:gd name="T3" fmla="*/ 36 h 38"/>
                  <a:gd name="T4" fmla="*/ 0 w 44"/>
                  <a:gd name="T5" fmla="*/ 27 h 38"/>
                  <a:gd name="T6" fmla="*/ 12 w 44"/>
                  <a:gd name="T7" fmla="*/ 9 h 38"/>
                  <a:gd name="T8" fmla="*/ 33 w 44"/>
                  <a:gd name="T9" fmla="*/ 6 h 38"/>
                  <a:gd name="T10" fmla="*/ 39 w 44"/>
                  <a:gd name="T11" fmla="*/ 8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4" h="38">
                    <a:moveTo>
                      <a:pt x="39" y="8"/>
                    </a:moveTo>
                    <a:cubicBezTo>
                      <a:pt x="38" y="32"/>
                      <a:pt x="44" y="33"/>
                      <a:pt x="27" y="36"/>
                    </a:cubicBezTo>
                    <a:cubicBezTo>
                      <a:pt x="12" y="35"/>
                      <a:pt x="7" y="38"/>
                      <a:pt x="0" y="27"/>
                    </a:cubicBezTo>
                    <a:cubicBezTo>
                      <a:pt x="3" y="6"/>
                      <a:pt x="0" y="15"/>
                      <a:pt x="12" y="9"/>
                    </a:cubicBezTo>
                    <a:cubicBezTo>
                      <a:pt x="18" y="0"/>
                      <a:pt x="24" y="4"/>
                      <a:pt x="33" y="6"/>
                    </a:cubicBezTo>
                    <a:cubicBezTo>
                      <a:pt x="38" y="8"/>
                      <a:pt x="36" y="8"/>
                      <a:pt x="39" y="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06" name="Freeform 46"/>
              <p:cNvSpPr>
                <a:spLocks/>
              </p:cNvSpPr>
              <p:nvPr/>
            </p:nvSpPr>
            <p:spPr bwMode="auto">
              <a:xfrm>
                <a:off x="1002" y="1569"/>
                <a:ext cx="54" cy="42"/>
              </a:xfrm>
              <a:custGeom>
                <a:avLst/>
                <a:gdLst>
                  <a:gd name="T0" fmla="*/ 54 w 54"/>
                  <a:gd name="T1" fmla="*/ 16 h 42"/>
                  <a:gd name="T2" fmla="*/ 43 w 54"/>
                  <a:gd name="T3" fmla="*/ 28 h 42"/>
                  <a:gd name="T4" fmla="*/ 18 w 54"/>
                  <a:gd name="T5" fmla="*/ 42 h 42"/>
                  <a:gd name="T6" fmla="*/ 0 w 54"/>
                  <a:gd name="T7" fmla="*/ 28 h 42"/>
                  <a:gd name="T8" fmla="*/ 9 w 54"/>
                  <a:gd name="T9" fmla="*/ 9 h 42"/>
                  <a:gd name="T10" fmla="*/ 21 w 54"/>
                  <a:gd name="T11" fmla="*/ 0 h 42"/>
                  <a:gd name="T12" fmla="*/ 54 w 54"/>
                  <a:gd name="T13" fmla="*/ 16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4" h="42">
                    <a:moveTo>
                      <a:pt x="54" y="16"/>
                    </a:moveTo>
                    <a:cubicBezTo>
                      <a:pt x="52" y="25"/>
                      <a:pt x="52" y="26"/>
                      <a:pt x="43" y="28"/>
                    </a:cubicBezTo>
                    <a:cubicBezTo>
                      <a:pt x="26" y="37"/>
                      <a:pt x="51" y="38"/>
                      <a:pt x="18" y="42"/>
                    </a:cubicBezTo>
                    <a:cubicBezTo>
                      <a:pt x="11" y="26"/>
                      <a:pt x="17" y="31"/>
                      <a:pt x="0" y="28"/>
                    </a:cubicBezTo>
                    <a:cubicBezTo>
                      <a:pt x="1" y="17"/>
                      <a:pt x="3" y="17"/>
                      <a:pt x="9" y="9"/>
                    </a:cubicBezTo>
                    <a:cubicBezTo>
                      <a:pt x="11" y="1"/>
                      <a:pt x="15" y="4"/>
                      <a:pt x="21" y="0"/>
                    </a:cubicBezTo>
                    <a:cubicBezTo>
                      <a:pt x="31" y="0"/>
                      <a:pt x="54" y="3"/>
                      <a:pt x="54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07" name="Freeform 47"/>
              <p:cNvSpPr>
                <a:spLocks/>
              </p:cNvSpPr>
              <p:nvPr/>
            </p:nvSpPr>
            <p:spPr bwMode="auto">
              <a:xfrm>
                <a:off x="1240" y="1505"/>
                <a:ext cx="49" cy="43"/>
              </a:xfrm>
              <a:custGeom>
                <a:avLst/>
                <a:gdLst>
                  <a:gd name="T0" fmla="*/ 44 w 49"/>
                  <a:gd name="T1" fmla="*/ 8 h 43"/>
                  <a:gd name="T2" fmla="*/ 0 w 49"/>
                  <a:gd name="T3" fmla="*/ 29 h 43"/>
                  <a:gd name="T4" fmla="*/ 20 w 49"/>
                  <a:gd name="T5" fmla="*/ 4 h 43"/>
                  <a:gd name="T6" fmla="*/ 33 w 49"/>
                  <a:gd name="T7" fmla="*/ 4 h 43"/>
                  <a:gd name="T8" fmla="*/ 44 w 49"/>
                  <a:gd name="T9" fmla="*/ 8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43">
                    <a:moveTo>
                      <a:pt x="44" y="8"/>
                    </a:moveTo>
                    <a:cubicBezTo>
                      <a:pt x="41" y="43"/>
                      <a:pt x="44" y="32"/>
                      <a:pt x="0" y="29"/>
                    </a:cubicBezTo>
                    <a:cubicBezTo>
                      <a:pt x="2" y="18"/>
                      <a:pt x="8" y="6"/>
                      <a:pt x="20" y="4"/>
                    </a:cubicBezTo>
                    <a:cubicBezTo>
                      <a:pt x="26" y="1"/>
                      <a:pt x="28" y="0"/>
                      <a:pt x="33" y="4"/>
                    </a:cubicBezTo>
                    <a:cubicBezTo>
                      <a:pt x="37" y="5"/>
                      <a:pt x="49" y="4"/>
                      <a:pt x="44" y="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08" name="Freeform 48"/>
              <p:cNvSpPr>
                <a:spLocks/>
              </p:cNvSpPr>
              <p:nvPr/>
            </p:nvSpPr>
            <p:spPr bwMode="auto">
              <a:xfrm>
                <a:off x="688" y="1540"/>
                <a:ext cx="964" cy="598"/>
              </a:xfrm>
              <a:custGeom>
                <a:avLst/>
                <a:gdLst>
                  <a:gd name="T0" fmla="*/ 702 w 964"/>
                  <a:gd name="T1" fmla="*/ 83 h 598"/>
                  <a:gd name="T2" fmla="*/ 744 w 964"/>
                  <a:gd name="T3" fmla="*/ 165 h 598"/>
                  <a:gd name="T4" fmla="*/ 902 w 964"/>
                  <a:gd name="T5" fmla="*/ 411 h 598"/>
                  <a:gd name="T6" fmla="*/ 951 w 964"/>
                  <a:gd name="T7" fmla="*/ 483 h 598"/>
                  <a:gd name="T8" fmla="*/ 936 w 964"/>
                  <a:gd name="T9" fmla="*/ 573 h 598"/>
                  <a:gd name="T10" fmla="*/ 888 w 964"/>
                  <a:gd name="T11" fmla="*/ 597 h 598"/>
                  <a:gd name="T12" fmla="*/ 837 w 964"/>
                  <a:gd name="T13" fmla="*/ 581 h 598"/>
                  <a:gd name="T14" fmla="*/ 774 w 964"/>
                  <a:gd name="T15" fmla="*/ 564 h 598"/>
                  <a:gd name="T16" fmla="*/ 605 w 964"/>
                  <a:gd name="T17" fmla="*/ 509 h 598"/>
                  <a:gd name="T18" fmla="*/ 525 w 964"/>
                  <a:gd name="T19" fmla="*/ 477 h 598"/>
                  <a:gd name="T20" fmla="*/ 437 w 964"/>
                  <a:gd name="T21" fmla="*/ 446 h 598"/>
                  <a:gd name="T22" fmla="*/ 396 w 964"/>
                  <a:gd name="T23" fmla="*/ 420 h 598"/>
                  <a:gd name="T24" fmla="*/ 264 w 964"/>
                  <a:gd name="T25" fmla="*/ 381 h 598"/>
                  <a:gd name="T26" fmla="*/ 189 w 964"/>
                  <a:gd name="T27" fmla="*/ 375 h 598"/>
                  <a:gd name="T28" fmla="*/ 81 w 964"/>
                  <a:gd name="T29" fmla="*/ 323 h 598"/>
                  <a:gd name="T30" fmla="*/ 0 w 964"/>
                  <a:gd name="T31" fmla="*/ 204 h 598"/>
                  <a:gd name="T32" fmla="*/ 51 w 964"/>
                  <a:gd name="T33" fmla="*/ 164 h 598"/>
                  <a:gd name="T34" fmla="*/ 59 w 964"/>
                  <a:gd name="T35" fmla="*/ 141 h 598"/>
                  <a:gd name="T36" fmla="*/ 108 w 964"/>
                  <a:gd name="T37" fmla="*/ 128 h 598"/>
                  <a:gd name="T38" fmla="*/ 72 w 964"/>
                  <a:gd name="T39" fmla="*/ 60 h 598"/>
                  <a:gd name="T40" fmla="*/ 135 w 964"/>
                  <a:gd name="T41" fmla="*/ 30 h 598"/>
                  <a:gd name="T42" fmla="*/ 183 w 964"/>
                  <a:gd name="T43" fmla="*/ 69 h 598"/>
                  <a:gd name="T44" fmla="*/ 198 w 964"/>
                  <a:gd name="T45" fmla="*/ 81 h 598"/>
                  <a:gd name="T46" fmla="*/ 234 w 964"/>
                  <a:gd name="T47" fmla="*/ 114 h 598"/>
                  <a:gd name="T48" fmla="*/ 261 w 964"/>
                  <a:gd name="T49" fmla="*/ 102 h 598"/>
                  <a:gd name="T50" fmla="*/ 336 w 964"/>
                  <a:gd name="T51" fmla="*/ 120 h 598"/>
                  <a:gd name="T52" fmla="*/ 351 w 964"/>
                  <a:gd name="T53" fmla="*/ 222 h 598"/>
                  <a:gd name="T54" fmla="*/ 444 w 964"/>
                  <a:gd name="T55" fmla="*/ 359 h 598"/>
                  <a:gd name="T56" fmla="*/ 588 w 964"/>
                  <a:gd name="T57" fmla="*/ 372 h 598"/>
                  <a:gd name="T58" fmla="*/ 714 w 964"/>
                  <a:gd name="T59" fmla="*/ 339 h 598"/>
                  <a:gd name="T60" fmla="*/ 681 w 964"/>
                  <a:gd name="T61" fmla="*/ 203 h 598"/>
                  <a:gd name="T62" fmla="*/ 651 w 964"/>
                  <a:gd name="T63" fmla="*/ 135 h 598"/>
                  <a:gd name="T64" fmla="*/ 648 w 964"/>
                  <a:gd name="T65" fmla="*/ 74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964" h="598">
                    <a:moveTo>
                      <a:pt x="663" y="3"/>
                    </a:moveTo>
                    <a:cubicBezTo>
                      <a:pt x="669" y="17"/>
                      <a:pt x="693" y="64"/>
                      <a:pt x="702" y="83"/>
                    </a:cubicBezTo>
                    <a:cubicBezTo>
                      <a:pt x="704" y="97"/>
                      <a:pt x="712" y="99"/>
                      <a:pt x="717" y="114"/>
                    </a:cubicBezTo>
                    <a:cubicBezTo>
                      <a:pt x="721" y="127"/>
                      <a:pt x="737" y="153"/>
                      <a:pt x="744" y="165"/>
                    </a:cubicBezTo>
                    <a:cubicBezTo>
                      <a:pt x="760" y="193"/>
                      <a:pt x="800" y="252"/>
                      <a:pt x="825" y="293"/>
                    </a:cubicBezTo>
                    <a:cubicBezTo>
                      <a:pt x="851" y="334"/>
                      <a:pt x="884" y="384"/>
                      <a:pt x="902" y="411"/>
                    </a:cubicBezTo>
                    <a:cubicBezTo>
                      <a:pt x="922" y="441"/>
                      <a:pt x="937" y="462"/>
                      <a:pt x="945" y="474"/>
                    </a:cubicBezTo>
                    <a:cubicBezTo>
                      <a:pt x="947" y="477"/>
                      <a:pt x="951" y="483"/>
                      <a:pt x="951" y="483"/>
                    </a:cubicBezTo>
                    <a:cubicBezTo>
                      <a:pt x="952" y="495"/>
                      <a:pt x="964" y="537"/>
                      <a:pt x="962" y="552"/>
                    </a:cubicBezTo>
                    <a:cubicBezTo>
                      <a:pt x="960" y="567"/>
                      <a:pt x="944" y="566"/>
                      <a:pt x="936" y="573"/>
                    </a:cubicBezTo>
                    <a:cubicBezTo>
                      <a:pt x="928" y="579"/>
                      <a:pt x="922" y="590"/>
                      <a:pt x="914" y="594"/>
                    </a:cubicBezTo>
                    <a:cubicBezTo>
                      <a:pt x="906" y="598"/>
                      <a:pt x="897" y="597"/>
                      <a:pt x="888" y="597"/>
                    </a:cubicBezTo>
                    <a:cubicBezTo>
                      <a:pt x="879" y="596"/>
                      <a:pt x="870" y="593"/>
                      <a:pt x="861" y="591"/>
                    </a:cubicBezTo>
                    <a:cubicBezTo>
                      <a:pt x="852" y="589"/>
                      <a:pt x="847" y="584"/>
                      <a:pt x="837" y="581"/>
                    </a:cubicBezTo>
                    <a:cubicBezTo>
                      <a:pt x="827" y="578"/>
                      <a:pt x="808" y="573"/>
                      <a:pt x="798" y="570"/>
                    </a:cubicBezTo>
                    <a:cubicBezTo>
                      <a:pt x="790" y="568"/>
                      <a:pt x="774" y="564"/>
                      <a:pt x="774" y="564"/>
                    </a:cubicBezTo>
                    <a:cubicBezTo>
                      <a:pt x="758" y="553"/>
                      <a:pt x="739" y="551"/>
                      <a:pt x="720" y="549"/>
                    </a:cubicBezTo>
                    <a:cubicBezTo>
                      <a:pt x="690" y="540"/>
                      <a:pt x="635" y="519"/>
                      <a:pt x="605" y="509"/>
                    </a:cubicBezTo>
                    <a:cubicBezTo>
                      <a:pt x="580" y="500"/>
                      <a:pt x="583" y="497"/>
                      <a:pt x="570" y="492"/>
                    </a:cubicBezTo>
                    <a:cubicBezTo>
                      <a:pt x="557" y="487"/>
                      <a:pt x="534" y="481"/>
                      <a:pt x="525" y="477"/>
                    </a:cubicBezTo>
                    <a:cubicBezTo>
                      <a:pt x="509" y="472"/>
                      <a:pt x="489" y="466"/>
                      <a:pt x="474" y="459"/>
                    </a:cubicBezTo>
                    <a:cubicBezTo>
                      <a:pt x="461" y="455"/>
                      <a:pt x="450" y="450"/>
                      <a:pt x="437" y="446"/>
                    </a:cubicBezTo>
                    <a:cubicBezTo>
                      <a:pt x="424" y="442"/>
                      <a:pt x="402" y="441"/>
                      <a:pt x="395" y="437"/>
                    </a:cubicBezTo>
                    <a:cubicBezTo>
                      <a:pt x="381" y="433"/>
                      <a:pt x="409" y="426"/>
                      <a:pt x="396" y="420"/>
                    </a:cubicBezTo>
                    <a:cubicBezTo>
                      <a:pt x="374" y="411"/>
                      <a:pt x="350" y="408"/>
                      <a:pt x="327" y="402"/>
                    </a:cubicBezTo>
                    <a:cubicBezTo>
                      <a:pt x="306" y="397"/>
                      <a:pt x="285" y="388"/>
                      <a:pt x="264" y="381"/>
                    </a:cubicBezTo>
                    <a:cubicBezTo>
                      <a:pt x="250" y="376"/>
                      <a:pt x="239" y="365"/>
                      <a:pt x="225" y="360"/>
                    </a:cubicBezTo>
                    <a:cubicBezTo>
                      <a:pt x="179" y="366"/>
                      <a:pt x="217" y="366"/>
                      <a:pt x="189" y="375"/>
                    </a:cubicBezTo>
                    <a:cubicBezTo>
                      <a:pt x="173" y="372"/>
                      <a:pt x="162" y="365"/>
                      <a:pt x="147" y="360"/>
                    </a:cubicBezTo>
                    <a:cubicBezTo>
                      <a:pt x="128" y="352"/>
                      <a:pt x="103" y="334"/>
                      <a:pt x="81" y="323"/>
                    </a:cubicBezTo>
                    <a:cubicBezTo>
                      <a:pt x="59" y="312"/>
                      <a:pt x="31" y="311"/>
                      <a:pt x="18" y="291"/>
                    </a:cubicBezTo>
                    <a:cubicBezTo>
                      <a:pt x="1" y="266"/>
                      <a:pt x="9" y="232"/>
                      <a:pt x="0" y="204"/>
                    </a:cubicBezTo>
                    <a:cubicBezTo>
                      <a:pt x="5" y="189"/>
                      <a:pt x="12" y="179"/>
                      <a:pt x="24" y="171"/>
                    </a:cubicBezTo>
                    <a:cubicBezTo>
                      <a:pt x="31" y="163"/>
                      <a:pt x="45" y="167"/>
                      <a:pt x="51" y="164"/>
                    </a:cubicBezTo>
                    <a:cubicBezTo>
                      <a:pt x="57" y="161"/>
                      <a:pt x="59" y="154"/>
                      <a:pt x="60" y="150"/>
                    </a:cubicBezTo>
                    <a:cubicBezTo>
                      <a:pt x="62" y="147"/>
                      <a:pt x="57" y="149"/>
                      <a:pt x="59" y="141"/>
                    </a:cubicBezTo>
                    <a:cubicBezTo>
                      <a:pt x="62" y="136"/>
                      <a:pt x="70" y="119"/>
                      <a:pt x="78" y="117"/>
                    </a:cubicBezTo>
                    <a:cubicBezTo>
                      <a:pt x="86" y="115"/>
                      <a:pt x="108" y="130"/>
                      <a:pt x="108" y="128"/>
                    </a:cubicBezTo>
                    <a:cubicBezTo>
                      <a:pt x="108" y="126"/>
                      <a:pt x="81" y="113"/>
                      <a:pt x="75" y="102"/>
                    </a:cubicBezTo>
                    <a:cubicBezTo>
                      <a:pt x="60" y="92"/>
                      <a:pt x="58" y="74"/>
                      <a:pt x="72" y="60"/>
                    </a:cubicBezTo>
                    <a:cubicBezTo>
                      <a:pt x="83" y="49"/>
                      <a:pt x="103" y="47"/>
                      <a:pt x="117" y="42"/>
                    </a:cubicBezTo>
                    <a:cubicBezTo>
                      <a:pt x="124" y="40"/>
                      <a:pt x="135" y="30"/>
                      <a:pt x="135" y="30"/>
                    </a:cubicBezTo>
                    <a:cubicBezTo>
                      <a:pt x="161" y="37"/>
                      <a:pt x="156" y="36"/>
                      <a:pt x="165" y="63"/>
                    </a:cubicBezTo>
                    <a:cubicBezTo>
                      <a:pt x="167" y="69"/>
                      <a:pt x="183" y="69"/>
                      <a:pt x="183" y="69"/>
                    </a:cubicBezTo>
                    <a:cubicBezTo>
                      <a:pt x="185" y="72"/>
                      <a:pt x="186" y="76"/>
                      <a:pt x="189" y="78"/>
                    </a:cubicBezTo>
                    <a:cubicBezTo>
                      <a:pt x="191" y="80"/>
                      <a:pt x="196" y="78"/>
                      <a:pt x="198" y="81"/>
                    </a:cubicBezTo>
                    <a:cubicBezTo>
                      <a:pt x="202" y="86"/>
                      <a:pt x="202" y="93"/>
                      <a:pt x="204" y="99"/>
                    </a:cubicBezTo>
                    <a:cubicBezTo>
                      <a:pt x="208" y="110"/>
                      <a:pt x="225" y="111"/>
                      <a:pt x="234" y="114"/>
                    </a:cubicBezTo>
                    <a:cubicBezTo>
                      <a:pt x="241" y="116"/>
                      <a:pt x="244" y="100"/>
                      <a:pt x="248" y="98"/>
                    </a:cubicBezTo>
                    <a:cubicBezTo>
                      <a:pt x="252" y="96"/>
                      <a:pt x="249" y="99"/>
                      <a:pt x="261" y="102"/>
                    </a:cubicBezTo>
                    <a:cubicBezTo>
                      <a:pt x="280" y="105"/>
                      <a:pt x="299" y="109"/>
                      <a:pt x="318" y="114"/>
                    </a:cubicBezTo>
                    <a:cubicBezTo>
                      <a:pt x="324" y="116"/>
                      <a:pt x="336" y="120"/>
                      <a:pt x="336" y="120"/>
                    </a:cubicBezTo>
                    <a:cubicBezTo>
                      <a:pt x="358" y="113"/>
                      <a:pt x="353" y="175"/>
                      <a:pt x="354" y="186"/>
                    </a:cubicBezTo>
                    <a:cubicBezTo>
                      <a:pt x="353" y="198"/>
                      <a:pt x="353" y="210"/>
                      <a:pt x="351" y="222"/>
                    </a:cubicBezTo>
                    <a:cubicBezTo>
                      <a:pt x="347" y="248"/>
                      <a:pt x="327" y="249"/>
                      <a:pt x="309" y="261"/>
                    </a:cubicBezTo>
                    <a:cubicBezTo>
                      <a:pt x="327" y="283"/>
                      <a:pt x="405" y="341"/>
                      <a:pt x="444" y="359"/>
                    </a:cubicBezTo>
                    <a:cubicBezTo>
                      <a:pt x="470" y="363"/>
                      <a:pt x="519" y="366"/>
                      <a:pt x="545" y="368"/>
                    </a:cubicBezTo>
                    <a:cubicBezTo>
                      <a:pt x="561" y="369"/>
                      <a:pt x="562" y="370"/>
                      <a:pt x="588" y="372"/>
                    </a:cubicBezTo>
                    <a:cubicBezTo>
                      <a:pt x="615" y="374"/>
                      <a:pt x="680" y="376"/>
                      <a:pt x="701" y="371"/>
                    </a:cubicBezTo>
                    <a:cubicBezTo>
                      <a:pt x="722" y="366"/>
                      <a:pt x="715" y="357"/>
                      <a:pt x="714" y="339"/>
                    </a:cubicBezTo>
                    <a:cubicBezTo>
                      <a:pt x="710" y="305"/>
                      <a:pt x="703" y="291"/>
                      <a:pt x="693" y="261"/>
                    </a:cubicBezTo>
                    <a:cubicBezTo>
                      <a:pt x="687" y="240"/>
                      <a:pt x="687" y="220"/>
                      <a:pt x="681" y="203"/>
                    </a:cubicBezTo>
                    <a:cubicBezTo>
                      <a:pt x="675" y="186"/>
                      <a:pt x="664" y="172"/>
                      <a:pt x="659" y="161"/>
                    </a:cubicBezTo>
                    <a:cubicBezTo>
                      <a:pt x="654" y="150"/>
                      <a:pt x="654" y="145"/>
                      <a:pt x="651" y="135"/>
                    </a:cubicBezTo>
                    <a:cubicBezTo>
                      <a:pt x="648" y="125"/>
                      <a:pt x="639" y="112"/>
                      <a:pt x="639" y="102"/>
                    </a:cubicBezTo>
                    <a:cubicBezTo>
                      <a:pt x="639" y="92"/>
                      <a:pt x="645" y="91"/>
                      <a:pt x="648" y="74"/>
                    </a:cubicBezTo>
                    <a:cubicBezTo>
                      <a:pt x="651" y="57"/>
                      <a:pt x="658" y="15"/>
                      <a:pt x="660" y="0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09" name="Freeform 49"/>
              <p:cNvSpPr>
                <a:spLocks/>
              </p:cNvSpPr>
              <p:nvPr/>
            </p:nvSpPr>
            <p:spPr bwMode="auto">
              <a:xfrm>
                <a:off x="426" y="1560"/>
                <a:ext cx="954" cy="600"/>
              </a:xfrm>
              <a:custGeom>
                <a:avLst/>
                <a:gdLst>
                  <a:gd name="T0" fmla="*/ 207 w 954"/>
                  <a:gd name="T1" fmla="*/ 103 h 600"/>
                  <a:gd name="T2" fmla="*/ 51 w 954"/>
                  <a:gd name="T3" fmla="*/ 415 h 600"/>
                  <a:gd name="T4" fmla="*/ 0 w 954"/>
                  <a:gd name="T5" fmla="*/ 549 h 600"/>
                  <a:gd name="T6" fmla="*/ 73 w 954"/>
                  <a:gd name="T7" fmla="*/ 597 h 600"/>
                  <a:gd name="T8" fmla="*/ 179 w 954"/>
                  <a:gd name="T9" fmla="*/ 544 h 600"/>
                  <a:gd name="T10" fmla="*/ 337 w 954"/>
                  <a:gd name="T11" fmla="*/ 478 h 600"/>
                  <a:gd name="T12" fmla="*/ 428 w 954"/>
                  <a:gd name="T13" fmla="*/ 457 h 600"/>
                  <a:gd name="T14" fmla="*/ 516 w 954"/>
                  <a:gd name="T15" fmla="*/ 426 h 600"/>
                  <a:gd name="T16" fmla="*/ 557 w 954"/>
                  <a:gd name="T17" fmla="*/ 400 h 600"/>
                  <a:gd name="T18" fmla="*/ 689 w 954"/>
                  <a:gd name="T19" fmla="*/ 361 h 600"/>
                  <a:gd name="T20" fmla="*/ 754 w 954"/>
                  <a:gd name="T21" fmla="*/ 349 h 600"/>
                  <a:gd name="T22" fmla="*/ 937 w 954"/>
                  <a:gd name="T23" fmla="*/ 244 h 600"/>
                  <a:gd name="T24" fmla="*/ 929 w 954"/>
                  <a:gd name="T25" fmla="*/ 151 h 600"/>
                  <a:gd name="T26" fmla="*/ 886 w 954"/>
                  <a:gd name="T27" fmla="*/ 120 h 600"/>
                  <a:gd name="T28" fmla="*/ 853 w 954"/>
                  <a:gd name="T29" fmla="*/ 85 h 600"/>
                  <a:gd name="T30" fmla="*/ 850 w 954"/>
                  <a:gd name="T31" fmla="*/ 76 h 600"/>
                  <a:gd name="T32" fmla="*/ 826 w 954"/>
                  <a:gd name="T33" fmla="*/ 4 h 600"/>
                  <a:gd name="T34" fmla="*/ 765 w 954"/>
                  <a:gd name="T35" fmla="*/ 28 h 600"/>
                  <a:gd name="T36" fmla="*/ 705 w 954"/>
                  <a:gd name="T37" fmla="*/ 78 h 600"/>
                  <a:gd name="T38" fmla="*/ 643 w 954"/>
                  <a:gd name="T39" fmla="*/ 106 h 600"/>
                  <a:gd name="T40" fmla="*/ 693 w 954"/>
                  <a:gd name="T41" fmla="*/ 63 h 600"/>
                  <a:gd name="T42" fmla="*/ 622 w 954"/>
                  <a:gd name="T43" fmla="*/ 72 h 600"/>
                  <a:gd name="T44" fmla="*/ 571 w 954"/>
                  <a:gd name="T45" fmla="*/ 174 h 600"/>
                  <a:gd name="T46" fmla="*/ 628 w 954"/>
                  <a:gd name="T47" fmla="*/ 228 h 600"/>
                  <a:gd name="T48" fmla="*/ 509 w 954"/>
                  <a:gd name="T49" fmla="*/ 339 h 600"/>
                  <a:gd name="T50" fmla="*/ 406 w 954"/>
                  <a:gd name="T51" fmla="*/ 352 h 600"/>
                  <a:gd name="T52" fmla="*/ 252 w 954"/>
                  <a:gd name="T53" fmla="*/ 385 h 600"/>
                  <a:gd name="T54" fmla="*/ 237 w 954"/>
                  <a:gd name="T55" fmla="*/ 412 h 600"/>
                  <a:gd name="T56" fmla="*/ 196 w 954"/>
                  <a:gd name="T57" fmla="*/ 396 h 600"/>
                  <a:gd name="T58" fmla="*/ 220 w 954"/>
                  <a:gd name="T59" fmla="*/ 268 h 600"/>
                  <a:gd name="T60" fmla="*/ 277 w 954"/>
                  <a:gd name="T61" fmla="*/ 46 h 600"/>
                  <a:gd name="T62" fmla="*/ 252 w 954"/>
                  <a:gd name="T63" fmla="*/ 1 h 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54" h="600">
                    <a:moveTo>
                      <a:pt x="244" y="19"/>
                    </a:moveTo>
                    <a:cubicBezTo>
                      <a:pt x="236" y="36"/>
                      <a:pt x="226" y="61"/>
                      <a:pt x="207" y="103"/>
                    </a:cubicBezTo>
                    <a:cubicBezTo>
                      <a:pt x="187" y="147"/>
                      <a:pt x="154" y="225"/>
                      <a:pt x="128" y="273"/>
                    </a:cubicBezTo>
                    <a:cubicBezTo>
                      <a:pt x="102" y="314"/>
                      <a:pt x="69" y="388"/>
                      <a:pt x="51" y="415"/>
                    </a:cubicBezTo>
                    <a:cubicBezTo>
                      <a:pt x="33" y="452"/>
                      <a:pt x="25" y="461"/>
                      <a:pt x="16" y="483"/>
                    </a:cubicBezTo>
                    <a:cubicBezTo>
                      <a:pt x="7" y="505"/>
                      <a:pt x="0" y="532"/>
                      <a:pt x="0" y="549"/>
                    </a:cubicBezTo>
                    <a:cubicBezTo>
                      <a:pt x="0" y="566"/>
                      <a:pt x="9" y="584"/>
                      <a:pt x="15" y="588"/>
                    </a:cubicBezTo>
                    <a:cubicBezTo>
                      <a:pt x="27" y="596"/>
                      <a:pt x="52" y="600"/>
                      <a:pt x="73" y="597"/>
                    </a:cubicBezTo>
                    <a:cubicBezTo>
                      <a:pt x="88" y="592"/>
                      <a:pt x="123" y="576"/>
                      <a:pt x="141" y="567"/>
                    </a:cubicBezTo>
                    <a:cubicBezTo>
                      <a:pt x="149" y="565"/>
                      <a:pt x="179" y="544"/>
                      <a:pt x="179" y="544"/>
                    </a:cubicBezTo>
                    <a:cubicBezTo>
                      <a:pt x="195" y="533"/>
                      <a:pt x="214" y="531"/>
                      <a:pt x="233" y="529"/>
                    </a:cubicBezTo>
                    <a:cubicBezTo>
                      <a:pt x="253" y="523"/>
                      <a:pt x="312" y="488"/>
                      <a:pt x="337" y="478"/>
                    </a:cubicBezTo>
                    <a:cubicBezTo>
                      <a:pt x="361" y="469"/>
                      <a:pt x="364" y="480"/>
                      <a:pt x="379" y="477"/>
                    </a:cubicBezTo>
                    <a:cubicBezTo>
                      <a:pt x="394" y="474"/>
                      <a:pt x="412" y="463"/>
                      <a:pt x="428" y="457"/>
                    </a:cubicBezTo>
                    <a:cubicBezTo>
                      <a:pt x="444" y="452"/>
                      <a:pt x="464" y="446"/>
                      <a:pt x="479" y="439"/>
                    </a:cubicBezTo>
                    <a:cubicBezTo>
                      <a:pt x="492" y="435"/>
                      <a:pt x="503" y="430"/>
                      <a:pt x="516" y="426"/>
                    </a:cubicBezTo>
                    <a:cubicBezTo>
                      <a:pt x="529" y="422"/>
                      <a:pt x="551" y="421"/>
                      <a:pt x="558" y="417"/>
                    </a:cubicBezTo>
                    <a:cubicBezTo>
                      <a:pt x="572" y="413"/>
                      <a:pt x="544" y="406"/>
                      <a:pt x="557" y="400"/>
                    </a:cubicBezTo>
                    <a:cubicBezTo>
                      <a:pt x="579" y="391"/>
                      <a:pt x="603" y="388"/>
                      <a:pt x="626" y="382"/>
                    </a:cubicBezTo>
                    <a:cubicBezTo>
                      <a:pt x="647" y="377"/>
                      <a:pt x="668" y="368"/>
                      <a:pt x="689" y="361"/>
                    </a:cubicBezTo>
                    <a:cubicBezTo>
                      <a:pt x="703" y="356"/>
                      <a:pt x="714" y="345"/>
                      <a:pt x="728" y="340"/>
                    </a:cubicBezTo>
                    <a:cubicBezTo>
                      <a:pt x="774" y="346"/>
                      <a:pt x="726" y="340"/>
                      <a:pt x="754" y="349"/>
                    </a:cubicBezTo>
                    <a:cubicBezTo>
                      <a:pt x="770" y="346"/>
                      <a:pt x="814" y="320"/>
                      <a:pt x="829" y="315"/>
                    </a:cubicBezTo>
                    <a:cubicBezTo>
                      <a:pt x="859" y="302"/>
                      <a:pt x="916" y="266"/>
                      <a:pt x="937" y="244"/>
                    </a:cubicBezTo>
                    <a:cubicBezTo>
                      <a:pt x="954" y="219"/>
                      <a:pt x="942" y="226"/>
                      <a:pt x="951" y="198"/>
                    </a:cubicBezTo>
                    <a:cubicBezTo>
                      <a:pt x="946" y="183"/>
                      <a:pt x="941" y="159"/>
                      <a:pt x="929" y="151"/>
                    </a:cubicBezTo>
                    <a:cubicBezTo>
                      <a:pt x="922" y="143"/>
                      <a:pt x="908" y="147"/>
                      <a:pt x="902" y="144"/>
                    </a:cubicBezTo>
                    <a:cubicBezTo>
                      <a:pt x="895" y="139"/>
                      <a:pt x="890" y="127"/>
                      <a:pt x="886" y="120"/>
                    </a:cubicBezTo>
                    <a:cubicBezTo>
                      <a:pt x="881" y="112"/>
                      <a:pt x="881" y="109"/>
                      <a:pt x="876" y="103"/>
                    </a:cubicBezTo>
                    <a:cubicBezTo>
                      <a:pt x="871" y="97"/>
                      <a:pt x="864" y="85"/>
                      <a:pt x="853" y="85"/>
                    </a:cubicBezTo>
                    <a:cubicBezTo>
                      <a:pt x="842" y="85"/>
                      <a:pt x="811" y="104"/>
                      <a:pt x="811" y="105"/>
                    </a:cubicBezTo>
                    <a:cubicBezTo>
                      <a:pt x="811" y="106"/>
                      <a:pt x="843" y="88"/>
                      <a:pt x="850" y="76"/>
                    </a:cubicBezTo>
                    <a:cubicBezTo>
                      <a:pt x="857" y="64"/>
                      <a:pt x="859" y="42"/>
                      <a:pt x="855" y="30"/>
                    </a:cubicBezTo>
                    <a:cubicBezTo>
                      <a:pt x="851" y="18"/>
                      <a:pt x="839" y="8"/>
                      <a:pt x="826" y="4"/>
                    </a:cubicBezTo>
                    <a:cubicBezTo>
                      <a:pt x="816" y="2"/>
                      <a:pt x="784" y="0"/>
                      <a:pt x="774" y="4"/>
                    </a:cubicBezTo>
                    <a:cubicBezTo>
                      <a:pt x="764" y="8"/>
                      <a:pt x="772" y="20"/>
                      <a:pt x="765" y="28"/>
                    </a:cubicBezTo>
                    <a:cubicBezTo>
                      <a:pt x="762" y="37"/>
                      <a:pt x="733" y="46"/>
                      <a:pt x="730" y="54"/>
                    </a:cubicBezTo>
                    <a:cubicBezTo>
                      <a:pt x="720" y="62"/>
                      <a:pt x="711" y="73"/>
                      <a:pt x="705" y="78"/>
                    </a:cubicBezTo>
                    <a:cubicBezTo>
                      <a:pt x="697" y="85"/>
                      <a:pt x="692" y="89"/>
                      <a:pt x="682" y="94"/>
                    </a:cubicBezTo>
                    <a:cubicBezTo>
                      <a:pt x="674" y="96"/>
                      <a:pt x="651" y="106"/>
                      <a:pt x="643" y="106"/>
                    </a:cubicBezTo>
                    <a:cubicBezTo>
                      <a:pt x="644" y="103"/>
                      <a:pt x="682" y="82"/>
                      <a:pt x="690" y="75"/>
                    </a:cubicBezTo>
                    <a:cubicBezTo>
                      <a:pt x="698" y="68"/>
                      <a:pt x="699" y="66"/>
                      <a:pt x="693" y="63"/>
                    </a:cubicBezTo>
                    <a:cubicBezTo>
                      <a:pt x="687" y="60"/>
                      <a:pt x="666" y="57"/>
                      <a:pt x="654" y="58"/>
                    </a:cubicBezTo>
                    <a:cubicBezTo>
                      <a:pt x="648" y="60"/>
                      <a:pt x="622" y="72"/>
                      <a:pt x="622" y="72"/>
                    </a:cubicBezTo>
                    <a:cubicBezTo>
                      <a:pt x="613" y="83"/>
                      <a:pt x="545" y="99"/>
                      <a:pt x="541" y="115"/>
                    </a:cubicBezTo>
                    <a:cubicBezTo>
                      <a:pt x="533" y="132"/>
                      <a:pt x="561" y="160"/>
                      <a:pt x="571" y="174"/>
                    </a:cubicBezTo>
                    <a:cubicBezTo>
                      <a:pt x="572" y="186"/>
                      <a:pt x="600" y="190"/>
                      <a:pt x="602" y="202"/>
                    </a:cubicBezTo>
                    <a:cubicBezTo>
                      <a:pt x="612" y="214"/>
                      <a:pt x="618" y="216"/>
                      <a:pt x="628" y="228"/>
                    </a:cubicBezTo>
                    <a:cubicBezTo>
                      <a:pt x="635" y="242"/>
                      <a:pt x="663" y="268"/>
                      <a:pt x="643" y="286"/>
                    </a:cubicBezTo>
                    <a:cubicBezTo>
                      <a:pt x="625" y="308"/>
                      <a:pt x="548" y="321"/>
                      <a:pt x="509" y="339"/>
                    </a:cubicBezTo>
                    <a:cubicBezTo>
                      <a:pt x="480" y="348"/>
                      <a:pt x="492" y="344"/>
                      <a:pt x="475" y="345"/>
                    </a:cubicBezTo>
                    <a:cubicBezTo>
                      <a:pt x="458" y="347"/>
                      <a:pt x="423" y="349"/>
                      <a:pt x="406" y="352"/>
                    </a:cubicBezTo>
                    <a:cubicBezTo>
                      <a:pt x="390" y="353"/>
                      <a:pt x="396" y="359"/>
                      <a:pt x="370" y="361"/>
                    </a:cubicBezTo>
                    <a:cubicBezTo>
                      <a:pt x="343" y="371"/>
                      <a:pt x="276" y="376"/>
                      <a:pt x="252" y="385"/>
                    </a:cubicBezTo>
                    <a:cubicBezTo>
                      <a:pt x="230" y="390"/>
                      <a:pt x="242" y="389"/>
                      <a:pt x="240" y="393"/>
                    </a:cubicBezTo>
                    <a:cubicBezTo>
                      <a:pt x="238" y="397"/>
                      <a:pt x="239" y="408"/>
                      <a:pt x="237" y="412"/>
                    </a:cubicBezTo>
                    <a:cubicBezTo>
                      <a:pt x="235" y="416"/>
                      <a:pt x="235" y="418"/>
                      <a:pt x="228" y="415"/>
                    </a:cubicBezTo>
                    <a:cubicBezTo>
                      <a:pt x="221" y="412"/>
                      <a:pt x="202" y="400"/>
                      <a:pt x="196" y="396"/>
                    </a:cubicBezTo>
                    <a:cubicBezTo>
                      <a:pt x="190" y="392"/>
                      <a:pt x="186" y="409"/>
                      <a:pt x="190" y="388"/>
                    </a:cubicBezTo>
                    <a:cubicBezTo>
                      <a:pt x="194" y="367"/>
                      <a:pt x="211" y="300"/>
                      <a:pt x="220" y="268"/>
                    </a:cubicBezTo>
                    <a:cubicBezTo>
                      <a:pt x="229" y="236"/>
                      <a:pt x="237" y="233"/>
                      <a:pt x="246" y="196"/>
                    </a:cubicBezTo>
                    <a:cubicBezTo>
                      <a:pt x="255" y="159"/>
                      <a:pt x="272" y="75"/>
                      <a:pt x="277" y="46"/>
                    </a:cubicBezTo>
                    <a:cubicBezTo>
                      <a:pt x="282" y="17"/>
                      <a:pt x="278" y="26"/>
                      <a:pt x="274" y="19"/>
                    </a:cubicBezTo>
                    <a:cubicBezTo>
                      <a:pt x="270" y="12"/>
                      <a:pt x="257" y="1"/>
                      <a:pt x="252" y="1"/>
                    </a:cubicBezTo>
                    <a:cubicBezTo>
                      <a:pt x="247" y="1"/>
                      <a:pt x="246" y="15"/>
                      <a:pt x="244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10" name="Freeform 50"/>
              <p:cNvSpPr>
                <a:spLocks/>
              </p:cNvSpPr>
              <p:nvPr/>
            </p:nvSpPr>
            <p:spPr bwMode="auto">
              <a:xfrm>
                <a:off x="1325" y="1554"/>
                <a:ext cx="28" cy="60"/>
              </a:xfrm>
              <a:custGeom>
                <a:avLst/>
                <a:gdLst>
                  <a:gd name="T0" fmla="*/ 28 w 28"/>
                  <a:gd name="T1" fmla="*/ 9 h 60"/>
                  <a:gd name="T2" fmla="*/ 23 w 28"/>
                  <a:gd name="T3" fmla="*/ 6 h 60"/>
                  <a:gd name="T4" fmla="*/ 22 w 28"/>
                  <a:gd name="T5" fmla="*/ 1 h 60"/>
                  <a:gd name="T6" fmla="*/ 5 w 28"/>
                  <a:gd name="T7" fmla="*/ 4 h 60"/>
                  <a:gd name="T8" fmla="*/ 5 w 28"/>
                  <a:gd name="T9" fmla="*/ 34 h 60"/>
                  <a:gd name="T10" fmla="*/ 2 w 28"/>
                  <a:gd name="T11" fmla="*/ 43 h 60"/>
                  <a:gd name="T12" fmla="*/ 7 w 28"/>
                  <a:gd name="T13" fmla="*/ 42 h 60"/>
                  <a:gd name="T14" fmla="*/ 17 w 28"/>
                  <a:gd name="T15" fmla="*/ 60 h 60"/>
                  <a:gd name="T16" fmla="*/ 28 w 28"/>
                  <a:gd name="T17" fmla="*/ 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60">
                    <a:moveTo>
                      <a:pt x="28" y="9"/>
                    </a:moveTo>
                    <a:cubicBezTo>
                      <a:pt x="26" y="8"/>
                      <a:pt x="24" y="8"/>
                      <a:pt x="23" y="6"/>
                    </a:cubicBezTo>
                    <a:cubicBezTo>
                      <a:pt x="22" y="5"/>
                      <a:pt x="24" y="1"/>
                      <a:pt x="22" y="1"/>
                    </a:cubicBezTo>
                    <a:cubicBezTo>
                      <a:pt x="16" y="0"/>
                      <a:pt x="5" y="4"/>
                      <a:pt x="5" y="4"/>
                    </a:cubicBezTo>
                    <a:cubicBezTo>
                      <a:pt x="9" y="17"/>
                      <a:pt x="8" y="9"/>
                      <a:pt x="5" y="34"/>
                    </a:cubicBezTo>
                    <a:cubicBezTo>
                      <a:pt x="5" y="37"/>
                      <a:pt x="0" y="41"/>
                      <a:pt x="2" y="43"/>
                    </a:cubicBezTo>
                    <a:cubicBezTo>
                      <a:pt x="3" y="44"/>
                      <a:pt x="5" y="42"/>
                      <a:pt x="7" y="42"/>
                    </a:cubicBezTo>
                    <a:cubicBezTo>
                      <a:pt x="15" y="36"/>
                      <a:pt x="16" y="53"/>
                      <a:pt x="17" y="60"/>
                    </a:cubicBezTo>
                    <a:cubicBezTo>
                      <a:pt x="27" y="44"/>
                      <a:pt x="26" y="28"/>
                      <a:pt x="28" y="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11" name="Freeform 51"/>
              <p:cNvSpPr>
                <a:spLocks/>
              </p:cNvSpPr>
              <p:nvPr/>
            </p:nvSpPr>
            <p:spPr bwMode="auto">
              <a:xfrm>
                <a:off x="682" y="1581"/>
                <a:ext cx="38" cy="47"/>
              </a:xfrm>
              <a:custGeom>
                <a:avLst/>
                <a:gdLst>
                  <a:gd name="T0" fmla="*/ 27 w 38"/>
                  <a:gd name="T1" fmla="*/ 43 h 47"/>
                  <a:gd name="T2" fmla="*/ 12 w 38"/>
                  <a:gd name="T3" fmla="*/ 30 h 47"/>
                  <a:gd name="T4" fmla="*/ 17 w 38"/>
                  <a:gd name="T5" fmla="*/ 6 h 47"/>
                  <a:gd name="T6" fmla="*/ 35 w 38"/>
                  <a:gd name="T7" fmla="*/ 25 h 47"/>
                  <a:gd name="T8" fmla="*/ 32 w 38"/>
                  <a:gd name="T9" fmla="*/ 43 h 47"/>
                  <a:gd name="T10" fmla="*/ 27 w 38"/>
                  <a:gd name="T11" fmla="*/ 4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8" h="47">
                    <a:moveTo>
                      <a:pt x="27" y="43"/>
                    </a:moveTo>
                    <a:cubicBezTo>
                      <a:pt x="33" y="32"/>
                      <a:pt x="20" y="31"/>
                      <a:pt x="12" y="30"/>
                    </a:cubicBezTo>
                    <a:cubicBezTo>
                      <a:pt x="14" y="7"/>
                      <a:pt x="0" y="0"/>
                      <a:pt x="17" y="6"/>
                    </a:cubicBezTo>
                    <a:cubicBezTo>
                      <a:pt x="20" y="10"/>
                      <a:pt x="33" y="20"/>
                      <a:pt x="35" y="25"/>
                    </a:cubicBezTo>
                    <a:cubicBezTo>
                      <a:pt x="34" y="31"/>
                      <a:pt x="38" y="41"/>
                      <a:pt x="32" y="43"/>
                    </a:cubicBezTo>
                    <a:cubicBezTo>
                      <a:pt x="26" y="45"/>
                      <a:pt x="27" y="47"/>
                      <a:pt x="27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12" name="Freeform 52"/>
              <p:cNvSpPr>
                <a:spLocks/>
              </p:cNvSpPr>
              <p:nvPr/>
            </p:nvSpPr>
            <p:spPr bwMode="auto">
              <a:xfrm>
                <a:off x="708" y="1659"/>
                <a:ext cx="313" cy="232"/>
              </a:xfrm>
              <a:custGeom>
                <a:avLst/>
                <a:gdLst>
                  <a:gd name="T0" fmla="*/ 157 w 313"/>
                  <a:gd name="T1" fmla="*/ 0 h 232"/>
                  <a:gd name="T2" fmla="*/ 133 w 313"/>
                  <a:gd name="T3" fmla="*/ 27 h 232"/>
                  <a:gd name="T4" fmla="*/ 97 w 313"/>
                  <a:gd name="T5" fmla="*/ 73 h 232"/>
                  <a:gd name="T6" fmla="*/ 88 w 313"/>
                  <a:gd name="T7" fmla="*/ 84 h 232"/>
                  <a:gd name="T8" fmla="*/ 63 w 313"/>
                  <a:gd name="T9" fmla="*/ 96 h 232"/>
                  <a:gd name="T10" fmla="*/ 49 w 313"/>
                  <a:gd name="T11" fmla="*/ 109 h 232"/>
                  <a:gd name="T12" fmla="*/ 25 w 313"/>
                  <a:gd name="T13" fmla="*/ 121 h 232"/>
                  <a:gd name="T14" fmla="*/ 13 w 313"/>
                  <a:gd name="T15" fmla="*/ 132 h 232"/>
                  <a:gd name="T16" fmla="*/ 0 w 313"/>
                  <a:gd name="T17" fmla="*/ 141 h 232"/>
                  <a:gd name="T18" fmla="*/ 22 w 313"/>
                  <a:gd name="T19" fmla="*/ 163 h 232"/>
                  <a:gd name="T20" fmla="*/ 36 w 313"/>
                  <a:gd name="T21" fmla="*/ 172 h 232"/>
                  <a:gd name="T22" fmla="*/ 54 w 313"/>
                  <a:gd name="T23" fmla="*/ 178 h 232"/>
                  <a:gd name="T24" fmla="*/ 81 w 313"/>
                  <a:gd name="T25" fmla="*/ 190 h 232"/>
                  <a:gd name="T26" fmla="*/ 120 w 313"/>
                  <a:gd name="T27" fmla="*/ 211 h 232"/>
                  <a:gd name="T28" fmla="*/ 135 w 313"/>
                  <a:gd name="T29" fmla="*/ 223 h 232"/>
                  <a:gd name="T30" fmla="*/ 148 w 313"/>
                  <a:gd name="T31" fmla="*/ 232 h 232"/>
                  <a:gd name="T32" fmla="*/ 177 w 313"/>
                  <a:gd name="T33" fmla="*/ 219 h 232"/>
                  <a:gd name="T34" fmla="*/ 201 w 313"/>
                  <a:gd name="T35" fmla="*/ 213 h 232"/>
                  <a:gd name="T36" fmla="*/ 219 w 313"/>
                  <a:gd name="T37" fmla="*/ 211 h 232"/>
                  <a:gd name="T38" fmla="*/ 247 w 313"/>
                  <a:gd name="T39" fmla="*/ 171 h 232"/>
                  <a:gd name="T40" fmla="*/ 276 w 313"/>
                  <a:gd name="T41" fmla="*/ 141 h 232"/>
                  <a:gd name="T42" fmla="*/ 300 w 313"/>
                  <a:gd name="T43" fmla="*/ 117 h 232"/>
                  <a:gd name="T44" fmla="*/ 313 w 313"/>
                  <a:gd name="T45" fmla="*/ 102 h 232"/>
                  <a:gd name="T46" fmla="*/ 289 w 313"/>
                  <a:gd name="T47" fmla="*/ 87 h 232"/>
                  <a:gd name="T48" fmla="*/ 262 w 313"/>
                  <a:gd name="T49" fmla="*/ 64 h 232"/>
                  <a:gd name="T50" fmla="*/ 246 w 313"/>
                  <a:gd name="T51" fmla="*/ 49 h 232"/>
                  <a:gd name="T52" fmla="*/ 238 w 313"/>
                  <a:gd name="T53" fmla="*/ 42 h 232"/>
                  <a:gd name="T54" fmla="*/ 219 w 313"/>
                  <a:gd name="T55" fmla="*/ 24 h 232"/>
                  <a:gd name="T56" fmla="*/ 195 w 313"/>
                  <a:gd name="T57" fmla="*/ 12 h 232"/>
                  <a:gd name="T58" fmla="*/ 174 w 313"/>
                  <a:gd name="T59" fmla="*/ 1 h 232"/>
                  <a:gd name="T60" fmla="*/ 157 w 313"/>
                  <a:gd name="T61" fmla="*/ 0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3" h="232">
                    <a:moveTo>
                      <a:pt x="157" y="0"/>
                    </a:moveTo>
                    <a:cubicBezTo>
                      <a:pt x="150" y="10"/>
                      <a:pt x="142" y="18"/>
                      <a:pt x="133" y="27"/>
                    </a:cubicBezTo>
                    <a:cubicBezTo>
                      <a:pt x="129" y="49"/>
                      <a:pt x="110" y="56"/>
                      <a:pt x="97" y="73"/>
                    </a:cubicBezTo>
                    <a:cubicBezTo>
                      <a:pt x="96" y="80"/>
                      <a:pt x="94" y="81"/>
                      <a:pt x="88" y="84"/>
                    </a:cubicBezTo>
                    <a:cubicBezTo>
                      <a:pt x="81" y="91"/>
                      <a:pt x="72" y="92"/>
                      <a:pt x="63" y="96"/>
                    </a:cubicBezTo>
                    <a:cubicBezTo>
                      <a:pt x="58" y="103"/>
                      <a:pt x="58" y="107"/>
                      <a:pt x="49" y="109"/>
                    </a:cubicBezTo>
                    <a:cubicBezTo>
                      <a:pt x="42" y="113"/>
                      <a:pt x="33" y="119"/>
                      <a:pt x="25" y="121"/>
                    </a:cubicBezTo>
                    <a:cubicBezTo>
                      <a:pt x="19" y="124"/>
                      <a:pt x="16" y="125"/>
                      <a:pt x="13" y="132"/>
                    </a:cubicBezTo>
                    <a:cubicBezTo>
                      <a:pt x="12" y="141"/>
                      <a:pt x="8" y="138"/>
                      <a:pt x="0" y="141"/>
                    </a:cubicBezTo>
                    <a:cubicBezTo>
                      <a:pt x="4" y="153"/>
                      <a:pt x="9" y="161"/>
                      <a:pt x="22" y="163"/>
                    </a:cubicBezTo>
                    <a:cubicBezTo>
                      <a:pt x="28" y="165"/>
                      <a:pt x="32" y="167"/>
                      <a:pt x="36" y="172"/>
                    </a:cubicBezTo>
                    <a:cubicBezTo>
                      <a:pt x="23" y="177"/>
                      <a:pt x="53" y="178"/>
                      <a:pt x="54" y="178"/>
                    </a:cubicBezTo>
                    <a:cubicBezTo>
                      <a:pt x="62" y="182"/>
                      <a:pt x="72" y="188"/>
                      <a:pt x="81" y="190"/>
                    </a:cubicBezTo>
                    <a:cubicBezTo>
                      <a:pt x="94" y="197"/>
                      <a:pt x="106" y="205"/>
                      <a:pt x="120" y="211"/>
                    </a:cubicBezTo>
                    <a:cubicBezTo>
                      <a:pt x="124" y="217"/>
                      <a:pt x="127" y="221"/>
                      <a:pt x="135" y="223"/>
                    </a:cubicBezTo>
                    <a:cubicBezTo>
                      <a:pt x="139" y="226"/>
                      <a:pt x="144" y="229"/>
                      <a:pt x="148" y="232"/>
                    </a:cubicBezTo>
                    <a:cubicBezTo>
                      <a:pt x="178" y="230"/>
                      <a:pt x="159" y="230"/>
                      <a:pt x="177" y="219"/>
                    </a:cubicBezTo>
                    <a:cubicBezTo>
                      <a:pt x="184" y="225"/>
                      <a:pt x="192" y="214"/>
                      <a:pt x="201" y="213"/>
                    </a:cubicBezTo>
                    <a:cubicBezTo>
                      <a:pt x="203" y="225"/>
                      <a:pt x="212" y="214"/>
                      <a:pt x="219" y="211"/>
                    </a:cubicBezTo>
                    <a:cubicBezTo>
                      <a:pt x="229" y="198"/>
                      <a:pt x="235" y="183"/>
                      <a:pt x="247" y="171"/>
                    </a:cubicBezTo>
                    <a:cubicBezTo>
                      <a:pt x="252" y="158"/>
                      <a:pt x="265" y="149"/>
                      <a:pt x="276" y="141"/>
                    </a:cubicBezTo>
                    <a:cubicBezTo>
                      <a:pt x="282" y="131"/>
                      <a:pt x="290" y="123"/>
                      <a:pt x="300" y="117"/>
                    </a:cubicBezTo>
                    <a:cubicBezTo>
                      <a:pt x="301" y="111"/>
                      <a:pt x="308" y="106"/>
                      <a:pt x="313" y="102"/>
                    </a:cubicBezTo>
                    <a:cubicBezTo>
                      <a:pt x="309" y="95"/>
                      <a:pt x="296" y="91"/>
                      <a:pt x="289" y="87"/>
                    </a:cubicBezTo>
                    <a:cubicBezTo>
                      <a:pt x="281" y="81"/>
                      <a:pt x="271" y="70"/>
                      <a:pt x="262" y="64"/>
                    </a:cubicBezTo>
                    <a:cubicBezTo>
                      <a:pt x="256" y="56"/>
                      <a:pt x="254" y="55"/>
                      <a:pt x="246" y="49"/>
                    </a:cubicBezTo>
                    <a:cubicBezTo>
                      <a:pt x="243" y="43"/>
                      <a:pt x="246" y="39"/>
                      <a:pt x="238" y="42"/>
                    </a:cubicBezTo>
                    <a:cubicBezTo>
                      <a:pt x="223" y="36"/>
                      <a:pt x="241" y="27"/>
                      <a:pt x="219" y="24"/>
                    </a:cubicBezTo>
                    <a:cubicBezTo>
                      <a:pt x="210" y="20"/>
                      <a:pt x="206" y="14"/>
                      <a:pt x="195" y="12"/>
                    </a:cubicBezTo>
                    <a:cubicBezTo>
                      <a:pt x="187" y="9"/>
                      <a:pt x="183" y="3"/>
                      <a:pt x="174" y="1"/>
                    </a:cubicBezTo>
                    <a:cubicBezTo>
                      <a:pt x="158" y="3"/>
                      <a:pt x="162" y="7"/>
                      <a:pt x="15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13" name="Freeform 53"/>
              <p:cNvSpPr>
                <a:spLocks/>
              </p:cNvSpPr>
              <p:nvPr/>
            </p:nvSpPr>
            <p:spPr bwMode="auto">
              <a:xfrm>
                <a:off x="441" y="1585"/>
                <a:ext cx="501" cy="566"/>
              </a:xfrm>
              <a:custGeom>
                <a:avLst/>
                <a:gdLst>
                  <a:gd name="T0" fmla="*/ 480 w 501"/>
                  <a:gd name="T1" fmla="*/ 387 h 566"/>
                  <a:gd name="T2" fmla="*/ 447 w 501"/>
                  <a:gd name="T3" fmla="*/ 402 h 566"/>
                  <a:gd name="T4" fmla="*/ 394 w 501"/>
                  <a:gd name="T5" fmla="*/ 423 h 566"/>
                  <a:gd name="T6" fmla="*/ 309 w 501"/>
                  <a:gd name="T7" fmla="*/ 443 h 566"/>
                  <a:gd name="T8" fmla="*/ 261 w 501"/>
                  <a:gd name="T9" fmla="*/ 468 h 566"/>
                  <a:gd name="T10" fmla="*/ 198 w 501"/>
                  <a:gd name="T11" fmla="*/ 492 h 566"/>
                  <a:gd name="T12" fmla="*/ 135 w 501"/>
                  <a:gd name="T13" fmla="*/ 519 h 566"/>
                  <a:gd name="T14" fmla="*/ 76 w 501"/>
                  <a:gd name="T15" fmla="*/ 549 h 566"/>
                  <a:gd name="T16" fmla="*/ 45 w 501"/>
                  <a:gd name="T17" fmla="*/ 566 h 566"/>
                  <a:gd name="T18" fmla="*/ 4 w 501"/>
                  <a:gd name="T19" fmla="*/ 534 h 566"/>
                  <a:gd name="T20" fmla="*/ 13 w 501"/>
                  <a:gd name="T21" fmla="*/ 501 h 566"/>
                  <a:gd name="T22" fmla="*/ 27 w 501"/>
                  <a:gd name="T23" fmla="*/ 468 h 566"/>
                  <a:gd name="T24" fmla="*/ 45 w 501"/>
                  <a:gd name="T25" fmla="*/ 431 h 566"/>
                  <a:gd name="T26" fmla="*/ 69 w 501"/>
                  <a:gd name="T27" fmla="*/ 398 h 566"/>
                  <a:gd name="T28" fmla="*/ 85 w 501"/>
                  <a:gd name="T29" fmla="*/ 375 h 566"/>
                  <a:gd name="T30" fmla="*/ 132 w 501"/>
                  <a:gd name="T31" fmla="*/ 368 h 566"/>
                  <a:gd name="T32" fmla="*/ 151 w 501"/>
                  <a:gd name="T33" fmla="*/ 344 h 566"/>
                  <a:gd name="T34" fmla="*/ 123 w 501"/>
                  <a:gd name="T35" fmla="*/ 335 h 566"/>
                  <a:gd name="T36" fmla="*/ 132 w 501"/>
                  <a:gd name="T37" fmla="*/ 296 h 566"/>
                  <a:gd name="T38" fmla="*/ 157 w 501"/>
                  <a:gd name="T39" fmla="*/ 270 h 566"/>
                  <a:gd name="T40" fmla="*/ 141 w 501"/>
                  <a:gd name="T41" fmla="*/ 260 h 566"/>
                  <a:gd name="T42" fmla="*/ 138 w 501"/>
                  <a:gd name="T43" fmla="*/ 242 h 566"/>
                  <a:gd name="T44" fmla="*/ 159 w 501"/>
                  <a:gd name="T45" fmla="*/ 213 h 566"/>
                  <a:gd name="T46" fmla="*/ 183 w 501"/>
                  <a:gd name="T47" fmla="*/ 164 h 566"/>
                  <a:gd name="T48" fmla="*/ 204 w 501"/>
                  <a:gd name="T49" fmla="*/ 131 h 566"/>
                  <a:gd name="T50" fmla="*/ 219 w 501"/>
                  <a:gd name="T51" fmla="*/ 77 h 566"/>
                  <a:gd name="T52" fmla="*/ 243 w 501"/>
                  <a:gd name="T53" fmla="*/ 20 h 566"/>
                  <a:gd name="T54" fmla="*/ 246 w 501"/>
                  <a:gd name="T55" fmla="*/ 2 h 566"/>
                  <a:gd name="T56" fmla="*/ 225 w 501"/>
                  <a:gd name="T57" fmla="*/ 158 h 566"/>
                  <a:gd name="T58" fmla="*/ 193 w 501"/>
                  <a:gd name="T59" fmla="*/ 272 h 566"/>
                  <a:gd name="T60" fmla="*/ 172 w 501"/>
                  <a:gd name="T61" fmla="*/ 330 h 566"/>
                  <a:gd name="T62" fmla="*/ 178 w 501"/>
                  <a:gd name="T63" fmla="*/ 392 h 566"/>
                  <a:gd name="T64" fmla="*/ 228 w 501"/>
                  <a:gd name="T65" fmla="*/ 399 h 566"/>
                  <a:gd name="T66" fmla="*/ 261 w 501"/>
                  <a:gd name="T67" fmla="*/ 375 h 566"/>
                  <a:gd name="T68" fmla="*/ 330 w 501"/>
                  <a:gd name="T69" fmla="*/ 360 h 566"/>
                  <a:gd name="T70" fmla="*/ 330 w 501"/>
                  <a:gd name="T71" fmla="*/ 357 h 566"/>
                  <a:gd name="T72" fmla="*/ 450 w 501"/>
                  <a:gd name="T73" fmla="*/ 341 h 566"/>
                  <a:gd name="T74" fmla="*/ 457 w 501"/>
                  <a:gd name="T75" fmla="*/ 368 h 566"/>
                  <a:gd name="T76" fmla="*/ 496 w 501"/>
                  <a:gd name="T77" fmla="*/ 363 h 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501" h="566">
                    <a:moveTo>
                      <a:pt x="498" y="368"/>
                    </a:moveTo>
                    <a:cubicBezTo>
                      <a:pt x="493" y="385"/>
                      <a:pt x="501" y="386"/>
                      <a:pt x="480" y="387"/>
                    </a:cubicBezTo>
                    <a:cubicBezTo>
                      <a:pt x="473" y="390"/>
                      <a:pt x="468" y="392"/>
                      <a:pt x="460" y="393"/>
                    </a:cubicBezTo>
                    <a:cubicBezTo>
                      <a:pt x="453" y="398"/>
                      <a:pt x="457" y="401"/>
                      <a:pt x="447" y="402"/>
                    </a:cubicBezTo>
                    <a:cubicBezTo>
                      <a:pt x="437" y="407"/>
                      <a:pt x="430" y="413"/>
                      <a:pt x="418" y="414"/>
                    </a:cubicBezTo>
                    <a:cubicBezTo>
                      <a:pt x="411" y="420"/>
                      <a:pt x="403" y="422"/>
                      <a:pt x="394" y="423"/>
                    </a:cubicBezTo>
                    <a:cubicBezTo>
                      <a:pt x="385" y="427"/>
                      <a:pt x="376" y="436"/>
                      <a:pt x="367" y="438"/>
                    </a:cubicBezTo>
                    <a:cubicBezTo>
                      <a:pt x="350" y="447"/>
                      <a:pt x="309" y="443"/>
                      <a:pt x="309" y="443"/>
                    </a:cubicBezTo>
                    <a:cubicBezTo>
                      <a:pt x="304" y="447"/>
                      <a:pt x="301" y="449"/>
                      <a:pt x="295" y="450"/>
                    </a:cubicBezTo>
                    <a:cubicBezTo>
                      <a:pt x="282" y="456"/>
                      <a:pt x="276" y="466"/>
                      <a:pt x="261" y="468"/>
                    </a:cubicBezTo>
                    <a:cubicBezTo>
                      <a:pt x="257" y="478"/>
                      <a:pt x="234" y="483"/>
                      <a:pt x="223" y="485"/>
                    </a:cubicBezTo>
                    <a:cubicBezTo>
                      <a:pt x="215" y="489"/>
                      <a:pt x="207" y="491"/>
                      <a:pt x="198" y="492"/>
                    </a:cubicBezTo>
                    <a:cubicBezTo>
                      <a:pt x="186" y="497"/>
                      <a:pt x="176" y="502"/>
                      <a:pt x="163" y="504"/>
                    </a:cubicBezTo>
                    <a:cubicBezTo>
                      <a:pt x="153" y="509"/>
                      <a:pt x="146" y="517"/>
                      <a:pt x="135" y="519"/>
                    </a:cubicBezTo>
                    <a:cubicBezTo>
                      <a:pt x="122" y="524"/>
                      <a:pt x="109" y="535"/>
                      <a:pt x="97" y="537"/>
                    </a:cubicBezTo>
                    <a:cubicBezTo>
                      <a:pt x="92" y="544"/>
                      <a:pt x="85" y="548"/>
                      <a:pt x="76" y="549"/>
                    </a:cubicBezTo>
                    <a:cubicBezTo>
                      <a:pt x="70" y="552"/>
                      <a:pt x="64" y="554"/>
                      <a:pt x="58" y="555"/>
                    </a:cubicBezTo>
                    <a:cubicBezTo>
                      <a:pt x="53" y="561"/>
                      <a:pt x="49" y="559"/>
                      <a:pt x="45" y="566"/>
                    </a:cubicBezTo>
                    <a:cubicBezTo>
                      <a:pt x="35" y="564"/>
                      <a:pt x="26" y="559"/>
                      <a:pt x="16" y="557"/>
                    </a:cubicBezTo>
                    <a:cubicBezTo>
                      <a:pt x="15" y="549"/>
                      <a:pt x="11" y="538"/>
                      <a:pt x="4" y="534"/>
                    </a:cubicBezTo>
                    <a:cubicBezTo>
                      <a:pt x="7" y="524"/>
                      <a:pt x="8" y="524"/>
                      <a:pt x="0" y="518"/>
                    </a:cubicBezTo>
                    <a:cubicBezTo>
                      <a:pt x="1" y="512"/>
                      <a:pt x="8" y="505"/>
                      <a:pt x="13" y="501"/>
                    </a:cubicBezTo>
                    <a:cubicBezTo>
                      <a:pt x="16" y="495"/>
                      <a:pt x="19" y="489"/>
                      <a:pt x="21" y="483"/>
                    </a:cubicBezTo>
                    <a:cubicBezTo>
                      <a:pt x="22" y="477"/>
                      <a:pt x="24" y="474"/>
                      <a:pt x="27" y="468"/>
                    </a:cubicBezTo>
                    <a:cubicBezTo>
                      <a:pt x="28" y="455"/>
                      <a:pt x="26" y="451"/>
                      <a:pt x="36" y="443"/>
                    </a:cubicBezTo>
                    <a:cubicBezTo>
                      <a:pt x="39" y="438"/>
                      <a:pt x="43" y="436"/>
                      <a:pt x="45" y="431"/>
                    </a:cubicBezTo>
                    <a:cubicBezTo>
                      <a:pt x="46" y="426"/>
                      <a:pt x="51" y="416"/>
                      <a:pt x="51" y="416"/>
                    </a:cubicBezTo>
                    <a:cubicBezTo>
                      <a:pt x="53" y="408"/>
                      <a:pt x="61" y="400"/>
                      <a:pt x="69" y="398"/>
                    </a:cubicBezTo>
                    <a:cubicBezTo>
                      <a:pt x="72" y="396"/>
                      <a:pt x="76" y="395"/>
                      <a:pt x="78" y="392"/>
                    </a:cubicBezTo>
                    <a:cubicBezTo>
                      <a:pt x="82" y="384"/>
                      <a:pt x="77" y="381"/>
                      <a:pt x="85" y="375"/>
                    </a:cubicBezTo>
                    <a:cubicBezTo>
                      <a:pt x="92" y="376"/>
                      <a:pt x="99" y="377"/>
                      <a:pt x="106" y="377"/>
                    </a:cubicBezTo>
                    <a:cubicBezTo>
                      <a:pt x="181" y="376"/>
                      <a:pt x="161" y="370"/>
                      <a:pt x="132" y="368"/>
                    </a:cubicBezTo>
                    <a:cubicBezTo>
                      <a:pt x="119" y="363"/>
                      <a:pt x="134" y="352"/>
                      <a:pt x="115" y="350"/>
                    </a:cubicBezTo>
                    <a:cubicBezTo>
                      <a:pt x="121" y="334"/>
                      <a:pt x="113" y="349"/>
                      <a:pt x="151" y="344"/>
                    </a:cubicBezTo>
                    <a:cubicBezTo>
                      <a:pt x="153" y="344"/>
                      <a:pt x="147" y="342"/>
                      <a:pt x="145" y="341"/>
                    </a:cubicBezTo>
                    <a:cubicBezTo>
                      <a:pt x="138" y="338"/>
                      <a:pt x="131" y="336"/>
                      <a:pt x="123" y="335"/>
                    </a:cubicBezTo>
                    <a:cubicBezTo>
                      <a:pt x="118" y="326"/>
                      <a:pt x="122" y="319"/>
                      <a:pt x="114" y="311"/>
                    </a:cubicBezTo>
                    <a:cubicBezTo>
                      <a:pt x="118" y="304"/>
                      <a:pt x="125" y="300"/>
                      <a:pt x="132" y="296"/>
                    </a:cubicBezTo>
                    <a:cubicBezTo>
                      <a:pt x="134" y="287"/>
                      <a:pt x="135" y="279"/>
                      <a:pt x="136" y="270"/>
                    </a:cubicBezTo>
                    <a:cubicBezTo>
                      <a:pt x="138" y="270"/>
                      <a:pt x="154" y="275"/>
                      <a:pt x="157" y="270"/>
                    </a:cubicBezTo>
                    <a:cubicBezTo>
                      <a:pt x="158" y="268"/>
                      <a:pt x="153" y="268"/>
                      <a:pt x="151" y="267"/>
                    </a:cubicBezTo>
                    <a:cubicBezTo>
                      <a:pt x="148" y="265"/>
                      <a:pt x="144" y="262"/>
                      <a:pt x="141" y="260"/>
                    </a:cubicBezTo>
                    <a:cubicBezTo>
                      <a:pt x="142" y="253"/>
                      <a:pt x="147" y="250"/>
                      <a:pt x="139" y="248"/>
                    </a:cubicBezTo>
                    <a:cubicBezTo>
                      <a:pt x="139" y="246"/>
                      <a:pt x="137" y="244"/>
                      <a:pt x="138" y="242"/>
                    </a:cubicBezTo>
                    <a:cubicBezTo>
                      <a:pt x="140" y="238"/>
                      <a:pt x="148" y="234"/>
                      <a:pt x="148" y="234"/>
                    </a:cubicBezTo>
                    <a:cubicBezTo>
                      <a:pt x="152" y="227"/>
                      <a:pt x="155" y="220"/>
                      <a:pt x="159" y="213"/>
                    </a:cubicBezTo>
                    <a:cubicBezTo>
                      <a:pt x="161" y="200"/>
                      <a:pt x="162" y="184"/>
                      <a:pt x="174" y="176"/>
                    </a:cubicBezTo>
                    <a:cubicBezTo>
                      <a:pt x="177" y="172"/>
                      <a:pt x="182" y="169"/>
                      <a:pt x="183" y="164"/>
                    </a:cubicBezTo>
                    <a:cubicBezTo>
                      <a:pt x="187" y="148"/>
                      <a:pt x="179" y="146"/>
                      <a:pt x="195" y="143"/>
                    </a:cubicBezTo>
                    <a:cubicBezTo>
                      <a:pt x="199" y="141"/>
                      <a:pt x="204" y="131"/>
                      <a:pt x="204" y="131"/>
                    </a:cubicBezTo>
                    <a:cubicBezTo>
                      <a:pt x="206" y="123"/>
                      <a:pt x="210" y="127"/>
                      <a:pt x="214" y="120"/>
                    </a:cubicBezTo>
                    <a:cubicBezTo>
                      <a:pt x="215" y="109"/>
                      <a:pt x="213" y="89"/>
                      <a:pt x="219" y="77"/>
                    </a:cubicBezTo>
                    <a:cubicBezTo>
                      <a:pt x="221" y="67"/>
                      <a:pt x="221" y="53"/>
                      <a:pt x="229" y="47"/>
                    </a:cubicBezTo>
                    <a:cubicBezTo>
                      <a:pt x="233" y="36"/>
                      <a:pt x="235" y="28"/>
                      <a:pt x="243" y="20"/>
                    </a:cubicBezTo>
                    <a:cubicBezTo>
                      <a:pt x="244" y="13"/>
                      <a:pt x="248" y="11"/>
                      <a:pt x="252" y="5"/>
                    </a:cubicBezTo>
                    <a:cubicBezTo>
                      <a:pt x="251" y="3"/>
                      <a:pt x="247" y="0"/>
                      <a:pt x="246" y="2"/>
                    </a:cubicBezTo>
                    <a:cubicBezTo>
                      <a:pt x="239" y="23"/>
                      <a:pt x="239" y="49"/>
                      <a:pt x="229" y="69"/>
                    </a:cubicBezTo>
                    <a:cubicBezTo>
                      <a:pt x="228" y="91"/>
                      <a:pt x="234" y="124"/>
                      <a:pt x="225" y="158"/>
                    </a:cubicBezTo>
                    <a:cubicBezTo>
                      <a:pt x="222" y="185"/>
                      <a:pt x="209" y="211"/>
                      <a:pt x="204" y="230"/>
                    </a:cubicBezTo>
                    <a:cubicBezTo>
                      <a:pt x="199" y="249"/>
                      <a:pt x="196" y="261"/>
                      <a:pt x="193" y="272"/>
                    </a:cubicBezTo>
                    <a:cubicBezTo>
                      <a:pt x="192" y="279"/>
                      <a:pt x="190" y="287"/>
                      <a:pt x="187" y="294"/>
                    </a:cubicBezTo>
                    <a:cubicBezTo>
                      <a:pt x="185" y="305"/>
                      <a:pt x="184" y="328"/>
                      <a:pt x="172" y="330"/>
                    </a:cubicBezTo>
                    <a:cubicBezTo>
                      <a:pt x="155" y="317"/>
                      <a:pt x="164" y="356"/>
                      <a:pt x="165" y="374"/>
                    </a:cubicBezTo>
                    <a:cubicBezTo>
                      <a:pt x="160" y="381"/>
                      <a:pt x="171" y="389"/>
                      <a:pt x="178" y="392"/>
                    </a:cubicBezTo>
                    <a:cubicBezTo>
                      <a:pt x="187" y="402"/>
                      <a:pt x="197" y="408"/>
                      <a:pt x="210" y="411"/>
                    </a:cubicBezTo>
                    <a:cubicBezTo>
                      <a:pt x="221" y="409"/>
                      <a:pt x="218" y="402"/>
                      <a:pt x="228" y="399"/>
                    </a:cubicBezTo>
                    <a:cubicBezTo>
                      <a:pt x="239" y="391"/>
                      <a:pt x="235" y="395"/>
                      <a:pt x="240" y="387"/>
                    </a:cubicBezTo>
                    <a:cubicBezTo>
                      <a:pt x="242" y="373"/>
                      <a:pt x="243" y="377"/>
                      <a:pt x="261" y="375"/>
                    </a:cubicBezTo>
                    <a:cubicBezTo>
                      <a:pt x="264" y="359"/>
                      <a:pt x="304" y="365"/>
                      <a:pt x="321" y="363"/>
                    </a:cubicBezTo>
                    <a:cubicBezTo>
                      <a:pt x="324" y="362"/>
                      <a:pt x="328" y="362"/>
                      <a:pt x="330" y="360"/>
                    </a:cubicBezTo>
                    <a:cubicBezTo>
                      <a:pt x="332" y="358"/>
                      <a:pt x="321" y="362"/>
                      <a:pt x="321" y="354"/>
                    </a:cubicBezTo>
                    <a:cubicBezTo>
                      <a:pt x="321" y="351"/>
                      <a:pt x="327" y="356"/>
                      <a:pt x="330" y="357"/>
                    </a:cubicBezTo>
                    <a:cubicBezTo>
                      <a:pt x="356" y="355"/>
                      <a:pt x="375" y="351"/>
                      <a:pt x="402" y="350"/>
                    </a:cubicBezTo>
                    <a:cubicBezTo>
                      <a:pt x="407" y="341"/>
                      <a:pt x="439" y="342"/>
                      <a:pt x="450" y="341"/>
                    </a:cubicBezTo>
                    <a:cubicBezTo>
                      <a:pt x="465" y="336"/>
                      <a:pt x="450" y="351"/>
                      <a:pt x="447" y="356"/>
                    </a:cubicBezTo>
                    <a:cubicBezTo>
                      <a:pt x="452" y="360"/>
                      <a:pt x="452" y="364"/>
                      <a:pt x="457" y="368"/>
                    </a:cubicBezTo>
                    <a:cubicBezTo>
                      <a:pt x="466" y="366"/>
                      <a:pt x="469" y="363"/>
                      <a:pt x="477" y="360"/>
                    </a:cubicBezTo>
                    <a:cubicBezTo>
                      <a:pt x="483" y="361"/>
                      <a:pt x="490" y="360"/>
                      <a:pt x="496" y="363"/>
                    </a:cubicBezTo>
                    <a:cubicBezTo>
                      <a:pt x="498" y="364"/>
                      <a:pt x="498" y="368"/>
                      <a:pt x="498" y="36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14" name="Freeform 54"/>
              <p:cNvSpPr>
                <a:spLocks/>
              </p:cNvSpPr>
              <p:nvPr/>
            </p:nvSpPr>
            <p:spPr bwMode="auto">
              <a:xfrm>
                <a:off x="1003" y="1565"/>
                <a:ext cx="362" cy="337"/>
              </a:xfrm>
              <a:custGeom>
                <a:avLst/>
                <a:gdLst>
                  <a:gd name="T0" fmla="*/ 330 w 362"/>
                  <a:gd name="T1" fmla="*/ 247 h 337"/>
                  <a:gd name="T2" fmla="*/ 273 w 362"/>
                  <a:gd name="T3" fmla="*/ 284 h 337"/>
                  <a:gd name="T4" fmla="*/ 219 w 362"/>
                  <a:gd name="T5" fmla="*/ 311 h 337"/>
                  <a:gd name="T6" fmla="*/ 185 w 362"/>
                  <a:gd name="T7" fmla="*/ 319 h 337"/>
                  <a:gd name="T8" fmla="*/ 170 w 362"/>
                  <a:gd name="T9" fmla="*/ 317 h 337"/>
                  <a:gd name="T10" fmla="*/ 135 w 362"/>
                  <a:gd name="T11" fmla="*/ 328 h 337"/>
                  <a:gd name="T12" fmla="*/ 89 w 362"/>
                  <a:gd name="T13" fmla="*/ 295 h 337"/>
                  <a:gd name="T14" fmla="*/ 104 w 362"/>
                  <a:gd name="T15" fmla="*/ 292 h 337"/>
                  <a:gd name="T16" fmla="*/ 101 w 362"/>
                  <a:gd name="T17" fmla="*/ 277 h 337"/>
                  <a:gd name="T18" fmla="*/ 126 w 362"/>
                  <a:gd name="T19" fmla="*/ 290 h 337"/>
                  <a:gd name="T20" fmla="*/ 114 w 362"/>
                  <a:gd name="T21" fmla="*/ 280 h 337"/>
                  <a:gd name="T22" fmla="*/ 63 w 362"/>
                  <a:gd name="T23" fmla="*/ 218 h 337"/>
                  <a:gd name="T24" fmla="*/ 24 w 362"/>
                  <a:gd name="T25" fmla="*/ 160 h 337"/>
                  <a:gd name="T26" fmla="*/ 24 w 362"/>
                  <a:gd name="T27" fmla="*/ 136 h 337"/>
                  <a:gd name="T28" fmla="*/ 135 w 362"/>
                  <a:gd name="T29" fmla="*/ 91 h 337"/>
                  <a:gd name="T30" fmla="*/ 158 w 362"/>
                  <a:gd name="T31" fmla="*/ 67 h 337"/>
                  <a:gd name="T32" fmla="*/ 188 w 362"/>
                  <a:gd name="T33" fmla="*/ 46 h 337"/>
                  <a:gd name="T34" fmla="*/ 245 w 362"/>
                  <a:gd name="T35" fmla="*/ 13 h 337"/>
                  <a:gd name="T36" fmla="*/ 269 w 362"/>
                  <a:gd name="T37" fmla="*/ 35 h 337"/>
                  <a:gd name="T38" fmla="*/ 237 w 362"/>
                  <a:gd name="T39" fmla="*/ 76 h 337"/>
                  <a:gd name="T40" fmla="*/ 222 w 362"/>
                  <a:gd name="T41" fmla="*/ 91 h 337"/>
                  <a:gd name="T42" fmla="*/ 231 w 362"/>
                  <a:gd name="T43" fmla="*/ 112 h 337"/>
                  <a:gd name="T44" fmla="*/ 237 w 362"/>
                  <a:gd name="T45" fmla="*/ 116 h 337"/>
                  <a:gd name="T46" fmla="*/ 216 w 362"/>
                  <a:gd name="T47" fmla="*/ 92 h 337"/>
                  <a:gd name="T48" fmla="*/ 200 w 362"/>
                  <a:gd name="T49" fmla="*/ 76 h 337"/>
                  <a:gd name="T50" fmla="*/ 230 w 362"/>
                  <a:gd name="T51" fmla="*/ 124 h 337"/>
                  <a:gd name="T52" fmla="*/ 230 w 362"/>
                  <a:gd name="T53" fmla="*/ 137 h 337"/>
                  <a:gd name="T54" fmla="*/ 266 w 362"/>
                  <a:gd name="T55" fmla="*/ 167 h 337"/>
                  <a:gd name="T56" fmla="*/ 305 w 362"/>
                  <a:gd name="T57" fmla="*/ 188 h 337"/>
                  <a:gd name="T58" fmla="*/ 282 w 362"/>
                  <a:gd name="T59" fmla="*/ 160 h 337"/>
                  <a:gd name="T60" fmla="*/ 254 w 362"/>
                  <a:gd name="T61" fmla="*/ 130 h 337"/>
                  <a:gd name="T62" fmla="*/ 270 w 362"/>
                  <a:gd name="T63" fmla="*/ 94 h 337"/>
                  <a:gd name="T64" fmla="*/ 296 w 362"/>
                  <a:gd name="T65" fmla="*/ 119 h 337"/>
                  <a:gd name="T66" fmla="*/ 312 w 362"/>
                  <a:gd name="T67" fmla="*/ 140 h 337"/>
                  <a:gd name="T68" fmla="*/ 335 w 362"/>
                  <a:gd name="T69" fmla="*/ 148 h 337"/>
                  <a:gd name="T70" fmla="*/ 353 w 362"/>
                  <a:gd name="T71" fmla="*/ 167 h 337"/>
                  <a:gd name="T72" fmla="*/ 362 w 362"/>
                  <a:gd name="T73" fmla="*/ 196 h 3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62" h="337">
                    <a:moveTo>
                      <a:pt x="362" y="196"/>
                    </a:moveTo>
                    <a:cubicBezTo>
                      <a:pt x="359" y="227"/>
                      <a:pt x="359" y="237"/>
                      <a:pt x="330" y="247"/>
                    </a:cubicBezTo>
                    <a:cubicBezTo>
                      <a:pt x="318" y="256"/>
                      <a:pt x="309" y="269"/>
                      <a:pt x="294" y="272"/>
                    </a:cubicBezTo>
                    <a:cubicBezTo>
                      <a:pt x="287" y="277"/>
                      <a:pt x="279" y="279"/>
                      <a:pt x="273" y="284"/>
                    </a:cubicBezTo>
                    <a:cubicBezTo>
                      <a:pt x="266" y="290"/>
                      <a:pt x="259" y="300"/>
                      <a:pt x="249" y="302"/>
                    </a:cubicBezTo>
                    <a:cubicBezTo>
                      <a:pt x="240" y="306"/>
                      <a:pt x="228" y="309"/>
                      <a:pt x="219" y="311"/>
                    </a:cubicBezTo>
                    <a:cubicBezTo>
                      <a:pt x="213" y="314"/>
                      <a:pt x="210" y="316"/>
                      <a:pt x="203" y="317"/>
                    </a:cubicBezTo>
                    <a:cubicBezTo>
                      <a:pt x="197" y="320"/>
                      <a:pt x="192" y="320"/>
                      <a:pt x="185" y="319"/>
                    </a:cubicBezTo>
                    <a:cubicBezTo>
                      <a:pt x="183" y="320"/>
                      <a:pt x="182" y="322"/>
                      <a:pt x="180" y="322"/>
                    </a:cubicBezTo>
                    <a:cubicBezTo>
                      <a:pt x="176" y="322"/>
                      <a:pt x="170" y="317"/>
                      <a:pt x="170" y="317"/>
                    </a:cubicBezTo>
                    <a:cubicBezTo>
                      <a:pt x="177" y="328"/>
                      <a:pt x="169" y="326"/>
                      <a:pt x="159" y="325"/>
                    </a:cubicBezTo>
                    <a:cubicBezTo>
                      <a:pt x="150" y="326"/>
                      <a:pt x="143" y="329"/>
                      <a:pt x="135" y="328"/>
                    </a:cubicBezTo>
                    <a:cubicBezTo>
                      <a:pt x="124" y="322"/>
                      <a:pt x="128" y="332"/>
                      <a:pt x="119" y="337"/>
                    </a:cubicBezTo>
                    <a:cubicBezTo>
                      <a:pt x="99" y="329"/>
                      <a:pt x="100" y="310"/>
                      <a:pt x="89" y="295"/>
                    </a:cubicBezTo>
                    <a:cubicBezTo>
                      <a:pt x="92" y="294"/>
                      <a:pt x="95" y="294"/>
                      <a:pt x="98" y="293"/>
                    </a:cubicBezTo>
                    <a:cubicBezTo>
                      <a:pt x="100" y="293"/>
                      <a:pt x="105" y="294"/>
                      <a:pt x="104" y="292"/>
                    </a:cubicBezTo>
                    <a:cubicBezTo>
                      <a:pt x="101" y="289"/>
                      <a:pt x="92" y="286"/>
                      <a:pt x="92" y="286"/>
                    </a:cubicBezTo>
                    <a:cubicBezTo>
                      <a:pt x="95" y="283"/>
                      <a:pt x="97" y="278"/>
                      <a:pt x="101" y="277"/>
                    </a:cubicBezTo>
                    <a:cubicBezTo>
                      <a:pt x="104" y="277"/>
                      <a:pt x="111" y="288"/>
                      <a:pt x="114" y="289"/>
                    </a:cubicBezTo>
                    <a:cubicBezTo>
                      <a:pt x="118" y="290"/>
                      <a:pt x="122" y="290"/>
                      <a:pt x="126" y="290"/>
                    </a:cubicBezTo>
                    <a:cubicBezTo>
                      <a:pt x="137" y="295"/>
                      <a:pt x="140" y="291"/>
                      <a:pt x="128" y="284"/>
                    </a:cubicBezTo>
                    <a:cubicBezTo>
                      <a:pt x="124" y="282"/>
                      <a:pt x="119" y="282"/>
                      <a:pt x="114" y="280"/>
                    </a:cubicBezTo>
                    <a:cubicBezTo>
                      <a:pt x="109" y="276"/>
                      <a:pt x="104" y="272"/>
                      <a:pt x="98" y="269"/>
                    </a:cubicBezTo>
                    <a:cubicBezTo>
                      <a:pt x="92" y="258"/>
                      <a:pt x="73" y="224"/>
                      <a:pt x="63" y="218"/>
                    </a:cubicBezTo>
                    <a:cubicBezTo>
                      <a:pt x="55" y="208"/>
                      <a:pt x="47" y="191"/>
                      <a:pt x="36" y="185"/>
                    </a:cubicBezTo>
                    <a:cubicBezTo>
                      <a:pt x="30" y="178"/>
                      <a:pt x="30" y="168"/>
                      <a:pt x="24" y="160"/>
                    </a:cubicBezTo>
                    <a:cubicBezTo>
                      <a:pt x="22" y="148"/>
                      <a:pt x="12" y="141"/>
                      <a:pt x="0" y="139"/>
                    </a:cubicBezTo>
                    <a:cubicBezTo>
                      <a:pt x="8" y="134"/>
                      <a:pt x="16" y="132"/>
                      <a:pt x="24" y="136"/>
                    </a:cubicBezTo>
                    <a:cubicBezTo>
                      <a:pt x="40" y="134"/>
                      <a:pt x="53" y="129"/>
                      <a:pt x="69" y="127"/>
                    </a:cubicBezTo>
                    <a:cubicBezTo>
                      <a:pt x="85" y="111"/>
                      <a:pt x="112" y="93"/>
                      <a:pt x="135" y="91"/>
                    </a:cubicBezTo>
                    <a:cubicBezTo>
                      <a:pt x="142" y="89"/>
                      <a:pt x="143" y="86"/>
                      <a:pt x="149" y="82"/>
                    </a:cubicBezTo>
                    <a:cubicBezTo>
                      <a:pt x="150" y="80"/>
                      <a:pt x="157" y="67"/>
                      <a:pt x="158" y="67"/>
                    </a:cubicBezTo>
                    <a:cubicBezTo>
                      <a:pt x="161" y="64"/>
                      <a:pt x="170" y="61"/>
                      <a:pt x="170" y="61"/>
                    </a:cubicBezTo>
                    <a:cubicBezTo>
                      <a:pt x="175" y="55"/>
                      <a:pt x="181" y="50"/>
                      <a:pt x="188" y="46"/>
                    </a:cubicBezTo>
                    <a:cubicBezTo>
                      <a:pt x="194" y="36"/>
                      <a:pt x="204" y="33"/>
                      <a:pt x="210" y="23"/>
                    </a:cubicBezTo>
                    <a:cubicBezTo>
                      <a:pt x="207" y="0"/>
                      <a:pt x="189" y="10"/>
                      <a:pt x="245" y="13"/>
                    </a:cubicBezTo>
                    <a:cubicBezTo>
                      <a:pt x="246" y="24"/>
                      <a:pt x="247" y="24"/>
                      <a:pt x="257" y="26"/>
                    </a:cubicBezTo>
                    <a:cubicBezTo>
                      <a:pt x="259" y="34"/>
                      <a:pt x="262" y="34"/>
                      <a:pt x="269" y="35"/>
                    </a:cubicBezTo>
                    <a:cubicBezTo>
                      <a:pt x="270" y="54"/>
                      <a:pt x="275" y="60"/>
                      <a:pt x="257" y="64"/>
                    </a:cubicBezTo>
                    <a:cubicBezTo>
                      <a:pt x="252" y="74"/>
                      <a:pt x="248" y="73"/>
                      <a:pt x="237" y="76"/>
                    </a:cubicBezTo>
                    <a:cubicBezTo>
                      <a:pt x="252" y="78"/>
                      <a:pt x="244" y="79"/>
                      <a:pt x="237" y="82"/>
                    </a:cubicBezTo>
                    <a:cubicBezTo>
                      <a:pt x="233" y="87"/>
                      <a:pt x="228" y="88"/>
                      <a:pt x="222" y="91"/>
                    </a:cubicBezTo>
                    <a:cubicBezTo>
                      <a:pt x="225" y="97"/>
                      <a:pt x="229" y="102"/>
                      <a:pt x="233" y="107"/>
                    </a:cubicBezTo>
                    <a:cubicBezTo>
                      <a:pt x="232" y="109"/>
                      <a:pt x="232" y="111"/>
                      <a:pt x="231" y="112"/>
                    </a:cubicBezTo>
                    <a:cubicBezTo>
                      <a:pt x="229" y="113"/>
                      <a:pt x="225" y="111"/>
                      <a:pt x="225" y="113"/>
                    </a:cubicBezTo>
                    <a:cubicBezTo>
                      <a:pt x="225" y="114"/>
                      <a:pt x="237" y="116"/>
                      <a:pt x="237" y="116"/>
                    </a:cubicBezTo>
                    <a:cubicBezTo>
                      <a:pt x="243" y="118"/>
                      <a:pt x="249" y="114"/>
                      <a:pt x="242" y="119"/>
                    </a:cubicBezTo>
                    <a:cubicBezTo>
                      <a:pt x="228" y="117"/>
                      <a:pt x="223" y="103"/>
                      <a:pt x="216" y="92"/>
                    </a:cubicBezTo>
                    <a:cubicBezTo>
                      <a:pt x="215" y="80"/>
                      <a:pt x="217" y="78"/>
                      <a:pt x="206" y="74"/>
                    </a:cubicBezTo>
                    <a:cubicBezTo>
                      <a:pt x="204" y="75"/>
                      <a:pt x="200" y="74"/>
                      <a:pt x="200" y="76"/>
                    </a:cubicBezTo>
                    <a:cubicBezTo>
                      <a:pt x="198" y="83"/>
                      <a:pt x="215" y="92"/>
                      <a:pt x="215" y="92"/>
                    </a:cubicBezTo>
                    <a:cubicBezTo>
                      <a:pt x="218" y="109"/>
                      <a:pt x="210" y="120"/>
                      <a:pt x="230" y="124"/>
                    </a:cubicBezTo>
                    <a:cubicBezTo>
                      <a:pt x="229" y="125"/>
                      <a:pt x="224" y="131"/>
                      <a:pt x="225" y="133"/>
                    </a:cubicBezTo>
                    <a:cubicBezTo>
                      <a:pt x="226" y="135"/>
                      <a:pt x="228" y="135"/>
                      <a:pt x="230" y="137"/>
                    </a:cubicBezTo>
                    <a:cubicBezTo>
                      <a:pt x="239" y="146"/>
                      <a:pt x="240" y="153"/>
                      <a:pt x="255" y="155"/>
                    </a:cubicBezTo>
                    <a:cubicBezTo>
                      <a:pt x="259" y="162"/>
                      <a:pt x="262" y="159"/>
                      <a:pt x="266" y="167"/>
                    </a:cubicBezTo>
                    <a:cubicBezTo>
                      <a:pt x="268" y="176"/>
                      <a:pt x="273" y="175"/>
                      <a:pt x="281" y="176"/>
                    </a:cubicBezTo>
                    <a:cubicBezTo>
                      <a:pt x="288" y="181"/>
                      <a:pt x="297" y="187"/>
                      <a:pt x="305" y="188"/>
                    </a:cubicBezTo>
                    <a:cubicBezTo>
                      <a:pt x="312" y="191"/>
                      <a:pt x="313" y="197"/>
                      <a:pt x="315" y="187"/>
                    </a:cubicBezTo>
                    <a:cubicBezTo>
                      <a:pt x="306" y="176"/>
                      <a:pt x="294" y="167"/>
                      <a:pt x="282" y="160"/>
                    </a:cubicBezTo>
                    <a:cubicBezTo>
                      <a:pt x="278" y="155"/>
                      <a:pt x="269" y="148"/>
                      <a:pt x="269" y="148"/>
                    </a:cubicBezTo>
                    <a:cubicBezTo>
                      <a:pt x="265" y="141"/>
                      <a:pt x="260" y="135"/>
                      <a:pt x="254" y="130"/>
                    </a:cubicBezTo>
                    <a:cubicBezTo>
                      <a:pt x="251" y="123"/>
                      <a:pt x="250" y="116"/>
                      <a:pt x="246" y="109"/>
                    </a:cubicBezTo>
                    <a:cubicBezTo>
                      <a:pt x="257" y="102"/>
                      <a:pt x="253" y="96"/>
                      <a:pt x="270" y="94"/>
                    </a:cubicBezTo>
                    <a:cubicBezTo>
                      <a:pt x="278" y="95"/>
                      <a:pt x="281" y="94"/>
                      <a:pt x="284" y="101"/>
                    </a:cubicBezTo>
                    <a:cubicBezTo>
                      <a:pt x="285" y="115"/>
                      <a:pt x="286" y="111"/>
                      <a:pt x="296" y="119"/>
                    </a:cubicBezTo>
                    <a:cubicBezTo>
                      <a:pt x="305" y="134"/>
                      <a:pt x="302" y="119"/>
                      <a:pt x="305" y="149"/>
                    </a:cubicBezTo>
                    <a:cubicBezTo>
                      <a:pt x="322" y="146"/>
                      <a:pt x="300" y="152"/>
                      <a:pt x="312" y="140"/>
                    </a:cubicBezTo>
                    <a:cubicBezTo>
                      <a:pt x="313" y="139"/>
                      <a:pt x="315" y="141"/>
                      <a:pt x="317" y="142"/>
                    </a:cubicBezTo>
                    <a:cubicBezTo>
                      <a:pt x="323" y="145"/>
                      <a:pt x="329" y="146"/>
                      <a:pt x="335" y="148"/>
                    </a:cubicBezTo>
                    <a:cubicBezTo>
                      <a:pt x="340" y="151"/>
                      <a:pt x="342" y="155"/>
                      <a:pt x="347" y="158"/>
                    </a:cubicBezTo>
                    <a:cubicBezTo>
                      <a:pt x="349" y="170"/>
                      <a:pt x="345" y="156"/>
                      <a:pt x="353" y="167"/>
                    </a:cubicBezTo>
                    <a:cubicBezTo>
                      <a:pt x="357" y="173"/>
                      <a:pt x="355" y="183"/>
                      <a:pt x="359" y="190"/>
                    </a:cubicBezTo>
                    <a:cubicBezTo>
                      <a:pt x="360" y="197"/>
                      <a:pt x="358" y="196"/>
                      <a:pt x="362" y="19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15" name="Freeform 55"/>
              <p:cNvSpPr>
                <a:spLocks/>
              </p:cNvSpPr>
              <p:nvPr/>
            </p:nvSpPr>
            <p:spPr bwMode="auto">
              <a:xfrm>
                <a:off x="1119" y="1566"/>
                <a:ext cx="520" cy="553"/>
              </a:xfrm>
              <a:custGeom>
                <a:avLst/>
                <a:gdLst>
                  <a:gd name="T0" fmla="*/ 507 w 520"/>
                  <a:gd name="T1" fmla="*/ 532 h 553"/>
                  <a:gd name="T2" fmla="*/ 462 w 520"/>
                  <a:gd name="T3" fmla="*/ 550 h 553"/>
                  <a:gd name="T4" fmla="*/ 423 w 520"/>
                  <a:gd name="T5" fmla="*/ 543 h 553"/>
                  <a:gd name="T6" fmla="*/ 346 w 520"/>
                  <a:gd name="T7" fmla="*/ 525 h 553"/>
                  <a:gd name="T8" fmla="*/ 312 w 520"/>
                  <a:gd name="T9" fmla="*/ 510 h 553"/>
                  <a:gd name="T10" fmla="*/ 256 w 520"/>
                  <a:gd name="T11" fmla="*/ 498 h 553"/>
                  <a:gd name="T12" fmla="*/ 213 w 520"/>
                  <a:gd name="T13" fmla="*/ 483 h 553"/>
                  <a:gd name="T14" fmla="*/ 177 w 520"/>
                  <a:gd name="T15" fmla="*/ 463 h 553"/>
                  <a:gd name="T16" fmla="*/ 124 w 520"/>
                  <a:gd name="T17" fmla="*/ 448 h 553"/>
                  <a:gd name="T18" fmla="*/ 85 w 520"/>
                  <a:gd name="T19" fmla="*/ 429 h 553"/>
                  <a:gd name="T20" fmla="*/ 48 w 520"/>
                  <a:gd name="T21" fmla="*/ 417 h 553"/>
                  <a:gd name="T22" fmla="*/ 6 w 520"/>
                  <a:gd name="T23" fmla="*/ 400 h 553"/>
                  <a:gd name="T24" fmla="*/ 0 w 520"/>
                  <a:gd name="T25" fmla="*/ 385 h 553"/>
                  <a:gd name="T26" fmla="*/ 10 w 520"/>
                  <a:gd name="T27" fmla="*/ 370 h 553"/>
                  <a:gd name="T28" fmla="*/ 25 w 520"/>
                  <a:gd name="T29" fmla="*/ 343 h 553"/>
                  <a:gd name="T30" fmla="*/ 72 w 520"/>
                  <a:gd name="T31" fmla="*/ 354 h 553"/>
                  <a:gd name="T32" fmla="*/ 144 w 520"/>
                  <a:gd name="T33" fmla="*/ 367 h 553"/>
                  <a:gd name="T34" fmla="*/ 183 w 520"/>
                  <a:gd name="T35" fmla="*/ 403 h 553"/>
                  <a:gd name="T36" fmla="*/ 234 w 520"/>
                  <a:gd name="T37" fmla="*/ 426 h 553"/>
                  <a:gd name="T38" fmla="*/ 307 w 520"/>
                  <a:gd name="T39" fmla="*/ 435 h 553"/>
                  <a:gd name="T40" fmla="*/ 259 w 520"/>
                  <a:gd name="T41" fmla="*/ 442 h 553"/>
                  <a:gd name="T42" fmla="*/ 313 w 520"/>
                  <a:gd name="T43" fmla="*/ 454 h 553"/>
                  <a:gd name="T44" fmla="*/ 438 w 520"/>
                  <a:gd name="T45" fmla="*/ 472 h 553"/>
                  <a:gd name="T46" fmla="*/ 423 w 520"/>
                  <a:gd name="T47" fmla="*/ 447 h 553"/>
                  <a:gd name="T48" fmla="*/ 393 w 520"/>
                  <a:gd name="T49" fmla="*/ 421 h 553"/>
                  <a:gd name="T50" fmla="*/ 364 w 520"/>
                  <a:gd name="T51" fmla="*/ 385 h 553"/>
                  <a:gd name="T52" fmla="*/ 360 w 520"/>
                  <a:gd name="T53" fmla="*/ 355 h 553"/>
                  <a:gd name="T54" fmla="*/ 349 w 520"/>
                  <a:gd name="T55" fmla="*/ 336 h 553"/>
                  <a:gd name="T56" fmla="*/ 348 w 520"/>
                  <a:gd name="T57" fmla="*/ 313 h 553"/>
                  <a:gd name="T58" fmla="*/ 339 w 520"/>
                  <a:gd name="T59" fmla="*/ 309 h 553"/>
                  <a:gd name="T60" fmla="*/ 316 w 520"/>
                  <a:gd name="T61" fmla="*/ 267 h 553"/>
                  <a:gd name="T62" fmla="*/ 300 w 520"/>
                  <a:gd name="T63" fmla="*/ 217 h 553"/>
                  <a:gd name="T64" fmla="*/ 295 w 520"/>
                  <a:gd name="T65" fmla="*/ 208 h 553"/>
                  <a:gd name="T66" fmla="*/ 283 w 520"/>
                  <a:gd name="T67" fmla="*/ 249 h 553"/>
                  <a:gd name="T68" fmla="*/ 253 w 520"/>
                  <a:gd name="T69" fmla="*/ 163 h 553"/>
                  <a:gd name="T70" fmla="*/ 228 w 520"/>
                  <a:gd name="T71" fmla="*/ 106 h 553"/>
                  <a:gd name="T72" fmla="*/ 229 w 520"/>
                  <a:gd name="T73" fmla="*/ 64 h 553"/>
                  <a:gd name="T74" fmla="*/ 210 w 520"/>
                  <a:gd name="T75" fmla="*/ 27 h 553"/>
                  <a:gd name="T76" fmla="*/ 192 w 520"/>
                  <a:gd name="T77" fmla="*/ 78 h 553"/>
                  <a:gd name="T78" fmla="*/ 189 w 520"/>
                  <a:gd name="T79" fmla="*/ 30 h 553"/>
                  <a:gd name="T80" fmla="*/ 219 w 520"/>
                  <a:gd name="T81" fmla="*/ 0 h 553"/>
                  <a:gd name="T82" fmla="*/ 241 w 520"/>
                  <a:gd name="T83" fmla="*/ 31 h 553"/>
                  <a:gd name="T84" fmla="*/ 271 w 520"/>
                  <a:gd name="T85" fmla="*/ 100 h 553"/>
                  <a:gd name="T86" fmla="*/ 291 w 520"/>
                  <a:gd name="T87" fmla="*/ 121 h 553"/>
                  <a:gd name="T88" fmla="*/ 319 w 520"/>
                  <a:gd name="T89" fmla="*/ 177 h 553"/>
                  <a:gd name="T90" fmla="*/ 333 w 520"/>
                  <a:gd name="T91" fmla="*/ 211 h 553"/>
                  <a:gd name="T92" fmla="*/ 372 w 520"/>
                  <a:gd name="T93" fmla="*/ 262 h 553"/>
                  <a:gd name="T94" fmla="*/ 394 w 520"/>
                  <a:gd name="T95" fmla="*/ 307 h 553"/>
                  <a:gd name="T96" fmla="*/ 456 w 520"/>
                  <a:gd name="T97" fmla="*/ 393 h 553"/>
                  <a:gd name="T98" fmla="*/ 520 w 520"/>
                  <a:gd name="T99" fmla="*/ 493 h 553"/>
                  <a:gd name="T100" fmla="*/ 517 w 520"/>
                  <a:gd name="T101" fmla="*/ 516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20" h="553">
                    <a:moveTo>
                      <a:pt x="517" y="516"/>
                    </a:moveTo>
                    <a:cubicBezTo>
                      <a:pt x="516" y="527"/>
                      <a:pt x="518" y="530"/>
                      <a:pt x="507" y="532"/>
                    </a:cubicBezTo>
                    <a:cubicBezTo>
                      <a:pt x="498" y="537"/>
                      <a:pt x="491" y="542"/>
                      <a:pt x="481" y="544"/>
                    </a:cubicBezTo>
                    <a:cubicBezTo>
                      <a:pt x="475" y="548"/>
                      <a:pt x="469" y="549"/>
                      <a:pt x="462" y="550"/>
                    </a:cubicBezTo>
                    <a:cubicBezTo>
                      <a:pt x="454" y="553"/>
                      <a:pt x="451" y="553"/>
                      <a:pt x="442" y="552"/>
                    </a:cubicBezTo>
                    <a:cubicBezTo>
                      <a:pt x="436" y="547"/>
                      <a:pt x="431" y="544"/>
                      <a:pt x="423" y="543"/>
                    </a:cubicBezTo>
                    <a:cubicBezTo>
                      <a:pt x="411" y="538"/>
                      <a:pt x="415" y="538"/>
                      <a:pt x="397" y="537"/>
                    </a:cubicBezTo>
                    <a:cubicBezTo>
                      <a:pt x="379" y="528"/>
                      <a:pt x="368" y="526"/>
                      <a:pt x="346" y="525"/>
                    </a:cubicBezTo>
                    <a:cubicBezTo>
                      <a:pt x="341" y="524"/>
                      <a:pt x="335" y="524"/>
                      <a:pt x="330" y="522"/>
                    </a:cubicBezTo>
                    <a:cubicBezTo>
                      <a:pt x="324" y="520"/>
                      <a:pt x="317" y="511"/>
                      <a:pt x="312" y="510"/>
                    </a:cubicBezTo>
                    <a:cubicBezTo>
                      <a:pt x="304" y="508"/>
                      <a:pt x="296" y="509"/>
                      <a:pt x="288" y="508"/>
                    </a:cubicBezTo>
                    <a:cubicBezTo>
                      <a:pt x="277" y="501"/>
                      <a:pt x="269" y="500"/>
                      <a:pt x="256" y="498"/>
                    </a:cubicBezTo>
                    <a:cubicBezTo>
                      <a:pt x="250" y="495"/>
                      <a:pt x="247" y="493"/>
                      <a:pt x="240" y="492"/>
                    </a:cubicBezTo>
                    <a:cubicBezTo>
                      <a:pt x="229" y="488"/>
                      <a:pt x="225" y="484"/>
                      <a:pt x="213" y="483"/>
                    </a:cubicBezTo>
                    <a:cubicBezTo>
                      <a:pt x="205" y="478"/>
                      <a:pt x="198" y="470"/>
                      <a:pt x="190" y="466"/>
                    </a:cubicBezTo>
                    <a:cubicBezTo>
                      <a:pt x="186" y="464"/>
                      <a:pt x="181" y="465"/>
                      <a:pt x="177" y="463"/>
                    </a:cubicBezTo>
                    <a:cubicBezTo>
                      <a:pt x="171" y="461"/>
                      <a:pt x="166" y="456"/>
                      <a:pt x="160" y="454"/>
                    </a:cubicBezTo>
                    <a:cubicBezTo>
                      <a:pt x="149" y="450"/>
                      <a:pt x="136" y="451"/>
                      <a:pt x="124" y="448"/>
                    </a:cubicBezTo>
                    <a:cubicBezTo>
                      <a:pt x="116" y="443"/>
                      <a:pt x="113" y="437"/>
                      <a:pt x="103" y="435"/>
                    </a:cubicBezTo>
                    <a:cubicBezTo>
                      <a:pt x="91" y="429"/>
                      <a:pt x="97" y="430"/>
                      <a:pt x="85" y="429"/>
                    </a:cubicBezTo>
                    <a:cubicBezTo>
                      <a:pt x="79" y="426"/>
                      <a:pt x="71" y="424"/>
                      <a:pt x="64" y="423"/>
                    </a:cubicBezTo>
                    <a:cubicBezTo>
                      <a:pt x="59" y="419"/>
                      <a:pt x="55" y="418"/>
                      <a:pt x="48" y="417"/>
                    </a:cubicBezTo>
                    <a:cubicBezTo>
                      <a:pt x="41" y="411"/>
                      <a:pt x="34" y="410"/>
                      <a:pt x="25" y="408"/>
                    </a:cubicBezTo>
                    <a:cubicBezTo>
                      <a:pt x="18" y="405"/>
                      <a:pt x="12" y="405"/>
                      <a:pt x="6" y="400"/>
                    </a:cubicBezTo>
                    <a:cubicBezTo>
                      <a:pt x="10" y="399"/>
                      <a:pt x="23" y="398"/>
                      <a:pt x="10" y="396"/>
                    </a:cubicBezTo>
                    <a:cubicBezTo>
                      <a:pt x="5" y="392"/>
                      <a:pt x="1" y="392"/>
                      <a:pt x="0" y="385"/>
                    </a:cubicBezTo>
                    <a:cubicBezTo>
                      <a:pt x="7" y="382"/>
                      <a:pt x="14" y="381"/>
                      <a:pt x="22" y="379"/>
                    </a:cubicBezTo>
                    <a:cubicBezTo>
                      <a:pt x="18" y="374"/>
                      <a:pt x="16" y="372"/>
                      <a:pt x="10" y="370"/>
                    </a:cubicBezTo>
                    <a:cubicBezTo>
                      <a:pt x="17" y="369"/>
                      <a:pt x="21" y="367"/>
                      <a:pt x="27" y="366"/>
                    </a:cubicBezTo>
                    <a:cubicBezTo>
                      <a:pt x="37" y="361"/>
                      <a:pt x="30" y="351"/>
                      <a:pt x="25" y="343"/>
                    </a:cubicBezTo>
                    <a:cubicBezTo>
                      <a:pt x="41" y="340"/>
                      <a:pt x="44" y="341"/>
                      <a:pt x="57" y="349"/>
                    </a:cubicBezTo>
                    <a:cubicBezTo>
                      <a:pt x="62" y="356"/>
                      <a:pt x="64" y="355"/>
                      <a:pt x="72" y="354"/>
                    </a:cubicBezTo>
                    <a:cubicBezTo>
                      <a:pt x="85" y="338"/>
                      <a:pt x="154" y="355"/>
                      <a:pt x="180" y="358"/>
                    </a:cubicBezTo>
                    <a:cubicBezTo>
                      <a:pt x="211" y="368"/>
                      <a:pt x="167" y="367"/>
                      <a:pt x="144" y="367"/>
                    </a:cubicBezTo>
                    <a:cubicBezTo>
                      <a:pt x="150" y="376"/>
                      <a:pt x="141" y="380"/>
                      <a:pt x="135" y="387"/>
                    </a:cubicBezTo>
                    <a:cubicBezTo>
                      <a:pt x="143" y="401"/>
                      <a:pt x="168" y="402"/>
                      <a:pt x="183" y="403"/>
                    </a:cubicBezTo>
                    <a:cubicBezTo>
                      <a:pt x="188" y="406"/>
                      <a:pt x="206" y="422"/>
                      <a:pt x="208" y="423"/>
                    </a:cubicBezTo>
                    <a:cubicBezTo>
                      <a:pt x="216" y="425"/>
                      <a:pt x="225" y="425"/>
                      <a:pt x="234" y="426"/>
                    </a:cubicBezTo>
                    <a:cubicBezTo>
                      <a:pt x="264" y="448"/>
                      <a:pt x="391" y="428"/>
                      <a:pt x="334" y="433"/>
                    </a:cubicBezTo>
                    <a:cubicBezTo>
                      <a:pt x="325" y="434"/>
                      <a:pt x="316" y="434"/>
                      <a:pt x="307" y="435"/>
                    </a:cubicBezTo>
                    <a:cubicBezTo>
                      <a:pt x="303" y="435"/>
                      <a:pt x="299" y="436"/>
                      <a:pt x="295" y="436"/>
                    </a:cubicBezTo>
                    <a:cubicBezTo>
                      <a:pt x="283" y="440"/>
                      <a:pt x="271" y="440"/>
                      <a:pt x="259" y="442"/>
                    </a:cubicBezTo>
                    <a:cubicBezTo>
                      <a:pt x="264" y="455"/>
                      <a:pt x="280" y="452"/>
                      <a:pt x="292" y="454"/>
                    </a:cubicBezTo>
                    <a:cubicBezTo>
                      <a:pt x="297" y="463"/>
                      <a:pt x="305" y="457"/>
                      <a:pt x="313" y="454"/>
                    </a:cubicBezTo>
                    <a:cubicBezTo>
                      <a:pt x="347" y="456"/>
                      <a:pt x="369" y="462"/>
                      <a:pt x="402" y="466"/>
                    </a:cubicBezTo>
                    <a:cubicBezTo>
                      <a:pt x="414" y="469"/>
                      <a:pt x="426" y="470"/>
                      <a:pt x="438" y="472"/>
                    </a:cubicBezTo>
                    <a:cubicBezTo>
                      <a:pt x="440" y="463"/>
                      <a:pt x="436" y="462"/>
                      <a:pt x="444" y="456"/>
                    </a:cubicBezTo>
                    <a:cubicBezTo>
                      <a:pt x="439" y="448"/>
                      <a:pt x="431" y="450"/>
                      <a:pt x="423" y="447"/>
                    </a:cubicBezTo>
                    <a:cubicBezTo>
                      <a:pt x="412" y="440"/>
                      <a:pt x="409" y="437"/>
                      <a:pt x="421" y="429"/>
                    </a:cubicBezTo>
                    <a:cubicBezTo>
                      <a:pt x="412" y="422"/>
                      <a:pt x="403" y="424"/>
                      <a:pt x="393" y="421"/>
                    </a:cubicBezTo>
                    <a:cubicBezTo>
                      <a:pt x="387" y="417"/>
                      <a:pt x="382" y="416"/>
                      <a:pt x="381" y="409"/>
                    </a:cubicBezTo>
                    <a:cubicBezTo>
                      <a:pt x="395" y="387"/>
                      <a:pt x="390" y="390"/>
                      <a:pt x="364" y="385"/>
                    </a:cubicBezTo>
                    <a:cubicBezTo>
                      <a:pt x="356" y="381"/>
                      <a:pt x="350" y="379"/>
                      <a:pt x="346" y="370"/>
                    </a:cubicBezTo>
                    <a:cubicBezTo>
                      <a:pt x="349" y="361"/>
                      <a:pt x="352" y="360"/>
                      <a:pt x="360" y="355"/>
                    </a:cubicBezTo>
                    <a:cubicBezTo>
                      <a:pt x="364" y="350"/>
                      <a:pt x="367" y="348"/>
                      <a:pt x="373" y="346"/>
                    </a:cubicBezTo>
                    <a:cubicBezTo>
                      <a:pt x="378" y="335"/>
                      <a:pt x="357" y="337"/>
                      <a:pt x="349" y="336"/>
                    </a:cubicBezTo>
                    <a:cubicBezTo>
                      <a:pt x="356" y="335"/>
                      <a:pt x="364" y="337"/>
                      <a:pt x="370" y="333"/>
                    </a:cubicBezTo>
                    <a:cubicBezTo>
                      <a:pt x="378" y="328"/>
                      <a:pt x="358" y="318"/>
                      <a:pt x="348" y="313"/>
                    </a:cubicBezTo>
                    <a:cubicBezTo>
                      <a:pt x="343" y="314"/>
                      <a:pt x="338" y="317"/>
                      <a:pt x="334" y="315"/>
                    </a:cubicBezTo>
                    <a:cubicBezTo>
                      <a:pt x="332" y="314"/>
                      <a:pt x="339" y="312"/>
                      <a:pt x="339" y="309"/>
                    </a:cubicBezTo>
                    <a:cubicBezTo>
                      <a:pt x="340" y="296"/>
                      <a:pt x="332" y="283"/>
                      <a:pt x="322" y="277"/>
                    </a:cubicBezTo>
                    <a:cubicBezTo>
                      <a:pt x="318" y="256"/>
                      <a:pt x="325" y="286"/>
                      <a:pt x="316" y="267"/>
                    </a:cubicBezTo>
                    <a:cubicBezTo>
                      <a:pt x="309" y="252"/>
                      <a:pt x="312" y="236"/>
                      <a:pt x="301" y="222"/>
                    </a:cubicBezTo>
                    <a:cubicBezTo>
                      <a:pt x="301" y="220"/>
                      <a:pt x="300" y="219"/>
                      <a:pt x="300" y="217"/>
                    </a:cubicBezTo>
                    <a:lnTo>
                      <a:pt x="295" y="208"/>
                    </a:lnTo>
                    <a:cubicBezTo>
                      <a:pt x="295" y="208"/>
                      <a:pt x="295" y="208"/>
                      <a:pt x="295" y="208"/>
                    </a:cubicBezTo>
                    <a:cubicBezTo>
                      <a:pt x="291" y="214"/>
                      <a:pt x="293" y="211"/>
                      <a:pt x="289" y="217"/>
                    </a:cubicBezTo>
                    <a:cubicBezTo>
                      <a:pt x="287" y="228"/>
                      <a:pt x="284" y="237"/>
                      <a:pt x="283" y="249"/>
                    </a:cubicBezTo>
                    <a:cubicBezTo>
                      <a:pt x="282" y="235"/>
                      <a:pt x="285" y="200"/>
                      <a:pt x="270" y="193"/>
                    </a:cubicBezTo>
                    <a:cubicBezTo>
                      <a:pt x="268" y="174"/>
                      <a:pt x="266" y="174"/>
                      <a:pt x="253" y="163"/>
                    </a:cubicBezTo>
                    <a:cubicBezTo>
                      <a:pt x="251" y="147"/>
                      <a:pt x="248" y="133"/>
                      <a:pt x="238" y="120"/>
                    </a:cubicBezTo>
                    <a:cubicBezTo>
                      <a:pt x="237" y="113"/>
                      <a:pt x="232" y="111"/>
                      <a:pt x="228" y="106"/>
                    </a:cubicBezTo>
                    <a:cubicBezTo>
                      <a:pt x="226" y="90"/>
                      <a:pt x="222" y="87"/>
                      <a:pt x="231" y="75"/>
                    </a:cubicBezTo>
                    <a:cubicBezTo>
                      <a:pt x="232" y="68"/>
                      <a:pt x="237" y="67"/>
                      <a:pt x="229" y="64"/>
                    </a:cubicBezTo>
                    <a:cubicBezTo>
                      <a:pt x="232" y="56"/>
                      <a:pt x="229" y="53"/>
                      <a:pt x="225" y="46"/>
                    </a:cubicBezTo>
                    <a:cubicBezTo>
                      <a:pt x="223" y="26"/>
                      <a:pt x="227" y="23"/>
                      <a:pt x="210" y="27"/>
                    </a:cubicBezTo>
                    <a:cubicBezTo>
                      <a:pt x="206" y="39"/>
                      <a:pt x="207" y="53"/>
                      <a:pt x="192" y="55"/>
                    </a:cubicBezTo>
                    <a:cubicBezTo>
                      <a:pt x="194" y="64"/>
                      <a:pt x="194" y="68"/>
                      <a:pt x="192" y="78"/>
                    </a:cubicBezTo>
                    <a:cubicBezTo>
                      <a:pt x="187" y="73"/>
                      <a:pt x="183" y="73"/>
                      <a:pt x="177" y="69"/>
                    </a:cubicBezTo>
                    <a:cubicBezTo>
                      <a:pt x="172" y="56"/>
                      <a:pt x="173" y="33"/>
                      <a:pt x="189" y="30"/>
                    </a:cubicBezTo>
                    <a:cubicBezTo>
                      <a:pt x="190" y="22"/>
                      <a:pt x="193" y="19"/>
                      <a:pt x="201" y="18"/>
                    </a:cubicBezTo>
                    <a:cubicBezTo>
                      <a:pt x="209" y="14"/>
                      <a:pt x="211" y="5"/>
                      <a:pt x="219" y="0"/>
                    </a:cubicBezTo>
                    <a:cubicBezTo>
                      <a:pt x="229" y="1"/>
                      <a:pt x="228" y="6"/>
                      <a:pt x="235" y="13"/>
                    </a:cubicBezTo>
                    <a:cubicBezTo>
                      <a:pt x="237" y="20"/>
                      <a:pt x="237" y="25"/>
                      <a:pt x="241" y="31"/>
                    </a:cubicBezTo>
                    <a:cubicBezTo>
                      <a:pt x="245" y="43"/>
                      <a:pt x="254" y="58"/>
                      <a:pt x="261" y="69"/>
                    </a:cubicBezTo>
                    <a:cubicBezTo>
                      <a:pt x="262" y="75"/>
                      <a:pt x="267" y="94"/>
                      <a:pt x="271" y="100"/>
                    </a:cubicBezTo>
                    <a:cubicBezTo>
                      <a:pt x="273" y="104"/>
                      <a:pt x="280" y="109"/>
                      <a:pt x="280" y="109"/>
                    </a:cubicBezTo>
                    <a:cubicBezTo>
                      <a:pt x="283" y="115"/>
                      <a:pt x="285" y="117"/>
                      <a:pt x="291" y="121"/>
                    </a:cubicBezTo>
                    <a:cubicBezTo>
                      <a:pt x="300" y="136"/>
                      <a:pt x="298" y="153"/>
                      <a:pt x="309" y="166"/>
                    </a:cubicBezTo>
                    <a:cubicBezTo>
                      <a:pt x="310" y="173"/>
                      <a:pt x="313" y="174"/>
                      <a:pt x="319" y="177"/>
                    </a:cubicBezTo>
                    <a:cubicBezTo>
                      <a:pt x="323" y="184"/>
                      <a:pt x="320" y="189"/>
                      <a:pt x="315" y="195"/>
                    </a:cubicBezTo>
                    <a:cubicBezTo>
                      <a:pt x="323" y="200"/>
                      <a:pt x="327" y="203"/>
                      <a:pt x="333" y="211"/>
                    </a:cubicBezTo>
                    <a:cubicBezTo>
                      <a:pt x="335" y="221"/>
                      <a:pt x="341" y="227"/>
                      <a:pt x="351" y="229"/>
                    </a:cubicBezTo>
                    <a:cubicBezTo>
                      <a:pt x="357" y="241"/>
                      <a:pt x="366" y="250"/>
                      <a:pt x="372" y="262"/>
                    </a:cubicBezTo>
                    <a:cubicBezTo>
                      <a:pt x="373" y="272"/>
                      <a:pt x="375" y="285"/>
                      <a:pt x="381" y="294"/>
                    </a:cubicBezTo>
                    <a:cubicBezTo>
                      <a:pt x="384" y="299"/>
                      <a:pt x="394" y="307"/>
                      <a:pt x="394" y="307"/>
                    </a:cubicBezTo>
                    <a:cubicBezTo>
                      <a:pt x="399" y="320"/>
                      <a:pt x="409" y="334"/>
                      <a:pt x="420" y="343"/>
                    </a:cubicBezTo>
                    <a:cubicBezTo>
                      <a:pt x="430" y="363"/>
                      <a:pt x="440" y="377"/>
                      <a:pt x="456" y="393"/>
                    </a:cubicBezTo>
                    <a:cubicBezTo>
                      <a:pt x="468" y="421"/>
                      <a:pt x="470" y="434"/>
                      <a:pt x="496" y="454"/>
                    </a:cubicBezTo>
                    <a:cubicBezTo>
                      <a:pt x="501" y="468"/>
                      <a:pt x="511" y="481"/>
                      <a:pt x="520" y="493"/>
                    </a:cubicBezTo>
                    <a:cubicBezTo>
                      <a:pt x="520" y="499"/>
                      <a:pt x="520" y="504"/>
                      <a:pt x="519" y="510"/>
                    </a:cubicBezTo>
                    <a:cubicBezTo>
                      <a:pt x="517" y="527"/>
                      <a:pt x="517" y="518"/>
                      <a:pt x="517" y="51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16" name="Freeform 56"/>
              <p:cNvSpPr>
                <a:spLocks/>
              </p:cNvSpPr>
              <p:nvPr/>
            </p:nvSpPr>
            <p:spPr bwMode="auto">
              <a:xfrm>
                <a:off x="636" y="1976"/>
                <a:ext cx="762" cy="142"/>
              </a:xfrm>
              <a:custGeom>
                <a:avLst/>
                <a:gdLst>
                  <a:gd name="T0" fmla="*/ 421 w 762"/>
                  <a:gd name="T1" fmla="*/ 47 h 142"/>
                  <a:gd name="T2" fmla="*/ 402 w 762"/>
                  <a:gd name="T3" fmla="*/ 64 h 142"/>
                  <a:gd name="T4" fmla="*/ 352 w 762"/>
                  <a:gd name="T5" fmla="*/ 67 h 142"/>
                  <a:gd name="T6" fmla="*/ 283 w 762"/>
                  <a:gd name="T7" fmla="*/ 52 h 142"/>
                  <a:gd name="T8" fmla="*/ 240 w 762"/>
                  <a:gd name="T9" fmla="*/ 68 h 142"/>
                  <a:gd name="T10" fmla="*/ 178 w 762"/>
                  <a:gd name="T11" fmla="*/ 86 h 142"/>
                  <a:gd name="T12" fmla="*/ 109 w 762"/>
                  <a:gd name="T13" fmla="*/ 106 h 142"/>
                  <a:gd name="T14" fmla="*/ 52 w 762"/>
                  <a:gd name="T15" fmla="*/ 133 h 142"/>
                  <a:gd name="T16" fmla="*/ 1 w 762"/>
                  <a:gd name="T17" fmla="*/ 133 h 142"/>
                  <a:gd name="T18" fmla="*/ 27 w 762"/>
                  <a:gd name="T19" fmla="*/ 121 h 142"/>
                  <a:gd name="T20" fmla="*/ 63 w 762"/>
                  <a:gd name="T21" fmla="*/ 112 h 142"/>
                  <a:gd name="T22" fmla="*/ 102 w 762"/>
                  <a:gd name="T23" fmla="*/ 97 h 142"/>
                  <a:gd name="T24" fmla="*/ 151 w 762"/>
                  <a:gd name="T25" fmla="*/ 76 h 142"/>
                  <a:gd name="T26" fmla="*/ 192 w 762"/>
                  <a:gd name="T27" fmla="*/ 64 h 142"/>
                  <a:gd name="T28" fmla="*/ 253 w 762"/>
                  <a:gd name="T29" fmla="*/ 38 h 142"/>
                  <a:gd name="T30" fmla="*/ 295 w 762"/>
                  <a:gd name="T31" fmla="*/ 16 h 142"/>
                  <a:gd name="T32" fmla="*/ 396 w 762"/>
                  <a:gd name="T33" fmla="*/ 4 h 142"/>
                  <a:gd name="T34" fmla="*/ 478 w 762"/>
                  <a:gd name="T35" fmla="*/ 17 h 142"/>
                  <a:gd name="T36" fmla="*/ 528 w 762"/>
                  <a:gd name="T37" fmla="*/ 28 h 142"/>
                  <a:gd name="T38" fmla="*/ 553 w 762"/>
                  <a:gd name="T39" fmla="*/ 37 h 142"/>
                  <a:gd name="T40" fmla="*/ 585 w 762"/>
                  <a:gd name="T41" fmla="*/ 58 h 142"/>
                  <a:gd name="T42" fmla="*/ 612 w 762"/>
                  <a:gd name="T43" fmla="*/ 77 h 142"/>
                  <a:gd name="T44" fmla="*/ 634 w 762"/>
                  <a:gd name="T45" fmla="*/ 86 h 142"/>
                  <a:gd name="T46" fmla="*/ 684 w 762"/>
                  <a:gd name="T47" fmla="*/ 92 h 142"/>
                  <a:gd name="T48" fmla="*/ 732 w 762"/>
                  <a:gd name="T49" fmla="*/ 116 h 142"/>
                  <a:gd name="T50" fmla="*/ 762 w 762"/>
                  <a:gd name="T51" fmla="*/ 130 h 142"/>
                  <a:gd name="T52" fmla="*/ 646 w 762"/>
                  <a:gd name="T53" fmla="*/ 125 h 142"/>
                  <a:gd name="T54" fmla="*/ 385 w 762"/>
                  <a:gd name="T55" fmla="*/ 133 h 142"/>
                  <a:gd name="T56" fmla="*/ 519 w 762"/>
                  <a:gd name="T57" fmla="*/ 124 h 142"/>
                  <a:gd name="T58" fmla="*/ 543 w 762"/>
                  <a:gd name="T59" fmla="*/ 94 h 142"/>
                  <a:gd name="T60" fmla="*/ 534 w 762"/>
                  <a:gd name="T61" fmla="*/ 61 h 142"/>
                  <a:gd name="T62" fmla="*/ 445 w 762"/>
                  <a:gd name="T63" fmla="*/ 35 h 142"/>
                  <a:gd name="T64" fmla="*/ 439 w 762"/>
                  <a:gd name="T65" fmla="*/ 4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62" h="142">
                    <a:moveTo>
                      <a:pt x="439" y="41"/>
                    </a:moveTo>
                    <a:cubicBezTo>
                      <a:pt x="433" y="44"/>
                      <a:pt x="427" y="46"/>
                      <a:pt x="421" y="47"/>
                    </a:cubicBezTo>
                    <a:cubicBezTo>
                      <a:pt x="416" y="49"/>
                      <a:pt x="411" y="50"/>
                      <a:pt x="406" y="52"/>
                    </a:cubicBezTo>
                    <a:cubicBezTo>
                      <a:pt x="404" y="56"/>
                      <a:pt x="404" y="60"/>
                      <a:pt x="402" y="64"/>
                    </a:cubicBezTo>
                    <a:cubicBezTo>
                      <a:pt x="397" y="72"/>
                      <a:pt x="380" y="79"/>
                      <a:pt x="372" y="80"/>
                    </a:cubicBezTo>
                    <a:cubicBezTo>
                      <a:pt x="359" y="79"/>
                      <a:pt x="357" y="78"/>
                      <a:pt x="352" y="67"/>
                    </a:cubicBezTo>
                    <a:cubicBezTo>
                      <a:pt x="349" y="54"/>
                      <a:pt x="348" y="46"/>
                      <a:pt x="334" y="43"/>
                    </a:cubicBezTo>
                    <a:cubicBezTo>
                      <a:pt x="316" y="46"/>
                      <a:pt x="300" y="48"/>
                      <a:pt x="283" y="52"/>
                    </a:cubicBezTo>
                    <a:cubicBezTo>
                      <a:pt x="276" y="59"/>
                      <a:pt x="273" y="59"/>
                      <a:pt x="262" y="61"/>
                    </a:cubicBezTo>
                    <a:cubicBezTo>
                      <a:pt x="255" y="65"/>
                      <a:pt x="248" y="67"/>
                      <a:pt x="240" y="68"/>
                    </a:cubicBezTo>
                    <a:cubicBezTo>
                      <a:pt x="228" y="72"/>
                      <a:pt x="220" y="76"/>
                      <a:pt x="207" y="77"/>
                    </a:cubicBezTo>
                    <a:cubicBezTo>
                      <a:pt x="197" y="83"/>
                      <a:pt x="190" y="85"/>
                      <a:pt x="178" y="86"/>
                    </a:cubicBezTo>
                    <a:cubicBezTo>
                      <a:pt x="163" y="89"/>
                      <a:pt x="150" y="94"/>
                      <a:pt x="135" y="95"/>
                    </a:cubicBezTo>
                    <a:cubicBezTo>
                      <a:pt x="127" y="99"/>
                      <a:pt x="118" y="103"/>
                      <a:pt x="109" y="106"/>
                    </a:cubicBezTo>
                    <a:cubicBezTo>
                      <a:pt x="103" y="112"/>
                      <a:pt x="96" y="114"/>
                      <a:pt x="88" y="116"/>
                    </a:cubicBezTo>
                    <a:cubicBezTo>
                      <a:pt x="77" y="122"/>
                      <a:pt x="64" y="130"/>
                      <a:pt x="52" y="133"/>
                    </a:cubicBezTo>
                    <a:cubicBezTo>
                      <a:pt x="47" y="139"/>
                      <a:pt x="45" y="137"/>
                      <a:pt x="39" y="133"/>
                    </a:cubicBezTo>
                    <a:cubicBezTo>
                      <a:pt x="29" y="134"/>
                      <a:pt x="10" y="135"/>
                      <a:pt x="1" y="133"/>
                    </a:cubicBezTo>
                    <a:cubicBezTo>
                      <a:pt x="0" y="133"/>
                      <a:pt x="10" y="128"/>
                      <a:pt x="10" y="128"/>
                    </a:cubicBezTo>
                    <a:cubicBezTo>
                      <a:pt x="16" y="125"/>
                      <a:pt x="20" y="122"/>
                      <a:pt x="27" y="121"/>
                    </a:cubicBezTo>
                    <a:cubicBezTo>
                      <a:pt x="32" y="120"/>
                      <a:pt x="42" y="118"/>
                      <a:pt x="42" y="118"/>
                    </a:cubicBezTo>
                    <a:cubicBezTo>
                      <a:pt x="49" y="114"/>
                      <a:pt x="56" y="116"/>
                      <a:pt x="63" y="112"/>
                    </a:cubicBezTo>
                    <a:cubicBezTo>
                      <a:pt x="67" y="105"/>
                      <a:pt x="68" y="104"/>
                      <a:pt x="75" y="103"/>
                    </a:cubicBezTo>
                    <a:cubicBezTo>
                      <a:pt x="84" y="91"/>
                      <a:pt x="75" y="100"/>
                      <a:pt x="102" y="97"/>
                    </a:cubicBezTo>
                    <a:cubicBezTo>
                      <a:pt x="113" y="96"/>
                      <a:pt x="121" y="84"/>
                      <a:pt x="133" y="82"/>
                    </a:cubicBezTo>
                    <a:cubicBezTo>
                      <a:pt x="140" y="78"/>
                      <a:pt x="142" y="77"/>
                      <a:pt x="151" y="76"/>
                    </a:cubicBezTo>
                    <a:cubicBezTo>
                      <a:pt x="158" y="73"/>
                      <a:pt x="165" y="71"/>
                      <a:pt x="172" y="70"/>
                    </a:cubicBezTo>
                    <a:cubicBezTo>
                      <a:pt x="179" y="66"/>
                      <a:pt x="184" y="65"/>
                      <a:pt x="192" y="64"/>
                    </a:cubicBezTo>
                    <a:cubicBezTo>
                      <a:pt x="201" y="61"/>
                      <a:pt x="210" y="57"/>
                      <a:pt x="219" y="55"/>
                    </a:cubicBezTo>
                    <a:cubicBezTo>
                      <a:pt x="228" y="48"/>
                      <a:pt x="242" y="41"/>
                      <a:pt x="253" y="38"/>
                    </a:cubicBezTo>
                    <a:cubicBezTo>
                      <a:pt x="259" y="35"/>
                      <a:pt x="263" y="32"/>
                      <a:pt x="270" y="31"/>
                    </a:cubicBezTo>
                    <a:cubicBezTo>
                      <a:pt x="278" y="25"/>
                      <a:pt x="288" y="23"/>
                      <a:pt x="295" y="16"/>
                    </a:cubicBezTo>
                    <a:cubicBezTo>
                      <a:pt x="320" y="19"/>
                      <a:pt x="344" y="15"/>
                      <a:pt x="370" y="14"/>
                    </a:cubicBezTo>
                    <a:cubicBezTo>
                      <a:pt x="380" y="12"/>
                      <a:pt x="387" y="6"/>
                      <a:pt x="396" y="4"/>
                    </a:cubicBezTo>
                    <a:cubicBezTo>
                      <a:pt x="405" y="0"/>
                      <a:pt x="414" y="3"/>
                      <a:pt x="423" y="5"/>
                    </a:cubicBezTo>
                    <a:cubicBezTo>
                      <a:pt x="434" y="13"/>
                      <a:pt x="464" y="15"/>
                      <a:pt x="478" y="17"/>
                    </a:cubicBezTo>
                    <a:cubicBezTo>
                      <a:pt x="487" y="21"/>
                      <a:pt x="497" y="21"/>
                      <a:pt x="507" y="23"/>
                    </a:cubicBezTo>
                    <a:cubicBezTo>
                      <a:pt x="514" y="26"/>
                      <a:pt x="521" y="25"/>
                      <a:pt x="528" y="28"/>
                    </a:cubicBezTo>
                    <a:cubicBezTo>
                      <a:pt x="530" y="29"/>
                      <a:pt x="535" y="33"/>
                      <a:pt x="538" y="34"/>
                    </a:cubicBezTo>
                    <a:cubicBezTo>
                      <a:pt x="543" y="35"/>
                      <a:pt x="553" y="37"/>
                      <a:pt x="553" y="37"/>
                    </a:cubicBezTo>
                    <a:cubicBezTo>
                      <a:pt x="556" y="44"/>
                      <a:pt x="566" y="48"/>
                      <a:pt x="573" y="52"/>
                    </a:cubicBezTo>
                    <a:cubicBezTo>
                      <a:pt x="577" y="54"/>
                      <a:pt x="585" y="58"/>
                      <a:pt x="585" y="58"/>
                    </a:cubicBezTo>
                    <a:cubicBezTo>
                      <a:pt x="589" y="63"/>
                      <a:pt x="592" y="65"/>
                      <a:pt x="598" y="67"/>
                    </a:cubicBezTo>
                    <a:cubicBezTo>
                      <a:pt x="609" y="75"/>
                      <a:pt x="604" y="72"/>
                      <a:pt x="612" y="77"/>
                    </a:cubicBezTo>
                    <a:cubicBezTo>
                      <a:pt x="617" y="85"/>
                      <a:pt x="624" y="87"/>
                      <a:pt x="633" y="89"/>
                    </a:cubicBezTo>
                    <a:cubicBezTo>
                      <a:pt x="643" y="94"/>
                      <a:pt x="632" y="89"/>
                      <a:pt x="634" y="86"/>
                    </a:cubicBezTo>
                    <a:cubicBezTo>
                      <a:pt x="636" y="84"/>
                      <a:pt x="639" y="84"/>
                      <a:pt x="642" y="83"/>
                    </a:cubicBezTo>
                    <a:cubicBezTo>
                      <a:pt x="653" y="89"/>
                      <a:pt x="671" y="91"/>
                      <a:pt x="684" y="92"/>
                    </a:cubicBezTo>
                    <a:cubicBezTo>
                      <a:pt x="694" y="97"/>
                      <a:pt x="704" y="102"/>
                      <a:pt x="715" y="104"/>
                    </a:cubicBezTo>
                    <a:cubicBezTo>
                      <a:pt x="720" y="109"/>
                      <a:pt x="724" y="114"/>
                      <a:pt x="732" y="116"/>
                    </a:cubicBezTo>
                    <a:cubicBezTo>
                      <a:pt x="737" y="119"/>
                      <a:pt x="743" y="119"/>
                      <a:pt x="748" y="121"/>
                    </a:cubicBezTo>
                    <a:cubicBezTo>
                      <a:pt x="752" y="126"/>
                      <a:pt x="756" y="128"/>
                      <a:pt x="762" y="130"/>
                    </a:cubicBezTo>
                    <a:cubicBezTo>
                      <a:pt x="728" y="131"/>
                      <a:pt x="698" y="139"/>
                      <a:pt x="663" y="140"/>
                    </a:cubicBezTo>
                    <a:cubicBezTo>
                      <a:pt x="635" y="137"/>
                      <a:pt x="673" y="134"/>
                      <a:pt x="646" y="125"/>
                    </a:cubicBezTo>
                    <a:cubicBezTo>
                      <a:pt x="640" y="120"/>
                      <a:pt x="641" y="127"/>
                      <a:pt x="634" y="131"/>
                    </a:cubicBezTo>
                    <a:cubicBezTo>
                      <a:pt x="558" y="120"/>
                      <a:pt x="460" y="132"/>
                      <a:pt x="385" y="133"/>
                    </a:cubicBezTo>
                    <a:cubicBezTo>
                      <a:pt x="336" y="132"/>
                      <a:pt x="190" y="136"/>
                      <a:pt x="238" y="125"/>
                    </a:cubicBezTo>
                    <a:cubicBezTo>
                      <a:pt x="330" y="142"/>
                      <a:pt x="426" y="131"/>
                      <a:pt x="519" y="124"/>
                    </a:cubicBezTo>
                    <a:cubicBezTo>
                      <a:pt x="526" y="110"/>
                      <a:pt x="525" y="113"/>
                      <a:pt x="543" y="109"/>
                    </a:cubicBezTo>
                    <a:cubicBezTo>
                      <a:pt x="537" y="103"/>
                      <a:pt x="529" y="97"/>
                      <a:pt x="543" y="94"/>
                    </a:cubicBezTo>
                    <a:cubicBezTo>
                      <a:pt x="545" y="85"/>
                      <a:pt x="539" y="84"/>
                      <a:pt x="547" y="76"/>
                    </a:cubicBezTo>
                    <a:cubicBezTo>
                      <a:pt x="552" y="62"/>
                      <a:pt x="553" y="62"/>
                      <a:pt x="534" y="61"/>
                    </a:cubicBezTo>
                    <a:cubicBezTo>
                      <a:pt x="521" y="56"/>
                      <a:pt x="514" y="50"/>
                      <a:pt x="499" y="49"/>
                    </a:cubicBezTo>
                    <a:cubicBezTo>
                      <a:pt x="471" y="51"/>
                      <a:pt x="470" y="39"/>
                      <a:pt x="445" y="35"/>
                    </a:cubicBezTo>
                    <a:cubicBezTo>
                      <a:pt x="437" y="32"/>
                      <a:pt x="432" y="28"/>
                      <a:pt x="427" y="35"/>
                    </a:cubicBezTo>
                    <a:cubicBezTo>
                      <a:pt x="430" y="42"/>
                      <a:pt x="431" y="44"/>
                      <a:pt x="439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17" name="Freeform 57"/>
              <p:cNvSpPr>
                <a:spLocks/>
              </p:cNvSpPr>
              <p:nvPr/>
            </p:nvSpPr>
            <p:spPr bwMode="auto">
              <a:xfrm>
                <a:off x="979" y="2022"/>
                <a:ext cx="56" cy="39"/>
              </a:xfrm>
              <a:custGeom>
                <a:avLst/>
                <a:gdLst>
                  <a:gd name="T0" fmla="*/ 32 w 56"/>
                  <a:gd name="T1" fmla="*/ 1 h 39"/>
                  <a:gd name="T2" fmla="*/ 24 w 56"/>
                  <a:gd name="T3" fmla="*/ 13 h 39"/>
                  <a:gd name="T4" fmla="*/ 39 w 56"/>
                  <a:gd name="T5" fmla="*/ 9 h 39"/>
                  <a:gd name="T6" fmla="*/ 24 w 56"/>
                  <a:gd name="T7" fmla="*/ 31 h 39"/>
                  <a:gd name="T8" fmla="*/ 11 w 56"/>
                  <a:gd name="T9" fmla="*/ 22 h 39"/>
                  <a:gd name="T10" fmla="*/ 6 w 56"/>
                  <a:gd name="T11" fmla="*/ 0 h 39"/>
                  <a:gd name="T12" fmla="*/ 14 w 56"/>
                  <a:gd name="T13" fmla="*/ 25 h 39"/>
                  <a:gd name="T14" fmla="*/ 23 w 56"/>
                  <a:gd name="T15" fmla="*/ 39 h 39"/>
                  <a:gd name="T16" fmla="*/ 50 w 56"/>
                  <a:gd name="T17" fmla="*/ 30 h 39"/>
                  <a:gd name="T18" fmla="*/ 42 w 56"/>
                  <a:gd name="T19" fmla="*/ 0 h 39"/>
                  <a:gd name="T20" fmla="*/ 32 w 56"/>
                  <a:gd name="T21" fmla="*/ 1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6" h="39">
                    <a:moveTo>
                      <a:pt x="32" y="1"/>
                    </a:moveTo>
                    <a:cubicBezTo>
                      <a:pt x="23" y="4"/>
                      <a:pt x="11" y="3"/>
                      <a:pt x="24" y="13"/>
                    </a:cubicBezTo>
                    <a:cubicBezTo>
                      <a:pt x="29" y="6"/>
                      <a:pt x="31" y="7"/>
                      <a:pt x="39" y="9"/>
                    </a:cubicBezTo>
                    <a:cubicBezTo>
                      <a:pt x="37" y="22"/>
                      <a:pt x="38" y="29"/>
                      <a:pt x="24" y="31"/>
                    </a:cubicBezTo>
                    <a:cubicBezTo>
                      <a:pt x="21" y="27"/>
                      <a:pt x="11" y="22"/>
                      <a:pt x="11" y="22"/>
                    </a:cubicBezTo>
                    <a:cubicBezTo>
                      <a:pt x="7" y="15"/>
                      <a:pt x="10" y="7"/>
                      <a:pt x="6" y="0"/>
                    </a:cubicBezTo>
                    <a:cubicBezTo>
                      <a:pt x="0" y="8"/>
                      <a:pt x="2" y="24"/>
                      <a:pt x="14" y="25"/>
                    </a:cubicBezTo>
                    <a:cubicBezTo>
                      <a:pt x="15" y="34"/>
                      <a:pt x="15" y="36"/>
                      <a:pt x="23" y="39"/>
                    </a:cubicBezTo>
                    <a:cubicBezTo>
                      <a:pt x="34" y="37"/>
                      <a:pt x="38" y="31"/>
                      <a:pt x="50" y="30"/>
                    </a:cubicBezTo>
                    <a:cubicBezTo>
                      <a:pt x="51" y="19"/>
                      <a:pt x="56" y="2"/>
                      <a:pt x="42" y="0"/>
                    </a:cubicBezTo>
                    <a:cubicBezTo>
                      <a:pt x="34" y="1"/>
                      <a:pt x="37" y="1"/>
                      <a:pt x="32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18" name="Freeform 58"/>
              <p:cNvSpPr>
                <a:spLocks/>
              </p:cNvSpPr>
              <p:nvPr/>
            </p:nvSpPr>
            <p:spPr bwMode="auto">
              <a:xfrm>
                <a:off x="1384" y="1878"/>
                <a:ext cx="131" cy="62"/>
              </a:xfrm>
              <a:custGeom>
                <a:avLst/>
                <a:gdLst>
                  <a:gd name="T0" fmla="*/ 117 w 131"/>
                  <a:gd name="T1" fmla="*/ 62 h 62"/>
                  <a:gd name="T2" fmla="*/ 103 w 131"/>
                  <a:gd name="T3" fmla="*/ 48 h 62"/>
                  <a:gd name="T4" fmla="*/ 29 w 131"/>
                  <a:gd name="T5" fmla="*/ 36 h 62"/>
                  <a:gd name="T6" fmla="*/ 19 w 131"/>
                  <a:gd name="T7" fmla="*/ 22 h 62"/>
                  <a:gd name="T8" fmla="*/ 53 w 131"/>
                  <a:gd name="T9" fmla="*/ 18 h 62"/>
                  <a:gd name="T10" fmla="*/ 99 w 131"/>
                  <a:gd name="T11" fmla="*/ 16 h 62"/>
                  <a:gd name="T12" fmla="*/ 63 w 131"/>
                  <a:gd name="T13" fmla="*/ 18 h 62"/>
                  <a:gd name="T14" fmla="*/ 87 w 131"/>
                  <a:gd name="T15" fmla="*/ 34 h 62"/>
                  <a:gd name="T16" fmla="*/ 103 w 131"/>
                  <a:gd name="T17" fmla="*/ 40 h 62"/>
                  <a:gd name="T18" fmla="*/ 109 w 131"/>
                  <a:gd name="T19" fmla="*/ 58 h 62"/>
                  <a:gd name="T20" fmla="*/ 117 w 131"/>
                  <a:gd name="T21" fmla="*/ 62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1" h="62">
                    <a:moveTo>
                      <a:pt x="117" y="62"/>
                    </a:moveTo>
                    <a:cubicBezTo>
                      <a:pt x="102" y="57"/>
                      <a:pt x="106" y="62"/>
                      <a:pt x="103" y="48"/>
                    </a:cubicBezTo>
                    <a:cubicBezTo>
                      <a:pt x="43" y="52"/>
                      <a:pt x="96" y="40"/>
                      <a:pt x="29" y="36"/>
                    </a:cubicBezTo>
                    <a:cubicBezTo>
                      <a:pt x="18" y="39"/>
                      <a:pt x="0" y="28"/>
                      <a:pt x="19" y="22"/>
                    </a:cubicBezTo>
                    <a:cubicBezTo>
                      <a:pt x="34" y="17"/>
                      <a:pt x="23" y="20"/>
                      <a:pt x="53" y="18"/>
                    </a:cubicBezTo>
                    <a:cubicBezTo>
                      <a:pt x="65" y="0"/>
                      <a:pt x="131" y="13"/>
                      <a:pt x="99" y="16"/>
                    </a:cubicBezTo>
                    <a:cubicBezTo>
                      <a:pt x="87" y="17"/>
                      <a:pt x="75" y="17"/>
                      <a:pt x="63" y="18"/>
                    </a:cubicBezTo>
                    <a:cubicBezTo>
                      <a:pt x="52" y="34"/>
                      <a:pt x="77" y="33"/>
                      <a:pt x="87" y="34"/>
                    </a:cubicBezTo>
                    <a:cubicBezTo>
                      <a:pt x="92" y="37"/>
                      <a:pt x="99" y="36"/>
                      <a:pt x="103" y="40"/>
                    </a:cubicBezTo>
                    <a:cubicBezTo>
                      <a:pt x="107" y="44"/>
                      <a:pt x="103" y="56"/>
                      <a:pt x="109" y="58"/>
                    </a:cubicBezTo>
                    <a:cubicBezTo>
                      <a:pt x="116" y="60"/>
                      <a:pt x="114" y="59"/>
                      <a:pt x="117" y="6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19" name="Freeform 59"/>
              <p:cNvSpPr>
                <a:spLocks/>
              </p:cNvSpPr>
              <p:nvPr/>
            </p:nvSpPr>
            <p:spPr bwMode="auto">
              <a:xfrm>
                <a:off x="563" y="1934"/>
                <a:ext cx="64" cy="39"/>
              </a:xfrm>
              <a:custGeom>
                <a:avLst/>
                <a:gdLst>
                  <a:gd name="T0" fmla="*/ 64 w 64"/>
                  <a:gd name="T1" fmla="*/ 30 h 39"/>
                  <a:gd name="T2" fmla="*/ 2 w 64"/>
                  <a:gd name="T3" fmla="*/ 36 h 39"/>
                  <a:gd name="T4" fmla="*/ 38 w 64"/>
                  <a:gd name="T5" fmla="*/ 32 h 39"/>
                  <a:gd name="T6" fmla="*/ 34 w 64"/>
                  <a:gd name="T7" fmla="*/ 20 h 39"/>
                  <a:gd name="T8" fmla="*/ 12 w 64"/>
                  <a:gd name="T9" fmla="*/ 10 h 39"/>
                  <a:gd name="T10" fmla="*/ 0 w 64"/>
                  <a:gd name="T11" fmla="*/ 6 h 39"/>
                  <a:gd name="T12" fmla="*/ 12 w 64"/>
                  <a:gd name="T13" fmla="*/ 0 h 39"/>
                  <a:gd name="T14" fmla="*/ 30 w 64"/>
                  <a:gd name="T15" fmla="*/ 6 h 39"/>
                  <a:gd name="T16" fmla="*/ 42 w 64"/>
                  <a:gd name="T17" fmla="*/ 22 h 39"/>
                  <a:gd name="T18" fmla="*/ 64 w 64"/>
                  <a:gd name="T19" fmla="*/ 3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39">
                    <a:moveTo>
                      <a:pt x="64" y="30"/>
                    </a:moveTo>
                    <a:cubicBezTo>
                      <a:pt x="18" y="34"/>
                      <a:pt x="60" y="39"/>
                      <a:pt x="2" y="36"/>
                    </a:cubicBezTo>
                    <a:cubicBezTo>
                      <a:pt x="13" y="32"/>
                      <a:pt x="27" y="38"/>
                      <a:pt x="38" y="32"/>
                    </a:cubicBezTo>
                    <a:cubicBezTo>
                      <a:pt x="42" y="30"/>
                      <a:pt x="36" y="24"/>
                      <a:pt x="34" y="20"/>
                    </a:cubicBezTo>
                    <a:cubicBezTo>
                      <a:pt x="27" y="10"/>
                      <a:pt x="24" y="13"/>
                      <a:pt x="12" y="10"/>
                    </a:cubicBezTo>
                    <a:cubicBezTo>
                      <a:pt x="8" y="9"/>
                      <a:pt x="0" y="6"/>
                      <a:pt x="0" y="6"/>
                    </a:cubicBezTo>
                    <a:cubicBezTo>
                      <a:pt x="2" y="4"/>
                      <a:pt x="8" y="0"/>
                      <a:pt x="12" y="0"/>
                    </a:cubicBezTo>
                    <a:cubicBezTo>
                      <a:pt x="18" y="1"/>
                      <a:pt x="30" y="6"/>
                      <a:pt x="30" y="6"/>
                    </a:cubicBezTo>
                    <a:cubicBezTo>
                      <a:pt x="34" y="13"/>
                      <a:pt x="39" y="14"/>
                      <a:pt x="42" y="22"/>
                    </a:cubicBezTo>
                    <a:cubicBezTo>
                      <a:pt x="64" y="18"/>
                      <a:pt x="53" y="30"/>
                      <a:pt x="64" y="30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20" name="Freeform 60"/>
              <p:cNvSpPr>
                <a:spLocks/>
              </p:cNvSpPr>
              <p:nvPr/>
            </p:nvSpPr>
            <p:spPr bwMode="auto">
              <a:xfrm>
                <a:off x="729" y="1698"/>
                <a:ext cx="10" cy="55"/>
              </a:xfrm>
              <a:custGeom>
                <a:avLst/>
                <a:gdLst>
                  <a:gd name="T0" fmla="*/ 10 w 10"/>
                  <a:gd name="T1" fmla="*/ 0 h 55"/>
                  <a:gd name="T2" fmla="*/ 8 w 10"/>
                  <a:gd name="T3" fmla="*/ 26 h 55"/>
                  <a:gd name="T4" fmla="*/ 2 w 10"/>
                  <a:gd name="T5" fmla="*/ 28 h 55"/>
                  <a:gd name="T6" fmla="*/ 0 w 10"/>
                  <a:gd name="T7" fmla="*/ 48 h 55"/>
                  <a:gd name="T8" fmla="*/ 10 w 10"/>
                  <a:gd name="T9" fmla="*/ 0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" h="55">
                    <a:moveTo>
                      <a:pt x="10" y="0"/>
                    </a:moveTo>
                    <a:cubicBezTo>
                      <a:pt x="9" y="9"/>
                      <a:pt x="10" y="18"/>
                      <a:pt x="8" y="26"/>
                    </a:cubicBezTo>
                    <a:cubicBezTo>
                      <a:pt x="7" y="28"/>
                      <a:pt x="3" y="26"/>
                      <a:pt x="2" y="28"/>
                    </a:cubicBezTo>
                    <a:cubicBezTo>
                      <a:pt x="0" y="34"/>
                      <a:pt x="0" y="55"/>
                      <a:pt x="0" y="48"/>
                    </a:cubicBezTo>
                    <a:cubicBezTo>
                      <a:pt x="0" y="7"/>
                      <a:pt x="10" y="39"/>
                      <a:pt x="10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21" name="Freeform 61"/>
              <p:cNvSpPr>
                <a:spLocks/>
              </p:cNvSpPr>
              <p:nvPr/>
            </p:nvSpPr>
            <p:spPr bwMode="auto">
              <a:xfrm>
                <a:off x="1299" y="1678"/>
                <a:ext cx="20" cy="38"/>
              </a:xfrm>
              <a:custGeom>
                <a:avLst/>
                <a:gdLst>
                  <a:gd name="T0" fmla="*/ 8 w 20"/>
                  <a:gd name="T1" fmla="*/ 0 h 38"/>
                  <a:gd name="T2" fmla="*/ 14 w 20"/>
                  <a:gd name="T3" fmla="*/ 38 h 38"/>
                  <a:gd name="T4" fmla="*/ 20 w 20"/>
                  <a:gd name="T5" fmla="*/ 18 h 38"/>
                  <a:gd name="T6" fmla="*/ 8 w 20"/>
                  <a:gd name="T7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0" h="38">
                    <a:moveTo>
                      <a:pt x="8" y="0"/>
                    </a:moveTo>
                    <a:cubicBezTo>
                      <a:pt x="7" y="11"/>
                      <a:pt x="0" y="33"/>
                      <a:pt x="14" y="38"/>
                    </a:cubicBezTo>
                    <a:cubicBezTo>
                      <a:pt x="11" y="28"/>
                      <a:pt x="11" y="24"/>
                      <a:pt x="20" y="18"/>
                    </a:cubicBezTo>
                    <a:cubicBezTo>
                      <a:pt x="12" y="13"/>
                      <a:pt x="10" y="9"/>
                      <a:pt x="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22" name="Freeform 62"/>
              <p:cNvSpPr>
                <a:spLocks/>
              </p:cNvSpPr>
              <p:nvPr/>
            </p:nvSpPr>
            <p:spPr bwMode="auto">
              <a:xfrm>
                <a:off x="1201" y="1638"/>
                <a:ext cx="120" cy="120"/>
              </a:xfrm>
              <a:custGeom>
                <a:avLst/>
                <a:gdLst>
                  <a:gd name="T0" fmla="*/ 120 w 120"/>
                  <a:gd name="T1" fmla="*/ 120 h 120"/>
                  <a:gd name="T2" fmla="*/ 100 w 120"/>
                  <a:gd name="T3" fmla="*/ 102 h 120"/>
                  <a:gd name="T4" fmla="*/ 58 w 120"/>
                  <a:gd name="T5" fmla="*/ 76 h 120"/>
                  <a:gd name="T6" fmla="*/ 36 w 120"/>
                  <a:gd name="T7" fmla="*/ 62 h 120"/>
                  <a:gd name="T8" fmla="*/ 26 w 120"/>
                  <a:gd name="T9" fmla="*/ 48 h 120"/>
                  <a:gd name="T10" fmla="*/ 10 w 120"/>
                  <a:gd name="T11" fmla="*/ 22 h 120"/>
                  <a:gd name="T12" fmla="*/ 4 w 120"/>
                  <a:gd name="T13" fmla="*/ 6 h 120"/>
                  <a:gd name="T14" fmla="*/ 2 w 120"/>
                  <a:gd name="T15" fmla="*/ 0 h 120"/>
                  <a:gd name="T16" fmla="*/ 12 w 120"/>
                  <a:gd name="T17" fmla="*/ 8 h 120"/>
                  <a:gd name="T18" fmla="*/ 22 w 120"/>
                  <a:gd name="T19" fmla="*/ 26 h 120"/>
                  <a:gd name="T20" fmla="*/ 42 w 120"/>
                  <a:gd name="T21" fmla="*/ 48 h 120"/>
                  <a:gd name="T22" fmla="*/ 52 w 120"/>
                  <a:gd name="T23" fmla="*/ 68 h 120"/>
                  <a:gd name="T24" fmla="*/ 42 w 120"/>
                  <a:gd name="T25" fmla="*/ 54 h 120"/>
                  <a:gd name="T26" fmla="*/ 64 w 120"/>
                  <a:gd name="T27" fmla="*/ 64 h 120"/>
                  <a:gd name="T28" fmla="*/ 82 w 120"/>
                  <a:gd name="T29" fmla="*/ 78 h 120"/>
                  <a:gd name="T30" fmla="*/ 104 w 120"/>
                  <a:gd name="T31" fmla="*/ 92 h 120"/>
                  <a:gd name="T32" fmla="*/ 120 w 120"/>
                  <a:gd name="T33" fmla="*/ 120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0" h="120">
                    <a:moveTo>
                      <a:pt x="120" y="120"/>
                    </a:moveTo>
                    <a:cubicBezTo>
                      <a:pt x="115" y="113"/>
                      <a:pt x="108" y="105"/>
                      <a:pt x="100" y="102"/>
                    </a:cubicBezTo>
                    <a:cubicBezTo>
                      <a:pt x="86" y="88"/>
                      <a:pt x="77" y="79"/>
                      <a:pt x="58" y="76"/>
                    </a:cubicBezTo>
                    <a:cubicBezTo>
                      <a:pt x="53" y="69"/>
                      <a:pt x="45" y="65"/>
                      <a:pt x="36" y="62"/>
                    </a:cubicBezTo>
                    <a:cubicBezTo>
                      <a:pt x="31" y="48"/>
                      <a:pt x="36" y="51"/>
                      <a:pt x="26" y="48"/>
                    </a:cubicBezTo>
                    <a:cubicBezTo>
                      <a:pt x="21" y="40"/>
                      <a:pt x="17" y="27"/>
                      <a:pt x="10" y="22"/>
                    </a:cubicBezTo>
                    <a:cubicBezTo>
                      <a:pt x="3" y="12"/>
                      <a:pt x="7" y="20"/>
                      <a:pt x="4" y="6"/>
                    </a:cubicBezTo>
                    <a:cubicBezTo>
                      <a:pt x="3" y="4"/>
                      <a:pt x="0" y="0"/>
                      <a:pt x="2" y="0"/>
                    </a:cubicBezTo>
                    <a:cubicBezTo>
                      <a:pt x="6" y="0"/>
                      <a:pt x="8" y="7"/>
                      <a:pt x="12" y="8"/>
                    </a:cubicBezTo>
                    <a:cubicBezTo>
                      <a:pt x="15" y="16"/>
                      <a:pt x="14" y="21"/>
                      <a:pt x="22" y="26"/>
                    </a:cubicBezTo>
                    <a:cubicBezTo>
                      <a:pt x="32" y="41"/>
                      <a:pt x="20" y="45"/>
                      <a:pt x="42" y="48"/>
                    </a:cubicBezTo>
                    <a:cubicBezTo>
                      <a:pt x="44" y="58"/>
                      <a:pt x="42" y="65"/>
                      <a:pt x="52" y="68"/>
                    </a:cubicBezTo>
                    <a:cubicBezTo>
                      <a:pt x="47" y="54"/>
                      <a:pt x="52" y="57"/>
                      <a:pt x="42" y="54"/>
                    </a:cubicBezTo>
                    <a:cubicBezTo>
                      <a:pt x="46" y="65"/>
                      <a:pt x="53" y="62"/>
                      <a:pt x="64" y="64"/>
                    </a:cubicBezTo>
                    <a:cubicBezTo>
                      <a:pt x="67" y="76"/>
                      <a:pt x="70" y="76"/>
                      <a:pt x="82" y="78"/>
                    </a:cubicBezTo>
                    <a:cubicBezTo>
                      <a:pt x="88" y="86"/>
                      <a:pt x="96" y="87"/>
                      <a:pt x="104" y="92"/>
                    </a:cubicBezTo>
                    <a:cubicBezTo>
                      <a:pt x="110" y="100"/>
                      <a:pt x="113" y="113"/>
                      <a:pt x="120" y="12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23" name="Freeform 63"/>
              <p:cNvSpPr>
                <a:spLocks/>
              </p:cNvSpPr>
              <p:nvPr/>
            </p:nvSpPr>
            <p:spPr bwMode="auto">
              <a:xfrm>
                <a:off x="711" y="1664"/>
                <a:ext cx="139" cy="128"/>
              </a:xfrm>
              <a:custGeom>
                <a:avLst/>
                <a:gdLst>
                  <a:gd name="T0" fmla="*/ 136 w 139"/>
                  <a:gd name="T1" fmla="*/ 6 h 128"/>
                  <a:gd name="T2" fmla="*/ 120 w 139"/>
                  <a:gd name="T3" fmla="*/ 16 h 128"/>
                  <a:gd name="T4" fmla="*/ 112 w 139"/>
                  <a:gd name="T5" fmla="*/ 30 h 128"/>
                  <a:gd name="T6" fmla="*/ 86 w 139"/>
                  <a:gd name="T7" fmla="*/ 40 h 128"/>
                  <a:gd name="T8" fmla="*/ 68 w 139"/>
                  <a:gd name="T9" fmla="*/ 66 h 128"/>
                  <a:gd name="T10" fmla="*/ 54 w 139"/>
                  <a:gd name="T11" fmla="*/ 80 h 128"/>
                  <a:gd name="T12" fmla="*/ 32 w 139"/>
                  <a:gd name="T13" fmla="*/ 100 h 128"/>
                  <a:gd name="T14" fmla="*/ 12 w 139"/>
                  <a:gd name="T15" fmla="*/ 122 h 128"/>
                  <a:gd name="T16" fmla="*/ 26 w 139"/>
                  <a:gd name="T17" fmla="*/ 102 h 128"/>
                  <a:gd name="T18" fmla="*/ 42 w 139"/>
                  <a:gd name="T19" fmla="*/ 88 h 128"/>
                  <a:gd name="T20" fmla="*/ 52 w 139"/>
                  <a:gd name="T21" fmla="*/ 62 h 128"/>
                  <a:gd name="T22" fmla="*/ 64 w 139"/>
                  <a:gd name="T23" fmla="*/ 56 h 128"/>
                  <a:gd name="T24" fmla="*/ 74 w 139"/>
                  <a:gd name="T25" fmla="*/ 46 h 128"/>
                  <a:gd name="T26" fmla="*/ 76 w 139"/>
                  <a:gd name="T27" fmla="*/ 34 h 128"/>
                  <a:gd name="T28" fmla="*/ 88 w 139"/>
                  <a:gd name="T29" fmla="*/ 30 h 128"/>
                  <a:gd name="T30" fmla="*/ 110 w 139"/>
                  <a:gd name="T31" fmla="*/ 14 h 128"/>
                  <a:gd name="T32" fmla="*/ 120 w 139"/>
                  <a:gd name="T33" fmla="*/ 4 h 128"/>
                  <a:gd name="T34" fmla="*/ 132 w 139"/>
                  <a:gd name="T35" fmla="*/ 0 h 128"/>
                  <a:gd name="T36" fmla="*/ 136 w 139"/>
                  <a:gd name="T37" fmla="*/ 6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9" h="128">
                    <a:moveTo>
                      <a:pt x="136" y="6"/>
                    </a:moveTo>
                    <a:cubicBezTo>
                      <a:pt x="126" y="8"/>
                      <a:pt x="116" y="5"/>
                      <a:pt x="120" y="16"/>
                    </a:cubicBezTo>
                    <a:cubicBezTo>
                      <a:pt x="116" y="20"/>
                      <a:pt x="116" y="27"/>
                      <a:pt x="112" y="30"/>
                    </a:cubicBezTo>
                    <a:cubicBezTo>
                      <a:pt x="109" y="33"/>
                      <a:pt x="90" y="39"/>
                      <a:pt x="86" y="40"/>
                    </a:cubicBezTo>
                    <a:cubicBezTo>
                      <a:pt x="83" y="49"/>
                      <a:pt x="76" y="63"/>
                      <a:pt x="68" y="66"/>
                    </a:cubicBezTo>
                    <a:cubicBezTo>
                      <a:pt x="65" y="75"/>
                      <a:pt x="59" y="72"/>
                      <a:pt x="54" y="80"/>
                    </a:cubicBezTo>
                    <a:cubicBezTo>
                      <a:pt x="51" y="96"/>
                      <a:pt x="47" y="96"/>
                      <a:pt x="32" y="100"/>
                    </a:cubicBezTo>
                    <a:cubicBezTo>
                      <a:pt x="27" y="128"/>
                      <a:pt x="18" y="100"/>
                      <a:pt x="12" y="122"/>
                    </a:cubicBezTo>
                    <a:cubicBezTo>
                      <a:pt x="0" y="114"/>
                      <a:pt x="17" y="104"/>
                      <a:pt x="26" y="102"/>
                    </a:cubicBezTo>
                    <a:cubicBezTo>
                      <a:pt x="33" y="98"/>
                      <a:pt x="35" y="92"/>
                      <a:pt x="42" y="88"/>
                    </a:cubicBezTo>
                    <a:cubicBezTo>
                      <a:pt x="44" y="85"/>
                      <a:pt x="51" y="62"/>
                      <a:pt x="52" y="62"/>
                    </a:cubicBezTo>
                    <a:cubicBezTo>
                      <a:pt x="60" y="59"/>
                      <a:pt x="56" y="61"/>
                      <a:pt x="64" y="56"/>
                    </a:cubicBezTo>
                    <a:cubicBezTo>
                      <a:pt x="67" y="52"/>
                      <a:pt x="72" y="50"/>
                      <a:pt x="74" y="46"/>
                    </a:cubicBezTo>
                    <a:cubicBezTo>
                      <a:pt x="76" y="42"/>
                      <a:pt x="73" y="37"/>
                      <a:pt x="76" y="34"/>
                    </a:cubicBezTo>
                    <a:cubicBezTo>
                      <a:pt x="79" y="31"/>
                      <a:pt x="88" y="30"/>
                      <a:pt x="88" y="30"/>
                    </a:cubicBezTo>
                    <a:cubicBezTo>
                      <a:pt x="94" y="22"/>
                      <a:pt x="101" y="17"/>
                      <a:pt x="110" y="14"/>
                    </a:cubicBezTo>
                    <a:cubicBezTo>
                      <a:pt x="114" y="9"/>
                      <a:pt x="114" y="7"/>
                      <a:pt x="120" y="4"/>
                    </a:cubicBezTo>
                    <a:cubicBezTo>
                      <a:pt x="124" y="2"/>
                      <a:pt x="132" y="0"/>
                      <a:pt x="132" y="0"/>
                    </a:cubicBezTo>
                    <a:cubicBezTo>
                      <a:pt x="139" y="2"/>
                      <a:pt x="139" y="0"/>
                      <a:pt x="136" y="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24" name="Freeform 64"/>
              <p:cNvSpPr>
                <a:spLocks/>
              </p:cNvSpPr>
              <p:nvPr/>
            </p:nvSpPr>
            <p:spPr bwMode="auto">
              <a:xfrm>
                <a:off x="900" y="1795"/>
                <a:ext cx="268" cy="219"/>
              </a:xfrm>
              <a:custGeom>
                <a:avLst/>
                <a:gdLst>
                  <a:gd name="T0" fmla="*/ 264 w 268"/>
                  <a:gd name="T1" fmla="*/ 116 h 219"/>
                  <a:gd name="T2" fmla="*/ 265 w 268"/>
                  <a:gd name="T3" fmla="*/ 141 h 219"/>
                  <a:gd name="T4" fmla="*/ 244 w 268"/>
                  <a:gd name="T5" fmla="*/ 147 h 219"/>
                  <a:gd name="T6" fmla="*/ 222 w 268"/>
                  <a:gd name="T7" fmla="*/ 158 h 219"/>
                  <a:gd name="T8" fmla="*/ 205 w 268"/>
                  <a:gd name="T9" fmla="*/ 192 h 219"/>
                  <a:gd name="T10" fmla="*/ 187 w 268"/>
                  <a:gd name="T11" fmla="*/ 213 h 219"/>
                  <a:gd name="T12" fmla="*/ 160 w 268"/>
                  <a:gd name="T13" fmla="*/ 198 h 219"/>
                  <a:gd name="T14" fmla="*/ 151 w 268"/>
                  <a:gd name="T15" fmla="*/ 192 h 219"/>
                  <a:gd name="T16" fmla="*/ 120 w 268"/>
                  <a:gd name="T17" fmla="*/ 203 h 219"/>
                  <a:gd name="T18" fmla="*/ 106 w 268"/>
                  <a:gd name="T19" fmla="*/ 201 h 219"/>
                  <a:gd name="T20" fmla="*/ 91 w 268"/>
                  <a:gd name="T21" fmla="*/ 219 h 219"/>
                  <a:gd name="T22" fmla="*/ 61 w 268"/>
                  <a:gd name="T23" fmla="*/ 213 h 219"/>
                  <a:gd name="T24" fmla="*/ 52 w 268"/>
                  <a:gd name="T25" fmla="*/ 195 h 219"/>
                  <a:gd name="T26" fmla="*/ 34 w 268"/>
                  <a:gd name="T27" fmla="*/ 183 h 219"/>
                  <a:gd name="T28" fmla="*/ 22 w 268"/>
                  <a:gd name="T29" fmla="*/ 153 h 219"/>
                  <a:gd name="T30" fmla="*/ 1 w 268"/>
                  <a:gd name="T31" fmla="*/ 105 h 219"/>
                  <a:gd name="T32" fmla="*/ 4 w 268"/>
                  <a:gd name="T33" fmla="*/ 90 h 219"/>
                  <a:gd name="T34" fmla="*/ 22 w 268"/>
                  <a:gd name="T35" fmla="*/ 84 h 219"/>
                  <a:gd name="T36" fmla="*/ 61 w 268"/>
                  <a:gd name="T37" fmla="*/ 45 h 219"/>
                  <a:gd name="T38" fmla="*/ 82 w 268"/>
                  <a:gd name="T39" fmla="*/ 24 h 219"/>
                  <a:gd name="T40" fmla="*/ 130 w 268"/>
                  <a:gd name="T41" fmla="*/ 15 h 219"/>
                  <a:gd name="T42" fmla="*/ 121 w 268"/>
                  <a:gd name="T43" fmla="*/ 21 h 219"/>
                  <a:gd name="T44" fmla="*/ 172 w 268"/>
                  <a:gd name="T45" fmla="*/ 30 h 219"/>
                  <a:gd name="T46" fmla="*/ 181 w 268"/>
                  <a:gd name="T47" fmla="*/ 36 h 219"/>
                  <a:gd name="T48" fmla="*/ 184 w 268"/>
                  <a:gd name="T49" fmla="*/ 45 h 219"/>
                  <a:gd name="T50" fmla="*/ 193 w 268"/>
                  <a:gd name="T51" fmla="*/ 48 h 219"/>
                  <a:gd name="T52" fmla="*/ 201 w 268"/>
                  <a:gd name="T53" fmla="*/ 74 h 219"/>
                  <a:gd name="T54" fmla="*/ 234 w 268"/>
                  <a:gd name="T55" fmla="*/ 117 h 219"/>
                  <a:gd name="T56" fmla="*/ 252 w 268"/>
                  <a:gd name="T57" fmla="*/ 132 h 219"/>
                  <a:gd name="T58" fmla="*/ 264 w 268"/>
                  <a:gd name="T59" fmla="*/ 116 h 2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68" h="219">
                    <a:moveTo>
                      <a:pt x="264" y="116"/>
                    </a:moveTo>
                    <a:cubicBezTo>
                      <a:pt x="264" y="117"/>
                      <a:pt x="268" y="136"/>
                      <a:pt x="265" y="141"/>
                    </a:cubicBezTo>
                    <a:cubicBezTo>
                      <a:pt x="262" y="146"/>
                      <a:pt x="251" y="144"/>
                      <a:pt x="244" y="147"/>
                    </a:cubicBezTo>
                    <a:cubicBezTo>
                      <a:pt x="239" y="150"/>
                      <a:pt x="222" y="158"/>
                      <a:pt x="222" y="158"/>
                    </a:cubicBezTo>
                    <a:cubicBezTo>
                      <a:pt x="213" y="172"/>
                      <a:pt x="221" y="187"/>
                      <a:pt x="205" y="192"/>
                    </a:cubicBezTo>
                    <a:cubicBezTo>
                      <a:pt x="198" y="203"/>
                      <a:pt x="199" y="209"/>
                      <a:pt x="187" y="213"/>
                    </a:cubicBezTo>
                    <a:cubicBezTo>
                      <a:pt x="171" y="208"/>
                      <a:pt x="181" y="212"/>
                      <a:pt x="160" y="198"/>
                    </a:cubicBezTo>
                    <a:cubicBezTo>
                      <a:pt x="157" y="196"/>
                      <a:pt x="151" y="192"/>
                      <a:pt x="151" y="192"/>
                    </a:cubicBezTo>
                    <a:cubicBezTo>
                      <a:pt x="144" y="192"/>
                      <a:pt x="127" y="202"/>
                      <a:pt x="120" y="203"/>
                    </a:cubicBezTo>
                    <a:cubicBezTo>
                      <a:pt x="113" y="204"/>
                      <a:pt x="111" y="198"/>
                      <a:pt x="106" y="201"/>
                    </a:cubicBezTo>
                    <a:cubicBezTo>
                      <a:pt x="101" y="204"/>
                      <a:pt x="98" y="217"/>
                      <a:pt x="91" y="219"/>
                    </a:cubicBezTo>
                    <a:cubicBezTo>
                      <a:pt x="81" y="217"/>
                      <a:pt x="70" y="218"/>
                      <a:pt x="61" y="213"/>
                    </a:cubicBezTo>
                    <a:cubicBezTo>
                      <a:pt x="50" y="207"/>
                      <a:pt x="59" y="202"/>
                      <a:pt x="52" y="195"/>
                    </a:cubicBezTo>
                    <a:cubicBezTo>
                      <a:pt x="47" y="190"/>
                      <a:pt x="34" y="183"/>
                      <a:pt x="34" y="183"/>
                    </a:cubicBezTo>
                    <a:cubicBezTo>
                      <a:pt x="30" y="172"/>
                      <a:pt x="29" y="163"/>
                      <a:pt x="22" y="153"/>
                    </a:cubicBezTo>
                    <a:cubicBezTo>
                      <a:pt x="18" y="137"/>
                      <a:pt x="11" y="119"/>
                      <a:pt x="1" y="105"/>
                    </a:cubicBezTo>
                    <a:cubicBezTo>
                      <a:pt x="2" y="100"/>
                      <a:pt x="0" y="92"/>
                      <a:pt x="4" y="90"/>
                    </a:cubicBezTo>
                    <a:cubicBezTo>
                      <a:pt x="19" y="82"/>
                      <a:pt x="52" y="91"/>
                      <a:pt x="22" y="84"/>
                    </a:cubicBezTo>
                    <a:cubicBezTo>
                      <a:pt x="40" y="78"/>
                      <a:pt x="45" y="56"/>
                      <a:pt x="61" y="45"/>
                    </a:cubicBezTo>
                    <a:cubicBezTo>
                      <a:pt x="64" y="36"/>
                      <a:pt x="82" y="24"/>
                      <a:pt x="82" y="24"/>
                    </a:cubicBezTo>
                    <a:cubicBezTo>
                      <a:pt x="88" y="0"/>
                      <a:pt x="110" y="12"/>
                      <a:pt x="130" y="15"/>
                    </a:cubicBezTo>
                    <a:cubicBezTo>
                      <a:pt x="127" y="17"/>
                      <a:pt x="121" y="17"/>
                      <a:pt x="121" y="21"/>
                    </a:cubicBezTo>
                    <a:cubicBezTo>
                      <a:pt x="121" y="29"/>
                      <a:pt x="146" y="28"/>
                      <a:pt x="172" y="30"/>
                    </a:cubicBezTo>
                    <a:cubicBezTo>
                      <a:pt x="165" y="50"/>
                      <a:pt x="169" y="31"/>
                      <a:pt x="181" y="36"/>
                    </a:cubicBezTo>
                    <a:cubicBezTo>
                      <a:pt x="184" y="37"/>
                      <a:pt x="182" y="43"/>
                      <a:pt x="184" y="45"/>
                    </a:cubicBezTo>
                    <a:cubicBezTo>
                      <a:pt x="186" y="47"/>
                      <a:pt x="190" y="47"/>
                      <a:pt x="193" y="48"/>
                    </a:cubicBezTo>
                    <a:cubicBezTo>
                      <a:pt x="195" y="54"/>
                      <a:pt x="196" y="69"/>
                      <a:pt x="201" y="74"/>
                    </a:cubicBezTo>
                    <a:cubicBezTo>
                      <a:pt x="208" y="85"/>
                      <a:pt x="222" y="107"/>
                      <a:pt x="234" y="117"/>
                    </a:cubicBezTo>
                    <a:cubicBezTo>
                      <a:pt x="243" y="127"/>
                      <a:pt x="247" y="132"/>
                      <a:pt x="252" y="132"/>
                    </a:cubicBezTo>
                    <a:cubicBezTo>
                      <a:pt x="257" y="132"/>
                      <a:pt x="264" y="115"/>
                      <a:pt x="264" y="116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25" name="Freeform 65"/>
              <p:cNvSpPr>
                <a:spLocks/>
              </p:cNvSpPr>
              <p:nvPr/>
            </p:nvSpPr>
            <p:spPr bwMode="auto">
              <a:xfrm>
                <a:off x="927" y="1839"/>
                <a:ext cx="150" cy="43"/>
              </a:xfrm>
              <a:custGeom>
                <a:avLst/>
                <a:gdLst>
                  <a:gd name="T0" fmla="*/ 150 w 150"/>
                  <a:gd name="T1" fmla="*/ 0 h 43"/>
                  <a:gd name="T2" fmla="*/ 130 w 150"/>
                  <a:gd name="T3" fmla="*/ 4 h 43"/>
                  <a:gd name="T4" fmla="*/ 120 w 150"/>
                  <a:gd name="T5" fmla="*/ 10 h 43"/>
                  <a:gd name="T6" fmla="*/ 118 w 150"/>
                  <a:gd name="T7" fmla="*/ 15 h 43"/>
                  <a:gd name="T8" fmla="*/ 112 w 150"/>
                  <a:gd name="T9" fmla="*/ 16 h 43"/>
                  <a:gd name="T10" fmla="*/ 91 w 150"/>
                  <a:gd name="T11" fmla="*/ 21 h 43"/>
                  <a:gd name="T12" fmla="*/ 61 w 150"/>
                  <a:gd name="T13" fmla="*/ 31 h 43"/>
                  <a:gd name="T14" fmla="*/ 54 w 150"/>
                  <a:gd name="T15" fmla="*/ 36 h 43"/>
                  <a:gd name="T16" fmla="*/ 28 w 150"/>
                  <a:gd name="T17" fmla="*/ 42 h 43"/>
                  <a:gd name="T18" fmla="*/ 0 w 150"/>
                  <a:gd name="T19" fmla="*/ 40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0" h="43">
                    <a:moveTo>
                      <a:pt x="150" y="0"/>
                    </a:moveTo>
                    <a:cubicBezTo>
                      <a:pt x="142" y="2"/>
                      <a:pt x="139" y="3"/>
                      <a:pt x="130" y="4"/>
                    </a:cubicBezTo>
                    <a:cubicBezTo>
                      <a:pt x="134" y="15"/>
                      <a:pt x="132" y="5"/>
                      <a:pt x="120" y="10"/>
                    </a:cubicBezTo>
                    <a:cubicBezTo>
                      <a:pt x="118" y="11"/>
                      <a:pt x="119" y="14"/>
                      <a:pt x="118" y="15"/>
                    </a:cubicBezTo>
                    <a:cubicBezTo>
                      <a:pt x="116" y="16"/>
                      <a:pt x="114" y="16"/>
                      <a:pt x="112" y="16"/>
                    </a:cubicBezTo>
                    <a:cubicBezTo>
                      <a:pt x="105" y="19"/>
                      <a:pt x="98" y="18"/>
                      <a:pt x="91" y="21"/>
                    </a:cubicBezTo>
                    <a:cubicBezTo>
                      <a:pt x="83" y="32"/>
                      <a:pt x="69" y="20"/>
                      <a:pt x="61" y="31"/>
                    </a:cubicBezTo>
                    <a:cubicBezTo>
                      <a:pt x="54" y="33"/>
                      <a:pt x="59" y="34"/>
                      <a:pt x="54" y="36"/>
                    </a:cubicBezTo>
                    <a:cubicBezTo>
                      <a:pt x="49" y="38"/>
                      <a:pt x="37" y="41"/>
                      <a:pt x="28" y="42"/>
                    </a:cubicBezTo>
                    <a:cubicBezTo>
                      <a:pt x="19" y="43"/>
                      <a:pt x="6" y="40"/>
                      <a:pt x="0" y="40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26" name="Freeform 66"/>
              <p:cNvSpPr>
                <a:spLocks/>
              </p:cNvSpPr>
              <p:nvPr/>
            </p:nvSpPr>
            <p:spPr bwMode="auto">
              <a:xfrm>
                <a:off x="925" y="1877"/>
                <a:ext cx="81" cy="118"/>
              </a:xfrm>
              <a:custGeom>
                <a:avLst/>
                <a:gdLst>
                  <a:gd name="T0" fmla="*/ 81 w 81"/>
                  <a:gd name="T1" fmla="*/ 118 h 118"/>
                  <a:gd name="T2" fmla="*/ 68 w 81"/>
                  <a:gd name="T3" fmla="*/ 100 h 118"/>
                  <a:gd name="T4" fmla="*/ 54 w 81"/>
                  <a:gd name="T5" fmla="*/ 83 h 118"/>
                  <a:gd name="T6" fmla="*/ 41 w 81"/>
                  <a:gd name="T7" fmla="*/ 68 h 118"/>
                  <a:gd name="T8" fmla="*/ 33 w 81"/>
                  <a:gd name="T9" fmla="*/ 59 h 118"/>
                  <a:gd name="T10" fmla="*/ 23 w 81"/>
                  <a:gd name="T11" fmla="*/ 38 h 118"/>
                  <a:gd name="T12" fmla="*/ 21 w 81"/>
                  <a:gd name="T13" fmla="*/ 20 h 118"/>
                  <a:gd name="T14" fmla="*/ 15 w 81"/>
                  <a:gd name="T15" fmla="*/ 19 h 118"/>
                  <a:gd name="T16" fmla="*/ 0 w 81"/>
                  <a:gd name="T17" fmla="*/ 5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1" h="118">
                    <a:moveTo>
                      <a:pt x="81" y="118"/>
                    </a:moveTo>
                    <a:cubicBezTo>
                      <a:pt x="80" y="107"/>
                      <a:pt x="80" y="101"/>
                      <a:pt x="68" y="100"/>
                    </a:cubicBezTo>
                    <a:cubicBezTo>
                      <a:pt x="66" y="93"/>
                      <a:pt x="60" y="87"/>
                      <a:pt x="54" y="83"/>
                    </a:cubicBezTo>
                    <a:cubicBezTo>
                      <a:pt x="49" y="76"/>
                      <a:pt x="50" y="72"/>
                      <a:pt x="41" y="68"/>
                    </a:cubicBezTo>
                    <a:cubicBezTo>
                      <a:pt x="39" y="65"/>
                      <a:pt x="35" y="63"/>
                      <a:pt x="33" y="59"/>
                    </a:cubicBezTo>
                    <a:cubicBezTo>
                      <a:pt x="28" y="49"/>
                      <a:pt x="36" y="42"/>
                      <a:pt x="23" y="38"/>
                    </a:cubicBezTo>
                    <a:cubicBezTo>
                      <a:pt x="22" y="32"/>
                      <a:pt x="23" y="26"/>
                      <a:pt x="21" y="20"/>
                    </a:cubicBezTo>
                    <a:cubicBezTo>
                      <a:pt x="20" y="18"/>
                      <a:pt x="16" y="21"/>
                      <a:pt x="15" y="19"/>
                    </a:cubicBezTo>
                    <a:cubicBezTo>
                      <a:pt x="6" y="0"/>
                      <a:pt x="26" y="5"/>
                      <a:pt x="0" y="5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27" name="Freeform 67"/>
              <p:cNvSpPr>
                <a:spLocks/>
              </p:cNvSpPr>
              <p:nvPr/>
            </p:nvSpPr>
            <p:spPr bwMode="auto">
              <a:xfrm>
                <a:off x="1053" y="1860"/>
                <a:ext cx="66" cy="91"/>
              </a:xfrm>
              <a:custGeom>
                <a:avLst/>
                <a:gdLst>
                  <a:gd name="T0" fmla="*/ 66 w 66"/>
                  <a:gd name="T1" fmla="*/ 91 h 91"/>
                  <a:gd name="T2" fmla="*/ 54 w 66"/>
                  <a:gd name="T3" fmla="*/ 84 h 91"/>
                  <a:gd name="T4" fmla="*/ 42 w 66"/>
                  <a:gd name="T5" fmla="*/ 70 h 91"/>
                  <a:gd name="T6" fmla="*/ 31 w 66"/>
                  <a:gd name="T7" fmla="*/ 60 h 91"/>
                  <a:gd name="T8" fmla="*/ 19 w 66"/>
                  <a:gd name="T9" fmla="*/ 39 h 91"/>
                  <a:gd name="T10" fmla="*/ 18 w 66"/>
                  <a:gd name="T11" fmla="*/ 27 h 91"/>
                  <a:gd name="T12" fmla="*/ 9 w 66"/>
                  <a:gd name="T13" fmla="*/ 25 h 91"/>
                  <a:gd name="T14" fmla="*/ 0 w 66"/>
                  <a:gd name="T15" fmla="*/ 0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" h="91">
                    <a:moveTo>
                      <a:pt x="66" y="91"/>
                    </a:moveTo>
                    <a:cubicBezTo>
                      <a:pt x="57" y="89"/>
                      <a:pt x="64" y="86"/>
                      <a:pt x="54" y="84"/>
                    </a:cubicBezTo>
                    <a:cubicBezTo>
                      <a:pt x="52" y="78"/>
                      <a:pt x="47" y="73"/>
                      <a:pt x="42" y="70"/>
                    </a:cubicBezTo>
                    <a:cubicBezTo>
                      <a:pt x="39" y="65"/>
                      <a:pt x="36" y="63"/>
                      <a:pt x="31" y="60"/>
                    </a:cubicBezTo>
                    <a:cubicBezTo>
                      <a:pt x="25" y="49"/>
                      <a:pt x="34" y="41"/>
                      <a:pt x="19" y="39"/>
                    </a:cubicBezTo>
                    <a:cubicBezTo>
                      <a:pt x="19" y="35"/>
                      <a:pt x="20" y="30"/>
                      <a:pt x="18" y="27"/>
                    </a:cubicBezTo>
                    <a:cubicBezTo>
                      <a:pt x="16" y="24"/>
                      <a:pt x="10" y="28"/>
                      <a:pt x="9" y="25"/>
                    </a:cubicBezTo>
                    <a:cubicBezTo>
                      <a:pt x="5" y="16"/>
                      <a:pt x="14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28" name="Freeform 68"/>
              <p:cNvSpPr>
                <a:spLocks/>
              </p:cNvSpPr>
              <p:nvPr/>
            </p:nvSpPr>
            <p:spPr bwMode="auto">
              <a:xfrm>
                <a:off x="993" y="1823"/>
                <a:ext cx="31" cy="40"/>
              </a:xfrm>
              <a:custGeom>
                <a:avLst/>
                <a:gdLst>
                  <a:gd name="T0" fmla="*/ 31 w 31"/>
                  <a:gd name="T1" fmla="*/ 1 h 40"/>
                  <a:gd name="T2" fmla="*/ 22 w 31"/>
                  <a:gd name="T3" fmla="*/ 7 h 40"/>
                  <a:gd name="T4" fmla="*/ 12 w 31"/>
                  <a:gd name="T5" fmla="*/ 25 h 40"/>
                  <a:gd name="T6" fmla="*/ 15 w 31"/>
                  <a:gd name="T7" fmla="*/ 29 h 40"/>
                  <a:gd name="T8" fmla="*/ 10 w 31"/>
                  <a:gd name="T9" fmla="*/ 31 h 40"/>
                  <a:gd name="T10" fmla="*/ 0 w 31"/>
                  <a:gd name="T11" fmla="*/ 40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" h="40">
                    <a:moveTo>
                      <a:pt x="31" y="1"/>
                    </a:moveTo>
                    <a:cubicBezTo>
                      <a:pt x="26" y="2"/>
                      <a:pt x="13" y="0"/>
                      <a:pt x="22" y="7"/>
                    </a:cubicBezTo>
                    <a:cubicBezTo>
                      <a:pt x="20" y="27"/>
                      <a:pt x="19" y="13"/>
                      <a:pt x="12" y="25"/>
                    </a:cubicBezTo>
                    <a:cubicBezTo>
                      <a:pt x="13" y="26"/>
                      <a:pt x="16" y="27"/>
                      <a:pt x="15" y="29"/>
                    </a:cubicBezTo>
                    <a:cubicBezTo>
                      <a:pt x="14" y="31"/>
                      <a:pt x="12" y="30"/>
                      <a:pt x="10" y="31"/>
                    </a:cubicBezTo>
                    <a:cubicBezTo>
                      <a:pt x="6" y="33"/>
                      <a:pt x="4" y="37"/>
                      <a:pt x="0" y="40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29" name="Freeform 69"/>
              <p:cNvSpPr>
                <a:spLocks/>
              </p:cNvSpPr>
              <p:nvPr/>
            </p:nvSpPr>
            <p:spPr bwMode="auto">
              <a:xfrm>
                <a:off x="860" y="968"/>
                <a:ext cx="708" cy="684"/>
              </a:xfrm>
              <a:custGeom>
                <a:avLst/>
                <a:gdLst>
                  <a:gd name="T0" fmla="*/ 7 w 708"/>
                  <a:gd name="T1" fmla="*/ 628 h 684"/>
                  <a:gd name="T2" fmla="*/ 13 w 708"/>
                  <a:gd name="T3" fmla="*/ 646 h 684"/>
                  <a:gd name="T4" fmla="*/ 27 w 708"/>
                  <a:gd name="T5" fmla="*/ 662 h 684"/>
                  <a:gd name="T6" fmla="*/ 53 w 708"/>
                  <a:gd name="T7" fmla="*/ 680 h 684"/>
                  <a:gd name="T8" fmla="*/ 71 w 708"/>
                  <a:gd name="T9" fmla="*/ 676 h 684"/>
                  <a:gd name="T10" fmla="*/ 105 w 708"/>
                  <a:gd name="T11" fmla="*/ 632 h 684"/>
                  <a:gd name="T12" fmla="*/ 125 w 708"/>
                  <a:gd name="T13" fmla="*/ 606 h 684"/>
                  <a:gd name="T14" fmla="*/ 179 w 708"/>
                  <a:gd name="T15" fmla="*/ 536 h 684"/>
                  <a:gd name="T16" fmla="*/ 249 w 708"/>
                  <a:gd name="T17" fmla="*/ 440 h 684"/>
                  <a:gd name="T18" fmla="*/ 303 w 708"/>
                  <a:gd name="T19" fmla="*/ 382 h 684"/>
                  <a:gd name="T20" fmla="*/ 329 w 708"/>
                  <a:gd name="T21" fmla="*/ 362 h 684"/>
                  <a:gd name="T22" fmla="*/ 369 w 708"/>
                  <a:gd name="T23" fmla="*/ 326 h 684"/>
                  <a:gd name="T24" fmla="*/ 427 w 708"/>
                  <a:gd name="T25" fmla="*/ 320 h 684"/>
                  <a:gd name="T26" fmla="*/ 489 w 708"/>
                  <a:gd name="T27" fmla="*/ 332 h 684"/>
                  <a:gd name="T28" fmla="*/ 561 w 708"/>
                  <a:gd name="T29" fmla="*/ 326 h 684"/>
                  <a:gd name="T30" fmla="*/ 641 w 708"/>
                  <a:gd name="T31" fmla="*/ 296 h 684"/>
                  <a:gd name="T32" fmla="*/ 689 w 708"/>
                  <a:gd name="T33" fmla="*/ 242 h 684"/>
                  <a:gd name="T34" fmla="*/ 707 w 708"/>
                  <a:gd name="T35" fmla="*/ 176 h 684"/>
                  <a:gd name="T36" fmla="*/ 697 w 708"/>
                  <a:gd name="T37" fmla="*/ 130 h 684"/>
                  <a:gd name="T38" fmla="*/ 677 w 708"/>
                  <a:gd name="T39" fmla="*/ 96 h 684"/>
                  <a:gd name="T40" fmla="*/ 665 w 708"/>
                  <a:gd name="T41" fmla="*/ 76 h 684"/>
                  <a:gd name="T42" fmla="*/ 617 w 708"/>
                  <a:gd name="T43" fmla="*/ 26 h 684"/>
                  <a:gd name="T44" fmla="*/ 561 w 708"/>
                  <a:gd name="T45" fmla="*/ 6 h 684"/>
                  <a:gd name="T46" fmla="*/ 493 w 708"/>
                  <a:gd name="T47" fmla="*/ 2 h 684"/>
                  <a:gd name="T48" fmla="*/ 413 w 708"/>
                  <a:gd name="T49" fmla="*/ 16 h 684"/>
                  <a:gd name="T50" fmla="*/ 379 w 708"/>
                  <a:gd name="T51" fmla="*/ 30 h 684"/>
                  <a:gd name="T52" fmla="*/ 365 w 708"/>
                  <a:gd name="T53" fmla="*/ 40 h 684"/>
                  <a:gd name="T54" fmla="*/ 337 w 708"/>
                  <a:gd name="T55" fmla="*/ 70 h 684"/>
                  <a:gd name="T56" fmla="*/ 317 w 708"/>
                  <a:gd name="T57" fmla="*/ 92 h 684"/>
                  <a:gd name="T58" fmla="*/ 317 w 708"/>
                  <a:gd name="T59" fmla="*/ 116 h 684"/>
                  <a:gd name="T60" fmla="*/ 341 w 708"/>
                  <a:gd name="T61" fmla="*/ 128 h 684"/>
                  <a:gd name="T62" fmla="*/ 363 w 708"/>
                  <a:gd name="T63" fmla="*/ 150 h 684"/>
                  <a:gd name="T64" fmla="*/ 375 w 708"/>
                  <a:gd name="T65" fmla="*/ 136 h 684"/>
                  <a:gd name="T66" fmla="*/ 397 w 708"/>
                  <a:gd name="T67" fmla="*/ 110 h 684"/>
                  <a:gd name="T68" fmla="*/ 413 w 708"/>
                  <a:gd name="T69" fmla="*/ 96 h 684"/>
                  <a:gd name="T70" fmla="*/ 429 w 708"/>
                  <a:gd name="T71" fmla="*/ 80 h 684"/>
                  <a:gd name="T72" fmla="*/ 439 w 708"/>
                  <a:gd name="T73" fmla="*/ 70 h 684"/>
                  <a:gd name="T74" fmla="*/ 451 w 708"/>
                  <a:gd name="T75" fmla="*/ 66 h 684"/>
                  <a:gd name="T76" fmla="*/ 533 w 708"/>
                  <a:gd name="T77" fmla="*/ 70 h 684"/>
                  <a:gd name="T78" fmla="*/ 587 w 708"/>
                  <a:gd name="T79" fmla="*/ 92 h 684"/>
                  <a:gd name="T80" fmla="*/ 635 w 708"/>
                  <a:gd name="T81" fmla="*/ 166 h 684"/>
                  <a:gd name="T82" fmla="*/ 573 w 708"/>
                  <a:gd name="T83" fmla="*/ 262 h 684"/>
                  <a:gd name="T84" fmla="*/ 537 w 708"/>
                  <a:gd name="T85" fmla="*/ 272 h 684"/>
                  <a:gd name="T86" fmla="*/ 465 w 708"/>
                  <a:gd name="T87" fmla="*/ 268 h 684"/>
                  <a:gd name="T88" fmla="*/ 387 w 708"/>
                  <a:gd name="T89" fmla="*/ 254 h 684"/>
                  <a:gd name="T90" fmla="*/ 309 w 708"/>
                  <a:gd name="T91" fmla="*/ 264 h 684"/>
                  <a:gd name="T92" fmla="*/ 269 w 708"/>
                  <a:gd name="T93" fmla="*/ 306 h 684"/>
                  <a:gd name="T94" fmla="*/ 221 w 708"/>
                  <a:gd name="T95" fmla="*/ 378 h 684"/>
                  <a:gd name="T96" fmla="*/ 207 w 708"/>
                  <a:gd name="T97" fmla="*/ 394 h 684"/>
                  <a:gd name="T98" fmla="*/ 123 w 708"/>
                  <a:gd name="T99" fmla="*/ 496 h 684"/>
                  <a:gd name="T100" fmla="*/ 51 w 708"/>
                  <a:gd name="T101" fmla="*/ 572 h 684"/>
                  <a:gd name="T102" fmla="*/ 37 w 708"/>
                  <a:gd name="T103" fmla="*/ 590 h 684"/>
                  <a:gd name="T104" fmla="*/ 25 w 708"/>
                  <a:gd name="T105" fmla="*/ 602 h 684"/>
                  <a:gd name="T106" fmla="*/ 7 w 708"/>
                  <a:gd name="T107" fmla="*/ 628 h 6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08" h="684">
                    <a:moveTo>
                      <a:pt x="7" y="628"/>
                    </a:moveTo>
                    <a:cubicBezTo>
                      <a:pt x="0" y="639"/>
                      <a:pt x="0" y="642"/>
                      <a:pt x="13" y="646"/>
                    </a:cubicBezTo>
                    <a:cubicBezTo>
                      <a:pt x="16" y="655"/>
                      <a:pt x="22" y="655"/>
                      <a:pt x="27" y="662"/>
                    </a:cubicBezTo>
                    <a:cubicBezTo>
                      <a:pt x="30" y="676"/>
                      <a:pt x="41" y="684"/>
                      <a:pt x="53" y="680"/>
                    </a:cubicBezTo>
                    <a:cubicBezTo>
                      <a:pt x="64" y="684"/>
                      <a:pt x="59" y="679"/>
                      <a:pt x="71" y="676"/>
                    </a:cubicBezTo>
                    <a:cubicBezTo>
                      <a:pt x="87" y="665"/>
                      <a:pt x="90" y="642"/>
                      <a:pt x="105" y="632"/>
                    </a:cubicBezTo>
                    <a:cubicBezTo>
                      <a:pt x="107" y="625"/>
                      <a:pt x="118" y="610"/>
                      <a:pt x="125" y="606"/>
                    </a:cubicBezTo>
                    <a:cubicBezTo>
                      <a:pt x="139" y="589"/>
                      <a:pt x="161" y="557"/>
                      <a:pt x="179" y="536"/>
                    </a:cubicBezTo>
                    <a:cubicBezTo>
                      <a:pt x="200" y="508"/>
                      <a:pt x="228" y="466"/>
                      <a:pt x="249" y="440"/>
                    </a:cubicBezTo>
                    <a:cubicBezTo>
                      <a:pt x="259" y="427"/>
                      <a:pt x="292" y="396"/>
                      <a:pt x="303" y="382"/>
                    </a:cubicBezTo>
                    <a:cubicBezTo>
                      <a:pt x="307" y="369"/>
                      <a:pt x="320" y="371"/>
                      <a:pt x="329" y="362"/>
                    </a:cubicBezTo>
                    <a:cubicBezTo>
                      <a:pt x="342" y="349"/>
                      <a:pt x="351" y="332"/>
                      <a:pt x="369" y="326"/>
                    </a:cubicBezTo>
                    <a:cubicBezTo>
                      <a:pt x="381" y="309"/>
                      <a:pt x="411" y="319"/>
                      <a:pt x="427" y="320"/>
                    </a:cubicBezTo>
                    <a:cubicBezTo>
                      <a:pt x="448" y="319"/>
                      <a:pt x="466" y="332"/>
                      <a:pt x="489" y="332"/>
                    </a:cubicBezTo>
                    <a:cubicBezTo>
                      <a:pt x="511" y="333"/>
                      <a:pt x="542" y="330"/>
                      <a:pt x="561" y="326"/>
                    </a:cubicBezTo>
                    <a:cubicBezTo>
                      <a:pt x="586" y="320"/>
                      <a:pt x="620" y="310"/>
                      <a:pt x="641" y="296"/>
                    </a:cubicBezTo>
                    <a:cubicBezTo>
                      <a:pt x="655" y="285"/>
                      <a:pt x="678" y="259"/>
                      <a:pt x="689" y="242"/>
                    </a:cubicBezTo>
                    <a:cubicBezTo>
                      <a:pt x="700" y="222"/>
                      <a:pt x="706" y="195"/>
                      <a:pt x="707" y="176"/>
                    </a:cubicBezTo>
                    <a:cubicBezTo>
                      <a:pt x="708" y="157"/>
                      <a:pt x="702" y="143"/>
                      <a:pt x="697" y="130"/>
                    </a:cubicBezTo>
                    <a:cubicBezTo>
                      <a:pt x="694" y="114"/>
                      <a:pt x="687" y="108"/>
                      <a:pt x="677" y="96"/>
                    </a:cubicBezTo>
                    <a:cubicBezTo>
                      <a:pt x="672" y="90"/>
                      <a:pt x="670" y="82"/>
                      <a:pt x="665" y="76"/>
                    </a:cubicBezTo>
                    <a:cubicBezTo>
                      <a:pt x="647" y="55"/>
                      <a:pt x="639" y="41"/>
                      <a:pt x="617" y="26"/>
                    </a:cubicBezTo>
                    <a:cubicBezTo>
                      <a:pt x="611" y="17"/>
                      <a:pt x="571" y="9"/>
                      <a:pt x="561" y="6"/>
                    </a:cubicBezTo>
                    <a:cubicBezTo>
                      <a:pt x="544" y="4"/>
                      <a:pt x="518" y="0"/>
                      <a:pt x="493" y="2"/>
                    </a:cubicBezTo>
                    <a:cubicBezTo>
                      <a:pt x="468" y="4"/>
                      <a:pt x="432" y="11"/>
                      <a:pt x="413" y="16"/>
                    </a:cubicBezTo>
                    <a:cubicBezTo>
                      <a:pt x="401" y="19"/>
                      <a:pt x="391" y="26"/>
                      <a:pt x="379" y="30"/>
                    </a:cubicBezTo>
                    <a:cubicBezTo>
                      <a:pt x="367" y="48"/>
                      <a:pt x="387" y="21"/>
                      <a:pt x="365" y="40"/>
                    </a:cubicBezTo>
                    <a:cubicBezTo>
                      <a:pt x="354" y="49"/>
                      <a:pt x="352" y="65"/>
                      <a:pt x="337" y="70"/>
                    </a:cubicBezTo>
                    <a:cubicBezTo>
                      <a:pt x="329" y="81"/>
                      <a:pt x="328" y="86"/>
                      <a:pt x="317" y="92"/>
                    </a:cubicBezTo>
                    <a:cubicBezTo>
                      <a:pt x="312" y="108"/>
                      <a:pt x="312" y="100"/>
                      <a:pt x="317" y="116"/>
                    </a:cubicBezTo>
                    <a:cubicBezTo>
                      <a:pt x="320" y="124"/>
                      <a:pt x="341" y="128"/>
                      <a:pt x="341" y="128"/>
                    </a:cubicBezTo>
                    <a:cubicBezTo>
                      <a:pt x="347" y="137"/>
                      <a:pt x="353" y="145"/>
                      <a:pt x="363" y="150"/>
                    </a:cubicBezTo>
                    <a:cubicBezTo>
                      <a:pt x="371" y="147"/>
                      <a:pt x="370" y="143"/>
                      <a:pt x="375" y="136"/>
                    </a:cubicBezTo>
                    <a:cubicBezTo>
                      <a:pt x="379" y="120"/>
                      <a:pt x="383" y="117"/>
                      <a:pt x="397" y="110"/>
                    </a:cubicBezTo>
                    <a:cubicBezTo>
                      <a:pt x="401" y="101"/>
                      <a:pt x="404" y="99"/>
                      <a:pt x="413" y="96"/>
                    </a:cubicBezTo>
                    <a:cubicBezTo>
                      <a:pt x="418" y="89"/>
                      <a:pt x="422" y="85"/>
                      <a:pt x="429" y="80"/>
                    </a:cubicBezTo>
                    <a:cubicBezTo>
                      <a:pt x="433" y="75"/>
                      <a:pt x="433" y="73"/>
                      <a:pt x="439" y="70"/>
                    </a:cubicBezTo>
                    <a:cubicBezTo>
                      <a:pt x="443" y="68"/>
                      <a:pt x="451" y="66"/>
                      <a:pt x="451" y="66"/>
                    </a:cubicBezTo>
                    <a:cubicBezTo>
                      <a:pt x="478" y="67"/>
                      <a:pt x="507" y="62"/>
                      <a:pt x="533" y="70"/>
                    </a:cubicBezTo>
                    <a:cubicBezTo>
                      <a:pt x="551" y="76"/>
                      <a:pt x="568" y="88"/>
                      <a:pt x="587" y="92"/>
                    </a:cubicBezTo>
                    <a:cubicBezTo>
                      <a:pt x="606" y="106"/>
                      <a:pt x="637" y="138"/>
                      <a:pt x="635" y="166"/>
                    </a:cubicBezTo>
                    <a:cubicBezTo>
                      <a:pt x="632" y="209"/>
                      <a:pt x="618" y="251"/>
                      <a:pt x="573" y="262"/>
                    </a:cubicBezTo>
                    <a:cubicBezTo>
                      <a:pt x="560" y="272"/>
                      <a:pt x="556" y="270"/>
                      <a:pt x="537" y="272"/>
                    </a:cubicBezTo>
                    <a:cubicBezTo>
                      <a:pt x="504" y="280"/>
                      <a:pt x="498" y="272"/>
                      <a:pt x="465" y="268"/>
                    </a:cubicBezTo>
                    <a:cubicBezTo>
                      <a:pt x="452" y="265"/>
                      <a:pt x="400" y="256"/>
                      <a:pt x="387" y="254"/>
                    </a:cubicBezTo>
                    <a:cubicBezTo>
                      <a:pt x="366" y="253"/>
                      <a:pt x="331" y="257"/>
                      <a:pt x="309" y="264"/>
                    </a:cubicBezTo>
                    <a:cubicBezTo>
                      <a:pt x="297" y="271"/>
                      <a:pt x="287" y="288"/>
                      <a:pt x="269" y="306"/>
                    </a:cubicBezTo>
                    <a:cubicBezTo>
                      <a:pt x="254" y="321"/>
                      <a:pt x="233" y="365"/>
                      <a:pt x="221" y="378"/>
                    </a:cubicBezTo>
                    <a:cubicBezTo>
                      <a:pt x="214" y="385"/>
                      <a:pt x="223" y="374"/>
                      <a:pt x="207" y="394"/>
                    </a:cubicBezTo>
                    <a:cubicBezTo>
                      <a:pt x="192" y="412"/>
                      <a:pt x="140" y="475"/>
                      <a:pt x="123" y="496"/>
                    </a:cubicBezTo>
                    <a:cubicBezTo>
                      <a:pt x="97" y="526"/>
                      <a:pt x="65" y="556"/>
                      <a:pt x="51" y="572"/>
                    </a:cubicBezTo>
                    <a:cubicBezTo>
                      <a:pt x="46" y="578"/>
                      <a:pt x="42" y="584"/>
                      <a:pt x="37" y="590"/>
                    </a:cubicBezTo>
                    <a:lnTo>
                      <a:pt x="25" y="602"/>
                    </a:lnTo>
                    <a:cubicBezTo>
                      <a:pt x="20" y="608"/>
                      <a:pt x="9" y="621"/>
                      <a:pt x="7" y="628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30" name="Freeform 70"/>
              <p:cNvSpPr>
                <a:spLocks/>
              </p:cNvSpPr>
              <p:nvPr/>
            </p:nvSpPr>
            <p:spPr bwMode="auto">
              <a:xfrm>
                <a:off x="653" y="1830"/>
                <a:ext cx="118" cy="108"/>
              </a:xfrm>
              <a:custGeom>
                <a:avLst/>
                <a:gdLst>
                  <a:gd name="T0" fmla="*/ 118 w 118"/>
                  <a:gd name="T1" fmla="*/ 38 h 108"/>
                  <a:gd name="T2" fmla="*/ 94 w 118"/>
                  <a:gd name="T3" fmla="*/ 70 h 108"/>
                  <a:gd name="T4" fmla="*/ 84 w 118"/>
                  <a:gd name="T5" fmla="*/ 96 h 108"/>
                  <a:gd name="T6" fmla="*/ 0 w 118"/>
                  <a:gd name="T7" fmla="*/ 108 h 108"/>
                  <a:gd name="T8" fmla="*/ 4 w 118"/>
                  <a:gd name="T9" fmla="*/ 96 h 108"/>
                  <a:gd name="T10" fmla="*/ 18 w 118"/>
                  <a:gd name="T11" fmla="*/ 82 h 108"/>
                  <a:gd name="T12" fmla="*/ 30 w 118"/>
                  <a:gd name="T13" fmla="*/ 58 h 108"/>
                  <a:gd name="T14" fmla="*/ 52 w 118"/>
                  <a:gd name="T15" fmla="*/ 0 h 108"/>
                  <a:gd name="T16" fmla="*/ 72 w 118"/>
                  <a:gd name="T17" fmla="*/ 16 h 108"/>
                  <a:gd name="T18" fmla="*/ 98 w 118"/>
                  <a:gd name="T19" fmla="*/ 28 h 108"/>
                  <a:gd name="T20" fmla="*/ 118 w 118"/>
                  <a:gd name="T21" fmla="*/ 38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8" h="108">
                    <a:moveTo>
                      <a:pt x="118" y="38"/>
                    </a:moveTo>
                    <a:cubicBezTo>
                      <a:pt x="116" y="47"/>
                      <a:pt x="102" y="59"/>
                      <a:pt x="94" y="70"/>
                    </a:cubicBezTo>
                    <a:cubicBezTo>
                      <a:pt x="90" y="76"/>
                      <a:pt x="90" y="92"/>
                      <a:pt x="84" y="96"/>
                    </a:cubicBezTo>
                    <a:cubicBezTo>
                      <a:pt x="70" y="107"/>
                      <a:pt x="19" y="106"/>
                      <a:pt x="0" y="108"/>
                    </a:cubicBezTo>
                    <a:cubicBezTo>
                      <a:pt x="1" y="104"/>
                      <a:pt x="3" y="100"/>
                      <a:pt x="4" y="96"/>
                    </a:cubicBezTo>
                    <a:cubicBezTo>
                      <a:pt x="6" y="90"/>
                      <a:pt x="18" y="82"/>
                      <a:pt x="18" y="82"/>
                    </a:cubicBezTo>
                    <a:cubicBezTo>
                      <a:pt x="22" y="71"/>
                      <a:pt x="22" y="66"/>
                      <a:pt x="30" y="58"/>
                    </a:cubicBezTo>
                    <a:cubicBezTo>
                      <a:pt x="37" y="38"/>
                      <a:pt x="48" y="20"/>
                      <a:pt x="52" y="0"/>
                    </a:cubicBezTo>
                    <a:cubicBezTo>
                      <a:pt x="61" y="6"/>
                      <a:pt x="63" y="13"/>
                      <a:pt x="72" y="16"/>
                    </a:cubicBezTo>
                    <a:cubicBezTo>
                      <a:pt x="81" y="27"/>
                      <a:pt x="83" y="26"/>
                      <a:pt x="98" y="28"/>
                    </a:cubicBezTo>
                    <a:cubicBezTo>
                      <a:pt x="106" y="31"/>
                      <a:pt x="112" y="41"/>
                      <a:pt x="118" y="38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31" name="Freeform 71"/>
              <p:cNvSpPr>
                <a:spLocks/>
              </p:cNvSpPr>
              <p:nvPr/>
            </p:nvSpPr>
            <p:spPr bwMode="auto">
              <a:xfrm>
                <a:off x="697" y="1840"/>
                <a:ext cx="68" cy="44"/>
              </a:xfrm>
              <a:custGeom>
                <a:avLst/>
                <a:gdLst>
                  <a:gd name="T0" fmla="*/ 68 w 68"/>
                  <a:gd name="T1" fmla="*/ 26 h 44"/>
                  <a:gd name="T2" fmla="*/ 50 w 68"/>
                  <a:gd name="T3" fmla="*/ 44 h 44"/>
                  <a:gd name="T4" fmla="*/ 30 w 68"/>
                  <a:gd name="T5" fmla="*/ 28 h 44"/>
                  <a:gd name="T6" fmla="*/ 0 w 68"/>
                  <a:gd name="T7" fmla="*/ 20 h 44"/>
                  <a:gd name="T8" fmla="*/ 2 w 68"/>
                  <a:gd name="T9" fmla="*/ 14 h 44"/>
                  <a:gd name="T10" fmla="*/ 8 w 68"/>
                  <a:gd name="T11" fmla="*/ 12 h 44"/>
                  <a:gd name="T12" fmla="*/ 12 w 68"/>
                  <a:gd name="T13" fmla="*/ 0 h 44"/>
                  <a:gd name="T14" fmla="*/ 46 w 68"/>
                  <a:gd name="T15" fmla="*/ 18 h 44"/>
                  <a:gd name="T16" fmla="*/ 68 w 68"/>
                  <a:gd name="T17" fmla="*/ 26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" h="44">
                    <a:moveTo>
                      <a:pt x="68" y="26"/>
                    </a:moveTo>
                    <a:cubicBezTo>
                      <a:pt x="62" y="35"/>
                      <a:pt x="61" y="40"/>
                      <a:pt x="50" y="44"/>
                    </a:cubicBezTo>
                    <a:cubicBezTo>
                      <a:pt x="39" y="40"/>
                      <a:pt x="39" y="33"/>
                      <a:pt x="30" y="28"/>
                    </a:cubicBezTo>
                    <a:cubicBezTo>
                      <a:pt x="21" y="24"/>
                      <a:pt x="10" y="23"/>
                      <a:pt x="0" y="20"/>
                    </a:cubicBezTo>
                    <a:cubicBezTo>
                      <a:pt x="1" y="18"/>
                      <a:pt x="1" y="15"/>
                      <a:pt x="2" y="14"/>
                    </a:cubicBezTo>
                    <a:cubicBezTo>
                      <a:pt x="3" y="13"/>
                      <a:pt x="7" y="14"/>
                      <a:pt x="8" y="12"/>
                    </a:cubicBezTo>
                    <a:cubicBezTo>
                      <a:pt x="10" y="9"/>
                      <a:pt x="12" y="0"/>
                      <a:pt x="12" y="0"/>
                    </a:cubicBezTo>
                    <a:cubicBezTo>
                      <a:pt x="20" y="11"/>
                      <a:pt x="33" y="16"/>
                      <a:pt x="46" y="18"/>
                    </a:cubicBezTo>
                    <a:cubicBezTo>
                      <a:pt x="53" y="23"/>
                      <a:pt x="60" y="26"/>
                      <a:pt x="68" y="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32" name="Freeform 72"/>
              <p:cNvSpPr>
                <a:spLocks/>
              </p:cNvSpPr>
              <p:nvPr/>
            </p:nvSpPr>
            <p:spPr bwMode="auto">
              <a:xfrm>
                <a:off x="890" y="1525"/>
                <a:ext cx="97" cy="81"/>
              </a:xfrm>
              <a:custGeom>
                <a:avLst/>
                <a:gdLst>
                  <a:gd name="T0" fmla="*/ 97 w 97"/>
                  <a:gd name="T1" fmla="*/ 41 h 81"/>
                  <a:gd name="T2" fmla="*/ 95 w 97"/>
                  <a:gd name="T3" fmla="*/ 47 h 81"/>
                  <a:gd name="T4" fmla="*/ 89 w 97"/>
                  <a:gd name="T5" fmla="*/ 51 h 81"/>
                  <a:gd name="T6" fmla="*/ 63 w 97"/>
                  <a:gd name="T7" fmla="*/ 81 h 81"/>
                  <a:gd name="T8" fmla="*/ 33 w 97"/>
                  <a:gd name="T9" fmla="*/ 75 h 81"/>
                  <a:gd name="T10" fmla="*/ 15 w 97"/>
                  <a:gd name="T11" fmla="*/ 63 h 81"/>
                  <a:gd name="T12" fmla="*/ 3 w 97"/>
                  <a:gd name="T13" fmla="*/ 55 h 81"/>
                  <a:gd name="T14" fmla="*/ 5 w 97"/>
                  <a:gd name="T15" fmla="*/ 45 h 81"/>
                  <a:gd name="T16" fmla="*/ 21 w 97"/>
                  <a:gd name="T17" fmla="*/ 23 h 81"/>
                  <a:gd name="T18" fmla="*/ 45 w 97"/>
                  <a:gd name="T19" fmla="*/ 3 h 81"/>
                  <a:gd name="T20" fmla="*/ 55 w 97"/>
                  <a:gd name="T21" fmla="*/ 5 h 81"/>
                  <a:gd name="T22" fmla="*/ 73 w 97"/>
                  <a:gd name="T23" fmla="*/ 23 h 81"/>
                  <a:gd name="T24" fmla="*/ 97 w 97"/>
                  <a:gd name="T25" fmla="*/ 41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7" h="81">
                    <a:moveTo>
                      <a:pt x="97" y="41"/>
                    </a:moveTo>
                    <a:cubicBezTo>
                      <a:pt x="96" y="43"/>
                      <a:pt x="96" y="45"/>
                      <a:pt x="95" y="47"/>
                    </a:cubicBezTo>
                    <a:cubicBezTo>
                      <a:pt x="93" y="49"/>
                      <a:pt x="90" y="49"/>
                      <a:pt x="89" y="51"/>
                    </a:cubicBezTo>
                    <a:cubicBezTo>
                      <a:pt x="84" y="57"/>
                      <a:pt x="72" y="77"/>
                      <a:pt x="63" y="81"/>
                    </a:cubicBezTo>
                    <a:cubicBezTo>
                      <a:pt x="49" y="79"/>
                      <a:pt x="47" y="77"/>
                      <a:pt x="33" y="75"/>
                    </a:cubicBezTo>
                    <a:cubicBezTo>
                      <a:pt x="27" y="71"/>
                      <a:pt x="21" y="67"/>
                      <a:pt x="15" y="63"/>
                    </a:cubicBezTo>
                    <a:cubicBezTo>
                      <a:pt x="11" y="60"/>
                      <a:pt x="3" y="55"/>
                      <a:pt x="3" y="55"/>
                    </a:cubicBezTo>
                    <a:cubicBezTo>
                      <a:pt x="0" y="52"/>
                      <a:pt x="2" y="50"/>
                      <a:pt x="5" y="45"/>
                    </a:cubicBezTo>
                    <a:cubicBezTo>
                      <a:pt x="8" y="40"/>
                      <a:pt x="14" y="30"/>
                      <a:pt x="21" y="23"/>
                    </a:cubicBezTo>
                    <a:cubicBezTo>
                      <a:pt x="28" y="15"/>
                      <a:pt x="39" y="6"/>
                      <a:pt x="45" y="3"/>
                    </a:cubicBezTo>
                    <a:cubicBezTo>
                      <a:pt x="51" y="0"/>
                      <a:pt x="50" y="2"/>
                      <a:pt x="55" y="5"/>
                    </a:cubicBezTo>
                    <a:cubicBezTo>
                      <a:pt x="63" y="17"/>
                      <a:pt x="61" y="15"/>
                      <a:pt x="73" y="23"/>
                    </a:cubicBezTo>
                    <a:cubicBezTo>
                      <a:pt x="79" y="32"/>
                      <a:pt x="86" y="37"/>
                      <a:pt x="97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33" name="Freeform 73"/>
              <p:cNvSpPr>
                <a:spLocks/>
              </p:cNvSpPr>
              <p:nvPr/>
            </p:nvSpPr>
            <p:spPr bwMode="auto">
              <a:xfrm>
                <a:off x="1017" y="1396"/>
                <a:ext cx="76" cy="68"/>
              </a:xfrm>
              <a:custGeom>
                <a:avLst/>
                <a:gdLst>
                  <a:gd name="T0" fmla="*/ 76 w 76"/>
                  <a:gd name="T1" fmla="*/ 28 h 68"/>
                  <a:gd name="T2" fmla="*/ 54 w 76"/>
                  <a:gd name="T3" fmla="*/ 14 h 68"/>
                  <a:gd name="T4" fmla="*/ 32 w 76"/>
                  <a:gd name="T5" fmla="*/ 0 h 68"/>
                  <a:gd name="T6" fmla="*/ 26 w 76"/>
                  <a:gd name="T7" fmla="*/ 4 h 68"/>
                  <a:gd name="T8" fmla="*/ 0 w 76"/>
                  <a:gd name="T9" fmla="*/ 34 h 68"/>
                  <a:gd name="T10" fmla="*/ 28 w 76"/>
                  <a:gd name="T11" fmla="*/ 54 h 68"/>
                  <a:gd name="T12" fmla="*/ 44 w 76"/>
                  <a:gd name="T13" fmla="*/ 68 h 68"/>
                  <a:gd name="T14" fmla="*/ 58 w 76"/>
                  <a:gd name="T15" fmla="*/ 56 h 68"/>
                  <a:gd name="T16" fmla="*/ 76 w 76"/>
                  <a:gd name="T17" fmla="*/ 28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" h="68">
                    <a:moveTo>
                      <a:pt x="76" y="28"/>
                    </a:moveTo>
                    <a:cubicBezTo>
                      <a:pt x="73" y="19"/>
                      <a:pt x="63" y="17"/>
                      <a:pt x="54" y="14"/>
                    </a:cubicBezTo>
                    <a:cubicBezTo>
                      <a:pt x="50" y="3"/>
                      <a:pt x="40" y="8"/>
                      <a:pt x="32" y="0"/>
                    </a:cubicBezTo>
                    <a:cubicBezTo>
                      <a:pt x="25" y="2"/>
                      <a:pt x="33" y="2"/>
                      <a:pt x="26" y="4"/>
                    </a:cubicBezTo>
                    <a:cubicBezTo>
                      <a:pt x="22" y="10"/>
                      <a:pt x="1" y="27"/>
                      <a:pt x="0" y="34"/>
                    </a:cubicBezTo>
                    <a:cubicBezTo>
                      <a:pt x="2" y="42"/>
                      <a:pt x="20" y="48"/>
                      <a:pt x="28" y="54"/>
                    </a:cubicBezTo>
                    <a:cubicBezTo>
                      <a:pt x="35" y="58"/>
                      <a:pt x="37" y="64"/>
                      <a:pt x="44" y="68"/>
                    </a:cubicBezTo>
                    <a:cubicBezTo>
                      <a:pt x="52" y="65"/>
                      <a:pt x="51" y="61"/>
                      <a:pt x="58" y="56"/>
                    </a:cubicBezTo>
                    <a:cubicBezTo>
                      <a:pt x="65" y="45"/>
                      <a:pt x="72" y="41"/>
                      <a:pt x="76" y="28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34" name="Freeform 74"/>
              <p:cNvSpPr>
                <a:spLocks/>
              </p:cNvSpPr>
              <p:nvPr/>
            </p:nvSpPr>
            <p:spPr bwMode="auto">
              <a:xfrm>
                <a:off x="1111" y="1244"/>
                <a:ext cx="121" cy="100"/>
              </a:xfrm>
              <a:custGeom>
                <a:avLst/>
                <a:gdLst>
                  <a:gd name="T0" fmla="*/ 80 w 121"/>
                  <a:gd name="T1" fmla="*/ 26 h 100"/>
                  <a:gd name="T2" fmla="*/ 94 w 121"/>
                  <a:gd name="T3" fmla="*/ 40 h 100"/>
                  <a:gd name="T4" fmla="*/ 110 w 121"/>
                  <a:gd name="T5" fmla="*/ 52 h 100"/>
                  <a:gd name="T6" fmla="*/ 104 w 121"/>
                  <a:gd name="T7" fmla="*/ 52 h 100"/>
                  <a:gd name="T8" fmla="*/ 80 w 121"/>
                  <a:gd name="T9" fmla="*/ 78 h 100"/>
                  <a:gd name="T10" fmla="*/ 44 w 121"/>
                  <a:gd name="T11" fmla="*/ 100 h 100"/>
                  <a:gd name="T12" fmla="*/ 24 w 121"/>
                  <a:gd name="T13" fmla="*/ 84 h 100"/>
                  <a:gd name="T14" fmla="*/ 0 w 121"/>
                  <a:gd name="T15" fmla="*/ 68 h 100"/>
                  <a:gd name="T16" fmla="*/ 14 w 121"/>
                  <a:gd name="T17" fmla="*/ 42 h 100"/>
                  <a:gd name="T18" fmla="*/ 50 w 121"/>
                  <a:gd name="T19" fmla="*/ 0 h 100"/>
                  <a:gd name="T20" fmla="*/ 68 w 121"/>
                  <a:gd name="T21" fmla="*/ 14 h 100"/>
                  <a:gd name="T22" fmla="*/ 80 w 121"/>
                  <a:gd name="T23" fmla="*/ 2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1" h="100">
                    <a:moveTo>
                      <a:pt x="80" y="26"/>
                    </a:moveTo>
                    <a:cubicBezTo>
                      <a:pt x="89" y="29"/>
                      <a:pt x="86" y="35"/>
                      <a:pt x="94" y="40"/>
                    </a:cubicBezTo>
                    <a:cubicBezTo>
                      <a:pt x="100" y="49"/>
                      <a:pt x="121" y="48"/>
                      <a:pt x="110" y="52"/>
                    </a:cubicBezTo>
                    <a:cubicBezTo>
                      <a:pt x="110" y="56"/>
                      <a:pt x="109" y="48"/>
                      <a:pt x="104" y="52"/>
                    </a:cubicBezTo>
                    <a:cubicBezTo>
                      <a:pt x="99" y="56"/>
                      <a:pt x="90" y="70"/>
                      <a:pt x="80" y="78"/>
                    </a:cubicBezTo>
                    <a:cubicBezTo>
                      <a:pt x="70" y="86"/>
                      <a:pt x="53" y="99"/>
                      <a:pt x="44" y="100"/>
                    </a:cubicBezTo>
                    <a:cubicBezTo>
                      <a:pt x="33" y="96"/>
                      <a:pt x="33" y="90"/>
                      <a:pt x="24" y="84"/>
                    </a:cubicBezTo>
                    <a:cubicBezTo>
                      <a:pt x="20" y="72"/>
                      <a:pt x="12" y="72"/>
                      <a:pt x="0" y="68"/>
                    </a:cubicBezTo>
                    <a:cubicBezTo>
                      <a:pt x="5" y="60"/>
                      <a:pt x="6" y="47"/>
                      <a:pt x="14" y="42"/>
                    </a:cubicBezTo>
                    <a:cubicBezTo>
                      <a:pt x="21" y="21"/>
                      <a:pt x="35" y="15"/>
                      <a:pt x="50" y="0"/>
                    </a:cubicBezTo>
                    <a:cubicBezTo>
                      <a:pt x="61" y="4"/>
                      <a:pt x="58" y="11"/>
                      <a:pt x="68" y="14"/>
                    </a:cubicBezTo>
                    <a:cubicBezTo>
                      <a:pt x="71" y="16"/>
                      <a:pt x="84" y="22"/>
                      <a:pt x="80" y="26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35" name="Freeform 75"/>
              <p:cNvSpPr>
                <a:spLocks/>
              </p:cNvSpPr>
              <p:nvPr/>
            </p:nvSpPr>
            <p:spPr bwMode="auto">
              <a:xfrm>
                <a:off x="1300" y="1235"/>
                <a:ext cx="71" cy="64"/>
              </a:xfrm>
              <a:custGeom>
                <a:avLst/>
                <a:gdLst>
                  <a:gd name="T0" fmla="*/ 71 w 71"/>
                  <a:gd name="T1" fmla="*/ 9 h 64"/>
                  <a:gd name="T2" fmla="*/ 69 w 71"/>
                  <a:gd name="T3" fmla="*/ 55 h 64"/>
                  <a:gd name="T4" fmla="*/ 57 w 71"/>
                  <a:gd name="T5" fmla="*/ 59 h 64"/>
                  <a:gd name="T6" fmla="*/ 31 w 71"/>
                  <a:gd name="T7" fmla="*/ 59 h 64"/>
                  <a:gd name="T8" fmla="*/ 5 w 71"/>
                  <a:gd name="T9" fmla="*/ 53 h 64"/>
                  <a:gd name="T10" fmla="*/ 11 w 71"/>
                  <a:gd name="T11" fmla="*/ 23 h 64"/>
                  <a:gd name="T12" fmla="*/ 5 w 71"/>
                  <a:gd name="T13" fmla="*/ 3 h 64"/>
                  <a:gd name="T14" fmla="*/ 23 w 71"/>
                  <a:gd name="T15" fmla="*/ 5 h 64"/>
                  <a:gd name="T16" fmla="*/ 29 w 71"/>
                  <a:gd name="T17" fmla="*/ 7 h 64"/>
                  <a:gd name="T18" fmla="*/ 55 w 71"/>
                  <a:gd name="T19" fmla="*/ 11 h 64"/>
                  <a:gd name="T20" fmla="*/ 71 w 71"/>
                  <a:gd name="T21" fmla="*/ 9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1" h="64">
                    <a:moveTo>
                      <a:pt x="71" y="9"/>
                    </a:moveTo>
                    <a:cubicBezTo>
                      <a:pt x="70" y="24"/>
                      <a:pt x="66" y="40"/>
                      <a:pt x="69" y="55"/>
                    </a:cubicBezTo>
                    <a:cubicBezTo>
                      <a:pt x="66" y="64"/>
                      <a:pt x="65" y="59"/>
                      <a:pt x="57" y="59"/>
                    </a:cubicBezTo>
                    <a:cubicBezTo>
                      <a:pt x="51" y="60"/>
                      <a:pt x="40" y="60"/>
                      <a:pt x="31" y="59"/>
                    </a:cubicBezTo>
                    <a:cubicBezTo>
                      <a:pt x="25" y="56"/>
                      <a:pt x="5" y="53"/>
                      <a:pt x="5" y="53"/>
                    </a:cubicBezTo>
                    <a:cubicBezTo>
                      <a:pt x="6" y="41"/>
                      <a:pt x="0" y="27"/>
                      <a:pt x="11" y="23"/>
                    </a:cubicBezTo>
                    <a:cubicBezTo>
                      <a:pt x="6" y="8"/>
                      <a:pt x="8" y="15"/>
                      <a:pt x="5" y="3"/>
                    </a:cubicBezTo>
                    <a:cubicBezTo>
                      <a:pt x="15" y="0"/>
                      <a:pt x="9" y="0"/>
                      <a:pt x="23" y="5"/>
                    </a:cubicBezTo>
                    <a:cubicBezTo>
                      <a:pt x="25" y="6"/>
                      <a:pt x="29" y="7"/>
                      <a:pt x="29" y="7"/>
                    </a:cubicBezTo>
                    <a:cubicBezTo>
                      <a:pt x="34" y="7"/>
                      <a:pt x="48" y="11"/>
                      <a:pt x="55" y="11"/>
                    </a:cubicBezTo>
                    <a:cubicBezTo>
                      <a:pt x="62" y="11"/>
                      <a:pt x="68" y="9"/>
                      <a:pt x="71" y="9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36" name="Freeform 76"/>
              <p:cNvSpPr>
                <a:spLocks/>
              </p:cNvSpPr>
              <p:nvPr/>
            </p:nvSpPr>
            <p:spPr bwMode="auto">
              <a:xfrm>
                <a:off x="1455" y="1170"/>
                <a:ext cx="94" cy="96"/>
              </a:xfrm>
              <a:custGeom>
                <a:avLst/>
                <a:gdLst>
                  <a:gd name="T0" fmla="*/ 94 w 94"/>
                  <a:gd name="T1" fmla="*/ 32 h 96"/>
                  <a:gd name="T2" fmla="*/ 84 w 94"/>
                  <a:gd name="T3" fmla="*/ 44 h 96"/>
                  <a:gd name="T4" fmla="*/ 58 w 94"/>
                  <a:gd name="T5" fmla="*/ 78 h 96"/>
                  <a:gd name="T6" fmla="*/ 28 w 94"/>
                  <a:gd name="T7" fmla="*/ 96 h 96"/>
                  <a:gd name="T8" fmla="*/ 0 w 94"/>
                  <a:gd name="T9" fmla="*/ 60 h 96"/>
                  <a:gd name="T10" fmla="*/ 24 w 94"/>
                  <a:gd name="T11" fmla="*/ 32 h 96"/>
                  <a:gd name="T12" fmla="*/ 42 w 94"/>
                  <a:gd name="T13" fmla="*/ 0 h 96"/>
                  <a:gd name="T14" fmla="*/ 94 w 94"/>
                  <a:gd name="T15" fmla="*/ 32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4" h="96">
                    <a:moveTo>
                      <a:pt x="94" y="32"/>
                    </a:moveTo>
                    <a:cubicBezTo>
                      <a:pt x="91" y="40"/>
                      <a:pt x="91" y="39"/>
                      <a:pt x="84" y="44"/>
                    </a:cubicBezTo>
                    <a:cubicBezTo>
                      <a:pt x="78" y="53"/>
                      <a:pt x="67" y="70"/>
                      <a:pt x="58" y="78"/>
                    </a:cubicBezTo>
                    <a:cubicBezTo>
                      <a:pt x="55" y="82"/>
                      <a:pt x="34" y="92"/>
                      <a:pt x="28" y="96"/>
                    </a:cubicBezTo>
                    <a:cubicBezTo>
                      <a:pt x="13" y="91"/>
                      <a:pt x="6" y="73"/>
                      <a:pt x="0" y="60"/>
                    </a:cubicBezTo>
                    <a:cubicBezTo>
                      <a:pt x="3" y="47"/>
                      <a:pt x="14" y="39"/>
                      <a:pt x="24" y="32"/>
                    </a:cubicBezTo>
                    <a:cubicBezTo>
                      <a:pt x="31" y="22"/>
                      <a:pt x="30" y="0"/>
                      <a:pt x="42" y="0"/>
                    </a:cubicBezTo>
                    <a:cubicBezTo>
                      <a:pt x="53" y="3"/>
                      <a:pt x="87" y="25"/>
                      <a:pt x="94" y="32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37" name="Freeform 77"/>
              <p:cNvSpPr>
                <a:spLocks/>
              </p:cNvSpPr>
              <p:nvPr/>
            </p:nvSpPr>
            <p:spPr bwMode="auto">
              <a:xfrm>
                <a:off x="1450" y="1026"/>
                <a:ext cx="81" cy="72"/>
              </a:xfrm>
              <a:custGeom>
                <a:avLst/>
                <a:gdLst>
                  <a:gd name="T0" fmla="*/ 81 w 81"/>
                  <a:gd name="T1" fmla="*/ 46 h 72"/>
                  <a:gd name="T2" fmla="*/ 65 w 81"/>
                  <a:gd name="T3" fmla="*/ 52 h 72"/>
                  <a:gd name="T4" fmla="*/ 47 w 81"/>
                  <a:gd name="T5" fmla="*/ 58 h 72"/>
                  <a:gd name="T6" fmla="*/ 37 w 81"/>
                  <a:gd name="T7" fmla="*/ 68 h 72"/>
                  <a:gd name="T8" fmla="*/ 9 w 81"/>
                  <a:gd name="T9" fmla="*/ 36 h 72"/>
                  <a:gd name="T10" fmla="*/ 11 w 81"/>
                  <a:gd name="T11" fmla="*/ 28 h 72"/>
                  <a:gd name="T12" fmla="*/ 51 w 81"/>
                  <a:gd name="T13" fmla="*/ 0 h 72"/>
                  <a:gd name="T14" fmla="*/ 81 w 81"/>
                  <a:gd name="T15" fmla="*/ 46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1" h="72">
                    <a:moveTo>
                      <a:pt x="81" y="46"/>
                    </a:moveTo>
                    <a:cubicBezTo>
                      <a:pt x="70" y="42"/>
                      <a:pt x="75" y="49"/>
                      <a:pt x="65" y="52"/>
                    </a:cubicBezTo>
                    <a:cubicBezTo>
                      <a:pt x="59" y="54"/>
                      <a:pt x="47" y="58"/>
                      <a:pt x="47" y="58"/>
                    </a:cubicBezTo>
                    <a:cubicBezTo>
                      <a:pt x="42" y="72"/>
                      <a:pt x="47" y="71"/>
                      <a:pt x="37" y="68"/>
                    </a:cubicBezTo>
                    <a:cubicBezTo>
                      <a:pt x="30" y="57"/>
                      <a:pt x="20" y="43"/>
                      <a:pt x="9" y="36"/>
                    </a:cubicBezTo>
                    <a:cubicBezTo>
                      <a:pt x="0" y="23"/>
                      <a:pt x="6" y="35"/>
                      <a:pt x="11" y="28"/>
                    </a:cubicBezTo>
                    <a:cubicBezTo>
                      <a:pt x="18" y="22"/>
                      <a:pt x="41" y="3"/>
                      <a:pt x="51" y="0"/>
                    </a:cubicBezTo>
                    <a:cubicBezTo>
                      <a:pt x="63" y="3"/>
                      <a:pt x="79" y="37"/>
                      <a:pt x="81" y="46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38" name="Freeform 78"/>
              <p:cNvSpPr>
                <a:spLocks/>
              </p:cNvSpPr>
              <p:nvPr/>
            </p:nvSpPr>
            <p:spPr bwMode="auto">
              <a:xfrm>
                <a:off x="1296" y="972"/>
                <a:ext cx="99" cy="68"/>
              </a:xfrm>
              <a:custGeom>
                <a:avLst/>
                <a:gdLst>
                  <a:gd name="T0" fmla="*/ 83 w 99"/>
                  <a:gd name="T1" fmla="*/ 60 h 68"/>
                  <a:gd name="T2" fmla="*/ 29 w 99"/>
                  <a:gd name="T3" fmla="*/ 36 h 68"/>
                  <a:gd name="T4" fmla="*/ 23 w 99"/>
                  <a:gd name="T5" fmla="*/ 8 h 68"/>
                  <a:gd name="T6" fmla="*/ 99 w 99"/>
                  <a:gd name="T7" fmla="*/ 6 h 68"/>
                  <a:gd name="T8" fmla="*/ 89 w 99"/>
                  <a:gd name="T9" fmla="*/ 38 h 68"/>
                  <a:gd name="T10" fmla="*/ 83 w 99"/>
                  <a:gd name="T11" fmla="*/ 60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68">
                    <a:moveTo>
                      <a:pt x="83" y="60"/>
                    </a:moveTo>
                    <a:cubicBezTo>
                      <a:pt x="0" y="57"/>
                      <a:pt x="51" y="68"/>
                      <a:pt x="29" y="36"/>
                    </a:cubicBezTo>
                    <a:cubicBezTo>
                      <a:pt x="28" y="26"/>
                      <a:pt x="25" y="18"/>
                      <a:pt x="23" y="8"/>
                    </a:cubicBezTo>
                    <a:cubicBezTo>
                      <a:pt x="47" y="0"/>
                      <a:pt x="74" y="4"/>
                      <a:pt x="99" y="6"/>
                    </a:cubicBezTo>
                    <a:cubicBezTo>
                      <a:pt x="97" y="17"/>
                      <a:pt x="95" y="29"/>
                      <a:pt x="89" y="38"/>
                    </a:cubicBezTo>
                    <a:cubicBezTo>
                      <a:pt x="87" y="57"/>
                      <a:pt x="89" y="54"/>
                      <a:pt x="83" y="60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39" name="Freeform 79"/>
              <p:cNvSpPr>
                <a:spLocks/>
              </p:cNvSpPr>
              <p:nvPr/>
            </p:nvSpPr>
            <p:spPr bwMode="auto">
              <a:xfrm>
                <a:off x="1175" y="1010"/>
                <a:ext cx="93" cy="102"/>
              </a:xfrm>
              <a:custGeom>
                <a:avLst/>
                <a:gdLst>
                  <a:gd name="T0" fmla="*/ 88 w 93"/>
                  <a:gd name="T1" fmla="*/ 62 h 102"/>
                  <a:gd name="T2" fmla="*/ 70 w 93"/>
                  <a:gd name="T3" fmla="*/ 70 h 102"/>
                  <a:gd name="T4" fmla="*/ 46 w 93"/>
                  <a:gd name="T5" fmla="*/ 102 h 102"/>
                  <a:gd name="T6" fmla="*/ 26 w 93"/>
                  <a:gd name="T7" fmla="*/ 82 h 102"/>
                  <a:gd name="T8" fmla="*/ 14 w 93"/>
                  <a:gd name="T9" fmla="*/ 78 h 102"/>
                  <a:gd name="T10" fmla="*/ 0 w 93"/>
                  <a:gd name="T11" fmla="*/ 64 h 102"/>
                  <a:gd name="T12" fmla="*/ 10 w 93"/>
                  <a:gd name="T13" fmla="*/ 54 h 102"/>
                  <a:gd name="T14" fmla="*/ 20 w 93"/>
                  <a:gd name="T15" fmla="*/ 40 h 102"/>
                  <a:gd name="T16" fmla="*/ 32 w 93"/>
                  <a:gd name="T17" fmla="*/ 30 h 102"/>
                  <a:gd name="T18" fmla="*/ 40 w 93"/>
                  <a:gd name="T19" fmla="*/ 18 h 102"/>
                  <a:gd name="T20" fmla="*/ 50 w 93"/>
                  <a:gd name="T21" fmla="*/ 26 h 102"/>
                  <a:gd name="T22" fmla="*/ 66 w 93"/>
                  <a:gd name="T23" fmla="*/ 40 h 102"/>
                  <a:gd name="T24" fmla="*/ 84 w 93"/>
                  <a:gd name="T25" fmla="*/ 54 h 102"/>
                  <a:gd name="T26" fmla="*/ 92 w 93"/>
                  <a:gd name="T27" fmla="*/ 56 h 102"/>
                  <a:gd name="T28" fmla="*/ 88 w 93"/>
                  <a:gd name="T29" fmla="*/ 62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3" h="102">
                    <a:moveTo>
                      <a:pt x="88" y="62"/>
                    </a:moveTo>
                    <a:cubicBezTo>
                      <a:pt x="82" y="64"/>
                      <a:pt x="75" y="67"/>
                      <a:pt x="70" y="70"/>
                    </a:cubicBezTo>
                    <a:cubicBezTo>
                      <a:pt x="63" y="77"/>
                      <a:pt x="53" y="100"/>
                      <a:pt x="46" y="102"/>
                    </a:cubicBezTo>
                    <a:cubicBezTo>
                      <a:pt x="40" y="93"/>
                      <a:pt x="37" y="86"/>
                      <a:pt x="26" y="82"/>
                    </a:cubicBezTo>
                    <a:cubicBezTo>
                      <a:pt x="22" y="81"/>
                      <a:pt x="14" y="78"/>
                      <a:pt x="14" y="78"/>
                    </a:cubicBezTo>
                    <a:cubicBezTo>
                      <a:pt x="9" y="71"/>
                      <a:pt x="5" y="71"/>
                      <a:pt x="0" y="64"/>
                    </a:cubicBezTo>
                    <a:cubicBezTo>
                      <a:pt x="3" y="60"/>
                      <a:pt x="8" y="58"/>
                      <a:pt x="10" y="54"/>
                    </a:cubicBezTo>
                    <a:cubicBezTo>
                      <a:pt x="20" y="38"/>
                      <a:pt x="7" y="44"/>
                      <a:pt x="20" y="40"/>
                    </a:cubicBezTo>
                    <a:cubicBezTo>
                      <a:pt x="24" y="36"/>
                      <a:pt x="29" y="34"/>
                      <a:pt x="32" y="30"/>
                    </a:cubicBezTo>
                    <a:cubicBezTo>
                      <a:pt x="35" y="26"/>
                      <a:pt x="40" y="18"/>
                      <a:pt x="40" y="18"/>
                    </a:cubicBezTo>
                    <a:cubicBezTo>
                      <a:pt x="44" y="0"/>
                      <a:pt x="39" y="18"/>
                      <a:pt x="50" y="26"/>
                    </a:cubicBezTo>
                    <a:cubicBezTo>
                      <a:pt x="54" y="37"/>
                      <a:pt x="55" y="38"/>
                      <a:pt x="66" y="40"/>
                    </a:cubicBezTo>
                    <a:cubicBezTo>
                      <a:pt x="72" y="44"/>
                      <a:pt x="77" y="51"/>
                      <a:pt x="84" y="54"/>
                    </a:cubicBezTo>
                    <a:cubicBezTo>
                      <a:pt x="87" y="55"/>
                      <a:pt x="91" y="54"/>
                      <a:pt x="92" y="56"/>
                    </a:cubicBezTo>
                    <a:cubicBezTo>
                      <a:pt x="93" y="58"/>
                      <a:pt x="89" y="60"/>
                      <a:pt x="88" y="62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40" name="Freeform 80"/>
              <p:cNvSpPr>
                <a:spLocks/>
              </p:cNvSpPr>
              <p:nvPr/>
            </p:nvSpPr>
            <p:spPr bwMode="auto">
              <a:xfrm rot="504736">
                <a:off x="689" y="3125"/>
                <a:ext cx="206" cy="212"/>
              </a:xfrm>
              <a:custGeom>
                <a:avLst/>
                <a:gdLst>
                  <a:gd name="T0" fmla="*/ 207 w 317"/>
                  <a:gd name="T1" fmla="*/ 389 h 427"/>
                  <a:gd name="T2" fmla="*/ 186 w 317"/>
                  <a:gd name="T3" fmla="*/ 305 h 427"/>
                  <a:gd name="T4" fmla="*/ 192 w 317"/>
                  <a:gd name="T5" fmla="*/ 278 h 427"/>
                  <a:gd name="T6" fmla="*/ 162 w 317"/>
                  <a:gd name="T7" fmla="*/ 230 h 427"/>
                  <a:gd name="T8" fmla="*/ 171 w 317"/>
                  <a:gd name="T9" fmla="*/ 200 h 427"/>
                  <a:gd name="T10" fmla="*/ 150 w 317"/>
                  <a:gd name="T11" fmla="*/ 170 h 427"/>
                  <a:gd name="T12" fmla="*/ 129 w 317"/>
                  <a:gd name="T13" fmla="*/ 155 h 427"/>
                  <a:gd name="T14" fmla="*/ 135 w 317"/>
                  <a:gd name="T15" fmla="*/ 131 h 427"/>
                  <a:gd name="T16" fmla="*/ 192 w 317"/>
                  <a:gd name="T17" fmla="*/ 143 h 427"/>
                  <a:gd name="T18" fmla="*/ 300 w 317"/>
                  <a:gd name="T19" fmla="*/ 170 h 427"/>
                  <a:gd name="T20" fmla="*/ 264 w 317"/>
                  <a:gd name="T21" fmla="*/ 170 h 427"/>
                  <a:gd name="T22" fmla="*/ 129 w 317"/>
                  <a:gd name="T23" fmla="*/ 104 h 427"/>
                  <a:gd name="T24" fmla="*/ 114 w 317"/>
                  <a:gd name="T25" fmla="*/ 77 h 427"/>
                  <a:gd name="T26" fmla="*/ 258 w 317"/>
                  <a:gd name="T27" fmla="*/ 23 h 427"/>
                  <a:gd name="T28" fmla="*/ 270 w 317"/>
                  <a:gd name="T29" fmla="*/ 53 h 427"/>
                  <a:gd name="T30" fmla="*/ 258 w 317"/>
                  <a:gd name="T31" fmla="*/ 86 h 427"/>
                  <a:gd name="T32" fmla="*/ 303 w 317"/>
                  <a:gd name="T33" fmla="*/ 95 h 427"/>
                  <a:gd name="T34" fmla="*/ 294 w 317"/>
                  <a:gd name="T35" fmla="*/ 128 h 427"/>
                  <a:gd name="T36" fmla="*/ 303 w 317"/>
                  <a:gd name="T37" fmla="*/ 131 h 427"/>
                  <a:gd name="T38" fmla="*/ 255 w 317"/>
                  <a:gd name="T39" fmla="*/ 11 h 427"/>
                  <a:gd name="T40" fmla="*/ 150 w 317"/>
                  <a:gd name="T41" fmla="*/ 23 h 427"/>
                  <a:gd name="T42" fmla="*/ 108 w 317"/>
                  <a:gd name="T43" fmla="*/ 68 h 427"/>
                  <a:gd name="T44" fmla="*/ 87 w 317"/>
                  <a:gd name="T45" fmla="*/ 86 h 427"/>
                  <a:gd name="T46" fmla="*/ 69 w 317"/>
                  <a:gd name="T47" fmla="*/ 113 h 427"/>
                  <a:gd name="T48" fmla="*/ 48 w 317"/>
                  <a:gd name="T49" fmla="*/ 164 h 427"/>
                  <a:gd name="T50" fmla="*/ 21 w 317"/>
                  <a:gd name="T51" fmla="*/ 194 h 427"/>
                  <a:gd name="T52" fmla="*/ 9 w 317"/>
                  <a:gd name="T53" fmla="*/ 218 h 427"/>
                  <a:gd name="T54" fmla="*/ 36 w 317"/>
                  <a:gd name="T55" fmla="*/ 194 h 427"/>
                  <a:gd name="T56" fmla="*/ 93 w 317"/>
                  <a:gd name="T57" fmla="*/ 110 h 427"/>
                  <a:gd name="T58" fmla="*/ 129 w 317"/>
                  <a:gd name="T59" fmla="*/ 110 h 427"/>
                  <a:gd name="T60" fmla="*/ 171 w 317"/>
                  <a:gd name="T61" fmla="*/ 224 h 427"/>
                  <a:gd name="T62" fmla="*/ 198 w 317"/>
                  <a:gd name="T63" fmla="*/ 404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7" h="427">
                    <a:moveTo>
                      <a:pt x="219" y="413"/>
                    </a:moveTo>
                    <a:cubicBezTo>
                      <a:pt x="211" y="402"/>
                      <a:pt x="202" y="403"/>
                      <a:pt x="207" y="389"/>
                    </a:cubicBezTo>
                    <a:cubicBezTo>
                      <a:pt x="206" y="359"/>
                      <a:pt x="211" y="328"/>
                      <a:pt x="204" y="299"/>
                    </a:cubicBezTo>
                    <a:cubicBezTo>
                      <a:pt x="202" y="293"/>
                      <a:pt x="186" y="305"/>
                      <a:pt x="186" y="305"/>
                    </a:cubicBezTo>
                    <a:cubicBezTo>
                      <a:pt x="187" y="299"/>
                      <a:pt x="188" y="293"/>
                      <a:pt x="189" y="287"/>
                    </a:cubicBezTo>
                    <a:cubicBezTo>
                      <a:pt x="190" y="284"/>
                      <a:pt x="194" y="280"/>
                      <a:pt x="192" y="278"/>
                    </a:cubicBezTo>
                    <a:cubicBezTo>
                      <a:pt x="188" y="274"/>
                      <a:pt x="174" y="272"/>
                      <a:pt x="174" y="272"/>
                    </a:cubicBezTo>
                    <a:cubicBezTo>
                      <a:pt x="165" y="259"/>
                      <a:pt x="167" y="245"/>
                      <a:pt x="162" y="230"/>
                    </a:cubicBezTo>
                    <a:cubicBezTo>
                      <a:pt x="163" y="223"/>
                      <a:pt x="163" y="216"/>
                      <a:pt x="165" y="209"/>
                    </a:cubicBezTo>
                    <a:cubicBezTo>
                      <a:pt x="166" y="206"/>
                      <a:pt x="173" y="203"/>
                      <a:pt x="171" y="200"/>
                    </a:cubicBezTo>
                    <a:cubicBezTo>
                      <a:pt x="167" y="195"/>
                      <a:pt x="153" y="194"/>
                      <a:pt x="153" y="194"/>
                    </a:cubicBezTo>
                    <a:cubicBezTo>
                      <a:pt x="157" y="178"/>
                      <a:pt x="169" y="175"/>
                      <a:pt x="150" y="170"/>
                    </a:cubicBezTo>
                    <a:cubicBezTo>
                      <a:pt x="149" y="167"/>
                      <a:pt x="150" y="163"/>
                      <a:pt x="147" y="161"/>
                    </a:cubicBezTo>
                    <a:cubicBezTo>
                      <a:pt x="142" y="157"/>
                      <a:pt x="129" y="155"/>
                      <a:pt x="129" y="155"/>
                    </a:cubicBezTo>
                    <a:cubicBezTo>
                      <a:pt x="130" y="152"/>
                      <a:pt x="133" y="149"/>
                      <a:pt x="132" y="146"/>
                    </a:cubicBezTo>
                    <a:cubicBezTo>
                      <a:pt x="125" y="125"/>
                      <a:pt x="107" y="125"/>
                      <a:pt x="135" y="131"/>
                    </a:cubicBezTo>
                    <a:cubicBezTo>
                      <a:pt x="141" y="150"/>
                      <a:pt x="147" y="131"/>
                      <a:pt x="150" y="122"/>
                    </a:cubicBezTo>
                    <a:cubicBezTo>
                      <a:pt x="163" y="131"/>
                      <a:pt x="177" y="139"/>
                      <a:pt x="192" y="143"/>
                    </a:cubicBezTo>
                    <a:cubicBezTo>
                      <a:pt x="198" y="168"/>
                      <a:pt x="201" y="169"/>
                      <a:pt x="228" y="173"/>
                    </a:cubicBezTo>
                    <a:cubicBezTo>
                      <a:pt x="251" y="181"/>
                      <a:pt x="277" y="178"/>
                      <a:pt x="300" y="170"/>
                    </a:cubicBezTo>
                    <a:cubicBezTo>
                      <a:pt x="304" y="157"/>
                      <a:pt x="301" y="153"/>
                      <a:pt x="288" y="149"/>
                    </a:cubicBezTo>
                    <a:cubicBezTo>
                      <a:pt x="276" y="153"/>
                      <a:pt x="273" y="161"/>
                      <a:pt x="264" y="170"/>
                    </a:cubicBezTo>
                    <a:cubicBezTo>
                      <a:pt x="240" y="146"/>
                      <a:pt x="238" y="143"/>
                      <a:pt x="201" y="140"/>
                    </a:cubicBezTo>
                    <a:cubicBezTo>
                      <a:pt x="193" y="117"/>
                      <a:pt x="152" y="109"/>
                      <a:pt x="129" y="104"/>
                    </a:cubicBezTo>
                    <a:cubicBezTo>
                      <a:pt x="124" y="83"/>
                      <a:pt x="115" y="89"/>
                      <a:pt x="120" y="104"/>
                    </a:cubicBezTo>
                    <a:cubicBezTo>
                      <a:pt x="129" y="91"/>
                      <a:pt x="127" y="85"/>
                      <a:pt x="114" y="77"/>
                    </a:cubicBezTo>
                    <a:cubicBezTo>
                      <a:pt x="136" y="70"/>
                      <a:pt x="136" y="49"/>
                      <a:pt x="159" y="41"/>
                    </a:cubicBezTo>
                    <a:cubicBezTo>
                      <a:pt x="168" y="4"/>
                      <a:pt x="231" y="24"/>
                      <a:pt x="258" y="23"/>
                    </a:cubicBezTo>
                    <a:cubicBezTo>
                      <a:pt x="259" y="32"/>
                      <a:pt x="258" y="42"/>
                      <a:pt x="261" y="50"/>
                    </a:cubicBezTo>
                    <a:cubicBezTo>
                      <a:pt x="262" y="53"/>
                      <a:pt x="269" y="50"/>
                      <a:pt x="270" y="53"/>
                    </a:cubicBezTo>
                    <a:cubicBezTo>
                      <a:pt x="271" y="56"/>
                      <a:pt x="266" y="59"/>
                      <a:pt x="264" y="62"/>
                    </a:cubicBezTo>
                    <a:cubicBezTo>
                      <a:pt x="261" y="68"/>
                      <a:pt x="259" y="80"/>
                      <a:pt x="258" y="86"/>
                    </a:cubicBezTo>
                    <a:cubicBezTo>
                      <a:pt x="261" y="88"/>
                      <a:pt x="263" y="91"/>
                      <a:pt x="267" y="92"/>
                    </a:cubicBezTo>
                    <a:cubicBezTo>
                      <a:pt x="279" y="94"/>
                      <a:pt x="292" y="91"/>
                      <a:pt x="303" y="95"/>
                    </a:cubicBezTo>
                    <a:cubicBezTo>
                      <a:pt x="306" y="96"/>
                      <a:pt x="301" y="101"/>
                      <a:pt x="300" y="104"/>
                    </a:cubicBezTo>
                    <a:cubicBezTo>
                      <a:pt x="293" y="133"/>
                      <a:pt x="301" y="107"/>
                      <a:pt x="294" y="128"/>
                    </a:cubicBezTo>
                    <a:cubicBezTo>
                      <a:pt x="293" y="135"/>
                      <a:pt x="284" y="147"/>
                      <a:pt x="291" y="149"/>
                    </a:cubicBezTo>
                    <a:cubicBezTo>
                      <a:pt x="298" y="151"/>
                      <a:pt x="303" y="131"/>
                      <a:pt x="303" y="131"/>
                    </a:cubicBezTo>
                    <a:cubicBezTo>
                      <a:pt x="307" y="103"/>
                      <a:pt x="317" y="81"/>
                      <a:pt x="282" y="74"/>
                    </a:cubicBezTo>
                    <a:cubicBezTo>
                      <a:pt x="274" y="49"/>
                      <a:pt x="292" y="18"/>
                      <a:pt x="255" y="11"/>
                    </a:cubicBezTo>
                    <a:cubicBezTo>
                      <a:pt x="243" y="9"/>
                      <a:pt x="231" y="9"/>
                      <a:pt x="219" y="8"/>
                    </a:cubicBezTo>
                    <a:cubicBezTo>
                      <a:pt x="191" y="10"/>
                      <a:pt x="165" y="0"/>
                      <a:pt x="150" y="23"/>
                    </a:cubicBezTo>
                    <a:cubicBezTo>
                      <a:pt x="145" y="47"/>
                      <a:pt x="137" y="39"/>
                      <a:pt x="120" y="50"/>
                    </a:cubicBezTo>
                    <a:cubicBezTo>
                      <a:pt x="116" y="56"/>
                      <a:pt x="112" y="62"/>
                      <a:pt x="108" y="68"/>
                    </a:cubicBezTo>
                    <a:cubicBezTo>
                      <a:pt x="106" y="71"/>
                      <a:pt x="108" y="77"/>
                      <a:pt x="105" y="80"/>
                    </a:cubicBezTo>
                    <a:cubicBezTo>
                      <a:pt x="100" y="84"/>
                      <a:pt x="87" y="86"/>
                      <a:pt x="87" y="86"/>
                    </a:cubicBezTo>
                    <a:cubicBezTo>
                      <a:pt x="90" y="95"/>
                      <a:pt x="97" y="111"/>
                      <a:pt x="87" y="119"/>
                    </a:cubicBezTo>
                    <a:cubicBezTo>
                      <a:pt x="82" y="123"/>
                      <a:pt x="69" y="113"/>
                      <a:pt x="69" y="113"/>
                    </a:cubicBezTo>
                    <a:cubicBezTo>
                      <a:pt x="51" y="117"/>
                      <a:pt x="52" y="122"/>
                      <a:pt x="48" y="140"/>
                    </a:cubicBezTo>
                    <a:cubicBezTo>
                      <a:pt x="52" y="152"/>
                      <a:pt x="52" y="148"/>
                      <a:pt x="48" y="164"/>
                    </a:cubicBezTo>
                    <a:cubicBezTo>
                      <a:pt x="46" y="170"/>
                      <a:pt x="42" y="182"/>
                      <a:pt x="42" y="182"/>
                    </a:cubicBezTo>
                    <a:cubicBezTo>
                      <a:pt x="38" y="222"/>
                      <a:pt x="41" y="208"/>
                      <a:pt x="21" y="194"/>
                    </a:cubicBezTo>
                    <a:cubicBezTo>
                      <a:pt x="10" y="201"/>
                      <a:pt x="12" y="208"/>
                      <a:pt x="0" y="212"/>
                    </a:cubicBezTo>
                    <a:cubicBezTo>
                      <a:pt x="3" y="214"/>
                      <a:pt x="5" y="218"/>
                      <a:pt x="9" y="218"/>
                    </a:cubicBezTo>
                    <a:cubicBezTo>
                      <a:pt x="15" y="218"/>
                      <a:pt x="27" y="212"/>
                      <a:pt x="27" y="212"/>
                    </a:cubicBezTo>
                    <a:cubicBezTo>
                      <a:pt x="29" y="206"/>
                      <a:pt x="35" y="201"/>
                      <a:pt x="36" y="194"/>
                    </a:cubicBezTo>
                    <a:cubicBezTo>
                      <a:pt x="45" y="139"/>
                      <a:pt x="27" y="161"/>
                      <a:pt x="48" y="140"/>
                    </a:cubicBezTo>
                    <a:cubicBezTo>
                      <a:pt x="57" y="112"/>
                      <a:pt x="59" y="113"/>
                      <a:pt x="93" y="110"/>
                    </a:cubicBezTo>
                    <a:cubicBezTo>
                      <a:pt x="99" y="108"/>
                      <a:pt x="104" y="101"/>
                      <a:pt x="111" y="101"/>
                    </a:cubicBezTo>
                    <a:cubicBezTo>
                      <a:pt x="118" y="101"/>
                      <a:pt x="123" y="108"/>
                      <a:pt x="129" y="110"/>
                    </a:cubicBezTo>
                    <a:cubicBezTo>
                      <a:pt x="139" y="120"/>
                      <a:pt x="146" y="130"/>
                      <a:pt x="156" y="140"/>
                    </a:cubicBezTo>
                    <a:cubicBezTo>
                      <a:pt x="163" y="169"/>
                      <a:pt x="147" y="200"/>
                      <a:pt x="171" y="224"/>
                    </a:cubicBezTo>
                    <a:cubicBezTo>
                      <a:pt x="174" y="234"/>
                      <a:pt x="177" y="244"/>
                      <a:pt x="180" y="254"/>
                    </a:cubicBezTo>
                    <a:cubicBezTo>
                      <a:pt x="180" y="262"/>
                      <a:pt x="170" y="395"/>
                      <a:pt x="198" y="404"/>
                    </a:cubicBezTo>
                    <a:cubicBezTo>
                      <a:pt x="202" y="422"/>
                      <a:pt x="205" y="427"/>
                      <a:pt x="219" y="41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41" name="Freeform 81"/>
              <p:cNvSpPr>
                <a:spLocks/>
              </p:cNvSpPr>
              <p:nvPr/>
            </p:nvSpPr>
            <p:spPr bwMode="auto">
              <a:xfrm rot="504736">
                <a:off x="811" y="3445"/>
                <a:ext cx="64" cy="287"/>
              </a:xfrm>
              <a:custGeom>
                <a:avLst/>
                <a:gdLst>
                  <a:gd name="T0" fmla="*/ 95 w 99"/>
                  <a:gd name="T1" fmla="*/ 564 h 580"/>
                  <a:gd name="T2" fmla="*/ 68 w 99"/>
                  <a:gd name="T3" fmla="*/ 576 h 580"/>
                  <a:gd name="T4" fmla="*/ 59 w 99"/>
                  <a:gd name="T5" fmla="*/ 579 h 580"/>
                  <a:gd name="T6" fmla="*/ 53 w 99"/>
                  <a:gd name="T7" fmla="*/ 564 h 580"/>
                  <a:gd name="T8" fmla="*/ 47 w 99"/>
                  <a:gd name="T9" fmla="*/ 549 h 580"/>
                  <a:gd name="T10" fmla="*/ 50 w 99"/>
                  <a:gd name="T11" fmla="*/ 534 h 580"/>
                  <a:gd name="T12" fmla="*/ 53 w 99"/>
                  <a:gd name="T13" fmla="*/ 543 h 580"/>
                  <a:gd name="T14" fmla="*/ 56 w 99"/>
                  <a:gd name="T15" fmla="*/ 534 h 580"/>
                  <a:gd name="T16" fmla="*/ 74 w 99"/>
                  <a:gd name="T17" fmla="*/ 492 h 580"/>
                  <a:gd name="T18" fmla="*/ 83 w 99"/>
                  <a:gd name="T19" fmla="*/ 450 h 580"/>
                  <a:gd name="T20" fmla="*/ 71 w 99"/>
                  <a:gd name="T21" fmla="*/ 420 h 580"/>
                  <a:gd name="T22" fmla="*/ 59 w 99"/>
                  <a:gd name="T23" fmla="*/ 219 h 580"/>
                  <a:gd name="T24" fmla="*/ 56 w 99"/>
                  <a:gd name="T25" fmla="*/ 177 h 580"/>
                  <a:gd name="T26" fmla="*/ 50 w 99"/>
                  <a:gd name="T27" fmla="*/ 195 h 580"/>
                  <a:gd name="T28" fmla="*/ 38 w 99"/>
                  <a:gd name="T29" fmla="*/ 84 h 580"/>
                  <a:gd name="T30" fmla="*/ 14 w 99"/>
                  <a:gd name="T31" fmla="*/ 60 h 580"/>
                  <a:gd name="T32" fmla="*/ 11 w 99"/>
                  <a:gd name="T33" fmla="*/ 0 h 580"/>
                  <a:gd name="T34" fmla="*/ 20 w 99"/>
                  <a:gd name="T35" fmla="*/ 21 h 580"/>
                  <a:gd name="T36" fmla="*/ 32 w 99"/>
                  <a:gd name="T37" fmla="*/ 57 h 580"/>
                  <a:gd name="T38" fmla="*/ 35 w 99"/>
                  <a:gd name="T39" fmla="*/ 102 h 580"/>
                  <a:gd name="T40" fmla="*/ 53 w 99"/>
                  <a:gd name="T41" fmla="*/ 108 h 580"/>
                  <a:gd name="T42" fmla="*/ 71 w 99"/>
                  <a:gd name="T43" fmla="*/ 210 h 580"/>
                  <a:gd name="T44" fmla="*/ 68 w 99"/>
                  <a:gd name="T45" fmla="*/ 366 h 580"/>
                  <a:gd name="T46" fmla="*/ 65 w 99"/>
                  <a:gd name="T47" fmla="*/ 504 h 580"/>
                  <a:gd name="T48" fmla="*/ 68 w 99"/>
                  <a:gd name="T49" fmla="*/ 495 h 580"/>
                  <a:gd name="T50" fmla="*/ 65 w 99"/>
                  <a:gd name="T51" fmla="*/ 516 h 580"/>
                  <a:gd name="T52" fmla="*/ 68 w 99"/>
                  <a:gd name="T53" fmla="*/ 528 h 580"/>
                  <a:gd name="T54" fmla="*/ 92 w 99"/>
                  <a:gd name="T55" fmla="*/ 531 h 580"/>
                  <a:gd name="T56" fmla="*/ 95 w 99"/>
                  <a:gd name="T57" fmla="*/ 564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580">
                    <a:moveTo>
                      <a:pt x="95" y="564"/>
                    </a:moveTo>
                    <a:cubicBezTo>
                      <a:pt x="81" y="574"/>
                      <a:pt x="89" y="569"/>
                      <a:pt x="68" y="576"/>
                    </a:cubicBezTo>
                    <a:cubicBezTo>
                      <a:pt x="65" y="577"/>
                      <a:pt x="59" y="579"/>
                      <a:pt x="59" y="579"/>
                    </a:cubicBezTo>
                    <a:cubicBezTo>
                      <a:pt x="28" y="574"/>
                      <a:pt x="48" y="580"/>
                      <a:pt x="53" y="564"/>
                    </a:cubicBezTo>
                    <a:cubicBezTo>
                      <a:pt x="43" y="561"/>
                      <a:pt x="30" y="555"/>
                      <a:pt x="47" y="549"/>
                    </a:cubicBezTo>
                    <a:cubicBezTo>
                      <a:pt x="48" y="544"/>
                      <a:pt x="46" y="538"/>
                      <a:pt x="50" y="534"/>
                    </a:cubicBezTo>
                    <a:cubicBezTo>
                      <a:pt x="52" y="532"/>
                      <a:pt x="50" y="543"/>
                      <a:pt x="53" y="543"/>
                    </a:cubicBezTo>
                    <a:cubicBezTo>
                      <a:pt x="56" y="543"/>
                      <a:pt x="55" y="537"/>
                      <a:pt x="56" y="534"/>
                    </a:cubicBezTo>
                    <a:cubicBezTo>
                      <a:pt x="59" y="510"/>
                      <a:pt x="56" y="504"/>
                      <a:pt x="74" y="492"/>
                    </a:cubicBezTo>
                    <a:cubicBezTo>
                      <a:pt x="77" y="478"/>
                      <a:pt x="78" y="464"/>
                      <a:pt x="83" y="450"/>
                    </a:cubicBezTo>
                    <a:cubicBezTo>
                      <a:pt x="79" y="439"/>
                      <a:pt x="74" y="431"/>
                      <a:pt x="71" y="420"/>
                    </a:cubicBezTo>
                    <a:cubicBezTo>
                      <a:pt x="73" y="374"/>
                      <a:pt x="96" y="231"/>
                      <a:pt x="59" y="219"/>
                    </a:cubicBezTo>
                    <a:cubicBezTo>
                      <a:pt x="58" y="205"/>
                      <a:pt x="61" y="190"/>
                      <a:pt x="56" y="177"/>
                    </a:cubicBezTo>
                    <a:cubicBezTo>
                      <a:pt x="54" y="171"/>
                      <a:pt x="50" y="195"/>
                      <a:pt x="50" y="195"/>
                    </a:cubicBezTo>
                    <a:cubicBezTo>
                      <a:pt x="34" y="162"/>
                      <a:pt x="42" y="121"/>
                      <a:pt x="38" y="84"/>
                    </a:cubicBezTo>
                    <a:cubicBezTo>
                      <a:pt x="18" y="104"/>
                      <a:pt x="33" y="73"/>
                      <a:pt x="14" y="60"/>
                    </a:cubicBezTo>
                    <a:cubicBezTo>
                      <a:pt x="0" y="103"/>
                      <a:pt x="8" y="84"/>
                      <a:pt x="11" y="0"/>
                    </a:cubicBezTo>
                    <a:cubicBezTo>
                      <a:pt x="13" y="7"/>
                      <a:pt x="19" y="14"/>
                      <a:pt x="20" y="21"/>
                    </a:cubicBezTo>
                    <a:cubicBezTo>
                      <a:pt x="28" y="59"/>
                      <a:pt x="11" y="50"/>
                      <a:pt x="32" y="57"/>
                    </a:cubicBezTo>
                    <a:cubicBezTo>
                      <a:pt x="33" y="72"/>
                      <a:pt x="29" y="88"/>
                      <a:pt x="35" y="102"/>
                    </a:cubicBezTo>
                    <a:cubicBezTo>
                      <a:pt x="37" y="108"/>
                      <a:pt x="53" y="108"/>
                      <a:pt x="53" y="108"/>
                    </a:cubicBezTo>
                    <a:cubicBezTo>
                      <a:pt x="58" y="249"/>
                      <a:pt x="40" y="164"/>
                      <a:pt x="71" y="210"/>
                    </a:cubicBezTo>
                    <a:cubicBezTo>
                      <a:pt x="80" y="261"/>
                      <a:pt x="85" y="316"/>
                      <a:pt x="68" y="366"/>
                    </a:cubicBezTo>
                    <a:cubicBezTo>
                      <a:pt x="67" y="412"/>
                      <a:pt x="65" y="458"/>
                      <a:pt x="65" y="504"/>
                    </a:cubicBezTo>
                    <a:cubicBezTo>
                      <a:pt x="65" y="507"/>
                      <a:pt x="68" y="492"/>
                      <a:pt x="68" y="495"/>
                    </a:cubicBezTo>
                    <a:cubicBezTo>
                      <a:pt x="68" y="502"/>
                      <a:pt x="66" y="509"/>
                      <a:pt x="65" y="516"/>
                    </a:cubicBezTo>
                    <a:cubicBezTo>
                      <a:pt x="66" y="520"/>
                      <a:pt x="64" y="526"/>
                      <a:pt x="68" y="528"/>
                    </a:cubicBezTo>
                    <a:cubicBezTo>
                      <a:pt x="75" y="532"/>
                      <a:pt x="87" y="525"/>
                      <a:pt x="92" y="531"/>
                    </a:cubicBezTo>
                    <a:cubicBezTo>
                      <a:pt x="99" y="540"/>
                      <a:pt x="94" y="553"/>
                      <a:pt x="95" y="56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42" name="Freeform 82"/>
              <p:cNvSpPr>
                <a:spLocks/>
              </p:cNvSpPr>
              <p:nvPr/>
            </p:nvSpPr>
            <p:spPr bwMode="auto">
              <a:xfrm rot="504736">
                <a:off x="862" y="3500"/>
                <a:ext cx="102" cy="223"/>
              </a:xfrm>
              <a:custGeom>
                <a:avLst/>
                <a:gdLst>
                  <a:gd name="T0" fmla="*/ 154 w 159"/>
                  <a:gd name="T1" fmla="*/ 451 h 451"/>
                  <a:gd name="T2" fmla="*/ 109 w 159"/>
                  <a:gd name="T3" fmla="*/ 436 h 451"/>
                  <a:gd name="T4" fmla="*/ 79 w 159"/>
                  <a:gd name="T5" fmla="*/ 358 h 451"/>
                  <a:gd name="T6" fmla="*/ 67 w 159"/>
                  <a:gd name="T7" fmla="*/ 241 h 451"/>
                  <a:gd name="T8" fmla="*/ 40 w 159"/>
                  <a:gd name="T9" fmla="*/ 226 h 451"/>
                  <a:gd name="T10" fmla="*/ 34 w 159"/>
                  <a:gd name="T11" fmla="*/ 40 h 451"/>
                  <a:gd name="T12" fmla="*/ 19 w 159"/>
                  <a:gd name="T13" fmla="*/ 37 h 451"/>
                  <a:gd name="T14" fmla="*/ 10 w 159"/>
                  <a:gd name="T15" fmla="*/ 31 h 451"/>
                  <a:gd name="T16" fmla="*/ 1 w 159"/>
                  <a:gd name="T17" fmla="*/ 13 h 451"/>
                  <a:gd name="T18" fmla="*/ 4 w 159"/>
                  <a:gd name="T19" fmla="*/ 1 h 451"/>
                  <a:gd name="T20" fmla="*/ 10 w 159"/>
                  <a:gd name="T21" fmla="*/ 10 h 451"/>
                  <a:gd name="T22" fmla="*/ 13 w 159"/>
                  <a:gd name="T23" fmla="*/ 37 h 451"/>
                  <a:gd name="T24" fmla="*/ 40 w 159"/>
                  <a:gd name="T25" fmla="*/ 55 h 451"/>
                  <a:gd name="T26" fmla="*/ 49 w 159"/>
                  <a:gd name="T27" fmla="*/ 256 h 451"/>
                  <a:gd name="T28" fmla="*/ 88 w 159"/>
                  <a:gd name="T29" fmla="*/ 268 h 451"/>
                  <a:gd name="T30" fmla="*/ 97 w 159"/>
                  <a:gd name="T31" fmla="*/ 352 h 451"/>
                  <a:gd name="T32" fmla="*/ 112 w 159"/>
                  <a:gd name="T33" fmla="*/ 367 h 451"/>
                  <a:gd name="T34" fmla="*/ 115 w 159"/>
                  <a:gd name="T35" fmla="*/ 406 h 451"/>
                  <a:gd name="T36" fmla="*/ 151 w 159"/>
                  <a:gd name="T37" fmla="*/ 424 h 451"/>
                  <a:gd name="T38" fmla="*/ 154 w 159"/>
                  <a:gd name="T39" fmla="*/ 451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9" h="451">
                    <a:moveTo>
                      <a:pt x="154" y="451"/>
                    </a:moveTo>
                    <a:cubicBezTo>
                      <a:pt x="139" y="446"/>
                      <a:pt x="124" y="441"/>
                      <a:pt x="109" y="436"/>
                    </a:cubicBezTo>
                    <a:cubicBezTo>
                      <a:pt x="131" y="370"/>
                      <a:pt x="130" y="363"/>
                      <a:pt x="79" y="358"/>
                    </a:cubicBezTo>
                    <a:cubicBezTo>
                      <a:pt x="73" y="306"/>
                      <a:pt x="70" y="316"/>
                      <a:pt x="67" y="241"/>
                    </a:cubicBezTo>
                    <a:cubicBezTo>
                      <a:pt x="47" y="254"/>
                      <a:pt x="59" y="232"/>
                      <a:pt x="40" y="226"/>
                    </a:cubicBezTo>
                    <a:cubicBezTo>
                      <a:pt x="38" y="164"/>
                      <a:pt x="41" y="102"/>
                      <a:pt x="34" y="40"/>
                    </a:cubicBezTo>
                    <a:cubicBezTo>
                      <a:pt x="33" y="35"/>
                      <a:pt x="24" y="39"/>
                      <a:pt x="19" y="37"/>
                    </a:cubicBezTo>
                    <a:cubicBezTo>
                      <a:pt x="16" y="36"/>
                      <a:pt x="13" y="33"/>
                      <a:pt x="10" y="31"/>
                    </a:cubicBezTo>
                    <a:cubicBezTo>
                      <a:pt x="34" y="23"/>
                      <a:pt x="14" y="16"/>
                      <a:pt x="1" y="13"/>
                    </a:cubicBezTo>
                    <a:cubicBezTo>
                      <a:pt x="2" y="9"/>
                      <a:pt x="0" y="2"/>
                      <a:pt x="4" y="1"/>
                    </a:cubicBezTo>
                    <a:cubicBezTo>
                      <a:pt x="7" y="0"/>
                      <a:pt x="9" y="7"/>
                      <a:pt x="10" y="10"/>
                    </a:cubicBezTo>
                    <a:cubicBezTo>
                      <a:pt x="12" y="19"/>
                      <a:pt x="11" y="28"/>
                      <a:pt x="13" y="37"/>
                    </a:cubicBezTo>
                    <a:cubicBezTo>
                      <a:pt x="16" y="49"/>
                      <a:pt x="30" y="52"/>
                      <a:pt x="40" y="55"/>
                    </a:cubicBezTo>
                    <a:cubicBezTo>
                      <a:pt x="44" y="122"/>
                      <a:pt x="47" y="188"/>
                      <a:pt x="49" y="256"/>
                    </a:cubicBezTo>
                    <a:cubicBezTo>
                      <a:pt x="69" y="243"/>
                      <a:pt x="73" y="258"/>
                      <a:pt x="88" y="268"/>
                    </a:cubicBezTo>
                    <a:cubicBezTo>
                      <a:pt x="83" y="294"/>
                      <a:pt x="60" y="377"/>
                      <a:pt x="97" y="352"/>
                    </a:cubicBezTo>
                    <a:cubicBezTo>
                      <a:pt x="101" y="358"/>
                      <a:pt x="110" y="360"/>
                      <a:pt x="112" y="367"/>
                    </a:cubicBezTo>
                    <a:cubicBezTo>
                      <a:pt x="115" y="380"/>
                      <a:pt x="112" y="393"/>
                      <a:pt x="115" y="406"/>
                    </a:cubicBezTo>
                    <a:cubicBezTo>
                      <a:pt x="117" y="412"/>
                      <a:pt x="145" y="422"/>
                      <a:pt x="151" y="424"/>
                    </a:cubicBezTo>
                    <a:cubicBezTo>
                      <a:pt x="154" y="434"/>
                      <a:pt x="159" y="441"/>
                      <a:pt x="154" y="45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43" name="Freeform 83"/>
              <p:cNvSpPr>
                <a:spLocks/>
              </p:cNvSpPr>
              <p:nvPr/>
            </p:nvSpPr>
            <p:spPr bwMode="auto">
              <a:xfrm rot="504736">
                <a:off x="655" y="3183"/>
                <a:ext cx="321" cy="506"/>
              </a:xfrm>
              <a:custGeom>
                <a:avLst/>
                <a:gdLst>
                  <a:gd name="T0" fmla="*/ 479 w 494"/>
                  <a:gd name="T1" fmla="*/ 1014 h 1020"/>
                  <a:gd name="T2" fmla="*/ 455 w 494"/>
                  <a:gd name="T3" fmla="*/ 978 h 1020"/>
                  <a:gd name="T4" fmla="*/ 449 w 494"/>
                  <a:gd name="T5" fmla="*/ 960 h 1020"/>
                  <a:gd name="T6" fmla="*/ 425 w 494"/>
                  <a:gd name="T7" fmla="*/ 924 h 1020"/>
                  <a:gd name="T8" fmla="*/ 413 w 494"/>
                  <a:gd name="T9" fmla="*/ 906 h 1020"/>
                  <a:gd name="T10" fmla="*/ 395 w 494"/>
                  <a:gd name="T11" fmla="*/ 888 h 1020"/>
                  <a:gd name="T12" fmla="*/ 383 w 494"/>
                  <a:gd name="T13" fmla="*/ 870 h 1020"/>
                  <a:gd name="T14" fmla="*/ 365 w 494"/>
                  <a:gd name="T15" fmla="*/ 864 h 1020"/>
                  <a:gd name="T16" fmla="*/ 365 w 494"/>
                  <a:gd name="T17" fmla="*/ 786 h 1020"/>
                  <a:gd name="T18" fmla="*/ 383 w 494"/>
                  <a:gd name="T19" fmla="*/ 804 h 1020"/>
                  <a:gd name="T20" fmla="*/ 377 w 494"/>
                  <a:gd name="T21" fmla="*/ 768 h 1020"/>
                  <a:gd name="T22" fmla="*/ 407 w 494"/>
                  <a:gd name="T23" fmla="*/ 726 h 1020"/>
                  <a:gd name="T24" fmla="*/ 389 w 494"/>
                  <a:gd name="T25" fmla="*/ 726 h 1020"/>
                  <a:gd name="T26" fmla="*/ 371 w 494"/>
                  <a:gd name="T27" fmla="*/ 720 h 1020"/>
                  <a:gd name="T28" fmla="*/ 353 w 494"/>
                  <a:gd name="T29" fmla="*/ 720 h 1020"/>
                  <a:gd name="T30" fmla="*/ 359 w 494"/>
                  <a:gd name="T31" fmla="*/ 702 h 1020"/>
                  <a:gd name="T32" fmla="*/ 377 w 494"/>
                  <a:gd name="T33" fmla="*/ 606 h 1020"/>
                  <a:gd name="T34" fmla="*/ 371 w 494"/>
                  <a:gd name="T35" fmla="*/ 582 h 1020"/>
                  <a:gd name="T36" fmla="*/ 353 w 494"/>
                  <a:gd name="T37" fmla="*/ 564 h 1020"/>
                  <a:gd name="T38" fmla="*/ 359 w 494"/>
                  <a:gd name="T39" fmla="*/ 678 h 1020"/>
                  <a:gd name="T40" fmla="*/ 371 w 494"/>
                  <a:gd name="T41" fmla="*/ 714 h 1020"/>
                  <a:gd name="T42" fmla="*/ 401 w 494"/>
                  <a:gd name="T43" fmla="*/ 954 h 1020"/>
                  <a:gd name="T44" fmla="*/ 329 w 494"/>
                  <a:gd name="T45" fmla="*/ 1020 h 1020"/>
                  <a:gd name="T46" fmla="*/ 353 w 494"/>
                  <a:gd name="T47" fmla="*/ 912 h 1020"/>
                  <a:gd name="T48" fmla="*/ 335 w 494"/>
                  <a:gd name="T49" fmla="*/ 870 h 1020"/>
                  <a:gd name="T50" fmla="*/ 317 w 494"/>
                  <a:gd name="T51" fmla="*/ 684 h 1020"/>
                  <a:gd name="T52" fmla="*/ 293 w 494"/>
                  <a:gd name="T53" fmla="*/ 684 h 1020"/>
                  <a:gd name="T54" fmla="*/ 251 w 494"/>
                  <a:gd name="T55" fmla="*/ 546 h 1020"/>
                  <a:gd name="T56" fmla="*/ 209 w 494"/>
                  <a:gd name="T57" fmla="*/ 414 h 1020"/>
                  <a:gd name="T58" fmla="*/ 203 w 494"/>
                  <a:gd name="T59" fmla="*/ 258 h 1020"/>
                  <a:gd name="T60" fmla="*/ 179 w 494"/>
                  <a:gd name="T61" fmla="*/ 162 h 1020"/>
                  <a:gd name="T62" fmla="*/ 125 w 494"/>
                  <a:gd name="T63" fmla="*/ 54 h 1020"/>
                  <a:gd name="T64" fmla="*/ 107 w 494"/>
                  <a:gd name="T65" fmla="*/ 60 h 1020"/>
                  <a:gd name="T66" fmla="*/ 95 w 494"/>
                  <a:gd name="T67" fmla="*/ 96 h 1020"/>
                  <a:gd name="T68" fmla="*/ 59 w 494"/>
                  <a:gd name="T69" fmla="*/ 114 h 1020"/>
                  <a:gd name="T70" fmla="*/ 5 w 494"/>
                  <a:gd name="T71" fmla="*/ 126 h 1020"/>
                  <a:gd name="T72" fmla="*/ 11 w 494"/>
                  <a:gd name="T73" fmla="*/ 108 h 1020"/>
                  <a:gd name="T74" fmla="*/ 35 w 494"/>
                  <a:gd name="T75" fmla="*/ 24 h 1020"/>
                  <a:gd name="T76" fmla="*/ 71 w 494"/>
                  <a:gd name="T77" fmla="*/ 0 h 1020"/>
                  <a:gd name="T78" fmla="*/ 47 w 494"/>
                  <a:gd name="T79" fmla="*/ 48 h 1020"/>
                  <a:gd name="T80" fmla="*/ 35 w 494"/>
                  <a:gd name="T81" fmla="*/ 96 h 1020"/>
                  <a:gd name="T82" fmla="*/ 65 w 494"/>
                  <a:gd name="T83" fmla="*/ 90 h 1020"/>
                  <a:gd name="T84" fmla="*/ 119 w 494"/>
                  <a:gd name="T85" fmla="*/ 42 h 1020"/>
                  <a:gd name="T86" fmla="*/ 161 w 494"/>
                  <a:gd name="T87" fmla="*/ 90 h 1020"/>
                  <a:gd name="T88" fmla="*/ 185 w 494"/>
                  <a:gd name="T89" fmla="*/ 84 h 1020"/>
                  <a:gd name="T90" fmla="*/ 203 w 494"/>
                  <a:gd name="T91" fmla="*/ 72 h 1020"/>
                  <a:gd name="T92" fmla="*/ 221 w 494"/>
                  <a:gd name="T93" fmla="*/ 84 h 1020"/>
                  <a:gd name="T94" fmla="*/ 275 w 494"/>
                  <a:gd name="T95" fmla="*/ 96 h 1020"/>
                  <a:gd name="T96" fmla="*/ 353 w 494"/>
                  <a:gd name="T97" fmla="*/ 48 h 1020"/>
                  <a:gd name="T98" fmla="*/ 359 w 494"/>
                  <a:gd name="T99" fmla="*/ 120 h 1020"/>
                  <a:gd name="T100" fmla="*/ 365 w 494"/>
                  <a:gd name="T101" fmla="*/ 312 h 1020"/>
                  <a:gd name="T102" fmla="*/ 383 w 494"/>
                  <a:gd name="T103" fmla="*/ 522 h 1020"/>
                  <a:gd name="T104" fmla="*/ 377 w 494"/>
                  <a:gd name="T105" fmla="*/ 630 h 1020"/>
                  <a:gd name="T106" fmla="*/ 395 w 494"/>
                  <a:gd name="T107" fmla="*/ 642 h 1020"/>
                  <a:gd name="T108" fmla="*/ 401 w 494"/>
                  <a:gd name="T109" fmla="*/ 660 h 1020"/>
                  <a:gd name="T110" fmla="*/ 413 w 494"/>
                  <a:gd name="T111" fmla="*/ 798 h 1020"/>
                  <a:gd name="T112" fmla="*/ 443 w 494"/>
                  <a:gd name="T113" fmla="*/ 924 h 1020"/>
                  <a:gd name="T114" fmla="*/ 479 w 494"/>
                  <a:gd name="T115" fmla="*/ 1014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4" h="1020">
                    <a:moveTo>
                      <a:pt x="479" y="1014"/>
                    </a:moveTo>
                    <a:cubicBezTo>
                      <a:pt x="471" y="1002"/>
                      <a:pt x="460" y="992"/>
                      <a:pt x="455" y="978"/>
                    </a:cubicBezTo>
                    <a:cubicBezTo>
                      <a:pt x="453" y="972"/>
                      <a:pt x="452" y="966"/>
                      <a:pt x="449" y="960"/>
                    </a:cubicBezTo>
                    <a:cubicBezTo>
                      <a:pt x="442" y="947"/>
                      <a:pt x="433" y="936"/>
                      <a:pt x="425" y="924"/>
                    </a:cubicBezTo>
                    <a:cubicBezTo>
                      <a:pt x="421" y="918"/>
                      <a:pt x="413" y="906"/>
                      <a:pt x="413" y="906"/>
                    </a:cubicBezTo>
                    <a:cubicBezTo>
                      <a:pt x="425" y="857"/>
                      <a:pt x="423" y="897"/>
                      <a:pt x="395" y="888"/>
                    </a:cubicBezTo>
                    <a:cubicBezTo>
                      <a:pt x="388" y="886"/>
                      <a:pt x="389" y="875"/>
                      <a:pt x="383" y="870"/>
                    </a:cubicBezTo>
                    <a:cubicBezTo>
                      <a:pt x="378" y="866"/>
                      <a:pt x="371" y="866"/>
                      <a:pt x="365" y="864"/>
                    </a:cubicBezTo>
                    <a:cubicBezTo>
                      <a:pt x="347" y="838"/>
                      <a:pt x="360" y="819"/>
                      <a:pt x="365" y="786"/>
                    </a:cubicBezTo>
                    <a:cubicBezTo>
                      <a:pt x="371" y="792"/>
                      <a:pt x="375" y="804"/>
                      <a:pt x="383" y="804"/>
                    </a:cubicBezTo>
                    <a:cubicBezTo>
                      <a:pt x="405" y="804"/>
                      <a:pt x="383" y="778"/>
                      <a:pt x="377" y="768"/>
                    </a:cubicBezTo>
                    <a:cubicBezTo>
                      <a:pt x="383" y="738"/>
                      <a:pt x="374" y="715"/>
                      <a:pt x="407" y="726"/>
                    </a:cubicBezTo>
                    <a:cubicBezTo>
                      <a:pt x="384" y="796"/>
                      <a:pt x="404" y="753"/>
                      <a:pt x="389" y="726"/>
                    </a:cubicBezTo>
                    <a:cubicBezTo>
                      <a:pt x="386" y="721"/>
                      <a:pt x="377" y="722"/>
                      <a:pt x="371" y="720"/>
                    </a:cubicBezTo>
                    <a:cubicBezTo>
                      <a:pt x="370" y="724"/>
                      <a:pt x="361" y="767"/>
                      <a:pt x="353" y="720"/>
                    </a:cubicBezTo>
                    <a:cubicBezTo>
                      <a:pt x="352" y="714"/>
                      <a:pt x="357" y="708"/>
                      <a:pt x="359" y="702"/>
                    </a:cubicBezTo>
                    <a:cubicBezTo>
                      <a:pt x="356" y="661"/>
                      <a:pt x="335" y="620"/>
                      <a:pt x="377" y="606"/>
                    </a:cubicBezTo>
                    <a:cubicBezTo>
                      <a:pt x="391" y="563"/>
                      <a:pt x="400" y="563"/>
                      <a:pt x="371" y="582"/>
                    </a:cubicBezTo>
                    <a:cubicBezTo>
                      <a:pt x="357" y="540"/>
                      <a:pt x="363" y="534"/>
                      <a:pt x="353" y="564"/>
                    </a:cubicBezTo>
                    <a:cubicBezTo>
                      <a:pt x="355" y="602"/>
                      <a:pt x="354" y="640"/>
                      <a:pt x="359" y="678"/>
                    </a:cubicBezTo>
                    <a:cubicBezTo>
                      <a:pt x="361" y="691"/>
                      <a:pt x="371" y="714"/>
                      <a:pt x="371" y="714"/>
                    </a:cubicBezTo>
                    <a:cubicBezTo>
                      <a:pt x="373" y="762"/>
                      <a:pt x="359" y="912"/>
                      <a:pt x="401" y="954"/>
                    </a:cubicBezTo>
                    <a:cubicBezTo>
                      <a:pt x="389" y="990"/>
                      <a:pt x="364" y="1008"/>
                      <a:pt x="329" y="1020"/>
                    </a:cubicBezTo>
                    <a:cubicBezTo>
                      <a:pt x="321" y="988"/>
                      <a:pt x="334" y="940"/>
                      <a:pt x="353" y="912"/>
                    </a:cubicBezTo>
                    <a:cubicBezTo>
                      <a:pt x="349" y="897"/>
                      <a:pt x="336" y="885"/>
                      <a:pt x="335" y="870"/>
                    </a:cubicBezTo>
                    <a:cubicBezTo>
                      <a:pt x="316" y="676"/>
                      <a:pt x="362" y="751"/>
                      <a:pt x="317" y="684"/>
                    </a:cubicBezTo>
                    <a:cubicBezTo>
                      <a:pt x="313" y="635"/>
                      <a:pt x="309" y="731"/>
                      <a:pt x="293" y="684"/>
                    </a:cubicBezTo>
                    <a:cubicBezTo>
                      <a:pt x="291" y="662"/>
                      <a:pt x="254" y="568"/>
                      <a:pt x="251" y="546"/>
                    </a:cubicBezTo>
                    <a:cubicBezTo>
                      <a:pt x="237" y="526"/>
                      <a:pt x="223" y="449"/>
                      <a:pt x="209" y="414"/>
                    </a:cubicBezTo>
                    <a:cubicBezTo>
                      <a:pt x="197" y="387"/>
                      <a:pt x="208" y="300"/>
                      <a:pt x="203" y="258"/>
                    </a:cubicBezTo>
                    <a:cubicBezTo>
                      <a:pt x="198" y="212"/>
                      <a:pt x="202" y="196"/>
                      <a:pt x="179" y="162"/>
                    </a:cubicBezTo>
                    <a:cubicBezTo>
                      <a:pt x="166" y="112"/>
                      <a:pt x="180" y="72"/>
                      <a:pt x="125" y="54"/>
                    </a:cubicBezTo>
                    <a:cubicBezTo>
                      <a:pt x="119" y="56"/>
                      <a:pt x="111" y="55"/>
                      <a:pt x="107" y="60"/>
                    </a:cubicBezTo>
                    <a:cubicBezTo>
                      <a:pt x="100" y="70"/>
                      <a:pt x="107" y="92"/>
                      <a:pt x="95" y="96"/>
                    </a:cubicBezTo>
                    <a:cubicBezTo>
                      <a:pt x="70" y="104"/>
                      <a:pt x="82" y="98"/>
                      <a:pt x="59" y="114"/>
                    </a:cubicBezTo>
                    <a:cubicBezTo>
                      <a:pt x="51" y="139"/>
                      <a:pt x="52" y="153"/>
                      <a:pt x="5" y="126"/>
                    </a:cubicBezTo>
                    <a:cubicBezTo>
                      <a:pt x="0" y="123"/>
                      <a:pt x="9" y="114"/>
                      <a:pt x="11" y="108"/>
                    </a:cubicBezTo>
                    <a:cubicBezTo>
                      <a:pt x="14" y="95"/>
                      <a:pt x="27" y="30"/>
                      <a:pt x="35" y="24"/>
                    </a:cubicBezTo>
                    <a:cubicBezTo>
                      <a:pt x="47" y="16"/>
                      <a:pt x="71" y="0"/>
                      <a:pt x="71" y="0"/>
                    </a:cubicBezTo>
                    <a:cubicBezTo>
                      <a:pt x="58" y="78"/>
                      <a:pt x="79" y="9"/>
                      <a:pt x="47" y="48"/>
                    </a:cubicBezTo>
                    <a:cubicBezTo>
                      <a:pt x="42" y="54"/>
                      <a:pt x="35" y="95"/>
                      <a:pt x="35" y="96"/>
                    </a:cubicBezTo>
                    <a:cubicBezTo>
                      <a:pt x="47" y="132"/>
                      <a:pt x="57" y="114"/>
                      <a:pt x="65" y="90"/>
                    </a:cubicBezTo>
                    <a:cubicBezTo>
                      <a:pt x="72" y="41"/>
                      <a:pt x="71" y="32"/>
                      <a:pt x="119" y="42"/>
                    </a:cubicBezTo>
                    <a:cubicBezTo>
                      <a:pt x="127" y="66"/>
                      <a:pt x="140" y="76"/>
                      <a:pt x="161" y="90"/>
                    </a:cubicBezTo>
                    <a:cubicBezTo>
                      <a:pt x="169" y="88"/>
                      <a:pt x="177" y="87"/>
                      <a:pt x="185" y="84"/>
                    </a:cubicBezTo>
                    <a:cubicBezTo>
                      <a:pt x="192" y="81"/>
                      <a:pt x="196" y="72"/>
                      <a:pt x="203" y="72"/>
                    </a:cubicBezTo>
                    <a:cubicBezTo>
                      <a:pt x="210" y="72"/>
                      <a:pt x="214" y="82"/>
                      <a:pt x="221" y="84"/>
                    </a:cubicBezTo>
                    <a:cubicBezTo>
                      <a:pt x="238" y="90"/>
                      <a:pt x="258" y="90"/>
                      <a:pt x="275" y="96"/>
                    </a:cubicBezTo>
                    <a:cubicBezTo>
                      <a:pt x="324" y="86"/>
                      <a:pt x="317" y="72"/>
                      <a:pt x="353" y="48"/>
                    </a:cubicBezTo>
                    <a:cubicBezTo>
                      <a:pt x="362" y="74"/>
                      <a:pt x="350" y="94"/>
                      <a:pt x="359" y="120"/>
                    </a:cubicBezTo>
                    <a:cubicBezTo>
                      <a:pt x="361" y="179"/>
                      <a:pt x="362" y="227"/>
                      <a:pt x="365" y="312"/>
                    </a:cubicBezTo>
                    <a:cubicBezTo>
                      <a:pt x="369" y="379"/>
                      <a:pt x="381" y="469"/>
                      <a:pt x="383" y="522"/>
                    </a:cubicBezTo>
                    <a:cubicBezTo>
                      <a:pt x="385" y="575"/>
                      <a:pt x="375" y="610"/>
                      <a:pt x="377" y="630"/>
                    </a:cubicBezTo>
                    <a:cubicBezTo>
                      <a:pt x="377" y="637"/>
                      <a:pt x="390" y="636"/>
                      <a:pt x="395" y="642"/>
                    </a:cubicBezTo>
                    <a:cubicBezTo>
                      <a:pt x="399" y="647"/>
                      <a:pt x="399" y="654"/>
                      <a:pt x="401" y="660"/>
                    </a:cubicBezTo>
                    <a:cubicBezTo>
                      <a:pt x="407" y="699"/>
                      <a:pt x="384" y="769"/>
                      <a:pt x="413" y="798"/>
                    </a:cubicBezTo>
                    <a:cubicBezTo>
                      <a:pt x="428" y="843"/>
                      <a:pt x="458" y="880"/>
                      <a:pt x="443" y="924"/>
                    </a:cubicBezTo>
                    <a:cubicBezTo>
                      <a:pt x="475" y="935"/>
                      <a:pt x="494" y="984"/>
                      <a:pt x="479" y="101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44" name="Freeform 84"/>
              <p:cNvSpPr>
                <a:spLocks/>
              </p:cNvSpPr>
              <p:nvPr/>
            </p:nvSpPr>
            <p:spPr bwMode="auto">
              <a:xfrm rot="20869667" flipH="1">
                <a:off x="1148" y="3114"/>
                <a:ext cx="206" cy="212"/>
              </a:xfrm>
              <a:custGeom>
                <a:avLst/>
                <a:gdLst>
                  <a:gd name="T0" fmla="*/ 207 w 317"/>
                  <a:gd name="T1" fmla="*/ 389 h 427"/>
                  <a:gd name="T2" fmla="*/ 186 w 317"/>
                  <a:gd name="T3" fmla="*/ 305 h 427"/>
                  <a:gd name="T4" fmla="*/ 192 w 317"/>
                  <a:gd name="T5" fmla="*/ 278 h 427"/>
                  <a:gd name="T6" fmla="*/ 162 w 317"/>
                  <a:gd name="T7" fmla="*/ 230 h 427"/>
                  <a:gd name="T8" fmla="*/ 171 w 317"/>
                  <a:gd name="T9" fmla="*/ 200 h 427"/>
                  <a:gd name="T10" fmla="*/ 150 w 317"/>
                  <a:gd name="T11" fmla="*/ 170 h 427"/>
                  <a:gd name="T12" fmla="*/ 129 w 317"/>
                  <a:gd name="T13" fmla="*/ 155 h 427"/>
                  <a:gd name="T14" fmla="*/ 135 w 317"/>
                  <a:gd name="T15" fmla="*/ 131 h 427"/>
                  <a:gd name="T16" fmla="*/ 192 w 317"/>
                  <a:gd name="T17" fmla="*/ 143 h 427"/>
                  <a:gd name="T18" fmla="*/ 300 w 317"/>
                  <a:gd name="T19" fmla="*/ 170 h 427"/>
                  <a:gd name="T20" fmla="*/ 264 w 317"/>
                  <a:gd name="T21" fmla="*/ 170 h 427"/>
                  <a:gd name="T22" fmla="*/ 129 w 317"/>
                  <a:gd name="T23" fmla="*/ 104 h 427"/>
                  <a:gd name="T24" fmla="*/ 114 w 317"/>
                  <a:gd name="T25" fmla="*/ 77 h 427"/>
                  <a:gd name="T26" fmla="*/ 258 w 317"/>
                  <a:gd name="T27" fmla="*/ 23 h 427"/>
                  <a:gd name="T28" fmla="*/ 270 w 317"/>
                  <a:gd name="T29" fmla="*/ 53 h 427"/>
                  <a:gd name="T30" fmla="*/ 258 w 317"/>
                  <a:gd name="T31" fmla="*/ 86 h 427"/>
                  <a:gd name="T32" fmla="*/ 303 w 317"/>
                  <a:gd name="T33" fmla="*/ 95 h 427"/>
                  <a:gd name="T34" fmla="*/ 294 w 317"/>
                  <a:gd name="T35" fmla="*/ 128 h 427"/>
                  <a:gd name="T36" fmla="*/ 303 w 317"/>
                  <a:gd name="T37" fmla="*/ 131 h 427"/>
                  <a:gd name="T38" fmla="*/ 255 w 317"/>
                  <a:gd name="T39" fmla="*/ 11 h 427"/>
                  <a:gd name="T40" fmla="*/ 150 w 317"/>
                  <a:gd name="T41" fmla="*/ 23 h 427"/>
                  <a:gd name="T42" fmla="*/ 108 w 317"/>
                  <a:gd name="T43" fmla="*/ 68 h 427"/>
                  <a:gd name="T44" fmla="*/ 87 w 317"/>
                  <a:gd name="T45" fmla="*/ 86 h 427"/>
                  <a:gd name="T46" fmla="*/ 69 w 317"/>
                  <a:gd name="T47" fmla="*/ 113 h 427"/>
                  <a:gd name="T48" fmla="*/ 48 w 317"/>
                  <a:gd name="T49" fmla="*/ 164 h 427"/>
                  <a:gd name="T50" fmla="*/ 21 w 317"/>
                  <a:gd name="T51" fmla="*/ 194 h 427"/>
                  <a:gd name="T52" fmla="*/ 9 w 317"/>
                  <a:gd name="T53" fmla="*/ 218 h 427"/>
                  <a:gd name="T54" fmla="*/ 36 w 317"/>
                  <a:gd name="T55" fmla="*/ 194 h 427"/>
                  <a:gd name="T56" fmla="*/ 93 w 317"/>
                  <a:gd name="T57" fmla="*/ 110 h 427"/>
                  <a:gd name="T58" fmla="*/ 129 w 317"/>
                  <a:gd name="T59" fmla="*/ 110 h 427"/>
                  <a:gd name="T60" fmla="*/ 171 w 317"/>
                  <a:gd name="T61" fmla="*/ 224 h 427"/>
                  <a:gd name="T62" fmla="*/ 198 w 317"/>
                  <a:gd name="T63" fmla="*/ 404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7" h="427">
                    <a:moveTo>
                      <a:pt x="219" y="413"/>
                    </a:moveTo>
                    <a:cubicBezTo>
                      <a:pt x="211" y="402"/>
                      <a:pt x="202" y="403"/>
                      <a:pt x="207" y="389"/>
                    </a:cubicBezTo>
                    <a:cubicBezTo>
                      <a:pt x="206" y="359"/>
                      <a:pt x="211" y="328"/>
                      <a:pt x="204" y="299"/>
                    </a:cubicBezTo>
                    <a:cubicBezTo>
                      <a:pt x="202" y="293"/>
                      <a:pt x="186" y="305"/>
                      <a:pt x="186" y="305"/>
                    </a:cubicBezTo>
                    <a:cubicBezTo>
                      <a:pt x="187" y="299"/>
                      <a:pt x="188" y="293"/>
                      <a:pt x="189" y="287"/>
                    </a:cubicBezTo>
                    <a:cubicBezTo>
                      <a:pt x="190" y="284"/>
                      <a:pt x="194" y="280"/>
                      <a:pt x="192" y="278"/>
                    </a:cubicBezTo>
                    <a:cubicBezTo>
                      <a:pt x="188" y="274"/>
                      <a:pt x="174" y="272"/>
                      <a:pt x="174" y="272"/>
                    </a:cubicBezTo>
                    <a:cubicBezTo>
                      <a:pt x="165" y="259"/>
                      <a:pt x="167" y="245"/>
                      <a:pt x="162" y="230"/>
                    </a:cubicBezTo>
                    <a:cubicBezTo>
                      <a:pt x="163" y="223"/>
                      <a:pt x="163" y="216"/>
                      <a:pt x="165" y="209"/>
                    </a:cubicBezTo>
                    <a:cubicBezTo>
                      <a:pt x="166" y="206"/>
                      <a:pt x="173" y="203"/>
                      <a:pt x="171" y="200"/>
                    </a:cubicBezTo>
                    <a:cubicBezTo>
                      <a:pt x="167" y="195"/>
                      <a:pt x="153" y="194"/>
                      <a:pt x="153" y="194"/>
                    </a:cubicBezTo>
                    <a:cubicBezTo>
                      <a:pt x="157" y="178"/>
                      <a:pt x="169" y="175"/>
                      <a:pt x="150" y="170"/>
                    </a:cubicBezTo>
                    <a:cubicBezTo>
                      <a:pt x="149" y="167"/>
                      <a:pt x="150" y="163"/>
                      <a:pt x="147" y="161"/>
                    </a:cubicBezTo>
                    <a:cubicBezTo>
                      <a:pt x="142" y="157"/>
                      <a:pt x="129" y="155"/>
                      <a:pt x="129" y="155"/>
                    </a:cubicBezTo>
                    <a:cubicBezTo>
                      <a:pt x="130" y="152"/>
                      <a:pt x="133" y="149"/>
                      <a:pt x="132" y="146"/>
                    </a:cubicBezTo>
                    <a:cubicBezTo>
                      <a:pt x="125" y="125"/>
                      <a:pt x="107" y="125"/>
                      <a:pt x="135" y="131"/>
                    </a:cubicBezTo>
                    <a:cubicBezTo>
                      <a:pt x="141" y="150"/>
                      <a:pt x="147" y="131"/>
                      <a:pt x="150" y="122"/>
                    </a:cubicBezTo>
                    <a:cubicBezTo>
                      <a:pt x="163" y="131"/>
                      <a:pt x="177" y="139"/>
                      <a:pt x="192" y="143"/>
                    </a:cubicBezTo>
                    <a:cubicBezTo>
                      <a:pt x="198" y="168"/>
                      <a:pt x="201" y="169"/>
                      <a:pt x="228" y="173"/>
                    </a:cubicBezTo>
                    <a:cubicBezTo>
                      <a:pt x="251" y="181"/>
                      <a:pt x="277" y="178"/>
                      <a:pt x="300" y="170"/>
                    </a:cubicBezTo>
                    <a:cubicBezTo>
                      <a:pt x="304" y="157"/>
                      <a:pt x="301" y="153"/>
                      <a:pt x="288" y="149"/>
                    </a:cubicBezTo>
                    <a:cubicBezTo>
                      <a:pt x="276" y="153"/>
                      <a:pt x="273" y="161"/>
                      <a:pt x="264" y="170"/>
                    </a:cubicBezTo>
                    <a:cubicBezTo>
                      <a:pt x="240" y="146"/>
                      <a:pt x="238" y="143"/>
                      <a:pt x="201" y="140"/>
                    </a:cubicBezTo>
                    <a:cubicBezTo>
                      <a:pt x="193" y="117"/>
                      <a:pt x="152" y="109"/>
                      <a:pt x="129" y="104"/>
                    </a:cubicBezTo>
                    <a:cubicBezTo>
                      <a:pt x="124" y="83"/>
                      <a:pt x="115" y="89"/>
                      <a:pt x="120" y="104"/>
                    </a:cubicBezTo>
                    <a:cubicBezTo>
                      <a:pt x="129" y="91"/>
                      <a:pt x="127" y="85"/>
                      <a:pt x="114" y="77"/>
                    </a:cubicBezTo>
                    <a:cubicBezTo>
                      <a:pt x="136" y="70"/>
                      <a:pt x="136" y="49"/>
                      <a:pt x="159" y="41"/>
                    </a:cubicBezTo>
                    <a:cubicBezTo>
                      <a:pt x="168" y="4"/>
                      <a:pt x="231" y="24"/>
                      <a:pt x="258" y="23"/>
                    </a:cubicBezTo>
                    <a:cubicBezTo>
                      <a:pt x="259" y="32"/>
                      <a:pt x="258" y="42"/>
                      <a:pt x="261" y="50"/>
                    </a:cubicBezTo>
                    <a:cubicBezTo>
                      <a:pt x="262" y="53"/>
                      <a:pt x="269" y="50"/>
                      <a:pt x="270" y="53"/>
                    </a:cubicBezTo>
                    <a:cubicBezTo>
                      <a:pt x="271" y="56"/>
                      <a:pt x="266" y="59"/>
                      <a:pt x="264" y="62"/>
                    </a:cubicBezTo>
                    <a:cubicBezTo>
                      <a:pt x="261" y="68"/>
                      <a:pt x="259" y="80"/>
                      <a:pt x="258" y="86"/>
                    </a:cubicBezTo>
                    <a:cubicBezTo>
                      <a:pt x="261" y="88"/>
                      <a:pt x="263" y="91"/>
                      <a:pt x="267" y="92"/>
                    </a:cubicBezTo>
                    <a:cubicBezTo>
                      <a:pt x="279" y="94"/>
                      <a:pt x="292" y="91"/>
                      <a:pt x="303" y="95"/>
                    </a:cubicBezTo>
                    <a:cubicBezTo>
                      <a:pt x="306" y="96"/>
                      <a:pt x="301" y="101"/>
                      <a:pt x="300" y="104"/>
                    </a:cubicBezTo>
                    <a:cubicBezTo>
                      <a:pt x="293" y="133"/>
                      <a:pt x="301" y="107"/>
                      <a:pt x="294" y="128"/>
                    </a:cubicBezTo>
                    <a:cubicBezTo>
                      <a:pt x="293" y="135"/>
                      <a:pt x="284" y="147"/>
                      <a:pt x="291" y="149"/>
                    </a:cubicBezTo>
                    <a:cubicBezTo>
                      <a:pt x="298" y="151"/>
                      <a:pt x="303" y="131"/>
                      <a:pt x="303" y="131"/>
                    </a:cubicBezTo>
                    <a:cubicBezTo>
                      <a:pt x="307" y="103"/>
                      <a:pt x="317" y="81"/>
                      <a:pt x="282" y="74"/>
                    </a:cubicBezTo>
                    <a:cubicBezTo>
                      <a:pt x="274" y="49"/>
                      <a:pt x="292" y="18"/>
                      <a:pt x="255" y="11"/>
                    </a:cubicBezTo>
                    <a:cubicBezTo>
                      <a:pt x="243" y="9"/>
                      <a:pt x="231" y="9"/>
                      <a:pt x="219" y="8"/>
                    </a:cubicBezTo>
                    <a:cubicBezTo>
                      <a:pt x="191" y="10"/>
                      <a:pt x="165" y="0"/>
                      <a:pt x="150" y="23"/>
                    </a:cubicBezTo>
                    <a:cubicBezTo>
                      <a:pt x="145" y="47"/>
                      <a:pt x="137" y="39"/>
                      <a:pt x="120" y="50"/>
                    </a:cubicBezTo>
                    <a:cubicBezTo>
                      <a:pt x="116" y="56"/>
                      <a:pt x="112" y="62"/>
                      <a:pt x="108" y="68"/>
                    </a:cubicBezTo>
                    <a:cubicBezTo>
                      <a:pt x="106" y="71"/>
                      <a:pt x="108" y="77"/>
                      <a:pt x="105" y="80"/>
                    </a:cubicBezTo>
                    <a:cubicBezTo>
                      <a:pt x="100" y="84"/>
                      <a:pt x="87" y="86"/>
                      <a:pt x="87" y="86"/>
                    </a:cubicBezTo>
                    <a:cubicBezTo>
                      <a:pt x="90" y="95"/>
                      <a:pt x="97" y="111"/>
                      <a:pt x="87" y="119"/>
                    </a:cubicBezTo>
                    <a:cubicBezTo>
                      <a:pt x="82" y="123"/>
                      <a:pt x="69" y="113"/>
                      <a:pt x="69" y="113"/>
                    </a:cubicBezTo>
                    <a:cubicBezTo>
                      <a:pt x="51" y="117"/>
                      <a:pt x="52" y="122"/>
                      <a:pt x="48" y="140"/>
                    </a:cubicBezTo>
                    <a:cubicBezTo>
                      <a:pt x="52" y="152"/>
                      <a:pt x="52" y="148"/>
                      <a:pt x="48" y="164"/>
                    </a:cubicBezTo>
                    <a:cubicBezTo>
                      <a:pt x="46" y="170"/>
                      <a:pt x="42" y="182"/>
                      <a:pt x="42" y="182"/>
                    </a:cubicBezTo>
                    <a:cubicBezTo>
                      <a:pt x="38" y="222"/>
                      <a:pt x="41" y="208"/>
                      <a:pt x="21" y="194"/>
                    </a:cubicBezTo>
                    <a:cubicBezTo>
                      <a:pt x="10" y="201"/>
                      <a:pt x="12" y="208"/>
                      <a:pt x="0" y="212"/>
                    </a:cubicBezTo>
                    <a:cubicBezTo>
                      <a:pt x="3" y="214"/>
                      <a:pt x="5" y="218"/>
                      <a:pt x="9" y="218"/>
                    </a:cubicBezTo>
                    <a:cubicBezTo>
                      <a:pt x="15" y="218"/>
                      <a:pt x="27" y="212"/>
                      <a:pt x="27" y="212"/>
                    </a:cubicBezTo>
                    <a:cubicBezTo>
                      <a:pt x="29" y="206"/>
                      <a:pt x="35" y="201"/>
                      <a:pt x="36" y="194"/>
                    </a:cubicBezTo>
                    <a:cubicBezTo>
                      <a:pt x="45" y="139"/>
                      <a:pt x="27" y="161"/>
                      <a:pt x="48" y="140"/>
                    </a:cubicBezTo>
                    <a:cubicBezTo>
                      <a:pt x="57" y="112"/>
                      <a:pt x="59" y="113"/>
                      <a:pt x="93" y="110"/>
                    </a:cubicBezTo>
                    <a:cubicBezTo>
                      <a:pt x="99" y="108"/>
                      <a:pt x="104" y="101"/>
                      <a:pt x="111" y="101"/>
                    </a:cubicBezTo>
                    <a:cubicBezTo>
                      <a:pt x="118" y="101"/>
                      <a:pt x="123" y="108"/>
                      <a:pt x="129" y="110"/>
                    </a:cubicBezTo>
                    <a:cubicBezTo>
                      <a:pt x="139" y="120"/>
                      <a:pt x="146" y="130"/>
                      <a:pt x="156" y="140"/>
                    </a:cubicBezTo>
                    <a:cubicBezTo>
                      <a:pt x="163" y="169"/>
                      <a:pt x="147" y="200"/>
                      <a:pt x="171" y="224"/>
                    </a:cubicBezTo>
                    <a:cubicBezTo>
                      <a:pt x="174" y="234"/>
                      <a:pt x="177" y="244"/>
                      <a:pt x="180" y="254"/>
                    </a:cubicBezTo>
                    <a:cubicBezTo>
                      <a:pt x="180" y="262"/>
                      <a:pt x="170" y="395"/>
                      <a:pt x="198" y="404"/>
                    </a:cubicBezTo>
                    <a:cubicBezTo>
                      <a:pt x="202" y="422"/>
                      <a:pt x="205" y="427"/>
                      <a:pt x="219" y="41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45" name="Freeform 85"/>
              <p:cNvSpPr>
                <a:spLocks/>
              </p:cNvSpPr>
              <p:nvPr/>
            </p:nvSpPr>
            <p:spPr bwMode="auto">
              <a:xfrm rot="20869667" flipH="1">
                <a:off x="1192" y="3436"/>
                <a:ext cx="64" cy="287"/>
              </a:xfrm>
              <a:custGeom>
                <a:avLst/>
                <a:gdLst>
                  <a:gd name="T0" fmla="*/ 95 w 99"/>
                  <a:gd name="T1" fmla="*/ 564 h 580"/>
                  <a:gd name="T2" fmla="*/ 68 w 99"/>
                  <a:gd name="T3" fmla="*/ 576 h 580"/>
                  <a:gd name="T4" fmla="*/ 59 w 99"/>
                  <a:gd name="T5" fmla="*/ 579 h 580"/>
                  <a:gd name="T6" fmla="*/ 53 w 99"/>
                  <a:gd name="T7" fmla="*/ 564 h 580"/>
                  <a:gd name="T8" fmla="*/ 47 w 99"/>
                  <a:gd name="T9" fmla="*/ 549 h 580"/>
                  <a:gd name="T10" fmla="*/ 50 w 99"/>
                  <a:gd name="T11" fmla="*/ 534 h 580"/>
                  <a:gd name="T12" fmla="*/ 53 w 99"/>
                  <a:gd name="T13" fmla="*/ 543 h 580"/>
                  <a:gd name="T14" fmla="*/ 56 w 99"/>
                  <a:gd name="T15" fmla="*/ 534 h 580"/>
                  <a:gd name="T16" fmla="*/ 74 w 99"/>
                  <a:gd name="T17" fmla="*/ 492 h 580"/>
                  <a:gd name="T18" fmla="*/ 83 w 99"/>
                  <a:gd name="T19" fmla="*/ 450 h 580"/>
                  <a:gd name="T20" fmla="*/ 71 w 99"/>
                  <a:gd name="T21" fmla="*/ 420 h 580"/>
                  <a:gd name="T22" fmla="*/ 59 w 99"/>
                  <a:gd name="T23" fmla="*/ 219 h 580"/>
                  <a:gd name="T24" fmla="*/ 56 w 99"/>
                  <a:gd name="T25" fmla="*/ 177 h 580"/>
                  <a:gd name="T26" fmla="*/ 50 w 99"/>
                  <a:gd name="T27" fmla="*/ 195 h 580"/>
                  <a:gd name="T28" fmla="*/ 38 w 99"/>
                  <a:gd name="T29" fmla="*/ 84 h 580"/>
                  <a:gd name="T30" fmla="*/ 14 w 99"/>
                  <a:gd name="T31" fmla="*/ 60 h 580"/>
                  <a:gd name="T32" fmla="*/ 11 w 99"/>
                  <a:gd name="T33" fmla="*/ 0 h 580"/>
                  <a:gd name="T34" fmla="*/ 20 w 99"/>
                  <a:gd name="T35" fmla="*/ 21 h 580"/>
                  <a:gd name="T36" fmla="*/ 32 w 99"/>
                  <a:gd name="T37" fmla="*/ 57 h 580"/>
                  <a:gd name="T38" fmla="*/ 35 w 99"/>
                  <a:gd name="T39" fmla="*/ 102 h 580"/>
                  <a:gd name="T40" fmla="*/ 53 w 99"/>
                  <a:gd name="T41" fmla="*/ 108 h 580"/>
                  <a:gd name="T42" fmla="*/ 71 w 99"/>
                  <a:gd name="T43" fmla="*/ 210 h 580"/>
                  <a:gd name="T44" fmla="*/ 68 w 99"/>
                  <a:gd name="T45" fmla="*/ 366 h 580"/>
                  <a:gd name="T46" fmla="*/ 65 w 99"/>
                  <a:gd name="T47" fmla="*/ 504 h 580"/>
                  <a:gd name="T48" fmla="*/ 68 w 99"/>
                  <a:gd name="T49" fmla="*/ 495 h 580"/>
                  <a:gd name="T50" fmla="*/ 65 w 99"/>
                  <a:gd name="T51" fmla="*/ 516 h 580"/>
                  <a:gd name="T52" fmla="*/ 68 w 99"/>
                  <a:gd name="T53" fmla="*/ 528 h 580"/>
                  <a:gd name="T54" fmla="*/ 92 w 99"/>
                  <a:gd name="T55" fmla="*/ 531 h 580"/>
                  <a:gd name="T56" fmla="*/ 95 w 99"/>
                  <a:gd name="T57" fmla="*/ 564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580">
                    <a:moveTo>
                      <a:pt x="95" y="564"/>
                    </a:moveTo>
                    <a:cubicBezTo>
                      <a:pt x="81" y="574"/>
                      <a:pt x="89" y="569"/>
                      <a:pt x="68" y="576"/>
                    </a:cubicBezTo>
                    <a:cubicBezTo>
                      <a:pt x="65" y="577"/>
                      <a:pt x="59" y="579"/>
                      <a:pt x="59" y="579"/>
                    </a:cubicBezTo>
                    <a:cubicBezTo>
                      <a:pt x="28" y="574"/>
                      <a:pt x="48" y="580"/>
                      <a:pt x="53" y="564"/>
                    </a:cubicBezTo>
                    <a:cubicBezTo>
                      <a:pt x="43" y="561"/>
                      <a:pt x="30" y="555"/>
                      <a:pt x="47" y="549"/>
                    </a:cubicBezTo>
                    <a:cubicBezTo>
                      <a:pt x="48" y="544"/>
                      <a:pt x="46" y="538"/>
                      <a:pt x="50" y="534"/>
                    </a:cubicBezTo>
                    <a:cubicBezTo>
                      <a:pt x="52" y="532"/>
                      <a:pt x="50" y="543"/>
                      <a:pt x="53" y="543"/>
                    </a:cubicBezTo>
                    <a:cubicBezTo>
                      <a:pt x="56" y="543"/>
                      <a:pt x="55" y="537"/>
                      <a:pt x="56" y="534"/>
                    </a:cubicBezTo>
                    <a:cubicBezTo>
                      <a:pt x="59" y="510"/>
                      <a:pt x="56" y="504"/>
                      <a:pt x="74" y="492"/>
                    </a:cubicBezTo>
                    <a:cubicBezTo>
                      <a:pt x="77" y="478"/>
                      <a:pt x="78" y="464"/>
                      <a:pt x="83" y="450"/>
                    </a:cubicBezTo>
                    <a:cubicBezTo>
                      <a:pt x="79" y="439"/>
                      <a:pt x="74" y="431"/>
                      <a:pt x="71" y="420"/>
                    </a:cubicBezTo>
                    <a:cubicBezTo>
                      <a:pt x="73" y="374"/>
                      <a:pt x="96" y="231"/>
                      <a:pt x="59" y="219"/>
                    </a:cubicBezTo>
                    <a:cubicBezTo>
                      <a:pt x="58" y="205"/>
                      <a:pt x="61" y="190"/>
                      <a:pt x="56" y="177"/>
                    </a:cubicBezTo>
                    <a:cubicBezTo>
                      <a:pt x="54" y="171"/>
                      <a:pt x="50" y="195"/>
                      <a:pt x="50" y="195"/>
                    </a:cubicBezTo>
                    <a:cubicBezTo>
                      <a:pt x="34" y="162"/>
                      <a:pt x="42" y="121"/>
                      <a:pt x="38" y="84"/>
                    </a:cubicBezTo>
                    <a:cubicBezTo>
                      <a:pt x="18" y="104"/>
                      <a:pt x="33" y="73"/>
                      <a:pt x="14" y="60"/>
                    </a:cubicBezTo>
                    <a:cubicBezTo>
                      <a:pt x="0" y="103"/>
                      <a:pt x="8" y="84"/>
                      <a:pt x="11" y="0"/>
                    </a:cubicBezTo>
                    <a:cubicBezTo>
                      <a:pt x="13" y="7"/>
                      <a:pt x="19" y="14"/>
                      <a:pt x="20" y="21"/>
                    </a:cubicBezTo>
                    <a:cubicBezTo>
                      <a:pt x="28" y="59"/>
                      <a:pt x="11" y="50"/>
                      <a:pt x="32" y="57"/>
                    </a:cubicBezTo>
                    <a:cubicBezTo>
                      <a:pt x="33" y="72"/>
                      <a:pt x="29" y="88"/>
                      <a:pt x="35" y="102"/>
                    </a:cubicBezTo>
                    <a:cubicBezTo>
                      <a:pt x="37" y="108"/>
                      <a:pt x="53" y="108"/>
                      <a:pt x="53" y="108"/>
                    </a:cubicBezTo>
                    <a:cubicBezTo>
                      <a:pt x="58" y="249"/>
                      <a:pt x="40" y="164"/>
                      <a:pt x="71" y="210"/>
                    </a:cubicBezTo>
                    <a:cubicBezTo>
                      <a:pt x="80" y="261"/>
                      <a:pt x="85" y="316"/>
                      <a:pt x="68" y="366"/>
                    </a:cubicBezTo>
                    <a:cubicBezTo>
                      <a:pt x="67" y="412"/>
                      <a:pt x="65" y="458"/>
                      <a:pt x="65" y="504"/>
                    </a:cubicBezTo>
                    <a:cubicBezTo>
                      <a:pt x="65" y="507"/>
                      <a:pt x="68" y="492"/>
                      <a:pt x="68" y="495"/>
                    </a:cubicBezTo>
                    <a:cubicBezTo>
                      <a:pt x="68" y="502"/>
                      <a:pt x="66" y="509"/>
                      <a:pt x="65" y="516"/>
                    </a:cubicBezTo>
                    <a:cubicBezTo>
                      <a:pt x="66" y="520"/>
                      <a:pt x="64" y="526"/>
                      <a:pt x="68" y="528"/>
                    </a:cubicBezTo>
                    <a:cubicBezTo>
                      <a:pt x="75" y="532"/>
                      <a:pt x="87" y="525"/>
                      <a:pt x="92" y="531"/>
                    </a:cubicBezTo>
                    <a:cubicBezTo>
                      <a:pt x="99" y="540"/>
                      <a:pt x="94" y="553"/>
                      <a:pt x="95" y="56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46" name="Freeform 86"/>
              <p:cNvSpPr>
                <a:spLocks/>
              </p:cNvSpPr>
              <p:nvPr/>
            </p:nvSpPr>
            <p:spPr bwMode="auto">
              <a:xfrm rot="20869667" flipH="1">
                <a:off x="1104" y="3496"/>
                <a:ext cx="102" cy="223"/>
              </a:xfrm>
              <a:custGeom>
                <a:avLst/>
                <a:gdLst>
                  <a:gd name="T0" fmla="*/ 154 w 159"/>
                  <a:gd name="T1" fmla="*/ 451 h 451"/>
                  <a:gd name="T2" fmla="*/ 109 w 159"/>
                  <a:gd name="T3" fmla="*/ 436 h 451"/>
                  <a:gd name="T4" fmla="*/ 79 w 159"/>
                  <a:gd name="T5" fmla="*/ 358 h 451"/>
                  <a:gd name="T6" fmla="*/ 67 w 159"/>
                  <a:gd name="T7" fmla="*/ 241 h 451"/>
                  <a:gd name="T8" fmla="*/ 40 w 159"/>
                  <a:gd name="T9" fmla="*/ 226 h 451"/>
                  <a:gd name="T10" fmla="*/ 34 w 159"/>
                  <a:gd name="T11" fmla="*/ 40 h 451"/>
                  <a:gd name="T12" fmla="*/ 19 w 159"/>
                  <a:gd name="T13" fmla="*/ 37 h 451"/>
                  <a:gd name="T14" fmla="*/ 10 w 159"/>
                  <a:gd name="T15" fmla="*/ 31 h 451"/>
                  <a:gd name="T16" fmla="*/ 1 w 159"/>
                  <a:gd name="T17" fmla="*/ 13 h 451"/>
                  <a:gd name="T18" fmla="*/ 4 w 159"/>
                  <a:gd name="T19" fmla="*/ 1 h 451"/>
                  <a:gd name="T20" fmla="*/ 10 w 159"/>
                  <a:gd name="T21" fmla="*/ 10 h 451"/>
                  <a:gd name="T22" fmla="*/ 13 w 159"/>
                  <a:gd name="T23" fmla="*/ 37 h 451"/>
                  <a:gd name="T24" fmla="*/ 40 w 159"/>
                  <a:gd name="T25" fmla="*/ 55 h 451"/>
                  <a:gd name="T26" fmla="*/ 49 w 159"/>
                  <a:gd name="T27" fmla="*/ 256 h 451"/>
                  <a:gd name="T28" fmla="*/ 88 w 159"/>
                  <a:gd name="T29" fmla="*/ 268 h 451"/>
                  <a:gd name="T30" fmla="*/ 97 w 159"/>
                  <a:gd name="T31" fmla="*/ 352 h 451"/>
                  <a:gd name="T32" fmla="*/ 112 w 159"/>
                  <a:gd name="T33" fmla="*/ 367 h 451"/>
                  <a:gd name="T34" fmla="*/ 115 w 159"/>
                  <a:gd name="T35" fmla="*/ 406 h 451"/>
                  <a:gd name="T36" fmla="*/ 151 w 159"/>
                  <a:gd name="T37" fmla="*/ 424 h 451"/>
                  <a:gd name="T38" fmla="*/ 154 w 159"/>
                  <a:gd name="T39" fmla="*/ 451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9" h="451">
                    <a:moveTo>
                      <a:pt x="154" y="451"/>
                    </a:moveTo>
                    <a:cubicBezTo>
                      <a:pt x="139" y="446"/>
                      <a:pt x="124" y="441"/>
                      <a:pt x="109" y="436"/>
                    </a:cubicBezTo>
                    <a:cubicBezTo>
                      <a:pt x="131" y="370"/>
                      <a:pt x="130" y="363"/>
                      <a:pt x="79" y="358"/>
                    </a:cubicBezTo>
                    <a:cubicBezTo>
                      <a:pt x="73" y="306"/>
                      <a:pt x="70" y="316"/>
                      <a:pt x="67" y="241"/>
                    </a:cubicBezTo>
                    <a:cubicBezTo>
                      <a:pt x="47" y="254"/>
                      <a:pt x="59" y="232"/>
                      <a:pt x="40" y="226"/>
                    </a:cubicBezTo>
                    <a:cubicBezTo>
                      <a:pt x="38" y="164"/>
                      <a:pt x="41" y="102"/>
                      <a:pt x="34" y="40"/>
                    </a:cubicBezTo>
                    <a:cubicBezTo>
                      <a:pt x="33" y="35"/>
                      <a:pt x="24" y="39"/>
                      <a:pt x="19" y="37"/>
                    </a:cubicBezTo>
                    <a:cubicBezTo>
                      <a:pt x="16" y="36"/>
                      <a:pt x="13" y="33"/>
                      <a:pt x="10" y="31"/>
                    </a:cubicBezTo>
                    <a:cubicBezTo>
                      <a:pt x="34" y="23"/>
                      <a:pt x="14" y="16"/>
                      <a:pt x="1" y="13"/>
                    </a:cubicBezTo>
                    <a:cubicBezTo>
                      <a:pt x="2" y="9"/>
                      <a:pt x="0" y="2"/>
                      <a:pt x="4" y="1"/>
                    </a:cubicBezTo>
                    <a:cubicBezTo>
                      <a:pt x="7" y="0"/>
                      <a:pt x="9" y="7"/>
                      <a:pt x="10" y="10"/>
                    </a:cubicBezTo>
                    <a:cubicBezTo>
                      <a:pt x="12" y="19"/>
                      <a:pt x="11" y="28"/>
                      <a:pt x="13" y="37"/>
                    </a:cubicBezTo>
                    <a:cubicBezTo>
                      <a:pt x="16" y="49"/>
                      <a:pt x="30" y="52"/>
                      <a:pt x="40" y="55"/>
                    </a:cubicBezTo>
                    <a:cubicBezTo>
                      <a:pt x="44" y="122"/>
                      <a:pt x="47" y="188"/>
                      <a:pt x="49" y="256"/>
                    </a:cubicBezTo>
                    <a:cubicBezTo>
                      <a:pt x="69" y="243"/>
                      <a:pt x="73" y="258"/>
                      <a:pt x="88" y="268"/>
                    </a:cubicBezTo>
                    <a:cubicBezTo>
                      <a:pt x="83" y="294"/>
                      <a:pt x="60" y="377"/>
                      <a:pt x="97" y="352"/>
                    </a:cubicBezTo>
                    <a:cubicBezTo>
                      <a:pt x="101" y="358"/>
                      <a:pt x="110" y="360"/>
                      <a:pt x="112" y="367"/>
                    </a:cubicBezTo>
                    <a:cubicBezTo>
                      <a:pt x="115" y="380"/>
                      <a:pt x="112" y="393"/>
                      <a:pt x="115" y="406"/>
                    </a:cubicBezTo>
                    <a:cubicBezTo>
                      <a:pt x="117" y="412"/>
                      <a:pt x="145" y="422"/>
                      <a:pt x="151" y="424"/>
                    </a:cubicBezTo>
                    <a:cubicBezTo>
                      <a:pt x="154" y="434"/>
                      <a:pt x="159" y="441"/>
                      <a:pt x="154" y="45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47" name="Freeform 87"/>
              <p:cNvSpPr>
                <a:spLocks/>
              </p:cNvSpPr>
              <p:nvPr/>
            </p:nvSpPr>
            <p:spPr bwMode="auto">
              <a:xfrm rot="20869667" flipH="1">
                <a:off x="1081" y="3173"/>
                <a:ext cx="321" cy="506"/>
              </a:xfrm>
              <a:custGeom>
                <a:avLst/>
                <a:gdLst>
                  <a:gd name="T0" fmla="*/ 479 w 494"/>
                  <a:gd name="T1" fmla="*/ 1014 h 1020"/>
                  <a:gd name="T2" fmla="*/ 455 w 494"/>
                  <a:gd name="T3" fmla="*/ 978 h 1020"/>
                  <a:gd name="T4" fmla="*/ 449 w 494"/>
                  <a:gd name="T5" fmla="*/ 960 h 1020"/>
                  <a:gd name="T6" fmla="*/ 425 w 494"/>
                  <a:gd name="T7" fmla="*/ 924 h 1020"/>
                  <a:gd name="T8" fmla="*/ 413 w 494"/>
                  <a:gd name="T9" fmla="*/ 906 h 1020"/>
                  <a:gd name="T10" fmla="*/ 395 w 494"/>
                  <a:gd name="T11" fmla="*/ 888 h 1020"/>
                  <a:gd name="T12" fmla="*/ 383 w 494"/>
                  <a:gd name="T13" fmla="*/ 870 h 1020"/>
                  <a:gd name="T14" fmla="*/ 365 w 494"/>
                  <a:gd name="T15" fmla="*/ 864 h 1020"/>
                  <a:gd name="T16" fmla="*/ 365 w 494"/>
                  <a:gd name="T17" fmla="*/ 786 h 1020"/>
                  <a:gd name="T18" fmla="*/ 383 w 494"/>
                  <a:gd name="T19" fmla="*/ 804 h 1020"/>
                  <a:gd name="T20" fmla="*/ 377 w 494"/>
                  <a:gd name="T21" fmla="*/ 768 h 1020"/>
                  <a:gd name="T22" fmla="*/ 407 w 494"/>
                  <a:gd name="T23" fmla="*/ 726 h 1020"/>
                  <a:gd name="T24" fmla="*/ 389 w 494"/>
                  <a:gd name="T25" fmla="*/ 726 h 1020"/>
                  <a:gd name="T26" fmla="*/ 371 w 494"/>
                  <a:gd name="T27" fmla="*/ 720 h 1020"/>
                  <a:gd name="T28" fmla="*/ 353 w 494"/>
                  <a:gd name="T29" fmla="*/ 720 h 1020"/>
                  <a:gd name="T30" fmla="*/ 359 w 494"/>
                  <a:gd name="T31" fmla="*/ 702 h 1020"/>
                  <a:gd name="T32" fmla="*/ 377 w 494"/>
                  <a:gd name="T33" fmla="*/ 606 h 1020"/>
                  <a:gd name="T34" fmla="*/ 371 w 494"/>
                  <a:gd name="T35" fmla="*/ 582 h 1020"/>
                  <a:gd name="T36" fmla="*/ 353 w 494"/>
                  <a:gd name="T37" fmla="*/ 564 h 1020"/>
                  <a:gd name="T38" fmla="*/ 359 w 494"/>
                  <a:gd name="T39" fmla="*/ 678 h 1020"/>
                  <a:gd name="T40" fmla="*/ 371 w 494"/>
                  <a:gd name="T41" fmla="*/ 714 h 1020"/>
                  <a:gd name="T42" fmla="*/ 401 w 494"/>
                  <a:gd name="T43" fmla="*/ 954 h 1020"/>
                  <a:gd name="T44" fmla="*/ 329 w 494"/>
                  <a:gd name="T45" fmla="*/ 1020 h 1020"/>
                  <a:gd name="T46" fmla="*/ 353 w 494"/>
                  <a:gd name="T47" fmla="*/ 912 h 1020"/>
                  <a:gd name="T48" fmla="*/ 335 w 494"/>
                  <a:gd name="T49" fmla="*/ 870 h 1020"/>
                  <a:gd name="T50" fmla="*/ 317 w 494"/>
                  <a:gd name="T51" fmla="*/ 684 h 1020"/>
                  <a:gd name="T52" fmla="*/ 293 w 494"/>
                  <a:gd name="T53" fmla="*/ 684 h 1020"/>
                  <a:gd name="T54" fmla="*/ 251 w 494"/>
                  <a:gd name="T55" fmla="*/ 546 h 1020"/>
                  <a:gd name="T56" fmla="*/ 209 w 494"/>
                  <a:gd name="T57" fmla="*/ 414 h 1020"/>
                  <a:gd name="T58" fmla="*/ 203 w 494"/>
                  <a:gd name="T59" fmla="*/ 258 h 1020"/>
                  <a:gd name="T60" fmla="*/ 179 w 494"/>
                  <a:gd name="T61" fmla="*/ 162 h 1020"/>
                  <a:gd name="T62" fmla="*/ 125 w 494"/>
                  <a:gd name="T63" fmla="*/ 54 h 1020"/>
                  <a:gd name="T64" fmla="*/ 107 w 494"/>
                  <a:gd name="T65" fmla="*/ 60 h 1020"/>
                  <a:gd name="T66" fmla="*/ 95 w 494"/>
                  <a:gd name="T67" fmla="*/ 96 h 1020"/>
                  <a:gd name="T68" fmla="*/ 59 w 494"/>
                  <a:gd name="T69" fmla="*/ 114 h 1020"/>
                  <a:gd name="T70" fmla="*/ 5 w 494"/>
                  <a:gd name="T71" fmla="*/ 126 h 1020"/>
                  <a:gd name="T72" fmla="*/ 11 w 494"/>
                  <a:gd name="T73" fmla="*/ 108 h 1020"/>
                  <a:gd name="T74" fmla="*/ 35 w 494"/>
                  <a:gd name="T75" fmla="*/ 24 h 1020"/>
                  <a:gd name="T76" fmla="*/ 71 w 494"/>
                  <a:gd name="T77" fmla="*/ 0 h 1020"/>
                  <a:gd name="T78" fmla="*/ 47 w 494"/>
                  <a:gd name="T79" fmla="*/ 48 h 1020"/>
                  <a:gd name="T80" fmla="*/ 35 w 494"/>
                  <a:gd name="T81" fmla="*/ 96 h 1020"/>
                  <a:gd name="T82" fmla="*/ 65 w 494"/>
                  <a:gd name="T83" fmla="*/ 90 h 1020"/>
                  <a:gd name="T84" fmla="*/ 119 w 494"/>
                  <a:gd name="T85" fmla="*/ 42 h 1020"/>
                  <a:gd name="T86" fmla="*/ 161 w 494"/>
                  <a:gd name="T87" fmla="*/ 90 h 1020"/>
                  <a:gd name="T88" fmla="*/ 185 w 494"/>
                  <a:gd name="T89" fmla="*/ 84 h 1020"/>
                  <a:gd name="T90" fmla="*/ 203 w 494"/>
                  <a:gd name="T91" fmla="*/ 72 h 1020"/>
                  <a:gd name="T92" fmla="*/ 221 w 494"/>
                  <a:gd name="T93" fmla="*/ 84 h 1020"/>
                  <a:gd name="T94" fmla="*/ 275 w 494"/>
                  <a:gd name="T95" fmla="*/ 96 h 1020"/>
                  <a:gd name="T96" fmla="*/ 353 w 494"/>
                  <a:gd name="T97" fmla="*/ 48 h 1020"/>
                  <a:gd name="T98" fmla="*/ 359 w 494"/>
                  <a:gd name="T99" fmla="*/ 120 h 1020"/>
                  <a:gd name="T100" fmla="*/ 365 w 494"/>
                  <a:gd name="T101" fmla="*/ 312 h 1020"/>
                  <a:gd name="T102" fmla="*/ 383 w 494"/>
                  <a:gd name="T103" fmla="*/ 522 h 1020"/>
                  <a:gd name="T104" fmla="*/ 377 w 494"/>
                  <a:gd name="T105" fmla="*/ 630 h 1020"/>
                  <a:gd name="T106" fmla="*/ 395 w 494"/>
                  <a:gd name="T107" fmla="*/ 642 h 1020"/>
                  <a:gd name="T108" fmla="*/ 401 w 494"/>
                  <a:gd name="T109" fmla="*/ 660 h 1020"/>
                  <a:gd name="T110" fmla="*/ 413 w 494"/>
                  <a:gd name="T111" fmla="*/ 798 h 1020"/>
                  <a:gd name="T112" fmla="*/ 443 w 494"/>
                  <a:gd name="T113" fmla="*/ 924 h 1020"/>
                  <a:gd name="T114" fmla="*/ 479 w 494"/>
                  <a:gd name="T115" fmla="*/ 1014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4" h="1020">
                    <a:moveTo>
                      <a:pt x="479" y="1014"/>
                    </a:moveTo>
                    <a:cubicBezTo>
                      <a:pt x="471" y="1002"/>
                      <a:pt x="460" y="992"/>
                      <a:pt x="455" y="978"/>
                    </a:cubicBezTo>
                    <a:cubicBezTo>
                      <a:pt x="453" y="972"/>
                      <a:pt x="452" y="966"/>
                      <a:pt x="449" y="960"/>
                    </a:cubicBezTo>
                    <a:cubicBezTo>
                      <a:pt x="442" y="947"/>
                      <a:pt x="433" y="936"/>
                      <a:pt x="425" y="924"/>
                    </a:cubicBezTo>
                    <a:cubicBezTo>
                      <a:pt x="421" y="918"/>
                      <a:pt x="413" y="906"/>
                      <a:pt x="413" y="906"/>
                    </a:cubicBezTo>
                    <a:cubicBezTo>
                      <a:pt x="425" y="857"/>
                      <a:pt x="423" y="897"/>
                      <a:pt x="395" y="888"/>
                    </a:cubicBezTo>
                    <a:cubicBezTo>
                      <a:pt x="388" y="886"/>
                      <a:pt x="389" y="875"/>
                      <a:pt x="383" y="870"/>
                    </a:cubicBezTo>
                    <a:cubicBezTo>
                      <a:pt x="378" y="866"/>
                      <a:pt x="371" y="866"/>
                      <a:pt x="365" y="864"/>
                    </a:cubicBezTo>
                    <a:cubicBezTo>
                      <a:pt x="347" y="838"/>
                      <a:pt x="360" y="819"/>
                      <a:pt x="365" y="786"/>
                    </a:cubicBezTo>
                    <a:cubicBezTo>
                      <a:pt x="371" y="792"/>
                      <a:pt x="375" y="804"/>
                      <a:pt x="383" y="804"/>
                    </a:cubicBezTo>
                    <a:cubicBezTo>
                      <a:pt x="405" y="804"/>
                      <a:pt x="383" y="778"/>
                      <a:pt x="377" y="768"/>
                    </a:cubicBezTo>
                    <a:cubicBezTo>
                      <a:pt x="383" y="738"/>
                      <a:pt x="374" y="715"/>
                      <a:pt x="407" y="726"/>
                    </a:cubicBezTo>
                    <a:cubicBezTo>
                      <a:pt x="384" y="796"/>
                      <a:pt x="404" y="753"/>
                      <a:pt x="389" y="726"/>
                    </a:cubicBezTo>
                    <a:cubicBezTo>
                      <a:pt x="386" y="721"/>
                      <a:pt x="377" y="722"/>
                      <a:pt x="371" y="720"/>
                    </a:cubicBezTo>
                    <a:cubicBezTo>
                      <a:pt x="370" y="724"/>
                      <a:pt x="361" y="767"/>
                      <a:pt x="353" y="720"/>
                    </a:cubicBezTo>
                    <a:cubicBezTo>
                      <a:pt x="352" y="714"/>
                      <a:pt x="357" y="708"/>
                      <a:pt x="359" y="702"/>
                    </a:cubicBezTo>
                    <a:cubicBezTo>
                      <a:pt x="356" y="661"/>
                      <a:pt x="335" y="620"/>
                      <a:pt x="377" y="606"/>
                    </a:cubicBezTo>
                    <a:cubicBezTo>
                      <a:pt x="391" y="563"/>
                      <a:pt x="400" y="563"/>
                      <a:pt x="371" y="582"/>
                    </a:cubicBezTo>
                    <a:cubicBezTo>
                      <a:pt x="357" y="540"/>
                      <a:pt x="363" y="534"/>
                      <a:pt x="353" y="564"/>
                    </a:cubicBezTo>
                    <a:cubicBezTo>
                      <a:pt x="355" y="602"/>
                      <a:pt x="354" y="640"/>
                      <a:pt x="359" y="678"/>
                    </a:cubicBezTo>
                    <a:cubicBezTo>
                      <a:pt x="361" y="691"/>
                      <a:pt x="371" y="714"/>
                      <a:pt x="371" y="714"/>
                    </a:cubicBezTo>
                    <a:cubicBezTo>
                      <a:pt x="373" y="762"/>
                      <a:pt x="359" y="912"/>
                      <a:pt x="401" y="954"/>
                    </a:cubicBezTo>
                    <a:cubicBezTo>
                      <a:pt x="389" y="990"/>
                      <a:pt x="364" y="1008"/>
                      <a:pt x="329" y="1020"/>
                    </a:cubicBezTo>
                    <a:cubicBezTo>
                      <a:pt x="321" y="988"/>
                      <a:pt x="334" y="940"/>
                      <a:pt x="353" y="912"/>
                    </a:cubicBezTo>
                    <a:cubicBezTo>
                      <a:pt x="349" y="897"/>
                      <a:pt x="336" y="885"/>
                      <a:pt x="335" y="870"/>
                    </a:cubicBezTo>
                    <a:cubicBezTo>
                      <a:pt x="316" y="676"/>
                      <a:pt x="362" y="751"/>
                      <a:pt x="317" y="684"/>
                    </a:cubicBezTo>
                    <a:cubicBezTo>
                      <a:pt x="313" y="635"/>
                      <a:pt x="309" y="731"/>
                      <a:pt x="293" y="684"/>
                    </a:cubicBezTo>
                    <a:cubicBezTo>
                      <a:pt x="291" y="662"/>
                      <a:pt x="254" y="568"/>
                      <a:pt x="251" y="546"/>
                    </a:cubicBezTo>
                    <a:cubicBezTo>
                      <a:pt x="237" y="526"/>
                      <a:pt x="223" y="449"/>
                      <a:pt x="209" y="414"/>
                    </a:cubicBezTo>
                    <a:cubicBezTo>
                      <a:pt x="197" y="387"/>
                      <a:pt x="208" y="300"/>
                      <a:pt x="203" y="258"/>
                    </a:cubicBezTo>
                    <a:cubicBezTo>
                      <a:pt x="198" y="212"/>
                      <a:pt x="202" y="196"/>
                      <a:pt x="179" y="162"/>
                    </a:cubicBezTo>
                    <a:cubicBezTo>
                      <a:pt x="166" y="112"/>
                      <a:pt x="180" y="72"/>
                      <a:pt x="125" y="54"/>
                    </a:cubicBezTo>
                    <a:cubicBezTo>
                      <a:pt x="119" y="56"/>
                      <a:pt x="111" y="55"/>
                      <a:pt x="107" y="60"/>
                    </a:cubicBezTo>
                    <a:cubicBezTo>
                      <a:pt x="100" y="70"/>
                      <a:pt x="107" y="92"/>
                      <a:pt x="95" y="96"/>
                    </a:cubicBezTo>
                    <a:cubicBezTo>
                      <a:pt x="70" y="104"/>
                      <a:pt x="82" y="98"/>
                      <a:pt x="59" y="114"/>
                    </a:cubicBezTo>
                    <a:cubicBezTo>
                      <a:pt x="51" y="139"/>
                      <a:pt x="52" y="153"/>
                      <a:pt x="5" y="126"/>
                    </a:cubicBezTo>
                    <a:cubicBezTo>
                      <a:pt x="0" y="123"/>
                      <a:pt x="9" y="114"/>
                      <a:pt x="11" y="108"/>
                    </a:cubicBezTo>
                    <a:cubicBezTo>
                      <a:pt x="14" y="95"/>
                      <a:pt x="27" y="30"/>
                      <a:pt x="35" y="24"/>
                    </a:cubicBezTo>
                    <a:cubicBezTo>
                      <a:pt x="47" y="16"/>
                      <a:pt x="71" y="0"/>
                      <a:pt x="71" y="0"/>
                    </a:cubicBezTo>
                    <a:cubicBezTo>
                      <a:pt x="58" y="78"/>
                      <a:pt x="79" y="9"/>
                      <a:pt x="47" y="48"/>
                    </a:cubicBezTo>
                    <a:cubicBezTo>
                      <a:pt x="42" y="54"/>
                      <a:pt x="35" y="95"/>
                      <a:pt x="35" y="96"/>
                    </a:cubicBezTo>
                    <a:cubicBezTo>
                      <a:pt x="47" y="132"/>
                      <a:pt x="57" y="114"/>
                      <a:pt x="65" y="90"/>
                    </a:cubicBezTo>
                    <a:cubicBezTo>
                      <a:pt x="72" y="41"/>
                      <a:pt x="71" y="32"/>
                      <a:pt x="119" y="42"/>
                    </a:cubicBezTo>
                    <a:cubicBezTo>
                      <a:pt x="127" y="66"/>
                      <a:pt x="140" y="76"/>
                      <a:pt x="161" y="90"/>
                    </a:cubicBezTo>
                    <a:cubicBezTo>
                      <a:pt x="169" y="88"/>
                      <a:pt x="177" y="87"/>
                      <a:pt x="185" y="84"/>
                    </a:cubicBezTo>
                    <a:cubicBezTo>
                      <a:pt x="192" y="81"/>
                      <a:pt x="196" y="72"/>
                      <a:pt x="203" y="72"/>
                    </a:cubicBezTo>
                    <a:cubicBezTo>
                      <a:pt x="210" y="72"/>
                      <a:pt x="214" y="82"/>
                      <a:pt x="221" y="84"/>
                    </a:cubicBezTo>
                    <a:cubicBezTo>
                      <a:pt x="238" y="90"/>
                      <a:pt x="258" y="90"/>
                      <a:pt x="275" y="96"/>
                    </a:cubicBezTo>
                    <a:cubicBezTo>
                      <a:pt x="324" y="86"/>
                      <a:pt x="317" y="72"/>
                      <a:pt x="353" y="48"/>
                    </a:cubicBezTo>
                    <a:cubicBezTo>
                      <a:pt x="362" y="74"/>
                      <a:pt x="350" y="94"/>
                      <a:pt x="359" y="120"/>
                    </a:cubicBezTo>
                    <a:cubicBezTo>
                      <a:pt x="361" y="179"/>
                      <a:pt x="362" y="227"/>
                      <a:pt x="365" y="312"/>
                    </a:cubicBezTo>
                    <a:cubicBezTo>
                      <a:pt x="369" y="379"/>
                      <a:pt x="381" y="469"/>
                      <a:pt x="383" y="522"/>
                    </a:cubicBezTo>
                    <a:cubicBezTo>
                      <a:pt x="385" y="575"/>
                      <a:pt x="375" y="610"/>
                      <a:pt x="377" y="630"/>
                    </a:cubicBezTo>
                    <a:cubicBezTo>
                      <a:pt x="377" y="637"/>
                      <a:pt x="390" y="636"/>
                      <a:pt x="395" y="642"/>
                    </a:cubicBezTo>
                    <a:cubicBezTo>
                      <a:pt x="399" y="647"/>
                      <a:pt x="399" y="654"/>
                      <a:pt x="401" y="660"/>
                    </a:cubicBezTo>
                    <a:cubicBezTo>
                      <a:pt x="407" y="699"/>
                      <a:pt x="384" y="769"/>
                      <a:pt x="413" y="798"/>
                    </a:cubicBezTo>
                    <a:cubicBezTo>
                      <a:pt x="428" y="843"/>
                      <a:pt x="458" y="880"/>
                      <a:pt x="443" y="924"/>
                    </a:cubicBezTo>
                    <a:cubicBezTo>
                      <a:pt x="475" y="935"/>
                      <a:pt x="494" y="984"/>
                      <a:pt x="479" y="101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48" name="Freeform 88"/>
              <p:cNvSpPr>
                <a:spLocks/>
              </p:cNvSpPr>
              <p:nvPr/>
            </p:nvSpPr>
            <p:spPr bwMode="auto">
              <a:xfrm>
                <a:off x="548" y="2091"/>
                <a:ext cx="1040" cy="1719"/>
              </a:xfrm>
              <a:custGeom>
                <a:avLst/>
                <a:gdLst>
                  <a:gd name="T0" fmla="*/ 824 w 1040"/>
                  <a:gd name="T1" fmla="*/ 33 h 1719"/>
                  <a:gd name="T2" fmla="*/ 883 w 1040"/>
                  <a:gd name="T3" fmla="*/ 18 h 1719"/>
                  <a:gd name="T4" fmla="*/ 974 w 1040"/>
                  <a:gd name="T5" fmla="*/ 136 h 1719"/>
                  <a:gd name="T6" fmla="*/ 968 w 1040"/>
                  <a:gd name="T7" fmla="*/ 246 h 1719"/>
                  <a:gd name="T8" fmla="*/ 910 w 1040"/>
                  <a:gd name="T9" fmla="*/ 378 h 1719"/>
                  <a:gd name="T10" fmla="*/ 893 w 1040"/>
                  <a:gd name="T11" fmla="*/ 414 h 1719"/>
                  <a:gd name="T12" fmla="*/ 922 w 1040"/>
                  <a:gd name="T13" fmla="*/ 427 h 1719"/>
                  <a:gd name="T14" fmla="*/ 935 w 1040"/>
                  <a:gd name="T15" fmla="*/ 453 h 1719"/>
                  <a:gd name="T16" fmla="*/ 911 w 1040"/>
                  <a:gd name="T17" fmla="*/ 466 h 1719"/>
                  <a:gd name="T18" fmla="*/ 905 w 1040"/>
                  <a:gd name="T19" fmla="*/ 484 h 1719"/>
                  <a:gd name="T20" fmla="*/ 901 w 1040"/>
                  <a:gd name="T21" fmla="*/ 598 h 1719"/>
                  <a:gd name="T22" fmla="*/ 914 w 1040"/>
                  <a:gd name="T23" fmla="*/ 613 h 1719"/>
                  <a:gd name="T24" fmla="*/ 919 w 1040"/>
                  <a:gd name="T25" fmla="*/ 669 h 1719"/>
                  <a:gd name="T26" fmla="*/ 916 w 1040"/>
                  <a:gd name="T27" fmla="*/ 711 h 1719"/>
                  <a:gd name="T28" fmla="*/ 925 w 1040"/>
                  <a:gd name="T29" fmla="*/ 741 h 1719"/>
                  <a:gd name="T30" fmla="*/ 919 w 1040"/>
                  <a:gd name="T31" fmla="*/ 825 h 1719"/>
                  <a:gd name="T32" fmla="*/ 922 w 1040"/>
                  <a:gd name="T33" fmla="*/ 985 h 1719"/>
                  <a:gd name="T34" fmla="*/ 959 w 1040"/>
                  <a:gd name="T35" fmla="*/ 1085 h 1719"/>
                  <a:gd name="T36" fmla="*/ 979 w 1040"/>
                  <a:gd name="T37" fmla="*/ 1233 h 1719"/>
                  <a:gd name="T38" fmla="*/ 1011 w 1040"/>
                  <a:gd name="T39" fmla="*/ 1361 h 1719"/>
                  <a:gd name="T40" fmla="*/ 1023 w 1040"/>
                  <a:gd name="T41" fmla="*/ 1653 h 1719"/>
                  <a:gd name="T42" fmla="*/ 907 w 1040"/>
                  <a:gd name="T43" fmla="*/ 1685 h 1719"/>
                  <a:gd name="T44" fmla="*/ 831 w 1040"/>
                  <a:gd name="T45" fmla="*/ 1685 h 1719"/>
                  <a:gd name="T46" fmla="*/ 747 w 1040"/>
                  <a:gd name="T47" fmla="*/ 1701 h 1719"/>
                  <a:gd name="T48" fmla="*/ 439 w 1040"/>
                  <a:gd name="T49" fmla="*/ 1689 h 1719"/>
                  <a:gd name="T50" fmla="*/ 87 w 1040"/>
                  <a:gd name="T51" fmla="*/ 1705 h 1719"/>
                  <a:gd name="T52" fmla="*/ 23 w 1040"/>
                  <a:gd name="T53" fmla="*/ 1689 h 1719"/>
                  <a:gd name="T54" fmla="*/ 3 w 1040"/>
                  <a:gd name="T55" fmla="*/ 1621 h 1719"/>
                  <a:gd name="T56" fmla="*/ 15 w 1040"/>
                  <a:gd name="T57" fmla="*/ 1525 h 1719"/>
                  <a:gd name="T58" fmla="*/ 23 w 1040"/>
                  <a:gd name="T59" fmla="*/ 1285 h 1719"/>
                  <a:gd name="T60" fmla="*/ 47 w 1040"/>
                  <a:gd name="T61" fmla="*/ 1145 h 1719"/>
                  <a:gd name="T62" fmla="*/ 112 w 1040"/>
                  <a:gd name="T63" fmla="*/ 984 h 1719"/>
                  <a:gd name="T64" fmla="*/ 116 w 1040"/>
                  <a:gd name="T65" fmla="*/ 873 h 1719"/>
                  <a:gd name="T66" fmla="*/ 125 w 1040"/>
                  <a:gd name="T67" fmla="*/ 763 h 1719"/>
                  <a:gd name="T68" fmla="*/ 115 w 1040"/>
                  <a:gd name="T69" fmla="*/ 701 h 1719"/>
                  <a:gd name="T70" fmla="*/ 116 w 1040"/>
                  <a:gd name="T71" fmla="*/ 664 h 1719"/>
                  <a:gd name="T72" fmla="*/ 110 w 1040"/>
                  <a:gd name="T73" fmla="*/ 594 h 1719"/>
                  <a:gd name="T74" fmla="*/ 103 w 1040"/>
                  <a:gd name="T75" fmla="*/ 556 h 1719"/>
                  <a:gd name="T76" fmla="*/ 111 w 1040"/>
                  <a:gd name="T77" fmla="*/ 529 h 1719"/>
                  <a:gd name="T78" fmla="*/ 103 w 1040"/>
                  <a:gd name="T79" fmla="*/ 511 h 1719"/>
                  <a:gd name="T80" fmla="*/ 77 w 1040"/>
                  <a:gd name="T81" fmla="*/ 501 h 1719"/>
                  <a:gd name="T82" fmla="*/ 79 w 1040"/>
                  <a:gd name="T83" fmla="*/ 481 h 1719"/>
                  <a:gd name="T84" fmla="*/ 87 w 1040"/>
                  <a:gd name="T85" fmla="*/ 437 h 1719"/>
                  <a:gd name="T86" fmla="*/ 46 w 1040"/>
                  <a:gd name="T87" fmla="*/ 354 h 1719"/>
                  <a:gd name="T88" fmla="*/ 22 w 1040"/>
                  <a:gd name="T89" fmla="*/ 307 h 1719"/>
                  <a:gd name="T90" fmla="*/ 19 w 1040"/>
                  <a:gd name="T91" fmla="*/ 205 h 1719"/>
                  <a:gd name="T92" fmla="*/ 58 w 1040"/>
                  <a:gd name="T93" fmla="*/ 99 h 1719"/>
                  <a:gd name="T94" fmla="*/ 88 w 1040"/>
                  <a:gd name="T95" fmla="*/ 37 h 1719"/>
                  <a:gd name="T96" fmla="*/ 175 w 1040"/>
                  <a:gd name="T97" fmla="*/ 43 h 1719"/>
                  <a:gd name="T98" fmla="*/ 322 w 1040"/>
                  <a:gd name="T99" fmla="*/ 30 h 1719"/>
                  <a:gd name="T100" fmla="*/ 422 w 1040"/>
                  <a:gd name="T101" fmla="*/ 33 h 1719"/>
                  <a:gd name="T102" fmla="*/ 595 w 1040"/>
                  <a:gd name="T103" fmla="*/ 43 h 1719"/>
                  <a:gd name="T104" fmla="*/ 679 w 1040"/>
                  <a:gd name="T105" fmla="*/ 37 h 1719"/>
                  <a:gd name="T106" fmla="*/ 827 w 1040"/>
                  <a:gd name="T107" fmla="*/ 36 h 1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40" h="1719">
                    <a:moveTo>
                      <a:pt x="824" y="33"/>
                    </a:moveTo>
                    <a:cubicBezTo>
                      <a:pt x="837" y="32"/>
                      <a:pt x="855" y="0"/>
                      <a:pt x="883" y="18"/>
                    </a:cubicBezTo>
                    <a:cubicBezTo>
                      <a:pt x="913" y="31"/>
                      <a:pt x="960" y="98"/>
                      <a:pt x="974" y="136"/>
                    </a:cubicBezTo>
                    <a:cubicBezTo>
                      <a:pt x="988" y="174"/>
                      <a:pt x="979" y="206"/>
                      <a:pt x="968" y="246"/>
                    </a:cubicBezTo>
                    <a:cubicBezTo>
                      <a:pt x="967" y="262"/>
                      <a:pt x="908" y="362"/>
                      <a:pt x="910" y="378"/>
                    </a:cubicBezTo>
                    <a:cubicBezTo>
                      <a:pt x="899" y="403"/>
                      <a:pt x="891" y="406"/>
                      <a:pt x="893" y="414"/>
                    </a:cubicBezTo>
                    <a:cubicBezTo>
                      <a:pt x="895" y="422"/>
                      <a:pt x="915" y="421"/>
                      <a:pt x="922" y="427"/>
                    </a:cubicBezTo>
                    <a:cubicBezTo>
                      <a:pt x="928" y="440"/>
                      <a:pt x="932" y="438"/>
                      <a:pt x="935" y="453"/>
                    </a:cubicBezTo>
                    <a:cubicBezTo>
                      <a:pt x="937" y="460"/>
                      <a:pt x="916" y="461"/>
                      <a:pt x="911" y="466"/>
                    </a:cubicBezTo>
                    <a:cubicBezTo>
                      <a:pt x="906" y="471"/>
                      <a:pt x="907" y="462"/>
                      <a:pt x="905" y="484"/>
                    </a:cubicBezTo>
                    <a:cubicBezTo>
                      <a:pt x="903" y="498"/>
                      <a:pt x="900" y="577"/>
                      <a:pt x="901" y="598"/>
                    </a:cubicBezTo>
                    <a:cubicBezTo>
                      <a:pt x="902" y="619"/>
                      <a:pt x="911" y="601"/>
                      <a:pt x="914" y="613"/>
                    </a:cubicBezTo>
                    <a:cubicBezTo>
                      <a:pt x="917" y="625"/>
                      <a:pt x="919" y="653"/>
                      <a:pt x="919" y="669"/>
                    </a:cubicBezTo>
                    <a:cubicBezTo>
                      <a:pt x="920" y="699"/>
                      <a:pt x="915" y="699"/>
                      <a:pt x="916" y="711"/>
                    </a:cubicBezTo>
                    <a:cubicBezTo>
                      <a:pt x="917" y="723"/>
                      <a:pt x="925" y="722"/>
                      <a:pt x="925" y="741"/>
                    </a:cubicBezTo>
                    <a:cubicBezTo>
                      <a:pt x="925" y="760"/>
                      <a:pt x="919" y="784"/>
                      <a:pt x="919" y="825"/>
                    </a:cubicBezTo>
                    <a:cubicBezTo>
                      <a:pt x="919" y="878"/>
                      <a:pt x="915" y="942"/>
                      <a:pt x="922" y="985"/>
                    </a:cubicBezTo>
                    <a:cubicBezTo>
                      <a:pt x="929" y="1028"/>
                      <a:pt x="949" y="1044"/>
                      <a:pt x="959" y="1085"/>
                    </a:cubicBezTo>
                    <a:cubicBezTo>
                      <a:pt x="965" y="1146"/>
                      <a:pt x="970" y="1187"/>
                      <a:pt x="979" y="1233"/>
                    </a:cubicBezTo>
                    <a:cubicBezTo>
                      <a:pt x="988" y="1279"/>
                      <a:pt x="1004" y="1291"/>
                      <a:pt x="1011" y="1361"/>
                    </a:cubicBezTo>
                    <a:cubicBezTo>
                      <a:pt x="1016" y="1416"/>
                      <a:pt x="1040" y="1599"/>
                      <a:pt x="1023" y="1653"/>
                    </a:cubicBezTo>
                    <a:cubicBezTo>
                      <a:pt x="1006" y="1668"/>
                      <a:pt x="939" y="1680"/>
                      <a:pt x="907" y="1685"/>
                    </a:cubicBezTo>
                    <a:cubicBezTo>
                      <a:pt x="884" y="1719"/>
                      <a:pt x="859" y="1663"/>
                      <a:pt x="831" y="1685"/>
                    </a:cubicBezTo>
                    <a:cubicBezTo>
                      <a:pt x="795" y="1713"/>
                      <a:pt x="818" y="1695"/>
                      <a:pt x="747" y="1701"/>
                    </a:cubicBezTo>
                    <a:cubicBezTo>
                      <a:pt x="682" y="1703"/>
                      <a:pt x="549" y="1688"/>
                      <a:pt x="439" y="1689"/>
                    </a:cubicBezTo>
                    <a:cubicBezTo>
                      <a:pt x="329" y="1690"/>
                      <a:pt x="156" y="1705"/>
                      <a:pt x="87" y="1705"/>
                    </a:cubicBezTo>
                    <a:cubicBezTo>
                      <a:pt x="68" y="1692"/>
                      <a:pt x="46" y="1692"/>
                      <a:pt x="23" y="1689"/>
                    </a:cubicBezTo>
                    <a:cubicBezTo>
                      <a:pt x="8" y="1667"/>
                      <a:pt x="18" y="1643"/>
                      <a:pt x="3" y="1621"/>
                    </a:cubicBezTo>
                    <a:cubicBezTo>
                      <a:pt x="0" y="1594"/>
                      <a:pt x="12" y="1581"/>
                      <a:pt x="15" y="1525"/>
                    </a:cubicBezTo>
                    <a:cubicBezTo>
                      <a:pt x="18" y="1469"/>
                      <a:pt x="18" y="1348"/>
                      <a:pt x="23" y="1285"/>
                    </a:cubicBezTo>
                    <a:cubicBezTo>
                      <a:pt x="26" y="1229"/>
                      <a:pt x="30" y="1195"/>
                      <a:pt x="47" y="1145"/>
                    </a:cubicBezTo>
                    <a:cubicBezTo>
                      <a:pt x="51" y="1105"/>
                      <a:pt x="101" y="1029"/>
                      <a:pt x="112" y="984"/>
                    </a:cubicBezTo>
                    <a:cubicBezTo>
                      <a:pt x="123" y="939"/>
                      <a:pt x="114" y="910"/>
                      <a:pt x="116" y="873"/>
                    </a:cubicBezTo>
                    <a:cubicBezTo>
                      <a:pt x="118" y="836"/>
                      <a:pt x="125" y="792"/>
                      <a:pt x="125" y="763"/>
                    </a:cubicBezTo>
                    <a:cubicBezTo>
                      <a:pt x="125" y="710"/>
                      <a:pt x="116" y="717"/>
                      <a:pt x="115" y="701"/>
                    </a:cubicBezTo>
                    <a:cubicBezTo>
                      <a:pt x="114" y="685"/>
                      <a:pt x="117" y="682"/>
                      <a:pt x="116" y="664"/>
                    </a:cubicBezTo>
                    <a:cubicBezTo>
                      <a:pt x="115" y="646"/>
                      <a:pt x="112" y="612"/>
                      <a:pt x="110" y="594"/>
                    </a:cubicBezTo>
                    <a:cubicBezTo>
                      <a:pt x="108" y="576"/>
                      <a:pt x="103" y="567"/>
                      <a:pt x="103" y="556"/>
                    </a:cubicBezTo>
                    <a:cubicBezTo>
                      <a:pt x="103" y="545"/>
                      <a:pt x="111" y="536"/>
                      <a:pt x="111" y="529"/>
                    </a:cubicBezTo>
                    <a:cubicBezTo>
                      <a:pt x="111" y="522"/>
                      <a:pt x="109" y="516"/>
                      <a:pt x="103" y="511"/>
                    </a:cubicBezTo>
                    <a:cubicBezTo>
                      <a:pt x="97" y="506"/>
                      <a:pt x="81" y="506"/>
                      <a:pt x="77" y="501"/>
                    </a:cubicBezTo>
                    <a:cubicBezTo>
                      <a:pt x="73" y="496"/>
                      <a:pt x="77" y="492"/>
                      <a:pt x="79" y="481"/>
                    </a:cubicBezTo>
                    <a:cubicBezTo>
                      <a:pt x="71" y="466"/>
                      <a:pt x="92" y="458"/>
                      <a:pt x="87" y="437"/>
                    </a:cubicBezTo>
                    <a:cubicBezTo>
                      <a:pt x="82" y="416"/>
                      <a:pt x="57" y="376"/>
                      <a:pt x="46" y="354"/>
                    </a:cubicBezTo>
                    <a:cubicBezTo>
                      <a:pt x="35" y="332"/>
                      <a:pt x="26" y="332"/>
                      <a:pt x="22" y="307"/>
                    </a:cubicBezTo>
                    <a:cubicBezTo>
                      <a:pt x="18" y="282"/>
                      <a:pt x="13" y="240"/>
                      <a:pt x="19" y="205"/>
                    </a:cubicBezTo>
                    <a:cubicBezTo>
                      <a:pt x="20" y="168"/>
                      <a:pt x="48" y="126"/>
                      <a:pt x="58" y="99"/>
                    </a:cubicBezTo>
                    <a:cubicBezTo>
                      <a:pt x="69" y="71"/>
                      <a:pt x="69" y="46"/>
                      <a:pt x="88" y="37"/>
                    </a:cubicBezTo>
                    <a:cubicBezTo>
                      <a:pt x="107" y="28"/>
                      <a:pt x="136" y="44"/>
                      <a:pt x="175" y="43"/>
                    </a:cubicBezTo>
                    <a:cubicBezTo>
                      <a:pt x="214" y="42"/>
                      <a:pt x="281" y="32"/>
                      <a:pt x="322" y="30"/>
                    </a:cubicBezTo>
                    <a:cubicBezTo>
                      <a:pt x="377" y="31"/>
                      <a:pt x="377" y="31"/>
                      <a:pt x="422" y="33"/>
                    </a:cubicBezTo>
                    <a:cubicBezTo>
                      <a:pt x="467" y="35"/>
                      <a:pt x="552" y="42"/>
                      <a:pt x="595" y="43"/>
                    </a:cubicBezTo>
                    <a:cubicBezTo>
                      <a:pt x="656" y="42"/>
                      <a:pt x="640" y="38"/>
                      <a:pt x="679" y="37"/>
                    </a:cubicBezTo>
                    <a:cubicBezTo>
                      <a:pt x="718" y="36"/>
                      <a:pt x="810" y="37"/>
                      <a:pt x="827" y="3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49" name="Freeform 89"/>
              <p:cNvSpPr>
                <a:spLocks/>
              </p:cNvSpPr>
              <p:nvPr/>
            </p:nvSpPr>
            <p:spPr bwMode="auto">
              <a:xfrm>
                <a:off x="575" y="2116"/>
                <a:ext cx="1002" cy="1679"/>
              </a:xfrm>
              <a:custGeom>
                <a:avLst/>
                <a:gdLst>
                  <a:gd name="T0" fmla="*/ 809 w 1002"/>
                  <a:gd name="T1" fmla="*/ 195 h 1679"/>
                  <a:gd name="T2" fmla="*/ 809 w 1002"/>
                  <a:gd name="T3" fmla="*/ 222 h 1679"/>
                  <a:gd name="T4" fmla="*/ 713 w 1002"/>
                  <a:gd name="T5" fmla="*/ 171 h 1679"/>
                  <a:gd name="T6" fmla="*/ 791 w 1002"/>
                  <a:gd name="T7" fmla="*/ 222 h 1679"/>
                  <a:gd name="T8" fmla="*/ 794 w 1002"/>
                  <a:gd name="T9" fmla="*/ 273 h 1679"/>
                  <a:gd name="T10" fmla="*/ 743 w 1002"/>
                  <a:gd name="T11" fmla="*/ 339 h 1679"/>
                  <a:gd name="T12" fmla="*/ 707 w 1002"/>
                  <a:gd name="T13" fmla="*/ 333 h 1679"/>
                  <a:gd name="T14" fmla="*/ 749 w 1002"/>
                  <a:gd name="T15" fmla="*/ 360 h 1679"/>
                  <a:gd name="T16" fmla="*/ 746 w 1002"/>
                  <a:gd name="T17" fmla="*/ 465 h 1679"/>
                  <a:gd name="T18" fmla="*/ 713 w 1002"/>
                  <a:gd name="T19" fmla="*/ 492 h 1679"/>
                  <a:gd name="T20" fmla="*/ 722 w 1002"/>
                  <a:gd name="T21" fmla="*/ 636 h 1679"/>
                  <a:gd name="T22" fmla="*/ 677 w 1002"/>
                  <a:gd name="T23" fmla="*/ 618 h 1679"/>
                  <a:gd name="T24" fmla="*/ 728 w 1002"/>
                  <a:gd name="T25" fmla="*/ 672 h 1679"/>
                  <a:gd name="T26" fmla="*/ 707 w 1002"/>
                  <a:gd name="T27" fmla="*/ 732 h 1679"/>
                  <a:gd name="T28" fmla="*/ 647 w 1002"/>
                  <a:gd name="T29" fmla="*/ 693 h 1679"/>
                  <a:gd name="T30" fmla="*/ 686 w 1002"/>
                  <a:gd name="T31" fmla="*/ 822 h 1679"/>
                  <a:gd name="T32" fmla="*/ 665 w 1002"/>
                  <a:gd name="T33" fmla="*/ 867 h 1679"/>
                  <a:gd name="T34" fmla="*/ 608 w 1002"/>
                  <a:gd name="T35" fmla="*/ 852 h 1679"/>
                  <a:gd name="T36" fmla="*/ 557 w 1002"/>
                  <a:gd name="T37" fmla="*/ 819 h 1679"/>
                  <a:gd name="T38" fmla="*/ 551 w 1002"/>
                  <a:gd name="T39" fmla="*/ 825 h 1679"/>
                  <a:gd name="T40" fmla="*/ 611 w 1002"/>
                  <a:gd name="T41" fmla="*/ 969 h 1679"/>
                  <a:gd name="T42" fmla="*/ 344 w 1002"/>
                  <a:gd name="T43" fmla="*/ 1398 h 1679"/>
                  <a:gd name="T44" fmla="*/ 167 w 1002"/>
                  <a:gd name="T45" fmla="*/ 1494 h 1679"/>
                  <a:gd name="T46" fmla="*/ 20 w 1002"/>
                  <a:gd name="T47" fmla="*/ 1353 h 1679"/>
                  <a:gd name="T48" fmla="*/ 14 w 1002"/>
                  <a:gd name="T49" fmla="*/ 1641 h 1679"/>
                  <a:gd name="T50" fmla="*/ 191 w 1002"/>
                  <a:gd name="T51" fmla="*/ 1659 h 1679"/>
                  <a:gd name="T52" fmla="*/ 743 w 1002"/>
                  <a:gd name="T53" fmla="*/ 1662 h 1679"/>
                  <a:gd name="T54" fmla="*/ 857 w 1002"/>
                  <a:gd name="T55" fmla="*/ 1644 h 1679"/>
                  <a:gd name="T56" fmla="*/ 980 w 1002"/>
                  <a:gd name="T57" fmla="*/ 1587 h 1679"/>
                  <a:gd name="T58" fmla="*/ 947 w 1002"/>
                  <a:gd name="T59" fmla="*/ 1251 h 1679"/>
                  <a:gd name="T60" fmla="*/ 908 w 1002"/>
                  <a:gd name="T61" fmla="*/ 1029 h 1679"/>
                  <a:gd name="T62" fmla="*/ 878 w 1002"/>
                  <a:gd name="T63" fmla="*/ 666 h 1679"/>
                  <a:gd name="T64" fmla="*/ 866 w 1002"/>
                  <a:gd name="T65" fmla="*/ 474 h 1679"/>
                  <a:gd name="T66" fmla="*/ 866 w 1002"/>
                  <a:gd name="T67" fmla="*/ 402 h 1679"/>
                  <a:gd name="T68" fmla="*/ 896 w 1002"/>
                  <a:gd name="T69" fmla="*/ 318 h 1679"/>
                  <a:gd name="T70" fmla="*/ 920 w 1002"/>
                  <a:gd name="T71" fmla="*/ 90 h 1679"/>
                  <a:gd name="T72" fmla="*/ 857 w 1002"/>
                  <a:gd name="T73" fmla="*/ 0 h 16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02" h="1679">
                    <a:moveTo>
                      <a:pt x="824" y="12"/>
                    </a:moveTo>
                    <a:cubicBezTo>
                      <a:pt x="821" y="149"/>
                      <a:pt x="833" y="124"/>
                      <a:pt x="809" y="195"/>
                    </a:cubicBezTo>
                    <a:cubicBezTo>
                      <a:pt x="811" y="198"/>
                      <a:pt x="815" y="200"/>
                      <a:pt x="815" y="204"/>
                    </a:cubicBezTo>
                    <a:cubicBezTo>
                      <a:pt x="815" y="210"/>
                      <a:pt x="809" y="222"/>
                      <a:pt x="809" y="222"/>
                    </a:cubicBezTo>
                    <a:cubicBezTo>
                      <a:pt x="793" y="217"/>
                      <a:pt x="788" y="213"/>
                      <a:pt x="770" y="210"/>
                    </a:cubicBezTo>
                    <a:cubicBezTo>
                      <a:pt x="751" y="197"/>
                      <a:pt x="733" y="181"/>
                      <a:pt x="713" y="171"/>
                    </a:cubicBezTo>
                    <a:cubicBezTo>
                      <a:pt x="702" y="204"/>
                      <a:pt x="741" y="206"/>
                      <a:pt x="764" y="213"/>
                    </a:cubicBezTo>
                    <a:cubicBezTo>
                      <a:pt x="773" y="216"/>
                      <a:pt x="791" y="222"/>
                      <a:pt x="791" y="222"/>
                    </a:cubicBezTo>
                    <a:cubicBezTo>
                      <a:pt x="799" y="234"/>
                      <a:pt x="808" y="233"/>
                      <a:pt x="818" y="243"/>
                    </a:cubicBezTo>
                    <a:cubicBezTo>
                      <a:pt x="805" y="253"/>
                      <a:pt x="801" y="259"/>
                      <a:pt x="794" y="273"/>
                    </a:cubicBezTo>
                    <a:cubicBezTo>
                      <a:pt x="792" y="295"/>
                      <a:pt x="796" y="348"/>
                      <a:pt x="770" y="357"/>
                    </a:cubicBezTo>
                    <a:cubicBezTo>
                      <a:pt x="757" y="353"/>
                      <a:pt x="753" y="347"/>
                      <a:pt x="743" y="339"/>
                    </a:cubicBezTo>
                    <a:cubicBezTo>
                      <a:pt x="737" y="334"/>
                      <a:pt x="729" y="333"/>
                      <a:pt x="722" y="330"/>
                    </a:cubicBezTo>
                    <a:cubicBezTo>
                      <a:pt x="717" y="331"/>
                      <a:pt x="710" y="329"/>
                      <a:pt x="707" y="333"/>
                    </a:cubicBezTo>
                    <a:cubicBezTo>
                      <a:pt x="705" y="336"/>
                      <a:pt x="710" y="339"/>
                      <a:pt x="713" y="342"/>
                    </a:cubicBezTo>
                    <a:cubicBezTo>
                      <a:pt x="723" y="352"/>
                      <a:pt x="738" y="352"/>
                      <a:pt x="749" y="360"/>
                    </a:cubicBezTo>
                    <a:cubicBezTo>
                      <a:pt x="753" y="371"/>
                      <a:pt x="760" y="376"/>
                      <a:pt x="764" y="387"/>
                    </a:cubicBezTo>
                    <a:cubicBezTo>
                      <a:pt x="761" y="415"/>
                      <a:pt x="758" y="440"/>
                      <a:pt x="746" y="465"/>
                    </a:cubicBezTo>
                    <a:cubicBezTo>
                      <a:pt x="742" y="472"/>
                      <a:pt x="747" y="485"/>
                      <a:pt x="740" y="489"/>
                    </a:cubicBezTo>
                    <a:cubicBezTo>
                      <a:pt x="732" y="494"/>
                      <a:pt x="722" y="491"/>
                      <a:pt x="713" y="492"/>
                    </a:cubicBezTo>
                    <a:cubicBezTo>
                      <a:pt x="719" y="511"/>
                      <a:pt x="726" y="510"/>
                      <a:pt x="746" y="513"/>
                    </a:cubicBezTo>
                    <a:cubicBezTo>
                      <a:pt x="743" y="547"/>
                      <a:pt x="743" y="605"/>
                      <a:pt x="722" y="636"/>
                    </a:cubicBezTo>
                    <a:cubicBezTo>
                      <a:pt x="718" y="624"/>
                      <a:pt x="714" y="619"/>
                      <a:pt x="704" y="612"/>
                    </a:cubicBezTo>
                    <a:cubicBezTo>
                      <a:pt x="695" y="614"/>
                      <a:pt x="680" y="609"/>
                      <a:pt x="677" y="618"/>
                    </a:cubicBezTo>
                    <a:cubicBezTo>
                      <a:pt x="673" y="628"/>
                      <a:pt x="698" y="641"/>
                      <a:pt x="704" y="645"/>
                    </a:cubicBezTo>
                    <a:cubicBezTo>
                      <a:pt x="711" y="658"/>
                      <a:pt x="718" y="662"/>
                      <a:pt x="728" y="672"/>
                    </a:cubicBezTo>
                    <a:cubicBezTo>
                      <a:pt x="732" y="684"/>
                      <a:pt x="718" y="705"/>
                      <a:pt x="710" y="717"/>
                    </a:cubicBezTo>
                    <a:cubicBezTo>
                      <a:pt x="709" y="722"/>
                      <a:pt x="711" y="729"/>
                      <a:pt x="707" y="732"/>
                    </a:cubicBezTo>
                    <a:cubicBezTo>
                      <a:pt x="702" y="735"/>
                      <a:pt x="693" y="718"/>
                      <a:pt x="692" y="717"/>
                    </a:cubicBezTo>
                    <a:cubicBezTo>
                      <a:pt x="678" y="705"/>
                      <a:pt x="662" y="703"/>
                      <a:pt x="647" y="693"/>
                    </a:cubicBezTo>
                    <a:cubicBezTo>
                      <a:pt x="662" y="715"/>
                      <a:pt x="685" y="731"/>
                      <a:pt x="701" y="753"/>
                    </a:cubicBezTo>
                    <a:cubicBezTo>
                      <a:pt x="699" y="788"/>
                      <a:pt x="707" y="801"/>
                      <a:pt x="686" y="822"/>
                    </a:cubicBezTo>
                    <a:cubicBezTo>
                      <a:pt x="681" y="837"/>
                      <a:pt x="682" y="849"/>
                      <a:pt x="668" y="858"/>
                    </a:cubicBezTo>
                    <a:cubicBezTo>
                      <a:pt x="667" y="861"/>
                      <a:pt x="668" y="865"/>
                      <a:pt x="665" y="867"/>
                    </a:cubicBezTo>
                    <a:cubicBezTo>
                      <a:pt x="660" y="871"/>
                      <a:pt x="647" y="873"/>
                      <a:pt x="647" y="873"/>
                    </a:cubicBezTo>
                    <a:cubicBezTo>
                      <a:pt x="630" y="867"/>
                      <a:pt x="622" y="862"/>
                      <a:pt x="608" y="852"/>
                    </a:cubicBezTo>
                    <a:cubicBezTo>
                      <a:pt x="601" y="841"/>
                      <a:pt x="593" y="838"/>
                      <a:pt x="581" y="834"/>
                    </a:cubicBezTo>
                    <a:cubicBezTo>
                      <a:pt x="571" y="820"/>
                      <a:pt x="578" y="826"/>
                      <a:pt x="557" y="819"/>
                    </a:cubicBezTo>
                    <a:cubicBezTo>
                      <a:pt x="554" y="818"/>
                      <a:pt x="548" y="816"/>
                      <a:pt x="548" y="816"/>
                    </a:cubicBezTo>
                    <a:cubicBezTo>
                      <a:pt x="506" y="822"/>
                      <a:pt x="536" y="820"/>
                      <a:pt x="551" y="825"/>
                    </a:cubicBezTo>
                    <a:cubicBezTo>
                      <a:pt x="579" y="846"/>
                      <a:pt x="613" y="868"/>
                      <a:pt x="647" y="879"/>
                    </a:cubicBezTo>
                    <a:cubicBezTo>
                      <a:pt x="656" y="905"/>
                      <a:pt x="666" y="842"/>
                      <a:pt x="611" y="969"/>
                    </a:cubicBezTo>
                    <a:cubicBezTo>
                      <a:pt x="582" y="1016"/>
                      <a:pt x="520" y="1090"/>
                      <a:pt x="476" y="1161"/>
                    </a:cubicBezTo>
                    <a:cubicBezTo>
                      <a:pt x="432" y="1232"/>
                      <a:pt x="387" y="1346"/>
                      <a:pt x="344" y="1398"/>
                    </a:cubicBezTo>
                    <a:cubicBezTo>
                      <a:pt x="301" y="1450"/>
                      <a:pt x="244" y="1457"/>
                      <a:pt x="215" y="1473"/>
                    </a:cubicBezTo>
                    <a:cubicBezTo>
                      <a:pt x="186" y="1489"/>
                      <a:pt x="186" y="1497"/>
                      <a:pt x="167" y="1494"/>
                    </a:cubicBezTo>
                    <a:cubicBezTo>
                      <a:pt x="148" y="1491"/>
                      <a:pt x="125" y="1478"/>
                      <a:pt x="101" y="1455"/>
                    </a:cubicBezTo>
                    <a:cubicBezTo>
                      <a:pt x="77" y="1432"/>
                      <a:pt x="36" y="1336"/>
                      <a:pt x="20" y="1353"/>
                    </a:cubicBezTo>
                    <a:cubicBezTo>
                      <a:pt x="4" y="1370"/>
                      <a:pt x="3" y="1509"/>
                      <a:pt x="2" y="1557"/>
                    </a:cubicBezTo>
                    <a:cubicBezTo>
                      <a:pt x="1" y="1605"/>
                      <a:pt x="0" y="1623"/>
                      <a:pt x="14" y="1641"/>
                    </a:cubicBezTo>
                    <a:cubicBezTo>
                      <a:pt x="28" y="1659"/>
                      <a:pt x="57" y="1662"/>
                      <a:pt x="86" y="1665"/>
                    </a:cubicBezTo>
                    <a:cubicBezTo>
                      <a:pt x="115" y="1668"/>
                      <a:pt x="111" y="1662"/>
                      <a:pt x="191" y="1659"/>
                    </a:cubicBezTo>
                    <a:cubicBezTo>
                      <a:pt x="271" y="1656"/>
                      <a:pt x="474" y="1650"/>
                      <a:pt x="566" y="1650"/>
                    </a:cubicBezTo>
                    <a:cubicBezTo>
                      <a:pt x="658" y="1650"/>
                      <a:pt x="702" y="1664"/>
                      <a:pt x="743" y="1662"/>
                    </a:cubicBezTo>
                    <a:cubicBezTo>
                      <a:pt x="784" y="1660"/>
                      <a:pt x="793" y="1644"/>
                      <a:pt x="812" y="1641"/>
                    </a:cubicBezTo>
                    <a:cubicBezTo>
                      <a:pt x="831" y="1638"/>
                      <a:pt x="834" y="1646"/>
                      <a:pt x="857" y="1644"/>
                    </a:cubicBezTo>
                    <a:cubicBezTo>
                      <a:pt x="880" y="1642"/>
                      <a:pt x="930" y="1635"/>
                      <a:pt x="950" y="1626"/>
                    </a:cubicBezTo>
                    <a:cubicBezTo>
                      <a:pt x="970" y="1617"/>
                      <a:pt x="977" y="1636"/>
                      <a:pt x="980" y="1587"/>
                    </a:cubicBezTo>
                    <a:cubicBezTo>
                      <a:pt x="1002" y="1679"/>
                      <a:pt x="973" y="1388"/>
                      <a:pt x="968" y="1332"/>
                    </a:cubicBezTo>
                    <a:cubicBezTo>
                      <a:pt x="963" y="1276"/>
                      <a:pt x="955" y="1290"/>
                      <a:pt x="947" y="1251"/>
                    </a:cubicBezTo>
                    <a:cubicBezTo>
                      <a:pt x="939" y="1212"/>
                      <a:pt x="923" y="1132"/>
                      <a:pt x="917" y="1095"/>
                    </a:cubicBezTo>
                    <a:cubicBezTo>
                      <a:pt x="911" y="1058"/>
                      <a:pt x="914" y="1055"/>
                      <a:pt x="908" y="1029"/>
                    </a:cubicBezTo>
                    <a:cubicBezTo>
                      <a:pt x="902" y="1003"/>
                      <a:pt x="886" y="999"/>
                      <a:pt x="881" y="939"/>
                    </a:cubicBezTo>
                    <a:cubicBezTo>
                      <a:pt x="879" y="848"/>
                      <a:pt x="880" y="757"/>
                      <a:pt x="878" y="666"/>
                    </a:cubicBezTo>
                    <a:cubicBezTo>
                      <a:pt x="876" y="599"/>
                      <a:pt x="890" y="612"/>
                      <a:pt x="863" y="594"/>
                    </a:cubicBezTo>
                    <a:cubicBezTo>
                      <a:pt x="859" y="568"/>
                      <a:pt x="861" y="501"/>
                      <a:pt x="866" y="474"/>
                    </a:cubicBezTo>
                    <a:cubicBezTo>
                      <a:pt x="871" y="447"/>
                      <a:pt x="896" y="444"/>
                      <a:pt x="896" y="432"/>
                    </a:cubicBezTo>
                    <a:cubicBezTo>
                      <a:pt x="892" y="416"/>
                      <a:pt x="879" y="413"/>
                      <a:pt x="866" y="402"/>
                    </a:cubicBezTo>
                    <a:cubicBezTo>
                      <a:pt x="860" y="396"/>
                      <a:pt x="860" y="381"/>
                      <a:pt x="860" y="381"/>
                    </a:cubicBezTo>
                    <a:cubicBezTo>
                      <a:pt x="865" y="367"/>
                      <a:pt x="882" y="350"/>
                      <a:pt x="896" y="318"/>
                    </a:cubicBezTo>
                    <a:cubicBezTo>
                      <a:pt x="907" y="292"/>
                      <a:pt x="932" y="199"/>
                      <a:pt x="941" y="171"/>
                    </a:cubicBezTo>
                    <a:cubicBezTo>
                      <a:pt x="945" y="133"/>
                      <a:pt x="926" y="114"/>
                      <a:pt x="920" y="90"/>
                    </a:cubicBezTo>
                    <a:cubicBezTo>
                      <a:pt x="908" y="72"/>
                      <a:pt x="913" y="69"/>
                      <a:pt x="902" y="51"/>
                    </a:cubicBezTo>
                    <a:cubicBezTo>
                      <a:pt x="898" y="35"/>
                      <a:pt x="874" y="6"/>
                      <a:pt x="857" y="0"/>
                    </a:cubicBezTo>
                    <a:cubicBezTo>
                      <a:pt x="848" y="2"/>
                      <a:pt x="802" y="5"/>
                      <a:pt x="824" y="1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50" name="Freeform 90"/>
              <p:cNvSpPr>
                <a:spLocks/>
              </p:cNvSpPr>
              <p:nvPr/>
            </p:nvSpPr>
            <p:spPr bwMode="auto">
              <a:xfrm>
                <a:off x="558" y="2117"/>
                <a:ext cx="703" cy="1666"/>
              </a:xfrm>
              <a:custGeom>
                <a:avLst/>
                <a:gdLst>
                  <a:gd name="T0" fmla="*/ 91 w 703"/>
                  <a:gd name="T1" fmla="*/ 56 h 1666"/>
                  <a:gd name="T2" fmla="*/ 67 w 703"/>
                  <a:gd name="T3" fmla="*/ 137 h 1666"/>
                  <a:gd name="T4" fmla="*/ 232 w 703"/>
                  <a:gd name="T5" fmla="*/ 152 h 1666"/>
                  <a:gd name="T6" fmla="*/ 79 w 703"/>
                  <a:gd name="T7" fmla="*/ 293 h 1666"/>
                  <a:gd name="T8" fmla="*/ 199 w 703"/>
                  <a:gd name="T9" fmla="*/ 293 h 1666"/>
                  <a:gd name="T10" fmla="*/ 259 w 703"/>
                  <a:gd name="T11" fmla="*/ 278 h 1666"/>
                  <a:gd name="T12" fmla="*/ 244 w 703"/>
                  <a:gd name="T13" fmla="*/ 293 h 1666"/>
                  <a:gd name="T14" fmla="*/ 100 w 703"/>
                  <a:gd name="T15" fmla="*/ 353 h 1666"/>
                  <a:gd name="T16" fmla="*/ 169 w 703"/>
                  <a:gd name="T17" fmla="*/ 488 h 1666"/>
                  <a:gd name="T18" fmla="*/ 301 w 703"/>
                  <a:gd name="T19" fmla="*/ 440 h 1666"/>
                  <a:gd name="T20" fmla="*/ 364 w 703"/>
                  <a:gd name="T21" fmla="*/ 371 h 1666"/>
                  <a:gd name="T22" fmla="*/ 457 w 703"/>
                  <a:gd name="T23" fmla="*/ 260 h 1666"/>
                  <a:gd name="T24" fmla="*/ 415 w 703"/>
                  <a:gd name="T25" fmla="*/ 329 h 1666"/>
                  <a:gd name="T26" fmla="*/ 280 w 703"/>
                  <a:gd name="T27" fmla="*/ 461 h 1666"/>
                  <a:gd name="T28" fmla="*/ 142 w 703"/>
                  <a:gd name="T29" fmla="*/ 572 h 1666"/>
                  <a:gd name="T30" fmla="*/ 169 w 703"/>
                  <a:gd name="T31" fmla="*/ 713 h 1666"/>
                  <a:gd name="T32" fmla="*/ 274 w 703"/>
                  <a:gd name="T33" fmla="*/ 650 h 1666"/>
                  <a:gd name="T34" fmla="*/ 397 w 703"/>
                  <a:gd name="T35" fmla="*/ 548 h 1666"/>
                  <a:gd name="T36" fmla="*/ 457 w 703"/>
                  <a:gd name="T37" fmla="*/ 476 h 1666"/>
                  <a:gd name="T38" fmla="*/ 508 w 703"/>
                  <a:gd name="T39" fmla="*/ 368 h 1666"/>
                  <a:gd name="T40" fmla="*/ 406 w 703"/>
                  <a:gd name="T41" fmla="*/ 557 h 1666"/>
                  <a:gd name="T42" fmla="*/ 343 w 703"/>
                  <a:gd name="T43" fmla="*/ 611 h 1666"/>
                  <a:gd name="T44" fmla="*/ 199 w 703"/>
                  <a:gd name="T45" fmla="*/ 710 h 1666"/>
                  <a:gd name="T46" fmla="*/ 148 w 703"/>
                  <a:gd name="T47" fmla="*/ 746 h 1666"/>
                  <a:gd name="T48" fmla="*/ 139 w 703"/>
                  <a:gd name="T49" fmla="*/ 839 h 1666"/>
                  <a:gd name="T50" fmla="*/ 211 w 703"/>
                  <a:gd name="T51" fmla="*/ 818 h 1666"/>
                  <a:gd name="T52" fmla="*/ 292 w 703"/>
                  <a:gd name="T53" fmla="*/ 785 h 1666"/>
                  <a:gd name="T54" fmla="*/ 331 w 703"/>
                  <a:gd name="T55" fmla="*/ 764 h 1666"/>
                  <a:gd name="T56" fmla="*/ 379 w 703"/>
                  <a:gd name="T57" fmla="*/ 731 h 1666"/>
                  <a:gd name="T58" fmla="*/ 457 w 703"/>
                  <a:gd name="T59" fmla="*/ 647 h 1666"/>
                  <a:gd name="T60" fmla="*/ 526 w 703"/>
                  <a:gd name="T61" fmla="*/ 515 h 1666"/>
                  <a:gd name="T62" fmla="*/ 460 w 703"/>
                  <a:gd name="T63" fmla="*/ 638 h 1666"/>
                  <a:gd name="T64" fmla="*/ 265 w 703"/>
                  <a:gd name="T65" fmla="*/ 824 h 1666"/>
                  <a:gd name="T66" fmla="*/ 238 w 703"/>
                  <a:gd name="T67" fmla="*/ 899 h 1666"/>
                  <a:gd name="T68" fmla="*/ 631 w 703"/>
                  <a:gd name="T69" fmla="*/ 653 h 1666"/>
                  <a:gd name="T70" fmla="*/ 610 w 703"/>
                  <a:gd name="T71" fmla="*/ 743 h 1666"/>
                  <a:gd name="T72" fmla="*/ 265 w 703"/>
                  <a:gd name="T73" fmla="*/ 950 h 1666"/>
                  <a:gd name="T74" fmla="*/ 136 w 703"/>
                  <a:gd name="T75" fmla="*/ 1451 h 1666"/>
                  <a:gd name="T76" fmla="*/ 376 w 703"/>
                  <a:gd name="T77" fmla="*/ 1601 h 1666"/>
                  <a:gd name="T78" fmla="*/ 142 w 703"/>
                  <a:gd name="T79" fmla="*/ 1664 h 1666"/>
                  <a:gd name="T80" fmla="*/ 16 w 703"/>
                  <a:gd name="T81" fmla="*/ 1541 h 1666"/>
                  <a:gd name="T82" fmla="*/ 22 w 703"/>
                  <a:gd name="T83" fmla="*/ 1301 h 1666"/>
                  <a:gd name="T84" fmla="*/ 109 w 703"/>
                  <a:gd name="T85" fmla="*/ 983 h 1666"/>
                  <a:gd name="T86" fmla="*/ 112 w 703"/>
                  <a:gd name="T87" fmla="*/ 671 h 1666"/>
                  <a:gd name="T88" fmla="*/ 112 w 703"/>
                  <a:gd name="T89" fmla="*/ 521 h 1666"/>
                  <a:gd name="T90" fmla="*/ 94 w 703"/>
                  <a:gd name="T91" fmla="*/ 416 h 1666"/>
                  <a:gd name="T92" fmla="*/ 58 w 703"/>
                  <a:gd name="T93" fmla="*/ 359 h 1666"/>
                  <a:gd name="T94" fmla="*/ 61 w 703"/>
                  <a:gd name="T95" fmla="*/ 56 h 1666"/>
                  <a:gd name="T96" fmla="*/ 133 w 703"/>
                  <a:gd name="T97" fmla="*/ 11 h 1666"/>
                  <a:gd name="T98" fmla="*/ 223 w 703"/>
                  <a:gd name="T99" fmla="*/ 26 h 1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03" h="1666">
                    <a:moveTo>
                      <a:pt x="223" y="26"/>
                    </a:moveTo>
                    <a:cubicBezTo>
                      <a:pt x="191" y="37"/>
                      <a:pt x="139" y="34"/>
                      <a:pt x="109" y="35"/>
                    </a:cubicBezTo>
                    <a:cubicBezTo>
                      <a:pt x="86" y="41"/>
                      <a:pt x="109" y="42"/>
                      <a:pt x="91" y="56"/>
                    </a:cubicBezTo>
                    <a:cubicBezTo>
                      <a:pt x="85" y="60"/>
                      <a:pt x="73" y="68"/>
                      <a:pt x="73" y="68"/>
                    </a:cubicBezTo>
                    <a:cubicBezTo>
                      <a:pt x="77" y="87"/>
                      <a:pt x="74" y="96"/>
                      <a:pt x="58" y="107"/>
                    </a:cubicBezTo>
                    <a:cubicBezTo>
                      <a:pt x="70" y="125"/>
                      <a:pt x="48" y="143"/>
                      <a:pt x="67" y="137"/>
                    </a:cubicBezTo>
                    <a:cubicBezTo>
                      <a:pt x="135" y="138"/>
                      <a:pt x="203" y="138"/>
                      <a:pt x="271" y="140"/>
                    </a:cubicBezTo>
                    <a:cubicBezTo>
                      <a:pt x="276" y="140"/>
                      <a:pt x="290" y="139"/>
                      <a:pt x="286" y="143"/>
                    </a:cubicBezTo>
                    <a:cubicBezTo>
                      <a:pt x="280" y="149"/>
                      <a:pt x="236" y="152"/>
                      <a:pt x="232" y="152"/>
                    </a:cubicBezTo>
                    <a:cubicBezTo>
                      <a:pt x="199" y="155"/>
                      <a:pt x="171" y="158"/>
                      <a:pt x="139" y="164"/>
                    </a:cubicBezTo>
                    <a:cubicBezTo>
                      <a:pt x="115" y="180"/>
                      <a:pt x="93" y="183"/>
                      <a:pt x="64" y="185"/>
                    </a:cubicBezTo>
                    <a:cubicBezTo>
                      <a:pt x="65" y="217"/>
                      <a:pt x="59" y="263"/>
                      <a:pt x="79" y="293"/>
                    </a:cubicBezTo>
                    <a:cubicBezTo>
                      <a:pt x="80" y="299"/>
                      <a:pt x="77" y="308"/>
                      <a:pt x="82" y="311"/>
                    </a:cubicBezTo>
                    <a:cubicBezTo>
                      <a:pt x="87" y="314"/>
                      <a:pt x="94" y="307"/>
                      <a:pt x="100" y="305"/>
                    </a:cubicBezTo>
                    <a:cubicBezTo>
                      <a:pt x="128" y="296"/>
                      <a:pt x="171" y="295"/>
                      <a:pt x="199" y="293"/>
                    </a:cubicBezTo>
                    <a:cubicBezTo>
                      <a:pt x="203" y="292"/>
                      <a:pt x="209" y="294"/>
                      <a:pt x="211" y="290"/>
                    </a:cubicBezTo>
                    <a:cubicBezTo>
                      <a:pt x="213" y="287"/>
                      <a:pt x="202" y="282"/>
                      <a:pt x="205" y="281"/>
                    </a:cubicBezTo>
                    <a:cubicBezTo>
                      <a:pt x="222" y="277"/>
                      <a:pt x="241" y="279"/>
                      <a:pt x="259" y="278"/>
                    </a:cubicBezTo>
                    <a:cubicBezTo>
                      <a:pt x="263" y="276"/>
                      <a:pt x="267" y="274"/>
                      <a:pt x="271" y="272"/>
                    </a:cubicBezTo>
                    <a:cubicBezTo>
                      <a:pt x="274" y="271"/>
                      <a:pt x="280" y="266"/>
                      <a:pt x="280" y="269"/>
                    </a:cubicBezTo>
                    <a:cubicBezTo>
                      <a:pt x="280" y="273"/>
                      <a:pt x="249" y="290"/>
                      <a:pt x="244" y="293"/>
                    </a:cubicBezTo>
                    <a:cubicBezTo>
                      <a:pt x="202" y="314"/>
                      <a:pt x="162" y="326"/>
                      <a:pt x="118" y="341"/>
                    </a:cubicBezTo>
                    <a:cubicBezTo>
                      <a:pt x="115" y="344"/>
                      <a:pt x="113" y="348"/>
                      <a:pt x="109" y="350"/>
                    </a:cubicBezTo>
                    <a:cubicBezTo>
                      <a:pt x="106" y="352"/>
                      <a:pt x="100" y="350"/>
                      <a:pt x="100" y="353"/>
                    </a:cubicBezTo>
                    <a:cubicBezTo>
                      <a:pt x="100" y="361"/>
                      <a:pt x="121" y="369"/>
                      <a:pt x="127" y="371"/>
                    </a:cubicBezTo>
                    <a:cubicBezTo>
                      <a:pt x="140" y="410"/>
                      <a:pt x="131" y="455"/>
                      <a:pt x="136" y="497"/>
                    </a:cubicBezTo>
                    <a:cubicBezTo>
                      <a:pt x="161" y="480"/>
                      <a:pt x="120" y="506"/>
                      <a:pt x="169" y="488"/>
                    </a:cubicBezTo>
                    <a:cubicBezTo>
                      <a:pt x="173" y="487"/>
                      <a:pt x="174" y="481"/>
                      <a:pt x="178" y="479"/>
                    </a:cubicBezTo>
                    <a:cubicBezTo>
                      <a:pt x="200" y="469"/>
                      <a:pt x="230" y="468"/>
                      <a:pt x="253" y="464"/>
                    </a:cubicBezTo>
                    <a:cubicBezTo>
                      <a:pt x="271" y="455"/>
                      <a:pt x="282" y="446"/>
                      <a:pt x="301" y="440"/>
                    </a:cubicBezTo>
                    <a:cubicBezTo>
                      <a:pt x="306" y="435"/>
                      <a:pt x="314" y="433"/>
                      <a:pt x="319" y="428"/>
                    </a:cubicBezTo>
                    <a:cubicBezTo>
                      <a:pt x="325" y="422"/>
                      <a:pt x="329" y="409"/>
                      <a:pt x="337" y="401"/>
                    </a:cubicBezTo>
                    <a:cubicBezTo>
                      <a:pt x="341" y="388"/>
                      <a:pt x="351" y="375"/>
                      <a:pt x="364" y="371"/>
                    </a:cubicBezTo>
                    <a:cubicBezTo>
                      <a:pt x="375" y="355"/>
                      <a:pt x="376" y="350"/>
                      <a:pt x="394" y="344"/>
                    </a:cubicBezTo>
                    <a:cubicBezTo>
                      <a:pt x="401" y="333"/>
                      <a:pt x="410" y="330"/>
                      <a:pt x="421" y="323"/>
                    </a:cubicBezTo>
                    <a:cubicBezTo>
                      <a:pt x="425" y="310"/>
                      <a:pt x="447" y="270"/>
                      <a:pt x="457" y="260"/>
                    </a:cubicBezTo>
                    <a:cubicBezTo>
                      <a:pt x="458" y="256"/>
                      <a:pt x="465" y="231"/>
                      <a:pt x="469" y="245"/>
                    </a:cubicBezTo>
                    <a:cubicBezTo>
                      <a:pt x="472" y="255"/>
                      <a:pt x="461" y="264"/>
                      <a:pt x="457" y="272"/>
                    </a:cubicBezTo>
                    <a:cubicBezTo>
                      <a:pt x="446" y="294"/>
                      <a:pt x="436" y="315"/>
                      <a:pt x="415" y="329"/>
                    </a:cubicBezTo>
                    <a:cubicBezTo>
                      <a:pt x="409" y="353"/>
                      <a:pt x="368" y="395"/>
                      <a:pt x="346" y="410"/>
                    </a:cubicBezTo>
                    <a:cubicBezTo>
                      <a:pt x="339" y="421"/>
                      <a:pt x="328" y="433"/>
                      <a:pt x="316" y="437"/>
                    </a:cubicBezTo>
                    <a:cubicBezTo>
                      <a:pt x="305" y="448"/>
                      <a:pt x="293" y="452"/>
                      <a:pt x="280" y="461"/>
                    </a:cubicBezTo>
                    <a:cubicBezTo>
                      <a:pt x="263" y="486"/>
                      <a:pt x="221" y="477"/>
                      <a:pt x="196" y="491"/>
                    </a:cubicBezTo>
                    <a:cubicBezTo>
                      <a:pt x="177" y="501"/>
                      <a:pt x="162" y="517"/>
                      <a:pt x="142" y="524"/>
                    </a:cubicBezTo>
                    <a:cubicBezTo>
                      <a:pt x="132" y="539"/>
                      <a:pt x="140" y="555"/>
                      <a:pt x="142" y="572"/>
                    </a:cubicBezTo>
                    <a:cubicBezTo>
                      <a:pt x="141" y="601"/>
                      <a:pt x="149" y="685"/>
                      <a:pt x="148" y="710"/>
                    </a:cubicBezTo>
                    <a:cubicBezTo>
                      <a:pt x="147" y="735"/>
                      <a:pt x="136" y="722"/>
                      <a:pt x="139" y="722"/>
                    </a:cubicBezTo>
                    <a:cubicBezTo>
                      <a:pt x="159" y="708"/>
                      <a:pt x="134" y="724"/>
                      <a:pt x="169" y="713"/>
                    </a:cubicBezTo>
                    <a:cubicBezTo>
                      <a:pt x="180" y="710"/>
                      <a:pt x="185" y="696"/>
                      <a:pt x="196" y="692"/>
                    </a:cubicBezTo>
                    <a:cubicBezTo>
                      <a:pt x="210" y="687"/>
                      <a:pt x="224" y="682"/>
                      <a:pt x="238" y="677"/>
                    </a:cubicBezTo>
                    <a:cubicBezTo>
                      <a:pt x="247" y="664"/>
                      <a:pt x="259" y="654"/>
                      <a:pt x="274" y="650"/>
                    </a:cubicBezTo>
                    <a:cubicBezTo>
                      <a:pt x="287" y="637"/>
                      <a:pt x="299" y="633"/>
                      <a:pt x="316" y="629"/>
                    </a:cubicBezTo>
                    <a:cubicBezTo>
                      <a:pt x="340" y="613"/>
                      <a:pt x="349" y="585"/>
                      <a:pt x="373" y="569"/>
                    </a:cubicBezTo>
                    <a:cubicBezTo>
                      <a:pt x="378" y="555"/>
                      <a:pt x="387" y="557"/>
                      <a:pt x="397" y="548"/>
                    </a:cubicBezTo>
                    <a:cubicBezTo>
                      <a:pt x="409" y="538"/>
                      <a:pt x="420" y="524"/>
                      <a:pt x="430" y="512"/>
                    </a:cubicBezTo>
                    <a:cubicBezTo>
                      <a:pt x="436" y="504"/>
                      <a:pt x="438" y="493"/>
                      <a:pt x="445" y="485"/>
                    </a:cubicBezTo>
                    <a:cubicBezTo>
                      <a:pt x="448" y="481"/>
                      <a:pt x="454" y="480"/>
                      <a:pt x="457" y="476"/>
                    </a:cubicBezTo>
                    <a:cubicBezTo>
                      <a:pt x="462" y="471"/>
                      <a:pt x="469" y="458"/>
                      <a:pt x="469" y="458"/>
                    </a:cubicBezTo>
                    <a:cubicBezTo>
                      <a:pt x="475" y="435"/>
                      <a:pt x="475" y="409"/>
                      <a:pt x="496" y="395"/>
                    </a:cubicBezTo>
                    <a:cubicBezTo>
                      <a:pt x="499" y="385"/>
                      <a:pt x="505" y="378"/>
                      <a:pt x="508" y="368"/>
                    </a:cubicBezTo>
                    <a:cubicBezTo>
                      <a:pt x="514" y="391"/>
                      <a:pt x="496" y="405"/>
                      <a:pt x="487" y="425"/>
                    </a:cubicBezTo>
                    <a:cubicBezTo>
                      <a:pt x="472" y="458"/>
                      <a:pt x="461" y="486"/>
                      <a:pt x="439" y="515"/>
                    </a:cubicBezTo>
                    <a:cubicBezTo>
                      <a:pt x="427" y="530"/>
                      <a:pt x="422" y="546"/>
                      <a:pt x="406" y="557"/>
                    </a:cubicBezTo>
                    <a:cubicBezTo>
                      <a:pt x="394" y="575"/>
                      <a:pt x="380" y="580"/>
                      <a:pt x="367" y="596"/>
                    </a:cubicBezTo>
                    <a:cubicBezTo>
                      <a:pt x="365" y="599"/>
                      <a:pt x="364" y="603"/>
                      <a:pt x="361" y="605"/>
                    </a:cubicBezTo>
                    <a:cubicBezTo>
                      <a:pt x="356" y="608"/>
                      <a:pt x="348" y="607"/>
                      <a:pt x="343" y="611"/>
                    </a:cubicBezTo>
                    <a:cubicBezTo>
                      <a:pt x="337" y="615"/>
                      <a:pt x="325" y="623"/>
                      <a:pt x="325" y="623"/>
                    </a:cubicBezTo>
                    <a:cubicBezTo>
                      <a:pt x="301" y="659"/>
                      <a:pt x="279" y="683"/>
                      <a:pt x="235" y="689"/>
                    </a:cubicBezTo>
                    <a:cubicBezTo>
                      <a:pt x="225" y="699"/>
                      <a:pt x="212" y="706"/>
                      <a:pt x="199" y="710"/>
                    </a:cubicBezTo>
                    <a:cubicBezTo>
                      <a:pt x="191" y="723"/>
                      <a:pt x="180" y="729"/>
                      <a:pt x="166" y="734"/>
                    </a:cubicBezTo>
                    <a:cubicBezTo>
                      <a:pt x="164" y="737"/>
                      <a:pt x="163" y="741"/>
                      <a:pt x="160" y="743"/>
                    </a:cubicBezTo>
                    <a:cubicBezTo>
                      <a:pt x="157" y="745"/>
                      <a:pt x="151" y="743"/>
                      <a:pt x="148" y="746"/>
                    </a:cubicBezTo>
                    <a:cubicBezTo>
                      <a:pt x="142" y="753"/>
                      <a:pt x="142" y="764"/>
                      <a:pt x="139" y="773"/>
                    </a:cubicBezTo>
                    <a:cubicBezTo>
                      <a:pt x="138" y="776"/>
                      <a:pt x="136" y="782"/>
                      <a:pt x="136" y="782"/>
                    </a:cubicBezTo>
                    <a:cubicBezTo>
                      <a:pt x="137" y="801"/>
                      <a:pt x="131" y="822"/>
                      <a:pt x="139" y="839"/>
                    </a:cubicBezTo>
                    <a:cubicBezTo>
                      <a:pt x="142" y="846"/>
                      <a:pt x="150" y="828"/>
                      <a:pt x="157" y="827"/>
                    </a:cubicBezTo>
                    <a:cubicBezTo>
                      <a:pt x="188" y="823"/>
                      <a:pt x="173" y="825"/>
                      <a:pt x="202" y="821"/>
                    </a:cubicBezTo>
                    <a:cubicBezTo>
                      <a:pt x="205" y="820"/>
                      <a:pt x="208" y="819"/>
                      <a:pt x="211" y="818"/>
                    </a:cubicBezTo>
                    <a:cubicBezTo>
                      <a:pt x="215" y="817"/>
                      <a:pt x="219" y="816"/>
                      <a:pt x="223" y="815"/>
                    </a:cubicBezTo>
                    <a:cubicBezTo>
                      <a:pt x="229" y="813"/>
                      <a:pt x="241" y="809"/>
                      <a:pt x="241" y="809"/>
                    </a:cubicBezTo>
                    <a:cubicBezTo>
                      <a:pt x="246" y="793"/>
                      <a:pt x="275" y="789"/>
                      <a:pt x="292" y="785"/>
                    </a:cubicBezTo>
                    <a:cubicBezTo>
                      <a:pt x="295" y="783"/>
                      <a:pt x="298" y="780"/>
                      <a:pt x="301" y="779"/>
                    </a:cubicBezTo>
                    <a:cubicBezTo>
                      <a:pt x="305" y="777"/>
                      <a:pt x="309" y="778"/>
                      <a:pt x="313" y="776"/>
                    </a:cubicBezTo>
                    <a:cubicBezTo>
                      <a:pt x="344" y="758"/>
                      <a:pt x="303" y="773"/>
                      <a:pt x="331" y="764"/>
                    </a:cubicBezTo>
                    <a:cubicBezTo>
                      <a:pt x="335" y="752"/>
                      <a:pt x="349" y="747"/>
                      <a:pt x="361" y="743"/>
                    </a:cubicBezTo>
                    <a:cubicBezTo>
                      <a:pt x="364" y="740"/>
                      <a:pt x="366" y="736"/>
                      <a:pt x="370" y="734"/>
                    </a:cubicBezTo>
                    <a:cubicBezTo>
                      <a:pt x="373" y="732"/>
                      <a:pt x="377" y="733"/>
                      <a:pt x="379" y="731"/>
                    </a:cubicBezTo>
                    <a:cubicBezTo>
                      <a:pt x="390" y="722"/>
                      <a:pt x="382" y="715"/>
                      <a:pt x="397" y="710"/>
                    </a:cubicBezTo>
                    <a:cubicBezTo>
                      <a:pt x="407" y="695"/>
                      <a:pt x="412" y="677"/>
                      <a:pt x="430" y="671"/>
                    </a:cubicBezTo>
                    <a:cubicBezTo>
                      <a:pt x="439" y="662"/>
                      <a:pt x="448" y="656"/>
                      <a:pt x="457" y="647"/>
                    </a:cubicBezTo>
                    <a:cubicBezTo>
                      <a:pt x="463" y="629"/>
                      <a:pt x="467" y="606"/>
                      <a:pt x="487" y="599"/>
                    </a:cubicBezTo>
                    <a:cubicBezTo>
                      <a:pt x="492" y="583"/>
                      <a:pt x="504" y="570"/>
                      <a:pt x="511" y="554"/>
                    </a:cubicBezTo>
                    <a:cubicBezTo>
                      <a:pt x="517" y="540"/>
                      <a:pt x="518" y="528"/>
                      <a:pt x="526" y="515"/>
                    </a:cubicBezTo>
                    <a:cubicBezTo>
                      <a:pt x="527" y="518"/>
                      <a:pt x="530" y="521"/>
                      <a:pt x="529" y="524"/>
                    </a:cubicBezTo>
                    <a:cubicBezTo>
                      <a:pt x="525" y="533"/>
                      <a:pt x="511" y="548"/>
                      <a:pt x="511" y="548"/>
                    </a:cubicBezTo>
                    <a:cubicBezTo>
                      <a:pt x="503" y="580"/>
                      <a:pt x="489" y="619"/>
                      <a:pt x="460" y="638"/>
                    </a:cubicBezTo>
                    <a:cubicBezTo>
                      <a:pt x="435" y="675"/>
                      <a:pt x="403" y="753"/>
                      <a:pt x="358" y="764"/>
                    </a:cubicBezTo>
                    <a:cubicBezTo>
                      <a:pt x="342" y="774"/>
                      <a:pt x="330" y="791"/>
                      <a:pt x="316" y="803"/>
                    </a:cubicBezTo>
                    <a:cubicBezTo>
                      <a:pt x="302" y="815"/>
                      <a:pt x="282" y="818"/>
                      <a:pt x="265" y="824"/>
                    </a:cubicBezTo>
                    <a:cubicBezTo>
                      <a:pt x="226" y="837"/>
                      <a:pt x="192" y="850"/>
                      <a:pt x="151" y="854"/>
                    </a:cubicBezTo>
                    <a:cubicBezTo>
                      <a:pt x="125" y="860"/>
                      <a:pt x="170" y="866"/>
                      <a:pt x="172" y="893"/>
                    </a:cubicBezTo>
                    <a:cubicBezTo>
                      <a:pt x="194" y="895"/>
                      <a:pt x="212" y="905"/>
                      <a:pt x="238" y="899"/>
                    </a:cubicBezTo>
                    <a:cubicBezTo>
                      <a:pt x="264" y="893"/>
                      <a:pt x="293" y="871"/>
                      <a:pt x="328" y="857"/>
                    </a:cubicBezTo>
                    <a:cubicBezTo>
                      <a:pt x="363" y="843"/>
                      <a:pt x="397" y="846"/>
                      <a:pt x="448" y="812"/>
                    </a:cubicBezTo>
                    <a:cubicBezTo>
                      <a:pt x="499" y="778"/>
                      <a:pt x="590" y="702"/>
                      <a:pt x="631" y="653"/>
                    </a:cubicBezTo>
                    <a:cubicBezTo>
                      <a:pt x="672" y="604"/>
                      <a:pt x="691" y="521"/>
                      <a:pt x="697" y="518"/>
                    </a:cubicBezTo>
                    <a:cubicBezTo>
                      <a:pt x="703" y="515"/>
                      <a:pt x="684" y="595"/>
                      <a:pt x="670" y="632"/>
                    </a:cubicBezTo>
                    <a:cubicBezTo>
                      <a:pt x="656" y="669"/>
                      <a:pt x="624" y="719"/>
                      <a:pt x="610" y="743"/>
                    </a:cubicBezTo>
                    <a:cubicBezTo>
                      <a:pt x="596" y="767"/>
                      <a:pt x="607" y="757"/>
                      <a:pt x="583" y="779"/>
                    </a:cubicBezTo>
                    <a:cubicBezTo>
                      <a:pt x="559" y="801"/>
                      <a:pt x="516" y="847"/>
                      <a:pt x="463" y="875"/>
                    </a:cubicBezTo>
                    <a:cubicBezTo>
                      <a:pt x="410" y="903"/>
                      <a:pt x="317" y="932"/>
                      <a:pt x="265" y="950"/>
                    </a:cubicBezTo>
                    <a:cubicBezTo>
                      <a:pt x="213" y="968"/>
                      <a:pt x="185" y="929"/>
                      <a:pt x="151" y="986"/>
                    </a:cubicBezTo>
                    <a:cubicBezTo>
                      <a:pt x="117" y="1043"/>
                      <a:pt x="66" y="1218"/>
                      <a:pt x="64" y="1295"/>
                    </a:cubicBezTo>
                    <a:cubicBezTo>
                      <a:pt x="62" y="1372"/>
                      <a:pt x="113" y="1414"/>
                      <a:pt x="136" y="1451"/>
                    </a:cubicBezTo>
                    <a:cubicBezTo>
                      <a:pt x="159" y="1488"/>
                      <a:pt x="171" y="1499"/>
                      <a:pt x="202" y="1517"/>
                    </a:cubicBezTo>
                    <a:cubicBezTo>
                      <a:pt x="233" y="1535"/>
                      <a:pt x="293" y="1548"/>
                      <a:pt x="322" y="1562"/>
                    </a:cubicBezTo>
                    <a:cubicBezTo>
                      <a:pt x="351" y="1576"/>
                      <a:pt x="348" y="1588"/>
                      <a:pt x="376" y="1601"/>
                    </a:cubicBezTo>
                    <a:cubicBezTo>
                      <a:pt x="404" y="1614"/>
                      <a:pt x="512" y="1634"/>
                      <a:pt x="490" y="1643"/>
                    </a:cubicBezTo>
                    <a:cubicBezTo>
                      <a:pt x="468" y="1652"/>
                      <a:pt x="299" y="1655"/>
                      <a:pt x="241" y="1658"/>
                    </a:cubicBezTo>
                    <a:cubicBezTo>
                      <a:pt x="183" y="1661"/>
                      <a:pt x="176" y="1665"/>
                      <a:pt x="142" y="1664"/>
                    </a:cubicBezTo>
                    <a:cubicBezTo>
                      <a:pt x="108" y="1663"/>
                      <a:pt x="56" y="1666"/>
                      <a:pt x="34" y="1652"/>
                    </a:cubicBezTo>
                    <a:cubicBezTo>
                      <a:pt x="0" y="1642"/>
                      <a:pt x="13" y="1595"/>
                      <a:pt x="10" y="1577"/>
                    </a:cubicBezTo>
                    <a:cubicBezTo>
                      <a:pt x="7" y="1559"/>
                      <a:pt x="15" y="1556"/>
                      <a:pt x="16" y="1541"/>
                    </a:cubicBezTo>
                    <a:cubicBezTo>
                      <a:pt x="17" y="1526"/>
                      <a:pt x="15" y="1512"/>
                      <a:pt x="16" y="1487"/>
                    </a:cubicBezTo>
                    <a:cubicBezTo>
                      <a:pt x="17" y="1462"/>
                      <a:pt x="18" y="1422"/>
                      <a:pt x="19" y="1391"/>
                    </a:cubicBezTo>
                    <a:cubicBezTo>
                      <a:pt x="20" y="1360"/>
                      <a:pt x="21" y="1332"/>
                      <a:pt x="22" y="1301"/>
                    </a:cubicBezTo>
                    <a:cubicBezTo>
                      <a:pt x="23" y="1270"/>
                      <a:pt x="22" y="1241"/>
                      <a:pt x="28" y="1205"/>
                    </a:cubicBezTo>
                    <a:cubicBezTo>
                      <a:pt x="34" y="1169"/>
                      <a:pt x="47" y="1119"/>
                      <a:pt x="61" y="1082"/>
                    </a:cubicBezTo>
                    <a:cubicBezTo>
                      <a:pt x="75" y="1045"/>
                      <a:pt x="101" y="1017"/>
                      <a:pt x="109" y="983"/>
                    </a:cubicBezTo>
                    <a:cubicBezTo>
                      <a:pt x="117" y="949"/>
                      <a:pt x="109" y="915"/>
                      <a:pt x="112" y="875"/>
                    </a:cubicBezTo>
                    <a:cubicBezTo>
                      <a:pt x="115" y="829"/>
                      <a:pt x="122" y="786"/>
                      <a:pt x="127" y="740"/>
                    </a:cubicBezTo>
                    <a:cubicBezTo>
                      <a:pt x="125" y="714"/>
                      <a:pt x="126" y="692"/>
                      <a:pt x="112" y="671"/>
                    </a:cubicBezTo>
                    <a:cubicBezTo>
                      <a:pt x="109" y="652"/>
                      <a:pt x="113" y="646"/>
                      <a:pt x="112" y="623"/>
                    </a:cubicBezTo>
                    <a:cubicBezTo>
                      <a:pt x="111" y="600"/>
                      <a:pt x="106" y="547"/>
                      <a:pt x="106" y="530"/>
                    </a:cubicBezTo>
                    <a:cubicBezTo>
                      <a:pt x="106" y="513"/>
                      <a:pt x="112" y="528"/>
                      <a:pt x="112" y="521"/>
                    </a:cubicBezTo>
                    <a:cubicBezTo>
                      <a:pt x="112" y="514"/>
                      <a:pt x="110" y="495"/>
                      <a:pt x="105" y="485"/>
                    </a:cubicBezTo>
                    <a:cubicBezTo>
                      <a:pt x="100" y="475"/>
                      <a:pt x="81" y="472"/>
                      <a:pt x="79" y="461"/>
                    </a:cubicBezTo>
                    <a:cubicBezTo>
                      <a:pt x="73" y="443"/>
                      <a:pt x="84" y="431"/>
                      <a:pt x="94" y="416"/>
                    </a:cubicBezTo>
                    <a:cubicBezTo>
                      <a:pt x="96" y="413"/>
                      <a:pt x="100" y="407"/>
                      <a:pt x="100" y="407"/>
                    </a:cubicBezTo>
                    <a:cubicBezTo>
                      <a:pt x="90" y="400"/>
                      <a:pt x="86" y="393"/>
                      <a:pt x="76" y="386"/>
                    </a:cubicBezTo>
                    <a:cubicBezTo>
                      <a:pt x="72" y="374"/>
                      <a:pt x="64" y="369"/>
                      <a:pt x="58" y="359"/>
                    </a:cubicBezTo>
                    <a:cubicBezTo>
                      <a:pt x="47" y="341"/>
                      <a:pt x="46" y="323"/>
                      <a:pt x="31" y="308"/>
                    </a:cubicBezTo>
                    <a:cubicBezTo>
                      <a:pt x="25" y="285"/>
                      <a:pt x="20" y="262"/>
                      <a:pt x="16" y="239"/>
                    </a:cubicBezTo>
                    <a:cubicBezTo>
                      <a:pt x="19" y="177"/>
                      <a:pt x="25" y="110"/>
                      <a:pt x="61" y="56"/>
                    </a:cubicBezTo>
                    <a:cubicBezTo>
                      <a:pt x="65" y="40"/>
                      <a:pt x="72" y="22"/>
                      <a:pt x="82" y="8"/>
                    </a:cubicBezTo>
                    <a:cubicBezTo>
                      <a:pt x="89" y="0"/>
                      <a:pt x="99" y="17"/>
                      <a:pt x="107" y="17"/>
                    </a:cubicBezTo>
                    <a:cubicBezTo>
                      <a:pt x="115" y="17"/>
                      <a:pt x="128" y="11"/>
                      <a:pt x="133" y="11"/>
                    </a:cubicBezTo>
                    <a:cubicBezTo>
                      <a:pt x="136" y="12"/>
                      <a:pt x="134" y="18"/>
                      <a:pt x="136" y="20"/>
                    </a:cubicBezTo>
                    <a:cubicBezTo>
                      <a:pt x="139" y="23"/>
                      <a:pt x="144" y="22"/>
                      <a:pt x="148" y="23"/>
                    </a:cubicBezTo>
                    <a:cubicBezTo>
                      <a:pt x="173" y="19"/>
                      <a:pt x="200" y="14"/>
                      <a:pt x="223" y="2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51" name="Freeform 91"/>
              <p:cNvSpPr>
                <a:spLocks/>
              </p:cNvSpPr>
              <p:nvPr/>
            </p:nvSpPr>
            <p:spPr bwMode="auto">
              <a:xfrm>
                <a:off x="613" y="2176"/>
                <a:ext cx="396" cy="96"/>
              </a:xfrm>
              <a:custGeom>
                <a:avLst/>
                <a:gdLst>
                  <a:gd name="T0" fmla="*/ 396 w 396"/>
                  <a:gd name="T1" fmla="*/ 0 h 96"/>
                  <a:gd name="T2" fmla="*/ 345 w 396"/>
                  <a:gd name="T3" fmla="*/ 21 h 96"/>
                  <a:gd name="T4" fmla="*/ 282 w 396"/>
                  <a:gd name="T5" fmla="*/ 48 h 96"/>
                  <a:gd name="T6" fmla="*/ 156 w 396"/>
                  <a:gd name="T7" fmla="*/ 78 h 96"/>
                  <a:gd name="T8" fmla="*/ 0 w 396"/>
                  <a:gd name="T9" fmla="*/ 96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6" h="96">
                    <a:moveTo>
                      <a:pt x="396" y="0"/>
                    </a:moveTo>
                    <a:cubicBezTo>
                      <a:pt x="378" y="6"/>
                      <a:pt x="362" y="15"/>
                      <a:pt x="345" y="21"/>
                    </a:cubicBezTo>
                    <a:cubicBezTo>
                      <a:pt x="325" y="28"/>
                      <a:pt x="313" y="39"/>
                      <a:pt x="282" y="48"/>
                    </a:cubicBezTo>
                    <a:cubicBezTo>
                      <a:pt x="251" y="57"/>
                      <a:pt x="203" y="70"/>
                      <a:pt x="156" y="78"/>
                    </a:cubicBezTo>
                    <a:cubicBezTo>
                      <a:pt x="113" y="86"/>
                      <a:pt x="30" y="91"/>
                      <a:pt x="0" y="9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52" name="Freeform 92"/>
              <p:cNvSpPr>
                <a:spLocks/>
              </p:cNvSpPr>
              <p:nvPr/>
            </p:nvSpPr>
            <p:spPr bwMode="auto">
              <a:xfrm>
                <a:off x="673" y="2167"/>
                <a:ext cx="417" cy="247"/>
              </a:xfrm>
              <a:custGeom>
                <a:avLst/>
                <a:gdLst>
                  <a:gd name="T0" fmla="*/ 417 w 417"/>
                  <a:gd name="T1" fmla="*/ 0 h 247"/>
                  <a:gd name="T2" fmla="*/ 345 w 417"/>
                  <a:gd name="T3" fmla="*/ 90 h 247"/>
                  <a:gd name="T4" fmla="*/ 249 w 417"/>
                  <a:gd name="T5" fmla="*/ 174 h 247"/>
                  <a:gd name="T6" fmla="*/ 21 w 417"/>
                  <a:gd name="T7" fmla="*/ 243 h 247"/>
                  <a:gd name="T8" fmla="*/ 0 w 417"/>
                  <a:gd name="T9" fmla="*/ 24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7" h="247">
                    <a:moveTo>
                      <a:pt x="417" y="0"/>
                    </a:moveTo>
                    <a:cubicBezTo>
                      <a:pt x="408" y="11"/>
                      <a:pt x="375" y="61"/>
                      <a:pt x="345" y="90"/>
                    </a:cubicBezTo>
                    <a:cubicBezTo>
                      <a:pt x="319" y="114"/>
                      <a:pt x="287" y="150"/>
                      <a:pt x="249" y="174"/>
                    </a:cubicBezTo>
                    <a:cubicBezTo>
                      <a:pt x="190" y="204"/>
                      <a:pt x="62" y="231"/>
                      <a:pt x="21" y="243"/>
                    </a:cubicBezTo>
                    <a:cubicBezTo>
                      <a:pt x="8" y="247"/>
                      <a:pt x="15" y="246"/>
                      <a:pt x="0" y="24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53" name="Freeform 93"/>
              <p:cNvSpPr>
                <a:spLocks/>
              </p:cNvSpPr>
              <p:nvPr/>
            </p:nvSpPr>
            <p:spPr bwMode="auto">
              <a:xfrm>
                <a:off x="676" y="2275"/>
                <a:ext cx="414" cy="354"/>
              </a:xfrm>
              <a:custGeom>
                <a:avLst/>
                <a:gdLst>
                  <a:gd name="T0" fmla="*/ 414 w 414"/>
                  <a:gd name="T1" fmla="*/ 0 h 354"/>
                  <a:gd name="T2" fmla="*/ 321 w 414"/>
                  <a:gd name="T3" fmla="*/ 123 h 354"/>
                  <a:gd name="T4" fmla="*/ 276 w 414"/>
                  <a:gd name="T5" fmla="*/ 180 h 354"/>
                  <a:gd name="T6" fmla="*/ 207 w 414"/>
                  <a:gd name="T7" fmla="*/ 252 h 354"/>
                  <a:gd name="T8" fmla="*/ 153 w 414"/>
                  <a:gd name="T9" fmla="*/ 291 h 354"/>
                  <a:gd name="T10" fmla="*/ 0 w 414"/>
                  <a:gd name="T11" fmla="*/ 354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14" h="354">
                    <a:moveTo>
                      <a:pt x="414" y="0"/>
                    </a:moveTo>
                    <a:cubicBezTo>
                      <a:pt x="397" y="21"/>
                      <a:pt x="357" y="80"/>
                      <a:pt x="321" y="123"/>
                    </a:cubicBezTo>
                    <a:cubicBezTo>
                      <a:pt x="297" y="154"/>
                      <a:pt x="295" y="159"/>
                      <a:pt x="276" y="180"/>
                    </a:cubicBezTo>
                    <a:cubicBezTo>
                      <a:pt x="257" y="201"/>
                      <a:pt x="228" y="233"/>
                      <a:pt x="207" y="252"/>
                    </a:cubicBezTo>
                    <a:cubicBezTo>
                      <a:pt x="198" y="265"/>
                      <a:pt x="164" y="280"/>
                      <a:pt x="153" y="291"/>
                    </a:cubicBezTo>
                    <a:cubicBezTo>
                      <a:pt x="119" y="308"/>
                      <a:pt x="29" y="342"/>
                      <a:pt x="0" y="354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54" name="Freeform 94"/>
              <p:cNvSpPr>
                <a:spLocks/>
              </p:cNvSpPr>
              <p:nvPr/>
            </p:nvSpPr>
            <p:spPr bwMode="auto">
              <a:xfrm>
                <a:off x="709" y="2233"/>
                <a:ext cx="459" cy="606"/>
              </a:xfrm>
              <a:custGeom>
                <a:avLst/>
                <a:gdLst>
                  <a:gd name="T0" fmla="*/ 459 w 459"/>
                  <a:gd name="T1" fmla="*/ 0 h 606"/>
                  <a:gd name="T2" fmla="*/ 408 w 459"/>
                  <a:gd name="T3" fmla="*/ 132 h 606"/>
                  <a:gd name="T4" fmla="*/ 321 w 459"/>
                  <a:gd name="T5" fmla="*/ 321 h 606"/>
                  <a:gd name="T6" fmla="*/ 218 w 459"/>
                  <a:gd name="T7" fmla="*/ 450 h 606"/>
                  <a:gd name="T8" fmla="*/ 119 w 459"/>
                  <a:gd name="T9" fmla="*/ 537 h 606"/>
                  <a:gd name="T10" fmla="*/ 54 w 459"/>
                  <a:gd name="T11" fmla="*/ 579 h 606"/>
                  <a:gd name="T12" fmla="*/ 0 w 459"/>
                  <a:gd name="T13" fmla="*/ 606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9" h="606">
                    <a:moveTo>
                      <a:pt x="459" y="0"/>
                    </a:moveTo>
                    <a:cubicBezTo>
                      <a:pt x="450" y="22"/>
                      <a:pt x="431" y="79"/>
                      <a:pt x="408" y="132"/>
                    </a:cubicBezTo>
                    <a:cubicBezTo>
                      <a:pt x="387" y="200"/>
                      <a:pt x="353" y="268"/>
                      <a:pt x="321" y="321"/>
                    </a:cubicBezTo>
                    <a:cubicBezTo>
                      <a:pt x="289" y="374"/>
                      <a:pt x="252" y="414"/>
                      <a:pt x="218" y="450"/>
                    </a:cubicBezTo>
                    <a:cubicBezTo>
                      <a:pt x="182" y="489"/>
                      <a:pt x="156" y="515"/>
                      <a:pt x="119" y="537"/>
                    </a:cubicBezTo>
                    <a:cubicBezTo>
                      <a:pt x="92" y="559"/>
                      <a:pt x="74" y="568"/>
                      <a:pt x="54" y="579"/>
                    </a:cubicBezTo>
                    <a:cubicBezTo>
                      <a:pt x="26" y="588"/>
                      <a:pt x="9" y="601"/>
                      <a:pt x="0" y="606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55" name="Freeform 95"/>
              <p:cNvSpPr>
                <a:spLocks/>
              </p:cNvSpPr>
              <p:nvPr/>
            </p:nvSpPr>
            <p:spPr bwMode="auto">
              <a:xfrm>
                <a:off x="719" y="2230"/>
                <a:ext cx="482" cy="713"/>
              </a:xfrm>
              <a:custGeom>
                <a:avLst/>
                <a:gdLst>
                  <a:gd name="T0" fmla="*/ 482 w 482"/>
                  <a:gd name="T1" fmla="*/ 0 h 713"/>
                  <a:gd name="T2" fmla="*/ 470 w 482"/>
                  <a:gd name="T3" fmla="*/ 108 h 713"/>
                  <a:gd name="T4" fmla="*/ 446 w 482"/>
                  <a:gd name="T5" fmla="*/ 216 h 713"/>
                  <a:gd name="T6" fmla="*/ 374 w 482"/>
                  <a:gd name="T7" fmla="*/ 408 h 713"/>
                  <a:gd name="T8" fmla="*/ 272 w 482"/>
                  <a:gd name="T9" fmla="*/ 567 h 713"/>
                  <a:gd name="T10" fmla="*/ 173 w 482"/>
                  <a:gd name="T11" fmla="*/ 654 h 713"/>
                  <a:gd name="T12" fmla="*/ 89 w 482"/>
                  <a:gd name="T13" fmla="*/ 684 h 713"/>
                  <a:gd name="T14" fmla="*/ 53 w 482"/>
                  <a:gd name="T15" fmla="*/ 699 h 713"/>
                  <a:gd name="T16" fmla="*/ 11 w 482"/>
                  <a:gd name="T17" fmla="*/ 708 h 713"/>
                  <a:gd name="T18" fmla="*/ 5 w 482"/>
                  <a:gd name="T19" fmla="*/ 708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82" h="713">
                    <a:moveTo>
                      <a:pt x="482" y="0"/>
                    </a:moveTo>
                    <a:cubicBezTo>
                      <a:pt x="481" y="17"/>
                      <a:pt x="476" y="72"/>
                      <a:pt x="470" y="108"/>
                    </a:cubicBezTo>
                    <a:cubicBezTo>
                      <a:pt x="464" y="144"/>
                      <a:pt x="462" y="166"/>
                      <a:pt x="446" y="216"/>
                    </a:cubicBezTo>
                    <a:cubicBezTo>
                      <a:pt x="425" y="284"/>
                      <a:pt x="403" y="350"/>
                      <a:pt x="374" y="408"/>
                    </a:cubicBezTo>
                    <a:cubicBezTo>
                      <a:pt x="345" y="466"/>
                      <a:pt x="305" y="526"/>
                      <a:pt x="272" y="567"/>
                    </a:cubicBezTo>
                    <a:cubicBezTo>
                      <a:pt x="236" y="606"/>
                      <a:pt x="203" y="635"/>
                      <a:pt x="173" y="654"/>
                    </a:cubicBezTo>
                    <a:cubicBezTo>
                      <a:pt x="143" y="673"/>
                      <a:pt x="109" y="676"/>
                      <a:pt x="89" y="684"/>
                    </a:cubicBezTo>
                    <a:cubicBezTo>
                      <a:pt x="79" y="699"/>
                      <a:pt x="71" y="696"/>
                      <a:pt x="53" y="699"/>
                    </a:cubicBezTo>
                    <a:cubicBezTo>
                      <a:pt x="39" y="704"/>
                      <a:pt x="26" y="706"/>
                      <a:pt x="11" y="708"/>
                    </a:cubicBezTo>
                    <a:cubicBezTo>
                      <a:pt x="1" y="711"/>
                      <a:pt x="0" y="713"/>
                      <a:pt x="5" y="708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56" name="Freeform 96"/>
              <p:cNvSpPr>
                <a:spLocks/>
              </p:cNvSpPr>
              <p:nvPr/>
            </p:nvSpPr>
            <p:spPr bwMode="auto">
              <a:xfrm>
                <a:off x="658" y="2137"/>
                <a:ext cx="599" cy="928"/>
              </a:xfrm>
              <a:custGeom>
                <a:avLst/>
                <a:gdLst>
                  <a:gd name="T0" fmla="*/ 597 w 599"/>
                  <a:gd name="T1" fmla="*/ 0 h 928"/>
                  <a:gd name="T2" fmla="*/ 588 w 599"/>
                  <a:gd name="T3" fmla="*/ 417 h 928"/>
                  <a:gd name="T4" fmla="*/ 561 w 599"/>
                  <a:gd name="T5" fmla="*/ 567 h 928"/>
                  <a:gd name="T6" fmla="*/ 534 w 599"/>
                  <a:gd name="T7" fmla="*/ 639 h 928"/>
                  <a:gd name="T8" fmla="*/ 525 w 599"/>
                  <a:gd name="T9" fmla="*/ 678 h 928"/>
                  <a:gd name="T10" fmla="*/ 507 w 599"/>
                  <a:gd name="T11" fmla="*/ 690 h 928"/>
                  <a:gd name="T12" fmla="*/ 498 w 599"/>
                  <a:gd name="T13" fmla="*/ 696 h 928"/>
                  <a:gd name="T14" fmla="*/ 492 w 599"/>
                  <a:gd name="T15" fmla="*/ 705 h 928"/>
                  <a:gd name="T16" fmla="*/ 483 w 599"/>
                  <a:gd name="T17" fmla="*/ 708 h 928"/>
                  <a:gd name="T18" fmla="*/ 453 w 599"/>
                  <a:gd name="T19" fmla="*/ 756 h 928"/>
                  <a:gd name="T20" fmla="*/ 438 w 599"/>
                  <a:gd name="T21" fmla="*/ 759 h 928"/>
                  <a:gd name="T22" fmla="*/ 411 w 599"/>
                  <a:gd name="T23" fmla="*/ 780 h 928"/>
                  <a:gd name="T24" fmla="*/ 393 w 599"/>
                  <a:gd name="T25" fmla="*/ 792 h 928"/>
                  <a:gd name="T26" fmla="*/ 348 w 599"/>
                  <a:gd name="T27" fmla="*/ 819 h 928"/>
                  <a:gd name="T28" fmla="*/ 288 w 599"/>
                  <a:gd name="T29" fmla="*/ 840 h 928"/>
                  <a:gd name="T30" fmla="*/ 252 w 599"/>
                  <a:gd name="T31" fmla="*/ 855 h 928"/>
                  <a:gd name="T32" fmla="*/ 234 w 599"/>
                  <a:gd name="T33" fmla="*/ 870 h 928"/>
                  <a:gd name="T34" fmla="*/ 192 w 599"/>
                  <a:gd name="T35" fmla="*/ 879 h 928"/>
                  <a:gd name="T36" fmla="*/ 159 w 599"/>
                  <a:gd name="T37" fmla="*/ 891 h 928"/>
                  <a:gd name="T38" fmla="*/ 72 w 599"/>
                  <a:gd name="T39" fmla="*/ 915 h 928"/>
                  <a:gd name="T40" fmla="*/ 18 w 599"/>
                  <a:gd name="T41" fmla="*/ 924 h 928"/>
                  <a:gd name="T42" fmla="*/ 0 w 599"/>
                  <a:gd name="T43" fmla="*/ 927 h 9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99" h="928">
                    <a:moveTo>
                      <a:pt x="597" y="0"/>
                    </a:moveTo>
                    <a:cubicBezTo>
                      <a:pt x="596" y="139"/>
                      <a:pt x="599" y="278"/>
                      <a:pt x="588" y="417"/>
                    </a:cubicBezTo>
                    <a:cubicBezTo>
                      <a:pt x="588" y="421"/>
                      <a:pt x="597" y="555"/>
                      <a:pt x="561" y="567"/>
                    </a:cubicBezTo>
                    <a:cubicBezTo>
                      <a:pt x="556" y="590"/>
                      <a:pt x="555" y="625"/>
                      <a:pt x="534" y="639"/>
                    </a:cubicBezTo>
                    <a:cubicBezTo>
                      <a:pt x="530" y="650"/>
                      <a:pt x="532" y="670"/>
                      <a:pt x="525" y="678"/>
                    </a:cubicBezTo>
                    <a:cubicBezTo>
                      <a:pt x="520" y="683"/>
                      <a:pt x="513" y="686"/>
                      <a:pt x="507" y="690"/>
                    </a:cubicBezTo>
                    <a:cubicBezTo>
                      <a:pt x="504" y="692"/>
                      <a:pt x="498" y="696"/>
                      <a:pt x="498" y="696"/>
                    </a:cubicBezTo>
                    <a:cubicBezTo>
                      <a:pt x="496" y="699"/>
                      <a:pt x="495" y="703"/>
                      <a:pt x="492" y="705"/>
                    </a:cubicBezTo>
                    <a:cubicBezTo>
                      <a:pt x="490" y="707"/>
                      <a:pt x="485" y="705"/>
                      <a:pt x="483" y="708"/>
                    </a:cubicBezTo>
                    <a:cubicBezTo>
                      <a:pt x="471" y="725"/>
                      <a:pt x="481" y="750"/>
                      <a:pt x="453" y="756"/>
                    </a:cubicBezTo>
                    <a:cubicBezTo>
                      <a:pt x="448" y="757"/>
                      <a:pt x="443" y="758"/>
                      <a:pt x="438" y="759"/>
                    </a:cubicBezTo>
                    <a:cubicBezTo>
                      <a:pt x="424" y="773"/>
                      <a:pt x="433" y="766"/>
                      <a:pt x="411" y="780"/>
                    </a:cubicBezTo>
                    <a:cubicBezTo>
                      <a:pt x="405" y="784"/>
                      <a:pt x="393" y="792"/>
                      <a:pt x="393" y="792"/>
                    </a:cubicBezTo>
                    <a:cubicBezTo>
                      <a:pt x="381" y="809"/>
                      <a:pt x="367" y="814"/>
                      <a:pt x="348" y="819"/>
                    </a:cubicBezTo>
                    <a:cubicBezTo>
                      <a:pt x="330" y="831"/>
                      <a:pt x="307" y="830"/>
                      <a:pt x="288" y="840"/>
                    </a:cubicBezTo>
                    <a:cubicBezTo>
                      <a:pt x="276" y="846"/>
                      <a:pt x="265" y="851"/>
                      <a:pt x="252" y="855"/>
                    </a:cubicBezTo>
                    <a:cubicBezTo>
                      <a:pt x="235" y="861"/>
                      <a:pt x="251" y="862"/>
                      <a:pt x="234" y="870"/>
                    </a:cubicBezTo>
                    <a:cubicBezTo>
                      <a:pt x="223" y="875"/>
                      <a:pt x="204" y="876"/>
                      <a:pt x="192" y="879"/>
                    </a:cubicBezTo>
                    <a:cubicBezTo>
                      <a:pt x="179" y="882"/>
                      <a:pt x="172" y="888"/>
                      <a:pt x="159" y="891"/>
                    </a:cubicBezTo>
                    <a:cubicBezTo>
                      <a:pt x="135" y="907"/>
                      <a:pt x="100" y="911"/>
                      <a:pt x="72" y="915"/>
                    </a:cubicBezTo>
                    <a:cubicBezTo>
                      <a:pt x="43" y="925"/>
                      <a:pt x="60" y="920"/>
                      <a:pt x="18" y="924"/>
                    </a:cubicBezTo>
                    <a:cubicBezTo>
                      <a:pt x="6" y="928"/>
                      <a:pt x="12" y="927"/>
                      <a:pt x="0" y="927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57" name="Freeform 97"/>
              <p:cNvSpPr>
                <a:spLocks/>
              </p:cNvSpPr>
              <p:nvPr/>
            </p:nvSpPr>
            <p:spPr bwMode="auto">
              <a:xfrm>
                <a:off x="604" y="2108"/>
                <a:ext cx="803" cy="1506"/>
              </a:xfrm>
              <a:custGeom>
                <a:avLst/>
                <a:gdLst>
                  <a:gd name="T0" fmla="*/ 789 w 803"/>
                  <a:gd name="T1" fmla="*/ 32 h 1506"/>
                  <a:gd name="T2" fmla="*/ 786 w 803"/>
                  <a:gd name="T3" fmla="*/ 98 h 1506"/>
                  <a:gd name="T4" fmla="*/ 696 w 803"/>
                  <a:gd name="T5" fmla="*/ 80 h 1506"/>
                  <a:gd name="T6" fmla="*/ 696 w 803"/>
                  <a:gd name="T7" fmla="*/ 89 h 1506"/>
                  <a:gd name="T8" fmla="*/ 717 w 803"/>
                  <a:gd name="T9" fmla="*/ 101 h 1506"/>
                  <a:gd name="T10" fmla="*/ 753 w 803"/>
                  <a:gd name="T11" fmla="*/ 116 h 1506"/>
                  <a:gd name="T12" fmla="*/ 789 w 803"/>
                  <a:gd name="T13" fmla="*/ 128 h 1506"/>
                  <a:gd name="T14" fmla="*/ 783 w 803"/>
                  <a:gd name="T15" fmla="*/ 167 h 1506"/>
                  <a:gd name="T16" fmla="*/ 789 w 803"/>
                  <a:gd name="T17" fmla="*/ 185 h 1506"/>
                  <a:gd name="T18" fmla="*/ 780 w 803"/>
                  <a:gd name="T19" fmla="*/ 224 h 1506"/>
                  <a:gd name="T20" fmla="*/ 753 w 803"/>
                  <a:gd name="T21" fmla="*/ 188 h 1506"/>
                  <a:gd name="T22" fmla="*/ 687 w 803"/>
                  <a:gd name="T23" fmla="*/ 191 h 1506"/>
                  <a:gd name="T24" fmla="*/ 693 w 803"/>
                  <a:gd name="T25" fmla="*/ 200 h 1506"/>
                  <a:gd name="T26" fmla="*/ 705 w 803"/>
                  <a:gd name="T27" fmla="*/ 215 h 1506"/>
                  <a:gd name="T28" fmla="*/ 762 w 803"/>
                  <a:gd name="T29" fmla="*/ 257 h 1506"/>
                  <a:gd name="T30" fmla="*/ 780 w 803"/>
                  <a:gd name="T31" fmla="*/ 263 h 1506"/>
                  <a:gd name="T32" fmla="*/ 756 w 803"/>
                  <a:gd name="T33" fmla="*/ 290 h 1506"/>
                  <a:gd name="T34" fmla="*/ 732 w 803"/>
                  <a:gd name="T35" fmla="*/ 380 h 1506"/>
                  <a:gd name="T36" fmla="*/ 711 w 803"/>
                  <a:gd name="T37" fmla="*/ 422 h 1506"/>
                  <a:gd name="T38" fmla="*/ 675 w 803"/>
                  <a:gd name="T39" fmla="*/ 491 h 1506"/>
                  <a:gd name="T40" fmla="*/ 708 w 803"/>
                  <a:gd name="T41" fmla="*/ 533 h 1506"/>
                  <a:gd name="T42" fmla="*/ 702 w 803"/>
                  <a:gd name="T43" fmla="*/ 653 h 1506"/>
                  <a:gd name="T44" fmla="*/ 693 w 803"/>
                  <a:gd name="T45" fmla="*/ 650 h 1506"/>
                  <a:gd name="T46" fmla="*/ 687 w 803"/>
                  <a:gd name="T47" fmla="*/ 641 h 1506"/>
                  <a:gd name="T48" fmla="*/ 669 w 803"/>
                  <a:gd name="T49" fmla="*/ 635 h 1506"/>
                  <a:gd name="T50" fmla="*/ 654 w 803"/>
                  <a:gd name="T51" fmla="*/ 638 h 1506"/>
                  <a:gd name="T52" fmla="*/ 657 w 803"/>
                  <a:gd name="T53" fmla="*/ 650 h 1506"/>
                  <a:gd name="T54" fmla="*/ 705 w 803"/>
                  <a:gd name="T55" fmla="*/ 680 h 1506"/>
                  <a:gd name="T56" fmla="*/ 681 w 803"/>
                  <a:gd name="T57" fmla="*/ 761 h 1506"/>
                  <a:gd name="T58" fmla="*/ 654 w 803"/>
                  <a:gd name="T59" fmla="*/ 764 h 1506"/>
                  <a:gd name="T60" fmla="*/ 678 w 803"/>
                  <a:gd name="T61" fmla="*/ 797 h 1506"/>
                  <a:gd name="T62" fmla="*/ 654 w 803"/>
                  <a:gd name="T63" fmla="*/ 854 h 1506"/>
                  <a:gd name="T64" fmla="*/ 624 w 803"/>
                  <a:gd name="T65" fmla="*/ 887 h 1506"/>
                  <a:gd name="T66" fmla="*/ 513 w 803"/>
                  <a:gd name="T67" fmla="*/ 1076 h 1506"/>
                  <a:gd name="T68" fmla="*/ 468 w 803"/>
                  <a:gd name="T69" fmla="*/ 1133 h 1506"/>
                  <a:gd name="T70" fmla="*/ 420 w 803"/>
                  <a:gd name="T71" fmla="*/ 1202 h 1506"/>
                  <a:gd name="T72" fmla="*/ 357 w 803"/>
                  <a:gd name="T73" fmla="*/ 1322 h 1506"/>
                  <a:gd name="T74" fmla="*/ 297 w 803"/>
                  <a:gd name="T75" fmla="*/ 1415 h 1506"/>
                  <a:gd name="T76" fmla="*/ 138 w 803"/>
                  <a:gd name="T77" fmla="*/ 1496 h 1506"/>
                  <a:gd name="T78" fmla="*/ 60 w 803"/>
                  <a:gd name="T79" fmla="*/ 1475 h 1506"/>
                  <a:gd name="T80" fmla="*/ 21 w 803"/>
                  <a:gd name="T81" fmla="*/ 1394 h 1506"/>
                  <a:gd name="T82" fmla="*/ 186 w 803"/>
                  <a:gd name="T83" fmla="*/ 1337 h 1506"/>
                  <a:gd name="T84" fmla="*/ 180 w 803"/>
                  <a:gd name="T85" fmla="*/ 1220 h 1506"/>
                  <a:gd name="T86" fmla="*/ 435 w 803"/>
                  <a:gd name="T87" fmla="*/ 923 h 1506"/>
                  <a:gd name="T88" fmla="*/ 531 w 803"/>
                  <a:gd name="T89" fmla="*/ 824 h 1506"/>
                  <a:gd name="T90" fmla="*/ 546 w 803"/>
                  <a:gd name="T91" fmla="*/ 800 h 1506"/>
                  <a:gd name="T92" fmla="*/ 552 w 803"/>
                  <a:gd name="T93" fmla="*/ 791 h 1506"/>
                  <a:gd name="T94" fmla="*/ 561 w 803"/>
                  <a:gd name="T95" fmla="*/ 788 h 1506"/>
                  <a:gd name="T96" fmla="*/ 573 w 803"/>
                  <a:gd name="T97" fmla="*/ 770 h 1506"/>
                  <a:gd name="T98" fmla="*/ 606 w 803"/>
                  <a:gd name="T99" fmla="*/ 734 h 1506"/>
                  <a:gd name="T100" fmla="*/ 624 w 803"/>
                  <a:gd name="T101" fmla="*/ 713 h 1506"/>
                  <a:gd name="T102" fmla="*/ 636 w 803"/>
                  <a:gd name="T103" fmla="*/ 647 h 1506"/>
                  <a:gd name="T104" fmla="*/ 666 w 803"/>
                  <a:gd name="T105" fmla="*/ 554 h 1506"/>
                  <a:gd name="T106" fmla="*/ 675 w 803"/>
                  <a:gd name="T107" fmla="*/ 503 h 1506"/>
                  <a:gd name="T108" fmla="*/ 669 w 803"/>
                  <a:gd name="T109" fmla="*/ 173 h 1506"/>
                  <a:gd name="T110" fmla="*/ 666 w 803"/>
                  <a:gd name="T111" fmla="*/ 26 h 1506"/>
                  <a:gd name="T112" fmla="*/ 699 w 803"/>
                  <a:gd name="T113" fmla="*/ 26 h 1506"/>
                  <a:gd name="T114" fmla="*/ 738 w 803"/>
                  <a:gd name="T115" fmla="*/ 20 h 1506"/>
                  <a:gd name="T116" fmla="*/ 789 w 803"/>
                  <a:gd name="T117" fmla="*/ 32 h 15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03" h="1506">
                    <a:moveTo>
                      <a:pt x="789" y="32"/>
                    </a:moveTo>
                    <a:cubicBezTo>
                      <a:pt x="788" y="54"/>
                      <a:pt x="803" y="84"/>
                      <a:pt x="786" y="98"/>
                    </a:cubicBezTo>
                    <a:cubicBezTo>
                      <a:pt x="734" y="140"/>
                      <a:pt x="726" y="90"/>
                      <a:pt x="696" y="80"/>
                    </a:cubicBezTo>
                    <a:cubicBezTo>
                      <a:pt x="671" y="85"/>
                      <a:pt x="682" y="80"/>
                      <a:pt x="696" y="89"/>
                    </a:cubicBezTo>
                    <a:cubicBezTo>
                      <a:pt x="720" y="104"/>
                      <a:pt x="689" y="94"/>
                      <a:pt x="717" y="101"/>
                    </a:cubicBezTo>
                    <a:cubicBezTo>
                      <a:pt x="726" y="115"/>
                      <a:pt x="737" y="113"/>
                      <a:pt x="753" y="116"/>
                    </a:cubicBezTo>
                    <a:cubicBezTo>
                      <a:pt x="765" y="121"/>
                      <a:pt x="776" y="125"/>
                      <a:pt x="789" y="128"/>
                    </a:cubicBezTo>
                    <a:cubicBezTo>
                      <a:pt x="783" y="144"/>
                      <a:pt x="778" y="150"/>
                      <a:pt x="783" y="167"/>
                    </a:cubicBezTo>
                    <a:cubicBezTo>
                      <a:pt x="785" y="173"/>
                      <a:pt x="789" y="185"/>
                      <a:pt x="789" y="185"/>
                    </a:cubicBezTo>
                    <a:cubicBezTo>
                      <a:pt x="781" y="210"/>
                      <a:pt x="784" y="197"/>
                      <a:pt x="780" y="224"/>
                    </a:cubicBezTo>
                    <a:cubicBezTo>
                      <a:pt x="755" y="207"/>
                      <a:pt x="765" y="219"/>
                      <a:pt x="753" y="188"/>
                    </a:cubicBezTo>
                    <a:cubicBezTo>
                      <a:pt x="731" y="189"/>
                      <a:pt x="709" y="187"/>
                      <a:pt x="687" y="191"/>
                    </a:cubicBezTo>
                    <a:cubicBezTo>
                      <a:pt x="683" y="192"/>
                      <a:pt x="692" y="197"/>
                      <a:pt x="693" y="200"/>
                    </a:cubicBezTo>
                    <a:cubicBezTo>
                      <a:pt x="700" y="216"/>
                      <a:pt x="690" y="210"/>
                      <a:pt x="705" y="215"/>
                    </a:cubicBezTo>
                    <a:cubicBezTo>
                      <a:pt x="713" y="231"/>
                      <a:pt x="745" y="251"/>
                      <a:pt x="762" y="257"/>
                    </a:cubicBezTo>
                    <a:cubicBezTo>
                      <a:pt x="768" y="259"/>
                      <a:pt x="780" y="263"/>
                      <a:pt x="780" y="263"/>
                    </a:cubicBezTo>
                    <a:cubicBezTo>
                      <a:pt x="769" y="270"/>
                      <a:pt x="766" y="280"/>
                      <a:pt x="756" y="290"/>
                    </a:cubicBezTo>
                    <a:cubicBezTo>
                      <a:pt x="746" y="319"/>
                      <a:pt x="749" y="354"/>
                      <a:pt x="732" y="380"/>
                    </a:cubicBezTo>
                    <a:cubicBezTo>
                      <a:pt x="727" y="416"/>
                      <a:pt x="721" y="393"/>
                      <a:pt x="711" y="422"/>
                    </a:cubicBezTo>
                    <a:cubicBezTo>
                      <a:pt x="708" y="463"/>
                      <a:pt x="716" y="484"/>
                      <a:pt x="675" y="491"/>
                    </a:cubicBezTo>
                    <a:cubicBezTo>
                      <a:pt x="689" y="512"/>
                      <a:pt x="680" y="526"/>
                      <a:pt x="708" y="533"/>
                    </a:cubicBezTo>
                    <a:cubicBezTo>
                      <a:pt x="721" y="553"/>
                      <a:pt x="710" y="630"/>
                      <a:pt x="702" y="653"/>
                    </a:cubicBezTo>
                    <a:cubicBezTo>
                      <a:pt x="699" y="652"/>
                      <a:pt x="695" y="652"/>
                      <a:pt x="693" y="650"/>
                    </a:cubicBezTo>
                    <a:cubicBezTo>
                      <a:pt x="690" y="648"/>
                      <a:pt x="690" y="643"/>
                      <a:pt x="687" y="641"/>
                    </a:cubicBezTo>
                    <a:cubicBezTo>
                      <a:pt x="682" y="638"/>
                      <a:pt x="669" y="635"/>
                      <a:pt x="669" y="635"/>
                    </a:cubicBezTo>
                    <a:cubicBezTo>
                      <a:pt x="664" y="636"/>
                      <a:pt x="657" y="634"/>
                      <a:pt x="654" y="638"/>
                    </a:cubicBezTo>
                    <a:cubicBezTo>
                      <a:pt x="651" y="641"/>
                      <a:pt x="654" y="647"/>
                      <a:pt x="657" y="650"/>
                    </a:cubicBezTo>
                    <a:cubicBezTo>
                      <a:pt x="666" y="661"/>
                      <a:pt x="692" y="674"/>
                      <a:pt x="705" y="680"/>
                    </a:cubicBezTo>
                    <a:cubicBezTo>
                      <a:pt x="701" y="707"/>
                      <a:pt x="688" y="733"/>
                      <a:pt x="681" y="761"/>
                    </a:cubicBezTo>
                    <a:cubicBezTo>
                      <a:pt x="666" y="754"/>
                      <a:pt x="659" y="745"/>
                      <a:pt x="654" y="764"/>
                    </a:cubicBezTo>
                    <a:cubicBezTo>
                      <a:pt x="657" y="777"/>
                      <a:pt x="678" y="797"/>
                      <a:pt x="678" y="797"/>
                    </a:cubicBezTo>
                    <a:cubicBezTo>
                      <a:pt x="667" y="813"/>
                      <a:pt x="660" y="835"/>
                      <a:pt x="654" y="854"/>
                    </a:cubicBezTo>
                    <a:cubicBezTo>
                      <a:pt x="650" y="867"/>
                      <a:pt x="632" y="875"/>
                      <a:pt x="624" y="887"/>
                    </a:cubicBezTo>
                    <a:cubicBezTo>
                      <a:pt x="596" y="926"/>
                      <a:pt x="537" y="1042"/>
                      <a:pt x="513" y="1076"/>
                    </a:cubicBezTo>
                    <a:cubicBezTo>
                      <a:pt x="487" y="1117"/>
                      <a:pt x="483" y="1112"/>
                      <a:pt x="468" y="1133"/>
                    </a:cubicBezTo>
                    <a:cubicBezTo>
                      <a:pt x="453" y="1154"/>
                      <a:pt x="439" y="1170"/>
                      <a:pt x="420" y="1202"/>
                    </a:cubicBezTo>
                    <a:cubicBezTo>
                      <a:pt x="401" y="1234"/>
                      <a:pt x="377" y="1287"/>
                      <a:pt x="357" y="1322"/>
                    </a:cubicBezTo>
                    <a:cubicBezTo>
                      <a:pt x="337" y="1357"/>
                      <a:pt x="333" y="1386"/>
                      <a:pt x="297" y="1415"/>
                    </a:cubicBezTo>
                    <a:cubicBezTo>
                      <a:pt x="261" y="1444"/>
                      <a:pt x="177" y="1486"/>
                      <a:pt x="138" y="1496"/>
                    </a:cubicBezTo>
                    <a:cubicBezTo>
                      <a:pt x="99" y="1506"/>
                      <a:pt x="79" y="1492"/>
                      <a:pt x="60" y="1475"/>
                    </a:cubicBezTo>
                    <a:cubicBezTo>
                      <a:pt x="41" y="1458"/>
                      <a:pt x="0" y="1417"/>
                      <a:pt x="21" y="1394"/>
                    </a:cubicBezTo>
                    <a:cubicBezTo>
                      <a:pt x="42" y="1371"/>
                      <a:pt x="160" y="1366"/>
                      <a:pt x="186" y="1337"/>
                    </a:cubicBezTo>
                    <a:cubicBezTo>
                      <a:pt x="234" y="1279"/>
                      <a:pt x="139" y="1289"/>
                      <a:pt x="180" y="1220"/>
                    </a:cubicBezTo>
                    <a:cubicBezTo>
                      <a:pt x="221" y="1151"/>
                      <a:pt x="377" y="989"/>
                      <a:pt x="435" y="923"/>
                    </a:cubicBezTo>
                    <a:cubicBezTo>
                      <a:pt x="493" y="857"/>
                      <a:pt x="512" y="845"/>
                      <a:pt x="531" y="824"/>
                    </a:cubicBezTo>
                    <a:cubicBezTo>
                      <a:pt x="578" y="742"/>
                      <a:pt x="543" y="805"/>
                      <a:pt x="546" y="800"/>
                    </a:cubicBezTo>
                    <a:cubicBezTo>
                      <a:pt x="548" y="797"/>
                      <a:pt x="549" y="793"/>
                      <a:pt x="552" y="791"/>
                    </a:cubicBezTo>
                    <a:cubicBezTo>
                      <a:pt x="554" y="789"/>
                      <a:pt x="559" y="790"/>
                      <a:pt x="561" y="788"/>
                    </a:cubicBezTo>
                    <a:cubicBezTo>
                      <a:pt x="566" y="783"/>
                      <a:pt x="573" y="770"/>
                      <a:pt x="573" y="770"/>
                    </a:cubicBezTo>
                    <a:cubicBezTo>
                      <a:pt x="577" y="754"/>
                      <a:pt x="589" y="740"/>
                      <a:pt x="606" y="734"/>
                    </a:cubicBezTo>
                    <a:cubicBezTo>
                      <a:pt x="613" y="723"/>
                      <a:pt x="612" y="717"/>
                      <a:pt x="624" y="713"/>
                    </a:cubicBezTo>
                    <a:cubicBezTo>
                      <a:pt x="631" y="692"/>
                      <a:pt x="632" y="668"/>
                      <a:pt x="636" y="647"/>
                    </a:cubicBezTo>
                    <a:cubicBezTo>
                      <a:pt x="641" y="616"/>
                      <a:pt x="656" y="584"/>
                      <a:pt x="666" y="554"/>
                    </a:cubicBezTo>
                    <a:cubicBezTo>
                      <a:pt x="672" y="537"/>
                      <a:pt x="669" y="520"/>
                      <a:pt x="675" y="503"/>
                    </a:cubicBezTo>
                    <a:cubicBezTo>
                      <a:pt x="677" y="420"/>
                      <a:pt x="703" y="223"/>
                      <a:pt x="669" y="173"/>
                    </a:cubicBezTo>
                    <a:cubicBezTo>
                      <a:pt x="669" y="169"/>
                      <a:pt x="655" y="38"/>
                      <a:pt x="666" y="26"/>
                    </a:cubicBezTo>
                    <a:cubicBezTo>
                      <a:pt x="671" y="0"/>
                      <a:pt x="687" y="27"/>
                      <a:pt x="699" y="26"/>
                    </a:cubicBezTo>
                    <a:cubicBezTo>
                      <a:pt x="711" y="25"/>
                      <a:pt x="723" y="19"/>
                      <a:pt x="738" y="20"/>
                    </a:cubicBezTo>
                    <a:cubicBezTo>
                      <a:pt x="759" y="13"/>
                      <a:pt x="797" y="2"/>
                      <a:pt x="789" y="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58" name="Freeform 98"/>
              <p:cNvSpPr>
                <a:spLocks/>
              </p:cNvSpPr>
              <p:nvPr/>
            </p:nvSpPr>
            <p:spPr bwMode="auto">
              <a:xfrm>
                <a:off x="1069" y="2917"/>
                <a:ext cx="396" cy="171"/>
              </a:xfrm>
              <a:custGeom>
                <a:avLst/>
                <a:gdLst>
                  <a:gd name="T0" fmla="*/ 396 w 396"/>
                  <a:gd name="T1" fmla="*/ 171 h 171"/>
                  <a:gd name="T2" fmla="*/ 282 w 396"/>
                  <a:gd name="T3" fmla="*/ 159 h 171"/>
                  <a:gd name="T4" fmla="*/ 252 w 396"/>
                  <a:gd name="T5" fmla="*/ 147 h 171"/>
                  <a:gd name="T6" fmla="*/ 243 w 396"/>
                  <a:gd name="T7" fmla="*/ 138 h 171"/>
                  <a:gd name="T8" fmla="*/ 207 w 396"/>
                  <a:gd name="T9" fmla="*/ 120 h 171"/>
                  <a:gd name="T10" fmla="*/ 174 w 396"/>
                  <a:gd name="T11" fmla="*/ 111 h 171"/>
                  <a:gd name="T12" fmla="*/ 111 w 396"/>
                  <a:gd name="T13" fmla="*/ 87 h 171"/>
                  <a:gd name="T14" fmla="*/ 84 w 396"/>
                  <a:gd name="T15" fmla="*/ 69 h 171"/>
                  <a:gd name="T16" fmla="*/ 66 w 396"/>
                  <a:gd name="T17" fmla="*/ 63 h 171"/>
                  <a:gd name="T18" fmla="*/ 12 w 396"/>
                  <a:gd name="T19" fmla="*/ 24 h 171"/>
                  <a:gd name="T20" fmla="*/ 0 w 396"/>
                  <a:gd name="T21" fmla="*/ 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96" h="171">
                    <a:moveTo>
                      <a:pt x="396" y="171"/>
                    </a:moveTo>
                    <a:cubicBezTo>
                      <a:pt x="346" y="166"/>
                      <a:pt x="348" y="162"/>
                      <a:pt x="282" y="159"/>
                    </a:cubicBezTo>
                    <a:cubicBezTo>
                      <a:pt x="269" y="139"/>
                      <a:pt x="285" y="159"/>
                      <a:pt x="252" y="147"/>
                    </a:cubicBezTo>
                    <a:cubicBezTo>
                      <a:pt x="248" y="146"/>
                      <a:pt x="246" y="141"/>
                      <a:pt x="243" y="138"/>
                    </a:cubicBezTo>
                    <a:cubicBezTo>
                      <a:pt x="234" y="131"/>
                      <a:pt x="218" y="124"/>
                      <a:pt x="207" y="120"/>
                    </a:cubicBezTo>
                    <a:cubicBezTo>
                      <a:pt x="196" y="116"/>
                      <a:pt x="174" y="111"/>
                      <a:pt x="174" y="111"/>
                    </a:cubicBezTo>
                    <a:cubicBezTo>
                      <a:pt x="162" y="93"/>
                      <a:pt x="131" y="94"/>
                      <a:pt x="111" y="87"/>
                    </a:cubicBezTo>
                    <a:cubicBezTo>
                      <a:pt x="103" y="79"/>
                      <a:pt x="94" y="74"/>
                      <a:pt x="84" y="69"/>
                    </a:cubicBezTo>
                    <a:cubicBezTo>
                      <a:pt x="78" y="66"/>
                      <a:pt x="66" y="63"/>
                      <a:pt x="66" y="63"/>
                    </a:cubicBezTo>
                    <a:cubicBezTo>
                      <a:pt x="50" y="47"/>
                      <a:pt x="31" y="37"/>
                      <a:pt x="12" y="24"/>
                    </a:cubicBezTo>
                    <a:cubicBezTo>
                      <a:pt x="5" y="3"/>
                      <a:pt x="10" y="1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59" name="Freeform 99"/>
              <p:cNvSpPr>
                <a:spLocks/>
              </p:cNvSpPr>
              <p:nvPr/>
            </p:nvSpPr>
            <p:spPr bwMode="auto">
              <a:xfrm>
                <a:off x="1216" y="2803"/>
                <a:ext cx="201" cy="174"/>
              </a:xfrm>
              <a:custGeom>
                <a:avLst/>
                <a:gdLst>
                  <a:gd name="T0" fmla="*/ 201 w 201"/>
                  <a:gd name="T1" fmla="*/ 174 h 174"/>
                  <a:gd name="T2" fmla="*/ 126 w 201"/>
                  <a:gd name="T3" fmla="*/ 141 h 174"/>
                  <a:gd name="T4" fmla="*/ 90 w 201"/>
                  <a:gd name="T5" fmla="*/ 120 h 174"/>
                  <a:gd name="T6" fmla="*/ 42 w 201"/>
                  <a:gd name="T7" fmla="*/ 63 h 174"/>
                  <a:gd name="T8" fmla="*/ 0 w 201"/>
                  <a:gd name="T9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1" h="174">
                    <a:moveTo>
                      <a:pt x="201" y="174"/>
                    </a:moveTo>
                    <a:cubicBezTo>
                      <a:pt x="176" y="157"/>
                      <a:pt x="155" y="151"/>
                      <a:pt x="126" y="141"/>
                    </a:cubicBezTo>
                    <a:cubicBezTo>
                      <a:pt x="107" y="132"/>
                      <a:pt x="103" y="129"/>
                      <a:pt x="90" y="120"/>
                    </a:cubicBezTo>
                    <a:cubicBezTo>
                      <a:pt x="80" y="113"/>
                      <a:pt x="57" y="83"/>
                      <a:pt x="42" y="63"/>
                    </a:cubicBezTo>
                    <a:cubicBezTo>
                      <a:pt x="30" y="45"/>
                      <a:pt x="8" y="14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60" name="Freeform 100"/>
              <p:cNvSpPr>
                <a:spLocks/>
              </p:cNvSpPr>
              <p:nvPr/>
            </p:nvSpPr>
            <p:spPr bwMode="auto">
              <a:xfrm>
                <a:off x="1228" y="2717"/>
                <a:ext cx="195" cy="104"/>
              </a:xfrm>
              <a:custGeom>
                <a:avLst/>
                <a:gdLst>
                  <a:gd name="T0" fmla="*/ 195 w 195"/>
                  <a:gd name="T1" fmla="*/ 104 h 104"/>
                  <a:gd name="T2" fmla="*/ 126 w 195"/>
                  <a:gd name="T3" fmla="*/ 86 h 104"/>
                  <a:gd name="T4" fmla="*/ 48 w 195"/>
                  <a:gd name="T5" fmla="*/ 41 h 104"/>
                  <a:gd name="T6" fmla="*/ 0 w 195"/>
                  <a:gd name="T7" fmla="*/ 2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95" h="104">
                    <a:moveTo>
                      <a:pt x="195" y="104"/>
                    </a:moveTo>
                    <a:cubicBezTo>
                      <a:pt x="170" y="87"/>
                      <a:pt x="155" y="96"/>
                      <a:pt x="126" y="86"/>
                    </a:cubicBezTo>
                    <a:cubicBezTo>
                      <a:pt x="100" y="76"/>
                      <a:pt x="69" y="52"/>
                      <a:pt x="48" y="41"/>
                    </a:cubicBezTo>
                    <a:cubicBezTo>
                      <a:pt x="36" y="23"/>
                      <a:pt x="9" y="0"/>
                      <a:pt x="0" y="2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61" name="Freeform 101"/>
              <p:cNvSpPr>
                <a:spLocks/>
              </p:cNvSpPr>
              <p:nvPr/>
            </p:nvSpPr>
            <p:spPr bwMode="auto">
              <a:xfrm>
                <a:off x="1269" y="2605"/>
                <a:ext cx="127" cy="48"/>
              </a:xfrm>
              <a:custGeom>
                <a:avLst/>
                <a:gdLst>
                  <a:gd name="T0" fmla="*/ 127 w 127"/>
                  <a:gd name="T1" fmla="*/ 48 h 48"/>
                  <a:gd name="T2" fmla="*/ 55 w 127"/>
                  <a:gd name="T3" fmla="*/ 36 h 48"/>
                  <a:gd name="T4" fmla="*/ 10 w 127"/>
                  <a:gd name="T5" fmla="*/ 6 h 48"/>
                  <a:gd name="T6" fmla="*/ 1 w 127"/>
                  <a:gd name="T7" fmla="*/ 0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7" h="48">
                    <a:moveTo>
                      <a:pt x="127" y="48"/>
                    </a:moveTo>
                    <a:cubicBezTo>
                      <a:pt x="98" y="45"/>
                      <a:pt x="85" y="39"/>
                      <a:pt x="55" y="36"/>
                    </a:cubicBezTo>
                    <a:cubicBezTo>
                      <a:pt x="41" y="26"/>
                      <a:pt x="27" y="12"/>
                      <a:pt x="10" y="6"/>
                    </a:cubicBezTo>
                    <a:cubicBezTo>
                      <a:pt x="0" y="3"/>
                      <a:pt x="1" y="6"/>
                      <a:pt x="1" y="0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62" name="Freeform 102"/>
              <p:cNvSpPr>
                <a:spLocks/>
              </p:cNvSpPr>
              <p:nvPr/>
            </p:nvSpPr>
            <p:spPr bwMode="auto">
              <a:xfrm>
                <a:off x="1282" y="2455"/>
                <a:ext cx="123" cy="67"/>
              </a:xfrm>
              <a:custGeom>
                <a:avLst/>
                <a:gdLst>
                  <a:gd name="T0" fmla="*/ 123 w 123"/>
                  <a:gd name="T1" fmla="*/ 63 h 67"/>
                  <a:gd name="T2" fmla="*/ 66 w 123"/>
                  <a:gd name="T3" fmla="*/ 51 h 67"/>
                  <a:gd name="T4" fmla="*/ 60 w 123"/>
                  <a:gd name="T5" fmla="*/ 42 h 67"/>
                  <a:gd name="T6" fmla="*/ 42 w 123"/>
                  <a:gd name="T7" fmla="*/ 36 h 67"/>
                  <a:gd name="T8" fmla="*/ 0 w 123"/>
                  <a:gd name="T9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3" h="67">
                    <a:moveTo>
                      <a:pt x="123" y="63"/>
                    </a:moveTo>
                    <a:cubicBezTo>
                      <a:pt x="83" y="67"/>
                      <a:pt x="101" y="58"/>
                      <a:pt x="66" y="51"/>
                    </a:cubicBezTo>
                    <a:cubicBezTo>
                      <a:pt x="64" y="48"/>
                      <a:pt x="63" y="44"/>
                      <a:pt x="60" y="42"/>
                    </a:cubicBezTo>
                    <a:cubicBezTo>
                      <a:pt x="55" y="39"/>
                      <a:pt x="42" y="36"/>
                      <a:pt x="42" y="36"/>
                    </a:cubicBezTo>
                    <a:cubicBezTo>
                      <a:pt x="28" y="22"/>
                      <a:pt x="13" y="13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63" name="Freeform 103"/>
              <p:cNvSpPr>
                <a:spLocks/>
              </p:cNvSpPr>
              <p:nvPr/>
            </p:nvSpPr>
            <p:spPr bwMode="auto">
              <a:xfrm>
                <a:off x="1276" y="2308"/>
                <a:ext cx="138" cy="45"/>
              </a:xfrm>
              <a:custGeom>
                <a:avLst/>
                <a:gdLst>
                  <a:gd name="T0" fmla="*/ 138 w 138"/>
                  <a:gd name="T1" fmla="*/ 45 h 45"/>
                  <a:gd name="T2" fmla="*/ 54 w 138"/>
                  <a:gd name="T3" fmla="*/ 33 h 45"/>
                  <a:gd name="T4" fmla="*/ 51 w 138"/>
                  <a:gd name="T5" fmla="*/ 24 h 45"/>
                  <a:gd name="T6" fmla="*/ 33 w 138"/>
                  <a:gd name="T7" fmla="*/ 18 h 45"/>
                  <a:gd name="T8" fmla="*/ 24 w 138"/>
                  <a:gd name="T9" fmla="*/ 15 h 45"/>
                  <a:gd name="T10" fmla="*/ 0 w 138"/>
                  <a:gd name="T11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8" h="45">
                    <a:moveTo>
                      <a:pt x="138" y="45"/>
                    </a:moveTo>
                    <a:cubicBezTo>
                      <a:pt x="104" y="42"/>
                      <a:pt x="89" y="36"/>
                      <a:pt x="54" y="33"/>
                    </a:cubicBezTo>
                    <a:cubicBezTo>
                      <a:pt x="53" y="30"/>
                      <a:pt x="54" y="26"/>
                      <a:pt x="51" y="24"/>
                    </a:cubicBezTo>
                    <a:cubicBezTo>
                      <a:pt x="46" y="20"/>
                      <a:pt x="39" y="20"/>
                      <a:pt x="33" y="18"/>
                    </a:cubicBezTo>
                    <a:cubicBezTo>
                      <a:pt x="30" y="17"/>
                      <a:pt x="27" y="17"/>
                      <a:pt x="24" y="15"/>
                    </a:cubicBezTo>
                    <a:cubicBezTo>
                      <a:pt x="4" y="2"/>
                      <a:pt x="12" y="6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64" name="Freeform 104"/>
              <p:cNvSpPr>
                <a:spLocks/>
              </p:cNvSpPr>
              <p:nvPr/>
            </p:nvSpPr>
            <p:spPr bwMode="auto">
              <a:xfrm>
                <a:off x="1279" y="2191"/>
                <a:ext cx="129" cy="36"/>
              </a:xfrm>
              <a:custGeom>
                <a:avLst/>
                <a:gdLst>
                  <a:gd name="T0" fmla="*/ 129 w 129"/>
                  <a:gd name="T1" fmla="*/ 36 h 36"/>
                  <a:gd name="T2" fmla="*/ 36 w 129"/>
                  <a:gd name="T3" fmla="*/ 24 h 36"/>
                  <a:gd name="T4" fmla="*/ 9 w 129"/>
                  <a:gd name="T5" fmla="*/ 9 h 36"/>
                  <a:gd name="T6" fmla="*/ 0 w 129"/>
                  <a:gd name="T7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9" h="36">
                    <a:moveTo>
                      <a:pt x="129" y="36"/>
                    </a:moveTo>
                    <a:cubicBezTo>
                      <a:pt x="87" y="34"/>
                      <a:pt x="74" y="27"/>
                      <a:pt x="36" y="24"/>
                    </a:cubicBezTo>
                    <a:cubicBezTo>
                      <a:pt x="27" y="18"/>
                      <a:pt x="17" y="16"/>
                      <a:pt x="9" y="9"/>
                    </a:cubicBezTo>
                    <a:cubicBezTo>
                      <a:pt x="6" y="6"/>
                      <a:pt x="0" y="0"/>
                      <a:pt x="0" y="0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65" name="Freeform 105"/>
              <p:cNvSpPr>
                <a:spLocks/>
              </p:cNvSpPr>
              <p:nvPr/>
            </p:nvSpPr>
            <p:spPr bwMode="auto">
              <a:xfrm>
                <a:off x="562" y="2097"/>
                <a:ext cx="966" cy="967"/>
              </a:xfrm>
              <a:custGeom>
                <a:avLst/>
                <a:gdLst>
                  <a:gd name="T0" fmla="*/ 774 w 966"/>
                  <a:gd name="T1" fmla="*/ 43 h 967"/>
                  <a:gd name="T2" fmla="*/ 833 w 966"/>
                  <a:gd name="T3" fmla="*/ 27 h 967"/>
                  <a:gd name="T4" fmla="*/ 869 w 966"/>
                  <a:gd name="T5" fmla="*/ 15 h 967"/>
                  <a:gd name="T6" fmla="*/ 951 w 966"/>
                  <a:gd name="T7" fmla="*/ 117 h 967"/>
                  <a:gd name="T8" fmla="*/ 961 w 966"/>
                  <a:gd name="T9" fmla="*/ 183 h 967"/>
                  <a:gd name="T10" fmla="*/ 933 w 966"/>
                  <a:gd name="T11" fmla="*/ 269 h 967"/>
                  <a:gd name="T12" fmla="*/ 787 w 966"/>
                  <a:gd name="T13" fmla="*/ 239 h 967"/>
                  <a:gd name="T14" fmla="*/ 715 w 966"/>
                  <a:gd name="T15" fmla="*/ 241 h 967"/>
                  <a:gd name="T16" fmla="*/ 618 w 966"/>
                  <a:gd name="T17" fmla="*/ 253 h 967"/>
                  <a:gd name="T18" fmla="*/ 618 w 966"/>
                  <a:gd name="T19" fmla="*/ 280 h 967"/>
                  <a:gd name="T20" fmla="*/ 639 w 966"/>
                  <a:gd name="T21" fmla="*/ 337 h 967"/>
                  <a:gd name="T22" fmla="*/ 690 w 966"/>
                  <a:gd name="T23" fmla="*/ 472 h 967"/>
                  <a:gd name="T24" fmla="*/ 717 w 966"/>
                  <a:gd name="T25" fmla="*/ 526 h 967"/>
                  <a:gd name="T26" fmla="*/ 789 w 966"/>
                  <a:gd name="T27" fmla="*/ 691 h 967"/>
                  <a:gd name="T28" fmla="*/ 823 w 966"/>
                  <a:gd name="T29" fmla="*/ 783 h 967"/>
                  <a:gd name="T30" fmla="*/ 847 w 966"/>
                  <a:gd name="T31" fmla="*/ 833 h 967"/>
                  <a:gd name="T32" fmla="*/ 843 w 966"/>
                  <a:gd name="T33" fmla="*/ 832 h 967"/>
                  <a:gd name="T34" fmla="*/ 831 w 966"/>
                  <a:gd name="T35" fmla="*/ 835 h 967"/>
                  <a:gd name="T36" fmla="*/ 780 w 966"/>
                  <a:gd name="T37" fmla="*/ 856 h 967"/>
                  <a:gd name="T38" fmla="*/ 735 w 966"/>
                  <a:gd name="T39" fmla="*/ 874 h 967"/>
                  <a:gd name="T40" fmla="*/ 663 w 966"/>
                  <a:gd name="T41" fmla="*/ 919 h 967"/>
                  <a:gd name="T42" fmla="*/ 618 w 966"/>
                  <a:gd name="T43" fmla="*/ 943 h 967"/>
                  <a:gd name="T44" fmla="*/ 612 w 966"/>
                  <a:gd name="T45" fmla="*/ 934 h 967"/>
                  <a:gd name="T46" fmla="*/ 609 w 966"/>
                  <a:gd name="T47" fmla="*/ 925 h 967"/>
                  <a:gd name="T48" fmla="*/ 597 w 966"/>
                  <a:gd name="T49" fmla="*/ 907 h 967"/>
                  <a:gd name="T50" fmla="*/ 591 w 966"/>
                  <a:gd name="T51" fmla="*/ 874 h 967"/>
                  <a:gd name="T52" fmla="*/ 585 w 966"/>
                  <a:gd name="T53" fmla="*/ 856 h 967"/>
                  <a:gd name="T54" fmla="*/ 576 w 966"/>
                  <a:gd name="T55" fmla="*/ 718 h 967"/>
                  <a:gd name="T56" fmla="*/ 543 w 966"/>
                  <a:gd name="T57" fmla="*/ 589 h 967"/>
                  <a:gd name="T58" fmla="*/ 522 w 966"/>
                  <a:gd name="T59" fmla="*/ 457 h 967"/>
                  <a:gd name="T60" fmla="*/ 511 w 966"/>
                  <a:gd name="T61" fmla="*/ 401 h 967"/>
                  <a:gd name="T62" fmla="*/ 503 w 966"/>
                  <a:gd name="T63" fmla="*/ 363 h 967"/>
                  <a:gd name="T64" fmla="*/ 465 w 966"/>
                  <a:gd name="T65" fmla="*/ 357 h 967"/>
                  <a:gd name="T66" fmla="*/ 435 w 966"/>
                  <a:gd name="T67" fmla="*/ 363 h 967"/>
                  <a:gd name="T68" fmla="*/ 435 w 966"/>
                  <a:gd name="T69" fmla="*/ 415 h 967"/>
                  <a:gd name="T70" fmla="*/ 420 w 966"/>
                  <a:gd name="T71" fmla="*/ 703 h 967"/>
                  <a:gd name="T72" fmla="*/ 417 w 966"/>
                  <a:gd name="T73" fmla="*/ 958 h 967"/>
                  <a:gd name="T74" fmla="*/ 395 w 966"/>
                  <a:gd name="T75" fmla="*/ 951 h 967"/>
                  <a:gd name="T76" fmla="*/ 349 w 966"/>
                  <a:gd name="T77" fmla="*/ 931 h 967"/>
                  <a:gd name="T78" fmla="*/ 205 w 966"/>
                  <a:gd name="T79" fmla="*/ 885 h 967"/>
                  <a:gd name="T80" fmla="*/ 159 w 966"/>
                  <a:gd name="T81" fmla="*/ 873 h 967"/>
                  <a:gd name="T82" fmla="*/ 171 w 966"/>
                  <a:gd name="T83" fmla="*/ 844 h 967"/>
                  <a:gd name="T84" fmla="*/ 195 w 966"/>
                  <a:gd name="T85" fmla="*/ 749 h 967"/>
                  <a:gd name="T86" fmla="*/ 247 w 966"/>
                  <a:gd name="T87" fmla="*/ 603 h 967"/>
                  <a:gd name="T88" fmla="*/ 270 w 966"/>
                  <a:gd name="T89" fmla="*/ 496 h 967"/>
                  <a:gd name="T90" fmla="*/ 291 w 966"/>
                  <a:gd name="T91" fmla="*/ 421 h 967"/>
                  <a:gd name="T92" fmla="*/ 323 w 966"/>
                  <a:gd name="T93" fmla="*/ 269 h 967"/>
                  <a:gd name="T94" fmla="*/ 165 w 966"/>
                  <a:gd name="T95" fmla="*/ 265 h 967"/>
                  <a:gd name="T96" fmla="*/ 126 w 966"/>
                  <a:gd name="T97" fmla="*/ 268 h 967"/>
                  <a:gd name="T98" fmla="*/ 19 w 966"/>
                  <a:gd name="T99" fmla="*/ 267 h 967"/>
                  <a:gd name="T100" fmla="*/ 9 w 966"/>
                  <a:gd name="T101" fmla="*/ 211 h 967"/>
                  <a:gd name="T102" fmla="*/ 19 w 966"/>
                  <a:gd name="T103" fmla="*/ 163 h 967"/>
                  <a:gd name="T104" fmla="*/ 41 w 966"/>
                  <a:gd name="T105" fmla="*/ 103 h 967"/>
                  <a:gd name="T106" fmla="*/ 69 w 966"/>
                  <a:gd name="T107" fmla="*/ 53 h 967"/>
                  <a:gd name="T108" fmla="*/ 125 w 966"/>
                  <a:gd name="T109" fmla="*/ 59 h 967"/>
                  <a:gd name="T110" fmla="*/ 169 w 966"/>
                  <a:gd name="T111" fmla="*/ 49 h 967"/>
                  <a:gd name="T112" fmla="*/ 231 w 966"/>
                  <a:gd name="T113" fmla="*/ 52 h 967"/>
                  <a:gd name="T114" fmla="*/ 594 w 966"/>
                  <a:gd name="T115" fmla="*/ 49 h 967"/>
                  <a:gd name="T116" fmla="*/ 726 w 966"/>
                  <a:gd name="T117" fmla="*/ 46 h 967"/>
                  <a:gd name="T118" fmla="*/ 774 w 966"/>
                  <a:gd name="T119" fmla="*/ 43 h 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6" h="967">
                    <a:moveTo>
                      <a:pt x="774" y="43"/>
                    </a:moveTo>
                    <a:cubicBezTo>
                      <a:pt x="789" y="39"/>
                      <a:pt x="817" y="32"/>
                      <a:pt x="833" y="27"/>
                    </a:cubicBezTo>
                    <a:cubicBezTo>
                      <a:pt x="849" y="22"/>
                      <a:pt x="849" y="0"/>
                      <a:pt x="869" y="15"/>
                    </a:cubicBezTo>
                    <a:cubicBezTo>
                      <a:pt x="889" y="30"/>
                      <a:pt x="936" y="89"/>
                      <a:pt x="951" y="117"/>
                    </a:cubicBezTo>
                    <a:cubicBezTo>
                      <a:pt x="966" y="145"/>
                      <a:pt x="964" y="158"/>
                      <a:pt x="961" y="183"/>
                    </a:cubicBezTo>
                    <a:cubicBezTo>
                      <a:pt x="958" y="208"/>
                      <a:pt x="962" y="260"/>
                      <a:pt x="933" y="269"/>
                    </a:cubicBezTo>
                    <a:cubicBezTo>
                      <a:pt x="904" y="278"/>
                      <a:pt x="823" y="244"/>
                      <a:pt x="787" y="239"/>
                    </a:cubicBezTo>
                    <a:cubicBezTo>
                      <a:pt x="751" y="234"/>
                      <a:pt x="743" y="239"/>
                      <a:pt x="715" y="241"/>
                    </a:cubicBezTo>
                    <a:cubicBezTo>
                      <a:pt x="687" y="243"/>
                      <a:pt x="634" y="247"/>
                      <a:pt x="618" y="253"/>
                    </a:cubicBezTo>
                    <a:cubicBezTo>
                      <a:pt x="598" y="260"/>
                      <a:pt x="601" y="272"/>
                      <a:pt x="618" y="280"/>
                    </a:cubicBezTo>
                    <a:cubicBezTo>
                      <a:pt x="621" y="293"/>
                      <a:pt x="627" y="305"/>
                      <a:pt x="639" y="337"/>
                    </a:cubicBezTo>
                    <a:cubicBezTo>
                      <a:pt x="649" y="366"/>
                      <a:pt x="677" y="440"/>
                      <a:pt x="690" y="472"/>
                    </a:cubicBezTo>
                    <a:cubicBezTo>
                      <a:pt x="695" y="493"/>
                      <a:pt x="707" y="508"/>
                      <a:pt x="717" y="526"/>
                    </a:cubicBezTo>
                    <a:cubicBezTo>
                      <a:pt x="740" y="571"/>
                      <a:pt x="769" y="649"/>
                      <a:pt x="789" y="691"/>
                    </a:cubicBezTo>
                    <a:cubicBezTo>
                      <a:pt x="793" y="703"/>
                      <a:pt x="819" y="771"/>
                      <a:pt x="823" y="783"/>
                    </a:cubicBezTo>
                    <a:cubicBezTo>
                      <a:pt x="833" y="807"/>
                      <a:pt x="844" y="825"/>
                      <a:pt x="847" y="833"/>
                    </a:cubicBezTo>
                    <a:cubicBezTo>
                      <a:pt x="845" y="843"/>
                      <a:pt x="848" y="823"/>
                      <a:pt x="843" y="832"/>
                    </a:cubicBezTo>
                    <a:cubicBezTo>
                      <a:pt x="841" y="836"/>
                      <a:pt x="835" y="834"/>
                      <a:pt x="831" y="835"/>
                    </a:cubicBezTo>
                    <a:cubicBezTo>
                      <a:pt x="813" y="842"/>
                      <a:pt x="799" y="852"/>
                      <a:pt x="780" y="856"/>
                    </a:cubicBezTo>
                    <a:cubicBezTo>
                      <a:pt x="766" y="863"/>
                      <a:pt x="750" y="870"/>
                      <a:pt x="735" y="874"/>
                    </a:cubicBezTo>
                    <a:cubicBezTo>
                      <a:pt x="711" y="890"/>
                      <a:pt x="692" y="913"/>
                      <a:pt x="663" y="919"/>
                    </a:cubicBezTo>
                    <a:cubicBezTo>
                      <a:pt x="649" y="929"/>
                      <a:pt x="632" y="933"/>
                      <a:pt x="618" y="943"/>
                    </a:cubicBezTo>
                    <a:cubicBezTo>
                      <a:pt x="616" y="940"/>
                      <a:pt x="614" y="937"/>
                      <a:pt x="612" y="934"/>
                    </a:cubicBezTo>
                    <a:cubicBezTo>
                      <a:pt x="611" y="931"/>
                      <a:pt x="611" y="928"/>
                      <a:pt x="609" y="925"/>
                    </a:cubicBezTo>
                    <a:cubicBezTo>
                      <a:pt x="605" y="919"/>
                      <a:pt x="597" y="907"/>
                      <a:pt x="597" y="907"/>
                    </a:cubicBezTo>
                    <a:cubicBezTo>
                      <a:pt x="595" y="892"/>
                      <a:pt x="595" y="887"/>
                      <a:pt x="591" y="874"/>
                    </a:cubicBezTo>
                    <a:cubicBezTo>
                      <a:pt x="589" y="868"/>
                      <a:pt x="585" y="856"/>
                      <a:pt x="585" y="856"/>
                    </a:cubicBezTo>
                    <a:cubicBezTo>
                      <a:pt x="581" y="837"/>
                      <a:pt x="583" y="762"/>
                      <a:pt x="576" y="718"/>
                    </a:cubicBezTo>
                    <a:cubicBezTo>
                      <a:pt x="569" y="674"/>
                      <a:pt x="552" y="632"/>
                      <a:pt x="543" y="589"/>
                    </a:cubicBezTo>
                    <a:cubicBezTo>
                      <a:pt x="538" y="544"/>
                      <a:pt x="533" y="501"/>
                      <a:pt x="522" y="457"/>
                    </a:cubicBezTo>
                    <a:cubicBezTo>
                      <a:pt x="518" y="425"/>
                      <a:pt x="514" y="417"/>
                      <a:pt x="511" y="401"/>
                    </a:cubicBezTo>
                    <a:cubicBezTo>
                      <a:pt x="508" y="385"/>
                      <a:pt x="511" y="370"/>
                      <a:pt x="503" y="363"/>
                    </a:cubicBezTo>
                    <a:cubicBezTo>
                      <a:pt x="494" y="345"/>
                      <a:pt x="476" y="357"/>
                      <a:pt x="465" y="357"/>
                    </a:cubicBezTo>
                    <a:cubicBezTo>
                      <a:pt x="454" y="357"/>
                      <a:pt x="440" y="353"/>
                      <a:pt x="435" y="363"/>
                    </a:cubicBezTo>
                    <a:cubicBezTo>
                      <a:pt x="430" y="373"/>
                      <a:pt x="437" y="358"/>
                      <a:pt x="435" y="415"/>
                    </a:cubicBezTo>
                    <a:cubicBezTo>
                      <a:pt x="433" y="472"/>
                      <a:pt x="423" y="613"/>
                      <a:pt x="420" y="703"/>
                    </a:cubicBezTo>
                    <a:cubicBezTo>
                      <a:pt x="419" y="788"/>
                      <a:pt x="422" y="873"/>
                      <a:pt x="417" y="958"/>
                    </a:cubicBezTo>
                    <a:cubicBezTo>
                      <a:pt x="416" y="967"/>
                      <a:pt x="403" y="955"/>
                      <a:pt x="395" y="951"/>
                    </a:cubicBezTo>
                    <a:cubicBezTo>
                      <a:pt x="382" y="944"/>
                      <a:pt x="364" y="936"/>
                      <a:pt x="349" y="931"/>
                    </a:cubicBezTo>
                    <a:cubicBezTo>
                      <a:pt x="316" y="924"/>
                      <a:pt x="236" y="895"/>
                      <a:pt x="205" y="885"/>
                    </a:cubicBezTo>
                    <a:cubicBezTo>
                      <a:pt x="174" y="875"/>
                      <a:pt x="165" y="880"/>
                      <a:pt x="159" y="873"/>
                    </a:cubicBezTo>
                    <a:cubicBezTo>
                      <a:pt x="153" y="866"/>
                      <a:pt x="165" y="865"/>
                      <a:pt x="171" y="844"/>
                    </a:cubicBezTo>
                    <a:cubicBezTo>
                      <a:pt x="183" y="820"/>
                      <a:pt x="188" y="777"/>
                      <a:pt x="195" y="749"/>
                    </a:cubicBezTo>
                    <a:cubicBezTo>
                      <a:pt x="206" y="709"/>
                      <a:pt x="235" y="645"/>
                      <a:pt x="247" y="603"/>
                    </a:cubicBezTo>
                    <a:cubicBezTo>
                      <a:pt x="259" y="561"/>
                      <a:pt x="263" y="526"/>
                      <a:pt x="270" y="496"/>
                    </a:cubicBezTo>
                    <a:cubicBezTo>
                      <a:pt x="278" y="469"/>
                      <a:pt x="283" y="455"/>
                      <a:pt x="291" y="421"/>
                    </a:cubicBezTo>
                    <a:cubicBezTo>
                      <a:pt x="299" y="368"/>
                      <a:pt x="306" y="320"/>
                      <a:pt x="323" y="269"/>
                    </a:cubicBezTo>
                    <a:cubicBezTo>
                      <a:pt x="297" y="252"/>
                      <a:pt x="205" y="268"/>
                      <a:pt x="165" y="265"/>
                    </a:cubicBezTo>
                    <a:cubicBezTo>
                      <a:pt x="151" y="263"/>
                      <a:pt x="129" y="282"/>
                      <a:pt x="126" y="268"/>
                    </a:cubicBezTo>
                    <a:cubicBezTo>
                      <a:pt x="111" y="263"/>
                      <a:pt x="38" y="283"/>
                      <a:pt x="19" y="267"/>
                    </a:cubicBezTo>
                    <a:cubicBezTo>
                      <a:pt x="0" y="258"/>
                      <a:pt x="9" y="228"/>
                      <a:pt x="9" y="211"/>
                    </a:cubicBezTo>
                    <a:cubicBezTo>
                      <a:pt x="9" y="194"/>
                      <a:pt x="14" y="181"/>
                      <a:pt x="19" y="163"/>
                    </a:cubicBezTo>
                    <a:cubicBezTo>
                      <a:pt x="24" y="145"/>
                      <a:pt x="33" y="121"/>
                      <a:pt x="41" y="103"/>
                    </a:cubicBezTo>
                    <a:cubicBezTo>
                      <a:pt x="49" y="85"/>
                      <a:pt x="55" y="60"/>
                      <a:pt x="69" y="53"/>
                    </a:cubicBezTo>
                    <a:cubicBezTo>
                      <a:pt x="83" y="46"/>
                      <a:pt x="108" y="60"/>
                      <a:pt x="125" y="59"/>
                    </a:cubicBezTo>
                    <a:cubicBezTo>
                      <a:pt x="137" y="58"/>
                      <a:pt x="151" y="50"/>
                      <a:pt x="169" y="49"/>
                    </a:cubicBezTo>
                    <a:cubicBezTo>
                      <a:pt x="187" y="48"/>
                      <a:pt x="160" y="52"/>
                      <a:pt x="231" y="52"/>
                    </a:cubicBezTo>
                    <a:cubicBezTo>
                      <a:pt x="352" y="50"/>
                      <a:pt x="473" y="50"/>
                      <a:pt x="594" y="49"/>
                    </a:cubicBezTo>
                    <a:cubicBezTo>
                      <a:pt x="638" y="48"/>
                      <a:pt x="682" y="48"/>
                      <a:pt x="726" y="46"/>
                    </a:cubicBezTo>
                    <a:cubicBezTo>
                      <a:pt x="742" y="45"/>
                      <a:pt x="785" y="32"/>
                      <a:pt x="774" y="43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66" name="Freeform 106"/>
              <p:cNvSpPr>
                <a:spLocks/>
              </p:cNvSpPr>
              <p:nvPr/>
            </p:nvSpPr>
            <p:spPr bwMode="auto">
              <a:xfrm>
                <a:off x="899" y="2282"/>
                <a:ext cx="39" cy="131"/>
              </a:xfrm>
              <a:custGeom>
                <a:avLst/>
                <a:gdLst>
                  <a:gd name="T0" fmla="*/ 22 w 39"/>
                  <a:gd name="T1" fmla="*/ 8 h 131"/>
                  <a:gd name="T2" fmla="*/ 20 w 39"/>
                  <a:gd name="T3" fmla="*/ 35 h 131"/>
                  <a:gd name="T4" fmla="*/ 34 w 39"/>
                  <a:gd name="T5" fmla="*/ 91 h 131"/>
                  <a:gd name="T6" fmla="*/ 20 w 39"/>
                  <a:gd name="T7" fmla="*/ 115 h 131"/>
                  <a:gd name="T8" fmla="*/ 8 w 39"/>
                  <a:gd name="T9" fmla="*/ 98 h 131"/>
                  <a:gd name="T10" fmla="*/ 2 w 39"/>
                  <a:gd name="T11" fmla="*/ 82 h 131"/>
                  <a:gd name="T12" fmla="*/ 8 w 39"/>
                  <a:gd name="T13" fmla="*/ 44 h 131"/>
                  <a:gd name="T14" fmla="*/ 10 w 39"/>
                  <a:gd name="T15" fmla="*/ 22 h 131"/>
                  <a:gd name="T16" fmla="*/ 22 w 39"/>
                  <a:gd name="T17" fmla="*/ 8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131">
                    <a:moveTo>
                      <a:pt x="22" y="8"/>
                    </a:moveTo>
                    <a:cubicBezTo>
                      <a:pt x="23" y="17"/>
                      <a:pt x="24" y="26"/>
                      <a:pt x="20" y="35"/>
                    </a:cubicBezTo>
                    <a:cubicBezTo>
                      <a:pt x="39" y="46"/>
                      <a:pt x="29" y="71"/>
                      <a:pt x="34" y="91"/>
                    </a:cubicBezTo>
                    <a:cubicBezTo>
                      <a:pt x="30" y="131"/>
                      <a:pt x="39" y="118"/>
                      <a:pt x="20" y="115"/>
                    </a:cubicBezTo>
                    <a:cubicBezTo>
                      <a:pt x="14" y="111"/>
                      <a:pt x="11" y="105"/>
                      <a:pt x="8" y="98"/>
                    </a:cubicBezTo>
                    <a:cubicBezTo>
                      <a:pt x="7" y="92"/>
                      <a:pt x="2" y="82"/>
                      <a:pt x="2" y="82"/>
                    </a:cubicBezTo>
                    <a:cubicBezTo>
                      <a:pt x="0" y="69"/>
                      <a:pt x="3" y="56"/>
                      <a:pt x="8" y="44"/>
                    </a:cubicBezTo>
                    <a:cubicBezTo>
                      <a:pt x="9" y="37"/>
                      <a:pt x="7" y="29"/>
                      <a:pt x="10" y="22"/>
                    </a:cubicBezTo>
                    <a:cubicBezTo>
                      <a:pt x="11" y="19"/>
                      <a:pt x="22" y="0"/>
                      <a:pt x="22" y="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67" name="Freeform 107"/>
              <p:cNvSpPr>
                <a:spLocks/>
              </p:cNvSpPr>
              <p:nvPr/>
            </p:nvSpPr>
            <p:spPr bwMode="auto">
              <a:xfrm>
                <a:off x="1052" y="2248"/>
                <a:ext cx="101" cy="163"/>
              </a:xfrm>
              <a:custGeom>
                <a:avLst/>
                <a:gdLst>
                  <a:gd name="T0" fmla="*/ 29 w 101"/>
                  <a:gd name="T1" fmla="*/ 29 h 163"/>
                  <a:gd name="T2" fmla="*/ 43 w 101"/>
                  <a:gd name="T3" fmla="*/ 60 h 163"/>
                  <a:gd name="T4" fmla="*/ 49 w 101"/>
                  <a:gd name="T5" fmla="*/ 75 h 163"/>
                  <a:gd name="T6" fmla="*/ 55 w 101"/>
                  <a:gd name="T7" fmla="*/ 93 h 163"/>
                  <a:gd name="T8" fmla="*/ 47 w 101"/>
                  <a:gd name="T9" fmla="*/ 111 h 163"/>
                  <a:gd name="T10" fmla="*/ 59 w 101"/>
                  <a:gd name="T11" fmla="*/ 134 h 163"/>
                  <a:gd name="T12" fmla="*/ 64 w 101"/>
                  <a:gd name="T13" fmla="*/ 144 h 163"/>
                  <a:gd name="T14" fmla="*/ 67 w 101"/>
                  <a:gd name="T15" fmla="*/ 161 h 163"/>
                  <a:gd name="T16" fmla="*/ 73 w 101"/>
                  <a:gd name="T17" fmla="*/ 152 h 163"/>
                  <a:gd name="T18" fmla="*/ 83 w 101"/>
                  <a:gd name="T19" fmla="*/ 147 h 163"/>
                  <a:gd name="T20" fmla="*/ 94 w 101"/>
                  <a:gd name="T21" fmla="*/ 122 h 163"/>
                  <a:gd name="T22" fmla="*/ 101 w 101"/>
                  <a:gd name="T23" fmla="*/ 96 h 163"/>
                  <a:gd name="T24" fmla="*/ 94 w 101"/>
                  <a:gd name="T25" fmla="*/ 83 h 163"/>
                  <a:gd name="T26" fmla="*/ 80 w 101"/>
                  <a:gd name="T27" fmla="*/ 45 h 163"/>
                  <a:gd name="T28" fmla="*/ 53 w 101"/>
                  <a:gd name="T29" fmla="*/ 17 h 163"/>
                  <a:gd name="T30" fmla="*/ 40 w 101"/>
                  <a:gd name="T31" fmla="*/ 12 h 163"/>
                  <a:gd name="T32" fmla="*/ 20 w 101"/>
                  <a:gd name="T33" fmla="*/ 2 h 163"/>
                  <a:gd name="T34" fmla="*/ 13 w 101"/>
                  <a:gd name="T35" fmla="*/ 3 h 163"/>
                  <a:gd name="T36" fmla="*/ 28 w 101"/>
                  <a:gd name="T37" fmla="*/ 21 h 163"/>
                  <a:gd name="T38" fmla="*/ 29 w 101"/>
                  <a:gd name="T39" fmla="*/ 29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1" h="163">
                    <a:moveTo>
                      <a:pt x="29" y="29"/>
                    </a:moveTo>
                    <a:cubicBezTo>
                      <a:pt x="31" y="45"/>
                      <a:pt x="24" y="58"/>
                      <a:pt x="43" y="60"/>
                    </a:cubicBezTo>
                    <a:cubicBezTo>
                      <a:pt x="40" y="68"/>
                      <a:pt x="39" y="73"/>
                      <a:pt x="49" y="75"/>
                    </a:cubicBezTo>
                    <a:cubicBezTo>
                      <a:pt x="53" y="81"/>
                      <a:pt x="52" y="87"/>
                      <a:pt x="55" y="93"/>
                    </a:cubicBezTo>
                    <a:cubicBezTo>
                      <a:pt x="52" y="110"/>
                      <a:pt x="52" y="101"/>
                      <a:pt x="47" y="111"/>
                    </a:cubicBezTo>
                    <a:cubicBezTo>
                      <a:pt x="52" y="119"/>
                      <a:pt x="54" y="126"/>
                      <a:pt x="59" y="134"/>
                    </a:cubicBezTo>
                    <a:cubicBezTo>
                      <a:pt x="61" y="137"/>
                      <a:pt x="64" y="144"/>
                      <a:pt x="64" y="144"/>
                    </a:cubicBezTo>
                    <a:cubicBezTo>
                      <a:pt x="65" y="150"/>
                      <a:pt x="63" y="157"/>
                      <a:pt x="67" y="161"/>
                    </a:cubicBezTo>
                    <a:cubicBezTo>
                      <a:pt x="68" y="163"/>
                      <a:pt x="72" y="152"/>
                      <a:pt x="73" y="152"/>
                    </a:cubicBezTo>
                    <a:cubicBezTo>
                      <a:pt x="76" y="150"/>
                      <a:pt x="83" y="147"/>
                      <a:pt x="83" y="147"/>
                    </a:cubicBezTo>
                    <a:cubicBezTo>
                      <a:pt x="86" y="138"/>
                      <a:pt x="90" y="131"/>
                      <a:pt x="94" y="122"/>
                    </a:cubicBezTo>
                    <a:cubicBezTo>
                      <a:pt x="95" y="104"/>
                      <a:pt x="94" y="107"/>
                      <a:pt x="101" y="96"/>
                    </a:cubicBezTo>
                    <a:cubicBezTo>
                      <a:pt x="100" y="89"/>
                      <a:pt x="99" y="87"/>
                      <a:pt x="94" y="83"/>
                    </a:cubicBezTo>
                    <a:cubicBezTo>
                      <a:pt x="89" y="73"/>
                      <a:pt x="91" y="49"/>
                      <a:pt x="80" y="45"/>
                    </a:cubicBezTo>
                    <a:cubicBezTo>
                      <a:pt x="71" y="33"/>
                      <a:pt x="71" y="20"/>
                      <a:pt x="53" y="17"/>
                    </a:cubicBezTo>
                    <a:cubicBezTo>
                      <a:pt x="49" y="15"/>
                      <a:pt x="44" y="14"/>
                      <a:pt x="40" y="12"/>
                    </a:cubicBezTo>
                    <a:cubicBezTo>
                      <a:pt x="35" y="6"/>
                      <a:pt x="28" y="3"/>
                      <a:pt x="20" y="2"/>
                    </a:cubicBezTo>
                    <a:cubicBezTo>
                      <a:pt x="16" y="0"/>
                      <a:pt x="0" y="0"/>
                      <a:pt x="13" y="3"/>
                    </a:cubicBezTo>
                    <a:cubicBezTo>
                      <a:pt x="19" y="7"/>
                      <a:pt x="23" y="15"/>
                      <a:pt x="28" y="21"/>
                    </a:cubicBezTo>
                    <a:cubicBezTo>
                      <a:pt x="29" y="27"/>
                      <a:pt x="29" y="24"/>
                      <a:pt x="29" y="2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68" name="Freeform 108"/>
              <p:cNvSpPr>
                <a:spLocks/>
              </p:cNvSpPr>
              <p:nvPr/>
            </p:nvSpPr>
            <p:spPr bwMode="auto">
              <a:xfrm>
                <a:off x="957" y="2317"/>
                <a:ext cx="120" cy="110"/>
              </a:xfrm>
              <a:custGeom>
                <a:avLst/>
                <a:gdLst>
                  <a:gd name="T0" fmla="*/ 120 w 120"/>
                  <a:gd name="T1" fmla="*/ 63 h 110"/>
                  <a:gd name="T2" fmla="*/ 117 w 120"/>
                  <a:gd name="T3" fmla="*/ 69 h 110"/>
                  <a:gd name="T4" fmla="*/ 97 w 120"/>
                  <a:gd name="T5" fmla="*/ 90 h 110"/>
                  <a:gd name="T6" fmla="*/ 91 w 120"/>
                  <a:gd name="T7" fmla="*/ 93 h 110"/>
                  <a:gd name="T8" fmla="*/ 78 w 120"/>
                  <a:gd name="T9" fmla="*/ 96 h 110"/>
                  <a:gd name="T10" fmla="*/ 69 w 120"/>
                  <a:gd name="T11" fmla="*/ 96 h 110"/>
                  <a:gd name="T12" fmla="*/ 54 w 120"/>
                  <a:gd name="T13" fmla="*/ 93 h 110"/>
                  <a:gd name="T14" fmla="*/ 34 w 120"/>
                  <a:gd name="T15" fmla="*/ 89 h 110"/>
                  <a:gd name="T16" fmla="*/ 24 w 120"/>
                  <a:gd name="T17" fmla="*/ 74 h 110"/>
                  <a:gd name="T18" fmla="*/ 13 w 120"/>
                  <a:gd name="T19" fmla="*/ 69 h 110"/>
                  <a:gd name="T20" fmla="*/ 9 w 120"/>
                  <a:gd name="T21" fmla="*/ 59 h 110"/>
                  <a:gd name="T22" fmla="*/ 13 w 120"/>
                  <a:gd name="T23" fmla="*/ 41 h 110"/>
                  <a:gd name="T24" fmla="*/ 13 w 120"/>
                  <a:gd name="T25" fmla="*/ 29 h 110"/>
                  <a:gd name="T26" fmla="*/ 1 w 120"/>
                  <a:gd name="T27" fmla="*/ 18 h 110"/>
                  <a:gd name="T28" fmla="*/ 1 w 120"/>
                  <a:gd name="T29" fmla="*/ 6 h 110"/>
                  <a:gd name="T30" fmla="*/ 4 w 120"/>
                  <a:gd name="T31" fmla="*/ 2 h 110"/>
                  <a:gd name="T32" fmla="*/ 1 w 120"/>
                  <a:gd name="T33" fmla="*/ 8 h 110"/>
                  <a:gd name="T34" fmla="*/ 12 w 120"/>
                  <a:gd name="T35" fmla="*/ 24 h 110"/>
                  <a:gd name="T36" fmla="*/ 19 w 120"/>
                  <a:gd name="T37" fmla="*/ 41 h 110"/>
                  <a:gd name="T38" fmla="*/ 27 w 120"/>
                  <a:gd name="T39" fmla="*/ 60 h 110"/>
                  <a:gd name="T40" fmla="*/ 37 w 120"/>
                  <a:gd name="T41" fmla="*/ 71 h 110"/>
                  <a:gd name="T42" fmla="*/ 57 w 120"/>
                  <a:gd name="T43" fmla="*/ 75 h 110"/>
                  <a:gd name="T44" fmla="*/ 102 w 120"/>
                  <a:gd name="T45" fmla="*/ 71 h 110"/>
                  <a:gd name="T46" fmla="*/ 120 w 120"/>
                  <a:gd name="T47" fmla="*/ 6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0" h="110">
                    <a:moveTo>
                      <a:pt x="120" y="63"/>
                    </a:moveTo>
                    <a:cubicBezTo>
                      <a:pt x="115" y="66"/>
                      <a:pt x="106" y="67"/>
                      <a:pt x="117" y="69"/>
                    </a:cubicBezTo>
                    <a:cubicBezTo>
                      <a:pt x="113" y="78"/>
                      <a:pt x="105" y="84"/>
                      <a:pt x="97" y="90"/>
                    </a:cubicBezTo>
                    <a:cubicBezTo>
                      <a:pt x="95" y="98"/>
                      <a:pt x="97" y="110"/>
                      <a:pt x="91" y="93"/>
                    </a:cubicBezTo>
                    <a:cubicBezTo>
                      <a:pt x="84" y="95"/>
                      <a:pt x="84" y="101"/>
                      <a:pt x="78" y="96"/>
                    </a:cubicBezTo>
                    <a:cubicBezTo>
                      <a:pt x="75" y="104"/>
                      <a:pt x="71" y="105"/>
                      <a:pt x="69" y="96"/>
                    </a:cubicBezTo>
                    <a:cubicBezTo>
                      <a:pt x="61" y="99"/>
                      <a:pt x="58" y="102"/>
                      <a:pt x="54" y="93"/>
                    </a:cubicBezTo>
                    <a:cubicBezTo>
                      <a:pt x="47" y="96"/>
                      <a:pt x="42" y="91"/>
                      <a:pt x="34" y="89"/>
                    </a:cubicBezTo>
                    <a:cubicBezTo>
                      <a:pt x="28" y="84"/>
                      <a:pt x="25" y="82"/>
                      <a:pt x="24" y="74"/>
                    </a:cubicBezTo>
                    <a:cubicBezTo>
                      <a:pt x="7" y="76"/>
                      <a:pt x="25" y="74"/>
                      <a:pt x="13" y="69"/>
                    </a:cubicBezTo>
                    <a:cubicBezTo>
                      <a:pt x="6" y="55"/>
                      <a:pt x="23" y="61"/>
                      <a:pt x="9" y="59"/>
                    </a:cubicBezTo>
                    <a:cubicBezTo>
                      <a:pt x="15" y="51"/>
                      <a:pt x="6" y="51"/>
                      <a:pt x="13" y="41"/>
                    </a:cubicBezTo>
                    <a:cubicBezTo>
                      <a:pt x="6" y="38"/>
                      <a:pt x="9" y="34"/>
                      <a:pt x="13" y="29"/>
                    </a:cubicBezTo>
                    <a:cubicBezTo>
                      <a:pt x="7" y="26"/>
                      <a:pt x="4" y="25"/>
                      <a:pt x="1" y="18"/>
                    </a:cubicBezTo>
                    <a:cubicBezTo>
                      <a:pt x="10" y="12"/>
                      <a:pt x="4" y="15"/>
                      <a:pt x="1" y="6"/>
                    </a:cubicBezTo>
                    <a:cubicBezTo>
                      <a:pt x="2" y="5"/>
                      <a:pt x="4" y="0"/>
                      <a:pt x="4" y="2"/>
                    </a:cubicBezTo>
                    <a:cubicBezTo>
                      <a:pt x="4" y="4"/>
                      <a:pt x="1" y="6"/>
                      <a:pt x="1" y="8"/>
                    </a:cubicBezTo>
                    <a:cubicBezTo>
                      <a:pt x="0" y="18"/>
                      <a:pt x="5" y="20"/>
                      <a:pt x="12" y="24"/>
                    </a:cubicBezTo>
                    <a:cubicBezTo>
                      <a:pt x="13" y="34"/>
                      <a:pt x="17" y="32"/>
                      <a:pt x="19" y="41"/>
                    </a:cubicBezTo>
                    <a:cubicBezTo>
                      <a:pt x="18" y="52"/>
                      <a:pt x="16" y="58"/>
                      <a:pt x="27" y="60"/>
                    </a:cubicBezTo>
                    <a:cubicBezTo>
                      <a:pt x="32" y="63"/>
                      <a:pt x="34" y="66"/>
                      <a:pt x="37" y="71"/>
                    </a:cubicBezTo>
                    <a:cubicBezTo>
                      <a:pt x="44" y="68"/>
                      <a:pt x="53" y="67"/>
                      <a:pt x="57" y="75"/>
                    </a:cubicBezTo>
                    <a:cubicBezTo>
                      <a:pt x="79" y="74"/>
                      <a:pt x="84" y="73"/>
                      <a:pt x="102" y="71"/>
                    </a:cubicBezTo>
                    <a:cubicBezTo>
                      <a:pt x="109" y="67"/>
                      <a:pt x="113" y="68"/>
                      <a:pt x="120" y="6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69" name="Freeform 109"/>
              <p:cNvSpPr>
                <a:spLocks/>
              </p:cNvSpPr>
              <p:nvPr/>
            </p:nvSpPr>
            <p:spPr bwMode="auto">
              <a:xfrm>
                <a:off x="937" y="2241"/>
                <a:ext cx="117" cy="46"/>
              </a:xfrm>
              <a:custGeom>
                <a:avLst/>
                <a:gdLst>
                  <a:gd name="T0" fmla="*/ 117 w 117"/>
                  <a:gd name="T1" fmla="*/ 7 h 46"/>
                  <a:gd name="T2" fmla="*/ 93 w 117"/>
                  <a:gd name="T3" fmla="*/ 9 h 46"/>
                  <a:gd name="T4" fmla="*/ 98 w 117"/>
                  <a:gd name="T5" fmla="*/ 10 h 46"/>
                  <a:gd name="T6" fmla="*/ 78 w 117"/>
                  <a:gd name="T7" fmla="*/ 19 h 46"/>
                  <a:gd name="T8" fmla="*/ 71 w 117"/>
                  <a:gd name="T9" fmla="*/ 31 h 46"/>
                  <a:gd name="T10" fmla="*/ 51 w 117"/>
                  <a:gd name="T11" fmla="*/ 28 h 46"/>
                  <a:gd name="T12" fmla="*/ 39 w 117"/>
                  <a:gd name="T13" fmla="*/ 37 h 46"/>
                  <a:gd name="T14" fmla="*/ 51 w 117"/>
                  <a:gd name="T15" fmla="*/ 46 h 46"/>
                  <a:gd name="T16" fmla="*/ 39 w 117"/>
                  <a:gd name="T17" fmla="*/ 40 h 46"/>
                  <a:gd name="T18" fmla="*/ 32 w 117"/>
                  <a:gd name="T19" fmla="*/ 31 h 46"/>
                  <a:gd name="T20" fmla="*/ 9 w 117"/>
                  <a:gd name="T21" fmla="*/ 25 h 46"/>
                  <a:gd name="T22" fmla="*/ 20 w 117"/>
                  <a:gd name="T23" fmla="*/ 21 h 46"/>
                  <a:gd name="T24" fmla="*/ 33 w 117"/>
                  <a:gd name="T25" fmla="*/ 16 h 46"/>
                  <a:gd name="T26" fmla="*/ 50 w 117"/>
                  <a:gd name="T27" fmla="*/ 9 h 46"/>
                  <a:gd name="T28" fmla="*/ 86 w 117"/>
                  <a:gd name="T29" fmla="*/ 3 h 46"/>
                  <a:gd name="T30" fmla="*/ 117 w 117"/>
                  <a:gd name="T31" fmla="*/ 7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7" h="46">
                    <a:moveTo>
                      <a:pt x="117" y="7"/>
                    </a:moveTo>
                    <a:cubicBezTo>
                      <a:pt x="109" y="8"/>
                      <a:pt x="101" y="8"/>
                      <a:pt x="93" y="9"/>
                    </a:cubicBezTo>
                    <a:cubicBezTo>
                      <a:pt x="91" y="9"/>
                      <a:pt x="98" y="8"/>
                      <a:pt x="98" y="10"/>
                    </a:cubicBezTo>
                    <a:cubicBezTo>
                      <a:pt x="98" y="12"/>
                      <a:pt x="80" y="19"/>
                      <a:pt x="78" y="19"/>
                    </a:cubicBezTo>
                    <a:cubicBezTo>
                      <a:pt x="77" y="25"/>
                      <a:pt x="76" y="27"/>
                      <a:pt x="71" y="31"/>
                    </a:cubicBezTo>
                    <a:cubicBezTo>
                      <a:pt x="66" y="21"/>
                      <a:pt x="61" y="27"/>
                      <a:pt x="51" y="28"/>
                    </a:cubicBezTo>
                    <a:cubicBezTo>
                      <a:pt x="45" y="30"/>
                      <a:pt x="42" y="31"/>
                      <a:pt x="39" y="37"/>
                    </a:cubicBezTo>
                    <a:cubicBezTo>
                      <a:pt x="42" y="44"/>
                      <a:pt x="45" y="42"/>
                      <a:pt x="51" y="46"/>
                    </a:cubicBezTo>
                    <a:cubicBezTo>
                      <a:pt x="51" y="46"/>
                      <a:pt x="43" y="42"/>
                      <a:pt x="39" y="40"/>
                    </a:cubicBezTo>
                    <a:cubicBezTo>
                      <a:pt x="30" y="36"/>
                      <a:pt x="39" y="37"/>
                      <a:pt x="32" y="31"/>
                    </a:cubicBezTo>
                    <a:cubicBezTo>
                      <a:pt x="27" y="27"/>
                      <a:pt x="15" y="27"/>
                      <a:pt x="9" y="25"/>
                    </a:cubicBezTo>
                    <a:cubicBezTo>
                      <a:pt x="0" y="32"/>
                      <a:pt x="13" y="22"/>
                      <a:pt x="20" y="21"/>
                    </a:cubicBezTo>
                    <a:cubicBezTo>
                      <a:pt x="24" y="19"/>
                      <a:pt x="29" y="18"/>
                      <a:pt x="33" y="16"/>
                    </a:cubicBezTo>
                    <a:cubicBezTo>
                      <a:pt x="36" y="9"/>
                      <a:pt x="43" y="10"/>
                      <a:pt x="50" y="9"/>
                    </a:cubicBezTo>
                    <a:cubicBezTo>
                      <a:pt x="62" y="0"/>
                      <a:pt x="68" y="4"/>
                      <a:pt x="86" y="3"/>
                    </a:cubicBezTo>
                    <a:cubicBezTo>
                      <a:pt x="96" y="4"/>
                      <a:pt x="107" y="4"/>
                      <a:pt x="117" y="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70" name="Freeform 110"/>
              <p:cNvSpPr>
                <a:spLocks/>
              </p:cNvSpPr>
              <p:nvPr/>
            </p:nvSpPr>
            <p:spPr bwMode="auto">
              <a:xfrm>
                <a:off x="922" y="2275"/>
                <a:ext cx="186" cy="166"/>
              </a:xfrm>
              <a:custGeom>
                <a:avLst/>
                <a:gdLst>
                  <a:gd name="T0" fmla="*/ 171 w 186"/>
                  <a:gd name="T1" fmla="*/ 80 h 166"/>
                  <a:gd name="T2" fmla="*/ 174 w 186"/>
                  <a:gd name="T3" fmla="*/ 105 h 166"/>
                  <a:gd name="T4" fmla="*/ 173 w 186"/>
                  <a:gd name="T5" fmla="*/ 123 h 166"/>
                  <a:gd name="T6" fmla="*/ 185 w 186"/>
                  <a:gd name="T7" fmla="*/ 141 h 166"/>
                  <a:gd name="T8" fmla="*/ 141 w 186"/>
                  <a:gd name="T9" fmla="*/ 164 h 166"/>
                  <a:gd name="T10" fmla="*/ 129 w 186"/>
                  <a:gd name="T11" fmla="*/ 156 h 166"/>
                  <a:gd name="T12" fmla="*/ 114 w 186"/>
                  <a:gd name="T13" fmla="*/ 161 h 166"/>
                  <a:gd name="T14" fmla="*/ 75 w 186"/>
                  <a:gd name="T15" fmla="*/ 159 h 166"/>
                  <a:gd name="T16" fmla="*/ 72 w 186"/>
                  <a:gd name="T17" fmla="*/ 161 h 166"/>
                  <a:gd name="T18" fmla="*/ 45 w 186"/>
                  <a:gd name="T19" fmla="*/ 147 h 166"/>
                  <a:gd name="T20" fmla="*/ 18 w 186"/>
                  <a:gd name="T21" fmla="*/ 125 h 166"/>
                  <a:gd name="T22" fmla="*/ 27 w 186"/>
                  <a:gd name="T23" fmla="*/ 126 h 166"/>
                  <a:gd name="T24" fmla="*/ 23 w 186"/>
                  <a:gd name="T25" fmla="*/ 105 h 166"/>
                  <a:gd name="T26" fmla="*/ 9 w 186"/>
                  <a:gd name="T27" fmla="*/ 87 h 166"/>
                  <a:gd name="T28" fmla="*/ 11 w 186"/>
                  <a:gd name="T29" fmla="*/ 66 h 166"/>
                  <a:gd name="T30" fmla="*/ 6 w 186"/>
                  <a:gd name="T31" fmla="*/ 45 h 166"/>
                  <a:gd name="T32" fmla="*/ 9 w 186"/>
                  <a:gd name="T33" fmla="*/ 36 h 166"/>
                  <a:gd name="T34" fmla="*/ 5 w 186"/>
                  <a:gd name="T35" fmla="*/ 27 h 166"/>
                  <a:gd name="T36" fmla="*/ 24 w 186"/>
                  <a:gd name="T37" fmla="*/ 0 h 166"/>
                  <a:gd name="T38" fmla="*/ 63 w 186"/>
                  <a:gd name="T39" fmla="*/ 21 h 166"/>
                  <a:gd name="T40" fmla="*/ 51 w 186"/>
                  <a:gd name="T41" fmla="*/ 39 h 166"/>
                  <a:gd name="T42" fmla="*/ 27 w 186"/>
                  <a:gd name="T43" fmla="*/ 36 h 166"/>
                  <a:gd name="T44" fmla="*/ 27 w 186"/>
                  <a:gd name="T45" fmla="*/ 56 h 166"/>
                  <a:gd name="T46" fmla="*/ 35 w 186"/>
                  <a:gd name="T47" fmla="*/ 74 h 166"/>
                  <a:gd name="T48" fmla="*/ 30 w 186"/>
                  <a:gd name="T49" fmla="*/ 86 h 166"/>
                  <a:gd name="T50" fmla="*/ 44 w 186"/>
                  <a:gd name="T51" fmla="*/ 114 h 166"/>
                  <a:gd name="T52" fmla="*/ 65 w 186"/>
                  <a:gd name="T53" fmla="*/ 131 h 166"/>
                  <a:gd name="T54" fmla="*/ 86 w 186"/>
                  <a:gd name="T55" fmla="*/ 144 h 166"/>
                  <a:gd name="T56" fmla="*/ 117 w 186"/>
                  <a:gd name="T57" fmla="*/ 146 h 166"/>
                  <a:gd name="T58" fmla="*/ 143 w 186"/>
                  <a:gd name="T59" fmla="*/ 141 h 166"/>
                  <a:gd name="T60" fmla="*/ 161 w 186"/>
                  <a:gd name="T61" fmla="*/ 126 h 166"/>
                  <a:gd name="T62" fmla="*/ 167 w 186"/>
                  <a:gd name="T63" fmla="*/ 99 h 166"/>
                  <a:gd name="T64" fmla="*/ 176 w 186"/>
                  <a:gd name="T65" fmla="*/ 68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6" h="166">
                    <a:moveTo>
                      <a:pt x="176" y="68"/>
                    </a:moveTo>
                    <a:cubicBezTo>
                      <a:pt x="173" y="77"/>
                      <a:pt x="181" y="77"/>
                      <a:pt x="171" y="80"/>
                    </a:cubicBezTo>
                    <a:cubicBezTo>
                      <a:pt x="173" y="87"/>
                      <a:pt x="170" y="88"/>
                      <a:pt x="173" y="95"/>
                    </a:cubicBezTo>
                    <a:cubicBezTo>
                      <a:pt x="170" y="102"/>
                      <a:pt x="164" y="103"/>
                      <a:pt x="174" y="105"/>
                    </a:cubicBezTo>
                    <a:cubicBezTo>
                      <a:pt x="176" y="112"/>
                      <a:pt x="186" y="124"/>
                      <a:pt x="174" y="122"/>
                    </a:cubicBezTo>
                    <a:cubicBezTo>
                      <a:pt x="169" y="119"/>
                      <a:pt x="162" y="127"/>
                      <a:pt x="173" y="123"/>
                    </a:cubicBezTo>
                    <a:cubicBezTo>
                      <a:pt x="174" y="132"/>
                      <a:pt x="186" y="144"/>
                      <a:pt x="171" y="135"/>
                    </a:cubicBezTo>
                    <a:cubicBezTo>
                      <a:pt x="163" y="147"/>
                      <a:pt x="175" y="142"/>
                      <a:pt x="185" y="141"/>
                    </a:cubicBezTo>
                    <a:cubicBezTo>
                      <a:pt x="180" y="149"/>
                      <a:pt x="174" y="152"/>
                      <a:pt x="165" y="153"/>
                    </a:cubicBezTo>
                    <a:cubicBezTo>
                      <a:pt x="156" y="158"/>
                      <a:pt x="152" y="160"/>
                      <a:pt x="141" y="164"/>
                    </a:cubicBezTo>
                    <a:cubicBezTo>
                      <a:pt x="140" y="158"/>
                      <a:pt x="140" y="156"/>
                      <a:pt x="134" y="153"/>
                    </a:cubicBezTo>
                    <a:cubicBezTo>
                      <a:pt x="132" y="154"/>
                      <a:pt x="129" y="154"/>
                      <a:pt x="129" y="156"/>
                    </a:cubicBezTo>
                    <a:cubicBezTo>
                      <a:pt x="129" y="158"/>
                      <a:pt x="136" y="158"/>
                      <a:pt x="134" y="159"/>
                    </a:cubicBezTo>
                    <a:cubicBezTo>
                      <a:pt x="128" y="161"/>
                      <a:pt x="121" y="160"/>
                      <a:pt x="114" y="161"/>
                    </a:cubicBezTo>
                    <a:cubicBezTo>
                      <a:pt x="103" y="159"/>
                      <a:pt x="101" y="154"/>
                      <a:pt x="92" y="161"/>
                    </a:cubicBezTo>
                    <a:cubicBezTo>
                      <a:pt x="85" y="159"/>
                      <a:pt x="82" y="158"/>
                      <a:pt x="75" y="159"/>
                    </a:cubicBezTo>
                    <a:cubicBezTo>
                      <a:pt x="75" y="161"/>
                      <a:pt x="76" y="164"/>
                      <a:pt x="74" y="165"/>
                    </a:cubicBezTo>
                    <a:cubicBezTo>
                      <a:pt x="73" y="166"/>
                      <a:pt x="73" y="162"/>
                      <a:pt x="72" y="161"/>
                    </a:cubicBezTo>
                    <a:cubicBezTo>
                      <a:pt x="69" y="158"/>
                      <a:pt x="60" y="158"/>
                      <a:pt x="57" y="158"/>
                    </a:cubicBezTo>
                    <a:cubicBezTo>
                      <a:pt x="51" y="153"/>
                      <a:pt x="48" y="155"/>
                      <a:pt x="45" y="147"/>
                    </a:cubicBezTo>
                    <a:cubicBezTo>
                      <a:pt x="48" y="137"/>
                      <a:pt x="44" y="136"/>
                      <a:pt x="35" y="138"/>
                    </a:cubicBezTo>
                    <a:cubicBezTo>
                      <a:pt x="31" y="148"/>
                      <a:pt x="26" y="132"/>
                      <a:pt x="18" y="125"/>
                    </a:cubicBezTo>
                    <a:cubicBezTo>
                      <a:pt x="20" y="124"/>
                      <a:pt x="21" y="123"/>
                      <a:pt x="23" y="123"/>
                    </a:cubicBezTo>
                    <a:cubicBezTo>
                      <a:pt x="25" y="123"/>
                      <a:pt x="26" y="127"/>
                      <a:pt x="27" y="126"/>
                    </a:cubicBezTo>
                    <a:cubicBezTo>
                      <a:pt x="30" y="123"/>
                      <a:pt x="22" y="113"/>
                      <a:pt x="20" y="111"/>
                    </a:cubicBezTo>
                    <a:cubicBezTo>
                      <a:pt x="8" y="118"/>
                      <a:pt x="20" y="107"/>
                      <a:pt x="23" y="105"/>
                    </a:cubicBezTo>
                    <a:cubicBezTo>
                      <a:pt x="17" y="104"/>
                      <a:pt x="9" y="109"/>
                      <a:pt x="15" y="101"/>
                    </a:cubicBezTo>
                    <a:cubicBezTo>
                      <a:pt x="14" y="95"/>
                      <a:pt x="11" y="92"/>
                      <a:pt x="9" y="87"/>
                    </a:cubicBezTo>
                    <a:cubicBezTo>
                      <a:pt x="14" y="77"/>
                      <a:pt x="10" y="89"/>
                      <a:pt x="5" y="81"/>
                    </a:cubicBezTo>
                    <a:cubicBezTo>
                      <a:pt x="3" y="78"/>
                      <a:pt x="10" y="69"/>
                      <a:pt x="11" y="66"/>
                    </a:cubicBezTo>
                    <a:cubicBezTo>
                      <a:pt x="1" y="60"/>
                      <a:pt x="14" y="55"/>
                      <a:pt x="3" y="51"/>
                    </a:cubicBezTo>
                    <a:cubicBezTo>
                      <a:pt x="4" y="49"/>
                      <a:pt x="6" y="47"/>
                      <a:pt x="6" y="45"/>
                    </a:cubicBezTo>
                    <a:cubicBezTo>
                      <a:pt x="6" y="43"/>
                      <a:pt x="4" y="41"/>
                      <a:pt x="5" y="39"/>
                    </a:cubicBezTo>
                    <a:cubicBezTo>
                      <a:pt x="6" y="37"/>
                      <a:pt x="11" y="37"/>
                      <a:pt x="9" y="36"/>
                    </a:cubicBezTo>
                    <a:cubicBezTo>
                      <a:pt x="7" y="35"/>
                      <a:pt x="4" y="37"/>
                      <a:pt x="2" y="38"/>
                    </a:cubicBezTo>
                    <a:cubicBezTo>
                      <a:pt x="6" y="32"/>
                      <a:pt x="11" y="32"/>
                      <a:pt x="5" y="27"/>
                    </a:cubicBezTo>
                    <a:cubicBezTo>
                      <a:pt x="0" y="18"/>
                      <a:pt x="12" y="23"/>
                      <a:pt x="6" y="12"/>
                    </a:cubicBezTo>
                    <a:cubicBezTo>
                      <a:pt x="18" y="5"/>
                      <a:pt x="6" y="5"/>
                      <a:pt x="24" y="0"/>
                    </a:cubicBezTo>
                    <a:cubicBezTo>
                      <a:pt x="30" y="10"/>
                      <a:pt x="28" y="13"/>
                      <a:pt x="41" y="15"/>
                    </a:cubicBezTo>
                    <a:cubicBezTo>
                      <a:pt x="53" y="6"/>
                      <a:pt x="54" y="20"/>
                      <a:pt x="63" y="21"/>
                    </a:cubicBezTo>
                    <a:cubicBezTo>
                      <a:pt x="62" y="25"/>
                      <a:pt x="62" y="29"/>
                      <a:pt x="60" y="32"/>
                    </a:cubicBezTo>
                    <a:cubicBezTo>
                      <a:pt x="58" y="35"/>
                      <a:pt x="51" y="39"/>
                      <a:pt x="51" y="39"/>
                    </a:cubicBezTo>
                    <a:cubicBezTo>
                      <a:pt x="47" y="34"/>
                      <a:pt x="46" y="32"/>
                      <a:pt x="39" y="33"/>
                    </a:cubicBezTo>
                    <a:cubicBezTo>
                      <a:pt x="44" y="45"/>
                      <a:pt x="33" y="38"/>
                      <a:pt x="27" y="36"/>
                    </a:cubicBezTo>
                    <a:cubicBezTo>
                      <a:pt x="22" y="42"/>
                      <a:pt x="20" y="43"/>
                      <a:pt x="24" y="50"/>
                    </a:cubicBezTo>
                    <a:cubicBezTo>
                      <a:pt x="17" y="60"/>
                      <a:pt x="23" y="48"/>
                      <a:pt x="27" y="56"/>
                    </a:cubicBezTo>
                    <a:cubicBezTo>
                      <a:pt x="29" y="59"/>
                      <a:pt x="23" y="62"/>
                      <a:pt x="21" y="65"/>
                    </a:cubicBezTo>
                    <a:cubicBezTo>
                      <a:pt x="24" y="74"/>
                      <a:pt x="27" y="71"/>
                      <a:pt x="35" y="74"/>
                    </a:cubicBezTo>
                    <a:cubicBezTo>
                      <a:pt x="39" y="72"/>
                      <a:pt x="46" y="67"/>
                      <a:pt x="42" y="75"/>
                    </a:cubicBezTo>
                    <a:cubicBezTo>
                      <a:pt x="41" y="82"/>
                      <a:pt x="36" y="83"/>
                      <a:pt x="30" y="86"/>
                    </a:cubicBezTo>
                    <a:cubicBezTo>
                      <a:pt x="36" y="90"/>
                      <a:pt x="41" y="91"/>
                      <a:pt x="33" y="96"/>
                    </a:cubicBezTo>
                    <a:cubicBezTo>
                      <a:pt x="43" y="100"/>
                      <a:pt x="30" y="111"/>
                      <a:pt x="44" y="114"/>
                    </a:cubicBezTo>
                    <a:cubicBezTo>
                      <a:pt x="45" y="123"/>
                      <a:pt x="49" y="122"/>
                      <a:pt x="57" y="123"/>
                    </a:cubicBezTo>
                    <a:cubicBezTo>
                      <a:pt x="60" y="130"/>
                      <a:pt x="57" y="136"/>
                      <a:pt x="65" y="131"/>
                    </a:cubicBezTo>
                    <a:cubicBezTo>
                      <a:pt x="68" y="133"/>
                      <a:pt x="72" y="133"/>
                      <a:pt x="74" y="135"/>
                    </a:cubicBezTo>
                    <a:cubicBezTo>
                      <a:pt x="79" y="140"/>
                      <a:pt x="73" y="141"/>
                      <a:pt x="86" y="144"/>
                    </a:cubicBezTo>
                    <a:cubicBezTo>
                      <a:pt x="94" y="143"/>
                      <a:pt x="95" y="145"/>
                      <a:pt x="99" y="152"/>
                    </a:cubicBezTo>
                    <a:cubicBezTo>
                      <a:pt x="111" y="138"/>
                      <a:pt x="99" y="160"/>
                      <a:pt x="117" y="146"/>
                    </a:cubicBezTo>
                    <a:cubicBezTo>
                      <a:pt x="124" y="147"/>
                      <a:pt x="125" y="144"/>
                      <a:pt x="131" y="143"/>
                    </a:cubicBezTo>
                    <a:cubicBezTo>
                      <a:pt x="138" y="144"/>
                      <a:pt x="140" y="149"/>
                      <a:pt x="143" y="141"/>
                    </a:cubicBezTo>
                    <a:cubicBezTo>
                      <a:pt x="154" y="146"/>
                      <a:pt x="146" y="132"/>
                      <a:pt x="152" y="128"/>
                    </a:cubicBezTo>
                    <a:cubicBezTo>
                      <a:pt x="155" y="127"/>
                      <a:pt x="158" y="127"/>
                      <a:pt x="161" y="126"/>
                    </a:cubicBezTo>
                    <a:cubicBezTo>
                      <a:pt x="157" y="120"/>
                      <a:pt x="157" y="117"/>
                      <a:pt x="164" y="116"/>
                    </a:cubicBezTo>
                    <a:cubicBezTo>
                      <a:pt x="159" y="108"/>
                      <a:pt x="158" y="105"/>
                      <a:pt x="167" y="99"/>
                    </a:cubicBezTo>
                    <a:cubicBezTo>
                      <a:pt x="164" y="90"/>
                      <a:pt x="160" y="87"/>
                      <a:pt x="164" y="77"/>
                    </a:cubicBezTo>
                    <a:cubicBezTo>
                      <a:pt x="166" y="71"/>
                      <a:pt x="171" y="57"/>
                      <a:pt x="176" y="6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71" name="Freeform 111"/>
              <p:cNvSpPr>
                <a:spLocks/>
              </p:cNvSpPr>
              <p:nvPr/>
            </p:nvSpPr>
            <p:spPr bwMode="auto">
              <a:xfrm>
                <a:off x="996" y="2320"/>
                <a:ext cx="67" cy="66"/>
              </a:xfrm>
              <a:custGeom>
                <a:avLst/>
                <a:gdLst>
                  <a:gd name="T0" fmla="*/ 66 w 67"/>
                  <a:gd name="T1" fmla="*/ 20 h 66"/>
                  <a:gd name="T2" fmla="*/ 49 w 67"/>
                  <a:gd name="T3" fmla="*/ 29 h 66"/>
                  <a:gd name="T4" fmla="*/ 66 w 67"/>
                  <a:gd name="T5" fmla="*/ 35 h 66"/>
                  <a:gd name="T6" fmla="*/ 55 w 67"/>
                  <a:gd name="T7" fmla="*/ 42 h 66"/>
                  <a:gd name="T8" fmla="*/ 37 w 67"/>
                  <a:gd name="T9" fmla="*/ 47 h 66"/>
                  <a:gd name="T10" fmla="*/ 43 w 67"/>
                  <a:gd name="T11" fmla="*/ 36 h 66"/>
                  <a:gd name="T12" fmla="*/ 31 w 67"/>
                  <a:gd name="T13" fmla="*/ 32 h 66"/>
                  <a:gd name="T14" fmla="*/ 27 w 67"/>
                  <a:gd name="T15" fmla="*/ 33 h 66"/>
                  <a:gd name="T16" fmla="*/ 24 w 67"/>
                  <a:gd name="T17" fmla="*/ 41 h 66"/>
                  <a:gd name="T18" fmla="*/ 22 w 67"/>
                  <a:gd name="T19" fmla="*/ 48 h 66"/>
                  <a:gd name="T20" fmla="*/ 30 w 67"/>
                  <a:gd name="T21" fmla="*/ 33 h 66"/>
                  <a:gd name="T22" fmla="*/ 16 w 67"/>
                  <a:gd name="T23" fmla="*/ 30 h 66"/>
                  <a:gd name="T24" fmla="*/ 16 w 67"/>
                  <a:gd name="T25" fmla="*/ 26 h 66"/>
                  <a:gd name="T26" fmla="*/ 0 w 67"/>
                  <a:gd name="T27" fmla="*/ 26 h 66"/>
                  <a:gd name="T28" fmla="*/ 10 w 67"/>
                  <a:gd name="T29" fmla="*/ 21 h 66"/>
                  <a:gd name="T30" fmla="*/ 3 w 67"/>
                  <a:gd name="T31" fmla="*/ 18 h 66"/>
                  <a:gd name="T32" fmla="*/ 9 w 67"/>
                  <a:gd name="T33" fmla="*/ 15 h 66"/>
                  <a:gd name="T34" fmla="*/ 15 w 67"/>
                  <a:gd name="T35" fmla="*/ 6 h 66"/>
                  <a:gd name="T36" fmla="*/ 22 w 67"/>
                  <a:gd name="T37" fmla="*/ 5 h 66"/>
                  <a:gd name="T38" fmla="*/ 21 w 67"/>
                  <a:gd name="T39" fmla="*/ 12 h 66"/>
                  <a:gd name="T40" fmla="*/ 19 w 67"/>
                  <a:gd name="T41" fmla="*/ 18 h 66"/>
                  <a:gd name="T42" fmla="*/ 42 w 67"/>
                  <a:gd name="T43" fmla="*/ 17 h 66"/>
                  <a:gd name="T44" fmla="*/ 45 w 67"/>
                  <a:gd name="T45" fmla="*/ 12 h 66"/>
                  <a:gd name="T46" fmla="*/ 45 w 67"/>
                  <a:gd name="T47" fmla="*/ 9 h 66"/>
                  <a:gd name="T48" fmla="*/ 61 w 67"/>
                  <a:gd name="T49" fmla="*/ 6 h 66"/>
                  <a:gd name="T50" fmla="*/ 66 w 67"/>
                  <a:gd name="T51" fmla="*/ 20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7" h="66">
                    <a:moveTo>
                      <a:pt x="66" y="20"/>
                    </a:moveTo>
                    <a:cubicBezTo>
                      <a:pt x="57" y="21"/>
                      <a:pt x="52" y="21"/>
                      <a:pt x="49" y="29"/>
                    </a:cubicBezTo>
                    <a:cubicBezTo>
                      <a:pt x="56" y="30"/>
                      <a:pt x="60" y="32"/>
                      <a:pt x="66" y="35"/>
                    </a:cubicBezTo>
                    <a:cubicBezTo>
                      <a:pt x="63" y="41"/>
                      <a:pt x="61" y="41"/>
                      <a:pt x="55" y="42"/>
                    </a:cubicBezTo>
                    <a:cubicBezTo>
                      <a:pt x="49" y="45"/>
                      <a:pt x="43" y="45"/>
                      <a:pt x="37" y="47"/>
                    </a:cubicBezTo>
                    <a:cubicBezTo>
                      <a:pt x="29" y="41"/>
                      <a:pt x="37" y="39"/>
                      <a:pt x="43" y="36"/>
                    </a:cubicBezTo>
                    <a:cubicBezTo>
                      <a:pt x="50" y="27"/>
                      <a:pt x="37" y="33"/>
                      <a:pt x="31" y="32"/>
                    </a:cubicBezTo>
                    <a:cubicBezTo>
                      <a:pt x="28" y="30"/>
                      <a:pt x="16" y="26"/>
                      <a:pt x="27" y="33"/>
                    </a:cubicBezTo>
                    <a:cubicBezTo>
                      <a:pt x="30" y="50"/>
                      <a:pt x="27" y="27"/>
                      <a:pt x="24" y="41"/>
                    </a:cubicBezTo>
                    <a:cubicBezTo>
                      <a:pt x="22" y="48"/>
                      <a:pt x="29" y="66"/>
                      <a:pt x="22" y="48"/>
                    </a:cubicBezTo>
                    <a:cubicBezTo>
                      <a:pt x="24" y="42"/>
                      <a:pt x="27" y="38"/>
                      <a:pt x="30" y="33"/>
                    </a:cubicBezTo>
                    <a:cubicBezTo>
                      <a:pt x="24" y="32"/>
                      <a:pt x="23" y="29"/>
                      <a:pt x="16" y="30"/>
                    </a:cubicBezTo>
                    <a:cubicBezTo>
                      <a:pt x="14" y="43"/>
                      <a:pt x="18" y="31"/>
                      <a:pt x="16" y="26"/>
                    </a:cubicBezTo>
                    <a:cubicBezTo>
                      <a:pt x="10" y="32"/>
                      <a:pt x="6" y="31"/>
                      <a:pt x="0" y="26"/>
                    </a:cubicBezTo>
                    <a:cubicBezTo>
                      <a:pt x="7" y="23"/>
                      <a:pt x="8" y="30"/>
                      <a:pt x="10" y="21"/>
                    </a:cubicBezTo>
                    <a:cubicBezTo>
                      <a:pt x="8" y="20"/>
                      <a:pt x="3" y="21"/>
                      <a:pt x="3" y="18"/>
                    </a:cubicBezTo>
                    <a:cubicBezTo>
                      <a:pt x="3" y="16"/>
                      <a:pt x="7" y="16"/>
                      <a:pt x="9" y="15"/>
                    </a:cubicBezTo>
                    <a:cubicBezTo>
                      <a:pt x="12" y="13"/>
                      <a:pt x="12" y="8"/>
                      <a:pt x="15" y="6"/>
                    </a:cubicBezTo>
                    <a:cubicBezTo>
                      <a:pt x="17" y="5"/>
                      <a:pt x="20" y="5"/>
                      <a:pt x="22" y="5"/>
                    </a:cubicBezTo>
                    <a:cubicBezTo>
                      <a:pt x="37" y="0"/>
                      <a:pt x="33" y="10"/>
                      <a:pt x="21" y="12"/>
                    </a:cubicBezTo>
                    <a:cubicBezTo>
                      <a:pt x="25" y="18"/>
                      <a:pt x="26" y="17"/>
                      <a:pt x="19" y="18"/>
                    </a:cubicBezTo>
                    <a:cubicBezTo>
                      <a:pt x="28" y="33"/>
                      <a:pt x="33" y="18"/>
                      <a:pt x="42" y="17"/>
                    </a:cubicBezTo>
                    <a:cubicBezTo>
                      <a:pt x="43" y="15"/>
                      <a:pt x="46" y="14"/>
                      <a:pt x="45" y="12"/>
                    </a:cubicBezTo>
                    <a:cubicBezTo>
                      <a:pt x="44" y="8"/>
                      <a:pt x="33" y="14"/>
                      <a:pt x="45" y="9"/>
                    </a:cubicBezTo>
                    <a:cubicBezTo>
                      <a:pt x="31" y="1"/>
                      <a:pt x="60" y="6"/>
                      <a:pt x="61" y="6"/>
                    </a:cubicBezTo>
                    <a:cubicBezTo>
                      <a:pt x="67" y="8"/>
                      <a:pt x="66" y="13"/>
                      <a:pt x="66" y="2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72" name="Freeform 112"/>
              <p:cNvSpPr>
                <a:spLocks/>
              </p:cNvSpPr>
              <p:nvPr/>
            </p:nvSpPr>
            <p:spPr bwMode="auto">
              <a:xfrm>
                <a:off x="979" y="2313"/>
                <a:ext cx="101" cy="75"/>
              </a:xfrm>
              <a:custGeom>
                <a:avLst/>
                <a:gdLst>
                  <a:gd name="T0" fmla="*/ 54 w 101"/>
                  <a:gd name="T1" fmla="*/ 75 h 75"/>
                  <a:gd name="T2" fmla="*/ 5 w 101"/>
                  <a:gd name="T3" fmla="*/ 43 h 75"/>
                  <a:gd name="T4" fmla="*/ 12 w 101"/>
                  <a:gd name="T5" fmla="*/ 15 h 75"/>
                  <a:gd name="T6" fmla="*/ 33 w 101"/>
                  <a:gd name="T7" fmla="*/ 1 h 75"/>
                  <a:gd name="T8" fmla="*/ 84 w 101"/>
                  <a:gd name="T9" fmla="*/ 7 h 75"/>
                  <a:gd name="T10" fmla="*/ 101 w 101"/>
                  <a:gd name="T11" fmla="*/ 34 h 75"/>
                  <a:gd name="T12" fmla="*/ 83 w 101"/>
                  <a:gd name="T13" fmla="*/ 64 h 75"/>
                  <a:gd name="T14" fmla="*/ 54 w 101"/>
                  <a:gd name="T15" fmla="*/ 75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1" h="75">
                    <a:moveTo>
                      <a:pt x="54" y="75"/>
                    </a:moveTo>
                    <a:cubicBezTo>
                      <a:pt x="17" y="70"/>
                      <a:pt x="14" y="70"/>
                      <a:pt x="5" y="43"/>
                    </a:cubicBezTo>
                    <a:cubicBezTo>
                      <a:pt x="6" y="28"/>
                      <a:pt x="0" y="24"/>
                      <a:pt x="12" y="15"/>
                    </a:cubicBezTo>
                    <a:cubicBezTo>
                      <a:pt x="20" y="9"/>
                      <a:pt x="33" y="1"/>
                      <a:pt x="33" y="1"/>
                    </a:cubicBezTo>
                    <a:cubicBezTo>
                      <a:pt x="56" y="4"/>
                      <a:pt x="64" y="0"/>
                      <a:pt x="84" y="7"/>
                    </a:cubicBezTo>
                    <a:cubicBezTo>
                      <a:pt x="87" y="12"/>
                      <a:pt x="101" y="28"/>
                      <a:pt x="101" y="34"/>
                    </a:cubicBezTo>
                    <a:cubicBezTo>
                      <a:pt x="101" y="42"/>
                      <a:pt x="91" y="57"/>
                      <a:pt x="83" y="64"/>
                    </a:cubicBezTo>
                    <a:cubicBezTo>
                      <a:pt x="75" y="71"/>
                      <a:pt x="60" y="73"/>
                      <a:pt x="54" y="75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73" name="Freeform 113"/>
              <p:cNvSpPr>
                <a:spLocks/>
              </p:cNvSpPr>
              <p:nvPr/>
            </p:nvSpPr>
            <p:spPr bwMode="auto">
              <a:xfrm>
                <a:off x="988" y="2317"/>
                <a:ext cx="74" cy="60"/>
              </a:xfrm>
              <a:custGeom>
                <a:avLst/>
                <a:gdLst>
                  <a:gd name="T0" fmla="*/ 74 w 74"/>
                  <a:gd name="T1" fmla="*/ 33 h 60"/>
                  <a:gd name="T2" fmla="*/ 56 w 74"/>
                  <a:gd name="T3" fmla="*/ 29 h 60"/>
                  <a:gd name="T4" fmla="*/ 56 w 74"/>
                  <a:gd name="T5" fmla="*/ 33 h 60"/>
                  <a:gd name="T6" fmla="*/ 51 w 74"/>
                  <a:gd name="T7" fmla="*/ 35 h 60"/>
                  <a:gd name="T8" fmla="*/ 50 w 74"/>
                  <a:gd name="T9" fmla="*/ 41 h 60"/>
                  <a:gd name="T10" fmla="*/ 42 w 74"/>
                  <a:gd name="T11" fmla="*/ 42 h 60"/>
                  <a:gd name="T12" fmla="*/ 50 w 74"/>
                  <a:gd name="T13" fmla="*/ 54 h 60"/>
                  <a:gd name="T14" fmla="*/ 60 w 74"/>
                  <a:gd name="T15" fmla="*/ 51 h 60"/>
                  <a:gd name="T16" fmla="*/ 63 w 74"/>
                  <a:gd name="T17" fmla="*/ 56 h 60"/>
                  <a:gd name="T18" fmla="*/ 56 w 74"/>
                  <a:gd name="T19" fmla="*/ 54 h 60"/>
                  <a:gd name="T20" fmla="*/ 39 w 74"/>
                  <a:gd name="T21" fmla="*/ 59 h 60"/>
                  <a:gd name="T22" fmla="*/ 30 w 74"/>
                  <a:gd name="T23" fmla="*/ 57 h 60"/>
                  <a:gd name="T24" fmla="*/ 26 w 74"/>
                  <a:gd name="T25" fmla="*/ 53 h 60"/>
                  <a:gd name="T26" fmla="*/ 50 w 74"/>
                  <a:gd name="T27" fmla="*/ 56 h 60"/>
                  <a:gd name="T28" fmla="*/ 36 w 74"/>
                  <a:gd name="T29" fmla="*/ 42 h 60"/>
                  <a:gd name="T30" fmla="*/ 23 w 74"/>
                  <a:gd name="T31" fmla="*/ 47 h 60"/>
                  <a:gd name="T32" fmla="*/ 15 w 74"/>
                  <a:gd name="T33" fmla="*/ 45 h 60"/>
                  <a:gd name="T34" fmla="*/ 17 w 74"/>
                  <a:gd name="T35" fmla="*/ 39 h 60"/>
                  <a:gd name="T36" fmla="*/ 12 w 74"/>
                  <a:gd name="T37" fmla="*/ 38 h 60"/>
                  <a:gd name="T38" fmla="*/ 12 w 74"/>
                  <a:gd name="T39" fmla="*/ 18 h 60"/>
                  <a:gd name="T40" fmla="*/ 17 w 74"/>
                  <a:gd name="T41" fmla="*/ 29 h 60"/>
                  <a:gd name="T42" fmla="*/ 33 w 74"/>
                  <a:gd name="T43" fmla="*/ 33 h 60"/>
                  <a:gd name="T44" fmla="*/ 47 w 74"/>
                  <a:gd name="T45" fmla="*/ 38 h 60"/>
                  <a:gd name="T46" fmla="*/ 42 w 74"/>
                  <a:gd name="T47" fmla="*/ 27 h 60"/>
                  <a:gd name="T48" fmla="*/ 41 w 74"/>
                  <a:gd name="T49" fmla="*/ 24 h 60"/>
                  <a:gd name="T50" fmla="*/ 38 w 74"/>
                  <a:gd name="T51" fmla="*/ 11 h 60"/>
                  <a:gd name="T52" fmla="*/ 38 w 74"/>
                  <a:gd name="T53" fmla="*/ 14 h 60"/>
                  <a:gd name="T54" fmla="*/ 50 w 74"/>
                  <a:gd name="T55" fmla="*/ 11 h 60"/>
                  <a:gd name="T56" fmla="*/ 42 w 74"/>
                  <a:gd name="T57" fmla="*/ 2 h 60"/>
                  <a:gd name="T58" fmla="*/ 48 w 74"/>
                  <a:gd name="T59" fmla="*/ 3 h 60"/>
                  <a:gd name="T60" fmla="*/ 54 w 74"/>
                  <a:gd name="T61" fmla="*/ 5 h 60"/>
                  <a:gd name="T62" fmla="*/ 42 w 74"/>
                  <a:gd name="T63" fmla="*/ 17 h 60"/>
                  <a:gd name="T64" fmla="*/ 53 w 74"/>
                  <a:gd name="T65" fmla="*/ 27 h 60"/>
                  <a:gd name="T66" fmla="*/ 74 w 74"/>
                  <a:gd name="T67" fmla="*/ 3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4" h="60">
                    <a:moveTo>
                      <a:pt x="74" y="33"/>
                    </a:moveTo>
                    <a:cubicBezTo>
                      <a:pt x="66" y="32"/>
                      <a:pt x="61" y="35"/>
                      <a:pt x="56" y="29"/>
                    </a:cubicBezTo>
                    <a:cubicBezTo>
                      <a:pt x="43" y="32"/>
                      <a:pt x="56" y="28"/>
                      <a:pt x="56" y="33"/>
                    </a:cubicBezTo>
                    <a:cubicBezTo>
                      <a:pt x="56" y="35"/>
                      <a:pt x="53" y="34"/>
                      <a:pt x="51" y="35"/>
                    </a:cubicBezTo>
                    <a:cubicBezTo>
                      <a:pt x="51" y="37"/>
                      <a:pt x="52" y="40"/>
                      <a:pt x="50" y="41"/>
                    </a:cubicBezTo>
                    <a:cubicBezTo>
                      <a:pt x="48" y="43"/>
                      <a:pt x="43" y="40"/>
                      <a:pt x="42" y="42"/>
                    </a:cubicBezTo>
                    <a:cubicBezTo>
                      <a:pt x="36" y="54"/>
                      <a:pt x="45" y="53"/>
                      <a:pt x="50" y="54"/>
                    </a:cubicBezTo>
                    <a:cubicBezTo>
                      <a:pt x="53" y="53"/>
                      <a:pt x="57" y="50"/>
                      <a:pt x="60" y="51"/>
                    </a:cubicBezTo>
                    <a:cubicBezTo>
                      <a:pt x="62" y="52"/>
                      <a:pt x="65" y="55"/>
                      <a:pt x="63" y="56"/>
                    </a:cubicBezTo>
                    <a:cubicBezTo>
                      <a:pt x="61" y="57"/>
                      <a:pt x="58" y="55"/>
                      <a:pt x="56" y="54"/>
                    </a:cubicBezTo>
                    <a:cubicBezTo>
                      <a:pt x="50" y="56"/>
                      <a:pt x="45" y="57"/>
                      <a:pt x="39" y="59"/>
                    </a:cubicBezTo>
                    <a:cubicBezTo>
                      <a:pt x="36" y="58"/>
                      <a:pt x="33" y="58"/>
                      <a:pt x="30" y="57"/>
                    </a:cubicBezTo>
                    <a:cubicBezTo>
                      <a:pt x="28" y="56"/>
                      <a:pt x="26" y="53"/>
                      <a:pt x="26" y="53"/>
                    </a:cubicBezTo>
                    <a:cubicBezTo>
                      <a:pt x="39" y="55"/>
                      <a:pt x="34" y="60"/>
                      <a:pt x="50" y="56"/>
                    </a:cubicBezTo>
                    <a:cubicBezTo>
                      <a:pt x="44" y="51"/>
                      <a:pt x="40" y="49"/>
                      <a:pt x="36" y="42"/>
                    </a:cubicBezTo>
                    <a:cubicBezTo>
                      <a:pt x="27" y="46"/>
                      <a:pt x="29" y="36"/>
                      <a:pt x="23" y="47"/>
                    </a:cubicBezTo>
                    <a:cubicBezTo>
                      <a:pt x="20" y="46"/>
                      <a:pt x="17" y="47"/>
                      <a:pt x="15" y="45"/>
                    </a:cubicBezTo>
                    <a:cubicBezTo>
                      <a:pt x="14" y="43"/>
                      <a:pt x="18" y="41"/>
                      <a:pt x="17" y="39"/>
                    </a:cubicBezTo>
                    <a:cubicBezTo>
                      <a:pt x="16" y="37"/>
                      <a:pt x="14" y="38"/>
                      <a:pt x="12" y="38"/>
                    </a:cubicBezTo>
                    <a:cubicBezTo>
                      <a:pt x="7" y="30"/>
                      <a:pt x="0" y="24"/>
                      <a:pt x="12" y="18"/>
                    </a:cubicBezTo>
                    <a:cubicBezTo>
                      <a:pt x="8" y="25"/>
                      <a:pt x="6" y="35"/>
                      <a:pt x="17" y="29"/>
                    </a:cubicBezTo>
                    <a:cubicBezTo>
                      <a:pt x="0" y="19"/>
                      <a:pt x="32" y="33"/>
                      <a:pt x="33" y="33"/>
                    </a:cubicBezTo>
                    <a:cubicBezTo>
                      <a:pt x="36" y="42"/>
                      <a:pt x="37" y="36"/>
                      <a:pt x="47" y="38"/>
                    </a:cubicBezTo>
                    <a:cubicBezTo>
                      <a:pt x="51" y="31"/>
                      <a:pt x="52" y="25"/>
                      <a:pt x="42" y="27"/>
                    </a:cubicBezTo>
                    <a:cubicBezTo>
                      <a:pt x="36" y="32"/>
                      <a:pt x="34" y="27"/>
                      <a:pt x="41" y="24"/>
                    </a:cubicBezTo>
                    <a:cubicBezTo>
                      <a:pt x="47" y="18"/>
                      <a:pt x="46" y="15"/>
                      <a:pt x="38" y="11"/>
                    </a:cubicBezTo>
                    <a:cubicBezTo>
                      <a:pt x="33" y="12"/>
                      <a:pt x="19" y="16"/>
                      <a:pt x="38" y="14"/>
                    </a:cubicBezTo>
                    <a:cubicBezTo>
                      <a:pt x="42" y="12"/>
                      <a:pt x="47" y="14"/>
                      <a:pt x="50" y="11"/>
                    </a:cubicBezTo>
                    <a:cubicBezTo>
                      <a:pt x="53" y="8"/>
                      <a:pt x="42" y="6"/>
                      <a:pt x="42" y="2"/>
                    </a:cubicBezTo>
                    <a:cubicBezTo>
                      <a:pt x="42" y="0"/>
                      <a:pt x="46" y="3"/>
                      <a:pt x="48" y="3"/>
                    </a:cubicBezTo>
                    <a:cubicBezTo>
                      <a:pt x="50" y="4"/>
                      <a:pt x="52" y="4"/>
                      <a:pt x="54" y="5"/>
                    </a:cubicBezTo>
                    <a:cubicBezTo>
                      <a:pt x="51" y="12"/>
                      <a:pt x="48" y="13"/>
                      <a:pt x="42" y="17"/>
                    </a:cubicBezTo>
                    <a:cubicBezTo>
                      <a:pt x="49" y="21"/>
                      <a:pt x="45" y="25"/>
                      <a:pt x="53" y="27"/>
                    </a:cubicBezTo>
                    <a:cubicBezTo>
                      <a:pt x="58" y="31"/>
                      <a:pt x="74" y="31"/>
                      <a:pt x="74" y="3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74" name="Freeform 114"/>
              <p:cNvSpPr>
                <a:spLocks/>
              </p:cNvSpPr>
              <p:nvPr/>
            </p:nvSpPr>
            <p:spPr bwMode="auto">
              <a:xfrm>
                <a:off x="943" y="2259"/>
                <a:ext cx="146" cy="79"/>
              </a:xfrm>
              <a:custGeom>
                <a:avLst/>
                <a:gdLst>
                  <a:gd name="T0" fmla="*/ 144 w 146"/>
                  <a:gd name="T1" fmla="*/ 72 h 79"/>
                  <a:gd name="T2" fmla="*/ 132 w 146"/>
                  <a:gd name="T3" fmla="*/ 51 h 79"/>
                  <a:gd name="T4" fmla="*/ 131 w 146"/>
                  <a:gd name="T5" fmla="*/ 37 h 79"/>
                  <a:gd name="T6" fmla="*/ 129 w 146"/>
                  <a:gd name="T7" fmla="*/ 42 h 79"/>
                  <a:gd name="T8" fmla="*/ 128 w 146"/>
                  <a:gd name="T9" fmla="*/ 37 h 79"/>
                  <a:gd name="T10" fmla="*/ 122 w 146"/>
                  <a:gd name="T11" fmla="*/ 45 h 79"/>
                  <a:gd name="T12" fmla="*/ 116 w 146"/>
                  <a:gd name="T13" fmla="*/ 25 h 79"/>
                  <a:gd name="T14" fmla="*/ 120 w 146"/>
                  <a:gd name="T15" fmla="*/ 10 h 79"/>
                  <a:gd name="T16" fmla="*/ 110 w 146"/>
                  <a:gd name="T17" fmla="*/ 24 h 79"/>
                  <a:gd name="T18" fmla="*/ 105 w 146"/>
                  <a:gd name="T19" fmla="*/ 34 h 79"/>
                  <a:gd name="T20" fmla="*/ 93 w 146"/>
                  <a:gd name="T21" fmla="*/ 42 h 79"/>
                  <a:gd name="T22" fmla="*/ 96 w 146"/>
                  <a:gd name="T23" fmla="*/ 31 h 79"/>
                  <a:gd name="T24" fmla="*/ 87 w 146"/>
                  <a:gd name="T25" fmla="*/ 31 h 79"/>
                  <a:gd name="T26" fmla="*/ 74 w 146"/>
                  <a:gd name="T27" fmla="*/ 39 h 79"/>
                  <a:gd name="T28" fmla="*/ 75 w 146"/>
                  <a:gd name="T29" fmla="*/ 45 h 79"/>
                  <a:gd name="T30" fmla="*/ 74 w 146"/>
                  <a:gd name="T31" fmla="*/ 40 h 79"/>
                  <a:gd name="T32" fmla="*/ 63 w 146"/>
                  <a:gd name="T33" fmla="*/ 48 h 79"/>
                  <a:gd name="T34" fmla="*/ 59 w 146"/>
                  <a:gd name="T35" fmla="*/ 40 h 79"/>
                  <a:gd name="T36" fmla="*/ 57 w 146"/>
                  <a:gd name="T37" fmla="*/ 36 h 79"/>
                  <a:gd name="T38" fmla="*/ 51 w 146"/>
                  <a:gd name="T39" fmla="*/ 37 h 79"/>
                  <a:gd name="T40" fmla="*/ 50 w 146"/>
                  <a:gd name="T41" fmla="*/ 43 h 79"/>
                  <a:gd name="T42" fmla="*/ 47 w 146"/>
                  <a:gd name="T43" fmla="*/ 48 h 79"/>
                  <a:gd name="T44" fmla="*/ 48 w 146"/>
                  <a:gd name="T45" fmla="*/ 43 h 79"/>
                  <a:gd name="T46" fmla="*/ 50 w 146"/>
                  <a:gd name="T47" fmla="*/ 37 h 79"/>
                  <a:gd name="T48" fmla="*/ 41 w 146"/>
                  <a:gd name="T49" fmla="*/ 46 h 79"/>
                  <a:gd name="T50" fmla="*/ 36 w 146"/>
                  <a:gd name="T51" fmla="*/ 48 h 79"/>
                  <a:gd name="T52" fmla="*/ 32 w 146"/>
                  <a:gd name="T53" fmla="*/ 43 h 79"/>
                  <a:gd name="T54" fmla="*/ 29 w 146"/>
                  <a:gd name="T55" fmla="*/ 57 h 79"/>
                  <a:gd name="T56" fmla="*/ 18 w 146"/>
                  <a:gd name="T57" fmla="*/ 42 h 79"/>
                  <a:gd name="T58" fmla="*/ 20 w 146"/>
                  <a:gd name="T59" fmla="*/ 46 h 79"/>
                  <a:gd name="T60" fmla="*/ 15 w 146"/>
                  <a:gd name="T61" fmla="*/ 43 h 79"/>
                  <a:gd name="T62" fmla="*/ 12 w 146"/>
                  <a:gd name="T63" fmla="*/ 48 h 79"/>
                  <a:gd name="T64" fmla="*/ 6 w 146"/>
                  <a:gd name="T65" fmla="*/ 49 h 79"/>
                  <a:gd name="T66" fmla="*/ 3 w 146"/>
                  <a:gd name="T67" fmla="*/ 39 h 79"/>
                  <a:gd name="T68" fmla="*/ 6 w 146"/>
                  <a:gd name="T69" fmla="*/ 33 h 79"/>
                  <a:gd name="T70" fmla="*/ 0 w 146"/>
                  <a:gd name="T71" fmla="*/ 31 h 79"/>
                  <a:gd name="T72" fmla="*/ 15 w 146"/>
                  <a:gd name="T73" fmla="*/ 27 h 79"/>
                  <a:gd name="T74" fmla="*/ 26 w 146"/>
                  <a:gd name="T75" fmla="*/ 28 h 79"/>
                  <a:gd name="T76" fmla="*/ 41 w 146"/>
                  <a:gd name="T77" fmla="*/ 34 h 79"/>
                  <a:gd name="T78" fmla="*/ 51 w 146"/>
                  <a:gd name="T79" fmla="*/ 25 h 79"/>
                  <a:gd name="T80" fmla="*/ 54 w 146"/>
                  <a:gd name="T81" fmla="*/ 30 h 79"/>
                  <a:gd name="T82" fmla="*/ 63 w 146"/>
                  <a:gd name="T83" fmla="*/ 25 h 79"/>
                  <a:gd name="T84" fmla="*/ 63 w 146"/>
                  <a:gd name="T85" fmla="*/ 28 h 79"/>
                  <a:gd name="T86" fmla="*/ 66 w 146"/>
                  <a:gd name="T87" fmla="*/ 31 h 79"/>
                  <a:gd name="T88" fmla="*/ 77 w 146"/>
                  <a:gd name="T89" fmla="*/ 30 h 79"/>
                  <a:gd name="T90" fmla="*/ 86 w 146"/>
                  <a:gd name="T91" fmla="*/ 15 h 79"/>
                  <a:gd name="T92" fmla="*/ 81 w 146"/>
                  <a:gd name="T93" fmla="*/ 28 h 79"/>
                  <a:gd name="T94" fmla="*/ 93 w 146"/>
                  <a:gd name="T95" fmla="*/ 21 h 79"/>
                  <a:gd name="T96" fmla="*/ 104 w 146"/>
                  <a:gd name="T97" fmla="*/ 16 h 79"/>
                  <a:gd name="T98" fmla="*/ 107 w 146"/>
                  <a:gd name="T99" fmla="*/ 24 h 79"/>
                  <a:gd name="T100" fmla="*/ 108 w 146"/>
                  <a:gd name="T101" fmla="*/ 18 h 79"/>
                  <a:gd name="T102" fmla="*/ 116 w 146"/>
                  <a:gd name="T103" fmla="*/ 12 h 79"/>
                  <a:gd name="T104" fmla="*/ 123 w 146"/>
                  <a:gd name="T105" fmla="*/ 24 h 79"/>
                  <a:gd name="T106" fmla="*/ 125 w 146"/>
                  <a:gd name="T107" fmla="*/ 30 h 79"/>
                  <a:gd name="T108" fmla="*/ 128 w 146"/>
                  <a:gd name="T109" fmla="*/ 34 h 79"/>
                  <a:gd name="T110" fmla="*/ 132 w 146"/>
                  <a:gd name="T111" fmla="*/ 31 h 79"/>
                  <a:gd name="T112" fmla="*/ 134 w 146"/>
                  <a:gd name="T113" fmla="*/ 36 h 79"/>
                  <a:gd name="T114" fmla="*/ 141 w 146"/>
                  <a:gd name="T115" fmla="*/ 43 h 79"/>
                  <a:gd name="T116" fmla="*/ 146 w 146"/>
                  <a:gd name="T117" fmla="*/ 55 h 79"/>
                  <a:gd name="T118" fmla="*/ 144 w 146"/>
                  <a:gd name="T119" fmla="*/ 7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46" h="79">
                    <a:moveTo>
                      <a:pt x="144" y="72"/>
                    </a:moveTo>
                    <a:cubicBezTo>
                      <a:pt x="143" y="63"/>
                      <a:pt x="141" y="53"/>
                      <a:pt x="132" y="51"/>
                    </a:cubicBezTo>
                    <a:cubicBezTo>
                      <a:pt x="135" y="45"/>
                      <a:pt x="137" y="42"/>
                      <a:pt x="131" y="37"/>
                    </a:cubicBezTo>
                    <a:cubicBezTo>
                      <a:pt x="130" y="39"/>
                      <a:pt x="131" y="42"/>
                      <a:pt x="129" y="42"/>
                    </a:cubicBezTo>
                    <a:cubicBezTo>
                      <a:pt x="127" y="42"/>
                      <a:pt x="130" y="37"/>
                      <a:pt x="128" y="37"/>
                    </a:cubicBezTo>
                    <a:cubicBezTo>
                      <a:pt x="125" y="37"/>
                      <a:pt x="125" y="43"/>
                      <a:pt x="122" y="45"/>
                    </a:cubicBezTo>
                    <a:cubicBezTo>
                      <a:pt x="119" y="37"/>
                      <a:pt x="125" y="30"/>
                      <a:pt x="116" y="25"/>
                    </a:cubicBezTo>
                    <a:cubicBezTo>
                      <a:pt x="117" y="20"/>
                      <a:pt x="119" y="15"/>
                      <a:pt x="120" y="10"/>
                    </a:cubicBezTo>
                    <a:cubicBezTo>
                      <a:pt x="110" y="3"/>
                      <a:pt x="118" y="18"/>
                      <a:pt x="110" y="24"/>
                    </a:cubicBezTo>
                    <a:cubicBezTo>
                      <a:pt x="111" y="31"/>
                      <a:pt x="114" y="38"/>
                      <a:pt x="105" y="34"/>
                    </a:cubicBezTo>
                    <a:cubicBezTo>
                      <a:pt x="99" y="37"/>
                      <a:pt x="100" y="40"/>
                      <a:pt x="93" y="42"/>
                    </a:cubicBezTo>
                    <a:cubicBezTo>
                      <a:pt x="97" y="36"/>
                      <a:pt x="105" y="35"/>
                      <a:pt x="96" y="31"/>
                    </a:cubicBezTo>
                    <a:cubicBezTo>
                      <a:pt x="89" y="34"/>
                      <a:pt x="92" y="41"/>
                      <a:pt x="87" y="31"/>
                    </a:cubicBezTo>
                    <a:cubicBezTo>
                      <a:pt x="83" y="34"/>
                      <a:pt x="78" y="36"/>
                      <a:pt x="74" y="39"/>
                    </a:cubicBezTo>
                    <a:cubicBezTo>
                      <a:pt x="74" y="41"/>
                      <a:pt x="75" y="43"/>
                      <a:pt x="75" y="45"/>
                    </a:cubicBezTo>
                    <a:cubicBezTo>
                      <a:pt x="75" y="47"/>
                      <a:pt x="76" y="41"/>
                      <a:pt x="74" y="40"/>
                    </a:cubicBezTo>
                    <a:cubicBezTo>
                      <a:pt x="70" y="39"/>
                      <a:pt x="66" y="45"/>
                      <a:pt x="63" y="48"/>
                    </a:cubicBezTo>
                    <a:cubicBezTo>
                      <a:pt x="68" y="37"/>
                      <a:pt x="61" y="51"/>
                      <a:pt x="59" y="40"/>
                    </a:cubicBezTo>
                    <a:cubicBezTo>
                      <a:pt x="59" y="40"/>
                      <a:pt x="58" y="37"/>
                      <a:pt x="57" y="36"/>
                    </a:cubicBezTo>
                    <a:cubicBezTo>
                      <a:pt x="55" y="36"/>
                      <a:pt x="52" y="36"/>
                      <a:pt x="51" y="37"/>
                    </a:cubicBezTo>
                    <a:cubicBezTo>
                      <a:pt x="50" y="38"/>
                      <a:pt x="51" y="41"/>
                      <a:pt x="50" y="43"/>
                    </a:cubicBezTo>
                    <a:cubicBezTo>
                      <a:pt x="49" y="45"/>
                      <a:pt x="47" y="50"/>
                      <a:pt x="47" y="48"/>
                    </a:cubicBezTo>
                    <a:cubicBezTo>
                      <a:pt x="47" y="46"/>
                      <a:pt x="48" y="45"/>
                      <a:pt x="48" y="43"/>
                    </a:cubicBezTo>
                    <a:cubicBezTo>
                      <a:pt x="49" y="41"/>
                      <a:pt x="49" y="39"/>
                      <a:pt x="50" y="37"/>
                    </a:cubicBezTo>
                    <a:cubicBezTo>
                      <a:pt x="42" y="35"/>
                      <a:pt x="42" y="39"/>
                      <a:pt x="41" y="46"/>
                    </a:cubicBezTo>
                    <a:cubicBezTo>
                      <a:pt x="33" y="35"/>
                      <a:pt x="43" y="47"/>
                      <a:pt x="36" y="48"/>
                    </a:cubicBezTo>
                    <a:cubicBezTo>
                      <a:pt x="34" y="48"/>
                      <a:pt x="33" y="45"/>
                      <a:pt x="32" y="43"/>
                    </a:cubicBezTo>
                    <a:cubicBezTo>
                      <a:pt x="25" y="46"/>
                      <a:pt x="30" y="48"/>
                      <a:pt x="29" y="57"/>
                    </a:cubicBezTo>
                    <a:cubicBezTo>
                      <a:pt x="25" y="51"/>
                      <a:pt x="25" y="43"/>
                      <a:pt x="18" y="42"/>
                    </a:cubicBezTo>
                    <a:cubicBezTo>
                      <a:pt x="19" y="43"/>
                      <a:pt x="21" y="46"/>
                      <a:pt x="20" y="46"/>
                    </a:cubicBezTo>
                    <a:cubicBezTo>
                      <a:pt x="18" y="47"/>
                      <a:pt x="17" y="43"/>
                      <a:pt x="15" y="43"/>
                    </a:cubicBezTo>
                    <a:cubicBezTo>
                      <a:pt x="13" y="43"/>
                      <a:pt x="14" y="47"/>
                      <a:pt x="12" y="48"/>
                    </a:cubicBezTo>
                    <a:cubicBezTo>
                      <a:pt x="10" y="49"/>
                      <a:pt x="8" y="49"/>
                      <a:pt x="6" y="49"/>
                    </a:cubicBezTo>
                    <a:cubicBezTo>
                      <a:pt x="14" y="44"/>
                      <a:pt x="10" y="42"/>
                      <a:pt x="3" y="39"/>
                    </a:cubicBezTo>
                    <a:cubicBezTo>
                      <a:pt x="4" y="37"/>
                      <a:pt x="5" y="35"/>
                      <a:pt x="6" y="33"/>
                    </a:cubicBezTo>
                    <a:cubicBezTo>
                      <a:pt x="7" y="31"/>
                      <a:pt x="0" y="31"/>
                      <a:pt x="0" y="31"/>
                    </a:cubicBezTo>
                    <a:cubicBezTo>
                      <a:pt x="3" y="21"/>
                      <a:pt x="6" y="24"/>
                      <a:pt x="15" y="27"/>
                    </a:cubicBezTo>
                    <a:cubicBezTo>
                      <a:pt x="28" y="37"/>
                      <a:pt x="13" y="20"/>
                      <a:pt x="26" y="28"/>
                    </a:cubicBezTo>
                    <a:cubicBezTo>
                      <a:pt x="36" y="21"/>
                      <a:pt x="35" y="26"/>
                      <a:pt x="41" y="34"/>
                    </a:cubicBezTo>
                    <a:cubicBezTo>
                      <a:pt x="43" y="44"/>
                      <a:pt x="44" y="29"/>
                      <a:pt x="51" y="25"/>
                    </a:cubicBezTo>
                    <a:cubicBezTo>
                      <a:pt x="62" y="10"/>
                      <a:pt x="59" y="18"/>
                      <a:pt x="54" y="30"/>
                    </a:cubicBezTo>
                    <a:cubicBezTo>
                      <a:pt x="58" y="38"/>
                      <a:pt x="58" y="29"/>
                      <a:pt x="63" y="25"/>
                    </a:cubicBezTo>
                    <a:cubicBezTo>
                      <a:pt x="67" y="12"/>
                      <a:pt x="66" y="25"/>
                      <a:pt x="63" y="28"/>
                    </a:cubicBezTo>
                    <a:cubicBezTo>
                      <a:pt x="62" y="34"/>
                      <a:pt x="60" y="34"/>
                      <a:pt x="66" y="31"/>
                    </a:cubicBezTo>
                    <a:cubicBezTo>
                      <a:pt x="69" y="39"/>
                      <a:pt x="71" y="34"/>
                      <a:pt x="77" y="30"/>
                    </a:cubicBezTo>
                    <a:cubicBezTo>
                      <a:pt x="78" y="22"/>
                      <a:pt x="76" y="9"/>
                      <a:pt x="86" y="15"/>
                    </a:cubicBezTo>
                    <a:cubicBezTo>
                      <a:pt x="84" y="19"/>
                      <a:pt x="83" y="24"/>
                      <a:pt x="81" y="28"/>
                    </a:cubicBezTo>
                    <a:cubicBezTo>
                      <a:pt x="89" y="31"/>
                      <a:pt x="89" y="28"/>
                      <a:pt x="93" y="21"/>
                    </a:cubicBezTo>
                    <a:cubicBezTo>
                      <a:pt x="97" y="29"/>
                      <a:pt x="101" y="21"/>
                      <a:pt x="104" y="16"/>
                    </a:cubicBezTo>
                    <a:cubicBezTo>
                      <a:pt x="106" y="2"/>
                      <a:pt x="104" y="15"/>
                      <a:pt x="107" y="24"/>
                    </a:cubicBezTo>
                    <a:cubicBezTo>
                      <a:pt x="108" y="26"/>
                      <a:pt x="107" y="20"/>
                      <a:pt x="108" y="18"/>
                    </a:cubicBezTo>
                    <a:cubicBezTo>
                      <a:pt x="110" y="11"/>
                      <a:pt x="109" y="13"/>
                      <a:pt x="116" y="12"/>
                    </a:cubicBezTo>
                    <a:cubicBezTo>
                      <a:pt x="123" y="0"/>
                      <a:pt x="123" y="20"/>
                      <a:pt x="123" y="24"/>
                    </a:cubicBezTo>
                    <a:cubicBezTo>
                      <a:pt x="132" y="19"/>
                      <a:pt x="126" y="24"/>
                      <a:pt x="125" y="30"/>
                    </a:cubicBezTo>
                    <a:cubicBezTo>
                      <a:pt x="126" y="31"/>
                      <a:pt x="126" y="34"/>
                      <a:pt x="128" y="34"/>
                    </a:cubicBezTo>
                    <a:cubicBezTo>
                      <a:pt x="130" y="34"/>
                      <a:pt x="130" y="30"/>
                      <a:pt x="132" y="31"/>
                    </a:cubicBezTo>
                    <a:cubicBezTo>
                      <a:pt x="134" y="32"/>
                      <a:pt x="133" y="35"/>
                      <a:pt x="134" y="36"/>
                    </a:cubicBezTo>
                    <a:cubicBezTo>
                      <a:pt x="136" y="39"/>
                      <a:pt x="139" y="40"/>
                      <a:pt x="141" y="43"/>
                    </a:cubicBezTo>
                    <a:cubicBezTo>
                      <a:pt x="132" y="49"/>
                      <a:pt x="137" y="54"/>
                      <a:pt x="146" y="55"/>
                    </a:cubicBezTo>
                    <a:cubicBezTo>
                      <a:pt x="144" y="73"/>
                      <a:pt x="144" y="79"/>
                      <a:pt x="144" y="7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75" name="Freeform 115"/>
              <p:cNvSpPr>
                <a:spLocks/>
              </p:cNvSpPr>
              <p:nvPr/>
            </p:nvSpPr>
            <p:spPr bwMode="auto">
              <a:xfrm>
                <a:off x="855" y="2409"/>
                <a:ext cx="128" cy="208"/>
              </a:xfrm>
              <a:custGeom>
                <a:avLst/>
                <a:gdLst>
                  <a:gd name="T0" fmla="*/ 99 w 128"/>
                  <a:gd name="T1" fmla="*/ 46 h 208"/>
                  <a:gd name="T2" fmla="*/ 118 w 128"/>
                  <a:gd name="T3" fmla="*/ 58 h 208"/>
                  <a:gd name="T4" fmla="*/ 111 w 128"/>
                  <a:gd name="T5" fmla="*/ 63 h 208"/>
                  <a:gd name="T6" fmla="*/ 115 w 128"/>
                  <a:gd name="T7" fmla="*/ 88 h 208"/>
                  <a:gd name="T8" fmla="*/ 114 w 128"/>
                  <a:gd name="T9" fmla="*/ 121 h 208"/>
                  <a:gd name="T10" fmla="*/ 114 w 128"/>
                  <a:gd name="T11" fmla="*/ 181 h 208"/>
                  <a:gd name="T12" fmla="*/ 87 w 128"/>
                  <a:gd name="T13" fmla="*/ 198 h 208"/>
                  <a:gd name="T14" fmla="*/ 12 w 128"/>
                  <a:gd name="T15" fmla="*/ 166 h 208"/>
                  <a:gd name="T16" fmla="*/ 4 w 128"/>
                  <a:gd name="T17" fmla="*/ 147 h 208"/>
                  <a:gd name="T18" fmla="*/ 39 w 128"/>
                  <a:gd name="T19" fmla="*/ 153 h 208"/>
                  <a:gd name="T20" fmla="*/ 81 w 128"/>
                  <a:gd name="T21" fmla="*/ 165 h 208"/>
                  <a:gd name="T22" fmla="*/ 114 w 128"/>
                  <a:gd name="T23" fmla="*/ 175 h 208"/>
                  <a:gd name="T24" fmla="*/ 100 w 128"/>
                  <a:gd name="T25" fmla="*/ 172 h 208"/>
                  <a:gd name="T26" fmla="*/ 70 w 128"/>
                  <a:gd name="T27" fmla="*/ 151 h 208"/>
                  <a:gd name="T28" fmla="*/ 28 w 128"/>
                  <a:gd name="T29" fmla="*/ 136 h 208"/>
                  <a:gd name="T30" fmla="*/ 51 w 128"/>
                  <a:gd name="T31" fmla="*/ 142 h 208"/>
                  <a:gd name="T32" fmla="*/ 79 w 128"/>
                  <a:gd name="T33" fmla="*/ 142 h 208"/>
                  <a:gd name="T34" fmla="*/ 78 w 128"/>
                  <a:gd name="T35" fmla="*/ 139 h 208"/>
                  <a:gd name="T36" fmla="*/ 91 w 128"/>
                  <a:gd name="T37" fmla="*/ 136 h 208"/>
                  <a:gd name="T38" fmla="*/ 99 w 128"/>
                  <a:gd name="T39" fmla="*/ 127 h 208"/>
                  <a:gd name="T40" fmla="*/ 75 w 128"/>
                  <a:gd name="T41" fmla="*/ 112 h 208"/>
                  <a:gd name="T42" fmla="*/ 69 w 128"/>
                  <a:gd name="T43" fmla="*/ 120 h 208"/>
                  <a:gd name="T44" fmla="*/ 63 w 128"/>
                  <a:gd name="T45" fmla="*/ 117 h 208"/>
                  <a:gd name="T46" fmla="*/ 58 w 128"/>
                  <a:gd name="T47" fmla="*/ 97 h 208"/>
                  <a:gd name="T48" fmla="*/ 49 w 128"/>
                  <a:gd name="T49" fmla="*/ 102 h 208"/>
                  <a:gd name="T50" fmla="*/ 46 w 128"/>
                  <a:gd name="T51" fmla="*/ 94 h 208"/>
                  <a:gd name="T52" fmla="*/ 66 w 128"/>
                  <a:gd name="T53" fmla="*/ 97 h 208"/>
                  <a:gd name="T54" fmla="*/ 94 w 128"/>
                  <a:gd name="T55" fmla="*/ 105 h 208"/>
                  <a:gd name="T56" fmla="*/ 99 w 128"/>
                  <a:gd name="T57" fmla="*/ 100 h 208"/>
                  <a:gd name="T58" fmla="*/ 102 w 128"/>
                  <a:gd name="T59" fmla="*/ 79 h 208"/>
                  <a:gd name="T60" fmla="*/ 81 w 128"/>
                  <a:gd name="T61" fmla="*/ 94 h 208"/>
                  <a:gd name="T62" fmla="*/ 87 w 128"/>
                  <a:gd name="T63" fmla="*/ 73 h 208"/>
                  <a:gd name="T64" fmla="*/ 103 w 128"/>
                  <a:gd name="T65" fmla="*/ 58 h 208"/>
                  <a:gd name="T66" fmla="*/ 94 w 128"/>
                  <a:gd name="T67" fmla="*/ 55 h 208"/>
                  <a:gd name="T68" fmla="*/ 90 w 128"/>
                  <a:gd name="T69" fmla="*/ 37 h 208"/>
                  <a:gd name="T70" fmla="*/ 81 w 128"/>
                  <a:gd name="T71" fmla="*/ 57 h 208"/>
                  <a:gd name="T72" fmla="*/ 58 w 128"/>
                  <a:gd name="T73" fmla="*/ 36 h 208"/>
                  <a:gd name="T74" fmla="*/ 63 w 128"/>
                  <a:gd name="T75" fmla="*/ 25 h 208"/>
                  <a:gd name="T76" fmla="*/ 52 w 128"/>
                  <a:gd name="T77" fmla="*/ 33 h 208"/>
                  <a:gd name="T78" fmla="*/ 33 w 128"/>
                  <a:gd name="T79" fmla="*/ 46 h 208"/>
                  <a:gd name="T80" fmla="*/ 49 w 128"/>
                  <a:gd name="T81" fmla="*/ 0 h 208"/>
                  <a:gd name="T82" fmla="*/ 61 w 128"/>
                  <a:gd name="T83" fmla="*/ 22 h 208"/>
                  <a:gd name="T84" fmla="*/ 85 w 128"/>
                  <a:gd name="T85" fmla="*/ 30 h 208"/>
                  <a:gd name="T86" fmla="*/ 126 w 128"/>
                  <a:gd name="T87" fmla="*/ 46 h 208"/>
                  <a:gd name="T88" fmla="*/ 108 w 128"/>
                  <a:gd name="T89" fmla="*/ 39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28" h="208">
                    <a:moveTo>
                      <a:pt x="118" y="49"/>
                    </a:moveTo>
                    <a:cubicBezTo>
                      <a:pt x="110" y="48"/>
                      <a:pt x="107" y="45"/>
                      <a:pt x="99" y="46"/>
                    </a:cubicBezTo>
                    <a:cubicBezTo>
                      <a:pt x="107" y="49"/>
                      <a:pt x="112" y="49"/>
                      <a:pt x="103" y="55"/>
                    </a:cubicBezTo>
                    <a:cubicBezTo>
                      <a:pt x="108" y="56"/>
                      <a:pt x="113" y="57"/>
                      <a:pt x="118" y="58"/>
                    </a:cubicBezTo>
                    <a:cubicBezTo>
                      <a:pt x="121" y="59"/>
                      <a:pt x="128" y="58"/>
                      <a:pt x="126" y="60"/>
                    </a:cubicBezTo>
                    <a:cubicBezTo>
                      <a:pt x="122" y="63"/>
                      <a:pt x="111" y="63"/>
                      <a:pt x="111" y="63"/>
                    </a:cubicBezTo>
                    <a:cubicBezTo>
                      <a:pt x="108" y="69"/>
                      <a:pt x="109" y="72"/>
                      <a:pt x="115" y="75"/>
                    </a:cubicBezTo>
                    <a:cubicBezTo>
                      <a:pt x="114" y="84"/>
                      <a:pt x="120" y="81"/>
                      <a:pt x="115" y="88"/>
                    </a:cubicBezTo>
                    <a:cubicBezTo>
                      <a:pt x="117" y="94"/>
                      <a:pt x="121" y="97"/>
                      <a:pt x="118" y="103"/>
                    </a:cubicBezTo>
                    <a:cubicBezTo>
                      <a:pt x="121" y="118"/>
                      <a:pt x="116" y="108"/>
                      <a:pt x="114" y="121"/>
                    </a:cubicBezTo>
                    <a:cubicBezTo>
                      <a:pt x="116" y="133"/>
                      <a:pt x="124" y="115"/>
                      <a:pt x="117" y="129"/>
                    </a:cubicBezTo>
                    <a:cubicBezTo>
                      <a:pt x="114" y="149"/>
                      <a:pt x="115" y="161"/>
                      <a:pt x="114" y="181"/>
                    </a:cubicBezTo>
                    <a:cubicBezTo>
                      <a:pt x="120" y="191"/>
                      <a:pt x="117" y="195"/>
                      <a:pt x="115" y="208"/>
                    </a:cubicBezTo>
                    <a:cubicBezTo>
                      <a:pt x="106" y="199"/>
                      <a:pt x="99" y="199"/>
                      <a:pt x="87" y="198"/>
                    </a:cubicBezTo>
                    <a:cubicBezTo>
                      <a:pt x="80" y="194"/>
                      <a:pt x="74" y="190"/>
                      <a:pt x="66" y="189"/>
                    </a:cubicBezTo>
                    <a:cubicBezTo>
                      <a:pt x="42" y="180"/>
                      <a:pt x="40" y="170"/>
                      <a:pt x="12" y="166"/>
                    </a:cubicBezTo>
                    <a:cubicBezTo>
                      <a:pt x="9" y="160"/>
                      <a:pt x="6" y="159"/>
                      <a:pt x="0" y="157"/>
                    </a:cubicBezTo>
                    <a:cubicBezTo>
                      <a:pt x="2" y="154"/>
                      <a:pt x="16" y="142"/>
                      <a:pt x="4" y="147"/>
                    </a:cubicBezTo>
                    <a:cubicBezTo>
                      <a:pt x="9" y="133"/>
                      <a:pt x="11" y="143"/>
                      <a:pt x="21" y="145"/>
                    </a:cubicBezTo>
                    <a:cubicBezTo>
                      <a:pt x="27" y="150"/>
                      <a:pt x="31" y="151"/>
                      <a:pt x="39" y="153"/>
                    </a:cubicBezTo>
                    <a:cubicBezTo>
                      <a:pt x="45" y="158"/>
                      <a:pt x="53" y="159"/>
                      <a:pt x="61" y="160"/>
                    </a:cubicBezTo>
                    <a:cubicBezTo>
                      <a:pt x="68" y="163"/>
                      <a:pt x="75" y="162"/>
                      <a:pt x="81" y="165"/>
                    </a:cubicBezTo>
                    <a:cubicBezTo>
                      <a:pt x="90" y="170"/>
                      <a:pt x="98" y="177"/>
                      <a:pt x="106" y="183"/>
                    </a:cubicBezTo>
                    <a:cubicBezTo>
                      <a:pt x="108" y="180"/>
                      <a:pt x="114" y="179"/>
                      <a:pt x="114" y="175"/>
                    </a:cubicBezTo>
                    <a:cubicBezTo>
                      <a:pt x="114" y="173"/>
                      <a:pt x="111" y="174"/>
                      <a:pt x="109" y="174"/>
                    </a:cubicBezTo>
                    <a:cubicBezTo>
                      <a:pt x="106" y="173"/>
                      <a:pt x="103" y="173"/>
                      <a:pt x="100" y="172"/>
                    </a:cubicBezTo>
                    <a:cubicBezTo>
                      <a:pt x="103" y="165"/>
                      <a:pt x="97" y="169"/>
                      <a:pt x="91" y="168"/>
                    </a:cubicBezTo>
                    <a:cubicBezTo>
                      <a:pt x="89" y="159"/>
                      <a:pt x="79" y="154"/>
                      <a:pt x="70" y="151"/>
                    </a:cubicBezTo>
                    <a:cubicBezTo>
                      <a:pt x="61" y="142"/>
                      <a:pt x="49" y="143"/>
                      <a:pt x="37" y="141"/>
                    </a:cubicBezTo>
                    <a:cubicBezTo>
                      <a:pt x="29" y="135"/>
                      <a:pt x="26" y="148"/>
                      <a:pt x="28" y="136"/>
                    </a:cubicBezTo>
                    <a:cubicBezTo>
                      <a:pt x="20" y="135"/>
                      <a:pt x="8" y="128"/>
                      <a:pt x="30" y="132"/>
                    </a:cubicBezTo>
                    <a:cubicBezTo>
                      <a:pt x="35" y="139"/>
                      <a:pt x="43" y="141"/>
                      <a:pt x="51" y="142"/>
                    </a:cubicBezTo>
                    <a:cubicBezTo>
                      <a:pt x="62" y="147"/>
                      <a:pt x="63" y="148"/>
                      <a:pt x="75" y="145"/>
                    </a:cubicBezTo>
                    <a:cubicBezTo>
                      <a:pt x="82" y="148"/>
                      <a:pt x="88" y="157"/>
                      <a:pt x="79" y="142"/>
                    </a:cubicBezTo>
                    <a:cubicBezTo>
                      <a:pt x="92" y="139"/>
                      <a:pt x="72" y="141"/>
                      <a:pt x="70" y="141"/>
                    </a:cubicBezTo>
                    <a:cubicBezTo>
                      <a:pt x="73" y="140"/>
                      <a:pt x="75" y="139"/>
                      <a:pt x="78" y="139"/>
                    </a:cubicBezTo>
                    <a:cubicBezTo>
                      <a:pt x="81" y="139"/>
                      <a:pt x="85" y="142"/>
                      <a:pt x="88" y="141"/>
                    </a:cubicBezTo>
                    <a:cubicBezTo>
                      <a:pt x="90" y="141"/>
                      <a:pt x="89" y="137"/>
                      <a:pt x="91" y="136"/>
                    </a:cubicBezTo>
                    <a:cubicBezTo>
                      <a:pt x="95" y="135"/>
                      <a:pt x="99" y="135"/>
                      <a:pt x="103" y="135"/>
                    </a:cubicBezTo>
                    <a:cubicBezTo>
                      <a:pt x="97" y="131"/>
                      <a:pt x="90" y="132"/>
                      <a:pt x="99" y="127"/>
                    </a:cubicBezTo>
                    <a:cubicBezTo>
                      <a:pt x="101" y="112"/>
                      <a:pt x="93" y="110"/>
                      <a:pt x="84" y="103"/>
                    </a:cubicBezTo>
                    <a:cubicBezTo>
                      <a:pt x="77" y="105"/>
                      <a:pt x="69" y="105"/>
                      <a:pt x="75" y="112"/>
                    </a:cubicBezTo>
                    <a:cubicBezTo>
                      <a:pt x="74" y="114"/>
                      <a:pt x="74" y="116"/>
                      <a:pt x="73" y="118"/>
                    </a:cubicBezTo>
                    <a:cubicBezTo>
                      <a:pt x="72" y="119"/>
                      <a:pt x="69" y="119"/>
                      <a:pt x="69" y="120"/>
                    </a:cubicBezTo>
                    <a:cubicBezTo>
                      <a:pt x="68" y="126"/>
                      <a:pt x="78" y="128"/>
                      <a:pt x="67" y="124"/>
                    </a:cubicBezTo>
                    <a:cubicBezTo>
                      <a:pt x="58" y="127"/>
                      <a:pt x="58" y="123"/>
                      <a:pt x="63" y="117"/>
                    </a:cubicBezTo>
                    <a:cubicBezTo>
                      <a:pt x="73" y="119"/>
                      <a:pt x="78" y="115"/>
                      <a:pt x="69" y="108"/>
                    </a:cubicBezTo>
                    <a:cubicBezTo>
                      <a:pt x="65" y="101"/>
                      <a:pt x="66" y="100"/>
                      <a:pt x="58" y="97"/>
                    </a:cubicBezTo>
                    <a:cubicBezTo>
                      <a:pt x="69" y="90"/>
                      <a:pt x="56" y="88"/>
                      <a:pt x="49" y="87"/>
                    </a:cubicBezTo>
                    <a:cubicBezTo>
                      <a:pt x="48" y="96"/>
                      <a:pt x="48" y="91"/>
                      <a:pt x="49" y="102"/>
                    </a:cubicBezTo>
                    <a:cubicBezTo>
                      <a:pt x="50" y="107"/>
                      <a:pt x="51" y="123"/>
                      <a:pt x="51" y="118"/>
                    </a:cubicBezTo>
                    <a:cubicBezTo>
                      <a:pt x="51" y="101"/>
                      <a:pt x="52" y="103"/>
                      <a:pt x="46" y="94"/>
                    </a:cubicBezTo>
                    <a:cubicBezTo>
                      <a:pt x="45" y="87"/>
                      <a:pt x="42" y="80"/>
                      <a:pt x="51" y="84"/>
                    </a:cubicBezTo>
                    <a:cubicBezTo>
                      <a:pt x="64" y="77"/>
                      <a:pt x="60" y="91"/>
                      <a:pt x="66" y="97"/>
                    </a:cubicBezTo>
                    <a:cubicBezTo>
                      <a:pt x="67" y="98"/>
                      <a:pt x="76" y="100"/>
                      <a:pt x="78" y="100"/>
                    </a:cubicBezTo>
                    <a:cubicBezTo>
                      <a:pt x="85" y="103"/>
                      <a:pt x="87" y="110"/>
                      <a:pt x="94" y="105"/>
                    </a:cubicBezTo>
                    <a:cubicBezTo>
                      <a:pt x="97" y="105"/>
                      <a:pt x="103" y="109"/>
                      <a:pt x="103" y="106"/>
                    </a:cubicBezTo>
                    <a:cubicBezTo>
                      <a:pt x="103" y="102"/>
                      <a:pt x="86" y="92"/>
                      <a:pt x="99" y="100"/>
                    </a:cubicBezTo>
                    <a:cubicBezTo>
                      <a:pt x="111" y="98"/>
                      <a:pt x="102" y="94"/>
                      <a:pt x="96" y="93"/>
                    </a:cubicBezTo>
                    <a:cubicBezTo>
                      <a:pt x="93" y="85"/>
                      <a:pt x="95" y="83"/>
                      <a:pt x="102" y="79"/>
                    </a:cubicBezTo>
                    <a:cubicBezTo>
                      <a:pt x="95" y="78"/>
                      <a:pt x="95" y="75"/>
                      <a:pt x="88" y="79"/>
                    </a:cubicBezTo>
                    <a:cubicBezTo>
                      <a:pt x="84" y="88"/>
                      <a:pt x="87" y="97"/>
                      <a:pt x="81" y="94"/>
                    </a:cubicBezTo>
                    <a:cubicBezTo>
                      <a:pt x="83" y="78"/>
                      <a:pt x="93" y="86"/>
                      <a:pt x="82" y="67"/>
                    </a:cubicBezTo>
                    <a:cubicBezTo>
                      <a:pt x="76" y="79"/>
                      <a:pt x="77" y="65"/>
                      <a:pt x="87" y="73"/>
                    </a:cubicBezTo>
                    <a:cubicBezTo>
                      <a:pt x="92" y="69"/>
                      <a:pt x="99" y="66"/>
                      <a:pt x="105" y="64"/>
                    </a:cubicBezTo>
                    <a:cubicBezTo>
                      <a:pt x="104" y="62"/>
                      <a:pt x="105" y="59"/>
                      <a:pt x="103" y="58"/>
                    </a:cubicBezTo>
                    <a:cubicBezTo>
                      <a:pt x="101" y="57"/>
                      <a:pt x="98" y="59"/>
                      <a:pt x="97" y="57"/>
                    </a:cubicBezTo>
                    <a:cubicBezTo>
                      <a:pt x="95" y="53"/>
                      <a:pt x="106" y="48"/>
                      <a:pt x="94" y="55"/>
                    </a:cubicBezTo>
                    <a:cubicBezTo>
                      <a:pt x="81" y="53"/>
                      <a:pt x="94" y="49"/>
                      <a:pt x="99" y="48"/>
                    </a:cubicBezTo>
                    <a:cubicBezTo>
                      <a:pt x="108" y="43"/>
                      <a:pt x="95" y="39"/>
                      <a:pt x="90" y="37"/>
                    </a:cubicBezTo>
                    <a:cubicBezTo>
                      <a:pt x="82" y="40"/>
                      <a:pt x="87" y="42"/>
                      <a:pt x="91" y="48"/>
                    </a:cubicBezTo>
                    <a:cubicBezTo>
                      <a:pt x="69" y="50"/>
                      <a:pt x="83" y="45"/>
                      <a:pt x="81" y="57"/>
                    </a:cubicBezTo>
                    <a:cubicBezTo>
                      <a:pt x="77" y="35"/>
                      <a:pt x="77" y="49"/>
                      <a:pt x="73" y="58"/>
                    </a:cubicBezTo>
                    <a:cubicBezTo>
                      <a:pt x="72" y="51"/>
                      <a:pt x="63" y="43"/>
                      <a:pt x="58" y="36"/>
                    </a:cubicBezTo>
                    <a:cubicBezTo>
                      <a:pt x="64" y="33"/>
                      <a:pt x="65" y="36"/>
                      <a:pt x="72" y="37"/>
                    </a:cubicBezTo>
                    <a:cubicBezTo>
                      <a:pt x="70" y="32"/>
                      <a:pt x="66" y="30"/>
                      <a:pt x="63" y="25"/>
                    </a:cubicBezTo>
                    <a:cubicBezTo>
                      <a:pt x="59" y="32"/>
                      <a:pt x="61" y="32"/>
                      <a:pt x="58" y="25"/>
                    </a:cubicBezTo>
                    <a:cubicBezTo>
                      <a:pt x="55" y="27"/>
                      <a:pt x="54" y="36"/>
                      <a:pt x="52" y="33"/>
                    </a:cubicBezTo>
                    <a:cubicBezTo>
                      <a:pt x="50" y="29"/>
                      <a:pt x="49" y="19"/>
                      <a:pt x="49" y="19"/>
                    </a:cubicBezTo>
                    <a:cubicBezTo>
                      <a:pt x="43" y="28"/>
                      <a:pt x="41" y="38"/>
                      <a:pt x="33" y="46"/>
                    </a:cubicBezTo>
                    <a:cubicBezTo>
                      <a:pt x="34" y="39"/>
                      <a:pt x="35" y="34"/>
                      <a:pt x="39" y="28"/>
                    </a:cubicBezTo>
                    <a:cubicBezTo>
                      <a:pt x="40" y="18"/>
                      <a:pt x="38" y="2"/>
                      <a:pt x="49" y="0"/>
                    </a:cubicBezTo>
                    <a:cubicBezTo>
                      <a:pt x="63" y="2"/>
                      <a:pt x="51" y="13"/>
                      <a:pt x="69" y="16"/>
                    </a:cubicBezTo>
                    <a:cubicBezTo>
                      <a:pt x="77" y="22"/>
                      <a:pt x="67" y="21"/>
                      <a:pt x="61" y="22"/>
                    </a:cubicBezTo>
                    <a:cubicBezTo>
                      <a:pt x="71" y="24"/>
                      <a:pt x="80" y="26"/>
                      <a:pt x="90" y="28"/>
                    </a:cubicBezTo>
                    <a:cubicBezTo>
                      <a:pt x="88" y="29"/>
                      <a:pt x="85" y="28"/>
                      <a:pt x="85" y="30"/>
                    </a:cubicBezTo>
                    <a:cubicBezTo>
                      <a:pt x="85" y="30"/>
                      <a:pt x="103" y="36"/>
                      <a:pt x="111" y="39"/>
                    </a:cubicBezTo>
                    <a:cubicBezTo>
                      <a:pt x="116" y="43"/>
                      <a:pt x="120" y="45"/>
                      <a:pt x="126" y="46"/>
                    </a:cubicBezTo>
                    <a:cubicBezTo>
                      <a:pt x="124" y="47"/>
                      <a:pt x="123" y="48"/>
                      <a:pt x="121" y="48"/>
                    </a:cubicBezTo>
                    <a:cubicBezTo>
                      <a:pt x="120" y="48"/>
                      <a:pt x="98" y="39"/>
                      <a:pt x="108" y="39"/>
                    </a:cubicBezTo>
                    <a:lnTo>
                      <a:pt x="88" y="43"/>
                    </a:lnTo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76" name="Freeform 116"/>
              <p:cNvSpPr>
                <a:spLocks/>
              </p:cNvSpPr>
              <p:nvPr/>
            </p:nvSpPr>
            <p:spPr bwMode="auto">
              <a:xfrm>
                <a:off x="807" y="2572"/>
                <a:ext cx="163" cy="242"/>
              </a:xfrm>
              <a:custGeom>
                <a:avLst/>
                <a:gdLst>
                  <a:gd name="T0" fmla="*/ 159 w 163"/>
                  <a:gd name="T1" fmla="*/ 222 h 242"/>
                  <a:gd name="T2" fmla="*/ 154 w 163"/>
                  <a:gd name="T3" fmla="*/ 242 h 242"/>
                  <a:gd name="T4" fmla="*/ 132 w 163"/>
                  <a:gd name="T5" fmla="*/ 234 h 242"/>
                  <a:gd name="T6" fmla="*/ 112 w 163"/>
                  <a:gd name="T7" fmla="*/ 224 h 242"/>
                  <a:gd name="T8" fmla="*/ 88 w 163"/>
                  <a:gd name="T9" fmla="*/ 215 h 242"/>
                  <a:gd name="T10" fmla="*/ 55 w 163"/>
                  <a:gd name="T11" fmla="*/ 198 h 242"/>
                  <a:gd name="T12" fmla="*/ 34 w 163"/>
                  <a:gd name="T13" fmla="*/ 191 h 242"/>
                  <a:gd name="T14" fmla="*/ 10 w 163"/>
                  <a:gd name="T15" fmla="*/ 179 h 242"/>
                  <a:gd name="T16" fmla="*/ 9 w 163"/>
                  <a:gd name="T17" fmla="*/ 156 h 242"/>
                  <a:gd name="T18" fmla="*/ 18 w 163"/>
                  <a:gd name="T19" fmla="*/ 113 h 242"/>
                  <a:gd name="T20" fmla="*/ 27 w 163"/>
                  <a:gd name="T21" fmla="*/ 90 h 242"/>
                  <a:gd name="T22" fmla="*/ 36 w 163"/>
                  <a:gd name="T23" fmla="*/ 44 h 242"/>
                  <a:gd name="T24" fmla="*/ 45 w 163"/>
                  <a:gd name="T25" fmla="*/ 24 h 242"/>
                  <a:gd name="T26" fmla="*/ 48 w 163"/>
                  <a:gd name="T27" fmla="*/ 2 h 242"/>
                  <a:gd name="T28" fmla="*/ 46 w 163"/>
                  <a:gd name="T29" fmla="*/ 8 h 242"/>
                  <a:gd name="T30" fmla="*/ 40 w 163"/>
                  <a:gd name="T31" fmla="*/ 23 h 242"/>
                  <a:gd name="T32" fmla="*/ 28 w 163"/>
                  <a:gd name="T33" fmla="*/ 68 h 242"/>
                  <a:gd name="T34" fmla="*/ 19 w 163"/>
                  <a:gd name="T35" fmla="*/ 113 h 242"/>
                  <a:gd name="T36" fmla="*/ 13 w 163"/>
                  <a:gd name="T37" fmla="*/ 152 h 242"/>
                  <a:gd name="T38" fmla="*/ 33 w 163"/>
                  <a:gd name="T39" fmla="*/ 164 h 242"/>
                  <a:gd name="T40" fmla="*/ 52 w 163"/>
                  <a:gd name="T41" fmla="*/ 173 h 242"/>
                  <a:gd name="T42" fmla="*/ 63 w 163"/>
                  <a:gd name="T43" fmla="*/ 182 h 242"/>
                  <a:gd name="T44" fmla="*/ 64 w 163"/>
                  <a:gd name="T45" fmla="*/ 188 h 242"/>
                  <a:gd name="T46" fmla="*/ 69 w 163"/>
                  <a:gd name="T47" fmla="*/ 185 h 242"/>
                  <a:gd name="T48" fmla="*/ 102 w 163"/>
                  <a:gd name="T49" fmla="*/ 192 h 242"/>
                  <a:gd name="T50" fmla="*/ 126 w 163"/>
                  <a:gd name="T51" fmla="*/ 204 h 242"/>
                  <a:gd name="T52" fmla="*/ 147 w 163"/>
                  <a:gd name="T53" fmla="*/ 213 h 242"/>
                  <a:gd name="T54" fmla="*/ 159 w 163"/>
                  <a:gd name="T55" fmla="*/ 221 h 242"/>
                  <a:gd name="T56" fmla="*/ 159 w 163"/>
                  <a:gd name="T57" fmla="*/ 222 h 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63" h="242">
                    <a:moveTo>
                      <a:pt x="159" y="222"/>
                    </a:moveTo>
                    <a:cubicBezTo>
                      <a:pt x="156" y="228"/>
                      <a:pt x="156" y="235"/>
                      <a:pt x="154" y="242"/>
                    </a:cubicBezTo>
                    <a:cubicBezTo>
                      <a:pt x="146" y="238"/>
                      <a:pt x="140" y="236"/>
                      <a:pt x="132" y="234"/>
                    </a:cubicBezTo>
                    <a:cubicBezTo>
                      <a:pt x="126" y="229"/>
                      <a:pt x="120" y="226"/>
                      <a:pt x="112" y="224"/>
                    </a:cubicBezTo>
                    <a:cubicBezTo>
                      <a:pt x="103" y="219"/>
                      <a:pt x="99" y="216"/>
                      <a:pt x="88" y="215"/>
                    </a:cubicBezTo>
                    <a:cubicBezTo>
                      <a:pt x="75" y="211"/>
                      <a:pt x="68" y="201"/>
                      <a:pt x="55" y="198"/>
                    </a:cubicBezTo>
                    <a:cubicBezTo>
                      <a:pt x="49" y="194"/>
                      <a:pt x="41" y="192"/>
                      <a:pt x="34" y="191"/>
                    </a:cubicBezTo>
                    <a:cubicBezTo>
                      <a:pt x="26" y="185"/>
                      <a:pt x="20" y="181"/>
                      <a:pt x="10" y="179"/>
                    </a:cubicBezTo>
                    <a:cubicBezTo>
                      <a:pt x="0" y="172"/>
                      <a:pt x="3" y="165"/>
                      <a:pt x="9" y="156"/>
                    </a:cubicBezTo>
                    <a:cubicBezTo>
                      <a:pt x="10" y="142"/>
                      <a:pt x="14" y="127"/>
                      <a:pt x="18" y="113"/>
                    </a:cubicBezTo>
                    <a:cubicBezTo>
                      <a:pt x="19" y="103"/>
                      <a:pt x="22" y="99"/>
                      <a:pt x="27" y="90"/>
                    </a:cubicBezTo>
                    <a:cubicBezTo>
                      <a:pt x="29" y="76"/>
                      <a:pt x="28" y="54"/>
                      <a:pt x="36" y="44"/>
                    </a:cubicBezTo>
                    <a:cubicBezTo>
                      <a:pt x="38" y="18"/>
                      <a:pt x="39" y="39"/>
                      <a:pt x="45" y="24"/>
                    </a:cubicBezTo>
                    <a:cubicBezTo>
                      <a:pt x="46" y="17"/>
                      <a:pt x="48" y="9"/>
                      <a:pt x="48" y="2"/>
                    </a:cubicBezTo>
                    <a:cubicBezTo>
                      <a:pt x="48" y="0"/>
                      <a:pt x="47" y="6"/>
                      <a:pt x="46" y="8"/>
                    </a:cubicBezTo>
                    <a:cubicBezTo>
                      <a:pt x="44" y="14"/>
                      <a:pt x="43" y="17"/>
                      <a:pt x="40" y="23"/>
                    </a:cubicBezTo>
                    <a:cubicBezTo>
                      <a:pt x="39" y="40"/>
                      <a:pt x="33" y="52"/>
                      <a:pt x="28" y="68"/>
                    </a:cubicBezTo>
                    <a:cubicBezTo>
                      <a:pt x="27" y="82"/>
                      <a:pt x="30" y="102"/>
                      <a:pt x="19" y="113"/>
                    </a:cubicBezTo>
                    <a:cubicBezTo>
                      <a:pt x="18" y="126"/>
                      <a:pt x="15" y="139"/>
                      <a:pt x="13" y="152"/>
                    </a:cubicBezTo>
                    <a:cubicBezTo>
                      <a:pt x="16" y="158"/>
                      <a:pt x="26" y="162"/>
                      <a:pt x="33" y="164"/>
                    </a:cubicBezTo>
                    <a:cubicBezTo>
                      <a:pt x="38" y="168"/>
                      <a:pt x="46" y="171"/>
                      <a:pt x="52" y="173"/>
                    </a:cubicBezTo>
                    <a:cubicBezTo>
                      <a:pt x="55" y="178"/>
                      <a:pt x="58" y="179"/>
                      <a:pt x="63" y="182"/>
                    </a:cubicBezTo>
                    <a:cubicBezTo>
                      <a:pt x="63" y="184"/>
                      <a:pt x="62" y="187"/>
                      <a:pt x="64" y="188"/>
                    </a:cubicBezTo>
                    <a:cubicBezTo>
                      <a:pt x="66" y="189"/>
                      <a:pt x="67" y="185"/>
                      <a:pt x="69" y="185"/>
                    </a:cubicBezTo>
                    <a:cubicBezTo>
                      <a:pt x="78" y="185"/>
                      <a:pt x="92" y="191"/>
                      <a:pt x="102" y="192"/>
                    </a:cubicBezTo>
                    <a:cubicBezTo>
                      <a:pt x="103" y="199"/>
                      <a:pt x="118" y="203"/>
                      <a:pt x="126" y="204"/>
                    </a:cubicBezTo>
                    <a:cubicBezTo>
                      <a:pt x="133" y="209"/>
                      <a:pt x="139" y="212"/>
                      <a:pt x="147" y="213"/>
                    </a:cubicBezTo>
                    <a:cubicBezTo>
                      <a:pt x="153" y="216"/>
                      <a:pt x="156" y="214"/>
                      <a:pt x="159" y="221"/>
                    </a:cubicBezTo>
                    <a:cubicBezTo>
                      <a:pt x="163" y="214"/>
                      <a:pt x="163" y="214"/>
                      <a:pt x="159" y="22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77" name="Freeform 117"/>
              <p:cNvSpPr>
                <a:spLocks/>
              </p:cNvSpPr>
              <p:nvPr/>
            </p:nvSpPr>
            <p:spPr bwMode="auto">
              <a:xfrm>
                <a:off x="868" y="2872"/>
                <a:ext cx="98" cy="174"/>
              </a:xfrm>
              <a:custGeom>
                <a:avLst/>
                <a:gdLst>
                  <a:gd name="T0" fmla="*/ 89 w 98"/>
                  <a:gd name="T1" fmla="*/ 0 h 174"/>
                  <a:gd name="T2" fmla="*/ 93 w 98"/>
                  <a:gd name="T3" fmla="*/ 62 h 174"/>
                  <a:gd name="T4" fmla="*/ 95 w 98"/>
                  <a:gd name="T5" fmla="*/ 144 h 174"/>
                  <a:gd name="T6" fmla="*/ 72 w 98"/>
                  <a:gd name="T7" fmla="*/ 152 h 174"/>
                  <a:gd name="T8" fmla="*/ 57 w 98"/>
                  <a:gd name="T9" fmla="*/ 146 h 174"/>
                  <a:gd name="T10" fmla="*/ 68 w 98"/>
                  <a:gd name="T11" fmla="*/ 147 h 174"/>
                  <a:gd name="T12" fmla="*/ 78 w 98"/>
                  <a:gd name="T13" fmla="*/ 152 h 174"/>
                  <a:gd name="T14" fmla="*/ 74 w 98"/>
                  <a:gd name="T15" fmla="*/ 150 h 174"/>
                  <a:gd name="T16" fmla="*/ 63 w 98"/>
                  <a:gd name="T17" fmla="*/ 144 h 174"/>
                  <a:gd name="T18" fmla="*/ 57 w 98"/>
                  <a:gd name="T19" fmla="*/ 143 h 174"/>
                  <a:gd name="T20" fmla="*/ 36 w 98"/>
                  <a:gd name="T21" fmla="*/ 134 h 174"/>
                  <a:gd name="T22" fmla="*/ 21 w 98"/>
                  <a:gd name="T23" fmla="*/ 126 h 174"/>
                  <a:gd name="T24" fmla="*/ 14 w 98"/>
                  <a:gd name="T25" fmla="*/ 126 h 174"/>
                  <a:gd name="T26" fmla="*/ 14 w 98"/>
                  <a:gd name="T27" fmla="*/ 134 h 174"/>
                  <a:gd name="T28" fmla="*/ 26 w 98"/>
                  <a:gd name="T29" fmla="*/ 122 h 174"/>
                  <a:gd name="T30" fmla="*/ 14 w 98"/>
                  <a:gd name="T31" fmla="*/ 111 h 174"/>
                  <a:gd name="T32" fmla="*/ 29 w 98"/>
                  <a:gd name="T33" fmla="*/ 108 h 174"/>
                  <a:gd name="T34" fmla="*/ 26 w 98"/>
                  <a:gd name="T35" fmla="*/ 104 h 174"/>
                  <a:gd name="T36" fmla="*/ 30 w 98"/>
                  <a:gd name="T37" fmla="*/ 99 h 174"/>
                  <a:gd name="T38" fmla="*/ 44 w 98"/>
                  <a:gd name="T39" fmla="*/ 83 h 174"/>
                  <a:gd name="T40" fmla="*/ 63 w 98"/>
                  <a:gd name="T41" fmla="*/ 75 h 174"/>
                  <a:gd name="T42" fmla="*/ 74 w 98"/>
                  <a:gd name="T43" fmla="*/ 59 h 174"/>
                  <a:gd name="T44" fmla="*/ 72 w 98"/>
                  <a:gd name="T45" fmla="*/ 65 h 174"/>
                  <a:gd name="T46" fmla="*/ 74 w 98"/>
                  <a:gd name="T47" fmla="*/ 60 h 174"/>
                  <a:gd name="T48" fmla="*/ 65 w 98"/>
                  <a:gd name="T49" fmla="*/ 62 h 174"/>
                  <a:gd name="T50" fmla="*/ 51 w 98"/>
                  <a:gd name="T51" fmla="*/ 71 h 174"/>
                  <a:gd name="T52" fmla="*/ 33 w 98"/>
                  <a:gd name="T53" fmla="*/ 81 h 174"/>
                  <a:gd name="T54" fmla="*/ 21 w 98"/>
                  <a:gd name="T55" fmla="*/ 93 h 174"/>
                  <a:gd name="T56" fmla="*/ 17 w 98"/>
                  <a:gd name="T57" fmla="*/ 98 h 174"/>
                  <a:gd name="T58" fmla="*/ 38 w 98"/>
                  <a:gd name="T59" fmla="*/ 81 h 174"/>
                  <a:gd name="T60" fmla="*/ 47 w 98"/>
                  <a:gd name="T61" fmla="*/ 74 h 174"/>
                  <a:gd name="T62" fmla="*/ 65 w 98"/>
                  <a:gd name="T63" fmla="*/ 65 h 174"/>
                  <a:gd name="T64" fmla="*/ 65 w 98"/>
                  <a:gd name="T65" fmla="*/ 51 h 174"/>
                  <a:gd name="T66" fmla="*/ 84 w 98"/>
                  <a:gd name="T67" fmla="*/ 36 h 174"/>
                  <a:gd name="T68" fmla="*/ 78 w 98"/>
                  <a:gd name="T69" fmla="*/ 20 h 174"/>
                  <a:gd name="T70" fmla="*/ 89 w 98"/>
                  <a:gd name="T71" fmla="*/ 0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8" h="174">
                    <a:moveTo>
                      <a:pt x="89" y="0"/>
                    </a:moveTo>
                    <a:cubicBezTo>
                      <a:pt x="90" y="21"/>
                      <a:pt x="90" y="42"/>
                      <a:pt x="93" y="62"/>
                    </a:cubicBezTo>
                    <a:cubicBezTo>
                      <a:pt x="92" y="91"/>
                      <a:pt x="94" y="113"/>
                      <a:pt x="95" y="144"/>
                    </a:cubicBezTo>
                    <a:cubicBezTo>
                      <a:pt x="92" y="174"/>
                      <a:pt x="98" y="154"/>
                      <a:pt x="72" y="152"/>
                    </a:cubicBezTo>
                    <a:cubicBezTo>
                      <a:pt x="67" y="149"/>
                      <a:pt x="62" y="149"/>
                      <a:pt x="57" y="146"/>
                    </a:cubicBezTo>
                    <a:cubicBezTo>
                      <a:pt x="51" y="135"/>
                      <a:pt x="63" y="146"/>
                      <a:pt x="68" y="147"/>
                    </a:cubicBezTo>
                    <a:cubicBezTo>
                      <a:pt x="71" y="149"/>
                      <a:pt x="75" y="150"/>
                      <a:pt x="78" y="152"/>
                    </a:cubicBezTo>
                    <a:cubicBezTo>
                      <a:pt x="79" y="153"/>
                      <a:pt x="75" y="151"/>
                      <a:pt x="74" y="150"/>
                    </a:cubicBezTo>
                    <a:cubicBezTo>
                      <a:pt x="70" y="148"/>
                      <a:pt x="68" y="146"/>
                      <a:pt x="63" y="144"/>
                    </a:cubicBezTo>
                    <a:cubicBezTo>
                      <a:pt x="61" y="143"/>
                      <a:pt x="59" y="143"/>
                      <a:pt x="57" y="143"/>
                    </a:cubicBezTo>
                    <a:cubicBezTo>
                      <a:pt x="49" y="139"/>
                      <a:pt x="44" y="135"/>
                      <a:pt x="36" y="134"/>
                    </a:cubicBezTo>
                    <a:cubicBezTo>
                      <a:pt x="31" y="130"/>
                      <a:pt x="26" y="129"/>
                      <a:pt x="21" y="126"/>
                    </a:cubicBezTo>
                    <a:cubicBezTo>
                      <a:pt x="5" y="131"/>
                      <a:pt x="26" y="117"/>
                      <a:pt x="14" y="126"/>
                    </a:cubicBezTo>
                    <a:cubicBezTo>
                      <a:pt x="0" y="124"/>
                      <a:pt x="8" y="130"/>
                      <a:pt x="14" y="134"/>
                    </a:cubicBezTo>
                    <a:cubicBezTo>
                      <a:pt x="16" y="124"/>
                      <a:pt x="15" y="123"/>
                      <a:pt x="26" y="122"/>
                    </a:cubicBezTo>
                    <a:cubicBezTo>
                      <a:pt x="23" y="116"/>
                      <a:pt x="19" y="115"/>
                      <a:pt x="14" y="111"/>
                    </a:cubicBezTo>
                    <a:cubicBezTo>
                      <a:pt x="19" y="110"/>
                      <a:pt x="25" y="111"/>
                      <a:pt x="29" y="108"/>
                    </a:cubicBezTo>
                    <a:cubicBezTo>
                      <a:pt x="30" y="107"/>
                      <a:pt x="26" y="106"/>
                      <a:pt x="26" y="104"/>
                    </a:cubicBezTo>
                    <a:cubicBezTo>
                      <a:pt x="26" y="102"/>
                      <a:pt x="29" y="101"/>
                      <a:pt x="30" y="99"/>
                    </a:cubicBezTo>
                    <a:cubicBezTo>
                      <a:pt x="33" y="90"/>
                      <a:pt x="35" y="85"/>
                      <a:pt x="44" y="83"/>
                    </a:cubicBezTo>
                    <a:cubicBezTo>
                      <a:pt x="51" y="80"/>
                      <a:pt x="56" y="77"/>
                      <a:pt x="63" y="75"/>
                    </a:cubicBezTo>
                    <a:cubicBezTo>
                      <a:pt x="67" y="70"/>
                      <a:pt x="70" y="64"/>
                      <a:pt x="74" y="59"/>
                    </a:cubicBezTo>
                    <a:cubicBezTo>
                      <a:pt x="73" y="61"/>
                      <a:pt x="72" y="63"/>
                      <a:pt x="72" y="65"/>
                    </a:cubicBezTo>
                    <a:cubicBezTo>
                      <a:pt x="72" y="67"/>
                      <a:pt x="76" y="61"/>
                      <a:pt x="74" y="60"/>
                    </a:cubicBezTo>
                    <a:cubicBezTo>
                      <a:pt x="71" y="59"/>
                      <a:pt x="68" y="61"/>
                      <a:pt x="65" y="62"/>
                    </a:cubicBezTo>
                    <a:cubicBezTo>
                      <a:pt x="60" y="65"/>
                      <a:pt x="57" y="69"/>
                      <a:pt x="51" y="71"/>
                    </a:cubicBezTo>
                    <a:cubicBezTo>
                      <a:pt x="46" y="76"/>
                      <a:pt x="40" y="80"/>
                      <a:pt x="33" y="81"/>
                    </a:cubicBezTo>
                    <a:cubicBezTo>
                      <a:pt x="29" y="87"/>
                      <a:pt x="28" y="92"/>
                      <a:pt x="21" y="93"/>
                    </a:cubicBezTo>
                    <a:cubicBezTo>
                      <a:pt x="17" y="99"/>
                      <a:pt x="5" y="100"/>
                      <a:pt x="17" y="98"/>
                    </a:cubicBezTo>
                    <a:cubicBezTo>
                      <a:pt x="25" y="92"/>
                      <a:pt x="31" y="87"/>
                      <a:pt x="38" y="81"/>
                    </a:cubicBezTo>
                    <a:cubicBezTo>
                      <a:pt x="41" y="79"/>
                      <a:pt x="47" y="74"/>
                      <a:pt x="47" y="74"/>
                    </a:cubicBezTo>
                    <a:cubicBezTo>
                      <a:pt x="51" y="68"/>
                      <a:pt x="58" y="66"/>
                      <a:pt x="65" y="65"/>
                    </a:cubicBezTo>
                    <a:cubicBezTo>
                      <a:pt x="69" y="59"/>
                      <a:pt x="71" y="56"/>
                      <a:pt x="65" y="51"/>
                    </a:cubicBezTo>
                    <a:cubicBezTo>
                      <a:pt x="72" y="46"/>
                      <a:pt x="76" y="40"/>
                      <a:pt x="84" y="36"/>
                    </a:cubicBezTo>
                    <a:cubicBezTo>
                      <a:pt x="88" y="28"/>
                      <a:pt x="87" y="22"/>
                      <a:pt x="78" y="20"/>
                    </a:cubicBezTo>
                    <a:cubicBezTo>
                      <a:pt x="89" y="14"/>
                      <a:pt x="90" y="14"/>
                      <a:pt x="8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78" name="Freeform 118"/>
              <p:cNvSpPr>
                <a:spLocks/>
              </p:cNvSpPr>
              <p:nvPr/>
            </p:nvSpPr>
            <p:spPr bwMode="auto">
              <a:xfrm>
                <a:off x="850" y="2381"/>
                <a:ext cx="47" cy="193"/>
              </a:xfrm>
              <a:custGeom>
                <a:avLst/>
                <a:gdLst>
                  <a:gd name="T0" fmla="*/ 47 w 47"/>
                  <a:gd name="T1" fmla="*/ 31 h 193"/>
                  <a:gd name="T2" fmla="*/ 39 w 47"/>
                  <a:gd name="T3" fmla="*/ 28 h 193"/>
                  <a:gd name="T4" fmla="*/ 42 w 47"/>
                  <a:gd name="T5" fmla="*/ 37 h 193"/>
                  <a:gd name="T6" fmla="*/ 41 w 47"/>
                  <a:gd name="T7" fmla="*/ 52 h 193"/>
                  <a:gd name="T8" fmla="*/ 30 w 47"/>
                  <a:gd name="T9" fmla="*/ 80 h 193"/>
                  <a:gd name="T10" fmla="*/ 23 w 47"/>
                  <a:gd name="T11" fmla="*/ 107 h 193"/>
                  <a:gd name="T12" fmla="*/ 15 w 47"/>
                  <a:gd name="T13" fmla="*/ 143 h 193"/>
                  <a:gd name="T14" fmla="*/ 5 w 47"/>
                  <a:gd name="T15" fmla="*/ 170 h 193"/>
                  <a:gd name="T16" fmla="*/ 3 w 47"/>
                  <a:gd name="T17" fmla="*/ 176 h 193"/>
                  <a:gd name="T18" fmla="*/ 9 w 47"/>
                  <a:gd name="T19" fmla="*/ 161 h 193"/>
                  <a:gd name="T20" fmla="*/ 12 w 47"/>
                  <a:gd name="T21" fmla="*/ 146 h 193"/>
                  <a:gd name="T22" fmla="*/ 3 w 47"/>
                  <a:gd name="T23" fmla="*/ 149 h 193"/>
                  <a:gd name="T24" fmla="*/ 15 w 47"/>
                  <a:gd name="T25" fmla="*/ 140 h 193"/>
                  <a:gd name="T26" fmla="*/ 20 w 47"/>
                  <a:gd name="T27" fmla="*/ 113 h 193"/>
                  <a:gd name="T28" fmla="*/ 21 w 47"/>
                  <a:gd name="T29" fmla="*/ 103 h 193"/>
                  <a:gd name="T30" fmla="*/ 24 w 47"/>
                  <a:gd name="T31" fmla="*/ 89 h 193"/>
                  <a:gd name="T32" fmla="*/ 27 w 47"/>
                  <a:gd name="T33" fmla="*/ 85 h 193"/>
                  <a:gd name="T34" fmla="*/ 26 w 47"/>
                  <a:gd name="T35" fmla="*/ 83 h 193"/>
                  <a:gd name="T36" fmla="*/ 30 w 47"/>
                  <a:gd name="T37" fmla="*/ 74 h 193"/>
                  <a:gd name="T38" fmla="*/ 35 w 47"/>
                  <a:gd name="T39" fmla="*/ 55 h 193"/>
                  <a:gd name="T40" fmla="*/ 38 w 47"/>
                  <a:gd name="T41" fmla="*/ 37 h 193"/>
                  <a:gd name="T42" fmla="*/ 35 w 47"/>
                  <a:gd name="T43" fmla="*/ 26 h 193"/>
                  <a:gd name="T44" fmla="*/ 41 w 47"/>
                  <a:gd name="T45" fmla="*/ 13 h 193"/>
                  <a:gd name="T46" fmla="*/ 41 w 47"/>
                  <a:gd name="T47" fmla="*/ 5 h 193"/>
                  <a:gd name="T48" fmla="*/ 47 w 47"/>
                  <a:gd name="T49" fmla="*/ 31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7" h="193">
                    <a:moveTo>
                      <a:pt x="47" y="31"/>
                    </a:moveTo>
                    <a:cubicBezTo>
                      <a:pt x="45" y="25"/>
                      <a:pt x="42" y="19"/>
                      <a:pt x="39" y="28"/>
                    </a:cubicBezTo>
                    <a:cubicBezTo>
                      <a:pt x="45" y="36"/>
                      <a:pt x="33" y="33"/>
                      <a:pt x="42" y="37"/>
                    </a:cubicBezTo>
                    <a:cubicBezTo>
                      <a:pt x="41" y="44"/>
                      <a:pt x="38" y="46"/>
                      <a:pt x="41" y="52"/>
                    </a:cubicBezTo>
                    <a:cubicBezTo>
                      <a:pt x="36" y="62"/>
                      <a:pt x="37" y="71"/>
                      <a:pt x="30" y="80"/>
                    </a:cubicBezTo>
                    <a:cubicBezTo>
                      <a:pt x="28" y="89"/>
                      <a:pt x="28" y="100"/>
                      <a:pt x="23" y="107"/>
                    </a:cubicBezTo>
                    <a:cubicBezTo>
                      <a:pt x="21" y="119"/>
                      <a:pt x="22" y="133"/>
                      <a:pt x="15" y="143"/>
                    </a:cubicBezTo>
                    <a:cubicBezTo>
                      <a:pt x="13" y="152"/>
                      <a:pt x="13" y="164"/>
                      <a:pt x="5" y="170"/>
                    </a:cubicBezTo>
                    <a:cubicBezTo>
                      <a:pt x="3" y="187"/>
                      <a:pt x="0" y="193"/>
                      <a:pt x="3" y="176"/>
                    </a:cubicBezTo>
                    <a:cubicBezTo>
                      <a:pt x="1" y="164"/>
                      <a:pt x="0" y="168"/>
                      <a:pt x="9" y="161"/>
                    </a:cubicBezTo>
                    <a:cubicBezTo>
                      <a:pt x="9" y="159"/>
                      <a:pt x="12" y="146"/>
                      <a:pt x="12" y="146"/>
                    </a:cubicBezTo>
                    <a:cubicBezTo>
                      <a:pt x="10" y="144"/>
                      <a:pt x="6" y="148"/>
                      <a:pt x="3" y="149"/>
                    </a:cubicBezTo>
                    <a:cubicBezTo>
                      <a:pt x="7" y="144"/>
                      <a:pt x="10" y="143"/>
                      <a:pt x="15" y="140"/>
                    </a:cubicBezTo>
                    <a:cubicBezTo>
                      <a:pt x="14" y="132"/>
                      <a:pt x="17" y="121"/>
                      <a:pt x="20" y="113"/>
                    </a:cubicBezTo>
                    <a:cubicBezTo>
                      <a:pt x="15" y="104"/>
                      <a:pt x="26" y="112"/>
                      <a:pt x="21" y="103"/>
                    </a:cubicBezTo>
                    <a:cubicBezTo>
                      <a:pt x="25" y="97"/>
                      <a:pt x="27" y="96"/>
                      <a:pt x="24" y="89"/>
                    </a:cubicBezTo>
                    <a:cubicBezTo>
                      <a:pt x="25" y="88"/>
                      <a:pt x="28" y="86"/>
                      <a:pt x="27" y="85"/>
                    </a:cubicBezTo>
                    <a:cubicBezTo>
                      <a:pt x="25" y="83"/>
                      <a:pt x="14" y="90"/>
                      <a:pt x="26" y="83"/>
                    </a:cubicBezTo>
                    <a:cubicBezTo>
                      <a:pt x="18" y="77"/>
                      <a:pt x="23" y="77"/>
                      <a:pt x="30" y="74"/>
                    </a:cubicBezTo>
                    <a:cubicBezTo>
                      <a:pt x="33" y="58"/>
                      <a:pt x="31" y="64"/>
                      <a:pt x="35" y="55"/>
                    </a:cubicBezTo>
                    <a:cubicBezTo>
                      <a:pt x="32" y="49"/>
                      <a:pt x="35" y="43"/>
                      <a:pt x="38" y="37"/>
                    </a:cubicBezTo>
                    <a:cubicBezTo>
                      <a:pt x="35" y="30"/>
                      <a:pt x="42" y="29"/>
                      <a:pt x="35" y="26"/>
                    </a:cubicBezTo>
                    <a:cubicBezTo>
                      <a:pt x="38" y="22"/>
                      <a:pt x="39" y="18"/>
                      <a:pt x="41" y="13"/>
                    </a:cubicBezTo>
                    <a:cubicBezTo>
                      <a:pt x="44" y="0"/>
                      <a:pt x="29" y="10"/>
                      <a:pt x="41" y="5"/>
                    </a:cubicBezTo>
                    <a:cubicBezTo>
                      <a:pt x="43" y="14"/>
                      <a:pt x="44" y="22"/>
                      <a:pt x="47" y="3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79" name="Freeform 119"/>
              <p:cNvSpPr>
                <a:spLocks/>
              </p:cNvSpPr>
              <p:nvPr/>
            </p:nvSpPr>
            <p:spPr bwMode="auto">
              <a:xfrm>
                <a:off x="1128" y="2642"/>
                <a:ext cx="180" cy="158"/>
              </a:xfrm>
              <a:custGeom>
                <a:avLst/>
                <a:gdLst>
                  <a:gd name="T0" fmla="*/ 174 w 180"/>
                  <a:gd name="T1" fmla="*/ 79 h 158"/>
                  <a:gd name="T2" fmla="*/ 154 w 180"/>
                  <a:gd name="T3" fmla="*/ 83 h 158"/>
                  <a:gd name="T4" fmla="*/ 132 w 180"/>
                  <a:gd name="T5" fmla="*/ 94 h 158"/>
                  <a:gd name="T6" fmla="*/ 93 w 180"/>
                  <a:gd name="T7" fmla="*/ 113 h 158"/>
                  <a:gd name="T8" fmla="*/ 70 w 180"/>
                  <a:gd name="T9" fmla="*/ 128 h 158"/>
                  <a:gd name="T10" fmla="*/ 58 w 180"/>
                  <a:gd name="T11" fmla="*/ 137 h 158"/>
                  <a:gd name="T12" fmla="*/ 24 w 180"/>
                  <a:gd name="T13" fmla="*/ 146 h 158"/>
                  <a:gd name="T14" fmla="*/ 15 w 180"/>
                  <a:gd name="T15" fmla="*/ 158 h 158"/>
                  <a:gd name="T16" fmla="*/ 18 w 180"/>
                  <a:gd name="T17" fmla="*/ 151 h 158"/>
                  <a:gd name="T18" fmla="*/ 16 w 180"/>
                  <a:gd name="T19" fmla="*/ 140 h 158"/>
                  <a:gd name="T20" fmla="*/ 25 w 180"/>
                  <a:gd name="T21" fmla="*/ 133 h 158"/>
                  <a:gd name="T22" fmla="*/ 51 w 180"/>
                  <a:gd name="T23" fmla="*/ 113 h 158"/>
                  <a:gd name="T24" fmla="*/ 75 w 180"/>
                  <a:gd name="T25" fmla="*/ 103 h 158"/>
                  <a:gd name="T26" fmla="*/ 96 w 180"/>
                  <a:gd name="T27" fmla="*/ 94 h 158"/>
                  <a:gd name="T28" fmla="*/ 111 w 180"/>
                  <a:gd name="T29" fmla="*/ 89 h 158"/>
                  <a:gd name="T30" fmla="*/ 126 w 180"/>
                  <a:gd name="T31" fmla="*/ 79 h 158"/>
                  <a:gd name="T32" fmla="*/ 148 w 180"/>
                  <a:gd name="T33" fmla="*/ 71 h 158"/>
                  <a:gd name="T34" fmla="*/ 162 w 180"/>
                  <a:gd name="T35" fmla="*/ 62 h 158"/>
                  <a:gd name="T36" fmla="*/ 172 w 180"/>
                  <a:gd name="T37" fmla="*/ 52 h 158"/>
                  <a:gd name="T38" fmla="*/ 162 w 180"/>
                  <a:gd name="T39" fmla="*/ 47 h 158"/>
                  <a:gd name="T40" fmla="*/ 144 w 180"/>
                  <a:gd name="T41" fmla="*/ 10 h 158"/>
                  <a:gd name="T42" fmla="*/ 145 w 180"/>
                  <a:gd name="T43" fmla="*/ 2 h 158"/>
                  <a:gd name="T44" fmla="*/ 157 w 180"/>
                  <a:gd name="T45" fmla="*/ 26 h 158"/>
                  <a:gd name="T46" fmla="*/ 171 w 180"/>
                  <a:gd name="T47" fmla="*/ 44 h 158"/>
                  <a:gd name="T48" fmla="*/ 174 w 180"/>
                  <a:gd name="T49" fmla="*/ 79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80" h="158">
                    <a:moveTo>
                      <a:pt x="174" y="79"/>
                    </a:moveTo>
                    <a:cubicBezTo>
                      <a:pt x="166" y="81"/>
                      <a:pt x="163" y="82"/>
                      <a:pt x="154" y="83"/>
                    </a:cubicBezTo>
                    <a:cubicBezTo>
                      <a:pt x="150" y="89"/>
                      <a:pt x="140" y="91"/>
                      <a:pt x="132" y="94"/>
                    </a:cubicBezTo>
                    <a:cubicBezTo>
                      <a:pt x="124" y="104"/>
                      <a:pt x="105" y="112"/>
                      <a:pt x="93" y="113"/>
                    </a:cubicBezTo>
                    <a:cubicBezTo>
                      <a:pt x="85" y="118"/>
                      <a:pt x="80" y="126"/>
                      <a:pt x="70" y="128"/>
                    </a:cubicBezTo>
                    <a:cubicBezTo>
                      <a:pt x="66" y="134"/>
                      <a:pt x="65" y="136"/>
                      <a:pt x="58" y="137"/>
                    </a:cubicBezTo>
                    <a:cubicBezTo>
                      <a:pt x="48" y="142"/>
                      <a:pt x="35" y="144"/>
                      <a:pt x="24" y="146"/>
                    </a:cubicBezTo>
                    <a:cubicBezTo>
                      <a:pt x="22" y="152"/>
                      <a:pt x="20" y="154"/>
                      <a:pt x="15" y="158"/>
                    </a:cubicBezTo>
                    <a:cubicBezTo>
                      <a:pt x="0" y="156"/>
                      <a:pt x="12" y="156"/>
                      <a:pt x="18" y="151"/>
                    </a:cubicBezTo>
                    <a:cubicBezTo>
                      <a:pt x="19" y="147"/>
                      <a:pt x="15" y="144"/>
                      <a:pt x="16" y="140"/>
                    </a:cubicBezTo>
                    <a:cubicBezTo>
                      <a:pt x="17" y="136"/>
                      <a:pt x="23" y="136"/>
                      <a:pt x="25" y="133"/>
                    </a:cubicBezTo>
                    <a:cubicBezTo>
                      <a:pt x="32" y="124"/>
                      <a:pt x="39" y="117"/>
                      <a:pt x="51" y="113"/>
                    </a:cubicBezTo>
                    <a:cubicBezTo>
                      <a:pt x="61" y="105"/>
                      <a:pt x="63" y="104"/>
                      <a:pt x="75" y="103"/>
                    </a:cubicBezTo>
                    <a:cubicBezTo>
                      <a:pt x="86" y="95"/>
                      <a:pt x="77" y="95"/>
                      <a:pt x="96" y="94"/>
                    </a:cubicBezTo>
                    <a:cubicBezTo>
                      <a:pt x="101" y="92"/>
                      <a:pt x="106" y="91"/>
                      <a:pt x="111" y="89"/>
                    </a:cubicBezTo>
                    <a:cubicBezTo>
                      <a:pt x="121" y="79"/>
                      <a:pt x="116" y="81"/>
                      <a:pt x="126" y="79"/>
                    </a:cubicBezTo>
                    <a:cubicBezTo>
                      <a:pt x="132" y="71"/>
                      <a:pt x="139" y="75"/>
                      <a:pt x="148" y="71"/>
                    </a:cubicBezTo>
                    <a:cubicBezTo>
                      <a:pt x="151" y="65"/>
                      <a:pt x="156" y="65"/>
                      <a:pt x="162" y="62"/>
                    </a:cubicBezTo>
                    <a:cubicBezTo>
                      <a:pt x="173" y="66"/>
                      <a:pt x="180" y="63"/>
                      <a:pt x="172" y="52"/>
                    </a:cubicBezTo>
                    <a:cubicBezTo>
                      <a:pt x="170" y="43"/>
                      <a:pt x="169" y="50"/>
                      <a:pt x="162" y="47"/>
                    </a:cubicBezTo>
                    <a:cubicBezTo>
                      <a:pt x="157" y="35"/>
                      <a:pt x="154" y="20"/>
                      <a:pt x="144" y="10"/>
                    </a:cubicBezTo>
                    <a:cubicBezTo>
                      <a:pt x="141" y="4"/>
                      <a:pt x="135" y="0"/>
                      <a:pt x="145" y="2"/>
                    </a:cubicBezTo>
                    <a:cubicBezTo>
                      <a:pt x="150" y="10"/>
                      <a:pt x="151" y="18"/>
                      <a:pt x="157" y="26"/>
                    </a:cubicBezTo>
                    <a:cubicBezTo>
                      <a:pt x="160" y="38"/>
                      <a:pt x="158" y="42"/>
                      <a:pt x="171" y="44"/>
                    </a:cubicBezTo>
                    <a:cubicBezTo>
                      <a:pt x="173" y="56"/>
                      <a:pt x="160" y="79"/>
                      <a:pt x="174" y="7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80" name="Freeform 120"/>
              <p:cNvSpPr>
                <a:spLocks/>
              </p:cNvSpPr>
              <p:nvPr/>
            </p:nvSpPr>
            <p:spPr bwMode="auto">
              <a:xfrm>
                <a:off x="1163" y="2374"/>
                <a:ext cx="106" cy="263"/>
              </a:xfrm>
              <a:custGeom>
                <a:avLst/>
                <a:gdLst>
                  <a:gd name="T0" fmla="*/ 104 w 106"/>
                  <a:gd name="T1" fmla="*/ 263 h 263"/>
                  <a:gd name="T2" fmla="*/ 88 w 106"/>
                  <a:gd name="T3" fmla="*/ 230 h 263"/>
                  <a:gd name="T4" fmla="*/ 80 w 106"/>
                  <a:gd name="T5" fmla="*/ 209 h 263"/>
                  <a:gd name="T6" fmla="*/ 68 w 106"/>
                  <a:gd name="T7" fmla="*/ 185 h 263"/>
                  <a:gd name="T8" fmla="*/ 62 w 106"/>
                  <a:gd name="T9" fmla="*/ 161 h 263"/>
                  <a:gd name="T10" fmla="*/ 50 w 106"/>
                  <a:gd name="T11" fmla="*/ 144 h 263"/>
                  <a:gd name="T12" fmla="*/ 38 w 106"/>
                  <a:gd name="T13" fmla="*/ 107 h 263"/>
                  <a:gd name="T14" fmla="*/ 29 w 106"/>
                  <a:gd name="T15" fmla="*/ 89 h 263"/>
                  <a:gd name="T16" fmla="*/ 20 w 106"/>
                  <a:gd name="T17" fmla="*/ 57 h 263"/>
                  <a:gd name="T18" fmla="*/ 16 w 106"/>
                  <a:gd name="T19" fmla="*/ 36 h 263"/>
                  <a:gd name="T20" fmla="*/ 2 w 106"/>
                  <a:gd name="T21" fmla="*/ 20 h 263"/>
                  <a:gd name="T22" fmla="*/ 4 w 106"/>
                  <a:gd name="T23" fmla="*/ 0 h 263"/>
                  <a:gd name="T24" fmla="*/ 16 w 106"/>
                  <a:gd name="T25" fmla="*/ 48 h 263"/>
                  <a:gd name="T26" fmla="*/ 28 w 106"/>
                  <a:gd name="T27" fmla="*/ 65 h 263"/>
                  <a:gd name="T28" fmla="*/ 43 w 106"/>
                  <a:gd name="T29" fmla="*/ 102 h 263"/>
                  <a:gd name="T30" fmla="*/ 53 w 106"/>
                  <a:gd name="T31" fmla="*/ 135 h 263"/>
                  <a:gd name="T32" fmla="*/ 67 w 106"/>
                  <a:gd name="T33" fmla="*/ 158 h 263"/>
                  <a:gd name="T34" fmla="*/ 68 w 106"/>
                  <a:gd name="T35" fmla="*/ 165 h 263"/>
                  <a:gd name="T36" fmla="*/ 73 w 106"/>
                  <a:gd name="T37" fmla="*/ 168 h 263"/>
                  <a:gd name="T38" fmla="*/ 79 w 106"/>
                  <a:gd name="T39" fmla="*/ 183 h 263"/>
                  <a:gd name="T40" fmla="*/ 88 w 106"/>
                  <a:gd name="T41" fmla="*/ 206 h 263"/>
                  <a:gd name="T42" fmla="*/ 94 w 106"/>
                  <a:gd name="T43" fmla="*/ 225 h 263"/>
                  <a:gd name="T44" fmla="*/ 103 w 106"/>
                  <a:gd name="T45" fmla="*/ 236 h 263"/>
                  <a:gd name="T46" fmla="*/ 106 w 106"/>
                  <a:gd name="T47" fmla="*/ 251 h 263"/>
                  <a:gd name="T48" fmla="*/ 100 w 106"/>
                  <a:gd name="T49" fmla="*/ 260 h 263"/>
                  <a:gd name="T50" fmla="*/ 104 w 106"/>
                  <a:gd name="T51" fmla="*/ 263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6" h="263">
                    <a:moveTo>
                      <a:pt x="104" y="263"/>
                    </a:moveTo>
                    <a:cubicBezTo>
                      <a:pt x="98" y="253"/>
                      <a:pt x="95" y="240"/>
                      <a:pt x="88" y="230"/>
                    </a:cubicBezTo>
                    <a:cubicBezTo>
                      <a:pt x="86" y="223"/>
                      <a:pt x="85" y="215"/>
                      <a:pt x="80" y="209"/>
                    </a:cubicBezTo>
                    <a:cubicBezTo>
                      <a:pt x="78" y="199"/>
                      <a:pt x="74" y="193"/>
                      <a:pt x="68" y="185"/>
                    </a:cubicBezTo>
                    <a:cubicBezTo>
                      <a:pt x="67" y="177"/>
                      <a:pt x="66" y="168"/>
                      <a:pt x="62" y="161"/>
                    </a:cubicBezTo>
                    <a:cubicBezTo>
                      <a:pt x="61" y="155"/>
                      <a:pt x="55" y="147"/>
                      <a:pt x="50" y="144"/>
                    </a:cubicBezTo>
                    <a:cubicBezTo>
                      <a:pt x="53" y="127"/>
                      <a:pt x="48" y="120"/>
                      <a:pt x="38" y="107"/>
                    </a:cubicBezTo>
                    <a:cubicBezTo>
                      <a:pt x="37" y="100"/>
                      <a:pt x="29" y="89"/>
                      <a:pt x="29" y="89"/>
                    </a:cubicBezTo>
                    <a:cubicBezTo>
                      <a:pt x="28" y="73"/>
                      <a:pt x="25" y="71"/>
                      <a:pt x="20" y="57"/>
                    </a:cubicBezTo>
                    <a:cubicBezTo>
                      <a:pt x="18" y="44"/>
                      <a:pt x="13" y="52"/>
                      <a:pt x="16" y="36"/>
                    </a:cubicBezTo>
                    <a:cubicBezTo>
                      <a:pt x="4" y="34"/>
                      <a:pt x="13" y="22"/>
                      <a:pt x="2" y="20"/>
                    </a:cubicBezTo>
                    <a:cubicBezTo>
                      <a:pt x="0" y="10"/>
                      <a:pt x="1" y="10"/>
                      <a:pt x="4" y="0"/>
                    </a:cubicBezTo>
                    <a:cubicBezTo>
                      <a:pt x="5" y="15"/>
                      <a:pt x="7" y="36"/>
                      <a:pt x="16" y="48"/>
                    </a:cubicBezTo>
                    <a:cubicBezTo>
                      <a:pt x="17" y="55"/>
                      <a:pt x="24" y="59"/>
                      <a:pt x="28" y="65"/>
                    </a:cubicBezTo>
                    <a:cubicBezTo>
                      <a:pt x="29" y="80"/>
                      <a:pt x="29" y="94"/>
                      <a:pt x="43" y="102"/>
                    </a:cubicBezTo>
                    <a:cubicBezTo>
                      <a:pt x="44" y="112"/>
                      <a:pt x="47" y="127"/>
                      <a:pt x="53" y="135"/>
                    </a:cubicBezTo>
                    <a:cubicBezTo>
                      <a:pt x="55" y="144"/>
                      <a:pt x="59" y="153"/>
                      <a:pt x="67" y="158"/>
                    </a:cubicBezTo>
                    <a:cubicBezTo>
                      <a:pt x="67" y="160"/>
                      <a:pt x="67" y="163"/>
                      <a:pt x="68" y="165"/>
                    </a:cubicBezTo>
                    <a:cubicBezTo>
                      <a:pt x="69" y="167"/>
                      <a:pt x="72" y="166"/>
                      <a:pt x="73" y="168"/>
                    </a:cubicBezTo>
                    <a:cubicBezTo>
                      <a:pt x="80" y="185"/>
                      <a:pt x="68" y="176"/>
                      <a:pt x="79" y="183"/>
                    </a:cubicBezTo>
                    <a:cubicBezTo>
                      <a:pt x="82" y="197"/>
                      <a:pt x="82" y="196"/>
                      <a:pt x="88" y="206"/>
                    </a:cubicBezTo>
                    <a:cubicBezTo>
                      <a:pt x="89" y="215"/>
                      <a:pt x="89" y="218"/>
                      <a:pt x="94" y="225"/>
                    </a:cubicBezTo>
                    <a:cubicBezTo>
                      <a:pt x="96" y="233"/>
                      <a:pt x="99" y="229"/>
                      <a:pt x="103" y="236"/>
                    </a:cubicBezTo>
                    <a:cubicBezTo>
                      <a:pt x="104" y="241"/>
                      <a:pt x="106" y="246"/>
                      <a:pt x="106" y="251"/>
                    </a:cubicBezTo>
                    <a:cubicBezTo>
                      <a:pt x="106" y="254"/>
                      <a:pt x="100" y="259"/>
                      <a:pt x="100" y="260"/>
                    </a:cubicBezTo>
                    <a:cubicBezTo>
                      <a:pt x="100" y="262"/>
                      <a:pt x="103" y="262"/>
                      <a:pt x="104" y="26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81" name="Freeform 121"/>
              <p:cNvSpPr>
                <a:spLocks/>
              </p:cNvSpPr>
              <p:nvPr/>
            </p:nvSpPr>
            <p:spPr bwMode="auto">
              <a:xfrm>
                <a:off x="556" y="2277"/>
                <a:ext cx="356" cy="40"/>
              </a:xfrm>
              <a:custGeom>
                <a:avLst/>
                <a:gdLst>
                  <a:gd name="T0" fmla="*/ 348 w 356"/>
                  <a:gd name="T1" fmla="*/ 6 h 40"/>
                  <a:gd name="T2" fmla="*/ 291 w 356"/>
                  <a:gd name="T3" fmla="*/ 6 h 40"/>
                  <a:gd name="T4" fmla="*/ 159 w 356"/>
                  <a:gd name="T5" fmla="*/ 9 h 40"/>
                  <a:gd name="T6" fmla="*/ 26 w 356"/>
                  <a:gd name="T7" fmla="*/ 13 h 40"/>
                  <a:gd name="T8" fmla="*/ 17 w 356"/>
                  <a:gd name="T9" fmla="*/ 37 h 40"/>
                  <a:gd name="T10" fmla="*/ 21 w 356"/>
                  <a:gd name="T11" fmla="*/ 34 h 40"/>
                  <a:gd name="T12" fmla="*/ 110 w 356"/>
                  <a:gd name="T13" fmla="*/ 36 h 40"/>
                  <a:gd name="T14" fmla="*/ 149 w 356"/>
                  <a:gd name="T15" fmla="*/ 33 h 40"/>
                  <a:gd name="T16" fmla="*/ 188 w 356"/>
                  <a:gd name="T17" fmla="*/ 31 h 40"/>
                  <a:gd name="T18" fmla="*/ 270 w 356"/>
                  <a:gd name="T19" fmla="*/ 27 h 40"/>
                  <a:gd name="T20" fmla="*/ 347 w 356"/>
                  <a:gd name="T21" fmla="*/ 25 h 40"/>
                  <a:gd name="T22" fmla="*/ 348 w 356"/>
                  <a:gd name="T23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56" h="40">
                    <a:moveTo>
                      <a:pt x="348" y="6"/>
                    </a:moveTo>
                    <a:cubicBezTo>
                      <a:pt x="323" y="0"/>
                      <a:pt x="345" y="5"/>
                      <a:pt x="291" y="6"/>
                    </a:cubicBezTo>
                    <a:cubicBezTo>
                      <a:pt x="247" y="7"/>
                      <a:pt x="159" y="9"/>
                      <a:pt x="159" y="9"/>
                    </a:cubicBezTo>
                    <a:cubicBezTo>
                      <a:pt x="151" y="10"/>
                      <a:pt x="34" y="12"/>
                      <a:pt x="26" y="13"/>
                    </a:cubicBezTo>
                    <a:cubicBezTo>
                      <a:pt x="0" y="18"/>
                      <a:pt x="18" y="34"/>
                      <a:pt x="17" y="37"/>
                    </a:cubicBezTo>
                    <a:cubicBezTo>
                      <a:pt x="16" y="40"/>
                      <a:pt x="6" y="34"/>
                      <a:pt x="21" y="34"/>
                    </a:cubicBezTo>
                    <a:cubicBezTo>
                      <a:pt x="36" y="34"/>
                      <a:pt x="89" y="36"/>
                      <a:pt x="110" y="36"/>
                    </a:cubicBezTo>
                    <a:cubicBezTo>
                      <a:pt x="131" y="36"/>
                      <a:pt x="136" y="34"/>
                      <a:pt x="149" y="33"/>
                    </a:cubicBezTo>
                    <a:cubicBezTo>
                      <a:pt x="167" y="29"/>
                      <a:pt x="167" y="33"/>
                      <a:pt x="188" y="31"/>
                    </a:cubicBezTo>
                    <a:cubicBezTo>
                      <a:pt x="214" y="27"/>
                      <a:pt x="243" y="28"/>
                      <a:pt x="270" y="27"/>
                    </a:cubicBezTo>
                    <a:cubicBezTo>
                      <a:pt x="289" y="19"/>
                      <a:pt x="324" y="27"/>
                      <a:pt x="347" y="25"/>
                    </a:cubicBezTo>
                    <a:cubicBezTo>
                      <a:pt x="348" y="16"/>
                      <a:pt x="356" y="8"/>
                      <a:pt x="348" y="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82" name="Freeform 122"/>
              <p:cNvSpPr>
                <a:spLocks/>
              </p:cNvSpPr>
              <p:nvPr/>
            </p:nvSpPr>
            <p:spPr bwMode="auto">
              <a:xfrm>
                <a:off x="687" y="2308"/>
                <a:ext cx="218" cy="71"/>
              </a:xfrm>
              <a:custGeom>
                <a:avLst/>
                <a:gdLst>
                  <a:gd name="T0" fmla="*/ 124 w 218"/>
                  <a:gd name="T1" fmla="*/ 3 h 71"/>
                  <a:gd name="T2" fmla="*/ 111 w 218"/>
                  <a:gd name="T3" fmla="*/ 12 h 71"/>
                  <a:gd name="T4" fmla="*/ 106 w 218"/>
                  <a:gd name="T5" fmla="*/ 14 h 71"/>
                  <a:gd name="T6" fmla="*/ 111 w 218"/>
                  <a:gd name="T7" fmla="*/ 15 h 71"/>
                  <a:gd name="T8" fmla="*/ 105 w 218"/>
                  <a:gd name="T9" fmla="*/ 17 h 71"/>
                  <a:gd name="T10" fmla="*/ 97 w 218"/>
                  <a:gd name="T11" fmla="*/ 29 h 71"/>
                  <a:gd name="T12" fmla="*/ 88 w 218"/>
                  <a:gd name="T13" fmla="*/ 27 h 71"/>
                  <a:gd name="T14" fmla="*/ 93 w 218"/>
                  <a:gd name="T15" fmla="*/ 30 h 71"/>
                  <a:gd name="T16" fmla="*/ 85 w 218"/>
                  <a:gd name="T17" fmla="*/ 29 h 71"/>
                  <a:gd name="T18" fmla="*/ 72 w 218"/>
                  <a:gd name="T19" fmla="*/ 30 h 71"/>
                  <a:gd name="T20" fmla="*/ 55 w 218"/>
                  <a:gd name="T21" fmla="*/ 38 h 71"/>
                  <a:gd name="T22" fmla="*/ 93 w 218"/>
                  <a:gd name="T23" fmla="*/ 36 h 71"/>
                  <a:gd name="T24" fmla="*/ 151 w 218"/>
                  <a:gd name="T25" fmla="*/ 35 h 71"/>
                  <a:gd name="T26" fmla="*/ 193 w 218"/>
                  <a:gd name="T27" fmla="*/ 39 h 71"/>
                  <a:gd name="T28" fmla="*/ 124 w 218"/>
                  <a:gd name="T29" fmla="*/ 41 h 71"/>
                  <a:gd name="T30" fmla="*/ 99 w 218"/>
                  <a:gd name="T31" fmla="*/ 30 h 71"/>
                  <a:gd name="T32" fmla="*/ 69 w 218"/>
                  <a:gd name="T33" fmla="*/ 38 h 71"/>
                  <a:gd name="T34" fmla="*/ 46 w 218"/>
                  <a:gd name="T35" fmla="*/ 42 h 71"/>
                  <a:gd name="T36" fmla="*/ 36 w 218"/>
                  <a:gd name="T37" fmla="*/ 47 h 71"/>
                  <a:gd name="T38" fmla="*/ 31 w 218"/>
                  <a:gd name="T39" fmla="*/ 45 h 71"/>
                  <a:gd name="T40" fmla="*/ 48 w 218"/>
                  <a:gd name="T41" fmla="*/ 50 h 71"/>
                  <a:gd name="T42" fmla="*/ 157 w 218"/>
                  <a:gd name="T43" fmla="*/ 51 h 71"/>
                  <a:gd name="T44" fmla="*/ 4 w 218"/>
                  <a:gd name="T45" fmla="*/ 57 h 71"/>
                  <a:gd name="T46" fmla="*/ 43 w 218"/>
                  <a:gd name="T47" fmla="*/ 44 h 71"/>
                  <a:gd name="T48" fmla="*/ 57 w 218"/>
                  <a:gd name="T49" fmla="*/ 35 h 71"/>
                  <a:gd name="T50" fmla="*/ 69 w 218"/>
                  <a:gd name="T51" fmla="*/ 26 h 71"/>
                  <a:gd name="T52" fmla="*/ 64 w 218"/>
                  <a:gd name="T53" fmla="*/ 20 h 71"/>
                  <a:gd name="T54" fmla="*/ 51 w 218"/>
                  <a:gd name="T55" fmla="*/ 27 h 71"/>
                  <a:gd name="T56" fmla="*/ 51 w 218"/>
                  <a:gd name="T57" fmla="*/ 11 h 71"/>
                  <a:gd name="T58" fmla="*/ 57 w 218"/>
                  <a:gd name="T59" fmla="*/ 6 h 71"/>
                  <a:gd name="T60" fmla="*/ 73 w 218"/>
                  <a:gd name="T61" fmla="*/ 5 h 71"/>
                  <a:gd name="T62" fmla="*/ 91 w 218"/>
                  <a:gd name="T63" fmla="*/ 5 h 71"/>
                  <a:gd name="T64" fmla="*/ 78 w 218"/>
                  <a:gd name="T65" fmla="*/ 15 h 71"/>
                  <a:gd name="T66" fmla="*/ 79 w 218"/>
                  <a:gd name="T67" fmla="*/ 24 h 71"/>
                  <a:gd name="T68" fmla="*/ 81 w 218"/>
                  <a:gd name="T69" fmla="*/ 14 h 71"/>
                  <a:gd name="T70" fmla="*/ 85 w 218"/>
                  <a:gd name="T71" fmla="*/ 18 h 71"/>
                  <a:gd name="T72" fmla="*/ 88 w 218"/>
                  <a:gd name="T73" fmla="*/ 14 h 71"/>
                  <a:gd name="T74" fmla="*/ 102 w 218"/>
                  <a:gd name="T75" fmla="*/ 14 h 71"/>
                  <a:gd name="T76" fmla="*/ 124 w 218"/>
                  <a:gd name="T77" fmla="*/ 3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8" h="71">
                    <a:moveTo>
                      <a:pt x="124" y="3"/>
                    </a:moveTo>
                    <a:cubicBezTo>
                      <a:pt x="118" y="4"/>
                      <a:pt x="107" y="4"/>
                      <a:pt x="111" y="12"/>
                    </a:cubicBezTo>
                    <a:cubicBezTo>
                      <a:pt x="109" y="13"/>
                      <a:pt x="106" y="12"/>
                      <a:pt x="106" y="14"/>
                    </a:cubicBezTo>
                    <a:cubicBezTo>
                      <a:pt x="106" y="16"/>
                      <a:pt x="112" y="13"/>
                      <a:pt x="111" y="15"/>
                    </a:cubicBezTo>
                    <a:cubicBezTo>
                      <a:pt x="110" y="17"/>
                      <a:pt x="107" y="16"/>
                      <a:pt x="105" y="17"/>
                    </a:cubicBezTo>
                    <a:cubicBezTo>
                      <a:pt x="102" y="23"/>
                      <a:pt x="103" y="25"/>
                      <a:pt x="97" y="29"/>
                    </a:cubicBezTo>
                    <a:cubicBezTo>
                      <a:pt x="95" y="27"/>
                      <a:pt x="88" y="24"/>
                      <a:pt x="88" y="27"/>
                    </a:cubicBezTo>
                    <a:cubicBezTo>
                      <a:pt x="88" y="29"/>
                      <a:pt x="95" y="29"/>
                      <a:pt x="93" y="30"/>
                    </a:cubicBezTo>
                    <a:cubicBezTo>
                      <a:pt x="91" y="31"/>
                      <a:pt x="88" y="29"/>
                      <a:pt x="85" y="29"/>
                    </a:cubicBezTo>
                    <a:cubicBezTo>
                      <a:pt x="80" y="33"/>
                      <a:pt x="78" y="34"/>
                      <a:pt x="72" y="30"/>
                    </a:cubicBezTo>
                    <a:cubicBezTo>
                      <a:pt x="64" y="33"/>
                      <a:pt x="58" y="30"/>
                      <a:pt x="55" y="38"/>
                    </a:cubicBezTo>
                    <a:cubicBezTo>
                      <a:pt x="63" y="43"/>
                      <a:pt x="85" y="36"/>
                      <a:pt x="93" y="36"/>
                    </a:cubicBezTo>
                    <a:cubicBezTo>
                      <a:pt x="112" y="35"/>
                      <a:pt x="132" y="35"/>
                      <a:pt x="151" y="35"/>
                    </a:cubicBezTo>
                    <a:cubicBezTo>
                      <a:pt x="166" y="36"/>
                      <a:pt x="178" y="38"/>
                      <a:pt x="193" y="39"/>
                    </a:cubicBezTo>
                    <a:cubicBezTo>
                      <a:pt x="179" y="46"/>
                      <a:pt x="133" y="41"/>
                      <a:pt x="124" y="41"/>
                    </a:cubicBezTo>
                    <a:cubicBezTo>
                      <a:pt x="107" y="39"/>
                      <a:pt x="102" y="44"/>
                      <a:pt x="99" y="30"/>
                    </a:cubicBezTo>
                    <a:cubicBezTo>
                      <a:pt x="93" y="40"/>
                      <a:pt x="81" y="37"/>
                      <a:pt x="69" y="38"/>
                    </a:cubicBezTo>
                    <a:cubicBezTo>
                      <a:pt x="60" y="40"/>
                      <a:pt x="57" y="41"/>
                      <a:pt x="46" y="42"/>
                    </a:cubicBezTo>
                    <a:cubicBezTo>
                      <a:pt x="43" y="44"/>
                      <a:pt x="39" y="48"/>
                      <a:pt x="36" y="47"/>
                    </a:cubicBezTo>
                    <a:cubicBezTo>
                      <a:pt x="34" y="46"/>
                      <a:pt x="29" y="45"/>
                      <a:pt x="31" y="45"/>
                    </a:cubicBezTo>
                    <a:cubicBezTo>
                      <a:pt x="36" y="45"/>
                      <a:pt x="43" y="50"/>
                      <a:pt x="48" y="50"/>
                    </a:cubicBezTo>
                    <a:cubicBezTo>
                      <a:pt x="84" y="51"/>
                      <a:pt x="121" y="51"/>
                      <a:pt x="157" y="51"/>
                    </a:cubicBezTo>
                    <a:cubicBezTo>
                      <a:pt x="218" y="71"/>
                      <a:pt x="49" y="30"/>
                      <a:pt x="4" y="57"/>
                    </a:cubicBezTo>
                    <a:cubicBezTo>
                      <a:pt x="0" y="34"/>
                      <a:pt x="12" y="45"/>
                      <a:pt x="43" y="44"/>
                    </a:cubicBezTo>
                    <a:cubicBezTo>
                      <a:pt x="46" y="35"/>
                      <a:pt x="48" y="36"/>
                      <a:pt x="57" y="35"/>
                    </a:cubicBezTo>
                    <a:cubicBezTo>
                      <a:pt x="61" y="29"/>
                      <a:pt x="62" y="27"/>
                      <a:pt x="69" y="26"/>
                    </a:cubicBezTo>
                    <a:cubicBezTo>
                      <a:pt x="77" y="22"/>
                      <a:pt x="68" y="21"/>
                      <a:pt x="64" y="20"/>
                    </a:cubicBezTo>
                    <a:cubicBezTo>
                      <a:pt x="58" y="21"/>
                      <a:pt x="45" y="18"/>
                      <a:pt x="51" y="27"/>
                    </a:cubicBezTo>
                    <a:cubicBezTo>
                      <a:pt x="58" y="20"/>
                      <a:pt x="59" y="17"/>
                      <a:pt x="51" y="11"/>
                    </a:cubicBezTo>
                    <a:cubicBezTo>
                      <a:pt x="70" y="5"/>
                      <a:pt x="40" y="8"/>
                      <a:pt x="57" y="6"/>
                    </a:cubicBezTo>
                    <a:cubicBezTo>
                      <a:pt x="62" y="5"/>
                      <a:pt x="68" y="5"/>
                      <a:pt x="73" y="5"/>
                    </a:cubicBezTo>
                    <a:cubicBezTo>
                      <a:pt x="73" y="5"/>
                      <a:pt x="91" y="0"/>
                      <a:pt x="91" y="5"/>
                    </a:cubicBezTo>
                    <a:cubicBezTo>
                      <a:pt x="91" y="10"/>
                      <a:pt x="78" y="15"/>
                      <a:pt x="78" y="15"/>
                    </a:cubicBezTo>
                    <a:cubicBezTo>
                      <a:pt x="78" y="15"/>
                      <a:pt x="79" y="21"/>
                      <a:pt x="79" y="24"/>
                    </a:cubicBezTo>
                    <a:cubicBezTo>
                      <a:pt x="80" y="21"/>
                      <a:pt x="79" y="16"/>
                      <a:pt x="81" y="14"/>
                    </a:cubicBezTo>
                    <a:cubicBezTo>
                      <a:pt x="82" y="13"/>
                      <a:pt x="83" y="18"/>
                      <a:pt x="85" y="18"/>
                    </a:cubicBezTo>
                    <a:cubicBezTo>
                      <a:pt x="87" y="18"/>
                      <a:pt x="87" y="15"/>
                      <a:pt x="88" y="14"/>
                    </a:cubicBezTo>
                    <a:cubicBezTo>
                      <a:pt x="94" y="18"/>
                      <a:pt x="97" y="20"/>
                      <a:pt x="102" y="14"/>
                    </a:cubicBezTo>
                    <a:cubicBezTo>
                      <a:pt x="105" y="1"/>
                      <a:pt x="112" y="3"/>
                      <a:pt x="124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83" name="Freeform 123"/>
              <p:cNvSpPr>
                <a:spLocks/>
              </p:cNvSpPr>
              <p:nvPr/>
            </p:nvSpPr>
            <p:spPr bwMode="auto">
              <a:xfrm>
                <a:off x="1135" y="2260"/>
                <a:ext cx="404" cy="32"/>
              </a:xfrm>
              <a:custGeom>
                <a:avLst/>
                <a:gdLst>
                  <a:gd name="T0" fmla="*/ 221 w 404"/>
                  <a:gd name="T1" fmla="*/ 21 h 32"/>
                  <a:gd name="T2" fmla="*/ 197 w 404"/>
                  <a:gd name="T3" fmla="*/ 27 h 32"/>
                  <a:gd name="T4" fmla="*/ 168 w 404"/>
                  <a:gd name="T5" fmla="*/ 23 h 32"/>
                  <a:gd name="T6" fmla="*/ 62 w 404"/>
                  <a:gd name="T7" fmla="*/ 29 h 32"/>
                  <a:gd name="T8" fmla="*/ 24 w 404"/>
                  <a:gd name="T9" fmla="*/ 29 h 32"/>
                  <a:gd name="T10" fmla="*/ 9 w 404"/>
                  <a:gd name="T11" fmla="*/ 24 h 32"/>
                  <a:gd name="T12" fmla="*/ 0 w 404"/>
                  <a:gd name="T13" fmla="*/ 15 h 32"/>
                  <a:gd name="T14" fmla="*/ 42 w 404"/>
                  <a:gd name="T15" fmla="*/ 9 h 32"/>
                  <a:gd name="T16" fmla="*/ 108 w 404"/>
                  <a:gd name="T17" fmla="*/ 0 h 32"/>
                  <a:gd name="T18" fmla="*/ 209 w 404"/>
                  <a:gd name="T19" fmla="*/ 5 h 32"/>
                  <a:gd name="T20" fmla="*/ 375 w 404"/>
                  <a:gd name="T21" fmla="*/ 8 h 32"/>
                  <a:gd name="T22" fmla="*/ 384 w 404"/>
                  <a:gd name="T23" fmla="*/ 9 h 32"/>
                  <a:gd name="T24" fmla="*/ 377 w 404"/>
                  <a:gd name="T25" fmla="*/ 27 h 32"/>
                  <a:gd name="T26" fmla="*/ 221 w 404"/>
                  <a:gd name="T27" fmla="*/ 21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04" h="32">
                    <a:moveTo>
                      <a:pt x="221" y="21"/>
                    </a:moveTo>
                    <a:cubicBezTo>
                      <a:pt x="213" y="24"/>
                      <a:pt x="205" y="26"/>
                      <a:pt x="197" y="27"/>
                    </a:cubicBezTo>
                    <a:cubicBezTo>
                      <a:pt x="187" y="26"/>
                      <a:pt x="178" y="24"/>
                      <a:pt x="168" y="23"/>
                    </a:cubicBezTo>
                    <a:cubicBezTo>
                      <a:pt x="132" y="25"/>
                      <a:pt x="98" y="26"/>
                      <a:pt x="62" y="29"/>
                    </a:cubicBezTo>
                    <a:cubicBezTo>
                      <a:pt x="49" y="31"/>
                      <a:pt x="38" y="32"/>
                      <a:pt x="24" y="29"/>
                    </a:cubicBezTo>
                    <a:cubicBezTo>
                      <a:pt x="15" y="30"/>
                      <a:pt x="14" y="30"/>
                      <a:pt x="9" y="24"/>
                    </a:cubicBezTo>
                    <a:cubicBezTo>
                      <a:pt x="6" y="21"/>
                      <a:pt x="0" y="15"/>
                      <a:pt x="0" y="15"/>
                    </a:cubicBezTo>
                    <a:cubicBezTo>
                      <a:pt x="12" y="8"/>
                      <a:pt x="42" y="9"/>
                      <a:pt x="42" y="9"/>
                    </a:cubicBezTo>
                    <a:cubicBezTo>
                      <a:pt x="54" y="2"/>
                      <a:pt x="90" y="2"/>
                      <a:pt x="108" y="0"/>
                    </a:cubicBezTo>
                    <a:cubicBezTo>
                      <a:pt x="145" y="4"/>
                      <a:pt x="161" y="4"/>
                      <a:pt x="209" y="5"/>
                    </a:cubicBezTo>
                    <a:cubicBezTo>
                      <a:pt x="243" y="6"/>
                      <a:pt x="346" y="7"/>
                      <a:pt x="375" y="8"/>
                    </a:cubicBezTo>
                    <a:cubicBezTo>
                      <a:pt x="404" y="9"/>
                      <a:pt x="384" y="6"/>
                      <a:pt x="384" y="9"/>
                    </a:cubicBezTo>
                    <a:cubicBezTo>
                      <a:pt x="387" y="12"/>
                      <a:pt x="404" y="25"/>
                      <a:pt x="377" y="27"/>
                    </a:cubicBezTo>
                    <a:cubicBezTo>
                      <a:pt x="350" y="29"/>
                      <a:pt x="253" y="22"/>
                      <a:pt x="221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84" name="Freeform 124"/>
              <p:cNvSpPr>
                <a:spLocks/>
              </p:cNvSpPr>
              <p:nvPr/>
            </p:nvSpPr>
            <p:spPr bwMode="auto">
              <a:xfrm>
                <a:off x="805" y="2310"/>
                <a:ext cx="81" cy="31"/>
              </a:xfrm>
              <a:custGeom>
                <a:avLst/>
                <a:gdLst>
                  <a:gd name="T0" fmla="*/ 81 w 81"/>
                  <a:gd name="T1" fmla="*/ 0 h 31"/>
                  <a:gd name="T2" fmla="*/ 56 w 81"/>
                  <a:gd name="T3" fmla="*/ 3 h 31"/>
                  <a:gd name="T4" fmla="*/ 60 w 81"/>
                  <a:gd name="T5" fmla="*/ 6 h 31"/>
                  <a:gd name="T6" fmla="*/ 51 w 81"/>
                  <a:gd name="T7" fmla="*/ 19 h 31"/>
                  <a:gd name="T8" fmla="*/ 41 w 81"/>
                  <a:gd name="T9" fmla="*/ 16 h 31"/>
                  <a:gd name="T10" fmla="*/ 41 w 81"/>
                  <a:gd name="T11" fmla="*/ 10 h 31"/>
                  <a:gd name="T12" fmla="*/ 20 w 81"/>
                  <a:gd name="T13" fmla="*/ 19 h 31"/>
                  <a:gd name="T14" fmla="*/ 0 w 81"/>
                  <a:gd name="T15" fmla="*/ 28 h 31"/>
                  <a:gd name="T16" fmla="*/ 20 w 81"/>
                  <a:gd name="T17" fmla="*/ 24 h 31"/>
                  <a:gd name="T18" fmla="*/ 35 w 81"/>
                  <a:gd name="T19" fmla="*/ 25 h 31"/>
                  <a:gd name="T20" fmla="*/ 27 w 81"/>
                  <a:gd name="T21" fmla="*/ 27 h 31"/>
                  <a:gd name="T22" fmla="*/ 33 w 81"/>
                  <a:gd name="T23" fmla="*/ 28 h 31"/>
                  <a:gd name="T24" fmla="*/ 62 w 81"/>
                  <a:gd name="T25" fmla="*/ 27 h 31"/>
                  <a:gd name="T26" fmla="*/ 57 w 81"/>
                  <a:gd name="T27" fmla="*/ 30 h 31"/>
                  <a:gd name="T28" fmla="*/ 80 w 81"/>
                  <a:gd name="T29" fmla="*/ 27 h 31"/>
                  <a:gd name="T30" fmla="*/ 81 w 81"/>
                  <a:gd name="T31" fmla="*/ 0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1" h="31">
                    <a:moveTo>
                      <a:pt x="81" y="0"/>
                    </a:moveTo>
                    <a:cubicBezTo>
                      <a:pt x="64" y="1"/>
                      <a:pt x="56" y="0"/>
                      <a:pt x="56" y="3"/>
                    </a:cubicBezTo>
                    <a:cubicBezTo>
                      <a:pt x="56" y="5"/>
                      <a:pt x="59" y="5"/>
                      <a:pt x="60" y="6"/>
                    </a:cubicBezTo>
                    <a:cubicBezTo>
                      <a:pt x="52" y="17"/>
                      <a:pt x="59" y="22"/>
                      <a:pt x="51" y="19"/>
                    </a:cubicBezTo>
                    <a:cubicBezTo>
                      <a:pt x="36" y="21"/>
                      <a:pt x="36" y="25"/>
                      <a:pt x="41" y="16"/>
                    </a:cubicBezTo>
                    <a:cubicBezTo>
                      <a:pt x="26" y="13"/>
                      <a:pt x="53" y="19"/>
                      <a:pt x="41" y="10"/>
                    </a:cubicBezTo>
                    <a:cubicBezTo>
                      <a:pt x="7" y="15"/>
                      <a:pt x="50" y="16"/>
                      <a:pt x="20" y="19"/>
                    </a:cubicBezTo>
                    <a:cubicBezTo>
                      <a:pt x="33" y="26"/>
                      <a:pt x="6" y="27"/>
                      <a:pt x="0" y="28"/>
                    </a:cubicBezTo>
                    <a:cubicBezTo>
                      <a:pt x="8" y="31"/>
                      <a:pt x="13" y="29"/>
                      <a:pt x="20" y="24"/>
                    </a:cubicBezTo>
                    <a:cubicBezTo>
                      <a:pt x="25" y="24"/>
                      <a:pt x="30" y="23"/>
                      <a:pt x="35" y="25"/>
                    </a:cubicBezTo>
                    <a:cubicBezTo>
                      <a:pt x="38" y="26"/>
                      <a:pt x="29" y="25"/>
                      <a:pt x="27" y="27"/>
                    </a:cubicBezTo>
                    <a:cubicBezTo>
                      <a:pt x="26" y="29"/>
                      <a:pt x="31" y="28"/>
                      <a:pt x="33" y="28"/>
                    </a:cubicBezTo>
                    <a:cubicBezTo>
                      <a:pt x="47" y="26"/>
                      <a:pt x="44" y="25"/>
                      <a:pt x="62" y="27"/>
                    </a:cubicBezTo>
                    <a:cubicBezTo>
                      <a:pt x="60" y="28"/>
                      <a:pt x="55" y="30"/>
                      <a:pt x="57" y="30"/>
                    </a:cubicBezTo>
                    <a:cubicBezTo>
                      <a:pt x="65" y="30"/>
                      <a:pt x="80" y="27"/>
                      <a:pt x="80" y="27"/>
                    </a:cubicBezTo>
                    <a:cubicBezTo>
                      <a:pt x="75" y="8"/>
                      <a:pt x="77" y="18"/>
                      <a:pt x="8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85" name="Freeform 125"/>
              <p:cNvSpPr>
                <a:spLocks/>
              </p:cNvSpPr>
              <p:nvPr/>
            </p:nvSpPr>
            <p:spPr bwMode="auto">
              <a:xfrm>
                <a:off x="602" y="2153"/>
                <a:ext cx="496" cy="62"/>
              </a:xfrm>
              <a:custGeom>
                <a:avLst/>
                <a:gdLst>
                  <a:gd name="T0" fmla="*/ 170 w 496"/>
                  <a:gd name="T1" fmla="*/ 20 h 62"/>
                  <a:gd name="T2" fmla="*/ 193 w 496"/>
                  <a:gd name="T3" fmla="*/ 34 h 62"/>
                  <a:gd name="T4" fmla="*/ 217 w 496"/>
                  <a:gd name="T5" fmla="*/ 31 h 62"/>
                  <a:gd name="T6" fmla="*/ 224 w 496"/>
                  <a:gd name="T7" fmla="*/ 47 h 62"/>
                  <a:gd name="T8" fmla="*/ 211 w 496"/>
                  <a:gd name="T9" fmla="*/ 38 h 62"/>
                  <a:gd name="T10" fmla="*/ 187 w 496"/>
                  <a:gd name="T11" fmla="*/ 34 h 62"/>
                  <a:gd name="T12" fmla="*/ 179 w 496"/>
                  <a:gd name="T13" fmla="*/ 32 h 62"/>
                  <a:gd name="T14" fmla="*/ 172 w 496"/>
                  <a:gd name="T15" fmla="*/ 52 h 62"/>
                  <a:gd name="T16" fmla="*/ 250 w 496"/>
                  <a:gd name="T17" fmla="*/ 43 h 62"/>
                  <a:gd name="T18" fmla="*/ 259 w 496"/>
                  <a:gd name="T19" fmla="*/ 49 h 62"/>
                  <a:gd name="T20" fmla="*/ 325 w 496"/>
                  <a:gd name="T21" fmla="*/ 40 h 62"/>
                  <a:gd name="T22" fmla="*/ 317 w 496"/>
                  <a:gd name="T23" fmla="*/ 28 h 62"/>
                  <a:gd name="T24" fmla="*/ 323 w 496"/>
                  <a:gd name="T25" fmla="*/ 26 h 62"/>
                  <a:gd name="T26" fmla="*/ 439 w 496"/>
                  <a:gd name="T27" fmla="*/ 16 h 62"/>
                  <a:gd name="T28" fmla="*/ 442 w 496"/>
                  <a:gd name="T29" fmla="*/ 32 h 62"/>
                  <a:gd name="T30" fmla="*/ 467 w 496"/>
                  <a:gd name="T31" fmla="*/ 17 h 62"/>
                  <a:gd name="T32" fmla="*/ 488 w 496"/>
                  <a:gd name="T33" fmla="*/ 37 h 62"/>
                  <a:gd name="T34" fmla="*/ 446 w 496"/>
                  <a:gd name="T35" fmla="*/ 43 h 62"/>
                  <a:gd name="T36" fmla="*/ 244 w 496"/>
                  <a:gd name="T37" fmla="*/ 55 h 62"/>
                  <a:gd name="T38" fmla="*/ 199 w 496"/>
                  <a:gd name="T39" fmla="*/ 58 h 62"/>
                  <a:gd name="T40" fmla="*/ 128 w 496"/>
                  <a:gd name="T41" fmla="*/ 61 h 62"/>
                  <a:gd name="T42" fmla="*/ 71 w 496"/>
                  <a:gd name="T43" fmla="*/ 59 h 62"/>
                  <a:gd name="T44" fmla="*/ 14 w 496"/>
                  <a:gd name="T45" fmla="*/ 46 h 62"/>
                  <a:gd name="T46" fmla="*/ 41 w 496"/>
                  <a:gd name="T47" fmla="*/ 5 h 62"/>
                  <a:gd name="T48" fmla="*/ 98 w 496"/>
                  <a:gd name="T49" fmla="*/ 14 h 62"/>
                  <a:gd name="T50" fmla="*/ 142 w 496"/>
                  <a:gd name="T51" fmla="*/ 8 h 62"/>
                  <a:gd name="T52" fmla="*/ 154 w 496"/>
                  <a:gd name="T53" fmla="*/ 14 h 62"/>
                  <a:gd name="T54" fmla="*/ 160 w 496"/>
                  <a:gd name="T55" fmla="*/ 7 h 62"/>
                  <a:gd name="T56" fmla="*/ 193 w 496"/>
                  <a:gd name="T57" fmla="*/ 10 h 62"/>
                  <a:gd name="T58" fmla="*/ 217 w 496"/>
                  <a:gd name="T59" fmla="*/ 4 h 62"/>
                  <a:gd name="T60" fmla="*/ 250 w 496"/>
                  <a:gd name="T61" fmla="*/ 13 h 62"/>
                  <a:gd name="T62" fmla="*/ 212 w 496"/>
                  <a:gd name="T63" fmla="*/ 16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6" h="62">
                    <a:moveTo>
                      <a:pt x="212" y="16"/>
                    </a:moveTo>
                    <a:cubicBezTo>
                      <a:pt x="197" y="19"/>
                      <a:pt x="187" y="19"/>
                      <a:pt x="170" y="20"/>
                    </a:cubicBezTo>
                    <a:cubicBezTo>
                      <a:pt x="178" y="25"/>
                      <a:pt x="184" y="17"/>
                      <a:pt x="179" y="28"/>
                    </a:cubicBezTo>
                    <a:cubicBezTo>
                      <a:pt x="201" y="30"/>
                      <a:pt x="188" y="44"/>
                      <a:pt x="193" y="34"/>
                    </a:cubicBezTo>
                    <a:cubicBezTo>
                      <a:pt x="196" y="19"/>
                      <a:pt x="189" y="39"/>
                      <a:pt x="202" y="31"/>
                    </a:cubicBezTo>
                    <a:cubicBezTo>
                      <a:pt x="212" y="38"/>
                      <a:pt x="198" y="27"/>
                      <a:pt x="217" y="31"/>
                    </a:cubicBezTo>
                    <a:cubicBezTo>
                      <a:pt x="218" y="38"/>
                      <a:pt x="222" y="48"/>
                      <a:pt x="212" y="44"/>
                    </a:cubicBezTo>
                    <a:cubicBezTo>
                      <a:pt x="215" y="51"/>
                      <a:pt x="218" y="52"/>
                      <a:pt x="224" y="47"/>
                    </a:cubicBezTo>
                    <a:cubicBezTo>
                      <a:pt x="220" y="54"/>
                      <a:pt x="216" y="53"/>
                      <a:pt x="208" y="52"/>
                    </a:cubicBezTo>
                    <a:cubicBezTo>
                      <a:pt x="205" y="45"/>
                      <a:pt x="207" y="44"/>
                      <a:pt x="211" y="38"/>
                    </a:cubicBezTo>
                    <a:cubicBezTo>
                      <a:pt x="207" y="31"/>
                      <a:pt x="205" y="39"/>
                      <a:pt x="194" y="32"/>
                    </a:cubicBezTo>
                    <a:cubicBezTo>
                      <a:pt x="192" y="33"/>
                      <a:pt x="188" y="32"/>
                      <a:pt x="187" y="34"/>
                    </a:cubicBezTo>
                    <a:cubicBezTo>
                      <a:pt x="186" y="36"/>
                      <a:pt x="190" y="40"/>
                      <a:pt x="188" y="40"/>
                    </a:cubicBezTo>
                    <a:cubicBezTo>
                      <a:pt x="184" y="40"/>
                      <a:pt x="183" y="33"/>
                      <a:pt x="179" y="32"/>
                    </a:cubicBezTo>
                    <a:cubicBezTo>
                      <a:pt x="178" y="39"/>
                      <a:pt x="164" y="42"/>
                      <a:pt x="179" y="44"/>
                    </a:cubicBezTo>
                    <a:cubicBezTo>
                      <a:pt x="192" y="49"/>
                      <a:pt x="175" y="39"/>
                      <a:pt x="172" y="52"/>
                    </a:cubicBezTo>
                    <a:cubicBezTo>
                      <a:pt x="199" y="56"/>
                      <a:pt x="289" y="61"/>
                      <a:pt x="250" y="50"/>
                    </a:cubicBezTo>
                    <a:cubicBezTo>
                      <a:pt x="262" y="48"/>
                      <a:pt x="254" y="49"/>
                      <a:pt x="250" y="43"/>
                    </a:cubicBezTo>
                    <a:cubicBezTo>
                      <a:pt x="260" y="38"/>
                      <a:pt x="244" y="36"/>
                      <a:pt x="256" y="34"/>
                    </a:cubicBezTo>
                    <a:cubicBezTo>
                      <a:pt x="247" y="18"/>
                      <a:pt x="245" y="58"/>
                      <a:pt x="259" y="49"/>
                    </a:cubicBezTo>
                    <a:cubicBezTo>
                      <a:pt x="279" y="52"/>
                      <a:pt x="299" y="50"/>
                      <a:pt x="319" y="49"/>
                    </a:cubicBezTo>
                    <a:cubicBezTo>
                      <a:pt x="334" y="45"/>
                      <a:pt x="318" y="49"/>
                      <a:pt x="325" y="40"/>
                    </a:cubicBezTo>
                    <a:cubicBezTo>
                      <a:pt x="320" y="38"/>
                      <a:pt x="306" y="36"/>
                      <a:pt x="319" y="34"/>
                    </a:cubicBezTo>
                    <a:cubicBezTo>
                      <a:pt x="318" y="32"/>
                      <a:pt x="316" y="30"/>
                      <a:pt x="317" y="28"/>
                    </a:cubicBezTo>
                    <a:cubicBezTo>
                      <a:pt x="318" y="26"/>
                      <a:pt x="321" y="28"/>
                      <a:pt x="322" y="26"/>
                    </a:cubicBezTo>
                    <a:cubicBezTo>
                      <a:pt x="322" y="25"/>
                      <a:pt x="313" y="16"/>
                      <a:pt x="323" y="26"/>
                    </a:cubicBezTo>
                    <a:cubicBezTo>
                      <a:pt x="330" y="22"/>
                      <a:pt x="336" y="22"/>
                      <a:pt x="326" y="17"/>
                    </a:cubicBezTo>
                    <a:cubicBezTo>
                      <a:pt x="364" y="16"/>
                      <a:pt x="402" y="12"/>
                      <a:pt x="439" y="16"/>
                    </a:cubicBezTo>
                    <a:cubicBezTo>
                      <a:pt x="432" y="25"/>
                      <a:pt x="444" y="17"/>
                      <a:pt x="440" y="28"/>
                    </a:cubicBezTo>
                    <a:cubicBezTo>
                      <a:pt x="441" y="29"/>
                      <a:pt x="441" y="32"/>
                      <a:pt x="442" y="32"/>
                    </a:cubicBezTo>
                    <a:cubicBezTo>
                      <a:pt x="448" y="32"/>
                      <a:pt x="446" y="20"/>
                      <a:pt x="446" y="14"/>
                    </a:cubicBezTo>
                    <a:cubicBezTo>
                      <a:pt x="458" y="19"/>
                      <a:pt x="496" y="13"/>
                      <a:pt x="467" y="17"/>
                    </a:cubicBezTo>
                    <a:cubicBezTo>
                      <a:pt x="480" y="20"/>
                      <a:pt x="470" y="24"/>
                      <a:pt x="467" y="34"/>
                    </a:cubicBezTo>
                    <a:cubicBezTo>
                      <a:pt x="474" y="38"/>
                      <a:pt x="480" y="35"/>
                      <a:pt x="488" y="37"/>
                    </a:cubicBezTo>
                    <a:cubicBezTo>
                      <a:pt x="482" y="38"/>
                      <a:pt x="476" y="40"/>
                      <a:pt x="470" y="41"/>
                    </a:cubicBezTo>
                    <a:cubicBezTo>
                      <a:pt x="461" y="45"/>
                      <a:pt x="457" y="44"/>
                      <a:pt x="446" y="43"/>
                    </a:cubicBezTo>
                    <a:cubicBezTo>
                      <a:pt x="408" y="44"/>
                      <a:pt x="369" y="47"/>
                      <a:pt x="331" y="49"/>
                    </a:cubicBezTo>
                    <a:cubicBezTo>
                      <a:pt x="302" y="54"/>
                      <a:pt x="273" y="54"/>
                      <a:pt x="244" y="55"/>
                    </a:cubicBezTo>
                    <a:cubicBezTo>
                      <a:pt x="233" y="56"/>
                      <a:pt x="228" y="58"/>
                      <a:pt x="218" y="55"/>
                    </a:cubicBezTo>
                    <a:cubicBezTo>
                      <a:pt x="210" y="56"/>
                      <a:pt x="207" y="59"/>
                      <a:pt x="199" y="58"/>
                    </a:cubicBezTo>
                    <a:cubicBezTo>
                      <a:pt x="192" y="55"/>
                      <a:pt x="192" y="59"/>
                      <a:pt x="185" y="59"/>
                    </a:cubicBezTo>
                    <a:cubicBezTo>
                      <a:pt x="166" y="60"/>
                      <a:pt x="147" y="60"/>
                      <a:pt x="128" y="61"/>
                    </a:cubicBezTo>
                    <a:cubicBezTo>
                      <a:pt x="121" y="62"/>
                      <a:pt x="117" y="59"/>
                      <a:pt x="110" y="58"/>
                    </a:cubicBezTo>
                    <a:cubicBezTo>
                      <a:pt x="101" y="58"/>
                      <a:pt x="87" y="59"/>
                      <a:pt x="71" y="59"/>
                    </a:cubicBezTo>
                    <a:cubicBezTo>
                      <a:pt x="55" y="59"/>
                      <a:pt x="25" y="60"/>
                      <a:pt x="16" y="58"/>
                    </a:cubicBezTo>
                    <a:cubicBezTo>
                      <a:pt x="0" y="56"/>
                      <a:pt x="26" y="53"/>
                      <a:pt x="14" y="46"/>
                    </a:cubicBezTo>
                    <a:cubicBezTo>
                      <a:pt x="14" y="43"/>
                      <a:pt x="24" y="19"/>
                      <a:pt x="25" y="16"/>
                    </a:cubicBezTo>
                    <a:cubicBezTo>
                      <a:pt x="30" y="11"/>
                      <a:pt x="28" y="5"/>
                      <a:pt x="41" y="5"/>
                    </a:cubicBezTo>
                    <a:cubicBezTo>
                      <a:pt x="54" y="5"/>
                      <a:pt x="94" y="16"/>
                      <a:pt x="103" y="17"/>
                    </a:cubicBezTo>
                    <a:cubicBezTo>
                      <a:pt x="103" y="15"/>
                      <a:pt x="96" y="15"/>
                      <a:pt x="98" y="14"/>
                    </a:cubicBezTo>
                    <a:cubicBezTo>
                      <a:pt x="104" y="12"/>
                      <a:pt x="110" y="13"/>
                      <a:pt x="116" y="13"/>
                    </a:cubicBezTo>
                    <a:cubicBezTo>
                      <a:pt x="124" y="10"/>
                      <a:pt x="133" y="9"/>
                      <a:pt x="142" y="8"/>
                    </a:cubicBezTo>
                    <a:cubicBezTo>
                      <a:pt x="142" y="8"/>
                      <a:pt x="146" y="14"/>
                      <a:pt x="149" y="16"/>
                    </a:cubicBezTo>
                    <a:cubicBezTo>
                      <a:pt x="151" y="15"/>
                      <a:pt x="153" y="16"/>
                      <a:pt x="154" y="14"/>
                    </a:cubicBezTo>
                    <a:cubicBezTo>
                      <a:pt x="155" y="12"/>
                      <a:pt x="151" y="12"/>
                      <a:pt x="151" y="10"/>
                    </a:cubicBezTo>
                    <a:cubicBezTo>
                      <a:pt x="151" y="8"/>
                      <a:pt x="160" y="7"/>
                      <a:pt x="160" y="7"/>
                    </a:cubicBezTo>
                    <a:cubicBezTo>
                      <a:pt x="166" y="4"/>
                      <a:pt x="172" y="8"/>
                      <a:pt x="181" y="5"/>
                    </a:cubicBezTo>
                    <a:cubicBezTo>
                      <a:pt x="187" y="0"/>
                      <a:pt x="186" y="6"/>
                      <a:pt x="193" y="10"/>
                    </a:cubicBezTo>
                    <a:cubicBezTo>
                      <a:pt x="198" y="6"/>
                      <a:pt x="202" y="8"/>
                      <a:pt x="208" y="7"/>
                    </a:cubicBezTo>
                    <a:cubicBezTo>
                      <a:pt x="226" y="10"/>
                      <a:pt x="204" y="8"/>
                      <a:pt x="217" y="4"/>
                    </a:cubicBezTo>
                    <a:cubicBezTo>
                      <a:pt x="223" y="2"/>
                      <a:pt x="269" y="8"/>
                      <a:pt x="269" y="8"/>
                    </a:cubicBezTo>
                    <a:cubicBezTo>
                      <a:pt x="264" y="16"/>
                      <a:pt x="259" y="14"/>
                      <a:pt x="250" y="13"/>
                    </a:cubicBezTo>
                    <a:cubicBezTo>
                      <a:pt x="237" y="14"/>
                      <a:pt x="224" y="16"/>
                      <a:pt x="212" y="11"/>
                    </a:cubicBezTo>
                    <a:cubicBezTo>
                      <a:pt x="207" y="14"/>
                      <a:pt x="207" y="12"/>
                      <a:pt x="212" y="1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86" name="Freeform 126"/>
              <p:cNvSpPr>
                <a:spLocks/>
              </p:cNvSpPr>
              <p:nvPr/>
            </p:nvSpPr>
            <p:spPr bwMode="auto">
              <a:xfrm>
                <a:off x="1123" y="2122"/>
                <a:ext cx="359" cy="74"/>
              </a:xfrm>
              <a:custGeom>
                <a:avLst/>
                <a:gdLst>
                  <a:gd name="T0" fmla="*/ 216 w 359"/>
                  <a:gd name="T1" fmla="*/ 74 h 74"/>
                  <a:gd name="T2" fmla="*/ 204 w 359"/>
                  <a:gd name="T3" fmla="*/ 65 h 74"/>
                  <a:gd name="T4" fmla="*/ 185 w 359"/>
                  <a:gd name="T5" fmla="*/ 63 h 74"/>
                  <a:gd name="T6" fmla="*/ 167 w 359"/>
                  <a:gd name="T7" fmla="*/ 69 h 74"/>
                  <a:gd name="T8" fmla="*/ 54 w 359"/>
                  <a:gd name="T9" fmla="*/ 74 h 74"/>
                  <a:gd name="T10" fmla="*/ 105 w 359"/>
                  <a:gd name="T11" fmla="*/ 69 h 74"/>
                  <a:gd name="T12" fmla="*/ 119 w 359"/>
                  <a:gd name="T13" fmla="*/ 66 h 74"/>
                  <a:gd name="T14" fmla="*/ 137 w 359"/>
                  <a:gd name="T15" fmla="*/ 66 h 74"/>
                  <a:gd name="T16" fmla="*/ 153 w 359"/>
                  <a:gd name="T17" fmla="*/ 62 h 74"/>
                  <a:gd name="T18" fmla="*/ 155 w 359"/>
                  <a:gd name="T19" fmla="*/ 57 h 74"/>
                  <a:gd name="T20" fmla="*/ 129 w 359"/>
                  <a:gd name="T21" fmla="*/ 54 h 74"/>
                  <a:gd name="T22" fmla="*/ 120 w 359"/>
                  <a:gd name="T23" fmla="*/ 50 h 74"/>
                  <a:gd name="T24" fmla="*/ 108 w 359"/>
                  <a:gd name="T25" fmla="*/ 45 h 74"/>
                  <a:gd name="T26" fmla="*/ 93 w 359"/>
                  <a:gd name="T27" fmla="*/ 50 h 74"/>
                  <a:gd name="T28" fmla="*/ 87 w 359"/>
                  <a:gd name="T29" fmla="*/ 51 h 74"/>
                  <a:gd name="T30" fmla="*/ 83 w 359"/>
                  <a:gd name="T31" fmla="*/ 54 h 74"/>
                  <a:gd name="T32" fmla="*/ 95 w 359"/>
                  <a:gd name="T33" fmla="*/ 45 h 74"/>
                  <a:gd name="T34" fmla="*/ 71 w 359"/>
                  <a:gd name="T35" fmla="*/ 53 h 74"/>
                  <a:gd name="T36" fmla="*/ 62 w 359"/>
                  <a:gd name="T37" fmla="*/ 59 h 74"/>
                  <a:gd name="T38" fmla="*/ 59 w 359"/>
                  <a:gd name="T39" fmla="*/ 54 h 74"/>
                  <a:gd name="T40" fmla="*/ 63 w 359"/>
                  <a:gd name="T41" fmla="*/ 56 h 74"/>
                  <a:gd name="T42" fmla="*/ 62 w 359"/>
                  <a:gd name="T43" fmla="*/ 51 h 74"/>
                  <a:gd name="T44" fmla="*/ 57 w 359"/>
                  <a:gd name="T45" fmla="*/ 50 h 74"/>
                  <a:gd name="T46" fmla="*/ 54 w 359"/>
                  <a:gd name="T47" fmla="*/ 47 h 74"/>
                  <a:gd name="T48" fmla="*/ 54 w 359"/>
                  <a:gd name="T49" fmla="*/ 53 h 74"/>
                  <a:gd name="T50" fmla="*/ 38 w 359"/>
                  <a:gd name="T51" fmla="*/ 59 h 74"/>
                  <a:gd name="T52" fmla="*/ 38 w 359"/>
                  <a:gd name="T53" fmla="*/ 44 h 74"/>
                  <a:gd name="T54" fmla="*/ 33 w 359"/>
                  <a:gd name="T55" fmla="*/ 38 h 74"/>
                  <a:gd name="T56" fmla="*/ 36 w 359"/>
                  <a:gd name="T57" fmla="*/ 38 h 74"/>
                  <a:gd name="T58" fmla="*/ 0 w 359"/>
                  <a:gd name="T59" fmla="*/ 33 h 74"/>
                  <a:gd name="T60" fmla="*/ 102 w 359"/>
                  <a:gd name="T61" fmla="*/ 35 h 74"/>
                  <a:gd name="T62" fmla="*/ 107 w 359"/>
                  <a:gd name="T63" fmla="*/ 32 h 74"/>
                  <a:gd name="T64" fmla="*/ 116 w 359"/>
                  <a:gd name="T65" fmla="*/ 33 h 74"/>
                  <a:gd name="T66" fmla="*/ 153 w 359"/>
                  <a:gd name="T67" fmla="*/ 33 h 74"/>
                  <a:gd name="T68" fmla="*/ 138 w 359"/>
                  <a:gd name="T69" fmla="*/ 39 h 74"/>
                  <a:gd name="T70" fmla="*/ 143 w 359"/>
                  <a:gd name="T71" fmla="*/ 38 h 74"/>
                  <a:gd name="T72" fmla="*/ 158 w 359"/>
                  <a:gd name="T73" fmla="*/ 32 h 74"/>
                  <a:gd name="T74" fmla="*/ 204 w 359"/>
                  <a:gd name="T75" fmla="*/ 24 h 74"/>
                  <a:gd name="T76" fmla="*/ 243 w 359"/>
                  <a:gd name="T77" fmla="*/ 20 h 74"/>
                  <a:gd name="T78" fmla="*/ 275 w 359"/>
                  <a:gd name="T79" fmla="*/ 12 h 74"/>
                  <a:gd name="T80" fmla="*/ 300 w 359"/>
                  <a:gd name="T81" fmla="*/ 2 h 74"/>
                  <a:gd name="T82" fmla="*/ 326 w 359"/>
                  <a:gd name="T83" fmla="*/ 21 h 74"/>
                  <a:gd name="T84" fmla="*/ 351 w 359"/>
                  <a:gd name="T85" fmla="*/ 54 h 74"/>
                  <a:gd name="T86" fmla="*/ 278 w 359"/>
                  <a:gd name="T87" fmla="*/ 62 h 74"/>
                  <a:gd name="T88" fmla="*/ 212 w 359"/>
                  <a:gd name="T89" fmla="*/ 65 h 74"/>
                  <a:gd name="T90" fmla="*/ 216 w 359"/>
                  <a:gd name="T91" fmla="*/ 74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59" h="74">
                    <a:moveTo>
                      <a:pt x="216" y="74"/>
                    </a:moveTo>
                    <a:cubicBezTo>
                      <a:pt x="212" y="68"/>
                      <a:pt x="211" y="66"/>
                      <a:pt x="204" y="65"/>
                    </a:cubicBezTo>
                    <a:cubicBezTo>
                      <a:pt x="197" y="66"/>
                      <a:pt x="191" y="66"/>
                      <a:pt x="185" y="63"/>
                    </a:cubicBezTo>
                    <a:cubicBezTo>
                      <a:pt x="179" y="66"/>
                      <a:pt x="173" y="65"/>
                      <a:pt x="167" y="69"/>
                    </a:cubicBezTo>
                    <a:cubicBezTo>
                      <a:pt x="133" y="63"/>
                      <a:pt x="89" y="72"/>
                      <a:pt x="54" y="74"/>
                    </a:cubicBezTo>
                    <a:cubicBezTo>
                      <a:pt x="3" y="67"/>
                      <a:pt x="99" y="69"/>
                      <a:pt x="105" y="69"/>
                    </a:cubicBezTo>
                    <a:cubicBezTo>
                      <a:pt x="111" y="68"/>
                      <a:pt x="112" y="65"/>
                      <a:pt x="119" y="66"/>
                    </a:cubicBezTo>
                    <a:cubicBezTo>
                      <a:pt x="123" y="60"/>
                      <a:pt x="129" y="65"/>
                      <a:pt x="137" y="66"/>
                    </a:cubicBezTo>
                    <a:cubicBezTo>
                      <a:pt x="144" y="61"/>
                      <a:pt x="144" y="60"/>
                      <a:pt x="153" y="62"/>
                    </a:cubicBezTo>
                    <a:cubicBezTo>
                      <a:pt x="162" y="67"/>
                      <a:pt x="160" y="61"/>
                      <a:pt x="155" y="57"/>
                    </a:cubicBezTo>
                    <a:cubicBezTo>
                      <a:pt x="147" y="60"/>
                      <a:pt x="137" y="57"/>
                      <a:pt x="129" y="54"/>
                    </a:cubicBezTo>
                    <a:cubicBezTo>
                      <a:pt x="122" y="57"/>
                      <a:pt x="109" y="42"/>
                      <a:pt x="120" y="50"/>
                    </a:cubicBezTo>
                    <a:cubicBezTo>
                      <a:pt x="125" y="60"/>
                      <a:pt x="113" y="47"/>
                      <a:pt x="108" y="45"/>
                    </a:cubicBezTo>
                    <a:cubicBezTo>
                      <a:pt x="102" y="48"/>
                      <a:pt x="100" y="51"/>
                      <a:pt x="93" y="50"/>
                    </a:cubicBezTo>
                    <a:cubicBezTo>
                      <a:pt x="91" y="50"/>
                      <a:pt x="89" y="50"/>
                      <a:pt x="87" y="51"/>
                    </a:cubicBezTo>
                    <a:cubicBezTo>
                      <a:pt x="85" y="52"/>
                      <a:pt x="84" y="55"/>
                      <a:pt x="83" y="54"/>
                    </a:cubicBezTo>
                    <a:cubicBezTo>
                      <a:pt x="81" y="52"/>
                      <a:pt x="95" y="45"/>
                      <a:pt x="95" y="45"/>
                    </a:cubicBezTo>
                    <a:cubicBezTo>
                      <a:pt x="81" y="37"/>
                      <a:pt x="87" y="50"/>
                      <a:pt x="71" y="53"/>
                    </a:cubicBezTo>
                    <a:cubicBezTo>
                      <a:pt x="68" y="55"/>
                      <a:pt x="65" y="60"/>
                      <a:pt x="62" y="59"/>
                    </a:cubicBezTo>
                    <a:cubicBezTo>
                      <a:pt x="60" y="58"/>
                      <a:pt x="58" y="56"/>
                      <a:pt x="59" y="54"/>
                    </a:cubicBezTo>
                    <a:cubicBezTo>
                      <a:pt x="59" y="53"/>
                      <a:pt x="62" y="55"/>
                      <a:pt x="63" y="56"/>
                    </a:cubicBezTo>
                    <a:cubicBezTo>
                      <a:pt x="63" y="54"/>
                      <a:pt x="63" y="52"/>
                      <a:pt x="62" y="51"/>
                    </a:cubicBezTo>
                    <a:cubicBezTo>
                      <a:pt x="61" y="50"/>
                      <a:pt x="58" y="52"/>
                      <a:pt x="57" y="50"/>
                    </a:cubicBezTo>
                    <a:cubicBezTo>
                      <a:pt x="55" y="45"/>
                      <a:pt x="66" y="42"/>
                      <a:pt x="54" y="47"/>
                    </a:cubicBezTo>
                    <a:cubicBezTo>
                      <a:pt x="53" y="51"/>
                      <a:pt x="47" y="62"/>
                      <a:pt x="54" y="53"/>
                    </a:cubicBezTo>
                    <a:cubicBezTo>
                      <a:pt x="47" y="49"/>
                      <a:pt x="26" y="69"/>
                      <a:pt x="38" y="59"/>
                    </a:cubicBezTo>
                    <a:cubicBezTo>
                      <a:pt x="35" y="52"/>
                      <a:pt x="39" y="52"/>
                      <a:pt x="38" y="44"/>
                    </a:cubicBezTo>
                    <a:cubicBezTo>
                      <a:pt x="20" y="46"/>
                      <a:pt x="37" y="50"/>
                      <a:pt x="33" y="38"/>
                    </a:cubicBezTo>
                    <a:cubicBezTo>
                      <a:pt x="21" y="40"/>
                      <a:pt x="32" y="41"/>
                      <a:pt x="36" y="38"/>
                    </a:cubicBezTo>
                    <a:cubicBezTo>
                      <a:pt x="33" y="25"/>
                      <a:pt x="8" y="33"/>
                      <a:pt x="0" y="33"/>
                    </a:cubicBezTo>
                    <a:cubicBezTo>
                      <a:pt x="31" y="38"/>
                      <a:pt x="71" y="34"/>
                      <a:pt x="102" y="35"/>
                    </a:cubicBezTo>
                    <a:cubicBezTo>
                      <a:pt x="102" y="35"/>
                      <a:pt x="105" y="33"/>
                      <a:pt x="107" y="32"/>
                    </a:cubicBezTo>
                    <a:cubicBezTo>
                      <a:pt x="112" y="23"/>
                      <a:pt x="108" y="31"/>
                      <a:pt x="116" y="33"/>
                    </a:cubicBezTo>
                    <a:cubicBezTo>
                      <a:pt x="127" y="25"/>
                      <a:pt x="175" y="29"/>
                      <a:pt x="153" y="33"/>
                    </a:cubicBezTo>
                    <a:cubicBezTo>
                      <a:pt x="148" y="37"/>
                      <a:pt x="144" y="38"/>
                      <a:pt x="138" y="39"/>
                    </a:cubicBezTo>
                    <a:cubicBezTo>
                      <a:pt x="138" y="39"/>
                      <a:pt x="141" y="38"/>
                      <a:pt x="143" y="38"/>
                    </a:cubicBezTo>
                    <a:cubicBezTo>
                      <a:pt x="148" y="34"/>
                      <a:pt x="152" y="33"/>
                      <a:pt x="158" y="32"/>
                    </a:cubicBezTo>
                    <a:cubicBezTo>
                      <a:pt x="168" y="29"/>
                      <a:pt x="192" y="25"/>
                      <a:pt x="204" y="24"/>
                    </a:cubicBezTo>
                    <a:cubicBezTo>
                      <a:pt x="218" y="22"/>
                      <a:pt x="231" y="22"/>
                      <a:pt x="243" y="20"/>
                    </a:cubicBezTo>
                    <a:cubicBezTo>
                      <a:pt x="259" y="17"/>
                      <a:pt x="266" y="15"/>
                      <a:pt x="275" y="12"/>
                    </a:cubicBezTo>
                    <a:cubicBezTo>
                      <a:pt x="284" y="9"/>
                      <a:pt x="292" y="0"/>
                      <a:pt x="300" y="2"/>
                    </a:cubicBezTo>
                    <a:cubicBezTo>
                      <a:pt x="308" y="4"/>
                      <a:pt x="318" y="12"/>
                      <a:pt x="326" y="21"/>
                    </a:cubicBezTo>
                    <a:cubicBezTo>
                      <a:pt x="334" y="30"/>
                      <a:pt x="359" y="47"/>
                      <a:pt x="351" y="54"/>
                    </a:cubicBezTo>
                    <a:cubicBezTo>
                      <a:pt x="356" y="59"/>
                      <a:pt x="301" y="60"/>
                      <a:pt x="278" y="62"/>
                    </a:cubicBezTo>
                    <a:cubicBezTo>
                      <a:pt x="255" y="64"/>
                      <a:pt x="222" y="63"/>
                      <a:pt x="212" y="65"/>
                    </a:cubicBezTo>
                    <a:cubicBezTo>
                      <a:pt x="213" y="70"/>
                      <a:pt x="218" y="74"/>
                      <a:pt x="216" y="7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87" name="Freeform 127"/>
              <p:cNvSpPr>
                <a:spLocks/>
              </p:cNvSpPr>
              <p:nvPr/>
            </p:nvSpPr>
            <p:spPr bwMode="auto">
              <a:xfrm>
                <a:off x="793" y="2228"/>
                <a:ext cx="201" cy="62"/>
              </a:xfrm>
              <a:custGeom>
                <a:avLst/>
                <a:gdLst>
                  <a:gd name="T0" fmla="*/ 153 w 201"/>
                  <a:gd name="T1" fmla="*/ 4 h 62"/>
                  <a:gd name="T2" fmla="*/ 126 w 201"/>
                  <a:gd name="T3" fmla="*/ 8 h 62"/>
                  <a:gd name="T4" fmla="*/ 119 w 201"/>
                  <a:gd name="T5" fmla="*/ 19 h 62"/>
                  <a:gd name="T6" fmla="*/ 131 w 201"/>
                  <a:gd name="T7" fmla="*/ 23 h 62"/>
                  <a:gd name="T8" fmla="*/ 119 w 201"/>
                  <a:gd name="T9" fmla="*/ 26 h 62"/>
                  <a:gd name="T10" fmla="*/ 117 w 201"/>
                  <a:gd name="T11" fmla="*/ 31 h 62"/>
                  <a:gd name="T12" fmla="*/ 117 w 201"/>
                  <a:gd name="T13" fmla="*/ 34 h 62"/>
                  <a:gd name="T14" fmla="*/ 116 w 201"/>
                  <a:gd name="T15" fmla="*/ 40 h 62"/>
                  <a:gd name="T16" fmla="*/ 111 w 201"/>
                  <a:gd name="T17" fmla="*/ 41 h 62"/>
                  <a:gd name="T18" fmla="*/ 107 w 201"/>
                  <a:gd name="T19" fmla="*/ 50 h 62"/>
                  <a:gd name="T20" fmla="*/ 71 w 201"/>
                  <a:gd name="T21" fmla="*/ 53 h 62"/>
                  <a:gd name="T22" fmla="*/ 33 w 201"/>
                  <a:gd name="T23" fmla="*/ 47 h 62"/>
                  <a:gd name="T24" fmla="*/ 24 w 201"/>
                  <a:gd name="T25" fmla="*/ 40 h 62"/>
                  <a:gd name="T26" fmla="*/ 30 w 201"/>
                  <a:gd name="T27" fmla="*/ 31 h 62"/>
                  <a:gd name="T28" fmla="*/ 41 w 201"/>
                  <a:gd name="T29" fmla="*/ 22 h 62"/>
                  <a:gd name="T30" fmla="*/ 15 w 201"/>
                  <a:gd name="T31" fmla="*/ 10 h 62"/>
                  <a:gd name="T32" fmla="*/ 165 w 201"/>
                  <a:gd name="T33" fmla="*/ 2 h 62"/>
                  <a:gd name="T34" fmla="*/ 176 w 201"/>
                  <a:gd name="T35" fmla="*/ 2 h 62"/>
                  <a:gd name="T36" fmla="*/ 195 w 201"/>
                  <a:gd name="T37" fmla="*/ 1 h 62"/>
                  <a:gd name="T38" fmla="*/ 170 w 201"/>
                  <a:gd name="T39" fmla="*/ 2 h 62"/>
                  <a:gd name="T40" fmla="*/ 153 w 201"/>
                  <a:gd name="T41" fmla="*/ 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01" h="62">
                    <a:moveTo>
                      <a:pt x="153" y="4"/>
                    </a:moveTo>
                    <a:cubicBezTo>
                      <a:pt x="143" y="5"/>
                      <a:pt x="137" y="7"/>
                      <a:pt x="126" y="8"/>
                    </a:cubicBezTo>
                    <a:cubicBezTo>
                      <a:pt x="134" y="13"/>
                      <a:pt x="126" y="16"/>
                      <a:pt x="119" y="19"/>
                    </a:cubicBezTo>
                    <a:cubicBezTo>
                      <a:pt x="127" y="23"/>
                      <a:pt x="128" y="17"/>
                      <a:pt x="131" y="23"/>
                    </a:cubicBezTo>
                    <a:cubicBezTo>
                      <a:pt x="128" y="31"/>
                      <a:pt x="127" y="25"/>
                      <a:pt x="119" y="26"/>
                    </a:cubicBezTo>
                    <a:cubicBezTo>
                      <a:pt x="118" y="28"/>
                      <a:pt x="116" y="29"/>
                      <a:pt x="117" y="31"/>
                    </a:cubicBezTo>
                    <a:cubicBezTo>
                      <a:pt x="119" y="34"/>
                      <a:pt x="129" y="29"/>
                      <a:pt x="117" y="34"/>
                    </a:cubicBezTo>
                    <a:cubicBezTo>
                      <a:pt x="117" y="36"/>
                      <a:pt x="117" y="38"/>
                      <a:pt x="116" y="40"/>
                    </a:cubicBezTo>
                    <a:cubicBezTo>
                      <a:pt x="115" y="41"/>
                      <a:pt x="112" y="40"/>
                      <a:pt x="111" y="41"/>
                    </a:cubicBezTo>
                    <a:cubicBezTo>
                      <a:pt x="109" y="43"/>
                      <a:pt x="109" y="47"/>
                      <a:pt x="107" y="50"/>
                    </a:cubicBezTo>
                    <a:cubicBezTo>
                      <a:pt x="109" y="62"/>
                      <a:pt x="71" y="53"/>
                      <a:pt x="71" y="53"/>
                    </a:cubicBezTo>
                    <a:cubicBezTo>
                      <a:pt x="51" y="49"/>
                      <a:pt x="0" y="56"/>
                      <a:pt x="33" y="47"/>
                    </a:cubicBezTo>
                    <a:cubicBezTo>
                      <a:pt x="37" y="40"/>
                      <a:pt x="30" y="41"/>
                      <a:pt x="24" y="40"/>
                    </a:cubicBezTo>
                    <a:cubicBezTo>
                      <a:pt x="31" y="36"/>
                      <a:pt x="47" y="34"/>
                      <a:pt x="30" y="31"/>
                    </a:cubicBezTo>
                    <a:cubicBezTo>
                      <a:pt x="21" y="26"/>
                      <a:pt x="36" y="23"/>
                      <a:pt x="41" y="22"/>
                    </a:cubicBezTo>
                    <a:cubicBezTo>
                      <a:pt x="36" y="9"/>
                      <a:pt x="27" y="12"/>
                      <a:pt x="15" y="10"/>
                    </a:cubicBezTo>
                    <a:cubicBezTo>
                      <a:pt x="66" y="8"/>
                      <a:pt x="114" y="4"/>
                      <a:pt x="165" y="2"/>
                    </a:cubicBezTo>
                    <a:cubicBezTo>
                      <a:pt x="177" y="0"/>
                      <a:pt x="162" y="2"/>
                      <a:pt x="176" y="2"/>
                    </a:cubicBezTo>
                    <a:cubicBezTo>
                      <a:pt x="182" y="2"/>
                      <a:pt x="201" y="1"/>
                      <a:pt x="195" y="1"/>
                    </a:cubicBezTo>
                    <a:cubicBezTo>
                      <a:pt x="187" y="1"/>
                      <a:pt x="178" y="2"/>
                      <a:pt x="170" y="2"/>
                    </a:cubicBezTo>
                    <a:cubicBezTo>
                      <a:pt x="164" y="5"/>
                      <a:pt x="160" y="5"/>
                      <a:pt x="153" y="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88" name="Freeform 128"/>
              <p:cNvSpPr>
                <a:spLocks/>
              </p:cNvSpPr>
              <p:nvPr/>
            </p:nvSpPr>
            <p:spPr bwMode="auto">
              <a:xfrm>
                <a:off x="994" y="2212"/>
                <a:ext cx="206" cy="59"/>
              </a:xfrm>
              <a:custGeom>
                <a:avLst/>
                <a:gdLst>
                  <a:gd name="T0" fmla="*/ 179 w 206"/>
                  <a:gd name="T1" fmla="*/ 53 h 59"/>
                  <a:gd name="T2" fmla="*/ 152 w 206"/>
                  <a:gd name="T3" fmla="*/ 59 h 59"/>
                  <a:gd name="T4" fmla="*/ 137 w 206"/>
                  <a:gd name="T5" fmla="*/ 44 h 59"/>
                  <a:gd name="T6" fmla="*/ 119 w 206"/>
                  <a:gd name="T7" fmla="*/ 32 h 59"/>
                  <a:gd name="T8" fmla="*/ 102 w 206"/>
                  <a:gd name="T9" fmla="*/ 24 h 59"/>
                  <a:gd name="T10" fmla="*/ 84 w 206"/>
                  <a:gd name="T11" fmla="*/ 23 h 59"/>
                  <a:gd name="T12" fmla="*/ 81 w 206"/>
                  <a:gd name="T13" fmla="*/ 17 h 59"/>
                  <a:gd name="T14" fmla="*/ 66 w 206"/>
                  <a:gd name="T15" fmla="*/ 14 h 59"/>
                  <a:gd name="T16" fmla="*/ 0 w 206"/>
                  <a:gd name="T17" fmla="*/ 15 h 59"/>
                  <a:gd name="T18" fmla="*/ 44 w 206"/>
                  <a:gd name="T19" fmla="*/ 14 h 59"/>
                  <a:gd name="T20" fmla="*/ 95 w 206"/>
                  <a:gd name="T21" fmla="*/ 11 h 59"/>
                  <a:gd name="T22" fmla="*/ 167 w 206"/>
                  <a:gd name="T23" fmla="*/ 8 h 59"/>
                  <a:gd name="T24" fmla="*/ 173 w 206"/>
                  <a:gd name="T25" fmla="*/ 9 h 59"/>
                  <a:gd name="T26" fmla="*/ 182 w 206"/>
                  <a:gd name="T27" fmla="*/ 3 h 59"/>
                  <a:gd name="T28" fmla="*/ 206 w 206"/>
                  <a:gd name="T29" fmla="*/ 8 h 59"/>
                  <a:gd name="T30" fmla="*/ 174 w 206"/>
                  <a:gd name="T31" fmla="*/ 11 h 59"/>
                  <a:gd name="T32" fmla="*/ 173 w 206"/>
                  <a:gd name="T33" fmla="*/ 17 h 59"/>
                  <a:gd name="T34" fmla="*/ 165 w 206"/>
                  <a:gd name="T35" fmla="*/ 18 h 59"/>
                  <a:gd name="T36" fmla="*/ 171 w 206"/>
                  <a:gd name="T37" fmla="*/ 32 h 59"/>
                  <a:gd name="T38" fmla="*/ 179 w 206"/>
                  <a:gd name="T39" fmla="*/ 53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06" h="59">
                    <a:moveTo>
                      <a:pt x="179" y="53"/>
                    </a:moveTo>
                    <a:cubicBezTo>
                      <a:pt x="170" y="55"/>
                      <a:pt x="161" y="57"/>
                      <a:pt x="152" y="59"/>
                    </a:cubicBezTo>
                    <a:cubicBezTo>
                      <a:pt x="137" y="56"/>
                      <a:pt x="147" y="46"/>
                      <a:pt x="137" y="44"/>
                    </a:cubicBezTo>
                    <a:cubicBezTo>
                      <a:pt x="131" y="41"/>
                      <a:pt x="123" y="33"/>
                      <a:pt x="119" y="32"/>
                    </a:cubicBezTo>
                    <a:cubicBezTo>
                      <a:pt x="113" y="29"/>
                      <a:pt x="108" y="25"/>
                      <a:pt x="102" y="24"/>
                    </a:cubicBezTo>
                    <a:cubicBezTo>
                      <a:pt x="97" y="16"/>
                      <a:pt x="93" y="26"/>
                      <a:pt x="84" y="23"/>
                    </a:cubicBezTo>
                    <a:cubicBezTo>
                      <a:pt x="81" y="21"/>
                      <a:pt x="83" y="18"/>
                      <a:pt x="81" y="17"/>
                    </a:cubicBezTo>
                    <a:cubicBezTo>
                      <a:pt x="76" y="15"/>
                      <a:pt x="66" y="14"/>
                      <a:pt x="66" y="14"/>
                    </a:cubicBezTo>
                    <a:cubicBezTo>
                      <a:pt x="44" y="15"/>
                      <a:pt x="22" y="18"/>
                      <a:pt x="0" y="15"/>
                    </a:cubicBezTo>
                    <a:cubicBezTo>
                      <a:pt x="15" y="15"/>
                      <a:pt x="29" y="15"/>
                      <a:pt x="44" y="14"/>
                    </a:cubicBezTo>
                    <a:cubicBezTo>
                      <a:pt x="61" y="13"/>
                      <a:pt x="95" y="11"/>
                      <a:pt x="95" y="11"/>
                    </a:cubicBezTo>
                    <a:cubicBezTo>
                      <a:pt x="106" y="5"/>
                      <a:pt x="167" y="8"/>
                      <a:pt x="167" y="8"/>
                    </a:cubicBezTo>
                    <a:cubicBezTo>
                      <a:pt x="178" y="0"/>
                      <a:pt x="165" y="8"/>
                      <a:pt x="173" y="9"/>
                    </a:cubicBezTo>
                    <a:cubicBezTo>
                      <a:pt x="177" y="10"/>
                      <a:pt x="179" y="5"/>
                      <a:pt x="182" y="3"/>
                    </a:cubicBezTo>
                    <a:cubicBezTo>
                      <a:pt x="190" y="6"/>
                      <a:pt x="206" y="8"/>
                      <a:pt x="206" y="8"/>
                    </a:cubicBezTo>
                    <a:cubicBezTo>
                      <a:pt x="195" y="10"/>
                      <a:pt x="184" y="8"/>
                      <a:pt x="174" y="11"/>
                    </a:cubicBezTo>
                    <a:cubicBezTo>
                      <a:pt x="172" y="12"/>
                      <a:pt x="175" y="16"/>
                      <a:pt x="173" y="17"/>
                    </a:cubicBezTo>
                    <a:cubicBezTo>
                      <a:pt x="171" y="19"/>
                      <a:pt x="168" y="18"/>
                      <a:pt x="165" y="18"/>
                    </a:cubicBezTo>
                    <a:cubicBezTo>
                      <a:pt x="167" y="23"/>
                      <a:pt x="170" y="26"/>
                      <a:pt x="171" y="32"/>
                    </a:cubicBezTo>
                    <a:cubicBezTo>
                      <a:pt x="169" y="42"/>
                      <a:pt x="167" y="49"/>
                      <a:pt x="179" y="5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89" name="Freeform 129"/>
              <p:cNvSpPr>
                <a:spLocks/>
              </p:cNvSpPr>
              <p:nvPr/>
            </p:nvSpPr>
            <p:spPr bwMode="auto">
              <a:xfrm>
                <a:off x="1140" y="2182"/>
                <a:ext cx="360" cy="84"/>
              </a:xfrm>
              <a:custGeom>
                <a:avLst/>
                <a:gdLst>
                  <a:gd name="T0" fmla="*/ 205 w 360"/>
                  <a:gd name="T1" fmla="*/ 30 h 84"/>
                  <a:gd name="T2" fmla="*/ 186 w 360"/>
                  <a:gd name="T3" fmla="*/ 35 h 84"/>
                  <a:gd name="T4" fmla="*/ 190 w 360"/>
                  <a:gd name="T5" fmla="*/ 47 h 84"/>
                  <a:gd name="T6" fmla="*/ 193 w 360"/>
                  <a:gd name="T7" fmla="*/ 62 h 84"/>
                  <a:gd name="T8" fmla="*/ 193 w 360"/>
                  <a:gd name="T9" fmla="*/ 74 h 84"/>
                  <a:gd name="T10" fmla="*/ 181 w 360"/>
                  <a:gd name="T11" fmla="*/ 78 h 84"/>
                  <a:gd name="T12" fmla="*/ 136 w 360"/>
                  <a:gd name="T13" fmla="*/ 71 h 84"/>
                  <a:gd name="T14" fmla="*/ 103 w 360"/>
                  <a:gd name="T15" fmla="*/ 68 h 84"/>
                  <a:gd name="T16" fmla="*/ 69 w 360"/>
                  <a:gd name="T17" fmla="*/ 69 h 84"/>
                  <a:gd name="T18" fmla="*/ 88 w 360"/>
                  <a:gd name="T19" fmla="*/ 72 h 84"/>
                  <a:gd name="T20" fmla="*/ 148 w 360"/>
                  <a:gd name="T21" fmla="*/ 71 h 84"/>
                  <a:gd name="T22" fmla="*/ 165 w 360"/>
                  <a:gd name="T23" fmla="*/ 68 h 84"/>
                  <a:gd name="T24" fmla="*/ 159 w 360"/>
                  <a:gd name="T25" fmla="*/ 62 h 84"/>
                  <a:gd name="T26" fmla="*/ 144 w 360"/>
                  <a:gd name="T27" fmla="*/ 59 h 84"/>
                  <a:gd name="T28" fmla="*/ 123 w 360"/>
                  <a:gd name="T29" fmla="*/ 60 h 84"/>
                  <a:gd name="T30" fmla="*/ 72 w 360"/>
                  <a:gd name="T31" fmla="*/ 63 h 84"/>
                  <a:gd name="T32" fmla="*/ 55 w 360"/>
                  <a:gd name="T33" fmla="*/ 65 h 84"/>
                  <a:gd name="T34" fmla="*/ 34 w 360"/>
                  <a:gd name="T35" fmla="*/ 65 h 84"/>
                  <a:gd name="T36" fmla="*/ 126 w 360"/>
                  <a:gd name="T37" fmla="*/ 60 h 84"/>
                  <a:gd name="T38" fmla="*/ 135 w 360"/>
                  <a:gd name="T39" fmla="*/ 60 h 84"/>
                  <a:gd name="T40" fmla="*/ 145 w 360"/>
                  <a:gd name="T41" fmla="*/ 56 h 84"/>
                  <a:gd name="T42" fmla="*/ 141 w 360"/>
                  <a:gd name="T43" fmla="*/ 48 h 84"/>
                  <a:gd name="T44" fmla="*/ 129 w 360"/>
                  <a:gd name="T45" fmla="*/ 45 h 84"/>
                  <a:gd name="T46" fmla="*/ 120 w 360"/>
                  <a:gd name="T47" fmla="*/ 48 h 84"/>
                  <a:gd name="T48" fmla="*/ 100 w 360"/>
                  <a:gd name="T49" fmla="*/ 47 h 84"/>
                  <a:gd name="T50" fmla="*/ 87 w 360"/>
                  <a:gd name="T51" fmla="*/ 47 h 84"/>
                  <a:gd name="T52" fmla="*/ 90 w 360"/>
                  <a:gd name="T53" fmla="*/ 51 h 84"/>
                  <a:gd name="T54" fmla="*/ 82 w 360"/>
                  <a:gd name="T55" fmla="*/ 42 h 84"/>
                  <a:gd name="T56" fmla="*/ 66 w 360"/>
                  <a:gd name="T57" fmla="*/ 41 h 84"/>
                  <a:gd name="T58" fmla="*/ 52 w 360"/>
                  <a:gd name="T59" fmla="*/ 45 h 84"/>
                  <a:gd name="T60" fmla="*/ 51 w 360"/>
                  <a:gd name="T61" fmla="*/ 50 h 84"/>
                  <a:gd name="T62" fmla="*/ 46 w 360"/>
                  <a:gd name="T63" fmla="*/ 47 h 84"/>
                  <a:gd name="T64" fmla="*/ 31 w 360"/>
                  <a:gd name="T65" fmla="*/ 53 h 84"/>
                  <a:gd name="T66" fmla="*/ 43 w 360"/>
                  <a:gd name="T67" fmla="*/ 47 h 84"/>
                  <a:gd name="T68" fmla="*/ 73 w 360"/>
                  <a:gd name="T69" fmla="*/ 39 h 84"/>
                  <a:gd name="T70" fmla="*/ 103 w 360"/>
                  <a:gd name="T71" fmla="*/ 36 h 84"/>
                  <a:gd name="T72" fmla="*/ 123 w 360"/>
                  <a:gd name="T73" fmla="*/ 39 h 84"/>
                  <a:gd name="T74" fmla="*/ 132 w 360"/>
                  <a:gd name="T75" fmla="*/ 38 h 84"/>
                  <a:gd name="T76" fmla="*/ 150 w 360"/>
                  <a:gd name="T77" fmla="*/ 35 h 84"/>
                  <a:gd name="T78" fmla="*/ 159 w 360"/>
                  <a:gd name="T79" fmla="*/ 39 h 84"/>
                  <a:gd name="T80" fmla="*/ 162 w 360"/>
                  <a:gd name="T81" fmla="*/ 33 h 84"/>
                  <a:gd name="T82" fmla="*/ 148 w 360"/>
                  <a:gd name="T83" fmla="*/ 36 h 84"/>
                  <a:gd name="T84" fmla="*/ 117 w 360"/>
                  <a:gd name="T85" fmla="*/ 32 h 84"/>
                  <a:gd name="T86" fmla="*/ 91 w 360"/>
                  <a:gd name="T87" fmla="*/ 33 h 84"/>
                  <a:gd name="T88" fmla="*/ 28 w 360"/>
                  <a:gd name="T89" fmla="*/ 38 h 84"/>
                  <a:gd name="T90" fmla="*/ 6 w 360"/>
                  <a:gd name="T91" fmla="*/ 36 h 84"/>
                  <a:gd name="T92" fmla="*/ 7 w 360"/>
                  <a:gd name="T93" fmla="*/ 30 h 84"/>
                  <a:gd name="T94" fmla="*/ 4 w 360"/>
                  <a:gd name="T95" fmla="*/ 18 h 84"/>
                  <a:gd name="T96" fmla="*/ 12 w 360"/>
                  <a:gd name="T97" fmla="*/ 20 h 84"/>
                  <a:gd name="T98" fmla="*/ 60 w 360"/>
                  <a:gd name="T99" fmla="*/ 17 h 84"/>
                  <a:gd name="T100" fmla="*/ 177 w 360"/>
                  <a:gd name="T101" fmla="*/ 9 h 84"/>
                  <a:gd name="T102" fmla="*/ 349 w 360"/>
                  <a:gd name="T103" fmla="*/ 5 h 84"/>
                  <a:gd name="T104" fmla="*/ 360 w 360"/>
                  <a:gd name="T105" fmla="*/ 20 h 84"/>
                  <a:gd name="T106" fmla="*/ 205 w 360"/>
                  <a:gd name="T107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60" h="84">
                    <a:moveTo>
                      <a:pt x="205" y="30"/>
                    </a:moveTo>
                    <a:cubicBezTo>
                      <a:pt x="198" y="31"/>
                      <a:pt x="192" y="32"/>
                      <a:pt x="186" y="35"/>
                    </a:cubicBezTo>
                    <a:cubicBezTo>
                      <a:pt x="192" y="39"/>
                      <a:pt x="194" y="40"/>
                      <a:pt x="190" y="47"/>
                    </a:cubicBezTo>
                    <a:cubicBezTo>
                      <a:pt x="197" y="51"/>
                      <a:pt x="202" y="57"/>
                      <a:pt x="193" y="62"/>
                    </a:cubicBezTo>
                    <a:cubicBezTo>
                      <a:pt x="196" y="68"/>
                      <a:pt x="202" y="76"/>
                      <a:pt x="193" y="74"/>
                    </a:cubicBezTo>
                    <a:cubicBezTo>
                      <a:pt x="187" y="69"/>
                      <a:pt x="185" y="73"/>
                      <a:pt x="181" y="78"/>
                    </a:cubicBezTo>
                    <a:cubicBezTo>
                      <a:pt x="166" y="75"/>
                      <a:pt x="146" y="84"/>
                      <a:pt x="136" y="71"/>
                    </a:cubicBezTo>
                    <a:cubicBezTo>
                      <a:pt x="125" y="73"/>
                      <a:pt x="113" y="73"/>
                      <a:pt x="103" y="68"/>
                    </a:cubicBezTo>
                    <a:cubicBezTo>
                      <a:pt x="92" y="68"/>
                      <a:pt x="80" y="68"/>
                      <a:pt x="69" y="69"/>
                    </a:cubicBezTo>
                    <a:cubicBezTo>
                      <a:pt x="54" y="70"/>
                      <a:pt x="54" y="74"/>
                      <a:pt x="88" y="72"/>
                    </a:cubicBezTo>
                    <a:cubicBezTo>
                      <a:pt x="111" y="68"/>
                      <a:pt x="116" y="70"/>
                      <a:pt x="148" y="71"/>
                    </a:cubicBezTo>
                    <a:cubicBezTo>
                      <a:pt x="156" y="70"/>
                      <a:pt x="179" y="75"/>
                      <a:pt x="165" y="68"/>
                    </a:cubicBezTo>
                    <a:cubicBezTo>
                      <a:pt x="153" y="70"/>
                      <a:pt x="169" y="70"/>
                      <a:pt x="159" y="62"/>
                    </a:cubicBezTo>
                    <a:cubicBezTo>
                      <a:pt x="151" y="67"/>
                      <a:pt x="153" y="60"/>
                      <a:pt x="144" y="59"/>
                    </a:cubicBezTo>
                    <a:cubicBezTo>
                      <a:pt x="132" y="54"/>
                      <a:pt x="134" y="59"/>
                      <a:pt x="123" y="60"/>
                    </a:cubicBezTo>
                    <a:cubicBezTo>
                      <a:pt x="106" y="62"/>
                      <a:pt x="89" y="62"/>
                      <a:pt x="72" y="63"/>
                    </a:cubicBezTo>
                    <a:cubicBezTo>
                      <a:pt x="64" y="65"/>
                      <a:pt x="60" y="71"/>
                      <a:pt x="55" y="65"/>
                    </a:cubicBezTo>
                    <a:cubicBezTo>
                      <a:pt x="46" y="66"/>
                      <a:pt x="42" y="62"/>
                      <a:pt x="34" y="65"/>
                    </a:cubicBezTo>
                    <a:cubicBezTo>
                      <a:pt x="55" y="69"/>
                      <a:pt x="111" y="61"/>
                      <a:pt x="126" y="60"/>
                    </a:cubicBezTo>
                    <a:cubicBezTo>
                      <a:pt x="136" y="53"/>
                      <a:pt x="123" y="60"/>
                      <a:pt x="135" y="60"/>
                    </a:cubicBezTo>
                    <a:cubicBezTo>
                      <a:pt x="139" y="60"/>
                      <a:pt x="141" y="57"/>
                      <a:pt x="145" y="56"/>
                    </a:cubicBezTo>
                    <a:cubicBezTo>
                      <a:pt x="163" y="58"/>
                      <a:pt x="147" y="50"/>
                      <a:pt x="141" y="48"/>
                    </a:cubicBezTo>
                    <a:cubicBezTo>
                      <a:pt x="137" y="40"/>
                      <a:pt x="136" y="48"/>
                      <a:pt x="129" y="45"/>
                    </a:cubicBezTo>
                    <a:cubicBezTo>
                      <a:pt x="125" y="38"/>
                      <a:pt x="123" y="43"/>
                      <a:pt x="120" y="48"/>
                    </a:cubicBezTo>
                    <a:cubicBezTo>
                      <a:pt x="113" y="47"/>
                      <a:pt x="107" y="48"/>
                      <a:pt x="100" y="47"/>
                    </a:cubicBezTo>
                    <a:cubicBezTo>
                      <a:pt x="95" y="40"/>
                      <a:pt x="93" y="42"/>
                      <a:pt x="87" y="47"/>
                    </a:cubicBezTo>
                    <a:cubicBezTo>
                      <a:pt x="88" y="48"/>
                      <a:pt x="91" y="50"/>
                      <a:pt x="90" y="51"/>
                    </a:cubicBezTo>
                    <a:cubicBezTo>
                      <a:pt x="88" y="54"/>
                      <a:pt x="86" y="44"/>
                      <a:pt x="82" y="42"/>
                    </a:cubicBezTo>
                    <a:cubicBezTo>
                      <a:pt x="77" y="40"/>
                      <a:pt x="71" y="41"/>
                      <a:pt x="66" y="41"/>
                    </a:cubicBezTo>
                    <a:cubicBezTo>
                      <a:pt x="62" y="47"/>
                      <a:pt x="59" y="44"/>
                      <a:pt x="52" y="45"/>
                    </a:cubicBezTo>
                    <a:cubicBezTo>
                      <a:pt x="52" y="47"/>
                      <a:pt x="53" y="49"/>
                      <a:pt x="51" y="50"/>
                    </a:cubicBezTo>
                    <a:cubicBezTo>
                      <a:pt x="49" y="51"/>
                      <a:pt x="48" y="47"/>
                      <a:pt x="46" y="47"/>
                    </a:cubicBezTo>
                    <a:cubicBezTo>
                      <a:pt x="44" y="47"/>
                      <a:pt x="33" y="52"/>
                      <a:pt x="31" y="53"/>
                    </a:cubicBezTo>
                    <a:cubicBezTo>
                      <a:pt x="28" y="38"/>
                      <a:pt x="25" y="39"/>
                      <a:pt x="43" y="47"/>
                    </a:cubicBezTo>
                    <a:cubicBezTo>
                      <a:pt x="56" y="42"/>
                      <a:pt x="52" y="42"/>
                      <a:pt x="73" y="39"/>
                    </a:cubicBezTo>
                    <a:cubicBezTo>
                      <a:pt x="85" y="43"/>
                      <a:pt x="93" y="43"/>
                      <a:pt x="103" y="36"/>
                    </a:cubicBezTo>
                    <a:cubicBezTo>
                      <a:pt x="113" y="40"/>
                      <a:pt x="110" y="41"/>
                      <a:pt x="123" y="39"/>
                    </a:cubicBezTo>
                    <a:cubicBezTo>
                      <a:pt x="125" y="48"/>
                      <a:pt x="125" y="39"/>
                      <a:pt x="132" y="38"/>
                    </a:cubicBezTo>
                    <a:cubicBezTo>
                      <a:pt x="139" y="39"/>
                      <a:pt x="143" y="36"/>
                      <a:pt x="150" y="35"/>
                    </a:cubicBezTo>
                    <a:cubicBezTo>
                      <a:pt x="151" y="36"/>
                      <a:pt x="156" y="41"/>
                      <a:pt x="159" y="39"/>
                    </a:cubicBezTo>
                    <a:cubicBezTo>
                      <a:pt x="161" y="38"/>
                      <a:pt x="164" y="34"/>
                      <a:pt x="162" y="33"/>
                    </a:cubicBezTo>
                    <a:cubicBezTo>
                      <a:pt x="158" y="30"/>
                      <a:pt x="153" y="35"/>
                      <a:pt x="148" y="36"/>
                    </a:cubicBezTo>
                    <a:cubicBezTo>
                      <a:pt x="143" y="32"/>
                      <a:pt x="124" y="32"/>
                      <a:pt x="117" y="32"/>
                    </a:cubicBezTo>
                    <a:cubicBezTo>
                      <a:pt x="106" y="34"/>
                      <a:pt x="103" y="35"/>
                      <a:pt x="91" y="33"/>
                    </a:cubicBezTo>
                    <a:cubicBezTo>
                      <a:pt x="74" y="34"/>
                      <a:pt x="44" y="32"/>
                      <a:pt x="28" y="38"/>
                    </a:cubicBezTo>
                    <a:cubicBezTo>
                      <a:pt x="21" y="37"/>
                      <a:pt x="13" y="39"/>
                      <a:pt x="6" y="36"/>
                    </a:cubicBezTo>
                    <a:cubicBezTo>
                      <a:pt x="4" y="35"/>
                      <a:pt x="7" y="32"/>
                      <a:pt x="7" y="30"/>
                    </a:cubicBezTo>
                    <a:cubicBezTo>
                      <a:pt x="7" y="26"/>
                      <a:pt x="0" y="20"/>
                      <a:pt x="4" y="18"/>
                    </a:cubicBezTo>
                    <a:cubicBezTo>
                      <a:pt x="6" y="17"/>
                      <a:pt x="9" y="19"/>
                      <a:pt x="12" y="20"/>
                    </a:cubicBezTo>
                    <a:cubicBezTo>
                      <a:pt x="35" y="18"/>
                      <a:pt x="40" y="15"/>
                      <a:pt x="60" y="17"/>
                    </a:cubicBezTo>
                    <a:cubicBezTo>
                      <a:pt x="103" y="14"/>
                      <a:pt x="132" y="10"/>
                      <a:pt x="177" y="9"/>
                    </a:cubicBezTo>
                    <a:cubicBezTo>
                      <a:pt x="184" y="10"/>
                      <a:pt x="344" y="0"/>
                      <a:pt x="349" y="5"/>
                    </a:cubicBezTo>
                    <a:cubicBezTo>
                      <a:pt x="354" y="9"/>
                      <a:pt x="352" y="17"/>
                      <a:pt x="360" y="20"/>
                    </a:cubicBezTo>
                    <a:cubicBezTo>
                      <a:pt x="358" y="30"/>
                      <a:pt x="205" y="35"/>
                      <a:pt x="205" y="3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90" name="Freeform 130"/>
              <p:cNvSpPr>
                <a:spLocks/>
              </p:cNvSpPr>
              <p:nvPr/>
            </p:nvSpPr>
            <p:spPr bwMode="auto">
              <a:xfrm>
                <a:off x="552" y="2283"/>
                <a:ext cx="354" cy="14"/>
              </a:xfrm>
              <a:custGeom>
                <a:avLst/>
                <a:gdLst>
                  <a:gd name="T0" fmla="*/ 354 w 354"/>
                  <a:gd name="T1" fmla="*/ 3 h 14"/>
                  <a:gd name="T2" fmla="*/ 340 w 354"/>
                  <a:gd name="T3" fmla="*/ 4 h 14"/>
                  <a:gd name="T4" fmla="*/ 322 w 354"/>
                  <a:gd name="T5" fmla="*/ 4 h 14"/>
                  <a:gd name="T6" fmla="*/ 304 w 354"/>
                  <a:gd name="T7" fmla="*/ 7 h 14"/>
                  <a:gd name="T8" fmla="*/ 292 w 354"/>
                  <a:gd name="T9" fmla="*/ 7 h 14"/>
                  <a:gd name="T10" fmla="*/ 271 w 354"/>
                  <a:gd name="T11" fmla="*/ 9 h 14"/>
                  <a:gd name="T12" fmla="*/ 259 w 354"/>
                  <a:gd name="T13" fmla="*/ 10 h 14"/>
                  <a:gd name="T14" fmla="*/ 229 w 354"/>
                  <a:gd name="T15" fmla="*/ 12 h 14"/>
                  <a:gd name="T16" fmla="*/ 217 w 354"/>
                  <a:gd name="T17" fmla="*/ 12 h 14"/>
                  <a:gd name="T18" fmla="*/ 201 w 354"/>
                  <a:gd name="T19" fmla="*/ 9 h 14"/>
                  <a:gd name="T20" fmla="*/ 172 w 354"/>
                  <a:gd name="T21" fmla="*/ 13 h 14"/>
                  <a:gd name="T22" fmla="*/ 144 w 354"/>
                  <a:gd name="T23" fmla="*/ 12 h 14"/>
                  <a:gd name="T24" fmla="*/ 79 w 354"/>
                  <a:gd name="T25" fmla="*/ 13 h 14"/>
                  <a:gd name="T26" fmla="*/ 49 w 354"/>
                  <a:gd name="T27" fmla="*/ 13 h 14"/>
                  <a:gd name="T28" fmla="*/ 25 w 354"/>
                  <a:gd name="T29" fmla="*/ 9 h 14"/>
                  <a:gd name="T30" fmla="*/ 199 w 354"/>
                  <a:gd name="T31" fmla="*/ 4 h 14"/>
                  <a:gd name="T32" fmla="*/ 267 w 354"/>
                  <a:gd name="T33" fmla="*/ 0 h 14"/>
                  <a:gd name="T34" fmla="*/ 354 w 354"/>
                  <a:gd name="T35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4" h="14">
                    <a:moveTo>
                      <a:pt x="354" y="3"/>
                    </a:moveTo>
                    <a:cubicBezTo>
                      <a:pt x="351" y="10"/>
                      <a:pt x="346" y="6"/>
                      <a:pt x="340" y="4"/>
                    </a:cubicBezTo>
                    <a:cubicBezTo>
                      <a:pt x="330" y="9"/>
                      <a:pt x="332" y="8"/>
                      <a:pt x="322" y="4"/>
                    </a:cubicBezTo>
                    <a:cubicBezTo>
                      <a:pt x="317" y="8"/>
                      <a:pt x="311" y="6"/>
                      <a:pt x="304" y="7"/>
                    </a:cubicBezTo>
                    <a:cubicBezTo>
                      <a:pt x="295" y="12"/>
                      <a:pt x="302" y="1"/>
                      <a:pt x="292" y="7"/>
                    </a:cubicBezTo>
                    <a:cubicBezTo>
                      <a:pt x="282" y="6"/>
                      <a:pt x="280" y="3"/>
                      <a:pt x="271" y="9"/>
                    </a:cubicBezTo>
                    <a:cubicBezTo>
                      <a:pt x="265" y="6"/>
                      <a:pt x="263" y="4"/>
                      <a:pt x="259" y="10"/>
                    </a:cubicBezTo>
                    <a:cubicBezTo>
                      <a:pt x="250" y="3"/>
                      <a:pt x="238" y="6"/>
                      <a:pt x="229" y="12"/>
                    </a:cubicBezTo>
                    <a:cubicBezTo>
                      <a:pt x="225" y="5"/>
                      <a:pt x="224" y="8"/>
                      <a:pt x="217" y="12"/>
                    </a:cubicBezTo>
                    <a:cubicBezTo>
                      <a:pt x="212" y="8"/>
                      <a:pt x="208" y="10"/>
                      <a:pt x="201" y="9"/>
                    </a:cubicBezTo>
                    <a:cubicBezTo>
                      <a:pt x="194" y="13"/>
                      <a:pt x="182" y="11"/>
                      <a:pt x="172" y="13"/>
                    </a:cubicBezTo>
                    <a:cubicBezTo>
                      <a:pt x="162" y="12"/>
                      <a:pt x="153" y="14"/>
                      <a:pt x="144" y="12"/>
                    </a:cubicBezTo>
                    <a:cubicBezTo>
                      <a:pt x="136" y="12"/>
                      <a:pt x="99" y="13"/>
                      <a:pt x="79" y="13"/>
                    </a:cubicBezTo>
                    <a:cubicBezTo>
                      <a:pt x="63" y="13"/>
                      <a:pt x="58" y="14"/>
                      <a:pt x="49" y="13"/>
                    </a:cubicBezTo>
                    <a:cubicBezTo>
                      <a:pt x="40" y="12"/>
                      <a:pt x="0" y="11"/>
                      <a:pt x="25" y="9"/>
                    </a:cubicBezTo>
                    <a:cubicBezTo>
                      <a:pt x="50" y="7"/>
                      <a:pt x="159" y="5"/>
                      <a:pt x="199" y="4"/>
                    </a:cubicBezTo>
                    <a:cubicBezTo>
                      <a:pt x="222" y="7"/>
                      <a:pt x="245" y="4"/>
                      <a:pt x="267" y="0"/>
                    </a:cubicBezTo>
                    <a:cubicBezTo>
                      <a:pt x="300" y="5"/>
                      <a:pt x="272" y="1"/>
                      <a:pt x="354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91" name="Freeform 131"/>
              <p:cNvSpPr>
                <a:spLocks/>
              </p:cNvSpPr>
              <p:nvPr/>
            </p:nvSpPr>
            <p:spPr bwMode="auto">
              <a:xfrm>
                <a:off x="1138" y="2265"/>
                <a:ext cx="389" cy="19"/>
              </a:xfrm>
              <a:custGeom>
                <a:avLst/>
                <a:gdLst>
                  <a:gd name="T0" fmla="*/ 0 w 389"/>
                  <a:gd name="T1" fmla="*/ 9 h 19"/>
                  <a:gd name="T2" fmla="*/ 27 w 389"/>
                  <a:gd name="T3" fmla="*/ 15 h 19"/>
                  <a:gd name="T4" fmla="*/ 59 w 389"/>
                  <a:gd name="T5" fmla="*/ 9 h 19"/>
                  <a:gd name="T6" fmla="*/ 122 w 389"/>
                  <a:gd name="T7" fmla="*/ 6 h 19"/>
                  <a:gd name="T8" fmla="*/ 159 w 389"/>
                  <a:gd name="T9" fmla="*/ 4 h 19"/>
                  <a:gd name="T10" fmla="*/ 272 w 389"/>
                  <a:gd name="T11" fmla="*/ 6 h 19"/>
                  <a:gd name="T12" fmla="*/ 384 w 389"/>
                  <a:gd name="T13" fmla="*/ 6 h 19"/>
                  <a:gd name="T14" fmla="*/ 302 w 389"/>
                  <a:gd name="T15" fmla="*/ 0 h 19"/>
                  <a:gd name="T16" fmla="*/ 114 w 389"/>
                  <a:gd name="T17" fmla="*/ 4 h 19"/>
                  <a:gd name="T18" fmla="*/ 14 w 389"/>
                  <a:gd name="T19" fmla="*/ 9 h 19"/>
                  <a:gd name="T20" fmla="*/ 0 w 389"/>
                  <a:gd name="T21" fmla="*/ 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89" h="19">
                    <a:moveTo>
                      <a:pt x="0" y="9"/>
                    </a:moveTo>
                    <a:cubicBezTo>
                      <a:pt x="14" y="17"/>
                      <a:pt x="1" y="16"/>
                      <a:pt x="27" y="15"/>
                    </a:cubicBezTo>
                    <a:cubicBezTo>
                      <a:pt x="37" y="11"/>
                      <a:pt x="48" y="10"/>
                      <a:pt x="59" y="9"/>
                    </a:cubicBezTo>
                    <a:cubicBezTo>
                      <a:pt x="78" y="5"/>
                      <a:pt x="104" y="6"/>
                      <a:pt x="122" y="6"/>
                    </a:cubicBezTo>
                    <a:cubicBezTo>
                      <a:pt x="134" y="6"/>
                      <a:pt x="148" y="10"/>
                      <a:pt x="159" y="4"/>
                    </a:cubicBezTo>
                    <a:cubicBezTo>
                      <a:pt x="186" y="4"/>
                      <a:pt x="235" y="6"/>
                      <a:pt x="272" y="6"/>
                    </a:cubicBezTo>
                    <a:cubicBezTo>
                      <a:pt x="309" y="6"/>
                      <a:pt x="379" y="7"/>
                      <a:pt x="384" y="6"/>
                    </a:cubicBezTo>
                    <a:cubicBezTo>
                      <a:pt x="389" y="5"/>
                      <a:pt x="347" y="0"/>
                      <a:pt x="302" y="0"/>
                    </a:cubicBezTo>
                    <a:cubicBezTo>
                      <a:pt x="257" y="0"/>
                      <a:pt x="162" y="3"/>
                      <a:pt x="114" y="4"/>
                    </a:cubicBezTo>
                    <a:cubicBezTo>
                      <a:pt x="84" y="19"/>
                      <a:pt x="47" y="8"/>
                      <a:pt x="14" y="9"/>
                    </a:cubicBezTo>
                    <a:cubicBezTo>
                      <a:pt x="9" y="10"/>
                      <a:pt x="0" y="17"/>
                      <a:pt x="0" y="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92" name="Freeform 132"/>
              <p:cNvSpPr>
                <a:spLocks/>
              </p:cNvSpPr>
              <p:nvPr/>
            </p:nvSpPr>
            <p:spPr bwMode="auto">
              <a:xfrm>
                <a:off x="1152" y="2290"/>
                <a:ext cx="32" cy="39"/>
              </a:xfrm>
              <a:custGeom>
                <a:avLst/>
                <a:gdLst>
                  <a:gd name="T0" fmla="*/ 27 w 32"/>
                  <a:gd name="T1" fmla="*/ 38 h 39"/>
                  <a:gd name="T2" fmla="*/ 9 w 32"/>
                  <a:gd name="T3" fmla="*/ 20 h 39"/>
                  <a:gd name="T4" fmla="*/ 0 w 32"/>
                  <a:gd name="T5" fmla="*/ 6 h 39"/>
                  <a:gd name="T6" fmla="*/ 9 w 32"/>
                  <a:gd name="T7" fmla="*/ 0 h 39"/>
                  <a:gd name="T8" fmla="*/ 24 w 32"/>
                  <a:gd name="T9" fmla="*/ 3 h 39"/>
                  <a:gd name="T10" fmla="*/ 19 w 32"/>
                  <a:gd name="T11" fmla="*/ 11 h 39"/>
                  <a:gd name="T12" fmla="*/ 27 w 32"/>
                  <a:gd name="T13" fmla="*/ 38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" h="39">
                    <a:moveTo>
                      <a:pt x="27" y="38"/>
                    </a:moveTo>
                    <a:cubicBezTo>
                      <a:pt x="11" y="39"/>
                      <a:pt x="16" y="32"/>
                      <a:pt x="9" y="20"/>
                    </a:cubicBezTo>
                    <a:cubicBezTo>
                      <a:pt x="10" y="13"/>
                      <a:pt x="1" y="13"/>
                      <a:pt x="0" y="6"/>
                    </a:cubicBezTo>
                    <a:cubicBezTo>
                      <a:pt x="1" y="5"/>
                      <a:pt x="8" y="0"/>
                      <a:pt x="9" y="0"/>
                    </a:cubicBezTo>
                    <a:cubicBezTo>
                      <a:pt x="14" y="0"/>
                      <a:pt x="24" y="3"/>
                      <a:pt x="24" y="3"/>
                    </a:cubicBezTo>
                    <a:cubicBezTo>
                      <a:pt x="32" y="7"/>
                      <a:pt x="24" y="8"/>
                      <a:pt x="19" y="11"/>
                    </a:cubicBezTo>
                    <a:cubicBezTo>
                      <a:pt x="21" y="14"/>
                      <a:pt x="27" y="38"/>
                      <a:pt x="27" y="3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93" name="Freeform 133"/>
              <p:cNvSpPr>
                <a:spLocks/>
              </p:cNvSpPr>
              <p:nvPr/>
            </p:nvSpPr>
            <p:spPr bwMode="auto">
              <a:xfrm>
                <a:off x="1163" y="2284"/>
                <a:ext cx="202" cy="60"/>
              </a:xfrm>
              <a:custGeom>
                <a:avLst/>
                <a:gdLst>
                  <a:gd name="T0" fmla="*/ 202 w 202"/>
                  <a:gd name="T1" fmla="*/ 54 h 60"/>
                  <a:gd name="T2" fmla="*/ 160 w 202"/>
                  <a:gd name="T3" fmla="*/ 53 h 60"/>
                  <a:gd name="T4" fmla="*/ 164 w 202"/>
                  <a:gd name="T5" fmla="*/ 50 h 60"/>
                  <a:gd name="T6" fmla="*/ 160 w 202"/>
                  <a:gd name="T7" fmla="*/ 48 h 60"/>
                  <a:gd name="T8" fmla="*/ 155 w 202"/>
                  <a:gd name="T9" fmla="*/ 47 h 60"/>
                  <a:gd name="T10" fmla="*/ 140 w 202"/>
                  <a:gd name="T11" fmla="*/ 45 h 60"/>
                  <a:gd name="T12" fmla="*/ 127 w 202"/>
                  <a:gd name="T13" fmla="*/ 50 h 60"/>
                  <a:gd name="T14" fmla="*/ 116 w 202"/>
                  <a:gd name="T15" fmla="*/ 47 h 60"/>
                  <a:gd name="T16" fmla="*/ 103 w 202"/>
                  <a:gd name="T17" fmla="*/ 53 h 60"/>
                  <a:gd name="T18" fmla="*/ 83 w 202"/>
                  <a:gd name="T19" fmla="*/ 51 h 60"/>
                  <a:gd name="T20" fmla="*/ 68 w 202"/>
                  <a:gd name="T21" fmla="*/ 51 h 60"/>
                  <a:gd name="T22" fmla="*/ 64 w 202"/>
                  <a:gd name="T23" fmla="*/ 47 h 60"/>
                  <a:gd name="T24" fmla="*/ 68 w 202"/>
                  <a:gd name="T25" fmla="*/ 50 h 60"/>
                  <a:gd name="T26" fmla="*/ 58 w 202"/>
                  <a:gd name="T27" fmla="*/ 56 h 60"/>
                  <a:gd name="T28" fmla="*/ 46 w 202"/>
                  <a:gd name="T29" fmla="*/ 54 h 60"/>
                  <a:gd name="T30" fmla="*/ 25 w 202"/>
                  <a:gd name="T31" fmla="*/ 51 h 60"/>
                  <a:gd name="T32" fmla="*/ 14 w 202"/>
                  <a:gd name="T33" fmla="*/ 48 h 60"/>
                  <a:gd name="T34" fmla="*/ 20 w 202"/>
                  <a:gd name="T35" fmla="*/ 50 h 60"/>
                  <a:gd name="T36" fmla="*/ 14 w 202"/>
                  <a:gd name="T37" fmla="*/ 47 h 60"/>
                  <a:gd name="T38" fmla="*/ 17 w 202"/>
                  <a:gd name="T39" fmla="*/ 33 h 60"/>
                  <a:gd name="T40" fmla="*/ 31 w 202"/>
                  <a:gd name="T41" fmla="*/ 41 h 60"/>
                  <a:gd name="T42" fmla="*/ 23 w 202"/>
                  <a:gd name="T43" fmla="*/ 33 h 60"/>
                  <a:gd name="T44" fmla="*/ 19 w 202"/>
                  <a:gd name="T45" fmla="*/ 24 h 60"/>
                  <a:gd name="T46" fmla="*/ 23 w 202"/>
                  <a:gd name="T47" fmla="*/ 26 h 60"/>
                  <a:gd name="T48" fmla="*/ 34 w 202"/>
                  <a:gd name="T49" fmla="*/ 20 h 60"/>
                  <a:gd name="T50" fmla="*/ 32 w 202"/>
                  <a:gd name="T51" fmla="*/ 32 h 60"/>
                  <a:gd name="T52" fmla="*/ 34 w 202"/>
                  <a:gd name="T53" fmla="*/ 36 h 60"/>
                  <a:gd name="T54" fmla="*/ 31 w 202"/>
                  <a:gd name="T55" fmla="*/ 50 h 60"/>
                  <a:gd name="T56" fmla="*/ 41 w 202"/>
                  <a:gd name="T57" fmla="*/ 38 h 60"/>
                  <a:gd name="T58" fmla="*/ 41 w 202"/>
                  <a:gd name="T59" fmla="*/ 26 h 60"/>
                  <a:gd name="T60" fmla="*/ 43 w 202"/>
                  <a:gd name="T61" fmla="*/ 32 h 60"/>
                  <a:gd name="T62" fmla="*/ 67 w 202"/>
                  <a:gd name="T63" fmla="*/ 45 h 60"/>
                  <a:gd name="T64" fmla="*/ 59 w 202"/>
                  <a:gd name="T65" fmla="*/ 20 h 60"/>
                  <a:gd name="T66" fmla="*/ 70 w 202"/>
                  <a:gd name="T67" fmla="*/ 24 h 60"/>
                  <a:gd name="T68" fmla="*/ 62 w 202"/>
                  <a:gd name="T69" fmla="*/ 38 h 60"/>
                  <a:gd name="T70" fmla="*/ 79 w 202"/>
                  <a:gd name="T71" fmla="*/ 47 h 60"/>
                  <a:gd name="T72" fmla="*/ 83 w 202"/>
                  <a:gd name="T73" fmla="*/ 51 h 60"/>
                  <a:gd name="T74" fmla="*/ 77 w 202"/>
                  <a:gd name="T75" fmla="*/ 30 h 60"/>
                  <a:gd name="T76" fmla="*/ 67 w 202"/>
                  <a:gd name="T77" fmla="*/ 17 h 60"/>
                  <a:gd name="T78" fmla="*/ 76 w 202"/>
                  <a:gd name="T79" fmla="*/ 15 h 60"/>
                  <a:gd name="T80" fmla="*/ 79 w 202"/>
                  <a:gd name="T81" fmla="*/ 29 h 60"/>
                  <a:gd name="T82" fmla="*/ 83 w 202"/>
                  <a:gd name="T83" fmla="*/ 50 h 60"/>
                  <a:gd name="T84" fmla="*/ 85 w 202"/>
                  <a:gd name="T85" fmla="*/ 21 h 60"/>
                  <a:gd name="T86" fmla="*/ 80 w 202"/>
                  <a:gd name="T87" fmla="*/ 8 h 60"/>
                  <a:gd name="T88" fmla="*/ 85 w 202"/>
                  <a:gd name="T89" fmla="*/ 9 h 60"/>
                  <a:gd name="T90" fmla="*/ 91 w 202"/>
                  <a:gd name="T91" fmla="*/ 23 h 60"/>
                  <a:gd name="T92" fmla="*/ 94 w 202"/>
                  <a:gd name="T93" fmla="*/ 18 h 60"/>
                  <a:gd name="T94" fmla="*/ 100 w 202"/>
                  <a:gd name="T95" fmla="*/ 17 h 60"/>
                  <a:gd name="T96" fmla="*/ 118 w 202"/>
                  <a:gd name="T97" fmla="*/ 8 h 60"/>
                  <a:gd name="T98" fmla="*/ 125 w 202"/>
                  <a:gd name="T99" fmla="*/ 6 h 60"/>
                  <a:gd name="T100" fmla="*/ 119 w 202"/>
                  <a:gd name="T101" fmla="*/ 3 h 60"/>
                  <a:gd name="T102" fmla="*/ 137 w 202"/>
                  <a:gd name="T103" fmla="*/ 5 h 60"/>
                  <a:gd name="T104" fmla="*/ 163 w 202"/>
                  <a:gd name="T105" fmla="*/ 11 h 60"/>
                  <a:gd name="T106" fmla="*/ 163 w 202"/>
                  <a:gd name="T107" fmla="*/ 12 h 60"/>
                  <a:gd name="T108" fmla="*/ 161 w 202"/>
                  <a:gd name="T109" fmla="*/ 6 h 60"/>
                  <a:gd name="T110" fmla="*/ 187 w 202"/>
                  <a:gd name="T111" fmla="*/ 17 h 60"/>
                  <a:gd name="T112" fmla="*/ 193 w 202"/>
                  <a:gd name="T113" fmla="*/ 44 h 60"/>
                  <a:gd name="T114" fmla="*/ 196 w 202"/>
                  <a:gd name="T115" fmla="*/ 30 h 60"/>
                  <a:gd name="T116" fmla="*/ 202 w 202"/>
                  <a:gd name="T117" fmla="*/ 5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02" h="60">
                    <a:moveTo>
                      <a:pt x="202" y="54"/>
                    </a:moveTo>
                    <a:cubicBezTo>
                      <a:pt x="188" y="54"/>
                      <a:pt x="174" y="54"/>
                      <a:pt x="160" y="53"/>
                    </a:cubicBezTo>
                    <a:cubicBezTo>
                      <a:pt x="158" y="53"/>
                      <a:pt x="164" y="52"/>
                      <a:pt x="164" y="50"/>
                    </a:cubicBezTo>
                    <a:cubicBezTo>
                      <a:pt x="164" y="49"/>
                      <a:pt x="161" y="48"/>
                      <a:pt x="160" y="48"/>
                    </a:cubicBezTo>
                    <a:cubicBezTo>
                      <a:pt x="158" y="47"/>
                      <a:pt x="157" y="47"/>
                      <a:pt x="155" y="47"/>
                    </a:cubicBezTo>
                    <a:cubicBezTo>
                      <a:pt x="146" y="49"/>
                      <a:pt x="149" y="43"/>
                      <a:pt x="140" y="45"/>
                    </a:cubicBezTo>
                    <a:cubicBezTo>
                      <a:pt x="138" y="53"/>
                      <a:pt x="134" y="51"/>
                      <a:pt x="127" y="50"/>
                    </a:cubicBezTo>
                    <a:cubicBezTo>
                      <a:pt x="119" y="52"/>
                      <a:pt x="119" y="56"/>
                      <a:pt x="116" y="47"/>
                    </a:cubicBezTo>
                    <a:cubicBezTo>
                      <a:pt x="111" y="53"/>
                      <a:pt x="109" y="48"/>
                      <a:pt x="103" y="53"/>
                    </a:cubicBezTo>
                    <a:cubicBezTo>
                      <a:pt x="95" y="48"/>
                      <a:pt x="91" y="47"/>
                      <a:pt x="83" y="51"/>
                    </a:cubicBezTo>
                    <a:cubicBezTo>
                      <a:pt x="78" y="59"/>
                      <a:pt x="77" y="53"/>
                      <a:pt x="68" y="51"/>
                    </a:cubicBezTo>
                    <a:cubicBezTo>
                      <a:pt x="67" y="50"/>
                      <a:pt x="64" y="49"/>
                      <a:pt x="64" y="47"/>
                    </a:cubicBezTo>
                    <a:cubicBezTo>
                      <a:pt x="64" y="45"/>
                      <a:pt x="69" y="48"/>
                      <a:pt x="68" y="50"/>
                    </a:cubicBezTo>
                    <a:cubicBezTo>
                      <a:pt x="67" y="54"/>
                      <a:pt x="61" y="54"/>
                      <a:pt x="58" y="56"/>
                    </a:cubicBezTo>
                    <a:cubicBezTo>
                      <a:pt x="48" y="50"/>
                      <a:pt x="54" y="60"/>
                      <a:pt x="46" y="54"/>
                    </a:cubicBezTo>
                    <a:cubicBezTo>
                      <a:pt x="48" y="44"/>
                      <a:pt x="35" y="50"/>
                      <a:pt x="25" y="51"/>
                    </a:cubicBezTo>
                    <a:cubicBezTo>
                      <a:pt x="21" y="50"/>
                      <a:pt x="18" y="49"/>
                      <a:pt x="14" y="48"/>
                    </a:cubicBezTo>
                    <a:cubicBezTo>
                      <a:pt x="12" y="48"/>
                      <a:pt x="20" y="52"/>
                      <a:pt x="20" y="50"/>
                    </a:cubicBezTo>
                    <a:cubicBezTo>
                      <a:pt x="20" y="48"/>
                      <a:pt x="16" y="48"/>
                      <a:pt x="14" y="47"/>
                    </a:cubicBezTo>
                    <a:cubicBezTo>
                      <a:pt x="20" y="37"/>
                      <a:pt x="0" y="31"/>
                      <a:pt x="17" y="33"/>
                    </a:cubicBezTo>
                    <a:cubicBezTo>
                      <a:pt x="29" y="32"/>
                      <a:pt x="26" y="32"/>
                      <a:pt x="31" y="41"/>
                    </a:cubicBezTo>
                    <a:cubicBezTo>
                      <a:pt x="33" y="33"/>
                      <a:pt x="31" y="32"/>
                      <a:pt x="23" y="33"/>
                    </a:cubicBezTo>
                    <a:cubicBezTo>
                      <a:pt x="16" y="29"/>
                      <a:pt x="9" y="29"/>
                      <a:pt x="19" y="24"/>
                    </a:cubicBezTo>
                    <a:cubicBezTo>
                      <a:pt x="19" y="24"/>
                      <a:pt x="22" y="25"/>
                      <a:pt x="23" y="26"/>
                    </a:cubicBezTo>
                    <a:cubicBezTo>
                      <a:pt x="26" y="19"/>
                      <a:pt x="27" y="17"/>
                      <a:pt x="34" y="20"/>
                    </a:cubicBezTo>
                    <a:cubicBezTo>
                      <a:pt x="33" y="24"/>
                      <a:pt x="32" y="28"/>
                      <a:pt x="32" y="32"/>
                    </a:cubicBezTo>
                    <a:cubicBezTo>
                      <a:pt x="32" y="33"/>
                      <a:pt x="34" y="35"/>
                      <a:pt x="34" y="36"/>
                    </a:cubicBezTo>
                    <a:cubicBezTo>
                      <a:pt x="34" y="41"/>
                      <a:pt x="31" y="50"/>
                      <a:pt x="31" y="50"/>
                    </a:cubicBezTo>
                    <a:cubicBezTo>
                      <a:pt x="40" y="45"/>
                      <a:pt x="47" y="50"/>
                      <a:pt x="41" y="38"/>
                    </a:cubicBezTo>
                    <a:cubicBezTo>
                      <a:pt x="43" y="33"/>
                      <a:pt x="38" y="15"/>
                      <a:pt x="41" y="26"/>
                    </a:cubicBezTo>
                    <a:cubicBezTo>
                      <a:pt x="42" y="28"/>
                      <a:pt x="42" y="30"/>
                      <a:pt x="43" y="32"/>
                    </a:cubicBezTo>
                    <a:cubicBezTo>
                      <a:pt x="45" y="55"/>
                      <a:pt x="48" y="48"/>
                      <a:pt x="67" y="45"/>
                    </a:cubicBezTo>
                    <a:cubicBezTo>
                      <a:pt x="65" y="36"/>
                      <a:pt x="68" y="25"/>
                      <a:pt x="59" y="20"/>
                    </a:cubicBezTo>
                    <a:cubicBezTo>
                      <a:pt x="59" y="20"/>
                      <a:pt x="66" y="23"/>
                      <a:pt x="70" y="24"/>
                    </a:cubicBezTo>
                    <a:cubicBezTo>
                      <a:pt x="68" y="29"/>
                      <a:pt x="65" y="33"/>
                      <a:pt x="62" y="38"/>
                    </a:cubicBezTo>
                    <a:cubicBezTo>
                      <a:pt x="65" y="48"/>
                      <a:pt x="71" y="44"/>
                      <a:pt x="79" y="47"/>
                    </a:cubicBezTo>
                    <a:cubicBezTo>
                      <a:pt x="71" y="52"/>
                      <a:pt x="61" y="54"/>
                      <a:pt x="83" y="51"/>
                    </a:cubicBezTo>
                    <a:cubicBezTo>
                      <a:pt x="87" y="43"/>
                      <a:pt x="80" y="37"/>
                      <a:pt x="77" y="30"/>
                    </a:cubicBezTo>
                    <a:cubicBezTo>
                      <a:pt x="76" y="25"/>
                      <a:pt x="67" y="17"/>
                      <a:pt x="67" y="17"/>
                    </a:cubicBezTo>
                    <a:cubicBezTo>
                      <a:pt x="67" y="17"/>
                      <a:pt x="73" y="16"/>
                      <a:pt x="76" y="15"/>
                    </a:cubicBezTo>
                    <a:cubicBezTo>
                      <a:pt x="73" y="22"/>
                      <a:pt x="75" y="23"/>
                      <a:pt x="79" y="29"/>
                    </a:cubicBezTo>
                    <a:cubicBezTo>
                      <a:pt x="80" y="37"/>
                      <a:pt x="82" y="41"/>
                      <a:pt x="83" y="50"/>
                    </a:cubicBezTo>
                    <a:cubicBezTo>
                      <a:pt x="84" y="40"/>
                      <a:pt x="85" y="31"/>
                      <a:pt x="85" y="21"/>
                    </a:cubicBezTo>
                    <a:cubicBezTo>
                      <a:pt x="85" y="16"/>
                      <a:pt x="77" y="12"/>
                      <a:pt x="80" y="8"/>
                    </a:cubicBezTo>
                    <a:cubicBezTo>
                      <a:pt x="81" y="7"/>
                      <a:pt x="83" y="9"/>
                      <a:pt x="85" y="9"/>
                    </a:cubicBezTo>
                    <a:cubicBezTo>
                      <a:pt x="97" y="15"/>
                      <a:pt x="77" y="4"/>
                      <a:pt x="91" y="23"/>
                    </a:cubicBezTo>
                    <a:cubicBezTo>
                      <a:pt x="92" y="25"/>
                      <a:pt x="92" y="19"/>
                      <a:pt x="94" y="18"/>
                    </a:cubicBezTo>
                    <a:cubicBezTo>
                      <a:pt x="96" y="17"/>
                      <a:pt x="98" y="17"/>
                      <a:pt x="100" y="17"/>
                    </a:cubicBezTo>
                    <a:cubicBezTo>
                      <a:pt x="105" y="8"/>
                      <a:pt x="107" y="9"/>
                      <a:pt x="118" y="8"/>
                    </a:cubicBezTo>
                    <a:cubicBezTo>
                      <a:pt x="120" y="7"/>
                      <a:pt x="125" y="8"/>
                      <a:pt x="125" y="6"/>
                    </a:cubicBezTo>
                    <a:cubicBezTo>
                      <a:pt x="125" y="4"/>
                      <a:pt x="117" y="3"/>
                      <a:pt x="119" y="3"/>
                    </a:cubicBezTo>
                    <a:cubicBezTo>
                      <a:pt x="125" y="2"/>
                      <a:pt x="131" y="4"/>
                      <a:pt x="137" y="5"/>
                    </a:cubicBezTo>
                    <a:cubicBezTo>
                      <a:pt x="148" y="3"/>
                      <a:pt x="157" y="0"/>
                      <a:pt x="163" y="11"/>
                    </a:cubicBezTo>
                    <a:cubicBezTo>
                      <a:pt x="165" y="24"/>
                      <a:pt x="164" y="14"/>
                      <a:pt x="163" y="12"/>
                    </a:cubicBezTo>
                    <a:cubicBezTo>
                      <a:pt x="162" y="10"/>
                      <a:pt x="162" y="8"/>
                      <a:pt x="161" y="6"/>
                    </a:cubicBezTo>
                    <a:cubicBezTo>
                      <a:pt x="182" y="2"/>
                      <a:pt x="178" y="2"/>
                      <a:pt x="187" y="17"/>
                    </a:cubicBezTo>
                    <a:cubicBezTo>
                      <a:pt x="185" y="28"/>
                      <a:pt x="180" y="39"/>
                      <a:pt x="193" y="44"/>
                    </a:cubicBezTo>
                    <a:cubicBezTo>
                      <a:pt x="197" y="37"/>
                      <a:pt x="191" y="14"/>
                      <a:pt x="196" y="30"/>
                    </a:cubicBezTo>
                    <a:cubicBezTo>
                      <a:pt x="197" y="55"/>
                      <a:pt x="189" y="51"/>
                      <a:pt x="202" y="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94" name="Freeform 134"/>
              <p:cNvSpPr>
                <a:spLocks/>
              </p:cNvSpPr>
              <p:nvPr/>
            </p:nvSpPr>
            <p:spPr bwMode="auto">
              <a:xfrm>
                <a:off x="954" y="2142"/>
                <a:ext cx="208" cy="60"/>
              </a:xfrm>
              <a:custGeom>
                <a:avLst/>
                <a:gdLst>
                  <a:gd name="T0" fmla="*/ 195 w 208"/>
                  <a:gd name="T1" fmla="*/ 54 h 60"/>
                  <a:gd name="T2" fmla="*/ 157 w 208"/>
                  <a:gd name="T3" fmla="*/ 58 h 60"/>
                  <a:gd name="T4" fmla="*/ 129 w 208"/>
                  <a:gd name="T5" fmla="*/ 60 h 60"/>
                  <a:gd name="T6" fmla="*/ 111 w 208"/>
                  <a:gd name="T7" fmla="*/ 55 h 60"/>
                  <a:gd name="T8" fmla="*/ 121 w 208"/>
                  <a:gd name="T9" fmla="*/ 48 h 60"/>
                  <a:gd name="T10" fmla="*/ 117 w 208"/>
                  <a:gd name="T11" fmla="*/ 40 h 60"/>
                  <a:gd name="T12" fmla="*/ 111 w 208"/>
                  <a:gd name="T13" fmla="*/ 31 h 60"/>
                  <a:gd name="T14" fmla="*/ 118 w 208"/>
                  <a:gd name="T15" fmla="*/ 24 h 60"/>
                  <a:gd name="T16" fmla="*/ 121 w 208"/>
                  <a:gd name="T17" fmla="*/ 19 h 60"/>
                  <a:gd name="T18" fmla="*/ 126 w 208"/>
                  <a:gd name="T19" fmla="*/ 22 h 60"/>
                  <a:gd name="T20" fmla="*/ 102 w 208"/>
                  <a:gd name="T21" fmla="*/ 24 h 60"/>
                  <a:gd name="T22" fmla="*/ 90 w 208"/>
                  <a:gd name="T23" fmla="*/ 37 h 60"/>
                  <a:gd name="T24" fmla="*/ 49 w 208"/>
                  <a:gd name="T25" fmla="*/ 27 h 60"/>
                  <a:gd name="T26" fmla="*/ 0 w 208"/>
                  <a:gd name="T27" fmla="*/ 25 h 60"/>
                  <a:gd name="T28" fmla="*/ 9 w 208"/>
                  <a:gd name="T29" fmla="*/ 21 h 60"/>
                  <a:gd name="T30" fmla="*/ 61 w 208"/>
                  <a:gd name="T31" fmla="*/ 18 h 60"/>
                  <a:gd name="T32" fmla="*/ 105 w 208"/>
                  <a:gd name="T33" fmla="*/ 16 h 60"/>
                  <a:gd name="T34" fmla="*/ 100 w 208"/>
                  <a:gd name="T35" fmla="*/ 15 h 60"/>
                  <a:gd name="T36" fmla="*/ 105 w 208"/>
                  <a:gd name="T37" fmla="*/ 13 h 60"/>
                  <a:gd name="T38" fmla="*/ 105 w 208"/>
                  <a:gd name="T39" fmla="*/ 12 h 60"/>
                  <a:gd name="T40" fmla="*/ 79 w 208"/>
                  <a:gd name="T41" fmla="*/ 7 h 60"/>
                  <a:gd name="T42" fmla="*/ 84 w 208"/>
                  <a:gd name="T43" fmla="*/ 9 h 60"/>
                  <a:gd name="T44" fmla="*/ 88 w 208"/>
                  <a:gd name="T45" fmla="*/ 7 h 60"/>
                  <a:gd name="T46" fmla="*/ 84 w 208"/>
                  <a:gd name="T47" fmla="*/ 4 h 60"/>
                  <a:gd name="T48" fmla="*/ 99 w 208"/>
                  <a:gd name="T49" fmla="*/ 7 h 60"/>
                  <a:gd name="T50" fmla="*/ 103 w 208"/>
                  <a:gd name="T51" fmla="*/ 6 h 60"/>
                  <a:gd name="T52" fmla="*/ 105 w 208"/>
                  <a:gd name="T53" fmla="*/ 3 h 60"/>
                  <a:gd name="T54" fmla="*/ 145 w 208"/>
                  <a:gd name="T55" fmla="*/ 3 h 60"/>
                  <a:gd name="T56" fmla="*/ 196 w 208"/>
                  <a:gd name="T57" fmla="*/ 6 h 60"/>
                  <a:gd name="T58" fmla="*/ 144 w 208"/>
                  <a:gd name="T59" fmla="*/ 7 h 60"/>
                  <a:gd name="T60" fmla="*/ 118 w 208"/>
                  <a:gd name="T61" fmla="*/ 13 h 60"/>
                  <a:gd name="T62" fmla="*/ 153 w 208"/>
                  <a:gd name="T63" fmla="*/ 13 h 60"/>
                  <a:gd name="T64" fmla="*/ 163 w 208"/>
                  <a:gd name="T65" fmla="*/ 19 h 60"/>
                  <a:gd name="T66" fmla="*/ 190 w 208"/>
                  <a:gd name="T67" fmla="*/ 31 h 60"/>
                  <a:gd name="T68" fmla="*/ 196 w 208"/>
                  <a:gd name="T69" fmla="*/ 33 h 60"/>
                  <a:gd name="T70" fmla="*/ 195 w 208"/>
                  <a:gd name="T71" fmla="*/ 42 h 60"/>
                  <a:gd name="T72" fmla="*/ 204 w 208"/>
                  <a:gd name="T73" fmla="*/ 37 h 60"/>
                  <a:gd name="T74" fmla="*/ 202 w 208"/>
                  <a:gd name="T75" fmla="*/ 40 h 60"/>
                  <a:gd name="T76" fmla="*/ 195 w 208"/>
                  <a:gd name="T77" fmla="*/ 54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8" h="60">
                    <a:moveTo>
                      <a:pt x="195" y="54"/>
                    </a:moveTo>
                    <a:cubicBezTo>
                      <a:pt x="174" y="55"/>
                      <a:pt x="172" y="55"/>
                      <a:pt x="157" y="58"/>
                    </a:cubicBezTo>
                    <a:cubicBezTo>
                      <a:pt x="148" y="56"/>
                      <a:pt x="138" y="56"/>
                      <a:pt x="129" y="60"/>
                    </a:cubicBezTo>
                    <a:cubicBezTo>
                      <a:pt x="123" y="58"/>
                      <a:pt x="117" y="58"/>
                      <a:pt x="111" y="55"/>
                    </a:cubicBezTo>
                    <a:cubicBezTo>
                      <a:pt x="105" y="42"/>
                      <a:pt x="138" y="51"/>
                      <a:pt x="121" y="48"/>
                    </a:cubicBezTo>
                    <a:cubicBezTo>
                      <a:pt x="111" y="43"/>
                      <a:pt x="127" y="47"/>
                      <a:pt x="117" y="40"/>
                    </a:cubicBezTo>
                    <a:cubicBezTo>
                      <a:pt x="122" y="33"/>
                      <a:pt x="116" y="35"/>
                      <a:pt x="111" y="31"/>
                    </a:cubicBezTo>
                    <a:cubicBezTo>
                      <a:pt x="117" y="30"/>
                      <a:pt x="123" y="31"/>
                      <a:pt x="118" y="24"/>
                    </a:cubicBezTo>
                    <a:cubicBezTo>
                      <a:pt x="119" y="22"/>
                      <a:pt x="119" y="19"/>
                      <a:pt x="121" y="19"/>
                    </a:cubicBezTo>
                    <a:cubicBezTo>
                      <a:pt x="123" y="19"/>
                      <a:pt x="128" y="22"/>
                      <a:pt x="126" y="22"/>
                    </a:cubicBezTo>
                    <a:cubicBezTo>
                      <a:pt x="118" y="24"/>
                      <a:pt x="110" y="23"/>
                      <a:pt x="102" y="24"/>
                    </a:cubicBezTo>
                    <a:cubicBezTo>
                      <a:pt x="91" y="26"/>
                      <a:pt x="91" y="25"/>
                      <a:pt x="90" y="37"/>
                    </a:cubicBezTo>
                    <a:cubicBezTo>
                      <a:pt x="86" y="13"/>
                      <a:pt x="69" y="23"/>
                      <a:pt x="49" y="27"/>
                    </a:cubicBezTo>
                    <a:cubicBezTo>
                      <a:pt x="33" y="22"/>
                      <a:pt x="17" y="24"/>
                      <a:pt x="0" y="25"/>
                    </a:cubicBezTo>
                    <a:cubicBezTo>
                      <a:pt x="0" y="25"/>
                      <a:pt x="6" y="21"/>
                      <a:pt x="9" y="21"/>
                    </a:cubicBezTo>
                    <a:cubicBezTo>
                      <a:pt x="26" y="20"/>
                      <a:pt x="44" y="19"/>
                      <a:pt x="61" y="18"/>
                    </a:cubicBezTo>
                    <a:cubicBezTo>
                      <a:pt x="76" y="17"/>
                      <a:pt x="90" y="17"/>
                      <a:pt x="105" y="16"/>
                    </a:cubicBezTo>
                    <a:cubicBezTo>
                      <a:pt x="103" y="16"/>
                      <a:pt x="100" y="17"/>
                      <a:pt x="100" y="15"/>
                    </a:cubicBezTo>
                    <a:cubicBezTo>
                      <a:pt x="100" y="13"/>
                      <a:pt x="103" y="13"/>
                      <a:pt x="105" y="13"/>
                    </a:cubicBezTo>
                    <a:cubicBezTo>
                      <a:pt x="107" y="13"/>
                      <a:pt x="114" y="19"/>
                      <a:pt x="105" y="12"/>
                    </a:cubicBezTo>
                    <a:cubicBezTo>
                      <a:pt x="93" y="13"/>
                      <a:pt x="89" y="11"/>
                      <a:pt x="79" y="7"/>
                    </a:cubicBezTo>
                    <a:cubicBezTo>
                      <a:pt x="72" y="10"/>
                      <a:pt x="58" y="11"/>
                      <a:pt x="84" y="9"/>
                    </a:cubicBezTo>
                    <a:cubicBezTo>
                      <a:pt x="85" y="8"/>
                      <a:pt x="88" y="8"/>
                      <a:pt x="88" y="7"/>
                    </a:cubicBezTo>
                    <a:cubicBezTo>
                      <a:pt x="88" y="5"/>
                      <a:pt x="82" y="5"/>
                      <a:pt x="84" y="4"/>
                    </a:cubicBezTo>
                    <a:cubicBezTo>
                      <a:pt x="89" y="2"/>
                      <a:pt x="94" y="7"/>
                      <a:pt x="99" y="7"/>
                    </a:cubicBezTo>
                    <a:cubicBezTo>
                      <a:pt x="115" y="4"/>
                      <a:pt x="120" y="0"/>
                      <a:pt x="103" y="6"/>
                    </a:cubicBezTo>
                    <a:cubicBezTo>
                      <a:pt x="95" y="12"/>
                      <a:pt x="100" y="4"/>
                      <a:pt x="105" y="3"/>
                    </a:cubicBezTo>
                    <a:cubicBezTo>
                      <a:pt x="112" y="1"/>
                      <a:pt x="130" y="3"/>
                      <a:pt x="145" y="3"/>
                    </a:cubicBezTo>
                    <a:cubicBezTo>
                      <a:pt x="160" y="3"/>
                      <a:pt x="196" y="7"/>
                      <a:pt x="196" y="6"/>
                    </a:cubicBezTo>
                    <a:cubicBezTo>
                      <a:pt x="179" y="7"/>
                      <a:pt x="161" y="7"/>
                      <a:pt x="144" y="7"/>
                    </a:cubicBezTo>
                    <a:cubicBezTo>
                      <a:pt x="136" y="10"/>
                      <a:pt x="118" y="13"/>
                      <a:pt x="118" y="13"/>
                    </a:cubicBezTo>
                    <a:cubicBezTo>
                      <a:pt x="130" y="18"/>
                      <a:pt x="140" y="14"/>
                      <a:pt x="153" y="13"/>
                    </a:cubicBezTo>
                    <a:cubicBezTo>
                      <a:pt x="208" y="16"/>
                      <a:pt x="187" y="18"/>
                      <a:pt x="163" y="19"/>
                    </a:cubicBezTo>
                    <a:cubicBezTo>
                      <a:pt x="183" y="24"/>
                      <a:pt x="208" y="7"/>
                      <a:pt x="190" y="31"/>
                    </a:cubicBezTo>
                    <a:cubicBezTo>
                      <a:pt x="192" y="32"/>
                      <a:pt x="194" y="32"/>
                      <a:pt x="196" y="33"/>
                    </a:cubicBezTo>
                    <a:cubicBezTo>
                      <a:pt x="204" y="39"/>
                      <a:pt x="191" y="35"/>
                      <a:pt x="195" y="42"/>
                    </a:cubicBezTo>
                    <a:cubicBezTo>
                      <a:pt x="197" y="45"/>
                      <a:pt x="201" y="38"/>
                      <a:pt x="204" y="37"/>
                    </a:cubicBezTo>
                    <a:cubicBezTo>
                      <a:pt x="206" y="23"/>
                      <a:pt x="204" y="37"/>
                      <a:pt x="202" y="40"/>
                    </a:cubicBezTo>
                    <a:cubicBezTo>
                      <a:pt x="201" y="47"/>
                      <a:pt x="196" y="47"/>
                      <a:pt x="195" y="5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95" name="Freeform 135"/>
              <p:cNvSpPr>
                <a:spLocks/>
              </p:cNvSpPr>
              <p:nvPr/>
            </p:nvSpPr>
            <p:spPr bwMode="auto">
              <a:xfrm>
                <a:off x="790" y="2165"/>
                <a:ext cx="161" cy="53"/>
              </a:xfrm>
              <a:custGeom>
                <a:avLst/>
                <a:gdLst>
                  <a:gd name="T0" fmla="*/ 161 w 161"/>
                  <a:gd name="T1" fmla="*/ 7 h 53"/>
                  <a:gd name="T2" fmla="*/ 150 w 161"/>
                  <a:gd name="T3" fmla="*/ 5 h 53"/>
                  <a:gd name="T4" fmla="*/ 147 w 161"/>
                  <a:gd name="T5" fmla="*/ 1 h 53"/>
                  <a:gd name="T6" fmla="*/ 132 w 161"/>
                  <a:gd name="T7" fmla="*/ 8 h 53"/>
                  <a:gd name="T8" fmla="*/ 129 w 161"/>
                  <a:gd name="T9" fmla="*/ 23 h 53"/>
                  <a:gd name="T10" fmla="*/ 120 w 161"/>
                  <a:gd name="T11" fmla="*/ 38 h 53"/>
                  <a:gd name="T12" fmla="*/ 108 w 161"/>
                  <a:gd name="T13" fmla="*/ 41 h 53"/>
                  <a:gd name="T14" fmla="*/ 66 w 161"/>
                  <a:gd name="T15" fmla="*/ 49 h 53"/>
                  <a:gd name="T16" fmla="*/ 0 w 161"/>
                  <a:gd name="T17" fmla="*/ 46 h 53"/>
                  <a:gd name="T18" fmla="*/ 12 w 161"/>
                  <a:gd name="T19" fmla="*/ 41 h 53"/>
                  <a:gd name="T20" fmla="*/ 30 w 161"/>
                  <a:gd name="T21" fmla="*/ 44 h 53"/>
                  <a:gd name="T22" fmla="*/ 33 w 161"/>
                  <a:gd name="T23" fmla="*/ 47 h 53"/>
                  <a:gd name="T24" fmla="*/ 47 w 161"/>
                  <a:gd name="T25" fmla="*/ 40 h 53"/>
                  <a:gd name="T26" fmla="*/ 60 w 161"/>
                  <a:gd name="T27" fmla="*/ 38 h 53"/>
                  <a:gd name="T28" fmla="*/ 72 w 161"/>
                  <a:gd name="T29" fmla="*/ 37 h 53"/>
                  <a:gd name="T30" fmla="*/ 77 w 161"/>
                  <a:gd name="T31" fmla="*/ 31 h 53"/>
                  <a:gd name="T32" fmla="*/ 72 w 161"/>
                  <a:gd name="T33" fmla="*/ 23 h 53"/>
                  <a:gd name="T34" fmla="*/ 75 w 161"/>
                  <a:gd name="T35" fmla="*/ 11 h 53"/>
                  <a:gd name="T36" fmla="*/ 47 w 161"/>
                  <a:gd name="T37" fmla="*/ 8 h 53"/>
                  <a:gd name="T38" fmla="*/ 39 w 161"/>
                  <a:gd name="T39" fmla="*/ 10 h 53"/>
                  <a:gd name="T40" fmla="*/ 120 w 161"/>
                  <a:gd name="T41" fmla="*/ 2 h 53"/>
                  <a:gd name="T42" fmla="*/ 134 w 161"/>
                  <a:gd name="T43" fmla="*/ 7 h 53"/>
                  <a:gd name="T44" fmla="*/ 161 w 161"/>
                  <a:gd name="T45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1" h="53">
                    <a:moveTo>
                      <a:pt x="161" y="7"/>
                    </a:moveTo>
                    <a:cubicBezTo>
                      <a:pt x="157" y="6"/>
                      <a:pt x="153" y="6"/>
                      <a:pt x="150" y="5"/>
                    </a:cubicBezTo>
                    <a:cubicBezTo>
                      <a:pt x="148" y="4"/>
                      <a:pt x="149" y="1"/>
                      <a:pt x="147" y="1"/>
                    </a:cubicBezTo>
                    <a:cubicBezTo>
                      <a:pt x="145" y="1"/>
                      <a:pt x="135" y="8"/>
                      <a:pt x="132" y="8"/>
                    </a:cubicBezTo>
                    <a:cubicBezTo>
                      <a:pt x="127" y="12"/>
                      <a:pt x="133" y="14"/>
                      <a:pt x="129" y="23"/>
                    </a:cubicBezTo>
                    <a:cubicBezTo>
                      <a:pt x="133" y="32"/>
                      <a:pt x="129" y="36"/>
                      <a:pt x="120" y="38"/>
                    </a:cubicBezTo>
                    <a:cubicBezTo>
                      <a:pt x="118" y="49"/>
                      <a:pt x="116" y="46"/>
                      <a:pt x="108" y="41"/>
                    </a:cubicBezTo>
                    <a:cubicBezTo>
                      <a:pt x="93" y="52"/>
                      <a:pt x="93" y="47"/>
                      <a:pt x="66" y="49"/>
                    </a:cubicBezTo>
                    <a:cubicBezTo>
                      <a:pt x="46" y="45"/>
                      <a:pt x="21" y="47"/>
                      <a:pt x="0" y="46"/>
                    </a:cubicBezTo>
                    <a:cubicBezTo>
                      <a:pt x="3" y="45"/>
                      <a:pt x="25" y="38"/>
                      <a:pt x="12" y="41"/>
                    </a:cubicBezTo>
                    <a:cubicBezTo>
                      <a:pt x="18" y="43"/>
                      <a:pt x="25" y="41"/>
                      <a:pt x="30" y="44"/>
                    </a:cubicBezTo>
                    <a:cubicBezTo>
                      <a:pt x="36" y="47"/>
                      <a:pt x="21" y="53"/>
                      <a:pt x="33" y="47"/>
                    </a:cubicBezTo>
                    <a:cubicBezTo>
                      <a:pt x="37" y="41"/>
                      <a:pt x="40" y="41"/>
                      <a:pt x="47" y="40"/>
                    </a:cubicBezTo>
                    <a:cubicBezTo>
                      <a:pt x="53" y="44"/>
                      <a:pt x="54" y="41"/>
                      <a:pt x="60" y="38"/>
                    </a:cubicBezTo>
                    <a:cubicBezTo>
                      <a:pt x="64" y="40"/>
                      <a:pt x="86" y="40"/>
                      <a:pt x="72" y="37"/>
                    </a:cubicBezTo>
                    <a:cubicBezTo>
                      <a:pt x="65" y="32"/>
                      <a:pt x="71" y="32"/>
                      <a:pt x="77" y="31"/>
                    </a:cubicBezTo>
                    <a:cubicBezTo>
                      <a:pt x="84" y="26"/>
                      <a:pt x="78" y="26"/>
                      <a:pt x="72" y="23"/>
                    </a:cubicBezTo>
                    <a:cubicBezTo>
                      <a:pt x="64" y="8"/>
                      <a:pt x="80" y="25"/>
                      <a:pt x="75" y="11"/>
                    </a:cubicBezTo>
                    <a:cubicBezTo>
                      <a:pt x="61" y="13"/>
                      <a:pt x="57" y="15"/>
                      <a:pt x="47" y="8"/>
                    </a:cubicBezTo>
                    <a:cubicBezTo>
                      <a:pt x="39" y="11"/>
                      <a:pt x="43" y="21"/>
                      <a:pt x="39" y="10"/>
                    </a:cubicBezTo>
                    <a:cubicBezTo>
                      <a:pt x="53" y="1"/>
                      <a:pt x="109" y="2"/>
                      <a:pt x="120" y="2"/>
                    </a:cubicBezTo>
                    <a:cubicBezTo>
                      <a:pt x="128" y="5"/>
                      <a:pt x="125" y="8"/>
                      <a:pt x="134" y="7"/>
                    </a:cubicBezTo>
                    <a:cubicBezTo>
                      <a:pt x="143" y="0"/>
                      <a:pt x="151" y="2"/>
                      <a:pt x="161" y="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96" name="Freeform 136"/>
              <p:cNvSpPr>
                <a:spLocks/>
              </p:cNvSpPr>
              <p:nvPr/>
            </p:nvSpPr>
            <p:spPr bwMode="auto">
              <a:xfrm>
                <a:off x="571" y="2197"/>
                <a:ext cx="579" cy="90"/>
              </a:xfrm>
              <a:custGeom>
                <a:avLst/>
                <a:gdLst>
                  <a:gd name="T0" fmla="*/ 579 w 579"/>
                  <a:gd name="T1" fmla="*/ 24 h 90"/>
                  <a:gd name="T2" fmla="*/ 491 w 579"/>
                  <a:gd name="T3" fmla="*/ 27 h 90"/>
                  <a:gd name="T4" fmla="*/ 369 w 579"/>
                  <a:gd name="T5" fmla="*/ 35 h 90"/>
                  <a:gd name="T6" fmla="*/ 324 w 579"/>
                  <a:gd name="T7" fmla="*/ 38 h 90"/>
                  <a:gd name="T8" fmla="*/ 251 w 579"/>
                  <a:gd name="T9" fmla="*/ 39 h 90"/>
                  <a:gd name="T10" fmla="*/ 174 w 579"/>
                  <a:gd name="T11" fmla="*/ 42 h 90"/>
                  <a:gd name="T12" fmla="*/ 168 w 579"/>
                  <a:gd name="T13" fmla="*/ 44 h 90"/>
                  <a:gd name="T14" fmla="*/ 173 w 579"/>
                  <a:gd name="T15" fmla="*/ 41 h 90"/>
                  <a:gd name="T16" fmla="*/ 188 w 579"/>
                  <a:gd name="T17" fmla="*/ 45 h 90"/>
                  <a:gd name="T18" fmla="*/ 254 w 579"/>
                  <a:gd name="T19" fmla="*/ 51 h 90"/>
                  <a:gd name="T20" fmla="*/ 240 w 579"/>
                  <a:gd name="T21" fmla="*/ 42 h 90"/>
                  <a:gd name="T22" fmla="*/ 228 w 579"/>
                  <a:gd name="T23" fmla="*/ 50 h 90"/>
                  <a:gd name="T24" fmla="*/ 240 w 579"/>
                  <a:gd name="T25" fmla="*/ 54 h 90"/>
                  <a:gd name="T26" fmla="*/ 236 w 579"/>
                  <a:gd name="T27" fmla="*/ 62 h 90"/>
                  <a:gd name="T28" fmla="*/ 218 w 579"/>
                  <a:gd name="T29" fmla="*/ 50 h 90"/>
                  <a:gd name="T30" fmla="*/ 218 w 579"/>
                  <a:gd name="T31" fmla="*/ 54 h 90"/>
                  <a:gd name="T32" fmla="*/ 206 w 579"/>
                  <a:gd name="T33" fmla="*/ 57 h 90"/>
                  <a:gd name="T34" fmla="*/ 204 w 579"/>
                  <a:gd name="T35" fmla="*/ 53 h 90"/>
                  <a:gd name="T36" fmla="*/ 200 w 579"/>
                  <a:gd name="T37" fmla="*/ 56 h 90"/>
                  <a:gd name="T38" fmla="*/ 215 w 579"/>
                  <a:gd name="T39" fmla="*/ 63 h 90"/>
                  <a:gd name="T40" fmla="*/ 209 w 579"/>
                  <a:gd name="T41" fmla="*/ 68 h 90"/>
                  <a:gd name="T42" fmla="*/ 209 w 579"/>
                  <a:gd name="T43" fmla="*/ 71 h 90"/>
                  <a:gd name="T44" fmla="*/ 215 w 579"/>
                  <a:gd name="T45" fmla="*/ 72 h 90"/>
                  <a:gd name="T46" fmla="*/ 213 w 579"/>
                  <a:gd name="T47" fmla="*/ 78 h 90"/>
                  <a:gd name="T48" fmla="*/ 210 w 579"/>
                  <a:gd name="T49" fmla="*/ 81 h 90"/>
                  <a:gd name="T50" fmla="*/ 194 w 579"/>
                  <a:gd name="T51" fmla="*/ 72 h 90"/>
                  <a:gd name="T52" fmla="*/ 180 w 579"/>
                  <a:gd name="T53" fmla="*/ 74 h 90"/>
                  <a:gd name="T54" fmla="*/ 162 w 579"/>
                  <a:gd name="T55" fmla="*/ 66 h 90"/>
                  <a:gd name="T56" fmla="*/ 162 w 579"/>
                  <a:gd name="T57" fmla="*/ 74 h 90"/>
                  <a:gd name="T58" fmla="*/ 152 w 579"/>
                  <a:gd name="T59" fmla="*/ 62 h 90"/>
                  <a:gd name="T60" fmla="*/ 141 w 579"/>
                  <a:gd name="T61" fmla="*/ 72 h 90"/>
                  <a:gd name="T62" fmla="*/ 144 w 579"/>
                  <a:gd name="T63" fmla="*/ 59 h 90"/>
                  <a:gd name="T64" fmla="*/ 141 w 579"/>
                  <a:gd name="T65" fmla="*/ 50 h 90"/>
                  <a:gd name="T66" fmla="*/ 149 w 579"/>
                  <a:gd name="T67" fmla="*/ 65 h 90"/>
                  <a:gd name="T68" fmla="*/ 173 w 579"/>
                  <a:gd name="T69" fmla="*/ 63 h 90"/>
                  <a:gd name="T70" fmla="*/ 156 w 579"/>
                  <a:gd name="T71" fmla="*/ 56 h 90"/>
                  <a:gd name="T72" fmla="*/ 174 w 579"/>
                  <a:gd name="T73" fmla="*/ 51 h 90"/>
                  <a:gd name="T74" fmla="*/ 188 w 579"/>
                  <a:gd name="T75" fmla="*/ 60 h 90"/>
                  <a:gd name="T76" fmla="*/ 177 w 579"/>
                  <a:gd name="T77" fmla="*/ 50 h 90"/>
                  <a:gd name="T78" fmla="*/ 167 w 579"/>
                  <a:gd name="T79" fmla="*/ 39 h 90"/>
                  <a:gd name="T80" fmla="*/ 120 w 579"/>
                  <a:gd name="T81" fmla="*/ 47 h 90"/>
                  <a:gd name="T82" fmla="*/ 57 w 579"/>
                  <a:gd name="T83" fmla="*/ 44 h 90"/>
                  <a:gd name="T84" fmla="*/ 17 w 579"/>
                  <a:gd name="T85" fmla="*/ 47 h 90"/>
                  <a:gd name="T86" fmla="*/ 24 w 579"/>
                  <a:gd name="T87" fmla="*/ 24 h 90"/>
                  <a:gd name="T88" fmla="*/ 161 w 579"/>
                  <a:gd name="T89" fmla="*/ 23 h 90"/>
                  <a:gd name="T90" fmla="*/ 266 w 579"/>
                  <a:gd name="T91" fmla="*/ 18 h 90"/>
                  <a:gd name="T92" fmla="*/ 339 w 579"/>
                  <a:gd name="T93" fmla="*/ 12 h 90"/>
                  <a:gd name="T94" fmla="*/ 434 w 579"/>
                  <a:gd name="T95" fmla="*/ 9 h 90"/>
                  <a:gd name="T96" fmla="*/ 504 w 579"/>
                  <a:gd name="T97" fmla="*/ 5 h 90"/>
                  <a:gd name="T98" fmla="*/ 524 w 579"/>
                  <a:gd name="T99" fmla="*/ 0 h 90"/>
                  <a:gd name="T100" fmla="*/ 578 w 579"/>
                  <a:gd name="T101" fmla="*/ 5 h 90"/>
                  <a:gd name="T102" fmla="*/ 579 w 579"/>
                  <a:gd name="T103" fmla="*/ 24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579" h="90">
                    <a:moveTo>
                      <a:pt x="579" y="24"/>
                    </a:moveTo>
                    <a:cubicBezTo>
                      <a:pt x="550" y="19"/>
                      <a:pt x="520" y="27"/>
                      <a:pt x="491" y="27"/>
                    </a:cubicBezTo>
                    <a:cubicBezTo>
                      <a:pt x="448" y="28"/>
                      <a:pt x="410" y="30"/>
                      <a:pt x="369" y="35"/>
                    </a:cubicBezTo>
                    <a:cubicBezTo>
                      <a:pt x="355" y="28"/>
                      <a:pt x="338" y="31"/>
                      <a:pt x="324" y="38"/>
                    </a:cubicBezTo>
                    <a:cubicBezTo>
                      <a:pt x="305" y="32"/>
                      <a:pt x="271" y="38"/>
                      <a:pt x="251" y="39"/>
                    </a:cubicBezTo>
                    <a:cubicBezTo>
                      <a:pt x="228" y="44"/>
                      <a:pt x="198" y="41"/>
                      <a:pt x="174" y="42"/>
                    </a:cubicBezTo>
                    <a:cubicBezTo>
                      <a:pt x="172" y="43"/>
                      <a:pt x="169" y="45"/>
                      <a:pt x="168" y="44"/>
                    </a:cubicBezTo>
                    <a:cubicBezTo>
                      <a:pt x="167" y="43"/>
                      <a:pt x="171" y="41"/>
                      <a:pt x="173" y="41"/>
                    </a:cubicBezTo>
                    <a:cubicBezTo>
                      <a:pt x="178" y="41"/>
                      <a:pt x="183" y="45"/>
                      <a:pt x="188" y="45"/>
                    </a:cubicBezTo>
                    <a:cubicBezTo>
                      <a:pt x="202" y="44"/>
                      <a:pt x="294" y="44"/>
                      <a:pt x="254" y="51"/>
                    </a:cubicBezTo>
                    <a:cubicBezTo>
                      <a:pt x="250" y="46"/>
                      <a:pt x="246" y="44"/>
                      <a:pt x="240" y="42"/>
                    </a:cubicBezTo>
                    <a:cubicBezTo>
                      <a:pt x="234" y="45"/>
                      <a:pt x="231" y="43"/>
                      <a:pt x="228" y="50"/>
                    </a:cubicBezTo>
                    <a:cubicBezTo>
                      <a:pt x="234" y="51"/>
                      <a:pt x="244" y="46"/>
                      <a:pt x="240" y="54"/>
                    </a:cubicBezTo>
                    <a:cubicBezTo>
                      <a:pt x="249" y="58"/>
                      <a:pt x="241" y="58"/>
                      <a:pt x="236" y="62"/>
                    </a:cubicBezTo>
                    <a:cubicBezTo>
                      <a:pt x="230" y="58"/>
                      <a:pt x="224" y="54"/>
                      <a:pt x="218" y="50"/>
                    </a:cubicBezTo>
                    <a:cubicBezTo>
                      <a:pt x="208" y="52"/>
                      <a:pt x="215" y="50"/>
                      <a:pt x="218" y="54"/>
                    </a:cubicBezTo>
                    <a:cubicBezTo>
                      <a:pt x="226" y="64"/>
                      <a:pt x="206" y="57"/>
                      <a:pt x="206" y="57"/>
                    </a:cubicBezTo>
                    <a:cubicBezTo>
                      <a:pt x="205" y="56"/>
                      <a:pt x="205" y="53"/>
                      <a:pt x="204" y="53"/>
                    </a:cubicBezTo>
                    <a:cubicBezTo>
                      <a:pt x="202" y="53"/>
                      <a:pt x="200" y="54"/>
                      <a:pt x="200" y="56"/>
                    </a:cubicBezTo>
                    <a:cubicBezTo>
                      <a:pt x="200" y="61"/>
                      <a:pt x="212" y="63"/>
                      <a:pt x="215" y="63"/>
                    </a:cubicBezTo>
                    <a:cubicBezTo>
                      <a:pt x="210" y="65"/>
                      <a:pt x="199" y="64"/>
                      <a:pt x="209" y="68"/>
                    </a:cubicBezTo>
                    <a:cubicBezTo>
                      <a:pt x="215" y="63"/>
                      <a:pt x="218" y="68"/>
                      <a:pt x="209" y="71"/>
                    </a:cubicBezTo>
                    <a:cubicBezTo>
                      <a:pt x="211" y="71"/>
                      <a:pt x="214" y="70"/>
                      <a:pt x="215" y="72"/>
                    </a:cubicBezTo>
                    <a:cubicBezTo>
                      <a:pt x="216" y="74"/>
                      <a:pt x="213" y="76"/>
                      <a:pt x="213" y="78"/>
                    </a:cubicBezTo>
                    <a:cubicBezTo>
                      <a:pt x="213" y="84"/>
                      <a:pt x="219" y="85"/>
                      <a:pt x="210" y="81"/>
                    </a:cubicBezTo>
                    <a:cubicBezTo>
                      <a:pt x="208" y="69"/>
                      <a:pt x="207" y="71"/>
                      <a:pt x="194" y="72"/>
                    </a:cubicBezTo>
                    <a:cubicBezTo>
                      <a:pt x="206" y="81"/>
                      <a:pt x="183" y="75"/>
                      <a:pt x="180" y="74"/>
                    </a:cubicBezTo>
                    <a:cubicBezTo>
                      <a:pt x="173" y="75"/>
                      <a:pt x="169" y="70"/>
                      <a:pt x="162" y="66"/>
                    </a:cubicBezTo>
                    <a:cubicBezTo>
                      <a:pt x="155" y="69"/>
                      <a:pt x="154" y="71"/>
                      <a:pt x="162" y="74"/>
                    </a:cubicBezTo>
                    <a:cubicBezTo>
                      <a:pt x="159" y="69"/>
                      <a:pt x="157" y="66"/>
                      <a:pt x="152" y="62"/>
                    </a:cubicBezTo>
                    <a:cubicBezTo>
                      <a:pt x="145" y="63"/>
                      <a:pt x="143" y="65"/>
                      <a:pt x="141" y="72"/>
                    </a:cubicBezTo>
                    <a:cubicBezTo>
                      <a:pt x="139" y="90"/>
                      <a:pt x="146" y="74"/>
                      <a:pt x="144" y="59"/>
                    </a:cubicBezTo>
                    <a:cubicBezTo>
                      <a:pt x="152" y="54"/>
                      <a:pt x="149" y="51"/>
                      <a:pt x="141" y="50"/>
                    </a:cubicBezTo>
                    <a:cubicBezTo>
                      <a:pt x="145" y="58"/>
                      <a:pt x="146" y="53"/>
                      <a:pt x="149" y="65"/>
                    </a:cubicBezTo>
                    <a:cubicBezTo>
                      <a:pt x="159" y="62"/>
                      <a:pt x="162" y="62"/>
                      <a:pt x="173" y="63"/>
                    </a:cubicBezTo>
                    <a:cubicBezTo>
                      <a:pt x="182" y="56"/>
                      <a:pt x="162" y="57"/>
                      <a:pt x="156" y="56"/>
                    </a:cubicBezTo>
                    <a:cubicBezTo>
                      <a:pt x="162" y="54"/>
                      <a:pt x="168" y="54"/>
                      <a:pt x="174" y="51"/>
                    </a:cubicBezTo>
                    <a:cubicBezTo>
                      <a:pt x="191" y="55"/>
                      <a:pt x="176" y="65"/>
                      <a:pt x="188" y="60"/>
                    </a:cubicBezTo>
                    <a:cubicBezTo>
                      <a:pt x="186" y="53"/>
                      <a:pt x="184" y="51"/>
                      <a:pt x="177" y="50"/>
                    </a:cubicBezTo>
                    <a:cubicBezTo>
                      <a:pt x="169" y="46"/>
                      <a:pt x="168" y="50"/>
                      <a:pt x="167" y="39"/>
                    </a:cubicBezTo>
                    <a:cubicBezTo>
                      <a:pt x="152" y="48"/>
                      <a:pt x="140" y="46"/>
                      <a:pt x="120" y="47"/>
                    </a:cubicBezTo>
                    <a:cubicBezTo>
                      <a:pt x="104" y="49"/>
                      <a:pt x="72" y="43"/>
                      <a:pt x="57" y="44"/>
                    </a:cubicBezTo>
                    <a:cubicBezTo>
                      <a:pt x="40" y="44"/>
                      <a:pt x="22" y="50"/>
                      <a:pt x="17" y="47"/>
                    </a:cubicBezTo>
                    <a:cubicBezTo>
                      <a:pt x="12" y="44"/>
                      <a:pt x="0" y="28"/>
                      <a:pt x="24" y="24"/>
                    </a:cubicBezTo>
                    <a:cubicBezTo>
                      <a:pt x="48" y="20"/>
                      <a:pt x="121" y="24"/>
                      <a:pt x="161" y="23"/>
                    </a:cubicBezTo>
                    <a:cubicBezTo>
                      <a:pt x="191" y="14"/>
                      <a:pt x="233" y="20"/>
                      <a:pt x="266" y="18"/>
                    </a:cubicBezTo>
                    <a:cubicBezTo>
                      <a:pt x="288" y="14"/>
                      <a:pt x="316" y="13"/>
                      <a:pt x="339" y="12"/>
                    </a:cubicBezTo>
                    <a:cubicBezTo>
                      <a:pt x="371" y="11"/>
                      <a:pt x="434" y="9"/>
                      <a:pt x="434" y="9"/>
                    </a:cubicBezTo>
                    <a:cubicBezTo>
                      <a:pt x="458" y="5"/>
                      <a:pt x="479" y="6"/>
                      <a:pt x="504" y="5"/>
                    </a:cubicBezTo>
                    <a:cubicBezTo>
                      <a:pt x="511" y="2"/>
                      <a:pt x="517" y="3"/>
                      <a:pt x="524" y="0"/>
                    </a:cubicBezTo>
                    <a:cubicBezTo>
                      <a:pt x="542" y="4"/>
                      <a:pt x="560" y="1"/>
                      <a:pt x="578" y="5"/>
                    </a:cubicBezTo>
                    <a:cubicBezTo>
                      <a:pt x="579" y="23"/>
                      <a:pt x="579" y="17"/>
                      <a:pt x="579" y="2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97" name="Freeform 137"/>
              <p:cNvSpPr>
                <a:spLocks/>
              </p:cNvSpPr>
              <p:nvPr/>
            </p:nvSpPr>
            <p:spPr bwMode="auto">
              <a:xfrm>
                <a:off x="787" y="2301"/>
                <a:ext cx="129" cy="76"/>
              </a:xfrm>
              <a:custGeom>
                <a:avLst/>
                <a:gdLst>
                  <a:gd name="T0" fmla="*/ 107 w 129"/>
                  <a:gd name="T1" fmla="*/ 0 h 76"/>
                  <a:gd name="T2" fmla="*/ 89 w 129"/>
                  <a:gd name="T3" fmla="*/ 4 h 76"/>
                  <a:gd name="T4" fmla="*/ 12 w 129"/>
                  <a:gd name="T5" fmla="*/ 7 h 76"/>
                  <a:gd name="T6" fmla="*/ 17 w 129"/>
                  <a:gd name="T7" fmla="*/ 9 h 76"/>
                  <a:gd name="T8" fmla="*/ 12 w 129"/>
                  <a:gd name="T9" fmla="*/ 10 h 76"/>
                  <a:gd name="T10" fmla="*/ 18 w 129"/>
                  <a:gd name="T11" fmla="*/ 12 h 76"/>
                  <a:gd name="T12" fmla="*/ 15 w 129"/>
                  <a:gd name="T13" fmla="*/ 16 h 76"/>
                  <a:gd name="T14" fmla="*/ 6 w 129"/>
                  <a:gd name="T15" fmla="*/ 22 h 76"/>
                  <a:gd name="T16" fmla="*/ 6 w 129"/>
                  <a:gd name="T17" fmla="*/ 22 h 76"/>
                  <a:gd name="T18" fmla="*/ 11 w 129"/>
                  <a:gd name="T19" fmla="*/ 18 h 76"/>
                  <a:gd name="T20" fmla="*/ 14 w 129"/>
                  <a:gd name="T21" fmla="*/ 13 h 76"/>
                  <a:gd name="T22" fmla="*/ 17 w 129"/>
                  <a:gd name="T23" fmla="*/ 19 h 76"/>
                  <a:gd name="T24" fmla="*/ 17 w 129"/>
                  <a:gd name="T25" fmla="*/ 24 h 76"/>
                  <a:gd name="T26" fmla="*/ 15 w 129"/>
                  <a:gd name="T27" fmla="*/ 30 h 76"/>
                  <a:gd name="T28" fmla="*/ 18 w 129"/>
                  <a:gd name="T29" fmla="*/ 25 h 76"/>
                  <a:gd name="T30" fmla="*/ 29 w 129"/>
                  <a:gd name="T31" fmla="*/ 16 h 76"/>
                  <a:gd name="T32" fmla="*/ 33 w 129"/>
                  <a:gd name="T33" fmla="*/ 19 h 76"/>
                  <a:gd name="T34" fmla="*/ 27 w 129"/>
                  <a:gd name="T35" fmla="*/ 27 h 76"/>
                  <a:gd name="T36" fmla="*/ 35 w 129"/>
                  <a:gd name="T37" fmla="*/ 19 h 76"/>
                  <a:gd name="T38" fmla="*/ 18 w 129"/>
                  <a:gd name="T39" fmla="*/ 34 h 76"/>
                  <a:gd name="T40" fmla="*/ 5 w 129"/>
                  <a:gd name="T41" fmla="*/ 40 h 76"/>
                  <a:gd name="T42" fmla="*/ 2 w 129"/>
                  <a:gd name="T43" fmla="*/ 45 h 76"/>
                  <a:gd name="T44" fmla="*/ 3 w 129"/>
                  <a:gd name="T45" fmla="*/ 40 h 76"/>
                  <a:gd name="T46" fmla="*/ 9 w 129"/>
                  <a:gd name="T47" fmla="*/ 42 h 76"/>
                  <a:gd name="T48" fmla="*/ 29 w 129"/>
                  <a:gd name="T49" fmla="*/ 43 h 76"/>
                  <a:gd name="T50" fmla="*/ 50 w 129"/>
                  <a:gd name="T51" fmla="*/ 40 h 76"/>
                  <a:gd name="T52" fmla="*/ 54 w 129"/>
                  <a:gd name="T53" fmla="*/ 43 h 76"/>
                  <a:gd name="T54" fmla="*/ 95 w 129"/>
                  <a:gd name="T55" fmla="*/ 43 h 76"/>
                  <a:gd name="T56" fmla="*/ 101 w 129"/>
                  <a:gd name="T57" fmla="*/ 13 h 76"/>
                  <a:gd name="T58" fmla="*/ 107 w 129"/>
                  <a:gd name="T59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9" h="76">
                    <a:moveTo>
                      <a:pt x="107" y="0"/>
                    </a:moveTo>
                    <a:cubicBezTo>
                      <a:pt x="100" y="1"/>
                      <a:pt x="96" y="3"/>
                      <a:pt x="89" y="4"/>
                    </a:cubicBezTo>
                    <a:cubicBezTo>
                      <a:pt x="67" y="17"/>
                      <a:pt x="38" y="7"/>
                      <a:pt x="12" y="7"/>
                    </a:cubicBezTo>
                    <a:cubicBezTo>
                      <a:pt x="14" y="8"/>
                      <a:pt x="17" y="7"/>
                      <a:pt x="17" y="9"/>
                    </a:cubicBezTo>
                    <a:cubicBezTo>
                      <a:pt x="17" y="11"/>
                      <a:pt x="11" y="8"/>
                      <a:pt x="12" y="10"/>
                    </a:cubicBezTo>
                    <a:cubicBezTo>
                      <a:pt x="13" y="12"/>
                      <a:pt x="16" y="11"/>
                      <a:pt x="18" y="12"/>
                    </a:cubicBezTo>
                    <a:cubicBezTo>
                      <a:pt x="17" y="13"/>
                      <a:pt x="16" y="15"/>
                      <a:pt x="15" y="16"/>
                    </a:cubicBezTo>
                    <a:lnTo>
                      <a:pt x="6" y="22"/>
                    </a:lnTo>
                    <a:cubicBezTo>
                      <a:pt x="6" y="22"/>
                      <a:pt x="6" y="22"/>
                      <a:pt x="6" y="22"/>
                    </a:cubicBezTo>
                    <a:cubicBezTo>
                      <a:pt x="8" y="21"/>
                      <a:pt x="9" y="19"/>
                      <a:pt x="11" y="18"/>
                    </a:cubicBezTo>
                    <a:cubicBezTo>
                      <a:pt x="12" y="16"/>
                      <a:pt x="13" y="14"/>
                      <a:pt x="14" y="13"/>
                    </a:cubicBezTo>
                    <a:cubicBezTo>
                      <a:pt x="20" y="6"/>
                      <a:pt x="19" y="12"/>
                      <a:pt x="17" y="19"/>
                    </a:cubicBezTo>
                    <a:cubicBezTo>
                      <a:pt x="16" y="23"/>
                      <a:pt x="6" y="33"/>
                      <a:pt x="17" y="24"/>
                    </a:cubicBezTo>
                    <a:cubicBezTo>
                      <a:pt x="25" y="10"/>
                      <a:pt x="15" y="29"/>
                      <a:pt x="15" y="30"/>
                    </a:cubicBezTo>
                    <a:cubicBezTo>
                      <a:pt x="15" y="32"/>
                      <a:pt x="17" y="27"/>
                      <a:pt x="18" y="25"/>
                    </a:cubicBezTo>
                    <a:cubicBezTo>
                      <a:pt x="21" y="20"/>
                      <a:pt x="23" y="18"/>
                      <a:pt x="29" y="16"/>
                    </a:cubicBezTo>
                    <a:cubicBezTo>
                      <a:pt x="30" y="17"/>
                      <a:pt x="33" y="17"/>
                      <a:pt x="33" y="19"/>
                    </a:cubicBezTo>
                    <a:cubicBezTo>
                      <a:pt x="33" y="22"/>
                      <a:pt x="24" y="27"/>
                      <a:pt x="27" y="27"/>
                    </a:cubicBezTo>
                    <a:cubicBezTo>
                      <a:pt x="31" y="27"/>
                      <a:pt x="32" y="21"/>
                      <a:pt x="35" y="19"/>
                    </a:cubicBezTo>
                    <a:cubicBezTo>
                      <a:pt x="48" y="25"/>
                      <a:pt x="23" y="34"/>
                      <a:pt x="18" y="34"/>
                    </a:cubicBezTo>
                    <a:cubicBezTo>
                      <a:pt x="13" y="36"/>
                      <a:pt x="9" y="37"/>
                      <a:pt x="5" y="40"/>
                    </a:cubicBezTo>
                    <a:cubicBezTo>
                      <a:pt x="4" y="42"/>
                      <a:pt x="4" y="45"/>
                      <a:pt x="2" y="45"/>
                    </a:cubicBezTo>
                    <a:cubicBezTo>
                      <a:pt x="0" y="45"/>
                      <a:pt x="1" y="41"/>
                      <a:pt x="3" y="40"/>
                    </a:cubicBezTo>
                    <a:cubicBezTo>
                      <a:pt x="5" y="39"/>
                      <a:pt x="7" y="42"/>
                      <a:pt x="9" y="42"/>
                    </a:cubicBezTo>
                    <a:cubicBezTo>
                      <a:pt x="16" y="43"/>
                      <a:pt x="22" y="43"/>
                      <a:pt x="29" y="43"/>
                    </a:cubicBezTo>
                    <a:cubicBezTo>
                      <a:pt x="36" y="37"/>
                      <a:pt x="40" y="39"/>
                      <a:pt x="50" y="40"/>
                    </a:cubicBezTo>
                    <a:cubicBezTo>
                      <a:pt x="51" y="41"/>
                      <a:pt x="52" y="43"/>
                      <a:pt x="54" y="43"/>
                    </a:cubicBezTo>
                    <a:cubicBezTo>
                      <a:pt x="129" y="46"/>
                      <a:pt x="70" y="76"/>
                      <a:pt x="95" y="43"/>
                    </a:cubicBezTo>
                    <a:cubicBezTo>
                      <a:pt x="103" y="38"/>
                      <a:pt x="99" y="20"/>
                      <a:pt x="101" y="13"/>
                    </a:cubicBezTo>
                    <a:cubicBezTo>
                      <a:pt x="103" y="6"/>
                      <a:pt x="106" y="3"/>
                      <a:pt x="107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98" name="Freeform 138"/>
              <p:cNvSpPr>
                <a:spLocks/>
              </p:cNvSpPr>
              <p:nvPr/>
            </p:nvSpPr>
            <p:spPr bwMode="auto">
              <a:xfrm>
                <a:off x="855" y="2538"/>
                <a:ext cx="122" cy="75"/>
              </a:xfrm>
              <a:custGeom>
                <a:avLst/>
                <a:gdLst>
                  <a:gd name="T0" fmla="*/ 120 w 122"/>
                  <a:gd name="T1" fmla="*/ 61 h 75"/>
                  <a:gd name="T2" fmla="*/ 103 w 122"/>
                  <a:gd name="T3" fmla="*/ 63 h 75"/>
                  <a:gd name="T4" fmla="*/ 84 w 122"/>
                  <a:gd name="T5" fmla="*/ 52 h 75"/>
                  <a:gd name="T6" fmla="*/ 67 w 122"/>
                  <a:gd name="T7" fmla="*/ 46 h 75"/>
                  <a:gd name="T8" fmla="*/ 52 w 122"/>
                  <a:gd name="T9" fmla="*/ 37 h 75"/>
                  <a:gd name="T10" fmla="*/ 37 w 122"/>
                  <a:gd name="T11" fmla="*/ 34 h 75"/>
                  <a:gd name="T12" fmla="*/ 25 w 122"/>
                  <a:gd name="T13" fmla="*/ 22 h 75"/>
                  <a:gd name="T14" fmla="*/ 10 w 122"/>
                  <a:gd name="T15" fmla="*/ 21 h 75"/>
                  <a:gd name="T16" fmla="*/ 3 w 122"/>
                  <a:gd name="T17" fmla="*/ 12 h 75"/>
                  <a:gd name="T18" fmla="*/ 16 w 122"/>
                  <a:gd name="T19" fmla="*/ 16 h 75"/>
                  <a:gd name="T20" fmla="*/ 51 w 122"/>
                  <a:gd name="T21" fmla="*/ 25 h 75"/>
                  <a:gd name="T22" fmla="*/ 63 w 122"/>
                  <a:gd name="T23" fmla="*/ 37 h 75"/>
                  <a:gd name="T24" fmla="*/ 84 w 122"/>
                  <a:gd name="T25" fmla="*/ 46 h 75"/>
                  <a:gd name="T26" fmla="*/ 99 w 122"/>
                  <a:gd name="T27" fmla="*/ 52 h 75"/>
                  <a:gd name="T28" fmla="*/ 117 w 122"/>
                  <a:gd name="T29" fmla="*/ 58 h 75"/>
                  <a:gd name="T30" fmla="*/ 120 w 122"/>
                  <a:gd name="T31" fmla="*/ 61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2" h="75">
                    <a:moveTo>
                      <a:pt x="120" y="61"/>
                    </a:moveTo>
                    <a:cubicBezTo>
                      <a:pt x="115" y="75"/>
                      <a:pt x="112" y="64"/>
                      <a:pt x="103" y="63"/>
                    </a:cubicBezTo>
                    <a:cubicBezTo>
                      <a:pt x="97" y="59"/>
                      <a:pt x="90" y="57"/>
                      <a:pt x="84" y="52"/>
                    </a:cubicBezTo>
                    <a:cubicBezTo>
                      <a:pt x="77" y="56"/>
                      <a:pt x="75" y="49"/>
                      <a:pt x="67" y="46"/>
                    </a:cubicBezTo>
                    <a:cubicBezTo>
                      <a:pt x="62" y="40"/>
                      <a:pt x="60" y="39"/>
                      <a:pt x="52" y="37"/>
                    </a:cubicBezTo>
                    <a:cubicBezTo>
                      <a:pt x="46" y="33"/>
                      <a:pt x="44" y="36"/>
                      <a:pt x="37" y="34"/>
                    </a:cubicBezTo>
                    <a:cubicBezTo>
                      <a:pt x="31" y="26"/>
                      <a:pt x="23" y="34"/>
                      <a:pt x="25" y="22"/>
                    </a:cubicBezTo>
                    <a:cubicBezTo>
                      <a:pt x="20" y="16"/>
                      <a:pt x="17" y="19"/>
                      <a:pt x="10" y="21"/>
                    </a:cubicBezTo>
                    <a:cubicBezTo>
                      <a:pt x="5" y="18"/>
                      <a:pt x="0" y="19"/>
                      <a:pt x="3" y="12"/>
                    </a:cubicBezTo>
                    <a:cubicBezTo>
                      <a:pt x="5" y="0"/>
                      <a:pt x="8" y="15"/>
                      <a:pt x="16" y="16"/>
                    </a:cubicBezTo>
                    <a:cubicBezTo>
                      <a:pt x="32" y="22"/>
                      <a:pt x="29" y="24"/>
                      <a:pt x="51" y="25"/>
                    </a:cubicBezTo>
                    <a:cubicBezTo>
                      <a:pt x="60" y="28"/>
                      <a:pt x="58" y="30"/>
                      <a:pt x="63" y="37"/>
                    </a:cubicBezTo>
                    <a:cubicBezTo>
                      <a:pt x="65" y="48"/>
                      <a:pt x="73" y="45"/>
                      <a:pt x="84" y="46"/>
                    </a:cubicBezTo>
                    <a:cubicBezTo>
                      <a:pt x="89" y="50"/>
                      <a:pt x="93" y="51"/>
                      <a:pt x="99" y="52"/>
                    </a:cubicBezTo>
                    <a:cubicBezTo>
                      <a:pt x="105" y="55"/>
                      <a:pt x="111" y="57"/>
                      <a:pt x="117" y="58"/>
                    </a:cubicBezTo>
                    <a:cubicBezTo>
                      <a:pt x="122" y="62"/>
                      <a:pt x="120" y="73"/>
                      <a:pt x="120" y="61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299" name="Freeform 139"/>
              <p:cNvSpPr>
                <a:spLocks/>
              </p:cNvSpPr>
              <p:nvPr/>
            </p:nvSpPr>
            <p:spPr bwMode="auto">
              <a:xfrm>
                <a:off x="855" y="2560"/>
                <a:ext cx="118" cy="67"/>
              </a:xfrm>
              <a:custGeom>
                <a:avLst/>
                <a:gdLst>
                  <a:gd name="T0" fmla="*/ 118 w 118"/>
                  <a:gd name="T1" fmla="*/ 56 h 67"/>
                  <a:gd name="T2" fmla="*/ 109 w 118"/>
                  <a:gd name="T3" fmla="*/ 56 h 67"/>
                  <a:gd name="T4" fmla="*/ 85 w 118"/>
                  <a:gd name="T5" fmla="*/ 44 h 67"/>
                  <a:gd name="T6" fmla="*/ 61 w 118"/>
                  <a:gd name="T7" fmla="*/ 32 h 67"/>
                  <a:gd name="T8" fmla="*/ 48 w 118"/>
                  <a:gd name="T9" fmla="*/ 27 h 67"/>
                  <a:gd name="T10" fmla="*/ 34 w 118"/>
                  <a:gd name="T11" fmla="*/ 20 h 67"/>
                  <a:gd name="T12" fmla="*/ 1 w 118"/>
                  <a:gd name="T13" fmla="*/ 9 h 67"/>
                  <a:gd name="T14" fmla="*/ 21 w 118"/>
                  <a:gd name="T15" fmla="*/ 9 h 67"/>
                  <a:gd name="T16" fmla="*/ 39 w 118"/>
                  <a:gd name="T17" fmla="*/ 15 h 67"/>
                  <a:gd name="T18" fmla="*/ 48 w 118"/>
                  <a:gd name="T19" fmla="*/ 23 h 67"/>
                  <a:gd name="T20" fmla="*/ 75 w 118"/>
                  <a:gd name="T21" fmla="*/ 29 h 67"/>
                  <a:gd name="T22" fmla="*/ 87 w 118"/>
                  <a:gd name="T23" fmla="*/ 35 h 67"/>
                  <a:gd name="T24" fmla="*/ 102 w 118"/>
                  <a:gd name="T25" fmla="*/ 45 h 67"/>
                  <a:gd name="T26" fmla="*/ 118 w 118"/>
                  <a:gd name="T27" fmla="*/ 5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8" h="67">
                    <a:moveTo>
                      <a:pt x="118" y="56"/>
                    </a:moveTo>
                    <a:cubicBezTo>
                      <a:pt x="116" y="67"/>
                      <a:pt x="117" y="58"/>
                      <a:pt x="109" y="56"/>
                    </a:cubicBezTo>
                    <a:cubicBezTo>
                      <a:pt x="100" y="51"/>
                      <a:pt x="96" y="46"/>
                      <a:pt x="85" y="44"/>
                    </a:cubicBezTo>
                    <a:cubicBezTo>
                      <a:pt x="77" y="40"/>
                      <a:pt x="70" y="34"/>
                      <a:pt x="61" y="32"/>
                    </a:cubicBezTo>
                    <a:cubicBezTo>
                      <a:pt x="57" y="30"/>
                      <a:pt x="52" y="29"/>
                      <a:pt x="48" y="27"/>
                    </a:cubicBezTo>
                    <a:cubicBezTo>
                      <a:pt x="44" y="21"/>
                      <a:pt x="41" y="21"/>
                      <a:pt x="34" y="20"/>
                    </a:cubicBezTo>
                    <a:cubicBezTo>
                      <a:pt x="25" y="13"/>
                      <a:pt x="12" y="13"/>
                      <a:pt x="1" y="9"/>
                    </a:cubicBezTo>
                    <a:cubicBezTo>
                      <a:pt x="0" y="0"/>
                      <a:pt x="0" y="8"/>
                      <a:pt x="21" y="9"/>
                    </a:cubicBezTo>
                    <a:cubicBezTo>
                      <a:pt x="26" y="13"/>
                      <a:pt x="39" y="15"/>
                      <a:pt x="39" y="15"/>
                    </a:cubicBezTo>
                    <a:cubicBezTo>
                      <a:pt x="41" y="23"/>
                      <a:pt x="40" y="24"/>
                      <a:pt x="48" y="23"/>
                    </a:cubicBezTo>
                    <a:cubicBezTo>
                      <a:pt x="57" y="25"/>
                      <a:pt x="66" y="27"/>
                      <a:pt x="75" y="29"/>
                    </a:cubicBezTo>
                    <a:cubicBezTo>
                      <a:pt x="87" y="23"/>
                      <a:pt x="70" y="38"/>
                      <a:pt x="87" y="35"/>
                    </a:cubicBezTo>
                    <a:cubicBezTo>
                      <a:pt x="94" y="44"/>
                      <a:pt x="86" y="44"/>
                      <a:pt x="102" y="45"/>
                    </a:cubicBezTo>
                    <a:cubicBezTo>
                      <a:pt x="104" y="55"/>
                      <a:pt x="114" y="49"/>
                      <a:pt x="118" y="56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00" name="Freeform 140"/>
              <p:cNvSpPr>
                <a:spLocks/>
              </p:cNvSpPr>
              <p:nvPr/>
            </p:nvSpPr>
            <p:spPr bwMode="auto">
              <a:xfrm>
                <a:off x="810" y="2727"/>
                <a:ext cx="153" cy="79"/>
              </a:xfrm>
              <a:custGeom>
                <a:avLst/>
                <a:gdLst>
                  <a:gd name="T0" fmla="*/ 153 w 153"/>
                  <a:gd name="T1" fmla="*/ 67 h 79"/>
                  <a:gd name="T2" fmla="*/ 142 w 153"/>
                  <a:gd name="T3" fmla="*/ 72 h 79"/>
                  <a:gd name="T4" fmla="*/ 124 w 153"/>
                  <a:gd name="T5" fmla="*/ 61 h 79"/>
                  <a:gd name="T6" fmla="*/ 111 w 153"/>
                  <a:gd name="T7" fmla="*/ 55 h 79"/>
                  <a:gd name="T8" fmla="*/ 97 w 153"/>
                  <a:gd name="T9" fmla="*/ 51 h 79"/>
                  <a:gd name="T10" fmla="*/ 87 w 153"/>
                  <a:gd name="T11" fmla="*/ 48 h 79"/>
                  <a:gd name="T12" fmla="*/ 76 w 153"/>
                  <a:gd name="T13" fmla="*/ 37 h 79"/>
                  <a:gd name="T14" fmla="*/ 60 w 153"/>
                  <a:gd name="T15" fmla="*/ 37 h 79"/>
                  <a:gd name="T16" fmla="*/ 40 w 153"/>
                  <a:gd name="T17" fmla="*/ 24 h 79"/>
                  <a:gd name="T18" fmla="*/ 25 w 153"/>
                  <a:gd name="T19" fmla="*/ 19 h 79"/>
                  <a:gd name="T20" fmla="*/ 12 w 153"/>
                  <a:gd name="T21" fmla="*/ 13 h 79"/>
                  <a:gd name="T22" fmla="*/ 12 w 153"/>
                  <a:gd name="T23" fmla="*/ 0 h 79"/>
                  <a:gd name="T24" fmla="*/ 18 w 153"/>
                  <a:gd name="T25" fmla="*/ 1 h 79"/>
                  <a:gd name="T26" fmla="*/ 19 w 153"/>
                  <a:gd name="T27" fmla="*/ 6 h 79"/>
                  <a:gd name="T28" fmla="*/ 31 w 153"/>
                  <a:gd name="T29" fmla="*/ 9 h 79"/>
                  <a:gd name="T30" fmla="*/ 42 w 153"/>
                  <a:gd name="T31" fmla="*/ 13 h 79"/>
                  <a:gd name="T32" fmla="*/ 48 w 153"/>
                  <a:gd name="T33" fmla="*/ 19 h 79"/>
                  <a:gd name="T34" fmla="*/ 69 w 153"/>
                  <a:gd name="T35" fmla="*/ 28 h 79"/>
                  <a:gd name="T36" fmla="*/ 90 w 153"/>
                  <a:gd name="T37" fmla="*/ 33 h 79"/>
                  <a:gd name="T38" fmla="*/ 135 w 153"/>
                  <a:gd name="T39" fmla="*/ 57 h 79"/>
                  <a:gd name="T40" fmla="*/ 153 w 153"/>
                  <a:gd name="T41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3" h="79">
                    <a:moveTo>
                      <a:pt x="153" y="67"/>
                    </a:moveTo>
                    <a:cubicBezTo>
                      <a:pt x="150" y="79"/>
                      <a:pt x="151" y="74"/>
                      <a:pt x="142" y="72"/>
                    </a:cubicBezTo>
                    <a:cubicBezTo>
                      <a:pt x="138" y="65"/>
                      <a:pt x="131" y="65"/>
                      <a:pt x="124" y="61"/>
                    </a:cubicBezTo>
                    <a:cubicBezTo>
                      <a:pt x="119" y="55"/>
                      <a:pt x="117" y="60"/>
                      <a:pt x="111" y="55"/>
                    </a:cubicBezTo>
                    <a:cubicBezTo>
                      <a:pt x="108" y="49"/>
                      <a:pt x="104" y="52"/>
                      <a:pt x="97" y="51"/>
                    </a:cubicBezTo>
                    <a:cubicBezTo>
                      <a:pt x="96" y="44"/>
                      <a:pt x="93" y="44"/>
                      <a:pt x="87" y="48"/>
                    </a:cubicBezTo>
                    <a:cubicBezTo>
                      <a:pt x="81" y="45"/>
                      <a:pt x="79" y="43"/>
                      <a:pt x="76" y="37"/>
                    </a:cubicBezTo>
                    <a:cubicBezTo>
                      <a:pt x="69" y="39"/>
                      <a:pt x="66" y="41"/>
                      <a:pt x="60" y="37"/>
                    </a:cubicBezTo>
                    <a:cubicBezTo>
                      <a:pt x="56" y="30"/>
                      <a:pt x="48" y="26"/>
                      <a:pt x="40" y="24"/>
                    </a:cubicBezTo>
                    <a:cubicBezTo>
                      <a:pt x="36" y="17"/>
                      <a:pt x="33" y="18"/>
                      <a:pt x="25" y="19"/>
                    </a:cubicBezTo>
                    <a:cubicBezTo>
                      <a:pt x="18" y="14"/>
                      <a:pt x="22" y="12"/>
                      <a:pt x="12" y="13"/>
                    </a:cubicBezTo>
                    <a:cubicBezTo>
                      <a:pt x="4" y="8"/>
                      <a:pt x="0" y="2"/>
                      <a:pt x="12" y="0"/>
                    </a:cubicBezTo>
                    <a:cubicBezTo>
                      <a:pt x="14" y="0"/>
                      <a:pt x="16" y="0"/>
                      <a:pt x="18" y="1"/>
                    </a:cubicBezTo>
                    <a:cubicBezTo>
                      <a:pt x="19" y="2"/>
                      <a:pt x="18" y="5"/>
                      <a:pt x="19" y="6"/>
                    </a:cubicBezTo>
                    <a:cubicBezTo>
                      <a:pt x="22" y="9"/>
                      <a:pt x="27" y="8"/>
                      <a:pt x="31" y="9"/>
                    </a:cubicBezTo>
                    <a:cubicBezTo>
                      <a:pt x="34" y="11"/>
                      <a:pt x="39" y="10"/>
                      <a:pt x="42" y="13"/>
                    </a:cubicBezTo>
                    <a:cubicBezTo>
                      <a:pt x="52" y="21"/>
                      <a:pt x="33" y="16"/>
                      <a:pt x="48" y="19"/>
                    </a:cubicBezTo>
                    <a:cubicBezTo>
                      <a:pt x="52" y="26"/>
                      <a:pt x="61" y="27"/>
                      <a:pt x="69" y="28"/>
                    </a:cubicBezTo>
                    <a:cubicBezTo>
                      <a:pt x="76" y="31"/>
                      <a:pt x="83" y="30"/>
                      <a:pt x="90" y="33"/>
                    </a:cubicBezTo>
                    <a:cubicBezTo>
                      <a:pt x="92" y="45"/>
                      <a:pt x="123" y="55"/>
                      <a:pt x="135" y="57"/>
                    </a:cubicBezTo>
                    <a:cubicBezTo>
                      <a:pt x="141" y="62"/>
                      <a:pt x="148" y="60"/>
                      <a:pt x="153" y="67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01" name="Freeform 141"/>
              <p:cNvSpPr>
                <a:spLocks/>
              </p:cNvSpPr>
              <p:nvPr/>
            </p:nvSpPr>
            <p:spPr bwMode="auto">
              <a:xfrm>
                <a:off x="805" y="2732"/>
                <a:ext cx="165" cy="84"/>
              </a:xfrm>
              <a:custGeom>
                <a:avLst/>
                <a:gdLst>
                  <a:gd name="T0" fmla="*/ 156 w 165"/>
                  <a:gd name="T1" fmla="*/ 79 h 84"/>
                  <a:gd name="T2" fmla="*/ 138 w 165"/>
                  <a:gd name="T3" fmla="*/ 74 h 84"/>
                  <a:gd name="T4" fmla="*/ 117 w 165"/>
                  <a:gd name="T5" fmla="*/ 61 h 84"/>
                  <a:gd name="T6" fmla="*/ 96 w 165"/>
                  <a:gd name="T7" fmla="*/ 55 h 84"/>
                  <a:gd name="T8" fmla="*/ 78 w 165"/>
                  <a:gd name="T9" fmla="*/ 46 h 84"/>
                  <a:gd name="T10" fmla="*/ 45 w 165"/>
                  <a:gd name="T11" fmla="*/ 34 h 84"/>
                  <a:gd name="T12" fmla="*/ 33 w 165"/>
                  <a:gd name="T13" fmla="*/ 23 h 84"/>
                  <a:gd name="T14" fmla="*/ 9 w 165"/>
                  <a:gd name="T15" fmla="*/ 16 h 84"/>
                  <a:gd name="T16" fmla="*/ 29 w 165"/>
                  <a:gd name="T17" fmla="*/ 17 h 84"/>
                  <a:gd name="T18" fmla="*/ 44 w 165"/>
                  <a:gd name="T19" fmla="*/ 23 h 84"/>
                  <a:gd name="T20" fmla="*/ 59 w 165"/>
                  <a:gd name="T21" fmla="*/ 32 h 84"/>
                  <a:gd name="T22" fmla="*/ 74 w 165"/>
                  <a:gd name="T23" fmla="*/ 38 h 84"/>
                  <a:gd name="T24" fmla="*/ 96 w 165"/>
                  <a:gd name="T25" fmla="*/ 49 h 84"/>
                  <a:gd name="T26" fmla="*/ 111 w 165"/>
                  <a:gd name="T27" fmla="*/ 55 h 84"/>
                  <a:gd name="T28" fmla="*/ 126 w 165"/>
                  <a:gd name="T29" fmla="*/ 64 h 84"/>
                  <a:gd name="T30" fmla="*/ 141 w 165"/>
                  <a:gd name="T31" fmla="*/ 71 h 84"/>
                  <a:gd name="T32" fmla="*/ 156 w 165"/>
                  <a:gd name="T33" fmla="*/ 79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5" h="84">
                    <a:moveTo>
                      <a:pt x="156" y="79"/>
                    </a:moveTo>
                    <a:cubicBezTo>
                      <a:pt x="149" y="84"/>
                      <a:pt x="145" y="78"/>
                      <a:pt x="138" y="74"/>
                    </a:cubicBezTo>
                    <a:cubicBezTo>
                      <a:pt x="133" y="68"/>
                      <a:pt x="124" y="62"/>
                      <a:pt x="117" y="61"/>
                    </a:cubicBezTo>
                    <a:cubicBezTo>
                      <a:pt x="110" y="58"/>
                      <a:pt x="103" y="56"/>
                      <a:pt x="96" y="55"/>
                    </a:cubicBezTo>
                    <a:cubicBezTo>
                      <a:pt x="90" y="52"/>
                      <a:pt x="85" y="47"/>
                      <a:pt x="78" y="46"/>
                    </a:cubicBezTo>
                    <a:cubicBezTo>
                      <a:pt x="67" y="41"/>
                      <a:pt x="57" y="35"/>
                      <a:pt x="45" y="34"/>
                    </a:cubicBezTo>
                    <a:cubicBezTo>
                      <a:pt x="40" y="30"/>
                      <a:pt x="38" y="26"/>
                      <a:pt x="33" y="23"/>
                    </a:cubicBezTo>
                    <a:cubicBezTo>
                      <a:pt x="27" y="15"/>
                      <a:pt x="18" y="17"/>
                      <a:pt x="9" y="16"/>
                    </a:cubicBezTo>
                    <a:cubicBezTo>
                      <a:pt x="0" y="0"/>
                      <a:pt x="24" y="16"/>
                      <a:pt x="29" y="17"/>
                    </a:cubicBezTo>
                    <a:cubicBezTo>
                      <a:pt x="34" y="20"/>
                      <a:pt x="38" y="22"/>
                      <a:pt x="44" y="23"/>
                    </a:cubicBezTo>
                    <a:cubicBezTo>
                      <a:pt x="49" y="29"/>
                      <a:pt x="51" y="31"/>
                      <a:pt x="59" y="32"/>
                    </a:cubicBezTo>
                    <a:cubicBezTo>
                      <a:pt x="64" y="35"/>
                      <a:pt x="68" y="37"/>
                      <a:pt x="74" y="38"/>
                    </a:cubicBezTo>
                    <a:cubicBezTo>
                      <a:pt x="83" y="43"/>
                      <a:pt x="84" y="47"/>
                      <a:pt x="96" y="49"/>
                    </a:cubicBezTo>
                    <a:cubicBezTo>
                      <a:pt x="103" y="58"/>
                      <a:pt x="93" y="47"/>
                      <a:pt x="111" y="55"/>
                    </a:cubicBezTo>
                    <a:cubicBezTo>
                      <a:pt x="118" y="58"/>
                      <a:pt x="115" y="62"/>
                      <a:pt x="126" y="64"/>
                    </a:cubicBezTo>
                    <a:cubicBezTo>
                      <a:pt x="131" y="67"/>
                      <a:pt x="136" y="67"/>
                      <a:pt x="141" y="71"/>
                    </a:cubicBezTo>
                    <a:cubicBezTo>
                      <a:pt x="145" y="81"/>
                      <a:pt x="165" y="73"/>
                      <a:pt x="156" y="79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02" name="Freeform 142"/>
              <p:cNvSpPr>
                <a:spLocks/>
              </p:cNvSpPr>
              <p:nvPr/>
            </p:nvSpPr>
            <p:spPr bwMode="auto">
              <a:xfrm>
                <a:off x="1148" y="2712"/>
                <a:ext cx="152" cy="84"/>
              </a:xfrm>
              <a:custGeom>
                <a:avLst/>
                <a:gdLst>
                  <a:gd name="T0" fmla="*/ 152 w 152"/>
                  <a:gd name="T1" fmla="*/ 0 h 84"/>
                  <a:gd name="T2" fmla="*/ 140 w 152"/>
                  <a:gd name="T3" fmla="*/ 10 h 84"/>
                  <a:gd name="T4" fmla="*/ 110 w 152"/>
                  <a:gd name="T5" fmla="*/ 22 h 84"/>
                  <a:gd name="T6" fmla="*/ 91 w 152"/>
                  <a:gd name="T7" fmla="*/ 30 h 84"/>
                  <a:gd name="T8" fmla="*/ 68 w 152"/>
                  <a:gd name="T9" fmla="*/ 46 h 84"/>
                  <a:gd name="T10" fmla="*/ 53 w 152"/>
                  <a:gd name="T11" fmla="*/ 52 h 84"/>
                  <a:gd name="T12" fmla="*/ 5 w 152"/>
                  <a:gd name="T13" fmla="*/ 84 h 84"/>
                  <a:gd name="T14" fmla="*/ 19 w 152"/>
                  <a:gd name="T15" fmla="*/ 72 h 84"/>
                  <a:gd name="T16" fmla="*/ 37 w 152"/>
                  <a:gd name="T17" fmla="*/ 60 h 84"/>
                  <a:gd name="T18" fmla="*/ 43 w 152"/>
                  <a:gd name="T19" fmla="*/ 52 h 84"/>
                  <a:gd name="T20" fmla="*/ 62 w 152"/>
                  <a:gd name="T21" fmla="*/ 48 h 84"/>
                  <a:gd name="T22" fmla="*/ 77 w 152"/>
                  <a:gd name="T23" fmla="*/ 40 h 84"/>
                  <a:gd name="T24" fmla="*/ 91 w 152"/>
                  <a:gd name="T25" fmla="*/ 31 h 84"/>
                  <a:gd name="T26" fmla="*/ 104 w 152"/>
                  <a:gd name="T27" fmla="*/ 24 h 84"/>
                  <a:gd name="T28" fmla="*/ 127 w 152"/>
                  <a:gd name="T29" fmla="*/ 12 h 84"/>
                  <a:gd name="T30" fmla="*/ 152 w 152"/>
                  <a:gd name="T31" fmla="*/ 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2" h="84">
                    <a:moveTo>
                      <a:pt x="152" y="0"/>
                    </a:moveTo>
                    <a:cubicBezTo>
                      <a:pt x="144" y="10"/>
                      <a:pt x="149" y="8"/>
                      <a:pt x="140" y="10"/>
                    </a:cubicBezTo>
                    <a:cubicBezTo>
                      <a:pt x="126" y="17"/>
                      <a:pt x="129" y="18"/>
                      <a:pt x="110" y="22"/>
                    </a:cubicBezTo>
                    <a:cubicBezTo>
                      <a:pt x="103" y="27"/>
                      <a:pt x="100" y="28"/>
                      <a:pt x="91" y="30"/>
                    </a:cubicBezTo>
                    <a:cubicBezTo>
                      <a:pt x="82" y="35"/>
                      <a:pt x="78" y="44"/>
                      <a:pt x="68" y="46"/>
                    </a:cubicBezTo>
                    <a:cubicBezTo>
                      <a:pt x="63" y="50"/>
                      <a:pt x="59" y="51"/>
                      <a:pt x="53" y="52"/>
                    </a:cubicBezTo>
                    <a:cubicBezTo>
                      <a:pt x="38" y="63"/>
                      <a:pt x="21" y="74"/>
                      <a:pt x="5" y="84"/>
                    </a:cubicBezTo>
                    <a:cubicBezTo>
                      <a:pt x="0" y="76"/>
                      <a:pt x="11" y="73"/>
                      <a:pt x="19" y="72"/>
                    </a:cubicBezTo>
                    <a:cubicBezTo>
                      <a:pt x="23" y="65"/>
                      <a:pt x="28" y="61"/>
                      <a:pt x="37" y="60"/>
                    </a:cubicBezTo>
                    <a:cubicBezTo>
                      <a:pt x="40" y="58"/>
                      <a:pt x="40" y="54"/>
                      <a:pt x="43" y="52"/>
                    </a:cubicBezTo>
                    <a:cubicBezTo>
                      <a:pt x="46" y="49"/>
                      <a:pt x="58" y="49"/>
                      <a:pt x="62" y="48"/>
                    </a:cubicBezTo>
                    <a:cubicBezTo>
                      <a:pt x="66" y="41"/>
                      <a:pt x="69" y="42"/>
                      <a:pt x="77" y="40"/>
                    </a:cubicBezTo>
                    <a:cubicBezTo>
                      <a:pt x="87" y="32"/>
                      <a:pt x="82" y="34"/>
                      <a:pt x="91" y="31"/>
                    </a:cubicBezTo>
                    <a:cubicBezTo>
                      <a:pt x="95" y="26"/>
                      <a:pt x="97" y="25"/>
                      <a:pt x="104" y="24"/>
                    </a:cubicBezTo>
                    <a:cubicBezTo>
                      <a:pt x="113" y="20"/>
                      <a:pt x="116" y="14"/>
                      <a:pt x="127" y="12"/>
                    </a:cubicBezTo>
                    <a:cubicBezTo>
                      <a:pt x="138" y="7"/>
                      <a:pt x="138" y="3"/>
                      <a:pt x="152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03" name="Freeform 143"/>
              <p:cNvSpPr>
                <a:spLocks/>
              </p:cNvSpPr>
              <p:nvPr/>
            </p:nvSpPr>
            <p:spPr bwMode="auto">
              <a:xfrm>
                <a:off x="1172" y="2917"/>
                <a:ext cx="97" cy="88"/>
              </a:xfrm>
              <a:custGeom>
                <a:avLst/>
                <a:gdLst>
                  <a:gd name="T0" fmla="*/ 97 w 97"/>
                  <a:gd name="T1" fmla="*/ 20 h 88"/>
                  <a:gd name="T2" fmla="*/ 80 w 97"/>
                  <a:gd name="T3" fmla="*/ 24 h 88"/>
                  <a:gd name="T4" fmla="*/ 76 w 97"/>
                  <a:gd name="T5" fmla="*/ 26 h 88"/>
                  <a:gd name="T6" fmla="*/ 80 w 97"/>
                  <a:gd name="T7" fmla="*/ 29 h 88"/>
                  <a:gd name="T8" fmla="*/ 73 w 97"/>
                  <a:gd name="T9" fmla="*/ 30 h 88"/>
                  <a:gd name="T10" fmla="*/ 70 w 97"/>
                  <a:gd name="T11" fmla="*/ 39 h 88"/>
                  <a:gd name="T12" fmla="*/ 74 w 97"/>
                  <a:gd name="T13" fmla="*/ 42 h 88"/>
                  <a:gd name="T14" fmla="*/ 62 w 97"/>
                  <a:gd name="T15" fmla="*/ 51 h 88"/>
                  <a:gd name="T16" fmla="*/ 47 w 97"/>
                  <a:gd name="T17" fmla="*/ 63 h 88"/>
                  <a:gd name="T18" fmla="*/ 29 w 97"/>
                  <a:gd name="T19" fmla="*/ 81 h 88"/>
                  <a:gd name="T20" fmla="*/ 14 w 97"/>
                  <a:gd name="T21" fmla="*/ 86 h 88"/>
                  <a:gd name="T22" fmla="*/ 8 w 97"/>
                  <a:gd name="T23" fmla="*/ 65 h 88"/>
                  <a:gd name="T24" fmla="*/ 14 w 97"/>
                  <a:gd name="T25" fmla="*/ 38 h 88"/>
                  <a:gd name="T26" fmla="*/ 2 w 97"/>
                  <a:gd name="T27" fmla="*/ 27 h 88"/>
                  <a:gd name="T28" fmla="*/ 5 w 97"/>
                  <a:gd name="T29" fmla="*/ 23 h 88"/>
                  <a:gd name="T30" fmla="*/ 10 w 97"/>
                  <a:gd name="T31" fmla="*/ 24 h 88"/>
                  <a:gd name="T32" fmla="*/ 2 w 97"/>
                  <a:gd name="T33" fmla="*/ 18 h 88"/>
                  <a:gd name="T34" fmla="*/ 4 w 97"/>
                  <a:gd name="T35" fmla="*/ 0 h 88"/>
                  <a:gd name="T36" fmla="*/ 25 w 97"/>
                  <a:gd name="T37" fmla="*/ 8 h 88"/>
                  <a:gd name="T38" fmla="*/ 11 w 97"/>
                  <a:gd name="T39" fmla="*/ 12 h 88"/>
                  <a:gd name="T40" fmla="*/ 52 w 97"/>
                  <a:gd name="T41" fmla="*/ 18 h 88"/>
                  <a:gd name="T42" fmla="*/ 65 w 97"/>
                  <a:gd name="T43" fmla="*/ 18 h 88"/>
                  <a:gd name="T44" fmla="*/ 73 w 97"/>
                  <a:gd name="T45" fmla="*/ 24 h 88"/>
                  <a:gd name="T46" fmla="*/ 88 w 97"/>
                  <a:gd name="T47" fmla="*/ 17 h 88"/>
                  <a:gd name="T48" fmla="*/ 76 w 97"/>
                  <a:gd name="T49" fmla="*/ 17 h 88"/>
                  <a:gd name="T50" fmla="*/ 71 w 97"/>
                  <a:gd name="T51" fmla="*/ 15 h 88"/>
                  <a:gd name="T52" fmla="*/ 97 w 97"/>
                  <a:gd name="T53" fmla="*/ 2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97" h="88">
                    <a:moveTo>
                      <a:pt x="97" y="20"/>
                    </a:moveTo>
                    <a:cubicBezTo>
                      <a:pt x="94" y="26"/>
                      <a:pt x="87" y="23"/>
                      <a:pt x="80" y="24"/>
                    </a:cubicBezTo>
                    <a:cubicBezTo>
                      <a:pt x="79" y="25"/>
                      <a:pt x="76" y="25"/>
                      <a:pt x="76" y="26"/>
                    </a:cubicBezTo>
                    <a:cubicBezTo>
                      <a:pt x="76" y="28"/>
                      <a:pt x="81" y="28"/>
                      <a:pt x="80" y="29"/>
                    </a:cubicBezTo>
                    <a:cubicBezTo>
                      <a:pt x="79" y="31"/>
                      <a:pt x="75" y="30"/>
                      <a:pt x="73" y="30"/>
                    </a:cubicBezTo>
                    <a:cubicBezTo>
                      <a:pt x="76" y="46"/>
                      <a:pt x="56" y="30"/>
                      <a:pt x="70" y="39"/>
                    </a:cubicBezTo>
                    <a:cubicBezTo>
                      <a:pt x="71" y="40"/>
                      <a:pt x="73" y="41"/>
                      <a:pt x="74" y="42"/>
                    </a:cubicBezTo>
                    <a:cubicBezTo>
                      <a:pt x="79" y="50"/>
                      <a:pt x="69" y="50"/>
                      <a:pt x="62" y="51"/>
                    </a:cubicBezTo>
                    <a:cubicBezTo>
                      <a:pt x="61" y="58"/>
                      <a:pt x="54" y="62"/>
                      <a:pt x="47" y="63"/>
                    </a:cubicBezTo>
                    <a:cubicBezTo>
                      <a:pt x="45" y="71"/>
                      <a:pt x="36" y="77"/>
                      <a:pt x="29" y="81"/>
                    </a:cubicBezTo>
                    <a:cubicBezTo>
                      <a:pt x="25" y="88"/>
                      <a:pt x="22" y="87"/>
                      <a:pt x="14" y="86"/>
                    </a:cubicBezTo>
                    <a:cubicBezTo>
                      <a:pt x="17" y="76"/>
                      <a:pt x="14" y="73"/>
                      <a:pt x="8" y="65"/>
                    </a:cubicBezTo>
                    <a:cubicBezTo>
                      <a:pt x="7" y="54"/>
                      <a:pt x="0" y="40"/>
                      <a:pt x="14" y="38"/>
                    </a:cubicBezTo>
                    <a:cubicBezTo>
                      <a:pt x="9" y="32"/>
                      <a:pt x="6" y="34"/>
                      <a:pt x="2" y="27"/>
                    </a:cubicBezTo>
                    <a:cubicBezTo>
                      <a:pt x="3" y="26"/>
                      <a:pt x="3" y="24"/>
                      <a:pt x="5" y="23"/>
                    </a:cubicBezTo>
                    <a:cubicBezTo>
                      <a:pt x="7" y="22"/>
                      <a:pt x="9" y="25"/>
                      <a:pt x="10" y="24"/>
                    </a:cubicBezTo>
                    <a:cubicBezTo>
                      <a:pt x="12" y="21"/>
                      <a:pt x="5" y="19"/>
                      <a:pt x="2" y="18"/>
                    </a:cubicBezTo>
                    <a:cubicBezTo>
                      <a:pt x="5" y="12"/>
                      <a:pt x="2" y="7"/>
                      <a:pt x="4" y="0"/>
                    </a:cubicBezTo>
                    <a:cubicBezTo>
                      <a:pt x="11" y="3"/>
                      <a:pt x="18" y="5"/>
                      <a:pt x="25" y="8"/>
                    </a:cubicBezTo>
                    <a:cubicBezTo>
                      <a:pt x="20" y="9"/>
                      <a:pt x="16" y="11"/>
                      <a:pt x="11" y="12"/>
                    </a:cubicBezTo>
                    <a:cubicBezTo>
                      <a:pt x="58" y="15"/>
                      <a:pt x="68" y="6"/>
                      <a:pt x="52" y="18"/>
                    </a:cubicBezTo>
                    <a:cubicBezTo>
                      <a:pt x="59" y="21"/>
                      <a:pt x="60" y="22"/>
                      <a:pt x="65" y="18"/>
                    </a:cubicBezTo>
                    <a:cubicBezTo>
                      <a:pt x="68" y="19"/>
                      <a:pt x="70" y="24"/>
                      <a:pt x="73" y="24"/>
                    </a:cubicBezTo>
                    <a:cubicBezTo>
                      <a:pt x="75" y="24"/>
                      <a:pt x="85" y="17"/>
                      <a:pt x="88" y="17"/>
                    </a:cubicBezTo>
                    <a:cubicBezTo>
                      <a:pt x="76" y="12"/>
                      <a:pt x="91" y="17"/>
                      <a:pt x="76" y="17"/>
                    </a:cubicBezTo>
                    <a:cubicBezTo>
                      <a:pt x="74" y="17"/>
                      <a:pt x="69" y="15"/>
                      <a:pt x="71" y="15"/>
                    </a:cubicBezTo>
                    <a:cubicBezTo>
                      <a:pt x="89" y="15"/>
                      <a:pt x="86" y="15"/>
                      <a:pt x="97" y="2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04" name="Freeform 144"/>
              <p:cNvSpPr>
                <a:spLocks/>
              </p:cNvSpPr>
              <p:nvPr/>
            </p:nvSpPr>
            <p:spPr bwMode="auto">
              <a:xfrm>
                <a:off x="1158" y="2725"/>
                <a:ext cx="179" cy="110"/>
              </a:xfrm>
              <a:custGeom>
                <a:avLst/>
                <a:gdLst>
                  <a:gd name="T0" fmla="*/ 175 w 179"/>
                  <a:gd name="T1" fmla="*/ 65 h 110"/>
                  <a:gd name="T2" fmla="*/ 163 w 179"/>
                  <a:gd name="T3" fmla="*/ 66 h 110"/>
                  <a:gd name="T4" fmla="*/ 153 w 179"/>
                  <a:gd name="T5" fmla="*/ 68 h 110"/>
                  <a:gd name="T6" fmla="*/ 142 w 179"/>
                  <a:gd name="T7" fmla="*/ 72 h 110"/>
                  <a:gd name="T8" fmla="*/ 132 w 179"/>
                  <a:gd name="T9" fmla="*/ 72 h 110"/>
                  <a:gd name="T10" fmla="*/ 112 w 179"/>
                  <a:gd name="T11" fmla="*/ 75 h 110"/>
                  <a:gd name="T12" fmla="*/ 99 w 179"/>
                  <a:gd name="T13" fmla="*/ 77 h 110"/>
                  <a:gd name="T14" fmla="*/ 79 w 179"/>
                  <a:gd name="T15" fmla="*/ 71 h 110"/>
                  <a:gd name="T16" fmla="*/ 64 w 179"/>
                  <a:gd name="T17" fmla="*/ 71 h 110"/>
                  <a:gd name="T18" fmla="*/ 84 w 179"/>
                  <a:gd name="T19" fmla="*/ 78 h 110"/>
                  <a:gd name="T20" fmla="*/ 61 w 179"/>
                  <a:gd name="T21" fmla="*/ 81 h 110"/>
                  <a:gd name="T22" fmla="*/ 72 w 179"/>
                  <a:gd name="T23" fmla="*/ 98 h 110"/>
                  <a:gd name="T24" fmla="*/ 58 w 179"/>
                  <a:gd name="T25" fmla="*/ 89 h 110"/>
                  <a:gd name="T26" fmla="*/ 40 w 179"/>
                  <a:gd name="T27" fmla="*/ 99 h 110"/>
                  <a:gd name="T28" fmla="*/ 30 w 179"/>
                  <a:gd name="T29" fmla="*/ 99 h 110"/>
                  <a:gd name="T30" fmla="*/ 52 w 179"/>
                  <a:gd name="T31" fmla="*/ 93 h 110"/>
                  <a:gd name="T32" fmla="*/ 39 w 179"/>
                  <a:gd name="T33" fmla="*/ 81 h 110"/>
                  <a:gd name="T34" fmla="*/ 30 w 179"/>
                  <a:gd name="T35" fmla="*/ 83 h 110"/>
                  <a:gd name="T36" fmla="*/ 25 w 179"/>
                  <a:gd name="T37" fmla="*/ 80 h 110"/>
                  <a:gd name="T38" fmla="*/ 25 w 179"/>
                  <a:gd name="T39" fmla="*/ 77 h 110"/>
                  <a:gd name="T40" fmla="*/ 18 w 179"/>
                  <a:gd name="T41" fmla="*/ 69 h 110"/>
                  <a:gd name="T42" fmla="*/ 12 w 179"/>
                  <a:gd name="T43" fmla="*/ 69 h 110"/>
                  <a:gd name="T44" fmla="*/ 24 w 179"/>
                  <a:gd name="T45" fmla="*/ 66 h 110"/>
                  <a:gd name="T46" fmla="*/ 39 w 179"/>
                  <a:gd name="T47" fmla="*/ 53 h 110"/>
                  <a:gd name="T48" fmla="*/ 49 w 179"/>
                  <a:gd name="T49" fmla="*/ 45 h 110"/>
                  <a:gd name="T50" fmla="*/ 81 w 179"/>
                  <a:gd name="T51" fmla="*/ 33 h 110"/>
                  <a:gd name="T52" fmla="*/ 96 w 179"/>
                  <a:gd name="T53" fmla="*/ 26 h 110"/>
                  <a:gd name="T54" fmla="*/ 112 w 179"/>
                  <a:gd name="T55" fmla="*/ 14 h 110"/>
                  <a:gd name="T56" fmla="*/ 132 w 179"/>
                  <a:gd name="T57" fmla="*/ 5 h 110"/>
                  <a:gd name="T58" fmla="*/ 148 w 179"/>
                  <a:gd name="T59" fmla="*/ 8 h 110"/>
                  <a:gd name="T60" fmla="*/ 165 w 179"/>
                  <a:gd name="T61" fmla="*/ 33 h 110"/>
                  <a:gd name="T62" fmla="*/ 175 w 179"/>
                  <a:gd name="T63" fmla="*/ 65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9" h="110">
                    <a:moveTo>
                      <a:pt x="175" y="65"/>
                    </a:moveTo>
                    <a:cubicBezTo>
                      <a:pt x="159" y="81"/>
                      <a:pt x="179" y="75"/>
                      <a:pt x="163" y="66"/>
                    </a:cubicBezTo>
                    <a:cubicBezTo>
                      <a:pt x="154" y="78"/>
                      <a:pt x="163" y="63"/>
                      <a:pt x="153" y="68"/>
                    </a:cubicBezTo>
                    <a:cubicBezTo>
                      <a:pt x="150" y="78"/>
                      <a:pt x="151" y="70"/>
                      <a:pt x="142" y="72"/>
                    </a:cubicBezTo>
                    <a:cubicBezTo>
                      <a:pt x="132" y="77"/>
                      <a:pt x="141" y="65"/>
                      <a:pt x="132" y="72"/>
                    </a:cubicBezTo>
                    <a:cubicBezTo>
                      <a:pt x="124" y="70"/>
                      <a:pt x="119" y="74"/>
                      <a:pt x="112" y="75"/>
                    </a:cubicBezTo>
                    <a:cubicBezTo>
                      <a:pt x="106" y="71"/>
                      <a:pt x="104" y="73"/>
                      <a:pt x="99" y="77"/>
                    </a:cubicBezTo>
                    <a:cubicBezTo>
                      <a:pt x="91" y="72"/>
                      <a:pt x="89" y="72"/>
                      <a:pt x="79" y="71"/>
                    </a:cubicBezTo>
                    <a:cubicBezTo>
                      <a:pt x="73" y="75"/>
                      <a:pt x="71" y="72"/>
                      <a:pt x="64" y="71"/>
                    </a:cubicBezTo>
                    <a:cubicBezTo>
                      <a:pt x="35" y="75"/>
                      <a:pt x="76" y="78"/>
                      <a:pt x="84" y="78"/>
                    </a:cubicBezTo>
                    <a:cubicBezTo>
                      <a:pt x="76" y="83"/>
                      <a:pt x="69" y="79"/>
                      <a:pt x="61" y="81"/>
                    </a:cubicBezTo>
                    <a:cubicBezTo>
                      <a:pt x="62" y="83"/>
                      <a:pt x="74" y="97"/>
                      <a:pt x="72" y="98"/>
                    </a:cubicBezTo>
                    <a:cubicBezTo>
                      <a:pt x="71" y="99"/>
                      <a:pt x="59" y="90"/>
                      <a:pt x="58" y="89"/>
                    </a:cubicBezTo>
                    <a:cubicBezTo>
                      <a:pt x="40" y="92"/>
                      <a:pt x="51" y="97"/>
                      <a:pt x="40" y="99"/>
                    </a:cubicBezTo>
                    <a:cubicBezTo>
                      <a:pt x="44" y="110"/>
                      <a:pt x="34" y="102"/>
                      <a:pt x="30" y="99"/>
                    </a:cubicBezTo>
                    <a:cubicBezTo>
                      <a:pt x="42" y="98"/>
                      <a:pt x="42" y="96"/>
                      <a:pt x="52" y="93"/>
                    </a:cubicBezTo>
                    <a:cubicBezTo>
                      <a:pt x="61" y="86"/>
                      <a:pt x="47" y="83"/>
                      <a:pt x="39" y="81"/>
                    </a:cubicBezTo>
                    <a:cubicBezTo>
                      <a:pt x="26" y="73"/>
                      <a:pt x="42" y="80"/>
                      <a:pt x="30" y="83"/>
                    </a:cubicBezTo>
                    <a:cubicBezTo>
                      <a:pt x="28" y="83"/>
                      <a:pt x="25" y="80"/>
                      <a:pt x="25" y="80"/>
                    </a:cubicBezTo>
                    <a:cubicBezTo>
                      <a:pt x="35" y="76"/>
                      <a:pt x="29" y="80"/>
                      <a:pt x="25" y="77"/>
                    </a:cubicBezTo>
                    <a:cubicBezTo>
                      <a:pt x="22" y="75"/>
                      <a:pt x="21" y="71"/>
                      <a:pt x="18" y="69"/>
                    </a:cubicBezTo>
                    <a:cubicBezTo>
                      <a:pt x="17" y="69"/>
                      <a:pt x="0" y="77"/>
                      <a:pt x="12" y="69"/>
                    </a:cubicBezTo>
                    <a:cubicBezTo>
                      <a:pt x="15" y="67"/>
                      <a:pt x="20" y="67"/>
                      <a:pt x="24" y="66"/>
                    </a:cubicBezTo>
                    <a:cubicBezTo>
                      <a:pt x="28" y="58"/>
                      <a:pt x="30" y="55"/>
                      <a:pt x="39" y="53"/>
                    </a:cubicBezTo>
                    <a:cubicBezTo>
                      <a:pt x="44" y="51"/>
                      <a:pt x="44" y="47"/>
                      <a:pt x="49" y="45"/>
                    </a:cubicBezTo>
                    <a:cubicBezTo>
                      <a:pt x="54" y="34"/>
                      <a:pt x="70" y="37"/>
                      <a:pt x="81" y="33"/>
                    </a:cubicBezTo>
                    <a:cubicBezTo>
                      <a:pt x="86" y="29"/>
                      <a:pt x="89" y="27"/>
                      <a:pt x="96" y="26"/>
                    </a:cubicBezTo>
                    <a:cubicBezTo>
                      <a:pt x="103" y="21"/>
                      <a:pt x="102" y="16"/>
                      <a:pt x="112" y="14"/>
                    </a:cubicBezTo>
                    <a:cubicBezTo>
                      <a:pt x="119" y="10"/>
                      <a:pt x="124" y="6"/>
                      <a:pt x="132" y="5"/>
                    </a:cubicBezTo>
                    <a:cubicBezTo>
                      <a:pt x="141" y="0"/>
                      <a:pt x="140" y="4"/>
                      <a:pt x="148" y="8"/>
                    </a:cubicBezTo>
                    <a:cubicBezTo>
                      <a:pt x="150" y="21"/>
                      <a:pt x="154" y="26"/>
                      <a:pt x="165" y="33"/>
                    </a:cubicBezTo>
                    <a:cubicBezTo>
                      <a:pt x="165" y="36"/>
                      <a:pt x="163" y="65"/>
                      <a:pt x="175" y="6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05" name="Freeform 145"/>
              <p:cNvSpPr>
                <a:spLocks/>
              </p:cNvSpPr>
              <p:nvPr/>
            </p:nvSpPr>
            <p:spPr bwMode="auto">
              <a:xfrm>
                <a:off x="1135" y="2698"/>
                <a:ext cx="258" cy="340"/>
              </a:xfrm>
              <a:custGeom>
                <a:avLst/>
                <a:gdLst>
                  <a:gd name="T0" fmla="*/ 234 w 258"/>
                  <a:gd name="T1" fmla="*/ 224 h 340"/>
                  <a:gd name="T2" fmla="*/ 198 w 258"/>
                  <a:gd name="T3" fmla="*/ 239 h 340"/>
                  <a:gd name="T4" fmla="*/ 147 w 258"/>
                  <a:gd name="T5" fmla="*/ 258 h 340"/>
                  <a:gd name="T6" fmla="*/ 111 w 258"/>
                  <a:gd name="T7" fmla="*/ 276 h 340"/>
                  <a:gd name="T8" fmla="*/ 65 w 258"/>
                  <a:gd name="T9" fmla="*/ 303 h 340"/>
                  <a:gd name="T10" fmla="*/ 48 w 258"/>
                  <a:gd name="T11" fmla="*/ 318 h 340"/>
                  <a:gd name="T12" fmla="*/ 57 w 258"/>
                  <a:gd name="T13" fmla="*/ 306 h 340"/>
                  <a:gd name="T14" fmla="*/ 29 w 258"/>
                  <a:gd name="T15" fmla="*/ 234 h 340"/>
                  <a:gd name="T16" fmla="*/ 26 w 258"/>
                  <a:gd name="T17" fmla="*/ 215 h 340"/>
                  <a:gd name="T18" fmla="*/ 21 w 258"/>
                  <a:gd name="T19" fmla="*/ 191 h 340"/>
                  <a:gd name="T20" fmla="*/ 17 w 258"/>
                  <a:gd name="T21" fmla="*/ 168 h 340"/>
                  <a:gd name="T22" fmla="*/ 18 w 258"/>
                  <a:gd name="T23" fmla="*/ 155 h 340"/>
                  <a:gd name="T24" fmla="*/ 17 w 258"/>
                  <a:gd name="T25" fmla="*/ 132 h 340"/>
                  <a:gd name="T26" fmla="*/ 14 w 258"/>
                  <a:gd name="T27" fmla="*/ 101 h 340"/>
                  <a:gd name="T28" fmla="*/ 41 w 258"/>
                  <a:gd name="T29" fmla="*/ 117 h 340"/>
                  <a:gd name="T30" fmla="*/ 53 w 258"/>
                  <a:gd name="T31" fmla="*/ 117 h 340"/>
                  <a:gd name="T32" fmla="*/ 66 w 258"/>
                  <a:gd name="T33" fmla="*/ 114 h 340"/>
                  <a:gd name="T34" fmla="*/ 60 w 258"/>
                  <a:gd name="T35" fmla="*/ 128 h 340"/>
                  <a:gd name="T36" fmla="*/ 66 w 258"/>
                  <a:gd name="T37" fmla="*/ 138 h 340"/>
                  <a:gd name="T38" fmla="*/ 90 w 258"/>
                  <a:gd name="T39" fmla="*/ 125 h 340"/>
                  <a:gd name="T40" fmla="*/ 93 w 258"/>
                  <a:gd name="T41" fmla="*/ 111 h 340"/>
                  <a:gd name="T42" fmla="*/ 141 w 258"/>
                  <a:gd name="T43" fmla="*/ 108 h 340"/>
                  <a:gd name="T44" fmla="*/ 185 w 258"/>
                  <a:gd name="T45" fmla="*/ 98 h 340"/>
                  <a:gd name="T46" fmla="*/ 219 w 258"/>
                  <a:gd name="T47" fmla="*/ 144 h 340"/>
                  <a:gd name="T48" fmla="*/ 239 w 258"/>
                  <a:gd name="T49" fmla="*/ 215 h 340"/>
                  <a:gd name="T50" fmla="*/ 198 w 258"/>
                  <a:gd name="T51" fmla="*/ 231 h 340"/>
                  <a:gd name="T52" fmla="*/ 135 w 258"/>
                  <a:gd name="T53" fmla="*/ 252 h 340"/>
                  <a:gd name="T54" fmla="*/ 105 w 258"/>
                  <a:gd name="T55" fmla="*/ 270 h 340"/>
                  <a:gd name="T56" fmla="*/ 107 w 258"/>
                  <a:gd name="T57" fmla="*/ 269 h 340"/>
                  <a:gd name="T58" fmla="*/ 137 w 258"/>
                  <a:gd name="T59" fmla="*/ 245 h 340"/>
                  <a:gd name="T60" fmla="*/ 93 w 258"/>
                  <a:gd name="T61" fmla="*/ 242 h 340"/>
                  <a:gd name="T62" fmla="*/ 71 w 258"/>
                  <a:gd name="T63" fmla="*/ 233 h 340"/>
                  <a:gd name="T64" fmla="*/ 62 w 258"/>
                  <a:gd name="T65" fmla="*/ 221 h 340"/>
                  <a:gd name="T66" fmla="*/ 39 w 258"/>
                  <a:gd name="T67" fmla="*/ 161 h 340"/>
                  <a:gd name="T68" fmla="*/ 39 w 258"/>
                  <a:gd name="T69" fmla="*/ 188 h 340"/>
                  <a:gd name="T70" fmla="*/ 51 w 258"/>
                  <a:gd name="T71" fmla="*/ 297 h 340"/>
                  <a:gd name="T72" fmla="*/ 119 w 258"/>
                  <a:gd name="T73" fmla="*/ 273 h 340"/>
                  <a:gd name="T74" fmla="*/ 170 w 258"/>
                  <a:gd name="T75" fmla="*/ 239 h 340"/>
                  <a:gd name="T76" fmla="*/ 218 w 258"/>
                  <a:gd name="T77" fmla="*/ 227 h 340"/>
                  <a:gd name="T78" fmla="*/ 236 w 258"/>
                  <a:gd name="T79" fmla="*/ 201 h 340"/>
                  <a:gd name="T80" fmla="*/ 224 w 258"/>
                  <a:gd name="T81" fmla="*/ 158 h 340"/>
                  <a:gd name="T82" fmla="*/ 204 w 258"/>
                  <a:gd name="T83" fmla="*/ 104 h 340"/>
                  <a:gd name="T84" fmla="*/ 189 w 258"/>
                  <a:gd name="T85" fmla="*/ 66 h 340"/>
                  <a:gd name="T86" fmla="*/ 180 w 258"/>
                  <a:gd name="T87" fmla="*/ 36 h 340"/>
                  <a:gd name="T88" fmla="*/ 167 w 258"/>
                  <a:gd name="T89" fmla="*/ 18 h 340"/>
                  <a:gd name="T90" fmla="*/ 191 w 258"/>
                  <a:gd name="T91" fmla="*/ 51 h 340"/>
                  <a:gd name="T92" fmla="*/ 209 w 258"/>
                  <a:gd name="T93" fmla="*/ 93 h 340"/>
                  <a:gd name="T94" fmla="*/ 221 w 258"/>
                  <a:gd name="T95" fmla="*/ 125 h 340"/>
                  <a:gd name="T96" fmla="*/ 245 w 258"/>
                  <a:gd name="T97" fmla="*/ 183 h 340"/>
                  <a:gd name="T98" fmla="*/ 258 w 258"/>
                  <a:gd name="T99" fmla="*/ 218 h 340"/>
                  <a:gd name="T100" fmla="*/ 251 w 258"/>
                  <a:gd name="T101" fmla="*/ 213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58" h="340">
                    <a:moveTo>
                      <a:pt x="251" y="213"/>
                    </a:moveTo>
                    <a:cubicBezTo>
                      <a:pt x="248" y="222"/>
                      <a:pt x="242" y="221"/>
                      <a:pt x="234" y="224"/>
                    </a:cubicBezTo>
                    <a:cubicBezTo>
                      <a:pt x="229" y="228"/>
                      <a:pt x="226" y="230"/>
                      <a:pt x="219" y="231"/>
                    </a:cubicBezTo>
                    <a:cubicBezTo>
                      <a:pt x="213" y="236"/>
                      <a:pt x="205" y="237"/>
                      <a:pt x="198" y="239"/>
                    </a:cubicBezTo>
                    <a:cubicBezTo>
                      <a:pt x="191" y="235"/>
                      <a:pt x="191" y="239"/>
                      <a:pt x="185" y="243"/>
                    </a:cubicBezTo>
                    <a:cubicBezTo>
                      <a:pt x="173" y="250"/>
                      <a:pt x="161" y="256"/>
                      <a:pt x="147" y="258"/>
                    </a:cubicBezTo>
                    <a:cubicBezTo>
                      <a:pt x="139" y="262"/>
                      <a:pt x="131" y="263"/>
                      <a:pt x="123" y="266"/>
                    </a:cubicBezTo>
                    <a:cubicBezTo>
                      <a:pt x="122" y="274"/>
                      <a:pt x="119" y="275"/>
                      <a:pt x="111" y="276"/>
                    </a:cubicBezTo>
                    <a:cubicBezTo>
                      <a:pt x="101" y="281"/>
                      <a:pt x="95" y="287"/>
                      <a:pt x="83" y="290"/>
                    </a:cubicBezTo>
                    <a:cubicBezTo>
                      <a:pt x="75" y="295"/>
                      <a:pt x="74" y="301"/>
                      <a:pt x="65" y="303"/>
                    </a:cubicBezTo>
                    <a:cubicBezTo>
                      <a:pt x="58" y="306"/>
                      <a:pt x="56" y="307"/>
                      <a:pt x="57" y="314"/>
                    </a:cubicBezTo>
                    <a:cubicBezTo>
                      <a:pt x="46" y="322"/>
                      <a:pt x="60" y="313"/>
                      <a:pt x="48" y="318"/>
                    </a:cubicBezTo>
                    <a:cubicBezTo>
                      <a:pt x="46" y="319"/>
                      <a:pt x="45" y="322"/>
                      <a:pt x="44" y="321"/>
                    </a:cubicBezTo>
                    <a:cubicBezTo>
                      <a:pt x="44" y="321"/>
                      <a:pt x="55" y="310"/>
                      <a:pt x="57" y="306"/>
                    </a:cubicBezTo>
                    <a:cubicBezTo>
                      <a:pt x="48" y="304"/>
                      <a:pt x="48" y="301"/>
                      <a:pt x="41" y="296"/>
                    </a:cubicBezTo>
                    <a:cubicBezTo>
                      <a:pt x="35" y="279"/>
                      <a:pt x="44" y="245"/>
                      <a:pt x="29" y="234"/>
                    </a:cubicBezTo>
                    <a:cubicBezTo>
                      <a:pt x="37" y="229"/>
                      <a:pt x="36" y="226"/>
                      <a:pt x="27" y="224"/>
                    </a:cubicBezTo>
                    <a:cubicBezTo>
                      <a:pt x="16" y="226"/>
                      <a:pt x="22" y="220"/>
                      <a:pt x="26" y="215"/>
                    </a:cubicBezTo>
                    <a:cubicBezTo>
                      <a:pt x="12" y="210"/>
                      <a:pt x="34" y="208"/>
                      <a:pt x="18" y="201"/>
                    </a:cubicBezTo>
                    <a:cubicBezTo>
                      <a:pt x="21" y="195"/>
                      <a:pt x="26" y="197"/>
                      <a:pt x="21" y="191"/>
                    </a:cubicBezTo>
                    <a:cubicBezTo>
                      <a:pt x="20" y="183"/>
                      <a:pt x="13" y="181"/>
                      <a:pt x="23" y="179"/>
                    </a:cubicBezTo>
                    <a:cubicBezTo>
                      <a:pt x="27" y="172"/>
                      <a:pt x="24" y="171"/>
                      <a:pt x="17" y="168"/>
                    </a:cubicBezTo>
                    <a:cubicBezTo>
                      <a:pt x="25" y="157"/>
                      <a:pt x="27" y="161"/>
                      <a:pt x="18" y="156"/>
                    </a:cubicBezTo>
                    <a:cubicBezTo>
                      <a:pt x="13" y="158"/>
                      <a:pt x="0" y="157"/>
                      <a:pt x="18" y="155"/>
                    </a:cubicBezTo>
                    <a:cubicBezTo>
                      <a:pt x="14" y="149"/>
                      <a:pt x="8" y="144"/>
                      <a:pt x="17" y="141"/>
                    </a:cubicBezTo>
                    <a:cubicBezTo>
                      <a:pt x="9" y="130"/>
                      <a:pt x="28" y="140"/>
                      <a:pt x="17" y="132"/>
                    </a:cubicBezTo>
                    <a:cubicBezTo>
                      <a:pt x="18" y="125"/>
                      <a:pt x="17" y="120"/>
                      <a:pt x="15" y="113"/>
                    </a:cubicBezTo>
                    <a:cubicBezTo>
                      <a:pt x="15" y="109"/>
                      <a:pt x="14" y="101"/>
                      <a:pt x="14" y="101"/>
                    </a:cubicBezTo>
                    <a:cubicBezTo>
                      <a:pt x="19" y="98"/>
                      <a:pt x="22" y="107"/>
                      <a:pt x="30" y="108"/>
                    </a:cubicBezTo>
                    <a:cubicBezTo>
                      <a:pt x="25" y="117"/>
                      <a:pt x="34" y="113"/>
                      <a:pt x="41" y="117"/>
                    </a:cubicBezTo>
                    <a:cubicBezTo>
                      <a:pt x="35" y="127"/>
                      <a:pt x="41" y="117"/>
                      <a:pt x="48" y="122"/>
                    </a:cubicBezTo>
                    <a:cubicBezTo>
                      <a:pt x="50" y="120"/>
                      <a:pt x="52" y="119"/>
                      <a:pt x="53" y="117"/>
                    </a:cubicBezTo>
                    <a:cubicBezTo>
                      <a:pt x="54" y="115"/>
                      <a:pt x="52" y="112"/>
                      <a:pt x="54" y="111"/>
                    </a:cubicBezTo>
                    <a:cubicBezTo>
                      <a:pt x="58" y="109"/>
                      <a:pt x="62" y="113"/>
                      <a:pt x="66" y="114"/>
                    </a:cubicBezTo>
                    <a:cubicBezTo>
                      <a:pt x="71" y="115"/>
                      <a:pt x="80" y="117"/>
                      <a:pt x="80" y="117"/>
                    </a:cubicBezTo>
                    <a:cubicBezTo>
                      <a:pt x="71" y="120"/>
                      <a:pt x="68" y="122"/>
                      <a:pt x="60" y="128"/>
                    </a:cubicBezTo>
                    <a:cubicBezTo>
                      <a:pt x="64" y="137"/>
                      <a:pt x="47" y="130"/>
                      <a:pt x="63" y="132"/>
                    </a:cubicBezTo>
                    <a:cubicBezTo>
                      <a:pt x="64" y="134"/>
                      <a:pt x="64" y="137"/>
                      <a:pt x="66" y="138"/>
                    </a:cubicBezTo>
                    <a:cubicBezTo>
                      <a:pt x="69" y="139"/>
                      <a:pt x="67" y="131"/>
                      <a:pt x="69" y="129"/>
                    </a:cubicBezTo>
                    <a:cubicBezTo>
                      <a:pt x="73" y="125"/>
                      <a:pt x="85" y="125"/>
                      <a:pt x="90" y="125"/>
                    </a:cubicBezTo>
                    <a:cubicBezTo>
                      <a:pt x="103" y="120"/>
                      <a:pt x="86" y="117"/>
                      <a:pt x="81" y="116"/>
                    </a:cubicBezTo>
                    <a:cubicBezTo>
                      <a:pt x="70" y="108"/>
                      <a:pt x="83" y="119"/>
                      <a:pt x="93" y="111"/>
                    </a:cubicBezTo>
                    <a:cubicBezTo>
                      <a:pt x="95" y="109"/>
                      <a:pt x="87" y="108"/>
                      <a:pt x="84" y="107"/>
                    </a:cubicBezTo>
                    <a:cubicBezTo>
                      <a:pt x="107" y="105"/>
                      <a:pt x="120" y="105"/>
                      <a:pt x="141" y="108"/>
                    </a:cubicBezTo>
                    <a:cubicBezTo>
                      <a:pt x="149" y="106"/>
                      <a:pt x="157" y="107"/>
                      <a:pt x="165" y="105"/>
                    </a:cubicBezTo>
                    <a:cubicBezTo>
                      <a:pt x="172" y="103"/>
                      <a:pt x="176" y="99"/>
                      <a:pt x="185" y="98"/>
                    </a:cubicBezTo>
                    <a:cubicBezTo>
                      <a:pt x="194" y="91"/>
                      <a:pt x="196" y="100"/>
                      <a:pt x="203" y="104"/>
                    </a:cubicBezTo>
                    <a:cubicBezTo>
                      <a:pt x="212" y="116"/>
                      <a:pt x="203" y="142"/>
                      <a:pt x="219" y="144"/>
                    </a:cubicBezTo>
                    <a:cubicBezTo>
                      <a:pt x="224" y="155"/>
                      <a:pt x="220" y="172"/>
                      <a:pt x="230" y="180"/>
                    </a:cubicBezTo>
                    <a:cubicBezTo>
                      <a:pt x="236" y="191"/>
                      <a:pt x="233" y="204"/>
                      <a:pt x="239" y="215"/>
                    </a:cubicBezTo>
                    <a:cubicBezTo>
                      <a:pt x="235" y="224"/>
                      <a:pt x="229" y="221"/>
                      <a:pt x="219" y="222"/>
                    </a:cubicBezTo>
                    <a:cubicBezTo>
                      <a:pt x="211" y="226"/>
                      <a:pt x="208" y="229"/>
                      <a:pt x="198" y="231"/>
                    </a:cubicBezTo>
                    <a:cubicBezTo>
                      <a:pt x="191" y="234"/>
                      <a:pt x="183" y="235"/>
                      <a:pt x="176" y="236"/>
                    </a:cubicBezTo>
                    <a:cubicBezTo>
                      <a:pt x="164" y="243"/>
                      <a:pt x="149" y="250"/>
                      <a:pt x="135" y="252"/>
                    </a:cubicBezTo>
                    <a:cubicBezTo>
                      <a:pt x="130" y="256"/>
                      <a:pt x="125" y="257"/>
                      <a:pt x="120" y="260"/>
                    </a:cubicBezTo>
                    <a:lnTo>
                      <a:pt x="105" y="270"/>
                    </a:lnTo>
                    <a:cubicBezTo>
                      <a:pt x="105" y="270"/>
                      <a:pt x="96" y="273"/>
                      <a:pt x="96" y="273"/>
                    </a:cubicBezTo>
                    <a:cubicBezTo>
                      <a:pt x="99" y="271"/>
                      <a:pt x="103" y="270"/>
                      <a:pt x="107" y="269"/>
                    </a:cubicBezTo>
                    <a:cubicBezTo>
                      <a:pt x="119" y="259"/>
                      <a:pt x="113" y="261"/>
                      <a:pt x="126" y="260"/>
                    </a:cubicBezTo>
                    <a:cubicBezTo>
                      <a:pt x="125" y="255"/>
                      <a:pt x="132" y="252"/>
                      <a:pt x="137" y="245"/>
                    </a:cubicBezTo>
                    <a:cubicBezTo>
                      <a:pt x="129" y="242"/>
                      <a:pt x="103" y="235"/>
                      <a:pt x="110" y="249"/>
                    </a:cubicBezTo>
                    <a:cubicBezTo>
                      <a:pt x="100" y="255"/>
                      <a:pt x="102" y="244"/>
                      <a:pt x="93" y="242"/>
                    </a:cubicBezTo>
                    <a:cubicBezTo>
                      <a:pt x="86" y="238"/>
                      <a:pt x="84" y="239"/>
                      <a:pt x="83" y="230"/>
                    </a:cubicBezTo>
                    <a:cubicBezTo>
                      <a:pt x="79" y="236"/>
                      <a:pt x="77" y="239"/>
                      <a:pt x="71" y="233"/>
                    </a:cubicBezTo>
                    <a:cubicBezTo>
                      <a:pt x="69" y="226"/>
                      <a:pt x="66" y="227"/>
                      <a:pt x="63" y="221"/>
                    </a:cubicBezTo>
                    <a:cubicBezTo>
                      <a:pt x="68" y="208"/>
                      <a:pt x="63" y="221"/>
                      <a:pt x="62" y="221"/>
                    </a:cubicBezTo>
                    <a:cubicBezTo>
                      <a:pt x="60" y="221"/>
                      <a:pt x="60" y="217"/>
                      <a:pt x="59" y="215"/>
                    </a:cubicBezTo>
                    <a:cubicBezTo>
                      <a:pt x="56" y="196"/>
                      <a:pt x="45" y="179"/>
                      <a:pt x="39" y="161"/>
                    </a:cubicBezTo>
                    <a:cubicBezTo>
                      <a:pt x="36" y="168"/>
                      <a:pt x="31" y="178"/>
                      <a:pt x="41" y="180"/>
                    </a:cubicBezTo>
                    <a:cubicBezTo>
                      <a:pt x="40" y="183"/>
                      <a:pt x="39" y="185"/>
                      <a:pt x="39" y="188"/>
                    </a:cubicBezTo>
                    <a:cubicBezTo>
                      <a:pt x="40" y="192"/>
                      <a:pt x="44" y="198"/>
                      <a:pt x="44" y="198"/>
                    </a:cubicBezTo>
                    <a:cubicBezTo>
                      <a:pt x="46" y="340"/>
                      <a:pt x="47" y="270"/>
                      <a:pt x="51" y="297"/>
                    </a:cubicBezTo>
                    <a:cubicBezTo>
                      <a:pt x="66" y="295"/>
                      <a:pt x="79" y="288"/>
                      <a:pt x="95" y="287"/>
                    </a:cubicBezTo>
                    <a:cubicBezTo>
                      <a:pt x="97" y="277"/>
                      <a:pt x="111" y="277"/>
                      <a:pt x="119" y="273"/>
                    </a:cubicBezTo>
                    <a:cubicBezTo>
                      <a:pt x="124" y="266"/>
                      <a:pt x="127" y="261"/>
                      <a:pt x="135" y="260"/>
                    </a:cubicBezTo>
                    <a:cubicBezTo>
                      <a:pt x="145" y="256"/>
                      <a:pt x="160" y="241"/>
                      <a:pt x="170" y="239"/>
                    </a:cubicBezTo>
                    <a:cubicBezTo>
                      <a:pt x="178" y="237"/>
                      <a:pt x="186" y="237"/>
                      <a:pt x="194" y="236"/>
                    </a:cubicBezTo>
                    <a:cubicBezTo>
                      <a:pt x="200" y="231"/>
                      <a:pt x="210" y="228"/>
                      <a:pt x="218" y="227"/>
                    </a:cubicBezTo>
                    <a:cubicBezTo>
                      <a:pt x="227" y="223"/>
                      <a:pt x="230" y="217"/>
                      <a:pt x="240" y="215"/>
                    </a:cubicBezTo>
                    <a:cubicBezTo>
                      <a:pt x="238" y="207"/>
                      <a:pt x="233" y="209"/>
                      <a:pt x="236" y="201"/>
                    </a:cubicBezTo>
                    <a:cubicBezTo>
                      <a:pt x="235" y="191"/>
                      <a:pt x="236" y="179"/>
                      <a:pt x="231" y="170"/>
                    </a:cubicBezTo>
                    <a:cubicBezTo>
                      <a:pt x="230" y="164"/>
                      <a:pt x="229" y="162"/>
                      <a:pt x="224" y="158"/>
                    </a:cubicBezTo>
                    <a:cubicBezTo>
                      <a:pt x="222" y="148"/>
                      <a:pt x="221" y="140"/>
                      <a:pt x="215" y="132"/>
                    </a:cubicBezTo>
                    <a:cubicBezTo>
                      <a:pt x="212" y="118"/>
                      <a:pt x="210" y="116"/>
                      <a:pt x="204" y="104"/>
                    </a:cubicBezTo>
                    <a:cubicBezTo>
                      <a:pt x="202" y="96"/>
                      <a:pt x="200" y="90"/>
                      <a:pt x="195" y="83"/>
                    </a:cubicBezTo>
                    <a:cubicBezTo>
                      <a:pt x="194" y="75"/>
                      <a:pt x="192" y="73"/>
                      <a:pt x="189" y="66"/>
                    </a:cubicBezTo>
                    <a:cubicBezTo>
                      <a:pt x="188" y="60"/>
                      <a:pt x="187" y="55"/>
                      <a:pt x="183" y="50"/>
                    </a:cubicBezTo>
                    <a:cubicBezTo>
                      <a:pt x="181" y="40"/>
                      <a:pt x="175" y="46"/>
                      <a:pt x="180" y="36"/>
                    </a:cubicBezTo>
                    <a:cubicBezTo>
                      <a:pt x="174" y="30"/>
                      <a:pt x="173" y="23"/>
                      <a:pt x="168" y="17"/>
                    </a:cubicBezTo>
                    <a:cubicBezTo>
                      <a:pt x="166" y="0"/>
                      <a:pt x="165" y="14"/>
                      <a:pt x="167" y="18"/>
                    </a:cubicBezTo>
                    <a:cubicBezTo>
                      <a:pt x="175" y="12"/>
                      <a:pt x="178" y="25"/>
                      <a:pt x="183" y="30"/>
                    </a:cubicBezTo>
                    <a:cubicBezTo>
                      <a:pt x="186" y="38"/>
                      <a:pt x="186" y="44"/>
                      <a:pt x="191" y="51"/>
                    </a:cubicBezTo>
                    <a:cubicBezTo>
                      <a:pt x="193" y="80"/>
                      <a:pt x="196" y="58"/>
                      <a:pt x="198" y="77"/>
                    </a:cubicBezTo>
                    <a:cubicBezTo>
                      <a:pt x="197" y="86"/>
                      <a:pt x="201" y="88"/>
                      <a:pt x="209" y="93"/>
                    </a:cubicBezTo>
                    <a:cubicBezTo>
                      <a:pt x="210" y="99"/>
                      <a:pt x="213" y="102"/>
                      <a:pt x="215" y="107"/>
                    </a:cubicBezTo>
                    <a:cubicBezTo>
                      <a:pt x="216" y="116"/>
                      <a:pt x="218" y="117"/>
                      <a:pt x="221" y="125"/>
                    </a:cubicBezTo>
                    <a:cubicBezTo>
                      <a:pt x="223" y="136"/>
                      <a:pt x="223" y="156"/>
                      <a:pt x="234" y="161"/>
                    </a:cubicBezTo>
                    <a:cubicBezTo>
                      <a:pt x="238" y="169"/>
                      <a:pt x="237" y="181"/>
                      <a:pt x="245" y="183"/>
                    </a:cubicBezTo>
                    <a:cubicBezTo>
                      <a:pt x="247" y="195"/>
                      <a:pt x="240" y="201"/>
                      <a:pt x="254" y="204"/>
                    </a:cubicBezTo>
                    <a:cubicBezTo>
                      <a:pt x="255" y="209"/>
                      <a:pt x="257" y="213"/>
                      <a:pt x="258" y="218"/>
                    </a:cubicBezTo>
                    <a:cubicBezTo>
                      <a:pt x="256" y="239"/>
                      <a:pt x="252" y="232"/>
                      <a:pt x="251" y="222"/>
                    </a:cubicBezTo>
                    <a:cubicBezTo>
                      <a:pt x="251" y="219"/>
                      <a:pt x="251" y="216"/>
                      <a:pt x="251" y="21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06" name="Freeform 146"/>
              <p:cNvSpPr>
                <a:spLocks/>
              </p:cNvSpPr>
              <p:nvPr/>
            </p:nvSpPr>
            <p:spPr bwMode="auto">
              <a:xfrm>
                <a:off x="1152" y="2701"/>
                <a:ext cx="139" cy="80"/>
              </a:xfrm>
              <a:custGeom>
                <a:avLst/>
                <a:gdLst>
                  <a:gd name="T0" fmla="*/ 139 w 139"/>
                  <a:gd name="T1" fmla="*/ 0 h 80"/>
                  <a:gd name="T2" fmla="*/ 126 w 139"/>
                  <a:gd name="T3" fmla="*/ 17 h 80"/>
                  <a:gd name="T4" fmla="*/ 111 w 139"/>
                  <a:gd name="T5" fmla="*/ 21 h 80"/>
                  <a:gd name="T6" fmla="*/ 90 w 139"/>
                  <a:gd name="T7" fmla="*/ 30 h 80"/>
                  <a:gd name="T8" fmla="*/ 78 w 139"/>
                  <a:gd name="T9" fmla="*/ 38 h 80"/>
                  <a:gd name="T10" fmla="*/ 55 w 139"/>
                  <a:gd name="T11" fmla="*/ 48 h 80"/>
                  <a:gd name="T12" fmla="*/ 34 w 139"/>
                  <a:gd name="T13" fmla="*/ 57 h 80"/>
                  <a:gd name="T14" fmla="*/ 24 w 139"/>
                  <a:gd name="T15" fmla="*/ 65 h 80"/>
                  <a:gd name="T16" fmla="*/ 13 w 139"/>
                  <a:gd name="T17" fmla="*/ 72 h 80"/>
                  <a:gd name="T18" fmla="*/ 0 w 139"/>
                  <a:gd name="T19" fmla="*/ 80 h 80"/>
                  <a:gd name="T20" fmla="*/ 12 w 139"/>
                  <a:gd name="T21" fmla="*/ 71 h 80"/>
                  <a:gd name="T22" fmla="*/ 33 w 139"/>
                  <a:gd name="T23" fmla="*/ 59 h 80"/>
                  <a:gd name="T24" fmla="*/ 52 w 139"/>
                  <a:gd name="T25" fmla="*/ 50 h 80"/>
                  <a:gd name="T26" fmla="*/ 69 w 139"/>
                  <a:gd name="T27" fmla="*/ 39 h 80"/>
                  <a:gd name="T28" fmla="*/ 87 w 139"/>
                  <a:gd name="T29" fmla="*/ 29 h 80"/>
                  <a:gd name="T30" fmla="*/ 111 w 139"/>
                  <a:gd name="T31" fmla="*/ 17 h 80"/>
                  <a:gd name="T32" fmla="*/ 129 w 139"/>
                  <a:gd name="T33" fmla="*/ 8 h 80"/>
                  <a:gd name="T34" fmla="*/ 139 w 139"/>
                  <a:gd name="T35" fmla="*/ 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9" h="80">
                    <a:moveTo>
                      <a:pt x="139" y="0"/>
                    </a:moveTo>
                    <a:cubicBezTo>
                      <a:pt x="138" y="8"/>
                      <a:pt x="133" y="12"/>
                      <a:pt x="126" y="17"/>
                    </a:cubicBezTo>
                    <a:cubicBezTo>
                      <a:pt x="118" y="14"/>
                      <a:pt x="120" y="20"/>
                      <a:pt x="111" y="21"/>
                    </a:cubicBezTo>
                    <a:cubicBezTo>
                      <a:pt x="102" y="25"/>
                      <a:pt x="102" y="29"/>
                      <a:pt x="90" y="30"/>
                    </a:cubicBezTo>
                    <a:cubicBezTo>
                      <a:pt x="87" y="37"/>
                      <a:pt x="84" y="35"/>
                      <a:pt x="78" y="38"/>
                    </a:cubicBezTo>
                    <a:cubicBezTo>
                      <a:pt x="73" y="45"/>
                      <a:pt x="55" y="48"/>
                      <a:pt x="55" y="48"/>
                    </a:cubicBezTo>
                    <a:cubicBezTo>
                      <a:pt x="41" y="55"/>
                      <a:pt x="60" y="55"/>
                      <a:pt x="34" y="57"/>
                    </a:cubicBezTo>
                    <a:cubicBezTo>
                      <a:pt x="33" y="64"/>
                      <a:pt x="30" y="62"/>
                      <a:pt x="24" y="65"/>
                    </a:cubicBezTo>
                    <a:cubicBezTo>
                      <a:pt x="21" y="71"/>
                      <a:pt x="19" y="71"/>
                      <a:pt x="13" y="72"/>
                    </a:cubicBezTo>
                    <a:cubicBezTo>
                      <a:pt x="9" y="75"/>
                      <a:pt x="4" y="77"/>
                      <a:pt x="0" y="80"/>
                    </a:cubicBezTo>
                    <a:cubicBezTo>
                      <a:pt x="2" y="72"/>
                      <a:pt x="5" y="72"/>
                      <a:pt x="12" y="71"/>
                    </a:cubicBezTo>
                    <a:cubicBezTo>
                      <a:pt x="19" y="66"/>
                      <a:pt x="25" y="61"/>
                      <a:pt x="33" y="59"/>
                    </a:cubicBezTo>
                    <a:cubicBezTo>
                      <a:pt x="39" y="55"/>
                      <a:pt x="45" y="51"/>
                      <a:pt x="52" y="50"/>
                    </a:cubicBezTo>
                    <a:cubicBezTo>
                      <a:pt x="59" y="47"/>
                      <a:pt x="62" y="42"/>
                      <a:pt x="69" y="39"/>
                    </a:cubicBezTo>
                    <a:cubicBezTo>
                      <a:pt x="74" y="33"/>
                      <a:pt x="80" y="30"/>
                      <a:pt x="87" y="29"/>
                    </a:cubicBezTo>
                    <a:cubicBezTo>
                      <a:pt x="94" y="24"/>
                      <a:pt x="103" y="18"/>
                      <a:pt x="111" y="17"/>
                    </a:cubicBezTo>
                    <a:cubicBezTo>
                      <a:pt x="117" y="13"/>
                      <a:pt x="122" y="9"/>
                      <a:pt x="129" y="8"/>
                    </a:cubicBezTo>
                    <a:cubicBezTo>
                      <a:pt x="133" y="6"/>
                      <a:pt x="137" y="5"/>
                      <a:pt x="13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07" name="Freeform 147"/>
              <p:cNvSpPr>
                <a:spLocks/>
              </p:cNvSpPr>
              <p:nvPr/>
            </p:nvSpPr>
            <p:spPr bwMode="auto">
              <a:xfrm>
                <a:off x="1110" y="2572"/>
                <a:ext cx="176" cy="195"/>
              </a:xfrm>
              <a:custGeom>
                <a:avLst/>
                <a:gdLst>
                  <a:gd name="T0" fmla="*/ 174 w 176"/>
                  <a:gd name="T1" fmla="*/ 119 h 195"/>
                  <a:gd name="T2" fmla="*/ 154 w 176"/>
                  <a:gd name="T3" fmla="*/ 132 h 195"/>
                  <a:gd name="T4" fmla="*/ 133 w 176"/>
                  <a:gd name="T5" fmla="*/ 141 h 195"/>
                  <a:gd name="T6" fmla="*/ 120 w 176"/>
                  <a:gd name="T7" fmla="*/ 152 h 195"/>
                  <a:gd name="T8" fmla="*/ 109 w 176"/>
                  <a:gd name="T9" fmla="*/ 155 h 195"/>
                  <a:gd name="T10" fmla="*/ 94 w 176"/>
                  <a:gd name="T11" fmla="*/ 165 h 195"/>
                  <a:gd name="T12" fmla="*/ 76 w 176"/>
                  <a:gd name="T13" fmla="*/ 171 h 195"/>
                  <a:gd name="T14" fmla="*/ 60 w 176"/>
                  <a:gd name="T15" fmla="*/ 183 h 195"/>
                  <a:gd name="T16" fmla="*/ 45 w 176"/>
                  <a:gd name="T17" fmla="*/ 192 h 195"/>
                  <a:gd name="T18" fmla="*/ 37 w 176"/>
                  <a:gd name="T19" fmla="*/ 185 h 195"/>
                  <a:gd name="T20" fmla="*/ 34 w 176"/>
                  <a:gd name="T21" fmla="*/ 167 h 195"/>
                  <a:gd name="T22" fmla="*/ 36 w 176"/>
                  <a:gd name="T23" fmla="*/ 158 h 195"/>
                  <a:gd name="T24" fmla="*/ 40 w 176"/>
                  <a:gd name="T25" fmla="*/ 149 h 195"/>
                  <a:gd name="T26" fmla="*/ 46 w 176"/>
                  <a:gd name="T27" fmla="*/ 146 h 195"/>
                  <a:gd name="T28" fmla="*/ 76 w 176"/>
                  <a:gd name="T29" fmla="*/ 140 h 195"/>
                  <a:gd name="T30" fmla="*/ 87 w 176"/>
                  <a:gd name="T31" fmla="*/ 144 h 195"/>
                  <a:gd name="T32" fmla="*/ 100 w 176"/>
                  <a:gd name="T33" fmla="*/ 146 h 195"/>
                  <a:gd name="T34" fmla="*/ 99 w 176"/>
                  <a:gd name="T35" fmla="*/ 135 h 195"/>
                  <a:gd name="T36" fmla="*/ 124 w 176"/>
                  <a:gd name="T37" fmla="*/ 129 h 195"/>
                  <a:gd name="T38" fmla="*/ 100 w 176"/>
                  <a:gd name="T39" fmla="*/ 122 h 195"/>
                  <a:gd name="T40" fmla="*/ 88 w 176"/>
                  <a:gd name="T41" fmla="*/ 120 h 195"/>
                  <a:gd name="T42" fmla="*/ 79 w 176"/>
                  <a:gd name="T43" fmla="*/ 108 h 195"/>
                  <a:gd name="T44" fmla="*/ 64 w 176"/>
                  <a:gd name="T45" fmla="*/ 104 h 195"/>
                  <a:gd name="T46" fmla="*/ 43 w 176"/>
                  <a:gd name="T47" fmla="*/ 83 h 195"/>
                  <a:gd name="T48" fmla="*/ 36 w 176"/>
                  <a:gd name="T49" fmla="*/ 81 h 195"/>
                  <a:gd name="T50" fmla="*/ 22 w 176"/>
                  <a:gd name="T51" fmla="*/ 77 h 195"/>
                  <a:gd name="T52" fmla="*/ 19 w 176"/>
                  <a:gd name="T53" fmla="*/ 87 h 195"/>
                  <a:gd name="T54" fmla="*/ 10 w 176"/>
                  <a:gd name="T55" fmla="*/ 59 h 195"/>
                  <a:gd name="T56" fmla="*/ 9 w 176"/>
                  <a:gd name="T57" fmla="*/ 47 h 195"/>
                  <a:gd name="T58" fmla="*/ 1 w 176"/>
                  <a:gd name="T59" fmla="*/ 45 h 195"/>
                  <a:gd name="T60" fmla="*/ 15 w 176"/>
                  <a:gd name="T61" fmla="*/ 38 h 195"/>
                  <a:gd name="T62" fmla="*/ 33 w 176"/>
                  <a:gd name="T63" fmla="*/ 30 h 195"/>
                  <a:gd name="T64" fmla="*/ 42 w 176"/>
                  <a:gd name="T65" fmla="*/ 26 h 195"/>
                  <a:gd name="T66" fmla="*/ 43 w 176"/>
                  <a:gd name="T67" fmla="*/ 21 h 195"/>
                  <a:gd name="T68" fmla="*/ 63 w 176"/>
                  <a:gd name="T69" fmla="*/ 11 h 195"/>
                  <a:gd name="T70" fmla="*/ 73 w 176"/>
                  <a:gd name="T71" fmla="*/ 8 h 195"/>
                  <a:gd name="T72" fmla="*/ 81 w 176"/>
                  <a:gd name="T73" fmla="*/ 2 h 195"/>
                  <a:gd name="T74" fmla="*/ 67 w 176"/>
                  <a:gd name="T75" fmla="*/ 11 h 195"/>
                  <a:gd name="T76" fmla="*/ 55 w 176"/>
                  <a:gd name="T77" fmla="*/ 20 h 195"/>
                  <a:gd name="T78" fmla="*/ 78 w 176"/>
                  <a:gd name="T79" fmla="*/ 24 h 195"/>
                  <a:gd name="T80" fmla="*/ 82 w 176"/>
                  <a:gd name="T81" fmla="*/ 26 h 195"/>
                  <a:gd name="T82" fmla="*/ 82 w 176"/>
                  <a:gd name="T83" fmla="*/ 23 h 195"/>
                  <a:gd name="T84" fmla="*/ 73 w 176"/>
                  <a:gd name="T85" fmla="*/ 18 h 195"/>
                  <a:gd name="T86" fmla="*/ 82 w 176"/>
                  <a:gd name="T87" fmla="*/ 23 h 195"/>
                  <a:gd name="T88" fmla="*/ 93 w 176"/>
                  <a:gd name="T89" fmla="*/ 27 h 195"/>
                  <a:gd name="T90" fmla="*/ 99 w 176"/>
                  <a:gd name="T91" fmla="*/ 27 h 195"/>
                  <a:gd name="T92" fmla="*/ 91 w 176"/>
                  <a:gd name="T93" fmla="*/ 18 h 195"/>
                  <a:gd name="T94" fmla="*/ 90 w 176"/>
                  <a:gd name="T95" fmla="*/ 8 h 195"/>
                  <a:gd name="T96" fmla="*/ 102 w 176"/>
                  <a:gd name="T97" fmla="*/ 15 h 195"/>
                  <a:gd name="T98" fmla="*/ 105 w 176"/>
                  <a:gd name="T99" fmla="*/ 23 h 195"/>
                  <a:gd name="T100" fmla="*/ 117 w 176"/>
                  <a:gd name="T101" fmla="*/ 32 h 195"/>
                  <a:gd name="T102" fmla="*/ 114 w 176"/>
                  <a:gd name="T103" fmla="*/ 39 h 195"/>
                  <a:gd name="T104" fmla="*/ 123 w 176"/>
                  <a:gd name="T105" fmla="*/ 51 h 195"/>
                  <a:gd name="T106" fmla="*/ 136 w 176"/>
                  <a:gd name="T107" fmla="*/ 45 h 195"/>
                  <a:gd name="T108" fmla="*/ 141 w 176"/>
                  <a:gd name="T109" fmla="*/ 36 h 195"/>
                  <a:gd name="T110" fmla="*/ 154 w 176"/>
                  <a:gd name="T111" fmla="*/ 71 h 195"/>
                  <a:gd name="T112" fmla="*/ 159 w 176"/>
                  <a:gd name="T113" fmla="*/ 84 h 195"/>
                  <a:gd name="T114" fmla="*/ 174 w 176"/>
                  <a:gd name="T115" fmla="*/ 119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76" h="195">
                    <a:moveTo>
                      <a:pt x="174" y="119"/>
                    </a:moveTo>
                    <a:cubicBezTo>
                      <a:pt x="171" y="125"/>
                      <a:pt x="161" y="131"/>
                      <a:pt x="154" y="132"/>
                    </a:cubicBezTo>
                    <a:cubicBezTo>
                      <a:pt x="147" y="137"/>
                      <a:pt x="142" y="140"/>
                      <a:pt x="133" y="141"/>
                    </a:cubicBezTo>
                    <a:cubicBezTo>
                      <a:pt x="128" y="143"/>
                      <a:pt x="126" y="151"/>
                      <a:pt x="120" y="152"/>
                    </a:cubicBezTo>
                    <a:cubicBezTo>
                      <a:pt x="113" y="153"/>
                      <a:pt x="117" y="152"/>
                      <a:pt x="109" y="155"/>
                    </a:cubicBezTo>
                    <a:cubicBezTo>
                      <a:pt x="103" y="160"/>
                      <a:pt x="102" y="163"/>
                      <a:pt x="94" y="165"/>
                    </a:cubicBezTo>
                    <a:cubicBezTo>
                      <a:pt x="88" y="168"/>
                      <a:pt x="82" y="170"/>
                      <a:pt x="76" y="171"/>
                    </a:cubicBezTo>
                    <a:cubicBezTo>
                      <a:pt x="70" y="174"/>
                      <a:pt x="65" y="179"/>
                      <a:pt x="60" y="183"/>
                    </a:cubicBezTo>
                    <a:cubicBezTo>
                      <a:pt x="57" y="191"/>
                      <a:pt x="54" y="191"/>
                      <a:pt x="45" y="192"/>
                    </a:cubicBezTo>
                    <a:cubicBezTo>
                      <a:pt x="37" y="195"/>
                      <a:pt x="40" y="191"/>
                      <a:pt x="37" y="185"/>
                    </a:cubicBezTo>
                    <a:cubicBezTo>
                      <a:pt x="40" y="179"/>
                      <a:pt x="37" y="173"/>
                      <a:pt x="34" y="167"/>
                    </a:cubicBezTo>
                    <a:cubicBezTo>
                      <a:pt x="45" y="163"/>
                      <a:pt x="32" y="167"/>
                      <a:pt x="36" y="158"/>
                    </a:cubicBezTo>
                    <a:cubicBezTo>
                      <a:pt x="34" y="153"/>
                      <a:pt x="31" y="143"/>
                      <a:pt x="40" y="149"/>
                    </a:cubicBezTo>
                    <a:cubicBezTo>
                      <a:pt x="43" y="144"/>
                      <a:pt x="44" y="135"/>
                      <a:pt x="46" y="146"/>
                    </a:cubicBezTo>
                    <a:cubicBezTo>
                      <a:pt x="50" y="144"/>
                      <a:pt x="71" y="140"/>
                      <a:pt x="76" y="140"/>
                    </a:cubicBezTo>
                    <a:cubicBezTo>
                      <a:pt x="79" y="146"/>
                      <a:pt x="81" y="147"/>
                      <a:pt x="87" y="144"/>
                    </a:cubicBezTo>
                    <a:cubicBezTo>
                      <a:pt x="94" y="149"/>
                      <a:pt x="93" y="142"/>
                      <a:pt x="100" y="146"/>
                    </a:cubicBezTo>
                    <a:cubicBezTo>
                      <a:pt x="92" y="133"/>
                      <a:pt x="107" y="148"/>
                      <a:pt x="99" y="135"/>
                    </a:cubicBezTo>
                    <a:cubicBezTo>
                      <a:pt x="106" y="130"/>
                      <a:pt x="116" y="130"/>
                      <a:pt x="124" y="129"/>
                    </a:cubicBezTo>
                    <a:cubicBezTo>
                      <a:pt x="117" y="125"/>
                      <a:pt x="108" y="124"/>
                      <a:pt x="100" y="122"/>
                    </a:cubicBezTo>
                    <a:cubicBezTo>
                      <a:pt x="96" y="115"/>
                      <a:pt x="95" y="119"/>
                      <a:pt x="88" y="120"/>
                    </a:cubicBezTo>
                    <a:cubicBezTo>
                      <a:pt x="84" y="114"/>
                      <a:pt x="81" y="115"/>
                      <a:pt x="79" y="108"/>
                    </a:cubicBezTo>
                    <a:cubicBezTo>
                      <a:pt x="73" y="111"/>
                      <a:pt x="67" y="111"/>
                      <a:pt x="64" y="104"/>
                    </a:cubicBezTo>
                    <a:cubicBezTo>
                      <a:pt x="63" y="98"/>
                      <a:pt x="50" y="84"/>
                      <a:pt x="43" y="83"/>
                    </a:cubicBezTo>
                    <a:cubicBezTo>
                      <a:pt x="35" y="79"/>
                      <a:pt x="38" y="92"/>
                      <a:pt x="36" y="81"/>
                    </a:cubicBezTo>
                    <a:cubicBezTo>
                      <a:pt x="28" y="84"/>
                      <a:pt x="30" y="79"/>
                      <a:pt x="22" y="77"/>
                    </a:cubicBezTo>
                    <a:cubicBezTo>
                      <a:pt x="18" y="82"/>
                      <a:pt x="25" y="98"/>
                      <a:pt x="19" y="87"/>
                    </a:cubicBezTo>
                    <a:cubicBezTo>
                      <a:pt x="18" y="78"/>
                      <a:pt x="15" y="66"/>
                      <a:pt x="10" y="59"/>
                    </a:cubicBezTo>
                    <a:cubicBezTo>
                      <a:pt x="10" y="55"/>
                      <a:pt x="11" y="50"/>
                      <a:pt x="9" y="47"/>
                    </a:cubicBezTo>
                    <a:cubicBezTo>
                      <a:pt x="8" y="45"/>
                      <a:pt x="2" y="47"/>
                      <a:pt x="1" y="45"/>
                    </a:cubicBezTo>
                    <a:cubicBezTo>
                      <a:pt x="0" y="44"/>
                      <a:pt x="14" y="38"/>
                      <a:pt x="15" y="38"/>
                    </a:cubicBezTo>
                    <a:cubicBezTo>
                      <a:pt x="24" y="33"/>
                      <a:pt x="20" y="32"/>
                      <a:pt x="33" y="30"/>
                    </a:cubicBezTo>
                    <a:cubicBezTo>
                      <a:pt x="36" y="28"/>
                      <a:pt x="40" y="28"/>
                      <a:pt x="42" y="26"/>
                    </a:cubicBezTo>
                    <a:cubicBezTo>
                      <a:pt x="43" y="25"/>
                      <a:pt x="42" y="22"/>
                      <a:pt x="43" y="21"/>
                    </a:cubicBezTo>
                    <a:cubicBezTo>
                      <a:pt x="46" y="17"/>
                      <a:pt x="58" y="12"/>
                      <a:pt x="63" y="11"/>
                    </a:cubicBezTo>
                    <a:cubicBezTo>
                      <a:pt x="66" y="9"/>
                      <a:pt x="70" y="10"/>
                      <a:pt x="73" y="8"/>
                    </a:cubicBezTo>
                    <a:cubicBezTo>
                      <a:pt x="85" y="0"/>
                      <a:pt x="67" y="5"/>
                      <a:pt x="81" y="2"/>
                    </a:cubicBezTo>
                    <a:cubicBezTo>
                      <a:pt x="77" y="7"/>
                      <a:pt x="72" y="8"/>
                      <a:pt x="67" y="11"/>
                    </a:cubicBezTo>
                    <a:cubicBezTo>
                      <a:pt x="63" y="16"/>
                      <a:pt x="61" y="18"/>
                      <a:pt x="55" y="20"/>
                    </a:cubicBezTo>
                    <a:cubicBezTo>
                      <a:pt x="66" y="21"/>
                      <a:pt x="69" y="22"/>
                      <a:pt x="78" y="24"/>
                    </a:cubicBezTo>
                    <a:cubicBezTo>
                      <a:pt x="79" y="25"/>
                      <a:pt x="81" y="26"/>
                      <a:pt x="82" y="26"/>
                    </a:cubicBezTo>
                    <a:cubicBezTo>
                      <a:pt x="90" y="29"/>
                      <a:pt x="87" y="27"/>
                      <a:pt x="82" y="23"/>
                    </a:cubicBezTo>
                    <a:cubicBezTo>
                      <a:pt x="81" y="22"/>
                      <a:pt x="73" y="19"/>
                      <a:pt x="73" y="18"/>
                    </a:cubicBezTo>
                    <a:cubicBezTo>
                      <a:pt x="73" y="15"/>
                      <a:pt x="79" y="21"/>
                      <a:pt x="82" y="23"/>
                    </a:cubicBezTo>
                    <a:cubicBezTo>
                      <a:pt x="88" y="27"/>
                      <a:pt x="86" y="26"/>
                      <a:pt x="93" y="27"/>
                    </a:cubicBezTo>
                    <a:cubicBezTo>
                      <a:pt x="96" y="28"/>
                      <a:pt x="109" y="34"/>
                      <a:pt x="99" y="27"/>
                    </a:cubicBezTo>
                    <a:cubicBezTo>
                      <a:pt x="112" y="25"/>
                      <a:pt x="96" y="20"/>
                      <a:pt x="91" y="18"/>
                    </a:cubicBezTo>
                    <a:cubicBezTo>
                      <a:pt x="87" y="14"/>
                      <a:pt x="81" y="10"/>
                      <a:pt x="90" y="8"/>
                    </a:cubicBezTo>
                    <a:cubicBezTo>
                      <a:pt x="105" y="10"/>
                      <a:pt x="89" y="13"/>
                      <a:pt x="102" y="15"/>
                    </a:cubicBezTo>
                    <a:cubicBezTo>
                      <a:pt x="110" y="19"/>
                      <a:pt x="103" y="14"/>
                      <a:pt x="105" y="23"/>
                    </a:cubicBezTo>
                    <a:cubicBezTo>
                      <a:pt x="106" y="27"/>
                      <a:pt x="114" y="30"/>
                      <a:pt x="117" y="32"/>
                    </a:cubicBezTo>
                    <a:cubicBezTo>
                      <a:pt x="122" y="39"/>
                      <a:pt x="130" y="37"/>
                      <a:pt x="114" y="39"/>
                    </a:cubicBezTo>
                    <a:cubicBezTo>
                      <a:pt x="120" y="42"/>
                      <a:pt x="121" y="45"/>
                      <a:pt x="123" y="51"/>
                    </a:cubicBezTo>
                    <a:cubicBezTo>
                      <a:pt x="131" y="50"/>
                      <a:pt x="134" y="54"/>
                      <a:pt x="136" y="45"/>
                    </a:cubicBezTo>
                    <a:cubicBezTo>
                      <a:pt x="135" y="38"/>
                      <a:pt x="132" y="31"/>
                      <a:pt x="141" y="36"/>
                    </a:cubicBezTo>
                    <a:cubicBezTo>
                      <a:pt x="148" y="48"/>
                      <a:pt x="142" y="62"/>
                      <a:pt x="154" y="71"/>
                    </a:cubicBezTo>
                    <a:cubicBezTo>
                      <a:pt x="156" y="75"/>
                      <a:pt x="157" y="80"/>
                      <a:pt x="159" y="84"/>
                    </a:cubicBezTo>
                    <a:cubicBezTo>
                      <a:pt x="161" y="98"/>
                      <a:pt x="176" y="105"/>
                      <a:pt x="174" y="11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08" name="Freeform 148"/>
              <p:cNvSpPr>
                <a:spLocks/>
              </p:cNvSpPr>
              <p:nvPr/>
            </p:nvSpPr>
            <p:spPr bwMode="auto">
              <a:xfrm>
                <a:off x="1102" y="2622"/>
                <a:ext cx="66" cy="151"/>
              </a:xfrm>
              <a:custGeom>
                <a:avLst/>
                <a:gdLst>
                  <a:gd name="T0" fmla="*/ 45 w 66"/>
                  <a:gd name="T1" fmla="*/ 151 h 151"/>
                  <a:gd name="T2" fmla="*/ 42 w 66"/>
                  <a:gd name="T3" fmla="*/ 126 h 151"/>
                  <a:gd name="T4" fmla="*/ 36 w 66"/>
                  <a:gd name="T5" fmla="*/ 96 h 151"/>
                  <a:gd name="T6" fmla="*/ 30 w 66"/>
                  <a:gd name="T7" fmla="*/ 63 h 151"/>
                  <a:gd name="T8" fmla="*/ 24 w 66"/>
                  <a:gd name="T9" fmla="*/ 25 h 151"/>
                  <a:gd name="T10" fmla="*/ 26 w 66"/>
                  <a:gd name="T11" fmla="*/ 40 h 151"/>
                  <a:gd name="T12" fmla="*/ 38 w 66"/>
                  <a:gd name="T13" fmla="*/ 79 h 151"/>
                  <a:gd name="T14" fmla="*/ 56 w 66"/>
                  <a:gd name="T15" fmla="*/ 84 h 151"/>
                  <a:gd name="T16" fmla="*/ 56 w 66"/>
                  <a:gd name="T17" fmla="*/ 82 h 151"/>
                  <a:gd name="T18" fmla="*/ 44 w 66"/>
                  <a:gd name="T19" fmla="*/ 75 h 151"/>
                  <a:gd name="T20" fmla="*/ 35 w 66"/>
                  <a:gd name="T21" fmla="*/ 60 h 151"/>
                  <a:gd name="T22" fmla="*/ 38 w 66"/>
                  <a:gd name="T23" fmla="*/ 61 h 151"/>
                  <a:gd name="T24" fmla="*/ 18 w 66"/>
                  <a:gd name="T25" fmla="*/ 22 h 151"/>
                  <a:gd name="T26" fmla="*/ 5 w 66"/>
                  <a:gd name="T27" fmla="*/ 3 h 151"/>
                  <a:gd name="T28" fmla="*/ 12 w 66"/>
                  <a:gd name="T29" fmla="*/ 13 h 151"/>
                  <a:gd name="T30" fmla="*/ 11 w 66"/>
                  <a:gd name="T31" fmla="*/ 18 h 151"/>
                  <a:gd name="T32" fmla="*/ 18 w 66"/>
                  <a:gd name="T33" fmla="*/ 19 h 151"/>
                  <a:gd name="T34" fmla="*/ 12 w 66"/>
                  <a:gd name="T35" fmla="*/ 25 h 151"/>
                  <a:gd name="T36" fmla="*/ 17 w 66"/>
                  <a:gd name="T37" fmla="*/ 28 h 151"/>
                  <a:gd name="T38" fmla="*/ 20 w 66"/>
                  <a:gd name="T39" fmla="*/ 42 h 151"/>
                  <a:gd name="T40" fmla="*/ 18 w 66"/>
                  <a:gd name="T41" fmla="*/ 48 h 151"/>
                  <a:gd name="T42" fmla="*/ 29 w 66"/>
                  <a:gd name="T43" fmla="*/ 55 h 151"/>
                  <a:gd name="T44" fmla="*/ 15 w 66"/>
                  <a:gd name="T45" fmla="*/ 69 h 151"/>
                  <a:gd name="T46" fmla="*/ 27 w 66"/>
                  <a:gd name="T47" fmla="*/ 93 h 151"/>
                  <a:gd name="T48" fmla="*/ 30 w 66"/>
                  <a:gd name="T49" fmla="*/ 112 h 151"/>
                  <a:gd name="T50" fmla="*/ 35 w 66"/>
                  <a:gd name="T51" fmla="*/ 135 h 151"/>
                  <a:gd name="T52" fmla="*/ 45 w 66"/>
                  <a:gd name="T53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" h="151">
                    <a:moveTo>
                      <a:pt x="45" y="151"/>
                    </a:moveTo>
                    <a:cubicBezTo>
                      <a:pt x="47" y="142"/>
                      <a:pt x="46" y="135"/>
                      <a:pt x="42" y="126"/>
                    </a:cubicBezTo>
                    <a:cubicBezTo>
                      <a:pt x="41" y="116"/>
                      <a:pt x="39" y="105"/>
                      <a:pt x="36" y="96"/>
                    </a:cubicBezTo>
                    <a:cubicBezTo>
                      <a:pt x="35" y="85"/>
                      <a:pt x="32" y="74"/>
                      <a:pt x="30" y="63"/>
                    </a:cubicBezTo>
                    <a:cubicBezTo>
                      <a:pt x="29" y="50"/>
                      <a:pt x="26" y="38"/>
                      <a:pt x="24" y="25"/>
                    </a:cubicBezTo>
                    <a:cubicBezTo>
                      <a:pt x="23" y="31"/>
                      <a:pt x="23" y="35"/>
                      <a:pt x="26" y="40"/>
                    </a:cubicBezTo>
                    <a:cubicBezTo>
                      <a:pt x="26" y="43"/>
                      <a:pt x="35" y="77"/>
                      <a:pt x="38" y="79"/>
                    </a:cubicBezTo>
                    <a:cubicBezTo>
                      <a:pt x="43" y="82"/>
                      <a:pt x="51" y="82"/>
                      <a:pt x="56" y="84"/>
                    </a:cubicBezTo>
                    <a:cubicBezTo>
                      <a:pt x="66" y="92"/>
                      <a:pt x="44" y="87"/>
                      <a:pt x="56" y="82"/>
                    </a:cubicBezTo>
                    <a:cubicBezTo>
                      <a:pt x="50" y="81"/>
                      <a:pt x="38" y="84"/>
                      <a:pt x="44" y="75"/>
                    </a:cubicBezTo>
                    <a:cubicBezTo>
                      <a:pt x="41" y="69"/>
                      <a:pt x="40" y="65"/>
                      <a:pt x="35" y="60"/>
                    </a:cubicBezTo>
                    <a:cubicBezTo>
                      <a:pt x="39" y="58"/>
                      <a:pt x="51" y="59"/>
                      <a:pt x="38" y="61"/>
                    </a:cubicBezTo>
                    <a:cubicBezTo>
                      <a:pt x="40" y="49"/>
                      <a:pt x="24" y="33"/>
                      <a:pt x="18" y="22"/>
                    </a:cubicBezTo>
                    <a:cubicBezTo>
                      <a:pt x="17" y="6"/>
                      <a:pt x="21" y="0"/>
                      <a:pt x="5" y="3"/>
                    </a:cubicBezTo>
                    <a:cubicBezTo>
                      <a:pt x="14" y="5"/>
                      <a:pt x="16" y="3"/>
                      <a:pt x="12" y="13"/>
                    </a:cubicBezTo>
                    <a:cubicBezTo>
                      <a:pt x="12" y="15"/>
                      <a:pt x="10" y="17"/>
                      <a:pt x="11" y="18"/>
                    </a:cubicBezTo>
                    <a:cubicBezTo>
                      <a:pt x="13" y="20"/>
                      <a:pt x="16" y="17"/>
                      <a:pt x="18" y="19"/>
                    </a:cubicBezTo>
                    <a:cubicBezTo>
                      <a:pt x="23" y="24"/>
                      <a:pt x="12" y="25"/>
                      <a:pt x="12" y="25"/>
                    </a:cubicBezTo>
                    <a:cubicBezTo>
                      <a:pt x="3" y="29"/>
                      <a:pt x="13" y="30"/>
                      <a:pt x="17" y="28"/>
                    </a:cubicBezTo>
                    <a:cubicBezTo>
                      <a:pt x="21" y="35"/>
                      <a:pt x="17" y="35"/>
                      <a:pt x="20" y="42"/>
                    </a:cubicBezTo>
                    <a:cubicBezTo>
                      <a:pt x="14" y="43"/>
                      <a:pt x="0" y="50"/>
                      <a:pt x="18" y="48"/>
                    </a:cubicBezTo>
                    <a:cubicBezTo>
                      <a:pt x="24" y="49"/>
                      <a:pt x="26" y="49"/>
                      <a:pt x="29" y="55"/>
                    </a:cubicBezTo>
                    <a:cubicBezTo>
                      <a:pt x="25" y="69"/>
                      <a:pt x="26" y="65"/>
                      <a:pt x="15" y="69"/>
                    </a:cubicBezTo>
                    <a:cubicBezTo>
                      <a:pt x="32" y="73"/>
                      <a:pt x="30" y="77"/>
                      <a:pt x="27" y="93"/>
                    </a:cubicBezTo>
                    <a:cubicBezTo>
                      <a:pt x="37" y="95"/>
                      <a:pt x="35" y="105"/>
                      <a:pt x="30" y="112"/>
                    </a:cubicBezTo>
                    <a:cubicBezTo>
                      <a:pt x="40" y="117"/>
                      <a:pt x="40" y="126"/>
                      <a:pt x="35" y="135"/>
                    </a:cubicBezTo>
                    <a:cubicBezTo>
                      <a:pt x="47" y="137"/>
                      <a:pt x="37" y="143"/>
                      <a:pt x="45" y="15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09" name="Freeform 149"/>
              <p:cNvSpPr>
                <a:spLocks/>
              </p:cNvSpPr>
              <p:nvPr/>
            </p:nvSpPr>
            <p:spPr bwMode="auto">
              <a:xfrm>
                <a:off x="1210" y="2559"/>
                <a:ext cx="35" cy="48"/>
              </a:xfrm>
              <a:custGeom>
                <a:avLst/>
                <a:gdLst>
                  <a:gd name="T0" fmla="*/ 33 w 35"/>
                  <a:gd name="T1" fmla="*/ 48 h 48"/>
                  <a:gd name="T2" fmla="*/ 24 w 35"/>
                  <a:gd name="T3" fmla="*/ 25 h 48"/>
                  <a:gd name="T4" fmla="*/ 15 w 35"/>
                  <a:gd name="T5" fmla="*/ 4 h 48"/>
                  <a:gd name="T6" fmla="*/ 9 w 35"/>
                  <a:gd name="T7" fmla="*/ 13 h 48"/>
                  <a:gd name="T8" fmla="*/ 18 w 35"/>
                  <a:gd name="T9" fmla="*/ 18 h 48"/>
                  <a:gd name="T10" fmla="*/ 12 w 35"/>
                  <a:gd name="T11" fmla="*/ 16 h 48"/>
                  <a:gd name="T12" fmla="*/ 0 w 35"/>
                  <a:gd name="T13" fmla="*/ 6 h 48"/>
                  <a:gd name="T14" fmla="*/ 14 w 35"/>
                  <a:gd name="T15" fmla="*/ 0 h 48"/>
                  <a:gd name="T16" fmla="*/ 20 w 35"/>
                  <a:gd name="T17" fmla="*/ 12 h 48"/>
                  <a:gd name="T18" fmla="*/ 32 w 35"/>
                  <a:gd name="T19" fmla="*/ 28 h 48"/>
                  <a:gd name="T20" fmla="*/ 33 w 35"/>
                  <a:gd name="T21" fmla="*/ 48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5" h="48">
                    <a:moveTo>
                      <a:pt x="33" y="48"/>
                    </a:moveTo>
                    <a:cubicBezTo>
                      <a:pt x="32" y="38"/>
                      <a:pt x="29" y="34"/>
                      <a:pt x="24" y="25"/>
                    </a:cubicBezTo>
                    <a:cubicBezTo>
                      <a:pt x="30" y="17"/>
                      <a:pt x="23" y="7"/>
                      <a:pt x="15" y="4"/>
                    </a:cubicBezTo>
                    <a:cubicBezTo>
                      <a:pt x="5" y="9"/>
                      <a:pt x="20" y="6"/>
                      <a:pt x="9" y="13"/>
                    </a:cubicBezTo>
                    <a:cubicBezTo>
                      <a:pt x="14" y="15"/>
                      <a:pt x="20" y="17"/>
                      <a:pt x="18" y="18"/>
                    </a:cubicBezTo>
                    <a:cubicBezTo>
                      <a:pt x="16" y="19"/>
                      <a:pt x="14" y="17"/>
                      <a:pt x="12" y="16"/>
                    </a:cubicBezTo>
                    <a:cubicBezTo>
                      <a:pt x="10" y="5"/>
                      <a:pt x="12" y="3"/>
                      <a:pt x="0" y="6"/>
                    </a:cubicBezTo>
                    <a:cubicBezTo>
                      <a:pt x="5" y="3"/>
                      <a:pt x="8" y="1"/>
                      <a:pt x="14" y="0"/>
                    </a:cubicBezTo>
                    <a:cubicBezTo>
                      <a:pt x="23" y="1"/>
                      <a:pt x="21" y="4"/>
                      <a:pt x="20" y="12"/>
                    </a:cubicBezTo>
                    <a:cubicBezTo>
                      <a:pt x="24" y="18"/>
                      <a:pt x="29" y="21"/>
                      <a:pt x="32" y="28"/>
                    </a:cubicBezTo>
                    <a:cubicBezTo>
                      <a:pt x="34" y="37"/>
                      <a:pt x="35" y="38"/>
                      <a:pt x="33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10" name="Freeform 150"/>
              <p:cNvSpPr>
                <a:spLocks/>
              </p:cNvSpPr>
              <p:nvPr/>
            </p:nvSpPr>
            <p:spPr bwMode="auto">
              <a:xfrm>
                <a:off x="1177" y="2565"/>
                <a:ext cx="75" cy="64"/>
              </a:xfrm>
              <a:custGeom>
                <a:avLst/>
                <a:gdLst>
                  <a:gd name="T0" fmla="*/ 75 w 75"/>
                  <a:gd name="T1" fmla="*/ 64 h 64"/>
                  <a:gd name="T2" fmla="*/ 57 w 75"/>
                  <a:gd name="T3" fmla="*/ 54 h 64"/>
                  <a:gd name="T4" fmla="*/ 35 w 75"/>
                  <a:gd name="T5" fmla="*/ 43 h 64"/>
                  <a:gd name="T6" fmla="*/ 63 w 75"/>
                  <a:gd name="T7" fmla="*/ 51 h 64"/>
                  <a:gd name="T8" fmla="*/ 50 w 75"/>
                  <a:gd name="T9" fmla="*/ 31 h 64"/>
                  <a:gd name="T10" fmla="*/ 45 w 75"/>
                  <a:gd name="T11" fmla="*/ 30 h 64"/>
                  <a:gd name="T12" fmla="*/ 44 w 75"/>
                  <a:gd name="T13" fmla="*/ 33 h 64"/>
                  <a:gd name="T14" fmla="*/ 30 w 75"/>
                  <a:gd name="T15" fmla="*/ 24 h 64"/>
                  <a:gd name="T16" fmla="*/ 14 w 75"/>
                  <a:gd name="T17" fmla="*/ 25 h 64"/>
                  <a:gd name="T18" fmla="*/ 29 w 75"/>
                  <a:gd name="T19" fmla="*/ 28 h 64"/>
                  <a:gd name="T20" fmla="*/ 39 w 75"/>
                  <a:gd name="T21" fmla="*/ 24 h 64"/>
                  <a:gd name="T22" fmla="*/ 53 w 75"/>
                  <a:gd name="T23" fmla="*/ 31 h 64"/>
                  <a:gd name="T24" fmla="*/ 26 w 75"/>
                  <a:gd name="T25" fmla="*/ 13 h 64"/>
                  <a:gd name="T26" fmla="*/ 41 w 75"/>
                  <a:gd name="T27" fmla="*/ 24 h 64"/>
                  <a:gd name="T28" fmla="*/ 47 w 75"/>
                  <a:gd name="T29" fmla="*/ 15 h 64"/>
                  <a:gd name="T30" fmla="*/ 39 w 75"/>
                  <a:gd name="T31" fmla="*/ 6 h 64"/>
                  <a:gd name="T32" fmla="*/ 35 w 75"/>
                  <a:gd name="T33" fmla="*/ 6 h 64"/>
                  <a:gd name="T34" fmla="*/ 53 w 75"/>
                  <a:gd name="T35" fmla="*/ 1 h 64"/>
                  <a:gd name="T36" fmla="*/ 65 w 75"/>
                  <a:gd name="T37" fmla="*/ 24 h 64"/>
                  <a:gd name="T38" fmla="*/ 72 w 75"/>
                  <a:gd name="T39" fmla="*/ 63 h 64"/>
                  <a:gd name="T40" fmla="*/ 75 w 75"/>
                  <a:gd name="T41" fmla="*/ 6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5" h="64">
                    <a:moveTo>
                      <a:pt x="75" y="64"/>
                    </a:moveTo>
                    <a:cubicBezTo>
                      <a:pt x="70" y="57"/>
                      <a:pt x="65" y="55"/>
                      <a:pt x="57" y="54"/>
                    </a:cubicBezTo>
                    <a:cubicBezTo>
                      <a:pt x="50" y="50"/>
                      <a:pt x="43" y="47"/>
                      <a:pt x="35" y="43"/>
                    </a:cubicBezTo>
                    <a:cubicBezTo>
                      <a:pt x="41" y="52"/>
                      <a:pt x="52" y="50"/>
                      <a:pt x="63" y="51"/>
                    </a:cubicBezTo>
                    <a:cubicBezTo>
                      <a:pt x="60" y="41"/>
                      <a:pt x="60" y="36"/>
                      <a:pt x="50" y="31"/>
                    </a:cubicBezTo>
                    <a:cubicBezTo>
                      <a:pt x="50" y="31"/>
                      <a:pt x="47" y="30"/>
                      <a:pt x="45" y="30"/>
                    </a:cubicBezTo>
                    <a:cubicBezTo>
                      <a:pt x="34" y="25"/>
                      <a:pt x="47" y="30"/>
                      <a:pt x="44" y="33"/>
                    </a:cubicBezTo>
                    <a:cubicBezTo>
                      <a:pt x="44" y="33"/>
                      <a:pt x="31" y="25"/>
                      <a:pt x="30" y="24"/>
                    </a:cubicBezTo>
                    <a:cubicBezTo>
                      <a:pt x="34" y="36"/>
                      <a:pt x="24" y="28"/>
                      <a:pt x="14" y="25"/>
                    </a:cubicBezTo>
                    <a:cubicBezTo>
                      <a:pt x="0" y="17"/>
                      <a:pt x="26" y="27"/>
                      <a:pt x="29" y="28"/>
                    </a:cubicBezTo>
                    <a:cubicBezTo>
                      <a:pt x="18" y="22"/>
                      <a:pt x="30" y="28"/>
                      <a:pt x="39" y="24"/>
                    </a:cubicBezTo>
                    <a:cubicBezTo>
                      <a:pt x="27" y="18"/>
                      <a:pt x="49" y="30"/>
                      <a:pt x="53" y="31"/>
                    </a:cubicBezTo>
                    <a:cubicBezTo>
                      <a:pt x="46" y="22"/>
                      <a:pt x="37" y="17"/>
                      <a:pt x="26" y="13"/>
                    </a:cubicBezTo>
                    <a:cubicBezTo>
                      <a:pt x="31" y="18"/>
                      <a:pt x="34" y="21"/>
                      <a:pt x="41" y="24"/>
                    </a:cubicBezTo>
                    <a:cubicBezTo>
                      <a:pt x="47" y="20"/>
                      <a:pt x="54" y="22"/>
                      <a:pt x="47" y="15"/>
                    </a:cubicBezTo>
                    <a:cubicBezTo>
                      <a:pt x="52" y="7"/>
                      <a:pt x="46" y="7"/>
                      <a:pt x="39" y="6"/>
                    </a:cubicBezTo>
                    <a:cubicBezTo>
                      <a:pt x="35" y="9"/>
                      <a:pt x="22" y="8"/>
                      <a:pt x="35" y="6"/>
                    </a:cubicBezTo>
                    <a:cubicBezTo>
                      <a:pt x="42" y="1"/>
                      <a:pt x="43" y="0"/>
                      <a:pt x="53" y="1"/>
                    </a:cubicBezTo>
                    <a:cubicBezTo>
                      <a:pt x="54" y="14"/>
                      <a:pt x="54" y="18"/>
                      <a:pt x="65" y="24"/>
                    </a:cubicBezTo>
                    <a:cubicBezTo>
                      <a:pt x="66" y="52"/>
                      <a:pt x="70" y="36"/>
                      <a:pt x="72" y="63"/>
                    </a:cubicBezTo>
                    <a:cubicBezTo>
                      <a:pt x="75" y="56"/>
                      <a:pt x="74" y="56"/>
                      <a:pt x="75" y="6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11" name="Freeform 151"/>
              <p:cNvSpPr>
                <a:spLocks/>
              </p:cNvSpPr>
              <p:nvPr/>
            </p:nvSpPr>
            <p:spPr bwMode="auto">
              <a:xfrm>
                <a:off x="1111" y="2544"/>
                <a:ext cx="113" cy="72"/>
              </a:xfrm>
              <a:custGeom>
                <a:avLst/>
                <a:gdLst>
                  <a:gd name="T0" fmla="*/ 113 w 113"/>
                  <a:gd name="T1" fmla="*/ 0 h 72"/>
                  <a:gd name="T2" fmla="*/ 95 w 113"/>
                  <a:gd name="T3" fmla="*/ 19 h 72"/>
                  <a:gd name="T4" fmla="*/ 63 w 113"/>
                  <a:gd name="T5" fmla="*/ 37 h 72"/>
                  <a:gd name="T6" fmla="*/ 39 w 113"/>
                  <a:gd name="T7" fmla="*/ 48 h 72"/>
                  <a:gd name="T8" fmla="*/ 12 w 113"/>
                  <a:gd name="T9" fmla="*/ 64 h 72"/>
                  <a:gd name="T10" fmla="*/ 0 w 113"/>
                  <a:gd name="T11" fmla="*/ 66 h 72"/>
                  <a:gd name="T12" fmla="*/ 24 w 113"/>
                  <a:gd name="T13" fmla="*/ 52 h 72"/>
                  <a:gd name="T14" fmla="*/ 42 w 113"/>
                  <a:gd name="T15" fmla="*/ 40 h 72"/>
                  <a:gd name="T16" fmla="*/ 57 w 113"/>
                  <a:gd name="T17" fmla="*/ 34 h 72"/>
                  <a:gd name="T18" fmla="*/ 66 w 113"/>
                  <a:gd name="T19" fmla="*/ 22 h 72"/>
                  <a:gd name="T20" fmla="*/ 93 w 113"/>
                  <a:gd name="T21" fmla="*/ 16 h 72"/>
                  <a:gd name="T22" fmla="*/ 113 w 113"/>
                  <a:gd name="T23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3" h="72">
                    <a:moveTo>
                      <a:pt x="113" y="0"/>
                    </a:moveTo>
                    <a:cubicBezTo>
                      <a:pt x="111" y="11"/>
                      <a:pt x="106" y="17"/>
                      <a:pt x="95" y="19"/>
                    </a:cubicBezTo>
                    <a:cubicBezTo>
                      <a:pt x="93" y="23"/>
                      <a:pt x="69" y="36"/>
                      <a:pt x="63" y="37"/>
                    </a:cubicBezTo>
                    <a:cubicBezTo>
                      <a:pt x="55" y="43"/>
                      <a:pt x="48" y="45"/>
                      <a:pt x="39" y="48"/>
                    </a:cubicBezTo>
                    <a:cubicBezTo>
                      <a:pt x="31" y="54"/>
                      <a:pt x="22" y="62"/>
                      <a:pt x="12" y="64"/>
                    </a:cubicBezTo>
                    <a:cubicBezTo>
                      <a:pt x="7" y="68"/>
                      <a:pt x="5" y="72"/>
                      <a:pt x="0" y="66"/>
                    </a:cubicBezTo>
                    <a:cubicBezTo>
                      <a:pt x="5" y="54"/>
                      <a:pt x="13" y="55"/>
                      <a:pt x="24" y="52"/>
                    </a:cubicBezTo>
                    <a:cubicBezTo>
                      <a:pt x="29" y="42"/>
                      <a:pt x="32" y="43"/>
                      <a:pt x="42" y="40"/>
                    </a:cubicBezTo>
                    <a:cubicBezTo>
                      <a:pt x="47" y="37"/>
                      <a:pt x="52" y="37"/>
                      <a:pt x="57" y="34"/>
                    </a:cubicBezTo>
                    <a:cubicBezTo>
                      <a:pt x="61" y="29"/>
                      <a:pt x="65" y="29"/>
                      <a:pt x="66" y="22"/>
                    </a:cubicBezTo>
                    <a:cubicBezTo>
                      <a:pt x="74" y="25"/>
                      <a:pt x="85" y="18"/>
                      <a:pt x="93" y="16"/>
                    </a:cubicBezTo>
                    <a:cubicBezTo>
                      <a:pt x="96" y="10"/>
                      <a:pt x="107" y="6"/>
                      <a:pt x="113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12" name="Freeform 152"/>
              <p:cNvSpPr>
                <a:spLocks/>
              </p:cNvSpPr>
              <p:nvPr/>
            </p:nvSpPr>
            <p:spPr bwMode="auto">
              <a:xfrm>
                <a:off x="1108" y="2532"/>
                <a:ext cx="113" cy="69"/>
              </a:xfrm>
              <a:custGeom>
                <a:avLst/>
                <a:gdLst>
                  <a:gd name="T0" fmla="*/ 108 w 113"/>
                  <a:gd name="T1" fmla="*/ 0 h 69"/>
                  <a:gd name="T2" fmla="*/ 105 w 113"/>
                  <a:gd name="T3" fmla="*/ 13 h 69"/>
                  <a:gd name="T4" fmla="*/ 72 w 113"/>
                  <a:gd name="T5" fmla="*/ 27 h 69"/>
                  <a:gd name="T6" fmla="*/ 53 w 113"/>
                  <a:gd name="T7" fmla="*/ 40 h 69"/>
                  <a:gd name="T8" fmla="*/ 39 w 113"/>
                  <a:gd name="T9" fmla="*/ 46 h 69"/>
                  <a:gd name="T10" fmla="*/ 20 w 113"/>
                  <a:gd name="T11" fmla="*/ 60 h 69"/>
                  <a:gd name="T12" fmla="*/ 14 w 113"/>
                  <a:gd name="T13" fmla="*/ 61 h 69"/>
                  <a:gd name="T14" fmla="*/ 0 w 113"/>
                  <a:gd name="T15" fmla="*/ 64 h 69"/>
                  <a:gd name="T16" fmla="*/ 18 w 113"/>
                  <a:gd name="T17" fmla="*/ 54 h 69"/>
                  <a:gd name="T18" fmla="*/ 42 w 113"/>
                  <a:gd name="T19" fmla="*/ 43 h 69"/>
                  <a:gd name="T20" fmla="*/ 53 w 113"/>
                  <a:gd name="T21" fmla="*/ 36 h 69"/>
                  <a:gd name="T22" fmla="*/ 71 w 113"/>
                  <a:gd name="T23" fmla="*/ 28 h 69"/>
                  <a:gd name="T24" fmla="*/ 98 w 113"/>
                  <a:gd name="T25" fmla="*/ 12 h 69"/>
                  <a:gd name="T26" fmla="*/ 108 w 113"/>
                  <a:gd name="T27" fmla="*/ 0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3" h="69">
                    <a:moveTo>
                      <a:pt x="108" y="0"/>
                    </a:moveTo>
                    <a:cubicBezTo>
                      <a:pt x="112" y="6"/>
                      <a:pt x="113" y="11"/>
                      <a:pt x="105" y="13"/>
                    </a:cubicBezTo>
                    <a:cubicBezTo>
                      <a:pt x="94" y="21"/>
                      <a:pt x="85" y="24"/>
                      <a:pt x="72" y="27"/>
                    </a:cubicBezTo>
                    <a:cubicBezTo>
                      <a:pt x="63" y="34"/>
                      <a:pt x="64" y="39"/>
                      <a:pt x="53" y="40"/>
                    </a:cubicBezTo>
                    <a:cubicBezTo>
                      <a:pt x="48" y="43"/>
                      <a:pt x="45" y="45"/>
                      <a:pt x="39" y="46"/>
                    </a:cubicBezTo>
                    <a:cubicBezTo>
                      <a:pt x="33" y="49"/>
                      <a:pt x="26" y="56"/>
                      <a:pt x="20" y="60"/>
                    </a:cubicBezTo>
                    <a:cubicBezTo>
                      <a:pt x="16" y="69"/>
                      <a:pt x="21" y="61"/>
                      <a:pt x="14" y="61"/>
                    </a:cubicBezTo>
                    <a:cubicBezTo>
                      <a:pt x="9" y="61"/>
                      <a:pt x="0" y="64"/>
                      <a:pt x="0" y="64"/>
                    </a:cubicBezTo>
                    <a:cubicBezTo>
                      <a:pt x="3" y="57"/>
                      <a:pt x="11" y="55"/>
                      <a:pt x="18" y="54"/>
                    </a:cubicBezTo>
                    <a:cubicBezTo>
                      <a:pt x="26" y="49"/>
                      <a:pt x="33" y="45"/>
                      <a:pt x="42" y="43"/>
                    </a:cubicBezTo>
                    <a:cubicBezTo>
                      <a:pt x="45" y="37"/>
                      <a:pt x="47" y="37"/>
                      <a:pt x="53" y="36"/>
                    </a:cubicBezTo>
                    <a:cubicBezTo>
                      <a:pt x="59" y="33"/>
                      <a:pt x="65" y="32"/>
                      <a:pt x="71" y="28"/>
                    </a:cubicBezTo>
                    <a:cubicBezTo>
                      <a:pt x="80" y="22"/>
                      <a:pt x="87" y="14"/>
                      <a:pt x="98" y="12"/>
                    </a:cubicBezTo>
                    <a:cubicBezTo>
                      <a:pt x="104" y="8"/>
                      <a:pt x="107" y="8"/>
                      <a:pt x="10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13" name="Freeform 153"/>
              <p:cNvSpPr>
                <a:spLocks/>
              </p:cNvSpPr>
              <p:nvPr/>
            </p:nvSpPr>
            <p:spPr bwMode="auto">
              <a:xfrm>
                <a:off x="1101" y="2505"/>
                <a:ext cx="94" cy="84"/>
              </a:xfrm>
              <a:custGeom>
                <a:avLst/>
                <a:gdLst>
                  <a:gd name="T0" fmla="*/ 85 w 94"/>
                  <a:gd name="T1" fmla="*/ 30 h 84"/>
                  <a:gd name="T2" fmla="*/ 79 w 94"/>
                  <a:gd name="T3" fmla="*/ 43 h 84"/>
                  <a:gd name="T4" fmla="*/ 52 w 94"/>
                  <a:gd name="T5" fmla="*/ 58 h 84"/>
                  <a:gd name="T6" fmla="*/ 34 w 94"/>
                  <a:gd name="T7" fmla="*/ 67 h 84"/>
                  <a:gd name="T8" fmla="*/ 25 w 94"/>
                  <a:gd name="T9" fmla="*/ 70 h 84"/>
                  <a:gd name="T10" fmla="*/ 13 w 94"/>
                  <a:gd name="T11" fmla="*/ 84 h 84"/>
                  <a:gd name="T12" fmla="*/ 9 w 94"/>
                  <a:gd name="T13" fmla="*/ 67 h 84"/>
                  <a:gd name="T14" fmla="*/ 3 w 94"/>
                  <a:gd name="T15" fmla="*/ 46 h 84"/>
                  <a:gd name="T16" fmla="*/ 15 w 94"/>
                  <a:gd name="T17" fmla="*/ 10 h 84"/>
                  <a:gd name="T18" fmla="*/ 10 w 94"/>
                  <a:gd name="T19" fmla="*/ 7 h 84"/>
                  <a:gd name="T20" fmla="*/ 24 w 94"/>
                  <a:gd name="T21" fmla="*/ 16 h 84"/>
                  <a:gd name="T22" fmla="*/ 36 w 94"/>
                  <a:gd name="T23" fmla="*/ 25 h 84"/>
                  <a:gd name="T24" fmla="*/ 37 w 94"/>
                  <a:gd name="T25" fmla="*/ 30 h 84"/>
                  <a:gd name="T26" fmla="*/ 40 w 94"/>
                  <a:gd name="T27" fmla="*/ 25 h 84"/>
                  <a:gd name="T28" fmla="*/ 42 w 94"/>
                  <a:gd name="T29" fmla="*/ 33 h 84"/>
                  <a:gd name="T30" fmla="*/ 48 w 94"/>
                  <a:gd name="T31" fmla="*/ 34 h 84"/>
                  <a:gd name="T32" fmla="*/ 57 w 94"/>
                  <a:gd name="T33" fmla="*/ 43 h 84"/>
                  <a:gd name="T34" fmla="*/ 52 w 94"/>
                  <a:gd name="T35" fmla="*/ 31 h 84"/>
                  <a:gd name="T36" fmla="*/ 52 w 94"/>
                  <a:gd name="T37" fmla="*/ 27 h 84"/>
                  <a:gd name="T38" fmla="*/ 66 w 94"/>
                  <a:gd name="T39" fmla="*/ 43 h 84"/>
                  <a:gd name="T40" fmla="*/ 67 w 94"/>
                  <a:gd name="T41" fmla="*/ 37 h 84"/>
                  <a:gd name="T42" fmla="*/ 66 w 94"/>
                  <a:gd name="T43" fmla="*/ 27 h 84"/>
                  <a:gd name="T44" fmla="*/ 64 w 94"/>
                  <a:gd name="T45" fmla="*/ 22 h 84"/>
                  <a:gd name="T46" fmla="*/ 76 w 94"/>
                  <a:gd name="T47" fmla="*/ 34 h 84"/>
                  <a:gd name="T48" fmla="*/ 85 w 94"/>
                  <a:gd name="T49" fmla="*/ 30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4" h="84">
                    <a:moveTo>
                      <a:pt x="85" y="30"/>
                    </a:moveTo>
                    <a:cubicBezTo>
                      <a:pt x="94" y="35"/>
                      <a:pt x="87" y="42"/>
                      <a:pt x="79" y="43"/>
                    </a:cubicBezTo>
                    <a:cubicBezTo>
                      <a:pt x="72" y="48"/>
                      <a:pt x="61" y="56"/>
                      <a:pt x="52" y="58"/>
                    </a:cubicBezTo>
                    <a:cubicBezTo>
                      <a:pt x="47" y="62"/>
                      <a:pt x="40" y="66"/>
                      <a:pt x="34" y="67"/>
                    </a:cubicBezTo>
                    <a:cubicBezTo>
                      <a:pt x="31" y="68"/>
                      <a:pt x="27" y="68"/>
                      <a:pt x="25" y="70"/>
                    </a:cubicBezTo>
                    <a:cubicBezTo>
                      <a:pt x="19" y="76"/>
                      <a:pt x="26" y="79"/>
                      <a:pt x="13" y="84"/>
                    </a:cubicBezTo>
                    <a:cubicBezTo>
                      <a:pt x="11" y="76"/>
                      <a:pt x="18" y="74"/>
                      <a:pt x="9" y="67"/>
                    </a:cubicBezTo>
                    <a:cubicBezTo>
                      <a:pt x="10" y="57"/>
                      <a:pt x="8" y="54"/>
                      <a:pt x="3" y="46"/>
                    </a:cubicBezTo>
                    <a:cubicBezTo>
                      <a:pt x="4" y="16"/>
                      <a:pt x="4" y="28"/>
                      <a:pt x="15" y="10"/>
                    </a:cubicBezTo>
                    <a:cubicBezTo>
                      <a:pt x="13" y="9"/>
                      <a:pt x="12" y="8"/>
                      <a:pt x="10" y="7"/>
                    </a:cubicBezTo>
                    <a:cubicBezTo>
                      <a:pt x="0" y="0"/>
                      <a:pt x="21" y="15"/>
                      <a:pt x="24" y="16"/>
                    </a:cubicBezTo>
                    <a:cubicBezTo>
                      <a:pt x="28" y="22"/>
                      <a:pt x="29" y="24"/>
                      <a:pt x="36" y="25"/>
                    </a:cubicBezTo>
                    <a:cubicBezTo>
                      <a:pt x="36" y="27"/>
                      <a:pt x="35" y="30"/>
                      <a:pt x="37" y="30"/>
                    </a:cubicBezTo>
                    <a:cubicBezTo>
                      <a:pt x="39" y="30"/>
                      <a:pt x="38" y="24"/>
                      <a:pt x="40" y="25"/>
                    </a:cubicBezTo>
                    <a:cubicBezTo>
                      <a:pt x="42" y="26"/>
                      <a:pt x="40" y="31"/>
                      <a:pt x="42" y="33"/>
                    </a:cubicBezTo>
                    <a:cubicBezTo>
                      <a:pt x="43" y="35"/>
                      <a:pt x="46" y="34"/>
                      <a:pt x="48" y="34"/>
                    </a:cubicBezTo>
                    <a:cubicBezTo>
                      <a:pt x="45" y="43"/>
                      <a:pt x="49" y="42"/>
                      <a:pt x="57" y="43"/>
                    </a:cubicBezTo>
                    <a:cubicBezTo>
                      <a:pt x="62" y="37"/>
                      <a:pt x="58" y="35"/>
                      <a:pt x="52" y="31"/>
                    </a:cubicBezTo>
                    <a:cubicBezTo>
                      <a:pt x="51" y="24"/>
                      <a:pt x="40" y="17"/>
                      <a:pt x="52" y="27"/>
                    </a:cubicBezTo>
                    <a:cubicBezTo>
                      <a:pt x="56" y="36"/>
                      <a:pt x="55" y="41"/>
                      <a:pt x="66" y="43"/>
                    </a:cubicBezTo>
                    <a:cubicBezTo>
                      <a:pt x="80" y="50"/>
                      <a:pt x="76" y="43"/>
                      <a:pt x="67" y="37"/>
                    </a:cubicBezTo>
                    <a:cubicBezTo>
                      <a:pt x="67" y="34"/>
                      <a:pt x="67" y="30"/>
                      <a:pt x="66" y="27"/>
                    </a:cubicBezTo>
                    <a:cubicBezTo>
                      <a:pt x="66" y="25"/>
                      <a:pt x="62" y="22"/>
                      <a:pt x="64" y="22"/>
                    </a:cubicBezTo>
                    <a:cubicBezTo>
                      <a:pt x="66" y="22"/>
                      <a:pt x="74" y="32"/>
                      <a:pt x="76" y="34"/>
                    </a:cubicBezTo>
                    <a:cubicBezTo>
                      <a:pt x="83" y="33"/>
                      <a:pt x="80" y="34"/>
                      <a:pt x="85" y="3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14" name="Freeform 154"/>
              <p:cNvSpPr>
                <a:spLocks/>
              </p:cNvSpPr>
              <p:nvPr/>
            </p:nvSpPr>
            <p:spPr bwMode="auto">
              <a:xfrm>
                <a:off x="1085" y="2385"/>
                <a:ext cx="133" cy="147"/>
              </a:xfrm>
              <a:custGeom>
                <a:avLst/>
                <a:gdLst>
                  <a:gd name="T0" fmla="*/ 133 w 133"/>
                  <a:gd name="T1" fmla="*/ 147 h 147"/>
                  <a:gd name="T2" fmla="*/ 124 w 133"/>
                  <a:gd name="T3" fmla="*/ 136 h 147"/>
                  <a:gd name="T4" fmla="*/ 116 w 133"/>
                  <a:gd name="T5" fmla="*/ 115 h 147"/>
                  <a:gd name="T6" fmla="*/ 110 w 133"/>
                  <a:gd name="T7" fmla="*/ 99 h 147"/>
                  <a:gd name="T8" fmla="*/ 97 w 133"/>
                  <a:gd name="T9" fmla="*/ 72 h 147"/>
                  <a:gd name="T10" fmla="*/ 91 w 133"/>
                  <a:gd name="T11" fmla="*/ 57 h 147"/>
                  <a:gd name="T12" fmla="*/ 83 w 133"/>
                  <a:gd name="T13" fmla="*/ 36 h 147"/>
                  <a:gd name="T14" fmla="*/ 59 w 133"/>
                  <a:gd name="T15" fmla="*/ 40 h 147"/>
                  <a:gd name="T16" fmla="*/ 80 w 133"/>
                  <a:gd name="T17" fmla="*/ 48 h 147"/>
                  <a:gd name="T18" fmla="*/ 70 w 133"/>
                  <a:gd name="T19" fmla="*/ 54 h 147"/>
                  <a:gd name="T20" fmla="*/ 56 w 133"/>
                  <a:gd name="T21" fmla="*/ 48 h 147"/>
                  <a:gd name="T22" fmla="*/ 43 w 133"/>
                  <a:gd name="T23" fmla="*/ 52 h 147"/>
                  <a:gd name="T24" fmla="*/ 29 w 133"/>
                  <a:gd name="T25" fmla="*/ 61 h 147"/>
                  <a:gd name="T26" fmla="*/ 13 w 133"/>
                  <a:gd name="T27" fmla="*/ 66 h 147"/>
                  <a:gd name="T28" fmla="*/ 22 w 133"/>
                  <a:gd name="T29" fmla="*/ 57 h 147"/>
                  <a:gd name="T30" fmla="*/ 40 w 133"/>
                  <a:gd name="T31" fmla="*/ 46 h 147"/>
                  <a:gd name="T32" fmla="*/ 58 w 133"/>
                  <a:gd name="T33" fmla="*/ 27 h 147"/>
                  <a:gd name="T34" fmla="*/ 70 w 133"/>
                  <a:gd name="T35" fmla="*/ 10 h 147"/>
                  <a:gd name="T36" fmla="*/ 79 w 133"/>
                  <a:gd name="T37" fmla="*/ 10 h 147"/>
                  <a:gd name="T38" fmla="*/ 91 w 133"/>
                  <a:gd name="T39" fmla="*/ 40 h 147"/>
                  <a:gd name="T40" fmla="*/ 98 w 133"/>
                  <a:gd name="T41" fmla="*/ 57 h 147"/>
                  <a:gd name="T42" fmla="*/ 106 w 133"/>
                  <a:gd name="T43" fmla="*/ 78 h 147"/>
                  <a:gd name="T44" fmla="*/ 115 w 133"/>
                  <a:gd name="T45" fmla="*/ 109 h 147"/>
                  <a:gd name="T46" fmla="*/ 122 w 133"/>
                  <a:gd name="T47" fmla="*/ 129 h 147"/>
                  <a:gd name="T48" fmla="*/ 133 w 133"/>
                  <a:gd name="T49" fmla="*/ 147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147">
                    <a:moveTo>
                      <a:pt x="133" y="147"/>
                    </a:moveTo>
                    <a:cubicBezTo>
                      <a:pt x="130" y="142"/>
                      <a:pt x="129" y="139"/>
                      <a:pt x="124" y="136"/>
                    </a:cubicBezTo>
                    <a:cubicBezTo>
                      <a:pt x="131" y="131"/>
                      <a:pt x="120" y="122"/>
                      <a:pt x="116" y="115"/>
                    </a:cubicBezTo>
                    <a:cubicBezTo>
                      <a:pt x="115" y="109"/>
                      <a:pt x="114" y="104"/>
                      <a:pt x="110" y="99"/>
                    </a:cubicBezTo>
                    <a:cubicBezTo>
                      <a:pt x="108" y="87"/>
                      <a:pt x="104" y="81"/>
                      <a:pt x="97" y="72"/>
                    </a:cubicBezTo>
                    <a:cubicBezTo>
                      <a:pt x="95" y="66"/>
                      <a:pt x="95" y="62"/>
                      <a:pt x="91" y="57"/>
                    </a:cubicBezTo>
                    <a:cubicBezTo>
                      <a:pt x="89" y="50"/>
                      <a:pt x="86" y="43"/>
                      <a:pt x="83" y="36"/>
                    </a:cubicBezTo>
                    <a:cubicBezTo>
                      <a:pt x="74" y="37"/>
                      <a:pt x="68" y="39"/>
                      <a:pt x="59" y="40"/>
                    </a:cubicBezTo>
                    <a:cubicBezTo>
                      <a:pt x="46" y="46"/>
                      <a:pt x="78" y="48"/>
                      <a:pt x="80" y="48"/>
                    </a:cubicBezTo>
                    <a:cubicBezTo>
                      <a:pt x="86" y="57"/>
                      <a:pt x="76" y="55"/>
                      <a:pt x="70" y="54"/>
                    </a:cubicBezTo>
                    <a:cubicBezTo>
                      <a:pt x="65" y="52"/>
                      <a:pt x="62" y="49"/>
                      <a:pt x="56" y="48"/>
                    </a:cubicBezTo>
                    <a:cubicBezTo>
                      <a:pt x="50" y="45"/>
                      <a:pt x="51" y="51"/>
                      <a:pt x="43" y="52"/>
                    </a:cubicBezTo>
                    <a:cubicBezTo>
                      <a:pt x="37" y="55"/>
                      <a:pt x="36" y="60"/>
                      <a:pt x="29" y="61"/>
                    </a:cubicBezTo>
                    <a:cubicBezTo>
                      <a:pt x="24" y="64"/>
                      <a:pt x="18" y="63"/>
                      <a:pt x="13" y="66"/>
                    </a:cubicBezTo>
                    <a:cubicBezTo>
                      <a:pt x="0" y="62"/>
                      <a:pt x="16" y="58"/>
                      <a:pt x="22" y="57"/>
                    </a:cubicBezTo>
                    <a:cubicBezTo>
                      <a:pt x="27" y="53"/>
                      <a:pt x="34" y="48"/>
                      <a:pt x="40" y="46"/>
                    </a:cubicBezTo>
                    <a:cubicBezTo>
                      <a:pt x="46" y="38"/>
                      <a:pt x="48" y="33"/>
                      <a:pt x="58" y="27"/>
                    </a:cubicBezTo>
                    <a:cubicBezTo>
                      <a:pt x="62" y="21"/>
                      <a:pt x="64" y="14"/>
                      <a:pt x="70" y="10"/>
                    </a:cubicBezTo>
                    <a:cubicBezTo>
                      <a:pt x="77" y="1"/>
                      <a:pt x="72" y="0"/>
                      <a:pt x="79" y="10"/>
                    </a:cubicBezTo>
                    <a:cubicBezTo>
                      <a:pt x="80" y="17"/>
                      <a:pt x="88" y="33"/>
                      <a:pt x="91" y="40"/>
                    </a:cubicBezTo>
                    <a:cubicBezTo>
                      <a:pt x="92" y="49"/>
                      <a:pt x="90" y="53"/>
                      <a:pt x="98" y="57"/>
                    </a:cubicBezTo>
                    <a:cubicBezTo>
                      <a:pt x="102" y="65"/>
                      <a:pt x="99" y="71"/>
                      <a:pt x="106" y="78"/>
                    </a:cubicBezTo>
                    <a:cubicBezTo>
                      <a:pt x="108" y="88"/>
                      <a:pt x="111" y="100"/>
                      <a:pt x="115" y="109"/>
                    </a:cubicBezTo>
                    <a:cubicBezTo>
                      <a:pt x="117" y="117"/>
                      <a:pt x="114" y="125"/>
                      <a:pt x="122" y="129"/>
                    </a:cubicBezTo>
                    <a:cubicBezTo>
                      <a:pt x="127" y="136"/>
                      <a:pt x="126" y="143"/>
                      <a:pt x="133" y="147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15" name="Freeform 155"/>
              <p:cNvSpPr>
                <a:spLocks/>
              </p:cNvSpPr>
              <p:nvPr/>
            </p:nvSpPr>
            <p:spPr bwMode="auto">
              <a:xfrm>
                <a:off x="892" y="2236"/>
                <a:ext cx="267" cy="220"/>
              </a:xfrm>
              <a:custGeom>
                <a:avLst/>
                <a:gdLst>
                  <a:gd name="T0" fmla="*/ 157 w 267"/>
                  <a:gd name="T1" fmla="*/ 216 h 220"/>
                  <a:gd name="T2" fmla="*/ 92 w 267"/>
                  <a:gd name="T3" fmla="*/ 213 h 220"/>
                  <a:gd name="T4" fmla="*/ 29 w 267"/>
                  <a:gd name="T5" fmla="*/ 180 h 220"/>
                  <a:gd name="T6" fmla="*/ 2 w 267"/>
                  <a:gd name="T7" fmla="*/ 117 h 220"/>
                  <a:gd name="T8" fmla="*/ 42 w 267"/>
                  <a:gd name="T9" fmla="*/ 26 h 220"/>
                  <a:gd name="T10" fmla="*/ 153 w 267"/>
                  <a:gd name="T11" fmla="*/ 0 h 220"/>
                  <a:gd name="T12" fmla="*/ 233 w 267"/>
                  <a:gd name="T13" fmla="*/ 29 h 220"/>
                  <a:gd name="T14" fmla="*/ 267 w 267"/>
                  <a:gd name="T15" fmla="*/ 101 h 220"/>
                  <a:gd name="T16" fmla="*/ 240 w 267"/>
                  <a:gd name="T17" fmla="*/ 181 h 220"/>
                  <a:gd name="T18" fmla="*/ 157 w 267"/>
                  <a:gd name="T19" fmla="*/ 216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67" h="220">
                    <a:moveTo>
                      <a:pt x="157" y="216"/>
                    </a:moveTo>
                    <a:cubicBezTo>
                      <a:pt x="133" y="220"/>
                      <a:pt x="113" y="219"/>
                      <a:pt x="92" y="213"/>
                    </a:cubicBezTo>
                    <a:cubicBezTo>
                      <a:pt x="71" y="207"/>
                      <a:pt x="44" y="196"/>
                      <a:pt x="29" y="180"/>
                    </a:cubicBezTo>
                    <a:cubicBezTo>
                      <a:pt x="14" y="164"/>
                      <a:pt x="0" y="143"/>
                      <a:pt x="2" y="117"/>
                    </a:cubicBezTo>
                    <a:cubicBezTo>
                      <a:pt x="5" y="69"/>
                      <a:pt x="8" y="55"/>
                      <a:pt x="42" y="26"/>
                    </a:cubicBezTo>
                    <a:cubicBezTo>
                      <a:pt x="65" y="7"/>
                      <a:pt x="153" y="0"/>
                      <a:pt x="153" y="0"/>
                    </a:cubicBezTo>
                    <a:cubicBezTo>
                      <a:pt x="219" y="10"/>
                      <a:pt x="175" y="7"/>
                      <a:pt x="233" y="29"/>
                    </a:cubicBezTo>
                    <a:cubicBezTo>
                      <a:pt x="241" y="45"/>
                      <a:pt x="267" y="82"/>
                      <a:pt x="267" y="101"/>
                    </a:cubicBezTo>
                    <a:cubicBezTo>
                      <a:pt x="267" y="126"/>
                      <a:pt x="258" y="162"/>
                      <a:pt x="240" y="181"/>
                    </a:cubicBezTo>
                    <a:cubicBezTo>
                      <a:pt x="222" y="200"/>
                      <a:pt x="181" y="212"/>
                      <a:pt x="157" y="216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16" name="Freeform 156"/>
              <p:cNvSpPr>
                <a:spLocks/>
              </p:cNvSpPr>
              <p:nvPr/>
            </p:nvSpPr>
            <p:spPr bwMode="auto">
              <a:xfrm>
                <a:off x="1068" y="2434"/>
                <a:ext cx="162" cy="191"/>
              </a:xfrm>
              <a:custGeom>
                <a:avLst/>
                <a:gdLst>
                  <a:gd name="T0" fmla="*/ 133 w 162"/>
                  <a:gd name="T1" fmla="*/ 132 h 191"/>
                  <a:gd name="T2" fmla="*/ 81 w 162"/>
                  <a:gd name="T3" fmla="*/ 159 h 191"/>
                  <a:gd name="T4" fmla="*/ 34 w 162"/>
                  <a:gd name="T5" fmla="*/ 183 h 191"/>
                  <a:gd name="T6" fmla="*/ 39 w 162"/>
                  <a:gd name="T7" fmla="*/ 165 h 191"/>
                  <a:gd name="T8" fmla="*/ 39 w 162"/>
                  <a:gd name="T9" fmla="*/ 165 h 191"/>
                  <a:gd name="T10" fmla="*/ 37 w 162"/>
                  <a:gd name="T11" fmla="*/ 152 h 191"/>
                  <a:gd name="T12" fmla="*/ 25 w 162"/>
                  <a:gd name="T13" fmla="*/ 90 h 191"/>
                  <a:gd name="T14" fmla="*/ 22 w 162"/>
                  <a:gd name="T15" fmla="*/ 92 h 191"/>
                  <a:gd name="T16" fmla="*/ 21 w 162"/>
                  <a:gd name="T17" fmla="*/ 74 h 191"/>
                  <a:gd name="T18" fmla="*/ 13 w 162"/>
                  <a:gd name="T19" fmla="*/ 81 h 191"/>
                  <a:gd name="T20" fmla="*/ 21 w 162"/>
                  <a:gd name="T21" fmla="*/ 66 h 191"/>
                  <a:gd name="T22" fmla="*/ 15 w 162"/>
                  <a:gd name="T23" fmla="*/ 45 h 191"/>
                  <a:gd name="T24" fmla="*/ 0 w 162"/>
                  <a:gd name="T25" fmla="*/ 39 h 191"/>
                  <a:gd name="T26" fmla="*/ 28 w 162"/>
                  <a:gd name="T27" fmla="*/ 20 h 191"/>
                  <a:gd name="T28" fmla="*/ 61 w 162"/>
                  <a:gd name="T29" fmla="*/ 8 h 191"/>
                  <a:gd name="T30" fmla="*/ 70 w 162"/>
                  <a:gd name="T31" fmla="*/ 5 h 191"/>
                  <a:gd name="T32" fmla="*/ 105 w 162"/>
                  <a:gd name="T33" fmla="*/ 18 h 191"/>
                  <a:gd name="T34" fmla="*/ 133 w 162"/>
                  <a:gd name="T35" fmla="*/ 65 h 191"/>
                  <a:gd name="T36" fmla="*/ 141 w 162"/>
                  <a:gd name="T37" fmla="*/ 99 h 191"/>
                  <a:gd name="T38" fmla="*/ 115 w 162"/>
                  <a:gd name="T39" fmla="*/ 99 h 191"/>
                  <a:gd name="T40" fmla="*/ 105 w 162"/>
                  <a:gd name="T41" fmla="*/ 96 h 191"/>
                  <a:gd name="T42" fmla="*/ 99 w 162"/>
                  <a:gd name="T43" fmla="*/ 108 h 191"/>
                  <a:gd name="T44" fmla="*/ 81 w 162"/>
                  <a:gd name="T45" fmla="*/ 110 h 191"/>
                  <a:gd name="T46" fmla="*/ 81 w 162"/>
                  <a:gd name="T47" fmla="*/ 87 h 191"/>
                  <a:gd name="T48" fmla="*/ 84 w 162"/>
                  <a:gd name="T49" fmla="*/ 99 h 191"/>
                  <a:gd name="T50" fmla="*/ 61 w 162"/>
                  <a:gd name="T51" fmla="*/ 95 h 191"/>
                  <a:gd name="T52" fmla="*/ 48 w 162"/>
                  <a:gd name="T53" fmla="*/ 89 h 191"/>
                  <a:gd name="T54" fmla="*/ 30 w 162"/>
                  <a:gd name="T55" fmla="*/ 92 h 191"/>
                  <a:gd name="T56" fmla="*/ 45 w 162"/>
                  <a:gd name="T57" fmla="*/ 150 h 191"/>
                  <a:gd name="T58" fmla="*/ 82 w 162"/>
                  <a:gd name="T59" fmla="*/ 138 h 191"/>
                  <a:gd name="T60" fmla="*/ 120 w 162"/>
                  <a:gd name="T61" fmla="*/ 120 h 191"/>
                  <a:gd name="T62" fmla="*/ 130 w 162"/>
                  <a:gd name="T63" fmla="*/ 111 h 191"/>
                  <a:gd name="T64" fmla="*/ 162 w 162"/>
                  <a:gd name="T65" fmla="*/ 12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2" h="191">
                    <a:moveTo>
                      <a:pt x="160" y="120"/>
                    </a:moveTo>
                    <a:cubicBezTo>
                      <a:pt x="149" y="122"/>
                      <a:pt x="144" y="130"/>
                      <a:pt x="133" y="132"/>
                    </a:cubicBezTo>
                    <a:cubicBezTo>
                      <a:pt x="124" y="138"/>
                      <a:pt x="116" y="145"/>
                      <a:pt x="105" y="147"/>
                    </a:cubicBezTo>
                    <a:cubicBezTo>
                      <a:pt x="96" y="150"/>
                      <a:pt x="90" y="157"/>
                      <a:pt x="81" y="159"/>
                    </a:cubicBezTo>
                    <a:cubicBezTo>
                      <a:pt x="75" y="162"/>
                      <a:pt x="72" y="164"/>
                      <a:pt x="66" y="165"/>
                    </a:cubicBezTo>
                    <a:cubicBezTo>
                      <a:pt x="54" y="170"/>
                      <a:pt x="49" y="181"/>
                      <a:pt x="34" y="183"/>
                    </a:cubicBezTo>
                    <a:cubicBezTo>
                      <a:pt x="24" y="191"/>
                      <a:pt x="38" y="184"/>
                      <a:pt x="40" y="182"/>
                    </a:cubicBezTo>
                    <a:cubicBezTo>
                      <a:pt x="43" y="175"/>
                      <a:pt x="40" y="172"/>
                      <a:pt x="39" y="165"/>
                    </a:cubicBezTo>
                    <a:cubicBezTo>
                      <a:pt x="37" y="166"/>
                      <a:pt x="32" y="168"/>
                      <a:pt x="34" y="167"/>
                    </a:cubicBezTo>
                    <a:cubicBezTo>
                      <a:pt x="36" y="166"/>
                      <a:pt x="37" y="166"/>
                      <a:pt x="39" y="165"/>
                    </a:cubicBezTo>
                    <a:cubicBezTo>
                      <a:pt x="40" y="157"/>
                      <a:pt x="45" y="153"/>
                      <a:pt x="39" y="149"/>
                    </a:cubicBezTo>
                    <a:cubicBezTo>
                      <a:pt x="35" y="150"/>
                      <a:pt x="24" y="159"/>
                      <a:pt x="37" y="152"/>
                    </a:cubicBezTo>
                    <a:cubicBezTo>
                      <a:pt x="35" y="143"/>
                      <a:pt x="38" y="132"/>
                      <a:pt x="30" y="126"/>
                    </a:cubicBezTo>
                    <a:cubicBezTo>
                      <a:pt x="32" y="113"/>
                      <a:pt x="32" y="102"/>
                      <a:pt x="25" y="90"/>
                    </a:cubicBezTo>
                    <a:cubicBezTo>
                      <a:pt x="25" y="92"/>
                      <a:pt x="26" y="95"/>
                      <a:pt x="24" y="96"/>
                    </a:cubicBezTo>
                    <a:cubicBezTo>
                      <a:pt x="23" y="97"/>
                      <a:pt x="22" y="93"/>
                      <a:pt x="22" y="92"/>
                    </a:cubicBezTo>
                    <a:cubicBezTo>
                      <a:pt x="22" y="87"/>
                      <a:pt x="23" y="83"/>
                      <a:pt x="24" y="78"/>
                    </a:cubicBezTo>
                    <a:cubicBezTo>
                      <a:pt x="23" y="77"/>
                      <a:pt x="23" y="73"/>
                      <a:pt x="21" y="74"/>
                    </a:cubicBezTo>
                    <a:cubicBezTo>
                      <a:pt x="19" y="75"/>
                      <a:pt x="21" y="79"/>
                      <a:pt x="19" y="80"/>
                    </a:cubicBezTo>
                    <a:cubicBezTo>
                      <a:pt x="17" y="81"/>
                      <a:pt x="11" y="81"/>
                      <a:pt x="13" y="81"/>
                    </a:cubicBezTo>
                    <a:cubicBezTo>
                      <a:pt x="17" y="81"/>
                      <a:pt x="20" y="80"/>
                      <a:pt x="24" y="80"/>
                    </a:cubicBezTo>
                    <a:cubicBezTo>
                      <a:pt x="17" y="76"/>
                      <a:pt x="17" y="74"/>
                      <a:pt x="21" y="66"/>
                    </a:cubicBezTo>
                    <a:cubicBezTo>
                      <a:pt x="17" y="59"/>
                      <a:pt x="8" y="67"/>
                      <a:pt x="18" y="59"/>
                    </a:cubicBezTo>
                    <a:cubicBezTo>
                      <a:pt x="20" y="49"/>
                      <a:pt x="27" y="51"/>
                      <a:pt x="15" y="45"/>
                    </a:cubicBezTo>
                    <a:cubicBezTo>
                      <a:pt x="5" y="51"/>
                      <a:pt x="15" y="50"/>
                      <a:pt x="18" y="41"/>
                    </a:cubicBezTo>
                    <a:cubicBezTo>
                      <a:pt x="11" y="38"/>
                      <a:pt x="7" y="41"/>
                      <a:pt x="0" y="39"/>
                    </a:cubicBezTo>
                    <a:cubicBezTo>
                      <a:pt x="8" y="38"/>
                      <a:pt x="14" y="40"/>
                      <a:pt x="16" y="30"/>
                    </a:cubicBezTo>
                    <a:cubicBezTo>
                      <a:pt x="3" y="20"/>
                      <a:pt x="19" y="21"/>
                      <a:pt x="28" y="20"/>
                    </a:cubicBezTo>
                    <a:cubicBezTo>
                      <a:pt x="33" y="18"/>
                      <a:pt x="37" y="19"/>
                      <a:pt x="42" y="17"/>
                    </a:cubicBezTo>
                    <a:cubicBezTo>
                      <a:pt x="49" y="15"/>
                      <a:pt x="53" y="9"/>
                      <a:pt x="61" y="8"/>
                    </a:cubicBezTo>
                    <a:cubicBezTo>
                      <a:pt x="61" y="6"/>
                      <a:pt x="59" y="3"/>
                      <a:pt x="60" y="2"/>
                    </a:cubicBezTo>
                    <a:cubicBezTo>
                      <a:pt x="62" y="0"/>
                      <a:pt x="68" y="5"/>
                      <a:pt x="70" y="5"/>
                    </a:cubicBezTo>
                    <a:cubicBezTo>
                      <a:pt x="76" y="6"/>
                      <a:pt x="82" y="6"/>
                      <a:pt x="88" y="6"/>
                    </a:cubicBezTo>
                    <a:cubicBezTo>
                      <a:pt x="107" y="9"/>
                      <a:pt x="99" y="6"/>
                      <a:pt x="105" y="18"/>
                    </a:cubicBezTo>
                    <a:cubicBezTo>
                      <a:pt x="106" y="25"/>
                      <a:pt x="113" y="30"/>
                      <a:pt x="117" y="36"/>
                    </a:cubicBezTo>
                    <a:cubicBezTo>
                      <a:pt x="119" y="49"/>
                      <a:pt x="127" y="54"/>
                      <a:pt x="133" y="65"/>
                    </a:cubicBezTo>
                    <a:cubicBezTo>
                      <a:pt x="135" y="81"/>
                      <a:pt x="137" y="75"/>
                      <a:pt x="141" y="86"/>
                    </a:cubicBezTo>
                    <a:cubicBezTo>
                      <a:pt x="142" y="91"/>
                      <a:pt x="149" y="103"/>
                      <a:pt x="141" y="99"/>
                    </a:cubicBezTo>
                    <a:cubicBezTo>
                      <a:pt x="136" y="101"/>
                      <a:pt x="131" y="102"/>
                      <a:pt x="126" y="104"/>
                    </a:cubicBezTo>
                    <a:cubicBezTo>
                      <a:pt x="119" y="101"/>
                      <a:pt x="118" y="107"/>
                      <a:pt x="115" y="99"/>
                    </a:cubicBezTo>
                    <a:cubicBezTo>
                      <a:pt x="111" y="106"/>
                      <a:pt x="118" y="112"/>
                      <a:pt x="109" y="108"/>
                    </a:cubicBezTo>
                    <a:cubicBezTo>
                      <a:pt x="104" y="101"/>
                      <a:pt x="101" y="105"/>
                      <a:pt x="105" y="96"/>
                    </a:cubicBezTo>
                    <a:cubicBezTo>
                      <a:pt x="98" y="90"/>
                      <a:pt x="97" y="93"/>
                      <a:pt x="94" y="101"/>
                    </a:cubicBezTo>
                    <a:cubicBezTo>
                      <a:pt x="98" y="104"/>
                      <a:pt x="114" y="112"/>
                      <a:pt x="99" y="108"/>
                    </a:cubicBezTo>
                    <a:cubicBezTo>
                      <a:pt x="86" y="97"/>
                      <a:pt x="95" y="115"/>
                      <a:pt x="91" y="117"/>
                    </a:cubicBezTo>
                    <a:cubicBezTo>
                      <a:pt x="91" y="117"/>
                      <a:pt x="82" y="111"/>
                      <a:pt x="81" y="110"/>
                    </a:cubicBezTo>
                    <a:cubicBezTo>
                      <a:pt x="92" y="108"/>
                      <a:pt x="95" y="104"/>
                      <a:pt x="84" y="99"/>
                    </a:cubicBezTo>
                    <a:cubicBezTo>
                      <a:pt x="83" y="95"/>
                      <a:pt x="83" y="91"/>
                      <a:pt x="81" y="87"/>
                    </a:cubicBezTo>
                    <a:cubicBezTo>
                      <a:pt x="80" y="85"/>
                      <a:pt x="77" y="79"/>
                      <a:pt x="76" y="81"/>
                    </a:cubicBezTo>
                    <a:cubicBezTo>
                      <a:pt x="74" y="84"/>
                      <a:pt x="82" y="96"/>
                      <a:pt x="84" y="99"/>
                    </a:cubicBezTo>
                    <a:cubicBezTo>
                      <a:pt x="81" y="111"/>
                      <a:pt x="79" y="106"/>
                      <a:pt x="76" y="98"/>
                    </a:cubicBezTo>
                    <a:cubicBezTo>
                      <a:pt x="62" y="105"/>
                      <a:pt x="75" y="90"/>
                      <a:pt x="61" y="95"/>
                    </a:cubicBezTo>
                    <a:cubicBezTo>
                      <a:pt x="65" y="108"/>
                      <a:pt x="61" y="99"/>
                      <a:pt x="63" y="93"/>
                    </a:cubicBezTo>
                    <a:cubicBezTo>
                      <a:pt x="56" y="89"/>
                      <a:pt x="56" y="86"/>
                      <a:pt x="48" y="89"/>
                    </a:cubicBezTo>
                    <a:cubicBezTo>
                      <a:pt x="50" y="80"/>
                      <a:pt x="44" y="82"/>
                      <a:pt x="40" y="87"/>
                    </a:cubicBezTo>
                    <a:cubicBezTo>
                      <a:pt x="34" y="81"/>
                      <a:pt x="31" y="84"/>
                      <a:pt x="30" y="92"/>
                    </a:cubicBezTo>
                    <a:cubicBezTo>
                      <a:pt x="35" y="99"/>
                      <a:pt x="33" y="108"/>
                      <a:pt x="36" y="116"/>
                    </a:cubicBezTo>
                    <a:cubicBezTo>
                      <a:pt x="37" y="128"/>
                      <a:pt x="33" y="143"/>
                      <a:pt x="45" y="150"/>
                    </a:cubicBezTo>
                    <a:cubicBezTo>
                      <a:pt x="41" y="159"/>
                      <a:pt x="48" y="153"/>
                      <a:pt x="54" y="152"/>
                    </a:cubicBezTo>
                    <a:cubicBezTo>
                      <a:pt x="65" y="144"/>
                      <a:pt x="67" y="141"/>
                      <a:pt x="82" y="138"/>
                    </a:cubicBezTo>
                    <a:cubicBezTo>
                      <a:pt x="87" y="135"/>
                      <a:pt x="90" y="132"/>
                      <a:pt x="96" y="131"/>
                    </a:cubicBezTo>
                    <a:cubicBezTo>
                      <a:pt x="98" y="122"/>
                      <a:pt x="112" y="123"/>
                      <a:pt x="120" y="120"/>
                    </a:cubicBezTo>
                    <a:cubicBezTo>
                      <a:pt x="124" y="117"/>
                      <a:pt x="128" y="116"/>
                      <a:pt x="133" y="113"/>
                    </a:cubicBezTo>
                    <a:cubicBezTo>
                      <a:pt x="139" y="109"/>
                      <a:pt x="141" y="110"/>
                      <a:pt x="130" y="111"/>
                    </a:cubicBezTo>
                    <a:cubicBezTo>
                      <a:pt x="140" y="103"/>
                      <a:pt x="135" y="105"/>
                      <a:pt x="144" y="102"/>
                    </a:cubicBezTo>
                    <a:cubicBezTo>
                      <a:pt x="149" y="104"/>
                      <a:pt x="162" y="115"/>
                      <a:pt x="162" y="122"/>
                    </a:cubicBezTo>
                    <a:cubicBezTo>
                      <a:pt x="162" y="123"/>
                      <a:pt x="161" y="121"/>
                      <a:pt x="160" y="12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17" name="Freeform 157"/>
              <p:cNvSpPr>
                <a:spLocks/>
              </p:cNvSpPr>
              <p:nvPr/>
            </p:nvSpPr>
            <p:spPr bwMode="auto">
              <a:xfrm>
                <a:off x="749" y="2749"/>
                <a:ext cx="208" cy="204"/>
              </a:xfrm>
              <a:custGeom>
                <a:avLst/>
                <a:gdLst>
                  <a:gd name="T0" fmla="*/ 208 w 208"/>
                  <a:gd name="T1" fmla="*/ 69 h 204"/>
                  <a:gd name="T2" fmla="*/ 191 w 208"/>
                  <a:gd name="T3" fmla="*/ 65 h 204"/>
                  <a:gd name="T4" fmla="*/ 176 w 208"/>
                  <a:gd name="T5" fmla="*/ 59 h 204"/>
                  <a:gd name="T6" fmla="*/ 143 w 208"/>
                  <a:gd name="T7" fmla="*/ 41 h 204"/>
                  <a:gd name="T8" fmla="*/ 139 w 208"/>
                  <a:gd name="T9" fmla="*/ 44 h 204"/>
                  <a:gd name="T10" fmla="*/ 133 w 208"/>
                  <a:gd name="T11" fmla="*/ 45 h 204"/>
                  <a:gd name="T12" fmla="*/ 119 w 208"/>
                  <a:gd name="T13" fmla="*/ 54 h 204"/>
                  <a:gd name="T14" fmla="*/ 106 w 208"/>
                  <a:gd name="T15" fmla="*/ 62 h 204"/>
                  <a:gd name="T16" fmla="*/ 109 w 208"/>
                  <a:gd name="T17" fmla="*/ 66 h 204"/>
                  <a:gd name="T18" fmla="*/ 107 w 208"/>
                  <a:gd name="T19" fmla="*/ 62 h 204"/>
                  <a:gd name="T20" fmla="*/ 122 w 208"/>
                  <a:gd name="T21" fmla="*/ 57 h 204"/>
                  <a:gd name="T22" fmla="*/ 130 w 208"/>
                  <a:gd name="T23" fmla="*/ 50 h 204"/>
                  <a:gd name="T24" fmla="*/ 131 w 208"/>
                  <a:gd name="T25" fmla="*/ 45 h 204"/>
                  <a:gd name="T26" fmla="*/ 136 w 208"/>
                  <a:gd name="T27" fmla="*/ 42 h 204"/>
                  <a:gd name="T28" fmla="*/ 124 w 208"/>
                  <a:gd name="T29" fmla="*/ 33 h 204"/>
                  <a:gd name="T30" fmla="*/ 116 w 208"/>
                  <a:gd name="T31" fmla="*/ 48 h 204"/>
                  <a:gd name="T32" fmla="*/ 95 w 208"/>
                  <a:gd name="T33" fmla="*/ 48 h 204"/>
                  <a:gd name="T34" fmla="*/ 100 w 208"/>
                  <a:gd name="T35" fmla="*/ 78 h 204"/>
                  <a:gd name="T36" fmla="*/ 94 w 208"/>
                  <a:gd name="T37" fmla="*/ 63 h 204"/>
                  <a:gd name="T38" fmla="*/ 97 w 208"/>
                  <a:gd name="T39" fmla="*/ 57 h 204"/>
                  <a:gd name="T40" fmla="*/ 91 w 208"/>
                  <a:gd name="T41" fmla="*/ 56 h 204"/>
                  <a:gd name="T42" fmla="*/ 77 w 208"/>
                  <a:gd name="T43" fmla="*/ 50 h 204"/>
                  <a:gd name="T44" fmla="*/ 82 w 208"/>
                  <a:gd name="T45" fmla="*/ 47 h 204"/>
                  <a:gd name="T46" fmla="*/ 64 w 208"/>
                  <a:gd name="T47" fmla="*/ 48 h 204"/>
                  <a:gd name="T48" fmla="*/ 85 w 208"/>
                  <a:gd name="T49" fmla="*/ 47 h 204"/>
                  <a:gd name="T50" fmla="*/ 92 w 208"/>
                  <a:gd name="T51" fmla="*/ 39 h 204"/>
                  <a:gd name="T52" fmla="*/ 116 w 208"/>
                  <a:gd name="T53" fmla="*/ 42 h 204"/>
                  <a:gd name="T54" fmla="*/ 119 w 208"/>
                  <a:gd name="T55" fmla="*/ 29 h 204"/>
                  <a:gd name="T56" fmla="*/ 107 w 208"/>
                  <a:gd name="T57" fmla="*/ 26 h 204"/>
                  <a:gd name="T58" fmla="*/ 86 w 208"/>
                  <a:gd name="T59" fmla="*/ 20 h 204"/>
                  <a:gd name="T60" fmla="*/ 74 w 208"/>
                  <a:gd name="T61" fmla="*/ 9 h 204"/>
                  <a:gd name="T62" fmla="*/ 56 w 208"/>
                  <a:gd name="T63" fmla="*/ 32 h 204"/>
                  <a:gd name="T64" fmla="*/ 58 w 208"/>
                  <a:gd name="T65" fmla="*/ 45 h 204"/>
                  <a:gd name="T66" fmla="*/ 49 w 208"/>
                  <a:gd name="T67" fmla="*/ 57 h 204"/>
                  <a:gd name="T68" fmla="*/ 41 w 208"/>
                  <a:gd name="T69" fmla="*/ 78 h 204"/>
                  <a:gd name="T70" fmla="*/ 23 w 208"/>
                  <a:gd name="T71" fmla="*/ 113 h 204"/>
                  <a:gd name="T72" fmla="*/ 14 w 208"/>
                  <a:gd name="T73" fmla="*/ 150 h 204"/>
                  <a:gd name="T74" fmla="*/ 2 w 208"/>
                  <a:gd name="T75" fmla="*/ 204 h 204"/>
                  <a:gd name="T76" fmla="*/ 7 w 208"/>
                  <a:gd name="T77" fmla="*/ 170 h 204"/>
                  <a:gd name="T78" fmla="*/ 16 w 208"/>
                  <a:gd name="T79" fmla="*/ 149 h 204"/>
                  <a:gd name="T80" fmla="*/ 22 w 208"/>
                  <a:gd name="T81" fmla="*/ 117 h 204"/>
                  <a:gd name="T82" fmla="*/ 32 w 208"/>
                  <a:gd name="T83" fmla="*/ 99 h 204"/>
                  <a:gd name="T84" fmla="*/ 34 w 208"/>
                  <a:gd name="T85" fmla="*/ 90 h 204"/>
                  <a:gd name="T86" fmla="*/ 40 w 208"/>
                  <a:gd name="T87" fmla="*/ 75 h 204"/>
                  <a:gd name="T88" fmla="*/ 43 w 208"/>
                  <a:gd name="T89" fmla="*/ 62 h 204"/>
                  <a:gd name="T90" fmla="*/ 50 w 208"/>
                  <a:gd name="T91" fmla="*/ 32 h 204"/>
                  <a:gd name="T92" fmla="*/ 58 w 208"/>
                  <a:gd name="T93" fmla="*/ 14 h 204"/>
                  <a:gd name="T94" fmla="*/ 67 w 208"/>
                  <a:gd name="T95" fmla="*/ 2 h 204"/>
                  <a:gd name="T96" fmla="*/ 74 w 208"/>
                  <a:gd name="T97" fmla="*/ 8 h 204"/>
                  <a:gd name="T98" fmla="*/ 88 w 208"/>
                  <a:gd name="T99" fmla="*/ 11 h 204"/>
                  <a:gd name="T100" fmla="*/ 115 w 208"/>
                  <a:gd name="T101" fmla="*/ 21 h 204"/>
                  <a:gd name="T102" fmla="*/ 139 w 208"/>
                  <a:gd name="T103" fmla="*/ 33 h 204"/>
                  <a:gd name="T104" fmla="*/ 160 w 208"/>
                  <a:gd name="T105" fmla="*/ 39 h 204"/>
                  <a:gd name="T106" fmla="*/ 178 w 208"/>
                  <a:gd name="T107" fmla="*/ 51 h 204"/>
                  <a:gd name="T108" fmla="*/ 208 w 208"/>
                  <a:gd name="T109" fmla="*/ 69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08" h="204">
                    <a:moveTo>
                      <a:pt x="208" y="69"/>
                    </a:moveTo>
                    <a:cubicBezTo>
                      <a:pt x="201" y="68"/>
                      <a:pt x="197" y="66"/>
                      <a:pt x="191" y="65"/>
                    </a:cubicBezTo>
                    <a:cubicBezTo>
                      <a:pt x="186" y="61"/>
                      <a:pt x="182" y="60"/>
                      <a:pt x="176" y="59"/>
                    </a:cubicBezTo>
                    <a:cubicBezTo>
                      <a:pt x="171" y="51"/>
                      <a:pt x="153" y="43"/>
                      <a:pt x="143" y="41"/>
                    </a:cubicBezTo>
                    <a:cubicBezTo>
                      <a:pt x="142" y="42"/>
                      <a:pt x="141" y="43"/>
                      <a:pt x="139" y="44"/>
                    </a:cubicBezTo>
                    <a:cubicBezTo>
                      <a:pt x="137" y="45"/>
                      <a:pt x="135" y="44"/>
                      <a:pt x="133" y="45"/>
                    </a:cubicBezTo>
                    <a:cubicBezTo>
                      <a:pt x="127" y="49"/>
                      <a:pt x="128" y="52"/>
                      <a:pt x="119" y="54"/>
                    </a:cubicBezTo>
                    <a:cubicBezTo>
                      <a:pt x="114" y="56"/>
                      <a:pt x="110" y="59"/>
                      <a:pt x="106" y="62"/>
                    </a:cubicBezTo>
                    <a:cubicBezTo>
                      <a:pt x="107" y="63"/>
                      <a:pt x="107" y="66"/>
                      <a:pt x="109" y="66"/>
                    </a:cubicBezTo>
                    <a:cubicBezTo>
                      <a:pt x="110" y="66"/>
                      <a:pt x="106" y="63"/>
                      <a:pt x="107" y="62"/>
                    </a:cubicBezTo>
                    <a:cubicBezTo>
                      <a:pt x="108" y="59"/>
                      <a:pt x="121" y="57"/>
                      <a:pt x="122" y="57"/>
                    </a:cubicBezTo>
                    <a:cubicBezTo>
                      <a:pt x="127" y="41"/>
                      <a:pt x="119" y="59"/>
                      <a:pt x="130" y="50"/>
                    </a:cubicBezTo>
                    <a:cubicBezTo>
                      <a:pt x="131" y="49"/>
                      <a:pt x="130" y="46"/>
                      <a:pt x="131" y="45"/>
                    </a:cubicBezTo>
                    <a:cubicBezTo>
                      <a:pt x="132" y="43"/>
                      <a:pt x="134" y="43"/>
                      <a:pt x="136" y="42"/>
                    </a:cubicBezTo>
                    <a:cubicBezTo>
                      <a:pt x="131" y="39"/>
                      <a:pt x="129" y="35"/>
                      <a:pt x="124" y="33"/>
                    </a:cubicBezTo>
                    <a:cubicBezTo>
                      <a:pt x="121" y="45"/>
                      <a:pt x="120" y="40"/>
                      <a:pt x="116" y="48"/>
                    </a:cubicBezTo>
                    <a:cubicBezTo>
                      <a:pt x="111" y="41"/>
                      <a:pt x="103" y="47"/>
                      <a:pt x="95" y="48"/>
                    </a:cubicBezTo>
                    <a:cubicBezTo>
                      <a:pt x="106" y="55"/>
                      <a:pt x="101" y="65"/>
                      <a:pt x="100" y="78"/>
                    </a:cubicBezTo>
                    <a:cubicBezTo>
                      <a:pt x="98" y="72"/>
                      <a:pt x="95" y="69"/>
                      <a:pt x="94" y="63"/>
                    </a:cubicBezTo>
                    <a:cubicBezTo>
                      <a:pt x="96" y="49"/>
                      <a:pt x="79" y="61"/>
                      <a:pt x="97" y="57"/>
                    </a:cubicBezTo>
                    <a:cubicBezTo>
                      <a:pt x="90" y="56"/>
                      <a:pt x="87" y="63"/>
                      <a:pt x="91" y="56"/>
                    </a:cubicBezTo>
                    <a:cubicBezTo>
                      <a:pt x="86" y="53"/>
                      <a:pt x="83" y="51"/>
                      <a:pt x="77" y="50"/>
                    </a:cubicBezTo>
                    <a:cubicBezTo>
                      <a:pt x="79" y="49"/>
                      <a:pt x="84" y="47"/>
                      <a:pt x="82" y="47"/>
                    </a:cubicBezTo>
                    <a:cubicBezTo>
                      <a:pt x="76" y="46"/>
                      <a:pt x="58" y="48"/>
                      <a:pt x="64" y="48"/>
                    </a:cubicBezTo>
                    <a:cubicBezTo>
                      <a:pt x="71" y="48"/>
                      <a:pt x="78" y="47"/>
                      <a:pt x="85" y="47"/>
                    </a:cubicBezTo>
                    <a:cubicBezTo>
                      <a:pt x="80" y="38"/>
                      <a:pt x="85" y="42"/>
                      <a:pt x="92" y="39"/>
                    </a:cubicBezTo>
                    <a:cubicBezTo>
                      <a:pt x="96" y="46"/>
                      <a:pt x="106" y="41"/>
                      <a:pt x="116" y="42"/>
                    </a:cubicBezTo>
                    <a:cubicBezTo>
                      <a:pt x="124" y="40"/>
                      <a:pt x="128" y="35"/>
                      <a:pt x="119" y="29"/>
                    </a:cubicBezTo>
                    <a:cubicBezTo>
                      <a:pt x="117" y="28"/>
                      <a:pt x="110" y="27"/>
                      <a:pt x="107" y="26"/>
                    </a:cubicBezTo>
                    <a:cubicBezTo>
                      <a:pt x="101" y="23"/>
                      <a:pt x="93" y="21"/>
                      <a:pt x="86" y="20"/>
                    </a:cubicBezTo>
                    <a:cubicBezTo>
                      <a:pt x="81" y="16"/>
                      <a:pt x="79" y="12"/>
                      <a:pt x="74" y="9"/>
                    </a:cubicBezTo>
                    <a:cubicBezTo>
                      <a:pt x="59" y="13"/>
                      <a:pt x="67" y="25"/>
                      <a:pt x="56" y="32"/>
                    </a:cubicBezTo>
                    <a:cubicBezTo>
                      <a:pt x="55" y="40"/>
                      <a:pt x="51" y="41"/>
                      <a:pt x="58" y="45"/>
                    </a:cubicBezTo>
                    <a:cubicBezTo>
                      <a:pt x="56" y="51"/>
                      <a:pt x="53" y="52"/>
                      <a:pt x="49" y="57"/>
                    </a:cubicBezTo>
                    <a:cubicBezTo>
                      <a:pt x="47" y="64"/>
                      <a:pt x="44" y="71"/>
                      <a:pt x="41" y="78"/>
                    </a:cubicBezTo>
                    <a:cubicBezTo>
                      <a:pt x="38" y="92"/>
                      <a:pt x="36" y="105"/>
                      <a:pt x="23" y="113"/>
                    </a:cubicBezTo>
                    <a:cubicBezTo>
                      <a:pt x="21" y="126"/>
                      <a:pt x="22" y="139"/>
                      <a:pt x="14" y="150"/>
                    </a:cubicBezTo>
                    <a:cubicBezTo>
                      <a:pt x="11" y="166"/>
                      <a:pt x="12" y="191"/>
                      <a:pt x="2" y="204"/>
                    </a:cubicBezTo>
                    <a:cubicBezTo>
                      <a:pt x="0" y="193"/>
                      <a:pt x="2" y="180"/>
                      <a:pt x="7" y="170"/>
                    </a:cubicBezTo>
                    <a:cubicBezTo>
                      <a:pt x="8" y="162"/>
                      <a:pt x="12" y="157"/>
                      <a:pt x="16" y="149"/>
                    </a:cubicBezTo>
                    <a:cubicBezTo>
                      <a:pt x="17" y="138"/>
                      <a:pt x="18" y="127"/>
                      <a:pt x="22" y="117"/>
                    </a:cubicBezTo>
                    <a:cubicBezTo>
                      <a:pt x="23" y="109"/>
                      <a:pt x="26" y="104"/>
                      <a:pt x="32" y="99"/>
                    </a:cubicBezTo>
                    <a:cubicBezTo>
                      <a:pt x="37" y="89"/>
                      <a:pt x="23" y="97"/>
                      <a:pt x="34" y="90"/>
                    </a:cubicBezTo>
                    <a:cubicBezTo>
                      <a:pt x="38" y="85"/>
                      <a:pt x="38" y="81"/>
                      <a:pt x="40" y="75"/>
                    </a:cubicBezTo>
                    <a:cubicBezTo>
                      <a:pt x="37" y="69"/>
                      <a:pt x="39" y="67"/>
                      <a:pt x="43" y="62"/>
                    </a:cubicBezTo>
                    <a:cubicBezTo>
                      <a:pt x="45" y="52"/>
                      <a:pt x="44" y="40"/>
                      <a:pt x="50" y="32"/>
                    </a:cubicBezTo>
                    <a:cubicBezTo>
                      <a:pt x="52" y="25"/>
                      <a:pt x="54" y="20"/>
                      <a:pt x="58" y="14"/>
                    </a:cubicBezTo>
                    <a:cubicBezTo>
                      <a:pt x="59" y="7"/>
                      <a:pt x="61" y="6"/>
                      <a:pt x="67" y="2"/>
                    </a:cubicBezTo>
                    <a:cubicBezTo>
                      <a:pt x="83" y="5"/>
                      <a:pt x="66" y="0"/>
                      <a:pt x="74" y="8"/>
                    </a:cubicBezTo>
                    <a:cubicBezTo>
                      <a:pt x="77" y="11"/>
                      <a:pt x="83" y="10"/>
                      <a:pt x="88" y="11"/>
                    </a:cubicBezTo>
                    <a:cubicBezTo>
                      <a:pt x="96" y="21"/>
                      <a:pt x="102" y="20"/>
                      <a:pt x="115" y="21"/>
                    </a:cubicBezTo>
                    <a:cubicBezTo>
                      <a:pt x="123" y="25"/>
                      <a:pt x="130" y="31"/>
                      <a:pt x="139" y="33"/>
                    </a:cubicBezTo>
                    <a:cubicBezTo>
                      <a:pt x="145" y="36"/>
                      <a:pt x="153" y="38"/>
                      <a:pt x="160" y="39"/>
                    </a:cubicBezTo>
                    <a:cubicBezTo>
                      <a:pt x="163" y="44"/>
                      <a:pt x="172" y="50"/>
                      <a:pt x="178" y="51"/>
                    </a:cubicBezTo>
                    <a:cubicBezTo>
                      <a:pt x="183" y="54"/>
                      <a:pt x="205" y="65"/>
                      <a:pt x="208" y="6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18" name="Freeform 158"/>
              <p:cNvSpPr>
                <a:spLocks/>
              </p:cNvSpPr>
              <p:nvPr/>
            </p:nvSpPr>
            <p:spPr bwMode="auto">
              <a:xfrm>
                <a:off x="742" y="2761"/>
                <a:ext cx="225" cy="241"/>
              </a:xfrm>
              <a:custGeom>
                <a:avLst/>
                <a:gdLst>
                  <a:gd name="T0" fmla="*/ 56 w 225"/>
                  <a:gd name="T1" fmla="*/ 33 h 241"/>
                  <a:gd name="T2" fmla="*/ 50 w 225"/>
                  <a:gd name="T3" fmla="*/ 71 h 241"/>
                  <a:gd name="T4" fmla="*/ 9 w 225"/>
                  <a:gd name="T5" fmla="*/ 171 h 241"/>
                  <a:gd name="T6" fmla="*/ 65 w 225"/>
                  <a:gd name="T7" fmla="*/ 216 h 241"/>
                  <a:gd name="T8" fmla="*/ 120 w 225"/>
                  <a:gd name="T9" fmla="*/ 234 h 241"/>
                  <a:gd name="T10" fmla="*/ 134 w 225"/>
                  <a:gd name="T11" fmla="*/ 207 h 241"/>
                  <a:gd name="T12" fmla="*/ 167 w 225"/>
                  <a:gd name="T13" fmla="*/ 179 h 241"/>
                  <a:gd name="T14" fmla="*/ 206 w 225"/>
                  <a:gd name="T15" fmla="*/ 140 h 241"/>
                  <a:gd name="T16" fmla="*/ 182 w 225"/>
                  <a:gd name="T17" fmla="*/ 137 h 241"/>
                  <a:gd name="T18" fmla="*/ 159 w 225"/>
                  <a:gd name="T19" fmla="*/ 141 h 241"/>
                  <a:gd name="T20" fmla="*/ 192 w 225"/>
                  <a:gd name="T21" fmla="*/ 137 h 241"/>
                  <a:gd name="T22" fmla="*/ 191 w 225"/>
                  <a:gd name="T23" fmla="*/ 134 h 241"/>
                  <a:gd name="T24" fmla="*/ 117 w 225"/>
                  <a:gd name="T25" fmla="*/ 135 h 241"/>
                  <a:gd name="T26" fmla="*/ 116 w 225"/>
                  <a:gd name="T27" fmla="*/ 135 h 241"/>
                  <a:gd name="T28" fmla="*/ 80 w 225"/>
                  <a:gd name="T29" fmla="*/ 129 h 241"/>
                  <a:gd name="T30" fmla="*/ 47 w 225"/>
                  <a:gd name="T31" fmla="*/ 135 h 241"/>
                  <a:gd name="T32" fmla="*/ 36 w 225"/>
                  <a:gd name="T33" fmla="*/ 125 h 241"/>
                  <a:gd name="T34" fmla="*/ 56 w 225"/>
                  <a:gd name="T35" fmla="*/ 114 h 241"/>
                  <a:gd name="T36" fmla="*/ 86 w 225"/>
                  <a:gd name="T37" fmla="*/ 122 h 241"/>
                  <a:gd name="T38" fmla="*/ 191 w 225"/>
                  <a:gd name="T39" fmla="*/ 129 h 241"/>
                  <a:gd name="T40" fmla="*/ 213 w 225"/>
                  <a:gd name="T41" fmla="*/ 95 h 241"/>
                  <a:gd name="T42" fmla="*/ 186 w 225"/>
                  <a:gd name="T43" fmla="*/ 53 h 241"/>
                  <a:gd name="T44" fmla="*/ 165 w 225"/>
                  <a:gd name="T45" fmla="*/ 69 h 241"/>
                  <a:gd name="T46" fmla="*/ 168 w 225"/>
                  <a:gd name="T47" fmla="*/ 60 h 241"/>
                  <a:gd name="T48" fmla="*/ 144 w 225"/>
                  <a:gd name="T49" fmla="*/ 63 h 241"/>
                  <a:gd name="T50" fmla="*/ 132 w 225"/>
                  <a:gd name="T51" fmla="*/ 75 h 241"/>
                  <a:gd name="T52" fmla="*/ 116 w 225"/>
                  <a:gd name="T53" fmla="*/ 75 h 241"/>
                  <a:gd name="T54" fmla="*/ 101 w 225"/>
                  <a:gd name="T55" fmla="*/ 54 h 241"/>
                  <a:gd name="T56" fmla="*/ 102 w 225"/>
                  <a:gd name="T57" fmla="*/ 78 h 241"/>
                  <a:gd name="T58" fmla="*/ 95 w 225"/>
                  <a:gd name="T59" fmla="*/ 72 h 241"/>
                  <a:gd name="T60" fmla="*/ 98 w 225"/>
                  <a:gd name="T61" fmla="*/ 81 h 241"/>
                  <a:gd name="T62" fmla="*/ 90 w 225"/>
                  <a:gd name="T63" fmla="*/ 84 h 241"/>
                  <a:gd name="T64" fmla="*/ 77 w 225"/>
                  <a:gd name="T65" fmla="*/ 92 h 241"/>
                  <a:gd name="T66" fmla="*/ 59 w 225"/>
                  <a:gd name="T67" fmla="*/ 99 h 241"/>
                  <a:gd name="T68" fmla="*/ 84 w 225"/>
                  <a:gd name="T69" fmla="*/ 105 h 241"/>
                  <a:gd name="T70" fmla="*/ 53 w 225"/>
                  <a:gd name="T71" fmla="*/ 101 h 241"/>
                  <a:gd name="T72" fmla="*/ 65 w 225"/>
                  <a:gd name="T73" fmla="*/ 72 h 241"/>
                  <a:gd name="T74" fmla="*/ 68 w 225"/>
                  <a:gd name="T75" fmla="*/ 45 h 241"/>
                  <a:gd name="T76" fmla="*/ 93 w 225"/>
                  <a:gd name="T77" fmla="*/ 29 h 241"/>
                  <a:gd name="T78" fmla="*/ 84 w 225"/>
                  <a:gd name="T79" fmla="*/ 18 h 241"/>
                  <a:gd name="T80" fmla="*/ 120 w 225"/>
                  <a:gd name="T81" fmla="*/ 24 h 241"/>
                  <a:gd name="T82" fmla="*/ 155 w 225"/>
                  <a:gd name="T83" fmla="*/ 36 h 241"/>
                  <a:gd name="T84" fmla="*/ 177 w 225"/>
                  <a:gd name="T85" fmla="*/ 48 h 241"/>
                  <a:gd name="T86" fmla="*/ 105 w 225"/>
                  <a:gd name="T87" fmla="*/ 9 h 241"/>
                  <a:gd name="T88" fmla="*/ 78 w 225"/>
                  <a:gd name="T89" fmla="*/ 2 h 241"/>
                  <a:gd name="T90" fmla="*/ 69 w 225"/>
                  <a:gd name="T91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5" h="241">
                    <a:moveTo>
                      <a:pt x="69" y="0"/>
                    </a:moveTo>
                    <a:cubicBezTo>
                      <a:pt x="68" y="13"/>
                      <a:pt x="66" y="23"/>
                      <a:pt x="56" y="33"/>
                    </a:cubicBezTo>
                    <a:cubicBezTo>
                      <a:pt x="64" y="37"/>
                      <a:pt x="59" y="55"/>
                      <a:pt x="53" y="60"/>
                    </a:cubicBezTo>
                    <a:cubicBezTo>
                      <a:pt x="47" y="69"/>
                      <a:pt x="58" y="65"/>
                      <a:pt x="50" y="71"/>
                    </a:cubicBezTo>
                    <a:cubicBezTo>
                      <a:pt x="47" y="96"/>
                      <a:pt x="39" y="113"/>
                      <a:pt x="21" y="131"/>
                    </a:cubicBezTo>
                    <a:cubicBezTo>
                      <a:pt x="18" y="147"/>
                      <a:pt x="19" y="158"/>
                      <a:pt x="9" y="171"/>
                    </a:cubicBezTo>
                    <a:cubicBezTo>
                      <a:pt x="8" y="188"/>
                      <a:pt x="0" y="198"/>
                      <a:pt x="17" y="201"/>
                    </a:cubicBezTo>
                    <a:cubicBezTo>
                      <a:pt x="33" y="209"/>
                      <a:pt x="47" y="215"/>
                      <a:pt x="65" y="216"/>
                    </a:cubicBezTo>
                    <a:cubicBezTo>
                      <a:pt x="75" y="224"/>
                      <a:pt x="95" y="224"/>
                      <a:pt x="108" y="225"/>
                    </a:cubicBezTo>
                    <a:cubicBezTo>
                      <a:pt x="121" y="229"/>
                      <a:pt x="110" y="241"/>
                      <a:pt x="120" y="234"/>
                    </a:cubicBezTo>
                    <a:cubicBezTo>
                      <a:pt x="124" y="227"/>
                      <a:pt x="122" y="219"/>
                      <a:pt x="125" y="212"/>
                    </a:cubicBezTo>
                    <a:cubicBezTo>
                      <a:pt x="127" y="209"/>
                      <a:pt x="131" y="209"/>
                      <a:pt x="134" y="207"/>
                    </a:cubicBezTo>
                    <a:cubicBezTo>
                      <a:pt x="142" y="202"/>
                      <a:pt x="145" y="192"/>
                      <a:pt x="155" y="189"/>
                    </a:cubicBezTo>
                    <a:cubicBezTo>
                      <a:pt x="160" y="186"/>
                      <a:pt x="162" y="182"/>
                      <a:pt x="167" y="179"/>
                    </a:cubicBezTo>
                    <a:cubicBezTo>
                      <a:pt x="176" y="167"/>
                      <a:pt x="184" y="157"/>
                      <a:pt x="197" y="153"/>
                    </a:cubicBezTo>
                    <a:cubicBezTo>
                      <a:pt x="198" y="145"/>
                      <a:pt x="202" y="146"/>
                      <a:pt x="206" y="140"/>
                    </a:cubicBezTo>
                    <a:cubicBezTo>
                      <a:pt x="209" y="127"/>
                      <a:pt x="194" y="138"/>
                      <a:pt x="188" y="140"/>
                    </a:cubicBezTo>
                    <a:cubicBezTo>
                      <a:pt x="186" y="139"/>
                      <a:pt x="184" y="137"/>
                      <a:pt x="182" y="137"/>
                    </a:cubicBezTo>
                    <a:cubicBezTo>
                      <a:pt x="177" y="137"/>
                      <a:pt x="173" y="137"/>
                      <a:pt x="168" y="138"/>
                    </a:cubicBezTo>
                    <a:cubicBezTo>
                      <a:pt x="165" y="139"/>
                      <a:pt x="156" y="141"/>
                      <a:pt x="159" y="141"/>
                    </a:cubicBezTo>
                    <a:cubicBezTo>
                      <a:pt x="172" y="141"/>
                      <a:pt x="185" y="140"/>
                      <a:pt x="198" y="140"/>
                    </a:cubicBezTo>
                    <a:cubicBezTo>
                      <a:pt x="196" y="139"/>
                      <a:pt x="192" y="139"/>
                      <a:pt x="192" y="137"/>
                    </a:cubicBezTo>
                    <a:cubicBezTo>
                      <a:pt x="192" y="135"/>
                      <a:pt x="198" y="137"/>
                      <a:pt x="197" y="135"/>
                    </a:cubicBezTo>
                    <a:cubicBezTo>
                      <a:pt x="196" y="133"/>
                      <a:pt x="193" y="134"/>
                      <a:pt x="191" y="134"/>
                    </a:cubicBezTo>
                    <a:cubicBezTo>
                      <a:pt x="177" y="136"/>
                      <a:pt x="153" y="135"/>
                      <a:pt x="143" y="135"/>
                    </a:cubicBezTo>
                    <a:cubicBezTo>
                      <a:pt x="133" y="139"/>
                      <a:pt x="129" y="137"/>
                      <a:pt x="117" y="135"/>
                    </a:cubicBezTo>
                    <a:cubicBezTo>
                      <a:pt x="119" y="135"/>
                      <a:pt x="125" y="134"/>
                      <a:pt x="123" y="134"/>
                    </a:cubicBezTo>
                    <a:cubicBezTo>
                      <a:pt x="121" y="134"/>
                      <a:pt x="116" y="135"/>
                      <a:pt x="116" y="135"/>
                    </a:cubicBezTo>
                    <a:cubicBezTo>
                      <a:pt x="109" y="138"/>
                      <a:pt x="109" y="141"/>
                      <a:pt x="101" y="138"/>
                    </a:cubicBezTo>
                    <a:cubicBezTo>
                      <a:pt x="89" y="129"/>
                      <a:pt x="96" y="132"/>
                      <a:pt x="80" y="129"/>
                    </a:cubicBezTo>
                    <a:cubicBezTo>
                      <a:pt x="70" y="123"/>
                      <a:pt x="59" y="136"/>
                      <a:pt x="48" y="140"/>
                    </a:cubicBezTo>
                    <a:cubicBezTo>
                      <a:pt x="48" y="138"/>
                      <a:pt x="47" y="137"/>
                      <a:pt x="47" y="135"/>
                    </a:cubicBezTo>
                    <a:cubicBezTo>
                      <a:pt x="47" y="133"/>
                      <a:pt x="51" y="132"/>
                      <a:pt x="50" y="131"/>
                    </a:cubicBezTo>
                    <a:cubicBezTo>
                      <a:pt x="47" y="127"/>
                      <a:pt x="40" y="128"/>
                      <a:pt x="36" y="125"/>
                    </a:cubicBezTo>
                    <a:cubicBezTo>
                      <a:pt x="43" y="121"/>
                      <a:pt x="55" y="124"/>
                      <a:pt x="65" y="122"/>
                    </a:cubicBezTo>
                    <a:cubicBezTo>
                      <a:pt x="61" y="120"/>
                      <a:pt x="52" y="114"/>
                      <a:pt x="56" y="114"/>
                    </a:cubicBezTo>
                    <a:cubicBezTo>
                      <a:pt x="58" y="114"/>
                      <a:pt x="58" y="118"/>
                      <a:pt x="60" y="119"/>
                    </a:cubicBezTo>
                    <a:cubicBezTo>
                      <a:pt x="67" y="123"/>
                      <a:pt x="77" y="121"/>
                      <a:pt x="86" y="122"/>
                    </a:cubicBezTo>
                    <a:cubicBezTo>
                      <a:pt x="103" y="130"/>
                      <a:pt x="86" y="129"/>
                      <a:pt x="117" y="128"/>
                    </a:cubicBezTo>
                    <a:cubicBezTo>
                      <a:pt x="136" y="122"/>
                      <a:pt x="175" y="129"/>
                      <a:pt x="191" y="129"/>
                    </a:cubicBezTo>
                    <a:cubicBezTo>
                      <a:pt x="196" y="123"/>
                      <a:pt x="202" y="120"/>
                      <a:pt x="209" y="119"/>
                    </a:cubicBezTo>
                    <a:cubicBezTo>
                      <a:pt x="218" y="114"/>
                      <a:pt x="215" y="103"/>
                      <a:pt x="213" y="95"/>
                    </a:cubicBezTo>
                    <a:cubicBezTo>
                      <a:pt x="215" y="82"/>
                      <a:pt x="225" y="64"/>
                      <a:pt x="206" y="62"/>
                    </a:cubicBezTo>
                    <a:cubicBezTo>
                      <a:pt x="199" y="56"/>
                      <a:pt x="195" y="54"/>
                      <a:pt x="186" y="53"/>
                    </a:cubicBezTo>
                    <a:cubicBezTo>
                      <a:pt x="169" y="48"/>
                      <a:pt x="185" y="66"/>
                      <a:pt x="171" y="69"/>
                    </a:cubicBezTo>
                    <a:cubicBezTo>
                      <a:pt x="167" y="74"/>
                      <a:pt x="159" y="85"/>
                      <a:pt x="165" y="69"/>
                    </a:cubicBezTo>
                    <a:cubicBezTo>
                      <a:pt x="162" y="54"/>
                      <a:pt x="167" y="70"/>
                      <a:pt x="158" y="65"/>
                    </a:cubicBezTo>
                    <a:cubicBezTo>
                      <a:pt x="156" y="64"/>
                      <a:pt x="161" y="62"/>
                      <a:pt x="168" y="60"/>
                    </a:cubicBezTo>
                    <a:cubicBezTo>
                      <a:pt x="164" y="54"/>
                      <a:pt x="160" y="54"/>
                      <a:pt x="153" y="53"/>
                    </a:cubicBezTo>
                    <a:cubicBezTo>
                      <a:pt x="149" y="59"/>
                      <a:pt x="151" y="62"/>
                      <a:pt x="144" y="63"/>
                    </a:cubicBezTo>
                    <a:cubicBezTo>
                      <a:pt x="163" y="68"/>
                      <a:pt x="141" y="64"/>
                      <a:pt x="134" y="68"/>
                    </a:cubicBezTo>
                    <a:cubicBezTo>
                      <a:pt x="130" y="77"/>
                      <a:pt x="145" y="73"/>
                      <a:pt x="132" y="75"/>
                    </a:cubicBezTo>
                    <a:cubicBezTo>
                      <a:pt x="120" y="81"/>
                      <a:pt x="135" y="75"/>
                      <a:pt x="129" y="72"/>
                    </a:cubicBezTo>
                    <a:cubicBezTo>
                      <a:pt x="125" y="70"/>
                      <a:pt x="120" y="74"/>
                      <a:pt x="116" y="75"/>
                    </a:cubicBezTo>
                    <a:cubicBezTo>
                      <a:pt x="112" y="77"/>
                      <a:pt x="103" y="83"/>
                      <a:pt x="107" y="74"/>
                    </a:cubicBezTo>
                    <a:cubicBezTo>
                      <a:pt x="109" y="65"/>
                      <a:pt x="106" y="62"/>
                      <a:pt x="101" y="54"/>
                    </a:cubicBezTo>
                    <a:cubicBezTo>
                      <a:pt x="102" y="63"/>
                      <a:pt x="103" y="66"/>
                      <a:pt x="105" y="74"/>
                    </a:cubicBezTo>
                    <a:cubicBezTo>
                      <a:pt x="104" y="75"/>
                      <a:pt x="104" y="78"/>
                      <a:pt x="102" y="78"/>
                    </a:cubicBezTo>
                    <a:cubicBezTo>
                      <a:pt x="100" y="78"/>
                      <a:pt x="98" y="76"/>
                      <a:pt x="96" y="75"/>
                    </a:cubicBezTo>
                    <a:cubicBezTo>
                      <a:pt x="95" y="74"/>
                      <a:pt x="94" y="71"/>
                      <a:pt x="95" y="72"/>
                    </a:cubicBezTo>
                    <a:cubicBezTo>
                      <a:pt x="98" y="75"/>
                      <a:pt x="105" y="80"/>
                      <a:pt x="105" y="80"/>
                    </a:cubicBezTo>
                    <a:cubicBezTo>
                      <a:pt x="103" y="80"/>
                      <a:pt x="99" y="79"/>
                      <a:pt x="98" y="81"/>
                    </a:cubicBezTo>
                    <a:cubicBezTo>
                      <a:pt x="97" y="83"/>
                      <a:pt x="103" y="85"/>
                      <a:pt x="101" y="86"/>
                    </a:cubicBezTo>
                    <a:cubicBezTo>
                      <a:pt x="98" y="87"/>
                      <a:pt x="94" y="85"/>
                      <a:pt x="90" y="84"/>
                    </a:cubicBezTo>
                    <a:cubicBezTo>
                      <a:pt x="84" y="76"/>
                      <a:pt x="89" y="81"/>
                      <a:pt x="86" y="86"/>
                    </a:cubicBezTo>
                    <a:cubicBezTo>
                      <a:pt x="84" y="89"/>
                      <a:pt x="80" y="90"/>
                      <a:pt x="77" y="92"/>
                    </a:cubicBezTo>
                    <a:cubicBezTo>
                      <a:pt x="69" y="90"/>
                      <a:pt x="64" y="84"/>
                      <a:pt x="62" y="92"/>
                    </a:cubicBezTo>
                    <a:cubicBezTo>
                      <a:pt x="65" y="96"/>
                      <a:pt x="67" y="103"/>
                      <a:pt x="59" y="99"/>
                    </a:cubicBezTo>
                    <a:cubicBezTo>
                      <a:pt x="68" y="97"/>
                      <a:pt x="66" y="102"/>
                      <a:pt x="74" y="104"/>
                    </a:cubicBezTo>
                    <a:cubicBezTo>
                      <a:pt x="77" y="105"/>
                      <a:pt x="87" y="105"/>
                      <a:pt x="84" y="105"/>
                    </a:cubicBezTo>
                    <a:cubicBezTo>
                      <a:pt x="80" y="105"/>
                      <a:pt x="76" y="104"/>
                      <a:pt x="72" y="104"/>
                    </a:cubicBezTo>
                    <a:cubicBezTo>
                      <a:pt x="62" y="105"/>
                      <a:pt x="62" y="103"/>
                      <a:pt x="53" y="101"/>
                    </a:cubicBezTo>
                    <a:cubicBezTo>
                      <a:pt x="44" y="95"/>
                      <a:pt x="53" y="94"/>
                      <a:pt x="59" y="90"/>
                    </a:cubicBezTo>
                    <a:cubicBezTo>
                      <a:pt x="56" y="80"/>
                      <a:pt x="54" y="76"/>
                      <a:pt x="65" y="72"/>
                    </a:cubicBezTo>
                    <a:cubicBezTo>
                      <a:pt x="54" y="70"/>
                      <a:pt x="61" y="63"/>
                      <a:pt x="65" y="57"/>
                    </a:cubicBezTo>
                    <a:cubicBezTo>
                      <a:pt x="60" y="51"/>
                      <a:pt x="62" y="49"/>
                      <a:pt x="68" y="45"/>
                    </a:cubicBezTo>
                    <a:cubicBezTo>
                      <a:pt x="69" y="41"/>
                      <a:pt x="66" y="36"/>
                      <a:pt x="68" y="33"/>
                    </a:cubicBezTo>
                    <a:cubicBezTo>
                      <a:pt x="70" y="30"/>
                      <a:pt x="91" y="29"/>
                      <a:pt x="93" y="29"/>
                    </a:cubicBezTo>
                    <a:cubicBezTo>
                      <a:pt x="103" y="23"/>
                      <a:pt x="93" y="24"/>
                      <a:pt x="87" y="23"/>
                    </a:cubicBezTo>
                    <a:cubicBezTo>
                      <a:pt x="68" y="26"/>
                      <a:pt x="76" y="24"/>
                      <a:pt x="84" y="18"/>
                    </a:cubicBezTo>
                    <a:cubicBezTo>
                      <a:pt x="92" y="21"/>
                      <a:pt x="90" y="15"/>
                      <a:pt x="98" y="20"/>
                    </a:cubicBezTo>
                    <a:cubicBezTo>
                      <a:pt x="107" y="16"/>
                      <a:pt x="110" y="23"/>
                      <a:pt x="120" y="24"/>
                    </a:cubicBezTo>
                    <a:cubicBezTo>
                      <a:pt x="127" y="26"/>
                      <a:pt x="131" y="29"/>
                      <a:pt x="138" y="30"/>
                    </a:cubicBezTo>
                    <a:cubicBezTo>
                      <a:pt x="144" y="32"/>
                      <a:pt x="149" y="35"/>
                      <a:pt x="155" y="36"/>
                    </a:cubicBezTo>
                    <a:cubicBezTo>
                      <a:pt x="162" y="39"/>
                      <a:pt x="162" y="42"/>
                      <a:pt x="164" y="50"/>
                    </a:cubicBezTo>
                    <a:cubicBezTo>
                      <a:pt x="166" y="42"/>
                      <a:pt x="170" y="47"/>
                      <a:pt x="177" y="48"/>
                    </a:cubicBezTo>
                    <a:cubicBezTo>
                      <a:pt x="166" y="37"/>
                      <a:pt x="147" y="29"/>
                      <a:pt x="132" y="26"/>
                    </a:cubicBezTo>
                    <a:cubicBezTo>
                      <a:pt x="126" y="19"/>
                      <a:pt x="114" y="14"/>
                      <a:pt x="105" y="9"/>
                    </a:cubicBezTo>
                    <a:cubicBezTo>
                      <a:pt x="101" y="16"/>
                      <a:pt x="100" y="13"/>
                      <a:pt x="93" y="9"/>
                    </a:cubicBezTo>
                    <a:cubicBezTo>
                      <a:pt x="86" y="13"/>
                      <a:pt x="95" y="4"/>
                      <a:pt x="78" y="2"/>
                    </a:cubicBezTo>
                    <a:cubicBezTo>
                      <a:pt x="82" y="10"/>
                      <a:pt x="79" y="13"/>
                      <a:pt x="72" y="17"/>
                    </a:cubicBezTo>
                    <a:cubicBezTo>
                      <a:pt x="74" y="8"/>
                      <a:pt x="81" y="0"/>
                      <a:pt x="6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19" name="Freeform 159"/>
              <p:cNvSpPr>
                <a:spLocks/>
              </p:cNvSpPr>
              <p:nvPr/>
            </p:nvSpPr>
            <p:spPr bwMode="auto">
              <a:xfrm>
                <a:off x="820" y="2561"/>
                <a:ext cx="73" cy="178"/>
              </a:xfrm>
              <a:custGeom>
                <a:avLst/>
                <a:gdLst>
                  <a:gd name="T0" fmla="*/ 35 w 73"/>
                  <a:gd name="T1" fmla="*/ 178 h 178"/>
                  <a:gd name="T2" fmla="*/ 18 w 73"/>
                  <a:gd name="T3" fmla="*/ 169 h 178"/>
                  <a:gd name="T4" fmla="*/ 6 w 73"/>
                  <a:gd name="T5" fmla="*/ 160 h 178"/>
                  <a:gd name="T6" fmla="*/ 2 w 73"/>
                  <a:gd name="T7" fmla="*/ 155 h 178"/>
                  <a:gd name="T8" fmla="*/ 8 w 73"/>
                  <a:gd name="T9" fmla="*/ 131 h 178"/>
                  <a:gd name="T10" fmla="*/ 18 w 73"/>
                  <a:gd name="T11" fmla="*/ 86 h 178"/>
                  <a:gd name="T12" fmla="*/ 30 w 73"/>
                  <a:gd name="T13" fmla="*/ 35 h 178"/>
                  <a:gd name="T14" fmla="*/ 32 w 73"/>
                  <a:gd name="T15" fmla="*/ 20 h 178"/>
                  <a:gd name="T16" fmla="*/ 30 w 73"/>
                  <a:gd name="T17" fmla="*/ 56 h 178"/>
                  <a:gd name="T18" fmla="*/ 35 w 73"/>
                  <a:gd name="T19" fmla="*/ 59 h 178"/>
                  <a:gd name="T20" fmla="*/ 36 w 73"/>
                  <a:gd name="T21" fmla="*/ 68 h 178"/>
                  <a:gd name="T22" fmla="*/ 41 w 73"/>
                  <a:gd name="T23" fmla="*/ 70 h 178"/>
                  <a:gd name="T24" fmla="*/ 45 w 73"/>
                  <a:gd name="T25" fmla="*/ 68 h 178"/>
                  <a:gd name="T26" fmla="*/ 50 w 73"/>
                  <a:gd name="T27" fmla="*/ 70 h 178"/>
                  <a:gd name="T28" fmla="*/ 42 w 73"/>
                  <a:gd name="T29" fmla="*/ 77 h 178"/>
                  <a:gd name="T30" fmla="*/ 47 w 73"/>
                  <a:gd name="T31" fmla="*/ 73 h 178"/>
                  <a:gd name="T32" fmla="*/ 66 w 73"/>
                  <a:gd name="T33" fmla="*/ 83 h 178"/>
                  <a:gd name="T34" fmla="*/ 62 w 73"/>
                  <a:gd name="T35" fmla="*/ 67 h 178"/>
                  <a:gd name="T36" fmla="*/ 66 w 73"/>
                  <a:gd name="T37" fmla="*/ 79 h 178"/>
                  <a:gd name="T38" fmla="*/ 63 w 73"/>
                  <a:gd name="T39" fmla="*/ 86 h 178"/>
                  <a:gd name="T40" fmla="*/ 62 w 73"/>
                  <a:gd name="T41" fmla="*/ 97 h 178"/>
                  <a:gd name="T42" fmla="*/ 59 w 73"/>
                  <a:gd name="T43" fmla="*/ 101 h 178"/>
                  <a:gd name="T44" fmla="*/ 54 w 73"/>
                  <a:gd name="T45" fmla="*/ 115 h 178"/>
                  <a:gd name="T46" fmla="*/ 66 w 73"/>
                  <a:gd name="T47" fmla="*/ 139 h 178"/>
                  <a:gd name="T48" fmla="*/ 51 w 73"/>
                  <a:gd name="T49" fmla="*/ 145 h 178"/>
                  <a:gd name="T50" fmla="*/ 41 w 73"/>
                  <a:gd name="T51" fmla="*/ 157 h 178"/>
                  <a:gd name="T52" fmla="*/ 36 w 73"/>
                  <a:gd name="T53" fmla="*/ 173 h 178"/>
                  <a:gd name="T54" fmla="*/ 35 w 73"/>
                  <a:gd name="T55" fmla="*/ 178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3" h="178">
                    <a:moveTo>
                      <a:pt x="35" y="178"/>
                    </a:moveTo>
                    <a:cubicBezTo>
                      <a:pt x="32" y="171"/>
                      <a:pt x="25" y="170"/>
                      <a:pt x="18" y="169"/>
                    </a:cubicBezTo>
                    <a:cubicBezTo>
                      <a:pt x="13" y="167"/>
                      <a:pt x="11" y="163"/>
                      <a:pt x="6" y="160"/>
                    </a:cubicBezTo>
                    <a:cubicBezTo>
                      <a:pt x="0" y="168"/>
                      <a:pt x="0" y="160"/>
                      <a:pt x="2" y="155"/>
                    </a:cubicBezTo>
                    <a:cubicBezTo>
                      <a:pt x="3" y="147"/>
                      <a:pt x="5" y="138"/>
                      <a:pt x="8" y="131"/>
                    </a:cubicBezTo>
                    <a:cubicBezTo>
                      <a:pt x="10" y="117"/>
                      <a:pt x="11" y="98"/>
                      <a:pt x="18" y="86"/>
                    </a:cubicBezTo>
                    <a:cubicBezTo>
                      <a:pt x="19" y="76"/>
                      <a:pt x="20" y="40"/>
                      <a:pt x="30" y="35"/>
                    </a:cubicBezTo>
                    <a:cubicBezTo>
                      <a:pt x="31" y="30"/>
                      <a:pt x="31" y="25"/>
                      <a:pt x="32" y="20"/>
                    </a:cubicBezTo>
                    <a:cubicBezTo>
                      <a:pt x="37" y="0"/>
                      <a:pt x="35" y="47"/>
                      <a:pt x="30" y="56"/>
                    </a:cubicBezTo>
                    <a:cubicBezTo>
                      <a:pt x="27" y="70"/>
                      <a:pt x="29" y="53"/>
                      <a:pt x="35" y="59"/>
                    </a:cubicBezTo>
                    <a:cubicBezTo>
                      <a:pt x="37" y="61"/>
                      <a:pt x="35" y="65"/>
                      <a:pt x="36" y="68"/>
                    </a:cubicBezTo>
                    <a:cubicBezTo>
                      <a:pt x="37" y="70"/>
                      <a:pt x="39" y="69"/>
                      <a:pt x="41" y="70"/>
                    </a:cubicBezTo>
                    <a:cubicBezTo>
                      <a:pt x="42" y="69"/>
                      <a:pt x="44" y="68"/>
                      <a:pt x="45" y="68"/>
                    </a:cubicBezTo>
                    <a:cubicBezTo>
                      <a:pt x="47" y="68"/>
                      <a:pt x="49" y="68"/>
                      <a:pt x="50" y="70"/>
                    </a:cubicBezTo>
                    <a:cubicBezTo>
                      <a:pt x="51" y="73"/>
                      <a:pt x="42" y="81"/>
                      <a:pt x="42" y="77"/>
                    </a:cubicBezTo>
                    <a:cubicBezTo>
                      <a:pt x="42" y="75"/>
                      <a:pt x="45" y="74"/>
                      <a:pt x="47" y="73"/>
                    </a:cubicBezTo>
                    <a:cubicBezTo>
                      <a:pt x="54" y="74"/>
                      <a:pt x="66" y="83"/>
                      <a:pt x="66" y="83"/>
                    </a:cubicBezTo>
                    <a:cubicBezTo>
                      <a:pt x="64" y="73"/>
                      <a:pt x="59" y="78"/>
                      <a:pt x="62" y="67"/>
                    </a:cubicBezTo>
                    <a:cubicBezTo>
                      <a:pt x="68" y="71"/>
                      <a:pt x="69" y="72"/>
                      <a:pt x="66" y="79"/>
                    </a:cubicBezTo>
                    <a:cubicBezTo>
                      <a:pt x="72" y="96"/>
                      <a:pt x="68" y="77"/>
                      <a:pt x="63" y="86"/>
                    </a:cubicBezTo>
                    <a:cubicBezTo>
                      <a:pt x="61" y="89"/>
                      <a:pt x="63" y="93"/>
                      <a:pt x="62" y="97"/>
                    </a:cubicBezTo>
                    <a:cubicBezTo>
                      <a:pt x="62" y="99"/>
                      <a:pt x="60" y="100"/>
                      <a:pt x="59" y="101"/>
                    </a:cubicBezTo>
                    <a:cubicBezTo>
                      <a:pt x="73" y="106"/>
                      <a:pt x="63" y="113"/>
                      <a:pt x="54" y="115"/>
                    </a:cubicBezTo>
                    <a:cubicBezTo>
                      <a:pt x="62" y="121"/>
                      <a:pt x="56" y="131"/>
                      <a:pt x="66" y="139"/>
                    </a:cubicBezTo>
                    <a:cubicBezTo>
                      <a:pt x="61" y="143"/>
                      <a:pt x="57" y="143"/>
                      <a:pt x="51" y="145"/>
                    </a:cubicBezTo>
                    <a:cubicBezTo>
                      <a:pt x="50" y="153"/>
                      <a:pt x="47" y="153"/>
                      <a:pt x="41" y="157"/>
                    </a:cubicBezTo>
                    <a:cubicBezTo>
                      <a:pt x="38" y="166"/>
                      <a:pt x="35" y="163"/>
                      <a:pt x="36" y="173"/>
                    </a:cubicBezTo>
                    <a:cubicBezTo>
                      <a:pt x="31" y="176"/>
                      <a:pt x="31" y="174"/>
                      <a:pt x="35" y="17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20" name="Freeform 160"/>
              <p:cNvSpPr>
                <a:spLocks/>
              </p:cNvSpPr>
              <p:nvPr/>
            </p:nvSpPr>
            <p:spPr bwMode="auto">
              <a:xfrm>
                <a:off x="851" y="2581"/>
                <a:ext cx="125" cy="207"/>
              </a:xfrm>
              <a:custGeom>
                <a:avLst/>
                <a:gdLst>
                  <a:gd name="T0" fmla="*/ 109 w 125"/>
                  <a:gd name="T1" fmla="*/ 42 h 207"/>
                  <a:gd name="T2" fmla="*/ 121 w 125"/>
                  <a:gd name="T3" fmla="*/ 98 h 207"/>
                  <a:gd name="T4" fmla="*/ 118 w 125"/>
                  <a:gd name="T5" fmla="*/ 143 h 207"/>
                  <a:gd name="T6" fmla="*/ 110 w 125"/>
                  <a:gd name="T7" fmla="*/ 186 h 207"/>
                  <a:gd name="T8" fmla="*/ 109 w 125"/>
                  <a:gd name="T9" fmla="*/ 189 h 207"/>
                  <a:gd name="T10" fmla="*/ 104 w 125"/>
                  <a:gd name="T11" fmla="*/ 167 h 207"/>
                  <a:gd name="T12" fmla="*/ 95 w 125"/>
                  <a:gd name="T13" fmla="*/ 182 h 207"/>
                  <a:gd name="T14" fmla="*/ 82 w 125"/>
                  <a:gd name="T15" fmla="*/ 185 h 207"/>
                  <a:gd name="T16" fmla="*/ 70 w 125"/>
                  <a:gd name="T17" fmla="*/ 174 h 207"/>
                  <a:gd name="T18" fmla="*/ 67 w 125"/>
                  <a:gd name="T19" fmla="*/ 170 h 207"/>
                  <a:gd name="T20" fmla="*/ 77 w 125"/>
                  <a:gd name="T21" fmla="*/ 165 h 207"/>
                  <a:gd name="T22" fmla="*/ 61 w 125"/>
                  <a:gd name="T23" fmla="*/ 158 h 207"/>
                  <a:gd name="T24" fmla="*/ 34 w 125"/>
                  <a:gd name="T25" fmla="*/ 167 h 207"/>
                  <a:gd name="T26" fmla="*/ 35 w 125"/>
                  <a:gd name="T27" fmla="*/ 173 h 207"/>
                  <a:gd name="T28" fmla="*/ 20 w 125"/>
                  <a:gd name="T29" fmla="*/ 162 h 207"/>
                  <a:gd name="T30" fmla="*/ 31 w 125"/>
                  <a:gd name="T31" fmla="*/ 150 h 207"/>
                  <a:gd name="T32" fmla="*/ 55 w 125"/>
                  <a:gd name="T33" fmla="*/ 131 h 207"/>
                  <a:gd name="T34" fmla="*/ 50 w 125"/>
                  <a:gd name="T35" fmla="*/ 135 h 207"/>
                  <a:gd name="T36" fmla="*/ 38 w 125"/>
                  <a:gd name="T37" fmla="*/ 129 h 207"/>
                  <a:gd name="T38" fmla="*/ 59 w 125"/>
                  <a:gd name="T39" fmla="*/ 126 h 207"/>
                  <a:gd name="T40" fmla="*/ 56 w 125"/>
                  <a:gd name="T41" fmla="*/ 119 h 207"/>
                  <a:gd name="T42" fmla="*/ 79 w 125"/>
                  <a:gd name="T43" fmla="*/ 129 h 207"/>
                  <a:gd name="T44" fmla="*/ 104 w 125"/>
                  <a:gd name="T45" fmla="*/ 128 h 207"/>
                  <a:gd name="T46" fmla="*/ 112 w 125"/>
                  <a:gd name="T47" fmla="*/ 123 h 207"/>
                  <a:gd name="T48" fmla="*/ 107 w 125"/>
                  <a:gd name="T49" fmla="*/ 113 h 207"/>
                  <a:gd name="T50" fmla="*/ 118 w 125"/>
                  <a:gd name="T51" fmla="*/ 110 h 207"/>
                  <a:gd name="T52" fmla="*/ 86 w 125"/>
                  <a:gd name="T53" fmla="*/ 104 h 207"/>
                  <a:gd name="T54" fmla="*/ 89 w 125"/>
                  <a:gd name="T55" fmla="*/ 111 h 207"/>
                  <a:gd name="T56" fmla="*/ 77 w 125"/>
                  <a:gd name="T57" fmla="*/ 114 h 207"/>
                  <a:gd name="T58" fmla="*/ 70 w 125"/>
                  <a:gd name="T59" fmla="*/ 117 h 207"/>
                  <a:gd name="T60" fmla="*/ 62 w 125"/>
                  <a:gd name="T61" fmla="*/ 104 h 207"/>
                  <a:gd name="T62" fmla="*/ 46 w 125"/>
                  <a:gd name="T63" fmla="*/ 90 h 207"/>
                  <a:gd name="T64" fmla="*/ 67 w 125"/>
                  <a:gd name="T65" fmla="*/ 101 h 207"/>
                  <a:gd name="T66" fmla="*/ 92 w 125"/>
                  <a:gd name="T67" fmla="*/ 101 h 207"/>
                  <a:gd name="T68" fmla="*/ 110 w 125"/>
                  <a:gd name="T69" fmla="*/ 101 h 207"/>
                  <a:gd name="T70" fmla="*/ 113 w 125"/>
                  <a:gd name="T71" fmla="*/ 99 h 207"/>
                  <a:gd name="T72" fmla="*/ 86 w 125"/>
                  <a:gd name="T73" fmla="*/ 89 h 207"/>
                  <a:gd name="T74" fmla="*/ 88 w 125"/>
                  <a:gd name="T75" fmla="*/ 81 h 207"/>
                  <a:gd name="T76" fmla="*/ 68 w 125"/>
                  <a:gd name="T77" fmla="*/ 78 h 207"/>
                  <a:gd name="T78" fmla="*/ 109 w 125"/>
                  <a:gd name="T79" fmla="*/ 87 h 207"/>
                  <a:gd name="T80" fmla="*/ 115 w 125"/>
                  <a:gd name="T81" fmla="*/ 78 h 207"/>
                  <a:gd name="T82" fmla="*/ 116 w 125"/>
                  <a:gd name="T83" fmla="*/ 57 h 207"/>
                  <a:gd name="T84" fmla="*/ 91 w 125"/>
                  <a:gd name="T85" fmla="*/ 41 h 207"/>
                  <a:gd name="T86" fmla="*/ 53 w 125"/>
                  <a:gd name="T87" fmla="*/ 26 h 207"/>
                  <a:gd name="T88" fmla="*/ 26 w 125"/>
                  <a:gd name="T89" fmla="*/ 12 h 207"/>
                  <a:gd name="T90" fmla="*/ 17 w 125"/>
                  <a:gd name="T91" fmla="*/ 8 h 207"/>
                  <a:gd name="T92" fmla="*/ 16 w 125"/>
                  <a:gd name="T93" fmla="*/ 9 h 207"/>
                  <a:gd name="T94" fmla="*/ 43 w 125"/>
                  <a:gd name="T95" fmla="*/ 9 h 207"/>
                  <a:gd name="T96" fmla="*/ 73 w 125"/>
                  <a:gd name="T97" fmla="*/ 24 h 207"/>
                  <a:gd name="T98" fmla="*/ 97 w 125"/>
                  <a:gd name="T99" fmla="*/ 32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5" h="207">
                    <a:moveTo>
                      <a:pt x="97" y="32"/>
                    </a:moveTo>
                    <a:cubicBezTo>
                      <a:pt x="101" y="38"/>
                      <a:pt x="101" y="41"/>
                      <a:pt x="109" y="42"/>
                    </a:cubicBezTo>
                    <a:cubicBezTo>
                      <a:pt x="119" y="49"/>
                      <a:pt x="124" y="45"/>
                      <a:pt x="116" y="59"/>
                    </a:cubicBezTo>
                    <a:cubicBezTo>
                      <a:pt x="121" y="66"/>
                      <a:pt x="120" y="92"/>
                      <a:pt x="121" y="98"/>
                    </a:cubicBezTo>
                    <a:cubicBezTo>
                      <a:pt x="120" y="107"/>
                      <a:pt x="114" y="117"/>
                      <a:pt x="119" y="119"/>
                    </a:cubicBezTo>
                    <a:cubicBezTo>
                      <a:pt x="118" y="128"/>
                      <a:pt x="115" y="135"/>
                      <a:pt x="118" y="143"/>
                    </a:cubicBezTo>
                    <a:cubicBezTo>
                      <a:pt x="116" y="149"/>
                      <a:pt x="115" y="155"/>
                      <a:pt x="113" y="161"/>
                    </a:cubicBezTo>
                    <a:cubicBezTo>
                      <a:pt x="112" y="170"/>
                      <a:pt x="114" y="178"/>
                      <a:pt x="110" y="186"/>
                    </a:cubicBezTo>
                    <a:cubicBezTo>
                      <a:pt x="113" y="193"/>
                      <a:pt x="110" y="199"/>
                      <a:pt x="109" y="207"/>
                    </a:cubicBezTo>
                    <a:cubicBezTo>
                      <a:pt x="106" y="183"/>
                      <a:pt x="101" y="193"/>
                      <a:pt x="109" y="189"/>
                    </a:cubicBezTo>
                    <a:cubicBezTo>
                      <a:pt x="100" y="187"/>
                      <a:pt x="106" y="185"/>
                      <a:pt x="109" y="179"/>
                    </a:cubicBezTo>
                    <a:cubicBezTo>
                      <a:pt x="106" y="171"/>
                      <a:pt x="112" y="172"/>
                      <a:pt x="104" y="167"/>
                    </a:cubicBezTo>
                    <a:cubicBezTo>
                      <a:pt x="102" y="179"/>
                      <a:pt x="97" y="181"/>
                      <a:pt x="91" y="191"/>
                    </a:cubicBezTo>
                    <a:cubicBezTo>
                      <a:pt x="85" y="182"/>
                      <a:pt x="75" y="184"/>
                      <a:pt x="95" y="182"/>
                    </a:cubicBezTo>
                    <a:cubicBezTo>
                      <a:pt x="114" y="167"/>
                      <a:pt x="79" y="174"/>
                      <a:pt x="73" y="174"/>
                    </a:cubicBezTo>
                    <a:cubicBezTo>
                      <a:pt x="75" y="182"/>
                      <a:pt x="88" y="181"/>
                      <a:pt x="82" y="185"/>
                    </a:cubicBezTo>
                    <a:cubicBezTo>
                      <a:pt x="79" y="187"/>
                      <a:pt x="75" y="181"/>
                      <a:pt x="71" y="180"/>
                    </a:cubicBezTo>
                    <a:cubicBezTo>
                      <a:pt x="79" y="176"/>
                      <a:pt x="85" y="172"/>
                      <a:pt x="70" y="174"/>
                    </a:cubicBezTo>
                    <a:cubicBezTo>
                      <a:pt x="60" y="178"/>
                      <a:pt x="62" y="181"/>
                      <a:pt x="52" y="174"/>
                    </a:cubicBezTo>
                    <a:cubicBezTo>
                      <a:pt x="58" y="168"/>
                      <a:pt x="60" y="171"/>
                      <a:pt x="67" y="170"/>
                    </a:cubicBezTo>
                    <a:cubicBezTo>
                      <a:pt x="72" y="166"/>
                      <a:pt x="75" y="168"/>
                      <a:pt x="82" y="167"/>
                    </a:cubicBezTo>
                    <a:cubicBezTo>
                      <a:pt x="80" y="166"/>
                      <a:pt x="75" y="166"/>
                      <a:pt x="77" y="165"/>
                    </a:cubicBezTo>
                    <a:cubicBezTo>
                      <a:pt x="83" y="163"/>
                      <a:pt x="95" y="162"/>
                      <a:pt x="95" y="162"/>
                    </a:cubicBezTo>
                    <a:cubicBezTo>
                      <a:pt x="82" y="158"/>
                      <a:pt x="75" y="156"/>
                      <a:pt x="61" y="158"/>
                    </a:cubicBezTo>
                    <a:cubicBezTo>
                      <a:pt x="55" y="162"/>
                      <a:pt x="48" y="164"/>
                      <a:pt x="41" y="165"/>
                    </a:cubicBezTo>
                    <a:cubicBezTo>
                      <a:pt x="37" y="167"/>
                      <a:pt x="19" y="170"/>
                      <a:pt x="34" y="167"/>
                    </a:cubicBezTo>
                    <a:cubicBezTo>
                      <a:pt x="35" y="168"/>
                      <a:pt x="43" y="173"/>
                      <a:pt x="40" y="176"/>
                    </a:cubicBezTo>
                    <a:cubicBezTo>
                      <a:pt x="39" y="177"/>
                      <a:pt x="37" y="174"/>
                      <a:pt x="35" y="173"/>
                    </a:cubicBezTo>
                    <a:cubicBezTo>
                      <a:pt x="30" y="170"/>
                      <a:pt x="31" y="171"/>
                      <a:pt x="26" y="170"/>
                    </a:cubicBezTo>
                    <a:cubicBezTo>
                      <a:pt x="21" y="166"/>
                      <a:pt x="0" y="160"/>
                      <a:pt x="20" y="162"/>
                    </a:cubicBezTo>
                    <a:cubicBezTo>
                      <a:pt x="26" y="161"/>
                      <a:pt x="42" y="160"/>
                      <a:pt x="23" y="158"/>
                    </a:cubicBezTo>
                    <a:cubicBezTo>
                      <a:pt x="44" y="156"/>
                      <a:pt x="44" y="156"/>
                      <a:pt x="31" y="150"/>
                    </a:cubicBezTo>
                    <a:cubicBezTo>
                      <a:pt x="28" y="144"/>
                      <a:pt x="24" y="140"/>
                      <a:pt x="34" y="143"/>
                    </a:cubicBezTo>
                    <a:cubicBezTo>
                      <a:pt x="40" y="140"/>
                      <a:pt x="49" y="131"/>
                      <a:pt x="55" y="131"/>
                    </a:cubicBezTo>
                    <a:cubicBezTo>
                      <a:pt x="55" y="131"/>
                      <a:pt x="46" y="136"/>
                      <a:pt x="46" y="137"/>
                    </a:cubicBezTo>
                    <a:cubicBezTo>
                      <a:pt x="46" y="138"/>
                      <a:pt x="49" y="136"/>
                      <a:pt x="50" y="135"/>
                    </a:cubicBezTo>
                    <a:cubicBezTo>
                      <a:pt x="43" y="132"/>
                      <a:pt x="38" y="134"/>
                      <a:pt x="32" y="131"/>
                    </a:cubicBezTo>
                    <a:cubicBezTo>
                      <a:pt x="30" y="130"/>
                      <a:pt x="36" y="129"/>
                      <a:pt x="38" y="129"/>
                    </a:cubicBezTo>
                    <a:cubicBezTo>
                      <a:pt x="44" y="128"/>
                      <a:pt x="49" y="128"/>
                      <a:pt x="55" y="128"/>
                    </a:cubicBezTo>
                    <a:cubicBezTo>
                      <a:pt x="56" y="127"/>
                      <a:pt x="59" y="127"/>
                      <a:pt x="59" y="126"/>
                    </a:cubicBezTo>
                    <a:cubicBezTo>
                      <a:pt x="59" y="119"/>
                      <a:pt x="48" y="119"/>
                      <a:pt x="50" y="117"/>
                    </a:cubicBezTo>
                    <a:cubicBezTo>
                      <a:pt x="51" y="116"/>
                      <a:pt x="54" y="119"/>
                      <a:pt x="56" y="119"/>
                    </a:cubicBezTo>
                    <a:cubicBezTo>
                      <a:pt x="57" y="119"/>
                      <a:pt x="53" y="117"/>
                      <a:pt x="53" y="117"/>
                    </a:cubicBezTo>
                    <a:cubicBezTo>
                      <a:pt x="63" y="121"/>
                      <a:pt x="68" y="128"/>
                      <a:pt x="79" y="129"/>
                    </a:cubicBezTo>
                    <a:cubicBezTo>
                      <a:pt x="85" y="131"/>
                      <a:pt x="90" y="131"/>
                      <a:pt x="95" y="134"/>
                    </a:cubicBezTo>
                    <a:cubicBezTo>
                      <a:pt x="99" y="128"/>
                      <a:pt x="98" y="123"/>
                      <a:pt x="104" y="128"/>
                    </a:cubicBezTo>
                    <a:cubicBezTo>
                      <a:pt x="123" y="123"/>
                      <a:pt x="103" y="129"/>
                      <a:pt x="97" y="126"/>
                    </a:cubicBezTo>
                    <a:cubicBezTo>
                      <a:pt x="104" y="125"/>
                      <a:pt x="105" y="122"/>
                      <a:pt x="112" y="123"/>
                    </a:cubicBezTo>
                    <a:cubicBezTo>
                      <a:pt x="122" y="128"/>
                      <a:pt x="113" y="119"/>
                      <a:pt x="110" y="117"/>
                    </a:cubicBezTo>
                    <a:cubicBezTo>
                      <a:pt x="109" y="116"/>
                      <a:pt x="106" y="114"/>
                      <a:pt x="107" y="113"/>
                    </a:cubicBezTo>
                    <a:cubicBezTo>
                      <a:pt x="108" y="111"/>
                      <a:pt x="111" y="112"/>
                      <a:pt x="113" y="111"/>
                    </a:cubicBezTo>
                    <a:cubicBezTo>
                      <a:pt x="115" y="111"/>
                      <a:pt x="120" y="110"/>
                      <a:pt x="118" y="110"/>
                    </a:cubicBezTo>
                    <a:cubicBezTo>
                      <a:pt x="116" y="110"/>
                      <a:pt x="114" y="111"/>
                      <a:pt x="112" y="111"/>
                    </a:cubicBezTo>
                    <a:cubicBezTo>
                      <a:pt x="102" y="109"/>
                      <a:pt x="98" y="106"/>
                      <a:pt x="86" y="104"/>
                    </a:cubicBezTo>
                    <a:cubicBezTo>
                      <a:pt x="77" y="115"/>
                      <a:pt x="94" y="105"/>
                      <a:pt x="94" y="113"/>
                    </a:cubicBezTo>
                    <a:cubicBezTo>
                      <a:pt x="94" y="115"/>
                      <a:pt x="91" y="112"/>
                      <a:pt x="89" y="111"/>
                    </a:cubicBezTo>
                    <a:cubicBezTo>
                      <a:pt x="80" y="107"/>
                      <a:pt x="86" y="108"/>
                      <a:pt x="76" y="107"/>
                    </a:cubicBezTo>
                    <a:cubicBezTo>
                      <a:pt x="63" y="109"/>
                      <a:pt x="65" y="112"/>
                      <a:pt x="77" y="114"/>
                    </a:cubicBezTo>
                    <a:cubicBezTo>
                      <a:pt x="95" y="120"/>
                      <a:pt x="89" y="118"/>
                      <a:pt x="76" y="116"/>
                    </a:cubicBezTo>
                    <a:cubicBezTo>
                      <a:pt x="73" y="115"/>
                      <a:pt x="58" y="115"/>
                      <a:pt x="70" y="117"/>
                    </a:cubicBezTo>
                    <a:cubicBezTo>
                      <a:pt x="63" y="113"/>
                      <a:pt x="53" y="118"/>
                      <a:pt x="62" y="114"/>
                    </a:cubicBezTo>
                    <a:cubicBezTo>
                      <a:pt x="52" y="112"/>
                      <a:pt x="57" y="109"/>
                      <a:pt x="62" y="104"/>
                    </a:cubicBezTo>
                    <a:cubicBezTo>
                      <a:pt x="57" y="101"/>
                      <a:pt x="53" y="99"/>
                      <a:pt x="47" y="98"/>
                    </a:cubicBezTo>
                    <a:cubicBezTo>
                      <a:pt x="41" y="95"/>
                      <a:pt x="39" y="93"/>
                      <a:pt x="46" y="90"/>
                    </a:cubicBezTo>
                    <a:cubicBezTo>
                      <a:pt x="51" y="93"/>
                      <a:pt x="55" y="95"/>
                      <a:pt x="61" y="96"/>
                    </a:cubicBezTo>
                    <a:cubicBezTo>
                      <a:pt x="70" y="100"/>
                      <a:pt x="56" y="108"/>
                      <a:pt x="67" y="101"/>
                    </a:cubicBezTo>
                    <a:cubicBezTo>
                      <a:pt x="76" y="112"/>
                      <a:pt x="65" y="110"/>
                      <a:pt x="82" y="107"/>
                    </a:cubicBezTo>
                    <a:cubicBezTo>
                      <a:pt x="90" y="103"/>
                      <a:pt x="111" y="105"/>
                      <a:pt x="92" y="101"/>
                    </a:cubicBezTo>
                    <a:cubicBezTo>
                      <a:pt x="105" y="93"/>
                      <a:pt x="83" y="99"/>
                      <a:pt x="97" y="93"/>
                    </a:cubicBezTo>
                    <a:cubicBezTo>
                      <a:pt x="99" y="104"/>
                      <a:pt x="102" y="95"/>
                      <a:pt x="110" y="101"/>
                    </a:cubicBezTo>
                    <a:cubicBezTo>
                      <a:pt x="111" y="103"/>
                      <a:pt x="110" y="109"/>
                      <a:pt x="112" y="108"/>
                    </a:cubicBezTo>
                    <a:cubicBezTo>
                      <a:pt x="115" y="106"/>
                      <a:pt x="115" y="101"/>
                      <a:pt x="113" y="99"/>
                    </a:cubicBezTo>
                    <a:cubicBezTo>
                      <a:pt x="110" y="96"/>
                      <a:pt x="105" y="97"/>
                      <a:pt x="101" y="96"/>
                    </a:cubicBezTo>
                    <a:cubicBezTo>
                      <a:pt x="121" y="84"/>
                      <a:pt x="62" y="93"/>
                      <a:pt x="86" y="89"/>
                    </a:cubicBezTo>
                    <a:cubicBezTo>
                      <a:pt x="95" y="90"/>
                      <a:pt x="104" y="96"/>
                      <a:pt x="109" y="87"/>
                    </a:cubicBezTo>
                    <a:cubicBezTo>
                      <a:pt x="102" y="85"/>
                      <a:pt x="95" y="83"/>
                      <a:pt x="88" y="81"/>
                    </a:cubicBezTo>
                    <a:cubicBezTo>
                      <a:pt x="82" y="76"/>
                      <a:pt x="75" y="72"/>
                      <a:pt x="68" y="71"/>
                    </a:cubicBezTo>
                    <a:cubicBezTo>
                      <a:pt x="59" y="67"/>
                      <a:pt x="65" y="76"/>
                      <a:pt x="68" y="78"/>
                    </a:cubicBezTo>
                    <a:cubicBezTo>
                      <a:pt x="71" y="80"/>
                      <a:pt x="76" y="80"/>
                      <a:pt x="79" y="81"/>
                    </a:cubicBezTo>
                    <a:cubicBezTo>
                      <a:pt x="88" y="86"/>
                      <a:pt x="99" y="85"/>
                      <a:pt x="109" y="87"/>
                    </a:cubicBezTo>
                    <a:cubicBezTo>
                      <a:pt x="125" y="85"/>
                      <a:pt x="118" y="81"/>
                      <a:pt x="109" y="80"/>
                    </a:cubicBezTo>
                    <a:cubicBezTo>
                      <a:pt x="93" y="74"/>
                      <a:pt x="106" y="76"/>
                      <a:pt x="115" y="78"/>
                    </a:cubicBezTo>
                    <a:cubicBezTo>
                      <a:pt x="117" y="68"/>
                      <a:pt x="107" y="71"/>
                      <a:pt x="100" y="66"/>
                    </a:cubicBezTo>
                    <a:cubicBezTo>
                      <a:pt x="114" y="65"/>
                      <a:pt x="107" y="64"/>
                      <a:pt x="116" y="57"/>
                    </a:cubicBezTo>
                    <a:cubicBezTo>
                      <a:pt x="109" y="56"/>
                      <a:pt x="105" y="53"/>
                      <a:pt x="98" y="51"/>
                    </a:cubicBezTo>
                    <a:cubicBezTo>
                      <a:pt x="101" y="42"/>
                      <a:pt x="98" y="46"/>
                      <a:pt x="91" y="41"/>
                    </a:cubicBezTo>
                    <a:cubicBezTo>
                      <a:pt x="89" y="37"/>
                      <a:pt x="75" y="33"/>
                      <a:pt x="68" y="29"/>
                    </a:cubicBezTo>
                    <a:cubicBezTo>
                      <a:pt x="52" y="37"/>
                      <a:pt x="66" y="22"/>
                      <a:pt x="53" y="26"/>
                    </a:cubicBezTo>
                    <a:cubicBezTo>
                      <a:pt x="52" y="19"/>
                      <a:pt x="45" y="15"/>
                      <a:pt x="38" y="14"/>
                    </a:cubicBezTo>
                    <a:cubicBezTo>
                      <a:pt x="34" y="12"/>
                      <a:pt x="29" y="14"/>
                      <a:pt x="26" y="12"/>
                    </a:cubicBezTo>
                    <a:cubicBezTo>
                      <a:pt x="21" y="9"/>
                      <a:pt x="22" y="3"/>
                      <a:pt x="16" y="0"/>
                    </a:cubicBezTo>
                    <a:cubicBezTo>
                      <a:pt x="16" y="3"/>
                      <a:pt x="19" y="6"/>
                      <a:pt x="17" y="8"/>
                    </a:cubicBezTo>
                    <a:cubicBezTo>
                      <a:pt x="15" y="11"/>
                      <a:pt x="5" y="6"/>
                      <a:pt x="7" y="3"/>
                    </a:cubicBezTo>
                    <a:cubicBezTo>
                      <a:pt x="9" y="0"/>
                      <a:pt x="13" y="8"/>
                      <a:pt x="16" y="9"/>
                    </a:cubicBezTo>
                    <a:cubicBezTo>
                      <a:pt x="22" y="11"/>
                      <a:pt x="35" y="12"/>
                      <a:pt x="35" y="12"/>
                    </a:cubicBezTo>
                    <a:cubicBezTo>
                      <a:pt x="26" y="5"/>
                      <a:pt x="39" y="8"/>
                      <a:pt x="43" y="9"/>
                    </a:cubicBezTo>
                    <a:cubicBezTo>
                      <a:pt x="48" y="11"/>
                      <a:pt x="52" y="12"/>
                      <a:pt x="56" y="15"/>
                    </a:cubicBezTo>
                    <a:cubicBezTo>
                      <a:pt x="60" y="21"/>
                      <a:pt x="66" y="23"/>
                      <a:pt x="73" y="24"/>
                    </a:cubicBezTo>
                    <a:cubicBezTo>
                      <a:pt x="78" y="27"/>
                      <a:pt x="82" y="29"/>
                      <a:pt x="86" y="33"/>
                    </a:cubicBezTo>
                    <a:cubicBezTo>
                      <a:pt x="102" y="32"/>
                      <a:pt x="106" y="32"/>
                      <a:pt x="97" y="3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21" name="Freeform 161"/>
              <p:cNvSpPr>
                <a:spLocks/>
              </p:cNvSpPr>
              <p:nvPr/>
            </p:nvSpPr>
            <p:spPr bwMode="auto">
              <a:xfrm>
                <a:off x="863" y="2394"/>
                <a:ext cx="44" cy="145"/>
              </a:xfrm>
              <a:custGeom>
                <a:avLst/>
                <a:gdLst>
                  <a:gd name="T0" fmla="*/ 32 w 44"/>
                  <a:gd name="T1" fmla="*/ 12 h 145"/>
                  <a:gd name="T2" fmla="*/ 29 w 44"/>
                  <a:gd name="T3" fmla="*/ 24 h 145"/>
                  <a:gd name="T4" fmla="*/ 20 w 44"/>
                  <a:gd name="T5" fmla="*/ 70 h 145"/>
                  <a:gd name="T6" fmla="*/ 8 w 44"/>
                  <a:gd name="T7" fmla="*/ 108 h 145"/>
                  <a:gd name="T8" fmla="*/ 1 w 44"/>
                  <a:gd name="T9" fmla="*/ 135 h 145"/>
                  <a:gd name="T10" fmla="*/ 2 w 44"/>
                  <a:gd name="T11" fmla="*/ 144 h 145"/>
                  <a:gd name="T12" fmla="*/ 4 w 44"/>
                  <a:gd name="T13" fmla="*/ 139 h 145"/>
                  <a:gd name="T14" fmla="*/ 7 w 44"/>
                  <a:gd name="T15" fmla="*/ 129 h 145"/>
                  <a:gd name="T16" fmla="*/ 19 w 44"/>
                  <a:gd name="T17" fmla="*/ 81 h 145"/>
                  <a:gd name="T18" fmla="*/ 28 w 44"/>
                  <a:gd name="T19" fmla="*/ 67 h 145"/>
                  <a:gd name="T20" fmla="*/ 28 w 44"/>
                  <a:gd name="T21" fmla="*/ 57 h 145"/>
                  <a:gd name="T22" fmla="*/ 34 w 44"/>
                  <a:gd name="T23" fmla="*/ 22 h 145"/>
                  <a:gd name="T24" fmla="*/ 34 w 44"/>
                  <a:gd name="T25" fmla="*/ 6 h 145"/>
                  <a:gd name="T26" fmla="*/ 32 w 44"/>
                  <a:gd name="T27" fmla="*/ 15 h 145"/>
                  <a:gd name="T28" fmla="*/ 23 w 44"/>
                  <a:gd name="T29" fmla="*/ 13 h 145"/>
                  <a:gd name="T30" fmla="*/ 25 w 44"/>
                  <a:gd name="T31" fmla="*/ 9 h 145"/>
                  <a:gd name="T32" fmla="*/ 17 w 44"/>
                  <a:gd name="T33" fmla="*/ 4 h 145"/>
                  <a:gd name="T34" fmla="*/ 26 w 44"/>
                  <a:gd name="T35" fmla="*/ 15 h 145"/>
                  <a:gd name="T36" fmla="*/ 28 w 44"/>
                  <a:gd name="T37" fmla="*/ 25 h 145"/>
                  <a:gd name="T38" fmla="*/ 32 w 44"/>
                  <a:gd name="T39" fmla="*/ 12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4" h="145">
                    <a:moveTo>
                      <a:pt x="32" y="12"/>
                    </a:moveTo>
                    <a:cubicBezTo>
                      <a:pt x="27" y="17"/>
                      <a:pt x="22" y="19"/>
                      <a:pt x="29" y="24"/>
                    </a:cubicBezTo>
                    <a:cubicBezTo>
                      <a:pt x="28" y="38"/>
                      <a:pt x="27" y="57"/>
                      <a:pt x="20" y="70"/>
                    </a:cubicBezTo>
                    <a:cubicBezTo>
                      <a:pt x="18" y="82"/>
                      <a:pt x="18" y="102"/>
                      <a:pt x="8" y="108"/>
                    </a:cubicBezTo>
                    <a:cubicBezTo>
                      <a:pt x="2" y="115"/>
                      <a:pt x="1" y="135"/>
                      <a:pt x="1" y="135"/>
                    </a:cubicBezTo>
                    <a:cubicBezTo>
                      <a:pt x="1" y="138"/>
                      <a:pt x="0" y="142"/>
                      <a:pt x="2" y="144"/>
                    </a:cubicBezTo>
                    <a:cubicBezTo>
                      <a:pt x="3" y="145"/>
                      <a:pt x="4" y="141"/>
                      <a:pt x="4" y="139"/>
                    </a:cubicBezTo>
                    <a:cubicBezTo>
                      <a:pt x="7" y="128"/>
                      <a:pt x="3" y="137"/>
                      <a:pt x="7" y="129"/>
                    </a:cubicBezTo>
                    <a:cubicBezTo>
                      <a:pt x="9" y="115"/>
                      <a:pt x="10" y="92"/>
                      <a:pt x="19" y="81"/>
                    </a:cubicBezTo>
                    <a:cubicBezTo>
                      <a:pt x="21" y="73"/>
                      <a:pt x="20" y="70"/>
                      <a:pt x="28" y="67"/>
                    </a:cubicBezTo>
                    <a:cubicBezTo>
                      <a:pt x="18" y="65"/>
                      <a:pt x="24" y="63"/>
                      <a:pt x="28" y="57"/>
                    </a:cubicBezTo>
                    <a:cubicBezTo>
                      <a:pt x="27" y="46"/>
                      <a:pt x="22" y="29"/>
                      <a:pt x="34" y="22"/>
                    </a:cubicBezTo>
                    <a:cubicBezTo>
                      <a:pt x="36" y="13"/>
                      <a:pt x="44" y="13"/>
                      <a:pt x="34" y="6"/>
                    </a:cubicBezTo>
                    <a:cubicBezTo>
                      <a:pt x="33" y="9"/>
                      <a:pt x="35" y="13"/>
                      <a:pt x="32" y="15"/>
                    </a:cubicBezTo>
                    <a:cubicBezTo>
                      <a:pt x="29" y="17"/>
                      <a:pt x="25" y="15"/>
                      <a:pt x="23" y="13"/>
                    </a:cubicBezTo>
                    <a:cubicBezTo>
                      <a:pt x="22" y="12"/>
                      <a:pt x="24" y="10"/>
                      <a:pt x="25" y="9"/>
                    </a:cubicBezTo>
                    <a:cubicBezTo>
                      <a:pt x="27" y="1"/>
                      <a:pt x="24" y="0"/>
                      <a:pt x="17" y="4"/>
                    </a:cubicBezTo>
                    <a:cubicBezTo>
                      <a:pt x="23" y="14"/>
                      <a:pt x="10" y="11"/>
                      <a:pt x="26" y="15"/>
                    </a:cubicBezTo>
                    <a:cubicBezTo>
                      <a:pt x="29" y="21"/>
                      <a:pt x="28" y="18"/>
                      <a:pt x="28" y="25"/>
                    </a:cubicBezTo>
                    <a:lnTo>
                      <a:pt x="32" y="12"/>
                    </a:ln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22" name="Freeform 162"/>
              <p:cNvSpPr>
                <a:spLocks/>
              </p:cNvSpPr>
              <p:nvPr/>
            </p:nvSpPr>
            <p:spPr bwMode="auto">
              <a:xfrm>
                <a:off x="964" y="1890"/>
                <a:ext cx="138" cy="87"/>
              </a:xfrm>
              <a:custGeom>
                <a:avLst/>
                <a:gdLst>
                  <a:gd name="T0" fmla="*/ 116 w 138"/>
                  <a:gd name="T1" fmla="*/ 24 h 87"/>
                  <a:gd name="T2" fmla="*/ 99 w 138"/>
                  <a:gd name="T3" fmla="*/ 42 h 87"/>
                  <a:gd name="T4" fmla="*/ 84 w 138"/>
                  <a:gd name="T5" fmla="*/ 45 h 87"/>
                  <a:gd name="T6" fmla="*/ 72 w 138"/>
                  <a:gd name="T7" fmla="*/ 46 h 87"/>
                  <a:gd name="T8" fmla="*/ 59 w 138"/>
                  <a:gd name="T9" fmla="*/ 52 h 87"/>
                  <a:gd name="T10" fmla="*/ 44 w 138"/>
                  <a:gd name="T11" fmla="*/ 57 h 87"/>
                  <a:gd name="T12" fmla="*/ 45 w 138"/>
                  <a:gd name="T13" fmla="*/ 48 h 87"/>
                  <a:gd name="T14" fmla="*/ 38 w 138"/>
                  <a:gd name="T15" fmla="*/ 49 h 87"/>
                  <a:gd name="T16" fmla="*/ 38 w 138"/>
                  <a:gd name="T17" fmla="*/ 39 h 87"/>
                  <a:gd name="T18" fmla="*/ 48 w 138"/>
                  <a:gd name="T19" fmla="*/ 28 h 87"/>
                  <a:gd name="T20" fmla="*/ 50 w 138"/>
                  <a:gd name="T21" fmla="*/ 33 h 87"/>
                  <a:gd name="T22" fmla="*/ 78 w 138"/>
                  <a:gd name="T23" fmla="*/ 21 h 87"/>
                  <a:gd name="T24" fmla="*/ 92 w 138"/>
                  <a:gd name="T25" fmla="*/ 7 h 87"/>
                  <a:gd name="T26" fmla="*/ 90 w 138"/>
                  <a:gd name="T27" fmla="*/ 1 h 87"/>
                  <a:gd name="T28" fmla="*/ 89 w 138"/>
                  <a:gd name="T29" fmla="*/ 6 h 87"/>
                  <a:gd name="T30" fmla="*/ 84 w 138"/>
                  <a:gd name="T31" fmla="*/ 10 h 87"/>
                  <a:gd name="T32" fmla="*/ 66 w 138"/>
                  <a:gd name="T33" fmla="*/ 19 h 87"/>
                  <a:gd name="T34" fmla="*/ 0 w 138"/>
                  <a:gd name="T35" fmla="*/ 33 h 87"/>
                  <a:gd name="T36" fmla="*/ 5 w 138"/>
                  <a:gd name="T37" fmla="*/ 36 h 87"/>
                  <a:gd name="T38" fmla="*/ 15 w 138"/>
                  <a:gd name="T39" fmla="*/ 37 h 87"/>
                  <a:gd name="T40" fmla="*/ 17 w 138"/>
                  <a:gd name="T41" fmla="*/ 42 h 87"/>
                  <a:gd name="T42" fmla="*/ 33 w 138"/>
                  <a:gd name="T43" fmla="*/ 55 h 87"/>
                  <a:gd name="T44" fmla="*/ 41 w 138"/>
                  <a:gd name="T45" fmla="*/ 69 h 87"/>
                  <a:gd name="T46" fmla="*/ 42 w 138"/>
                  <a:gd name="T47" fmla="*/ 79 h 87"/>
                  <a:gd name="T48" fmla="*/ 36 w 138"/>
                  <a:gd name="T49" fmla="*/ 78 h 87"/>
                  <a:gd name="T50" fmla="*/ 45 w 138"/>
                  <a:gd name="T51" fmla="*/ 84 h 87"/>
                  <a:gd name="T52" fmla="*/ 59 w 138"/>
                  <a:gd name="T53" fmla="*/ 85 h 87"/>
                  <a:gd name="T54" fmla="*/ 81 w 138"/>
                  <a:gd name="T55" fmla="*/ 87 h 87"/>
                  <a:gd name="T56" fmla="*/ 95 w 138"/>
                  <a:gd name="T57" fmla="*/ 72 h 87"/>
                  <a:gd name="T58" fmla="*/ 111 w 138"/>
                  <a:gd name="T59" fmla="*/ 61 h 87"/>
                  <a:gd name="T60" fmla="*/ 114 w 138"/>
                  <a:gd name="T61" fmla="*/ 66 h 87"/>
                  <a:gd name="T62" fmla="*/ 125 w 138"/>
                  <a:gd name="T63" fmla="*/ 60 h 87"/>
                  <a:gd name="T64" fmla="*/ 123 w 138"/>
                  <a:gd name="T65" fmla="*/ 45 h 87"/>
                  <a:gd name="T66" fmla="*/ 116 w 138"/>
                  <a:gd name="T67" fmla="*/ 2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8" h="87">
                    <a:moveTo>
                      <a:pt x="116" y="24"/>
                    </a:moveTo>
                    <a:cubicBezTo>
                      <a:pt x="112" y="32"/>
                      <a:pt x="107" y="39"/>
                      <a:pt x="99" y="42"/>
                    </a:cubicBezTo>
                    <a:cubicBezTo>
                      <a:pt x="93" y="39"/>
                      <a:pt x="90" y="42"/>
                      <a:pt x="84" y="45"/>
                    </a:cubicBezTo>
                    <a:cubicBezTo>
                      <a:pt x="79" y="52"/>
                      <a:pt x="80" y="44"/>
                      <a:pt x="72" y="46"/>
                    </a:cubicBezTo>
                    <a:cubicBezTo>
                      <a:pt x="67" y="50"/>
                      <a:pt x="66" y="55"/>
                      <a:pt x="59" y="52"/>
                    </a:cubicBezTo>
                    <a:cubicBezTo>
                      <a:pt x="53" y="56"/>
                      <a:pt x="52" y="58"/>
                      <a:pt x="44" y="57"/>
                    </a:cubicBezTo>
                    <a:cubicBezTo>
                      <a:pt x="46" y="49"/>
                      <a:pt x="54" y="53"/>
                      <a:pt x="45" y="48"/>
                    </a:cubicBezTo>
                    <a:cubicBezTo>
                      <a:pt x="49" y="37"/>
                      <a:pt x="42" y="46"/>
                      <a:pt x="38" y="49"/>
                    </a:cubicBezTo>
                    <a:cubicBezTo>
                      <a:pt x="30" y="44"/>
                      <a:pt x="26" y="41"/>
                      <a:pt x="38" y="39"/>
                    </a:cubicBezTo>
                    <a:cubicBezTo>
                      <a:pt x="43" y="35"/>
                      <a:pt x="47" y="35"/>
                      <a:pt x="48" y="28"/>
                    </a:cubicBezTo>
                    <a:cubicBezTo>
                      <a:pt x="49" y="30"/>
                      <a:pt x="48" y="32"/>
                      <a:pt x="50" y="33"/>
                    </a:cubicBezTo>
                    <a:cubicBezTo>
                      <a:pt x="53" y="34"/>
                      <a:pt x="58" y="23"/>
                      <a:pt x="78" y="21"/>
                    </a:cubicBezTo>
                    <a:cubicBezTo>
                      <a:pt x="85" y="17"/>
                      <a:pt x="89" y="15"/>
                      <a:pt x="92" y="7"/>
                    </a:cubicBezTo>
                    <a:cubicBezTo>
                      <a:pt x="91" y="5"/>
                      <a:pt x="92" y="2"/>
                      <a:pt x="90" y="1"/>
                    </a:cubicBezTo>
                    <a:cubicBezTo>
                      <a:pt x="88" y="0"/>
                      <a:pt x="90" y="5"/>
                      <a:pt x="89" y="6"/>
                    </a:cubicBezTo>
                    <a:cubicBezTo>
                      <a:pt x="88" y="8"/>
                      <a:pt x="86" y="9"/>
                      <a:pt x="84" y="10"/>
                    </a:cubicBezTo>
                    <a:cubicBezTo>
                      <a:pt x="79" y="14"/>
                      <a:pt x="72" y="18"/>
                      <a:pt x="66" y="19"/>
                    </a:cubicBezTo>
                    <a:cubicBezTo>
                      <a:pt x="43" y="30"/>
                      <a:pt x="28" y="31"/>
                      <a:pt x="0" y="33"/>
                    </a:cubicBezTo>
                    <a:cubicBezTo>
                      <a:pt x="2" y="34"/>
                      <a:pt x="3" y="35"/>
                      <a:pt x="5" y="36"/>
                    </a:cubicBezTo>
                    <a:cubicBezTo>
                      <a:pt x="8" y="37"/>
                      <a:pt x="12" y="36"/>
                      <a:pt x="15" y="37"/>
                    </a:cubicBezTo>
                    <a:cubicBezTo>
                      <a:pt x="17" y="38"/>
                      <a:pt x="16" y="41"/>
                      <a:pt x="17" y="42"/>
                    </a:cubicBezTo>
                    <a:cubicBezTo>
                      <a:pt x="21" y="47"/>
                      <a:pt x="28" y="51"/>
                      <a:pt x="33" y="55"/>
                    </a:cubicBezTo>
                    <a:cubicBezTo>
                      <a:pt x="36" y="62"/>
                      <a:pt x="34" y="65"/>
                      <a:pt x="41" y="69"/>
                    </a:cubicBezTo>
                    <a:cubicBezTo>
                      <a:pt x="41" y="72"/>
                      <a:pt x="44" y="76"/>
                      <a:pt x="42" y="79"/>
                    </a:cubicBezTo>
                    <a:cubicBezTo>
                      <a:pt x="41" y="81"/>
                      <a:pt x="37" y="77"/>
                      <a:pt x="36" y="78"/>
                    </a:cubicBezTo>
                    <a:cubicBezTo>
                      <a:pt x="33" y="81"/>
                      <a:pt x="42" y="83"/>
                      <a:pt x="45" y="84"/>
                    </a:cubicBezTo>
                    <a:cubicBezTo>
                      <a:pt x="51" y="81"/>
                      <a:pt x="52" y="84"/>
                      <a:pt x="59" y="85"/>
                    </a:cubicBezTo>
                    <a:cubicBezTo>
                      <a:pt x="69" y="84"/>
                      <a:pt x="75" y="80"/>
                      <a:pt x="81" y="87"/>
                    </a:cubicBezTo>
                    <a:cubicBezTo>
                      <a:pt x="83" y="82"/>
                      <a:pt x="90" y="79"/>
                      <a:pt x="95" y="72"/>
                    </a:cubicBezTo>
                    <a:cubicBezTo>
                      <a:pt x="97" y="61"/>
                      <a:pt x="98" y="63"/>
                      <a:pt x="111" y="61"/>
                    </a:cubicBezTo>
                    <a:cubicBezTo>
                      <a:pt x="112" y="63"/>
                      <a:pt x="113" y="65"/>
                      <a:pt x="114" y="66"/>
                    </a:cubicBezTo>
                    <a:cubicBezTo>
                      <a:pt x="122" y="74"/>
                      <a:pt x="116" y="62"/>
                      <a:pt x="125" y="60"/>
                    </a:cubicBezTo>
                    <a:cubicBezTo>
                      <a:pt x="136" y="52"/>
                      <a:pt x="138" y="54"/>
                      <a:pt x="123" y="45"/>
                    </a:cubicBezTo>
                    <a:cubicBezTo>
                      <a:pt x="122" y="38"/>
                      <a:pt x="121" y="30"/>
                      <a:pt x="116" y="2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23" name="Freeform 163"/>
              <p:cNvSpPr>
                <a:spLocks/>
              </p:cNvSpPr>
              <p:nvPr/>
            </p:nvSpPr>
            <p:spPr bwMode="auto">
              <a:xfrm>
                <a:off x="943" y="1861"/>
                <a:ext cx="114" cy="44"/>
              </a:xfrm>
              <a:custGeom>
                <a:avLst/>
                <a:gdLst>
                  <a:gd name="T0" fmla="*/ 114 w 114"/>
                  <a:gd name="T1" fmla="*/ 8 h 44"/>
                  <a:gd name="T2" fmla="*/ 104 w 114"/>
                  <a:gd name="T3" fmla="*/ 12 h 44"/>
                  <a:gd name="T4" fmla="*/ 105 w 114"/>
                  <a:gd name="T5" fmla="*/ 20 h 44"/>
                  <a:gd name="T6" fmla="*/ 77 w 114"/>
                  <a:gd name="T7" fmla="*/ 27 h 44"/>
                  <a:gd name="T8" fmla="*/ 35 w 114"/>
                  <a:gd name="T9" fmla="*/ 30 h 44"/>
                  <a:gd name="T10" fmla="*/ 47 w 114"/>
                  <a:gd name="T11" fmla="*/ 42 h 44"/>
                  <a:gd name="T12" fmla="*/ 42 w 114"/>
                  <a:gd name="T13" fmla="*/ 41 h 44"/>
                  <a:gd name="T14" fmla="*/ 18 w 114"/>
                  <a:gd name="T15" fmla="*/ 39 h 44"/>
                  <a:gd name="T16" fmla="*/ 8 w 114"/>
                  <a:gd name="T17" fmla="*/ 35 h 44"/>
                  <a:gd name="T18" fmla="*/ 44 w 114"/>
                  <a:gd name="T19" fmla="*/ 27 h 44"/>
                  <a:gd name="T20" fmla="*/ 44 w 114"/>
                  <a:gd name="T21" fmla="*/ 24 h 44"/>
                  <a:gd name="T22" fmla="*/ 62 w 114"/>
                  <a:gd name="T23" fmla="*/ 20 h 44"/>
                  <a:gd name="T24" fmla="*/ 68 w 114"/>
                  <a:gd name="T25" fmla="*/ 12 h 44"/>
                  <a:gd name="T26" fmla="*/ 89 w 114"/>
                  <a:gd name="T27" fmla="*/ 8 h 44"/>
                  <a:gd name="T28" fmla="*/ 110 w 114"/>
                  <a:gd name="T29" fmla="*/ 17 h 44"/>
                  <a:gd name="T30" fmla="*/ 96 w 114"/>
                  <a:gd name="T31" fmla="*/ 15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4" h="44">
                    <a:moveTo>
                      <a:pt x="114" y="8"/>
                    </a:moveTo>
                    <a:cubicBezTo>
                      <a:pt x="113" y="20"/>
                      <a:pt x="112" y="18"/>
                      <a:pt x="104" y="12"/>
                    </a:cubicBezTo>
                    <a:cubicBezTo>
                      <a:pt x="88" y="16"/>
                      <a:pt x="98" y="15"/>
                      <a:pt x="105" y="20"/>
                    </a:cubicBezTo>
                    <a:cubicBezTo>
                      <a:pt x="75" y="22"/>
                      <a:pt x="97" y="25"/>
                      <a:pt x="77" y="27"/>
                    </a:cubicBezTo>
                    <a:cubicBezTo>
                      <a:pt x="61" y="37"/>
                      <a:pt x="64" y="32"/>
                      <a:pt x="35" y="30"/>
                    </a:cubicBezTo>
                    <a:cubicBezTo>
                      <a:pt x="49" y="41"/>
                      <a:pt x="49" y="40"/>
                      <a:pt x="47" y="42"/>
                    </a:cubicBezTo>
                    <a:cubicBezTo>
                      <a:pt x="46" y="43"/>
                      <a:pt x="44" y="41"/>
                      <a:pt x="42" y="41"/>
                    </a:cubicBezTo>
                    <a:cubicBezTo>
                      <a:pt x="33" y="35"/>
                      <a:pt x="28" y="37"/>
                      <a:pt x="18" y="39"/>
                    </a:cubicBezTo>
                    <a:cubicBezTo>
                      <a:pt x="12" y="44"/>
                      <a:pt x="14" y="39"/>
                      <a:pt x="8" y="35"/>
                    </a:cubicBezTo>
                    <a:cubicBezTo>
                      <a:pt x="0" y="22"/>
                      <a:pt x="41" y="27"/>
                      <a:pt x="44" y="27"/>
                    </a:cubicBezTo>
                    <a:cubicBezTo>
                      <a:pt x="38" y="22"/>
                      <a:pt x="37" y="23"/>
                      <a:pt x="44" y="24"/>
                    </a:cubicBezTo>
                    <a:cubicBezTo>
                      <a:pt x="56" y="22"/>
                      <a:pt x="50" y="17"/>
                      <a:pt x="62" y="20"/>
                    </a:cubicBezTo>
                    <a:cubicBezTo>
                      <a:pt x="84" y="17"/>
                      <a:pt x="78" y="19"/>
                      <a:pt x="68" y="12"/>
                    </a:cubicBezTo>
                    <a:cubicBezTo>
                      <a:pt x="77" y="11"/>
                      <a:pt x="81" y="10"/>
                      <a:pt x="89" y="8"/>
                    </a:cubicBezTo>
                    <a:cubicBezTo>
                      <a:pt x="102" y="10"/>
                      <a:pt x="110" y="0"/>
                      <a:pt x="110" y="17"/>
                    </a:cubicBezTo>
                    <a:lnTo>
                      <a:pt x="96" y="15"/>
                    </a:lnTo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24" name="Freeform 164"/>
              <p:cNvSpPr>
                <a:spLocks/>
              </p:cNvSpPr>
              <p:nvPr/>
            </p:nvSpPr>
            <p:spPr bwMode="auto">
              <a:xfrm>
                <a:off x="910" y="1894"/>
                <a:ext cx="34" cy="73"/>
              </a:xfrm>
              <a:custGeom>
                <a:avLst/>
                <a:gdLst>
                  <a:gd name="T0" fmla="*/ 29 w 34"/>
                  <a:gd name="T1" fmla="*/ 14 h 73"/>
                  <a:gd name="T2" fmla="*/ 33 w 34"/>
                  <a:gd name="T3" fmla="*/ 32 h 73"/>
                  <a:gd name="T4" fmla="*/ 24 w 34"/>
                  <a:gd name="T5" fmla="*/ 41 h 73"/>
                  <a:gd name="T6" fmla="*/ 33 w 34"/>
                  <a:gd name="T7" fmla="*/ 54 h 73"/>
                  <a:gd name="T8" fmla="*/ 27 w 34"/>
                  <a:gd name="T9" fmla="*/ 56 h 73"/>
                  <a:gd name="T10" fmla="*/ 18 w 34"/>
                  <a:gd name="T11" fmla="*/ 44 h 73"/>
                  <a:gd name="T12" fmla="*/ 9 w 34"/>
                  <a:gd name="T13" fmla="*/ 35 h 73"/>
                  <a:gd name="T14" fmla="*/ 0 w 34"/>
                  <a:gd name="T15" fmla="*/ 11 h 73"/>
                  <a:gd name="T16" fmla="*/ 17 w 34"/>
                  <a:gd name="T17" fmla="*/ 3 h 73"/>
                  <a:gd name="T18" fmla="*/ 29 w 34"/>
                  <a:gd name="T19" fmla="*/ 14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" h="73">
                    <a:moveTo>
                      <a:pt x="29" y="14"/>
                    </a:moveTo>
                    <a:cubicBezTo>
                      <a:pt x="30" y="20"/>
                      <a:pt x="32" y="26"/>
                      <a:pt x="33" y="32"/>
                    </a:cubicBezTo>
                    <a:cubicBezTo>
                      <a:pt x="21" y="34"/>
                      <a:pt x="34" y="35"/>
                      <a:pt x="24" y="41"/>
                    </a:cubicBezTo>
                    <a:cubicBezTo>
                      <a:pt x="32" y="43"/>
                      <a:pt x="28" y="48"/>
                      <a:pt x="33" y="54"/>
                    </a:cubicBezTo>
                    <a:cubicBezTo>
                      <a:pt x="31" y="73"/>
                      <a:pt x="32" y="63"/>
                      <a:pt x="27" y="56"/>
                    </a:cubicBezTo>
                    <a:cubicBezTo>
                      <a:pt x="26" y="49"/>
                      <a:pt x="24" y="48"/>
                      <a:pt x="18" y="44"/>
                    </a:cubicBezTo>
                    <a:cubicBezTo>
                      <a:pt x="14" y="37"/>
                      <a:pt x="17" y="32"/>
                      <a:pt x="9" y="35"/>
                    </a:cubicBezTo>
                    <a:cubicBezTo>
                      <a:pt x="8" y="27"/>
                      <a:pt x="9" y="13"/>
                      <a:pt x="0" y="11"/>
                    </a:cubicBezTo>
                    <a:cubicBezTo>
                      <a:pt x="4" y="0"/>
                      <a:pt x="4" y="2"/>
                      <a:pt x="17" y="3"/>
                    </a:cubicBezTo>
                    <a:cubicBezTo>
                      <a:pt x="18" y="14"/>
                      <a:pt x="18" y="20"/>
                      <a:pt x="29" y="1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25" name="Freeform 165"/>
              <p:cNvSpPr>
                <a:spLocks/>
              </p:cNvSpPr>
              <p:nvPr/>
            </p:nvSpPr>
            <p:spPr bwMode="auto">
              <a:xfrm>
                <a:off x="936" y="1810"/>
                <a:ext cx="82" cy="67"/>
              </a:xfrm>
              <a:custGeom>
                <a:avLst/>
                <a:gdLst>
                  <a:gd name="T0" fmla="*/ 76 w 82"/>
                  <a:gd name="T1" fmla="*/ 15 h 67"/>
                  <a:gd name="T2" fmla="*/ 60 w 82"/>
                  <a:gd name="T3" fmla="*/ 21 h 67"/>
                  <a:gd name="T4" fmla="*/ 58 w 82"/>
                  <a:gd name="T5" fmla="*/ 35 h 67"/>
                  <a:gd name="T6" fmla="*/ 48 w 82"/>
                  <a:gd name="T7" fmla="*/ 33 h 67"/>
                  <a:gd name="T8" fmla="*/ 49 w 82"/>
                  <a:gd name="T9" fmla="*/ 47 h 67"/>
                  <a:gd name="T10" fmla="*/ 34 w 82"/>
                  <a:gd name="T11" fmla="*/ 47 h 67"/>
                  <a:gd name="T12" fmla="*/ 12 w 82"/>
                  <a:gd name="T13" fmla="*/ 60 h 67"/>
                  <a:gd name="T14" fmla="*/ 15 w 82"/>
                  <a:gd name="T15" fmla="*/ 54 h 67"/>
                  <a:gd name="T16" fmla="*/ 30 w 82"/>
                  <a:gd name="T17" fmla="*/ 41 h 67"/>
                  <a:gd name="T18" fmla="*/ 45 w 82"/>
                  <a:gd name="T19" fmla="*/ 23 h 67"/>
                  <a:gd name="T20" fmla="*/ 57 w 82"/>
                  <a:gd name="T21" fmla="*/ 12 h 67"/>
                  <a:gd name="T22" fmla="*/ 76 w 82"/>
                  <a:gd name="T23" fmla="*/ 15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2" h="67">
                    <a:moveTo>
                      <a:pt x="76" y="15"/>
                    </a:moveTo>
                    <a:cubicBezTo>
                      <a:pt x="70" y="17"/>
                      <a:pt x="65" y="17"/>
                      <a:pt x="60" y="21"/>
                    </a:cubicBezTo>
                    <a:cubicBezTo>
                      <a:pt x="57" y="28"/>
                      <a:pt x="61" y="28"/>
                      <a:pt x="58" y="35"/>
                    </a:cubicBezTo>
                    <a:cubicBezTo>
                      <a:pt x="56" y="23"/>
                      <a:pt x="55" y="28"/>
                      <a:pt x="48" y="33"/>
                    </a:cubicBezTo>
                    <a:cubicBezTo>
                      <a:pt x="45" y="39"/>
                      <a:pt x="48" y="40"/>
                      <a:pt x="49" y="47"/>
                    </a:cubicBezTo>
                    <a:cubicBezTo>
                      <a:pt x="43" y="51"/>
                      <a:pt x="41" y="48"/>
                      <a:pt x="34" y="47"/>
                    </a:cubicBezTo>
                    <a:cubicBezTo>
                      <a:pt x="25" y="59"/>
                      <a:pt x="46" y="58"/>
                      <a:pt x="12" y="60"/>
                    </a:cubicBezTo>
                    <a:cubicBezTo>
                      <a:pt x="0" y="67"/>
                      <a:pt x="13" y="58"/>
                      <a:pt x="15" y="54"/>
                    </a:cubicBezTo>
                    <a:cubicBezTo>
                      <a:pt x="16" y="46"/>
                      <a:pt x="22" y="43"/>
                      <a:pt x="30" y="41"/>
                    </a:cubicBezTo>
                    <a:cubicBezTo>
                      <a:pt x="32" y="30"/>
                      <a:pt x="33" y="24"/>
                      <a:pt x="45" y="23"/>
                    </a:cubicBezTo>
                    <a:cubicBezTo>
                      <a:pt x="47" y="14"/>
                      <a:pt x="47" y="14"/>
                      <a:pt x="57" y="12"/>
                    </a:cubicBezTo>
                    <a:cubicBezTo>
                      <a:pt x="59" y="0"/>
                      <a:pt x="82" y="2"/>
                      <a:pt x="76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26" name="Freeform 166"/>
              <p:cNvSpPr>
                <a:spLocks/>
              </p:cNvSpPr>
              <p:nvPr/>
            </p:nvSpPr>
            <p:spPr bwMode="auto">
              <a:xfrm>
                <a:off x="1059" y="1960"/>
                <a:ext cx="60" cy="26"/>
              </a:xfrm>
              <a:custGeom>
                <a:avLst/>
                <a:gdLst>
                  <a:gd name="T0" fmla="*/ 60 w 60"/>
                  <a:gd name="T1" fmla="*/ 0 h 26"/>
                  <a:gd name="T2" fmla="*/ 42 w 60"/>
                  <a:gd name="T3" fmla="*/ 3 h 26"/>
                  <a:gd name="T4" fmla="*/ 40 w 60"/>
                  <a:gd name="T5" fmla="*/ 8 h 26"/>
                  <a:gd name="T6" fmla="*/ 22 w 60"/>
                  <a:gd name="T7" fmla="*/ 12 h 26"/>
                  <a:gd name="T8" fmla="*/ 0 w 60"/>
                  <a:gd name="T9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6">
                    <a:moveTo>
                      <a:pt x="60" y="0"/>
                    </a:moveTo>
                    <a:cubicBezTo>
                      <a:pt x="54" y="1"/>
                      <a:pt x="47" y="0"/>
                      <a:pt x="42" y="3"/>
                    </a:cubicBezTo>
                    <a:cubicBezTo>
                      <a:pt x="40" y="4"/>
                      <a:pt x="41" y="7"/>
                      <a:pt x="40" y="8"/>
                    </a:cubicBezTo>
                    <a:cubicBezTo>
                      <a:pt x="37" y="10"/>
                      <a:pt x="26" y="11"/>
                      <a:pt x="22" y="12"/>
                    </a:cubicBezTo>
                    <a:cubicBezTo>
                      <a:pt x="20" y="26"/>
                      <a:pt x="14" y="24"/>
                      <a:pt x="0" y="24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27" name="Freeform 167"/>
              <p:cNvSpPr>
                <a:spLocks/>
              </p:cNvSpPr>
              <p:nvPr/>
            </p:nvSpPr>
            <p:spPr bwMode="auto">
              <a:xfrm>
                <a:off x="1287" y="1833"/>
                <a:ext cx="164" cy="211"/>
              </a:xfrm>
              <a:custGeom>
                <a:avLst/>
                <a:gdLst>
                  <a:gd name="T0" fmla="*/ 0 w 164"/>
                  <a:gd name="T1" fmla="*/ 35 h 211"/>
                  <a:gd name="T2" fmla="*/ 22 w 164"/>
                  <a:gd name="T3" fmla="*/ 71 h 211"/>
                  <a:gd name="T4" fmla="*/ 38 w 164"/>
                  <a:gd name="T5" fmla="*/ 93 h 211"/>
                  <a:gd name="T6" fmla="*/ 60 w 164"/>
                  <a:gd name="T7" fmla="*/ 129 h 211"/>
                  <a:gd name="T8" fmla="*/ 82 w 164"/>
                  <a:gd name="T9" fmla="*/ 165 h 211"/>
                  <a:gd name="T10" fmla="*/ 120 w 164"/>
                  <a:gd name="T11" fmla="*/ 209 h 211"/>
                  <a:gd name="T12" fmla="*/ 148 w 164"/>
                  <a:gd name="T13" fmla="*/ 205 h 211"/>
                  <a:gd name="T14" fmla="*/ 160 w 164"/>
                  <a:gd name="T15" fmla="*/ 189 h 211"/>
                  <a:gd name="T16" fmla="*/ 154 w 164"/>
                  <a:gd name="T17" fmla="*/ 149 h 211"/>
                  <a:gd name="T18" fmla="*/ 114 w 164"/>
                  <a:gd name="T19" fmla="*/ 105 h 211"/>
                  <a:gd name="T20" fmla="*/ 76 w 164"/>
                  <a:gd name="T21" fmla="*/ 43 h 211"/>
                  <a:gd name="T22" fmla="*/ 48 w 164"/>
                  <a:gd name="T23" fmla="*/ 1 h 211"/>
                  <a:gd name="T24" fmla="*/ 32 w 164"/>
                  <a:gd name="T25" fmla="*/ 7 h 211"/>
                  <a:gd name="T26" fmla="*/ 20 w 164"/>
                  <a:gd name="T27" fmla="*/ 11 h 211"/>
                  <a:gd name="T28" fmla="*/ 0 w 164"/>
                  <a:gd name="T29" fmla="*/ 35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211">
                    <a:moveTo>
                      <a:pt x="0" y="35"/>
                    </a:moveTo>
                    <a:cubicBezTo>
                      <a:pt x="8" y="47"/>
                      <a:pt x="10" y="63"/>
                      <a:pt x="22" y="71"/>
                    </a:cubicBezTo>
                    <a:cubicBezTo>
                      <a:pt x="26" y="83"/>
                      <a:pt x="27" y="86"/>
                      <a:pt x="38" y="93"/>
                    </a:cubicBezTo>
                    <a:cubicBezTo>
                      <a:pt x="44" y="103"/>
                      <a:pt x="53" y="117"/>
                      <a:pt x="60" y="129"/>
                    </a:cubicBezTo>
                    <a:cubicBezTo>
                      <a:pt x="64" y="142"/>
                      <a:pt x="74" y="154"/>
                      <a:pt x="82" y="165"/>
                    </a:cubicBezTo>
                    <a:cubicBezTo>
                      <a:pt x="91" y="179"/>
                      <a:pt x="102" y="203"/>
                      <a:pt x="120" y="209"/>
                    </a:cubicBezTo>
                    <a:cubicBezTo>
                      <a:pt x="131" y="208"/>
                      <a:pt x="138" y="211"/>
                      <a:pt x="148" y="205"/>
                    </a:cubicBezTo>
                    <a:cubicBezTo>
                      <a:pt x="154" y="202"/>
                      <a:pt x="153" y="193"/>
                      <a:pt x="160" y="189"/>
                    </a:cubicBezTo>
                    <a:cubicBezTo>
                      <a:pt x="164" y="177"/>
                      <a:pt x="164" y="156"/>
                      <a:pt x="154" y="149"/>
                    </a:cubicBezTo>
                    <a:cubicBezTo>
                      <a:pt x="146" y="135"/>
                      <a:pt x="127" y="124"/>
                      <a:pt x="114" y="105"/>
                    </a:cubicBezTo>
                    <a:cubicBezTo>
                      <a:pt x="102" y="89"/>
                      <a:pt x="86" y="60"/>
                      <a:pt x="76" y="43"/>
                    </a:cubicBezTo>
                    <a:cubicBezTo>
                      <a:pt x="65" y="26"/>
                      <a:pt x="55" y="7"/>
                      <a:pt x="48" y="1"/>
                    </a:cubicBezTo>
                    <a:cubicBezTo>
                      <a:pt x="24" y="6"/>
                      <a:pt x="49" y="0"/>
                      <a:pt x="32" y="7"/>
                    </a:cubicBezTo>
                    <a:cubicBezTo>
                      <a:pt x="28" y="9"/>
                      <a:pt x="20" y="11"/>
                      <a:pt x="20" y="11"/>
                    </a:cubicBezTo>
                    <a:cubicBezTo>
                      <a:pt x="15" y="16"/>
                      <a:pt x="0" y="25"/>
                      <a:pt x="0" y="35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28" name="Freeform 168"/>
              <p:cNvSpPr>
                <a:spLocks/>
              </p:cNvSpPr>
              <p:nvPr/>
            </p:nvSpPr>
            <p:spPr bwMode="auto">
              <a:xfrm>
                <a:off x="1373" y="1970"/>
                <a:ext cx="70" cy="64"/>
              </a:xfrm>
              <a:custGeom>
                <a:avLst/>
                <a:gdLst>
                  <a:gd name="T0" fmla="*/ 48 w 70"/>
                  <a:gd name="T1" fmla="*/ 0 h 64"/>
                  <a:gd name="T2" fmla="*/ 62 w 70"/>
                  <a:gd name="T3" fmla="*/ 24 h 64"/>
                  <a:gd name="T4" fmla="*/ 32 w 70"/>
                  <a:gd name="T5" fmla="*/ 28 h 64"/>
                  <a:gd name="T6" fmla="*/ 20 w 70"/>
                  <a:gd name="T7" fmla="*/ 24 h 64"/>
                  <a:gd name="T8" fmla="*/ 2 w 70"/>
                  <a:gd name="T9" fmla="*/ 14 h 64"/>
                  <a:gd name="T10" fmla="*/ 8 w 70"/>
                  <a:gd name="T11" fmla="*/ 16 h 64"/>
                  <a:gd name="T12" fmla="*/ 30 w 70"/>
                  <a:gd name="T13" fmla="*/ 64 h 64"/>
                  <a:gd name="T14" fmla="*/ 56 w 70"/>
                  <a:gd name="T15" fmla="*/ 58 h 64"/>
                  <a:gd name="T16" fmla="*/ 62 w 70"/>
                  <a:gd name="T17" fmla="*/ 56 h 64"/>
                  <a:gd name="T18" fmla="*/ 70 w 70"/>
                  <a:gd name="T19" fmla="*/ 38 h 64"/>
                  <a:gd name="T20" fmla="*/ 54 w 70"/>
                  <a:gd name="T21" fmla="*/ 12 h 64"/>
                  <a:gd name="T22" fmla="*/ 48 w 70"/>
                  <a:gd name="T23" fmla="*/ 0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" h="64">
                    <a:moveTo>
                      <a:pt x="48" y="0"/>
                    </a:moveTo>
                    <a:cubicBezTo>
                      <a:pt x="51" y="25"/>
                      <a:pt x="52" y="9"/>
                      <a:pt x="62" y="24"/>
                    </a:cubicBezTo>
                    <a:cubicBezTo>
                      <a:pt x="58" y="37"/>
                      <a:pt x="43" y="31"/>
                      <a:pt x="32" y="28"/>
                    </a:cubicBezTo>
                    <a:cubicBezTo>
                      <a:pt x="28" y="27"/>
                      <a:pt x="20" y="24"/>
                      <a:pt x="20" y="24"/>
                    </a:cubicBezTo>
                    <a:cubicBezTo>
                      <a:pt x="11" y="15"/>
                      <a:pt x="17" y="19"/>
                      <a:pt x="2" y="14"/>
                    </a:cubicBezTo>
                    <a:cubicBezTo>
                      <a:pt x="0" y="13"/>
                      <a:pt x="8" y="16"/>
                      <a:pt x="8" y="16"/>
                    </a:cubicBezTo>
                    <a:cubicBezTo>
                      <a:pt x="10" y="28"/>
                      <a:pt x="17" y="60"/>
                      <a:pt x="30" y="64"/>
                    </a:cubicBezTo>
                    <a:cubicBezTo>
                      <a:pt x="48" y="61"/>
                      <a:pt x="40" y="63"/>
                      <a:pt x="56" y="58"/>
                    </a:cubicBezTo>
                    <a:cubicBezTo>
                      <a:pt x="58" y="57"/>
                      <a:pt x="62" y="56"/>
                      <a:pt x="62" y="56"/>
                    </a:cubicBezTo>
                    <a:cubicBezTo>
                      <a:pt x="66" y="51"/>
                      <a:pt x="70" y="38"/>
                      <a:pt x="70" y="38"/>
                    </a:cubicBezTo>
                    <a:cubicBezTo>
                      <a:pt x="66" y="27"/>
                      <a:pt x="66" y="16"/>
                      <a:pt x="54" y="12"/>
                    </a:cubicBezTo>
                    <a:cubicBezTo>
                      <a:pt x="53" y="8"/>
                      <a:pt x="48" y="0"/>
                      <a:pt x="4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29" name="Freeform 169"/>
              <p:cNvSpPr>
                <a:spLocks/>
              </p:cNvSpPr>
              <p:nvPr/>
            </p:nvSpPr>
            <p:spPr bwMode="auto">
              <a:xfrm>
                <a:off x="1295" y="1833"/>
                <a:ext cx="88" cy="172"/>
              </a:xfrm>
              <a:custGeom>
                <a:avLst/>
                <a:gdLst>
                  <a:gd name="T0" fmla="*/ 48 w 88"/>
                  <a:gd name="T1" fmla="*/ 29 h 172"/>
                  <a:gd name="T2" fmla="*/ 10 w 88"/>
                  <a:gd name="T3" fmla="*/ 41 h 172"/>
                  <a:gd name="T4" fmla="*/ 6 w 88"/>
                  <a:gd name="T5" fmla="*/ 47 h 172"/>
                  <a:gd name="T6" fmla="*/ 12 w 88"/>
                  <a:gd name="T7" fmla="*/ 49 h 172"/>
                  <a:gd name="T8" fmla="*/ 24 w 88"/>
                  <a:gd name="T9" fmla="*/ 63 h 172"/>
                  <a:gd name="T10" fmla="*/ 46 w 88"/>
                  <a:gd name="T11" fmla="*/ 91 h 172"/>
                  <a:gd name="T12" fmla="*/ 56 w 88"/>
                  <a:gd name="T13" fmla="*/ 101 h 172"/>
                  <a:gd name="T14" fmla="*/ 66 w 88"/>
                  <a:gd name="T15" fmla="*/ 125 h 172"/>
                  <a:gd name="T16" fmla="*/ 86 w 88"/>
                  <a:gd name="T17" fmla="*/ 167 h 172"/>
                  <a:gd name="T18" fmla="*/ 78 w 88"/>
                  <a:gd name="T19" fmla="*/ 155 h 172"/>
                  <a:gd name="T20" fmla="*/ 66 w 88"/>
                  <a:gd name="T21" fmla="*/ 145 h 172"/>
                  <a:gd name="T22" fmla="*/ 38 w 88"/>
                  <a:gd name="T23" fmla="*/ 93 h 172"/>
                  <a:gd name="T24" fmla="*/ 28 w 88"/>
                  <a:gd name="T25" fmla="*/ 79 h 172"/>
                  <a:gd name="T26" fmla="*/ 24 w 88"/>
                  <a:gd name="T27" fmla="*/ 73 h 172"/>
                  <a:gd name="T28" fmla="*/ 18 w 88"/>
                  <a:gd name="T29" fmla="*/ 69 h 172"/>
                  <a:gd name="T30" fmla="*/ 0 w 88"/>
                  <a:gd name="T31" fmla="*/ 39 h 172"/>
                  <a:gd name="T32" fmla="*/ 32 w 88"/>
                  <a:gd name="T33" fmla="*/ 9 h 172"/>
                  <a:gd name="T34" fmla="*/ 48 w 88"/>
                  <a:gd name="T35" fmla="*/ 7 h 172"/>
                  <a:gd name="T36" fmla="*/ 48 w 88"/>
                  <a:gd name="T37" fmla="*/ 2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8" h="172">
                    <a:moveTo>
                      <a:pt x="48" y="29"/>
                    </a:moveTo>
                    <a:cubicBezTo>
                      <a:pt x="36" y="37"/>
                      <a:pt x="24" y="39"/>
                      <a:pt x="10" y="41"/>
                    </a:cubicBezTo>
                    <a:cubicBezTo>
                      <a:pt x="9" y="43"/>
                      <a:pt x="5" y="45"/>
                      <a:pt x="6" y="47"/>
                    </a:cubicBezTo>
                    <a:cubicBezTo>
                      <a:pt x="7" y="49"/>
                      <a:pt x="10" y="48"/>
                      <a:pt x="12" y="49"/>
                    </a:cubicBezTo>
                    <a:cubicBezTo>
                      <a:pt x="20" y="55"/>
                      <a:pt x="14" y="60"/>
                      <a:pt x="24" y="63"/>
                    </a:cubicBezTo>
                    <a:cubicBezTo>
                      <a:pt x="29" y="74"/>
                      <a:pt x="34" y="87"/>
                      <a:pt x="46" y="91"/>
                    </a:cubicBezTo>
                    <a:cubicBezTo>
                      <a:pt x="51" y="105"/>
                      <a:pt x="46" y="104"/>
                      <a:pt x="56" y="101"/>
                    </a:cubicBezTo>
                    <a:cubicBezTo>
                      <a:pt x="61" y="86"/>
                      <a:pt x="62" y="119"/>
                      <a:pt x="66" y="125"/>
                    </a:cubicBezTo>
                    <a:cubicBezTo>
                      <a:pt x="74" y="137"/>
                      <a:pt x="81" y="153"/>
                      <a:pt x="86" y="167"/>
                    </a:cubicBezTo>
                    <a:cubicBezTo>
                      <a:pt x="88" y="172"/>
                      <a:pt x="82" y="158"/>
                      <a:pt x="78" y="155"/>
                    </a:cubicBezTo>
                    <a:cubicBezTo>
                      <a:pt x="70" y="149"/>
                      <a:pt x="74" y="153"/>
                      <a:pt x="66" y="145"/>
                    </a:cubicBezTo>
                    <a:cubicBezTo>
                      <a:pt x="62" y="132"/>
                      <a:pt x="49" y="100"/>
                      <a:pt x="38" y="93"/>
                    </a:cubicBezTo>
                    <a:cubicBezTo>
                      <a:pt x="33" y="79"/>
                      <a:pt x="38" y="82"/>
                      <a:pt x="28" y="79"/>
                    </a:cubicBezTo>
                    <a:cubicBezTo>
                      <a:pt x="27" y="77"/>
                      <a:pt x="26" y="75"/>
                      <a:pt x="24" y="73"/>
                    </a:cubicBezTo>
                    <a:cubicBezTo>
                      <a:pt x="22" y="71"/>
                      <a:pt x="20" y="71"/>
                      <a:pt x="18" y="69"/>
                    </a:cubicBezTo>
                    <a:cubicBezTo>
                      <a:pt x="10" y="60"/>
                      <a:pt x="7" y="49"/>
                      <a:pt x="0" y="39"/>
                    </a:cubicBezTo>
                    <a:cubicBezTo>
                      <a:pt x="4" y="11"/>
                      <a:pt x="10" y="16"/>
                      <a:pt x="32" y="9"/>
                    </a:cubicBezTo>
                    <a:cubicBezTo>
                      <a:pt x="34" y="4"/>
                      <a:pt x="46" y="0"/>
                      <a:pt x="48" y="7"/>
                    </a:cubicBezTo>
                    <a:cubicBezTo>
                      <a:pt x="50" y="14"/>
                      <a:pt x="48" y="22"/>
                      <a:pt x="48" y="2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30" name="Freeform 170"/>
              <p:cNvSpPr>
                <a:spLocks/>
              </p:cNvSpPr>
              <p:nvPr/>
            </p:nvSpPr>
            <p:spPr bwMode="auto">
              <a:xfrm>
                <a:off x="442" y="1060"/>
                <a:ext cx="729" cy="578"/>
              </a:xfrm>
              <a:custGeom>
                <a:avLst/>
                <a:gdLst>
                  <a:gd name="T0" fmla="*/ 729 w 729"/>
                  <a:gd name="T1" fmla="*/ 538 h 578"/>
                  <a:gd name="T2" fmla="*/ 689 w 729"/>
                  <a:gd name="T3" fmla="*/ 562 h 578"/>
                  <a:gd name="T4" fmla="*/ 665 w 729"/>
                  <a:gd name="T5" fmla="*/ 544 h 578"/>
                  <a:gd name="T6" fmla="*/ 627 w 729"/>
                  <a:gd name="T7" fmla="*/ 500 h 578"/>
                  <a:gd name="T8" fmla="*/ 599 w 729"/>
                  <a:gd name="T9" fmla="*/ 458 h 578"/>
                  <a:gd name="T10" fmla="*/ 575 w 729"/>
                  <a:gd name="T11" fmla="*/ 420 h 578"/>
                  <a:gd name="T12" fmla="*/ 447 w 729"/>
                  <a:gd name="T13" fmla="*/ 262 h 578"/>
                  <a:gd name="T14" fmla="*/ 427 w 729"/>
                  <a:gd name="T15" fmla="*/ 242 h 578"/>
                  <a:gd name="T16" fmla="*/ 381 w 729"/>
                  <a:gd name="T17" fmla="*/ 196 h 578"/>
                  <a:gd name="T18" fmla="*/ 365 w 729"/>
                  <a:gd name="T19" fmla="*/ 182 h 578"/>
                  <a:gd name="T20" fmla="*/ 365 w 729"/>
                  <a:gd name="T21" fmla="*/ 184 h 578"/>
                  <a:gd name="T22" fmla="*/ 315 w 729"/>
                  <a:gd name="T23" fmla="*/ 148 h 578"/>
                  <a:gd name="T24" fmla="*/ 285 w 729"/>
                  <a:gd name="T25" fmla="*/ 128 h 578"/>
                  <a:gd name="T26" fmla="*/ 153 w 729"/>
                  <a:gd name="T27" fmla="*/ 90 h 578"/>
                  <a:gd name="T28" fmla="*/ 115 w 729"/>
                  <a:gd name="T29" fmla="*/ 78 h 578"/>
                  <a:gd name="T30" fmla="*/ 95 w 729"/>
                  <a:gd name="T31" fmla="*/ 88 h 578"/>
                  <a:gd name="T32" fmla="*/ 75 w 729"/>
                  <a:gd name="T33" fmla="*/ 108 h 578"/>
                  <a:gd name="T34" fmla="*/ 17 w 729"/>
                  <a:gd name="T35" fmla="*/ 102 h 578"/>
                  <a:gd name="T36" fmla="*/ 3 w 729"/>
                  <a:gd name="T37" fmla="*/ 88 h 578"/>
                  <a:gd name="T38" fmla="*/ 1 w 729"/>
                  <a:gd name="T39" fmla="*/ 50 h 578"/>
                  <a:gd name="T40" fmla="*/ 9 w 729"/>
                  <a:gd name="T41" fmla="*/ 22 h 578"/>
                  <a:gd name="T42" fmla="*/ 33 w 729"/>
                  <a:gd name="T43" fmla="*/ 0 h 578"/>
                  <a:gd name="T44" fmla="*/ 85 w 729"/>
                  <a:gd name="T45" fmla="*/ 14 h 578"/>
                  <a:gd name="T46" fmla="*/ 159 w 729"/>
                  <a:gd name="T47" fmla="*/ 32 h 578"/>
                  <a:gd name="T48" fmla="*/ 201 w 729"/>
                  <a:gd name="T49" fmla="*/ 38 h 578"/>
                  <a:gd name="T50" fmla="*/ 285 w 729"/>
                  <a:gd name="T51" fmla="*/ 70 h 578"/>
                  <a:gd name="T52" fmla="*/ 385 w 729"/>
                  <a:gd name="T53" fmla="*/ 120 h 578"/>
                  <a:gd name="T54" fmla="*/ 465 w 729"/>
                  <a:gd name="T55" fmla="*/ 200 h 578"/>
                  <a:gd name="T56" fmla="*/ 537 w 729"/>
                  <a:gd name="T57" fmla="*/ 286 h 578"/>
                  <a:gd name="T58" fmla="*/ 601 w 729"/>
                  <a:gd name="T59" fmla="*/ 354 h 578"/>
                  <a:gd name="T60" fmla="*/ 651 w 729"/>
                  <a:gd name="T61" fmla="*/ 424 h 578"/>
                  <a:gd name="T62" fmla="*/ 687 w 729"/>
                  <a:gd name="T63" fmla="*/ 472 h 578"/>
                  <a:gd name="T64" fmla="*/ 699 w 729"/>
                  <a:gd name="T65" fmla="*/ 488 h 578"/>
                  <a:gd name="T66" fmla="*/ 717 w 729"/>
                  <a:gd name="T67" fmla="*/ 506 h 578"/>
                  <a:gd name="T68" fmla="*/ 729 w 729"/>
                  <a:gd name="T69" fmla="*/ 530 h 578"/>
                  <a:gd name="T70" fmla="*/ 729 w 729"/>
                  <a:gd name="T71" fmla="*/ 538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9" h="578">
                    <a:moveTo>
                      <a:pt x="729" y="538"/>
                    </a:moveTo>
                    <a:cubicBezTo>
                      <a:pt x="721" y="550"/>
                      <a:pt x="703" y="557"/>
                      <a:pt x="689" y="562"/>
                    </a:cubicBezTo>
                    <a:cubicBezTo>
                      <a:pt x="684" y="578"/>
                      <a:pt x="672" y="549"/>
                      <a:pt x="665" y="544"/>
                    </a:cubicBezTo>
                    <a:cubicBezTo>
                      <a:pt x="655" y="534"/>
                      <a:pt x="638" y="514"/>
                      <a:pt x="627" y="500"/>
                    </a:cubicBezTo>
                    <a:cubicBezTo>
                      <a:pt x="620" y="493"/>
                      <a:pt x="608" y="471"/>
                      <a:pt x="599" y="458"/>
                    </a:cubicBezTo>
                    <a:cubicBezTo>
                      <a:pt x="595" y="449"/>
                      <a:pt x="600" y="455"/>
                      <a:pt x="575" y="420"/>
                    </a:cubicBezTo>
                    <a:cubicBezTo>
                      <a:pt x="551" y="386"/>
                      <a:pt x="472" y="292"/>
                      <a:pt x="447" y="262"/>
                    </a:cubicBezTo>
                    <a:cubicBezTo>
                      <a:pt x="442" y="255"/>
                      <a:pt x="434" y="247"/>
                      <a:pt x="427" y="242"/>
                    </a:cubicBezTo>
                    <a:cubicBezTo>
                      <a:pt x="423" y="230"/>
                      <a:pt x="392" y="203"/>
                      <a:pt x="381" y="196"/>
                    </a:cubicBezTo>
                    <a:cubicBezTo>
                      <a:pt x="373" y="191"/>
                      <a:pt x="374" y="185"/>
                      <a:pt x="365" y="182"/>
                    </a:cubicBezTo>
                    <a:cubicBezTo>
                      <a:pt x="362" y="180"/>
                      <a:pt x="373" y="190"/>
                      <a:pt x="365" y="184"/>
                    </a:cubicBezTo>
                    <a:cubicBezTo>
                      <a:pt x="357" y="178"/>
                      <a:pt x="328" y="157"/>
                      <a:pt x="315" y="148"/>
                    </a:cubicBezTo>
                    <a:cubicBezTo>
                      <a:pt x="308" y="141"/>
                      <a:pt x="294" y="131"/>
                      <a:pt x="285" y="128"/>
                    </a:cubicBezTo>
                    <a:cubicBezTo>
                      <a:pt x="255" y="98"/>
                      <a:pt x="192" y="93"/>
                      <a:pt x="153" y="90"/>
                    </a:cubicBezTo>
                    <a:cubicBezTo>
                      <a:pt x="124" y="83"/>
                      <a:pt x="125" y="78"/>
                      <a:pt x="115" y="78"/>
                    </a:cubicBezTo>
                    <a:cubicBezTo>
                      <a:pt x="105" y="78"/>
                      <a:pt x="102" y="83"/>
                      <a:pt x="95" y="88"/>
                    </a:cubicBezTo>
                    <a:cubicBezTo>
                      <a:pt x="90" y="95"/>
                      <a:pt x="82" y="103"/>
                      <a:pt x="75" y="108"/>
                    </a:cubicBezTo>
                    <a:cubicBezTo>
                      <a:pt x="60" y="131"/>
                      <a:pt x="33" y="113"/>
                      <a:pt x="17" y="102"/>
                    </a:cubicBezTo>
                    <a:cubicBezTo>
                      <a:pt x="6" y="98"/>
                      <a:pt x="6" y="97"/>
                      <a:pt x="3" y="88"/>
                    </a:cubicBezTo>
                    <a:cubicBezTo>
                      <a:pt x="0" y="79"/>
                      <a:pt x="0" y="61"/>
                      <a:pt x="1" y="50"/>
                    </a:cubicBezTo>
                    <a:cubicBezTo>
                      <a:pt x="2" y="39"/>
                      <a:pt x="4" y="30"/>
                      <a:pt x="9" y="22"/>
                    </a:cubicBezTo>
                    <a:cubicBezTo>
                      <a:pt x="14" y="8"/>
                      <a:pt x="22" y="7"/>
                      <a:pt x="33" y="0"/>
                    </a:cubicBezTo>
                    <a:cubicBezTo>
                      <a:pt x="54" y="2"/>
                      <a:pt x="66" y="8"/>
                      <a:pt x="85" y="14"/>
                    </a:cubicBezTo>
                    <a:cubicBezTo>
                      <a:pt x="96" y="46"/>
                      <a:pt x="112" y="31"/>
                      <a:pt x="159" y="32"/>
                    </a:cubicBezTo>
                    <a:cubicBezTo>
                      <a:pt x="173" y="34"/>
                      <a:pt x="188" y="34"/>
                      <a:pt x="201" y="38"/>
                    </a:cubicBezTo>
                    <a:cubicBezTo>
                      <a:pt x="221" y="45"/>
                      <a:pt x="254" y="56"/>
                      <a:pt x="285" y="70"/>
                    </a:cubicBezTo>
                    <a:cubicBezTo>
                      <a:pt x="316" y="84"/>
                      <a:pt x="355" y="98"/>
                      <a:pt x="385" y="120"/>
                    </a:cubicBezTo>
                    <a:cubicBezTo>
                      <a:pt x="407" y="135"/>
                      <a:pt x="446" y="183"/>
                      <a:pt x="465" y="200"/>
                    </a:cubicBezTo>
                    <a:cubicBezTo>
                      <a:pt x="490" y="228"/>
                      <a:pt x="515" y="263"/>
                      <a:pt x="537" y="286"/>
                    </a:cubicBezTo>
                    <a:cubicBezTo>
                      <a:pt x="552" y="299"/>
                      <a:pt x="589" y="340"/>
                      <a:pt x="601" y="354"/>
                    </a:cubicBezTo>
                    <a:cubicBezTo>
                      <a:pt x="620" y="377"/>
                      <a:pt x="636" y="402"/>
                      <a:pt x="651" y="424"/>
                    </a:cubicBezTo>
                    <a:cubicBezTo>
                      <a:pt x="658" y="434"/>
                      <a:pt x="679" y="461"/>
                      <a:pt x="687" y="472"/>
                    </a:cubicBezTo>
                    <a:cubicBezTo>
                      <a:pt x="690" y="480"/>
                      <a:pt x="692" y="483"/>
                      <a:pt x="699" y="488"/>
                    </a:cubicBezTo>
                    <a:cubicBezTo>
                      <a:pt x="705" y="497"/>
                      <a:pt x="706" y="502"/>
                      <a:pt x="717" y="506"/>
                    </a:cubicBezTo>
                    <a:cubicBezTo>
                      <a:pt x="720" y="514"/>
                      <a:pt x="724" y="523"/>
                      <a:pt x="729" y="530"/>
                    </a:cubicBezTo>
                    <a:cubicBezTo>
                      <a:pt x="727" y="537"/>
                      <a:pt x="726" y="535"/>
                      <a:pt x="729" y="538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31" name="Freeform 171"/>
              <p:cNvSpPr>
                <a:spLocks/>
              </p:cNvSpPr>
              <p:nvPr/>
            </p:nvSpPr>
            <p:spPr bwMode="auto">
              <a:xfrm>
                <a:off x="547" y="1112"/>
                <a:ext cx="308" cy="158"/>
              </a:xfrm>
              <a:custGeom>
                <a:avLst/>
                <a:gdLst>
                  <a:gd name="T0" fmla="*/ 308 w 308"/>
                  <a:gd name="T1" fmla="*/ 158 h 158"/>
                  <a:gd name="T2" fmla="*/ 294 w 308"/>
                  <a:gd name="T3" fmla="*/ 144 h 158"/>
                  <a:gd name="T4" fmla="*/ 274 w 308"/>
                  <a:gd name="T5" fmla="*/ 124 h 158"/>
                  <a:gd name="T6" fmla="*/ 200 w 308"/>
                  <a:gd name="T7" fmla="*/ 62 h 158"/>
                  <a:gd name="T8" fmla="*/ 130 w 308"/>
                  <a:gd name="T9" fmla="*/ 24 h 158"/>
                  <a:gd name="T10" fmla="*/ 38 w 308"/>
                  <a:gd name="T11" fmla="*/ 8 h 158"/>
                  <a:gd name="T12" fmla="*/ 4 w 308"/>
                  <a:gd name="T13" fmla="*/ 0 h 158"/>
                  <a:gd name="T14" fmla="*/ 14 w 308"/>
                  <a:gd name="T15" fmla="*/ 16 h 158"/>
                  <a:gd name="T16" fmla="*/ 64 w 308"/>
                  <a:gd name="T17" fmla="*/ 34 h 158"/>
                  <a:gd name="T18" fmla="*/ 170 w 308"/>
                  <a:gd name="T19" fmla="*/ 58 h 158"/>
                  <a:gd name="T20" fmla="*/ 238 w 308"/>
                  <a:gd name="T21" fmla="*/ 108 h 158"/>
                  <a:gd name="T22" fmla="*/ 268 w 308"/>
                  <a:gd name="T23" fmla="*/ 120 h 158"/>
                  <a:gd name="T24" fmla="*/ 274 w 308"/>
                  <a:gd name="T25" fmla="*/ 124 h 158"/>
                  <a:gd name="T26" fmla="*/ 298 w 308"/>
                  <a:gd name="T27" fmla="*/ 144 h 158"/>
                  <a:gd name="T28" fmla="*/ 308 w 308"/>
                  <a:gd name="T2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8" h="158">
                    <a:moveTo>
                      <a:pt x="308" y="158"/>
                    </a:moveTo>
                    <a:cubicBezTo>
                      <a:pt x="299" y="144"/>
                      <a:pt x="305" y="148"/>
                      <a:pt x="294" y="144"/>
                    </a:cubicBezTo>
                    <a:cubicBezTo>
                      <a:pt x="289" y="137"/>
                      <a:pt x="281" y="129"/>
                      <a:pt x="274" y="124"/>
                    </a:cubicBezTo>
                    <a:cubicBezTo>
                      <a:pt x="258" y="110"/>
                      <a:pt x="224" y="79"/>
                      <a:pt x="200" y="62"/>
                    </a:cubicBezTo>
                    <a:cubicBezTo>
                      <a:pt x="181" y="50"/>
                      <a:pt x="162" y="37"/>
                      <a:pt x="130" y="24"/>
                    </a:cubicBezTo>
                    <a:cubicBezTo>
                      <a:pt x="96" y="13"/>
                      <a:pt x="78" y="10"/>
                      <a:pt x="38" y="8"/>
                    </a:cubicBezTo>
                    <a:cubicBezTo>
                      <a:pt x="26" y="4"/>
                      <a:pt x="15" y="7"/>
                      <a:pt x="4" y="0"/>
                    </a:cubicBezTo>
                    <a:cubicBezTo>
                      <a:pt x="0" y="12"/>
                      <a:pt x="2" y="14"/>
                      <a:pt x="14" y="16"/>
                    </a:cubicBezTo>
                    <a:cubicBezTo>
                      <a:pt x="28" y="25"/>
                      <a:pt x="48" y="33"/>
                      <a:pt x="64" y="34"/>
                    </a:cubicBezTo>
                    <a:cubicBezTo>
                      <a:pt x="90" y="41"/>
                      <a:pt x="141" y="46"/>
                      <a:pt x="170" y="58"/>
                    </a:cubicBezTo>
                    <a:cubicBezTo>
                      <a:pt x="190" y="69"/>
                      <a:pt x="222" y="98"/>
                      <a:pt x="238" y="108"/>
                    </a:cubicBezTo>
                    <a:cubicBezTo>
                      <a:pt x="254" y="118"/>
                      <a:pt x="262" y="117"/>
                      <a:pt x="268" y="120"/>
                    </a:cubicBezTo>
                    <a:cubicBezTo>
                      <a:pt x="270" y="121"/>
                      <a:pt x="272" y="123"/>
                      <a:pt x="274" y="124"/>
                    </a:cubicBezTo>
                    <a:cubicBezTo>
                      <a:pt x="277" y="132"/>
                      <a:pt x="289" y="140"/>
                      <a:pt x="298" y="144"/>
                    </a:cubicBezTo>
                    <a:cubicBezTo>
                      <a:pt x="304" y="148"/>
                      <a:pt x="308" y="151"/>
                      <a:pt x="308" y="15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32" name="Freeform 172"/>
              <p:cNvSpPr>
                <a:spLocks/>
              </p:cNvSpPr>
              <p:nvPr/>
            </p:nvSpPr>
            <p:spPr bwMode="auto">
              <a:xfrm>
                <a:off x="440" y="1068"/>
                <a:ext cx="104" cy="107"/>
              </a:xfrm>
              <a:custGeom>
                <a:avLst/>
                <a:gdLst>
                  <a:gd name="T0" fmla="*/ 87 w 104"/>
                  <a:gd name="T1" fmla="*/ 18 h 107"/>
                  <a:gd name="T2" fmla="*/ 83 w 104"/>
                  <a:gd name="T3" fmla="*/ 48 h 107"/>
                  <a:gd name="T4" fmla="*/ 77 w 104"/>
                  <a:gd name="T5" fmla="*/ 44 h 107"/>
                  <a:gd name="T6" fmla="*/ 83 w 104"/>
                  <a:gd name="T7" fmla="*/ 50 h 107"/>
                  <a:gd name="T8" fmla="*/ 69 w 104"/>
                  <a:gd name="T9" fmla="*/ 70 h 107"/>
                  <a:gd name="T10" fmla="*/ 59 w 104"/>
                  <a:gd name="T11" fmla="*/ 80 h 107"/>
                  <a:gd name="T12" fmla="*/ 47 w 104"/>
                  <a:gd name="T13" fmla="*/ 84 h 107"/>
                  <a:gd name="T14" fmla="*/ 19 w 104"/>
                  <a:gd name="T15" fmla="*/ 76 h 107"/>
                  <a:gd name="T16" fmla="*/ 11 w 104"/>
                  <a:gd name="T17" fmla="*/ 52 h 107"/>
                  <a:gd name="T18" fmla="*/ 13 w 104"/>
                  <a:gd name="T19" fmla="*/ 32 h 107"/>
                  <a:gd name="T20" fmla="*/ 17 w 104"/>
                  <a:gd name="T21" fmla="*/ 18 h 107"/>
                  <a:gd name="T22" fmla="*/ 5 w 104"/>
                  <a:gd name="T23" fmla="*/ 36 h 107"/>
                  <a:gd name="T24" fmla="*/ 21 w 104"/>
                  <a:gd name="T25" fmla="*/ 80 h 107"/>
                  <a:gd name="T26" fmla="*/ 35 w 104"/>
                  <a:gd name="T27" fmla="*/ 96 h 107"/>
                  <a:gd name="T28" fmla="*/ 81 w 104"/>
                  <a:gd name="T29" fmla="*/ 82 h 107"/>
                  <a:gd name="T30" fmla="*/ 87 w 104"/>
                  <a:gd name="T31" fmla="*/ 78 h 107"/>
                  <a:gd name="T32" fmla="*/ 83 w 104"/>
                  <a:gd name="T33" fmla="*/ 12 h 107"/>
                  <a:gd name="T34" fmla="*/ 67 w 104"/>
                  <a:gd name="T35" fmla="*/ 0 h 107"/>
                  <a:gd name="T36" fmla="*/ 65 w 104"/>
                  <a:gd name="T37" fmla="*/ 28 h 107"/>
                  <a:gd name="T38" fmla="*/ 81 w 104"/>
                  <a:gd name="T39" fmla="*/ 20 h 107"/>
                  <a:gd name="T40" fmla="*/ 87 w 104"/>
                  <a:gd name="T41" fmla="*/ 1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107">
                    <a:moveTo>
                      <a:pt x="87" y="18"/>
                    </a:moveTo>
                    <a:cubicBezTo>
                      <a:pt x="85" y="28"/>
                      <a:pt x="88" y="39"/>
                      <a:pt x="83" y="48"/>
                    </a:cubicBezTo>
                    <a:cubicBezTo>
                      <a:pt x="82" y="50"/>
                      <a:pt x="77" y="42"/>
                      <a:pt x="77" y="44"/>
                    </a:cubicBezTo>
                    <a:cubicBezTo>
                      <a:pt x="77" y="47"/>
                      <a:pt x="81" y="48"/>
                      <a:pt x="83" y="50"/>
                    </a:cubicBezTo>
                    <a:cubicBezTo>
                      <a:pt x="77" y="59"/>
                      <a:pt x="79" y="67"/>
                      <a:pt x="69" y="70"/>
                    </a:cubicBezTo>
                    <a:cubicBezTo>
                      <a:pt x="65" y="75"/>
                      <a:pt x="65" y="77"/>
                      <a:pt x="59" y="80"/>
                    </a:cubicBezTo>
                    <a:cubicBezTo>
                      <a:pt x="55" y="82"/>
                      <a:pt x="47" y="84"/>
                      <a:pt x="47" y="84"/>
                    </a:cubicBezTo>
                    <a:cubicBezTo>
                      <a:pt x="37" y="81"/>
                      <a:pt x="29" y="78"/>
                      <a:pt x="19" y="76"/>
                    </a:cubicBezTo>
                    <a:cubicBezTo>
                      <a:pt x="16" y="67"/>
                      <a:pt x="16" y="60"/>
                      <a:pt x="11" y="52"/>
                    </a:cubicBezTo>
                    <a:cubicBezTo>
                      <a:pt x="12" y="45"/>
                      <a:pt x="12" y="39"/>
                      <a:pt x="13" y="32"/>
                    </a:cubicBezTo>
                    <a:cubicBezTo>
                      <a:pt x="14" y="22"/>
                      <a:pt x="19" y="18"/>
                      <a:pt x="17" y="18"/>
                    </a:cubicBezTo>
                    <a:cubicBezTo>
                      <a:pt x="12" y="18"/>
                      <a:pt x="6" y="32"/>
                      <a:pt x="5" y="36"/>
                    </a:cubicBezTo>
                    <a:cubicBezTo>
                      <a:pt x="6" y="58"/>
                      <a:pt x="0" y="73"/>
                      <a:pt x="21" y="80"/>
                    </a:cubicBezTo>
                    <a:cubicBezTo>
                      <a:pt x="30" y="94"/>
                      <a:pt x="25" y="89"/>
                      <a:pt x="35" y="96"/>
                    </a:cubicBezTo>
                    <a:cubicBezTo>
                      <a:pt x="81" y="94"/>
                      <a:pt x="73" y="107"/>
                      <a:pt x="81" y="82"/>
                    </a:cubicBezTo>
                    <a:cubicBezTo>
                      <a:pt x="82" y="80"/>
                      <a:pt x="85" y="79"/>
                      <a:pt x="87" y="78"/>
                    </a:cubicBezTo>
                    <a:cubicBezTo>
                      <a:pt x="100" y="59"/>
                      <a:pt x="104" y="26"/>
                      <a:pt x="83" y="12"/>
                    </a:cubicBezTo>
                    <a:cubicBezTo>
                      <a:pt x="78" y="5"/>
                      <a:pt x="75" y="3"/>
                      <a:pt x="67" y="0"/>
                    </a:cubicBezTo>
                    <a:cubicBezTo>
                      <a:pt x="57" y="3"/>
                      <a:pt x="64" y="18"/>
                      <a:pt x="65" y="28"/>
                    </a:cubicBezTo>
                    <a:cubicBezTo>
                      <a:pt x="69" y="15"/>
                      <a:pt x="68" y="11"/>
                      <a:pt x="81" y="20"/>
                    </a:cubicBezTo>
                    <a:cubicBezTo>
                      <a:pt x="87" y="28"/>
                      <a:pt x="84" y="28"/>
                      <a:pt x="87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33" name="Freeform 173"/>
              <p:cNvSpPr>
                <a:spLocks/>
              </p:cNvSpPr>
              <p:nvPr/>
            </p:nvSpPr>
            <p:spPr bwMode="auto">
              <a:xfrm>
                <a:off x="444" y="1070"/>
                <a:ext cx="75" cy="64"/>
              </a:xfrm>
              <a:custGeom>
                <a:avLst/>
                <a:gdLst>
                  <a:gd name="T0" fmla="*/ 63 w 75"/>
                  <a:gd name="T1" fmla="*/ 24 h 64"/>
                  <a:gd name="T2" fmla="*/ 57 w 75"/>
                  <a:gd name="T3" fmla="*/ 26 h 64"/>
                  <a:gd name="T4" fmla="*/ 61 w 75"/>
                  <a:gd name="T5" fmla="*/ 38 h 64"/>
                  <a:gd name="T6" fmla="*/ 47 w 75"/>
                  <a:gd name="T7" fmla="*/ 54 h 64"/>
                  <a:gd name="T8" fmla="*/ 33 w 75"/>
                  <a:gd name="T9" fmla="*/ 64 h 64"/>
                  <a:gd name="T10" fmla="*/ 17 w 75"/>
                  <a:gd name="T11" fmla="*/ 52 h 64"/>
                  <a:gd name="T12" fmla="*/ 37 w 75"/>
                  <a:gd name="T13" fmla="*/ 2 h 64"/>
                  <a:gd name="T14" fmla="*/ 55 w 75"/>
                  <a:gd name="T15" fmla="*/ 4 h 64"/>
                  <a:gd name="T16" fmla="*/ 63 w 75"/>
                  <a:gd name="T17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4">
                    <a:moveTo>
                      <a:pt x="63" y="24"/>
                    </a:moveTo>
                    <a:cubicBezTo>
                      <a:pt x="61" y="25"/>
                      <a:pt x="57" y="24"/>
                      <a:pt x="57" y="26"/>
                    </a:cubicBezTo>
                    <a:cubicBezTo>
                      <a:pt x="56" y="30"/>
                      <a:pt x="61" y="38"/>
                      <a:pt x="61" y="38"/>
                    </a:cubicBezTo>
                    <a:cubicBezTo>
                      <a:pt x="52" y="52"/>
                      <a:pt x="57" y="47"/>
                      <a:pt x="47" y="54"/>
                    </a:cubicBezTo>
                    <a:cubicBezTo>
                      <a:pt x="38" y="51"/>
                      <a:pt x="36" y="56"/>
                      <a:pt x="33" y="64"/>
                    </a:cubicBezTo>
                    <a:cubicBezTo>
                      <a:pt x="26" y="60"/>
                      <a:pt x="25" y="55"/>
                      <a:pt x="17" y="52"/>
                    </a:cubicBezTo>
                    <a:cubicBezTo>
                      <a:pt x="0" y="27"/>
                      <a:pt x="15" y="8"/>
                      <a:pt x="37" y="2"/>
                    </a:cubicBezTo>
                    <a:cubicBezTo>
                      <a:pt x="43" y="3"/>
                      <a:pt x="51" y="0"/>
                      <a:pt x="55" y="4"/>
                    </a:cubicBezTo>
                    <a:cubicBezTo>
                      <a:pt x="75" y="26"/>
                      <a:pt x="45" y="24"/>
                      <a:pt x="63" y="2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34" name="Freeform 174"/>
              <p:cNvSpPr>
                <a:spLocks/>
              </p:cNvSpPr>
              <p:nvPr/>
            </p:nvSpPr>
            <p:spPr bwMode="auto">
              <a:xfrm>
                <a:off x="544" y="1100"/>
                <a:ext cx="265" cy="80"/>
              </a:xfrm>
              <a:custGeom>
                <a:avLst/>
                <a:gdLst>
                  <a:gd name="T0" fmla="*/ 265 w 265"/>
                  <a:gd name="T1" fmla="*/ 80 h 80"/>
                  <a:gd name="T2" fmla="*/ 229 w 265"/>
                  <a:gd name="T3" fmla="*/ 68 h 80"/>
                  <a:gd name="T4" fmla="*/ 217 w 265"/>
                  <a:gd name="T5" fmla="*/ 64 h 80"/>
                  <a:gd name="T6" fmla="*/ 147 w 265"/>
                  <a:gd name="T7" fmla="*/ 38 h 80"/>
                  <a:gd name="T8" fmla="*/ 55 w 265"/>
                  <a:gd name="T9" fmla="*/ 14 h 80"/>
                  <a:gd name="T10" fmla="*/ 7 w 265"/>
                  <a:gd name="T11" fmla="*/ 6 h 80"/>
                  <a:gd name="T12" fmla="*/ 1 w 265"/>
                  <a:gd name="T13" fmla="*/ 4 h 80"/>
                  <a:gd name="T14" fmla="*/ 13 w 265"/>
                  <a:gd name="T15" fmla="*/ 0 h 80"/>
                  <a:gd name="T16" fmla="*/ 53 w 265"/>
                  <a:gd name="T17" fmla="*/ 4 h 80"/>
                  <a:gd name="T18" fmla="*/ 127 w 265"/>
                  <a:gd name="T19" fmla="*/ 14 h 80"/>
                  <a:gd name="T20" fmla="*/ 159 w 265"/>
                  <a:gd name="T21" fmla="*/ 26 h 80"/>
                  <a:gd name="T22" fmla="*/ 191 w 265"/>
                  <a:gd name="T23" fmla="*/ 38 h 80"/>
                  <a:gd name="T24" fmla="*/ 229 w 265"/>
                  <a:gd name="T25" fmla="*/ 58 h 80"/>
                  <a:gd name="T26" fmla="*/ 265 w 265"/>
                  <a:gd name="T27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5" h="80">
                    <a:moveTo>
                      <a:pt x="265" y="80"/>
                    </a:moveTo>
                    <a:cubicBezTo>
                      <a:pt x="246" y="68"/>
                      <a:pt x="258" y="73"/>
                      <a:pt x="229" y="68"/>
                    </a:cubicBezTo>
                    <a:cubicBezTo>
                      <a:pt x="225" y="67"/>
                      <a:pt x="217" y="64"/>
                      <a:pt x="217" y="64"/>
                    </a:cubicBezTo>
                    <a:cubicBezTo>
                      <a:pt x="207" y="49"/>
                      <a:pt x="165" y="40"/>
                      <a:pt x="147" y="38"/>
                    </a:cubicBezTo>
                    <a:cubicBezTo>
                      <a:pt x="119" y="19"/>
                      <a:pt x="89" y="17"/>
                      <a:pt x="55" y="14"/>
                    </a:cubicBezTo>
                    <a:cubicBezTo>
                      <a:pt x="34" y="7"/>
                      <a:pt x="34" y="8"/>
                      <a:pt x="7" y="6"/>
                    </a:cubicBezTo>
                    <a:cubicBezTo>
                      <a:pt x="5" y="5"/>
                      <a:pt x="0" y="5"/>
                      <a:pt x="1" y="4"/>
                    </a:cubicBezTo>
                    <a:cubicBezTo>
                      <a:pt x="4" y="1"/>
                      <a:pt x="13" y="0"/>
                      <a:pt x="13" y="0"/>
                    </a:cubicBezTo>
                    <a:cubicBezTo>
                      <a:pt x="30" y="2"/>
                      <a:pt x="38" y="6"/>
                      <a:pt x="53" y="4"/>
                    </a:cubicBezTo>
                    <a:cubicBezTo>
                      <a:pt x="79" y="9"/>
                      <a:pt x="98" y="13"/>
                      <a:pt x="127" y="14"/>
                    </a:cubicBezTo>
                    <a:cubicBezTo>
                      <a:pt x="138" y="18"/>
                      <a:pt x="148" y="23"/>
                      <a:pt x="159" y="26"/>
                    </a:cubicBezTo>
                    <a:cubicBezTo>
                      <a:pt x="163" y="42"/>
                      <a:pt x="177" y="35"/>
                      <a:pt x="191" y="38"/>
                    </a:cubicBezTo>
                    <a:cubicBezTo>
                      <a:pt x="202" y="45"/>
                      <a:pt x="216" y="54"/>
                      <a:pt x="229" y="58"/>
                    </a:cubicBezTo>
                    <a:cubicBezTo>
                      <a:pt x="232" y="67"/>
                      <a:pt x="255" y="75"/>
                      <a:pt x="265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35" name="Freeform 175"/>
              <p:cNvSpPr>
                <a:spLocks/>
              </p:cNvSpPr>
              <p:nvPr/>
            </p:nvSpPr>
            <p:spPr bwMode="auto">
              <a:xfrm>
                <a:off x="519" y="1089"/>
                <a:ext cx="102" cy="74"/>
              </a:xfrm>
              <a:custGeom>
                <a:avLst/>
                <a:gdLst>
                  <a:gd name="T0" fmla="*/ 16 w 102"/>
                  <a:gd name="T1" fmla="*/ 1 h 74"/>
                  <a:gd name="T2" fmla="*/ 22 w 102"/>
                  <a:gd name="T3" fmla="*/ 17 h 74"/>
                  <a:gd name="T4" fmla="*/ 60 w 102"/>
                  <a:gd name="T5" fmla="*/ 51 h 74"/>
                  <a:gd name="T6" fmla="*/ 102 w 102"/>
                  <a:gd name="T7" fmla="*/ 61 h 74"/>
                  <a:gd name="T8" fmla="*/ 54 w 102"/>
                  <a:gd name="T9" fmla="*/ 57 h 74"/>
                  <a:gd name="T10" fmla="*/ 38 w 102"/>
                  <a:gd name="T11" fmla="*/ 47 h 74"/>
                  <a:gd name="T12" fmla="*/ 10 w 102"/>
                  <a:gd name="T13" fmla="*/ 9 h 74"/>
                  <a:gd name="T14" fmla="*/ 16 w 102"/>
                  <a:gd name="T15" fmla="*/ 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74">
                    <a:moveTo>
                      <a:pt x="16" y="1"/>
                    </a:moveTo>
                    <a:cubicBezTo>
                      <a:pt x="14" y="10"/>
                      <a:pt x="12" y="14"/>
                      <a:pt x="22" y="17"/>
                    </a:cubicBezTo>
                    <a:cubicBezTo>
                      <a:pt x="26" y="74"/>
                      <a:pt x="18" y="23"/>
                      <a:pt x="60" y="51"/>
                    </a:cubicBezTo>
                    <a:cubicBezTo>
                      <a:pt x="78" y="48"/>
                      <a:pt x="89" y="48"/>
                      <a:pt x="102" y="61"/>
                    </a:cubicBezTo>
                    <a:cubicBezTo>
                      <a:pt x="84" y="63"/>
                      <a:pt x="71" y="63"/>
                      <a:pt x="54" y="57"/>
                    </a:cubicBezTo>
                    <a:cubicBezTo>
                      <a:pt x="51" y="52"/>
                      <a:pt x="38" y="47"/>
                      <a:pt x="38" y="47"/>
                    </a:cubicBezTo>
                    <a:cubicBezTo>
                      <a:pt x="0" y="52"/>
                      <a:pt x="28" y="36"/>
                      <a:pt x="10" y="9"/>
                    </a:cubicBezTo>
                    <a:cubicBezTo>
                      <a:pt x="12" y="0"/>
                      <a:pt x="9" y="1"/>
                      <a:pt x="16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36" name="Freeform 176"/>
              <p:cNvSpPr>
                <a:spLocks/>
              </p:cNvSpPr>
              <p:nvPr/>
            </p:nvSpPr>
            <p:spPr bwMode="auto">
              <a:xfrm>
                <a:off x="386" y="1161"/>
                <a:ext cx="300" cy="813"/>
              </a:xfrm>
              <a:custGeom>
                <a:avLst/>
                <a:gdLst>
                  <a:gd name="T0" fmla="*/ 147 w 300"/>
                  <a:gd name="T1" fmla="*/ 55 h 813"/>
                  <a:gd name="T2" fmla="*/ 169 w 300"/>
                  <a:gd name="T3" fmla="*/ 119 h 813"/>
                  <a:gd name="T4" fmla="*/ 225 w 300"/>
                  <a:gd name="T5" fmla="*/ 267 h 813"/>
                  <a:gd name="T6" fmla="*/ 247 w 300"/>
                  <a:gd name="T7" fmla="*/ 437 h 813"/>
                  <a:gd name="T8" fmla="*/ 255 w 300"/>
                  <a:gd name="T9" fmla="*/ 587 h 813"/>
                  <a:gd name="T10" fmla="*/ 291 w 300"/>
                  <a:gd name="T11" fmla="*/ 721 h 813"/>
                  <a:gd name="T12" fmla="*/ 269 w 300"/>
                  <a:gd name="T13" fmla="*/ 805 h 813"/>
                  <a:gd name="T14" fmla="*/ 237 w 300"/>
                  <a:gd name="T15" fmla="*/ 795 h 813"/>
                  <a:gd name="T16" fmla="*/ 241 w 300"/>
                  <a:gd name="T17" fmla="*/ 651 h 813"/>
                  <a:gd name="T18" fmla="*/ 221 w 300"/>
                  <a:gd name="T19" fmla="*/ 499 h 813"/>
                  <a:gd name="T20" fmla="*/ 197 w 300"/>
                  <a:gd name="T21" fmla="*/ 383 h 813"/>
                  <a:gd name="T22" fmla="*/ 173 w 300"/>
                  <a:gd name="T23" fmla="*/ 333 h 813"/>
                  <a:gd name="T24" fmla="*/ 143 w 300"/>
                  <a:gd name="T25" fmla="*/ 225 h 813"/>
                  <a:gd name="T26" fmla="*/ 153 w 300"/>
                  <a:gd name="T27" fmla="*/ 391 h 813"/>
                  <a:gd name="T28" fmla="*/ 153 w 300"/>
                  <a:gd name="T29" fmla="*/ 521 h 813"/>
                  <a:gd name="T30" fmla="*/ 143 w 300"/>
                  <a:gd name="T31" fmla="*/ 587 h 813"/>
                  <a:gd name="T32" fmla="*/ 153 w 300"/>
                  <a:gd name="T33" fmla="*/ 719 h 813"/>
                  <a:gd name="T34" fmla="*/ 141 w 300"/>
                  <a:gd name="T35" fmla="*/ 811 h 813"/>
                  <a:gd name="T36" fmla="*/ 119 w 300"/>
                  <a:gd name="T37" fmla="*/ 795 h 813"/>
                  <a:gd name="T38" fmla="*/ 97 w 300"/>
                  <a:gd name="T39" fmla="*/ 733 h 813"/>
                  <a:gd name="T40" fmla="*/ 115 w 300"/>
                  <a:gd name="T41" fmla="*/ 647 h 813"/>
                  <a:gd name="T42" fmla="*/ 129 w 300"/>
                  <a:gd name="T43" fmla="*/ 587 h 813"/>
                  <a:gd name="T44" fmla="*/ 105 w 300"/>
                  <a:gd name="T45" fmla="*/ 527 h 813"/>
                  <a:gd name="T46" fmla="*/ 109 w 300"/>
                  <a:gd name="T47" fmla="*/ 315 h 813"/>
                  <a:gd name="T48" fmla="*/ 121 w 300"/>
                  <a:gd name="T49" fmla="*/ 241 h 813"/>
                  <a:gd name="T50" fmla="*/ 91 w 300"/>
                  <a:gd name="T51" fmla="*/ 205 h 813"/>
                  <a:gd name="T52" fmla="*/ 89 w 300"/>
                  <a:gd name="T53" fmla="*/ 391 h 813"/>
                  <a:gd name="T54" fmla="*/ 85 w 300"/>
                  <a:gd name="T55" fmla="*/ 463 h 813"/>
                  <a:gd name="T56" fmla="*/ 71 w 300"/>
                  <a:gd name="T57" fmla="*/ 539 h 813"/>
                  <a:gd name="T58" fmla="*/ 63 w 300"/>
                  <a:gd name="T59" fmla="*/ 593 h 813"/>
                  <a:gd name="T60" fmla="*/ 59 w 300"/>
                  <a:gd name="T61" fmla="*/ 743 h 813"/>
                  <a:gd name="T62" fmla="*/ 25 w 300"/>
                  <a:gd name="T63" fmla="*/ 797 h 813"/>
                  <a:gd name="T64" fmla="*/ 7 w 300"/>
                  <a:gd name="T65" fmla="*/ 777 h 813"/>
                  <a:gd name="T66" fmla="*/ 3 w 300"/>
                  <a:gd name="T67" fmla="*/ 675 h 813"/>
                  <a:gd name="T68" fmla="*/ 29 w 300"/>
                  <a:gd name="T69" fmla="*/ 611 h 813"/>
                  <a:gd name="T70" fmla="*/ 41 w 300"/>
                  <a:gd name="T71" fmla="*/ 573 h 813"/>
                  <a:gd name="T72" fmla="*/ 27 w 300"/>
                  <a:gd name="T73" fmla="*/ 543 h 813"/>
                  <a:gd name="T74" fmla="*/ 31 w 300"/>
                  <a:gd name="T75" fmla="*/ 453 h 813"/>
                  <a:gd name="T76" fmla="*/ 37 w 300"/>
                  <a:gd name="T77" fmla="*/ 369 h 813"/>
                  <a:gd name="T78" fmla="*/ 59 w 300"/>
                  <a:gd name="T79" fmla="*/ 231 h 813"/>
                  <a:gd name="T80" fmla="*/ 73 w 300"/>
                  <a:gd name="T81" fmla="*/ 171 h 813"/>
                  <a:gd name="T82" fmla="*/ 75 w 300"/>
                  <a:gd name="T83" fmla="*/ 127 h 813"/>
                  <a:gd name="T84" fmla="*/ 91 w 300"/>
                  <a:gd name="T85" fmla="*/ 25 h 813"/>
                  <a:gd name="T86" fmla="*/ 133 w 300"/>
                  <a:gd name="T87" fmla="*/ 1 h 813"/>
                  <a:gd name="T88" fmla="*/ 143 w 300"/>
                  <a:gd name="T89" fmla="*/ 9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00" h="813">
                    <a:moveTo>
                      <a:pt x="141" y="13"/>
                    </a:moveTo>
                    <a:cubicBezTo>
                      <a:pt x="141" y="19"/>
                      <a:pt x="141" y="45"/>
                      <a:pt x="147" y="55"/>
                    </a:cubicBezTo>
                    <a:cubicBezTo>
                      <a:pt x="150" y="59"/>
                      <a:pt x="155" y="67"/>
                      <a:pt x="155" y="67"/>
                    </a:cubicBezTo>
                    <a:cubicBezTo>
                      <a:pt x="158" y="78"/>
                      <a:pt x="165" y="103"/>
                      <a:pt x="169" y="119"/>
                    </a:cubicBezTo>
                    <a:cubicBezTo>
                      <a:pt x="173" y="135"/>
                      <a:pt x="172" y="138"/>
                      <a:pt x="181" y="163"/>
                    </a:cubicBezTo>
                    <a:cubicBezTo>
                      <a:pt x="193" y="196"/>
                      <a:pt x="216" y="225"/>
                      <a:pt x="225" y="267"/>
                    </a:cubicBezTo>
                    <a:cubicBezTo>
                      <a:pt x="226" y="322"/>
                      <a:pt x="237" y="348"/>
                      <a:pt x="239" y="403"/>
                    </a:cubicBezTo>
                    <a:cubicBezTo>
                      <a:pt x="239" y="410"/>
                      <a:pt x="245" y="430"/>
                      <a:pt x="247" y="437"/>
                    </a:cubicBezTo>
                    <a:cubicBezTo>
                      <a:pt x="249" y="444"/>
                      <a:pt x="253" y="459"/>
                      <a:pt x="253" y="459"/>
                    </a:cubicBezTo>
                    <a:cubicBezTo>
                      <a:pt x="254" y="502"/>
                      <a:pt x="253" y="544"/>
                      <a:pt x="255" y="587"/>
                    </a:cubicBezTo>
                    <a:cubicBezTo>
                      <a:pt x="256" y="613"/>
                      <a:pt x="281" y="635"/>
                      <a:pt x="285" y="661"/>
                    </a:cubicBezTo>
                    <a:cubicBezTo>
                      <a:pt x="289" y="717"/>
                      <a:pt x="283" y="698"/>
                      <a:pt x="291" y="721"/>
                    </a:cubicBezTo>
                    <a:cubicBezTo>
                      <a:pt x="291" y="735"/>
                      <a:pt x="300" y="783"/>
                      <a:pt x="279" y="797"/>
                    </a:cubicBezTo>
                    <a:cubicBezTo>
                      <a:pt x="272" y="808"/>
                      <a:pt x="279" y="799"/>
                      <a:pt x="269" y="805"/>
                    </a:cubicBezTo>
                    <a:cubicBezTo>
                      <a:pt x="265" y="807"/>
                      <a:pt x="257" y="813"/>
                      <a:pt x="257" y="813"/>
                    </a:cubicBezTo>
                    <a:cubicBezTo>
                      <a:pt x="248" y="810"/>
                      <a:pt x="245" y="801"/>
                      <a:pt x="237" y="795"/>
                    </a:cubicBezTo>
                    <a:cubicBezTo>
                      <a:pt x="231" y="786"/>
                      <a:pt x="231" y="777"/>
                      <a:pt x="229" y="767"/>
                    </a:cubicBezTo>
                    <a:cubicBezTo>
                      <a:pt x="232" y="631"/>
                      <a:pt x="224" y="703"/>
                      <a:pt x="241" y="651"/>
                    </a:cubicBezTo>
                    <a:cubicBezTo>
                      <a:pt x="240" y="617"/>
                      <a:pt x="251" y="586"/>
                      <a:pt x="233" y="559"/>
                    </a:cubicBezTo>
                    <a:cubicBezTo>
                      <a:pt x="232" y="529"/>
                      <a:pt x="242" y="513"/>
                      <a:pt x="221" y="499"/>
                    </a:cubicBezTo>
                    <a:cubicBezTo>
                      <a:pt x="219" y="458"/>
                      <a:pt x="218" y="473"/>
                      <a:pt x="209" y="447"/>
                    </a:cubicBezTo>
                    <a:cubicBezTo>
                      <a:pt x="204" y="430"/>
                      <a:pt x="202" y="400"/>
                      <a:pt x="197" y="383"/>
                    </a:cubicBezTo>
                    <a:cubicBezTo>
                      <a:pt x="192" y="366"/>
                      <a:pt x="181" y="353"/>
                      <a:pt x="177" y="345"/>
                    </a:cubicBezTo>
                    <a:cubicBezTo>
                      <a:pt x="176" y="341"/>
                      <a:pt x="173" y="333"/>
                      <a:pt x="173" y="333"/>
                    </a:cubicBezTo>
                    <a:cubicBezTo>
                      <a:pt x="171" y="316"/>
                      <a:pt x="164" y="304"/>
                      <a:pt x="159" y="289"/>
                    </a:cubicBezTo>
                    <a:cubicBezTo>
                      <a:pt x="157" y="267"/>
                      <a:pt x="147" y="247"/>
                      <a:pt x="143" y="225"/>
                    </a:cubicBezTo>
                    <a:cubicBezTo>
                      <a:pt x="145" y="254"/>
                      <a:pt x="137" y="258"/>
                      <a:pt x="157" y="265"/>
                    </a:cubicBezTo>
                    <a:cubicBezTo>
                      <a:pt x="175" y="319"/>
                      <a:pt x="156" y="255"/>
                      <a:pt x="153" y="391"/>
                    </a:cubicBezTo>
                    <a:cubicBezTo>
                      <a:pt x="153" y="402"/>
                      <a:pt x="160" y="468"/>
                      <a:pt x="151" y="487"/>
                    </a:cubicBezTo>
                    <a:cubicBezTo>
                      <a:pt x="146" y="496"/>
                      <a:pt x="156" y="512"/>
                      <a:pt x="153" y="521"/>
                    </a:cubicBezTo>
                    <a:cubicBezTo>
                      <a:pt x="154" y="542"/>
                      <a:pt x="137" y="554"/>
                      <a:pt x="139" y="575"/>
                    </a:cubicBezTo>
                    <a:cubicBezTo>
                      <a:pt x="139" y="579"/>
                      <a:pt x="143" y="587"/>
                      <a:pt x="143" y="587"/>
                    </a:cubicBezTo>
                    <a:cubicBezTo>
                      <a:pt x="146" y="608"/>
                      <a:pt x="149" y="630"/>
                      <a:pt x="151" y="651"/>
                    </a:cubicBezTo>
                    <a:cubicBezTo>
                      <a:pt x="155" y="682"/>
                      <a:pt x="155" y="692"/>
                      <a:pt x="153" y="719"/>
                    </a:cubicBezTo>
                    <a:cubicBezTo>
                      <a:pt x="154" y="743"/>
                      <a:pt x="159" y="780"/>
                      <a:pt x="157" y="795"/>
                    </a:cubicBezTo>
                    <a:cubicBezTo>
                      <a:pt x="155" y="810"/>
                      <a:pt x="145" y="810"/>
                      <a:pt x="141" y="811"/>
                    </a:cubicBezTo>
                    <a:cubicBezTo>
                      <a:pt x="134" y="800"/>
                      <a:pt x="141" y="809"/>
                      <a:pt x="131" y="803"/>
                    </a:cubicBezTo>
                    <a:cubicBezTo>
                      <a:pt x="127" y="801"/>
                      <a:pt x="119" y="795"/>
                      <a:pt x="119" y="795"/>
                    </a:cubicBezTo>
                    <a:cubicBezTo>
                      <a:pt x="115" y="788"/>
                      <a:pt x="110" y="787"/>
                      <a:pt x="107" y="779"/>
                    </a:cubicBezTo>
                    <a:cubicBezTo>
                      <a:pt x="105" y="752"/>
                      <a:pt x="104" y="753"/>
                      <a:pt x="97" y="733"/>
                    </a:cubicBezTo>
                    <a:cubicBezTo>
                      <a:pt x="96" y="722"/>
                      <a:pt x="89" y="700"/>
                      <a:pt x="103" y="695"/>
                    </a:cubicBezTo>
                    <a:cubicBezTo>
                      <a:pt x="106" y="639"/>
                      <a:pt x="99" y="670"/>
                      <a:pt x="115" y="647"/>
                    </a:cubicBezTo>
                    <a:cubicBezTo>
                      <a:pt x="117" y="633"/>
                      <a:pt x="115" y="617"/>
                      <a:pt x="121" y="605"/>
                    </a:cubicBezTo>
                    <a:cubicBezTo>
                      <a:pt x="124" y="599"/>
                      <a:pt x="129" y="587"/>
                      <a:pt x="129" y="587"/>
                    </a:cubicBezTo>
                    <a:cubicBezTo>
                      <a:pt x="126" y="564"/>
                      <a:pt x="127" y="573"/>
                      <a:pt x="117" y="559"/>
                    </a:cubicBezTo>
                    <a:cubicBezTo>
                      <a:pt x="116" y="543"/>
                      <a:pt x="120" y="532"/>
                      <a:pt x="105" y="527"/>
                    </a:cubicBezTo>
                    <a:cubicBezTo>
                      <a:pt x="103" y="498"/>
                      <a:pt x="106" y="418"/>
                      <a:pt x="107" y="383"/>
                    </a:cubicBezTo>
                    <a:cubicBezTo>
                      <a:pt x="108" y="360"/>
                      <a:pt x="107" y="338"/>
                      <a:pt x="109" y="315"/>
                    </a:cubicBezTo>
                    <a:cubicBezTo>
                      <a:pt x="109" y="311"/>
                      <a:pt x="113" y="303"/>
                      <a:pt x="113" y="303"/>
                    </a:cubicBezTo>
                    <a:cubicBezTo>
                      <a:pt x="114" y="293"/>
                      <a:pt x="122" y="265"/>
                      <a:pt x="121" y="241"/>
                    </a:cubicBezTo>
                    <a:cubicBezTo>
                      <a:pt x="120" y="217"/>
                      <a:pt x="112" y="167"/>
                      <a:pt x="107" y="161"/>
                    </a:cubicBezTo>
                    <a:cubicBezTo>
                      <a:pt x="106" y="175"/>
                      <a:pt x="108" y="199"/>
                      <a:pt x="91" y="205"/>
                    </a:cubicBezTo>
                    <a:cubicBezTo>
                      <a:pt x="87" y="236"/>
                      <a:pt x="91" y="306"/>
                      <a:pt x="91" y="339"/>
                    </a:cubicBezTo>
                    <a:cubicBezTo>
                      <a:pt x="91" y="370"/>
                      <a:pt x="88" y="379"/>
                      <a:pt x="89" y="391"/>
                    </a:cubicBezTo>
                    <a:cubicBezTo>
                      <a:pt x="90" y="403"/>
                      <a:pt x="96" y="401"/>
                      <a:pt x="95" y="413"/>
                    </a:cubicBezTo>
                    <a:cubicBezTo>
                      <a:pt x="91" y="425"/>
                      <a:pt x="88" y="451"/>
                      <a:pt x="85" y="463"/>
                    </a:cubicBezTo>
                    <a:cubicBezTo>
                      <a:pt x="84" y="468"/>
                      <a:pt x="81" y="479"/>
                      <a:pt x="81" y="479"/>
                    </a:cubicBezTo>
                    <a:cubicBezTo>
                      <a:pt x="80" y="498"/>
                      <a:pt x="89" y="527"/>
                      <a:pt x="71" y="539"/>
                    </a:cubicBezTo>
                    <a:cubicBezTo>
                      <a:pt x="67" y="545"/>
                      <a:pt x="55" y="553"/>
                      <a:pt x="55" y="553"/>
                    </a:cubicBezTo>
                    <a:cubicBezTo>
                      <a:pt x="53" y="568"/>
                      <a:pt x="58" y="579"/>
                      <a:pt x="63" y="593"/>
                    </a:cubicBezTo>
                    <a:cubicBezTo>
                      <a:pt x="62" y="621"/>
                      <a:pt x="62" y="649"/>
                      <a:pt x="61" y="677"/>
                    </a:cubicBezTo>
                    <a:cubicBezTo>
                      <a:pt x="60" y="699"/>
                      <a:pt x="63" y="721"/>
                      <a:pt x="59" y="743"/>
                    </a:cubicBezTo>
                    <a:cubicBezTo>
                      <a:pt x="58" y="747"/>
                      <a:pt x="47" y="747"/>
                      <a:pt x="47" y="747"/>
                    </a:cubicBezTo>
                    <a:cubicBezTo>
                      <a:pt x="45" y="771"/>
                      <a:pt x="45" y="784"/>
                      <a:pt x="25" y="797"/>
                    </a:cubicBezTo>
                    <a:cubicBezTo>
                      <a:pt x="14" y="793"/>
                      <a:pt x="20" y="797"/>
                      <a:pt x="11" y="783"/>
                    </a:cubicBezTo>
                    <a:cubicBezTo>
                      <a:pt x="10" y="781"/>
                      <a:pt x="7" y="777"/>
                      <a:pt x="7" y="777"/>
                    </a:cubicBezTo>
                    <a:cubicBezTo>
                      <a:pt x="0" y="749"/>
                      <a:pt x="3" y="752"/>
                      <a:pt x="1" y="705"/>
                    </a:cubicBezTo>
                    <a:cubicBezTo>
                      <a:pt x="2" y="695"/>
                      <a:pt x="1" y="685"/>
                      <a:pt x="3" y="675"/>
                    </a:cubicBezTo>
                    <a:cubicBezTo>
                      <a:pt x="4" y="670"/>
                      <a:pt x="11" y="663"/>
                      <a:pt x="11" y="663"/>
                    </a:cubicBezTo>
                    <a:cubicBezTo>
                      <a:pt x="12" y="652"/>
                      <a:pt x="19" y="618"/>
                      <a:pt x="29" y="611"/>
                    </a:cubicBezTo>
                    <a:cubicBezTo>
                      <a:pt x="33" y="580"/>
                      <a:pt x="27" y="608"/>
                      <a:pt x="35" y="591"/>
                    </a:cubicBezTo>
                    <a:cubicBezTo>
                      <a:pt x="38" y="585"/>
                      <a:pt x="41" y="573"/>
                      <a:pt x="41" y="573"/>
                    </a:cubicBezTo>
                    <a:cubicBezTo>
                      <a:pt x="37" y="568"/>
                      <a:pt x="34" y="561"/>
                      <a:pt x="31" y="555"/>
                    </a:cubicBezTo>
                    <a:cubicBezTo>
                      <a:pt x="29" y="551"/>
                      <a:pt x="27" y="543"/>
                      <a:pt x="27" y="543"/>
                    </a:cubicBezTo>
                    <a:cubicBezTo>
                      <a:pt x="22" y="511"/>
                      <a:pt x="23" y="519"/>
                      <a:pt x="27" y="465"/>
                    </a:cubicBezTo>
                    <a:cubicBezTo>
                      <a:pt x="27" y="461"/>
                      <a:pt x="31" y="453"/>
                      <a:pt x="31" y="453"/>
                    </a:cubicBezTo>
                    <a:cubicBezTo>
                      <a:pt x="32" y="447"/>
                      <a:pt x="28" y="413"/>
                      <a:pt x="29" y="399"/>
                    </a:cubicBezTo>
                    <a:cubicBezTo>
                      <a:pt x="30" y="385"/>
                      <a:pt x="34" y="387"/>
                      <a:pt x="37" y="369"/>
                    </a:cubicBezTo>
                    <a:cubicBezTo>
                      <a:pt x="38" y="345"/>
                      <a:pt x="32" y="313"/>
                      <a:pt x="47" y="291"/>
                    </a:cubicBezTo>
                    <a:cubicBezTo>
                      <a:pt x="48" y="279"/>
                      <a:pt x="49" y="241"/>
                      <a:pt x="59" y="231"/>
                    </a:cubicBezTo>
                    <a:cubicBezTo>
                      <a:pt x="73" y="217"/>
                      <a:pt x="68" y="224"/>
                      <a:pt x="75" y="213"/>
                    </a:cubicBezTo>
                    <a:cubicBezTo>
                      <a:pt x="71" y="196"/>
                      <a:pt x="69" y="194"/>
                      <a:pt x="73" y="171"/>
                    </a:cubicBezTo>
                    <a:cubicBezTo>
                      <a:pt x="74" y="167"/>
                      <a:pt x="77" y="159"/>
                      <a:pt x="77" y="159"/>
                    </a:cubicBezTo>
                    <a:cubicBezTo>
                      <a:pt x="78" y="153"/>
                      <a:pt x="75" y="145"/>
                      <a:pt x="75" y="127"/>
                    </a:cubicBezTo>
                    <a:cubicBezTo>
                      <a:pt x="75" y="109"/>
                      <a:pt x="74" y="68"/>
                      <a:pt x="77" y="51"/>
                    </a:cubicBezTo>
                    <a:cubicBezTo>
                      <a:pt x="77" y="47"/>
                      <a:pt x="91" y="25"/>
                      <a:pt x="91" y="25"/>
                    </a:cubicBezTo>
                    <a:cubicBezTo>
                      <a:pt x="95" y="5"/>
                      <a:pt x="88" y="21"/>
                      <a:pt x="117" y="13"/>
                    </a:cubicBezTo>
                    <a:cubicBezTo>
                      <a:pt x="121" y="12"/>
                      <a:pt x="127" y="3"/>
                      <a:pt x="133" y="1"/>
                    </a:cubicBezTo>
                    <a:cubicBezTo>
                      <a:pt x="138" y="2"/>
                      <a:pt x="145" y="0"/>
                      <a:pt x="149" y="3"/>
                    </a:cubicBezTo>
                    <a:cubicBezTo>
                      <a:pt x="151" y="5"/>
                      <a:pt x="145" y="7"/>
                      <a:pt x="143" y="9"/>
                    </a:cubicBezTo>
                    <a:cubicBezTo>
                      <a:pt x="141" y="12"/>
                      <a:pt x="141" y="18"/>
                      <a:pt x="141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37" name="Freeform 177"/>
              <p:cNvSpPr>
                <a:spLocks/>
              </p:cNvSpPr>
              <p:nvPr/>
            </p:nvSpPr>
            <p:spPr bwMode="auto">
              <a:xfrm>
                <a:off x="519" y="1232"/>
                <a:ext cx="102" cy="384"/>
              </a:xfrm>
              <a:custGeom>
                <a:avLst/>
                <a:gdLst>
                  <a:gd name="T0" fmla="*/ 8 w 102"/>
                  <a:gd name="T1" fmla="*/ 48 h 384"/>
                  <a:gd name="T2" fmla="*/ 28 w 102"/>
                  <a:gd name="T3" fmla="*/ 136 h 384"/>
                  <a:gd name="T4" fmla="*/ 36 w 102"/>
                  <a:gd name="T5" fmla="*/ 148 h 384"/>
                  <a:gd name="T6" fmla="*/ 40 w 102"/>
                  <a:gd name="T7" fmla="*/ 160 h 384"/>
                  <a:gd name="T8" fmla="*/ 64 w 102"/>
                  <a:gd name="T9" fmla="*/ 224 h 384"/>
                  <a:gd name="T10" fmla="*/ 54 w 102"/>
                  <a:gd name="T11" fmla="*/ 144 h 384"/>
                  <a:gd name="T12" fmla="*/ 36 w 102"/>
                  <a:gd name="T13" fmla="*/ 116 h 384"/>
                  <a:gd name="T14" fmla="*/ 26 w 102"/>
                  <a:gd name="T15" fmla="*/ 100 h 384"/>
                  <a:gd name="T16" fmla="*/ 16 w 102"/>
                  <a:gd name="T17" fmla="*/ 74 h 384"/>
                  <a:gd name="T18" fmla="*/ 6 w 102"/>
                  <a:gd name="T19" fmla="*/ 34 h 384"/>
                  <a:gd name="T20" fmla="*/ 8 w 102"/>
                  <a:gd name="T21" fmla="*/ 2 h 384"/>
                  <a:gd name="T22" fmla="*/ 10 w 102"/>
                  <a:gd name="T23" fmla="*/ 8 h 384"/>
                  <a:gd name="T24" fmla="*/ 16 w 102"/>
                  <a:gd name="T25" fmla="*/ 20 h 384"/>
                  <a:gd name="T26" fmla="*/ 30 w 102"/>
                  <a:gd name="T27" fmla="*/ 50 h 384"/>
                  <a:gd name="T28" fmla="*/ 38 w 102"/>
                  <a:gd name="T29" fmla="*/ 62 h 384"/>
                  <a:gd name="T30" fmla="*/ 50 w 102"/>
                  <a:gd name="T31" fmla="*/ 112 h 384"/>
                  <a:gd name="T32" fmla="*/ 62 w 102"/>
                  <a:gd name="T33" fmla="*/ 148 h 384"/>
                  <a:gd name="T34" fmla="*/ 76 w 102"/>
                  <a:gd name="T35" fmla="*/ 164 h 384"/>
                  <a:gd name="T36" fmla="*/ 82 w 102"/>
                  <a:gd name="T37" fmla="*/ 182 h 384"/>
                  <a:gd name="T38" fmla="*/ 76 w 102"/>
                  <a:gd name="T39" fmla="*/ 270 h 384"/>
                  <a:gd name="T40" fmla="*/ 86 w 102"/>
                  <a:gd name="T41" fmla="*/ 300 h 384"/>
                  <a:gd name="T42" fmla="*/ 92 w 102"/>
                  <a:gd name="T43" fmla="*/ 340 h 384"/>
                  <a:gd name="T44" fmla="*/ 100 w 102"/>
                  <a:gd name="T45" fmla="*/ 372 h 384"/>
                  <a:gd name="T46" fmla="*/ 98 w 102"/>
                  <a:gd name="T47" fmla="*/ 384 h 384"/>
                  <a:gd name="T48" fmla="*/ 90 w 102"/>
                  <a:gd name="T49" fmla="*/ 372 h 384"/>
                  <a:gd name="T50" fmla="*/ 72 w 102"/>
                  <a:gd name="T51" fmla="*/ 342 h 384"/>
                  <a:gd name="T52" fmla="*/ 60 w 102"/>
                  <a:gd name="T53" fmla="*/ 304 h 384"/>
                  <a:gd name="T54" fmla="*/ 38 w 102"/>
                  <a:gd name="T55" fmla="*/ 222 h 384"/>
                  <a:gd name="T56" fmla="*/ 30 w 102"/>
                  <a:gd name="T57" fmla="*/ 204 h 384"/>
                  <a:gd name="T58" fmla="*/ 18 w 102"/>
                  <a:gd name="T59" fmla="*/ 154 h 384"/>
                  <a:gd name="T60" fmla="*/ 14 w 102"/>
                  <a:gd name="T61" fmla="*/ 130 h 384"/>
                  <a:gd name="T62" fmla="*/ 6 w 102"/>
                  <a:gd name="T63" fmla="*/ 118 h 384"/>
                  <a:gd name="T64" fmla="*/ 2 w 102"/>
                  <a:gd name="T65" fmla="*/ 44 h 384"/>
                  <a:gd name="T66" fmla="*/ 8 w 102"/>
                  <a:gd name="T67" fmla="*/ 48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2" h="384">
                    <a:moveTo>
                      <a:pt x="8" y="48"/>
                    </a:moveTo>
                    <a:cubicBezTo>
                      <a:pt x="9" y="66"/>
                      <a:pt x="9" y="123"/>
                      <a:pt x="28" y="136"/>
                    </a:cubicBezTo>
                    <a:cubicBezTo>
                      <a:pt x="31" y="140"/>
                      <a:pt x="34" y="143"/>
                      <a:pt x="36" y="148"/>
                    </a:cubicBezTo>
                    <a:cubicBezTo>
                      <a:pt x="37" y="152"/>
                      <a:pt x="40" y="160"/>
                      <a:pt x="40" y="160"/>
                    </a:cubicBezTo>
                    <a:cubicBezTo>
                      <a:pt x="43" y="187"/>
                      <a:pt x="58" y="198"/>
                      <a:pt x="64" y="224"/>
                    </a:cubicBezTo>
                    <a:cubicBezTo>
                      <a:pt x="73" y="211"/>
                      <a:pt x="70" y="155"/>
                      <a:pt x="54" y="144"/>
                    </a:cubicBezTo>
                    <a:cubicBezTo>
                      <a:pt x="50" y="133"/>
                      <a:pt x="45" y="122"/>
                      <a:pt x="36" y="116"/>
                    </a:cubicBezTo>
                    <a:cubicBezTo>
                      <a:pt x="31" y="102"/>
                      <a:pt x="36" y="106"/>
                      <a:pt x="26" y="100"/>
                    </a:cubicBezTo>
                    <a:cubicBezTo>
                      <a:pt x="21" y="92"/>
                      <a:pt x="18" y="83"/>
                      <a:pt x="16" y="74"/>
                    </a:cubicBezTo>
                    <a:cubicBezTo>
                      <a:pt x="15" y="56"/>
                      <a:pt x="20" y="43"/>
                      <a:pt x="6" y="34"/>
                    </a:cubicBezTo>
                    <a:cubicBezTo>
                      <a:pt x="7" y="23"/>
                      <a:pt x="6" y="13"/>
                      <a:pt x="8" y="2"/>
                    </a:cubicBezTo>
                    <a:cubicBezTo>
                      <a:pt x="8" y="0"/>
                      <a:pt x="9" y="6"/>
                      <a:pt x="10" y="8"/>
                    </a:cubicBezTo>
                    <a:cubicBezTo>
                      <a:pt x="14" y="17"/>
                      <a:pt x="14" y="11"/>
                      <a:pt x="16" y="20"/>
                    </a:cubicBezTo>
                    <a:cubicBezTo>
                      <a:pt x="19" y="35"/>
                      <a:pt x="21" y="38"/>
                      <a:pt x="30" y="50"/>
                    </a:cubicBezTo>
                    <a:cubicBezTo>
                      <a:pt x="33" y="54"/>
                      <a:pt x="38" y="62"/>
                      <a:pt x="38" y="62"/>
                    </a:cubicBezTo>
                    <a:cubicBezTo>
                      <a:pt x="39" y="79"/>
                      <a:pt x="40" y="97"/>
                      <a:pt x="50" y="112"/>
                    </a:cubicBezTo>
                    <a:cubicBezTo>
                      <a:pt x="52" y="125"/>
                      <a:pt x="50" y="140"/>
                      <a:pt x="62" y="148"/>
                    </a:cubicBezTo>
                    <a:cubicBezTo>
                      <a:pt x="66" y="154"/>
                      <a:pt x="73" y="157"/>
                      <a:pt x="76" y="164"/>
                    </a:cubicBezTo>
                    <a:cubicBezTo>
                      <a:pt x="79" y="170"/>
                      <a:pt x="82" y="182"/>
                      <a:pt x="82" y="182"/>
                    </a:cubicBezTo>
                    <a:cubicBezTo>
                      <a:pt x="83" y="201"/>
                      <a:pt x="93" y="258"/>
                      <a:pt x="76" y="270"/>
                    </a:cubicBezTo>
                    <a:cubicBezTo>
                      <a:pt x="73" y="280"/>
                      <a:pt x="78" y="294"/>
                      <a:pt x="86" y="300"/>
                    </a:cubicBezTo>
                    <a:cubicBezTo>
                      <a:pt x="90" y="313"/>
                      <a:pt x="88" y="327"/>
                      <a:pt x="92" y="340"/>
                    </a:cubicBezTo>
                    <a:cubicBezTo>
                      <a:pt x="94" y="359"/>
                      <a:pt x="95" y="358"/>
                      <a:pt x="100" y="372"/>
                    </a:cubicBezTo>
                    <a:cubicBezTo>
                      <a:pt x="99" y="376"/>
                      <a:pt x="102" y="384"/>
                      <a:pt x="98" y="384"/>
                    </a:cubicBezTo>
                    <a:cubicBezTo>
                      <a:pt x="93" y="384"/>
                      <a:pt x="93" y="376"/>
                      <a:pt x="90" y="372"/>
                    </a:cubicBezTo>
                    <a:cubicBezTo>
                      <a:pt x="83" y="362"/>
                      <a:pt x="78" y="352"/>
                      <a:pt x="72" y="342"/>
                    </a:cubicBezTo>
                    <a:cubicBezTo>
                      <a:pt x="70" y="320"/>
                      <a:pt x="75" y="314"/>
                      <a:pt x="60" y="304"/>
                    </a:cubicBezTo>
                    <a:cubicBezTo>
                      <a:pt x="52" y="280"/>
                      <a:pt x="62" y="238"/>
                      <a:pt x="38" y="222"/>
                    </a:cubicBezTo>
                    <a:cubicBezTo>
                      <a:pt x="33" y="208"/>
                      <a:pt x="36" y="214"/>
                      <a:pt x="30" y="204"/>
                    </a:cubicBezTo>
                    <a:cubicBezTo>
                      <a:pt x="26" y="187"/>
                      <a:pt x="23" y="170"/>
                      <a:pt x="18" y="154"/>
                    </a:cubicBezTo>
                    <a:cubicBezTo>
                      <a:pt x="18" y="151"/>
                      <a:pt x="17" y="136"/>
                      <a:pt x="14" y="130"/>
                    </a:cubicBezTo>
                    <a:cubicBezTo>
                      <a:pt x="12" y="126"/>
                      <a:pt x="6" y="118"/>
                      <a:pt x="6" y="118"/>
                    </a:cubicBezTo>
                    <a:cubicBezTo>
                      <a:pt x="3" y="81"/>
                      <a:pt x="0" y="88"/>
                      <a:pt x="2" y="44"/>
                    </a:cubicBezTo>
                    <a:cubicBezTo>
                      <a:pt x="7" y="51"/>
                      <a:pt x="4" y="52"/>
                      <a:pt x="8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38" name="Freeform 178"/>
              <p:cNvSpPr>
                <a:spLocks/>
              </p:cNvSpPr>
              <p:nvPr/>
            </p:nvSpPr>
            <p:spPr bwMode="auto">
              <a:xfrm>
                <a:off x="619" y="1794"/>
                <a:ext cx="58" cy="164"/>
              </a:xfrm>
              <a:custGeom>
                <a:avLst/>
                <a:gdLst>
                  <a:gd name="T0" fmla="*/ 26 w 58"/>
                  <a:gd name="T1" fmla="*/ 0 h 164"/>
                  <a:gd name="T2" fmla="*/ 38 w 58"/>
                  <a:gd name="T3" fmla="*/ 48 h 164"/>
                  <a:gd name="T4" fmla="*/ 28 w 58"/>
                  <a:gd name="T5" fmla="*/ 120 h 164"/>
                  <a:gd name="T6" fmla="*/ 10 w 58"/>
                  <a:gd name="T7" fmla="*/ 108 h 164"/>
                  <a:gd name="T8" fmla="*/ 16 w 58"/>
                  <a:gd name="T9" fmla="*/ 146 h 164"/>
                  <a:gd name="T10" fmla="*/ 26 w 58"/>
                  <a:gd name="T11" fmla="*/ 164 h 164"/>
                  <a:gd name="T12" fmla="*/ 44 w 58"/>
                  <a:gd name="T13" fmla="*/ 158 h 164"/>
                  <a:gd name="T14" fmla="*/ 50 w 58"/>
                  <a:gd name="T15" fmla="*/ 132 h 164"/>
                  <a:gd name="T16" fmla="*/ 26 w 58"/>
                  <a:gd name="T17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64">
                    <a:moveTo>
                      <a:pt x="26" y="0"/>
                    </a:moveTo>
                    <a:cubicBezTo>
                      <a:pt x="29" y="38"/>
                      <a:pt x="35" y="11"/>
                      <a:pt x="38" y="48"/>
                    </a:cubicBezTo>
                    <a:cubicBezTo>
                      <a:pt x="34" y="71"/>
                      <a:pt x="56" y="129"/>
                      <a:pt x="28" y="120"/>
                    </a:cubicBezTo>
                    <a:cubicBezTo>
                      <a:pt x="18" y="123"/>
                      <a:pt x="21" y="112"/>
                      <a:pt x="10" y="108"/>
                    </a:cubicBezTo>
                    <a:cubicBezTo>
                      <a:pt x="6" y="121"/>
                      <a:pt x="0" y="141"/>
                      <a:pt x="16" y="146"/>
                    </a:cubicBezTo>
                    <a:cubicBezTo>
                      <a:pt x="25" y="160"/>
                      <a:pt x="22" y="153"/>
                      <a:pt x="26" y="164"/>
                    </a:cubicBezTo>
                    <a:cubicBezTo>
                      <a:pt x="33" y="157"/>
                      <a:pt x="35" y="155"/>
                      <a:pt x="44" y="158"/>
                    </a:cubicBezTo>
                    <a:cubicBezTo>
                      <a:pt x="46" y="149"/>
                      <a:pt x="47" y="141"/>
                      <a:pt x="50" y="132"/>
                    </a:cubicBezTo>
                    <a:cubicBezTo>
                      <a:pt x="48" y="50"/>
                      <a:pt x="58" y="49"/>
                      <a:pt x="2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39" name="Freeform 179"/>
              <p:cNvSpPr>
                <a:spLocks/>
              </p:cNvSpPr>
              <p:nvPr/>
            </p:nvSpPr>
            <p:spPr bwMode="auto">
              <a:xfrm>
                <a:off x="486" y="1184"/>
                <a:ext cx="46" cy="518"/>
              </a:xfrm>
              <a:custGeom>
                <a:avLst/>
                <a:gdLst>
                  <a:gd name="T0" fmla="*/ 27 w 46"/>
                  <a:gd name="T1" fmla="*/ 10 h 518"/>
                  <a:gd name="T2" fmla="*/ 27 w 46"/>
                  <a:gd name="T3" fmla="*/ 148 h 518"/>
                  <a:gd name="T4" fmla="*/ 37 w 46"/>
                  <a:gd name="T5" fmla="*/ 202 h 518"/>
                  <a:gd name="T6" fmla="*/ 45 w 46"/>
                  <a:gd name="T7" fmla="*/ 268 h 518"/>
                  <a:gd name="T8" fmla="*/ 43 w 46"/>
                  <a:gd name="T9" fmla="*/ 416 h 518"/>
                  <a:gd name="T10" fmla="*/ 41 w 46"/>
                  <a:gd name="T11" fmla="*/ 432 h 518"/>
                  <a:gd name="T12" fmla="*/ 33 w 46"/>
                  <a:gd name="T13" fmla="*/ 496 h 518"/>
                  <a:gd name="T14" fmla="*/ 29 w 46"/>
                  <a:gd name="T15" fmla="*/ 514 h 518"/>
                  <a:gd name="T16" fmla="*/ 35 w 46"/>
                  <a:gd name="T17" fmla="*/ 380 h 518"/>
                  <a:gd name="T18" fmla="*/ 29 w 46"/>
                  <a:gd name="T19" fmla="*/ 352 h 518"/>
                  <a:gd name="T20" fmla="*/ 33 w 46"/>
                  <a:gd name="T21" fmla="*/ 264 h 518"/>
                  <a:gd name="T22" fmla="*/ 17 w 46"/>
                  <a:gd name="T23" fmla="*/ 176 h 518"/>
                  <a:gd name="T24" fmla="*/ 21 w 46"/>
                  <a:gd name="T25" fmla="*/ 144 h 518"/>
                  <a:gd name="T26" fmla="*/ 17 w 46"/>
                  <a:gd name="T27" fmla="*/ 132 h 518"/>
                  <a:gd name="T28" fmla="*/ 7 w 46"/>
                  <a:gd name="T29" fmla="*/ 18 h 518"/>
                  <a:gd name="T30" fmla="*/ 27 w 46"/>
                  <a:gd name="T31" fmla="*/ 10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6" h="518">
                    <a:moveTo>
                      <a:pt x="27" y="10"/>
                    </a:moveTo>
                    <a:cubicBezTo>
                      <a:pt x="13" y="53"/>
                      <a:pt x="0" y="107"/>
                      <a:pt x="27" y="148"/>
                    </a:cubicBezTo>
                    <a:cubicBezTo>
                      <a:pt x="31" y="202"/>
                      <a:pt x="15" y="195"/>
                      <a:pt x="37" y="202"/>
                    </a:cubicBezTo>
                    <a:cubicBezTo>
                      <a:pt x="45" y="225"/>
                      <a:pt x="25" y="298"/>
                      <a:pt x="45" y="268"/>
                    </a:cubicBezTo>
                    <a:cubicBezTo>
                      <a:pt x="44" y="317"/>
                      <a:pt x="44" y="367"/>
                      <a:pt x="43" y="416"/>
                    </a:cubicBezTo>
                    <a:cubicBezTo>
                      <a:pt x="43" y="421"/>
                      <a:pt x="41" y="427"/>
                      <a:pt x="41" y="432"/>
                    </a:cubicBezTo>
                    <a:cubicBezTo>
                      <a:pt x="39" y="462"/>
                      <a:pt x="46" y="476"/>
                      <a:pt x="33" y="496"/>
                    </a:cubicBezTo>
                    <a:cubicBezTo>
                      <a:pt x="39" y="515"/>
                      <a:pt x="11" y="518"/>
                      <a:pt x="29" y="514"/>
                    </a:cubicBezTo>
                    <a:cubicBezTo>
                      <a:pt x="31" y="471"/>
                      <a:pt x="25" y="421"/>
                      <a:pt x="35" y="380"/>
                    </a:cubicBezTo>
                    <a:cubicBezTo>
                      <a:pt x="33" y="370"/>
                      <a:pt x="30" y="362"/>
                      <a:pt x="29" y="352"/>
                    </a:cubicBezTo>
                    <a:cubicBezTo>
                      <a:pt x="46" y="327"/>
                      <a:pt x="28" y="293"/>
                      <a:pt x="33" y="264"/>
                    </a:cubicBezTo>
                    <a:cubicBezTo>
                      <a:pt x="33" y="253"/>
                      <a:pt x="39" y="191"/>
                      <a:pt x="17" y="176"/>
                    </a:cubicBezTo>
                    <a:cubicBezTo>
                      <a:pt x="30" y="167"/>
                      <a:pt x="25" y="173"/>
                      <a:pt x="21" y="144"/>
                    </a:cubicBezTo>
                    <a:cubicBezTo>
                      <a:pt x="20" y="140"/>
                      <a:pt x="17" y="132"/>
                      <a:pt x="17" y="132"/>
                    </a:cubicBezTo>
                    <a:cubicBezTo>
                      <a:pt x="16" y="104"/>
                      <a:pt x="15" y="41"/>
                      <a:pt x="7" y="18"/>
                    </a:cubicBezTo>
                    <a:cubicBezTo>
                      <a:pt x="10" y="0"/>
                      <a:pt x="5" y="5"/>
                      <a:pt x="27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40" name="Freeform 180"/>
              <p:cNvSpPr>
                <a:spLocks/>
              </p:cNvSpPr>
              <p:nvPr/>
            </p:nvSpPr>
            <p:spPr bwMode="auto">
              <a:xfrm>
                <a:off x="502" y="1796"/>
                <a:ext cx="45" cy="162"/>
              </a:xfrm>
              <a:custGeom>
                <a:avLst/>
                <a:gdLst>
                  <a:gd name="T0" fmla="*/ 15 w 45"/>
                  <a:gd name="T1" fmla="*/ 2 h 162"/>
                  <a:gd name="T2" fmla="*/ 17 w 45"/>
                  <a:gd name="T3" fmla="*/ 22 h 162"/>
                  <a:gd name="T4" fmla="*/ 21 w 45"/>
                  <a:gd name="T5" fmla="*/ 30 h 162"/>
                  <a:gd name="T6" fmla="*/ 7 w 45"/>
                  <a:gd name="T7" fmla="*/ 50 h 162"/>
                  <a:gd name="T8" fmla="*/ 5 w 45"/>
                  <a:gd name="T9" fmla="*/ 110 h 162"/>
                  <a:gd name="T10" fmla="*/ 11 w 45"/>
                  <a:gd name="T11" fmla="*/ 126 h 162"/>
                  <a:gd name="T12" fmla="*/ 9 w 45"/>
                  <a:gd name="T13" fmla="*/ 140 h 162"/>
                  <a:gd name="T14" fmla="*/ 3 w 45"/>
                  <a:gd name="T15" fmla="*/ 138 h 162"/>
                  <a:gd name="T16" fmla="*/ 9 w 45"/>
                  <a:gd name="T17" fmla="*/ 150 h 162"/>
                  <a:gd name="T18" fmla="*/ 13 w 45"/>
                  <a:gd name="T19" fmla="*/ 162 h 162"/>
                  <a:gd name="T20" fmla="*/ 23 w 45"/>
                  <a:gd name="T21" fmla="*/ 130 h 162"/>
                  <a:gd name="T22" fmla="*/ 27 w 45"/>
                  <a:gd name="T23" fmla="*/ 118 h 162"/>
                  <a:gd name="T24" fmla="*/ 17 w 45"/>
                  <a:gd name="T25" fmla="*/ 96 h 162"/>
                  <a:gd name="T26" fmla="*/ 19 w 45"/>
                  <a:gd name="T27" fmla="*/ 68 h 162"/>
                  <a:gd name="T28" fmla="*/ 27 w 45"/>
                  <a:gd name="T29" fmla="*/ 66 h 162"/>
                  <a:gd name="T30" fmla="*/ 29 w 45"/>
                  <a:gd name="T31" fmla="*/ 60 h 162"/>
                  <a:gd name="T32" fmla="*/ 15 w 45"/>
                  <a:gd name="T33" fmla="*/ 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162">
                    <a:moveTo>
                      <a:pt x="15" y="2"/>
                    </a:moveTo>
                    <a:cubicBezTo>
                      <a:pt x="16" y="9"/>
                      <a:pt x="15" y="16"/>
                      <a:pt x="17" y="22"/>
                    </a:cubicBezTo>
                    <a:cubicBezTo>
                      <a:pt x="22" y="35"/>
                      <a:pt x="27" y="12"/>
                      <a:pt x="21" y="30"/>
                    </a:cubicBezTo>
                    <a:cubicBezTo>
                      <a:pt x="18" y="62"/>
                      <a:pt x="24" y="44"/>
                      <a:pt x="7" y="50"/>
                    </a:cubicBezTo>
                    <a:cubicBezTo>
                      <a:pt x="0" y="70"/>
                      <a:pt x="4" y="88"/>
                      <a:pt x="5" y="110"/>
                    </a:cubicBezTo>
                    <a:cubicBezTo>
                      <a:pt x="21" y="106"/>
                      <a:pt x="17" y="117"/>
                      <a:pt x="11" y="126"/>
                    </a:cubicBezTo>
                    <a:cubicBezTo>
                      <a:pt x="10" y="131"/>
                      <a:pt x="12" y="136"/>
                      <a:pt x="9" y="140"/>
                    </a:cubicBezTo>
                    <a:cubicBezTo>
                      <a:pt x="8" y="142"/>
                      <a:pt x="4" y="137"/>
                      <a:pt x="3" y="138"/>
                    </a:cubicBezTo>
                    <a:cubicBezTo>
                      <a:pt x="1" y="140"/>
                      <a:pt x="9" y="150"/>
                      <a:pt x="9" y="150"/>
                    </a:cubicBezTo>
                    <a:cubicBezTo>
                      <a:pt x="11" y="154"/>
                      <a:pt x="13" y="162"/>
                      <a:pt x="13" y="162"/>
                    </a:cubicBezTo>
                    <a:cubicBezTo>
                      <a:pt x="20" y="152"/>
                      <a:pt x="20" y="142"/>
                      <a:pt x="23" y="130"/>
                    </a:cubicBezTo>
                    <a:cubicBezTo>
                      <a:pt x="24" y="126"/>
                      <a:pt x="27" y="118"/>
                      <a:pt x="27" y="118"/>
                    </a:cubicBezTo>
                    <a:cubicBezTo>
                      <a:pt x="23" y="92"/>
                      <a:pt x="23" y="113"/>
                      <a:pt x="17" y="96"/>
                    </a:cubicBezTo>
                    <a:cubicBezTo>
                      <a:pt x="18" y="87"/>
                      <a:pt x="16" y="77"/>
                      <a:pt x="19" y="68"/>
                    </a:cubicBezTo>
                    <a:cubicBezTo>
                      <a:pt x="20" y="65"/>
                      <a:pt x="25" y="68"/>
                      <a:pt x="27" y="66"/>
                    </a:cubicBezTo>
                    <a:cubicBezTo>
                      <a:pt x="29" y="65"/>
                      <a:pt x="28" y="62"/>
                      <a:pt x="29" y="60"/>
                    </a:cubicBezTo>
                    <a:cubicBezTo>
                      <a:pt x="27" y="0"/>
                      <a:pt x="45" y="7"/>
                      <a:pt x="15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41" name="Freeform 181"/>
              <p:cNvSpPr>
                <a:spLocks/>
              </p:cNvSpPr>
              <p:nvPr/>
            </p:nvSpPr>
            <p:spPr bwMode="auto">
              <a:xfrm>
                <a:off x="415" y="1394"/>
                <a:ext cx="58" cy="320"/>
              </a:xfrm>
              <a:custGeom>
                <a:avLst/>
                <a:gdLst>
                  <a:gd name="T0" fmla="*/ 58 w 58"/>
                  <a:gd name="T1" fmla="*/ 4 h 320"/>
                  <a:gd name="T2" fmla="*/ 46 w 58"/>
                  <a:gd name="T3" fmla="*/ 66 h 320"/>
                  <a:gd name="T4" fmla="*/ 34 w 58"/>
                  <a:gd name="T5" fmla="*/ 62 h 320"/>
                  <a:gd name="T6" fmla="*/ 36 w 58"/>
                  <a:gd name="T7" fmla="*/ 98 h 320"/>
                  <a:gd name="T8" fmla="*/ 34 w 58"/>
                  <a:gd name="T9" fmla="*/ 108 h 320"/>
                  <a:gd name="T10" fmla="*/ 40 w 58"/>
                  <a:gd name="T11" fmla="*/ 234 h 320"/>
                  <a:gd name="T12" fmla="*/ 38 w 58"/>
                  <a:gd name="T13" fmla="*/ 270 h 320"/>
                  <a:gd name="T14" fmla="*/ 36 w 58"/>
                  <a:gd name="T15" fmla="*/ 262 h 320"/>
                  <a:gd name="T16" fmla="*/ 32 w 58"/>
                  <a:gd name="T17" fmla="*/ 268 h 320"/>
                  <a:gd name="T18" fmla="*/ 18 w 58"/>
                  <a:gd name="T19" fmla="*/ 284 h 320"/>
                  <a:gd name="T20" fmla="*/ 14 w 58"/>
                  <a:gd name="T21" fmla="*/ 290 h 320"/>
                  <a:gd name="T22" fmla="*/ 16 w 58"/>
                  <a:gd name="T23" fmla="*/ 314 h 320"/>
                  <a:gd name="T24" fmla="*/ 22 w 58"/>
                  <a:gd name="T25" fmla="*/ 318 h 320"/>
                  <a:gd name="T26" fmla="*/ 30 w 58"/>
                  <a:gd name="T27" fmla="*/ 290 h 320"/>
                  <a:gd name="T28" fmla="*/ 42 w 58"/>
                  <a:gd name="T29" fmla="*/ 276 h 320"/>
                  <a:gd name="T30" fmla="*/ 48 w 58"/>
                  <a:gd name="T31" fmla="*/ 220 h 320"/>
                  <a:gd name="T32" fmla="*/ 50 w 58"/>
                  <a:gd name="T33" fmla="*/ 182 h 320"/>
                  <a:gd name="T34" fmla="*/ 54 w 58"/>
                  <a:gd name="T35" fmla="*/ 170 h 320"/>
                  <a:gd name="T36" fmla="*/ 50 w 58"/>
                  <a:gd name="T37" fmla="*/ 70 h 320"/>
                  <a:gd name="T38" fmla="*/ 58 w 58"/>
                  <a:gd name="T39" fmla="*/ 4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320">
                    <a:moveTo>
                      <a:pt x="58" y="4"/>
                    </a:moveTo>
                    <a:cubicBezTo>
                      <a:pt x="46" y="0"/>
                      <a:pt x="48" y="52"/>
                      <a:pt x="46" y="66"/>
                    </a:cubicBezTo>
                    <a:cubicBezTo>
                      <a:pt x="41" y="50"/>
                      <a:pt x="50" y="73"/>
                      <a:pt x="34" y="62"/>
                    </a:cubicBezTo>
                    <a:cubicBezTo>
                      <a:pt x="38" y="78"/>
                      <a:pt x="38" y="78"/>
                      <a:pt x="36" y="98"/>
                    </a:cubicBezTo>
                    <a:cubicBezTo>
                      <a:pt x="23" y="90"/>
                      <a:pt x="32" y="102"/>
                      <a:pt x="34" y="108"/>
                    </a:cubicBezTo>
                    <a:cubicBezTo>
                      <a:pt x="39" y="148"/>
                      <a:pt x="0" y="221"/>
                      <a:pt x="40" y="234"/>
                    </a:cubicBezTo>
                    <a:cubicBezTo>
                      <a:pt x="39" y="246"/>
                      <a:pt x="40" y="258"/>
                      <a:pt x="38" y="270"/>
                    </a:cubicBezTo>
                    <a:cubicBezTo>
                      <a:pt x="38" y="273"/>
                      <a:pt x="39" y="263"/>
                      <a:pt x="36" y="262"/>
                    </a:cubicBezTo>
                    <a:cubicBezTo>
                      <a:pt x="34" y="261"/>
                      <a:pt x="33" y="266"/>
                      <a:pt x="32" y="268"/>
                    </a:cubicBezTo>
                    <a:cubicBezTo>
                      <a:pt x="18" y="259"/>
                      <a:pt x="29" y="277"/>
                      <a:pt x="18" y="284"/>
                    </a:cubicBezTo>
                    <a:cubicBezTo>
                      <a:pt x="9" y="282"/>
                      <a:pt x="3" y="286"/>
                      <a:pt x="14" y="290"/>
                    </a:cubicBezTo>
                    <a:cubicBezTo>
                      <a:pt x="15" y="298"/>
                      <a:pt x="14" y="306"/>
                      <a:pt x="16" y="314"/>
                    </a:cubicBezTo>
                    <a:cubicBezTo>
                      <a:pt x="17" y="316"/>
                      <a:pt x="21" y="320"/>
                      <a:pt x="22" y="318"/>
                    </a:cubicBezTo>
                    <a:cubicBezTo>
                      <a:pt x="33" y="287"/>
                      <a:pt x="14" y="295"/>
                      <a:pt x="30" y="290"/>
                    </a:cubicBezTo>
                    <a:cubicBezTo>
                      <a:pt x="33" y="282"/>
                      <a:pt x="34" y="279"/>
                      <a:pt x="42" y="276"/>
                    </a:cubicBezTo>
                    <a:cubicBezTo>
                      <a:pt x="43" y="255"/>
                      <a:pt x="42" y="239"/>
                      <a:pt x="48" y="220"/>
                    </a:cubicBezTo>
                    <a:cubicBezTo>
                      <a:pt x="49" y="207"/>
                      <a:pt x="48" y="195"/>
                      <a:pt x="50" y="182"/>
                    </a:cubicBezTo>
                    <a:cubicBezTo>
                      <a:pt x="51" y="178"/>
                      <a:pt x="54" y="170"/>
                      <a:pt x="54" y="170"/>
                    </a:cubicBezTo>
                    <a:cubicBezTo>
                      <a:pt x="53" y="137"/>
                      <a:pt x="50" y="103"/>
                      <a:pt x="50" y="70"/>
                    </a:cubicBezTo>
                    <a:cubicBezTo>
                      <a:pt x="50" y="37"/>
                      <a:pt x="58" y="28"/>
                      <a:pt x="58" y="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42" name="Freeform 182"/>
              <p:cNvSpPr>
                <a:spLocks/>
              </p:cNvSpPr>
              <p:nvPr/>
            </p:nvSpPr>
            <p:spPr bwMode="auto">
              <a:xfrm>
                <a:off x="406" y="1790"/>
                <a:ext cx="41" cy="137"/>
              </a:xfrm>
              <a:custGeom>
                <a:avLst/>
                <a:gdLst>
                  <a:gd name="T0" fmla="*/ 31 w 41"/>
                  <a:gd name="T1" fmla="*/ 0 h 137"/>
                  <a:gd name="T2" fmla="*/ 19 w 41"/>
                  <a:gd name="T3" fmla="*/ 24 h 137"/>
                  <a:gd name="T4" fmla="*/ 9 w 41"/>
                  <a:gd name="T5" fmla="*/ 58 h 137"/>
                  <a:gd name="T6" fmla="*/ 17 w 41"/>
                  <a:gd name="T7" fmla="*/ 104 h 137"/>
                  <a:gd name="T8" fmla="*/ 31 w 41"/>
                  <a:gd name="T9" fmla="*/ 40 h 137"/>
                  <a:gd name="T10" fmla="*/ 27 w 41"/>
                  <a:gd name="T11" fmla="*/ 66 h 137"/>
                  <a:gd name="T12" fmla="*/ 21 w 41"/>
                  <a:gd name="T13" fmla="*/ 86 h 137"/>
                  <a:gd name="T14" fmla="*/ 25 w 41"/>
                  <a:gd name="T15" fmla="*/ 118 h 137"/>
                  <a:gd name="T16" fmla="*/ 17 w 41"/>
                  <a:gd name="T17" fmla="*/ 136 h 137"/>
                  <a:gd name="T18" fmla="*/ 7 w 41"/>
                  <a:gd name="T19" fmla="*/ 128 h 137"/>
                  <a:gd name="T20" fmla="*/ 5 w 41"/>
                  <a:gd name="T21" fmla="*/ 102 h 137"/>
                  <a:gd name="T22" fmla="*/ 3 w 41"/>
                  <a:gd name="T23" fmla="*/ 96 h 137"/>
                  <a:gd name="T24" fmla="*/ 17 w 41"/>
                  <a:gd name="T25" fmla="*/ 20 h 137"/>
                  <a:gd name="T26" fmla="*/ 31 w 41"/>
                  <a:gd name="T27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137">
                    <a:moveTo>
                      <a:pt x="31" y="0"/>
                    </a:moveTo>
                    <a:cubicBezTo>
                      <a:pt x="26" y="8"/>
                      <a:pt x="24" y="16"/>
                      <a:pt x="19" y="24"/>
                    </a:cubicBezTo>
                    <a:cubicBezTo>
                      <a:pt x="17" y="39"/>
                      <a:pt x="13" y="45"/>
                      <a:pt x="9" y="58"/>
                    </a:cubicBezTo>
                    <a:cubicBezTo>
                      <a:pt x="11" y="102"/>
                      <a:pt x="6" y="137"/>
                      <a:pt x="17" y="104"/>
                    </a:cubicBezTo>
                    <a:cubicBezTo>
                      <a:pt x="18" y="92"/>
                      <a:pt x="17" y="49"/>
                      <a:pt x="31" y="40"/>
                    </a:cubicBezTo>
                    <a:cubicBezTo>
                      <a:pt x="41" y="24"/>
                      <a:pt x="30" y="61"/>
                      <a:pt x="27" y="66"/>
                    </a:cubicBezTo>
                    <a:cubicBezTo>
                      <a:pt x="25" y="73"/>
                      <a:pt x="21" y="86"/>
                      <a:pt x="21" y="86"/>
                    </a:cubicBezTo>
                    <a:cubicBezTo>
                      <a:pt x="25" y="101"/>
                      <a:pt x="30" y="99"/>
                      <a:pt x="25" y="118"/>
                    </a:cubicBezTo>
                    <a:cubicBezTo>
                      <a:pt x="23" y="124"/>
                      <a:pt x="17" y="136"/>
                      <a:pt x="17" y="136"/>
                    </a:cubicBezTo>
                    <a:cubicBezTo>
                      <a:pt x="15" y="132"/>
                      <a:pt x="8" y="132"/>
                      <a:pt x="7" y="128"/>
                    </a:cubicBezTo>
                    <a:cubicBezTo>
                      <a:pt x="5" y="120"/>
                      <a:pt x="6" y="111"/>
                      <a:pt x="5" y="102"/>
                    </a:cubicBezTo>
                    <a:cubicBezTo>
                      <a:pt x="5" y="100"/>
                      <a:pt x="4" y="98"/>
                      <a:pt x="3" y="96"/>
                    </a:cubicBezTo>
                    <a:cubicBezTo>
                      <a:pt x="4" y="83"/>
                      <a:pt x="0" y="31"/>
                      <a:pt x="17" y="20"/>
                    </a:cubicBezTo>
                    <a:cubicBezTo>
                      <a:pt x="20" y="12"/>
                      <a:pt x="26" y="7"/>
                      <a:pt x="3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43" name="Freeform 183"/>
              <p:cNvSpPr>
                <a:spLocks/>
              </p:cNvSpPr>
              <p:nvPr/>
            </p:nvSpPr>
            <p:spPr bwMode="auto">
              <a:xfrm>
                <a:off x="415" y="1292"/>
                <a:ext cx="62" cy="406"/>
              </a:xfrm>
              <a:custGeom>
                <a:avLst/>
                <a:gdLst>
                  <a:gd name="T0" fmla="*/ 56 w 62"/>
                  <a:gd name="T1" fmla="*/ 0 h 406"/>
                  <a:gd name="T2" fmla="*/ 56 w 62"/>
                  <a:gd name="T3" fmla="*/ 56 h 406"/>
                  <a:gd name="T4" fmla="*/ 54 w 62"/>
                  <a:gd name="T5" fmla="*/ 90 h 406"/>
                  <a:gd name="T6" fmla="*/ 44 w 62"/>
                  <a:gd name="T7" fmla="*/ 98 h 406"/>
                  <a:gd name="T8" fmla="*/ 36 w 62"/>
                  <a:gd name="T9" fmla="*/ 144 h 406"/>
                  <a:gd name="T10" fmla="*/ 42 w 62"/>
                  <a:gd name="T11" fmla="*/ 170 h 406"/>
                  <a:gd name="T12" fmla="*/ 30 w 62"/>
                  <a:gd name="T13" fmla="*/ 180 h 406"/>
                  <a:gd name="T14" fmla="*/ 24 w 62"/>
                  <a:gd name="T15" fmla="*/ 262 h 406"/>
                  <a:gd name="T16" fmla="*/ 22 w 62"/>
                  <a:gd name="T17" fmla="*/ 252 h 406"/>
                  <a:gd name="T18" fmla="*/ 16 w 62"/>
                  <a:gd name="T19" fmla="*/ 270 h 406"/>
                  <a:gd name="T20" fmla="*/ 12 w 62"/>
                  <a:gd name="T21" fmla="*/ 262 h 406"/>
                  <a:gd name="T22" fmla="*/ 24 w 62"/>
                  <a:gd name="T23" fmla="*/ 256 h 406"/>
                  <a:gd name="T24" fmla="*/ 26 w 62"/>
                  <a:gd name="T25" fmla="*/ 174 h 406"/>
                  <a:gd name="T26" fmla="*/ 34 w 62"/>
                  <a:gd name="T27" fmla="*/ 118 h 406"/>
                  <a:gd name="T28" fmla="*/ 42 w 62"/>
                  <a:gd name="T29" fmla="*/ 106 h 406"/>
                  <a:gd name="T30" fmla="*/ 56 w 62"/>
                  <a:gd name="T31" fmla="*/ 0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2" h="406">
                    <a:moveTo>
                      <a:pt x="56" y="0"/>
                    </a:moveTo>
                    <a:cubicBezTo>
                      <a:pt x="61" y="19"/>
                      <a:pt x="62" y="37"/>
                      <a:pt x="56" y="56"/>
                    </a:cubicBezTo>
                    <a:cubicBezTo>
                      <a:pt x="55" y="67"/>
                      <a:pt x="57" y="79"/>
                      <a:pt x="54" y="90"/>
                    </a:cubicBezTo>
                    <a:cubicBezTo>
                      <a:pt x="53" y="94"/>
                      <a:pt x="45" y="94"/>
                      <a:pt x="44" y="98"/>
                    </a:cubicBezTo>
                    <a:cubicBezTo>
                      <a:pt x="47" y="114"/>
                      <a:pt x="41" y="129"/>
                      <a:pt x="36" y="144"/>
                    </a:cubicBezTo>
                    <a:cubicBezTo>
                      <a:pt x="47" y="160"/>
                      <a:pt x="45" y="151"/>
                      <a:pt x="42" y="170"/>
                    </a:cubicBezTo>
                    <a:cubicBezTo>
                      <a:pt x="33" y="167"/>
                      <a:pt x="33" y="172"/>
                      <a:pt x="30" y="180"/>
                    </a:cubicBezTo>
                    <a:cubicBezTo>
                      <a:pt x="28" y="207"/>
                      <a:pt x="29" y="235"/>
                      <a:pt x="24" y="262"/>
                    </a:cubicBezTo>
                    <a:cubicBezTo>
                      <a:pt x="23" y="259"/>
                      <a:pt x="25" y="251"/>
                      <a:pt x="22" y="252"/>
                    </a:cubicBezTo>
                    <a:cubicBezTo>
                      <a:pt x="16" y="254"/>
                      <a:pt x="16" y="270"/>
                      <a:pt x="16" y="270"/>
                    </a:cubicBezTo>
                    <a:cubicBezTo>
                      <a:pt x="14" y="358"/>
                      <a:pt x="0" y="406"/>
                      <a:pt x="12" y="262"/>
                    </a:cubicBezTo>
                    <a:cubicBezTo>
                      <a:pt x="12" y="259"/>
                      <a:pt x="22" y="257"/>
                      <a:pt x="24" y="256"/>
                    </a:cubicBezTo>
                    <a:cubicBezTo>
                      <a:pt x="15" y="229"/>
                      <a:pt x="21" y="201"/>
                      <a:pt x="26" y="174"/>
                    </a:cubicBezTo>
                    <a:cubicBezTo>
                      <a:pt x="27" y="159"/>
                      <a:pt x="29" y="133"/>
                      <a:pt x="34" y="118"/>
                    </a:cubicBezTo>
                    <a:cubicBezTo>
                      <a:pt x="35" y="113"/>
                      <a:pt x="42" y="106"/>
                      <a:pt x="42" y="106"/>
                    </a:cubicBezTo>
                    <a:cubicBezTo>
                      <a:pt x="49" y="70"/>
                      <a:pt x="54" y="37"/>
                      <a:pt x="5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44" name="Freeform 184"/>
              <p:cNvSpPr>
                <a:spLocks/>
              </p:cNvSpPr>
              <p:nvPr/>
            </p:nvSpPr>
            <p:spPr bwMode="auto">
              <a:xfrm>
                <a:off x="388" y="1779"/>
                <a:ext cx="41" cy="165"/>
              </a:xfrm>
              <a:custGeom>
                <a:avLst/>
                <a:gdLst>
                  <a:gd name="T0" fmla="*/ 41 w 41"/>
                  <a:gd name="T1" fmla="*/ 3 h 165"/>
                  <a:gd name="T2" fmla="*/ 21 w 41"/>
                  <a:gd name="T3" fmla="*/ 29 h 165"/>
                  <a:gd name="T4" fmla="*/ 11 w 41"/>
                  <a:gd name="T5" fmla="*/ 81 h 165"/>
                  <a:gd name="T6" fmla="*/ 21 w 41"/>
                  <a:gd name="T7" fmla="*/ 137 h 165"/>
                  <a:gd name="T8" fmla="*/ 19 w 41"/>
                  <a:gd name="T9" fmla="*/ 163 h 165"/>
                  <a:gd name="T10" fmla="*/ 15 w 41"/>
                  <a:gd name="T11" fmla="*/ 157 h 165"/>
                  <a:gd name="T12" fmla="*/ 9 w 41"/>
                  <a:gd name="T13" fmla="*/ 137 h 165"/>
                  <a:gd name="T14" fmla="*/ 15 w 41"/>
                  <a:gd name="T15" fmla="*/ 59 h 165"/>
                  <a:gd name="T16" fmla="*/ 25 w 41"/>
                  <a:gd name="T17" fmla="*/ 3 h 165"/>
                  <a:gd name="T18" fmla="*/ 41 w 41"/>
                  <a:gd name="T19" fmla="*/ 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165">
                    <a:moveTo>
                      <a:pt x="41" y="3"/>
                    </a:moveTo>
                    <a:cubicBezTo>
                      <a:pt x="25" y="7"/>
                      <a:pt x="36" y="24"/>
                      <a:pt x="21" y="29"/>
                    </a:cubicBezTo>
                    <a:cubicBezTo>
                      <a:pt x="20" y="44"/>
                      <a:pt x="19" y="69"/>
                      <a:pt x="11" y="81"/>
                    </a:cubicBezTo>
                    <a:cubicBezTo>
                      <a:pt x="11" y="87"/>
                      <a:pt x="7" y="132"/>
                      <a:pt x="21" y="137"/>
                    </a:cubicBezTo>
                    <a:cubicBezTo>
                      <a:pt x="20" y="146"/>
                      <a:pt x="21" y="155"/>
                      <a:pt x="19" y="163"/>
                    </a:cubicBezTo>
                    <a:cubicBezTo>
                      <a:pt x="18" y="165"/>
                      <a:pt x="16" y="159"/>
                      <a:pt x="15" y="157"/>
                    </a:cubicBezTo>
                    <a:cubicBezTo>
                      <a:pt x="8" y="134"/>
                      <a:pt x="18" y="151"/>
                      <a:pt x="9" y="137"/>
                    </a:cubicBezTo>
                    <a:cubicBezTo>
                      <a:pt x="8" y="110"/>
                      <a:pt x="0" y="82"/>
                      <a:pt x="15" y="59"/>
                    </a:cubicBezTo>
                    <a:cubicBezTo>
                      <a:pt x="15" y="59"/>
                      <a:pt x="24" y="4"/>
                      <a:pt x="25" y="3"/>
                    </a:cubicBezTo>
                    <a:cubicBezTo>
                      <a:pt x="30" y="0"/>
                      <a:pt x="36" y="3"/>
                      <a:pt x="41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45" name="Freeform 185"/>
              <p:cNvSpPr>
                <a:spLocks/>
              </p:cNvSpPr>
              <p:nvPr/>
            </p:nvSpPr>
            <p:spPr bwMode="auto">
              <a:xfrm>
                <a:off x="610" y="1792"/>
                <a:ext cx="52" cy="172"/>
              </a:xfrm>
              <a:custGeom>
                <a:avLst/>
                <a:gdLst>
                  <a:gd name="T0" fmla="*/ 29 w 52"/>
                  <a:gd name="T1" fmla="*/ 0 h 172"/>
                  <a:gd name="T2" fmla="*/ 19 w 52"/>
                  <a:gd name="T3" fmla="*/ 74 h 172"/>
                  <a:gd name="T4" fmla="*/ 21 w 52"/>
                  <a:gd name="T5" fmla="*/ 94 h 172"/>
                  <a:gd name="T6" fmla="*/ 37 w 52"/>
                  <a:gd name="T7" fmla="*/ 164 h 172"/>
                  <a:gd name="T8" fmla="*/ 51 w 52"/>
                  <a:gd name="T9" fmla="*/ 144 h 172"/>
                  <a:gd name="T10" fmla="*/ 49 w 52"/>
                  <a:gd name="T11" fmla="*/ 152 h 172"/>
                  <a:gd name="T12" fmla="*/ 41 w 52"/>
                  <a:gd name="T13" fmla="*/ 172 h 172"/>
                  <a:gd name="T14" fmla="*/ 19 w 52"/>
                  <a:gd name="T15" fmla="*/ 152 h 172"/>
                  <a:gd name="T16" fmla="*/ 13 w 52"/>
                  <a:gd name="T17" fmla="*/ 110 h 172"/>
                  <a:gd name="T18" fmla="*/ 21 w 52"/>
                  <a:gd name="T19" fmla="*/ 40 h 172"/>
                  <a:gd name="T20" fmla="*/ 29 w 52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172">
                    <a:moveTo>
                      <a:pt x="29" y="0"/>
                    </a:moveTo>
                    <a:cubicBezTo>
                      <a:pt x="27" y="23"/>
                      <a:pt x="26" y="52"/>
                      <a:pt x="19" y="74"/>
                    </a:cubicBezTo>
                    <a:cubicBezTo>
                      <a:pt x="24" y="89"/>
                      <a:pt x="24" y="82"/>
                      <a:pt x="21" y="94"/>
                    </a:cubicBezTo>
                    <a:cubicBezTo>
                      <a:pt x="28" y="115"/>
                      <a:pt x="8" y="154"/>
                      <a:pt x="37" y="164"/>
                    </a:cubicBezTo>
                    <a:cubicBezTo>
                      <a:pt x="49" y="161"/>
                      <a:pt x="47" y="155"/>
                      <a:pt x="51" y="144"/>
                    </a:cubicBezTo>
                    <a:cubicBezTo>
                      <a:pt x="52" y="141"/>
                      <a:pt x="49" y="149"/>
                      <a:pt x="49" y="152"/>
                    </a:cubicBezTo>
                    <a:cubicBezTo>
                      <a:pt x="46" y="171"/>
                      <a:pt x="52" y="165"/>
                      <a:pt x="41" y="172"/>
                    </a:cubicBezTo>
                    <a:cubicBezTo>
                      <a:pt x="32" y="166"/>
                      <a:pt x="28" y="158"/>
                      <a:pt x="19" y="152"/>
                    </a:cubicBezTo>
                    <a:cubicBezTo>
                      <a:pt x="14" y="138"/>
                      <a:pt x="18" y="124"/>
                      <a:pt x="13" y="110"/>
                    </a:cubicBezTo>
                    <a:cubicBezTo>
                      <a:pt x="12" y="94"/>
                      <a:pt x="0" y="45"/>
                      <a:pt x="21" y="40"/>
                    </a:cubicBezTo>
                    <a:cubicBezTo>
                      <a:pt x="23" y="2"/>
                      <a:pt x="13" y="11"/>
                      <a:pt x="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46" name="Freeform 186"/>
              <p:cNvSpPr>
                <a:spLocks/>
              </p:cNvSpPr>
              <p:nvPr/>
            </p:nvSpPr>
            <p:spPr bwMode="auto">
              <a:xfrm>
                <a:off x="488" y="1287"/>
                <a:ext cx="38" cy="367"/>
              </a:xfrm>
              <a:custGeom>
                <a:avLst/>
                <a:gdLst>
                  <a:gd name="T0" fmla="*/ 11 w 38"/>
                  <a:gd name="T1" fmla="*/ 5 h 367"/>
                  <a:gd name="T2" fmla="*/ 13 w 38"/>
                  <a:gd name="T3" fmla="*/ 53 h 367"/>
                  <a:gd name="T4" fmla="*/ 19 w 38"/>
                  <a:gd name="T5" fmla="*/ 55 h 367"/>
                  <a:gd name="T6" fmla="*/ 21 w 38"/>
                  <a:gd name="T7" fmla="*/ 61 h 367"/>
                  <a:gd name="T8" fmla="*/ 31 w 38"/>
                  <a:gd name="T9" fmla="*/ 85 h 367"/>
                  <a:gd name="T10" fmla="*/ 25 w 38"/>
                  <a:gd name="T11" fmla="*/ 189 h 367"/>
                  <a:gd name="T12" fmla="*/ 19 w 38"/>
                  <a:gd name="T13" fmla="*/ 223 h 367"/>
                  <a:gd name="T14" fmla="*/ 23 w 38"/>
                  <a:gd name="T15" fmla="*/ 349 h 367"/>
                  <a:gd name="T16" fmla="*/ 15 w 38"/>
                  <a:gd name="T17" fmla="*/ 355 h 367"/>
                  <a:gd name="T18" fmla="*/ 13 w 38"/>
                  <a:gd name="T19" fmla="*/ 289 h 367"/>
                  <a:gd name="T20" fmla="*/ 15 w 38"/>
                  <a:gd name="T21" fmla="*/ 221 h 367"/>
                  <a:gd name="T22" fmla="*/ 21 w 38"/>
                  <a:gd name="T23" fmla="*/ 203 h 367"/>
                  <a:gd name="T24" fmla="*/ 17 w 38"/>
                  <a:gd name="T25" fmla="*/ 197 h 367"/>
                  <a:gd name="T26" fmla="*/ 25 w 38"/>
                  <a:gd name="T27" fmla="*/ 185 h 367"/>
                  <a:gd name="T28" fmla="*/ 15 w 38"/>
                  <a:gd name="T29" fmla="*/ 57 h 367"/>
                  <a:gd name="T30" fmla="*/ 13 w 38"/>
                  <a:gd name="T31" fmla="*/ 17 h 367"/>
                  <a:gd name="T32" fmla="*/ 11 w 38"/>
                  <a:gd name="T33" fmla="*/ 5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67">
                    <a:moveTo>
                      <a:pt x="11" y="5"/>
                    </a:moveTo>
                    <a:cubicBezTo>
                      <a:pt x="12" y="21"/>
                      <a:pt x="10" y="37"/>
                      <a:pt x="13" y="53"/>
                    </a:cubicBezTo>
                    <a:cubicBezTo>
                      <a:pt x="13" y="55"/>
                      <a:pt x="18" y="54"/>
                      <a:pt x="19" y="55"/>
                    </a:cubicBezTo>
                    <a:cubicBezTo>
                      <a:pt x="20" y="56"/>
                      <a:pt x="20" y="59"/>
                      <a:pt x="21" y="61"/>
                    </a:cubicBezTo>
                    <a:cubicBezTo>
                      <a:pt x="25" y="91"/>
                      <a:pt x="25" y="66"/>
                      <a:pt x="31" y="85"/>
                    </a:cubicBezTo>
                    <a:cubicBezTo>
                      <a:pt x="29" y="153"/>
                      <a:pt x="30" y="126"/>
                      <a:pt x="25" y="189"/>
                    </a:cubicBezTo>
                    <a:cubicBezTo>
                      <a:pt x="24" y="200"/>
                      <a:pt x="19" y="223"/>
                      <a:pt x="19" y="223"/>
                    </a:cubicBezTo>
                    <a:cubicBezTo>
                      <a:pt x="18" y="265"/>
                      <a:pt x="0" y="314"/>
                      <a:pt x="23" y="349"/>
                    </a:cubicBezTo>
                    <a:cubicBezTo>
                      <a:pt x="21" y="355"/>
                      <a:pt x="19" y="367"/>
                      <a:pt x="15" y="355"/>
                    </a:cubicBezTo>
                    <a:cubicBezTo>
                      <a:pt x="14" y="333"/>
                      <a:pt x="13" y="311"/>
                      <a:pt x="13" y="289"/>
                    </a:cubicBezTo>
                    <a:cubicBezTo>
                      <a:pt x="13" y="266"/>
                      <a:pt x="13" y="244"/>
                      <a:pt x="15" y="221"/>
                    </a:cubicBezTo>
                    <a:cubicBezTo>
                      <a:pt x="15" y="215"/>
                      <a:pt x="21" y="203"/>
                      <a:pt x="21" y="203"/>
                    </a:cubicBezTo>
                    <a:cubicBezTo>
                      <a:pt x="20" y="201"/>
                      <a:pt x="16" y="199"/>
                      <a:pt x="17" y="197"/>
                    </a:cubicBezTo>
                    <a:cubicBezTo>
                      <a:pt x="18" y="192"/>
                      <a:pt x="25" y="185"/>
                      <a:pt x="25" y="185"/>
                    </a:cubicBezTo>
                    <a:cubicBezTo>
                      <a:pt x="24" y="157"/>
                      <a:pt x="38" y="92"/>
                      <a:pt x="15" y="57"/>
                    </a:cubicBezTo>
                    <a:cubicBezTo>
                      <a:pt x="14" y="44"/>
                      <a:pt x="15" y="30"/>
                      <a:pt x="13" y="17"/>
                    </a:cubicBezTo>
                    <a:cubicBezTo>
                      <a:pt x="11" y="0"/>
                      <a:pt x="6" y="21"/>
                      <a:pt x="11" y="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47" name="Freeform 187"/>
              <p:cNvSpPr>
                <a:spLocks/>
              </p:cNvSpPr>
              <p:nvPr/>
            </p:nvSpPr>
            <p:spPr bwMode="auto">
              <a:xfrm>
                <a:off x="390" y="1724"/>
                <a:ext cx="67" cy="58"/>
              </a:xfrm>
              <a:custGeom>
                <a:avLst/>
                <a:gdLst>
                  <a:gd name="T0" fmla="*/ 53 w 67"/>
                  <a:gd name="T1" fmla="*/ 2 h 58"/>
                  <a:gd name="T2" fmla="*/ 67 w 67"/>
                  <a:gd name="T3" fmla="*/ 26 h 58"/>
                  <a:gd name="T4" fmla="*/ 55 w 67"/>
                  <a:gd name="T5" fmla="*/ 54 h 58"/>
                  <a:gd name="T6" fmla="*/ 25 w 67"/>
                  <a:gd name="T7" fmla="*/ 50 h 58"/>
                  <a:gd name="T8" fmla="*/ 13 w 67"/>
                  <a:gd name="T9" fmla="*/ 40 h 58"/>
                  <a:gd name="T10" fmla="*/ 21 w 67"/>
                  <a:gd name="T11" fmla="*/ 0 h 58"/>
                  <a:gd name="T12" fmla="*/ 53 w 67"/>
                  <a:gd name="T13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8">
                    <a:moveTo>
                      <a:pt x="53" y="2"/>
                    </a:moveTo>
                    <a:cubicBezTo>
                      <a:pt x="67" y="7"/>
                      <a:pt x="65" y="12"/>
                      <a:pt x="67" y="26"/>
                    </a:cubicBezTo>
                    <a:cubicBezTo>
                      <a:pt x="65" y="42"/>
                      <a:pt x="67" y="46"/>
                      <a:pt x="55" y="54"/>
                    </a:cubicBezTo>
                    <a:cubicBezTo>
                      <a:pt x="49" y="58"/>
                      <a:pt x="32" y="52"/>
                      <a:pt x="25" y="50"/>
                    </a:cubicBezTo>
                    <a:cubicBezTo>
                      <a:pt x="18" y="48"/>
                      <a:pt x="14" y="48"/>
                      <a:pt x="13" y="40"/>
                    </a:cubicBezTo>
                    <a:cubicBezTo>
                      <a:pt x="8" y="24"/>
                      <a:pt x="0" y="7"/>
                      <a:pt x="21" y="0"/>
                    </a:cubicBezTo>
                    <a:cubicBezTo>
                      <a:pt x="50" y="2"/>
                      <a:pt x="40" y="2"/>
                      <a:pt x="5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48" name="Freeform 188"/>
              <p:cNvSpPr>
                <a:spLocks/>
              </p:cNvSpPr>
              <p:nvPr/>
            </p:nvSpPr>
            <p:spPr bwMode="auto">
              <a:xfrm>
                <a:off x="489" y="1736"/>
                <a:ext cx="61" cy="53"/>
              </a:xfrm>
              <a:custGeom>
                <a:avLst/>
                <a:gdLst>
                  <a:gd name="T0" fmla="*/ 54 w 61"/>
                  <a:gd name="T1" fmla="*/ 52 h 53"/>
                  <a:gd name="T2" fmla="*/ 4 w 61"/>
                  <a:gd name="T3" fmla="*/ 38 h 53"/>
                  <a:gd name="T4" fmla="*/ 4 w 61"/>
                  <a:gd name="T5" fmla="*/ 12 h 53"/>
                  <a:gd name="T6" fmla="*/ 20 w 61"/>
                  <a:gd name="T7" fmla="*/ 0 h 53"/>
                  <a:gd name="T8" fmla="*/ 50 w 61"/>
                  <a:gd name="T9" fmla="*/ 8 h 53"/>
                  <a:gd name="T10" fmla="*/ 60 w 61"/>
                  <a:gd name="T11" fmla="*/ 30 h 53"/>
                  <a:gd name="T12" fmla="*/ 54 w 61"/>
                  <a:gd name="T13" fmla="*/ 5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3">
                    <a:moveTo>
                      <a:pt x="54" y="52"/>
                    </a:moveTo>
                    <a:cubicBezTo>
                      <a:pt x="12" y="50"/>
                      <a:pt x="27" y="53"/>
                      <a:pt x="4" y="38"/>
                    </a:cubicBezTo>
                    <a:cubicBezTo>
                      <a:pt x="0" y="27"/>
                      <a:pt x="0" y="31"/>
                      <a:pt x="4" y="12"/>
                    </a:cubicBezTo>
                    <a:cubicBezTo>
                      <a:pt x="5" y="6"/>
                      <a:pt x="20" y="0"/>
                      <a:pt x="20" y="0"/>
                    </a:cubicBezTo>
                    <a:cubicBezTo>
                      <a:pt x="32" y="2"/>
                      <a:pt x="40" y="1"/>
                      <a:pt x="50" y="8"/>
                    </a:cubicBezTo>
                    <a:cubicBezTo>
                      <a:pt x="56" y="13"/>
                      <a:pt x="59" y="23"/>
                      <a:pt x="60" y="30"/>
                    </a:cubicBezTo>
                    <a:cubicBezTo>
                      <a:pt x="61" y="37"/>
                      <a:pt x="55" y="48"/>
                      <a:pt x="54" y="52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49" name="Freeform 189"/>
              <p:cNvSpPr>
                <a:spLocks/>
              </p:cNvSpPr>
              <p:nvPr/>
            </p:nvSpPr>
            <p:spPr bwMode="auto">
              <a:xfrm>
                <a:off x="605" y="1723"/>
                <a:ext cx="58" cy="53"/>
              </a:xfrm>
              <a:custGeom>
                <a:avLst/>
                <a:gdLst>
                  <a:gd name="T0" fmla="*/ 54 w 58"/>
                  <a:gd name="T1" fmla="*/ 17 h 53"/>
                  <a:gd name="T2" fmla="*/ 44 w 58"/>
                  <a:gd name="T3" fmla="*/ 49 h 53"/>
                  <a:gd name="T4" fmla="*/ 14 w 58"/>
                  <a:gd name="T5" fmla="*/ 43 h 53"/>
                  <a:gd name="T6" fmla="*/ 20 w 58"/>
                  <a:gd name="T7" fmla="*/ 3 h 53"/>
                  <a:gd name="T8" fmla="*/ 54 w 58"/>
                  <a:gd name="T9" fmla="*/ 1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3">
                    <a:moveTo>
                      <a:pt x="54" y="17"/>
                    </a:moveTo>
                    <a:cubicBezTo>
                      <a:pt x="58" y="22"/>
                      <a:pt x="51" y="45"/>
                      <a:pt x="44" y="49"/>
                    </a:cubicBezTo>
                    <a:cubicBezTo>
                      <a:pt x="37" y="53"/>
                      <a:pt x="18" y="51"/>
                      <a:pt x="14" y="43"/>
                    </a:cubicBezTo>
                    <a:cubicBezTo>
                      <a:pt x="0" y="39"/>
                      <a:pt x="11" y="9"/>
                      <a:pt x="20" y="3"/>
                    </a:cubicBezTo>
                    <a:cubicBezTo>
                      <a:pt x="31" y="4"/>
                      <a:pt x="54" y="0"/>
                      <a:pt x="54" y="17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92350" name="Group 190"/>
            <p:cNvGrpSpPr>
              <a:grpSpLocks/>
            </p:cNvGrpSpPr>
            <p:nvPr/>
          </p:nvGrpSpPr>
          <p:grpSpPr bwMode="auto">
            <a:xfrm>
              <a:off x="7008" y="1008"/>
              <a:ext cx="672" cy="905"/>
              <a:chOff x="2064" y="336"/>
              <a:chExt cx="1277" cy="1828"/>
            </a:xfrm>
          </p:grpSpPr>
          <p:sp>
            <p:nvSpPr>
              <p:cNvPr id="92351" name="Freeform 191"/>
              <p:cNvSpPr>
                <a:spLocks/>
              </p:cNvSpPr>
              <p:nvPr/>
            </p:nvSpPr>
            <p:spPr bwMode="auto">
              <a:xfrm>
                <a:off x="2064" y="338"/>
                <a:ext cx="1273" cy="1429"/>
              </a:xfrm>
              <a:custGeom>
                <a:avLst/>
                <a:gdLst>
                  <a:gd name="T0" fmla="*/ 1271 w 1273"/>
                  <a:gd name="T1" fmla="*/ 828 h 1429"/>
                  <a:gd name="T2" fmla="*/ 1211 w 1273"/>
                  <a:gd name="T3" fmla="*/ 902 h 1429"/>
                  <a:gd name="T4" fmla="*/ 1131 w 1273"/>
                  <a:gd name="T5" fmla="*/ 968 h 1429"/>
                  <a:gd name="T6" fmla="*/ 1027 w 1273"/>
                  <a:gd name="T7" fmla="*/ 1042 h 1429"/>
                  <a:gd name="T8" fmla="*/ 947 w 1273"/>
                  <a:gd name="T9" fmla="*/ 1118 h 1429"/>
                  <a:gd name="T10" fmla="*/ 889 w 1273"/>
                  <a:gd name="T11" fmla="*/ 1270 h 1429"/>
                  <a:gd name="T12" fmla="*/ 873 w 1273"/>
                  <a:gd name="T13" fmla="*/ 1320 h 1429"/>
                  <a:gd name="T14" fmla="*/ 835 w 1273"/>
                  <a:gd name="T15" fmla="*/ 1414 h 1429"/>
                  <a:gd name="T16" fmla="*/ 799 w 1273"/>
                  <a:gd name="T17" fmla="*/ 1410 h 1429"/>
                  <a:gd name="T18" fmla="*/ 771 w 1273"/>
                  <a:gd name="T19" fmla="*/ 1350 h 1429"/>
                  <a:gd name="T20" fmla="*/ 765 w 1273"/>
                  <a:gd name="T21" fmla="*/ 1304 h 1429"/>
                  <a:gd name="T22" fmla="*/ 779 w 1273"/>
                  <a:gd name="T23" fmla="*/ 1266 h 1429"/>
                  <a:gd name="T24" fmla="*/ 785 w 1273"/>
                  <a:gd name="T25" fmla="*/ 1146 h 1429"/>
                  <a:gd name="T26" fmla="*/ 791 w 1273"/>
                  <a:gd name="T27" fmla="*/ 894 h 1429"/>
                  <a:gd name="T28" fmla="*/ 799 w 1273"/>
                  <a:gd name="T29" fmla="*/ 750 h 1429"/>
                  <a:gd name="T30" fmla="*/ 815 w 1273"/>
                  <a:gd name="T31" fmla="*/ 626 h 1429"/>
                  <a:gd name="T32" fmla="*/ 827 w 1273"/>
                  <a:gd name="T33" fmla="*/ 586 h 1429"/>
                  <a:gd name="T34" fmla="*/ 839 w 1273"/>
                  <a:gd name="T35" fmla="*/ 474 h 1429"/>
                  <a:gd name="T36" fmla="*/ 847 w 1273"/>
                  <a:gd name="T37" fmla="*/ 450 h 1429"/>
                  <a:gd name="T38" fmla="*/ 851 w 1273"/>
                  <a:gd name="T39" fmla="*/ 346 h 1429"/>
                  <a:gd name="T40" fmla="*/ 793 w 1273"/>
                  <a:gd name="T41" fmla="*/ 302 h 1429"/>
                  <a:gd name="T42" fmla="*/ 679 w 1273"/>
                  <a:gd name="T43" fmla="*/ 306 h 1429"/>
                  <a:gd name="T44" fmla="*/ 545 w 1273"/>
                  <a:gd name="T45" fmla="*/ 312 h 1429"/>
                  <a:gd name="T46" fmla="*/ 437 w 1273"/>
                  <a:gd name="T47" fmla="*/ 326 h 1429"/>
                  <a:gd name="T48" fmla="*/ 429 w 1273"/>
                  <a:gd name="T49" fmla="*/ 416 h 1429"/>
                  <a:gd name="T50" fmla="*/ 421 w 1273"/>
                  <a:gd name="T51" fmla="*/ 606 h 1429"/>
                  <a:gd name="T52" fmla="*/ 427 w 1273"/>
                  <a:gd name="T53" fmla="*/ 744 h 1429"/>
                  <a:gd name="T54" fmla="*/ 423 w 1273"/>
                  <a:gd name="T55" fmla="*/ 1004 h 1429"/>
                  <a:gd name="T56" fmla="*/ 447 w 1273"/>
                  <a:gd name="T57" fmla="*/ 1170 h 1429"/>
                  <a:gd name="T58" fmla="*/ 463 w 1273"/>
                  <a:gd name="T59" fmla="*/ 1296 h 1429"/>
                  <a:gd name="T60" fmla="*/ 473 w 1273"/>
                  <a:gd name="T61" fmla="*/ 1368 h 1429"/>
                  <a:gd name="T62" fmla="*/ 459 w 1273"/>
                  <a:gd name="T63" fmla="*/ 1416 h 1429"/>
                  <a:gd name="T64" fmla="*/ 409 w 1273"/>
                  <a:gd name="T65" fmla="*/ 1424 h 1429"/>
                  <a:gd name="T66" fmla="*/ 369 w 1273"/>
                  <a:gd name="T67" fmla="*/ 1360 h 1429"/>
                  <a:gd name="T68" fmla="*/ 339 w 1273"/>
                  <a:gd name="T69" fmla="*/ 1274 h 1429"/>
                  <a:gd name="T70" fmla="*/ 303 w 1273"/>
                  <a:gd name="T71" fmla="*/ 1154 h 1429"/>
                  <a:gd name="T72" fmla="*/ 247 w 1273"/>
                  <a:gd name="T73" fmla="*/ 1046 h 1429"/>
                  <a:gd name="T74" fmla="*/ 185 w 1273"/>
                  <a:gd name="T75" fmla="*/ 978 h 1429"/>
                  <a:gd name="T76" fmla="*/ 147 w 1273"/>
                  <a:gd name="T77" fmla="*/ 962 h 1429"/>
                  <a:gd name="T78" fmla="*/ 73 w 1273"/>
                  <a:gd name="T79" fmla="*/ 918 h 1429"/>
                  <a:gd name="T80" fmla="*/ 27 w 1273"/>
                  <a:gd name="T81" fmla="*/ 894 h 1429"/>
                  <a:gd name="T82" fmla="*/ 7 w 1273"/>
                  <a:gd name="T83" fmla="*/ 884 h 1429"/>
                  <a:gd name="T84" fmla="*/ 5 w 1273"/>
                  <a:gd name="T85" fmla="*/ 822 h 1429"/>
                  <a:gd name="T86" fmla="*/ 55 w 1273"/>
                  <a:gd name="T87" fmla="*/ 708 h 1429"/>
                  <a:gd name="T88" fmla="*/ 143 w 1273"/>
                  <a:gd name="T89" fmla="*/ 512 h 1429"/>
                  <a:gd name="T90" fmla="*/ 261 w 1273"/>
                  <a:gd name="T91" fmla="*/ 244 h 1429"/>
                  <a:gd name="T92" fmla="*/ 315 w 1273"/>
                  <a:gd name="T93" fmla="*/ 128 h 1429"/>
                  <a:gd name="T94" fmla="*/ 393 w 1273"/>
                  <a:gd name="T95" fmla="*/ 92 h 1429"/>
                  <a:gd name="T96" fmla="*/ 487 w 1273"/>
                  <a:gd name="T97" fmla="*/ 52 h 1429"/>
                  <a:gd name="T98" fmla="*/ 577 w 1273"/>
                  <a:gd name="T99" fmla="*/ 12 h 1429"/>
                  <a:gd name="T100" fmla="*/ 701 w 1273"/>
                  <a:gd name="T101" fmla="*/ 4 h 1429"/>
                  <a:gd name="T102" fmla="*/ 809 w 1273"/>
                  <a:gd name="T103" fmla="*/ 34 h 1429"/>
                  <a:gd name="T104" fmla="*/ 839 w 1273"/>
                  <a:gd name="T105" fmla="*/ 46 h 1429"/>
                  <a:gd name="T106" fmla="*/ 941 w 1273"/>
                  <a:gd name="T107" fmla="*/ 80 h 1429"/>
                  <a:gd name="T108" fmla="*/ 997 w 1273"/>
                  <a:gd name="T109" fmla="*/ 210 h 1429"/>
                  <a:gd name="T110" fmla="*/ 1075 w 1273"/>
                  <a:gd name="T111" fmla="*/ 418 h 1429"/>
                  <a:gd name="T112" fmla="*/ 1171 w 1273"/>
                  <a:gd name="T113" fmla="*/ 640 h 1429"/>
                  <a:gd name="T114" fmla="*/ 1219 w 1273"/>
                  <a:gd name="T115" fmla="*/ 732 h 1429"/>
                  <a:gd name="T116" fmla="*/ 1271 w 1273"/>
                  <a:gd name="T117" fmla="*/ 828 h 1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273" h="1429">
                    <a:moveTo>
                      <a:pt x="1271" y="828"/>
                    </a:moveTo>
                    <a:cubicBezTo>
                      <a:pt x="1269" y="856"/>
                      <a:pt x="1234" y="879"/>
                      <a:pt x="1211" y="902"/>
                    </a:cubicBezTo>
                    <a:cubicBezTo>
                      <a:pt x="1188" y="925"/>
                      <a:pt x="1162" y="945"/>
                      <a:pt x="1131" y="968"/>
                    </a:cubicBezTo>
                    <a:cubicBezTo>
                      <a:pt x="1100" y="991"/>
                      <a:pt x="1058" y="1017"/>
                      <a:pt x="1027" y="1042"/>
                    </a:cubicBezTo>
                    <a:cubicBezTo>
                      <a:pt x="1000" y="1069"/>
                      <a:pt x="981" y="1101"/>
                      <a:pt x="947" y="1118"/>
                    </a:cubicBezTo>
                    <a:cubicBezTo>
                      <a:pt x="921" y="1156"/>
                      <a:pt x="903" y="1237"/>
                      <a:pt x="889" y="1270"/>
                    </a:cubicBezTo>
                    <a:cubicBezTo>
                      <a:pt x="887" y="1286"/>
                      <a:pt x="874" y="1304"/>
                      <a:pt x="873" y="1320"/>
                    </a:cubicBezTo>
                    <a:cubicBezTo>
                      <a:pt x="868" y="1388"/>
                      <a:pt x="882" y="1398"/>
                      <a:pt x="835" y="1414"/>
                    </a:cubicBezTo>
                    <a:cubicBezTo>
                      <a:pt x="823" y="1413"/>
                      <a:pt x="809" y="1416"/>
                      <a:pt x="799" y="1410"/>
                    </a:cubicBezTo>
                    <a:cubicBezTo>
                      <a:pt x="786" y="1402"/>
                      <a:pt x="794" y="1365"/>
                      <a:pt x="771" y="1350"/>
                    </a:cubicBezTo>
                    <a:cubicBezTo>
                      <a:pt x="766" y="1337"/>
                      <a:pt x="764" y="1318"/>
                      <a:pt x="765" y="1304"/>
                    </a:cubicBezTo>
                    <a:cubicBezTo>
                      <a:pt x="766" y="1290"/>
                      <a:pt x="776" y="1292"/>
                      <a:pt x="779" y="1266"/>
                    </a:cubicBezTo>
                    <a:cubicBezTo>
                      <a:pt x="782" y="1243"/>
                      <a:pt x="781" y="1210"/>
                      <a:pt x="785" y="1146"/>
                    </a:cubicBezTo>
                    <a:cubicBezTo>
                      <a:pt x="787" y="1084"/>
                      <a:pt x="789" y="960"/>
                      <a:pt x="791" y="894"/>
                    </a:cubicBezTo>
                    <a:cubicBezTo>
                      <a:pt x="793" y="828"/>
                      <a:pt x="795" y="795"/>
                      <a:pt x="799" y="750"/>
                    </a:cubicBezTo>
                    <a:cubicBezTo>
                      <a:pt x="804" y="708"/>
                      <a:pt x="805" y="667"/>
                      <a:pt x="815" y="626"/>
                    </a:cubicBezTo>
                    <a:cubicBezTo>
                      <a:pt x="821" y="602"/>
                      <a:pt x="817" y="615"/>
                      <a:pt x="827" y="586"/>
                    </a:cubicBezTo>
                    <a:cubicBezTo>
                      <a:pt x="831" y="561"/>
                      <a:pt x="836" y="497"/>
                      <a:pt x="839" y="474"/>
                    </a:cubicBezTo>
                    <a:cubicBezTo>
                      <a:pt x="840" y="466"/>
                      <a:pt x="847" y="450"/>
                      <a:pt x="847" y="450"/>
                    </a:cubicBezTo>
                    <a:cubicBezTo>
                      <a:pt x="848" y="415"/>
                      <a:pt x="849" y="381"/>
                      <a:pt x="851" y="346"/>
                    </a:cubicBezTo>
                    <a:cubicBezTo>
                      <a:pt x="854" y="291"/>
                      <a:pt x="855" y="304"/>
                      <a:pt x="793" y="302"/>
                    </a:cubicBezTo>
                    <a:cubicBezTo>
                      <a:pt x="765" y="293"/>
                      <a:pt x="717" y="308"/>
                      <a:pt x="679" y="306"/>
                    </a:cubicBezTo>
                    <a:cubicBezTo>
                      <a:pt x="638" y="308"/>
                      <a:pt x="585" y="309"/>
                      <a:pt x="545" y="312"/>
                    </a:cubicBezTo>
                    <a:cubicBezTo>
                      <a:pt x="507" y="325"/>
                      <a:pt x="456" y="309"/>
                      <a:pt x="437" y="326"/>
                    </a:cubicBezTo>
                    <a:cubicBezTo>
                      <a:pt x="418" y="343"/>
                      <a:pt x="432" y="369"/>
                      <a:pt x="429" y="416"/>
                    </a:cubicBezTo>
                    <a:cubicBezTo>
                      <a:pt x="426" y="463"/>
                      <a:pt x="421" y="551"/>
                      <a:pt x="421" y="606"/>
                    </a:cubicBezTo>
                    <a:cubicBezTo>
                      <a:pt x="421" y="661"/>
                      <a:pt x="427" y="678"/>
                      <a:pt x="427" y="744"/>
                    </a:cubicBezTo>
                    <a:cubicBezTo>
                      <a:pt x="427" y="810"/>
                      <a:pt x="420" y="933"/>
                      <a:pt x="423" y="1004"/>
                    </a:cubicBezTo>
                    <a:cubicBezTo>
                      <a:pt x="426" y="1075"/>
                      <a:pt x="440" y="1121"/>
                      <a:pt x="447" y="1170"/>
                    </a:cubicBezTo>
                    <a:cubicBezTo>
                      <a:pt x="451" y="1254"/>
                      <a:pt x="451" y="1237"/>
                      <a:pt x="463" y="1296"/>
                    </a:cubicBezTo>
                    <a:cubicBezTo>
                      <a:pt x="462" y="1321"/>
                      <a:pt x="479" y="1343"/>
                      <a:pt x="473" y="1368"/>
                    </a:cubicBezTo>
                    <a:cubicBezTo>
                      <a:pt x="472" y="1375"/>
                      <a:pt x="463" y="1411"/>
                      <a:pt x="459" y="1416"/>
                    </a:cubicBezTo>
                    <a:cubicBezTo>
                      <a:pt x="448" y="1429"/>
                      <a:pt x="433" y="1428"/>
                      <a:pt x="409" y="1424"/>
                    </a:cubicBezTo>
                    <a:cubicBezTo>
                      <a:pt x="387" y="1402"/>
                      <a:pt x="378" y="1388"/>
                      <a:pt x="369" y="1360"/>
                    </a:cubicBezTo>
                    <a:cubicBezTo>
                      <a:pt x="361" y="1338"/>
                      <a:pt x="349" y="1306"/>
                      <a:pt x="339" y="1274"/>
                    </a:cubicBezTo>
                    <a:cubicBezTo>
                      <a:pt x="327" y="1242"/>
                      <a:pt x="318" y="1192"/>
                      <a:pt x="303" y="1154"/>
                    </a:cubicBezTo>
                    <a:cubicBezTo>
                      <a:pt x="288" y="1116"/>
                      <a:pt x="267" y="1075"/>
                      <a:pt x="247" y="1046"/>
                    </a:cubicBezTo>
                    <a:cubicBezTo>
                      <a:pt x="225" y="1017"/>
                      <a:pt x="202" y="992"/>
                      <a:pt x="185" y="978"/>
                    </a:cubicBezTo>
                    <a:cubicBezTo>
                      <a:pt x="177" y="973"/>
                      <a:pt x="147" y="962"/>
                      <a:pt x="147" y="962"/>
                    </a:cubicBezTo>
                    <a:cubicBezTo>
                      <a:pt x="129" y="935"/>
                      <a:pt x="102" y="931"/>
                      <a:pt x="73" y="918"/>
                    </a:cubicBezTo>
                    <a:cubicBezTo>
                      <a:pt x="73" y="918"/>
                      <a:pt x="33" y="896"/>
                      <a:pt x="27" y="894"/>
                    </a:cubicBezTo>
                    <a:cubicBezTo>
                      <a:pt x="23" y="893"/>
                      <a:pt x="7" y="884"/>
                      <a:pt x="7" y="884"/>
                    </a:cubicBezTo>
                    <a:cubicBezTo>
                      <a:pt x="0" y="877"/>
                      <a:pt x="6" y="832"/>
                      <a:pt x="5" y="822"/>
                    </a:cubicBezTo>
                    <a:cubicBezTo>
                      <a:pt x="1" y="808"/>
                      <a:pt x="33" y="759"/>
                      <a:pt x="55" y="708"/>
                    </a:cubicBezTo>
                    <a:cubicBezTo>
                      <a:pt x="78" y="656"/>
                      <a:pt x="109" y="589"/>
                      <a:pt x="143" y="512"/>
                    </a:cubicBezTo>
                    <a:cubicBezTo>
                      <a:pt x="179" y="432"/>
                      <a:pt x="219" y="314"/>
                      <a:pt x="261" y="244"/>
                    </a:cubicBezTo>
                    <a:cubicBezTo>
                      <a:pt x="290" y="180"/>
                      <a:pt x="293" y="153"/>
                      <a:pt x="315" y="128"/>
                    </a:cubicBezTo>
                    <a:cubicBezTo>
                      <a:pt x="337" y="103"/>
                      <a:pt x="364" y="105"/>
                      <a:pt x="393" y="92"/>
                    </a:cubicBezTo>
                    <a:cubicBezTo>
                      <a:pt x="422" y="79"/>
                      <a:pt x="456" y="65"/>
                      <a:pt x="487" y="52"/>
                    </a:cubicBezTo>
                    <a:cubicBezTo>
                      <a:pt x="516" y="42"/>
                      <a:pt x="541" y="20"/>
                      <a:pt x="577" y="12"/>
                    </a:cubicBezTo>
                    <a:cubicBezTo>
                      <a:pt x="613" y="4"/>
                      <a:pt x="662" y="0"/>
                      <a:pt x="701" y="4"/>
                    </a:cubicBezTo>
                    <a:cubicBezTo>
                      <a:pt x="737" y="28"/>
                      <a:pt x="767" y="26"/>
                      <a:pt x="809" y="34"/>
                    </a:cubicBezTo>
                    <a:cubicBezTo>
                      <a:pt x="846" y="52"/>
                      <a:pt x="811" y="39"/>
                      <a:pt x="839" y="46"/>
                    </a:cubicBezTo>
                    <a:cubicBezTo>
                      <a:pt x="859" y="59"/>
                      <a:pt x="923" y="62"/>
                      <a:pt x="941" y="80"/>
                    </a:cubicBezTo>
                    <a:cubicBezTo>
                      <a:pt x="968" y="107"/>
                      <a:pt x="975" y="154"/>
                      <a:pt x="997" y="210"/>
                    </a:cubicBezTo>
                    <a:cubicBezTo>
                      <a:pt x="1012" y="253"/>
                      <a:pt x="1048" y="344"/>
                      <a:pt x="1075" y="418"/>
                    </a:cubicBezTo>
                    <a:cubicBezTo>
                      <a:pt x="1092" y="475"/>
                      <a:pt x="1146" y="591"/>
                      <a:pt x="1171" y="640"/>
                    </a:cubicBezTo>
                    <a:cubicBezTo>
                      <a:pt x="1195" y="692"/>
                      <a:pt x="1202" y="701"/>
                      <a:pt x="1219" y="732"/>
                    </a:cubicBezTo>
                    <a:cubicBezTo>
                      <a:pt x="1236" y="763"/>
                      <a:pt x="1273" y="800"/>
                      <a:pt x="1271" y="828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52" name="Freeform 192"/>
              <p:cNvSpPr>
                <a:spLocks/>
              </p:cNvSpPr>
              <p:nvPr/>
            </p:nvSpPr>
            <p:spPr bwMode="auto">
              <a:xfrm>
                <a:off x="2512" y="390"/>
                <a:ext cx="101" cy="203"/>
              </a:xfrm>
              <a:custGeom>
                <a:avLst/>
                <a:gdLst>
                  <a:gd name="T0" fmla="*/ 90 w 101"/>
                  <a:gd name="T1" fmla="*/ 195 h 203"/>
                  <a:gd name="T2" fmla="*/ 42 w 101"/>
                  <a:gd name="T3" fmla="*/ 192 h 203"/>
                  <a:gd name="T4" fmla="*/ 36 w 101"/>
                  <a:gd name="T5" fmla="*/ 132 h 203"/>
                  <a:gd name="T6" fmla="*/ 26 w 101"/>
                  <a:gd name="T7" fmla="*/ 90 h 203"/>
                  <a:gd name="T8" fmla="*/ 24 w 101"/>
                  <a:gd name="T9" fmla="*/ 55 h 203"/>
                  <a:gd name="T10" fmla="*/ 14 w 101"/>
                  <a:gd name="T11" fmla="*/ 54 h 203"/>
                  <a:gd name="T12" fmla="*/ 5 w 101"/>
                  <a:gd name="T13" fmla="*/ 16 h 203"/>
                  <a:gd name="T14" fmla="*/ 32 w 101"/>
                  <a:gd name="T15" fmla="*/ 13 h 203"/>
                  <a:gd name="T16" fmla="*/ 38 w 101"/>
                  <a:gd name="T17" fmla="*/ 4 h 203"/>
                  <a:gd name="T18" fmla="*/ 60 w 101"/>
                  <a:gd name="T19" fmla="*/ 6 h 203"/>
                  <a:gd name="T20" fmla="*/ 62 w 101"/>
                  <a:gd name="T21" fmla="*/ 31 h 203"/>
                  <a:gd name="T22" fmla="*/ 66 w 101"/>
                  <a:gd name="T23" fmla="*/ 33 h 203"/>
                  <a:gd name="T24" fmla="*/ 68 w 101"/>
                  <a:gd name="T25" fmla="*/ 70 h 203"/>
                  <a:gd name="T26" fmla="*/ 74 w 101"/>
                  <a:gd name="T27" fmla="*/ 69 h 203"/>
                  <a:gd name="T28" fmla="*/ 77 w 101"/>
                  <a:gd name="T29" fmla="*/ 73 h 203"/>
                  <a:gd name="T30" fmla="*/ 92 w 101"/>
                  <a:gd name="T31" fmla="*/ 120 h 203"/>
                  <a:gd name="T32" fmla="*/ 86 w 101"/>
                  <a:gd name="T33" fmla="*/ 135 h 203"/>
                  <a:gd name="T34" fmla="*/ 87 w 101"/>
                  <a:gd name="T35" fmla="*/ 171 h 203"/>
                  <a:gd name="T36" fmla="*/ 89 w 101"/>
                  <a:gd name="T37" fmla="*/ 166 h 203"/>
                  <a:gd name="T38" fmla="*/ 93 w 101"/>
                  <a:gd name="T39" fmla="*/ 175 h 203"/>
                  <a:gd name="T40" fmla="*/ 90 w 101"/>
                  <a:gd name="T41" fmla="*/ 195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1" h="203">
                    <a:moveTo>
                      <a:pt x="90" y="195"/>
                    </a:moveTo>
                    <a:cubicBezTo>
                      <a:pt x="74" y="194"/>
                      <a:pt x="54" y="203"/>
                      <a:pt x="42" y="192"/>
                    </a:cubicBezTo>
                    <a:cubicBezTo>
                      <a:pt x="34" y="185"/>
                      <a:pt x="56" y="135"/>
                      <a:pt x="36" y="132"/>
                    </a:cubicBezTo>
                    <a:cubicBezTo>
                      <a:pt x="35" y="120"/>
                      <a:pt x="39" y="97"/>
                      <a:pt x="26" y="90"/>
                    </a:cubicBezTo>
                    <a:cubicBezTo>
                      <a:pt x="25" y="78"/>
                      <a:pt x="28" y="66"/>
                      <a:pt x="24" y="55"/>
                    </a:cubicBezTo>
                    <a:cubicBezTo>
                      <a:pt x="23" y="52"/>
                      <a:pt x="15" y="57"/>
                      <a:pt x="14" y="54"/>
                    </a:cubicBezTo>
                    <a:cubicBezTo>
                      <a:pt x="0" y="12"/>
                      <a:pt x="26" y="22"/>
                      <a:pt x="5" y="16"/>
                    </a:cubicBezTo>
                    <a:cubicBezTo>
                      <a:pt x="14" y="15"/>
                      <a:pt x="24" y="16"/>
                      <a:pt x="32" y="13"/>
                    </a:cubicBezTo>
                    <a:cubicBezTo>
                      <a:pt x="35" y="12"/>
                      <a:pt x="35" y="6"/>
                      <a:pt x="38" y="4"/>
                    </a:cubicBezTo>
                    <a:cubicBezTo>
                      <a:pt x="45" y="5"/>
                      <a:pt x="55" y="0"/>
                      <a:pt x="60" y="6"/>
                    </a:cubicBezTo>
                    <a:cubicBezTo>
                      <a:pt x="66" y="12"/>
                      <a:pt x="60" y="23"/>
                      <a:pt x="62" y="31"/>
                    </a:cubicBezTo>
                    <a:cubicBezTo>
                      <a:pt x="62" y="32"/>
                      <a:pt x="65" y="32"/>
                      <a:pt x="66" y="33"/>
                    </a:cubicBezTo>
                    <a:cubicBezTo>
                      <a:pt x="67" y="45"/>
                      <a:pt x="65" y="58"/>
                      <a:pt x="68" y="70"/>
                    </a:cubicBezTo>
                    <a:cubicBezTo>
                      <a:pt x="68" y="72"/>
                      <a:pt x="72" y="68"/>
                      <a:pt x="74" y="69"/>
                    </a:cubicBezTo>
                    <a:cubicBezTo>
                      <a:pt x="76" y="70"/>
                      <a:pt x="76" y="72"/>
                      <a:pt x="77" y="73"/>
                    </a:cubicBezTo>
                    <a:cubicBezTo>
                      <a:pt x="81" y="95"/>
                      <a:pt x="73" y="109"/>
                      <a:pt x="92" y="120"/>
                    </a:cubicBezTo>
                    <a:cubicBezTo>
                      <a:pt x="93" y="128"/>
                      <a:pt x="93" y="130"/>
                      <a:pt x="86" y="135"/>
                    </a:cubicBezTo>
                    <a:cubicBezTo>
                      <a:pt x="86" y="147"/>
                      <a:pt x="86" y="159"/>
                      <a:pt x="87" y="171"/>
                    </a:cubicBezTo>
                    <a:cubicBezTo>
                      <a:pt x="87" y="173"/>
                      <a:pt x="87" y="166"/>
                      <a:pt x="89" y="166"/>
                    </a:cubicBezTo>
                    <a:cubicBezTo>
                      <a:pt x="92" y="166"/>
                      <a:pt x="91" y="172"/>
                      <a:pt x="93" y="175"/>
                    </a:cubicBezTo>
                    <a:cubicBezTo>
                      <a:pt x="94" y="185"/>
                      <a:pt x="101" y="195"/>
                      <a:pt x="90" y="195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53" name="Freeform 193"/>
              <p:cNvSpPr>
                <a:spLocks/>
              </p:cNvSpPr>
              <p:nvPr/>
            </p:nvSpPr>
            <p:spPr bwMode="auto">
              <a:xfrm>
                <a:off x="2649" y="336"/>
                <a:ext cx="75" cy="130"/>
              </a:xfrm>
              <a:custGeom>
                <a:avLst/>
                <a:gdLst>
                  <a:gd name="T0" fmla="*/ 75 w 75"/>
                  <a:gd name="T1" fmla="*/ 123 h 130"/>
                  <a:gd name="T2" fmla="*/ 70 w 75"/>
                  <a:gd name="T3" fmla="*/ 102 h 130"/>
                  <a:gd name="T4" fmla="*/ 61 w 75"/>
                  <a:gd name="T5" fmla="*/ 90 h 130"/>
                  <a:gd name="T6" fmla="*/ 60 w 75"/>
                  <a:gd name="T7" fmla="*/ 43 h 130"/>
                  <a:gd name="T8" fmla="*/ 24 w 75"/>
                  <a:gd name="T9" fmla="*/ 13 h 130"/>
                  <a:gd name="T10" fmla="*/ 12 w 75"/>
                  <a:gd name="T11" fmla="*/ 61 h 130"/>
                  <a:gd name="T12" fmla="*/ 16 w 75"/>
                  <a:gd name="T13" fmla="*/ 63 h 130"/>
                  <a:gd name="T14" fmla="*/ 24 w 75"/>
                  <a:gd name="T15" fmla="*/ 100 h 130"/>
                  <a:gd name="T16" fmla="*/ 30 w 75"/>
                  <a:gd name="T17" fmla="*/ 130 h 130"/>
                  <a:gd name="T18" fmla="*/ 75 w 75"/>
                  <a:gd name="T19" fmla="*/ 123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5" h="130">
                    <a:moveTo>
                      <a:pt x="75" y="123"/>
                    </a:moveTo>
                    <a:cubicBezTo>
                      <a:pt x="68" y="120"/>
                      <a:pt x="71" y="111"/>
                      <a:pt x="70" y="102"/>
                    </a:cubicBezTo>
                    <a:cubicBezTo>
                      <a:pt x="68" y="74"/>
                      <a:pt x="73" y="85"/>
                      <a:pt x="61" y="90"/>
                    </a:cubicBezTo>
                    <a:cubicBezTo>
                      <a:pt x="62" y="72"/>
                      <a:pt x="63" y="60"/>
                      <a:pt x="60" y="43"/>
                    </a:cubicBezTo>
                    <a:cubicBezTo>
                      <a:pt x="57" y="3"/>
                      <a:pt x="62" y="12"/>
                      <a:pt x="24" y="13"/>
                    </a:cubicBezTo>
                    <a:cubicBezTo>
                      <a:pt x="0" y="27"/>
                      <a:pt x="4" y="0"/>
                      <a:pt x="12" y="61"/>
                    </a:cubicBezTo>
                    <a:cubicBezTo>
                      <a:pt x="12" y="62"/>
                      <a:pt x="15" y="62"/>
                      <a:pt x="16" y="63"/>
                    </a:cubicBezTo>
                    <a:cubicBezTo>
                      <a:pt x="16" y="73"/>
                      <a:pt x="9" y="98"/>
                      <a:pt x="24" y="100"/>
                    </a:cubicBezTo>
                    <a:cubicBezTo>
                      <a:pt x="29" y="109"/>
                      <a:pt x="29" y="120"/>
                      <a:pt x="30" y="130"/>
                    </a:cubicBezTo>
                    <a:cubicBezTo>
                      <a:pt x="48" y="121"/>
                      <a:pt x="48" y="123"/>
                      <a:pt x="75" y="123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54" name="Freeform 194"/>
              <p:cNvSpPr>
                <a:spLocks/>
              </p:cNvSpPr>
              <p:nvPr/>
            </p:nvSpPr>
            <p:spPr bwMode="auto">
              <a:xfrm>
                <a:off x="2799" y="361"/>
                <a:ext cx="64" cy="121"/>
              </a:xfrm>
              <a:custGeom>
                <a:avLst/>
                <a:gdLst>
                  <a:gd name="T0" fmla="*/ 51 w 64"/>
                  <a:gd name="T1" fmla="*/ 17 h 121"/>
                  <a:gd name="T2" fmla="*/ 43 w 64"/>
                  <a:gd name="T3" fmla="*/ 30 h 121"/>
                  <a:gd name="T4" fmla="*/ 48 w 64"/>
                  <a:gd name="T5" fmla="*/ 65 h 121"/>
                  <a:gd name="T6" fmla="*/ 34 w 64"/>
                  <a:gd name="T7" fmla="*/ 116 h 121"/>
                  <a:gd name="T8" fmla="*/ 3 w 64"/>
                  <a:gd name="T9" fmla="*/ 105 h 121"/>
                  <a:gd name="T10" fmla="*/ 4 w 64"/>
                  <a:gd name="T11" fmla="*/ 39 h 121"/>
                  <a:gd name="T12" fmla="*/ 6 w 64"/>
                  <a:gd name="T13" fmla="*/ 5 h 121"/>
                  <a:gd name="T14" fmla="*/ 24 w 64"/>
                  <a:gd name="T15" fmla="*/ 6 h 121"/>
                  <a:gd name="T16" fmla="*/ 51 w 64"/>
                  <a:gd name="T17" fmla="*/ 17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121">
                    <a:moveTo>
                      <a:pt x="51" y="17"/>
                    </a:moveTo>
                    <a:cubicBezTo>
                      <a:pt x="49" y="23"/>
                      <a:pt x="46" y="24"/>
                      <a:pt x="43" y="30"/>
                    </a:cubicBezTo>
                    <a:cubicBezTo>
                      <a:pt x="42" y="45"/>
                      <a:pt x="43" y="51"/>
                      <a:pt x="48" y="65"/>
                    </a:cubicBezTo>
                    <a:cubicBezTo>
                      <a:pt x="40" y="90"/>
                      <a:pt x="64" y="121"/>
                      <a:pt x="34" y="116"/>
                    </a:cubicBezTo>
                    <a:cubicBezTo>
                      <a:pt x="24" y="108"/>
                      <a:pt x="15" y="107"/>
                      <a:pt x="3" y="105"/>
                    </a:cubicBezTo>
                    <a:cubicBezTo>
                      <a:pt x="3" y="83"/>
                      <a:pt x="3" y="61"/>
                      <a:pt x="4" y="39"/>
                    </a:cubicBezTo>
                    <a:cubicBezTo>
                      <a:pt x="4" y="28"/>
                      <a:pt x="0" y="15"/>
                      <a:pt x="6" y="5"/>
                    </a:cubicBezTo>
                    <a:cubicBezTo>
                      <a:pt x="9" y="0"/>
                      <a:pt x="18" y="6"/>
                      <a:pt x="24" y="6"/>
                    </a:cubicBezTo>
                    <a:cubicBezTo>
                      <a:pt x="34" y="11"/>
                      <a:pt x="41" y="13"/>
                      <a:pt x="51" y="17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55" name="Freeform 195"/>
              <p:cNvSpPr>
                <a:spLocks/>
              </p:cNvSpPr>
              <p:nvPr/>
            </p:nvSpPr>
            <p:spPr bwMode="auto">
              <a:xfrm>
                <a:off x="2905" y="401"/>
                <a:ext cx="84" cy="196"/>
              </a:xfrm>
              <a:custGeom>
                <a:avLst/>
                <a:gdLst>
                  <a:gd name="T0" fmla="*/ 84 w 84"/>
                  <a:gd name="T1" fmla="*/ 19 h 196"/>
                  <a:gd name="T2" fmla="*/ 75 w 84"/>
                  <a:gd name="T3" fmla="*/ 52 h 196"/>
                  <a:gd name="T4" fmla="*/ 66 w 84"/>
                  <a:gd name="T5" fmla="*/ 103 h 196"/>
                  <a:gd name="T6" fmla="*/ 57 w 84"/>
                  <a:gd name="T7" fmla="*/ 140 h 196"/>
                  <a:gd name="T8" fmla="*/ 45 w 84"/>
                  <a:gd name="T9" fmla="*/ 182 h 196"/>
                  <a:gd name="T10" fmla="*/ 0 w 84"/>
                  <a:gd name="T11" fmla="*/ 178 h 196"/>
                  <a:gd name="T12" fmla="*/ 11 w 84"/>
                  <a:gd name="T13" fmla="*/ 157 h 196"/>
                  <a:gd name="T14" fmla="*/ 20 w 84"/>
                  <a:gd name="T15" fmla="*/ 113 h 196"/>
                  <a:gd name="T16" fmla="*/ 21 w 84"/>
                  <a:gd name="T17" fmla="*/ 97 h 196"/>
                  <a:gd name="T18" fmla="*/ 23 w 84"/>
                  <a:gd name="T19" fmla="*/ 2 h 196"/>
                  <a:gd name="T20" fmla="*/ 65 w 84"/>
                  <a:gd name="T21" fmla="*/ 4 h 196"/>
                  <a:gd name="T22" fmla="*/ 66 w 84"/>
                  <a:gd name="T23" fmla="*/ 14 h 196"/>
                  <a:gd name="T24" fmla="*/ 78 w 84"/>
                  <a:gd name="T25" fmla="*/ 16 h 196"/>
                  <a:gd name="T26" fmla="*/ 84 w 84"/>
                  <a:gd name="T27" fmla="*/ 19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4" h="196">
                    <a:moveTo>
                      <a:pt x="84" y="19"/>
                    </a:moveTo>
                    <a:cubicBezTo>
                      <a:pt x="77" y="28"/>
                      <a:pt x="79" y="41"/>
                      <a:pt x="75" y="52"/>
                    </a:cubicBezTo>
                    <a:cubicBezTo>
                      <a:pt x="73" y="69"/>
                      <a:pt x="75" y="88"/>
                      <a:pt x="66" y="103"/>
                    </a:cubicBezTo>
                    <a:cubicBezTo>
                      <a:pt x="65" y="114"/>
                      <a:pt x="64" y="131"/>
                      <a:pt x="57" y="140"/>
                    </a:cubicBezTo>
                    <a:cubicBezTo>
                      <a:pt x="56" y="196"/>
                      <a:pt x="66" y="169"/>
                      <a:pt x="45" y="182"/>
                    </a:cubicBezTo>
                    <a:cubicBezTo>
                      <a:pt x="25" y="181"/>
                      <a:pt x="18" y="179"/>
                      <a:pt x="0" y="178"/>
                    </a:cubicBezTo>
                    <a:cubicBezTo>
                      <a:pt x="2" y="169"/>
                      <a:pt x="7" y="165"/>
                      <a:pt x="11" y="157"/>
                    </a:cubicBezTo>
                    <a:cubicBezTo>
                      <a:pt x="11" y="147"/>
                      <a:pt x="8" y="120"/>
                      <a:pt x="20" y="113"/>
                    </a:cubicBezTo>
                    <a:cubicBezTo>
                      <a:pt x="26" y="105"/>
                      <a:pt x="21" y="114"/>
                      <a:pt x="21" y="97"/>
                    </a:cubicBezTo>
                    <a:cubicBezTo>
                      <a:pt x="21" y="65"/>
                      <a:pt x="22" y="34"/>
                      <a:pt x="23" y="2"/>
                    </a:cubicBezTo>
                    <a:cubicBezTo>
                      <a:pt x="37" y="3"/>
                      <a:pt x="51" y="0"/>
                      <a:pt x="65" y="4"/>
                    </a:cubicBezTo>
                    <a:cubicBezTo>
                      <a:pt x="68" y="5"/>
                      <a:pt x="64" y="12"/>
                      <a:pt x="66" y="14"/>
                    </a:cubicBezTo>
                    <a:cubicBezTo>
                      <a:pt x="69" y="17"/>
                      <a:pt x="74" y="15"/>
                      <a:pt x="78" y="16"/>
                    </a:cubicBezTo>
                    <a:cubicBezTo>
                      <a:pt x="81" y="21"/>
                      <a:pt x="79" y="20"/>
                      <a:pt x="84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56" name="Freeform 196"/>
              <p:cNvSpPr>
                <a:spLocks/>
              </p:cNvSpPr>
              <p:nvPr/>
            </p:nvSpPr>
            <p:spPr bwMode="auto">
              <a:xfrm>
                <a:off x="2961" y="463"/>
                <a:ext cx="56" cy="188"/>
              </a:xfrm>
              <a:custGeom>
                <a:avLst/>
                <a:gdLst>
                  <a:gd name="T0" fmla="*/ 54 w 56"/>
                  <a:gd name="T1" fmla="*/ 2 h 188"/>
                  <a:gd name="T2" fmla="*/ 46 w 56"/>
                  <a:gd name="T3" fmla="*/ 21 h 188"/>
                  <a:gd name="T4" fmla="*/ 39 w 56"/>
                  <a:gd name="T5" fmla="*/ 78 h 188"/>
                  <a:gd name="T6" fmla="*/ 33 w 56"/>
                  <a:gd name="T7" fmla="*/ 98 h 188"/>
                  <a:gd name="T8" fmla="*/ 25 w 56"/>
                  <a:gd name="T9" fmla="*/ 117 h 188"/>
                  <a:gd name="T10" fmla="*/ 16 w 56"/>
                  <a:gd name="T11" fmla="*/ 188 h 188"/>
                  <a:gd name="T12" fmla="*/ 19 w 56"/>
                  <a:gd name="T13" fmla="*/ 131 h 188"/>
                  <a:gd name="T14" fmla="*/ 13 w 56"/>
                  <a:gd name="T15" fmla="*/ 117 h 188"/>
                  <a:gd name="T16" fmla="*/ 24 w 56"/>
                  <a:gd name="T17" fmla="*/ 84 h 188"/>
                  <a:gd name="T18" fmla="*/ 34 w 56"/>
                  <a:gd name="T19" fmla="*/ 47 h 188"/>
                  <a:gd name="T20" fmla="*/ 43 w 56"/>
                  <a:gd name="T21" fmla="*/ 20 h 188"/>
                  <a:gd name="T22" fmla="*/ 51 w 56"/>
                  <a:gd name="T23" fmla="*/ 0 h 188"/>
                  <a:gd name="T24" fmla="*/ 54 w 56"/>
                  <a:gd name="T25" fmla="*/ 2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" h="188">
                    <a:moveTo>
                      <a:pt x="54" y="2"/>
                    </a:moveTo>
                    <a:cubicBezTo>
                      <a:pt x="50" y="10"/>
                      <a:pt x="56" y="19"/>
                      <a:pt x="46" y="21"/>
                    </a:cubicBezTo>
                    <a:cubicBezTo>
                      <a:pt x="44" y="40"/>
                      <a:pt x="41" y="59"/>
                      <a:pt x="39" y="78"/>
                    </a:cubicBezTo>
                    <a:cubicBezTo>
                      <a:pt x="37" y="97"/>
                      <a:pt x="42" y="93"/>
                      <a:pt x="33" y="98"/>
                    </a:cubicBezTo>
                    <a:cubicBezTo>
                      <a:pt x="29" y="104"/>
                      <a:pt x="28" y="111"/>
                      <a:pt x="25" y="117"/>
                    </a:cubicBezTo>
                    <a:cubicBezTo>
                      <a:pt x="27" y="162"/>
                      <a:pt x="26" y="157"/>
                      <a:pt x="16" y="188"/>
                    </a:cubicBezTo>
                    <a:cubicBezTo>
                      <a:pt x="0" y="176"/>
                      <a:pt x="6" y="144"/>
                      <a:pt x="19" y="131"/>
                    </a:cubicBezTo>
                    <a:cubicBezTo>
                      <a:pt x="22" y="124"/>
                      <a:pt x="24" y="110"/>
                      <a:pt x="13" y="117"/>
                    </a:cubicBezTo>
                    <a:cubicBezTo>
                      <a:pt x="15" y="105"/>
                      <a:pt x="16" y="93"/>
                      <a:pt x="24" y="84"/>
                    </a:cubicBezTo>
                    <a:cubicBezTo>
                      <a:pt x="26" y="72"/>
                      <a:pt x="27" y="56"/>
                      <a:pt x="34" y="47"/>
                    </a:cubicBezTo>
                    <a:cubicBezTo>
                      <a:pt x="31" y="33"/>
                      <a:pt x="27" y="22"/>
                      <a:pt x="43" y="20"/>
                    </a:cubicBezTo>
                    <a:cubicBezTo>
                      <a:pt x="45" y="10"/>
                      <a:pt x="43" y="5"/>
                      <a:pt x="51" y="0"/>
                    </a:cubicBezTo>
                    <a:cubicBezTo>
                      <a:pt x="55" y="2"/>
                      <a:pt x="56" y="2"/>
                      <a:pt x="54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57" name="Freeform 197"/>
              <p:cNvSpPr>
                <a:spLocks/>
              </p:cNvSpPr>
              <p:nvPr/>
            </p:nvSpPr>
            <p:spPr bwMode="auto">
              <a:xfrm>
                <a:off x="2403" y="443"/>
                <a:ext cx="83" cy="154"/>
              </a:xfrm>
              <a:custGeom>
                <a:avLst/>
                <a:gdLst>
                  <a:gd name="T0" fmla="*/ 51 w 83"/>
                  <a:gd name="T1" fmla="*/ 1 h 154"/>
                  <a:gd name="T2" fmla="*/ 52 w 83"/>
                  <a:gd name="T3" fmla="*/ 41 h 154"/>
                  <a:gd name="T4" fmla="*/ 54 w 83"/>
                  <a:gd name="T5" fmla="*/ 37 h 154"/>
                  <a:gd name="T6" fmla="*/ 60 w 83"/>
                  <a:gd name="T7" fmla="*/ 38 h 154"/>
                  <a:gd name="T8" fmla="*/ 75 w 83"/>
                  <a:gd name="T9" fmla="*/ 80 h 154"/>
                  <a:gd name="T10" fmla="*/ 78 w 83"/>
                  <a:gd name="T11" fmla="*/ 151 h 154"/>
                  <a:gd name="T12" fmla="*/ 40 w 83"/>
                  <a:gd name="T13" fmla="*/ 148 h 154"/>
                  <a:gd name="T14" fmla="*/ 30 w 83"/>
                  <a:gd name="T15" fmla="*/ 121 h 154"/>
                  <a:gd name="T16" fmla="*/ 22 w 83"/>
                  <a:gd name="T17" fmla="*/ 83 h 154"/>
                  <a:gd name="T18" fmla="*/ 12 w 83"/>
                  <a:gd name="T19" fmla="*/ 49 h 154"/>
                  <a:gd name="T20" fmla="*/ 0 w 83"/>
                  <a:gd name="T21" fmla="*/ 16 h 154"/>
                  <a:gd name="T22" fmla="*/ 28 w 83"/>
                  <a:gd name="T23" fmla="*/ 8 h 154"/>
                  <a:gd name="T24" fmla="*/ 37 w 83"/>
                  <a:gd name="T25" fmla="*/ 1 h 154"/>
                  <a:gd name="T26" fmla="*/ 48 w 83"/>
                  <a:gd name="T27" fmla="*/ 2 h 154"/>
                  <a:gd name="T28" fmla="*/ 51 w 83"/>
                  <a:gd name="T29" fmla="*/ 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3" h="154">
                    <a:moveTo>
                      <a:pt x="51" y="1"/>
                    </a:moveTo>
                    <a:cubicBezTo>
                      <a:pt x="51" y="14"/>
                      <a:pt x="51" y="28"/>
                      <a:pt x="52" y="41"/>
                    </a:cubicBezTo>
                    <a:cubicBezTo>
                      <a:pt x="52" y="42"/>
                      <a:pt x="53" y="38"/>
                      <a:pt x="54" y="37"/>
                    </a:cubicBezTo>
                    <a:cubicBezTo>
                      <a:pt x="56" y="36"/>
                      <a:pt x="58" y="38"/>
                      <a:pt x="60" y="38"/>
                    </a:cubicBezTo>
                    <a:cubicBezTo>
                      <a:pt x="61" y="91"/>
                      <a:pt x="49" y="77"/>
                      <a:pt x="75" y="80"/>
                    </a:cubicBezTo>
                    <a:cubicBezTo>
                      <a:pt x="76" y="126"/>
                      <a:pt x="83" y="120"/>
                      <a:pt x="78" y="151"/>
                    </a:cubicBezTo>
                    <a:cubicBezTo>
                      <a:pt x="65" y="150"/>
                      <a:pt x="51" y="154"/>
                      <a:pt x="40" y="148"/>
                    </a:cubicBezTo>
                    <a:cubicBezTo>
                      <a:pt x="32" y="143"/>
                      <a:pt x="38" y="127"/>
                      <a:pt x="30" y="121"/>
                    </a:cubicBezTo>
                    <a:cubicBezTo>
                      <a:pt x="27" y="108"/>
                      <a:pt x="28" y="95"/>
                      <a:pt x="22" y="83"/>
                    </a:cubicBezTo>
                    <a:cubicBezTo>
                      <a:pt x="20" y="69"/>
                      <a:pt x="27" y="55"/>
                      <a:pt x="12" y="49"/>
                    </a:cubicBezTo>
                    <a:cubicBezTo>
                      <a:pt x="10" y="36"/>
                      <a:pt x="17" y="19"/>
                      <a:pt x="0" y="16"/>
                    </a:cubicBezTo>
                    <a:cubicBezTo>
                      <a:pt x="2" y="6"/>
                      <a:pt x="28" y="8"/>
                      <a:pt x="28" y="8"/>
                    </a:cubicBezTo>
                    <a:cubicBezTo>
                      <a:pt x="31" y="6"/>
                      <a:pt x="33" y="2"/>
                      <a:pt x="37" y="1"/>
                    </a:cubicBezTo>
                    <a:cubicBezTo>
                      <a:pt x="41" y="0"/>
                      <a:pt x="44" y="2"/>
                      <a:pt x="48" y="2"/>
                    </a:cubicBezTo>
                    <a:cubicBezTo>
                      <a:pt x="49" y="2"/>
                      <a:pt x="50" y="1"/>
                      <a:pt x="51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58" name="Freeform 198"/>
              <p:cNvSpPr>
                <a:spLocks/>
              </p:cNvSpPr>
              <p:nvPr/>
            </p:nvSpPr>
            <p:spPr bwMode="auto">
              <a:xfrm>
                <a:off x="2387" y="478"/>
                <a:ext cx="56" cy="203"/>
              </a:xfrm>
              <a:custGeom>
                <a:avLst/>
                <a:gdLst>
                  <a:gd name="T0" fmla="*/ 38 w 56"/>
                  <a:gd name="T1" fmla="*/ 128 h 203"/>
                  <a:gd name="T2" fmla="*/ 37 w 56"/>
                  <a:gd name="T3" fmla="*/ 153 h 203"/>
                  <a:gd name="T4" fmla="*/ 44 w 56"/>
                  <a:gd name="T5" fmla="*/ 188 h 203"/>
                  <a:gd name="T6" fmla="*/ 56 w 56"/>
                  <a:gd name="T7" fmla="*/ 198 h 203"/>
                  <a:gd name="T8" fmla="*/ 32 w 56"/>
                  <a:gd name="T9" fmla="*/ 192 h 203"/>
                  <a:gd name="T10" fmla="*/ 28 w 56"/>
                  <a:gd name="T11" fmla="*/ 126 h 203"/>
                  <a:gd name="T12" fmla="*/ 13 w 56"/>
                  <a:gd name="T13" fmla="*/ 87 h 203"/>
                  <a:gd name="T14" fmla="*/ 5 w 56"/>
                  <a:gd name="T15" fmla="*/ 47 h 203"/>
                  <a:gd name="T16" fmla="*/ 7 w 56"/>
                  <a:gd name="T17" fmla="*/ 21 h 203"/>
                  <a:gd name="T18" fmla="*/ 16 w 56"/>
                  <a:gd name="T19" fmla="*/ 39 h 203"/>
                  <a:gd name="T20" fmla="*/ 29 w 56"/>
                  <a:gd name="T21" fmla="*/ 87 h 203"/>
                  <a:gd name="T22" fmla="*/ 38 w 56"/>
                  <a:gd name="T23" fmla="*/ 128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6" h="203">
                    <a:moveTo>
                      <a:pt x="38" y="128"/>
                    </a:moveTo>
                    <a:cubicBezTo>
                      <a:pt x="30" y="134"/>
                      <a:pt x="33" y="144"/>
                      <a:pt x="37" y="153"/>
                    </a:cubicBezTo>
                    <a:cubicBezTo>
                      <a:pt x="32" y="166"/>
                      <a:pt x="29" y="184"/>
                      <a:pt x="44" y="188"/>
                    </a:cubicBezTo>
                    <a:cubicBezTo>
                      <a:pt x="47" y="194"/>
                      <a:pt x="52" y="192"/>
                      <a:pt x="56" y="198"/>
                    </a:cubicBezTo>
                    <a:cubicBezTo>
                      <a:pt x="46" y="203"/>
                      <a:pt x="36" y="203"/>
                      <a:pt x="32" y="192"/>
                    </a:cubicBezTo>
                    <a:cubicBezTo>
                      <a:pt x="29" y="170"/>
                      <a:pt x="32" y="148"/>
                      <a:pt x="28" y="126"/>
                    </a:cubicBezTo>
                    <a:cubicBezTo>
                      <a:pt x="6" y="133"/>
                      <a:pt x="33" y="96"/>
                      <a:pt x="13" y="87"/>
                    </a:cubicBezTo>
                    <a:cubicBezTo>
                      <a:pt x="6" y="73"/>
                      <a:pt x="23" y="51"/>
                      <a:pt x="5" y="47"/>
                    </a:cubicBezTo>
                    <a:cubicBezTo>
                      <a:pt x="4" y="40"/>
                      <a:pt x="0" y="0"/>
                      <a:pt x="7" y="21"/>
                    </a:cubicBezTo>
                    <a:cubicBezTo>
                      <a:pt x="8" y="31"/>
                      <a:pt x="6" y="37"/>
                      <a:pt x="16" y="39"/>
                    </a:cubicBezTo>
                    <a:cubicBezTo>
                      <a:pt x="25" y="55"/>
                      <a:pt x="8" y="84"/>
                      <a:pt x="29" y="87"/>
                    </a:cubicBezTo>
                    <a:cubicBezTo>
                      <a:pt x="32" y="139"/>
                      <a:pt x="28" y="107"/>
                      <a:pt x="38" y="12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59" name="Freeform 199"/>
              <p:cNvSpPr>
                <a:spLocks/>
              </p:cNvSpPr>
              <p:nvPr/>
            </p:nvSpPr>
            <p:spPr bwMode="auto">
              <a:xfrm>
                <a:off x="2416" y="459"/>
                <a:ext cx="565" cy="217"/>
              </a:xfrm>
              <a:custGeom>
                <a:avLst/>
                <a:gdLst>
                  <a:gd name="T0" fmla="*/ 565 w 565"/>
                  <a:gd name="T1" fmla="*/ 139 h 217"/>
                  <a:gd name="T2" fmla="*/ 557 w 565"/>
                  <a:gd name="T3" fmla="*/ 185 h 217"/>
                  <a:gd name="T4" fmla="*/ 495 w 565"/>
                  <a:gd name="T5" fmla="*/ 183 h 217"/>
                  <a:gd name="T6" fmla="*/ 483 w 565"/>
                  <a:gd name="T7" fmla="*/ 179 h 217"/>
                  <a:gd name="T8" fmla="*/ 253 w 565"/>
                  <a:gd name="T9" fmla="*/ 185 h 217"/>
                  <a:gd name="T10" fmla="*/ 135 w 565"/>
                  <a:gd name="T11" fmla="*/ 193 h 217"/>
                  <a:gd name="T12" fmla="*/ 89 w 565"/>
                  <a:gd name="T13" fmla="*/ 197 h 217"/>
                  <a:gd name="T14" fmla="*/ 79 w 565"/>
                  <a:gd name="T15" fmla="*/ 207 h 217"/>
                  <a:gd name="T16" fmla="*/ 9 w 565"/>
                  <a:gd name="T17" fmla="*/ 203 h 217"/>
                  <a:gd name="T18" fmla="*/ 3 w 565"/>
                  <a:gd name="T19" fmla="*/ 175 h 217"/>
                  <a:gd name="T20" fmla="*/ 67 w 565"/>
                  <a:gd name="T21" fmla="*/ 143 h 217"/>
                  <a:gd name="T22" fmla="*/ 163 w 565"/>
                  <a:gd name="T23" fmla="*/ 129 h 217"/>
                  <a:gd name="T24" fmla="*/ 245 w 565"/>
                  <a:gd name="T25" fmla="*/ 131 h 217"/>
                  <a:gd name="T26" fmla="*/ 271 w 565"/>
                  <a:gd name="T27" fmla="*/ 127 h 217"/>
                  <a:gd name="T28" fmla="*/ 273 w 565"/>
                  <a:gd name="T29" fmla="*/ 103 h 217"/>
                  <a:gd name="T30" fmla="*/ 253 w 565"/>
                  <a:gd name="T31" fmla="*/ 91 h 217"/>
                  <a:gd name="T32" fmla="*/ 223 w 565"/>
                  <a:gd name="T33" fmla="*/ 85 h 217"/>
                  <a:gd name="T34" fmla="*/ 195 w 565"/>
                  <a:gd name="T35" fmla="*/ 71 h 217"/>
                  <a:gd name="T36" fmla="*/ 193 w 565"/>
                  <a:gd name="T37" fmla="*/ 43 h 217"/>
                  <a:gd name="T38" fmla="*/ 233 w 565"/>
                  <a:gd name="T39" fmla="*/ 19 h 217"/>
                  <a:gd name="T40" fmla="*/ 251 w 565"/>
                  <a:gd name="T41" fmla="*/ 11 h 217"/>
                  <a:gd name="T42" fmla="*/ 273 w 565"/>
                  <a:gd name="T43" fmla="*/ 5 h 217"/>
                  <a:gd name="T44" fmla="*/ 317 w 565"/>
                  <a:gd name="T45" fmla="*/ 1 h 217"/>
                  <a:gd name="T46" fmla="*/ 401 w 565"/>
                  <a:gd name="T47" fmla="*/ 13 h 217"/>
                  <a:gd name="T48" fmla="*/ 439 w 565"/>
                  <a:gd name="T49" fmla="*/ 25 h 217"/>
                  <a:gd name="T50" fmla="*/ 359 w 565"/>
                  <a:gd name="T51" fmla="*/ 103 h 217"/>
                  <a:gd name="T52" fmla="*/ 353 w 565"/>
                  <a:gd name="T53" fmla="*/ 119 h 217"/>
                  <a:gd name="T54" fmla="*/ 437 w 565"/>
                  <a:gd name="T55" fmla="*/ 121 h 217"/>
                  <a:gd name="T56" fmla="*/ 543 w 565"/>
                  <a:gd name="T57" fmla="*/ 127 h 217"/>
                  <a:gd name="T58" fmla="*/ 561 w 565"/>
                  <a:gd name="T59" fmla="*/ 133 h 217"/>
                  <a:gd name="T60" fmla="*/ 565 w 565"/>
                  <a:gd name="T61" fmla="*/ 139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565" h="217">
                    <a:moveTo>
                      <a:pt x="565" y="139"/>
                    </a:moveTo>
                    <a:cubicBezTo>
                      <a:pt x="559" y="165"/>
                      <a:pt x="562" y="150"/>
                      <a:pt x="557" y="185"/>
                    </a:cubicBezTo>
                    <a:cubicBezTo>
                      <a:pt x="536" y="184"/>
                      <a:pt x="516" y="185"/>
                      <a:pt x="495" y="183"/>
                    </a:cubicBezTo>
                    <a:cubicBezTo>
                      <a:pt x="491" y="183"/>
                      <a:pt x="483" y="179"/>
                      <a:pt x="483" y="179"/>
                    </a:cubicBezTo>
                    <a:cubicBezTo>
                      <a:pt x="444" y="179"/>
                      <a:pt x="314" y="183"/>
                      <a:pt x="253" y="185"/>
                    </a:cubicBezTo>
                    <a:cubicBezTo>
                      <a:pt x="195" y="187"/>
                      <a:pt x="162" y="191"/>
                      <a:pt x="135" y="193"/>
                    </a:cubicBezTo>
                    <a:cubicBezTo>
                      <a:pt x="69" y="195"/>
                      <a:pt x="98" y="195"/>
                      <a:pt x="89" y="197"/>
                    </a:cubicBezTo>
                    <a:cubicBezTo>
                      <a:pt x="80" y="199"/>
                      <a:pt x="92" y="206"/>
                      <a:pt x="79" y="207"/>
                    </a:cubicBezTo>
                    <a:cubicBezTo>
                      <a:pt x="55" y="202"/>
                      <a:pt x="29" y="217"/>
                      <a:pt x="9" y="203"/>
                    </a:cubicBezTo>
                    <a:cubicBezTo>
                      <a:pt x="8" y="193"/>
                      <a:pt x="4" y="185"/>
                      <a:pt x="3" y="175"/>
                    </a:cubicBezTo>
                    <a:cubicBezTo>
                      <a:pt x="0" y="137"/>
                      <a:pt x="41" y="147"/>
                      <a:pt x="67" y="143"/>
                    </a:cubicBezTo>
                    <a:cubicBezTo>
                      <a:pt x="98" y="133"/>
                      <a:pt x="130" y="132"/>
                      <a:pt x="163" y="129"/>
                    </a:cubicBezTo>
                    <a:cubicBezTo>
                      <a:pt x="190" y="130"/>
                      <a:pt x="218" y="131"/>
                      <a:pt x="245" y="131"/>
                    </a:cubicBezTo>
                    <a:cubicBezTo>
                      <a:pt x="255" y="131"/>
                      <a:pt x="265" y="135"/>
                      <a:pt x="271" y="127"/>
                    </a:cubicBezTo>
                    <a:cubicBezTo>
                      <a:pt x="277" y="122"/>
                      <a:pt x="276" y="109"/>
                      <a:pt x="273" y="103"/>
                    </a:cubicBezTo>
                    <a:cubicBezTo>
                      <a:pt x="270" y="97"/>
                      <a:pt x="261" y="94"/>
                      <a:pt x="253" y="91"/>
                    </a:cubicBezTo>
                    <a:cubicBezTo>
                      <a:pt x="239" y="86"/>
                      <a:pt x="249" y="89"/>
                      <a:pt x="223" y="85"/>
                    </a:cubicBezTo>
                    <a:cubicBezTo>
                      <a:pt x="215" y="81"/>
                      <a:pt x="200" y="78"/>
                      <a:pt x="195" y="71"/>
                    </a:cubicBezTo>
                    <a:cubicBezTo>
                      <a:pt x="190" y="64"/>
                      <a:pt x="187" y="52"/>
                      <a:pt x="193" y="43"/>
                    </a:cubicBezTo>
                    <a:cubicBezTo>
                      <a:pt x="199" y="24"/>
                      <a:pt x="217" y="30"/>
                      <a:pt x="233" y="19"/>
                    </a:cubicBezTo>
                    <a:cubicBezTo>
                      <a:pt x="238" y="15"/>
                      <a:pt x="251" y="11"/>
                      <a:pt x="251" y="11"/>
                    </a:cubicBezTo>
                    <a:cubicBezTo>
                      <a:pt x="256" y="8"/>
                      <a:pt x="262" y="7"/>
                      <a:pt x="273" y="5"/>
                    </a:cubicBezTo>
                    <a:cubicBezTo>
                      <a:pt x="284" y="3"/>
                      <a:pt x="296" y="0"/>
                      <a:pt x="317" y="1"/>
                    </a:cubicBezTo>
                    <a:cubicBezTo>
                      <a:pt x="351" y="2"/>
                      <a:pt x="367" y="11"/>
                      <a:pt x="401" y="13"/>
                    </a:cubicBezTo>
                    <a:cubicBezTo>
                      <a:pt x="412" y="20"/>
                      <a:pt x="426" y="22"/>
                      <a:pt x="439" y="25"/>
                    </a:cubicBezTo>
                    <a:cubicBezTo>
                      <a:pt x="456" y="92"/>
                      <a:pt x="409" y="100"/>
                      <a:pt x="359" y="103"/>
                    </a:cubicBezTo>
                    <a:cubicBezTo>
                      <a:pt x="357" y="104"/>
                      <a:pt x="343" y="118"/>
                      <a:pt x="353" y="119"/>
                    </a:cubicBezTo>
                    <a:cubicBezTo>
                      <a:pt x="381" y="122"/>
                      <a:pt x="409" y="120"/>
                      <a:pt x="437" y="121"/>
                    </a:cubicBezTo>
                    <a:cubicBezTo>
                      <a:pt x="481" y="130"/>
                      <a:pt x="417" y="120"/>
                      <a:pt x="543" y="127"/>
                    </a:cubicBezTo>
                    <a:cubicBezTo>
                      <a:pt x="550" y="127"/>
                      <a:pt x="561" y="133"/>
                      <a:pt x="561" y="133"/>
                    </a:cubicBezTo>
                    <a:cubicBezTo>
                      <a:pt x="563" y="140"/>
                      <a:pt x="561" y="139"/>
                      <a:pt x="565" y="139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60" name="Freeform 200"/>
              <p:cNvSpPr>
                <a:spLocks/>
              </p:cNvSpPr>
              <p:nvPr/>
            </p:nvSpPr>
            <p:spPr bwMode="auto">
              <a:xfrm>
                <a:off x="2704" y="557"/>
                <a:ext cx="25" cy="63"/>
              </a:xfrm>
              <a:custGeom>
                <a:avLst/>
                <a:gdLst>
                  <a:gd name="T0" fmla="*/ 23 w 25"/>
                  <a:gd name="T1" fmla="*/ 19 h 63"/>
                  <a:gd name="T2" fmla="*/ 21 w 25"/>
                  <a:gd name="T3" fmla="*/ 53 h 63"/>
                  <a:gd name="T4" fmla="*/ 11 w 25"/>
                  <a:gd name="T5" fmla="*/ 55 h 63"/>
                  <a:gd name="T6" fmla="*/ 9 w 25"/>
                  <a:gd name="T7" fmla="*/ 63 h 63"/>
                  <a:gd name="T8" fmla="*/ 9 w 25"/>
                  <a:gd name="T9" fmla="*/ 19 h 63"/>
                  <a:gd name="T10" fmla="*/ 15 w 25"/>
                  <a:gd name="T11" fmla="*/ 11 h 63"/>
                  <a:gd name="T12" fmla="*/ 23 w 25"/>
                  <a:gd name="T13" fmla="*/ 19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" h="63">
                    <a:moveTo>
                      <a:pt x="23" y="19"/>
                    </a:moveTo>
                    <a:cubicBezTo>
                      <a:pt x="22" y="30"/>
                      <a:pt x="25" y="42"/>
                      <a:pt x="21" y="53"/>
                    </a:cubicBezTo>
                    <a:cubicBezTo>
                      <a:pt x="20" y="56"/>
                      <a:pt x="14" y="53"/>
                      <a:pt x="11" y="55"/>
                    </a:cubicBezTo>
                    <a:cubicBezTo>
                      <a:pt x="9" y="57"/>
                      <a:pt x="10" y="60"/>
                      <a:pt x="9" y="63"/>
                    </a:cubicBezTo>
                    <a:cubicBezTo>
                      <a:pt x="0" y="50"/>
                      <a:pt x="5" y="34"/>
                      <a:pt x="9" y="19"/>
                    </a:cubicBezTo>
                    <a:cubicBezTo>
                      <a:pt x="6" y="11"/>
                      <a:pt x="4" y="0"/>
                      <a:pt x="15" y="11"/>
                    </a:cubicBezTo>
                    <a:cubicBezTo>
                      <a:pt x="16" y="15"/>
                      <a:pt x="18" y="28"/>
                      <a:pt x="23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61" name="Freeform 201"/>
              <p:cNvSpPr>
                <a:spLocks/>
              </p:cNvSpPr>
              <p:nvPr/>
            </p:nvSpPr>
            <p:spPr bwMode="auto">
              <a:xfrm>
                <a:off x="2445" y="629"/>
                <a:ext cx="70" cy="30"/>
              </a:xfrm>
              <a:custGeom>
                <a:avLst/>
                <a:gdLst>
                  <a:gd name="T0" fmla="*/ 70 w 70"/>
                  <a:gd name="T1" fmla="*/ 3 h 30"/>
                  <a:gd name="T2" fmla="*/ 24 w 70"/>
                  <a:gd name="T3" fmla="*/ 13 h 30"/>
                  <a:gd name="T4" fmla="*/ 22 w 70"/>
                  <a:gd name="T5" fmla="*/ 19 h 30"/>
                  <a:gd name="T6" fmla="*/ 26 w 70"/>
                  <a:gd name="T7" fmla="*/ 25 h 30"/>
                  <a:gd name="T8" fmla="*/ 10 w 70"/>
                  <a:gd name="T9" fmla="*/ 29 h 30"/>
                  <a:gd name="T10" fmla="*/ 6 w 70"/>
                  <a:gd name="T11" fmla="*/ 11 h 30"/>
                  <a:gd name="T12" fmla="*/ 0 w 70"/>
                  <a:gd name="T13" fmla="*/ 7 h 30"/>
                  <a:gd name="T14" fmla="*/ 36 w 70"/>
                  <a:gd name="T15" fmla="*/ 5 h 30"/>
                  <a:gd name="T16" fmla="*/ 70 w 70"/>
                  <a:gd name="T17" fmla="*/ 3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30">
                    <a:moveTo>
                      <a:pt x="70" y="3"/>
                    </a:moveTo>
                    <a:cubicBezTo>
                      <a:pt x="62" y="15"/>
                      <a:pt x="36" y="12"/>
                      <a:pt x="24" y="13"/>
                    </a:cubicBezTo>
                    <a:cubicBezTo>
                      <a:pt x="23" y="15"/>
                      <a:pt x="22" y="17"/>
                      <a:pt x="22" y="19"/>
                    </a:cubicBezTo>
                    <a:cubicBezTo>
                      <a:pt x="22" y="21"/>
                      <a:pt x="27" y="23"/>
                      <a:pt x="26" y="25"/>
                    </a:cubicBezTo>
                    <a:cubicBezTo>
                      <a:pt x="25" y="30"/>
                      <a:pt x="15" y="28"/>
                      <a:pt x="10" y="29"/>
                    </a:cubicBezTo>
                    <a:cubicBezTo>
                      <a:pt x="7" y="21"/>
                      <a:pt x="3" y="19"/>
                      <a:pt x="6" y="11"/>
                    </a:cubicBezTo>
                    <a:cubicBezTo>
                      <a:pt x="4" y="10"/>
                      <a:pt x="0" y="9"/>
                      <a:pt x="0" y="7"/>
                    </a:cubicBezTo>
                    <a:cubicBezTo>
                      <a:pt x="0" y="0"/>
                      <a:pt x="12" y="3"/>
                      <a:pt x="36" y="5"/>
                    </a:cubicBezTo>
                    <a:cubicBezTo>
                      <a:pt x="53" y="9"/>
                      <a:pt x="41" y="7"/>
                      <a:pt x="70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62" name="Freeform 202"/>
              <p:cNvSpPr>
                <a:spLocks/>
              </p:cNvSpPr>
              <p:nvPr/>
            </p:nvSpPr>
            <p:spPr bwMode="auto">
              <a:xfrm>
                <a:off x="2659" y="484"/>
                <a:ext cx="140" cy="59"/>
              </a:xfrm>
              <a:custGeom>
                <a:avLst/>
                <a:gdLst>
                  <a:gd name="T0" fmla="*/ 140 w 140"/>
                  <a:gd name="T1" fmla="*/ 22 h 59"/>
                  <a:gd name="T2" fmla="*/ 94 w 140"/>
                  <a:gd name="T3" fmla="*/ 42 h 59"/>
                  <a:gd name="T4" fmla="*/ 54 w 140"/>
                  <a:gd name="T5" fmla="*/ 36 h 59"/>
                  <a:gd name="T6" fmla="*/ 34 w 140"/>
                  <a:gd name="T7" fmla="*/ 32 h 59"/>
                  <a:gd name="T8" fmla="*/ 4 w 140"/>
                  <a:gd name="T9" fmla="*/ 40 h 59"/>
                  <a:gd name="T10" fmla="*/ 20 w 140"/>
                  <a:gd name="T11" fmla="*/ 10 h 59"/>
                  <a:gd name="T12" fmla="*/ 78 w 140"/>
                  <a:gd name="T13" fmla="*/ 10 h 59"/>
                  <a:gd name="T14" fmla="*/ 80 w 140"/>
                  <a:gd name="T15" fmla="*/ 4 h 59"/>
                  <a:gd name="T16" fmla="*/ 92 w 140"/>
                  <a:gd name="T17" fmla="*/ 0 h 59"/>
                  <a:gd name="T18" fmla="*/ 128 w 140"/>
                  <a:gd name="T19" fmla="*/ 6 h 59"/>
                  <a:gd name="T20" fmla="*/ 140 w 140"/>
                  <a:gd name="T21" fmla="*/ 2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0" h="59">
                    <a:moveTo>
                      <a:pt x="140" y="22"/>
                    </a:moveTo>
                    <a:cubicBezTo>
                      <a:pt x="134" y="59"/>
                      <a:pt x="130" y="51"/>
                      <a:pt x="94" y="42"/>
                    </a:cubicBezTo>
                    <a:cubicBezTo>
                      <a:pt x="81" y="29"/>
                      <a:pt x="76" y="34"/>
                      <a:pt x="54" y="36"/>
                    </a:cubicBezTo>
                    <a:cubicBezTo>
                      <a:pt x="45" y="39"/>
                      <a:pt x="41" y="37"/>
                      <a:pt x="34" y="32"/>
                    </a:cubicBezTo>
                    <a:cubicBezTo>
                      <a:pt x="29" y="47"/>
                      <a:pt x="20" y="41"/>
                      <a:pt x="4" y="40"/>
                    </a:cubicBezTo>
                    <a:cubicBezTo>
                      <a:pt x="6" y="18"/>
                      <a:pt x="0" y="13"/>
                      <a:pt x="20" y="10"/>
                    </a:cubicBezTo>
                    <a:cubicBezTo>
                      <a:pt x="42" y="14"/>
                      <a:pt x="43" y="16"/>
                      <a:pt x="78" y="10"/>
                    </a:cubicBezTo>
                    <a:cubicBezTo>
                      <a:pt x="80" y="10"/>
                      <a:pt x="78" y="5"/>
                      <a:pt x="80" y="4"/>
                    </a:cubicBezTo>
                    <a:cubicBezTo>
                      <a:pt x="83" y="2"/>
                      <a:pt x="92" y="0"/>
                      <a:pt x="92" y="0"/>
                    </a:cubicBezTo>
                    <a:cubicBezTo>
                      <a:pt x="104" y="2"/>
                      <a:pt x="116" y="2"/>
                      <a:pt x="128" y="6"/>
                    </a:cubicBezTo>
                    <a:cubicBezTo>
                      <a:pt x="133" y="13"/>
                      <a:pt x="140" y="13"/>
                      <a:pt x="140" y="22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63" name="Freeform 203"/>
              <p:cNvSpPr>
                <a:spLocks/>
              </p:cNvSpPr>
              <p:nvPr/>
            </p:nvSpPr>
            <p:spPr bwMode="auto">
              <a:xfrm>
                <a:off x="2701" y="498"/>
                <a:ext cx="20" cy="26"/>
              </a:xfrm>
              <a:custGeom>
                <a:avLst/>
                <a:gdLst>
                  <a:gd name="T0" fmla="*/ 4 w 20"/>
                  <a:gd name="T1" fmla="*/ 0 h 26"/>
                  <a:gd name="T2" fmla="*/ 4 w 20"/>
                  <a:gd name="T3" fmla="*/ 22 h 26"/>
                  <a:gd name="T4" fmla="*/ 20 w 20"/>
                  <a:gd name="T5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0" h="26">
                    <a:moveTo>
                      <a:pt x="4" y="0"/>
                    </a:moveTo>
                    <a:cubicBezTo>
                      <a:pt x="5" y="3"/>
                      <a:pt x="0" y="18"/>
                      <a:pt x="4" y="22"/>
                    </a:cubicBezTo>
                    <a:cubicBezTo>
                      <a:pt x="7" y="26"/>
                      <a:pt x="17" y="22"/>
                      <a:pt x="20" y="22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64" name="Freeform 204"/>
              <p:cNvSpPr>
                <a:spLocks/>
              </p:cNvSpPr>
              <p:nvPr/>
            </p:nvSpPr>
            <p:spPr bwMode="auto">
              <a:xfrm>
                <a:off x="2737" y="498"/>
                <a:ext cx="18" cy="15"/>
              </a:xfrm>
              <a:custGeom>
                <a:avLst/>
                <a:gdLst>
                  <a:gd name="T0" fmla="*/ 18 w 18"/>
                  <a:gd name="T1" fmla="*/ 3 h 15"/>
                  <a:gd name="T2" fmla="*/ 0 w 18"/>
                  <a:gd name="T3" fmla="*/ 10 h 15"/>
                  <a:gd name="T4" fmla="*/ 18 w 18"/>
                  <a:gd name="T5" fmla="*/ 3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8" h="15">
                    <a:moveTo>
                      <a:pt x="18" y="3"/>
                    </a:moveTo>
                    <a:cubicBezTo>
                      <a:pt x="16" y="15"/>
                      <a:pt x="11" y="12"/>
                      <a:pt x="0" y="10"/>
                    </a:cubicBezTo>
                    <a:cubicBezTo>
                      <a:pt x="3" y="0"/>
                      <a:pt x="8" y="3"/>
                      <a:pt x="18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65" name="Freeform 205"/>
              <p:cNvSpPr>
                <a:spLocks/>
              </p:cNvSpPr>
              <p:nvPr/>
            </p:nvSpPr>
            <p:spPr bwMode="auto">
              <a:xfrm>
                <a:off x="2786" y="553"/>
                <a:ext cx="58" cy="39"/>
              </a:xfrm>
              <a:custGeom>
                <a:avLst/>
                <a:gdLst>
                  <a:gd name="T0" fmla="*/ 58 w 58"/>
                  <a:gd name="T1" fmla="*/ 0 h 39"/>
                  <a:gd name="T2" fmla="*/ 10 w 58"/>
                  <a:gd name="T3" fmla="*/ 23 h 39"/>
                  <a:gd name="T4" fmla="*/ 34 w 58"/>
                  <a:gd name="T5" fmla="*/ 8 h 39"/>
                  <a:gd name="T6" fmla="*/ 58 w 58"/>
                  <a:gd name="T7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8" h="39">
                    <a:moveTo>
                      <a:pt x="58" y="0"/>
                    </a:moveTo>
                    <a:cubicBezTo>
                      <a:pt x="55" y="39"/>
                      <a:pt x="45" y="24"/>
                      <a:pt x="10" y="23"/>
                    </a:cubicBezTo>
                    <a:cubicBezTo>
                      <a:pt x="0" y="6"/>
                      <a:pt x="23" y="9"/>
                      <a:pt x="34" y="8"/>
                    </a:cubicBezTo>
                    <a:cubicBezTo>
                      <a:pt x="39" y="0"/>
                      <a:pt x="49" y="0"/>
                      <a:pt x="5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66" name="Freeform 206"/>
              <p:cNvSpPr>
                <a:spLocks/>
              </p:cNvSpPr>
              <p:nvPr/>
            </p:nvSpPr>
            <p:spPr bwMode="auto">
              <a:xfrm>
                <a:off x="2973" y="550"/>
                <a:ext cx="111" cy="80"/>
              </a:xfrm>
              <a:custGeom>
                <a:avLst/>
                <a:gdLst>
                  <a:gd name="T0" fmla="*/ 97 w 111"/>
                  <a:gd name="T1" fmla="*/ 18 h 80"/>
                  <a:gd name="T2" fmla="*/ 105 w 111"/>
                  <a:gd name="T3" fmla="*/ 50 h 80"/>
                  <a:gd name="T4" fmla="*/ 102 w 111"/>
                  <a:gd name="T5" fmla="*/ 68 h 80"/>
                  <a:gd name="T6" fmla="*/ 6 w 111"/>
                  <a:gd name="T7" fmla="*/ 60 h 80"/>
                  <a:gd name="T8" fmla="*/ 3 w 111"/>
                  <a:gd name="T9" fmla="*/ 35 h 80"/>
                  <a:gd name="T10" fmla="*/ 16 w 111"/>
                  <a:gd name="T11" fmla="*/ 14 h 80"/>
                  <a:gd name="T12" fmla="*/ 61 w 111"/>
                  <a:gd name="T13" fmla="*/ 9 h 80"/>
                  <a:gd name="T14" fmla="*/ 97 w 111"/>
                  <a:gd name="T15" fmla="*/ 18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1" h="80">
                    <a:moveTo>
                      <a:pt x="97" y="18"/>
                    </a:moveTo>
                    <a:cubicBezTo>
                      <a:pt x="99" y="29"/>
                      <a:pt x="99" y="40"/>
                      <a:pt x="105" y="50"/>
                    </a:cubicBezTo>
                    <a:cubicBezTo>
                      <a:pt x="106" y="58"/>
                      <a:pt x="111" y="64"/>
                      <a:pt x="102" y="68"/>
                    </a:cubicBezTo>
                    <a:cubicBezTo>
                      <a:pt x="74" y="66"/>
                      <a:pt x="18" y="80"/>
                      <a:pt x="6" y="60"/>
                    </a:cubicBezTo>
                    <a:cubicBezTo>
                      <a:pt x="8" y="50"/>
                      <a:pt x="12" y="42"/>
                      <a:pt x="3" y="35"/>
                    </a:cubicBezTo>
                    <a:cubicBezTo>
                      <a:pt x="5" y="22"/>
                      <a:pt x="0" y="16"/>
                      <a:pt x="16" y="14"/>
                    </a:cubicBezTo>
                    <a:cubicBezTo>
                      <a:pt x="24" y="0"/>
                      <a:pt x="48" y="9"/>
                      <a:pt x="61" y="9"/>
                    </a:cubicBezTo>
                    <a:cubicBezTo>
                      <a:pt x="71" y="10"/>
                      <a:pt x="88" y="11"/>
                      <a:pt x="97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67" name="Freeform 207"/>
              <p:cNvSpPr>
                <a:spLocks/>
              </p:cNvSpPr>
              <p:nvPr/>
            </p:nvSpPr>
            <p:spPr bwMode="auto">
              <a:xfrm>
                <a:off x="2295" y="577"/>
                <a:ext cx="127" cy="64"/>
              </a:xfrm>
              <a:custGeom>
                <a:avLst/>
                <a:gdLst>
                  <a:gd name="T0" fmla="*/ 120 w 127"/>
                  <a:gd name="T1" fmla="*/ 48 h 64"/>
                  <a:gd name="T2" fmla="*/ 40 w 127"/>
                  <a:gd name="T3" fmla="*/ 50 h 64"/>
                  <a:gd name="T4" fmla="*/ 21 w 127"/>
                  <a:gd name="T5" fmla="*/ 39 h 64"/>
                  <a:gd name="T6" fmla="*/ 28 w 127"/>
                  <a:gd name="T7" fmla="*/ 20 h 64"/>
                  <a:gd name="T8" fmla="*/ 39 w 127"/>
                  <a:gd name="T9" fmla="*/ 0 h 64"/>
                  <a:gd name="T10" fmla="*/ 115 w 127"/>
                  <a:gd name="T11" fmla="*/ 6 h 64"/>
                  <a:gd name="T12" fmla="*/ 120 w 127"/>
                  <a:gd name="T13" fmla="*/ 23 h 64"/>
                  <a:gd name="T14" fmla="*/ 127 w 127"/>
                  <a:gd name="T15" fmla="*/ 44 h 64"/>
                  <a:gd name="T16" fmla="*/ 120 w 127"/>
                  <a:gd name="T17" fmla="*/ 48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7" h="64">
                    <a:moveTo>
                      <a:pt x="120" y="48"/>
                    </a:moveTo>
                    <a:cubicBezTo>
                      <a:pt x="93" y="49"/>
                      <a:pt x="63" y="64"/>
                      <a:pt x="40" y="50"/>
                    </a:cubicBezTo>
                    <a:cubicBezTo>
                      <a:pt x="22" y="63"/>
                      <a:pt x="0" y="52"/>
                      <a:pt x="21" y="39"/>
                    </a:cubicBezTo>
                    <a:cubicBezTo>
                      <a:pt x="12" y="37"/>
                      <a:pt x="22" y="24"/>
                      <a:pt x="28" y="20"/>
                    </a:cubicBezTo>
                    <a:cubicBezTo>
                      <a:pt x="33" y="12"/>
                      <a:pt x="31" y="5"/>
                      <a:pt x="39" y="0"/>
                    </a:cubicBezTo>
                    <a:cubicBezTo>
                      <a:pt x="60" y="6"/>
                      <a:pt x="94" y="5"/>
                      <a:pt x="115" y="6"/>
                    </a:cubicBezTo>
                    <a:cubicBezTo>
                      <a:pt x="113" y="14"/>
                      <a:pt x="112" y="20"/>
                      <a:pt x="120" y="23"/>
                    </a:cubicBezTo>
                    <a:cubicBezTo>
                      <a:pt x="121" y="42"/>
                      <a:pt x="125" y="31"/>
                      <a:pt x="127" y="44"/>
                    </a:cubicBezTo>
                    <a:cubicBezTo>
                      <a:pt x="126" y="45"/>
                      <a:pt x="120" y="54"/>
                      <a:pt x="120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68" name="Freeform 208"/>
              <p:cNvSpPr>
                <a:spLocks/>
              </p:cNvSpPr>
              <p:nvPr/>
            </p:nvSpPr>
            <p:spPr bwMode="auto">
              <a:xfrm>
                <a:off x="2254" y="710"/>
                <a:ext cx="241" cy="51"/>
              </a:xfrm>
              <a:custGeom>
                <a:avLst/>
                <a:gdLst>
                  <a:gd name="T0" fmla="*/ 237 w 241"/>
                  <a:gd name="T1" fmla="*/ 4 h 51"/>
                  <a:gd name="T2" fmla="*/ 230 w 241"/>
                  <a:gd name="T3" fmla="*/ 44 h 51"/>
                  <a:gd name="T4" fmla="*/ 159 w 241"/>
                  <a:gd name="T5" fmla="*/ 46 h 51"/>
                  <a:gd name="T6" fmla="*/ 0 w 241"/>
                  <a:gd name="T7" fmla="*/ 44 h 51"/>
                  <a:gd name="T8" fmla="*/ 8 w 241"/>
                  <a:gd name="T9" fmla="*/ 22 h 51"/>
                  <a:gd name="T10" fmla="*/ 27 w 241"/>
                  <a:gd name="T11" fmla="*/ 2 h 51"/>
                  <a:gd name="T12" fmla="*/ 198 w 241"/>
                  <a:gd name="T13" fmla="*/ 1 h 51"/>
                  <a:gd name="T14" fmla="*/ 234 w 241"/>
                  <a:gd name="T15" fmla="*/ 2 h 51"/>
                  <a:gd name="T16" fmla="*/ 237 w 241"/>
                  <a:gd name="T17" fmla="*/ 4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1" h="51">
                    <a:moveTo>
                      <a:pt x="237" y="4"/>
                    </a:moveTo>
                    <a:cubicBezTo>
                      <a:pt x="237" y="18"/>
                      <a:pt x="241" y="36"/>
                      <a:pt x="230" y="44"/>
                    </a:cubicBezTo>
                    <a:cubicBezTo>
                      <a:pt x="219" y="51"/>
                      <a:pt x="180" y="46"/>
                      <a:pt x="159" y="46"/>
                    </a:cubicBezTo>
                    <a:cubicBezTo>
                      <a:pt x="106" y="45"/>
                      <a:pt x="53" y="45"/>
                      <a:pt x="0" y="44"/>
                    </a:cubicBezTo>
                    <a:cubicBezTo>
                      <a:pt x="5" y="37"/>
                      <a:pt x="3" y="29"/>
                      <a:pt x="8" y="22"/>
                    </a:cubicBezTo>
                    <a:cubicBezTo>
                      <a:pt x="11" y="9"/>
                      <a:pt x="13" y="4"/>
                      <a:pt x="27" y="2"/>
                    </a:cubicBezTo>
                    <a:cubicBezTo>
                      <a:pt x="84" y="5"/>
                      <a:pt x="141" y="4"/>
                      <a:pt x="198" y="1"/>
                    </a:cubicBezTo>
                    <a:cubicBezTo>
                      <a:pt x="210" y="1"/>
                      <a:pt x="222" y="0"/>
                      <a:pt x="234" y="2"/>
                    </a:cubicBezTo>
                    <a:cubicBezTo>
                      <a:pt x="238" y="3"/>
                      <a:pt x="234" y="12"/>
                      <a:pt x="237" y="4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69" name="Freeform 209"/>
              <p:cNvSpPr>
                <a:spLocks/>
              </p:cNvSpPr>
              <p:nvPr/>
            </p:nvSpPr>
            <p:spPr bwMode="auto">
              <a:xfrm>
                <a:off x="2860" y="690"/>
                <a:ext cx="274" cy="69"/>
              </a:xfrm>
              <a:custGeom>
                <a:avLst/>
                <a:gdLst>
                  <a:gd name="T0" fmla="*/ 269 w 274"/>
                  <a:gd name="T1" fmla="*/ 58 h 69"/>
                  <a:gd name="T2" fmla="*/ 78 w 274"/>
                  <a:gd name="T3" fmla="*/ 54 h 69"/>
                  <a:gd name="T4" fmla="*/ 60 w 274"/>
                  <a:gd name="T5" fmla="*/ 55 h 69"/>
                  <a:gd name="T6" fmla="*/ 59 w 274"/>
                  <a:gd name="T7" fmla="*/ 51 h 69"/>
                  <a:gd name="T8" fmla="*/ 60 w 274"/>
                  <a:gd name="T9" fmla="*/ 7 h 69"/>
                  <a:gd name="T10" fmla="*/ 86 w 274"/>
                  <a:gd name="T11" fmla="*/ 10 h 69"/>
                  <a:gd name="T12" fmla="*/ 167 w 274"/>
                  <a:gd name="T13" fmla="*/ 9 h 69"/>
                  <a:gd name="T14" fmla="*/ 246 w 274"/>
                  <a:gd name="T15" fmla="*/ 13 h 69"/>
                  <a:gd name="T16" fmla="*/ 261 w 274"/>
                  <a:gd name="T17" fmla="*/ 28 h 69"/>
                  <a:gd name="T18" fmla="*/ 272 w 274"/>
                  <a:gd name="T19" fmla="*/ 57 h 69"/>
                  <a:gd name="T20" fmla="*/ 269 w 274"/>
                  <a:gd name="T21" fmla="*/ 58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4" h="69">
                    <a:moveTo>
                      <a:pt x="269" y="58"/>
                    </a:moveTo>
                    <a:cubicBezTo>
                      <a:pt x="0" y="57"/>
                      <a:pt x="152" y="69"/>
                      <a:pt x="78" y="54"/>
                    </a:cubicBezTo>
                    <a:cubicBezTo>
                      <a:pt x="72" y="55"/>
                      <a:pt x="66" y="54"/>
                      <a:pt x="60" y="55"/>
                    </a:cubicBezTo>
                    <a:cubicBezTo>
                      <a:pt x="54" y="58"/>
                      <a:pt x="51" y="53"/>
                      <a:pt x="59" y="51"/>
                    </a:cubicBezTo>
                    <a:cubicBezTo>
                      <a:pt x="61" y="46"/>
                      <a:pt x="56" y="14"/>
                      <a:pt x="60" y="7"/>
                    </a:cubicBezTo>
                    <a:cubicBezTo>
                      <a:pt x="64" y="0"/>
                      <a:pt x="68" y="10"/>
                      <a:pt x="86" y="10"/>
                    </a:cubicBezTo>
                    <a:cubicBezTo>
                      <a:pt x="104" y="10"/>
                      <a:pt x="140" y="8"/>
                      <a:pt x="167" y="9"/>
                    </a:cubicBezTo>
                    <a:cubicBezTo>
                      <a:pt x="196" y="12"/>
                      <a:pt x="209" y="12"/>
                      <a:pt x="246" y="13"/>
                    </a:cubicBezTo>
                    <a:cubicBezTo>
                      <a:pt x="262" y="18"/>
                      <a:pt x="252" y="16"/>
                      <a:pt x="261" y="28"/>
                    </a:cubicBezTo>
                    <a:cubicBezTo>
                      <a:pt x="263" y="43"/>
                      <a:pt x="265" y="46"/>
                      <a:pt x="272" y="57"/>
                    </a:cubicBezTo>
                    <a:cubicBezTo>
                      <a:pt x="273" y="65"/>
                      <a:pt x="274" y="65"/>
                      <a:pt x="269" y="58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70" name="Freeform 210"/>
              <p:cNvSpPr>
                <a:spLocks/>
              </p:cNvSpPr>
              <p:nvPr/>
            </p:nvSpPr>
            <p:spPr bwMode="auto">
              <a:xfrm>
                <a:off x="2896" y="845"/>
                <a:ext cx="295" cy="58"/>
              </a:xfrm>
              <a:custGeom>
                <a:avLst/>
                <a:gdLst>
                  <a:gd name="T0" fmla="*/ 287 w 295"/>
                  <a:gd name="T1" fmla="*/ 52 h 58"/>
                  <a:gd name="T2" fmla="*/ 234 w 295"/>
                  <a:gd name="T3" fmla="*/ 58 h 58"/>
                  <a:gd name="T4" fmla="*/ 5 w 295"/>
                  <a:gd name="T5" fmla="*/ 55 h 58"/>
                  <a:gd name="T6" fmla="*/ 5 w 295"/>
                  <a:gd name="T7" fmla="*/ 31 h 58"/>
                  <a:gd name="T8" fmla="*/ 14 w 295"/>
                  <a:gd name="T9" fmla="*/ 4 h 58"/>
                  <a:gd name="T10" fmla="*/ 128 w 295"/>
                  <a:gd name="T11" fmla="*/ 8 h 58"/>
                  <a:gd name="T12" fmla="*/ 269 w 295"/>
                  <a:gd name="T13" fmla="*/ 8 h 58"/>
                  <a:gd name="T14" fmla="*/ 278 w 295"/>
                  <a:gd name="T15" fmla="*/ 17 h 58"/>
                  <a:gd name="T16" fmla="*/ 290 w 295"/>
                  <a:gd name="T17" fmla="*/ 46 h 58"/>
                  <a:gd name="T18" fmla="*/ 287 w 295"/>
                  <a:gd name="T19" fmla="*/ 5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5" h="58">
                    <a:moveTo>
                      <a:pt x="287" y="52"/>
                    </a:moveTo>
                    <a:cubicBezTo>
                      <a:pt x="265" y="53"/>
                      <a:pt x="253" y="54"/>
                      <a:pt x="234" y="58"/>
                    </a:cubicBezTo>
                    <a:cubicBezTo>
                      <a:pt x="95" y="56"/>
                      <a:pt x="110" y="52"/>
                      <a:pt x="5" y="55"/>
                    </a:cubicBezTo>
                    <a:cubicBezTo>
                      <a:pt x="0" y="47"/>
                      <a:pt x="3" y="40"/>
                      <a:pt x="5" y="31"/>
                    </a:cubicBezTo>
                    <a:cubicBezTo>
                      <a:pt x="6" y="14"/>
                      <a:pt x="2" y="11"/>
                      <a:pt x="14" y="4"/>
                    </a:cubicBezTo>
                    <a:cubicBezTo>
                      <a:pt x="151" y="5"/>
                      <a:pt x="81" y="0"/>
                      <a:pt x="128" y="8"/>
                    </a:cubicBezTo>
                    <a:cubicBezTo>
                      <a:pt x="171" y="7"/>
                      <a:pt x="227" y="0"/>
                      <a:pt x="269" y="8"/>
                    </a:cubicBezTo>
                    <a:cubicBezTo>
                      <a:pt x="295" y="11"/>
                      <a:pt x="275" y="11"/>
                      <a:pt x="278" y="17"/>
                    </a:cubicBezTo>
                    <a:cubicBezTo>
                      <a:pt x="281" y="23"/>
                      <a:pt x="289" y="40"/>
                      <a:pt x="290" y="46"/>
                    </a:cubicBezTo>
                    <a:cubicBezTo>
                      <a:pt x="290" y="48"/>
                      <a:pt x="288" y="50"/>
                      <a:pt x="287" y="52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71" name="Freeform 211"/>
              <p:cNvSpPr>
                <a:spLocks/>
              </p:cNvSpPr>
              <p:nvPr/>
            </p:nvSpPr>
            <p:spPr bwMode="auto">
              <a:xfrm>
                <a:off x="2180" y="844"/>
                <a:ext cx="309" cy="55"/>
              </a:xfrm>
              <a:custGeom>
                <a:avLst/>
                <a:gdLst>
                  <a:gd name="T0" fmla="*/ 304 w 309"/>
                  <a:gd name="T1" fmla="*/ 54 h 55"/>
                  <a:gd name="T2" fmla="*/ 259 w 309"/>
                  <a:gd name="T3" fmla="*/ 41 h 55"/>
                  <a:gd name="T4" fmla="*/ 242 w 309"/>
                  <a:gd name="T5" fmla="*/ 48 h 55"/>
                  <a:gd name="T6" fmla="*/ 37 w 309"/>
                  <a:gd name="T7" fmla="*/ 50 h 55"/>
                  <a:gd name="T8" fmla="*/ 20 w 309"/>
                  <a:gd name="T9" fmla="*/ 41 h 55"/>
                  <a:gd name="T10" fmla="*/ 49 w 309"/>
                  <a:gd name="T11" fmla="*/ 2 h 55"/>
                  <a:gd name="T12" fmla="*/ 305 w 309"/>
                  <a:gd name="T13" fmla="*/ 12 h 55"/>
                  <a:gd name="T14" fmla="*/ 302 w 309"/>
                  <a:gd name="T15" fmla="*/ 12 h 55"/>
                  <a:gd name="T16" fmla="*/ 304 w 309"/>
                  <a:gd name="T17" fmla="*/ 36 h 55"/>
                  <a:gd name="T18" fmla="*/ 304 w 309"/>
                  <a:gd name="T19" fmla="*/ 54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09" h="55">
                    <a:moveTo>
                      <a:pt x="304" y="54"/>
                    </a:moveTo>
                    <a:cubicBezTo>
                      <a:pt x="265" y="52"/>
                      <a:pt x="278" y="55"/>
                      <a:pt x="259" y="41"/>
                    </a:cubicBezTo>
                    <a:cubicBezTo>
                      <a:pt x="248" y="50"/>
                      <a:pt x="255" y="48"/>
                      <a:pt x="242" y="48"/>
                    </a:cubicBezTo>
                    <a:cubicBezTo>
                      <a:pt x="205" y="52"/>
                      <a:pt x="74" y="51"/>
                      <a:pt x="37" y="50"/>
                    </a:cubicBezTo>
                    <a:cubicBezTo>
                      <a:pt x="0" y="49"/>
                      <a:pt x="18" y="49"/>
                      <a:pt x="20" y="41"/>
                    </a:cubicBezTo>
                    <a:cubicBezTo>
                      <a:pt x="24" y="24"/>
                      <a:pt x="30" y="5"/>
                      <a:pt x="49" y="2"/>
                    </a:cubicBezTo>
                    <a:cubicBezTo>
                      <a:pt x="130" y="3"/>
                      <a:pt x="224" y="0"/>
                      <a:pt x="305" y="12"/>
                    </a:cubicBezTo>
                    <a:cubicBezTo>
                      <a:pt x="309" y="19"/>
                      <a:pt x="300" y="4"/>
                      <a:pt x="302" y="12"/>
                    </a:cubicBezTo>
                    <a:cubicBezTo>
                      <a:pt x="301" y="18"/>
                      <a:pt x="305" y="30"/>
                      <a:pt x="304" y="36"/>
                    </a:cubicBezTo>
                    <a:cubicBezTo>
                      <a:pt x="305" y="41"/>
                      <a:pt x="304" y="54"/>
                      <a:pt x="304" y="54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72" name="Freeform 212"/>
              <p:cNvSpPr>
                <a:spLocks/>
              </p:cNvSpPr>
              <p:nvPr/>
            </p:nvSpPr>
            <p:spPr bwMode="auto">
              <a:xfrm>
                <a:off x="2870" y="969"/>
                <a:ext cx="385" cy="71"/>
              </a:xfrm>
              <a:custGeom>
                <a:avLst/>
                <a:gdLst>
                  <a:gd name="T0" fmla="*/ 380 w 385"/>
                  <a:gd name="T1" fmla="*/ 61 h 71"/>
                  <a:gd name="T2" fmla="*/ 37 w 385"/>
                  <a:gd name="T3" fmla="*/ 63 h 71"/>
                  <a:gd name="T4" fmla="*/ 8 w 385"/>
                  <a:gd name="T5" fmla="*/ 64 h 71"/>
                  <a:gd name="T6" fmla="*/ 7 w 385"/>
                  <a:gd name="T7" fmla="*/ 18 h 71"/>
                  <a:gd name="T8" fmla="*/ 16 w 385"/>
                  <a:gd name="T9" fmla="*/ 18 h 71"/>
                  <a:gd name="T10" fmla="*/ 104 w 385"/>
                  <a:gd name="T11" fmla="*/ 13 h 71"/>
                  <a:gd name="T12" fmla="*/ 212 w 385"/>
                  <a:gd name="T13" fmla="*/ 12 h 71"/>
                  <a:gd name="T14" fmla="*/ 367 w 385"/>
                  <a:gd name="T15" fmla="*/ 16 h 71"/>
                  <a:gd name="T16" fmla="*/ 373 w 385"/>
                  <a:gd name="T17" fmla="*/ 30 h 71"/>
                  <a:gd name="T18" fmla="*/ 379 w 385"/>
                  <a:gd name="T19" fmla="*/ 43 h 71"/>
                  <a:gd name="T20" fmla="*/ 385 w 385"/>
                  <a:gd name="T21" fmla="*/ 58 h 71"/>
                  <a:gd name="T22" fmla="*/ 380 w 385"/>
                  <a:gd name="T23" fmla="*/ 6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5" h="71">
                    <a:moveTo>
                      <a:pt x="380" y="61"/>
                    </a:moveTo>
                    <a:cubicBezTo>
                      <a:pt x="271" y="70"/>
                      <a:pt x="143" y="62"/>
                      <a:pt x="37" y="63"/>
                    </a:cubicBezTo>
                    <a:cubicBezTo>
                      <a:pt x="29" y="62"/>
                      <a:pt x="11" y="71"/>
                      <a:pt x="8" y="64"/>
                    </a:cubicBezTo>
                    <a:cubicBezTo>
                      <a:pt x="2" y="59"/>
                      <a:pt x="6" y="26"/>
                      <a:pt x="7" y="18"/>
                    </a:cubicBezTo>
                    <a:cubicBezTo>
                      <a:pt x="8" y="10"/>
                      <a:pt x="0" y="19"/>
                      <a:pt x="16" y="18"/>
                    </a:cubicBezTo>
                    <a:cubicBezTo>
                      <a:pt x="40" y="0"/>
                      <a:pt x="28" y="14"/>
                      <a:pt x="104" y="13"/>
                    </a:cubicBezTo>
                    <a:cubicBezTo>
                      <a:pt x="140" y="12"/>
                      <a:pt x="176" y="12"/>
                      <a:pt x="212" y="12"/>
                    </a:cubicBezTo>
                    <a:cubicBezTo>
                      <a:pt x="259" y="13"/>
                      <a:pt x="320" y="10"/>
                      <a:pt x="367" y="16"/>
                    </a:cubicBezTo>
                    <a:cubicBezTo>
                      <a:pt x="369" y="25"/>
                      <a:pt x="366" y="26"/>
                      <a:pt x="373" y="30"/>
                    </a:cubicBezTo>
                    <a:cubicBezTo>
                      <a:pt x="376" y="34"/>
                      <a:pt x="377" y="38"/>
                      <a:pt x="379" y="43"/>
                    </a:cubicBezTo>
                    <a:cubicBezTo>
                      <a:pt x="380" y="49"/>
                      <a:pt x="381" y="53"/>
                      <a:pt x="385" y="58"/>
                    </a:cubicBezTo>
                    <a:cubicBezTo>
                      <a:pt x="383" y="64"/>
                      <a:pt x="384" y="64"/>
                      <a:pt x="380" y="61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73" name="Freeform 213"/>
              <p:cNvSpPr>
                <a:spLocks/>
              </p:cNvSpPr>
              <p:nvPr/>
            </p:nvSpPr>
            <p:spPr bwMode="auto">
              <a:xfrm>
                <a:off x="2130" y="984"/>
                <a:ext cx="369" cy="56"/>
              </a:xfrm>
              <a:custGeom>
                <a:avLst/>
                <a:gdLst>
                  <a:gd name="T0" fmla="*/ 343 w 369"/>
                  <a:gd name="T1" fmla="*/ 6 h 56"/>
                  <a:gd name="T2" fmla="*/ 351 w 369"/>
                  <a:gd name="T3" fmla="*/ 10 h 56"/>
                  <a:gd name="T4" fmla="*/ 352 w 369"/>
                  <a:gd name="T5" fmla="*/ 37 h 56"/>
                  <a:gd name="T6" fmla="*/ 355 w 369"/>
                  <a:gd name="T7" fmla="*/ 49 h 56"/>
                  <a:gd name="T8" fmla="*/ 328 w 369"/>
                  <a:gd name="T9" fmla="*/ 54 h 56"/>
                  <a:gd name="T10" fmla="*/ 204 w 369"/>
                  <a:gd name="T11" fmla="*/ 49 h 56"/>
                  <a:gd name="T12" fmla="*/ 190 w 369"/>
                  <a:gd name="T13" fmla="*/ 48 h 56"/>
                  <a:gd name="T14" fmla="*/ 31 w 369"/>
                  <a:gd name="T15" fmla="*/ 49 h 56"/>
                  <a:gd name="T16" fmla="*/ 6 w 369"/>
                  <a:gd name="T17" fmla="*/ 43 h 56"/>
                  <a:gd name="T18" fmla="*/ 15 w 369"/>
                  <a:gd name="T19" fmla="*/ 16 h 56"/>
                  <a:gd name="T20" fmla="*/ 30 w 369"/>
                  <a:gd name="T21" fmla="*/ 3 h 56"/>
                  <a:gd name="T22" fmla="*/ 202 w 369"/>
                  <a:gd name="T23" fmla="*/ 3 h 56"/>
                  <a:gd name="T24" fmla="*/ 343 w 369"/>
                  <a:gd name="T25" fmla="*/ 6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69" h="56">
                    <a:moveTo>
                      <a:pt x="343" y="6"/>
                    </a:moveTo>
                    <a:cubicBezTo>
                      <a:pt x="369" y="8"/>
                      <a:pt x="350" y="5"/>
                      <a:pt x="351" y="10"/>
                    </a:cubicBezTo>
                    <a:cubicBezTo>
                      <a:pt x="352" y="15"/>
                      <a:pt x="351" y="31"/>
                      <a:pt x="352" y="37"/>
                    </a:cubicBezTo>
                    <a:cubicBezTo>
                      <a:pt x="353" y="43"/>
                      <a:pt x="359" y="46"/>
                      <a:pt x="355" y="49"/>
                    </a:cubicBezTo>
                    <a:cubicBezTo>
                      <a:pt x="351" y="56"/>
                      <a:pt x="336" y="54"/>
                      <a:pt x="328" y="54"/>
                    </a:cubicBezTo>
                    <a:cubicBezTo>
                      <a:pt x="229" y="50"/>
                      <a:pt x="311" y="54"/>
                      <a:pt x="204" y="49"/>
                    </a:cubicBezTo>
                    <a:cubicBezTo>
                      <a:pt x="197" y="48"/>
                      <a:pt x="196" y="45"/>
                      <a:pt x="190" y="48"/>
                    </a:cubicBezTo>
                    <a:cubicBezTo>
                      <a:pt x="162" y="50"/>
                      <a:pt x="62" y="51"/>
                      <a:pt x="31" y="49"/>
                    </a:cubicBezTo>
                    <a:cubicBezTo>
                      <a:pt x="0" y="48"/>
                      <a:pt x="9" y="48"/>
                      <a:pt x="6" y="43"/>
                    </a:cubicBezTo>
                    <a:cubicBezTo>
                      <a:pt x="8" y="35"/>
                      <a:pt x="11" y="23"/>
                      <a:pt x="15" y="16"/>
                    </a:cubicBezTo>
                    <a:cubicBezTo>
                      <a:pt x="16" y="10"/>
                      <a:pt x="23" y="4"/>
                      <a:pt x="30" y="3"/>
                    </a:cubicBezTo>
                    <a:cubicBezTo>
                      <a:pt x="61" y="0"/>
                      <a:pt x="148" y="3"/>
                      <a:pt x="202" y="3"/>
                    </a:cubicBezTo>
                    <a:cubicBezTo>
                      <a:pt x="254" y="3"/>
                      <a:pt x="317" y="4"/>
                      <a:pt x="343" y="6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74" name="Freeform 214"/>
              <p:cNvSpPr>
                <a:spLocks/>
              </p:cNvSpPr>
              <p:nvPr/>
            </p:nvSpPr>
            <p:spPr bwMode="auto">
              <a:xfrm>
                <a:off x="2858" y="1122"/>
                <a:ext cx="483" cy="77"/>
              </a:xfrm>
              <a:custGeom>
                <a:avLst/>
                <a:gdLst>
                  <a:gd name="T0" fmla="*/ 461 w 483"/>
                  <a:gd name="T1" fmla="*/ 12 h 77"/>
                  <a:gd name="T2" fmla="*/ 469 w 483"/>
                  <a:gd name="T3" fmla="*/ 28 h 77"/>
                  <a:gd name="T4" fmla="*/ 467 w 483"/>
                  <a:gd name="T5" fmla="*/ 60 h 77"/>
                  <a:gd name="T6" fmla="*/ 448 w 483"/>
                  <a:gd name="T7" fmla="*/ 66 h 77"/>
                  <a:gd name="T8" fmla="*/ 259 w 483"/>
                  <a:gd name="T9" fmla="*/ 58 h 77"/>
                  <a:gd name="T10" fmla="*/ 79 w 483"/>
                  <a:gd name="T11" fmla="*/ 58 h 77"/>
                  <a:gd name="T12" fmla="*/ 4 w 483"/>
                  <a:gd name="T13" fmla="*/ 52 h 77"/>
                  <a:gd name="T14" fmla="*/ 55 w 483"/>
                  <a:gd name="T15" fmla="*/ 4 h 77"/>
                  <a:gd name="T16" fmla="*/ 74 w 483"/>
                  <a:gd name="T17" fmla="*/ 3 h 77"/>
                  <a:gd name="T18" fmla="*/ 403 w 483"/>
                  <a:gd name="T19" fmla="*/ 13 h 77"/>
                  <a:gd name="T20" fmla="*/ 461 w 483"/>
                  <a:gd name="T21" fmla="*/ 12 h 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83" h="77">
                    <a:moveTo>
                      <a:pt x="461" y="12"/>
                    </a:moveTo>
                    <a:cubicBezTo>
                      <a:pt x="463" y="19"/>
                      <a:pt x="465" y="23"/>
                      <a:pt x="469" y="28"/>
                    </a:cubicBezTo>
                    <a:cubicBezTo>
                      <a:pt x="468" y="37"/>
                      <a:pt x="471" y="54"/>
                      <a:pt x="467" y="60"/>
                    </a:cubicBezTo>
                    <a:cubicBezTo>
                      <a:pt x="463" y="66"/>
                      <a:pt x="483" y="66"/>
                      <a:pt x="448" y="66"/>
                    </a:cubicBezTo>
                    <a:cubicBezTo>
                      <a:pt x="413" y="66"/>
                      <a:pt x="320" y="59"/>
                      <a:pt x="259" y="58"/>
                    </a:cubicBezTo>
                    <a:cubicBezTo>
                      <a:pt x="199" y="58"/>
                      <a:pt x="139" y="58"/>
                      <a:pt x="79" y="58"/>
                    </a:cubicBezTo>
                    <a:cubicBezTo>
                      <a:pt x="6" y="58"/>
                      <a:pt x="19" y="77"/>
                      <a:pt x="4" y="52"/>
                    </a:cubicBezTo>
                    <a:cubicBezTo>
                      <a:pt x="5" y="0"/>
                      <a:pt x="0" y="7"/>
                      <a:pt x="55" y="4"/>
                    </a:cubicBezTo>
                    <a:cubicBezTo>
                      <a:pt x="61" y="4"/>
                      <a:pt x="68" y="3"/>
                      <a:pt x="74" y="3"/>
                    </a:cubicBezTo>
                    <a:cubicBezTo>
                      <a:pt x="184" y="4"/>
                      <a:pt x="293" y="11"/>
                      <a:pt x="403" y="13"/>
                    </a:cubicBezTo>
                    <a:cubicBezTo>
                      <a:pt x="431" y="15"/>
                      <a:pt x="432" y="16"/>
                      <a:pt x="461" y="12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75" name="Freeform 215"/>
              <p:cNvSpPr>
                <a:spLocks/>
              </p:cNvSpPr>
              <p:nvPr/>
            </p:nvSpPr>
            <p:spPr bwMode="auto">
              <a:xfrm>
                <a:off x="2070" y="1128"/>
                <a:ext cx="422" cy="48"/>
              </a:xfrm>
              <a:custGeom>
                <a:avLst/>
                <a:gdLst>
                  <a:gd name="T0" fmla="*/ 417 w 422"/>
                  <a:gd name="T1" fmla="*/ 7 h 48"/>
                  <a:gd name="T2" fmla="*/ 411 w 422"/>
                  <a:gd name="T3" fmla="*/ 48 h 48"/>
                  <a:gd name="T4" fmla="*/ 334 w 422"/>
                  <a:gd name="T5" fmla="*/ 46 h 48"/>
                  <a:gd name="T6" fmla="*/ 123 w 422"/>
                  <a:gd name="T7" fmla="*/ 43 h 48"/>
                  <a:gd name="T8" fmla="*/ 3 w 422"/>
                  <a:gd name="T9" fmla="*/ 43 h 48"/>
                  <a:gd name="T10" fmla="*/ 9 w 422"/>
                  <a:gd name="T11" fmla="*/ 15 h 48"/>
                  <a:gd name="T12" fmla="*/ 21 w 422"/>
                  <a:gd name="T13" fmla="*/ 3 h 48"/>
                  <a:gd name="T14" fmla="*/ 90 w 422"/>
                  <a:gd name="T15" fmla="*/ 0 h 48"/>
                  <a:gd name="T16" fmla="*/ 267 w 422"/>
                  <a:gd name="T17" fmla="*/ 4 h 48"/>
                  <a:gd name="T18" fmla="*/ 390 w 422"/>
                  <a:gd name="T19" fmla="*/ 7 h 48"/>
                  <a:gd name="T20" fmla="*/ 417 w 422"/>
                  <a:gd name="T21" fmla="*/ 7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22" h="48">
                    <a:moveTo>
                      <a:pt x="417" y="7"/>
                    </a:moveTo>
                    <a:cubicBezTo>
                      <a:pt x="416" y="18"/>
                      <a:pt x="422" y="40"/>
                      <a:pt x="411" y="48"/>
                    </a:cubicBezTo>
                    <a:cubicBezTo>
                      <a:pt x="386" y="47"/>
                      <a:pt x="360" y="44"/>
                      <a:pt x="334" y="46"/>
                    </a:cubicBezTo>
                    <a:cubicBezTo>
                      <a:pt x="284" y="46"/>
                      <a:pt x="178" y="43"/>
                      <a:pt x="123" y="43"/>
                    </a:cubicBezTo>
                    <a:cubicBezTo>
                      <a:pt x="68" y="43"/>
                      <a:pt x="22" y="48"/>
                      <a:pt x="3" y="43"/>
                    </a:cubicBezTo>
                    <a:cubicBezTo>
                      <a:pt x="0" y="31"/>
                      <a:pt x="2" y="24"/>
                      <a:pt x="9" y="15"/>
                    </a:cubicBezTo>
                    <a:cubicBezTo>
                      <a:pt x="14" y="7"/>
                      <a:pt x="8" y="5"/>
                      <a:pt x="21" y="3"/>
                    </a:cubicBezTo>
                    <a:cubicBezTo>
                      <a:pt x="34" y="1"/>
                      <a:pt x="49" y="0"/>
                      <a:pt x="90" y="0"/>
                    </a:cubicBezTo>
                    <a:cubicBezTo>
                      <a:pt x="149" y="1"/>
                      <a:pt x="208" y="3"/>
                      <a:pt x="267" y="4"/>
                    </a:cubicBezTo>
                    <a:cubicBezTo>
                      <a:pt x="324" y="10"/>
                      <a:pt x="261" y="4"/>
                      <a:pt x="390" y="7"/>
                    </a:cubicBezTo>
                    <a:cubicBezTo>
                      <a:pt x="417" y="8"/>
                      <a:pt x="409" y="15"/>
                      <a:pt x="417" y="7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76" name="Freeform 216"/>
              <p:cNvSpPr>
                <a:spLocks/>
              </p:cNvSpPr>
              <p:nvPr/>
            </p:nvSpPr>
            <p:spPr bwMode="auto">
              <a:xfrm>
                <a:off x="2154" y="1253"/>
                <a:ext cx="331" cy="52"/>
              </a:xfrm>
              <a:custGeom>
                <a:avLst/>
                <a:gdLst>
                  <a:gd name="T0" fmla="*/ 331 w 331"/>
                  <a:gd name="T1" fmla="*/ 5 h 52"/>
                  <a:gd name="T2" fmla="*/ 328 w 331"/>
                  <a:gd name="T3" fmla="*/ 50 h 52"/>
                  <a:gd name="T4" fmla="*/ 73 w 331"/>
                  <a:gd name="T5" fmla="*/ 50 h 52"/>
                  <a:gd name="T6" fmla="*/ 70 w 331"/>
                  <a:gd name="T7" fmla="*/ 46 h 52"/>
                  <a:gd name="T8" fmla="*/ 64 w 331"/>
                  <a:gd name="T9" fmla="*/ 44 h 52"/>
                  <a:gd name="T10" fmla="*/ 46 w 331"/>
                  <a:gd name="T11" fmla="*/ 31 h 52"/>
                  <a:gd name="T12" fmla="*/ 25 w 331"/>
                  <a:gd name="T13" fmla="*/ 16 h 52"/>
                  <a:gd name="T14" fmla="*/ 1 w 331"/>
                  <a:gd name="T15" fmla="*/ 10 h 52"/>
                  <a:gd name="T16" fmla="*/ 64 w 331"/>
                  <a:gd name="T17" fmla="*/ 2 h 52"/>
                  <a:gd name="T18" fmla="*/ 223 w 331"/>
                  <a:gd name="T19" fmla="*/ 2 h 52"/>
                  <a:gd name="T20" fmla="*/ 313 w 331"/>
                  <a:gd name="T21" fmla="*/ 5 h 52"/>
                  <a:gd name="T22" fmla="*/ 331 w 331"/>
                  <a:gd name="T23" fmla="*/ 5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1" h="52">
                    <a:moveTo>
                      <a:pt x="331" y="5"/>
                    </a:moveTo>
                    <a:cubicBezTo>
                      <a:pt x="328" y="20"/>
                      <a:pt x="330" y="34"/>
                      <a:pt x="328" y="50"/>
                    </a:cubicBezTo>
                    <a:cubicBezTo>
                      <a:pt x="244" y="49"/>
                      <a:pt x="157" y="52"/>
                      <a:pt x="73" y="50"/>
                    </a:cubicBezTo>
                    <a:cubicBezTo>
                      <a:pt x="71" y="50"/>
                      <a:pt x="71" y="47"/>
                      <a:pt x="70" y="46"/>
                    </a:cubicBezTo>
                    <a:cubicBezTo>
                      <a:pt x="68" y="45"/>
                      <a:pt x="66" y="45"/>
                      <a:pt x="64" y="44"/>
                    </a:cubicBezTo>
                    <a:cubicBezTo>
                      <a:pt x="58" y="39"/>
                      <a:pt x="52" y="36"/>
                      <a:pt x="46" y="31"/>
                    </a:cubicBezTo>
                    <a:cubicBezTo>
                      <a:pt x="41" y="23"/>
                      <a:pt x="34" y="18"/>
                      <a:pt x="25" y="16"/>
                    </a:cubicBezTo>
                    <a:cubicBezTo>
                      <a:pt x="17" y="10"/>
                      <a:pt x="13" y="11"/>
                      <a:pt x="1" y="10"/>
                    </a:cubicBezTo>
                    <a:cubicBezTo>
                      <a:pt x="0" y="3"/>
                      <a:pt x="27" y="3"/>
                      <a:pt x="64" y="2"/>
                    </a:cubicBezTo>
                    <a:cubicBezTo>
                      <a:pt x="101" y="1"/>
                      <a:pt x="182" y="2"/>
                      <a:pt x="223" y="2"/>
                    </a:cubicBezTo>
                    <a:cubicBezTo>
                      <a:pt x="264" y="0"/>
                      <a:pt x="295" y="5"/>
                      <a:pt x="313" y="5"/>
                    </a:cubicBezTo>
                    <a:cubicBezTo>
                      <a:pt x="331" y="5"/>
                      <a:pt x="327" y="5"/>
                      <a:pt x="331" y="5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77" name="Freeform 217"/>
              <p:cNvSpPr>
                <a:spLocks/>
              </p:cNvSpPr>
              <p:nvPr/>
            </p:nvSpPr>
            <p:spPr bwMode="auto">
              <a:xfrm>
                <a:off x="2853" y="1250"/>
                <a:ext cx="399" cy="58"/>
              </a:xfrm>
              <a:custGeom>
                <a:avLst/>
                <a:gdLst>
                  <a:gd name="T0" fmla="*/ 392 w 399"/>
                  <a:gd name="T1" fmla="*/ 6 h 58"/>
                  <a:gd name="T2" fmla="*/ 360 w 399"/>
                  <a:gd name="T3" fmla="*/ 36 h 58"/>
                  <a:gd name="T4" fmla="*/ 330 w 399"/>
                  <a:gd name="T5" fmla="*/ 54 h 58"/>
                  <a:gd name="T6" fmla="*/ 298 w 399"/>
                  <a:gd name="T7" fmla="*/ 52 h 58"/>
                  <a:gd name="T8" fmla="*/ 194 w 399"/>
                  <a:gd name="T9" fmla="*/ 54 h 58"/>
                  <a:gd name="T10" fmla="*/ 36 w 399"/>
                  <a:gd name="T11" fmla="*/ 54 h 58"/>
                  <a:gd name="T12" fmla="*/ 10 w 399"/>
                  <a:gd name="T13" fmla="*/ 48 h 58"/>
                  <a:gd name="T14" fmla="*/ 4 w 399"/>
                  <a:gd name="T15" fmla="*/ 30 h 58"/>
                  <a:gd name="T16" fmla="*/ 8 w 399"/>
                  <a:gd name="T17" fmla="*/ 4 h 58"/>
                  <a:gd name="T18" fmla="*/ 48 w 399"/>
                  <a:gd name="T19" fmla="*/ 8 h 58"/>
                  <a:gd name="T20" fmla="*/ 140 w 399"/>
                  <a:gd name="T21" fmla="*/ 2 h 58"/>
                  <a:gd name="T22" fmla="*/ 316 w 399"/>
                  <a:gd name="T23" fmla="*/ 8 h 58"/>
                  <a:gd name="T24" fmla="*/ 392 w 399"/>
                  <a:gd name="T25" fmla="*/ 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9" h="58">
                    <a:moveTo>
                      <a:pt x="392" y="6"/>
                    </a:moveTo>
                    <a:cubicBezTo>
                      <a:pt x="399" y="10"/>
                      <a:pt x="370" y="28"/>
                      <a:pt x="360" y="36"/>
                    </a:cubicBezTo>
                    <a:cubicBezTo>
                      <a:pt x="344" y="52"/>
                      <a:pt x="355" y="46"/>
                      <a:pt x="330" y="54"/>
                    </a:cubicBezTo>
                    <a:cubicBezTo>
                      <a:pt x="320" y="58"/>
                      <a:pt x="321" y="52"/>
                      <a:pt x="298" y="52"/>
                    </a:cubicBezTo>
                    <a:cubicBezTo>
                      <a:pt x="275" y="52"/>
                      <a:pt x="238" y="54"/>
                      <a:pt x="194" y="54"/>
                    </a:cubicBezTo>
                    <a:cubicBezTo>
                      <a:pt x="114" y="53"/>
                      <a:pt x="114" y="56"/>
                      <a:pt x="36" y="54"/>
                    </a:cubicBezTo>
                    <a:cubicBezTo>
                      <a:pt x="0" y="52"/>
                      <a:pt x="15" y="52"/>
                      <a:pt x="10" y="48"/>
                    </a:cubicBezTo>
                    <a:cubicBezTo>
                      <a:pt x="5" y="44"/>
                      <a:pt x="4" y="37"/>
                      <a:pt x="4" y="30"/>
                    </a:cubicBezTo>
                    <a:cubicBezTo>
                      <a:pt x="4" y="23"/>
                      <a:pt x="1" y="8"/>
                      <a:pt x="8" y="4"/>
                    </a:cubicBezTo>
                    <a:cubicBezTo>
                      <a:pt x="15" y="0"/>
                      <a:pt x="26" y="8"/>
                      <a:pt x="48" y="8"/>
                    </a:cubicBezTo>
                    <a:cubicBezTo>
                      <a:pt x="70" y="8"/>
                      <a:pt x="95" y="2"/>
                      <a:pt x="140" y="2"/>
                    </a:cubicBezTo>
                    <a:cubicBezTo>
                      <a:pt x="185" y="2"/>
                      <a:pt x="274" y="7"/>
                      <a:pt x="316" y="8"/>
                    </a:cubicBezTo>
                    <a:cubicBezTo>
                      <a:pt x="358" y="9"/>
                      <a:pt x="378" y="6"/>
                      <a:pt x="392" y="6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78" name="Freeform 218"/>
              <p:cNvSpPr>
                <a:spLocks/>
              </p:cNvSpPr>
              <p:nvPr/>
            </p:nvSpPr>
            <p:spPr bwMode="auto">
              <a:xfrm>
                <a:off x="2322" y="1388"/>
                <a:ext cx="179" cy="52"/>
              </a:xfrm>
              <a:custGeom>
                <a:avLst/>
                <a:gdLst>
                  <a:gd name="T0" fmla="*/ 165 w 179"/>
                  <a:gd name="T1" fmla="*/ 2 h 52"/>
                  <a:gd name="T2" fmla="*/ 135 w 179"/>
                  <a:gd name="T3" fmla="*/ 46 h 52"/>
                  <a:gd name="T4" fmla="*/ 67 w 179"/>
                  <a:gd name="T5" fmla="*/ 52 h 52"/>
                  <a:gd name="T6" fmla="*/ 25 w 179"/>
                  <a:gd name="T7" fmla="*/ 50 h 52"/>
                  <a:gd name="T8" fmla="*/ 9 w 179"/>
                  <a:gd name="T9" fmla="*/ 26 h 52"/>
                  <a:gd name="T10" fmla="*/ 91 w 179"/>
                  <a:gd name="T11" fmla="*/ 14 h 52"/>
                  <a:gd name="T12" fmla="*/ 149 w 179"/>
                  <a:gd name="T13" fmla="*/ 8 h 52"/>
                  <a:gd name="T14" fmla="*/ 165 w 179"/>
                  <a:gd name="T15" fmla="*/ 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9" h="52">
                    <a:moveTo>
                      <a:pt x="165" y="2"/>
                    </a:moveTo>
                    <a:cubicBezTo>
                      <a:pt x="179" y="44"/>
                      <a:pt x="172" y="44"/>
                      <a:pt x="135" y="46"/>
                    </a:cubicBezTo>
                    <a:cubicBezTo>
                      <a:pt x="121" y="51"/>
                      <a:pt x="72" y="52"/>
                      <a:pt x="67" y="52"/>
                    </a:cubicBezTo>
                    <a:cubicBezTo>
                      <a:pt x="46" y="51"/>
                      <a:pt x="41" y="45"/>
                      <a:pt x="25" y="50"/>
                    </a:cubicBezTo>
                    <a:cubicBezTo>
                      <a:pt x="19" y="41"/>
                      <a:pt x="17" y="34"/>
                      <a:pt x="9" y="26"/>
                    </a:cubicBezTo>
                    <a:cubicBezTo>
                      <a:pt x="0" y="0"/>
                      <a:pt x="63" y="15"/>
                      <a:pt x="91" y="14"/>
                    </a:cubicBezTo>
                    <a:cubicBezTo>
                      <a:pt x="112" y="11"/>
                      <a:pt x="127" y="9"/>
                      <a:pt x="149" y="8"/>
                    </a:cubicBezTo>
                    <a:cubicBezTo>
                      <a:pt x="159" y="3"/>
                      <a:pt x="154" y="5"/>
                      <a:pt x="165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79" name="Freeform 219"/>
              <p:cNvSpPr>
                <a:spLocks/>
              </p:cNvSpPr>
              <p:nvPr/>
            </p:nvSpPr>
            <p:spPr bwMode="auto">
              <a:xfrm>
                <a:off x="2844" y="1371"/>
                <a:ext cx="241" cy="59"/>
              </a:xfrm>
              <a:custGeom>
                <a:avLst/>
                <a:gdLst>
                  <a:gd name="T0" fmla="*/ 241 w 241"/>
                  <a:gd name="T1" fmla="*/ 9 h 59"/>
                  <a:gd name="T2" fmla="*/ 223 w 241"/>
                  <a:gd name="T3" fmla="*/ 31 h 59"/>
                  <a:gd name="T4" fmla="*/ 181 w 241"/>
                  <a:gd name="T5" fmla="*/ 55 h 59"/>
                  <a:gd name="T6" fmla="*/ 107 w 241"/>
                  <a:gd name="T7" fmla="*/ 55 h 59"/>
                  <a:gd name="T8" fmla="*/ 13 w 241"/>
                  <a:gd name="T9" fmla="*/ 53 h 59"/>
                  <a:gd name="T10" fmla="*/ 11 w 241"/>
                  <a:gd name="T11" fmla="*/ 25 h 59"/>
                  <a:gd name="T12" fmla="*/ 25 w 241"/>
                  <a:gd name="T13" fmla="*/ 3 h 59"/>
                  <a:gd name="T14" fmla="*/ 157 w 241"/>
                  <a:gd name="T15" fmla="*/ 7 h 59"/>
                  <a:gd name="T16" fmla="*/ 241 w 241"/>
                  <a:gd name="T17" fmla="*/ 9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1" h="59">
                    <a:moveTo>
                      <a:pt x="241" y="9"/>
                    </a:moveTo>
                    <a:cubicBezTo>
                      <a:pt x="232" y="15"/>
                      <a:pt x="228" y="22"/>
                      <a:pt x="223" y="31"/>
                    </a:cubicBezTo>
                    <a:cubicBezTo>
                      <a:pt x="209" y="41"/>
                      <a:pt x="216" y="51"/>
                      <a:pt x="181" y="55"/>
                    </a:cubicBezTo>
                    <a:cubicBezTo>
                      <a:pt x="162" y="59"/>
                      <a:pt x="135" y="55"/>
                      <a:pt x="107" y="55"/>
                    </a:cubicBezTo>
                    <a:cubicBezTo>
                      <a:pt x="79" y="55"/>
                      <a:pt x="29" y="58"/>
                      <a:pt x="13" y="53"/>
                    </a:cubicBezTo>
                    <a:cubicBezTo>
                      <a:pt x="0" y="49"/>
                      <a:pt x="8" y="35"/>
                      <a:pt x="11" y="25"/>
                    </a:cubicBezTo>
                    <a:cubicBezTo>
                      <a:pt x="13" y="15"/>
                      <a:pt x="1" y="6"/>
                      <a:pt x="25" y="3"/>
                    </a:cubicBezTo>
                    <a:cubicBezTo>
                      <a:pt x="49" y="0"/>
                      <a:pt x="121" y="6"/>
                      <a:pt x="157" y="7"/>
                    </a:cubicBezTo>
                    <a:cubicBezTo>
                      <a:pt x="177" y="8"/>
                      <a:pt x="222" y="17"/>
                      <a:pt x="241" y="9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80" name="Freeform 220"/>
              <p:cNvSpPr>
                <a:spLocks/>
              </p:cNvSpPr>
              <p:nvPr/>
            </p:nvSpPr>
            <p:spPr bwMode="auto">
              <a:xfrm>
                <a:off x="2373" y="1511"/>
                <a:ext cx="146" cy="61"/>
              </a:xfrm>
              <a:custGeom>
                <a:avLst/>
                <a:gdLst>
                  <a:gd name="T0" fmla="*/ 134 w 146"/>
                  <a:gd name="T1" fmla="*/ 15 h 61"/>
                  <a:gd name="T2" fmla="*/ 126 w 146"/>
                  <a:gd name="T3" fmla="*/ 55 h 61"/>
                  <a:gd name="T4" fmla="*/ 82 w 146"/>
                  <a:gd name="T5" fmla="*/ 55 h 61"/>
                  <a:gd name="T6" fmla="*/ 16 w 146"/>
                  <a:gd name="T7" fmla="*/ 55 h 61"/>
                  <a:gd name="T8" fmla="*/ 8 w 146"/>
                  <a:gd name="T9" fmla="*/ 17 h 61"/>
                  <a:gd name="T10" fmla="*/ 0 w 146"/>
                  <a:gd name="T11" fmla="*/ 5 h 61"/>
                  <a:gd name="T12" fmla="*/ 40 w 146"/>
                  <a:gd name="T13" fmla="*/ 13 h 61"/>
                  <a:gd name="T14" fmla="*/ 134 w 146"/>
                  <a:gd name="T15" fmla="*/ 15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6" h="61">
                    <a:moveTo>
                      <a:pt x="134" y="15"/>
                    </a:moveTo>
                    <a:cubicBezTo>
                      <a:pt x="135" y="27"/>
                      <a:pt x="146" y="60"/>
                      <a:pt x="126" y="55"/>
                    </a:cubicBezTo>
                    <a:cubicBezTo>
                      <a:pt x="117" y="61"/>
                      <a:pt x="100" y="55"/>
                      <a:pt x="82" y="55"/>
                    </a:cubicBezTo>
                    <a:cubicBezTo>
                      <a:pt x="64" y="55"/>
                      <a:pt x="28" y="61"/>
                      <a:pt x="16" y="55"/>
                    </a:cubicBezTo>
                    <a:cubicBezTo>
                      <a:pt x="15" y="40"/>
                      <a:pt x="13" y="31"/>
                      <a:pt x="8" y="17"/>
                    </a:cubicBezTo>
                    <a:cubicBezTo>
                      <a:pt x="6" y="12"/>
                      <a:pt x="0" y="5"/>
                      <a:pt x="0" y="5"/>
                    </a:cubicBezTo>
                    <a:cubicBezTo>
                      <a:pt x="14" y="0"/>
                      <a:pt x="28" y="5"/>
                      <a:pt x="40" y="13"/>
                    </a:cubicBezTo>
                    <a:cubicBezTo>
                      <a:pt x="122" y="11"/>
                      <a:pt x="91" y="6"/>
                      <a:pt x="134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81" name="Freeform 221"/>
              <p:cNvSpPr>
                <a:spLocks/>
              </p:cNvSpPr>
              <p:nvPr/>
            </p:nvSpPr>
            <p:spPr bwMode="auto">
              <a:xfrm>
                <a:off x="2847" y="1521"/>
                <a:ext cx="131" cy="51"/>
              </a:xfrm>
              <a:custGeom>
                <a:avLst/>
                <a:gdLst>
                  <a:gd name="T0" fmla="*/ 128 w 131"/>
                  <a:gd name="T1" fmla="*/ 15 h 51"/>
                  <a:gd name="T2" fmla="*/ 124 w 131"/>
                  <a:gd name="T3" fmla="*/ 27 h 51"/>
                  <a:gd name="T4" fmla="*/ 110 w 131"/>
                  <a:gd name="T5" fmla="*/ 51 h 51"/>
                  <a:gd name="T6" fmla="*/ 6 w 131"/>
                  <a:gd name="T7" fmla="*/ 47 h 51"/>
                  <a:gd name="T8" fmla="*/ 2 w 131"/>
                  <a:gd name="T9" fmla="*/ 7 h 51"/>
                  <a:gd name="T10" fmla="*/ 8 w 131"/>
                  <a:gd name="T11" fmla="*/ 5 h 51"/>
                  <a:gd name="T12" fmla="*/ 102 w 131"/>
                  <a:gd name="T13" fmla="*/ 9 h 51"/>
                  <a:gd name="T14" fmla="*/ 128 w 131"/>
                  <a:gd name="T15" fmla="*/ 15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1" h="51">
                    <a:moveTo>
                      <a:pt x="128" y="15"/>
                    </a:moveTo>
                    <a:cubicBezTo>
                      <a:pt x="131" y="18"/>
                      <a:pt x="126" y="21"/>
                      <a:pt x="124" y="27"/>
                    </a:cubicBezTo>
                    <a:cubicBezTo>
                      <a:pt x="121" y="33"/>
                      <a:pt x="130" y="48"/>
                      <a:pt x="110" y="51"/>
                    </a:cubicBezTo>
                    <a:cubicBezTo>
                      <a:pt x="70" y="47"/>
                      <a:pt x="47" y="48"/>
                      <a:pt x="6" y="47"/>
                    </a:cubicBezTo>
                    <a:cubicBezTo>
                      <a:pt x="7" y="39"/>
                      <a:pt x="0" y="15"/>
                      <a:pt x="2" y="7"/>
                    </a:cubicBezTo>
                    <a:cubicBezTo>
                      <a:pt x="4" y="0"/>
                      <a:pt x="8" y="5"/>
                      <a:pt x="8" y="5"/>
                    </a:cubicBezTo>
                    <a:cubicBezTo>
                      <a:pt x="52" y="11"/>
                      <a:pt x="6" y="5"/>
                      <a:pt x="102" y="9"/>
                    </a:cubicBezTo>
                    <a:cubicBezTo>
                      <a:pt x="129" y="10"/>
                      <a:pt x="128" y="2"/>
                      <a:pt x="128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82" name="Freeform 222"/>
              <p:cNvSpPr>
                <a:spLocks/>
              </p:cNvSpPr>
              <p:nvPr/>
            </p:nvSpPr>
            <p:spPr bwMode="auto">
              <a:xfrm>
                <a:off x="2336" y="637"/>
                <a:ext cx="687" cy="1181"/>
              </a:xfrm>
              <a:custGeom>
                <a:avLst/>
                <a:gdLst>
                  <a:gd name="T0" fmla="*/ 579 w 687"/>
                  <a:gd name="T1" fmla="*/ 25 h 1181"/>
                  <a:gd name="T2" fmla="*/ 551 w 687"/>
                  <a:gd name="T3" fmla="*/ 287 h 1181"/>
                  <a:gd name="T4" fmla="*/ 545 w 687"/>
                  <a:gd name="T5" fmla="*/ 377 h 1181"/>
                  <a:gd name="T6" fmla="*/ 573 w 687"/>
                  <a:gd name="T7" fmla="*/ 357 h 1181"/>
                  <a:gd name="T8" fmla="*/ 624 w 687"/>
                  <a:gd name="T9" fmla="*/ 342 h 1181"/>
                  <a:gd name="T10" fmla="*/ 655 w 687"/>
                  <a:gd name="T11" fmla="*/ 353 h 1181"/>
                  <a:gd name="T12" fmla="*/ 685 w 687"/>
                  <a:gd name="T13" fmla="*/ 397 h 1181"/>
                  <a:gd name="T14" fmla="*/ 642 w 687"/>
                  <a:gd name="T15" fmla="*/ 479 h 1181"/>
                  <a:gd name="T16" fmla="*/ 573 w 687"/>
                  <a:gd name="T17" fmla="*/ 483 h 1181"/>
                  <a:gd name="T18" fmla="*/ 531 w 687"/>
                  <a:gd name="T19" fmla="*/ 479 h 1181"/>
                  <a:gd name="T20" fmla="*/ 525 w 687"/>
                  <a:gd name="T21" fmla="*/ 567 h 1181"/>
                  <a:gd name="T22" fmla="*/ 513 w 687"/>
                  <a:gd name="T23" fmla="*/ 803 h 1181"/>
                  <a:gd name="T24" fmla="*/ 496 w 687"/>
                  <a:gd name="T25" fmla="*/ 906 h 1181"/>
                  <a:gd name="T26" fmla="*/ 396 w 687"/>
                  <a:gd name="T27" fmla="*/ 1162 h 1181"/>
                  <a:gd name="T28" fmla="*/ 253 w 687"/>
                  <a:gd name="T29" fmla="*/ 1087 h 1181"/>
                  <a:gd name="T30" fmla="*/ 195 w 687"/>
                  <a:gd name="T31" fmla="*/ 934 h 1181"/>
                  <a:gd name="T32" fmla="*/ 151 w 687"/>
                  <a:gd name="T33" fmla="*/ 703 h 1181"/>
                  <a:gd name="T34" fmla="*/ 151 w 687"/>
                  <a:gd name="T35" fmla="*/ 481 h 1181"/>
                  <a:gd name="T36" fmla="*/ 133 w 687"/>
                  <a:gd name="T37" fmla="*/ 470 h 1181"/>
                  <a:gd name="T38" fmla="*/ 114 w 687"/>
                  <a:gd name="T39" fmla="*/ 488 h 1181"/>
                  <a:gd name="T40" fmla="*/ 17 w 687"/>
                  <a:gd name="T41" fmla="*/ 477 h 1181"/>
                  <a:gd name="T42" fmla="*/ 7 w 687"/>
                  <a:gd name="T43" fmla="*/ 409 h 1181"/>
                  <a:gd name="T44" fmla="*/ 45 w 687"/>
                  <a:gd name="T45" fmla="*/ 355 h 1181"/>
                  <a:gd name="T46" fmla="*/ 115 w 687"/>
                  <a:gd name="T47" fmla="*/ 365 h 1181"/>
                  <a:gd name="T48" fmla="*/ 149 w 687"/>
                  <a:gd name="T49" fmla="*/ 393 h 1181"/>
                  <a:gd name="T50" fmla="*/ 149 w 687"/>
                  <a:gd name="T51" fmla="*/ 289 h 1181"/>
                  <a:gd name="T52" fmla="*/ 155 w 687"/>
                  <a:gd name="T53" fmla="*/ 103 h 1181"/>
                  <a:gd name="T54" fmla="*/ 167 w 687"/>
                  <a:gd name="T55" fmla="*/ 21 h 1181"/>
                  <a:gd name="T56" fmla="*/ 278 w 687"/>
                  <a:gd name="T57" fmla="*/ 15 h 1181"/>
                  <a:gd name="T58" fmla="*/ 525 w 687"/>
                  <a:gd name="T59" fmla="*/ 3 h 1181"/>
                  <a:gd name="T60" fmla="*/ 581 w 687"/>
                  <a:gd name="T61" fmla="*/ 7 h 1181"/>
                  <a:gd name="T62" fmla="*/ 579 w 687"/>
                  <a:gd name="T63" fmla="*/ 25 h 1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87" h="1181">
                    <a:moveTo>
                      <a:pt x="579" y="25"/>
                    </a:moveTo>
                    <a:cubicBezTo>
                      <a:pt x="575" y="74"/>
                      <a:pt x="557" y="228"/>
                      <a:pt x="551" y="287"/>
                    </a:cubicBezTo>
                    <a:cubicBezTo>
                      <a:pt x="549" y="347"/>
                      <a:pt x="541" y="365"/>
                      <a:pt x="545" y="377"/>
                    </a:cubicBezTo>
                    <a:cubicBezTo>
                      <a:pt x="549" y="389"/>
                      <a:pt x="560" y="363"/>
                      <a:pt x="573" y="357"/>
                    </a:cubicBezTo>
                    <a:cubicBezTo>
                      <a:pt x="586" y="351"/>
                      <a:pt x="610" y="343"/>
                      <a:pt x="624" y="342"/>
                    </a:cubicBezTo>
                    <a:cubicBezTo>
                      <a:pt x="644" y="344"/>
                      <a:pt x="645" y="344"/>
                      <a:pt x="655" y="353"/>
                    </a:cubicBezTo>
                    <a:cubicBezTo>
                      <a:pt x="665" y="362"/>
                      <a:pt x="687" y="376"/>
                      <a:pt x="685" y="397"/>
                    </a:cubicBezTo>
                    <a:cubicBezTo>
                      <a:pt x="683" y="418"/>
                      <a:pt x="661" y="465"/>
                      <a:pt x="642" y="479"/>
                    </a:cubicBezTo>
                    <a:cubicBezTo>
                      <a:pt x="641" y="480"/>
                      <a:pt x="595" y="478"/>
                      <a:pt x="573" y="483"/>
                    </a:cubicBezTo>
                    <a:cubicBezTo>
                      <a:pt x="554" y="494"/>
                      <a:pt x="539" y="457"/>
                      <a:pt x="531" y="479"/>
                    </a:cubicBezTo>
                    <a:cubicBezTo>
                      <a:pt x="523" y="493"/>
                      <a:pt x="528" y="513"/>
                      <a:pt x="525" y="567"/>
                    </a:cubicBezTo>
                    <a:cubicBezTo>
                      <a:pt x="522" y="621"/>
                      <a:pt x="518" y="747"/>
                      <a:pt x="513" y="803"/>
                    </a:cubicBezTo>
                    <a:cubicBezTo>
                      <a:pt x="508" y="859"/>
                      <a:pt x="515" y="846"/>
                      <a:pt x="496" y="906"/>
                    </a:cubicBezTo>
                    <a:cubicBezTo>
                      <a:pt x="481" y="956"/>
                      <a:pt x="440" y="1133"/>
                      <a:pt x="396" y="1162"/>
                    </a:cubicBezTo>
                    <a:cubicBezTo>
                      <a:pt x="353" y="1181"/>
                      <a:pt x="290" y="1126"/>
                      <a:pt x="253" y="1087"/>
                    </a:cubicBezTo>
                    <a:cubicBezTo>
                      <a:pt x="219" y="1049"/>
                      <a:pt x="212" y="998"/>
                      <a:pt x="195" y="934"/>
                    </a:cubicBezTo>
                    <a:cubicBezTo>
                      <a:pt x="186" y="874"/>
                      <a:pt x="158" y="778"/>
                      <a:pt x="151" y="703"/>
                    </a:cubicBezTo>
                    <a:cubicBezTo>
                      <a:pt x="144" y="628"/>
                      <a:pt x="154" y="520"/>
                      <a:pt x="151" y="481"/>
                    </a:cubicBezTo>
                    <a:cubicBezTo>
                      <a:pt x="148" y="442"/>
                      <a:pt x="139" y="469"/>
                      <a:pt x="133" y="470"/>
                    </a:cubicBezTo>
                    <a:cubicBezTo>
                      <a:pt x="127" y="476"/>
                      <a:pt x="123" y="487"/>
                      <a:pt x="114" y="488"/>
                    </a:cubicBezTo>
                    <a:cubicBezTo>
                      <a:pt x="81" y="491"/>
                      <a:pt x="37" y="503"/>
                      <a:pt x="17" y="477"/>
                    </a:cubicBezTo>
                    <a:cubicBezTo>
                      <a:pt x="0" y="465"/>
                      <a:pt x="2" y="429"/>
                      <a:pt x="7" y="409"/>
                    </a:cubicBezTo>
                    <a:cubicBezTo>
                      <a:pt x="12" y="389"/>
                      <a:pt x="21" y="373"/>
                      <a:pt x="45" y="355"/>
                    </a:cubicBezTo>
                    <a:cubicBezTo>
                      <a:pt x="63" y="348"/>
                      <a:pt x="98" y="359"/>
                      <a:pt x="115" y="365"/>
                    </a:cubicBezTo>
                    <a:cubicBezTo>
                      <a:pt x="132" y="371"/>
                      <a:pt x="143" y="406"/>
                      <a:pt x="149" y="393"/>
                    </a:cubicBezTo>
                    <a:cubicBezTo>
                      <a:pt x="158" y="382"/>
                      <a:pt x="148" y="337"/>
                      <a:pt x="149" y="289"/>
                    </a:cubicBezTo>
                    <a:cubicBezTo>
                      <a:pt x="150" y="241"/>
                      <a:pt x="152" y="148"/>
                      <a:pt x="155" y="103"/>
                    </a:cubicBezTo>
                    <a:cubicBezTo>
                      <a:pt x="157" y="58"/>
                      <a:pt x="147" y="36"/>
                      <a:pt x="167" y="21"/>
                    </a:cubicBezTo>
                    <a:cubicBezTo>
                      <a:pt x="187" y="6"/>
                      <a:pt x="218" y="18"/>
                      <a:pt x="278" y="15"/>
                    </a:cubicBezTo>
                    <a:cubicBezTo>
                      <a:pt x="360" y="7"/>
                      <a:pt x="443" y="11"/>
                      <a:pt x="525" y="3"/>
                    </a:cubicBezTo>
                    <a:cubicBezTo>
                      <a:pt x="574" y="0"/>
                      <a:pt x="572" y="3"/>
                      <a:pt x="581" y="7"/>
                    </a:cubicBezTo>
                    <a:cubicBezTo>
                      <a:pt x="590" y="11"/>
                      <a:pt x="579" y="21"/>
                      <a:pt x="579" y="25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83" name="Freeform 223"/>
              <p:cNvSpPr>
                <a:spLocks/>
              </p:cNvSpPr>
              <p:nvPr/>
            </p:nvSpPr>
            <p:spPr bwMode="auto">
              <a:xfrm>
                <a:off x="2468" y="647"/>
                <a:ext cx="551" cy="1068"/>
              </a:xfrm>
              <a:custGeom>
                <a:avLst/>
                <a:gdLst>
                  <a:gd name="T0" fmla="*/ 65 w 551"/>
                  <a:gd name="T1" fmla="*/ 77 h 1068"/>
                  <a:gd name="T2" fmla="*/ 131 w 551"/>
                  <a:gd name="T3" fmla="*/ 95 h 1068"/>
                  <a:gd name="T4" fmla="*/ 158 w 551"/>
                  <a:gd name="T5" fmla="*/ 101 h 1068"/>
                  <a:gd name="T6" fmla="*/ 212 w 551"/>
                  <a:gd name="T7" fmla="*/ 152 h 1068"/>
                  <a:gd name="T8" fmla="*/ 203 w 551"/>
                  <a:gd name="T9" fmla="*/ 266 h 1068"/>
                  <a:gd name="T10" fmla="*/ 203 w 551"/>
                  <a:gd name="T11" fmla="*/ 284 h 1068"/>
                  <a:gd name="T12" fmla="*/ 212 w 551"/>
                  <a:gd name="T13" fmla="*/ 335 h 1068"/>
                  <a:gd name="T14" fmla="*/ 209 w 551"/>
                  <a:gd name="T15" fmla="*/ 380 h 1068"/>
                  <a:gd name="T16" fmla="*/ 200 w 551"/>
                  <a:gd name="T17" fmla="*/ 515 h 1068"/>
                  <a:gd name="T18" fmla="*/ 149 w 551"/>
                  <a:gd name="T19" fmla="*/ 524 h 1068"/>
                  <a:gd name="T20" fmla="*/ 104 w 551"/>
                  <a:gd name="T21" fmla="*/ 515 h 1068"/>
                  <a:gd name="T22" fmla="*/ 80 w 551"/>
                  <a:gd name="T23" fmla="*/ 500 h 1068"/>
                  <a:gd name="T24" fmla="*/ 65 w 551"/>
                  <a:gd name="T25" fmla="*/ 473 h 1068"/>
                  <a:gd name="T26" fmla="*/ 74 w 551"/>
                  <a:gd name="T27" fmla="*/ 512 h 1068"/>
                  <a:gd name="T28" fmla="*/ 167 w 551"/>
                  <a:gd name="T29" fmla="*/ 548 h 1068"/>
                  <a:gd name="T30" fmla="*/ 200 w 551"/>
                  <a:gd name="T31" fmla="*/ 533 h 1068"/>
                  <a:gd name="T32" fmla="*/ 131 w 551"/>
                  <a:gd name="T33" fmla="*/ 575 h 1068"/>
                  <a:gd name="T34" fmla="*/ 269 w 551"/>
                  <a:gd name="T35" fmla="*/ 575 h 1068"/>
                  <a:gd name="T36" fmla="*/ 263 w 551"/>
                  <a:gd name="T37" fmla="*/ 590 h 1068"/>
                  <a:gd name="T38" fmla="*/ 248 w 551"/>
                  <a:gd name="T39" fmla="*/ 620 h 1068"/>
                  <a:gd name="T40" fmla="*/ 239 w 551"/>
                  <a:gd name="T41" fmla="*/ 656 h 1068"/>
                  <a:gd name="T42" fmla="*/ 218 w 551"/>
                  <a:gd name="T43" fmla="*/ 803 h 1068"/>
                  <a:gd name="T44" fmla="*/ 170 w 551"/>
                  <a:gd name="T45" fmla="*/ 770 h 1068"/>
                  <a:gd name="T46" fmla="*/ 176 w 551"/>
                  <a:gd name="T47" fmla="*/ 728 h 1068"/>
                  <a:gd name="T48" fmla="*/ 188 w 551"/>
                  <a:gd name="T49" fmla="*/ 608 h 1068"/>
                  <a:gd name="T50" fmla="*/ 95 w 551"/>
                  <a:gd name="T51" fmla="*/ 590 h 1068"/>
                  <a:gd name="T52" fmla="*/ 65 w 551"/>
                  <a:gd name="T53" fmla="*/ 785 h 1068"/>
                  <a:gd name="T54" fmla="*/ 80 w 551"/>
                  <a:gd name="T55" fmla="*/ 848 h 1068"/>
                  <a:gd name="T56" fmla="*/ 131 w 551"/>
                  <a:gd name="T57" fmla="*/ 1049 h 1068"/>
                  <a:gd name="T58" fmla="*/ 317 w 551"/>
                  <a:gd name="T59" fmla="*/ 1058 h 1068"/>
                  <a:gd name="T60" fmla="*/ 353 w 551"/>
                  <a:gd name="T61" fmla="*/ 881 h 1068"/>
                  <a:gd name="T62" fmla="*/ 365 w 551"/>
                  <a:gd name="T63" fmla="*/ 797 h 1068"/>
                  <a:gd name="T64" fmla="*/ 383 w 551"/>
                  <a:gd name="T65" fmla="*/ 446 h 1068"/>
                  <a:gd name="T66" fmla="*/ 422 w 551"/>
                  <a:gd name="T67" fmla="*/ 452 h 1068"/>
                  <a:gd name="T68" fmla="*/ 509 w 551"/>
                  <a:gd name="T69" fmla="*/ 461 h 1068"/>
                  <a:gd name="T70" fmla="*/ 548 w 551"/>
                  <a:gd name="T71" fmla="*/ 386 h 1068"/>
                  <a:gd name="T72" fmla="*/ 458 w 551"/>
                  <a:gd name="T73" fmla="*/ 356 h 1068"/>
                  <a:gd name="T74" fmla="*/ 422 w 551"/>
                  <a:gd name="T75" fmla="*/ 380 h 1068"/>
                  <a:gd name="T76" fmla="*/ 407 w 551"/>
                  <a:gd name="T77" fmla="*/ 392 h 1068"/>
                  <a:gd name="T78" fmla="*/ 434 w 551"/>
                  <a:gd name="T79" fmla="*/ 5 h 1068"/>
                  <a:gd name="T80" fmla="*/ 323 w 551"/>
                  <a:gd name="T81" fmla="*/ 11 h 1068"/>
                  <a:gd name="T82" fmla="*/ 323 w 551"/>
                  <a:gd name="T83" fmla="*/ 173 h 1068"/>
                  <a:gd name="T84" fmla="*/ 308 w 551"/>
                  <a:gd name="T85" fmla="*/ 380 h 1068"/>
                  <a:gd name="T86" fmla="*/ 272 w 551"/>
                  <a:gd name="T87" fmla="*/ 338 h 1068"/>
                  <a:gd name="T88" fmla="*/ 284 w 551"/>
                  <a:gd name="T89" fmla="*/ 332 h 1068"/>
                  <a:gd name="T90" fmla="*/ 269 w 551"/>
                  <a:gd name="T91" fmla="*/ 266 h 1068"/>
                  <a:gd name="T92" fmla="*/ 254 w 551"/>
                  <a:gd name="T93" fmla="*/ 92 h 1068"/>
                  <a:gd name="T94" fmla="*/ 269 w 551"/>
                  <a:gd name="T95" fmla="*/ 59 h 1068"/>
                  <a:gd name="T96" fmla="*/ 299 w 551"/>
                  <a:gd name="T97" fmla="*/ 14 h 1068"/>
                  <a:gd name="T98" fmla="*/ 47 w 551"/>
                  <a:gd name="T99" fmla="*/ 29 h 10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51" h="1068">
                    <a:moveTo>
                      <a:pt x="47" y="29"/>
                    </a:moveTo>
                    <a:cubicBezTo>
                      <a:pt x="89" y="37"/>
                      <a:pt x="26" y="20"/>
                      <a:pt x="65" y="77"/>
                    </a:cubicBezTo>
                    <a:cubicBezTo>
                      <a:pt x="71" y="85"/>
                      <a:pt x="85" y="79"/>
                      <a:pt x="95" y="80"/>
                    </a:cubicBezTo>
                    <a:cubicBezTo>
                      <a:pt x="110" y="85"/>
                      <a:pt x="125" y="78"/>
                      <a:pt x="131" y="95"/>
                    </a:cubicBezTo>
                    <a:cubicBezTo>
                      <a:pt x="138" y="94"/>
                      <a:pt x="145" y="90"/>
                      <a:pt x="152" y="92"/>
                    </a:cubicBezTo>
                    <a:cubicBezTo>
                      <a:pt x="156" y="93"/>
                      <a:pt x="155" y="99"/>
                      <a:pt x="158" y="101"/>
                    </a:cubicBezTo>
                    <a:cubicBezTo>
                      <a:pt x="164" y="106"/>
                      <a:pt x="177" y="110"/>
                      <a:pt x="185" y="113"/>
                    </a:cubicBezTo>
                    <a:cubicBezTo>
                      <a:pt x="198" y="133"/>
                      <a:pt x="186" y="147"/>
                      <a:pt x="212" y="152"/>
                    </a:cubicBezTo>
                    <a:cubicBezTo>
                      <a:pt x="208" y="181"/>
                      <a:pt x="209" y="215"/>
                      <a:pt x="200" y="242"/>
                    </a:cubicBezTo>
                    <a:cubicBezTo>
                      <a:pt x="201" y="250"/>
                      <a:pt x="200" y="259"/>
                      <a:pt x="203" y="266"/>
                    </a:cubicBezTo>
                    <a:cubicBezTo>
                      <a:pt x="206" y="273"/>
                      <a:pt x="228" y="265"/>
                      <a:pt x="200" y="272"/>
                    </a:cubicBezTo>
                    <a:cubicBezTo>
                      <a:pt x="201" y="276"/>
                      <a:pt x="200" y="281"/>
                      <a:pt x="203" y="284"/>
                    </a:cubicBezTo>
                    <a:cubicBezTo>
                      <a:pt x="206" y="287"/>
                      <a:pt x="214" y="283"/>
                      <a:pt x="215" y="287"/>
                    </a:cubicBezTo>
                    <a:cubicBezTo>
                      <a:pt x="218" y="303"/>
                      <a:pt x="214" y="319"/>
                      <a:pt x="212" y="335"/>
                    </a:cubicBezTo>
                    <a:cubicBezTo>
                      <a:pt x="211" y="341"/>
                      <a:pt x="206" y="353"/>
                      <a:pt x="206" y="353"/>
                    </a:cubicBezTo>
                    <a:cubicBezTo>
                      <a:pt x="207" y="362"/>
                      <a:pt x="207" y="371"/>
                      <a:pt x="209" y="380"/>
                    </a:cubicBezTo>
                    <a:cubicBezTo>
                      <a:pt x="210" y="386"/>
                      <a:pt x="215" y="398"/>
                      <a:pt x="215" y="398"/>
                    </a:cubicBezTo>
                    <a:cubicBezTo>
                      <a:pt x="214" y="422"/>
                      <a:pt x="233" y="493"/>
                      <a:pt x="200" y="515"/>
                    </a:cubicBezTo>
                    <a:cubicBezTo>
                      <a:pt x="193" y="525"/>
                      <a:pt x="188" y="529"/>
                      <a:pt x="176" y="533"/>
                    </a:cubicBezTo>
                    <a:cubicBezTo>
                      <a:pt x="160" y="509"/>
                      <a:pt x="176" y="515"/>
                      <a:pt x="149" y="524"/>
                    </a:cubicBezTo>
                    <a:cubicBezTo>
                      <a:pt x="137" y="523"/>
                      <a:pt x="125" y="523"/>
                      <a:pt x="113" y="521"/>
                    </a:cubicBezTo>
                    <a:cubicBezTo>
                      <a:pt x="109" y="520"/>
                      <a:pt x="107" y="516"/>
                      <a:pt x="104" y="515"/>
                    </a:cubicBezTo>
                    <a:cubicBezTo>
                      <a:pt x="98" y="512"/>
                      <a:pt x="86" y="509"/>
                      <a:pt x="86" y="509"/>
                    </a:cubicBezTo>
                    <a:cubicBezTo>
                      <a:pt x="84" y="506"/>
                      <a:pt x="82" y="503"/>
                      <a:pt x="80" y="500"/>
                    </a:cubicBezTo>
                    <a:cubicBezTo>
                      <a:pt x="79" y="497"/>
                      <a:pt x="79" y="494"/>
                      <a:pt x="77" y="491"/>
                    </a:cubicBezTo>
                    <a:cubicBezTo>
                      <a:pt x="73" y="485"/>
                      <a:pt x="65" y="473"/>
                      <a:pt x="65" y="473"/>
                    </a:cubicBezTo>
                    <a:cubicBezTo>
                      <a:pt x="58" y="493"/>
                      <a:pt x="63" y="471"/>
                      <a:pt x="71" y="491"/>
                    </a:cubicBezTo>
                    <a:cubicBezTo>
                      <a:pt x="74" y="498"/>
                      <a:pt x="72" y="505"/>
                      <a:pt x="74" y="512"/>
                    </a:cubicBezTo>
                    <a:cubicBezTo>
                      <a:pt x="79" y="528"/>
                      <a:pt x="100" y="530"/>
                      <a:pt x="113" y="533"/>
                    </a:cubicBezTo>
                    <a:cubicBezTo>
                      <a:pt x="153" y="530"/>
                      <a:pt x="157" y="519"/>
                      <a:pt x="167" y="548"/>
                    </a:cubicBezTo>
                    <a:cubicBezTo>
                      <a:pt x="167" y="548"/>
                      <a:pt x="190" y="545"/>
                      <a:pt x="194" y="542"/>
                    </a:cubicBezTo>
                    <a:cubicBezTo>
                      <a:pt x="197" y="540"/>
                      <a:pt x="203" y="532"/>
                      <a:pt x="200" y="533"/>
                    </a:cubicBezTo>
                    <a:cubicBezTo>
                      <a:pt x="195" y="534"/>
                      <a:pt x="162" y="552"/>
                      <a:pt x="155" y="557"/>
                    </a:cubicBezTo>
                    <a:cubicBezTo>
                      <a:pt x="148" y="567"/>
                      <a:pt x="143" y="571"/>
                      <a:pt x="131" y="575"/>
                    </a:cubicBezTo>
                    <a:cubicBezTo>
                      <a:pt x="149" y="581"/>
                      <a:pt x="169" y="582"/>
                      <a:pt x="185" y="593"/>
                    </a:cubicBezTo>
                    <a:cubicBezTo>
                      <a:pt x="234" y="590"/>
                      <a:pt x="233" y="587"/>
                      <a:pt x="269" y="575"/>
                    </a:cubicBezTo>
                    <a:cubicBezTo>
                      <a:pt x="288" y="546"/>
                      <a:pt x="290" y="565"/>
                      <a:pt x="269" y="572"/>
                    </a:cubicBezTo>
                    <a:cubicBezTo>
                      <a:pt x="267" y="578"/>
                      <a:pt x="267" y="585"/>
                      <a:pt x="263" y="590"/>
                    </a:cubicBezTo>
                    <a:cubicBezTo>
                      <a:pt x="259" y="596"/>
                      <a:pt x="251" y="608"/>
                      <a:pt x="251" y="608"/>
                    </a:cubicBezTo>
                    <a:cubicBezTo>
                      <a:pt x="250" y="612"/>
                      <a:pt x="245" y="617"/>
                      <a:pt x="248" y="620"/>
                    </a:cubicBezTo>
                    <a:cubicBezTo>
                      <a:pt x="252" y="625"/>
                      <a:pt x="266" y="626"/>
                      <a:pt x="266" y="626"/>
                    </a:cubicBezTo>
                    <a:cubicBezTo>
                      <a:pt x="260" y="635"/>
                      <a:pt x="248" y="650"/>
                      <a:pt x="239" y="656"/>
                    </a:cubicBezTo>
                    <a:cubicBezTo>
                      <a:pt x="226" y="675"/>
                      <a:pt x="228" y="698"/>
                      <a:pt x="221" y="719"/>
                    </a:cubicBezTo>
                    <a:cubicBezTo>
                      <a:pt x="220" y="747"/>
                      <a:pt x="224" y="776"/>
                      <a:pt x="218" y="803"/>
                    </a:cubicBezTo>
                    <a:cubicBezTo>
                      <a:pt x="217" y="808"/>
                      <a:pt x="207" y="803"/>
                      <a:pt x="203" y="800"/>
                    </a:cubicBezTo>
                    <a:cubicBezTo>
                      <a:pt x="185" y="786"/>
                      <a:pt x="191" y="781"/>
                      <a:pt x="170" y="770"/>
                    </a:cubicBezTo>
                    <a:cubicBezTo>
                      <a:pt x="171" y="759"/>
                      <a:pt x="171" y="748"/>
                      <a:pt x="173" y="737"/>
                    </a:cubicBezTo>
                    <a:cubicBezTo>
                      <a:pt x="173" y="734"/>
                      <a:pt x="173" y="728"/>
                      <a:pt x="176" y="728"/>
                    </a:cubicBezTo>
                    <a:cubicBezTo>
                      <a:pt x="182" y="727"/>
                      <a:pt x="194" y="734"/>
                      <a:pt x="194" y="734"/>
                    </a:cubicBezTo>
                    <a:cubicBezTo>
                      <a:pt x="207" y="694"/>
                      <a:pt x="211" y="643"/>
                      <a:pt x="188" y="608"/>
                    </a:cubicBezTo>
                    <a:cubicBezTo>
                      <a:pt x="176" y="590"/>
                      <a:pt x="144" y="606"/>
                      <a:pt x="122" y="605"/>
                    </a:cubicBezTo>
                    <a:cubicBezTo>
                      <a:pt x="112" y="602"/>
                      <a:pt x="95" y="590"/>
                      <a:pt x="95" y="590"/>
                    </a:cubicBezTo>
                    <a:cubicBezTo>
                      <a:pt x="88" y="579"/>
                      <a:pt x="80" y="578"/>
                      <a:pt x="71" y="569"/>
                    </a:cubicBezTo>
                    <a:cubicBezTo>
                      <a:pt x="44" y="609"/>
                      <a:pt x="61" y="728"/>
                      <a:pt x="65" y="785"/>
                    </a:cubicBezTo>
                    <a:cubicBezTo>
                      <a:pt x="66" y="797"/>
                      <a:pt x="72" y="819"/>
                      <a:pt x="74" y="830"/>
                    </a:cubicBezTo>
                    <a:cubicBezTo>
                      <a:pt x="75" y="836"/>
                      <a:pt x="80" y="848"/>
                      <a:pt x="80" y="848"/>
                    </a:cubicBezTo>
                    <a:cubicBezTo>
                      <a:pt x="79" y="899"/>
                      <a:pt x="44" y="1021"/>
                      <a:pt x="122" y="1031"/>
                    </a:cubicBezTo>
                    <a:cubicBezTo>
                      <a:pt x="126" y="1037"/>
                      <a:pt x="127" y="1044"/>
                      <a:pt x="131" y="1049"/>
                    </a:cubicBezTo>
                    <a:cubicBezTo>
                      <a:pt x="142" y="1063"/>
                      <a:pt x="172" y="1062"/>
                      <a:pt x="188" y="1067"/>
                    </a:cubicBezTo>
                    <a:cubicBezTo>
                      <a:pt x="230" y="1064"/>
                      <a:pt x="277" y="1068"/>
                      <a:pt x="317" y="1058"/>
                    </a:cubicBezTo>
                    <a:cubicBezTo>
                      <a:pt x="333" y="1034"/>
                      <a:pt x="321" y="1055"/>
                      <a:pt x="326" y="998"/>
                    </a:cubicBezTo>
                    <a:cubicBezTo>
                      <a:pt x="329" y="967"/>
                      <a:pt x="343" y="911"/>
                      <a:pt x="353" y="881"/>
                    </a:cubicBezTo>
                    <a:cubicBezTo>
                      <a:pt x="357" y="832"/>
                      <a:pt x="353" y="855"/>
                      <a:pt x="362" y="812"/>
                    </a:cubicBezTo>
                    <a:cubicBezTo>
                      <a:pt x="363" y="807"/>
                      <a:pt x="365" y="797"/>
                      <a:pt x="365" y="797"/>
                    </a:cubicBezTo>
                    <a:cubicBezTo>
                      <a:pt x="368" y="723"/>
                      <a:pt x="368" y="648"/>
                      <a:pt x="380" y="575"/>
                    </a:cubicBezTo>
                    <a:cubicBezTo>
                      <a:pt x="381" y="532"/>
                      <a:pt x="379" y="489"/>
                      <a:pt x="383" y="446"/>
                    </a:cubicBezTo>
                    <a:cubicBezTo>
                      <a:pt x="384" y="439"/>
                      <a:pt x="395" y="428"/>
                      <a:pt x="395" y="428"/>
                    </a:cubicBezTo>
                    <a:cubicBezTo>
                      <a:pt x="411" y="433"/>
                      <a:pt x="407" y="447"/>
                      <a:pt x="422" y="452"/>
                    </a:cubicBezTo>
                    <a:cubicBezTo>
                      <a:pt x="434" y="456"/>
                      <a:pt x="426" y="457"/>
                      <a:pt x="443" y="455"/>
                    </a:cubicBezTo>
                    <a:cubicBezTo>
                      <a:pt x="457" y="456"/>
                      <a:pt x="496" y="463"/>
                      <a:pt x="509" y="461"/>
                    </a:cubicBezTo>
                    <a:cubicBezTo>
                      <a:pt x="522" y="459"/>
                      <a:pt x="518" y="452"/>
                      <a:pt x="524" y="440"/>
                    </a:cubicBezTo>
                    <a:cubicBezTo>
                      <a:pt x="528" y="430"/>
                      <a:pt x="551" y="402"/>
                      <a:pt x="548" y="386"/>
                    </a:cubicBezTo>
                    <a:cubicBezTo>
                      <a:pt x="545" y="370"/>
                      <a:pt x="521" y="346"/>
                      <a:pt x="506" y="341"/>
                    </a:cubicBezTo>
                    <a:cubicBezTo>
                      <a:pt x="469" y="345"/>
                      <a:pt x="484" y="338"/>
                      <a:pt x="458" y="356"/>
                    </a:cubicBezTo>
                    <a:cubicBezTo>
                      <a:pt x="452" y="360"/>
                      <a:pt x="440" y="368"/>
                      <a:pt x="440" y="368"/>
                    </a:cubicBezTo>
                    <a:cubicBezTo>
                      <a:pt x="434" y="387"/>
                      <a:pt x="443" y="368"/>
                      <a:pt x="422" y="380"/>
                    </a:cubicBezTo>
                    <a:cubicBezTo>
                      <a:pt x="419" y="382"/>
                      <a:pt x="419" y="387"/>
                      <a:pt x="416" y="389"/>
                    </a:cubicBezTo>
                    <a:cubicBezTo>
                      <a:pt x="414" y="391"/>
                      <a:pt x="410" y="391"/>
                      <a:pt x="407" y="392"/>
                    </a:cubicBezTo>
                    <a:cubicBezTo>
                      <a:pt x="409" y="345"/>
                      <a:pt x="424" y="168"/>
                      <a:pt x="428" y="104"/>
                    </a:cubicBezTo>
                    <a:cubicBezTo>
                      <a:pt x="430" y="65"/>
                      <a:pt x="431" y="42"/>
                      <a:pt x="434" y="5"/>
                    </a:cubicBezTo>
                    <a:cubicBezTo>
                      <a:pt x="416" y="0"/>
                      <a:pt x="426" y="1"/>
                      <a:pt x="404" y="8"/>
                    </a:cubicBezTo>
                    <a:cubicBezTo>
                      <a:pt x="378" y="17"/>
                      <a:pt x="350" y="10"/>
                      <a:pt x="323" y="11"/>
                    </a:cubicBezTo>
                    <a:cubicBezTo>
                      <a:pt x="310" y="24"/>
                      <a:pt x="315" y="29"/>
                      <a:pt x="323" y="44"/>
                    </a:cubicBezTo>
                    <a:cubicBezTo>
                      <a:pt x="320" y="88"/>
                      <a:pt x="314" y="129"/>
                      <a:pt x="323" y="173"/>
                    </a:cubicBezTo>
                    <a:cubicBezTo>
                      <a:pt x="322" y="251"/>
                      <a:pt x="323" y="329"/>
                      <a:pt x="320" y="407"/>
                    </a:cubicBezTo>
                    <a:cubicBezTo>
                      <a:pt x="320" y="417"/>
                      <a:pt x="315" y="387"/>
                      <a:pt x="308" y="380"/>
                    </a:cubicBezTo>
                    <a:cubicBezTo>
                      <a:pt x="305" y="377"/>
                      <a:pt x="302" y="376"/>
                      <a:pt x="299" y="374"/>
                    </a:cubicBezTo>
                    <a:cubicBezTo>
                      <a:pt x="292" y="363"/>
                      <a:pt x="278" y="350"/>
                      <a:pt x="272" y="338"/>
                    </a:cubicBezTo>
                    <a:cubicBezTo>
                      <a:pt x="271" y="335"/>
                      <a:pt x="266" y="330"/>
                      <a:pt x="269" y="329"/>
                    </a:cubicBezTo>
                    <a:cubicBezTo>
                      <a:pt x="274" y="327"/>
                      <a:pt x="279" y="331"/>
                      <a:pt x="284" y="332"/>
                    </a:cubicBezTo>
                    <a:cubicBezTo>
                      <a:pt x="294" y="346"/>
                      <a:pt x="321" y="348"/>
                      <a:pt x="299" y="326"/>
                    </a:cubicBezTo>
                    <a:cubicBezTo>
                      <a:pt x="291" y="305"/>
                      <a:pt x="283" y="284"/>
                      <a:pt x="269" y="266"/>
                    </a:cubicBezTo>
                    <a:cubicBezTo>
                      <a:pt x="252" y="244"/>
                      <a:pt x="234" y="224"/>
                      <a:pt x="227" y="197"/>
                    </a:cubicBezTo>
                    <a:cubicBezTo>
                      <a:pt x="228" y="175"/>
                      <a:pt x="216" y="105"/>
                      <a:pt x="254" y="92"/>
                    </a:cubicBezTo>
                    <a:cubicBezTo>
                      <a:pt x="261" y="85"/>
                      <a:pt x="281" y="77"/>
                      <a:pt x="281" y="77"/>
                    </a:cubicBezTo>
                    <a:cubicBezTo>
                      <a:pt x="290" y="63"/>
                      <a:pt x="282" y="63"/>
                      <a:pt x="269" y="59"/>
                    </a:cubicBezTo>
                    <a:cubicBezTo>
                      <a:pt x="262" y="39"/>
                      <a:pt x="275" y="41"/>
                      <a:pt x="293" y="38"/>
                    </a:cubicBezTo>
                    <a:cubicBezTo>
                      <a:pt x="301" y="35"/>
                      <a:pt x="307" y="16"/>
                      <a:pt x="299" y="14"/>
                    </a:cubicBezTo>
                    <a:cubicBezTo>
                      <a:pt x="271" y="8"/>
                      <a:pt x="241" y="16"/>
                      <a:pt x="212" y="17"/>
                    </a:cubicBezTo>
                    <a:cubicBezTo>
                      <a:pt x="167" y="26"/>
                      <a:pt x="0" y="6"/>
                      <a:pt x="47" y="2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84" name="Freeform 224"/>
              <p:cNvSpPr>
                <a:spLocks/>
              </p:cNvSpPr>
              <p:nvPr/>
            </p:nvSpPr>
            <p:spPr bwMode="auto">
              <a:xfrm>
                <a:off x="2359" y="1006"/>
                <a:ext cx="130" cy="105"/>
              </a:xfrm>
              <a:custGeom>
                <a:avLst/>
                <a:gdLst>
                  <a:gd name="T0" fmla="*/ 123 w 130"/>
                  <a:gd name="T1" fmla="*/ 51 h 105"/>
                  <a:gd name="T2" fmla="*/ 96 w 130"/>
                  <a:gd name="T3" fmla="*/ 93 h 105"/>
                  <a:gd name="T4" fmla="*/ 69 w 130"/>
                  <a:gd name="T5" fmla="*/ 105 h 105"/>
                  <a:gd name="T6" fmla="*/ 39 w 130"/>
                  <a:gd name="T7" fmla="*/ 102 h 105"/>
                  <a:gd name="T8" fmla="*/ 12 w 130"/>
                  <a:gd name="T9" fmla="*/ 93 h 105"/>
                  <a:gd name="T10" fmla="*/ 0 w 130"/>
                  <a:gd name="T11" fmla="*/ 66 h 105"/>
                  <a:gd name="T12" fmla="*/ 33 w 130"/>
                  <a:gd name="T13" fmla="*/ 3 h 105"/>
                  <a:gd name="T14" fmla="*/ 75 w 130"/>
                  <a:gd name="T15" fmla="*/ 0 h 105"/>
                  <a:gd name="T16" fmla="*/ 120 w 130"/>
                  <a:gd name="T17" fmla="*/ 24 h 105"/>
                  <a:gd name="T18" fmla="*/ 126 w 130"/>
                  <a:gd name="T19" fmla="*/ 33 h 105"/>
                  <a:gd name="T20" fmla="*/ 123 w 130"/>
                  <a:gd name="T21" fmla="*/ 45 h 105"/>
                  <a:gd name="T22" fmla="*/ 123 w 130"/>
                  <a:gd name="T23" fmla="*/ 51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0" h="105">
                    <a:moveTo>
                      <a:pt x="123" y="51"/>
                    </a:moveTo>
                    <a:cubicBezTo>
                      <a:pt x="118" y="105"/>
                      <a:pt x="125" y="64"/>
                      <a:pt x="96" y="93"/>
                    </a:cubicBezTo>
                    <a:cubicBezTo>
                      <a:pt x="89" y="100"/>
                      <a:pt x="69" y="105"/>
                      <a:pt x="69" y="105"/>
                    </a:cubicBezTo>
                    <a:cubicBezTo>
                      <a:pt x="59" y="104"/>
                      <a:pt x="49" y="104"/>
                      <a:pt x="39" y="102"/>
                    </a:cubicBezTo>
                    <a:cubicBezTo>
                      <a:pt x="30" y="100"/>
                      <a:pt x="12" y="93"/>
                      <a:pt x="12" y="93"/>
                    </a:cubicBezTo>
                    <a:cubicBezTo>
                      <a:pt x="7" y="85"/>
                      <a:pt x="0" y="66"/>
                      <a:pt x="0" y="66"/>
                    </a:cubicBezTo>
                    <a:cubicBezTo>
                      <a:pt x="4" y="45"/>
                      <a:pt x="9" y="11"/>
                      <a:pt x="33" y="3"/>
                    </a:cubicBezTo>
                    <a:cubicBezTo>
                      <a:pt x="47" y="8"/>
                      <a:pt x="61" y="5"/>
                      <a:pt x="75" y="0"/>
                    </a:cubicBezTo>
                    <a:cubicBezTo>
                      <a:pt x="85" y="15"/>
                      <a:pt x="103" y="18"/>
                      <a:pt x="120" y="24"/>
                    </a:cubicBezTo>
                    <a:cubicBezTo>
                      <a:pt x="122" y="27"/>
                      <a:pt x="125" y="29"/>
                      <a:pt x="126" y="33"/>
                    </a:cubicBezTo>
                    <a:cubicBezTo>
                      <a:pt x="127" y="37"/>
                      <a:pt x="123" y="41"/>
                      <a:pt x="123" y="45"/>
                    </a:cubicBezTo>
                    <a:cubicBezTo>
                      <a:pt x="123" y="52"/>
                      <a:pt x="130" y="65"/>
                      <a:pt x="123" y="5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85" name="Freeform 225"/>
              <p:cNvSpPr>
                <a:spLocks/>
              </p:cNvSpPr>
              <p:nvPr/>
            </p:nvSpPr>
            <p:spPr bwMode="auto">
              <a:xfrm>
                <a:off x="2512" y="865"/>
                <a:ext cx="174" cy="335"/>
              </a:xfrm>
              <a:custGeom>
                <a:avLst/>
                <a:gdLst>
                  <a:gd name="T0" fmla="*/ 99 w 174"/>
                  <a:gd name="T1" fmla="*/ 36 h 335"/>
                  <a:gd name="T2" fmla="*/ 81 w 174"/>
                  <a:gd name="T3" fmla="*/ 69 h 335"/>
                  <a:gd name="T4" fmla="*/ 69 w 174"/>
                  <a:gd name="T5" fmla="*/ 96 h 335"/>
                  <a:gd name="T6" fmla="*/ 69 w 174"/>
                  <a:gd name="T7" fmla="*/ 213 h 335"/>
                  <a:gd name="T8" fmla="*/ 81 w 174"/>
                  <a:gd name="T9" fmla="*/ 252 h 335"/>
                  <a:gd name="T10" fmla="*/ 66 w 174"/>
                  <a:gd name="T11" fmla="*/ 291 h 335"/>
                  <a:gd name="T12" fmla="*/ 33 w 174"/>
                  <a:gd name="T13" fmla="*/ 264 h 335"/>
                  <a:gd name="T14" fmla="*/ 15 w 174"/>
                  <a:gd name="T15" fmla="*/ 216 h 335"/>
                  <a:gd name="T16" fmla="*/ 6 w 174"/>
                  <a:gd name="T17" fmla="*/ 219 h 335"/>
                  <a:gd name="T18" fmla="*/ 9 w 174"/>
                  <a:gd name="T19" fmla="*/ 210 h 335"/>
                  <a:gd name="T20" fmla="*/ 12 w 174"/>
                  <a:gd name="T21" fmla="*/ 195 h 335"/>
                  <a:gd name="T22" fmla="*/ 30 w 174"/>
                  <a:gd name="T23" fmla="*/ 312 h 335"/>
                  <a:gd name="T24" fmla="*/ 57 w 174"/>
                  <a:gd name="T25" fmla="*/ 327 h 335"/>
                  <a:gd name="T26" fmla="*/ 108 w 174"/>
                  <a:gd name="T27" fmla="*/ 303 h 335"/>
                  <a:gd name="T28" fmla="*/ 129 w 174"/>
                  <a:gd name="T29" fmla="*/ 273 h 335"/>
                  <a:gd name="T30" fmla="*/ 138 w 174"/>
                  <a:gd name="T31" fmla="*/ 312 h 335"/>
                  <a:gd name="T32" fmla="*/ 159 w 174"/>
                  <a:gd name="T33" fmla="*/ 291 h 335"/>
                  <a:gd name="T34" fmla="*/ 174 w 174"/>
                  <a:gd name="T35" fmla="*/ 255 h 335"/>
                  <a:gd name="T36" fmla="*/ 165 w 174"/>
                  <a:gd name="T37" fmla="*/ 150 h 335"/>
                  <a:gd name="T38" fmla="*/ 168 w 174"/>
                  <a:gd name="T39" fmla="*/ 123 h 335"/>
                  <a:gd name="T40" fmla="*/ 174 w 174"/>
                  <a:gd name="T41" fmla="*/ 105 h 335"/>
                  <a:gd name="T42" fmla="*/ 147 w 174"/>
                  <a:gd name="T43" fmla="*/ 0 h 335"/>
                  <a:gd name="T44" fmla="*/ 129 w 174"/>
                  <a:gd name="T45" fmla="*/ 12 h 335"/>
                  <a:gd name="T46" fmla="*/ 120 w 174"/>
                  <a:gd name="T47" fmla="*/ 18 h 335"/>
                  <a:gd name="T48" fmla="*/ 117 w 174"/>
                  <a:gd name="T49" fmla="*/ 30 h 335"/>
                  <a:gd name="T50" fmla="*/ 99 w 174"/>
                  <a:gd name="T51" fmla="*/ 36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4" h="335">
                    <a:moveTo>
                      <a:pt x="99" y="36"/>
                    </a:moveTo>
                    <a:cubicBezTo>
                      <a:pt x="93" y="53"/>
                      <a:pt x="95" y="60"/>
                      <a:pt x="81" y="69"/>
                    </a:cubicBezTo>
                    <a:cubicBezTo>
                      <a:pt x="76" y="77"/>
                      <a:pt x="69" y="96"/>
                      <a:pt x="69" y="96"/>
                    </a:cubicBezTo>
                    <a:cubicBezTo>
                      <a:pt x="66" y="154"/>
                      <a:pt x="64" y="151"/>
                      <a:pt x="69" y="213"/>
                    </a:cubicBezTo>
                    <a:cubicBezTo>
                      <a:pt x="70" y="227"/>
                      <a:pt x="81" y="252"/>
                      <a:pt x="81" y="252"/>
                    </a:cubicBezTo>
                    <a:cubicBezTo>
                      <a:pt x="79" y="272"/>
                      <a:pt x="82" y="281"/>
                      <a:pt x="66" y="291"/>
                    </a:cubicBezTo>
                    <a:cubicBezTo>
                      <a:pt x="39" y="286"/>
                      <a:pt x="52" y="277"/>
                      <a:pt x="33" y="264"/>
                    </a:cubicBezTo>
                    <a:cubicBezTo>
                      <a:pt x="28" y="248"/>
                      <a:pt x="20" y="232"/>
                      <a:pt x="15" y="216"/>
                    </a:cubicBezTo>
                    <a:cubicBezTo>
                      <a:pt x="12" y="217"/>
                      <a:pt x="8" y="221"/>
                      <a:pt x="6" y="219"/>
                    </a:cubicBezTo>
                    <a:cubicBezTo>
                      <a:pt x="4" y="217"/>
                      <a:pt x="8" y="213"/>
                      <a:pt x="9" y="210"/>
                    </a:cubicBezTo>
                    <a:cubicBezTo>
                      <a:pt x="10" y="205"/>
                      <a:pt x="12" y="195"/>
                      <a:pt x="12" y="195"/>
                    </a:cubicBezTo>
                    <a:cubicBezTo>
                      <a:pt x="9" y="242"/>
                      <a:pt x="0" y="275"/>
                      <a:pt x="30" y="312"/>
                    </a:cubicBezTo>
                    <a:cubicBezTo>
                      <a:pt x="36" y="319"/>
                      <a:pt x="50" y="322"/>
                      <a:pt x="57" y="327"/>
                    </a:cubicBezTo>
                    <a:cubicBezTo>
                      <a:pt x="88" y="325"/>
                      <a:pt x="114" y="335"/>
                      <a:pt x="108" y="303"/>
                    </a:cubicBezTo>
                    <a:cubicBezTo>
                      <a:pt x="111" y="291"/>
                      <a:pt x="129" y="273"/>
                      <a:pt x="129" y="273"/>
                    </a:cubicBezTo>
                    <a:cubicBezTo>
                      <a:pt x="136" y="228"/>
                      <a:pt x="133" y="163"/>
                      <a:pt x="138" y="312"/>
                    </a:cubicBezTo>
                    <a:cubicBezTo>
                      <a:pt x="149" y="305"/>
                      <a:pt x="148" y="298"/>
                      <a:pt x="159" y="291"/>
                    </a:cubicBezTo>
                    <a:cubicBezTo>
                      <a:pt x="164" y="273"/>
                      <a:pt x="171" y="276"/>
                      <a:pt x="174" y="255"/>
                    </a:cubicBezTo>
                    <a:cubicBezTo>
                      <a:pt x="172" y="221"/>
                      <a:pt x="173" y="183"/>
                      <a:pt x="165" y="150"/>
                    </a:cubicBezTo>
                    <a:cubicBezTo>
                      <a:pt x="166" y="141"/>
                      <a:pt x="166" y="132"/>
                      <a:pt x="168" y="123"/>
                    </a:cubicBezTo>
                    <a:cubicBezTo>
                      <a:pt x="169" y="117"/>
                      <a:pt x="174" y="105"/>
                      <a:pt x="174" y="105"/>
                    </a:cubicBezTo>
                    <a:cubicBezTo>
                      <a:pt x="171" y="76"/>
                      <a:pt x="174" y="18"/>
                      <a:pt x="147" y="0"/>
                    </a:cubicBezTo>
                    <a:cubicBezTo>
                      <a:pt x="141" y="4"/>
                      <a:pt x="135" y="8"/>
                      <a:pt x="129" y="12"/>
                    </a:cubicBezTo>
                    <a:cubicBezTo>
                      <a:pt x="126" y="14"/>
                      <a:pt x="120" y="18"/>
                      <a:pt x="120" y="18"/>
                    </a:cubicBezTo>
                    <a:cubicBezTo>
                      <a:pt x="119" y="22"/>
                      <a:pt x="120" y="27"/>
                      <a:pt x="117" y="30"/>
                    </a:cubicBezTo>
                    <a:cubicBezTo>
                      <a:pt x="115" y="32"/>
                      <a:pt x="99" y="41"/>
                      <a:pt x="99" y="3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86" name="Freeform 226"/>
              <p:cNvSpPr>
                <a:spLocks/>
              </p:cNvSpPr>
              <p:nvPr/>
            </p:nvSpPr>
            <p:spPr bwMode="auto">
              <a:xfrm>
                <a:off x="2650" y="1269"/>
                <a:ext cx="99" cy="163"/>
              </a:xfrm>
              <a:custGeom>
                <a:avLst/>
                <a:gdLst>
                  <a:gd name="T0" fmla="*/ 99 w 99"/>
                  <a:gd name="T1" fmla="*/ 10 h 163"/>
                  <a:gd name="T2" fmla="*/ 24 w 99"/>
                  <a:gd name="T3" fmla="*/ 97 h 163"/>
                  <a:gd name="T4" fmla="*/ 15 w 99"/>
                  <a:gd name="T5" fmla="*/ 127 h 163"/>
                  <a:gd name="T6" fmla="*/ 15 w 99"/>
                  <a:gd name="T7" fmla="*/ 163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99" h="163">
                    <a:moveTo>
                      <a:pt x="99" y="10"/>
                    </a:moveTo>
                    <a:cubicBezTo>
                      <a:pt x="5" y="14"/>
                      <a:pt x="28" y="0"/>
                      <a:pt x="24" y="97"/>
                    </a:cubicBezTo>
                    <a:cubicBezTo>
                      <a:pt x="0" y="89"/>
                      <a:pt x="14" y="115"/>
                      <a:pt x="15" y="127"/>
                    </a:cubicBezTo>
                    <a:cubicBezTo>
                      <a:pt x="16" y="139"/>
                      <a:pt x="15" y="151"/>
                      <a:pt x="15" y="163"/>
                    </a:cubicBezTo>
                  </a:path>
                </a:pathLst>
              </a:custGeom>
              <a:solidFill>
                <a:schemeClr val="bg1"/>
              </a:solidFill>
              <a:ln w="254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87" name="Freeform 227"/>
              <p:cNvSpPr>
                <a:spLocks/>
              </p:cNvSpPr>
              <p:nvPr/>
            </p:nvSpPr>
            <p:spPr bwMode="auto">
              <a:xfrm>
                <a:off x="2388" y="1025"/>
                <a:ext cx="86" cy="56"/>
              </a:xfrm>
              <a:custGeom>
                <a:avLst/>
                <a:gdLst>
                  <a:gd name="T0" fmla="*/ 76 w 86"/>
                  <a:gd name="T1" fmla="*/ 35 h 56"/>
                  <a:gd name="T2" fmla="*/ 58 w 86"/>
                  <a:gd name="T3" fmla="*/ 47 h 56"/>
                  <a:gd name="T4" fmla="*/ 34 w 86"/>
                  <a:gd name="T5" fmla="*/ 38 h 56"/>
                  <a:gd name="T6" fmla="*/ 10 w 86"/>
                  <a:gd name="T7" fmla="*/ 29 h 56"/>
                  <a:gd name="T8" fmla="*/ 79 w 86"/>
                  <a:gd name="T9" fmla="*/ 20 h 56"/>
                  <a:gd name="T10" fmla="*/ 85 w 86"/>
                  <a:gd name="T11" fmla="*/ 29 h 56"/>
                  <a:gd name="T12" fmla="*/ 76 w 86"/>
                  <a:gd name="T13" fmla="*/ 35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6" h="56">
                    <a:moveTo>
                      <a:pt x="76" y="35"/>
                    </a:moveTo>
                    <a:cubicBezTo>
                      <a:pt x="58" y="23"/>
                      <a:pt x="23" y="24"/>
                      <a:pt x="58" y="47"/>
                    </a:cubicBezTo>
                    <a:cubicBezTo>
                      <a:pt x="44" y="56"/>
                      <a:pt x="47" y="46"/>
                      <a:pt x="34" y="38"/>
                    </a:cubicBezTo>
                    <a:cubicBezTo>
                      <a:pt x="30" y="16"/>
                      <a:pt x="28" y="24"/>
                      <a:pt x="10" y="29"/>
                    </a:cubicBezTo>
                    <a:cubicBezTo>
                      <a:pt x="0" y="0"/>
                      <a:pt x="77" y="20"/>
                      <a:pt x="79" y="20"/>
                    </a:cubicBezTo>
                    <a:cubicBezTo>
                      <a:pt x="81" y="23"/>
                      <a:pt x="86" y="25"/>
                      <a:pt x="85" y="29"/>
                    </a:cubicBezTo>
                    <a:cubicBezTo>
                      <a:pt x="84" y="33"/>
                      <a:pt x="76" y="35"/>
                      <a:pt x="76" y="3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88" name="Freeform 228"/>
              <p:cNvSpPr>
                <a:spLocks/>
              </p:cNvSpPr>
              <p:nvPr/>
            </p:nvSpPr>
            <p:spPr bwMode="auto">
              <a:xfrm>
                <a:off x="2889" y="1024"/>
                <a:ext cx="76" cy="54"/>
              </a:xfrm>
              <a:custGeom>
                <a:avLst/>
                <a:gdLst>
                  <a:gd name="T0" fmla="*/ 76 w 76"/>
                  <a:gd name="T1" fmla="*/ 21 h 54"/>
                  <a:gd name="T2" fmla="*/ 49 w 76"/>
                  <a:gd name="T3" fmla="*/ 24 h 54"/>
                  <a:gd name="T4" fmla="*/ 31 w 76"/>
                  <a:gd name="T5" fmla="*/ 54 h 54"/>
                  <a:gd name="T6" fmla="*/ 40 w 76"/>
                  <a:gd name="T7" fmla="*/ 30 h 54"/>
                  <a:gd name="T8" fmla="*/ 7 w 76"/>
                  <a:gd name="T9" fmla="*/ 21 h 54"/>
                  <a:gd name="T10" fmla="*/ 1 w 76"/>
                  <a:gd name="T11" fmla="*/ 12 h 54"/>
                  <a:gd name="T12" fmla="*/ 28 w 76"/>
                  <a:gd name="T13" fmla="*/ 0 h 54"/>
                  <a:gd name="T14" fmla="*/ 76 w 76"/>
                  <a:gd name="T15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" h="54">
                    <a:moveTo>
                      <a:pt x="76" y="21"/>
                    </a:moveTo>
                    <a:cubicBezTo>
                      <a:pt x="65" y="25"/>
                      <a:pt x="60" y="20"/>
                      <a:pt x="49" y="24"/>
                    </a:cubicBezTo>
                    <a:cubicBezTo>
                      <a:pt x="46" y="40"/>
                      <a:pt x="44" y="45"/>
                      <a:pt x="31" y="54"/>
                    </a:cubicBezTo>
                    <a:cubicBezTo>
                      <a:pt x="26" y="40"/>
                      <a:pt x="36" y="43"/>
                      <a:pt x="40" y="30"/>
                    </a:cubicBezTo>
                    <a:cubicBezTo>
                      <a:pt x="34" y="13"/>
                      <a:pt x="24" y="19"/>
                      <a:pt x="7" y="21"/>
                    </a:cubicBezTo>
                    <a:cubicBezTo>
                      <a:pt x="5" y="18"/>
                      <a:pt x="0" y="15"/>
                      <a:pt x="1" y="12"/>
                    </a:cubicBezTo>
                    <a:cubicBezTo>
                      <a:pt x="1" y="12"/>
                      <a:pt x="22" y="2"/>
                      <a:pt x="28" y="0"/>
                    </a:cubicBezTo>
                    <a:cubicBezTo>
                      <a:pt x="42" y="9"/>
                      <a:pt x="60" y="16"/>
                      <a:pt x="76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89" name="Freeform 229"/>
              <p:cNvSpPr>
                <a:spLocks/>
              </p:cNvSpPr>
              <p:nvPr/>
            </p:nvSpPr>
            <p:spPr bwMode="auto">
              <a:xfrm>
                <a:off x="2764" y="1069"/>
                <a:ext cx="30" cy="147"/>
              </a:xfrm>
              <a:custGeom>
                <a:avLst/>
                <a:gdLst>
                  <a:gd name="T0" fmla="*/ 18 w 30"/>
                  <a:gd name="T1" fmla="*/ 0 h 147"/>
                  <a:gd name="T2" fmla="*/ 30 w 30"/>
                  <a:gd name="T3" fmla="*/ 36 h 147"/>
                  <a:gd name="T4" fmla="*/ 18 w 30"/>
                  <a:gd name="T5" fmla="*/ 75 h 147"/>
                  <a:gd name="T6" fmla="*/ 0 w 30"/>
                  <a:gd name="T7" fmla="*/ 147 h 147"/>
                  <a:gd name="T8" fmla="*/ 6 w 30"/>
                  <a:gd name="T9" fmla="*/ 105 h 147"/>
                  <a:gd name="T10" fmla="*/ 9 w 30"/>
                  <a:gd name="T11" fmla="*/ 66 h 147"/>
                  <a:gd name="T12" fmla="*/ 12 w 30"/>
                  <a:gd name="T13" fmla="*/ 33 h 147"/>
                  <a:gd name="T14" fmla="*/ 18 w 30"/>
                  <a:gd name="T15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0" h="147">
                    <a:moveTo>
                      <a:pt x="18" y="0"/>
                    </a:moveTo>
                    <a:cubicBezTo>
                      <a:pt x="21" y="16"/>
                      <a:pt x="22" y="23"/>
                      <a:pt x="30" y="36"/>
                    </a:cubicBezTo>
                    <a:cubicBezTo>
                      <a:pt x="28" y="53"/>
                      <a:pt x="27" y="61"/>
                      <a:pt x="18" y="75"/>
                    </a:cubicBezTo>
                    <a:cubicBezTo>
                      <a:pt x="15" y="124"/>
                      <a:pt x="12" y="112"/>
                      <a:pt x="0" y="147"/>
                    </a:cubicBezTo>
                    <a:cubicBezTo>
                      <a:pt x="0" y="147"/>
                      <a:pt x="2" y="118"/>
                      <a:pt x="6" y="105"/>
                    </a:cubicBezTo>
                    <a:cubicBezTo>
                      <a:pt x="8" y="91"/>
                      <a:pt x="13" y="79"/>
                      <a:pt x="9" y="66"/>
                    </a:cubicBezTo>
                    <a:cubicBezTo>
                      <a:pt x="12" y="53"/>
                      <a:pt x="16" y="45"/>
                      <a:pt x="12" y="33"/>
                    </a:cubicBezTo>
                    <a:cubicBezTo>
                      <a:pt x="16" y="8"/>
                      <a:pt x="13" y="19"/>
                      <a:pt x="18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90" name="Freeform 230"/>
              <p:cNvSpPr>
                <a:spLocks/>
              </p:cNvSpPr>
              <p:nvPr/>
            </p:nvSpPr>
            <p:spPr bwMode="auto">
              <a:xfrm>
                <a:off x="2500" y="891"/>
                <a:ext cx="275" cy="335"/>
              </a:xfrm>
              <a:custGeom>
                <a:avLst/>
                <a:gdLst>
                  <a:gd name="T0" fmla="*/ 273 w 275"/>
                  <a:gd name="T1" fmla="*/ 246 h 335"/>
                  <a:gd name="T2" fmla="*/ 231 w 275"/>
                  <a:gd name="T3" fmla="*/ 249 h 335"/>
                  <a:gd name="T4" fmla="*/ 197 w 275"/>
                  <a:gd name="T5" fmla="*/ 270 h 335"/>
                  <a:gd name="T6" fmla="*/ 144 w 275"/>
                  <a:gd name="T7" fmla="*/ 307 h 335"/>
                  <a:gd name="T8" fmla="*/ 122 w 275"/>
                  <a:gd name="T9" fmla="*/ 318 h 335"/>
                  <a:gd name="T10" fmla="*/ 54 w 275"/>
                  <a:gd name="T11" fmla="*/ 309 h 335"/>
                  <a:gd name="T12" fmla="*/ 35 w 275"/>
                  <a:gd name="T13" fmla="*/ 297 h 335"/>
                  <a:gd name="T14" fmla="*/ 21 w 275"/>
                  <a:gd name="T15" fmla="*/ 279 h 335"/>
                  <a:gd name="T16" fmla="*/ 12 w 275"/>
                  <a:gd name="T17" fmla="*/ 249 h 335"/>
                  <a:gd name="T18" fmla="*/ 17 w 275"/>
                  <a:gd name="T19" fmla="*/ 210 h 335"/>
                  <a:gd name="T20" fmla="*/ 23 w 275"/>
                  <a:gd name="T21" fmla="*/ 163 h 335"/>
                  <a:gd name="T22" fmla="*/ 29 w 275"/>
                  <a:gd name="T23" fmla="*/ 148 h 335"/>
                  <a:gd name="T24" fmla="*/ 42 w 275"/>
                  <a:gd name="T25" fmla="*/ 123 h 335"/>
                  <a:gd name="T26" fmla="*/ 53 w 275"/>
                  <a:gd name="T27" fmla="*/ 93 h 335"/>
                  <a:gd name="T28" fmla="*/ 62 w 275"/>
                  <a:gd name="T29" fmla="*/ 75 h 335"/>
                  <a:gd name="T30" fmla="*/ 71 w 275"/>
                  <a:gd name="T31" fmla="*/ 57 h 335"/>
                  <a:gd name="T32" fmla="*/ 90 w 275"/>
                  <a:gd name="T33" fmla="*/ 27 h 335"/>
                  <a:gd name="T34" fmla="*/ 98 w 275"/>
                  <a:gd name="T35" fmla="*/ 12 h 335"/>
                  <a:gd name="T36" fmla="*/ 90 w 275"/>
                  <a:gd name="T37" fmla="*/ 10 h 335"/>
                  <a:gd name="T38" fmla="*/ 81 w 275"/>
                  <a:gd name="T39" fmla="*/ 22 h 335"/>
                  <a:gd name="T40" fmla="*/ 57 w 275"/>
                  <a:gd name="T41" fmla="*/ 31 h 335"/>
                  <a:gd name="T42" fmla="*/ 21 w 275"/>
                  <a:gd name="T43" fmla="*/ 52 h 335"/>
                  <a:gd name="T44" fmla="*/ 50 w 275"/>
                  <a:gd name="T45" fmla="*/ 42 h 335"/>
                  <a:gd name="T46" fmla="*/ 72 w 275"/>
                  <a:gd name="T47" fmla="*/ 39 h 335"/>
                  <a:gd name="T48" fmla="*/ 68 w 275"/>
                  <a:gd name="T49" fmla="*/ 51 h 335"/>
                  <a:gd name="T50" fmla="*/ 50 w 275"/>
                  <a:gd name="T51" fmla="*/ 72 h 335"/>
                  <a:gd name="T52" fmla="*/ 45 w 275"/>
                  <a:gd name="T53" fmla="*/ 88 h 335"/>
                  <a:gd name="T54" fmla="*/ 38 w 275"/>
                  <a:gd name="T55" fmla="*/ 106 h 335"/>
                  <a:gd name="T56" fmla="*/ 27 w 275"/>
                  <a:gd name="T57" fmla="*/ 139 h 335"/>
                  <a:gd name="T58" fmla="*/ 15 w 275"/>
                  <a:gd name="T59" fmla="*/ 166 h 335"/>
                  <a:gd name="T60" fmla="*/ 9 w 275"/>
                  <a:gd name="T61" fmla="*/ 195 h 335"/>
                  <a:gd name="T62" fmla="*/ 3 w 275"/>
                  <a:gd name="T63" fmla="*/ 217 h 335"/>
                  <a:gd name="T64" fmla="*/ 11 w 275"/>
                  <a:gd name="T65" fmla="*/ 270 h 335"/>
                  <a:gd name="T66" fmla="*/ 17 w 275"/>
                  <a:gd name="T67" fmla="*/ 289 h 335"/>
                  <a:gd name="T68" fmla="*/ 30 w 275"/>
                  <a:gd name="T69" fmla="*/ 309 h 335"/>
                  <a:gd name="T70" fmla="*/ 42 w 275"/>
                  <a:gd name="T71" fmla="*/ 319 h 335"/>
                  <a:gd name="T72" fmla="*/ 95 w 275"/>
                  <a:gd name="T73" fmla="*/ 331 h 335"/>
                  <a:gd name="T74" fmla="*/ 161 w 275"/>
                  <a:gd name="T75" fmla="*/ 322 h 335"/>
                  <a:gd name="T76" fmla="*/ 170 w 275"/>
                  <a:gd name="T77" fmla="*/ 315 h 335"/>
                  <a:gd name="T78" fmla="*/ 171 w 275"/>
                  <a:gd name="T79" fmla="*/ 310 h 335"/>
                  <a:gd name="T80" fmla="*/ 180 w 275"/>
                  <a:gd name="T81" fmla="*/ 303 h 335"/>
                  <a:gd name="T82" fmla="*/ 195 w 275"/>
                  <a:gd name="T83" fmla="*/ 291 h 335"/>
                  <a:gd name="T84" fmla="*/ 212 w 275"/>
                  <a:gd name="T85" fmla="*/ 279 h 335"/>
                  <a:gd name="T86" fmla="*/ 225 w 275"/>
                  <a:gd name="T87" fmla="*/ 270 h 335"/>
                  <a:gd name="T88" fmla="*/ 236 w 275"/>
                  <a:gd name="T89" fmla="*/ 264 h 335"/>
                  <a:gd name="T90" fmla="*/ 240 w 275"/>
                  <a:gd name="T91" fmla="*/ 255 h 335"/>
                  <a:gd name="T92" fmla="*/ 273 w 275"/>
                  <a:gd name="T93" fmla="*/ 246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75" h="335">
                    <a:moveTo>
                      <a:pt x="273" y="246"/>
                    </a:moveTo>
                    <a:cubicBezTo>
                      <a:pt x="251" y="245"/>
                      <a:pt x="246" y="240"/>
                      <a:pt x="231" y="249"/>
                    </a:cubicBezTo>
                    <a:cubicBezTo>
                      <a:pt x="226" y="258"/>
                      <a:pt x="207" y="263"/>
                      <a:pt x="197" y="270"/>
                    </a:cubicBezTo>
                    <a:cubicBezTo>
                      <a:pt x="189" y="286"/>
                      <a:pt x="162" y="304"/>
                      <a:pt x="144" y="307"/>
                    </a:cubicBezTo>
                    <a:cubicBezTo>
                      <a:pt x="138" y="318"/>
                      <a:pt x="137" y="316"/>
                      <a:pt x="122" y="318"/>
                    </a:cubicBezTo>
                    <a:cubicBezTo>
                      <a:pt x="92" y="316"/>
                      <a:pt x="81" y="310"/>
                      <a:pt x="54" y="309"/>
                    </a:cubicBezTo>
                    <a:cubicBezTo>
                      <a:pt x="49" y="303"/>
                      <a:pt x="42" y="302"/>
                      <a:pt x="35" y="297"/>
                    </a:cubicBezTo>
                    <a:cubicBezTo>
                      <a:pt x="31" y="290"/>
                      <a:pt x="27" y="284"/>
                      <a:pt x="21" y="279"/>
                    </a:cubicBezTo>
                    <a:cubicBezTo>
                      <a:pt x="19" y="269"/>
                      <a:pt x="21" y="251"/>
                      <a:pt x="12" y="249"/>
                    </a:cubicBezTo>
                    <a:cubicBezTo>
                      <a:pt x="9" y="234"/>
                      <a:pt x="11" y="223"/>
                      <a:pt x="17" y="210"/>
                    </a:cubicBezTo>
                    <a:cubicBezTo>
                      <a:pt x="20" y="194"/>
                      <a:pt x="14" y="177"/>
                      <a:pt x="23" y="163"/>
                    </a:cubicBezTo>
                    <a:cubicBezTo>
                      <a:pt x="24" y="157"/>
                      <a:pt x="26" y="154"/>
                      <a:pt x="29" y="148"/>
                    </a:cubicBezTo>
                    <a:cubicBezTo>
                      <a:pt x="31" y="138"/>
                      <a:pt x="36" y="131"/>
                      <a:pt x="42" y="123"/>
                    </a:cubicBezTo>
                    <a:cubicBezTo>
                      <a:pt x="44" y="112"/>
                      <a:pt x="46" y="102"/>
                      <a:pt x="53" y="93"/>
                    </a:cubicBezTo>
                    <a:cubicBezTo>
                      <a:pt x="54" y="86"/>
                      <a:pt x="58" y="81"/>
                      <a:pt x="62" y="75"/>
                    </a:cubicBezTo>
                    <a:cubicBezTo>
                      <a:pt x="63" y="69"/>
                      <a:pt x="67" y="62"/>
                      <a:pt x="71" y="57"/>
                    </a:cubicBezTo>
                    <a:cubicBezTo>
                      <a:pt x="72" y="47"/>
                      <a:pt x="82" y="35"/>
                      <a:pt x="90" y="27"/>
                    </a:cubicBezTo>
                    <a:cubicBezTo>
                      <a:pt x="92" y="22"/>
                      <a:pt x="94" y="17"/>
                      <a:pt x="98" y="12"/>
                    </a:cubicBezTo>
                    <a:cubicBezTo>
                      <a:pt x="95" y="0"/>
                      <a:pt x="94" y="2"/>
                      <a:pt x="90" y="10"/>
                    </a:cubicBezTo>
                    <a:cubicBezTo>
                      <a:pt x="89" y="17"/>
                      <a:pt x="85" y="17"/>
                      <a:pt x="81" y="22"/>
                    </a:cubicBezTo>
                    <a:cubicBezTo>
                      <a:pt x="79" y="32"/>
                      <a:pt x="66" y="29"/>
                      <a:pt x="57" y="31"/>
                    </a:cubicBezTo>
                    <a:cubicBezTo>
                      <a:pt x="53" y="38"/>
                      <a:pt x="30" y="50"/>
                      <a:pt x="21" y="52"/>
                    </a:cubicBezTo>
                    <a:cubicBezTo>
                      <a:pt x="34" y="60"/>
                      <a:pt x="38" y="44"/>
                      <a:pt x="50" y="42"/>
                    </a:cubicBezTo>
                    <a:cubicBezTo>
                      <a:pt x="52" y="32"/>
                      <a:pt x="51" y="29"/>
                      <a:pt x="72" y="39"/>
                    </a:cubicBezTo>
                    <a:cubicBezTo>
                      <a:pt x="75" y="40"/>
                      <a:pt x="69" y="50"/>
                      <a:pt x="68" y="51"/>
                    </a:cubicBezTo>
                    <a:cubicBezTo>
                      <a:pt x="61" y="58"/>
                      <a:pt x="56" y="64"/>
                      <a:pt x="50" y="72"/>
                    </a:cubicBezTo>
                    <a:cubicBezTo>
                      <a:pt x="48" y="77"/>
                      <a:pt x="48" y="83"/>
                      <a:pt x="45" y="88"/>
                    </a:cubicBezTo>
                    <a:cubicBezTo>
                      <a:pt x="44" y="95"/>
                      <a:pt x="43" y="101"/>
                      <a:pt x="38" y="106"/>
                    </a:cubicBezTo>
                    <a:cubicBezTo>
                      <a:pt x="34" y="117"/>
                      <a:pt x="34" y="129"/>
                      <a:pt x="27" y="139"/>
                    </a:cubicBezTo>
                    <a:cubicBezTo>
                      <a:pt x="25" y="149"/>
                      <a:pt x="21" y="158"/>
                      <a:pt x="15" y="166"/>
                    </a:cubicBezTo>
                    <a:cubicBezTo>
                      <a:pt x="14" y="177"/>
                      <a:pt x="13" y="185"/>
                      <a:pt x="9" y="195"/>
                    </a:cubicBezTo>
                    <a:cubicBezTo>
                      <a:pt x="8" y="202"/>
                      <a:pt x="6" y="211"/>
                      <a:pt x="3" y="217"/>
                    </a:cubicBezTo>
                    <a:cubicBezTo>
                      <a:pt x="4" y="230"/>
                      <a:pt x="0" y="263"/>
                      <a:pt x="11" y="270"/>
                    </a:cubicBezTo>
                    <a:cubicBezTo>
                      <a:pt x="12" y="278"/>
                      <a:pt x="12" y="283"/>
                      <a:pt x="17" y="289"/>
                    </a:cubicBezTo>
                    <a:cubicBezTo>
                      <a:pt x="18" y="301"/>
                      <a:pt x="19" y="304"/>
                      <a:pt x="30" y="309"/>
                    </a:cubicBezTo>
                    <a:cubicBezTo>
                      <a:pt x="34" y="314"/>
                      <a:pt x="38" y="315"/>
                      <a:pt x="42" y="319"/>
                    </a:cubicBezTo>
                    <a:cubicBezTo>
                      <a:pt x="48" y="335"/>
                      <a:pt x="81" y="330"/>
                      <a:pt x="95" y="331"/>
                    </a:cubicBezTo>
                    <a:cubicBezTo>
                      <a:pt x="125" y="330"/>
                      <a:pt x="136" y="328"/>
                      <a:pt x="161" y="322"/>
                    </a:cubicBezTo>
                    <a:cubicBezTo>
                      <a:pt x="164" y="319"/>
                      <a:pt x="168" y="318"/>
                      <a:pt x="170" y="315"/>
                    </a:cubicBezTo>
                    <a:cubicBezTo>
                      <a:pt x="171" y="314"/>
                      <a:pt x="170" y="311"/>
                      <a:pt x="171" y="310"/>
                    </a:cubicBezTo>
                    <a:cubicBezTo>
                      <a:pt x="173" y="307"/>
                      <a:pt x="180" y="303"/>
                      <a:pt x="180" y="303"/>
                    </a:cubicBezTo>
                    <a:cubicBezTo>
                      <a:pt x="183" y="295"/>
                      <a:pt x="186" y="292"/>
                      <a:pt x="195" y="291"/>
                    </a:cubicBezTo>
                    <a:cubicBezTo>
                      <a:pt x="203" y="288"/>
                      <a:pt x="203" y="281"/>
                      <a:pt x="212" y="279"/>
                    </a:cubicBezTo>
                    <a:cubicBezTo>
                      <a:pt x="214" y="271"/>
                      <a:pt x="217" y="271"/>
                      <a:pt x="225" y="270"/>
                    </a:cubicBezTo>
                    <a:cubicBezTo>
                      <a:pt x="226" y="270"/>
                      <a:pt x="235" y="265"/>
                      <a:pt x="236" y="264"/>
                    </a:cubicBezTo>
                    <a:cubicBezTo>
                      <a:pt x="237" y="262"/>
                      <a:pt x="236" y="256"/>
                      <a:pt x="240" y="255"/>
                    </a:cubicBezTo>
                    <a:cubicBezTo>
                      <a:pt x="275" y="249"/>
                      <a:pt x="270" y="264"/>
                      <a:pt x="273" y="246"/>
                    </a:cubicBezTo>
                    <a:close/>
                  </a:path>
                </a:pathLst>
              </a:custGeom>
              <a:solidFill>
                <a:schemeClr val="bg1"/>
              </a:solidFill>
              <a:ln w="1270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91" name="Freeform 231"/>
              <p:cNvSpPr>
                <a:spLocks/>
              </p:cNvSpPr>
              <p:nvPr/>
            </p:nvSpPr>
            <p:spPr bwMode="auto">
              <a:xfrm>
                <a:off x="2691" y="898"/>
                <a:ext cx="96" cy="95"/>
              </a:xfrm>
              <a:custGeom>
                <a:avLst/>
                <a:gdLst>
                  <a:gd name="T0" fmla="*/ 96 w 96"/>
                  <a:gd name="T1" fmla="*/ 95 h 95"/>
                  <a:gd name="T2" fmla="*/ 67 w 96"/>
                  <a:gd name="T3" fmla="*/ 83 h 95"/>
                  <a:gd name="T4" fmla="*/ 55 w 96"/>
                  <a:gd name="T5" fmla="*/ 72 h 95"/>
                  <a:gd name="T6" fmla="*/ 37 w 96"/>
                  <a:gd name="T7" fmla="*/ 56 h 95"/>
                  <a:gd name="T8" fmla="*/ 22 w 96"/>
                  <a:gd name="T9" fmla="*/ 38 h 95"/>
                  <a:gd name="T10" fmla="*/ 12 w 96"/>
                  <a:gd name="T11" fmla="*/ 12 h 95"/>
                  <a:gd name="T12" fmla="*/ 9 w 96"/>
                  <a:gd name="T13" fmla="*/ 0 h 95"/>
                  <a:gd name="T14" fmla="*/ 22 w 96"/>
                  <a:gd name="T15" fmla="*/ 8 h 95"/>
                  <a:gd name="T16" fmla="*/ 33 w 96"/>
                  <a:gd name="T17" fmla="*/ 15 h 95"/>
                  <a:gd name="T18" fmla="*/ 40 w 96"/>
                  <a:gd name="T19" fmla="*/ 30 h 95"/>
                  <a:gd name="T20" fmla="*/ 48 w 96"/>
                  <a:gd name="T21" fmla="*/ 51 h 95"/>
                  <a:gd name="T22" fmla="*/ 57 w 96"/>
                  <a:gd name="T23" fmla="*/ 57 h 95"/>
                  <a:gd name="T24" fmla="*/ 67 w 96"/>
                  <a:gd name="T25" fmla="*/ 74 h 95"/>
                  <a:gd name="T26" fmla="*/ 78 w 96"/>
                  <a:gd name="T27" fmla="*/ 84 h 95"/>
                  <a:gd name="T28" fmla="*/ 96 w 96"/>
                  <a:gd name="T29" fmla="*/ 95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6" h="95">
                    <a:moveTo>
                      <a:pt x="96" y="95"/>
                    </a:moveTo>
                    <a:cubicBezTo>
                      <a:pt x="75" y="92"/>
                      <a:pt x="84" y="85"/>
                      <a:pt x="67" y="83"/>
                    </a:cubicBezTo>
                    <a:cubicBezTo>
                      <a:pt x="64" y="77"/>
                      <a:pt x="61" y="75"/>
                      <a:pt x="55" y="72"/>
                    </a:cubicBezTo>
                    <a:cubicBezTo>
                      <a:pt x="48" y="63"/>
                      <a:pt x="45" y="63"/>
                      <a:pt x="37" y="56"/>
                    </a:cubicBezTo>
                    <a:cubicBezTo>
                      <a:pt x="33" y="49"/>
                      <a:pt x="27" y="45"/>
                      <a:pt x="22" y="38"/>
                    </a:cubicBezTo>
                    <a:cubicBezTo>
                      <a:pt x="20" y="30"/>
                      <a:pt x="18" y="17"/>
                      <a:pt x="12" y="12"/>
                    </a:cubicBezTo>
                    <a:cubicBezTo>
                      <a:pt x="9" y="2"/>
                      <a:pt x="0" y="9"/>
                      <a:pt x="9" y="0"/>
                    </a:cubicBezTo>
                    <a:cubicBezTo>
                      <a:pt x="17" y="2"/>
                      <a:pt x="15" y="5"/>
                      <a:pt x="22" y="8"/>
                    </a:cubicBezTo>
                    <a:cubicBezTo>
                      <a:pt x="25" y="14"/>
                      <a:pt x="27" y="14"/>
                      <a:pt x="33" y="15"/>
                    </a:cubicBezTo>
                    <a:cubicBezTo>
                      <a:pt x="41" y="21"/>
                      <a:pt x="43" y="18"/>
                      <a:pt x="40" y="30"/>
                    </a:cubicBezTo>
                    <a:cubicBezTo>
                      <a:pt x="41" y="39"/>
                      <a:pt x="39" y="49"/>
                      <a:pt x="48" y="51"/>
                    </a:cubicBezTo>
                    <a:cubicBezTo>
                      <a:pt x="50" y="54"/>
                      <a:pt x="55" y="54"/>
                      <a:pt x="57" y="57"/>
                    </a:cubicBezTo>
                    <a:cubicBezTo>
                      <a:pt x="63" y="66"/>
                      <a:pt x="56" y="66"/>
                      <a:pt x="67" y="74"/>
                    </a:cubicBezTo>
                    <a:cubicBezTo>
                      <a:pt x="71" y="82"/>
                      <a:pt x="67" y="83"/>
                      <a:pt x="78" y="84"/>
                    </a:cubicBezTo>
                    <a:cubicBezTo>
                      <a:pt x="87" y="87"/>
                      <a:pt x="87" y="95"/>
                      <a:pt x="96" y="9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grpSp>
            <p:nvGrpSpPr>
              <p:cNvPr id="92392" name="Group 232"/>
              <p:cNvGrpSpPr>
                <a:grpSpLocks/>
              </p:cNvGrpSpPr>
              <p:nvPr/>
            </p:nvGrpSpPr>
            <p:grpSpPr bwMode="auto">
              <a:xfrm>
                <a:off x="2517" y="1637"/>
                <a:ext cx="309" cy="527"/>
                <a:chOff x="645" y="1493"/>
                <a:chExt cx="309" cy="527"/>
              </a:xfrm>
            </p:grpSpPr>
            <p:sp>
              <p:nvSpPr>
                <p:cNvPr id="92393" name="Freeform 233"/>
                <p:cNvSpPr>
                  <a:spLocks/>
                </p:cNvSpPr>
                <p:nvPr/>
              </p:nvSpPr>
              <p:spPr bwMode="auto">
                <a:xfrm>
                  <a:off x="645" y="1493"/>
                  <a:ext cx="309" cy="527"/>
                </a:xfrm>
                <a:custGeom>
                  <a:avLst/>
                  <a:gdLst>
                    <a:gd name="T0" fmla="*/ 267 w 309"/>
                    <a:gd name="T1" fmla="*/ 166 h 527"/>
                    <a:gd name="T2" fmla="*/ 248 w 309"/>
                    <a:gd name="T3" fmla="*/ 258 h 527"/>
                    <a:gd name="T4" fmla="*/ 231 w 309"/>
                    <a:gd name="T5" fmla="*/ 375 h 527"/>
                    <a:gd name="T6" fmla="*/ 225 w 309"/>
                    <a:gd name="T7" fmla="*/ 457 h 527"/>
                    <a:gd name="T8" fmla="*/ 219 w 309"/>
                    <a:gd name="T9" fmla="*/ 507 h 527"/>
                    <a:gd name="T10" fmla="*/ 141 w 309"/>
                    <a:gd name="T11" fmla="*/ 513 h 527"/>
                    <a:gd name="T12" fmla="*/ 135 w 309"/>
                    <a:gd name="T13" fmla="*/ 412 h 527"/>
                    <a:gd name="T14" fmla="*/ 118 w 309"/>
                    <a:gd name="T15" fmla="*/ 299 h 527"/>
                    <a:gd name="T16" fmla="*/ 96 w 309"/>
                    <a:gd name="T17" fmla="*/ 235 h 527"/>
                    <a:gd name="T18" fmla="*/ 58 w 309"/>
                    <a:gd name="T19" fmla="*/ 147 h 527"/>
                    <a:gd name="T20" fmla="*/ 41 w 309"/>
                    <a:gd name="T21" fmla="*/ 100 h 527"/>
                    <a:gd name="T22" fmla="*/ 20 w 309"/>
                    <a:gd name="T23" fmla="*/ 40 h 527"/>
                    <a:gd name="T24" fmla="*/ 69 w 309"/>
                    <a:gd name="T25" fmla="*/ 6 h 527"/>
                    <a:gd name="T26" fmla="*/ 180 w 309"/>
                    <a:gd name="T27" fmla="*/ 76 h 527"/>
                    <a:gd name="T28" fmla="*/ 251 w 309"/>
                    <a:gd name="T29" fmla="*/ 12 h 527"/>
                    <a:gd name="T30" fmla="*/ 306 w 309"/>
                    <a:gd name="T31" fmla="*/ 51 h 527"/>
                    <a:gd name="T32" fmla="*/ 267 w 309"/>
                    <a:gd name="T33" fmla="*/ 166 h 527"/>
                    <a:gd name="T34" fmla="*/ 267 w 309"/>
                    <a:gd name="T35" fmla="*/ 166 h 5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309" h="527">
                      <a:moveTo>
                        <a:pt x="267" y="166"/>
                      </a:moveTo>
                      <a:cubicBezTo>
                        <a:pt x="263" y="187"/>
                        <a:pt x="253" y="237"/>
                        <a:pt x="248" y="258"/>
                      </a:cubicBezTo>
                      <a:cubicBezTo>
                        <a:pt x="248" y="287"/>
                        <a:pt x="226" y="357"/>
                        <a:pt x="231" y="375"/>
                      </a:cubicBezTo>
                      <a:cubicBezTo>
                        <a:pt x="228" y="408"/>
                        <a:pt x="227" y="435"/>
                        <a:pt x="225" y="457"/>
                      </a:cubicBezTo>
                      <a:cubicBezTo>
                        <a:pt x="223" y="479"/>
                        <a:pt x="233" y="498"/>
                        <a:pt x="219" y="507"/>
                      </a:cubicBezTo>
                      <a:cubicBezTo>
                        <a:pt x="189" y="527"/>
                        <a:pt x="174" y="514"/>
                        <a:pt x="141" y="513"/>
                      </a:cubicBezTo>
                      <a:cubicBezTo>
                        <a:pt x="127" y="498"/>
                        <a:pt x="141" y="433"/>
                        <a:pt x="135" y="412"/>
                      </a:cubicBezTo>
                      <a:cubicBezTo>
                        <a:pt x="131" y="377"/>
                        <a:pt x="119" y="337"/>
                        <a:pt x="118" y="299"/>
                      </a:cubicBezTo>
                      <a:cubicBezTo>
                        <a:pt x="111" y="278"/>
                        <a:pt x="106" y="260"/>
                        <a:pt x="96" y="235"/>
                      </a:cubicBezTo>
                      <a:cubicBezTo>
                        <a:pt x="87" y="215"/>
                        <a:pt x="67" y="169"/>
                        <a:pt x="58" y="147"/>
                      </a:cubicBezTo>
                      <a:cubicBezTo>
                        <a:pt x="49" y="125"/>
                        <a:pt x="47" y="118"/>
                        <a:pt x="41" y="100"/>
                      </a:cubicBezTo>
                      <a:cubicBezTo>
                        <a:pt x="35" y="85"/>
                        <a:pt x="0" y="56"/>
                        <a:pt x="20" y="40"/>
                      </a:cubicBezTo>
                      <a:cubicBezTo>
                        <a:pt x="28" y="31"/>
                        <a:pt x="42" y="0"/>
                        <a:pt x="69" y="6"/>
                      </a:cubicBezTo>
                      <a:cubicBezTo>
                        <a:pt x="96" y="12"/>
                        <a:pt x="150" y="75"/>
                        <a:pt x="180" y="76"/>
                      </a:cubicBezTo>
                      <a:cubicBezTo>
                        <a:pt x="210" y="77"/>
                        <a:pt x="230" y="16"/>
                        <a:pt x="251" y="12"/>
                      </a:cubicBezTo>
                      <a:cubicBezTo>
                        <a:pt x="272" y="8"/>
                        <a:pt x="303" y="25"/>
                        <a:pt x="306" y="51"/>
                      </a:cubicBezTo>
                      <a:cubicBezTo>
                        <a:pt x="309" y="77"/>
                        <a:pt x="275" y="142"/>
                        <a:pt x="267" y="166"/>
                      </a:cubicBezTo>
                      <a:cubicBezTo>
                        <a:pt x="267" y="166"/>
                        <a:pt x="267" y="166"/>
                        <a:pt x="267" y="16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19050" cap="flat" cmpd="sng">
                  <a:solidFill>
                    <a:schemeClr val="bg1"/>
                  </a:solidFill>
                  <a:prstDash val="solid"/>
                  <a:round/>
                  <a:headEnd type="none" w="med" len="med"/>
                  <a:tailEnd type="none" w="med" len="med"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2394" name="Freeform 234"/>
                <p:cNvSpPr>
                  <a:spLocks/>
                </p:cNvSpPr>
                <p:nvPr/>
              </p:nvSpPr>
              <p:spPr bwMode="auto">
                <a:xfrm>
                  <a:off x="677" y="1512"/>
                  <a:ext cx="265" cy="214"/>
                </a:xfrm>
                <a:custGeom>
                  <a:avLst/>
                  <a:gdLst>
                    <a:gd name="T0" fmla="*/ 241 w 265"/>
                    <a:gd name="T1" fmla="*/ 15 h 214"/>
                    <a:gd name="T2" fmla="*/ 253 w 265"/>
                    <a:gd name="T3" fmla="*/ 57 h 214"/>
                    <a:gd name="T4" fmla="*/ 184 w 265"/>
                    <a:gd name="T5" fmla="*/ 185 h 214"/>
                    <a:gd name="T6" fmla="*/ 129 w 265"/>
                    <a:gd name="T7" fmla="*/ 204 h 214"/>
                    <a:gd name="T8" fmla="*/ 59 w 265"/>
                    <a:gd name="T9" fmla="*/ 127 h 214"/>
                    <a:gd name="T10" fmla="*/ 3 w 265"/>
                    <a:gd name="T11" fmla="*/ 39 h 214"/>
                    <a:gd name="T12" fmla="*/ 39 w 265"/>
                    <a:gd name="T13" fmla="*/ 8 h 214"/>
                    <a:gd name="T14" fmla="*/ 121 w 265"/>
                    <a:gd name="T15" fmla="*/ 72 h 214"/>
                    <a:gd name="T16" fmla="*/ 241 w 265"/>
                    <a:gd name="T17" fmla="*/ 15 h 2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65" h="214">
                      <a:moveTo>
                        <a:pt x="241" y="15"/>
                      </a:moveTo>
                      <a:cubicBezTo>
                        <a:pt x="253" y="20"/>
                        <a:pt x="265" y="38"/>
                        <a:pt x="253" y="57"/>
                      </a:cubicBezTo>
                      <a:cubicBezTo>
                        <a:pt x="244" y="85"/>
                        <a:pt x="205" y="160"/>
                        <a:pt x="184" y="185"/>
                      </a:cubicBezTo>
                      <a:cubicBezTo>
                        <a:pt x="163" y="207"/>
                        <a:pt x="150" y="214"/>
                        <a:pt x="129" y="204"/>
                      </a:cubicBezTo>
                      <a:cubicBezTo>
                        <a:pt x="108" y="194"/>
                        <a:pt x="80" y="154"/>
                        <a:pt x="59" y="127"/>
                      </a:cubicBezTo>
                      <a:cubicBezTo>
                        <a:pt x="38" y="101"/>
                        <a:pt x="6" y="59"/>
                        <a:pt x="3" y="39"/>
                      </a:cubicBezTo>
                      <a:cubicBezTo>
                        <a:pt x="0" y="33"/>
                        <a:pt x="26" y="0"/>
                        <a:pt x="39" y="8"/>
                      </a:cubicBezTo>
                      <a:cubicBezTo>
                        <a:pt x="59" y="14"/>
                        <a:pt x="87" y="71"/>
                        <a:pt x="121" y="72"/>
                      </a:cubicBezTo>
                      <a:cubicBezTo>
                        <a:pt x="203" y="70"/>
                        <a:pt x="198" y="6"/>
                        <a:pt x="241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2395" name="Freeform 235"/>
                <p:cNvSpPr>
                  <a:spLocks/>
                </p:cNvSpPr>
                <p:nvPr/>
              </p:nvSpPr>
              <p:spPr bwMode="auto">
                <a:xfrm>
                  <a:off x="744" y="1719"/>
                  <a:ext cx="154" cy="72"/>
                </a:xfrm>
                <a:custGeom>
                  <a:avLst/>
                  <a:gdLst>
                    <a:gd name="T0" fmla="*/ 146 w 154"/>
                    <a:gd name="T1" fmla="*/ 15 h 72"/>
                    <a:gd name="T2" fmla="*/ 134 w 154"/>
                    <a:gd name="T3" fmla="*/ 66 h 72"/>
                    <a:gd name="T4" fmla="*/ 106 w 154"/>
                    <a:gd name="T5" fmla="*/ 64 h 72"/>
                    <a:gd name="T6" fmla="*/ 44 w 154"/>
                    <a:gd name="T7" fmla="*/ 62 h 72"/>
                    <a:gd name="T8" fmla="*/ 17 w 154"/>
                    <a:gd name="T9" fmla="*/ 47 h 72"/>
                    <a:gd name="T10" fmla="*/ 0 w 154"/>
                    <a:gd name="T11" fmla="*/ 5 h 72"/>
                    <a:gd name="T12" fmla="*/ 64 w 154"/>
                    <a:gd name="T13" fmla="*/ 22 h 72"/>
                    <a:gd name="T14" fmla="*/ 146 w 154"/>
                    <a:gd name="T15" fmla="*/ 15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4" h="72">
                      <a:moveTo>
                        <a:pt x="146" y="15"/>
                      </a:moveTo>
                      <a:cubicBezTo>
                        <a:pt x="147" y="27"/>
                        <a:pt x="154" y="71"/>
                        <a:pt x="134" y="66"/>
                      </a:cubicBezTo>
                      <a:cubicBezTo>
                        <a:pt x="125" y="72"/>
                        <a:pt x="122" y="64"/>
                        <a:pt x="106" y="64"/>
                      </a:cubicBezTo>
                      <a:cubicBezTo>
                        <a:pt x="91" y="63"/>
                        <a:pt x="59" y="65"/>
                        <a:pt x="44" y="62"/>
                      </a:cubicBezTo>
                      <a:cubicBezTo>
                        <a:pt x="43" y="47"/>
                        <a:pt x="22" y="61"/>
                        <a:pt x="17" y="47"/>
                      </a:cubicBezTo>
                      <a:cubicBezTo>
                        <a:pt x="15" y="42"/>
                        <a:pt x="0" y="5"/>
                        <a:pt x="0" y="5"/>
                      </a:cubicBezTo>
                      <a:cubicBezTo>
                        <a:pt x="14" y="0"/>
                        <a:pt x="52" y="14"/>
                        <a:pt x="64" y="22"/>
                      </a:cubicBezTo>
                      <a:cubicBezTo>
                        <a:pt x="146" y="20"/>
                        <a:pt x="103" y="6"/>
                        <a:pt x="146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2396" name="Freeform 236"/>
                <p:cNvSpPr>
                  <a:spLocks/>
                </p:cNvSpPr>
                <p:nvPr/>
              </p:nvSpPr>
              <p:spPr bwMode="auto">
                <a:xfrm>
                  <a:off x="776" y="1827"/>
                  <a:ext cx="138" cy="71"/>
                </a:xfrm>
                <a:custGeom>
                  <a:avLst/>
                  <a:gdLst>
                    <a:gd name="T0" fmla="*/ 97 w 138"/>
                    <a:gd name="T1" fmla="*/ 21 h 71"/>
                    <a:gd name="T2" fmla="*/ 91 w 138"/>
                    <a:gd name="T3" fmla="*/ 44 h 71"/>
                    <a:gd name="T4" fmla="*/ 91 w 138"/>
                    <a:gd name="T5" fmla="*/ 69 h 71"/>
                    <a:gd name="T6" fmla="*/ 36 w 138"/>
                    <a:gd name="T7" fmla="*/ 59 h 71"/>
                    <a:gd name="T8" fmla="*/ 9 w 138"/>
                    <a:gd name="T9" fmla="*/ 51 h 71"/>
                    <a:gd name="T10" fmla="*/ 0 w 138"/>
                    <a:gd name="T11" fmla="*/ 5 h 71"/>
                    <a:gd name="T12" fmla="*/ 56 w 138"/>
                    <a:gd name="T13" fmla="*/ 19 h 71"/>
                    <a:gd name="T14" fmla="*/ 97 w 138"/>
                    <a:gd name="T15" fmla="*/ 21 h 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8" h="71">
                      <a:moveTo>
                        <a:pt x="97" y="21"/>
                      </a:moveTo>
                      <a:cubicBezTo>
                        <a:pt x="104" y="24"/>
                        <a:pt x="92" y="36"/>
                        <a:pt x="91" y="44"/>
                      </a:cubicBezTo>
                      <a:cubicBezTo>
                        <a:pt x="90" y="52"/>
                        <a:pt x="100" y="67"/>
                        <a:pt x="91" y="69"/>
                      </a:cubicBezTo>
                      <a:cubicBezTo>
                        <a:pt x="82" y="71"/>
                        <a:pt x="50" y="62"/>
                        <a:pt x="36" y="59"/>
                      </a:cubicBezTo>
                      <a:cubicBezTo>
                        <a:pt x="35" y="44"/>
                        <a:pt x="14" y="65"/>
                        <a:pt x="9" y="51"/>
                      </a:cubicBezTo>
                      <a:cubicBezTo>
                        <a:pt x="7" y="46"/>
                        <a:pt x="0" y="5"/>
                        <a:pt x="0" y="5"/>
                      </a:cubicBezTo>
                      <a:cubicBezTo>
                        <a:pt x="14" y="0"/>
                        <a:pt x="44" y="11"/>
                        <a:pt x="56" y="19"/>
                      </a:cubicBezTo>
                      <a:cubicBezTo>
                        <a:pt x="138" y="17"/>
                        <a:pt x="54" y="12"/>
                        <a:pt x="97" y="21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2397" name="Freeform 237"/>
                <p:cNvSpPr>
                  <a:spLocks/>
                </p:cNvSpPr>
                <p:nvPr/>
              </p:nvSpPr>
              <p:spPr bwMode="auto">
                <a:xfrm>
                  <a:off x="786" y="1926"/>
                  <a:ext cx="120" cy="65"/>
                </a:xfrm>
                <a:custGeom>
                  <a:avLst/>
                  <a:gdLst>
                    <a:gd name="T0" fmla="*/ 79 w 120"/>
                    <a:gd name="T1" fmla="*/ 15 h 65"/>
                    <a:gd name="T2" fmla="*/ 80 w 120"/>
                    <a:gd name="T3" fmla="*/ 39 h 65"/>
                    <a:gd name="T4" fmla="*/ 73 w 120"/>
                    <a:gd name="T5" fmla="*/ 63 h 65"/>
                    <a:gd name="T6" fmla="*/ 18 w 120"/>
                    <a:gd name="T7" fmla="*/ 53 h 65"/>
                    <a:gd name="T8" fmla="*/ 2 w 120"/>
                    <a:gd name="T9" fmla="*/ 47 h 65"/>
                    <a:gd name="T10" fmla="*/ 5 w 120"/>
                    <a:gd name="T11" fmla="*/ 5 h 65"/>
                    <a:gd name="T12" fmla="*/ 38 w 120"/>
                    <a:gd name="T13" fmla="*/ 13 h 65"/>
                    <a:gd name="T14" fmla="*/ 79 w 120"/>
                    <a:gd name="T15" fmla="*/ 15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20" h="65">
                      <a:moveTo>
                        <a:pt x="79" y="15"/>
                      </a:moveTo>
                      <a:cubicBezTo>
                        <a:pt x="86" y="18"/>
                        <a:pt x="81" y="31"/>
                        <a:pt x="80" y="39"/>
                      </a:cubicBezTo>
                      <a:cubicBezTo>
                        <a:pt x="79" y="47"/>
                        <a:pt x="83" y="61"/>
                        <a:pt x="73" y="63"/>
                      </a:cubicBezTo>
                      <a:cubicBezTo>
                        <a:pt x="63" y="65"/>
                        <a:pt x="30" y="56"/>
                        <a:pt x="18" y="53"/>
                      </a:cubicBezTo>
                      <a:cubicBezTo>
                        <a:pt x="17" y="38"/>
                        <a:pt x="7" y="61"/>
                        <a:pt x="2" y="47"/>
                      </a:cubicBezTo>
                      <a:cubicBezTo>
                        <a:pt x="0" y="42"/>
                        <a:pt x="5" y="5"/>
                        <a:pt x="5" y="5"/>
                      </a:cubicBezTo>
                      <a:cubicBezTo>
                        <a:pt x="19" y="0"/>
                        <a:pt x="26" y="5"/>
                        <a:pt x="38" y="13"/>
                      </a:cubicBezTo>
                      <a:cubicBezTo>
                        <a:pt x="120" y="11"/>
                        <a:pt x="36" y="6"/>
                        <a:pt x="79" y="15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6350">
                  <a:solidFill>
                    <a:schemeClr val="bg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sp>
            <p:nvSpPr>
              <p:cNvPr id="92398" name="Freeform 238"/>
              <p:cNvSpPr>
                <a:spLocks/>
              </p:cNvSpPr>
              <p:nvPr/>
            </p:nvSpPr>
            <p:spPr bwMode="auto">
              <a:xfrm>
                <a:off x="2688" y="699"/>
                <a:ext cx="215" cy="236"/>
              </a:xfrm>
              <a:custGeom>
                <a:avLst/>
                <a:gdLst>
                  <a:gd name="T0" fmla="*/ 191 w 215"/>
                  <a:gd name="T1" fmla="*/ 236 h 236"/>
                  <a:gd name="T2" fmla="*/ 100 w 215"/>
                  <a:gd name="T3" fmla="*/ 209 h 236"/>
                  <a:gd name="T4" fmla="*/ 0 w 215"/>
                  <a:gd name="T5" fmla="*/ 173 h 236"/>
                  <a:gd name="T6" fmla="*/ 36 w 215"/>
                  <a:gd name="T7" fmla="*/ 63 h 236"/>
                  <a:gd name="T8" fmla="*/ 163 w 215"/>
                  <a:gd name="T9" fmla="*/ 0 h 236"/>
                  <a:gd name="T10" fmla="*/ 210 w 215"/>
                  <a:gd name="T11" fmla="*/ 93 h 236"/>
                  <a:gd name="T12" fmla="*/ 191 w 215"/>
                  <a:gd name="T13" fmla="*/ 236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5" h="236">
                    <a:moveTo>
                      <a:pt x="191" y="236"/>
                    </a:moveTo>
                    <a:cubicBezTo>
                      <a:pt x="161" y="226"/>
                      <a:pt x="130" y="219"/>
                      <a:pt x="100" y="209"/>
                    </a:cubicBezTo>
                    <a:cubicBezTo>
                      <a:pt x="40" y="219"/>
                      <a:pt x="32" y="221"/>
                      <a:pt x="0" y="173"/>
                    </a:cubicBezTo>
                    <a:cubicBezTo>
                      <a:pt x="3" y="151"/>
                      <a:pt x="3" y="78"/>
                      <a:pt x="36" y="63"/>
                    </a:cubicBezTo>
                    <a:cubicBezTo>
                      <a:pt x="63" y="34"/>
                      <a:pt x="134" y="15"/>
                      <a:pt x="163" y="0"/>
                    </a:cubicBezTo>
                    <a:cubicBezTo>
                      <a:pt x="189" y="8"/>
                      <a:pt x="205" y="54"/>
                      <a:pt x="210" y="93"/>
                    </a:cubicBezTo>
                    <a:cubicBezTo>
                      <a:pt x="215" y="132"/>
                      <a:pt x="195" y="206"/>
                      <a:pt x="191" y="236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399" name="Freeform 239"/>
              <p:cNvSpPr>
                <a:spLocks/>
              </p:cNvSpPr>
              <p:nvPr/>
            </p:nvSpPr>
            <p:spPr bwMode="auto">
              <a:xfrm>
                <a:off x="2736" y="768"/>
                <a:ext cx="96" cy="144"/>
              </a:xfrm>
              <a:custGeom>
                <a:avLst/>
                <a:gdLst>
                  <a:gd name="T0" fmla="*/ 35 w 104"/>
                  <a:gd name="T1" fmla="*/ 39 h 172"/>
                  <a:gd name="T2" fmla="*/ 81 w 104"/>
                  <a:gd name="T3" fmla="*/ 148 h 172"/>
                  <a:gd name="T4" fmla="*/ 23 w 104"/>
                  <a:gd name="T5" fmla="*/ 158 h 172"/>
                  <a:gd name="T6" fmla="*/ 2 w 104"/>
                  <a:gd name="T7" fmla="*/ 132 h 172"/>
                  <a:gd name="T8" fmla="*/ 8 w 104"/>
                  <a:gd name="T9" fmla="*/ 66 h 172"/>
                  <a:gd name="T10" fmla="*/ 35 w 104"/>
                  <a:gd name="T11" fmla="*/ 3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172">
                    <a:moveTo>
                      <a:pt x="35" y="39"/>
                    </a:moveTo>
                    <a:cubicBezTo>
                      <a:pt x="104" y="62"/>
                      <a:pt x="90" y="63"/>
                      <a:pt x="81" y="148"/>
                    </a:cubicBezTo>
                    <a:cubicBezTo>
                      <a:pt x="84" y="165"/>
                      <a:pt x="35" y="172"/>
                      <a:pt x="23" y="158"/>
                    </a:cubicBezTo>
                    <a:cubicBezTo>
                      <a:pt x="10" y="155"/>
                      <a:pt x="4" y="147"/>
                      <a:pt x="2" y="132"/>
                    </a:cubicBezTo>
                    <a:cubicBezTo>
                      <a:pt x="0" y="117"/>
                      <a:pt x="3" y="81"/>
                      <a:pt x="8" y="66"/>
                    </a:cubicBezTo>
                    <a:cubicBezTo>
                      <a:pt x="41" y="0"/>
                      <a:pt x="35" y="102"/>
                      <a:pt x="35" y="3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00" name="Freeform 240"/>
              <p:cNvSpPr>
                <a:spLocks/>
              </p:cNvSpPr>
              <p:nvPr/>
            </p:nvSpPr>
            <p:spPr bwMode="auto">
              <a:xfrm>
                <a:off x="2457" y="679"/>
                <a:ext cx="215" cy="256"/>
              </a:xfrm>
              <a:custGeom>
                <a:avLst/>
                <a:gdLst>
                  <a:gd name="T0" fmla="*/ 39 w 215"/>
                  <a:gd name="T1" fmla="*/ 41 h 256"/>
                  <a:gd name="T2" fmla="*/ 3 w 215"/>
                  <a:gd name="T3" fmla="*/ 137 h 256"/>
                  <a:gd name="T4" fmla="*/ 58 w 215"/>
                  <a:gd name="T5" fmla="*/ 256 h 256"/>
                  <a:gd name="T6" fmla="*/ 133 w 215"/>
                  <a:gd name="T7" fmla="*/ 229 h 256"/>
                  <a:gd name="T8" fmla="*/ 215 w 215"/>
                  <a:gd name="T9" fmla="*/ 193 h 256"/>
                  <a:gd name="T10" fmla="*/ 185 w 215"/>
                  <a:gd name="T11" fmla="*/ 83 h 256"/>
                  <a:gd name="T12" fmla="*/ 81 w 215"/>
                  <a:gd name="T13" fmla="*/ 20 h 256"/>
                  <a:gd name="T14" fmla="*/ 39 w 215"/>
                  <a:gd name="T15" fmla="*/ 41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15" h="256">
                    <a:moveTo>
                      <a:pt x="39" y="41"/>
                    </a:moveTo>
                    <a:cubicBezTo>
                      <a:pt x="28" y="57"/>
                      <a:pt x="0" y="101"/>
                      <a:pt x="3" y="137"/>
                    </a:cubicBezTo>
                    <a:cubicBezTo>
                      <a:pt x="6" y="173"/>
                      <a:pt x="36" y="241"/>
                      <a:pt x="58" y="256"/>
                    </a:cubicBezTo>
                    <a:cubicBezTo>
                      <a:pt x="83" y="246"/>
                      <a:pt x="108" y="239"/>
                      <a:pt x="133" y="229"/>
                    </a:cubicBezTo>
                    <a:cubicBezTo>
                      <a:pt x="182" y="239"/>
                      <a:pt x="189" y="241"/>
                      <a:pt x="215" y="193"/>
                    </a:cubicBezTo>
                    <a:cubicBezTo>
                      <a:pt x="213" y="171"/>
                      <a:pt x="213" y="98"/>
                      <a:pt x="185" y="83"/>
                    </a:cubicBezTo>
                    <a:cubicBezTo>
                      <a:pt x="163" y="54"/>
                      <a:pt x="105" y="35"/>
                      <a:pt x="81" y="20"/>
                    </a:cubicBezTo>
                    <a:cubicBezTo>
                      <a:pt x="41" y="0"/>
                      <a:pt x="53" y="76"/>
                      <a:pt x="39" y="41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01" name="Freeform 241"/>
              <p:cNvSpPr>
                <a:spLocks/>
              </p:cNvSpPr>
              <p:nvPr/>
            </p:nvSpPr>
            <p:spPr bwMode="auto">
              <a:xfrm flipH="1">
                <a:off x="2544" y="768"/>
                <a:ext cx="96" cy="124"/>
              </a:xfrm>
              <a:custGeom>
                <a:avLst/>
                <a:gdLst>
                  <a:gd name="T0" fmla="*/ 35 w 104"/>
                  <a:gd name="T1" fmla="*/ 39 h 172"/>
                  <a:gd name="T2" fmla="*/ 81 w 104"/>
                  <a:gd name="T3" fmla="*/ 148 h 172"/>
                  <a:gd name="T4" fmla="*/ 23 w 104"/>
                  <a:gd name="T5" fmla="*/ 158 h 172"/>
                  <a:gd name="T6" fmla="*/ 2 w 104"/>
                  <a:gd name="T7" fmla="*/ 132 h 172"/>
                  <a:gd name="T8" fmla="*/ 8 w 104"/>
                  <a:gd name="T9" fmla="*/ 66 h 172"/>
                  <a:gd name="T10" fmla="*/ 35 w 104"/>
                  <a:gd name="T11" fmla="*/ 3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172">
                    <a:moveTo>
                      <a:pt x="35" y="39"/>
                    </a:moveTo>
                    <a:cubicBezTo>
                      <a:pt x="104" y="62"/>
                      <a:pt x="90" y="63"/>
                      <a:pt x="81" y="148"/>
                    </a:cubicBezTo>
                    <a:cubicBezTo>
                      <a:pt x="84" y="165"/>
                      <a:pt x="35" y="172"/>
                      <a:pt x="23" y="158"/>
                    </a:cubicBezTo>
                    <a:cubicBezTo>
                      <a:pt x="10" y="155"/>
                      <a:pt x="4" y="147"/>
                      <a:pt x="2" y="132"/>
                    </a:cubicBezTo>
                    <a:cubicBezTo>
                      <a:pt x="0" y="117"/>
                      <a:pt x="3" y="81"/>
                      <a:pt x="8" y="66"/>
                    </a:cubicBezTo>
                    <a:cubicBezTo>
                      <a:pt x="41" y="0"/>
                      <a:pt x="35" y="102"/>
                      <a:pt x="35" y="3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92402" name="Freeform 242"/>
            <p:cNvSpPr>
              <a:spLocks/>
            </p:cNvSpPr>
            <p:nvPr/>
          </p:nvSpPr>
          <p:spPr bwMode="auto">
            <a:xfrm>
              <a:off x="7008" y="1009"/>
              <a:ext cx="670" cy="707"/>
            </a:xfrm>
            <a:custGeom>
              <a:avLst/>
              <a:gdLst>
                <a:gd name="T0" fmla="*/ 1271 w 1273"/>
                <a:gd name="T1" fmla="*/ 828 h 1429"/>
                <a:gd name="T2" fmla="*/ 1211 w 1273"/>
                <a:gd name="T3" fmla="*/ 902 h 1429"/>
                <a:gd name="T4" fmla="*/ 1131 w 1273"/>
                <a:gd name="T5" fmla="*/ 968 h 1429"/>
                <a:gd name="T6" fmla="*/ 1027 w 1273"/>
                <a:gd name="T7" fmla="*/ 1042 h 1429"/>
                <a:gd name="T8" fmla="*/ 947 w 1273"/>
                <a:gd name="T9" fmla="*/ 1118 h 1429"/>
                <a:gd name="T10" fmla="*/ 889 w 1273"/>
                <a:gd name="T11" fmla="*/ 1270 h 1429"/>
                <a:gd name="T12" fmla="*/ 873 w 1273"/>
                <a:gd name="T13" fmla="*/ 1320 h 1429"/>
                <a:gd name="T14" fmla="*/ 835 w 1273"/>
                <a:gd name="T15" fmla="*/ 1414 h 1429"/>
                <a:gd name="T16" fmla="*/ 799 w 1273"/>
                <a:gd name="T17" fmla="*/ 1410 h 1429"/>
                <a:gd name="T18" fmla="*/ 771 w 1273"/>
                <a:gd name="T19" fmla="*/ 1350 h 1429"/>
                <a:gd name="T20" fmla="*/ 765 w 1273"/>
                <a:gd name="T21" fmla="*/ 1304 h 1429"/>
                <a:gd name="T22" fmla="*/ 779 w 1273"/>
                <a:gd name="T23" fmla="*/ 1266 h 1429"/>
                <a:gd name="T24" fmla="*/ 785 w 1273"/>
                <a:gd name="T25" fmla="*/ 1146 h 1429"/>
                <a:gd name="T26" fmla="*/ 791 w 1273"/>
                <a:gd name="T27" fmla="*/ 894 h 1429"/>
                <a:gd name="T28" fmla="*/ 799 w 1273"/>
                <a:gd name="T29" fmla="*/ 750 h 1429"/>
                <a:gd name="T30" fmla="*/ 815 w 1273"/>
                <a:gd name="T31" fmla="*/ 626 h 1429"/>
                <a:gd name="T32" fmla="*/ 827 w 1273"/>
                <a:gd name="T33" fmla="*/ 586 h 1429"/>
                <a:gd name="T34" fmla="*/ 839 w 1273"/>
                <a:gd name="T35" fmla="*/ 474 h 1429"/>
                <a:gd name="T36" fmla="*/ 847 w 1273"/>
                <a:gd name="T37" fmla="*/ 450 h 1429"/>
                <a:gd name="T38" fmla="*/ 851 w 1273"/>
                <a:gd name="T39" fmla="*/ 346 h 1429"/>
                <a:gd name="T40" fmla="*/ 793 w 1273"/>
                <a:gd name="T41" fmla="*/ 302 h 1429"/>
                <a:gd name="T42" fmla="*/ 679 w 1273"/>
                <a:gd name="T43" fmla="*/ 306 h 1429"/>
                <a:gd name="T44" fmla="*/ 545 w 1273"/>
                <a:gd name="T45" fmla="*/ 312 h 1429"/>
                <a:gd name="T46" fmla="*/ 437 w 1273"/>
                <a:gd name="T47" fmla="*/ 326 h 1429"/>
                <a:gd name="T48" fmla="*/ 429 w 1273"/>
                <a:gd name="T49" fmla="*/ 416 h 1429"/>
                <a:gd name="T50" fmla="*/ 421 w 1273"/>
                <a:gd name="T51" fmla="*/ 606 h 1429"/>
                <a:gd name="T52" fmla="*/ 427 w 1273"/>
                <a:gd name="T53" fmla="*/ 744 h 1429"/>
                <a:gd name="T54" fmla="*/ 423 w 1273"/>
                <a:gd name="T55" fmla="*/ 1004 h 1429"/>
                <a:gd name="T56" fmla="*/ 447 w 1273"/>
                <a:gd name="T57" fmla="*/ 1170 h 1429"/>
                <a:gd name="T58" fmla="*/ 463 w 1273"/>
                <a:gd name="T59" fmla="*/ 1296 h 1429"/>
                <a:gd name="T60" fmla="*/ 473 w 1273"/>
                <a:gd name="T61" fmla="*/ 1368 h 1429"/>
                <a:gd name="T62" fmla="*/ 459 w 1273"/>
                <a:gd name="T63" fmla="*/ 1416 h 1429"/>
                <a:gd name="T64" fmla="*/ 409 w 1273"/>
                <a:gd name="T65" fmla="*/ 1424 h 1429"/>
                <a:gd name="T66" fmla="*/ 369 w 1273"/>
                <a:gd name="T67" fmla="*/ 1360 h 1429"/>
                <a:gd name="T68" fmla="*/ 339 w 1273"/>
                <a:gd name="T69" fmla="*/ 1274 h 1429"/>
                <a:gd name="T70" fmla="*/ 303 w 1273"/>
                <a:gd name="T71" fmla="*/ 1154 h 1429"/>
                <a:gd name="T72" fmla="*/ 247 w 1273"/>
                <a:gd name="T73" fmla="*/ 1046 h 1429"/>
                <a:gd name="T74" fmla="*/ 185 w 1273"/>
                <a:gd name="T75" fmla="*/ 978 h 1429"/>
                <a:gd name="T76" fmla="*/ 147 w 1273"/>
                <a:gd name="T77" fmla="*/ 962 h 1429"/>
                <a:gd name="T78" fmla="*/ 73 w 1273"/>
                <a:gd name="T79" fmla="*/ 918 h 1429"/>
                <a:gd name="T80" fmla="*/ 27 w 1273"/>
                <a:gd name="T81" fmla="*/ 894 h 1429"/>
                <a:gd name="T82" fmla="*/ 7 w 1273"/>
                <a:gd name="T83" fmla="*/ 884 h 1429"/>
                <a:gd name="T84" fmla="*/ 5 w 1273"/>
                <a:gd name="T85" fmla="*/ 822 h 1429"/>
                <a:gd name="T86" fmla="*/ 55 w 1273"/>
                <a:gd name="T87" fmla="*/ 708 h 1429"/>
                <a:gd name="T88" fmla="*/ 143 w 1273"/>
                <a:gd name="T89" fmla="*/ 512 h 1429"/>
                <a:gd name="T90" fmla="*/ 261 w 1273"/>
                <a:gd name="T91" fmla="*/ 244 h 1429"/>
                <a:gd name="T92" fmla="*/ 315 w 1273"/>
                <a:gd name="T93" fmla="*/ 128 h 1429"/>
                <a:gd name="T94" fmla="*/ 393 w 1273"/>
                <a:gd name="T95" fmla="*/ 92 h 1429"/>
                <a:gd name="T96" fmla="*/ 487 w 1273"/>
                <a:gd name="T97" fmla="*/ 52 h 1429"/>
                <a:gd name="T98" fmla="*/ 577 w 1273"/>
                <a:gd name="T99" fmla="*/ 12 h 1429"/>
                <a:gd name="T100" fmla="*/ 701 w 1273"/>
                <a:gd name="T101" fmla="*/ 4 h 1429"/>
                <a:gd name="T102" fmla="*/ 809 w 1273"/>
                <a:gd name="T103" fmla="*/ 34 h 1429"/>
                <a:gd name="T104" fmla="*/ 839 w 1273"/>
                <a:gd name="T105" fmla="*/ 46 h 1429"/>
                <a:gd name="T106" fmla="*/ 941 w 1273"/>
                <a:gd name="T107" fmla="*/ 80 h 1429"/>
                <a:gd name="T108" fmla="*/ 997 w 1273"/>
                <a:gd name="T109" fmla="*/ 210 h 1429"/>
                <a:gd name="T110" fmla="*/ 1075 w 1273"/>
                <a:gd name="T111" fmla="*/ 418 h 1429"/>
                <a:gd name="T112" fmla="*/ 1171 w 1273"/>
                <a:gd name="T113" fmla="*/ 640 h 1429"/>
                <a:gd name="T114" fmla="*/ 1219 w 1273"/>
                <a:gd name="T115" fmla="*/ 732 h 1429"/>
                <a:gd name="T116" fmla="*/ 1271 w 1273"/>
                <a:gd name="T117" fmla="*/ 828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3" h="1429">
                  <a:moveTo>
                    <a:pt x="1271" y="828"/>
                  </a:moveTo>
                  <a:cubicBezTo>
                    <a:pt x="1269" y="856"/>
                    <a:pt x="1234" y="879"/>
                    <a:pt x="1211" y="902"/>
                  </a:cubicBezTo>
                  <a:cubicBezTo>
                    <a:pt x="1188" y="925"/>
                    <a:pt x="1162" y="945"/>
                    <a:pt x="1131" y="968"/>
                  </a:cubicBezTo>
                  <a:cubicBezTo>
                    <a:pt x="1100" y="991"/>
                    <a:pt x="1058" y="1017"/>
                    <a:pt x="1027" y="1042"/>
                  </a:cubicBezTo>
                  <a:cubicBezTo>
                    <a:pt x="1000" y="1069"/>
                    <a:pt x="981" y="1101"/>
                    <a:pt x="947" y="1118"/>
                  </a:cubicBezTo>
                  <a:cubicBezTo>
                    <a:pt x="921" y="1156"/>
                    <a:pt x="903" y="1237"/>
                    <a:pt x="889" y="1270"/>
                  </a:cubicBezTo>
                  <a:cubicBezTo>
                    <a:pt x="887" y="1286"/>
                    <a:pt x="874" y="1304"/>
                    <a:pt x="873" y="1320"/>
                  </a:cubicBezTo>
                  <a:cubicBezTo>
                    <a:pt x="868" y="1388"/>
                    <a:pt x="882" y="1398"/>
                    <a:pt x="835" y="1414"/>
                  </a:cubicBezTo>
                  <a:cubicBezTo>
                    <a:pt x="823" y="1413"/>
                    <a:pt x="809" y="1416"/>
                    <a:pt x="799" y="1410"/>
                  </a:cubicBezTo>
                  <a:cubicBezTo>
                    <a:pt x="786" y="1402"/>
                    <a:pt x="794" y="1365"/>
                    <a:pt x="771" y="1350"/>
                  </a:cubicBezTo>
                  <a:cubicBezTo>
                    <a:pt x="766" y="1337"/>
                    <a:pt x="764" y="1318"/>
                    <a:pt x="765" y="1304"/>
                  </a:cubicBezTo>
                  <a:cubicBezTo>
                    <a:pt x="766" y="1290"/>
                    <a:pt x="776" y="1292"/>
                    <a:pt x="779" y="1266"/>
                  </a:cubicBezTo>
                  <a:cubicBezTo>
                    <a:pt x="782" y="1243"/>
                    <a:pt x="781" y="1210"/>
                    <a:pt x="785" y="1146"/>
                  </a:cubicBezTo>
                  <a:cubicBezTo>
                    <a:pt x="787" y="1084"/>
                    <a:pt x="789" y="960"/>
                    <a:pt x="791" y="894"/>
                  </a:cubicBezTo>
                  <a:cubicBezTo>
                    <a:pt x="793" y="828"/>
                    <a:pt x="795" y="795"/>
                    <a:pt x="799" y="750"/>
                  </a:cubicBezTo>
                  <a:cubicBezTo>
                    <a:pt x="804" y="708"/>
                    <a:pt x="805" y="667"/>
                    <a:pt x="815" y="626"/>
                  </a:cubicBezTo>
                  <a:cubicBezTo>
                    <a:pt x="821" y="602"/>
                    <a:pt x="817" y="615"/>
                    <a:pt x="827" y="586"/>
                  </a:cubicBezTo>
                  <a:cubicBezTo>
                    <a:pt x="831" y="561"/>
                    <a:pt x="836" y="497"/>
                    <a:pt x="839" y="474"/>
                  </a:cubicBezTo>
                  <a:cubicBezTo>
                    <a:pt x="840" y="466"/>
                    <a:pt x="847" y="450"/>
                    <a:pt x="847" y="450"/>
                  </a:cubicBezTo>
                  <a:cubicBezTo>
                    <a:pt x="848" y="415"/>
                    <a:pt x="849" y="381"/>
                    <a:pt x="851" y="346"/>
                  </a:cubicBezTo>
                  <a:cubicBezTo>
                    <a:pt x="854" y="291"/>
                    <a:pt x="855" y="304"/>
                    <a:pt x="793" y="302"/>
                  </a:cubicBezTo>
                  <a:cubicBezTo>
                    <a:pt x="765" y="293"/>
                    <a:pt x="717" y="308"/>
                    <a:pt x="679" y="306"/>
                  </a:cubicBezTo>
                  <a:cubicBezTo>
                    <a:pt x="638" y="308"/>
                    <a:pt x="585" y="309"/>
                    <a:pt x="545" y="312"/>
                  </a:cubicBezTo>
                  <a:cubicBezTo>
                    <a:pt x="507" y="325"/>
                    <a:pt x="456" y="309"/>
                    <a:pt x="437" y="326"/>
                  </a:cubicBezTo>
                  <a:cubicBezTo>
                    <a:pt x="418" y="343"/>
                    <a:pt x="432" y="369"/>
                    <a:pt x="429" y="416"/>
                  </a:cubicBezTo>
                  <a:cubicBezTo>
                    <a:pt x="426" y="463"/>
                    <a:pt x="421" y="551"/>
                    <a:pt x="421" y="606"/>
                  </a:cubicBezTo>
                  <a:cubicBezTo>
                    <a:pt x="421" y="661"/>
                    <a:pt x="427" y="678"/>
                    <a:pt x="427" y="744"/>
                  </a:cubicBezTo>
                  <a:cubicBezTo>
                    <a:pt x="427" y="810"/>
                    <a:pt x="420" y="933"/>
                    <a:pt x="423" y="1004"/>
                  </a:cubicBezTo>
                  <a:cubicBezTo>
                    <a:pt x="426" y="1075"/>
                    <a:pt x="440" y="1121"/>
                    <a:pt x="447" y="1170"/>
                  </a:cubicBezTo>
                  <a:cubicBezTo>
                    <a:pt x="451" y="1254"/>
                    <a:pt x="451" y="1237"/>
                    <a:pt x="463" y="1296"/>
                  </a:cubicBezTo>
                  <a:cubicBezTo>
                    <a:pt x="462" y="1321"/>
                    <a:pt x="479" y="1343"/>
                    <a:pt x="473" y="1368"/>
                  </a:cubicBezTo>
                  <a:cubicBezTo>
                    <a:pt x="472" y="1375"/>
                    <a:pt x="463" y="1411"/>
                    <a:pt x="459" y="1416"/>
                  </a:cubicBezTo>
                  <a:cubicBezTo>
                    <a:pt x="448" y="1429"/>
                    <a:pt x="433" y="1428"/>
                    <a:pt x="409" y="1424"/>
                  </a:cubicBezTo>
                  <a:cubicBezTo>
                    <a:pt x="387" y="1402"/>
                    <a:pt x="378" y="1388"/>
                    <a:pt x="369" y="1360"/>
                  </a:cubicBezTo>
                  <a:cubicBezTo>
                    <a:pt x="361" y="1338"/>
                    <a:pt x="349" y="1306"/>
                    <a:pt x="339" y="1274"/>
                  </a:cubicBezTo>
                  <a:cubicBezTo>
                    <a:pt x="327" y="1242"/>
                    <a:pt x="318" y="1192"/>
                    <a:pt x="303" y="1154"/>
                  </a:cubicBezTo>
                  <a:cubicBezTo>
                    <a:pt x="288" y="1116"/>
                    <a:pt x="267" y="1075"/>
                    <a:pt x="247" y="1046"/>
                  </a:cubicBezTo>
                  <a:cubicBezTo>
                    <a:pt x="225" y="1017"/>
                    <a:pt x="202" y="992"/>
                    <a:pt x="185" y="978"/>
                  </a:cubicBezTo>
                  <a:cubicBezTo>
                    <a:pt x="177" y="973"/>
                    <a:pt x="147" y="962"/>
                    <a:pt x="147" y="962"/>
                  </a:cubicBezTo>
                  <a:cubicBezTo>
                    <a:pt x="129" y="935"/>
                    <a:pt x="102" y="931"/>
                    <a:pt x="73" y="918"/>
                  </a:cubicBezTo>
                  <a:cubicBezTo>
                    <a:pt x="73" y="918"/>
                    <a:pt x="33" y="896"/>
                    <a:pt x="27" y="894"/>
                  </a:cubicBezTo>
                  <a:cubicBezTo>
                    <a:pt x="23" y="893"/>
                    <a:pt x="7" y="884"/>
                    <a:pt x="7" y="884"/>
                  </a:cubicBezTo>
                  <a:cubicBezTo>
                    <a:pt x="0" y="877"/>
                    <a:pt x="6" y="832"/>
                    <a:pt x="5" y="822"/>
                  </a:cubicBezTo>
                  <a:cubicBezTo>
                    <a:pt x="1" y="808"/>
                    <a:pt x="33" y="759"/>
                    <a:pt x="55" y="708"/>
                  </a:cubicBezTo>
                  <a:cubicBezTo>
                    <a:pt x="78" y="656"/>
                    <a:pt x="109" y="589"/>
                    <a:pt x="143" y="512"/>
                  </a:cubicBezTo>
                  <a:cubicBezTo>
                    <a:pt x="179" y="432"/>
                    <a:pt x="219" y="314"/>
                    <a:pt x="261" y="244"/>
                  </a:cubicBezTo>
                  <a:cubicBezTo>
                    <a:pt x="290" y="180"/>
                    <a:pt x="293" y="153"/>
                    <a:pt x="315" y="128"/>
                  </a:cubicBezTo>
                  <a:cubicBezTo>
                    <a:pt x="337" y="103"/>
                    <a:pt x="364" y="105"/>
                    <a:pt x="393" y="92"/>
                  </a:cubicBezTo>
                  <a:cubicBezTo>
                    <a:pt x="422" y="79"/>
                    <a:pt x="456" y="65"/>
                    <a:pt x="487" y="52"/>
                  </a:cubicBezTo>
                  <a:cubicBezTo>
                    <a:pt x="516" y="42"/>
                    <a:pt x="541" y="20"/>
                    <a:pt x="577" y="12"/>
                  </a:cubicBezTo>
                  <a:cubicBezTo>
                    <a:pt x="613" y="4"/>
                    <a:pt x="662" y="0"/>
                    <a:pt x="701" y="4"/>
                  </a:cubicBezTo>
                  <a:cubicBezTo>
                    <a:pt x="737" y="28"/>
                    <a:pt x="767" y="26"/>
                    <a:pt x="809" y="34"/>
                  </a:cubicBezTo>
                  <a:cubicBezTo>
                    <a:pt x="846" y="52"/>
                    <a:pt x="811" y="39"/>
                    <a:pt x="839" y="46"/>
                  </a:cubicBezTo>
                  <a:cubicBezTo>
                    <a:pt x="859" y="59"/>
                    <a:pt x="923" y="62"/>
                    <a:pt x="941" y="80"/>
                  </a:cubicBezTo>
                  <a:cubicBezTo>
                    <a:pt x="968" y="107"/>
                    <a:pt x="975" y="154"/>
                    <a:pt x="997" y="210"/>
                  </a:cubicBezTo>
                  <a:cubicBezTo>
                    <a:pt x="1012" y="253"/>
                    <a:pt x="1048" y="344"/>
                    <a:pt x="1075" y="418"/>
                  </a:cubicBezTo>
                  <a:cubicBezTo>
                    <a:pt x="1092" y="475"/>
                    <a:pt x="1146" y="591"/>
                    <a:pt x="1171" y="640"/>
                  </a:cubicBezTo>
                  <a:cubicBezTo>
                    <a:pt x="1195" y="692"/>
                    <a:pt x="1202" y="701"/>
                    <a:pt x="1219" y="732"/>
                  </a:cubicBezTo>
                  <a:cubicBezTo>
                    <a:pt x="1236" y="763"/>
                    <a:pt x="1273" y="800"/>
                    <a:pt x="1271" y="828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03" name="Freeform 243"/>
            <p:cNvSpPr>
              <a:spLocks/>
            </p:cNvSpPr>
            <p:nvPr/>
          </p:nvSpPr>
          <p:spPr bwMode="auto">
            <a:xfrm>
              <a:off x="7244" y="1035"/>
              <a:ext cx="53" cy="100"/>
            </a:xfrm>
            <a:custGeom>
              <a:avLst/>
              <a:gdLst>
                <a:gd name="T0" fmla="*/ 90 w 101"/>
                <a:gd name="T1" fmla="*/ 195 h 203"/>
                <a:gd name="T2" fmla="*/ 42 w 101"/>
                <a:gd name="T3" fmla="*/ 192 h 203"/>
                <a:gd name="T4" fmla="*/ 36 w 101"/>
                <a:gd name="T5" fmla="*/ 132 h 203"/>
                <a:gd name="T6" fmla="*/ 26 w 101"/>
                <a:gd name="T7" fmla="*/ 90 h 203"/>
                <a:gd name="T8" fmla="*/ 24 w 101"/>
                <a:gd name="T9" fmla="*/ 55 h 203"/>
                <a:gd name="T10" fmla="*/ 14 w 101"/>
                <a:gd name="T11" fmla="*/ 54 h 203"/>
                <a:gd name="T12" fmla="*/ 5 w 101"/>
                <a:gd name="T13" fmla="*/ 16 h 203"/>
                <a:gd name="T14" fmla="*/ 32 w 101"/>
                <a:gd name="T15" fmla="*/ 13 h 203"/>
                <a:gd name="T16" fmla="*/ 38 w 101"/>
                <a:gd name="T17" fmla="*/ 4 h 203"/>
                <a:gd name="T18" fmla="*/ 60 w 101"/>
                <a:gd name="T19" fmla="*/ 6 h 203"/>
                <a:gd name="T20" fmla="*/ 62 w 101"/>
                <a:gd name="T21" fmla="*/ 31 h 203"/>
                <a:gd name="T22" fmla="*/ 66 w 101"/>
                <a:gd name="T23" fmla="*/ 33 h 203"/>
                <a:gd name="T24" fmla="*/ 68 w 101"/>
                <a:gd name="T25" fmla="*/ 70 h 203"/>
                <a:gd name="T26" fmla="*/ 74 w 101"/>
                <a:gd name="T27" fmla="*/ 69 h 203"/>
                <a:gd name="T28" fmla="*/ 77 w 101"/>
                <a:gd name="T29" fmla="*/ 73 h 203"/>
                <a:gd name="T30" fmla="*/ 92 w 101"/>
                <a:gd name="T31" fmla="*/ 120 h 203"/>
                <a:gd name="T32" fmla="*/ 86 w 101"/>
                <a:gd name="T33" fmla="*/ 135 h 203"/>
                <a:gd name="T34" fmla="*/ 87 w 101"/>
                <a:gd name="T35" fmla="*/ 171 h 203"/>
                <a:gd name="T36" fmla="*/ 89 w 101"/>
                <a:gd name="T37" fmla="*/ 166 h 203"/>
                <a:gd name="T38" fmla="*/ 93 w 101"/>
                <a:gd name="T39" fmla="*/ 175 h 203"/>
                <a:gd name="T40" fmla="*/ 90 w 101"/>
                <a:gd name="T41" fmla="*/ 19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1" h="203">
                  <a:moveTo>
                    <a:pt x="90" y="195"/>
                  </a:moveTo>
                  <a:cubicBezTo>
                    <a:pt x="74" y="194"/>
                    <a:pt x="54" y="203"/>
                    <a:pt x="42" y="192"/>
                  </a:cubicBezTo>
                  <a:cubicBezTo>
                    <a:pt x="34" y="185"/>
                    <a:pt x="56" y="135"/>
                    <a:pt x="36" y="132"/>
                  </a:cubicBezTo>
                  <a:cubicBezTo>
                    <a:pt x="35" y="120"/>
                    <a:pt x="39" y="97"/>
                    <a:pt x="26" y="90"/>
                  </a:cubicBezTo>
                  <a:cubicBezTo>
                    <a:pt x="25" y="78"/>
                    <a:pt x="28" y="66"/>
                    <a:pt x="24" y="55"/>
                  </a:cubicBezTo>
                  <a:cubicBezTo>
                    <a:pt x="23" y="52"/>
                    <a:pt x="15" y="57"/>
                    <a:pt x="14" y="54"/>
                  </a:cubicBezTo>
                  <a:cubicBezTo>
                    <a:pt x="0" y="12"/>
                    <a:pt x="26" y="22"/>
                    <a:pt x="5" y="16"/>
                  </a:cubicBezTo>
                  <a:cubicBezTo>
                    <a:pt x="14" y="15"/>
                    <a:pt x="24" y="16"/>
                    <a:pt x="32" y="13"/>
                  </a:cubicBezTo>
                  <a:cubicBezTo>
                    <a:pt x="35" y="12"/>
                    <a:pt x="35" y="6"/>
                    <a:pt x="38" y="4"/>
                  </a:cubicBezTo>
                  <a:cubicBezTo>
                    <a:pt x="45" y="5"/>
                    <a:pt x="55" y="0"/>
                    <a:pt x="60" y="6"/>
                  </a:cubicBezTo>
                  <a:cubicBezTo>
                    <a:pt x="66" y="12"/>
                    <a:pt x="60" y="23"/>
                    <a:pt x="62" y="31"/>
                  </a:cubicBezTo>
                  <a:cubicBezTo>
                    <a:pt x="62" y="32"/>
                    <a:pt x="65" y="32"/>
                    <a:pt x="66" y="33"/>
                  </a:cubicBezTo>
                  <a:cubicBezTo>
                    <a:pt x="67" y="45"/>
                    <a:pt x="65" y="58"/>
                    <a:pt x="68" y="70"/>
                  </a:cubicBezTo>
                  <a:cubicBezTo>
                    <a:pt x="68" y="72"/>
                    <a:pt x="72" y="68"/>
                    <a:pt x="74" y="69"/>
                  </a:cubicBezTo>
                  <a:cubicBezTo>
                    <a:pt x="76" y="70"/>
                    <a:pt x="76" y="72"/>
                    <a:pt x="77" y="73"/>
                  </a:cubicBezTo>
                  <a:cubicBezTo>
                    <a:pt x="81" y="95"/>
                    <a:pt x="73" y="109"/>
                    <a:pt x="92" y="120"/>
                  </a:cubicBezTo>
                  <a:cubicBezTo>
                    <a:pt x="93" y="128"/>
                    <a:pt x="93" y="130"/>
                    <a:pt x="86" y="135"/>
                  </a:cubicBezTo>
                  <a:cubicBezTo>
                    <a:pt x="86" y="147"/>
                    <a:pt x="86" y="159"/>
                    <a:pt x="87" y="171"/>
                  </a:cubicBezTo>
                  <a:cubicBezTo>
                    <a:pt x="87" y="173"/>
                    <a:pt x="87" y="166"/>
                    <a:pt x="89" y="166"/>
                  </a:cubicBezTo>
                  <a:cubicBezTo>
                    <a:pt x="92" y="166"/>
                    <a:pt x="91" y="172"/>
                    <a:pt x="93" y="175"/>
                  </a:cubicBezTo>
                  <a:cubicBezTo>
                    <a:pt x="94" y="185"/>
                    <a:pt x="101" y="195"/>
                    <a:pt x="90" y="195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04" name="Freeform 244"/>
            <p:cNvSpPr>
              <a:spLocks/>
            </p:cNvSpPr>
            <p:nvPr/>
          </p:nvSpPr>
          <p:spPr bwMode="auto">
            <a:xfrm>
              <a:off x="7316" y="1008"/>
              <a:ext cx="39" cy="64"/>
            </a:xfrm>
            <a:custGeom>
              <a:avLst/>
              <a:gdLst>
                <a:gd name="T0" fmla="*/ 75 w 75"/>
                <a:gd name="T1" fmla="*/ 123 h 130"/>
                <a:gd name="T2" fmla="*/ 70 w 75"/>
                <a:gd name="T3" fmla="*/ 102 h 130"/>
                <a:gd name="T4" fmla="*/ 61 w 75"/>
                <a:gd name="T5" fmla="*/ 90 h 130"/>
                <a:gd name="T6" fmla="*/ 60 w 75"/>
                <a:gd name="T7" fmla="*/ 43 h 130"/>
                <a:gd name="T8" fmla="*/ 24 w 75"/>
                <a:gd name="T9" fmla="*/ 13 h 130"/>
                <a:gd name="T10" fmla="*/ 12 w 75"/>
                <a:gd name="T11" fmla="*/ 61 h 130"/>
                <a:gd name="T12" fmla="*/ 16 w 75"/>
                <a:gd name="T13" fmla="*/ 63 h 130"/>
                <a:gd name="T14" fmla="*/ 24 w 75"/>
                <a:gd name="T15" fmla="*/ 100 h 130"/>
                <a:gd name="T16" fmla="*/ 30 w 75"/>
                <a:gd name="T17" fmla="*/ 130 h 130"/>
                <a:gd name="T18" fmla="*/ 75 w 75"/>
                <a:gd name="T19" fmla="*/ 12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130">
                  <a:moveTo>
                    <a:pt x="75" y="123"/>
                  </a:moveTo>
                  <a:cubicBezTo>
                    <a:pt x="68" y="120"/>
                    <a:pt x="71" y="111"/>
                    <a:pt x="70" y="102"/>
                  </a:cubicBezTo>
                  <a:cubicBezTo>
                    <a:pt x="68" y="74"/>
                    <a:pt x="73" y="85"/>
                    <a:pt x="61" y="90"/>
                  </a:cubicBezTo>
                  <a:cubicBezTo>
                    <a:pt x="62" y="72"/>
                    <a:pt x="63" y="60"/>
                    <a:pt x="60" y="43"/>
                  </a:cubicBezTo>
                  <a:cubicBezTo>
                    <a:pt x="57" y="3"/>
                    <a:pt x="62" y="12"/>
                    <a:pt x="24" y="13"/>
                  </a:cubicBezTo>
                  <a:cubicBezTo>
                    <a:pt x="0" y="27"/>
                    <a:pt x="4" y="0"/>
                    <a:pt x="12" y="61"/>
                  </a:cubicBezTo>
                  <a:cubicBezTo>
                    <a:pt x="12" y="62"/>
                    <a:pt x="15" y="62"/>
                    <a:pt x="16" y="63"/>
                  </a:cubicBezTo>
                  <a:cubicBezTo>
                    <a:pt x="16" y="73"/>
                    <a:pt x="9" y="98"/>
                    <a:pt x="24" y="100"/>
                  </a:cubicBezTo>
                  <a:cubicBezTo>
                    <a:pt x="29" y="109"/>
                    <a:pt x="29" y="120"/>
                    <a:pt x="30" y="130"/>
                  </a:cubicBezTo>
                  <a:cubicBezTo>
                    <a:pt x="48" y="121"/>
                    <a:pt x="48" y="123"/>
                    <a:pt x="75" y="123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05" name="Freeform 245"/>
            <p:cNvSpPr>
              <a:spLocks/>
            </p:cNvSpPr>
            <p:nvPr/>
          </p:nvSpPr>
          <p:spPr bwMode="auto">
            <a:xfrm>
              <a:off x="7395" y="1020"/>
              <a:ext cx="33" cy="60"/>
            </a:xfrm>
            <a:custGeom>
              <a:avLst/>
              <a:gdLst>
                <a:gd name="T0" fmla="*/ 51 w 64"/>
                <a:gd name="T1" fmla="*/ 17 h 121"/>
                <a:gd name="T2" fmla="*/ 43 w 64"/>
                <a:gd name="T3" fmla="*/ 30 h 121"/>
                <a:gd name="T4" fmla="*/ 48 w 64"/>
                <a:gd name="T5" fmla="*/ 65 h 121"/>
                <a:gd name="T6" fmla="*/ 34 w 64"/>
                <a:gd name="T7" fmla="*/ 116 h 121"/>
                <a:gd name="T8" fmla="*/ 3 w 64"/>
                <a:gd name="T9" fmla="*/ 105 h 121"/>
                <a:gd name="T10" fmla="*/ 4 w 64"/>
                <a:gd name="T11" fmla="*/ 39 h 121"/>
                <a:gd name="T12" fmla="*/ 6 w 64"/>
                <a:gd name="T13" fmla="*/ 5 h 121"/>
                <a:gd name="T14" fmla="*/ 24 w 64"/>
                <a:gd name="T15" fmla="*/ 6 h 121"/>
                <a:gd name="T16" fmla="*/ 51 w 64"/>
                <a:gd name="T17" fmla="*/ 1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121">
                  <a:moveTo>
                    <a:pt x="51" y="17"/>
                  </a:moveTo>
                  <a:cubicBezTo>
                    <a:pt x="49" y="23"/>
                    <a:pt x="46" y="24"/>
                    <a:pt x="43" y="30"/>
                  </a:cubicBezTo>
                  <a:cubicBezTo>
                    <a:pt x="42" y="45"/>
                    <a:pt x="43" y="51"/>
                    <a:pt x="48" y="65"/>
                  </a:cubicBezTo>
                  <a:cubicBezTo>
                    <a:pt x="40" y="90"/>
                    <a:pt x="64" y="121"/>
                    <a:pt x="34" y="116"/>
                  </a:cubicBezTo>
                  <a:cubicBezTo>
                    <a:pt x="24" y="108"/>
                    <a:pt x="15" y="107"/>
                    <a:pt x="3" y="105"/>
                  </a:cubicBezTo>
                  <a:cubicBezTo>
                    <a:pt x="3" y="83"/>
                    <a:pt x="3" y="61"/>
                    <a:pt x="4" y="39"/>
                  </a:cubicBezTo>
                  <a:cubicBezTo>
                    <a:pt x="4" y="28"/>
                    <a:pt x="0" y="15"/>
                    <a:pt x="6" y="5"/>
                  </a:cubicBezTo>
                  <a:cubicBezTo>
                    <a:pt x="9" y="0"/>
                    <a:pt x="18" y="6"/>
                    <a:pt x="24" y="6"/>
                  </a:cubicBezTo>
                  <a:cubicBezTo>
                    <a:pt x="34" y="11"/>
                    <a:pt x="41" y="13"/>
                    <a:pt x="51" y="17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06" name="Freeform 246"/>
            <p:cNvSpPr>
              <a:spLocks/>
            </p:cNvSpPr>
            <p:nvPr/>
          </p:nvSpPr>
          <p:spPr bwMode="auto">
            <a:xfrm>
              <a:off x="7451" y="1040"/>
              <a:ext cx="44" cy="97"/>
            </a:xfrm>
            <a:custGeom>
              <a:avLst/>
              <a:gdLst>
                <a:gd name="T0" fmla="*/ 84 w 84"/>
                <a:gd name="T1" fmla="*/ 19 h 196"/>
                <a:gd name="T2" fmla="*/ 75 w 84"/>
                <a:gd name="T3" fmla="*/ 52 h 196"/>
                <a:gd name="T4" fmla="*/ 66 w 84"/>
                <a:gd name="T5" fmla="*/ 103 h 196"/>
                <a:gd name="T6" fmla="*/ 57 w 84"/>
                <a:gd name="T7" fmla="*/ 140 h 196"/>
                <a:gd name="T8" fmla="*/ 45 w 84"/>
                <a:gd name="T9" fmla="*/ 182 h 196"/>
                <a:gd name="T10" fmla="*/ 0 w 84"/>
                <a:gd name="T11" fmla="*/ 178 h 196"/>
                <a:gd name="T12" fmla="*/ 11 w 84"/>
                <a:gd name="T13" fmla="*/ 157 h 196"/>
                <a:gd name="T14" fmla="*/ 20 w 84"/>
                <a:gd name="T15" fmla="*/ 113 h 196"/>
                <a:gd name="T16" fmla="*/ 21 w 84"/>
                <a:gd name="T17" fmla="*/ 97 h 196"/>
                <a:gd name="T18" fmla="*/ 23 w 84"/>
                <a:gd name="T19" fmla="*/ 2 h 196"/>
                <a:gd name="T20" fmla="*/ 65 w 84"/>
                <a:gd name="T21" fmla="*/ 4 h 196"/>
                <a:gd name="T22" fmla="*/ 66 w 84"/>
                <a:gd name="T23" fmla="*/ 14 h 196"/>
                <a:gd name="T24" fmla="*/ 78 w 84"/>
                <a:gd name="T25" fmla="*/ 16 h 196"/>
                <a:gd name="T26" fmla="*/ 84 w 84"/>
                <a:gd name="T27" fmla="*/ 1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4" h="196">
                  <a:moveTo>
                    <a:pt x="84" y="19"/>
                  </a:moveTo>
                  <a:cubicBezTo>
                    <a:pt x="77" y="28"/>
                    <a:pt x="79" y="41"/>
                    <a:pt x="75" y="52"/>
                  </a:cubicBezTo>
                  <a:cubicBezTo>
                    <a:pt x="73" y="69"/>
                    <a:pt x="75" y="88"/>
                    <a:pt x="66" y="103"/>
                  </a:cubicBezTo>
                  <a:cubicBezTo>
                    <a:pt x="65" y="114"/>
                    <a:pt x="64" y="131"/>
                    <a:pt x="57" y="140"/>
                  </a:cubicBezTo>
                  <a:cubicBezTo>
                    <a:pt x="56" y="196"/>
                    <a:pt x="66" y="169"/>
                    <a:pt x="45" y="182"/>
                  </a:cubicBezTo>
                  <a:cubicBezTo>
                    <a:pt x="25" y="181"/>
                    <a:pt x="18" y="179"/>
                    <a:pt x="0" y="178"/>
                  </a:cubicBezTo>
                  <a:cubicBezTo>
                    <a:pt x="2" y="169"/>
                    <a:pt x="7" y="165"/>
                    <a:pt x="11" y="157"/>
                  </a:cubicBezTo>
                  <a:cubicBezTo>
                    <a:pt x="11" y="147"/>
                    <a:pt x="8" y="120"/>
                    <a:pt x="20" y="113"/>
                  </a:cubicBezTo>
                  <a:cubicBezTo>
                    <a:pt x="26" y="105"/>
                    <a:pt x="21" y="114"/>
                    <a:pt x="21" y="97"/>
                  </a:cubicBezTo>
                  <a:cubicBezTo>
                    <a:pt x="21" y="65"/>
                    <a:pt x="22" y="34"/>
                    <a:pt x="23" y="2"/>
                  </a:cubicBezTo>
                  <a:cubicBezTo>
                    <a:pt x="37" y="3"/>
                    <a:pt x="51" y="0"/>
                    <a:pt x="65" y="4"/>
                  </a:cubicBezTo>
                  <a:cubicBezTo>
                    <a:pt x="68" y="5"/>
                    <a:pt x="64" y="12"/>
                    <a:pt x="66" y="14"/>
                  </a:cubicBezTo>
                  <a:cubicBezTo>
                    <a:pt x="69" y="17"/>
                    <a:pt x="74" y="15"/>
                    <a:pt x="78" y="16"/>
                  </a:cubicBezTo>
                  <a:cubicBezTo>
                    <a:pt x="81" y="21"/>
                    <a:pt x="79" y="20"/>
                    <a:pt x="84" y="19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07" name="Freeform 247"/>
            <p:cNvSpPr>
              <a:spLocks/>
            </p:cNvSpPr>
            <p:nvPr/>
          </p:nvSpPr>
          <p:spPr bwMode="auto">
            <a:xfrm>
              <a:off x="7480" y="1071"/>
              <a:ext cx="30" cy="93"/>
            </a:xfrm>
            <a:custGeom>
              <a:avLst/>
              <a:gdLst>
                <a:gd name="T0" fmla="*/ 54 w 56"/>
                <a:gd name="T1" fmla="*/ 2 h 188"/>
                <a:gd name="T2" fmla="*/ 46 w 56"/>
                <a:gd name="T3" fmla="*/ 21 h 188"/>
                <a:gd name="T4" fmla="*/ 39 w 56"/>
                <a:gd name="T5" fmla="*/ 78 h 188"/>
                <a:gd name="T6" fmla="*/ 33 w 56"/>
                <a:gd name="T7" fmla="*/ 98 h 188"/>
                <a:gd name="T8" fmla="*/ 25 w 56"/>
                <a:gd name="T9" fmla="*/ 117 h 188"/>
                <a:gd name="T10" fmla="*/ 16 w 56"/>
                <a:gd name="T11" fmla="*/ 188 h 188"/>
                <a:gd name="T12" fmla="*/ 19 w 56"/>
                <a:gd name="T13" fmla="*/ 131 h 188"/>
                <a:gd name="T14" fmla="*/ 13 w 56"/>
                <a:gd name="T15" fmla="*/ 117 h 188"/>
                <a:gd name="T16" fmla="*/ 24 w 56"/>
                <a:gd name="T17" fmla="*/ 84 h 188"/>
                <a:gd name="T18" fmla="*/ 34 w 56"/>
                <a:gd name="T19" fmla="*/ 47 h 188"/>
                <a:gd name="T20" fmla="*/ 43 w 56"/>
                <a:gd name="T21" fmla="*/ 20 h 188"/>
                <a:gd name="T22" fmla="*/ 51 w 56"/>
                <a:gd name="T23" fmla="*/ 0 h 188"/>
                <a:gd name="T24" fmla="*/ 54 w 56"/>
                <a:gd name="T25" fmla="*/ 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188">
                  <a:moveTo>
                    <a:pt x="54" y="2"/>
                  </a:moveTo>
                  <a:cubicBezTo>
                    <a:pt x="50" y="10"/>
                    <a:pt x="56" y="19"/>
                    <a:pt x="46" y="21"/>
                  </a:cubicBezTo>
                  <a:cubicBezTo>
                    <a:pt x="44" y="40"/>
                    <a:pt x="41" y="59"/>
                    <a:pt x="39" y="78"/>
                  </a:cubicBezTo>
                  <a:cubicBezTo>
                    <a:pt x="37" y="97"/>
                    <a:pt x="42" y="93"/>
                    <a:pt x="33" y="98"/>
                  </a:cubicBezTo>
                  <a:cubicBezTo>
                    <a:pt x="29" y="104"/>
                    <a:pt x="28" y="111"/>
                    <a:pt x="25" y="117"/>
                  </a:cubicBezTo>
                  <a:cubicBezTo>
                    <a:pt x="27" y="162"/>
                    <a:pt x="26" y="157"/>
                    <a:pt x="16" y="188"/>
                  </a:cubicBezTo>
                  <a:cubicBezTo>
                    <a:pt x="0" y="176"/>
                    <a:pt x="6" y="144"/>
                    <a:pt x="19" y="131"/>
                  </a:cubicBezTo>
                  <a:cubicBezTo>
                    <a:pt x="22" y="124"/>
                    <a:pt x="24" y="110"/>
                    <a:pt x="13" y="117"/>
                  </a:cubicBezTo>
                  <a:cubicBezTo>
                    <a:pt x="15" y="105"/>
                    <a:pt x="16" y="93"/>
                    <a:pt x="24" y="84"/>
                  </a:cubicBezTo>
                  <a:cubicBezTo>
                    <a:pt x="26" y="72"/>
                    <a:pt x="27" y="56"/>
                    <a:pt x="34" y="47"/>
                  </a:cubicBezTo>
                  <a:cubicBezTo>
                    <a:pt x="31" y="33"/>
                    <a:pt x="27" y="22"/>
                    <a:pt x="43" y="20"/>
                  </a:cubicBezTo>
                  <a:cubicBezTo>
                    <a:pt x="45" y="10"/>
                    <a:pt x="43" y="5"/>
                    <a:pt x="51" y="0"/>
                  </a:cubicBezTo>
                  <a:cubicBezTo>
                    <a:pt x="55" y="2"/>
                    <a:pt x="56" y="2"/>
                    <a:pt x="54" y="2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08" name="Freeform 248"/>
            <p:cNvSpPr>
              <a:spLocks/>
            </p:cNvSpPr>
            <p:nvPr/>
          </p:nvSpPr>
          <p:spPr bwMode="auto">
            <a:xfrm>
              <a:off x="7186" y="1061"/>
              <a:ext cx="44" cy="76"/>
            </a:xfrm>
            <a:custGeom>
              <a:avLst/>
              <a:gdLst>
                <a:gd name="T0" fmla="*/ 51 w 83"/>
                <a:gd name="T1" fmla="*/ 1 h 154"/>
                <a:gd name="T2" fmla="*/ 52 w 83"/>
                <a:gd name="T3" fmla="*/ 41 h 154"/>
                <a:gd name="T4" fmla="*/ 54 w 83"/>
                <a:gd name="T5" fmla="*/ 37 h 154"/>
                <a:gd name="T6" fmla="*/ 60 w 83"/>
                <a:gd name="T7" fmla="*/ 38 h 154"/>
                <a:gd name="T8" fmla="*/ 75 w 83"/>
                <a:gd name="T9" fmla="*/ 80 h 154"/>
                <a:gd name="T10" fmla="*/ 78 w 83"/>
                <a:gd name="T11" fmla="*/ 151 h 154"/>
                <a:gd name="T12" fmla="*/ 40 w 83"/>
                <a:gd name="T13" fmla="*/ 148 h 154"/>
                <a:gd name="T14" fmla="*/ 30 w 83"/>
                <a:gd name="T15" fmla="*/ 121 h 154"/>
                <a:gd name="T16" fmla="*/ 22 w 83"/>
                <a:gd name="T17" fmla="*/ 83 h 154"/>
                <a:gd name="T18" fmla="*/ 12 w 83"/>
                <a:gd name="T19" fmla="*/ 49 h 154"/>
                <a:gd name="T20" fmla="*/ 0 w 83"/>
                <a:gd name="T21" fmla="*/ 16 h 154"/>
                <a:gd name="T22" fmla="*/ 28 w 83"/>
                <a:gd name="T23" fmla="*/ 8 h 154"/>
                <a:gd name="T24" fmla="*/ 37 w 83"/>
                <a:gd name="T25" fmla="*/ 1 h 154"/>
                <a:gd name="T26" fmla="*/ 48 w 83"/>
                <a:gd name="T27" fmla="*/ 2 h 154"/>
                <a:gd name="T28" fmla="*/ 51 w 83"/>
                <a:gd name="T29" fmla="*/ 1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154">
                  <a:moveTo>
                    <a:pt x="51" y="1"/>
                  </a:moveTo>
                  <a:cubicBezTo>
                    <a:pt x="51" y="14"/>
                    <a:pt x="51" y="28"/>
                    <a:pt x="52" y="41"/>
                  </a:cubicBezTo>
                  <a:cubicBezTo>
                    <a:pt x="52" y="42"/>
                    <a:pt x="53" y="38"/>
                    <a:pt x="54" y="37"/>
                  </a:cubicBezTo>
                  <a:cubicBezTo>
                    <a:pt x="56" y="36"/>
                    <a:pt x="58" y="38"/>
                    <a:pt x="60" y="38"/>
                  </a:cubicBezTo>
                  <a:cubicBezTo>
                    <a:pt x="61" y="91"/>
                    <a:pt x="49" y="77"/>
                    <a:pt x="75" y="80"/>
                  </a:cubicBezTo>
                  <a:cubicBezTo>
                    <a:pt x="76" y="126"/>
                    <a:pt x="83" y="120"/>
                    <a:pt x="78" y="151"/>
                  </a:cubicBezTo>
                  <a:cubicBezTo>
                    <a:pt x="65" y="150"/>
                    <a:pt x="51" y="154"/>
                    <a:pt x="40" y="148"/>
                  </a:cubicBezTo>
                  <a:cubicBezTo>
                    <a:pt x="32" y="143"/>
                    <a:pt x="38" y="127"/>
                    <a:pt x="30" y="121"/>
                  </a:cubicBezTo>
                  <a:cubicBezTo>
                    <a:pt x="27" y="108"/>
                    <a:pt x="28" y="95"/>
                    <a:pt x="22" y="83"/>
                  </a:cubicBezTo>
                  <a:cubicBezTo>
                    <a:pt x="20" y="69"/>
                    <a:pt x="27" y="55"/>
                    <a:pt x="12" y="49"/>
                  </a:cubicBezTo>
                  <a:cubicBezTo>
                    <a:pt x="10" y="36"/>
                    <a:pt x="17" y="19"/>
                    <a:pt x="0" y="16"/>
                  </a:cubicBezTo>
                  <a:cubicBezTo>
                    <a:pt x="2" y="6"/>
                    <a:pt x="28" y="8"/>
                    <a:pt x="28" y="8"/>
                  </a:cubicBezTo>
                  <a:cubicBezTo>
                    <a:pt x="31" y="6"/>
                    <a:pt x="33" y="2"/>
                    <a:pt x="37" y="1"/>
                  </a:cubicBezTo>
                  <a:cubicBezTo>
                    <a:pt x="41" y="0"/>
                    <a:pt x="44" y="2"/>
                    <a:pt x="48" y="2"/>
                  </a:cubicBezTo>
                  <a:cubicBezTo>
                    <a:pt x="49" y="2"/>
                    <a:pt x="50" y="1"/>
                    <a:pt x="51" y="1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09" name="Freeform 249"/>
            <p:cNvSpPr>
              <a:spLocks/>
            </p:cNvSpPr>
            <p:nvPr/>
          </p:nvSpPr>
          <p:spPr bwMode="auto">
            <a:xfrm>
              <a:off x="7178" y="1078"/>
              <a:ext cx="29" cy="101"/>
            </a:xfrm>
            <a:custGeom>
              <a:avLst/>
              <a:gdLst>
                <a:gd name="T0" fmla="*/ 38 w 56"/>
                <a:gd name="T1" fmla="*/ 128 h 203"/>
                <a:gd name="T2" fmla="*/ 37 w 56"/>
                <a:gd name="T3" fmla="*/ 153 h 203"/>
                <a:gd name="T4" fmla="*/ 44 w 56"/>
                <a:gd name="T5" fmla="*/ 188 h 203"/>
                <a:gd name="T6" fmla="*/ 56 w 56"/>
                <a:gd name="T7" fmla="*/ 198 h 203"/>
                <a:gd name="T8" fmla="*/ 32 w 56"/>
                <a:gd name="T9" fmla="*/ 192 h 203"/>
                <a:gd name="T10" fmla="*/ 28 w 56"/>
                <a:gd name="T11" fmla="*/ 126 h 203"/>
                <a:gd name="T12" fmla="*/ 13 w 56"/>
                <a:gd name="T13" fmla="*/ 87 h 203"/>
                <a:gd name="T14" fmla="*/ 5 w 56"/>
                <a:gd name="T15" fmla="*/ 47 h 203"/>
                <a:gd name="T16" fmla="*/ 7 w 56"/>
                <a:gd name="T17" fmla="*/ 21 h 203"/>
                <a:gd name="T18" fmla="*/ 16 w 56"/>
                <a:gd name="T19" fmla="*/ 39 h 203"/>
                <a:gd name="T20" fmla="*/ 29 w 56"/>
                <a:gd name="T21" fmla="*/ 87 h 203"/>
                <a:gd name="T22" fmla="*/ 38 w 56"/>
                <a:gd name="T23" fmla="*/ 12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203">
                  <a:moveTo>
                    <a:pt x="38" y="128"/>
                  </a:moveTo>
                  <a:cubicBezTo>
                    <a:pt x="30" y="134"/>
                    <a:pt x="33" y="144"/>
                    <a:pt x="37" y="153"/>
                  </a:cubicBezTo>
                  <a:cubicBezTo>
                    <a:pt x="32" y="166"/>
                    <a:pt x="29" y="184"/>
                    <a:pt x="44" y="188"/>
                  </a:cubicBezTo>
                  <a:cubicBezTo>
                    <a:pt x="47" y="194"/>
                    <a:pt x="52" y="192"/>
                    <a:pt x="56" y="198"/>
                  </a:cubicBezTo>
                  <a:cubicBezTo>
                    <a:pt x="46" y="203"/>
                    <a:pt x="36" y="203"/>
                    <a:pt x="32" y="192"/>
                  </a:cubicBezTo>
                  <a:cubicBezTo>
                    <a:pt x="29" y="170"/>
                    <a:pt x="32" y="148"/>
                    <a:pt x="28" y="126"/>
                  </a:cubicBezTo>
                  <a:cubicBezTo>
                    <a:pt x="6" y="133"/>
                    <a:pt x="33" y="96"/>
                    <a:pt x="13" y="87"/>
                  </a:cubicBezTo>
                  <a:cubicBezTo>
                    <a:pt x="6" y="73"/>
                    <a:pt x="23" y="51"/>
                    <a:pt x="5" y="47"/>
                  </a:cubicBezTo>
                  <a:cubicBezTo>
                    <a:pt x="4" y="40"/>
                    <a:pt x="0" y="0"/>
                    <a:pt x="7" y="21"/>
                  </a:cubicBezTo>
                  <a:cubicBezTo>
                    <a:pt x="8" y="31"/>
                    <a:pt x="6" y="37"/>
                    <a:pt x="16" y="39"/>
                  </a:cubicBezTo>
                  <a:cubicBezTo>
                    <a:pt x="25" y="55"/>
                    <a:pt x="8" y="84"/>
                    <a:pt x="29" y="87"/>
                  </a:cubicBezTo>
                  <a:cubicBezTo>
                    <a:pt x="32" y="139"/>
                    <a:pt x="28" y="107"/>
                    <a:pt x="38" y="128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10" name="Freeform 250"/>
            <p:cNvSpPr>
              <a:spLocks/>
            </p:cNvSpPr>
            <p:nvPr/>
          </p:nvSpPr>
          <p:spPr bwMode="auto">
            <a:xfrm>
              <a:off x="7193" y="1069"/>
              <a:ext cx="298" cy="107"/>
            </a:xfrm>
            <a:custGeom>
              <a:avLst/>
              <a:gdLst>
                <a:gd name="T0" fmla="*/ 565 w 565"/>
                <a:gd name="T1" fmla="*/ 139 h 217"/>
                <a:gd name="T2" fmla="*/ 557 w 565"/>
                <a:gd name="T3" fmla="*/ 185 h 217"/>
                <a:gd name="T4" fmla="*/ 495 w 565"/>
                <a:gd name="T5" fmla="*/ 183 h 217"/>
                <a:gd name="T6" fmla="*/ 483 w 565"/>
                <a:gd name="T7" fmla="*/ 179 h 217"/>
                <a:gd name="T8" fmla="*/ 253 w 565"/>
                <a:gd name="T9" fmla="*/ 185 h 217"/>
                <a:gd name="T10" fmla="*/ 135 w 565"/>
                <a:gd name="T11" fmla="*/ 193 h 217"/>
                <a:gd name="T12" fmla="*/ 89 w 565"/>
                <a:gd name="T13" fmla="*/ 197 h 217"/>
                <a:gd name="T14" fmla="*/ 79 w 565"/>
                <a:gd name="T15" fmla="*/ 207 h 217"/>
                <a:gd name="T16" fmla="*/ 9 w 565"/>
                <a:gd name="T17" fmla="*/ 203 h 217"/>
                <a:gd name="T18" fmla="*/ 3 w 565"/>
                <a:gd name="T19" fmla="*/ 175 h 217"/>
                <a:gd name="T20" fmla="*/ 67 w 565"/>
                <a:gd name="T21" fmla="*/ 143 h 217"/>
                <a:gd name="T22" fmla="*/ 163 w 565"/>
                <a:gd name="T23" fmla="*/ 129 h 217"/>
                <a:gd name="T24" fmla="*/ 245 w 565"/>
                <a:gd name="T25" fmla="*/ 131 h 217"/>
                <a:gd name="T26" fmla="*/ 271 w 565"/>
                <a:gd name="T27" fmla="*/ 127 h 217"/>
                <a:gd name="T28" fmla="*/ 273 w 565"/>
                <a:gd name="T29" fmla="*/ 103 h 217"/>
                <a:gd name="T30" fmla="*/ 253 w 565"/>
                <a:gd name="T31" fmla="*/ 91 h 217"/>
                <a:gd name="T32" fmla="*/ 223 w 565"/>
                <a:gd name="T33" fmla="*/ 85 h 217"/>
                <a:gd name="T34" fmla="*/ 195 w 565"/>
                <a:gd name="T35" fmla="*/ 71 h 217"/>
                <a:gd name="T36" fmla="*/ 193 w 565"/>
                <a:gd name="T37" fmla="*/ 43 h 217"/>
                <a:gd name="T38" fmla="*/ 233 w 565"/>
                <a:gd name="T39" fmla="*/ 19 h 217"/>
                <a:gd name="T40" fmla="*/ 251 w 565"/>
                <a:gd name="T41" fmla="*/ 11 h 217"/>
                <a:gd name="T42" fmla="*/ 273 w 565"/>
                <a:gd name="T43" fmla="*/ 5 h 217"/>
                <a:gd name="T44" fmla="*/ 317 w 565"/>
                <a:gd name="T45" fmla="*/ 1 h 217"/>
                <a:gd name="T46" fmla="*/ 401 w 565"/>
                <a:gd name="T47" fmla="*/ 13 h 217"/>
                <a:gd name="T48" fmla="*/ 439 w 565"/>
                <a:gd name="T49" fmla="*/ 25 h 217"/>
                <a:gd name="T50" fmla="*/ 359 w 565"/>
                <a:gd name="T51" fmla="*/ 103 h 217"/>
                <a:gd name="T52" fmla="*/ 353 w 565"/>
                <a:gd name="T53" fmla="*/ 119 h 217"/>
                <a:gd name="T54" fmla="*/ 437 w 565"/>
                <a:gd name="T55" fmla="*/ 121 h 217"/>
                <a:gd name="T56" fmla="*/ 543 w 565"/>
                <a:gd name="T57" fmla="*/ 127 h 217"/>
                <a:gd name="T58" fmla="*/ 561 w 565"/>
                <a:gd name="T59" fmla="*/ 133 h 217"/>
                <a:gd name="T60" fmla="*/ 565 w 565"/>
                <a:gd name="T61" fmla="*/ 13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5" h="217">
                  <a:moveTo>
                    <a:pt x="565" y="139"/>
                  </a:moveTo>
                  <a:cubicBezTo>
                    <a:pt x="559" y="165"/>
                    <a:pt x="562" y="150"/>
                    <a:pt x="557" y="185"/>
                  </a:cubicBezTo>
                  <a:cubicBezTo>
                    <a:pt x="536" y="184"/>
                    <a:pt x="516" y="185"/>
                    <a:pt x="495" y="183"/>
                  </a:cubicBezTo>
                  <a:cubicBezTo>
                    <a:pt x="491" y="183"/>
                    <a:pt x="483" y="179"/>
                    <a:pt x="483" y="179"/>
                  </a:cubicBezTo>
                  <a:cubicBezTo>
                    <a:pt x="444" y="179"/>
                    <a:pt x="314" y="183"/>
                    <a:pt x="253" y="185"/>
                  </a:cubicBezTo>
                  <a:cubicBezTo>
                    <a:pt x="195" y="187"/>
                    <a:pt x="162" y="191"/>
                    <a:pt x="135" y="193"/>
                  </a:cubicBezTo>
                  <a:cubicBezTo>
                    <a:pt x="69" y="195"/>
                    <a:pt x="98" y="195"/>
                    <a:pt x="89" y="197"/>
                  </a:cubicBezTo>
                  <a:cubicBezTo>
                    <a:pt x="80" y="199"/>
                    <a:pt x="92" y="206"/>
                    <a:pt x="79" y="207"/>
                  </a:cubicBezTo>
                  <a:cubicBezTo>
                    <a:pt x="55" y="202"/>
                    <a:pt x="29" y="217"/>
                    <a:pt x="9" y="203"/>
                  </a:cubicBezTo>
                  <a:cubicBezTo>
                    <a:pt x="8" y="193"/>
                    <a:pt x="4" y="185"/>
                    <a:pt x="3" y="175"/>
                  </a:cubicBezTo>
                  <a:cubicBezTo>
                    <a:pt x="0" y="137"/>
                    <a:pt x="41" y="147"/>
                    <a:pt x="67" y="143"/>
                  </a:cubicBezTo>
                  <a:cubicBezTo>
                    <a:pt x="98" y="133"/>
                    <a:pt x="130" y="132"/>
                    <a:pt x="163" y="129"/>
                  </a:cubicBezTo>
                  <a:cubicBezTo>
                    <a:pt x="190" y="130"/>
                    <a:pt x="218" y="131"/>
                    <a:pt x="245" y="131"/>
                  </a:cubicBezTo>
                  <a:cubicBezTo>
                    <a:pt x="255" y="131"/>
                    <a:pt x="265" y="135"/>
                    <a:pt x="271" y="127"/>
                  </a:cubicBezTo>
                  <a:cubicBezTo>
                    <a:pt x="277" y="122"/>
                    <a:pt x="276" y="109"/>
                    <a:pt x="273" y="103"/>
                  </a:cubicBezTo>
                  <a:cubicBezTo>
                    <a:pt x="270" y="97"/>
                    <a:pt x="261" y="94"/>
                    <a:pt x="253" y="91"/>
                  </a:cubicBezTo>
                  <a:cubicBezTo>
                    <a:pt x="239" y="86"/>
                    <a:pt x="249" y="89"/>
                    <a:pt x="223" y="85"/>
                  </a:cubicBezTo>
                  <a:cubicBezTo>
                    <a:pt x="215" y="81"/>
                    <a:pt x="200" y="78"/>
                    <a:pt x="195" y="71"/>
                  </a:cubicBezTo>
                  <a:cubicBezTo>
                    <a:pt x="190" y="64"/>
                    <a:pt x="187" y="52"/>
                    <a:pt x="193" y="43"/>
                  </a:cubicBezTo>
                  <a:cubicBezTo>
                    <a:pt x="199" y="24"/>
                    <a:pt x="217" y="30"/>
                    <a:pt x="233" y="19"/>
                  </a:cubicBezTo>
                  <a:cubicBezTo>
                    <a:pt x="238" y="15"/>
                    <a:pt x="251" y="11"/>
                    <a:pt x="251" y="11"/>
                  </a:cubicBezTo>
                  <a:cubicBezTo>
                    <a:pt x="256" y="8"/>
                    <a:pt x="262" y="7"/>
                    <a:pt x="273" y="5"/>
                  </a:cubicBezTo>
                  <a:cubicBezTo>
                    <a:pt x="284" y="3"/>
                    <a:pt x="296" y="0"/>
                    <a:pt x="317" y="1"/>
                  </a:cubicBezTo>
                  <a:cubicBezTo>
                    <a:pt x="351" y="2"/>
                    <a:pt x="367" y="11"/>
                    <a:pt x="401" y="13"/>
                  </a:cubicBezTo>
                  <a:cubicBezTo>
                    <a:pt x="412" y="20"/>
                    <a:pt x="426" y="22"/>
                    <a:pt x="439" y="25"/>
                  </a:cubicBezTo>
                  <a:cubicBezTo>
                    <a:pt x="456" y="92"/>
                    <a:pt x="409" y="100"/>
                    <a:pt x="359" y="103"/>
                  </a:cubicBezTo>
                  <a:cubicBezTo>
                    <a:pt x="357" y="104"/>
                    <a:pt x="343" y="118"/>
                    <a:pt x="353" y="119"/>
                  </a:cubicBezTo>
                  <a:cubicBezTo>
                    <a:pt x="381" y="122"/>
                    <a:pt x="409" y="120"/>
                    <a:pt x="437" y="121"/>
                  </a:cubicBezTo>
                  <a:cubicBezTo>
                    <a:pt x="481" y="130"/>
                    <a:pt x="417" y="120"/>
                    <a:pt x="543" y="127"/>
                  </a:cubicBezTo>
                  <a:cubicBezTo>
                    <a:pt x="550" y="127"/>
                    <a:pt x="561" y="133"/>
                    <a:pt x="561" y="133"/>
                  </a:cubicBezTo>
                  <a:cubicBezTo>
                    <a:pt x="563" y="140"/>
                    <a:pt x="561" y="139"/>
                    <a:pt x="565" y="139"/>
                  </a:cubicBezTo>
                  <a:close/>
                </a:path>
              </a:pathLst>
            </a:custGeom>
            <a:solidFill>
              <a:schemeClr val="bg1"/>
            </a:solidFill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11" name="Freeform 251"/>
            <p:cNvSpPr>
              <a:spLocks/>
            </p:cNvSpPr>
            <p:nvPr/>
          </p:nvSpPr>
          <p:spPr bwMode="auto">
            <a:xfrm>
              <a:off x="7345" y="1117"/>
              <a:ext cx="13" cy="32"/>
            </a:xfrm>
            <a:custGeom>
              <a:avLst/>
              <a:gdLst>
                <a:gd name="T0" fmla="*/ 23 w 25"/>
                <a:gd name="T1" fmla="*/ 19 h 63"/>
                <a:gd name="T2" fmla="*/ 21 w 25"/>
                <a:gd name="T3" fmla="*/ 53 h 63"/>
                <a:gd name="T4" fmla="*/ 11 w 25"/>
                <a:gd name="T5" fmla="*/ 55 h 63"/>
                <a:gd name="T6" fmla="*/ 9 w 25"/>
                <a:gd name="T7" fmla="*/ 63 h 63"/>
                <a:gd name="T8" fmla="*/ 9 w 25"/>
                <a:gd name="T9" fmla="*/ 19 h 63"/>
                <a:gd name="T10" fmla="*/ 15 w 25"/>
                <a:gd name="T11" fmla="*/ 11 h 63"/>
                <a:gd name="T12" fmla="*/ 23 w 25"/>
                <a:gd name="T13" fmla="*/ 1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63">
                  <a:moveTo>
                    <a:pt x="23" y="19"/>
                  </a:moveTo>
                  <a:cubicBezTo>
                    <a:pt x="22" y="30"/>
                    <a:pt x="25" y="42"/>
                    <a:pt x="21" y="53"/>
                  </a:cubicBezTo>
                  <a:cubicBezTo>
                    <a:pt x="20" y="56"/>
                    <a:pt x="14" y="53"/>
                    <a:pt x="11" y="55"/>
                  </a:cubicBezTo>
                  <a:cubicBezTo>
                    <a:pt x="9" y="57"/>
                    <a:pt x="10" y="60"/>
                    <a:pt x="9" y="63"/>
                  </a:cubicBezTo>
                  <a:cubicBezTo>
                    <a:pt x="0" y="50"/>
                    <a:pt x="5" y="34"/>
                    <a:pt x="9" y="19"/>
                  </a:cubicBezTo>
                  <a:cubicBezTo>
                    <a:pt x="6" y="11"/>
                    <a:pt x="4" y="0"/>
                    <a:pt x="15" y="11"/>
                  </a:cubicBezTo>
                  <a:cubicBezTo>
                    <a:pt x="16" y="15"/>
                    <a:pt x="18" y="28"/>
                    <a:pt x="23" y="19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12" name="Freeform 252"/>
            <p:cNvSpPr>
              <a:spLocks/>
            </p:cNvSpPr>
            <p:nvPr/>
          </p:nvSpPr>
          <p:spPr bwMode="auto">
            <a:xfrm>
              <a:off x="7208" y="1153"/>
              <a:ext cx="37" cy="15"/>
            </a:xfrm>
            <a:custGeom>
              <a:avLst/>
              <a:gdLst>
                <a:gd name="T0" fmla="*/ 70 w 70"/>
                <a:gd name="T1" fmla="*/ 3 h 30"/>
                <a:gd name="T2" fmla="*/ 24 w 70"/>
                <a:gd name="T3" fmla="*/ 13 h 30"/>
                <a:gd name="T4" fmla="*/ 22 w 70"/>
                <a:gd name="T5" fmla="*/ 19 h 30"/>
                <a:gd name="T6" fmla="*/ 26 w 70"/>
                <a:gd name="T7" fmla="*/ 25 h 30"/>
                <a:gd name="T8" fmla="*/ 10 w 70"/>
                <a:gd name="T9" fmla="*/ 29 h 30"/>
                <a:gd name="T10" fmla="*/ 6 w 70"/>
                <a:gd name="T11" fmla="*/ 11 h 30"/>
                <a:gd name="T12" fmla="*/ 0 w 70"/>
                <a:gd name="T13" fmla="*/ 7 h 30"/>
                <a:gd name="T14" fmla="*/ 36 w 70"/>
                <a:gd name="T15" fmla="*/ 5 h 30"/>
                <a:gd name="T16" fmla="*/ 70 w 70"/>
                <a:gd name="T1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30">
                  <a:moveTo>
                    <a:pt x="70" y="3"/>
                  </a:moveTo>
                  <a:cubicBezTo>
                    <a:pt x="62" y="15"/>
                    <a:pt x="36" y="12"/>
                    <a:pt x="24" y="13"/>
                  </a:cubicBezTo>
                  <a:cubicBezTo>
                    <a:pt x="23" y="15"/>
                    <a:pt x="22" y="17"/>
                    <a:pt x="22" y="19"/>
                  </a:cubicBezTo>
                  <a:cubicBezTo>
                    <a:pt x="22" y="21"/>
                    <a:pt x="27" y="23"/>
                    <a:pt x="26" y="25"/>
                  </a:cubicBezTo>
                  <a:cubicBezTo>
                    <a:pt x="25" y="30"/>
                    <a:pt x="15" y="28"/>
                    <a:pt x="10" y="29"/>
                  </a:cubicBezTo>
                  <a:cubicBezTo>
                    <a:pt x="7" y="21"/>
                    <a:pt x="3" y="19"/>
                    <a:pt x="6" y="11"/>
                  </a:cubicBezTo>
                  <a:cubicBezTo>
                    <a:pt x="4" y="10"/>
                    <a:pt x="0" y="9"/>
                    <a:pt x="0" y="7"/>
                  </a:cubicBezTo>
                  <a:cubicBezTo>
                    <a:pt x="0" y="0"/>
                    <a:pt x="12" y="3"/>
                    <a:pt x="36" y="5"/>
                  </a:cubicBezTo>
                  <a:cubicBezTo>
                    <a:pt x="53" y="9"/>
                    <a:pt x="41" y="7"/>
                    <a:pt x="70" y="3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13" name="Freeform 253"/>
            <p:cNvSpPr>
              <a:spLocks/>
            </p:cNvSpPr>
            <p:nvPr/>
          </p:nvSpPr>
          <p:spPr bwMode="auto">
            <a:xfrm>
              <a:off x="7321" y="1081"/>
              <a:ext cx="74" cy="29"/>
            </a:xfrm>
            <a:custGeom>
              <a:avLst/>
              <a:gdLst>
                <a:gd name="T0" fmla="*/ 140 w 140"/>
                <a:gd name="T1" fmla="*/ 22 h 59"/>
                <a:gd name="T2" fmla="*/ 94 w 140"/>
                <a:gd name="T3" fmla="*/ 42 h 59"/>
                <a:gd name="T4" fmla="*/ 54 w 140"/>
                <a:gd name="T5" fmla="*/ 36 h 59"/>
                <a:gd name="T6" fmla="*/ 34 w 140"/>
                <a:gd name="T7" fmla="*/ 32 h 59"/>
                <a:gd name="T8" fmla="*/ 4 w 140"/>
                <a:gd name="T9" fmla="*/ 40 h 59"/>
                <a:gd name="T10" fmla="*/ 20 w 140"/>
                <a:gd name="T11" fmla="*/ 10 h 59"/>
                <a:gd name="T12" fmla="*/ 78 w 140"/>
                <a:gd name="T13" fmla="*/ 10 h 59"/>
                <a:gd name="T14" fmla="*/ 80 w 140"/>
                <a:gd name="T15" fmla="*/ 4 h 59"/>
                <a:gd name="T16" fmla="*/ 92 w 140"/>
                <a:gd name="T17" fmla="*/ 0 h 59"/>
                <a:gd name="T18" fmla="*/ 128 w 140"/>
                <a:gd name="T19" fmla="*/ 6 h 59"/>
                <a:gd name="T20" fmla="*/ 140 w 140"/>
                <a:gd name="T21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0" h="59">
                  <a:moveTo>
                    <a:pt x="140" y="22"/>
                  </a:moveTo>
                  <a:cubicBezTo>
                    <a:pt x="134" y="59"/>
                    <a:pt x="130" y="51"/>
                    <a:pt x="94" y="42"/>
                  </a:cubicBezTo>
                  <a:cubicBezTo>
                    <a:pt x="81" y="29"/>
                    <a:pt x="76" y="34"/>
                    <a:pt x="54" y="36"/>
                  </a:cubicBezTo>
                  <a:cubicBezTo>
                    <a:pt x="45" y="39"/>
                    <a:pt x="41" y="37"/>
                    <a:pt x="34" y="32"/>
                  </a:cubicBezTo>
                  <a:cubicBezTo>
                    <a:pt x="29" y="47"/>
                    <a:pt x="20" y="41"/>
                    <a:pt x="4" y="40"/>
                  </a:cubicBezTo>
                  <a:cubicBezTo>
                    <a:pt x="6" y="18"/>
                    <a:pt x="0" y="13"/>
                    <a:pt x="20" y="10"/>
                  </a:cubicBezTo>
                  <a:cubicBezTo>
                    <a:pt x="42" y="14"/>
                    <a:pt x="43" y="16"/>
                    <a:pt x="78" y="10"/>
                  </a:cubicBezTo>
                  <a:cubicBezTo>
                    <a:pt x="80" y="10"/>
                    <a:pt x="78" y="5"/>
                    <a:pt x="80" y="4"/>
                  </a:cubicBezTo>
                  <a:cubicBezTo>
                    <a:pt x="83" y="2"/>
                    <a:pt x="92" y="0"/>
                    <a:pt x="92" y="0"/>
                  </a:cubicBezTo>
                  <a:cubicBezTo>
                    <a:pt x="104" y="2"/>
                    <a:pt x="116" y="2"/>
                    <a:pt x="128" y="6"/>
                  </a:cubicBezTo>
                  <a:cubicBezTo>
                    <a:pt x="133" y="13"/>
                    <a:pt x="140" y="13"/>
                    <a:pt x="140" y="22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14" name="Freeform 254"/>
            <p:cNvSpPr>
              <a:spLocks/>
            </p:cNvSpPr>
            <p:nvPr/>
          </p:nvSpPr>
          <p:spPr bwMode="auto">
            <a:xfrm>
              <a:off x="7343" y="1088"/>
              <a:ext cx="11" cy="13"/>
            </a:xfrm>
            <a:custGeom>
              <a:avLst/>
              <a:gdLst>
                <a:gd name="T0" fmla="*/ 4 w 20"/>
                <a:gd name="T1" fmla="*/ 0 h 26"/>
                <a:gd name="T2" fmla="*/ 4 w 20"/>
                <a:gd name="T3" fmla="*/ 22 h 26"/>
                <a:gd name="T4" fmla="*/ 20 w 20"/>
                <a:gd name="T5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4" y="0"/>
                  </a:moveTo>
                  <a:cubicBezTo>
                    <a:pt x="5" y="3"/>
                    <a:pt x="0" y="18"/>
                    <a:pt x="4" y="22"/>
                  </a:cubicBezTo>
                  <a:cubicBezTo>
                    <a:pt x="7" y="26"/>
                    <a:pt x="17" y="22"/>
                    <a:pt x="20" y="22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15" name="Freeform 255"/>
            <p:cNvSpPr>
              <a:spLocks/>
            </p:cNvSpPr>
            <p:nvPr/>
          </p:nvSpPr>
          <p:spPr bwMode="auto">
            <a:xfrm>
              <a:off x="7362" y="1088"/>
              <a:ext cx="10" cy="8"/>
            </a:xfrm>
            <a:custGeom>
              <a:avLst/>
              <a:gdLst>
                <a:gd name="T0" fmla="*/ 18 w 18"/>
                <a:gd name="T1" fmla="*/ 3 h 15"/>
                <a:gd name="T2" fmla="*/ 0 w 18"/>
                <a:gd name="T3" fmla="*/ 10 h 15"/>
                <a:gd name="T4" fmla="*/ 18 w 18"/>
                <a:gd name="T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8" y="3"/>
                  </a:moveTo>
                  <a:cubicBezTo>
                    <a:pt x="16" y="15"/>
                    <a:pt x="11" y="12"/>
                    <a:pt x="0" y="10"/>
                  </a:cubicBezTo>
                  <a:cubicBezTo>
                    <a:pt x="3" y="0"/>
                    <a:pt x="8" y="3"/>
                    <a:pt x="18" y="3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16" name="Freeform 256"/>
            <p:cNvSpPr>
              <a:spLocks/>
            </p:cNvSpPr>
            <p:nvPr/>
          </p:nvSpPr>
          <p:spPr bwMode="auto">
            <a:xfrm>
              <a:off x="7388" y="1115"/>
              <a:ext cx="30" cy="20"/>
            </a:xfrm>
            <a:custGeom>
              <a:avLst/>
              <a:gdLst>
                <a:gd name="T0" fmla="*/ 58 w 58"/>
                <a:gd name="T1" fmla="*/ 0 h 39"/>
                <a:gd name="T2" fmla="*/ 10 w 58"/>
                <a:gd name="T3" fmla="*/ 23 h 39"/>
                <a:gd name="T4" fmla="*/ 34 w 58"/>
                <a:gd name="T5" fmla="*/ 8 h 39"/>
                <a:gd name="T6" fmla="*/ 58 w 58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39">
                  <a:moveTo>
                    <a:pt x="58" y="0"/>
                  </a:moveTo>
                  <a:cubicBezTo>
                    <a:pt x="55" y="39"/>
                    <a:pt x="45" y="24"/>
                    <a:pt x="10" y="23"/>
                  </a:cubicBezTo>
                  <a:cubicBezTo>
                    <a:pt x="0" y="6"/>
                    <a:pt x="23" y="9"/>
                    <a:pt x="34" y="8"/>
                  </a:cubicBezTo>
                  <a:cubicBezTo>
                    <a:pt x="39" y="0"/>
                    <a:pt x="49" y="0"/>
                    <a:pt x="58" y="0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17" name="Freeform 257"/>
            <p:cNvSpPr>
              <a:spLocks/>
            </p:cNvSpPr>
            <p:nvPr/>
          </p:nvSpPr>
          <p:spPr bwMode="auto">
            <a:xfrm>
              <a:off x="7486" y="1114"/>
              <a:ext cx="59" cy="40"/>
            </a:xfrm>
            <a:custGeom>
              <a:avLst/>
              <a:gdLst>
                <a:gd name="T0" fmla="*/ 97 w 111"/>
                <a:gd name="T1" fmla="*/ 18 h 80"/>
                <a:gd name="T2" fmla="*/ 105 w 111"/>
                <a:gd name="T3" fmla="*/ 50 h 80"/>
                <a:gd name="T4" fmla="*/ 102 w 111"/>
                <a:gd name="T5" fmla="*/ 68 h 80"/>
                <a:gd name="T6" fmla="*/ 6 w 111"/>
                <a:gd name="T7" fmla="*/ 60 h 80"/>
                <a:gd name="T8" fmla="*/ 3 w 111"/>
                <a:gd name="T9" fmla="*/ 35 h 80"/>
                <a:gd name="T10" fmla="*/ 16 w 111"/>
                <a:gd name="T11" fmla="*/ 14 h 80"/>
                <a:gd name="T12" fmla="*/ 61 w 111"/>
                <a:gd name="T13" fmla="*/ 9 h 80"/>
                <a:gd name="T14" fmla="*/ 97 w 111"/>
                <a:gd name="T15" fmla="*/ 1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80">
                  <a:moveTo>
                    <a:pt x="97" y="18"/>
                  </a:moveTo>
                  <a:cubicBezTo>
                    <a:pt x="99" y="29"/>
                    <a:pt x="99" y="40"/>
                    <a:pt x="105" y="50"/>
                  </a:cubicBezTo>
                  <a:cubicBezTo>
                    <a:pt x="106" y="58"/>
                    <a:pt x="111" y="64"/>
                    <a:pt x="102" y="68"/>
                  </a:cubicBezTo>
                  <a:cubicBezTo>
                    <a:pt x="74" y="66"/>
                    <a:pt x="18" y="80"/>
                    <a:pt x="6" y="60"/>
                  </a:cubicBezTo>
                  <a:cubicBezTo>
                    <a:pt x="8" y="50"/>
                    <a:pt x="12" y="42"/>
                    <a:pt x="3" y="35"/>
                  </a:cubicBezTo>
                  <a:cubicBezTo>
                    <a:pt x="5" y="22"/>
                    <a:pt x="0" y="16"/>
                    <a:pt x="16" y="14"/>
                  </a:cubicBezTo>
                  <a:cubicBezTo>
                    <a:pt x="24" y="0"/>
                    <a:pt x="48" y="9"/>
                    <a:pt x="61" y="9"/>
                  </a:cubicBezTo>
                  <a:cubicBezTo>
                    <a:pt x="71" y="10"/>
                    <a:pt x="88" y="11"/>
                    <a:pt x="97" y="18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18" name="Freeform 258"/>
            <p:cNvSpPr>
              <a:spLocks/>
            </p:cNvSpPr>
            <p:nvPr/>
          </p:nvSpPr>
          <p:spPr bwMode="auto">
            <a:xfrm>
              <a:off x="7130" y="1127"/>
              <a:ext cx="66" cy="32"/>
            </a:xfrm>
            <a:custGeom>
              <a:avLst/>
              <a:gdLst>
                <a:gd name="T0" fmla="*/ 120 w 127"/>
                <a:gd name="T1" fmla="*/ 48 h 64"/>
                <a:gd name="T2" fmla="*/ 40 w 127"/>
                <a:gd name="T3" fmla="*/ 50 h 64"/>
                <a:gd name="T4" fmla="*/ 21 w 127"/>
                <a:gd name="T5" fmla="*/ 39 h 64"/>
                <a:gd name="T6" fmla="*/ 28 w 127"/>
                <a:gd name="T7" fmla="*/ 20 h 64"/>
                <a:gd name="T8" fmla="*/ 39 w 127"/>
                <a:gd name="T9" fmla="*/ 0 h 64"/>
                <a:gd name="T10" fmla="*/ 115 w 127"/>
                <a:gd name="T11" fmla="*/ 6 h 64"/>
                <a:gd name="T12" fmla="*/ 120 w 127"/>
                <a:gd name="T13" fmla="*/ 23 h 64"/>
                <a:gd name="T14" fmla="*/ 127 w 127"/>
                <a:gd name="T15" fmla="*/ 44 h 64"/>
                <a:gd name="T16" fmla="*/ 120 w 127"/>
                <a:gd name="T17" fmla="*/ 4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64">
                  <a:moveTo>
                    <a:pt x="120" y="48"/>
                  </a:moveTo>
                  <a:cubicBezTo>
                    <a:pt x="93" y="49"/>
                    <a:pt x="63" y="64"/>
                    <a:pt x="40" y="50"/>
                  </a:cubicBezTo>
                  <a:cubicBezTo>
                    <a:pt x="22" y="63"/>
                    <a:pt x="0" y="52"/>
                    <a:pt x="21" y="39"/>
                  </a:cubicBezTo>
                  <a:cubicBezTo>
                    <a:pt x="12" y="37"/>
                    <a:pt x="22" y="24"/>
                    <a:pt x="28" y="20"/>
                  </a:cubicBezTo>
                  <a:cubicBezTo>
                    <a:pt x="33" y="12"/>
                    <a:pt x="31" y="5"/>
                    <a:pt x="39" y="0"/>
                  </a:cubicBezTo>
                  <a:cubicBezTo>
                    <a:pt x="60" y="6"/>
                    <a:pt x="94" y="5"/>
                    <a:pt x="115" y="6"/>
                  </a:cubicBezTo>
                  <a:cubicBezTo>
                    <a:pt x="113" y="14"/>
                    <a:pt x="112" y="20"/>
                    <a:pt x="120" y="23"/>
                  </a:cubicBezTo>
                  <a:cubicBezTo>
                    <a:pt x="121" y="42"/>
                    <a:pt x="125" y="31"/>
                    <a:pt x="127" y="44"/>
                  </a:cubicBezTo>
                  <a:cubicBezTo>
                    <a:pt x="126" y="45"/>
                    <a:pt x="120" y="54"/>
                    <a:pt x="120" y="48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19" name="Freeform 259"/>
            <p:cNvSpPr>
              <a:spLocks/>
            </p:cNvSpPr>
            <p:nvPr/>
          </p:nvSpPr>
          <p:spPr bwMode="auto">
            <a:xfrm>
              <a:off x="7108" y="1193"/>
              <a:ext cx="127" cy="25"/>
            </a:xfrm>
            <a:custGeom>
              <a:avLst/>
              <a:gdLst>
                <a:gd name="T0" fmla="*/ 237 w 241"/>
                <a:gd name="T1" fmla="*/ 4 h 51"/>
                <a:gd name="T2" fmla="*/ 230 w 241"/>
                <a:gd name="T3" fmla="*/ 44 h 51"/>
                <a:gd name="T4" fmla="*/ 159 w 241"/>
                <a:gd name="T5" fmla="*/ 46 h 51"/>
                <a:gd name="T6" fmla="*/ 0 w 241"/>
                <a:gd name="T7" fmla="*/ 44 h 51"/>
                <a:gd name="T8" fmla="*/ 8 w 241"/>
                <a:gd name="T9" fmla="*/ 22 h 51"/>
                <a:gd name="T10" fmla="*/ 27 w 241"/>
                <a:gd name="T11" fmla="*/ 2 h 51"/>
                <a:gd name="T12" fmla="*/ 198 w 241"/>
                <a:gd name="T13" fmla="*/ 1 h 51"/>
                <a:gd name="T14" fmla="*/ 234 w 241"/>
                <a:gd name="T15" fmla="*/ 2 h 51"/>
                <a:gd name="T16" fmla="*/ 237 w 241"/>
                <a:gd name="T17" fmla="*/ 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1" h="51">
                  <a:moveTo>
                    <a:pt x="237" y="4"/>
                  </a:moveTo>
                  <a:cubicBezTo>
                    <a:pt x="237" y="18"/>
                    <a:pt x="241" y="36"/>
                    <a:pt x="230" y="44"/>
                  </a:cubicBezTo>
                  <a:cubicBezTo>
                    <a:pt x="219" y="51"/>
                    <a:pt x="180" y="46"/>
                    <a:pt x="159" y="46"/>
                  </a:cubicBezTo>
                  <a:cubicBezTo>
                    <a:pt x="106" y="45"/>
                    <a:pt x="53" y="45"/>
                    <a:pt x="0" y="44"/>
                  </a:cubicBezTo>
                  <a:cubicBezTo>
                    <a:pt x="5" y="37"/>
                    <a:pt x="3" y="29"/>
                    <a:pt x="8" y="22"/>
                  </a:cubicBezTo>
                  <a:cubicBezTo>
                    <a:pt x="11" y="9"/>
                    <a:pt x="13" y="4"/>
                    <a:pt x="27" y="2"/>
                  </a:cubicBezTo>
                  <a:cubicBezTo>
                    <a:pt x="84" y="5"/>
                    <a:pt x="141" y="4"/>
                    <a:pt x="198" y="1"/>
                  </a:cubicBezTo>
                  <a:cubicBezTo>
                    <a:pt x="210" y="1"/>
                    <a:pt x="222" y="0"/>
                    <a:pt x="234" y="2"/>
                  </a:cubicBezTo>
                  <a:cubicBezTo>
                    <a:pt x="238" y="3"/>
                    <a:pt x="234" y="12"/>
                    <a:pt x="237" y="4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20" name="Freeform 260"/>
            <p:cNvSpPr>
              <a:spLocks/>
            </p:cNvSpPr>
            <p:nvPr/>
          </p:nvSpPr>
          <p:spPr bwMode="auto">
            <a:xfrm>
              <a:off x="7427" y="1183"/>
              <a:ext cx="144" cy="34"/>
            </a:xfrm>
            <a:custGeom>
              <a:avLst/>
              <a:gdLst>
                <a:gd name="T0" fmla="*/ 269 w 274"/>
                <a:gd name="T1" fmla="*/ 58 h 69"/>
                <a:gd name="T2" fmla="*/ 78 w 274"/>
                <a:gd name="T3" fmla="*/ 54 h 69"/>
                <a:gd name="T4" fmla="*/ 60 w 274"/>
                <a:gd name="T5" fmla="*/ 55 h 69"/>
                <a:gd name="T6" fmla="*/ 59 w 274"/>
                <a:gd name="T7" fmla="*/ 51 h 69"/>
                <a:gd name="T8" fmla="*/ 60 w 274"/>
                <a:gd name="T9" fmla="*/ 7 h 69"/>
                <a:gd name="T10" fmla="*/ 86 w 274"/>
                <a:gd name="T11" fmla="*/ 10 h 69"/>
                <a:gd name="T12" fmla="*/ 167 w 274"/>
                <a:gd name="T13" fmla="*/ 9 h 69"/>
                <a:gd name="T14" fmla="*/ 246 w 274"/>
                <a:gd name="T15" fmla="*/ 13 h 69"/>
                <a:gd name="T16" fmla="*/ 261 w 274"/>
                <a:gd name="T17" fmla="*/ 28 h 69"/>
                <a:gd name="T18" fmla="*/ 272 w 274"/>
                <a:gd name="T19" fmla="*/ 57 h 69"/>
                <a:gd name="T20" fmla="*/ 269 w 274"/>
                <a:gd name="T21" fmla="*/ 5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" h="69">
                  <a:moveTo>
                    <a:pt x="269" y="58"/>
                  </a:moveTo>
                  <a:cubicBezTo>
                    <a:pt x="0" y="57"/>
                    <a:pt x="152" y="69"/>
                    <a:pt x="78" y="54"/>
                  </a:cubicBezTo>
                  <a:cubicBezTo>
                    <a:pt x="72" y="55"/>
                    <a:pt x="66" y="54"/>
                    <a:pt x="60" y="55"/>
                  </a:cubicBezTo>
                  <a:cubicBezTo>
                    <a:pt x="54" y="58"/>
                    <a:pt x="51" y="53"/>
                    <a:pt x="59" y="51"/>
                  </a:cubicBezTo>
                  <a:cubicBezTo>
                    <a:pt x="61" y="46"/>
                    <a:pt x="56" y="14"/>
                    <a:pt x="60" y="7"/>
                  </a:cubicBezTo>
                  <a:cubicBezTo>
                    <a:pt x="64" y="0"/>
                    <a:pt x="68" y="10"/>
                    <a:pt x="86" y="10"/>
                  </a:cubicBezTo>
                  <a:cubicBezTo>
                    <a:pt x="104" y="10"/>
                    <a:pt x="140" y="8"/>
                    <a:pt x="167" y="9"/>
                  </a:cubicBezTo>
                  <a:cubicBezTo>
                    <a:pt x="196" y="12"/>
                    <a:pt x="209" y="12"/>
                    <a:pt x="246" y="13"/>
                  </a:cubicBezTo>
                  <a:cubicBezTo>
                    <a:pt x="262" y="18"/>
                    <a:pt x="252" y="16"/>
                    <a:pt x="261" y="28"/>
                  </a:cubicBezTo>
                  <a:cubicBezTo>
                    <a:pt x="263" y="43"/>
                    <a:pt x="265" y="46"/>
                    <a:pt x="272" y="57"/>
                  </a:cubicBezTo>
                  <a:cubicBezTo>
                    <a:pt x="273" y="65"/>
                    <a:pt x="274" y="65"/>
                    <a:pt x="269" y="58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21" name="Freeform 261"/>
            <p:cNvSpPr>
              <a:spLocks/>
            </p:cNvSpPr>
            <p:nvPr/>
          </p:nvSpPr>
          <p:spPr bwMode="auto">
            <a:xfrm>
              <a:off x="7446" y="1260"/>
              <a:ext cx="155" cy="29"/>
            </a:xfrm>
            <a:custGeom>
              <a:avLst/>
              <a:gdLst>
                <a:gd name="T0" fmla="*/ 287 w 295"/>
                <a:gd name="T1" fmla="*/ 52 h 58"/>
                <a:gd name="T2" fmla="*/ 234 w 295"/>
                <a:gd name="T3" fmla="*/ 58 h 58"/>
                <a:gd name="T4" fmla="*/ 5 w 295"/>
                <a:gd name="T5" fmla="*/ 55 h 58"/>
                <a:gd name="T6" fmla="*/ 5 w 295"/>
                <a:gd name="T7" fmla="*/ 31 h 58"/>
                <a:gd name="T8" fmla="*/ 14 w 295"/>
                <a:gd name="T9" fmla="*/ 4 h 58"/>
                <a:gd name="T10" fmla="*/ 128 w 295"/>
                <a:gd name="T11" fmla="*/ 8 h 58"/>
                <a:gd name="T12" fmla="*/ 269 w 295"/>
                <a:gd name="T13" fmla="*/ 8 h 58"/>
                <a:gd name="T14" fmla="*/ 278 w 295"/>
                <a:gd name="T15" fmla="*/ 17 h 58"/>
                <a:gd name="T16" fmla="*/ 290 w 295"/>
                <a:gd name="T17" fmla="*/ 46 h 58"/>
                <a:gd name="T18" fmla="*/ 287 w 295"/>
                <a:gd name="T19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5" h="58">
                  <a:moveTo>
                    <a:pt x="287" y="52"/>
                  </a:moveTo>
                  <a:cubicBezTo>
                    <a:pt x="265" y="53"/>
                    <a:pt x="253" y="54"/>
                    <a:pt x="234" y="58"/>
                  </a:cubicBezTo>
                  <a:cubicBezTo>
                    <a:pt x="95" y="56"/>
                    <a:pt x="110" y="52"/>
                    <a:pt x="5" y="55"/>
                  </a:cubicBezTo>
                  <a:cubicBezTo>
                    <a:pt x="0" y="47"/>
                    <a:pt x="3" y="40"/>
                    <a:pt x="5" y="31"/>
                  </a:cubicBezTo>
                  <a:cubicBezTo>
                    <a:pt x="6" y="14"/>
                    <a:pt x="2" y="11"/>
                    <a:pt x="14" y="4"/>
                  </a:cubicBezTo>
                  <a:cubicBezTo>
                    <a:pt x="151" y="5"/>
                    <a:pt x="81" y="0"/>
                    <a:pt x="128" y="8"/>
                  </a:cubicBezTo>
                  <a:cubicBezTo>
                    <a:pt x="171" y="7"/>
                    <a:pt x="227" y="0"/>
                    <a:pt x="269" y="8"/>
                  </a:cubicBezTo>
                  <a:cubicBezTo>
                    <a:pt x="295" y="11"/>
                    <a:pt x="275" y="11"/>
                    <a:pt x="278" y="17"/>
                  </a:cubicBezTo>
                  <a:cubicBezTo>
                    <a:pt x="281" y="23"/>
                    <a:pt x="289" y="40"/>
                    <a:pt x="290" y="46"/>
                  </a:cubicBezTo>
                  <a:cubicBezTo>
                    <a:pt x="290" y="48"/>
                    <a:pt x="288" y="50"/>
                    <a:pt x="287" y="52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22" name="Freeform 262"/>
            <p:cNvSpPr>
              <a:spLocks/>
            </p:cNvSpPr>
            <p:nvPr/>
          </p:nvSpPr>
          <p:spPr bwMode="auto">
            <a:xfrm>
              <a:off x="7069" y="1259"/>
              <a:ext cx="163" cy="28"/>
            </a:xfrm>
            <a:custGeom>
              <a:avLst/>
              <a:gdLst>
                <a:gd name="T0" fmla="*/ 304 w 309"/>
                <a:gd name="T1" fmla="*/ 54 h 55"/>
                <a:gd name="T2" fmla="*/ 259 w 309"/>
                <a:gd name="T3" fmla="*/ 41 h 55"/>
                <a:gd name="T4" fmla="*/ 242 w 309"/>
                <a:gd name="T5" fmla="*/ 48 h 55"/>
                <a:gd name="T6" fmla="*/ 37 w 309"/>
                <a:gd name="T7" fmla="*/ 50 h 55"/>
                <a:gd name="T8" fmla="*/ 20 w 309"/>
                <a:gd name="T9" fmla="*/ 41 h 55"/>
                <a:gd name="T10" fmla="*/ 49 w 309"/>
                <a:gd name="T11" fmla="*/ 2 h 55"/>
                <a:gd name="T12" fmla="*/ 305 w 309"/>
                <a:gd name="T13" fmla="*/ 12 h 55"/>
                <a:gd name="T14" fmla="*/ 302 w 309"/>
                <a:gd name="T15" fmla="*/ 12 h 55"/>
                <a:gd name="T16" fmla="*/ 304 w 309"/>
                <a:gd name="T17" fmla="*/ 36 h 55"/>
                <a:gd name="T18" fmla="*/ 304 w 309"/>
                <a:gd name="T19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55">
                  <a:moveTo>
                    <a:pt x="304" y="54"/>
                  </a:moveTo>
                  <a:cubicBezTo>
                    <a:pt x="265" y="52"/>
                    <a:pt x="278" y="55"/>
                    <a:pt x="259" y="41"/>
                  </a:cubicBezTo>
                  <a:cubicBezTo>
                    <a:pt x="248" y="50"/>
                    <a:pt x="255" y="48"/>
                    <a:pt x="242" y="48"/>
                  </a:cubicBezTo>
                  <a:cubicBezTo>
                    <a:pt x="205" y="52"/>
                    <a:pt x="74" y="51"/>
                    <a:pt x="37" y="50"/>
                  </a:cubicBezTo>
                  <a:cubicBezTo>
                    <a:pt x="0" y="49"/>
                    <a:pt x="18" y="49"/>
                    <a:pt x="20" y="41"/>
                  </a:cubicBezTo>
                  <a:cubicBezTo>
                    <a:pt x="24" y="24"/>
                    <a:pt x="30" y="5"/>
                    <a:pt x="49" y="2"/>
                  </a:cubicBezTo>
                  <a:cubicBezTo>
                    <a:pt x="130" y="3"/>
                    <a:pt x="224" y="0"/>
                    <a:pt x="305" y="12"/>
                  </a:cubicBezTo>
                  <a:cubicBezTo>
                    <a:pt x="309" y="19"/>
                    <a:pt x="300" y="4"/>
                    <a:pt x="302" y="12"/>
                  </a:cubicBezTo>
                  <a:cubicBezTo>
                    <a:pt x="301" y="18"/>
                    <a:pt x="305" y="30"/>
                    <a:pt x="304" y="36"/>
                  </a:cubicBezTo>
                  <a:cubicBezTo>
                    <a:pt x="305" y="41"/>
                    <a:pt x="304" y="54"/>
                    <a:pt x="304" y="54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23" name="Freeform 263"/>
            <p:cNvSpPr>
              <a:spLocks/>
            </p:cNvSpPr>
            <p:nvPr/>
          </p:nvSpPr>
          <p:spPr bwMode="auto">
            <a:xfrm>
              <a:off x="7432" y="1321"/>
              <a:ext cx="203" cy="36"/>
            </a:xfrm>
            <a:custGeom>
              <a:avLst/>
              <a:gdLst>
                <a:gd name="T0" fmla="*/ 380 w 385"/>
                <a:gd name="T1" fmla="*/ 61 h 71"/>
                <a:gd name="T2" fmla="*/ 37 w 385"/>
                <a:gd name="T3" fmla="*/ 63 h 71"/>
                <a:gd name="T4" fmla="*/ 8 w 385"/>
                <a:gd name="T5" fmla="*/ 64 h 71"/>
                <a:gd name="T6" fmla="*/ 7 w 385"/>
                <a:gd name="T7" fmla="*/ 18 h 71"/>
                <a:gd name="T8" fmla="*/ 16 w 385"/>
                <a:gd name="T9" fmla="*/ 18 h 71"/>
                <a:gd name="T10" fmla="*/ 104 w 385"/>
                <a:gd name="T11" fmla="*/ 13 h 71"/>
                <a:gd name="T12" fmla="*/ 212 w 385"/>
                <a:gd name="T13" fmla="*/ 12 h 71"/>
                <a:gd name="T14" fmla="*/ 367 w 385"/>
                <a:gd name="T15" fmla="*/ 16 h 71"/>
                <a:gd name="T16" fmla="*/ 373 w 385"/>
                <a:gd name="T17" fmla="*/ 30 h 71"/>
                <a:gd name="T18" fmla="*/ 379 w 385"/>
                <a:gd name="T19" fmla="*/ 43 h 71"/>
                <a:gd name="T20" fmla="*/ 385 w 385"/>
                <a:gd name="T21" fmla="*/ 58 h 71"/>
                <a:gd name="T22" fmla="*/ 380 w 385"/>
                <a:gd name="T23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5" h="71">
                  <a:moveTo>
                    <a:pt x="380" y="61"/>
                  </a:moveTo>
                  <a:cubicBezTo>
                    <a:pt x="271" y="70"/>
                    <a:pt x="143" y="62"/>
                    <a:pt x="37" y="63"/>
                  </a:cubicBezTo>
                  <a:cubicBezTo>
                    <a:pt x="29" y="62"/>
                    <a:pt x="11" y="71"/>
                    <a:pt x="8" y="64"/>
                  </a:cubicBezTo>
                  <a:cubicBezTo>
                    <a:pt x="2" y="59"/>
                    <a:pt x="6" y="26"/>
                    <a:pt x="7" y="18"/>
                  </a:cubicBezTo>
                  <a:cubicBezTo>
                    <a:pt x="8" y="10"/>
                    <a:pt x="0" y="19"/>
                    <a:pt x="16" y="18"/>
                  </a:cubicBezTo>
                  <a:cubicBezTo>
                    <a:pt x="40" y="0"/>
                    <a:pt x="28" y="14"/>
                    <a:pt x="104" y="13"/>
                  </a:cubicBezTo>
                  <a:cubicBezTo>
                    <a:pt x="140" y="12"/>
                    <a:pt x="176" y="12"/>
                    <a:pt x="212" y="12"/>
                  </a:cubicBezTo>
                  <a:cubicBezTo>
                    <a:pt x="259" y="13"/>
                    <a:pt x="320" y="10"/>
                    <a:pt x="367" y="16"/>
                  </a:cubicBezTo>
                  <a:cubicBezTo>
                    <a:pt x="369" y="25"/>
                    <a:pt x="366" y="26"/>
                    <a:pt x="373" y="30"/>
                  </a:cubicBezTo>
                  <a:cubicBezTo>
                    <a:pt x="376" y="34"/>
                    <a:pt x="377" y="38"/>
                    <a:pt x="379" y="43"/>
                  </a:cubicBezTo>
                  <a:cubicBezTo>
                    <a:pt x="380" y="49"/>
                    <a:pt x="381" y="53"/>
                    <a:pt x="385" y="58"/>
                  </a:cubicBezTo>
                  <a:cubicBezTo>
                    <a:pt x="383" y="64"/>
                    <a:pt x="384" y="64"/>
                    <a:pt x="380" y="61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24" name="Freeform 264"/>
            <p:cNvSpPr>
              <a:spLocks/>
            </p:cNvSpPr>
            <p:nvPr/>
          </p:nvSpPr>
          <p:spPr bwMode="auto">
            <a:xfrm>
              <a:off x="7043" y="1329"/>
              <a:ext cx="194" cy="28"/>
            </a:xfrm>
            <a:custGeom>
              <a:avLst/>
              <a:gdLst>
                <a:gd name="T0" fmla="*/ 343 w 369"/>
                <a:gd name="T1" fmla="*/ 6 h 56"/>
                <a:gd name="T2" fmla="*/ 351 w 369"/>
                <a:gd name="T3" fmla="*/ 10 h 56"/>
                <a:gd name="T4" fmla="*/ 352 w 369"/>
                <a:gd name="T5" fmla="*/ 37 h 56"/>
                <a:gd name="T6" fmla="*/ 355 w 369"/>
                <a:gd name="T7" fmla="*/ 49 h 56"/>
                <a:gd name="T8" fmla="*/ 328 w 369"/>
                <a:gd name="T9" fmla="*/ 54 h 56"/>
                <a:gd name="T10" fmla="*/ 204 w 369"/>
                <a:gd name="T11" fmla="*/ 49 h 56"/>
                <a:gd name="T12" fmla="*/ 190 w 369"/>
                <a:gd name="T13" fmla="*/ 48 h 56"/>
                <a:gd name="T14" fmla="*/ 31 w 369"/>
                <a:gd name="T15" fmla="*/ 49 h 56"/>
                <a:gd name="T16" fmla="*/ 6 w 369"/>
                <a:gd name="T17" fmla="*/ 43 h 56"/>
                <a:gd name="T18" fmla="*/ 15 w 369"/>
                <a:gd name="T19" fmla="*/ 16 h 56"/>
                <a:gd name="T20" fmla="*/ 30 w 369"/>
                <a:gd name="T21" fmla="*/ 3 h 56"/>
                <a:gd name="T22" fmla="*/ 202 w 369"/>
                <a:gd name="T23" fmla="*/ 3 h 56"/>
                <a:gd name="T24" fmla="*/ 343 w 369"/>
                <a:gd name="T25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9" h="56">
                  <a:moveTo>
                    <a:pt x="343" y="6"/>
                  </a:moveTo>
                  <a:cubicBezTo>
                    <a:pt x="369" y="8"/>
                    <a:pt x="350" y="5"/>
                    <a:pt x="351" y="10"/>
                  </a:cubicBezTo>
                  <a:cubicBezTo>
                    <a:pt x="352" y="15"/>
                    <a:pt x="351" y="31"/>
                    <a:pt x="352" y="37"/>
                  </a:cubicBezTo>
                  <a:cubicBezTo>
                    <a:pt x="353" y="43"/>
                    <a:pt x="359" y="46"/>
                    <a:pt x="355" y="49"/>
                  </a:cubicBezTo>
                  <a:cubicBezTo>
                    <a:pt x="351" y="56"/>
                    <a:pt x="336" y="54"/>
                    <a:pt x="328" y="54"/>
                  </a:cubicBezTo>
                  <a:cubicBezTo>
                    <a:pt x="229" y="50"/>
                    <a:pt x="311" y="54"/>
                    <a:pt x="204" y="49"/>
                  </a:cubicBezTo>
                  <a:cubicBezTo>
                    <a:pt x="197" y="48"/>
                    <a:pt x="196" y="45"/>
                    <a:pt x="190" y="48"/>
                  </a:cubicBezTo>
                  <a:cubicBezTo>
                    <a:pt x="162" y="50"/>
                    <a:pt x="62" y="51"/>
                    <a:pt x="31" y="49"/>
                  </a:cubicBezTo>
                  <a:cubicBezTo>
                    <a:pt x="0" y="48"/>
                    <a:pt x="9" y="48"/>
                    <a:pt x="6" y="43"/>
                  </a:cubicBezTo>
                  <a:cubicBezTo>
                    <a:pt x="8" y="35"/>
                    <a:pt x="11" y="23"/>
                    <a:pt x="15" y="16"/>
                  </a:cubicBezTo>
                  <a:cubicBezTo>
                    <a:pt x="16" y="10"/>
                    <a:pt x="23" y="4"/>
                    <a:pt x="30" y="3"/>
                  </a:cubicBezTo>
                  <a:cubicBezTo>
                    <a:pt x="61" y="0"/>
                    <a:pt x="148" y="3"/>
                    <a:pt x="202" y="3"/>
                  </a:cubicBezTo>
                  <a:cubicBezTo>
                    <a:pt x="254" y="3"/>
                    <a:pt x="317" y="4"/>
                    <a:pt x="343" y="6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25" name="Freeform 265"/>
            <p:cNvSpPr>
              <a:spLocks/>
            </p:cNvSpPr>
            <p:nvPr/>
          </p:nvSpPr>
          <p:spPr bwMode="auto">
            <a:xfrm>
              <a:off x="7426" y="1397"/>
              <a:ext cx="254" cy="38"/>
            </a:xfrm>
            <a:custGeom>
              <a:avLst/>
              <a:gdLst>
                <a:gd name="T0" fmla="*/ 461 w 483"/>
                <a:gd name="T1" fmla="*/ 12 h 77"/>
                <a:gd name="T2" fmla="*/ 469 w 483"/>
                <a:gd name="T3" fmla="*/ 28 h 77"/>
                <a:gd name="T4" fmla="*/ 467 w 483"/>
                <a:gd name="T5" fmla="*/ 60 h 77"/>
                <a:gd name="T6" fmla="*/ 448 w 483"/>
                <a:gd name="T7" fmla="*/ 66 h 77"/>
                <a:gd name="T8" fmla="*/ 259 w 483"/>
                <a:gd name="T9" fmla="*/ 58 h 77"/>
                <a:gd name="T10" fmla="*/ 79 w 483"/>
                <a:gd name="T11" fmla="*/ 58 h 77"/>
                <a:gd name="T12" fmla="*/ 4 w 483"/>
                <a:gd name="T13" fmla="*/ 52 h 77"/>
                <a:gd name="T14" fmla="*/ 55 w 483"/>
                <a:gd name="T15" fmla="*/ 4 h 77"/>
                <a:gd name="T16" fmla="*/ 74 w 483"/>
                <a:gd name="T17" fmla="*/ 3 h 77"/>
                <a:gd name="T18" fmla="*/ 403 w 483"/>
                <a:gd name="T19" fmla="*/ 13 h 77"/>
                <a:gd name="T20" fmla="*/ 461 w 483"/>
                <a:gd name="T21" fmla="*/ 1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3" h="77">
                  <a:moveTo>
                    <a:pt x="461" y="12"/>
                  </a:moveTo>
                  <a:cubicBezTo>
                    <a:pt x="463" y="19"/>
                    <a:pt x="465" y="23"/>
                    <a:pt x="469" y="28"/>
                  </a:cubicBezTo>
                  <a:cubicBezTo>
                    <a:pt x="468" y="37"/>
                    <a:pt x="471" y="54"/>
                    <a:pt x="467" y="60"/>
                  </a:cubicBezTo>
                  <a:cubicBezTo>
                    <a:pt x="463" y="66"/>
                    <a:pt x="483" y="66"/>
                    <a:pt x="448" y="66"/>
                  </a:cubicBezTo>
                  <a:cubicBezTo>
                    <a:pt x="413" y="66"/>
                    <a:pt x="320" y="59"/>
                    <a:pt x="259" y="58"/>
                  </a:cubicBezTo>
                  <a:cubicBezTo>
                    <a:pt x="199" y="58"/>
                    <a:pt x="139" y="58"/>
                    <a:pt x="79" y="58"/>
                  </a:cubicBezTo>
                  <a:cubicBezTo>
                    <a:pt x="6" y="58"/>
                    <a:pt x="19" y="77"/>
                    <a:pt x="4" y="52"/>
                  </a:cubicBezTo>
                  <a:cubicBezTo>
                    <a:pt x="5" y="0"/>
                    <a:pt x="0" y="7"/>
                    <a:pt x="55" y="4"/>
                  </a:cubicBezTo>
                  <a:cubicBezTo>
                    <a:pt x="61" y="4"/>
                    <a:pt x="68" y="3"/>
                    <a:pt x="74" y="3"/>
                  </a:cubicBezTo>
                  <a:cubicBezTo>
                    <a:pt x="184" y="4"/>
                    <a:pt x="293" y="11"/>
                    <a:pt x="403" y="13"/>
                  </a:cubicBezTo>
                  <a:cubicBezTo>
                    <a:pt x="431" y="15"/>
                    <a:pt x="432" y="16"/>
                    <a:pt x="461" y="12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26" name="Freeform 266"/>
            <p:cNvSpPr>
              <a:spLocks/>
            </p:cNvSpPr>
            <p:nvPr/>
          </p:nvSpPr>
          <p:spPr bwMode="auto">
            <a:xfrm>
              <a:off x="7011" y="1400"/>
              <a:ext cx="222" cy="24"/>
            </a:xfrm>
            <a:custGeom>
              <a:avLst/>
              <a:gdLst>
                <a:gd name="T0" fmla="*/ 417 w 422"/>
                <a:gd name="T1" fmla="*/ 7 h 48"/>
                <a:gd name="T2" fmla="*/ 411 w 422"/>
                <a:gd name="T3" fmla="*/ 48 h 48"/>
                <a:gd name="T4" fmla="*/ 334 w 422"/>
                <a:gd name="T5" fmla="*/ 46 h 48"/>
                <a:gd name="T6" fmla="*/ 123 w 422"/>
                <a:gd name="T7" fmla="*/ 43 h 48"/>
                <a:gd name="T8" fmla="*/ 3 w 422"/>
                <a:gd name="T9" fmla="*/ 43 h 48"/>
                <a:gd name="T10" fmla="*/ 9 w 422"/>
                <a:gd name="T11" fmla="*/ 15 h 48"/>
                <a:gd name="T12" fmla="*/ 21 w 422"/>
                <a:gd name="T13" fmla="*/ 3 h 48"/>
                <a:gd name="T14" fmla="*/ 90 w 422"/>
                <a:gd name="T15" fmla="*/ 0 h 48"/>
                <a:gd name="T16" fmla="*/ 267 w 422"/>
                <a:gd name="T17" fmla="*/ 4 h 48"/>
                <a:gd name="T18" fmla="*/ 390 w 422"/>
                <a:gd name="T19" fmla="*/ 7 h 48"/>
                <a:gd name="T20" fmla="*/ 417 w 422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2" h="48">
                  <a:moveTo>
                    <a:pt x="417" y="7"/>
                  </a:moveTo>
                  <a:cubicBezTo>
                    <a:pt x="416" y="18"/>
                    <a:pt x="422" y="40"/>
                    <a:pt x="411" y="48"/>
                  </a:cubicBezTo>
                  <a:cubicBezTo>
                    <a:pt x="386" y="47"/>
                    <a:pt x="360" y="44"/>
                    <a:pt x="334" y="46"/>
                  </a:cubicBezTo>
                  <a:cubicBezTo>
                    <a:pt x="284" y="46"/>
                    <a:pt x="178" y="43"/>
                    <a:pt x="123" y="43"/>
                  </a:cubicBezTo>
                  <a:cubicBezTo>
                    <a:pt x="68" y="43"/>
                    <a:pt x="22" y="48"/>
                    <a:pt x="3" y="43"/>
                  </a:cubicBezTo>
                  <a:cubicBezTo>
                    <a:pt x="0" y="31"/>
                    <a:pt x="2" y="24"/>
                    <a:pt x="9" y="15"/>
                  </a:cubicBezTo>
                  <a:cubicBezTo>
                    <a:pt x="14" y="7"/>
                    <a:pt x="8" y="5"/>
                    <a:pt x="21" y="3"/>
                  </a:cubicBezTo>
                  <a:cubicBezTo>
                    <a:pt x="34" y="1"/>
                    <a:pt x="49" y="0"/>
                    <a:pt x="90" y="0"/>
                  </a:cubicBezTo>
                  <a:cubicBezTo>
                    <a:pt x="149" y="1"/>
                    <a:pt x="208" y="3"/>
                    <a:pt x="267" y="4"/>
                  </a:cubicBezTo>
                  <a:cubicBezTo>
                    <a:pt x="324" y="10"/>
                    <a:pt x="261" y="4"/>
                    <a:pt x="390" y="7"/>
                  </a:cubicBezTo>
                  <a:cubicBezTo>
                    <a:pt x="417" y="8"/>
                    <a:pt x="409" y="15"/>
                    <a:pt x="417" y="7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27" name="Freeform 267"/>
            <p:cNvSpPr>
              <a:spLocks/>
            </p:cNvSpPr>
            <p:nvPr/>
          </p:nvSpPr>
          <p:spPr bwMode="auto">
            <a:xfrm>
              <a:off x="7055" y="1462"/>
              <a:ext cx="175" cy="26"/>
            </a:xfrm>
            <a:custGeom>
              <a:avLst/>
              <a:gdLst>
                <a:gd name="T0" fmla="*/ 331 w 331"/>
                <a:gd name="T1" fmla="*/ 5 h 52"/>
                <a:gd name="T2" fmla="*/ 328 w 331"/>
                <a:gd name="T3" fmla="*/ 50 h 52"/>
                <a:gd name="T4" fmla="*/ 73 w 331"/>
                <a:gd name="T5" fmla="*/ 50 h 52"/>
                <a:gd name="T6" fmla="*/ 70 w 331"/>
                <a:gd name="T7" fmla="*/ 46 h 52"/>
                <a:gd name="T8" fmla="*/ 64 w 331"/>
                <a:gd name="T9" fmla="*/ 44 h 52"/>
                <a:gd name="T10" fmla="*/ 46 w 331"/>
                <a:gd name="T11" fmla="*/ 31 h 52"/>
                <a:gd name="T12" fmla="*/ 25 w 331"/>
                <a:gd name="T13" fmla="*/ 16 h 52"/>
                <a:gd name="T14" fmla="*/ 1 w 331"/>
                <a:gd name="T15" fmla="*/ 10 h 52"/>
                <a:gd name="T16" fmla="*/ 64 w 331"/>
                <a:gd name="T17" fmla="*/ 2 h 52"/>
                <a:gd name="T18" fmla="*/ 223 w 331"/>
                <a:gd name="T19" fmla="*/ 2 h 52"/>
                <a:gd name="T20" fmla="*/ 313 w 331"/>
                <a:gd name="T21" fmla="*/ 5 h 52"/>
                <a:gd name="T22" fmla="*/ 331 w 331"/>
                <a:gd name="T23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1" h="52">
                  <a:moveTo>
                    <a:pt x="331" y="5"/>
                  </a:moveTo>
                  <a:cubicBezTo>
                    <a:pt x="328" y="20"/>
                    <a:pt x="330" y="34"/>
                    <a:pt x="328" y="50"/>
                  </a:cubicBezTo>
                  <a:cubicBezTo>
                    <a:pt x="244" y="49"/>
                    <a:pt x="157" y="52"/>
                    <a:pt x="73" y="50"/>
                  </a:cubicBezTo>
                  <a:cubicBezTo>
                    <a:pt x="71" y="50"/>
                    <a:pt x="71" y="47"/>
                    <a:pt x="70" y="46"/>
                  </a:cubicBezTo>
                  <a:cubicBezTo>
                    <a:pt x="68" y="45"/>
                    <a:pt x="66" y="45"/>
                    <a:pt x="64" y="44"/>
                  </a:cubicBezTo>
                  <a:cubicBezTo>
                    <a:pt x="58" y="39"/>
                    <a:pt x="52" y="36"/>
                    <a:pt x="46" y="31"/>
                  </a:cubicBezTo>
                  <a:cubicBezTo>
                    <a:pt x="41" y="23"/>
                    <a:pt x="34" y="18"/>
                    <a:pt x="25" y="16"/>
                  </a:cubicBezTo>
                  <a:cubicBezTo>
                    <a:pt x="17" y="10"/>
                    <a:pt x="13" y="11"/>
                    <a:pt x="1" y="10"/>
                  </a:cubicBezTo>
                  <a:cubicBezTo>
                    <a:pt x="0" y="3"/>
                    <a:pt x="27" y="3"/>
                    <a:pt x="64" y="2"/>
                  </a:cubicBezTo>
                  <a:cubicBezTo>
                    <a:pt x="101" y="1"/>
                    <a:pt x="182" y="2"/>
                    <a:pt x="223" y="2"/>
                  </a:cubicBezTo>
                  <a:cubicBezTo>
                    <a:pt x="264" y="0"/>
                    <a:pt x="295" y="5"/>
                    <a:pt x="313" y="5"/>
                  </a:cubicBezTo>
                  <a:cubicBezTo>
                    <a:pt x="331" y="5"/>
                    <a:pt x="327" y="5"/>
                    <a:pt x="331" y="5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28" name="Freeform 268"/>
            <p:cNvSpPr>
              <a:spLocks/>
            </p:cNvSpPr>
            <p:nvPr/>
          </p:nvSpPr>
          <p:spPr bwMode="auto">
            <a:xfrm>
              <a:off x="7423" y="1461"/>
              <a:ext cx="210" cy="28"/>
            </a:xfrm>
            <a:custGeom>
              <a:avLst/>
              <a:gdLst>
                <a:gd name="T0" fmla="*/ 392 w 399"/>
                <a:gd name="T1" fmla="*/ 6 h 58"/>
                <a:gd name="T2" fmla="*/ 360 w 399"/>
                <a:gd name="T3" fmla="*/ 36 h 58"/>
                <a:gd name="T4" fmla="*/ 330 w 399"/>
                <a:gd name="T5" fmla="*/ 54 h 58"/>
                <a:gd name="T6" fmla="*/ 298 w 399"/>
                <a:gd name="T7" fmla="*/ 52 h 58"/>
                <a:gd name="T8" fmla="*/ 194 w 399"/>
                <a:gd name="T9" fmla="*/ 54 h 58"/>
                <a:gd name="T10" fmla="*/ 36 w 399"/>
                <a:gd name="T11" fmla="*/ 54 h 58"/>
                <a:gd name="T12" fmla="*/ 10 w 399"/>
                <a:gd name="T13" fmla="*/ 48 h 58"/>
                <a:gd name="T14" fmla="*/ 4 w 399"/>
                <a:gd name="T15" fmla="*/ 30 h 58"/>
                <a:gd name="T16" fmla="*/ 8 w 399"/>
                <a:gd name="T17" fmla="*/ 4 h 58"/>
                <a:gd name="T18" fmla="*/ 48 w 399"/>
                <a:gd name="T19" fmla="*/ 8 h 58"/>
                <a:gd name="T20" fmla="*/ 140 w 399"/>
                <a:gd name="T21" fmla="*/ 2 h 58"/>
                <a:gd name="T22" fmla="*/ 316 w 399"/>
                <a:gd name="T23" fmla="*/ 8 h 58"/>
                <a:gd name="T24" fmla="*/ 392 w 399"/>
                <a:gd name="T25" fmla="*/ 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9" h="58">
                  <a:moveTo>
                    <a:pt x="392" y="6"/>
                  </a:moveTo>
                  <a:cubicBezTo>
                    <a:pt x="399" y="10"/>
                    <a:pt x="370" y="28"/>
                    <a:pt x="360" y="36"/>
                  </a:cubicBezTo>
                  <a:cubicBezTo>
                    <a:pt x="344" y="52"/>
                    <a:pt x="355" y="46"/>
                    <a:pt x="330" y="54"/>
                  </a:cubicBezTo>
                  <a:cubicBezTo>
                    <a:pt x="320" y="58"/>
                    <a:pt x="321" y="52"/>
                    <a:pt x="298" y="52"/>
                  </a:cubicBezTo>
                  <a:cubicBezTo>
                    <a:pt x="275" y="52"/>
                    <a:pt x="238" y="54"/>
                    <a:pt x="194" y="54"/>
                  </a:cubicBezTo>
                  <a:cubicBezTo>
                    <a:pt x="114" y="53"/>
                    <a:pt x="114" y="56"/>
                    <a:pt x="36" y="54"/>
                  </a:cubicBezTo>
                  <a:cubicBezTo>
                    <a:pt x="0" y="52"/>
                    <a:pt x="15" y="52"/>
                    <a:pt x="10" y="48"/>
                  </a:cubicBezTo>
                  <a:cubicBezTo>
                    <a:pt x="5" y="44"/>
                    <a:pt x="4" y="37"/>
                    <a:pt x="4" y="30"/>
                  </a:cubicBezTo>
                  <a:cubicBezTo>
                    <a:pt x="4" y="23"/>
                    <a:pt x="1" y="8"/>
                    <a:pt x="8" y="4"/>
                  </a:cubicBezTo>
                  <a:cubicBezTo>
                    <a:pt x="15" y="0"/>
                    <a:pt x="26" y="8"/>
                    <a:pt x="48" y="8"/>
                  </a:cubicBezTo>
                  <a:cubicBezTo>
                    <a:pt x="70" y="8"/>
                    <a:pt x="95" y="2"/>
                    <a:pt x="140" y="2"/>
                  </a:cubicBezTo>
                  <a:cubicBezTo>
                    <a:pt x="185" y="2"/>
                    <a:pt x="274" y="7"/>
                    <a:pt x="316" y="8"/>
                  </a:cubicBezTo>
                  <a:cubicBezTo>
                    <a:pt x="358" y="9"/>
                    <a:pt x="378" y="6"/>
                    <a:pt x="392" y="6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29" name="Freeform 269"/>
            <p:cNvSpPr>
              <a:spLocks/>
            </p:cNvSpPr>
            <p:nvPr/>
          </p:nvSpPr>
          <p:spPr bwMode="auto">
            <a:xfrm>
              <a:off x="7144" y="1529"/>
              <a:ext cx="94" cy="26"/>
            </a:xfrm>
            <a:custGeom>
              <a:avLst/>
              <a:gdLst>
                <a:gd name="T0" fmla="*/ 165 w 179"/>
                <a:gd name="T1" fmla="*/ 2 h 52"/>
                <a:gd name="T2" fmla="*/ 135 w 179"/>
                <a:gd name="T3" fmla="*/ 46 h 52"/>
                <a:gd name="T4" fmla="*/ 67 w 179"/>
                <a:gd name="T5" fmla="*/ 52 h 52"/>
                <a:gd name="T6" fmla="*/ 25 w 179"/>
                <a:gd name="T7" fmla="*/ 50 h 52"/>
                <a:gd name="T8" fmla="*/ 9 w 179"/>
                <a:gd name="T9" fmla="*/ 26 h 52"/>
                <a:gd name="T10" fmla="*/ 91 w 179"/>
                <a:gd name="T11" fmla="*/ 14 h 52"/>
                <a:gd name="T12" fmla="*/ 149 w 179"/>
                <a:gd name="T13" fmla="*/ 8 h 52"/>
                <a:gd name="T14" fmla="*/ 165 w 179"/>
                <a:gd name="T15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52">
                  <a:moveTo>
                    <a:pt x="165" y="2"/>
                  </a:moveTo>
                  <a:cubicBezTo>
                    <a:pt x="179" y="44"/>
                    <a:pt x="172" y="44"/>
                    <a:pt x="135" y="46"/>
                  </a:cubicBezTo>
                  <a:cubicBezTo>
                    <a:pt x="121" y="51"/>
                    <a:pt x="72" y="52"/>
                    <a:pt x="67" y="52"/>
                  </a:cubicBezTo>
                  <a:cubicBezTo>
                    <a:pt x="46" y="51"/>
                    <a:pt x="41" y="45"/>
                    <a:pt x="25" y="50"/>
                  </a:cubicBezTo>
                  <a:cubicBezTo>
                    <a:pt x="19" y="41"/>
                    <a:pt x="17" y="34"/>
                    <a:pt x="9" y="26"/>
                  </a:cubicBezTo>
                  <a:cubicBezTo>
                    <a:pt x="0" y="0"/>
                    <a:pt x="63" y="15"/>
                    <a:pt x="91" y="14"/>
                  </a:cubicBezTo>
                  <a:cubicBezTo>
                    <a:pt x="112" y="11"/>
                    <a:pt x="127" y="9"/>
                    <a:pt x="149" y="8"/>
                  </a:cubicBezTo>
                  <a:cubicBezTo>
                    <a:pt x="159" y="3"/>
                    <a:pt x="154" y="5"/>
                    <a:pt x="165" y="2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30" name="Freeform 270"/>
            <p:cNvSpPr>
              <a:spLocks/>
            </p:cNvSpPr>
            <p:nvPr/>
          </p:nvSpPr>
          <p:spPr bwMode="auto">
            <a:xfrm>
              <a:off x="7418" y="1520"/>
              <a:ext cx="127" cy="30"/>
            </a:xfrm>
            <a:custGeom>
              <a:avLst/>
              <a:gdLst>
                <a:gd name="T0" fmla="*/ 241 w 241"/>
                <a:gd name="T1" fmla="*/ 9 h 59"/>
                <a:gd name="T2" fmla="*/ 223 w 241"/>
                <a:gd name="T3" fmla="*/ 31 h 59"/>
                <a:gd name="T4" fmla="*/ 181 w 241"/>
                <a:gd name="T5" fmla="*/ 55 h 59"/>
                <a:gd name="T6" fmla="*/ 107 w 241"/>
                <a:gd name="T7" fmla="*/ 55 h 59"/>
                <a:gd name="T8" fmla="*/ 13 w 241"/>
                <a:gd name="T9" fmla="*/ 53 h 59"/>
                <a:gd name="T10" fmla="*/ 11 w 241"/>
                <a:gd name="T11" fmla="*/ 25 h 59"/>
                <a:gd name="T12" fmla="*/ 25 w 241"/>
                <a:gd name="T13" fmla="*/ 3 h 59"/>
                <a:gd name="T14" fmla="*/ 157 w 241"/>
                <a:gd name="T15" fmla="*/ 7 h 59"/>
                <a:gd name="T16" fmla="*/ 241 w 241"/>
                <a:gd name="T17" fmla="*/ 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1" h="59">
                  <a:moveTo>
                    <a:pt x="241" y="9"/>
                  </a:moveTo>
                  <a:cubicBezTo>
                    <a:pt x="232" y="15"/>
                    <a:pt x="228" y="22"/>
                    <a:pt x="223" y="31"/>
                  </a:cubicBezTo>
                  <a:cubicBezTo>
                    <a:pt x="209" y="41"/>
                    <a:pt x="216" y="51"/>
                    <a:pt x="181" y="55"/>
                  </a:cubicBezTo>
                  <a:cubicBezTo>
                    <a:pt x="162" y="59"/>
                    <a:pt x="135" y="55"/>
                    <a:pt x="107" y="55"/>
                  </a:cubicBezTo>
                  <a:cubicBezTo>
                    <a:pt x="79" y="55"/>
                    <a:pt x="29" y="58"/>
                    <a:pt x="13" y="53"/>
                  </a:cubicBezTo>
                  <a:cubicBezTo>
                    <a:pt x="0" y="49"/>
                    <a:pt x="8" y="35"/>
                    <a:pt x="11" y="25"/>
                  </a:cubicBezTo>
                  <a:cubicBezTo>
                    <a:pt x="13" y="15"/>
                    <a:pt x="1" y="6"/>
                    <a:pt x="25" y="3"/>
                  </a:cubicBezTo>
                  <a:cubicBezTo>
                    <a:pt x="49" y="0"/>
                    <a:pt x="121" y="6"/>
                    <a:pt x="157" y="7"/>
                  </a:cubicBezTo>
                  <a:cubicBezTo>
                    <a:pt x="177" y="8"/>
                    <a:pt x="222" y="17"/>
                    <a:pt x="241" y="9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31" name="Freeform 271"/>
            <p:cNvSpPr>
              <a:spLocks/>
            </p:cNvSpPr>
            <p:nvPr/>
          </p:nvSpPr>
          <p:spPr bwMode="auto">
            <a:xfrm>
              <a:off x="7171" y="1590"/>
              <a:ext cx="76" cy="30"/>
            </a:xfrm>
            <a:custGeom>
              <a:avLst/>
              <a:gdLst>
                <a:gd name="T0" fmla="*/ 134 w 146"/>
                <a:gd name="T1" fmla="*/ 15 h 61"/>
                <a:gd name="T2" fmla="*/ 126 w 146"/>
                <a:gd name="T3" fmla="*/ 55 h 61"/>
                <a:gd name="T4" fmla="*/ 82 w 146"/>
                <a:gd name="T5" fmla="*/ 55 h 61"/>
                <a:gd name="T6" fmla="*/ 16 w 146"/>
                <a:gd name="T7" fmla="*/ 55 h 61"/>
                <a:gd name="T8" fmla="*/ 8 w 146"/>
                <a:gd name="T9" fmla="*/ 17 h 61"/>
                <a:gd name="T10" fmla="*/ 0 w 146"/>
                <a:gd name="T11" fmla="*/ 5 h 61"/>
                <a:gd name="T12" fmla="*/ 40 w 146"/>
                <a:gd name="T13" fmla="*/ 13 h 61"/>
                <a:gd name="T14" fmla="*/ 134 w 146"/>
                <a:gd name="T15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6" h="61">
                  <a:moveTo>
                    <a:pt x="134" y="15"/>
                  </a:moveTo>
                  <a:cubicBezTo>
                    <a:pt x="135" y="27"/>
                    <a:pt x="146" y="60"/>
                    <a:pt x="126" y="55"/>
                  </a:cubicBezTo>
                  <a:cubicBezTo>
                    <a:pt x="117" y="61"/>
                    <a:pt x="100" y="55"/>
                    <a:pt x="82" y="55"/>
                  </a:cubicBezTo>
                  <a:cubicBezTo>
                    <a:pt x="64" y="55"/>
                    <a:pt x="28" y="61"/>
                    <a:pt x="16" y="55"/>
                  </a:cubicBezTo>
                  <a:cubicBezTo>
                    <a:pt x="15" y="40"/>
                    <a:pt x="13" y="31"/>
                    <a:pt x="8" y="17"/>
                  </a:cubicBezTo>
                  <a:cubicBezTo>
                    <a:pt x="6" y="12"/>
                    <a:pt x="0" y="5"/>
                    <a:pt x="0" y="5"/>
                  </a:cubicBezTo>
                  <a:cubicBezTo>
                    <a:pt x="14" y="0"/>
                    <a:pt x="28" y="5"/>
                    <a:pt x="40" y="13"/>
                  </a:cubicBezTo>
                  <a:cubicBezTo>
                    <a:pt x="122" y="11"/>
                    <a:pt x="91" y="6"/>
                    <a:pt x="134" y="15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32" name="Freeform 272"/>
            <p:cNvSpPr>
              <a:spLocks/>
            </p:cNvSpPr>
            <p:nvPr/>
          </p:nvSpPr>
          <p:spPr bwMode="auto">
            <a:xfrm>
              <a:off x="7420" y="1595"/>
              <a:ext cx="69" cy="25"/>
            </a:xfrm>
            <a:custGeom>
              <a:avLst/>
              <a:gdLst>
                <a:gd name="T0" fmla="*/ 128 w 131"/>
                <a:gd name="T1" fmla="*/ 15 h 51"/>
                <a:gd name="T2" fmla="*/ 124 w 131"/>
                <a:gd name="T3" fmla="*/ 27 h 51"/>
                <a:gd name="T4" fmla="*/ 110 w 131"/>
                <a:gd name="T5" fmla="*/ 51 h 51"/>
                <a:gd name="T6" fmla="*/ 6 w 131"/>
                <a:gd name="T7" fmla="*/ 47 h 51"/>
                <a:gd name="T8" fmla="*/ 2 w 131"/>
                <a:gd name="T9" fmla="*/ 7 h 51"/>
                <a:gd name="T10" fmla="*/ 8 w 131"/>
                <a:gd name="T11" fmla="*/ 5 h 51"/>
                <a:gd name="T12" fmla="*/ 102 w 131"/>
                <a:gd name="T13" fmla="*/ 9 h 51"/>
                <a:gd name="T14" fmla="*/ 128 w 131"/>
                <a:gd name="T15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51">
                  <a:moveTo>
                    <a:pt x="128" y="15"/>
                  </a:moveTo>
                  <a:cubicBezTo>
                    <a:pt x="131" y="18"/>
                    <a:pt x="126" y="21"/>
                    <a:pt x="124" y="27"/>
                  </a:cubicBezTo>
                  <a:cubicBezTo>
                    <a:pt x="121" y="33"/>
                    <a:pt x="130" y="48"/>
                    <a:pt x="110" y="51"/>
                  </a:cubicBezTo>
                  <a:cubicBezTo>
                    <a:pt x="70" y="47"/>
                    <a:pt x="47" y="48"/>
                    <a:pt x="6" y="47"/>
                  </a:cubicBezTo>
                  <a:cubicBezTo>
                    <a:pt x="7" y="39"/>
                    <a:pt x="0" y="15"/>
                    <a:pt x="2" y="7"/>
                  </a:cubicBezTo>
                  <a:cubicBezTo>
                    <a:pt x="4" y="0"/>
                    <a:pt x="8" y="5"/>
                    <a:pt x="8" y="5"/>
                  </a:cubicBezTo>
                  <a:cubicBezTo>
                    <a:pt x="52" y="11"/>
                    <a:pt x="6" y="5"/>
                    <a:pt x="102" y="9"/>
                  </a:cubicBezTo>
                  <a:cubicBezTo>
                    <a:pt x="129" y="10"/>
                    <a:pt x="128" y="2"/>
                    <a:pt x="128" y="15"/>
                  </a:cubicBezTo>
                  <a:close/>
                </a:path>
              </a:pathLst>
            </a:custGeom>
            <a:solidFill>
              <a:schemeClr val="bg1"/>
            </a:solidFill>
            <a:ln w="63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33" name="Freeform 273"/>
            <p:cNvSpPr>
              <a:spLocks/>
            </p:cNvSpPr>
            <p:nvPr/>
          </p:nvSpPr>
          <p:spPr bwMode="auto">
            <a:xfrm>
              <a:off x="7151" y="1157"/>
              <a:ext cx="362" cy="585"/>
            </a:xfrm>
            <a:custGeom>
              <a:avLst/>
              <a:gdLst>
                <a:gd name="T0" fmla="*/ 579 w 687"/>
                <a:gd name="T1" fmla="*/ 25 h 1181"/>
                <a:gd name="T2" fmla="*/ 551 w 687"/>
                <a:gd name="T3" fmla="*/ 287 h 1181"/>
                <a:gd name="T4" fmla="*/ 545 w 687"/>
                <a:gd name="T5" fmla="*/ 377 h 1181"/>
                <a:gd name="T6" fmla="*/ 573 w 687"/>
                <a:gd name="T7" fmla="*/ 357 h 1181"/>
                <a:gd name="T8" fmla="*/ 624 w 687"/>
                <a:gd name="T9" fmla="*/ 342 h 1181"/>
                <a:gd name="T10" fmla="*/ 655 w 687"/>
                <a:gd name="T11" fmla="*/ 353 h 1181"/>
                <a:gd name="T12" fmla="*/ 685 w 687"/>
                <a:gd name="T13" fmla="*/ 397 h 1181"/>
                <a:gd name="T14" fmla="*/ 642 w 687"/>
                <a:gd name="T15" fmla="*/ 479 h 1181"/>
                <a:gd name="T16" fmla="*/ 573 w 687"/>
                <a:gd name="T17" fmla="*/ 483 h 1181"/>
                <a:gd name="T18" fmla="*/ 531 w 687"/>
                <a:gd name="T19" fmla="*/ 479 h 1181"/>
                <a:gd name="T20" fmla="*/ 525 w 687"/>
                <a:gd name="T21" fmla="*/ 567 h 1181"/>
                <a:gd name="T22" fmla="*/ 513 w 687"/>
                <a:gd name="T23" fmla="*/ 803 h 1181"/>
                <a:gd name="T24" fmla="*/ 496 w 687"/>
                <a:gd name="T25" fmla="*/ 906 h 1181"/>
                <a:gd name="T26" fmla="*/ 396 w 687"/>
                <a:gd name="T27" fmla="*/ 1162 h 1181"/>
                <a:gd name="T28" fmla="*/ 253 w 687"/>
                <a:gd name="T29" fmla="*/ 1087 h 1181"/>
                <a:gd name="T30" fmla="*/ 195 w 687"/>
                <a:gd name="T31" fmla="*/ 934 h 1181"/>
                <a:gd name="T32" fmla="*/ 151 w 687"/>
                <a:gd name="T33" fmla="*/ 703 h 1181"/>
                <a:gd name="T34" fmla="*/ 151 w 687"/>
                <a:gd name="T35" fmla="*/ 481 h 1181"/>
                <a:gd name="T36" fmla="*/ 133 w 687"/>
                <a:gd name="T37" fmla="*/ 470 h 1181"/>
                <a:gd name="T38" fmla="*/ 114 w 687"/>
                <a:gd name="T39" fmla="*/ 488 h 1181"/>
                <a:gd name="T40" fmla="*/ 17 w 687"/>
                <a:gd name="T41" fmla="*/ 477 h 1181"/>
                <a:gd name="T42" fmla="*/ 7 w 687"/>
                <a:gd name="T43" fmla="*/ 409 h 1181"/>
                <a:gd name="T44" fmla="*/ 45 w 687"/>
                <a:gd name="T45" fmla="*/ 355 h 1181"/>
                <a:gd name="T46" fmla="*/ 115 w 687"/>
                <a:gd name="T47" fmla="*/ 365 h 1181"/>
                <a:gd name="T48" fmla="*/ 149 w 687"/>
                <a:gd name="T49" fmla="*/ 393 h 1181"/>
                <a:gd name="T50" fmla="*/ 149 w 687"/>
                <a:gd name="T51" fmla="*/ 289 h 1181"/>
                <a:gd name="T52" fmla="*/ 155 w 687"/>
                <a:gd name="T53" fmla="*/ 103 h 1181"/>
                <a:gd name="T54" fmla="*/ 167 w 687"/>
                <a:gd name="T55" fmla="*/ 21 h 1181"/>
                <a:gd name="T56" fmla="*/ 278 w 687"/>
                <a:gd name="T57" fmla="*/ 15 h 1181"/>
                <a:gd name="T58" fmla="*/ 525 w 687"/>
                <a:gd name="T59" fmla="*/ 3 h 1181"/>
                <a:gd name="T60" fmla="*/ 581 w 687"/>
                <a:gd name="T61" fmla="*/ 7 h 1181"/>
                <a:gd name="T62" fmla="*/ 579 w 687"/>
                <a:gd name="T63" fmla="*/ 25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87" h="1181">
                  <a:moveTo>
                    <a:pt x="579" y="25"/>
                  </a:moveTo>
                  <a:cubicBezTo>
                    <a:pt x="575" y="74"/>
                    <a:pt x="557" y="228"/>
                    <a:pt x="551" y="287"/>
                  </a:cubicBezTo>
                  <a:cubicBezTo>
                    <a:pt x="549" y="347"/>
                    <a:pt x="541" y="365"/>
                    <a:pt x="545" y="377"/>
                  </a:cubicBezTo>
                  <a:cubicBezTo>
                    <a:pt x="549" y="389"/>
                    <a:pt x="560" y="363"/>
                    <a:pt x="573" y="357"/>
                  </a:cubicBezTo>
                  <a:cubicBezTo>
                    <a:pt x="586" y="351"/>
                    <a:pt x="610" y="343"/>
                    <a:pt x="624" y="342"/>
                  </a:cubicBezTo>
                  <a:cubicBezTo>
                    <a:pt x="644" y="344"/>
                    <a:pt x="645" y="344"/>
                    <a:pt x="655" y="353"/>
                  </a:cubicBezTo>
                  <a:cubicBezTo>
                    <a:pt x="665" y="362"/>
                    <a:pt x="687" y="376"/>
                    <a:pt x="685" y="397"/>
                  </a:cubicBezTo>
                  <a:cubicBezTo>
                    <a:pt x="683" y="418"/>
                    <a:pt x="661" y="465"/>
                    <a:pt x="642" y="479"/>
                  </a:cubicBezTo>
                  <a:cubicBezTo>
                    <a:pt x="641" y="480"/>
                    <a:pt x="595" y="478"/>
                    <a:pt x="573" y="483"/>
                  </a:cubicBezTo>
                  <a:cubicBezTo>
                    <a:pt x="554" y="494"/>
                    <a:pt x="539" y="457"/>
                    <a:pt x="531" y="479"/>
                  </a:cubicBezTo>
                  <a:cubicBezTo>
                    <a:pt x="523" y="493"/>
                    <a:pt x="528" y="513"/>
                    <a:pt x="525" y="567"/>
                  </a:cubicBezTo>
                  <a:cubicBezTo>
                    <a:pt x="522" y="621"/>
                    <a:pt x="518" y="747"/>
                    <a:pt x="513" y="803"/>
                  </a:cubicBezTo>
                  <a:cubicBezTo>
                    <a:pt x="508" y="859"/>
                    <a:pt x="515" y="846"/>
                    <a:pt x="496" y="906"/>
                  </a:cubicBezTo>
                  <a:cubicBezTo>
                    <a:pt x="481" y="956"/>
                    <a:pt x="440" y="1133"/>
                    <a:pt x="396" y="1162"/>
                  </a:cubicBezTo>
                  <a:cubicBezTo>
                    <a:pt x="353" y="1181"/>
                    <a:pt x="290" y="1126"/>
                    <a:pt x="253" y="1087"/>
                  </a:cubicBezTo>
                  <a:cubicBezTo>
                    <a:pt x="219" y="1049"/>
                    <a:pt x="212" y="998"/>
                    <a:pt x="195" y="934"/>
                  </a:cubicBezTo>
                  <a:cubicBezTo>
                    <a:pt x="186" y="874"/>
                    <a:pt x="158" y="778"/>
                    <a:pt x="151" y="703"/>
                  </a:cubicBezTo>
                  <a:cubicBezTo>
                    <a:pt x="144" y="628"/>
                    <a:pt x="154" y="520"/>
                    <a:pt x="151" y="481"/>
                  </a:cubicBezTo>
                  <a:cubicBezTo>
                    <a:pt x="148" y="442"/>
                    <a:pt x="139" y="469"/>
                    <a:pt x="133" y="470"/>
                  </a:cubicBezTo>
                  <a:cubicBezTo>
                    <a:pt x="127" y="476"/>
                    <a:pt x="123" y="487"/>
                    <a:pt x="114" y="488"/>
                  </a:cubicBezTo>
                  <a:cubicBezTo>
                    <a:pt x="81" y="491"/>
                    <a:pt x="37" y="503"/>
                    <a:pt x="17" y="477"/>
                  </a:cubicBezTo>
                  <a:cubicBezTo>
                    <a:pt x="0" y="465"/>
                    <a:pt x="2" y="429"/>
                    <a:pt x="7" y="409"/>
                  </a:cubicBezTo>
                  <a:cubicBezTo>
                    <a:pt x="12" y="389"/>
                    <a:pt x="21" y="373"/>
                    <a:pt x="45" y="355"/>
                  </a:cubicBezTo>
                  <a:cubicBezTo>
                    <a:pt x="63" y="348"/>
                    <a:pt x="98" y="359"/>
                    <a:pt x="115" y="365"/>
                  </a:cubicBezTo>
                  <a:cubicBezTo>
                    <a:pt x="132" y="371"/>
                    <a:pt x="143" y="406"/>
                    <a:pt x="149" y="393"/>
                  </a:cubicBezTo>
                  <a:cubicBezTo>
                    <a:pt x="158" y="382"/>
                    <a:pt x="148" y="337"/>
                    <a:pt x="149" y="289"/>
                  </a:cubicBezTo>
                  <a:cubicBezTo>
                    <a:pt x="150" y="241"/>
                    <a:pt x="152" y="148"/>
                    <a:pt x="155" y="103"/>
                  </a:cubicBezTo>
                  <a:cubicBezTo>
                    <a:pt x="157" y="58"/>
                    <a:pt x="147" y="36"/>
                    <a:pt x="167" y="21"/>
                  </a:cubicBezTo>
                  <a:cubicBezTo>
                    <a:pt x="187" y="6"/>
                    <a:pt x="218" y="18"/>
                    <a:pt x="278" y="15"/>
                  </a:cubicBezTo>
                  <a:cubicBezTo>
                    <a:pt x="360" y="7"/>
                    <a:pt x="443" y="11"/>
                    <a:pt x="525" y="3"/>
                  </a:cubicBezTo>
                  <a:cubicBezTo>
                    <a:pt x="574" y="0"/>
                    <a:pt x="572" y="3"/>
                    <a:pt x="581" y="7"/>
                  </a:cubicBezTo>
                  <a:cubicBezTo>
                    <a:pt x="590" y="11"/>
                    <a:pt x="579" y="21"/>
                    <a:pt x="579" y="25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34" name="Freeform 274"/>
            <p:cNvSpPr>
              <a:spLocks/>
            </p:cNvSpPr>
            <p:nvPr/>
          </p:nvSpPr>
          <p:spPr bwMode="auto">
            <a:xfrm>
              <a:off x="7221" y="1162"/>
              <a:ext cx="290" cy="529"/>
            </a:xfrm>
            <a:custGeom>
              <a:avLst/>
              <a:gdLst>
                <a:gd name="T0" fmla="*/ 65 w 551"/>
                <a:gd name="T1" fmla="*/ 77 h 1068"/>
                <a:gd name="T2" fmla="*/ 131 w 551"/>
                <a:gd name="T3" fmla="*/ 95 h 1068"/>
                <a:gd name="T4" fmla="*/ 158 w 551"/>
                <a:gd name="T5" fmla="*/ 101 h 1068"/>
                <a:gd name="T6" fmla="*/ 212 w 551"/>
                <a:gd name="T7" fmla="*/ 152 h 1068"/>
                <a:gd name="T8" fmla="*/ 203 w 551"/>
                <a:gd name="T9" fmla="*/ 266 h 1068"/>
                <a:gd name="T10" fmla="*/ 203 w 551"/>
                <a:gd name="T11" fmla="*/ 284 h 1068"/>
                <a:gd name="T12" fmla="*/ 212 w 551"/>
                <a:gd name="T13" fmla="*/ 335 h 1068"/>
                <a:gd name="T14" fmla="*/ 209 w 551"/>
                <a:gd name="T15" fmla="*/ 380 h 1068"/>
                <a:gd name="T16" fmla="*/ 200 w 551"/>
                <a:gd name="T17" fmla="*/ 515 h 1068"/>
                <a:gd name="T18" fmla="*/ 149 w 551"/>
                <a:gd name="T19" fmla="*/ 524 h 1068"/>
                <a:gd name="T20" fmla="*/ 104 w 551"/>
                <a:gd name="T21" fmla="*/ 515 h 1068"/>
                <a:gd name="T22" fmla="*/ 80 w 551"/>
                <a:gd name="T23" fmla="*/ 500 h 1068"/>
                <a:gd name="T24" fmla="*/ 65 w 551"/>
                <a:gd name="T25" fmla="*/ 473 h 1068"/>
                <a:gd name="T26" fmla="*/ 74 w 551"/>
                <a:gd name="T27" fmla="*/ 512 h 1068"/>
                <a:gd name="T28" fmla="*/ 167 w 551"/>
                <a:gd name="T29" fmla="*/ 548 h 1068"/>
                <a:gd name="T30" fmla="*/ 200 w 551"/>
                <a:gd name="T31" fmla="*/ 533 h 1068"/>
                <a:gd name="T32" fmla="*/ 131 w 551"/>
                <a:gd name="T33" fmla="*/ 575 h 1068"/>
                <a:gd name="T34" fmla="*/ 269 w 551"/>
                <a:gd name="T35" fmla="*/ 575 h 1068"/>
                <a:gd name="T36" fmla="*/ 263 w 551"/>
                <a:gd name="T37" fmla="*/ 590 h 1068"/>
                <a:gd name="T38" fmla="*/ 248 w 551"/>
                <a:gd name="T39" fmla="*/ 620 h 1068"/>
                <a:gd name="T40" fmla="*/ 239 w 551"/>
                <a:gd name="T41" fmla="*/ 656 h 1068"/>
                <a:gd name="T42" fmla="*/ 218 w 551"/>
                <a:gd name="T43" fmla="*/ 803 h 1068"/>
                <a:gd name="T44" fmla="*/ 170 w 551"/>
                <a:gd name="T45" fmla="*/ 770 h 1068"/>
                <a:gd name="T46" fmla="*/ 176 w 551"/>
                <a:gd name="T47" fmla="*/ 728 h 1068"/>
                <a:gd name="T48" fmla="*/ 188 w 551"/>
                <a:gd name="T49" fmla="*/ 608 h 1068"/>
                <a:gd name="T50" fmla="*/ 95 w 551"/>
                <a:gd name="T51" fmla="*/ 590 h 1068"/>
                <a:gd name="T52" fmla="*/ 65 w 551"/>
                <a:gd name="T53" fmla="*/ 785 h 1068"/>
                <a:gd name="T54" fmla="*/ 80 w 551"/>
                <a:gd name="T55" fmla="*/ 848 h 1068"/>
                <a:gd name="T56" fmla="*/ 131 w 551"/>
                <a:gd name="T57" fmla="*/ 1049 h 1068"/>
                <a:gd name="T58" fmla="*/ 317 w 551"/>
                <a:gd name="T59" fmla="*/ 1058 h 1068"/>
                <a:gd name="T60" fmla="*/ 353 w 551"/>
                <a:gd name="T61" fmla="*/ 881 h 1068"/>
                <a:gd name="T62" fmla="*/ 365 w 551"/>
                <a:gd name="T63" fmla="*/ 797 h 1068"/>
                <a:gd name="T64" fmla="*/ 383 w 551"/>
                <a:gd name="T65" fmla="*/ 446 h 1068"/>
                <a:gd name="T66" fmla="*/ 422 w 551"/>
                <a:gd name="T67" fmla="*/ 452 h 1068"/>
                <a:gd name="T68" fmla="*/ 509 w 551"/>
                <a:gd name="T69" fmla="*/ 461 h 1068"/>
                <a:gd name="T70" fmla="*/ 548 w 551"/>
                <a:gd name="T71" fmla="*/ 386 h 1068"/>
                <a:gd name="T72" fmla="*/ 458 w 551"/>
                <a:gd name="T73" fmla="*/ 356 h 1068"/>
                <a:gd name="T74" fmla="*/ 422 w 551"/>
                <a:gd name="T75" fmla="*/ 380 h 1068"/>
                <a:gd name="T76" fmla="*/ 407 w 551"/>
                <a:gd name="T77" fmla="*/ 392 h 1068"/>
                <a:gd name="T78" fmla="*/ 434 w 551"/>
                <a:gd name="T79" fmla="*/ 5 h 1068"/>
                <a:gd name="T80" fmla="*/ 323 w 551"/>
                <a:gd name="T81" fmla="*/ 11 h 1068"/>
                <a:gd name="T82" fmla="*/ 323 w 551"/>
                <a:gd name="T83" fmla="*/ 173 h 1068"/>
                <a:gd name="T84" fmla="*/ 308 w 551"/>
                <a:gd name="T85" fmla="*/ 380 h 1068"/>
                <a:gd name="T86" fmla="*/ 272 w 551"/>
                <a:gd name="T87" fmla="*/ 338 h 1068"/>
                <a:gd name="T88" fmla="*/ 284 w 551"/>
                <a:gd name="T89" fmla="*/ 332 h 1068"/>
                <a:gd name="T90" fmla="*/ 269 w 551"/>
                <a:gd name="T91" fmla="*/ 266 h 1068"/>
                <a:gd name="T92" fmla="*/ 254 w 551"/>
                <a:gd name="T93" fmla="*/ 92 h 1068"/>
                <a:gd name="T94" fmla="*/ 269 w 551"/>
                <a:gd name="T95" fmla="*/ 59 h 1068"/>
                <a:gd name="T96" fmla="*/ 299 w 551"/>
                <a:gd name="T97" fmla="*/ 14 h 1068"/>
                <a:gd name="T98" fmla="*/ 47 w 551"/>
                <a:gd name="T99" fmla="*/ 29 h 1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51" h="1068">
                  <a:moveTo>
                    <a:pt x="47" y="29"/>
                  </a:moveTo>
                  <a:cubicBezTo>
                    <a:pt x="89" y="37"/>
                    <a:pt x="26" y="20"/>
                    <a:pt x="65" y="77"/>
                  </a:cubicBezTo>
                  <a:cubicBezTo>
                    <a:pt x="71" y="85"/>
                    <a:pt x="85" y="79"/>
                    <a:pt x="95" y="80"/>
                  </a:cubicBezTo>
                  <a:cubicBezTo>
                    <a:pt x="110" y="85"/>
                    <a:pt x="125" y="78"/>
                    <a:pt x="131" y="95"/>
                  </a:cubicBezTo>
                  <a:cubicBezTo>
                    <a:pt x="138" y="94"/>
                    <a:pt x="145" y="90"/>
                    <a:pt x="152" y="92"/>
                  </a:cubicBezTo>
                  <a:cubicBezTo>
                    <a:pt x="156" y="93"/>
                    <a:pt x="155" y="99"/>
                    <a:pt x="158" y="101"/>
                  </a:cubicBezTo>
                  <a:cubicBezTo>
                    <a:pt x="164" y="106"/>
                    <a:pt x="177" y="110"/>
                    <a:pt x="185" y="113"/>
                  </a:cubicBezTo>
                  <a:cubicBezTo>
                    <a:pt x="198" y="133"/>
                    <a:pt x="186" y="147"/>
                    <a:pt x="212" y="152"/>
                  </a:cubicBezTo>
                  <a:cubicBezTo>
                    <a:pt x="208" y="181"/>
                    <a:pt x="209" y="215"/>
                    <a:pt x="200" y="242"/>
                  </a:cubicBezTo>
                  <a:cubicBezTo>
                    <a:pt x="201" y="250"/>
                    <a:pt x="200" y="259"/>
                    <a:pt x="203" y="266"/>
                  </a:cubicBezTo>
                  <a:cubicBezTo>
                    <a:pt x="206" y="273"/>
                    <a:pt x="228" y="265"/>
                    <a:pt x="200" y="272"/>
                  </a:cubicBezTo>
                  <a:cubicBezTo>
                    <a:pt x="201" y="276"/>
                    <a:pt x="200" y="281"/>
                    <a:pt x="203" y="284"/>
                  </a:cubicBezTo>
                  <a:cubicBezTo>
                    <a:pt x="206" y="287"/>
                    <a:pt x="214" y="283"/>
                    <a:pt x="215" y="287"/>
                  </a:cubicBezTo>
                  <a:cubicBezTo>
                    <a:pt x="218" y="303"/>
                    <a:pt x="214" y="319"/>
                    <a:pt x="212" y="335"/>
                  </a:cubicBezTo>
                  <a:cubicBezTo>
                    <a:pt x="211" y="341"/>
                    <a:pt x="206" y="353"/>
                    <a:pt x="206" y="353"/>
                  </a:cubicBezTo>
                  <a:cubicBezTo>
                    <a:pt x="207" y="362"/>
                    <a:pt x="207" y="371"/>
                    <a:pt x="209" y="380"/>
                  </a:cubicBezTo>
                  <a:cubicBezTo>
                    <a:pt x="210" y="386"/>
                    <a:pt x="215" y="398"/>
                    <a:pt x="215" y="398"/>
                  </a:cubicBezTo>
                  <a:cubicBezTo>
                    <a:pt x="214" y="422"/>
                    <a:pt x="233" y="493"/>
                    <a:pt x="200" y="515"/>
                  </a:cubicBezTo>
                  <a:cubicBezTo>
                    <a:pt x="193" y="525"/>
                    <a:pt x="188" y="529"/>
                    <a:pt x="176" y="533"/>
                  </a:cubicBezTo>
                  <a:cubicBezTo>
                    <a:pt x="160" y="509"/>
                    <a:pt x="176" y="515"/>
                    <a:pt x="149" y="524"/>
                  </a:cubicBezTo>
                  <a:cubicBezTo>
                    <a:pt x="137" y="523"/>
                    <a:pt x="125" y="523"/>
                    <a:pt x="113" y="521"/>
                  </a:cubicBezTo>
                  <a:cubicBezTo>
                    <a:pt x="109" y="520"/>
                    <a:pt x="107" y="516"/>
                    <a:pt x="104" y="515"/>
                  </a:cubicBezTo>
                  <a:cubicBezTo>
                    <a:pt x="98" y="512"/>
                    <a:pt x="86" y="509"/>
                    <a:pt x="86" y="509"/>
                  </a:cubicBezTo>
                  <a:cubicBezTo>
                    <a:pt x="84" y="506"/>
                    <a:pt x="82" y="503"/>
                    <a:pt x="80" y="500"/>
                  </a:cubicBezTo>
                  <a:cubicBezTo>
                    <a:pt x="79" y="497"/>
                    <a:pt x="79" y="494"/>
                    <a:pt x="77" y="491"/>
                  </a:cubicBezTo>
                  <a:cubicBezTo>
                    <a:pt x="73" y="485"/>
                    <a:pt x="65" y="473"/>
                    <a:pt x="65" y="473"/>
                  </a:cubicBezTo>
                  <a:cubicBezTo>
                    <a:pt x="58" y="493"/>
                    <a:pt x="63" y="471"/>
                    <a:pt x="71" y="491"/>
                  </a:cubicBezTo>
                  <a:cubicBezTo>
                    <a:pt x="74" y="498"/>
                    <a:pt x="72" y="505"/>
                    <a:pt x="74" y="512"/>
                  </a:cubicBezTo>
                  <a:cubicBezTo>
                    <a:pt x="79" y="528"/>
                    <a:pt x="100" y="530"/>
                    <a:pt x="113" y="533"/>
                  </a:cubicBezTo>
                  <a:cubicBezTo>
                    <a:pt x="153" y="530"/>
                    <a:pt x="157" y="519"/>
                    <a:pt x="167" y="548"/>
                  </a:cubicBezTo>
                  <a:cubicBezTo>
                    <a:pt x="167" y="548"/>
                    <a:pt x="190" y="545"/>
                    <a:pt x="194" y="542"/>
                  </a:cubicBezTo>
                  <a:cubicBezTo>
                    <a:pt x="197" y="540"/>
                    <a:pt x="203" y="532"/>
                    <a:pt x="200" y="533"/>
                  </a:cubicBezTo>
                  <a:cubicBezTo>
                    <a:pt x="195" y="534"/>
                    <a:pt x="162" y="552"/>
                    <a:pt x="155" y="557"/>
                  </a:cubicBezTo>
                  <a:cubicBezTo>
                    <a:pt x="148" y="567"/>
                    <a:pt x="143" y="571"/>
                    <a:pt x="131" y="575"/>
                  </a:cubicBezTo>
                  <a:cubicBezTo>
                    <a:pt x="149" y="581"/>
                    <a:pt x="169" y="582"/>
                    <a:pt x="185" y="593"/>
                  </a:cubicBezTo>
                  <a:cubicBezTo>
                    <a:pt x="234" y="590"/>
                    <a:pt x="233" y="587"/>
                    <a:pt x="269" y="575"/>
                  </a:cubicBezTo>
                  <a:cubicBezTo>
                    <a:pt x="288" y="546"/>
                    <a:pt x="290" y="565"/>
                    <a:pt x="269" y="572"/>
                  </a:cubicBezTo>
                  <a:cubicBezTo>
                    <a:pt x="267" y="578"/>
                    <a:pt x="267" y="585"/>
                    <a:pt x="263" y="590"/>
                  </a:cubicBezTo>
                  <a:cubicBezTo>
                    <a:pt x="259" y="596"/>
                    <a:pt x="251" y="608"/>
                    <a:pt x="251" y="608"/>
                  </a:cubicBezTo>
                  <a:cubicBezTo>
                    <a:pt x="250" y="612"/>
                    <a:pt x="245" y="617"/>
                    <a:pt x="248" y="620"/>
                  </a:cubicBezTo>
                  <a:cubicBezTo>
                    <a:pt x="252" y="625"/>
                    <a:pt x="266" y="626"/>
                    <a:pt x="266" y="626"/>
                  </a:cubicBezTo>
                  <a:cubicBezTo>
                    <a:pt x="260" y="635"/>
                    <a:pt x="248" y="650"/>
                    <a:pt x="239" y="656"/>
                  </a:cubicBezTo>
                  <a:cubicBezTo>
                    <a:pt x="226" y="675"/>
                    <a:pt x="228" y="698"/>
                    <a:pt x="221" y="719"/>
                  </a:cubicBezTo>
                  <a:cubicBezTo>
                    <a:pt x="220" y="747"/>
                    <a:pt x="224" y="776"/>
                    <a:pt x="218" y="803"/>
                  </a:cubicBezTo>
                  <a:cubicBezTo>
                    <a:pt x="217" y="808"/>
                    <a:pt x="207" y="803"/>
                    <a:pt x="203" y="800"/>
                  </a:cubicBezTo>
                  <a:cubicBezTo>
                    <a:pt x="185" y="786"/>
                    <a:pt x="191" y="781"/>
                    <a:pt x="170" y="770"/>
                  </a:cubicBezTo>
                  <a:cubicBezTo>
                    <a:pt x="171" y="759"/>
                    <a:pt x="171" y="748"/>
                    <a:pt x="173" y="737"/>
                  </a:cubicBezTo>
                  <a:cubicBezTo>
                    <a:pt x="173" y="734"/>
                    <a:pt x="173" y="728"/>
                    <a:pt x="176" y="728"/>
                  </a:cubicBezTo>
                  <a:cubicBezTo>
                    <a:pt x="182" y="727"/>
                    <a:pt x="194" y="734"/>
                    <a:pt x="194" y="734"/>
                  </a:cubicBezTo>
                  <a:cubicBezTo>
                    <a:pt x="207" y="694"/>
                    <a:pt x="211" y="643"/>
                    <a:pt x="188" y="608"/>
                  </a:cubicBezTo>
                  <a:cubicBezTo>
                    <a:pt x="176" y="590"/>
                    <a:pt x="144" y="606"/>
                    <a:pt x="122" y="605"/>
                  </a:cubicBezTo>
                  <a:cubicBezTo>
                    <a:pt x="112" y="602"/>
                    <a:pt x="95" y="590"/>
                    <a:pt x="95" y="590"/>
                  </a:cubicBezTo>
                  <a:cubicBezTo>
                    <a:pt x="88" y="579"/>
                    <a:pt x="80" y="578"/>
                    <a:pt x="71" y="569"/>
                  </a:cubicBezTo>
                  <a:cubicBezTo>
                    <a:pt x="44" y="609"/>
                    <a:pt x="61" y="728"/>
                    <a:pt x="65" y="785"/>
                  </a:cubicBezTo>
                  <a:cubicBezTo>
                    <a:pt x="66" y="797"/>
                    <a:pt x="72" y="819"/>
                    <a:pt x="74" y="830"/>
                  </a:cubicBezTo>
                  <a:cubicBezTo>
                    <a:pt x="75" y="836"/>
                    <a:pt x="80" y="848"/>
                    <a:pt x="80" y="848"/>
                  </a:cubicBezTo>
                  <a:cubicBezTo>
                    <a:pt x="79" y="899"/>
                    <a:pt x="44" y="1021"/>
                    <a:pt x="122" y="1031"/>
                  </a:cubicBezTo>
                  <a:cubicBezTo>
                    <a:pt x="126" y="1037"/>
                    <a:pt x="127" y="1044"/>
                    <a:pt x="131" y="1049"/>
                  </a:cubicBezTo>
                  <a:cubicBezTo>
                    <a:pt x="142" y="1063"/>
                    <a:pt x="172" y="1062"/>
                    <a:pt x="188" y="1067"/>
                  </a:cubicBezTo>
                  <a:cubicBezTo>
                    <a:pt x="230" y="1064"/>
                    <a:pt x="277" y="1068"/>
                    <a:pt x="317" y="1058"/>
                  </a:cubicBezTo>
                  <a:cubicBezTo>
                    <a:pt x="333" y="1034"/>
                    <a:pt x="321" y="1055"/>
                    <a:pt x="326" y="998"/>
                  </a:cubicBezTo>
                  <a:cubicBezTo>
                    <a:pt x="329" y="967"/>
                    <a:pt x="343" y="911"/>
                    <a:pt x="353" y="881"/>
                  </a:cubicBezTo>
                  <a:cubicBezTo>
                    <a:pt x="357" y="832"/>
                    <a:pt x="353" y="855"/>
                    <a:pt x="362" y="812"/>
                  </a:cubicBezTo>
                  <a:cubicBezTo>
                    <a:pt x="363" y="807"/>
                    <a:pt x="365" y="797"/>
                    <a:pt x="365" y="797"/>
                  </a:cubicBezTo>
                  <a:cubicBezTo>
                    <a:pt x="368" y="723"/>
                    <a:pt x="368" y="648"/>
                    <a:pt x="380" y="575"/>
                  </a:cubicBezTo>
                  <a:cubicBezTo>
                    <a:pt x="381" y="532"/>
                    <a:pt x="379" y="489"/>
                    <a:pt x="383" y="446"/>
                  </a:cubicBezTo>
                  <a:cubicBezTo>
                    <a:pt x="384" y="439"/>
                    <a:pt x="395" y="428"/>
                    <a:pt x="395" y="428"/>
                  </a:cubicBezTo>
                  <a:cubicBezTo>
                    <a:pt x="411" y="433"/>
                    <a:pt x="407" y="447"/>
                    <a:pt x="422" y="452"/>
                  </a:cubicBezTo>
                  <a:cubicBezTo>
                    <a:pt x="434" y="456"/>
                    <a:pt x="426" y="457"/>
                    <a:pt x="443" y="455"/>
                  </a:cubicBezTo>
                  <a:cubicBezTo>
                    <a:pt x="457" y="456"/>
                    <a:pt x="496" y="463"/>
                    <a:pt x="509" y="461"/>
                  </a:cubicBezTo>
                  <a:cubicBezTo>
                    <a:pt x="522" y="459"/>
                    <a:pt x="518" y="452"/>
                    <a:pt x="524" y="440"/>
                  </a:cubicBezTo>
                  <a:cubicBezTo>
                    <a:pt x="528" y="430"/>
                    <a:pt x="551" y="402"/>
                    <a:pt x="548" y="386"/>
                  </a:cubicBezTo>
                  <a:cubicBezTo>
                    <a:pt x="545" y="370"/>
                    <a:pt x="521" y="346"/>
                    <a:pt x="506" y="341"/>
                  </a:cubicBezTo>
                  <a:cubicBezTo>
                    <a:pt x="469" y="345"/>
                    <a:pt x="484" y="338"/>
                    <a:pt x="458" y="356"/>
                  </a:cubicBezTo>
                  <a:cubicBezTo>
                    <a:pt x="452" y="360"/>
                    <a:pt x="440" y="368"/>
                    <a:pt x="440" y="368"/>
                  </a:cubicBezTo>
                  <a:cubicBezTo>
                    <a:pt x="434" y="387"/>
                    <a:pt x="443" y="368"/>
                    <a:pt x="422" y="380"/>
                  </a:cubicBezTo>
                  <a:cubicBezTo>
                    <a:pt x="419" y="382"/>
                    <a:pt x="419" y="387"/>
                    <a:pt x="416" y="389"/>
                  </a:cubicBezTo>
                  <a:cubicBezTo>
                    <a:pt x="414" y="391"/>
                    <a:pt x="410" y="391"/>
                    <a:pt x="407" y="392"/>
                  </a:cubicBezTo>
                  <a:cubicBezTo>
                    <a:pt x="409" y="345"/>
                    <a:pt x="424" y="168"/>
                    <a:pt x="428" y="104"/>
                  </a:cubicBezTo>
                  <a:cubicBezTo>
                    <a:pt x="430" y="65"/>
                    <a:pt x="431" y="42"/>
                    <a:pt x="434" y="5"/>
                  </a:cubicBezTo>
                  <a:cubicBezTo>
                    <a:pt x="416" y="0"/>
                    <a:pt x="426" y="1"/>
                    <a:pt x="404" y="8"/>
                  </a:cubicBezTo>
                  <a:cubicBezTo>
                    <a:pt x="378" y="17"/>
                    <a:pt x="350" y="10"/>
                    <a:pt x="323" y="11"/>
                  </a:cubicBezTo>
                  <a:cubicBezTo>
                    <a:pt x="310" y="24"/>
                    <a:pt x="315" y="29"/>
                    <a:pt x="323" y="44"/>
                  </a:cubicBezTo>
                  <a:cubicBezTo>
                    <a:pt x="320" y="88"/>
                    <a:pt x="314" y="129"/>
                    <a:pt x="323" y="173"/>
                  </a:cubicBezTo>
                  <a:cubicBezTo>
                    <a:pt x="322" y="251"/>
                    <a:pt x="323" y="329"/>
                    <a:pt x="320" y="407"/>
                  </a:cubicBezTo>
                  <a:cubicBezTo>
                    <a:pt x="320" y="417"/>
                    <a:pt x="315" y="387"/>
                    <a:pt x="308" y="380"/>
                  </a:cubicBezTo>
                  <a:cubicBezTo>
                    <a:pt x="305" y="377"/>
                    <a:pt x="302" y="376"/>
                    <a:pt x="299" y="374"/>
                  </a:cubicBezTo>
                  <a:cubicBezTo>
                    <a:pt x="292" y="363"/>
                    <a:pt x="278" y="350"/>
                    <a:pt x="272" y="338"/>
                  </a:cubicBezTo>
                  <a:cubicBezTo>
                    <a:pt x="271" y="335"/>
                    <a:pt x="266" y="330"/>
                    <a:pt x="269" y="329"/>
                  </a:cubicBezTo>
                  <a:cubicBezTo>
                    <a:pt x="274" y="327"/>
                    <a:pt x="279" y="331"/>
                    <a:pt x="284" y="332"/>
                  </a:cubicBezTo>
                  <a:cubicBezTo>
                    <a:pt x="294" y="346"/>
                    <a:pt x="321" y="348"/>
                    <a:pt x="299" y="326"/>
                  </a:cubicBezTo>
                  <a:cubicBezTo>
                    <a:pt x="291" y="305"/>
                    <a:pt x="283" y="284"/>
                    <a:pt x="269" y="266"/>
                  </a:cubicBezTo>
                  <a:cubicBezTo>
                    <a:pt x="252" y="244"/>
                    <a:pt x="234" y="224"/>
                    <a:pt x="227" y="197"/>
                  </a:cubicBezTo>
                  <a:cubicBezTo>
                    <a:pt x="228" y="175"/>
                    <a:pt x="216" y="105"/>
                    <a:pt x="254" y="92"/>
                  </a:cubicBezTo>
                  <a:cubicBezTo>
                    <a:pt x="261" y="85"/>
                    <a:pt x="281" y="77"/>
                    <a:pt x="281" y="77"/>
                  </a:cubicBezTo>
                  <a:cubicBezTo>
                    <a:pt x="290" y="63"/>
                    <a:pt x="282" y="63"/>
                    <a:pt x="269" y="59"/>
                  </a:cubicBezTo>
                  <a:cubicBezTo>
                    <a:pt x="262" y="39"/>
                    <a:pt x="275" y="41"/>
                    <a:pt x="293" y="38"/>
                  </a:cubicBezTo>
                  <a:cubicBezTo>
                    <a:pt x="301" y="35"/>
                    <a:pt x="307" y="16"/>
                    <a:pt x="299" y="14"/>
                  </a:cubicBezTo>
                  <a:cubicBezTo>
                    <a:pt x="271" y="8"/>
                    <a:pt x="241" y="16"/>
                    <a:pt x="212" y="17"/>
                  </a:cubicBezTo>
                  <a:cubicBezTo>
                    <a:pt x="167" y="26"/>
                    <a:pt x="0" y="6"/>
                    <a:pt x="47" y="29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35" name="Freeform 275"/>
            <p:cNvSpPr>
              <a:spLocks/>
            </p:cNvSpPr>
            <p:nvPr/>
          </p:nvSpPr>
          <p:spPr bwMode="auto">
            <a:xfrm>
              <a:off x="7163" y="1340"/>
              <a:ext cx="69" cy="52"/>
            </a:xfrm>
            <a:custGeom>
              <a:avLst/>
              <a:gdLst>
                <a:gd name="T0" fmla="*/ 123 w 130"/>
                <a:gd name="T1" fmla="*/ 51 h 105"/>
                <a:gd name="T2" fmla="*/ 96 w 130"/>
                <a:gd name="T3" fmla="*/ 93 h 105"/>
                <a:gd name="T4" fmla="*/ 69 w 130"/>
                <a:gd name="T5" fmla="*/ 105 h 105"/>
                <a:gd name="T6" fmla="*/ 39 w 130"/>
                <a:gd name="T7" fmla="*/ 102 h 105"/>
                <a:gd name="T8" fmla="*/ 12 w 130"/>
                <a:gd name="T9" fmla="*/ 93 h 105"/>
                <a:gd name="T10" fmla="*/ 0 w 130"/>
                <a:gd name="T11" fmla="*/ 66 h 105"/>
                <a:gd name="T12" fmla="*/ 33 w 130"/>
                <a:gd name="T13" fmla="*/ 3 h 105"/>
                <a:gd name="T14" fmla="*/ 75 w 130"/>
                <a:gd name="T15" fmla="*/ 0 h 105"/>
                <a:gd name="T16" fmla="*/ 120 w 130"/>
                <a:gd name="T17" fmla="*/ 24 h 105"/>
                <a:gd name="T18" fmla="*/ 126 w 130"/>
                <a:gd name="T19" fmla="*/ 33 h 105"/>
                <a:gd name="T20" fmla="*/ 123 w 130"/>
                <a:gd name="T21" fmla="*/ 45 h 105"/>
                <a:gd name="T22" fmla="*/ 123 w 130"/>
                <a:gd name="T23" fmla="*/ 5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105">
                  <a:moveTo>
                    <a:pt x="123" y="51"/>
                  </a:moveTo>
                  <a:cubicBezTo>
                    <a:pt x="118" y="105"/>
                    <a:pt x="125" y="64"/>
                    <a:pt x="96" y="93"/>
                  </a:cubicBezTo>
                  <a:cubicBezTo>
                    <a:pt x="89" y="100"/>
                    <a:pt x="69" y="105"/>
                    <a:pt x="69" y="105"/>
                  </a:cubicBezTo>
                  <a:cubicBezTo>
                    <a:pt x="59" y="104"/>
                    <a:pt x="49" y="104"/>
                    <a:pt x="39" y="102"/>
                  </a:cubicBezTo>
                  <a:cubicBezTo>
                    <a:pt x="30" y="100"/>
                    <a:pt x="12" y="93"/>
                    <a:pt x="12" y="93"/>
                  </a:cubicBezTo>
                  <a:cubicBezTo>
                    <a:pt x="7" y="85"/>
                    <a:pt x="0" y="66"/>
                    <a:pt x="0" y="66"/>
                  </a:cubicBezTo>
                  <a:cubicBezTo>
                    <a:pt x="4" y="45"/>
                    <a:pt x="9" y="11"/>
                    <a:pt x="33" y="3"/>
                  </a:cubicBezTo>
                  <a:cubicBezTo>
                    <a:pt x="47" y="8"/>
                    <a:pt x="61" y="5"/>
                    <a:pt x="75" y="0"/>
                  </a:cubicBezTo>
                  <a:cubicBezTo>
                    <a:pt x="85" y="15"/>
                    <a:pt x="103" y="18"/>
                    <a:pt x="120" y="24"/>
                  </a:cubicBezTo>
                  <a:cubicBezTo>
                    <a:pt x="122" y="27"/>
                    <a:pt x="125" y="29"/>
                    <a:pt x="126" y="33"/>
                  </a:cubicBezTo>
                  <a:cubicBezTo>
                    <a:pt x="127" y="37"/>
                    <a:pt x="123" y="41"/>
                    <a:pt x="123" y="45"/>
                  </a:cubicBezTo>
                  <a:cubicBezTo>
                    <a:pt x="123" y="52"/>
                    <a:pt x="130" y="65"/>
                    <a:pt x="123" y="51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36" name="Freeform 276"/>
            <p:cNvSpPr>
              <a:spLocks/>
            </p:cNvSpPr>
            <p:nvPr/>
          </p:nvSpPr>
          <p:spPr bwMode="auto">
            <a:xfrm>
              <a:off x="7244" y="1270"/>
              <a:ext cx="91" cy="166"/>
            </a:xfrm>
            <a:custGeom>
              <a:avLst/>
              <a:gdLst>
                <a:gd name="T0" fmla="*/ 99 w 174"/>
                <a:gd name="T1" fmla="*/ 36 h 335"/>
                <a:gd name="T2" fmla="*/ 81 w 174"/>
                <a:gd name="T3" fmla="*/ 69 h 335"/>
                <a:gd name="T4" fmla="*/ 69 w 174"/>
                <a:gd name="T5" fmla="*/ 96 h 335"/>
                <a:gd name="T6" fmla="*/ 69 w 174"/>
                <a:gd name="T7" fmla="*/ 213 h 335"/>
                <a:gd name="T8" fmla="*/ 81 w 174"/>
                <a:gd name="T9" fmla="*/ 252 h 335"/>
                <a:gd name="T10" fmla="*/ 66 w 174"/>
                <a:gd name="T11" fmla="*/ 291 h 335"/>
                <a:gd name="T12" fmla="*/ 33 w 174"/>
                <a:gd name="T13" fmla="*/ 264 h 335"/>
                <a:gd name="T14" fmla="*/ 15 w 174"/>
                <a:gd name="T15" fmla="*/ 216 h 335"/>
                <a:gd name="T16" fmla="*/ 6 w 174"/>
                <a:gd name="T17" fmla="*/ 219 h 335"/>
                <a:gd name="T18" fmla="*/ 9 w 174"/>
                <a:gd name="T19" fmla="*/ 210 h 335"/>
                <a:gd name="T20" fmla="*/ 12 w 174"/>
                <a:gd name="T21" fmla="*/ 195 h 335"/>
                <a:gd name="T22" fmla="*/ 30 w 174"/>
                <a:gd name="T23" fmla="*/ 312 h 335"/>
                <a:gd name="T24" fmla="*/ 57 w 174"/>
                <a:gd name="T25" fmla="*/ 327 h 335"/>
                <a:gd name="T26" fmla="*/ 108 w 174"/>
                <a:gd name="T27" fmla="*/ 303 h 335"/>
                <a:gd name="T28" fmla="*/ 129 w 174"/>
                <a:gd name="T29" fmla="*/ 273 h 335"/>
                <a:gd name="T30" fmla="*/ 138 w 174"/>
                <a:gd name="T31" fmla="*/ 312 h 335"/>
                <a:gd name="T32" fmla="*/ 159 w 174"/>
                <a:gd name="T33" fmla="*/ 291 h 335"/>
                <a:gd name="T34" fmla="*/ 174 w 174"/>
                <a:gd name="T35" fmla="*/ 255 h 335"/>
                <a:gd name="T36" fmla="*/ 165 w 174"/>
                <a:gd name="T37" fmla="*/ 150 h 335"/>
                <a:gd name="T38" fmla="*/ 168 w 174"/>
                <a:gd name="T39" fmla="*/ 123 h 335"/>
                <a:gd name="T40" fmla="*/ 174 w 174"/>
                <a:gd name="T41" fmla="*/ 105 h 335"/>
                <a:gd name="T42" fmla="*/ 147 w 174"/>
                <a:gd name="T43" fmla="*/ 0 h 335"/>
                <a:gd name="T44" fmla="*/ 129 w 174"/>
                <a:gd name="T45" fmla="*/ 12 h 335"/>
                <a:gd name="T46" fmla="*/ 120 w 174"/>
                <a:gd name="T47" fmla="*/ 18 h 335"/>
                <a:gd name="T48" fmla="*/ 117 w 174"/>
                <a:gd name="T49" fmla="*/ 30 h 335"/>
                <a:gd name="T50" fmla="*/ 99 w 174"/>
                <a:gd name="T51" fmla="*/ 3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4" h="335">
                  <a:moveTo>
                    <a:pt x="99" y="36"/>
                  </a:moveTo>
                  <a:cubicBezTo>
                    <a:pt x="93" y="53"/>
                    <a:pt x="95" y="60"/>
                    <a:pt x="81" y="69"/>
                  </a:cubicBezTo>
                  <a:cubicBezTo>
                    <a:pt x="76" y="77"/>
                    <a:pt x="69" y="96"/>
                    <a:pt x="69" y="96"/>
                  </a:cubicBezTo>
                  <a:cubicBezTo>
                    <a:pt x="66" y="154"/>
                    <a:pt x="64" y="151"/>
                    <a:pt x="69" y="213"/>
                  </a:cubicBezTo>
                  <a:cubicBezTo>
                    <a:pt x="70" y="227"/>
                    <a:pt x="81" y="252"/>
                    <a:pt x="81" y="252"/>
                  </a:cubicBezTo>
                  <a:cubicBezTo>
                    <a:pt x="79" y="272"/>
                    <a:pt x="82" y="281"/>
                    <a:pt x="66" y="291"/>
                  </a:cubicBezTo>
                  <a:cubicBezTo>
                    <a:pt x="39" y="286"/>
                    <a:pt x="52" y="277"/>
                    <a:pt x="33" y="264"/>
                  </a:cubicBezTo>
                  <a:cubicBezTo>
                    <a:pt x="28" y="248"/>
                    <a:pt x="20" y="232"/>
                    <a:pt x="15" y="216"/>
                  </a:cubicBezTo>
                  <a:cubicBezTo>
                    <a:pt x="12" y="217"/>
                    <a:pt x="8" y="221"/>
                    <a:pt x="6" y="219"/>
                  </a:cubicBezTo>
                  <a:cubicBezTo>
                    <a:pt x="4" y="217"/>
                    <a:pt x="8" y="213"/>
                    <a:pt x="9" y="210"/>
                  </a:cubicBezTo>
                  <a:cubicBezTo>
                    <a:pt x="10" y="205"/>
                    <a:pt x="12" y="195"/>
                    <a:pt x="12" y="195"/>
                  </a:cubicBezTo>
                  <a:cubicBezTo>
                    <a:pt x="9" y="242"/>
                    <a:pt x="0" y="275"/>
                    <a:pt x="30" y="312"/>
                  </a:cubicBezTo>
                  <a:cubicBezTo>
                    <a:pt x="36" y="319"/>
                    <a:pt x="50" y="322"/>
                    <a:pt x="57" y="327"/>
                  </a:cubicBezTo>
                  <a:cubicBezTo>
                    <a:pt x="88" y="325"/>
                    <a:pt x="114" y="335"/>
                    <a:pt x="108" y="303"/>
                  </a:cubicBezTo>
                  <a:cubicBezTo>
                    <a:pt x="111" y="291"/>
                    <a:pt x="129" y="273"/>
                    <a:pt x="129" y="273"/>
                  </a:cubicBezTo>
                  <a:cubicBezTo>
                    <a:pt x="136" y="228"/>
                    <a:pt x="133" y="163"/>
                    <a:pt x="138" y="312"/>
                  </a:cubicBezTo>
                  <a:cubicBezTo>
                    <a:pt x="149" y="305"/>
                    <a:pt x="148" y="298"/>
                    <a:pt x="159" y="291"/>
                  </a:cubicBezTo>
                  <a:cubicBezTo>
                    <a:pt x="164" y="273"/>
                    <a:pt x="171" y="276"/>
                    <a:pt x="174" y="255"/>
                  </a:cubicBezTo>
                  <a:cubicBezTo>
                    <a:pt x="172" y="221"/>
                    <a:pt x="173" y="183"/>
                    <a:pt x="165" y="150"/>
                  </a:cubicBezTo>
                  <a:cubicBezTo>
                    <a:pt x="166" y="141"/>
                    <a:pt x="166" y="132"/>
                    <a:pt x="168" y="123"/>
                  </a:cubicBezTo>
                  <a:cubicBezTo>
                    <a:pt x="169" y="117"/>
                    <a:pt x="174" y="105"/>
                    <a:pt x="174" y="105"/>
                  </a:cubicBezTo>
                  <a:cubicBezTo>
                    <a:pt x="171" y="76"/>
                    <a:pt x="174" y="18"/>
                    <a:pt x="147" y="0"/>
                  </a:cubicBezTo>
                  <a:cubicBezTo>
                    <a:pt x="141" y="4"/>
                    <a:pt x="135" y="8"/>
                    <a:pt x="129" y="12"/>
                  </a:cubicBezTo>
                  <a:cubicBezTo>
                    <a:pt x="126" y="14"/>
                    <a:pt x="120" y="18"/>
                    <a:pt x="120" y="18"/>
                  </a:cubicBezTo>
                  <a:cubicBezTo>
                    <a:pt x="119" y="22"/>
                    <a:pt x="120" y="27"/>
                    <a:pt x="117" y="30"/>
                  </a:cubicBezTo>
                  <a:cubicBezTo>
                    <a:pt x="115" y="32"/>
                    <a:pt x="99" y="41"/>
                    <a:pt x="99" y="36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37" name="Freeform 277"/>
            <p:cNvSpPr>
              <a:spLocks/>
            </p:cNvSpPr>
            <p:nvPr/>
          </p:nvSpPr>
          <p:spPr bwMode="auto">
            <a:xfrm>
              <a:off x="7316" y="1470"/>
              <a:ext cx="52" cy="81"/>
            </a:xfrm>
            <a:custGeom>
              <a:avLst/>
              <a:gdLst>
                <a:gd name="T0" fmla="*/ 99 w 99"/>
                <a:gd name="T1" fmla="*/ 10 h 163"/>
                <a:gd name="T2" fmla="*/ 24 w 99"/>
                <a:gd name="T3" fmla="*/ 97 h 163"/>
                <a:gd name="T4" fmla="*/ 15 w 99"/>
                <a:gd name="T5" fmla="*/ 127 h 163"/>
                <a:gd name="T6" fmla="*/ 15 w 99"/>
                <a:gd name="T7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163">
                  <a:moveTo>
                    <a:pt x="99" y="10"/>
                  </a:moveTo>
                  <a:cubicBezTo>
                    <a:pt x="5" y="14"/>
                    <a:pt x="28" y="0"/>
                    <a:pt x="24" y="97"/>
                  </a:cubicBezTo>
                  <a:cubicBezTo>
                    <a:pt x="0" y="89"/>
                    <a:pt x="14" y="115"/>
                    <a:pt x="15" y="127"/>
                  </a:cubicBezTo>
                  <a:cubicBezTo>
                    <a:pt x="16" y="139"/>
                    <a:pt x="15" y="151"/>
                    <a:pt x="15" y="163"/>
                  </a:cubicBezTo>
                </a:path>
              </a:pathLst>
            </a:custGeom>
            <a:solidFill>
              <a:schemeClr val="bg1"/>
            </a:solidFill>
            <a:ln w="254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38" name="Freeform 278"/>
            <p:cNvSpPr>
              <a:spLocks/>
            </p:cNvSpPr>
            <p:nvPr/>
          </p:nvSpPr>
          <p:spPr bwMode="auto">
            <a:xfrm>
              <a:off x="7178" y="1349"/>
              <a:ext cx="46" cy="28"/>
            </a:xfrm>
            <a:custGeom>
              <a:avLst/>
              <a:gdLst>
                <a:gd name="T0" fmla="*/ 76 w 86"/>
                <a:gd name="T1" fmla="*/ 35 h 56"/>
                <a:gd name="T2" fmla="*/ 58 w 86"/>
                <a:gd name="T3" fmla="*/ 47 h 56"/>
                <a:gd name="T4" fmla="*/ 34 w 86"/>
                <a:gd name="T5" fmla="*/ 38 h 56"/>
                <a:gd name="T6" fmla="*/ 10 w 86"/>
                <a:gd name="T7" fmla="*/ 29 h 56"/>
                <a:gd name="T8" fmla="*/ 79 w 86"/>
                <a:gd name="T9" fmla="*/ 20 h 56"/>
                <a:gd name="T10" fmla="*/ 85 w 86"/>
                <a:gd name="T11" fmla="*/ 29 h 56"/>
                <a:gd name="T12" fmla="*/ 76 w 86"/>
                <a:gd name="T13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56">
                  <a:moveTo>
                    <a:pt x="76" y="35"/>
                  </a:moveTo>
                  <a:cubicBezTo>
                    <a:pt x="58" y="23"/>
                    <a:pt x="23" y="24"/>
                    <a:pt x="58" y="47"/>
                  </a:cubicBezTo>
                  <a:cubicBezTo>
                    <a:pt x="44" y="56"/>
                    <a:pt x="47" y="46"/>
                    <a:pt x="34" y="38"/>
                  </a:cubicBezTo>
                  <a:cubicBezTo>
                    <a:pt x="30" y="16"/>
                    <a:pt x="28" y="24"/>
                    <a:pt x="10" y="29"/>
                  </a:cubicBezTo>
                  <a:cubicBezTo>
                    <a:pt x="0" y="0"/>
                    <a:pt x="77" y="20"/>
                    <a:pt x="79" y="20"/>
                  </a:cubicBezTo>
                  <a:cubicBezTo>
                    <a:pt x="81" y="23"/>
                    <a:pt x="86" y="25"/>
                    <a:pt x="85" y="29"/>
                  </a:cubicBezTo>
                  <a:cubicBezTo>
                    <a:pt x="84" y="33"/>
                    <a:pt x="76" y="35"/>
                    <a:pt x="76" y="35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39" name="Freeform 279"/>
            <p:cNvSpPr>
              <a:spLocks/>
            </p:cNvSpPr>
            <p:nvPr/>
          </p:nvSpPr>
          <p:spPr bwMode="auto">
            <a:xfrm>
              <a:off x="7442" y="1349"/>
              <a:ext cx="40" cy="26"/>
            </a:xfrm>
            <a:custGeom>
              <a:avLst/>
              <a:gdLst>
                <a:gd name="T0" fmla="*/ 76 w 76"/>
                <a:gd name="T1" fmla="*/ 21 h 54"/>
                <a:gd name="T2" fmla="*/ 49 w 76"/>
                <a:gd name="T3" fmla="*/ 24 h 54"/>
                <a:gd name="T4" fmla="*/ 31 w 76"/>
                <a:gd name="T5" fmla="*/ 54 h 54"/>
                <a:gd name="T6" fmla="*/ 40 w 76"/>
                <a:gd name="T7" fmla="*/ 30 h 54"/>
                <a:gd name="T8" fmla="*/ 7 w 76"/>
                <a:gd name="T9" fmla="*/ 21 h 54"/>
                <a:gd name="T10" fmla="*/ 1 w 76"/>
                <a:gd name="T11" fmla="*/ 12 h 54"/>
                <a:gd name="T12" fmla="*/ 28 w 76"/>
                <a:gd name="T13" fmla="*/ 0 h 54"/>
                <a:gd name="T14" fmla="*/ 76 w 76"/>
                <a:gd name="T15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54">
                  <a:moveTo>
                    <a:pt x="76" y="21"/>
                  </a:moveTo>
                  <a:cubicBezTo>
                    <a:pt x="65" y="25"/>
                    <a:pt x="60" y="20"/>
                    <a:pt x="49" y="24"/>
                  </a:cubicBezTo>
                  <a:cubicBezTo>
                    <a:pt x="46" y="40"/>
                    <a:pt x="44" y="45"/>
                    <a:pt x="31" y="54"/>
                  </a:cubicBezTo>
                  <a:cubicBezTo>
                    <a:pt x="26" y="40"/>
                    <a:pt x="36" y="43"/>
                    <a:pt x="40" y="30"/>
                  </a:cubicBezTo>
                  <a:cubicBezTo>
                    <a:pt x="34" y="13"/>
                    <a:pt x="24" y="19"/>
                    <a:pt x="7" y="21"/>
                  </a:cubicBezTo>
                  <a:cubicBezTo>
                    <a:pt x="5" y="18"/>
                    <a:pt x="0" y="15"/>
                    <a:pt x="1" y="12"/>
                  </a:cubicBezTo>
                  <a:cubicBezTo>
                    <a:pt x="1" y="12"/>
                    <a:pt x="22" y="2"/>
                    <a:pt x="28" y="0"/>
                  </a:cubicBezTo>
                  <a:cubicBezTo>
                    <a:pt x="42" y="9"/>
                    <a:pt x="60" y="16"/>
                    <a:pt x="76" y="21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40" name="Freeform 280"/>
            <p:cNvSpPr>
              <a:spLocks/>
            </p:cNvSpPr>
            <p:nvPr/>
          </p:nvSpPr>
          <p:spPr bwMode="auto">
            <a:xfrm>
              <a:off x="7376" y="1371"/>
              <a:ext cx="16" cy="73"/>
            </a:xfrm>
            <a:custGeom>
              <a:avLst/>
              <a:gdLst>
                <a:gd name="T0" fmla="*/ 18 w 30"/>
                <a:gd name="T1" fmla="*/ 0 h 147"/>
                <a:gd name="T2" fmla="*/ 30 w 30"/>
                <a:gd name="T3" fmla="*/ 36 h 147"/>
                <a:gd name="T4" fmla="*/ 18 w 30"/>
                <a:gd name="T5" fmla="*/ 75 h 147"/>
                <a:gd name="T6" fmla="*/ 0 w 30"/>
                <a:gd name="T7" fmla="*/ 147 h 147"/>
                <a:gd name="T8" fmla="*/ 6 w 30"/>
                <a:gd name="T9" fmla="*/ 105 h 147"/>
                <a:gd name="T10" fmla="*/ 9 w 30"/>
                <a:gd name="T11" fmla="*/ 66 h 147"/>
                <a:gd name="T12" fmla="*/ 12 w 30"/>
                <a:gd name="T13" fmla="*/ 33 h 147"/>
                <a:gd name="T14" fmla="*/ 18 w 30"/>
                <a:gd name="T1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47">
                  <a:moveTo>
                    <a:pt x="18" y="0"/>
                  </a:moveTo>
                  <a:cubicBezTo>
                    <a:pt x="21" y="16"/>
                    <a:pt x="22" y="23"/>
                    <a:pt x="30" y="36"/>
                  </a:cubicBezTo>
                  <a:cubicBezTo>
                    <a:pt x="28" y="53"/>
                    <a:pt x="27" y="61"/>
                    <a:pt x="18" y="75"/>
                  </a:cubicBezTo>
                  <a:cubicBezTo>
                    <a:pt x="15" y="124"/>
                    <a:pt x="12" y="112"/>
                    <a:pt x="0" y="147"/>
                  </a:cubicBezTo>
                  <a:cubicBezTo>
                    <a:pt x="0" y="147"/>
                    <a:pt x="2" y="118"/>
                    <a:pt x="6" y="105"/>
                  </a:cubicBezTo>
                  <a:cubicBezTo>
                    <a:pt x="8" y="91"/>
                    <a:pt x="13" y="79"/>
                    <a:pt x="9" y="66"/>
                  </a:cubicBezTo>
                  <a:cubicBezTo>
                    <a:pt x="12" y="53"/>
                    <a:pt x="16" y="45"/>
                    <a:pt x="12" y="33"/>
                  </a:cubicBezTo>
                  <a:cubicBezTo>
                    <a:pt x="16" y="8"/>
                    <a:pt x="13" y="19"/>
                    <a:pt x="18" y="0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41" name="Freeform 281"/>
            <p:cNvSpPr>
              <a:spLocks/>
            </p:cNvSpPr>
            <p:nvPr/>
          </p:nvSpPr>
          <p:spPr bwMode="auto">
            <a:xfrm>
              <a:off x="7237" y="1283"/>
              <a:ext cx="145" cy="166"/>
            </a:xfrm>
            <a:custGeom>
              <a:avLst/>
              <a:gdLst>
                <a:gd name="T0" fmla="*/ 273 w 275"/>
                <a:gd name="T1" fmla="*/ 246 h 335"/>
                <a:gd name="T2" fmla="*/ 231 w 275"/>
                <a:gd name="T3" fmla="*/ 249 h 335"/>
                <a:gd name="T4" fmla="*/ 197 w 275"/>
                <a:gd name="T5" fmla="*/ 270 h 335"/>
                <a:gd name="T6" fmla="*/ 144 w 275"/>
                <a:gd name="T7" fmla="*/ 307 h 335"/>
                <a:gd name="T8" fmla="*/ 122 w 275"/>
                <a:gd name="T9" fmla="*/ 318 h 335"/>
                <a:gd name="T10" fmla="*/ 54 w 275"/>
                <a:gd name="T11" fmla="*/ 309 h 335"/>
                <a:gd name="T12" fmla="*/ 35 w 275"/>
                <a:gd name="T13" fmla="*/ 297 h 335"/>
                <a:gd name="T14" fmla="*/ 21 w 275"/>
                <a:gd name="T15" fmla="*/ 279 h 335"/>
                <a:gd name="T16" fmla="*/ 12 w 275"/>
                <a:gd name="T17" fmla="*/ 249 h 335"/>
                <a:gd name="T18" fmla="*/ 17 w 275"/>
                <a:gd name="T19" fmla="*/ 210 h 335"/>
                <a:gd name="T20" fmla="*/ 23 w 275"/>
                <a:gd name="T21" fmla="*/ 163 h 335"/>
                <a:gd name="T22" fmla="*/ 29 w 275"/>
                <a:gd name="T23" fmla="*/ 148 h 335"/>
                <a:gd name="T24" fmla="*/ 42 w 275"/>
                <a:gd name="T25" fmla="*/ 123 h 335"/>
                <a:gd name="T26" fmla="*/ 53 w 275"/>
                <a:gd name="T27" fmla="*/ 93 h 335"/>
                <a:gd name="T28" fmla="*/ 62 w 275"/>
                <a:gd name="T29" fmla="*/ 75 h 335"/>
                <a:gd name="T30" fmla="*/ 71 w 275"/>
                <a:gd name="T31" fmla="*/ 57 h 335"/>
                <a:gd name="T32" fmla="*/ 90 w 275"/>
                <a:gd name="T33" fmla="*/ 27 h 335"/>
                <a:gd name="T34" fmla="*/ 98 w 275"/>
                <a:gd name="T35" fmla="*/ 12 h 335"/>
                <a:gd name="T36" fmla="*/ 90 w 275"/>
                <a:gd name="T37" fmla="*/ 10 h 335"/>
                <a:gd name="T38" fmla="*/ 81 w 275"/>
                <a:gd name="T39" fmla="*/ 22 h 335"/>
                <a:gd name="T40" fmla="*/ 57 w 275"/>
                <a:gd name="T41" fmla="*/ 31 h 335"/>
                <a:gd name="T42" fmla="*/ 21 w 275"/>
                <a:gd name="T43" fmla="*/ 52 h 335"/>
                <a:gd name="T44" fmla="*/ 50 w 275"/>
                <a:gd name="T45" fmla="*/ 42 h 335"/>
                <a:gd name="T46" fmla="*/ 72 w 275"/>
                <a:gd name="T47" fmla="*/ 39 h 335"/>
                <a:gd name="T48" fmla="*/ 68 w 275"/>
                <a:gd name="T49" fmla="*/ 51 h 335"/>
                <a:gd name="T50" fmla="*/ 50 w 275"/>
                <a:gd name="T51" fmla="*/ 72 h 335"/>
                <a:gd name="T52" fmla="*/ 45 w 275"/>
                <a:gd name="T53" fmla="*/ 88 h 335"/>
                <a:gd name="T54" fmla="*/ 38 w 275"/>
                <a:gd name="T55" fmla="*/ 106 h 335"/>
                <a:gd name="T56" fmla="*/ 27 w 275"/>
                <a:gd name="T57" fmla="*/ 139 h 335"/>
                <a:gd name="T58" fmla="*/ 15 w 275"/>
                <a:gd name="T59" fmla="*/ 166 h 335"/>
                <a:gd name="T60" fmla="*/ 9 w 275"/>
                <a:gd name="T61" fmla="*/ 195 h 335"/>
                <a:gd name="T62" fmla="*/ 3 w 275"/>
                <a:gd name="T63" fmla="*/ 217 h 335"/>
                <a:gd name="T64" fmla="*/ 11 w 275"/>
                <a:gd name="T65" fmla="*/ 270 h 335"/>
                <a:gd name="T66" fmla="*/ 17 w 275"/>
                <a:gd name="T67" fmla="*/ 289 h 335"/>
                <a:gd name="T68" fmla="*/ 30 w 275"/>
                <a:gd name="T69" fmla="*/ 309 h 335"/>
                <a:gd name="T70" fmla="*/ 42 w 275"/>
                <a:gd name="T71" fmla="*/ 319 h 335"/>
                <a:gd name="T72" fmla="*/ 95 w 275"/>
                <a:gd name="T73" fmla="*/ 331 h 335"/>
                <a:gd name="T74" fmla="*/ 161 w 275"/>
                <a:gd name="T75" fmla="*/ 322 h 335"/>
                <a:gd name="T76" fmla="*/ 170 w 275"/>
                <a:gd name="T77" fmla="*/ 315 h 335"/>
                <a:gd name="T78" fmla="*/ 171 w 275"/>
                <a:gd name="T79" fmla="*/ 310 h 335"/>
                <a:gd name="T80" fmla="*/ 180 w 275"/>
                <a:gd name="T81" fmla="*/ 303 h 335"/>
                <a:gd name="T82" fmla="*/ 195 w 275"/>
                <a:gd name="T83" fmla="*/ 291 h 335"/>
                <a:gd name="T84" fmla="*/ 212 w 275"/>
                <a:gd name="T85" fmla="*/ 279 h 335"/>
                <a:gd name="T86" fmla="*/ 225 w 275"/>
                <a:gd name="T87" fmla="*/ 270 h 335"/>
                <a:gd name="T88" fmla="*/ 236 w 275"/>
                <a:gd name="T89" fmla="*/ 264 h 335"/>
                <a:gd name="T90" fmla="*/ 240 w 275"/>
                <a:gd name="T91" fmla="*/ 255 h 335"/>
                <a:gd name="T92" fmla="*/ 273 w 275"/>
                <a:gd name="T93" fmla="*/ 24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5" h="335">
                  <a:moveTo>
                    <a:pt x="273" y="246"/>
                  </a:moveTo>
                  <a:cubicBezTo>
                    <a:pt x="251" y="245"/>
                    <a:pt x="246" y="240"/>
                    <a:pt x="231" y="249"/>
                  </a:cubicBezTo>
                  <a:cubicBezTo>
                    <a:pt x="226" y="258"/>
                    <a:pt x="207" y="263"/>
                    <a:pt x="197" y="270"/>
                  </a:cubicBezTo>
                  <a:cubicBezTo>
                    <a:pt x="189" y="286"/>
                    <a:pt x="162" y="304"/>
                    <a:pt x="144" y="307"/>
                  </a:cubicBezTo>
                  <a:cubicBezTo>
                    <a:pt x="138" y="318"/>
                    <a:pt x="137" y="316"/>
                    <a:pt x="122" y="318"/>
                  </a:cubicBezTo>
                  <a:cubicBezTo>
                    <a:pt x="92" y="316"/>
                    <a:pt x="81" y="310"/>
                    <a:pt x="54" y="309"/>
                  </a:cubicBezTo>
                  <a:cubicBezTo>
                    <a:pt x="49" y="303"/>
                    <a:pt x="42" y="302"/>
                    <a:pt x="35" y="297"/>
                  </a:cubicBezTo>
                  <a:cubicBezTo>
                    <a:pt x="31" y="290"/>
                    <a:pt x="27" y="284"/>
                    <a:pt x="21" y="279"/>
                  </a:cubicBezTo>
                  <a:cubicBezTo>
                    <a:pt x="19" y="269"/>
                    <a:pt x="21" y="251"/>
                    <a:pt x="12" y="249"/>
                  </a:cubicBezTo>
                  <a:cubicBezTo>
                    <a:pt x="9" y="234"/>
                    <a:pt x="11" y="223"/>
                    <a:pt x="17" y="210"/>
                  </a:cubicBezTo>
                  <a:cubicBezTo>
                    <a:pt x="20" y="194"/>
                    <a:pt x="14" y="177"/>
                    <a:pt x="23" y="163"/>
                  </a:cubicBezTo>
                  <a:cubicBezTo>
                    <a:pt x="24" y="157"/>
                    <a:pt x="26" y="154"/>
                    <a:pt x="29" y="148"/>
                  </a:cubicBezTo>
                  <a:cubicBezTo>
                    <a:pt x="31" y="138"/>
                    <a:pt x="36" y="131"/>
                    <a:pt x="42" y="123"/>
                  </a:cubicBezTo>
                  <a:cubicBezTo>
                    <a:pt x="44" y="112"/>
                    <a:pt x="46" y="102"/>
                    <a:pt x="53" y="93"/>
                  </a:cubicBezTo>
                  <a:cubicBezTo>
                    <a:pt x="54" y="86"/>
                    <a:pt x="58" y="81"/>
                    <a:pt x="62" y="75"/>
                  </a:cubicBezTo>
                  <a:cubicBezTo>
                    <a:pt x="63" y="69"/>
                    <a:pt x="67" y="62"/>
                    <a:pt x="71" y="57"/>
                  </a:cubicBezTo>
                  <a:cubicBezTo>
                    <a:pt x="72" y="47"/>
                    <a:pt x="82" y="35"/>
                    <a:pt x="90" y="27"/>
                  </a:cubicBezTo>
                  <a:cubicBezTo>
                    <a:pt x="92" y="22"/>
                    <a:pt x="94" y="17"/>
                    <a:pt x="98" y="12"/>
                  </a:cubicBezTo>
                  <a:cubicBezTo>
                    <a:pt x="95" y="0"/>
                    <a:pt x="94" y="2"/>
                    <a:pt x="90" y="10"/>
                  </a:cubicBezTo>
                  <a:cubicBezTo>
                    <a:pt x="89" y="17"/>
                    <a:pt x="85" y="17"/>
                    <a:pt x="81" y="22"/>
                  </a:cubicBezTo>
                  <a:cubicBezTo>
                    <a:pt x="79" y="32"/>
                    <a:pt x="66" y="29"/>
                    <a:pt x="57" y="31"/>
                  </a:cubicBezTo>
                  <a:cubicBezTo>
                    <a:pt x="53" y="38"/>
                    <a:pt x="30" y="50"/>
                    <a:pt x="21" y="52"/>
                  </a:cubicBezTo>
                  <a:cubicBezTo>
                    <a:pt x="34" y="60"/>
                    <a:pt x="38" y="44"/>
                    <a:pt x="50" y="42"/>
                  </a:cubicBezTo>
                  <a:cubicBezTo>
                    <a:pt x="52" y="32"/>
                    <a:pt x="51" y="29"/>
                    <a:pt x="72" y="39"/>
                  </a:cubicBezTo>
                  <a:cubicBezTo>
                    <a:pt x="75" y="40"/>
                    <a:pt x="69" y="50"/>
                    <a:pt x="68" y="51"/>
                  </a:cubicBezTo>
                  <a:cubicBezTo>
                    <a:pt x="61" y="58"/>
                    <a:pt x="56" y="64"/>
                    <a:pt x="50" y="72"/>
                  </a:cubicBezTo>
                  <a:cubicBezTo>
                    <a:pt x="48" y="77"/>
                    <a:pt x="48" y="83"/>
                    <a:pt x="45" y="88"/>
                  </a:cubicBezTo>
                  <a:cubicBezTo>
                    <a:pt x="44" y="95"/>
                    <a:pt x="43" y="101"/>
                    <a:pt x="38" y="106"/>
                  </a:cubicBezTo>
                  <a:cubicBezTo>
                    <a:pt x="34" y="117"/>
                    <a:pt x="34" y="129"/>
                    <a:pt x="27" y="139"/>
                  </a:cubicBezTo>
                  <a:cubicBezTo>
                    <a:pt x="25" y="149"/>
                    <a:pt x="21" y="158"/>
                    <a:pt x="15" y="166"/>
                  </a:cubicBezTo>
                  <a:cubicBezTo>
                    <a:pt x="14" y="177"/>
                    <a:pt x="13" y="185"/>
                    <a:pt x="9" y="195"/>
                  </a:cubicBezTo>
                  <a:cubicBezTo>
                    <a:pt x="8" y="202"/>
                    <a:pt x="6" y="211"/>
                    <a:pt x="3" y="217"/>
                  </a:cubicBezTo>
                  <a:cubicBezTo>
                    <a:pt x="4" y="230"/>
                    <a:pt x="0" y="263"/>
                    <a:pt x="11" y="270"/>
                  </a:cubicBezTo>
                  <a:cubicBezTo>
                    <a:pt x="12" y="278"/>
                    <a:pt x="12" y="283"/>
                    <a:pt x="17" y="289"/>
                  </a:cubicBezTo>
                  <a:cubicBezTo>
                    <a:pt x="18" y="301"/>
                    <a:pt x="19" y="304"/>
                    <a:pt x="30" y="309"/>
                  </a:cubicBezTo>
                  <a:cubicBezTo>
                    <a:pt x="34" y="314"/>
                    <a:pt x="38" y="315"/>
                    <a:pt x="42" y="319"/>
                  </a:cubicBezTo>
                  <a:cubicBezTo>
                    <a:pt x="48" y="335"/>
                    <a:pt x="81" y="330"/>
                    <a:pt x="95" y="331"/>
                  </a:cubicBezTo>
                  <a:cubicBezTo>
                    <a:pt x="125" y="330"/>
                    <a:pt x="136" y="328"/>
                    <a:pt x="161" y="322"/>
                  </a:cubicBezTo>
                  <a:cubicBezTo>
                    <a:pt x="164" y="319"/>
                    <a:pt x="168" y="318"/>
                    <a:pt x="170" y="315"/>
                  </a:cubicBezTo>
                  <a:cubicBezTo>
                    <a:pt x="171" y="314"/>
                    <a:pt x="170" y="311"/>
                    <a:pt x="171" y="310"/>
                  </a:cubicBezTo>
                  <a:cubicBezTo>
                    <a:pt x="173" y="307"/>
                    <a:pt x="180" y="303"/>
                    <a:pt x="180" y="303"/>
                  </a:cubicBezTo>
                  <a:cubicBezTo>
                    <a:pt x="183" y="295"/>
                    <a:pt x="186" y="292"/>
                    <a:pt x="195" y="291"/>
                  </a:cubicBezTo>
                  <a:cubicBezTo>
                    <a:pt x="203" y="288"/>
                    <a:pt x="203" y="281"/>
                    <a:pt x="212" y="279"/>
                  </a:cubicBezTo>
                  <a:cubicBezTo>
                    <a:pt x="214" y="271"/>
                    <a:pt x="217" y="271"/>
                    <a:pt x="225" y="270"/>
                  </a:cubicBezTo>
                  <a:cubicBezTo>
                    <a:pt x="226" y="270"/>
                    <a:pt x="235" y="265"/>
                    <a:pt x="236" y="264"/>
                  </a:cubicBezTo>
                  <a:cubicBezTo>
                    <a:pt x="237" y="262"/>
                    <a:pt x="236" y="256"/>
                    <a:pt x="240" y="255"/>
                  </a:cubicBezTo>
                  <a:cubicBezTo>
                    <a:pt x="275" y="249"/>
                    <a:pt x="270" y="264"/>
                    <a:pt x="273" y="246"/>
                  </a:cubicBezTo>
                  <a:close/>
                </a:path>
              </a:pathLst>
            </a:custGeom>
            <a:solidFill>
              <a:schemeClr val="bg1"/>
            </a:solidFill>
            <a:ln w="12700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42" name="Freeform 282"/>
            <p:cNvSpPr>
              <a:spLocks/>
            </p:cNvSpPr>
            <p:nvPr/>
          </p:nvSpPr>
          <p:spPr bwMode="auto">
            <a:xfrm>
              <a:off x="7338" y="1286"/>
              <a:ext cx="50" cy="47"/>
            </a:xfrm>
            <a:custGeom>
              <a:avLst/>
              <a:gdLst>
                <a:gd name="T0" fmla="*/ 96 w 96"/>
                <a:gd name="T1" fmla="*/ 95 h 95"/>
                <a:gd name="T2" fmla="*/ 67 w 96"/>
                <a:gd name="T3" fmla="*/ 83 h 95"/>
                <a:gd name="T4" fmla="*/ 55 w 96"/>
                <a:gd name="T5" fmla="*/ 72 h 95"/>
                <a:gd name="T6" fmla="*/ 37 w 96"/>
                <a:gd name="T7" fmla="*/ 56 h 95"/>
                <a:gd name="T8" fmla="*/ 22 w 96"/>
                <a:gd name="T9" fmla="*/ 38 h 95"/>
                <a:gd name="T10" fmla="*/ 12 w 96"/>
                <a:gd name="T11" fmla="*/ 12 h 95"/>
                <a:gd name="T12" fmla="*/ 9 w 96"/>
                <a:gd name="T13" fmla="*/ 0 h 95"/>
                <a:gd name="T14" fmla="*/ 22 w 96"/>
                <a:gd name="T15" fmla="*/ 8 h 95"/>
                <a:gd name="T16" fmla="*/ 33 w 96"/>
                <a:gd name="T17" fmla="*/ 15 h 95"/>
                <a:gd name="T18" fmla="*/ 40 w 96"/>
                <a:gd name="T19" fmla="*/ 30 h 95"/>
                <a:gd name="T20" fmla="*/ 48 w 96"/>
                <a:gd name="T21" fmla="*/ 51 h 95"/>
                <a:gd name="T22" fmla="*/ 57 w 96"/>
                <a:gd name="T23" fmla="*/ 57 h 95"/>
                <a:gd name="T24" fmla="*/ 67 w 96"/>
                <a:gd name="T25" fmla="*/ 74 h 95"/>
                <a:gd name="T26" fmla="*/ 78 w 96"/>
                <a:gd name="T27" fmla="*/ 84 h 95"/>
                <a:gd name="T28" fmla="*/ 96 w 96"/>
                <a:gd name="T2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6" h="95">
                  <a:moveTo>
                    <a:pt x="96" y="95"/>
                  </a:moveTo>
                  <a:cubicBezTo>
                    <a:pt x="75" y="92"/>
                    <a:pt x="84" y="85"/>
                    <a:pt x="67" y="83"/>
                  </a:cubicBezTo>
                  <a:cubicBezTo>
                    <a:pt x="64" y="77"/>
                    <a:pt x="61" y="75"/>
                    <a:pt x="55" y="72"/>
                  </a:cubicBezTo>
                  <a:cubicBezTo>
                    <a:pt x="48" y="63"/>
                    <a:pt x="45" y="63"/>
                    <a:pt x="37" y="56"/>
                  </a:cubicBezTo>
                  <a:cubicBezTo>
                    <a:pt x="33" y="49"/>
                    <a:pt x="27" y="45"/>
                    <a:pt x="22" y="38"/>
                  </a:cubicBezTo>
                  <a:cubicBezTo>
                    <a:pt x="20" y="30"/>
                    <a:pt x="18" y="17"/>
                    <a:pt x="12" y="12"/>
                  </a:cubicBezTo>
                  <a:cubicBezTo>
                    <a:pt x="9" y="2"/>
                    <a:pt x="0" y="9"/>
                    <a:pt x="9" y="0"/>
                  </a:cubicBezTo>
                  <a:cubicBezTo>
                    <a:pt x="17" y="2"/>
                    <a:pt x="15" y="5"/>
                    <a:pt x="22" y="8"/>
                  </a:cubicBezTo>
                  <a:cubicBezTo>
                    <a:pt x="25" y="14"/>
                    <a:pt x="27" y="14"/>
                    <a:pt x="33" y="15"/>
                  </a:cubicBezTo>
                  <a:cubicBezTo>
                    <a:pt x="41" y="21"/>
                    <a:pt x="43" y="18"/>
                    <a:pt x="40" y="30"/>
                  </a:cubicBezTo>
                  <a:cubicBezTo>
                    <a:pt x="41" y="39"/>
                    <a:pt x="39" y="49"/>
                    <a:pt x="48" y="51"/>
                  </a:cubicBezTo>
                  <a:cubicBezTo>
                    <a:pt x="50" y="54"/>
                    <a:pt x="55" y="54"/>
                    <a:pt x="57" y="57"/>
                  </a:cubicBezTo>
                  <a:cubicBezTo>
                    <a:pt x="63" y="66"/>
                    <a:pt x="56" y="66"/>
                    <a:pt x="67" y="74"/>
                  </a:cubicBezTo>
                  <a:cubicBezTo>
                    <a:pt x="71" y="82"/>
                    <a:pt x="67" y="83"/>
                    <a:pt x="78" y="84"/>
                  </a:cubicBezTo>
                  <a:cubicBezTo>
                    <a:pt x="87" y="87"/>
                    <a:pt x="87" y="95"/>
                    <a:pt x="96" y="95"/>
                  </a:cubicBezTo>
                  <a:close/>
                </a:path>
              </a:pathLst>
            </a:custGeom>
            <a:solidFill>
              <a:schemeClr val="bg1"/>
            </a:solidFill>
            <a:ln w="9525">
              <a:solidFill>
                <a:schemeClr val="bg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92443" name="Group 283"/>
            <p:cNvGrpSpPr>
              <a:grpSpLocks/>
            </p:cNvGrpSpPr>
            <p:nvPr/>
          </p:nvGrpSpPr>
          <p:grpSpPr bwMode="auto">
            <a:xfrm>
              <a:off x="7246" y="1652"/>
              <a:ext cx="163" cy="261"/>
              <a:chOff x="645" y="1493"/>
              <a:chExt cx="309" cy="527"/>
            </a:xfrm>
          </p:grpSpPr>
          <p:sp>
            <p:nvSpPr>
              <p:cNvPr id="92444" name="Freeform 284"/>
              <p:cNvSpPr>
                <a:spLocks/>
              </p:cNvSpPr>
              <p:nvPr/>
            </p:nvSpPr>
            <p:spPr bwMode="auto">
              <a:xfrm>
                <a:off x="645" y="1493"/>
                <a:ext cx="309" cy="527"/>
              </a:xfrm>
              <a:custGeom>
                <a:avLst/>
                <a:gdLst>
                  <a:gd name="T0" fmla="*/ 267 w 309"/>
                  <a:gd name="T1" fmla="*/ 166 h 527"/>
                  <a:gd name="T2" fmla="*/ 248 w 309"/>
                  <a:gd name="T3" fmla="*/ 258 h 527"/>
                  <a:gd name="T4" fmla="*/ 231 w 309"/>
                  <a:gd name="T5" fmla="*/ 375 h 527"/>
                  <a:gd name="T6" fmla="*/ 225 w 309"/>
                  <a:gd name="T7" fmla="*/ 457 h 527"/>
                  <a:gd name="T8" fmla="*/ 219 w 309"/>
                  <a:gd name="T9" fmla="*/ 507 h 527"/>
                  <a:gd name="T10" fmla="*/ 141 w 309"/>
                  <a:gd name="T11" fmla="*/ 513 h 527"/>
                  <a:gd name="T12" fmla="*/ 135 w 309"/>
                  <a:gd name="T13" fmla="*/ 412 h 527"/>
                  <a:gd name="T14" fmla="*/ 118 w 309"/>
                  <a:gd name="T15" fmla="*/ 299 h 527"/>
                  <a:gd name="T16" fmla="*/ 96 w 309"/>
                  <a:gd name="T17" fmla="*/ 235 h 527"/>
                  <a:gd name="T18" fmla="*/ 58 w 309"/>
                  <a:gd name="T19" fmla="*/ 147 h 527"/>
                  <a:gd name="T20" fmla="*/ 41 w 309"/>
                  <a:gd name="T21" fmla="*/ 100 h 527"/>
                  <a:gd name="T22" fmla="*/ 20 w 309"/>
                  <a:gd name="T23" fmla="*/ 40 h 527"/>
                  <a:gd name="T24" fmla="*/ 69 w 309"/>
                  <a:gd name="T25" fmla="*/ 6 h 527"/>
                  <a:gd name="T26" fmla="*/ 180 w 309"/>
                  <a:gd name="T27" fmla="*/ 76 h 527"/>
                  <a:gd name="T28" fmla="*/ 251 w 309"/>
                  <a:gd name="T29" fmla="*/ 12 h 527"/>
                  <a:gd name="T30" fmla="*/ 306 w 309"/>
                  <a:gd name="T31" fmla="*/ 51 h 527"/>
                  <a:gd name="T32" fmla="*/ 267 w 309"/>
                  <a:gd name="T33" fmla="*/ 166 h 527"/>
                  <a:gd name="T34" fmla="*/ 267 w 309"/>
                  <a:gd name="T35" fmla="*/ 166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9" h="527">
                    <a:moveTo>
                      <a:pt x="267" y="166"/>
                    </a:moveTo>
                    <a:cubicBezTo>
                      <a:pt x="263" y="187"/>
                      <a:pt x="253" y="237"/>
                      <a:pt x="248" y="258"/>
                    </a:cubicBezTo>
                    <a:cubicBezTo>
                      <a:pt x="248" y="287"/>
                      <a:pt x="226" y="357"/>
                      <a:pt x="231" y="375"/>
                    </a:cubicBezTo>
                    <a:cubicBezTo>
                      <a:pt x="228" y="408"/>
                      <a:pt x="227" y="435"/>
                      <a:pt x="225" y="457"/>
                    </a:cubicBezTo>
                    <a:cubicBezTo>
                      <a:pt x="223" y="479"/>
                      <a:pt x="233" y="498"/>
                      <a:pt x="219" y="507"/>
                    </a:cubicBezTo>
                    <a:cubicBezTo>
                      <a:pt x="189" y="527"/>
                      <a:pt x="174" y="514"/>
                      <a:pt x="141" y="513"/>
                    </a:cubicBezTo>
                    <a:cubicBezTo>
                      <a:pt x="127" y="498"/>
                      <a:pt x="141" y="433"/>
                      <a:pt x="135" y="412"/>
                    </a:cubicBezTo>
                    <a:cubicBezTo>
                      <a:pt x="131" y="377"/>
                      <a:pt x="119" y="337"/>
                      <a:pt x="118" y="299"/>
                    </a:cubicBezTo>
                    <a:cubicBezTo>
                      <a:pt x="111" y="278"/>
                      <a:pt x="106" y="260"/>
                      <a:pt x="96" y="235"/>
                    </a:cubicBezTo>
                    <a:cubicBezTo>
                      <a:pt x="87" y="215"/>
                      <a:pt x="67" y="169"/>
                      <a:pt x="58" y="147"/>
                    </a:cubicBezTo>
                    <a:cubicBezTo>
                      <a:pt x="49" y="125"/>
                      <a:pt x="47" y="118"/>
                      <a:pt x="41" y="100"/>
                    </a:cubicBezTo>
                    <a:cubicBezTo>
                      <a:pt x="35" y="85"/>
                      <a:pt x="0" y="56"/>
                      <a:pt x="20" y="40"/>
                    </a:cubicBezTo>
                    <a:cubicBezTo>
                      <a:pt x="28" y="31"/>
                      <a:pt x="42" y="0"/>
                      <a:pt x="69" y="6"/>
                    </a:cubicBezTo>
                    <a:cubicBezTo>
                      <a:pt x="96" y="12"/>
                      <a:pt x="150" y="75"/>
                      <a:pt x="180" y="76"/>
                    </a:cubicBezTo>
                    <a:cubicBezTo>
                      <a:pt x="210" y="77"/>
                      <a:pt x="230" y="16"/>
                      <a:pt x="251" y="12"/>
                    </a:cubicBezTo>
                    <a:cubicBezTo>
                      <a:pt x="272" y="8"/>
                      <a:pt x="303" y="25"/>
                      <a:pt x="306" y="51"/>
                    </a:cubicBezTo>
                    <a:cubicBezTo>
                      <a:pt x="309" y="77"/>
                      <a:pt x="275" y="142"/>
                      <a:pt x="267" y="166"/>
                    </a:cubicBezTo>
                    <a:cubicBezTo>
                      <a:pt x="267" y="166"/>
                      <a:pt x="267" y="166"/>
                      <a:pt x="267" y="166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45" name="Freeform 285"/>
              <p:cNvSpPr>
                <a:spLocks/>
              </p:cNvSpPr>
              <p:nvPr/>
            </p:nvSpPr>
            <p:spPr bwMode="auto">
              <a:xfrm>
                <a:off x="677" y="1512"/>
                <a:ext cx="265" cy="214"/>
              </a:xfrm>
              <a:custGeom>
                <a:avLst/>
                <a:gdLst>
                  <a:gd name="T0" fmla="*/ 241 w 265"/>
                  <a:gd name="T1" fmla="*/ 15 h 214"/>
                  <a:gd name="T2" fmla="*/ 253 w 265"/>
                  <a:gd name="T3" fmla="*/ 57 h 214"/>
                  <a:gd name="T4" fmla="*/ 184 w 265"/>
                  <a:gd name="T5" fmla="*/ 185 h 214"/>
                  <a:gd name="T6" fmla="*/ 129 w 265"/>
                  <a:gd name="T7" fmla="*/ 204 h 214"/>
                  <a:gd name="T8" fmla="*/ 59 w 265"/>
                  <a:gd name="T9" fmla="*/ 127 h 214"/>
                  <a:gd name="T10" fmla="*/ 3 w 265"/>
                  <a:gd name="T11" fmla="*/ 39 h 214"/>
                  <a:gd name="T12" fmla="*/ 39 w 265"/>
                  <a:gd name="T13" fmla="*/ 8 h 214"/>
                  <a:gd name="T14" fmla="*/ 121 w 265"/>
                  <a:gd name="T15" fmla="*/ 72 h 214"/>
                  <a:gd name="T16" fmla="*/ 241 w 265"/>
                  <a:gd name="T17" fmla="*/ 15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5" h="214">
                    <a:moveTo>
                      <a:pt x="241" y="15"/>
                    </a:moveTo>
                    <a:cubicBezTo>
                      <a:pt x="253" y="20"/>
                      <a:pt x="265" y="38"/>
                      <a:pt x="253" y="57"/>
                    </a:cubicBezTo>
                    <a:cubicBezTo>
                      <a:pt x="244" y="85"/>
                      <a:pt x="205" y="160"/>
                      <a:pt x="184" y="185"/>
                    </a:cubicBezTo>
                    <a:cubicBezTo>
                      <a:pt x="163" y="207"/>
                      <a:pt x="150" y="214"/>
                      <a:pt x="129" y="204"/>
                    </a:cubicBezTo>
                    <a:cubicBezTo>
                      <a:pt x="108" y="194"/>
                      <a:pt x="80" y="154"/>
                      <a:pt x="59" y="127"/>
                    </a:cubicBezTo>
                    <a:cubicBezTo>
                      <a:pt x="38" y="101"/>
                      <a:pt x="6" y="59"/>
                      <a:pt x="3" y="39"/>
                    </a:cubicBezTo>
                    <a:cubicBezTo>
                      <a:pt x="0" y="33"/>
                      <a:pt x="26" y="0"/>
                      <a:pt x="39" y="8"/>
                    </a:cubicBezTo>
                    <a:cubicBezTo>
                      <a:pt x="59" y="14"/>
                      <a:pt x="87" y="71"/>
                      <a:pt x="121" y="72"/>
                    </a:cubicBezTo>
                    <a:cubicBezTo>
                      <a:pt x="203" y="70"/>
                      <a:pt x="198" y="6"/>
                      <a:pt x="241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46" name="Freeform 286"/>
              <p:cNvSpPr>
                <a:spLocks/>
              </p:cNvSpPr>
              <p:nvPr/>
            </p:nvSpPr>
            <p:spPr bwMode="auto">
              <a:xfrm>
                <a:off x="744" y="1719"/>
                <a:ext cx="154" cy="72"/>
              </a:xfrm>
              <a:custGeom>
                <a:avLst/>
                <a:gdLst>
                  <a:gd name="T0" fmla="*/ 146 w 154"/>
                  <a:gd name="T1" fmla="*/ 15 h 72"/>
                  <a:gd name="T2" fmla="*/ 134 w 154"/>
                  <a:gd name="T3" fmla="*/ 66 h 72"/>
                  <a:gd name="T4" fmla="*/ 106 w 154"/>
                  <a:gd name="T5" fmla="*/ 64 h 72"/>
                  <a:gd name="T6" fmla="*/ 44 w 154"/>
                  <a:gd name="T7" fmla="*/ 62 h 72"/>
                  <a:gd name="T8" fmla="*/ 17 w 154"/>
                  <a:gd name="T9" fmla="*/ 47 h 72"/>
                  <a:gd name="T10" fmla="*/ 0 w 154"/>
                  <a:gd name="T11" fmla="*/ 5 h 72"/>
                  <a:gd name="T12" fmla="*/ 64 w 154"/>
                  <a:gd name="T13" fmla="*/ 22 h 72"/>
                  <a:gd name="T14" fmla="*/ 146 w 154"/>
                  <a:gd name="T15" fmla="*/ 1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72">
                    <a:moveTo>
                      <a:pt x="146" y="15"/>
                    </a:moveTo>
                    <a:cubicBezTo>
                      <a:pt x="147" y="27"/>
                      <a:pt x="154" y="71"/>
                      <a:pt x="134" y="66"/>
                    </a:cubicBezTo>
                    <a:cubicBezTo>
                      <a:pt x="125" y="72"/>
                      <a:pt x="122" y="64"/>
                      <a:pt x="106" y="64"/>
                    </a:cubicBezTo>
                    <a:cubicBezTo>
                      <a:pt x="91" y="63"/>
                      <a:pt x="59" y="65"/>
                      <a:pt x="44" y="62"/>
                    </a:cubicBezTo>
                    <a:cubicBezTo>
                      <a:pt x="43" y="47"/>
                      <a:pt x="22" y="61"/>
                      <a:pt x="17" y="47"/>
                    </a:cubicBezTo>
                    <a:cubicBezTo>
                      <a:pt x="15" y="42"/>
                      <a:pt x="0" y="5"/>
                      <a:pt x="0" y="5"/>
                    </a:cubicBezTo>
                    <a:cubicBezTo>
                      <a:pt x="14" y="0"/>
                      <a:pt x="52" y="14"/>
                      <a:pt x="64" y="22"/>
                    </a:cubicBezTo>
                    <a:cubicBezTo>
                      <a:pt x="146" y="20"/>
                      <a:pt x="103" y="6"/>
                      <a:pt x="146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47" name="Freeform 287"/>
              <p:cNvSpPr>
                <a:spLocks/>
              </p:cNvSpPr>
              <p:nvPr/>
            </p:nvSpPr>
            <p:spPr bwMode="auto">
              <a:xfrm>
                <a:off x="776" y="1827"/>
                <a:ext cx="138" cy="71"/>
              </a:xfrm>
              <a:custGeom>
                <a:avLst/>
                <a:gdLst>
                  <a:gd name="T0" fmla="*/ 97 w 138"/>
                  <a:gd name="T1" fmla="*/ 21 h 71"/>
                  <a:gd name="T2" fmla="*/ 91 w 138"/>
                  <a:gd name="T3" fmla="*/ 44 h 71"/>
                  <a:gd name="T4" fmla="*/ 91 w 138"/>
                  <a:gd name="T5" fmla="*/ 69 h 71"/>
                  <a:gd name="T6" fmla="*/ 36 w 138"/>
                  <a:gd name="T7" fmla="*/ 59 h 71"/>
                  <a:gd name="T8" fmla="*/ 9 w 138"/>
                  <a:gd name="T9" fmla="*/ 51 h 71"/>
                  <a:gd name="T10" fmla="*/ 0 w 138"/>
                  <a:gd name="T11" fmla="*/ 5 h 71"/>
                  <a:gd name="T12" fmla="*/ 56 w 138"/>
                  <a:gd name="T13" fmla="*/ 19 h 71"/>
                  <a:gd name="T14" fmla="*/ 97 w 138"/>
                  <a:gd name="T15" fmla="*/ 2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8" h="71">
                    <a:moveTo>
                      <a:pt x="97" y="21"/>
                    </a:moveTo>
                    <a:cubicBezTo>
                      <a:pt x="104" y="24"/>
                      <a:pt x="92" y="36"/>
                      <a:pt x="91" y="44"/>
                    </a:cubicBezTo>
                    <a:cubicBezTo>
                      <a:pt x="90" y="52"/>
                      <a:pt x="100" y="67"/>
                      <a:pt x="91" y="69"/>
                    </a:cubicBezTo>
                    <a:cubicBezTo>
                      <a:pt x="82" y="71"/>
                      <a:pt x="50" y="62"/>
                      <a:pt x="36" y="59"/>
                    </a:cubicBezTo>
                    <a:cubicBezTo>
                      <a:pt x="35" y="44"/>
                      <a:pt x="14" y="65"/>
                      <a:pt x="9" y="51"/>
                    </a:cubicBezTo>
                    <a:cubicBezTo>
                      <a:pt x="7" y="46"/>
                      <a:pt x="0" y="5"/>
                      <a:pt x="0" y="5"/>
                    </a:cubicBezTo>
                    <a:cubicBezTo>
                      <a:pt x="14" y="0"/>
                      <a:pt x="44" y="11"/>
                      <a:pt x="56" y="19"/>
                    </a:cubicBezTo>
                    <a:cubicBezTo>
                      <a:pt x="138" y="17"/>
                      <a:pt x="54" y="12"/>
                      <a:pt x="97" y="21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48" name="Freeform 288"/>
              <p:cNvSpPr>
                <a:spLocks/>
              </p:cNvSpPr>
              <p:nvPr/>
            </p:nvSpPr>
            <p:spPr bwMode="auto">
              <a:xfrm>
                <a:off x="786" y="1926"/>
                <a:ext cx="120" cy="65"/>
              </a:xfrm>
              <a:custGeom>
                <a:avLst/>
                <a:gdLst>
                  <a:gd name="T0" fmla="*/ 79 w 120"/>
                  <a:gd name="T1" fmla="*/ 15 h 65"/>
                  <a:gd name="T2" fmla="*/ 80 w 120"/>
                  <a:gd name="T3" fmla="*/ 39 h 65"/>
                  <a:gd name="T4" fmla="*/ 73 w 120"/>
                  <a:gd name="T5" fmla="*/ 63 h 65"/>
                  <a:gd name="T6" fmla="*/ 18 w 120"/>
                  <a:gd name="T7" fmla="*/ 53 h 65"/>
                  <a:gd name="T8" fmla="*/ 2 w 120"/>
                  <a:gd name="T9" fmla="*/ 47 h 65"/>
                  <a:gd name="T10" fmla="*/ 5 w 120"/>
                  <a:gd name="T11" fmla="*/ 5 h 65"/>
                  <a:gd name="T12" fmla="*/ 38 w 120"/>
                  <a:gd name="T13" fmla="*/ 13 h 65"/>
                  <a:gd name="T14" fmla="*/ 79 w 120"/>
                  <a:gd name="T15" fmla="*/ 1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65">
                    <a:moveTo>
                      <a:pt x="79" y="15"/>
                    </a:moveTo>
                    <a:cubicBezTo>
                      <a:pt x="86" y="18"/>
                      <a:pt x="81" y="31"/>
                      <a:pt x="80" y="39"/>
                    </a:cubicBezTo>
                    <a:cubicBezTo>
                      <a:pt x="79" y="47"/>
                      <a:pt x="83" y="61"/>
                      <a:pt x="73" y="63"/>
                    </a:cubicBezTo>
                    <a:cubicBezTo>
                      <a:pt x="63" y="65"/>
                      <a:pt x="30" y="56"/>
                      <a:pt x="18" y="53"/>
                    </a:cubicBezTo>
                    <a:cubicBezTo>
                      <a:pt x="17" y="38"/>
                      <a:pt x="7" y="61"/>
                      <a:pt x="2" y="47"/>
                    </a:cubicBezTo>
                    <a:cubicBezTo>
                      <a:pt x="0" y="42"/>
                      <a:pt x="5" y="5"/>
                      <a:pt x="5" y="5"/>
                    </a:cubicBezTo>
                    <a:cubicBezTo>
                      <a:pt x="19" y="0"/>
                      <a:pt x="26" y="5"/>
                      <a:pt x="38" y="13"/>
                    </a:cubicBezTo>
                    <a:cubicBezTo>
                      <a:pt x="120" y="11"/>
                      <a:pt x="36" y="6"/>
                      <a:pt x="79" y="15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92449" name="Group 289"/>
            <p:cNvGrpSpPr>
              <a:grpSpLocks/>
            </p:cNvGrpSpPr>
            <p:nvPr/>
          </p:nvGrpSpPr>
          <p:grpSpPr bwMode="auto">
            <a:xfrm>
              <a:off x="7336" y="1174"/>
              <a:ext cx="143" cy="131"/>
              <a:chOff x="1700" y="1646"/>
              <a:chExt cx="271" cy="263"/>
            </a:xfrm>
          </p:grpSpPr>
          <p:sp>
            <p:nvSpPr>
              <p:cNvPr id="92450" name="Freeform 290"/>
              <p:cNvSpPr>
                <a:spLocks/>
              </p:cNvSpPr>
              <p:nvPr/>
            </p:nvSpPr>
            <p:spPr bwMode="auto">
              <a:xfrm>
                <a:off x="1700" y="1646"/>
                <a:ext cx="271" cy="263"/>
              </a:xfrm>
              <a:custGeom>
                <a:avLst/>
                <a:gdLst>
                  <a:gd name="T0" fmla="*/ 209 w 271"/>
                  <a:gd name="T1" fmla="*/ 0 h 263"/>
                  <a:gd name="T2" fmla="*/ 191 w 271"/>
                  <a:gd name="T3" fmla="*/ 263 h 263"/>
                  <a:gd name="T4" fmla="*/ 100 w 271"/>
                  <a:gd name="T5" fmla="*/ 236 h 263"/>
                  <a:gd name="T6" fmla="*/ 0 w 271"/>
                  <a:gd name="T7" fmla="*/ 200 h 263"/>
                  <a:gd name="T8" fmla="*/ 36 w 271"/>
                  <a:gd name="T9" fmla="*/ 90 h 263"/>
                  <a:gd name="T10" fmla="*/ 109 w 271"/>
                  <a:gd name="T11" fmla="*/ 72 h 263"/>
                  <a:gd name="T12" fmla="*/ 163 w 271"/>
                  <a:gd name="T13" fmla="*/ 27 h 263"/>
                  <a:gd name="T14" fmla="*/ 209 w 271"/>
                  <a:gd name="T15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1" h="263">
                    <a:moveTo>
                      <a:pt x="209" y="0"/>
                    </a:moveTo>
                    <a:cubicBezTo>
                      <a:pt x="271" y="93"/>
                      <a:pt x="235" y="175"/>
                      <a:pt x="191" y="263"/>
                    </a:cubicBezTo>
                    <a:cubicBezTo>
                      <a:pt x="161" y="253"/>
                      <a:pt x="130" y="246"/>
                      <a:pt x="100" y="236"/>
                    </a:cubicBezTo>
                    <a:cubicBezTo>
                      <a:pt x="40" y="246"/>
                      <a:pt x="32" y="248"/>
                      <a:pt x="0" y="200"/>
                    </a:cubicBezTo>
                    <a:cubicBezTo>
                      <a:pt x="3" y="178"/>
                      <a:pt x="3" y="105"/>
                      <a:pt x="36" y="90"/>
                    </a:cubicBezTo>
                    <a:cubicBezTo>
                      <a:pt x="59" y="80"/>
                      <a:pt x="85" y="80"/>
                      <a:pt x="109" y="72"/>
                    </a:cubicBezTo>
                    <a:cubicBezTo>
                      <a:pt x="125" y="56"/>
                      <a:pt x="141" y="36"/>
                      <a:pt x="163" y="27"/>
                    </a:cubicBezTo>
                    <a:cubicBezTo>
                      <a:pt x="211" y="7"/>
                      <a:pt x="192" y="35"/>
                      <a:pt x="20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51" name="Freeform 291"/>
              <p:cNvSpPr>
                <a:spLocks/>
              </p:cNvSpPr>
              <p:nvPr/>
            </p:nvSpPr>
            <p:spPr bwMode="auto">
              <a:xfrm>
                <a:off x="1701" y="1716"/>
                <a:ext cx="104" cy="172"/>
              </a:xfrm>
              <a:custGeom>
                <a:avLst/>
                <a:gdLst>
                  <a:gd name="T0" fmla="*/ 35 w 104"/>
                  <a:gd name="T1" fmla="*/ 39 h 172"/>
                  <a:gd name="T2" fmla="*/ 81 w 104"/>
                  <a:gd name="T3" fmla="*/ 148 h 172"/>
                  <a:gd name="T4" fmla="*/ 23 w 104"/>
                  <a:gd name="T5" fmla="*/ 158 h 172"/>
                  <a:gd name="T6" fmla="*/ 2 w 104"/>
                  <a:gd name="T7" fmla="*/ 132 h 172"/>
                  <a:gd name="T8" fmla="*/ 8 w 104"/>
                  <a:gd name="T9" fmla="*/ 66 h 172"/>
                  <a:gd name="T10" fmla="*/ 35 w 104"/>
                  <a:gd name="T11" fmla="*/ 3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172">
                    <a:moveTo>
                      <a:pt x="35" y="39"/>
                    </a:moveTo>
                    <a:cubicBezTo>
                      <a:pt x="104" y="62"/>
                      <a:pt x="90" y="63"/>
                      <a:pt x="81" y="148"/>
                    </a:cubicBezTo>
                    <a:cubicBezTo>
                      <a:pt x="84" y="165"/>
                      <a:pt x="35" y="172"/>
                      <a:pt x="23" y="158"/>
                    </a:cubicBezTo>
                    <a:cubicBezTo>
                      <a:pt x="10" y="155"/>
                      <a:pt x="4" y="147"/>
                      <a:pt x="2" y="132"/>
                    </a:cubicBezTo>
                    <a:cubicBezTo>
                      <a:pt x="0" y="117"/>
                      <a:pt x="3" y="81"/>
                      <a:pt x="8" y="66"/>
                    </a:cubicBezTo>
                    <a:cubicBezTo>
                      <a:pt x="41" y="0"/>
                      <a:pt x="35" y="102"/>
                      <a:pt x="35" y="3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92452" name="Group 292"/>
            <p:cNvGrpSpPr>
              <a:grpSpLocks/>
            </p:cNvGrpSpPr>
            <p:nvPr/>
          </p:nvGrpSpPr>
          <p:grpSpPr bwMode="auto">
            <a:xfrm flipH="1">
              <a:off x="7210" y="1174"/>
              <a:ext cx="117" cy="131"/>
              <a:chOff x="1700" y="1646"/>
              <a:chExt cx="271" cy="263"/>
            </a:xfrm>
          </p:grpSpPr>
          <p:sp>
            <p:nvSpPr>
              <p:cNvPr id="92453" name="Freeform 293"/>
              <p:cNvSpPr>
                <a:spLocks/>
              </p:cNvSpPr>
              <p:nvPr/>
            </p:nvSpPr>
            <p:spPr bwMode="auto">
              <a:xfrm>
                <a:off x="1700" y="1646"/>
                <a:ext cx="271" cy="263"/>
              </a:xfrm>
              <a:custGeom>
                <a:avLst/>
                <a:gdLst>
                  <a:gd name="T0" fmla="*/ 209 w 271"/>
                  <a:gd name="T1" fmla="*/ 0 h 263"/>
                  <a:gd name="T2" fmla="*/ 191 w 271"/>
                  <a:gd name="T3" fmla="*/ 263 h 263"/>
                  <a:gd name="T4" fmla="*/ 100 w 271"/>
                  <a:gd name="T5" fmla="*/ 236 h 263"/>
                  <a:gd name="T6" fmla="*/ 0 w 271"/>
                  <a:gd name="T7" fmla="*/ 200 h 263"/>
                  <a:gd name="T8" fmla="*/ 36 w 271"/>
                  <a:gd name="T9" fmla="*/ 90 h 263"/>
                  <a:gd name="T10" fmla="*/ 109 w 271"/>
                  <a:gd name="T11" fmla="*/ 72 h 263"/>
                  <a:gd name="T12" fmla="*/ 163 w 271"/>
                  <a:gd name="T13" fmla="*/ 27 h 263"/>
                  <a:gd name="T14" fmla="*/ 209 w 271"/>
                  <a:gd name="T15" fmla="*/ 0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1" h="263">
                    <a:moveTo>
                      <a:pt x="209" y="0"/>
                    </a:moveTo>
                    <a:cubicBezTo>
                      <a:pt x="271" y="93"/>
                      <a:pt x="235" y="175"/>
                      <a:pt x="191" y="263"/>
                    </a:cubicBezTo>
                    <a:cubicBezTo>
                      <a:pt x="161" y="253"/>
                      <a:pt x="130" y="246"/>
                      <a:pt x="100" y="236"/>
                    </a:cubicBezTo>
                    <a:cubicBezTo>
                      <a:pt x="40" y="246"/>
                      <a:pt x="32" y="248"/>
                      <a:pt x="0" y="200"/>
                    </a:cubicBezTo>
                    <a:cubicBezTo>
                      <a:pt x="3" y="178"/>
                      <a:pt x="3" y="105"/>
                      <a:pt x="36" y="90"/>
                    </a:cubicBezTo>
                    <a:cubicBezTo>
                      <a:pt x="59" y="80"/>
                      <a:pt x="85" y="80"/>
                      <a:pt x="109" y="72"/>
                    </a:cubicBezTo>
                    <a:cubicBezTo>
                      <a:pt x="125" y="56"/>
                      <a:pt x="141" y="36"/>
                      <a:pt x="163" y="27"/>
                    </a:cubicBezTo>
                    <a:cubicBezTo>
                      <a:pt x="211" y="7"/>
                      <a:pt x="192" y="35"/>
                      <a:pt x="20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25400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54" name="Freeform 294"/>
              <p:cNvSpPr>
                <a:spLocks/>
              </p:cNvSpPr>
              <p:nvPr/>
            </p:nvSpPr>
            <p:spPr bwMode="auto">
              <a:xfrm>
                <a:off x="1701" y="1716"/>
                <a:ext cx="104" cy="172"/>
              </a:xfrm>
              <a:custGeom>
                <a:avLst/>
                <a:gdLst>
                  <a:gd name="T0" fmla="*/ 35 w 104"/>
                  <a:gd name="T1" fmla="*/ 39 h 172"/>
                  <a:gd name="T2" fmla="*/ 81 w 104"/>
                  <a:gd name="T3" fmla="*/ 148 h 172"/>
                  <a:gd name="T4" fmla="*/ 23 w 104"/>
                  <a:gd name="T5" fmla="*/ 158 h 172"/>
                  <a:gd name="T6" fmla="*/ 2 w 104"/>
                  <a:gd name="T7" fmla="*/ 132 h 172"/>
                  <a:gd name="T8" fmla="*/ 8 w 104"/>
                  <a:gd name="T9" fmla="*/ 66 h 172"/>
                  <a:gd name="T10" fmla="*/ 35 w 104"/>
                  <a:gd name="T11" fmla="*/ 39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04" h="172">
                    <a:moveTo>
                      <a:pt x="35" y="39"/>
                    </a:moveTo>
                    <a:cubicBezTo>
                      <a:pt x="104" y="62"/>
                      <a:pt x="90" y="63"/>
                      <a:pt x="81" y="148"/>
                    </a:cubicBezTo>
                    <a:cubicBezTo>
                      <a:pt x="84" y="165"/>
                      <a:pt x="35" y="172"/>
                      <a:pt x="23" y="158"/>
                    </a:cubicBezTo>
                    <a:cubicBezTo>
                      <a:pt x="10" y="155"/>
                      <a:pt x="4" y="147"/>
                      <a:pt x="2" y="132"/>
                    </a:cubicBezTo>
                    <a:cubicBezTo>
                      <a:pt x="0" y="117"/>
                      <a:pt x="3" y="81"/>
                      <a:pt x="8" y="66"/>
                    </a:cubicBezTo>
                    <a:cubicBezTo>
                      <a:pt x="41" y="0"/>
                      <a:pt x="35" y="102"/>
                      <a:pt x="35" y="39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 cmpd="sng">
                <a:solidFill>
                  <a:schemeClr val="bg1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92455" name="Group 295"/>
            <p:cNvGrpSpPr>
              <a:grpSpLocks/>
            </p:cNvGrpSpPr>
            <p:nvPr/>
          </p:nvGrpSpPr>
          <p:grpSpPr bwMode="auto">
            <a:xfrm>
              <a:off x="7008" y="1483"/>
              <a:ext cx="413" cy="453"/>
              <a:chOff x="3362" y="1204"/>
              <a:chExt cx="785" cy="914"/>
            </a:xfrm>
          </p:grpSpPr>
          <p:sp>
            <p:nvSpPr>
              <p:cNvPr id="92456" name="Freeform 296"/>
              <p:cNvSpPr>
                <a:spLocks/>
              </p:cNvSpPr>
              <p:nvPr/>
            </p:nvSpPr>
            <p:spPr bwMode="auto">
              <a:xfrm>
                <a:off x="3418" y="1204"/>
                <a:ext cx="729" cy="578"/>
              </a:xfrm>
              <a:custGeom>
                <a:avLst/>
                <a:gdLst>
                  <a:gd name="T0" fmla="*/ 729 w 729"/>
                  <a:gd name="T1" fmla="*/ 538 h 578"/>
                  <a:gd name="T2" fmla="*/ 689 w 729"/>
                  <a:gd name="T3" fmla="*/ 562 h 578"/>
                  <a:gd name="T4" fmla="*/ 665 w 729"/>
                  <a:gd name="T5" fmla="*/ 544 h 578"/>
                  <a:gd name="T6" fmla="*/ 627 w 729"/>
                  <a:gd name="T7" fmla="*/ 500 h 578"/>
                  <a:gd name="T8" fmla="*/ 599 w 729"/>
                  <a:gd name="T9" fmla="*/ 458 h 578"/>
                  <a:gd name="T10" fmla="*/ 575 w 729"/>
                  <a:gd name="T11" fmla="*/ 420 h 578"/>
                  <a:gd name="T12" fmla="*/ 447 w 729"/>
                  <a:gd name="T13" fmla="*/ 262 h 578"/>
                  <a:gd name="T14" fmla="*/ 427 w 729"/>
                  <a:gd name="T15" fmla="*/ 242 h 578"/>
                  <a:gd name="T16" fmla="*/ 381 w 729"/>
                  <a:gd name="T17" fmla="*/ 196 h 578"/>
                  <a:gd name="T18" fmla="*/ 365 w 729"/>
                  <a:gd name="T19" fmla="*/ 182 h 578"/>
                  <a:gd name="T20" fmla="*/ 365 w 729"/>
                  <a:gd name="T21" fmla="*/ 184 h 578"/>
                  <a:gd name="T22" fmla="*/ 315 w 729"/>
                  <a:gd name="T23" fmla="*/ 148 h 578"/>
                  <a:gd name="T24" fmla="*/ 285 w 729"/>
                  <a:gd name="T25" fmla="*/ 128 h 578"/>
                  <a:gd name="T26" fmla="*/ 153 w 729"/>
                  <a:gd name="T27" fmla="*/ 90 h 578"/>
                  <a:gd name="T28" fmla="*/ 115 w 729"/>
                  <a:gd name="T29" fmla="*/ 78 h 578"/>
                  <a:gd name="T30" fmla="*/ 95 w 729"/>
                  <a:gd name="T31" fmla="*/ 88 h 578"/>
                  <a:gd name="T32" fmla="*/ 75 w 729"/>
                  <a:gd name="T33" fmla="*/ 108 h 578"/>
                  <a:gd name="T34" fmla="*/ 17 w 729"/>
                  <a:gd name="T35" fmla="*/ 102 h 578"/>
                  <a:gd name="T36" fmla="*/ 3 w 729"/>
                  <a:gd name="T37" fmla="*/ 88 h 578"/>
                  <a:gd name="T38" fmla="*/ 1 w 729"/>
                  <a:gd name="T39" fmla="*/ 50 h 578"/>
                  <a:gd name="T40" fmla="*/ 9 w 729"/>
                  <a:gd name="T41" fmla="*/ 22 h 578"/>
                  <a:gd name="T42" fmla="*/ 33 w 729"/>
                  <a:gd name="T43" fmla="*/ 0 h 578"/>
                  <a:gd name="T44" fmla="*/ 85 w 729"/>
                  <a:gd name="T45" fmla="*/ 14 h 578"/>
                  <a:gd name="T46" fmla="*/ 159 w 729"/>
                  <a:gd name="T47" fmla="*/ 32 h 578"/>
                  <a:gd name="T48" fmla="*/ 201 w 729"/>
                  <a:gd name="T49" fmla="*/ 38 h 578"/>
                  <a:gd name="T50" fmla="*/ 285 w 729"/>
                  <a:gd name="T51" fmla="*/ 70 h 578"/>
                  <a:gd name="T52" fmla="*/ 385 w 729"/>
                  <a:gd name="T53" fmla="*/ 120 h 578"/>
                  <a:gd name="T54" fmla="*/ 465 w 729"/>
                  <a:gd name="T55" fmla="*/ 200 h 578"/>
                  <a:gd name="T56" fmla="*/ 537 w 729"/>
                  <a:gd name="T57" fmla="*/ 286 h 578"/>
                  <a:gd name="T58" fmla="*/ 601 w 729"/>
                  <a:gd name="T59" fmla="*/ 354 h 578"/>
                  <a:gd name="T60" fmla="*/ 651 w 729"/>
                  <a:gd name="T61" fmla="*/ 424 h 578"/>
                  <a:gd name="T62" fmla="*/ 687 w 729"/>
                  <a:gd name="T63" fmla="*/ 472 h 578"/>
                  <a:gd name="T64" fmla="*/ 699 w 729"/>
                  <a:gd name="T65" fmla="*/ 488 h 578"/>
                  <a:gd name="T66" fmla="*/ 717 w 729"/>
                  <a:gd name="T67" fmla="*/ 506 h 578"/>
                  <a:gd name="T68" fmla="*/ 729 w 729"/>
                  <a:gd name="T69" fmla="*/ 530 h 578"/>
                  <a:gd name="T70" fmla="*/ 729 w 729"/>
                  <a:gd name="T71" fmla="*/ 538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29" h="578">
                    <a:moveTo>
                      <a:pt x="729" y="538"/>
                    </a:moveTo>
                    <a:cubicBezTo>
                      <a:pt x="721" y="550"/>
                      <a:pt x="703" y="557"/>
                      <a:pt x="689" y="562"/>
                    </a:cubicBezTo>
                    <a:cubicBezTo>
                      <a:pt x="684" y="578"/>
                      <a:pt x="672" y="549"/>
                      <a:pt x="665" y="544"/>
                    </a:cubicBezTo>
                    <a:cubicBezTo>
                      <a:pt x="655" y="534"/>
                      <a:pt x="638" y="514"/>
                      <a:pt x="627" y="500"/>
                    </a:cubicBezTo>
                    <a:cubicBezTo>
                      <a:pt x="620" y="493"/>
                      <a:pt x="608" y="471"/>
                      <a:pt x="599" y="458"/>
                    </a:cubicBezTo>
                    <a:cubicBezTo>
                      <a:pt x="595" y="449"/>
                      <a:pt x="600" y="455"/>
                      <a:pt x="575" y="420"/>
                    </a:cubicBezTo>
                    <a:cubicBezTo>
                      <a:pt x="551" y="386"/>
                      <a:pt x="472" y="292"/>
                      <a:pt x="447" y="262"/>
                    </a:cubicBezTo>
                    <a:cubicBezTo>
                      <a:pt x="442" y="255"/>
                      <a:pt x="434" y="247"/>
                      <a:pt x="427" y="242"/>
                    </a:cubicBezTo>
                    <a:cubicBezTo>
                      <a:pt x="423" y="230"/>
                      <a:pt x="392" y="203"/>
                      <a:pt x="381" y="196"/>
                    </a:cubicBezTo>
                    <a:cubicBezTo>
                      <a:pt x="373" y="191"/>
                      <a:pt x="374" y="185"/>
                      <a:pt x="365" y="182"/>
                    </a:cubicBezTo>
                    <a:cubicBezTo>
                      <a:pt x="362" y="180"/>
                      <a:pt x="373" y="190"/>
                      <a:pt x="365" y="184"/>
                    </a:cubicBezTo>
                    <a:cubicBezTo>
                      <a:pt x="357" y="178"/>
                      <a:pt x="328" y="157"/>
                      <a:pt x="315" y="148"/>
                    </a:cubicBezTo>
                    <a:cubicBezTo>
                      <a:pt x="308" y="141"/>
                      <a:pt x="294" y="131"/>
                      <a:pt x="285" y="128"/>
                    </a:cubicBezTo>
                    <a:cubicBezTo>
                      <a:pt x="255" y="98"/>
                      <a:pt x="192" y="93"/>
                      <a:pt x="153" y="90"/>
                    </a:cubicBezTo>
                    <a:cubicBezTo>
                      <a:pt x="124" y="83"/>
                      <a:pt x="125" y="78"/>
                      <a:pt x="115" y="78"/>
                    </a:cubicBezTo>
                    <a:cubicBezTo>
                      <a:pt x="105" y="78"/>
                      <a:pt x="102" y="83"/>
                      <a:pt x="95" y="88"/>
                    </a:cubicBezTo>
                    <a:cubicBezTo>
                      <a:pt x="90" y="95"/>
                      <a:pt x="82" y="103"/>
                      <a:pt x="75" y="108"/>
                    </a:cubicBezTo>
                    <a:cubicBezTo>
                      <a:pt x="60" y="131"/>
                      <a:pt x="33" y="113"/>
                      <a:pt x="17" y="102"/>
                    </a:cubicBezTo>
                    <a:cubicBezTo>
                      <a:pt x="6" y="98"/>
                      <a:pt x="6" y="97"/>
                      <a:pt x="3" y="88"/>
                    </a:cubicBezTo>
                    <a:cubicBezTo>
                      <a:pt x="0" y="79"/>
                      <a:pt x="0" y="61"/>
                      <a:pt x="1" y="50"/>
                    </a:cubicBezTo>
                    <a:cubicBezTo>
                      <a:pt x="2" y="39"/>
                      <a:pt x="4" y="30"/>
                      <a:pt x="9" y="22"/>
                    </a:cubicBezTo>
                    <a:cubicBezTo>
                      <a:pt x="14" y="8"/>
                      <a:pt x="22" y="7"/>
                      <a:pt x="33" y="0"/>
                    </a:cubicBezTo>
                    <a:cubicBezTo>
                      <a:pt x="54" y="2"/>
                      <a:pt x="66" y="8"/>
                      <a:pt x="85" y="14"/>
                    </a:cubicBezTo>
                    <a:cubicBezTo>
                      <a:pt x="96" y="46"/>
                      <a:pt x="112" y="31"/>
                      <a:pt x="159" y="32"/>
                    </a:cubicBezTo>
                    <a:cubicBezTo>
                      <a:pt x="173" y="34"/>
                      <a:pt x="188" y="34"/>
                      <a:pt x="201" y="38"/>
                    </a:cubicBezTo>
                    <a:cubicBezTo>
                      <a:pt x="221" y="45"/>
                      <a:pt x="254" y="56"/>
                      <a:pt x="285" y="70"/>
                    </a:cubicBezTo>
                    <a:cubicBezTo>
                      <a:pt x="316" y="84"/>
                      <a:pt x="355" y="98"/>
                      <a:pt x="385" y="120"/>
                    </a:cubicBezTo>
                    <a:cubicBezTo>
                      <a:pt x="407" y="135"/>
                      <a:pt x="446" y="183"/>
                      <a:pt x="465" y="200"/>
                    </a:cubicBezTo>
                    <a:cubicBezTo>
                      <a:pt x="490" y="228"/>
                      <a:pt x="515" y="263"/>
                      <a:pt x="537" y="286"/>
                    </a:cubicBezTo>
                    <a:cubicBezTo>
                      <a:pt x="552" y="299"/>
                      <a:pt x="589" y="340"/>
                      <a:pt x="601" y="354"/>
                    </a:cubicBezTo>
                    <a:cubicBezTo>
                      <a:pt x="620" y="377"/>
                      <a:pt x="636" y="402"/>
                      <a:pt x="651" y="424"/>
                    </a:cubicBezTo>
                    <a:cubicBezTo>
                      <a:pt x="658" y="434"/>
                      <a:pt x="679" y="461"/>
                      <a:pt x="687" y="472"/>
                    </a:cubicBezTo>
                    <a:cubicBezTo>
                      <a:pt x="690" y="480"/>
                      <a:pt x="692" y="483"/>
                      <a:pt x="699" y="488"/>
                    </a:cubicBezTo>
                    <a:cubicBezTo>
                      <a:pt x="705" y="497"/>
                      <a:pt x="706" y="502"/>
                      <a:pt x="717" y="506"/>
                    </a:cubicBezTo>
                    <a:cubicBezTo>
                      <a:pt x="720" y="514"/>
                      <a:pt x="724" y="523"/>
                      <a:pt x="729" y="530"/>
                    </a:cubicBezTo>
                    <a:cubicBezTo>
                      <a:pt x="727" y="537"/>
                      <a:pt x="726" y="535"/>
                      <a:pt x="729" y="538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57" name="Freeform 297"/>
              <p:cNvSpPr>
                <a:spLocks/>
              </p:cNvSpPr>
              <p:nvPr/>
            </p:nvSpPr>
            <p:spPr bwMode="auto">
              <a:xfrm>
                <a:off x="3523" y="1256"/>
                <a:ext cx="308" cy="158"/>
              </a:xfrm>
              <a:custGeom>
                <a:avLst/>
                <a:gdLst>
                  <a:gd name="T0" fmla="*/ 308 w 308"/>
                  <a:gd name="T1" fmla="*/ 158 h 158"/>
                  <a:gd name="T2" fmla="*/ 294 w 308"/>
                  <a:gd name="T3" fmla="*/ 144 h 158"/>
                  <a:gd name="T4" fmla="*/ 274 w 308"/>
                  <a:gd name="T5" fmla="*/ 124 h 158"/>
                  <a:gd name="T6" fmla="*/ 200 w 308"/>
                  <a:gd name="T7" fmla="*/ 62 h 158"/>
                  <a:gd name="T8" fmla="*/ 130 w 308"/>
                  <a:gd name="T9" fmla="*/ 24 h 158"/>
                  <a:gd name="T10" fmla="*/ 38 w 308"/>
                  <a:gd name="T11" fmla="*/ 8 h 158"/>
                  <a:gd name="T12" fmla="*/ 4 w 308"/>
                  <a:gd name="T13" fmla="*/ 0 h 158"/>
                  <a:gd name="T14" fmla="*/ 14 w 308"/>
                  <a:gd name="T15" fmla="*/ 16 h 158"/>
                  <a:gd name="T16" fmla="*/ 64 w 308"/>
                  <a:gd name="T17" fmla="*/ 34 h 158"/>
                  <a:gd name="T18" fmla="*/ 170 w 308"/>
                  <a:gd name="T19" fmla="*/ 58 h 158"/>
                  <a:gd name="T20" fmla="*/ 238 w 308"/>
                  <a:gd name="T21" fmla="*/ 108 h 158"/>
                  <a:gd name="T22" fmla="*/ 268 w 308"/>
                  <a:gd name="T23" fmla="*/ 120 h 158"/>
                  <a:gd name="T24" fmla="*/ 274 w 308"/>
                  <a:gd name="T25" fmla="*/ 124 h 158"/>
                  <a:gd name="T26" fmla="*/ 298 w 308"/>
                  <a:gd name="T27" fmla="*/ 144 h 158"/>
                  <a:gd name="T28" fmla="*/ 308 w 308"/>
                  <a:gd name="T29" fmla="*/ 158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8" h="158">
                    <a:moveTo>
                      <a:pt x="308" y="158"/>
                    </a:moveTo>
                    <a:cubicBezTo>
                      <a:pt x="299" y="144"/>
                      <a:pt x="305" y="148"/>
                      <a:pt x="294" y="144"/>
                    </a:cubicBezTo>
                    <a:cubicBezTo>
                      <a:pt x="289" y="137"/>
                      <a:pt x="281" y="129"/>
                      <a:pt x="274" y="124"/>
                    </a:cubicBezTo>
                    <a:cubicBezTo>
                      <a:pt x="258" y="110"/>
                      <a:pt x="224" y="79"/>
                      <a:pt x="200" y="62"/>
                    </a:cubicBezTo>
                    <a:cubicBezTo>
                      <a:pt x="181" y="50"/>
                      <a:pt x="162" y="37"/>
                      <a:pt x="130" y="24"/>
                    </a:cubicBezTo>
                    <a:cubicBezTo>
                      <a:pt x="96" y="13"/>
                      <a:pt x="78" y="10"/>
                      <a:pt x="38" y="8"/>
                    </a:cubicBezTo>
                    <a:cubicBezTo>
                      <a:pt x="26" y="4"/>
                      <a:pt x="15" y="7"/>
                      <a:pt x="4" y="0"/>
                    </a:cubicBezTo>
                    <a:cubicBezTo>
                      <a:pt x="0" y="12"/>
                      <a:pt x="2" y="14"/>
                      <a:pt x="14" y="16"/>
                    </a:cubicBezTo>
                    <a:cubicBezTo>
                      <a:pt x="28" y="25"/>
                      <a:pt x="48" y="33"/>
                      <a:pt x="64" y="34"/>
                    </a:cubicBezTo>
                    <a:cubicBezTo>
                      <a:pt x="90" y="41"/>
                      <a:pt x="141" y="46"/>
                      <a:pt x="170" y="58"/>
                    </a:cubicBezTo>
                    <a:cubicBezTo>
                      <a:pt x="190" y="69"/>
                      <a:pt x="222" y="98"/>
                      <a:pt x="238" y="108"/>
                    </a:cubicBezTo>
                    <a:cubicBezTo>
                      <a:pt x="254" y="118"/>
                      <a:pt x="262" y="117"/>
                      <a:pt x="268" y="120"/>
                    </a:cubicBezTo>
                    <a:cubicBezTo>
                      <a:pt x="270" y="121"/>
                      <a:pt x="272" y="123"/>
                      <a:pt x="274" y="124"/>
                    </a:cubicBezTo>
                    <a:cubicBezTo>
                      <a:pt x="277" y="132"/>
                      <a:pt x="289" y="140"/>
                      <a:pt x="298" y="144"/>
                    </a:cubicBezTo>
                    <a:cubicBezTo>
                      <a:pt x="304" y="148"/>
                      <a:pt x="308" y="151"/>
                      <a:pt x="308" y="15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58" name="Freeform 298"/>
              <p:cNvSpPr>
                <a:spLocks/>
              </p:cNvSpPr>
              <p:nvPr/>
            </p:nvSpPr>
            <p:spPr bwMode="auto">
              <a:xfrm>
                <a:off x="3416" y="1212"/>
                <a:ext cx="104" cy="107"/>
              </a:xfrm>
              <a:custGeom>
                <a:avLst/>
                <a:gdLst>
                  <a:gd name="T0" fmla="*/ 87 w 104"/>
                  <a:gd name="T1" fmla="*/ 18 h 107"/>
                  <a:gd name="T2" fmla="*/ 83 w 104"/>
                  <a:gd name="T3" fmla="*/ 48 h 107"/>
                  <a:gd name="T4" fmla="*/ 77 w 104"/>
                  <a:gd name="T5" fmla="*/ 44 h 107"/>
                  <a:gd name="T6" fmla="*/ 83 w 104"/>
                  <a:gd name="T7" fmla="*/ 50 h 107"/>
                  <a:gd name="T8" fmla="*/ 69 w 104"/>
                  <a:gd name="T9" fmla="*/ 70 h 107"/>
                  <a:gd name="T10" fmla="*/ 59 w 104"/>
                  <a:gd name="T11" fmla="*/ 80 h 107"/>
                  <a:gd name="T12" fmla="*/ 47 w 104"/>
                  <a:gd name="T13" fmla="*/ 84 h 107"/>
                  <a:gd name="T14" fmla="*/ 19 w 104"/>
                  <a:gd name="T15" fmla="*/ 76 h 107"/>
                  <a:gd name="T16" fmla="*/ 11 w 104"/>
                  <a:gd name="T17" fmla="*/ 52 h 107"/>
                  <a:gd name="T18" fmla="*/ 13 w 104"/>
                  <a:gd name="T19" fmla="*/ 32 h 107"/>
                  <a:gd name="T20" fmla="*/ 17 w 104"/>
                  <a:gd name="T21" fmla="*/ 18 h 107"/>
                  <a:gd name="T22" fmla="*/ 5 w 104"/>
                  <a:gd name="T23" fmla="*/ 36 h 107"/>
                  <a:gd name="T24" fmla="*/ 21 w 104"/>
                  <a:gd name="T25" fmla="*/ 80 h 107"/>
                  <a:gd name="T26" fmla="*/ 35 w 104"/>
                  <a:gd name="T27" fmla="*/ 96 h 107"/>
                  <a:gd name="T28" fmla="*/ 81 w 104"/>
                  <a:gd name="T29" fmla="*/ 82 h 107"/>
                  <a:gd name="T30" fmla="*/ 87 w 104"/>
                  <a:gd name="T31" fmla="*/ 78 h 107"/>
                  <a:gd name="T32" fmla="*/ 83 w 104"/>
                  <a:gd name="T33" fmla="*/ 12 h 107"/>
                  <a:gd name="T34" fmla="*/ 67 w 104"/>
                  <a:gd name="T35" fmla="*/ 0 h 107"/>
                  <a:gd name="T36" fmla="*/ 65 w 104"/>
                  <a:gd name="T37" fmla="*/ 28 h 107"/>
                  <a:gd name="T38" fmla="*/ 81 w 104"/>
                  <a:gd name="T39" fmla="*/ 20 h 107"/>
                  <a:gd name="T40" fmla="*/ 87 w 104"/>
                  <a:gd name="T41" fmla="*/ 18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4" h="107">
                    <a:moveTo>
                      <a:pt x="87" y="18"/>
                    </a:moveTo>
                    <a:cubicBezTo>
                      <a:pt x="85" y="28"/>
                      <a:pt x="88" y="39"/>
                      <a:pt x="83" y="48"/>
                    </a:cubicBezTo>
                    <a:cubicBezTo>
                      <a:pt x="82" y="50"/>
                      <a:pt x="77" y="42"/>
                      <a:pt x="77" y="44"/>
                    </a:cubicBezTo>
                    <a:cubicBezTo>
                      <a:pt x="77" y="47"/>
                      <a:pt x="81" y="48"/>
                      <a:pt x="83" y="50"/>
                    </a:cubicBezTo>
                    <a:cubicBezTo>
                      <a:pt x="77" y="59"/>
                      <a:pt x="79" y="67"/>
                      <a:pt x="69" y="70"/>
                    </a:cubicBezTo>
                    <a:cubicBezTo>
                      <a:pt x="65" y="75"/>
                      <a:pt x="65" y="77"/>
                      <a:pt x="59" y="80"/>
                    </a:cubicBezTo>
                    <a:cubicBezTo>
                      <a:pt x="55" y="82"/>
                      <a:pt x="47" y="84"/>
                      <a:pt x="47" y="84"/>
                    </a:cubicBezTo>
                    <a:cubicBezTo>
                      <a:pt x="37" y="81"/>
                      <a:pt x="29" y="78"/>
                      <a:pt x="19" y="76"/>
                    </a:cubicBezTo>
                    <a:cubicBezTo>
                      <a:pt x="16" y="67"/>
                      <a:pt x="16" y="60"/>
                      <a:pt x="11" y="52"/>
                    </a:cubicBezTo>
                    <a:cubicBezTo>
                      <a:pt x="12" y="45"/>
                      <a:pt x="12" y="39"/>
                      <a:pt x="13" y="32"/>
                    </a:cubicBezTo>
                    <a:cubicBezTo>
                      <a:pt x="14" y="22"/>
                      <a:pt x="19" y="18"/>
                      <a:pt x="17" y="18"/>
                    </a:cubicBezTo>
                    <a:cubicBezTo>
                      <a:pt x="12" y="18"/>
                      <a:pt x="6" y="32"/>
                      <a:pt x="5" y="36"/>
                    </a:cubicBezTo>
                    <a:cubicBezTo>
                      <a:pt x="6" y="58"/>
                      <a:pt x="0" y="73"/>
                      <a:pt x="21" y="80"/>
                    </a:cubicBezTo>
                    <a:cubicBezTo>
                      <a:pt x="30" y="94"/>
                      <a:pt x="25" y="89"/>
                      <a:pt x="35" y="96"/>
                    </a:cubicBezTo>
                    <a:cubicBezTo>
                      <a:pt x="81" y="94"/>
                      <a:pt x="73" y="107"/>
                      <a:pt x="81" y="82"/>
                    </a:cubicBezTo>
                    <a:cubicBezTo>
                      <a:pt x="82" y="80"/>
                      <a:pt x="85" y="79"/>
                      <a:pt x="87" y="78"/>
                    </a:cubicBezTo>
                    <a:cubicBezTo>
                      <a:pt x="100" y="59"/>
                      <a:pt x="104" y="26"/>
                      <a:pt x="83" y="12"/>
                    </a:cubicBezTo>
                    <a:cubicBezTo>
                      <a:pt x="78" y="5"/>
                      <a:pt x="75" y="3"/>
                      <a:pt x="67" y="0"/>
                    </a:cubicBezTo>
                    <a:cubicBezTo>
                      <a:pt x="57" y="3"/>
                      <a:pt x="64" y="18"/>
                      <a:pt x="65" y="28"/>
                    </a:cubicBezTo>
                    <a:cubicBezTo>
                      <a:pt x="69" y="15"/>
                      <a:pt x="68" y="11"/>
                      <a:pt x="81" y="20"/>
                    </a:cubicBezTo>
                    <a:cubicBezTo>
                      <a:pt x="87" y="28"/>
                      <a:pt x="84" y="28"/>
                      <a:pt x="87" y="1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59" name="Freeform 299"/>
              <p:cNvSpPr>
                <a:spLocks/>
              </p:cNvSpPr>
              <p:nvPr/>
            </p:nvSpPr>
            <p:spPr bwMode="auto">
              <a:xfrm>
                <a:off x="3420" y="1214"/>
                <a:ext cx="75" cy="64"/>
              </a:xfrm>
              <a:custGeom>
                <a:avLst/>
                <a:gdLst>
                  <a:gd name="T0" fmla="*/ 63 w 75"/>
                  <a:gd name="T1" fmla="*/ 24 h 64"/>
                  <a:gd name="T2" fmla="*/ 57 w 75"/>
                  <a:gd name="T3" fmla="*/ 26 h 64"/>
                  <a:gd name="T4" fmla="*/ 61 w 75"/>
                  <a:gd name="T5" fmla="*/ 38 h 64"/>
                  <a:gd name="T6" fmla="*/ 47 w 75"/>
                  <a:gd name="T7" fmla="*/ 54 h 64"/>
                  <a:gd name="T8" fmla="*/ 33 w 75"/>
                  <a:gd name="T9" fmla="*/ 64 h 64"/>
                  <a:gd name="T10" fmla="*/ 17 w 75"/>
                  <a:gd name="T11" fmla="*/ 52 h 64"/>
                  <a:gd name="T12" fmla="*/ 37 w 75"/>
                  <a:gd name="T13" fmla="*/ 2 h 64"/>
                  <a:gd name="T14" fmla="*/ 55 w 75"/>
                  <a:gd name="T15" fmla="*/ 4 h 64"/>
                  <a:gd name="T16" fmla="*/ 63 w 75"/>
                  <a:gd name="T17" fmla="*/ 24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64">
                    <a:moveTo>
                      <a:pt x="63" y="24"/>
                    </a:moveTo>
                    <a:cubicBezTo>
                      <a:pt x="61" y="25"/>
                      <a:pt x="57" y="24"/>
                      <a:pt x="57" y="26"/>
                    </a:cubicBezTo>
                    <a:cubicBezTo>
                      <a:pt x="56" y="30"/>
                      <a:pt x="61" y="38"/>
                      <a:pt x="61" y="38"/>
                    </a:cubicBezTo>
                    <a:cubicBezTo>
                      <a:pt x="52" y="52"/>
                      <a:pt x="57" y="47"/>
                      <a:pt x="47" y="54"/>
                    </a:cubicBezTo>
                    <a:cubicBezTo>
                      <a:pt x="38" y="51"/>
                      <a:pt x="36" y="56"/>
                      <a:pt x="33" y="64"/>
                    </a:cubicBezTo>
                    <a:cubicBezTo>
                      <a:pt x="26" y="60"/>
                      <a:pt x="25" y="55"/>
                      <a:pt x="17" y="52"/>
                    </a:cubicBezTo>
                    <a:cubicBezTo>
                      <a:pt x="0" y="27"/>
                      <a:pt x="15" y="8"/>
                      <a:pt x="37" y="2"/>
                    </a:cubicBezTo>
                    <a:cubicBezTo>
                      <a:pt x="43" y="3"/>
                      <a:pt x="51" y="0"/>
                      <a:pt x="55" y="4"/>
                    </a:cubicBezTo>
                    <a:cubicBezTo>
                      <a:pt x="75" y="26"/>
                      <a:pt x="45" y="24"/>
                      <a:pt x="63" y="2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60" name="Freeform 300"/>
              <p:cNvSpPr>
                <a:spLocks/>
              </p:cNvSpPr>
              <p:nvPr/>
            </p:nvSpPr>
            <p:spPr bwMode="auto">
              <a:xfrm>
                <a:off x="3520" y="1244"/>
                <a:ext cx="265" cy="80"/>
              </a:xfrm>
              <a:custGeom>
                <a:avLst/>
                <a:gdLst>
                  <a:gd name="T0" fmla="*/ 265 w 265"/>
                  <a:gd name="T1" fmla="*/ 80 h 80"/>
                  <a:gd name="T2" fmla="*/ 229 w 265"/>
                  <a:gd name="T3" fmla="*/ 68 h 80"/>
                  <a:gd name="T4" fmla="*/ 217 w 265"/>
                  <a:gd name="T5" fmla="*/ 64 h 80"/>
                  <a:gd name="T6" fmla="*/ 147 w 265"/>
                  <a:gd name="T7" fmla="*/ 38 h 80"/>
                  <a:gd name="T8" fmla="*/ 55 w 265"/>
                  <a:gd name="T9" fmla="*/ 14 h 80"/>
                  <a:gd name="T10" fmla="*/ 7 w 265"/>
                  <a:gd name="T11" fmla="*/ 6 h 80"/>
                  <a:gd name="T12" fmla="*/ 1 w 265"/>
                  <a:gd name="T13" fmla="*/ 4 h 80"/>
                  <a:gd name="T14" fmla="*/ 13 w 265"/>
                  <a:gd name="T15" fmla="*/ 0 h 80"/>
                  <a:gd name="T16" fmla="*/ 53 w 265"/>
                  <a:gd name="T17" fmla="*/ 4 h 80"/>
                  <a:gd name="T18" fmla="*/ 127 w 265"/>
                  <a:gd name="T19" fmla="*/ 14 h 80"/>
                  <a:gd name="T20" fmla="*/ 159 w 265"/>
                  <a:gd name="T21" fmla="*/ 26 h 80"/>
                  <a:gd name="T22" fmla="*/ 191 w 265"/>
                  <a:gd name="T23" fmla="*/ 38 h 80"/>
                  <a:gd name="T24" fmla="*/ 229 w 265"/>
                  <a:gd name="T25" fmla="*/ 58 h 80"/>
                  <a:gd name="T26" fmla="*/ 265 w 265"/>
                  <a:gd name="T27" fmla="*/ 80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65" h="80">
                    <a:moveTo>
                      <a:pt x="265" y="80"/>
                    </a:moveTo>
                    <a:cubicBezTo>
                      <a:pt x="246" y="68"/>
                      <a:pt x="258" y="73"/>
                      <a:pt x="229" y="68"/>
                    </a:cubicBezTo>
                    <a:cubicBezTo>
                      <a:pt x="225" y="67"/>
                      <a:pt x="217" y="64"/>
                      <a:pt x="217" y="64"/>
                    </a:cubicBezTo>
                    <a:cubicBezTo>
                      <a:pt x="207" y="49"/>
                      <a:pt x="165" y="40"/>
                      <a:pt x="147" y="38"/>
                    </a:cubicBezTo>
                    <a:cubicBezTo>
                      <a:pt x="119" y="19"/>
                      <a:pt x="89" y="17"/>
                      <a:pt x="55" y="14"/>
                    </a:cubicBezTo>
                    <a:cubicBezTo>
                      <a:pt x="34" y="7"/>
                      <a:pt x="34" y="8"/>
                      <a:pt x="7" y="6"/>
                    </a:cubicBezTo>
                    <a:cubicBezTo>
                      <a:pt x="5" y="5"/>
                      <a:pt x="0" y="5"/>
                      <a:pt x="1" y="4"/>
                    </a:cubicBezTo>
                    <a:cubicBezTo>
                      <a:pt x="4" y="1"/>
                      <a:pt x="13" y="0"/>
                      <a:pt x="13" y="0"/>
                    </a:cubicBezTo>
                    <a:cubicBezTo>
                      <a:pt x="30" y="2"/>
                      <a:pt x="38" y="6"/>
                      <a:pt x="53" y="4"/>
                    </a:cubicBezTo>
                    <a:cubicBezTo>
                      <a:pt x="79" y="9"/>
                      <a:pt x="98" y="13"/>
                      <a:pt x="127" y="14"/>
                    </a:cubicBezTo>
                    <a:cubicBezTo>
                      <a:pt x="138" y="18"/>
                      <a:pt x="148" y="23"/>
                      <a:pt x="159" y="26"/>
                    </a:cubicBezTo>
                    <a:cubicBezTo>
                      <a:pt x="163" y="42"/>
                      <a:pt x="177" y="35"/>
                      <a:pt x="191" y="38"/>
                    </a:cubicBezTo>
                    <a:cubicBezTo>
                      <a:pt x="202" y="45"/>
                      <a:pt x="216" y="54"/>
                      <a:pt x="229" y="58"/>
                    </a:cubicBezTo>
                    <a:cubicBezTo>
                      <a:pt x="232" y="67"/>
                      <a:pt x="255" y="75"/>
                      <a:pt x="265" y="8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61" name="Freeform 301"/>
              <p:cNvSpPr>
                <a:spLocks/>
              </p:cNvSpPr>
              <p:nvPr/>
            </p:nvSpPr>
            <p:spPr bwMode="auto">
              <a:xfrm>
                <a:off x="3495" y="1233"/>
                <a:ext cx="102" cy="74"/>
              </a:xfrm>
              <a:custGeom>
                <a:avLst/>
                <a:gdLst>
                  <a:gd name="T0" fmla="*/ 16 w 102"/>
                  <a:gd name="T1" fmla="*/ 1 h 74"/>
                  <a:gd name="T2" fmla="*/ 22 w 102"/>
                  <a:gd name="T3" fmla="*/ 17 h 74"/>
                  <a:gd name="T4" fmla="*/ 60 w 102"/>
                  <a:gd name="T5" fmla="*/ 51 h 74"/>
                  <a:gd name="T6" fmla="*/ 102 w 102"/>
                  <a:gd name="T7" fmla="*/ 61 h 74"/>
                  <a:gd name="T8" fmla="*/ 54 w 102"/>
                  <a:gd name="T9" fmla="*/ 57 h 74"/>
                  <a:gd name="T10" fmla="*/ 38 w 102"/>
                  <a:gd name="T11" fmla="*/ 47 h 74"/>
                  <a:gd name="T12" fmla="*/ 10 w 102"/>
                  <a:gd name="T13" fmla="*/ 9 h 74"/>
                  <a:gd name="T14" fmla="*/ 16 w 102"/>
                  <a:gd name="T15" fmla="*/ 1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" h="74">
                    <a:moveTo>
                      <a:pt x="16" y="1"/>
                    </a:moveTo>
                    <a:cubicBezTo>
                      <a:pt x="14" y="10"/>
                      <a:pt x="12" y="14"/>
                      <a:pt x="22" y="17"/>
                    </a:cubicBezTo>
                    <a:cubicBezTo>
                      <a:pt x="26" y="74"/>
                      <a:pt x="18" y="23"/>
                      <a:pt x="60" y="51"/>
                    </a:cubicBezTo>
                    <a:cubicBezTo>
                      <a:pt x="78" y="48"/>
                      <a:pt x="89" y="48"/>
                      <a:pt x="102" y="61"/>
                    </a:cubicBezTo>
                    <a:cubicBezTo>
                      <a:pt x="84" y="63"/>
                      <a:pt x="71" y="63"/>
                      <a:pt x="54" y="57"/>
                    </a:cubicBezTo>
                    <a:cubicBezTo>
                      <a:pt x="51" y="52"/>
                      <a:pt x="38" y="47"/>
                      <a:pt x="38" y="47"/>
                    </a:cubicBezTo>
                    <a:cubicBezTo>
                      <a:pt x="0" y="52"/>
                      <a:pt x="28" y="36"/>
                      <a:pt x="10" y="9"/>
                    </a:cubicBezTo>
                    <a:cubicBezTo>
                      <a:pt x="12" y="0"/>
                      <a:pt x="9" y="1"/>
                      <a:pt x="16" y="1"/>
                    </a:cubicBezTo>
                    <a:close/>
                  </a:path>
                </a:pathLst>
              </a:custGeom>
              <a:solidFill>
                <a:schemeClr val="bg1"/>
              </a:solidFill>
              <a:ln w="63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62" name="Freeform 302"/>
              <p:cNvSpPr>
                <a:spLocks/>
              </p:cNvSpPr>
              <p:nvPr/>
            </p:nvSpPr>
            <p:spPr bwMode="auto">
              <a:xfrm>
                <a:off x="3362" y="1305"/>
                <a:ext cx="300" cy="813"/>
              </a:xfrm>
              <a:custGeom>
                <a:avLst/>
                <a:gdLst>
                  <a:gd name="T0" fmla="*/ 147 w 300"/>
                  <a:gd name="T1" fmla="*/ 55 h 813"/>
                  <a:gd name="T2" fmla="*/ 169 w 300"/>
                  <a:gd name="T3" fmla="*/ 119 h 813"/>
                  <a:gd name="T4" fmla="*/ 225 w 300"/>
                  <a:gd name="T5" fmla="*/ 267 h 813"/>
                  <a:gd name="T6" fmla="*/ 247 w 300"/>
                  <a:gd name="T7" fmla="*/ 437 h 813"/>
                  <a:gd name="T8" fmla="*/ 255 w 300"/>
                  <a:gd name="T9" fmla="*/ 587 h 813"/>
                  <a:gd name="T10" fmla="*/ 291 w 300"/>
                  <a:gd name="T11" fmla="*/ 721 h 813"/>
                  <a:gd name="T12" fmla="*/ 269 w 300"/>
                  <a:gd name="T13" fmla="*/ 805 h 813"/>
                  <a:gd name="T14" fmla="*/ 237 w 300"/>
                  <a:gd name="T15" fmla="*/ 795 h 813"/>
                  <a:gd name="T16" fmla="*/ 241 w 300"/>
                  <a:gd name="T17" fmla="*/ 651 h 813"/>
                  <a:gd name="T18" fmla="*/ 221 w 300"/>
                  <a:gd name="T19" fmla="*/ 499 h 813"/>
                  <a:gd name="T20" fmla="*/ 197 w 300"/>
                  <a:gd name="T21" fmla="*/ 383 h 813"/>
                  <a:gd name="T22" fmla="*/ 173 w 300"/>
                  <a:gd name="T23" fmla="*/ 333 h 813"/>
                  <a:gd name="T24" fmla="*/ 143 w 300"/>
                  <a:gd name="T25" fmla="*/ 225 h 813"/>
                  <a:gd name="T26" fmla="*/ 153 w 300"/>
                  <a:gd name="T27" fmla="*/ 391 h 813"/>
                  <a:gd name="T28" fmla="*/ 153 w 300"/>
                  <a:gd name="T29" fmla="*/ 521 h 813"/>
                  <a:gd name="T30" fmla="*/ 143 w 300"/>
                  <a:gd name="T31" fmla="*/ 587 h 813"/>
                  <a:gd name="T32" fmla="*/ 153 w 300"/>
                  <a:gd name="T33" fmla="*/ 719 h 813"/>
                  <a:gd name="T34" fmla="*/ 141 w 300"/>
                  <a:gd name="T35" fmla="*/ 811 h 813"/>
                  <a:gd name="T36" fmla="*/ 119 w 300"/>
                  <a:gd name="T37" fmla="*/ 795 h 813"/>
                  <a:gd name="T38" fmla="*/ 97 w 300"/>
                  <a:gd name="T39" fmla="*/ 733 h 813"/>
                  <a:gd name="T40" fmla="*/ 115 w 300"/>
                  <a:gd name="T41" fmla="*/ 647 h 813"/>
                  <a:gd name="T42" fmla="*/ 129 w 300"/>
                  <a:gd name="T43" fmla="*/ 587 h 813"/>
                  <a:gd name="T44" fmla="*/ 105 w 300"/>
                  <a:gd name="T45" fmla="*/ 527 h 813"/>
                  <a:gd name="T46" fmla="*/ 109 w 300"/>
                  <a:gd name="T47" fmla="*/ 315 h 813"/>
                  <a:gd name="T48" fmla="*/ 121 w 300"/>
                  <a:gd name="T49" fmla="*/ 241 h 813"/>
                  <a:gd name="T50" fmla="*/ 91 w 300"/>
                  <a:gd name="T51" fmla="*/ 205 h 813"/>
                  <a:gd name="T52" fmla="*/ 89 w 300"/>
                  <a:gd name="T53" fmla="*/ 391 h 813"/>
                  <a:gd name="T54" fmla="*/ 85 w 300"/>
                  <a:gd name="T55" fmla="*/ 463 h 813"/>
                  <a:gd name="T56" fmla="*/ 71 w 300"/>
                  <a:gd name="T57" fmla="*/ 539 h 813"/>
                  <a:gd name="T58" fmla="*/ 63 w 300"/>
                  <a:gd name="T59" fmla="*/ 593 h 813"/>
                  <a:gd name="T60" fmla="*/ 59 w 300"/>
                  <a:gd name="T61" fmla="*/ 743 h 813"/>
                  <a:gd name="T62" fmla="*/ 25 w 300"/>
                  <a:gd name="T63" fmla="*/ 797 h 813"/>
                  <a:gd name="T64" fmla="*/ 7 w 300"/>
                  <a:gd name="T65" fmla="*/ 777 h 813"/>
                  <a:gd name="T66" fmla="*/ 3 w 300"/>
                  <a:gd name="T67" fmla="*/ 675 h 813"/>
                  <a:gd name="T68" fmla="*/ 29 w 300"/>
                  <a:gd name="T69" fmla="*/ 611 h 813"/>
                  <a:gd name="T70" fmla="*/ 41 w 300"/>
                  <a:gd name="T71" fmla="*/ 573 h 813"/>
                  <a:gd name="T72" fmla="*/ 27 w 300"/>
                  <a:gd name="T73" fmla="*/ 543 h 813"/>
                  <a:gd name="T74" fmla="*/ 31 w 300"/>
                  <a:gd name="T75" fmla="*/ 453 h 813"/>
                  <a:gd name="T76" fmla="*/ 37 w 300"/>
                  <a:gd name="T77" fmla="*/ 369 h 813"/>
                  <a:gd name="T78" fmla="*/ 59 w 300"/>
                  <a:gd name="T79" fmla="*/ 231 h 813"/>
                  <a:gd name="T80" fmla="*/ 73 w 300"/>
                  <a:gd name="T81" fmla="*/ 171 h 813"/>
                  <a:gd name="T82" fmla="*/ 75 w 300"/>
                  <a:gd name="T83" fmla="*/ 127 h 813"/>
                  <a:gd name="T84" fmla="*/ 91 w 300"/>
                  <a:gd name="T85" fmla="*/ 25 h 813"/>
                  <a:gd name="T86" fmla="*/ 133 w 300"/>
                  <a:gd name="T87" fmla="*/ 1 h 813"/>
                  <a:gd name="T88" fmla="*/ 143 w 300"/>
                  <a:gd name="T89" fmla="*/ 9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00" h="813">
                    <a:moveTo>
                      <a:pt x="141" y="13"/>
                    </a:moveTo>
                    <a:cubicBezTo>
                      <a:pt x="141" y="19"/>
                      <a:pt x="141" y="45"/>
                      <a:pt x="147" y="55"/>
                    </a:cubicBezTo>
                    <a:cubicBezTo>
                      <a:pt x="150" y="59"/>
                      <a:pt x="155" y="67"/>
                      <a:pt x="155" y="67"/>
                    </a:cubicBezTo>
                    <a:cubicBezTo>
                      <a:pt x="158" y="78"/>
                      <a:pt x="165" y="103"/>
                      <a:pt x="169" y="119"/>
                    </a:cubicBezTo>
                    <a:cubicBezTo>
                      <a:pt x="173" y="135"/>
                      <a:pt x="172" y="138"/>
                      <a:pt x="181" y="163"/>
                    </a:cubicBezTo>
                    <a:cubicBezTo>
                      <a:pt x="193" y="196"/>
                      <a:pt x="216" y="225"/>
                      <a:pt x="225" y="267"/>
                    </a:cubicBezTo>
                    <a:cubicBezTo>
                      <a:pt x="226" y="322"/>
                      <a:pt x="237" y="348"/>
                      <a:pt x="239" y="403"/>
                    </a:cubicBezTo>
                    <a:cubicBezTo>
                      <a:pt x="239" y="410"/>
                      <a:pt x="245" y="430"/>
                      <a:pt x="247" y="437"/>
                    </a:cubicBezTo>
                    <a:cubicBezTo>
                      <a:pt x="249" y="444"/>
                      <a:pt x="253" y="459"/>
                      <a:pt x="253" y="459"/>
                    </a:cubicBezTo>
                    <a:cubicBezTo>
                      <a:pt x="254" y="502"/>
                      <a:pt x="253" y="544"/>
                      <a:pt x="255" y="587"/>
                    </a:cubicBezTo>
                    <a:cubicBezTo>
                      <a:pt x="256" y="613"/>
                      <a:pt x="281" y="635"/>
                      <a:pt x="285" y="661"/>
                    </a:cubicBezTo>
                    <a:cubicBezTo>
                      <a:pt x="289" y="717"/>
                      <a:pt x="283" y="698"/>
                      <a:pt x="291" y="721"/>
                    </a:cubicBezTo>
                    <a:cubicBezTo>
                      <a:pt x="291" y="735"/>
                      <a:pt x="300" y="783"/>
                      <a:pt x="279" y="797"/>
                    </a:cubicBezTo>
                    <a:cubicBezTo>
                      <a:pt x="272" y="808"/>
                      <a:pt x="279" y="799"/>
                      <a:pt x="269" y="805"/>
                    </a:cubicBezTo>
                    <a:cubicBezTo>
                      <a:pt x="265" y="807"/>
                      <a:pt x="257" y="813"/>
                      <a:pt x="257" y="813"/>
                    </a:cubicBezTo>
                    <a:cubicBezTo>
                      <a:pt x="248" y="810"/>
                      <a:pt x="245" y="801"/>
                      <a:pt x="237" y="795"/>
                    </a:cubicBezTo>
                    <a:cubicBezTo>
                      <a:pt x="231" y="786"/>
                      <a:pt x="231" y="777"/>
                      <a:pt x="229" y="767"/>
                    </a:cubicBezTo>
                    <a:cubicBezTo>
                      <a:pt x="232" y="631"/>
                      <a:pt x="224" y="703"/>
                      <a:pt x="241" y="651"/>
                    </a:cubicBezTo>
                    <a:cubicBezTo>
                      <a:pt x="240" y="617"/>
                      <a:pt x="251" y="586"/>
                      <a:pt x="233" y="559"/>
                    </a:cubicBezTo>
                    <a:cubicBezTo>
                      <a:pt x="232" y="529"/>
                      <a:pt x="242" y="513"/>
                      <a:pt x="221" y="499"/>
                    </a:cubicBezTo>
                    <a:cubicBezTo>
                      <a:pt x="219" y="458"/>
                      <a:pt x="218" y="473"/>
                      <a:pt x="209" y="447"/>
                    </a:cubicBezTo>
                    <a:cubicBezTo>
                      <a:pt x="204" y="430"/>
                      <a:pt x="202" y="400"/>
                      <a:pt x="197" y="383"/>
                    </a:cubicBezTo>
                    <a:cubicBezTo>
                      <a:pt x="192" y="366"/>
                      <a:pt x="181" y="353"/>
                      <a:pt x="177" y="345"/>
                    </a:cubicBezTo>
                    <a:cubicBezTo>
                      <a:pt x="176" y="341"/>
                      <a:pt x="173" y="333"/>
                      <a:pt x="173" y="333"/>
                    </a:cubicBezTo>
                    <a:cubicBezTo>
                      <a:pt x="171" y="316"/>
                      <a:pt x="164" y="304"/>
                      <a:pt x="159" y="289"/>
                    </a:cubicBezTo>
                    <a:cubicBezTo>
                      <a:pt x="157" y="267"/>
                      <a:pt x="147" y="247"/>
                      <a:pt x="143" y="225"/>
                    </a:cubicBezTo>
                    <a:cubicBezTo>
                      <a:pt x="145" y="254"/>
                      <a:pt x="137" y="258"/>
                      <a:pt x="157" y="265"/>
                    </a:cubicBezTo>
                    <a:cubicBezTo>
                      <a:pt x="175" y="319"/>
                      <a:pt x="156" y="255"/>
                      <a:pt x="153" y="391"/>
                    </a:cubicBezTo>
                    <a:cubicBezTo>
                      <a:pt x="153" y="402"/>
                      <a:pt x="160" y="468"/>
                      <a:pt x="151" y="487"/>
                    </a:cubicBezTo>
                    <a:cubicBezTo>
                      <a:pt x="146" y="496"/>
                      <a:pt x="156" y="512"/>
                      <a:pt x="153" y="521"/>
                    </a:cubicBezTo>
                    <a:cubicBezTo>
                      <a:pt x="154" y="542"/>
                      <a:pt x="137" y="554"/>
                      <a:pt x="139" y="575"/>
                    </a:cubicBezTo>
                    <a:cubicBezTo>
                      <a:pt x="139" y="579"/>
                      <a:pt x="143" y="587"/>
                      <a:pt x="143" y="587"/>
                    </a:cubicBezTo>
                    <a:cubicBezTo>
                      <a:pt x="146" y="608"/>
                      <a:pt x="149" y="630"/>
                      <a:pt x="151" y="651"/>
                    </a:cubicBezTo>
                    <a:cubicBezTo>
                      <a:pt x="155" y="682"/>
                      <a:pt x="155" y="692"/>
                      <a:pt x="153" y="719"/>
                    </a:cubicBezTo>
                    <a:cubicBezTo>
                      <a:pt x="154" y="743"/>
                      <a:pt x="159" y="780"/>
                      <a:pt x="157" y="795"/>
                    </a:cubicBezTo>
                    <a:cubicBezTo>
                      <a:pt x="155" y="810"/>
                      <a:pt x="145" y="810"/>
                      <a:pt x="141" y="811"/>
                    </a:cubicBezTo>
                    <a:cubicBezTo>
                      <a:pt x="134" y="800"/>
                      <a:pt x="141" y="809"/>
                      <a:pt x="131" y="803"/>
                    </a:cubicBezTo>
                    <a:cubicBezTo>
                      <a:pt x="127" y="801"/>
                      <a:pt x="119" y="795"/>
                      <a:pt x="119" y="795"/>
                    </a:cubicBezTo>
                    <a:cubicBezTo>
                      <a:pt x="115" y="788"/>
                      <a:pt x="110" y="787"/>
                      <a:pt x="107" y="779"/>
                    </a:cubicBezTo>
                    <a:cubicBezTo>
                      <a:pt x="105" y="752"/>
                      <a:pt x="104" y="753"/>
                      <a:pt x="97" y="733"/>
                    </a:cubicBezTo>
                    <a:cubicBezTo>
                      <a:pt x="96" y="722"/>
                      <a:pt x="89" y="700"/>
                      <a:pt x="103" y="695"/>
                    </a:cubicBezTo>
                    <a:cubicBezTo>
                      <a:pt x="106" y="639"/>
                      <a:pt x="99" y="670"/>
                      <a:pt x="115" y="647"/>
                    </a:cubicBezTo>
                    <a:cubicBezTo>
                      <a:pt x="117" y="633"/>
                      <a:pt x="115" y="617"/>
                      <a:pt x="121" y="605"/>
                    </a:cubicBezTo>
                    <a:cubicBezTo>
                      <a:pt x="124" y="599"/>
                      <a:pt x="129" y="587"/>
                      <a:pt x="129" y="587"/>
                    </a:cubicBezTo>
                    <a:cubicBezTo>
                      <a:pt x="126" y="564"/>
                      <a:pt x="127" y="573"/>
                      <a:pt x="117" y="559"/>
                    </a:cubicBezTo>
                    <a:cubicBezTo>
                      <a:pt x="116" y="543"/>
                      <a:pt x="120" y="532"/>
                      <a:pt x="105" y="527"/>
                    </a:cubicBezTo>
                    <a:cubicBezTo>
                      <a:pt x="103" y="498"/>
                      <a:pt x="106" y="418"/>
                      <a:pt x="107" y="383"/>
                    </a:cubicBezTo>
                    <a:cubicBezTo>
                      <a:pt x="108" y="360"/>
                      <a:pt x="107" y="338"/>
                      <a:pt x="109" y="315"/>
                    </a:cubicBezTo>
                    <a:cubicBezTo>
                      <a:pt x="109" y="311"/>
                      <a:pt x="113" y="303"/>
                      <a:pt x="113" y="303"/>
                    </a:cubicBezTo>
                    <a:cubicBezTo>
                      <a:pt x="114" y="293"/>
                      <a:pt x="122" y="265"/>
                      <a:pt x="121" y="241"/>
                    </a:cubicBezTo>
                    <a:cubicBezTo>
                      <a:pt x="120" y="217"/>
                      <a:pt x="112" y="167"/>
                      <a:pt x="107" y="161"/>
                    </a:cubicBezTo>
                    <a:cubicBezTo>
                      <a:pt x="106" y="175"/>
                      <a:pt x="108" y="199"/>
                      <a:pt x="91" y="205"/>
                    </a:cubicBezTo>
                    <a:cubicBezTo>
                      <a:pt x="87" y="236"/>
                      <a:pt x="91" y="306"/>
                      <a:pt x="91" y="339"/>
                    </a:cubicBezTo>
                    <a:cubicBezTo>
                      <a:pt x="91" y="370"/>
                      <a:pt x="88" y="379"/>
                      <a:pt x="89" y="391"/>
                    </a:cubicBezTo>
                    <a:cubicBezTo>
                      <a:pt x="90" y="403"/>
                      <a:pt x="96" y="401"/>
                      <a:pt x="95" y="413"/>
                    </a:cubicBezTo>
                    <a:cubicBezTo>
                      <a:pt x="91" y="425"/>
                      <a:pt x="88" y="451"/>
                      <a:pt x="85" y="463"/>
                    </a:cubicBezTo>
                    <a:cubicBezTo>
                      <a:pt x="84" y="468"/>
                      <a:pt x="81" y="479"/>
                      <a:pt x="81" y="479"/>
                    </a:cubicBezTo>
                    <a:cubicBezTo>
                      <a:pt x="80" y="498"/>
                      <a:pt x="89" y="527"/>
                      <a:pt x="71" y="539"/>
                    </a:cubicBezTo>
                    <a:cubicBezTo>
                      <a:pt x="67" y="545"/>
                      <a:pt x="55" y="553"/>
                      <a:pt x="55" y="553"/>
                    </a:cubicBezTo>
                    <a:cubicBezTo>
                      <a:pt x="53" y="568"/>
                      <a:pt x="58" y="579"/>
                      <a:pt x="63" y="593"/>
                    </a:cubicBezTo>
                    <a:cubicBezTo>
                      <a:pt x="62" y="621"/>
                      <a:pt x="62" y="649"/>
                      <a:pt x="61" y="677"/>
                    </a:cubicBezTo>
                    <a:cubicBezTo>
                      <a:pt x="60" y="699"/>
                      <a:pt x="63" y="721"/>
                      <a:pt x="59" y="743"/>
                    </a:cubicBezTo>
                    <a:cubicBezTo>
                      <a:pt x="58" y="747"/>
                      <a:pt x="47" y="747"/>
                      <a:pt x="47" y="747"/>
                    </a:cubicBezTo>
                    <a:cubicBezTo>
                      <a:pt x="45" y="771"/>
                      <a:pt x="45" y="784"/>
                      <a:pt x="25" y="797"/>
                    </a:cubicBezTo>
                    <a:cubicBezTo>
                      <a:pt x="14" y="793"/>
                      <a:pt x="20" y="797"/>
                      <a:pt x="11" y="783"/>
                    </a:cubicBezTo>
                    <a:cubicBezTo>
                      <a:pt x="10" y="781"/>
                      <a:pt x="7" y="777"/>
                      <a:pt x="7" y="777"/>
                    </a:cubicBezTo>
                    <a:cubicBezTo>
                      <a:pt x="0" y="749"/>
                      <a:pt x="3" y="752"/>
                      <a:pt x="1" y="705"/>
                    </a:cubicBezTo>
                    <a:cubicBezTo>
                      <a:pt x="2" y="695"/>
                      <a:pt x="1" y="685"/>
                      <a:pt x="3" y="675"/>
                    </a:cubicBezTo>
                    <a:cubicBezTo>
                      <a:pt x="4" y="670"/>
                      <a:pt x="11" y="663"/>
                      <a:pt x="11" y="663"/>
                    </a:cubicBezTo>
                    <a:cubicBezTo>
                      <a:pt x="12" y="652"/>
                      <a:pt x="19" y="618"/>
                      <a:pt x="29" y="611"/>
                    </a:cubicBezTo>
                    <a:cubicBezTo>
                      <a:pt x="33" y="580"/>
                      <a:pt x="27" y="608"/>
                      <a:pt x="35" y="591"/>
                    </a:cubicBezTo>
                    <a:cubicBezTo>
                      <a:pt x="38" y="585"/>
                      <a:pt x="41" y="573"/>
                      <a:pt x="41" y="573"/>
                    </a:cubicBezTo>
                    <a:cubicBezTo>
                      <a:pt x="37" y="568"/>
                      <a:pt x="34" y="561"/>
                      <a:pt x="31" y="555"/>
                    </a:cubicBezTo>
                    <a:cubicBezTo>
                      <a:pt x="29" y="551"/>
                      <a:pt x="27" y="543"/>
                      <a:pt x="27" y="543"/>
                    </a:cubicBezTo>
                    <a:cubicBezTo>
                      <a:pt x="22" y="511"/>
                      <a:pt x="23" y="519"/>
                      <a:pt x="27" y="465"/>
                    </a:cubicBezTo>
                    <a:cubicBezTo>
                      <a:pt x="27" y="461"/>
                      <a:pt x="31" y="453"/>
                      <a:pt x="31" y="453"/>
                    </a:cubicBezTo>
                    <a:cubicBezTo>
                      <a:pt x="32" y="447"/>
                      <a:pt x="28" y="413"/>
                      <a:pt x="29" y="399"/>
                    </a:cubicBezTo>
                    <a:cubicBezTo>
                      <a:pt x="30" y="385"/>
                      <a:pt x="34" y="387"/>
                      <a:pt x="37" y="369"/>
                    </a:cubicBezTo>
                    <a:cubicBezTo>
                      <a:pt x="38" y="345"/>
                      <a:pt x="32" y="313"/>
                      <a:pt x="47" y="291"/>
                    </a:cubicBezTo>
                    <a:cubicBezTo>
                      <a:pt x="48" y="279"/>
                      <a:pt x="49" y="241"/>
                      <a:pt x="59" y="231"/>
                    </a:cubicBezTo>
                    <a:cubicBezTo>
                      <a:pt x="73" y="217"/>
                      <a:pt x="68" y="224"/>
                      <a:pt x="75" y="213"/>
                    </a:cubicBezTo>
                    <a:cubicBezTo>
                      <a:pt x="71" y="196"/>
                      <a:pt x="69" y="194"/>
                      <a:pt x="73" y="171"/>
                    </a:cubicBezTo>
                    <a:cubicBezTo>
                      <a:pt x="74" y="167"/>
                      <a:pt x="77" y="159"/>
                      <a:pt x="77" y="159"/>
                    </a:cubicBezTo>
                    <a:cubicBezTo>
                      <a:pt x="78" y="153"/>
                      <a:pt x="75" y="145"/>
                      <a:pt x="75" y="127"/>
                    </a:cubicBezTo>
                    <a:cubicBezTo>
                      <a:pt x="75" y="109"/>
                      <a:pt x="74" y="68"/>
                      <a:pt x="77" y="51"/>
                    </a:cubicBezTo>
                    <a:cubicBezTo>
                      <a:pt x="77" y="47"/>
                      <a:pt x="91" y="25"/>
                      <a:pt x="91" y="25"/>
                    </a:cubicBezTo>
                    <a:cubicBezTo>
                      <a:pt x="95" y="5"/>
                      <a:pt x="88" y="21"/>
                      <a:pt x="117" y="13"/>
                    </a:cubicBezTo>
                    <a:cubicBezTo>
                      <a:pt x="121" y="12"/>
                      <a:pt x="127" y="3"/>
                      <a:pt x="133" y="1"/>
                    </a:cubicBezTo>
                    <a:cubicBezTo>
                      <a:pt x="138" y="2"/>
                      <a:pt x="145" y="0"/>
                      <a:pt x="149" y="3"/>
                    </a:cubicBezTo>
                    <a:cubicBezTo>
                      <a:pt x="151" y="5"/>
                      <a:pt x="145" y="7"/>
                      <a:pt x="143" y="9"/>
                    </a:cubicBezTo>
                    <a:cubicBezTo>
                      <a:pt x="141" y="12"/>
                      <a:pt x="141" y="18"/>
                      <a:pt x="141" y="13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63" name="Freeform 303"/>
              <p:cNvSpPr>
                <a:spLocks/>
              </p:cNvSpPr>
              <p:nvPr/>
            </p:nvSpPr>
            <p:spPr bwMode="auto">
              <a:xfrm>
                <a:off x="3495" y="1376"/>
                <a:ext cx="102" cy="384"/>
              </a:xfrm>
              <a:custGeom>
                <a:avLst/>
                <a:gdLst>
                  <a:gd name="T0" fmla="*/ 8 w 102"/>
                  <a:gd name="T1" fmla="*/ 48 h 384"/>
                  <a:gd name="T2" fmla="*/ 28 w 102"/>
                  <a:gd name="T3" fmla="*/ 136 h 384"/>
                  <a:gd name="T4" fmla="*/ 36 w 102"/>
                  <a:gd name="T5" fmla="*/ 148 h 384"/>
                  <a:gd name="T6" fmla="*/ 40 w 102"/>
                  <a:gd name="T7" fmla="*/ 160 h 384"/>
                  <a:gd name="T8" fmla="*/ 64 w 102"/>
                  <a:gd name="T9" fmla="*/ 224 h 384"/>
                  <a:gd name="T10" fmla="*/ 54 w 102"/>
                  <a:gd name="T11" fmla="*/ 144 h 384"/>
                  <a:gd name="T12" fmla="*/ 36 w 102"/>
                  <a:gd name="T13" fmla="*/ 116 h 384"/>
                  <a:gd name="T14" fmla="*/ 26 w 102"/>
                  <a:gd name="T15" fmla="*/ 100 h 384"/>
                  <a:gd name="T16" fmla="*/ 16 w 102"/>
                  <a:gd name="T17" fmla="*/ 74 h 384"/>
                  <a:gd name="T18" fmla="*/ 6 w 102"/>
                  <a:gd name="T19" fmla="*/ 34 h 384"/>
                  <a:gd name="T20" fmla="*/ 8 w 102"/>
                  <a:gd name="T21" fmla="*/ 2 h 384"/>
                  <a:gd name="T22" fmla="*/ 10 w 102"/>
                  <a:gd name="T23" fmla="*/ 8 h 384"/>
                  <a:gd name="T24" fmla="*/ 16 w 102"/>
                  <a:gd name="T25" fmla="*/ 20 h 384"/>
                  <a:gd name="T26" fmla="*/ 30 w 102"/>
                  <a:gd name="T27" fmla="*/ 50 h 384"/>
                  <a:gd name="T28" fmla="*/ 38 w 102"/>
                  <a:gd name="T29" fmla="*/ 62 h 384"/>
                  <a:gd name="T30" fmla="*/ 50 w 102"/>
                  <a:gd name="T31" fmla="*/ 112 h 384"/>
                  <a:gd name="T32" fmla="*/ 62 w 102"/>
                  <a:gd name="T33" fmla="*/ 148 h 384"/>
                  <a:gd name="T34" fmla="*/ 76 w 102"/>
                  <a:gd name="T35" fmla="*/ 164 h 384"/>
                  <a:gd name="T36" fmla="*/ 82 w 102"/>
                  <a:gd name="T37" fmla="*/ 182 h 384"/>
                  <a:gd name="T38" fmla="*/ 76 w 102"/>
                  <a:gd name="T39" fmla="*/ 270 h 384"/>
                  <a:gd name="T40" fmla="*/ 86 w 102"/>
                  <a:gd name="T41" fmla="*/ 300 h 384"/>
                  <a:gd name="T42" fmla="*/ 92 w 102"/>
                  <a:gd name="T43" fmla="*/ 340 h 384"/>
                  <a:gd name="T44" fmla="*/ 100 w 102"/>
                  <a:gd name="T45" fmla="*/ 372 h 384"/>
                  <a:gd name="T46" fmla="*/ 98 w 102"/>
                  <a:gd name="T47" fmla="*/ 384 h 384"/>
                  <a:gd name="T48" fmla="*/ 90 w 102"/>
                  <a:gd name="T49" fmla="*/ 372 h 384"/>
                  <a:gd name="T50" fmla="*/ 72 w 102"/>
                  <a:gd name="T51" fmla="*/ 342 h 384"/>
                  <a:gd name="T52" fmla="*/ 60 w 102"/>
                  <a:gd name="T53" fmla="*/ 304 h 384"/>
                  <a:gd name="T54" fmla="*/ 38 w 102"/>
                  <a:gd name="T55" fmla="*/ 222 h 384"/>
                  <a:gd name="T56" fmla="*/ 30 w 102"/>
                  <a:gd name="T57" fmla="*/ 204 h 384"/>
                  <a:gd name="T58" fmla="*/ 18 w 102"/>
                  <a:gd name="T59" fmla="*/ 154 h 384"/>
                  <a:gd name="T60" fmla="*/ 14 w 102"/>
                  <a:gd name="T61" fmla="*/ 130 h 384"/>
                  <a:gd name="T62" fmla="*/ 6 w 102"/>
                  <a:gd name="T63" fmla="*/ 118 h 384"/>
                  <a:gd name="T64" fmla="*/ 2 w 102"/>
                  <a:gd name="T65" fmla="*/ 44 h 384"/>
                  <a:gd name="T66" fmla="*/ 8 w 102"/>
                  <a:gd name="T67" fmla="*/ 48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2" h="384">
                    <a:moveTo>
                      <a:pt x="8" y="48"/>
                    </a:moveTo>
                    <a:cubicBezTo>
                      <a:pt x="9" y="66"/>
                      <a:pt x="9" y="123"/>
                      <a:pt x="28" y="136"/>
                    </a:cubicBezTo>
                    <a:cubicBezTo>
                      <a:pt x="31" y="140"/>
                      <a:pt x="34" y="143"/>
                      <a:pt x="36" y="148"/>
                    </a:cubicBezTo>
                    <a:cubicBezTo>
                      <a:pt x="37" y="152"/>
                      <a:pt x="40" y="160"/>
                      <a:pt x="40" y="160"/>
                    </a:cubicBezTo>
                    <a:cubicBezTo>
                      <a:pt x="43" y="187"/>
                      <a:pt x="58" y="198"/>
                      <a:pt x="64" y="224"/>
                    </a:cubicBezTo>
                    <a:cubicBezTo>
                      <a:pt x="73" y="211"/>
                      <a:pt x="70" y="155"/>
                      <a:pt x="54" y="144"/>
                    </a:cubicBezTo>
                    <a:cubicBezTo>
                      <a:pt x="50" y="133"/>
                      <a:pt x="45" y="122"/>
                      <a:pt x="36" y="116"/>
                    </a:cubicBezTo>
                    <a:cubicBezTo>
                      <a:pt x="31" y="102"/>
                      <a:pt x="36" y="106"/>
                      <a:pt x="26" y="100"/>
                    </a:cubicBezTo>
                    <a:cubicBezTo>
                      <a:pt x="21" y="92"/>
                      <a:pt x="18" y="83"/>
                      <a:pt x="16" y="74"/>
                    </a:cubicBezTo>
                    <a:cubicBezTo>
                      <a:pt x="15" y="56"/>
                      <a:pt x="20" y="43"/>
                      <a:pt x="6" y="34"/>
                    </a:cubicBezTo>
                    <a:cubicBezTo>
                      <a:pt x="7" y="23"/>
                      <a:pt x="6" y="13"/>
                      <a:pt x="8" y="2"/>
                    </a:cubicBezTo>
                    <a:cubicBezTo>
                      <a:pt x="8" y="0"/>
                      <a:pt x="9" y="6"/>
                      <a:pt x="10" y="8"/>
                    </a:cubicBezTo>
                    <a:cubicBezTo>
                      <a:pt x="14" y="17"/>
                      <a:pt x="14" y="11"/>
                      <a:pt x="16" y="20"/>
                    </a:cubicBezTo>
                    <a:cubicBezTo>
                      <a:pt x="19" y="35"/>
                      <a:pt x="21" y="38"/>
                      <a:pt x="30" y="50"/>
                    </a:cubicBezTo>
                    <a:cubicBezTo>
                      <a:pt x="33" y="54"/>
                      <a:pt x="38" y="62"/>
                      <a:pt x="38" y="62"/>
                    </a:cubicBezTo>
                    <a:cubicBezTo>
                      <a:pt x="39" y="79"/>
                      <a:pt x="40" y="97"/>
                      <a:pt x="50" y="112"/>
                    </a:cubicBezTo>
                    <a:cubicBezTo>
                      <a:pt x="52" y="125"/>
                      <a:pt x="50" y="140"/>
                      <a:pt x="62" y="148"/>
                    </a:cubicBezTo>
                    <a:cubicBezTo>
                      <a:pt x="66" y="154"/>
                      <a:pt x="73" y="157"/>
                      <a:pt x="76" y="164"/>
                    </a:cubicBezTo>
                    <a:cubicBezTo>
                      <a:pt x="79" y="170"/>
                      <a:pt x="82" y="182"/>
                      <a:pt x="82" y="182"/>
                    </a:cubicBezTo>
                    <a:cubicBezTo>
                      <a:pt x="83" y="201"/>
                      <a:pt x="93" y="258"/>
                      <a:pt x="76" y="270"/>
                    </a:cubicBezTo>
                    <a:cubicBezTo>
                      <a:pt x="73" y="280"/>
                      <a:pt x="78" y="294"/>
                      <a:pt x="86" y="300"/>
                    </a:cubicBezTo>
                    <a:cubicBezTo>
                      <a:pt x="90" y="313"/>
                      <a:pt x="88" y="327"/>
                      <a:pt x="92" y="340"/>
                    </a:cubicBezTo>
                    <a:cubicBezTo>
                      <a:pt x="94" y="359"/>
                      <a:pt x="95" y="358"/>
                      <a:pt x="100" y="372"/>
                    </a:cubicBezTo>
                    <a:cubicBezTo>
                      <a:pt x="99" y="376"/>
                      <a:pt x="102" y="384"/>
                      <a:pt x="98" y="384"/>
                    </a:cubicBezTo>
                    <a:cubicBezTo>
                      <a:pt x="93" y="384"/>
                      <a:pt x="93" y="376"/>
                      <a:pt x="90" y="372"/>
                    </a:cubicBezTo>
                    <a:cubicBezTo>
                      <a:pt x="83" y="362"/>
                      <a:pt x="78" y="352"/>
                      <a:pt x="72" y="342"/>
                    </a:cubicBezTo>
                    <a:cubicBezTo>
                      <a:pt x="70" y="320"/>
                      <a:pt x="75" y="314"/>
                      <a:pt x="60" y="304"/>
                    </a:cubicBezTo>
                    <a:cubicBezTo>
                      <a:pt x="52" y="280"/>
                      <a:pt x="62" y="238"/>
                      <a:pt x="38" y="222"/>
                    </a:cubicBezTo>
                    <a:cubicBezTo>
                      <a:pt x="33" y="208"/>
                      <a:pt x="36" y="214"/>
                      <a:pt x="30" y="204"/>
                    </a:cubicBezTo>
                    <a:cubicBezTo>
                      <a:pt x="26" y="187"/>
                      <a:pt x="23" y="170"/>
                      <a:pt x="18" y="154"/>
                    </a:cubicBezTo>
                    <a:cubicBezTo>
                      <a:pt x="18" y="151"/>
                      <a:pt x="17" y="136"/>
                      <a:pt x="14" y="130"/>
                    </a:cubicBezTo>
                    <a:cubicBezTo>
                      <a:pt x="12" y="126"/>
                      <a:pt x="6" y="118"/>
                      <a:pt x="6" y="118"/>
                    </a:cubicBezTo>
                    <a:cubicBezTo>
                      <a:pt x="3" y="81"/>
                      <a:pt x="0" y="88"/>
                      <a:pt x="2" y="44"/>
                    </a:cubicBezTo>
                    <a:cubicBezTo>
                      <a:pt x="7" y="51"/>
                      <a:pt x="4" y="52"/>
                      <a:pt x="8" y="48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64" name="Freeform 304"/>
              <p:cNvSpPr>
                <a:spLocks/>
              </p:cNvSpPr>
              <p:nvPr/>
            </p:nvSpPr>
            <p:spPr bwMode="auto">
              <a:xfrm>
                <a:off x="3595" y="1938"/>
                <a:ext cx="58" cy="164"/>
              </a:xfrm>
              <a:custGeom>
                <a:avLst/>
                <a:gdLst>
                  <a:gd name="T0" fmla="*/ 26 w 58"/>
                  <a:gd name="T1" fmla="*/ 0 h 164"/>
                  <a:gd name="T2" fmla="*/ 38 w 58"/>
                  <a:gd name="T3" fmla="*/ 48 h 164"/>
                  <a:gd name="T4" fmla="*/ 28 w 58"/>
                  <a:gd name="T5" fmla="*/ 120 h 164"/>
                  <a:gd name="T6" fmla="*/ 10 w 58"/>
                  <a:gd name="T7" fmla="*/ 108 h 164"/>
                  <a:gd name="T8" fmla="*/ 16 w 58"/>
                  <a:gd name="T9" fmla="*/ 146 h 164"/>
                  <a:gd name="T10" fmla="*/ 26 w 58"/>
                  <a:gd name="T11" fmla="*/ 164 h 164"/>
                  <a:gd name="T12" fmla="*/ 44 w 58"/>
                  <a:gd name="T13" fmla="*/ 158 h 164"/>
                  <a:gd name="T14" fmla="*/ 50 w 58"/>
                  <a:gd name="T15" fmla="*/ 132 h 164"/>
                  <a:gd name="T16" fmla="*/ 26 w 58"/>
                  <a:gd name="T17" fmla="*/ 0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" h="164">
                    <a:moveTo>
                      <a:pt x="26" y="0"/>
                    </a:moveTo>
                    <a:cubicBezTo>
                      <a:pt x="29" y="38"/>
                      <a:pt x="35" y="11"/>
                      <a:pt x="38" y="48"/>
                    </a:cubicBezTo>
                    <a:cubicBezTo>
                      <a:pt x="34" y="71"/>
                      <a:pt x="56" y="129"/>
                      <a:pt x="28" y="120"/>
                    </a:cubicBezTo>
                    <a:cubicBezTo>
                      <a:pt x="18" y="123"/>
                      <a:pt x="21" y="112"/>
                      <a:pt x="10" y="108"/>
                    </a:cubicBezTo>
                    <a:cubicBezTo>
                      <a:pt x="6" y="121"/>
                      <a:pt x="0" y="141"/>
                      <a:pt x="16" y="146"/>
                    </a:cubicBezTo>
                    <a:cubicBezTo>
                      <a:pt x="25" y="160"/>
                      <a:pt x="22" y="153"/>
                      <a:pt x="26" y="164"/>
                    </a:cubicBezTo>
                    <a:cubicBezTo>
                      <a:pt x="33" y="157"/>
                      <a:pt x="35" y="155"/>
                      <a:pt x="44" y="158"/>
                    </a:cubicBezTo>
                    <a:cubicBezTo>
                      <a:pt x="46" y="149"/>
                      <a:pt x="47" y="141"/>
                      <a:pt x="50" y="132"/>
                    </a:cubicBezTo>
                    <a:cubicBezTo>
                      <a:pt x="48" y="50"/>
                      <a:pt x="58" y="49"/>
                      <a:pt x="2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65" name="Freeform 305"/>
              <p:cNvSpPr>
                <a:spLocks/>
              </p:cNvSpPr>
              <p:nvPr/>
            </p:nvSpPr>
            <p:spPr bwMode="auto">
              <a:xfrm>
                <a:off x="3462" y="1328"/>
                <a:ext cx="46" cy="518"/>
              </a:xfrm>
              <a:custGeom>
                <a:avLst/>
                <a:gdLst>
                  <a:gd name="T0" fmla="*/ 27 w 46"/>
                  <a:gd name="T1" fmla="*/ 10 h 518"/>
                  <a:gd name="T2" fmla="*/ 27 w 46"/>
                  <a:gd name="T3" fmla="*/ 148 h 518"/>
                  <a:gd name="T4" fmla="*/ 37 w 46"/>
                  <a:gd name="T5" fmla="*/ 202 h 518"/>
                  <a:gd name="T6" fmla="*/ 45 w 46"/>
                  <a:gd name="T7" fmla="*/ 268 h 518"/>
                  <a:gd name="T8" fmla="*/ 43 w 46"/>
                  <a:gd name="T9" fmla="*/ 416 h 518"/>
                  <a:gd name="T10" fmla="*/ 41 w 46"/>
                  <a:gd name="T11" fmla="*/ 432 h 518"/>
                  <a:gd name="T12" fmla="*/ 33 w 46"/>
                  <a:gd name="T13" fmla="*/ 496 h 518"/>
                  <a:gd name="T14" fmla="*/ 29 w 46"/>
                  <a:gd name="T15" fmla="*/ 514 h 518"/>
                  <a:gd name="T16" fmla="*/ 35 w 46"/>
                  <a:gd name="T17" fmla="*/ 380 h 518"/>
                  <a:gd name="T18" fmla="*/ 29 w 46"/>
                  <a:gd name="T19" fmla="*/ 352 h 518"/>
                  <a:gd name="T20" fmla="*/ 33 w 46"/>
                  <a:gd name="T21" fmla="*/ 264 h 518"/>
                  <a:gd name="T22" fmla="*/ 17 w 46"/>
                  <a:gd name="T23" fmla="*/ 176 h 518"/>
                  <a:gd name="T24" fmla="*/ 21 w 46"/>
                  <a:gd name="T25" fmla="*/ 144 h 518"/>
                  <a:gd name="T26" fmla="*/ 17 w 46"/>
                  <a:gd name="T27" fmla="*/ 132 h 518"/>
                  <a:gd name="T28" fmla="*/ 7 w 46"/>
                  <a:gd name="T29" fmla="*/ 18 h 518"/>
                  <a:gd name="T30" fmla="*/ 27 w 46"/>
                  <a:gd name="T31" fmla="*/ 10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46" h="518">
                    <a:moveTo>
                      <a:pt x="27" y="10"/>
                    </a:moveTo>
                    <a:cubicBezTo>
                      <a:pt x="13" y="53"/>
                      <a:pt x="0" y="107"/>
                      <a:pt x="27" y="148"/>
                    </a:cubicBezTo>
                    <a:cubicBezTo>
                      <a:pt x="31" y="202"/>
                      <a:pt x="15" y="195"/>
                      <a:pt x="37" y="202"/>
                    </a:cubicBezTo>
                    <a:cubicBezTo>
                      <a:pt x="45" y="225"/>
                      <a:pt x="25" y="298"/>
                      <a:pt x="45" y="268"/>
                    </a:cubicBezTo>
                    <a:cubicBezTo>
                      <a:pt x="44" y="317"/>
                      <a:pt x="44" y="367"/>
                      <a:pt x="43" y="416"/>
                    </a:cubicBezTo>
                    <a:cubicBezTo>
                      <a:pt x="43" y="421"/>
                      <a:pt x="41" y="427"/>
                      <a:pt x="41" y="432"/>
                    </a:cubicBezTo>
                    <a:cubicBezTo>
                      <a:pt x="39" y="462"/>
                      <a:pt x="46" y="476"/>
                      <a:pt x="33" y="496"/>
                    </a:cubicBezTo>
                    <a:cubicBezTo>
                      <a:pt x="39" y="515"/>
                      <a:pt x="11" y="518"/>
                      <a:pt x="29" y="514"/>
                    </a:cubicBezTo>
                    <a:cubicBezTo>
                      <a:pt x="31" y="471"/>
                      <a:pt x="25" y="421"/>
                      <a:pt x="35" y="380"/>
                    </a:cubicBezTo>
                    <a:cubicBezTo>
                      <a:pt x="33" y="370"/>
                      <a:pt x="30" y="362"/>
                      <a:pt x="29" y="352"/>
                    </a:cubicBezTo>
                    <a:cubicBezTo>
                      <a:pt x="46" y="327"/>
                      <a:pt x="28" y="293"/>
                      <a:pt x="33" y="264"/>
                    </a:cubicBezTo>
                    <a:cubicBezTo>
                      <a:pt x="33" y="253"/>
                      <a:pt x="39" y="191"/>
                      <a:pt x="17" y="176"/>
                    </a:cubicBezTo>
                    <a:cubicBezTo>
                      <a:pt x="30" y="167"/>
                      <a:pt x="25" y="173"/>
                      <a:pt x="21" y="144"/>
                    </a:cubicBezTo>
                    <a:cubicBezTo>
                      <a:pt x="20" y="140"/>
                      <a:pt x="17" y="132"/>
                      <a:pt x="17" y="132"/>
                    </a:cubicBezTo>
                    <a:cubicBezTo>
                      <a:pt x="16" y="104"/>
                      <a:pt x="15" y="41"/>
                      <a:pt x="7" y="18"/>
                    </a:cubicBezTo>
                    <a:cubicBezTo>
                      <a:pt x="10" y="0"/>
                      <a:pt x="5" y="5"/>
                      <a:pt x="27" y="1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66" name="Freeform 306"/>
              <p:cNvSpPr>
                <a:spLocks/>
              </p:cNvSpPr>
              <p:nvPr/>
            </p:nvSpPr>
            <p:spPr bwMode="auto">
              <a:xfrm>
                <a:off x="3478" y="1940"/>
                <a:ext cx="45" cy="162"/>
              </a:xfrm>
              <a:custGeom>
                <a:avLst/>
                <a:gdLst>
                  <a:gd name="T0" fmla="*/ 15 w 45"/>
                  <a:gd name="T1" fmla="*/ 2 h 162"/>
                  <a:gd name="T2" fmla="*/ 17 w 45"/>
                  <a:gd name="T3" fmla="*/ 22 h 162"/>
                  <a:gd name="T4" fmla="*/ 21 w 45"/>
                  <a:gd name="T5" fmla="*/ 30 h 162"/>
                  <a:gd name="T6" fmla="*/ 7 w 45"/>
                  <a:gd name="T7" fmla="*/ 50 h 162"/>
                  <a:gd name="T8" fmla="*/ 5 w 45"/>
                  <a:gd name="T9" fmla="*/ 110 h 162"/>
                  <a:gd name="T10" fmla="*/ 11 w 45"/>
                  <a:gd name="T11" fmla="*/ 126 h 162"/>
                  <a:gd name="T12" fmla="*/ 9 w 45"/>
                  <a:gd name="T13" fmla="*/ 140 h 162"/>
                  <a:gd name="T14" fmla="*/ 3 w 45"/>
                  <a:gd name="T15" fmla="*/ 138 h 162"/>
                  <a:gd name="T16" fmla="*/ 9 w 45"/>
                  <a:gd name="T17" fmla="*/ 150 h 162"/>
                  <a:gd name="T18" fmla="*/ 13 w 45"/>
                  <a:gd name="T19" fmla="*/ 162 h 162"/>
                  <a:gd name="T20" fmla="*/ 23 w 45"/>
                  <a:gd name="T21" fmla="*/ 130 h 162"/>
                  <a:gd name="T22" fmla="*/ 27 w 45"/>
                  <a:gd name="T23" fmla="*/ 118 h 162"/>
                  <a:gd name="T24" fmla="*/ 17 w 45"/>
                  <a:gd name="T25" fmla="*/ 96 h 162"/>
                  <a:gd name="T26" fmla="*/ 19 w 45"/>
                  <a:gd name="T27" fmla="*/ 68 h 162"/>
                  <a:gd name="T28" fmla="*/ 27 w 45"/>
                  <a:gd name="T29" fmla="*/ 66 h 162"/>
                  <a:gd name="T30" fmla="*/ 29 w 45"/>
                  <a:gd name="T31" fmla="*/ 60 h 162"/>
                  <a:gd name="T32" fmla="*/ 15 w 45"/>
                  <a:gd name="T33" fmla="*/ 2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5" h="162">
                    <a:moveTo>
                      <a:pt x="15" y="2"/>
                    </a:moveTo>
                    <a:cubicBezTo>
                      <a:pt x="16" y="9"/>
                      <a:pt x="15" y="16"/>
                      <a:pt x="17" y="22"/>
                    </a:cubicBezTo>
                    <a:cubicBezTo>
                      <a:pt x="22" y="35"/>
                      <a:pt x="27" y="12"/>
                      <a:pt x="21" y="30"/>
                    </a:cubicBezTo>
                    <a:cubicBezTo>
                      <a:pt x="18" y="62"/>
                      <a:pt x="24" y="44"/>
                      <a:pt x="7" y="50"/>
                    </a:cubicBezTo>
                    <a:cubicBezTo>
                      <a:pt x="0" y="70"/>
                      <a:pt x="4" y="88"/>
                      <a:pt x="5" y="110"/>
                    </a:cubicBezTo>
                    <a:cubicBezTo>
                      <a:pt x="21" y="106"/>
                      <a:pt x="17" y="117"/>
                      <a:pt x="11" y="126"/>
                    </a:cubicBezTo>
                    <a:cubicBezTo>
                      <a:pt x="10" y="131"/>
                      <a:pt x="12" y="136"/>
                      <a:pt x="9" y="140"/>
                    </a:cubicBezTo>
                    <a:cubicBezTo>
                      <a:pt x="8" y="142"/>
                      <a:pt x="4" y="137"/>
                      <a:pt x="3" y="138"/>
                    </a:cubicBezTo>
                    <a:cubicBezTo>
                      <a:pt x="1" y="140"/>
                      <a:pt x="9" y="150"/>
                      <a:pt x="9" y="150"/>
                    </a:cubicBezTo>
                    <a:cubicBezTo>
                      <a:pt x="11" y="154"/>
                      <a:pt x="13" y="162"/>
                      <a:pt x="13" y="162"/>
                    </a:cubicBezTo>
                    <a:cubicBezTo>
                      <a:pt x="20" y="152"/>
                      <a:pt x="20" y="142"/>
                      <a:pt x="23" y="130"/>
                    </a:cubicBezTo>
                    <a:cubicBezTo>
                      <a:pt x="24" y="126"/>
                      <a:pt x="27" y="118"/>
                      <a:pt x="27" y="118"/>
                    </a:cubicBezTo>
                    <a:cubicBezTo>
                      <a:pt x="23" y="92"/>
                      <a:pt x="23" y="113"/>
                      <a:pt x="17" y="96"/>
                    </a:cubicBezTo>
                    <a:cubicBezTo>
                      <a:pt x="18" y="87"/>
                      <a:pt x="16" y="77"/>
                      <a:pt x="19" y="68"/>
                    </a:cubicBezTo>
                    <a:cubicBezTo>
                      <a:pt x="20" y="65"/>
                      <a:pt x="25" y="68"/>
                      <a:pt x="27" y="66"/>
                    </a:cubicBezTo>
                    <a:cubicBezTo>
                      <a:pt x="29" y="65"/>
                      <a:pt x="28" y="62"/>
                      <a:pt x="29" y="60"/>
                    </a:cubicBezTo>
                    <a:cubicBezTo>
                      <a:pt x="27" y="0"/>
                      <a:pt x="45" y="7"/>
                      <a:pt x="15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67" name="Freeform 307"/>
              <p:cNvSpPr>
                <a:spLocks/>
              </p:cNvSpPr>
              <p:nvPr/>
            </p:nvSpPr>
            <p:spPr bwMode="auto">
              <a:xfrm>
                <a:off x="3391" y="1538"/>
                <a:ext cx="58" cy="320"/>
              </a:xfrm>
              <a:custGeom>
                <a:avLst/>
                <a:gdLst>
                  <a:gd name="T0" fmla="*/ 58 w 58"/>
                  <a:gd name="T1" fmla="*/ 4 h 320"/>
                  <a:gd name="T2" fmla="*/ 46 w 58"/>
                  <a:gd name="T3" fmla="*/ 66 h 320"/>
                  <a:gd name="T4" fmla="*/ 34 w 58"/>
                  <a:gd name="T5" fmla="*/ 62 h 320"/>
                  <a:gd name="T6" fmla="*/ 36 w 58"/>
                  <a:gd name="T7" fmla="*/ 98 h 320"/>
                  <a:gd name="T8" fmla="*/ 34 w 58"/>
                  <a:gd name="T9" fmla="*/ 108 h 320"/>
                  <a:gd name="T10" fmla="*/ 40 w 58"/>
                  <a:gd name="T11" fmla="*/ 234 h 320"/>
                  <a:gd name="T12" fmla="*/ 38 w 58"/>
                  <a:gd name="T13" fmla="*/ 270 h 320"/>
                  <a:gd name="T14" fmla="*/ 36 w 58"/>
                  <a:gd name="T15" fmla="*/ 262 h 320"/>
                  <a:gd name="T16" fmla="*/ 32 w 58"/>
                  <a:gd name="T17" fmla="*/ 268 h 320"/>
                  <a:gd name="T18" fmla="*/ 18 w 58"/>
                  <a:gd name="T19" fmla="*/ 284 h 320"/>
                  <a:gd name="T20" fmla="*/ 14 w 58"/>
                  <a:gd name="T21" fmla="*/ 290 h 320"/>
                  <a:gd name="T22" fmla="*/ 16 w 58"/>
                  <a:gd name="T23" fmla="*/ 314 h 320"/>
                  <a:gd name="T24" fmla="*/ 22 w 58"/>
                  <a:gd name="T25" fmla="*/ 318 h 320"/>
                  <a:gd name="T26" fmla="*/ 30 w 58"/>
                  <a:gd name="T27" fmla="*/ 290 h 320"/>
                  <a:gd name="T28" fmla="*/ 42 w 58"/>
                  <a:gd name="T29" fmla="*/ 276 h 320"/>
                  <a:gd name="T30" fmla="*/ 48 w 58"/>
                  <a:gd name="T31" fmla="*/ 220 h 320"/>
                  <a:gd name="T32" fmla="*/ 50 w 58"/>
                  <a:gd name="T33" fmla="*/ 182 h 320"/>
                  <a:gd name="T34" fmla="*/ 54 w 58"/>
                  <a:gd name="T35" fmla="*/ 170 h 320"/>
                  <a:gd name="T36" fmla="*/ 50 w 58"/>
                  <a:gd name="T37" fmla="*/ 70 h 320"/>
                  <a:gd name="T38" fmla="*/ 58 w 58"/>
                  <a:gd name="T39" fmla="*/ 4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8" h="320">
                    <a:moveTo>
                      <a:pt x="58" y="4"/>
                    </a:moveTo>
                    <a:cubicBezTo>
                      <a:pt x="46" y="0"/>
                      <a:pt x="48" y="52"/>
                      <a:pt x="46" y="66"/>
                    </a:cubicBezTo>
                    <a:cubicBezTo>
                      <a:pt x="41" y="50"/>
                      <a:pt x="50" y="73"/>
                      <a:pt x="34" y="62"/>
                    </a:cubicBezTo>
                    <a:cubicBezTo>
                      <a:pt x="38" y="78"/>
                      <a:pt x="38" y="78"/>
                      <a:pt x="36" y="98"/>
                    </a:cubicBezTo>
                    <a:cubicBezTo>
                      <a:pt x="23" y="90"/>
                      <a:pt x="32" y="102"/>
                      <a:pt x="34" y="108"/>
                    </a:cubicBezTo>
                    <a:cubicBezTo>
                      <a:pt x="39" y="148"/>
                      <a:pt x="0" y="221"/>
                      <a:pt x="40" y="234"/>
                    </a:cubicBezTo>
                    <a:cubicBezTo>
                      <a:pt x="39" y="246"/>
                      <a:pt x="40" y="258"/>
                      <a:pt x="38" y="270"/>
                    </a:cubicBezTo>
                    <a:cubicBezTo>
                      <a:pt x="38" y="273"/>
                      <a:pt x="39" y="263"/>
                      <a:pt x="36" y="262"/>
                    </a:cubicBezTo>
                    <a:cubicBezTo>
                      <a:pt x="34" y="261"/>
                      <a:pt x="33" y="266"/>
                      <a:pt x="32" y="268"/>
                    </a:cubicBezTo>
                    <a:cubicBezTo>
                      <a:pt x="18" y="259"/>
                      <a:pt x="29" y="277"/>
                      <a:pt x="18" y="284"/>
                    </a:cubicBezTo>
                    <a:cubicBezTo>
                      <a:pt x="9" y="282"/>
                      <a:pt x="3" y="286"/>
                      <a:pt x="14" y="290"/>
                    </a:cubicBezTo>
                    <a:cubicBezTo>
                      <a:pt x="15" y="298"/>
                      <a:pt x="14" y="306"/>
                      <a:pt x="16" y="314"/>
                    </a:cubicBezTo>
                    <a:cubicBezTo>
                      <a:pt x="17" y="316"/>
                      <a:pt x="21" y="320"/>
                      <a:pt x="22" y="318"/>
                    </a:cubicBezTo>
                    <a:cubicBezTo>
                      <a:pt x="33" y="287"/>
                      <a:pt x="14" y="295"/>
                      <a:pt x="30" y="290"/>
                    </a:cubicBezTo>
                    <a:cubicBezTo>
                      <a:pt x="33" y="282"/>
                      <a:pt x="34" y="279"/>
                      <a:pt x="42" y="276"/>
                    </a:cubicBezTo>
                    <a:cubicBezTo>
                      <a:pt x="43" y="255"/>
                      <a:pt x="42" y="239"/>
                      <a:pt x="48" y="220"/>
                    </a:cubicBezTo>
                    <a:cubicBezTo>
                      <a:pt x="49" y="207"/>
                      <a:pt x="48" y="195"/>
                      <a:pt x="50" y="182"/>
                    </a:cubicBezTo>
                    <a:cubicBezTo>
                      <a:pt x="51" y="178"/>
                      <a:pt x="54" y="170"/>
                      <a:pt x="54" y="170"/>
                    </a:cubicBezTo>
                    <a:cubicBezTo>
                      <a:pt x="53" y="137"/>
                      <a:pt x="50" y="103"/>
                      <a:pt x="50" y="70"/>
                    </a:cubicBezTo>
                    <a:cubicBezTo>
                      <a:pt x="50" y="37"/>
                      <a:pt x="58" y="28"/>
                      <a:pt x="58" y="4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68" name="Freeform 308"/>
              <p:cNvSpPr>
                <a:spLocks/>
              </p:cNvSpPr>
              <p:nvPr/>
            </p:nvSpPr>
            <p:spPr bwMode="auto">
              <a:xfrm>
                <a:off x="3382" y="1934"/>
                <a:ext cx="41" cy="137"/>
              </a:xfrm>
              <a:custGeom>
                <a:avLst/>
                <a:gdLst>
                  <a:gd name="T0" fmla="*/ 31 w 41"/>
                  <a:gd name="T1" fmla="*/ 0 h 137"/>
                  <a:gd name="T2" fmla="*/ 19 w 41"/>
                  <a:gd name="T3" fmla="*/ 24 h 137"/>
                  <a:gd name="T4" fmla="*/ 9 w 41"/>
                  <a:gd name="T5" fmla="*/ 58 h 137"/>
                  <a:gd name="T6" fmla="*/ 17 w 41"/>
                  <a:gd name="T7" fmla="*/ 104 h 137"/>
                  <a:gd name="T8" fmla="*/ 31 w 41"/>
                  <a:gd name="T9" fmla="*/ 40 h 137"/>
                  <a:gd name="T10" fmla="*/ 27 w 41"/>
                  <a:gd name="T11" fmla="*/ 66 h 137"/>
                  <a:gd name="T12" fmla="*/ 21 w 41"/>
                  <a:gd name="T13" fmla="*/ 86 h 137"/>
                  <a:gd name="T14" fmla="*/ 25 w 41"/>
                  <a:gd name="T15" fmla="*/ 118 h 137"/>
                  <a:gd name="T16" fmla="*/ 17 w 41"/>
                  <a:gd name="T17" fmla="*/ 136 h 137"/>
                  <a:gd name="T18" fmla="*/ 7 w 41"/>
                  <a:gd name="T19" fmla="*/ 128 h 137"/>
                  <a:gd name="T20" fmla="*/ 5 w 41"/>
                  <a:gd name="T21" fmla="*/ 102 h 137"/>
                  <a:gd name="T22" fmla="*/ 3 w 41"/>
                  <a:gd name="T23" fmla="*/ 96 h 137"/>
                  <a:gd name="T24" fmla="*/ 17 w 41"/>
                  <a:gd name="T25" fmla="*/ 20 h 137"/>
                  <a:gd name="T26" fmla="*/ 31 w 41"/>
                  <a:gd name="T27" fmla="*/ 0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1" h="137">
                    <a:moveTo>
                      <a:pt x="31" y="0"/>
                    </a:moveTo>
                    <a:cubicBezTo>
                      <a:pt x="26" y="8"/>
                      <a:pt x="24" y="16"/>
                      <a:pt x="19" y="24"/>
                    </a:cubicBezTo>
                    <a:cubicBezTo>
                      <a:pt x="17" y="39"/>
                      <a:pt x="13" y="45"/>
                      <a:pt x="9" y="58"/>
                    </a:cubicBezTo>
                    <a:cubicBezTo>
                      <a:pt x="11" y="102"/>
                      <a:pt x="6" y="137"/>
                      <a:pt x="17" y="104"/>
                    </a:cubicBezTo>
                    <a:cubicBezTo>
                      <a:pt x="18" y="92"/>
                      <a:pt x="17" y="49"/>
                      <a:pt x="31" y="40"/>
                    </a:cubicBezTo>
                    <a:cubicBezTo>
                      <a:pt x="41" y="24"/>
                      <a:pt x="30" y="61"/>
                      <a:pt x="27" y="66"/>
                    </a:cubicBezTo>
                    <a:cubicBezTo>
                      <a:pt x="25" y="73"/>
                      <a:pt x="21" y="86"/>
                      <a:pt x="21" y="86"/>
                    </a:cubicBezTo>
                    <a:cubicBezTo>
                      <a:pt x="25" y="101"/>
                      <a:pt x="30" y="99"/>
                      <a:pt x="25" y="118"/>
                    </a:cubicBezTo>
                    <a:cubicBezTo>
                      <a:pt x="23" y="124"/>
                      <a:pt x="17" y="136"/>
                      <a:pt x="17" y="136"/>
                    </a:cubicBezTo>
                    <a:cubicBezTo>
                      <a:pt x="15" y="132"/>
                      <a:pt x="8" y="132"/>
                      <a:pt x="7" y="128"/>
                    </a:cubicBezTo>
                    <a:cubicBezTo>
                      <a:pt x="5" y="120"/>
                      <a:pt x="6" y="111"/>
                      <a:pt x="5" y="102"/>
                    </a:cubicBezTo>
                    <a:cubicBezTo>
                      <a:pt x="5" y="100"/>
                      <a:pt x="4" y="98"/>
                      <a:pt x="3" y="96"/>
                    </a:cubicBezTo>
                    <a:cubicBezTo>
                      <a:pt x="4" y="83"/>
                      <a:pt x="0" y="31"/>
                      <a:pt x="17" y="20"/>
                    </a:cubicBezTo>
                    <a:cubicBezTo>
                      <a:pt x="20" y="12"/>
                      <a:pt x="26" y="7"/>
                      <a:pt x="3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69" name="Freeform 309"/>
              <p:cNvSpPr>
                <a:spLocks/>
              </p:cNvSpPr>
              <p:nvPr/>
            </p:nvSpPr>
            <p:spPr bwMode="auto">
              <a:xfrm>
                <a:off x="3391" y="1436"/>
                <a:ext cx="62" cy="406"/>
              </a:xfrm>
              <a:custGeom>
                <a:avLst/>
                <a:gdLst>
                  <a:gd name="T0" fmla="*/ 56 w 62"/>
                  <a:gd name="T1" fmla="*/ 0 h 406"/>
                  <a:gd name="T2" fmla="*/ 56 w 62"/>
                  <a:gd name="T3" fmla="*/ 56 h 406"/>
                  <a:gd name="T4" fmla="*/ 54 w 62"/>
                  <a:gd name="T5" fmla="*/ 90 h 406"/>
                  <a:gd name="T6" fmla="*/ 44 w 62"/>
                  <a:gd name="T7" fmla="*/ 98 h 406"/>
                  <a:gd name="T8" fmla="*/ 36 w 62"/>
                  <a:gd name="T9" fmla="*/ 144 h 406"/>
                  <a:gd name="T10" fmla="*/ 42 w 62"/>
                  <a:gd name="T11" fmla="*/ 170 h 406"/>
                  <a:gd name="T12" fmla="*/ 30 w 62"/>
                  <a:gd name="T13" fmla="*/ 180 h 406"/>
                  <a:gd name="T14" fmla="*/ 24 w 62"/>
                  <a:gd name="T15" fmla="*/ 262 h 406"/>
                  <a:gd name="T16" fmla="*/ 22 w 62"/>
                  <a:gd name="T17" fmla="*/ 252 h 406"/>
                  <a:gd name="T18" fmla="*/ 16 w 62"/>
                  <a:gd name="T19" fmla="*/ 270 h 406"/>
                  <a:gd name="T20" fmla="*/ 12 w 62"/>
                  <a:gd name="T21" fmla="*/ 262 h 406"/>
                  <a:gd name="T22" fmla="*/ 24 w 62"/>
                  <a:gd name="T23" fmla="*/ 256 h 406"/>
                  <a:gd name="T24" fmla="*/ 26 w 62"/>
                  <a:gd name="T25" fmla="*/ 174 h 406"/>
                  <a:gd name="T26" fmla="*/ 34 w 62"/>
                  <a:gd name="T27" fmla="*/ 118 h 406"/>
                  <a:gd name="T28" fmla="*/ 42 w 62"/>
                  <a:gd name="T29" fmla="*/ 106 h 406"/>
                  <a:gd name="T30" fmla="*/ 56 w 62"/>
                  <a:gd name="T31" fmla="*/ 0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62" h="406">
                    <a:moveTo>
                      <a:pt x="56" y="0"/>
                    </a:moveTo>
                    <a:cubicBezTo>
                      <a:pt x="61" y="19"/>
                      <a:pt x="62" y="37"/>
                      <a:pt x="56" y="56"/>
                    </a:cubicBezTo>
                    <a:cubicBezTo>
                      <a:pt x="55" y="67"/>
                      <a:pt x="57" y="79"/>
                      <a:pt x="54" y="90"/>
                    </a:cubicBezTo>
                    <a:cubicBezTo>
                      <a:pt x="53" y="94"/>
                      <a:pt x="45" y="94"/>
                      <a:pt x="44" y="98"/>
                    </a:cubicBezTo>
                    <a:cubicBezTo>
                      <a:pt x="47" y="114"/>
                      <a:pt x="41" y="129"/>
                      <a:pt x="36" y="144"/>
                    </a:cubicBezTo>
                    <a:cubicBezTo>
                      <a:pt x="47" y="160"/>
                      <a:pt x="45" y="151"/>
                      <a:pt x="42" y="170"/>
                    </a:cubicBezTo>
                    <a:cubicBezTo>
                      <a:pt x="33" y="167"/>
                      <a:pt x="33" y="172"/>
                      <a:pt x="30" y="180"/>
                    </a:cubicBezTo>
                    <a:cubicBezTo>
                      <a:pt x="28" y="207"/>
                      <a:pt x="29" y="235"/>
                      <a:pt x="24" y="262"/>
                    </a:cubicBezTo>
                    <a:cubicBezTo>
                      <a:pt x="23" y="259"/>
                      <a:pt x="25" y="251"/>
                      <a:pt x="22" y="252"/>
                    </a:cubicBezTo>
                    <a:cubicBezTo>
                      <a:pt x="16" y="254"/>
                      <a:pt x="16" y="270"/>
                      <a:pt x="16" y="270"/>
                    </a:cubicBezTo>
                    <a:cubicBezTo>
                      <a:pt x="14" y="358"/>
                      <a:pt x="0" y="406"/>
                      <a:pt x="12" y="262"/>
                    </a:cubicBezTo>
                    <a:cubicBezTo>
                      <a:pt x="12" y="259"/>
                      <a:pt x="22" y="257"/>
                      <a:pt x="24" y="256"/>
                    </a:cubicBezTo>
                    <a:cubicBezTo>
                      <a:pt x="15" y="229"/>
                      <a:pt x="21" y="201"/>
                      <a:pt x="26" y="174"/>
                    </a:cubicBezTo>
                    <a:cubicBezTo>
                      <a:pt x="27" y="159"/>
                      <a:pt x="29" y="133"/>
                      <a:pt x="34" y="118"/>
                    </a:cubicBezTo>
                    <a:cubicBezTo>
                      <a:pt x="35" y="113"/>
                      <a:pt x="42" y="106"/>
                      <a:pt x="42" y="106"/>
                    </a:cubicBezTo>
                    <a:cubicBezTo>
                      <a:pt x="49" y="70"/>
                      <a:pt x="54" y="37"/>
                      <a:pt x="5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70" name="Freeform 310"/>
              <p:cNvSpPr>
                <a:spLocks/>
              </p:cNvSpPr>
              <p:nvPr/>
            </p:nvSpPr>
            <p:spPr bwMode="auto">
              <a:xfrm>
                <a:off x="3364" y="1923"/>
                <a:ext cx="41" cy="165"/>
              </a:xfrm>
              <a:custGeom>
                <a:avLst/>
                <a:gdLst>
                  <a:gd name="T0" fmla="*/ 41 w 41"/>
                  <a:gd name="T1" fmla="*/ 3 h 165"/>
                  <a:gd name="T2" fmla="*/ 21 w 41"/>
                  <a:gd name="T3" fmla="*/ 29 h 165"/>
                  <a:gd name="T4" fmla="*/ 11 w 41"/>
                  <a:gd name="T5" fmla="*/ 81 h 165"/>
                  <a:gd name="T6" fmla="*/ 21 w 41"/>
                  <a:gd name="T7" fmla="*/ 137 h 165"/>
                  <a:gd name="T8" fmla="*/ 19 w 41"/>
                  <a:gd name="T9" fmla="*/ 163 h 165"/>
                  <a:gd name="T10" fmla="*/ 15 w 41"/>
                  <a:gd name="T11" fmla="*/ 157 h 165"/>
                  <a:gd name="T12" fmla="*/ 9 w 41"/>
                  <a:gd name="T13" fmla="*/ 137 h 165"/>
                  <a:gd name="T14" fmla="*/ 15 w 41"/>
                  <a:gd name="T15" fmla="*/ 59 h 165"/>
                  <a:gd name="T16" fmla="*/ 25 w 41"/>
                  <a:gd name="T17" fmla="*/ 3 h 165"/>
                  <a:gd name="T18" fmla="*/ 41 w 41"/>
                  <a:gd name="T19" fmla="*/ 3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165">
                    <a:moveTo>
                      <a:pt x="41" y="3"/>
                    </a:moveTo>
                    <a:cubicBezTo>
                      <a:pt x="25" y="7"/>
                      <a:pt x="36" y="24"/>
                      <a:pt x="21" y="29"/>
                    </a:cubicBezTo>
                    <a:cubicBezTo>
                      <a:pt x="20" y="44"/>
                      <a:pt x="19" y="69"/>
                      <a:pt x="11" y="81"/>
                    </a:cubicBezTo>
                    <a:cubicBezTo>
                      <a:pt x="11" y="87"/>
                      <a:pt x="7" y="132"/>
                      <a:pt x="21" y="137"/>
                    </a:cubicBezTo>
                    <a:cubicBezTo>
                      <a:pt x="20" y="146"/>
                      <a:pt x="21" y="155"/>
                      <a:pt x="19" y="163"/>
                    </a:cubicBezTo>
                    <a:cubicBezTo>
                      <a:pt x="18" y="165"/>
                      <a:pt x="16" y="159"/>
                      <a:pt x="15" y="157"/>
                    </a:cubicBezTo>
                    <a:cubicBezTo>
                      <a:pt x="8" y="134"/>
                      <a:pt x="18" y="151"/>
                      <a:pt x="9" y="137"/>
                    </a:cubicBezTo>
                    <a:cubicBezTo>
                      <a:pt x="8" y="110"/>
                      <a:pt x="0" y="82"/>
                      <a:pt x="15" y="59"/>
                    </a:cubicBezTo>
                    <a:cubicBezTo>
                      <a:pt x="15" y="59"/>
                      <a:pt x="24" y="4"/>
                      <a:pt x="25" y="3"/>
                    </a:cubicBezTo>
                    <a:cubicBezTo>
                      <a:pt x="30" y="0"/>
                      <a:pt x="36" y="3"/>
                      <a:pt x="41" y="3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71" name="Freeform 311"/>
              <p:cNvSpPr>
                <a:spLocks/>
              </p:cNvSpPr>
              <p:nvPr/>
            </p:nvSpPr>
            <p:spPr bwMode="auto">
              <a:xfrm>
                <a:off x="3586" y="1936"/>
                <a:ext cx="52" cy="172"/>
              </a:xfrm>
              <a:custGeom>
                <a:avLst/>
                <a:gdLst>
                  <a:gd name="T0" fmla="*/ 29 w 52"/>
                  <a:gd name="T1" fmla="*/ 0 h 172"/>
                  <a:gd name="T2" fmla="*/ 19 w 52"/>
                  <a:gd name="T3" fmla="*/ 74 h 172"/>
                  <a:gd name="T4" fmla="*/ 21 w 52"/>
                  <a:gd name="T5" fmla="*/ 94 h 172"/>
                  <a:gd name="T6" fmla="*/ 37 w 52"/>
                  <a:gd name="T7" fmla="*/ 164 h 172"/>
                  <a:gd name="T8" fmla="*/ 51 w 52"/>
                  <a:gd name="T9" fmla="*/ 144 h 172"/>
                  <a:gd name="T10" fmla="*/ 49 w 52"/>
                  <a:gd name="T11" fmla="*/ 152 h 172"/>
                  <a:gd name="T12" fmla="*/ 41 w 52"/>
                  <a:gd name="T13" fmla="*/ 172 h 172"/>
                  <a:gd name="T14" fmla="*/ 19 w 52"/>
                  <a:gd name="T15" fmla="*/ 152 h 172"/>
                  <a:gd name="T16" fmla="*/ 13 w 52"/>
                  <a:gd name="T17" fmla="*/ 110 h 172"/>
                  <a:gd name="T18" fmla="*/ 21 w 52"/>
                  <a:gd name="T19" fmla="*/ 40 h 172"/>
                  <a:gd name="T20" fmla="*/ 29 w 52"/>
                  <a:gd name="T21" fmla="*/ 0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2" h="172">
                    <a:moveTo>
                      <a:pt x="29" y="0"/>
                    </a:moveTo>
                    <a:cubicBezTo>
                      <a:pt x="27" y="23"/>
                      <a:pt x="26" y="52"/>
                      <a:pt x="19" y="74"/>
                    </a:cubicBezTo>
                    <a:cubicBezTo>
                      <a:pt x="24" y="89"/>
                      <a:pt x="24" y="82"/>
                      <a:pt x="21" y="94"/>
                    </a:cubicBezTo>
                    <a:cubicBezTo>
                      <a:pt x="28" y="115"/>
                      <a:pt x="8" y="154"/>
                      <a:pt x="37" y="164"/>
                    </a:cubicBezTo>
                    <a:cubicBezTo>
                      <a:pt x="49" y="161"/>
                      <a:pt x="47" y="155"/>
                      <a:pt x="51" y="144"/>
                    </a:cubicBezTo>
                    <a:cubicBezTo>
                      <a:pt x="52" y="141"/>
                      <a:pt x="49" y="149"/>
                      <a:pt x="49" y="152"/>
                    </a:cubicBezTo>
                    <a:cubicBezTo>
                      <a:pt x="46" y="171"/>
                      <a:pt x="52" y="165"/>
                      <a:pt x="41" y="172"/>
                    </a:cubicBezTo>
                    <a:cubicBezTo>
                      <a:pt x="32" y="166"/>
                      <a:pt x="28" y="158"/>
                      <a:pt x="19" y="152"/>
                    </a:cubicBezTo>
                    <a:cubicBezTo>
                      <a:pt x="14" y="138"/>
                      <a:pt x="18" y="124"/>
                      <a:pt x="13" y="110"/>
                    </a:cubicBezTo>
                    <a:cubicBezTo>
                      <a:pt x="12" y="94"/>
                      <a:pt x="0" y="45"/>
                      <a:pt x="21" y="40"/>
                    </a:cubicBezTo>
                    <a:cubicBezTo>
                      <a:pt x="23" y="2"/>
                      <a:pt x="13" y="11"/>
                      <a:pt x="29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72" name="Freeform 312"/>
              <p:cNvSpPr>
                <a:spLocks/>
              </p:cNvSpPr>
              <p:nvPr/>
            </p:nvSpPr>
            <p:spPr bwMode="auto">
              <a:xfrm>
                <a:off x="3464" y="1431"/>
                <a:ext cx="38" cy="367"/>
              </a:xfrm>
              <a:custGeom>
                <a:avLst/>
                <a:gdLst>
                  <a:gd name="T0" fmla="*/ 11 w 38"/>
                  <a:gd name="T1" fmla="*/ 5 h 367"/>
                  <a:gd name="T2" fmla="*/ 13 w 38"/>
                  <a:gd name="T3" fmla="*/ 53 h 367"/>
                  <a:gd name="T4" fmla="*/ 19 w 38"/>
                  <a:gd name="T5" fmla="*/ 55 h 367"/>
                  <a:gd name="T6" fmla="*/ 21 w 38"/>
                  <a:gd name="T7" fmla="*/ 61 h 367"/>
                  <a:gd name="T8" fmla="*/ 31 w 38"/>
                  <a:gd name="T9" fmla="*/ 85 h 367"/>
                  <a:gd name="T10" fmla="*/ 25 w 38"/>
                  <a:gd name="T11" fmla="*/ 189 h 367"/>
                  <a:gd name="T12" fmla="*/ 19 w 38"/>
                  <a:gd name="T13" fmla="*/ 223 h 367"/>
                  <a:gd name="T14" fmla="*/ 23 w 38"/>
                  <a:gd name="T15" fmla="*/ 349 h 367"/>
                  <a:gd name="T16" fmla="*/ 15 w 38"/>
                  <a:gd name="T17" fmla="*/ 355 h 367"/>
                  <a:gd name="T18" fmla="*/ 13 w 38"/>
                  <a:gd name="T19" fmla="*/ 289 h 367"/>
                  <a:gd name="T20" fmla="*/ 15 w 38"/>
                  <a:gd name="T21" fmla="*/ 221 h 367"/>
                  <a:gd name="T22" fmla="*/ 21 w 38"/>
                  <a:gd name="T23" fmla="*/ 203 h 367"/>
                  <a:gd name="T24" fmla="*/ 17 w 38"/>
                  <a:gd name="T25" fmla="*/ 197 h 367"/>
                  <a:gd name="T26" fmla="*/ 25 w 38"/>
                  <a:gd name="T27" fmla="*/ 185 h 367"/>
                  <a:gd name="T28" fmla="*/ 15 w 38"/>
                  <a:gd name="T29" fmla="*/ 57 h 367"/>
                  <a:gd name="T30" fmla="*/ 13 w 38"/>
                  <a:gd name="T31" fmla="*/ 17 h 367"/>
                  <a:gd name="T32" fmla="*/ 11 w 38"/>
                  <a:gd name="T33" fmla="*/ 5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8" h="367">
                    <a:moveTo>
                      <a:pt x="11" y="5"/>
                    </a:moveTo>
                    <a:cubicBezTo>
                      <a:pt x="12" y="21"/>
                      <a:pt x="10" y="37"/>
                      <a:pt x="13" y="53"/>
                    </a:cubicBezTo>
                    <a:cubicBezTo>
                      <a:pt x="13" y="55"/>
                      <a:pt x="18" y="54"/>
                      <a:pt x="19" y="55"/>
                    </a:cubicBezTo>
                    <a:cubicBezTo>
                      <a:pt x="20" y="56"/>
                      <a:pt x="20" y="59"/>
                      <a:pt x="21" y="61"/>
                    </a:cubicBezTo>
                    <a:cubicBezTo>
                      <a:pt x="25" y="91"/>
                      <a:pt x="25" y="66"/>
                      <a:pt x="31" y="85"/>
                    </a:cubicBezTo>
                    <a:cubicBezTo>
                      <a:pt x="29" y="153"/>
                      <a:pt x="30" y="126"/>
                      <a:pt x="25" y="189"/>
                    </a:cubicBezTo>
                    <a:cubicBezTo>
                      <a:pt x="24" y="200"/>
                      <a:pt x="19" y="223"/>
                      <a:pt x="19" y="223"/>
                    </a:cubicBezTo>
                    <a:cubicBezTo>
                      <a:pt x="18" y="265"/>
                      <a:pt x="0" y="314"/>
                      <a:pt x="23" y="349"/>
                    </a:cubicBezTo>
                    <a:cubicBezTo>
                      <a:pt x="21" y="355"/>
                      <a:pt x="19" y="367"/>
                      <a:pt x="15" y="355"/>
                    </a:cubicBezTo>
                    <a:cubicBezTo>
                      <a:pt x="14" y="333"/>
                      <a:pt x="13" y="311"/>
                      <a:pt x="13" y="289"/>
                    </a:cubicBezTo>
                    <a:cubicBezTo>
                      <a:pt x="13" y="266"/>
                      <a:pt x="13" y="244"/>
                      <a:pt x="15" y="221"/>
                    </a:cubicBezTo>
                    <a:cubicBezTo>
                      <a:pt x="15" y="215"/>
                      <a:pt x="21" y="203"/>
                      <a:pt x="21" y="203"/>
                    </a:cubicBezTo>
                    <a:cubicBezTo>
                      <a:pt x="20" y="201"/>
                      <a:pt x="16" y="199"/>
                      <a:pt x="17" y="197"/>
                    </a:cubicBezTo>
                    <a:cubicBezTo>
                      <a:pt x="18" y="192"/>
                      <a:pt x="25" y="185"/>
                      <a:pt x="25" y="185"/>
                    </a:cubicBezTo>
                    <a:cubicBezTo>
                      <a:pt x="24" y="157"/>
                      <a:pt x="38" y="92"/>
                      <a:pt x="15" y="57"/>
                    </a:cubicBezTo>
                    <a:cubicBezTo>
                      <a:pt x="14" y="44"/>
                      <a:pt x="15" y="30"/>
                      <a:pt x="13" y="17"/>
                    </a:cubicBezTo>
                    <a:cubicBezTo>
                      <a:pt x="11" y="0"/>
                      <a:pt x="6" y="21"/>
                      <a:pt x="11" y="5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73" name="Freeform 313"/>
              <p:cNvSpPr>
                <a:spLocks/>
              </p:cNvSpPr>
              <p:nvPr/>
            </p:nvSpPr>
            <p:spPr bwMode="auto">
              <a:xfrm>
                <a:off x="3366" y="1868"/>
                <a:ext cx="67" cy="58"/>
              </a:xfrm>
              <a:custGeom>
                <a:avLst/>
                <a:gdLst>
                  <a:gd name="T0" fmla="*/ 53 w 67"/>
                  <a:gd name="T1" fmla="*/ 2 h 58"/>
                  <a:gd name="T2" fmla="*/ 67 w 67"/>
                  <a:gd name="T3" fmla="*/ 26 h 58"/>
                  <a:gd name="T4" fmla="*/ 55 w 67"/>
                  <a:gd name="T5" fmla="*/ 54 h 58"/>
                  <a:gd name="T6" fmla="*/ 25 w 67"/>
                  <a:gd name="T7" fmla="*/ 50 h 58"/>
                  <a:gd name="T8" fmla="*/ 13 w 67"/>
                  <a:gd name="T9" fmla="*/ 40 h 58"/>
                  <a:gd name="T10" fmla="*/ 21 w 67"/>
                  <a:gd name="T11" fmla="*/ 0 h 58"/>
                  <a:gd name="T12" fmla="*/ 53 w 67"/>
                  <a:gd name="T13" fmla="*/ 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7" h="58">
                    <a:moveTo>
                      <a:pt x="53" y="2"/>
                    </a:moveTo>
                    <a:cubicBezTo>
                      <a:pt x="67" y="7"/>
                      <a:pt x="65" y="12"/>
                      <a:pt x="67" y="26"/>
                    </a:cubicBezTo>
                    <a:cubicBezTo>
                      <a:pt x="65" y="42"/>
                      <a:pt x="67" y="46"/>
                      <a:pt x="55" y="54"/>
                    </a:cubicBezTo>
                    <a:cubicBezTo>
                      <a:pt x="49" y="58"/>
                      <a:pt x="32" y="52"/>
                      <a:pt x="25" y="50"/>
                    </a:cubicBezTo>
                    <a:cubicBezTo>
                      <a:pt x="18" y="48"/>
                      <a:pt x="14" y="48"/>
                      <a:pt x="13" y="40"/>
                    </a:cubicBezTo>
                    <a:cubicBezTo>
                      <a:pt x="8" y="24"/>
                      <a:pt x="0" y="7"/>
                      <a:pt x="21" y="0"/>
                    </a:cubicBezTo>
                    <a:cubicBezTo>
                      <a:pt x="50" y="2"/>
                      <a:pt x="40" y="2"/>
                      <a:pt x="53" y="2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74" name="Freeform 314"/>
              <p:cNvSpPr>
                <a:spLocks/>
              </p:cNvSpPr>
              <p:nvPr/>
            </p:nvSpPr>
            <p:spPr bwMode="auto">
              <a:xfrm>
                <a:off x="3465" y="1880"/>
                <a:ext cx="61" cy="53"/>
              </a:xfrm>
              <a:custGeom>
                <a:avLst/>
                <a:gdLst>
                  <a:gd name="T0" fmla="*/ 54 w 61"/>
                  <a:gd name="T1" fmla="*/ 52 h 53"/>
                  <a:gd name="T2" fmla="*/ 4 w 61"/>
                  <a:gd name="T3" fmla="*/ 38 h 53"/>
                  <a:gd name="T4" fmla="*/ 4 w 61"/>
                  <a:gd name="T5" fmla="*/ 12 h 53"/>
                  <a:gd name="T6" fmla="*/ 20 w 61"/>
                  <a:gd name="T7" fmla="*/ 0 h 53"/>
                  <a:gd name="T8" fmla="*/ 50 w 61"/>
                  <a:gd name="T9" fmla="*/ 8 h 53"/>
                  <a:gd name="T10" fmla="*/ 60 w 61"/>
                  <a:gd name="T11" fmla="*/ 30 h 53"/>
                  <a:gd name="T12" fmla="*/ 54 w 61"/>
                  <a:gd name="T13" fmla="*/ 5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53">
                    <a:moveTo>
                      <a:pt x="54" y="52"/>
                    </a:moveTo>
                    <a:cubicBezTo>
                      <a:pt x="12" y="50"/>
                      <a:pt x="27" y="53"/>
                      <a:pt x="4" y="38"/>
                    </a:cubicBezTo>
                    <a:cubicBezTo>
                      <a:pt x="0" y="27"/>
                      <a:pt x="0" y="31"/>
                      <a:pt x="4" y="12"/>
                    </a:cubicBezTo>
                    <a:cubicBezTo>
                      <a:pt x="5" y="6"/>
                      <a:pt x="20" y="0"/>
                      <a:pt x="20" y="0"/>
                    </a:cubicBezTo>
                    <a:cubicBezTo>
                      <a:pt x="32" y="2"/>
                      <a:pt x="40" y="1"/>
                      <a:pt x="50" y="8"/>
                    </a:cubicBezTo>
                    <a:cubicBezTo>
                      <a:pt x="56" y="13"/>
                      <a:pt x="59" y="23"/>
                      <a:pt x="60" y="30"/>
                    </a:cubicBezTo>
                    <a:cubicBezTo>
                      <a:pt x="61" y="37"/>
                      <a:pt x="55" y="48"/>
                      <a:pt x="54" y="52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75" name="Freeform 315"/>
              <p:cNvSpPr>
                <a:spLocks/>
              </p:cNvSpPr>
              <p:nvPr/>
            </p:nvSpPr>
            <p:spPr bwMode="auto">
              <a:xfrm>
                <a:off x="3581" y="1867"/>
                <a:ext cx="58" cy="53"/>
              </a:xfrm>
              <a:custGeom>
                <a:avLst/>
                <a:gdLst>
                  <a:gd name="T0" fmla="*/ 54 w 58"/>
                  <a:gd name="T1" fmla="*/ 17 h 53"/>
                  <a:gd name="T2" fmla="*/ 44 w 58"/>
                  <a:gd name="T3" fmla="*/ 49 h 53"/>
                  <a:gd name="T4" fmla="*/ 14 w 58"/>
                  <a:gd name="T5" fmla="*/ 43 h 53"/>
                  <a:gd name="T6" fmla="*/ 20 w 58"/>
                  <a:gd name="T7" fmla="*/ 3 h 53"/>
                  <a:gd name="T8" fmla="*/ 54 w 58"/>
                  <a:gd name="T9" fmla="*/ 1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53">
                    <a:moveTo>
                      <a:pt x="54" y="17"/>
                    </a:moveTo>
                    <a:cubicBezTo>
                      <a:pt x="58" y="22"/>
                      <a:pt x="51" y="45"/>
                      <a:pt x="44" y="49"/>
                    </a:cubicBezTo>
                    <a:cubicBezTo>
                      <a:pt x="37" y="53"/>
                      <a:pt x="18" y="51"/>
                      <a:pt x="14" y="43"/>
                    </a:cubicBezTo>
                    <a:cubicBezTo>
                      <a:pt x="0" y="39"/>
                      <a:pt x="11" y="9"/>
                      <a:pt x="20" y="3"/>
                    </a:cubicBezTo>
                    <a:cubicBezTo>
                      <a:pt x="31" y="4"/>
                      <a:pt x="54" y="0"/>
                      <a:pt x="54" y="17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bg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</p:grpSp>
      <p:grpSp>
        <p:nvGrpSpPr>
          <p:cNvPr id="92476" name="Group 316"/>
          <p:cNvGrpSpPr>
            <a:grpSpLocks/>
          </p:cNvGrpSpPr>
          <p:nvPr/>
        </p:nvGrpSpPr>
        <p:grpSpPr bwMode="auto">
          <a:xfrm>
            <a:off x="3276600" y="1822450"/>
            <a:ext cx="1057275" cy="2444750"/>
            <a:chOff x="386" y="968"/>
            <a:chExt cx="1266" cy="3111"/>
          </a:xfrm>
        </p:grpSpPr>
        <p:grpSp>
          <p:nvGrpSpPr>
            <p:cNvPr id="92477" name="Group 317"/>
            <p:cNvGrpSpPr>
              <a:grpSpLocks/>
            </p:cNvGrpSpPr>
            <p:nvPr/>
          </p:nvGrpSpPr>
          <p:grpSpPr bwMode="auto">
            <a:xfrm rot="21320394" flipH="1">
              <a:off x="1056" y="3600"/>
              <a:ext cx="498" cy="479"/>
              <a:chOff x="3126" y="3693"/>
              <a:chExt cx="498" cy="479"/>
            </a:xfrm>
          </p:grpSpPr>
          <p:sp>
            <p:nvSpPr>
              <p:cNvPr id="92478" name="Freeform 318"/>
              <p:cNvSpPr>
                <a:spLocks/>
              </p:cNvSpPr>
              <p:nvPr/>
            </p:nvSpPr>
            <p:spPr bwMode="auto">
              <a:xfrm>
                <a:off x="3130" y="3693"/>
                <a:ext cx="486" cy="457"/>
              </a:xfrm>
              <a:custGeom>
                <a:avLst/>
                <a:gdLst>
                  <a:gd name="T0" fmla="*/ 443 w 486"/>
                  <a:gd name="T1" fmla="*/ 65 h 457"/>
                  <a:gd name="T2" fmla="*/ 440 w 486"/>
                  <a:gd name="T3" fmla="*/ 137 h 457"/>
                  <a:gd name="T4" fmla="*/ 457 w 486"/>
                  <a:gd name="T5" fmla="*/ 158 h 457"/>
                  <a:gd name="T6" fmla="*/ 469 w 486"/>
                  <a:gd name="T7" fmla="*/ 168 h 457"/>
                  <a:gd name="T8" fmla="*/ 484 w 486"/>
                  <a:gd name="T9" fmla="*/ 186 h 457"/>
                  <a:gd name="T10" fmla="*/ 470 w 486"/>
                  <a:gd name="T11" fmla="*/ 210 h 457"/>
                  <a:gd name="T12" fmla="*/ 449 w 486"/>
                  <a:gd name="T13" fmla="*/ 219 h 457"/>
                  <a:gd name="T14" fmla="*/ 428 w 486"/>
                  <a:gd name="T15" fmla="*/ 233 h 457"/>
                  <a:gd name="T16" fmla="*/ 416 w 486"/>
                  <a:gd name="T17" fmla="*/ 245 h 457"/>
                  <a:gd name="T18" fmla="*/ 395 w 486"/>
                  <a:gd name="T19" fmla="*/ 276 h 457"/>
                  <a:gd name="T20" fmla="*/ 383 w 486"/>
                  <a:gd name="T21" fmla="*/ 288 h 457"/>
                  <a:gd name="T22" fmla="*/ 359 w 486"/>
                  <a:gd name="T23" fmla="*/ 317 h 457"/>
                  <a:gd name="T24" fmla="*/ 338 w 486"/>
                  <a:gd name="T25" fmla="*/ 336 h 457"/>
                  <a:gd name="T26" fmla="*/ 257 w 486"/>
                  <a:gd name="T27" fmla="*/ 389 h 457"/>
                  <a:gd name="T28" fmla="*/ 235 w 486"/>
                  <a:gd name="T29" fmla="*/ 402 h 457"/>
                  <a:gd name="T30" fmla="*/ 170 w 486"/>
                  <a:gd name="T31" fmla="*/ 447 h 457"/>
                  <a:gd name="T32" fmla="*/ 103 w 486"/>
                  <a:gd name="T33" fmla="*/ 449 h 457"/>
                  <a:gd name="T34" fmla="*/ 77 w 486"/>
                  <a:gd name="T35" fmla="*/ 432 h 457"/>
                  <a:gd name="T36" fmla="*/ 56 w 486"/>
                  <a:gd name="T37" fmla="*/ 416 h 457"/>
                  <a:gd name="T38" fmla="*/ 29 w 486"/>
                  <a:gd name="T39" fmla="*/ 389 h 457"/>
                  <a:gd name="T40" fmla="*/ 5 w 486"/>
                  <a:gd name="T41" fmla="*/ 353 h 457"/>
                  <a:gd name="T42" fmla="*/ 28 w 486"/>
                  <a:gd name="T43" fmla="*/ 294 h 457"/>
                  <a:gd name="T44" fmla="*/ 53 w 486"/>
                  <a:gd name="T45" fmla="*/ 284 h 457"/>
                  <a:gd name="T46" fmla="*/ 110 w 486"/>
                  <a:gd name="T47" fmla="*/ 246 h 457"/>
                  <a:gd name="T48" fmla="*/ 127 w 486"/>
                  <a:gd name="T49" fmla="*/ 243 h 457"/>
                  <a:gd name="T50" fmla="*/ 152 w 486"/>
                  <a:gd name="T51" fmla="*/ 219 h 457"/>
                  <a:gd name="T52" fmla="*/ 184 w 486"/>
                  <a:gd name="T53" fmla="*/ 222 h 457"/>
                  <a:gd name="T54" fmla="*/ 199 w 486"/>
                  <a:gd name="T55" fmla="*/ 210 h 457"/>
                  <a:gd name="T56" fmla="*/ 245 w 486"/>
                  <a:gd name="T57" fmla="*/ 185 h 457"/>
                  <a:gd name="T58" fmla="*/ 283 w 486"/>
                  <a:gd name="T59" fmla="*/ 171 h 457"/>
                  <a:gd name="T60" fmla="*/ 305 w 486"/>
                  <a:gd name="T61" fmla="*/ 164 h 457"/>
                  <a:gd name="T62" fmla="*/ 317 w 486"/>
                  <a:gd name="T63" fmla="*/ 155 h 457"/>
                  <a:gd name="T64" fmla="*/ 325 w 486"/>
                  <a:gd name="T65" fmla="*/ 158 h 457"/>
                  <a:gd name="T66" fmla="*/ 346 w 486"/>
                  <a:gd name="T67" fmla="*/ 146 h 457"/>
                  <a:gd name="T68" fmla="*/ 391 w 486"/>
                  <a:gd name="T69" fmla="*/ 128 h 457"/>
                  <a:gd name="T70" fmla="*/ 400 w 486"/>
                  <a:gd name="T71" fmla="*/ 114 h 457"/>
                  <a:gd name="T72" fmla="*/ 392 w 486"/>
                  <a:gd name="T73" fmla="*/ 0 h 457"/>
                  <a:gd name="T74" fmla="*/ 445 w 486"/>
                  <a:gd name="T75" fmla="*/ 32 h 457"/>
                  <a:gd name="T76" fmla="*/ 443 w 486"/>
                  <a:gd name="T77" fmla="*/ 65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86" h="457">
                    <a:moveTo>
                      <a:pt x="443" y="65"/>
                    </a:moveTo>
                    <a:cubicBezTo>
                      <a:pt x="442" y="82"/>
                      <a:pt x="438" y="122"/>
                      <a:pt x="440" y="137"/>
                    </a:cubicBezTo>
                    <a:cubicBezTo>
                      <a:pt x="442" y="152"/>
                      <a:pt x="452" y="153"/>
                      <a:pt x="457" y="158"/>
                    </a:cubicBezTo>
                    <a:cubicBezTo>
                      <a:pt x="461" y="163"/>
                      <a:pt x="464" y="165"/>
                      <a:pt x="469" y="168"/>
                    </a:cubicBezTo>
                    <a:cubicBezTo>
                      <a:pt x="474" y="174"/>
                      <a:pt x="479" y="180"/>
                      <a:pt x="484" y="186"/>
                    </a:cubicBezTo>
                    <a:cubicBezTo>
                      <a:pt x="486" y="195"/>
                      <a:pt x="478" y="205"/>
                      <a:pt x="470" y="210"/>
                    </a:cubicBezTo>
                    <a:cubicBezTo>
                      <a:pt x="465" y="216"/>
                      <a:pt x="456" y="218"/>
                      <a:pt x="449" y="219"/>
                    </a:cubicBezTo>
                    <a:cubicBezTo>
                      <a:pt x="442" y="224"/>
                      <a:pt x="436" y="230"/>
                      <a:pt x="428" y="233"/>
                    </a:cubicBezTo>
                    <a:cubicBezTo>
                      <a:pt x="423" y="238"/>
                      <a:pt x="422" y="242"/>
                      <a:pt x="416" y="245"/>
                    </a:cubicBezTo>
                    <a:cubicBezTo>
                      <a:pt x="409" y="255"/>
                      <a:pt x="403" y="267"/>
                      <a:pt x="395" y="276"/>
                    </a:cubicBezTo>
                    <a:cubicBezTo>
                      <a:pt x="391" y="280"/>
                      <a:pt x="386" y="283"/>
                      <a:pt x="383" y="288"/>
                    </a:cubicBezTo>
                    <a:cubicBezTo>
                      <a:pt x="376" y="298"/>
                      <a:pt x="370" y="311"/>
                      <a:pt x="359" y="317"/>
                    </a:cubicBezTo>
                    <a:cubicBezTo>
                      <a:pt x="353" y="324"/>
                      <a:pt x="346" y="331"/>
                      <a:pt x="338" y="336"/>
                    </a:cubicBezTo>
                    <a:cubicBezTo>
                      <a:pt x="326" y="351"/>
                      <a:pt x="275" y="383"/>
                      <a:pt x="257" y="389"/>
                    </a:cubicBezTo>
                    <a:cubicBezTo>
                      <a:pt x="250" y="394"/>
                      <a:pt x="242" y="396"/>
                      <a:pt x="235" y="402"/>
                    </a:cubicBezTo>
                    <a:cubicBezTo>
                      <a:pt x="217" y="418"/>
                      <a:pt x="195" y="443"/>
                      <a:pt x="170" y="447"/>
                    </a:cubicBezTo>
                    <a:cubicBezTo>
                      <a:pt x="151" y="457"/>
                      <a:pt x="117" y="449"/>
                      <a:pt x="103" y="449"/>
                    </a:cubicBezTo>
                    <a:cubicBezTo>
                      <a:pt x="94" y="444"/>
                      <a:pt x="86" y="436"/>
                      <a:pt x="77" y="432"/>
                    </a:cubicBezTo>
                    <a:cubicBezTo>
                      <a:pt x="72" y="425"/>
                      <a:pt x="63" y="420"/>
                      <a:pt x="56" y="416"/>
                    </a:cubicBezTo>
                    <a:cubicBezTo>
                      <a:pt x="49" y="407"/>
                      <a:pt x="39" y="395"/>
                      <a:pt x="29" y="389"/>
                    </a:cubicBezTo>
                    <a:cubicBezTo>
                      <a:pt x="22" y="377"/>
                      <a:pt x="13" y="364"/>
                      <a:pt x="5" y="353"/>
                    </a:cubicBezTo>
                    <a:cubicBezTo>
                      <a:pt x="0" y="327"/>
                      <a:pt x="7" y="307"/>
                      <a:pt x="28" y="294"/>
                    </a:cubicBezTo>
                    <a:cubicBezTo>
                      <a:pt x="36" y="283"/>
                      <a:pt x="42" y="284"/>
                      <a:pt x="53" y="284"/>
                    </a:cubicBezTo>
                    <a:cubicBezTo>
                      <a:pt x="67" y="278"/>
                      <a:pt x="100" y="253"/>
                      <a:pt x="110" y="246"/>
                    </a:cubicBezTo>
                    <a:cubicBezTo>
                      <a:pt x="111" y="238"/>
                      <a:pt x="120" y="246"/>
                      <a:pt x="127" y="243"/>
                    </a:cubicBezTo>
                    <a:cubicBezTo>
                      <a:pt x="134" y="236"/>
                      <a:pt x="142" y="221"/>
                      <a:pt x="152" y="219"/>
                    </a:cubicBezTo>
                    <a:cubicBezTo>
                      <a:pt x="162" y="215"/>
                      <a:pt x="176" y="223"/>
                      <a:pt x="184" y="222"/>
                    </a:cubicBezTo>
                    <a:cubicBezTo>
                      <a:pt x="188" y="217"/>
                      <a:pt x="193" y="212"/>
                      <a:pt x="199" y="210"/>
                    </a:cubicBezTo>
                    <a:cubicBezTo>
                      <a:pt x="208" y="205"/>
                      <a:pt x="231" y="191"/>
                      <a:pt x="245" y="185"/>
                    </a:cubicBezTo>
                    <a:cubicBezTo>
                      <a:pt x="259" y="179"/>
                      <a:pt x="273" y="174"/>
                      <a:pt x="283" y="171"/>
                    </a:cubicBezTo>
                    <a:cubicBezTo>
                      <a:pt x="289" y="166"/>
                      <a:pt x="297" y="165"/>
                      <a:pt x="305" y="164"/>
                    </a:cubicBezTo>
                    <a:cubicBezTo>
                      <a:pt x="310" y="162"/>
                      <a:pt x="314" y="156"/>
                      <a:pt x="317" y="155"/>
                    </a:cubicBezTo>
                    <a:cubicBezTo>
                      <a:pt x="320" y="154"/>
                      <a:pt x="320" y="159"/>
                      <a:pt x="325" y="158"/>
                    </a:cubicBezTo>
                    <a:cubicBezTo>
                      <a:pt x="327" y="150"/>
                      <a:pt x="338" y="148"/>
                      <a:pt x="346" y="146"/>
                    </a:cubicBezTo>
                    <a:cubicBezTo>
                      <a:pt x="361" y="138"/>
                      <a:pt x="373" y="129"/>
                      <a:pt x="391" y="128"/>
                    </a:cubicBezTo>
                    <a:cubicBezTo>
                      <a:pt x="392" y="120"/>
                      <a:pt x="396" y="121"/>
                      <a:pt x="400" y="114"/>
                    </a:cubicBezTo>
                    <a:cubicBezTo>
                      <a:pt x="387" y="69"/>
                      <a:pt x="392" y="82"/>
                      <a:pt x="392" y="0"/>
                    </a:cubicBezTo>
                    <a:cubicBezTo>
                      <a:pt x="415" y="40"/>
                      <a:pt x="415" y="72"/>
                      <a:pt x="445" y="32"/>
                    </a:cubicBezTo>
                    <a:cubicBezTo>
                      <a:pt x="454" y="43"/>
                      <a:pt x="443" y="54"/>
                      <a:pt x="443" y="65"/>
                    </a:cubicBezTo>
                    <a:close/>
                  </a:path>
                </a:pathLst>
              </a:custGeom>
              <a:solidFill>
                <a:srgbClr val="FAB46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9050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79" name="Freeform 319"/>
              <p:cNvSpPr>
                <a:spLocks/>
              </p:cNvSpPr>
              <p:nvPr/>
            </p:nvSpPr>
            <p:spPr bwMode="auto">
              <a:xfrm>
                <a:off x="3128" y="3836"/>
                <a:ext cx="496" cy="336"/>
              </a:xfrm>
              <a:custGeom>
                <a:avLst/>
                <a:gdLst>
                  <a:gd name="T0" fmla="*/ 454 w 496"/>
                  <a:gd name="T1" fmla="*/ 10 h 336"/>
                  <a:gd name="T2" fmla="*/ 468 w 496"/>
                  <a:gd name="T3" fmla="*/ 18 h 336"/>
                  <a:gd name="T4" fmla="*/ 492 w 496"/>
                  <a:gd name="T5" fmla="*/ 43 h 336"/>
                  <a:gd name="T6" fmla="*/ 438 w 496"/>
                  <a:gd name="T7" fmla="*/ 142 h 336"/>
                  <a:gd name="T8" fmla="*/ 253 w 496"/>
                  <a:gd name="T9" fmla="*/ 289 h 336"/>
                  <a:gd name="T10" fmla="*/ 174 w 496"/>
                  <a:gd name="T11" fmla="*/ 333 h 336"/>
                  <a:gd name="T12" fmla="*/ 91 w 496"/>
                  <a:gd name="T13" fmla="*/ 324 h 336"/>
                  <a:gd name="T14" fmla="*/ 67 w 496"/>
                  <a:gd name="T15" fmla="*/ 303 h 336"/>
                  <a:gd name="T16" fmla="*/ 21 w 496"/>
                  <a:gd name="T17" fmla="*/ 267 h 336"/>
                  <a:gd name="T18" fmla="*/ 0 w 496"/>
                  <a:gd name="T19" fmla="*/ 223 h 336"/>
                  <a:gd name="T20" fmla="*/ 3 w 496"/>
                  <a:gd name="T21" fmla="*/ 202 h 336"/>
                  <a:gd name="T22" fmla="*/ 30 w 496"/>
                  <a:gd name="T23" fmla="*/ 207 h 336"/>
                  <a:gd name="T24" fmla="*/ 87 w 496"/>
                  <a:gd name="T25" fmla="*/ 267 h 336"/>
                  <a:gd name="T26" fmla="*/ 112 w 496"/>
                  <a:gd name="T27" fmla="*/ 306 h 336"/>
                  <a:gd name="T28" fmla="*/ 177 w 496"/>
                  <a:gd name="T29" fmla="*/ 297 h 336"/>
                  <a:gd name="T30" fmla="*/ 201 w 496"/>
                  <a:gd name="T31" fmla="*/ 276 h 336"/>
                  <a:gd name="T32" fmla="*/ 240 w 496"/>
                  <a:gd name="T33" fmla="*/ 234 h 336"/>
                  <a:gd name="T34" fmla="*/ 271 w 496"/>
                  <a:gd name="T35" fmla="*/ 214 h 336"/>
                  <a:gd name="T36" fmla="*/ 244 w 496"/>
                  <a:gd name="T37" fmla="*/ 163 h 336"/>
                  <a:gd name="T38" fmla="*/ 208 w 496"/>
                  <a:gd name="T39" fmla="*/ 129 h 336"/>
                  <a:gd name="T40" fmla="*/ 130 w 496"/>
                  <a:gd name="T41" fmla="*/ 91 h 336"/>
                  <a:gd name="T42" fmla="*/ 201 w 496"/>
                  <a:gd name="T43" fmla="*/ 79 h 336"/>
                  <a:gd name="T44" fmla="*/ 297 w 496"/>
                  <a:gd name="T45" fmla="*/ 142 h 336"/>
                  <a:gd name="T46" fmla="*/ 312 w 496"/>
                  <a:gd name="T47" fmla="*/ 189 h 336"/>
                  <a:gd name="T48" fmla="*/ 351 w 496"/>
                  <a:gd name="T49" fmla="*/ 174 h 336"/>
                  <a:gd name="T50" fmla="*/ 381 w 496"/>
                  <a:gd name="T51" fmla="*/ 147 h 336"/>
                  <a:gd name="T52" fmla="*/ 396 w 496"/>
                  <a:gd name="T53" fmla="*/ 133 h 336"/>
                  <a:gd name="T54" fmla="*/ 406 w 496"/>
                  <a:gd name="T55" fmla="*/ 97 h 336"/>
                  <a:gd name="T56" fmla="*/ 370 w 496"/>
                  <a:gd name="T57" fmla="*/ 42 h 336"/>
                  <a:gd name="T58" fmla="*/ 339 w 496"/>
                  <a:gd name="T59" fmla="*/ 22 h 336"/>
                  <a:gd name="T60" fmla="*/ 343 w 496"/>
                  <a:gd name="T61" fmla="*/ 3 h 336"/>
                  <a:gd name="T62" fmla="*/ 409 w 496"/>
                  <a:gd name="T63" fmla="*/ 45 h 336"/>
                  <a:gd name="T64" fmla="*/ 444 w 496"/>
                  <a:gd name="T65" fmla="*/ 87 h 336"/>
                  <a:gd name="T66" fmla="*/ 478 w 496"/>
                  <a:gd name="T67" fmla="*/ 60 h 336"/>
                  <a:gd name="T68" fmla="*/ 451 w 496"/>
                  <a:gd name="T69" fmla="*/ 2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6" h="336">
                    <a:moveTo>
                      <a:pt x="447" y="9"/>
                    </a:moveTo>
                    <a:cubicBezTo>
                      <a:pt x="449" y="9"/>
                      <a:pt x="452" y="9"/>
                      <a:pt x="454" y="10"/>
                    </a:cubicBezTo>
                    <a:cubicBezTo>
                      <a:pt x="455" y="11"/>
                      <a:pt x="455" y="14"/>
                      <a:pt x="456" y="15"/>
                    </a:cubicBezTo>
                    <a:cubicBezTo>
                      <a:pt x="459" y="17"/>
                      <a:pt x="464" y="17"/>
                      <a:pt x="468" y="18"/>
                    </a:cubicBezTo>
                    <a:cubicBezTo>
                      <a:pt x="472" y="23"/>
                      <a:pt x="477" y="30"/>
                      <a:pt x="483" y="31"/>
                    </a:cubicBezTo>
                    <a:cubicBezTo>
                      <a:pt x="486" y="36"/>
                      <a:pt x="490" y="38"/>
                      <a:pt x="492" y="43"/>
                    </a:cubicBezTo>
                    <a:cubicBezTo>
                      <a:pt x="495" y="59"/>
                      <a:pt x="496" y="60"/>
                      <a:pt x="492" y="88"/>
                    </a:cubicBezTo>
                    <a:cubicBezTo>
                      <a:pt x="483" y="104"/>
                      <a:pt x="456" y="124"/>
                      <a:pt x="438" y="142"/>
                    </a:cubicBezTo>
                    <a:cubicBezTo>
                      <a:pt x="408" y="167"/>
                      <a:pt x="355" y="216"/>
                      <a:pt x="324" y="240"/>
                    </a:cubicBezTo>
                    <a:cubicBezTo>
                      <a:pt x="293" y="264"/>
                      <a:pt x="268" y="279"/>
                      <a:pt x="253" y="289"/>
                    </a:cubicBezTo>
                    <a:cubicBezTo>
                      <a:pt x="247" y="292"/>
                      <a:pt x="241" y="297"/>
                      <a:pt x="235" y="298"/>
                    </a:cubicBezTo>
                    <a:cubicBezTo>
                      <a:pt x="221" y="306"/>
                      <a:pt x="195" y="327"/>
                      <a:pt x="174" y="333"/>
                    </a:cubicBezTo>
                    <a:cubicBezTo>
                      <a:pt x="155" y="332"/>
                      <a:pt x="130" y="336"/>
                      <a:pt x="111" y="334"/>
                    </a:cubicBezTo>
                    <a:cubicBezTo>
                      <a:pt x="105" y="333"/>
                      <a:pt x="98" y="325"/>
                      <a:pt x="91" y="324"/>
                    </a:cubicBezTo>
                    <a:cubicBezTo>
                      <a:pt x="87" y="321"/>
                      <a:pt x="82" y="318"/>
                      <a:pt x="78" y="315"/>
                    </a:cubicBezTo>
                    <a:cubicBezTo>
                      <a:pt x="75" y="309"/>
                      <a:pt x="73" y="306"/>
                      <a:pt x="67" y="303"/>
                    </a:cubicBezTo>
                    <a:cubicBezTo>
                      <a:pt x="63" y="297"/>
                      <a:pt x="54" y="295"/>
                      <a:pt x="48" y="291"/>
                    </a:cubicBezTo>
                    <a:cubicBezTo>
                      <a:pt x="41" y="284"/>
                      <a:pt x="29" y="275"/>
                      <a:pt x="21" y="267"/>
                    </a:cubicBezTo>
                    <a:cubicBezTo>
                      <a:pt x="16" y="260"/>
                      <a:pt x="13" y="243"/>
                      <a:pt x="6" y="238"/>
                    </a:cubicBezTo>
                    <a:cubicBezTo>
                      <a:pt x="3" y="233"/>
                      <a:pt x="1" y="229"/>
                      <a:pt x="0" y="223"/>
                    </a:cubicBezTo>
                    <a:cubicBezTo>
                      <a:pt x="0" y="214"/>
                      <a:pt x="0" y="204"/>
                      <a:pt x="1" y="195"/>
                    </a:cubicBezTo>
                    <a:cubicBezTo>
                      <a:pt x="1" y="193"/>
                      <a:pt x="2" y="200"/>
                      <a:pt x="3" y="202"/>
                    </a:cubicBezTo>
                    <a:cubicBezTo>
                      <a:pt x="4" y="204"/>
                      <a:pt x="10" y="205"/>
                      <a:pt x="12" y="205"/>
                    </a:cubicBezTo>
                    <a:cubicBezTo>
                      <a:pt x="19" y="208"/>
                      <a:pt x="23" y="204"/>
                      <a:pt x="30" y="207"/>
                    </a:cubicBezTo>
                    <a:cubicBezTo>
                      <a:pt x="31" y="241"/>
                      <a:pt x="26" y="235"/>
                      <a:pt x="54" y="241"/>
                    </a:cubicBezTo>
                    <a:cubicBezTo>
                      <a:pt x="58" y="265"/>
                      <a:pt x="62" y="264"/>
                      <a:pt x="87" y="267"/>
                    </a:cubicBezTo>
                    <a:cubicBezTo>
                      <a:pt x="88" y="281"/>
                      <a:pt x="87" y="290"/>
                      <a:pt x="100" y="297"/>
                    </a:cubicBezTo>
                    <a:cubicBezTo>
                      <a:pt x="104" y="302"/>
                      <a:pt x="107" y="303"/>
                      <a:pt x="112" y="306"/>
                    </a:cubicBezTo>
                    <a:cubicBezTo>
                      <a:pt x="136" y="305"/>
                      <a:pt x="148" y="303"/>
                      <a:pt x="168" y="300"/>
                    </a:cubicBezTo>
                    <a:cubicBezTo>
                      <a:pt x="171" y="299"/>
                      <a:pt x="174" y="299"/>
                      <a:pt x="177" y="297"/>
                    </a:cubicBezTo>
                    <a:cubicBezTo>
                      <a:pt x="181" y="294"/>
                      <a:pt x="183" y="288"/>
                      <a:pt x="187" y="285"/>
                    </a:cubicBezTo>
                    <a:cubicBezTo>
                      <a:pt x="191" y="278"/>
                      <a:pt x="195" y="280"/>
                      <a:pt x="201" y="276"/>
                    </a:cubicBezTo>
                    <a:cubicBezTo>
                      <a:pt x="204" y="271"/>
                      <a:pt x="213" y="264"/>
                      <a:pt x="213" y="264"/>
                    </a:cubicBezTo>
                    <a:cubicBezTo>
                      <a:pt x="221" y="251"/>
                      <a:pt x="222" y="238"/>
                      <a:pt x="240" y="234"/>
                    </a:cubicBezTo>
                    <a:cubicBezTo>
                      <a:pt x="249" y="227"/>
                      <a:pt x="255" y="218"/>
                      <a:pt x="267" y="216"/>
                    </a:cubicBezTo>
                    <a:cubicBezTo>
                      <a:pt x="268" y="215"/>
                      <a:pt x="270" y="215"/>
                      <a:pt x="271" y="214"/>
                    </a:cubicBezTo>
                    <a:cubicBezTo>
                      <a:pt x="284" y="203"/>
                      <a:pt x="262" y="177"/>
                      <a:pt x="253" y="169"/>
                    </a:cubicBezTo>
                    <a:cubicBezTo>
                      <a:pt x="250" y="166"/>
                      <a:pt x="247" y="165"/>
                      <a:pt x="244" y="163"/>
                    </a:cubicBezTo>
                    <a:cubicBezTo>
                      <a:pt x="239" y="152"/>
                      <a:pt x="230" y="145"/>
                      <a:pt x="220" y="139"/>
                    </a:cubicBezTo>
                    <a:cubicBezTo>
                      <a:pt x="216" y="134"/>
                      <a:pt x="213" y="132"/>
                      <a:pt x="208" y="129"/>
                    </a:cubicBezTo>
                    <a:cubicBezTo>
                      <a:pt x="198" y="122"/>
                      <a:pt x="175" y="114"/>
                      <a:pt x="162" y="108"/>
                    </a:cubicBezTo>
                    <a:cubicBezTo>
                      <a:pt x="149" y="109"/>
                      <a:pt x="100" y="106"/>
                      <a:pt x="130" y="91"/>
                    </a:cubicBezTo>
                    <a:cubicBezTo>
                      <a:pt x="133" y="85"/>
                      <a:pt x="144" y="77"/>
                      <a:pt x="151" y="76"/>
                    </a:cubicBezTo>
                    <a:cubicBezTo>
                      <a:pt x="163" y="74"/>
                      <a:pt x="185" y="74"/>
                      <a:pt x="201" y="79"/>
                    </a:cubicBezTo>
                    <a:cubicBezTo>
                      <a:pt x="219" y="88"/>
                      <a:pt x="232" y="95"/>
                      <a:pt x="249" y="105"/>
                    </a:cubicBezTo>
                    <a:cubicBezTo>
                      <a:pt x="265" y="113"/>
                      <a:pt x="289" y="134"/>
                      <a:pt x="297" y="142"/>
                    </a:cubicBezTo>
                    <a:cubicBezTo>
                      <a:pt x="307" y="154"/>
                      <a:pt x="310" y="163"/>
                      <a:pt x="312" y="171"/>
                    </a:cubicBezTo>
                    <a:cubicBezTo>
                      <a:pt x="314" y="179"/>
                      <a:pt x="310" y="185"/>
                      <a:pt x="312" y="189"/>
                    </a:cubicBezTo>
                    <a:cubicBezTo>
                      <a:pt x="316" y="194"/>
                      <a:pt x="317" y="196"/>
                      <a:pt x="324" y="195"/>
                    </a:cubicBezTo>
                    <a:cubicBezTo>
                      <a:pt x="331" y="186"/>
                      <a:pt x="341" y="180"/>
                      <a:pt x="351" y="174"/>
                    </a:cubicBezTo>
                    <a:cubicBezTo>
                      <a:pt x="355" y="169"/>
                      <a:pt x="364" y="162"/>
                      <a:pt x="364" y="162"/>
                    </a:cubicBezTo>
                    <a:cubicBezTo>
                      <a:pt x="368" y="155"/>
                      <a:pt x="374" y="152"/>
                      <a:pt x="381" y="147"/>
                    </a:cubicBezTo>
                    <a:cubicBezTo>
                      <a:pt x="382" y="146"/>
                      <a:pt x="385" y="144"/>
                      <a:pt x="385" y="144"/>
                    </a:cubicBezTo>
                    <a:cubicBezTo>
                      <a:pt x="388" y="138"/>
                      <a:pt x="390" y="136"/>
                      <a:pt x="396" y="133"/>
                    </a:cubicBezTo>
                    <a:cubicBezTo>
                      <a:pt x="401" y="126"/>
                      <a:pt x="404" y="122"/>
                      <a:pt x="411" y="118"/>
                    </a:cubicBezTo>
                    <a:cubicBezTo>
                      <a:pt x="412" y="109"/>
                      <a:pt x="411" y="105"/>
                      <a:pt x="406" y="97"/>
                    </a:cubicBezTo>
                    <a:cubicBezTo>
                      <a:pt x="404" y="85"/>
                      <a:pt x="405" y="73"/>
                      <a:pt x="393" y="67"/>
                    </a:cubicBezTo>
                    <a:cubicBezTo>
                      <a:pt x="388" y="57"/>
                      <a:pt x="380" y="48"/>
                      <a:pt x="370" y="42"/>
                    </a:cubicBezTo>
                    <a:cubicBezTo>
                      <a:pt x="366" y="36"/>
                      <a:pt x="365" y="34"/>
                      <a:pt x="358" y="33"/>
                    </a:cubicBezTo>
                    <a:cubicBezTo>
                      <a:pt x="351" y="29"/>
                      <a:pt x="347" y="24"/>
                      <a:pt x="339" y="22"/>
                    </a:cubicBezTo>
                    <a:cubicBezTo>
                      <a:pt x="332" y="18"/>
                      <a:pt x="330" y="14"/>
                      <a:pt x="322" y="12"/>
                    </a:cubicBezTo>
                    <a:cubicBezTo>
                      <a:pt x="329" y="9"/>
                      <a:pt x="335" y="4"/>
                      <a:pt x="343" y="3"/>
                    </a:cubicBezTo>
                    <a:cubicBezTo>
                      <a:pt x="349" y="0"/>
                      <a:pt x="354" y="1"/>
                      <a:pt x="361" y="0"/>
                    </a:cubicBezTo>
                    <a:cubicBezTo>
                      <a:pt x="372" y="7"/>
                      <a:pt x="400" y="35"/>
                      <a:pt x="409" y="45"/>
                    </a:cubicBezTo>
                    <a:cubicBezTo>
                      <a:pt x="421" y="58"/>
                      <a:pt x="426" y="84"/>
                      <a:pt x="432" y="91"/>
                    </a:cubicBezTo>
                    <a:cubicBezTo>
                      <a:pt x="438" y="98"/>
                      <a:pt x="438" y="90"/>
                      <a:pt x="444" y="87"/>
                    </a:cubicBezTo>
                    <a:cubicBezTo>
                      <a:pt x="450" y="80"/>
                      <a:pt x="458" y="74"/>
                      <a:pt x="466" y="70"/>
                    </a:cubicBezTo>
                    <a:cubicBezTo>
                      <a:pt x="469" y="65"/>
                      <a:pt x="473" y="63"/>
                      <a:pt x="478" y="60"/>
                    </a:cubicBezTo>
                    <a:cubicBezTo>
                      <a:pt x="482" y="50"/>
                      <a:pt x="473" y="38"/>
                      <a:pt x="463" y="36"/>
                    </a:cubicBezTo>
                    <a:cubicBezTo>
                      <a:pt x="458" y="32"/>
                      <a:pt x="456" y="28"/>
                      <a:pt x="451" y="25"/>
                    </a:cubicBezTo>
                    <a:cubicBezTo>
                      <a:pt x="442" y="14"/>
                      <a:pt x="443" y="19"/>
                      <a:pt x="447" y="9"/>
                    </a:cubicBezTo>
                    <a:close/>
                  </a:path>
                </a:pathLst>
              </a:custGeom>
              <a:solidFill>
                <a:srgbClr val="FF990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80" name="Freeform 320"/>
              <p:cNvSpPr>
                <a:spLocks/>
              </p:cNvSpPr>
              <p:nvPr/>
            </p:nvSpPr>
            <p:spPr bwMode="auto">
              <a:xfrm>
                <a:off x="3550" y="3734"/>
                <a:ext cx="28" cy="129"/>
              </a:xfrm>
              <a:custGeom>
                <a:avLst/>
                <a:gdLst>
                  <a:gd name="T0" fmla="*/ 26 w 28"/>
                  <a:gd name="T1" fmla="*/ 0 h 129"/>
                  <a:gd name="T2" fmla="*/ 20 w 28"/>
                  <a:gd name="T3" fmla="*/ 114 h 129"/>
                  <a:gd name="T4" fmla="*/ 14 w 28"/>
                  <a:gd name="T5" fmla="*/ 129 h 129"/>
                  <a:gd name="T6" fmla="*/ 17 w 28"/>
                  <a:gd name="T7" fmla="*/ 51 h 129"/>
                  <a:gd name="T8" fmla="*/ 26 w 28"/>
                  <a:gd name="T9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29">
                    <a:moveTo>
                      <a:pt x="26" y="0"/>
                    </a:moveTo>
                    <a:cubicBezTo>
                      <a:pt x="26" y="38"/>
                      <a:pt x="28" y="77"/>
                      <a:pt x="20" y="114"/>
                    </a:cubicBezTo>
                    <a:cubicBezTo>
                      <a:pt x="13" y="103"/>
                      <a:pt x="15" y="124"/>
                      <a:pt x="14" y="129"/>
                    </a:cubicBezTo>
                    <a:cubicBezTo>
                      <a:pt x="1" y="122"/>
                      <a:pt x="0" y="63"/>
                      <a:pt x="17" y="51"/>
                    </a:cubicBezTo>
                    <a:cubicBezTo>
                      <a:pt x="18" y="42"/>
                      <a:pt x="19" y="0"/>
                      <a:pt x="2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81" name="Freeform 321"/>
              <p:cNvSpPr>
                <a:spLocks/>
              </p:cNvSpPr>
              <p:nvPr/>
            </p:nvSpPr>
            <p:spPr bwMode="auto">
              <a:xfrm>
                <a:off x="3147" y="3995"/>
                <a:ext cx="64" cy="50"/>
              </a:xfrm>
              <a:custGeom>
                <a:avLst/>
                <a:gdLst>
                  <a:gd name="T0" fmla="*/ 63 w 64"/>
                  <a:gd name="T1" fmla="*/ 1 h 50"/>
                  <a:gd name="T2" fmla="*/ 62 w 64"/>
                  <a:gd name="T3" fmla="*/ 7 h 50"/>
                  <a:gd name="T4" fmla="*/ 50 w 64"/>
                  <a:gd name="T5" fmla="*/ 9 h 50"/>
                  <a:gd name="T6" fmla="*/ 23 w 64"/>
                  <a:gd name="T7" fmla="*/ 27 h 50"/>
                  <a:gd name="T8" fmla="*/ 15 w 64"/>
                  <a:gd name="T9" fmla="*/ 39 h 50"/>
                  <a:gd name="T10" fmla="*/ 17 w 64"/>
                  <a:gd name="T11" fmla="*/ 33 h 50"/>
                  <a:gd name="T12" fmla="*/ 27 w 64"/>
                  <a:gd name="T13" fmla="*/ 18 h 50"/>
                  <a:gd name="T14" fmla="*/ 39 w 64"/>
                  <a:gd name="T15" fmla="*/ 9 h 50"/>
                  <a:gd name="T16" fmla="*/ 63 w 64"/>
                  <a:gd name="T1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50">
                    <a:moveTo>
                      <a:pt x="63" y="1"/>
                    </a:moveTo>
                    <a:cubicBezTo>
                      <a:pt x="63" y="3"/>
                      <a:pt x="64" y="6"/>
                      <a:pt x="62" y="7"/>
                    </a:cubicBezTo>
                    <a:cubicBezTo>
                      <a:pt x="59" y="9"/>
                      <a:pt x="54" y="8"/>
                      <a:pt x="50" y="9"/>
                    </a:cubicBezTo>
                    <a:cubicBezTo>
                      <a:pt x="41" y="12"/>
                      <a:pt x="30" y="22"/>
                      <a:pt x="23" y="27"/>
                    </a:cubicBezTo>
                    <a:cubicBezTo>
                      <a:pt x="20" y="33"/>
                      <a:pt x="22" y="36"/>
                      <a:pt x="15" y="39"/>
                    </a:cubicBezTo>
                    <a:cubicBezTo>
                      <a:pt x="7" y="50"/>
                      <a:pt x="0" y="36"/>
                      <a:pt x="17" y="33"/>
                    </a:cubicBezTo>
                    <a:cubicBezTo>
                      <a:pt x="19" y="25"/>
                      <a:pt x="19" y="19"/>
                      <a:pt x="27" y="18"/>
                    </a:cubicBezTo>
                    <a:cubicBezTo>
                      <a:pt x="30" y="11"/>
                      <a:pt x="32" y="10"/>
                      <a:pt x="39" y="9"/>
                    </a:cubicBezTo>
                    <a:cubicBezTo>
                      <a:pt x="52" y="4"/>
                      <a:pt x="46" y="0"/>
                      <a:pt x="6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82" name="Freeform 322"/>
              <p:cNvSpPr>
                <a:spLocks/>
              </p:cNvSpPr>
              <p:nvPr/>
            </p:nvSpPr>
            <p:spPr bwMode="auto">
              <a:xfrm>
                <a:off x="3206" y="4035"/>
                <a:ext cx="85" cy="74"/>
              </a:xfrm>
              <a:custGeom>
                <a:avLst/>
                <a:gdLst>
                  <a:gd name="T0" fmla="*/ 85 w 85"/>
                  <a:gd name="T1" fmla="*/ 6 h 74"/>
                  <a:gd name="T2" fmla="*/ 55 w 85"/>
                  <a:gd name="T3" fmla="*/ 15 h 74"/>
                  <a:gd name="T4" fmla="*/ 39 w 85"/>
                  <a:gd name="T5" fmla="*/ 24 h 74"/>
                  <a:gd name="T6" fmla="*/ 24 w 85"/>
                  <a:gd name="T7" fmla="*/ 39 h 74"/>
                  <a:gd name="T8" fmla="*/ 16 w 85"/>
                  <a:gd name="T9" fmla="*/ 51 h 74"/>
                  <a:gd name="T10" fmla="*/ 6 w 85"/>
                  <a:gd name="T11" fmla="*/ 66 h 74"/>
                  <a:gd name="T12" fmla="*/ 16 w 85"/>
                  <a:gd name="T13" fmla="*/ 32 h 74"/>
                  <a:gd name="T14" fmla="*/ 48 w 85"/>
                  <a:gd name="T15" fmla="*/ 9 h 74"/>
                  <a:gd name="T16" fmla="*/ 81 w 85"/>
                  <a:gd name="T17" fmla="*/ 3 h 74"/>
                  <a:gd name="T18" fmla="*/ 85 w 85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5" h="74">
                    <a:moveTo>
                      <a:pt x="85" y="6"/>
                    </a:moveTo>
                    <a:cubicBezTo>
                      <a:pt x="72" y="13"/>
                      <a:pt x="72" y="14"/>
                      <a:pt x="55" y="15"/>
                    </a:cubicBezTo>
                    <a:cubicBezTo>
                      <a:pt x="54" y="22"/>
                      <a:pt x="46" y="23"/>
                      <a:pt x="39" y="24"/>
                    </a:cubicBezTo>
                    <a:cubicBezTo>
                      <a:pt x="31" y="27"/>
                      <a:pt x="29" y="32"/>
                      <a:pt x="24" y="39"/>
                    </a:cubicBezTo>
                    <a:cubicBezTo>
                      <a:pt x="22" y="46"/>
                      <a:pt x="23" y="50"/>
                      <a:pt x="16" y="51"/>
                    </a:cubicBezTo>
                    <a:cubicBezTo>
                      <a:pt x="8" y="57"/>
                      <a:pt x="16" y="74"/>
                      <a:pt x="6" y="66"/>
                    </a:cubicBezTo>
                    <a:cubicBezTo>
                      <a:pt x="0" y="54"/>
                      <a:pt x="9" y="41"/>
                      <a:pt x="16" y="32"/>
                    </a:cubicBezTo>
                    <a:cubicBezTo>
                      <a:pt x="22" y="15"/>
                      <a:pt x="31" y="13"/>
                      <a:pt x="48" y="9"/>
                    </a:cubicBezTo>
                    <a:cubicBezTo>
                      <a:pt x="66" y="0"/>
                      <a:pt x="47" y="2"/>
                      <a:pt x="81" y="3"/>
                    </a:cubicBezTo>
                    <a:cubicBezTo>
                      <a:pt x="84" y="9"/>
                      <a:pt x="83" y="10"/>
                      <a:pt x="85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83" name="Freeform 323"/>
              <p:cNvSpPr>
                <a:spLocks/>
              </p:cNvSpPr>
              <p:nvPr/>
            </p:nvSpPr>
            <p:spPr bwMode="auto">
              <a:xfrm>
                <a:off x="3166" y="4017"/>
                <a:ext cx="73" cy="72"/>
              </a:xfrm>
              <a:custGeom>
                <a:avLst/>
                <a:gdLst>
                  <a:gd name="T0" fmla="*/ 73 w 73"/>
                  <a:gd name="T1" fmla="*/ 0 h 72"/>
                  <a:gd name="T2" fmla="*/ 65 w 73"/>
                  <a:gd name="T3" fmla="*/ 11 h 72"/>
                  <a:gd name="T4" fmla="*/ 43 w 73"/>
                  <a:gd name="T5" fmla="*/ 23 h 72"/>
                  <a:gd name="T6" fmla="*/ 32 w 73"/>
                  <a:gd name="T7" fmla="*/ 33 h 72"/>
                  <a:gd name="T8" fmla="*/ 19 w 73"/>
                  <a:gd name="T9" fmla="*/ 41 h 72"/>
                  <a:gd name="T10" fmla="*/ 2 w 73"/>
                  <a:gd name="T11" fmla="*/ 54 h 72"/>
                  <a:gd name="T12" fmla="*/ 16 w 73"/>
                  <a:gd name="T13" fmla="*/ 47 h 72"/>
                  <a:gd name="T14" fmla="*/ 17 w 73"/>
                  <a:gd name="T15" fmla="*/ 42 h 72"/>
                  <a:gd name="T16" fmla="*/ 31 w 73"/>
                  <a:gd name="T17" fmla="*/ 33 h 72"/>
                  <a:gd name="T18" fmla="*/ 65 w 73"/>
                  <a:gd name="T19" fmla="*/ 12 h 72"/>
                  <a:gd name="T20" fmla="*/ 73 w 73"/>
                  <a:gd name="T2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72">
                    <a:moveTo>
                      <a:pt x="73" y="0"/>
                    </a:moveTo>
                    <a:cubicBezTo>
                      <a:pt x="66" y="3"/>
                      <a:pt x="64" y="3"/>
                      <a:pt x="65" y="11"/>
                    </a:cubicBezTo>
                    <a:cubicBezTo>
                      <a:pt x="51" y="12"/>
                      <a:pt x="56" y="19"/>
                      <a:pt x="43" y="23"/>
                    </a:cubicBezTo>
                    <a:cubicBezTo>
                      <a:pt x="36" y="27"/>
                      <a:pt x="40" y="31"/>
                      <a:pt x="32" y="33"/>
                    </a:cubicBezTo>
                    <a:cubicBezTo>
                      <a:pt x="28" y="36"/>
                      <a:pt x="23" y="38"/>
                      <a:pt x="19" y="41"/>
                    </a:cubicBezTo>
                    <a:cubicBezTo>
                      <a:pt x="16" y="72"/>
                      <a:pt x="23" y="57"/>
                      <a:pt x="2" y="54"/>
                    </a:cubicBezTo>
                    <a:cubicBezTo>
                      <a:pt x="6" y="41"/>
                      <a:pt x="0" y="54"/>
                      <a:pt x="16" y="47"/>
                    </a:cubicBezTo>
                    <a:cubicBezTo>
                      <a:pt x="18" y="46"/>
                      <a:pt x="16" y="43"/>
                      <a:pt x="17" y="42"/>
                    </a:cubicBezTo>
                    <a:cubicBezTo>
                      <a:pt x="19" y="39"/>
                      <a:pt x="28" y="35"/>
                      <a:pt x="31" y="33"/>
                    </a:cubicBezTo>
                    <a:cubicBezTo>
                      <a:pt x="38" y="23"/>
                      <a:pt x="53" y="15"/>
                      <a:pt x="65" y="12"/>
                    </a:cubicBezTo>
                    <a:cubicBezTo>
                      <a:pt x="68" y="7"/>
                      <a:pt x="71" y="5"/>
                      <a:pt x="7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84" name="Freeform 324"/>
              <p:cNvSpPr>
                <a:spLocks/>
              </p:cNvSpPr>
              <p:nvPr/>
            </p:nvSpPr>
            <p:spPr bwMode="auto">
              <a:xfrm>
                <a:off x="3126" y="3711"/>
                <a:ext cx="405" cy="320"/>
              </a:xfrm>
              <a:custGeom>
                <a:avLst/>
                <a:gdLst>
                  <a:gd name="T0" fmla="*/ 405 w 405"/>
                  <a:gd name="T1" fmla="*/ 0 h 320"/>
                  <a:gd name="T2" fmla="*/ 398 w 405"/>
                  <a:gd name="T3" fmla="*/ 66 h 320"/>
                  <a:gd name="T4" fmla="*/ 398 w 405"/>
                  <a:gd name="T5" fmla="*/ 102 h 320"/>
                  <a:gd name="T6" fmla="*/ 356 w 405"/>
                  <a:gd name="T7" fmla="*/ 120 h 320"/>
                  <a:gd name="T8" fmla="*/ 321 w 405"/>
                  <a:gd name="T9" fmla="*/ 134 h 320"/>
                  <a:gd name="T10" fmla="*/ 290 w 405"/>
                  <a:gd name="T11" fmla="*/ 147 h 320"/>
                  <a:gd name="T12" fmla="*/ 267 w 405"/>
                  <a:gd name="T13" fmla="*/ 159 h 320"/>
                  <a:gd name="T14" fmla="*/ 234 w 405"/>
                  <a:gd name="T15" fmla="*/ 167 h 320"/>
                  <a:gd name="T16" fmla="*/ 225 w 405"/>
                  <a:gd name="T17" fmla="*/ 177 h 320"/>
                  <a:gd name="T18" fmla="*/ 209 w 405"/>
                  <a:gd name="T19" fmla="*/ 183 h 320"/>
                  <a:gd name="T20" fmla="*/ 195 w 405"/>
                  <a:gd name="T21" fmla="*/ 200 h 320"/>
                  <a:gd name="T22" fmla="*/ 171 w 405"/>
                  <a:gd name="T23" fmla="*/ 195 h 320"/>
                  <a:gd name="T24" fmla="*/ 149 w 405"/>
                  <a:gd name="T25" fmla="*/ 201 h 320"/>
                  <a:gd name="T26" fmla="*/ 134 w 405"/>
                  <a:gd name="T27" fmla="*/ 209 h 320"/>
                  <a:gd name="T28" fmla="*/ 123 w 405"/>
                  <a:gd name="T29" fmla="*/ 222 h 320"/>
                  <a:gd name="T30" fmla="*/ 116 w 405"/>
                  <a:gd name="T31" fmla="*/ 231 h 320"/>
                  <a:gd name="T32" fmla="*/ 104 w 405"/>
                  <a:gd name="T33" fmla="*/ 233 h 320"/>
                  <a:gd name="T34" fmla="*/ 87 w 405"/>
                  <a:gd name="T35" fmla="*/ 248 h 320"/>
                  <a:gd name="T36" fmla="*/ 75 w 405"/>
                  <a:gd name="T37" fmla="*/ 260 h 320"/>
                  <a:gd name="T38" fmla="*/ 56 w 405"/>
                  <a:gd name="T39" fmla="*/ 261 h 320"/>
                  <a:gd name="T40" fmla="*/ 30 w 405"/>
                  <a:gd name="T41" fmla="*/ 276 h 320"/>
                  <a:gd name="T42" fmla="*/ 12 w 405"/>
                  <a:gd name="T43" fmla="*/ 291 h 320"/>
                  <a:gd name="T44" fmla="*/ 0 w 405"/>
                  <a:gd name="T45" fmla="*/ 32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5" h="320">
                    <a:moveTo>
                      <a:pt x="405" y="0"/>
                    </a:moveTo>
                    <a:cubicBezTo>
                      <a:pt x="396" y="12"/>
                      <a:pt x="399" y="49"/>
                      <a:pt x="398" y="66"/>
                    </a:cubicBezTo>
                    <a:cubicBezTo>
                      <a:pt x="397" y="83"/>
                      <a:pt x="405" y="93"/>
                      <a:pt x="398" y="102"/>
                    </a:cubicBezTo>
                    <a:cubicBezTo>
                      <a:pt x="391" y="111"/>
                      <a:pt x="369" y="115"/>
                      <a:pt x="356" y="120"/>
                    </a:cubicBezTo>
                    <a:cubicBezTo>
                      <a:pt x="343" y="125"/>
                      <a:pt x="332" y="130"/>
                      <a:pt x="321" y="134"/>
                    </a:cubicBezTo>
                    <a:cubicBezTo>
                      <a:pt x="310" y="138"/>
                      <a:pt x="299" y="143"/>
                      <a:pt x="290" y="147"/>
                    </a:cubicBezTo>
                    <a:cubicBezTo>
                      <a:pt x="282" y="150"/>
                      <a:pt x="276" y="157"/>
                      <a:pt x="267" y="159"/>
                    </a:cubicBezTo>
                    <a:cubicBezTo>
                      <a:pt x="257" y="166"/>
                      <a:pt x="246" y="166"/>
                      <a:pt x="234" y="167"/>
                    </a:cubicBezTo>
                    <a:cubicBezTo>
                      <a:pt x="230" y="173"/>
                      <a:pt x="232" y="176"/>
                      <a:pt x="225" y="177"/>
                    </a:cubicBezTo>
                    <a:cubicBezTo>
                      <a:pt x="220" y="181"/>
                      <a:pt x="215" y="182"/>
                      <a:pt x="209" y="183"/>
                    </a:cubicBezTo>
                    <a:cubicBezTo>
                      <a:pt x="204" y="185"/>
                      <a:pt x="201" y="198"/>
                      <a:pt x="195" y="200"/>
                    </a:cubicBezTo>
                    <a:cubicBezTo>
                      <a:pt x="189" y="202"/>
                      <a:pt x="179" y="195"/>
                      <a:pt x="171" y="195"/>
                    </a:cubicBezTo>
                    <a:cubicBezTo>
                      <a:pt x="163" y="201"/>
                      <a:pt x="160" y="200"/>
                      <a:pt x="149" y="201"/>
                    </a:cubicBezTo>
                    <a:cubicBezTo>
                      <a:pt x="142" y="204"/>
                      <a:pt x="141" y="207"/>
                      <a:pt x="134" y="209"/>
                    </a:cubicBezTo>
                    <a:cubicBezTo>
                      <a:pt x="129" y="212"/>
                      <a:pt x="128" y="219"/>
                      <a:pt x="123" y="222"/>
                    </a:cubicBezTo>
                    <a:cubicBezTo>
                      <a:pt x="119" y="225"/>
                      <a:pt x="119" y="229"/>
                      <a:pt x="116" y="231"/>
                    </a:cubicBezTo>
                    <a:cubicBezTo>
                      <a:pt x="113" y="233"/>
                      <a:pt x="109" y="230"/>
                      <a:pt x="104" y="233"/>
                    </a:cubicBezTo>
                    <a:cubicBezTo>
                      <a:pt x="99" y="236"/>
                      <a:pt x="92" y="243"/>
                      <a:pt x="87" y="248"/>
                    </a:cubicBezTo>
                    <a:cubicBezTo>
                      <a:pt x="82" y="252"/>
                      <a:pt x="79" y="258"/>
                      <a:pt x="75" y="260"/>
                    </a:cubicBezTo>
                    <a:cubicBezTo>
                      <a:pt x="70" y="262"/>
                      <a:pt x="61" y="260"/>
                      <a:pt x="56" y="261"/>
                    </a:cubicBezTo>
                    <a:cubicBezTo>
                      <a:pt x="49" y="264"/>
                      <a:pt x="38" y="271"/>
                      <a:pt x="30" y="276"/>
                    </a:cubicBezTo>
                    <a:cubicBezTo>
                      <a:pt x="25" y="281"/>
                      <a:pt x="17" y="284"/>
                      <a:pt x="12" y="291"/>
                    </a:cubicBezTo>
                    <a:cubicBezTo>
                      <a:pt x="7" y="298"/>
                      <a:pt x="2" y="314"/>
                      <a:pt x="0" y="32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85" name="Freeform 325"/>
              <p:cNvSpPr>
                <a:spLocks/>
              </p:cNvSpPr>
              <p:nvPr/>
            </p:nvSpPr>
            <p:spPr bwMode="auto">
              <a:xfrm>
                <a:off x="3227" y="3958"/>
                <a:ext cx="156" cy="173"/>
              </a:xfrm>
              <a:custGeom>
                <a:avLst/>
                <a:gdLst>
                  <a:gd name="T0" fmla="*/ 40 w 156"/>
                  <a:gd name="T1" fmla="*/ 2 h 173"/>
                  <a:gd name="T2" fmla="*/ 66 w 156"/>
                  <a:gd name="T3" fmla="*/ 7 h 173"/>
                  <a:gd name="T4" fmla="*/ 78 w 156"/>
                  <a:gd name="T5" fmla="*/ 17 h 173"/>
                  <a:gd name="T6" fmla="*/ 100 w 156"/>
                  <a:gd name="T7" fmla="*/ 32 h 173"/>
                  <a:gd name="T8" fmla="*/ 129 w 156"/>
                  <a:gd name="T9" fmla="*/ 56 h 173"/>
                  <a:gd name="T10" fmla="*/ 144 w 156"/>
                  <a:gd name="T11" fmla="*/ 73 h 173"/>
                  <a:gd name="T12" fmla="*/ 118 w 156"/>
                  <a:gd name="T13" fmla="*/ 94 h 173"/>
                  <a:gd name="T14" fmla="*/ 102 w 156"/>
                  <a:gd name="T15" fmla="*/ 113 h 173"/>
                  <a:gd name="T16" fmla="*/ 61 w 156"/>
                  <a:gd name="T17" fmla="*/ 140 h 173"/>
                  <a:gd name="T18" fmla="*/ 43 w 156"/>
                  <a:gd name="T19" fmla="*/ 149 h 173"/>
                  <a:gd name="T20" fmla="*/ 60 w 156"/>
                  <a:gd name="T21" fmla="*/ 116 h 173"/>
                  <a:gd name="T22" fmla="*/ 46 w 156"/>
                  <a:gd name="T23" fmla="*/ 110 h 173"/>
                  <a:gd name="T24" fmla="*/ 18 w 156"/>
                  <a:gd name="T25" fmla="*/ 110 h 173"/>
                  <a:gd name="T26" fmla="*/ 0 w 156"/>
                  <a:gd name="T27" fmla="*/ 145 h 173"/>
                  <a:gd name="T28" fmla="*/ 15 w 156"/>
                  <a:gd name="T29" fmla="*/ 170 h 173"/>
                  <a:gd name="T30" fmla="*/ 54 w 156"/>
                  <a:gd name="T31" fmla="*/ 170 h 173"/>
                  <a:gd name="T32" fmla="*/ 64 w 156"/>
                  <a:gd name="T33" fmla="*/ 161 h 173"/>
                  <a:gd name="T34" fmla="*/ 82 w 156"/>
                  <a:gd name="T35" fmla="*/ 140 h 173"/>
                  <a:gd name="T36" fmla="*/ 96 w 156"/>
                  <a:gd name="T37" fmla="*/ 130 h 173"/>
                  <a:gd name="T38" fmla="*/ 100 w 156"/>
                  <a:gd name="T39" fmla="*/ 127 h 173"/>
                  <a:gd name="T40" fmla="*/ 109 w 156"/>
                  <a:gd name="T41" fmla="*/ 116 h 173"/>
                  <a:gd name="T42" fmla="*/ 120 w 156"/>
                  <a:gd name="T43" fmla="*/ 106 h 173"/>
                  <a:gd name="T44" fmla="*/ 156 w 156"/>
                  <a:gd name="T45" fmla="*/ 91 h 173"/>
                  <a:gd name="T46" fmla="*/ 145 w 156"/>
                  <a:gd name="T47" fmla="*/ 55 h 173"/>
                  <a:gd name="T48" fmla="*/ 109 w 156"/>
                  <a:gd name="T49" fmla="*/ 31 h 173"/>
                  <a:gd name="T50" fmla="*/ 96 w 156"/>
                  <a:gd name="T51" fmla="*/ 25 h 173"/>
                  <a:gd name="T52" fmla="*/ 60 w 156"/>
                  <a:gd name="T53" fmla="*/ 4 h 173"/>
                  <a:gd name="T54" fmla="*/ 40 w 156"/>
                  <a:gd name="T55" fmla="*/ 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6" h="173">
                    <a:moveTo>
                      <a:pt x="40" y="2"/>
                    </a:moveTo>
                    <a:cubicBezTo>
                      <a:pt x="49" y="4"/>
                      <a:pt x="66" y="7"/>
                      <a:pt x="66" y="7"/>
                    </a:cubicBezTo>
                    <a:cubicBezTo>
                      <a:pt x="74" y="17"/>
                      <a:pt x="69" y="15"/>
                      <a:pt x="78" y="17"/>
                    </a:cubicBezTo>
                    <a:cubicBezTo>
                      <a:pt x="86" y="21"/>
                      <a:pt x="93" y="27"/>
                      <a:pt x="100" y="32"/>
                    </a:cubicBezTo>
                    <a:cubicBezTo>
                      <a:pt x="106" y="42"/>
                      <a:pt x="117" y="54"/>
                      <a:pt x="129" y="56"/>
                    </a:cubicBezTo>
                    <a:cubicBezTo>
                      <a:pt x="139" y="61"/>
                      <a:pt x="139" y="62"/>
                      <a:pt x="144" y="73"/>
                    </a:cubicBezTo>
                    <a:cubicBezTo>
                      <a:pt x="147" y="90"/>
                      <a:pt x="130" y="91"/>
                      <a:pt x="118" y="94"/>
                    </a:cubicBezTo>
                    <a:cubicBezTo>
                      <a:pt x="111" y="99"/>
                      <a:pt x="109" y="108"/>
                      <a:pt x="102" y="113"/>
                    </a:cubicBezTo>
                    <a:cubicBezTo>
                      <a:pt x="96" y="123"/>
                      <a:pt x="73" y="138"/>
                      <a:pt x="61" y="140"/>
                    </a:cubicBezTo>
                    <a:cubicBezTo>
                      <a:pt x="54" y="143"/>
                      <a:pt x="50" y="148"/>
                      <a:pt x="43" y="149"/>
                    </a:cubicBezTo>
                    <a:cubicBezTo>
                      <a:pt x="40" y="131"/>
                      <a:pt x="49" y="127"/>
                      <a:pt x="60" y="116"/>
                    </a:cubicBezTo>
                    <a:cubicBezTo>
                      <a:pt x="57" y="107"/>
                      <a:pt x="54" y="109"/>
                      <a:pt x="46" y="110"/>
                    </a:cubicBezTo>
                    <a:cubicBezTo>
                      <a:pt x="40" y="113"/>
                      <a:pt x="24" y="108"/>
                      <a:pt x="18" y="110"/>
                    </a:cubicBezTo>
                    <a:cubicBezTo>
                      <a:pt x="12" y="117"/>
                      <a:pt x="6" y="138"/>
                      <a:pt x="0" y="145"/>
                    </a:cubicBezTo>
                    <a:cubicBezTo>
                      <a:pt x="2" y="158"/>
                      <a:pt x="2" y="167"/>
                      <a:pt x="15" y="170"/>
                    </a:cubicBezTo>
                    <a:cubicBezTo>
                      <a:pt x="21" y="173"/>
                      <a:pt x="48" y="167"/>
                      <a:pt x="54" y="170"/>
                    </a:cubicBezTo>
                    <a:cubicBezTo>
                      <a:pt x="61" y="169"/>
                      <a:pt x="57" y="163"/>
                      <a:pt x="64" y="161"/>
                    </a:cubicBezTo>
                    <a:cubicBezTo>
                      <a:pt x="71" y="159"/>
                      <a:pt x="76" y="144"/>
                      <a:pt x="82" y="140"/>
                    </a:cubicBezTo>
                    <a:cubicBezTo>
                      <a:pt x="96" y="131"/>
                      <a:pt x="74" y="147"/>
                      <a:pt x="96" y="130"/>
                    </a:cubicBezTo>
                    <a:cubicBezTo>
                      <a:pt x="97" y="129"/>
                      <a:pt x="100" y="127"/>
                      <a:pt x="100" y="127"/>
                    </a:cubicBezTo>
                    <a:cubicBezTo>
                      <a:pt x="103" y="122"/>
                      <a:pt x="104" y="119"/>
                      <a:pt x="109" y="116"/>
                    </a:cubicBezTo>
                    <a:cubicBezTo>
                      <a:pt x="112" y="111"/>
                      <a:pt x="115" y="109"/>
                      <a:pt x="120" y="106"/>
                    </a:cubicBezTo>
                    <a:cubicBezTo>
                      <a:pt x="128" y="92"/>
                      <a:pt x="140" y="92"/>
                      <a:pt x="156" y="91"/>
                    </a:cubicBezTo>
                    <a:cubicBezTo>
                      <a:pt x="155" y="77"/>
                      <a:pt x="156" y="64"/>
                      <a:pt x="145" y="55"/>
                    </a:cubicBezTo>
                    <a:cubicBezTo>
                      <a:pt x="139" y="45"/>
                      <a:pt x="121" y="33"/>
                      <a:pt x="109" y="31"/>
                    </a:cubicBezTo>
                    <a:cubicBezTo>
                      <a:pt x="104" y="29"/>
                      <a:pt x="100" y="28"/>
                      <a:pt x="96" y="25"/>
                    </a:cubicBezTo>
                    <a:cubicBezTo>
                      <a:pt x="89" y="13"/>
                      <a:pt x="74" y="5"/>
                      <a:pt x="60" y="4"/>
                    </a:cubicBezTo>
                    <a:cubicBezTo>
                      <a:pt x="50" y="0"/>
                      <a:pt x="57" y="2"/>
                      <a:pt x="40" y="2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86" name="Freeform 326"/>
              <p:cNvSpPr>
                <a:spLocks/>
              </p:cNvSpPr>
              <p:nvPr/>
            </p:nvSpPr>
            <p:spPr bwMode="auto">
              <a:xfrm>
                <a:off x="3364" y="3869"/>
                <a:ext cx="165" cy="137"/>
              </a:xfrm>
              <a:custGeom>
                <a:avLst/>
                <a:gdLst>
                  <a:gd name="T0" fmla="*/ 10 w 165"/>
                  <a:gd name="T1" fmla="*/ 39 h 137"/>
                  <a:gd name="T2" fmla="*/ 28 w 165"/>
                  <a:gd name="T3" fmla="*/ 48 h 137"/>
                  <a:gd name="T4" fmla="*/ 85 w 165"/>
                  <a:gd name="T5" fmla="*/ 88 h 137"/>
                  <a:gd name="T6" fmla="*/ 92 w 165"/>
                  <a:gd name="T7" fmla="*/ 102 h 137"/>
                  <a:gd name="T8" fmla="*/ 115 w 165"/>
                  <a:gd name="T9" fmla="*/ 87 h 137"/>
                  <a:gd name="T10" fmla="*/ 119 w 165"/>
                  <a:gd name="T11" fmla="*/ 84 h 137"/>
                  <a:gd name="T12" fmla="*/ 127 w 165"/>
                  <a:gd name="T13" fmla="*/ 82 h 137"/>
                  <a:gd name="T14" fmla="*/ 143 w 165"/>
                  <a:gd name="T15" fmla="*/ 69 h 137"/>
                  <a:gd name="T16" fmla="*/ 131 w 165"/>
                  <a:gd name="T17" fmla="*/ 54 h 137"/>
                  <a:gd name="T18" fmla="*/ 127 w 165"/>
                  <a:gd name="T19" fmla="*/ 51 h 137"/>
                  <a:gd name="T20" fmla="*/ 110 w 165"/>
                  <a:gd name="T21" fmla="*/ 37 h 137"/>
                  <a:gd name="T22" fmla="*/ 97 w 165"/>
                  <a:gd name="T23" fmla="*/ 27 h 137"/>
                  <a:gd name="T24" fmla="*/ 79 w 165"/>
                  <a:gd name="T25" fmla="*/ 7 h 137"/>
                  <a:gd name="T26" fmla="*/ 56 w 165"/>
                  <a:gd name="T27" fmla="*/ 13 h 137"/>
                  <a:gd name="T28" fmla="*/ 76 w 165"/>
                  <a:gd name="T29" fmla="*/ 0 h 137"/>
                  <a:gd name="T30" fmla="*/ 112 w 165"/>
                  <a:gd name="T31" fmla="*/ 4 h 137"/>
                  <a:gd name="T32" fmla="*/ 121 w 165"/>
                  <a:gd name="T33" fmla="*/ 7 h 137"/>
                  <a:gd name="T34" fmla="*/ 136 w 165"/>
                  <a:gd name="T35" fmla="*/ 30 h 137"/>
                  <a:gd name="T36" fmla="*/ 160 w 165"/>
                  <a:gd name="T37" fmla="*/ 64 h 137"/>
                  <a:gd name="T38" fmla="*/ 134 w 165"/>
                  <a:gd name="T39" fmla="*/ 109 h 137"/>
                  <a:gd name="T40" fmla="*/ 119 w 165"/>
                  <a:gd name="T41" fmla="*/ 117 h 137"/>
                  <a:gd name="T42" fmla="*/ 101 w 165"/>
                  <a:gd name="T43" fmla="*/ 126 h 137"/>
                  <a:gd name="T44" fmla="*/ 91 w 165"/>
                  <a:gd name="T45" fmla="*/ 132 h 137"/>
                  <a:gd name="T46" fmla="*/ 56 w 165"/>
                  <a:gd name="T47" fmla="*/ 88 h 137"/>
                  <a:gd name="T48" fmla="*/ 23 w 165"/>
                  <a:gd name="T49" fmla="*/ 61 h 137"/>
                  <a:gd name="T50" fmla="*/ 5 w 165"/>
                  <a:gd name="T51" fmla="*/ 51 h 137"/>
                  <a:gd name="T52" fmla="*/ 10 w 165"/>
                  <a:gd name="T53" fmla="*/ 3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5" h="137">
                    <a:moveTo>
                      <a:pt x="10" y="39"/>
                    </a:moveTo>
                    <a:cubicBezTo>
                      <a:pt x="16" y="43"/>
                      <a:pt x="22" y="45"/>
                      <a:pt x="28" y="48"/>
                    </a:cubicBezTo>
                    <a:cubicBezTo>
                      <a:pt x="40" y="64"/>
                      <a:pt x="67" y="77"/>
                      <a:pt x="85" y="88"/>
                    </a:cubicBezTo>
                    <a:cubicBezTo>
                      <a:pt x="86" y="94"/>
                      <a:pt x="89" y="97"/>
                      <a:pt x="92" y="102"/>
                    </a:cubicBezTo>
                    <a:cubicBezTo>
                      <a:pt x="100" y="97"/>
                      <a:pt x="105" y="89"/>
                      <a:pt x="115" y="87"/>
                    </a:cubicBezTo>
                    <a:cubicBezTo>
                      <a:pt x="116" y="86"/>
                      <a:pt x="117" y="85"/>
                      <a:pt x="119" y="84"/>
                    </a:cubicBezTo>
                    <a:cubicBezTo>
                      <a:pt x="122" y="83"/>
                      <a:pt x="125" y="83"/>
                      <a:pt x="127" y="82"/>
                    </a:cubicBezTo>
                    <a:cubicBezTo>
                      <a:pt x="132" y="79"/>
                      <a:pt x="138" y="73"/>
                      <a:pt x="143" y="69"/>
                    </a:cubicBezTo>
                    <a:cubicBezTo>
                      <a:pt x="141" y="58"/>
                      <a:pt x="144" y="64"/>
                      <a:pt x="131" y="54"/>
                    </a:cubicBezTo>
                    <a:cubicBezTo>
                      <a:pt x="130" y="53"/>
                      <a:pt x="127" y="51"/>
                      <a:pt x="127" y="51"/>
                    </a:cubicBezTo>
                    <a:cubicBezTo>
                      <a:pt x="123" y="44"/>
                      <a:pt x="116" y="42"/>
                      <a:pt x="110" y="37"/>
                    </a:cubicBezTo>
                    <a:cubicBezTo>
                      <a:pt x="106" y="34"/>
                      <a:pt x="97" y="27"/>
                      <a:pt x="97" y="27"/>
                    </a:cubicBezTo>
                    <a:cubicBezTo>
                      <a:pt x="92" y="18"/>
                      <a:pt x="88" y="12"/>
                      <a:pt x="79" y="7"/>
                    </a:cubicBezTo>
                    <a:cubicBezTo>
                      <a:pt x="73" y="18"/>
                      <a:pt x="69" y="15"/>
                      <a:pt x="56" y="13"/>
                    </a:cubicBezTo>
                    <a:cubicBezTo>
                      <a:pt x="61" y="7"/>
                      <a:pt x="68" y="2"/>
                      <a:pt x="76" y="0"/>
                    </a:cubicBezTo>
                    <a:cubicBezTo>
                      <a:pt x="95" y="1"/>
                      <a:pt x="97" y="2"/>
                      <a:pt x="112" y="4"/>
                    </a:cubicBezTo>
                    <a:cubicBezTo>
                      <a:pt x="115" y="5"/>
                      <a:pt x="118" y="5"/>
                      <a:pt x="121" y="7"/>
                    </a:cubicBezTo>
                    <a:cubicBezTo>
                      <a:pt x="128" y="12"/>
                      <a:pt x="131" y="24"/>
                      <a:pt x="136" y="30"/>
                    </a:cubicBezTo>
                    <a:cubicBezTo>
                      <a:pt x="145" y="40"/>
                      <a:pt x="152" y="53"/>
                      <a:pt x="160" y="64"/>
                    </a:cubicBezTo>
                    <a:cubicBezTo>
                      <a:pt x="165" y="87"/>
                      <a:pt x="153" y="97"/>
                      <a:pt x="134" y="109"/>
                    </a:cubicBezTo>
                    <a:cubicBezTo>
                      <a:pt x="129" y="115"/>
                      <a:pt x="126" y="115"/>
                      <a:pt x="119" y="117"/>
                    </a:cubicBezTo>
                    <a:cubicBezTo>
                      <a:pt x="114" y="121"/>
                      <a:pt x="107" y="124"/>
                      <a:pt x="101" y="126"/>
                    </a:cubicBezTo>
                    <a:cubicBezTo>
                      <a:pt x="97" y="131"/>
                      <a:pt x="98" y="137"/>
                      <a:pt x="91" y="132"/>
                    </a:cubicBezTo>
                    <a:cubicBezTo>
                      <a:pt x="84" y="115"/>
                      <a:pt x="72" y="97"/>
                      <a:pt x="56" y="88"/>
                    </a:cubicBezTo>
                    <a:cubicBezTo>
                      <a:pt x="50" y="81"/>
                      <a:pt x="32" y="66"/>
                      <a:pt x="23" y="61"/>
                    </a:cubicBezTo>
                    <a:cubicBezTo>
                      <a:pt x="18" y="55"/>
                      <a:pt x="12" y="52"/>
                      <a:pt x="5" y="51"/>
                    </a:cubicBezTo>
                    <a:cubicBezTo>
                      <a:pt x="0" y="43"/>
                      <a:pt x="6" y="47"/>
                      <a:pt x="10" y="39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92487" name="Group 327"/>
            <p:cNvGrpSpPr>
              <a:grpSpLocks/>
            </p:cNvGrpSpPr>
            <p:nvPr/>
          </p:nvGrpSpPr>
          <p:grpSpPr bwMode="auto">
            <a:xfrm rot="279606">
              <a:off x="528" y="3600"/>
              <a:ext cx="498" cy="479"/>
              <a:chOff x="3126" y="3693"/>
              <a:chExt cx="498" cy="479"/>
            </a:xfrm>
          </p:grpSpPr>
          <p:sp>
            <p:nvSpPr>
              <p:cNvPr id="92488" name="Freeform 328"/>
              <p:cNvSpPr>
                <a:spLocks/>
              </p:cNvSpPr>
              <p:nvPr/>
            </p:nvSpPr>
            <p:spPr bwMode="auto">
              <a:xfrm>
                <a:off x="3130" y="3693"/>
                <a:ext cx="486" cy="457"/>
              </a:xfrm>
              <a:custGeom>
                <a:avLst/>
                <a:gdLst>
                  <a:gd name="T0" fmla="*/ 443 w 486"/>
                  <a:gd name="T1" fmla="*/ 65 h 457"/>
                  <a:gd name="T2" fmla="*/ 440 w 486"/>
                  <a:gd name="T3" fmla="*/ 137 h 457"/>
                  <a:gd name="T4" fmla="*/ 457 w 486"/>
                  <a:gd name="T5" fmla="*/ 158 h 457"/>
                  <a:gd name="T6" fmla="*/ 469 w 486"/>
                  <a:gd name="T7" fmla="*/ 168 h 457"/>
                  <a:gd name="T8" fmla="*/ 484 w 486"/>
                  <a:gd name="T9" fmla="*/ 186 h 457"/>
                  <a:gd name="T10" fmla="*/ 470 w 486"/>
                  <a:gd name="T11" fmla="*/ 210 h 457"/>
                  <a:gd name="T12" fmla="*/ 449 w 486"/>
                  <a:gd name="T13" fmla="*/ 219 h 457"/>
                  <a:gd name="T14" fmla="*/ 428 w 486"/>
                  <a:gd name="T15" fmla="*/ 233 h 457"/>
                  <a:gd name="T16" fmla="*/ 416 w 486"/>
                  <a:gd name="T17" fmla="*/ 245 h 457"/>
                  <a:gd name="T18" fmla="*/ 395 w 486"/>
                  <a:gd name="T19" fmla="*/ 276 h 457"/>
                  <a:gd name="T20" fmla="*/ 383 w 486"/>
                  <a:gd name="T21" fmla="*/ 288 h 457"/>
                  <a:gd name="T22" fmla="*/ 359 w 486"/>
                  <a:gd name="T23" fmla="*/ 317 h 457"/>
                  <a:gd name="T24" fmla="*/ 338 w 486"/>
                  <a:gd name="T25" fmla="*/ 336 h 457"/>
                  <a:gd name="T26" fmla="*/ 257 w 486"/>
                  <a:gd name="T27" fmla="*/ 389 h 457"/>
                  <a:gd name="T28" fmla="*/ 235 w 486"/>
                  <a:gd name="T29" fmla="*/ 402 h 457"/>
                  <a:gd name="T30" fmla="*/ 170 w 486"/>
                  <a:gd name="T31" fmla="*/ 447 h 457"/>
                  <a:gd name="T32" fmla="*/ 103 w 486"/>
                  <a:gd name="T33" fmla="*/ 449 h 457"/>
                  <a:gd name="T34" fmla="*/ 77 w 486"/>
                  <a:gd name="T35" fmla="*/ 432 h 457"/>
                  <a:gd name="T36" fmla="*/ 56 w 486"/>
                  <a:gd name="T37" fmla="*/ 416 h 457"/>
                  <a:gd name="T38" fmla="*/ 29 w 486"/>
                  <a:gd name="T39" fmla="*/ 389 h 457"/>
                  <a:gd name="T40" fmla="*/ 5 w 486"/>
                  <a:gd name="T41" fmla="*/ 353 h 457"/>
                  <a:gd name="T42" fmla="*/ 28 w 486"/>
                  <a:gd name="T43" fmla="*/ 294 h 457"/>
                  <a:gd name="T44" fmla="*/ 53 w 486"/>
                  <a:gd name="T45" fmla="*/ 284 h 457"/>
                  <a:gd name="T46" fmla="*/ 110 w 486"/>
                  <a:gd name="T47" fmla="*/ 246 h 457"/>
                  <a:gd name="T48" fmla="*/ 127 w 486"/>
                  <a:gd name="T49" fmla="*/ 243 h 457"/>
                  <a:gd name="T50" fmla="*/ 152 w 486"/>
                  <a:gd name="T51" fmla="*/ 219 h 457"/>
                  <a:gd name="T52" fmla="*/ 184 w 486"/>
                  <a:gd name="T53" fmla="*/ 222 h 457"/>
                  <a:gd name="T54" fmla="*/ 199 w 486"/>
                  <a:gd name="T55" fmla="*/ 210 h 457"/>
                  <a:gd name="T56" fmla="*/ 245 w 486"/>
                  <a:gd name="T57" fmla="*/ 185 h 457"/>
                  <a:gd name="T58" fmla="*/ 283 w 486"/>
                  <a:gd name="T59" fmla="*/ 171 h 457"/>
                  <a:gd name="T60" fmla="*/ 305 w 486"/>
                  <a:gd name="T61" fmla="*/ 164 h 457"/>
                  <a:gd name="T62" fmla="*/ 317 w 486"/>
                  <a:gd name="T63" fmla="*/ 155 h 457"/>
                  <a:gd name="T64" fmla="*/ 325 w 486"/>
                  <a:gd name="T65" fmla="*/ 158 h 457"/>
                  <a:gd name="T66" fmla="*/ 346 w 486"/>
                  <a:gd name="T67" fmla="*/ 146 h 457"/>
                  <a:gd name="T68" fmla="*/ 391 w 486"/>
                  <a:gd name="T69" fmla="*/ 128 h 457"/>
                  <a:gd name="T70" fmla="*/ 400 w 486"/>
                  <a:gd name="T71" fmla="*/ 114 h 457"/>
                  <a:gd name="T72" fmla="*/ 392 w 486"/>
                  <a:gd name="T73" fmla="*/ 0 h 457"/>
                  <a:gd name="T74" fmla="*/ 445 w 486"/>
                  <a:gd name="T75" fmla="*/ 32 h 457"/>
                  <a:gd name="T76" fmla="*/ 443 w 486"/>
                  <a:gd name="T77" fmla="*/ 65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86" h="457">
                    <a:moveTo>
                      <a:pt x="443" y="65"/>
                    </a:moveTo>
                    <a:cubicBezTo>
                      <a:pt x="442" y="82"/>
                      <a:pt x="438" y="122"/>
                      <a:pt x="440" y="137"/>
                    </a:cubicBezTo>
                    <a:cubicBezTo>
                      <a:pt x="442" y="152"/>
                      <a:pt x="452" y="153"/>
                      <a:pt x="457" y="158"/>
                    </a:cubicBezTo>
                    <a:cubicBezTo>
                      <a:pt x="461" y="163"/>
                      <a:pt x="464" y="165"/>
                      <a:pt x="469" y="168"/>
                    </a:cubicBezTo>
                    <a:cubicBezTo>
                      <a:pt x="474" y="174"/>
                      <a:pt x="479" y="180"/>
                      <a:pt x="484" y="186"/>
                    </a:cubicBezTo>
                    <a:cubicBezTo>
                      <a:pt x="486" y="195"/>
                      <a:pt x="478" y="205"/>
                      <a:pt x="470" y="210"/>
                    </a:cubicBezTo>
                    <a:cubicBezTo>
                      <a:pt x="465" y="216"/>
                      <a:pt x="456" y="218"/>
                      <a:pt x="449" y="219"/>
                    </a:cubicBezTo>
                    <a:cubicBezTo>
                      <a:pt x="442" y="224"/>
                      <a:pt x="436" y="230"/>
                      <a:pt x="428" y="233"/>
                    </a:cubicBezTo>
                    <a:cubicBezTo>
                      <a:pt x="423" y="238"/>
                      <a:pt x="422" y="242"/>
                      <a:pt x="416" y="245"/>
                    </a:cubicBezTo>
                    <a:cubicBezTo>
                      <a:pt x="409" y="255"/>
                      <a:pt x="403" y="267"/>
                      <a:pt x="395" y="276"/>
                    </a:cubicBezTo>
                    <a:cubicBezTo>
                      <a:pt x="391" y="280"/>
                      <a:pt x="386" y="283"/>
                      <a:pt x="383" y="288"/>
                    </a:cubicBezTo>
                    <a:cubicBezTo>
                      <a:pt x="376" y="298"/>
                      <a:pt x="370" y="311"/>
                      <a:pt x="359" y="317"/>
                    </a:cubicBezTo>
                    <a:cubicBezTo>
                      <a:pt x="353" y="324"/>
                      <a:pt x="346" y="331"/>
                      <a:pt x="338" y="336"/>
                    </a:cubicBezTo>
                    <a:cubicBezTo>
                      <a:pt x="326" y="351"/>
                      <a:pt x="275" y="383"/>
                      <a:pt x="257" y="389"/>
                    </a:cubicBezTo>
                    <a:cubicBezTo>
                      <a:pt x="250" y="394"/>
                      <a:pt x="242" y="396"/>
                      <a:pt x="235" y="402"/>
                    </a:cubicBezTo>
                    <a:cubicBezTo>
                      <a:pt x="217" y="418"/>
                      <a:pt x="195" y="443"/>
                      <a:pt x="170" y="447"/>
                    </a:cubicBezTo>
                    <a:cubicBezTo>
                      <a:pt x="151" y="457"/>
                      <a:pt x="117" y="449"/>
                      <a:pt x="103" y="449"/>
                    </a:cubicBezTo>
                    <a:cubicBezTo>
                      <a:pt x="94" y="444"/>
                      <a:pt x="86" y="436"/>
                      <a:pt x="77" y="432"/>
                    </a:cubicBezTo>
                    <a:cubicBezTo>
                      <a:pt x="72" y="425"/>
                      <a:pt x="63" y="420"/>
                      <a:pt x="56" y="416"/>
                    </a:cubicBezTo>
                    <a:cubicBezTo>
                      <a:pt x="49" y="407"/>
                      <a:pt x="39" y="395"/>
                      <a:pt x="29" y="389"/>
                    </a:cubicBezTo>
                    <a:cubicBezTo>
                      <a:pt x="22" y="377"/>
                      <a:pt x="13" y="364"/>
                      <a:pt x="5" y="353"/>
                    </a:cubicBezTo>
                    <a:cubicBezTo>
                      <a:pt x="0" y="327"/>
                      <a:pt x="7" y="307"/>
                      <a:pt x="28" y="294"/>
                    </a:cubicBezTo>
                    <a:cubicBezTo>
                      <a:pt x="36" y="283"/>
                      <a:pt x="42" y="284"/>
                      <a:pt x="53" y="284"/>
                    </a:cubicBezTo>
                    <a:cubicBezTo>
                      <a:pt x="67" y="278"/>
                      <a:pt x="100" y="253"/>
                      <a:pt x="110" y="246"/>
                    </a:cubicBezTo>
                    <a:cubicBezTo>
                      <a:pt x="111" y="238"/>
                      <a:pt x="120" y="246"/>
                      <a:pt x="127" y="243"/>
                    </a:cubicBezTo>
                    <a:cubicBezTo>
                      <a:pt x="134" y="236"/>
                      <a:pt x="142" y="221"/>
                      <a:pt x="152" y="219"/>
                    </a:cubicBezTo>
                    <a:cubicBezTo>
                      <a:pt x="162" y="215"/>
                      <a:pt x="176" y="223"/>
                      <a:pt x="184" y="222"/>
                    </a:cubicBezTo>
                    <a:cubicBezTo>
                      <a:pt x="188" y="217"/>
                      <a:pt x="193" y="212"/>
                      <a:pt x="199" y="210"/>
                    </a:cubicBezTo>
                    <a:cubicBezTo>
                      <a:pt x="208" y="205"/>
                      <a:pt x="231" y="191"/>
                      <a:pt x="245" y="185"/>
                    </a:cubicBezTo>
                    <a:cubicBezTo>
                      <a:pt x="259" y="179"/>
                      <a:pt x="273" y="174"/>
                      <a:pt x="283" y="171"/>
                    </a:cubicBezTo>
                    <a:cubicBezTo>
                      <a:pt x="289" y="166"/>
                      <a:pt x="297" y="165"/>
                      <a:pt x="305" y="164"/>
                    </a:cubicBezTo>
                    <a:cubicBezTo>
                      <a:pt x="310" y="162"/>
                      <a:pt x="314" y="156"/>
                      <a:pt x="317" y="155"/>
                    </a:cubicBezTo>
                    <a:cubicBezTo>
                      <a:pt x="320" y="154"/>
                      <a:pt x="320" y="159"/>
                      <a:pt x="325" y="158"/>
                    </a:cubicBezTo>
                    <a:cubicBezTo>
                      <a:pt x="327" y="150"/>
                      <a:pt x="338" y="148"/>
                      <a:pt x="346" y="146"/>
                    </a:cubicBezTo>
                    <a:cubicBezTo>
                      <a:pt x="361" y="138"/>
                      <a:pt x="373" y="129"/>
                      <a:pt x="391" y="128"/>
                    </a:cubicBezTo>
                    <a:cubicBezTo>
                      <a:pt x="392" y="120"/>
                      <a:pt x="396" y="121"/>
                      <a:pt x="400" y="114"/>
                    </a:cubicBezTo>
                    <a:cubicBezTo>
                      <a:pt x="387" y="69"/>
                      <a:pt x="392" y="82"/>
                      <a:pt x="392" y="0"/>
                    </a:cubicBezTo>
                    <a:cubicBezTo>
                      <a:pt x="415" y="40"/>
                      <a:pt x="415" y="72"/>
                      <a:pt x="445" y="32"/>
                    </a:cubicBezTo>
                    <a:cubicBezTo>
                      <a:pt x="454" y="43"/>
                      <a:pt x="443" y="54"/>
                      <a:pt x="443" y="65"/>
                    </a:cubicBezTo>
                    <a:close/>
                  </a:path>
                </a:pathLst>
              </a:custGeom>
              <a:solidFill>
                <a:srgbClr val="FAB46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19050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89" name="Freeform 329"/>
              <p:cNvSpPr>
                <a:spLocks/>
              </p:cNvSpPr>
              <p:nvPr/>
            </p:nvSpPr>
            <p:spPr bwMode="auto">
              <a:xfrm>
                <a:off x="3128" y="3836"/>
                <a:ext cx="496" cy="336"/>
              </a:xfrm>
              <a:custGeom>
                <a:avLst/>
                <a:gdLst>
                  <a:gd name="T0" fmla="*/ 454 w 496"/>
                  <a:gd name="T1" fmla="*/ 10 h 336"/>
                  <a:gd name="T2" fmla="*/ 468 w 496"/>
                  <a:gd name="T3" fmla="*/ 18 h 336"/>
                  <a:gd name="T4" fmla="*/ 492 w 496"/>
                  <a:gd name="T5" fmla="*/ 43 h 336"/>
                  <a:gd name="T6" fmla="*/ 438 w 496"/>
                  <a:gd name="T7" fmla="*/ 142 h 336"/>
                  <a:gd name="T8" fmla="*/ 253 w 496"/>
                  <a:gd name="T9" fmla="*/ 289 h 336"/>
                  <a:gd name="T10" fmla="*/ 174 w 496"/>
                  <a:gd name="T11" fmla="*/ 333 h 336"/>
                  <a:gd name="T12" fmla="*/ 91 w 496"/>
                  <a:gd name="T13" fmla="*/ 324 h 336"/>
                  <a:gd name="T14" fmla="*/ 67 w 496"/>
                  <a:gd name="T15" fmla="*/ 303 h 336"/>
                  <a:gd name="T16" fmla="*/ 21 w 496"/>
                  <a:gd name="T17" fmla="*/ 267 h 336"/>
                  <a:gd name="T18" fmla="*/ 0 w 496"/>
                  <a:gd name="T19" fmla="*/ 223 h 336"/>
                  <a:gd name="T20" fmla="*/ 3 w 496"/>
                  <a:gd name="T21" fmla="*/ 202 h 336"/>
                  <a:gd name="T22" fmla="*/ 30 w 496"/>
                  <a:gd name="T23" fmla="*/ 207 h 336"/>
                  <a:gd name="T24" fmla="*/ 87 w 496"/>
                  <a:gd name="T25" fmla="*/ 267 h 336"/>
                  <a:gd name="T26" fmla="*/ 112 w 496"/>
                  <a:gd name="T27" fmla="*/ 306 h 336"/>
                  <a:gd name="T28" fmla="*/ 177 w 496"/>
                  <a:gd name="T29" fmla="*/ 297 h 336"/>
                  <a:gd name="T30" fmla="*/ 201 w 496"/>
                  <a:gd name="T31" fmla="*/ 276 h 336"/>
                  <a:gd name="T32" fmla="*/ 240 w 496"/>
                  <a:gd name="T33" fmla="*/ 234 h 336"/>
                  <a:gd name="T34" fmla="*/ 271 w 496"/>
                  <a:gd name="T35" fmla="*/ 214 h 336"/>
                  <a:gd name="T36" fmla="*/ 244 w 496"/>
                  <a:gd name="T37" fmla="*/ 163 h 336"/>
                  <a:gd name="T38" fmla="*/ 208 w 496"/>
                  <a:gd name="T39" fmla="*/ 129 h 336"/>
                  <a:gd name="T40" fmla="*/ 130 w 496"/>
                  <a:gd name="T41" fmla="*/ 91 h 336"/>
                  <a:gd name="T42" fmla="*/ 201 w 496"/>
                  <a:gd name="T43" fmla="*/ 79 h 336"/>
                  <a:gd name="T44" fmla="*/ 297 w 496"/>
                  <a:gd name="T45" fmla="*/ 142 h 336"/>
                  <a:gd name="T46" fmla="*/ 312 w 496"/>
                  <a:gd name="T47" fmla="*/ 189 h 336"/>
                  <a:gd name="T48" fmla="*/ 351 w 496"/>
                  <a:gd name="T49" fmla="*/ 174 h 336"/>
                  <a:gd name="T50" fmla="*/ 381 w 496"/>
                  <a:gd name="T51" fmla="*/ 147 h 336"/>
                  <a:gd name="T52" fmla="*/ 396 w 496"/>
                  <a:gd name="T53" fmla="*/ 133 h 336"/>
                  <a:gd name="T54" fmla="*/ 406 w 496"/>
                  <a:gd name="T55" fmla="*/ 97 h 336"/>
                  <a:gd name="T56" fmla="*/ 370 w 496"/>
                  <a:gd name="T57" fmla="*/ 42 h 336"/>
                  <a:gd name="T58" fmla="*/ 339 w 496"/>
                  <a:gd name="T59" fmla="*/ 22 h 336"/>
                  <a:gd name="T60" fmla="*/ 343 w 496"/>
                  <a:gd name="T61" fmla="*/ 3 h 336"/>
                  <a:gd name="T62" fmla="*/ 409 w 496"/>
                  <a:gd name="T63" fmla="*/ 45 h 336"/>
                  <a:gd name="T64" fmla="*/ 444 w 496"/>
                  <a:gd name="T65" fmla="*/ 87 h 336"/>
                  <a:gd name="T66" fmla="*/ 478 w 496"/>
                  <a:gd name="T67" fmla="*/ 60 h 336"/>
                  <a:gd name="T68" fmla="*/ 451 w 496"/>
                  <a:gd name="T69" fmla="*/ 2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96" h="336">
                    <a:moveTo>
                      <a:pt x="447" y="9"/>
                    </a:moveTo>
                    <a:cubicBezTo>
                      <a:pt x="449" y="9"/>
                      <a:pt x="452" y="9"/>
                      <a:pt x="454" y="10"/>
                    </a:cubicBezTo>
                    <a:cubicBezTo>
                      <a:pt x="455" y="11"/>
                      <a:pt x="455" y="14"/>
                      <a:pt x="456" y="15"/>
                    </a:cubicBezTo>
                    <a:cubicBezTo>
                      <a:pt x="459" y="17"/>
                      <a:pt x="464" y="17"/>
                      <a:pt x="468" y="18"/>
                    </a:cubicBezTo>
                    <a:cubicBezTo>
                      <a:pt x="472" y="23"/>
                      <a:pt x="477" y="30"/>
                      <a:pt x="483" y="31"/>
                    </a:cubicBezTo>
                    <a:cubicBezTo>
                      <a:pt x="486" y="36"/>
                      <a:pt x="490" y="38"/>
                      <a:pt x="492" y="43"/>
                    </a:cubicBezTo>
                    <a:cubicBezTo>
                      <a:pt x="495" y="59"/>
                      <a:pt x="496" y="60"/>
                      <a:pt x="492" y="88"/>
                    </a:cubicBezTo>
                    <a:cubicBezTo>
                      <a:pt x="483" y="104"/>
                      <a:pt x="456" y="124"/>
                      <a:pt x="438" y="142"/>
                    </a:cubicBezTo>
                    <a:cubicBezTo>
                      <a:pt x="408" y="167"/>
                      <a:pt x="355" y="216"/>
                      <a:pt x="324" y="240"/>
                    </a:cubicBezTo>
                    <a:cubicBezTo>
                      <a:pt x="293" y="264"/>
                      <a:pt x="268" y="279"/>
                      <a:pt x="253" y="289"/>
                    </a:cubicBezTo>
                    <a:cubicBezTo>
                      <a:pt x="247" y="292"/>
                      <a:pt x="241" y="297"/>
                      <a:pt x="235" y="298"/>
                    </a:cubicBezTo>
                    <a:cubicBezTo>
                      <a:pt x="221" y="306"/>
                      <a:pt x="195" y="327"/>
                      <a:pt x="174" y="333"/>
                    </a:cubicBezTo>
                    <a:cubicBezTo>
                      <a:pt x="155" y="332"/>
                      <a:pt x="130" y="336"/>
                      <a:pt x="111" y="334"/>
                    </a:cubicBezTo>
                    <a:cubicBezTo>
                      <a:pt x="105" y="333"/>
                      <a:pt x="98" y="325"/>
                      <a:pt x="91" y="324"/>
                    </a:cubicBezTo>
                    <a:cubicBezTo>
                      <a:pt x="87" y="321"/>
                      <a:pt x="82" y="318"/>
                      <a:pt x="78" y="315"/>
                    </a:cubicBezTo>
                    <a:cubicBezTo>
                      <a:pt x="75" y="309"/>
                      <a:pt x="73" y="306"/>
                      <a:pt x="67" y="303"/>
                    </a:cubicBezTo>
                    <a:cubicBezTo>
                      <a:pt x="63" y="297"/>
                      <a:pt x="54" y="295"/>
                      <a:pt x="48" y="291"/>
                    </a:cubicBezTo>
                    <a:cubicBezTo>
                      <a:pt x="41" y="284"/>
                      <a:pt x="29" y="275"/>
                      <a:pt x="21" y="267"/>
                    </a:cubicBezTo>
                    <a:cubicBezTo>
                      <a:pt x="16" y="260"/>
                      <a:pt x="13" y="243"/>
                      <a:pt x="6" y="238"/>
                    </a:cubicBezTo>
                    <a:cubicBezTo>
                      <a:pt x="3" y="233"/>
                      <a:pt x="1" y="229"/>
                      <a:pt x="0" y="223"/>
                    </a:cubicBezTo>
                    <a:cubicBezTo>
                      <a:pt x="0" y="214"/>
                      <a:pt x="0" y="204"/>
                      <a:pt x="1" y="195"/>
                    </a:cubicBezTo>
                    <a:cubicBezTo>
                      <a:pt x="1" y="193"/>
                      <a:pt x="2" y="200"/>
                      <a:pt x="3" y="202"/>
                    </a:cubicBezTo>
                    <a:cubicBezTo>
                      <a:pt x="4" y="204"/>
                      <a:pt x="10" y="205"/>
                      <a:pt x="12" y="205"/>
                    </a:cubicBezTo>
                    <a:cubicBezTo>
                      <a:pt x="19" y="208"/>
                      <a:pt x="23" y="204"/>
                      <a:pt x="30" y="207"/>
                    </a:cubicBezTo>
                    <a:cubicBezTo>
                      <a:pt x="31" y="241"/>
                      <a:pt x="26" y="235"/>
                      <a:pt x="54" y="241"/>
                    </a:cubicBezTo>
                    <a:cubicBezTo>
                      <a:pt x="58" y="265"/>
                      <a:pt x="62" y="264"/>
                      <a:pt x="87" y="267"/>
                    </a:cubicBezTo>
                    <a:cubicBezTo>
                      <a:pt x="88" y="281"/>
                      <a:pt x="87" y="290"/>
                      <a:pt x="100" y="297"/>
                    </a:cubicBezTo>
                    <a:cubicBezTo>
                      <a:pt x="104" y="302"/>
                      <a:pt x="107" y="303"/>
                      <a:pt x="112" y="306"/>
                    </a:cubicBezTo>
                    <a:cubicBezTo>
                      <a:pt x="136" y="305"/>
                      <a:pt x="148" y="303"/>
                      <a:pt x="168" y="300"/>
                    </a:cubicBezTo>
                    <a:cubicBezTo>
                      <a:pt x="171" y="299"/>
                      <a:pt x="174" y="299"/>
                      <a:pt x="177" y="297"/>
                    </a:cubicBezTo>
                    <a:cubicBezTo>
                      <a:pt x="181" y="294"/>
                      <a:pt x="183" y="288"/>
                      <a:pt x="187" y="285"/>
                    </a:cubicBezTo>
                    <a:cubicBezTo>
                      <a:pt x="191" y="278"/>
                      <a:pt x="195" y="280"/>
                      <a:pt x="201" y="276"/>
                    </a:cubicBezTo>
                    <a:cubicBezTo>
                      <a:pt x="204" y="271"/>
                      <a:pt x="213" y="264"/>
                      <a:pt x="213" y="264"/>
                    </a:cubicBezTo>
                    <a:cubicBezTo>
                      <a:pt x="221" y="251"/>
                      <a:pt x="222" y="238"/>
                      <a:pt x="240" y="234"/>
                    </a:cubicBezTo>
                    <a:cubicBezTo>
                      <a:pt x="249" y="227"/>
                      <a:pt x="255" y="218"/>
                      <a:pt x="267" y="216"/>
                    </a:cubicBezTo>
                    <a:cubicBezTo>
                      <a:pt x="268" y="215"/>
                      <a:pt x="270" y="215"/>
                      <a:pt x="271" y="214"/>
                    </a:cubicBezTo>
                    <a:cubicBezTo>
                      <a:pt x="284" y="203"/>
                      <a:pt x="262" y="177"/>
                      <a:pt x="253" y="169"/>
                    </a:cubicBezTo>
                    <a:cubicBezTo>
                      <a:pt x="250" y="166"/>
                      <a:pt x="247" y="165"/>
                      <a:pt x="244" y="163"/>
                    </a:cubicBezTo>
                    <a:cubicBezTo>
                      <a:pt x="239" y="152"/>
                      <a:pt x="230" y="145"/>
                      <a:pt x="220" y="139"/>
                    </a:cubicBezTo>
                    <a:cubicBezTo>
                      <a:pt x="216" y="134"/>
                      <a:pt x="213" y="132"/>
                      <a:pt x="208" y="129"/>
                    </a:cubicBezTo>
                    <a:cubicBezTo>
                      <a:pt x="198" y="122"/>
                      <a:pt x="175" y="114"/>
                      <a:pt x="162" y="108"/>
                    </a:cubicBezTo>
                    <a:cubicBezTo>
                      <a:pt x="149" y="109"/>
                      <a:pt x="100" y="106"/>
                      <a:pt x="130" y="91"/>
                    </a:cubicBezTo>
                    <a:cubicBezTo>
                      <a:pt x="133" y="85"/>
                      <a:pt x="144" y="77"/>
                      <a:pt x="151" y="76"/>
                    </a:cubicBezTo>
                    <a:cubicBezTo>
                      <a:pt x="163" y="74"/>
                      <a:pt x="185" y="74"/>
                      <a:pt x="201" y="79"/>
                    </a:cubicBezTo>
                    <a:cubicBezTo>
                      <a:pt x="219" y="88"/>
                      <a:pt x="232" y="95"/>
                      <a:pt x="249" y="105"/>
                    </a:cubicBezTo>
                    <a:cubicBezTo>
                      <a:pt x="265" y="113"/>
                      <a:pt x="289" y="134"/>
                      <a:pt x="297" y="142"/>
                    </a:cubicBezTo>
                    <a:cubicBezTo>
                      <a:pt x="307" y="154"/>
                      <a:pt x="310" y="163"/>
                      <a:pt x="312" y="171"/>
                    </a:cubicBezTo>
                    <a:cubicBezTo>
                      <a:pt x="314" y="179"/>
                      <a:pt x="310" y="185"/>
                      <a:pt x="312" y="189"/>
                    </a:cubicBezTo>
                    <a:cubicBezTo>
                      <a:pt x="316" y="194"/>
                      <a:pt x="317" y="196"/>
                      <a:pt x="324" y="195"/>
                    </a:cubicBezTo>
                    <a:cubicBezTo>
                      <a:pt x="331" y="186"/>
                      <a:pt x="341" y="180"/>
                      <a:pt x="351" y="174"/>
                    </a:cubicBezTo>
                    <a:cubicBezTo>
                      <a:pt x="355" y="169"/>
                      <a:pt x="364" y="162"/>
                      <a:pt x="364" y="162"/>
                    </a:cubicBezTo>
                    <a:cubicBezTo>
                      <a:pt x="368" y="155"/>
                      <a:pt x="374" y="152"/>
                      <a:pt x="381" y="147"/>
                    </a:cubicBezTo>
                    <a:cubicBezTo>
                      <a:pt x="382" y="146"/>
                      <a:pt x="385" y="144"/>
                      <a:pt x="385" y="144"/>
                    </a:cubicBezTo>
                    <a:cubicBezTo>
                      <a:pt x="388" y="138"/>
                      <a:pt x="390" y="136"/>
                      <a:pt x="396" y="133"/>
                    </a:cubicBezTo>
                    <a:cubicBezTo>
                      <a:pt x="401" y="126"/>
                      <a:pt x="404" y="122"/>
                      <a:pt x="411" y="118"/>
                    </a:cubicBezTo>
                    <a:cubicBezTo>
                      <a:pt x="412" y="109"/>
                      <a:pt x="411" y="105"/>
                      <a:pt x="406" y="97"/>
                    </a:cubicBezTo>
                    <a:cubicBezTo>
                      <a:pt x="404" y="85"/>
                      <a:pt x="405" y="73"/>
                      <a:pt x="393" y="67"/>
                    </a:cubicBezTo>
                    <a:cubicBezTo>
                      <a:pt x="388" y="57"/>
                      <a:pt x="380" y="48"/>
                      <a:pt x="370" y="42"/>
                    </a:cubicBezTo>
                    <a:cubicBezTo>
                      <a:pt x="366" y="36"/>
                      <a:pt x="365" y="34"/>
                      <a:pt x="358" y="33"/>
                    </a:cubicBezTo>
                    <a:cubicBezTo>
                      <a:pt x="351" y="29"/>
                      <a:pt x="347" y="24"/>
                      <a:pt x="339" y="22"/>
                    </a:cubicBezTo>
                    <a:cubicBezTo>
                      <a:pt x="332" y="18"/>
                      <a:pt x="330" y="14"/>
                      <a:pt x="322" y="12"/>
                    </a:cubicBezTo>
                    <a:cubicBezTo>
                      <a:pt x="329" y="9"/>
                      <a:pt x="335" y="4"/>
                      <a:pt x="343" y="3"/>
                    </a:cubicBezTo>
                    <a:cubicBezTo>
                      <a:pt x="349" y="0"/>
                      <a:pt x="354" y="1"/>
                      <a:pt x="361" y="0"/>
                    </a:cubicBezTo>
                    <a:cubicBezTo>
                      <a:pt x="372" y="7"/>
                      <a:pt x="400" y="35"/>
                      <a:pt x="409" y="45"/>
                    </a:cubicBezTo>
                    <a:cubicBezTo>
                      <a:pt x="421" y="58"/>
                      <a:pt x="426" y="84"/>
                      <a:pt x="432" y="91"/>
                    </a:cubicBezTo>
                    <a:cubicBezTo>
                      <a:pt x="438" y="98"/>
                      <a:pt x="438" y="90"/>
                      <a:pt x="444" y="87"/>
                    </a:cubicBezTo>
                    <a:cubicBezTo>
                      <a:pt x="450" y="80"/>
                      <a:pt x="458" y="74"/>
                      <a:pt x="466" y="70"/>
                    </a:cubicBezTo>
                    <a:cubicBezTo>
                      <a:pt x="469" y="65"/>
                      <a:pt x="473" y="63"/>
                      <a:pt x="478" y="60"/>
                    </a:cubicBezTo>
                    <a:cubicBezTo>
                      <a:pt x="482" y="50"/>
                      <a:pt x="473" y="38"/>
                      <a:pt x="463" y="36"/>
                    </a:cubicBezTo>
                    <a:cubicBezTo>
                      <a:pt x="458" y="32"/>
                      <a:pt x="456" y="28"/>
                      <a:pt x="451" y="25"/>
                    </a:cubicBezTo>
                    <a:cubicBezTo>
                      <a:pt x="442" y="14"/>
                      <a:pt x="443" y="19"/>
                      <a:pt x="447" y="9"/>
                    </a:cubicBezTo>
                    <a:close/>
                  </a:path>
                </a:pathLst>
              </a:custGeom>
              <a:solidFill>
                <a:srgbClr val="FF990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90" name="Freeform 330"/>
              <p:cNvSpPr>
                <a:spLocks/>
              </p:cNvSpPr>
              <p:nvPr/>
            </p:nvSpPr>
            <p:spPr bwMode="auto">
              <a:xfrm>
                <a:off x="3550" y="3734"/>
                <a:ext cx="28" cy="129"/>
              </a:xfrm>
              <a:custGeom>
                <a:avLst/>
                <a:gdLst>
                  <a:gd name="T0" fmla="*/ 26 w 28"/>
                  <a:gd name="T1" fmla="*/ 0 h 129"/>
                  <a:gd name="T2" fmla="*/ 20 w 28"/>
                  <a:gd name="T3" fmla="*/ 114 h 129"/>
                  <a:gd name="T4" fmla="*/ 14 w 28"/>
                  <a:gd name="T5" fmla="*/ 129 h 129"/>
                  <a:gd name="T6" fmla="*/ 17 w 28"/>
                  <a:gd name="T7" fmla="*/ 51 h 129"/>
                  <a:gd name="T8" fmla="*/ 26 w 28"/>
                  <a:gd name="T9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29">
                    <a:moveTo>
                      <a:pt x="26" y="0"/>
                    </a:moveTo>
                    <a:cubicBezTo>
                      <a:pt x="26" y="38"/>
                      <a:pt x="28" y="77"/>
                      <a:pt x="20" y="114"/>
                    </a:cubicBezTo>
                    <a:cubicBezTo>
                      <a:pt x="13" y="103"/>
                      <a:pt x="15" y="124"/>
                      <a:pt x="14" y="129"/>
                    </a:cubicBezTo>
                    <a:cubicBezTo>
                      <a:pt x="1" y="122"/>
                      <a:pt x="0" y="63"/>
                      <a:pt x="17" y="51"/>
                    </a:cubicBezTo>
                    <a:cubicBezTo>
                      <a:pt x="18" y="42"/>
                      <a:pt x="19" y="0"/>
                      <a:pt x="26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317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91" name="Freeform 331"/>
              <p:cNvSpPr>
                <a:spLocks/>
              </p:cNvSpPr>
              <p:nvPr/>
            </p:nvSpPr>
            <p:spPr bwMode="auto">
              <a:xfrm>
                <a:off x="3147" y="3995"/>
                <a:ext cx="64" cy="50"/>
              </a:xfrm>
              <a:custGeom>
                <a:avLst/>
                <a:gdLst>
                  <a:gd name="T0" fmla="*/ 63 w 64"/>
                  <a:gd name="T1" fmla="*/ 1 h 50"/>
                  <a:gd name="T2" fmla="*/ 62 w 64"/>
                  <a:gd name="T3" fmla="*/ 7 h 50"/>
                  <a:gd name="T4" fmla="*/ 50 w 64"/>
                  <a:gd name="T5" fmla="*/ 9 h 50"/>
                  <a:gd name="T6" fmla="*/ 23 w 64"/>
                  <a:gd name="T7" fmla="*/ 27 h 50"/>
                  <a:gd name="T8" fmla="*/ 15 w 64"/>
                  <a:gd name="T9" fmla="*/ 39 h 50"/>
                  <a:gd name="T10" fmla="*/ 17 w 64"/>
                  <a:gd name="T11" fmla="*/ 33 h 50"/>
                  <a:gd name="T12" fmla="*/ 27 w 64"/>
                  <a:gd name="T13" fmla="*/ 18 h 50"/>
                  <a:gd name="T14" fmla="*/ 39 w 64"/>
                  <a:gd name="T15" fmla="*/ 9 h 50"/>
                  <a:gd name="T16" fmla="*/ 63 w 64"/>
                  <a:gd name="T17" fmla="*/ 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50">
                    <a:moveTo>
                      <a:pt x="63" y="1"/>
                    </a:moveTo>
                    <a:cubicBezTo>
                      <a:pt x="63" y="3"/>
                      <a:pt x="64" y="6"/>
                      <a:pt x="62" y="7"/>
                    </a:cubicBezTo>
                    <a:cubicBezTo>
                      <a:pt x="59" y="9"/>
                      <a:pt x="54" y="8"/>
                      <a:pt x="50" y="9"/>
                    </a:cubicBezTo>
                    <a:cubicBezTo>
                      <a:pt x="41" y="12"/>
                      <a:pt x="30" y="22"/>
                      <a:pt x="23" y="27"/>
                    </a:cubicBezTo>
                    <a:cubicBezTo>
                      <a:pt x="20" y="33"/>
                      <a:pt x="22" y="36"/>
                      <a:pt x="15" y="39"/>
                    </a:cubicBezTo>
                    <a:cubicBezTo>
                      <a:pt x="7" y="50"/>
                      <a:pt x="0" y="36"/>
                      <a:pt x="17" y="33"/>
                    </a:cubicBezTo>
                    <a:cubicBezTo>
                      <a:pt x="19" y="25"/>
                      <a:pt x="19" y="19"/>
                      <a:pt x="27" y="18"/>
                    </a:cubicBezTo>
                    <a:cubicBezTo>
                      <a:pt x="30" y="11"/>
                      <a:pt x="32" y="10"/>
                      <a:pt x="39" y="9"/>
                    </a:cubicBezTo>
                    <a:cubicBezTo>
                      <a:pt x="52" y="4"/>
                      <a:pt x="46" y="0"/>
                      <a:pt x="63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92" name="Freeform 332"/>
              <p:cNvSpPr>
                <a:spLocks/>
              </p:cNvSpPr>
              <p:nvPr/>
            </p:nvSpPr>
            <p:spPr bwMode="auto">
              <a:xfrm>
                <a:off x="3206" y="4035"/>
                <a:ext cx="85" cy="74"/>
              </a:xfrm>
              <a:custGeom>
                <a:avLst/>
                <a:gdLst>
                  <a:gd name="T0" fmla="*/ 85 w 85"/>
                  <a:gd name="T1" fmla="*/ 6 h 74"/>
                  <a:gd name="T2" fmla="*/ 55 w 85"/>
                  <a:gd name="T3" fmla="*/ 15 h 74"/>
                  <a:gd name="T4" fmla="*/ 39 w 85"/>
                  <a:gd name="T5" fmla="*/ 24 h 74"/>
                  <a:gd name="T6" fmla="*/ 24 w 85"/>
                  <a:gd name="T7" fmla="*/ 39 h 74"/>
                  <a:gd name="T8" fmla="*/ 16 w 85"/>
                  <a:gd name="T9" fmla="*/ 51 h 74"/>
                  <a:gd name="T10" fmla="*/ 6 w 85"/>
                  <a:gd name="T11" fmla="*/ 66 h 74"/>
                  <a:gd name="T12" fmla="*/ 16 w 85"/>
                  <a:gd name="T13" fmla="*/ 32 h 74"/>
                  <a:gd name="T14" fmla="*/ 48 w 85"/>
                  <a:gd name="T15" fmla="*/ 9 h 74"/>
                  <a:gd name="T16" fmla="*/ 81 w 85"/>
                  <a:gd name="T17" fmla="*/ 3 h 74"/>
                  <a:gd name="T18" fmla="*/ 85 w 85"/>
                  <a:gd name="T19" fmla="*/ 6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5" h="74">
                    <a:moveTo>
                      <a:pt x="85" y="6"/>
                    </a:moveTo>
                    <a:cubicBezTo>
                      <a:pt x="72" y="13"/>
                      <a:pt x="72" y="14"/>
                      <a:pt x="55" y="15"/>
                    </a:cubicBezTo>
                    <a:cubicBezTo>
                      <a:pt x="54" y="22"/>
                      <a:pt x="46" y="23"/>
                      <a:pt x="39" y="24"/>
                    </a:cubicBezTo>
                    <a:cubicBezTo>
                      <a:pt x="31" y="27"/>
                      <a:pt x="29" y="32"/>
                      <a:pt x="24" y="39"/>
                    </a:cubicBezTo>
                    <a:cubicBezTo>
                      <a:pt x="22" y="46"/>
                      <a:pt x="23" y="50"/>
                      <a:pt x="16" y="51"/>
                    </a:cubicBezTo>
                    <a:cubicBezTo>
                      <a:pt x="8" y="57"/>
                      <a:pt x="16" y="74"/>
                      <a:pt x="6" y="66"/>
                    </a:cubicBezTo>
                    <a:cubicBezTo>
                      <a:pt x="0" y="54"/>
                      <a:pt x="9" y="41"/>
                      <a:pt x="16" y="32"/>
                    </a:cubicBezTo>
                    <a:cubicBezTo>
                      <a:pt x="22" y="15"/>
                      <a:pt x="31" y="13"/>
                      <a:pt x="48" y="9"/>
                    </a:cubicBezTo>
                    <a:cubicBezTo>
                      <a:pt x="66" y="0"/>
                      <a:pt x="47" y="2"/>
                      <a:pt x="81" y="3"/>
                    </a:cubicBezTo>
                    <a:cubicBezTo>
                      <a:pt x="84" y="9"/>
                      <a:pt x="83" y="10"/>
                      <a:pt x="85" y="6"/>
                    </a:cubicBezTo>
                    <a:close/>
                  </a:path>
                </a:pathLst>
              </a:custGeom>
              <a:solidFill>
                <a:srgbClr val="000000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93" name="Freeform 333"/>
              <p:cNvSpPr>
                <a:spLocks/>
              </p:cNvSpPr>
              <p:nvPr/>
            </p:nvSpPr>
            <p:spPr bwMode="auto">
              <a:xfrm>
                <a:off x="3166" y="4017"/>
                <a:ext cx="73" cy="72"/>
              </a:xfrm>
              <a:custGeom>
                <a:avLst/>
                <a:gdLst>
                  <a:gd name="T0" fmla="*/ 73 w 73"/>
                  <a:gd name="T1" fmla="*/ 0 h 72"/>
                  <a:gd name="T2" fmla="*/ 65 w 73"/>
                  <a:gd name="T3" fmla="*/ 11 h 72"/>
                  <a:gd name="T4" fmla="*/ 43 w 73"/>
                  <a:gd name="T5" fmla="*/ 23 h 72"/>
                  <a:gd name="T6" fmla="*/ 32 w 73"/>
                  <a:gd name="T7" fmla="*/ 33 h 72"/>
                  <a:gd name="T8" fmla="*/ 19 w 73"/>
                  <a:gd name="T9" fmla="*/ 41 h 72"/>
                  <a:gd name="T10" fmla="*/ 2 w 73"/>
                  <a:gd name="T11" fmla="*/ 54 h 72"/>
                  <a:gd name="T12" fmla="*/ 16 w 73"/>
                  <a:gd name="T13" fmla="*/ 47 h 72"/>
                  <a:gd name="T14" fmla="*/ 17 w 73"/>
                  <a:gd name="T15" fmla="*/ 42 h 72"/>
                  <a:gd name="T16" fmla="*/ 31 w 73"/>
                  <a:gd name="T17" fmla="*/ 33 h 72"/>
                  <a:gd name="T18" fmla="*/ 65 w 73"/>
                  <a:gd name="T19" fmla="*/ 12 h 72"/>
                  <a:gd name="T20" fmla="*/ 73 w 73"/>
                  <a:gd name="T21" fmla="*/ 0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3" h="72">
                    <a:moveTo>
                      <a:pt x="73" y="0"/>
                    </a:moveTo>
                    <a:cubicBezTo>
                      <a:pt x="66" y="3"/>
                      <a:pt x="64" y="3"/>
                      <a:pt x="65" y="11"/>
                    </a:cubicBezTo>
                    <a:cubicBezTo>
                      <a:pt x="51" y="12"/>
                      <a:pt x="56" y="19"/>
                      <a:pt x="43" y="23"/>
                    </a:cubicBezTo>
                    <a:cubicBezTo>
                      <a:pt x="36" y="27"/>
                      <a:pt x="40" y="31"/>
                      <a:pt x="32" y="33"/>
                    </a:cubicBezTo>
                    <a:cubicBezTo>
                      <a:pt x="28" y="36"/>
                      <a:pt x="23" y="38"/>
                      <a:pt x="19" y="41"/>
                    </a:cubicBezTo>
                    <a:cubicBezTo>
                      <a:pt x="16" y="72"/>
                      <a:pt x="23" y="57"/>
                      <a:pt x="2" y="54"/>
                    </a:cubicBezTo>
                    <a:cubicBezTo>
                      <a:pt x="6" y="41"/>
                      <a:pt x="0" y="54"/>
                      <a:pt x="16" y="47"/>
                    </a:cubicBezTo>
                    <a:cubicBezTo>
                      <a:pt x="18" y="46"/>
                      <a:pt x="16" y="43"/>
                      <a:pt x="17" y="42"/>
                    </a:cubicBezTo>
                    <a:cubicBezTo>
                      <a:pt x="19" y="39"/>
                      <a:pt x="28" y="35"/>
                      <a:pt x="31" y="33"/>
                    </a:cubicBezTo>
                    <a:cubicBezTo>
                      <a:pt x="38" y="23"/>
                      <a:pt x="53" y="15"/>
                      <a:pt x="65" y="12"/>
                    </a:cubicBezTo>
                    <a:cubicBezTo>
                      <a:pt x="68" y="7"/>
                      <a:pt x="71" y="5"/>
                      <a:pt x="7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94" name="Freeform 334"/>
              <p:cNvSpPr>
                <a:spLocks/>
              </p:cNvSpPr>
              <p:nvPr/>
            </p:nvSpPr>
            <p:spPr bwMode="auto">
              <a:xfrm>
                <a:off x="3126" y="3711"/>
                <a:ext cx="405" cy="320"/>
              </a:xfrm>
              <a:custGeom>
                <a:avLst/>
                <a:gdLst>
                  <a:gd name="T0" fmla="*/ 405 w 405"/>
                  <a:gd name="T1" fmla="*/ 0 h 320"/>
                  <a:gd name="T2" fmla="*/ 398 w 405"/>
                  <a:gd name="T3" fmla="*/ 66 h 320"/>
                  <a:gd name="T4" fmla="*/ 398 w 405"/>
                  <a:gd name="T5" fmla="*/ 102 h 320"/>
                  <a:gd name="T6" fmla="*/ 356 w 405"/>
                  <a:gd name="T7" fmla="*/ 120 h 320"/>
                  <a:gd name="T8" fmla="*/ 321 w 405"/>
                  <a:gd name="T9" fmla="*/ 134 h 320"/>
                  <a:gd name="T10" fmla="*/ 290 w 405"/>
                  <a:gd name="T11" fmla="*/ 147 h 320"/>
                  <a:gd name="T12" fmla="*/ 267 w 405"/>
                  <a:gd name="T13" fmla="*/ 159 h 320"/>
                  <a:gd name="T14" fmla="*/ 234 w 405"/>
                  <a:gd name="T15" fmla="*/ 167 h 320"/>
                  <a:gd name="T16" fmla="*/ 225 w 405"/>
                  <a:gd name="T17" fmla="*/ 177 h 320"/>
                  <a:gd name="T18" fmla="*/ 209 w 405"/>
                  <a:gd name="T19" fmla="*/ 183 h 320"/>
                  <a:gd name="T20" fmla="*/ 195 w 405"/>
                  <a:gd name="T21" fmla="*/ 200 h 320"/>
                  <a:gd name="T22" fmla="*/ 171 w 405"/>
                  <a:gd name="T23" fmla="*/ 195 h 320"/>
                  <a:gd name="T24" fmla="*/ 149 w 405"/>
                  <a:gd name="T25" fmla="*/ 201 h 320"/>
                  <a:gd name="T26" fmla="*/ 134 w 405"/>
                  <a:gd name="T27" fmla="*/ 209 h 320"/>
                  <a:gd name="T28" fmla="*/ 123 w 405"/>
                  <a:gd name="T29" fmla="*/ 222 h 320"/>
                  <a:gd name="T30" fmla="*/ 116 w 405"/>
                  <a:gd name="T31" fmla="*/ 231 h 320"/>
                  <a:gd name="T32" fmla="*/ 104 w 405"/>
                  <a:gd name="T33" fmla="*/ 233 h 320"/>
                  <a:gd name="T34" fmla="*/ 87 w 405"/>
                  <a:gd name="T35" fmla="*/ 248 h 320"/>
                  <a:gd name="T36" fmla="*/ 75 w 405"/>
                  <a:gd name="T37" fmla="*/ 260 h 320"/>
                  <a:gd name="T38" fmla="*/ 56 w 405"/>
                  <a:gd name="T39" fmla="*/ 261 h 320"/>
                  <a:gd name="T40" fmla="*/ 30 w 405"/>
                  <a:gd name="T41" fmla="*/ 276 h 320"/>
                  <a:gd name="T42" fmla="*/ 12 w 405"/>
                  <a:gd name="T43" fmla="*/ 291 h 320"/>
                  <a:gd name="T44" fmla="*/ 0 w 405"/>
                  <a:gd name="T45" fmla="*/ 320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5" h="320">
                    <a:moveTo>
                      <a:pt x="405" y="0"/>
                    </a:moveTo>
                    <a:cubicBezTo>
                      <a:pt x="396" y="12"/>
                      <a:pt x="399" y="49"/>
                      <a:pt x="398" y="66"/>
                    </a:cubicBezTo>
                    <a:cubicBezTo>
                      <a:pt x="397" y="83"/>
                      <a:pt x="405" y="93"/>
                      <a:pt x="398" y="102"/>
                    </a:cubicBezTo>
                    <a:cubicBezTo>
                      <a:pt x="391" y="111"/>
                      <a:pt x="369" y="115"/>
                      <a:pt x="356" y="120"/>
                    </a:cubicBezTo>
                    <a:cubicBezTo>
                      <a:pt x="343" y="125"/>
                      <a:pt x="332" y="130"/>
                      <a:pt x="321" y="134"/>
                    </a:cubicBezTo>
                    <a:cubicBezTo>
                      <a:pt x="310" y="138"/>
                      <a:pt x="299" y="143"/>
                      <a:pt x="290" y="147"/>
                    </a:cubicBezTo>
                    <a:cubicBezTo>
                      <a:pt x="282" y="150"/>
                      <a:pt x="276" y="157"/>
                      <a:pt x="267" y="159"/>
                    </a:cubicBezTo>
                    <a:cubicBezTo>
                      <a:pt x="257" y="166"/>
                      <a:pt x="246" y="166"/>
                      <a:pt x="234" y="167"/>
                    </a:cubicBezTo>
                    <a:cubicBezTo>
                      <a:pt x="230" y="173"/>
                      <a:pt x="232" y="176"/>
                      <a:pt x="225" y="177"/>
                    </a:cubicBezTo>
                    <a:cubicBezTo>
                      <a:pt x="220" y="181"/>
                      <a:pt x="215" y="182"/>
                      <a:pt x="209" y="183"/>
                    </a:cubicBezTo>
                    <a:cubicBezTo>
                      <a:pt x="204" y="185"/>
                      <a:pt x="201" y="198"/>
                      <a:pt x="195" y="200"/>
                    </a:cubicBezTo>
                    <a:cubicBezTo>
                      <a:pt x="189" y="202"/>
                      <a:pt x="179" y="195"/>
                      <a:pt x="171" y="195"/>
                    </a:cubicBezTo>
                    <a:cubicBezTo>
                      <a:pt x="163" y="201"/>
                      <a:pt x="160" y="200"/>
                      <a:pt x="149" y="201"/>
                    </a:cubicBezTo>
                    <a:cubicBezTo>
                      <a:pt x="142" y="204"/>
                      <a:pt x="141" y="207"/>
                      <a:pt x="134" y="209"/>
                    </a:cubicBezTo>
                    <a:cubicBezTo>
                      <a:pt x="129" y="212"/>
                      <a:pt x="128" y="219"/>
                      <a:pt x="123" y="222"/>
                    </a:cubicBezTo>
                    <a:cubicBezTo>
                      <a:pt x="119" y="225"/>
                      <a:pt x="119" y="229"/>
                      <a:pt x="116" y="231"/>
                    </a:cubicBezTo>
                    <a:cubicBezTo>
                      <a:pt x="113" y="233"/>
                      <a:pt x="109" y="230"/>
                      <a:pt x="104" y="233"/>
                    </a:cubicBezTo>
                    <a:cubicBezTo>
                      <a:pt x="99" y="236"/>
                      <a:pt x="92" y="243"/>
                      <a:pt x="87" y="248"/>
                    </a:cubicBezTo>
                    <a:cubicBezTo>
                      <a:pt x="82" y="252"/>
                      <a:pt x="79" y="258"/>
                      <a:pt x="75" y="260"/>
                    </a:cubicBezTo>
                    <a:cubicBezTo>
                      <a:pt x="70" y="262"/>
                      <a:pt x="61" y="260"/>
                      <a:pt x="56" y="261"/>
                    </a:cubicBezTo>
                    <a:cubicBezTo>
                      <a:pt x="49" y="264"/>
                      <a:pt x="38" y="271"/>
                      <a:pt x="30" y="276"/>
                    </a:cubicBezTo>
                    <a:cubicBezTo>
                      <a:pt x="25" y="281"/>
                      <a:pt x="17" y="284"/>
                      <a:pt x="12" y="291"/>
                    </a:cubicBezTo>
                    <a:cubicBezTo>
                      <a:pt x="7" y="298"/>
                      <a:pt x="2" y="314"/>
                      <a:pt x="0" y="32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95" name="Freeform 335"/>
              <p:cNvSpPr>
                <a:spLocks/>
              </p:cNvSpPr>
              <p:nvPr/>
            </p:nvSpPr>
            <p:spPr bwMode="auto">
              <a:xfrm>
                <a:off x="3227" y="3958"/>
                <a:ext cx="156" cy="173"/>
              </a:xfrm>
              <a:custGeom>
                <a:avLst/>
                <a:gdLst>
                  <a:gd name="T0" fmla="*/ 40 w 156"/>
                  <a:gd name="T1" fmla="*/ 2 h 173"/>
                  <a:gd name="T2" fmla="*/ 66 w 156"/>
                  <a:gd name="T3" fmla="*/ 7 h 173"/>
                  <a:gd name="T4" fmla="*/ 78 w 156"/>
                  <a:gd name="T5" fmla="*/ 17 h 173"/>
                  <a:gd name="T6" fmla="*/ 100 w 156"/>
                  <a:gd name="T7" fmla="*/ 32 h 173"/>
                  <a:gd name="T8" fmla="*/ 129 w 156"/>
                  <a:gd name="T9" fmla="*/ 56 h 173"/>
                  <a:gd name="T10" fmla="*/ 144 w 156"/>
                  <a:gd name="T11" fmla="*/ 73 h 173"/>
                  <a:gd name="T12" fmla="*/ 118 w 156"/>
                  <a:gd name="T13" fmla="*/ 94 h 173"/>
                  <a:gd name="T14" fmla="*/ 102 w 156"/>
                  <a:gd name="T15" fmla="*/ 113 h 173"/>
                  <a:gd name="T16" fmla="*/ 61 w 156"/>
                  <a:gd name="T17" fmla="*/ 140 h 173"/>
                  <a:gd name="T18" fmla="*/ 43 w 156"/>
                  <a:gd name="T19" fmla="*/ 149 h 173"/>
                  <a:gd name="T20" fmla="*/ 60 w 156"/>
                  <a:gd name="T21" fmla="*/ 116 h 173"/>
                  <a:gd name="T22" fmla="*/ 46 w 156"/>
                  <a:gd name="T23" fmla="*/ 110 h 173"/>
                  <a:gd name="T24" fmla="*/ 18 w 156"/>
                  <a:gd name="T25" fmla="*/ 110 h 173"/>
                  <a:gd name="T26" fmla="*/ 0 w 156"/>
                  <a:gd name="T27" fmla="*/ 145 h 173"/>
                  <a:gd name="T28" fmla="*/ 15 w 156"/>
                  <a:gd name="T29" fmla="*/ 170 h 173"/>
                  <a:gd name="T30" fmla="*/ 54 w 156"/>
                  <a:gd name="T31" fmla="*/ 170 h 173"/>
                  <a:gd name="T32" fmla="*/ 64 w 156"/>
                  <a:gd name="T33" fmla="*/ 161 h 173"/>
                  <a:gd name="T34" fmla="*/ 82 w 156"/>
                  <a:gd name="T35" fmla="*/ 140 h 173"/>
                  <a:gd name="T36" fmla="*/ 96 w 156"/>
                  <a:gd name="T37" fmla="*/ 130 h 173"/>
                  <a:gd name="T38" fmla="*/ 100 w 156"/>
                  <a:gd name="T39" fmla="*/ 127 h 173"/>
                  <a:gd name="T40" fmla="*/ 109 w 156"/>
                  <a:gd name="T41" fmla="*/ 116 h 173"/>
                  <a:gd name="T42" fmla="*/ 120 w 156"/>
                  <a:gd name="T43" fmla="*/ 106 h 173"/>
                  <a:gd name="T44" fmla="*/ 156 w 156"/>
                  <a:gd name="T45" fmla="*/ 91 h 173"/>
                  <a:gd name="T46" fmla="*/ 145 w 156"/>
                  <a:gd name="T47" fmla="*/ 55 h 173"/>
                  <a:gd name="T48" fmla="*/ 109 w 156"/>
                  <a:gd name="T49" fmla="*/ 31 h 173"/>
                  <a:gd name="T50" fmla="*/ 96 w 156"/>
                  <a:gd name="T51" fmla="*/ 25 h 173"/>
                  <a:gd name="T52" fmla="*/ 60 w 156"/>
                  <a:gd name="T53" fmla="*/ 4 h 173"/>
                  <a:gd name="T54" fmla="*/ 40 w 156"/>
                  <a:gd name="T55" fmla="*/ 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6" h="173">
                    <a:moveTo>
                      <a:pt x="40" y="2"/>
                    </a:moveTo>
                    <a:cubicBezTo>
                      <a:pt x="49" y="4"/>
                      <a:pt x="66" y="7"/>
                      <a:pt x="66" y="7"/>
                    </a:cubicBezTo>
                    <a:cubicBezTo>
                      <a:pt x="74" y="17"/>
                      <a:pt x="69" y="15"/>
                      <a:pt x="78" y="17"/>
                    </a:cubicBezTo>
                    <a:cubicBezTo>
                      <a:pt x="86" y="21"/>
                      <a:pt x="93" y="27"/>
                      <a:pt x="100" y="32"/>
                    </a:cubicBezTo>
                    <a:cubicBezTo>
                      <a:pt x="106" y="42"/>
                      <a:pt x="117" y="54"/>
                      <a:pt x="129" y="56"/>
                    </a:cubicBezTo>
                    <a:cubicBezTo>
                      <a:pt x="139" y="61"/>
                      <a:pt x="139" y="62"/>
                      <a:pt x="144" y="73"/>
                    </a:cubicBezTo>
                    <a:cubicBezTo>
                      <a:pt x="147" y="90"/>
                      <a:pt x="130" y="91"/>
                      <a:pt x="118" y="94"/>
                    </a:cubicBezTo>
                    <a:cubicBezTo>
                      <a:pt x="111" y="99"/>
                      <a:pt x="109" y="108"/>
                      <a:pt x="102" y="113"/>
                    </a:cubicBezTo>
                    <a:cubicBezTo>
                      <a:pt x="96" y="123"/>
                      <a:pt x="73" y="138"/>
                      <a:pt x="61" y="140"/>
                    </a:cubicBezTo>
                    <a:cubicBezTo>
                      <a:pt x="54" y="143"/>
                      <a:pt x="50" y="148"/>
                      <a:pt x="43" y="149"/>
                    </a:cubicBezTo>
                    <a:cubicBezTo>
                      <a:pt x="40" y="131"/>
                      <a:pt x="49" y="127"/>
                      <a:pt x="60" y="116"/>
                    </a:cubicBezTo>
                    <a:cubicBezTo>
                      <a:pt x="57" y="107"/>
                      <a:pt x="54" y="109"/>
                      <a:pt x="46" y="110"/>
                    </a:cubicBezTo>
                    <a:cubicBezTo>
                      <a:pt x="40" y="113"/>
                      <a:pt x="24" y="108"/>
                      <a:pt x="18" y="110"/>
                    </a:cubicBezTo>
                    <a:cubicBezTo>
                      <a:pt x="12" y="117"/>
                      <a:pt x="6" y="138"/>
                      <a:pt x="0" y="145"/>
                    </a:cubicBezTo>
                    <a:cubicBezTo>
                      <a:pt x="2" y="158"/>
                      <a:pt x="2" y="167"/>
                      <a:pt x="15" y="170"/>
                    </a:cubicBezTo>
                    <a:cubicBezTo>
                      <a:pt x="21" y="173"/>
                      <a:pt x="48" y="167"/>
                      <a:pt x="54" y="170"/>
                    </a:cubicBezTo>
                    <a:cubicBezTo>
                      <a:pt x="61" y="169"/>
                      <a:pt x="57" y="163"/>
                      <a:pt x="64" y="161"/>
                    </a:cubicBezTo>
                    <a:cubicBezTo>
                      <a:pt x="71" y="159"/>
                      <a:pt x="76" y="144"/>
                      <a:pt x="82" y="140"/>
                    </a:cubicBezTo>
                    <a:cubicBezTo>
                      <a:pt x="96" y="131"/>
                      <a:pt x="74" y="147"/>
                      <a:pt x="96" y="130"/>
                    </a:cubicBezTo>
                    <a:cubicBezTo>
                      <a:pt x="97" y="129"/>
                      <a:pt x="100" y="127"/>
                      <a:pt x="100" y="127"/>
                    </a:cubicBezTo>
                    <a:cubicBezTo>
                      <a:pt x="103" y="122"/>
                      <a:pt x="104" y="119"/>
                      <a:pt x="109" y="116"/>
                    </a:cubicBezTo>
                    <a:cubicBezTo>
                      <a:pt x="112" y="111"/>
                      <a:pt x="115" y="109"/>
                      <a:pt x="120" y="106"/>
                    </a:cubicBezTo>
                    <a:cubicBezTo>
                      <a:pt x="128" y="92"/>
                      <a:pt x="140" y="92"/>
                      <a:pt x="156" y="91"/>
                    </a:cubicBezTo>
                    <a:cubicBezTo>
                      <a:pt x="155" y="77"/>
                      <a:pt x="156" y="64"/>
                      <a:pt x="145" y="55"/>
                    </a:cubicBezTo>
                    <a:cubicBezTo>
                      <a:pt x="139" y="45"/>
                      <a:pt x="121" y="33"/>
                      <a:pt x="109" y="31"/>
                    </a:cubicBezTo>
                    <a:cubicBezTo>
                      <a:pt x="104" y="29"/>
                      <a:pt x="100" y="28"/>
                      <a:pt x="96" y="25"/>
                    </a:cubicBezTo>
                    <a:cubicBezTo>
                      <a:pt x="89" y="13"/>
                      <a:pt x="74" y="5"/>
                      <a:pt x="60" y="4"/>
                    </a:cubicBezTo>
                    <a:cubicBezTo>
                      <a:pt x="50" y="0"/>
                      <a:pt x="57" y="2"/>
                      <a:pt x="40" y="2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496" name="Freeform 336"/>
              <p:cNvSpPr>
                <a:spLocks/>
              </p:cNvSpPr>
              <p:nvPr/>
            </p:nvSpPr>
            <p:spPr bwMode="auto">
              <a:xfrm>
                <a:off x="3364" y="3869"/>
                <a:ext cx="165" cy="137"/>
              </a:xfrm>
              <a:custGeom>
                <a:avLst/>
                <a:gdLst>
                  <a:gd name="T0" fmla="*/ 10 w 165"/>
                  <a:gd name="T1" fmla="*/ 39 h 137"/>
                  <a:gd name="T2" fmla="*/ 28 w 165"/>
                  <a:gd name="T3" fmla="*/ 48 h 137"/>
                  <a:gd name="T4" fmla="*/ 85 w 165"/>
                  <a:gd name="T5" fmla="*/ 88 h 137"/>
                  <a:gd name="T6" fmla="*/ 92 w 165"/>
                  <a:gd name="T7" fmla="*/ 102 h 137"/>
                  <a:gd name="T8" fmla="*/ 115 w 165"/>
                  <a:gd name="T9" fmla="*/ 87 h 137"/>
                  <a:gd name="T10" fmla="*/ 119 w 165"/>
                  <a:gd name="T11" fmla="*/ 84 h 137"/>
                  <a:gd name="T12" fmla="*/ 127 w 165"/>
                  <a:gd name="T13" fmla="*/ 82 h 137"/>
                  <a:gd name="T14" fmla="*/ 143 w 165"/>
                  <a:gd name="T15" fmla="*/ 69 h 137"/>
                  <a:gd name="T16" fmla="*/ 131 w 165"/>
                  <a:gd name="T17" fmla="*/ 54 h 137"/>
                  <a:gd name="T18" fmla="*/ 127 w 165"/>
                  <a:gd name="T19" fmla="*/ 51 h 137"/>
                  <a:gd name="T20" fmla="*/ 110 w 165"/>
                  <a:gd name="T21" fmla="*/ 37 h 137"/>
                  <a:gd name="T22" fmla="*/ 97 w 165"/>
                  <a:gd name="T23" fmla="*/ 27 h 137"/>
                  <a:gd name="T24" fmla="*/ 79 w 165"/>
                  <a:gd name="T25" fmla="*/ 7 h 137"/>
                  <a:gd name="T26" fmla="*/ 56 w 165"/>
                  <a:gd name="T27" fmla="*/ 13 h 137"/>
                  <a:gd name="T28" fmla="*/ 76 w 165"/>
                  <a:gd name="T29" fmla="*/ 0 h 137"/>
                  <a:gd name="T30" fmla="*/ 112 w 165"/>
                  <a:gd name="T31" fmla="*/ 4 h 137"/>
                  <a:gd name="T32" fmla="*/ 121 w 165"/>
                  <a:gd name="T33" fmla="*/ 7 h 137"/>
                  <a:gd name="T34" fmla="*/ 136 w 165"/>
                  <a:gd name="T35" fmla="*/ 30 h 137"/>
                  <a:gd name="T36" fmla="*/ 160 w 165"/>
                  <a:gd name="T37" fmla="*/ 64 h 137"/>
                  <a:gd name="T38" fmla="*/ 134 w 165"/>
                  <a:gd name="T39" fmla="*/ 109 h 137"/>
                  <a:gd name="T40" fmla="*/ 119 w 165"/>
                  <a:gd name="T41" fmla="*/ 117 h 137"/>
                  <a:gd name="T42" fmla="*/ 101 w 165"/>
                  <a:gd name="T43" fmla="*/ 126 h 137"/>
                  <a:gd name="T44" fmla="*/ 91 w 165"/>
                  <a:gd name="T45" fmla="*/ 132 h 137"/>
                  <a:gd name="T46" fmla="*/ 56 w 165"/>
                  <a:gd name="T47" fmla="*/ 88 h 137"/>
                  <a:gd name="T48" fmla="*/ 23 w 165"/>
                  <a:gd name="T49" fmla="*/ 61 h 137"/>
                  <a:gd name="T50" fmla="*/ 5 w 165"/>
                  <a:gd name="T51" fmla="*/ 51 h 137"/>
                  <a:gd name="T52" fmla="*/ 10 w 165"/>
                  <a:gd name="T53" fmla="*/ 39 h 1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65" h="137">
                    <a:moveTo>
                      <a:pt x="10" y="39"/>
                    </a:moveTo>
                    <a:cubicBezTo>
                      <a:pt x="16" y="43"/>
                      <a:pt x="22" y="45"/>
                      <a:pt x="28" y="48"/>
                    </a:cubicBezTo>
                    <a:cubicBezTo>
                      <a:pt x="40" y="64"/>
                      <a:pt x="67" y="77"/>
                      <a:pt x="85" y="88"/>
                    </a:cubicBezTo>
                    <a:cubicBezTo>
                      <a:pt x="86" y="94"/>
                      <a:pt x="89" y="97"/>
                      <a:pt x="92" y="102"/>
                    </a:cubicBezTo>
                    <a:cubicBezTo>
                      <a:pt x="100" y="97"/>
                      <a:pt x="105" y="89"/>
                      <a:pt x="115" y="87"/>
                    </a:cubicBezTo>
                    <a:cubicBezTo>
                      <a:pt x="116" y="86"/>
                      <a:pt x="117" y="85"/>
                      <a:pt x="119" y="84"/>
                    </a:cubicBezTo>
                    <a:cubicBezTo>
                      <a:pt x="122" y="83"/>
                      <a:pt x="125" y="83"/>
                      <a:pt x="127" y="82"/>
                    </a:cubicBezTo>
                    <a:cubicBezTo>
                      <a:pt x="132" y="79"/>
                      <a:pt x="138" y="73"/>
                      <a:pt x="143" y="69"/>
                    </a:cubicBezTo>
                    <a:cubicBezTo>
                      <a:pt x="141" y="58"/>
                      <a:pt x="144" y="64"/>
                      <a:pt x="131" y="54"/>
                    </a:cubicBezTo>
                    <a:cubicBezTo>
                      <a:pt x="130" y="53"/>
                      <a:pt x="127" y="51"/>
                      <a:pt x="127" y="51"/>
                    </a:cubicBezTo>
                    <a:cubicBezTo>
                      <a:pt x="123" y="44"/>
                      <a:pt x="116" y="42"/>
                      <a:pt x="110" y="37"/>
                    </a:cubicBezTo>
                    <a:cubicBezTo>
                      <a:pt x="106" y="34"/>
                      <a:pt x="97" y="27"/>
                      <a:pt x="97" y="27"/>
                    </a:cubicBezTo>
                    <a:cubicBezTo>
                      <a:pt x="92" y="18"/>
                      <a:pt x="88" y="12"/>
                      <a:pt x="79" y="7"/>
                    </a:cubicBezTo>
                    <a:cubicBezTo>
                      <a:pt x="73" y="18"/>
                      <a:pt x="69" y="15"/>
                      <a:pt x="56" y="13"/>
                    </a:cubicBezTo>
                    <a:cubicBezTo>
                      <a:pt x="61" y="7"/>
                      <a:pt x="68" y="2"/>
                      <a:pt x="76" y="0"/>
                    </a:cubicBezTo>
                    <a:cubicBezTo>
                      <a:pt x="95" y="1"/>
                      <a:pt x="97" y="2"/>
                      <a:pt x="112" y="4"/>
                    </a:cubicBezTo>
                    <a:cubicBezTo>
                      <a:pt x="115" y="5"/>
                      <a:pt x="118" y="5"/>
                      <a:pt x="121" y="7"/>
                    </a:cubicBezTo>
                    <a:cubicBezTo>
                      <a:pt x="128" y="12"/>
                      <a:pt x="131" y="24"/>
                      <a:pt x="136" y="30"/>
                    </a:cubicBezTo>
                    <a:cubicBezTo>
                      <a:pt x="145" y="40"/>
                      <a:pt x="152" y="53"/>
                      <a:pt x="160" y="64"/>
                    </a:cubicBezTo>
                    <a:cubicBezTo>
                      <a:pt x="165" y="87"/>
                      <a:pt x="153" y="97"/>
                      <a:pt x="134" y="109"/>
                    </a:cubicBezTo>
                    <a:cubicBezTo>
                      <a:pt x="129" y="115"/>
                      <a:pt x="126" y="115"/>
                      <a:pt x="119" y="117"/>
                    </a:cubicBezTo>
                    <a:cubicBezTo>
                      <a:pt x="114" y="121"/>
                      <a:pt x="107" y="124"/>
                      <a:pt x="101" y="126"/>
                    </a:cubicBezTo>
                    <a:cubicBezTo>
                      <a:pt x="97" y="131"/>
                      <a:pt x="98" y="137"/>
                      <a:pt x="91" y="132"/>
                    </a:cubicBezTo>
                    <a:cubicBezTo>
                      <a:pt x="84" y="115"/>
                      <a:pt x="72" y="97"/>
                      <a:pt x="56" y="88"/>
                    </a:cubicBezTo>
                    <a:cubicBezTo>
                      <a:pt x="50" y="81"/>
                      <a:pt x="32" y="66"/>
                      <a:pt x="23" y="61"/>
                    </a:cubicBezTo>
                    <a:cubicBezTo>
                      <a:pt x="18" y="55"/>
                      <a:pt x="12" y="52"/>
                      <a:pt x="5" y="51"/>
                    </a:cubicBezTo>
                    <a:cubicBezTo>
                      <a:pt x="0" y="43"/>
                      <a:pt x="6" y="47"/>
                      <a:pt x="10" y="39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92497" name="Freeform 337"/>
            <p:cNvSpPr>
              <a:spLocks/>
            </p:cNvSpPr>
            <p:nvPr/>
          </p:nvSpPr>
          <p:spPr bwMode="auto">
            <a:xfrm>
              <a:off x="610" y="1504"/>
              <a:ext cx="814" cy="641"/>
            </a:xfrm>
            <a:custGeom>
              <a:avLst/>
              <a:gdLst>
                <a:gd name="T0" fmla="*/ 729 w 814"/>
                <a:gd name="T1" fmla="*/ 39 h 641"/>
                <a:gd name="T2" fmla="*/ 720 w 814"/>
                <a:gd name="T3" fmla="*/ 117 h 641"/>
                <a:gd name="T4" fmla="*/ 696 w 814"/>
                <a:gd name="T5" fmla="*/ 207 h 641"/>
                <a:gd name="T6" fmla="*/ 726 w 814"/>
                <a:gd name="T7" fmla="*/ 414 h 641"/>
                <a:gd name="T8" fmla="*/ 741 w 814"/>
                <a:gd name="T9" fmla="*/ 444 h 641"/>
                <a:gd name="T10" fmla="*/ 777 w 814"/>
                <a:gd name="T11" fmla="*/ 516 h 641"/>
                <a:gd name="T12" fmla="*/ 798 w 814"/>
                <a:gd name="T13" fmla="*/ 564 h 641"/>
                <a:gd name="T14" fmla="*/ 810 w 814"/>
                <a:gd name="T15" fmla="*/ 582 h 641"/>
                <a:gd name="T16" fmla="*/ 729 w 814"/>
                <a:gd name="T17" fmla="*/ 615 h 641"/>
                <a:gd name="T18" fmla="*/ 483 w 814"/>
                <a:gd name="T19" fmla="*/ 630 h 641"/>
                <a:gd name="T20" fmla="*/ 345 w 814"/>
                <a:gd name="T21" fmla="*/ 612 h 641"/>
                <a:gd name="T22" fmla="*/ 120 w 814"/>
                <a:gd name="T23" fmla="*/ 624 h 641"/>
                <a:gd name="T24" fmla="*/ 0 w 814"/>
                <a:gd name="T25" fmla="*/ 606 h 641"/>
                <a:gd name="T26" fmla="*/ 6 w 814"/>
                <a:gd name="T27" fmla="*/ 579 h 641"/>
                <a:gd name="T28" fmla="*/ 36 w 814"/>
                <a:gd name="T29" fmla="*/ 540 h 641"/>
                <a:gd name="T30" fmla="*/ 54 w 814"/>
                <a:gd name="T31" fmla="*/ 501 h 641"/>
                <a:gd name="T32" fmla="*/ 81 w 814"/>
                <a:gd name="T33" fmla="*/ 477 h 641"/>
                <a:gd name="T34" fmla="*/ 99 w 814"/>
                <a:gd name="T35" fmla="*/ 465 h 641"/>
                <a:gd name="T36" fmla="*/ 132 w 814"/>
                <a:gd name="T37" fmla="*/ 420 h 641"/>
                <a:gd name="T38" fmla="*/ 159 w 814"/>
                <a:gd name="T39" fmla="*/ 357 h 641"/>
                <a:gd name="T40" fmla="*/ 147 w 814"/>
                <a:gd name="T41" fmla="*/ 267 h 641"/>
                <a:gd name="T42" fmla="*/ 123 w 814"/>
                <a:gd name="T43" fmla="*/ 237 h 641"/>
                <a:gd name="T44" fmla="*/ 129 w 814"/>
                <a:gd name="T45" fmla="*/ 213 h 641"/>
                <a:gd name="T46" fmla="*/ 99 w 814"/>
                <a:gd name="T47" fmla="*/ 186 h 641"/>
                <a:gd name="T48" fmla="*/ 87 w 814"/>
                <a:gd name="T49" fmla="*/ 132 h 641"/>
                <a:gd name="T50" fmla="*/ 93 w 814"/>
                <a:gd name="T51" fmla="*/ 57 h 641"/>
                <a:gd name="T52" fmla="*/ 120 w 814"/>
                <a:gd name="T53" fmla="*/ 36 h 641"/>
                <a:gd name="T54" fmla="*/ 129 w 814"/>
                <a:gd name="T55" fmla="*/ 30 h 641"/>
                <a:gd name="T56" fmla="*/ 141 w 814"/>
                <a:gd name="T57" fmla="*/ 9 h 641"/>
                <a:gd name="T58" fmla="*/ 168 w 814"/>
                <a:gd name="T59" fmla="*/ 0 h 641"/>
                <a:gd name="T60" fmla="*/ 213 w 814"/>
                <a:gd name="T61" fmla="*/ 30 h 641"/>
                <a:gd name="T62" fmla="*/ 279 w 814"/>
                <a:gd name="T63" fmla="*/ 72 h 641"/>
                <a:gd name="T64" fmla="*/ 333 w 814"/>
                <a:gd name="T65" fmla="*/ 84 h 641"/>
                <a:gd name="T66" fmla="*/ 486 w 814"/>
                <a:gd name="T67" fmla="*/ 78 h 641"/>
                <a:gd name="T68" fmla="*/ 585 w 814"/>
                <a:gd name="T69" fmla="*/ 57 h 641"/>
                <a:gd name="T70" fmla="*/ 729 w 814"/>
                <a:gd name="T71" fmla="*/ 39 h 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814" h="641">
                  <a:moveTo>
                    <a:pt x="729" y="39"/>
                  </a:moveTo>
                  <a:cubicBezTo>
                    <a:pt x="727" y="68"/>
                    <a:pt x="729" y="91"/>
                    <a:pt x="720" y="117"/>
                  </a:cubicBezTo>
                  <a:cubicBezTo>
                    <a:pt x="716" y="148"/>
                    <a:pt x="704" y="177"/>
                    <a:pt x="696" y="207"/>
                  </a:cubicBezTo>
                  <a:cubicBezTo>
                    <a:pt x="694" y="271"/>
                    <a:pt x="683" y="357"/>
                    <a:pt x="726" y="414"/>
                  </a:cubicBezTo>
                  <a:cubicBezTo>
                    <a:pt x="734" y="437"/>
                    <a:pt x="728" y="427"/>
                    <a:pt x="741" y="444"/>
                  </a:cubicBezTo>
                  <a:cubicBezTo>
                    <a:pt x="748" y="470"/>
                    <a:pt x="762" y="494"/>
                    <a:pt x="777" y="516"/>
                  </a:cubicBezTo>
                  <a:cubicBezTo>
                    <a:pt x="780" y="538"/>
                    <a:pt x="779" y="551"/>
                    <a:pt x="798" y="564"/>
                  </a:cubicBezTo>
                  <a:cubicBezTo>
                    <a:pt x="800" y="571"/>
                    <a:pt x="809" y="575"/>
                    <a:pt x="810" y="582"/>
                  </a:cubicBezTo>
                  <a:cubicBezTo>
                    <a:pt x="814" y="610"/>
                    <a:pt x="746" y="613"/>
                    <a:pt x="729" y="615"/>
                  </a:cubicBezTo>
                  <a:cubicBezTo>
                    <a:pt x="652" y="641"/>
                    <a:pt x="556" y="629"/>
                    <a:pt x="483" y="630"/>
                  </a:cubicBezTo>
                  <a:cubicBezTo>
                    <a:pt x="442" y="629"/>
                    <a:pt x="384" y="638"/>
                    <a:pt x="345" y="612"/>
                  </a:cubicBezTo>
                  <a:cubicBezTo>
                    <a:pt x="286" y="610"/>
                    <a:pt x="177" y="625"/>
                    <a:pt x="120" y="624"/>
                  </a:cubicBezTo>
                  <a:cubicBezTo>
                    <a:pt x="63" y="623"/>
                    <a:pt x="19" y="614"/>
                    <a:pt x="0" y="606"/>
                  </a:cubicBezTo>
                  <a:cubicBezTo>
                    <a:pt x="3" y="597"/>
                    <a:pt x="3" y="588"/>
                    <a:pt x="6" y="579"/>
                  </a:cubicBezTo>
                  <a:cubicBezTo>
                    <a:pt x="12" y="562"/>
                    <a:pt x="24" y="552"/>
                    <a:pt x="36" y="540"/>
                  </a:cubicBezTo>
                  <a:cubicBezTo>
                    <a:pt x="46" y="530"/>
                    <a:pt x="50" y="513"/>
                    <a:pt x="54" y="501"/>
                  </a:cubicBezTo>
                  <a:cubicBezTo>
                    <a:pt x="57" y="491"/>
                    <a:pt x="73" y="483"/>
                    <a:pt x="81" y="477"/>
                  </a:cubicBezTo>
                  <a:cubicBezTo>
                    <a:pt x="87" y="473"/>
                    <a:pt x="99" y="465"/>
                    <a:pt x="99" y="465"/>
                  </a:cubicBezTo>
                  <a:cubicBezTo>
                    <a:pt x="105" y="447"/>
                    <a:pt x="123" y="438"/>
                    <a:pt x="132" y="420"/>
                  </a:cubicBezTo>
                  <a:cubicBezTo>
                    <a:pt x="142" y="401"/>
                    <a:pt x="144" y="372"/>
                    <a:pt x="159" y="357"/>
                  </a:cubicBezTo>
                  <a:cubicBezTo>
                    <a:pt x="166" y="335"/>
                    <a:pt x="161" y="289"/>
                    <a:pt x="147" y="267"/>
                  </a:cubicBezTo>
                  <a:cubicBezTo>
                    <a:pt x="140" y="256"/>
                    <a:pt x="129" y="249"/>
                    <a:pt x="123" y="237"/>
                  </a:cubicBezTo>
                  <a:cubicBezTo>
                    <a:pt x="117" y="228"/>
                    <a:pt x="133" y="221"/>
                    <a:pt x="129" y="213"/>
                  </a:cubicBezTo>
                  <a:cubicBezTo>
                    <a:pt x="125" y="205"/>
                    <a:pt x="106" y="199"/>
                    <a:pt x="99" y="186"/>
                  </a:cubicBezTo>
                  <a:cubicBezTo>
                    <a:pt x="95" y="168"/>
                    <a:pt x="91" y="150"/>
                    <a:pt x="87" y="132"/>
                  </a:cubicBezTo>
                  <a:cubicBezTo>
                    <a:pt x="88" y="118"/>
                    <a:pt x="83" y="72"/>
                    <a:pt x="93" y="57"/>
                  </a:cubicBezTo>
                  <a:cubicBezTo>
                    <a:pt x="99" y="49"/>
                    <a:pt x="113" y="41"/>
                    <a:pt x="120" y="36"/>
                  </a:cubicBezTo>
                  <a:cubicBezTo>
                    <a:pt x="123" y="34"/>
                    <a:pt x="129" y="30"/>
                    <a:pt x="129" y="30"/>
                  </a:cubicBezTo>
                  <a:cubicBezTo>
                    <a:pt x="133" y="23"/>
                    <a:pt x="135" y="14"/>
                    <a:pt x="141" y="9"/>
                  </a:cubicBezTo>
                  <a:cubicBezTo>
                    <a:pt x="149" y="3"/>
                    <a:pt x="168" y="0"/>
                    <a:pt x="168" y="0"/>
                  </a:cubicBezTo>
                  <a:cubicBezTo>
                    <a:pt x="181" y="13"/>
                    <a:pt x="200" y="17"/>
                    <a:pt x="213" y="30"/>
                  </a:cubicBezTo>
                  <a:cubicBezTo>
                    <a:pt x="228" y="45"/>
                    <a:pt x="258" y="66"/>
                    <a:pt x="279" y="72"/>
                  </a:cubicBezTo>
                  <a:cubicBezTo>
                    <a:pt x="297" y="77"/>
                    <a:pt x="315" y="78"/>
                    <a:pt x="333" y="84"/>
                  </a:cubicBezTo>
                  <a:cubicBezTo>
                    <a:pt x="351" y="84"/>
                    <a:pt x="447" y="83"/>
                    <a:pt x="486" y="78"/>
                  </a:cubicBezTo>
                  <a:cubicBezTo>
                    <a:pt x="520" y="74"/>
                    <a:pt x="549" y="60"/>
                    <a:pt x="585" y="57"/>
                  </a:cubicBezTo>
                  <a:cubicBezTo>
                    <a:pt x="627" y="43"/>
                    <a:pt x="684" y="39"/>
                    <a:pt x="729" y="39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98" name="Freeform 338"/>
            <p:cNvSpPr>
              <a:spLocks/>
            </p:cNvSpPr>
            <p:nvPr/>
          </p:nvSpPr>
          <p:spPr bwMode="auto">
            <a:xfrm>
              <a:off x="640" y="1438"/>
              <a:ext cx="741" cy="281"/>
            </a:xfrm>
            <a:custGeom>
              <a:avLst/>
              <a:gdLst>
                <a:gd name="T0" fmla="*/ 735 w 741"/>
                <a:gd name="T1" fmla="*/ 63 h 281"/>
                <a:gd name="T2" fmla="*/ 705 w 741"/>
                <a:gd name="T3" fmla="*/ 95 h 281"/>
                <a:gd name="T4" fmla="*/ 665 w 741"/>
                <a:gd name="T5" fmla="*/ 143 h 281"/>
                <a:gd name="T6" fmla="*/ 627 w 741"/>
                <a:gd name="T7" fmla="*/ 165 h 281"/>
                <a:gd name="T8" fmla="*/ 483 w 741"/>
                <a:gd name="T9" fmla="*/ 266 h 281"/>
                <a:gd name="T10" fmla="*/ 210 w 741"/>
                <a:gd name="T11" fmla="*/ 255 h 281"/>
                <a:gd name="T12" fmla="*/ 126 w 741"/>
                <a:gd name="T13" fmla="*/ 210 h 281"/>
                <a:gd name="T14" fmla="*/ 110 w 741"/>
                <a:gd name="T15" fmla="*/ 194 h 281"/>
                <a:gd name="T16" fmla="*/ 6 w 741"/>
                <a:gd name="T17" fmla="*/ 90 h 281"/>
                <a:gd name="T18" fmla="*/ 3 w 741"/>
                <a:gd name="T19" fmla="*/ 66 h 281"/>
                <a:gd name="T20" fmla="*/ 24 w 741"/>
                <a:gd name="T21" fmla="*/ 69 h 281"/>
                <a:gd name="T22" fmla="*/ 69 w 741"/>
                <a:gd name="T23" fmla="*/ 54 h 281"/>
                <a:gd name="T24" fmla="*/ 132 w 741"/>
                <a:gd name="T25" fmla="*/ 33 h 281"/>
                <a:gd name="T26" fmla="*/ 159 w 741"/>
                <a:gd name="T27" fmla="*/ 12 h 281"/>
                <a:gd name="T28" fmla="*/ 198 w 741"/>
                <a:gd name="T29" fmla="*/ 0 h 281"/>
                <a:gd name="T30" fmla="*/ 243 w 741"/>
                <a:gd name="T31" fmla="*/ 24 h 281"/>
                <a:gd name="T32" fmla="*/ 344 w 741"/>
                <a:gd name="T33" fmla="*/ 56 h 281"/>
                <a:gd name="T34" fmla="*/ 489 w 741"/>
                <a:gd name="T35" fmla="*/ 54 h 281"/>
                <a:gd name="T36" fmla="*/ 525 w 741"/>
                <a:gd name="T37" fmla="*/ 27 h 281"/>
                <a:gd name="T38" fmla="*/ 603 w 741"/>
                <a:gd name="T39" fmla="*/ 41 h 281"/>
                <a:gd name="T40" fmla="*/ 708 w 741"/>
                <a:gd name="T41" fmla="*/ 54 h 281"/>
                <a:gd name="T42" fmla="*/ 735 w 741"/>
                <a:gd name="T43" fmla="*/ 63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41" h="281">
                  <a:moveTo>
                    <a:pt x="735" y="63"/>
                  </a:moveTo>
                  <a:cubicBezTo>
                    <a:pt x="721" y="84"/>
                    <a:pt x="721" y="90"/>
                    <a:pt x="705" y="95"/>
                  </a:cubicBezTo>
                  <a:cubicBezTo>
                    <a:pt x="693" y="108"/>
                    <a:pt x="678" y="131"/>
                    <a:pt x="665" y="143"/>
                  </a:cubicBezTo>
                  <a:cubicBezTo>
                    <a:pt x="652" y="155"/>
                    <a:pt x="657" y="144"/>
                    <a:pt x="627" y="165"/>
                  </a:cubicBezTo>
                  <a:cubicBezTo>
                    <a:pt x="599" y="189"/>
                    <a:pt x="508" y="247"/>
                    <a:pt x="483" y="266"/>
                  </a:cubicBezTo>
                  <a:cubicBezTo>
                    <a:pt x="414" y="281"/>
                    <a:pt x="269" y="264"/>
                    <a:pt x="210" y="255"/>
                  </a:cubicBezTo>
                  <a:cubicBezTo>
                    <a:pt x="187" y="242"/>
                    <a:pt x="143" y="220"/>
                    <a:pt x="126" y="210"/>
                  </a:cubicBezTo>
                  <a:cubicBezTo>
                    <a:pt x="112" y="189"/>
                    <a:pt x="126" y="199"/>
                    <a:pt x="110" y="194"/>
                  </a:cubicBezTo>
                  <a:cubicBezTo>
                    <a:pt x="90" y="174"/>
                    <a:pt x="23" y="110"/>
                    <a:pt x="6" y="90"/>
                  </a:cubicBezTo>
                  <a:cubicBezTo>
                    <a:pt x="5" y="86"/>
                    <a:pt x="0" y="70"/>
                    <a:pt x="3" y="66"/>
                  </a:cubicBezTo>
                  <a:cubicBezTo>
                    <a:pt x="6" y="62"/>
                    <a:pt x="13" y="71"/>
                    <a:pt x="24" y="69"/>
                  </a:cubicBezTo>
                  <a:cubicBezTo>
                    <a:pt x="40" y="65"/>
                    <a:pt x="51" y="57"/>
                    <a:pt x="69" y="54"/>
                  </a:cubicBezTo>
                  <a:cubicBezTo>
                    <a:pt x="88" y="42"/>
                    <a:pt x="113" y="45"/>
                    <a:pt x="132" y="33"/>
                  </a:cubicBezTo>
                  <a:cubicBezTo>
                    <a:pt x="141" y="27"/>
                    <a:pt x="149" y="17"/>
                    <a:pt x="159" y="12"/>
                  </a:cubicBezTo>
                  <a:cubicBezTo>
                    <a:pt x="171" y="6"/>
                    <a:pt x="185" y="4"/>
                    <a:pt x="198" y="0"/>
                  </a:cubicBezTo>
                  <a:cubicBezTo>
                    <a:pt x="215" y="6"/>
                    <a:pt x="227" y="19"/>
                    <a:pt x="243" y="24"/>
                  </a:cubicBezTo>
                  <a:cubicBezTo>
                    <a:pt x="277" y="35"/>
                    <a:pt x="311" y="45"/>
                    <a:pt x="344" y="56"/>
                  </a:cubicBezTo>
                  <a:cubicBezTo>
                    <a:pt x="406" y="54"/>
                    <a:pt x="434" y="58"/>
                    <a:pt x="489" y="54"/>
                  </a:cubicBezTo>
                  <a:cubicBezTo>
                    <a:pt x="522" y="49"/>
                    <a:pt x="504" y="41"/>
                    <a:pt x="525" y="27"/>
                  </a:cubicBezTo>
                  <a:cubicBezTo>
                    <a:pt x="545" y="24"/>
                    <a:pt x="573" y="37"/>
                    <a:pt x="603" y="41"/>
                  </a:cubicBezTo>
                  <a:cubicBezTo>
                    <a:pt x="633" y="45"/>
                    <a:pt x="686" y="50"/>
                    <a:pt x="708" y="54"/>
                  </a:cubicBezTo>
                  <a:cubicBezTo>
                    <a:pt x="713" y="55"/>
                    <a:pt x="741" y="69"/>
                    <a:pt x="735" y="63"/>
                  </a:cubicBezTo>
                  <a:close/>
                </a:path>
              </a:pathLst>
            </a:custGeom>
            <a:solidFill>
              <a:srgbClr val="FF99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499" name="Freeform 339"/>
            <p:cNvSpPr>
              <a:spLocks/>
            </p:cNvSpPr>
            <p:nvPr/>
          </p:nvSpPr>
          <p:spPr bwMode="auto">
            <a:xfrm>
              <a:off x="690" y="1450"/>
              <a:ext cx="660" cy="224"/>
            </a:xfrm>
            <a:custGeom>
              <a:avLst/>
              <a:gdLst>
                <a:gd name="T0" fmla="*/ 598 w 660"/>
                <a:gd name="T1" fmla="*/ 98 h 224"/>
                <a:gd name="T2" fmla="*/ 565 w 660"/>
                <a:gd name="T3" fmla="*/ 125 h 224"/>
                <a:gd name="T4" fmla="*/ 535 w 660"/>
                <a:gd name="T5" fmla="*/ 144 h 224"/>
                <a:gd name="T6" fmla="*/ 495 w 660"/>
                <a:gd name="T7" fmla="*/ 177 h 224"/>
                <a:gd name="T8" fmla="*/ 423 w 660"/>
                <a:gd name="T9" fmla="*/ 221 h 224"/>
                <a:gd name="T10" fmla="*/ 405 w 660"/>
                <a:gd name="T11" fmla="*/ 224 h 224"/>
                <a:gd name="T12" fmla="*/ 217 w 660"/>
                <a:gd name="T13" fmla="*/ 218 h 224"/>
                <a:gd name="T14" fmla="*/ 181 w 660"/>
                <a:gd name="T15" fmla="*/ 210 h 224"/>
                <a:gd name="T16" fmla="*/ 169 w 660"/>
                <a:gd name="T17" fmla="*/ 200 h 224"/>
                <a:gd name="T18" fmla="*/ 145 w 660"/>
                <a:gd name="T19" fmla="*/ 179 h 224"/>
                <a:gd name="T20" fmla="*/ 133 w 660"/>
                <a:gd name="T21" fmla="*/ 167 h 224"/>
                <a:gd name="T22" fmla="*/ 112 w 660"/>
                <a:gd name="T23" fmla="*/ 150 h 224"/>
                <a:gd name="T24" fmla="*/ 97 w 660"/>
                <a:gd name="T25" fmla="*/ 138 h 224"/>
                <a:gd name="T26" fmla="*/ 37 w 660"/>
                <a:gd name="T27" fmla="*/ 96 h 224"/>
                <a:gd name="T28" fmla="*/ 9 w 660"/>
                <a:gd name="T29" fmla="*/ 66 h 224"/>
                <a:gd name="T30" fmla="*/ 0 w 660"/>
                <a:gd name="T31" fmla="*/ 54 h 224"/>
                <a:gd name="T32" fmla="*/ 24 w 660"/>
                <a:gd name="T33" fmla="*/ 41 h 224"/>
                <a:gd name="T34" fmla="*/ 45 w 660"/>
                <a:gd name="T35" fmla="*/ 35 h 224"/>
                <a:gd name="T36" fmla="*/ 60 w 660"/>
                <a:gd name="T37" fmla="*/ 29 h 224"/>
                <a:gd name="T38" fmla="*/ 90 w 660"/>
                <a:gd name="T39" fmla="*/ 15 h 224"/>
                <a:gd name="T40" fmla="*/ 103 w 660"/>
                <a:gd name="T41" fmla="*/ 9 h 224"/>
                <a:gd name="T42" fmla="*/ 141 w 660"/>
                <a:gd name="T43" fmla="*/ 9 h 224"/>
                <a:gd name="T44" fmla="*/ 160 w 660"/>
                <a:gd name="T45" fmla="*/ 23 h 224"/>
                <a:gd name="T46" fmla="*/ 174 w 660"/>
                <a:gd name="T47" fmla="*/ 41 h 224"/>
                <a:gd name="T48" fmla="*/ 258 w 660"/>
                <a:gd name="T49" fmla="*/ 86 h 224"/>
                <a:gd name="T50" fmla="*/ 306 w 660"/>
                <a:gd name="T51" fmla="*/ 104 h 224"/>
                <a:gd name="T52" fmla="*/ 333 w 660"/>
                <a:gd name="T53" fmla="*/ 98 h 224"/>
                <a:gd name="T54" fmla="*/ 357 w 660"/>
                <a:gd name="T55" fmla="*/ 92 h 224"/>
                <a:gd name="T56" fmla="*/ 408 w 660"/>
                <a:gd name="T57" fmla="*/ 77 h 224"/>
                <a:gd name="T58" fmla="*/ 439 w 660"/>
                <a:gd name="T59" fmla="*/ 71 h 224"/>
                <a:gd name="T60" fmla="*/ 471 w 660"/>
                <a:gd name="T61" fmla="*/ 65 h 224"/>
                <a:gd name="T62" fmla="*/ 498 w 660"/>
                <a:gd name="T63" fmla="*/ 38 h 224"/>
                <a:gd name="T64" fmla="*/ 513 w 660"/>
                <a:gd name="T65" fmla="*/ 23 h 224"/>
                <a:gd name="T66" fmla="*/ 580 w 660"/>
                <a:gd name="T67" fmla="*/ 30 h 224"/>
                <a:gd name="T68" fmla="*/ 619 w 660"/>
                <a:gd name="T69" fmla="*/ 36 h 224"/>
                <a:gd name="T70" fmla="*/ 628 w 660"/>
                <a:gd name="T71" fmla="*/ 38 h 224"/>
                <a:gd name="T72" fmla="*/ 654 w 660"/>
                <a:gd name="T73" fmla="*/ 38 h 224"/>
                <a:gd name="T74" fmla="*/ 649 w 660"/>
                <a:gd name="T75" fmla="*/ 48 h 224"/>
                <a:gd name="T76" fmla="*/ 598 w 660"/>
                <a:gd name="T77" fmla="*/ 98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660" h="224">
                  <a:moveTo>
                    <a:pt x="598" y="98"/>
                  </a:moveTo>
                  <a:cubicBezTo>
                    <a:pt x="590" y="111"/>
                    <a:pt x="579" y="119"/>
                    <a:pt x="565" y="125"/>
                  </a:cubicBezTo>
                  <a:cubicBezTo>
                    <a:pt x="557" y="133"/>
                    <a:pt x="546" y="142"/>
                    <a:pt x="535" y="144"/>
                  </a:cubicBezTo>
                  <a:cubicBezTo>
                    <a:pt x="528" y="155"/>
                    <a:pt x="507" y="171"/>
                    <a:pt x="495" y="177"/>
                  </a:cubicBezTo>
                  <a:cubicBezTo>
                    <a:pt x="476" y="190"/>
                    <a:pt x="438" y="213"/>
                    <a:pt x="423" y="221"/>
                  </a:cubicBezTo>
                  <a:cubicBezTo>
                    <a:pt x="417" y="222"/>
                    <a:pt x="405" y="224"/>
                    <a:pt x="405" y="224"/>
                  </a:cubicBezTo>
                  <a:cubicBezTo>
                    <a:pt x="343" y="223"/>
                    <a:pt x="279" y="224"/>
                    <a:pt x="217" y="218"/>
                  </a:cubicBezTo>
                  <a:cubicBezTo>
                    <a:pt x="204" y="215"/>
                    <a:pt x="193" y="215"/>
                    <a:pt x="181" y="210"/>
                  </a:cubicBezTo>
                  <a:cubicBezTo>
                    <a:pt x="176" y="205"/>
                    <a:pt x="176" y="201"/>
                    <a:pt x="169" y="200"/>
                  </a:cubicBezTo>
                  <a:cubicBezTo>
                    <a:pt x="162" y="192"/>
                    <a:pt x="154" y="184"/>
                    <a:pt x="145" y="179"/>
                  </a:cubicBezTo>
                  <a:cubicBezTo>
                    <a:pt x="142" y="173"/>
                    <a:pt x="139" y="170"/>
                    <a:pt x="133" y="167"/>
                  </a:cubicBezTo>
                  <a:cubicBezTo>
                    <a:pt x="129" y="160"/>
                    <a:pt x="120" y="153"/>
                    <a:pt x="112" y="150"/>
                  </a:cubicBezTo>
                  <a:cubicBezTo>
                    <a:pt x="108" y="145"/>
                    <a:pt x="102" y="141"/>
                    <a:pt x="97" y="138"/>
                  </a:cubicBezTo>
                  <a:cubicBezTo>
                    <a:pt x="85" y="129"/>
                    <a:pt x="49" y="105"/>
                    <a:pt x="37" y="96"/>
                  </a:cubicBezTo>
                  <a:cubicBezTo>
                    <a:pt x="22" y="84"/>
                    <a:pt x="15" y="73"/>
                    <a:pt x="9" y="66"/>
                  </a:cubicBezTo>
                  <a:cubicBezTo>
                    <a:pt x="7" y="61"/>
                    <a:pt x="3" y="59"/>
                    <a:pt x="0" y="54"/>
                  </a:cubicBezTo>
                  <a:cubicBezTo>
                    <a:pt x="7" y="49"/>
                    <a:pt x="16" y="43"/>
                    <a:pt x="24" y="41"/>
                  </a:cubicBezTo>
                  <a:cubicBezTo>
                    <a:pt x="30" y="38"/>
                    <a:pt x="38" y="36"/>
                    <a:pt x="45" y="35"/>
                  </a:cubicBezTo>
                  <a:cubicBezTo>
                    <a:pt x="50" y="32"/>
                    <a:pt x="54" y="30"/>
                    <a:pt x="60" y="29"/>
                  </a:cubicBezTo>
                  <a:cubicBezTo>
                    <a:pt x="70" y="24"/>
                    <a:pt x="81" y="22"/>
                    <a:pt x="90" y="15"/>
                  </a:cubicBezTo>
                  <a:cubicBezTo>
                    <a:pt x="93" y="8"/>
                    <a:pt x="97" y="13"/>
                    <a:pt x="103" y="9"/>
                  </a:cubicBezTo>
                  <a:cubicBezTo>
                    <a:pt x="108" y="0"/>
                    <a:pt x="132" y="8"/>
                    <a:pt x="141" y="9"/>
                  </a:cubicBezTo>
                  <a:cubicBezTo>
                    <a:pt x="146" y="16"/>
                    <a:pt x="153" y="18"/>
                    <a:pt x="160" y="23"/>
                  </a:cubicBezTo>
                  <a:cubicBezTo>
                    <a:pt x="163" y="34"/>
                    <a:pt x="162" y="38"/>
                    <a:pt x="174" y="41"/>
                  </a:cubicBezTo>
                  <a:cubicBezTo>
                    <a:pt x="187" y="53"/>
                    <a:pt x="244" y="76"/>
                    <a:pt x="258" y="86"/>
                  </a:cubicBezTo>
                  <a:cubicBezTo>
                    <a:pt x="280" y="96"/>
                    <a:pt x="294" y="102"/>
                    <a:pt x="306" y="104"/>
                  </a:cubicBezTo>
                  <a:cubicBezTo>
                    <a:pt x="316" y="102"/>
                    <a:pt x="324" y="100"/>
                    <a:pt x="333" y="98"/>
                  </a:cubicBezTo>
                  <a:cubicBezTo>
                    <a:pt x="340" y="94"/>
                    <a:pt x="357" y="92"/>
                    <a:pt x="357" y="92"/>
                  </a:cubicBezTo>
                  <a:cubicBezTo>
                    <a:pt x="369" y="89"/>
                    <a:pt x="394" y="80"/>
                    <a:pt x="408" y="77"/>
                  </a:cubicBezTo>
                  <a:cubicBezTo>
                    <a:pt x="417" y="72"/>
                    <a:pt x="429" y="72"/>
                    <a:pt x="439" y="71"/>
                  </a:cubicBezTo>
                  <a:cubicBezTo>
                    <a:pt x="449" y="68"/>
                    <a:pt x="460" y="66"/>
                    <a:pt x="471" y="65"/>
                  </a:cubicBezTo>
                  <a:cubicBezTo>
                    <a:pt x="481" y="60"/>
                    <a:pt x="491" y="45"/>
                    <a:pt x="498" y="38"/>
                  </a:cubicBezTo>
                  <a:cubicBezTo>
                    <a:pt x="503" y="31"/>
                    <a:pt x="506" y="27"/>
                    <a:pt x="513" y="23"/>
                  </a:cubicBezTo>
                  <a:cubicBezTo>
                    <a:pt x="535" y="27"/>
                    <a:pt x="557" y="29"/>
                    <a:pt x="580" y="30"/>
                  </a:cubicBezTo>
                  <a:cubicBezTo>
                    <a:pt x="593" y="35"/>
                    <a:pt x="605" y="35"/>
                    <a:pt x="619" y="36"/>
                  </a:cubicBezTo>
                  <a:cubicBezTo>
                    <a:pt x="622" y="37"/>
                    <a:pt x="625" y="38"/>
                    <a:pt x="628" y="38"/>
                  </a:cubicBezTo>
                  <a:cubicBezTo>
                    <a:pt x="639" y="39"/>
                    <a:pt x="643" y="36"/>
                    <a:pt x="654" y="38"/>
                  </a:cubicBezTo>
                  <a:cubicBezTo>
                    <a:pt x="660" y="39"/>
                    <a:pt x="649" y="48"/>
                    <a:pt x="649" y="48"/>
                  </a:cubicBezTo>
                  <a:cubicBezTo>
                    <a:pt x="640" y="57"/>
                    <a:pt x="612" y="85"/>
                    <a:pt x="598" y="98"/>
                  </a:cubicBezTo>
                  <a:close/>
                </a:path>
              </a:pathLst>
            </a:custGeom>
            <a:solidFill>
              <a:srgbClr val="993300">
                <a:alpha val="50000"/>
              </a:srgbClr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00" name="Freeform 340"/>
            <p:cNvSpPr>
              <a:spLocks/>
            </p:cNvSpPr>
            <p:nvPr/>
          </p:nvSpPr>
          <p:spPr bwMode="auto">
            <a:xfrm>
              <a:off x="1167" y="1281"/>
              <a:ext cx="131" cy="51"/>
            </a:xfrm>
            <a:custGeom>
              <a:avLst/>
              <a:gdLst>
                <a:gd name="T0" fmla="*/ 128 w 131"/>
                <a:gd name="T1" fmla="*/ 15 h 51"/>
                <a:gd name="T2" fmla="*/ 124 w 131"/>
                <a:gd name="T3" fmla="*/ 27 h 51"/>
                <a:gd name="T4" fmla="*/ 110 w 131"/>
                <a:gd name="T5" fmla="*/ 51 h 51"/>
                <a:gd name="T6" fmla="*/ 6 w 131"/>
                <a:gd name="T7" fmla="*/ 47 h 51"/>
                <a:gd name="T8" fmla="*/ 2 w 131"/>
                <a:gd name="T9" fmla="*/ 7 h 51"/>
                <a:gd name="T10" fmla="*/ 8 w 131"/>
                <a:gd name="T11" fmla="*/ 5 h 51"/>
                <a:gd name="T12" fmla="*/ 102 w 131"/>
                <a:gd name="T13" fmla="*/ 9 h 51"/>
                <a:gd name="T14" fmla="*/ 128 w 131"/>
                <a:gd name="T15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51">
                  <a:moveTo>
                    <a:pt x="128" y="15"/>
                  </a:moveTo>
                  <a:cubicBezTo>
                    <a:pt x="131" y="18"/>
                    <a:pt x="126" y="21"/>
                    <a:pt x="124" y="27"/>
                  </a:cubicBezTo>
                  <a:cubicBezTo>
                    <a:pt x="121" y="33"/>
                    <a:pt x="130" y="48"/>
                    <a:pt x="110" y="51"/>
                  </a:cubicBezTo>
                  <a:cubicBezTo>
                    <a:pt x="70" y="47"/>
                    <a:pt x="47" y="48"/>
                    <a:pt x="6" y="47"/>
                  </a:cubicBezTo>
                  <a:cubicBezTo>
                    <a:pt x="7" y="39"/>
                    <a:pt x="0" y="15"/>
                    <a:pt x="2" y="7"/>
                  </a:cubicBezTo>
                  <a:cubicBezTo>
                    <a:pt x="4" y="0"/>
                    <a:pt x="8" y="5"/>
                    <a:pt x="8" y="5"/>
                  </a:cubicBezTo>
                  <a:cubicBezTo>
                    <a:pt x="52" y="11"/>
                    <a:pt x="6" y="5"/>
                    <a:pt x="102" y="9"/>
                  </a:cubicBezTo>
                  <a:cubicBezTo>
                    <a:pt x="129" y="10"/>
                    <a:pt x="128" y="2"/>
                    <a:pt x="128" y="15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01" name="Freeform 341"/>
            <p:cNvSpPr>
              <a:spLocks/>
            </p:cNvSpPr>
            <p:nvPr/>
          </p:nvSpPr>
          <p:spPr bwMode="auto">
            <a:xfrm>
              <a:off x="727" y="1495"/>
              <a:ext cx="44" cy="38"/>
            </a:xfrm>
            <a:custGeom>
              <a:avLst/>
              <a:gdLst>
                <a:gd name="T0" fmla="*/ 39 w 44"/>
                <a:gd name="T1" fmla="*/ 8 h 38"/>
                <a:gd name="T2" fmla="*/ 27 w 44"/>
                <a:gd name="T3" fmla="*/ 36 h 38"/>
                <a:gd name="T4" fmla="*/ 0 w 44"/>
                <a:gd name="T5" fmla="*/ 27 h 38"/>
                <a:gd name="T6" fmla="*/ 12 w 44"/>
                <a:gd name="T7" fmla="*/ 9 h 38"/>
                <a:gd name="T8" fmla="*/ 33 w 44"/>
                <a:gd name="T9" fmla="*/ 6 h 38"/>
                <a:gd name="T10" fmla="*/ 39 w 44"/>
                <a:gd name="T11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38">
                  <a:moveTo>
                    <a:pt x="39" y="8"/>
                  </a:moveTo>
                  <a:cubicBezTo>
                    <a:pt x="38" y="32"/>
                    <a:pt x="44" y="33"/>
                    <a:pt x="27" y="36"/>
                  </a:cubicBezTo>
                  <a:cubicBezTo>
                    <a:pt x="12" y="35"/>
                    <a:pt x="7" y="38"/>
                    <a:pt x="0" y="27"/>
                  </a:cubicBezTo>
                  <a:cubicBezTo>
                    <a:pt x="3" y="6"/>
                    <a:pt x="0" y="15"/>
                    <a:pt x="12" y="9"/>
                  </a:cubicBezTo>
                  <a:cubicBezTo>
                    <a:pt x="18" y="0"/>
                    <a:pt x="24" y="4"/>
                    <a:pt x="33" y="6"/>
                  </a:cubicBezTo>
                  <a:cubicBezTo>
                    <a:pt x="38" y="8"/>
                    <a:pt x="36" y="8"/>
                    <a:pt x="39" y="8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02" name="Freeform 342"/>
            <p:cNvSpPr>
              <a:spLocks/>
            </p:cNvSpPr>
            <p:nvPr/>
          </p:nvSpPr>
          <p:spPr bwMode="auto">
            <a:xfrm>
              <a:off x="1002" y="1569"/>
              <a:ext cx="54" cy="42"/>
            </a:xfrm>
            <a:custGeom>
              <a:avLst/>
              <a:gdLst>
                <a:gd name="T0" fmla="*/ 54 w 54"/>
                <a:gd name="T1" fmla="*/ 16 h 42"/>
                <a:gd name="T2" fmla="*/ 43 w 54"/>
                <a:gd name="T3" fmla="*/ 28 h 42"/>
                <a:gd name="T4" fmla="*/ 18 w 54"/>
                <a:gd name="T5" fmla="*/ 42 h 42"/>
                <a:gd name="T6" fmla="*/ 0 w 54"/>
                <a:gd name="T7" fmla="*/ 28 h 42"/>
                <a:gd name="T8" fmla="*/ 9 w 54"/>
                <a:gd name="T9" fmla="*/ 9 h 42"/>
                <a:gd name="T10" fmla="*/ 21 w 54"/>
                <a:gd name="T11" fmla="*/ 0 h 42"/>
                <a:gd name="T12" fmla="*/ 54 w 54"/>
                <a:gd name="T13" fmla="*/ 16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4" h="42">
                  <a:moveTo>
                    <a:pt x="54" y="16"/>
                  </a:moveTo>
                  <a:cubicBezTo>
                    <a:pt x="52" y="25"/>
                    <a:pt x="52" y="26"/>
                    <a:pt x="43" y="28"/>
                  </a:cubicBezTo>
                  <a:cubicBezTo>
                    <a:pt x="26" y="37"/>
                    <a:pt x="51" y="38"/>
                    <a:pt x="18" y="42"/>
                  </a:cubicBezTo>
                  <a:cubicBezTo>
                    <a:pt x="11" y="26"/>
                    <a:pt x="17" y="31"/>
                    <a:pt x="0" y="28"/>
                  </a:cubicBezTo>
                  <a:cubicBezTo>
                    <a:pt x="1" y="17"/>
                    <a:pt x="3" y="17"/>
                    <a:pt x="9" y="9"/>
                  </a:cubicBezTo>
                  <a:cubicBezTo>
                    <a:pt x="11" y="1"/>
                    <a:pt x="15" y="4"/>
                    <a:pt x="21" y="0"/>
                  </a:cubicBezTo>
                  <a:cubicBezTo>
                    <a:pt x="31" y="0"/>
                    <a:pt x="54" y="3"/>
                    <a:pt x="54" y="16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03" name="Freeform 343"/>
            <p:cNvSpPr>
              <a:spLocks/>
            </p:cNvSpPr>
            <p:nvPr/>
          </p:nvSpPr>
          <p:spPr bwMode="auto">
            <a:xfrm>
              <a:off x="1240" y="1505"/>
              <a:ext cx="49" cy="43"/>
            </a:xfrm>
            <a:custGeom>
              <a:avLst/>
              <a:gdLst>
                <a:gd name="T0" fmla="*/ 44 w 49"/>
                <a:gd name="T1" fmla="*/ 8 h 43"/>
                <a:gd name="T2" fmla="*/ 0 w 49"/>
                <a:gd name="T3" fmla="*/ 29 h 43"/>
                <a:gd name="T4" fmla="*/ 20 w 49"/>
                <a:gd name="T5" fmla="*/ 4 h 43"/>
                <a:gd name="T6" fmla="*/ 33 w 49"/>
                <a:gd name="T7" fmla="*/ 4 h 43"/>
                <a:gd name="T8" fmla="*/ 44 w 49"/>
                <a:gd name="T9" fmla="*/ 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3">
                  <a:moveTo>
                    <a:pt x="44" y="8"/>
                  </a:moveTo>
                  <a:cubicBezTo>
                    <a:pt x="41" y="43"/>
                    <a:pt x="44" y="32"/>
                    <a:pt x="0" y="29"/>
                  </a:cubicBezTo>
                  <a:cubicBezTo>
                    <a:pt x="2" y="18"/>
                    <a:pt x="8" y="6"/>
                    <a:pt x="20" y="4"/>
                  </a:cubicBezTo>
                  <a:cubicBezTo>
                    <a:pt x="26" y="1"/>
                    <a:pt x="28" y="0"/>
                    <a:pt x="33" y="4"/>
                  </a:cubicBezTo>
                  <a:cubicBezTo>
                    <a:pt x="37" y="5"/>
                    <a:pt x="49" y="4"/>
                    <a:pt x="44" y="8"/>
                  </a:cubicBez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04" name="Freeform 344"/>
            <p:cNvSpPr>
              <a:spLocks/>
            </p:cNvSpPr>
            <p:nvPr/>
          </p:nvSpPr>
          <p:spPr bwMode="auto">
            <a:xfrm>
              <a:off x="688" y="1540"/>
              <a:ext cx="964" cy="598"/>
            </a:xfrm>
            <a:custGeom>
              <a:avLst/>
              <a:gdLst>
                <a:gd name="T0" fmla="*/ 702 w 964"/>
                <a:gd name="T1" fmla="*/ 83 h 598"/>
                <a:gd name="T2" fmla="*/ 744 w 964"/>
                <a:gd name="T3" fmla="*/ 165 h 598"/>
                <a:gd name="T4" fmla="*/ 902 w 964"/>
                <a:gd name="T5" fmla="*/ 411 h 598"/>
                <a:gd name="T6" fmla="*/ 951 w 964"/>
                <a:gd name="T7" fmla="*/ 483 h 598"/>
                <a:gd name="T8" fmla="*/ 936 w 964"/>
                <a:gd name="T9" fmla="*/ 573 h 598"/>
                <a:gd name="T10" fmla="*/ 888 w 964"/>
                <a:gd name="T11" fmla="*/ 597 h 598"/>
                <a:gd name="T12" fmla="*/ 837 w 964"/>
                <a:gd name="T13" fmla="*/ 581 h 598"/>
                <a:gd name="T14" fmla="*/ 774 w 964"/>
                <a:gd name="T15" fmla="*/ 564 h 598"/>
                <a:gd name="T16" fmla="*/ 605 w 964"/>
                <a:gd name="T17" fmla="*/ 509 h 598"/>
                <a:gd name="T18" fmla="*/ 525 w 964"/>
                <a:gd name="T19" fmla="*/ 477 h 598"/>
                <a:gd name="T20" fmla="*/ 437 w 964"/>
                <a:gd name="T21" fmla="*/ 446 h 598"/>
                <a:gd name="T22" fmla="*/ 396 w 964"/>
                <a:gd name="T23" fmla="*/ 420 h 598"/>
                <a:gd name="T24" fmla="*/ 264 w 964"/>
                <a:gd name="T25" fmla="*/ 381 h 598"/>
                <a:gd name="T26" fmla="*/ 189 w 964"/>
                <a:gd name="T27" fmla="*/ 375 h 598"/>
                <a:gd name="T28" fmla="*/ 81 w 964"/>
                <a:gd name="T29" fmla="*/ 323 h 598"/>
                <a:gd name="T30" fmla="*/ 0 w 964"/>
                <a:gd name="T31" fmla="*/ 204 h 598"/>
                <a:gd name="T32" fmla="*/ 51 w 964"/>
                <a:gd name="T33" fmla="*/ 164 h 598"/>
                <a:gd name="T34" fmla="*/ 59 w 964"/>
                <a:gd name="T35" fmla="*/ 141 h 598"/>
                <a:gd name="T36" fmla="*/ 108 w 964"/>
                <a:gd name="T37" fmla="*/ 128 h 598"/>
                <a:gd name="T38" fmla="*/ 72 w 964"/>
                <a:gd name="T39" fmla="*/ 60 h 598"/>
                <a:gd name="T40" fmla="*/ 135 w 964"/>
                <a:gd name="T41" fmla="*/ 30 h 598"/>
                <a:gd name="T42" fmla="*/ 183 w 964"/>
                <a:gd name="T43" fmla="*/ 69 h 598"/>
                <a:gd name="T44" fmla="*/ 198 w 964"/>
                <a:gd name="T45" fmla="*/ 81 h 598"/>
                <a:gd name="T46" fmla="*/ 234 w 964"/>
                <a:gd name="T47" fmla="*/ 114 h 598"/>
                <a:gd name="T48" fmla="*/ 261 w 964"/>
                <a:gd name="T49" fmla="*/ 102 h 598"/>
                <a:gd name="T50" fmla="*/ 336 w 964"/>
                <a:gd name="T51" fmla="*/ 120 h 598"/>
                <a:gd name="T52" fmla="*/ 351 w 964"/>
                <a:gd name="T53" fmla="*/ 222 h 598"/>
                <a:gd name="T54" fmla="*/ 444 w 964"/>
                <a:gd name="T55" fmla="*/ 359 h 598"/>
                <a:gd name="T56" fmla="*/ 588 w 964"/>
                <a:gd name="T57" fmla="*/ 372 h 598"/>
                <a:gd name="T58" fmla="*/ 714 w 964"/>
                <a:gd name="T59" fmla="*/ 339 h 598"/>
                <a:gd name="T60" fmla="*/ 681 w 964"/>
                <a:gd name="T61" fmla="*/ 203 h 598"/>
                <a:gd name="T62" fmla="*/ 651 w 964"/>
                <a:gd name="T63" fmla="*/ 135 h 598"/>
                <a:gd name="T64" fmla="*/ 648 w 964"/>
                <a:gd name="T65" fmla="*/ 74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64" h="598">
                  <a:moveTo>
                    <a:pt x="663" y="3"/>
                  </a:moveTo>
                  <a:cubicBezTo>
                    <a:pt x="669" y="17"/>
                    <a:pt x="693" y="64"/>
                    <a:pt x="702" y="83"/>
                  </a:cubicBezTo>
                  <a:cubicBezTo>
                    <a:pt x="704" y="97"/>
                    <a:pt x="712" y="99"/>
                    <a:pt x="717" y="114"/>
                  </a:cubicBezTo>
                  <a:cubicBezTo>
                    <a:pt x="721" y="127"/>
                    <a:pt x="737" y="153"/>
                    <a:pt x="744" y="165"/>
                  </a:cubicBezTo>
                  <a:cubicBezTo>
                    <a:pt x="760" y="193"/>
                    <a:pt x="800" y="252"/>
                    <a:pt x="825" y="293"/>
                  </a:cubicBezTo>
                  <a:cubicBezTo>
                    <a:pt x="851" y="334"/>
                    <a:pt x="884" y="384"/>
                    <a:pt x="902" y="411"/>
                  </a:cubicBezTo>
                  <a:cubicBezTo>
                    <a:pt x="922" y="441"/>
                    <a:pt x="937" y="462"/>
                    <a:pt x="945" y="474"/>
                  </a:cubicBezTo>
                  <a:cubicBezTo>
                    <a:pt x="947" y="477"/>
                    <a:pt x="951" y="483"/>
                    <a:pt x="951" y="483"/>
                  </a:cubicBezTo>
                  <a:cubicBezTo>
                    <a:pt x="952" y="495"/>
                    <a:pt x="964" y="537"/>
                    <a:pt x="962" y="552"/>
                  </a:cubicBezTo>
                  <a:cubicBezTo>
                    <a:pt x="960" y="567"/>
                    <a:pt x="944" y="566"/>
                    <a:pt x="936" y="573"/>
                  </a:cubicBezTo>
                  <a:cubicBezTo>
                    <a:pt x="928" y="579"/>
                    <a:pt x="922" y="590"/>
                    <a:pt x="914" y="594"/>
                  </a:cubicBezTo>
                  <a:cubicBezTo>
                    <a:pt x="906" y="598"/>
                    <a:pt x="897" y="597"/>
                    <a:pt x="888" y="597"/>
                  </a:cubicBezTo>
                  <a:cubicBezTo>
                    <a:pt x="879" y="596"/>
                    <a:pt x="870" y="593"/>
                    <a:pt x="861" y="591"/>
                  </a:cubicBezTo>
                  <a:cubicBezTo>
                    <a:pt x="852" y="589"/>
                    <a:pt x="847" y="584"/>
                    <a:pt x="837" y="581"/>
                  </a:cubicBezTo>
                  <a:cubicBezTo>
                    <a:pt x="827" y="578"/>
                    <a:pt x="808" y="573"/>
                    <a:pt x="798" y="570"/>
                  </a:cubicBezTo>
                  <a:cubicBezTo>
                    <a:pt x="790" y="568"/>
                    <a:pt x="774" y="564"/>
                    <a:pt x="774" y="564"/>
                  </a:cubicBezTo>
                  <a:cubicBezTo>
                    <a:pt x="758" y="553"/>
                    <a:pt x="739" y="551"/>
                    <a:pt x="720" y="549"/>
                  </a:cubicBezTo>
                  <a:cubicBezTo>
                    <a:pt x="690" y="540"/>
                    <a:pt x="635" y="519"/>
                    <a:pt x="605" y="509"/>
                  </a:cubicBezTo>
                  <a:cubicBezTo>
                    <a:pt x="580" y="500"/>
                    <a:pt x="583" y="497"/>
                    <a:pt x="570" y="492"/>
                  </a:cubicBezTo>
                  <a:cubicBezTo>
                    <a:pt x="557" y="487"/>
                    <a:pt x="534" y="481"/>
                    <a:pt x="525" y="477"/>
                  </a:cubicBezTo>
                  <a:cubicBezTo>
                    <a:pt x="509" y="472"/>
                    <a:pt x="489" y="466"/>
                    <a:pt x="474" y="459"/>
                  </a:cubicBezTo>
                  <a:cubicBezTo>
                    <a:pt x="461" y="455"/>
                    <a:pt x="450" y="450"/>
                    <a:pt x="437" y="446"/>
                  </a:cubicBezTo>
                  <a:cubicBezTo>
                    <a:pt x="424" y="442"/>
                    <a:pt x="402" y="441"/>
                    <a:pt x="395" y="437"/>
                  </a:cubicBezTo>
                  <a:cubicBezTo>
                    <a:pt x="381" y="433"/>
                    <a:pt x="409" y="426"/>
                    <a:pt x="396" y="420"/>
                  </a:cubicBezTo>
                  <a:cubicBezTo>
                    <a:pt x="374" y="411"/>
                    <a:pt x="350" y="408"/>
                    <a:pt x="327" y="402"/>
                  </a:cubicBezTo>
                  <a:cubicBezTo>
                    <a:pt x="306" y="397"/>
                    <a:pt x="285" y="388"/>
                    <a:pt x="264" y="381"/>
                  </a:cubicBezTo>
                  <a:cubicBezTo>
                    <a:pt x="250" y="376"/>
                    <a:pt x="239" y="365"/>
                    <a:pt x="225" y="360"/>
                  </a:cubicBezTo>
                  <a:cubicBezTo>
                    <a:pt x="179" y="366"/>
                    <a:pt x="217" y="366"/>
                    <a:pt x="189" y="375"/>
                  </a:cubicBezTo>
                  <a:cubicBezTo>
                    <a:pt x="173" y="372"/>
                    <a:pt x="162" y="365"/>
                    <a:pt x="147" y="360"/>
                  </a:cubicBezTo>
                  <a:cubicBezTo>
                    <a:pt x="128" y="352"/>
                    <a:pt x="103" y="334"/>
                    <a:pt x="81" y="323"/>
                  </a:cubicBezTo>
                  <a:cubicBezTo>
                    <a:pt x="59" y="312"/>
                    <a:pt x="31" y="311"/>
                    <a:pt x="18" y="291"/>
                  </a:cubicBezTo>
                  <a:cubicBezTo>
                    <a:pt x="1" y="266"/>
                    <a:pt x="9" y="232"/>
                    <a:pt x="0" y="204"/>
                  </a:cubicBezTo>
                  <a:cubicBezTo>
                    <a:pt x="5" y="189"/>
                    <a:pt x="12" y="179"/>
                    <a:pt x="24" y="171"/>
                  </a:cubicBezTo>
                  <a:cubicBezTo>
                    <a:pt x="31" y="163"/>
                    <a:pt x="45" y="167"/>
                    <a:pt x="51" y="164"/>
                  </a:cubicBezTo>
                  <a:cubicBezTo>
                    <a:pt x="57" y="161"/>
                    <a:pt x="59" y="154"/>
                    <a:pt x="60" y="150"/>
                  </a:cubicBezTo>
                  <a:cubicBezTo>
                    <a:pt x="62" y="147"/>
                    <a:pt x="57" y="149"/>
                    <a:pt x="59" y="141"/>
                  </a:cubicBezTo>
                  <a:cubicBezTo>
                    <a:pt x="62" y="136"/>
                    <a:pt x="70" y="119"/>
                    <a:pt x="78" y="117"/>
                  </a:cubicBezTo>
                  <a:cubicBezTo>
                    <a:pt x="86" y="115"/>
                    <a:pt x="108" y="130"/>
                    <a:pt x="108" y="128"/>
                  </a:cubicBezTo>
                  <a:cubicBezTo>
                    <a:pt x="108" y="126"/>
                    <a:pt x="81" y="113"/>
                    <a:pt x="75" y="102"/>
                  </a:cubicBezTo>
                  <a:cubicBezTo>
                    <a:pt x="60" y="92"/>
                    <a:pt x="58" y="74"/>
                    <a:pt x="72" y="60"/>
                  </a:cubicBezTo>
                  <a:cubicBezTo>
                    <a:pt x="83" y="49"/>
                    <a:pt x="103" y="47"/>
                    <a:pt x="117" y="42"/>
                  </a:cubicBezTo>
                  <a:cubicBezTo>
                    <a:pt x="124" y="40"/>
                    <a:pt x="135" y="30"/>
                    <a:pt x="135" y="30"/>
                  </a:cubicBezTo>
                  <a:cubicBezTo>
                    <a:pt x="161" y="37"/>
                    <a:pt x="156" y="36"/>
                    <a:pt x="165" y="63"/>
                  </a:cubicBezTo>
                  <a:cubicBezTo>
                    <a:pt x="167" y="69"/>
                    <a:pt x="183" y="69"/>
                    <a:pt x="183" y="69"/>
                  </a:cubicBezTo>
                  <a:cubicBezTo>
                    <a:pt x="185" y="72"/>
                    <a:pt x="186" y="76"/>
                    <a:pt x="189" y="78"/>
                  </a:cubicBezTo>
                  <a:cubicBezTo>
                    <a:pt x="191" y="80"/>
                    <a:pt x="196" y="78"/>
                    <a:pt x="198" y="81"/>
                  </a:cubicBezTo>
                  <a:cubicBezTo>
                    <a:pt x="202" y="86"/>
                    <a:pt x="202" y="93"/>
                    <a:pt x="204" y="99"/>
                  </a:cubicBezTo>
                  <a:cubicBezTo>
                    <a:pt x="208" y="110"/>
                    <a:pt x="225" y="111"/>
                    <a:pt x="234" y="114"/>
                  </a:cubicBezTo>
                  <a:cubicBezTo>
                    <a:pt x="241" y="116"/>
                    <a:pt x="244" y="100"/>
                    <a:pt x="248" y="98"/>
                  </a:cubicBezTo>
                  <a:cubicBezTo>
                    <a:pt x="252" y="96"/>
                    <a:pt x="249" y="99"/>
                    <a:pt x="261" y="102"/>
                  </a:cubicBezTo>
                  <a:cubicBezTo>
                    <a:pt x="280" y="105"/>
                    <a:pt x="299" y="109"/>
                    <a:pt x="318" y="114"/>
                  </a:cubicBezTo>
                  <a:cubicBezTo>
                    <a:pt x="324" y="116"/>
                    <a:pt x="336" y="120"/>
                    <a:pt x="336" y="120"/>
                  </a:cubicBezTo>
                  <a:cubicBezTo>
                    <a:pt x="358" y="113"/>
                    <a:pt x="353" y="175"/>
                    <a:pt x="354" y="186"/>
                  </a:cubicBezTo>
                  <a:cubicBezTo>
                    <a:pt x="353" y="198"/>
                    <a:pt x="353" y="210"/>
                    <a:pt x="351" y="222"/>
                  </a:cubicBezTo>
                  <a:cubicBezTo>
                    <a:pt x="347" y="248"/>
                    <a:pt x="327" y="249"/>
                    <a:pt x="309" y="261"/>
                  </a:cubicBezTo>
                  <a:cubicBezTo>
                    <a:pt x="327" y="283"/>
                    <a:pt x="405" y="341"/>
                    <a:pt x="444" y="359"/>
                  </a:cubicBezTo>
                  <a:cubicBezTo>
                    <a:pt x="470" y="363"/>
                    <a:pt x="519" y="366"/>
                    <a:pt x="545" y="368"/>
                  </a:cubicBezTo>
                  <a:cubicBezTo>
                    <a:pt x="561" y="369"/>
                    <a:pt x="562" y="370"/>
                    <a:pt x="588" y="372"/>
                  </a:cubicBezTo>
                  <a:cubicBezTo>
                    <a:pt x="615" y="374"/>
                    <a:pt x="680" y="376"/>
                    <a:pt x="701" y="371"/>
                  </a:cubicBezTo>
                  <a:cubicBezTo>
                    <a:pt x="722" y="366"/>
                    <a:pt x="715" y="357"/>
                    <a:pt x="714" y="339"/>
                  </a:cubicBezTo>
                  <a:cubicBezTo>
                    <a:pt x="710" y="305"/>
                    <a:pt x="703" y="291"/>
                    <a:pt x="693" y="261"/>
                  </a:cubicBezTo>
                  <a:cubicBezTo>
                    <a:pt x="687" y="240"/>
                    <a:pt x="687" y="220"/>
                    <a:pt x="681" y="203"/>
                  </a:cubicBezTo>
                  <a:cubicBezTo>
                    <a:pt x="675" y="186"/>
                    <a:pt x="664" y="172"/>
                    <a:pt x="659" y="161"/>
                  </a:cubicBezTo>
                  <a:cubicBezTo>
                    <a:pt x="654" y="150"/>
                    <a:pt x="654" y="145"/>
                    <a:pt x="651" y="135"/>
                  </a:cubicBezTo>
                  <a:cubicBezTo>
                    <a:pt x="648" y="125"/>
                    <a:pt x="639" y="112"/>
                    <a:pt x="639" y="102"/>
                  </a:cubicBezTo>
                  <a:cubicBezTo>
                    <a:pt x="639" y="92"/>
                    <a:pt x="645" y="91"/>
                    <a:pt x="648" y="74"/>
                  </a:cubicBezTo>
                  <a:cubicBezTo>
                    <a:pt x="651" y="57"/>
                    <a:pt x="658" y="15"/>
                    <a:pt x="660" y="0"/>
                  </a:cubicBezTo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05" name="Freeform 345"/>
            <p:cNvSpPr>
              <a:spLocks/>
            </p:cNvSpPr>
            <p:nvPr/>
          </p:nvSpPr>
          <p:spPr bwMode="auto">
            <a:xfrm>
              <a:off x="426" y="1560"/>
              <a:ext cx="954" cy="600"/>
            </a:xfrm>
            <a:custGeom>
              <a:avLst/>
              <a:gdLst>
                <a:gd name="T0" fmla="*/ 207 w 954"/>
                <a:gd name="T1" fmla="*/ 103 h 600"/>
                <a:gd name="T2" fmla="*/ 51 w 954"/>
                <a:gd name="T3" fmla="*/ 415 h 600"/>
                <a:gd name="T4" fmla="*/ 0 w 954"/>
                <a:gd name="T5" fmla="*/ 549 h 600"/>
                <a:gd name="T6" fmla="*/ 73 w 954"/>
                <a:gd name="T7" fmla="*/ 597 h 600"/>
                <a:gd name="T8" fmla="*/ 179 w 954"/>
                <a:gd name="T9" fmla="*/ 544 h 600"/>
                <a:gd name="T10" fmla="*/ 337 w 954"/>
                <a:gd name="T11" fmla="*/ 478 h 600"/>
                <a:gd name="T12" fmla="*/ 428 w 954"/>
                <a:gd name="T13" fmla="*/ 457 h 600"/>
                <a:gd name="T14" fmla="*/ 516 w 954"/>
                <a:gd name="T15" fmla="*/ 426 h 600"/>
                <a:gd name="T16" fmla="*/ 557 w 954"/>
                <a:gd name="T17" fmla="*/ 400 h 600"/>
                <a:gd name="T18" fmla="*/ 689 w 954"/>
                <a:gd name="T19" fmla="*/ 361 h 600"/>
                <a:gd name="T20" fmla="*/ 754 w 954"/>
                <a:gd name="T21" fmla="*/ 349 h 600"/>
                <a:gd name="T22" fmla="*/ 937 w 954"/>
                <a:gd name="T23" fmla="*/ 244 h 600"/>
                <a:gd name="T24" fmla="*/ 929 w 954"/>
                <a:gd name="T25" fmla="*/ 151 h 600"/>
                <a:gd name="T26" fmla="*/ 886 w 954"/>
                <a:gd name="T27" fmla="*/ 120 h 600"/>
                <a:gd name="T28" fmla="*/ 853 w 954"/>
                <a:gd name="T29" fmla="*/ 85 h 600"/>
                <a:gd name="T30" fmla="*/ 850 w 954"/>
                <a:gd name="T31" fmla="*/ 76 h 600"/>
                <a:gd name="T32" fmla="*/ 826 w 954"/>
                <a:gd name="T33" fmla="*/ 4 h 600"/>
                <a:gd name="T34" fmla="*/ 765 w 954"/>
                <a:gd name="T35" fmla="*/ 28 h 600"/>
                <a:gd name="T36" fmla="*/ 705 w 954"/>
                <a:gd name="T37" fmla="*/ 78 h 600"/>
                <a:gd name="T38" fmla="*/ 643 w 954"/>
                <a:gd name="T39" fmla="*/ 106 h 600"/>
                <a:gd name="T40" fmla="*/ 693 w 954"/>
                <a:gd name="T41" fmla="*/ 63 h 600"/>
                <a:gd name="T42" fmla="*/ 622 w 954"/>
                <a:gd name="T43" fmla="*/ 72 h 600"/>
                <a:gd name="T44" fmla="*/ 571 w 954"/>
                <a:gd name="T45" fmla="*/ 174 h 600"/>
                <a:gd name="T46" fmla="*/ 628 w 954"/>
                <a:gd name="T47" fmla="*/ 228 h 600"/>
                <a:gd name="T48" fmla="*/ 509 w 954"/>
                <a:gd name="T49" fmla="*/ 339 h 600"/>
                <a:gd name="T50" fmla="*/ 406 w 954"/>
                <a:gd name="T51" fmla="*/ 352 h 600"/>
                <a:gd name="T52" fmla="*/ 252 w 954"/>
                <a:gd name="T53" fmla="*/ 385 h 600"/>
                <a:gd name="T54" fmla="*/ 237 w 954"/>
                <a:gd name="T55" fmla="*/ 412 h 600"/>
                <a:gd name="T56" fmla="*/ 196 w 954"/>
                <a:gd name="T57" fmla="*/ 396 h 600"/>
                <a:gd name="T58" fmla="*/ 220 w 954"/>
                <a:gd name="T59" fmla="*/ 268 h 600"/>
                <a:gd name="T60" fmla="*/ 277 w 954"/>
                <a:gd name="T61" fmla="*/ 46 h 600"/>
                <a:gd name="T62" fmla="*/ 252 w 954"/>
                <a:gd name="T63" fmla="*/ 1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54" h="600">
                  <a:moveTo>
                    <a:pt x="244" y="19"/>
                  </a:moveTo>
                  <a:cubicBezTo>
                    <a:pt x="236" y="36"/>
                    <a:pt x="226" y="61"/>
                    <a:pt x="207" y="103"/>
                  </a:cubicBezTo>
                  <a:cubicBezTo>
                    <a:pt x="187" y="147"/>
                    <a:pt x="154" y="225"/>
                    <a:pt x="128" y="273"/>
                  </a:cubicBezTo>
                  <a:cubicBezTo>
                    <a:pt x="102" y="314"/>
                    <a:pt x="69" y="388"/>
                    <a:pt x="51" y="415"/>
                  </a:cubicBezTo>
                  <a:cubicBezTo>
                    <a:pt x="33" y="452"/>
                    <a:pt x="25" y="461"/>
                    <a:pt x="16" y="483"/>
                  </a:cubicBezTo>
                  <a:cubicBezTo>
                    <a:pt x="7" y="505"/>
                    <a:pt x="0" y="532"/>
                    <a:pt x="0" y="549"/>
                  </a:cubicBezTo>
                  <a:cubicBezTo>
                    <a:pt x="0" y="566"/>
                    <a:pt x="9" y="584"/>
                    <a:pt x="15" y="588"/>
                  </a:cubicBezTo>
                  <a:cubicBezTo>
                    <a:pt x="27" y="596"/>
                    <a:pt x="52" y="600"/>
                    <a:pt x="73" y="597"/>
                  </a:cubicBezTo>
                  <a:cubicBezTo>
                    <a:pt x="88" y="592"/>
                    <a:pt x="123" y="576"/>
                    <a:pt x="141" y="567"/>
                  </a:cubicBezTo>
                  <a:cubicBezTo>
                    <a:pt x="149" y="565"/>
                    <a:pt x="179" y="544"/>
                    <a:pt x="179" y="544"/>
                  </a:cubicBezTo>
                  <a:cubicBezTo>
                    <a:pt x="195" y="533"/>
                    <a:pt x="214" y="531"/>
                    <a:pt x="233" y="529"/>
                  </a:cubicBezTo>
                  <a:cubicBezTo>
                    <a:pt x="253" y="523"/>
                    <a:pt x="312" y="488"/>
                    <a:pt x="337" y="478"/>
                  </a:cubicBezTo>
                  <a:cubicBezTo>
                    <a:pt x="361" y="469"/>
                    <a:pt x="364" y="480"/>
                    <a:pt x="379" y="477"/>
                  </a:cubicBezTo>
                  <a:cubicBezTo>
                    <a:pt x="394" y="474"/>
                    <a:pt x="412" y="463"/>
                    <a:pt x="428" y="457"/>
                  </a:cubicBezTo>
                  <a:cubicBezTo>
                    <a:pt x="444" y="452"/>
                    <a:pt x="464" y="446"/>
                    <a:pt x="479" y="439"/>
                  </a:cubicBezTo>
                  <a:cubicBezTo>
                    <a:pt x="492" y="435"/>
                    <a:pt x="503" y="430"/>
                    <a:pt x="516" y="426"/>
                  </a:cubicBezTo>
                  <a:cubicBezTo>
                    <a:pt x="529" y="422"/>
                    <a:pt x="551" y="421"/>
                    <a:pt x="558" y="417"/>
                  </a:cubicBezTo>
                  <a:cubicBezTo>
                    <a:pt x="572" y="413"/>
                    <a:pt x="544" y="406"/>
                    <a:pt x="557" y="400"/>
                  </a:cubicBezTo>
                  <a:cubicBezTo>
                    <a:pt x="579" y="391"/>
                    <a:pt x="603" y="388"/>
                    <a:pt x="626" y="382"/>
                  </a:cubicBezTo>
                  <a:cubicBezTo>
                    <a:pt x="647" y="377"/>
                    <a:pt x="668" y="368"/>
                    <a:pt x="689" y="361"/>
                  </a:cubicBezTo>
                  <a:cubicBezTo>
                    <a:pt x="703" y="356"/>
                    <a:pt x="714" y="345"/>
                    <a:pt x="728" y="340"/>
                  </a:cubicBezTo>
                  <a:cubicBezTo>
                    <a:pt x="774" y="346"/>
                    <a:pt x="726" y="340"/>
                    <a:pt x="754" y="349"/>
                  </a:cubicBezTo>
                  <a:cubicBezTo>
                    <a:pt x="770" y="346"/>
                    <a:pt x="814" y="320"/>
                    <a:pt x="829" y="315"/>
                  </a:cubicBezTo>
                  <a:cubicBezTo>
                    <a:pt x="859" y="302"/>
                    <a:pt x="916" y="266"/>
                    <a:pt x="937" y="244"/>
                  </a:cubicBezTo>
                  <a:cubicBezTo>
                    <a:pt x="954" y="219"/>
                    <a:pt x="942" y="226"/>
                    <a:pt x="951" y="198"/>
                  </a:cubicBezTo>
                  <a:cubicBezTo>
                    <a:pt x="946" y="183"/>
                    <a:pt x="941" y="159"/>
                    <a:pt x="929" y="151"/>
                  </a:cubicBezTo>
                  <a:cubicBezTo>
                    <a:pt x="922" y="143"/>
                    <a:pt x="908" y="147"/>
                    <a:pt x="902" y="144"/>
                  </a:cubicBezTo>
                  <a:cubicBezTo>
                    <a:pt x="895" y="139"/>
                    <a:pt x="890" y="127"/>
                    <a:pt x="886" y="120"/>
                  </a:cubicBezTo>
                  <a:cubicBezTo>
                    <a:pt x="881" y="112"/>
                    <a:pt x="881" y="109"/>
                    <a:pt x="876" y="103"/>
                  </a:cubicBezTo>
                  <a:cubicBezTo>
                    <a:pt x="871" y="97"/>
                    <a:pt x="864" y="85"/>
                    <a:pt x="853" y="85"/>
                  </a:cubicBezTo>
                  <a:cubicBezTo>
                    <a:pt x="842" y="85"/>
                    <a:pt x="811" y="104"/>
                    <a:pt x="811" y="105"/>
                  </a:cubicBezTo>
                  <a:cubicBezTo>
                    <a:pt x="811" y="106"/>
                    <a:pt x="843" y="88"/>
                    <a:pt x="850" y="76"/>
                  </a:cubicBezTo>
                  <a:cubicBezTo>
                    <a:pt x="857" y="64"/>
                    <a:pt x="859" y="42"/>
                    <a:pt x="855" y="30"/>
                  </a:cubicBezTo>
                  <a:cubicBezTo>
                    <a:pt x="851" y="18"/>
                    <a:pt x="839" y="8"/>
                    <a:pt x="826" y="4"/>
                  </a:cubicBezTo>
                  <a:cubicBezTo>
                    <a:pt x="816" y="2"/>
                    <a:pt x="784" y="0"/>
                    <a:pt x="774" y="4"/>
                  </a:cubicBezTo>
                  <a:cubicBezTo>
                    <a:pt x="764" y="8"/>
                    <a:pt x="772" y="20"/>
                    <a:pt x="765" y="28"/>
                  </a:cubicBezTo>
                  <a:cubicBezTo>
                    <a:pt x="762" y="37"/>
                    <a:pt x="733" y="46"/>
                    <a:pt x="730" y="54"/>
                  </a:cubicBezTo>
                  <a:cubicBezTo>
                    <a:pt x="720" y="62"/>
                    <a:pt x="711" y="73"/>
                    <a:pt x="705" y="78"/>
                  </a:cubicBezTo>
                  <a:cubicBezTo>
                    <a:pt x="697" y="85"/>
                    <a:pt x="692" y="89"/>
                    <a:pt x="682" y="94"/>
                  </a:cubicBezTo>
                  <a:cubicBezTo>
                    <a:pt x="674" y="96"/>
                    <a:pt x="651" y="106"/>
                    <a:pt x="643" y="106"/>
                  </a:cubicBezTo>
                  <a:cubicBezTo>
                    <a:pt x="644" y="103"/>
                    <a:pt x="682" y="82"/>
                    <a:pt x="690" y="75"/>
                  </a:cubicBezTo>
                  <a:cubicBezTo>
                    <a:pt x="698" y="68"/>
                    <a:pt x="699" y="66"/>
                    <a:pt x="693" y="63"/>
                  </a:cubicBezTo>
                  <a:cubicBezTo>
                    <a:pt x="687" y="60"/>
                    <a:pt x="666" y="57"/>
                    <a:pt x="654" y="58"/>
                  </a:cubicBezTo>
                  <a:cubicBezTo>
                    <a:pt x="648" y="60"/>
                    <a:pt x="622" y="72"/>
                    <a:pt x="622" y="72"/>
                  </a:cubicBezTo>
                  <a:cubicBezTo>
                    <a:pt x="613" y="83"/>
                    <a:pt x="545" y="99"/>
                    <a:pt x="541" y="115"/>
                  </a:cubicBezTo>
                  <a:cubicBezTo>
                    <a:pt x="533" y="132"/>
                    <a:pt x="561" y="160"/>
                    <a:pt x="571" y="174"/>
                  </a:cubicBezTo>
                  <a:cubicBezTo>
                    <a:pt x="572" y="186"/>
                    <a:pt x="600" y="190"/>
                    <a:pt x="602" y="202"/>
                  </a:cubicBezTo>
                  <a:cubicBezTo>
                    <a:pt x="612" y="214"/>
                    <a:pt x="618" y="216"/>
                    <a:pt x="628" y="228"/>
                  </a:cubicBezTo>
                  <a:cubicBezTo>
                    <a:pt x="635" y="242"/>
                    <a:pt x="663" y="268"/>
                    <a:pt x="643" y="286"/>
                  </a:cubicBezTo>
                  <a:cubicBezTo>
                    <a:pt x="625" y="308"/>
                    <a:pt x="548" y="321"/>
                    <a:pt x="509" y="339"/>
                  </a:cubicBezTo>
                  <a:cubicBezTo>
                    <a:pt x="480" y="348"/>
                    <a:pt x="492" y="344"/>
                    <a:pt x="475" y="345"/>
                  </a:cubicBezTo>
                  <a:cubicBezTo>
                    <a:pt x="458" y="347"/>
                    <a:pt x="423" y="349"/>
                    <a:pt x="406" y="352"/>
                  </a:cubicBezTo>
                  <a:cubicBezTo>
                    <a:pt x="390" y="353"/>
                    <a:pt x="396" y="359"/>
                    <a:pt x="370" y="361"/>
                  </a:cubicBezTo>
                  <a:cubicBezTo>
                    <a:pt x="343" y="371"/>
                    <a:pt x="276" y="376"/>
                    <a:pt x="252" y="385"/>
                  </a:cubicBezTo>
                  <a:cubicBezTo>
                    <a:pt x="230" y="390"/>
                    <a:pt x="242" y="389"/>
                    <a:pt x="240" y="393"/>
                  </a:cubicBezTo>
                  <a:cubicBezTo>
                    <a:pt x="238" y="397"/>
                    <a:pt x="239" y="408"/>
                    <a:pt x="237" y="412"/>
                  </a:cubicBezTo>
                  <a:cubicBezTo>
                    <a:pt x="235" y="416"/>
                    <a:pt x="235" y="418"/>
                    <a:pt x="228" y="415"/>
                  </a:cubicBezTo>
                  <a:cubicBezTo>
                    <a:pt x="221" y="412"/>
                    <a:pt x="202" y="400"/>
                    <a:pt x="196" y="396"/>
                  </a:cubicBezTo>
                  <a:cubicBezTo>
                    <a:pt x="190" y="392"/>
                    <a:pt x="186" y="409"/>
                    <a:pt x="190" y="388"/>
                  </a:cubicBezTo>
                  <a:cubicBezTo>
                    <a:pt x="194" y="367"/>
                    <a:pt x="211" y="300"/>
                    <a:pt x="220" y="268"/>
                  </a:cubicBezTo>
                  <a:cubicBezTo>
                    <a:pt x="229" y="236"/>
                    <a:pt x="237" y="233"/>
                    <a:pt x="246" y="196"/>
                  </a:cubicBezTo>
                  <a:cubicBezTo>
                    <a:pt x="255" y="159"/>
                    <a:pt x="272" y="75"/>
                    <a:pt x="277" y="46"/>
                  </a:cubicBezTo>
                  <a:cubicBezTo>
                    <a:pt x="282" y="17"/>
                    <a:pt x="278" y="26"/>
                    <a:pt x="274" y="19"/>
                  </a:cubicBezTo>
                  <a:cubicBezTo>
                    <a:pt x="270" y="12"/>
                    <a:pt x="257" y="1"/>
                    <a:pt x="252" y="1"/>
                  </a:cubicBezTo>
                  <a:cubicBezTo>
                    <a:pt x="247" y="1"/>
                    <a:pt x="246" y="15"/>
                    <a:pt x="244" y="19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06" name="Freeform 346"/>
            <p:cNvSpPr>
              <a:spLocks/>
            </p:cNvSpPr>
            <p:nvPr/>
          </p:nvSpPr>
          <p:spPr bwMode="auto">
            <a:xfrm>
              <a:off x="1325" y="1554"/>
              <a:ext cx="28" cy="60"/>
            </a:xfrm>
            <a:custGeom>
              <a:avLst/>
              <a:gdLst>
                <a:gd name="T0" fmla="*/ 28 w 28"/>
                <a:gd name="T1" fmla="*/ 9 h 60"/>
                <a:gd name="T2" fmla="*/ 23 w 28"/>
                <a:gd name="T3" fmla="*/ 6 h 60"/>
                <a:gd name="T4" fmla="*/ 22 w 28"/>
                <a:gd name="T5" fmla="*/ 1 h 60"/>
                <a:gd name="T6" fmla="*/ 5 w 28"/>
                <a:gd name="T7" fmla="*/ 4 h 60"/>
                <a:gd name="T8" fmla="*/ 5 w 28"/>
                <a:gd name="T9" fmla="*/ 34 h 60"/>
                <a:gd name="T10" fmla="*/ 2 w 28"/>
                <a:gd name="T11" fmla="*/ 43 h 60"/>
                <a:gd name="T12" fmla="*/ 7 w 28"/>
                <a:gd name="T13" fmla="*/ 42 h 60"/>
                <a:gd name="T14" fmla="*/ 17 w 28"/>
                <a:gd name="T15" fmla="*/ 60 h 60"/>
                <a:gd name="T16" fmla="*/ 28 w 28"/>
                <a:gd name="T17" fmla="*/ 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" h="60">
                  <a:moveTo>
                    <a:pt x="28" y="9"/>
                  </a:moveTo>
                  <a:cubicBezTo>
                    <a:pt x="26" y="8"/>
                    <a:pt x="24" y="8"/>
                    <a:pt x="23" y="6"/>
                  </a:cubicBezTo>
                  <a:cubicBezTo>
                    <a:pt x="22" y="5"/>
                    <a:pt x="24" y="1"/>
                    <a:pt x="22" y="1"/>
                  </a:cubicBezTo>
                  <a:cubicBezTo>
                    <a:pt x="16" y="0"/>
                    <a:pt x="5" y="4"/>
                    <a:pt x="5" y="4"/>
                  </a:cubicBezTo>
                  <a:cubicBezTo>
                    <a:pt x="9" y="17"/>
                    <a:pt x="8" y="9"/>
                    <a:pt x="5" y="34"/>
                  </a:cubicBezTo>
                  <a:cubicBezTo>
                    <a:pt x="5" y="37"/>
                    <a:pt x="0" y="41"/>
                    <a:pt x="2" y="43"/>
                  </a:cubicBezTo>
                  <a:cubicBezTo>
                    <a:pt x="3" y="44"/>
                    <a:pt x="5" y="42"/>
                    <a:pt x="7" y="42"/>
                  </a:cubicBezTo>
                  <a:cubicBezTo>
                    <a:pt x="15" y="36"/>
                    <a:pt x="16" y="53"/>
                    <a:pt x="17" y="60"/>
                  </a:cubicBezTo>
                  <a:cubicBezTo>
                    <a:pt x="27" y="44"/>
                    <a:pt x="26" y="28"/>
                    <a:pt x="28" y="9"/>
                  </a:cubicBezTo>
                  <a:close/>
                </a:path>
              </a:pathLst>
            </a:custGeom>
            <a:solidFill>
              <a:srgbClr val="FAB46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07" name="Freeform 347"/>
            <p:cNvSpPr>
              <a:spLocks/>
            </p:cNvSpPr>
            <p:nvPr/>
          </p:nvSpPr>
          <p:spPr bwMode="auto">
            <a:xfrm>
              <a:off x="682" y="1581"/>
              <a:ext cx="38" cy="47"/>
            </a:xfrm>
            <a:custGeom>
              <a:avLst/>
              <a:gdLst>
                <a:gd name="T0" fmla="*/ 27 w 38"/>
                <a:gd name="T1" fmla="*/ 43 h 47"/>
                <a:gd name="T2" fmla="*/ 12 w 38"/>
                <a:gd name="T3" fmla="*/ 30 h 47"/>
                <a:gd name="T4" fmla="*/ 17 w 38"/>
                <a:gd name="T5" fmla="*/ 6 h 47"/>
                <a:gd name="T6" fmla="*/ 35 w 38"/>
                <a:gd name="T7" fmla="*/ 25 h 47"/>
                <a:gd name="T8" fmla="*/ 32 w 38"/>
                <a:gd name="T9" fmla="*/ 43 h 47"/>
                <a:gd name="T10" fmla="*/ 27 w 38"/>
                <a:gd name="T11" fmla="*/ 43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47">
                  <a:moveTo>
                    <a:pt x="27" y="43"/>
                  </a:moveTo>
                  <a:cubicBezTo>
                    <a:pt x="33" y="32"/>
                    <a:pt x="20" y="31"/>
                    <a:pt x="12" y="30"/>
                  </a:cubicBezTo>
                  <a:cubicBezTo>
                    <a:pt x="14" y="7"/>
                    <a:pt x="0" y="0"/>
                    <a:pt x="17" y="6"/>
                  </a:cubicBezTo>
                  <a:cubicBezTo>
                    <a:pt x="20" y="10"/>
                    <a:pt x="33" y="20"/>
                    <a:pt x="35" y="25"/>
                  </a:cubicBezTo>
                  <a:cubicBezTo>
                    <a:pt x="34" y="31"/>
                    <a:pt x="38" y="41"/>
                    <a:pt x="32" y="43"/>
                  </a:cubicBezTo>
                  <a:cubicBezTo>
                    <a:pt x="26" y="45"/>
                    <a:pt x="27" y="47"/>
                    <a:pt x="27" y="43"/>
                  </a:cubicBezTo>
                  <a:close/>
                </a:path>
              </a:pathLst>
            </a:custGeom>
            <a:solidFill>
              <a:srgbClr val="FAB46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08" name="Freeform 348"/>
            <p:cNvSpPr>
              <a:spLocks/>
            </p:cNvSpPr>
            <p:nvPr/>
          </p:nvSpPr>
          <p:spPr bwMode="auto">
            <a:xfrm>
              <a:off x="708" y="1659"/>
              <a:ext cx="313" cy="232"/>
            </a:xfrm>
            <a:custGeom>
              <a:avLst/>
              <a:gdLst>
                <a:gd name="T0" fmla="*/ 157 w 313"/>
                <a:gd name="T1" fmla="*/ 0 h 232"/>
                <a:gd name="T2" fmla="*/ 133 w 313"/>
                <a:gd name="T3" fmla="*/ 27 h 232"/>
                <a:gd name="T4" fmla="*/ 97 w 313"/>
                <a:gd name="T5" fmla="*/ 73 h 232"/>
                <a:gd name="T6" fmla="*/ 88 w 313"/>
                <a:gd name="T7" fmla="*/ 84 h 232"/>
                <a:gd name="T8" fmla="*/ 63 w 313"/>
                <a:gd name="T9" fmla="*/ 96 h 232"/>
                <a:gd name="T10" fmla="*/ 49 w 313"/>
                <a:gd name="T11" fmla="*/ 109 h 232"/>
                <a:gd name="T12" fmla="*/ 25 w 313"/>
                <a:gd name="T13" fmla="*/ 121 h 232"/>
                <a:gd name="T14" fmla="*/ 13 w 313"/>
                <a:gd name="T15" fmla="*/ 132 h 232"/>
                <a:gd name="T16" fmla="*/ 0 w 313"/>
                <a:gd name="T17" fmla="*/ 141 h 232"/>
                <a:gd name="T18" fmla="*/ 22 w 313"/>
                <a:gd name="T19" fmla="*/ 163 h 232"/>
                <a:gd name="T20" fmla="*/ 36 w 313"/>
                <a:gd name="T21" fmla="*/ 172 h 232"/>
                <a:gd name="T22" fmla="*/ 54 w 313"/>
                <a:gd name="T23" fmla="*/ 178 h 232"/>
                <a:gd name="T24" fmla="*/ 81 w 313"/>
                <a:gd name="T25" fmla="*/ 190 h 232"/>
                <a:gd name="T26" fmla="*/ 120 w 313"/>
                <a:gd name="T27" fmla="*/ 211 h 232"/>
                <a:gd name="T28" fmla="*/ 135 w 313"/>
                <a:gd name="T29" fmla="*/ 223 h 232"/>
                <a:gd name="T30" fmla="*/ 148 w 313"/>
                <a:gd name="T31" fmla="*/ 232 h 232"/>
                <a:gd name="T32" fmla="*/ 177 w 313"/>
                <a:gd name="T33" fmla="*/ 219 h 232"/>
                <a:gd name="T34" fmla="*/ 201 w 313"/>
                <a:gd name="T35" fmla="*/ 213 h 232"/>
                <a:gd name="T36" fmla="*/ 219 w 313"/>
                <a:gd name="T37" fmla="*/ 211 h 232"/>
                <a:gd name="T38" fmla="*/ 247 w 313"/>
                <a:gd name="T39" fmla="*/ 171 h 232"/>
                <a:gd name="T40" fmla="*/ 276 w 313"/>
                <a:gd name="T41" fmla="*/ 141 h 232"/>
                <a:gd name="T42" fmla="*/ 300 w 313"/>
                <a:gd name="T43" fmla="*/ 117 h 232"/>
                <a:gd name="T44" fmla="*/ 313 w 313"/>
                <a:gd name="T45" fmla="*/ 102 h 232"/>
                <a:gd name="T46" fmla="*/ 289 w 313"/>
                <a:gd name="T47" fmla="*/ 87 h 232"/>
                <a:gd name="T48" fmla="*/ 262 w 313"/>
                <a:gd name="T49" fmla="*/ 64 h 232"/>
                <a:gd name="T50" fmla="*/ 246 w 313"/>
                <a:gd name="T51" fmla="*/ 49 h 232"/>
                <a:gd name="T52" fmla="*/ 238 w 313"/>
                <a:gd name="T53" fmla="*/ 42 h 232"/>
                <a:gd name="T54" fmla="*/ 219 w 313"/>
                <a:gd name="T55" fmla="*/ 24 h 232"/>
                <a:gd name="T56" fmla="*/ 195 w 313"/>
                <a:gd name="T57" fmla="*/ 12 h 232"/>
                <a:gd name="T58" fmla="*/ 174 w 313"/>
                <a:gd name="T59" fmla="*/ 1 h 232"/>
                <a:gd name="T60" fmla="*/ 157 w 313"/>
                <a:gd name="T61" fmla="*/ 0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13" h="232">
                  <a:moveTo>
                    <a:pt x="157" y="0"/>
                  </a:moveTo>
                  <a:cubicBezTo>
                    <a:pt x="150" y="10"/>
                    <a:pt x="142" y="18"/>
                    <a:pt x="133" y="27"/>
                  </a:cubicBezTo>
                  <a:cubicBezTo>
                    <a:pt x="129" y="49"/>
                    <a:pt x="110" y="56"/>
                    <a:pt x="97" y="73"/>
                  </a:cubicBezTo>
                  <a:cubicBezTo>
                    <a:pt x="96" y="80"/>
                    <a:pt x="94" y="81"/>
                    <a:pt x="88" y="84"/>
                  </a:cubicBezTo>
                  <a:cubicBezTo>
                    <a:pt x="81" y="91"/>
                    <a:pt x="72" y="92"/>
                    <a:pt x="63" y="96"/>
                  </a:cubicBezTo>
                  <a:cubicBezTo>
                    <a:pt x="58" y="103"/>
                    <a:pt x="58" y="107"/>
                    <a:pt x="49" y="109"/>
                  </a:cubicBezTo>
                  <a:cubicBezTo>
                    <a:pt x="42" y="113"/>
                    <a:pt x="33" y="119"/>
                    <a:pt x="25" y="121"/>
                  </a:cubicBezTo>
                  <a:cubicBezTo>
                    <a:pt x="19" y="124"/>
                    <a:pt x="16" y="125"/>
                    <a:pt x="13" y="132"/>
                  </a:cubicBezTo>
                  <a:cubicBezTo>
                    <a:pt x="12" y="141"/>
                    <a:pt x="8" y="138"/>
                    <a:pt x="0" y="141"/>
                  </a:cubicBezTo>
                  <a:cubicBezTo>
                    <a:pt x="4" y="153"/>
                    <a:pt x="9" y="161"/>
                    <a:pt x="22" y="163"/>
                  </a:cubicBezTo>
                  <a:cubicBezTo>
                    <a:pt x="28" y="165"/>
                    <a:pt x="32" y="167"/>
                    <a:pt x="36" y="172"/>
                  </a:cubicBezTo>
                  <a:cubicBezTo>
                    <a:pt x="23" y="177"/>
                    <a:pt x="53" y="178"/>
                    <a:pt x="54" y="178"/>
                  </a:cubicBezTo>
                  <a:cubicBezTo>
                    <a:pt x="62" y="182"/>
                    <a:pt x="72" y="188"/>
                    <a:pt x="81" y="190"/>
                  </a:cubicBezTo>
                  <a:cubicBezTo>
                    <a:pt x="94" y="197"/>
                    <a:pt x="106" y="205"/>
                    <a:pt x="120" y="211"/>
                  </a:cubicBezTo>
                  <a:cubicBezTo>
                    <a:pt x="124" y="217"/>
                    <a:pt x="127" y="221"/>
                    <a:pt x="135" y="223"/>
                  </a:cubicBezTo>
                  <a:cubicBezTo>
                    <a:pt x="139" y="226"/>
                    <a:pt x="144" y="229"/>
                    <a:pt x="148" y="232"/>
                  </a:cubicBezTo>
                  <a:cubicBezTo>
                    <a:pt x="178" y="230"/>
                    <a:pt x="159" y="230"/>
                    <a:pt x="177" y="219"/>
                  </a:cubicBezTo>
                  <a:cubicBezTo>
                    <a:pt x="184" y="225"/>
                    <a:pt x="192" y="214"/>
                    <a:pt x="201" y="213"/>
                  </a:cubicBezTo>
                  <a:cubicBezTo>
                    <a:pt x="203" y="225"/>
                    <a:pt x="212" y="214"/>
                    <a:pt x="219" y="211"/>
                  </a:cubicBezTo>
                  <a:cubicBezTo>
                    <a:pt x="229" y="198"/>
                    <a:pt x="235" y="183"/>
                    <a:pt x="247" y="171"/>
                  </a:cubicBezTo>
                  <a:cubicBezTo>
                    <a:pt x="252" y="158"/>
                    <a:pt x="265" y="149"/>
                    <a:pt x="276" y="141"/>
                  </a:cubicBezTo>
                  <a:cubicBezTo>
                    <a:pt x="282" y="131"/>
                    <a:pt x="290" y="123"/>
                    <a:pt x="300" y="117"/>
                  </a:cubicBezTo>
                  <a:cubicBezTo>
                    <a:pt x="301" y="111"/>
                    <a:pt x="308" y="106"/>
                    <a:pt x="313" y="102"/>
                  </a:cubicBezTo>
                  <a:cubicBezTo>
                    <a:pt x="309" y="95"/>
                    <a:pt x="296" y="91"/>
                    <a:pt x="289" y="87"/>
                  </a:cubicBezTo>
                  <a:cubicBezTo>
                    <a:pt x="281" y="81"/>
                    <a:pt x="271" y="70"/>
                    <a:pt x="262" y="64"/>
                  </a:cubicBezTo>
                  <a:cubicBezTo>
                    <a:pt x="256" y="56"/>
                    <a:pt x="254" y="55"/>
                    <a:pt x="246" y="49"/>
                  </a:cubicBezTo>
                  <a:cubicBezTo>
                    <a:pt x="243" y="43"/>
                    <a:pt x="246" y="39"/>
                    <a:pt x="238" y="42"/>
                  </a:cubicBezTo>
                  <a:cubicBezTo>
                    <a:pt x="223" y="36"/>
                    <a:pt x="241" y="27"/>
                    <a:pt x="219" y="24"/>
                  </a:cubicBezTo>
                  <a:cubicBezTo>
                    <a:pt x="210" y="20"/>
                    <a:pt x="206" y="14"/>
                    <a:pt x="195" y="12"/>
                  </a:cubicBezTo>
                  <a:cubicBezTo>
                    <a:pt x="187" y="9"/>
                    <a:pt x="183" y="3"/>
                    <a:pt x="174" y="1"/>
                  </a:cubicBezTo>
                  <a:cubicBezTo>
                    <a:pt x="158" y="3"/>
                    <a:pt x="162" y="7"/>
                    <a:pt x="157" y="0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09" name="Freeform 349"/>
            <p:cNvSpPr>
              <a:spLocks/>
            </p:cNvSpPr>
            <p:nvPr/>
          </p:nvSpPr>
          <p:spPr bwMode="auto">
            <a:xfrm>
              <a:off x="441" y="1585"/>
              <a:ext cx="501" cy="566"/>
            </a:xfrm>
            <a:custGeom>
              <a:avLst/>
              <a:gdLst>
                <a:gd name="T0" fmla="*/ 480 w 501"/>
                <a:gd name="T1" fmla="*/ 387 h 566"/>
                <a:gd name="T2" fmla="*/ 447 w 501"/>
                <a:gd name="T3" fmla="*/ 402 h 566"/>
                <a:gd name="T4" fmla="*/ 394 w 501"/>
                <a:gd name="T5" fmla="*/ 423 h 566"/>
                <a:gd name="T6" fmla="*/ 309 w 501"/>
                <a:gd name="T7" fmla="*/ 443 h 566"/>
                <a:gd name="T8" fmla="*/ 261 w 501"/>
                <a:gd name="T9" fmla="*/ 468 h 566"/>
                <a:gd name="T10" fmla="*/ 198 w 501"/>
                <a:gd name="T11" fmla="*/ 492 h 566"/>
                <a:gd name="T12" fmla="*/ 135 w 501"/>
                <a:gd name="T13" fmla="*/ 519 h 566"/>
                <a:gd name="T14" fmla="*/ 76 w 501"/>
                <a:gd name="T15" fmla="*/ 549 h 566"/>
                <a:gd name="T16" fmla="*/ 45 w 501"/>
                <a:gd name="T17" fmla="*/ 566 h 566"/>
                <a:gd name="T18" fmla="*/ 4 w 501"/>
                <a:gd name="T19" fmla="*/ 534 h 566"/>
                <a:gd name="T20" fmla="*/ 13 w 501"/>
                <a:gd name="T21" fmla="*/ 501 h 566"/>
                <a:gd name="T22" fmla="*/ 27 w 501"/>
                <a:gd name="T23" fmla="*/ 468 h 566"/>
                <a:gd name="T24" fmla="*/ 45 w 501"/>
                <a:gd name="T25" fmla="*/ 431 h 566"/>
                <a:gd name="T26" fmla="*/ 69 w 501"/>
                <a:gd name="T27" fmla="*/ 398 h 566"/>
                <a:gd name="T28" fmla="*/ 85 w 501"/>
                <a:gd name="T29" fmla="*/ 375 h 566"/>
                <a:gd name="T30" fmla="*/ 132 w 501"/>
                <a:gd name="T31" fmla="*/ 368 h 566"/>
                <a:gd name="T32" fmla="*/ 151 w 501"/>
                <a:gd name="T33" fmla="*/ 344 h 566"/>
                <a:gd name="T34" fmla="*/ 123 w 501"/>
                <a:gd name="T35" fmla="*/ 335 h 566"/>
                <a:gd name="T36" fmla="*/ 132 w 501"/>
                <a:gd name="T37" fmla="*/ 296 h 566"/>
                <a:gd name="T38" fmla="*/ 157 w 501"/>
                <a:gd name="T39" fmla="*/ 270 h 566"/>
                <a:gd name="T40" fmla="*/ 141 w 501"/>
                <a:gd name="T41" fmla="*/ 260 h 566"/>
                <a:gd name="T42" fmla="*/ 138 w 501"/>
                <a:gd name="T43" fmla="*/ 242 h 566"/>
                <a:gd name="T44" fmla="*/ 159 w 501"/>
                <a:gd name="T45" fmla="*/ 213 h 566"/>
                <a:gd name="T46" fmla="*/ 183 w 501"/>
                <a:gd name="T47" fmla="*/ 164 h 566"/>
                <a:gd name="T48" fmla="*/ 204 w 501"/>
                <a:gd name="T49" fmla="*/ 131 h 566"/>
                <a:gd name="T50" fmla="*/ 219 w 501"/>
                <a:gd name="T51" fmla="*/ 77 h 566"/>
                <a:gd name="T52" fmla="*/ 243 w 501"/>
                <a:gd name="T53" fmla="*/ 20 h 566"/>
                <a:gd name="T54" fmla="*/ 246 w 501"/>
                <a:gd name="T55" fmla="*/ 2 h 566"/>
                <a:gd name="T56" fmla="*/ 225 w 501"/>
                <a:gd name="T57" fmla="*/ 158 h 566"/>
                <a:gd name="T58" fmla="*/ 193 w 501"/>
                <a:gd name="T59" fmla="*/ 272 h 566"/>
                <a:gd name="T60" fmla="*/ 172 w 501"/>
                <a:gd name="T61" fmla="*/ 330 h 566"/>
                <a:gd name="T62" fmla="*/ 178 w 501"/>
                <a:gd name="T63" fmla="*/ 392 h 566"/>
                <a:gd name="T64" fmla="*/ 228 w 501"/>
                <a:gd name="T65" fmla="*/ 399 h 566"/>
                <a:gd name="T66" fmla="*/ 261 w 501"/>
                <a:gd name="T67" fmla="*/ 375 h 566"/>
                <a:gd name="T68" fmla="*/ 330 w 501"/>
                <a:gd name="T69" fmla="*/ 360 h 566"/>
                <a:gd name="T70" fmla="*/ 330 w 501"/>
                <a:gd name="T71" fmla="*/ 357 h 566"/>
                <a:gd name="T72" fmla="*/ 450 w 501"/>
                <a:gd name="T73" fmla="*/ 341 h 566"/>
                <a:gd name="T74" fmla="*/ 457 w 501"/>
                <a:gd name="T75" fmla="*/ 368 h 566"/>
                <a:gd name="T76" fmla="*/ 496 w 501"/>
                <a:gd name="T77" fmla="*/ 363 h 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01" h="566">
                  <a:moveTo>
                    <a:pt x="498" y="368"/>
                  </a:moveTo>
                  <a:cubicBezTo>
                    <a:pt x="493" y="385"/>
                    <a:pt x="501" y="386"/>
                    <a:pt x="480" y="387"/>
                  </a:cubicBezTo>
                  <a:cubicBezTo>
                    <a:pt x="473" y="390"/>
                    <a:pt x="468" y="392"/>
                    <a:pt x="460" y="393"/>
                  </a:cubicBezTo>
                  <a:cubicBezTo>
                    <a:pt x="453" y="398"/>
                    <a:pt x="457" y="401"/>
                    <a:pt x="447" y="402"/>
                  </a:cubicBezTo>
                  <a:cubicBezTo>
                    <a:pt x="437" y="407"/>
                    <a:pt x="430" y="413"/>
                    <a:pt x="418" y="414"/>
                  </a:cubicBezTo>
                  <a:cubicBezTo>
                    <a:pt x="411" y="420"/>
                    <a:pt x="403" y="422"/>
                    <a:pt x="394" y="423"/>
                  </a:cubicBezTo>
                  <a:cubicBezTo>
                    <a:pt x="385" y="427"/>
                    <a:pt x="376" y="436"/>
                    <a:pt x="367" y="438"/>
                  </a:cubicBezTo>
                  <a:cubicBezTo>
                    <a:pt x="350" y="447"/>
                    <a:pt x="309" y="443"/>
                    <a:pt x="309" y="443"/>
                  </a:cubicBezTo>
                  <a:cubicBezTo>
                    <a:pt x="304" y="447"/>
                    <a:pt x="301" y="449"/>
                    <a:pt x="295" y="450"/>
                  </a:cubicBezTo>
                  <a:cubicBezTo>
                    <a:pt x="282" y="456"/>
                    <a:pt x="276" y="466"/>
                    <a:pt x="261" y="468"/>
                  </a:cubicBezTo>
                  <a:cubicBezTo>
                    <a:pt x="257" y="478"/>
                    <a:pt x="234" y="483"/>
                    <a:pt x="223" y="485"/>
                  </a:cubicBezTo>
                  <a:cubicBezTo>
                    <a:pt x="215" y="489"/>
                    <a:pt x="207" y="491"/>
                    <a:pt x="198" y="492"/>
                  </a:cubicBezTo>
                  <a:cubicBezTo>
                    <a:pt x="186" y="497"/>
                    <a:pt x="176" y="502"/>
                    <a:pt x="163" y="504"/>
                  </a:cubicBezTo>
                  <a:cubicBezTo>
                    <a:pt x="153" y="509"/>
                    <a:pt x="146" y="517"/>
                    <a:pt x="135" y="519"/>
                  </a:cubicBezTo>
                  <a:cubicBezTo>
                    <a:pt x="122" y="524"/>
                    <a:pt x="109" y="535"/>
                    <a:pt x="97" y="537"/>
                  </a:cubicBezTo>
                  <a:cubicBezTo>
                    <a:pt x="92" y="544"/>
                    <a:pt x="85" y="548"/>
                    <a:pt x="76" y="549"/>
                  </a:cubicBezTo>
                  <a:cubicBezTo>
                    <a:pt x="70" y="552"/>
                    <a:pt x="64" y="554"/>
                    <a:pt x="58" y="555"/>
                  </a:cubicBezTo>
                  <a:cubicBezTo>
                    <a:pt x="53" y="561"/>
                    <a:pt x="49" y="559"/>
                    <a:pt x="45" y="566"/>
                  </a:cubicBezTo>
                  <a:cubicBezTo>
                    <a:pt x="35" y="564"/>
                    <a:pt x="26" y="559"/>
                    <a:pt x="16" y="557"/>
                  </a:cubicBezTo>
                  <a:cubicBezTo>
                    <a:pt x="15" y="549"/>
                    <a:pt x="11" y="538"/>
                    <a:pt x="4" y="534"/>
                  </a:cubicBezTo>
                  <a:cubicBezTo>
                    <a:pt x="7" y="524"/>
                    <a:pt x="8" y="524"/>
                    <a:pt x="0" y="518"/>
                  </a:cubicBezTo>
                  <a:cubicBezTo>
                    <a:pt x="1" y="512"/>
                    <a:pt x="8" y="505"/>
                    <a:pt x="13" y="501"/>
                  </a:cubicBezTo>
                  <a:cubicBezTo>
                    <a:pt x="16" y="495"/>
                    <a:pt x="19" y="489"/>
                    <a:pt x="21" y="483"/>
                  </a:cubicBezTo>
                  <a:cubicBezTo>
                    <a:pt x="22" y="477"/>
                    <a:pt x="24" y="474"/>
                    <a:pt x="27" y="468"/>
                  </a:cubicBezTo>
                  <a:cubicBezTo>
                    <a:pt x="28" y="455"/>
                    <a:pt x="26" y="451"/>
                    <a:pt x="36" y="443"/>
                  </a:cubicBezTo>
                  <a:cubicBezTo>
                    <a:pt x="39" y="438"/>
                    <a:pt x="43" y="436"/>
                    <a:pt x="45" y="431"/>
                  </a:cubicBezTo>
                  <a:cubicBezTo>
                    <a:pt x="46" y="426"/>
                    <a:pt x="51" y="416"/>
                    <a:pt x="51" y="416"/>
                  </a:cubicBezTo>
                  <a:cubicBezTo>
                    <a:pt x="53" y="408"/>
                    <a:pt x="61" y="400"/>
                    <a:pt x="69" y="398"/>
                  </a:cubicBezTo>
                  <a:cubicBezTo>
                    <a:pt x="72" y="396"/>
                    <a:pt x="76" y="395"/>
                    <a:pt x="78" y="392"/>
                  </a:cubicBezTo>
                  <a:cubicBezTo>
                    <a:pt x="82" y="384"/>
                    <a:pt x="77" y="381"/>
                    <a:pt x="85" y="375"/>
                  </a:cubicBezTo>
                  <a:cubicBezTo>
                    <a:pt x="92" y="376"/>
                    <a:pt x="99" y="377"/>
                    <a:pt x="106" y="377"/>
                  </a:cubicBezTo>
                  <a:cubicBezTo>
                    <a:pt x="181" y="376"/>
                    <a:pt x="161" y="370"/>
                    <a:pt x="132" y="368"/>
                  </a:cubicBezTo>
                  <a:cubicBezTo>
                    <a:pt x="119" y="363"/>
                    <a:pt x="134" y="352"/>
                    <a:pt x="115" y="350"/>
                  </a:cubicBezTo>
                  <a:cubicBezTo>
                    <a:pt x="121" y="334"/>
                    <a:pt x="113" y="349"/>
                    <a:pt x="151" y="344"/>
                  </a:cubicBezTo>
                  <a:cubicBezTo>
                    <a:pt x="153" y="344"/>
                    <a:pt x="147" y="342"/>
                    <a:pt x="145" y="341"/>
                  </a:cubicBezTo>
                  <a:cubicBezTo>
                    <a:pt x="138" y="338"/>
                    <a:pt x="131" y="336"/>
                    <a:pt x="123" y="335"/>
                  </a:cubicBezTo>
                  <a:cubicBezTo>
                    <a:pt x="118" y="326"/>
                    <a:pt x="122" y="319"/>
                    <a:pt x="114" y="311"/>
                  </a:cubicBezTo>
                  <a:cubicBezTo>
                    <a:pt x="118" y="304"/>
                    <a:pt x="125" y="300"/>
                    <a:pt x="132" y="296"/>
                  </a:cubicBezTo>
                  <a:cubicBezTo>
                    <a:pt x="134" y="287"/>
                    <a:pt x="135" y="279"/>
                    <a:pt x="136" y="270"/>
                  </a:cubicBezTo>
                  <a:cubicBezTo>
                    <a:pt x="138" y="270"/>
                    <a:pt x="154" y="275"/>
                    <a:pt x="157" y="270"/>
                  </a:cubicBezTo>
                  <a:cubicBezTo>
                    <a:pt x="158" y="268"/>
                    <a:pt x="153" y="268"/>
                    <a:pt x="151" y="267"/>
                  </a:cubicBezTo>
                  <a:cubicBezTo>
                    <a:pt x="148" y="265"/>
                    <a:pt x="144" y="262"/>
                    <a:pt x="141" y="260"/>
                  </a:cubicBezTo>
                  <a:cubicBezTo>
                    <a:pt x="142" y="253"/>
                    <a:pt x="147" y="250"/>
                    <a:pt x="139" y="248"/>
                  </a:cubicBezTo>
                  <a:cubicBezTo>
                    <a:pt x="139" y="246"/>
                    <a:pt x="137" y="244"/>
                    <a:pt x="138" y="242"/>
                  </a:cubicBezTo>
                  <a:cubicBezTo>
                    <a:pt x="140" y="238"/>
                    <a:pt x="148" y="234"/>
                    <a:pt x="148" y="234"/>
                  </a:cubicBezTo>
                  <a:cubicBezTo>
                    <a:pt x="152" y="227"/>
                    <a:pt x="155" y="220"/>
                    <a:pt x="159" y="213"/>
                  </a:cubicBezTo>
                  <a:cubicBezTo>
                    <a:pt x="161" y="200"/>
                    <a:pt x="162" y="184"/>
                    <a:pt x="174" y="176"/>
                  </a:cubicBezTo>
                  <a:cubicBezTo>
                    <a:pt x="177" y="172"/>
                    <a:pt x="182" y="169"/>
                    <a:pt x="183" y="164"/>
                  </a:cubicBezTo>
                  <a:cubicBezTo>
                    <a:pt x="187" y="148"/>
                    <a:pt x="179" y="146"/>
                    <a:pt x="195" y="143"/>
                  </a:cubicBezTo>
                  <a:cubicBezTo>
                    <a:pt x="199" y="141"/>
                    <a:pt x="204" y="131"/>
                    <a:pt x="204" y="131"/>
                  </a:cubicBezTo>
                  <a:cubicBezTo>
                    <a:pt x="206" y="123"/>
                    <a:pt x="210" y="127"/>
                    <a:pt x="214" y="120"/>
                  </a:cubicBezTo>
                  <a:cubicBezTo>
                    <a:pt x="215" y="109"/>
                    <a:pt x="213" y="89"/>
                    <a:pt x="219" y="77"/>
                  </a:cubicBezTo>
                  <a:cubicBezTo>
                    <a:pt x="221" y="67"/>
                    <a:pt x="221" y="53"/>
                    <a:pt x="229" y="47"/>
                  </a:cubicBezTo>
                  <a:cubicBezTo>
                    <a:pt x="233" y="36"/>
                    <a:pt x="235" y="28"/>
                    <a:pt x="243" y="20"/>
                  </a:cubicBezTo>
                  <a:cubicBezTo>
                    <a:pt x="244" y="13"/>
                    <a:pt x="248" y="11"/>
                    <a:pt x="252" y="5"/>
                  </a:cubicBezTo>
                  <a:cubicBezTo>
                    <a:pt x="251" y="3"/>
                    <a:pt x="247" y="0"/>
                    <a:pt x="246" y="2"/>
                  </a:cubicBezTo>
                  <a:cubicBezTo>
                    <a:pt x="239" y="23"/>
                    <a:pt x="239" y="49"/>
                    <a:pt x="229" y="69"/>
                  </a:cubicBezTo>
                  <a:cubicBezTo>
                    <a:pt x="228" y="91"/>
                    <a:pt x="234" y="124"/>
                    <a:pt x="225" y="158"/>
                  </a:cubicBezTo>
                  <a:cubicBezTo>
                    <a:pt x="222" y="185"/>
                    <a:pt x="209" y="211"/>
                    <a:pt x="204" y="230"/>
                  </a:cubicBezTo>
                  <a:cubicBezTo>
                    <a:pt x="199" y="249"/>
                    <a:pt x="196" y="261"/>
                    <a:pt x="193" y="272"/>
                  </a:cubicBezTo>
                  <a:cubicBezTo>
                    <a:pt x="192" y="279"/>
                    <a:pt x="190" y="287"/>
                    <a:pt x="187" y="294"/>
                  </a:cubicBezTo>
                  <a:cubicBezTo>
                    <a:pt x="185" y="305"/>
                    <a:pt x="184" y="328"/>
                    <a:pt x="172" y="330"/>
                  </a:cubicBezTo>
                  <a:cubicBezTo>
                    <a:pt x="155" y="317"/>
                    <a:pt x="164" y="356"/>
                    <a:pt x="165" y="374"/>
                  </a:cubicBezTo>
                  <a:cubicBezTo>
                    <a:pt x="160" y="381"/>
                    <a:pt x="171" y="389"/>
                    <a:pt x="178" y="392"/>
                  </a:cubicBezTo>
                  <a:cubicBezTo>
                    <a:pt x="187" y="402"/>
                    <a:pt x="197" y="408"/>
                    <a:pt x="210" y="411"/>
                  </a:cubicBezTo>
                  <a:cubicBezTo>
                    <a:pt x="221" y="409"/>
                    <a:pt x="218" y="402"/>
                    <a:pt x="228" y="399"/>
                  </a:cubicBezTo>
                  <a:cubicBezTo>
                    <a:pt x="239" y="391"/>
                    <a:pt x="235" y="395"/>
                    <a:pt x="240" y="387"/>
                  </a:cubicBezTo>
                  <a:cubicBezTo>
                    <a:pt x="242" y="373"/>
                    <a:pt x="243" y="377"/>
                    <a:pt x="261" y="375"/>
                  </a:cubicBezTo>
                  <a:cubicBezTo>
                    <a:pt x="264" y="359"/>
                    <a:pt x="304" y="365"/>
                    <a:pt x="321" y="363"/>
                  </a:cubicBezTo>
                  <a:cubicBezTo>
                    <a:pt x="324" y="362"/>
                    <a:pt x="328" y="362"/>
                    <a:pt x="330" y="360"/>
                  </a:cubicBezTo>
                  <a:cubicBezTo>
                    <a:pt x="332" y="358"/>
                    <a:pt x="321" y="362"/>
                    <a:pt x="321" y="354"/>
                  </a:cubicBezTo>
                  <a:cubicBezTo>
                    <a:pt x="321" y="351"/>
                    <a:pt x="327" y="356"/>
                    <a:pt x="330" y="357"/>
                  </a:cubicBezTo>
                  <a:cubicBezTo>
                    <a:pt x="356" y="355"/>
                    <a:pt x="375" y="351"/>
                    <a:pt x="402" y="350"/>
                  </a:cubicBezTo>
                  <a:cubicBezTo>
                    <a:pt x="407" y="341"/>
                    <a:pt x="439" y="342"/>
                    <a:pt x="450" y="341"/>
                  </a:cubicBezTo>
                  <a:cubicBezTo>
                    <a:pt x="465" y="336"/>
                    <a:pt x="450" y="351"/>
                    <a:pt x="447" y="356"/>
                  </a:cubicBezTo>
                  <a:cubicBezTo>
                    <a:pt x="452" y="360"/>
                    <a:pt x="452" y="364"/>
                    <a:pt x="457" y="368"/>
                  </a:cubicBezTo>
                  <a:cubicBezTo>
                    <a:pt x="466" y="366"/>
                    <a:pt x="469" y="363"/>
                    <a:pt x="477" y="360"/>
                  </a:cubicBezTo>
                  <a:cubicBezTo>
                    <a:pt x="483" y="361"/>
                    <a:pt x="490" y="360"/>
                    <a:pt x="496" y="363"/>
                  </a:cubicBezTo>
                  <a:cubicBezTo>
                    <a:pt x="498" y="364"/>
                    <a:pt x="498" y="368"/>
                    <a:pt x="498" y="368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10" name="Freeform 350"/>
            <p:cNvSpPr>
              <a:spLocks/>
            </p:cNvSpPr>
            <p:nvPr/>
          </p:nvSpPr>
          <p:spPr bwMode="auto">
            <a:xfrm>
              <a:off x="1003" y="1565"/>
              <a:ext cx="362" cy="337"/>
            </a:xfrm>
            <a:custGeom>
              <a:avLst/>
              <a:gdLst>
                <a:gd name="T0" fmla="*/ 330 w 362"/>
                <a:gd name="T1" fmla="*/ 247 h 337"/>
                <a:gd name="T2" fmla="*/ 273 w 362"/>
                <a:gd name="T3" fmla="*/ 284 h 337"/>
                <a:gd name="T4" fmla="*/ 219 w 362"/>
                <a:gd name="T5" fmla="*/ 311 h 337"/>
                <a:gd name="T6" fmla="*/ 185 w 362"/>
                <a:gd name="T7" fmla="*/ 319 h 337"/>
                <a:gd name="T8" fmla="*/ 170 w 362"/>
                <a:gd name="T9" fmla="*/ 317 h 337"/>
                <a:gd name="T10" fmla="*/ 135 w 362"/>
                <a:gd name="T11" fmla="*/ 328 h 337"/>
                <a:gd name="T12" fmla="*/ 89 w 362"/>
                <a:gd name="T13" fmla="*/ 295 h 337"/>
                <a:gd name="T14" fmla="*/ 104 w 362"/>
                <a:gd name="T15" fmla="*/ 292 h 337"/>
                <a:gd name="T16" fmla="*/ 101 w 362"/>
                <a:gd name="T17" fmla="*/ 277 h 337"/>
                <a:gd name="T18" fmla="*/ 126 w 362"/>
                <a:gd name="T19" fmla="*/ 290 h 337"/>
                <a:gd name="T20" fmla="*/ 114 w 362"/>
                <a:gd name="T21" fmla="*/ 280 h 337"/>
                <a:gd name="T22" fmla="*/ 63 w 362"/>
                <a:gd name="T23" fmla="*/ 218 h 337"/>
                <a:gd name="T24" fmla="*/ 24 w 362"/>
                <a:gd name="T25" fmla="*/ 160 h 337"/>
                <a:gd name="T26" fmla="*/ 24 w 362"/>
                <a:gd name="T27" fmla="*/ 136 h 337"/>
                <a:gd name="T28" fmla="*/ 135 w 362"/>
                <a:gd name="T29" fmla="*/ 91 h 337"/>
                <a:gd name="T30" fmla="*/ 158 w 362"/>
                <a:gd name="T31" fmla="*/ 67 h 337"/>
                <a:gd name="T32" fmla="*/ 188 w 362"/>
                <a:gd name="T33" fmla="*/ 46 h 337"/>
                <a:gd name="T34" fmla="*/ 245 w 362"/>
                <a:gd name="T35" fmla="*/ 13 h 337"/>
                <a:gd name="T36" fmla="*/ 269 w 362"/>
                <a:gd name="T37" fmla="*/ 35 h 337"/>
                <a:gd name="T38" fmla="*/ 237 w 362"/>
                <a:gd name="T39" fmla="*/ 76 h 337"/>
                <a:gd name="T40" fmla="*/ 222 w 362"/>
                <a:gd name="T41" fmla="*/ 91 h 337"/>
                <a:gd name="T42" fmla="*/ 231 w 362"/>
                <a:gd name="T43" fmla="*/ 112 h 337"/>
                <a:gd name="T44" fmla="*/ 237 w 362"/>
                <a:gd name="T45" fmla="*/ 116 h 337"/>
                <a:gd name="T46" fmla="*/ 216 w 362"/>
                <a:gd name="T47" fmla="*/ 92 h 337"/>
                <a:gd name="T48" fmla="*/ 200 w 362"/>
                <a:gd name="T49" fmla="*/ 76 h 337"/>
                <a:gd name="T50" fmla="*/ 230 w 362"/>
                <a:gd name="T51" fmla="*/ 124 h 337"/>
                <a:gd name="T52" fmla="*/ 230 w 362"/>
                <a:gd name="T53" fmla="*/ 137 h 337"/>
                <a:gd name="T54" fmla="*/ 266 w 362"/>
                <a:gd name="T55" fmla="*/ 167 h 337"/>
                <a:gd name="T56" fmla="*/ 305 w 362"/>
                <a:gd name="T57" fmla="*/ 188 h 337"/>
                <a:gd name="T58" fmla="*/ 282 w 362"/>
                <a:gd name="T59" fmla="*/ 160 h 337"/>
                <a:gd name="T60" fmla="*/ 254 w 362"/>
                <a:gd name="T61" fmla="*/ 130 h 337"/>
                <a:gd name="T62" fmla="*/ 270 w 362"/>
                <a:gd name="T63" fmla="*/ 94 h 337"/>
                <a:gd name="T64" fmla="*/ 296 w 362"/>
                <a:gd name="T65" fmla="*/ 119 h 337"/>
                <a:gd name="T66" fmla="*/ 312 w 362"/>
                <a:gd name="T67" fmla="*/ 140 h 337"/>
                <a:gd name="T68" fmla="*/ 335 w 362"/>
                <a:gd name="T69" fmla="*/ 148 h 337"/>
                <a:gd name="T70" fmla="*/ 353 w 362"/>
                <a:gd name="T71" fmla="*/ 167 h 337"/>
                <a:gd name="T72" fmla="*/ 362 w 362"/>
                <a:gd name="T73" fmla="*/ 196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62" h="337">
                  <a:moveTo>
                    <a:pt x="362" y="196"/>
                  </a:moveTo>
                  <a:cubicBezTo>
                    <a:pt x="359" y="227"/>
                    <a:pt x="359" y="237"/>
                    <a:pt x="330" y="247"/>
                  </a:cubicBezTo>
                  <a:cubicBezTo>
                    <a:pt x="318" y="256"/>
                    <a:pt x="309" y="269"/>
                    <a:pt x="294" y="272"/>
                  </a:cubicBezTo>
                  <a:cubicBezTo>
                    <a:pt x="287" y="277"/>
                    <a:pt x="279" y="279"/>
                    <a:pt x="273" y="284"/>
                  </a:cubicBezTo>
                  <a:cubicBezTo>
                    <a:pt x="266" y="290"/>
                    <a:pt x="259" y="300"/>
                    <a:pt x="249" y="302"/>
                  </a:cubicBezTo>
                  <a:cubicBezTo>
                    <a:pt x="240" y="306"/>
                    <a:pt x="228" y="309"/>
                    <a:pt x="219" y="311"/>
                  </a:cubicBezTo>
                  <a:cubicBezTo>
                    <a:pt x="213" y="314"/>
                    <a:pt x="210" y="316"/>
                    <a:pt x="203" y="317"/>
                  </a:cubicBezTo>
                  <a:cubicBezTo>
                    <a:pt x="197" y="320"/>
                    <a:pt x="192" y="320"/>
                    <a:pt x="185" y="319"/>
                  </a:cubicBezTo>
                  <a:cubicBezTo>
                    <a:pt x="183" y="320"/>
                    <a:pt x="182" y="322"/>
                    <a:pt x="180" y="322"/>
                  </a:cubicBezTo>
                  <a:cubicBezTo>
                    <a:pt x="176" y="322"/>
                    <a:pt x="170" y="317"/>
                    <a:pt x="170" y="317"/>
                  </a:cubicBezTo>
                  <a:cubicBezTo>
                    <a:pt x="177" y="328"/>
                    <a:pt x="169" y="326"/>
                    <a:pt x="159" y="325"/>
                  </a:cubicBezTo>
                  <a:cubicBezTo>
                    <a:pt x="150" y="326"/>
                    <a:pt x="143" y="329"/>
                    <a:pt x="135" y="328"/>
                  </a:cubicBezTo>
                  <a:cubicBezTo>
                    <a:pt x="124" y="322"/>
                    <a:pt x="128" y="332"/>
                    <a:pt x="119" y="337"/>
                  </a:cubicBezTo>
                  <a:cubicBezTo>
                    <a:pt x="99" y="329"/>
                    <a:pt x="100" y="310"/>
                    <a:pt x="89" y="295"/>
                  </a:cubicBezTo>
                  <a:cubicBezTo>
                    <a:pt x="92" y="294"/>
                    <a:pt x="95" y="294"/>
                    <a:pt x="98" y="293"/>
                  </a:cubicBezTo>
                  <a:cubicBezTo>
                    <a:pt x="100" y="293"/>
                    <a:pt x="105" y="294"/>
                    <a:pt x="104" y="292"/>
                  </a:cubicBezTo>
                  <a:cubicBezTo>
                    <a:pt x="101" y="289"/>
                    <a:pt x="92" y="286"/>
                    <a:pt x="92" y="286"/>
                  </a:cubicBezTo>
                  <a:cubicBezTo>
                    <a:pt x="95" y="283"/>
                    <a:pt x="97" y="278"/>
                    <a:pt x="101" y="277"/>
                  </a:cubicBezTo>
                  <a:cubicBezTo>
                    <a:pt x="104" y="277"/>
                    <a:pt x="111" y="288"/>
                    <a:pt x="114" y="289"/>
                  </a:cubicBezTo>
                  <a:cubicBezTo>
                    <a:pt x="118" y="290"/>
                    <a:pt x="122" y="290"/>
                    <a:pt x="126" y="290"/>
                  </a:cubicBezTo>
                  <a:cubicBezTo>
                    <a:pt x="137" y="295"/>
                    <a:pt x="140" y="291"/>
                    <a:pt x="128" y="284"/>
                  </a:cubicBezTo>
                  <a:cubicBezTo>
                    <a:pt x="124" y="282"/>
                    <a:pt x="119" y="282"/>
                    <a:pt x="114" y="280"/>
                  </a:cubicBezTo>
                  <a:cubicBezTo>
                    <a:pt x="109" y="276"/>
                    <a:pt x="104" y="272"/>
                    <a:pt x="98" y="269"/>
                  </a:cubicBezTo>
                  <a:cubicBezTo>
                    <a:pt x="92" y="258"/>
                    <a:pt x="73" y="224"/>
                    <a:pt x="63" y="218"/>
                  </a:cubicBezTo>
                  <a:cubicBezTo>
                    <a:pt x="55" y="208"/>
                    <a:pt x="47" y="191"/>
                    <a:pt x="36" y="185"/>
                  </a:cubicBezTo>
                  <a:cubicBezTo>
                    <a:pt x="30" y="178"/>
                    <a:pt x="30" y="168"/>
                    <a:pt x="24" y="160"/>
                  </a:cubicBezTo>
                  <a:cubicBezTo>
                    <a:pt x="22" y="148"/>
                    <a:pt x="12" y="141"/>
                    <a:pt x="0" y="139"/>
                  </a:cubicBezTo>
                  <a:cubicBezTo>
                    <a:pt x="8" y="134"/>
                    <a:pt x="16" y="132"/>
                    <a:pt x="24" y="136"/>
                  </a:cubicBezTo>
                  <a:cubicBezTo>
                    <a:pt x="40" y="134"/>
                    <a:pt x="53" y="129"/>
                    <a:pt x="69" y="127"/>
                  </a:cubicBezTo>
                  <a:cubicBezTo>
                    <a:pt x="85" y="111"/>
                    <a:pt x="112" y="93"/>
                    <a:pt x="135" y="91"/>
                  </a:cubicBezTo>
                  <a:cubicBezTo>
                    <a:pt x="142" y="89"/>
                    <a:pt x="143" y="86"/>
                    <a:pt x="149" y="82"/>
                  </a:cubicBezTo>
                  <a:cubicBezTo>
                    <a:pt x="150" y="80"/>
                    <a:pt x="157" y="67"/>
                    <a:pt x="158" y="67"/>
                  </a:cubicBezTo>
                  <a:cubicBezTo>
                    <a:pt x="161" y="64"/>
                    <a:pt x="170" y="61"/>
                    <a:pt x="170" y="61"/>
                  </a:cubicBezTo>
                  <a:cubicBezTo>
                    <a:pt x="175" y="55"/>
                    <a:pt x="181" y="50"/>
                    <a:pt x="188" y="46"/>
                  </a:cubicBezTo>
                  <a:cubicBezTo>
                    <a:pt x="194" y="36"/>
                    <a:pt x="204" y="33"/>
                    <a:pt x="210" y="23"/>
                  </a:cubicBezTo>
                  <a:cubicBezTo>
                    <a:pt x="207" y="0"/>
                    <a:pt x="189" y="10"/>
                    <a:pt x="245" y="13"/>
                  </a:cubicBezTo>
                  <a:cubicBezTo>
                    <a:pt x="246" y="24"/>
                    <a:pt x="247" y="24"/>
                    <a:pt x="257" y="26"/>
                  </a:cubicBezTo>
                  <a:cubicBezTo>
                    <a:pt x="259" y="34"/>
                    <a:pt x="262" y="34"/>
                    <a:pt x="269" y="35"/>
                  </a:cubicBezTo>
                  <a:cubicBezTo>
                    <a:pt x="270" y="54"/>
                    <a:pt x="275" y="60"/>
                    <a:pt x="257" y="64"/>
                  </a:cubicBezTo>
                  <a:cubicBezTo>
                    <a:pt x="252" y="74"/>
                    <a:pt x="248" y="73"/>
                    <a:pt x="237" y="76"/>
                  </a:cubicBezTo>
                  <a:cubicBezTo>
                    <a:pt x="252" y="78"/>
                    <a:pt x="244" y="79"/>
                    <a:pt x="237" y="82"/>
                  </a:cubicBezTo>
                  <a:cubicBezTo>
                    <a:pt x="233" y="87"/>
                    <a:pt x="228" y="88"/>
                    <a:pt x="222" y="91"/>
                  </a:cubicBezTo>
                  <a:cubicBezTo>
                    <a:pt x="225" y="97"/>
                    <a:pt x="229" y="102"/>
                    <a:pt x="233" y="107"/>
                  </a:cubicBezTo>
                  <a:cubicBezTo>
                    <a:pt x="232" y="109"/>
                    <a:pt x="232" y="111"/>
                    <a:pt x="231" y="112"/>
                  </a:cubicBezTo>
                  <a:cubicBezTo>
                    <a:pt x="229" y="113"/>
                    <a:pt x="225" y="111"/>
                    <a:pt x="225" y="113"/>
                  </a:cubicBezTo>
                  <a:cubicBezTo>
                    <a:pt x="225" y="114"/>
                    <a:pt x="237" y="116"/>
                    <a:pt x="237" y="116"/>
                  </a:cubicBezTo>
                  <a:cubicBezTo>
                    <a:pt x="243" y="118"/>
                    <a:pt x="249" y="114"/>
                    <a:pt x="242" y="119"/>
                  </a:cubicBezTo>
                  <a:cubicBezTo>
                    <a:pt x="228" y="117"/>
                    <a:pt x="223" y="103"/>
                    <a:pt x="216" y="92"/>
                  </a:cubicBezTo>
                  <a:cubicBezTo>
                    <a:pt x="215" y="80"/>
                    <a:pt x="217" y="78"/>
                    <a:pt x="206" y="74"/>
                  </a:cubicBezTo>
                  <a:cubicBezTo>
                    <a:pt x="204" y="75"/>
                    <a:pt x="200" y="74"/>
                    <a:pt x="200" y="76"/>
                  </a:cubicBezTo>
                  <a:cubicBezTo>
                    <a:pt x="198" y="83"/>
                    <a:pt x="215" y="92"/>
                    <a:pt x="215" y="92"/>
                  </a:cubicBezTo>
                  <a:cubicBezTo>
                    <a:pt x="218" y="109"/>
                    <a:pt x="210" y="120"/>
                    <a:pt x="230" y="124"/>
                  </a:cubicBezTo>
                  <a:cubicBezTo>
                    <a:pt x="229" y="125"/>
                    <a:pt x="224" y="131"/>
                    <a:pt x="225" y="133"/>
                  </a:cubicBezTo>
                  <a:cubicBezTo>
                    <a:pt x="226" y="135"/>
                    <a:pt x="228" y="135"/>
                    <a:pt x="230" y="137"/>
                  </a:cubicBezTo>
                  <a:cubicBezTo>
                    <a:pt x="239" y="146"/>
                    <a:pt x="240" y="153"/>
                    <a:pt x="255" y="155"/>
                  </a:cubicBezTo>
                  <a:cubicBezTo>
                    <a:pt x="259" y="162"/>
                    <a:pt x="262" y="159"/>
                    <a:pt x="266" y="167"/>
                  </a:cubicBezTo>
                  <a:cubicBezTo>
                    <a:pt x="268" y="176"/>
                    <a:pt x="273" y="175"/>
                    <a:pt x="281" y="176"/>
                  </a:cubicBezTo>
                  <a:cubicBezTo>
                    <a:pt x="288" y="181"/>
                    <a:pt x="297" y="187"/>
                    <a:pt x="305" y="188"/>
                  </a:cubicBezTo>
                  <a:cubicBezTo>
                    <a:pt x="312" y="191"/>
                    <a:pt x="313" y="197"/>
                    <a:pt x="315" y="187"/>
                  </a:cubicBezTo>
                  <a:cubicBezTo>
                    <a:pt x="306" y="176"/>
                    <a:pt x="294" y="167"/>
                    <a:pt x="282" y="160"/>
                  </a:cubicBezTo>
                  <a:cubicBezTo>
                    <a:pt x="278" y="155"/>
                    <a:pt x="269" y="148"/>
                    <a:pt x="269" y="148"/>
                  </a:cubicBezTo>
                  <a:cubicBezTo>
                    <a:pt x="265" y="141"/>
                    <a:pt x="260" y="135"/>
                    <a:pt x="254" y="130"/>
                  </a:cubicBezTo>
                  <a:cubicBezTo>
                    <a:pt x="251" y="123"/>
                    <a:pt x="250" y="116"/>
                    <a:pt x="246" y="109"/>
                  </a:cubicBezTo>
                  <a:cubicBezTo>
                    <a:pt x="257" y="102"/>
                    <a:pt x="253" y="96"/>
                    <a:pt x="270" y="94"/>
                  </a:cubicBezTo>
                  <a:cubicBezTo>
                    <a:pt x="278" y="95"/>
                    <a:pt x="281" y="94"/>
                    <a:pt x="284" y="101"/>
                  </a:cubicBezTo>
                  <a:cubicBezTo>
                    <a:pt x="285" y="115"/>
                    <a:pt x="286" y="111"/>
                    <a:pt x="296" y="119"/>
                  </a:cubicBezTo>
                  <a:cubicBezTo>
                    <a:pt x="305" y="134"/>
                    <a:pt x="302" y="119"/>
                    <a:pt x="305" y="149"/>
                  </a:cubicBezTo>
                  <a:cubicBezTo>
                    <a:pt x="322" y="146"/>
                    <a:pt x="300" y="152"/>
                    <a:pt x="312" y="140"/>
                  </a:cubicBezTo>
                  <a:cubicBezTo>
                    <a:pt x="313" y="139"/>
                    <a:pt x="315" y="141"/>
                    <a:pt x="317" y="142"/>
                  </a:cubicBezTo>
                  <a:cubicBezTo>
                    <a:pt x="323" y="145"/>
                    <a:pt x="329" y="146"/>
                    <a:pt x="335" y="148"/>
                  </a:cubicBezTo>
                  <a:cubicBezTo>
                    <a:pt x="340" y="151"/>
                    <a:pt x="342" y="155"/>
                    <a:pt x="347" y="158"/>
                  </a:cubicBezTo>
                  <a:cubicBezTo>
                    <a:pt x="349" y="170"/>
                    <a:pt x="345" y="156"/>
                    <a:pt x="353" y="167"/>
                  </a:cubicBezTo>
                  <a:cubicBezTo>
                    <a:pt x="357" y="173"/>
                    <a:pt x="355" y="183"/>
                    <a:pt x="359" y="190"/>
                  </a:cubicBezTo>
                  <a:cubicBezTo>
                    <a:pt x="360" y="197"/>
                    <a:pt x="358" y="196"/>
                    <a:pt x="362" y="196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11" name="Freeform 351"/>
            <p:cNvSpPr>
              <a:spLocks/>
            </p:cNvSpPr>
            <p:nvPr/>
          </p:nvSpPr>
          <p:spPr bwMode="auto">
            <a:xfrm>
              <a:off x="1119" y="1566"/>
              <a:ext cx="520" cy="553"/>
            </a:xfrm>
            <a:custGeom>
              <a:avLst/>
              <a:gdLst>
                <a:gd name="T0" fmla="*/ 507 w 520"/>
                <a:gd name="T1" fmla="*/ 532 h 553"/>
                <a:gd name="T2" fmla="*/ 462 w 520"/>
                <a:gd name="T3" fmla="*/ 550 h 553"/>
                <a:gd name="T4" fmla="*/ 423 w 520"/>
                <a:gd name="T5" fmla="*/ 543 h 553"/>
                <a:gd name="T6" fmla="*/ 346 w 520"/>
                <a:gd name="T7" fmla="*/ 525 h 553"/>
                <a:gd name="T8" fmla="*/ 312 w 520"/>
                <a:gd name="T9" fmla="*/ 510 h 553"/>
                <a:gd name="T10" fmla="*/ 256 w 520"/>
                <a:gd name="T11" fmla="*/ 498 h 553"/>
                <a:gd name="T12" fmla="*/ 213 w 520"/>
                <a:gd name="T13" fmla="*/ 483 h 553"/>
                <a:gd name="T14" fmla="*/ 177 w 520"/>
                <a:gd name="T15" fmla="*/ 463 h 553"/>
                <a:gd name="T16" fmla="*/ 124 w 520"/>
                <a:gd name="T17" fmla="*/ 448 h 553"/>
                <a:gd name="T18" fmla="*/ 85 w 520"/>
                <a:gd name="T19" fmla="*/ 429 h 553"/>
                <a:gd name="T20" fmla="*/ 48 w 520"/>
                <a:gd name="T21" fmla="*/ 417 h 553"/>
                <a:gd name="T22" fmla="*/ 6 w 520"/>
                <a:gd name="T23" fmla="*/ 400 h 553"/>
                <a:gd name="T24" fmla="*/ 0 w 520"/>
                <a:gd name="T25" fmla="*/ 385 h 553"/>
                <a:gd name="T26" fmla="*/ 10 w 520"/>
                <a:gd name="T27" fmla="*/ 370 h 553"/>
                <a:gd name="T28" fmla="*/ 25 w 520"/>
                <a:gd name="T29" fmla="*/ 343 h 553"/>
                <a:gd name="T30" fmla="*/ 72 w 520"/>
                <a:gd name="T31" fmla="*/ 354 h 553"/>
                <a:gd name="T32" fmla="*/ 144 w 520"/>
                <a:gd name="T33" fmla="*/ 367 h 553"/>
                <a:gd name="T34" fmla="*/ 183 w 520"/>
                <a:gd name="T35" fmla="*/ 403 h 553"/>
                <a:gd name="T36" fmla="*/ 234 w 520"/>
                <a:gd name="T37" fmla="*/ 426 h 553"/>
                <a:gd name="T38" fmla="*/ 307 w 520"/>
                <a:gd name="T39" fmla="*/ 435 h 553"/>
                <a:gd name="T40" fmla="*/ 259 w 520"/>
                <a:gd name="T41" fmla="*/ 442 h 553"/>
                <a:gd name="T42" fmla="*/ 313 w 520"/>
                <a:gd name="T43" fmla="*/ 454 h 553"/>
                <a:gd name="T44" fmla="*/ 438 w 520"/>
                <a:gd name="T45" fmla="*/ 472 h 553"/>
                <a:gd name="T46" fmla="*/ 423 w 520"/>
                <a:gd name="T47" fmla="*/ 447 h 553"/>
                <a:gd name="T48" fmla="*/ 393 w 520"/>
                <a:gd name="T49" fmla="*/ 421 h 553"/>
                <a:gd name="T50" fmla="*/ 364 w 520"/>
                <a:gd name="T51" fmla="*/ 385 h 553"/>
                <a:gd name="T52" fmla="*/ 360 w 520"/>
                <a:gd name="T53" fmla="*/ 355 h 553"/>
                <a:gd name="T54" fmla="*/ 349 w 520"/>
                <a:gd name="T55" fmla="*/ 336 h 553"/>
                <a:gd name="T56" fmla="*/ 348 w 520"/>
                <a:gd name="T57" fmla="*/ 313 h 553"/>
                <a:gd name="T58" fmla="*/ 339 w 520"/>
                <a:gd name="T59" fmla="*/ 309 h 553"/>
                <a:gd name="T60" fmla="*/ 316 w 520"/>
                <a:gd name="T61" fmla="*/ 267 h 553"/>
                <a:gd name="T62" fmla="*/ 300 w 520"/>
                <a:gd name="T63" fmla="*/ 217 h 553"/>
                <a:gd name="T64" fmla="*/ 295 w 520"/>
                <a:gd name="T65" fmla="*/ 208 h 553"/>
                <a:gd name="T66" fmla="*/ 283 w 520"/>
                <a:gd name="T67" fmla="*/ 249 h 553"/>
                <a:gd name="T68" fmla="*/ 253 w 520"/>
                <a:gd name="T69" fmla="*/ 163 h 553"/>
                <a:gd name="T70" fmla="*/ 228 w 520"/>
                <a:gd name="T71" fmla="*/ 106 h 553"/>
                <a:gd name="T72" fmla="*/ 229 w 520"/>
                <a:gd name="T73" fmla="*/ 64 h 553"/>
                <a:gd name="T74" fmla="*/ 210 w 520"/>
                <a:gd name="T75" fmla="*/ 27 h 553"/>
                <a:gd name="T76" fmla="*/ 192 w 520"/>
                <a:gd name="T77" fmla="*/ 78 h 553"/>
                <a:gd name="T78" fmla="*/ 189 w 520"/>
                <a:gd name="T79" fmla="*/ 30 h 553"/>
                <a:gd name="T80" fmla="*/ 219 w 520"/>
                <a:gd name="T81" fmla="*/ 0 h 553"/>
                <a:gd name="T82" fmla="*/ 241 w 520"/>
                <a:gd name="T83" fmla="*/ 31 h 553"/>
                <a:gd name="T84" fmla="*/ 271 w 520"/>
                <a:gd name="T85" fmla="*/ 100 h 553"/>
                <a:gd name="T86" fmla="*/ 291 w 520"/>
                <a:gd name="T87" fmla="*/ 121 h 553"/>
                <a:gd name="T88" fmla="*/ 319 w 520"/>
                <a:gd name="T89" fmla="*/ 177 h 553"/>
                <a:gd name="T90" fmla="*/ 333 w 520"/>
                <a:gd name="T91" fmla="*/ 211 h 553"/>
                <a:gd name="T92" fmla="*/ 372 w 520"/>
                <a:gd name="T93" fmla="*/ 262 h 553"/>
                <a:gd name="T94" fmla="*/ 394 w 520"/>
                <a:gd name="T95" fmla="*/ 307 h 553"/>
                <a:gd name="T96" fmla="*/ 456 w 520"/>
                <a:gd name="T97" fmla="*/ 393 h 553"/>
                <a:gd name="T98" fmla="*/ 520 w 520"/>
                <a:gd name="T99" fmla="*/ 493 h 553"/>
                <a:gd name="T100" fmla="*/ 517 w 520"/>
                <a:gd name="T101" fmla="*/ 516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20" h="553">
                  <a:moveTo>
                    <a:pt x="517" y="516"/>
                  </a:moveTo>
                  <a:cubicBezTo>
                    <a:pt x="516" y="527"/>
                    <a:pt x="518" y="530"/>
                    <a:pt x="507" y="532"/>
                  </a:cubicBezTo>
                  <a:cubicBezTo>
                    <a:pt x="498" y="537"/>
                    <a:pt x="491" y="542"/>
                    <a:pt x="481" y="544"/>
                  </a:cubicBezTo>
                  <a:cubicBezTo>
                    <a:pt x="475" y="548"/>
                    <a:pt x="469" y="549"/>
                    <a:pt x="462" y="550"/>
                  </a:cubicBezTo>
                  <a:cubicBezTo>
                    <a:pt x="454" y="553"/>
                    <a:pt x="451" y="553"/>
                    <a:pt x="442" y="552"/>
                  </a:cubicBezTo>
                  <a:cubicBezTo>
                    <a:pt x="436" y="547"/>
                    <a:pt x="431" y="544"/>
                    <a:pt x="423" y="543"/>
                  </a:cubicBezTo>
                  <a:cubicBezTo>
                    <a:pt x="411" y="538"/>
                    <a:pt x="415" y="538"/>
                    <a:pt x="397" y="537"/>
                  </a:cubicBezTo>
                  <a:cubicBezTo>
                    <a:pt x="379" y="528"/>
                    <a:pt x="368" y="526"/>
                    <a:pt x="346" y="525"/>
                  </a:cubicBezTo>
                  <a:cubicBezTo>
                    <a:pt x="341" y="524"/>
                    <a:pt x="335" y="524"/>
                    <a:pt x="330" y="522"/>
                  </a:cubicBezTo>
                  <a:cubicBezTo>
                    <a:pt x="324" y="520"/>
                    <a:pt x="317" y="511"/>
                    <a:pt x="312" y="510"/>
                  </a:cubicBezTo>
                  <a:cubicBezTo>
                    <a:pt x="304" y="508"/>
                    <a:pt x="296" y="509"/>
                    <a:pt x="288" y="508"/>
                  </a:cubicBezTo>
                  <a:cubicBezTo>
                    <a:pt x="277" y="501"/>
                    <a:pt x="269" y="500"/>
                    <a:pt x="256" y="498"/>
                  </a:cubicBezTo>
                  <a:cubicBezTo>
                    <a:pt x="250" y="495"/>
                    <a:pt x="247" y="493"/>
                    <a:pt x="240" y="492"/>
                  </a:cubicBezTo>
                  <a:cubicBezTo>
                    <a:pt x="229" y="488"/>
                    <a:pt x="225" y="484"/>
                    <a:pt x="213" y="483"/>
                  </a:cubicBezTo>
                  <a:cubicBezTo>
                    <a:pt x="205" y="478"/>
                    <a:pt x="198" y="470"/>
                    <a:pt x="190" y="466"/>
                  </a:cubicBezTo>
                  <a:cubicBezTo>
                    <a:pt x="186" y="464"/>
                    <a:pt x="181" y="465"/>
                    <a:pt x="177" y="463"/>
                  </a:cubicBezTo>
                  <a:cubicBezTo>
                    <a:pt x="171" y="461"/>
                    <a:pt x="166" y="456"/>
                    <a:pt x="160" y="454"/>
                  </a:cubicBezTo>
                  <a:cubicBezTo>
                    <a:pt x="149" y="450"/>
                    <a:pt x="136" y="451"/>
                    <a:pt x="124" y="448"/>
                  </a:cubicBezTo>
                  <a:cubicBezTo>
                    <a:pt x="116" y="443"/>
                    <a:pt x="113" y="437"/>
                    <a:pt x="103" y="435"/>
                  </a:cubicBezTo>
                  <a:cubicBezTo>
                    <a:pt x="91" y="429"/>
                    <a:pt x="97" y="430"/>
                    <a:pt x="85" y="429"/>
                  </a:cubicBezTo>
                  <a:cubicBezTo>
                    <a:pt x="79" y="426"/>
                    <a:pt x="71" y="424"/>
                    <a:pt x="64" y="423"/>
                  </a:cubicBezTo>
                  <a:cubicBezTo>
                    <a:pt x="59" y="419"/>
                    <a:pt x="55" y="418"/>
                    <a:pt x="48" y="417"/>
                  </a:cubicBezTo>
                  <a:cubicBezTo>
                    <a:pt x="41" y="411"/>
                    <a:pt x="34" y="410"/>
                    <a:pt x="25" y="408"/>
                  </a:cubicBezTo>
                  <a:cubicBezTo>
                    <a:pt x="18" y="405"/>
                    <a:pt x="12" y="405"/>
                    <a:pt x="6" y="400"/>
                  </a:cubicBezTo>
                  <a:cubicBezTo>
                    <a:pt x="10" y="399"/>
                    <a:pt x="23" y="398"/>
                    <a:pt x="10" y="396"/>
                  </a:cubicBezTo>
                  <a:cubicBezTo>
                    <a:pt x="5" y="392"/>
                    <a:pt x="1" y="392"/>
                    <a:pt x="0" y="385"/>
                  </a:cubicBezTo>
                  <a:cubicBezTo>
                    <a:pt x="7" y="382"/>
                    <a:pt x="14" y="381"/>
                    <a:pt x="22" y="379"/>
                  </a:cubicBezTo>
                  <a:cubicBezTo>
                    <a:pt x="18" y="374"/>
                    <a:pt x="16" y="372"/>
                    <a:pt x="10" y="370"/>
                  </a:cubicBezTo>
                  <a:cubicBezTo>
                    <a:pt x="17" y="369"/>
                    <a:pt x="21" y="367"/>
                    <a:pt x="27" y="366"/>
                  </a:cubicBezTo>
                  <a:cubicBezTo>
                    <a:pt x="37" y="361"/>
                    <a:pt x="30" y="351"/>
                    <a:pt x="25" y="343"/>
                  </a:cubicBezTo>
                  <a:cubicBezTo>
                    <a:pt x="41" y="340"/>
                    <a:pt x="44" y="341"/>
                    <a:pt x="57" y="349"/>
                  </a:cubicBezTo>
                  <a:cubicBezTo>
                    <a:pt x="62" y="356"/>
                    <a:pt x="64" y="355"/>
                    <a:pt x="72" y="354"/>
                  </a:cubicBezTo>
                  <a:cubicBezTo>
                    <a:pt x="85" y="338"/>
                    <a:pt x="154" y="355"/>
                    <a:pt x="180" y="358"/>
                  </a:cubicBezTo>
                  <a:cubicBezTo>
                    <a:pt x="211" y="368"/>
                    <a:pt x="167" y="367"/>
                    <a:pt x="144" y="367"/>
                  </a:cubicBezTo>
                  <a:cubicBezTo>
                    <a:pt x="150" y="376"/>
                    <a:pt x="141" y="380"/>
                    <a:pt x="135" y="387"/>
                  </a:cubicBezTo>
                  <a:cubicBezTo>
                    <a:pt x="143" y="401"/>
                    <a:pt x="168" y="402"/>
                    <a:pt x="183" y="403"/>
                  </a:cubicBezTo>
                  <a:cubicBezTo>
                    <a:pt x="188" y="406"/>
                    <a:pt x="206" y="422"/>
                    <a:pt x="208" y="423"/>
                  </a:cubicBezTo>
                  <a:cubicBezTo>
                    <a:pt x="216" y="425"/>
                    <a:pt x="225" y="425"/>
                    <a:pt x="234" y="426"/>
                  </a:cubicBezTo>
                  <a:cubicBezTo>
                    <a:pt x="264" y="448"/>
                    <a:pt x="391" y="428"/>
                    <a:pt x="334" y="433"/>
                  </a:cubicBezTo>
                  <a:cubicBezTo>
                    <a:pt x="325" y="434"/>
                    <a:pt x="316" y="434"/>
                    <a:pt x="307" y="435"/>
                  </a:cubicBezTo>
                  <a:cubicBezTo>
                    <a:pt x="303" y="435"/>
                    <a:pt x="299" y="436"/>
                    <a:pt x="295" y="436"/>
                  </a:cubicBezTo>
                  <a:cubicBezTo>
                    <a:pt x="283" y="440"/>
                    <a:pt x="271" y="440"/>
                    <a:pt x="259" y="442"/>
                  </a:cubicBezTo>
                  <a:cubicBezTo>
                    <a:pt x="264" y="455"/>
                    <a:pt x="280" y="452"/>
                    <a:pt x="292" y="454"/>
                  </a:cubicBezTo>
                  <a:cubicBezTo>
                    <a:pt x="297" y="463"/>
                    <a:pt x="305" y="457"/>
                    <a:pt x="313" y="454"/>
                  </a:cubicBezTo>
                  <a:cubicBezTo>
                    <a:pt x="347" y="456"/>
                    <a:pt x="369" y="462"/>
                    <a:pt x="402" y="466"/>
                  </a:cubicBezTo>
                  <a:cubicBezTo>
                    <a:pt x="414" y="469"/>
                    <a:pt x="426" y="470"/>
                    <a:pt x="438" y="472"/>
                  </a:cubicBezTo>
                  <a:cubicBezTo>
                    <a:pt x="440" y="463"/>
                    <a:pt x="436" y="462"/>
                    <a:pt x="444" y="456"/>
                  </a:cubicBezTo>
                  <a:cubicBezTo>
                    <a:pt x="439" y="448"/>
                    <a:pt x="431" y="450"/>
                    <a:pt x="423" y="447"/>
                  </a:cubicBezTo>
                  <a:cubicBezTo>
                    <a:pt x="412" y="440"/>
                    <a:pt x="409" y="437"/>
                    <a:pt x="421" y="429"/>
                  </a:cubicBezTo>
                  <a:cubicBezTo>
                    <a:pt x="412" y="422"/>
                    <a:pt x="403" y="424"/>
                    <a:pt x="393" y="421"/>
                  </a:cubicBezTo>
                  <a:cubicBezTo>
                    <a:pt x="387" y="417"/>
                    <a:pt x="382" y="416"/>
                    <a:pt x="381" y="409"/>
                  </a:cubicBezTo>
                  <a:cubicBezTo>
                    <a:pt x="395" y="387"/>
                    <a:pt x="390" y="390"/>
                    <a:pt x="364" y="385"/>
                  </a:cubicBezTo>
                  <a:cubicBezTo>
                    <a:pt x="356" y="381"/>
                    <a:pt x="350" y="379"/>
                    <a:pt x="346" y="370"/>
                  </a:cubicBezTo>
                  <a:cubicBezTo>
                    <a:pt x="349" y="361"/>
                    <a:pt x="352" y="360"/>
                    <a:pt x="360" y="355"/>
                  </a:cubicBezTo>
                  <a:cubicBezTo>
                    <a:pt x="364" y="350"/>
                    <a:pt x="367" y="348"/>
                    <a:pt x="373" y="346"/>
                  </a:cubicBezTo>
                  <a:cubicBezTo>
                    <a:pt x="378" y="335"/>
                    <a:pt x="357" y="337"/>
                    <a:pt x="349" y="336"/>
                  </a:cubicBezTo>
                  <a:cubicBezTo>
                    <a:pt x="356" y="335"/>
                    <a:pt x="364" y="337"/>
                    <a:pt x="370" y="333"/>
                  </a:cubicBezTo>
                  <a:cubicBezTo>
                    <a:pt x="378" y="328"/>
                    <a:pt x="358" y="318"/>
                    <a:pt x="348" y="313"/>
                  </a:cubicBezTo>
                  <a:cubicBezTo>
                    <a:pt x="343" y="314"/>
                    <a:pt x="338" y="317"/>
                    <a:pt x="334" y="315"/>
                  </a:cubicBezTo>
                  <a:cubicBezTo>
                    <a:pt x="332" y="314"/>
                    <a:pt x="339" y="312"/>
                    <a:pt x="339" y="309"/>
                  </a:cubicBezTo>
                  <a:cubicBezTo>
                    <a:pt x="340" y="296"/>
                    <a:pt x="332" y="283"/>
                    <a:pt x="322" y="277"/>
                  </a:cubicBezTo>
                  <a:cubicBezTo>
                    <a:pt x="318" y="256"/>
                    <a:pt x="325" y="286"/>
                    <a:pt x="316" y="267"/>
                  </a:cubicBezTo>
                  <a:cubicBezTo>
                    <a:pt x="309" y="252"/>
                    <a:pt x="312" y="236"/>
                    <a:pt x="301" y="222"/>
                  </a:cubicBezTo>
                  <a:cubicBezTo>
                    <a:pt x="301" y="220"/>
                    <a:pt x="300" y="219"/>
                    <a:pt x="300" y="217"/>
                  </a:cubicBezTo>
                  <a:lnTo>
                    <a:pt x="295" y="208"/>
                  </a:lnTo>
                  <a:cubicBezTo>
                    <a:pt x="295" y="208"/>
                    <a:pt x="295" y="208"/>
                    <a:pt x="295" y="208"/>
                  </a:cubicBezTo>
                  <a:cubicBezTo>
                    <a:pt x="291" y="214"/>
                    <a:pt x="293" y="211"/>
                    <a:pt x="289" y="217"/>
                  </a:cubicBezTo>
                  <a:cubicBezTo>
                    <a:pt x="287" y="228"/>
                    <a:pt x="284" y="237"/>
                    <a:pt x="283" y="249"/>
                  </a:cubicBezTo>
                  <a:cubicBezTo>
                    <a:pt x="282" y="235"/>
                    <a:pt x="285" y="200"/>
                    <a:pt x="270" y="193"/>
                  </a:cubicBezTo>
                  <a:cubicBezTo>
                    <a:pt x="268" y="174"/>
                    <a:pt x="266" y="174"/>
                    <a:pt x="253" y="163"/>
                  </a:cubicBezTo>
                  <a:cubicBezTo>
                    <a:pt x="251" y="147"/>
                    <a:pt x="248" y="133"/>
                    <a:pt x="238" y="120"/>
                  </a:cubicBezTo>
                  <a:cubicBezTo>
                    <a:pt x="237" y="113"/>
                    <a:pt x="232" y="111"/>
                    <a:pt x="228" y="106"/>
                  </a:cubicBezTo>
                  <a:cubicBezTo>
                    <a:pt x="226" y="90"/>
                    <a:pt x="222" y="87"/>
                    <a:pt x="231" y="75"/>
                  </a:cubicBezTo>
                  <a:cubicBezTo>
                    <a:pt x="232" y="68"/>
                    <a:pt x="237" y="67"/>
                    <a:pt x="229" y="64"/>
                  </a:cubicBezTo>
                  <a:cubicBezTo>
                    <a:pt x="232" y="56"/>
                    <a:pt x="229" y="53"/>
                    <a:pt x="225" y="46"/>
                  </a:cubicBezTo>
                  <a:cubicBezTo>
                    <a:pt x="223" y="26"/>
                    <a:pt x="227" y="23"/>
                    <a:pt x="210" y="27"/>
                  </a:cubicBezTo>
                  <a:cubicBezTo>
                    <a:pt x="206" y="39"/>
                    <a:pt x="207" y="53"/>
                    <a:pt x="192" y="55"/>
                  </a:cubicBezTo>
                  <a:cubicBezTo>
                    <a:pt x="194" y="64"/>
                    <a:pt x="194" y="68"/>
                    <a:pt x="192" y="78"/>
                  </a:cubicBezTo>
                  <a:cubicBezTo>
                    <a:pt x="187" y="73"/>
                    <a:pt x="183" y="73"/>
                    <a:pt x="177" y="69"/>
                  </a:cubicBezTo>
                  <a:cubicBezTo>
                    <a:pt x="172" y="56"/>
                    <a:pt x="173" y="33"/>
                    <a:pt x="189" y="30"/>
                  </a:cubicBezTo>
                  <a:cubicBezTo>
                    <a:pt x="190" y="22"/>
                    <a:pt x="193" y="19"/>
                    <a:pt x="201" y="18"/>
                  </a:cubicBezTo>
                  <a:cubicBezTo>
                    <a:pt x="209" y="14"/>
                    <a:pt x="211" y="5"/>
                    <a:pt x="219" y="0"/>
                  </a:cubicBezTo>
                  <a:cubicBezTo>
                    <a:pt x="229" y="1"/>
                    <a:pt x="228" y="6"/>
                    <a:pt x="235" y="13"/>
                  </a:cubicBezTo>
                  <a:cubicBezTo>
                    <a:pt x="237" y="20"/>
                    <a:pt x="237" y="25"/>
                    <a:pt x="241" y="31"/>
                  </a:cubicBezTo>
                  <a:cubicBezTo>
                    <a:pt x="245" y="43"/>
                    <a:pt x="254" y="58"/>
                    <a:pt x="261" y="69"/>
                  </a:cubicBezTo>
                  <a:cubicBezTo>
                    <a:pt x="262" y="75"/>
                    <a:pt x="267" y="94"/>
                    <a:pt x="271" y="100"/>
                  </a:cubicBezTo>
                  <a:cubicBezTo>
                    <a:pt x="273" y="104"/>
                    <a:pt x="280" y="109"/>
                    <a:pt x="280" y="109"/>
                  </a:cubicBezTo>
                  <a:cubicBezTo>
                    <a:pt x="283" y="115"/>
                    <a:pt x="285" y="117"/>
                    <a:pt x="291" y="121"/>
                  </a:cubicBezTo>
                  <a:cubicBezTo>
                    <a:pt x="300" y="136"/>
                    <a:pt x="298" y="153"/>
                    <a:pt x="309" y="166"/>
                  </a:cubicBezTo>
                  <a:cubicBezTo>
                    <a:pt x="310" y="173"/>
                    <a:pt x="313" y="174"/>
                    <a:pt x="319" y="177"/>
                  </a:cubicBezTo>
                  <a:cubicBezTo>
                    <a:pt x="323" y="184"/>
                    <a:pt x="320" y="189"/>
                    <a:pt x="315" y="195"/>
                  </a:cubicBezTo>
                  <a:cubicBezTo>
                    <a:pt x="323" y="200"/>
                    <a:pt x="327" y="203"/>
                    <a:pt x="333" y="211"/>
                  </a:cubicBezTo>
                  <a:cubicBezTo>
                    <a:pt x="335" y="221"/>
                    <a:pt x="341" y="227"/>
                    <a:pt x="351" y="229"/>
                  </a:cubicBezTo>
                  <a:cubicBezTo>
                    <a:pt x="357" y="241"/>
                    <a:pt x="366" y="250"/>
                    <a:pt x="372" y="262"/>
                  </a:cubicBezTo>
                  <a:cubicBezTo>
                    <a:pt x="373" y="272"/>
                    <a:pt x="375" y="285"/>
                    <a:pt x="381" y="294"/>
                  </a:cubicBezTo>
                  <a:cubicBezTo>
                    <a:pt x="384" y="299"/>
                    <a:pt x="394" y="307"/>
                    <a:pt x="394" y="307"/>
                  </a:cubicBezTo>
                  <a:cubicBezTo>
                    <a:pt x="399" y="320"/>
                    <a:pt x="409" y="334"/>
                    <a:pt x="420" y="343"/>
                  </a:cubicBezTo>
                  <a:cubicBezTo>
                    <a:pt x="430" y="363"/>
                    <a:pt x="440" y="377"/>
                    <a:pt x="456" y="393"/>
                  </a:cubicBezTo>
                  <a:cubicBezTo>
                    <a:pt x="468" y="421"/>
                    <a:pt x="470" y="434"/>
                    <a:pt x="496" y="454"/>
                  </a:cubicBezTo>
                  <a:cubicBezTo>
                    <a:pt x="501" y="468"/>
                    <a:pt x="511" y="481"/>
                    <a:pt x="520" y="493"/>
                  </a:cubicBezTo>
                  <a:cubicBezTo>
                    <a:pt x="520" y="499"/>
                    <a:pt x="520" y="504"/>
                    <a:pt x="519" y="510"/>
                  </a:cubicBezTo>
                  <a:cubicBezTo>
                    <a:pt x="517" y="527"/>
                    <a:pt x="517" y="518"/>
                    <a:pt x="517" y="516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12" name="Freeform 352"/>
            <p:cNvSpPr>
              <a:spLocks/>
            </p:cNvSpPr>
            <p:nvPr/>
          </p:nvSpPr>
          <p:spPr bwMode="auto">
            <a:xfrm>
              <a:off x="636" y="1976"/>
              <a:ext cx="762" cy="142"/>
            </a:xfrm>
            <a:custGeom>
              <a:avLst/>
              <a:gdLst>
                <a:gd name="T0" fmla="*/ 421 w 762"/>
                <a:gd name="T1" fmla="*/ 47 h 142"/>
                <a:gd name="T2" fmla="*/ 402 w 762"/>
                <a:gd name="T3" fmla="*/ 64 h 142"/>
                <a:gd name="T4" fmla="*/ 352 w 762"/>
                <a:gd name="T5" fmla="*/ 67 h 142"/>
                <a:gd name="T6" fmla="*/ 283 w 762"/>
                <a:gd name="T7" fmla="*/ 52 h 142"/>
                <a:gd name="T8" fmla="*/ 240 w 762"/>
                <a:gd name="T9" fmla="*/ 68 h 142"/>
                <a:gd name="T10" fmla="*/ 178 w 762"/>
                <a:gd name="T11" fmla="*/ 86 h 142"/>
                <a:gd name="T12" fmla="*/ 109 w 762"/>
                <a:gd name="T13" fmla="*/ 106 h 142"/>
                <a:gd name="T14" fmla="*/ 52 w 762"/>
                <a:gd name="T15" fmla="*/ 133 h 142"/>
                <a:gd name="T16" fmla="*/ 1 w 762"/>
                <a:gd name="T17" fmla="*/ 133 h 142"/>
                <a:gd name="T18" fmla="*/ 27 w 762"/>
                <a:gd name="T19" fmla="*/ 121 h 142"/>
                <a:gd name="T20" fmla="*/ 63 w 762"/>
                <a:gd name="T21" fmla="*/ 112 h 142"/>
                <a:gd name="T22" fmla="*/ 102 w 762"/>
                <a:gd name="T23" fmla="*/ 97 h 142"/>
                <a:gd name="T24" fmla="*/ 151 w 762"/>
                <a:gd name="T25" fmla="*/ 76 h 142"/>
                <a:gd name="T26" fmla="*/ 192 w 762"/>
                <a:gd name="T27" fmla="*/ 64 h 142"/>
                <a:gd name="T28" fmla="*/ 253 w 762"/>
                <a:gd name="T29" fmla="*/ 38 h 142"/>
                <a:gd name="T30" fmla="*/ 295 w 762"/>
                <a:gd name="T31" fmla="*/ 16 h 142"/>
                <a:gd name="T32" fmla="*/ 396 w 762"/>
                <a:gd name="T33" fmla="*/ 4 h 142"/>
                <a:gd name="T34" fmla="*/ 478 w 762"/>
                <a:gd name="T35" fmla="*/ 17 h 142"/>
                <a:gd name="T36" fmla="*/ 528 w 762"/>
                <a:gd name="T37" fmla="*/ 28 h 142"/>
                <a:gd name="T38" fmla="*/ 553 w 762"/>
                <a:gd name="T39" fmla="*/ 37 h 142"/>
                <a:gd name="T40" fmla="*/ 585 w 762"/>
                <a:gd name="T41" fmla="*/ 58 h 142"/>
                <a:gd name="T42" fmla="*/ 612 w 762"/>
                <a:gd name="T43" fmla="*/ 77 h 142"/>
                <a:gd name="T44" fmla="*/ 634 w 762"/>
                <a:gd name="T45" fmla="*/ 86 h 142"/>
                <a:gd name="T46" fmla="*/ 684 w 762"/>
                <a:gd name="T47" fmla="*/ 92 h 142"/>
                <a:gd name="T48" fmla="*/ 732 w 762"/>
                <a:gd name="T49" fmla="*/ 116 h 142"/>
                <a:gd name="T50" fmla="*/ 762 w 762"/>
                <a:gd name="T51" fmla="*/ 130 h 142"/>
                <a:gd name="T52" fmla="*/ 646 w 762"/>
                <a:gd name="T53" fmla="*/ 125 h 142"/>
                <a:gd name="T54" fmla="*/ 385 w 762"/>
                <a:gd name="T55" fmla="*/ 133 h 142"/>
                <a:gd name="T56" fmla="*/ 519 w 762"/>
                <a:gd name="T57" fmla="*/ 124 h 142"/>
                <a:gd name="T58" fmla="*/ 543 w 762"/>
                <a:gd name="T59" fmla="*/ 94 h 142"/>
                <a:gd name="T60" fmla="*/ 534 w 762"/>
                <a:gd name="T61" fmla="*/ 61 h 142"/>
                <a:gd name="T62" fmla="*/ 445 w 762"/>
                <a:gd name="T63" fmla="*/ 35 h 142"/>
                <a:gd name="T64" fmla="*/ 439 w 762"/>
                <a:gd name="T65" fmla="*/ 41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762" h="142">
                  <a:moveTo>
                    <a:pt x="439" y="41"/>
                  </a:moveTo>
                  <a:cubicBezTo>
                    <a:pt x="433" y="44"/>
                    <a:pt x="427" y="46"/>
                    <a:pt x="421" y="47"/>
                  </a:cubicBezTo>
                  <a:cubicBezTo>
                    <a:pt x="416" y="49"/>
                    <a:pt x="411" y="50"/>
                    <a:pt x="406" y="52"/>
                  </a:cubicBezTo>
                  <a:cubicBezTo>
                    <a:pt x="404" y="56"/>
                    <a:pt x="404" y="60"/>
                    <a:pt x="402" y="64"/>
                  </a:cubicBezTo>
                  <a:cubicBezTo>
                    <a:pt x="397" y="72"/>
                    <a:pt x="380" y="79"/>
                    <a:pt x="372" y="80"/>
                  </a:cubicBezTo>
                  <a:cubicBezTo>
                    <a:pt x="359" y="79"/>
                    <a:pt x="357" y="78"/>
                    <a:pt x="352" y="67"/>
                  </a:cubicBezTo>
                  <a:cubicBezTo>
                    <a:pt x="349" y="54"/>
                    <a:pt x="348" y="46"/>
                    <a:pt x="334" y="43"/>
                  </a:cubicBezTo>
                  <a:cubicBezTo>
                    <a:pt x="316" y="46"/>
                    <a:pt x="300" y="48"/>
                    <a:pt x="283" y="52"/>
                  </a:cubicBezTo>
                  <a:cubicBezTo>
                    <a:pt x="276" y="59"/>
                    <a:pt x="273" y="59"/>
                    <a:pt x="262" y="61"/>
                  </a:cubicBezTo>
                  <a:cubicBezTo>
                    <a:pt x="255" y="65"/>
                    <a:pt x="248" y="67"/>
                    <a:pt x="240" y="68"/>
                  </a:cubicBezTo>
                  <a:cubicBezTo>
                    <a:pt x="228" y="72"/>
                    <a:pt x="220" y="76"/>
                    <a:pt x="207" y="77"/>
                  </a:cubicBezTo>
                  <a:cubicBezTo>
                    <a:pt x="197" y="83"/>
                    <a:pt x="190" y="85"/>
                    <a:pt x="178" y="86"/>
                  </a:cubicBezTo>
                  <a:cubicBezTo>
                    <a:pt x="163" y="89"/>
                    <a:pt x="150" y="94"/>
                    <a:pt x="135" y="95"/>
                  </a:cubicBezTo>
                  <a:cubicBezTo>
                    <a:pt x="127" y="99"/>
                    <a:pt x="118" y="103"/>
                    <a:pt x="109" y="106"/>
                  </a:cubicBezTo>
                  <a:cubicBezTo>
                    <a:pt x="103" y="112"/>
                    <a:pt x="96" y="114"/>
                    <a:pt x="88" y="116"/>
                  </a:cubicBezTo>
                  <a:cubicBezTo>
                    <a:pt x="77" y="122"/>
                    <a:pt x="64" y="130"/>
                    <a:pt x="52" y="133"/>
                  </a:cubicBezTo>
                  <a:cubicBezTo>
                    <a:pt x="47" y="139"/>
                    <a:pt x="45" y="137"/>
                    <a:pt x="39" y="133"/>
                  </a:cubicBezTo>
                  <a:cubicBezTo>
                    <a:pt x="29" y="134"/>
                    <a:pt x="10" y="135"/>
                    <a:pt x="1" y="133"/>
                  </a:cubicBezTo>
                  <a:cubicBezTo>
                    <a:pt x="0" y="133"/>
                    <a:pt x="10" y="128"/>
                    <a:pt x="10" y="128"/>
                  </a:cubicBezTo>
                  <a:cubicBezTo>
                    <a:pt x="16" y="125"/>
                    <a:pt x="20" y="122"/>
                    <a:pt x="27" y="121"/>
                  </a:cubicBezTo>
                  <a:cubicBezTo>
                    <a:pt x="32" y="120"/>
                    <a:pt x="42" y="118"/>
                    <a:pt x="42" y="118"/>
                  </a:cubicBezTo>
                  <a:cubicBezTo>
                    <a:pt x="49" y="114"/>
                    <a:pt x="56" y="116"/>
                    <a:pt x="63" y="112"/>
                  </a:cubicBezTo>
                  <a:cubicBezTo>
                    <a:pt x="67" y="105"/>
                    <a:pt x="68" y="104"/>
                    <a:pt x="75" y="103"/>
                  </a:cubicBezTo>
                  <a:cubicBezTo>
                    <a:pt x="84" y="91"/>
                    <a:pt x="75" y="100"/>
                    <a:pt x="102" y="97"/>
                  </a:cubicBezTo>
                  <a:cubicBezTo>
                    <a:pt x="113" y="96"/>
                    <a:pt x="121" y="84"/>
                    <a:pt x="133" y="82"/>
                  </a:cubicBezTo>
                  <a:cubicBezTo>
                    <a:pt x="140" y="78"/>
                    <a:pt x="142" y="77"/>
                    <a:pt x="151" y="76"/>
                  </a:cubicBezTo>
                  <a:cubicBezTo>
                    <a:pt x="158" y="73"/>
                    <a:pt x="165" y="71"/>
                    <a:pt x="172" y="70"/>
                  </a:cubicBezTo>
                  <a:cubicBezTo>
                    <a:pt x="179" y="66"/>
                    <a:pt x="184" y="65"/>
                    <a:pt x="192" y="64"/>
                  </a:cubicBezTo>
                  <a:cubicBezTo>
                    <a:pt x="201" y="61"/>
                    <a:pt x="210" y="57"/>
                    <a:pt x="219" y="55"/>
                  </a:cubicBezTo>
                  <a:cubicBezTo>
                    <a:pt x="228" y="48"/>
                    <a:pt x="242" y="41"/>
                    <a:pt x="253" y="38"/>
                  </a:cubicBezTo>
                  <a:cubicBezTo>
                    <a:pt x="259" y="35"/>
                    <a:pt x="263" y="32"/>
                    <a:pt x="270" y="31"/>
                  </a:cubicBezTo>
                  <a:cubicBezTo>
                    <a:pt x="278" y="25"/>
                    <a:pt x="288" y="23"/>
                    <a:pt x="295" y="16"/>
                  </a:cubicBezTo>
                  <a:cubicBezTo>
                    <a:pt x="320" y="19"/>
                    <a:pt x="344" y="15"/>
                    <a:pt x="370" y="14"/>
                  </a:cubicBezTo>
                  <a:cubicBezTo>
                    <a:pt x="380" y="12"/>
                    <a:pt x="387" y="6"/>
                    <a:pt x="396" y="4"/>
                  </a:cubicBezTo>
                  <a:cubicBezTo>
                    <a:pt x="405" y="0"/>
                    <a:pt x="414" y="3"/>
                    <a:pt x="423" y="5"/>
                  </a:cubicBezTo>
                  <a:cubicBezTo>
                    <a:pt x="434" y="13"/>
                    <a:pt x="464" y="15"/>
                    <a:pt x="478" y="17"/>
                  </a:cubicBezTo>
                  <a:cubicBezTo>
                    <a:pt x="487" y="21"/>
                    <a:pt x="497" y="21"/>
                    <a:pt x="507" y="23"/>
                  </a:cubicBezTo>
                  <a:cubicBezTo>
                    <a:pt x="514" y="26"/>
                    <a:pt x="521" y="25"/>
                    <a:pt x="528" y="28"/>
                  </a:cubicBezTo>
                  <a:cubicBezTo>
                    <a:pt x="530" y="29"/>
                    <a:pt x="535" y="33"/>
                    <a:pt x="538" y="34"/>
                  </a:cubicBezTo>
                  <a:cubicBezTo>
                    <a:pt x="543" y="35"/>
                    <a:pt x="553" y="37"/>
                    <a:pt x="553" y="37"/>
                  </a:cubicBezTo>
                  <a:cubicBezTo>
                    <a:pt x="556" y="44"/>
                    <a:pt x="566" y="48"/>
                    <a:pt x="573" y="52"/>
                  </a:cubicBezTo>
                  <a:cubicBezTo>
                    <a:pt x="577" y="54"/>
                    <a:pt x="585" y="58"/>
                    <a:pt x="585" y="58"/>
                  </a:cubicBezTo>
                  <a:cubicBezTo>
                    <a:pt x="589" y="63"/>
                    <a:pt x="592" y="65"/>
                    <a:pt x="598" y="67"/>
                  </a:cubicBezTo>
                  <a:cubicBezTo>
                    <a:pt x="609" y="75"/>
                    <a:pt x="604" y="72"/>
                    <a:pt x="612" y="77"/>
                  </a:cubicBezTo>
                  <a:cubicBezTo>
                    <a:pt x="617" y="85"/>
                    <a:pt x="624" y="87"/>
                    <a:pt x="633" y="89"/>
                  </a:cubicBezTo>
                  <a:cubicBezTo>
                    <a:pt x="643" y="94"/>
                    <a:pt x="632" y="89"/>
                    <a:pt x="634" y="86"/>
                  </a:cubicBezTo>
                  <a:cubicBezTo>
                    <a:pt x="636" y="84"/>
                    <a:pt x="639" y="84"/>
                    <a:pt x="642" y="83"/>
                  </a:cubicBezTo>
                  <a:cubicBezTo>
                    <a:pt x="653" y="89"/>
                    <a:pt x="671" y="91"/>
                    <a:pt x="684" y="92"/>
                  </a:cubicBezTo>
                  <a:cubicBezTo>
                    <a:pt x="694" y="97"/>
                    <a:pt x="704" y="102"/>
                    <a:pt x="715" y="104"/>
                  </a:cubicBezTo>
                  <a:cubicBezTo>
                    <a:pt x="720" y="109"/>
                    <a:pt x="724" y="114"/>
                    <a:pt x="732" y="116"/>
                  </a:cubicBezTo>
                  <a:cubicBezTo>
                    <a:pt x="737" y="119"/>
                    <a:pt x="743" y="119"/>
                    <a:pt x="748" y="121"/>
                  </a:cubicBezTo>
                  <a:cubicBezTo>
                    <a:pt x="752" y="126"/>
                    <a:pt x="756" y="128"/>
                    <a:pt x="762" y="130"/>
                  </a:cubicBezTo>
                  <a:cubicBezTo>
                    <a:pt x="728" y="131"/>
                    <a:pt x="698" y="139"/>
                    <a:pt x="663" y="140"/>
                  </a:cubicBezTo>
                  <a:cubicBezTo>
                    <a:pt x="635" y="137"/>
                    <a:pt x="673" y="134"/>
                    <a:pt x="646" y="125"/>
                  </a:cubicBezTo>
                  <a:cubicBezTo>
                    <a:pt x="640" y="120"/>
                    <a:pt x="641" y="127"/>
                    <a:pt x="634" y="131"/>
                  </a:cubicBezTo>
                  <a:cubicBezTo>
                    <a:pt x="558" y="120"/>
                    <a:pt x="460" y="132"/>
                    <a:pt x="385" y="133"/>
                  </a:cubicBezTo>
                  <a:cubicBezTo>
                    <a:pt x="336" y="132"/>
                    <a:pt x="190" y="136"/>
                    <a:pt x="238" y="125"/>
                  </a:cubicBezTo>
                  <a:cubicBezTo>
                    <a:pt x="330" y="142"/>
                    <a:pt x="426" y="131"/>
                    <a:pt x="519" y="124"/>
                  </a:cubicBezTo>
                  <a:cubicBezTo>
                    <a:pt x="526" y="110"/>
                    <a:pt x="525" y="113"/>
                    <a:pt x="543" y="109"/>
                  </a:cubicBezTo>
                  <a:cubicBezTo>
                    <a:pt x="537" y="103"/>
                    <a:pt x="529" y="97"/>
                    <a:pt x="543" y="94"/>
                  </a:cubicBezTo>
                  <a:cubicBezTo>
                    <a:pt x="545" y="85"/>
                    <a:pt x="539" y="84"/>
                    <a:pt x="547" y="76"/>
                  </a:cubicBezTo>
                  <a:cubicBezTo>
                    <a:pt x="552" y="62"/>
                    <a:pt x="553" y="62"/>
                    <a:pt x="534" y="61"/>
                  </a:cubicBezTo>
                  <a:cubicBezTo>
                    <a:pt x="521" y="56"/>
                    <a:pt x="514" y="50"/>
                    <a:pt x="499" y="49"/>
                  </a:cubicBezTo>
                  <a:cubicBezTo>
                    <a:pt x="471" y="51"/>
                    <a:pt x="470" y="39"/>
                    <a:pt x="445" y="35"/>
                  </a:cubicBezTo>
                  <a:cubicBezTo>
                    <a:pt x="437" y="32"/>
                    <a:pt x="432" y="28"/>
                    <a:pt x="427" y="35"/>
                  </a:cubicBezTo>
                  <a:cubicBezTo>
                    <a:pt x="430" y="42"/>
                    <a:pt x="431" y="44"/>
                    <a:pt x="439" y="41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13" name="Freeform 353"/>
            <p:cNvSpPr>
              <a:spLocks/>
            </p:cNvSpPr>
            <p:nvPr/>
          </p:nvSpPr>
          <p:spPr bwMode="auto">
            <a:xfrm>
              <a:off x="979" y="2022"/>
              <a:ext cx="56" cy="39"/>
            </a:xfrm>
            <a:custGeom>
              <a:avLst/>
              <a:gdLst>
                <a:gd name="T0" fmla="*/ 32 w 56"/>
                <a:gd name="T1" fmla="*/ 1 h 39"/>
                <a:gd name="T2" fmla="*/ 24 w 56"/>
                <a:gd name="T3" fmla="*/ 13 h 39"/>
                <a:gd name="T4" fmla="*/ 39 w 56"/>
                <a:gd name="T5" fmla="*/ 9 h 39"/>
                <a:gd name="T6" fmla="*/ 24 w 56"/>
                <a:gd name="T7" fmla="*/ 31 h 39"/>
                <a:gd name="T8" fmla="*/ 11 w 56"/>
                <a:gd name="T9" fmla="*/ 22 h 39"/>
                <a:gd name="T10" fmla="*/ 6 w 56"/>
                <a:gd name="T11" fmla="*/ 0 h 39"/>
                <a:gd name="T12" fmla="*/ 14 w 56"/>
                <a:gd name="T13" fmla="*/ 25 h 39"/>
                <a:gd name="T14" fmla="*/ 23 w 56"/>
                <a:gd name="T15" fmla="*/ 39 h 39"/>
                <a:gd name="T16" fmla="*/ 50 w 56"/>
                <a:gd name="T17" fmla="*/ 30 h 39"/>
                <a:gd name="T18" fmla="*/ 42 w 56"/>
                <a:gd name="T19" fmla="*/ 0 h 39"/>
                <a:gd name="T20" fmla="*/ 32 w 56"/>
                <a:gd name="T21" fmla="*/ 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6" h="39">
                  <a:moveTo>
                    <a:pt x="32" y="1"/>
                  </a:moveTo>
                  <a:cubicBezTo>
                    <a:pt x="23" y="4"/>
                    <a:pt x="11" y="3"/>
                    <a:pt x="24" y="13"/>
                  </a:cubicBezTo>
                  <a:cubicBezTo>
                    <a:pt x="29" y="6"/>
                    <a:pt x="31" y="7"/>
                    <a:pt x="39" y="9"/>
                  </a:cubicBezTo>
                  <a:cubicBezTo>
                    <a:pt x="37" y="22"/>
                    <a:pt x="38" y="29"/>
                    <a:pt x="24" y="31"/>
                  </a:cubicBezTo>
                  <a:cubicBezTo>
                    <a:pt x="21" y="27"/>
                    <a:pt x="11" y="22"/>
                    <a:pt x="11" y="22"/>
                  </a:cubicBezTo>
                  <a:cubicBezTo>
                    <a:pt x="7" y="15"/>
                    <a:pt x="10" y="7"/>
                    <a:pt x="6" y="0"/>
                  </a:cubicBezTo>
                  <a:cubicBezTo>
                    <a:pt x="0" y="8"/>
                    <a:pt x="2" y="24"/>
                    <a:pt x="14" y="25"/>
                  </a:cubicBezTo>
                  <a:cubicBezTo>
                    <a:pt x="15" y="34"/>
                    <a:pt x="15" y="36"/>
                    <a:pt x="23" y="39"/>
                  </a:cubicBezTo>
                  <a:cubicBezTo>
                    <a:pt x="34" y="37"/>
                    <a:pt x="38" y="31"/>
                    <a:pt x="50" y="30"/>
                  </a:cubicBezTo>
                  <a:cubicBezTo>
                    <a:pt x="51" y="19"/>
                    <a:pt x="56" y="2"/>
                    <a:pt x="42" y="0"/>
                  </a:cubicBezTo>
                  <a:cubicBezTo>
                    <a:pt x="34" y="1"/>
                    <a:pt x="37" y="1"/>
                    <a:pt x="32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14" name="Freeform 354"/>
            <p:cNvSpPr>
              <a:spLocks/>
            </p:cNvSpPr>
            <p:nvPr/>
          </p:nvSpPr>
          <p:spPr bwMode="auto">
            <a:xfrm>
              <a:off x="1384" y="1878"/>
              <a:ext cx="131" cy="62"/>
            </a:xfrm>
            <a:custGeom>
              <a:avLst/>
              <a:gdLst>
                <a:gd name="T0" fmla="*/ 117 w 131"/>
                <a:gd name="T1" fmla="*/ 62 h 62"/>
                <a:gd name="T2" fmla="*/ 103 w 131"/>
                <a:gd name="T3" fmla="*/ 48 h 62"/>
                <a:gd name="T4" fmla="*/ 29 w 131"/>
                <a:gd name="T5" fmla="*/ 36 h 62"/>
                <a:gd name="T6" fmla="*/ 19 w 131"/>
                <a:gd name="T7" fmla="*/ 22 h 62"/>
                <a:gd name="T8" fmla="*/ 53 w 131"/>
                <a:gd name="T9" fmla="*/ 18 h 62"/>
                <a:gd name="T10" fmla="*/ 99 w 131"/>
                <a:gd name="T11" fmla="*/ 16 h 62"/>
                <a:gd name="T12" fmla="*/ 63 w 131"/>
                <a:gd name="T13" fmla="*/ 18 h 62"/>
                <a:gd name="T14" fmla="*/ 87 w 131"/>
                <a:gd name="T15" fmla="*/ 34 h 62"/>
                <a:gd name="T16" fmla="*/ 103 w 131"/>
                <a:gd name="T17" fmla="*/ 40 h 62"/>
                <a:gd name="T18" fmla="*/ 109 w 131"/>
                <a:gd name="T19" fmla="*/ 58 h 62"/>
                <a:gd name="T20" fmla="*/ 117 w 131"/>
                <a:gd name="T21" fmla="*/ 6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1" h="62">
                  <a:moveTo>
                    <a:pt x="117" y="62"/>
                  </a:moveTo>
                  <a:cubicBezTo>
                    <a:pt x="102" y="57"/>
                    <a:pt x="106" y="62"/>
                    <a:pt x="103" y="48"/>
                  </a:cubicBezTo>
                  <a:cubicBezTo>
                    <a:pt x="43" y="52"/>
                    <a:pt x="96" y="40"/>
                    <a:pt x="29" y="36"/>
                  </a:cubicBezTo>
                  <a:cubicBezTo>
                    <a:pt x="18" y="39"/>
                    <a:pt x="0" y="28"/>
                    <a:pt x="19" y="22"/>
                  </a:cubicBezTo>
                  <a:cubicBezTo>
                    <a:pt x="34" y="17"/>
                    <a:pt x="23" y="20"/>
                    <a:pt x="53" y="18"/>
                  </a:cubicBezTo>
                  <a:cubicBezTo>
                    <a:pt x="65" y="0"/>
                    <a:pt x="131" y="13"/>
                    <a:pt x="99" y="16"/>
                  </a:cubicBezTo>
                  <a:cubicBezTo>
                    <a:pt x="87" y="17"/>
                    <a:pt x="75" y="17"/>
                    <a:pt x="63" y="18"/>
                  </a:cubicBezTo>
                  <a:cubicBezTo>
                    <a:pt x="52" y="34"/>
                    <a:pt x="77" y="33"/>
                    <a:pt x="87" y="34"/>
                  </a:cubicBezTo>
                  <a:cubicBezTo>
                    <a:pt x="92" y="37"/>
                    <a:pt x="99" y="36"/>
                    <a:pt x="103" y="40"/>
                  </a:cubicBezTo>
                  <a:cubicBezTo>
                    <a:pt x="107" y="44"/>
                    <a:pt x="103" y="56"/>
                    <a:pt x="109" y="58"/>
                  </a:cubicBezTo>
                  <a:cubicBezTo>
                    <a:pt x="116" y="60"/>
                    <a:pt x="114" y="59"/>
                    <a:pt x="117" y="6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15" name="Freeform 355"/>
            <p:cNvSpPr>
              <a:spLocks/>
            </p:cNvSpPr>
            <p:nvPr/>
          </p:nvSpPr>
          <p:spPr bwMode="auto">
            <a:xfrm>
              <a:off x="563" y="1934"/>
              <a:ext cx="64" cy="39"/>
            </a:xfrm>
            <a:custGeom>
              <a:avLst/>
              <a:gdLst>
                <a:gd name="T0" fmla="*/ 64 w 64"/>
                <a:gd name="T1" fmla="*/ 30 h 39"/>
                <a:gd name="T2" fmla="*/ 2 w 64"/>
                <a:gd name="T3" fmla="*/ 36 h 39"/>
                <a:gd name="T4" fmla="*/ 38 w 64"/>
                <a:gd name="T5" fmla="*/ 32 h 39"/>
                <a:gd name="T6" fmla="*/ 34 w 64"/>
                <a:gd name="T7" fmla="*/ 20 h 39"/>
                <a:gd name="T8" fmla="*/ 12 w 64"/>
                <a:gd name="T9" fmla="*/ 10 h 39"/>
                <a:gd name="T10" fmla="*/ 0 w 64"/>
                <a:gd name="T11" fmla="*/ 6 h 39"/>
                <a:gd name="T12" fmla="*/ 12 w 64"/>
                <a:gd name="T13" fmla="*/ 0 h 39"/>
                <a:gd name="T14" fmla="*/ 30 w 64"/>
                <a:gd name="T15" fmla="*/ 6 h 39"/>
                <a:gd name="T16" fmla="*/ 42 w 64"/>
                <a:gd name="T17" fmla="*/ 22 h 39"/>
                <a:gd name="T18" fmla="*/ 64 w 64"/>
                <a:gd name="T19" fmla="*/ 3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39">
                  <a:moveTo>
                    <a:pt x="64" y="30"/>
                  </a:moveTo>
                  <a:cubicBezTo>
                    <a:pt x="18" y="34"/>
                    <a:pt x="60" y="39"/>
                    <a:pt x="2" y="36"/>
                  </a:cubicBezTo>
                  <a:cubicBezTo>
                    <a:pt x="13" y="32"/>
                    <a:pt x="27" y="38"/>
                    <a:pt x="38" y="32"/>
                  </a:cubicBezTo>
                  <a:cubicBezTo>
                    <a:pt x="42" y="30"/>
                    <a:pt x="36" y="24"/>
                    <a:pt x="34" y="20"/>
                  </a:cubicBezTo>
                  <a:cubicBezTo>
                    <a:pt x="27" y="10"/>
                    <a:pt x="24" y="13"/>
                    <a:pt x="12" y="10"/>
                  </a:cubicBezTo>
                  <a:cubicBezTo>
                    <a:pt x="8" y="9"/>
                    <a:pt x="0" y="6"/>
                    <a:pt x="0" y="6"/>
                  </a:cubicBezTo>
                  <a:cubicBezTo>
                    <a:pt x="2" y="4"/>
                    <a:pt x="8" y="0"/>
                    <a:pt x="12" y="0"/>
                  </a:cubicBezTo>
                  <a:cubicBezTo>
                    <a:pt x="18" y="1"/>
                    <a:pt x="30" y="6"/>
                    <a:pt x="30" y="6"/>
                  </a:cubicBezTo>
                  <a:cubicBezTo>
                    <a:pt x="34" y="13"/>
                    <a:pt x="39" y="14"/>
                    <a:pt x="42" y="22"/>
                  </a:cubicBezTo>
                  <a:cubicBezTo>
                    <a:pt x="64" y="18"/>
                    <a:pt x="53" y="30"/>
                    <a:pt x="64" y="30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16" name="Freeform 356"/>
            <p:cNvSpPr>
              <a:spLocks/>
            </p:cNvSpPr>
            <p:nvPr/>
          </p:nvSpPr>
          <p:spPr bwMode="auto">
            <a:xfrm>
              <a:off x="729" y="1698"/>
              <a:ext cx="10" cy="55"/>
            </a:xfrm>
            <a:custGeom>
              <a:avLst/>
              <a:gdLst>
                <a:gd name="T0" fmla="*/ 10 w 10"/>
                <a:gd name="T1" fmla="*/ 0 h 55"/>
                <a:gd name="T2" fmla="*/ 8 w 10"/>
                <a:gd name="T3" fmla="*/ 26 h 55"/>
                <a:gd name="T4" fmla="*/ 2 w 10"/>
                <a:gd name="T5" fmla="*/ 28 h 55"/>
                <a:gd name="T6" fmla="*/ 0 w 10"/>
                <a:gd name="T7" fmla="*/ 48 h 55"/>
                <a:gd name="T8" fmla="*/ 10 w 10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55">
                  <a:moveTo>
                    <a:pt x="10" y="0"/>
                  </a:moveTo>
                  <a:cubicBezTo>
                    <a:pt x="9" y="9"/>
                    <a:pt x="10" y="18"/>
                    <a:pt x="8" y="26"/>
                  </a:cubicBezTo>
                  <a:cubicBezTo>
                    <a:pt x="7" y="28"/>
                    <a:pt x="3" y="26"/>
                    <a:pt x="2" y="28"/>
                  </a:cubicBezTo>
                  <a:cubicBezTo>
                    <a:pt x="0" y="34"/>
                    <a:pt x="0" y="55"/>
                    <a:pt x="0" y="48"/>
                  </a:cubicBezTo>
                  <a:cubicBezTo>
                    <a:pt x="0" y="7"/>
                    <a:pt x="10" y="39"/>
                    <a:pt x="10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17" name="Freeform 357"/>
            <p:cNvSpPr>
              <a:spLocks/>
            </p:cNvSpPr>
            <p:nvPr/>
          </p:nvSpPr>
          <p:spPr bwMode="auto">
            <a:xfrm>
              <a:off x="1299" y="1678"/>
              <a:ext cx="20" cy="38"/>
            </a:xfrm>
            <a:custGeom>
              <a:avLst/>
              <a:gdLst>
                <a:gd name="T0" fmla="*/ 8 w 20"/>
                <a:gd name="T1" fmla="*/ 0 h 38"/>
                <a:gd name="T2" fmla="*/ 14 w 20"/>
                <a:gd name="T3" fmla="*/ 38 h 38"/>
                <a:gd name="T4" fmla="*/ 20 w 20"/>
                <a:gd name="T5" fmla="*/ 18 h 38"/>
                <a:gd name="T6" fmla="*/ 8 w 20"/>
                <a:gd name="T7" fmla="*/ 0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38">
                  <a:moveTo>
                    <a:pt x="8" y="0"/>
                  </a:moveTo>
                  <a:cubicBezTo>
                    <a:pt x="7" y="11"/>
                    <a:pt x="0" y="33"/>
                    <a:pt x="14" y="38"/>
                  </a:cubicBezTo>
                  <a:cubicBezTo>
                    <a:pt x="11" y="28"/>
                    <a:pt x="11" y="24"/>
                    <a:pt x="20" y="18"/>
                  </a:cubicBezTo>
                  <a:cubicBezTo>
                    <a:pt x="12" y="13"/>
                    <a:pt x="10" y="9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18" name="Freeform 358"/>
            <p:cNvSpPr>
              <a:spLocks/>
            </p:cNvSpPr>
            <p:nvPr/>
          </p:nvSpPr>
          <p:spPr bwMode="auto">
            <a:xfrm>
              <a:off x="1201" y="1638"/>
              <a:ext cx="120" cy="120"/>
            </a:xfrm>
            <a:custGeom>
              <a:avLst/>
              <a:gdLst>
                <a:gd name="T0" fmla="*/ 120 w 120"/>
                <a:gd name="T1" fmla="*/ 120 h 120"/>
                <a:gd name="T2" fmla="*/ 100 w 120"/>
                <a:gd name="T3" fmla="*/ 102 h 120"/>
                <a:gd name="T4" fmla="*/ 58 w 120"/>
                <a:gd name="T5" fmla="*/ 76 h 120"/>
                <a:gd name="T6" fmla="*/ 36 w 120"/>
                <a:gd name="T7" fmla="*/ 62 h 120"/>
                <a:gd name="T8" fmla="*/ 26 w 120"/>
                <a:gd name="T9" fmla="*/ 48 h 120"/>
                <a:gd name="T10" fmla="*/ 10 w 120"/>
                <a:gd name="T11" fmla="*/ 22 h 120"/>
                <a:gd name="T12" fmla="*/ 4 w 120"/>
                <a:gd name="T13" fmla="*/ 6 h 120"/>
                <a:gd name="T14" fmla="*/ 2 w 120"/>
                <a:gd name="T15" fmla="*/ 0 h 120"/>
                <a:gd name="T16" fmla="*/ 12 w 120"/>
                <a:gd name="T17" fmla="*/ 8 h 120"/>
                <a:gd name="T18" fmla="*/ 22 w 120"/>
                <a:gd name="T19" fmla="*/ 26 h 120"/>
                <a:gd name="T20" fmla="*/ 42 w 120"/>
                <a:gd name="T21" fmla="*/ 48 h 120"/>
                <a:gd name="T22" fmla="*/ 52 w 120"/>
                <a:gd name="T23" fmla="*/ 68 h 120"/>
                <a:gd name="T24" fmla="*/ 42 w 120"/>
                <a:gd name="T25" fmla="*/ 54 h 120"/>
                <a:gd name="T26" fmla="*/ 64 w 120"/>
                <a:gd name="T27" fmla="*/ 64 h 120"/>
                <a:gd name="T28" fmla="*/ 82 w 120"/>
                <a:gd name="T29" fmla="*/ 78 h 120"/>
                <a:gd name="T30" fmla="*/ 104 w 120"/>
                <a:gd name="T31" fmla="*/ 92 h 120"/>
                <a:gd name="T32" fmla="*/ 120 w 120"/>
                <a:gd name="T33" fmla="*/ 12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0" h="120">
                  <a:moveTo>
                    <a:pt x="120" y="120"/>
                  </a:moveTo>
                  <a:cubicBezTo>
                    <a:pt x="115" y="113"/>
                    <a:pt x="108" y="105"/>
                    <a:pt x="100" y="102"/>
                  </a:cubicBezTo>
                  <a:cubicBezTo>
                    <a:pt x="86" y="88"/>
                    <a:pt x="77" y="79"/>
                    <a:pt x="58" y="76"/>
                  </a:cubicBezTo>
                  <a:cubicBezTo>
                    <a:pt x="53" y="69"/>
                    <a:pt x="45" y="65"/>
                    <a:pt x="36" y="62"/>
                  </a:cubicBezTo>
                  <a:cubicBezTo>
                    <a:pt x="31" y="48"/>
                    <a:pt x="36" y="51"/>
                    <a:pt x="26" y="48"/>
                  </a:cubicBezTo>
                  <a:cubicBezTo>
                    <a:pt x="21" y="40"/>
                    <a:pt x="17" y="27"/>
                    <a:pt x="10" y="22"/>
                  </a:cubicBezTo>
                  <a:cubicBezTo>
                    <a:pt x="3" y="12"/>
                    <a:pt x="7" y="20"/>
                    <a:pt x="4" y="6"/>
                  </a:cubicBezTo>
                  <a:cubicBezTo>
                    <a:pt x="3" y="4"/>
                    <a:pt x="0" y="0"/>
                    <a:pt x="2" y="0"/>
                  </a:cubicBezTo>
                  <a:cubicBezTo>
                    <a:pt x="6" y="0"/>
                    <a:pt x="8" y="7"/>
                    <a:pt x="12" y="8"/>
                  </a:cubicBezTo>
                  <a:cubicBezTo>
                    <a:pt x="15" y="16"/>
                    <a:pt x="14" y="21"/>
                    <a:pt x="22" y="26"/>
                  </a:cubicBezTo>
                  <a:cubicBezTo>
                    <a:pt x="32" y="41"/>
                    <a:pt x="20" y="45"/>
                    <a:pt x="42" y="48"/>
                  </a:cubicBezTo>
                  <a:cubicBezTo>
                    <a:pt x="44" y="58"/>
                    <a:pt x="42" y="65"/>
                    <a:pt x="52" y="68"/>
                  </a:cubicBezTo>
                  <a:cubicBezTo>
                    <a:pt x="47" y="54"/>
                    <a:pt x="52" y="57"/>
                    <a:pt x="42" y="54"/>
                  </a:cubicBezTo>
                  <a:cubicBezTo>
                    <a:pt x="46" y="65"/>
                    <a:pt x="53" y="62"/>
                    <a:pt x="64" y="64"/>
                  </a:cubicBezTo>
                  <a:cubicBezTo>
                    <a:pt x="67" y="76"/>
                    <a:pt x="70" y="76"/>
                    <a:pt x="82" y="78"/>
                  </a:cubicBezTo>
                  <a:cubicBezTo>
                    <a:pt x="88" y="86"/>
                    <a:pt x="96" y="87"/>
                    <a:pt x="104" y="92"/>
                  </a:cubicBezTo>
                  <a:cubicBezTo>
                    <a:pt x="110" y="100"/>
                    <a:pt x="113" y="113"/>
                    <a:pt x="120" y="12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19" name="Freeform 359"/>
            <p:cNvSpPr>
              <a:spLocks/>
            </p:cNvSpPr>
            <p:nvPr/>
          </p:nvSpPr>
          <p:spPr bwMode="auto">
            <a:xfrm>
              <a:off x="711" y="1664"/>
              <a:ext cx="139" cy="128"/>
            </a:xfrm>
            <a:custGeom>
              <a:avLst/>
              <a:gdLst>
                <a:gd name="T0" fmla="*/ 136 w 139"/>
                <a:gd name="T1" fmla="*/ 6 h 128"/>
                <a:gd name="T2" fmla="*/ 120 w 139"/>
                <a:gd name="T3" fmla="*/ 16 h 128"/>
                <a:gd name="T4" fmla="*/ 112 w 139"/>
                <a:gd name="T5" fmla="*/ 30 h 128"/>
                <a:gd name="T6" fmla="*/ 86 w 139"/>
                <a:gd name="T7" fmla="*/ 40 h 128"/>
                <a:gd name="T8" fmla="*/ 68 w 139"/>
                <a:gd name="T9" fmla="*/ 66 h 128"/>
                <a:gd name="T10" fmla="*/ 54 w 139"/>
                <a:gd name="T11" fmla="*/ 80 h 128"/>
                <a:gd name="T12" fmla="*/ 32 w 139"/>
                <a:gd name="T13" fmla="*/ 100 h 128"/>
                <a:gd name="T14" fmla="*/ 12 w 139"/>
                <a:gd name="T15" fmla="*/ 122 h 128"/>
                <a:gd name="T16" fmla="*/ 26 w 139"/>
                <a:gd name="T17" fmla="*/ 102 h 128"/>
                <a:gd name="T18" fmla="*/ 42 w 139"/>
                <a:gd name="T19" fmla="*/ 88 h 128"/>
                <a:gd name="T20" fmla="*/ 52 w 139"/>
                <a:gd name="T21" fmla="*/ 62 h 128"/>
                <a:gd name="T22" fmla="*/ 64 w 139"/>
                <a:gd name="T23" fmla="*/ 56 h 128"/>
                <a:gd name="T24" fmla="*/ 74 w 139"/>
                <a:gd name="T25" fmla="*/ 46 h 128"/>
                <a:gd name="T26" fmla="*/ 76 w 139"/>
                <a:gd name="T27" fmla="*/ 34 h 128"/>
                <a:gd name="T28" fmla="*/ 88 w 139"/>
                <a:gd name="T29" fmla="*/ 30 h 128"/>
                <a:gd name="T30" fmla="*/ 110 w 139"/>
                <a:gd name="T31" fmla="*/ 14 h 128"/>
                <a:gd name="T32" fmla="*/ 120 w 139"/>
                <a:gd name="T33" fmla="*/ 4 h 128"/>
                <a:gd name="T34" fmla="*/ 132 w 139"/>
                <a:gd name="T35" fmla="*/ 0 h 128"/>
                <a:gd name="T36" fmla="*/ 136 w 139"/>
                <a:gd name="T37" fmla="*/ 6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39" h="128">
                  <a:moveTo>
                    <a:pt x="136" y="6"/>
                  </a:moveTo>
                  <a:cubicBezTo>
                    <a:pt x="126" y="8"/>
                    <a:pt x="116" y="5"/>
                    <a:pt x="120" y="16"/>
                  </a:cubicBezTo>
                  <a:cubicBezTo>
                    <a:pt x="116" y="20"/>
                    <a:pt x="116" y="27"/>
                    <a:pt x="112" y="30"/>
                  </a:cubicBezTo>
                  <a:cubicBezTo>
                    <a:pt x="109" y="33"/>
                    <a:pt x="90" y="39"/>
                    <a:pt x="86" y="40"/>
                  </a:cubicBezTo>
                  <a:cubicBezTo>
                    <a:pt x="83" y="49"/>
                    <a:pt x="76" y="63"/>
                    <a:pt x="68" y="66"/>
                  </a:cubicBezTo>
                  <a:cubicBezTo>
                    <a:pt x="65" y="75"/>
                    <a:pt x="59" y="72"/>
                    <a:pt x="54" y="80"/>
                  </a:cubicBezTo>
                  <a:cubicBezTo>
                    <a:pt x="51" y="96"/>
                    <a:pt x="47" y="96"/>
                    <a:pt x="32" y="100"/>
                  </a:cubicBezTo>
                  <a:cubicBezTo>
                    <a:pt x="27" y="128"/>
                    <a:pt x="18" y="100"/>
                    <a:pt x="12" y="122"/>
                  </a:cubicBezTo>
                  <a:cubicBezTo>
                    <a:pt x="0" y="114"/>
                    <a:pt x="17" y="104"/>
                    <a:pt x="26" y="102"/>
                  </a:cubicBezTo>
                  <a:cubicBezTo>
                    <a:pt x="33" y="98"/>
                    <a:pt x="35" y="92"/>
                    <a:pt x="42" y="88"/>
                  </a:cubicBezTo>
                  <a:cubicBezTo>
                    <a:pt x="44" y="85"/>
                    <a:pt x="51" y="62"/>
                    <a:pt x="52" y="62"/>
                  </a:cubicBezTo>
                  <a:cubicBezTo>
                    <a:pt x="60" y="59"/>
                    <a:pt x="56" y="61"/>
                    <a:pt x="64" y="56"/>
                  </a:cubicBezTo>
                  <a:cubicBezTo>
                    <a:pt x="67" y="52"/>
                    <a:pt x="72" y="50"/>
                    <a:pt x="74" y="46"/>
                  </a:cubicBezTo>
                  <a:cubicBezTo>
                    <a:pt x="76" y="42"/>
                    <a:pt x="73" y="37"/>
                    <a:pt x="76" y="34"/>
                  </a:cubicBezTo>
                  <a:cubicBezTo>
                    <a:pt x="79" y="31"/>
                    <a:pt x="88" y="30"/>
                    <a:pt x="88" y="30"/>
                  </a:cubicBezTo>
                  <a:cubicBezTo>
                    <a:pt x="94" y="22"/>
                    <a:pt x="101" y="17"/>
                    <a:pt x="110" y="14"/>
                  </a:cubicBezTo>
                  <a:cubicBezTo>
                    <a:pt x="114" y="9"/>
                    <a:pt x="114" y="7"/>
                    <a:pt x="120" y="4"/>
                  </a:cubicBezTo>
                  <a:cubicBezTo>
                    <a:pt x="124" y="2"/>
                    <a:pt x="132" y="0"/>
                    <a:pt x="132" y="0"/>
                  </a:cubicBezTo>
                  <a:cubicBezTo>
                    <a:pt x="139" y="2"/>
                    <a:pt x="139" y="0"/>
                    <a:pt x="136" y="6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20" name="Freeform 360"/>
            <p:cNvSpPr>
              <a:spLocks/>
            </p:cNvSpPr>
            <p:nvPr/>
          </p:nvSpPr>
          <p:spPr bwMode="auto">
            <a:xfrm>
              <a:off x="900" y="1795"/>
              <a:ext cx="268" cy="219"/>
            </a:xfrm>
            <a:custGeom>
              <a:avLst/>
              <a:gdLst>
                <a:gd name="T0" fmla="*/ 264 w 268"/>
                <a:gd name="T1" fmla="*/ 116 h 219"/>
                <a:gd name="T2" fmla="*/ 265 w 268"/>
                <a:gd name="T3" fmla="*/ 141 h 219"/>
                <a:gd name="T4" fmla="*/ 244 w 268"/>
                <a:gd name="T5" fmla="*/ 147 h 219"/>
                <a:gd name="T6" fmla="*/ 222 w 268"/>
                <a:gd name="T7" fmla="*/ 158 h 219"/>
                <a:gd name="T8" fmla="*/ 205 w 268"/>
                <a:gd name="T9" fmla="*/ 192 h 219"/>
                <a:gd name="T10" fmla="*/ 187 w 268"/>
                <a:gd name="T11" fmla="*/ 213 h 219"/>
                <a:gd name="T12" fmla="*/ 160 w 268"/>
                <a:gd name="T13" fmla="*/ 198 h 219"/>
                <a:gd name="T14" fmla="*/ 151 w 268"/>
                <a:gd name="T15" fmla="*/ 192 h 219"/>
                <a:gd name="T16" fmla="*/ 120 w 268"/>
                <a:gd name="T17" fmla="*/ 203 h 219"/>
                <a:gd name="T18" fmla="*/ 106 w 268"/>
                <a:gd name="T19" fmla="*/ 201 h 219"/>
                <a:gd name="T20" fmla="*/ 91 w 268"/>
                <a:gd name="T21" fmla="*/ 219 h 219"/>
                <a:gd name="T22" fmla="*/ 61 w 268"/>
                <a:gd name="T23" fmla="*/ 213 h 219"/>
                <a:gd name="T24" fmla="*/ 52 w 268"/>
                <a:gd name="T25" fmla="*/ 195 h 219"/>
                <a:gd name="T26" fmla="*/ 34 w 268"/>
                <a:gd name="T27" fmla="*/ 183 h 219"/>
                <a:gd name="T28" fmla="*/ 22 w 268"/>
                <a:gd name="T29" fmla="*/ 153 h 219"/>
                <a:gd name="T30" fmla="*/ 1 w 268"/>
                <a:gd name="T31" fmla="*/ 105 h 219"/>
                <a:gd name="T32" fmla="*/ 4 w 268"/>
                <a:gd name="T33" fmla="*/ 90 h 219"/>
                <a:gd name="T34" fmla="*/ 22 w 268"/>
                <a:gd name="T35" fmla="*/ 84 h 219"/>
                <a:gd name="T36" fmla="*/ 61 w 268"/>
                <a:gd name="T37" fmla="*/ 45 h 219"/>
                <a:gd name="T38" fmla="*/ 82 w 268"/>
                <a:gd name="T39" fmla="*/ 24 h 219"/>
                <a:gd name="T40" fmla="*/ 130 w 268"/>
                <a:gd name="T41" fmla="*/ 15 h 219"/>
                <a:gd name="T42" fmla="*/ 121 w 268"/>
                <a:gd name="T43" fmla="*/ 21 h 219"/>
                <a:gd name="T44" fmla="*/ 172 w 268"/>
                <a:gd name="T45" fmla="*/ 30 h 219"/>
                <a:gd name="T46" fmla="*/ 181 w 268"/>
                <a:gd name="T47" fmla="*/ 36 h 219"/>
                <a:gd name="T48" fmla="*/ 184 w 268"/>
                <a:gd name="T49" fmla="*/ 45 h 219"/>
                <a:gd name="T50" fmla="*/ 193 w 268"/>
                <a:gd name="T51" fmla="*/ 48 h 219"/>
                <a:gd name="T52" fmla="*/ 201 w 268"/>
                <a:gd name="T53" fmla="*/ 74 h 219"/>
                <a:gd name="T54" fmla="*/ 234 w 268"/>
                <a:gd name="T55" fmla="*/ 117 h 219"/>
                <a:gd name="T56" fmla="*/ 252 w 268"/>
                <a:gd name="T57" fmla="*/ 132 h 219"/>
                <a:gd name="T58" fmla="*/ 264 w 268"/>
                <a:gd name="T59" fmla="*/ 116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68" h="219">
                  <a:moveTo>
                    <a:pt x="264" y="116"/>
                  </a:moveTo>
                  <a:cubicBezTo>
                    <a:pt x="264" y="117"/>
                    <a:pt x="268" y="136"/>
                    <a:pt x="265" y="141"/>
                  </a:cubicBezTo>
                  <a:cubicBezTo>
                    <a:pt x="262" y="146"/>
                    <a:pt x="251" y="144"/>
                    <a:pt x="244" y="147"/>
                  </a:cubicBezTo>
                  <a:cubicBezTo>
                    <a:pt x="239" y="150"/>
                    <a:pt x="222" y="158"/>
                    <a:pt x="222" y="158"/>
                  </a:cubicBezTo>
                  <a:cubicBezTo>
                    <a:pt x="213" y="172"/>
                    <a:pt x="221" y="187"/>
                    <a:pt x="205" y="192"/>
                  </a:cubicBezTo>
                  <a:cubicBezTo>
                    <a:pt x="198" y="203"/>
                    <a:pt x="199" y="209"/>
                    <a:pt x="187" y="213"/>
                  </a:cubicBezTo>
                  <a:cubicBezTo>
                    <a:pt x="171" y="208"/>
                    <a:pt x="181" y="212"/>
                    <a:pt x="160" y="198"/>
                  </a:cubicBezTo>
                  <a:cubicBezTo>
                    <a:pt x="157" y="196"/>
                    <a:pt x="151" y="192"/>
                    <a:pt x="151" y="192"/>
                  </a:cubicBezTo>
                  <a:cubicBezTo>
                    <a:pt x="144" y="192"/>
                    <a:pt x="127" y="202"/>
                    <a:pt x="120" y="203"/>
                  </a:cubicBezTo>
                  <a:cubicBezTo>
                    <a:pt x="113" y="204"/>
                    <a:pt x="111" y="198"/>
                    <a:pt x="106" y="201"/>
                  </a:cubicBezTo>
                  <a:cubicBezTo>
                    <a:pt x="101" y="204"/>
                    <a:pt x="98" y="217"/>
                    <a:pt x="91" y="219"/>
                  </a:cubicBezTo>
                  <a:cubicBezTo>
                    <a:pt x="81" y="217"/>
                    <a:pt x="70" y="218"/>
                    <a:pt x="61" y="213"/>
                  </a:cubicBezTo>
                  <a:cubicBezTo>
                    <a:pt x="50" y="207"/>
                    <a:pt x="59" y="202"/>
                    <a:pt x="52" y="195"/>
                  </a:cubicBezTo>
                  <a:cubicBezTo>
                    <a:pt x="47" y="190"/>
                    <a:pt x="34" y="183"/>
                    <a:pt x="34" y="183"/>
                  </a:cubicBezTo>
                  <a:cubicBezTo>
                    <a:pt x="30" y="172"/>
                    <a:pt x="29" y="163"/>
                    <a:pt x="22" y="153"/>
                  </a:cubicBezTo>
                  <a:cubicBezTo>
                    <a:pt x="18" y="137"/>
                    <a:pt x="11" y="119"/>
                    <a:pt x="1" y="105"/>
                  </a:cubicBezTo>
                  <a:cubicBezTo>
                    <a:pt x="2" y="100"/>
                    <a:pt x="0" y="92"/>
                    <a:pt x="4" y="90"/>
                  </a:cubicBezTo>
                  <a:cubicBezTo>
                    <a:pt x="19" y="82"/>
                    <a:pt x="52" y="91"/>
                    <a:pt x="22" y="84"/>
                  </a:cubicBezTo>
                  <a:cubicBezTo>
                    <a:pt x="40" y="78"/>
                    <a:pt x="45" y="56"/>
                    <a:pt x="61" y="45"/>
                  </a:cubicBezTo>
                  <a:cubicBezTo>
                    <a:pt x="64" y="36"/>
                    <a:pt x="82" y="24"/>
                    <a:pt x="82" y="24"/>
                  </a:cubicBezTo>
                  <a:cubicBezTo>
                    <a:pt x="88" y="0"/>
                    <a:pt x="110" y="12"/>
                    <a:pt x="130" y="15"/>
                  </a:cubicBezTo>
                  <a:cubicBezTo>
                    <a:pt x="127" y="17"/>
                    <a:pt x="121" y="17"/>
                    <a:pt x="121" y="21"/>
                  </a:cubicBezTo>
                  <a:cubicBezTo>
                    <a:pt x="121" y="29"/>
                    <a:pt x="146" y="28"/>
                    <a:pt x="172" y="30"/>
                  </a:cubicBezTo>
                  <a:cubicBezTo>
                    <a:pt x="165" y="50"/>
                    <a:pt x="169" y="31"/>
                    <a:pt x="181" y="36"/>
                  </a:cubicBezTo>
                  <a:cubicBezTo>
                    <a:pt x="184" y="37"/>
                    <a:pt x="182" y="43"/>
                    <a:pt x="184" y="45"/>
                  </a:cubicBezTo>
                  <a:cubicBezTo>
                    <a:pt x="186" y="47"/>
                    <a:pt x="190" y="47"/>
                    <a:pt x="193" y="48"/>
                  </a:cubicBezTo>
                  <a:cubicBezTo>
                    <a:pt x="195" y="54"/>
                    <a:pt x="196" y="69"/>
                    <a:pt x="201" y="74"/>
                  </a:cubicBezTo>
                  <a:cubicBezTo>
                    <a:pt x="208" y="85"/>
                    <a:pt x="222" y="107"/>
                    <a:pt x="234" y="117"/>
                  </a:cubicBezTo>
                  <a:cubicBezTo>
                    <a:pt x="243" y="127"/>
                    <a:pt x="247" y="132"/>
                    <a:pt x="252" y="132"/>
                  </a:cubicBezTo>
                  <a:cubicBezTo>
                    <a:pt x="257" y="132"/>
                    <a:pt x="264" y="115"/>
                    <a:pt x="264" y="116"/>
                  </a:cubicBezTo>
                  <a:close/>
                </a:path>
              </a:pathLst>
            </a:custGeom>
            <a:solidFill>
              <a:srgbClr val="FF99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21" name="Freeform 361"/>
            <p:cNvSpPr>
              <a:spLocks/>
            </p:cNvSpPr>
            <p:nvPr/>
          </p:nvSpPr>
          <p:spPr bwMode="auto">
            <a:xfrm>
              <a:off x="927" y="1839"/>
              <a:ext cx="150" cy="43"/>
            </a:xfrm>
            <a:custGeom>
              <a:avLst/>
              <a:gdLst>
                <a:gd name="T0" fmla="*/ 150 w 150"/>
                <a:gd name="T1" fmla="*/ 0 h 43"/>
                <a:gd name="T2" fmla="*/ 130 w 150"/>
                <a:gd name="T3" fmla="*/ 4 h 43"/>
                <a:gd name="T4" fmla="*/ 120 w 150"/>
                <a:gd name="T5" fmla="*/ 10 h 43"/>
                <a:gd name="T6" fmla="*/ 118 w 150"/>
                <a:gd name="T7" fmla="*/ 15 h 43"/>
                <a:gd name="T8" fmla="*/ 112 w 150"/>
                <a:gd name="T9" fmla="*/ 16 h 43"/>
                <a:gd name="T10" fmla="*/ 91 w 150"/>
                <a:gd name="T11" fmla="*/ 21 h 43"/>
                <a:gd name="T12" fmla="*/ 61 w 150"/>
                <a:gd name="T13" fmla="*/ 31 h 43"/>
                <a:gd name="T14" fmla="*/ 54 w 150"/>
                <a:gd name="T15" fmla="*/ 36 h 43"/>
                <a:gd name="T16" fmla="*/ 28 w 150"/>
                <a:gd name="T17" fmla="*/ 42 h 43"/>
                <a:gd name="T18" fmla="*/ 0 w 150"/>
                <a:gd name="T19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0" h="43">
                  <a:moveTo>
                    <a:pt x="150" y="0"/>
                  </a:moveTo>
                  <a:cubicBezTo>
                    <a:pt x="142" y="2"/>
                    <a:pt x="139" y="3"/>
                    <a:pt x="130" y="4"/>
                  </a:cubicBezTo>
                  <a:cubicBezTo>
                    <a:pt x="134" y="15"/>
                    <a:pt x="132" y="5"/>
                    <a:pt x="120" y="10"/>
                  </a:cubicBezTo>
                  <a:cubicBezTo>
                    <a:pt x="118" y="11"/>
                    <a:pt x="119" y="14"/>
                    <a:pt x="118" y="15"/>
                  </a:cubicBezTo>
                  <a:cubicBezTo>
                    <a:pt x="116" y="16"/>
                    <a:pt x="114" y="16"/>
                    <a:pt x="112" y="16"/>
                  </a:cubicBezTo>
                  <a:cubicBezTo>
                    <a:pt x="105" y="19"/>
                    <a:pt x="98" y="18"/>
                    <a:pt x="91" y="21"/>
                  </a:cubicBezTo>
                  <a:cubicBezTo>
                    <a:pt x="83" y="32"/>
                    <a:pt x="69" y="20"/>
                    <a:pt x="61" y="31"/>
                  </a:cubicBezTo>
                  <a:cubicBezTo>
                    <a:pt x="54" y="33"/>
                    <a:pt x="59" y="34"/>
                    <a:pt x="54" y="36"/>
                  </a:cubicBezTo>
                  <a:cubicBezTo>
                    <a:pt x="49" y="38"/>
                    <a:pt x="37" y="41"/>
                    <a:pt x="28" y="42"/>
                  </a:cubicBezTo>
                  <a:cubicBezTo>
                    <a:pt x="19" y="43"/>
                    <a:pt x="6" y="40"/>
                    <a:pt x="0" y="4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22" name="Freeform 362"/>
            <p:cNvSpPr>
              <a:spLocks/>
            </p:cNvSpPr>
            <p:nvPr/>
          </p:nvSpPr>
          <p:spPr bwMode="auto">
            <a:xfrm>
              <a:off x="925" y="1877"/>
              <a:ext cx="81" cy="118"/>
            </a:xfrm>
            <a:custGeom>
              <a:avLst/>
              <a:gdLst>
                <a:gd name="T0" fmla="*/ 81 w 81"/>
                <a:gd name="T1" fmla="*/ 118 h 118"/>
                <a:gd name="T2" fmla="*/ 68 w 81"/>
                <a:gd name="T3" fmla="*/ 100 h 118"/>
                <a:gd name="T4" fmla="*/ 54 w 81"/>
                <a:gd name="T5" fmla="*/ 83 h 118"/>
                <a:gd name="T6" fmla="*/ 41 w 81"/>
                <a:gd name="T7" fmla="*/ 68 h 118"/>
                <a:gd name="T8" fmla="*/ 33 w 81"/>
                <a:gd name="T9" fmla="*/ 59 h 118"/>
                <a:gd name="T10" fmla="*/ 23 w 81"/>
                <a:gd name="T11" fmla="*/ 38 h 118"/>
                <a:gd name="T12" fmla="*/ 21 w 81"/>
                <a:gd name="T13" fmla="*/ 20 h 118"/>
                <a:gd name="T14" fmla="*/ 15 w 81"/>
                <a:gd name="T15" fmla="*/ 19 h 118"/>
                <a:gd name="T16" fmla="*/ 0 w 81"/>
                <a:gd name="T17" fmla="*/ 5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1" h="118">
                  <a:moveTo>
                    <a:pt x="81" y="118"/>
                  </a:moveTo>
                  <a:cubicBezTo>
                    <a:pt x="80" y="107"/>
                    <a:pt x="80" y="101"/>
                    <a:pt x="68" y="100"/>
                  </a:cubicBezTo>
                  <a:cubicBezTo>
                    <a:pt x="66" y="93"/>
                    <a:pt x="60" y="87"/>
                    <a:pt x="54" y="83"/>
                  </a:cubicBezTo>
                  <a:cubicBezTo>
                    <a:pt x="49" y="76"/>
                    <a:pt x="50" y="72"/>
                    <a:pt x="41" y="68"/>
                  </a:cubicBezTo>
                  <a:cubicBezTo>
                    <a:pt x="39" y="65"/>
                    <a:pt x="35" y="63"/>
                    <a:pt x="33" y="59"/>
                  </a:cubicBezTo>
                  <a:cubicBezTo>
                    <a:pt x="28" y="49"/>
                    <a:pt x="36" y="42"/>
                    <a:pt x="23" y="38"/>
                  </a:cubicBezTo>
                  <a:cubicBezTo>
                    <a:pt x="22" y="32"/>
                    <a:pt x="23" y="26"/>
                    <a:pt x="21" y="20"/>
                  </a:cubicBezTo>
                  <a:cubicBezTo>
                    <a:pt x="20" y="18"/>
                    <a:pt x="16" y="21"/>
                    <a:pt x="15" y="19"/>
                  </a:cubicBezTo>
                  <a:cubicBezTo>
                    <a:pt x="6" y="0"/>
                    <a:pt x="26" y="5"/>
                    <a:pt x="0" y="5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23" name="Freeform 363"/>
            <p:cNvSpPr>
              <a:spLocks/>
            </p:cNvSpPr>
            <p:nvPr/>
          </p:nvSpPr>
          <p:spPr bwMode="auto">
            <a:xfrm>
              <a:off x="1053" y="1860"/>
              <a:ext cx="66" cy="91"/>
            </a:xfrm>
            <a:custGeom>
              <a:avLst/>
              <a:gdLst>
                <a:gd name="T0" fmla="*/ 66 w 66"/>
                <a:gd name="T1" fmla="*/ 91 h 91"/>
                <a:gd name="T2" fmla="*/ 54 w 66"/>
                <a:gd name="T3" fmla="*/ 84 h 91"/>
                <a:gd name="T4" fmla="*/ 42 w 66"/>
                <a:gd name="T5" fmla="*/ 70 h 91"/>
                <a:gd name="T6" fmla="*/ 31 w 66"/>
                <a:gd name="T7" fmla="*/ 60 h 91"/>
                <a:gd name="T8" fmla="*/ 19 w 66"/>
                <a:gd name="T9" fmla="*/ 39 h 91"/>
                <a:gd name="T10" fmla="*/ 18 w 66"/>
                <a:gd name="T11" fmla="*/ 27 h 91"/>
                <a:gd name="T12" fmla="*/ 9 w 66"/>
                <a:gd name="T13" fmla="*/ 25 h 91"/>
                <a:gd name="T14" fmla="*/ 0 w 66"/>
                <a:gd name="T15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6" h="91">
                  <a:moveTo>
                    <a:pt x="66" y="91"/>
                  </a:moveTo>
                  <a:cubicBezTo>
                    <a:pt x="57" y="89"/>
                    <a:pt x="64" y="86"/>
                    <a:pt x="54" y="84"/>
                  </a:cubicBezTo>
                  <a:cubicBezTo>
                    <a:pt x="52" y="78"/>
                    <a:pt x="47" y="73"/>
                    <a:pt x="42" y="70"/>
                  </a:cubicBezTo>
                  <a:cubicBezTo>
                    <a:pt x="39" y="65"/>
                    <a:pt x="36" y="63"/>
                    <a:pt x="31" y="60"/>
                  </a:cubicBezTo>
                  <a:cubicBezTo>
                    <a:pt x="25" y="49"/>
                    <a:pt x="34" y="41"/>
                    <a:pt x="19" y="39"/>
                  </a:cubicBezTo>
                  <a:cubicBezTo>
                    <a:pt x="19" y="35"/>
                    <a:pt x="20" y="30"/>
                    <a:pt x="18" y="27"/>
                  </a:cubicBezTo>
                  <a:cubicBezTo>
                    <a:pt x="16" y="24"/>
                    <a:pt x="10" y="28"/>
                    <a:pt x="9" y="25"/>
                  </a:cubicBezTo>
                  <a:cubicBezTo>
                    <a:pt x="5" y="16"/>
                    <a:pt x="14" y="0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24" name="Freeform 364"/>
            <p:cNvSpPr>
              <a:spLocks/>
            </p:cNvSpPr>
            <p:nvPr/>
          </p:nvSpPr>
          <p:spPr bwMode="auto">
            <a:xfrm>
              <a:off x="993" y="1823"/>
              <a:ext cx="31" cy="40"/>
            </a:xfrm>
            <a:custGeom>
              <a:avLst/>
              <a:gdLst>
                <a:gd name="T0" fmla="*/ 31 w 31"/>
                <a:gd name="T1" fmla="*/ 1 h 40"/>
                <a:gd name="T2" fmla="*/ 22 w 31"/>
                <a:gd name="T3" fmla="*/ 7 h 40"/>
                <a:gd name="T4" fmla="*/ 12 w 31"/>
                <a:gd name="T5" fmla="*/ 25 h 40"/>
                <a:gd name="T6" fmla="*/ 15 w 31"/>
                <a:gd name="T7" fmla="*/ 29 h 40"/>
                <a:gd name="T8" fmla="*/ 10 w 31"/>
                <a:gd name="T9" fmla="*/ 31 h 40"/>
                <a:gd name="T10" fmla="*/ 0 w 31"/>
                <a:gd name="T11" fmla="*/ 4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1" h="40">
                  <a:moveTo>
                    <a:pt x="31" y="1"/>
                  </a:moveTo>
                  <a:cubicBezTo>
                    <a:pt x="26" y="2"/>
                    <a:pt x="13" y="0"/>
                    <a:pt x="22" y="7"/>
                  </a:cubicBezTo>
                  <a:cubicBezTo>
                    <a:pt x="20" y="27"/>
                    <a:pt x="19" y="13"/>
                    <a:pt x="12" y="25"/>
                  </a:cubicBezTo>
                  <a:cubicBezTo>
                    <a:pt x="13" y="26"/>
                    <a:pt x="16" y="27"/>
                    <a:pt x="15" y="29"/>
                  </a:cubicBezTo>
                  <a:cubicBezTo>
                    <a:pt x="14" y="31"/>
                    <a:pt x="12" y="30"/>
                    <a:pt x="10" y="31"/>
                  </a:cubicBezTo>
                  <a:cubicBezTo>
                    <a:pt x="6" y="33"/>
                    <a:pt x="4" y="37"/>
                    <a:pt x="0" y="4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25" name="Freeform 365"/>
            <p:cNvSpPr>
              <a:spLocks/>
            </p:cNvSpPr>
            <p:nvPr/>
          </p:nvSpPr>
          <p:spPr bwMode="auto">
            <a:xfrm>
              <a:off x="860" y="968"/>
              <a:ext cx="708" cy="684"/>
            </a:xfrm>
            <a:custGeom>
              <a:avLst/>
              <a:gdLst>
                <a:gd name="T0" fmla="*/ 7 w 708"/>
                <a:gd name="T1" fmla="*/ 628 h 684"/>
                <a:gd name="T2" fmla="*/ 13 w 708"/>
                <a:gd name="T3" fmla="*/ 646 h 684"/>
                <a:gd name="T4" fmla="*/ 27 w 708"/>
                <a:gd name="T5" fmla="*/ 662 h 684"/>
                <a:gd name="T6" fmla="*/ 53 w 708"/>
                <a:gd name="T7" fmla="*/ 680 h 684"/>
                <a:gd name="T8" fmla="*/ 71 w 708"/>
                <a:gd name="T9" fmla="*/ 676 h 684"/>
                <a:gd name="T10" fmla="*/ 105 w 708"/>
                <a:gd name="T11" fmla="*/ 632 h 684"/>
                <a:gd name="T12" fmla="*/ 125 w 708"/>
                <a:gd name="T13" fmla="*/ 606 h 684"/>
                <a:gd name="T14" fmla="*/ 179 w 708"/>
                <a:gd name="T15" fmla="*/ 536 h 684"/>
                <a:gd name="T16" fmla="*/ 249 w 708"/>
                <a:gd name="T17" fmla="*/ 440 h 684"/>
                <a:gd name="T18" fmla="*/ 303 w 708"/>
                <a:gd name="T19" fmla="*/ 382 h 684"/>
                <a:gd name="T20" fmla="*/ 329 w 708"/>
                <a:gd name="T21" fmla="*/ 362 h 684"/>
                <a:gd name="T22" fmla="*/ 369 w 708"/>
                <a:gd name="T23" fmla="*/ 326 h 684"/>
                <a:gd name="T24" fmla="*/ 427 w 708"/>
                <a:gd name="T25" fmla="*/ 320 h 684"/>
                <a:gd name="T26" fmla="*/ 489 w 708"/>
                <a:gd name="T27" fmla="*/ 332 h 684"/>
                <a:gd name="T28" fmla="*/ 561 w 708"/>
                <a:gd name="T29" fmla="*/ 326 h 684"/>
                <a:gd name="T30" fmla="*/ 641 w 708"/>
                <a:gd name="T31" fmla="*/ 296 h 684"/>
                <a:gd name="T32" fmla="*/ 689 w 708"/>
                <a:gd name="T33" fmla="*/ 242 h 684"/>
                <a:gd name="T34" fmla="*/ 707 w 708"/>
                <a:gd name="T35" fmla="*/ 176 h 684"/>
                <a:gd name="T36" fmla="*/ 697 w 708"/>
                <a:gd name="T37" fmla="*/ 130 h 684"/>
                <a:gd name="T38" fmla="*/ 677 w 708"/>
                <a:gd name="T39" fmla="*/ 96 h 684"/>
                <a:gd name="T40" fmla="*/ 665 w 708"/>
                <a:gd name="T41" fmla="*/ 76 h 684"/>
                <a:gd name="T42" fmla="*/ 617 w 708"/>
                <a:gd name="T43" fmla="*/ 26 h 684"/>
                <a:gd name="T44" fmla="*/ 561 w 708"/>
                <a:gd name="T45" fmla="*/ 6 h 684"/>
                <a:gd name="T46" fmla="*/ 493 w 708"/>
                <a:gd name="T47" fmla="*/ 2 h 684"/>
                <a:gd name="T48" fmla="*/ 413 w 708"/>
                <a:gd name="T49" fmla="*/ 16 h 684"/>
                <a:gd name="T50" fmla="*/ 379 w 708"/>
                <a:gd name="T51" fmla="*/ 30 h 684"/>
                <a:gd name="T52" fmla="*/ 365 w 708"/>
                <a:gd name="T53" fmla="*/ 40 h 684"/>
                <a:gd name="T54" fmla="*/ 337 w 708"/>
                <a:gd name="T55" fmla="*/ 70 h 684"/>
                <a:gd name="T56" fmla="*/ 317 w 708"/>
                <a:gd name="T57" fmla="*/ 92 h 684"/>
                <a:gd name="T58" fmla="*/ 317 w 708"/>
                <a:gd name="T59" fmla="*/ 116 h 684"/>
                <a:gd name="T60" fmla="*/ 341 w 708"/>
                <a:gd name="T61" fmla="*/ 128 h 684"/>
                <a:gd name="T62" fmla="*/ 363 w 708"/>
                <a:gd name="T63" fmla="*/ 150 h 684"/>
                <a:gd name="T64" fmla="*/ 375 w 708"/>
                <a:gd name="T65" fmla="*/ 136 h 684"/>
                <a:gd name="T66" fmla="*/ 397 w 708"/>
                <a:gd name="T67" fmla="*/ 110 h 684"/>
                <a:gd name="T68" fmla="*/ 413 w 708"/>
                <a:gd name="T69" fmla="*/ 96 h 684"/>
                <a:gd name="T70" fmla="*/ 429 w 708"/>
                <a:gd name="T71" fmla="*/ 80 h 684"/>
                <a:gd name="T72" fmla="*/ 439 w 708"/>
                <a:gd name="T73" fmla="*/ 70 h 684"/>
                <a:gd name="T74" fmla="*/ 451 w 708"/>
                <a:gd name="T75" fmla="*/ 66 h 684"/>
                <a:gd name="T76" fmla="*/ 533 w 708"/>
                <a:gd name="T77" fmla="*/ 70 h 684"/>
                <a:gd name="T78" fmla="*/ 587 w 708"/>
                <a:gd name="T79" fmla="*/ 92 h 684"/>
                <a:gd name="T80" fmla="*/ 635 w 708"/>
                <a:gd name="T81" fmla="*/ 166 h 684"/>
                <a:gd name="T82" fmla="*/ 573 w 708"/>
                <a:gd name="T83" fmla="*/ 262 h 684"/>
                <a:gd name="T84" fmla="*/ 537 w 708"/>
                <a:gd name="T85" fmla="*/ 272 h 684"/>
                <a:gd name="T86" fmla="*/ 465 w 708"/>
                <a:gd name="T87" fmla="*/ 268 h 684"/>
                <a:gd name="T88" fmla="*/ 387 w 708"/>
                <a:gd name="T89" fmla="*/ 254 h 684"/>
                <a:gd name="T90" fmla="*/ 309 w 708"/>
                <a:gd name="T91" fmla="*/ 264 h 684"/>
                <a:gd name="T92" fmla="*/ 269 w 708"/>
                <a:gd name="T93" fmla="*/ 306 h 684"/>
                <a:gd name="T94" fmla="*/ 221 w 708"/>
                <a:gd name="T95" fmla="*/ 378 h 684"/>
                <a:gd name="T96" fmla="*/ 207 w 708"/>
                <a:gd name="T97" fmla="*/ 394 h 684"/>
                <a:gd name="T98" fmla="*/ 123 w 708"/>
                <a:gd name="T99" fmla="*/ 496 h 684"/>
                <a:gd name="T100" fmla="*/ 51 w 708"/>
                <a:gd name="T101" fmla="*/ 572 h 684"/>
                <a:gd name="T102" fmla="*/ 37 w 708"/>
                <a:gd name="T103" fmla="*/ 590 h 684"/>
                <a:gd name="T104" fmla="*/ 25 w 708"/>
                <a:gd name="T105" fmla="*/ 602 h 684"/>
                <a:gd name="T106" fmla="*/ 7 w 708"/>
                <a:gd name="T107" fmla="*/ 628 h 6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08" h="684">
                  <a:moveTo>
                    <a:pt x="7" y="628"/>
                  </a:moveTo>
                  <a:cubicBezTo>
                    <a:pt x="0" y="639"/>
                    <a:pt x="0" y="642"/>
                    <a:pt x="13" y="646"/>
                  </a:cubicBezTo>
                  <a:cubicBezTo>
                    <a:pt x="16" y="655"/>
                    <a:pt x="22" y="655"/>
                    <a:pt x="27" y="662"/>
                  </a:cubicBezTo>
                  <a:cubicBezTo>
                    <a:pt x="30" y="676"/>
                    <a:pt x="41" y="684"/>
                    <a:pt x="53" y="680"/>
                  </a:cubicBezTo>
                  <a:cubicBezTo>
                    <a:pt x="64" y="684"/>
                    <a:pt x="59" y="679"/>
                    <a:pt x="71" y="676"/>
                  </a:cubicBezTo>
                  <a:cubicBezTo>
                    <a:pt x="87" y="665"/>
                    <a:pt x="90" y="642"/>
                    <a:pt x="105" y="632"/>
                  </a:cubicBezTo>
                  <a:cubicBezTo>
                    <a:pt x="107" y="625"/>
                    <a:pt x="118" y="610"/>
                    <a:pt x="125" y="606"/>
                  </a:cubicBezTo>
                  <a:cubicBezTo>
                    <a:pt x="139" y="589"/>
                    <a:pt x="161" y="557"/>
                    <a:pt x="179" y="536"/>
                  </a:cubicBezTo>
                  <a:cubicBezTo>
                    <a:pt x="200" y="508"/>
                    <a:pt x="228" y="466"/>
                    <a:pt x="249" y="440"/>
                  </a:cubicBezTo>
                  <a:cubicBezTo>
                    <a:pt x="259" y="427"/>
                    <a:pt x="292" y="396"/>
                    <a:pt x="303" y="382"/>
                  </a:cubicBezTo>
                  <a:cubicBezTo>
                    <a:pt x="307" y="369"/>
                    <a:pt x="320" y="371"/>
                    <a:pt x="329" y="362"/>
                  </a:cubicBezTo>
                  <a:cubicBezTo>
                    <a:pt x="342" y="349"/>
                    <a:pt x="351" y="332"/>
                    <a:pt x="369" y="326"/>
                  </a:cubicBezTo>
                  <a:cubicBezTo>
                    <a:pt x="381" y="309"/>
                    <a:pt x="411" y="319"/>
                    <a:pt x="427" y="320"/>
                  </a:cubicBezTo>
                  <a:cubicBezTo>
                    <a:pt x="448" y="319"/>
                    <a:pt x="466" y="332"/>
                    <a:pt x="489" y="332"/>
                  </a:cubicBezTo>
                  <a:cubicBezTo>
                    <a:pt x="511" y="333"/>
                    <a:pt x="542" y="330"/>
                    <a:pt x="561" y="326"/>
                  </a:cubicBezTo>
                  <a:cubicBezTo>
                    <a:pt x="586" y="320"/>
                    <a:pt x="620" y="310"/>
                    <a:pt x="641" y="296"/>
                  </a:cubicBezTo>
                  <a:cubicBezTo>
                    <a:pt x="655" y="285"/>
                    <a:pt x="678" y="259"/>
                    <a:pt x="689" y="242"/>
                  </a:cubicBezTo>
                  <a:cubicBezTo>
                    <a:pt x="700" y="222"/>
                    <a:pt x="706" y="195"/>
                    <a:pt x="707" y="176"/>
                  </a:cubicBezTo>
                  <a:cubicBezTo>
                    <a:pt x="708" y="157"/>
                    <a:pt x="702" y="143"/>
                    <a:pt x="697" y="130"/>
                  </a:cubicBezTo>
                  <a:cubicBezTo>
                    <a:pt x="694" y="114"/>
                    <a:pt x="687" y="108"/>
                    <a:pt x="677" y="96"/>
                  </a:cubicBezTo>
                  <a:cubicBezTo>
                    <a:pt x="672" y="90"/>
                    <a:pt x="670" y="82"/>
                    <a:pt x="665" y="76"/>
                  </a:cubicBezTo>
                  <a:cubicBezTo>
                    <a:pt x="647" y="55"/>
                    <a:pt x="639" y="41"/>
                    <a:pt x="617" y="26"/>
                  </a:cubicBezTo>
                  <a:cubicBezTo>
                    <a:pt x="611" y="17"/>
                    <a:pt x="571" y="9"/>
                    <a:pt x="561" y="6"/>
                  </a:cubicBezTo>
                  <a:cubicBezTo>
                    <a:pt x="544" y="4"/>
                    <a:pt x="518" y="0"/>
                    <a:pt x="493" y="2"/>
                  </a:cubicBezTo>
                  <a:cubicBezTo>
                    <a:pt x="468" y="4"/>
                    <a:pt x="432" y="11"/>
                    <a:pt x="413" y="16"/>
                  </a:cubicBezTo>
                  <a:cubicBezTo>
                    <a:pt x="401" y="19"/>
                    <a:pt x="391" y="26"/>
                    <a:pt x="379" y="30"/>
                  </a:cubicBezTo>
                  <a:cubicBezTo>
                    <a:pt x="367" y="48"/>
                    <a:pt x="387" y="21"/>
                    <a:pt x="365" y="40"/>
                  </a:cubicBezTo>
                  <a:cubicBezTo>
                    <a:pt x="354" y="49"/>
                    <a:pt x="352" y="65"/>
                    <a:pt x="337" y="70"/>
                  </a:cubicBezTo>
                  <a:cubicBezTo>
                    <a:pt x="329" y="81"/>
                    <a:pt x="328" y="86"/>
                    <a:pt x="317" y="92"/>
                  </a:cubicBezTo>
                  <a:cubicBezTo>
                    <a:pt x="312" y="108"/>
                    <a:pt x="312" y="100"/>
                    <a:pt x="317" y="116"/>
                  </a:cubicBezTo>
                  <a:cubicBezTo>
                    <a:pt x="320" y="124"/>
                    <a:pt x="341" y="128"/>
                    <a:pt x="341" y="128"/>
                  </a:cubicBezTo>
                  <a:cubicBezTo>
                    <a:pt x="347" y="137"/>
                    <a:pt x="353" y="145"/>
                    <a:pt x="363" y="150"/>
                  </a:cubicBezTo>
                  <a:cubicBezTo>
                    <a:pt x="371" y="147"/>
                    <a:pt x="370" y="143"/>
                    <a:pt x="375" y="136"/>
                  </a:cubicBezTo>
                  <a:cubicBezTo>
                    <a:pt x="379" y="120"/>
                    <a:pt x="383" y="117"/>
                    <a:pt x="397" y="110"/>
                  </a:cubicBezTo>
                  <a:cubicBezTo>
                    <a:pt x="401" y="101"/>
                    <a:pt x="404" y="99"/>
                    <a:pt x="413" y="96"/>
                  </a:cubicBezTo>
                  <a:cubicBezTo>
                    <a:pt x="418" y="89"/>
                    <a:pt x="422" y="85"/>
                    <a:pt x="429" y="80"/>
                  </a:cubicBezTo>
                  <a:cubicBezTo>
                    <a:pt x="433" y="75"/>
                    <a:pt x="433" y="73"/>
                    <a:pt x="439" y="70"/>
                  </a:cubicBezTo>
                  <a:cubicBezTo>
                    <a:pt x="443" y="68"/>
                    <a:pt x="451" y="66"/>
                    <a:pt x="451" y="66"/>
                  </a:cubicBezTo>
                  <a:cubicBezTo>
                    <a:pt x="478" y="67"/>
                    <a:pt x="507" y="62"/>
                    <a:pt x="533" y="70"/>
                  </a:cubicBezTo>
                  <a:cubicBezTo>
                    <a:pt x="551" y="76"/>
                    <a:pt x="568" y="88"/>
                    <a:pt x="587" y="92"/>
                  </a:cubicBezTo>
                  <a:cubicBezTo>
                    <a:pt x="606" y="106"/>
                    <a:pt x="637" y="138"/>
                    <a:pt x="635" y="166"/>
                  </a:cubicBezTo>
                  <a:cubicBezTo>
                    <a:pt x="632" y="209"/>
                    <a:pt x="618" y="251"/>
                    <a:pt x="573" y="262"/>
                  </a:cubicBezTo>
                  <a:cubicBezTo>
                    <a:pt x="560" y="272"/>
                    <a:pt x="556" y="270"/>
                    <a:pt x="537" y="272"/>
                  </a:cubicBezTo>
                  <a:cubicBezTo>
                    <a:pt x="504" y="280"/>
                    <a:pt x="498" y="272"/>
                    <a:pt x="465" y="268"/>
                  </a:cubicBezTo>
                  <a:cubicBezTo>
                    <a:pt x="452" y="265"/>
                    <a:pt x="400" y="256"/>
                    <a:pt x="387" y="254"/>
                  </a:cubicBezTo>
                  <a:cubicBezTo>
                    <a:pt x="366" y="253"/>
                    <a:pt x="331" y="257"/>
                    <a:pt x="309" y="264"/>
                  </a:cubicBezTo>
                  <a:cubicBezTo>
                    <a:pt x="297" y="271"/>
                    <a:pt x="287" y="288"/>
                    <a:pt x="269" y="306"/>
                  </a:cubicBezTo>
                  <a:cubicBezTo>
                    <a:pt x="254" y="321"/>
                    <a:pt x="233" y="365"/>
                    <a:pt x="221" y="378"/>
                  </a:cubicBezTo>
                  <a:cubicBezTo>
                    <a:pt x="214" y="385"/>
                    <a:pt x="223" y="374"/>
                    <a:pt x="207" y="394"/>
                  </a:cubicBezTo>
                  <a:cubicBezTo>
                    <a:pt x="192" y="412"/>
                    <a:pt x="140" y="475"/>
                    <a:pt x="123" y="496"/>
                  </a:cubicBezTo>
                  <a:cubicBezTo>
                    <a:pt x="97" y="526"/>
                    <a:pt x="65" y="556"/>
                    <a:pt x="51" y="572"/>
                  </a:cubicBezTo>
                  <a:cubicBezTo>
                    <a:pt x="46" y="578"/>
                    <a:pt x="42" y="584"/>
                    <a:pt x="37" y="590"/>
                  </a:cubicBezTo>
                  <a:lnTo>
                    <a:pt x="25" y="602"/>
                  </a:lnTo>
                  <a:cubicBezTo>
                    <a:pt x="20" y="608"/>
                    <a:pt x="9" y="621"/>
                    <a:pt x="7" y="628"/>
                  </a:cubicBezTo>
                  <a:close/>
                </a:path>
              </a:pathLst>
            </a:custGeom>
            <a:solidFill>
              <a:srgbClr val="0000FF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26" name="Freeform 366"/>
            <p:cNvSpPr>
              <a:spLocks/>
            </p:cNvSpPr>
            <p:nvPr/>
          </p:nvSpPr>
          <p:spPr bwMode="auto">
            <a:xfrm>
              <a:off x="653" y="1830"/>
              <a:ext cx="118" cy="108"/>
            </a:xfrm>
            <a:custGeom>
              <a:avLst/>
              <a:gdLst>
                <a:gd name="T0" fmla="*/ 118 w 118"/>
                <a:gd name="T1" fmla="*/ 38 h 108"/>
                <a:gd name="T2" fmla="*/ 94 w 118"/>
                <a:gd name="T3" fmla="*/ 70 h 108"/>
                <a:gd name="T4" fmla="*/ 84 w 118"/>
                <a:gd name="T5" fmla="*/ 96 h 108"/>
                <a:gd name="T6" fmla="*/ 0 w 118"/>
                <a:gd name="T7" fmla="*/ 108 h 108"/>
                <a:gd name="T8" fmla="*/ 4 w 118"/>
                <a:gd name="T9" fmla="*/ 96 h 108"/>
                <a:gd name="T10" fmla="*/ 18 w 118"/>
                <a:gd name="T11" fmla="*/ 82 h 108"/>
                <a:gd name="T12" fmla="*/ 30 w 118"/>
                <a:gd name="T13" fmla="*/ 58 h 108"/>
                <a:gd name="T14" fmla="*/ 52 w 118"/>
                <a:gd name="T15" fmla="*/ 0 h 108"/>
                <a:gd name="T16" fmla="*/ 72 w 118"/>
                <a:gd name="T17" fmla="*/ 16 h 108"/>
                <a:gd name="T18" fmla="*/ 98 w 118"/>
                <a:gd name="T19" fmla="*/ 28 h 108"/>
                <a:gd name="T20" fmla="*/ 118 w 118"/>
                <a:gd name="T21" fmla="*/ 38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08">
                  <a:moveTo>
                    <a:pt x="118" y="38"/>
                  </a:moveTo>
                  <a:cubicBezTo>
                    <a:pt x="116" y="47"/>
                    <a:pt x="102" y="59"/>
                    <a:pt x="94" y="70"/>
                  </a:cubicBezTo>
                  <a:cubicBezTo>
                    <a:pt x="90" y="76"/>
                    <a:pt x="90" y="92"/>
                    <a:pt x="84" y="96"/>
                  </a:cubicBezTo>
                  <a:cubicBezTo>
                    <a:pt x="70" y="107"/>
                    <a:pt x="19" y="106"/>
                    <a:pt x="0" y="108"/>
                  </a:cubicBezTo>
                  <a:cubicBezTo>
                    <a:pt x="1" y="104"/>
                    <a:pt x="3" y="100"/>
                    <a:pt x="4" y="96"/>
                  </a:cubicBezTo>
                  <a:cubicBezTo>
                    <a:pt x="6" y="90"/>
                    <a:pt x="18" y="82"/>
                    <a:pt x="18" y="82"/>
                  </a:cubicBezTo>
                  <a:cubicBezTo>
                    <a:pt x="22" y="71"/>
                    <a:pt x="22" y="66"/>
                    <a:pt x="30" y="58"/>
                  </a:cubicBezTo>
                  <a:cubicBezTo>
                    <a:pt x="37" y="38"/>
                    <a:pt x="48" y="20"/>
                    <a:pt x="52" y="0"/>
                  </a:cubicBezTo>
                  <a:cubicBezTo>
                    <a:pt x="61" y="6"/>
                    <a:pt x="63" y="13"/>
                    <a:pt x="72" y="16"/>
                  </a:cubicBezTo>
                  <a:cubicBezTo>
                    <a:pt x="81" y="27"/>
                    <a:pt x="83" y="26"/>
                    <a:pt x="98" y="28"/>
                  </a:cubicBezTo>
                  <a:cubicBezTo>
                    <a:pt x="106" y="31"/>
                    <a:pt x="112" y="41"/>
                    <a:pt x="118" y="38"/>
                  </a:cubicBezTo>
                  <a:close/>
                </a:path>
              </a:pathLst>
            </a:custGeom>
            <a:solidFill>
              <a:srgbClr val="0000FF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27" name="Freeform 367"/>
            <p:cNvSpPr>
              <a:spLocks/>
            </p:cNvSpPr>
            <p:nvPr/>
          </p:nvSpPr>
          <p:spPr bwMode="auto">
            <a:xfrm>
              <a:off x="697" y="1840"/>
              <a:ext cx="68" cy="44"/>
            </a:xfrm>
            <a:custGeom>
              <a:avLst/>
              <a:gdLst>
                <a:gd name="T0" fmla="*/ 68 w 68"/>
                <a:gd name="T1" fmla="*/ 26 h 44"/>
                <a:gd name="T2" fmla="*/ 50 w 68"/>
                <a:gd name="T3" fmla="*/ 44 h 44"/>
                <a:gd name="T4" fmla="*/ 30 w 68"/>
                <a:gd name="T5" fmla="*/ 28 h 44"/>
                <a:gd name="T6" fmla="*/ 0 w 68"/>
                <a:gd name="T7" fmla="*/ 20 h 44"/>
                <a:gd name="T8" fmla="*/ 2 w 68"/>
                <a:gd name="T9" fmla="*/ 14 h 44"/>
                <a:gd name="T10" fmla="*/ 8 w 68"/>
                <a:gd name="T11" fmla="*/ 12 h 44"/>
                <a:gd name="T12" fmla="*/ 12 w 68"/>
                <a:gd name="T13" fmla="*/ 0 h 44"/>
                <a:gd name="T14" fmla="*/ 46 w 68"/>
                <a:gd name="T15" fmla="*/ 18 h 44"/>
                <a:gd name="T16" fmla="*/ 68 w 68"/>
                <a:gd name="T17" fmla="*/ 2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8" h="44">
                  <a:moveTo>
                    <a:pt x="68" y="26"/>
                  </a:moveTo>
                  <a:cubicBezTo>
                    <a:pt x="62" y="35"/>
                    <a:pt x="61" y="40"/>
                    <a:pt x="50" y="44"/>
                  </a:cubicBezTo>
                  <a:cubicBezTo>
                    <a:pt x="39" y="40"/>
                    <a:pt x="39" y="33"/>
                    <a:pt x="30" y="28"/>
                  </a:cubicBezTo>
                  <a:cubicBezTo>
                    <a:pt x="21" y="24"/>
                    <a:pt x="10" y="23"/>
                    <a:pt x="0" y="20"/>
                  </a:cubicBezTo>
                  <a:cubicBezTo>
                    <a:pt x="1" y="18"/>
                    <a:pt x="1" y="15"/>
                    <a:pt x="2" y="14"/>
                  </a:cubicBezTo>
                  <a:cubicBezTo>
                    <a:pt x="3" y="13"/>
                    <a:pt x="7" y="14"/>
                    <a:pt x="8" y="12"/>
                  </a:cubicBezTo>
                  <a:cubicBezTo>
                    <a:pt x="10" y="9"/>
                    <a:pt x="12" y="0"/>
                    <a:pt x="12" y="0"/>
                  </a:cubicBezTo>
                  <a:cubicBezTo>
                    <a:pt x="20" y="11"/>
                    <a:pt x="33" y="16"/>
                    <a:pt x="46" y="18"/>
                  </a:cubicBezTo>
                  <a:cubicBezTo>
                    <a:pt x="53" y="23"/>
                    <a:pt x="60" y="26"/>
                    <a:pt x="68" y="26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28" name="Freeform 368"/>
            <p:cNvSpPr>
              <a:spLocks/>
            </p:cNvSpPr>
            <p:nvPr/>
          </p:nvSpPr>
          <p:spPr bwMode="auto">
            <a:xfrm>
              <a:off x="890" y="1525"/>
              <a:ext cx="97" cy="81"/>
            </a:xfrm>
            <a:custGeom>
              <a:avLst/>
              <a:gdLst>
                <a:gd name="T0" fmla="*/ 97 w 97"/>
                <a:gd name="T1" fmla="*/ 41 h 81"/>
                <a:gd name="T2" fmla="*/ 95 w 97"/>
                <a:gd name="T3" fmla="*/ 47 h 81"/>
                <a:gd name="T4" fmla="*/ 89 w 97"/>
                <a:gd name="T5" fmla="*/ 51 h 81"/>
                <a:gd name="T6" fmla="*/ 63 w 97"/>
                <a:gd name="T7" fmla="*/ 81 h 81"/>
                <a:gd name="T8" fmla="*/ 33 w 97"/>
                <a:gd name="T9" fmla="*/ 75 h 81"/>
                <a:gd name="T10" fmla="*/ 15 w 97"/>
                <a:gd name="T11" fmla="*/ 63 h 81"/>
                <a:gd name="T12" fmla="*/ 3 w 97"/>
                <a:gd name="T13" fmla="*/ 55 h 81"/>
                <a:gd name="T14" fmla="*/ 5 w 97"/>
                <a:gd name="T15" fmla="*/ 45 h 81"/>
                <a:gd name="T16" fmla="*/ 21 w 97"/>
                <a:gd name="T17" fmla="*/ 23 h 81"/>
                <a:gd name="T18" fmla="*/ 45 w 97"/>
                <a:gd name="T19" fmla="*/ 3 h 81"/>
                <a:gd name="T20" fmla="*/ 55 w 97"/>
                <a:gd name="T21" fmla="*/ 5 h 81"/>
                <a:gd name="T22" fmla="*/ 73 w 97"/>
                <a:gd name="T23" fmla="*/ 23 h 81"/>
                <a:gd name="T24" fmla="*/ 97 w 97"/>
                <a:gd name="T25" fmla="*/ 4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7" h="81">
                  <a:moveTo>
                    <a:pt x="97" y="41"/>
                  </a:moveTo>
                  <a:cubicBezTo>
                    <a:pt x="96" y="43"/>
                    <a:pt x="96" y="45"/>
                    <a:pt x="95" y="47"/>
                  </a:cubicBezTo>
                  <a:cubicBezTo>
                    <a:pt x="93" y="49"/>
                    <a:pt x="90" y="49"/>
                    <a:pt x="89" y="51"/>
                  </a:cubicBezTo>
                  <a:cubicBezTo>
                    <a:pt x="84" y="57"/>
                    <a:pt x="72" y="77"/>
                    <a:pt x="63" y="81"/>
                  </a:cubicBezTo>
                  <a:cubicBezTo>
                    <a:pt x="49" y="79"/>
                    <a:pt x="47" y="77"/>
                    <a:pt x="33" y="75"/>
                  </a:cubicBezTo>
                  <a:cubicBezTo>
                    <a:pt x="27" y="71"/>
                    <a:pt x="21" y="67"/>
                    <a:pt x="15" y="63"/>
                  </a:cubicBezTo>
                  <a:cubicBezTo>
                    <a:pt x="11" y="60"/>
                    <a:pt x="3" y="55"/>
                    <a:pt x="3" y="55"/>
                  </a:cubicBezTo>
                  <a:cubicBezTo>
                    <a:pt x="0" y="52"/>
                    <a:pt x="2" y="50"/>
                    <a:pt x="5" y="45"/>
                  </a:cubicBezTo>
                  <a:cubicBezTo>
                    <a:pt x="8" y="40"/>
                    <a:pt x="14" y="30"/>
                    <a:pt x="21" y="23"/>
                  </a:cubicBezTo>
                  <a:cubicBezTo>
                    <a:pt x="28" y="15"/>
                    <a:pt x="39" y="6"/>
                    <a:pt x="45" y="3"/>
                  </a:cubicBezTo>
                  <a:cubicBezTo>
                    <a:pt x="51" y="0"/>
                    <a:pt x="50" y="2"/>
                    <a:pt x="55" y="5"/>
                  </a:cubicBezTo>
                  <a:cubicBezTo>
                    <a:pt x="63" y="17"/>
                    <a:pt x="61" y="15"/>
                    <a:pt x="73" y="23"/>
                  </a:cubicBezTo>
                  <a:cubicBezTo>
                    <a:pt x="79" y="32"/>
                    <a:pt x="86" y="37"/>
                    <a:pt x="97" y="41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29" name="Freeform 369"/>
            <p:cNvSpPr>
              <a:spLocks/>
            </p:cNvSpPr>
            <p:nvPr/>
          </p:nvSpPr>
          <p:spPr bwMode="auto">
            <a:xfrm>
              <a:off x="1017" y="1396"/>
              <a:ext cx="76" cy="68"/>
            </a:xfrm>
            <a:custGeom>
              <a:avLst/>
              <a:gdLst>
                <a:gd name="T0" fmla="*/ 76 w 76"/>
                <a:gd name="T1" fmla="*/ 28 h 68"/>
                <a:gd name="T2" fmla="*/ 54 w 76"/>
                <a:gd name="T3" fmla="*/ 14 h 68"/>
                <a:gd name="T4" fmla="*/ 32 w 76"/>
                <a:gd name="T5" fmla="*/ 0 h 68"/>
                <a:gd name="T6" fmla="*/ 26 w 76"/>
                <a:gd name="T7" fmla="*/ 4 h 68"/>
                <a:gd name="T8" fmla="*/ 0 w 76"/>
                <a:gd name="T9" fmla="*/ 34 h 68"/>
                <a:gd name="T10" fmla="*/ 28 w 76"/>
                <a:gd name="T11" fmla="*/ 54 h 68"/>
                <a:gd name="T12" fmla="*/ 44 w 76"/>
                <a:gd name="T13" fmla="*/ 68 h 68"/>
                <a:gd name="T14" fmla="*/ 58 w 76"/>
                <a:gd name="T15" fmla="*/ 56 h 68"/>
                <a:gd name="T16" fmla="*/ 76 w 76"/>
                <a:gd name="T17" fmla="*/ 2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6" h="68">
                  <a:moveTo>
                    <a:pt x="76" y="28"/>
                  </a:moveTo>
                  <a:cubicBezTo>
                    <a:pt x="73" y="19"/>
                    <a:pt x="63" y="17"/>
                    <a:pt x="54" y="14"/>
                  </a:cubicBezTo>
                  <a:cubicBezTo>
                    <a:pt x="50" y="3"/>
                    <a:pt x="40" y="8"/>
                    <a:pt x="32" y="0"/>
                  </a:cubicBezTo>
                  <a:cubicBezTo>
                    <a:pt x="25" y="2"/>
                    <a:pt x="33" y="2"/>
                    <a:pt x="26" y="4"/>
                  </a:cubicBezTo>
                  <a:cubicBezTo>
                    <a:pt x="22" y="10"/>
                    <a:pt x="1" y="27"/>
                    <a:pt x="0" y="34"/>
                  </a:cubicBezTo>
                  <a:cubicBezTo>
                    <a:pt x="2" y="42"/>
                    <a:pt x="20" y="48"/>
                    <a:pt x="28" y="54"/>
                  </a:cubicBezTo>
                  <a:cubicBezTo>
                    <a:pt x="35" y="58"/>
                    <a:pt x="37" y="64"/>
                    <a:pt x="44" y="68"/>
                  </a:cubicBezTo>
                  <a:cubicBezTo>
                    <a:pt x="52" y="65"/>
                    <a:pt x="51" y="61"/>
                    <a:pt x="58" y="56"/>
                  </a:cubicBezTo>
                  <a:cubicBezTo>
                    <a:pt x="65" y="45"/>
                    <a:pt x="72" y="41"/>
                    <a:pt x="76" y="28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30" name="Freeform 370"/>
            <p:cNvSpPr>
              <a:spLocks/>
            </p:cNvSpPr>
            <p:nvPr/>
          </p:nvSpPr>
          <p:spPr bwMode="auto">
            <a:xfrm>
              <a:off x="1111" y="1244"/>
              <a:ext cx="121" cy="100"/>
            </a:xfrm>
            <a:custGeom>
              <a:avLst/>
              <a:gdLst>
                <a:gd name="T0" fmla="*/ 80 w 121"/>
                <a:gd name="T1" fmla="*/ 26 h 100"/>
                <a:gd name="T2" fmla="*/ 94 w 121"/>
                <a:gd name="T3" fmla="*/ 40 h 100"/>
                <a:gd name="T4" fmla="*/ 110 w 121"/>
                <a:gd name="T5" fmla="*/ 52 h 100"/>
                <a:gd name="T6" fmla="*/ 104 w 121"/>
                <a:gd name="T7" fmla="*/ 52 h 100"/>
                <a:gd name="T8" fmla="*/ 80 w 121"/>
                <a:gd name="T9" fmla="*/ 78 h 100"/>
                <a:gd name="T10" fmla="*/ 44 w 121"/>
                <a:gd name="T11" fmla="*/ 100 h 100"/>
                <a:gd name="T12" fmla="*/ 24 w 121"/>
                <a:gd name="T13" fmla="*/ 84 h 100"/>
                <a:gd name="T14" fmla="*/ 0 w 121"/>
                <a:gd name="T15" fmla="*/ 68 h 100"/>
                <a:gd name="T16" fmla="*/ 14 w 121"/>
                <a:gd name="T17" fmla="*/ 42 h 100"/>
                <a:gd name="T18" fmla="*/ 50 w 121"/>
                <a:gd name="T19" fmla="*/ 0 h 100"/>
                <a:gd name="T20" fmla="*/ 68 w 121"/>
                <a:gd name="T21" fmla="*/ 14 h 100"/>
                <a:gd name="T22" fmla="*/ 80 w 121"/>
                <a:gd name="T23" fmla="*/ 26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1" h="100">
                  <a:moveTo>
                    <a:pt x="80" y="26"/>
                  </a:moveTo>
                  <a:cubicBezTo>
                    <a:pt x="89" y="29"/>
                    <a:pt x="86" y="35"/>
                    <a:pt x="94" y="40"/>
                  </a:cubicBezTo>
                  <a:cubicBezTo>
                    <a:pt x="100" y="49"/>
                    <a:pt x="121" y="48"/>
                    <a:pt x="110" y="52"/>
                  </a:cubicBezTo>
                  <a:cubicBezTo>
                    <a:pt x="110" y="56"/>
                    <a:pt x="109" y="48"/>
                    <a:pt x="104" y="52"/>
                  </a:cubicBezTo>
                  <a:cubicBezTo>
                    <a:pt x="99" y="56"/>
                    <a:pt x="90" y="70"/>
                    <a:pt x="80" y="78"/>
                  </a:cubicBezTo>
                  <a:cubicBezTo>
                    <a:pt x="70" y="86"/>
                    <a:pt x="53" y="99"/>
                    <a:pt x="44" y="100"/>
                  </a:cubicBezTo>
                  <a:cubicBezTo>
                    <a:pt x="33" y="96"/>
                    <a:pt x="33" y="90"/>
                    <a:pt x="24" y="84"/>
                  </a:cubicBezTo>
                  <a:cubicBezTo>
                    <a:pt x="20" y="72"/>
                    <a:pt x="12" y="72"/>
                    <a:pt x="0" y="68"/>
                  </a:cubicBezTo>
                  <a:cubicBezTo>
                    <a:pt x="5" y="60"/>
                    <a:pt x="6" y="47"/>
                    <a:pt x="14" y="42"/>
                  </a:cubicBezTo>
                  <a:cubicBezTo>
                    <a:pt x="21" y="21"/>
                    <a:pt x="35" y="15"/>
                    <a:pt x="50" y="0"/>
                  </a:cubicBezTo>
                  <a:cubicBezTo>
                    <a:pt x="61" y="4"/>
                    <a:pt x="58" y="11"/>
                    <a:pt x="68" y="14"/>
                  </a:cubicBezTo>
                  <a:cubicBezTo>
                    <a:pt x="71" y="16"/>
                    <a:pt x="84" y="22"/>
                    <a:pt x="80" y="26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31" name="Freeform 371"/>
            <p:cNvSpPr>
              <a:spLocks/>
            </p:cNvSpPr>
            <p:nvPr/>
          </p:nvSpPr>
          <p:spPr bwMode="auto">
            <a:xfrm>
              <a:off x="1300" y="1235"/>
              <a:ext cx="71" cy="64"/>
            </a:xfrm>
            <a:custGeom>
              <a:avLst/>
              <a:gdLst>
                <a:gd name="T0" fmla="*/ 71 w 71"/>
                <a:gd name="T1" fmla="*/ 9 h 64"/>
                <a:gd name="T2" fmla="*/ 69 w 71"/>
                <a:gd name="T3" fmla="*/ 55 h 64"/>
                <a:gd name="T4" fmla="*/ 57 w 71"/>
                <a:gd name="T5" fmla="*/ 59 h 64"/>
                <a:gd name="T6" fmla="*/ 31 w 71"/>
                <a:gd name="T7" fmla="*/ 59 h 64"/>
                <a:gd name="T8" fmla="*/ 5 w 71"/>
                <a:gd name="T9" fmla="*/ 53 h 64"/>
                <a:gd name="T10" fmla="*/ 11 w 71"/>
                <a:gd name="T11" fmla="*/ 23 h 64"/>
                <a:gd name="T12" fmla="*/ 5 w 71"/>
                <a:gd name="T13" fmla="*/ 3 h 64"/>
                <a:gd name="T14" fmla="*/ 23 w 71"/>
                <a:gd name="T15" fmla="*/ 5 h 64"/>
                <a:gd name="T16" fmla="*/ 29 w 71"/>
                <a:gd name="T17" fmla="*/ 7 h 64"/>
                <a:gd name="T18" fmla="*/ 55 w 71"/>
                <a:gd name="T19" fmla="*/ 11 h 64"/>
                <a:gd name="T20" fmla="*/ 71 w 71"/>
                <a:gd name="T21" fmla="*/ 9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1" h="64">
                  <a:moveTo>
                    <a:pt x="71" y="9"/>
                  </a:moveTo>
                  <a:cubicBezTo>
                    <a:pt x="70" y="24"/>
                    <a:pt x="66" y="40"/>
                    <a:pt x="69" y="55"/>
                  </a:cubicBezTo>
                  <a:cubicBezTo>
                    <a:pt x="66" y="64"/>
                    <a:pt x="65" y="59"/>
                    <a:pt x="57" y="59"/>
                  </a:cubicBezTo>
                  <a:cubicBezTo>
                    <a:pt x="51" y="60"/>
                    <a:pt x="40" y="60"/>
                    <a:pt x="31" y="59"/>
                  </a:cubicBezTo>
                  <a:cubicBezTo>
                    <a:pt x="25" y="56"/>
                    <a:pt x="5" y="53"/>
                    <a:pt x="5" y="53"/>
                  </a:cubicBezTo>
                  <a:cubicBezTo>
                    <a:pt x="6" y="41"/>
                    <a:pt x="0" y="27"/>
                    <a:pt x="11" y="23"/>
                  </a:cubicBezTo>
                  <a:cubicBezTo>
                    <a:pt x="6" y="8"/>
                    <a:pt x="8" y="15"/>
                    <a:pt x="5" y="3"/>
                  </a:cubicBezTo>
                  <a:cubicBezTo>
                    <a:pt x="15" y="0"/>
                    <a:pt x="9" y="0"/>
                    <a:pt x="23" y="5"/>
                  </a:cubicBezTo>
                  <a:cubicBezTo>
                    <a:pt x="25" y="6"/>
                    <a:pt x="29" y="7"/>
                    <a:pt x="29" y="7"/>
                  </a:cubicBezTo>
                  <a:cubicBezTo>
                    <a:pt x="34" y="7"/>
                    <a:pt x="48" y="11"/>
                    <a:pt x="55" y="11"/>
                  </a:cubicBezTo>
                  <a:cubicBezTo>
                    <a:pt x="62" y="11"/>
                    <a:pt x="68" y="9"/>
                    <a:pt x="71" y="9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32" name="Freeform 372"/>
            <p:cNvSpPr>
              <a:spLocks/>
            </p:cNvSpPr>
            <p:nvPr/>
          </p:nvSpPr>
          <p:spPr bwMode="auto">
            <a:xfrm>
              <a:off x="1455" y="1170"/>
              <a:ext cx="94" cy="96"/>
            </a:xfrm>
            <a:custGeom>
              <a:avLst/>
              <a:gdLst>
                <a:gd name="T0" fmla="*/ 94 w 94"/>
                <a:gd name="T1" fmla="*/ 32 h 96"/>
                <a:gd name="T2" fmla="*/ 84 w 94"/>
                <a:gd name="T3" fmla="*/ 44 h 96"/>
                <a:gd name="T4" fmla="*/ 58 w 94"/>
                <a:gd name="T5" fmla="*/ 78 h 96"/>
                <a:gd name="T6" fmla="*/ 28 w 94"/>
                <a:gd name="T7" fmla="*/ 96 h 96"/>
                <a:gd name="T8" fmla="*/ 0 w 94"/>
                <a:gd name="T9" fmla="*/ 60 h 96"/>
                <a:gd name="T10" fmla="*/ 24 w 94"/>
                <a:gd name="T11" fmla="*/ 32 h 96"/>
                <a:gd name="T12" fmla="*/ 42 w 94"/>
                <a:gd name="T13" fmla="*/ 0 h 96"/>
                <a:gd name="T14" fmla="*/ 94 w 94"/>
                <a:gd name="T15" fmla="*/ 32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4" h="96">
                  <a:moveTo>
                    <a:pt x="94" y="32"/>
                  </a:moveTo>
                  <a:cubicBezTo>
                    <a:pt x="91" y="40"/>
                    <a:pt x="91" y="39"/>
                    <a:pt x="84" y="44"/>
                  </a:cubicBezTo>
                  <a:cubicBezTo>
                    <a:pt x="78" y="53"/>
                    <a:pt x="67" y="70"/>
                    <a:pt x="58" y="78"/>
                  </a:cubicBezTo>
                  <a:cubicBezTo>
                    <a:pt x="55" y="82"/>
                    <a:pt x="34" y="92"/>
                    <a:pt x="28" y="96"/>
                  </a:cubicBezTo>
                  <a:cubicBezTo>
                    <a:pt x="13" y="91"/>
                    <a:pt x="6" y="73"/>
                    <a:pt x="0" y="60"/>
                  </a:cubicBezTo>
                  <a:cubicBezTo>
                    <a:pt x="3" y="47"/>
                    <a:pt x="14" y="39"/>
                    <a:pt x="24" y="32"/>
                  </a:cubicBezTo>
                  <a:cubicBezTo>
                    <a:pt x="31" y="22"/>
                    <a:pt x="30" y="0"/>
                    <a:pt x="42" y="0"/>
                  </a:cubicBezTo>
                  <a:cubicBezTo>
                    <a:pt x="53" y="3"/>
                    <a:pt x="87" y="25"/>
                    <a:pt x="94" y="32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33" name="Freeform 373"/>
            <p:cNvSpPr>
              <a:spLocks/>
            </p:cNvSpPr>
            <p:nvPr/>
          </p:nvSpPr>
          <p:spPr bwMode="auto">
            <a:xfrm>
              <a:off x="1450" y="1026"/>
              <a:ext cx="81" cy="72"/>
            </a:xfrm>
            <a:custGeom>
              <a:avLst/>
              <a:gdLst>
                <a:gd name="T0" fmla="*/ 81 w 81"/>
                <a:gd name="T1" fmla="*/ 46 h 72"/>
                <a:gd name="T2" fmla="*/ 65 w 81"/>
                <a:gd name="T3" fmla="*/ 52 h 72"/>
                <a:gd name="T4" fmla="*/ 47 w 81"/>
                <a:gd name="T5" fmla="*/ 58 h 72"/>
                <a:gd name="T6" fmla="*/ 37 w 81"/>
                <a:gd name="T7" fmla="*/ 68 h 72"/>
                <a:gd name="T8" fmla="*/ 9 w 81"/>
                <a:gd name="T9" fmla="*/ 36 h 72"/>
                <a:gd name="T10" fmla="*/ 11 w 81"/>
                <a:gd name="T11" fmla="*/ 28 h 72"/>
                <a:gd name="T12" fmla="*/ 51 w 81"/>
                <a:gd name="T13" fmla="*/ 0 h 72"/>
                <a:gd name="T14" fmla="*/ 81 w 81"/>
                <a:gd name="T15" fmla="*/ 46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1" h="72">
                  <a:moveTo>
                    <a:pt x="81" y="46"/>
                  </a:moveTo>
                  <a:cubicBezTo>
                    <a:pt x="70" y="42"/>
                    <a:pt x="75" y="49"/>
                    <a:pt x="65" y="52"/>
                  </a:cubicBezTo>
                  <a:cubicBezTo>
                    <a:pt x="59" y="54"/>
                    <a:pt x="47" y="58"/>
                    <a:pt x="47" y="58"/>
                  </a:cubicBezTo>
                  <a:cubicBezTo>
                    <a:pt x="42" y="72"/>
                    <a:pt x="47" y="71"/>
                    <a:pt x="37" y="68"/>
                  </a:cubicBezTo>
                  <a:cubicBezTo>
                    <a:pt x="30" y="57"/>
                    <a:pt x="20" y="43"/>
                    <a:pt x="9" y="36"/>
                  </a:cubicBezTo>
                  <a:cubicBezTo>
                    <a:pt x="0" y="23"/>
                    <a:pt x="6" y="35"/>
                    <a:pt x="11" y="28"/>
                  </a:cubicBezTo>
                  <a:cubicBezTo>
                    <a:pt x="18" y="22"/>
                    <a:pt x="41" y="3"/>
                    <a:pt x="51" y="0"/>
                  </a:cubicBezTo>
                  <a:cubicBezTo>
                    <a:pt x="63" y="3"/>
                    <a:pt x="79" y="37"/>
                    <a:pt x="81" y="46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34" name="Freeform 374"/>
            <p:cNvSpPr>
              <a:spLocks/>
            </p:cNvSpPr>
            <p:nvPr/>
          </p:nvSpPr>
          <p:spPr bwMode="auto">
            <a:xfrm>
              <a:off x="1296" y="972"/>
              <a:ext cx="99" cy="68"/>
            </a:xfrm>
            <a:custGeom>
              <a:avLst/>
              <a:gdLst>
                <a:gd name="T0" fmla="*/ 83 w 99"/>
                <a:gd name="T1" fmla="*/ 60 h 68"/>
                <a:gd name="T2" fmla="*/ 29 w 99"/>
                <a:gd name="T3" fmla="*/ 36 h 68"/>
                <a:gd name="T4" fmla="*/ 23 w 99"/>
                <a:gd name="T5" fmla="*/ 8 h 68"/>
                <a:gd name="T6" fmla="*/ 99 w 99"/>
                <a:gd name="T7" fmla="*/ 6 h 68"/>
                <a:gd name="T8" fmla="*/ 89 w 99"/>
                <a:gd name="T9" fmla="*/ 38 h 68"/>
                <a:gd name="T10" fmla="*/ 83 w 99"/>
                <a:gd name="T11" fmla="*/ 60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9" h="68">
                  <a:moveTo>
                    <a:pt x="83" y="60"/>
                  </a:moveTo>
                  <a:cubicBezTo>
                    <a:pt x="0" y="57"/>
                    <a:pt x="51" y="68"/>
                    <a:pt x="29" y="36"/>
                  </a:cubicBezTo>
                  <a:cubicBezTo>
                    <a:pt x="28" y="26"/>
                    <a:pt x="25" y="18"/>
                    <a:pt x="23" y="8"/>
                  </a:cubicBezTo>
                  <a:cubicBezTo>
                    <a:pt x="47" y="0"/>
                    <a:pt x="74" y="4"/>
                    <a:pt x="99" y="6"/>
                  </a:cubicBezTo>
                  <a:cubicBezTo>
                    <a:pt x="97" y="17"/>
                    <a:pt x="95" y="29"/>
                    <a:pt x="89" y="38"/>
                  </a:cubicBezTo>
                  <a:cubicBezTo>
                    <a:pt x="87" y="57"/>
                    <a:pt x="89" y="54"/>
                    <a:pt x="83" y="60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35" name="Freeform 375"/>
            <p:cNvSpPr>
              <a:spLocks/>
            </p:cNvSpPr>
            <p:nvPr/>
          </p:nvSpPr>
          <p:spPr bwMode="auto">
            <a:xfrm>
              <a:off x="1175" y="1010"/>
              <a:ext cx="93" cy="102"/>
            </a:xfrm>
            <a:custGeom>
              <a:avLst/>
              <a:gdLst>
                <a:gd name="T0" fmla="*/ 88 w 93"/>
                <a:gd name="T1" fmla="*/ 62 h 102"/>
                <a:gd name="T2" fmla="*/ 70 w 93"/>
                <a:gd name="T3" fmla="*/ 70 h 102"/>
                <a:gd name="T4" fmla="*/ 46 w 93"/>
                <a:gd name="T5" fmla="*/ 102 h 102"/>
                <a:gd name="T6" fmla="*/ 26 w 93"/>
                <a:gd name="T7" fmla="*/ 82 h 102"/>
                <a:gd name="T8" fmla="*/ 14 w 93"/>
                <a:gd name="T9" fmla="*/ 78 h 102"/>
                <a:gd name="T10" fmla="*/ 0 w 93"/>
                <a:gd name="T11" fmla="*/ 64 h 102"/>
                <a:gd name="T12" fmla="*/ 10 w 93"/>
                <a:gd name="T13" fmla="*/ 54 h 102"/>
                <a:gd name="T14" fmla="*/ 20 w 93"/>
                <a:gd name="T15" fmla="*/ 40 h 102"/>
                <a:gd name="T16" fmla="*/ 32 w 93"/>
                <a:gd name="T17" fmla="*/ 30 h 102"/>
                <a:gd name="T18" fmla="*/ 40 w 93"/>
                <a:gd name="T19" fmla="*/ 18 h 102"/>
                <a:gd name="T20" fmla="*/ 50 w 93"/>
                <a:gd name="T21" fmla="*/ 26 h 102"/>
                <a:gd name="T22" fmla="*/ 66 w 93"/>
                <a:gd name="T23" fmla="*/ 40 h 102"/>
                <a:gd name="T24" fmla="*/ 84 w 93"/>
                <a:gd name="T25" fmla="*/ 54 h 102"/>
                <a:gd name="T26" fmla="*/ 92 w 93"/>
                <a:gd name="T27" fmla="*/ 56 h 102"/>
                <a:gd name="T28" fmla="*/ 88 w 93"/>
                <a:gd name="T29" fmla="*/ 62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3" h="102">
                  <a:moveTo>
                    <a:pt x="88" y="62"/>
                  </a:moveTo>
                  <a:cubicBezTo>
                    <a:pt x="82" y="64"/>
                    <a:pt x="75" y="67"/>
                    <a:pt x="70" y="70"/>
                  </a:cubicBezTo>
                  <a:cubicBezTo>
                    <a:pt x="63" y="77"/>
                    <a:pt x="53" y="100"/>
                    <a:pt x="46" y="102"/>
                  </a:cubicBezTo>
                  <a:cubicBezTo>
                    <a:pt x="40" y="93"/>
                    <a:pt x="37" y="86"/>
                    <a:pt x="26" y="82"/>
                  </a:cubicBezTo>
                  <a:cubicBezTo>
                    <a:pt x="22" y="81"/>
                    <a:pt x="14" y="78"/>
                    <a:pt x="14" y="78"/>
                  </a:cubicBezTo>
                  <a:cubicBezTo>
                    <a:pt x="9" y="71"/>
                    <a:pt x="5" y="71"/>
                    <a:pt x="0" y="64"/>
                  </a:cubicBezTo>
                  <a:cubicBezTo>
                    <a:pt x="3" y="60"/>
                    <a:pt x="8" y="58"/>
                    <a:pt x="10" y="54"/>
                  </a:cubicBezTo>
                  <a:cubicBezTo>
                    <a:pt x="20" y="38"/>
                    <a:pt x="7" y="44"/>
                    <a:pt x="20" y="40"/>
                  </a:cubicBezTo>
                  <a:cubicBezTo>
                    <a:pt x="24" y="36"/>
                    <a:pt x="29" y="34"/>
                    <a:pt x="32" y="30"/>
                  </a:cubicBezTo>
                  <a:cubicBezTo>
                    <a:pt x="35" y="26"/>
                    <a:pt x="40" y="18"/>
                    <a:pt x="40" y="18"/>
                  </a:cubicBezTo>
                  <a:cubicBezTo>
                    <a:pt x="44" y="0"/>
                    <a:pt x="39" y="18"/>
                    <a:pt x="50" y="26"/>
                  </a:cubicBezTo>
                  <a:cubicBezTo>
                    <a:pt x="54" y="37"/>
                    <a:pt x="55" y="38"/>
                    <a:pt x="66" y="40"/>
                  </a:cubicBezTo>
                  <a:cubicBezTo>
                    <a:pt x="72" y="44"/>
                    <a:pt x="77" y="51"/>
                    <a:pt x="84" y="54"/>
                  </a:cubicBezTo>
                  <a:cubicBezTo>
                    <a:pt x="87" y="55"/>
                    <a:pt x="91" y="54"/>
                    <a:pt x="92" y="56"/>
                  </a:cubicBezTo>
                  <a:cubicBezTo>
                    <a:pt x="93" y="58"/>
                    <a:pt x="89" y="60"/>
                    <a:pt x="88" y="62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36" name="Freeform 376"/>
            <p:cNvSpPr>
              <a:spLocks/>
            </p:cNvSpPr>
            <p:nvPr/>
          </p:nvSpPr>
          <p:spPr bwMode="auto">
            <a:xfrm rot="504736">
              <a:off x="689" y="3125"/>
              <a:ext cx="206" cy="212"/>
            </a:xfrm>
            <a:custGeom>
              <a:avLst/>
              <a:gdLst>
                <a:gd name="T0" fmla="*/ 207 w 317"/>
                <a:gd name="T1" fmla="*/ 389 h 427"/>
                <a:gd name="T2" fmla="*/ 186 w 317"/>
                <a:gd name="T3" fmla="*/ 305 h 427"/>
                <a:gd name="T4" fmla="*/ 192 w 317"/>
                <a:gd name="T5" fmla="*/ 278 h 427"/>
                <a:gd name="T6" fmla="*/ 162 w 317"/>
                <a:gd name="T7" fmla="*/ 230 h 427"/>
                <a:gd name="T8" fmla="*/ 171 w 317"/>
                <a:gd name="T9" fmla="*/ 200 h 427"/>
                <a:gd name="T10" fmla="*/ 150 w 317"/>
                <a:gd name="T11" fmla="*/ 170 h 427"/>
                <a:gd name="T12" fmla="*/ 129 w 317"/>
                <a:gd name="T13" fmla="*/ 155 h 427"/>
                <a:gd name="T14" fmla="*/ 135 w 317"/>
                <a:gd name="T15" fmla="*/ 131 h 427"/>
                <a:gd name="T16" fmla="*/ 192 w 317"/>
                <a:gd name="T17" fmla="*/ 143 h 427"/>
                <a:gd name="T18" fmla="*/ 300 w 317"/>
                <a:gd name="T19" fmla="*/ 170 h 427"/>
                <a:gd name="T20" fmla="*/ 264 w 317"/>
                <a:gd name="T21" fmla="*/ 170 h 427"/>
                <a:gd name="T22" fmla="*/ 129 w 317"/>
                <a:gd name="T23" fmla="*/ 104 h 427"/>
                <a:gd name="T24" fmla="*/ 114 w 317"/>
                <a:gd name="T25" fmla="*/ 77 h 427"/>
                <a:gd name="T26" fmla="*/ 258 w 317"/>
                <a:gd name="T27" fmla="*/ 23 h 427"/>
                <a:gd name="T28" fmla="*/ 270 w 317"/>
                <a:gd name="T29" fmla="*/ 53 h 427"/>
                <a:gd name="T30" fmla="*/ 258 w 317"/>
                <a:gd name="T31" fmla="*/ 86 h 427"/>
                <a:gd name="T32" fmla="*/ 303 w 317"/>
                <a:gd name="T33" fmla="*/ 95 h 427"/>
                <a:gd name="T34" fmla="*/ 294 w 317"/>
                <a:gd name="T35" fmla="*/ 128 h 427"/>
                <a:gd name="T36" fmla="*/ 303 w 317"/>
                <a:gd name="T37" fmla="*/ 131 h 427"/>
                <a:gd name="T38" fmla="*/ 255 w 317"/>
                <a:gd name="T39" fmla="*/ 11 h 427"/>
                <a:gd name="T40" fmla="*/ 150 w 317"/>
                <a:gd name="T41" fmla="*/ 23 h 427"/>
                <a:gd name="T42" fmla="*/ 108 w 317"/>
                <a:gd name="T43" fmla="*/ 68 h 427"/>
                <a:gd name="T44" fmla="*/ 87 w 317"/>
                <a:gd name="T45" fmla="*/ 86 h 427"/>
                <a:gd name="T46" fmla="*/ 69 w 317"/>
                <a:gd name="T47" fmla="*/ 113 h 427"/>
                <a:gd name="T48" fmla="*/ 48 w 317"/>
                <a:gd name="T49" fmla="*/ 164 h 427"/>
                <a:gd name="T50" fmla="*/ 21 w 317"/>
                <a:gd name="T51" fmla="*/ 194 h 427"/>
                <a:gd name="T52" fmla="*/ 9 w 317"/>
                <a:gd name="T53" fmla="*/ 218 h 427"/>
                <a:gd name="T54" fmla="*/ 36 w 317"/>
                <a:gd name="T55" fmla="*/ 194 h 427"/>
                <a:gd name="T56" fmla="*/ 93 w 317"/>
                <a:gd name="T57" fmla="*/ 110 h 427"/>
                <a:gd name="T58" fmla="*/ 129 w 317"/>
                <a:gd name="T59" fmla="*/ 110 h 427"/>
                <a:gd name="T60" fmla="*/ 171 w 317"/>
                <a:gd name="T61" fmla="*/ 224 h 427"/>
                <a:gd name="T62" fmla="*/ 198 w 317"/>
                <a:gd name="T63" fmla="*/ 404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427">
                  <a:moveTo>
                    <a:pt x="219" y="413"/>
                  </a:moveTo>
                  <a:cubicBezTo>
                    <a:pt x="211" y="402"/>
                    <a:pt x="202" y="403"/>
                    <a:pt x="207" y="389"/>
                  </a:cubicBezTo>
                  <a:cubicBezTo>
                    <a:pt x="206" y="359"/>
                    <a:pt x="211" y="328"/>
                    <a:pt x="204" y="299"/>
                  </a:cubicBezTo>
                  <a:cubicBezTo>
                    <a:pt x="202" y="293"/>
                    <a:pt x="186" y="305"/>
                    <a:pt x="186" y="305"/>
                  </a:cubicBezTo>
                  <a:cubicBezTo>
                    <a:pt x="187" y="299"/>
                    <a:pt x="188" y="293"/>
                    <a:pt x="189" y="287"/>
                  </a:cubicBezTo>
                  <a:cubicBezTo>
                    <a:pt x="190" y="284"/>
                    <a:pt x="194" y="280"/>
                    <a:pt x="192" y="278"/>
                  </a:cubicBezTo>
                  <a:cubicBezTo>
                    <a:pt x="188" y="274"/>
                    <a:pt x="174" y="272"/>
                    <a:pt x="174" y="272"/>
                  </a:cubicBezTo>
                  <a:cubicBezTo>
                    <a:pt x="165" y="259"/>
                    <a:pt x="167" y="245"/>
                    <a:pt x="162" y="230"/>
                  </a:cubicBezTo>
                  <a:cubicBezTo>
                    <a:pt x="163" y="223"/>
                    <a:pt x="163" y="216"/>
                    <a:pt x="165" y="209"/>
                  </a:cubicBezTo>
                  <a:cubicBezTo>
                    <a:pt x="166" y="206"/>
                    <a:pt x="173" y="203"/>
                    <a:pt x="171" y="200"/>
                  </a:cubicBezTo>
                  <a:cubicBezTo>
                    <a:pt x="167" y="195"/>
                    <a:pt x="153" y="194"/>
                    <a:pt x="153" y="194"/>
                  </a:cubicBezTo>
                  <a:cubicBezTo>
                    <a:pt x="157" y="178"/>
                    <a:pt x="169" y="175"/>
                    <a:pt x="150" y="170"/>
                  </a:cubicBezTo>
                  <a:cubicBezTo>
                    <a:pt x="149" y="167"/>
                    <a:pt x="150" y="163"/>
                    <a:pt x="147" y="161"/>
                  </a:cubicBezTo>
                  <a:cubicBezTo>
                    <a:pt x="142" y="157"/>
                    <a:pt x="129" y="155"/>
                    <a:pt x="129" y="155"/>
                  </a:cubicBezTo>
                  <a:cubicBezTo>
                    <a:pt x="130" y="152"/>
                    <a:pt x="133" y="149"/>
                    <a:pt x="132" y="146"/>
                  </a:cubicBezTo>
                  <a:cubicBezTo>
                    <a:pt x="125" y="125"/>
                    <a:pt x="107" y="125"/>
                    <a:pt x="135" y="131"/>
                  </a:cubicBezTo>
                  <a:cubicBezTo>
                    <a:pt x="141" y="150"/>
                    <a:pt x="147" y="131"/>
                    <a:pt x="150" y="122"/>
                  </a:cubicBezTo>
                  <a:cubicBezTo>
                    <a:pt x="163" y="131"/>
                    <a:pt x="177" y="139"/>
                    <a:pt x="192" y="143"/>
                  </a:cubicBezTo>
                  <a:cubicBezTo>
                    <a:pt x="198" y="168"/>
                    <a:pt x="201" y="169"/>
                    <a:pt x="228" y="173"/>
                  </a:cubicBezTo>
                  <a:cubicBezTo>
                    <a:pt x="251" y="181"/>
                    <a:pt x="277" y="178"/>
                    <a:pt x="300" y="170"/>
                  </a:cubicBezTo>
                  <a:cubicBezTo>
                    <a:pt x="304" y="157"/>
                    <a:pt x="301" y="153"/>
                    <a:pt x="288" y="149"/>
                  </a:cubicBezTo>
                  <a:cubicBezTo>
                    <a:pt x="276" y="153"/>
                    <a:pt x="273" y="161"/>
                    <a:pt x="264" y="170"/>
                  </a:cubicBezTo>
                  <a:cubicBezTo>
                    <a:pt x="240" y="146"/>
                    <a:pt x="238" y="143"/>
                    <a:pt x="201" y="140"/>
                  </a:cubicBezTo>
                  <a:cubicBezTo>
                    <a:pt x="193" y="117"/>
                    <a:pt x="152" y="109"/>
                    <a:pt x="129" y="104"/>
                  </a:cubicBezTo>
                  <a:cubicBezTo>
                    <a:pt x="124" y="83"/>
                    <a:pt x="115" y="89"/>
                    <a:pt x="120" y="104"/>
                  </a:cubicBezTo>
                  <a:cubicBezTo>
                    <a:pt x="129" y="91"/>
                    <a:pt x="127" y="85"/>
                    <a:pt x="114" y="77"/>
                  </a:cubicBezTo>
                  <a:cubicBezTo>
                    <a:pt x="136" y="70"/>
                    <a:pt x="136" y="49"/>
                    <a:pt x="159" y="41"/>
                  </a:cubicBezTo>
                  <a:cubicBezTo>
                    <a:pt x="168" y="4"/>
                    <a:pt x="231" y="24"/>
                    <a:pt x="258" y="23"/>
                  </a:cubicBezTo>
                  <a:cubicBezTo>
                    <a:pt x="259" y="32"/>
                    <a:pt x="258" y="42"/>
                    <a:pt x="261" y="50"/>
                  </a:cubicBezTo>
                  <a:cubicBezTo>
                    <a:pt x="262" y="53"/>
                    <a:pt x="269" y="50"/>
                    <a:pt x="270" y="53"/>
                  </a:cubicBezTo>
                  <a:cubicBezTo>
                    <a:pt x="271" y="56"/>
                    <a:pt x="266" y="59"/>
                    <a:pt x="264" y="62"/>
                  </a:cubicBezTo>
                  <a:cubicBezTo>
                    <a:pt x="261" y="68"/>
                    <a:pt x="259" y="80"/>
                    <a:pt x="258" y="86"/>
                  </a:cubicBezTo>
                  <a:cubicBezTo>
                    <a:pt x="261" y="88"/>
                    <a:pt x="263" y="91"/>
                    <a:pt x="267" y="92"/>
                  </a:cubicBezTo>
                  <a:cubicBezTo>
                    <a:pt x="279" y="94"/>
                    <a:pt x="292" y="91"/>
                    <a:pt x="303" y="95"/>
                  </a:cubicBezTo>
                  <a:cubicBezTo>
                    <a:pt x="306" y="96"/>
                    <a:pt x="301" y="101"/>
                    <a:pt x="300" y="104"/>
                  </a:cubicBezTo>
                  <a:cubicBezTo>
                    <a:pt x="293" y="133"/>
                    <a:pt x="301" y="107"/>
                    <a:pt x="294" y="128"/>
                  </a:cubicBezTo>
                  <a:cubicBezTo>
                    <a:pt x="293" y="135"/>
                    <a:pt x="284" y="147"/>
                    <a:pt x="291" y="149"/>
                  </a:cubicBezTo>
                  <a:cubicBezTo>
                    <a:pt x="298" y="151"/>
                    <a:pt x="303" y="131"/>
                    <a:pt x="303" y="131"/>
                  </a:cubicBezTo>
                  <a:cubicBezTo>
                    <a:pt x="307" y="103"/>
                    <a:pt x="317" y="81"/>
                    <a:pt x="282" y="74"/>
                  </a:cubicBezTo>
                  <a:cubicBezTo>
                    <a:pt x="274" y="49"/>
                    <a:pt x="292" y="18"/>
                    <a:pt x="255" y="11"/>
                  </a:cubicBezTo>
                  <a:cubicBezTo>
                    <a:pt x="243" y="9"/>
                    <a:pt x="231" y="9"/>
                    <a:pt x="219" y="8"/>
                  </a:cubicBezTo>
                  <a:cubicBezTo>
                    <a:pt x="191" y="10"/>
                    <a:pt x="165" y="0"/>
                    <a:pt x="150" y="23"/>
                  </a:cubicBezTo>
                  <a:cubicBezTo>
                    <a:pt x="145" y="47"/>
                    <a:pt x="137" y="39"/>
                    <a:pt x="120" y="50"/>
                  </a:cubicBezTo>
                  <a:cubicBezTo>
                    <a:pt x="116" y="56"/>
                    <a:pt x="112" y="62"/>
                    <a:pt x="108" y="68"/>
                  </a:cubicBezTo>
                  <a:cubicBezTo>
                    <a:pt x="106" y="71"/>
                    <a:pt x="108" y="77"/>
                    <a:pt x="105" y="80"/>
                  </a:cubicBezTo>
                  <a:cubicBezTo>
                    <a:pt x="100" y="84"/>
                    <a:pt x="87" y="86"/>
                    <a:pt x="87" y="86"/>
                  </a:cubicBezTo>
                  <a:cubicBezTo>
                    <a:pt x="90" y="95"/>
                    <a:pt x="97" y="111"/>
                    <a:pt x="87" y="119"/>
                  </a:cubicBezTo>
                  <a:cubicBezTo>
                    <a:pt x="82" y="123"/>
                    <a:pt x="69" y="113"/>
                    <a:pt x="69" y="113"/>
                  </a:cubicBezTo>
                  <a:cubicBezTo>
                    <a:pt x="51" y="117"/>
                    <a:pt x="52" y="122"/>
                    <a:pt x="48" y="140"/>
                  </a:cubicBezTo>
                  <a:cubicBezTo>
                    <a:pt x="52" y="152"/>
                    <a:pt x="52" y="148"/>
                    <a:pt x="48" y="164"/>
                  </a:cubicBezTo>
                  <a:cubicBezTo>
                    <a:pt x="46" y="170"/>
                    <a:pt x="42" y="182"/>
                    <a:pt x="42" y="182"/>
                  </a:cubicBezTo>
                  <a:cubicBezTo>
                    <a:pt x="38" y="222"/>
                    <a:pt x="41" y="208"/>
                    <a:pt x="21" y="194"/>
                  </a:cubicBezTo>
                  <a:cubicBezTo>
                    <a:pt x="10" y="201"/>
                    <a:pt x="12" y="208"/>
                    <a:pt x="0" y="212"/>
                  </a:cubicBezTo>
                  <a:cubicBezTo>
                    <a:pt x="3" y="214"/>
                    <a:pt x="5" y="218"/>
                    <a:pt x="9" y="218"/>
                  </a:cubicBezTo>
                  <a:cubicBezTo>
                    <a:pt x="15" y="218"/>
                    <a:pt x="27" y="212"/>
                    <a:pt x="27" y="212"/>
                  </a:cubicBezTo>
                  <a:cubicBezTo>
                    <a:pt x="29" y="206"/>
                    <a:pt x="35" y="201"/>
                    <a:pt x="36" y="194"/>
                  </a:cubicBezTo>
                  <a:cubicBezTo>
                    <a:pt x="45" y="139"/>
                    <a:pt x="27" y="161"/>
                    <a:pt x="48" y="140"/>
                  </a:cubicBezTo>
                  <a:cubicBezTo>
                    <a:pt x="57" y="112"/>
                    <a:pt x="59" y="113"/>
                    <a:pt x="93" y="110"/>
                  </a:cubicBezTo>
                  <a:cubicBezTo>
                    <a:pt x="99" y="108"/>
                    <a:pt x="104" y="101"/>
                    <a:pt x="111" y="101"/>
                  </a:cubicBezTo>
                  <a:cubicBezTo>
                    <a:pt x="118" y="101"/>
                    <a:pt x="123" y="108"/>
                    <a:pt x="129" y="110"/>
                  </a:cubicBezTo>
                  <a:cubicBezTo>
                    <a:pt x="139" y="120"/>
                    <a:pt x="146" y="130"/>
                    <a:pt x="156" y="140"/>
                  </a:cubicBezTo>
                  <a:cubicBezTo>
                    <a:pt x="163" y="169"/>
                    <a:pt x="147" y="200"/>
                    <a:pt x="171" y="224"/>
                  </a:cubicBezTo>
                  <a:cubicBezTo>
                    <a:pt x="174" y="234"/>
                    <a:pt x="177" y="244"/>
                    <a:pt x="180" y="254"/>
                  </a:cubicBezTo>
                  <a:cubicBezTo>
                    <a:pt x="180" y="262"/>
                    <a:pt x="170" y="395"/>
                    <a:pt x="198" y="404"/>
                  </a:cubicBezTo>
                  <a:cubicBezTo>
                    <a:pt x="202" y="422"/>
                    <a:pt x="205" y="427"/>
                    <a:pt x="219" y="41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37" name="Freeform 377"/>
            <p:cNvSpPr>
              <a:spLocks/>
            </p:cNvSpPr>
            <p:nvPr/>
          </p:nvSpPr>
          <p:spPr bwMode="auto">
            <a:xfrm rot="504736">
              <a:off x="811" y="3445"/>
              <a:ext cx="64" cy="287"/>
            </a:xfrm>
            <a:custGeom>
              <a:avLst/>
              <a:gdLst>
                <a:gd name="T0" fmla="*/ 95 w 99"/>
                <a:gd name="T1" fmla="*/ 564 h 580"/>
                <a:gd name="T2" fmla="*/ 68 w 99"/>
                <a:gd name="T3" fmla="*/ 576 h 580"/>
                <a:gd name="T4" fmla="*/ 59 w 99"/>
                <a:gd name="T5" fmla="*/ 579 h 580"/>
                <a:gd name="T6" fmla="*/ 53 w 99"/>
                <a:gd name="T7" fmla="*/ 564 h 580"/>
                <a:gd name="T8" fmla="*/ 47 w 99"/>
                <a:gd name="T9" fmla="*/ 549 h 580"/>
                <a:gd name="T10" fmla="*/ 50 w 99"/>
                <a:gd name="T11" fmla="*/ 534 h 580"/>
                <a:gd name="T12" fmla="*/ 53 w 99"/>
                <a:gd name="T13" fmla="*/ 543 h 580"/>
                <a:gd name="T14" fmla="*/ 56 w 99"/>
                <a:gd name="T15" fmla="*/ 534 h 580"/>
                <a:gd name="T16" fmla="*/ 74 w 99"/>
                <a:gd name="T17" fmla="*/ 492 h 580"/>
                <a:gd name="T18" fmla="*/ 83 w 99"/>
                <a:gd name="T19" fmla="*/ 450 h 580"/>
                <a:gd name="T20" fmla="*/ 71 w 99"/>
                <a:gd name="T21" fmla="*/ 420 h 580"/>
                <a:gd name="T22" fmla="*/ 59 w 99"/>
                <a:gd name="T23" fmla="*/ 219 h 580"/>
                <a:gd name="T24" fmla="*/ 56 w 99"/>
                <a:gd name="T25" fmla="*/ 177 h 580"/>
                <a:gd name="T26" fmla="*/ 50 w 99"/>
                <a:gd name="T27" fmla="*/ 195 h 580"/>
                <a:gd name="T28" fmla="*/ 38 w 99"/>
                <a:gd name="T29" fmla="*/ 84 h 580"/>
                <a:gd name="T30" fmla="*/ 14 w 99"/>
                <a:gd name="T31" fmla="*/ 60 h 580"/>
                <a:gd name="T32" fmla="*/ 11 w 99"/>
                <a:gd name="T33" fmla="*/ 0 h 580"/>
                <a:gd name="T34" fmla="*/ 20 w 99"/>
                <a:gd name="T35" fmla="*/ 21 h 580"/>
                <a:gd name="T36" fmla="*/ 32 w 99"/>
                <a:gd name="T37" fmla="*/ 57 h 580"/>
                <a:gd name="T38" fmla="*/ 35 w 99"/>
                <a:gd name="T39" fmla="*/ 102 h 580"/>
                <a:gd name="T40" fmla="*/ 53 w 99"/>
                <a:gd name="T41" fmla="*/ 108 h 580"/>
                <a:gd name="T42" fmla="*/ 71 w 99"/>
                <a:gd name="T43" fmla="*/ 210 h 580"/>
                <a:gd name="T44" fmla="*/ 68 w 99"/>
                <a:gd name="T45" fmla="*/ 366 h 580"/>
                <a:gd name="T46" fmla="*/ 65 w 99"/>
                <a:gd name="T47" fmla="*/ 504 h 580"/>
                <a:gd name="T48" fmla="*/ 68 w 99"/>
                <a:gd name="T49" fmla="*/ 495 h 580"/>
                <a:gd name="T50" fmla="*/ 65 w 99"/>
                <a:gd name="T51" fmla="*/ 516 h 580"/>
                <a:gd name="T52" fmla="*/ 68 w 99"/>
                <a:gd name="T53" fmla="*/ 528 h 580"/>
                <a:gd name="T54" fmla="*/ 92 w 99"/>
                <a:gd name="T55" fmla="*/ 531 h 580"/>
                <a:gd name="T56" fmla="*/ 95 w 99"/>
                <a:gd name="T57" fmla="*/ 564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580">
                  <a:moveTo>
                    <a:pt x="95" y="564"/>
                  </a:moveTo>
                  <a:cubicBezTo>
                    <a:pt x="81" y="574"/>
                    <a:pt x="89" y="569"/>
                    <a:pt x="68" y="576"/>
                  </a:cubicBezTo>
                  <a:cubicBezTo>
                    <a:pt x="65" y="577"/>
                    <a:pt x="59" y="579"/>
                    <a:pt x="59" y="579"/>
                  </a:cubicBezTo>
                  <a:cubicBezTo>
                    <a:pt x="28" y="574"/>
                    <a:pt x="48" y="580"/>
                    <a:pt x="53" y="564"/>
                  </a:cubicBezTo>
                  <a:cubicBezTo>
                    <a:pt x="43" y="561"/>
                    <a:pt x="30" y="555"/>
                    <a:pt x="47" y="549"/>
                  </a:cubicBezTo>
                  <a:cubicBezTo>
                    <a:pt x="48" y="544"/>
                    <a:pt x="46" y="538"/>
                    <a:pt x="50" y="534"/>
                  </a:cubicBezTo>
                  <a:cubicBezTo>
                    <a:pt x="52" y="532"/>
                    <a:pt x="50" y="543"/>
                    <a:pt x="53" y="543"/>
                  </a:cubicBezTo>
                  <a:cubicBezTo>
                    <a:pt x="56" y="543"/>
                    <a:pt x="55" y="537"/>
                    <a:pt x="56" y="534"/>
                  </a:cubicBezTo>
                  <a:cubicBezTo>
                    <a:pt x="59" y="510"/>
                    <a:pt x="56" y="504"/>
                    <a:pt x="74" y="492"/>
                  </a:cubicBezTo>
                  <a:cubicBezTo>
                    <a:pt x="77" y="478"/>
                    <a:pt x="78" y="464"/>
                    <a:pt x="83" y="450"/>
                  </a:cubicBezTo>
                  <a:cubicBezTo>
                    <a:pt x="79" y="439"/>
                    <a:pt x="74" y="431"/>
                    <a:pt x="71" y="420"/>
                  </a:cubicBezTo>
                  <a:cubicBezTo>
                    <a:pt x="73" y="374"/>
                    <a:pt x="96" y="231"/>
                    <a:pt x="59" y="219"/>
                  </a:cubicBezTo>
                  <a:cubicBezTo>
                    <a:pt x="58" y="205"/>
                    <a:pt x="61" y="190"/>
                    <a:pt x="56" y="177"/>
                  </a:cubicBezTo>
                  <a:cubicBezTo>
                    <a:pt x="54" y="171"/>
                    <a:pt x="50" y="195"/>
                    <a:pt x="50" y="195"/>
                  </a:cubicBezTo>
                  <a:cubicBezTo>
                    <a:pt x="34" y="162"/>
                    <a:pt x="42" y="121"/>
                    <a:pt x="38" y="84"/>
                  </a:cubicBezTo>
                  <a:cubicBezTo>
                    <a:pt x="18" y="104"/>
                    <a:pt x="33" y="73"/>
                    <a:pt x="14" y="60"/>
                  </a:cubicBezTo>
                  <a:cubicBezTo>
                    <a:pt x="0" y="103"/>
                    <a:pt x="8" y="84"/>
                    <a:pt x="11" y="0"/>
                  </a:cubicBezTo>
                  <a:cubicBezTo>
                    <a:pt x="13" y="7"/>
                    <a:pt x="19" y="14"/>
                    <a:pt x="20" y="21"/>
                  </a:cubicBezTo>
                  <a:cubicBezTo>
                    <a:pt x="28" y="59"/>
                    <a:pt x="11" y="50"/>
                    <a:pt x="32" y="57"/>
                  </a:cubicBezTo>
                  <a:cubicBezTo>
                    <a:pt x="33" y="72"/>
                    <a:pt x="29" y="88"/>
                    <a:pt x="35" y="102"/>
                  </a:cubicBezTo>
                  <a:cubicBezTo>
                    <a:pt x="37" y="108"/>
                    <a:pt x="53" y="108"/>
                    <a:pt x="53" y="108"/>
                  </a:cubicBezTo>
                  <a:cubicBezTo>
                    <a:pt x="58" y="249"/>
                    <a:pt x="40" y="164"/>
                    <a:pt x="71" y="210"/>
                  </a:cubicBezTo>
                  <a:cubicBezTo>
                    <a:pt x="80" y="261"/>
                    <a:pt x="85" y="316"/>
                    <a:pt x="68" y="366"/>
                  </a:cubicBezTo>
                  <a:cubicBezTo>
                    <a:pt x="67" y="412"/>
                    <a:pt x="65" y="458"/>
                    <a:pt x="65" y="504"/>
                  </a:cubicBezTo>
                  <a:cubicBezTo>
                    <a:pt x="65" y="507"/>
                    <a:pt x="68" y="492"/>
                    <a:pt x="68" y="495"/>
                  </a:cubicBezTo>
                  <a:cubicBezTo>
                    <a:pt x="68" y="502"/>
                    <a:pt x="66" y="509"/>
                    <a:pt x="65" y="516"/>
                  </a:cubicBezTo>
                  <a:cubicBezTo>
                    <a:pt x="66" y="520"/>
                    <a:pt x="64" y="526"/>
                    <a:pt x="68" y="528"/>
                  </a:cubicBezTo>
                  <a:cubicBezTo>
                    <a:pt x="75" y="532"/>
                    <a:pt x="87" y="525"/>
                    <a:pt x="92" y="531"/>
                  </a:cubicBezTo>
                  <a:cubicBezTo>
                    <a:pt x="99" y="540"/>
                    <a:pt x="94" y="553"/>
                    <a:pt x="95" y="56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38" name="Freeform 378"/>
            <p:cNvSpPr>
              <a:spLocks/>
            </p:cNvSpPr>
            <p:nvPr/>
          </p:nvSpPr>
          <p:spPr bwMode="auto">
            <a:xfrm rot="504736">
              <a:off x="862" y="3500"/>
              <a:ext cx="102" cy="223"/>
            </a:xfrm>
            <a:custGeom>
              <a:avLst/>
              <a:gdLst>
                <a:gd name="T0" fmla="*/ 154 w 159"/>
                <a:gd name="T1" fmla="*/ 451 h 451"/>
                <a:gd name="T2" fmla="*/ 109 w 159"/>
                <a:gd name="T3" fmla="*/ 436 h 451"/>
                <a:gd name="T4" fmla="*/ 79 w 159"/>
                <a:gd name="T5" fmla="*/ 358 h 451"/>
                <a:gd name="T6" fmla="*/ 67 w 159"/>
                <a:gd name="T7" fmla="*/ 241 h 451"/>
                <a:gd name="T8" fmla="*/ 40 w 159"/>
                <a:gd name="T9" fmla="*/ 226 h 451"/>
                <a:gd name="T10" fmla="*/ 34 w 159"/>
                <a:gd name="T11" fmla="*/ 40 h 451"/>
                <a:gd name="T12" fmla="*/ 19 w 159"/>
                <a:gd name="T13" fmla="*/ 37 h 451"/>
                <a:gd name="T14" fmla="*/ 10 w 159"/>
                <a:gd name="T15" fmla="*/ 31 h 451"/>
                <a:gd name="T16" fmla="*/ 1 w 159"/>
                <a:gd name="T17" fmla="*/ 13 h 451"/>
                <a:gd name="T18" fmla="*/ 4 w 159"/>
                <a:gd name="T19" fmla="*/ 1 h 451"/>
                <a:gd name="T20" fmla="*/ 10 w 159"/>
                <a:gd name="T21" fmla="*/ 10 h 451"/>
                <a:gd name="T22" fmla="*/ 13 w 159"/>
                <a:gd name="T23" fmla="*/ 37 h 451"/>
                <a:gd name="T24" fmla="*/ 40 w 159"/>
                <a:gd name="T25" fmla="*/ 55 h 451"/>
                <a:gd name="T26" fmla="*/ 49 w 159"/>
                <a:gd name="T27" fmla="*/ 256 h 451"/>
                <a:gd name="T28" fmla="*/ 88 w 159"/>
                <a:gd name="T29" fmla="*/ 268 h 451"/>
                <a:gd name="T30" fmla="*/ 97 w 159"/>
                <a:gd name="T31" fmla="*/ 352 h 451"/>
                <a:gd name="T32" fmla="*/ 112 w 159"/>
                <a:gd name="T33" fmla="*/ 367 h 451"/>
                <a:gd name="T34" fmla="*/ 115 w 159"/>
                <a:gd name="T35" fmla="*/ 406 h 451"/>
                <a:gd name="T36" fmla="*/ 151 w 159"/>
                <a:gd name="T37" fmla="*/ 424 h 451"/>
                <a:gd name="T38" fmla="*/ 154 w 159"/>
                <a:gd name="T39" fmla="*/ 45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9" h="451">
                  <a:moveTo>
                    <a:pt x="154" y="451"/>
                  </a:moveTo>
                  <a:cubicBezTo>
                    <a:pt x="139" y="446"/>
                    <a:pt x="124" y="441"/>
                    <a:pt x="109" y="436"/>
                  </a:cubicBezTo>
                  <a:cubicBezTo>
                    <a:pt x="131" y="370"/>
                    <a:pt x="130" y="363"/>
                    <a:pt x="79" y="358"/>
                  </a:cubicBezTo>
                  <a:cubicBezTo>
                    <a:pt x="73" y="306"/>
                    <a:pt x="70" y="316"/>
                    <a:pt x="67" y="241"/>
                  </a:cubicBezTo>
                  <a:cubicBezTo>
                    <a:pt x="47" y="254"/>
                    <a:pt x="59" y="232"/>
                    <a:pt x="40" y="226"/>
                  </a:cubicBezTo>
                  <a:cubicBezTo>
                    <a:pt x="38" y="164"/>
                    <a:pt x="41" y="102"/>
                    <a:pt x="34" y="40"/>
                  </a:cubicBezTo>
                  <a:cubicBezTo>
                    <a:pt x="33" y="35"/>
                    <a:pt x="24" y="39"/>
                    <a:pt x="19" y="37"/>
                  </a:cubicBezTo>
                  <a:cubicBezTo>
                    <a:pt x="16" y="36"/>
                    <a:pt x="13" y="33"/>
                    <a:pt x="10" y="31"/>
                  </a:cubicBezTo>
                  <a:cubicBezTo>
                    <a:pt x="34" y="23"/>
                    <a:pt x="14" y="16"/>
                    <a:pt x="1" y="13"/>
                  </a:cubicBezTo>
                  <a:cubicBezTo>
                    <a:pt x="2" y="9"/>
                    <a:pt x="0" y="2"/>
                    <a:pt x="4" y="1"/>
                  </a:cubicBezTo>
                  <a:cubicBezTo>
                    <a:pt x="7" y="0"/>
                    <a:pt x="9" y="7"/>
                    <a:pt x="10" y="10"/>
                  </a:cubicBezTo>
                  <a:cubicBezTo>
                    <a:pt x="12" y="19"/>
                    <a:pt x="11" y="28"/>
                    <a:pt x="13" y="37"/>
                  </a:cubicBezTo>
                  <a:cubicBezTo>
                    <a:pt x="16" y="49"/>
                    <a:pt x="30" y="52"/>
                    <a:pt x="40" y="55"/>
                  </a:cubicBezTo>
                  <a:cubicBezTo>
                    <a:pt x="44" y="122"/>
                    <a:pt x="47" y="188"/>
                    <a:pt x="49" y="256"/>
                  </a:cubicBezTo>
                  <a:cubicBezTo>
                    <a:pt x="69" y="243"/>
                    <a:pt x="73" y="258"/>
                    <a:pt x="88" y="268"/>
                  </a:cubicBezTo>
                  <a:cubicBezTo>
                    <a:pt x="83" y="294"/>
                    <a:pt x="60" y="377"/>
                    <a:pt x="97" y="352"/>
                  </a:cubicBezTo>
                  <a:cubicBezTo>
                    <a:pt x="101" y="358"/>
                    <a:pt x="110" y="360"/>
                    <a:pt x="112" y="367"/>
                  </a:cubicBezTo>
                  <a:cubicBezTo>
                    <a:pt x="115" y="380"/>
                    <a:pt x="112" y="393"/>
                    <a:pt x="115" y="406"/>
                  </a:cubicBezTo>
                  <a:cubicBezTo>
                    <a:pt x="117" y="412"/>
                    <a:pt x="145" y="422"/>
                    <a:pt x="151" y="424"/>
                  </a:cubicBezTo>
                  <a:cubicBezTo>
                    <a:pt x="154" y="434"/>
                    <a:pt x="159" y="441"/>
                    <a:pt x="154" y="451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39" name="Freeform 379"/>
            <p:cNvSpPr>
              <a:spLocks/>
            </p:cNvSpPr>
            <p:nvPr/>
          </p:nvSpPr>
          <p:spPr bwMode="auto">
            <a:xfrm rot="504736">
              <a:off x="655" y="3183"/>
              <a:ext cx="321" cy="506"/>
            </a:xfrm>
            <a:custGeom>
              <a:avLst/>
              <a:gdLst>
                <a:gd name="T0" fmla="*/ 479 w 494"/>
                <a:gd name="T1" fmla="*/ 1014 h 1020"/>
                <a:gd name="T2" fmla="*/ 455 w 494"/>
                <a:gd name="T3" fmla="*/ 978 h 1020"/>
                <a:gd name="T4" fmla="*/ 449 w 494"/>
                <a:gd name="T5" fmla="*/ 960 h 1020"/>
                <a:gd name="T6" fmla="*/ 425 w 494"/>
                <a:gd name="T7" fmla="*/ 924 h 1020"/>
                <a:gd name="T8" fmla="*/ 413 w 494"/>
                <a:gd name="T9" fmla="*/ 906 h 1020"/>
                <a:gd name="T10" fmla="*/ 395 w 494"/>
                <a:gd name="T11" fmla="*/ 888 h 1020"/>
                <a:gd name="T12" fmla="*/ 383 w 494"/>
                <a:gd name="T13" fmla="*/ 870 h 1020"/>
                <a:gd name="T14" fmla="*/ 365 w 494"/>
                <a:gd name="T15" fmla="*/ 864 h 1020"/>
                <a:gd name="T16" fmla="*/ 365 w 494"/>
                <a:gd name="T17" fmla="*/ 786 h 1020"/>
                <a:gd name="T18" fmla="*/ 383 w 494"/>
                <a:gd name="T19" fmla="*/ 804 h 1020"/>
                <a:gd name="T20" fmla="*/ 377 w 494"/>
                <a:gd name="T21" fmla="*/ 768 h 1020"/>
                <a:gd name="T22" fmla="*/ 407 w 494"/>
                <a:gd name="T23" fmla="*/ 726 h 1020"/>
                <a:gd name="T24" fmla="*/ 389 w 494"/>
                <a:gd name="T25" fmla="*/ 726 h 1020"/>
                <a:gd name="T26" fmla="*/ 371 w 494"/>
                <a:gd name="T27" fmla="*/ 720 h 1020"/>
                <a:gd name="T28" fmla="*/ 353 w 494"/>
                <a:gd name="T29" fmla="*/ 720 h 1020"/>
                <a:gd name="T30" fmla="*/ 359 w 494"/>
                <a:gd name="T31" fmla="*/ 702 h 1020"/>
                <a:gd name="T32" fmla="*/ 377 w 494"/>
                <a:gd name="T33" fmla="*/ 606 h 1020"/>
                <a:gd name="T34" fmla="*/ 371 w 494"/>
                <a:gd name="T35" fmla="*/ 582 h 1020"/>
                <a:gd name="T36" fmla="*/ 353 w 494"/>
                <a:gd name="T37" fmla="*/ 564 h 1020"/>
                <a:gd name="T38" fmla="*/ 359 w 494"/>
                <a:gd name="T39" fmla="*/ 678 h 1020"/>
                <a:gd name="T40" fmla="*/ 371 w 494"/>
                <a:gd name="T41" fmla="*/ 714 h 1020"/>
                <a:gd name="T42" fmla="*/ 401 w 494"/>
                <a:gd name="T43" fmla="*/ 954 h 1020"/>
                <a:gd name="T44" fmla="*/ 329 w 494"/>
                <a:gd name="T45" fmla="*/ 1020 h 1020"/>
                <a:gd name="T46" fmla="*/ 353 w 494"/>
                <a:gd name="T47" fmla="*/ 912 h 1020"/>
                <a:gd name="T48" fmla="*/ 335 w 494"/>
                <a:gd name="T49" fmla="*/ 870 h 1020"/>
                <a:gd name="T50" fmla="*/ 317 w 494"/>
                <a:gd name="T51" fmla="*/ 684 h 1020"/>
                <a:gd name="T52" fmla="*/ 293 w 494"/>
                <a:gd name="T53" fmla="*/ 684 h 1020"/>
                <a:gd name="T54" fmla="*/ 251 w 494"/>
                <a:gd name="T55" fmla="*/ 546 h 1020"/>
                <a:gd name="T56" fmla="*/ 209 w 494"/>
                <a:gd name="T57" fmla="*/ 414 h 1020"/>
                <a:gd name="T58" fmla="*/ 203 w 494"/>
                <a:gd name="T59" fmla="*/ 258 h 1020"/>
                <a:gd name="T60" fmla="*/ 179 w 494"/>
                <a:gd name="T61" fmla="*/ 162 h 1020"/>
                <a:gd name="T62" fmla="*/ 125 w 494"/>
                <a:gd name="T63" fmla="*/ 54 h 1020"/>
                <a:gd name="T64" fmla="*/ 107 w 494"/>
                <a:gd name="T65" fmla="*/ 60 h 1020"/>
                <a:gd name="T66" fmla="*/ 95 w 494"/>
                <a:gd name="T67" fmla="*/ 96 h 1020"/>
                <a:gd name="T68" fmla="*/ 59 w 494"/>
                <a:gd name="T69" fmla="*/ 114 h 1020"/>
                <a:gd name="T70" fmla="*/ 5 w 494"/>
                <a:gd name="T71" fmla="*/ 126 h 1020"/>
                <a:gd name="T72" fmla="*/ 11 w 494"/>
                <a:gd name="T73" fmla="*/ 108 h 1020"/>
                <a:gd name="T74" fmla="*/ 35 w 494"/>
                <a:gd name="T75" fmla="*/ 24 h 1020"/>
                <a:gd name="T76" fmla="*/ 71 w 494"/>
                <a:gd name="T77" fmla="*/ 0 h 1020"/>
                <a:gd name="T78" fmla="*/ 47 w 494"/>
                <a:gd name="T79" fmla="*/ 48 h 1020"/>
                <a:gd name="T80" fmla="*/ 35 w 494"/>
                <a:gd name="T81" fmla="*/ 96 h 1020"/>
                <a:gd name="T82" fmla="*/ 65 w 494"/>
                <a:gd name="T83" fmla="*/ 90 h 1020"/>
                <a:gd name="T84" fmla="*/ 119 w 494"/>
                <a:gd name="T85" fmla="*/ 42 h 1020"/>
                <a:gd name="T86" fmla="*/ 161 w 494"/>
                <a:gd name="T87" fmla="*/ 90 h 1020"/>
                <a:gd name="T88" fmla="*/ 185 w 494"/>
                <a:gd name="T89" fmla="*/ 84 h 1020"/>
                <a:gd name="T90" fmla="*/ 203 w 494"/>
                <a:gd name="T91" fmla="*/ 72 h 1020"/>
                <a:gd name="T92" fmla="*/ 221 w 494"/>
                <a:gd name="T93" fmla="*/ 84 h 1020"/>
                <a:gd name="T94" fmla="*/ 275 w 494"/>
                <a:gd name="T95" fmla="*/ 96 h 1020"/>
                <a:gd name="T96" fmla="*/ 353 w 494"/>
                <a:gd name="T97" fmla="*/ 48 h 1020"/>
                <a:gd name="T98" fmla="*/ 359 w 494"/>
                <a:gd name="T99" fmla="*/ 120 h 1020"/>
                <a:gd name="T100" fmla="*/ 365 w 494"/>
                <a:gd name="T101" fmla="*/ 312 h 1020"/>
                <a:gd name="T102" fmla="*/ 383 w 494"/>
                <a:gd name="T103" fmla="*/ 522 h 1020"/>
                <a:gd name="T104" fmla="*/ 377 w 494"/>
                <a:gd name="T105" fmla="*/ 630 h 1020"/>
                <a:gd name="T106" fmla="*/ 395 w 494"/>
                <a:gd name="T107" fmla="*/ 642 h 1020"/>
                <a:gd name="T108" fmla="*/ 401 w 494"/>
                <a:gd name="T109" fmla="*/ 660 h 1020"/>
                <a:gd name="T110" fmla="*/ 413 w 494"/>
                <a:gd name="T111" fmla="*/ 798 h 1020"/>
                <a:gd name="T112" fmla="*/ 443 w 494"/>
                <a:gd name="T113" fmla="*/ 924 h 1020"/>
                <a:gd name="T114" fmla="*/ 479 w 494"/>
                <a:gd name="T115" fmla="*/ 1014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1020">
                  <a:moveTo>
                    <a:pt x="479" y="1014"/>
                  </a:moveTo>
                  <a:cubicBezTo>
                    <a:pt x="471" y="1002"/>
                    <a:pt x="460" y="992"/>
                    <a:pt x="455" y="978"/>
                  </a:cubicBezTo>
                  <a:cubicBezTo>
                    <a:pt x="453" y="972"/>
                    <a:pt x="452" y="966"/>
                    <a:pt x="449" y="960"/>
                  </a:cubicBezTo>
                  <a:cubicBezTo>
                    <a:pt x="442" y="947"/>
                    <a:pt x="433" y="936"/>
                    <a:pt x="425" y="924"/>
                  </a:cubicBezTo>
                  <a:cubicBezTo>
                    <a:pt x="421" y="918"/>
                    <a:pt x="413" y="906"/>
                    <a:pt x="413" y="906"/>
                  </a:cubicBezTo>
                  <a:cubicBezTo>
                    <a:pt x="425" y="857"/>
                    <a:pt x="423" y="897"/>
                    <a:pt x="395" y="888"/>
                  </a:cubicBezTo>
                  <a:cubicBezTo>
                    <a:pt x="388" y="886"/>
                    <a:pt x="389" y="875"/>
                    <a:pt x="383" y="870"/>
                  </a:cubicBezTo>
                  <a:cubicBezTo>
                    <a:pt x="378" y="866"/>
                    <a:pt x="371" y="866"/>
                    <a:pt x="365" y="864"/>
                  </a:cubicBezTo>
                  <a:cubicBezTo>
                    <a:pt x="347" y="838"/>
                    <a:pt x="360" y="819"/>
                    <a:pt x="365" y="786"/>
                  </a:cubicBezTo>
                  <a:cubicBezTo>
                    <a:pt x="371" y="792"/>
                    <a:pt x="375" y="804"/>
                    <a:pt x="383" y="804"/>
                  </a:cubicBezTo>
                  <a:cubicBezTo>
                    <a:pt x="405" y="804"/>
                    <a:pt x="383" y="778"/>
                    <a:pt x="377" y="768"/>
                  </a:cubicBezTo>
                  <a:cubicBezTo>
                    <a:pt x="383" y="738"/>
                    <a:pt x="374" y="715"/>
                    <a:pt x="407" y="726"/>
                  </a:cubicBezTo>
                  <a:cubicBezTo>
                    <a:pt x="384" y="796"/>
                    <a:pt x="404" y="753"/>
                    <a:pt x="389" y="726"/>
                  </a:cubicBezTo>
                  <a:cubicBezTo>
                    <a:pt x="386" y="721"/>
                    <a:pt x="377" y="722"/>
                    <a:pt x="371" y="720"/>
                  </a:cubicBezTo>
                  <a:cubicBezTo>
                    <a:pt x="370" y="724"/>
                    <a:pt x="361" y="767"/>
                    <a:pt x="353" y="720"/>
                  </a:cubicBezTo>
                  <a:cubicBezTo>
                    <a:pt x="352" y="714"/>
                    <a:pt x="357" y="708"/>
                    <a:pt x="359" y="702"/>
                  </a:cubicBezTo>
                  <a:cubicBezTo>
                    <a:pt x="356" y="661"/>
                    <a:pt x="335" y="620"/>
                    <a:pt x="377" y="606"/>
                  </a:cubicBezTo>
                  <a:cubicBezTo>
                    <a:pt x="391" y="563"/>
                    <a:pt x="400" y="563"/>
                    <a:pt x="371" y="582"/>
                  </a:cubicBezTo>
                  <a:cubicBezTo>
                    <a:pt x="357" y="540"/>
                    <a:pt x="363" y="534"/>
                    <a:pt x="353" y="564"/>
                  </a:cubicBezTo>
                  <a:cubicBezTo>
                    <a:pt x="355" y="602"/>
                    <a:pt x="354" y="640"/>
                    <a:pt x="359" y="678"/>
                  </a:cubicBezTo>
                  <a:cubicBezTo>
                    <a:pt x="361" y="691"/>
                    <a:pt x="371" y="714"/>
                    <a:pt x="371" y="714"/>
                  </a:cubicBezTo>
                  <a:cubicBezTo>
                    <a:pt x="373" y="762"/>
                    <a:pt x="359" y="912"/>
                    <a:pt x="401" y="954"/>
                  </a:cubicBezTo>
                  <a:cubicBezTo>
                    <a:pt x="389" y="990"/>
                    <a:pt x="364" y="1008"/>
                    <a:pt x="329" y="1020"/>
                  </a:cubicBezTo>
                  <a:cubicBezTo>
                    <a:pt x="321" y="988"/>
                    <a:pt x="334" y="940"/>
                    <a:pt x="353" y="912"/>
                  </a:cubicBezTo>
                  <a:cubicBezTo>
                    <a:pt x="349" y="897"/>
                    <a:pt x="336" y="885"/>
                    <a:pt x="335" y="870"/>
                  </a:cubicBezTo>
                  <a:cubicBezTo>
                    <a:pt x="316" y="676"/>
                    <a:pt x="362" y="751"/>
                    <a:pt x="317" y="684"/>
                  </a:cubicBezTo>
                  <a:cubicBezTo>
                    <a:pt x="313" y="635"/>
                    <a:pt x="309" y="731"/>
                    <a:pt x="293" y="684"/>
                  </a:cubicBezTo>
                  <a:cubicBezTo>
                    <a:pt x="291" y="662"/>
                    <a:pt x="254" y="568"/>
                    <a:pt x="251" y="546"/>
                  </a:cubicBezTo>
                  <a:cubicBezTo>
                    <a:pt x="237" y="526"/>
                    <a:pt x="223" y="449"/>
                    <a:pt x="209" y="414"/>
                  </a:cubicBezTo>
                  <a:cubicBezTo>
                    <a:pt x="197" y="387"/>
                    <a:pt x="208" y="300"/>
                    <a:pt x="203" y="258"/>
                  </a:cubicBezTo>
                  <a:cubicBezTo>
                    <a:pt x="198" y="212"/>
                    <a:pt x="202" y="196"/>
                    <a:pt x="179" y="162"/>
                  </a:cubicBezTo>
                  <a:cubicBezTo>
                    <a:pt x="166" y="112"/>
                    <a:pt x="180" y="72"/>
                    <a:pt x="125" y="54"/>
                  </a:cubicBezTo>
                  <a:cubicBezTo>
                    <a:pt x="119" y="56"/>
                    <a:pt x="111" y="55"/>
                    <a:pt x="107" y="60"/>
                  </a:cubicBezTo>
                  <a:cubicBezTo>
                    <a:pt x="100" y="70"/>
                    <a:pt x="107" y="92"/>
                    <a:pt x="95" y="96"/>
                  </a:cubicBezTo>
                  <a:cubicBezTo>
                    <a:pt x="70" y="104"/>
                    <a:pt x="82" y="98"/>
                    <a:pt x="59" y="114"/>
                  </a:cubicBezTo>
                  <a:cubicBezTo>
                    <a:pt x="51" y="139"/>
                    <a:pt x="52" y="153"/>
                    <a:pt x="5" y="126"/>
                  </a:cubicBezTo>
                  <a:cubicBezTo>
                    <a:pt x="0" y="123"/>
                    <a:pt x="9" y="114"/>
                    <a:pt x="11" y="108"/>
                  </a:cubicBezTo>
                  <a:cubicBezTo>
                    <a:pt x="14" y="95"/>
                    <a:pt x="27" y="30"/>
                    <a:pt x="35" y="24"/>
                  </a:cubicBezTo>
                  <a:cubicBezTo>
                    <a:pt x="47" y="16"/>
                    <a:pt x="71" y="0"/>
                    <a:pt x="71" y="0"/>
                  </a:cubicBezTo>
                  <a:cubicBezTo>
                    <a:pt x="58" y="78"/>
                    <a:pt x="79" y="9"/>
                    <a:pt x="47" y="48"/>
                  </a:cubicBezTo>
                  <a:cubicBezTo>
                    <a:pt x="42" y="54"/>
                    <a:pt x="35" y="95"/>
                    <a:pt x="35" y="96"/>
                  </a:cubicBezTo>
                  <a:cubicBezTo>
                    <a:pt x="47" y="132"/>
                    <a:pt x="57" y="114"/>
                    <a:pt x="65" y="90"/>
                  </a:cubicBezTo>
                  <a:cubicBezTo>
                    <a:pt x="72" y="41"/>
                    <a:pt x="71" y="32"/>
                    <a:pt x="119" y="42"/>
                  </a:cubicBezTo>
                  <a:cubicBezTo>
                    <a:pt x="127" y="66"/>
                    <a:pt x="140" y="76"/>
                    <a:pt x="161" y="90"/>
                  </a:cubicBezTo>
                  <a:cubicBezTo>
                    <a:pt x="169" y="88"/>
                    <a:pt x="177" y="87"/>
                    <a:pt x="185" y="84"/>
                  </a:cubicBezTo>
                  <a:cubicBezTo>
                    <a:pt x="192" y="81"/>
                    <a:pt x="196" y="72"/>
                    <a:pt x="203" y="72"/>
                  </a:cubicBezTo>
                  <a:cubicBezTo>
                    <a:pt x="210" y="72"/>
                    <a:pt x="214" y="82"/>
                    <a:pt x="221" y="84"/>
                  </a:cubicBezTo>
                  <a:cubicBezTo>
                    <a:pt x="238" y="90"/>
                    <a:pt x="258" y="90"/>
                    <a:pt x="275" y="96"/>
                  </a:cubicBezTo>
                  <a:cubicBezTo>
                    <a:pt x="324" y="86"/>
                    <a:pt x="317" y="72"/>
                    <a:pt x="353" y="48"/>
                  </a:cubicBezTo>
                  <a:cubicBezTo>
                    <a:pt x="362" y="74"/>
                    <a:pt x="350" y="94"/>
                    <a:pt x="359" y="120"/>
                  </a:cubicBezTo>
                  <a:cubicBezTo>
                    <a:pt x="361" y="179"/>
                    <a:pt x="362" y="227"/>
                    <a:pt x="365" y="312"/>
                  </a:cubicBezTo>
                  <a:cubicBezTo>
                    <a:pt x="369" y="379"/>
                    <a:pt x="381" y="469"/>
                    <a:pt x="383" y="522"/>
                  </a:cubicBezTo>
                  <a:cubicBezTo>
                    <a:pt x="385" y="575"/>
                    <a:pt x="375" y="610"/>
                    <a:pt x="377" y="630"/>
                  </a:cubicBezTo>
                  <a:cubicBezTo>
                    <a:pt x="377" y="637"/>
                    <a:pt x="390" y="636"/>
                    <a:pt x="395" y="642"/>
                  </a:cubicBezTo>
                  <a:cubicBezTo>
                    <a:pt x="399" y="647"/>
                    <a:pt x="399" y="654"/>
                    <a:pt x="401" y="660"/>
                  </a:cubicBezTo>
                  <a:cubicBezTo>
                    <a:pt x="407" y="699"/>
                    <a:pt x="384" y="769"/>
                    <a:pt x="413" y="798"/>
                  </a:cubicBezTo>
                  <a:cubicBezTo>
                    <a:pt x="428" y="843"/>
                    <a:pt x="458" y="880"/>
                    <a:pt x="443" y="924"/>
                  </a:cubicBezTo>
                  <a:cubicBezTo>
                    <a:pt x="475" y="935"/>
                    <a:pt x="494" y="984"/>
                    <a:pt x="479" y="1014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40" name="Freeform 380"/>
            <p:cNvSpPr>
              <a:spLocks/>
            </p:cNvSpPr>
            <p:nvPr/>
          </p:nvSpPr>
          <p:spPr bwMode="auto">
            <a:xfrm rot="20869667" flipH="1">
              <a:off x="1148" y="3114"/>
              <a:ext cx="206" cy="212"/>
            </a:xfrm>
            <a:custGeom>
              <a:avLst/>
              <a:gdLst>
                <a:gd name="T0" fmla="*/ 207 w 317"/>
                <a:gd name="T1" fmla="*/ 389 h 427"/>
                <a:gd name="T2" fmla="*/ 186 w 317"/>
                <a:gd name="T3" fmla="*/ 305 h 427"/>
                <a:gd name="T4" fmla="*/ 192 w 317"/>
                <a:gd name="T5" fmla="*/ 278 h 427"/>
                <a:gd name="T6" fmla="*/ 162 w 317"/>
                <a:gd name="T7" fmla="*/ 230 h 427"/>
                <a:gd name="T8" fmla="*/ 171 w 317"/>
                <a:gd name="T9" fmla="*/ 200 h 427"/>
                <a:gd name="T10" fmla="*/ 150 w 317"/>
                <a:gd name="T11" fmla="*/ 170 h 427"/>
                <a:gd name="T12" fmla="*/ 129 w 317"/>
                <a:gd name="T13" fmla="*/ 155 h 427"/>
                <a:gd name="T14" fmla="*/ 135 w 317"/>
                <a:gd name="T15" fmla="*/ 131 h 427"/>
                <a:gd name="T16" fmla="*/ 192 w 317"/>
                <a:gd name="T17" fmla="*/ 143 h 427"/>
                <a:gd name="T18" fmla="*/ 300 w 317"/>
                <a:gd name="T19" fmla="*/ 170 h 427"/>
                <a:gd name="T20" fmla="*/ 264 w 317"/>
                <a:gd name="T21" fmla="*/ 170 h 427"/>
                <a:gd name="T22" fmla="*/ 129 w 317"/>
                <a:gd name="T23" fmla="*/ 104 h 427"/>
                <a:gd name="T24" fmla="*/ 114 w 317"/>
                <a:gd name="T25" fmla="*/ 77 h 427"/>
                <a:gd name="T26" fmla="*/ 258 w 317"/>
                <a:gd name="T27" fmla="*/ 23 h 427"/>
                <a:gd name="T28" fmla="*/ 270 w 317"/>
                <a:gd name="T29" fmla="*/ 53 h 427"/>
                <a:gd name="T30" fmla="*/ 258 w 317"/>
                <a:gd name="T31" fmla="*/ 86 h 427"/>
                <a:gd name="T32" fmla="*/ 303 w 317"/>
                <a:gd name="T33" fmla="*/ 95 h 427"/>
                <a:gd name="T34" fmla="*/ 294 w 317"/>
                <a:gd name="T35" fmla="*/ 128 h 427"/>
                <a:gd name="T36" fmla="*/ 303 w 317"/>
                <a:gd name="T37" fmla="*/ 131 h 427"/>
                <a:gd name="T38" fmla="*/ 255 w 317"/>
                <a:gd name="T39" fmla="*/ 11 h 427"/>
                <a:gd name="T40" fmla="*/ 150 w 317"/>
                <a:gd name="T41" fmla="*/ 23 h 427"/>
                <a:gd name="T42" fmla="*/ 108 w 317"/>
                <a:gd name="T43" fmla="*/ 68 h 427"/>
                <a:gd name="T44" fmla="*/ 87 w 317"/>
                <a:gd name="T45" fmla="*/ 86 h 427"/>
                <a:gd name="T46" fmla="*/ 69 w 317"/>
                <a:gd name="T47" fmla="*/ 113 h 427"/>
                <a:gd name="T48" fmla="*/ 48 w 317"/>
                <a:gd name="T49" fmla="*/ 164 h 427"/>
                <a:gd name="T50" fmla="*/ 21 w 317"/>
                <a:gd name="T51" fmla="*/ 194 h 427"/>
                <a:gd name="T52" fmla="*/ 9 w 317"/>
                <a:gd name="T53" fmla="*/ 218 h 427"/>
                <a:gd name="T54" fmla="*/ 36 w 317"/>
                <a:gd name="T55" fmla="*/ 194 h 427"/>
                <a:gd name="T56" fmla="*/ 93 w 317"/>
                <a:gd name="T57" fmla="*/ 110 h 427"/>
                <a:gd name="T58" fmla="*/ 129 w 317"/>
                <a:gd name="T59" fmla="*/ 110 h 427"/>
                <a:gd name="T60" fmla="*/ 171 w 317"/>
                <a:gd name="T61" fmla="*/ 224 h 427"/>
                <a:gd name="T62" fmla="*/ 198 w 317"/>
                <a:gd name="T63" fmla="*/ 404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427">
                  <a:moveTo>
                    <a:pt x="219" y="413"/>
                  </a:moveTo>
                  <a:cubicBezTo>
                    <a:pt x="211" y="402"/>
                    <a:pt x="202" y="403"/>
                    <a:pt x="207" y="389"/>
                  </a:cubicBezTo>
                  <a:cubicBezTo>
                    <a:pt x="206" y="359"/>
                    <a:pt x="211" y="328"/>
                    <a:pt x="204" y="299"/>
                  </a:cubicBezTo>
                  <a:cubicBezTo>
                    <a:pt x="202" y="293"/>
                    <a:pt x="186" y="305"/>
                    <a:pt x="186" y="305"/>
                  </a:cubicBezTo>
                  <a:cubicBezTo>
                    <a:pt x="187" y="299"/>
                    <a:pt x="188" y="293"/>
                    <a:pt x="189" y="287"/>
                  </a:cubicBezTo>
                  <a:cubicBezTo>
                    <a:pt x="190" y="284"/>
                    <a:pt x="194" y="280"/>
                    <a:pt x="192" y="278"/>
                  </a:cubicBezTo>
                  <a:cubicBezTo>
                    <a:pt x="188" y="274"/>
                    <a:pt x="174" y="272"/>
                    <a:pt x="174" y="272"/>
                  </a:cubicBezTo>
                  <a:cubicBezTo>
                    <a:pt x="165" y="259"/>
                    <a:pt x="167" y="245"/>
                    <a:pt x="162" y="230"/>
                  </a:cubicBezTo>
                  <a:cubicBezTo>
                    <a:pt x="163" y="223"/>
                    <a:pt x="163" y="216"/>
                    <a:pt x="165" y="209"/>
                  </a:cubicBezTo>
                  <a:cubicBezTo>
                    <a:pt x="166" y="206"/>
                    <a:pt x="173" y="203"/>
                    <a:pt x="171" y="200"/>
                  </a:cubicBezTo>
                  <a:cubicBezTo>
                    <a:pt x="167" y="195"/>
                    <a:pt x="153" y="194"/>
                    <a:pt x="153" y="194"/>
                  </a:cubicBezTo>
                  <a:cubicBezTo>
                    <a:pt x="157" y="178"/>
                    <a:pt x="169" y="175"/>
                    <a:pt x="150" y="170"/>
                  </a:cubicBezTo>
                  <a:cubicBezTo>
                    <a:pt x="149" y="167"/>
                    <a:pt x="150" y="163"/>
                    <a:pt x="147" y="161"/>
                  </a:cubicBezTo>
                  <a:cubicBezTo>
                    <a:pt x="142" y="157"/>
                    <a:pt x="129" y="155"/>
                    <a:pt x="129" y="155"/>
                  </a:cubicBezTo>
                  <a:cubicBezTo>
                    <a:pt x="130" y="152"/>
                    <a:pt x="133" y="149"/>
                    <a:pt x="132" y="146"/>
                  </a:cubicBezTo>
                  <a:cubicBezTo>
                    <a:pt x="125" y="125"/>
                    <a:pt x="107" y="125"/>
                    <a:pt x="135" y="131"/>
                  </a:cubicBezTo>
                  <a:cubicBezTo>
                    <a:pt x="141" y="150"/>
                    <a:pt x="147" y="131"/>
                    <a:pt x="150" y="122"/>
                  </a:cubicBezTo>
                  <a:cubicBezTo>
                    <a:pt x="163" y="131"/>
                    <a:pt x="177" y="139"/>
                    <a:pt x="192" y="143"/>
                  </a:cubicBezTo>
                  <a:cubicBezTo>
                    <a:pt x="198" y="168"/>
                    <a:pt x="201" y="169"/>
                    <a:pt x="228" y="173"/>
                  </a:cubicBezTo>
                  <a:cubicBezTo>
                    <a:pt x="251" y="181"/>
                    <a:pt x="277" y="178"/>
                    <a:pt x="300" y="170"/>
                  </a:cubicBezTo>
                  <a:cubicBezTo>
                    <a:pt x="304" y="157"/>
                    <a:pt x="301" y="153"/>
                    <a:pt x="288" y="149"/>
                  </a:cubicBezTo>
                  <a:cubicBezTo>
                    <a:pt x="276" y="153"/>
                    <a:pt x="273" y="161"/>
                    <a:pt x="264" y="170"/>
                  </a:cubicBezTo>
                  <a:cubicBezTo>
                    <a:pt x="240" y="146"/>
                    <a:pt x="238" y="143"/>
                    <a:pt x="201" y="140"/>
                  </a:cubicBezTo>
                  <a:cubicBezTo>
                    <a:pt x="193" y="117"/>
                    <a:pt x="152" y="109"/>
                    <a:pt x="129" y="104"/>
                  </a:cubicBezTo>
                  <a:cubicBezTo>
                    <a:pt x="124" y="83"/>
                    <a:pt x="115" y="89"/>
                    <a:pt x="120" y="104"/>
                  </a:cubicBezTo>
                  <a:cubicBezTo>
                    <a:pt x="129" y="91"/>
                    <a:pt x="127" y="85"/>
                    <a:pt x="114" y="77"/>
                  </a:cubicBezTo>
                  <a:cubicBezTo>
                    <a:pt x="136" y="70"/>
                    <a:pt x="136" y="49"/>
                    <a:pt x="159" y="41"/>
                  </a:cubicBezTo>
                  <a:cubicBezTo>
                    <a:pt x="168" y="4"/>
                    <a:pt x="231" y="24"/>
                    <a:pt x="258" y="23"/>
                  </a:cubicBezTo>
                  <a:cubicBezTo>
                    <a:pt x="259" y="32"/>
                    <a:pt x="258" y="42"/>
                    <a:pt x="261" y="50"/>
                  </a:cubicBezTo>
                  <a:cubicBezTo>
                    <a:pt x="262" y="53"/>
                    <a:pt x="269" y="50"/>
                    <a:pt x="270" y="53"/>
                  </a:cubicBezTo>
                  <a:cubicBezTo>
                    <a:pt x="271" y="56"/>
                    <a:pt x="266" y="59"/>
                    <a:pt x="264" y="62"/>
                  </a:cubicBezTo>
                  <a:cubicBezTo>
                    <a:pt x="261" y="68"/>
                    <a:pt x="259" y="80"/>
                    <a:pt x="258" y="86"/>
                  </a:cubicBezTo>
                  <a:cubicBezTo>
                    <a:pt x="261" y="88"/>
                    <a:pt x="263" y="91"/>
                    <a:pt x="267" y="92"/>
                  </a:cubicBezTo>
                  <a:cubicBezTo>
                    <a:pt x="279" y="94"/>
                    <a:pt x="292" y="91"/>
                    <a:pt x="303" y="95"/>
                  </a:cubicBezTo>
                  <a:cubicBezTo>
                    <a:pt x="306" y="96"/>
                    <a:pt x="301" y="101"/>
                    <a:pt x="300" y="104"/>
                  </a:cubicBezTo>
                  <a:cubicBezTo>
                    <a:pt x="293" y="133"/>
                    <a:pt x="301" y="107"/>
                    <a:pt x="294" y="128"/>
                  </a:cubicBezTo>
                  <a:cubicBezTo>
                    <a:pt x="293" y="135"/>
                    <a:pt x="284" y="147"/>
                    <a:pt x="291" y="149"/>
                  </a:cubicBezTo>
                  <a:cubicBezTo>
                    <a:pt x="298" y="151"/>
                    <a:pt x="303" y="131"/>
                    <a:pt x="303" y="131"/>
                  </a:cubicBezTo>
                  <a:cubicBezTo>
                    <a:pt x="307" y="103"/>
                    <a:pt x="317" y="81"/>
                    <a:pt x="282" y="74"/>
                  </a:cubicBezTo>
                  <a:cubicBezTo>
                    <a:pt x="274" y="49"/>
                    <a:pt x="292" y="18"/>
                    <a:pt x="255" y="11"/>
                  </a:cubicBezTo>
                  <a:cubicBezTo>
                    <a:pt x="243" y="9"/>
                    <a:pt x="231" y="9"/>
                    <a:pt x="219" y="8"/>
                  </a:cubicBezTo>
                  <a:cubicBezTo>
                    <a:pt x="191" y="10"/>
                    <a:pt x="165" y="0"/>
                    <a:pt x="150" y="23"/>
                  </a:cubicBezTo>
                  <a:cubicBezTo>
                    <a:pt x="145" y="47"/>
                    <a:pt x="137" y="39"/>
                    <a:pt x="120" y="50"/>
                  </a:cubicBezTo>
                  <a:cubicBezTo>
                    <a:pt x="116" y="56"/>
                    <a:pt x="112" y="62"/>
                    <a:pt x="108" y="68"/>
                  </a:cubicBezTo>
                  <a:cubicBezTo>
                    <a:pt x="106" y="71"/>
                    <a:pt x="108" y="77"/>
                    <a:pt x="105" y="80"/>
                  </a:cubicBezTo>
                  <a:cubicBezTo>
                    <a:pt x="100" y="84"/>
                    <a:pt x="87" y="86"/>
                    <a:pt x="87" y="86"/>
                  </a:cubicBezTo>
                  <a:cubicBezTo>
                    <a:pt x="90" y="95"/>
                    <a:pt x="97" y="111"/>
                    <a:pt x="87" y="119"/>
                  </a:cubicBezTo>
                  <a:cubicBezTo>
                    <a:pt x="82" y="123"/>
                    <a:pt x="69" y="113"/>
                    <a:pt x="69" y="113"/>
                  </a:cubicBezTo>
                  <a:cubicBezTo>
                    <a:pt x="51" y="117"/>
                    <a:pt x="52" y="122"/>
                    <a:pt x="48" y="140"/>
                  </a:cubicBezTo>
                  <a:cubicBezTo>
                    <a:pt x="52" y="152"/>
                    <a:pt x="52" y="148"/>
                    <a:pt x="48" y="164"/>
                  </a:cubicBezTo>
                  <a:cubicBezTo>
                    <a:pt x="46" y="170"/>
                    <a:pt x="42" y="182"/>
                    <a:pt x="42" y="182"/>
                  </a:cubicBezTo>
                  <a:cubicBezTo>
                    <a:pt x="38" y="222"/>
                    <a:pt x="41" y="208"/>
                    <a:pt x="21" y="194"/>
                  </a:cubicBezTo>
                  <a:cubicBezTo>
                    <a:pt x="10" y="201"/>
                    <a:pt x="12" y="208"/>
                    <a:pt x="0" y="212"/>
                  </a:cubicBezTo>
                  <a:cubicBezTo>
                    <a:pt x="3" y="214"/>
                    <a:pt x="5" y="218"/>
                    <a:pt x="9" y="218"/>
                  </a:cubicBezTo>
                  <a:cubicBezTo>
                    <a:pt x="15" y="218"/>
                    <a:pt x="27" y="212"/>
                    <a:pt x="27" y="212"/>
                  </a:cubicBezTo>
                  <a:cubicBezTo>
                    <a:pt x="29" y="206"/>
                    <a:pt x="35" y="201"/>
                    <a:pt x="36" y="194"/>
                  </a:cubicBezTo>
                  <a:cubicBezTo>
                    <a:pt x="45" y="139"/>
                    <a:pt x="27" y="161"/>
                    <a:pt x="48" y="140"/>
                  </a:cubicBezTo>
                  <a:cubicBezTo>
                    <a:pt x="57" y="112"/>
                    <a:pt x="59" y="113"/>
                    <a:pt x="93" y="110"/>
                  </a:cubicBezTo>
                  <a:cubicBezTo>
                    <a:pt x="99" y="108"/>
                    <a:pt x="104" y="101"/>
                    <a:pt x="111" y="101"/>
                  </a:cubicBezTo>
                  <a:cubicBezTo>
                    <a:pt x="118" y="101"/>
                    <a:pt x="123" y="108"/>
                    <a:pt x="129" y="110"/>
                  </a:cubicBezTo>
                  <a:cubicBezTo>
                    <a:pt x="139" y="120"/>
                    <a:pt x="146" y="130"/>
                    <a:pt x="156" y="140"/>
                  </a:cubicBezTo>
                  <a:cubicBezTo>
                    <a:pt x="163" y="169"/>
                    <a:pt x="147" y="200"/>
                    <a:pt x="171" y="224"/>
                  </a:cubicBezTo>
                  <a:cubicBezTo>
                    <a:pt x="174" y="234"/>
                    <a:pt x="177" y="244"/>
                    <a:pt x="180" y="254"/>
                  </a:cubicBezTo>
                  <a:cubicBezTo>
                    <a:pt x="180" y="262"/>
                    <a:pt x="170" y="395"/>
                    <a:pt x="198" y="404"/>
                  </a:cubicBezTo>
                  <a:cubicBezTo>
                    <a:pt x="202" y="422"/>
                    <a:pt x="205" y="427"/>
                    <a:pt x="219" y="41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41" name="Freeform 381"/>
            <p:cNvSpPr>
              <a:spLocks/>
            </p:cNvSpPr>
            <p:nvPr/>
          </p:nvSpPr>
          <p:spPr bwMode="auto">
            <a:xfrm rot="20869667" flipH="1">
              <a:off x="1192" y="3436"/>
              <a:ext cx="64" cy="287"/>
            </a:xfrm>
            <a:custGeom>
              <a:avLst/>
              <a:gdLst>
                <a:gd name="T0" fmla="*/ 95 w 99"/>
                <a:gd name="T1" fmla="*/ 564 h 580"/>
                <a:gd name="T2" fmla="*/ 68 w 99"/>
                <a:gd name="T3" fmla="*/ 576 h 580"/>
                <a:gd name="T4" fmla="*/ 59 w 99"/>
                <a:gd name="T5" fmla="*/ 579 h 580"/>
                <a:gd name="T6" fmla="*/ 53 w 99"/>
                <a:gd name="T7" fmla="*/ 564 h 580"/>
                <a:gd name="T8" fmla="*/ 47 w 99"/>
                <a:gd name="T9" fmla="*/ 549 h 580"/>
                <a:gd name="T10" fmla="*/ 50 w 99"/>
                <a:gd name="T11" fmla="*/ 534 h 580"/>
                <a:gd name="T12" fmla="*/ 53 w 99"/>
                <a:gd name="T13" fmla="*/ 543 h 580"/>
                <a:gd name="T14" fmla="*/ 56 w 99"/>
                <a:gd name="T15" fmla="*/ 534 h 580"/>
                <a:gd name="T16" fmla="*/ 74 w 99"/>
                <a:gd name="T17" fmla="*/ 492 h 580"/>
                <a:gd name="T18" fmla="*/ 83 w 99"/>
                <a:gd name="T19" fmla="*/ 450 h 580"/>
                <a:gd name="T20" fmla="*/ 71 w 99"/>
                <a:gd name="T21" fmla="*/ 420 h 580"/>
                <a:gd name="T22" fmla="*/ 59 w 99"/>
                <a:gd name="T23" fmla="*/ 219 h 580"/>
                <a:gd name="T24" fmla="*/ 56 w 99"/>
                <a:gd name="T25" fmla="*/ 177 h 580"/>
                <a:gd name="T26" fmla="*/ 50 w 99"/>
                <a:gd name="T27" fmla="*/ 195 h 580"/>
                <a:gd name="T28" fmla="*/ 38 w 99"/>
                <a:gd name="T29" fmla="*/ 84 h 580"/>
                <a:gd name="T30" fmla="*/ 14 w 99"/>
                <a:gd name="T31" fmla="*/ 60 h 580"/>
                <a:gd name="T32" fmla="*/ 11 w 99"/>
                <a:gd name="T33" fmla="*/ 0 h 580"/>
                <a:gd name="T34" fmla="*/ 20 w 99"/>
                <a:gd name="T35" fmla="*/ 21 h 580"/>
                <a:gd name="T36" fmla="*/ 32 w 99"/>
                <a:gd name="T37" fmla="*/ 57 h 580"/>
                <a:gd name="T38" fmla="*/ 35 w 99"/>
                <a:gd name="T39" fmla="*/ 102 h 580"/>
                <a:gd name="T40" fmla="*/ 53 w 99"/>
                <a:gd name="T41" fmla="*/ 108 h 580"/>
                <a:gd name="T42" fmla="*/ 71 w 99"/>
                <a:gd name="T43" fmla="*/ 210 h 580"/>
                <a:gd name="T44" fmla="*/ 68 w 99"/>
                <a:gd name="T45" fmla="*/ 366 h 580"/>
                <a:gd name="T46" fmla="*/ 65 w 99"/>
                <a:gd name="T47" fmla="*/ 504 h 580"/>
                <a:gd name="T48" fmla="*/ 68 w 99"/>
                <a:gd name="T49" fmla="*/ 495 h 580"/>
                <a:gd name="T50" fmla="*/ 65 w 99"/>
                <a:gd name="T51" fmla="*/ 516 h 580"/>
                <a:gd name="T52" fmla="*/ 68 w 99"/>
                <a:gd name="T53" fmla="*/ 528 h 580"/>
                <a:gd name="T54" fmla="*/ 92 w 99"/>
                <a:gd name="T55" fmla="*/ 531 h 580"/>
                <a:gd name="T56" fmla="*/ 95 w 99"/>
                <a:gd name="T57" fmla="*/ 564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580">
                  <a:moveTo>
                    <a:pt x="95" y="564"/>
                  </a:moveTo>
                  <a:cubicBezTo>
                    <a:pt x="81" y="574"/>
                    <a:pt x="89" y="569"/>
                    <a:pt x="68" y="576"/>
                  </a:cubicBezTo>
                  <a:cubicBezTo>
                    <a:pt x="65" y="577"/>
                    <a:pt x="59" y="579"/>
                    <a:pt x="59" y="579"/>
                  </a:cubicBezTo>
                  <a:cubicBezTo>
                    <a:pt x="28" y="574"/>
                    <a:pt x="48" y="580"/>
                    <a:pt x="53" y="564"/>
                  </a:cubicBezTo>
                  <a:cubicBezTo>
                    <a:pt x="43" y="561"/>
                    <a:pt x="30" y="555"/>
                    <a:pt x="47" y="549"/>
                  </a:cubicBezTo>
                  <a:cubicBezTo>
                    <a:pt x="48" y="544"/>
                    <a:pt x="46" y="538"/>
                    <a:pt x="50" y="534"/>
                  </a:cubicBezTo>
                  <a:cubicBezTo>
                    <a:pt x="52" y="532"/>
                    <a:pt x="50" y="543"/>
                    <a:pt x="53" y="543"/>
                  </a:cubicBezTo>
                  <a:cubicBezTo>
                    <a:pt x="56" y="543"/>
                    <a:pt x="55" y="537"/>
                    <a:pt x="56" y="534"/>
                  </a:cubicBezTo>
                  <a:cubicBezTo>
                    <a:pt x="59" y="510"/>
                    <a:pt x="56" y="504"/>
                    <a:pt x="74" y="492"/>
                  </a:cubicBezTo>
                  <a:cubicBezTo>
                    <a:pt x="77" y="478"/>
                    <a:pt x="78" y="464"/>
                    <a:pt x="83" y="450"/>
                  </a:cubicBezTo>
                  <a:cubicBezTo>
                    <a:pt x="79" y="439"/>
                    <a:pt x="74" y="431"/>
                    <a:pt x="71" y="420"/>
                  </a:cubicBezTo>
                  <a:cubicBezTo>
                    <a:pt x="73" y="374"/>
                    <a:pt x="96" y="231"/>
                    <a:pt x="59" y="219"/>
                  </a:cubicBezTo>
                  <a:cubicBezTo>
                    <a:pt x="58" y="205"/>
                    <a:pt x="61" y="190"/>
                    <a:pt x="56" y="177"/>
                  </a:cubicBezTo>
                  <a:cubicBezTo>
                    <a:pt x="54" y="171"/>
                    <a:pt x="50" y="195"/>
                    <a:pt x="50" y="195"/>
                  </a:cubicBezTo>
                  <a:cubicBezTo>
                    <a:pt x="34" y="162"/>
                    <a:pt x="42" y="121"/>
                    <a:pt x="38" y="84"/>
                  </a:cubicBezTo>
                  <a:cubicBezTo>
                    <a:pt x="18" y="104"/>
                    <a:pt x="33" y="73"/>
                    <a:pt x="14" y="60"/>
                  </a:cubicBezTo>
                  <a:cubicBezTo>
                    <a:pt x="0" y="103"/>
                    <a:pt x="8" y="84"/>
                    <a:pt x="11" y="0"/>
                  </a:cubicBezTo>
                  <a:cubicBezTo>
                    <a:pt x="13" y="7"/>
                    <a:pt x="19" y="14"/>
                    <a:pt x="20" y="21"/>
                  </a:cubicBezTo>
                  <a:cubicBezTo>
                    <a:pt x="28" y="59"/>
                    <a:pt x="11" y="50"/>
                    <a:pt x="32" y="57"/>
                  </a:cubicBezTo>
                  <a:cubicBezTo>
                    <a:pt x="33" y="72"/>
                    <a:pt x="29" y="88"/>
                    <a:pt x="35" y="102"/>
                  </a:cubicBezTo>
                  <a:cubicBezTo>
                    <a:pt x="37" y="108"/>
                    <a:pt x="53" y="108"/>
                    <a:pt x="53" y="108"/>
                  </a:cubicBezTo>
                  <a:cubicBezTo>
                    <a:pt x="58" y="249"/>
                    <a:pt x="40" y="164"/>
                    <a:pt x="71" y="210"/>
                  </a:cubicBezTo>
                  <a:cubicBezTo>
                    <a:pt x="80" y="261"/>
                    <a:pt x="85" y="316"/>
                    <a:pt x="68" y="366"/>
                  </a:cubicBezTo>
                  <a:cubicBezTo>
                    <a:pt x="67" y="412"/>
                    <a:pt x="65" y="458"/>
                    <a:pt x="65" y="504"/>
                  </a:cubicBezTo>
                  <a:cubicBezTo>
                    <a:pt x="65" y="507"/>
                    <a:pt x="68" y="492"/>
                    <a:pt x="68" y="495"/>
                  </a:cubicBezTo>
                  <a:cubicBezTo>
                    <a:pt x="68" y="502"/>
                    <a:pt x="66" y="509"/>
                    <a:pt x="65" y="516"/>
                  </a:cubicBezTo>
                  <a:cubicBezTo>
                    <a:pt x="66" y="520"/>
                    <a:pt x="64" y="526"/>
                    <a:pt x="68" y="528"/>
                  </a:cubicBezTo>
                  <a:cubicBezTo>
                    <a:pt x="75" y="532"/>
                    <a:pt x="87" y="525"/>
                    <a:pt x="92" y="531"/>
                  </a:cubicBezTo>
                  <a:cubicBezTo>
                    <a:pt x="99" y="540"/>
                    <a:pt x="94" y="553"/>
                    <a:pt x="95" y="56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42" name="Freeform 382"/>
            <p:cNvSpPr>
              <a:spLocks/>
            </p:cNvSpPr>
            <p:nvPr/>
          </p:nvSpPr>
          <p:spPr bwMode="auto">
            <a:xfrm rot="20869667" flipH="1">
              <a:off x="1104" y="3496"/>
              <a:ext cx="102" cy="223"/>
            </a:xfrm>
            <a:custGeom>
              <a:avLst/>
              <a:gdLst>
                <a:gd name="T0" fmla="*/ 154 w 159"/>
                <a:gd name="T1" fmla="*/ 451 h 451"/>
                <a:gd name="T2" fmla="*/ 109 w 159"/>
                <a:gd name="T3" fmla="*/ 436 h 451"/>
                <a:gd name="T4" fmla="*/ 79 w 159"/>
                <a:gd name="T5" fmla="*/ 358 h 451"/>
                <a:gd name="T6" fmla="*/ 67 w 159"/>
                <a:gd name="T7" fmla="*/ 241 h 451"/>
                <a:gd name="T8" fmla="*/ 40 w 159"/>
                <a:gd name="T9" fmla="*/ 226 h 451"/>
                <a:gd name="T10" fmla="*/ 34 w 159"/>
                <a:gd name="T11" fmla="*/ 40 h 451"/>
                <a:gd name="T12" fmla="*/ 19 w 159"/>
                <a:gd name="T13" fmla="*/ 37 h 451"/>
                <a:gd name="T14" fmla="*/ 10 w 159"/>
                <a:gd name="T15" fmla="*/ 31 h 451"/>
                <a:gd name="T16" fmla="*/ 1 w 159"/>
                <a:gd name="T17" fmla="*/ 13 h 451"/>
                <a:gd name="T18" fmla="*/ 4 w 159"/>
                <a:gd name="T19" fmla="*/ 1 h 451"/>
                <a:gd name="T20" fmla="*/ 10 w 159"/>
                <a:gd name="T21" fmla="*/ 10 h 451"/>
                <a:gd name="T22" fmla="*/ 13 w 159"/>
                <a:gd name="T23" fmla="*/ 37 h 451"/>
                <a:gd name="T24" fmla="*/ 40 w 159"/>
                <a:gd name="T25" fmla="*/ 55 h 451"/>
                <a:gd name="T26" fmla="*/ 49 w 159"/>
                <a:gd name="T27" fmla="*/ 256 h 451"/>
                <a:gd name="T28" fmla="*/ 88 w 159"/>
                <a:gd name="T29" fmla="*/ 268 h 451"/>
                <a:gd name="T30" fmla="*/ 97 w 159"/>
                <a:gd name="T31" fmla="*/ 352 h 451"/>
                <a:gd name="T32" fmla="*/ 112 w 159"/>
                <a:gd name="T33" fmla="*/ 367 h 451"/>
                <a:gd name="T34" fmla="*/ 115 w 159"/>
                <a:gd name="T35" fmla="*/ 406 h 451"/>
                <a:gd name="T36" fmla="*/ 151 w 159"/>
                <a:gd name="T37" fmla="*/ 424 h 451"/>
                <a:gd name="T38" fmla="*/ 154 w 159"/>
                <a:gd name="T39" fmla="*/ 45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9" h="451">
                  <a:moveTo>
                    <a:pt x="154" y="451"/>
                  </a:moveTo>
                  <a:cubicBezTo>
                    <a:pt x="139" y="446"/>
                    <a:pt x="124" y="441"/>
                    <a:pt x="109" y="436"/>
                  </a:cubicBezTo>
                  <a:cubicBezTo>
                    <a:pt x="131" y="370"/>
                    <a:pt x="130" y="363"/>
                    <a:pt x="79" y="358"/>
                  </a:cubicBezTo>
                  <a:cubicBezTo>
                    <a:pt x="73" y="306"/>
                    <a:pt x="70" y="316"/>
                    <a:pt x="67" y="241"/>
                  </a:cubicBezTo>
                  <a:cubicBezTo>
                    <a:pt x="47" y="254"/>
                    <a:pt x="59" y="232"/>
                    <a:pt x="40" y="226"/>
                  </a:cubicBezTo>
                  <a:cubicBezTo>
                    <a:pt x="38" y="164"/>
                    <a:pt x="41" y="102"/>
                    <a:pt x="34" y="40"/>
                  </a:cubicBezTo>
                  <a:cubicBezTo>
                    <a:pt x="33" y="35"/>
                    <a:pt x="24" y="39"/>
                    <a:pt x="19" y="37"/>
                  </a:cubicBezTo>
                  <a:cubicBezTo>
                    <a:pt x="16" y="36"/>
                    <a:pt x="13" y="33"/>
                    <a:pt x="10" y="31"/>
                  </a:cubicBezTo>
                  <a:cubicBezTo>
                    <a:pt x="34" y="23"/>
                    <a:pt x="14" y="16"/>
                    <a:pt x="1" y="13"/>
                  </a:cubicBezTo>
                  <a:cubicBezTo>
                    <a:pt x="2" y="9"/>
                    <a:pt x="0" y="2"/>
                    <a:pt x="4" y="1"/>
                  </a:cubicBezTo>
                  <a:cubicBezTo>
                    <a:pt x="7" y="0"/>
                    <a:pt x="9" y="7"/>
                    <a:pt x="10" y="10"/>
                  </a:cubicBezTo>
                  <a:cubicBezTo>
                    <a:pt x="12" y="19"/>
                    <a:pt x="11" y="28"/>
                    <a:pt x="13" y="37"/>
                  </a:cubicBezTo>
                  <a:cubicBezTo>
                    <a:pt x="16" y="49"/>
                    <a:pt x="30" y="52"/>
                    <a:pt x="40" y="55"/>
                  </a:cubicBezTo>
                  <a:cubicBezTo>
                    <a:pt x="44" y="122"/>
                    <a:pt x="47" y="188"/>
                    <a:pt x="49" y="256"/>
                  </a:cubicBezTo>
                  <a:cubicBezTo>
                    <a:pt x="69" y="243"/>
                    <a:pt x="73" y="258"/>
                    <a:pt x="88" y="268"/>
                  </a:cubicBezTo>
                  <a:cubicBezTo>
                    <a:pt x="83" y="294"/>
                    <a:pt x="60" y="377"/>
                    <a:pt x="97" y="352"/>
                  </a:cubicBezTo>
                  <a:cubicBezTo>
                    <a:pt x="101" y="358"/>
                    <a:pt x="110" y="360"/>
                    <a:pt x="112" y="367"/>
                  </a:cubicBezTo>
                  <a:cubicBezTo>
                    <a:pt x="115" y="380"/>
                    <a:pt x="112" y="393"/>
                    <a:pt x="115" y="406"/>
                  </a:cubicBezTo>
                  <a:cubicBezTo>
                    <a:pt x="117" y="412"/>
                    <a:pt x="145" y="422"/>
                    <a:pt x="151" y="424"/>
                  </a:cubicBezTo>
                  <a:cubicBezTo>
                    <a:pt x="154" y="434"/>
                    <a:pt x="159" y="441"/>
                    <a:pt x="154" y="451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43" name="Freeform 383"/>
            <p:cNvSpPr>
              <a:spLocks/>
            </p:cNvSpPr>
            <p:nvPr/>
          </p:nvSpPr>
          <p:spPr bwMode="auto">
            <a:xfrm rot="20869667" flipH="1">
              <a:off x="1081" y="3173"/>
              <a:ext cx="321" cy="506"/>
            </a:xfrm>
            <a:custGeom>
              <a:avLst/>
              <a:gdLst>
                <a:gd name="T0" fmla="*/ 479 w 494"/>
                <a:gd name="T1" fmla="*/ 1014 h 1020"/>
                <a:gd name="T2" fmla="*/ 455 w 494"/>
                <a:gd name="T3" fmla="*/ 978 h 1020"/>
                <a:gd name="T4" fmla="*/ 449 w 494"/>
                <a:gd name="T5" fmla="*/ 960 h 1020"/>
                <a:gd name="T6" fmla="*/ 425 w 494"/>
                <a:gd name="T7" fmla="*/ 924 h 1020"/>
                <a:gd name="T8" fmla="*/ 413 w 494"/>
                <a:gd name="T9" fmla="*/ 906 h 1020"/>
                <a:gd name="T10" fmla="*/ 395 w 494"/>
                <a:gd name="T11" fmla="*/ 888 h 1020"/>
                <a:gd name="T12" fmla="*/ 383 w 494"/>
                <a:gd name="T13" fmla="*/ 870 h 1020"/>
                <a:gd name="T14" fmla="*/ 365 w 494"/>
                <a:gd name="T15" fmla="*/ 864 h 1020"/>
                <a:gd name="T16" fmla="*/ 365 w 494"/>
                <a:gd name="T17" fmla="*/ 786 h 1020"/>
                <a:gd name="T18" fmla="*/ 383 w 494"/>
                <a:gd name="T19" fmla="*/ 804 h 1020"/>
                <a:gd name="T20" fmla="*/ 377 w 494"/>
                <a:gd name="T21" fmla="*/ 768 h 1020"/>
                <a:gd name="T22" fmla="*/ 407 w 494"/>
                <a:gd name="T23" fmla="*/ 726 h 1020"/>
                <a:gd name="T24" fmla="*/ 389 w 494"/>
                <a:gd name="T25" fmla="*/ 726 h 1020"/>
                <a:gd name="T26" fmla="*/ 371 w 494"/>
                <a:gd name="T27" fmla="*/ 720 h 1020"/>
                <a:gd name="T28" fmla="*/ 353 w 494"/>
                <a:gd name="T29" fmla="*/ 720 h 1020"/>
                <a:gd name="T30" fmla="*/ 359 w 494"/>
                <a:gd name="T31" fmla="*/ 702 h 1020"/>
                <a:gd name="T32" fmla="*/ 377 w 494"/>
                <a:gd name="T33" fmla="*/ 606 h 1020"/>
                <a:gd name="T34" fmla="*/ 371 w 494"/>
                <a:gd name="T35" fmla="*/ 582 h 1020"/>
                <a:gd name="T36" fmla="*/ 353 w 494"/>
                <a:gd name="T37" fmla="*/ 564 h 1020"/>
                <a:gd name="T38" fmla="*/ 359 w 494"/>
                <a:gd name="T39" fmla="*/ 678 h 1020"/>
                <a:gd name="T40" fmla="*/ 371 w 494"/>
                <a:gd name="T41" fmla="*/ 714 h 1020"/>
                <a:gd name="T42" fmla="*/ 401 w 494"/>
                <a:gd name="T43" fmla="*/ 954 h 1020"/>
                <a:gd name="T44" fmla="*/ 329 w 494"/>
                <a:gd name="T45" fmla="*/ 1020 h 1020"/>
                <a:gd name="T46" fmla="*/ 353 w 494"/>
                <a:gd name="T47" fmla="*/ 912 h 1020"/>
                <a:gd name="T48" fmla="*/ 335 w 494"/>
                <a:gd name="T49" fmla="*/ 870 h 1020"/>
                <a:gd name="T50" fmla="*/ 317 w 494"/>
                <a:gd name="T51" fmla="*/ 684 h 1020"/>
                <a:gd name="T52" fmla="*/ 293 w 494"/>
                <a:gd name="T53" fmla="*/ 684 h 1020"/>
                <a:gd name="T54" fmla="*/ 251 w 494"/>
                <a:gd name="T55" fmla="*/ 546 h 1020"/>
                <a:gd name="T56" fmla="*/ 209 w 494"/>
                <a:gd name="T57" fmla="*/ 414 h 1020"/>
                <a:gd name="T58" fmla="*/ 203 w 494"/>
                <a:gd name="T59" fmla="*/ 258 h 1020"/>
                <a:gd name="T60" fmla="*/ 179 w 494"/>
                <a:gd name="T61" fmla="*/ 162 h 1020"/>
                <a:gd name="T62" fmla="*/ 125 w 494"/>
                <a:gd name="T63" fmla="*/ 54 h 1020"/>
                <a:gd name="T64" fmla="*/ 107 w 494"/>
                <a:gd name="T65" fmla="*/ 60 h 1020"/>
                <a:gd name="T66" fmla="*/ 95 w 494"/>
                <a:gd name="T67" fmla="*/ 96 h 1020"/>
                <a:gd name="T68" fmla="*/ 59 w 494"/>
                <a:gd name="T69" fmla="*/ 114 h 1020"/>
                <a:gd name="T70" fmla="*/ 5 w 494"/>
                <a:gd name="T71" fmla="*/ 126 h 1020"/>
                <a:gd name="T72" fmla="*/ 11 w 494"/>
                <a:gd name="T73" fmla="*/ 108 h 1020"/>
                <a:gd name="T74" fmla="*/ 35 w 494"/>
                <a:gd name="T75" fmla="*/ 24 h 1020"/>
                <a:gd name="T76" fmla="*/ 71 w 494"/>
                <a:gd name="T77" fmla="*/ 0 h 1020"/>
                <a:gd name="T78" fmla="*/ 47 w 494"/>
                <a:gd name="T79" fmla="*/ 48 h 1020"/>
                <a:gd name="T80" fmla="*/ 35 w 494"/>
                <a:gd name="T81" fmla="*/ 96 h 1020"/>
                <a:gd name="T82" fmla="*/ 65 w 494"/>
                <a:gd name="T83" fmla="*/ 90 h 1020"/>
                <a:gd name="T84" fmla="*/ 119 w 494"/>
                <a:gd name="T85" fmla="*/ 42 h 1020"/>
                <a:gd name="T86" fmla="*/ 161 w 494"/>
                <a:gd name="T87" fmla="*/ 90 h 1020"/>
                <a:gd name="T88" fmla="*/ 185 w 494"/>
                <a:gd name="T89" fmla="*/ 84 h 1020"/>
                <a:gd name="T90" fmla="*/ 203 w 494"/>
                <a:gd name="T91" fmla="*/ 72 h 1020"/>
                <a:gd name="T92" fmla="*/ 221 w 494"/>
                <a:gd name="T93" fmla="*/ 84 h 1020"/>
                <a:gd name="T94" fmla="*/ 275 w 494"/>
                <a:gd name="T95" fmla="*/ 96 h 1020"/>
                <a:gd name="T96" fmla="*/ 353 w 494"/>
                <a:gd name="T97" fmla="*/ 48 h 1020"/>
                <a:gd name="T98" fmla="*/ 359 w 494"/>
                <a:gd name="T99" fmla="*/ 120 h 1020"/>
                <a:gd name="T100" fmla="*/ 365 w 494"/>
                <a:gd name="T101" fmla="*/ 312 h 1020"/>
                <a:gd name="T102" fmla="*/ 383 w 494"/>
                <a:gd name="T103" fmla="*/ 522 h 1020"/>
                <a:gd name="T104" fmla="*/ 377 w 494"/>
                <a:gd name="T105" fmla="*/ 630 h 1020"/>
                <a:gd name="T106" fmla="*/ 395 w 494"/>
                <a:gd name="T107" fmla="*/ 642 h 1020"/>
                <a:gd name="T108" fmla="*/ 401 w 494"/>
                <a:gd name="T109" fmla="*/ 660 h 1020"/>
                <a:gd name="T110" fmla="*/ 413 w 494"/>
                <a:gd name="T111" fmla="*/ 798 h 1020"/>
                <a:gd name="T112" fmla="*/ 443 w 494"/>
                <a:gd name="T113" fmla="*/ 924 h 1020"/>
                <a:gd name="T114" fmla="*/ 479 w 494"/>
                <a:gd name="T115" fmla="*/ 1014 h 10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94" h="1020">
                  <a:moveTo>
                    <a:pt x="479" y="1014"/>
                  </a:moveTo>
                  <a:cubicBezTo>
                    <a:pt x="471" y="1002"/>
                    <a:pt x="460" y="992"/>
                    <a:pt x="455" y="978"/>
                  </a:cubicBezTo>
                  <a:cubicBezTo>
                    <a:pt x="453" y="972"/>
                    <a:pt x="452" y="966"/>
                    <a:pt x="449" y="960"/>
                  </a:cubicBezTo>
                  <a:cubicBezTo>
                    <a:pt x="442" y="947"/>
                    <a:pt x="433" y="936"/>
                    <a:pt x="425" y="924"/>
                  </a:cubicBezTo>
                  <a:cubicBezTo>
                    <a:pt x="421" y="918"/>
                    <a:pt x="413" y="906"/>
                    <a:pt x="413" y="906"/>
                  </a:cubicBezTo>
                  <a:cubicBezTo>
                    <a:pt x="425" y="857"/>
                    <a:pt x="423" y="897"/>
                    <a:pt x="395" y="888"/>
                  </a:cubicBezTo>
                  <a:cubicBezTo>
                    <a:pt x="388" y="886"/>
                    <a:pt x="389" y="875"/>
                    <a:pt x="383" y="870"/>
                  </a:cubicBezTo>
                  <a:cubicBezTo>
                    <a:pt x="378" y="866"/>
                    <a:pt x="371" y="866"/>
                    <a:pt x="365" y="864"/>
                  </a:cubicBezTo>
                  <a:cubicBezTo>
                    <a:pt x="347" y="838"/>
                    <a:pt x="360" y="819"/>
                    <a:pt x="365" y="786"/>
                  </a:cubicBezTo>
                  <a:cubicBezTo>
                    <a:pt x="371" y="792"/>
                    <a:pt x="375" y="804"/>
                    <a:pt x="383" y="804"/>
                  </a:cubicBezTo>
                  <a:cubicBezTo>
                    <a:pt x="405" y="804"/>
                    <a:pt x="383" y="778"/>
                    <a:pt x="377" y="768"/>
                  </a:cubicBezTo>
                  <a:cubicBezTo>
                    <a:pt x="383" y="738"/>
                    <a:pt x="374" y="715"/>
                    <a:pt x="407" y="726"/>
                  </a:cubicBezTo>
                  <a:cubicBezTo>
                    <a:pt x="384" y="796"/>
                    <a:pt x="404" y="753"/>
                    <a:pt x="389" y="726"/>
                  </a:cubicBezTo>
                  <a:cubicBezTo>
                    <a:pt x="386" y="721"/>
                    <a:pt x="377" y="722"/>
                    <a:pt x="371" y="720"/>
                  </a:cubicBezTo>
                  <a:cubicBezTo>
                    <a:pt x="370" y="724"/>
                    <a:pt x="361" y="767"/>
                    <a:pt x="353" y="720"/>
                  </a:cubicBezTo>
                  <a:cubicBezTo>
                    <a:pt x="352" y="714"/>
                    <a:pt x="357" y="708"/>
                    <a:pt x="359" y="702"/>
                  </a:cubicBezTo>
                  <a:cubicBezTo>
                    <a:pt x="356" y="661"/>
                    <a:pt x="335" y="620"/>
                    <a:pt x="377" y="606"/>
                  </a:cubicBezTo>
                  <a:cubicBezTo>
                    <a:pt x="391" y="563"/>
                    <a:pt x="400" y="563"/>
                    <a:pt x="371" y="582"/>
                  </a:cubicBezTo>
                  <a:cubicBezTo>
                    <a:pt x="357" y="540"/>
                    <a:pt x="363" y="534"/>
                    <a:pt x="353" y="564"/>
                  </a:cubicBezTo>
                  <a:cubicBezTo>
                    <a:pt x="355" y="602"/>
                    <a:pt x="354" y="640"/>
                    <a:pt x="359" y="678"/>
                  </a:cubicBezTo>
                  <a:cubicBezTo>
                    <a:pt x="361" y="691"/>
                    <a:pt x="371" y="714"/>
                    <a:pt x="371" y="714"/>
                  </a:cubicBezTo>
                  <a:cubicBezTo>
                    <a:pt x="373" y="762"/>
                    <a:pt x="359" y="912"/>
                    <a:pt x="401" y="954"/>
                  </a:cubicBezTo>
                  <a:cubicBezTo>
                    <a:pt x="389" y="990"/>
                    <a:pt x="364" y="1008"/>
                    <a:pt x="329" y="1020"/>
                  </a:cubicBezTo>
                  <a:cubicBezTo>
                    <a:pt x="321" y="988"/>
                    <a:pt x="334" y="940"/>
                    <a:pt x="353" y="912"/>
                  </a:cubicBezTo>
                  <a:cubicBezTo>
                    <a:pt x="349" y="897"/>
                    <a:pt x="336" y="885"/>
                    <a:pt x="335" y="870"/>
                  </a:cubicBezTo>
                  <a:cubicBezTo>
                    <a:pt x="316" y="676"/>
                    <a:pt x="362" y="751"/>
                    <a:pt x="317" y="684"/>
                  </a:cubicBezTo>
                  <a:cubicBezTo>
                    <a:pt x="313" y="635"/>
                    <a:pt x="309" y="731"/>
                    <a:pt x="293" y="684"/>
                  </a:cubicBezTo>
                  <a:cubicBezTo>
                    <a:pt x="291" y="662"/>
                    <a:pt x="254" y="568"/>
                    <a:pt x="251" y="546"/>
                  </a:cubicBezTo>
                  <a:cubicBezTo>
                    <a:pt x="237" y="526"/>
                    <a:pt x="223" y="449"/>
                    <a:pt x="209" y="414"/>
                  </a:cubicBezTo>
                  <a:cubicBezTo>
                    <a:pt x="197" y="387"/>
                    <a:pt x="208" y="300"/>
                    <a:pt x="203" y="258"/>
                  </a:cubicBezTo>
                  <a:cubicBezTo>
                    <a:pt x="198" y="212"/>
                    <a:pt x="202" y="196"/>
                    <a:pt x="179" y="162"/>
                  </a:cubicBezTo>
                  <a:cubicBezTo>
                    <a:pt x="166" y="112"/>
                    <a:pt x="180" y="72"/>
                    <a:pt x="125" y="54"/>
                  </a:cubicBezTo>
                  <a:cubicBezTo>
                    <a:pt x="119" y="56"/>
                    <a:pt x="111" y="55"/>
                    <a:pt x="107" y="60"/>
                  </a:cubicBezTo>
                  <a:cubicBezTo>
                    <a:pt x="100" y="70"/>
                    <a:pt x="107" y="92"/>
                    <a:pt x="95" y="96"/>
                  </a:cubicBezTo>
                  <a:cubicBezTo>
                    <a:pt x="70" y="104"/>
                    <a:pt x="82" y="98"/>
                    <a:pt x="59" y="114"/>
                  </a:cubicBezTo>
                  <a:cubicBezTo>
                    <a:pt x="51" y="139"/>
                    <a:pt x="52" y="153"/>
                    <a:pt x="5" y="126"/>
                  </a:cubicBezTo>
                  <a:cubicBezTo>
                    <a:pt x="0" y="123"/>
                    <a:pt x="9" y="114"/>
                    <a:pt x="11" y="108"/>
                  </a:cubicBezTo>
                  <a:cubicBezTo>
                    <a:pt x="14" y="95"/>
                    <a:pt x="27" y="30"/>
                    <a:pt x="35" y="24"/>
                  </a:cubicBezTo>
                  <a:cubicBezTo>
                    <a:pt x="47" y="16"/>
                    <a:pt x="71" y="0"/>
                    <a:pt x="71" y="0"/>
                  </a:cubicBezTo>
                  <a:cubicBezTo>
                    <a:pt x="58" y="78"/>
                    <a:pt x="79" y="9"/>
                    <a:pt x="47" y="48"/>
                  </a:cubicBezTo>
                  <a:cubicBezTo>
                    <a:pt x="42" y="54"/>
                    <a:pt x="35" y="95"/>
                    <a:pt x="35" y="96"/>
                  </a:cubicBezTo>
                  <a:cubicBezTo>
                    <a:pt x="47" y="132"/>
                    <a:pt x="57" y="114"/>
                    <a:pt x="65" y="90"/>
                  </a:cubicBezTo>
                  <a:cubicBezTo>
                    <a:pt x="72" y="41"/>
                    <a:pt x="71" y="32"/>
                    <a:pt x="119" y="42"/>
                  </a:cubicBezTo>
                  <a:cubicBezTo>
                    <a:pt x="127" y="66"/>
                    <a:pt x="140" y="76"/>
                    <a:pt x="161" y="90"/>
                  </a:cubicBezTo>
                  <a:cubicBezTo>
                    <a:pt x="169" y="88"/>
                    <a:pt x="177" y="87"/>
                    <a:pt x="185" y="84"/>
                  </a:cubicBezTo>
                  <a:cubicBezTo>
                    <a:pt x="192" y="81"/>
                    <a:pt x="196" y="72"/>
                    <a:pt x="203" y="72"/>
                  </a:cubicBezTo>
                  <a:cubicBezTo>
                    <a:pt x="210" y="72"/>
                    <a:pt x="214" y="82"/>
                    <a:pt x="221" y="84"/>
                  </a:cubicBezTo>
                  <a:cubicBezTo>
                    <a:pt x="238" y="90"/>
                    <a:pt x="258" y="90"/>
                    <a:pt x="275" y="96"/>
                  </a:cubicBezTo>
                  <a:cubicBezTo>
                    <a:pt x="324" y="86"/>
                    <a:pt x="317" y="72"/>
                    <a:pt x="353" y="48"/>
                  </a:cubicBezTo>
                  <a:cubicBezTo>
                    <a:pt x="362" y="74"/>
                    <a:pt x="350" y="94"/>
                    <a:pt x="359" y="120"/>
                  </a:cubicBezTo>
                  <a:cubicBezTo>
                    <a:pt x="361" y="179"/>
                    <a:pt x="362" y="227"/>
                    <a:pt x="365" y="312"/>
                  </a:cubicBezTo>
                  <a:cubicBezTo>
                    <a:pt x="369" y="379"/>
                    <a:pt x="381" y="469"/>
                    <a:pt x="383" y="522"/>
                  </a:cubicBezTo>
                  <a:cubicBezTo>
                    <a:pt x="385" y="575"/>
                    <a:pt x="375" y="610"/>
                    <a:pt x="377" y="630"/>
                  </a:cubicBezTo>
                  <a:cubicBezTo>
                    <a:pt x="377" y="637"/>
                    <a:pt x="390" y="636"/>
                    <a:pt x="395" y="642"/>
                  </a:cubicBezTo>
                  <a:cubicBezTo>
                    <a:pt x="399" y="647"/>
                    <a:pt x="399" y="654"/>
                    <a:pt x="401" y="660"/>
                  </a:cubicBezTo>
                  <a:cubicBezTo>
                    <a:pt x="407" y="699"/>
                    <a:pt x="384" y="769"/>
                    <a:pt x="413" y="798"/>
                  </a:cubicBezTo>
                  <a:cubicBezTo>
                    <a:pt x="428" y="843"/>
                    <a:pt x="458" y="880"/>
                    <a:pt x="443" y="924"/>
                  </a:cubicBezTo>
                  <a:cubicBezTo>
                    <a:pt x="475" y="935"/>
                    <a:pt x="494" y="984"/>
                    <a:pt x="479" y="1014"/>
                  </a:cubicBezTo>
                  <a:close/>
                </a:path>
              </a:pathLst>
            </a:custGeom>
            <a:solidFill>
              <a:srgbClr val="F69E34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44" name="Freeform 384"/>
            <p:cNvSpPr>
              <a:spLocks/>
            </p:cNvSpPr>
            <p:nvPr/>
          </p:nvSpPr>
          <p:spPr bwMode="auto">
            <a:xfrm>
              <a:off x="548" y="2091"/>
              <a:ext cx="1040" cy="1719"/>
            </a:xfrm>
            <a:custGeom>
              <a:avLst/>
              <a:gdLst>
                <a:gd name="T0" fmla="*/ 824 w 1040"/>
                <a:gd name="T1" fmla="*/ 33 h 1719"/>
                <a:gd name="T2" fmla="*/ 883 w 1040"/>
                <a:gd name="T3" fmla="*/ 18 h 1719"/>
                <a:gd name="T4" fmla="*/ 974 w 1040"/>
                <a:gd name="T5" fmla="*/ 136 h 1719"/>
                <a:gd name="T6" fmla="*/ 968 w 1040"/>
                <a:gd name="T7" fmla="*/ 246 h 1719"/>
                <a:gd name="T8" fmla="*/ 910 w 1040"/>
                <a:gd name="T9" fmla="*/ 378 h 1719"/>
                <a:gd name="T10" fmla="*/ 893 w 1040"/>
                <a:gd name="T11" fmla="*/ 414 h 1719"/>
                <a:gd name="T12" fmla="*/ 922 w 1040"/>
                <a:gd name="T13" fmla="*/ 427 h 1719"/>
                <a:gd name="T14" fmla="*/ 935 w 1040"/>
                <a:gd name="T15" fmla="*/ 453 h 1719"/>
                <a:gd name="T16" fmla="*/ 911 w 1040"/>
                <a:gd name="T17" fmla="*/ 466 h 1719"/>
                <a:gd name="T18" fmla="*/ 905 w 1040"/>
                <a:gd name="T19" fmla="*/ 484 h 1719"/>
                <a:gd name="T20" fmla="*/ 901 w 1040"/>
                <a:gd name="T21" fmla="*/ 598 h 1719"/>
                <a:gd name="T22" fmla="*/ 914 w 1040"/>
                <a:gd name="T23" fmla="*/ 613 h 1719"/>
                <a:gd name="T24" fmla="*/ 919 w 1040"/>
                <a:gd name="T25" fmla="*/ 669 h 1719"/>
                <a:gd name="T26" fmla="*/ 916 w 1040"/>
                <a:gd name="T27" fmla="*/ 711 h 1719"/>
                <a:gd name="T28" fmla="*/ 925 w 1040"/>
                <a:gd name="T29" fmla="*/ 741 h 1719"/>
                <a:gd name="T30" fmla="*/ 919 w 1040"/>
                <a:gd name="T31" fmla="*/ 825 h 1719"/>
                <a:gd name="T32" fmla="*/ 922 w 1040"/>
                <a:gd name="T33" fmla="*/ 985 h 1719"/>
                <a:gd name="T34" fmla="*/ 959 w 1040"/>
                <a:gd name="T35" fmla="*/ 1085 h 1719"/>
                <a:gd name="T36" fmla="*/ 979 w 1040"/>
                <a:gd name="T37" fmla="*/ 1233 h 1719"/>
                <a:gd name="T38" fmla="*/ 1011 w 1040"/>
                <a:gd name="T39" fmla="*/ 1361 h 1719"/>
                <a:gd name="T40" fmla="*/ 1023 w 1040"/>
                <a:gd name="T41" fmla="*/ 1653 h 1719"/>
                <a:gd name="T42" fmla="*/ 907 w 1040"/>
                <a:gd name="T43" fmla="*/ 1685 h 1719"/>
                <a:gd name="T44" fmla="*/ 831 w 1040"/>
                <a:gd name="T45" fmla="*/ 1685 h 1719"/>
                <a:gd name="T46" fmla="*/ 747 w 1040"/>
                <a:gd name="T47" fmla="*/ 1701 h 1719"/>
                <a:gd name="T48" fmla="*/ 439 w 1040"/>
                <a:gd name="T49" fmla="*/ 1689 h 1719"/>
                <a:gd name="T50" fmla="*/ 87 w 1040"/>
                <a:gd name="T51" fmla="*/ 1705 h 1719"/>
                <a:gd name="T52" fmla="*/ 23 w 1040"/>
                <a:gd name="T53" fmla="*/ 1689 h 1719"/>
                <a:gd name="T54" fmla="*/ 3 w 1040"/>
                <a:gd name="T55" fmla="*/ 1621 h 1719"/>
                <a:gd name="T56" fmla="*/ 15 w 1040"/>
                <a:gd name="T57" fmla="*/ 1525 h 1719"/>
                <a:gd name="T58" fmla="*/ 23 w 1040"/>
                <a:gd name="T59" fmla="*/ 1285 h 1719"/>
                <a:gd name="T60" fmla="*/ 47 w 1040"/>
                <a:gd name="T61" fmla="*/ 1145 h 1719"/>
                <a:gd name="T62" fmla="*/ 112 w 1040"/>
                <a:gd name="T63" fmla="*/ 984 h 1719"/>
                <a:gd name="T64" fmla="*/ 116 w 1040"/>
                <a:gd name="T65" fmla="*/ 873 h 1719"/>
                <a:gd name="T66" fmla="*/ 125 w 1040"/>
                <a:gd name="T67" fmla="*/ 763 h 1719"/>
                <a:gd name="T68" fmla="*/ 115 w 1040"/>
                <a:gd name="T69" fmla="*/ 701 h 1719"/>
                <a:gd name="T70" fmla="*/ 116 w 1040"/>
                <a:gd name="T71" fmla="*/ 664 h 1719"/>
                <a:gd name="T72" fmla="*/ 110 w 1040"/>
                <a:gd name="T73" fmla="*/ 594 h 1719"/>
                <a:gd name="T74" fmla="*/ 103 w 1040"/>
                <a:gd name="T75" fmla="*/ 556 h 1719"/>
                <a:gd name="T76" fmla="*/ 111 w 1040"/>
                <a:gd name="T77" fmla="*/ 529 h 1719"/>
                <a:gd name="T78" fmla="*/ 103 w 1040"/>
                <a:gd name="T79" fmla="*/ 511 h 1719"/>
                <a:gd name="T80" fmla="*/ 77 w 1040"/>
                <a:gd name="T81" fmla="*/ 501 h 1719"/>
                <a:gd name="T82" fmla="*/ 79 w 1040"/>
                <a:gd name="T83" fmla="*/ 481 h 1719"/>
                <a:gd name="T84" fmla="*/ 87 w 1040"/>
                <a:gd name="T85" fmla="*/ 437 h 1719"/>
                <a:gd name="T86" fmla="*/ 46 w 1040"/>
                <a:gd name="T87" fmla="*/ 354 h 1719"/>
                <a:gd name="T88" fmla="*/ 22 w 1040"/>
                <a:gd name="T89" fmla="*/ 307 h 1719"/>
                <a:gd name="T90" fmla="*/ 19 w 1040"/>
                <a:gd name="T91" fmla="*/ 205 h 1719"/>
                <a:gd name="T92" fmla="*/ 58 w 1040"/>
                <a:gd name="T93" fmla="*/ 99 h 1719"/>
                <a:gd name="T94" fmla="*/ 88 w 1040"/>
                <a:gd name="T95" fmla="*/ 37 h 1719"/>
                <a:gd name="T96" fmla="*/ 175 w 1040"/>
                <a:gd name="T97" fmla="*/ 43 h 1719"/>
                <a:gd name="T98" fmla="*/ 322 w 1040"/>
                <a:gd name="T99" fmla="*/ 30 h 1719"/>
                <a:gd name="T100" fmla="*/ 422 w 1040"/>
                <a:gd name="T101" fmla="*/ 33 h 1719"/>
                <a:gd name="T102" fmla="*/ 595 w 1040"/>
                <a:gd name="T103" fmla="*/ 43 h 1719"/>
                <a:gd name="T104" fmla="*/ 679 w 1040"/>
                <a:gd name="T105" fmla="*/ 37 h 1719"/>
                <a:gd name="T106" fmla="*/ 827 w 1040"/>
                <a:gd name="T107" fmla="*/ 36 h 17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40" h="1719">
                  <a:moveTo>
                    <a:pt x="824" y="33"/>
                  </a:moveTo>
                  <a:cubicBezTo>
                    <a:pt x="837" y="32"/>
                    <a:pt x="855" y="0"/>
                    <a:pt x="883" y="18"/>
                  </a:cubicBezTo>
                  <a:cubicBezTo>
                    <a:pt x="913" y="31"/>
                    <a:pt x="960" y="98"/>
                    <a:pt x="974" y="136"/>
                  </a:cubicBezTo>
                  <a:cubicBezTo>
                    <a:pt x="988" y="174"/>
                    <a:pt x="979" y="206"/>
                    <a:pt x="968" y="246"/>
                  </a:cubicBezTo>
                  <a:cubicBezTo>
                    <a:pt x="967" y="262"/>
                    <a:pt x="908" y="362"/>
                    <a:pt x="910" y="378"/>
                  </a:cubicBezTo>
                  <a:cubicBezTo>
                    <a:pt x="899" y="403"/>
                    <a:pt x="891" y="406"/>
                    <a:pt x="893" y="414"/>
                  </a:cubicBezTo>
                  <a:cubicBezTo>
                    <a:pt x="895" y="422"/>
                    <a:pt x="915" y="421"/>
                    <a:pt x="922" y="427"/>
                  </a:cubicBezTo>
                  <a:cubicBezTo>
                    <a:pt x="928" y="440"/>
                    <a:pt x="932" y="438"/>
                    <a:pt x="935" y="453"/>
                  </a:cubicBezTo>
                  <a:cubicBezTo>
                    <a:pt x="937" y="460"/>
                    <a:pt x="916" y="461"/>
                    <a:pt x="911" y="466"/>
                  </a:cubicBezTo>
                  <a:cubicBezTo>
                    <a:pt x="906" y="471"/>
                    <a:pt x="907" y="462"/>
                    <a:pt x="905" y="484"/>
                  </a:cubicBezTo>
                  <a:cubicBezTo>
                    <a:pt x="903" y="498"/>
                    <a:pt x="900" y="577"/>
                    <a:pt x="901" y="598"/>
                  </a:cubicBezTo>
                  <a:cubicBezTo>
                    <a:pt x="902" y="619"/>
                    <a:pt x="911" y="601"/>
                    <a:pt x="914" y="613"/>
                  </a:cubicBezTo>
                  <a:cubicBezTo>
                    <a:pt x="917" y="625"/>
                    <a:pt x="919" y="653"/>
                    <a:pt x="919" y="669"/>
                  </a:cubicBezTo>
                  <a:cubicBezTo>
                    <a:pt x="920" y="699"/>
                    <a:pt x="915" y="699"/>
                    <a:pt x="916" y="711"/>
                  </a:cubicBezTo>
                  <a:cubicBezTo>
                    <a:pt x="917" y="723"/>
                    <a:pt x="925" y="722"/>
                    <a:pt x="925" y="741"/>
                  </a:cubicBezTo>
                  <a:cubicBezTo>
                    <a:pt x="925" y="760"/>
                    <a:pt x="919" y="784"/>
                    <a:pt x="919" y="825"/>
                  </a:cubicBezTo>
                  <a:cubicBezTo>
                    <a:pt x="919" y="878"/>
                    <a:pt x="915" y="942"/>
                    <a:pt x="922" y="985"/>
                  </a:cubicBezTo>
                  <a:cubicBezTo>
                    <a:pt x="929" y="1028"/>
                    <a:pt x="949" y="1044"/>
                    <a:pt x="959" y="1085"/>
                  </a:cubicBezTo>
                  <a:cubicBezTo>
                    <a:pt x="965" y="1146"/>
                    <a:pt x="970" y="1187"/>
                    <a:pt x="979" y="1233"/>
                  </a:cubicBezTo>
                  <a:cubicBezTo>
                    <a:pt x="988" y="1279"/>
                    <a:pt x="1004" y="1291"/>
                    <a:pt x="1011" y="1361"/>
                  </a:cubicBezTo>
                  <a:cubicBezTo>
                    <a:pt x="1016" y="1416"/>
                    <a:pt x="1040" y="1599"/>
                    <a:pt x="1023" y="1653"/>
                  </a:cubicBezTo>
                  <a:cubicBezTo>
                    <a:pt x="1006" y="1668"/>
                    <a:pt x="939" y="1680"/>
                    <a:pt x="907" y="1685"/>
                  </a:cubicBezTo>
                  <a:cubicBezTo>
                    <a:pt x="884" y="1719"/>
                    <a:pt x="859" y="1663"/>
                    <a:pt x="831" y="1685"/>
                  </a:cubicBezTo>
                  <a:cubicBezTo>
                    <a:pt x="795" y="1713"/>
                    <a:pt x="818" y="1695"/>
                    <a:pt x="747" y="1701"/>
                  </a:cubicBezTo>
                  <a:cubicBezTo>
                    <a:pt x="682" y="1703"/>
                    <a:pt x="549" y="1688"/>
                    <a:pt x="439" y="1689"/>
                  </a:cubicBezTo>
                  <a:cubicBezTo>
                    <a:pt x="329" y="1690"/>
                    <a:pt x="156" y="1705"/>
                    <a:pt x="87" y="1705"/>
                  </a:cubicBezTo>
                  <a:cubicBezTo>
                    <a:pt x="68" y="1692"/>
                    <a:pt x="46" y="1692"/>
                    <a:pt x="23" y="1689"/>
                  </a:cubicBezTo>
                  <a:cubicBezTo>
                    <a:pt x="8" y="1667"/>
                    <a:pt x="18" y="1643"/>
                    <a:pt x="3" y="1621"/>
                  </a:cubicBezTo>
                  <a:cubicBezTo>
                    <a:pt x="0" y="1594"/>
                    <a:pt x="12" y="1581"/>
                    <a:pt x="15" y="1525"/>
                  </a:cubicBezTo>
                  <a:cubicBezTo>
                    <a:pt x="18" y="1469"/>
                    <a:pt x="18" y="1348"/>
                    <a:pt x="23" y="1285"/>
                  </a:cubicBezTo>
                  <a:cubicBezTo>
                    <a:pt x="26" y="1229"/>
                    <a:pt x="30" y="1195"/>
                    <a:pt x="47" y="1145"/>
                  </a:cubicBezTo>
                  <a:cubicBezTo>
                    <a:pt x="51" y="1105"/>
                    <a:pt x="101" y="1029"/>
                    <a:pt x="112" y="984"/>
                  </a:cubicBezTo>
                  <a:cubicBezTo>
                    <a:pt x="123" y="939"/>
                    <a:pt x="114" y="910"/>
                    <a:pt x="116" y="873"/>
                  </a:cubicBezTo>
                  <a:cubicBezTo>
                    <a:pt x="118" y="836"/>
                    <a:pt x="125" y="792"/>
                    <a:pt x="125" y="763"/>
                  </a:cubicBezTo>
                  <a:cubicBezTo>
                    <a:pt x="125" y="710"/>
                    <a:pt x="116" y="717"/>
                    <a:pt x="115" y="701"/>
                  </a:cubicBezTo>
                  <a:cubicBezTo>
                    <a:pt x="114" y="685"/>
                    <a:pt x="117" y="682"/>
                    <a:pt x="116" y="664"/>
                  </a:cubicBezTo>
                  <a:cubicBezTo>
                    <a:pt x="115" y="646"/>
                    <a:pt x="112" y="612"/>
                    <a:pt x="110" y="594"/>
                  </a:cubicBezTo>
                  <a:cubicBezTo>
                    <a:pt x="108" y="576"/>
                    <a:pt x="103" y="567"/>
                    <a:pt x="103" y="556"/>
                  </a:cubicBezTo>
                  <a:cubicBezTo>
                    <a:pt x="103" y="545"/>
                    <a:pt x="111" y="536"/>
                    <a:pt x="111" y="529"/>
                  </a:cubicBezTo>
                  <a:cubicBezTo>
                    <a:pt x="111" y="522"/>
                    <a:pt x="109" y="516"/>
                    <a:pt x="103" y="511"/>
                  </a:cubicBezTo>
                  <a:cubicBezTo>
                    <a:pt x="97" y="506"/>
                    <a:pt x="81" y="506"/>
                    <a:pt x="77" y="501"/>
                  </a:cubicBezTo>
                  <a:cubicBezTo>
                    <a:pt x="73" y="496"/>
                    <a:pt x="77" y="492"/>
                    <a:pt x="79" y="481"/>
                  </a:cubicBezTo>
                  <a:cubicBezTo>
                    <a:pt x="71" y="466"/>
                    <a:pt x="92" y="458"/>
                    <a:pt x="87" y="437"/>
                  </a:cubicBezTo>
                  <a:cubicBezTo>
                    <a:pt x="82" y="416"/>
                    <a:pt x="57" y="376"/>
                    <a:pt x="46" y="354"/>
                  </a:cubicBezTo>
                  <a:cubicBezTo>
                    <a:pt x="35" y="332"/>
                    <a:pt x="26" y="332"/>
                    <a:pt x="22" y="307"/>
                  </a:cubicBezTo>
                  <a:cubicBezTo>
                    <a:pt x="18" y="282"/>
                    <a:pt x="13" y="240"/>
                    <a:pt x="19" y="205"/>
                  </a:cubicBezTo>
                  <a:cubicBezTo>
                    <a:pt x="20" y="168"/>
                    <a:pt x="48" y="126"/>
                    <a:pt x="58" y="99"/>
                  </a:cubicBezTo>
                  <a:cubicBezTo>
                    <a:pt x="69" y="71"/>
                    <a:pt x="69" y="46"/>
                    <a:pt x="88" y="37"/>
                  </a:cubicBezTo>
                  <a:cubicBezTo>
                    <a:pt x="107" y="28"/>
                    <a:pt x="136" y="44"/>
                    <a:pt x="175" y="43"/>
                  </a:cubicBezTo>
                  <a:cubicBezTo>
                    <a:pt x="214" y="42"/>
                    <a:pt x="281" y="32"/>
                    <a:pt x="322" y="30"/>
                  </a:cubicBezTo>
                  <a:cubicBezTo>
                    <a:pt x="377" y="31"/>
                    <a:pt x="377" y="31"/>
                    <a:pt x="422" y="33"/>
                  </a:cubicBezTo>
                  <a:cubicBezTo>
                    <a:pt x="467" y="35"/>
                    <a:pt x="552" y="42"/>
                    <a:pt x="595" y="43"/>
                  </a:cubicBezTo>
                  <a:cubicBezTo>
                    <a:pt x="656" y="42"/>
                    <a:pt x="640" y="38"/>
                    <a:pt x="679" y="37"/>
                  </a:cubicBezTo>
                  <a:cubicBezTo>
                    <a:pt x="718" y="36"/>
                    <a:pt x="810" y="37"/>
                    <a:pt x="827" y="36"/>
                  </a:cubicBezTo>
                </a:path>
              </a:pathLst>
            </a:custGeom>
            <a:solidFill>
              <a:srgbClr val="C9C09B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45" name="Freeform 385"/>
            <p:cNvSpPr>
              <a:spLocks/>
            </p:cNvSpPr>
            <p:nvPr/>
          </p:nvSpPr>
          <p:spPr bwMode="auto">
            <a:xfrm>
              <a:off x="575" y="2116"/>
              <a:ext cx="1002" cy="1679"/>
            </a:xfrm>
            <a:custGeom>
              <a:avLst/>
              <a:gdLst>
                <a:gd name="T0" fmla="*/ 809 w 1002"/>
                <a:gd name="T1" fmla="*/ 195 h 1679"/>
                <a:gd name="T2" fmla="*/ 809 w 1002"/>
                <a:gd name="T3" fmla="*/ 222 h 1679"/>
                <a:gd name="T4" fmla="*/ 713 w 1002"/>
                <a:gd name="T5" fmla="*/ 171 h 1679"/>
                <a:gd name="T6" fmla="*/ 791 w 1002"/>
                <a:gd name="T7" fmla="*/ 222 h 1679"/>
                <a:gd name="T8" fmla="*/ 794 w 1002"/>
                <a:gd name="T9" fmla="*/ 273 h 1679"/>
                <a:gd name="T10" fmla="*/ 743 w 1002"/>
                <a:gd name="T11" fmla="*/ 339 h 1679"/>
                <a:gd name="T12" fmla="*/ 707 w 1002"/>
                <a:gd name="T13" fmla="*/ 333 h 1679"/>
                <a:gd name="T14" fmla="*/ 749 w 1002"/>
                <a:gd name="T15" fmla="*/ 360 h 1679"/>
                <a:gd name="T16" fmla="*/ 746 w 1002"/>
                <a:gd name="T17" fmla="*/ 465 h 1679"/>
                <a:gd name="T18" fmla="*/ 713 w 1002"/>
                <a:gd name="T19" fmla="*/ 492 h 1679"/>
                <a:gd name="T20" fmla="*/ 722 w 1002"/>
                <a:gd name="T21" fmla="*/ 636 h 1679"/>
                <a:gd name="T22" fmla="*/ 677 w 1002"/>
                <a:gd name="T23" fmla="*/ 618 h 1679"/>
                <a:gd name="T24" fmla="*/ 728 w 1002"/>
                <a:gd name="T25" fmla="*/ 672 h 1679"/>
                <a:gd name="T26" fmla="*/ 707 w 1002"/>
                <a:gd name="T27" fmla="*/ 732 h 1679"/>
                <a:gd name="T28" fmla="*/ 647 w 1002"/>
                <a:gd name="T29" fmla="*/ 693 h 1679"/>
                <a:gd name="T30" fmla="*/ 686 w 1002"/>
                <a:gd name="T31" fmla="*/ 822 h 1679"/>
                <a:gd name="T32" fmla="*/ 665 w 1002"/>
                <a:gd name="T33" fmla="*/ 867 h 1679"/>
                <a:gd name="T34" fmla="*/ 608 w 1002"/>
                <a:gd name="T35" fmla="*/ 852 h 1679"/>
                <a:gd name="T36" fmla="*/ 557 w 1002"/>
                <a:gd name="T37" fmla="*/ 819 h 1679"/>
                <a:gd name="T38" fmla="*/ 551 w 1002"/>
                <a:gd name="T39" fmla="*/ 825 h 1679"/>
                <a:gd name="T40" fmla="*/ 611 w 1002"/>
                <a:gd name="T41" fmla="*/ 969 h 1679"/>
                <a:gd name="T42" fmla="*/ 344 w 1002"/>
                <a:gd name="T43" fmla="*/ 1398 h 1679"/>
                <a:gd name="T44" fmla="*/ 167 w 1002"/>
                <a:gd name="T45" fmla="*/ 1494 h 1679"/>
                <a:gd name="T46" fmla="*/ 20 w 1002"/>
                <a:gd name="T47" fmla="*/ 1353 h 1679"/>
                <a:gd name="T48" fmla="*/ 14 w 1002"/>
                <a:gd name="T49" fmla="*/ 1641 h 1679"/>
                <a:gd name="T50" fmla="*/ 191 w 1002"/>
                <a:gd name="T51" fmla="*/ 1659 h 1679"/>
                <a:gd name="T52" fmla="*/ 743 w 1002"/>
                <a:gd name="T53" fmla="*/ 1662 h 1679"/>
                <a:gd name="T54" fmla="*/ 857 w 1002"/>
                <a:gd name="T55" fmla="*/ 1644 h 1679"/>
                <a:gd name="T56" fmla="*/ 980 w 1002"/>
                <a:gd name="T57" fmla="*/ 1587 h 1679"/>
                <a:gd name="T58" fmla="*/ 947 w 1002"/>
                <a:gd name="T59" fmla="*/ 1251 h 1679"/>
                <a:gd name="T60" fmla="*/ 908 w 1002"/>
                <a:gd name="T61" fmla="*/ 1029 h 1679"/>
                <a:gd name="T62" fmla="*/ 878 w 1002"/>
                <a:gd name="T63" fmla="*/ 666 h 1679"/>
                <a:gd name="T64" fmla="*/ 866 w 1002"/>
                <a:gd name="T65" fmla="*/ 474 h 1679"/>
                <a:gd name="T66" fmla="*/ 866 w 1002"/>
                <a:gd name="T67" fmla="*/ 402 h 1679"/>
                <a:gd name="T68" fmla="*/ 896 w 1002"/>
                <a:gd name="T69" fmla="*/ 318 h 1679"/>
                <a:gd name="T70" fmla="*/ 920 w 1002"/>
                <a:gd name="T71" fmla="*/ 90 h 1679"/>
                <a:gd name="T72" fmla="*/ 857 w 1002"/>
                <a:gd name="T73" fmla="*/ 0 h 1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2" h="1679">
                  <a:moveTo>
                    <a:pt x="824" y="12"/>
                  </a:moveTo>
                  <a:cubicBezTo>
                    <a:pt x="821" y="149"/>
                    <a:pt x="833" y="124"/>
                    <a:pt x="809" y="195"/>
                  </a:cubicBezTo>
                  <a:cubicBezTo>
                    <a:pt x="811" y="198"/>
                    <a:pt x="815" y="200"/>
                    <a:pt x="815" y="204"/>
                  </a:cubicBezTo>
                  <a:cubicBezTo>
                    <a:pt x="815" y="210"/>
                    <a:pt x="809" y="222"/>
                    <a:pt x="809" y="222"/>
                  </a:cubicBezTo>
                  <a:cubicBezTo>
                    <a:pt x="793" y="217"/>
                    <a:pt x="788" y="213"/>
                    <a:pt x="770" y="210"/>
                  </a:cubicBezTo>
                  <a:cubicBezTo>
                    <a:pt x="751" y="197"/>
                    <a:pt x="733" y="181"/>
                    <a:pt x="713" y="171"/>
                  </a:cubicBezTo>
                  <a:cubicBezTo>
                    <a:pt x="702" y="204"/>
                    <a:pt x="741" y="206"/>
                    <a:pt x="764" y="213"/>
                  </a:cubicBezTo>
                  <a:cubicBezTo>
                    <a:pt x="773" y="216"/>
                    <a:pt x="791" y="222"/>
                    <a:pt x="791" y="222"/>
                  </a:cubicBezTo>
                  <a:cubicBezTo>
                    <a:pt x="799" y="234"/>
                    <a:pt x="808" y="233"/>
                    <a:pt x="818" y="243"/>
                  </a:cubicBezTo>
                  <a:cubicBezTo>
                    <a:pt x="805" y="253"/>
                    <a:pt x="801" y="259"/>
                    <a:pt x="794" y="273"/>
                  </a:cubicBezTo>
                  <a:cubicBezTo>
                    <a:pt x="792" y="295"/>
                    <a:pt x="796" y="348"/>
                    <a:pt x="770" y="357"/>
                  </a:cubicBezTo>
                  <a:cubicBezTo>
                    <a:pt x="757" y="353"/>
                    <a:pt x="753" y="347"/>
                    <a:pt x="743" y="339"/>
                  </a:cubicBezTo>
                  <a:cubicBezTo>
                    <a:pt x="737" y="334"/>
                    <a:pt x="729" y="333"/>
                    <a:pt x="722" y="330"/>
                  </a:cubicBezTo>
                  <a:cubicBezTo>
                    <a:pt x="717" y="331"/>
                    <a:pt x="710" y="329"/>
                    <a:pt x="707" y="333"/>
                  </a:cubicBezTo>
                  <a:cubicBezTo>
                    <a:pt x="705" y="336"/>
                    <a:pt x="710" y="339"/>
                    <a:pt x="713" y="342"/>
                  </a:cubicBezTo>
                  <a:cubicBezTo>
                    <a:pt x="723" y="352"/>
                    <a:pt x="738" y="352"/>
                    <a:pt x="749" y="360"/>
                  </a:cubicBezTo>
                  <a:cubicBezTo>
                    <a:pt x="753" y="371"/>
                    <a:pt x="760" y="376"/>
                    <a:pt x="764" y="387"/>
                  </a:cubicBezTo>
                  <a:cubicBezTo>
                    <a:pt x="761" y="415"/>
                    <a:pt x="758" y="440"/>
                    <a:pt x="746" y="465"/>
                  </a:cubicBezTo>
                  <a:cubicBezTo>
                    <a:pt x="742" y="472"/>
                    <a:pt x="747" y="485"/>
                    <a:pt x="740" y="489"/>
                  </a:cubicBezTo>
                  <a:cubicBezTo>
                    <a:pt x="732" y="494"/>
                    <a:pt x="722" y="491"/>
                    <a:pt x="713" y="492"/>
                  </a:cubicBezTo>
                  <a:cubicBezTo>
                    <a:pt x="719" y="511"/>
                    <a:pt x="726" y="510"/>
                    <a:pt x="746" y="513"/>
                  </a:cubicBezTo>
                  <a:cubicBezTo>
                    <a:pt x="743" y="547"/>
                    <a:pt x="743" y="605"/>
                    <a:pt x="722" y="636"/>
                  </a:cubicBezTo>
                  <a:cubicBezTo>
                    <a:pt x="718" y="624"/>
                    <a:pt x="714" y="619"/>
                    <a:pt x="704" y="612"/>
                  </a:cubicBezTo>
                  <a:cubicBezTo>
                    <a:pt x="695" y="614"/>
                    <a:pt x="680" y="609"/>
                    <a:pt x="677" y="618"/>
                  </a:cubicBezTo>
                  <a:cubicBezTo>
                    <a:pt x="673" y="628"/>
                    <a:pt x="698" y="641"/>
                    <a:pt x="704" y="645"/>
                  </a:cubicBezTo>
                  <a:cubicBezTo>
                    <a:pt x="711" y="658"/>
                    <a:pt x="718" y="662"/>
                    <a:pt x="728" y="672"/>
                  </a:cubicBezTo>
                  <a:cubicBezTo>
                    <a:pt x="732" y="684"/>
                    <a:pt x="718" y="705"/>
                    <a:pt x="710" y="717"/>
                  </a:cubicBezTo>
                  <a:cubicBezTo>
                    <a:pt x="709" y="722"/>
                    <a:pt x="711" y="729"/>
                    <a:pt x="707" y="732"/>
                  </a:cubicBezTo>
                  <a:cubicBezTo>
                    <a:pt x="702" y="735"/>
                    <a:pt x="693" y="718"/>
                    <a:pt x="692" y="717"/>
                  </a:cubicBezTo>
                  <a:cubicBezTo>
                    <a:pt x="678" y="705"/>
                    <a:pt x="662" y="703"/>
                    <a:pt x="647" y="693"/>
                  </a:cubicBezTo>
                  <a:cubicBezTo>
                    <a:pt x="662" y="715"/>
                    <a:pt x="685" y="731"/>
                    <a:pt x="701" y="753"/>
                  </a:cubicBezTo>
                  <a:cubicBezTo>
                    <a:pt x="699" y="788"/>
                    <a:pt x="707" y="801"/>
                    <a:pt x="686" y="822"/>
                  </a:cubicBezTo>
                  <a:cubicBezTo>
                    <a:pt x="681" y="837"/>
                    <a:pt x="682" y="849"/>
                    <a:pt x="668" y="858"/>
                  </a:cubicBezTo>
                  <a:cubicBezTo>
                    <a:pt x="667" y="861"/>
                    <a:pt x="668" y="865"/>
                    <a:pt x="665" y="867"/>
                  </a:cubicBezTo>
                  <a:cubicBezTo>
                    <a:pt x="660" y="871"/>
                    <a:pt x="647" y="873"/>
                    <a:pt x="647" y="873"/>
                  </a:cubicBezTo>
                  <a:cubicBezTo>
                    <a:pt x="630" y="867"/>
                    <a:pt x="622" y="862"/>
                    <a:pt x="608" y="852"/>
                  </a:cubicBezTo>
                  <a:cubicBezTo>
                    <a:pt x="601" y="841"/>
                    <a:pt x="593" y="838"/>
                    <a:pt x="581" y="834"/>
                  </a:cubicBezTo>
                  <a:cubicBezTo>
                    <a:pt x="571" y="820"/>
                    <a:pt x="578" y="826"/>
                    <a:pt x="557" y="819"/>
                  </a:cubicBezTo>
                  <a:cubicBezTo>
                    <a:pt x="554" y="818"/>
                    <a:pt x="548" y="816"/>
                    <a:pt x="548" y="816"/>
                  </a:cubicBezTo>
                  <a:cubicBezTo>
                    <a:pt x="506" y="822"/>
                    <a:pt x="536" y="820"/>
                    <a:pt x="551" y="825"/>
                  </a:cubicBezTo>
                  <a:cubicBezTo>
                    <a:pt x="579" y="846"/>
                    <a:pt x="613" y="868"/>
                    <a:pt x="647" y="879"/>
                  </a:cubicBezTo>
                  <a:cubicBezTo>
                    <a:pt x="656" y="905"/>
                    <a:pt x="666" y="842"/>
                    <a:pt x="611" y="969"/>
                  </a:cubicBezTo>
                  <a:cubicBezTo>
                    <a:pt x="582" y="1016"/>
                    <a:pt x="520" y="1090"/>
                    <a:pt x="476" y="1161"/>
                  </a:cubicBezTo>
                  <a:cubicBezTo>
                    <a:pt x="432" y="1232"/>
                    <a:pt x="387" y="1346"/>
                    <a:pt x="344" y="1398"/>
                  </a:cubicBezTo>
                  <a:cubicBezTo>
                    <a:pt x="301" y="1450"/>
                    <a:pt x="244" y="1457"/>
                    <a:pt x="215" y="1473"/>
                  </a:cubicBezTo>
                  <a:cubicBezTo>
                    <a:pt x="186" y="1489"/>
                    <a:pt x="186" y="1497"/>
                    <a:pt x="167" y="1494"/>
                  </a:cubicBezTo>
                  <a:cubicBezTo>
                    <a:pt x="148" y="1491"/>
                    <a:pt x="125" y="1478"/>
                    <a:pt x="101" y="1455"/>
                  </a:cubicBezTo>
                  <a:cubicBezTo>
                    <a:pt x="77" y="1432"/>
                    <a:pt x="36" y="1336"/>
                    <a:pt x="20" y="1353"/>
                  </a:cubicBezTo>
                  <a:cubicBezTo>
                    <a:pt x="4" y="1370"/>
                    <a:pt x="3" y="1509"/>
                    <a:pt x="2" y="1557"/>
                  </a:cubicBezTo>
                  <a:cubicBezTo>
                    <a:pt x="1" y="1605"/>
                    <a:pt x="0" y="1623"/>
                    <a:pt x="14" y="1641"/>
                  </a:cubicBezTo>
                  <a:cubicBezTo>
                    <a:pt x="28" y="1659"/>
                    <a:pt x="57" y="1662"/>
                    <a:pt x="86" y="1665"/>
                  </a:cubicBezTo>
                  <a:cubicBezTo>
                    <a:pt x="115" y="1668"/>
                    <a:pt x="111" y="1662"/>
                    <a:pt x="191" y="1659"/>
                  </a:cubicBezTo>
                  <a:cubicBezTo>
                    <a:pt x="271" y="1656"/>
                    <a:pt x="474" y="1650"/>
                    <a:pt x="566" y="1650"/>
                  </a:cubicBezTo>
                  <a:cubicBezTo>
                    <a:pt x="658" y="1650"/>
                    <a:pt x="702" y="1664"/>
                    <a:pt x="743" y="1662"/>
                  </a:cubicBezTo>
                  <a:cubicBezTo>
                    <a:pt x="784" y="1660"/>
                    <a:pt x="793" y="1644"/>
                    <a:pt x="812" y="1641"/>
                  </a:cubicBezTo>
                  <a:cubicBezTo>
                    <a:pt x="831" y="1638"/>
                    <a:pt x="834" y="1646"/>
                    <a:pt x="857" y="1644"/>
                  </a:cubicBezTo>
                  <a:cubicBezTo>
                    <a:pt x="880" y="1642"/>
                    <a:pt x="930" y="1635"/>
                    <a:pt x="950" y="1626"/>
                  </a:cubicBezTo>
                  <a:cubicBezTo>
                    <a:pt x="970" y="1617"/>
                    <a:pt x="977" y="1636"/>
                    <a:pt x="980" y="1587"/>
                  </a:cubicBezTo>
                  <a:cubicBezTo>
                    <a:pt x="1002" y="1679"/>
                    <a:pt x="973" y="1388"/>
                    <a:pt x="968" y="1332"/>
                  </a:cubicBezTo>
                  <a:cubicBezTo>
                    <a:pt x="963" y="1276"/>
                    <a:pt x="955" y="1290"/>
                    <a:pt x="947" y="1251"/>
                  </a:cubicBezTo>
                  <a:cubicBezTo>
                    <a:pt x="939" y="1212"/>
                    <a:pt x="923" y="1132"/>
                    <a:pt x="917" y="1095"/>
                  </a:cubicBezTo>
                  <a:cubicBezTo>
                    <a:pt x="911" y="1058"/>
                    <a:pt x="914" y="1055"/>
                    <a:pt x="908" y="1029"/>
                  </a:cubicBezTo>
                  <a:cubicBezTo>
                    <a:pt x="902" y="1003"/>
                    <a:pt x="886" y="999"/>
                    <a:pt x="881" y="939"/>
                  </a:cubicBezTo>
                  <a:cubicBezTo>
                    <a:pt x="879" y="848"/>
                    <a:pt x="880" y="757"/>
                    <a:pt x="878" y="666"/>
                  </a:cubicBezTo>
                  <a:cubicBezTo>
                    <a:pt x="876" y="599"/>
                    <a:pt x="890" y="612"/>
                    <a:pt x="863" y="594"/>
                  </a:cubicBezTo>
                  <a:cubicBezTo>
                    <a:pt x="859" y="568"/>
                    <a:pt x="861" y="501"/>
                    <a:pt x="866" y="474"/>
                  </a:cubicBezTo>
                  <a:cubicBezTo>
                    <a:pt x="871" y="447"/>
                    <a:pt x="896" y="444"/>
                    <a:pt x="896" y="432"/>
                  </a:cubicBezTo>
                  <a:cubicBezTo>
                    <a:pt x="892" y="416"/>
                    <a:pt x="879" y="413"/>
                    <a:pt x="866" y="402"/>
                  </a:cubicBezTo>
                  <a:cubicBezTo>
                    <a:pt x="860" y="396"/>
                    <a:pt x="860" y="381"/>
                    <a:pt x="860" y="381"/>
                  </a:cubicBezTo>
                  <a:cubicBezTo>
                    <a:pt x="865" y="367"/>
                    <a:pt x="882" y="350"/>
                    <a:pt x="896" y="318"/>
                  </a:cubicBezTo>
                  <a:cubicBezTo>
                    <a:pt x="907" y="292"/>
                    <a:pt x="932" y="199"/>
                    <a:pt x="941" y="171"/>
                  </a:cubicBezTo>
                  <a:cubicBezTo>
                    <a:pt x="945" y="133"/>
                    <a:pt x="926" y="114"/>
                    <a:pt x="920" y="90"/>
                  </a:cubicBezTo>
                  <a:cubicBezTo>
                    <a:pt x="908" y="72"/>
                    <a:pt x="913" y="69"/>
                    <a:pt x="902" y="51"/>
                  </a:cubicBezTo>
                  <a:cubicBezTo>
                    <a:pt x="898" y="35"/>
                    <a:pt x="874" y="6"/>
                    <a:pt x="857" y="0"/>
                  </a:cubicBezTo>
                  <a:cubicBezTo>
                    <a:pt x="848" y="2"/>
                    <a:pt x="802" y="5"/>
                    <a:pt x="824" y="12"/>
                  </a:cubicBezTo>
                  <a:close/>
                </a:path>
              </a:pathLst>
            </a:custGeom>
            <a:solidFill>
              <a:srgbClr val="978A51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46" name="Freeform 386"/>
            <p:cNvSpPr>
              <a:spLocks/>
            </p:cNvSpPr>
            <p:nvPr/>
          </p:nvSpPr>
          <p:spPr bwMode="auto">
            <a:xfrm>
              <a:off x="558" y="2117"/>
              <a:ext cx="703" cy="1666"/>
            </a:xfrm>
            <a:custGeom>
              <a:avLst/>
              <a:gdLst>
                <a:gd name="T0" fmla="*/ 91 w 703"/>
                <a:gd name="T1" fmla="*/ 56 h 1666"/>
                <a:gd name="T2" fmla="*/ 67 w 703"/>
                <a:gd name="T3" fmla="*/ 137 h 1666"/>
                <a:gd name="T4" fmla="*/ 232 w 703"/>
                <a:gd name="T5" fmla="*/ 152 h 1666"/>
                <a:gd name="T6" fmla="*/ 79 w 703"/>
                <a:gd name="T7" fmla="*/ 293 h 1666"/>
                <a:gd name="T8" fmla="*/ 199 w 703"/>
                <a:gd name="T9" fmla="*/ 293 h 1666"/>
                <a:gd name="T10" fmla="*/ 259 w 703"/>
                <a:gd name="T11" fmla="*/ 278 h 1666"/>
                <a:gd name="T12" fmla="*/ 244 w 703"/>
                <a:gd name="T13" fmla="*/ 293 h 1666"/>
                <a:gd name="T14" fmla="*/ 100 w 703"/>
                <a:gd name="T15" fmla="*/ 353 h 1666"/>
                <a:gd name="T16" fmla="*/ 169 w 703"/>
                <a:gd name="T17" fmla="*/ 488 h 1666"/>
                <a:gd name="T18" fmla="*/ 301 w 703"/>
                <a:gd name="T19" fmla="*/ 440 h 1666"/>
                <a:gd name="T20" fmla="*/ 364 w 703"/>
                <a:gd name="T21" fmla="*/ 371 h 1666"/>
                <a:gd name="T22" fmla="*/ 457 w 703"/>
                <a:gd name="T23" fmla="*/ 260 h 1666"/>
                <a:gd name="T24" fmla="*/ 415 w 703"/>
                <a:gd name="T25" fmla="*/ 329 h 1666"/>
                <a:gd name="T26" fmla="*/ 280 w 703"/>
                <a:gd name="T27" fmla="*/ 461 h 1666"/>
                <a:gd name="T28" fmla="*/ 142 w 703"/>
                <a:gd name="T29" fmla="*/ 572 h 1666"/>
                <a:gd name="T30" fmla="*/ 169 w 703"/>
                <a:gd name="T31" fmla="*/ 713 h 1666"/>
                <a:gd name="T32" fmla="*/ 274 w 703"/>
                <a:gd name="T33" fmla="*/ 650 h 1666"/>
                <a:gd name="T34" fmla="*/ 397 w 703"/>
                <a:gd name="T35" fmla="*/ 548 h 1666"/>
                <a:gd name="T36" fmla="*/ 457 w 703"/>
                <a:gd name="T37" fmla="*/ 476 h 1666"/>
                <a:gd name="T38" fmla="*/ 508 w 703"/>
                <a:gd name="T39" fmla="*/ 368 h 1666"/>
                <a:gd name="T40" fmla="*/ 406 w 703"/>
                <a:gd name="T41" fmla="*/ 557 h 1666"/>
                <a:gd name="T42" fmla="*/ 343 w 703"/>
                <a:gd name="T43" fmla="*/ 611 h 1666"/>
                <a:gd name="T44" fmla="*/ 199 w 703"/>
                <a:gd name="T45" fmla="*/ 710 h 1666"/>
                <a:gd name="T46" fmla="*/ 148 w 703"/>
                <a:gd name="T47" fmla="*/ 746 h 1666"/>
                <a:gd name="T48" fmla="*/ 139 w 703"/>
                <a:gd name="T49" fmla="*/ 839 h 1666"/>
                <a:gd name="T50" fmla="*/ 211 w 703"/>
                <a:gd name="T51" fmla="*/ 818 h 1666"/>
                <a:gd name="T52" fmla="*/ 292 w 703"/>
                <a:gd name="T53" fmla="*/ 785 h 1666"/>
                <a:gd name="T54" fmla="*/ 331 w 703"/>
                <a:gd name="T55" fmla="*/ 764 h 1666"/>
                <a:gd name="T56" fmla="*/ 379 w 703"/>
                <a:gd name="T57" fmla="*/ 731 h 1666"/>
                <a:gd name="T58" fmla="*/ 457 w 703"/>
                <a:gd name="T59" fmla="*/ 647 h 1666"/>
                <a:gd name="T60" fmla="*/ 526 w 703"/>
                <a:gd name="T61" fmla="*/ 515 h 1666"/>
                <a:gd name="T62" fmla="*/ 460 w 703"/>
                <a:gd name="T63" fmla="*/ 638 h 1666"/>
                <a:gd name="T64" fmla="*/ 265 w 703"/>
                <a:gd name="T65" fmla="*/ 824 h 1666"/>
                <a:gd name="T66" fmla="*/ 238 w 703"/>
                <a:gd name="T67" fmla="*/ 899 h 1666"/>
                <a:gd name="T68" fmla="*/ 631 w 703"/>
                <a:gd name="T69" fmla="*/ 653 h 1666"/>
                <a:gd name="T70" fmla="*/ 610 w 703"/>
                <a:gd name="T71" fmla="*/ 743 h 1666"/>
                <a:gd name="T72" fmla="*/ 265 w 703"/>
                <a:gd name="T73" fmla="*/ 950 h 1666"/>
                <a:gd name="T74" fmla="*/ 136 w 703"/>
                <a:gd name="T75" fmla="*/ 1451 h 1666"/>
                <a:gd name="T76" fmla="*/ 376 w 703"/>
                <a:gd name="T77" fmla="*/ 1601 h 1666"/>
                <a:gd name="T78" fmla="*/ 142 w 703"/>
                <a:gd name="T79" fmla="*/ 1664 h 1666"/>
                <a:gd name="T80" fmla="*/ 16 w 703"/>
                <a:gd name="T81" fmla="*/ 1541 h 1666"/>
                <a:gd name="T82" fmla="*/ 22 w 703"/>
                <a:gd name="T83" fmla="*/ 1301 h 1666"/>
                <a:gd name="T84" fmla="*/ 109 w 703"/>
                <a:gd name="T85" fmla="*/ 983 h 1666"/>
                <a:gd name="T86" fmla="*/ 112 w 703"/>
                <a:gd name="T87" fmla="*/ 671 h 1666"/>
                <a:gd name="T88" fmla="*/ 112 w 703"/>
                <a:gd name="T89" fmla="*/ 521 h 1666"/>
                <a:gd name="T90" fmla="*/ 94 w 703"/>
                <a:gd name="T91" fmla="*/ 416 h 1666"/>
                <a:gd name="T92" fmla="*/ 58 w 703"/>
                <a:gd name="T93" fmla="*/ 359 h 1666"/>
                <a:gd name="T94" fmla="*/ 61 w 703"/>
                <a:gd name="T95" fmla="*/ 56 h 1666"/>
                <a:gd name="T96" fmla="*/ 133 w 703"/>
                <a:gd name="T97" fmla="*/ 11 h 1666"/>
                <a:gd name="T98" fmla="*/ 223 w 703"/>
                <a:gd name="T99" fmla="*/ 26 h 16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03" h="1666">
                  <a:moveTo>
                    <a:pt x="223" y="26"/>
                  </a:moveTo>
                  <a:cubicBezTo>
                    <a:pt x="191" y="37"/>
                    <a:pt x="139" y="34"/>
                    <a:pt x="109" y="35"/>
                  </a:cubicBezTo>
                  <a:cubicBezTo>
                    <a:pt x="86" y="41"/>
                    <a:pt x="109" y="42"/>
                    <a:pt x="91" y="56"/>
                  </a:cubicBezTo>
                  <a:cubicBezTo>
                    <a:pt x="85" y="60"/>
                    <a:pt x="73" y="68"/>
                    <a:pt x="73" y="68"/>
                  </a:cubicBezTo>
                  <a:cubicBezTo>
                    <a:pt x="77" y="87"/>
                    <a:pt x="74" y="96"/>
                    <a:pt x="58" y="107"/>
                  </a:cubicBezTo>
                  <a:cubicBezTo>
                    <a:pt x="70" y="125"/>
                    <a:pt x="48" y="143"/>
                    <a:pt x="67" y="137"/>
                  </a:cubicBezTo>
                  <a:cubicBezTo>
                    <a:pt x="135" y="138"/>
                    <a:pt x="203" y="138"/>
                    <a:pt x="271" y="140"/>
                  </a:cubicBezTo>
                  <a:cubicBezTo>
                    <a:pt x="276" y="140"/>
                    <a:pt x="290" y="139"/>
                    <a:pt x="286" y="143"/>
                  </a:cubicBezTo>
                  <a:cubicBezTo>
                    <a:pt x="280" y="149"/>
                    <a:pt x="236" y="152"/>
                    <a:pt x="232" y="152"/>
                  </a:cubicBezTo>
                  <a:cubicBezTo>
                    <a:pt x="199" y="155"/>
                    <a:pt x="171" y="158"/>
                    <a:pt x="139" y="164"/>
                  </a:cubicBezTo>
                  <a:cubicBezTo>
                    <a:pt x="115" y="180"/>
                    <a:pt x="93" y="183"/>
                    <a:pt x="64" y="185"/>
                  </a:cubicBezTo>
                  <a:cubicBezTo>
                    <a:pt x="65" y="217"/>
                    <a:pt x="59" y="263"/>
                    <a:pt x="79" y="293"/>
                  </a:cubicBezTo>
                  <a:cubicBezTo>
                    <a:pt x="80" y="299"/>
                    <a:pt x="77" y="308"/>
                    <a:pt x="82" y="311"/>
                  </a:cubicBezTo>
                  <a:cubicBezTo>
                    <a:pt x="87" y="314"/>
                    <a:pt x="94" y="307"/>
                    <a:pt x="100" y="305"/>
                  </a:cubicBezTo>
                  <a:cubicBezTo>
                    <a:pt x="128" y="296"/>
                    <a:pt x="171" y="295"/>
                    <a:pt x="199" y="293"/>
                  </a:cubicBezTo>
                  <a:cubicBezTo>
                    <a:pt x="203" y="292"/>
                    <a:pt x="209" y="294"/>
                    <a:pt x="211" y="290"/>
                  </a:cubicBezTo>
                  <a:cubicBezTo>
                    <a:pt x="213" y="287"/>
                    <a:pt x="202" y="282"/>
                    <a:pt x="205" y="281"/>
                  </a:cubicBezTo>
                  <a:cubicBezTo>
                    <a:pt x="222" y="277"/>
                    <a:pt x="241" y="279"/>
                    <a:pt x="259" y="278"/>
                  </a:cubicBezTo>
                  <a:cubicBezTo>
                    <a:pt x="263" y="276"/>
                    <a:pt x="267" y="274"/>
                    <a:pt x="271" y="272"/>
                  </a:cubicBezTo>
                  <a:cubicBezTo>
                    <a:pt x="274" y="271"/>
                    <a:pt x="280" y="266"/>
                    <a:pt x="280" y="269"/>
                  </a:cubicBezTo>
                  <a:cubicBezTo>
                    <a:pt x="280" y="273"/>
                    <a:pt x="249" y="290"/>
                    <a:pt x="244" y="293"/>
                  </a:cubicBezTo>
                  <a:cubicBezTo>
                    <a:pt x="202" y="314"/>
                    <a:pt x="162" y="326"/>
                    <a:pt x="118" y="341"/>
                  </a:cubicBezTo>
                  <a:cubicBezTo>
                    <a:pt x="115" y="344"/>
                    <a:pt x="113" y="348"/>
                    <a:pt x="109" y="350"/>
                  </a:cubicBezTo>
                  <a:cubicBezTo>
                    <a:pt x="106" y="352"/>
                    <a:pt x="100" y="350"/>
                    <a:pt x="100" y="353"/>
                  </a:cubicBezTo>
                  <a:cubicBezTo>
                    <a:pt x="100" y="361"/>
                    <a:pt x="121" y="369"/>
                    <a:pt x="127" y="371"/>
                  </a:cubicBezTo>
                  <a:cubicBezTo>
                    <a:pt x="140" y="410"/>
                    <a:pt x="131" y="455"/>
                    <a:pt x="136" y="497"/>
                  </a:cubicBezTo>
                  <a:cubicBezTo>
                    <a:pt x="161" y="480"/>
                    <a:pt x="120" y="506"/>
                    <a:pt x="169" y="488"/>
                  </a:cubicBezTo>
                  <a:cubicBezTo>
                    <a:pt x="173" y="487"/>
                    <a:pt x="174" y="481"/>
                    <a:pt x="178" y="479"/>
                  </a:cubicBezTo>
                  <a:cubicBezTo>
                    <a:pt x="200" y="469"/>
                    <a:pt x="230" y="468"/>
                    <a:pt x="253" y="464"/>
                  </a:cubicBezTo>
                  <a:cubicBezTo>
                    <a:pt x="271" y="455"/>
                    <a:pt x="282" y="446"/>
                    <a:pt x="301" y="440"/>
                  </a:cubicBezTo>
                  <a:cubicBezTo>
                    <a:pt x="306" y="435"/>
                    <a:pt x="314" y="433"/>
                    <a:pt x="319" y="428"/>
                  </a:cubicBezTo>
                  <a:cubicBezTo>
                    <a:pt x="325" y="422"/>
                    <a:pt x="329" y="409"/>
                    <a:pt x="337" y="401"/>
                  </a:cubicBezTo>
                  <a:cubicBezTo>
                    <a:pt x="341" y="388"/>
                    <a:pt x="351" y="375"/>
                    <a:pt x="364" y="371"/>
                  </a:cubicBezTo>
                  <a:cubicBezTo>
                    <a:pt x="375" y="355"/>
                    <a:pt x="376" y="350"/>
                    <a:pt x="394" y="344"/>
                  </a:cubicBezTo>
                  <a:cubicBezTo>
                    <a:pt x="401" y="333"/>
                    <a:pt x="410" y="330"/>
                    <a:pt x="421" y="323"/>
                  </a:cubicBezTo>
                  <a:cubicBezTo>
                    <a:pt x="425" y="310"/>
                    <a:pt x="447" y="270"/>
                    <a:pt x="457" y="260"/>
                  </a:cubicBezTo>
                  <a:cubicBezTo>
                    <a:pt x="458" y="256"/>
                    <a:pt x="465" y="231"/>
                    <a:pt x="469" y="245"/>
                  </a:cubicBezTo>
                  <a:cubicBezTo>
                    <a:pt x="472" y="255"/>
                    <a:pt x="461" y="264"/>
                    <a:pt x="457" y="272"/>
                  </a:cubicBezTo>
                  <a:cubicBezTo>
                    <a:pt x="446" y="294"/>
                    <a:pt x="436" y="315"/>
                    <a:pt x="415" y="329"/>
                  </a:cubicBezTo>
                  <a:cubicBezTo>
                    <a:pt x="409" y="353"/>
                    <a:pt x="368" y="395"/>
                    <a:pt x="346" y="410"/>
                  </a:cubicBezTo>
                  <a:cubicBezTo>
                    <a:pt x="339" y="421"/>
                    <a:pt x="328" y="433"/>
                    <a:pt x="316" y="437"/>
                  </a:cubicBezTo>
                  <a:cubicBezTo>
                    <a:pt x="305" y="448"/>
                    <a:pt x="293" y="452"/>
                    <a:pt x="280" y="461"/>
                  </a:cubicBezTo>
                  <a:cubicBezTo>
                    <a:pt x="263" y="486"/>
                    <a:pt x="221" y="477"/>
                    <a:pt x="196" y="491"/>
                  </a:cubicBezTo>
                  <a:cubicBezTo>
                    <a:pt x="177" y="501"/>
                    <a:pt x="162" y="517"/>
                    <a:pt x="142" y="524"/>
                  </a:cubicBezTo>
                  <a:cubicBezTo>
                    <a:pt x="132" y="539"/>
                    <a:pt x="140" y="555"/>
                    <a:pt x="142" y="572"/>
                  </a:cubicBezTo>
                  <a:cubicBezTo>
                    <a:pt x="141" y="601"/>
                    <a:pt x="149" y="685"/>
                    <a:pt x="148" y="710"/>
                  </a:cubicBezTo>
                  <a:cubicBezTo>
                    <a:pt x="147" y="735"/>
                    <a:pt x="136" y="722"/>
                    <a:pt x="139" y="722"/>
                  </a:cubicBezTo>
                  <a:cubicBezTo>
                    <a:pt x="159" y="708"/>
                    <a:pt x="134" y="724"/>
                    <a:pt x="169" y="713"/>
                  </a:cubicBezTo>
                  <a:cubicBezTo>
                    <a:pt x="180" y="710"/>
                    <a:pt x="185" y="696"/>
                    <a:pt x="196" y="692"/>
                  </a:cubicBezTo>
                  <a:cubicBezTo>
                    <a:pt x="210" y="687"/>
                    <a:pt x="224" y="682"/>
                    <a:pt x="238" y="677"/>
                  </a:cubicBezTo>
                  <a:cubicBezTo>
                    <a:pt x="247" y="664"/>
                    <a:pt x="259" y="654"/>
                    <a:pt x="274" y="650"/>
                  </a:cubicBezTo>
                  <a:cubicBezTo>
                    <a:pt x="287" y="637"/>
                    <a:pt x="299" y="633"/>
                    <a:pt x="316" y="629"/>
                  </a:cubicBezTo>
                  <a:cubicBezTo>
                    <a:pt x="340" y="613"/>
                    <a:pt x="349" y="585"/>
                    <a:pt x="373" y="569"/>
                  </a:cubicBezTo>
                  <a:cubicBezTo>
                    <a:pt x="378" y="555"/>
                    <a:pt x="387" y="557"/>
                    <a:pt x="397" y="548"/>
                  </a:cubicBezTo>
                  <a:cubicBezTo>
                    <a:pt x="409" y="538"/>
                    <a:pt x="420" y="524"/>
                    <a:pt x="430" y="512"/>
                  </a:cubicBezTo>
                  <a:cubicBezTo>
                    <a:pt x="436" y="504"/>
                    <a:pt x="438" y="493"/>
                    <a:pt x="445" y="485"/>
                  </a:cubicBezTo>
                  <a:cubicBezTo>
                    <a:pt x="448" y="481"/>
                    <a:pt x="454" y="480"/>
                    <a:pt x="457" y="476"/>
                  </a:cubicBezTo>
                  <a:cubicBezTo>
                    <a:pt x="462" y="471"/>
                    <a:pt x="469" y="458"/>
                    <a:pt x="469" y="458"/>
                  </a:cubicBezTo>
                  <a:cubicBezTo>
                    <a:pt x="475" y="435"/>
                    <a:pt x="475" y="409"/>
                    <a:pt x="496" y="395"/>
                  </a:cubicBezTo>
                  <a:cubicBezTo>
                    <a:pt x="499" y="385"/>
                    <a:pt x="505" y="378"/>
                    <a:pt x="508" y="368"/>
                  </a:cubicBezTo>
                  <a:cubicBezTo>
                    <a:pt x="514" y="391"/>
                    <a:pt x="496" y="405"/>
                    <a:pt x="487" y="425"/>
                  </a:cubicBezTo>
                  <a:cubicBezTo>
                    <a:pt x="472" y="458"/>
                    <a:pt x="461" y="486"/>
                    <a:pt x="439" y="515"/>
                  </a:cubicBezTo>
                  <a:cubicBezTo>
                    <a:pt x="427" y="530"/>
                    <a:pt x="422" y="546"/>
                    <a:pt x="406" y="557"/>
                  </a:cubicBezTo>
                  <a:cubicBezTo>
                    <a:pt x="394" y="575"/>
                    <a:pt x="380" y="580"/>
                    <a:pt x="367" y="596"/>
                  </a:cubicBezTo>
                  <a:cubicBezTo>
                    <a:pt x="365" y="599"/>
                    <a:pt x="364" y="603"/>
                    <a:pt x="361" y="605"/>
                  </a:cubicBezTo>
                  <a:cubicBezTo>
                    <a:pt x="356" y="608"/>
                    <a:pt x="348" y="607"/>
                    <a:pt x="343" y="611"/>
                  </a:cubicBezTo>
                  <a:cubicBezTo>
                    <a:pt x="337" y="615"/>
                    <a:pt x="325" y="623"/>
                    <a:pt x="325" y="623"/>
                  </a:cubicBezTo>
                  <a:cubicBezTo>
                    <a:pt x="301" y="659"/>
                    <a:pt x="279" y="683"/>
                    <a:pt x="235" y="689"/>
                  </a:cubicBezTo>
                  <a:cubicBezTo>
                    <a:pt x="225" y="699"/>
                    <a:pt x="212" y="706"/>
                    <a:pt x="199" y="710"/>
                  </a:cubicBezTo>
                  <a:cubicBezTo>
                    <a:pt x="191" y="723"/>
                    <a:pt x="180" y="729"/>
                    <a:pt x="166" y="734"/>
                  </a:cubicBezTo>
                  <a:cubicBezTo>
                    <a:pt x="164" y="737"/>
                    <a:pt x="163" y="741"/>
                    <a:pt x="160" y="743"/>
                  </a:cubicBezTo>
                  <a:cubicBezTo>
                    <a:pt x="157" y="745"/>
                    <a:pt x="151" y="743"/>
                    <a:pt x="148" y="746"/>
                  </a:cubicBezTo>
                  <a:cubicBezTo>
                    <a:pt x="142" y="753"/>
                    <a:pt x="142" y="764"/>
                    <a:pt x="139" y="773"/>
                  </a:cubicBezTo>
                  <a:cubicBezTo>
                    <a:pt x="138" y="776"/>
                    <a:pt x="136" y="782"/>
                    <a:pt x="136" y="782"/>
                  </a:cubicBezTo>
                  <a:cubicBezTo>
                    <a:pt x="137" y="801"/>
                    <a:pt x="131" y="822"/>
                    <a:pt x="139" y="839"/>
                  </a:cubicBezTo>
                  <a:cubicBezTo>
                    <a:pt x="142" y="846"/>
                    <a:pt x="150" y="828"/>
                    <a:pt x="157" y="827"/>
                  </a:cubicBezTo>
                  <a:cubicBezTo>
                    <a:pt x="188" y="823"/>
                    <a:pt x="173" y="825"/>
                    <a:pt x="202" y="821"/>
                  </a:cubicBezTo>
                  <a:cubicBezTo>
                    <a:pt x="205" y="820"/>
                    <a:pt x="208" y="819"/>
                    <a:pt x="211" y="818"/>
                  </a:cubicBezTo>
                  <a:cubicBezTo>
                    <a:pt x="215" y="817"/>
                    <a:pt x="219" y="816"/>
                    <a:pt x="223" y="815"/>
                  </a:cubicBezTo>
                  <a:cubicBezTo>
                    <a:pt x="229" y="813"/>
                    <a:pt x="241" y="809"/>
                    <a:pt x="241" y="809"/>
                  </a:cubicBezTo>
                  <a:cubicBezTo>
                    <a:pt x="246" y="793"/>
                    <a:pt x="275" y="789"/>
                    <a:pt x="292" y="785"/>
                  </a:cubicBezTo>
                  <a:cubicBezTo>
                    <a:pt x="295" y="783"/>
                    <a:pt x="298" y="780"/>
                    <a:pt x="301" y="779"/>
                  </a:cubicBezTo>
                  <a:cubicBezTo>
                    <a:pt x="305" y="777"/>
                    <a:pt x="309" y="778"/>
                    <a:pt x="313" y="776"/>
                  </a:cubicBezTo>
                  <a:cubicBezTo>
                    <a:pt x="344" y="758"/>
                    <a:pt x="303" y="773"/>
                    <a:pt x="331" y="764"/>
                  </a:cubicBezTo>
                  <a:cubicBezTo>
                    <a:pt x="335" y="752"/>
                    <a:pt x="349" y="747"/>
                    <a:pt x="361" y="743"/>
                  </a:cubicBezTo>
                  <a:cubicBezTo>
                    <a:pt x="364" y="740"/>
                    <a:pt x="366" y="736"/>
                    <a:pt x="370" y="734"/>
                  </a:cubicBezTo>
                  <a:cubicBezTo>
                    <a:pt x="373" y="732"/>
                    <a:pt x="377" y="733"/>
                    <a:pt x="379" y="731"/>
                  </a:cubicBezTo>
                  <a:cubicBezTo>
                    <a:pt x="390" y="722"/>
                    <a:pt x="382" y="715"/>
                    <a:pt x="397" y="710"/>
                  </a:cubicBezTo>
                  <a:cubicBezTo>
                    <a:pt x="407" y="695"/>
                    <a:pt x="412" y="677"/>
                    <a:pt x="430" y="671"/>
                  </a:cubicBezTo>
                  <a:cubicBezTo>
                    <a:pt x="439" y="662"/>
                    <a:pt x="448" y="656"/>
                    <a:pt x="457" y="647"/>
                  </a:cubicBezTo>
                  <a:cubicBezTo>
                    <a:pt x="463" y="629"/>
                    <a:pt x="467" y="606"/>
                    <a:pt x="487" y="599"/>
                  </a:cubicBezTo>
                  <a:cubicBezTo>
                    <a:pt x="492" y="583"/>
                    <a:pt x="504" y="570"/>
                    <a:pt x="511" y="554"/>
                  </a:cubicBezTo>
                  <a:cubicBezTo>
                    <a:pt x="517" y="540"/>
                    <a:pt x="518" y="528"/>
                    <a:pt x="526" y="515"/>
                  </a:cubicBezTo>
                  <a:cubicBezTo>
                    <a:pt x="527" y="518"/>
                    <a:pt x="530" y="521"/>
                    <a:pt x="529" y="524"/>
                  </a:cubicBezTo>
                  <a:cubicBezTo>
                    <a:pt x="525" y="533"/>
                    <a:pt x="511" y="548"/>
                    <a:pt x="511" y="548"/>
                  </a:cubicBezTo>
                  <a:cubicBezTo>
                    <a:pt x="503" y="580"/>
                    <a:pt x="489" y="619"/>
                    <a:pt x="460" y="638"/>
                  </a:cubicBezTo>
                  <a:cubicBezTo>
                    <a:pt x="435" y="675"/>
                    <a:pt x="403" y="753"/>
                    <a:pt x="358" y="764"/>
                  </a:cubicBezTo>
                  <a:cubicBezTo>
                    <a:pt x="342" y="774"/>
                    <a:pt x="330" y="791"/>
                    <a:pt x="316" y="803"/>
                  </a:cubicBezTo>
                  <a:cubicBezTo>
                    <a:pt x="302" y="815"/>
                    <a:pt x="282" y="818"/>
                    <a:pt x="265" y="824"/>
                  </a:cubicBezTo>
                  <a:cubicBezTo>
                    <a:pt x="226" y="837"/>
                    <a:pt x="192" y="850"/>
                    <a:pt x="151" y="854"/>
                  </a:cubicBezTo>
                  <a:cubicBezTo>
                    <a:pt x="125" y="860"/>
                    <a:pt x="170" y="866"/>
                    <a:pt x="172" y="893"/>
                  </a:cubicBezTo>
                  <a:cubicBezTo>
                    <a:pt x="194" y="895"/>
                    <a:pt x="212" y="905"/>
                    <a:pt x="238" y="899"/>
                  </a:cubicBezTo>
                  <a:cubicBezTo>
                    <a:pt x="264" y="893"/>
                    <a:pt x="293" y="871"/>
                    <a:pt x="328" y="857"/>
                  </a:cubicBezTo>
                  <a:cubicBezTo>
                    <a:pt x="363" y="843"/>
                    <a:pt x="397" y="846"/>
                    <a:pt x="448" y="812"/>
                  </a:cubicBezTo>
                  <a:cubicBezTo>
                    <a:pt x="499" y="778"/>
                    <a:pt x="590" y="702"/>
                    <a:pt x="631" y="653"/>
                  </a:cubicBezTo>
                  <a:cubicBezTo>
                    <a:pt x="672" y="604"/>
                    <a:pt x="691" y="521"/>
                    <a:pt x="697" y="518"/>
                  </a:cubicBezTo>
                  <a:cubicBezTo>
                    <a:pt x="703" y="515"/>
                    <a:pt x="684" y="595"/>
                    <a:pt x="670" y="632"/>
                  </a:cubicBezTo>
                  <a:cubicBezTo>
                    <a:pt x="656" y="669"/>
                    <a:pt x="624" y="719"/>
                    <a:pt x="610" y="743"/>
                  </a:cubicBezTo>
                  <a:cubicBezTo>
                    <a:pt x="596" y="767"/>
                    <a:pt x="607" y="757"/>
                    <a:pt x="583" y="779"/>
                  </a:cubicBezTo>
                  <a:cubicBezTo>
                    <a:pt x="559" y="801"/>
                    <a:pt x="516" y="847"/>
                    <a:pt x="463" y="875"/>
                  </a:cubicBezTo>
                  <a:cubicBezTo>
                    <a:pt x="410" y="903"/>
                    <a:pt x="317" y="932"/>
                    <a:pt x="265" y="950"/>
                  </a:cubicBezTo>
                  <a:cubicBezTo>
                    <a:pt x="213" y="968"/>
                    <a:pt x="185" y="929"/>
                    <a:pt x="151" y="986"/>
                  </a:cubicBezTo>
                  <a:cubicBezTo>
                    <a:pt x="117" y="1043"/>
                    <a:pt x="66" y="1218"/>
                    <a:pt x="64" y="1295"/>
                  </a:cubicBezTo>
                  <a:cubicBezTo>
                    <a:pt x="62" y="1372"/>
                    <a:pt x="113" y="1414"/>
                    <a:pt x="136" y="1451"/>
                  </a:cubicBezTo>
                  <a:cubicBezTo>
                    <a:pt x="159" y="1488"/>
                    <a:pt x="171" y="1499"/>
                    <a:pt x="202" y="1517"/>
                  </a:cubicBezTo>
                  <a:cubicBezTo>
                    <a:pt x="233" y="1535"/>
                    <a:pt x="293" y="1548"/>
                    <a:pt x="322" y="1562"/>
                  </a:cubicBezTo>
                  <a:cubicBezTo>
                    <a:pt x="351" y="1576"/>
                    <a:pt x="348" y="1588"/>
                    <a:pt x="376" y="1601"/>
                  </a:cubicBezTo>
                  <a:cubicBezTo>
                    <a:pt x="404" y="1614"/>
                    <a:pt x="512" y="1634"/>
                    <a:pt x="490" y="1643"/>
                  </a:cubicBezTo>
                  <a:cubicBezTo>
                    <a:pt x="468" y="1652"/>
                    <a:pt x="299" y="1655"/>
                    <a:pt x="241" y="1658"/>
                  </a:cubicBezTo>
                  <a:cubicBezTo>
                    <a:pt x="183" y="1661"/>
                    <a:pt x="176" y="1665"/>
                    <a:pt x="142" y="1664"/>
                  </a:cubicBezTo>
                  <a:cubicBezTo>
                    <a:pt x="108" y="1663"/>
                    <a:pt x="56" y="1666"/>
                    <a:pt x="34" y="1652"/>
                  </a:cubicBezTo>
                  <a:cubicBezTo>
                    <a:pt x="0" y="1642"/>
                    <a:pt x="13" y="1595"/>
                    <a:pt x="10" y="1577"/>
                  </a:cubicBezTo>
                  <a:cubicBezTo>
                    <a:pt x="7" y="1559"/>
                    <a:pt x="15" y="1556"/>
                    <a:pt x="16" y="1541"/>
                  </a:cubicBezTo>
                  <a:cubicBezTo>
                    <a:pt x="17" y="1526"/>
                    <a:pt x="15" y="1512"/>
                    <a:pt x="16" y="1487"/>
                  </a:cubicBezTo>
                  <a:cubicBezTo>
                    <a:pt x="17" y="1462"/>
                    <a:pt x="18" y="1422"/>
                    <a:pt x="19" y="1391"/>
                  </a:cubicBezTo>
                  <a:cubicBezTo>
                    <a:pt x="20" y="1360"/>
                    <a:pt x="21" y="1332"/>
                    <a:pt x="22" y="1301"/>
                  </a:cubicBezTo>
                  <a:cubicBezTo>
                    <a:pt x="23" y="1270"/>
                    <a:pt x="22" y="1241"/>
                    <a:pt x="28" y="1205"/>
                  </a:cubicBezTo>
                  <a:cubicBezTo>
                    <a:pt x="34" y="1169"/>
                    <a:pt x="47" y="1119"/>
                    <a:pt x="61" y="1082"/>
                  </a:cubicBezTo>
                  <a:cubicBezTo>
                    <a:pt x="75" y="1045"/>
                    <a:pt x="101" y="1017"/>
                    <a:pt x="109" y="983"/>
                  </a:cubicBezTo>
                  <a:cubicBezTo>
                    <a:pt x="117" y="949"/>
                    <a:pt x="109" y="915"/>
                    <a:pt x="112" y="875"/>
                  </a:cubicBezTo>
                  <a:cubicBezTo>
                    <a:pt x="115" y="829"/>
                    <a:pt x="122" y="786"/>
                    <a:pt x="127" y="740"/>
                  </a:cubicBezTo>
                  <a:cubicBezTo>
                    <a:pt x="125" y="714"/>
                    <a:pt x="126" y="692"/>
                    <a:pt x="112" y="671"/>
                  </a:cubicBezTo>
                  <a:cubicBezTo>
                    <a:pt x="109" y="652"/>
                    <a:pt x="113" y="646"/>
                    <a:pt x="112" y="623"/>
                  </a:cubicBezTo>
                  <a:cubicBezTo>
                    <a:pt x="111" y="600"/>
                    <a:pt x="106" y="547"/>
                    <a:pt x="106" y="530"/>
                  </a:cubicBezTo>
                  <a:cubicBezTo>
                    <a:pt x="106" y="513"/>
                    <a:pt x="112" y="528"/>
                    <a:pt x="112" y="521"/>
                  </a:cubicBezTo>
                  <a:cubicBezTo>
                    <a:pt x="112" y="514"/>
                    <a:pt x="110" y="495"/>
                    <a:pt x="105" y="485"/>
                  </a:cubicBezTo>
                  <a:cubicBezTo>
                    <a:pt x="100" y="475"/>
                    <a:pt x="81" y="472"/>
                    <a:pt x="79" y="461"/>
                  </a:cubicBezTo>
                  <a:cubicBezTo>
                    <a:pt x="73" y="443"/>
                    <a:pt x="84" y="431"/>
                    <a:pt x="94" y="416"/>
                  </a:cubicBezTo>
                  <a:cubicBezTo>
                    <a:pt x="96" y="413"/>
                    <a:pt x="100" y="407"/>
                    <a:pt x="100" y="407"/>
                  </a:cubicBezTo>
                  <a:cubicBezTo>
                    <a:pt x="90" y="400"/>
                    <a:pt x="86" y="393"/>
                    <a:pt x="76" y="386"/>
                  </a:cubicBezTo>
                  <a:cubicBezTo>
                    <a:pt x="72" y="374"/>
                    <a:pt x="64" y="369"/>
                    <a:pt x="58" y="359"/>
                  </a:cubicBezTo>
                  <a:cubicBezTo>
                    <a:pt x="47" y="341"/>
                    <a:pt x="46" y="323"/>
                    <a:pt x="31" y="308"/>
                  </a:cubicBezTo>
                  <a:cubicBezTo>
                    <a:pt x="25" y="285"/>
                    <a:pt x="20" y="262"/>
                    <a:pt x="16" y="239"/>
                  </a:cubicBezTo>
                  <a:cubicBezTo>
                    <a:pt x="19" y="177"/>
                    <a:pt x="25" y="110"/>
                    <a:pt x="61" y="56"/>
                  </a:cubicBezTo>
                  <a:cubicBezTo>
                    <a:pt x="65" y="40"/>
                    <a:pt x="72" y="22"/>
                    <a:pt x="82" y="8"/>
                  </a:cubicBezTo>
                  <a:cubicBezTo>
                    <a:pt x="89" y="0"/>
                    <a:pt x="99" y="17"/>
                    <a:pt x="107" y="17"/>
                  </a:cubicBezTo>
                  <a:cubicBezTo>
                    <a:pt x="115" y="17"/>
                    <a:pt x="128" y="11"/>
                    <a:pt x="133" y="11"/>
                  </a:cubicBezTo>
                  <a:cubicBezTo>
                    <a:pt x="136" y="12"/>
                    <a:pt x="134" y="18"/>
                    <a:pt x="136" y="20"/>
                  </a:cubicBezTo>
                  <a:cubicBezTo>
                    <a:pt x="139" y="23"/>
                    <a:pt x="144" y="22"/>
                    <a:pt x="148" y="23"/>
                  </a:cubicBezTo>
                  <a:cubicBezTo>
                    <a:pt x="173" y="19"/>
                    <a:pt x="200" y="14"/>
                    <a:pt x="223" y="26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47" name="Freeform 387"/>
            <p:cNvSpPr>
              <a:spLocks/>
            </p:cNvSpPr>
            <p:nvPr/>
          </p:nvSpPr>
          <p:spPr bwMode="auto">
            <a:xfrm>
              <a:off x="613" y="2176"/>
              <a:ext cx="396" cy="96"/>
            </a:xfrm>
            <a:custGeom>
              <a:avLst/>
              <a:gdLst>
                <a:gd name="T0" fmla="*/ 396 w 396"/>
                <a:gd name="T1" fmla="*/ 0 h 96"/>
                <a:gd name="T2" fmla="*/ 345 w 396"/>
                <a:gd name="T3" fmla="*/ 21 h 96"/>
                <a:gd name="T4" fmla="*/ 282 w 396"/>
                <a:gd name="T5" fmla="*/ 48 h 96"/>
                <a:gd name="T6" fmla="*/ 156 w 396"/>
                <a:gd name="T7" fmla="*/ 78 h 96"/>
                <a:gd name="T8" fmla="*/ 0 w 396"/>
                <a:gd name="T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6" h="96">
                  <a:moveTo>
                    <a:pt x="396" y="0"/>
                  </a:moveTo>
                  <a:cubicBezTo>
                    <a:pt x="378" y="6"/>
                    <a:pt x="362" y="15"/>
                    <a:pt x="345" y="21"/>
                  </a:cubicBezTo>
                  <a:cubicBezTo>
                    <a:pt x="325" y="28"/>
                    <a:pt x="313" y="39"/>
                    <a:pt x="282" y="48"/>
                  </a:cubicBezTo>
                  <a:cubicBezTo>
                    <a:pt x="251" y="57"/>
                    <a:pt x="203" y="70"/>
                    <a:pt x="156" y="78"/>
                  </a:cubicBezTo>
                  <a:cubicBezTo>
                    <a:pt x="113" y="86"/>
                    <a:pt x="30" y="91"/>
                    <a:pt x="0" y="96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48" name="Freeform 388"/>
            <p:cNvSpPr>
              <a:spLocks/>
            </p:cNvSpPr>
            <p:nvPr/>
          </p:nvSpPr>
          <p:spPr bwMode="auto">
            <a:xfrm>
              <a:off x="673" y="2167"/>
              <a:ext cx="417" cy="247"/>
            </a:xfrm>
            <a:custGeom>
              <a:avLst/>
              <a:gdLst>
                <a:gd name="T0" fmla="*/ 417 w 417"/>
                <a:gd name="T1" fmla="*/ 0 h 247"/>
                <a:gd name="T2" fmla="*/ 345 w 417"/>
                <a:gd name="T3" fmla="*/ 90 h 247"/>
                <a:gd name="T4" fmla="*/ 249 w 417"/>
                <a:gd name="T5" fmla="*/ 174 h 247"/>
                <a:gd name="T6" fmla="*/ 21 w 417"/>
                <a:gd name="T7" fmla="*/ 243 h 247"/>
                <a:gd name="T8" fmla="*/ 0 w 417"/>
                <a:gd name="T9" fmla="*/ 246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7" h="247">
                  <a:moveTo>
                    <a:pt x="417" y="0"/>
                  </a:moveTo>
                  <a:cubicBezTo>
                    <a:pt x="408" y="11"/>
                    <a:pt x="375" y="61"/>
                    <a:pt x="345" y="90"/>
                  </a:cubicBezTo>
                  <a:cubicBezTo>
                    <a:pt x="319" y="114"/>
                    <a:pt x="287" y="150"/>
                    <a:pt x="249" y="174"/>
                  </a:cubicBezTo>
                  <a:cubicBezTo>
                    <a:pt x="190" y="204"/>
                    <a:pt x="62" y="231"/>
                    <a:pt x="21" y="243"/>
                  </a:cubicBezTo>
                  <a:cubicBezTo>
                    <a:pt x="8" y="247"/>
                    <a:pt x="15" y="246"/>
                    <a:pt x="0" y="246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49" name="Freeform 389"/>
            <p:cNvSpPr>
              <a:spLocks/>
            </p:cNvSpPr>
            <p:nvPr/>
          </p:nvSpPr>
          <p:spPr bwMode="auto">
            <a:xfrm>
              <a:off x="676" y="2275"/>
              <a:ext cx="414" cy="354"/>
            </a:xfrm>
            <a:custGeom>
              <a:avLst/>
              <a:gdLst>
                <a:gd name="T0" fmla="*/ 414 w 414"/>
                <a:gd name="T1" fmla="*/ 0 h 354"/>
                <a:gd name="T2" fmla="*/ 321 w 414"/>
                <a:gd name="T3" fmla="*/ 123 h 354"/>
                <a:gd name="T4" fmla="*/ 276 w 414"/>
                <a:gd name="T5" fmla="*/ 180 h 354"/>
                <a:gd name="T6" fmla="*/ 207 w 414"/>
                <a:gd name="T7" fmla="*/ 252 h 354"/>
                <a:gd name="T8" fmla="*/ 153 w 414"/>
                <a:gd name="T9" fmla="*/ 291 h 354"/>
                <a:gd name="T10" fmla="*/ 0 w 414"/>
                <a:gd name="T11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14" h="354">
                  <a:moveTo>
                    <a:pt x="414" y="0"/>
                  </a:moveTo>
                  <a:cubicBezTo>
                    <a:pt x="397" y="21"/>
                    <a:pt x="357" y="80"/>
                    <a:pt x="321" y="123"/>
                  </a:cubicBezTo>
                  <a:cubicBezTo>
                    <a:pt x="297" y="154"/>
                    <a:pt x="295" y="159"/>
                    <a:pt x="276" y="180"/>
                  </a:cubicBezTo>
                  <a:cubicBezTo>
                    <a:pt x="257" y="201"/>
                    <a:pt x="228" y="233"/>
                    <a:pt x="207" y="252"/>
                  </a:cubicBezTo>
                  <a:cubicBezTo>
                    <a:pt x="198" y="265"/>
                    <a:pt x="164" y="280"/>
                    <a:pt x="153" y="291"/>
                  </a:cubicBezTo>
                  <a:cubicBezTo>
                    <a:pt x="119" y="308"/>
                    <a:pt x="29" y="342"/>
                    <a:pt x="0" y="35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50" name="Freeform 390"/>
            <p:cNvSpPr>
              <a:spLocks/>
            </p:cNvSpPr>
            <p:nvPr/>
          </p:nvSpPr>
          <p:spPr bwMode="auto">
            <a:xfrm>
              <a:off x="709" y="2233"/>
              <a:ext cx="459" cy="606"/>
            </a:xfrm>
            <a:custGeom>
              <a:avLst/>
              <a:gdLst>
                <a:gd name="T0" fmla="*/ 459 w 459"/>
                <a:gd name="T1" fmla="*/ 0 h 606"/>
                <a:gd name="T2" fmla="*/ 408 w 459"/>
                <a:gd name="T3" fmla="*/ 132 h 606"/>
                <a:gd name="T4" fmla="*/ 321 w 459"/>
                <a:gd name="T5" fmla="*/ 321 h 606"/>
                <a:gd name="T6" fmla="*/ 218 w 459"/>
                <a:gd name="T7" fmla="*/ 450 h 606"/>
                <a:gd name="T8" fmla="*/ 119 w 459"/>
                <a:gd name="T9" fmla="*/ 537 h 606"/>
                <a:gd name="T10" fmla="*/ 54 w 459"/>
                <a:gd name="T11" fmla="*/ 579 h 606"/>
                <a:gd name="T12" fmla="*/ 0 w 459"/>
                <a:gd name="T13" fmla="*/ 606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59" h="606">
                  <a:moveTo>
                    <a:pt x="459" y="0"/>
                  </a:moveTo>
                  <a:cubicBezTo>
                    <a:pt x="450" y="22"/>
                    <a:pt x="431" y="79"/>
                    <a:pt x="408" y="132"/>
                  </a:cubicBezTo>
                  <a:cubicBezTo>
                    <a:pt x="387" y="200"/>
                    <a:pt x="353" y="268"/>
                    <a:pt x="321" y="321"/>
                  </a:cubicBezTo>
                  <a:cubicBezTo>
                    <a:pt x="289" y="374"/>
                    <a:pt x="252" y="414"/>
                    <a:pt x="218" y="450"/>
                  </a:cubicBezTo>
                  <a:cubicBezTo>
                    <a:pt x="182" y="489"/>
                    <a:pt x="156" y="515"/>
                    <a:pt x="119" y="537"/>
                  </a:cubicBezTo>
                  <a:cubicBezTo>
                    <a:pt x="92" y="559"/>
                    <a:pt x="74" y="568"/>
                    <a:pt x="54" y="579"/>
                  </a:cubicBezTo>
                  <a:cubicBezTo>
                    <a:pt x="26" y="588"/>
                    <a:pt x="9" y="601"/>
                    <a:pt x="0" y="606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51" name="Freeform 391"/>
            <p:cNvSpPr>
              <a:spLocks/>
            </p:cNvSpPr>
            <p:nvPr/>
          </p:nvSpPr>
          <p:spPr bwMode="auto">
            <a:xfrm>
              <a:off x="719" y="2230"/>
              <a:ext cx="482" cy="713"/>
            </a:xfrm>
            <a:custGeom>
              <a:avLst/>
              <a:gdLst>
                <a:gd name="T0" fmla="*/ 482 w 482"/>
                <a:gd name="T1" fmla="*/ 0 h 713"/>
                <a:gd name="T2" fmla="*/ 470 w 482"/>
                <a:gd name="T3" fmla="*/ 108 h 713"/>
                <a:gd name="T4" fmla="*/ 446 w 482"/>
                <a:gd name="T5" fmla="*/ 216 h 713"/>
                <a:gd name="T6" fmla="*/ 374 w 482"/>
                <a:gd name="T7" fmla="*/ 408 h 713"/>
                <a:gd name="T8" fmla="*/ 272 w 482"/>
                <a:gd name="T9" fmla="*/ 567 h 713"/>
                <a:gd name="T10" fmla="*/ 173 w 482"/>
                <a:gd name="T11" fmla="*/ 654 h 713"/>
                <a:gd name="T12" fmla="*/ 89 w 482"/>
                <a:gd name="T13" fmla="*/ 684 h 713"/>
                <a:gd name="T14" fmla="*/ 53 w 482"/>
                <a:gd name="T15" fmla="*/ 699 h 713"/>
                <a:gd name="T16" fmla="*/ 11 w 482"/>
                <a:gd name="T17" fmla="*/ 708 h 713"/>
                <a:gd name="T18" fmla="*/ 5 w 482"/>
                <a:gd name="T19" fmla="*/ 708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2" h="713">
                  <a:moveTo>
                    <a:pt x="482" y="0"/>
                  </a:moveTo>
                  <a:cubicBezTo>
                    <a:pt x="481" y="17"/>
                    <a:pt x="476" y="72"/>
                    <a:pt x="470" y="108"/>
                  </a:cubicBezTo>
                  <a:cubicBezTo>
                    <a:pt x="464" y="144"/>
                    <a:pt x="462" y="166"/>
                    <a:pt x="446" y="216"/>
                  </a:cubicBezTo>
                  <a:cubicBezTo>
                    <a:pt x="425" y="284"/>
                    <a:pt x="403" y="350"/>
                    <a:pt x="374" y="408"/>
                  </a:cubicBezTo>
                  <a:cubicBezTo>
                    <a:pt x="345" y="466"/>
                    <a:pt x="305" y="526"/>
                    <a:pt x="272" y="567"/>
                  </a:cubicBezTo>
                  <a:cubicBezTo>
                    <a:pt x="236" y="606"/>
                    <a:pt x="203" y="635"/>
                    <a:pt x="173" y="654"/>
                  </a:cubicBezTo>
                  <a:cubicBezTo>
                    <a:pt x="143" y="673"/>
                    <a:pt x="109" y="676"/>
                    <a:pt x="89" y="684"/>
                  </a:cubicBezTo>
                  <a:cubicBezTo>
                    <a:pt x="79" y="699"/>
                    <a:pt x="71" y="696"/>
                    <a:pt x="53" y="699"/>
                  </a:cubicBezTo>
                  <a:cubicBezTo>
                    <a:pt x="39" y="704"/>
                    <a:pt x="26" y="706"/>
                    <a:pt x="11" y="708"/>
                  </a:cubicBezTo>
                  <a:cubicBezTo>
                    <a:pt x="1" y="711"/>
                    <a:pt x="0" y="713"/>
                    <a:pt x="5" y="708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52" name="Freeform 392"/>
            <p:cNvSpPr>
              <a:spLocks/>
            </p:cNvSpPr>
            <p:nvPr/>
          </p:nvSpPr>
          <p:spPr bwMode="auto">
            <a:xfrm>
              <a:off x="658" y="2137"/>
              <a:ext cx="599" cy="928"/>
            </a:xfrm>
            <a:custGeom>
              <a:avLst/>
              <a:gdLst>
                <a:gd name="T0" fmla="*/ 597 w 599"/>
                <a:gd name="T1" fmla="*/ 0 h 928"/>
                <a:gd name="T2" fmla="*/ 588 w 599"/>
                <a:gd name="T3" fmla="*/ 417 h 928"/>
                <a:gd name="T4" fmla="*/ 561 w 599"/>
                <a:gd name="T5" fmla="*/ 567 h 928"/>
                <a:gd name="T6" fmla="*/ 534 w 599"/>
                <a:gd name="T7" fmla="*/ 639 h 928"/>
                <a:gd name="T8" fmla="*/ 525 w 599"/>
                <a:gd name="T9" fmla="*/ 678 h 928"/>
                <a:gd name="T10" fmla="*/ 507 w 599"/>
                <a:gd name="T11" fmla="*/ 690 h 928"/>
                <a:gd name="T12" fmla="*/ 498 w 599"/>
                <a:gd name="T13" fmla="*/ 696 h 928"/>
                <a:gd name="T14" fmla="*/ 492 w 599"/>
                <a:gd name="T15" fmla="*/ 705 h 928"/>
                <a:gd name="T16" fmla="*/ 483 w 599"/>
                <a:gd name="T17" fmla="*/ 708 h 928"/>
                <a:gd name="T18" fmla="*/ 453 w 599"/>
                <a:gd name="T19" fmla="*/ 756 h 928"/>
                <a:gd name="T20" fmla="*/ 438 w 599"/>
                <a:gd name="T21" fmla="*/ 759 h 928"/>
                <a:gd name="T22" fmla="*/ 411 w 599"/>
                <a:gd name="T23" fmla="*/ 780 h 928"/>
                <a:gd name="T24" fmla="*/ 393 w 599"/>
                <a:gd name="T25" fmla="*/ 792 h 928"/>
                <a:gd name="T26" fmla="*/ 348 w 599"/>
                <a:gd name="T27" fmla="*/ 819 h 928"/>
                <a:gd name="T28" fmla="*/ 288 w 599"/>
                <a:gd name="T29" fmla="*/ 840 h 928"/>
                <a:gd name="T30" fmla="*/ 252 w 599"/>
                <a:gd name="T31" fmla="*/ 855 h 928"/>
                <a:gd name="T32" fmla="*/ 234 w 599"/>
                <a:gd name="T33" fmla="*/ 870 h 928"/>
                <a:gd name="T34" fmla="*/ 192 w 599"/>
                <a:gd name="T35" fmla="*/ 879 h 928"/>
                <a:gd name="T36" fmla="*/ 159 w 599"/>
                <a:gd name="T37" fmla="*/ 891 h 928"/>
                <a:gd name="T38" fmla="*/ 72 w 599"/>
                <a:gd name="T39" fmla="*/ 915 h 928"/>
                <a:gd name="T40" fmla="*/ 18 w 599"/>
                <a:gd name="T41" fmla="*/ 924 h 928"/>
                <a:gd name="T42" fmla="*/ 0 w 599"/>
                <a:gd name="T43" fmla="*/ 927 h 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99" h="928">
                  <a:moveTo>
                    <a:pt x="597" y="0"/>
                  </a:moveTo>
                  <a:cubicBezTo>
                    <a:pt x="596" y="139"/>
                    <a:pt x="599" y="278"/>
                    <a:pt x="588" y="417"/>
                  </a:cubicBezTo>
                  <a:cubicBezTo>
                    <a:pt x="588" y="421"/>
                    <a:pt x="597" y="555"/>
                    <a:pt x="561" y="567"/>
                  </a:cubicBezTo>
                  <a:cubicBezTo>
                    <a:pt x="556" y="590"/>
                    <a:pt x="555" y="625"/>
                    <a:pt x="534" y="639"/>
                  </a:cubicBezTo>
                  <a:cubicBezTo>
                    <a:pt x="530" y="650"/>
                    <a:pt x="532" y="670"/>
                    <a:pt x="525" y="678"/>
                  </a:cubicBezTo>
                  <a:cubicBezTo>
                    <a:pt x="520" y="683"/>
                    <a:pt x="513" y="686"/>
                    <a:pt x="507" y="690"/>
                  </a:cubicBezTo>
                  <a:cubicBezTo>
                    <a:pt x="504" y="692"/>
                    <a:pt x="498" y="696"/>
                    <a:pt x="498" y="696"/>
                  </a:cubicBezTo>
                  <a:cubicBezTo>
                    <a:pt x="496" y="699"/>
                    <a:pt x="495" y="703"/>
                    <a:pt x="492" y="705"/>
                  </a:cubicBezTo>
                  <a:cubicBezTo>
                    <a:pt x="490" y="707"/>
                    <a:pt x="485" y="705"/>
                    <a:pt x="483" y="708"/>
                  </a:cubicBezTo>
                  <a:cubicBezTo>
                    <a:pt x="471" y="725"/>
                    <a:pt x="481" y="750"/>
                    <a:pt x="453" y="756"/>
                  </a:cubicBezTo>
                  <a:cubicBezTo>
                    <a:pt x="448" y="757"/>
                    <a:pt x="443" y="758"/>
                    <a:pt x="438" y="759"/>
                  </a:cubicBezTo>
                  <a:cubicBezTo>
                    <a:pt x="424" y="773"/>
                    <a:pt x="433" y="766"/>
                    <a:pt x="411" y="780"/>
                  </a:cubicBezTo>
                  <a:cubicBezTo>
                    <a:pt x="405" y="784"/>
                    <a:pt x="393" y="792"/>
                    <a:pt x="393" y="792"/>
                  </a:cubicBezTo>
                  <a:cubicBezTo>
                    <a:pt x="381" y="809"/>
                    <a:pt x="367" y="814"/>
                    <a:pt x="348" y="819"/>
                  </a:cubicBezTo>
                  <a:cubicBezTo>
                    <a:pt x="330" y="831"/>
                    <a:pt x="307" y="830"/>
                    <a:pt x="288" y="840"/>
                  </a:cubicBezTo>
                  <a:cubicBezTo>
                    <a:pt x="276" y="846"/>
                    <a:pt x="265" y="851"/>
                    <a:pt x="252" y="855"/>
                  </a:cubicBezTo>
                  <a:cubicBezTo>
                    <a:pt x="235" y="861"/>
                    <a:pt x="251" y="862"/>
                    <a:pt x="234" y="870"/>
                  </a:cubicBezTo>
                  <a:cubicBezTo>
                    <a:pt x="223" y="875"/>
                    <a:pt x="204" y="876"/>
                    <a:pt x="192" y="879"/>
                  </a:cubicBezTo>
                  <a:cubicBezTo>
                    <a:pt x="179" y="882"/>
                    <a:pt x="172" y="888"/>
                    <a:pt x="159" y="891"/>
                  </a:cubicBezTo>
                  <a:cubicBezTo>
                    <a:pt x="135" y="907"/>
                    <a:pt x="100" y="911"/>
                    <a:pt x="72" y="915"/>
                  </a:cubicBezTo>
                  <a:cubicBezTo>
                    <a:pt x="43" y="925"/>
                    <a:pt x="60" y="920"/>
                    <a:pt x="18" y="924"/>
                  </a:cubicBezTo>
                  <a:cubicBezTo>
                    <a:pt x="6" y="928"/>
                    <a:pt x="12" y="927"/>
                    <a:pt x="0" y="927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53" name="Freeform 393"/>
            <p:cNvSpPr>
              <a:spLocks/>
            </p:cNvSpPr>
            <p:nvPr/>
          </p:nvSpPr>
          <p:spPr bwMode="auto">
            <a:xfrm>
              <a:off x="604" y="2108"/>
              <a:ext cx="803" cy="1506"/>
            </a:xfrm>
            <a:custGeom>
              <a:avLst/>
              <a:gdLst>
                <a:gd name="T0" fmla="*/ 789 w 803"/>
                <a:gd name="T1" fmla="*/ 32 h 1506"/>
                <a:gd name="T2" fmla="*/ 786 w 803"/>
                <a:gd name="T3" fmla="*/ 98 h 1506"/>
                <a:gd name="T4" fmla="*/ 696 w 803"/>
                <a:gd name="T5" fmla="*/ 80 h 1506"/>
                <a:gd name="T6" fmla="*/ 696 w 803"/>
                <a:gd name="T7" fmla="*/ 89 h 1506"/>
                <a:gd name="T8" fmla="*/ 717 w 803"/>
                <a:gd name="T9" fmla="*/ 101 h 1506"/>
                <a:gd name="T10" fmla="*/ 753 w 803"/>
                <a:gd name="T11" fmla="*/ 116 h 1506"/>
                <a:gd name="T12" fmla="*/ 789 w 803"/>
                <a:gd name="T13" fmla="*/ 128 h 1506"/>
                <a:gd name="T14" fmla="*/ 783 w 803"/>
                <a:gd name="T15" fmla="*/ 167 h 1506"/>
                <a:gd name="T16" fmla="*/ 789 w 803"/>
                <a:gd name="T17" fmla="*/ 185 h 1506"/>
                <a:gd name="T18" fmla="*/ 780 w 803"/>
                <a:gd name="T19" fmla="*/ 224 h 1506"/>
                <a:gd name="T20" fmla="*/ 753 w 803"/>
                <a:gd name="T21" fmla="*/ 188 h 1506"/>
                <a:gd name="T22" fmla="*/ 687 w 803"/>
                <a:gd name="T23" fmla="*/ 191 h 1506"/>
                <a:gd name="T24" fmla="*/ 693 w 803"/>
                <a:gd name="T25" fmla="*/ 200 h 1506"/>
                <a:gd name="T26" fmla="*/ 705 w 803"/>
                <a:gd name="T27" fmla="*/ 215 h 1506"/>
                <a:gd name="T28" fmla="*/ 762 w 803"/>
                <a:gd name="T29" fmla="*/ 257 h 1506"/>
                <a:gd name="T30" fmla="*/ 780 w 803"/>
                <a:gd name="T31" fmla="*/ 263 h 1506"/>
                <a:gd name="T32" fmla="*/ 756 w 803"/>
                <a:gd name="T33" fmla="*/ 290 h 1506"/>
                <a:gd name="T34" fmla="*/ 732 w 803"/>
                <a:gd name="T35" fmla="*/ 380 h 1506"/>
                <a:gd name="T36" fmla="*/ 711 w 803"/>
                <a:gd name="T37" fmla="*/ 422 h 1506"/>
                <a:gd name="T38" fmla="*/ 675 w 803"/>
                <a:gd name="T39" fmla="*/ 491 h 1506"/>
                <a:gd name="T40" fmla="*/ 708 w 803"/>
                <a:gd name="T41" fmla="*/ 533 h 1506"/>
                <a:gd name="T42" fmla="*/ 702 w 803"/>
                <a:gd name="T43" fmla="*/ 653 h 1506"/>
                <a:gd name="T44" fmla="*/ 693 w 803"/>
                <a:gd name="T45" fmla="*/ 650 h 1506"/>
                <a:gd name="T46" fmla="*/ 687 w 803"/>
                <a:gd name="T47" fmla="*/ 641 h 1506"/>
                <a:gd name="T48" fmla="*/ 669 w 803"/>
                <a:gd name="T49" fmla="*/ 635 h 1506"/>
                <a:gd name="T50" fmla="*/ 654 w 803"/>
                <a:gd name="T51" fmla="*/ 638 h 1506"/>
                <a:gd name="T52" fmla="*/ 657 w 803"/>
                <a:gd name="T53" fmla="*/ 650 h 1506"/>
                <a:gd name="T54" fmla="*/ 705 w 803"/>
                <a:gd name="T55" fmla="*/ 680 h 1506"/>
                <a:gd name="T56" fmla="*/ 681 w 803"/>
                <a:gd name="T57" fmla="*/ 761 h 1506"/>
                <a:gd name="T58" fmla="*/ 654 w 803"/>
                <a:gd name="T59" fmla="*/ 764 h 1506"/>
                <a:gd name="T60" fmla="*/ 678 w 803"/>
                <a:gd name="T61" fmla="*/ 797 h 1506"/>
                <a:gd name="T62" fmla="*/ 654 w 803"/>
                <a:gd name="T63" fmla="*/ 854 h 1506"/>
                <a:gd name="T64" fmla="*/ 624 w 803"/>
                <a:gd name="T65" fmla="*/ 887 h 1506"/>
                <a:gd name="T66" fmla="*/ 513 w 803"/>
                <a:gd name="T67" fmla="*/ 1076 h 1506"/>
                <a:gd name="T68" fmla="*/ 468 w 803"/>
                <a:gd name="T69" fmla="*/ 1133 h 1506"/>
                <a:gd name="T70" fmla="*/ 420 w 803"/>
                <a:gd name="T71" fmla="*/ 1202 h 1506"/>
                <a:gd name="T72" fmla="*/ 357 w 803"/>
                <a:gd name="T73" fmla="*/ 1322 h 1506"/>
                <a:gd name="T74" fmla="*/ 297 w 803"/>
                <a:gd name="T75" fmla="*/ 1415 h 1506"/>
                <a:gd name="T76" fmla="*/ 138 w 803"/>
                <a:gd name="T77" fmla="*/ 1496 h 1506"/>
                <a:gd name="T78" fmla="*/ 60 w 803"/>
                <a:gd name="T79" fmla="*/ 1475 h 1506"/>
                <a:gd name="T80" fmla="*/ 21 w 803"/>
                <a:gd name="T81" fmla="*/ 1394 h 1506"/>
                <a:gd name="T82" fmla="*/ 186 w 803"/>
                <a:gd name="T83" fmla="*/ 1337 h 1506"/>
                <a:gd name="T84" fmla="*/ 180 w 803"/>
                <a:gd name="T85" fmla="*/ 1220 h 1506"/>
                <a:gd name="T86" fmla="*/ 435 w 803"/>
                <a:gd name="T87" fmla="*/ 923 h 1506"/>
                <a:gd name="T88" fmla="*/ 531 w 803"/>
                <a:gd name="T89" fmla="*/ 824 h 1506"/>
                <a:gd name="T90" fmla="*/ 546 w 803"/>
                <a:gd name="T91" fmla="*/ 800 h 1506"/>
                <a:gd name="T92" fmla="*/ 552 w 803"/>
                <a:gd name="T93" fmla="*/ 791 h 1506"/>
                <a:gd name="T94" fmla="*/ 561 w 803"/>
                <a:gd name="T95" fmla="*/ 788 h 1506"/>
                <a:gd name="T96" fmla="*/ 573 w 803"/>
                <a:gd name="T97" fmla="*/ 770 h 1506"/>
                <a:gd name="T98" fmla="*/ 606 w 803"/>
                <a:gd name="T99" fmla="*/ 734 h 1506"/>
                <a:gd name="T100" fmla="*/ 624 w 803"/>
                <a:gd name="T101" fmla="*/ 713 h 1506"/>
                <a:gd name="T102" fmla="*/ 636 w 803"/>
                <a:gd name="T103" fmla="*/ 647 h 1506"/>
                <a:gd name="T104" fmla="*/ 666 w 803"/>
                <a:gd name="T105" fmla="*/ 554 h 1506"/>
                <a:gd name="T106" fmla="*/ 675 w 803"/>
                <a:gd name="T107" fmla="*/ 503 h 1506"/>
                <a:gd name="T108" fmla="*/ 669 w 803"/>
                <a:gd name="T109" fmla="*/ 173 h 1506"/>
                <a:gd name="T110" fmla="*/ 666 w 803"/>
                <a:gd name="T111" fmla="*/ 26 h 1506"/>
                <a:gd name="T112" fmla="*/ 699 w 803"/>
                <a:gd name="T113" fmla="*/ 26 h 1506"/>
                <a:gd name="T114" fmla="*/ 738 w 803"/>
                <a:gd name="T115" fmla="*/ 20 h 1506"/>
                <a:gd name="T116" fmla="*/ 789 w 803"/>
                <a:gd name="T117" fmla="*/ 32 h 15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03" h="1506">
                  <a:moveTo>
                    <a:pt x="789" y="32"/>
                  </a:moveTo>
                  <a:cubicBezTo>
                    <a:pt x="788" y="54"/>
                    <a:pt x="803" y="84"/>
                    <a:pt x="786" y="98"/>
                  </a:cubicBezTo>
                  <a:cubicBezTo>
                    <a:pt x="734" y="140"/>
                    <a:pt x="726" y="90"/>
                    <a:pt x="696" y="80"/>
                  </a:cubicBezTo>
                  <a:cubicBezTo>
                    <a:pt x="671" y="85"/>
                    <a:pt x="682" y="80"/>
                    <a:pt x="696" y="89"/>
                  </a:cubicBezTo>
                  <a:cubicBezTo>
                    <a:pt x="720" y="104"/>
                    <a:pt x="689" y="94"/>
                    <a:pt x="717" y="101"/>
                  </a:cubicBezTo>
                  <a:cubicBezTo>
                    <a:pt x="726" y="115"/>
                    <a:pt x="737" y="113"/>
                    <a:pt x="753" y="116"/>
                  </a:cubicBezTo>
                  <a:cubicBezTo>
                    <a:pt x="765" y="121"/>
                    <a:pt x="776" y="125"/>
                    <a:pt x="789" y="128"/>
                  </a:cubicBezTo>
                  <a:cubicBezTo>
                    <a:pt x="783" y="144"/>
                    <a:pt x="778" y="150"/>
                    <a:pt x="783" y="167"/>
                  </a:cubicBezTo>
                  <a:cubicBezTo>
                    <a:pt x="785" y="173"/>
                    <a:pt x="789" y="185"/>
                    <a:pt x="789" y="185"/>
                  </a:cubicBezTo>
                  <a:cubicBezTo>
                    <a:pt x="781" y="210"/>
                    <a:pt x="784" y="197"/>
                    <a:pt x="780" y="224"/>
                  </a:cubicBezTo>
                  <a:cubicBezTo>
                    <a:pt x="755" y="207"/>
                    <a:pt x="765" y="219"/>
                    <a:pt x="753" y="188"/>
                  </a:cubicBezTo>
                  <a:cubicBezTo>
                    <a:pt x="731" y="189"/>
                    <a:pt x="709" y="187"/>
                    <a:pt x="687" y="191"/>
                  </a:cubicBezTo>
                  <a:cubicBezTo>
                    <a:pt x="683" y="192"/>
                    <a:pt x="692" y="197"/>
                    <a:pt x="693" y="200"/>
                  </a:cubicBezTo>
                  <a:cubicBezTo>
                    <a:pt x="700" y="216"/>
                    <a:pt x="690" y="210"/>
                    <a:pt x="705" y="215"/>
                  </a:cubicBezTo>
                  <a:cubicBezTo>
                    <a:pt x="713" y="231"/>
                    <a:pt x="745" y="251"/>
                    <a:pt x="762" y="257"/>
                  </a:cubicBezTo>
                  <a:cubicBezTo>
                    <a:pt x="768" y="259"/>
                    <a:pt x="780" y="263"/>
                    <a:pt x="780" y="263"/>
                  </a:cubicBezTo>
                  <a:cubicBezTo>
                    <a:pt x="769" y="270"/>
                    <a:pt x="766" y="280"/>
                    <a:pt x="756" y="290"/>
                  </a:cubicBezTo>
                  <a:cubicBezTo>
                    <a:pt x="746" y="319"/>
                    <a:pt x="749" y="354"/>
                    <a:pt x="732" y="380"/>
                  </a:cubicBezTo>
                  <a:cubicBezTo>
                    <a:pt x="727" y="416"/>
                    <a:pt x="721" y="393"/>
                    <a:pt x="711" y="422"/>
                  </a:cubicBezTo>
                  <a:cubicBezTo>
                    <a:pt x="708" y="463"/>
                    <a:pt x="716" y="484"/>
                    <a:pt x="675" y="491"/>
                  </a:cubicBezTo>
                  <a:cubicBezTo>
                    <a:pt x="689" y="512"/>
                    <a:pt x="680" y="526"/>
                    <a:pt x="708" y="533"/>
                  </a:cubicBezTo>
                  <a:cubicBezTo>
                    <a:pt x="721" y="553"/>
                    <a:pt x="710" y="630"/>
                    <a:pt x="702" y="653"/>
                  </a:cubicBezTo>
                  <a:cubicBezTo>
                    <a:pt x="699" y="652"/>
                    <a:pt x="695" y="652"/>
                    <a:pt x="693" y="650"/>
                  </a:cubicBezTo>
                  <a:cubicBezTo>
                    <a:pt x="690" y="648"/>
                    <a:pt x="690" y="643"/>
                    <a:pt x="687" y="641"/>
                  </a:cubicBezTo>
                  <a:cubicBezTo>
                    <a:pt x="682" y="638"/>
                    <a:pt x="669" y="635"/>
                    <a:pt x="669" y="635"/>
                  </a:cubicBezTo>
                  <a:cubicBezTo>
                    <a:pt x="664" y="636"/>
                    <a:pt x="657" y="634"/>
                    <a:pt x="654" y="638"/>
                  </a:cubicBezTo>
                  <a:cubicBezTo>
                    <a:pt x="651" y="641"/>
                    <a:pt x="654" y="647"/>
                    <a:pt x="657" y="650"/>
                  </a:cubicBezTo>
                  <a:cubicBezTo>
                    <a:pt x="666" y="661"/>
                    <a:pt x="692" y="674"/>
                    <a:pt x="705" y="680"/>
                  </a:cubicBezTo>
                  <a:cubicBezTo>
                    <a:pt x="701" y="707"/>
                    <a:pt x="688" y="733"/>
                    <a:pt x="681" y="761"/>
                  </a:cubicBezTo>
                  <a:cubicBezTo>
                    <a:pt x="666" y="754"/>
                    <a:pt x="659" y="745"/>
                    <a:pt x="654" y="764"/>
                  </a:cubicBezTo>
                  <a:cubicBezTo>
                    <a:pt x="657" y="777"/>
                    <a:pt x="678" y="797"/>
                    <a:pt x="678" y="797"/>
                  </a:cubicBezTo>
                  <a:cubicBezTo>
                    <a:pt x="667" y="813"/>
                    <a:pt x="660" y="835"/>
                    <a:pt x="654" y="854"/>
                  </a:cubicBezTo>
                  <a:cubicBezTo>
                    <a:pt x="650" y="867"/>
                    <a:pt x="632" y="875"/>
                    <a:pt x="624" y="887"/>
                  </a:cubicBezTo>
                  <a:cubicBezTo>
                    <a:pt x="596" y="926"/>
                    <a:pt x="537" y="1042"/>
                    <a:pt x="513" y="1076"/>
                  </a:cubicBezTo>
                  <a:cubicBezTo>
                    <a:pt x="487" y="1117"/>
                    <a:pt x="483" y="1112"/>
                    <a:pt x="468" y="1133"/>
                  </a:cubicBezTo>
                  <a:cubicBezTo>
                    <a:pt x="453" y="1154"/>
                    <a:pt x="439" y="1170"/>
                    <a:pt x="420" y="1202"/>
                  </a:cubicBezTo>
                  <a:cubicBezTo>
                    <a:pt x="401" y="1234"/>
                    <a:pt x="377" y="1287"/>
                    <a:pt x="357" y="1322"/>
                  </a:cubicBezTo>
                  <a:cubicBezTo>
                    <a:pt x="337" y="1357"/>
                    <a:pt x="333" y="1386"/>
                    <a:pt x="297" y="1415"/>
                  </a:cubicBezTo>
                  <a:cubicBezTo>
                    <a:pt x="261" y="1444"/>
                    <a:pt x="177" y="1486"/>
                    <a:pt x="138" y="1496"/>
                  </a:cubicBezTo>
                  <a:cubicBezTo>
                    <a:pt x="99" y="1506"/>
                    <a:pt x="79" y="1492"/>
                    <a:pt x="60" y="1475"/>
                  </a:cubicBezTo>
                  <a:cubicBezTo>
                    <a:pt x="41" y="1458"/>
                    <a:pt x="0" y="1417"/>
                    <a:pt x="21" y="1394"/>
                  </a:cubicBezTo>
                  <a:cubicBezTo>
                    <a:pt x="42" y="1371"/>
                    <a:pt x="160" y="1366"/>
                    <a:pt x="186" y="1337"/>
                  </a:cubicBezTo>
                  <a:cubicBezTo>
                    <a:pt x="234" y="1279"/>
                    <a:pt x="139" y="1289"/>
                    <a:pt x="180" y="1220"/>
                  </a:cubicBezTo>
                  <a:cubicBezTo>
                    <a:pt x="221" y="1151"/>
                    <a:pt x="377" y="989"/>
                    <a:pt x="435" y="923"/>
                  </a:cubicBezTo>
                  <a:cubicBezTo>
                    <a:pt x="493" y="857"/>
                    <a:pt x="512" y="845"/>
                    <a:pt x="531" y="824"/>
                  </a:cubicBezTo>
                  <a:cubicBezTo>
                    <a:pt x="578" y="742"/>
                    <a:pt x="543" y="805"/>
                    <a:pt x="546" y="800"/>
                  </a:cubicBezTo>
                  <a:cubicBezTo>
                    <a:pt x="548" y="797"/>
                    <a:pt x="549" y="793"/>
                    <a:pt x="552" y="791"/>
                  </a:cubicBezTo>
                  <a:cubicBezTo>
                    <a:pt x="554" y="789"/>
                    <a:pt x="559" y="790"/>
                    <a:pt x="561" y="788"/>
                  </a:cubicBezTo>
                  <a:cubicBezTo>
                    <a:pt x="566" y="783"/>
                    <a:pt x="573" y="770"/>
                    <a:pt x="573" y="770"/>
                  </a:cubicBezTo>
                  <a:cubicBezTo>
                    <a:pt x="577" y="754"/>
                    <a:pt x="589" y="740"/>
                    <a:pt x="606" y="734"/>
                  </a:cubicBezTo>
                  <a:cubicBezTo>
                    <a:pt x="613" y="723"/>
                    <a:pt x="612" y="717"/>
                    <a:pt x="624" y="713"/>
                  </a:cubicBezTo>
                  <a:cubicBezTo>
                    <a:pt x="631" y="692"/>
                    <a:pt x="632" y="668"/>
                    <a:pt x="636" y="647"/>
                  </a:cubicBezTo>
                  <a:cubicBezTo>
                    <a:pt x="641" y="616"/>
                    <a:pt x="656" y="584"/>
                    <a:pt x="666" y="554"/>
                  </a:cubicBezTo>
                  <a:cubicBezTo>
                    <a:pt x="672" y="537"/>
                    <a:pt x="669" y="520"/>
                    <a:pt x="675" y="503"/>
                  </a:cubicBezTo>
                  <a:cubicBezTo>
                    <a:pt x="677" y="420"/>
                    <a:pt x="703" y="223"/>
                    <a:pt x="669" y="173"/>
                  </a:cubicBezTo>
                  <a:cubicBezTo>
                    <a:pt x="669" y="169"/>
                    <a:pt x="655" y="38"/>
                    <a:pt x="666" y="26"/>
                  </a:cubicBezTo>
                  <a:cubicBezTo>
                    <a:pt x="671" y="0"/>
                    <a:pt x="687" y="27"/>
                    <a:pt x="699" y="26"/>
                  </a:cubicBezTo>
                  <a:cubicBezTo>
                    <a:pt x="711" y="25"/>
                    <a:pt x="723" y="19"/>
                    <a:pt x="738" y="20"/>
                  </a:cubicBezTo>
                  <a:cubicBezTo>
                    <a:pt x="759" y="13"/>
                    <a:pt x="797" y="2"/>
                    <a:pt x="789" y="32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54" name="Freeform 394"/>
            <p:cNvSpPr>
              <a:spLocks/>
            </p:cNvSpPr>
            <p:nvPr/>
          </p:nvSpPr>
          <p:spPr bwMode="auto">
            <a:xfrm>
              <a:off x="1069" y="2917"/>
              <a:ext cx="396" cy="171"/>
            </a:xfrm>
            <a:custGeom>
              <a:avLst/>
              <a:gdLst>
                <a:gd name="T0" fmla="*/ 396 w 396"/>
                <a:gd name="T1" fmla="*/ 171 h 171"/>
                <a:gd name="T2" fmla="*/ 282 w 396"/>
                <a:gd name="T3" fmla="*/ 159 h 171"/>
                <a:gd name="T4" fmla="*/ 252 w 396"/>
                <a:gd name="T5" fmla="*/ 147 h 171"/>
                <a:gd name="T6" fmla="*/ 243 w 396"/>
                <a:gd name="T7" fmla="*/ 138 h 171"/>
                <a:gd name="T8" fmla="*/ 207 w 396"/>
                <a:gd name="T9" fmla="*/ 120 h 171"/>
                <a:gd name="T10" fmla="*/ 174 w 396"/>
                <a:gd name="T11" fmla="*/ 111 h 171"/>
                <a:gd name="T12" fmla="*/ 111 w 396"/>
                <a:gd name="T13" fmla="*/ 87 h 171"/>
                <a:gd name="T14" fmla="*/ 84 w 396"/>
                <a:gd name="T15" fmla="*/ 69 h 171"/>
                <a:gd name="T16" fmla="*/ 66 w 396"/>
                <a:gd name="T17" fmla="*/ 63 h 171"/>
                <a:gd name="T18" fmla="*/ 12 w 396"/>
                <a:gd name="T19" fmla="*/ 24 h 171"/>
                <a:gd name="T20" fmla="*/ 0 w 396"/>
                <a:gd name="T21" fmla="*/ 0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6" h="171">
                  <a:moveTo>
                    <a:pt x="396" y="171"/>
                  </a:moveTo>
                  <a:cubicBezTo>
                    <a:pt x="346" y="166"/>
                    <a:pt x="348" y="162"/>
                    <a:pt x="282" y="159"/>
                  </a:cubicBezTo>
                  <a:cubicBezTo>
                    <a:pt x="269" y="139"/>
                    <a:pt x="285" y="159"/>
                    <a:pt x="252" y="147"/>
                  </a:cubicBezTo>
                  <a:cubicBezTo>
                    <a:pt x="248" y="146"/>
                    <a:pt x="246" y="141"/>
                    <a:pt x="243" y="138"/>
                  </a:cubicBezTo>
                  <a:cubicBezTo>
                    <a:pt x="234" y="131"/>
                    <a:pt x="218" y="124"/>
                    <a:pt x="207" y="120"/>
                  </a:cubicBezTo>
                  <a:cubicBezTo>
                    <a:pt x="196" y="116"/>
                    <a:pt x="174" y="111"/>
                    <a:pt x="174" y="111"/>
                  </a:cubicBezTo>
                  <a:cubicBezTo>
                    <a:pt x="162" y="93"/>
                    <a:pt x="131" y="94"/>
                    <a:pt x="111" y="87"/>
                  </a:cubicBezTo>
                  <a:cubicBezTo>
                    <a:pt x="103" y="79"/>
                    <a:pt x="94" y="74"/>
                    <a:pt x="84" y="69"/>
                  </a:cubicBezTo>
                  <a:cubicBezTo>
                    <a:pt x="78" y="66"/>
                    <a:pt x="66" y="63"/>
                    <a:pt x="66" y="63"/>
                  </a:cubicBezTo>
                  <a:cubicBezTo>
                    <a:pt x="50" y="47"/>
                    <a:pt x="31" y="37"/>
                    <a:pt x="12" y="24"/>
                  </a:cubicBezTo>
                  <a:cubicBezTo>
                    <a:pt x="5" y="3"/>
                    <a:pt x="10" y="10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55" name="Freeform 395"/>
            <p:cNvSpPr>
              <a:spLocks/>
            </p:cNvSpPr>
            <p:nvPr/>
          </p:nvSpPr>
          <p:spPr bwMode="auto">
            <a:xfrm>
              <a:off x="1216" y="2803"/>
              <a:ext cx="201" cy="174"/>
            </a:xfrm>
            <a:custGeom>
              <a:avLst/>
              <a:gdLst>
                <a:gd name="T0" fmla="*/ 201 w 201"/>
                <a:gd name="T1" fmla="*/ 174 h 174"/>
                <a:gd name="T2" fmla="*/ 126 w 201"/>
                <a:gd name="T3" fmla="*/ 141 h 174"/>
                <a:gd name="T4" fmla="*/ 90 w 201"/>
                <a:gd name="T5" fmla="*/ 120 h 174"/>
                <a:gd name="T6" fmla="*/ 42 w 201"/>
                <a:gd name="T7" fmla="*/ 63 h 174"/>
                <a:gd name="T8" fmla="*/ 0 w 201"/>
                <a:gd name="T9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1" h="174">
                  <a:moveTo>
                    <a:pt x="201" y="174"/>
                  </a:moveTo>
                  <a:cubicBezTo>
                    <a:pt x="176" y="157"/>
                    <a:pt x="155" y="151"/>
                    <a:pt x="126" y="141"/>
                  </a:cubicBezTo>
                  <a:cubicBezTo>
                    <a:pt x="107" y="132"/>
                    <a:pt x="103" y="129"/>
                    <a:pt x="90" y="120"/>
                  </a:cubicBezTo>
                  <a:cubicBezTo>
                    <a:pt x="80" y="113"/>
                    <a:pt x="57" y="83"/>
                    <a:pt x="42" y="63"/>
                  </a:cubicBezTo>
                  <a:cubicBezTo>
                    <a:pt x="30" y="45"/>
                    <a:pt x="8" y="14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56" name="Freeform 396"/>
            <p:cNvSpPr>
              <a:spLocks/>
            </p:cNvSpPr>
            <p:nvPr/>
          </p:nvSpPr>
          <p:spPr bwMode="auto">
            <a:xfrm>
              <a:off x="1228" y="2717"/>
              <a:ext cx="195" cy="104"/>
            </a:xfrm>
            <a:custGeom>
              <a:avLst/>
              <a:gdLst>
                <a:gd name="T0" fmla="*/ 195 w 195"/>
                <a:gd name="T1" fmla="*/ 104 h 104"/>
                <a:gd name="T2" fmla="*/ 126 w 195"/>
                <a:gd name="T3" fmla="*/ 86 h 104"/>
                <a:gd name="T4" fmla="*/ 48 w 195"/>
                <a:gd name="T5" fmla="*/ 41 h 104"/>
                <a:gd name="T6" fmla="*/ 0 w 195"/>
                <a:gd name="T7" fmla="*/ 2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5" h="104">
                  <a:moveTo>
                    <a:pt x="195" y="104"/>
                  </a:moveTo>
                  <a:cubicBezTo>
                    <a:pt x="170" y="87"/>
                    <a:pt x="155" y="96"/>
                    <a:pt x="126" y="86"/>
                  </a:cubicBezTo>
                  <a:cubicBezTo>
                    <a:pt x="100" y="76"/>
                    <a:pt x="69" y="52"/>
                    <a:pt x="48" y="41"/>
                  </a:cubicBezTo>
                  <a:cubicBezTo>
                    <a:pt x="36" y="23"/>
                    <a:pt x="9" y="0"/>
                    <a:pt x="0" y="2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57" name="Freeform 397"/>
            <p:cNvSpPr>
              <a:spLocks/>
            </p:cNvSpPr>
            <p:nvPr/>
          </p:nvSpPr>
          <p:spPr bwMode="auto">
            <a:xfrm>
              <a:off x="1269" y="2605"/>
              <a:ext cx="127" cy="48"/>
            </a:xfrm>
            <a:custGeom>
              <a:avLst/>
              <a:gdLst>
                <a:gd name="T0" fmla="*/ 127 w 127"/>
                <a:gd name="T1" fmla="*/ 48 h 48"/>
                <a:gd name="T2" fmla="*/ 55 w 127"/>
                <a:gd name="T3" fmla="*/ 36 h 48"/>
                <a:gd name="T4" fmla="*/ 10 w 127"/>
                <a:gd name="T5" fmla="*/ 6 h 48"/>
                <a:gd name="T6" fmla="*/ 1 w 127"/>
                <a:gd name="T7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7" h="48">
                  <a:moveTo>
                    <a:pt x="127" y="48"/>
                  </a:moveTo>
                  <a:cubicBezTo>
                    <a:pt x="98" y="45"/>
                    <a:pt x="85" y="39"/>
                    <a:pt x="55" y="36"/>
                  </a:cubicBezTo>
                  <a:cubicBezTo>
                    <a:pt x="41" y="26"/>
                    <a:pt x="27" y="12"/>
                    <a:pt x="10" y="6"/>
                  </a:cubicBezTo>
                  <a:cubicBezTo>
                    <a:pt x="0" y="3"/>
                    <a:pt x="1" y="6"/>
                    <a:pt x="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58" name="Freeform 398"/>
            <p:cNvSpPr>
              <a:spLocks/>
            </p:cNvSpPr>
            <p:nvPr/>
          </p:nvSpPr>
          <p:spPr bwMode="auto">
            <a:xfrm>
              <a:off x="1282" y="2455"/>
              <a:ext cx="123" cy="67"/>
            </a:xfrm>
            <a:custGeom>
              <a:avLst/>
              <a:gdLst>
                <a:gd name="T0" fmla="*/ 123 w 123"/>
                <a:gd name="T1" fmla="*/ 63 h 67"/>
                <a:gd name="T2" fmla="*/ 66 w 123"/>
                <a:gd name="T3" fmla="*/ 51 h 67"/>
                <a:gd name="T4" fmla="*/ 60 w 123"/>
                <a:gd name="T5" fmla="*/ 42 h 67"/>
                <a:gd name="T6" fmla="*/ 42 w 123"/>
                <a:gd name="T7" fmla="*/ 36 h 67"/>
                <a:gd name="T8" fmla="*/ 0 w 123"/>
                <a:gd name="T9" fmla="*/ 0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3" h="67">
                  <a:moveTo>
                    <a:pt x="123" y="63"/>
                  </a:moveTo>
                  <a:cubicBezTo>
                    <a:pt x="83" y="67"/>
                    <a:pt x="101" y="58"/>
                    <a:pt x="66" y="51"/>
                  </a:cubicBezTo>
                  <a:cubicBezTo>
                    <a:pt x="64" y="48"/>
                    <a:pt x="63" y="44"/>
                    <a:pt x="60" y="42"/>
                  </a:cubicBezTo>
                  <a:cubicBezTo>
                    <a:pt x="55" y="39"/>
                    <a:pt x="42" y="36"/>
                    <a:pt x="42" y="36"/>
                  </a:cubicBezTo>
                  <a:cubicBezTo>
                    <a:pt x="28" y="22"/>
                    <a:pt x="13" y="13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59" name="Freeform 399"/>
            <p:cNvSpPr>
              <a:spLocks/>
            </p:cNvSpPr>
            <p:nvPr/>
          </p:nvSpPr>
          <p:spPr bwMode="auto">
            <a:xfrm>
              <a:off x="1276" y="2308"/>
              <a:ext cx="138" cy="45"/>
            </a:xfrm>
            <a:custGeom>
              <a:avLst/>
              <a:gdLst>
                <a:gd name="T0" fmla="*/ 138 w 138"/>
                <a:gd name="T1" fmla="*/ 45 h 45"/>
                <a:gd name="T2" fmla="*/ 54 w 138"/>
                <a:gd name="T3" fmla="*/ 33 h 45"/>
                <a:gd name="T4" fmla="*/ 51 w 138"/>
                <a:gd name="T5" fmla="*/ 24 h 45"/>
                <a:gd name="T6" fmla="*/ 33 w 138"/>
                <a:gd name="T7" fmla="*/ 18 h 45"/>
                <a:gd name="T8" fmla="*/ 24 w 138"/>
                <a:gd name="T9" fmla="*/ 15 h 45"/>
                <a:gd name="T10" fmla="*/ 0 w 138"/>
                <a:gd name="T11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8" h="45">
                  <a:moveTo>
                    <a:pt x="138" y="45"/>
                  </a:moveTo>
                  <a:cubicBezTo>
                    <a:pt x="104" y="42"/>
                    <a:pt x="89" y="36"/>
                    <a:pt x="54" y="33"/>
                  </a:cubicBezTo>
                  <a:cubicBezTo>
                    <a:pt x="53" y="30"/>
                    <a:pt x="54" y="26"/>
                    <a:pt x="51" y="24"/>
                  </a:cubicBezTo>
                  <a:cubicBezTo>
                    <a:pt x="46" y="20"/>
                    <a:pt x="39" y="20"/>
                    <a:pt x="33" y="18"/>
                  </a:cubicBezTo>
                  <a:cubicBezTo>
                    <a:pt x="30" y="17"/>
                    <a:pt x="27" y="17"/>
                    <a:pt x="24" y="15"/>
                  </a:cubicBezTo>
                  <a:cubicBezTo>
                    <a:pt x="4" y="2"/>
                    <a:pt x="12" y="6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60" name="Freeform 400"/>
            <p:cNvSpPr>
              <a:spLocks/>
            </p:cNvSpPr>
            <p:nvPr/>
          </p:nvSpPr>
          <p:spPr bwMode="auto">
            <a:xfrm>
              <a:off x="1279" y="2191"/>
              <a:ext cx="129" cy="36"/>
            </a:xfrm>
            <a:custGeom>
              <a:avLst/>
              <a:gdLst>
                <a:gd name="T0" fmla="*/ 129 w 129"/>
                <a:gd name="T1" fmla="*/ 36 h 36"/>
                <a:gd name="T2" fmla="*/ 36 w 129"/>
                <a:gd name="T3" fmla="*/ 24 h 36"/>
                <a:gd name="T4" fmla="*/ 9 w 129"/>
                <a:gd name="T5" fmla="*/ 9 h 36"/>
                <a:gd name="T6" fmla="*/ 0 w 129"/>
                <a:gd name="T7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9" h="36">
                  <a:moveTo>
                    <a:pt x="129" y="36"/>
                  </a:moveTo>
                  <a:cubicBezTo>
                    <a:pt x="87" y="34"/>
                    <a:pt x="74" y="27"/>
                    <a:pt x="36" y="24"/>
                  </a:cubicBezTo>
                  <a:cubicBezTo>
                    <a:pt x="27" y="18"/>
                    <a:pt x="17" y="16"/>
                    <a:pt x="9" y="9"/>
                  </a:cubicBezTo>
                  <a:cubicBezTo>
                    <a:pt x="6" y="6"/>
                    <a:pt x="0" y="0"/>
                    <a:pt x="0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61" name="Freeform 401"/>
            <p:cNvSpPr>
              <a:spLocks/>
            </p:cNvSpPr>
            <p:nvPr/>
          </p:nvSpPr>
          <p:spPr bwMode="auto">
            <a:xfrm>
              <a:off x="562" y="2097"/>
              <a:ext cx="966" cy="967"/>
            </a:xfrm>
            <a:custGeom>
              <a:avLst/>
              <a:gdLst>
                <a:gd name="T0" fmla="*/ 774 w 966"/>
                <a:gd name="T1" fmla="*/ 43 h 967"/>
                <a:gd name="T2" fmla="*/ 833 w 966"/>
                <a:gd name="T3" fmla="*/ 27 h 967"/>
                <a:gd name="T4" fmla="*/ 869 w 966"/>
                <a:gd name="T5" fmla="*/ 15 h 967"/>
                <a:gd name="T6" fmla="*/ 951 w 966"/>
                <a:gd name="T7" fmla="*/ 117 h 967"/>
                <a:gd name="T8" fmla="*/ 961 w 966"/>
                <a:gd name="T9" fmla="*/ 183 h 967"/>
                <a:gd name="T10" fmla="*/ 933 w 966"/>
                <a:gd name="T11" fmla="*/ 269 h 967"/>
                <a:gd name="T12" fmla="*/ 787 w 966"/>
                <a:gd name="T13" fmla="*/ 239 h 967"/>
                <a:gd name="T14" fmla="*/ 715 w 966"/>
                <a:gd name="T15" fmla="*/ 241 h 967"/>
                <a:gd name="T16" fmla="*/ 618 w 966"/>
                <a:gd name="T17" fmla="*/ 253 h 967"/>
                <a:gd name="T18" fmla="*/ 618 w 966"/>
                <a:gd name="T19" fmla="*/ 280 h 967"/>
                <a:gd name="T20" fmla="*/ 639 w 966"/>
                <a:gd name="T21" fmla="*/ 337 h 967"/>
                <a:gd name="T22" fmla="*/ 690 w 966"/>
                <a:gd name="T23" fmla="*/ 472 h 967"/>
                <a:gd name="T24" fmla="*/ 717 w 966"/>
                <a:gd name="T25" fmla="*/ 526 h 967"/>
                <a:gd name="T26" fmla="*/ 789 w 966"/>
                <a:gd name="T27" fmla="*/ 691 h 967"/>
                <a:gd name="T28" fmla="*/ 823 w 966"/>
                <a:gd name="T29" fmla="*/ 783 h 967"/>
                <a:gd name="T30" fmla="*/ 847 w 966"/>
                <a:gd name="T31" fmla="*/ 833 h 967"/>
                <a:gd name="T32" fmla="*/ 843 w 966"/>
                <a:gd name="T33" fmla="*/ 832 h 967"/>
                <a:gd name="T34" fmla="*/ 831 w 966"/>
                <a:gd name="T35" fmla="*/ 835 h 967"/>
                <a:gd name="T36" fmla="*/ 780 w 966"/>
                <a:gd name="T37" fmla="*/ 856 h 967"/>
                <a:gd name="T38" fmla="*/ 735 w 966"/>
                <a:gd name="T39" fmla="*/ 874 h 967"/>
                <a:gd name="T40" fmla="*/ 663 w 966"/>
                <a:gd name="T41" fmla="*/ 919 h 967"/>
                <a:gd name="T42" fmla="*/ 618 w 966"/>
                <a:gd name="T43" fmla="*/ 943 h 967"/>
                <a:gd name="T44" fmla="*/ 612 w 966"/>
                <a:gd name="T45" fmla="*/ 934 h 967"/>
                <a:gd name="T46" fmla="*/ 609 w 966"/>
                <a:gd name="T47" fmla="*/ 925 h 967"/>
                <a:gd name="T48" fmla="*/ 597 w 966"/>
                <a:gd name="T49" fmla="*/ 907 h 967"/>
                <a:gd name="T50" fmla="*/ 591 w 966"/>
                <a:gd name="T51" fmla="*/ 874 h 967"/>
                <a:gd name="T52" fmla="*/ 585 w 966"/>
                <a:gd name="T53" fmla="*/ 856 h 967"/>
                <a:gd name="T54" fmla="*/ 576 w 966"/>
                <a:gd name="T55" fmla="*/ 718 h 967"/>
                <a:gd name="T56" fmla="*/ 543 w 966"/>
                <a:gd name="T57" fmla="*/ 589 h 967"/>
                <a:gd name="T58" fmla="*/ 522 w 966"/>
                <a:gd name="T59" fmla="*/ 457 h 967"/>
                <a:gd name="T60" fmla="*/ 511 w 966"/>
                <a:gd name="T61" fmla="*/ 401 h 967"/>
                <a:gd name="T62" fmla="*/ 503 w 966"/>
                <a:gd name="T63" fmla="*/ 363 h 967"/>
                <a:gd name="T64" fmla="*/ 465 w 966"/>
                <a:gd name="T65" fmla="*/ 357 h 967"/>
                <a:gd name="T66" fmla="*/ 435 w 966"/>
                <a:gd name="T67" fmla="*/ 363 h 967"/>
                <a:gd name="T68" fmla="*/ 435 w 966"/>
                <a:gd name="T69" fmla="*/ 415 h 967"/>
                <a:gd name="T70" fmla="*/ 420 w 966"/>
                <a:gd name="T71" fmla="*/ 703 h 967"/>
                <a:gd name="T72" fmla="*/ 417 w 966"/>
                <a:gd name="T73" fmla="*/ 958 h 967"/>
                <a:gd name="T74" fmla="*/ 395 w 966"/>
                <a:gd name="T75" fmla="*/ 951 h 967"/>
                <a:gd name="T76" fmla="*/ 349 w 966"/>
                <a:gd name="T77" fmla="*/ 931 h 967"/>
                <a:gd name="T78" fmla="*/ 205 w 966"/>
                <a:gd name="T79" fmla="*/ 885 h 967"/>
                <a:gd name="T80" fmla="*/ 159 w 966"/>
                <a:gd name="T81" fmla="*/ 873 h 967"/>
                <a:gd name="T82" fmla="*/ 171 w 966"/>
                <a:gd name="T83" fmla="*/ 844 h 967"/>
                <a:gd name="T84" fmla="*/ 195 w 966"/>
                <a:gd name="T85" fmla="*/ 749 h 967"/>
                <a:gd name="T86" fmla="*/ 247 w 966"/>
                <a:gd name="T87" fmla="*/ 603 h 967"/>
                <a:gd name="T88" fmla="*/ 270 w 966"/>
                <a:gd name="T89" fmla="*/ 496 h 967"/>
                <a:gd name="T90" fmla="*/ 291 w 966"/>
                <a:gd name="T91" fmla="*/ 421 h 967"/>
                <a:gd name="T92" fmla="*/ 323 w 966"/>
                <a:gd name="T93" fmla="*/ 269 h 967"/>
                <a:gd name="T94" fmla="*/ 165 w 966"/>
                <a:gd name="T95" fmla="*/ 265 h 967"/>
                <a:gd name="T96" fmla="*/ 126 w 966"/>
                <a:gd name="T97" fmla="*/ 268 h 967"/>
                <a:gd name="T98" fmla="*/ 19 w 966"/>
                <a:gd name="T99" fmla="*/ 267 h 967"/>
                <a:gd name="T100" fmla="*/ 9 w 966"/>
                <a:gd name="T101" fmla="*/ 211 h 967"/>
                <a:gd name="T102" fmla="*/ 19 w 966"/>
                <a:gd name="T103" fmla="*/ 163 h 967"/>
                <a:gd name="T104" fmla="*/ 41 w 966"/>
                <a:gd name="T105" fmla="*/ 103 h 967"/>
                <a:gd name="T106" fmla="*/ 69 w 966"/>
                <a:gd name="T107" fmla="*/ 53 h 967"/>
                <a:gd name="T108" fmla="*/ 125 w 966"/>
                <a:gd name="T109" fmla="*/ 59 h 967"/>
                <a:gd name="T110" fmla="*/ 169 w 966"/>
                <a:gd name="T111" fmla="*/ 49 h 967"/>
                <a:gd name="T112" fmla="*/ 231 w 966"/>
                <a:gd name="T113" fmla="*/ 52 h 967"/>
                <a:gd name="T114" fmla="*/ 594 w 966"/>
                <a:gd name="T115" fmla="*/ 49 h 967"/>
                <a:gd name="T116" fmla="*/ 726 w 966"/>
                <a:gd name="T117" fmla="*/ 46 h 967"/>
                <a:gd name="T118" fmla="*/ 774 w 966"/>
                <a:gd name="T119" fmla="*/ 43 h 9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6" h="967">
                  <a:moveTo>
                    <a:pt x="774" y="43"/>
                  </a:moveTo>
                  <a:cubicBezTo>
                    <a:pt x="789" y="39"/>
                    <a:pt x="817" y="32"/>
                    <a:pt x="833" y="27"/>
                  </a:cubicBezTo>
                  <a:cubicBezTo>
                    <a:pt x="849" y="22"/>
                    <a:pt x="849" y="0"/>
                    <a:pt x="869" y="15"/>
                  </a:cubicBezTo>
                  <a:cubicBezTo>
                    <a:pt x="889" y="30"/>
                    <a:pt x="936" y="89"/>
                    <a:pt x="951" y="117"/>
                  </a:cubicBezTo>
                  <a:cubicBezTo>
                    <a:pt x="966" y="145"/>
                    <a:pt x="964" y="158"/>
                    <a:pt x="961" y="183"/>
                  </a:cubicBezTo>
                  <a:cubicBezTo>
                    <a:pt x="958" y="208"/>
                    <a:pt x="962" y="260"/>
                    <a:pt x="933" y="269"/>
                  </a:cubicBezTo>
                  <a:cubicBezTo>
                    <a:pt x="904" y="278"/>
                    <a:pt x="823" y="244"/>
                    <a:pt x="787" y="239"/>
                  </a:cubicBezTo>
                  <a:cubicBezTo>
                    <a:pt x="751" y="234"/>
                    <a:pt x="743" y="239"/>
                    <a:pt x="715" y="241"/>
                  </a:cubicBezTo>
                  <a:cubicBezTo>
                    <a:pt x="687" y="243"/>
                    <a:pt x="634" y="247"/>
                    <a:pt x="618" y="253"/>
                  </a:cubicBezTo>
                  <a:cubicBezTo>
                    <a:pt x="598" y="260"/>
                    <a:pt x="601" y="272"/>
                    <a:pt x="618" y="280"/>
                  </a:cubicBezTo>
                  <a:cubicBezTo>
                    <a:pt x="621" y="293"/>
                    <a:pt x="627" y="305"/>
                    <a:pt x="639" y="337"/>
                  </a:cubicBezTo>
                  <a:cubicBezTo>
                    <a:pt x="649" y="366"/>
                    <a:pt x="677" y="440"/>
                    <a:pt x="690" y="472"/>
                  </a:cubicBezTo>
                  <a:cubicBezTo>
                    <a:pt x="695" y="493"/>
                    <a:pt x="707" y="508"/>
                    <a:pt x="717" y="526"/>
                  </a:cubicBezTo>
                  <a:cubicBezTo>
                    <a:pt x="740" y="571"/>
                    <a:pt x="769" y="649"/>
                    <a:pt x="789" y="691"/>
                  </a:cubicBezTo>
                  <a:cubicBezTo>
                    <a:pt x="793" y="703"/>
                    <a:pt x="819" y="771"/>
                    <a:pt x="823" y="783"/>
                  </a:cubicBezTo>
                  <a:cubicBezTo>
                    <a:pt x="833" y="807"/>
                    <a:pt x="844" y="825"/>
                    <a:pt x="847" y="833"/>
                  </a:cubicBezTo>
                  <a:cubicBezTo>
                    <a:pt x="845" y="843"/>
                    <a:pt x="848" y="823"/>
                    <a:pt x="843" y="832"/>
                  </a:cubicBezTo>
                  <a:cubicBezTo>
                    <a:pt x="841" y="836"/>
                    <a:pt x="835" y="834"/>
                    <a:pt x="831" y="835"/>
                  </a:cubicBezTo>
                  <a:cubicBezTo>
                    <a:pt x="813" y="842"/>
                    <a:pt x="799" y="852"/>
                    <a:pt x="780" y="856"/>
                  </a:cubicBezTo>
                  <a:cubicBezTo>
                    <a:pt x="766" y="863"/>
                    <a:pt x="750" y="870"/>
                    <a:pt x="735" y="874"/>
                  </a:cubicBezTo>
                  <a:cubicBezTo>
                    <a:pt x="711" y="890"/>
                    <a:pt x="692" y="913"/>
                    <a:pt x="663" y="919"/>
                  </a:cubicBezTo>
                  <a:cubicBezTo>
                    <a:pt x="649" y="929"/>
                    <a:pt x="632" y="933"/>
                    <a:pt x="618" y="943"/>
                  </a:cubicBezTo>
                  <a:cubicBezTo>
                    <a:pt x="616" y="940"/>
                    <a:pt x="614" y="937"/>
                    <a:pt x="612" y="934"/>
                  </a:cubicBezTo>
                  <a:cubicBezTo>
                    <a:pt x="611" y="931"/>
                    <a:pt x="611" y="928"/>
                    <a:pt x="609" y="925"/>
                  </a:cubicBezTo>
                  <a:cubicBezTo>
                    <a:pt x="605" y="919"/>
                    <a:pt x="597" y="907"/>
                    <a:pt x="597" y="907"/>
                  </a:cubicBezTo>
                  <a:cubicBezTo>
                    <a:pt x="595" y="892"/>
                    <a:pt x="595" y="887"/>
                    <a:pt x="591" y="874"/>
                  </a:cubicBezTo>
                  <a:cubicBezTo>
                    <a:pt x="589" y="868"/>
                    <a:pt x="585" y="856"/>
                    <a:pt x="585" y="856"/>
                  </a:cubicBezTo>
                  <a:cubicBezTo>
                    <a:pt x="581" y="837"/>
                    <a:pt x="583" y="762"/>
                    <a:pt x="576" y="718"/>
                  </a:cubicBezTo>
                  <a:cubicBezTo>
                    <a:pt x="569" y="674"/>
                    <a:pt x="552" y="632"/>
                    <a:pt x="543" y="589"/>
                  </a:cubicBezTo>
                  <a:cubicBezTo>
                    <a:pt x="538" y="544"/>
                    <a:pt x="533" y="501"/>
                    <a:pt x="522" y="457"/>
                  </a:cubicBezTo>
                  <a:cubicBezTo>
                    <a:pt x="518" y="425"/>
                    <a:pt x="514" y="417"/>
                    <a:pt x="511" y="401"/>
                  </a:cubicBezTo>
                  <a:cubicBezTo>
                    <a:pt x="508" y="385"/>
                    <a:pt x="511" y="370"/>
                    <a:pt x="503" y="363"/>
                  </a:cubicBezTo>
                  <a:cubicBezTo>
                    <a:pt x="494" y="345"/>
                    <a:pt x="476" y="357"/>
                    <a:pt x="465" y="357"/>
                  </a:cubicBezTo>
                  <a:cubicBezTo>
                    <a:pt x="454" y="357"/>
                    <a:pt x="440" y="353"/>
                    <a:pt x="435" y="363"/>
                  </a:cubicBezTo>
                  <a:cubicBezTo>
                    <a:pt x="430" y="373"/>
                    <a:pt x="437" y="358"/>
                    <a:pt x="435" y="415"/>
                  </a:cubicBezTo>
                  <a:cubicBezTo>
                    <a:pt x="433" y="472"/>
                    <a:pt x="423" y="613"/>
                    <a:pt x="420" y="703"/>
                  </a:cubicBezTo>
                  <a:cubicBezTo>
                    <a:pt x="419" y="788"/>
                    <a:pt x="422" y="873"/>
                    <a:pt x="417" y="958"/>
                  </a:cubicBezTo>
                  <a:cubicBezTo>
                    <a:pt x="416" y="967"/>
                    <a:pt x="403" y="955"/>
                    <a:pt x="395" y="951"/>
                  </a:cubicBezTo>
                  <a:cubicBezTo>
                    <a:pt x="382" y="944"/>
                    <a:pt x="364" y="936"/>
                    <a:pt x="349" y="931"/>
                  </a:cubicBezTo>
                  <a:cubicBezTo>
                    <a:pt x="316" y="924"/>
                    <a:pt x="236" y="895"/>
                    <a:pt x="205" y="885"/>
                  </a:cubicBezTo>
                  <a:cubicBezTo>
                    <a:pt x="174" y="875"/>
                    <a:pt x="165" y="880"/>
                    <a:pt x="159" y="873"/>
                  </a:cubicBezTo>
                  <a:cubicBezTo>
                    <a:pt x="153" y="866"/>
                    <a:pt x="165" y="865"/>
                    <a:pt x="171" y="844"/>
                  </a:cubicBezTo>
                  <a:cubicBezTo>
                    <a:pt x="183" y="820"/>
                    <a:pt x="188" y="777"/>
                    <a:pt x="195" y="749"/>
                  </a:cubicBezTo>
                  <a:cubicBezTo>
                    <a:pt x="206" y="709"/>
                    <a:pt x="235" y="645"/>
                    <a:pt x="247" y="603"/>
                  </a:cubicBezTo>
                  <a:cubicBezTo>
                    <a:pt x="259" y="561"/>
                    <a:pt x="263" y="526"/>
                    <a:pt x="270" y="496"/>
                  </a:cubicBezTo>
                  <a:cubicBezTo>
                    <a:pt x="278" y="469"/>
                    <a:pt x="283" y="455"/>
                    <a:pt x="291" y="421"/>
                  </a:cubicBezTo>
                  <a:cubicBezTo>
                    <a:pt x="299" y="368"/>
                    <a:pt x="306" y="320"/>
                    <a:pt x="323" y="269"/>
                  </a:cubicBezTo>
                  <a:cubicBezTo>
                    <a:pt x="297" y="252"/>
                    <a:pt x="205" y="268"/>
                    <a:pt x="165" y="265"/>
                  </a:cubicBezTo>
                  <a:cubicBezTo>
                    <a:pt x="151" y="263"/>
                    <a:pt x="129" y="282"/>
                    <a:pt x="126" y="268"/>
                  </a:cubicBezTo>
                  <a:cubicBezTo>
                    <a:pt x="111" y="263"/>
                    <a:pt x="38" y="283"/>
                    <a:pt x="19" y="267"/>
                  </a:cubicBezTo>
                  <a:cubicBezTo>
                    <a:pt x="0" y="258"/>
                    <a:pt x="9" y="228"/>
                    <a:pt x="9" y="211"/>
                  </a:cubicBezTo>
                  <a:cubicBezTo>
                    <a:pt x="9" y="194"/>
                    <a:pt x="14" y="181"/>
                    <a:pt x="19" y="163"/>
                  </a:cubicBezTo>
                  <a:cubicBezTo>
                    <a:pt x="24" y="145"/>
                    <a:pt x="33" y="121"/>
                    <a:pt x="41" y="103"/>
                  </a:cubicBezTo>
                  <a:cubicBezTo>
                    <a:pt x="49" y="85"/>
                    <a:pt x="55" y="60"/>
                    <a:pt x="69" y="53"/>
                  </a:cubicBezTo>
                  <a:cubicBezTo>
                    <a:pt x="83" y="46"/>
                    <a:pt x="108" y="60"/>
                    <a:pt x="125" y="59"/>
                  </a:cubicBezTo>
                  <a:cubicBezTo>
                    <a:pt x="137" y="58"/>
                    <a:pt x="151" y="50"/>
                    <a:pt x="169" y="49"/>
                  </a:cubicBezTo>
                  <a:cubicBezTo>
                    <a:pt x="187" y="48"/>
                    <a:pt x="160" y="52"/>
                    <a:pt x="231" y="52"/>
                  </a:cubicBezTo>
                  <a:cubicBezTo>
                    <a:pt x="352" y="50"/>
                    <a:pt x="473" y="50"/>
                    <a:pt x="594" y="49"/>
                  </a:cubicBezTo>
                  <a:cubicBezTo>
                    <a:pt x="638" y="48"/>
                    <a:pt x="682" y="48"/>
                    <a:pt x="726" y="46"/>
                  </a:cubicBezTo>
                  <a:cubicBezTo>
                    <a:pt x="742" y="45"/>
                    <a:pt x="785" y="32"/>
                    <a:pt x="774" y="43"/>
                  </a:cubicBezTo>
                  <a:close/>
                </a:path>
              </a:pathLst>
            </a:custGeom>
            <a:solidFill>
              <a:srgbClr val="FF99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62" name="Freeform 402"/>
            <p:cNvSpPr>
              <a:spLocks/>
            </p:cNvSpPr>
            <p:nvPr/>
          </p:nvSpPr>
          <p:spPr bwMode="auto">
            <a:xfrm>
              <a:off x="899" y="2282"/>
              <a:ext cx="39" cy="131"/>
            </a:xfrm>
            <a:custGeom>
              <a:avLst/>
              <a:gdLst>
                <a:gd name="T0" fmla="*/ 22 w 39"/>
                <a:gd name="T1" fmla="*/ 8 h 131"/>
                <a:gd name="T2" fmla="*/ 20 w 39"/>
                <a:gd name="T3" fmla="*/ 35 h 131"/>
                <a:gd name="T4" fmla="*/ 34 w 39"/>
                <a:gd name="T5" fmla="*/ 91 h 131"/>
                <a:gd name="T6" fmla="*/ 20 w 39"/>
                <a:gd name="T7" fmla="*/ 115 h 131"/>
                <a:gd name="T8" fmla="*/ 8 w 39"/>
                <a:gd name="T9" fmla="*/ 98 h 131"/>
                <a:gd name="T10" fmla="*/ 2 w 39"/>
                <a:gd name="T11" fmla="*/ 82 h 131"/>
                <a:gd name="T12" fmla="*/ 8 w 39"/>
                <a:gd name="T13" fmla="*/ 44 h 131"/>
                <a:gd name="T14" fmla="*/ 10 w 39"/>
                <a:gd name="T15" fmla="*/ 22 h 131"/>
                <a:gd name="T16" fmla="*/ 22 w 39"/>
                <a:gd name="T17" fmla="*/ 8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9" h="131">
                  <a:moveTo>
                    <a:pt x="22" y="8"/>
                  </a:moveTo>
                  <a:cubicBezTo>
                    <a:pt x="23" y="17"/>
                    <a:pt x="24" y="26"/>
                    <a:pt x="20" y="35"/>
                  </a:cubicBezTo>
                  <a:cubicBezTo>
                    <a:pt x="39" y="46"/>
                    <a:pt x="29" y="71"/>
                    <a:pt x="34" y="91"/>
                  </a:cubicBezTo>
                  <a:cubicBezTo>
                    <a:pt x="30" y="131"/>
                    <a:pt x="39" y="118"/>
                    <a:pt x="20" y="115"/>
                  </a:cubicBezTo>
                  <a:cubicBezTo>
                    <a:pt x="14" y="111"/>
                    <a:pt x="11" y="105"/>
                    <a:pt x="8" y="98"/>
                  </a:cubicBezTo>
                  <a:cubicBezTo>
                    <a:pt x="7" y="92"/>
                    <a:pt x="2" y="82"/>
                    <a:pt x="2" y="82"/>
                  </a:cubicBezTo>
                  <a:cubicBezTo>
                    <a:pt x="0" y="69"/>
                    <a:pt x="3" y="56"/>
                    <a:pt x="8" y="44"/>
                  </a:cubicBezTo>
                  <a:cubicBezTo>
                    <a:pt x="9" y="37"/>
                    <a:pt x="7" y="29"/>
                    <a:pt x="10" y="22"/>
                  </a:cubicBezTo>
                  <a:cubicBezTo>
                    <a:pt x="11" y="19"/>
                    <a:pt x="22" y="0"/>
                    <a:pt x="22" y="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63" name="Freeform 403"/>
            <p:cNvSpPr>
              <a:spLocks/>
            </p:cNvSpPr>
            <p:nvPr/>
          </p:nvSpPr>
          <p:spPr bwMode="auto">
            <a:xfrm>
              <a:off x="1052" y="2248"/>
              <a:ext cx="101" cy="163"/>
            </a:xfrm>
            <a:custGeom>
              <a:avLst/>
              <a:gdLst>
                <a:gd name="T0" fmla="*/ 29 w 101"/>
                <a:gd name="T1" fmla="*/ 29 h 163"/>
                <a:gd name="T2" fmla="*/ 43 w 101"/>
                <a:gd name="T3" fmla="*/ 60 h 163"/>
                <a:gd name="T4" fmla="*/ 49 w 101"/>
                <a:gd name="T5" fmla="*/ 75 h 163"/>
                <a:gd name="T6" fmla="*/ 55 w 101"/>
                <a:gd name="T7" fmla="*/ 93 h 163"/>
                <a:gd name="T8" fmla="*/ 47 w 101"/>
                <a:gd name="T9" fmla="*/ 111 h 163"/>
                <a:gd name="T10" fmla="*/ 59 w 101"/>
                <a:gd name="T11" fmla="*/ 134 h 163"/>
                <a:gd name="T12" fmla="*/ 64 w 101"/>
                <a:gd name="T13" fmla="*/ 144 h 163"/>
                <a:gd name="T14" fmla="*/ 67 w 101"/>
                <a:gd name="T15" fmla="*/ 161 h 163"/>
                <a:gd name="T16" fmla="*/ 73 w 101"/>
                <a:gd name="T17" fmla="*/ 152 h 163"/>
                <a:gd name="T18" fmla="*/ 83 w 101"/>
                <a:gd name="T19" fmla="*/ 147 h 163"/>
                <a:gd name="T20" fmla="*/ 94 w 101"/>
                <a:gd name="T21" fmla="*/ 122 h 163"/>
                <a:gd name="T22" fmla="*/ 101 w 101"/>
                <a:gd name="T23" fmla="*/ 96 h 163"/>
                <a:gd name="T24" fmla="*/ 94 w 101"/>
                <a:gd name="T25" fmla="*/ 83 h 163"/>
                <a:gd name="T26" fmla="*/ 80 w 101"/>
                <a:gd name="T27" fmla="*/ 45 h 163"/>
                <a:gd name="T28" fmla="*/ 53 w 101"/>
                <a:gd name="T29" fmla="*/ 17 h 163"/>
                <a:gd name="T30" fmla="*/ 40 w 101"/>
                <a:gd name="T31" fmla="*/ 12 h 163"/>
                <a:gd name="T32" fmla="*/ 20 w 101"/>
                <a:gd name="T33" fmla="*/ 2 h 163"/>
                <a:gd name="T34" fmla="*/ 13 w 101"/>
                <a:gd name="T35" fmla="*/ 3 h 163"/>
                <a:gd name="T36" fmla="*/ 28 w 101"/>
                <a:gd name="T37" fmla="*/ 21 h 163"/>
                <a:gd name="T38" fmla="*/ 29 w 101"/>
                <a:gd name="T39" fmla="*/ 29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1" h="163">
                  <a:moveTo>
                    <a:pt x="29" y="29"/>
                  </a:moveTo>
                  <a:cubicBezTo>
                    <a:pt x="31" y="45"/>
                    <a:pt x="24" y="58"/>
                    <a:pt x="43" y="60"/>
                  </a:cubicBezTo>
                  <a:cubicBezTo>
                    <a:pt x="40" y="68"/>
                    <a:pt x="39" y="73"/>
                    <a:pt x="49" y="75"/>
                  </a:cubicBezTo>
                  <a:cubicBezTo>
                    <a:pt x="53" y="81"/>
                    <a:pt x="52" y="87"/>
                    <a:pt x="55" y="93"/>
                  </a:cubicBezTo>
                  <a:cubicBezTo>
                    <a:pt x="52" y="110"/>
                    <a:pt x="52" y="101"/>
                    <a:pt x="47" y="111"/>
                  </a:cubicBezTo>
                  <a:cubicBezTo>
                    <a:pt x="52" y="119"/>
                    <a:pt x="54" y="126"/>
                    <a:pt x="59" y="134"/>
                  </a:cubicBezTo>
                  <a:cubicBezTo>
                    <a:pt x="61" y="137"/>
                    <a:pt x="64" y="144"/>
                    <a:pt x="64" y="144"/>
                  </a:cubicBezTo>
                  <a:cubicBezTo>
                    <a:pt x="65" y="150"/>
                    <a:pt x="63" y="157"/>
                    <a:pt x="67" y="161"/>
                  </a:cubicBezTo>
                  <a:cubicBezTo>
                    <a:pt x="68" y="163"/>
                    <a:pt x="72" y="152"/>
                    <a:pt x="73" y="152"/>
                  </a:cubicBezTo>
                  <a:cubicBezTo>
                    <a:pt x="76" y="150"/>
                    <a:pt x="83" y="147"/>
                    <a:pt x="83" y="147"/>
                  </a:cubicBezTo>
                  <a:cubicBezTo>
                    <a:pt x="86" y="138"/>
                    <a:pt x="90" y="131"/>
                    <a:pt x="94" y="122"/>
                  </a:cubicBezTo>
                  <a:cubicBezTo>
                    <a:pt x="95" y="104"/>
                    <a:pt x="94" y="107"/>
                    <a:pt x="101" y="96"/>
                  </a:cubicBezTo>
                  <a:cubicBezTo>
                    <a:pt x="100" y="89"/>
                    <a:pt x="99" y="87"/>
                    <a:pt x="94" y="83"/>
                  </a:cubicBezTo>
                  <a:cubicBezTo>
                    <a:pt x="89" y="73"/>
                    <a:pt x="91" y="49"/>
                    <a:pt x="80" y="45"/>
                  </a:cubicBezTo>
                  <a:cubicBezTo>
                    <a:pt x="71" y="33"/>
                    <a:pt x="71" y="20"/>
                    <a:pt x="53" y="17"/>
                  </a:cubicBezTo>
                  <a:cubicBezTo>
                    <a:pt x="49" y="15"/>
                    <a:pt x="44" y="14"/>
                    <a:pt x="40" y="12"/>
                  </a:cubicBezTo>
                  <a:cubicBezTo>
                    <a:pt x="35" y="6"/>
                    <a:pt x="28" y="3"/>
                    <a:pt x="20" y="2"/>
                  </a:cubicBezTo>
                  <a:cubicBezTo>
                    <a:pt x="16" y="0"/>
                    <a:pt x="0" y="0"/>
                    <a:pt x="13" y="3"/>
                  </a:cubicBezTo>
                  <a:cubicBezTo>
                    <a:pt x="19" y="7"/>
                    <a:pt x="23" y="15"/>
                    <a:pt x="28" y="21"/>
                  </a:cubicBezTo>
                  <a:cubicBezTo>
                    <a:pt x="29" y="27"/>
                    <a:pt x="29" y="24"/>
                    <a:pt x="29" y="29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64" name="Freeform 404"/>
            <p:cNvSpPr>
              <a:spLocks/>
            </p:cNvSpPr>
            <p:nvPr/>
          </p:nvSpPr>
          <p:spPr bwMode="auto">
            <a:xfrm>
              <a:off x="957" y="2317"/>
              <a:ext cx="120" cy="110"/>
            </a:xfrm>
            <a:custGeom>
              <a:avLst/>
              <a:gdLst>
                <a:gd name="T0" fmla="*/ 120 w 120"/>
                <a:gd name="T1" fmla="*/ 63 h 110"/>
                <a:gd name="T2" fmla="*/ 117 w 120"/>
                <a:gd name="T3" fmla="*/ 69 h 110"/>
                <a:gd name="T4" fmla="*/ 97 w 120"/>
                <a:gd name="T5" fmla="*/ 90 h 110"/>
                <a:gd name="T6" fmla="*/ 91 w 120"/>
                <a:gd name="T7" fmla="*/ 93 h 110"/>
                <a:gd name="T8" fmla="*/ 78 w 120"/>
                <a:gd name="T9" fmla="*/ 96 h 110"/>
                <a:gd name="T10" fmla="*/ 69 w 120"/>
                <a:gd name="T11" fmla="*/ 96 h 110"/>
                <a:gd name="T12" fmla="*/ 54 w 120"/>
                <a:gd name="T13" fmla="*/ 93 h 110"/>
                <a:gd name="T14" fmla="*/ 34 w 120"/>
                <a:gd name="T15" fmla="*/ 89 h 110"/>
                <a:gd name="T16" fmla="*/ 24 w 120"/>
                <a:gd name="T17" fmla="*/ 74 h 110"/>
                <a:gd name="T18" fmla="*/ 13 w 120"/>
                <a:gd name="T19" fmla="*/ 69 h 110"/>
                <a:gd name="T20" fmla="*/ 9 w 120"/>
                <a:gd name="T21" fmla="*/ 59 h 110"/>
                <a:gd name="T22" fmla="*/ 13 w 120"/>
                <a:gd name="T23" fmla="*/ 41 h 110"/>
                <a:gd name="T24" fmla="*/ 13 w 120"/>
                <a:gd name="T25" fmla="*/ 29 h 110"/>
                <a:gd name="T26" fmla="*/ 1 w 120"/>
                <a:gd name="T27" fmla="*/ 18 h 110"/>
                <a:gd name="T28" fmla="*/ 1 w 120"/>
                <a:gd name="T29" fmla="*/ 6 h 110"/>
                <a:gd name="T30" fmla="*/ 4 w 120"/>
                <a:gd name="T31" fmla="*/ 2 h 110"/>
                <a:gd name="T32" fmla="*/ 1 w 120"/>
                <a:gd name="T33" fmla="*/ 8 h 110"/>
                <a:gd name="T34" fmla="*/ 12 w 120"/>
                <a:gd name="T35" fmla="*/ 24 h 110"/>
                <a:gd name="T36" fmla="*/ 19 w 120"/>
                <a:gd name="T37" fmla="*/ 41 h 110"/>
                <a:gd name="T38" fmla="*/ 27 w 120"/>
                <a:gd name="T39" fmla="*/ 60 h 110"/>
                <a:gd name="T40" fmla="*/ 37 w 120"/>
                <a:gd name="T41" fmla="*/ 71 h 110"/>
                <a:gd name="T42" fmla="*/ 57 w 120"/>
                <a:gd name="T43" fmla="*/ 75 h 110"/>
                <a:gd name="T44" fmla="*/ 102 w 120"/>
                <a:gd name="T45" fmla="*/ 71 h 110"/>
                <a:gd name="T46" fmla="*/ 120 w 120"/>
                <a:gd name="T47" fmla="*/ 6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20" h="110">
                  <a:moveTo>
                    <a:pt x="120" y="63"/>
                  </a:moveTo>
                  <a:cubicBezTo>
                    <a:pt x="115" y="66"/>
                    <a:pt x="106" y="67"/>
                    <a:pt x="117" y="69"/>
                  </a:cubicBezTo>
                  <a:cubicBezTo>
                    <a:pt x="113" y="78"/>
                    <a:pt x="105" y="84"/>
                    <a:pt x="97" y="90"/>
                  </a:cubicBezTo>
                  <a:cubicBezTo>
                    <a:pt x="95" y="98"/>
                    <a:pt x="97" y="110"/>
                    <a:pt x="91" y="93"/>
                  </a:cubicBezTo>
                  <a:cubicBezTo>
                    <a:pt x="84" y="95"/>
                    <a:pt x="84" y="101"/>
                    <a:pt x="78" y="96"/>
                  </a:cubicBezTo>
                  <a:cubicBezTo>
                    <a:pt x="75" y="104"/>
                    <a:pt x="71" y="105"/>
                    <a:pt x="69" y="96"/>
                  </a:cubicBezTo>
                  <a:cubicBezTo>
                    <a:pt x="61" y="99"/>
                    <a:pt x="58" y="102"/>
                    <a:pt x="54" y="93"/>
                  </a:cubicBezTo>
                  <a:cubicBezTo>
                    <a:pt x="47" y="96"/>
                    <a:pt x="42" y="91"/>
                    <a:pt x="34" y="89"/>
                  </a:cubicBezTo>
                  <a:cubicBezTo>
                    <a:pt x="28" y="84"/>
                    <a:pt x="25" y="82"/>
                    <a:pt x="24" y="74"/>
                  </a:cubicBezTo>
                  <a:cubicBezTo>
                    <a:pt x="7" y="76"/>
                    <a:pt x="25" y="74"/>
                    <a:pt x="13" y="69"/>
                  </a:cubicBezTo>
                  <a:cubicBezTo>
                    <a:pt x="6" y="55"/>
                    <a:pt x="23" y="61"/>
                    <a:pt x="9" y="59"/>
                  </a:cubicBezTo>
                  <a:cubicBezTo>
                    <a:pt x="15" y="51"/>
                    <a:pt x="6" y="51"/>
                    <a:pt x="13" y="41"/>
                  </a:cubicBezTo>
                  <a:cubicBezTo>
                    <a:pt x="6" y="38"/>
                    <a:pt x="9" y="34"/>
                    <a:pt x="13" y="29"/>
                  </a:cubicBezTo>
                  <a:cubicBezTo>
                    <a:pt x="7" y="26"/>
                    <a:pt x="4" y="25"/>
                    <a:pt x="1" y="18"/>
                  </a:cubicBezTo>
                  <a:cubicBezTo>
                    <a:pt x="10" y="12"/>
                    <a:pt x="4" y="15"/>
                    <a:pt x="1" y="6"/>
                  </a:cubicBezTo>
                  <a:cubicBezTo>
                    <a:pt x="2" y="5"/>
                    <a:pt x="4" y="0"/>
                    <a:pt x="4" y="2"/>
                  </a:cubicBezTo>
                  <a:cubicBezTo>
                    <a:pt x="4" y="4"/>
                    <a:pt x="1" y="6"/>
                    <a:pt x="1" y="8"/>
                  </a:cubicBezTo>
                  <a:cubicBezTo>
                    <a:pt x="0" y="18"/>
                    <a:pt x="5" y="20"/>
                    <a:pt x="12" y="24"/>
                  </a:cubicBezTo>
                  <a:cubicBezTo>
                    <a:pt x="13" y="34"/>
                    <a:pt x="17" y="32"/>
                    <a:pt x="19" y="41"/>
                  </a:cubicBezTo>
                  <a:cubicBezTo>
                    <a:pt x="18" y="52"/>
                    <a:pt x="16" y="58"/>
                    <a:pt x="27" y="60"/>
                  </a:cubicBezTo>
                  <a:cubicBezTo>
                    <a:pt x="32" y="63"/>
                    <a:pt x="34" y="66"/>
                    <a:pt x="37" y="71"/>
                  </a:cubicBezTo>
                  <a:cubicBezTo>
                    <a:pt x="44" y="68"/>
                    <a:pt x="53" y="67"/>
                    <a:pt x="57" y="75"/>
                  </a:cubicBezTo>
                  <a:cubicBezTo>
                    <a:pt x="79" y="74"/>
                    <a:pt x="84" y="73"/>
                    <a:pt x="102" y="71"/>
                  </a:cubicBezTo>
                  <a:cubicBezTo>
                    <a:pt x="109" y="67"/>
                    <a:pt x="113" y="68"/>
                    <a:pt x="120" y="6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65" name="Freeform 405"/>
            <p:cNvSpPr>
              <a:spLocks/>
            </p:cNvSpPr>
            <p:nvPr/>
          </p:nvSpPr>
          <p:spPr bwMode="auto">
            <a:xfrm>
              <a:off x="937" y="2241"/>
              <a:ext cx="117" cy="46"/>
            </a:xfrm>
            <a:custGeom>
              <a:avLst/>
              <a:gdLst>
                <a:gd name="T0" fmla="*/ 117 w 117"/>
                <a:gd name="T1" fmla="*/ 7 h 46"/>
                <a:gd name="T2" fmla="*/ 93 w 117"/>
                <a:gd name="T3" fmla="*/ 9 h 46"/>
                <a:gd name="T4" fmla="*/ 98 w 117"/>
                <a:gd name="T5" fmla="*/ 10 h 46"/>
                <a:gd name="T6" fmla="*/ 78 w 117"/>
                <a:gd name="T7" fmla="*/ 19 h 46"/>
                <a:gd name="T8" fmla="*/ 71 w 117"/>
                <a:gd name="T9" fmla="*/ 31 h 46"/>
                <a:gd name="T10" fmla="*/ 51 w 117"/>
                <a:gd name="T11" fmla="*/ 28 h 46"/>
                <a:gd name="T12" fmla="*/ 39 w 117"/>
                <a:gd name="T13" fmla="*/ 37 h 46"/>
                <a:gd name="T14" fmla="*/ 51 w 117"/>
                <a:gd name="T15" fmla="*/ 46 h 46"/>
                <a:gd name="T16" fmla="*/ 39 w 117"/>
                <a:gd name="T17" fmla="*/ 40 h 46"/>
                <a:gd name="T18" fmla="*/ 32 w 117"/>
                <a:gd name="T19" fmla="*/ 31 h 46"/>
                <a:gd name="T20" fmla="*/ 9 w 117"/>
                <a:gd name="T21" fmla="*/ 25 h 46"/>
                <a:gd name="T22" fmla="*/ 20 w 117"/>
                <a:gd name="T23" fmla="*/ 21 h 46"/>
                <a:gd name="T24" fmla="*/ 33 w 117"/>
                <a:gd name="T25" fmla="*/ 16 h 46"/>
                <a:gd name="T26" fmla="*/ 50 w 117"/>
                <a:gd name="T27" fmla="*/ 9 h 46"/>
                <a:gd name="T28" fmla="*/ 86 w 117"/>
                <a:gd name="T29" fmla="*/ 3 h 46"/>
                <a:gd name="T30" fmla="*/ 117 w 117"/>
                <a:gd name="T31" fmla="*/ 7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7" h="46">
                  <a:moveTo>
                    <a:pt x="117" y="7"/>
                  </a:moveTo>
                  <a:cubicBezTo>
                    <a:pt x="109" y="8"/>
                    <a:pt x="101" y="8"/>
                    <a:pt x="93" y="9"/>
                  </a:cubicBezTo>
                  <a:cubicBezTo>
                    <a:pt x="91" y="9"/>
                    <a:pt x="98" y="8"/>
                    <a:pt x="98" y="10"/>
                  </a:cubicBezTo>
                  <a:cubicBezTo>
                    <a:pt x="98" y="12"/>
                    <a:pt x="80" y="19"/>
                    <a:pt x="78" y="19"/>
                  </a:cubicBezTo>
                  <a:cubicBezTo>
                    <a:pt x="77" y="25"/>
                    <a:pt x="76" y="27"/>
                    <a:pt x="71" y="31"/>
                  </a:cubicBezTo>
                  <a:cubicBezTo>
                    <a:pt x="66" y="21"/>
                    <a:pt x="61" y="27"/>
                    <a:pt x="51" y="28"/>
                  </a:cubicBezTo>
                  <a:cubicBezTo>
                    <a:pt x="45" y="30"/>
                    <a:pt x="42" y="31"/>
                    <a:pt x="39" y="37"/>
                  </a:cubicBezTo>
                  <a:cubicBezTo>
                    <a:pt x="42" y="44"/>
                    <a:pt x="45" y="42"/>
                    <a:pt x="51" y="46"/>
                  </a:cubicBezTo>
                  <a:cubicBezTo>
                    <a:pt x="51" y="46"/>
                    <a:pt x="43" y="42"/>
                    <a:pt x="39" y="40"/>
                  </a:cubicBezTo>
                  <a:cubicBezTo>
                    <a:pt x="30" y="36"/>
                    <a:pt x="39" y="37"/>
                    <a:pt x="32" y="31"/>
                  </a:cubicBezTo>
                  <a:cubicBezTo>
                    <a:pt x="27" y="27"/>
                    <a:pt x="15" y="27"/>
                    <a:pt x="9" y="25"/>
                  </a:cubicBezTo>
                  <a:cubicBezTo>
                    <a:pt x="0" y="32"/>
                    <a:pt x="13" y="22"/>
                    <a:pt x="20" y="21"/>
                  </a:cubicBezTo>
                  <a:cubicBezTo>
                    <a:pt x="24" y="19"/>
                    <a:pt x="29" y="18"/>
                    <a:pt x="33" y="16"/>
                  </a:cubicBezTo>
                  <a:cubicBezTo>
                    <a:pt x="36" y="9"/>
                    <a:pt x="43" y="10"/>
                    <a:pt x="50" y="9"/>
                  </a:cubicBezTo>
                  <a:cubicBezTo>
                    <a:pt x="62" y="0"/>
                    <a:pt x="68" y="4"/>
                    <a:pt x="86" y="3"/>
                  </a:cubicBezTo>
                  <a:cubicBezTo>
                    <a:pt x="96" y="4"/>
                    <a:pt x="107" y="4"/>
                    <a:pt x="117" y="7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66" name="Freeform 406"/>
            <p:cNvSpPr>
              <a:spLocks/>
            </p:cNvSpPr>
            <p:nvPr/>
          </p:nvSpPr>
          <p:spPr bwMode="auto">
            <a:xfrm>
              <a:off x="922" y="2275"/>
              <a:ext cx="186" cy="166"/>
            </a:xfrm>
            <a:custGeom>
              <a:avLst/>
              <a:gdLst>
                <a:gd name="T0" fmla="*/ 171 w 186"/>
                <a:gd name="T1" fmla="*/ 80 h 166"/>
                <a:gd name="T2" fmla="*/ 174 w 186"/>
                <a:gd name="T3" fmla="*/ 105 h 166"/>
                <a:gd name="T4" fmla="*/ 173 w 186"/>
                <a:gd name="T5" fmla="*/ 123 h 166"/>
                <a:gd name="T6" fmla="*/ 185 w 186"/>
                <a:gd name="T7" fmla="*/ 141 h 166"/>
                <a:gd name="T8" fmla="*/ 141 w 186"/>
                <a:gd name="T9" fmla="*/ 164 h 166"/>
                <a:gd name="T10" fmla="*/ 129 w 186"/>
                <a:gd name="T11" fmla="*/ 156 h 166"/>
                <a:gd name="T12" fmla="*/ 114 w 186"/>
                <a:gd name="T13" fmla="*/ 161 h 166"/>
                <a:gd name="T14" fmla="*/ 75 w 186"/>
                <a:gd name="T15" fmla="*/ 159 h 166"/>
                <a:gd name="T16" fmla="*/ 72 w 186"/>
                <a:gd name="T17" fmla="*/ 161 h 166"/>
                <a:gd name="T18" fmla="*/ 45 w 186"/>
                <a:gd name="T19" fmla="*/ 147 h 166"/>
                <a:gd name="T20" fmla="*/ 18 w 186"/>
                <a:gd name="T21" fmla="*/ 125 h 166"/>
                <a:gd name="T22" fmla="*/ 27 w 186"/>
                <a:gd name="T23" fmla="*/ 126 h 166"/>
                <a:gd name="T24" fmla="*/ 23 w 186"/>
                <a:gd name="T25" fmla="*/ 105 h 166"/>
                <a:gd name="T26" fmla="*/ 9 w 186"/>
                <a:gd name="T27" fmla="*/ 87 h 166"/>
                <a:gd name="T28" fmla="*/ 11 w 186"/>
                <a:gd name="T29" fmla="*/ 66 h 166"/>
                <a:gd name="T30" fmla="*/ 6 w 186"/>
                <a:gd name="T31" fmla="*/ 45 h 166"/>
                <a:gd name="T32" fmla="*/ 9 w 186"/>
                <a:gd name="T33" fmla="*/ 36 h 166"/>
                <a:gd name="T34" fmla="*/ 5 w 186"/>
                <a:gd name="T35" fmla="*/ 27 h 166"/>
                <a:gd name="T36" fmla="*/ 24 w 186"/>
                <a:gd name="T37" fmla="*/ 0 h 166"/>
                <a:gd name="T38" fmla="*/ 63 w 186"/>
                <a:gd name="T39" fmla="*/ 21 h 166"/>
                <a:gd name="T40" fmla="*/ 51 w 186"/>
                <a:gd name="T41" fmla="*/ 39 h 166"/>
                <a:gd name="T42" fmla="*/ 27 w 186"/>
                <a:gd name="T43" fmla="*/ 36 h 166"/>
                <a:gd name="T44" fmla="*/ 27 w 186"/>
                <a:gd name="T45" fmla="*/ 56 h 166"/>
                <a:gd name="T46" fmla="*/ 35 w 186"/>
                <a:gd name="T47" fmla="*/ 74 h 166"/>
                <a:gd name="T48" fmla="*/ 30 w 186"/>
                <a:gd name="T49" fmla="*/ 86 h 166"/>
                <a:gd name="T50" fmla="*/ 44 w 186"/>
                <a:gd name="T51" fmla="*/ 114 h 166"/>
                <a:gd name="T52" fmla="*/ 65 w 186"/>
                <a:gd name="T53" fmla="*/ 131 h 166"/>
                <a:gd name="T54" fmla="*/ 86 w 186"/>
                <a:gd name="T55" fmla="*/ 144 h 166"/>
                <a:gd name="T56" fmla="*/ 117 w 186"/>
                <a:gd name="T57" fmla="*/ 146 h 166"/>
                <a:gd name="T58" fmla="*/ 143 w 186"/>
                <a:gd name="T59" fmla="*/ 141 h 166"/>
                <a:gd name="T60" fmla="*/ 161 w 186"/>
                <a:gd name="T61" fmla="*/ 126 h 166"/>
                <a:gd name="T62" fmla="*/ 167 w 186"/>
                <a:gd name="T63" fmla="*/ 99 h 166"/>
                <a:gd name="T64" fmla="*/ 176 w 186"/>
                <a:gd name="T65" fmla="*/ 68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86" h="166">
                  <a:moveTo>
                    <a:pt x="176" y="68"/>
                  </a:moveTo>
                  <a:cubicBezTo>
                    <a:pt x="173" y="77"/>
                    <a:pt x="181" y="77"/>
                    <a:pt x="171" y="80"/>
                  </a:cubicBezTo>
                  <a:cubicBezTo>
                    <a:pt x="173" y="87"/>
                    <a:pt x="170" y="88"/>
                    <a:pt x="173" y="95"/>
                  </a:cubicBezTo>
                  <a:cubicBezTo>
                    <a:pt x="170" y="102"/>
                    <a:pt x="164" y="103"/>
                    <a:pt x="174" y="105"/>
                  </a:cubicBezTo>
                  <a:cubicBezTo>
                    <a:pt x="176" y="112"/>
                    <a:pt x="186" y="124"/>
                    <a:pt x="174" y="122"/>
                  </a:cubicBezTo>
                  <a:cubicBezTo>
                    <a:pt x="169" y="119"/>
                    <a:pt x="162" y="127"/>
                    <a:pt x="173" y="123"/>
                  </a:cubicBezTo>
                  <a:cubicBezTo>
                    <a:pt x="174" y="132"/>
                    <a:pt x="186" y="144"/>
                    <a:pt x="171" y="135"/>
                  </a:cubicBezTo>
                  <a:cubicBezTo>
                    <a:pt x="163" y="147"/>
                    <a:pt x="175" y="142"/>
                    <a:pt x="185" y="141"/>
                  </a:cubicBezTo>
                  <a:cubicBezTo>
                    <a:pt x="180" y="149"/>
                    <a:pt x="174" y="152"/>
                    <a:pt x="165" y="153"/>
                  </a:cubicBezTo>
                  <a:cubicBezTo>
                    <a:pt x="156" y="158"/>
                    <a:pt x="152" y="160"/>
                    <a:pt x="141" y="164"/>
                  </a:cubicBezTo>
                  <a:cubicBezTo>
                    <a:pt x="140" y="158"/>
                    <a:pt x="140" y="156"/>
                    <a:pt x="134" y="153"/>
                  </a:cubicBezTo>
                  <a:cubicBezTo>
                    <a:pt x="132" y="154"/>
                    <a:pt x="129" y="154"/>
                    <a:pt x="129" y="156"/>
                  </a:cubicBezTo>
                  <a:cubicBezTo>
                    <a:pt x="129" y="158"/>
                    <a:pt x="136" y="158"/>
                    <a:pt x="134" y="159"/>
                  </a:cubicBezTo>
                  <a:cubicBezTo>
                    <a:pt x="128" y="161"/>
                    <a:pt x="121" y="160"/>
                    <a:pt x="114" y="161"/>
                  </a:cubicBezTo>
                  <a:cubicBezTo>
                    <a:pt x="103" y="159"/>
                    <a:pt x="101" y="154"/>
                    <a:pt x="92" y="161"/>
                  </a:cubicBezTo>
                  <a:cubicBezTo>
                    <a:pt x="85" y="159"/>
                    <a:pt x="82" y="158"/>
                    <a:pt x="75" y="159"/>
                  </a:cubicBezTo>
                  <a:cubicBezTo>
                    <a:pt x="75" y="161"/>
                    <a:pt x="76" y="164"/>
                    <a:pt x="74" y="165"/>
                  </a:cubicBezTo>
                  <a:cubicBezTo>
                    <a:pt x="73" y="166"/>
                    <a:pt x="73" y="162"/>
                    <a:pt x="72" y="161"/>
                  </a:cubicBezTo>
                  <a:cubicBezTo>
                    <a:pt x="69" y="158"/>
                    <a:pt x="60" y="158"/>
                    <a:pt x="57" y="158"/>
                  </a:cubicBezTo>
                  <a:cubicBezTo>
                    <a:pt x="51" y="153"/>
                    <a:pt x="48" y="155"/>
                    <a:pt x="45" y="147"/>
                  </a:cubicBezTo>
                  <a:cubicBezTo>
                    <a:pt x="48" y="137"/>
                    <a:pt x="44" y="136"/>
                    <a:pt x="35" y="138"/>
                  </a:cubicBezTo>
                  <a:cubicBezTo>
                    <a:pt x="31" y="148"/>
                    <a:pt x="26" y="132"/>
                    <a:pt x="18" y="125"/>
                  </a:cubicBezTo>
                  <a:cubicBezTo>
                    <a:pt x="20" y="124"/>
                    <a:pt x="21" y="123"/>
                    <a:pt x="23" y="123"/>
                  </a:cubicBezTo>
                  <a:cubicBezTo>
                    <a:pt x="25" y="123"/>
                    <a:pt x="26" y="127"/>
                    <a:pt x="27" y="126"/>
                  </a:cubicBezTo>
                  <a:cubicBezTo>
                    <a:pt x="30" y="123"/>
                    <a:pt x="22" y="113"/>
                    <a:pt x="20" y="111"/>
                  </a:cubicBezTo>
                  <a:cubicBezTo>
                    <a:pt x="8" y="118"/>
                    <a:pt x="20" y="107"/>
                    <a:pt x="23" y="105"/>
                  </a:cubicBezTo>
                  <a:cubicBezTo>
                    <a:pt x="17" y="104"/>
                    <a:pt x="9" y="109"/>
                    <a:pt x="15" y="101"/>
                  </a:cubicBezTo>
                  <a:cubicBezTo>
                    <a:pt x="14" y="95"/>
                    <a:pt x="11" y="92"/>
                    <a:pt x="9" y="87"/>
                  </a:cubicBezTo>
                  <a:cubicBezTo>
                    <a:pt x="14" y="77"/>
                    <a:pt x="10" y="89"/>
                    <a:pt x="5" y="81"/>
                  </a:cubicBezTo>
                  <a:cubicBezTo>
                    <a:pt x="3" y="78"/>
                    <a:pt x="10" y="69"/>
                    <a:pt x="11" y="66"/>
                  </a:cubicBezTo>
                  <a:cubicBezTo>
                    <a:pt x="1" y="60"/>
                    <a:pt x="14" y="55"/>
                    <a:pt x="3" y="51"/>
                  </a:cubicBezTo>
                  <a:cubicBezTo>
                    <a:pt x="4" y="49"/>
                    <a:pt x="6" y="47"/>
                    <a:pt x="6" y="45"/>
                  </a:cubicBezTo>
                  <a:cubicBezTo>
                    <a:pt x="6" y="43"/>
                    <a:pt x="4" y="41"/>
                    <a:pt x="5" y="39"/>
                  </a:cubicBezTo>
                  <a:cubicBezTo>
                    <a:pt x="6" y="37"/>
                    <a:pt x="11" y="37"/>
                    <a:pt x="9" y="36"/>
                  </a:cubicBezTo>
                  <a:cubicBezTo>
                    <a:pt x="7" y="35"/>
                    <a:pt x="4" y="37"/>
                    <a:pt x="2" y="38"/>
                  </a:cubicBezTo>
                  <a:cubicBezTo>
                    <a:pt x="6" y="32"/>
                    <a:pt x="11" y="32"/>
                    <a:pt x="5" y="27"/>
                  </a:cubicBezTo>
                  <a:cubicBezTo>
                    <a:pt x="0" y="18"/>
                    <a:pt x="12" y="23"/>
                    <a:pt x="6" y="12"/>
                  </a:cubicBezTo>
                  <a:cubicBezTo>
                    <a:pt x="18" y="5"/>
                    <a:pt x="6" y="5"/>
                    <a:pt x="24" y="0"/>
                  </a:cubicBezTo>
                  <a:cubicBezTo>
                    <a:pt x="30" y="10"/>
                    <a:pt x="28" y="13"/>
                    <a:pt x="41" y="15"/>
                  </a:cubicBezTo>
                  <a:cubicBezTo>
                    <a:pt x="53" y="6"/>
                    <a:pt x="54" y="20"/>
                    <a:pt x="63" y="21"/>
                  </a:cubicBezTo>
                  <a:cubicBezTo>
                    <a:pt x="62" y="25"/>
                    <a:pt x="62" y="29"/>
                    <a:pt x="60" y="32"/>
                  </a:cubicBezTo>
                  <a:cubicBezTo>
                    <a:pt x="58" y="35"/>
                    <a:pt x="51" y="39"/>
                    <a:pt x="51" y="39"/>
                  </a:cubicBezTo>
                  <a:cubicBezTo>
                    <a:pt x="47" y="34"/>
                    <a:pt x="46" y="32"/>
                    <a:pt x="39" y="33"/>
                  </a:cubicBezTo>
                  <a:cubicBezTo>
                    <a:pt x="44" y="45"/>
                    <a:pt x="33" y="38"/>
                    <a:pt x="27" y="36"/>
                  </a:cubicBezTo>
                  <a:cubicBezTo>
                    <a:pt x="22" y="42"/>
                    <a:pt x="20" y="43"/>
                    <a:pt x="24" y="50"/>
                  </a:cubicBezTo>
                  <a:cubicBezTo>
                    <a:pt x="17" y="60"/>
                    <a:pt x="23" y="48"/>
                    <a:pt x="27" y="56"/>
                  </a:cubicBezTo>
                  <a:cubicBezTo>
                    <a:pt x="29" y="59"/>
                    <a:pt x="23" y="62"/>
                    <a:pt x="21" y="65"/>
                  </a:cubicBezTo>
                  <a:cubicBezTo>
                    <a:pt x="24" y="74"/>
                    <a:pt x="27" y="71"/>
                    <a:pt x="35" y="74"/>
                  </a:cubicBezTo>
                  <a:cubicBezTo>
                    <a:pt x="39" y="72"/>
                    <a:pt x="46" y="67"/>
                    <a:pt x="42" y="75"/>
                  </a:cubicBezTo>
                  <a:cubicBezTo>
                    <a:pt x="41" y="82"/>
                    <a:pt x="36" y="83"/>
                    <a:pt x="30" y="86"/>
                  </a:cubicBezTo>
                  <a:cubicBezTo>
                    <a:pt x="36" y="90"/>
                    <a:pt x="41" y="91"/>
                    <a:pt x="33" y="96"/>
                  </a:cubicBezTo>
                  <a:cubicBezTo>
                    <a:pt x="43" y="100"/>
                    <a:pt x="30" y="111"/>
                    <a:pt x="44" y="114"/>
                  </a:cubicBezTo>
                  <a:cubicBezTo>
                    <a:pt x="45" y="123"/>
                    <a:pt x="49" y="122"/>
                    <a:pt x="57" y="123"/>
                  </a:cubicBezTo>
                  <a:cubicBezTo>
                    <a:pt x="60" y="130"/>
                    <a:pt x="57" y="136"/>
                    <a:pt x="65" y="131"/>
                  </a:cubicBezTo>
                  <a:cubicBezTo>
                    <a:pt x="68" y="133"/>
                    <a:pt x="72" y="133"/>
                    <a:pt x="74" y="135"/>
                  </a:cubicBezTo>
                  <a:cubicBezTo>
                    <a:pt x="79" y="140"/>
                    <a:pt x="73" y="141"/>
                    <a:pt x="86" y="144"/>
                  </a:cubicBezTo>
                  <a:cubicBezTo>
                    <a:pt x="94" y="143"/>
                    <a:pt x="95" y="145"/>
                    <a:pt x="99" y="152"/>
                  </a:cubicBezTo>
                  <a:cubicBezTo>
                    <a:pt x="111" y="138"/>
                    <a:pt x="99" y="160"/>
                    <a:pt x="117" y="146"/>
                  </a:cubicBezTo>
                  <a:cubicBezTo>
                    <a:pt x="124" y="147"/>
                    <a:pt x="125" y="144"/>
                    <a:pt x="131" y="143"/>
                  </a:cubicBezTo>
                  <a:cubicBezTo>
                    <a:pt x="138" y="144"/>
                    <a:pt x="140" y="149"/>
                    <a:pt x="143" y="141"/>
                  </a:cubicBezTo>
                  <a:cubicBezTo>
                    <a:pt x="154" y="146"/>
                    <a:pt x="146" y="132"/>
                    <a:pt x="152" y="128"/>
                  </a:cubicBezTo>
                  <a:cubicBezTo>
                    <a:pt x="155" y="127"/>
                    <a:pt x="158" y="127"/>
                    <a:pt x="161" y="126"/>
                  </a:cubicBezTo>
                  <a:cubicBezTo>
                    <a:pt x="157" y="120"/>
                    <a:pt x="157" y="117"/>
                    <a:pt x="164" y="116"/>
                  </a:cubicBezTo>
                  <a:cubicBezTo>
                    <a:pt x="159" y="108"/>
                    <a:pt x="158" y="105"/>
                    <a:pt x="167" y="99"/>
                  </a:cubicBezTo>
                  <a:cubicBezTo>
                    <a:pt x="164" y="90"/>
                    <a:pt x="160" y="87"/>
                    <a:pt x="164" y="77"/>
                  </a:cubicBezTo>
                  <a:cubicBezTo>
                    <a:pt x="166" y="71"/>
                    <a:pt x="171" y="57"/>
                    <a:pt x="176" y="68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67" name="Freeform 407"/>
            <p:cNvSpPr>
              <a:spLocks/>
            </p:cNvSpPr>
            <p:nvPr/>
          </p:nvSpPr>
          <p:spPr bwMode="auto">
            <a:xfrm>
              <a:off x="996" y="2320"/>
              <a:ext cx="67" cy="66"/>
            </a:xfrm>
            <a:custGeom>
              <a:avLst/>
              <a:gdLst>
                <a:gd name="T0" fmla="*/ 66 w 67"/>
                <a:gd name="T1" fmla="*/ 20 h 66"/>
                <a:gd name="T2" fmla="*/ 49 w 67"/>
                <a:gd name="T3" fmla="*/ 29 h 66"/>
                <a:gd name="T4" fmla="*/ 66 w 67"/>
                <a:gd name="T5" fmla="*/ 35 h 66"/>
                <a:gd name="T6" fmla="*/ 55 w 67"/>
                <a:gd name="T7" fmla="*/ 42 h 66"/>
                <a:gd name="T8" fmla="*/ 37 w 67"/>
                <a:gd name="T9" fmla="*/ 47 h 66"/>
                <a:gd name="T10" fmla="*/ 43 w 67"/>
                <a:gd name="T11" fmla="*/ 36 h 66"/>
                <a:gd name="T12" fmla="*/ 31 w 67"/>
                <a:gd name="T13" fmla="*/ 32 h 66"/>
                <a:gd name="T14" fmla="*/ 27 w 67"/>
                <a:gd name="T15" fmla="*/ 33 h 66"/>
                <a:gd name="T16" fmla="*/ 24 w 67"/>
                <a:gd name="T17" fmla="*/ 41 h 66"/>
                <a:gd name="T18" fmla="*/ 22 w 67"/>
                <a:gd name="T19" fmla="*/ 48 h 66"/>
                <a:gd name="T20" fmla="*/ 30 w 67"/>
                <a:gd name="T21" fmla="*/ 33 h 66"/>
                <a:gd name="T22" fmla="*/ 16 w 67"/>
                <a:gd name="T23" fmla="*/ 30 h 66"/>
                <a:gd name="T24" fmla="*/ 16 w 67"/>
                <a:gd name="T25" fmla="*/ 26 h 66"/>
                <a:gd name="T26" fmla="*/ 0 w 67"/>
                <a:gd name="T27" fmla="*/ 26 h 66"/>
                <a:gd name="T28" fmla="*/ 10 w 67"/>
                <a:gd name="T29" fmla="*/ 21 h 66"/>
                <a:gd name="T30" fmla="*/ 3 w 67"/>
                <a:gd name="T31" fmla="*/ 18 h 66"/>
                <a:gd name="T32" fmla="*/ 9 w 67"/>
                <a:gd name="T33" fmla="*/ 15 h 66"/>
                <a:gd name="T34" fmla="*/ 15 w 67"/>
                <a:gd name="T35" fmla="*/ 6 h 66"/>
                <a:gd name="T36" fmla="*/ 22 w 67"/>
                <a:gd name="T37" fmla="*/ 5 h 66"/>
                <a:gd name="T38" fmla="*/ 21 w 67"/>
                <a:gd name="T39" fmla="*/ 12 h 66"/>
                <a:gd name="T40" fmla="*/ 19 w 67"/>
                <a:gd name="T41" fmla="*/ 18 h 66"/>
                <a:gd name="T42" fmla="*/ 42 w 67"/>
                <a:gd name="T43" fmla="*/ 17 h 66"/>
                <a:gd name="T44" fmla="*/ 45 w 67"/>
                <a:gd name="T45" fmla="*/ 12 h 66"/>
                <a:gd name="T46" fmla="*/ 45 w 67"/>
                <a:gd name="T47" fmla="*/ 9 h 66"/>
                <a:gd name="T48" fmla="*/ 61 w 67"/>
                <a:gd name="T49" fmla="*/ 6 h 66"/>
                <a:gd name="T50" fmla="*/ 66 w 67"/>
                <a:gd name="T51" fmla="*/ 2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7" h="66">
                  <a:moveTo>
                    <a:pt x="66" y="20"/>
                  </a:moveTo>
                  <a:cubicBezTo>
                    <a:pt x="57" y="21"/>
                    <a:pt x="52" y="21"/>
                    <a:pt x="49" y="29"/>
                  </a:cubicBezTo>
                  <a:cubicBezTo>
                    <a:pt x="56" y="30"/>
                    <a:pt x="60" y="32"/>
                    <a:pt x="66" y="35"/>
                  </a:cubicBezTo>
                  <a:cubicBezTo>
                    <a:pt x="63" y="41"/>
                    <a:pt x="61" y="41"/>
                    <a:pt x="55" y="42"/>
                  </a:cubicBezTo>
                  <a:cubicBezTo>
                    <a:pt x="49" y="45"/>
                    <a:pt x="43" y="45"/>
                    <a:pt x="37" y="47"/>
                  </a:cubicBezTo>
                  <a:cubicBezTo>
                    <a:pt x="29" y="41"/>
                    <a:pt x="37" y="39"/>
                    <a:pt x="43" y="36"/>
                  </a:cubicBezTo>
                  <a:cubicBezTo>
                    <a:pt x="50" y="27"/>
                    <a:pt x="37" y="33"/>
                    <a:pt x="31" y="32"/>
                  </a:cubicBezTo>
                  <a:cubicBezTo>
                    <a:pt x="28" y="30"/>
                    <a:pt x="16" y="26"/>
                    <a:pt x="27" y="33"/>
                  </a:cubicBezTo>
                  <a:cubicBezTo>
                    <a:pt x="30" y="50"/>
                    <a:pt x="27" y="27"/>
                    <a:pt x="24" y="41"/>
                  </a:cubicBezTo>
                  <a:cubicBezTo>
                    <a:pt x="22" y="48"/>
                    <a:pt x="29" y="66"/>
                    <a:pt x="22" y="48"/>
                  </a:cubicBezTo>
                  <a:cubicBezTo>
                    <a:pt x="24" y="42"/>
                    <a:pt x="27" y="38"/>
                    <a:pt x="30" y="33"/>
                  </a:cubicBezTo>
                  <a:cubicBezTo>
                    <a:pt x="24" y="32"/>
                    <a:pt x="23" y="29"/>
                    <a:pt x="16" y="30"/>
                  </a:cubicBezTo>
                  <a:cubicBezTo>
                    <a:pt x="14" y="43"/>
                    <a:pt x="18" y="31"/>
                    <a:pt x="16" y="26"/>
                  </a:cubicBezTo>
                  <a:cubicBezTo>
                    <a:pt x="10" y="32"/>
                    <a:pt x="6" y="31"/>
                    <a:pt x="0" y="26"/>
                  </a:cubicBezTo>
                  <a:cubicBezTo>
                    <a:pt x="7" y="23"/>
                    <a:pt x="8" y="30"/>
                    <a:pt x="10" y="21"/>
                  </a:cubicBezTo>
                  <a:cubicBezTo>
                    <a:pt x="8" y="20"/>
                    <a:pt x="3" y="21"/>
                    <a:pt x="3" y="18"/>
                  </a:cubicBezTo>
                  <a:cubicBezTo>
                    <a:pt x="3" y="16"/>
                    <a:pt x="7" y="16"/>
                    <a:pt x="9" y="15"/>
                  </a:cubicBezTo>
                  <a:cubicBezTo>
                    <a:pt x="12" y="13"/>
                    <a:pt x="12" y="8"/>
                    <a:pt x="15" y="6"/>
                  </a:cubicBezTo>
                  <a:cubicBezTo>
                    <a:pt x="17" y="5"/>
                    <a:pt x="20" y="5"/>
                    <a:pt x="22" y="5"/>
                  </a:cubicBezTo>
                  <a:cubicBezTo>
                    <a:pt x="37" y="0"/>
                    <a:pt x="33" y="10"/>
                    <a:pt x="21" y="12"/>
                  </a:cubicBezTo>
                  <a:cubicBezTo>
                    <a:pt x="25" y="18"/>
                    <a:pt x="26" y="17"/>
                    <a:pt x="19" y="18"/>
                  </a:cubicBezTo>
                  <a:cubicBezTo>
                    <a:pt x="28" y="33"/>
                    <a:pt x="33" y="18"/>
                    <a:pt x="42" y="17"/>
                  </a:cubicBezTo>
                  <a:cubicBezTo>
                    <a:pt x="43" y="15"/>
                    <a:pt x="46" y="14"/>
                    <a:pt x="45" y="12"/>
                  </a:cubicBezTo>
                  <a:cubicBezTo>
                    <a:pt x="44" y="8"/>
                    <a:pt x="33" y="14"/>
                    <a:pt x="45" y="9"/>
                  </a:cubicBezTo>
                  <a:cubicBezTo>
                    <a:pt x="31" y="1"/>
                    <a:pt x="60" y="6"/>
                    <a:pt x="61" y="6"/>
                  </a:cubicBezTo>
                  <a:cubicBezTo>
                    <a:pt x="67" y="8"/>
                    <a:pt x="66" y="13"/>
                    <a:pt x="66" y="2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68" name="Freeform 408"/>
            <p:cNvSpPr>
              <a:spLocks/>
            </p:cNvSpPr>
            <p:nvPr/>
          </p:nvSpPr>
          <p:spPr bwMode="auto">
            <a:xfrm>
              <a:off x="979" y="2313"/>
              <a:ext cx="101" cy="75"/>
            </a:xfrm>
            <a:custGeom>
              <a:avLst/>
              <a:gdLst>
                <a:gd name="T0" fmla="*/ 54 w 101"/>
                <a:gd name="T1" fmla="*/ 75 h 75"/>
                <a:gd name="T2" fmla="*/ 5 w 101"/>
                <a:gd name="T3" fmla="*/ 43 h 75"/>
                <a:gd name="T4" fmla="*/ 12 w 101"/>
                <a:gd name="T5" fmla="*/ 15 h 75"/>
                <a:gd name="T6" fmla="*/ 33 w 101"/>
                <a:gd name="T7" fmla="*/ 1 h 75"/>
                <a:gd name="T8" fmla="*/ 84 w 101"/>
                <a:gd name="T9" fmla="*/ 7 h 75"/>
                <a:gd name="T10" fmla="*/ 101 w 101"/>
                <a:gd name="T11" fmla="*/ 34 h 75"/>
                <a:gd name="T12" fmla="*/ 83 w 101"/>
                <a:gd name="T13" fmla="*/ 64 h 75"/>
                <a:gd name="T14" fmla="*/ 54 w 101"/>
                <a:gd name="T1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75">
                  <a:moveTo>
                    <a:pt x="54" y="75"/>
                  </a:moveTo>
                  <a:cubicBezTo>
                    <a:pt x="17" y="70"/>
                    <a:pt x="14" y="70"/>
                    <a:pt x="5" y="43"/>
                  </a:cubicBezTo>
                  <a:cubicBezTo>
                    <a:pt x="6" y="28"/>
                    <a:pt x="0" y="24"/>
                    <a:pt x="12" y="15"/>
                  </a:cubicBezTo>
                  <a:cubicBezTo>
                    <a:pt x="20" y="9"/>
                    <a:pt x="33" y="1"/>
                    <a:pt x="33" y="1"/>
                  </a:cubicBezTo>
                  <a:cubicBezTo>
                    <a:pt x="56" y="4"/>
                    <a:pt x="64" y="0"/>
                    <a:pt x="84" y="7"/>
                  </a:cubicBezTo>
                  <a:cubicBezTo>
                    <a:pt x="87" y="12"/>
                    <a:pt x="101" y="28"/>
                    <a:pt x="101" y="34"/>
                  </a:cubicBezTo>
                  <a:cubicBezTo>
                    <a:pt x="101" y="42"/>
                    <a:pt x="91" y="57"/>
                    <a:pt x="83" y="64"/>
                  </a:cubicBezTo>
                  <a:cubicBezTo>
                    <a:pt x="75" y="71"/>
                    <a:pt x="60" y="73"/>
                    <a:pt x="54" y="75"/>
                  </a:cubicBezTo>
                  <a:close/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69" name="Freeform 409"/>
            <p:cNvSpPr>
              <a:spLocks/>
            </p:cNvSpPr>
            <p:nvPr/>
          </p:nvSpPr>
          <p:spPr bwMode="auto">
            <a:xfrm>
              <a:off x="988" y="2317"/>
              <a:ext cx="74" cy="60"/>
            </a:xfrm>
            <a:custGeom>
              <a:avLst/>
              <a:gdLst>
                <a:gd name="T0" fmla="*/ 74 w 74"/>
                <a:gd name="T1" fmla="*/ 33 h 60"/>
                <a:gd name="T2" fmla="*/ 56 w 74"/>
                <a:gd name="T3" fmla="*/ 29 h 60"/>
                <a:gd name="T4" fmla="*/ 56 w 74"/>
                <a:gd name="T5" fmla="*/ 33 h 60"/>
                <a:gd name="T6" fmla="*/ 51 w 74"/>
                <a:gd name="T7" fmla="*/ 35 h 60"/>
                <a:gd name="T8" fmla="*/ 50 w 74"/>
                <a:gd name="T9" fmla="*/ 41 h 60"/>
                <a:gd name="T10" fmla="*/ 42 w 74"/>
                <a:gd name="T11" fmla="*/ 42 h 60"/>
                <a:gd name="T12" fmla="*/ 50 w 74"/>
                <a:gd name="T13" fmla="*/ 54 h 60"/>
                <a:gd name="T14" fmla="*/ 60 w 74"/>
                <a:gd name="T15" fmla="*/ 51 h 60"/>
                <a:gd name="T16" fmla="*/ 63 w 74"/>
                <a:gd name="T17" fmla="*/ 56 h 60"/>
                <a:gd name="T18" fmla="*/ 56 w 74"/>
                <a:gd name="T19" fmla="*/ 54 h 60"/>
                <a:gd name="T20" fmla="*/ 39 w 74"/>
                <a:gd name="T21" fmla="*/ 59 h 60"/>
                <a:gd name="T22" fmla="*/ 30 w 74"/>
                <a:gd name="T23" fmla="*/ 57 h 60"/>
                <a:gd name="T24" fmla="*/ 26 w 74"/>
                <a:gd name="T25" fmla="*/ 53 h 60"/>
                <a:gd name="T26" fmla="*/ 50 w 74"/>
                <a:gd name="T27" fmla="*/ 56 h 60"/>
                <a:gd name="T28" fmla="*/ 36 w 74"/>
                <a:gd name="T29" fmla="*/ 42 h 60"/>
                <a:gd name="T30" fmla="*/ 23 w 74"/>
                <a:gd name="T31" fmla="*/ 47 h 60"/>
                <a:gd name="T32" fmla="*/ 15 w 74"/>
                <a:gd name="T33" fmla="*/ 45 h 60"/>
                <a:gd name="T34" fmla="*/ 17 w 74"/>
                <a:gd name="T35" fmla="*/ 39 h 60"/>
                <a:gd name="T36" fmla="*/ 12 w 74"/>
                <a:gd name="T37" fmla="*/ 38 h 60"/>
                <a:gd name="T38" fmla="*/ 12 w 74"/>
                <a:gd name="T39" fmla="*/ 18 h 60"/>
                <a:gd name="T40" fmla="*/ 17 w 74"/>
                <a:gd name="T41" fmla="*/ 29 h 60"/>
                <a:gd name="T42" fmla="*/ 33 w 74"/>
                <a:gd name="T43" fmla="*/ 33 h 60"/>
                <a:gd name="T44" fmla="*/ 47 w 74"/>
                <a:gd name="T45" fmla="*/ 38 h 60"/>
                <a:gd name="T46" fmla="*/ 42 w 74"/>
                <a:gd name="T47" fmla="*/ 27 h 60"/>
                <a:gd name="T48" fmla="*/ 41 w 74"/>
                <a:gd name="T49" fmla="*/ 24 h 60"/>
                <a:gd name="T50" fmla="*/ 38 w 74"/>
                <a:gd name="T51" fmla="*/ 11 h 60"/>
                <a:gd name="T52" fmla="*/ 38 w 74"/>
                <a:gd name="T53" fmla="*/ 14 h 60"/>
                <a:gd name="T54" fmla="*/ 50 w 74"/>
                <a:gd name="T55" fmla="*/ 11 h 60"/>
                <a:gd name="T56" fmla="*/ 42 w 74"/>
                <a:gd name="T57" fmla="*/ 2 h 60"/>
                <a:gd name="T58" fmla="*/ 48 w 74"/>
                <a:gd name="T59" fmla="*/ 3 h 60"/>
                <a:gd name="T60" fmla="*/ 54 w 74"/>
                <a:gd name="T61" fmla="*/ 5 h 60"/>
                <a:gd name="T62" fmla="*/ 42 w 74"/>
                <a:gd name="T63" fmla="*/ 17 h 60"/>
                <a:gd name="T64" fmla="*/ 53 w 74"/>
                <a:gd name="T65" fmla="*/ 27 h 60"/>
                <a:gd name="T66" fmla="*/ 74 w 74"/>
                <a:gd name="T67" fmla="*/ 3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74" h="60">
                  <a:moveTo>
                    <a:pt x="74" y="33"/>
                  </a:moveTo>
                  <a:cubicBezTo>
                    <a:pt x="66" y="32"/>
                    <a:pt x="61" y="35"/>
                    <a:pt x="56" y="29"/>
                  </a:cubicBezTo>
                  <a:cubicBezTo>
                    <a:pt x="43" y="32"/>
                    <a:pt x="56" y="28"/>
                    <a:pt x="56" y="33"/>
                  </a:cubicBezTo>
                  <a:cubicBezTo>
                    <a:pt x="56" y="35"/>
                    <a:pt x="53" y="34"/>
                    <a:pt x="51" y="35"/>
                  </a:cubicBezTo>
                  <a:cubicBezTo>
                    <a:pt x="51" y="37"/>
                    <a:pt x="52" y="40"/>
                    <a:pt x="50" y="41"/>
                  </a:cubicBezTo>
                  <a:cubicBezTo>
                    <a:pt x="48" y="43"/>
                    <a:pt x="43" y="40"/>
                    <a:pt x="42" y="42"/>
                  </a:cubicBezTo>
                  <a:cubicBezTo>
                    <a:pt x="36" y="54"/>
                    <a:pt x="45" y="53"/>
                    <a:pt x="50" y="54"/>
                  </a:cubicBezTo>
                  <a:cubicBezTo>
                    <a:pt x="53" y="53"/>
                    <a:pt x="57" y="50"/>
                    <a:pt x="60" y="51"/>
                  </a:cubicBezTo>
                  <a:cubicBezTo>
                    <a:pt x="62" y="52"/>
                    <a:pt x="65" y="55"/>
                    <a:pt x="63" y="56"/>
                  </a:cubicBezTo>
                  <a:cubicBezTo>
                    <a:pt x="61" y="57"/>
                    <a:pt x="58" y="55"/>
                    <a:pt x="56" y="54"/>
                  </a:cubicBezTo>
                  <a:cubicBezTo>
                    <a:pt x="50" y="56"/>
                    <a:pt x="45" y="57"/>
                    <a:pt x="39" y="59"/>
                  </a:cubicBezTo>
                  <a:cubicBezTo>
                    <a:pt x="36" y="58"/>
                    <a:pt x="33" y="58"/>
                    <a:pt x="30" y="57"/>
                  </a:cubicBezTo>
                  <a:cubicBezTo>
                    <a:pt x="28" y="56"/>
                    <a:pt x="26" y="53"/>
                    <a:pt x="26" y="53"/>
                  </a:cubicBezTo>
                  <a:cubicBezTo>
                    <a:pt x="39" y="55"/>
                    <a:pt x="34" y="60"/>
                    <a:pt x="50" y="56"/>
                  </a:cubicBezTo>
                  <a:cubicBezTo>
                    <a:pt x="44" y="51"/>
                    <a:pt x="40" y="49"/>
                    <a:pt x="36" y="42"/>
                  </a:cubicBezTo>
                  <a:cubicBezTo>
                    <a:pt x="27" y="46"/>
                    <a:pt x="29" y="36"/>
                    <a:pt x="23" y="47"/>
                  </a:cubicBezTo>
                  <a:cubicBezTo>
                    <a:pt x="20" y="46"/>
                    <a:pt x="17" y="47"/>
                    <a:pt x="15" y="45"/>
                  </a:cubicBezTo>
                  <a:cubicBezTo>
                    <a:pt x="14" y="43"/>
                    <a:pt x="18" y="41"/>
                    <a:pt x="17" y="39"/>
                  </a:cubicBezTo>
                  <a:cubicBezTo>
                    <a:pt x="16" y="37"/>
                    <a:pt x="14" y="38"/>
                    <a:pt x="12" y="38"/>
                  </a:cubicBezTo>
                  <a:cubicBezTo>
                    <a:pt x="7" y="30"/>
                    <a:pt x="0" y="24"/>
                    <a:pt x="12" y="18"/>
                  </a:cubicBezTo>
                  <a:cubicBezTo>
                    <a:pt x="8" y="25"/>
                    <a:pt x="6" y="35"/>
                    <a:pt x="17" y="29"/>
                  </a:cubicBezTo>
                  <a:cubicBezTo>
                    <a:pt x="0" y="19"/>
                    <a:pt x="32" y="33"/>
                    <a:pt x="33" y="33"/>
                  </a:cubicBezTo>
                  <a:cubicBezTo>
                    <a:pt x="36" y="42"/>
                    <a:pt x="37" y="36"/>
                    <a:pt x="47" y="38"/>
                  </a:cubicBezTo>
                  <a:cubicBezTo>
                    <a:pt x="51" y="31"/>
                    <a:pt x="52" y="25"/>
                    <a:pt x="42" y="27"/>
                  </a:cubicBezTo>
                  <a:cubicBezTo>
                    <a:pt x="36" y="32"/>
                    <a:pt x="34" y="27"/>
                    <a:pt x="41" y="24"/>
                  </a:cubicBezTo>
                  <a:cubicBezTo>
                    <a:pt x="47" y="18"/>
                    <a:pt x="46" y="15"/>
                    <a:pt x="38" y="11"/>
                  </a:cubicBezTo>
                  <a:cubicBezTo>
                    <a:pt x="33" y="12"/>
                    <a:pt x="19" y="16"/>
                    <a:pt x="38" y="14"/>
                  </a:cubicBezTo>
                  <a:cubicBezTo>
                    <a:pt x="42" y="12"/>
                    <a:pt x="47" y="14"/>
                    <a:pt x="50" y="11"/>
                  </a:cubicBezTo>
                  <a:cubicBezTo>
                    <a:pt x="53" y="8"/>
                    <a:pt x="42" y="6"/>
                    <a:pt x="42" y="2"/>
                  </a:cubicBezTo>
                  <a:cubicBezTo>
                    <a:pt x="42" y="0"/>
                    <a:pt x="46" y="3"/>
                    <a:pt x="48" y="3"/>
                  </a:cubicBezTo>
                  <a:cubicBezTo>
                    <a:pt x="50" y="4"/>
                    <a:pt x="52" y="4"/>
                    <a:pt x="54" y="5"/>
                  </a:cubicBezTo>
                  <a:cubicBezTo>
                    <a:pt x="51" y="12"/>
                    <a:pt x="48" y="13"/>
                    <a:pt x="42" y="17"/>
                  </a:cubicBezTo>
                  <a:cubicBezTo>
                    <a:pt x="49" y="21"/>
                    <a:pt x="45" y="25"/>
                    <a:pt x="53" y="27"/>
                  </a:cubicBezTo>
                  <a:cubicBezTo>
                    <a:pt x="58" y="31"/>
                    <a:pt x="74" y="31"/>
                    <a:pt x="74" y="33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70" name="Freeform 410"/>
            <p:cNvSpPr>
              <a:spLocks/>
            </p:cNvSpPr>
            <p:nvPr/>
          </p:nvSpPr>
          <p:spPr bwMode="auto">
            <a:xfrm>
              <a:off x="943" y="2259"/>
              <a:ext cx="146" cy="79"/>
            </a:xfrm>
            <a:custGeom>
              <a:avLst/>
              <a:gdLst>
                <a:gd name="T0" fmla="*/ 144 w 146"/>
                <a:gd name="T1" fmla="*/ 72 h 79"/>
                <a:gd name="T2" fmla="*/ 132 w 146"/>
                <a:gd name="T3" fmla="*/ 51 h 79"/>
                <a:gd name="T4" fmla="*/ 131 w 146"/>
                <a:gd name="T5" fmla="*/ 37 h 79"/>
                <a:gd name="T6" fmla="*/ 129 w 146"/>
                <a:gd name="T7" fmla="*/ 42 h 79"/>
                <a:gd name="T8" fmla="*/ 128 w 146"/>
                <a:gd name="T9" fmla="*/ 37 h 79"/>
                <a:gd name="T10" fmla="*/ 122 w 146"/>
                <a:gd name="T11" fmla="*/ 45 h 79"/>
                <a:gd name="T12" fmla="*/ 116 w 146"/>
                <a:gd name="T13" fmla="*/ 25 h 79"/>
                <a:gd name="T14" fmla="*/ 120 w 146"/>
                <a:gd name="T15" fmla="*/ 10 h 79"/>
                <a:gd name="T16" fmla="*/ 110 w 146"/>
                <a:gd name="T17" fmla="*/ 24 h 79"/>
                <a:gd name="T18" fmla="*/ 105 w 146"/>
                <a:gd name="T19" fmla="*/ 34 h 79"/>
                <a:gd name="T20" fmla="*/ 93 w 146"/>
                <a:gd name="T21" fmla="*/ 42 h 79"/>
                <a:gd name="T22" fmla="*/ 96 w 146"/>
                <a:gd name="T23" fmla="*/ 31 h 79"/>
                <a:gd name="T24" fmla="*/ 87 w 146"/>
                <a:gd name="T25" fmla="*/ 31 h 79"/>
                <a:gd name="T26" fmla="*/ 74 w 146"/>
                <a:gd name="T27" fmla="*/ 39 h 79"/>
                <a:gd name="T28" fmla="*/ 75 w 146"/>
                <a:gd name="T29" fmla="*/ 45 h 79"/>
                <a:gd name="T30" fmla="*/ 74 w 146"/>
                <a:gd name="T31" fmla="*/ 40 h 79"/>
                <a:gd name="T32" fmla="*/ 63 w 146"/>
                <a:gd name="T33" fmla="*/ 48 h 79"/>
                <a:gd name="T34" fmla="*/ 59 w 146"/>
                <a:gd name="T35" fmla="*/ 40 h 79"/>
                <a:gd name="T36" fmla="*/ 57 w 146"/>
                <a:gd name="T37" fmla="*/ 36 h 79"/>
                <a:gd name="T38" fmla="*/ 51 w 146"/>
                <a:gd name="T39" fmla="*/ 37 h 79"/>
                <a:gd name="T40" fmla="*/ 50 w 146"/>
                <a:gd name="T41" fmla="*/ 43 h 79"/>
                <a:gd name="T42" fmla="*/ 47 w 146"/>
                <a:gd name="T43" fmla="*/ 48 h 79"/>
                <a:gd name="T44" fmla="*/ 48 w 146"/>
                <a:gd name="T45" fmla="*/ 43 h 79"/>
                <a:gd name="T46" fmla="*/ 50 w 146"/>
                <a:gd name="T47" fmla="*/ 37 h 79"/>
                <a:gd name="T48" fmla="*/ 41 w 146"/>
                <a:gd name="T49" fmla="*/ 46 h 79"/>
                <a:gd name="T50" fmla="*/ 36 w 146"/>
                <a:gd name="T51" fmla="*/ 48 h 79"/>
                <a:gd name="T52" fmla="*/ 32 w 146"/>
                <a:gd name="T53" fmla="*/ 43 h 79"/>
                <a:gd name="T54" fmla="*/ 29 w 146"/>
                <a:gd name="T55" fmla="*/ 57 h 79"/>
                <a:gd name="T56" fmla="*/ 18 w 146"/>
                <a:gd name="T57" fmla="*/ 42 h 79"/>
                <a:gd name="T58" fmla="*/ 20 w 146"/>
                <a:gd name="T59" fmla="*/ 46 h 79"/>
                <a:gd name="T60" fmla="*/ 15 w 146"/>
                <a:gd name="T61" fmla="*/ 43 h 79"/>
                <a:gd name="T62" fmla="*/ 12 w 146"/>
                <a:gd name="T63" fmla="*/ 48 h 79"/>
                <a:gd name="T64" fmla="*/ 6 w 146"/>
                <a:gd name="T65" fmla="*/ 49 h 79"/>
                <a:gd name="T66" fmla="*/ 3 w 146"/>
                <a:gd name="T67" fmla="*/ 39 h 79"/>
                <a:gd name="T68" fmla="*/ 6 w 146"/>
                <a:gd name="T69" fmla="*/ 33 h 79"/>
                <a:gd name="T70" fmla="*/ 0 w 146"/>
                <a:gd name="T71" fmla="*/ 31 h 79"/>
                <a:gd name="T72" fmla="*/ 15 w 146"/>
                <a:gd name="T73" fmla="*/ 27 h 79"/>
                <a:gd name="T74" fmla="*/ 26 w 146"/>
                <a:gd name="T75" fmla="*/ 28 h 79"/>
                <a:gd name="T76" fmla="*/ 41 w 146"/>
                <a:gd name="T77" fmla="*/ 34 h 79"/>
                <a:gd name="T78" fmla="*/ 51 w 146"/>
                <a:gd name="T79" fmla="*/ 25 h 79"/>
                <a:gd name="T80" fmla="*/ 54 w 146"/>
                <a:gd name="T81" fmla="*/ 30 h 79"/>
                <a:gd name="T82" fmla="*/ 63 w 146"/>
                <a:gd name="T83" fmla="*/ 25 h 79"/>
                <a:gd name="T84" fmla="*/ 63 w 146"/>
                <a:gd name="T85" fmla="*/ 28 h 79"/>
                <a:gd name="T86" fmla="*/ 66 w 146"/>
                <a:gd name="T87" fmla="*/ 31 h 79"/>
                <a:gd name="T88" fmla="*/ 77 w 146"/>
                <a:gd name="T89" fmla="*/ 30 h 79"/>
                <a:gd name="T90" fmla="*/ 86 w 146"/>
                <a:gd name="T91" fmla="*/ 15 h 79"/>
                <a:gd name="T92" fmla="*/ 81 w 146"/>
                <a:gd name="T93" fmla="*/ 28 h 79"/>
                <a:gd name="T94" fmla="*/ 93 w 146"/>
                <a:gd name="T95" fmla="*/ 21 h 79"/>
                <a:gd name="T96" fmla="*/ 104 w 146"/>
                <a:gd name="T97" fmla="*/ 16 h 79"/>
                <a:gd name="T98" fmla="*/ 107 w 146"/>
                <a:gd name="T99" fmla="*/ 24 h 79"/>
                <a:gd name="T100" fmla="*/ 108 w 146"/>
                <a:gd name="T101" fmla="*/ 18 h 79"/>
                <a:gd name="T102" fmla="*/ 116 w 146"/>
                <a:gd name="T103" fmla="*/ 12 h 79"/>
                <a:gd name="T104" fmla="*/ 123 w 146"/>
                <a:gd name="T105" fmla="*/ 24 h 79"/>
                <a:gd name="T106" fmla="*/ 125 w 146"/>
                <a:gd name="T107" fmla="*/ 30 h 79"/>
                <a:gd name="T108" fmla="*/ 128 w 146"/>
                <a:gd name="T109" fmla="*/ 34 h 79"/>
                <a:gd name="T110" fmla="*/ 132 w 146"/>
                <a:gd name="T111" fmla="*/ 31 h 79"/>
                <a:gd name="T112" fmla="*/ 134 w 146"/>
                <a:gd name="T113" fmla="*/ 36 h 79"/>
                <a:gd name="T114" fmla="*/ 141 w 146"/>
                <a:gd name="T115" fmla="*/ 43 h 79"/>
                <a:gd name="T116" fmla="*/ 146 w 146"/>
                <a:gd name="T117" fmla="*/ 55 h 79"/>
                <a:gd name="T118" fmla="*/ 144 w 146"/>
                <a:gd name="T119" fmla="*/ 72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46" h="79">
                  <a:moveTo>
                    <a:pt x="144" y="72"/>
                  </a:moveTo>
                  <a:cubicBezTo>
                    <a:pt x="143" y="63"/>
                    <a:pt x="141" y="53"/>
                    <a:pt x="132" y="51"/>
                  </a:cubicBezTo>
                  <a:cubicBezTo>
                    <a:pt x="135" y="45"/>
                    <a:pt x="137" y="42"/>
                    <a:pt x="131" y="37"/>
                  </a:cubicBezTo>
                  <a:cubicBezTo>
                    <a:pt x="130" y="39"/>
                    <a:pt x="131" y="42"/>
                    <a:pt x="129" y="42"/>
                  </a:cubicBezTo>
                  <a:cubicBezTo>
                    <a:pt x="127" y="42"/>
                    <a:pt x="130" y="37"/>
                    <a:pt x="128" y="37"/>
                  </a:cubicBezTo>
                  <a:cubicBezTo>
                    <a:pt x="125" y="37"/>
                    <a:pt x="125" y="43"/>
                    <a:pt x="122" y="45"/>
                  </a:cubicBezTo>
                  <a:cubicBezTo>
                    <a:pt x="119" y="37"/>
                    <a:pt x="125" y="30"/>
                    <a:pt x="116" y="25"/>
                  </a:cubicBezTo>
                  <a:cubicBezTo>
                    <a:pt x="117" y="20"/>
                    <a:pt x="119" y="15"/>
                    <a:pt x="120" y="10"/>
                  </a:cubicBezTo>
                  <a:cubicBezTo>
                    <a:pt x="110" y="3"/>
                    <a:pt x="118" y="18"/>
                    <a:pt x="110" y="24"/>
                  </a:cubicBezTo>
                  <a:cubicBezTo>
                    <a:pt x="111" y="31"/>
                    <a:pt x="114" y="38"/>
                    <a:pt x="105" y="34"/>
                  </a:cubicBezTo>
                  <a:cubicBezTo>
                    <a:pt x="99" y="37"/>
                    <a:pt x="100" y="40"/>
                    <a:pt x="93" y="42"/>
                  </a:cubicBezTo>
                  <a:cubicBezTo>
                    <a:pt x="97" y="36"/>
                    <a:pt x="105" y="35"/>
                    <a:pt x="96" y="31"/>
                  </a:cubicBezTo>
                  <a:cubicBezTo>
                    <a:pt x="89" y="34"/>
                    <a:pt x="92" y="41"/>
                    <a:pt x="87" y="31"/>
                  </a:cubicBezTo>
                  <a:cubicBezTo>
                    <a:pt x="83" y="34"/>
                    <a:pt x="78" y="36"/>
                    <a:pt x="74" y="39"/>
                  </a:cubicBezTo>
                  <a:cubicBezTo>
                    <a:pt x="74" y="41"/>
                    <a:pt x="75" y="43"/>
                    <a:pt x="75" y="45"/>
                  </a:cubicBezTo>
                  <a:cubicBezTo>
                    <a:pt x="75" y="47"/>
                    <a:pt x="76" y="41"/>
                    <a:pt x="74" y="40"/>
                  </a:cubicBezTo>
                  <a:cubicBezTo>
                    <a:pt x="70" y="39"/>
                    <a:pt x="66" y="45"/>
                    <a:pt x="63" y="48"/>
                  </a:cubicBezTo>
                  <a:cubicBezTo>
                    <a:pt x="68" y="37"/>
                    <a:pt x="61" y="51"/>
                    <a:pt x="59" y="40"/>
                  </a:cubicBezTo>
                  <a:cubicBezTo>
                    <a:pt x="59" y="40"/>
                    <a:pt x="58" y="37"/>
                    <a:pt x="57" y="36"/>
                  </a:cubicBezTo>
                  <a:cubicBezTo>
                    <a:pt x="55" y="36"/>
                    <a:pt x="52" y="36"/>
                    <a:pt x="51" y="37"/>
                  </a:cubicBezTo>
                  <a:cubicBezTo>
                    <a:pt x="50" y="38"/>
                    <a:pt x="51" y="41"/>
                    <a:pt x="50" y="43"/>
                  </a:cubicBezTo>
                  <a:cubicBezTo>
                    <a:pt x="49" y="45"/>
                    <a:pt x="47" y="50"/>
                    <a:pt x="47" y="48"/>
                  </a:cubicBezTo>
                  <a:cubicBezTo>
                    <a:pt x="47" y="46"/>
                    <a:pt x="48" y="45"/>
                    <a:pt x="48" y="43"/>
                  </a:cubicBezTo>
                  <a:cubicBezTo>
                    <a:pt x="49" y="41"/>
                    <a:pt x="49" y="39"/>
                    <a:pt x="50" y="37"/>
                  </a:cubicBezTo>
                  <a:cubicBezTo>
                    <a:pt x="42" y="35"/>
                    <a:pt x="42" y="39"/>
                    <a:pt x="41" y="46"/>
                  </a:cubicBezTo>
                  <a:cubicBezTo>
                    <a:pt x="33" y="35"/>
                    <a:pt x="43" y="47"/>
                    <a:pt x="36" y="48"/>
                  </a:cubicBezTo>
                  <a:cubicBezTo>
                    <a:pt x="34" y="48"/>
                    <a:pt x="33" y="45"/>
                    <a:pt x="32" y="43"/>
                  </a:cubicBezTo>
                  <a:cubicBezTo>
                    <a:pt x="25" y="46"/>
                    <a:pt x="30" y="48"/>
                    <a:pt x="29" y="57"/>
                  </a:cubicBezTo>
                  <a:cubicBezTo>
                    <a:pt x="25" y="51"/>
                    <a:pt x="25" y="43"/>
                    <a:pt x="18" y="42"/>
                  </a:cubicBezTo>
                  <a:cubicBezTo>
                    <a:pt x="19" y="43"/>
                    <a:pt x="21" y="46"/>
                    <a:pt x="20" y="46"/>
                  </a:cubicBezTo>
                  <a:cubicBezTo>
                    <a:pt x="18" y="47"/>
                    <a:pt x="17" y="43"/>
                    <a:pt x="15" y="43"/>
                  </a:cubicBezTo>
                  <a:cubicBezTo>
                    <a:pt x="13" y="43"/>
                    <a:pt x="14" y="47"/>
                    <a:pt x="12" y="48"/>
                  </a:cubicBezTo>
                  <a:cubicBezTo>
                    <a:pt x="10" y="49"/>
                    <a:pt x="8" y="49"/>
                    <a:pt x="6" y="49"/>
                  </a:cubicBezTo>
                  <a:cubicBezTo>
                    <a:pt x="14" y="44"/>
                    <a:pt x="10" y="42"/>
                    <a:pt x="3" y="39"/>
                  </a:cubicBezTo>
                  <a:cubicBezTo>
                    <a:pt x="4" y="37"/>
                    <a:pt x="5" y="35"/>
                    <a:pt x="6" y="33"/>
                  </a:cubicBezTo>
                  <a:cubicBezTo>
                    <a:pt x="7" y="31"/>
                    <a:pt x="0" y="31"/>
                    <a:pt x="0" y="31"/>
                  </a:cubicBezTo>
                  <a:cubicBezTo>
                    <a:pt x="3" y="21"/>
                    <a:pt x="6" y="24"/>
                    <a:pt x="15" y="27"/>
                  </a:cubicBezTo>
                  <a:cubicBezTo>
                    <a:pt x="28" y="37"/>
                    <a:pt x="13" y="20"/>
                    <a:pt x="26" y="28"/>
                  </a:cubicBezTo>
                  <a:cubicBezTo>
                    <a:pt x="36" y="21"/>
                    <a:pt x="35" y="26"/>
                    <a:pt x="41" y="34"/>
                  </a:cubicBezTo>
                  <a:cubicBezTo>
                    <a:pt x="43" y="44"/>
                    <a:pt x="44" y="29"/>
                    <a:pt x="51" y="25"/>
                  </a:cubicBezTo>
                  <a:cubicBezTo>
                    <a:pt x="62" y="10"/>
                    <a:pt x="59" y="18"/>
                    <a:pt x="54" y="30"/>
                  </a:cubicBezTo>
                  <a:cubicBezTo>
                    <a:pt x="58" y="38"/>
                    <a:pt x="58" y="29"/>
                    <a:pt x="63" y="25"/>
                  </a:cubicBezTo>
                  <a:cubicBezTo>
                    <a:pt x="67" y="12"/>
                    <a:pt x="66" y="25"/>
                    <a:pt x="63" y="28"/>
                  </a:cubicBezTo>
                  <a:cubicBezTo>
                    <a:pt x="62" y="34"/>
                    <a:pt x="60" y="34"/>
                    <a:pt x="66" y="31"/>
                  </a:cubicBezTo>
                  <a:cubicBezTo>
                    <a:pt x="69" y="39"/>
                    <a:pt x="71" y="34"/>
                    <a:pt x="77" y="30"/>
                  </a:cubicBezTo>
                  <a:cubicBezTo>
                    <a:pt x="78" y="22"/>
                    <a:pt x="76" y="9"/>
                    <a:pt x="86" y="15"/>
                  </a:cubicBezTo>
                  <a:cubicBezTo>
                    <a:pt x="84" y="19"/>
                    <a:pt x="83" y="24"/>
                    <a:pt x="81" y="28"/>
                  </a:cubicBezTo>
                  <a:cubicBezTo>
                    <a:pt x="89" y="31"/>
                    <a:pt x="89" y="28"/>
                    <a:pt x="93" y="21"/>
                  </a:cubicBezTo>
                  <a:cubicBezTo>
                    <a:pt x="97" y="29"/>
                    <a:pt x="101" y="21"/>
                    <a:pt x="104" y="16"/>
                  </a:cubicBezTo>
                  <a:cubicBezTo>
                    <a:pt x="106" y="2"/>
                    <a:pt x="104" y="15"/>
                    <a:pt x="107" y="24"/>
                  </a:cubicBezTo>
                  <a:cubicBezTo>
                    <a:pt x="108" y="26"/>
                    <a:pt x="107" y="20"/>
                    <a:pt x="108" y="18"/>
                  </a:cubicBezTo>
                  <a:cubicBezTo>
                    <a:pt x="110" y="11"/>
                    <a:pt x="109" y="13"/>
                    <a:pt x="116" y="12"/>
                  </a:cubicBezTo>
                  <a:cubicBezTo>
                    <a:pt x="123" y="0"/>
                    <a:pt x="123" y="20"/>
                    <a:pt x="123" y="24"/>
                  </a:cubicBezTo>
                  <a:cubicBezTo>
                    <a:pt x="132" y="19"/>
                    <a:pt x="126" y="24"/>
                    <a:pt x="125" y="30"/>
                  </a:cubicBezTo>
                  <a:cubicBezTo>
                    <a:pt x="126" y="31"/>
                    <a:pt x="126" y="34"/>
                    <a:pt x="128" y="34"/>
                  </a:cubicBezTo>
                  <a:cubicBezTo>
                    <a:pt x="130" y="34"/>
                    <a:pt x="130" y="30"/>
                    <a:pt x="132" y="31"/>
                  </a:cubicBezTo>
                  <a:cubicBezTo>
                    <a:pt x="134" y="32"/>
                    <a:pt x="133" y="35"/>
                    <a:pt x="134" y="36"/>
                  </a:cubicBezTo>
                  <a:cubicBezTo>
                    <a:pt x="136" y="39"/>
                    <a:pt x="139" y="40"/>
                    <a:pt x="141" y="43"/>
                  </a:cubicBezTo>
                  <a:cubicBezTo>
                    <a:pt x="132" y="49"/>
                    <a:pt x="137" y="54"/>
                    <a:pt x="146" y="55"/>
                  </a:cubicBezTo>
                  <a:cubicBezTo>
                    <a:pt x="144" y="73"/>
                    <a:pt x="144" y="79"/>
                    <a:pt x="144" y="72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71" name="Freeform 411"/>
            <p:cNvSpPr>
              <a:spLocks/>
            </p:cNvSpPr>
            <p:nvPr/>
          </p:nvSpPr>
          <p:spPr bwMode="auto">
            <a:xfrm>
              <a:off x="855" y="2409"/>
              <a:ext cx="128" cy="208"/>
            </a:xfrm>
            <a:custGeom>
              <a:avLst/>
              <a:gdLst>
                <a:gd name="T0" fmla="*/ 99 w 128"/>
                <a:gd name="T1" fmla="*/ 46 h 208"/>
                <a:gd name="T2" fmla="*/ 118 w 128"/>
                <a:gd name="T3" fmla="*/ 58 h 208"/>
                <a:gd name="T4" fmla="*/ 111 w 128"/>
                <a:gd name="T5" fmla="*/ 63 h 208"/>
                <a:gd name="T6" fmla="*/ 115 w 128"/>
                <a:gd name="T7" fmla="*/ 88 h 208"/>
                <a:gd name="T8" fmla="*/ 114 w 128"/>
                <a:gd name="T9" fmla="*/ 121 h 208"/>
                <a:gd name="T10" fmla="*/ 114 w 128"/>
                <a:gd name="T11" fmla="*/ 181 h 208"/>
                <a:gd name="T12" fmla="*/ 87 w 128"/>
                <a:gd name="T13" fmla="*/ 198 h 208"/>
                <a:gd name="T14" fmla="*/ 12 w 128"/>
                <a:gd name="T15" fmla="*/ 166 h 208"/>
                <a:gd name="T16" fmla="*/ 4 w 128"/>
                <a:gd name="T17" fmla="*/ 147 h 208"/>
                <a:gd name="T18" fmla="*/ 39 w 128"/>
                <a:gd name="T19" fmla="*/ 153 h 208"/>
                <a:gd name="T20" fmla="*/ 81 w 128"/>
                <a:gd name="T21" fmla="*/ 165 h 208"/>
                <a:gd name="T22" fmla="*/ 114 w 128"/>
                <a:gd name="T23" fmla="*/ 175 h 208"/>
                <a:gd name="T24" fmla="*/ 100 w 128"/>
                <a:gd name="T25" fmla="*/ 172 h 208"/>
                <a:gd name="T26" fmla="*/ 70 w 128"/>
                <a:gd name="T27" fmla="*/ 151 h 208"/>
                <a:gd name="T28" fmla="*/ 28 w 128"/>
                <a:gd name="T29" fmla="*/ 136 h 208"/>
                <a:gd name="T30" fmla="*/ 51 w 128"/>
                <a:gd name="T31" fmla="*/ 142 h 208"/>
                <a:gd name="T32" fmla="*/ 79 w 128"/>
                <a:gd name="T33" fmla="*/ 142 h 208"/>
                <a:gd name="T34" fmla="*/ 78 w 128"/>
                <a:gd name="T35" fmla="*/ 139 h 208"/>
                <a:gd name="T36" fmla="*/ 91 w 128"/>
                <a:gd name="T37" fmla="*/ 136 h 208"/>
                <a:gd name="T38" fmla="*/ 99 w 128"/>
                <a:gd name="T39" fmla="*/ 127 h 208"/>
                <a:gd name="T40" fmla="*/ 75 w 128"/>
                <a:gd name="T41" fmla="*/ 112 h 208"/>
                <a:gd name="T42" fmla="*/ 69 w 128"/>
                <a:gd name="T43" fmla="*/ 120 h 208"/>
                <a:gd name="T44" fmla="*/ 63 w 128"/>
                <a:gd name="T45" fmla="*/ 117 h 208"/>
                <a:gd name="T46" fmla="*/ 58 w 128"/>
                <a:gd name="T47" fmla="*/ 97 h 208"/>
                <a:gd name="T48" fmla="*/ 49 w 128"/>
                <a:gd name="T49" fmla="*/ 102 h 208"/>
                <a:gd name="T50" fmla="*/ 46 w 128"/>
                <a:gd name="T51" fmla="*/ 94 h 208"/>
                <a:gd name="T52" fmla="*/ 66 w 128"/>
                <a:gd name="T53" fmla="*/ 97 h 208"/>
                <a:gd name="T54" fmla="*/ 94 w 128"/>
                <a:gd name="T55" fmla="*/ 105 h 208"/>
                <a:gd name="T56" fmla="*/ 99 w 128"/>
                <a:gd name="T57" fmla="*/ 100 h 208"/>
                <a:gd name="T58" fmla="*/ 102 w 128"/>
                <a:gd name="T59" fmla="*/ 79 h 208"/>
                <a:gd name="T60" fmla="*/ 81 w 128"/>
                <a:gd name="T61" fmla="*/ 94 h 208"/>
                <a:gd name="T62" fmla="*/ 87 w 128"/>
                <a:gd name="T63" fmla="*/ 73 h 208"/>
                <a:gd name="T64" fmla="*/ 103 w 128"/>
                <a:gd name="T65" fmla="*/ 58 h 208"/>
                <a:gd name="T66" fmla="*/ 94 w 128"/>
                <a:gd name="T67" fmla="*/ 55 h 208"/>
                <a:gd name="T68" fmla="*/ 90 w 128"/>
                <a:gd name="T69" fmla="*/ 37 h 208"/>
                <a:gd name="T70" fmla="*/ 81 w 128"/>
                <a:gd name="T71" fmla="*/ 57 h 208"/>
                <a:gd name="T72" fmla="*/ 58 w 128"/>
                <a:gd name="T73" fmla="*/ 36 h 208"/>
                <a:gd name="T74" fmla="*/ 63 w 128"/>
                <a:gd name="T75" fmla="*/ 25 h 208"/>
                <a:gd name="T76" fmla="*/ 52 w 128"/>
                <a:gd name="T77" fmla="*/ 33 h 208"/>
                <a:gd name="T78" fmla="*/ 33 w 128"/>
                <a:gd name="T79" fmla="*/ 46 h 208"/>
                <a:gd name="T80" fmla="*/ 49 w 128"/>
                <a:gd name="T81" fmla="*/ 0 h 208"/>
                <a:gd name="T82" fmla="*/ 61 w 128"/>
                <a:gd name="T83" fmla="*/ 22 h 208"/>
                <a:gd name="T84" fmla="*/ 85 w 128"/>
                <a:gd name="T85" fmla="*/ 30 h 208"/>
                <a:gd name="T86" fmla="*/ 126 w 128"/>
                <a:gd name="T87" fmla="*/ 46 h 208"/>
                <a:gd name="T88" fmla="*/ 108 w 128"/>
                <a:gd name="T89" fmla="*/ 39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8" h="208">
                  <a:moveTo>
                    <a:pt x="118" y="49"/>
                  </a:moveTo>
                  <a:cubicBezTo>
                    <a:pt x="110" y="48"/>
                    <a:pt x="107" y="45"/>
                    <a:pt x="99" y="46"/>
                  </a:cubicBezTo>
                  <a:cubicBezTo>
                    <a:pt x="107" y="49"/>
                    <a:pt x="112" y="49"/>
                    <a:pt x="103" y="55"/>
                  </a:cubicBezTo>
                  <a:cubicBezTo>
                    <a:pt x="108" y="56"/>
                    <a:pt x="113" y="57"/>
                    <a:pt x="118" y="58"/>
                  </a:cubicBezTo>
                  <a:cubicBezTo>
                    <a:pt x="121" y="59"/>
                    <a:pt x="128" y="58"/>
                    <a:pt x="126" y="60"/>
                  </a:cubicBezTo>
                  <a:cubicBezTo>
                    <a:pt x="122" y="63"/>
                    <a:pt x="111" y="63"/>
                    <a:pt x="111" y="63"/>
                  </a:cubicBezTo>
                  <a:cubicBezTo>
                    <a:pt x="108" y="69"/>
                    <a:pt x="109" y="72"/>
                    <a:pt x="115" y="75"/>
                  </a:cubicBezTo>
                  <a:cubicBezTo>
                    <a:pt x="114" y="84"/>
                    <a:pt x="120" y="81"/>
                    <a:pt x="115" y="88"/>
                  </a:cubicBezTo>
                  <a:cubicBezTo>
                    <a:pt x="117" y="94"/>
                    <a:pt x="121" y="97"/>
                    <a:pt x="118" y="103"/>
                  </a:cubicBezTo>
                  <a:cubicBezTo>
                    <a:pt x="121" y="118"/>
                    <a:pt x="116" y="108"/>
                    <a:pt x="114" y="121"/>
                  </a:cubicBezTo>
                  <a:cubicBezTo>
                    <a:pt x="116" y="133"/>
                    <a:pt x="124" y="115"/>
                    <a:pt x="117" y="129"/>
                  </a:cubicBezTo>
                  <a:cubicBezTo>
                    <a:pt x="114" y="149"/>
                    <a:pt x="115" y="161"/>
                    <a:pt x="114" y="181"/>
                  </a:cubicBezTo>
                  <a:cubicBezTo>
                    <a:pt x="120" y="191"/>
                    <a:pt x="117" y="195"/>
                    <a:pt x="115" y="208"/>
                  </a:cubicBezTo>
                  <a:cubicBezTo>
                    <a:pt x="106" y="199"/>
                    <a:pt x="99" y="199"/>
                    <a:pt x="87" y="198"/>
                  </a:cubicBezTo>
                  <a:cubicBezTo>
                    <a:pt x="80" y="194"/>
                    <a:pt x="74" y="190"/>
                    <a:pt x="66" y="189"/>
                  </a:cubicBezTo>
                  <a:cubicBezTo>
                    <a:pt x="42" y="180"/>
                    <a:pt x="40" y="170"/>
                    <a:pt x="12" y="166"/>
                  </a:cubicBezTo>
                  <a:cubicBezTo>
                    <a:pt x="9" y="160"/>
                    <a:pt x="6" y="159"/>
                    <a:pt x="0" y="157"/>
                  </a:cubicBezTo>
                  <a:cubicBezTo>
                    <a:pt x="2" y="154"/>
                    <a:pt x="16" y="142"/>
                    <a:pt x="4" y="147"/>
                  </a:cubicBezTo>
                  <a:cubicBezTo>
                    <a:pt x="9" y="133"/>
                    <a:pt x="11" y="143"/>
                    <a:pt x="21" y="145"/>
                  </a:cubicBezTo>
                  <a:cubicBezTo>
                    <a:pt x="27" y="150"/>
                    <a:pt x="31" y="151"/>
                    <a:pt x="39" y="153"/>
                  </a:cubicBezTo>
                  <a:cubicBezTo>
                    <a:pt x="45" y="158"/>
                    <a:pt x="53" y="159"/>
                    <a:pt x="61" y="160"/>
                  </a:cubicBezTo>
                  <a:cubicBezTo>
                    <a:pt x="68" y="163"/>
                    <a:pt x="75" y="162"/>
                    <a:pt x="81" y="165"/>
                  </a:cubicBezTo>
                  <a:cubicBezTo>
                    <a:pt x="90" y="170"/>
                    <a:pt x="98" y="177"/>
                    <a:pt x="106" y="183"/>
                  </a:cubicBezTo>
                  <a:cubicBezTo>
                    <a:pt x="108" y="180"/>
                    <a:pt x="114" y="179"/>
                    <a:pt x="114" y="175"/>
                  </a:cubicBezTo>
                  <a:cubicBezTo>
                    <a:pt x="114" y="173"/>
                    <a:pt x="111" y="174"/>
                    <a:pt x="109" y="174"/>
                  </a:cubicBezTo>
                  <a:cubicBezTo>
                    <a:pt x="106" y="173"/>
                    <a:pt x="103" y="173"/>
                    <a:pt x="100" y="172"/>
                  </a:cubicBezTo>
                  <a:cubicBezTo>
                    <a:pt x="103" y="165"/>
                    <a:pt x="97" y="169"/>
                    <a:pt x="91" y="168"/>
                  </a:cubicBezTo>
                  <a:cubicBezTo>
                    <a:pt x="89" y="159"/>
                    <a:pt x="79" y="154"/>
                    <a:pt x="70" y="151"/>
                  </a:cubicBezTo>
                  <a:cubicBezTo>
                    <a:pt x="61" y="142"/>
                    <a:pt x="49" y="143"/>
                    <a:pt x="37" y="141"/>
                  </a:cubicBezTo>
                  <a:cubicBezTo>
                    <a:pt x="29" y="135"/>
                    <a:pt x="26" y="148"/>
                    <a:pt x="28" y="136"/>
                  </a:cubicBezTo>
                  <a:cubicBezTo>
                    <a:pt x="20" y="135"/>
                    <a:pt x="8" y="128"/>
                    <a:pt x="30" y="132"/>
                  </a:cubicBezTo>
                  <a:cubicBezTo>
                    <a:pt x="35" y="139"/>
                    <a:pt x="43" y="141"/>
                    <a:pt x="51" y="142"/>
                  </a:cubicBezTo>
                  <a:cubicBezTo>
                    <a:pt x="62" y="147"/>
                    <a:pt x="63" y="148"/>
                    <a:pt x="75" y="145"/>
                  </a:cubicBezTo>
                  <a:cubicBezTo>
                    <a:pt x="82" y="148"/>
                    <a:pt x="88" y="157"/>
                    <a:pt x="79" y="142"/>
                  </a:cubicBezTo>
                  <a:cubicBezTo>
                    <a:pt x="92" y="139"/>
                    <a:pt x="72" y="141"/>
                    <a:pt x="70" y="141"/>
                  </a:cubicBezTo>
                  <a:cubicBezTo>
                    <a:pt x="73" y="140"/>
                    <a:pt x="75" y="139"/>
                    <a:pt x="78" y="139"/>
                  </a:cubicBezTo>
                  <a:cubicBezTo>
                    <a:pt x="81" y="139"/>
                    <a:pt x="85" y="142"/>
                    <a:pt x="88" y="141"/>
                  </a:cubicBezTo>
                  <a:cubicBezTo>
                    <a:pt x="90" y="141"/>
                    <a:pt x="89" y="137"/>
                    <a:pt x="91" y="136"/>
                  </a:cubicBezTo>
                  <a:cubicBezTo>
                    <a:pt x="95" y="135"/>
                    <a:pt x="99" y="135"/>
                    <a:pt x="103" y="135"/>
                  </a:cubicBezTo>
                  <a:cubicBezTo>
                    <a:pt x="97" y="131"/>
                    <a:pt x="90" y="132"/>
                    <a:pt x="99" y="127"/>
                  </a:cubicBezTo>
                  <a:cubicBezTo>
                    <a:pt x="101" y="112"/>
                    <a:pt x="93" y="110"/>
                    <a:pt x="84" y="103"/>
                  </a:cubicBezTo>
                  <a:cubicBezTo>
                    <a:pt x="77" y="105"/>
                    <a:pt x="69" y="105"/>
                    <a:pt x="75" y="112"/>
                  </a:cubicBezTo>
                  <a:cubicBezTo>
                    <a:pt x="74" y="114"/>
                    <a:pt x="74" y="116"/>
                    <a:pt x="73" y="118"/>
                  </a:cubicBezTo>
                  <a:cubicBezTo>
                    <a:pt x="72" y="119"/>
                    <a:pt x="69" y="119"/>
                    <a:pt x="69" y="120"/>
                  </a:cubicBezTo>
                  <a:cubicBezTo>
                    <a:pt x="68" y="126"/>
                    <a:pt x="78" y="128"/>
                    <a:pt x="67" y="124"/>
                  </a:cubicBezTo>
                  <a:cubicBezTo>
                    <a:pt x="58" y="127"/>
                    <a:pt x="58" y="123"/>
                    <a:pt x="63" y="117"/>
                  </a:cubicBezTo>
                  <a:cubicBezTo>
                    <a:pt x="73" y="119"/>
                    <a:pt x="78" y="115"/>
                    <a:pt x="69" y="108"/>
                  </a:cubicBezTo>
                  <a:cubicBezTo>
                    <a:pt x="65" y="101"/>
                    <a:pt x="66" y="100"/>
                    <a:pt x="58" y="97"/>
                  </a:cubicBezTo>
                  <a:cubicBezTo>
                    <a:pt x="69" y="90"/>
                    <a:pt x="56" y="88"/>
                    <a:pt x="49" y="87"/>
                  </a:cubicBezTo>
                  <a:cubicBezTo>
                    <a:pt x="48" y="96"/>
                    <a:pt x="48" y="91"/>
                    <a:pt x="49" y="102"/>
                  </a:cubicBezTo>
                  <a:cubicBezTo>
                    <a:pt x="50" y="107"/>
                    <a:pt x="51" y="123"/>
                    <a:pt x="51" y="118"/>
                  </a:cubicBezTo>
                  <a:cubicBezTo>
                    <a:pt x="51" y="101"/>
                    <a:pt x="52" y="103"/>
                    <a:pt x="46" y="94"/>
                  </a:cubicBezTo>
                  <a:cubicBezTo>
                    <a:pt x="45" y="87"/>
                    <a:pt x="42" y="80"/>
                    <a:pt x="51" y="84"/>
                  </a:cubicBezTo>
                  <a:cubicBezTo>
                    <a:pt x="64" y="77"/>
                    <a:pt x="60" y="91"/>
                    <a:pt x="66" y="97"/>
                  </a:cubicBezTo>
                  <a:cubicBezTo>
                    <a:pt x="67" y="98"/>
                    <a:pt x="76" y="100"/>
                    <a:pt x="78" y="100"/>
                  </a:cubicBezTo>
                  <a:cubicBezTo>
                    <a:pt x="85" y="103"/>
                    <a:pt x="87" y="110"/>
                    <a:pt x="94" y="105"/>
                  </a:cubicBezTo>
                  <a:cubicBezTo>
                    <a:pt x="97" y="105"/>
                    <a:pt x="103" y="109"/>
                    <a:pt x="103" y="106"/>
                  </a:cubicBezTo>
                  <a:cubicBezTo>
                    <a:pt x="103" y="102"/>
                    <a:pt x="86" y="92"/>
                    <a:pt x="99" y="100"/>
                  </a:cubicBezTo>
                  <a:cubicBezTo>
                    <a:pt x="111" y="98"/>
                    <a:pt x="102" y="94"/>
                    <a:pt x="96" y="93"/>
                  </a:cubicBezTo>
                  <a:cubicBezTo>
                    <a:pt x="93" y="85"/>
                    <a:pt x="95" y="83"/>
                    <a:pt x="102" y="79"/>
                  </a:cubicBezTo>
                  <a:cubicBezTo>
                    <a:pt x="95" y="78"/>
                    <a:pt x="95" y="75"/>
                    <a:pt x="88" y="79"/>
                  </a:cubicBezTo>
                  <a:cubicBezTo>
                    <a:pt x="84" y="88"/>
                    <a:pt x="87" y="97"/>
                    <a:pt x="81" y="94"/>
                  </a:cubicBezTo>
                  <a:cubicBezTo>
                    <a:pt x="83" y="78"/>
                    <a:pt x="93" y="86"/>
                    <a:pt x="82" y="67"/>
                  </a:cubicBezTo>
                  <a:cubicBezTo>
                    <a:pt x="76" y="79"/>
                    <a:pt x="77" y="65"/>
                    <a:pt x="87" y="73"/>
                  </a:cubicBezTo>
                  <a:cubicBezTo>
                    <a:pt x="92" y="69"/>
                    <a:pt x="99" y="66"/>
                    <a:pt x="105" y="64"/>
                  </a:cubicBezTo>
                  <a:cubicBezTo>
                    <a:pt x="104" y="62"/>
                    <a:pt x="105" y="59"/>
                    <a:pt x="103" y="58"/>
                  </a:cubicBezTo>
                  <a:cubicBezTo>
                    <a:pt x="101" y="57"/>
                    <a:pt x="98" y="59"/>
                    <a:pt x="97" y="57"/>
                  </a:cubicBezTo>
                  <a:cubicBezTo>
                    <a:pt x="95" y="53"/>
                    <a:pt x="106" y="48"/>
                    <a:pt x="94" y="55"/>
                  </a:cubicBezTo>
                  <a:cubicBezTo>
                    <a:pt x="81" y="53"/>
                    <a:pt x="94" y="49"/>
                    <a:pt x="99" y="48"/>
                  </a:cubicBezTo>
                  <a:cubicBezTo>
                    <a:pt x="108" y="43"/>
                    <a:pt x="95" y="39"/>
                    <a:pt x="90" y="37"/>
                  </a:cubicBezTo>
                  <a:cubicBezTo>
                    <a:pt x="82" y="40"/>
                    <a:pt x="87" y="42"/>
                    <a:pt x="91" y="48"/>
                  </a:cubicBezTo>
                  <a:cubicBezTo>
                    <a:pt x="69" y="50"/>
                    <a:pt x="83" y="45"/>
                    <a:pt x="81" y="57"/>
                  </a:cubicBezTo>
                  <a:cubicBezTo>
                    <a:pt x="77" y="35"/>
                    <a:pt x="77" y="49"/>
                    <a:pt x="73" y="58"/>
                  </a:cubicBezTo>
                  <a:cubicBezTo>
                    <a:pt x="72" y="51"/>
                    <a:pt x="63" y="43"/>
                    <a:pt x="58" y="36"/>
                  </a:cubicBezTo>
                  <a:cubicBezTo>
                    <a:pt x="64" y="33"/>
                    <a:pt x="65" y="36"/>
                    <a:pt x="72" y="37"/>
                  </a:cubicBezTo>
                  <a:cubicBezTo>
                    <a:pt x="70" y="32"/>
                    <a:pt x="66" y="30"/>
                    <a:pt x="63" y="25"/>
                  </a:cubicBezTo>
                  <a:cubicBezTo>
                    <a:pt x="59" y="32"/>
                    <a:pt x="61" y="32"/>
                    <a:pt x="58" y="25"/>
                  </a:cubicBezTo>
                  <a:cubicBezTo>
                    <a:pt x="55" y="27"/>
                    <a:pt x="54" y="36"/>
                    <a:pt x="52" y="33"/>
                  </a:cubicBezTo>
                  <a:cubicBezTo>
                    <a:pt x="50" y="29"/>
                    <a:pt x="49" y="19"/>
                    <a:pt x="49" y="19"/>
                  </a:cubicBezTo>
                  <a:cubicBezTo>
                    <a:pt x="43" y="28"/>
                    <a:pt x="41" y="38"/>
                    <a:pt x="33" y="46"/>
                  </a:cubicBezTo>
                  <a:cubicBezTo>
                    <a:pt x="34" y="39"/>
                    <a:pt x="35" y="34"/>
                    <a:pt x="39" y="28"/>
                  </a:cubicBezTo>
                  <a:cubicBezTo>
                    <a:pt x="40" y="18"/>
                    <a:pt x="38" y="2"/>
                    <a:pt x="49" y="0"/>
                  </a:cubicBezTo>
                  <a:cubicBezTo>
                    <a:pt x="63" y="2"/>
                    <a:pt x="51" y="13"/>
                    <a:pt x="69" y="16"/>
                  </a:cubicBezTo>
                  <a:cubicBezTo>
                    <a:pt x="77" y="22"/>
                    <a:pt x="67" y="21"/>
                    <a:pt x="61" y="22"/>
                  </a:cubicBezTo>
                  <a:cubicBezTo>
                    <a:pt x="71" y="24"/>
                    <a:pt x="80" y="26"/>
                    <a:pt x="90" y="28"/>
                  </a:cubicBezTo>
                  <a:cubicBezTo>
                    <a:pt x="88" y="29"/>
                    <a:pt x="85" y="28"/>
                    <a:pt x="85" y="30"/>
                  </a:cubicBezTo>
                  <a:cubicBezTo>
                    <a:pt x="85" y="30"/>
                    <a:pt x="103" y="36"/>
                    <a:pt x="111" y="39"/>
                  </a:cubicBezTo>
                  <a:cubicBezTo>
                    <a:pt x="116" y="43"/>
                    <a:pt x="120" y="45"/>
                    <a:pt x="126" y="46"/>
                  </a:cubicBezTo>
                  <a:cubicBezTo>
                    <a:pt x="124" y="47"/>
                    <a:pt x="123" y="48"/>
                    <a:pt x="121" y="48"/>
                  </a:cubicBezTo>
                  <a:cubicBezTo>
                    <a:pt x="120" y="48"/>
                    <a:pt x="98" y="39"/>
                    <a:pt x="108" y="39"/>
                  </a:cubicBezTo>
                  <a:lnTo>
                    <a:pt x="88" y="43"/>
                  </a:lnTo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72" name="Freeform 412"/>
            <p:cNvSpPr>
              <a:spLocks/>
            </p:cNvSpPr>
            <p:nvPr/>
          </p:nvSpPr>
          <p:spPr bwMode="auto">
            <a:xfrm>
              <a:off x="807" y="2572"/>
              <a:ext cx="163" cy="242"/>
            </a:xfrm>
            <a:custGeom>
              <a:avLst/>
              <a:gdLst>
                <a:gd name="T0" fmla="*/ 159 w 163"/>
                <a:gd name="T1" fmla="*/ 222 h 242"/>
                <a:gd name="T2" fmla="*/ 154 w 163"/>
                <a:gd name="T3" fmla="*/ 242 h 242"/>
                <a:gd name="T4" fmla="*/ 132 w 163"/>
                <a:gd name="T5" fmla="*/ 234 h 242"/>
                <a:gd name="T6" fmla="*/ 112 w 163"/>
                <a:gd name="T7" fmla="*/ 224 h 242"/>
                <a:gd name="T8" fmla="*/ 88 w 163"/>
                <a:gd name="T9" fmla="*/ 215 h 242"/>
                <a:gd name="T10" fmla="*/ 55 w 163"/>
                <a:gd name="T11" fmla="*/ 198 h 242"/>
                <a:gd name="T12" fmla="*/ 34 w 163"/>
                <a:gd name="T13" fmla="*/ 191 h 242"/>
                <a:gd name="T14" fmla="*/ 10 w 163"/>
                <a:gd name="T15" fmla="*/ 179 h 242"/>
                <a:gd name="T16" fmla="*/ 9 w 163"/>
                <a:gd name="T17" fmla="*/ 156 h 242"/>
                <a:gd name="T18" fmla="*/ 18 w 163"/>
                <a:gd name="T19" fmla="*/ 113 h 242"/>
                <a:gd name="T20" fmla="*/ 27 w 163"/>
                <a:gd name="T21" fmla="*/ 90 h 242"/>
                <a:gd name="T22" fmla="*/ 36 w 163"/>
                <a:gd name="T23" fmla="*/ 44 h 242"/>
                <a:gd name="T24" fmla="*/ 45 w 163"/>
                <a:gd name="T25" fmla="*/ 24 h 242"/>
                <a:gd name="T26" fmla="*/ 48 w 163"/>
                <a:gd name="T27" fmla="*/ 2 h 242"/>
                <a:gd name="T28" fmla="*/ 46 w 163"/>
                <a:gd name="T29" fmla="*/ 8 h 242"/>
                <a:gd name="T30" fmla="*/ 40 w 163"/>
                <a:gd name="T31" fmla="*/ 23 h 242"/>
                <a:gd name="T32" fmla="*/ 28 w 163"/>
                <a:gd name="T33" fmla="*/ 68 h 242"/>
                <a:gd name="T34" fmla="*/ 19 w 163"/>
                <a:gd name="T35" fmla="*/ 113 h 242"/>
                <a:gd name="T36" fmla="*/ 13 w 163"/>
                <a:gd name="T37" fmla="*/ 152 h 242"/>
                <a:gd name="T38" fmla="*/ 33 w 163"/>
                <a:gd name="T39" fmla="*/ 164 h 242"/>
                <a:gd name="T40" fmla="*/ 52 w 163"/>
                <a:gd name="T41" fmla="*/ 173 h 242"/>
                <a:gd name="T42" fmla="*/ 63 w 163"/>
                <a:gd name="T43" fmla="*/ 182 h 242"/>
                <a:gd name="T44" fmla="*/ 64 w 163"/>
                <a:gd name="T45" fmla="*/ 188 h 242"/>
                <a:gd name="T46" fmla="*/ 69 w 163"/>
                <a:gd name="T47" fmla="*/ 185 h 242"/>
                <a:gd name="T48" fmla="*/ 102 w 163"/>
                <a:gd name="T49" fmla="*/ 192 h 242"/>
                <a:gd name="T50" fmla="*/ 126 w 163"/>
                <a:gd name="T51" fmla="*/ 204 h 242"/>
                <a:gd name="T52" fmla="*/ 147 w 163"/>
                <a:gd name="T53" fmla="*/ 213 h 242"/>
                <a:gd name="T54" fmla="*/ 159 w 163"/>
                <a:gd name="T55" fmla="*/ 221 h 242"/>
                <a:gd name="T56" fmla="*/ 159 w 163"/>
                <a:gd name="T57" fmla="*/ 222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242">
                  <a:moveTo>
                    <a:pt x="159" y="222"/>
                  </a:moveTo>
                  <a:cubicBezTo>
                    <a:pt x="156" y="228"/>
                    <a:pt x="156" y="235"/>
                    <a:pt x="154" y="242"/>
                  </a:cubicBezTo>
                  <a:cubicBezTo>
                    <a:pt x="146" y="238"/>
                    <a:pt x="140" y="236"/>
                    <a:pt x="132" y="234"/>
                  </a:cubicBezTo>
                  <a:cubicBezTo>
                    <a:pt x="126" y="229"/>
                    <a:pt x="120" y="226"/>
                    <a:pt x="112" y="224"/>
                  </a:cubicBezTo>
                  <a:cubicBezTo>
                    <a:pt x="103" y="219"/>
                    <a:pt x="99" y="216"/>
                    <a:pt x="88" y="215"/>
                  </a:cubicBezTo>
                  <a:cubicBezTo>
                    <a:pt x="75" y="211"/>
                    <a:pt x="68" y="201"/>
                    <a:pt x="55" y="198"/>
                  </a:cubicBezTo>
                  <a:cubicBezTo>
                    <a:pt x="49" y="194"/>
                    <a:pt x="41" y="192"/>
                    <a:pt x="34" y="191"/>
                  </a:cubicBezTo>
                  <a:cubicBezTo>
                    <a:pt x="26" y="185"/>
                    <a:pt x="20" y="181"/>
                    <a:pt x="10" y="179"/>
                  </a:cubicBezTo>
                  <a:cubicBezTo>
                    <a:pt x="0" y="172"/>
                    <a:pt x="3" y="165"/>
                    <a:pt x="9" y="156"/>
                  </a:cubicBezTo>
                  <a:cubicBezTo>
                    <a:pt x="10" y="142"/>
                    <a:pt x="14" y="127"/>
                    <a:pt x="18" y="113"/>
                  </a:cubicBezTo>
                  <a:cubicBezTo>
                    <a:pt x="19" y="103"/>
                    <a:pt x="22" y="99"/>
                    <a:pt x="27" y="90"/>
                  </a:cubicBezTo>
                  <a:cubicBezTo>
                    <a:pt x="29" y="76"/>
                    <a:pt x="28" y="54"/>
                    <a:pt x="36" y="44"/>
                  </a:cubicBezTo>
                  <a:cubicBezTo>
                    <a:pt x="38" y="18"/>
                    <a:pt x="39" y="39"/>
                    <a:pt x="45" y="24"/>
                  </a:cubicBezTo>
                  <a:cubicBezTo>
                    <a:pt x="46" y="17"/>
                    <a:pt x="48" y="9"/>
                    <a:pt x="48" y="2"/>
                  </a:cubicBezTo>
                  <a:cubicBezTo>
                    <a:pt x="48" y="0"/>
                    <a:pt x="47" y="6"/>
                    <a:pt x="46" y="8"/>
                  </a:cubicBezTo>
                  <a:cubicBezTo>
                    <a:pt x="44" y="14"/>
                    <a:pt x="43" y="17"/>
                    <a:pt x="40" y="23"/>
                  </a:cubicBezTo>
                  <a:cubicBezTo>
                    <a:pt x="39" y="40"/>
                    <a:pt x="33" y="52"/>
                    <a:pt x="28" y="68"/>
                  </a:cubicBezTo>
                  <a:cubicBezTo>
                    <a:pt x="27" y="82"/>
                    <a:pt x="30" y="102"/>
                    <a:pt x="19" y="113"/>
                  </a:cubicBezTo>
                  <a:cubicBezTo>
                    <a:pt x="18" y="126"/>
                    <a:pt x="15" y="139"/>
                    <a:pt x="13" y="152"/>
                  </a:cubicBezTo>
                  <a:cubicBezTo>
                    <a:pt x="16" y="158"/>
                    <a:pt x="26" y="162"/>
                    <a:pt x="33" y="164"/>
                  </a:cubicBezTo>
                  <a:cubicBezTo>
                    <a:pt x="38" y="168"/>
                    <a:pt x="46" y="171"/>
                    <a:pt x="52" y="173"/>
                  </a:cubicBezTo>
                  <a:cubicBezTo>
                    <a:pt x="55" y="178"/>
                    <a:pt x="58" y="179"/>
                    <a:pt x="63" y="182"/>
                  </a:cubicBezTo>
                  <a:cubicBezTo>
                    <a:pt x="63" y="184"/>
                    <a:pt x="62" y="187"/>
                    <a:pt x="64" y="188"/>
                  </a:cubicBezTo>
                  <a:cubicBezTo>
                    <a:pt x="66" y="189"/>
                    <a:pt x="67" y="185"/>
                    <a:pt x="69" y="185"/>
                  </a:cubicBezTo>
                  <a:cubicBezTo>
                    <a:pt x="78" y="185"/>
                    <a:pt x="92" y="191"/>
                    <a:pt x="102" y="192"/>
                  </a:cubicBezTo>
                  <a:cubicBezTo>
                    <a:pt x="103" y="199"/>
                    <a:pt x="118" y="203"/>
                    <a:pt x="126" y="204"/>
                  </a:cubicBezTo>
                  <a:cubicBezTo>
                    <a:pt x="133" y="209"/>
                    <a:pt x="139" y="212"/>
                    <a:pt x="147" y="213"/>
                  </a:cubicBezTo>
                  <a:cubicBezTo>
                    <a:pt x="153" y="216"/>
                    <a:pt x="156" y="214"/>
                    <a:pt x="159" y="221"/>
                  </a:cubicBezTo>
                  <a:cubicBezTo>
                    <a:pt x="163" y="214"/>
                    <a:pt x="163" y="214"/>
                    <a:pt x="159" y="222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73" name="Freeform 413"/>
            <p:cNvSpPr>
              <a:spLocks/>
            </p:cNvSpPr>
            <p:nvPr/>
          </p:nvSpPr>
          <p:spPr bwMode="auto">
            <a:xfrm>
              <a:off x="868" y="2872"/>
              <a:ext cx="98" cy="174"/>
            </a:xfrm>
            <a:custGeom>
              <a:avLst/>
              <a:gdLst>
                <a:gd name="T0" fmla="*/ 89 w 98"/>
                <a:gd name="T1" fmla="*/ 0 h 174"/>
                <a:gd name="T2" fmla="*/ 93 w 98"/>
                <a:gd name="T3" fmla="*/ 62 h 174"/>
                <a:gd name="T4" fmla="*/ 95 w 98"/>
                <a:gd name="T5" fmla="*/ 144 h 174"/>
                <a:gd name="T6" fmla="*/ 72 w 98"/>
                <a:gd name="T7" fmla="*/ 152 h 174"/>
                <a:gd name="T8" fmla="*/ 57 w 98"/>
                <a:gd name="T9" fmla="*/ 146 h 174"/>
                <a:gd name="T10" fmla="*/ 68 w 98"/>
                <a:gd name="T11" fmla="*/ 147 h 174"/>
                <a:gd name="T12" fmla="*/ 78 w 98"/>
                <a:gd name="T13" fmla="*/ 152 h 174"/>
                <a:gd name="T14" fmla="*/ 74 w 98"/>
                <a:gd name="T15" fmla="*/ 150 h 174"/>
                <a:gd name="T16" fmla="*/ 63 w 98"/>
                <a:gd name="T17" fmla="*/ 144 h 174"/>
                <a:gd name="T18" fmla="*/ 57 w 98"/>
                <a:gd name="T19" fmla="*/ 143 h 174"/>
                <a:gd name="T20" fmla="*/ 36 w 98"/>
                <a:gd name="T21" fmla="*/ 134 h 174"/>
                <a:gd name="T22" fmla="*/ 21 w 98"/>
                <a:gd name="T23" fmla="*/ 126 h 174"/>
                <a:gd name="T24" fmla="*/ 14 w 98"/>
                <a:gd name="T25" fmla="*/ 126 h 174"/>
                <a:gd name="T26" fmla="*/ 14 w 98"/>
                <a:gd name="T27" fmla="*/ 134 h 174"/>
                <a:gd name="T28" fmla="*/ 26 w 98"/>
                <a:gd name="T29" fmla="*/ 122 h 174"/>
                <a:gd name="T30" fmla="*/ 14 w 98"/>
                <a:gd name="T31" fmla="*/ 111 h 174"/>
                <a:gd name="T32" fmla="*/ 29 w 98"/>
                <a:gd name="T33" fmla="*/ 108 h 174"/>
                <a:gd name="T34" fmla="*/ 26 w 98"/>
                <a:gd name="T35" fmla="*/ 104 h 174"/>
                <a:gd name="T36" fmla="*/ 30 w 98"/>
                <a:gd name="T37" fmla="*/ 99 h 174"/>
                <a:gd name="T38" fmla="*/ 44 w 98"/>
                <a:gd name="T39" fmla="*/ 83 h 174"/>
                <a:gd name="T40" fmla="*/ 63 w 98"/>
                <a:gd name="T41" fmla="*/ 75 h 174"/>
                <a:gd name="T42" fmla="*/ 74 w 98"/>
                <a:gd name="T43" fmla="*/ 59 h 174"/>
                <a:gd name="T44" fmla="*/ 72 w 98"/>
                <a:gd name="T45" fmla="*/ 65 h 174"/>
                <a:gd name="T46" fmla="*/ 74 w 98"/>
                <a:gd name="T47" fmla="*/ 60 h 174"/>
                <a:gd name="T48" fmla="*/ 65 w 98"/>
                <a:gd name="T49" fmla="*/ 62 h 174"/>
                <a:gd name="T50" fmla="*/ 51 w 98"/>
                <a:gd name="T51" fmla="*/ 71 h 174"/>
                <a:gd name="T52" fmla="*/ 33 w 98"/>
                <a:gd name="T53" fmla="*/ 81 h 174"/>
                <a:gd name="T54" fmla="*/ 21 w 98"/>
                <a:gd name="T55" fmla="*/ 93 h 174"/>
                <a:gd name="T56" fmla="*/ 17 w 98"/>
                <a:gd name="T57" fmla="*/ 98 h 174"/>
                <a:gd name="T58" fmla="*/ 38 w 98"/>
                <a:gd name="T59" fmla="*/ 81 h 174"/>
                <a:gd name="T60" fmla="*/ 47 w 98"/>
                <a:gd name="T61" fmla="*/ 74 h 174"/>
                <a:gd name="T62" fmla="*/ 65 w 98"/>
                <a:gd name="T63" fmla="*/ 65 h 174"/>
                <a:gd name="T64" fmla="*/ 65 w 98"/>
                <a:gd name="T65" fmla="*/ 51 h 174"/>
                <a:gd name="T66" fmla="*/ 84 w 98"/>
                <a:gd name="T67" fmla="*/ 36 h 174"/>
                <a:gd name="T68" fmla="*/ 78 w 98"/>
                <a:gd name="T69" fmla="*/ 20 h 174"/>
                <a:gd name="T70" fmla="*/ 89 w 98"/>
                <a:gd name="T71" fmla="*/ 0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" h="174">
                  <a:moveTo>
                    <a:pt x="89" y="0"/>
                  </a:moveTo>
                  <a:cubicBezTo>
                    <a:pt x="90" y="21"/>
                    <a:pt x="90" y="42"/>
                    <a:pt x="93" y="62"/>
                  </a:cubicBezTo>
                  <a:cubicBezTo>
                    <a:pt x="92" y="91"/>
                    <a:pt x="94" y="113"/>
                    <a:pt x="95" y="144"/>
                  </a:cubicBezTo>
                  <a:cubicBezTo>
                    <a:pt x="92" y="174"/>
                    <a:pt x="98" y="154"/>
                    <a:pt x="72" y="152"/>
                  </a:cubicBezTo>
                  <a:cubicBezTo>
                    <a:pt x="67" y="149"/>
                    <a:pt x="62" y="149"/>
                    <a:pt x="57" y="146"/>
                  </a:cubicBezTo>
                  <a:cubicBezTo>
                    <a:pt x="51" y="135"/>
                    <a:pt x="63" y="146"/>
                    <a:pt x="68" y="147"/>
                  </a:cubicBezTo>
                  <a:cubicBezTo>
                    <a:pt x="71" y="149"/>
                    <a:pt x="75" y="150"/>
                    <a:pt x="78" y="152"/>
                  </a:cubicBezTo>
                  <a:cubicBezTo>
                    <a:pt x="79" y="153"/>
                    <a:pt x="75" y="151"/>
                    <a:pt x="74" y="150"/>
                  </a:cubicBezTo>
                  <a:cubicBezTo>
                    <a:pt x="70" y="148"/>
                    <a:pt x="68" y="146"/>
                    <a:pt x="63" y="144"/>
                  </a:cubicBezTo>
                  <a:cubicBezTo>
                    <a:pt x="61" y="143"/>
                    <a:pt x="59" y="143"/>
                    <a:pt x="57" y="143"/>
                  </a:cubicBezTo>
                  <a:cubicBezTo>
                    <a:pt x="49" y="139"/>
                    <a:pt x="44" y="135"/>
                    <a:pt x="36" y="134"/>
                  </a:cubicBezTo>
                  <a:cubicBezTo>
                    <a:pt x="31" y="130"/>
                    <a:pt x="26" y="129"/>
                    <a:pt x="21" y="126"/>
                  </a:cubicBezTo>
                  <a:cubicBezTo>
                    <a:pt x="5" y="131"/>
                    <a:pt x="26" y="117"/>
                    <a:pt x="14" y="126"/>
                  </a:cubicBezTo>
                  <a:cubicBezTo>
                    <a:pt x="0" y="124"/>
                    <a:pt x="8" y="130"/>
                    <a:pt x="14" y="134"/>
                  </a:cubicBezTo>
                  <a:cubicBezTo>
                    <a:pt x="16" y="124"/>
                    <a:pt x="15" y="123"/>
                    <a:pt x="26" y="122"/>
                  </a:cubicBezTo>
                  <a:cubicBezTo>
                    <a:pt x="23" y="116"/>
                    <a:pt x="19" y="115"/>
                    <a:pt x="14" y="111"/>
                  </a:cubicBezTo>
                  <a:cubicBezTo>
                    <a:pt x="19" y="110"/>
                    <a:pt x="25" y="111"/>
                    <a:pt x="29" y="108"/>
                  </a:cubicBezTo>
                  <a:cubicBezTo>
                    <a:pt x="30" y="107"/>
                    <a:pt x="26" y="106"/>
                    <a:pt x="26" y="104"/>
                  </a:cubicBezTo>
                  <a:cubicBezTo>
                    <a:pt x="26" y="102"/>
                    <a:pt x="29" y="101"/>
                    <a:pt x="30" y="99"/>
                  </a:cubicBezTo>
                  <a:cubicBezTo>
                    <a:pt x="33" y="90"/>
                    <a:pt x="35" y="85"/>
                    <a:pt x="44" y="83"/>
                  </a:cubicBezTo>
                  <a:cubicBezTo>
                    <a:pt x="51" y="80"/>
                    <a:pt x="56" y="77"/>
                    <a:pt x="63" y="75"/>
                  </a:cubicBezTo>
                  <a:cubicBezTo>
                    <a:pt x="67" y="70"/>
                    <a:pt x="70" y="64"/>
                    <a:pt x="74" y="59"/>
                  </a:cubicBezTo>
                  <a:cubicBezTo>
                    <a:pt x="73" y="61"/>
                    <a:pt x="72" y="63"/>
                    <a:pt x="72" y="65"/>
                  </a:cubicBezTo>
                  <a:cubicBezTo>
                    <a:pt x="72" y="67"/>
                    <a:pt x="76" y="61"/>
                    <a:pt x="74" y="60"/>
                  </a:cubicBezTo>
                  <a:cubicBezTo>
                    <a:pt x="71" y="59"/>
                    <a:pt x="68" y="61"/>
                    <a:pt x="65" y="62"/>
                  </a:cubicBezTo>
                  <a:cubicBezTo>
                    <a:pt x="60" y="65"/>
                    <a:pt x="57" y="69"/>
                    <a:pt x="51" y="71"/>
                  </a:cubicBezTo>
                  <a:cubicBezTo>
                    <a:pt x="46" y="76"/>
                    <a:pt x="40" y="80"/>
                    <a:pt x="33" y="81"/>
                  </a:cubicBezTo>
                  <a:cubicBezTo>
                    <a:pt x="29" y="87"/>
                    <a:pt x="28" y="92"/>
                    <a:pt x="21" y="93"/>
                  </a:cubicBezTo>
                  <a:cubicBezTo>
                    <a:pt x="17" y="99"/>
                    <a:pt x="5" y="100"/>
                    <a:pt x="17" y="98"/>
                  </a:cubicBezTo>
                  <a:cubicBezTo>
                    <a:pt x="25" y="92"/>
                    <a:pt x="31" y="87"/>
                    <a:pt x="38" y="81"/>
                  </a:cubicBezTo>
                  <a:cubicBezTo>
                    <a:pt x="41" y="79"/>
                    <a:pt x="47" y="74"/>
                    <a:pt x="47" y="74"/>
                  </a:cubicBezTo>
                  <a:cubicBezTo>
                    <a:pt x="51" y="68"/>
                    <a:pt x="58" y="66"/>
                    <a:pt x="65" y="65"/>
                  </a:cubicBezTo>
                  <a:cubicBezTo>
                    <a:pt x="69" y="59"/>
                    <a:pt x="71" y="56"/>
                    <a:pt x="65" y="51"/>
                  </a:cubicBezTo>
                  <a:cubicBezTo>
                    <a:pt x="72" y="46"/>
                    <a:pt x="76" y="40"/>
                    <a:pt x="84" y="36"/>
                  </a:cubicBezTo>
                  <a:cubicBezTo>
                    <a:pt x="88" y="28"/>
                    <a:pt x="87" y="22"/>
                    <a:pt x="78" y="20"/>
                  </a:cubicBezTo>
                  <a:cubicBezTo>
                    <a:pt x="89" y="14"/>
                    <a:pt x="90" y="14"/>
                    <a:pt x="89" y="0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74" name="Freeform 414"/>
            <p:cNvSpPr>
              <a:spLocks/>
            </p:cNvSpPr>
            <p:nvPr/>
          </p:nvSpPr>
          <p:spPr bwMode="auto">
            <a:xfrm>
              <a:off x="850" y="2381"/>
              <a:ext cx="47" cy="193"/>
            </a:xfrm>
            <a:custGeom>
              <a:avLst/>
              <a:gdLst>
                <a:gd name="T0" fmla="*/ 47 w 47"/>
                <a:gd name="T1" fmla="*/ 31 h 193"/>
                <a:gd name="T2" fmla="*/ 39 w 47"/>
                <a:gd name="T3" fmla="*/ 28 h 193"/>
                <a:gd name="T4" fmla="*/ 42 w 47"/>
                <a:gd name="T5" fmla="*/ 37 h 193"/>
                <a:gd name="T6" fmla="*/ 41 w 47"/>
                <a:gd name="T7" fmla="*/ 52 h 193"/>
                <a:gd name="T8" fmla="*/ 30 w 47"/>
                <a:gd name="T9" fmla="*/ 80 h 193"/>
                <a:gd name="T10" fmla="*/ 23 w 47"/>
                <a:gd name="T11" fmla="*/ 107 h 193"/>
                <a:gd name="T12" fmla="*/ 15 w 47"/>
                <a:gd name="T13" fmla="*/ 143 h 193"/>
                <a:gd name="T14" fmla="*/ 5 w 47"/>
                <a:gd name="T15" fmla="*/ 170 h 193"/>
                <a:gd name="T16" fmla="*/ 3 w 47"/>
                <a:gd name="T17" fmla="*/ 176 h 193"/>
                <a:gd name="T18" fmla="*/ 9 w 47"/>
                <a:gd name="T19" fmla="*/ 161 h 193"/>
                <a:gd name="T20" fmla="*/ 12 w 47"/>
                <a:gd name="T21" fmla="*/ 146 h 193"/>
                <a:gd name="T22" fmla="*/ 3 w 47"/>
                <a:gd name="T23" fmla="*/ 149 h 193"/>
                <a:gd name="T24" fmla="*/ 15 w 47"/>
                <a:gd name="T25" fmla="*/ 140 h 193"/>
                <a:gd name="T26" fmla="*/ 20 w 47"/>
                <a:gd name="T27" fmla="*/ 113 h 193"/>
                <a:gd name="T28" fmla="*/ 21 w 47"/>
                <a:gd name="T29" fmla="*/ 103 h 193"/>
                <a:gd name="T30" fmla="*/ 24 w 47"/>
                <a:gd name="T31" fmla="*/ 89 h 193"/>
                <a:gd name="T32" fmla="*/ 27 w 47"/>
                <a:gd name="T33" fmla="*/ 85 h 193"/>
                <a:gd name="T34" fmla="*/ 26 w 47"/>
                <a:gd name="T35" fmla="*/ 83 h 193"/>
                <a:gd name="T36" fmla="*/ 30 w 47"/>
                <a:gd name="T37" fmla="*/ 74 h 193"/>
                <a:gd name="T38" fmla="*/ 35 w 47"/>
                <a:gd name="T39" fmla="*/ 55 h 193"/>
                <a:gd name="T40" fmla="*/ 38 w 47"/>
                <a:gd name="T41" fmla="*/ 37 h 193"/>
                <a:gd name="T42" fmla="*/ 35 w 47"/>
                <a:gd name="T43" fmla="*/ 26 h 193"/>
                <a:gd name="T44" fmla="*/ 41 w 47"/>
                <a:gd name="T45" fmla="*/ 13 h 193"/>
                <a:gd name="T46" fmla="*/ 41 w 47"/>
                <a:gd name="T47" fmla="*/ 5 h 193"/>
                <a:gd name="T48" fmla="*/ 47 w 47"/>
                <a:gd name="T49" fmla="*/ 31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7" h="193">
                  <a:moveTo>
                    <a:pt x="47" y="31"/>
                  </a:moveTo>
                  <a:cubicBezTo>
                    <a:pt x="45" y="25"/>
                    <a:pt x="42" y="19"/>
                    <a:pt x="39" y="28"/>
                  </a:cubicBezTo>
                  <a:cubicBezTo>
                    <a:pt x="45" y="36"/>
                    <a:pt x="33" y="33"/>
                    <a:pt x="42" y="37"/>
                  </a:cubicBezTo>
                  <a:cubicBezTo>
                    <a:pt x="41" y="44"/>
                    <a:pt x="38" y="46"/>
                    <a:pt x="41" y="52"/>
                  </a:cubicBezTo>
                  <a:cubicBezTo>
                    <a:pt x="36" y="62"/>
                    <a:pt x="37" y="71"/>
                    <a:pt x="30" y="80"/>
                  </a:cubicBezTo>
                  <a:cubicBezTo>
                    <a:pt x="28" y="89"/>
                    <a:pt x="28" y="100"/>
                    <a:pt x="23" y="107"/>
                  </a:cubicBezTo>
                  <a:cubicBezTo>
                    <a:pt x="21" y="119"/>
                    <a:pt x="22" y="133"/>
                    <a:pt x="15" y="143"/>
                  </a:cubicBezTo>
                  <a:cubicBezTo>
                    <a:pt x="13" y="152"/>
                    <a:pt x="13" y="164"/>
                    <a:pt x="5" y="170"/>
                  </a:cubicBezTo>
                  <a:cubicBezTo>
                    <a:pt x="3" y="187"/>
                    <a:pt x="0" y="193"/>
                    <a:pt x="3" y="176"/>
                  </a:cubicBezTo>
                  <a:cubicBezTo>
                    <a:pt x="1" y="164"/>
                    <a:pt x="0" y="168"/>
                    <a:pt x="9" y="161"/>
                  </a:cubicBezTo>
                  <a:cubicBezTo>
                    <a:pt x="9" y="159"/>
                    <a:pt x="12" y="146"/>
                    <a:pt x="12" y="146"/>
                  </a:cubicBezTo>
                  <a:cubicBezTo>
                    <a:pt x="10" y="144"/>
                    <a:pt x="6" y="148"/>
                    <a:pt x="3" y="149"/>
                  </a:cubicBezTo>
                  <a:cubicBezTo>
                    <a:pt x="7" y="144"/>
                    <a:pt x="10" y="143"/>
                    <a:pt x="15" y="140"/>
                  </a:cubicBezTo>
                  <a:cubicBezTo>
                    <a:pt x="14" y="132"/>
                    <a:pt x="17" y="121"/>
                    <a:pt x="20" y="113"/>
                  </a:cubicBezTo>
                  <a:cubicBezTo>
                    <a:pt x="15" y="104"/>
                    <a:pt x="26" y="112"/>
                    <a:pt x="21" y="103"/>
                  </a:cubicBezTo>
                  <a:cubicBezTo>
                    <a:pt x="25" y="97"/>
                    <a:pt x="27" y="96"/>
                    <a:pt x="24" y="89"/>
                  </a:cubicBezTo>
                  <a:cubicBezTo>
                    <a:pt x="25" y="88"/>
                    <a:pt x="28" y="86"/>
                    <a:pt x="27" y="85"/>
                  </a:cubicBezTo>
                  <a:cubicBezTo>
                    <a:pt x="25" y="83"/>
                    <a:pt x="14" y="90"/>
                    <a:pt x="26" y="83"/>
                  </a:cubicBezTo>
                  <a:cubicBezTo>
                    <a:pt x="18" y="77"/>
                    <a:pt x="23" y="77"/>
                    <a:pt x="30" y="74"/>
                  </a:cubicBezTo>
                  <a:cubicBezTo>
                    <a:pt x="33" y="58"/>
                    <a:pt x="31" y="64"/>
                    <a:pt x="35" y="55"/>
                  </a:cubicBezTo>
                  <a:cubicBezTo>
                    <a:pt x="32" y="49"/>
                    <a:pt x="35" y="43"/>
                    <a:pt x="38" y="37"/>
                  </a:cubicBezTo>
                  <a:cubicBezTo>
                    <a:pt x="35" y="30"/>
                    <a:pt x="42" y="29"/>
                    <a:pt x="35" y="26"/>
                  </a:cubicBezTo>
                  <a:cubicBezTo>
                    <a:pt x="38" y="22"/>
                    <a:pt x="39" y="18"/>
                    <a:pt x="41" y="13"/>
                  </a:cubicBezTo>
                  <a:cubicBezTo>
                    <a:pt x="44" y="0"/>
                    <a:pt x="29" y="10"/>
                    <a:pt x="41" y="5"/>
                  </a:cubicBezTo>
                  <a:cubicBezTo>
                    <a:pt x="43" y="14"/>
                    <a:pt x="44" y="22"/>
                    <a:pt x="47" y="31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75" name="Freeform 415"/>
            <p:cNvSpPr>
              <a:spLocks/>
            </p:cNvSpPr>
            <p:nvPr/>
          </p:nvSpPr>
          <p:spPr bwMode="auto">
            <a:xfrm>
              <a:off x="1128" y="2642"/>
              <a:ext cx="180" cy="158"/>
            </a:xfrm>
            <a:custGeom>
              <a:avLst/>
              <a:gdLst>
                <a:gd name="T0" fmla="*/ 174 w 180"/>
                <a:gd name="T1" fmla="*/ 79 h 158"/>
                <a:gd name="T2" fmla="*/ 154 w 180"/>
                <a:gd name="T3" fmla="*/ 83 h 158"/>
                <a:gd name="T4" fmla="*/ 132 w 180"/>
                <a:gd name="T5" fmla="*/ 94 h 158"/>
                <a:gd name="T6" fmla="*/ 93 w 180"/>
                <a:gd name="T7" fmla="*/ 113 h 158"/>
                <a:gd name="T8" fmla="*/ 70 w 180"/>
                <a:gd name="T9" fmla="*/ 128 h 158"/>
                <a:gd name="T10" fmla="*/ 58 w 180"/>
                <a:gd name="T11" fmla="*/ 137 h 158"/>
                <a:gd name="T12" fmla="*/ 24 w 180"/>
                <a:gd name="T13" fmla="*/ 146 h 158"/>
                <a:gd name="T14" fmla="*/ 15 w 180"/>
                <a:gd name="T15" fmla="*/ 158 h 158"/>
                <a:gd name="T16" fmla="*/ 18 w 180"/>
                <a:gd name="T17" fmla="*/ 151 h 158"/>
                <a:gd name="T18" fmla="*/ 16 w 180"/>
                <a:gd name="T19" fmla="*/ 140 h 158"/>
                <a:gd name="T20" fmla="*/ 25 w 180"/>
                <a:gd name="T21" fmla="*/ 133 h 158"/>
                <a:gd name="T22" fmla="*/ 51 w 180"/>
                <a:gd name="T23" fmla="*/ 113 h 158"/>
                <a:gd name="T24" fmla="*/ 75 w 180"/>
                <a:gd name="T25" fmla="*/ 103 h 158"/>
                <a:gd name="T26" fmla="*/ 96 w 180"/>
                <a:gd name="T27" fmla="*/ 94 h 158"/>
                <a:gd name="T28" fmla="*/ 111 w 180"/>
                <a:gd name="T29" fmla="*/ 89 h 158"/>
                <a:gd name="T30" fmla="*/ 126 w 180"/>
                <a:gd name="T31" fmla="*/ 79 h 158"/>
                <a:gd name="T32" fmla="*/ 148 w 180"/>
                <a:gd name="T33" fmla="*/ 71 h 158"/>
                <a:gd name="T34" fmla="*/ 162 w 180"/>
                <a:gd name="T35" fmla="*/ 62 h 158"/>
                <a:gd name="T36" fmla="*/ 172 w 180"/>
                <a:gd name="T37" fmla="*/ 52 h 158"/>
                <a:gd name="T38" fmla="*/ 162 w 180"/>
                <a:gd name="T39" fmla="*/ 47 h 158"/>
                <a:gd name="T40" fmla="*/ 144 w 180"/>
                <a:gd name="T41" fmla="*/ 10 h 158"/>
                <a:gd name="T42" fmla="*/ 145 w 180"/>
                <a:gd name="T43" fmla="*/ 2 h 158"/>
                <a:gd name="T44" fmla="*/ 157 w 180"/>
                <a:gd name="T45" fmla="*/ 26 h 158"/>
                <a:gd name="T46" fmla="*/ 171 w 180"/>
                <a:gd name="T47" fmla="*/ 44 h 158"/>
                <a:gd name="T48" fmla="*/ 174 w 180"/>
                <a:gd name="T49" fmla="*/ 79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0" h="158">
                  <a:moveTo>
                    <a:pt x="174" y="79"/>
                  </a:moveTo>
                  <a:cubicBezTo>
                    <a:pt x="166" y="81"/>
                    <a:pt x="163" y="82"/>
                    <a:pt x="154" y="83"/>
                  </a:cubicBezTo>
                  <a:cubicBezTo>
                    <a:pt x="150" y="89"/>
                    <a:pt x="140" y="91"/>
                    <a:pt x="132" y="94"/>
                  </a:cubicBezTo>
                  <a:cubicBezTo>
                    <a:pt x="124" y="104"/>
                    <a:pt x="105" y="112"/>
                    <a:pt x="93" y="113"/>
                  </a:cubicBezTo>
                  <a:cubicBezTo>
                    <a:pt x="85" y="118"/>
                    <a:pt x="80" y="126"/>
                    <a:pt x="70" y="128"/>
                  </a:cubicBezTo>
                  <a:cubicBezTo>
                    <a:pt x="66" y="134"/>
                    <a:pt x="65" y="136"/>
                    <a:pt x="58" y="137"/>
                  </a:cubicBezTo>
                  <a:cubicBezTo>
                    <a:pt x="48" y="142"/>
                    <a:pt x="35" y="144"/>
                    <a:pt x="24" y="146"/>
                  </a:cubicBezTo>
                  <a:cubicBezTo>
                    <a:pt x="22" y="152"/>
                    <a:pt x="20" y="154"/>
                    <a:pt x="15" y="158"/>
                  </a:cubicBezTo>
                  <a:cubicBezTo>
                    <a:pt x="0" y="156"/>
                    <a:pt x="12" y="156"/>
                    <a:pt x="18" y="151"/>
                  </a:cubicBezTo>
                  <a:cubicBezTo>
                    <a:pt x="19" y="147"/>
                    <a:pt x="15" y="144"/>
                    <a:pt x="16" y="140"/>
                  </a:cubicBezTo>
                  <a:cubicBezTo>
                    <a:pt x="17" y="136"/>
                    <a:pt x="23" y="136"/>
                    <a:pt x="25" y="133"/>
                  </a:cubicBezTo>
                  <a:cubicBezTo>
                    <a:pt x="32" y="124"/>
                    <a:pt x="39" y="117"/>
                    <a:pt x="51" y="113"/>
                  </a:cubicBezTo>
                  <a:cubicBezTo>
                    <a:pt x="61" y="105"/>
                    <a:pt x="63" y="104"/>
                    <a:pt x="75" y="103"/>
                  </a:cubicBezTo>
                  <a:cubicBezTo>
                    <a:pt x="86" y="95"/>
                    <a:pt x="77" y="95"/>
                    <a:pt x="96" y="94"/>
                  </a:cubicBezTo>
                  <a:cubicBezTo>
                    <a:pt x="101" y="92"/>
                    <a:pt x="106" y="91"/>
                    <a:pt x="111" y="89"/>
                  </a:cubicBezTo>
                  <a:cubicBezTo>
                    <a:pt x="121" y="79"/>
                    <a:pt x="116" y="81"/>
                    <a:pt x="126" y="79"/>
                  </a:cubicBezTo>
                  <a:cubicBezTo>
                    <a:pt x="132" y="71"/>
                    <a:pt x="139" y="75"/>
                    <a:pt x="148" y="71"/>
                  </a:cubicBezTo>
                  <a:cubicBezTo>
                    <a:pt x="151" y="65"/>
                    <a:pt x="156" y="65"/>
                    <a:pt x="162" y="62"/>
                  </a:cubicBezTo>
                  <a:cubicBezTo>
                    <a:pt x="173" y="66"/>
                    <a:pt x="180" y="63"/>
                    <a:pt x="172" y="52"/>
                  </a:cubicBezTo>
                  <a:cubicBezTo>
                    <a:pt x="170" y="43"/>
                    <a:pt x="169" y="50"/>
                    <a:pt x="162" y="47"/>
                  </a:cubicBezTo>
                  <a:cubicBezTo>
                    <a:pt x="157" y="35"/>
                    <a:pt x="154" y="20"/>
                    <a:pt x="144" y="10"/>
                  </a:cubicBezTo>
                  <a:cubicBezTo>
                    <a:pt x="141" y="4"/>
                    <a:pt x="135" y="0"/>
                    <a:pt x="145" y="2"/>
                  </a:cubicBezTo>
                  <a:cubicBezTo>
                    <a:pt x="150" y="10"/>
                    <a:pt x="151" y="18"/>
                    <a:pt x="157" y="26"/>
                  </a:cubicBezTo>
                  <a:cubicBezTo>
                    <a:pt x="160" y="38"/>
                    <a:pt x="158" y="42"/>
                    <a:pt x="171" y="44"/>
                  </a:cubicBezTo>
                  <a:cubicBezTo>
                    <a:pt x="173" y="56"/>
                    <a:pt x="160" y="79"/>
                    <a:pt x="174" y="79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76" name="Freeform 416"/>
            <p:cNvSpPr>
              <a:spLocks/>
            </p:cNvSpPr>
            <p:nvPr/>
          </p:nvSpPr>
          <p:spPr bwMode="auto">
            <a:xfrm>
              <a:off x="1163" y="2374"/>
              <a:ext cx="106" cy="263"/>
            </a:xfrm>
            <a:custGeom>
              <a:avLst/>
              <a:gdLst>
                <a:gd name="T0" fmla="*/ 104 w 106"/>
                <a:gd name="T1" fmla="*/ 263 h 263"/>
                <a:gd name="T2" fmla="*/ 88 w 106"/>
                <a:gd name="T3" fmla="*/ 230 h 263"/>
                <a:gd name="T4" fmla="*/ 80 w 106"/>
                <a:gd name="T5" fmla="*/ 209 h 263"/>
                <a:gd name="T6" fmla="*/ 68 w 106"/>
                <a:gd name="T7" fmla="*/ 185 h 263"/>
                <a:gd name="T8" fmla="*/ 62 w 106"/>
                <a:gd name="T9" fmla="*/ 161 h 263"/>
                <a:gd name="T10" fmla="*/ 50 w 106"/>
                <a:gd name="T11" fmla="*/ 144 h 263"/>
                <a:gd name="T12" fmla="*/ 38 w 106"/>
                <a:gd name="T13" fmla="*/ 107 h 263"/>
                <a:gd name="T14" fmla="*/ 29 w 106"/>
                <a:gd name="T15" fmla="*/ 89 h 263"/>
                <a:gd name="T16" fmla="*/ 20 w 106"/>
                <a:gd name="T17" fmla="*/ 57 h 263"/>
                <a:gd name="T18" fmla="*/ 16 w 106"/>
                <a:gd name="T19" fmla="*/ 36 h 263"/>
                <a:gd name="T20" fmla="*/ 2 w 106"/>
                <a:gd name="T21" fmla="*/ 20 h 263"/>
                <a:gd name="T22" fmla="*/ 4 w 106"/>
                <a:gd name="T23" fmla="*/ 0 h 263"/>
                <a:gd name="T24" fmla="*/ 16 w 106"/>
                <a:gd name="T25" fmla="*/ 48 h 263"/>
                <a:gd name="T26" fmla="*/ 28 w 106"/>
                <a:gd name="T27" fmla="*/ 65 h 263"/>
                <a:gd name="T28" fmla="*/ 43 w 106"/>
                <a:gd name="T29" fmla="*/ 102 h 263"/>
                <a:gd name="T30" fmla="*/ 53 w 106"/>
                <a:gd name="T31" fmla="*/ 135 h 263"/>
                <a:gd name="T32" fmla="*/ 67 w 106"/>
                <a:gd name="T33" fmla="*/ 158 h 263"/>
                <a:gd name="T34" fmla="*/ 68 w 106"/>
                <a:gd name="T35" fmla="*/ 165 h 263"/>
                <a:gd name="T36" fmla="*/ 73 w 106"/>
                <a:gd name="T37" fmla="*/ 168 h 263"/>
                <a:gd name="T38" fmla="*/ 79 w 106"/>
                <a:gd name="T39" fmla="*/ 183 h 263"/>
                <a:gd name="T40" fmla="*/ 88 w 106"/>
                <a:gd name="T41" fmla="*/ 206 h 263"/>
                <a:gd name="T42" fmla="*/ 94 w 106"/>
                <a:gd name="T43" fmla="*/ 225 h 263"/>
                <a:gd name="T44" fmla="*/ 103 w 106"/>
                <a:gd name="T45" fmla="*/ 236 h 263"/>
                <a:gd name="T46" fmla="*/ 106 w 106"/>
                <a:gd name="T47" fmla="*/ 251 h 263"/>
                <a:gd name="T48" fmla="*/ 100 w 106"/>
                <a:gd name="T49" fmla="*/ 260 h 263"/>
                <a:gd name="T50" fmla="*/ 104 w 106"/>
                <a:gd name="T51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06" h="263">
                  <a:moveTo>
                    <a:pt x="104" y="263"/>
                  </a:moveTo>
                  <a:cubicBezTo>
                    <a:pt x="98" y="253"/>
                    <a:pt x="95" y="240"/>
                    <a:pt x="88" y="230"/>
                  </a:cubicBezTo>
                  <a:cubicBezTo>
                    <a:pt x="86" y="223"/>
                    <a:pt x="85" y="215"/>
                    <a:pt x="80" y="209"/>
                  </a:cubicBezTo>
                  <a:cubicBezTo>
                    <a:pt x="78" y="199"/>
                    <a:pt x="74" y="193"/>
                    <a:pt x="68" y="185"/>
                  </a:cubicBezTo>
                  <a:cubicBezTo>
                    <a:pt x="67" y="177"/>
                    <a:pt x="66" y="168"/>
                    <a:pt x="62" y="161"/>
                  </a:cubicBezTo>
                  <a:cubicBezTo>
                    <a:pt x="61" y="155"/>
                    <a:pt x="55" y="147"/>
                    <a:pt x="50" y="144"/>
                  </a:cubicBezTo>
                  <a:cubicBezTo>
                    <a:pt x="53" y="127"/>
                    <a:pt x="48" y="120"/>
                    <a:pt x="38" y="107"/>
                  </a:cubicBezTo>
                  <a:cubicBezTo>
                    <a:pt x="37" y="100"/>
                    <a:pt x="29" y="89"/>
                    <a:pt x="29" y="89"/>
                  </a:cubicBezTo>
                  <a:cubicBezTo>
                    <a:pt x="28" y="73"/>
                    <a:pt x="25" y="71"/>
                    <a:pt x="20" y="57"/>
                  </a:cubicBezTo>
                  <a:cubicBezTo>
                    <a:pt x="18" y="44"/>
                    <a:pt x="13" y="52"/>
                    <a:pt x="16" y="36"/>
                  </a:cubicBezTo>
                  <a:cubicBezTo>
                    <a:pt x="4" y="34"/>
                    <a:pt x="13" y="22"/>
                    <a:pt x="2" y="20"/>
                  </a:cubicBezTo>
                  <a:cubicBezTo>
                    <a:pt x="0" y="10"/>
                    <a:pt x="1" y="10"/>
                    <a:pt x="4" y="0"/>
                  </a:cubicBezTo>
                  <a:cubicBezTo>
                    <a:pt x="5" y="15"/>
                    <a:pt x="7" y="36"/>
                    <a:pt x="16" y="48"/>
                  </a:cubicBezTo>
                  <a:cubicBezTo>
                    <a:pt x="17" y="55"/>
                    <a:pt x="24" y="59"/>
                    <a:pt x="28" y="65"/>
                  </a:cubicBezTo>
                  <a:cubicBezTo>
                    <a:pt x="29" y="80"/>
                    <a:pt x="29" y="94"/>
                    <a:pt x="43" y="102"/>
                  </a:cubicBezTo>
                  <a:cubicBezTo>
                    <a:pt x="44" y="112"/>
                    <a:pt x="47" y="127"/>
                    <a:pt x="53" y="135"/>
                  </a:cubicBezTo>
                  <a:cubicBezTo>
                    <a:pt x="55" y="144"/>
                    <a:pt x="59" y="153"/>
                    <a:pt x="67" y="158"/>
                  </a:cubicBezTo>
                  <a:cubicBezTo>
                    <a:pt x="67" y="160"/>
                    <a:pt x="67" y="163"/>
                    <a:pt x="68" y="165"/>
                  </a:cubicBezTo>
                  <a:cubicBezTo>
                    <a:pt x="69" y="167"/>
                    <a:pt x="72" y="166"/>
                    <a:pt x="73" y="168"/>
                  </a:cubicBezTo>
                  <a:cubicBezTo>
                    <a:pt x="80" y="185"/>
                    <a:pt x="68" y="176"/>
                    <a:pt x="79" y="183"/>
                  </a:cubicBezTo>
                  <a:cubicBezTo>
                    <a:pt x="82" y="197"/>
                    <a:pt x="82" y="196"/>
                    <a:pt x="88" y="206"/>
                  </a:cubicBezTo>
                  <a:cubicBezTo>
                    <a:pt x="89" y="215"/>
                    <a:pt x="89" y="218"/>
                    <a:pt x="94" y="225"/>
                  </a:cubicBezTo>
                  <a:cubicBezTo>
                    <a:pt x="96" y="233"/>
                    <a:pt x="99" y="229"/>
                    <a:pt x="103" y="236"/>
                  </a:cubicBezTo>
                  <a:cubicBezTo>
                    <a:pt x="104" y="241"/>
                    <a:pt x="106" y="246"/>
                    <a:pt x="106" y="251"/>
                  </a:cubicBezTo>
                  <a:cubicBezTo>
                    <a:pt x="106" y="254"/>
                    <a:pt x="100" y="259"/>
                    <a:pt x="100" y="260"/>
                  </a:cubicBezTo>
                  <a:cubicBezTo>
                    <a:pt x="100" y="262"/>
                    <a:pt x="103" y="262"/>
                    <a:pt x="104" y="263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77" name="Freeform 417"/>
            <p:cNvSpPr>
              <a:spLocks/>
            </p:cNvSpPr>
            <p:nvPr/>
          </p:nvSpPr>
          <p:spPr bwMode="auto">
            <a:xfrm>
              <a:off x="556" y="2277"/>
              <a:ext cx="356" cy="40"/>
            </a:xfrm>
            <a:custGeom>
              <a:avLst/>
              <a:gdLst>
                <a:gd name="T0" fmla="*/ 348 w 356"/>
                <a:gd name="T1" fmla="*/ 6 h 40"/>
                <a:gd name="T2" fmla="*/ 291 w 356"/>
                <a:gd name="T3" fmla="*/ 6 h 40"/>
                <a:gd name="T4" fmla="*/ 159 w 356"/>
                <a:gd name="T5" fmla="*/ 9 h 40"/>
                <a:gd name="T6" fmla="*/ 26 w 356"/>
                <a:gd name="T7" fmla="*/ 13 h 40"/>
                <a:gd name="T8" fmla="*/ 17 w 356"/>
                <a:gd name="T9" fmla="*/ 37 h 40"/>
                <a:gd name="T10" fmla="*/ 21 w 356"/>
                <a:gd name="T11" fmla="*/ 34 h 40"/>
                <a:gd name="T12" fmla="*/ 110 w 356"/>
                <a:gd name="T13" fmla="*/ 36 h 40"/>
                <a:gd name="T14" fmla="*/ 149 w 356"/>
                <a:gd name="T15" fmla="*/ 33 h 40"/>
                <a:gd name="T16" fmla="*/ 188 w 356"/>
                <a:gd name="T17" fmla="*/ 31 h 40"/>
                <a:gd name="T18" fmla="*/ 270 w 356"/>
                <a:gd name="T19" fmla="*/ 27 h 40"/>
                <a:gd name="T20" fmla="*/ 347 w 356"/>
                <a:gd name="T21" fmla="*/ 25 h 40"/>
                <a:gd name="T22" fmla="*/ 348 w 356"/>
                <a:gd name="T23" fmla="*/ 6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56" h="40">
                  <a:moveTo>
                    <a:pt x="348" y="6"/>
                  </a:moveTo>
                  <a:cubicBezTo>
                    <a:pt x="323" y="0"/>
                    <a:pt x="345" y="5"/>
                    <a:pt x="291" y="6"/>
                  </a:cubicBezTo>
                  <a:cubicBezTo>
                    <a:pt x="247" y="7"/>
                    <a:pt x="159" y="9"/>
                    <a:pt x="159" y="9"/>
                  </a:cubicBezTo>
                  <a:cubicBezTo>
                    <a:pt x="151" y="10"/>
                    <a:pt x="34" y="12"/>
                    <a:pt x="26" y="13"/>
                  </a:cubicBezTo>
                  <a:cubicBezTo>
                    <a:pt x="0" y="18"/>
                    <a:pt x="18" y="34"/>
                    <a:pt x="17" y="37"/>
                  </a:cubicBezTo>
                  <a:cubicBezTo>
                    <a:pt x="16" y="40"/>
                    <a:pt x="6" y="34"/>
                    <a:pt x="21" y="34"/>
                  </a:cubicBezTo>
                  <a:cubicBezTo>
                    <a:pt x="36" y="34"/>
                    <a:pt x="89" y="36"/>
                    <a:pt x="110" y="36"/>
                  </a:cubicBezTo>
                  <a:cubicBezTo>
                    <a:pt x="131" y="36"/>
                    <a:pt x="136" y="34"/>
                    <a:pt x="149" y="33"/>
                  </a:cubicBezTo>
                  <a:cubicBezTo>
                    <a:pt x="167" y="29"/>
                    <a:pt x="167" y="33"/>
                    <a:pt x="188" y="31"/>
                  </a:cubicBezTo>
                  <a:cubicBezTo>
                    <a:pt x="214" y="27"/>
                    <a:pt x="243" y="28"/>
                    <a:pt x="270" y="27"/>
                  </a:cubicBezTo>
                  <a:cubicBezTo>
                    <a:pt x="289" y="19"/>
                    <a:pt x="324" y="27"/>
                    <a:pt x="347" y="25"/>
                  </a:cubicBezTo>
                  <a:cubicBezTo>
                    <a:pt x="348" y="16"/>
                    <a:pt x="356" y="8"/>
                    <a:pt x="348" y="6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78" name="Freeform 418"/>
            <p:cNvSpPr>
              <a:spLocks/>
            </p:cNvSpPr>
            <p:nvPr/>
          </p:nvSpPr>
          <p:spPr bwMode="auto">
            <a:xfrm>
              <a:off x="687" y="2308"/>
              <a:ext cx="218" cy="71"/>
            </a:xfrm>
            <a:custGeom>
              <a:avLst/>
              <a:gdLst>
                <a:gd name="T0" fmla="*/ 124 w 218"/>
                <a:gd name="T1" fmla="*/ 3 h 71"/>
                <a:gd name="T2" fmla="*/ 111 w 218"/>
                <a:gd name="T3" fmla="*/ 12 h 71"/>
                <a:gd name="T4" fmla="*/ 106 w 218"/>
                <a:gd name="T5" fmla="*/ 14 h 71"/>
                <a:gd name="T6" fmla="*/ 111 w 218"/>
                <a:gd name="T7" fmla="*/ 15 h 71"/>
                <a:gd name="T8" fmla="*/ 105 w 218"/>
                <a:gd name="T9" fmla="*/ 17 h 71"/>
                <a:gd name="T10" fmla="*/ 97 w 218"/>
                <a:gd name="T11" fmla="*/ 29 h 71"/>
                <a:gd name="T12" fmla="*/ 88 w 218"/>
                <a:gd name="T13" fmla="*/ 27 h 71"/>
                <a:gd name="T14" fmla="*/ 93 w 218"/>
                <a:gd name="T15" fmla="*/ 30 h 71"/>
                <a:gd name="T16" fmla="*/ 85 w 218"/>
                <a:gd name="T17" fmla="*/ 29 h 71"/>
                <a:gd name="T18" fmla="*/ 72 w 218"/>
                <a:gd name="T19" fmla="*/ 30 h 71"/>
                <a:gd name="T20" fmla="*/ 55 w 218"/>
                <a:gd name="T21" fmla="*/ 38 h 71"/>
                <a:gd name="T22" fmla="*/ 93 w 218"/>
                <a:gd name="T23" fmla="*/ 36 h 71"/>
                <a:gd name="T24" fmla="*/ 151 w 218"/>
                <a:gd name="T25" fmla="*/ 35 h 71"/>
                <a:gd name="T26" fmla="*/ 193 w 218"/>
                <a:gd name="T27" fmla="*/ 39 h 71"/>
                <a:gd name="T28" fmla="*/ 124 w 218"/>
                <a:gd name="T29" fmla="*/ 41 h 71"/>
                <a:gd name="T30" fmla="*/ 99 w 218"/>
                <a:gd name="T31" fmla="*/ 30 h 71"/>
                <a:gd name="T32" fmla="*/ 69 w 218"/>
                <a:gd name="T33" fmla="*/ 38 h 71"/>
                <a:gd name="T34" fmla="*/ 46 w 218"/>
                <a:gd name="T35" fmla="*/ 42 h 71"/>
                <a:gd name="T36" fmla="*/ 36 w 218"/>
                <a:gd name="T37" fmla="*/ 47 h 71"/>
                <a:gd name="T38" fmla="*/ 31 w 218"/>
                <a:gd name="T39" fmla="*/ 45 h 71"/>
                <a:gd name="T40" fmla="*/ 48 w 218"/>
                <a:gd name="T41" fmla="*/ 50 h 71"/>
                <a:gd name="T42" fmla="*/ 157 w 218"/>
                <a:gd name="T43" fmla="*/ 51 h 71"/>
                <a:gd name="T44" fmla="*/ 4 w 218"/>
                <a:gd name="T45" fmla="*/ 57 h 71"/>
                <a:gd name="T46" fmla="*/ 43 w 218"/>
                <a:gd name="T47" fmla="*/ 44 h 71"/>
                <a:gd name="T48" fmla="*/ 57 w 218"/>
                <a:gd name="T49" fmla="*/ 35 h 71"/>
                <a:gd name="T50" fmla="*/ 69 w 218"/>
                <a:gd name="T51" fmla="*/ 26 h 71"/>
                <a:gd name="T52" fmla="*/ 64 w 218"/>
                <a:gd name="T53" fmla="*/ 20 h 71"/>
                <a:gd name="T54" fmla="*/ 51 w 218"/>
                <a:gd name="T55" fmla="*/ 27 h 71"/>
                <a:gd name="T56" fmla="*/ 51 w 218"/>
                <a:gd name="T57" fmla="*/ 11 h 71"/>
                <a:gd name="T58" fmla="*/ 57 w 218"/>
                <a:gd name="T59" fmla="*/ 6 h 71"/>
                <a:gd name="T60" fmla="*/ 73 w 218"/>
                <a:gd name="T61" fmla="*/ 5 h 71"/>
                <a:gd name="T62" fmla="*/ 91 w 218"/>
                <a:gd name="T63" fmla="*/ 5 h 71"/>
                <a:gd name="T64" fmla="*/ 78 w 218"/>
                <a:gd name="T65" fmla="*/ 15 h 71"/>
                <a:gd name="T66" fmla="*/ 79 w 218"/>
                <a:gd name="T67" fmla="*/ 24 h 71"/>
                <a:gd name="T68" fmla="*/ 81 w 218"/>
                <a:gd name="T69" fmla="*/ 14 h 71"/>
                <a:gd name="T70" fmla="*/ 85 w 218"/>
                <a:gd name="T71" fmla="*/ 18 h 71"/>
                <a:gd name="T72" fmla="*/ 88 w 218"/>
                <a:gd name="T73" fmla="*/ 14 h 71"/>
                <a:gd name="T74" fmla="*/ 102 w 218"/>
                <a:gd name="T75" fmla="*/ 14 h 71"/>
                <a:gd name="T76" fmla="*/ 124 w 218"/>
                <a:gd name="T77" fmla="*/ 3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18" h="71">
                  <a:moveTo>
                    <a:pt x="124" y="3"/>
                  </a:moveTo>
                  <a:cubicBezTo>
                    <a:pt x="118" y="4"/>
                    <a:pt x="107" y="4"/>
                    <a:pt x="111" y="12"/>
                  </a:cubicBezTo>
                  <a:cubicBezTo>
                    <a:pt x="109" y="13"/>
                    <a:pt x="106" y="12"/>
                    <a:pt x="106" y="14"/>
                  </a:cubicBezTo>
                  <a:cubicBezTo>
                    <a:pt x="106" y="16"/>
                    <a:pt x="112" y="13"/>
                    <a:pt x="111" y="15"/>
                  </a:cubicBezTo>
                  <a:cubicBezTo>
                    <a:pt x="110" y="17"/>
                    <a:pt x="107" y="16"/>
                    <a:pt x="105" y="17"/>
                  </a:cubicBezTo>
                  <a:cubicBezTo>
                    <a:pt x="102" y="23"/>
                    <a:pt x="103" y="25"/>
                    <a:pt x="97" y="29"/>
                  </a:cubicBezTo>
                  <a:cubicBezTo>
                    <a:pt x="95" y="27"/>
                    <a:pt x="88" y="24"/>
                    <a:pt x="88" y="27"/>
                  </a:cubicBezTo>
                  <a:cubicBezTo>
                    <a:pt x="88" y="29"/>
                    <a:pt x="95" y="29"/>
                    <a:pt x="93" y="30"/>
                  </a:cubicBezTo>
                  <a:cubicBezTo>
                    <a:pt x="91" y="31"/>
                    <a:pt x="88" y="29"/>
                    <a:pt x="85" y="29"/>
                  </a:cubicBezTo>
                  <a:cubicBezTo>
                    <a:pt x="80" y="33"/>
                    <a:pt x="78" y="34"/>
                    <a:pt x="72" y="30"/>
                  </a:cubicBezTo>
                  <a:cubicBezTo>
                    <a:pt x="64" y="33"/>
                    <a:pt x="58" y="30"/>
                    <a:pt x="55" y="38"/>
                  </a:cubicBezTo>
                  <a:cubicBezTo>
                    <a:pt x="63" y="43"/>
                    <a:pt x="85" y="36"/>
                    <a:pt x="93" y="36"/>
                  </a:cubicBezTo>
                  <a:cubicBezTo>
                    <a:pt x="112" y="35"/>
                    <a:pt x="132" y="35"/>
                    <a:pt x="151" y="35"/>
                  </a:cubicBezTo>
                  <a:cubicBezTo>
                    <a:pt x="166" y="36"/>
                    <a:pt x="178" y="38"/>
                    <a:pt x="193" y="39"/>
                  </a:cubicBezTo>
                  <a:cubicBezTo>
                    <a:pt x="179" y="46"/>
                    <a:pt x="133" y="41"/>
                    <a:pt x="124" y="41"/>
                  </a:cubicBezTo>
                  <a:cubicBezTo>
                    <a:pt x="107" y="39"/>
                    <a:pt x="102" y="44"/>
                    <a:pt x="99" y="30"/>
                  </a:cubicBezTo>
                  <a:cubicBezTo>
                    <a:pt x="93" y="40"/>
                    <a:pt x="81" y="37"/>
                    <a:pt x="69" y="38"/>
                  </a:cubicBezTo>
                  <a:cubicBezTo>
                    <a:pt x="60" y="40"/>
                    <a:pt x="57" y="41"/>
                    <a:pt x="46" y="42"/>
                  </a:cubicBezTo>
                  <a:cubicBezTo>
                    <a:pt x="43" y="44"/>
                    <a:pt x="39" y="48"/>
                    <a:pt x="36" y="47"/>
                  </a:cubicBezTo>
                  <a:cubicBezTo>
                    <a:pt x="34" y="46"/>
                    <a:pt x="29" y="45"/>
                    <a:pt x="31" y="45"/>
                  </a:cubicBezTo>
                  <a:cubicBezTo>
                    <a:pt x="36" y="45"/>
                    <a:pt x="43" y="50"/>
                    <a:pt x="48" y="50"/>
                  </a:cubicBezTo>
                  <a:cubicBezTo>
                    <a:pt x="84" y="51"/>
                    <a:pt x="121" y="51"/>
                    <a:pt x="157" y="51"/>
                  </a:cubicBezTo>
                  <a:cubicBezTo>
                    <a:pt x="218" y="71"/>
                    <a:pt x="49" y="30"/>
                    <a:pt x="4" y="57"/>
                  </a:cubicBezTo>
                  <a:cubicBezTo>
                    <a:pt x="0" y="34"/>
                    <a:pt x="12" y="45"/>
                    <a:pt x="43" y="44"/>
                  </a:cubicBezTo>
                  <a:cubicBezTo>
                    <a:pt x="46" y="35"/>
                    <a:pt x="48" y="36"/>
                    <a:pt x="57" y="35"/>
                  </a:cubicBezTo>
                  <a:cubicBezTo>
                    <a:pt x="61" y="29"/>
                    <a:pt x="62" y="27"/>
                    <a:pt x="69" y="26"/>
                  </a:cubicBezTo>
                  <a:cubicBezTo>
                    <a:pt x="77" y="22"/>
                    <a:pt x="68" y="21"/>
                    <a:pt x="64" y="20"/>
                  </a:cubicBezTo>
                  <a:cubicBezTo>
                    <a:pt x="58" y="21"/>
                    <a:pt x="45" y="18"/>
                    <a:pt x="51" y="27"/>
                  </a:cubicBezTo>
                  <a:cubicBezTo>
                    <a:pt x="58" y="20"/>
                    <a:pt x="59" y="17"/>
                    <a:pt x="51" y="11"/>
                  </a:cubicBezTo>
                  <a:cubicBezTo>
                    <a:pt x="70" y="5"/>
                    <a:pt x="40" y="8"/>
                    <a:pt x="57" y="6"/>
                  </a:cubicBezTo>
                  <a:cubicBezTo>
                    <a:pt x="62" y="5"/>
                    <a:pt x="68" y="5"/>
                    <a:pt x="73" y="5"/>
                  </a:cubicBezTo>
                  <a:cubicBezTo>
                    <a:pt x="73" y="5"/>
                    <a:pt x="91" y="0"/>
                    <a:pt x="91" y="5"/>
                  </a:cubicBezTo>
                  <a:cubicBezTo>
                    <a:pt x="91" y="10"/>
                    <a:pt x="78" y="15"/>
                    <a:pt x="78" y="15"/>
                  </a:cubicBezTo>
                  <a:cubicBezTo>
                    <a:pt x="78" y="15"/>
                    <a:pt x="79" y="21"/>
                    <a:pt x="79" y="24"/>
                  </a:cubicBezTo>
                  <a:cubicBezTo>
                    <a:pt x="80" y="21"/>
                    <a:pt x="79" y="16"/>
                    <a:pt x="81" y="14"/>
                  </a:cubicBezTo>
                  <a:cubicBezTo>
                    <a:pt x="82" y="13"/>
                    <a:pt x="83" y="18"/>
                    <a:pt x="85" y="18"/>
                  </a:cubicBezTo>
                  <a:cubicBezTo>
                    <a:pt x="87" y="18"/>
                    <a:pt x="87" y="15"/>
                    <a:pt x="88" y="14"/>
                  </a:cubicBezTo>
                  <a:cubicBezTo>
                    <a:pt x="94" y="18"/>
                    <a:pt x="97" y="20"/>
                    <a:pt x="102" y="14"/>
                  </a:cubicBezTo>
                  <a:cubicBezTo>
                    <a:pt x="105" y="1"/>
                    <a:pt x="112" y="3"/>
                    <a:pt x="124" y="3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79" name="Freeform 419"/>
            <p:cNvSpPr>
              <a:spLocks/>
            </p:cNvSpPr>
            <p:nvPr/>
          </p:nvSpPr>
          <p:spPr bwMode="auto">
            <a:xfrm>
              <a:off x="1135" y="2260"/>
              <a:ext cx="404" cy="32"/>
            </a:xfrm>
            <a:custGeom>
              <a:avLst/>
              <a:gdLst>
                <a:gd name="T0" fmla="*/ 221 w 404"/>
                <a:gd name="T1" fmla="*/ 21 h 32"/>
                <a:gd name="T2" fmla="*/ 197 w 404"/>
                <a:gd name="T3" fmla="*/ 27 h 32"/>
                <a:gd name="T4" fmla="*/ 168 w 404"/>
                <a:gd name="T5" fmla="*/ 23 h 32"/>
                <a:gd name="T6" fmla="*/ 62 w 404"/>
                <a:gd name="T7" fmla="*/ 29 h 32"/>
                <a:gd name="T8" fmla="*/ 24 w 404"/>
                <a:gd name="T9" fmla="*/ 29 h 32"/>
                <a:gd name="T10" fmla="*/ 9 w 404"/>
                <a:gd name="T11" fmla="*/ 24 h 32"/>
                <a:gd name="T12" fmla="*/ 0 w 404"/>
                <a:gd name="T13" fmla="*/ 15 h 32"/>
                <a:gd name="T14" fmla="*/ 42 w 404"/>
                <a:gd name="T15" fmla="*/ 9 h 32"/>
                <a:gd name="T16" fmla="*/ 108 w 404"/>
                <a:gd name="T17" fmla="*/ 0 h 32"/>
                <a:gd name="T18" fmla="*/ 209 w 404"/>
                <a:gd name="T19" fmla="*/ 5 h 32"/>
                <a:gd name="T20" fmla="*/ 375 w 404"/>
                <a:gd name="T21" fmla="*/ 8 h 32"/>
                <a:gd name="T22" fmla="*/ 384 w 404"/>
                <a:gd name="T23" fmla="*/ 9 h 32"/>
                <a:gd name="T24" fmla="*/ 377 w 404"/>
                <a:gd name="T25" fmla="*/ 27 h 32"/>
                <a:gd name="T26" fmla="*/ 221 w 404"/>
                <a:gd name="T27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04" h="32">
                  <a:moveTo>
                    <a:pt x="221" y="21"/>
                  </a:moveTo>
                  <a:cubicBezTo>
                    <a:pt x="213" y="24"/>
                    <a:pt x="205" y="26"/>
                    <a:pt x="197" y="27"/>
                  </a:cubicBezTo>
                  <a:cubicBezTo>
                    <a:pt x="187" y="26"/>
                    <a:pt x="178" y="24"/>
                    <a:pt x="168" y="23"/>
                  </a:cubicBezTo>
                  <a:cubicBezTo>
                    <a:pt x="132" y="25"/>
                    <a:pt x="98" y="26"/>
                    <a:pt x="62" y="29"/>
                  </a:cubicBezTo>
                  <a:cubicBezTo>
                    <a:pt x="49" y="31"/>
                    <a:pt x="38" y="32"/>
                    <a:pt x="24" y="29"/>
                  </a:cubicBezTo>
                  <a:cubicBezTo>
                    <a:pt x="15" y="30"/>
                    <a:pt x="14" y="30"/>
                    <a:pt x="9" y="24"/>
                  </a:cubicBezTo>
                  <a:cubicBezTo>
                    <a:pt x="6" y="21"/>
                    <a:pt x="0" y="15"/>
                    <a:pt x="0" y="15"/>
                  </a:cubicBezTo>
                  <a:cubicBezTo>
                    <a:pt x="12" y="8"/>
                    <a:pt x="42" y="9"/>
                    <a:pt x="42" y="9"/>
                  </a:cubicBezTo>
                  <a:cubicBezTo>
                    <a:pt x="54" y="2"/>
                    <a:pt x="90" y="2"/>
                    <a:pt x="108" y="0"/>
                  </a:cubicBezTo>
                  <a:cubicBezTo>
                    <a:pt x="145" y="4"/>
                    <a:pt x="161" y="4"/>
                    <a:pt x="209" y="5"/>
                  </a:cubicBezTo>
                  <a:cubicBezTo>
                    <a:pt x="243" y="6"/>
                    <a:pt x="346" y="7"/>
                    <a:pt x="375" y="8"/>
                  </a:cubicBezTo>
                  <a:cubicBezTo>
                    <a:pt x="404" y="9"/>
                    <a:pt x="384" y="6"/>
                    <a:pt x="384" y="9"/>
                  </a:cubicBezTo>
                  <a:cubicBezTo>
                    <a:pt x="387" y="12"/>
                    <a:pt x="404" y="25"/>
                    <a:pt x="377" y="27"/>
                  </a:cubicBezTo>
                  <a:cubicBezTo>
                    <a:pt x="350" y="29"/>
                    <a:pt x="253" y="22"/>
                    <a:pt x="221" y="21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80" name="Freeform 420"/>
            <p:cNvSpPr>
              <a:spLocks/>
            </p:cNvSpPr>
            <p:nvPr/>
          </p:nvSpPr>
          <p:spPr bwMode="auto">
            <a:xfrm>
              <a:off x="805" y="2310"/>
              <a:ext cx="81" cy="31"/>
            </a:xfrm>
            <a:custGeom>
              <a:avLst/>
              <a:gdLst>
                <a:gd name="T0" fmla="*/ 81 w 81"/>
                <a:gd name="T1" fmla="*/ 0 h 31"/>
                <a:gd name="T2" fmla="*/ 56 w 81"/>
                <a:gd name="T3" fmla="*/ 3 h 31"/>
                <a:gd name="T4" fmla="*/ 60 w 81"/>
                <a:gd name="T5" fmla="*/ 6 h 31"/>
                <a:gd name="T6" fmla="*/ 51 w 81"/>
                <a:gd name="T7" fmla="*/ 19 h 31"/>
                <a:gd name="T8" fmla="*/ 41 w 81"/>
                <a:gd name="T9" fmla="*/ 16 h 31"/>
                <a:gd name="T10" fmla="*/ 41 w 81"/>
                <a:gd name="T11" fmla="*/ 10 h 31"/>
                <a:gd name="T12" fmla="*/ 20 w 81"/>
                <a:gd name="T13" fmla="*/ 19 h 31"/>
                <a:gd name="T14" fmla="*/ 0 w 81"/>
                <a:gd name="T15" fmla="*/ 28 h 31"/>
                <a:gd name="T16" fmla="*/ 20 w 81"/>
                <a:gd name="T17" fmla="*/ 24 h 31"/>
                <a:gd name="T18" fmla="*/ 35 w 81"/>
                <a:gd name="T19" fmla="*/ 25 h 31"/>
                <a:gd name="T20" fmla="*/ 27 w 81"/>
                <a:gd name="T21" fmla="*/ 27 h 31"/>
                <a:gd name="T22" fmla="*/ 33 w 81"/>
                <a:gd name="T23" fmla="*/ 28 h 31"/>
                <a:gd name="T24" fmla="*/ 62 w 81"/>
                <a:gd name="T25" fmla="*/ 27 h 31"/>
                <a:gd name="T26" fmla="*/ 57 w 81"/>
                <a:gd name="T27" fmla="*/ 30 h 31"/>
                <a:gd name="T28" fmla="*/ 80 w 81"/>
                <a:gd name="T29" fmla="*/ 27 h 31"/>
                <a:gd name="T30" fmla="*/ 81 w 81"/>
                <a:gd name="T31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1" h="31">
                  <a:moveTo>
                    <a:pt x="81" y="0"/>
                  </a:moveTo>
                  <a:cubicBezTo>
                    <a:pt x="64" y="1"/>
                    <a:pt x="56" y="0"/>
                    <a:pt x="56" y="3"/>
                  </a:cubicBezTo>
                  <a:cubicBezTo>
                    <a:pt x="56" y="5"/>
                    <a:pt x="59" y="5"/>
                    <a:pt x="60" y="6"/>
                  </a:cubicBezTo>
                  <a:cubicBezTo>
                    <a:pt x="52" y="17"/>
                    <a:pt x="59" y="22"/>
                    <a:pt x="51" y="19"/>
                  </a:cubicBezTo>
                  <a:cubicBezTo>
                    <a:pt x="36" y="21"/>
                    <a:pt x="36" y="25"/>
                    <a:pt x="41" y="16"/>
                  </a:cubicBezTo>
                  <a:cubicBezTo>
                    <a:pt x="26" y="13"/>
                    <a:pt x="53" y="19"/>
                    <a:pt x="41" y="10"/>
                  </a:cubicBezTo>
                  <a:cubicBezTo>
                    <a:pt x="7" y="15"/>
                    <a:pt x="50" y="16"/>
                    <a:pt x="20" y="19"/>
                  </a:cubicBezTo>
                  <a:cubicBezTo>
                    <a:pt x="33" y="26"/>
                    <a:pt x="6" y="27"/>
                    <a:pt x="0" y="28"/>
                  </a:cubicBezTo>
                  <a:cubicBezTo>
                    <a:pt x="8" y="31"/>
                    <a:pt x="13" y="29"/>
                    <a:pt x="20" y="24"/>
                  </a:cubicBezTo>
                  <a:cubicBezTo>
                    <a:pt x="25" y="24"/>
                    <a:pt x="30" y="23"/>
                    <a:pt x="35" y="25"/>
                  </a:cubicBezTo>
                  <a:cubicBezTo>
                    <a:pt x="38" y="26"/>
                    <a:pt x="29" y="25"/>
                    <a:pt x="27" y="27"/>
                  </a:cubicBezTo>
                  <a:cubicBezTo>
                    <a:pt x="26" y="29"/>
                    <a:pt x="31" y="28"/>
                    <a:pt x="33" y="28"/>
                  </a:cubicBezTo>
                  <a:cubicBezTo>
                    <a:pt x="47" y="26"/>
                    <a:pt x="44" y="25"/>
                    <a:pt x="62" y="27"/>
                  </a:cubicBezTo>
                  <a:cubicBezTo>
                    <a:pt x="60" y="28"/>
                    <a:pt x="55" y="30"/>
                    <a:pt x="57" y="30"/>
                  </a:cubicBezTo>
                  <a:cubicBezTo>
                    <a:pt x="65" y="30"/>
                    <a:pt x="80" y="27"/>
                    <a:pt x="80" y="27"/>
                  </a:cubicBezTo>
                  <a:cubicBezTo>
                    <a:pt x="75" y="8"/>
                    <a:pt x="77" y="18"/>
                    <a:pt x="81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81" name="Freeform 421"/>
            <p:cNvSpPr>
              <a:spLocks/>
            </p:cNvSpPr>
            <p:nvPr/>
          </p:nvSpPr>
          <p:spPr bwMode="auto">
            <a:xfrm>
              <a:off x="602" y="2153"/>
              <a:ext cx="496" cy="62"/>
            </a:xfrm>
            <a:custGeom>
              <a:avLst/>
              <a:gdLst>
                <a:gd name="T0" fmla="*/ 170 w 496"/>
                <a:gd name="T1" fmla="*/ 20 h 62"/>
                <a:gd name="T2" fmla="*/ 193 w 496"/>
                <a:gd name="T3" fmla="*/ 34 h 62"/>
                <a:gd name="T4" fmla="*/ 217 w 496"/>
                <a:gd name="T5" fmla="*/ 31 h 62"/>
                <a:gd name="T6" fmla="*/ 224 w 496"/>
                <a:gd name="T7" fmla="*/ 47 h 62"/>
                <a:gd name="T8" fmla="*/ 211 w 496"/>
                <a:gd name="T9" fmla="*/ 38 h 62"/>
                <a:gd name="T10" fmla="*/ 187 w 496"/>
                <a:gd name="T11" fmla="*/ 34 h 62"/>
                <a:gd name="T12" fmla="*/ 179 w 496"/>
                <a:gd name="T13" fmla="*/ 32 h 62"/>
                <a:gd name="T14" fmla="*/ 172 w 496"/>
                <a:gd name="T15" fmla="*/ 52 h 62"/>
                <a:gd name="T16" fmla="*/ 250 w 496"/>
                <a:gd name="T17" fmla="*/ 43 h 62"/>
                <a:gd name="T18" fmla="*/ 259 w 496"/>
                <a:gd name="T19" fmla="*/ 49 h 62"/>
                <a:gd name="T20" fmla="*/ 325 w 496"/>
                <a:gd name="T21" fmla="*/ 40 h 62"/>
                <a:gd name="T22" fmla="*/ 317 w 496"/>
                <a:gd name="T23" fmla="*/ 28 h 62"/>
                <a:gd name="T24" fmla="*/ 323 w 496"/>
                <a:gd name="T25" fmla="*/ 26 h 62"/>
                <a:gd name="T26" fmla="*/ 439 w 496"/>
                <a:gd name="T27" fmla="*/ 16 h 62"/>
                <a:gd name="T28" fmla="*/ 442 w 496"/>
                <a:gd name="T29" fmla="*/ 32 h 62"/>
                <a:gd name="T30" fmla="*/ 467 w 496"/>
                <a:gd name="T31" fmla="*/ 17 h 62"/>
                <a:gd name="T32" fmla="*/ 488 w 496"/>
                <a:gd name="T33" fmla="*/ 37 h 62"/>
                <a:gd name="T34" fmla="*/ 446 w 496"/>
                <a:gd name="T35" fmla="*/ 43 h 62"/>
                <a:gd name="T36" fmla="*/ 244 w 496"/>
                <a:gd name="T37" fmla="*/ 55 h 62"/>
                <a:gd name="T38" fmla="*/ 199 w 496"/>
                <a:gd name="T39" fmla="*/ 58 h 62"/>
                <a:gd name="T40" fmla="*/ 128 w 496"/>
                <a:gd name="T41" fmla="*/ 61 h 62"/>
                <a:gd name="T42" fmla="*/ 71 w 496"/>
                <a:gd name="T43" fmla="*/ 59 h 62"/>
                <a:gd name="T44" fmla="*/ 14 w 496"/>
                <a:gd name="T45" fmla="*/ 46 h 62"/>
                <a:gd name="T46" fmla="*/ 41 w 496"/>
                <a:gd name="T47" fmla="*/ 5 h 62"/>
                <a:gd name="T48" fmla="*/ 98 w 496"/>
                <a:gd name="T49" fmla="*/ 14 h 62"/>
                <a:gd name="T50" fmla="*/ 142 w 496"/>
                <a:gd name="T51" fmla="*/ 8 h 62"/>
                <a:gd name="T52" fmla="*/ 154 w 496"/>
                <a:gd name="T53" fmla="*/ 14 h 62"/>
                <a:gd name="T54" fmla="*/ 160 w 496"/>
                <a:gd name="T55" fmla="*/ 7 h 62"/>
                <a:gd name="T56" fmla="*/ 193 w 496"/>
                <a:gd name="T57" fmla="*/ 10 h 62"/>
                <a:gd name="T58" fmla="*/ 217 w 496"/>
                <a:gd name="T59" fmla="*/ 4 h 62"/>
                <a:gd name="T60" fmla="*/ 250 w 496"/>
                <a:gd name="T61" fmla="*/ 13 h 62"/>
                <a:gd name="T62" fmla="*/ 212 w 496"/>
                <a:gd name="T63" fmla="*/ 16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496" h="62">
                  <a:moveTo>
                    <a:pt x="212" y="16"/>
                  </a:moveTo>
                  <a:cubicBezTo>
                    <a:pt x="197" y="19"/>
                    <a:pt x="187" y="19"/>
                    <a:pt x="170" y="20"/>
                  </a:cubicBezTo>
                  <a:cubicBezTo>
                    <a:pt x="178" y="25"/>
                    <a:pt x="184" y="17"/>
                    <a:pt x="179" y="28"/>
                  </a:cubicBezTo>
                  <a:cubicBezTo>
                    <a:pt x="201" y="30"/>
                    <a:pt x="188" y="44"/>
                    <a:pt x="193" y="34"/>
                  </a:cubicBezTo>
                  <a:cubicBezTo>
                    <a:pt x="196" y="19"/>
                    <a:pt x="189" y="39"/>
                    <a:pt x="202" y="31"/>
                  </a:cubicBezTo>
                  <a:cubicBezTo>
                    <a:pt x="212" y="38"/>
                    <a:pt x="198" y="27"/>
                    <a:pt x="217" y="31"/>
                  </a:cubicBezTo>
                  <a:cubicBezTo>
                    <a:pt x="218" y="38"/>
                    <a:pt x="222" y="48"/>
                    <a:pt x="212" y="44"/>
                  </a:cubicBezTo>
                  <a:cubicBezTo>
                    <a:pt x="215" y="51"/>
                    <a:pt x="218" y="52"/>
                    <a:pt x="224" y="47"/>
                  </a:cubicBezTo>
                  <a:cubicBezTo>
                    <a:pt x="220" y="54"/>
                    <a:pt x="216" y="53"/>
                    <a:pt x="208" y="52"/>
                  </a:cubicBezTo>
                  <a:cubicBezTo>
                    <a:pt x="205" y="45"/>
                    <a:pt x="207" y="44"/>
                    <a:pt x="211" y="38"/>
                  </a:cubicBezTo>
                  <a:cubicBezTo>
                    <a:pt x="207" y="31"/>
                    <a:pt x="205" y="39"/>
                    <a:pt x="194" y="32"/>
                  </a:cubicBezTo>
                  <a:cubicBezTo>
                    <a:pt x="192" y="33"/>
                    <a:pt x="188" y="32"/>
                    <a:pt x="187" y="34"/>
                  </a:cubicBezTo>
                  <a:cubicBezTo>
                    <a:pt x="186" y="36"/>
                    <a:pt x="190" y="40"/>
                    <a:pt x="188" y="40"/>
                  </a:cubicBezTo>
                  <a:cubicBezTo>
                    <a:pt x="184" y="40"/>
                    <a:pt x="183" y="33"/>
                    <a:pt x="179" y="32"/>
                  </a:cubicBezTo>
                  <a:cubicBezTo>
                    <a:pt x="178" y="39"/>
                    <a:pt x="164" y="42"/>
                    <a:pt x="179" y="44"/>
                  </a:cubicBezTo>
                  <a:cubicBezTo>
                    <a:pt x="192" y="49"/>
                    <a:pt x="175" y="39"/>
                    <a:pt x="172" y="52"/>
                  </a:cubicBezTo>
                  <a:cubicBezTo>
                    <a:pt x="199" y="56"/>
                    <a:pt x="289" y="61"/>
                    <a:pt x="250" y="50"/>
                  </a:cubicBezTo>
                  <a:cubicBezTo>
                    <a:pt x="262" y="48"/>
                    <a:pt x="254" y="49"/>
                    <a:pt x="250" y="43"/>
                  </a:cubicBezTo>
                  <a:cubicBezTo>
                    <a:pt x="260" y="38"/>
                    <a:pt x="244" y="36"/>
                    <a:pt x="256" y="34"/>
                  </a:cubicBezTo>
                  <a:cubicBezTo>
                    <a:pt x="247" y="18"/>
                    <a:pt x="245" y="58"/>
                    <a:pt x="259" y="49"/>
                  </a:cubicBezTo>
                  <a:cubicBezTo>
                    <a:pt x="279" y="52"/>
                    <a:pt x="299" y="50"/>
                    <a:pt x="319" y="49"/>
                  </a:cubicBezTo>
                  <a:cubicBezTo>
                    <a:pt x="334" y="45"/>
                    <a:pt x="318" y="49"/>
                    <a:pt x="325" y="40"/>
                  </a:cubicBezTo>
                  <a:cubicBezTo>
                    <a:pt x="320" y="38"/>
                    <a:pt x="306" y="36"/>
                    <a:pt x="319" y="34"/>
                  </a:cubicBezTo>
                  <a:cubicBezTo>
                    <a:pt x="318" y="32"/>
                    <a:pt x="316" y="30"/>
                    <a:pt x="317" y="28"/>
                  </a:cubicBezTo>
                  <a:cubicBezTo>
                    <a:pt x="318" y="26"/>
                    <a:pt x="321" y="28"/>
                    <a:pt x="322" y="26"/>
                  </a:cubicBezTo>
                  <a:cubicBezTo>
                    <a:pt x="322" y="25"/>
                    <a:pt x="313" y="16"/>
                    <a:pt x="323" y="26"/>
                  </a:cubicBezTo>
                  <a:cubicBezTo>
                    <a:pt x="330" y="22"/>
                    <a:pt x="336" y="22"/>
                    <a:pt x="326" y="17"/>
                  </a:cubicBezTo>
                  <a:cubicBezTo>
                    <a:pt x="364" y="16"/>
                    <a:pt x="402" y="12"/>
                    <a:pt x="439" y="16"/>
                  </a:cubicBezTo>
                  <a:cubicBezTo>
                    <a:pt x="432" y="25"/>
                    <a:pt x="444" y="17"/>
                    <a:pt x="440" y="28"/>
                  </a:cubicBezTo>
                  <a:cubicBezTo>
                    <a:pt x="441" y="29"/>
                    <a:pt x="441" y="32"/>
                    <a:pt x="442" y="32"/>
                  </a:cubicBezTo>
                  <a:cubicBezTo>
                    <a:pt x="448" y="32"/>
                    <a:pt x="446" y="20"/>
                    <a:pt x="446" y="14"/>
                  </a:cubicBezTo>
                  <a:cubicBezTo>
                    <a:pt x="458" y="19"/>
                    <a:pt x="496" y="13"/>
                    <a:pt x="467" y="17"/>
                  </a:cubicBezTo>
                  <a:cubicBezTo>
                    <a:pt x="480" y="20"/>
                    <a:pt x="470" y="24"/>
                    <a:pt x="467" y="34"/>
                  </a:cubicBezTo>
                  <a:cubicBezTo>
                    <a:pt x="474" y="38"/>
                    <a:pt x="480" y="35"/>
                    <a:pt x="488" y="37"/>
                  </a:cubicBezTo>
                  <a:cubicBezTo>
                    <a:pt x="482" y="38"/>
                    <a:pt x="476" y="40"/>
                    <a:pt x="470" y="41"/>
                  </a:cubicBezTo>
                  <a:cubicBezTo>
                    <a:pt x="461" y="45"/>
                    <a:pt x="457" y="44"/>
                    <a:pt x="446" y="43"/>
                  </a:cubicBezTo>
                  <a:cubicBezTo>
                    <a:pt x="408" y="44"/>
                    <a:pt x="369" y="47"/>
                    <a:pt x="331" y="49"/>
                  </a:cubicBezTo>
                  <a:cubicBezTo>
                    <a:pt x="302" y="54"/>
                    <a:pt x="273" y="54"/>
                    <a:pt x="244" y="55"/>
                  </a:cubicBezTo>
                  <a:cubicBezTo>
                    <a:pt x="233" y="56"/>
                    <a:pt x="228" y="58"/>
                    <a:pt x="218" y="55"/>
                  </a:cubicBezTo>
                  <a:cubicBezTo>
                    <a:pt x="210" y="56"/>
                    <a:pt x="207" y="59"/>
                    <a:pt x="199" y="58"/>
                  </a:cubicBezTo>
                  <a:cubicBezTo>
                    <a:pt x="192" y="55"/>
                    <a:pt x="192" y="59"/>
                    <a:pt x="185" y="59"/>
                  </a:cubicBezTo>
                  <a:cubicBezTo>
                    <a:pt x="166" y="60"/>
                    <a:pt x="147" y="60"/>
                    <a:pt x="128" y="61"/>
                  </a:cubicBezTo>
                  <a:cubicBezTo>
                    <a:pt x="121" y="62"/>
                    <a:pt x="117" y="59"/>
                    <a:pt x="110" y="58"/>
                  </a:cubicBezTo>
                  <a:cubicBezTo>
                    <a:pt x="101" y="58"/>
                    <a:pt x="87" y="59"/>
                    <a:pt x="71" y="59"/>
                  </a:cubicBezTo>
                  <a:cubicBezTo>
                    <a:pt x="55" y="59"/>
                    <a:pt x="25" y="60"/>
                    <a:pt x="16" y="58"/>
                  </a:cubicBezTo>
                  <a:cubicBezTo>
                    <a:pt x="0" y="56"/>
                    <a:pt x="26" y="53"/>
                    <a:pt x="14" y="46"/>
                  </a:cubicBezTo>
                  <a:cubicBezTo>
                    <a:pt x="14" y="43"/>
                    <a:pt x="24" y="19"/>
                    <a:pt x="25" y="16"/>
                  </a:cubicBezTo>
                  <a:cubicBezTo>
                    <a:pt x="30" y="11"/>
                    <a:pt x="28" y="5"/>
                    <a:pt x="41" y="5"/>
                  </a:cubicBezTo>
                  <a:cubicBezTo>
                    <a:pt x="54" y="5"/>
                    <a:pt x="94" y="16"/>
                    <a:pt x="103" y="17"/>
                  </a:cubicBezTo>
                  <a:cubicBezTo>
                    <a:pt x="103" y="15"/>
                    <a:pt x="96" y="15"/>
                    <a:pt x="98" y="14"/>
                  </a:cubicBezTo>
                  <a:cubicBezTo>
                    <a:pt x="104" y="12"/>
                    <a:pt x="110" y="13"/>
                    <a:pt x="116" y="13"/>
                  </a:cubicBezTo>
                  <a:cubicBezTo>
                    <a:pt x="124" y="10"/>
                    <a:pt x="133" y="9"/>
                    <a:pt x="142" y="8"/>
                  </a:cubicBezTo>
                  <a:cubicBezTo>
                    <a:pt x="142" y="8"/>
                    <a:pt x="146" y="14"/>
                    <a:pt x="149" y="16"/>
                  </a:cubicBezTo>
                  <a:cubicBezTo>
                    <a:pt x="151" y="15"/>
                    <a:pt x="153" y="16"/>
                    <a:pt x="154" y="14"/>
                  </a:cubicBezTo>
                  <a:cubicBezTo>
                    <a:pt x="155" y="12"/>
                    <a:pt x="151" y="12"/>
                    <a:pt x="151" y="10"/>
                  </a:cubicBezTo>
                  <a:cubicBezTo>
                    <a:pt x="151" y="8"/>
                    <a:pt x="160" y="7"/>
                    <a:pt x="160" y="7"/>
                  </a:cubicBezTo>
                  <a:cubicBezTo>
                    <a:pt x="166" y="4"/>
                    <a:pt x="172" y="8"/>
                    <a:pt x="181" y="5"/>
                  </a:cubicBezTo>
                  <a:cubicBezTo>
                    <a:pt x="187" y="0"/>
                    <a:pt x="186" y="6"/>
                    <a:pt x="193" y="10"/>
                  </a:cubicBezTo>
                  <a:cubicBezTo>
                    <a:pt x="198" y="6"/>
                    <a:pt x="202" y="8"/>
                    <a:pt x="208" y="7"/>
                  </a:cubicBezTo>
                  <a:cubicBezTo>
                    <a:pt x="226" y="10"/>
                    <a:pt x="204" y="8"/>
                    <a:pt x="217" y="4"/>
                  </a:cubicBezTo>
                  <a:cubicBezTo>
                    <a:pt x="223" y="2"/>
                    <a:pt x="269" y="8"/>
                    <a:pt x="269" y="8"/>
                  </a:cubicBezTo>
                  <a:cubicBezTo>
                    <a:pt x="264" y="16"/>
                    <a:pt x="259" y="14"/>
                    <a:pt x="250" y="13"/>
                  </a:cubicBezTo>
                  <a:cubicBezTo>
                    <a:pt x="237" y="14"/>
                    <a:pt x="224" y="16"/>
                    <a:pt x="212" y="11"/>
                  </a:cubicBezTo>
                  <a:cubicBezTo>
                    <a:pt x="207" y="14"/>
                    <a:pt x="207" y="12"/>
                    <a:pt x="212" y="16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82" name="Freeform 422"/>
            <p:cNvSpPr>
              <a:spLocks/>
            </p:cNvSpPr>
            <p:nvPr/>
          </p:nvSpPr>
          <p:spPr bwMode="auto">
            <a:xfrm>
              <a:off x="1123" y="2122"/>
              <a:ext cx="359" cy="74"/>
            </a:xfrm>
            <a:custGeom>
              <a:avLst/>
              <a:gdLst>
                <a:gd name="T0" fmla="*/ 216 w 359"/>
                <a:gd name="T1" fmla="*/ 74 h 74"/>
                <a:gd name="T2" fmla="*/ 204 w 359"/>
                <a:gd name="T3" fmla="*/ 65 h 74"/>
                <a:gd name="T4" fmla="*/ 185 w 359"/>
                <a:gd name="T5" fmla="*/ 63 h 74"/>
                <a:gd name="T6" fmla="*/ 167 w 359"/>
                <a:gd name="T7" fmla="*/ 69 h 74"/>
                <a:gd name="T8" fmla="*/ 54 w 359"/>
                <a:gd name="T9" fmla="*/ 74 h 74"/>
                <a:gd name="T10" fmla="*/ 105 w 359"/>
                <a:gd name="T11" fmla="*/ 69 h 74"/>
                <a:gd name="T12" fmla="*/ 119 w 359"/>
                <a:gd name="T13" fmla="*/ 66 h 74"/>
                <a:gd name="T14" fmla="*/ 137 w 359"/>
                <a:gd name="T15" fmla="*/ 66 h 74"/>
                <a:gd name="T16" fmla="*/ 153 w 359"/>
                <a:gd name="T17" fmla="*/ 62 h 74"/>
                <a:gd name="T18" fmla="*/ 155 w 359"/>
                <a:gd name="T19" fmla="*/ 57 h 74"/>
                <a:gd name="T20" fmla="*/ 129 w 359"/>
                <a:gd name="T21" fmla="*/ 54 h 74"/>
                <a:gd name="T22" fmla="*/ 120 w 359"/>
                <a:gd name="T23" fmla="*/ 50 h 74"/>
                <a:gd name="T24" fmla="*/ 108 w 359"/>
                <a:gd name="T25" fmla="*/ 45 h 74"/>
                <a:gd name="T26" fmla="*/ 93 w 359"/>
                <a:gd name="T27" fmla="*/ 50 h 74"/>
                <a:gd name="T28" fmla="*/ 87 w 359"/>
                <a:gd name="T29" fmla="*/ 51 h 74"/>
                <a:gd name="T30" fmla="*/ 83 w 359"/>
                <a:gd name="T31" fmla="*/ 54 h 74"/>
                <a:gd name="T32" fmla="*/ 95 w 359"/>
                <a:gd name="T33" fmla="*/ 45 h 74"/>
                <a:gd name="T34" fmla="*/ 71 w 359"/>
                <a:gd name="T35" fmla="*/ 53 h 74"/>
                <a:gd name="T36" fmla="*/ 62 w 359"/>
                <a:gd name="T37" fmla="*/ 59 h 74"/>
                <a:gd name="T38" fmla="*/ 59 w 359"/>
                <a:gd name="T39" fmla="*/ 54 h 74"/>
                <a:gd name="T40" fmla="*/ 63 w 359"/>
                <a:gd name="T41" fmla="*/ 56 h 74"/>
                <a:gd name="T42" fmla="*/ 62 w 359"/>
                <a:gd name="T43" fmla="*/ 51 h 74"/>
                <a:gd name="T44" fmla="*/ 57 w 359"/>
                <a:gd name="T45" fmla="*/ 50 h 74"/>
                <a:gd name="T46" fmla="*/ 54 w 359"/>
                <a:gd name="T47" fmla="*/ 47 h 74"/>
                <a:gd name="T48" fmla="*/ 54 w 359"/>
                <a:gd name="T49" fmla="*/ 53 h 74"/>
                <a:gd name="T50" fmla="*/ 38 w 359"/>
                <a:gd name="T51" fmla="*/ 59 h 74"/>
                <a:gd name="T52" fmla="*/ 38 w 359"/>
                <a:gd name="T53" fmla="*/ 44 h 74"/>
                <a:gd name="T54" fmla="*/ 33 w 359"/>
                <a:gd name="T55" fmla="*/ 38 h 74"/>
                <a:gd name="T56" fmla="*/ 36 w 359"/>
                <a:gd name="T57" fmla="*/ 38 h 74"/>
                <a:gd name="T58" fmla="*/ 0 w 359"/>
                <a:gd name="T59" fmla="*/ 33 h 74"/>
                <a:gd name="T60" fmla="*/ 102 w 359"/>
                <a:gd name="T61" fmla="*/ 35 h 74"/>
                <a:gd name="T62" fmla="*/ 107 w 359"/>
                <a:gd name="T63" fmla="*/ 32 h 74"/>
                <a:gd name="T64" fmla="*/ 116 w 359"/>
                <a:gd name="T65" fmla="*/ 33 h 74"/>
                <a:gd name="T66" fmla="*/ 153 w 359"/>
                <a:gd name="T67" fmla="*/ 33 h 74"/>
                <a:gd name="T68" fmla="*/ 138 w 359"/>
                <a:gd name="T69" fmla="*/ 39 h 74"/>
                <a:gd name="T70" fmla="*/ 143 w 359"/>
                <a:gd name="T71" fmla="*/ 38 h 74"/>
                <a:gd name="T72" fmla="*/ 158 w 359"/>
                <a:gd name="T73" fmla="*/ 32 h 74"/>
                <a:gd name="T74" fmla="*/ 204 w 359"/>
                <a:gd name="T75" fmla="*/ 24 h 74"/>
                <a:gd name="T76" fmla="*/ 243 w 359"/>
                <a:gd name="T77" fmla="*/ 20 h 74"/>
                <a:gd name="T78" fmla="*/ 275 w 359"/>
                <a:gd name="T79" fmla="*/ 12 h 74"/>
                <a:gd name="T80" fmla="*/ 300 w 359"/>
                <a:gd name="T81" fmla="*/ 2 h 74"/>
                <a:gd name="T82" fmla="*/ 326 w 359"/>
                <a:gd name="T83" fmla="*/ 21 h 74"/>
                <a:gd name="T84" fmla="*/ 351 w 359"/>
                <a:gd name="T85" fmla="*/ 54 h 74"/>
                <a:gd name="T86" fmla="*/ 278 w 359"/>
                <a:gd name="T87" fmla="*/ 62 h 74"/>
                <a:gd name="T88" fmla="*/ 212 w 359"/>
                <a:gd name="T89" fmla="*/ 65 h 74"/>
                <a:gd name="T90" fmla="*/ 216 w 359"/>
                <a:gd name="T91" fmla="*/ 74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59" h="74">
                  <a:moveTo>
                    <a:pt x="216" y="74"/>
                  </a:moveTo>
                  <a:cubicBezTo>
                    <a:pt x="212" y="68"/>
                    <a:pt x="211" y="66"/>
                    <a:pt x="204" y="65"/>
                  </a:cubicBezTo>
                  <a:cubicBezTo>
                    <a:pt x="197" y="66"/>
                    <a:pt x="191" y="66"/>
                    <a:pt x="185" y="63"/>
                  </a:cubicBezTo>
                  <a:cubicBezTo>
                    <a:pt x="179" y="66"/>
                    <a:pt x="173" y="65"/>
                    <a:pt x="167" y="69"/>
                  </a:cubicBezTo>
                  <a:cubicBezTo>
                    <a:pt x="133" y="63"/>
                    <a:pt x="89" y="72"/>
                    <a:pt x="54" y="74"/>
                  </a:cubicBezTo>
                  <a:cubicBezTo>
                    <a:pt x="3" y="67"/>
                    <a:pt x="99" y="69"/>
                    <a:pt x="105" y="69"/>
                  </a:cubicBezTo>
                  <a:cubicBezTo>
                    <a:pt x="111" y="68"/>
                    <a:pt x="112" y="65"/>
                    <a:pt x="119" y="66"/>
                  </a:cubicBezTo>
                  <a:cubicBezTo>
                    <a:pt x="123" y="60"/>
                    <a:pt x="129" y="65"/>
                    <a:pt x="137" y="66"/>
                  </a:cubicBezTo>
                  <a:cubicBezTo>
                    <a:pt x="144" y="61"/>
                    <a:pt x="144" y="60"/>
                    <a:pt x="153" y="62"/>
                  </a:cubicBezTo>
                  <a:cubicBezTo>
                    <a:pt x="162" y="67"/>
                    <a:pt x="160" y="61"/>
                    <a:pt x="155" y="57"/>
                  </a:cubicBezTo>
                  <a:cubicBezTo>
                    <a:pt x="147" y="60"/>
                    <a:pt x="137" y="57"/>
                    <a:pt x="129" y="54"/>
                  </a:cubicBezTo>
                  <a:cubicBezTo>
                    <a:pt x="122" y="57"/>
                    <a:pt x="109" y="42"/>
                    <a:pt x="120" y="50"/>
                  </a:cubicBezTo>
                  <a:cubicBezTo>
                    <a:pt x="125" y="60"/>
                    <a:pt x="113" y="47"/>
                    <a:pt x="108" y="45"/>
                  </a:cubicBezTo>
                  <a:cubicBezTo>
                    <a:pt x="102" y="48"/>
                    <a:pt x="100" y="51"/>
                    <a:pt x="93" y="50"/>
                  </a:cubicBezTo>
                  <a:cubicBezTo>
                    <a:pt x="91" y="50"/>
                    <a:pt x="89" y="50"/>
                    <a:pt x="87" y="51"/>
                  </a:cubicBezTo>
                  <a:cubicBezTo>
                    <a:pt x="85" y="52"/>
                    <a:pt x="84" y="55"/>
                    <a:pt x="83" y="54"/>
                  </a:cubicBezTo>
                  <a:cubicBezTo>
                    <a:pt x="81" y="52"/>
                    <a:pt x="95" y="45"/>
                    <a:pt x="95" y="45"/>
                  </a:cubicBezTo>
                  <a:cubicBezTo>
                    <a:pt x="81" y="37"/>
                    <a:pt x="87" y="50"/>
                    <a:pt x="71" y="53"/>
                  </a:cubicBezTo>
                  <a:cubicBezTo>
                    <a:pt x="68" y="55"/>
                    <a:pt x="65" y="60"/>
                    <a:pt x="62" y="59"/>
                  </a:cubicBezTo>
                  <a:cubicBezTo>
                    <a:pt x="60" y="58"/>
                    <a:pt x="58" y="56"/>
                    <a:pt x="59" y="54"/>
                  </a:cubicBezTo>
                  <a:cubicBezTo>
                    <a:pt x="59" y="53"/>
                    <a:pt x="62" y="55"/>
                    <a:pt x="63" y="56"/>
                  </a:cubicBezTo>
                  <a:cubicBezTo>
                    <a:pt x="63" y="54"/>
                    <a:pt x="63" y="52"/>
                    <a:pt x="62" y="51"/>
                  </a:cubicBezTo>
                  <a:cubicBezTo>
                    <a:pt x="61" y="50"/>
                    <a:pt x="58" y="52"/>
                    <a:pt x="57" y="50"/>
                  </a:cubicBezTo>
                  <a:cubicBezTo>
                    <a:pt x="55" y="45"/>
                    <a:pt x="66" y="42"/>
                    <a:pt x="54" y="47"/>
                  </a:cubicBezTo>
                  <a:cubicBezTo>
                    <a:pt x="53" y="51"/>
                    <a:pt x="47" y="62"/>
                    <a:pt x="54" y="53"/>
                  </a:cubicBezTo>
                  <a:cubicBezTo>
                    <a:pt x="47" y="49"/>
                    <a:pt x="26" y="69"/>
                    <a:pt x="38" y="59"/>
                  </a:cubicBezTo>
                  <a:cubicBezTo>
                    <a:pt x="35" y="52"/>
                    <a:pt x="39" y="52"/>
                    <a:pt x="38" y="44"/>
                  </a:cubicBezTo>
                  <a:cubicBezTo>
                    <a:pt x="20" y="46"/>
                    <a:pt x="37" y="50"/>
                    <a:pt x="33" y="38"/>
                  </a:cubicBezTo>
                  <a:cubicBezTo>
                    <a:pt x="21" y="40"/>
                    <a:pt x="32" y="41"/>
                    <a:pt x="36" y="38"/>
                  </a:cubicBezTo>
                  <a:cubicBezTo>
                    <a:pt x="33" y="25"/>
                    <a:pt x="8" y="33"/>
                    <a:pt x="0" y="33"/>
                  </a:cubicBezTo>
                  <a:cubicBezTo>
                    <a:pt x="31" y="38"/>
                    <a:pt x="71" y="34"/>
                    <a:pt x="102" y="35"/>
                  </a:cubicBezTo>
                  <a:cubicBezTo>
                    <a:pt x="102" y="35"/>
                    <a:pt x="105" y="33"/>
                    <a:pt x="107" y="32"/>
                  </a:cubicBezTo>
                  <a:cubicBezTo>
                    <a:pt x="112" y="23"/>
                    <a:pt x="108" y="31"/>
                    <a:pt x="116" y="33"/>
                  </a:cubicBezTo>
                  <a:cubicBezTo>
                    <a:pt x="127" y="25"/>
                    <a:pt x="175" y="29"/>
                    <a:pt x="153" y="33"/>
                  </a:cubicBezTo>
                  <a:cubicBezTo>
                    <a:pt x="148" y="37"/>
                    <a:pt x="144" y="38"/>
                    <a:pt x="138" y="39"/>
                  </a:cubicBezTo>
                  <a:cubicBezTo>
                    <a:pt x="138" y="39"/>
                    <a:pt x="141" y="38"/>
                    <a:pt x="143" y="38"/>
                  </a:cubicBezTo>
                  <a:cubicBezTo>
                    <a:pt x="148" y="34"/>
                    <a:pt x="152" y="33"/>
                    <a:pt x="158" y="32"/>
                  </a:cubicBezTo>
                  <a:cubicBezTo>
                    <a:pt x="168" y="29"/>
                    <a:pt x="192" y="25"/>
                    <a:pt x="204" y="24"/>
                  </a:cubicBezTo>
                  <a:cubicBezTo>
                    <a:pt x="218" y="22"/>
                    <a:pt x="231" y="22"/>
                    <a:pt x="243" y="20"/>
                  </a:cubicBezTo>
                  <a:cubicBezTo>
                    <a:pt x="259" y="17"/>
                    <a:pt x="266" y="15"/>
                    <a:pt x="275" y="12"/>
                  </a:cubicBezTo>
                  <a:cubicBezTo>
                    <a:pt x="284" y="9"/>
                    <a:pt x="292" y="0"/>
                    <a:pt x="300" y="2"/>
                  </a:cubicBezTo>
                  <a:cubicBezTo>
                    <a:pt x="308" y="4"/>
                    <a:pt x="318" y="12"/>
                    <a:pt x="326" y="21"/>
                  </a:cubicBezTo>
                  <a:cubicBezTo>
                    <a:pt x="334" y="30"/>
                    <a:pt x="359" y="47"/>
                    <a:pt x="351" y="54"/>
                  </a:cubicBezTo>
                  <a:cubicBezTo>
                    <a:pt x="356" y="59"/>
                    <a:pt x="301" y="60"/>
                    <a:pt x="278" y="62"/>
                  </a:cubicBezTo>
                  <a:cubicBezTo>
                    <a:pt x="255" y="64"/>
                    <a:pt x="222" y="63"/>
                    <a:pt x="212" y="65"/>
                  </a:cubicBezTo>
                  <a:cubicBezTo>
                    <a:pt x="213" y="70"/>
                    <a:pt x="218" y="74"/>
                    <a:pt x="216" y="7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83" name="Freeform 423"/>
            <p:cNvSpPr>
              <a:spLocks/>
            </p:cNvSpPr>
            <p:nvPr/>
          </p:nvSpPr>
          <p:spPr bwMode="auto">
            <a:xfrm>
              <a:off x="793" y="2228"/>
              <a:ext cx="201" cy="62"/>
            </a:xfrm>
            <a:custGeom>
              <a:avLst/>
              <a:gdLst>
                <a:gd name="T0" fmla="*/ 153 w 201"/>
                <a:gd name="T1" fmla="*/ 4 h 62"/>
                <a:gd name="T2" fmla="*/ 126 w 201"/>
                <a:gd name="T3" fmla="*/ 8 h 62"/>
                <a:gd name="T4" fmla="*/ 119 w 201"/>
                <a:gd name="T5" fmla="*/ 19 h 62"/>
                <a:gd name="T6" fmla="*/ 131 w 201"/>
                <a:gd name="T7" fmla="*/ 23 h 62"/>
                <a:gd name="T8" fmla="*/ 119 w 201"/>
                <a:gd name="T9" fmla="*/ 26 h 62"/>
                <a:gd name="T10" fmla="*/ 117 w 201"/>
                <a:gd name="T11" fmla="*/ 31 h 62"/>
                <a:gd name="T12" fmla="*/ 117 w 201"/>
                <a:gd name="T13" fmla="*/ 34 h 62"/>
                <a:gd name="T14" fmla="*/ 116 w 201"/>
                <a:gd name="T15" fmla="*/ 40 h 62"/>
                <a:gd name="T16" fmla="*/ 111 w 201"/>
                <a:gd name="T17" fmla="*/ 41 h 62"/>
                <a:gd name="T18" fmla="*/ 107 w 201"/>
                <a:gd name="T19" fmla="*/ 50 h 62"/>
                <a:gd name="T20" fmla="*/ 71 w 201"/>
                <a:gd name="T21" fmla="*/ 53 h 62"/>
                <a:gd name="T22" fmla="*/ 33 w 201"/>
                <a:gd name="T23" fmla="*/ 47 h 62"/>
                <a:gd name="T24" fmla="*/ 24 w 201"/>
                <a:gd name="T25" fmla="*/ 40 h 62"/>
                <a:gd name="T26" fmla="*/ 30 w 201"/>
                <a:gd name="T27" fmla="*/ 31 h 62"/>
                <a:gd name="T28" fmla="*/ 41 w 201"/>
                <a:gd name="T29" fmla="*/ 22 h 62"/>
                <a:gd name="T30" fmla="*/ 15 w 201"/>
                <a:gd name="T31" fmla="*/ 10 h 62"/>
                <a:gd name="T32" fmla="*/ 165 w 201"/>
                <a:gd name="T33" fmla="*/ 2 h 62"/>
                <a:gd name="T34" fmla="*/ 176 w 201"/>
                <a:gd name="T35" fmla="*/ 2 h 62"/>
                <a:gd name="T36" fmla="*/ 195 w 201"/>
                <a:gd name="T37" fmla="*/ 1 h 62"/>
                <a:gd name="T38" fmla="*/ 170 w 201"/>
                <a:gd name="T39" fmla="*/ 2 h 62"/>
                <a:gd name="T40" fmla="*/ 153 w 201"/>
                <a:gd name="T41" fmla="*/ 4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1" h="62">
                  <a:moveTo>
                    <a:pt x="153" y="4"/>
                  </a:moveTo>
                  <a:cubicBezTo>
                    <a:pt x="143" y="5"/>
                    <a:pt x="137" y="7"/>
                    <a:pt x="126" y="8"/>
                  </a:cubicBezTo>
                  <a:cubicBezTo>
                    <a:pt x="134" y="13"/>
                    <a:pt x="126" y="16"/>
                    <a:pt x="119" y="19"/>
                  </a:cubicBezTo>
                  <a:cubicBezTo>
                    <a:pt x="127" y="23"/>
                    <a:pt x="128" y="17"/>
                    <a:pt x="131" y="23"/>
                  </a:cubicBezTo>
                  <a:cubicBezTo>
                    <a:pt x="128" y="31"/>
                    <a:pt x="127" y="25"/>
                    <a:pt x="119" y="26"/>
                  </a:cubicBezTo>
                  <a:cubicBezTo>
                    <a:pt x="118" y="28"/>
                    <a:pt x="116" y="29"/>
                    <a:pt x="117" y="31"/>
                  </a:cubicBezTo>
                  <a:cubicBezTo>
                    <a:pt x="119" y="34"/>
                    <a:pt x="129" y="29"/>
                    <a:pt x="117" y="34"/>
                  </a:cubicBezTo>
                  <a:cubicBezTo>
                    <a:pt x="117" y="36"/>
                    <a:pt x="117" y="38"/>
                    <a:pt x="116" y="40"/>
                  </a:cubicBezTo>
                  <a:cubicBezTo>
                    <a:pt x="115" y="41"/>
                    <a:pt x="112" y="40"/>
                    <a:pt x="111" y="41"/>
                  </a:cubicBezTo>
                  <a:cubicBezTo>
                    <a:pt x="109" y="43"/>
                    <a:pt x="109" y="47"/>
                    <a:pt x="107" y="50"/>
                  </a:cubicBezTo>
                  <a:cubicBezTo>
                    <a:pt x="109" y="62"/>
                    <a:pt x="71" y="53"/>
                    <a:pt x="71" y="53"/>
                  </a:cubicBezTo>
                  <a:cubicBezTo>
                    <a:pt x="51" y="49"/>
                    <a:pt x="0" y="56"/>
                    <a:pt x="33" y="47"/>
                  </a:cubicBezTo>
                  <a:cubicBezTo>
                    <a:pt x="37" y="40"/>
                    <a:pt x="30" y="41"/>
                    <a:pt x="24" y="40"/>
                  </a:cubicBezTo>
                  <a:cubicBezTo>
                    <a:pt x="31" y="36"/>
                    <a:pt x="47" y="34"/>
                    <a:pt x="30" y="31"/>
                  </a:cubicBezTo>
                  <a:cubicBezTo>
                    <a:pt x="21" y="26"/>
                    <a:pt x="36" y="23"/>
                    <a:pt x="41" y="22"/>
                  </a:cubicBezTo>
                  <a:cubicBezTo>
                    <a:pt x="36" y="9"/>
                    <a:pt x="27" y="12"/>
                    <a:pt x="15" y="10"/>
                  </a:cubicBezTo>
                  <a:cubicBezTo>
                    <a:pt x="66" y="8"/>
                    <a:pt x="114" y="4"/>
                    <a:pt x="165" y="2"/>
                  </a:cubicBezTo>
                  <a:cubicBezTo>
                    <a:pt x="177" y="0"/>
                    <a:pt x="162" y="2"/>
                    <a:pt x="176" y="2"/>
                  </a:cubicBezTo>
                  <a:cubicBezTo>
                    <a:pt x="182" y="2"/>
                    <a:pt x="201" y="1"/>
                    <a:pt x="195" y="1"/>
                  </a:cubicBezTo>
                  <a:cubicBezTo>
                    <a:pt x="187" y="1"/>
                    <a:pt x="178" y="2"/>
                    <a:pt x="170" y="2"/>
                  </a:cubicBezTo>
                  <a:cubicBezTo>
                    <a:pt x="164" y="5"/>
                    <a:pt x="160" y="5"/>
                    <a:pt x="153" y="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84" name="Freeform 424"/>
            <p:cNvSpPr>
              <a:spLocks/>
            </p:cNvSpPr>
            <p:nvPr/>
          </p:nvSpPr>
          <p:spPr bwMode="auto">
            <a:xfrm>
              <a:off x="994" y="2212"/>
              <a:ext cx="206" cy="59"/>
            </a:xfrm>
            <a:custGeom>
              <a:avLst/>
              <a:gdLst>
                <a:gd name="T0" fmla="*/ 179 w 206"/>
                <a:gd name="T1" fmla="*/ 53 h 59"/>
                <a:gd name="T2" fmla="*/ 152 w 206"/>
                <a:gd name="T3" fmla="*/ 59 h 59"/>
                <a:gd name="T4" fmla="*/ 137 w 206"/>
                <a:gd name="T5" fmla="*/ 44 h 59"/>
                <a:gd name="T6" fmla="*/ 119 w 206"/>
                <a:gd name="T7" fmla="*/ 32 h 59"/>
                <a:gd name="T8" fmla="*/ 102 w 206"/>
                <a:gd name="T9" fmla="*/ 24 h 59"/>
                <a:gd name="T10" fmla="*/ 84 w 206"/>
                <a:gd name="T11" fmla="*/ 23 h 59"/>
                <a:gd name="T12" fmla="*/ 81 w 206"/>
                <a:gd name="T13" fmla="*/ 17 h 59"/>
                <a:gd name="T14" fmla="*/ 66 w 206"/>
                <a:gd name="T15" fmla="*/ 14 h 59"/>
                <a:gd name="T16" fmla="*/ 0 w 206"/>
                <a:gd name="T17" fmla="*/ 15 h 59"/>
                <a:gd name="T18" fmla="*/ 44 w 206"/>
                <a:gd name="T19" fmla="*/ 14 h 59"/>
                <a:gd name="T20" fmla="*/ 95 w 206"/>
                <a:gd name="T21" fmla="*/ 11 h 59"/>
                <a:gd name="T22" fmla="*/ 167 w 206"/>
                <a:gd name="T23" fmla="*/ 8 h 59"/>
                <a:gd name="T24" fmla="*/ 173 w 206"/>
                <a:gd name="T25" fmla="*/ 9 h 59"/>
                <a:gd name="T26" fmla="*/ 182 w 206"/>
                <a:gd name="T27" fmla="*/ 3 h 59"/>
                <a:gd name="T28" fmla="*/ 206 w 206"/>
                <a:gd name="T29" fmla="*/ 8 h 59"/>
                <a:gd name="T30" fmla="*/ 174 w 206"/>
                <a:gd name="T31" fmla="*/ 11 h 59"/>
                <a:gd name="T32" fmla="*/ 173 w 206"/>
                <a:gd name="T33" fmla="*/ 17 h 59"/>
                <a:gd name="T34" fmla="*/ 165 w 206"/>
                <a:gd name="T35" fmla="*/ 18 h 59"/>
                <a:gd name="T36" fmla="*/ 171 w 206"/>
                <a:gd name="T37" fmla="*/ 32 h 59"/>
                <a:gd name="T38" fmla="*/ 179 w 206"/>
                <a:gd name="T39" fmla="*/ 5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06" h="59">
                  <a:moveTo>
                    <a:pt x="179" y="53"/>
                  </a:moveTo>
                  <a:cubicBezTo>
                    <a:pt x="170" y="55"/>
                    <a:pt x="161" y="57"/>
                    <a:pt x="152" y="59"/>
                  </a:cubicBezTo>
                  <a:cubicBezTo>
                    <a:pt x="137" y="56"/>
                    <a:pt x="147" y="46"/>
                    <a:pt x="137" y="44"/>
                  </a:cubicBezTo>
                  <a:cubicBezTo>
                    <a:pt x="131" y="41"/>
                    <a:pt x="123" y="33"/>
                    <a:pt x="119" y="32"/>
                  </a:cubicBezTo>
                  <a:cubicBezTo>
                    <a:pt x="113" y="29"/>
                    <a:pt x="108" y="25"/>
                    <a:pt x="102" y="24"/>
                  </a:cubicBezTo>
                  <a:cubicBezTo>
                    <a:pt x="97" y="16"/>
                    <a:pt x="93" y="26"/>
                    <a:pt x="84" y="23"/>
                  </a:cubicBezTo>
                  <a:cubicBezTo>
                    <a:pt x="81" y="21"/>
                    <a:pt x="83" y="18"/>
                    <a:pt x="81" y="17"/>
                  </a:cubicBezTo>
                  <a:cubicBezTo>
                    <a:pt x="76" y="15"/>
                    <a:pt x="66" y="14"/>
                    <a:pt x="66" y="14"/>
                  </a:cubicBezTo>
                  <a:cubicBezTo>
                    <a:pt x="44" y="15"/>
                    <a:pt x="22" y="18"/>
                    <a:pt x="0" y="15"/>
                  </a:cubicBezTo>
                  <a:cubicBezTo>
                    <a:pt x="15" y="15"/>
                    <a:pt x="29" y="15"/>
                    <a:pt x="44" y="14"/>
                  </a:cubicBezTo>
                  <a:cubicBezTo>
                    <a:pt x="61" y="13"/>
                    <a:pt x="95" y="11"/>
                    <a:pt x="95" y="11"/>
                  </a:cubicBezTo>
                  <a:cubicBezTo>
                    <a:pt x="106" y="5"/>
                    <a:pt x="167" y="8"/>
                    <a:pt x="167" y="8"/>
                  </a:cubicBezTo>
                  <a:cubicBezTo>
                    <a:pt x="178" y="0"/>
                    <a:pt x="165" y="8"/>
                    <a:pt x="173" y="9"/>
                  </a:cubicBezTo>
                  <a:cubicBezTo>
                    <a:pt x="177" y="10"/>
                    <a:pt x="179" y="5"/>
                    <a:pt x="182" y="3"/>
                  </a:cubicBezTo>
                  <a:cubicBezTo>
                    <a:pt x="190" y="6"/>
                    <a:pt x="206" y="8"/>
                    <a:pt x="206" y="8"/>
                  </a:cubicBezTo>
                  <a:cubicBezTo>
                    <a:pt x="195" y="10"/>
                    <a:pt x="184" y="8"/>
                    <a:pt x="174" y="11"/>
                  </a:cubicBezTo>
                  <a:cubicBezTo>
                    <a:pt x="172" y="12"/>
                    <a:pt x="175" y="16"/>
                    <a:pt x="173" y="17"/>
                  </a:cubicBezTo>
                  <a:cubicBezTo>
                    <a:pt x="171" y="19"/>
                    <a:pt x="168" y="18"/>
                    <a:pt x="165" y="18"/>
                  </a:cubicBezTo>
                  <a:cubicBezTo>
                    <a:pt x="167" y="23"/>
                    <a:pt x="170" y="26"/>
                    <a:pt x="171" y="32"/>
                  </a:cubicBezTo>
                  <a:cubicBezTo>
                    <a:pt x="169" y="42"/>
                    <a:pt x="167" y="49"/>
                    <a:pt x="179" y="5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85" name="Freeform 425"/>
            <p:cNvSpPr>
              <a:spLocks/>
            </p:cNvSpPr>
            <p:nvPr/>
          </p:nvSpPr>
          <p:spPr bwMode="auto">
            <a:xfrm>
              <a:off x="1140" y="2182"/>
              <a:ext cx="360" cy="84"/>
            </a:xfrm>
            <a:custGeom>
              <a:avLst/>
              <a:gdLst>
                <a:gd name="T0" fmla="*/ 205 w 360"/>
                <a:gd name="T1" fmla="*/ 30 h 84"/>
                <a:gd name="T2" fmla="*/ 186 w 360"/>
                <a:gd name="T3" fmla="*/ 35 h 84"/>
                <a:gd name="T4" fmla="*/ 190 w 360"/>
                <a:gd name="T5" fmla="*/ 47 h 84"/>
                <a:gd name="T6" fmla="*/ 193 w 360"/>
                <a:gd name="T7" fmla="*/ 62 h 84"/>
                <a:gd name="T8" fmla="*/ 193 w 360"/>
                <a:gd name="T9" fmla="*/ 74 h 84"/>
                <a:gd name="T10" fmla="*/ 181 w 360"/>
                <a:gd name="T11" fmla="*/ 78 h 84"/>
                <a:gd name="T12" fmla="*/ 136 w 360"/>
                <a:gd name="T13" fmla="*/ 71 h 84"/>
                <a:gd name="T14" fmla="*/ 103 w 360"/>
                <a:gd name="T15" fmla="*/ 68 h 84"/>
                <a:gd name="T16" fmla="*/ 69 w 360"/>
                <a:gd name="T17" fmla="*/ 69 h 84"/>
                <a:gd name="T18" fmla="*/ 88 w 360"/>
                <a:gd name="T19" fmla="*/ 72 h 84"/>
                <a:gd name="T20" fmla="*/ 148 w 360"/>
                <a:gd name="T21" fmla="*/ 71 h 84"/>
                <a:gd name="T22" fmla="*/ 165 w 360"/>
                <a:gd name="T23" fmla="*/ 68 h 84"/>
                <a:gd name="T24" fmla="*/ 159 w 360"/>
                <a:gd name="T25" fmla="*/ 62 h 84"/>
                <a:gd name="T26" fmla="*/ 144 w 360"/>
                <a:gd name="T27" fmla="*/ 59 h 84"/>
                <a:gd name="T28" fmla="*/ 123 w 360"/>
                <a:gd name="T29" fmla="*/ 60 h 84"/>
                <a:gd name="T30" fmla="*/ 72 w 360"/>
                <a:gd name="T31" fmla="*/ 63 h 84"/>
                <a:gd name="T32" fmla="*/ 55 w 360"/>
                <a:gd name="T33" fmla="*/ 65 h 84"/>
                <a:gd name="T34" fmla="*/ 34 w 360"/>
                <a:gd name="T35" fmla="*/ 65 h 84"/>
                <a:gd name="T36" fmla="*/ 126 w 360"/>
                <a:gd name="T37" fmla="*/ 60 h 84"/>
                <a:gd name="T38" fmla="*/ 135 w 360"/>
                <a:gd name="T39" fmla="*/ 60 h 84"/>
                <a:gd name="T40" fmla="*/ 145 w 360"/>
                <a:gd name="T41" fmla="*/ 56 h 84"/>
                <a:gd name="T42" fmla="*/ 141 w 360"/>
                <a:gd name="T43" fmla="*/ 48 h 84"/>
                <a:gd name="T44" fmla="*/ 129 w 360"/>
                <a:gd name="T45" fmla="*/ 45 h 84"/>
                <a:gd name="T46" fmla="*/ 120 w 360"/>
                <a:gd name="T47" fmla="*/ 48 h 84"/>
                <a:gd name="T48" fmla="*/ 100 w 360"/>
                <a:gd name="T49" fmla="*/ 47 h 84"/>
                <a:gd name="T50" fmla="*/ 87 w 360"/>
                <a:gd name="T51" fmla="*/ 47 h 84"/>
                <a:gd name="T52" fmla="*/ 90 w 360"/>
                <a:gd name="T53" fmla="*/ 51 h 84"/>
                <a:gd name="T54" fmla="*/ 82 w 360"/>
                <a:gd name="T55" fmla="*/ 42 h 84"/>
                <a:gd name="T56" fmla="*/ 66 w 360"/>
                <a:gd name="T57" fmla="*/ 41 h 84"/>
                <a:gd name="T58" fmla="*/ 52 w 360"/>
                <a:gd name="T59" fmla="*/ 45 h 84"/>
                <a:gd name="T60" fmla="*/ 51 w 360"/>
                <a:gd name="T61" fmla="*/ 50 h 84"/>
                <a:gd name="T62" fmla="*/ 46 w 360"/>
                <a:gd name="T63" fmla="*/ 47 h 84"/>
                <a:gd name="T64" fmla="*/ 31 w 360"/>
                <a:gd name="T65" fmla="*/ 53 h 84"/>
                <a:gd name="T66" fmla="*/ 43 w 360"/>
                <a:gd name="T67" fmla="*/ 47 h 84"/>
                <a:gd name="T68" fmla="*/ 73 w 360"/>
                <a:gd name="T69" fmla="*/ 39 h 84"/>
                <a:gd name="T70" fmla="*/ 103 w 360"/>
                <a:gd name="T71" fmla="*/ 36 h 84"/>
                <a:gd name="T72" fmla="*/ 123 w 360"/>
                <a:gd name="T73" fmla="*/ 39 h 84"/>
                <a:gd name="T74" fmla="*/ 132 w 360"/>
                <a:gd name="T75" fmla="*/ 38 h 84"/>
                <a:gd name="T76" fmla="*/ 150 w 360"/>
                <a:gd name="T77" fmla="*/ 35 h 84"/>
                <a:gd name="T78" fmla="*/ 159 w 360"/>
                <a:gd name="T79" fmla="*/ 39 h 84"/>
                <a:gd name="T80" fmla="*/ 162 w 360"/>
                <a:gd name="T81" fmla="*/ 33 h 84"/>
                <a:gd name="T82" fmla="*/ 148 w 360"/>
                <a:gd name="T83" fmla="*/ 36 h 84"/>
                <a:gd name="T84" fmla="*/ 117 w 360"/>
                <a:gd name="T85" fmla="*/ 32 h 84"/>
                <a:gd name="T86" fmla="*/ 91 w 360"/>
                <a:gd name="T87" fmla="*/ 33 h 84"/>
                <a:gd name="T88" fmla="*/ 28 w 360"/>
                <a:gd name="T89" fmla="*/ 38 h 84"/>
                <a:gd name="T90" fmla="*/ 6 w 360"/>
                <a:gd name="T91" fmla="*/ 36 h 84"/>
                <a:gd name="T92" fmla="*/ 7 w 360"/>
                <a:gd name="T93" fmla="*/ 30 h 84"/>
                <a:gd name="T94" fmla="*/ 4 w 360"/>
                <a:gd name="T95" fmla="*/ 18 h 84"/>
                <a:gd name="T96" fmla="*/ 12 w 360"/>
                <a:gd name="T97" fmla="*/ 20 h 84"/>
                <a:gd name="T98" fmla="*/ 60 w 360"/>
                <a:gd name="T99" fmla="*/ 17 h 84"/>
                <a:gd name="T100" fmla="*/ 177 w 360"/>
                <a:gd name="T101" fmla="*/ 9 h 84"/>
                <a:gd name="T102" fmla="*/ 349 w 360"/>
                <a:gd name="T103" fmla="*/ 5 h 84"/>
                <a:gd name="T104" fmla="*/ 360 w 360"/>
                <a:gd name="T105" fmla="*/ 20 h 84"/>
                <a:gd name="T106" fmla="*/ 205 w 360"/>
                <a:gd name="T107" fmla="*/ 3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360" h="84">
                  <a:moveTo>
                    <a:pt x="205" y="30"/>
                  </a:moveTo>
                  <a:cubicBezTo>
                    <a:pt x="198" y="31"/>
                    <a:pt x="192" y="32"/>
                    <a:pt x="186" y="35"/>
                  </a:cubicBezTo>
                  <a:cubicBezTo>
                    <a:pt x="192" y="39"/>
                    <a:pt x="194" y="40"/>
                    <a:pt x="190" y="47"/>
                  </a:cubicBezTo>
                  <a:cubicBezTo>
                    <a:pt x="197" y="51"/>
                    <a:pt x="202" y="57"/>
                    <a:pt x="193" y="62"/>
                  </a:cubicBezTo>
                  <a:cubicBezTo>
                    <a:pt x="196" y="68"/>
                    <a:pt x="202" y="76"/>
                    <a:pt x="193" y="74"/>
                  </a:cubicBezTo>
                  <a:cubicBezTo>
                    <a:pt x="187" y="69"/>
                    <a:pt x="185" y="73"/>
                    <a:pt x="181" y="78"/>
                  </a:cubicBezTo>
                  <a:cubicBezTo>
                    <a:pt x="166" y="75"/>
                    <a:pt x="146" y="84"/>
                    <a:pt x="136" y="71"/>
                  </a:cubicBezTo>
                  <a:cubicBezTo>
                    <a:pt x="125" y="73"/>
                    <a:pt x="113" y="73"/>
                    <a:pt x="103" y="68"/>
                  </a:cubicBezTo>
                  <a:cubicBezTo>
                    <a:pt x="92" y="68"/>
                    <a:pt x="80" y="68"/>
                    <a:pt x="69" y="69"/>
                  </a:cubicBezTo>
                  <a:cubicBezTo>
                    <a:pt x="54" y="70"/>
                    <a:pt x="54" y="74"/>
                    <a:pt x="88" y="72"/>
                  </a:cubicBezTo>
                  <a:cubicBezTo>
                    <a:pt x="111" y="68"/>
                    <a:pt x="116" y="70"/>
                    <a:pt x="148" y="71"/>
                  </a:cubicBezTo>
                  <a:cubicBezTo>
                    <a:pt x="156" y="70"/>
                    <a:pt x="179" y="75"/>
                    <a:pt x="165" y="68"/>
                  </a:cubicBezTo>
                  <a:cubicBezTo>
                    <a:pt x="153" y="70"/>
                    <a:pt x="169" y="70"/>
                    <a:pt x="159" y="62"/>
                  </a:cubicBezTo>
                  <a:cubicBezTo>
                    <a:pt x="151" y="67"/>
                    <a:pt x="153" y="60"/>
                    <a:pt x="144" y="59"/>
                  </a:cubicBezTo>
                  <a:cubicBezTo>
                    <a:pt x="132" y="54"/>
                    <a:pt x="134" y="59"/>
                    <a:pt x="123" y="60"/>
                  </a:cubicBezTo>
                  <a:cubicBezTo>
                    <a:pt x="106" y="62"/>
                    <a:pt x="89" y="62"/>
                    <a:pt x="72" y="63"/>
                  </a:cubicBezTo>
                  <a:cubicBezTo>
                    <a:pt x="64" y="65"/>
                    <a:pt x="60" y="71"/>
                    <a:pt x="55" y="65"/>
                  </a:cubicBezTo>
                  <a:cubicBezTo>
                    <a:pt x="46" y="66"/>
                    <a:pt x="42" y="62"/>
                    <a:pt x="34" y="65"/>
                  </a:cubicBezTo>
                  <a:cubicBezTo>
                    <a:pt x="55" y="69"/>
                    <a:pt x="111" y="61"/>
                    <a:pt x="126" y="60"/>
                  </a:cubicBezTo>
                  <a:cubicBezTo>
                    <a:pt x="136" y="53"/>
                    <a:pt x="123" y="60"/>
                    <a:pt x="135" y="60"/>
                  </a:cubicBezTo>
                  <a:cubicBezTo>
                    <a:pt x="139" y="60"/>
                    <a:pt x="141" y="57"/>
                    <a:pt x="145" y="56"/>
                  </a:cubicBezTo>
                  <a:cubicBezTo>
                    <a:pt x="163" y="58"/>
                    <a:pt x="147" y="50"/>
                    <a:pt x="141" y="48"/>
                  </a:cubicBezTo>
                  <a:cubicBezTo>
                    <a:pt x="137" y="40"/>
                    <a:pt x="136" y="48"/>
                    <a:pt x="129" y="45"/>
                  </a:cubicBezTo>
                  <a:cubicBezTo>
                    <a:pt x="125" y="38"/>
                    <a:pt x="123" y="43"/>
                    <a:pt x="120" y="48"/>
                  </a:cubicBezTo>
                  <a:cubicBezTo>
                    <a:pt x="113" y="47"/>
                    <a:pt x="107" y="48"/>
                    <a:pt x="100" y="47"/>
                  </a:cubicBezTo>
                  <a:cubicBezTo>
                    <a:pt x="95" y="40"/>
                    <a:pt x="93" y="42"/>
                    <a:pt x="87" y="47"/>
                  </a:cubicBezTo>
                  <a:cubicBezTo>
                    <a:pt x="88" y="48"/>
                    <a:pt x="91" y="50"/>
                    <a:pt x="90" y="51"/>
                  </a:cubicBezTo>
                  <a:cubicBezTo>
                    <a:pt x="88" y="54"/>
                    <a:pt x="86" y="44"/>
                    <a:pt x="82" y="42"/>
                  </a:cubicBezTo>
                  <a:cubicBezTo>
                    <a:pt x="77" y="40"/>
                    <a:pt x="71" y="41"/>
                    <a:pt x="66" y="41"/>
                  </a:cubicBezTo>
                  <a:cubicBezTo>
                    <a:pt x="62" y="47"/>
                    <a:pt x="59" y="44"/>
                    <a:pt x="52" y="45"/>
                  </a:cubicBezTo>
                  <a:cubicBezTo>
                    <a:pt x="52" y="47"/>
                    <a:pt x="53" y="49"/>
                    <a:pt x="51" y="50"/>
                  </a:cubicBezTo>
                  <a:cubicBezTo>
                    <a:pt x="49" y="51"/>
                    <a:pt x="48" y="47"/>
                    <a:pt x="46" y="47"/>
                  </a:cubicBezTo>
                  <a:cubicBezTo>
                    <a:pt x="44" y="47"/>
                    <a:pt x="33" y="52"/>
                    <a:pt x="31" y="53"/>
                  </a:cubicBezTo>
                  <a:cubicBezTo>
                    <a:pt x="28" y="38"/>
                    <a:pt x="25" y="39"/>
                    <a:pt x="43" y="47"/>
                  </a:cubicBezTo>
                  <a:cubicBezTo>
                    <a:pt x="56" y="42"/>
                    <a:pt x="52" y="42"/>
                    <a:pt x="73" y="39"/>
                  </a:cubicBezTo>
                  <a:cubicBezTo>
                    <a:pt x="85" y="43"/>
                    <a:pt x="93" y="43"/>
                    <a:pt x="103" y="36"/>
                  </a:cubicBezTo>
                  <a:cubicBezTo>
                    <a:pt x="113" y="40"/>
                    <a:pt x="110" y="41"/>
                    <a:pt x="123" y="39"/>
                  </a:cubicBezTo>
                  <a:cubicBezTo>
                    <a:pt x="125" y="48"/>
                    <a:pt x="125" y="39"/>
                    <a:pt x="132" y="38"/>
                  </a:cubicBezTo>
                  <a:cubicBezTo>
                    <a:pt x="139" y="39"/>
                    <a:pt x="143" y="36"/>
                    <a:pt x="150" y="35"/>
                  </a:cubicBezTo>
                  <a:cubicBezTo>
                    <a:pt x="151" y="36"/>
                    <a:pt x="156" y="41"/>
                    <a:pt x="159" y="39"/>
                  </a:cubicBezTo>
                  <a:cubicBezTo>
                    <a:pt x="161" y="38"/>
                    <a:pt x="164" y="34"/>
                    <a:pt x="162" y="33"/>
                  </a:cubicBezTo>
                  <a:cubicBezTo>
                    <a:pt x="158" y="30"/>
                    <a:pt x="153" y="35"/>
                    <a:pt x="148" y="36"/>
                  </a:cubicBezTo>
                  <a:cubicBezTo>
                    <a:pt x="143" y="32"/>
                    <a:pt x="124" y="32"/>
                    <a:pt x="117" y="32"/>
                  </a:cubicBezTo>
                  <a:cubicBezTo>
                    <a:pt x="106" y="34"/>
                    <a:pt x="103" y="35"/>
                    <a:pt x="91" y="33"/>
                  </a:cubicBezTo>
                  <a:cubicBezTo>
                    <a:pt x="74" y="34"/>
                    <a:pt x="44" y="32"/>
                    <a:pt x="28" y="38"/>
                  </a:cubicBezTo>
                  <a:cubicBezTo>
                    <a:pt x="21" y="37"/>
                    <a:pt x="13" y="39"/>
                    <a:pt x="6" y="36"/>
                  </a:cubicBezTo>
                  <a:cubicBezTo>
                    <a:pt x="4" y="35"/>
                    <a:pt x="7" y="32"/>
                    <a:pt x="7" y="30"/>
                  </a:cubicBezTo>
                  <a:cubicBezTo>
                    <a:pt x="7" y="26"/>
                    <a:pt x="0" y="20"/>
                    <a:pt x="4" y="18"/>
                  </a:cubicBezTo>
                  <a:cubicBezTo>
                    <a:pt x="6" y="17"/>
                    <a:pt x="9" y="19"/>
                    <a:pt x="12" y="20"/>
                  </a:cubicBezTo>
                  <a:cubicBezTo>
                    <a:pt x="35" y="18"/>
                    <a:pt x="40" y="15"/>
                    <a:pt x="60" y="17"/>
                  </a:cubicBezTo>
                  <a:cubicBezTo>
                    <a:pt x="103" y="14"/>
                    <a:pt x="132" y="10"/>
                    <a:pt x="177" y="9"/>
                  </a:cubicBezTo>
                  <a:cubicBezTo>
                    <a:pt x="184" y="10"/>
                    <a:pt x="344" y="0"/>
                    <a:pt x="349" y="5"/>
                  </a:cubicBezTo>
                  <a:cubicBezTo>
                    <a:pt x="354" y="9"/>
                    <a:pt x="352" y="17"/>
                    <a:pt x="360" y="20"/>
                  </a:cubicBezTo>
                  <a:cubicBezTo>
                    <a:pt x="358" y="30"/>
                    <a:pt x="205" y="35"/>
                    <a:pt x="205" y="30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86" name="Freeform 426"/>
            <p:cNvSpPr>
              <a:spLocks/>
            </p:cNvSpPr>
            <p:nvPr/>
          </p:nvSpPr>
          <p:spPr bwMode="auto">
            <a:xfrm>
              <a:off x="552" y="2283"/>
              <a:ext cx="354" cy="14"/>
            </a:xfrm>
            <a:custGeom>
              <a:avLst/>
              <a:gdLst>
                <a:gd name="T0" fmla="*/ 354 w 354"/>
                <a:gd name="T1" fmla="*/ 3 h 14"/>
                <a:gd name="T2" fmla="*/ 340 w 354"/>
                <a:gd name="T3" fmla="*/ 4 h 14"/>
                <a:gd name="T4" fmla="*/ 322 w 354"/>
                <a:gd name="T5" fmla="*/ 4 h 14"/>
                <a:gd name="T6" fmla="*/ 304 w 354"/>
                <a:gd name="T7" fmla="*/ 7 h 14"/>
                <a:gd name="T8" fmla="*/ 292 w 354"/>
                <a:gd name="T9" fmla="*/ 7 h 14"/>
                <a:gd name="T10" fmla="*/ 271 w 354"/>
                <a:gd name="T11" fmla="*/ 9 h 14"/>
                <a:gd name="T12" fmla="*/ 259 w 354"/>
                <a:gd name="T13" fmla="*/ 10 h 14"/>
                <a:gd name="T14" fmla="*/ 229 w 354"/>
                <a:gd name="T15" fmla="*/ 12 h 14"/>
                <a:gd name="T16" fmla="*/ 217 w 354"/>
                <a:gd name="T17" fmla="*/ 12 h 14"/>
                <a:gd name="T18" fmla="*/ 201 w 354"/>
                <a:gd name="T19" fmla="*/ 9 h 14"/>
                <a:gd name="T20" fmla="*/ 172 w 354"/>
                <a:gd name="T21" fmla="*/ 13 h 14"/>
                <a:gd name="T22" fmla="*/ 144 w 354"/>
                <a:gd name="T23" fmla="*/ 12 h 14"/>
                <a:gd name="T24" fmla="*/ 79 w 354"/>
                <a:gd name="T25" fmla="*/ 13 h 14"/>
                <a:gd name="T26" fmla="*/ 49 w 354"/>
                <a:gd name="T27" fmla="*/ 13 h 14"/>
                <a:gd name="T28" fmla="*/ 25 w 354"/>
                <a:gd name="T29" fmla="*/ 9 h 14"/>
                <a:gd name="T30" fmla="*/ 199 w 354"/>
                <a:gd name="T31" fmla="*/ 4 h 14"/>
                <a:gd name="T32" fmla="*/ 267 w 354"/>
                <a:gd name="T33" fmla="*/ 0 h 14"/>
                <a:gd name="T34" fmla="*/ 354 w 354"/>
                <a:gd name="T35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54" h="14">
                  <a:moveTo>
                    <a:pt x="354" y="3"/>
                  </a:moveTo>
                  <a:cubicBezTo>
                    <a:pt x="351" y="10"/>
                    <a:pt x="346" y="6"/>
                    <a:pt x="340" y="4"/>
                  </a:cubicBezTo>
                  <a:cubicBezTo>
                    <a:pt x="330" y="9"/>
                    <a:pt x="332" y="8"/>
                    <a:pt x="322" y="4"/>
                  </a:cubicBezTo>
                  <a:cubicBezTo>
                    <a:pt x="317" y="8"/>
                    <a:pt x="311" y="6"/>
                    <a:pt x="304" y="7"/>
                  </a:cubicBezTo>
                  <a:cubicBezTo>
                    <a:pt x="295" y="12"/>
                    <a:pt x="302" y="1"/>
                    <a:pt x="292" y="7"/>
                  </a:cubicBezTo>
                  <a:cubicBezTo>
                    <a:pt x="282" y="6"/>
                    <a:pt x="280" y="3"/>
                    <a:pt x="271" y="9"/>
                  </a:cubicBezTo>
                  <a:cubicBezTo>
                    <a:pt x="265" y="6"/>
                    <a:pt x="263" y="4"/>
                    <a:pt x="259" y="10"/>
                  </a:cubicBezTo>
                  <a:cubicBezTo>
                    <a:pt x="250" y="3"/>
                    <a:pt x="238" y="6"/>
                    <a:pt x="229" y="12"/>
                  </a:cubicBezTo>
                  <a:cubicBezTo>
                    <a:pt x="225" y="5"/>
                    <a:pt x="224" y="8"/>
                    <a:pt x="217" y="12"/>
                  </a:cubicBezTo>
                  <a:cubicBezTo>
                    <a:pt x="212" y="8"/>
                    <a:pt x="208" y="10"/>
                    <a:pt x="201" y="9"/>
                  </a:cubicBezTo>
                  <a:cubicBezTo>
                    <a:pt x="194" y="13"/>
                    <a:pt x="182" y="11"/>
                    <a:pt x="172" y="13"/>
                  </a:cubicBezTo>
                  <a:cubicBezTo>
                    <a:pt x="162" y="12"/>
                    <a:pt x="153" y="14"/>
                    <a:pt x="144" y="12"/>
                  </a:cubicBezTo>
                  <a:cubicBezTo>
                    <a:pt x="136" y="12"/>
                    <a:pt x="99" y="13"/>
                    <a:pt x="79" y="13"/>
                  </a:cubicBezTo>
                  <a:cubicBezTo>
                    <a:pt x="63" y="13"/>
                    <a:pt x="58" y="14"/>
                    <a:pt x="49" y="13"/>
                  </a:cubicBezTo>
                  <a:cubicBezTo>
                    <a:pt x="40" y="12"/>
                    <a:pt x="0" y="11"/>
                    <a:pt x="25" y="9"/>
                  </a:cubicBezTo>
                  <a:cubicBezTo>
                    <a:pt x="50" y="7"/>
                    <a:pt x="159" y="5"/>
                    <a:pt x="199" y="4"/>
                  </a:cubicBezTo>
                  <a:cubicBezTo>
                    <a:pt x="222" y="7"/>
                    <a:pt x="245" y="4"/>
                    <a:pt x="267" y="0"/>
                  </a:cubicBezTo>
                  <a:cubicBezTo>
                    <a:pt x="300" y="5"/>
                    <a:pt x="272" y="1"/>
                    <a:pt x="354" y="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87" name="Freeform 427"/>
            <p:cNvSpPr>
              <a:spLocks/>
            </p:cNvSpPr>
            <p:nvPr/>
          </p:nvSpPr>
          <p:spPr bwMode="auto">
            <a:xfrm>
              <a:off x="1138" y="2265"/>
              <a:ext cx="389" cy="19"/>
            </a:xfrm>
            <a:custGeom>
              <a:avLst/>
              <a:gdLst>
                <a:gd name="T0" fmla="*/ 0 w 389"/>
                <a:gd name="T1" fmla="*/ 9 h 19"/>
                <a:gd name="T2" fmla="*/ 27 w 389"/>
                <a:gd name="T3" fmla="*/ 15 h 19"/>
                <a:gd name="T4" fmla="*/ 59 w 389"/>
                <a:gd name="T5" fmla="*/ 9 h 19"/>
                <a:gd name="T6" fmla="*/ 122 w 389"/>
                <a:gd name="T7" fmla="*/ 6 h 19"/>
                <a:gd name="T8" fmla="*/ 159 w 389"/>
                <a:gd name="T9" fmla="*/ 4 h 19"/>
                <a:gd name="T10" fmla="*/ 272 w 389"/>
                <a:gd name="T11" fmla="*/ 6 h 19"/>
                <a:gd name="T12" fmla="*/ 384 w 389"/>
                <a:gd name="T13" fmla="*/ 6 h 19"/>
                <a:gd name="T14" fmla="*/ 302 w 389"/>
                <a:gd name="T15" fmla="*/ 0 h 19"/>
                <a:gd name="T16" fmla="*/ 114 w 389"/>
                <a:gd name="T17" fmla="*/ 4 h 19"/>
                <a:gd name="T18" fmla="*/ 14 w 389"/>
                <a:gd name="T19" fmla="*/ 9 h 19"/>
                <a:gd name="T20" fmla="*/ 0 w 389"/>
                <a:gd name="T21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89" h="19">
                  <a:moveTo>
                    <a:pt x="0" y="9"/>
                  </a:moveTo>
                  <a:cubicBezTo>
                    <a:pt x="14" y="17"/>
                    <a:pt x="1" y="16"/>
                    <a:pt x="27" y="15"/>
                  </a:cubicBezTo>
                  <a:cubicBezTo>
                    <a:pt x="37" y="11"/>
                    <a:pt x="48" y="10"/>
                    <a:pt x="59" y="9"/>
                  </a:cubicBezTo>
                  <a:cubicBezTo>
                    <a:pt x="78" y="5"/>
                    <a:pt x="104" y="6"/>
                    <a:pt x="122" y="6"/>
                  </a:cubicBezTo>
                  <a:cubicBezTo>
                    <a:pt x="134" y="6"/>
                    <a:pt x="148" y="10"/>
                    <a:pt x="159" y="4"/>
                  </a:cubicBezTo>
                  <a:cubicBezTo>
                    <a:pt x="186" y="4"/>
                    <a:pt x="235" y="6"/>
                    <a:pt x="272" y="6"/>
                  </a:cubicBezTo>
                  <a:cubicBezTo>
                    <a:pt x="309" y="6"/>
                    <a:pt x="379" y="7"/>
                    <a:pt x="384" y="6"/>
                  </a:cubicBezTo>
                  <a:cubicBezTo>
                    <a:pt x="389" y="5"/>
                    <a:pt x="347" y="0"/>
                    <a:pt x="302" y="0"/>
                  </a:cubicBezTo>
                  <a:cubicBezTo>
                    <a:pt x="257" y="0"/>
                    <a:pt x="162" y="3"/>
                    <a:pt x="114" y="4"/>
                  </a:cubicBezTo>
                  <a:cubicBezTo>
                    <a:pt x="84" y="19"/>
                    <a:pt x="47" y="8"/>
                    <a:pt x="14" y="9"/>
                  </a:cubicBezTo>
                  <a:cubicBezTo>
                    <a:pt x="9" y="10"/>
                    <a:pt x="0" y="17"/>
                    <a:pt x="0" y="9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88" name="Freeform 428"/>
            <p:cNvSpPr>
              <a:spLocks/>
            </p:cNvSpPr>
            <p:nvPr/>
          </p:nvSpPr>
          <p:spPr bwMode="auto">
            <a:xfrm>
              <a:off x="1152" y="2290"/>
              <a:ext cx="32" cy="39"/>
            </a:xfrm>
            <a:custGeom>
              <a:avLst/>
              <a:gdLst>
                <a:gd name="T0" fmla="*/ 27 w 32"/>
                <a:gd name="T1" fmla="*/ 38 h 39"/>
                <a:gd name="T2" fmla="*/ 9 w 32"/>
                <a:gd name="T3" fmla="*/ 20 h 39"/>
                <a:gd name="T4" fmla="*/ 0 w 32"/>
                <a:gd name="T5" fmla="*/ 6 h 39"/>
                <a:gd name="T6" fmla="*/ 9 w 32"/>
                <a:gd name="T7" fmla="*/ 0 h 39"/>
                <a:gd name="T8" fmla="*/ 24 w 32"/>
                <a:gd name="T9" fmla="*/ 3 h 39"/>
                <a:gd name="T10" fmla="*/ 19 w 32"/>
                <a:gd name="T11" fmla="*/ 11 h 39"/>
                <a:gd name="T12" fmla="*/ 27 w 32"/>
                <a:gd name="T13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" h="39">
                  <a:moveTo>
                    <a:pt x="27" y="38"/>
                  </a:moveTo>
                  <a:cubicBezTo>
                    <a:pt x="11" y="39"/>
                    <a:pt x="16" y="32"/>
                    <a:pt x="9" y="20"/>
                  </a:cubicBezTo>
                  <a:cubicBezTo>
                    <a:pt x="10" y="13"/>
                    <a:pt x="1" y="13"/>
                    <a:pt x="0" y="6"/>
                  </a:cubicBezTo>
                  <a:cubicBezTo>
                    <a:pt x="1" y="5"/>
                    <a:pt x="8" y="0"/>
                    <a:pt x="9" y="0"/>
                  </a:cubicBezTo>
                  <a:cubicBezTo>
                    <a:pt x="14" y="0"/>
                    <a:pt x="24" y="3"/>
                    <a:pt x="24" y="3"/>
                  </a:cubicBezTo>
                  <a:cubicBezTo>
                    <a:pt x="32" y="7"/>
                    <a:pt x="24" y="8"/>
                    <a:pt x="19" y="11"/>
                  </a:cubicBezTo>
                  <a:cubicBezTo>
                    <a:pt x="21" y="14"/>
                    <a:pt x="27" y="38"/>
                    <a:pt x="27" y="3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89" name="Freeform 429"/>
            <p:cNvSpPr>
              <a:spLocks/>
            </p:cNvSpPr>
            <p:nvPr/>
          </p:nvSpPr>
          <p:spPr bwMode="auto">
            <a:xfrm>
              <a:off x="1163" y="2284"/>
              <a:ext cx="202" cy="60"/>
            </a:xfrm>
            <a:custGeom>
              <a:avLst/>
              <a:gdLst>
                <a:gd name="T0" fmla="*/ 202 w 202"/>
                <a:gd name="T1" fmla="*/ 54 h 60"/>
                <a:gd name="T2" fmla="*/ 160 w 202"/>
                <a:gd name="T3" fmla="*/ 53 h 60"/>
                <a:gd name="T4" fmla="*/ 164 w 202"/>
                <a:gd name="T5" fmla="*/ 50 h 60"/>
                <a:gd name="T6" fmla="*/ 160 w 202"/>
                <a:gd name="T7" fmla="*/ 48 h 60"/>
                <a:gd name="T8" fmla="*/ 155 w 202"/>
                <a:gd name="T9" fmla="*/ 47 h 60"/>
                <a:gd name="T10" fmla="*/ 140 w 202"/>
                <a:gd name="T11" fmla="*/ 45 h 60"/>
                <a:gd name="T12" fmla="*/ 127 w 202"/>
                <a:gd name="T13" fmla="*/ 50 h 60"/>
                <a:gd name="T14" fmla="*/ 116 w 202"/>
                <a:gd name="T15" fmla="*/ 47 h 60"/>
                <a:gd name="T16" fmla="*/ 103 w 202"/>
                <a:gd name="T17" fmla="*/ 53 h 60"/>
                <a:gd name="T18" fmla="*/ 83 w 202"/>
                <a:gd name="T19" fmla="*/ 51 h 60"/>
                <a:gd name="T20" fmla="*/ 68 w 202"/>
                <a:gd name="T21" fmla="*/ 51 h 60"/>
                <a:gd name="T22" fmla="*/ 64 w 202"/>
                <a:gd name="T23" fmla="*/ 47 h 60"/>
                <a:gd name="T24" fmla="*/ 68 w 202"/>
                <a:gd name="T25" fmla="*/ 50 h 60"/>
                <a:gd name="T26" fmla="*/ 58 w 202"/>
                <a:gd name="T27" fmla="*/ 56 h 60"/>
                <a:gd name="T28" fmla="*/ 46 w 202"/>
                <a:gd name="T29" fmla="*/ 54 h 60"/>
                <a:gd name="T30" fmla="*/ 25 w 202"/>
                <a:gd name="T31" fmla="*/ 51 h 60"/>
                <a:gd name="T32" fmla="*/ 14 w 202"/>
                <a:gd name="T33" fmla="*/ 48 h 60"/>
                <a:gd name="T34" fmla="*/ 20 w 202"/>
                <a:gd name="T35" fmla="*/ 50 h 60"/>
                <a:gd name="T36" fmla="*/ 14 w 202"/>
                <a:gd name="T37" fmla="*/ 47 h 60"/>
                <a:gd name="T38" fmla="*/ 17 w 202"/>
                <a:gd name="T39" fmla="*/ 33 h 60"/>
                <a:gd name="T40" fmla="*/ 31 w 202"/>
                <a:gd name="T41" fmla="*/ 41 h 60"/>
                <a:gd name="T42" fmla="*/ 23 w 202"/>
                <a:gd name="T43" fmla="*/ 33 h 60"/>
                <a:gd name="T44" fmla="*/ 19 w 202"/>
                <a:gd name="T45" fmla="*/ 24 h 60"/>
                <a:gd name="T46" fmla="*/ 23 w 202"/>
                <a:gd name="T47" fmla="*/ 26 h 60"/>
                <a:gd name="T48" fmla="*/ 34 w 202"/>
                <a:gd name="T49" fmla="*/ 20 h 60"/>
                <a:gd name="T50" fmla="*/ 32 w 202"/>
                <a:gd name="T51" fmla="*/ 32 h 60"/>
                <a:gd name="T52" fmla="*/ 34 w 202"/>
                <a:gd name="T53" fmla="*/ 36 h 60"/>
                <a:gd name="T54" fmla="*/ 31 w 202"/>
                <a:gd name="T55" fmla="*/ 50 h 60"/>
                <a:gd name="T56" fmla="*/ 41 w 202"/>
                <a:gd name="T57" fmla="*/ 38 h 60"/>
                <a:gd name="T58" fmla="*/ 41 w 202"/>
                <a:gd name="T59" fmla="*/ 26 h 60"/>
                <a:gd name="T60" fmla="*/ 43 w 202"/>
                <a:gd name="T61" fmla="*/ 32 h 60"/>
                <a:gd name="T62" fmla="*/ 67 w 202"/>
                <a:gd name="T63" fmla="*/ 45 h 60"/>
                <a:gd name="T64" fmla="*/ 59 w 202"/>
                <a:gd name="T65" fmla="*/ 20 h 60"/>
                <a:gd name="T66" fmla="*/ 70 w 202"/>
                <a:gd name="T67" fmla="*/ 24 h 60"/>
                <a:gd name="T68" fmla="*/ 62 w 202"/>
                <a:gd name="T69" fmla="*/ 38 h 60"/>
                <a:gd name="T70" fmla="*/ 79 w 202"/>
                <a:gd name="T71" fmla="*/ 47 h 60"/>
                <a:gd name="T72" fmla="*/ 83 w 202"/>
                <a:gd name="T73" fmla="*/ 51 h 60"/>
                <a:gd name="T74" fmla="*/ 77 w 202"/>
                <a:gd name="T75" fmla="*/ 30 h 60"/>
                <a:gd name="T76" fmla="*/ 67 w 202"/>
                <a:gd name="T77" fmla="*/ 17 h 60"/>
                <a:gd name="T78" fmla="*/ 76 w 202"/>
                <a:gd name="T79" fmla="*/ 15 h 60"/>
                <a:gd name="T80" fmla="*/ 79 w 202"/>
                <a:gd name="T81" fmla="*/ 29 h 60"/>
                <a:gd name="T82" fmla="*/ 83 w 202"/>
                <a:gd name="T83" fmla="*/ 50 h 60"/>
                <a:gd name="T84" fmla="*/ 85 w 202"/>
                <a:gd name="T85" fmla="*/ 21 h 60"/>
                <a:gd name="T86" fmla="*/ 80 w 202"/>
                <a:gd name="T87" fmla="*/ 8 h 60"/>
                <a:gd name="T88" fmla="*/ 85 w 202"/>
                <a:gd name="T89" fmla="*/ 9 h 60"/>
                <a:gd name="T90" fmla="*/ 91 w 202"/>
                <a:gd name="T91" fmla="*/ 23 h 60"/>
                <a:gd name="T92" fmla="*/ 94 w 202"/>
                <a:gd name="T93" fmla="*/ 18 h 60"/>
                <a:gd name="T94" fmla="*/ 100 w 202"/>
                <a:gd name="T95" fmla="*/ 17 h 60"/>
                <a:gd name="T96" fmla="*/ 118 w 202"/>
                <a:gd name="T97" fmla="*/ 8 h 60"/>
                <a:gd name="T98" fmla="*/ 125 w 202"/>
                <a:gd name="T99" fmla="*/ 6 h 60"/>
                <a:gd name="T100" fmla="*/ 119 w 202"/>
                <a:gd name="T101" fmla="*/ 3 h 60"/>
                <a:gd name="T102" fmla="*/ 137 w 202"/>
                <a:gd name="T103" fmla="*/ 5 h 60"/>
                <a:gd name="T104" fmla="*/ 163 w 202"/>
                <a:gd name="T105" fmla="*/ 11 h 60"/>
                <a:gd name="T106" fmla="*/ 163 w 202"/>
                <a:gd name="T107" fmla="*/ 12 h 60"/>
                <a:gd name="T108" fmla="*/ 161 w 202"/>
                <a:gd name="T109" fmla="*/ 6 h 60"/>
                <a:gd name="T110" fmla="*/ 187 w 202"/>
                <a:gd name="T111" fmla="*/ 17 h 60"/>
                <a:gd name="T112" fmla="*/ 193 w 202"/>
                <a:gd name="T113" fmla="*/ 44 h 60"/>
                <a:gd name="T114" fmla="*/ 196 w 202"/>
                <a:gd name="T115" fmla="*/ 30 h 60"/>
                <a:gd name="T116" fmla="*/ 202 w 202"/>
                <a:gd name="T117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02" h="60">
                  <a:moveTo>
                    <a:pt x="202" y="54"/>
                  </a:moveTo>
                  <a:cubicBezTo>
                    <a:pt x="188" y="54"/>
                    <a:pt x="174" y="54"/>
                    <a:pt x="160" y="53"/>
                  </a:cubicBezTo>
                  <a:cubicBezTo>
                    <a:pt x="158" y="53"/>
                    <a:pt x="164" y="52"/>
                    <a:pt x="164" y="50"/>
                  </a:cubicBezTo>
                  <a:cubicBezTo>
                    <a:pt x="164" y="49"/>
                    <a:pt x="161" y="48"/>
                    <a:pt x="160" y="48"/>
                  </a:cubicBezTo>
                  <a:cubicBezTo>
                    <a:pt x="158" y="47"/>
                    <a:pt x="157" y="47"/>
                    <a:pt x="155" y="47"/>
                  </a:cubicBezTo>
                  <a:cubicBezTo>
                    <a:pt x="146" y="49"/>
                    <a:pt x="149" y="43"/>
                    <a:pt x="140" y="45"/>
                  </a:cubicBezTo>
                  <a:cubicBezTo>
                    <a:pt x="138" y="53"/>
                    <a:pt x="134" y="51"/>
                    <a:pt x="127" y="50"/>
                  </a:cubicBezTo>
                  <a:cubicBezTo>
                    <a:pt x="119" y="52"/>
                    <a:pt x="119" y="56"/>
                    <a:pt x="116" y="47"/>
                  </a:cubicBezTo>
                  <a:cubicBezTo>
                    <a:pt x="111" y="53"/>
                    <a:pt x="109" y="48"/>
                    <a:pt x="103" y="53"/>
                  </a:cubicBezTo>
                  <a:cubicBezTo>
                    <a:pt x="95" y="48"/>
                    <a:pt x="91" y="47"/>
                    <a:pt x="83" y="51"/>
                  </a:cubicBezTo>
                  <a:cubicBezTo>
                    <a:pt x="78" y="59"/>
                    <a:pt x="77" y="53"/>
                    <a:pt x="68" y="51"/>
                  </a:cubicBezTo>
                  <a:cubicBezTo>
                    <a:pt x="67" y="50"/>
                    <a:pt x="64" y="49"/>
                    <a:pt x="64" y="47"/>
                  </a:cubicBezTo>
                  <a:cubicBezTo>
                    <a:pt x="64" y="45"/>
                    <a:pt x="69" y="48"/>
                    <a:pt x="68" y="50"/>
                  </a:cubicBezTo>
                  <a:cubicBezTo>
                    <a:pt x="67" y="54"/>
                    <a:pt x="61" y="54"/>
                    <a:pt x="58" y="56"/>
                  </a:cubicBezTo>
                  <a:cubicBezTo>
                    <a:pt x="48" y="50"/>
                    <a:pt x="54" y="60"/>
                    <a:pt x="46" y="54"/>
                  </a:cubicBezTo>
                  <a:cubicBezTo>
                    <a:pt x="48" y="44"/>
                    <a:pt x="35" y="50"/>
                    <a:pt x="25" y="51"/>
                  </a:cubicBezTo>
                  <a:cubicBezTo>
                    <a:pt x="21" y="50"/>
                    <a:pt x="18" y="49"/>
                    <a:pt x="14" y="48"/>
                  </a:cubicBezTo>
                  <a:cubicBezTo>
                    <a:pt x="12" y="48"/>
                    <a:pt x="20" y="52"/>
                    <a:pt x="20" y="50"/>
                  </a:cubicBezTo>
                  <a:cubicBezTo>
                    <a:pt x="20" y="48"/>
                    <a:pt x="16" y="48"/>
                    <a:pt x="14" y="47"/>
                  </a:cubicBezTo>
                  <a:cubicBezTo>
                    <a:pt x="20" y="37"/>
                    <a:pt x="0" y="31"/>
                    <a:pt x="17" y="33"/>
                  </a:cubicBezTo>
                  <a:cubicBezTo>
                    <a:pt x="29" y="32"/>
                    <a:pt x="26" y="32"/>
                    <a:pt x="31" y="41"/>
                  </a:cubicBezTo>
                  <a:cubicBezTo>
                    <a:pt x="33" y="33"/>
                    <a:pt x="31" y="32"/>
                    <a:pt x="23" y="33"/>
                  </a:cubicBezTo>
                  <a:cubicBezTo>
                    <a:pt x="16" y="29"/>
                    <a:pt x="9" y="29"/>
                    <a:pt x="19" y="24"/>
                  </a:cubicBezTo>
                  <a:cubicBezTo>
                    <a:pt x="19" y="24"/>
                    <a:pt x="22" y="25"/>
                    <a:pt x="23" y="26"/>
                  </a:cubicBezTo>
                  <a:cubicBezTo>
                    <a:pt x="26" y="19"/>
                    <a:pt x="27" y="17"/>
                    <a:pt x="34" y="20"/>
                  </a:cubicBezTo>
                  <a:cubicBezTo>
                    <a:pt x="33" y="24"/>
                    <a:pt x="32" y="28"/>
                    <a:pt x="32" y="32"/>
                  </a:cubicBezTo>
                  <a:cubicBezTo>
                    <a:pt x="32" y="33"/>
                    <a:pt x="34" y="35"/>
                    <a:pt x="34" y="36"/>
                  </a:cubicBezTo>
                  <a:cubicBezTo>
                    <a:pt x="34" y="41"/>
                    <a:pt x="31" y="50"/>
                    <a:pt x="31" y="50"/>
                  </a:cubicBezTo>
                  <a:cubicBezTo>
                    <a:pt x="40" y="45"/>
                    <a:pt x="47" y="50"/>
                    <a:pt x="41" y="38"/>
                  </a:cubicBezTo>
                  <a:cubicBezTo>
                    <a:pt x="43" y="33"/>
                    <a:pt x="38" y="15"/>
                    <a:pt x="41" y="26"/>
                  </a:cubicBezTo>
                  <a:cubicBezTo>
                    <a:pt x="42" y="28"/>
                    <a:pt x="42" y="30"/>
                    <a:pt x="43" y="32"/>
                  </a:cubicBezTo>
                  <a:cubicBezTo>
                    <a:pt x="45" y="55"/>
                    <a:pt x="48" y="48"/>
                    <a:pt x="67" y="45"/>
                  </a:cubicBezTo>
                  <a:cubicBezTo>
                    <a:pt x="65" y="36"/>
                    <a:pt x="68" y="25"/>
                    <a:pt x="59" y="20"/>
                  </a:cubicBezTo>
                  <a:cubicBezTo>
                    <a:pt x="59" y="20"/>
                    <a:pt x="66" y="23"/>
                    <a:pt x="70" y="24"/>
                  </a:cubicBezTo>
                  <a:cubicBezTo>
                    <a:pt x="68" y="29"/>
                    <a:pt x="65" y="33"/>
                    <a:pt x="62" y="38"/>
                  </a:cubicBezTo>
                  <a:cubicBezTo>
                    <a:pt x="65" y="48"/>
                    <a:pt x="71" y="44"/>
                    <a:pt x="79" y="47"/>
                  </a:cubicBezTo>
                  <a:cubicBezTo>
                    <a:pt x="71" y="52"/>
                    <a:pt x="61" y="54"/>
                    <a:pt x="83" y="51"/>
                  </a:cubicBezTo>
                  <a:cubicBezTo>
                    <a:pt x="87" y="43"/>
                    <a:pt x="80" y="37"/>
                    <a:pt x="77" y="30"/>
                  </a:cubicBezTo>
                  <a:cubicBezTo>
                    <a:pt x="76" y="25"/>
                    <a:pt x="67" y="17"/>
                    <a:pt x="67" y="17"/>
                  </a:cubicBezTo>
                  <a:cubicBezTo>
                    <a:pt x="67" y="17"/>
                    <a:pt x="73" y="16"/>
                    <a:pt x="76" y="15"/>
                  </a:cubicBezTo>
                  <a:cubicBezTo>
                    <a:pt x="73" y="22"/>
                    <a:pt x="75" y="23"/>
                    <a:pt x="79" y="29"/>
                  </a:cubicBezTo>
                  <a:cubicBezTo>
                    <a:pt x="80" y="37"/>
                    <a:pt x="82" y="41"/>
                    <a:pt x="83" y="50"/>
                  </a:cubicBezTo>
                  <a:cubicBezTo>
                    <a:pt x="84" y="40"/>
                    <a:pt x="85" y="31"/>
                    <a:pt x="85" y="21"/>
                  </a:cubicBezTo>
                  <a:cubicBezTo>
                    <a:pt x="85" y="16"/>
                    <a:pt x="77" y="12"/>
                    <a:pt x="80" y="8"/>
                  </a:cubicBezTo>
                  <a:cubicBezTo>
                    <a:pt x="81" y="7"/>
                    <a:pt x="83" y="9"/>
                    <a:pt x="85" y="9"/>
                  </a:cubicBezTo>
                  <a:cubicBezTo>
                    <a:pt x="97" y="15"/>
                    <a:pt x="77" y="4"/>
                    <a:pt x="91" y="23"/>
                  </a:cubicBezTo>
                  <a:cubicBezTo>
                    <a:pt x="92" y="25"/>
                    <a:pt x="92" y="19"/>
                    <a:pt x="94" y="18"/>
                  </a:cubicBezTo>
                  <a:cubicBezTo>
                    <a:pt x="96" y="17"/>
                    <a:pt x="98" y="17"/>
                    <a:pt x="100" y="17"/>
                  </a:cubicBezTo>
                  <a:cubicBezTo>
                    <a:pt x="105" y="8"/>
                    <a:pt x="107" y="9"/>
                    <a:pt x="118" y="8"/>
                  </a:cubicBezTo>
                  <a:cubicBezTo>
                    <a:pt x="120" y="7"/>
                    <a:pt x="125" y="8"/>
                    <a:pt x="125" y="6"/>
                  </a:cubicBezTo>
                  <a:cubicBezTo>
                    <a:pt x="125" y="4"/>
                    <a:pt x="117" y="3"/>
                    <a:pt x="119" y="3"/>
                  </a:cubicBezTo>
                  <a:cubicBezTo>
                    <a:pt x="125" y="2"/>
                    <a:pt x="131" y="4"/>
                    <a:pt x="137" y="5"/>
                  </a:cubicBezTo>
                  <a:cubicBezTo>
                    <a:pt x="148" y="3"/>
                    <a:pt x="157" y="0"/>
                    <a:pt x="163" y="11"/>
                  </a:cubicBezTo>
                  <a:cubicBezTo>
                    <a:pt x="165" y="24"/>
                    <a:pt x="164" y="14"/>
                    <a:pt x="163" y="12"/>
                  </a:cubicBezTo>
                  <a:cubicBezTo>
                    <a:pt x="162" y="10"/>
                    <a:pt x="162" y="8"/>
                    <a:pt x="161" y="6"/>
                  </a:cubicBezTo>
                  <a:cubicBezTo>
                    <a:pt x="182" y="2"/>
                    <a:pt x="178" y="2"/>
                    <a:pt x="187" y="17"/>
                  </a:cubicBezTo>
                  <a:cubicBezTo>
                    <a:pt x="185" y="28"/>
                    <a:pt x="180" y="39"/>
                    <a:pt x="193" y="44"/>
                  </a:cubicBezTo>
                  <a:cubicBezTo>
                    <a:pt x="197" y="37"/>
                    <a:pt x="191" y="14"/>
                    <a:pt x="196" y="30"/>
                  </a:cubicBezTo>
                  <a:cubicBezTo>
                    <a:pt x="197" y="55"/>
                    <a:pt x="189" y="51"/>
                    <a:pt x="202" y="5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90" name="Freeform 430"/>
            <p:cNvSpPr>
              <a:spLocks/>
            </p:cNvSpPr>
            <p:nvPr/>
          </p:nvSpPr>
          <p:spPr bwMode="auto">
            <a:xfrm>
              <a:off x="954" y="2142"/>
              <a:ext cx="208" cy="60"/>
            </a:xfrm>
            <a:custGeom>
              <a:avLst/>
              <a:gdLst>
                <a:gd name="T0" fmla="*/ 195 w 208"/>
                <a:gd name="T1" fmla="*/ 54 h 60"/>
                <a:gd name="T2" fmla="*/ 157 w 208"/>
                <a:gd name="T3" fmla="*/ 58 h 60"/>
                <a:gd name="T4" fmla="*/ 129 w 208"/>
                <a:gd name="T5" fmla="*/ 60 h 60"/>
                <a:gd name="T6" fmla="*/ 111 w 208"/>
                <a:gd name="T7" fmla="*/ 55 h 60"/>
                <a:gd name="T8" fmla="*/ 121 w 208"/>
                <a:gd name="T9" fmla="*/ 48 h 60"/>
                <a:gd name="T10" fmla="*/ 117 w 208"/>
                <a:gd name="T11" fmla="*/ 40 h 60"/>
                <a:gd name="T12" fmla="*/ 111 w 208"/>
                <a:gd name="T13" fmla="*/ 31 h 60"/>
                <a:gd name="T14" fmla="*/ 118 w 208"/>
                <a:gd name="T15" fmla="*/ 24 h 60"/>
                <a:gd name="T16" fmla="*/ 121 w 208"/>
                <a:gd name="T17" fmla="*/ 19 h 60"/>
                <a:gd name="T18" fmla="*/ 126 w 208"/>
                <a:gd name="T19" fmla="*/ 22 h 60"/>
                <a:gd name="T20" fmla="*/ 102 w 208"/>
                <a:gd name="T21" fmla="*/ 24 h 60"/>
                <a:gd name="T22" fmla="*/ 90 w 208"/>
                <a:gd name="T23" fmla="*/ 37 h 60"/>
                <a:gd name="T24" fmla="*/ 49 w 208"/>
                <a:gd name="T25" fmla="*/ 27 h 60"/>
                <a:gd name="T26" fmla="*/ 0 w 208"/>
                <a:gd name="T27" fmla="*/ 25 h 60"/>
                <a:gd name="T28" fmla="*/ 9 w 208"/>
                <a:gd name="T29" fmla="*/ 21 h 60"/>
                <a:gd name="T30" fmla="*/ 61 w 208"/>
                <a:gd name="T31" fmla="*/ 18 h 60"/>
                <a:gd name="T32" fmla="*/ 105 w 208"/>
                <a:gd name="T33" fmla="*/ 16 h 60"/>
                <a:gd name="T34" fmla="*/ 100 w 208"/>
                <a:gd name="T35" fmla="*/ 15 h 60"/>
                <a:gd name="T36" fmla="*/ 105 w 208"/>
                <a:gd name="T37" fmla="*/ 13 h 60"/>
                <a:gd name="T38" fmla="*/ 105 w 208"/>
                <a:gd name="T39" fmla="*/ 12 h 60"/>
                <a:gd name="T40" fmla="*/ 79 w 208"/>
                <a:gd name="T41" fmla="*/ 7 h 60"/>
                <a:gd name="T42" fmla="*/ 84 w 208"/>
                <a:gd name="T43" fmla="*/ 9 h 60"/>
                <a:gd name="T44" fmla="*/ 88 w 208"/>
                <a:gd name="T45" fmla="*/ 7 h 60"/>
                <a:gd name="T46" fmla="*/ 84 w 208"/>
                <a:gd name="T47" fmla="*/ 4 h 60"/>
                <a:gd name="T48" fmla="*/ 99 w 208"/>
                <a:gd name="T49" fmla="*/ 7 h 60"/>
                <a:gd name="T50" fmla="*/ 103 w 208"/>
                <a:gd name="T51" fmla="*/ 6 h 60"/>
                <a:gd name="T52" fmla="*/ 105 w 208"/>
                <a:gd name="T53" fmla="*/ 3 h 60"/>
                <a:gd name="T54" fmla="*/ 145 w 208"/>
                <a:gd name="T55" fmla="*/ 3 h 60"/>
                <a:gd name="T56" fmla="*/ 196 w 208"/>
                <a:gd name="T57" fmla="*/ 6 h 60"/>
                <a:gd name="T58" fmla="*/ 144 w 208"/>
                <a:gd name="T59" fmla="*/ 7 h 60"/>
                <a:gd name="T60" fmla="*/ 118 w 208"/>
                <a:gd name="T61" fmla="*/ 13 h 60"/>
                <a:gd name="T62" fmla="*/ 153 w 208"/>
                <a:gd name="T63" fmla="*/ 13 h 60"/>
                <a:gd name="T64" fmla="*/ 163 w 208"/>
                <a:gd name="T65" fmla="*/ 19 h 60"/>
                <a:gd name="T66" fmla="*/ 190 w 208"/>
                <a:gd name="T67" fmla="*/ 31 h 60"/>
                <a:gd name="T68" fmla="*/ 196 w 208"/>
                <a:gd name="T69" fmla="*/ 33 h 60"/>
                <a:gd name="T70" fmla="*/ 195 w 208"/>
                <a:gd name="T71" fmla="*/ 42 h 60"/>
                <a:gd name="T72" fmla="*/ 204 w 208"/>
                <a:gd name="T73" fmla="*/ 37 h 60"/>
                <a:gd name="T74" fmla="*/ 202 w 208"/>
                <a:gd name="T75" fmla="*/ 40 h 60"/>
                <a:gd name="T76" fmla="*/ 195 w 208"/>
                <a:gd name="T77" fmla="*/ 54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8" h="60">
                  <a:moveTo>
                    <a:pt x="195" y="54"/>
                  </a:moveTo>
                  <a:cubicBezTo>
                    <a:pt x="174" y="55"/>
                    <a:pt x="172" y="55"/>
                    <a:pt x="157" y="58"/>
                  </a:cubicBezTo>
                  <a:cubicBezTo>
                    <a:pt x="148" y="56"/>
                    <a:pt x="138" y="56"/>
                    <a:pt x="129" y="60"/>
                  </a:cubicBezTo>
                  <a:cubicBezTo>
                    <a:pt x="123" y="58"/>
                    <a:pt x="117" y="58"/>
                    <a:pt x="111" y="55"/>
                  </a:cubicBezTo>
                  <a:cubicBezTo>
                    <a:pt x="105" y="42"/>
                    <a:pt x="138" y="51"/>
                    <a:pt x="121" y="48"/>
                  </a:cubicBezTo>
                  <a:cubicBezTo>
                    <a:pt x="111" y="43"/>
                    <a:pt x="127" y="47"/>
                    <a:pt x="117" y="40"/>
                  </a:cubicBezTo>
                  <a:cubicBezTo>
                    <a:pt x="122" y="33"/>
                    <a:pt x="116" y="35"/>
                    <a:pt x="111" y="31"/>
                  </a:cubicBezTo>
                  <a:cubicBezTo>
                    <a:pt x="117" y="30"/>
                    <a:pt x="123" y="31"/>
                    <a:pt x="118" y="24"/>
                  </a:cubicBezTo>
                  <a:cubicBezTo>
                    <a:pt x="119" y="22"/>
                    <a:pt x="119" y="19"/>
                    <a:pt x="121" y="19"/>
                  </a:cubicBezTo>
                  <a:cubicBezTo>
                    <a:pt x="123" y="19"/>
                    <a:pt x="128" y="22"/>
                    <a:pt x="126" y="22"/>
                  </a:cubicBezTo>
                  <a:cubicBezTo>
                    <a:pt x="118" y="24"/>
                    <a:pt x="110" y="23"/>
                    <a:pt x="102" y="24"/>
                  </a:cubicBezTo>
                  <a:cubicBezTo>
                    <a:pt x="91" y="26"/>
                    <a:pt x="91" y="25"/>
                    <a:pt x="90" y="37"/>
                  </a:cubicBezTo>
                  <a:cubicBezTo>
                    <a:pt x="86" y="13"/>
                    <a:pt x="69" y="23"/>
                    <a:pt x="49" y="27"/>
                  </a:cubicBezTo>
                  <a:cubicBezTo>
                    <a:pt x="33" y="22"/>
                    <a:pt x="17" y="24"/>
                    <a:pt x="0" y="25"/>
                  </a:cubicBezTo>
                  <a:cubicBezTo>
                    <a:pt x="0" y="25"/>
                    <a:pt x="6" y="21"/>
                    <a:pt x="9" y="21"/>
                  </a:cubicBezTo>
                  <a:cubicBezTo>
                    <a:pt x="26" y="20"/>
                    <a:pt x="44" y="19"/>
                    <a:pt x="61" y="18"/>
                  </a:cubicBezTo>
                  <a:cubicBezTo>
                    <a:pt x="76" y="17"/>
                    <a:pt x="90" y="17"/>
                    <a:pt x="105" y="16"/>
                  </a:cubicBezTo>
                  <a:cubicBezTo>
                    <a:pt x="103" y="16"/>
                    <a:pt x="100" y="17"/>
                    <a:pt x="100" y="15"/>
                  </a:cubicBezTo>
                  <a:cubicBezTo>
                    <a:pt x="100" y="13"/>
                    <a:pt x="103" y="13"/>
                    <a:pt x="105" y="13"/>
                  </a:cubicBezTo>
                  <a:cubicBezTo>
                    <a:pt x="107" y="13"/>
                    <a:pt x="114" y="19"/>
                    <a:pt x="105" y="12"/>
                  </a:cubicBezTo>
                  <a:cubicBezTo>
                    <a:pt x="93" y="13"/>
                    <a:pt x="89" y="11"/>
                    <a:pt x="79" y="7"/>
                  </a:cubicBezTo>
                  <a:cubicBezTo>
                    <a:pt x="72" y="10"/>
                    <a:pt x="58" y="11"/>
                    <a:pt x="84" y="9"/>
                  </a:cubicBezTo>
                  <a:cubicBezTo>
                    <a:pt x="85" y="8"/>
                    <a:pt x="88" y="8"/>
                    <a:pt x="88" y="7"/>
                  </a:cubicBezTo>
                  <a:cubicBezTo>
                    <a:pt x="88" y="5"/>
                    <a:pt x="82" y="5"/>
                    <a:pt x="84" y="4"/>
                  </a:cubicBezTo>
                  <a:cubicBezTo>
                    <a:pt x="89" y="2"/>
                    <a:pt x="94" y="7"/>
                    <a:pt x="99" y="7"/>
                  </a:cubicBezTo>
                  <a:cubicBezTo>
                    <a:pt x="115" y="4"/>
                    <a:pt x="120" y="0"/>
                    <a:pt x="103" y="6"/>
                  </a:cubicBezTo>
                  <a:cubicBezTo>
                    <a:pt x="95" y="12"/>
                    <a:pt x="100" y="4"/>
                    <a:pt x="105" y="3"/>
                  </a:cubicBezTo>
                  <a:cubicBezTo>
                    <a:pt x="112" y="1"/>
                    <a:pt x="130" y="3"/>
                    <a:pt x="145" y="3"/>
                  </a:cubicBezTo>
                  <a:cubicBezTo>
                    <a:pt x="160" y="3"/>
                    <a:pt x="196" y="7"/>
                    <a:pt x="196" y="6"/>
                  </a:cubicBezTo>
                  <a:cubicBezTo>
                    <a:pt x="179" y="7"/>
                    <a:pt x="161" y="7"/>
                    <a:pt x="144" y="7"/>
                  </a:cubicBezTo>
                  <a:cubicBezTo>
                    <a:pt x="136" y="10"/>
                    <a:pt x="118" y="13"/>
                    <a:pt x="118" y="13"/>
                  </a:cubicBezTo>
                  <a:cubicBezTo>
                    <a:pt x="130" y="18"/>
                    <a:pt x="140" y="14"/>
                    <a:pt x="153" y="13"/>
                  </a:cubicBezTo>
                  <a:cubicBezTo>
                    <a:pt x="208" y="16"/>
                    <a:pt x="187" y="18"/>
                    <a:pt x="163" y="19"/>
                  </a:cubicBezTo>
                  <a:cubicBezTo>
                    <a:pt x="183" y="24"/>
                    <a:pt x="208" y="7"/>
                    <a:pt x="190" y="31"/>
                  </a:cubicBezTo>
                  <a:cubicBezTo>
                    <a:pt x="192" y="32"/>
                    <a:pt x="194" y="32"/>
                    <a:pt x="196" y="33"/>
                  </a:cubicBezTo>
                  <a:cubicBezTo>
                    <a:pt x="204" y="39"/>
                    <a:pt x="191" y="35"/>
                    <a:pt x="195" y="42"/>
                  </a:cubicBezTo>
                  <a:cubicBezTo>
                    <a:pt x="197" y="45"/>
                    <a:pt x="201" y="38"/>
                    <a:pt x="204" y="37"/>
                  </a:cubicBezTo>
                  <a:cubicBezTo>
                    <a:pt x="206" y="23"/>
                    <a:pt x="204" y="37"/>
                    <a:pt x="202" y="40"/>
                  </a:cubicBezTo>
                  <a:cubicBezTo>
                    <a:pt x="201" y="47"/>
                    <a:pt x="196" y="47"/>
                    <a:pt x="195" y="5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91" name="Freeform 431"/>
            <p:cNvSpPr>
              <a:spLocks/>
            </p:cNvSpPr>
            <p:nvPr/>
          </p:nvSpPr>
          <p:spPr bwMode="auto">
            <a:xfrm>
              <a:off x="790" y="2165"/>
              <a:ext cx="161" cy="53"/>
            </a:xfrm>
            <a:custGeom>
              <a:avLst/>
              <a:gdLst>
                <a:gd name="T0" fmla="*/ 161 w 161"/>
                <a:gd name="T1" fmla="*/ 7 h 53"/>
                <a:gd name="T2" fmla="*/ 150 w 161"/>
                <a:gd name="T3" fmla="*/ 5 h 53"/>
                <a:gd name="T4" fmla="*/ 147 w 161"/>
                <a:gd name="T5" fmla="*/ 1 h 53"/>
                <a:gd name="T6" fmla="*/ 132 w 161"/>
                <a:gd name="T7" fmla="*/ 8 h 53"/>
                <a:gd name="T8" fmla="*/ 129 w 161"/>
                <a:gd name="T9" fmla="*/ 23 h 53"/>
                <a:gd name="T10" fmla="*/ 120 w 161"/>
                <a:gd name="T11" fmla="*/ 38 h 53"/>
                <a:gd name="T12" fmla="*/ 108 w 161"/>
                <a:gd name="T13" fmla="*/ 41 h 53"/>
                <a:gd name="T14" fmla="*/ 66 w 161"/>
                <a:gd name="T15" fmla="*/ 49 h 53"/>
                <a:gd name="T16" fmla="*/ 0 w 161"/>
                <a:gd name="T17" fmla="*/ 46 h 53"/>
                <a:gd name="T18" fmla="*/ 12 w 161"/>
                <a:gd name="T19" fmla="*/ 41 h 53"/>
                <a:gd name="T20" fmla="*/ 30 w 161"/>
                <a:gd name="T21" fmla="*/ 44 h 53"/>
                <a:gd name="T22" fmla="*/ 33 w 161"/>
                <a:gd name="T23" fmla="*/ 47 h 53"/>
                <a:gd name="T24" fmla="*/ 47 w 161"/>
                <a:gd name="T25" fmla="*/ 40 h 53"/>
                <a:gd name="T26" fmla="*/ 60 w 161"/>
                <a:gd name="T27" fmla="*/ 38 h 53"/>
                <a:gd name="T28" fmla="*/ 72 w 161"/>
                <a:gd name="T29" fmla="*/ 37 h 53"/>
                <a:gd name="T30" fmla="*/ 77 w 161"/>
                <a:gd name="T31" fmla="*/ 31 h 53"/>
                <a:gd name="T32" fmla="*/ 72 w 161"/>
                <a:gd name="T33" fmla="*/ 23 h 53"/>
                <a:gd name="T34" fmla="*/ 75 w 161"/>
                <a:gd name="T35" fmla="*/ 11 h 53"/>
                <a:gd name="T36" fmla="*/ 47 w 161"/>
                <a:gd name="T37" fmla="*/ 8 h 53"/>
                <a:gd name="T38" fmla="*/ 39 w 161"/>
                <a:gd name="T39" fmla="*/ 10 h 53"/>
                <a:gd name="T40" fmla="*/ 120 w 161"/>
                <a:gd name="T41" fmla="*/ 2 h 53"/>
                <a:gd name="T42" fmla="*/ 134 w 161"/>
                <a:gd name="T43" fmla="*/ 7 h 53"/>
                <a:gd name="T44" fmla="*/ 161 w 161"/>
                <a:gd name="T45" fmla="*/ 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1" h="53">
                  <a:moveTo>
                    <a:pt x="161" y="7"/>
                  </a:moveTo>
                  <a:cubicBezTo>
                    <a:pt x="157" y="6"/>
                    <a:pt x="153" y="6"/>
                    <a:pt x="150" y="5"/>
                  </a:cubicBezTo>
                  <a:cubicBezTo>
                    <a:pt x="148" y="4"/>
                    <a:pt x="149" y="1"/>
                    <a:pt x="147" y="1"/>
                  </a:cubicBezTo>
                  <a:cubicBezTo>
                    <a:pt x="145" y="1"/>
                    <a:pt x="135" y="8"/>
                    <a:pt x="132" y="8"/>
                  </a:cubicBezTo>
                  <a:cubicBezTo>
                    <a:pt x="127" y="12"/>
                    <a:pt x="133" y="14"/>
                    <a:pt x="129" y="23"/>
                  </a:cubicBezTo>
                  <a:cubicBezTo>
                    <a:pt x="133" y="32"/>
                    <a:pt x="129" y="36"/>
                    <a:pt x="120" y="38"/>
                  </a:cubicBezTo>
                  <a:cubicBezTo>
                    <a:pt x="118" y="49"/>
                    <a:pt x="116" y="46"/>
                    <a:pt x="108" y="41"/>
                  </a:cubicBezTo>
                  <a:cubicBezTo>
                    <a:pt x="93" y="52"/>
                    <a:pt x="93" y="47"/>
                    <a:pt x="66" y="49"/>
                  </a:cubicBezTo>
                  <a:cubicBezTo>
                    <a:pt x="46" y="45"/>
                    <a:pt x="21" y="47"/>
                    <a:pt x="0" y="46"/>
                  </a:cubicBezTo>
                  <a:cubicBezTo>
                    <a:pt x="3" y="45"/>
                    <a:pt x="25" y="38"/>
                    <a:pt x="12" y="41"/>
                  </a:cubicBezTo>
                  <a:cubicBezTo>
                    <a:pt x="18" y="43"/>
                    <a:pt x="25" y="41"/>
                    <a:pt x="30" y="44"/>
                  </a:cubicBezTo>
                  <a:cubicBezTo>
                    <a:pt x="36" y="47"/>
                    <a:pt x="21" y="53"/>
                    <a:pt x="33" y="47"/>
                  </a:cubicBezTo>
                  <a:cubicBezTo>
                    <a:pt x="37" y="41"/>
                    <a:pt x="40" y="41"/>
                    <a:pt x="47" y="40"/>
                  </a:cubicBezTo>
                  <a:cubicBezTo>
                    <a:pt x="53" y="44"/>
                    <a:pt x="54" y="41"/>
                    <a:pt x="60" y="38"/>
                  </a:cubicBezTo>
                  <a:cubicBezTo>
                    <a:pt x="64" y="40"/>
                    <a:pt x="86" y="40"/>
                    <a:pt x="72" y="37"/>
                  </a:cubicBezTo>
                  <a:cubicBezTo>
                    <a:pt x="65" y="32"/>
                    <a:pt x="71" y="32"/>
                    <a:pt x="77" y="31"/>
                  </a:cubicBezTo>
                  <a:cubicBezTo>
                    <a:pt x="84" y="26"/>
                    <a:pt x="78" y="26"/>
                    <a:pt x="72" y="23"/>
                  </a:cubicBezTo>
                  <a:cubicBezTo>
                    <a:pt x="64" y="8"/>
                    <a:pt x="80" y="25"/>
                    <a:pt x="75" y="11"/>
                  </a:cubicBezTo>
                  <a:cubicBezTo>
                    <a:pt x="61" y="13"/>
                    <a:pt x="57" y="15"/>
                    <a:pt x="47" y="8"/>
                  </a:cubicBezTo>
                  <a:cubicBezTo>
                    <a:pt x="39" y="11"/>
                    <a:pt x="43" y="21"/>
                    <a:pt x="39" y="10"/>
                  </a:cubicBezTo>
                  <a:cubicBezTo>
                    <a:pt x="53" y="1"/>
                    <a:pt x="109" y="2"/>
                    <a:pt x="120" y="2"/>
                  </a:cubicBezTo>
                  <a:cubicBezTo>
                    <a:pt x="128" y="5"/>
                    <a:pt x="125" y="8"/>
                    <a:pt x="134" y="7"/>
                  </a:cubicBezTo>
                  <a:cubicBezTo>
                    <a:pt x="143" y="0"/>
                    <a:pt x="151" y="2"/>
                    <a:pt x="161" y="7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92" name="Freeform 432"/>
            <p:cNvSpPr>
              <a:spLocks/>
            </p:cNvSpPr>
            <p:nvPr/>
          </p:nvSpPr>
          <p:spPr bwMode="auto">
            <a:xfrm>
              <a:off x="571" y="2197"/>
              <a:ext cx="579" cy="90"/>
            </a:xfrm>
            <a:custGeom>
              <a:avLst/>
              <a:gdLst>
                <a:gd name="T0" fmla="*/ 579 w 579"/>
                <a:gd name="T1" fmla="*/ 24 h 90"/>
                <a:gd name="T2" fmla="*/ 491 w 579"/>
                <a:gd name="T3" fmla="*/ 27 h 90"/>
                <a:gd name="T4" fmla="*/ 369 w 579"/>
                <a:gd name="T5" fmla="*/ 35 h 90"/>
                <a:gd name="T6" fmla="*/ 324 w 579"/>
                <a:gd name="T7" fmla="*/ 38 h 90"/>
                <a:gd name="T8" fmla="*/ 251 w 579"/>
                <a:gd name="T9" fmla="*/ 39 h 90"/>
                <a:gd name="T10" fmla="*/ 174 w 579"/>
                <a:gd name="T11" fmla="*/ 42 h 90"/>
                <a:gd name="T12" fmla="*/ 168 w 579"/>
                <a:gd name="T13" fmla="*/ 44 h 90"/>
                <a:gd name="T14" fmla="*/ 173 w 579"/>
                <a:gd name="T15" fmla="*/ 41 h 90"/>
                <a:gd name="T16" fmla="*/ 188 w 579"/>
                <a:gd name="T17" fmla="*/ 45 h 90"/>
                <a:gd name="T18" fmla="*/ 254 w 579"/>
                <a:gd name="T19" fmla="*/ 51 h 90"/>
                <a:gd name="T20" fmla="*/ 240 w 579"/>
                <a:gd name="T21" fmla="*/ 42 h 90"/>
                <a:gd name="T22" fmla="*/ 228 w 579"/>
                <a:gd name="T23" fmla="*/ 50 h 90"/>
                <a:gd name="T24" fmla="*/ 240 w 579"/>
                <a:gd name="T25" fmla="*/ 54 h 90"/>
                <a:gd name="T26" fmla="*/ 236 w 579"/>
                <a:gd name="T27" fmla="*/ 62 h 90"/>
                <a:gd name="T28" fmla="*/ 218 w 579"/>
                <a:gd name="T29" fmla="*/ 50 h 90"/>
                <a:gd name="T30" fmla="*/ 218 w 579"/>
                <a:gd name="T31" fmla="*/ 54 h 90"/>
                <a:gd name="T32" fmla="*/ 206 w 579"/>
                <a:gd name="T33" fmla="*/ 57 h 90"/>
                <a:gd name="T34" fmla="*/ 204 w 579"/>
                <a:gd name="T35" fmla="*/ 53 h 90"/>
                <a:gd name="T36" fmla="*/ 200 w 579"/>
                <a:gd name="T37" fmla="*/ 56 h 90"/>
                <a:gd name="T38" fmla="*/ 215 w 579"/>
                <a:gd name="T39" fmla="*/ 63 h 90"/>
                <a:gd name="T40" fmla="*/ 209 w 579"/>
                <a:gd name="T41" fmla="*/ 68 h 90"/>
                <a:gd name="T42" fmla="*/ 209 w 579"/>
                <a:gd name="T43" fmla="*/ 71 h 90"/>
                <a:gd name="T44" fmla="*/ 215 w 579"/>
                <a:gd name="T45" fmla="*/ 72 h 90"/>
                <a:gd name="T46" fmla="*/ 213 w 579"/>
                <a:gd name="T47" fmla="*/ 78 h 90"/>
                <a:gd name="T48" fmla="*/ 210 w 579"/>
                <a:gd name="T49" fmla="*/ 81 h 90"/>
                <a:gd name="T50" fmla="*/ 194 w 579"/>
                <a:gd name="T51" fmla="*/ 72 h 90"/>
                <a:gd name="T52" fmla="*/ 180 w 579"/>
                <a:gd name="T53" fmla="*/ 74 h 90"/>
                <a:gd name="T54" fmla="*/ 162 w 579"/>
                <a:gd name="T55" fmla="*/ 66 h 90"/>
                <a:gd name="T56" fmla="*/ 162 w 579"/>
                <a:gd name="T57" fmla="*/ 74 h 90"/>
                <a:gd name="T58" fmla="*/ 152 w 579"/>
                <a:gd name="T59" fmla="*/ 62 h 90"/>
                <a:gd name="T60" fmla="*/ 141 w 579"/>
                <a:gd name="T61" fmla="*/ 72 h 90"/>
                <a:gd name="T62" fmla="*/ 144 w 579"/>
                <a:gd name="T63" fmla="*/ 59 h 90"/>
                <a:gd name="T64" fmla="*/ 141 w 579"/>
                <a:gd name="T65" fmla="*/ 50 h 90"/>
                <a:gd name="T66" fmla="*/ 149 w 579"/>
                <a:gd name="T67" fmla="*/ 65 h 90"/>
                <a:gd name="T68" fmla="*/ 173 w 579"/>
                <a:gd name="T69" fmla="*/ 63 h 90"/>
                <a:gd name="T70" fmla="*/ 156 w 579"/>
                <a:gd name="T71" fmla="*/ 56 h 90"/>
                <a:gd name="T72" fmla="*/ 174 w 579"/>
                <a:gd name="T73" fmla="*/ 51 h 90"/>
                <a:gd name="T74" fmla="*/ 188 w 579"/>
                <a:gd name="T75" fmla="*/ 60 h 90"/>
                <a:gd name="T76" fmla="*/ 177 w 579"/>
                <a:gd name="T77" fmla="*/ 50 h 90"/>
                <a:gd name="T78" fmla="*/ 167 w 579"/>
                <a:gd name="T79" fmla="*/ 39 h 90"/>
                <a:gd name="T80" fmla="*/ 120 w 579"/>
                <a:gd name="T81" fmla="*/ 47 h 90"/>
                <a:gd name="T82" fmla="*/ 57 w 579"/>
                <a:gd name="T83" fmla="*/ 44 h 90"/>
                <a:gd name="T84" fmla="*/ 17 w 579"/>
                <a:gd name="T85" fmla="*/ 47 h 90"/>
                <a:gd name="T86" fmla="*/ 24 w 579"/>
                <a:gd name="T87" fmla="*/ 24 h 90"/>
                <a:gd name="T88" fmla="*/ 161 w 579"/>
                <a:gd name="T89" fmla="*/ 23 h 90"/>
                <a:gd name="T90" fmla="*/ 266 w 579"/>
                <a:gd name="T91" fmla="*/ 18 h 90"/>
                <a:gd name="T92" fmla="*/ 339 w 579"/>
                <a:gd name="T93" fmla="*/ 12 h 90"/>
                <a:gd name="T94" fmla="*/ 434 w 579"/>
                <a:gd name="T95" fmla="*/ 9 h 90"/>
                <a:gd name="T96" fmla="*/ 504 w 579"/>
                <a:gd name="T97" fmla="*/ 5 h 90"/>
                <a:gd name="T98" fmla="*/ 524 w 579"/>
                <a:gd name="T99" fmla="*/ 0 h 90"/>
                <a:gd name="T100" fmla="*/ 578 w 579"/>
                <a:gd name="T101" fmla="*/ 5 h 90"/>
                <a:gd name="T102" fmla="*/ 579 w 579"/>
                <a:gd name="T103" fmla="*/ 2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79" h="90">
                  <a:moveTo>
                    <a:pt x="579" y="24"/>
                  </a:moveTo>
                  <a:cubicBezTo>
                    <a:pt x="550" y="19"/>
                    <a:pt x="520" y="27"/>
                    <a:pt x="491" y="27"/>
                  </a:cubicBezTo>
                  <a:cubicBezTo>
                    <a:pt x="448" y="28"/>
                    <a:pt x="410" y="30"/>
                    <a:pt x="369" y="35"/>
                  </a:cubicBezTo>
                  <a:cubicBezTo>
                    <a:pt x="355" y="28"/>
                    <a:pt x="338" y="31"/>
                    <a:pt x="324" y="38"/>
                  </a:cubicBezTo>
                  <a:cubicBezTo>
                    <a:pt x="305" y="32"/>
                    <a:pt x="271" y="38"/>
                    <a:pt x="251" y="39"/>
                  </a:cubicBezTo>
                  <a:cubicBezTo>
                    <a:pt x="228" y="44"/>
                    <a:pt x="198" y="41"/>
                    <a:pt x="174" y="42"/>
                  </a:cubicBezTo>
                  <a:cubicBezTo>
                    <a:pt x="172" y="43"/>
                    <a:pt x="169" y="45"/>
                    <a:pt x="168" y="44"/>
                  </a:cubicBezTo>
                  <a:cubicBezTo>
                    <a:pt x="167" y="43"/>
                    <a:pt x="171" y="41"/>
                    <a:pt x="173" y="41"/>
                  </a:cubicBezTo>
                  <a:cubicBezTo>
                    <a:pt x="178" y="41"/>
                    <a:pt x="183" y="45"/>
                    <a:pt x="188" y="45"/>
                  </a:cubicBezTo>
                  <a:cubicBezTo>
                    <a:pt x="202" y="44"/>
                    <a:pt x="294" y="44"/>
                    <a:pt x="254" y="51"/>
                  </a:cubicBezTo>
                  <a:cubicBezTo>
                    <a:pt x="250" y="46"/>
                    <a:pt x="246" y="44"/>
                    <a:pt x="240" y="42"/>
                  </a:cubicBezTo>
                  <a:cubicBezTo>
                    <a:pt x="234" y="45"/>
                    <a:pt x="231" y="43"/>
                    <a:pt x="228" y="50"/>
                  </a:cubicBezTo>
                  <a:cubicBezTo>
                    <a:pt x="234" y="51"/>
                    <a:pt x="244" y="46"/>
                    <a:pt x="240" y="54"/>
                  </a:cubicBezTo>
                  <a:cubicBezTo>
                    <a:pt x="249" y="58"/>
                    <a:pt x="241" y="58"/>
                    <a:pt x="236" y="62"/>
                  </a:cubicBezTo>
                  <a:cubicBezTo>
                    <a:pt x="230" y="58"/>
                    <a:pt x="224" y="54"/>
                    <a:pt x="218" y="50"/>
                  </a:cubicBezTo>
                  <a:cubicBezTo>
                    <a:pt x="208" y="52"/>
                    <a:pt x="215" y="50"/>
                    <a:pt x="218" y="54"/>
                  </a:cubicBezTo>
                  <a:cubicBezTo>
                    <a:pt x="226" y="64"/>
                    <a:pt x="206" y="57"/>
                    <a:pt x="206" y="57"/>
                  </a:cubicBezTo>
                  <a:cubicBezTo>
                    <a:pt x="205" y="56"/>
                    <a:pt x="205" y="53"/>
                    <a:pt x="204" y="53"/>
                  </a:cubicBezTo>
                  <a:cubicBezTo>
                    <a:pt x="202" y="53"/>
                    <a:pt x="200" y="54"/>
                    <a:pt x="200" y="56"/>
                  </a:cubicBezTo>
                  <a:cubicBezTo>
                    <a:pt x="200" y="61"/>
                    <a:pt x="212" y="63"/>
                    <a:pt x="215" y="63"/>
                  </a:cubicBezTo>
                  <a:cubicBezTo>
                    <a:pt x="210" y="65"/>
                    <a:pt x="199" y="64"/>
                    <a:pt x="209" y="68"/>
                  </a:cubicBezTo>
                  <a:cubicBezTo>
                    <a:pt x="215" y="63"/>
                    <a:pt x="218" y="68"/>
                    <a:pt x="209" y="71"/>
                  </a:cubicBezTo>
                  <a:cubicBezTo>
                    <a:pt x="211" y="71"/>
                    <a:pt x="214" y="70"/>
                    <a:pt x="215" y="72"/>
                  </a:cubicBezTo>
                  <a:cubicBezTo>
                    <a:pt x="216" y="74"/>
                    <a:pt x="213" y="76"/>
                    <a:pt x="213" y="78"/>
                  </a:cubicBezTo>
                  <a:cubicBezTo>
                    <a:pt x="213" y="84"/>
                    <a:pt x="219" y="85"/>
                    <a:pt x="210" y="81"/>
                  </a:cubicBezTo>
                  <a:cubicBezTo>
                    <a:pt x="208" y="69"/>
                    <a:pt x="207" y="71"/>
                    <a:pt x="194" y="72"/>
                  </a:cubicBezTo>
                  <a:cubicBezTo>
                    <a:pt x="206" y="81"/>
                    <a:pt x="183" y="75"/>
                    <a:pt x="180" y="74"/>
                  </a:cubicBezTo>
                  <a:cubicBezTo>
                    <a:pt x="173" y="75"/>
                    <a:pt x="169" y="70"/>
                    <a:pt x="162" y="66"/>
                  </a:cubicBezTo>
                  <a:cubicBezTo>
                    <a:pt x="155" y="69"/>
                    <a:pt x="154" y="71"/>
                    <a:pt x="162" y="74"/>
                  </a:cubicBezTo>
                  <a:cubicBezTo>
                    <a:pt x="159" y="69"/>
                    <a:pt x="157" y="66"/>
                    <a:pt x="152" y="62"/>
                  </a:cubicBezTo>
                  <a:cubicBezTo>
                    <a:pt x="145" y="63"/>
                    <a:pt x="143" y="65"/>
                    <a:pt x="141" y="72"/>
                  </a:cubicBezTo>
                  <a:cubicBezTo>
                    <a:pt x="139" y="90"/>
                    <a:pt x="146" y="74"/>
                    <a:pt x="144" y="59"/>
                  </a:cubicBezTo>
                  <a:cubicBezTo>
                    <a:pt x="152" y="54"/>
                    <a:pt x="149" y="51"/>
                    <a:pt x="141" y="50"/>
                  </a:cubicBezTo>
                  <a:cubicBezTo>
                    <a:pt x="145" y="58"/>
                    <a:pt x="146" y="53"/>
                    <a:pt x="149" y="65"/>
                  </a:cubicBezTo>
                  <a:cubicBezTo>
                    <a:pt x="159" y="62"/>
                    <a:pt x="162" y="62"/>
                    <a:pt x="173" y="63"/>
                  </a:cubicBezTo>
                  <a:cubicBezTo>
                    <a:pt x="182" y="56"/>
                    <a:pt x="162" y="57"/>
                    <a:pt x="156" y="56"/>
                  </a:cubicBezTo>
                  <a:cubicBezTo>
                    <a:pt x="162" y="54"/>
                    <a:pt x="168" y="54"/>
                    <a:pt x="174" y="51"/>
                  </a:cubicBezTo>
                  <a:cubicBezTo>
                    <a:pt x="191" y="55"/>
                    <a:pt x="176" y="65"/>
                    <a:pt x="188" y="60"/>
                  </a:cubicBezTo>
                  <a:cubicBezTo>
                    <a:pt x="186" y="53"/>
                    <a:pt x="184" y="51"/>
                    <a:pt x="177" y="50"/>
                  </a:cubicBezTo>
                  <a:cubicBezTo>
                    <a:pt x="169" y="46"/>
                    <a:pt x="168" y="50"/>
                    <a:pt x="167" y="39"/>
                  </a:cubicBezTo>
                  <a:cubicBezTo>
                    <a:pt x="152" y="48"/>
                    <a:pt x="140" y="46"/>
                    <a:pt x="120" y="47"/>
                  </a:cubicBezTo>
                  <a:cubicBezTo>
                    <a:pt x="104" y="49"/>
                    <a:pt x="72" y="43"/>
                    <a:pt x="57" y="44"/>
                  </a:cubicBezTo>
                  <a:cubicBezTo>
                    <a:pt x="40" y="44"/>
                    <a:pt x="22" y="50"/>
                    <a:pt x="17" y="47"/>
                  </a:cubicBezTo>
                  <a:cubicBezTo>
                    <a:pt x="12" y="44"/>
                    <a:pt x="0" y="28"/>
                    <a:pt x="24" y="24"/>
                  </a:cubicBezTo>
                  <a:cubicBezTo>
                    <a:pt x="48" y="20"/>
                    <a:pt x="121" y="24"/>
                    <a:pt x="161" y="23"/>
                  </a:cubicBezTo>
                  <a:cubicBezTo>
                    <a:pt x="191" y="14"/>
                    <a:pt x="233" y="20"/>
                    <a:pt x="266" y="18"/>
                  </a:cubicBezTo>
                  <a:cubicBezTo>
                    <a:pt x="288" y="14"/>
                    <a:pt x="316" y="13"/>
                    <a:pt x="339" y="12"/>
                  </a:cubicBezTo>
                  <a:cubicBezTo>
                    <a:pt x="371" y="11"/>
                    <a:pt x="434" y="9"/>
                    <a:pt x="434" y="9"/>
                  </a:cubicBezTo>
                  <a:cubicBezTo>
                    <a:pt x="458" y="5"/>
                    <a:pt x="479" y="6"/>
                    <a:pt x="504" y="5"/>
                  </a:cubicBezTo>
                  <a:cubicBezTo>
                    <a:pt x="511" y="2"/>
                    <a:pt x="517" y="3"/>
                    <a:pt x="524" y="0"/>
                  </a:cubicBezTo>
                  <a:cubicBezTo>
                    <a:pt x="542" y="4"/>
                    <a:pt x="560" y="1"/>
                    <a:pt x="578" y="5"/>
                  </a:cubicBezTo>
                  <a:cubicBezTo>
                    <a:pt x="579" y="23"/>
                    <a:pt x="579" y="17"/>
                    <a:pt x="579" y="2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93" name="Freeform 433"/>
            <p:cNvSpPr>
              <a:spLocks/>
            </p:cNvSpPr>
            <p:nvPr/>
          </p:nvSpPr>
          <p:spPr bwMode="auto">
            <a:xfrm>
              <a:off x="787" y="2301"/>
              <a:ext cx="129" cy="76"/>
            </a:xfrm>
            <a:custGeom>
              <a:avLst/>
              <a:gdLst>
                <a:gd name="T0" fmla="*/ 107 w 129"/>
                <a:gd name="T1" fmla="*/ 0 h 76"/>
                <a:gd name="T2" fmla="*/ 89 w 129"/>
                <a:gd name="T3" fmla="*/ 4 h 76"/>
                <a:gd name="T4" fmla="*/ 12 w 129"/>
                <a:gd name="T5" fmla="*/ 7 h 76"/>
                <a:gd name="T6" fmla="*/ 17 w 129"/>
                <a:gd name="T7" fmla="*/ 9 h 76"/>
                <a:gd name="T8" fmla="*/ 12 w 129"/>
                <a:gd name="T9" fmla="*/ 10 h 76"/>
                <a:gd name="T10" fmla="*/ 18 w 129"/>
                <a:gd name="T11" fmla="*/ 12 h 76"/>
                <a:gd name="T12" fmla="*/ 15 w 129"/>
                <a:gd name="T13" fmla="*/ 16 h 76"/>
                <a:gd name="T14" fmla="*/ 6 w 129"/>
                <a:gd name="T15" fmla="*/ 22 h 76"/>
                <a:gd name="T16" fmla="*/ 6 w 129"/>
                <a:gd name="T17" fmla="*/ 22 h 76"/>
                <a:gd name="T18" fmla="*/ 11 w 129"/>
                <a:gd name="T19" fmla="*/ 18 h 76"/>
                <a:gd name="T20" fmla="*/ 14 w 129"/>
                <a:gd name="T21" fmla="*/ 13 h 76"/>
                <a:gd name="T22" fmla="*/ 17 w 129"/>
                <a:gd name="T23" fmla="*/ 19 h 76"/>
                <a:gd name="T24" fmla="*/ 17 w 129"/>
                <a:gd name="T25" fmla="*/ 24 h 76"/>
                <a:gd name="T26" fmla="*/ 15 w 129"/>
                <a:gd name="T27" fmla="*/ 30 h 76"/>
                <a:gd name="T28" fmla="*/ 18 w 129"/>
                <a:gd name="T29" fmla="*/ 25 h 76"/>
                <a:gd name="T30" fmla="*/ 29 w 129"/>
                <a:gd name="T31" fmla="*/ 16 h 76"/>
                <a:gd name="T32" fmla="*/ 33 w 129"/>
                <a:gd name="T33" fmla="*/ 19 h 76"/>
                <a:gd name="T34" fmla="*/ 27 w 129"/>
                <a:gd name="T35" fmla="*/ 27 h 76"/>
                <a:gd name="T36" fmla="*/ 35 w 129"/>
                <a:gd name="T37" fmla="*/ 19 h 76"/>
                <a:gd name="T38" fmla="*/ 18 w 129"/>
                <a:gd name="T39" fmla="*/ 34 h 76"/>
                <a:gd name="T40" fmla="*/ 5 w 129"/>
                <a:gd name="T41" fmla="*/ 40 h 76"/>
                <a:gd name="T42" fmla="*/ 2 w 129"/>
                <a:gd name="T43" fmla="*/ 45 h 76"/>
                <a:gd name="T44" fmla="*/ 3 w 129"/>
                <a:gd name="T45" fmla="*/ 40 h 76"/>
                <a:gd name="T46" fmla="*/ 9 w 129"/>
                <a:gd name="T47" fmla="*/ 42 h 76"/>
                <a:gd name="T48" fmla="*/ 29 w 129"/>
                <a:gd name="T49" fmla="*/ 43 h 76"/>
                <a:gd name="T50" fmla="*/ 50 w 129"/>
                <a:gd name="T51" fmla="*/ 40 h 76"/>
                <a:gd name="T52" fmla="*/ 54 w 129"/>
                <a:gd name="T53" fmla="*/ 43 h 76"/>
                <a:gd name="T54" fmla="*/ 95 w 129"/>
                <a:gd name="T55" fmla="*/ 43 h 76"/>
                <a:gd name="T56" fmla="*/ 101 w 129"/>
                <a:gd name="T57" fmla="*/ 13 h 76"/>
                <a:gd name="T58" fmla="*/ 107 w 129"/>
                <a:gd name="T5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29" h="76">
                  <a:moveTo>
                    <a:pt x="107" y="0"/>
                  </a:moveTo>
                  <a:cubicBezTo>
                    <a:pt x="100" y="1"/>
                    <a:pt x="96" y="3"/>
                    <a:pt x="89" y="4"/>
                  </a:cubicBezTo>
                  <a:cubicBezTo>
                    <a:pt x="67" y="17"/>
                    <a:pt x="38" y="7"/>
                    <a:pt x="12" y="7"/>
                  </a:cubicBezTo>
                  <a:cubicBezTo>
                    <a:pt x="14" y="8"/>
                    <a:pt x="17" y="7"/>
                    <a:pt x="17" y="9"/>
                  </a:cubicBezTo>
                  <a:cubicBezTo>
                    <a:pt x="17" y="11"/>
                    <a:pt x="11" y="8"/>
                    <a:pt x="12" y="10"/>
                  </a:cubicBezTo>
                  <a:cubicBezTo>
                    <a:pt x="13" y="12"/>
                    <a:pt x="16" y="11"/>
                    <a:pt x="18" y="12"/>
                  </a:cubicBezTo>
                  <a:cubicBezTo>
                    <a:pt x="17" y="13"/>
                    <a:pt x="16" y="15"/>
                    <a:pt x="15" y="16"/>
                  </a:cubicBezTo>
                  <a:lnTo>
                    <a:pt x="6" y="22"/>
                  </a:lnTo>
                  <a:cubicBezTo>
                    <a:pt x="6" y="22"/>
                    <a:pt x="6" y="22"/>
                    <a:pt x="6" y="22"/>
                  </a:cubicBezTo>
                  <a:cubicBezTo>
                    <a:pt x="8" y="21"/>
                    <a:pt x="9" y="19"/>
                    <a:pt x="11" y="18"/>
                  </a:cubicBezTo>
                  <a:cubicBezTo>
                    <a:pt x="12" y="16"/>
                    <a:pt x="13" y="14"/>
                    <a:pt x="14" y="13"/>
                  </a:cubicBezTo>
                  <a:cubicBezTo>
                    <a:pt x="20" y="6"/>
                    <a:pt x="19" y="12"/>
                    <a:pt x="17" y="19"/>
                  </a:cubicBezTo>
                  <a:cubicBezTo>
                    <a:pt x="16" y="23"/>
                    <a:pt x="6" y="33"/>
                    <a:pt x="17" y="24"/>
                  </a:cubicBezTo>
                  <a:cubicBezTo>
                    <a:pt x="25" y="10"/>
                    <a:pt x="15" y="29"/>
                    <a:pt x="15" y="30"/>
                  </a:cubicBezTo>
                  <a:cubicBezTo>
                    <a:pt x="15" y="32"/>
                    <a:pt x="17" y="27"/>
                    <a:pt x="18" y="25"/>
                  </a:cubicBezTo>
                  <a:cubicBezTo>
                    <a:pt x="21" y="20"/>
                    <a:pt x="23" y="18"/>
                    <a:pt x="29" y="16"/>
                  </a:cubicBezTo>
                  <a:cubicBezTo>
                    <a:pt x="30" y="17"/>
                    <a:pt x="33" y="17"/>
                    <a:pt x="33" y="19"/>
                  </a:cubicBezTo>
                  <a:cubicBezTo>
                    <a:pt x="33" y="22"/>
                    <a:pt x="24" y="27"/>
                    <a:pt x="27" y="27"/>
                  </a:cubicBezTo>
                  <a:cubicBezTo>
                    <a:pt x="31" y="27"/>
                    <a:pt x="32" y="21"/>
                    <a:pt x="35" y="19"/>
                  </a:cubicBezTo>
                  <a:cubicBezTo>
                    <a:pt x="48" y="25"/>
                    <a:pt x="23" y="34"/>
                    <a:pt x="18" y="34"/>
                  </a:cubicBezTo>
                  <a:cubicBezTo>
                    <a:pt x="13" y="36"/>
                    <a:pt x="9" y="37"/>
                    <a:pt x="5" y="40"/>
                  </a:cubicBezTo>
                  <a:cubicBezTo>
                    <a:pt x="4" y="42"/>
                    <a:pt x="4" y="45"/>
                    <a:pt x="2" y="45"/>
                  </a:cubicBezTo>
                  <a:cubicBezTo>
                    <a:pt x="0" y="45"/>
                    <a:pt x="1" y="41"/>
                    <a:pt x="3" y="40"/>
                  </a:cubicBezTo>
                  <a:cubicBezTo>
                    <a:pt x="5" y="39"/>
                    <a:pt x="7" y="42"/>
                    <a:pt x="9" y="42"/>
                  </a:cubicBezTo>
                  <a:cubicBezTo>
                    <a:pt x="16" y="43"/>
                    <a:pt x="22" y="43"/>
                    <a:pt x="29" y="43"/>
                  </a:cubicBezTo>
                  <a:cubicBezTo>
                    <a:pt x="36" y="37"/>
                    <a:pt x="40" y="39"/>
                    <a:pt x="50" y="40"/>
                  </a:cubicBezTo>
                  <a:cubicBezTo>
                    <a:pt x="51" y="41"/>
                    <a:pt x="52" y="43"/>
                    <a:pt x="54" y="43"/>
                  </a:cubicBezTo>
                  <a:cubicBezTo>
                    <a:pt x="129" y="46"/>
                    <a:pt x="70" y="76"/>
                    <a:pt x="95" y="43"/>
                  </a:cubicBezTo>
                  <a:cubicBezTo>
                    <a:pt x="103" y="38"/>
                    <a:pt x="99" y="20"/>
                    <a:pt x="101" y="13"/>
                  </a:cubicBezTo>
                  <a:cubicBezTo>
                    <a:pt x="103" y="6"/>
                    <a:pt x="106" y="3"/>
                    <a:pt x="107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94" name="Freeform 434"/>
            <p:cNvSpPr>
              <a:spLocks/>
            </p:cNvSpPr>
            <p:nvPr/>
          </p:nvSpPr>
          <p:spPr bwMode="auto">
            <a:xfrm>
              <a:off x="855" y="2538"/>
              <a:ext cx="122" cy="75"/>
            </a:xfrm>
            <a:custGeom>
              <a:avLst/>
              <a:gdLst>
                <a:gd name="T0" fmla="*/ 120 w 122"/>
                <a:gd name="T1" fmla="*/ 61 h 75"/>
                <a:gd name="T2" fmla="*/ 103 w 122"/>
                <a:gd name="T3" fmla="*/ 63 h 75"/>
                <a:gd name="T4" fmla="*/ 84 w 122"/>
                <a:gd name="T5" fmla="*/ 52 h 75"/>
                <a:gd name="T6" fmla="*/ 67 w 122"/>
                <a:gd name="T7" fmla="*/ 46 h 75"/>
                <a:gd name="T8" fmla="*/ 52 w 122"/>
                <a:gd name="T9" fmla="*/ 37 h 75"/>
                <a:gd name="T10" fmla="*/ 37 w 122"/>
                <a:gd name="T11" fmla="*/ 34 h 75"/>
                <a:gd name="T12" fmla="*/ 25 w 122"/>
                <a:gd name="T13" fmla="*/ 22 h 75"/>
                <a:gd name="T14" fmla="*/ 10 w 122"/>
                <a:gd name="T15" fmla="*/ 21 h 75"/>
                <a:gd name="T16" fmla="*/ 3 w 122"/>
                <a:gd name="T17" fmla="*/ 12 h 75"/>
                <a:gd name="T18" fmla="*/ 16 w 122"/>
                <a:gd name="T19" fmla="*/ 16 h 75"/>
                <a:gd name="T20" fmla="*/ 51 w 122"/>
                <a:gd name="T21" fmla="*/ 25 h 75"/>
                <a:gd name="T22" fmla="*/ 63 w 122"/>
                <a:gd name="T23" fmla="*/ 37 h 75"/>
                <a:gd name="T24" fmla="*/ 84 w 122"/>
                <a:gd name="T25" fmla="*/ 46 h 75"/>
                <a:gd name="T26" fmla="*/ 99 w 122"/>
                <a:gd name="T27" fmla="*/ 52 h 75"/>
                <a:gd name="T28" fmla="*/ 117 w 122"/>
                <a:gd name="T29" fmla="*/ 58 h 75"/>
                <a:gd name="T30" fmla="*/ 120 w 122"/>
                <a:gd name="T31" fmla="*/ 6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22" h="75">
                  <a:moveTo>
                    <a:pt x="120" y="61"/>
                  </a:moveTo>
                  <a:cubicBezTo>
                    <a:pt x="115" y="75"/>
                    <a:pt x="112" y="64"/>
                    <a:pt x="103" y="63"/>
                  </a:cubicBezTo>
                  <a:cubicBezTo>
                    <a:pt x="97" y="59"/>
                    <a:pt x="90" y="57"/>
                    <a:pt x="84" y="52"/>
                  </a:cubicBezTo>
                  <a:cubicBezTo>
                    <a:pt x="77" y="56"/>
                    <a:pt x="75" y="49"/>
                    <a:pt x="67" y="46"/>
                  </a:cubicBezTo>
                  <a:cubicBezTo>
                    <a:pt x="62" y="40"/>
                    <a:pt x="60" y="39"/>
                    <a:pt x="52" y="37"/>
                  </a:cubicBezTo>
                  <a:cubicBezTo>
                    <a:pt x="46" y="33"/>
                    <a:pt x="44" y="36"/>
                    <a:pt x="37" y="34"/>
                  </a:cubicBezTo>
                  <a:cubicBezTo>
                    <a:pt x="31" y="26"/>
                    <a:pt x="23" y="34"/>
                    <a:pt x="25" y="22"/>
                  </a:cubicBezTo>
                  <a:cubicBezTo>
                    <a:pt x="20" y="16"/>
                    <a:pt x="17" y="19"/>
                    <a:pt x="10" y="21"/>
                  </a:cubicBezTo>
                  <a:cubicBezTo>
                    <a:pt x="5" y="18"/>
                    <a:pt x="0" y="19"/>
                    <a:pt x="3" y="12"/>
                  </a:cubicBezTo>
                  <a:cubicBezTo>
                    <a:pt x="5" y="0"/>
                    <a:pt x="8" y="15"/>
                    <a:pt x="16" y="16"/>
                  </a:cubicBezTo>
                  <a:cubicBezTo>
                    <a:pt x="32" y="22"/>
                    <a:pt x="29" y="24"/>
                    <a:pt x="51" y="25"/>
                  </a:cubicBezTo>
                  <a:cubicBezTo>
                    <a:pt x="60" y="28"/>
                    <a:pt x="58" y="30"/>
                    <a:pt x="63" y="37"/>
                  </a:cubicBezTo>
                  <a:cubicBezTo>
                    <a:pt x="65" y="48"/>
                    <a:pt x="73" y="45"/>
                    <a:pt x="84" y="46"/>
                  </a:cubicBezTo>
                  <a:cubicBezTo>
                    <a:pt x="89" y="50"/>
                    <a:pt x="93" y="51"/>
                    <a:pt x="99" y="52"/>
                  </a:cubicBezTo>
                  <a:cubicBezTo>
                    <a:pt x="105" y="55"/>
                    <a:pt x="111" y="57"/>
                    <a:pt x="117" y="58"/>
                  </a:cubicBezTo>
                  <a:cubicBezTo>
                    <a:pt x="122" y="62"/>
                    <a:pt x="120" y="73"/>
                    <a:pt x="120" y="61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95" name="Freeform 435"/>
            <p:cNvSpPr>
              <a:spLocks/>
            </p:cNvSpPr>
            <p:nvPr/>
          </p:nvSpPr>
          <p:spPr bwMode="auto">
            <a:xfrm>
              <a:off x="855" y="2560"/>
              <a:ext cx="118" cy="67"/>
            </a:xfrm>
            <a:custGeom>
              <a:avLst/>
              <a:gdLst>
                <a:gd name="T0" fmla="*/ 118 w 118"/>
                <a:gd name="T1" fmla="*/ 56 h 67"/>
                <a:gd name="T2" fmla="*/ 109 w 118"/>
                <a:gd name="T3" fmla="*/ 56 h 67"/>
                <a:gd name="T4" fmla="*/ 85 w 118"/>
                <a:gd name="T5" fmla="*/ 44 h 67"/>
                <a:gd name="T6" fmla="*/ 61 w 118"/>
                <a:gd name="T7" fmla="*/ 32 h 67"/>
                <a:gd name="T8" fmla="*/ 48 w 118"/>
                <a:gd name="T9" fmla="*/ 27 h 67"/>
                <a:gd name="T10" fmla="*/ 34 w 118"/>
                <a:gd name="T11" fmla="*/ 20 h 67"/>
                <a:gd name="T12" fmla="*/ 1 w 118"/>
                <a:gd name="T13" fmla="*/ 9 h 67"/>
                <a:gd name="T14" fmla="*/ 21 w 118"/>
                <a:gd name="T15" fmla="*/ 9 h 67"/>
                <a:gd name="T16" fmla="*/ 39 w 118"/>
                <a:gd name="T17" fmla="*/ 15 h 67"/>
                <a:gd name="T18" fmla="*/ 48 w 118"/>
                <a:gd name="T19" fmla="*/ 23 h 67"/>
                <a:gd name="T20" fmla="*/ 75 w 118"/>
                <a:gd name="T21" fmla="*/ 29 h 67"/>
                <a:gd name="T22" fmla="*/ 87 w 118"/>
                <a:gd name="T23" fmla="*/ 35 h 67"/>
                <a:gd name="T24" fmla="*/ 102 w 118"/>
                <a:gd name="T25" fmla="*/ 45 h 67"/>
                <a:gd name="T26" fmla="*/ 118 w 118"/>
                <a:gd name="T27" fmla="*/ 5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8" h="67">
                  <a:moveTo>
                    <a:pt x="118" y="56"/>
                  </a:moveTo>
                  <a:cubicBezTo>
                    <a:pt x="116" y="67"/>
                    <a:pt x="117" y="58"/>
                    <a:pt x="109" y="56"/>
                  </a:cubicBezTo>
                  <a:cubicBezTo>
                    <a:pt x="100" y="51"/>
                    <a:pt x="96" y="46"/>
                    <a:pt x="85" y="44"/>
                  </a:cubicBezTo>
                  <a:cubicBezTo>
                    <a:pt x="77" y="40"/>
                    <a:pt x="70" y="34"/>
                    <a:pt x="61" y="32"/>
                  </a:cubicBezTo>
                  <a:cubicBezTo>
                    <a:pt x="57" y="30"/>
                    <a:pt x="52" y="29"/>
                    <a:pt x="48" y="27"/>
                  </a:cubicBezTo>
                  <a:cubicBezTo>
                    <a:pt x="44" y="21"/>
                    <a:pt x="41" y="21"/>
                    <a:pt x="34" y="20"/>
                  </a:cubicBezTo>
                  <a:cubicBezTo>
                    <a:pt x="25" y="13"/>
                    <a:pt x="12" y="13"/>
                    <a:pt x="1" y="9"/>
                  </a:cubicBezTo>
                  <a:cubicBezTo>
                    <a:pt x="0" y="0"/>
                    <a:pt x="0" y="8"/>
                    <a:pt x="21" y="9"/>
                  </a:cubicBezTo>
                  <a:cubicBezTo>
                    <a:pt x="26" y="13"/>
                    <a:pt x="39" y="15"/>
                    <a:pt x="39" y="15"/>
                  </a:cubicBezTo>
                  <a:cubicBezTo>
                    <a:pt x="41" y="23"/>
                    <a:pt x="40" y="24"/>
                    <a:pt x="48" y="23"/>
                  </a:cubicBezTo>
                  <a:cubicBezTo>
                    <a:pt x="57" y="25"/>
                    <a:pt x="66" y="27"/>
                    <a:pt x="75" y="29"/>
                  </a:cubicBezTo>
                  <a:cubicBezTo>
                    <a:pt x="87" y="23"/>
                    <a:pt x="70" y="38"/>
                    <a:pt x="87" y="35"/>
                  </a:cubicBezTo>
                  <a:cubicBezTo>
                    <a:pt x="94" y="44"/>
                    <a:pt x="86" y="44"/>
                    <a:pt x="102" y="45"/>
                  </a:cubicBezTo>
                  <a:cubicBezTo>
                    <a:pt x="104" y="55"/>
                    <a:pt x="114" y="49"/>
                    <a:pt x="118" y="56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96" name="Freeform 436"/>
            <p:cNvSpPr>
              <a:spLocks/>
            </p:cNvSpPr>
            <p:nvPr/>
          </p:nvSpPr>
          <p:spPr bwMode="auto">
            <a:xfrm>
              <a:off x="810" y="2727"/>
              <a:ext cx="153" cy="79"/>
            </a:xfrm>
            <a:custGeom>
              <a:avLst/>
              <a:gdLst>
                <a:gd name="T0" fmla="*/ 153 w 153"/>
                <a:gd name="T1" fmla="*/ 67 h 79"/>
                <a:gd name="T2" fmla="*/ 142 w 153"/>
                <a:gd name="T3" fmla="*/ 72 h 79"/>
                <a:gd name="T4" fmla="*/ 124 w 153"/>
                <a:gd name="T5" fmla="*/ 61 h 79"/>
                <a:gd name="T6" fmla="*/ 111 w 153"/>
                <a:gd name="T7" fmla="*/ 55 h 79"/>
                <a:gd name="T8" fmla="*/ 97 w 153"/>
                <a:gd name="T9" fmla="*/ 51 h 79"/>
                <a:gd name="T10" fmla="*/ 87 w 153"/>
                <a:gd name="T11" fmla="*/ 48 h 79"/>
                <a:gd name="T12" fmla="*/ 76 w 153"/>
                <a:gd name="T13" fmla="*/ 37 h 79"/>
                <a:gd name="T14" fmla="*/ 60 w 153"/>
                <a:gd name="T15" fmla="*/ 37 h 79"/>
                <a:gd name="T16" fmla="*/ 40 w 153"/>
                <a:gd name="T17" fmla="*/ 24 h 79"/>
                <a:gd name="T18" fmla="*/ 25 w 153"/>
                <a:gd name="T19" fmla="*/ 19 h 79"/>
                <a:gd name="T20" fmla="*/ 12 w 153"/>
                <a:gd name="T21" fmla="*/ 13 h 79"/>
                <a:gd name="T22" fmla="*/ 12 w 153"/>
                <a:gd name="T23" fmla="*/ 0 h 79"/>
                <a:gd name="T24" fmla="*/ 18 w 153"/>
                <a:gd name="T25" fmla="*/ 1 h 79"/>
                <a:gd name="T26" fmla="*/ 19 w 153"/>
                <a:gd name="T27" fmla="*/ 6 h 79"/>
                <a:gd name="T28" fmla="*/ 31 w 153"/>
                <a:gd name="T29" fmla="*/ 9 h 79"/>
                <a:gd name="T30" fmla="*/ 42 w 153"/>
                <a:gd name="T31" fmla="*/ 13 h 79"/>
                <a:gd name="T32" fmla="*/ 48 w 153"/>
                <a:gd name="T33" fmla="*/ 19 h 79"/>
                <a:gd name="T34" fmla="*/ 69 w 153"/>
                <a:gd name="T35" fmla="*/ 28 h 79"/>
                <a:gd name="T36" fmla="*/ 90 w 153"/>
                <a:gd name="T37" fmla="*/ 33 h 79"/>
                <a:gd name="T38" fmla="*/ 135 w 153"/>
                <a:gd name="T39" fmla="*/ 57 h 79"/>
                <a:gd name="T40" fmla="*/ 153 w 153"/>
                <a:gd name="T41" fmla="*/ 67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3" h="79">
                  <a:moveTo>
                    <a:pt x="153" y="67"/>
                  </a:moveTo>
                  <a:cubicBezTo>
                    <a:pt x="150" y="79"/>
                    <a:pt x="151" y="74"/>
                    <a:pt x="142" y="72"/>
                  </a:cubicBezTo>
                  <a:cubicBezTo>
                    <a:pt x="138" y="65"/>
                    <a:pt x="131" y="65"/>
                    <a:pt x="124" y="61"/>
                  </a:cubicBezTo>
                  <a:cubicBezTo>
                    <a:pt x="119" y="55"/>
                    <a:pt x="117" y="60"/>
                    <a:pt x="111" y="55"/>
                  </a:cubicBezTo>
                  <a:cubicBezTo>
                    <a:pt x="108" y="49"/>
                    <a:pt x="104" y="52"/>
                    <a:pt x="97" y="51"/>
                  </a:cubicBezTo>
                  <a:cubicBezTo>
                    <a:pt x="96" y="44"/>
                    <a:pt x="93" y="44"/>
                    <a:pt x="87" y="48"/>
                  </a:cubicBezTo>
                  <a:cubicBezTo>
                    <a:pt x="81" y="45"/>
                    <a:pt x="79" y="43"/>
                    <a:pt x="76" y="37"/>
                  </a:cubicBezTo>
                  <a:cubicBezTo>
                    <a:pt x="69" y="39"/>
                    <a:pt x="66" y="41"/>
                    <a:pt x="60" y="37"/>
                  </a:cubicBezTo>
                  <a:cubicBezTo>
                    <a:pt x="56" y="30"/>
                    <a:pt x="48" y="26"/>
                    <a:pt x="40" y="24"/>
                  </a:cubicBezTo>
                  <a:cubicBezTo>
                    <a:pt x="36" y="17"/>
                    <a:pt x="33" y="18"/>
                    <a:pt x="25" y="19"/>
                  </a:cubicBezTo>
                  <a:cubicBezTo>
                    <a:pt x="18" y="14"/>
                    <a:pt x="22" y="12"/>
                    <a:pt x="12" y="13"/>
                  </a:cubicBezTo>
                  <a:cubicBezTo>
                    <a:pt x="4" y="8"/>
                    <a:pt x="0" y="2"/>
                    <a:pt x="12" y="0"/>
                  </a:cubicBezTo>
                  <a:cubicBezTo>
                    <a:pt x="14" y="0"/>
                    <a:pt x="16" y="0"/>
                    <a:pt x="18" y="1"/>
                  </a:cubicBezTo>
                  <a:cubicBezTo>
                    <a:pt x="19" y="2"/>
                    <a:pt x="18" y="5"/>
                    <a:pt x="19" y="6"/>
                  </a:cubicBezTo>
                  <a:cubicBezTo>
                    <a:pt x="22" y="9"/>
                    <a:pt x="27" y="8"/>
                    <a:pt x="31" y="9"/>
                  </a:cubicBezTo>
                  <a:cubicBezTo>
                    <a:pt x="34" y="11"/>
                    <a:pt x="39" y="10"/>
                    <a:pt x="42" y="13"/>
                  </a:cubicBezTo>
                  <a:cubicBezTo>
                    <a:pt x="52" y="21"/>
                    <a:pt x="33" y="16"/>
                    <a:pt x="48" y="19"/>
                  </a:cubicBezTo>
                  <a:cubicBezTo>
                    <a:pt x="52" y="26"/>
                    <a:pt x="61" y="27"/>
                    <a:pt x="69" y="28"/>
                  </a:cubicBezTo>
                  <a:cubicBezTo>
                    <a:pt x="76" y="31"/>
                    <a:pt x="83" y="30"/>
                    <a:pt x="90" y="33"/>
                  </a:cubicBezTo>
                  <a:cubicBezTo>
                    <a:pt x="92" y="45"/>
                    <a:pt x="123" y="55"/>
                    <a:pt x="135" y="57"/>
                  </a:cubicBezTo>
                  <a:cubicBezTo>
                    <a:pt x="141" y="62"/>
                    <a:pt x="148" y="60"/>
                    <a:pt x="153" y="67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97" name="Freeform 437"/>
            <p:cNvSpPr>
              <a:spLocks/>
            </p:cNvSpPr>
            <p:nvPr/>
          </p:nvSpPr>
          <p:spPr bwMode="auto">
            <a:xfrm>
              <a:off x="805" y="2732"/>
              <a:ext cx="165" cy="84"/>
            </a:xfrm>
            <a:custGeom>
              <a:avLst/>
              <a:gdLst>
                <a:gd name="T0" fmla="*/ 156 w 165"/>
                <a:gd name="T1" fmla="*/ 79 h 84"/>
                <a:gd name="T2" fmla="*/ 138 w 165"/>
                <a:gd name="T3" fmla="*/ 74 h 84"/>
                <a:gd name="T4" fmla="*/ 117 w 165"/>
                <a:gd name="T5" fmla="*/ 61 h 84"/>
                <a:gd name="T6" fmla="*/ 96 w 165"/>
                <a:gd name="T7" fmla="*/ 55 h 84"/>
                <a:gd name="T8" fmla="*/ 78 w 165"/>
                <a:gd name="T9" fmla="*/ 46 h 84"/>
                <a:gd name="T10" fmla="*/ 45 w 165"/>
                <a:gd name="T11" fmla="*/ 34 h 84"/>
                <a:gd name="T12" fmla="*/ 33 w 165"/>
                <a:gd name="T13" fmla="*/ 23 h 84"/>
                <a:gd name="T14" fmla="*/ 9 w 165"/>
                <a:gd name="T15" fmla="*/ 16 h 84"/>
                <a:gd name="T16" fmla="*/ 29 w 165"/>
                <a:gd name="T17" fmla="*/ 17 h 84"/>
                <a:gd name="T18" fmla="*/ 44 w 165"/>
                <a:gd name="T19" fmla="*/ 23 h 84"/>
                <a:gd name="T20" fmla="*/ 59 w 165"/>
                <a:gd name="T21" fmla="*/ 32 h 84"/>
                <a:gd name="T22" fmla="*/ 74 w 165"/>
                <a:gd name="T23" fmla="*/ 38 h 84"/>
                <a:gd name="T24" fmla="*/ 96 w 165"/>
                <a:gd name="T25" fmla="*/ 49 h 84"/>
                <a:gd name="T26" fmla="*/ 111 w 165"/>
                <a:gd name="T27" fmla="*/ 55 h 84"/>
                <a:gd name="T28" fmla="*/ 126 w 165"/>
                <a:gd name="T29" fmla="*/ 64 h 84"/>
                <a:gd name="T30" fmla="*/ 141 w 165"/>
                <a:gd name="T31" fmla="*/ 71 h 84"/>
                <a:gd name="T32" fmla="*/ 156 w 165"/>
                <a:gd name="T33" fmla="*/ 7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5" h="84">
                  <a:moveTo>
                    <a:pt x="156" y="79"/>
                  </a:moveTo>
                  <a:cubicBezTo>
                    <a:pt x="149" y="84"/>
                    <a:pt x="145" y="78"/>
                    <a:pt x="138" y="74"/>
                  </a:cubicBezTo>
                  <a:cubicBezTo>
                    <a:pt x="133" y="68"/>
                    <a:pt x="124" y="62"/>
                    <a:pt x="117" y="61"/>
                  </a:cubicBezTo>
                  <a:cubicBezTo>
                    <a:pt x="110" y="58"/>
                    <a:pt x="103" y="56"/>
                    <a:pt x="96" y="55"/>
                  </a:cubicBezTo>
                  <a:cubicBezTo>
                    <a:pt x="90" y="52"/>
                    <a:pt x="85" y="47"/>
                    <a:pt x="78" y="46"/>
                  </a:cubicBezTo>
                  <a:cubicBezTo>
                    <a:pt x="67" y="41"/>
                    <a:pt x="57" y="35"/>
                    <a:pt x="45" y="34"/>
                  </a:cubicBezTo>
                  <a:cubicBezTo>
                    <a:pt x="40" y="30"/>
                    <a:pt x="38" y="26"/>
                    <a:pt x="33" y="23"/>
                  </a:cubicBezTo>
                  <a:cubicBezTo>
                    <a:pt x="27" y="15"/>
                    <a:pt x="18" y="17"/>
                    <a:pt x="9" y="16"/>
                  </a:cubicBezTo>
                  <a:cubicBezTo>
                    <a:pt x="0" y="0"/>
                    <a:pt x="24" y="16"/>
                    <a:pt x="29" y="17"/>
                  </a:cubicBezTo>
                  <a:cubicBezTo>
                    <a:pt x="34" y="20"/>
                    <a:pt x="38" y="22"/>
                    <a:pt x="44" y="23"/>
                  </a:cubicBezTo>
                  <a:cubicBezTo>
                    <a:pt x="49" y="29"/>
                    <a:pt x="51" y="31"/>
                    <a:pt x="59" y="32"/>
                  </a:cubicBezTo>
                  <a:cubicBezTo>
                    <a:pt x="64" y="35"/>
                    <a:pt x="68" y="37"/>
                    <a:pt x="74" y="38"/>
                  </a:cubicBezTo>
                  <a:cubicBezTo>
                    <a:pt x="83" y="43"/>
                    <a:pt x="84" y="47"/>
                    <a:pt x="96" y="49"/>
                  </a:cubicBezTo>
                  <a:cubicBezTo>
                    <a:pt x="103" y="58"/>
                    <a:pt x="93" y="47"/>
                    <a:pt x="111" y="55"/>
                  </a:cubicBezTo>
                  <a:cubicBezTo>
                    <a:pt x="118" y="58"/>
                    <a:pt x="115" y="62"/>
                    <a:pt x="126" y="64"/>
                  </a:cubicBezTo>
                  <a:cubicBezTo>
                    <a:pt x="131" y="67"/>
                    <a:pt x="136" y="67"/>
                    <a:pt x="141" y="71"/>
                  </a:cubicBezTo>
                  <a:cubicBezTo>
                    <a:pt x="145" y="81"/>
                    <a:pt x="165" y="73"/>
                    <a:pt x="156" y="79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98" name="Freeform 438"/>
            <p:cNvSpPr>
              <a:spLocks/>
            </p:cNvSpPr>
            <p:nvPr/>
          </p:nvSpPr>
          <p:spPr bwMode="auto">
            <a:xfrm>
              <a:off x="1148" y="2712"/>
              <a:ext cx="152" cy="84"/>
            </a:xfrm>
            <a:custGeom>
              <a:avLst/>
              <a:gdLst>
                <a:gd name="T0" fmla="*/ 152 w 152"/>
                <a:gd name="T1" fmla="*/ 0 h 84"/>
                <a:gd name="T2" fmla="*/ 140 w 152"/>
                <a:gd name="T3" fmla="*/ 10 h 84"/>
                <a:gd name="T4" fmla="*/ 110 w 152"/>
                <a:gd name="T5" fmla="*/ 22 h 84"/>
                <a:gd name="T6" fmla="*/ 91 w 152"/>
                <a:gd name="T7" fmla="*/ 30 h 84"/>
                <a:gd name="T8" fmla="*/ 68 w 152"/>
                <a:gd name="T9" fmla="*/ 46 h 84"/>
                <a:gd name="T10" fmla="*/ 53 w 152"/>
                <a:gd name="T11" fmla="*/ 52 h 84"/>
                <a:gd name="T12" fmla="*/ 5 w 152"/>
                <a:gd name="T13" fmla="*/ 84 h 84"/>
                <a:gd name="T14" fmla="*/ 19 w 152"/>
                <a:gd name="T15" fmla="*/ 72 h 84"/>
                <a:gd name="T16" fmla="*/ 37 w 152"/>
                <a:gd name="T17" fmla="*/ 60 h 84"/>
                <a:gd name="T18" fmla="*/ 43 w 152"/>
                <a:gd name="T19" fmla="*/ 52 h 84"/>
                <a:gd name="T20" fmla="*/ 62 w 152"/>
                <a:gd name="T21" fmla="*/ 48 h 84"/>
                <a:gd name="T22" fmla="*/ 77 w 152"/>
                <a:gd name="T23" fmla="*/ 40 h 84"/>
                <a:gd name="T24" fmla="*/ 91 w 152"/>
                <a:gd name="T25" fmla="*/ 31 h 84"/>
                <a:gd name="T26" fmla="*/ 104 w 152"/>
                <a:gd name="T27" fmla="*/ 24 h 84"/>
                <a:gd name="T28" fmla="*/ 127 w 152"/>
                <a:gd name="T29" fmla="*/ 12 h 84"/>
                <a:gd name="T30" fmla="*/ 152 w 152"/>
                <a:gd name="T31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2" h="84">
                  <a:moveTo>
                    <a:pt x="152" y="0"/>
                  </a:moveTo>
                  <a:cubicBezTo>
                    <a:pt x="144" y="10"/>
                    <a:pt x="149" y="8"/>
                    <a:pt x="140" y="10"/>
                  </a:cubicBezTo>
                  <a:cubicBezTo>
                    <a:pt x="126" y="17"/>
                    <a:pt x="129" y="18"/>
                    <a:pt x="110" y="22"/>
                  </a:cubicBezTo>
                  <a:cubicBezTo>
                    <a:pt x="103" y="27"/>
                    <a:pt x="100" y="28"/>
                    <a:pt x="91" y="30"/>
                  </a:cubicBezTo>
                  <a:cubicBezTo>
                    <a:pt x="82" y="35"/>
                    <a:pt x="78" y="44"/>
                    <a:pt x="68" y="46"/>
                  </a:cubicBezTo>
                  <a:cubicBezTo>
                    <a:pt x="63" y="50"/>
                    <a:pt x="59" y="51"/>
                    <a:pt x="53" y="52"/>
                  </a:cubicBezTo>
                  <a:cubicBezTo>
                    <a:pt x="38" y="63"/>
                    <a:pt x="21" y="74"/>
                    <a:pt x="5" y="84"/>
                  </a:cubicBezTo>
                  <a:cubicBezTo>
                    <a:pt x="0" y="76"/>
                    <a:pt x="11" y="73"/>
                    <a:pt x="19" y="72"/>
                  </a:cubicBezTo>
                  <a:cubicBezTo>
                    <a:pt x="23" y="65"/>
                    <a:pt x="28" y="61"/>
                    <a:pt x="37" y="60"/>
                  </a:cubicBezTo>
                  <a:cubicBezTo>
                    <a:pt x="40" y="58"/>
                    <a:pt x="40" y="54"/>
                    <a:pt x="43" y="52"/>
                  </a:cubicBezTo>
                  <a:cubicBezTo>
                    <a:pt x="46" y="49"/>
                    <a:pt x="58" y="49"/>
                    <a:pt x="62" y="48"/>
                  </a:cubicBezTo>
                  <a:cubicBezTo>
                    <a:pt x="66" y="41"/>
                    <a:pt x="69" y="42"/>
                    <a:pt x="77" y="40"/>
                  </a:cubicBezTo>
                  <a:cubicBezTo>
                    <a:pt x="87" y="32"/>
                    <a:pt x="82" y="34"/>
                    <a:pt x="91" y="31"/>
                  </a:cubicBezTo>
                  <a:cubicBezTo>
                    <a:pt x="95" y="26"/>
                    <a:pt x="97" y="25"/>
                    <a:pt x="104" y="24"/>
                  </a:cubicBezTo>
                  <a:cubicBezTo>
                    <a:pt x="113" y="20"/>
                    <a:pt x="116" y="14"/>
                    <a:pt x="127" y="12"/>
                  </a:cubicBezTo>
                  <a:cubicBezTo>
                    <a:pt x="138" y="7"/>
                    <a:pt x="138" y="3"/>
                    <a:pt x="152" y="0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599" name="Freeform 439"/>
            <p:cNvSpPr>
              <a:spLocks/>
            </p:cNvSpPr>
            <p:nvPr/>
          </p:nvSpPr>
          <p:spPr bwMode="auto">
            <a:xfrm>
              <a:off x="1172" y="2917"/>
              <a:ext cx="97" cy="88"/>
            </a:xfrm>
            <a:custGeom>
              <a:avLst/>
              <a:gdLst>
                <a:gd name="T0" fmla="*/ 97 w 97"/>
                <a:gd name="T1" fmla="*/ 20 h 88"/>
                <a:gd name="T2" fmla="*/ 80 w 97"/>
                <a:gd name="T3" fmla="*/ 24 h 88"/>
                <a:gd name="T4" fmla="*/ 76 w 97"/>
                <a:gd name="T5" fmla="*/ 26 h 88"/>
                <a:gd name="T6" fmla="*/ 80 w 97"/>
                <a:gd name="T7" fmla="*/ 29 h 88"/>
                <a:gd name="T8" fmla="*/ 73 w 97"/>
                <a:gd name="T9" fmla="*/ 30 h 88"/>
                <a:gd name="T10" fmla="*/ 70 w 97"/>
                <a:gd name="T11" fmla="*/ 39 h 88"/>
                <a:gd name="T12" fmla="*/ 74 w 97"/>
                <a:gd name="T13" fmla="*/ 42 h 88"/>
                <a:gd name="T14" fmla="*/ 62 w 97"/>
                <a:gd name="T15" fmla="*/ 51 h 88"/>
                <a:gd name="T16" fmla="*/ 47 w 97"/>
                <a:gd name="T17" fmla="*/ 63 h 88"/>
                <a:gd name="T18" fmla="*/ 29 w 97"/>
                <a:gd name="T19" fmla="*/ 81 h 88"/>
                <a:gd name="T20" fmla="*/ 14 w 97"/>
                <a:gd name="T21" fmla="*/ 86 h 88"/>
                <a:gd name="T22" fmla="*/ 8 w 97"/>
                <a:gd name="T23" fmla="*/ 65 h 88"/>
                <a:gd name="T24" fmla="*/ 14 w 97"/>
                <a:gd name="T25" fmla="*/ 38 h 88"/>
                <a:gd name="T26" fmla="*/ 2 w 97"/>
                <a:gd name="T27" fmla="*/ 27 h 88"/>
                <a:gd name="T28" fmla="*/ 5 w 97"/>
                <a:gd name="T29" fmla="*/ 23 h 88"/>
                <a:gd name="T30" fmla="*/ 10 w 97"/>
                <a:gd name="T31" fmla="*/ 24 h 88"/>
                <a:gd name="T32" fmla="*/ 2 w 97"/>
                <a:gd name="T33" fmla="*/ 18 h 88"/>
                <a:gd name="T34" fmla="*/ 4 w 97"/>
                <a:gd name="T35" fmla="*/ 0 h 88"/>
                <a:gd name="T36" fmla="*/ 25 w 97"/>
                <a:gd name="T37" fmla="*/ 8 h 88"/>
                <a:gd name="T38" fmla="*/ 11 w 97"/>
                <a:gd name="T39" fmla="*/ 12 h 88"/>
                <a:gd name="T40" fmla="*/ 52 w 97"/>
                <a:gd name="T41" fmla="*/ 18 h 88"/>
                <a:gd name="T42" fmla="*/ 65 w 97"/>
                <a:gd name="T43" fmla="*/ 18 h 88"/>
                <a:gd name="T44" fmla="*/ 73 w 97"/>
                <a:gd name="T45" fmla="*/ 24 h 88"/>
                <a:gd name="T46" fmla="*/ 88 w 97"/>
                <a:gd name="T47" fmla="*/ 17 h 88"/>
                <a:gd name="T48" fmla="*/ 76 w 97"/>
                <a:gd name="T49" fmla="*/ 17 h 88"/>
                <a:gd name="T50" fmla="*/ 71 w 97"/>
                <a:gd name="T51" fmla="*/ 15 h 88"/>
                <a:gd name="T52" fmla="*/ 97 w 97"/>
                <a:gd name="T53" fmla="*/ 20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97" h="88">
                  <a:moveTo>
                    <a:pt x="97" y="20"/>
                  </a:moveTo>
                  <a:cubicBezTo>
                    <a:pt x="94" y="26"/>
                    <a:pt x="87" y="23"/>
                    <a:pt x="80" y="24"/>
                  </a:cubicBezTo>
                  <a:cubicBezTo>
                    <a:pt x="79" y="25"/>
                    <a:pt x="76" y="25"/>
                    <a:pt x="76" y="26"/>
                  </a:cubicBezTo>
                  <a:cubicBezTo>
                    <a:pt x="76" y="28"/>
                    <a:pt x="81" y="28"/>
                    <a:pt x="80" y="29"/>
                  </a:cubicBezTo>
                  <a:cubicBezTo>
                    <a:pt x="79" y="31"/>
                    <a:pt x="75" y="30"/>
                    <a:pt x="73" y="30"/>
                  </a:cubicBezTo>
                  <a:cubicBezTo>
                    <a:pt x="76" y="46"/>
                    <a:pt x="56" y="30"/>
                    <a:pt x="70" y="39"/>
                  </a:cubicBezTo>
                  <a:cubicBezTo>
                    <a:pt x="71" y="40"/>
                    <a:pt x="73" y="41"/>
                    <a:pt x="74" y="42"/>
                  </a:cubicBezTo>
                  <a:cubicBezTo>
                    <a:pt x="79" y="50"/>
                    <a:pt x="69" y="50"/>
                    <a:pt x="62" y="51"/>
                  </a:cubicBezTo>
                  <a:cubicBezTo>
                    <a:pt x="61" y="58"/>
                    <a:pt x="54" y="62"/>
                    <a:pt x="47" y="63"/>
                  </a:cubicBezTo>
                  <a:cubicBezTo>
                    <a:pt x="45" y="71"/>
                    <a:pt x="36" y="77"/>
                    <a:pt x="29" y="81"/>
                  </a:cubicBezTo>
                  <a:cubicBezTo>
                    <a:pt x="25" y="88"/>
                    <a:pt x="22" y="87"/>
                    <a:pt x="14" y="86"/>
                  </a:cubicBezTo>
                  <a:cubicBezTo>
                    <a:pt x="17" y="76"/>
                    <a:pt x="14" y="73"/>
                    <a:pt x="8" y="65"/>
                  </a:cubicBezTo>
                  <a:cubicBezTo>
                    <a:pt x="7" y="54"/>
                    <a:pt x="0" y="40"/>
                    <a:pt x="14" y="38"/>
                  </a:cubicBezTo>
                  <a:cubicBezTo>
                    <a:pt x="9" y="32"/>
                    <a:pt x="6" y="34"/>
                    <a:pt x="2" y="27"/>
                  </a:cubicBezTo>
                  <a:cubicBezTo>
                    <a:pt x="3" y="26"/>
                    <a:pt x="3" y="24"/>
                    <a:pt x="5" y="23"/>
                  </a:cubicBezTo>
                  <a:cubicBezTo>
                    <a:pt x="7" y="22"/>
                    <a:pt x="9" y="25"/>
                    <a:pt x="10" y="24"/>
                  </a:cubicBezTo>
                  <a:cubicBezTo>
                    <a:pt x="12" y="21"/>
                    <a:pt x="5" y="19"/>
                    <a:pt x="2" y="18"/>
                  </a:cubicBezTo>
                  <a:cubicBezTo>
                    <a:pt x="5" y="12"/>
                    <a:pt x="2" y="7"/>
                    <a:pt x="4" y="0"/>
                  </a:cubicBezTo>
                  <a:cubicBezTo>
                    <a:pt x="11" y="3"/>
                    <a:pt x="18" y="5"/>
                    <a:pt x="25" y="8"/>
                  </a:cubicBezTo>
                  <a:cubicBezTo>
                    <a:pt x="20" y="9"/>
                    <a:pt x="16" y="11"/>
                    <a:pt x="11" y="12"/>
                  </a:cubicBezTo>
                  <a:cubicBezTo>
                    <a:pt x="58" y="15"/>
                    <a:pt x="68" y="6"/>
                    <a:pt x="52" y="18"/>
                  </a:cubicBezTo>
                  <a:cubicBezTo>
                    <a:pt x="59" y="21"/>
                    <a:pt x="60" y="22"/>
                    <a:pt x="65" y="18"/>
                  </a:cubicBezTo>
                  <a:cubicBezTo>
                    <a:pt x="68" y="19"/>
                    <a:pt x="70" y="24"/>
                    <a:pt x="73" y="24"/>
                  </a:cubicBezTo>
                  <a:cubicBezTo>
                    <a:pt x="75" y="24"/>
                    <a:pt x="85" y="17"/>
                    <a:pt x="88" y="17"/>
                  </a:cubicBezTo>
                  <a:cubicBezTo>
                    <a:pt x="76" y="12"/>
                    <a:pt x="91" y="17"/>
                    <a:pt x="76" y="17"/>
                  </a:cubicBezTo>
                  <a:cubicBezTo>
                    <a:pt x="74" y="17"/>
                    <a:pt x="69" y="15"/>
                    <a:pt x="71" y="15"/>
                  </a:cubicBezTo>
                  <a:cubicBezTo>
                    <a:pt x="89" y="15"/>
                    <a:pt x="86" y="15"/>
                    <a:pt x="97" y="2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00" name="Freeform 440"/>
            <p:cNvSpPr>
              <a:spLocks/>
            </p:cNvSpPr>
            <p:nvPr/>
          </p:nvSpPr>
          <p:spPr bwMode="auto">
            <a:xfrm>
              <a:off x="1158" y="2725"/>
              <a:ext cx="179" cy="110"/>
            </a:xfrm>
            <a:custGeom>
              <a:avLst/>
              <a:gdLst>
                <a:gd name="T0" fmla="*/ 175 w 179"/>
                <a:gd name="T1" fmla="*/ 65 h 110"/>
                <a:gd name="T2" fmla="*/ 163 w 179"/>
                <a:gd name="T3" fmla="*/ 66 h 110"/>
                <a:gd name="T4" fmla="*/ 153 w 179"/>
                <a:gd name="T5" fmla="*/ 68 h 110"/>
                <a:gd name="T6" fmla="*/ 142 w 179"/>
                <a:gd name="T7" fmla="*/ 72 h 110"/>
                <a:gd name="T8" fmla="*/ 132 w 179"/>
                <a:gd name="T9" fmla="*/ 72 h 110"/>
                <a:gd name="T10" fmla="*/ 112 w 179"/>
                <a:gd name="T11" fmla="*/ 75 h 110"/>
                <a:gd name="T12" fmla="*/ 99 w 179"/>
                <a:gd name="T13" fmla="*/ 77 h 110"/>
                <a:gd name="T14" fmla="*/ 79 w 179"/>
                <a:gd name="T15" fmla="*/ 71 h 110"/>
                <a:gd name="T16" fmla="*/ 64 w 179"/>
                <a:gd name="T17" fmla="*/ 71 h 110"/>
                <a:gd name="T18" fmla="*/ 84 w 179"/>
                <a:gd name="T19" fmla="*/ 78 h 110"/>
                <a:gd name="T20" fmla="*/ 61 w 179"/>
                <a:gd name="T21" fmla="*/ 81 h 110"/>
                <a:gd name="T22" fmla="*/ 72 w 179"/>
                <a:gd name="T23" fmla="*/ 98 h 110"/>
                <a:gd name="T24" fmla="*/ 58 w 179"/>
                <a:gd name="T25" fmla="*/ 89 h 110"/>
                <a:gd name="T26" fmla="*/ 40 w 179"/>
                <a:gd name="T27" fmla="*/ 99 h 110"/>
                <a:gd name="T28" fmla="*/ 30 w 179"/>
                <a:gd name="T29" fmla="*/ 99 h 110"/>
                <a:gd name="T30" fmla="*/ 52 w 179"/>
                <a:gd name="T31" fmla="*/ 93 h 110"/>
                <a:gd name="T32" fmla="*/ 39 w 179"/>
                <a:gd name="T33" fmla="*/ 81 h 110"/>
                <a:gd name="T34" fmla="*/ 30 w 179"/>
                <a:gd name="T35" fmla="*/ 83 h 110"/>
                <a:gd name="T36" fmla="*/ 25 w 179"/>
                <a:gd name="T37" fmla="*/ 80 h 110"/>
                <a:gd name="T38" fmla="*/ 25 w 179"/>
                <a:gd name="T39" fmla="*/ 77 h 110"/>
                <a:gd name="T40" fmla="*/ 18 w 179"/>
                <a:gd name="T41" fmla="*/ 69 h 110"/>
                <a:gd name="T42" fmla="*/ 12 w 179"/>
                <a:gd name="T43" fmla="*/ 69 h 110"/>
                <a:gd name="T44" fmla="*/ 24 w 179"/>
                <a:gd name="T45" fmla="*/ 66 h 110"/>
                <a:gd name="T46" fmla="*/ 39 w 179"/>
                <a:gd name="T47" fmla="*/ 53 h 110"/>
                <a:gd name="T48" fmla="*/ 49 w 179"/>
                <a:gd name="T49" fmla="*/ 45 h 110"/>
                <a:gd name="T50" fmla="*/ 81 w 179"/>
                <a:gd name="T51" fmla="*/ 33 h 110"/>
                <a:gd name="T52" fmla="*/ 96 w 179"/>
                <a:gd name="T53" fmla="*/ 26 h 110"/>
                <a:gd name="T54" fmla="*/ 112 w 179"/>
                <a:gd name="T55" fmla="*/ 14 h 110"/>
                <a:gd name="T56" fmla="*/ 132 w 179"/>
                <a:gd name="T57" fmla="*/ 5 h 110"/>
                <a:gd name="T58" fmla="*/ 148 w 179"/>
                <a:gd name="T59" fmla="*/ 8 h 110"/>
                <a:gd name="T60" fmla="*/ 165 w 179"/>
                <a:gd name="T61" fmla="*/ 33 h 110"/>
                <a:gd name="T62" fmla="*/ 175 w 179"/>
                <a:gd name="T63" fmla="*/ 65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79" h="110">
                  <a:moveTo>
                    <a:pt x="175" y="65"/>
                  </a:moveTo>
                  <a:cubicBezTo>
                    <a:pt x="159" y="81"/>
                    <a:pt x="179" y="75"/>
                    <a:pt x="163" y="66"/>
                  </a:cubicBezTo>
                  <a:cubicBezTo>
                    <a:pt x="154" y="78"/>
                    <a:pt x="163" y="63"/>
                    <a:pt x="153" y="68"/>
                  </a:cubicBezTo>
                  <a:cubicBezTo>
                    <a:pt x="150" y="78"/>
                    <a:pt x="151" y="70"/>
                    <a:pt x="142" y="72"/>
                  </a:cubicBezTo>
                  <a:cubicBezTo>
                    <a:pt x="132" y="77"/>
                    <a:pt x="141" y="65"/>
                    <a:pt x="132" y="72"/>
                  </a:cubicBezTo>
                  <a:cubicBezTo>
                    <a:pt x="124" y="70"/>
                    <a:pt x="119" y="74"/>
                    <a:pt x="112" y="75"/>
                  </a:cubicBezTo>
                  <a:cubicBezTo>
                    <a:pt x="106" y="71"/>
                    <a:pt x="104" y="73"/>
                    <a:pt x="99" y="77"/>
                  </a:cubicBezTo>
                  <a:cubicBezTo>
                    <a:pt x="91" y="72"/>
                    <a:pt x="89" y="72"/>
                    <a:pt x="79" y="71"/>
                  </a:cubicBezTo>
                  <a:cubicBezTo>
                    <a:pt x="73" y="75"/>
                    <a:pt x="71" y="72"/>
                    <a:pt x="64" y="71"/>
                  </a:cubicBezTo>
                  <a:cubicBezTo>
                    <a:pt x="35" y="75"/>
                    <a:pt x="76" y="78"/>
                    <a:pt x="84" y="78"/>
                  </a:cubicBezTo>
                  <a:cubicBezTo>
                    <a:pt x="76" y="83"/>
                    <a:pt x="69" y="79"/>
                    <a:pt x="61" y="81"/>
                  </a:cubicBezTo>
                  <a:cubicBezTo>
                    <a:pt x="62" y="83"/>
                    <a:pt x="74" y="97"/>
                    <a:pt x="72" y="98"/>
                  </a:cubicBezTo>
                  <a:cubicBezTo>
                    <a:pt x="71" y="99"/>
                    <a:pt x="59" y="90"/>
                    <a:pt x="58" y="89"/>
                  </a:cubicBezTo>
                  <a:cubicBezTo>
                    <a:pt x="40" y="92"/>
                    <a:pt x="51" y="97"/>
                    <a:pt x="40" y="99"/>
                  </a:cubicBezTo>
                  <a:cubicBezTo>
                    <a:pt x="44" y="110"/>
                    <a:pt x="34" y="102"/>
                    <a:pt x="30" y="99"/>
                  </a:cubicBezTo>
                  <a:cubicBezTo>
                    <a:pt x="42" y="98"/>
                    <a:pt x="42" y="96"/>
                    <a:pt x="52" y="93"/>
                  </a:cubicBezTo>
                  <a:cubicBezTo>
                    <a:pt x="61" y="86"/>
                    <a:pt x="47" y="83"/>
                    <a:pt x="39" y="81"/>
                  </a:cubicBezTo>
                  <a:cubicBezTo>
                    <a:pt x="26" y="73"/>
                    <a:pt x="42" y="80"/>
                    <a:pt x="30" y="83"/>
                  </a:cubicBezTo>
                  <a:cubicBezTo>
                    <a:pt x="28" y="83"/>
                    <a:pt x="25" y="80"/>
                    <a:pt x="25" y="80"/>
                  </a:cubicBezTo>
                  <a:cubicBezTo>
                    <a:pt x="35" y="76"/>
                    <a:pt x="29" y="80"/>
                    <a:pt x="25" y="77"/>
                  </a:cubicBezTo>
                  <a:cubicBezTo>
                    <a:pt x="22" y="75"/>
                    <a:pt x="21" y="71"/>
                    <a:pt x="18" y="69"/>
                  </a:cubicBezTo>
                  <a:cubicBezTo>
                    <a:pt x="17" y="69"/>
                    <a:pt x="0" y="77"/>
                    <a:pt x="12" y="69"/>
                  </a:cubicBezTo>
                  <a:cubicBezTo>
                    <a:pt x="15" y="67"/>
                    <a:pt x="20" y="67"/>
                    <a:pt x="24" y="66"/>
                  </a:cubicBezTo>
                  <a:cubicBezTo>
                    <a:pt x="28" y="58"/>
                    <a:pt x="30" y="55"/>
                    <a:pt x="39" y="53"/>
                  </a:cubicBezTo>
                  <a:cubicBezTo>
                    <a:pt x="44" y="51"/>
                    <a:pt x="44" y="47"/>
                    <a:pt x="49" y="45"/>
                  </a:cubicBezTo>
                  <a:cubicBezTo>
                    <a:pt x="54" y="34"/>
                    <a:pt x="70" y="37"/>
                    <a:pt x="81" y="33"/>
                  </a:cubicBezTo>
                  <a:cubicBezTo>
                    <a:pt x="86" y="29"/>
                    <a:pt x="89" y="27"/>
                    <a:pt x="96" y="26"/>
                  </a:cubicBezTo>
                  <a:cubicBezTo>
                    <a:pt x="103" y="21"/>
                    <a:pt x="102" y="16"/>
                    <a:pt x="112" y="14"/>
                  </a:cubicBezTo>
                  <a:cubicBezTo>
                    <a:pt x="119" y="10"/>
                    <a:pt x="124" y="6"/>
                    <a:pt x="132" y="5"/>
                  </a:cubicBezTo>
                  <a:cubicBezTo>
                    <a:pt x="141" y="0"/>
                    <a:pt x="140" y="4"/>
                    <a:pt x="148" y="8"/>
                  </a:cubicBezTo>
                  <a:cubicBezTo>
                    <a:pt x="150" y="21"/>
                    <a:pt x="154" y="26"/>
                    <a:pt x="165" y="33"/>
                  </a:cubicBezTo>
                  <a:cubicBezTo>
                    <a:pt x="165" y="36"/>
                    <a:pt x="163" y="65"/>
                    <a:pt x="175" y="65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01" name="Freeform 441"/>
            <p:cNvSpPr>
              <a:spLocks/>
            </p:cNvSpPr>
            <p:nvPr/>
          </p:nvSpPr>
          <p:spPr bwMode="auto">
            <a:xfrm>
              <a:off x="1135" y="2698"/>
              <a:ext cx="258" cy="340"/>
            </a:xfrm>
            <a:custGeom>
              <a:avLst/>
              <a:gdLst>
                <a:gd name="T0" fmla="*/ 234 w 258"/>
                <a:gd name="T1" fmla="*/ 224 h 340"/>
                <a:gd name="T2" fmla="*/ 198 w 258"/>
                <a:gd name="T3" fmla="*/ 239 h 340"/>
                <a:gd name="T4" fmla="*/ 147 w 258"/>
                <a:gd name="T5" fmla="*/ 258 h 340"/>
                <a:gd name="T6" fmla="*/ 111 w 258"/>
                <a:gd name="T7" fmla="*/ 276 h 340"/>
                <a:gd name="T8" fmla="*/ 65 w 258"/>
                <a:gd name="T9" fmla="*/ 303 h 340"/>
                <a:gd name="T10" fmla="*/ 48 w 258"/>
                <a:gd name="T11" fmla="*/ 318 h 340"/>
                <a:gd name="T12" fmla="*/ 57 w 258"/>
                <a:gd name="T13" fmla="*/ 306 h 340"/>
                <a:gd name="T14" fmla="*/ 29 w 258"/>
                <a:gd name="T15" fmla="*/ 234 h 340"/>
                <a:gd name="T16" fmla="*/ 26 w 258"/>
                <a:gd name="T17" fmla="*/ 215 h 340"/>
                <a:gd name="T18" fmla="*/ 21 w 258"/>
                <a:gd name="T19" fmla="*/ 191 h 340"/>
                <a:gd name="T20" fmla="*/ 17 w 258"/>
                <a:gd name="T21" fmla="*/ 168 h 340"/>
                <a:gd name="T22" fmla="*/ 18 w 258"/>
                <a:gd name="T23" fmla="*/ 155 h 340"/>
                <a:gd name="T24" fmla="*/ 17 w 258"/>
                <a:gd name="T25" fmla="*/ 132 h 340"/>
                <a:gd name="T26" fmla="*/ 14 w 258"/>
                <a:gd name="T27" fmla="*/ 101 h 340"/>
                <a:gd name="T28" fmla="*/ 41 w 258"/>
                <a:gd name="T29" fmla="*/ 117 h 340"/>
                <a:gd name="T30" fmla="*/ 53 w 258"/>
                <a:gd name="T31" fmla="*/ 117 h 340"/>
                <a:gd name="T32" fmla="*/ 66 w 258"/>
                <a:gd name="T33" fmla="*/ 114 h 340"/>
                <a:gd name="T34" fmla="*/ 60 w 258"/>
                <a:gd name="T35" fmla="*/ 128 h 340"/>
                <a:gd name="T36" fmla="*/ 66 w 258"/>
                <a:gd name="T37" fmla="*/ 138 h 340"/>
                <a:gd name="T38" fmla="*/ 90 w 258"/>
                <a:gd name="T39" fmla="*/ 125 h 340"/>
                <a:gd name="T40" fmla="*/ 93 w 258"/>
                <a:gd name="T41" fmla="*/ 111 h 340"/>
                <a:gd name="T42" fmla="*/ 141 w 258"/>
                <a:gd name="T43" fmla="*/ 108 h 340"/>
                <a:gd name="T44" fmla="*/ 185 w 258"/>
                <a:gd name="T45" fmla="*/ 98 h 340"/>
                <a:gd name="T46" fmla="*/ 219 w 258"/>
                <a:gd name="T47" fmla="*/ 144 h 340"/>
                <a:gd name="T48" fmla="*/ 239 w 258"/>
                <a:gd name="T49" fmla="*/ 215 h 340"/>
                <a:gd name="T50" fmla="*/ 198 w 258"/>
                <a:gd name="T51" fmla="*/ 231 h 340"/>
                <a:gd name="T52" fmla="*/ 135 w 258"/>
                <a:gd name="T53" fmla="*/ 252 h 340"/>
                <a:gd name="T54" fmla="*/ 105 w 258"/>
                <a:gd name="T55" fmla="*/ 270 h 340"/>
                <a:gd name="T56" fmla="*/ 107 w 258"/>
                <a:gd name="T57" fmla="*/ 269 h 340"/>
                <a:gd name="T58" fmla="*/ 137 w 258"/>
                <a:gd name="T59" fmla="*/ 245 h 340"/>
                <a:gd name="T60" fmla="*/ 93 w 258"/>
                <a:gd name="T61" fmla="*/ 242 h 340"/>
                <a:gd name="T62" fmla="*/ 71 w 258"/>
                <a:gd name="T63" fmla="*/ 233 h 340"/>
                <a:gd name="T64" fmla="*/ 62 w 258"/>
                <a:gd name="T65" fmla="*/ 221 h 340"/>
                <a:gd name="T66" fmla="*/ 39 w 258"/>
                <a:gd name="T67" fmla="*/ 161 h 340"/>
                <a:gd name="T68" fmla="*/ 39 w 258"/>
                <a:gd name="T69" fmla="*/ 188 h 340"/>
                <a:gd name="T70" fmla="*/ 51 w 258"/>
                <a:gd name="T71" fmla="*/ 297 h 340"/>
                <a:gd name="T72" fmla="*/ 119 w 258"/>
                <a:gd name="T73" fmla="*/ 273 h 340"/>
                <a:gd name="T74" fmla="*/ 170 w 258"/>
                <a:gd name="T75" fmla="*/ 239 h 340"/>
                <a:gd name="T76" fmla="*/ 218 w 258"/>
                <a:gd name="T77" fmla="*/ 227 h 340"/>
                <a:gd name="T78" fmla="*/ 236 w 258"/>
                <a:gd name="T79" fmla="*/ 201 h 340"/>
                <a:gd name="T80" fmla="*/ 224 w 258"/>
                <a:gd name="T81" fmla="*/ 158 h 340"/>
                <a:gd name="T82" fmla="*/ 204 w 258"/>
                <a:gd name="T83" fmla="*/ 104 h 340"/>
                <a:gd name="T84" fmla="*/ 189 w 258"/>
                <a:gd name="T85" fmla="*/ 66 h 340"/>
                <a:gd name="T86" fmla="*/ 180 w 258"/>
                <a:gd name="T87" fmla="*/ 36 h 340"/>
                <a:gd name="T88" fmla="*/ 167 w 258"/>
                <a:gd name="T89" fmla="*/ 18 h 340"/>
                <a:gd name="T90" fmla="*/ 191 w 258"/>
                <a:gd name="T91" fmla="*/ 51 h 340"/>
                <a:gd name="T92" fmla="*/ 209 w 258"/>
                <a:gd name="T93" fmla="*/ 93 h 340"/>
                <a:gd name="T94" fmla="*/ 221 w 258"/>
                <a:gd name="T95" fmla="*/ 125 h 340"/>
                <a:gd name="T96" fmla="*/ 245 w 258"/>
                <a:gd name="T97" fmla="*/ 183 h 340"/>
                <a:gd name="T98" fmla="*/ 258 w 258"/>
                <a:gd name="T99" fmla="*/ 218 h 340"/>
                <a:gd name="T100" fmla="*/ 251 w 258"/>
                <a:gd name="T101" fmla="*/ 213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258" h="340">
                  <a:moveTo>
                    <a:pt x="251" y="213"/>
                  </a:moveTo>
                  <a:cubicBezTo>
                    <a:pt x="248" y="222"/>
                    <a:pt x="242" y="221"/>
                    <a:pt x="234" y="224"/>
                  </a:cubicBezTo>
                  <a:cubicBezTo>
                    <a:pt x="229" y="228"/>
                    <a:pt x="226" y="230"/>
                    <a:pt x="219" y="231"/>
                  </a:cubicBezTo>
                  <a:cubicBezTo>
                    <a:pt x="213" y="236"/>
                    <a:pt x="205" y="237"/>
                    <a:pt x="198" y="239"/>
                  </a:cubicBezTo>
                  <a:cubicBezTo>
                    <a:pt x="191" y="235"/>
                    <a:pt x="191" y="239"/>
                    <a:pt x="185" y="243"/>
                  </a:cubicBezTo>
                  <a:cubicBezTo>
                    <a:pt x="173" y="250"/>
                    <a:pt x="161" y="256"/>
                    <a:pt x="147" y="258"/>
                  </a:cubicBezTo>
                  <a:cubicBezTo>
                    <a:pt x="139" y="262"/>
                    <a:pt x="131" y="263"/>
                    <a:pt x="123" y="266"/>
                  </a:cubicBezTo>
                  <a:cubicBezTo>
                    <a:pt x="122" y="274"/>
                    <a:pt x="119" y="275"/>
                    <a:pt x="111" y="276"/>
                  </a:cubicBezTo>
                  <a:cubicBezTo>
                    <a:pt x="101" y="281"/>
                    <a:pt x="95" y="287"/>
                    <a:pt x="83" y="290"/>
                  </a:cubicBezTo>
                  <a:cubicBezTo>
                    <a:pt x="75" y="295"/>
                    <a:pt x="74" y="301"/>
                    <a:pt x="65" y="303"/>
                  </a:cubicBezTo>
                  <a:cubicBezTo>
                    <a:pt x="58" y="306"/>
                    <a:pt x="56" y="307"/>
                    <a:pt x="57" y="314"/>
                  </a:cubicBezTo>
                  <a:cubicBezTo>
                    <a:pt x="46" y="322"/>
                    <a:pt x="60" y="313"/>
                    <a:pt x="48" y="318"/>
                  </a:cubicBezTo>
                  <a:cubicBezTo>
                    <a:pt x="46" y="319"/>
                    <a:pt x="45" y="322"/>
                    <a:pt x="44" y="321"/>
                  </a:cubicBezTo>
                  <a:cubicBezTo>
                    <a:pt x="44" y="321"/>
                    <a:pt x="55" y="310"/>
                    <a:pt x="57" y="306"/>
                  </a:cubicBezTo>
                  <a:cubicBezTo>
                    <a:pt x="48" y="304"/>
                    <a:pt x="48" y="301"/>
                    <a:pt x="41" y="296"/>
                  </a:cubicBezTo>
                  <a:cubicBezTo>
                    <a:pt x="35" y="279"/>
                    <a:pt x="44" y="245"/>
                    <a:pt x="29" y="234"/>
                  </a:cubicBezTo>
                  <a:cubicBezTo>
                    <a:pt x="37" y="229"/>
                    <a:pt x="36" y="226"/>
                    <a:pt x="27" y="224"/>
                  </a:cubicBezTo>
                  <a:cubicBezTo>
                    <a:pt x="16" y="226"/>
                    <a:pt x="22" y="220"/>
                    <a:pt x="26" y="215"/>
                  </a:cubicBezTo>
                  <a:cubicBezTo>
                    <a:pt x="12" y="210"/>
                    <a:pt x="34" y="208"/>
                    <a:pt x="18" y="201"/>
                  </a:cubicBezTo>
                  <a:cubicBezTo>
                    <a:pt x="21" y="195"/>
                    <a:pt x="26" y="197"/>
                    <a:pt x="21" y="191"/>
                  </a:cubicBezTo>
                  <a:cubicBezTo>
                    <a:pt x="20" y="183"/>
                    <a:pt x="13" y="181"/>
                    <a:pt x="23" y="179"/>
                  </a:cubicBezTo>
                  <a:cubicBezTo>
                    <a:pt x="27" y="172"/>
                    <a:pt x="24" y="171"/>
                    <a:pt x="17" y="168"/>
                  </a:cubicBezTo>
                  <a:cubicBezTo>
                    <a:pt x="25" y="157"/>
                    <a:pt x="27" y="161"/>
                    <a:pt x="18" y="156"/>
                  </a:cubicBezTo>
                  <a:cubicBezTo>
                    <a:pt x="13" y="158"/>
                    <a:pt x="0" y="157"/>
                    <a:pt x="18" y="155"/>
                  </a:cubicBezTo>
                  <a:cubicBezTo>
                    <a:pt x="14" y="149"/>
                    <a:pt x="8" y="144"/>
                    <a:pt x="17" y="141"/>
                  </a:cubicBezTo>
                  <a:cubicBezTo>
                    <a:pt x="9" y="130"/>
                    <a:pt x="28" y="140"/>
                    <a:pt x="17" y="132"/>
                  </a:cubicBezTo>
                  <a:cubicBezTo>
                    <a:pt x="18" y="125"/>
                    <a:pt x="17" y="120"/>
                    <a:pt x="15" y="113"/>
                  </a:cubicBezTo>
                  <a:cubicBezTo>
                    <a:pt x="15" y="109"/>
                    <a:pt x="14" y="101"/>
                    <a:pt x="14" y="101"/>
                  </a:cubicBezTo>
                  <a:cubicBezTo>
                    <a:pt x="19" y="98"/>
                    <a:pt x="22" y="107"/>
                    <a:pt x="30" y="108"/>
                  </a:cubicBezTo>
                  <a:cubicBezTo>
                    <a:pt x="25" y="117"/>
                    <a:pt x="34" y="113"/>
                    <a:pt x="41" y="117"/>
                  </a:cubicBezTo>
                  <a:cubicBezTo>
                    <a:pt x="35" y="127"/>
                    <a:pt x="41" y="117"/>
                    <a:pt x="48" y="122"/>
                  </a:cubicBezTo>
                  <a:cubicBezTo>
                    <a:pt x="50" y="120"/>
                    <a:pt x="52" y="119"/>
                    <a:pt x="53" y="117"/>
                  </a:cubicBezTo>
                  <a:cubicBezTo>
                    <a:pt x="54" y="115"/>
                    <a:pt x="52" y="112"/>
                    <a:pt x="54" y="111"/>
                  </a:cubicBezTo>
                  <a:cubicBezTo>
                    <a:pt x="58" y="109"/>
                    <a:pt x="62" y="113"/>
                    <a:pt x="66" y="114"/>
                  </a:cubicBezTo>
                  <a:cubicBezTo>
                    <a:pt x="71" y="115"/>
                    <a:pt x="80" y="117"/>
                    <a:pt x="80" y="117"/>
                  </a:cubicBezTo>
                  <a:cubicBezTo>
                    <a:pt x="71" y="120"/>
                    <a:pt x="68" y="122"/>
                    <a:pt x="60" y="128"/>
                  </a:cubicBezTo>
                  <a:cubicBezTo>
                    <a:pt x="64" y="137"/>
                    <a:pt x="47" y="130"/>
                    <a:pt x="63" y="132"/>
                  </a:cubicBezTo>
                  <a:cubicBezTo>
                    <a:pt x="64" y="134"/>
                    <a:pt x="64" y="137"/>
                    <a:pt x="66" y="138"/>
                  </a:cubicBezTo>
                  <a:cubicBezTo>
                    <a:pt x="69" y="139"/>
                    <a:pt x="67" y="131"/>
                    <a:pt x="69" y="129"/>
                  </a:cubicBezTo>
                  <a:cubicBezTo>
                    <a:pt x="73" y="125"/>
                    <a:pt x="85" y="125"/>
                    <a:pt x="90" y="125"/>
                  </a:cubicBezTo>
                  <a:cubicBezTo>
                    <a:pt x="103" y="120"/>
                    <a:pt x="86" y="117"/>
                    <a:pt x="81" y="116"/>
                  </a:cubicBezTo>
                  <a:cubicBezTo>
                    <a:pt x="70" y="108"/>
                    <a:pt x="83" y="119"/>
                    <a:pt x="93" y="111"/>
                  </a:cubicBezTo>
                  <a:cubicBezTo>
                    <a:pt x="95" y="109"/>
                    <a:pt x="87" y="108"/>
                    <a:pt x="84" y="107"/>
                  </a:cubicBezTo>
                  <a:cubicBezTo>
                    <a:pt x="107" y="105"/>
                    <a:pt x="120" y="105"/>
                    <a:pt x="141" y="108"/>
                  </a:cubicBezTo>
                  <a:cubicBezTo>
                    <a:pt x="149" y="106"/>
                    <a:pt x="157" y="107"/>
                    <a:pt x="165" y="105"/>
                  </a:cubicBezTo>
                  <a:cubicBezTo>
                    <a:pt x="172" y="103"/>
                    <a:pt x="176" y="99"/>
                    <a:pt x="185" y="98"/>
                  </a:cubicBezTo>
                  <a:cubicBezTo>
                    <a:pt x="194" y="91"/>
                    <a:pt x="196" y="100"/>
                    <a:pt x="203" y="104"/>
                  </a:cubicBezTo>
                  <a:cubicBezTo>
                    <a:pt x="212" y="116"/>
                    <a:pt x="203" y="142"/>
                    <a:pt x="219" y="144"/>
                  </a:cubicBezTo>
                  <a:cubicBezTo>
                    <a:pt x="224" y="155"/>
                    <a:pt x="220" y="172"/>
                    <a:pt x="230" y="180"/>
                  </a:cubicBezTo>
                  <a:cubicBezTo>
                    <a:pt x="236" y="191"/>
                    <a:pt x="233" y="204"/>
                    <a:pt x="239" y="215"/>
                  </a:cubicBezTo>
                  <a:cubicBezTo>
                    <a:pt x="235" y="224"/>
                    <a:pt x="229" y="221"/>
                    <a:pt x="219" y="222"/>
                  </a:cubicBezTo>
                  <a:cubicBezTo>
                    <a:pt x="211" y="226"/>
                    <a:pt x="208" y="229"/>
                    <a:pt x="198" y="231"/>
                  </a:cubicBezTo>
                  <a:cubicBezTo>
                    <a:pt x="191" y="234"/>
                    <a:pt x="183" y="235"/>
                    <a:pt x="176" y="236"/>
                  </a:cubicBezTo>
                  <a:cubicBezTo>
                    <a:pt x="164" y="243"/>
                    <a:pt x="149" y="250"/>
                    <a:pt x="135" y="252"/>
                  </a:cubicBezTo>
                  <a:cubicBezTo>
                    <a:pt x="130" y="256"/>
                    <a:pt x="125" y="257"/>
                    <a:pt x="120" y="260"/>
                  </a:cubicBezTo>
                  <a:lnTo>
                    <a:pt x="105" y="270"/>
                  </a:lnTo>
                  <a:cubicBezTo>
                    <a:pt x="105" y="270"/>
                    <a:pt x="96" y="273"/>
                    <a:pt x="96" y="273"/>
                  </a:cubicBezTo>
                  <a:cubicBezTo>
                    <a:pt x="99" y="271"/>
                    <a:pt x="103" y="270"/>
                    <a:pt x="107" y="269"/>
                  </a:cubicBezTo>
                  <a:cubicBezTo>
                    <a:pt x="119" y="259"/>
                    <a:pt x="113" y="261"/>
                    <a:pt x="126" y="260"/>
                  </a:cubicBezTo>
                  <a:cubicBezTo>
                    <a:pt x="125" y="255"/>
                    <a:pt x="132" y="252"/>
                    <a:pt x="137" y="245"/>
                  </a:cubicBezTo>
                  <a:cubicBezTo>
                    <a:pt x="129" y="242"/>
                    <a:pt x="103" y="235"/>
                    <a:pt x="110" y="249"/>
                  </a:cubicBezTo>
                  <a:cubicBezTo>
                    <a:pt x="100" y="255"/>
                    <a:pt x="102" y="244"/>
                    <a:pt x="93" y="242"/>
                  </a:cubicBezTo>
                  <a:cubicBezTo>
                    <a:pt x="86" y="238"/>
                    <a:pt x="84" y="239"/>
                    <a:pt x="83" y="230"/>
                  </a:cubicBezTo>
                  <a:cubicBezTo>
                    <a:pt x="79" y="236"/>
                    <a:pt x="77" y="239"/>
                    <a:pt x="71" y="233"/>
                  </a:cubicBezTo>
                  <a:cubicBezTo>
                    <a:pt x="69" y="226"/>
                    <a:pt x="66" y="227"/>
                    <a:pt x="63" y="221"/>
                  </a:cubicBezTo>
                  <a:cubicBezTo>
                    <a:pt x="68" y="208"/>
                    <a:pt x="63" y="221"/>
                    <a:pt x="62" y="221"/>
                  </a:cubicBezTo>
                  <a:cubicBezTo>
                    <a:pt x="60" y="221"/>
                    <a:pt x="60" y="217"/>
                    <a:pt x="59" y="215"/>
                  </a:cubicBezTo>
                  <a:cubicBezTo>
                    <a:pt x="56" y="196"/>
                    <a:pt x="45" y="179"/>
                    <a:pt x="39" y="161"/>
                  </a:cubicBezTo>
                  <a:cubicBezTo>
                    <a:pt x="36" y="168"/>
                    <a:pt x="31" y="178"/>
                    <a:pt x="41" y="180"/>
                  </a:cubicBezTo>
                  <a:cubicBezTo>
                    <a:pt x="40" y="183"/>
                    <a:pt x="39" y="185"/>
                    <a:pt x="39" y="188"/>
                  </a:cubicBezTo>
                  <a:cubicBezTo>
                    <a:pt x="40" y="192"/>
                    <a:pt x="44" y="198"/>
                    <a:pt x="44" y="198"/>
                  </a:cubicBezTo>
                  <a:cubicBezTo>
                    <a:pt x="46" y="340"/>
                    <a:pt x="47" y="270"/>
                    <a:pt x="51" y="297"/>
                  </a:cubicBezTo>
                  <a:cubicBezTo>
                    <a:pt x="66" y="295"/>
                    <a:pt x="79" y="288"/>
                    <a:pt x="95" y="287"/>
                  </a:cubicBezTo>
                  <a:cubicBezTo>
                    <a:pt x="97" y="277"/>
                    <a:pt x="111" y="277"/>
                    <a:pt x="119" y="273"/>
                  </a:cubicBezTo>
                  <a:cubicBezTo>
                    <a:pt x="124" y="266"/>
                    <a:pt x="127" y="261"/>
                    <a:pt x="135" y="260"/>
                  </a:cubicBezTo>
                  <a:cubicBezTo>
                    <a:pt x="145" y="256"/>
                    <a:pt x="160" y="241"/>
                    <a:pt x="170" y="239"/>
                  </a:cubicBezTo>
                  <a:cubicBezTo>
                    <a:pt x="178" y="237"/>
                    <a:pt x="186" y="237"/>
                    <a:pt x="194" y="236"/>
                  </a:cubicBezTo>
                  <a:cubicBezTo>
                    <a:pt x="200" y="231"/>
                    <a:pt x="210" y="228"/>
                    <a:pt x="218" y="227"/>
                  </a:cubicBezTo>
                  <a:cubicBezTo>
                    <a:pt x="227" y="223"/>
                    <a:pt x="230" y="217"/>
                    <a:pt x="240" y="215"/>
                  </a:cubicBezTo>
                  <a:cubicBezTo>
                    <a:pt x="238" y="207"/>
                    <a:pt x="233" y="209"/>
                    <a:pt x="236" y="201"/>
                  </a:cubicBezTo>
                  <a:cubicBezTo>
                    <a:pt x="235" y="191"/>
                    <a:pt x="236" y="179"/>
                    <a:pt x="231" y="170"/>
                  </a:cubicBezTo>
                  <a:cubicBezTo>
                    <a:pt x="230" y="164"/>
                    <a:pt x="229" y="162"/>
                    <a:pt x="224" y="158"/>
                  </a:cubicBezTo>
                  <a:cubicBezTo>
                    <a:pt x="222" y="148"/>
                    <a:pt x="221" y="140"/>
                    <a:pt x="215" y="132"/>
                  </a:cubicBezTo>
                  <a:cubicBezTo>
                    <a:pt x="212" y="118"/>
                    <a:pt x="210" y="116"/>
                    <a:pt x="204" y="104"/>
                  </a:cubicBezTo>
                  <a:cubicBezTo>
                    <a:pt x="202" y="96"/>
                    <a:pt x="200" y="90"/>
                    <a:pt x="195" y="83"/>
                  </a:cubicBezTo>
                  <a:cubicBezTo>
                    <a:pt x="194" y="75"/>
                    <a:pt x="192" y="73"/>
                    <a:pt x="189" y="66"/>
                  </a:cubicBezTo>
                  <a:cubicBezTo>
                    <a:pt x="188" y="60"/>
                    <a:pt x="187" y="55"/>
                    <a:pt x="183" y="50"/>
                  </a:cubicBezTo>
                  <a:cubicBezTo>
                    <a:pt x="181" y="40"/>
                    <a:pt x="175" y="46"/>
                    <a:pt x="180" y="36"/>
                  </a:cubicBezTo>
                  <a:cubicBezTo>
                    <a:pt x="174" y="30"/>
                    <a:pt x="173" y="23"/>
                    <a:pt x="168" y="17"/>
                  </a:cubicBezTo>
                  <a:cubicBezTo>
                    <a:pt x="166" y="0"/>
                    <a:pt x="165" y="14"/>
                    <a:pt x="167" y="18"/>
                  </a:cubicBezTo>
                  <a:cubicBezTo>
                    <a:pt x="175" y="12"/>
                    <a:pt x="178" y="25"/>
                    <a:pt x="183" y="30"/>
                  </a:cubicBezTo>
                  <a:cubicBezTo>
                    <a:pt x="186" y="38"/>
                    <a:pt x="186" y="44"/>
                    <a:pt x="191" y="51"/>
                  </a:cubicBezTo>
                  <a:cubicBezTo>
                    <a:pt x="193" y="80"/>
                    <a:pt x="196" y="58"/>
                    <a:pt x="198" y="77"/>
                  </a:cubicBezTo>
                  <a:cubicBezTo>
                    <a:pt x="197" y="86"/>
                    <a:pt x="201" y="88"/>
                    <a:pt x="209" y="93"/>
                  </a:cubicBezTo>
                  <a:cubicBezTo>
                    <a:pt x="210" y="99"/>
                    <a:pt x="213" y="102"/>
                    <a:pt x="215" y="107"/>
                  </a:cubicBezTo>
                  <a:cubicBezTo>
                    <a:pt x="216" y="116"/>
                    <a:pt x="218" y="117"/>
                    <a:pt x="221" y="125"/>
                  </a:cubicBezTo>
                  <a:cubicBezTo>
                    <a:pt x="223" y="136"/>
                    <a:pt x="223" y="156"/>
                    <a:pt x="234" y="161"/>
                  </a:cubicBezTo>
                  <a:cubicBezTo>
                    <a:pt x="238" y="169"/>
                    <a:pt x="237" y="181"/>
                    <a:pt x="245" y="183"/>
                  </a:cubicBezTo>
                  <a:cubicBezTo>
                    <a:pt x="247" y="195"/>
                    <a:pt x="240" y="201"/>
                    <a:pt x="254" y="204"/>
                  </a:cubicBezTo>
                  <a:cubicBezTo>
                    <a:pt x="255" y="209"/>
                    <a:pt x="257" y="213"/>
                    <a:pt x="258" y="218"/>
                  </a:cubicBezTo>
                  <a:cubicBezTo>
                    <a:pt x="256" y="239"/>
                    <a:pt x="252" y="232"/>
                    <a:pt x="251" y="222"/>
                  </a:cubicBezTo>
                  <a:cubicBezTo>
                    <a:pt x="251" y="219"/>
                    <a:pt x="251" y="216"/>
                    <a:pt x="251" y="213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02" name="Freeform 442"/>
            <p:cNvSpPr>
              <a:spLocks/>
            </p:cNvSpPr>
            <p:nvPr/>
          </p:nvSpPr>
          <p:spPr bwMode="auto">
            <a:xfrm>
              <a:off x="1152" y="2701"/>
              <a:ext cx="139" cy="80"/>
            </a:xfrm>
            <a:custGeom>
              <a:avLst/>
              <a:gdLst>
                <a:gd name="T0" fmla="*/ 139 w 139"/>
                <a:gd name="T1" fmla="*/ 0 h 80"/>
                <a:gd name="T2" fmla="*/ 126 w 139"/>
                <a:gd name="T3" fmla="*/ 17 h 80"/>
                <a:gd name="T4" fmla="*/ 111 w 139"/>
                <a:gd name="T5" fmla="*/ 21 h 80"/>
                <a:gd name="T6" fmla="*/ 90 w 139"/>
                <a:gd name="T7" fmla="*/ 30 h 80"/>
                <a:gd name="T8" fmla="*/ 78 w 139"/>
                <a:gd name="T9" fmla="*/ 38 h 80"/>
                <a:gd name="T10" fmla="*/ 55 w 139"/>
                <a:gd name="T11" fmla="*/ 48 h 80"/>
                <a:gd name="T12" fmla="*/ 34 w 139"/>
                <a:gd name="T13" fmla="*/ 57 h 80"/>
                <a:gd name="T14" fmla="*/ 24 w 139"/>
                <a:gd name="T15" fmla="*/ 65 h 80"/>
                <a:gd name="T16" fmla="*/ 13 w 139"/>
                <a:gd name="T17" fmla="*/ 72 h 80"/>
                <a:gd name="T18" fmla="*/ 0 w 139"/>
                <a:gd name="T19" fmla="*/ 80 h 80"/>
                <a:gd name="T20" fmla="*/ 12 w 139"/>
                <a:gd name="T21" fmla="*/ 71 h 80"/>
                <a:gd name="T22" fmla="*/ 33 w 139"/>
                <a:gd name="T23" fmla="*/ 59 h 80"/>
                <a:gd name="T24" fmla="*/ 52 w 139"/>
                <a:gd name="T25" fmla="*/ 50 h 80"/>
                <a:gd name="T26" fmla="*/ 69 w 139"/>
                <a:gd name="T27" fmla="*/ 39 h 80"/>
                <a:gd name="T28" fmla="*/ 87 w 139"/>
                <a:gd name="T29" fmla="*/ 29 h 80"/>
                <a:gd name="T30" fmla="*/ 111 w 139"/>
                <a:gd name="T31" fmla="*/ 17 h 80"/>
                <a:gd name="T32" fmla="*/ 129 w 139"/>
                <a:gd name="T33" fmla="*/ 8 h 80"/>
                <a:gd name="T34" fmla="*/ 139 w 139"/>
                <a:gd name="T35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39" h="80">
                  <a:moveTo>
                    <a:pt x="139" y="0"/>
                  </a:moveTo>
                  <a:cubicBezTo>
                    <a:pt x="138" y="8"/>
                    <a:pt x="133" y="12"/>
                    <a:pt x="126" y="17"/>
                  </a:cubicBezTo>
                  <a:cubicBezTo>
                    <a:pt x="118" y="14"/>
                    <a:pt x="120" y="20"/>
                    <a:pt x="111" y="21"/>
                  </a:cubicBezTo>
                  <a:cubicBezTo>
                    <a:pt x="102" y="25"/>
                    <a:pt x="102" y="29"/>
                    <a:pt x="90" y="30"/>
                  </a:cubicBezTo>
                  <a:cubicBezTo>
                    <a:pt x="87" y="37"/>
                    <a:pt x="84" y="35"/>
                    <a:pt x="78" y="38"/>
                  </a:cubicBezTo>
                  <a:cubicBezTo>
                    <a:pt x="73" y="45"/>
                    <a:pt x="55" y="48"/>
                    <a:pt x="55" y="48"/>
                  </a:cubicBezTo>
                  <a:cubicBezTo>
                    <a:pt x="41" y="55"/>
                    <a:pt x="60" y="55"/>
                    <a:pt x="34" y="57"/>
                  </a:cubicBezTo>
                  <a:cubicBezTo>
                    <a:pt x="33" y="64"/>
                    <a:pt x="30" y="62"/>
                    <a:pt x="24" y="65"/>
                  </a:cubicBezTo>
                  <a:cubicBezTo>
                    <a:pt x="21" y="71"/>
                    <a:pt x="19" y="71"/>
                    <a:pt x="13" y="72"/>
                  </a:cubicBezTo>
                  <a:cubicBezTo>
                    <a:pt x="9" y="75"/>
                    <a:pt x="4" y="77"/>
                    <a:pt x="0" y="80"/>
                  </a:cubicBezTo>
                  <a:cubicBezTo>
                    <a:pt x="2" y="72"/>
                    <a:pt x="5" y="72"/>
                    <a:pt x="12" y="71"/>
                  </a:cubicBezTo>
                  <a:cubicBezTo>
                    <a:pt x="19" y="66"/>
                    <a:pt x="25" y="61"/>
                    <a:pt x="33" y="59"/>
                  </a:cubicBezTo>
                  <a:cubicBezTo>
                    <a:pt x="39" y="55"/>
                    <a:pt x="45" y="51"/>
                    <a:pt x="52" y="50"/>
                  </a:cubicBezTo>
                  <a:cubicBezTo>
                    <a:pt x="59" y="47"/>
                    <a:pt x="62" y="42"/>
                    <a:pt x="69" y="39"/>
                  </a:cubicBezTo>
                  <a:cubicBezTo>
                    <a:pt x="74" y="33"/>
                    <a:pt x="80" y="30"/>
                    <a:pt x="87" y="29"/>
                  </a:cubicBezTo>
                  <a:cubicBezTo>
                    <a:pt x="94" y="24"/>
                    <a:pt x="103" y="18"/>
                    <a:pt x="111" y="17"/>
                  </a:cubicBezTo>
                  <a:cubicBezTo>
                    <a:pt x="117" y="13"/>
                    <a:pt x="122" y="9"/>
                    <a:pt x="129" y="8"/>
                  </a:cubicBezTo>
                  <a:cubicBezTo>
                    <a:pt x="133" y="6"/>
                    <a:pt x="137" y="5"/>
                    <a:pt x="139" y="0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03" name="Freeform 443"/>
            <p:cNvSpPr>
              <a:spLocks/>
            </p:cNvSpPr>
            <p:nvPr/>
          </p:nvSpPr>
          <p:spPr bwMode="auto">
            <a:xfrm>
              <a:off x="1110" y="2572"/>
              <a:ext cx="176" cy="195"/>
            </a:xfrm>
            <a:custGeom>
              <a:avLst/>
              <a:gdLst>
                <a:gd name="T0" fmla="*/ 174 w 176"/>
                <a:gd name="T1" fmla="*/ 119 h 195"/>
                <a:gd name="T2" fmla="*/ 154 w 176"/>
                <a:gd name="T3" fmla="*/ 132 h 195"/>
                <a:gd name="T4" fmla="*/ 133 w 176"/>
                <a:gd name="T5" fmla="*/ 141 h 195"/>
                <a:gd name="T6" fmla="*/ 120 w 176"/>
                <a:gd name="T7" fmla="*/ 152 h 195"/>
                <a:gd name="T8" fmla="*/ 109 w 176"/>
                <a:gd name="T9" fmla="*/ 155 h 195"/>
                <a:gd name="T10" fmla="*/ 94 w 176"/>
                <a:gd name="T11" fmla="*/ 165 h 195"/>
                <a:gd name="T12" fmla="*/ 76 w 176"/>
                <a:gd name="T13" fmla="*/ 171 h 195"/>
                <a:gd name="T14" fmla="*/ 60 w 176"/>
                <a:gd name="T15" fmla="*/ 183 h 195"/>
                <a:gd name="T16" fmla="*/ 45 w 176"/>
                <a:gd name="T17" fmla="*/ 192 h 195"/>
                <a:gd name="T18" fmla="*/ 37 w 176"/>
                <a:gd name="T19" fmla="*/ 185 h 195"/>
                <a:gd name="T20" fmla="*/ 34 w 176"/>
                <a:gd name="T21" fmla="*/ 167 h 195"/>
                <a:gd name="T22" fmla="*/ 36 w 176"/>
                <a:gd name="T23" fmla="*/ 158 h 195"/>
                <a:gd name="T24" fmla="*/ 40 w 176"/>
                <a:gd name="T25" fmla="*/ 149 h 195"/>
                <a:gd name="T26" fmla="*/ 46 w 176"/>
                <a:gd name="T27" fmla="*/ 146 h 195"/>
                <a:gd name="T28" fmla="*/ 76 w 176"/>
                <a:gd name="T29" fmla="*/ 140 h 195"/>
                <a:gd name="T30" fmla="*/ 87 w 176"/>
                <a:gd name="T31" fmla="*/ 144 h 195"/>
                <a:gd name="T32" fmla="*/ 100 w 176"/>
                <a:gd name="T33" fmla="*/ 146 h 195"/>
                <a:gd name="T34" fmla="*/ 99 w 176"/>
                <a:gd name="T35" fmla="*/ 135 h 195"/>
                <a:gd name="T36" fmla="*/ 124 w 176"/>
                <a:gd name="T37" fmla="*/ 129 h 195"/>
                <a:gd name="T38" fmla="*/ 100 w 176"/>
                <a:gd name="T39" fmla="*/ 122 h 195"/>
                <a:gd name="T40" fmla="*/ 88 w 176"/>
                <a:gd name="T41" fmla="*/ 120 h 195"/>
                <a:gd name="T42" fmla="*/ 79 w 176"/>
                <a:gd name="T43" fmla="*/ 108 h 195"/>
                <a:gd name="T44" fmla="*/ 64 w 176"/>
                <a:gd name="T45" fmla="*/ 104 h 195"/>
                <a:gd name="T46" fmla="*/ 43 w 176"/>
                <a:gd name="T47" fmla="*/ 83 h 195"/>
                <a:gd name="T48" fmla="*/ 36 w 176"/>
                <a:gd name="T49" fmla="*/ 81 h 195"/>
                <a:gd name="T50" fmla="*/ 22 w 176"/>
                <a:gd name="T51" fmla="*/ 77 h 195"/>
                <a:gd name="T52" fmla="*/ 19 w 176"/>
                <a:gd name="T53" fmla="*/ 87 h 195"/>
                <a:gd name="T54" fmla="*/ 10 w 176"/>
                <a:gd name="T55" fmla="*/ 59 h 195"/>
                <a:gd name="T56" fmla="*/ 9 w 176"/>
                <a:gd name="T57" fmla="*/ 47 h 195"/>
                <a:gd name="T58" fmla="*/ 1 w 176"/>
                <a:gd name="T59" fmla="*/ 45 h 195"/>
                <a:gd name="T60" fmla="*/ 15 w 176"/>
                <a:gd name="T61" fmla="*/ 38 h 195"/>
                <a:gd name="T62" fmla="*/ 33 w 176"/>
                <a:gd name="T63" fmla="*/ 30 h 195"/>
                <a:gd name="T64" fmla="*/ 42 w 176"/>
                <a:gd name="T65" fmla="*/ 26 h 195"/>
                <a:gd name="T66" fmla="*/ 43 w 176"/>
                <a:gd name="T67" fmla="*/ 21 h 195"/>
                <a:gd name="T68" fmla="*/ 63 w 176"/>
                <a:gd name="T69" fmla="*/ 11 h 195"/>
                <a:gd name="T70" fmla="*/ 73 w 176"/>
                <a:gd name="T71" fmla="*/ 8 h 195"/>
                <a:gd name="T72" fmla="*/ 81 w 176"/>
                <a:gd name="T73" fmla="*/ 2 h 195"/>
                <a:gd name="T74" fmla="*/ 67 w 176"/>
                <a:gd name="T75" fmla="*/ 11 h 195"/>
                <a:gd name="T76" fmla="*/ 55 w 176"/>
                <a:gd name="T77" fmla="*/ 20 h 195"/>
                <a:gd name="T78" fmla="*/ 78 w 176"/>
                <a:gd name="T79" fmla="*/ 24 h 195"/>
                <a:gd name="T80" fmla="*/ 82 w 176"/>
                <a:gd name="T81" fmla="*/ 26 h 195"/>
                <a:gd name="T82" fmla="*/ 82 w 176"/>
                <a:gd name="T83" fmla="*/ 23 h 195"/>
                <a:gd name="T84" fmla="*/ 73 w 176"/>
                <a:gd name="T85" fmla="*/ 18 h 195"/>
                <a:gd name="T86" fmla="*/ 82 w 176"/>
                <a:gd name="T87" fmla="*/ 23 h 195"/>
                <a:gd name="T88" fmla="*/ 93 w 176"/>
                <a:gd name="T89" fmla="*/ 27 h 195"/>
                <a:gd name="T90" fmla="*/ 99 w 176"/>
                <a:gd name="T91" fmla="*/ 27 h 195"/>
                <a:gd name="T92" fmla="*/ 91 w 176"/>
                <a:gd name="T93" fmla="*/ 18 h 195"/>
                <a:gd name="T94" fmla="*/ 90 w 176"/>
                <a:gd name="T95" fmla="*/ 8 h 195"/>
                <a:gd name="T96" fmla="*/ 102 w 176"/>
                <a:gd name="T97" fmla="*/ 15 h 195"/>
                <a:gd name="T98" fmla="*/ 105 w 176"/>
                <a:gd name="T99" fmla="*/ 23 h 195"/>
                <a:gd name="T100" fmla="*/ 117 w 176"/>
                <a:gd name="T101" fmla="*/ 32 h 195"/>
                <a:gd name="T102" fmla="*/ 114 w 176"/>
                <a:gd name="T103" fmla="*/ 39 h 195"/>
                <a:gd name="T104" fmla="*/ 123 w 176"/>
                <a:gd name="T105" fmla="*/ 51 h 195"/>
                <a:gd name="T106" fmla="*/ 136 w 176"/>
                <a:gd name="T107" fmla="*/ 45 h 195"/>
                <a:gd name="T108" fmla="*/ 141 w 176"/>
                <a:gd name="T109" fmla="*/ 36 h 195"/>
                <a:gd name="T110" fmla="*/ 154 w 176"/>
                <a:gd name="T111" fmla="*/ 71 h 195"/>
                <a:gd name="T112" fmla="*/ 159 w 176"/>
                <a:gd name="T113" fmla="*/ 84 h 195"/>
                <a:gd name="T114" fmla="*/ 174 w 176"/>
                <a:gd name="T115" fmla="*/ 11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76" h="195">
                  <a:moveTo>
                    <a:pt x="174" y="119"/>
                  </a:moveTo>
                  <a:cubicBezTo>
                    <a:pt x="171" y="125"/>
                    <a:pt x="161" y="131"/>
                    <a:pt x="154" y="132"/>
                  </a:cubicBezTo>
                  <a:cubicBezTo>
                    <a:pt x="147" y="137"/>
                    <a:pt x="142" y="140"/>
                    <a:pt x="133" y="141"/>
                  </a:cubicBezTo>
                  <a:cubicBezTo>
                    <a:pt x="128" y="143"/>
                    <a:pt x="126" y="151"/>
                    <a:pt x="120" y="152"/>
                  </a:cubicBezTo>
                  <a:cubicBezTo>
                    <a:pt x="113" y="153"/>
                    <a:pt x="117" y="152"/>
                    <a:pt x="109" y="155"/>
                  </a:cubicBezTo>
                  <a:cubicBezTo>
                    <a:pt x="103" y="160"/>
                    <a:pt x="102" y="163"/>
                    <a:pt x="94" y="165"/>
                  </a:cubicBezTo>
                  <a:cubicBezTo>
                    <a:pt x="88" y="168"/>
                    <a:pt x="82" y="170"/>
                    <a:pt x="76" y="171"/>
                  </a:cubicBezTo>
                  <a:cubicBezTo>
                    <a:pt x="70" y="174"/>
                    <a:pt x="65" y="179"/>
                    <a:pt x="60" y="183"/>
                  </a:cubicBezTo>
                  <a:cubicBezTo>
                    <a:pt x="57" y="191"/>
                    <a:pt x="54" y="191"/>
                    <a:pt x="45" y="192"/>
                  </a:cubicBezTo>
                  <a:cubicBezTo>
                    <a:pt x="37" y="195"/>
                    <a:pt x="40" y="191"/>
                    <a:pt x="37" y="185"/>
                  </a:cubicBezTo>
                  <a:cubicBezTo>
                    <a:pt x="40" y="179"/>
                    <a:pt x="37" y="173"/>
                    <a:pt x="34" y="167"/>
                  </a:cubicBezTo>
                  <a:cubicBezTo>
                    <a:pt x="45" y="163"/>
                    <a:pt x="32" y="167"/>
                    <a:pt x="36" y="158"/>
                  </a:cubicBezTo>
                  <a:cubicBezTo>
                    <a:pt x="34" y="153"/>
                    <a:pt x="31" y="143"/>
                    <a:pt x="40" y="149"/>
                  </a:cubicBezTo>
                  <a:cubicBezTo>
                    <a:pt x="43" y="144"/>
                    <a:pt x="44" y="135"/>
                    <a:pt x="46" y="146"/>
                  </a:cubicBezTo>
                  <a:cubicBezTo>
                    <a:pt x="50" y="144"/>
                    <a:pt x="71" y="140"/>
                    <a:pt x="76" y="140"/>
                  </a:cubicBezTo>
                  <a:cubicBezTo>
                    <a:pt x="79" y="146"/>
                    <a:pt x="81" y="147"/>
                    <a:pt x="87" y="144"/>
                  </a:cubicBezTo>
                  <a:cubicBezTo>
                    <a:pt x="94" y="149"/>
                    <a:pt x="93" y="142"/>
                    <a:pt x="100" y="146"/>
                  </a:cubicBezTo>
                  <a:cubicBezTo>
                    <a:pt x="92" y="133"/>
                    <a:pt x="107" y="148"/>
                    <a:pt x="99" y="135"/>
                  </a:cubicBezTo>
                  <a:cubicBezTo>
                    <a:pt x="106" y="130"/>
                    <a:pt x="116" y="130"/>
                    <a:pt x="124" y="129"/>
                  </a:cubicBezTo>
                  <a:cubicBezTo>
                    <a:pt x="117" y="125"/>
                    <a:pt x="108" y="124"/>
                    <a:pt x="100" y="122"/>
                  </a:cubicBezTo>
                  <a:cubicBezTo>
                    <a:pt x="96" y="115"/>
                    <a:pt x="95" y="119"/>
                    <a:pt x="88" y="120"/>
                  </a:cubicBezTo>
                  <a:cubicBezTo>
                    <a:pt x="84" y="114"/>
                    <a:pt x="81" y="115"/>
                    <a:pt x="79" y="108"/>
                  </a:cubicBezTo>
                  <a:cubicBezTo>
                    <a:pt x="73" y="111"/>
                    <a:pt x="67" y="111"/>
                    <a:pt x="64" y="104"/>
                  </a:cubicBezTo>
                  <a:cubicBezTo>
                    <a:pt x="63" y="98"/>
                    <a:pt x="50" y="84"/>
                    <a:pt x="43" y="83"/>
                  </a:cubicBezTo>
                  <a:cubicBezTo>
                    <a:pt x="35" y="79"/>
                    <a:pt x="38" y="92"/>
                    <a:pt x="36" y="81"/>
                  </a:cubicBezTo>
                  <a:cubicBezTo>
                    <a:pt x="28" y="84"/>
                    <a:pt x="30" y="79"/>
                    <a:pt x="22" y="77"/>
                  </a:cubicBezTo>
                  <a:cubicBezTo>
                    <a:pt x="18" y="82"/>
                    <a:pt x="25" y="98"/>
                    <a:pt x="19" y="87"/>
                  </a:cubicBezTo>
                  <a:cubicBezTo>
                    <a:pt x="18" y="78"/>
                    <a:pt x="15" y="66"/>
                    <a:pt x="10" y="59"/>
                  </a:cubicBezTo>
                  <a:cubicBezTo>
                    <a:pt x="10" y="55"/>
                    <a:pt x="11" y="50"/>
                    <a:pt x="9" y="47"/>
                  </a:cubicBezTo>
                  <a:cubicBezTo>
                    <a:pt x="8" y="45"/>
                    <a:pt x="2" y="47"/>
                    <a:pt x="1" y="45"/>
                  </a:cubicBezTo>
                  <a:cubicBezTo>
                    <a:pt x="0" y="44"/>
                    <a:pt x="14" y="38"/>
                    <a:pt x="15" y="38"/>
                  </a:cubicBezTo>
                  <a:cubicBezTo>
                    <a:pt x="24" y="33"/>
                    <a:pt x="20" y="32"/>
                    <a:pt x="33" y="30"/>
                  </a:cubicBezTo>
                  <a:cubicBezTo>
                    <a:pt x="36" y="28"/>
                    <a:pt x="40" y="28"/>
                    <a:pt x="42" y="26"/>
                  </a:cubicBezTo>
                  <a:cubicBezTo>
                    <a:pt x="43" y="25"/>
                    <a:pt x="42" y="22"/>
                    <a:pt x="43" y="21"/>
                  </a:cubicBezTo>
                  <a:cubicBezTo>
                    <a:pt x="46" y="17"/>
                    <a:pt x="58" y="12"/>
                    <a:pt x="63" y="11"/>
                  </a:cubicBezTo>
                  <a:cubicBezTo>
                    <a:pt x="66" y="9"/>
                    <a:pt x="70" y="10"/>
                    <a:pt x="73" y="8"/>
                  </a:cubicBezTo>
                  <a:cubicBezTo>
                    <a:pt x="85" y="0"/>
                    <a:pt x="67" y="5"/>
                    <a:pt x="81" y="2"/>
                  </a:cubicBezTo>
                  <a:cubicBezTo>
                    <a:pt x="77" y="7"/>
                    <a:pt x="72" y="8"/>
                    <a:pt x="67" y="11"/>
                  </a:cubicBezTo>
                  <a:cubicBezTo>
                    <a:pt x="63" y="16"/>
                    <a:pt x="61" y="18"/>
                    <a:pt x="55" y="20"/>
                  </a:cubicBezTo>
                  <a:cubicBezTo>
                    <a:pt x="66" y="21"/>
                    <a:pt x="69" y="22"/>
                    <a:pt x="78" y="24"/>
                  </a:cubicBezTo>
                  <a:cubicBezTo>
                    <a:pt x="79" y="25"/>
                    <a:pt x="81" y="26"/>
                    <a:pt x="82" y="26"/>
                  </a:cubicBezTo>
                  <a:cubicBezTo>
                    <a:pt x="90" y="29"/>
                    <a:pt x="87" y="27"/>
                    <a:pt x="82" y="23"/>
                  </a:cubicBezTo>
                  <a:cubicBezTo>
                    <a:pt x="81" y="22"/>
                    <a:pt x="73" y="19"/>
                    <a:pt x="73" y="18"/>
                  </a:cubicBezTo>
                  <a:cubicBezTo>
                    <a:pt x="73" y="15"/>
                    <a:pt x="79" y="21"/>
                    <a:pt x="82" y="23"/>
                  </a:cubicBezTo>
                  <a:cubicBezTo>
                    <a:pt x="88" y="27"/>
                    <a:pt x="86" y="26"/>
                    <a:pt x="93" y="27"/>
                  </a:cubicBezTo>
                  <a:cubicBezTo>
                    <a:pt x="96" y="28"/>
                    <a:pt x="109" y="34"/>
                    <a:pt x="99" y="27"/>
                  </a:cubicBezTo>
                  <a:cubicBezTo>
                    <a:pt x="112" y="25"/>
                    <a:pt x="96" y="20"/>
                    <a:pt x="91" y="18"/>
                  </a:cubicBezTo>
                  <a:cubicBezTo>
                    <a:pt x="87" y="14"/>
                    <a:pt x="81" y="10"/>
                    <a:pt x="90" y="8"/>
                  </a:cubicBezTo>
                  <a:cubicBezTo>
                    <a:pt x="105" y="10"/>
                    <a:pt x="89" y="13"/>
                    <a:pt x="102" y="15"/>
                  </a:cubicBezTo>
                  <a:cubicBezTo>
                    <a:pt x="110" y="19"/>
                    <a:pt x="103" y="14"/>
                    <a:pt x="105" y="23"/>
                  </a:cubicBezTo>
                  <a:cubicBezTo>
                    <a:pt x="106" y="27"/>
                    <a:pt x="114" y="30"/>
                    <a:pt x="117" y="32"/>
                  </a:cubicBezTo>
                  <a:cubicBezTo>
                    <a:pt x="122" y="39"/>
                    <a:pt x="130" y="37"/>
                    <a:pt x="114" y="39"/>
                  </a:cubicBezTo>
                  <a:cubicBezTo>
                    <a:pt x="120" y="42"/>
                    <a:pt x="121" y="45"/>
                    <a:pt x="123" y="51"/>
                  </a:cubicBezTo>
                  <a:cubicBezTo>
                    <a:pt x="131" y="50"/>
                    <a:pt x="134" y="54"/>
                    <a:pt x="136" y="45"/>
                  </a:cubicBezTo>
                  <a:cubicBezTo>
                    <a:pt x="135" y="38"/>
                    <a:pt x="132" y="31"/>
                    <a:pt x="141" y="36"/>
                  </a:cubicBezTo>
                  <a:cubicBezTo>
                    <a:pt x="148" y="48"/>
                    <a:pt x="142" y="62"/>
                    <a:pt x="154" y="71"/>
                  </a:cubicBezTo>
                  <a:cubicBezTo>
                    <a:pt x="156" y="75"/>
                    <a:pt x="157" y="80"/>
                    <a:pt x="159" y="84"/>
                  </a:cubicBezTo>
                  <a:cubicBezTo>
                    <a:pt x="161" y="98"/>
                    <a:pt x="176" y="105"/>
                    <a:pt x="174" y="119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04" name="Freeform 444"/>
            <p:cNvSpPr>
              <a:spLocks/>
            </p:cNvSpPr>
            <p:nvPr/>
          </p:nvSpPr>
          <p:spPr bwMode="auto">
            <a:xfrm>
              <a:off x="1102" y="2622"/>
              <a:ext cx="66" cy="151"/>
            </a:xfrm>
            <a:custGeom>
              <a:avLst/>
              <a:gdLst>
                <a:gd name="T0" fmla="*/ 45 w 66"/>
                <a:gd name="T1" fmla="*/ 151 h 151"/>
                <a:gd name="T2" fmla="*/ 42 w 66"/>
                <a:gd name="T3" fmla="*/ 126 h 151"/>
                <a:gd name="T4" fmla="*/ 36 w 66"/>
                <a:gd name="T5" fmla="*/ 96 h 151"/>
                <a:gd name="T6" fmla="*/ 30 w 66"/>
                <a:gd name="T7" fmla="*/ 63 h 151"/>
                <a:gd name="T8" fmla="*/ 24 w 66"/>
                <a:gd name="T9" fmla="*/ 25 h 151"/>
                <a:gd name="T10" fmla="*/ 26 w 66"/>
                <a:gd name="T11" fmla="*/ 40 h 151"/>
                <a:gd name="T12" fmla="*/ 38 w 66"/>
                <a:gd name="T13" fmla="*/ 79 h 151"/>
                <a:gd name="T14" fmla="*/ 56 w 66"/>
                <a:gd name="T15" fmla="*/ 84 h 151"/>
                <a:gd name="T16" fmla="*/ 56 w 66"/>
                <a:gd name="T17" fmla="*/ 82 h 151"/>
                <a:gd name="T18" fmla="*/ 44 w 66"/>
                <a:gd name="T19" fmla="*/ 75 h 151"/>
                <a:gd name="T20" fmla="*/ 35 w 66"/>
                <a:gd name="T21" fmla="*/ 60 h 151"/>
                <a:gd name="T22" fmla="*/ 38 w 66"/>
                <a:gd name="T23" fmla="*/ 61 h 151"/>
                <a:gd name="T24" fmla="*/ 18 w 66"/>
                <a:gd name="T25" fmla="*/ 22 h 151"/>
                <a:gd name="T26" fmla="*/ 5 w 66"/>
                <a:gd name="T27" fmla="*/ 3 h 151"/>
                <a:gd name="T28" fmla="*/ 12 w 66"/>
                <a:gd name="T29" fmla="*/ 13 h 151"/>
                <a:gd name="T30" fmla="*/ 11 w 66"/>
                <a:gd name="T31" fmla="*/ 18 h 151"/>
                <a:gd name="T32" fmla="*/ 18 w 66"/>
                <a:gd name="T33" fmla="*/ 19 h 151"/>
                <a:gd name="T34" fmla="*/ 12 w 66"/>
                <a:gd name="T35" fmla="*/ 25 h 151"/>
                <a:gd name="T36" fmla="*/ 17 w 66"/>
                <a:gd name="T37" fmla="*/ 28 h 151"/>
                <a:gd name="T38" fmla="*/ 20 w 66"/>
                <a:gd name="T39" fmla="*/ 42 h 151"/>
                <a:gd name="T40" fmla="*/ 18 w 66"/>
                <a:gd name="T41" fmla="*/ 48 h 151"/>
                <a:gd name="T42" fmla="*/ 29 w 66"/>
                <a:gd name="T43" fmla="*/ 55 h 151"/>
                <a:gd name="T44" fmla="*/ 15 w 66"/>
                <a:gd name="T45" fmla="*/ 69 h 151"/>
                <a:gd name="T46" fmla="*/ 27 w 66"/>
                <a:gd name="T47" fmla="*/ 93 h 151"/>
                <a:gd name="T48" fmla="*/ 30 w 66"/>
                <a:gd name="T49" fmla="*/ 112 h 151"/>
                <a:gd name="T50" fmla="*/ 35 w 66"/>
                <a:gd name="T51" fmla="*/ 135 h 151"/>
                <a:gd name="T52" fmla="*/ 45 w 66"/>
                <a:gd name="T53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6" h="151">
                  <a:moveTo>
                    <a:pt x="45" y="151"/>
                  </a:moveTo>
                  <a:cubicBezTo>
                    <a:pt x="47" y="142"/>
                    <a:pt x="46" y="135"/>
                    <a:pt x="42" y="126"/>
                  </a:cubicBezTo>
                  <a:cubicBezTo>
                    <a:pt x="41" y="116"/>
                    <a:pt x="39" y="105"/>
                    <a:pt x="36" y="96"/>
                  </a:cubicBezTo>
                  <a:cubicBezTo>
                    <a:pt x="35" y="85"/>
                    <a:pt x="32" y="74"/>
                    <a:pt x="30" y="63"/>
                  </a:cubicBezTo>
                  <a:cubicBezTo>
                    <a:pt x="29" y="50"/>
                    <a:pt x="26" y="38"/>
                    <a:pt x="24" y="25"/>
                  </a:cubicBezTo>
                  <a:cubicBezTo>
                    <a:pt x="23" y="31"/>
                    <a:pt x="23" y="35"/>
                    <a:pt x="26" y="40"/>
                  </a:cubicBezTo>
                  <a:cubicBezTo>
                    <a:pt x="26" y="43"/>
                    <a:pt x="35" y="77"/>
                    <a:pt x="38" y="79"/>
                  </a:cubicBezTo>
                  <a:cubicBezTo>
                    <a:pt x="43" y="82"/>
                    <a:pt x="51" y="82"/>
                    <a:pt x="56" y="84"/>
                  </a:cubicBezTo>
                  <a:cubicBezTo>
                    <a:pt x="66" y="92"/>
                    <a:pt x="44" y="87"/>
                    <a:pt x="56" y="82"/>
                  </a:cubicBezTo>
                  <a:cubicBezTo>
                    <a:pt x="50" y="81"/>
                    <a:pt x="38" y="84"/>
                    <a:pt x="44" y="75"/>
                  </a:cubicBezTo>
                  <a:cubicBezTo>
                    <a:pt x="41" y="69"/>
                    <a:pt x="40" y="65"/>
                    <a:pt x="35" y="60"/>
                  </a:cubicBezTo>
                  <a:cubicBezTo>
                    <a:pt x="39" y="58"/>
                    <a:pt x="51" y="59"/>
                    <a:pt x="38" y="61"/>
                  </a:cubicBezTo>
                  <a:cubicBezTo>
                    <a:pt x="40" y="49"/>
                    <a:pt x="24" y="33"/>
                    <a:pt x="18" y="22"/>
                  </a:cubicBezTo>
                  <a:cubicBezTo>
                    <a:pt x="17" y="6"/>
                    <a:pt x="21" y="0"/>
                    <a:pt x="5" y="3"/>
                  </a:cubicBezTo>
                  <a:cubicBezTo>
                    <a:pt x="14" y="5"/>
                    <a:pt x="16" y="3"/>
                    <a:pt x="12" y="13"/>
                  </a:cubicBezTo>
                  <a:cubicBezTo>
                    <a:pt x="12" y="15"/>
                    <a:pt x="10" y="17"/>
                    <a:pt x="11" y="18"/>
                  </a:cubicBezTo>
                  <a:cubicBezTo>
                    <a:pt x="13" y="20"/>
                    <a:pt x="16" y="17"/>
                    <a:pt x="18" y="19"/>
                  </a:cubicBezTo>
                  <a:cubicBezTo>
                    <a:pt x="23" y="24"/>
                    <a:pt x="12" y="25"/>
                    <a:pt x="12" y="25"/>
                  </a:cubicBezTo>
                  <a:cubicBezTo>
                    <a:pt x="3" y="29"/>
                    <a:pt x="13" y="30"/>
                    <a:pt x="17" y="28"/>
                  </a:cubicBezTo>
                  <a:cubicBezTo>
                    <a:pt x="21" y="35"/>
                    <a:pt x="17" y="35"/>
                    <a:pt x="20" y="42"/>
                  </a:cubicBezTo>
                  <a:cubicBezTo>
                    <a:pt x="14" y="43"/>
                    <a:pt x="0" y="50"/>
                    <a:pt x="18" y="48"/>
                  </a:cubicBezTo>
                  <a:cubicBezTo>
                    <a:pt x="24" y="49"/>
                    <a:pt x="26" y="49"/>
                    <a:pt x="29" y="55"/>
                  </a:cubicBezTo>
                  <a:cubicBezTo>
                    <a:pt x="25" y="69"/>
                    <a:pt x="26" y="65"/>
                    <a:pt x="15" y="69"/>
                  </a:cubicBezTo>
                  <a:cubicBezTo>
                    <a:pt x="32" y="73"/>
                    <a:pt x="30" y="77"/>
                    <a:pt x="27" y="93"/>
                  </a:cubicBezTo>
                  <a:cubicBezTo>
                    <a:pt x="37" y="95"/>
                    <a:pt x="35" y="105"/>
                    <a:pt x="30" y="112"/>
                  </a:cubicBezTo>
                  <a:cubicBezTo>
                    <a:pt x="40" y="117"/>
                    <a:pt x="40" y="126"/>
                    <a:pt x="35" y="135"/>
                  </a:cubicBezTo>
                  <a:cubicBezTo>
                    <a:pt x="47" y="137"/>
                    <a:pt x="37" y="143"/>
                    <a:pt x="45" y="151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05" name="Freeform 445"/>
            <p:cNvSpPr>
              <a:spLocks/>
            </p:cNvSpPr>
            <p:nvPr/>
          </p:nvSpPr>
          <p:spPr bwMode="auto">
            <a:xfrm>
              <a:off x="1210" y="2559"/>
              <a:ext cx="35" cy="48"/>
            </a:xfrm>
            <a:custGeom>
              <a:avLst/>
              <a:gdLst>
                <a:gd name="T0" fmla="*/ 33 w 35"/>
                <a:gd name="T1" fmla="*/ 48 h 48"/>
                <a:gd name="T2" fmla="*/ 24 w 35"/>
                <a:gd name="T3" fmla="*/ 25 h 48"/>
                <a:gd name="T4" fmla="*/ 15 w 35"/>
                <a:gd name="T5" fmla="*/ 4 h 48"/>
                <a:gd name="T6" fmla="*/ 9 w 35"/>
                <a:gd name="T7" fmla="*/ 13 h 48"/>
                <a:gd name="T8" fmla="*/ 18 w 35"/>
                <a:gd name="T9" fmla="*/ 18 h 48"/>
                <a:gd name="T10" fmla="*/ 12 w 35"/>
                <a:gd name="T11" fmla="*/ 16 h 48"/>
                <a:gd name="T12" fmla="*/ 0 w 35"/>
                <a:gd name="T13" fmla="*/ 6 h 48"/>
                <a:gd name="T14" fmla="*/ 14 w 35"/>
                <a:gd name="T15" fmla="*/ 0 h 48"/>
                <a:gd name="T16" fmla="*/ 20 w 35"/>
                <a:gd name="T17" fmla="*/ 12 h 48"/>
                <a:gd name="T18" fmla="*/ 32 w 35"/>
                <a:gd name="T19" fmla="*/ 28 h 48"/>
                <a:gd name="T20" fmla="*/ 33 w 35"/>
                <a:gd name="T2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5" h="48">
                  <a:moveTo>
                    <a:pt x="33" y="48"/>
                  </a:moveTo>
                  <a:cubicBezTo>
                    <a:pt x="32" y="38"/>
                    <a:pt x="29" y="34"/>
                    <a:pt x="24" y="25"/>
                  </a:cubicBezTo>
                  <a:cubicBezTo>
                    <a:pt x="30" y="17"/>
                    <a:pt x="23" y="7"/>
                    <a:pt x="15" y="4"/>
                  </a:cubicBezTo>
                  <a:cubicBezTo>
                    <a:pt x="5" y="9"/>
                    <a:pt x="20" y="6"/>
                    <a:pt x="9" y="13"/>
                  </a:cubicBezTo>
                  <a:cubicBezTo>
                    <a:pt x="14" y="15"/>
                    <a:pt x="20" y="17"/>
                    <a:pt x="18" y="18"/>
                  </a:cubicBezTo>
                  <a:cubicBezTo>
                    <a:pt x="16" y="19"/>
                    <a:pt x="14" y="17"/>
                    <a:pt x="12" y="16"/>
                  </a:cubicBezTo>
                  <a:cubicBezTo>
                    <a:pt x="10" y="5"/>
                    <a:pt x="12" y="3"/>
                    <a:pt x="0" y="6"/>
                  </a:cubicBezTo>
                  <a:cubicBezTo>
                    <a:pt x="5" y="3"/>
                    <a:pt x="8" y="1"/>
                    <a:pt x="14" y="0"/>
                  </a:cubicBezTo>
                  <a:cubicBezTo>
                    <a:pt x="23" y="1"/>
                    <a:pt x="21" y="4"/>
                    <a:pt x="20" y="12"/>
                  </a:cubicBezTo>
                  <a:cubicBezTo>
                    <a:pt x="24" y="18"/>
                    <a:pt x="29" y="21"/>
                    <a:pt x="32" y="28"/>
                  </a:cubicBezTo>
                  <a:cubicBezTo>
                    <a:pt x="34" y="37"/>
                    <a:pt x="35" y="38"/>
                    <a:pt x="33" y="4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06" name="Freeform 446"/>
            <p:cNvSpPr>
              <a:spLocks/>
            </p:cNvSpPr>
            <p:nvPr/>
          </p:nvSpPr>
          <p:spPr bwMode="auto">
            <a:xfrm>
              <a:off x="1177" y="2565"/>
              <a:ext cx="75" cy="64"/>
            </a:xfrm>
            <a:custGeom>
              <a:avLst/>
              <a:gdLst>
                <a:gd name="T0" fmla="*/ 75 w 75"/>
                <a:gd name="T1" fmla="*/ 64 h 64"/>
                <a:gd name="T2" fmla="*/ 57 w 75"/>
                <a:gd name="T3" fmla="*/ 54 h 64"/>
                <a:gd name="T4" fmla="*/ 35 w 75"/>
                <a:gd name="T5" fmla="*/ 43 h 64"/>
                <a:gd name="T6" fmla="*/ 63 w 75"/>
                <a:gd name="T7" fmla="*/ 51 h 64"/>
                <a:gd name="T8" fmla="*/ 50 w 75"/>
                <a:gd name="T9" fmla="*/ 31 h 64"/>
                <a:gd name="T10" fmla="*/ 45 w 75"/>
                <a:gd name="T11" fmla="*/ 30 h 64"/>
                <a:gd name="T12" fmla="*/ 44 w 75"/>
                <a:gd name="T13" fmla="*/ 33 h 64"/>
                <a:gd name="T14" fmla="*/ 30 w 75"/>
                <a:gd name="T15" fmla="*/ 24 h 64"/>
                <a:gd name="T16" fmla="*/ 14 w 75"/>
                <a:gd name="T17" fmla="*/ 25 h 64"/>
                <a:gd name="T18" fmla="*/ 29 w 75"/>
                <a:gd name="T19" fmla="*/ 28 h 64"/>
                <a:gd name="T20" fmla="*/ 39 w 75"/>
                <a:gd name="T21" fmla="*/ 24 h 64"/>
                <a:gd name="T22" fmla="*/ 53 w 75"/>
                <a:gd name="T23" fmla="*/ 31 h 64"/>
                <a:gd name="T24" fmla="*/ 26 w 75"/>
                <a:gd name="T25" fmla="*/ 13 h 64"/>
                <a:gd name="T26" fmla="*/ 41 w 75"/>
                <a:gd name="T27" fmla="*/ 24 h 64"/>
                <a:gd name="T28" fmla="*/ 47 w 75"/>
                <a:gd name="T29" fmla="*/ 15 h 64"/>
                <a:gd name="T30" fmla="*/ 39 w 75"/>
                <a:gd name="T31" fmla="*/ 6 h 64"/>
                <a:gd name="T32" fmla="*/ 35 w 75"/>
                <a:gd name="T33" fmla="*/ 6 h 64"/>
                <a:gd name="T34" fmla="*/ 53 w 75"/>
                <a:gd name="T35" fmla="*/ 1 h 64"/>
                <a:gd name="T36" fmla="*/ 65 w 75"/>
                <a:gd name="T37" fmla="*/ 24 h 64"/>
                <a:gd name="T38" fmla="*/ 72 w 75"/>
                <a:gd name="T39" fmla="*/ 63 h 64"/>
                <a:gd name="T40" fmla="*/ 75 w 75"/>
                <a:gd name="T41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5" h="64">
                  <a:moveTo>
                    <a:pt x="75" y="64"/>
                  </a:moveTo>
                  <a:cubicBezTo>
                    <a:pt x="70" y="57"/>
                    <a:pt x="65" y="55"/>
                    <a:pt x="57" y="54"/>
                  </a:cubicBezTo>
                  <a:cubicBezTo>
                    <a:pt x="50" y="50"/>
                    <a:pt x="43" y="47"/>
                    <a:pt x="35" y="43"/>
                  </a:cubicBezTo>
                  <a:cubicBezTo>
                    <a:pt x="41" y="52"/>
                    <a:pt x="52" y="50"/>
                    <a:pt x="63" y="51"/>
                  </a:cubicBezTo>
                  <a:cubicBezTo>
                    <a:pt x="60" y="41"/>
                    <a:pt x="60" y="36"/>
                    <a:pt x="50" y="31"/>
                  </a:cubicBezTo>
                  <a:cubicBezTo>
                    <a:pt x="50" y="31"/>
                    <a:pt x="47" y="30"/>
                    <a:pt x="45" y="30"/>
                  </a:cubicBezTo>
                  <a:cubicBezTo>
                    <a:pt x="34" y="25"/>
                    <a:pt x="47" y="30"/>
                    <a:pt x="44" y="33"/>
                  </a:cubicBezTo>
                  <a:cubicBezTo>
                    <a:pt x="44" y="33"/>
                    <a:pt x="31" y="25"/>
                    <a:pt x="30" y="24"/>
                  </a:cubicBezTo>
                  <a:cubicBezTo>
                    <a:pt x="34" y="36"/>
                    <a:pt x="24" y="28"/>
                    <a:pt x="14" y="25"/>
                  </a:cubicBezTo>
                  <a:cubicBezTo>
                    <a:pt x="0" y="17"/>
                    <a:pt x="26" y="27"/>
                    <a:pt x="29" y="28"/>
                  </a:cubicBezTo>
                  <a:cubicBezTo>
                    <a:pt x="18" y="22"/>
                    <a:pt x="30" y="28"/>
                    <a:pt x="39" y="24"/>
                  </a:cubicBezTo>
                  <a:cubicBezTo>
                    <a:pt x="27" y="18"/>
                    <a:pt x="49" y="30"/>
                    <a:pt x="53" y="31"/>
                  </a:cubicBezTo>
                  <a:cubicBezTo>
                    <a:pt x="46" y="22"/>
                    <a:pt x="37" y="17"/>
                    <a:pt x="26" y="13"/>
                  </a:cubicBezTo>
                  <a:cubicBezTo>
                    <a:pt x="31" y="18"/>
                    <a:pt x="34" y="21"/>
                    <a:pt x="41" y="24"/>
                  </a:cubicBezTo>
                  <a:cubicBezTo>
                    <a:pt x="47" y="20"/>
                    <a:pt x="54" y="22"/>
                    <a:pt x="47" y="15"/>
                  </a:cubicBezTo>
                  <a:cubicBezTo>
                    <a:pt x="52" y="7"/>
                    <a:pt x="46" y="7"/>
                    <a:pt x="39" y="6"/>
                  </a:cubicBezTo>
                  <a:cubicBezTo>
                    <a:pt x="35" y="9"/>
                    <a:pt x="22" y="8"/>
                    <a:pt x="35" y="6"/>
                  </a:cubicBezTo>
                  <a:cubicBezTo>
                    <a:pt x="42" y="1"/>
                    <a:pt x="43" y="0"/>
                    <a:pt x="53" y="1"/>
                  </a:cubicBezTo>
                  <a:cubicBezTo>
                    <a:pt x="54" y="14"/>
                    <a:pt x="54" y="18"/>
                    <a:pt x="65" y="24"/>
                  </a:cubicBezTo>
                  <a:cubicBezTo>
                    <a:pt x="66" y="52"/>
                    <a:pt x="70" y="36"/>
                    <a:pt x="72" y="63"/>
                  </a:cubicBezTo>
                  <a:cubicBezTo>
                    <a:pt x="75" y="56"/>
                    <a:pt x="74" y="56"/>
                    <a:pt x="75" y="6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07" name="Freeform 447"/>
            <p:cNvSpPr>
              <a:spLocks/>
            </p:cNvSpPr>
            <p:nvPr/>
          </p:nvSpPr>
          <p:spPr bwMode="auto">
            <a:xfrm>
              <a:off x="1111" y="2544"/>
              <a:ext cx="113" cy="72"/>
            </a:xfrm>
            <a:custGeom>
              <a:avLst/>
              <a:gdLst>
                <a:gd name="T0" fmla="*/ 113 w 113"/>
                <a:gd name="T1" fmla="*/ 0 h 72"/>
                <a:gd name="T2" fmla="*/ 95 w 113"/>
                <a:gd name="T3" fmla="*/ 19 h 72"/>
                <a:gd name="T4" fmla="*/ 63 w 113"/>
                <a:gd name="T5" fmla="*/ 37 h 72"/>
                <a:gd name="T6" fmla="*/ 39 w 113"/>
                <a:gd name="T7" fmla="*/ 48 h 72"/>
                <a:gd name="T8" fmla="*/ 12 w 113"/>
                <a:gd name="T9" fmla="*/ 64 h 72"/>
                <a:gd name="T10" fmla="*/ 0 w 113"/>
                <a:gd name="T11" fmla="*/ 66 h 72"/>
                <a:gd name="T12" fmla="*/ 24 w 113"/>
                <a:gd name="T13" fmla="*/ 52 h 72"/>
                <a:gd name="T14" fmla="*/ 42 w 113"/>
                <a:gd name="T15" fmla="*/ 40 h 72"/>
                <a:gd name="T16" fmla="*/ 57 w 113"/>
                <a:gd name="T17" fmla="*/ 34 h 72"/>
                <a:gd name="T18" fmla="*/ 66 w 113"/>
                <a:gd name="T19" fmla="*/ 22 h 72"/>
                <a:gd name="T20" fmla="*/ 93 w 113"/>
                <a:gd name="T21" fmla="*/ 16 h 72"/>
                <a:gd name="T22" fmla="*/ 113 w 113"/>
                <a:gd name="T23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3" h="72">
                  <a:moveTo>
                    <a:pt x="113" y="0"/>
                  </a:moveTo>
                  <a:cubicBezTo>
                    <a:pt x="111" y="11"/>
                    <a:pt x="106" y="17"/>
                    <a:pt x="95" y="19"/>
                  </a:cubicBezTo>
                  <a:cubicBezTo>
                    <a:pt x="93" y="23"/>
                    <a:pt x="69" y="36"/>
                    <a:pt x="63" y="37"/>
                  </a:cubicBezTo>
                  <a:cubicBezTo>
                    <a:pt x="55" y="43"/>
                    <a:pt x="48" y="45"/>
                    <a:pt x="39" y="48"/>
                  </a:cubicBezTo>
                  <a:cubicBezTo>
                    <a:pt x="31" y="54"/>
                    <a:pt x="22" y="62"/>
                    <a:pt x="12" y="64"/>
                  </a:cubicBezTo>
                  <a:cubicBezTo>
                    <a:pt x="7" y="68"/>
                    <a:pt x="5" y="72"/>
                    <a:pt x="0" y="66"/>
                  </a:cubicBezTo>
                  <a:cubicBezTo>
                    <a:pt x="5" y="54"/>
                    <a:pt x="13" y="55"/>
                    <a:pt x="24" y="52"/>
                  </a:cubicBezTo>
                  <a:cubicBezTo>
                    <a:pt x="29" y="42"/>
                    <a:pt x="32" y="43"/>
                    <a:pt x="42" y="40"/>
                  </a:cubicBezTo>
                  <a:cubicBezTo>
                    <a:pt x="47" y="37"/>
                    <a:pt x="52" y="37"/>
                    <a:pt x="57" y="34"/>
                  </a:cubicBezTo>
                  <a:cubicBezTo>
                    <a:pt x="61" y="29"/>
                    <a:pt x="65" y="29"/>
                    <a:pt x="66" y="22"/>
                  </a:cubicBezTo>
                  <a:cubicBezTo>
                    <a:pt x="74" y="25"/>
                    <a:pt x="85" y="18"/>
                    <a:pt x="93" y="16"/>
                  </a:cubicBezTo>
                  <a:cubicBezTo>
                    <a:pt x="96" y="10"/>
                    <a:pt x="107" y="6"/>
                    <a:pt x="113" y="0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08" name="Freeform 448"/>
            <p:cNvSpPr>
              <a:spLocks/>
            </p:cNvSpPr>
            <p:nvPr/>
          </p:nvSpPr>
          <p:spPr bwMode="auto">
            <a:xfrm>
              <a:off x="1108" y="2532"/>
              <a:ext cx="113" cy="69"/>
            </a:xfrm>
            <a:custGeom>
              <a:avLst/>
              <a:gdLst>
                <a:gd name="T0" fmla="*/ 108 w 113"/>
                <a:gd name="T1" fmla="*/ 0 h 69"/>
                <a:gd name="T2" fmla="*/ 105 w 113"/>
                <a:gd name="T3" fmla="*/ 13 h 69"/>
                <a:gd name="T4" fmla="*/ 72 w 113"/>
                <a:gd name="T5" fmla="*/ 27 h 69"/>
                <a:gd name="T6" fmla="*/ 53 w 113"/>
                <a:gd name="T7" fmla="*/ 40 h 69"/>
                <a:gd name="T8" fmla="*/ 39 w 113"/>
                <a:gd name="T9" fmla="*/ 46 h 69"/>
                <a:gd name="T10" fmla="*/ 20 w 113"/>
                <a:gd name="T11" fmla="*/ 60 h 69"/>
                <a:gd name="T12" fmla="*/ 14 w 113"/>
                <a:gd name="T13" fmla="*/ 61 h 69"/>
                <a:gd name="T14" fmla="*/ 0 w 113"/>
                <a:gd name="T15" fmla="*/ 64 h 69"/>
                <a:gd name="T16" fmla="*/ 18 w 113"/>
                <a:gd name="T17" fmla="*/ 54 h 69"/>
                <a:gd name="T18" fmla="*/ 42 w 113"/>
                <a:gd name="T19" fmla="*/ 43 h 69"/>
                <a:gd name="T20" fmla="*/ 53 w 113"/>
                <a:gd name="T21" fmla="*/ 36 h 69"/>
                <a:gd name="T22" fmla="*/ 71 w 113"/>
                <a:gd name="T23" fmla="*/ 28 h 69"/>
                <a:gd name="T24" fmla="*/ 98 w 113"/>
                <a:gd name="T25" fmla="*/ 12 h 69"/>
                <a:gd name="T26" fmla="*/ 108 w 113"/>
                <a:gd name="T27" fmla="*/ 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13" h="69">
                  <a:moveTo>
                    <a:pt x="108" y="0"/>
                  </a:moveTo>
                  <a:cubicBezTo>
                    <a:pt x="112" y="6"/>
                    <a:pt x="113" y="11"/>
                    <a:pt x="105" y="13"/>
                  </a:cubicBezTo>
                  <a:cubicBezTo>
                    <a:pt x="94" y="21"/>
                    <a:pt x="85" y="24"/>
                    <a:pt x="72" y="27"/>
                  </a:cubicBezTo>
                  <a:cubicBezTo>
                    <a:pt x="63" y="34"/>
                    <a:pt x="64" y="39"/>
                    <a:pt x="53" y="40"/>
                  </a:cubicBezTo>
                  <a:cubicBezTo>
                    <a:pt x="48" y="43"/>
                    <a:pt x="45" y="45"/>
                    <a:pt x="39" y="46"/>
                  </a:cubicBezTo>
                  <a:cubicBezTo>
                    <a:pt x="33" y="49"/>
                    <a:pt x="26" y="56"/>
                    <a:pt x="20" y="60"/>
                  </a:cubicBezTo>
                  <a:cubicBezTo>
                    <a:pt x="16" y="69"/>
                    <a:pt x="21" y="61"/>
                    <a:pt x="14" y="61"/>
                  </a:cubicBezTo>
                  <a:cubicBezTo>
                    <a:pt x="9" y="61"/>
                    <a:pt x="0" y="64"/>
                    <a:pt x="0" y="64"/>
                  </a:cubicBezTo>
                  <a:cubicBezTo>
                    <a:pt x="3" y="57"/>
                    <a:pt x="11" y="55"/>
                    <a:pt x="18" y="54"/>
                  </a:cubicBezTo>
                  <a:cubicBezTo>
                    <a:pt x="26" y="49"/>
                    <a:pt x="33" y="45"/>
                    <a:pt x="42" y="43"/>
                  </a:cubicBezTo>
                  <a:cubicBezTo>
                    <a:pt x="45" y="37"/>
                    <a:pt x="47" y="37"/>
                    <a:pt x="53" y="36"/>
                  </a:cubicBezTo>
                  <a:cubicBezTo>
                    <a:pt x="59" y="33"/>
                    <a:pt x="65" y="32"/>
                    <a:pt x="71" y="28"/>
                  </a:cubicBezTo>
                  <a:cubicBezTo>
                    <a:pt x="80" y="22"/>
                    <a:pt x="87" y="14"/>
                    <a:pt x="98" y="12"/>
                  </a:cubicBezTo>
                  <a:cubicBezTo>
                    <a:pt x="104" y="8"/>
                    <a:pt x="107" y="8"/>
                    <a:pt x="108" y="0"/>
                  </a:cubicBezTo>
                  <a:close/>
                </a:path>
              </a:pathLst>
            </a:custGeom>
            <a:solidFill>
              <a:srgbClr val="000000"/>
            </a:solidFill>
            <a:ln w="317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09" name="Freeform 449"/>
            <p:cNvSpPr>
              <a:spLocks/>
            </p:cNvSpPr>
            <p:nvPr/>
          </p:nvSpPr>
          <p:spPr bwMode="auto">
            <a:xfrm>
              <a:off x="1101" y="2505"/>
              <a:ext cx="94" cy="84"/>
            </a:xfrm>
            <a:custGeom>
              <a:avLst/>
              <a:gdLst>
                <a:gd name="T0" fmla="*/ 85 w 94"/>
                <a:gd name="T1" fmla="*/ 30 h 84"/>
                <a:gd name="T2" fmla="*/ 79 w 94"/>
                <a:gd name="T3" fmla="*/ 43 h 84"/>
                <a:gd name="T4" fmla="*/ 52 w 94"/>
                <a:gd name="T5" fmla="*/ 58 h 84"/>
                <a:gd name="T6" fmla="*/ 34 w 94"/>
                <a:gd name="T7" fmla="*/ 67 h 84"/>
                <a:gd name="T8" fmla="*/ 25 w 94"/>
                <a:gd name="T9" fmla="*/ 70 h 84"/>
                <a:gd name="T10" fmla="*/ 13 w 94"/>
                <a:gd name="T11" fmla="*/ 84 h 84"/>
                <a:gd name="T12" fmla="*/ 9 w 94"/>
                <a:gd name="T13" fmla="*/ 67 h 84"/>
                <a:gd name="T14" fmla="*/ 3 w 94"/>
                <a:gd name="T15" fmla="*/ 46 h 84"/>
                <a:gd name="T16" fmla="*/ 15 w 94"/>
                <a:gd name="T17" fmla="*/ 10 h 84"/>
                <a:gd name="T18" fmla="*/ 10 w 94"/>
                <a:gd name="T19" fmla="*/ 7 h 84"/>
                <a:gd name="T20" fmla="*/ 24 w 94"/>
                <a:gd name="T21" fmla="*/ 16 h 84"/>
                <a:gd name="T22" fmla="*/ 36 w 94"/>
                <a:gd name="T23" fmla="*/ 25 h 84"/>
                <a:gd name="T24" fmla="*/ 37 w 94"/>
                <a:gd name="T25" fmla="*/ 30 h 84"/>
                <a:gd name="T26" fmla="*/ 40 w 94"/>
                <a:gd name="T27" fmla="*/ 25 h 84"/>
                <a:gd name="T28" fmla="*/ 42 w 94"/>
                <a:gd name="T29" fmla="*/ 33 h 84"/>
                <a:gd name="T30" fmla="*/ 48 w 94"/>
                <a:gd name="T31" fmla="*/ 34 h 84"/>
                <a:gd name="T32" fmla="*/ 57 w 94"/>
                <a:gd name="T33" fmla="*/ 43 h 84"/>
                <a:gd name="T34" fmla="*/ 52 w 94"/>
                <a:gd name="T35" fmla="*/ 31 h 84"/>
                <a:gd name="T36" fmla="*/ 52 w 94"/>
                <a:gd name="T37" fmla="*/ 27 h 84"/>
                <a:gd name="T38" fmla="*/ 66 w 94"/>
                <a:gd name="T39" fmla="*/ 43 h 84"/>
                <a:gd name="T40" fmla="*/ 67 w 94"/>
                <a:gd name="T41" fmla="*/ 37 h 84"/>
                <a:gd name="T42" fmla="*/ 66 w 94"/>
                <a:gd name="T43" fmla="*/ 27 h 84"/>
                <a:gd name="T44" fmla="*/ 64 w 94"/>
                <a:gd name="T45" fmla="*/ 22 h 84"/>
                <a:gd name="T46" fmla="*/ 76 w 94"/>
                <a:gd name="T47" fmla="*/ 34 h 84"/>
                <a:gd name="T48" fmla="*/ 85 w 94"/>
                <a:gd name="T49" fmla="*/ 3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4" h="84">
                  <a:moveTo>
                    <a:pt x="85" y="30"/>
                  </a:moveTo>
                  <a:cubicBezTo>
                    <a:pt x="94" y="35"/>
                    <a:pt x="87" y="42"/>
                    <a:pt x="79" y="43"/>
                  </a:cubicBezTo>
                  <a:cubicBezTo>
                    <a:pt x="72" y="48"/>
                    <a:pt x="61" y="56"/>
                    <a:pt x="52" y="58"/>
                  </a:cubicBezTo>
                  <a:cubicBezTo>
                    <a:pt x="47" y="62"/>
                    <a:pt x="40" y="66"/>
                    <a:pt x="34" y="67"/>
                  </a:cubicBezTo>
                  <a:cubicBezTo>
                    <a:pt x="31" y="68"/>
                    <a:pt x="27" y="68"/>
                    <a:pt x="25" y="70"/>
                  </a:cubicBezTo>
                  <a:cubicBezTo>
                    <a:pt x="19" y="76"/>
                    <a:pt x="26" y="79"/>
                    <a:pt x="13" y="84"/>
                  </a:cubicBezTo>
                  <a:cubicBezTo>
                    <a:pt x="11" y="76"/>
                    <a:pt x="18" y="74"/>
                    <a:pt x="9" y="67"/>
                  </a:cubicBezTo>
                  <a:cubicBezTo>
                    <a:pt x="10" y="57"/>
                    <a:pt x="8" y="54"/>
                    <a:pt x="3" y="46"/>
                  </a:cubicBezTo>
                  <a:cubicBezTo>
                    <a:pt x="4" y="16"/>
                    <a:pt x="4" y="28"/>
                    <a:pt x="15" y="10"/>
                  </a:cubicBezTo>
                  <a:cubicBezTo>
                    <a:pt x="13" y="9"/>
                    <a:pt x="12" y="8"/>
                    <a:pt x="10" y="7"/>
                  </a:cubicBezTo>
                  <a:cubicBezTo>
                    <a:pt x="0" y="0"/>
                    <a:pt x="21" y="15"/>
                    <a:pt x="24" y="16"/>
                  </a:cubicBezTo>
                  <a:cubicBezTo>
                    <a:pt x="28" y="22"/>
                    <a:pt x="29" y="24"/>
                    <a:pt x="36" y="25"/>
                  </a:cubicBezTo>
                  <a:cubicBezTo>
                    <a:pt x="36" y="27"/>
                    <a:pt x="35" y="30"/>
                    <a:pt x="37" y="30"/>
                  </a:cubicBezTo>
                  <a:cubicBezTo>
                    <a:pt x="39" y="30"/>
                    <a:pt x="38" y="24"/>
                    <a:pt x="40" y="25"/>
                  </a:cubicBezTo>
                  <a:cubicBezTo>
                    <a:pt x="42" y="26"/>
                    <a:pt x="40" y="31"/>
                    <a:pt x="42" y="33"/>
                  </a:cubicBezTo>
                  <a:cubicBezTo>
                    <a:pt x="43" y="35"/>
                    <a:pt x="46" y="34"/>
                    <a:pt x="48" y="34"/>
                  </a:cubicBezTo>
                  <a:cubicBezTo>
                    <a:pt x="45" y="43"/>
                    <a:pt x="49" y="42"/>
                    <a:pt x="57" y="43"/>
                  </a:cubicBezTo>
                  <a:cubicBezTo>
                    <a:pt x="62" y="37"/>
                    <a:pt x="58" y="35"/>
                    <a:pt x="52" y="31"/>
                  </a:cubicBezTo>
                  <a:cubicBezTo>
                    <a:pt x="51" y="24"/>
                    <a:pt x="40" y="17"/>
                    <a:pt x="52" y="27"/>
                  </a:cubicBezTo>
                  <a:cubicBezTo>
                    <a:pt x="56" y="36"/>
                    <a:pt x="55" y="41"/>
                    <a:pt x="66" y="43"/>
                  </a:cubicBezTo>
                  <a:cubicBezTo>
                    <a:pt x="80" y="50"/>
                    <a:pt x="76" y="43"/>
                    <a:pt x="67" y="37"/>
                  </a:cubicBezTo>
                  <a:cubicBezTo>
                    <a:pt x="67" y="34"/>
                    <a:pt x="67" y="30"/>
                    <a:pt x="66" y="27"/>
                  </a:cubicBezTo>
                  <a:cubicBezTo>
                    <a:pt x="66" y="25"/>
                    <a:pt x="62" y="22"/>
                    <a:pt x="64" y="22"/>
                  </a:cubicBezTo>
                  <a:cubicBezTo>
                    <a:pt x="66" y="22"/>
                    <a:pt x="74" y="32"/>
                    <a:pt x="76" y="34"/>
                  </a:cubicBezTo>
                  <a:cubicBezTo>
                    <a:pt x="83" y="33"/>
                    <a:pt x="80" y="34"/>
                    <a:pt x="85" y="3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10" name="Freeform 450"/>
            <p:cNvSpPr>
              <a:spLocks/>
            </p:cNvSpPr>
            <p:nvPr/>
          </p:nvSpPr>
          <p:spPr bwMode="auto">
            <a:xfrm>
              <a:off x="1085" y="2385"/>
              <a:ext cx="133" cy="147"/>
            </a:xfrm>
            <a:custGeom>
              <a:avLst/>
              <a:gdLst>
                <a:gd name="T0" fmla="*/ 133 w 133"/>
                <a:gd name="T1" fmla="*/ 147 h 147"/>
                <a:gd name="T2" fmla="*/ 124 w 133"/>
                <a:gd name="T3" fmla="*/ 136 h 147"/>
                <a:gd name="T4" fmla="*/ 116 w 133"/>
                <a:gd name="T5" fmla="*/ 115 h 147"/>
                <a:gd name="T6" fmla="*/ 110 w 133"/>
                <a:gd name="T7" fmla="*/ 99 h 147"/>
                <a:gd name="T8" fmla="*/ 97 w 133"/>
                <a:gd name="T9" fmla="*/ 72 h 147"/>
                <a:gd name="T10" fmla="*/ 91 w 133"/>
                <a:gd name="T11" fmla="*/ 57 h 147"/>
                <a:gd name="T12" fmla="*/ 83 w 133"/>
                <a:gd name="T13" fmla="*/ 36 h 147"/>
                <a:gd name="T14" fmla="*/ 59 w 133"/>
                <a:gd name="T15" fmla="*/ 40 h 147"/>
                <a:gd name="T16" fmla="*/ 80 w 133"/>
                <a:gd name="T17" fmla="*/ 48 h 147"/>
                <a:gd name="T18" fmla="*/ 70 w 133"/>
                <a:gd name="T19" fmla="*/ 54 h 147"/>
                <a:gd name="T20" fmla="*/ 56 w 133"/>
                <a:gd name="T21" fmla="*/ 48 h 147"/>
                <a:gd name="T22" fmla="*/ 43 w 133"/>
                <a:gd name="T23" fmla="*/ 52 h 147"/>
                <a:gd name="T24" fmla="*/ 29 w 133"/>
                <a:gd name="T25" fmla="*/ 61 h 147"/>
                <a:gd name="T26" fmla="*/ 13 w 133"/>
                <a:gd name="T27" fmla="*/ 66 h 147"/>
                <a:gd name="T28" fmla="*/ 22 w 133"/>
                <a:gd name="T29" fmla="*/ 57 h 147"/>
                <a:gd name="T30" fmla="*/ 40 w 133"/>
                <a:gd name="T31" fmla="*/ 46 h 147"/>
                <a:gd name="T32" fmla="*/ 58 w 133"/>
                <a:gd name="T33" fmla="*/ 27 h 147"/>
                <a:gd name="T34" fmla="*/ 70 w 133"/>
                <a:gd name="T35" fmla="*/ 10 h 147"/>
                <a:gd name="T36" fmla="*/ 79 w 133"/>
                <a:gd name="T37" fmla="*/ 10 h 147"/>
                <a:gd name="T38" fmla="*/ 91 w 133"/>
                <a:gd name="T39" fmla="*/ 40 h 147"/>
                <a:gd name="T40" fmla="*/ 98 w 133"/>
                <a:gd name="T41" fmla="*/ 57 h 147"/>
                <a:gd name="T42" fmla="*/ 106 w 133"/>
                <a:gd name="T43" fmla="*/ 78 h 147"/>
                <a:gd name="T44" fmla="*/ 115 w 133"/>
                <a:gd name="T45" fmla="*/ 109 h 147"/>
                <a:gd name="T46" fmla="*/ 122 w 133"/>
                <a:gd name="T47" fmla="*/ 129 h 147"/>
                <a:gd name="T48" fmla="*/ 133 w 133"/>
                <a:gd name="T49" fmla="*/ 147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3" h="147">
                  <a:moveTo>
                    <a:pt x="133" y="147"/>
                  </a:moveTo>
                  <a:cubicBezTo>
                    <a:pt x="130" y="142"/>
                    <a:pt x="129" y="139"/>
                    <a:pt x="124" y="136"/>
                  </a:cubicBezTo>
                  <a:cubicBezTo>
                    <a:pt x="131" y="131"/>
                    <a:pt x="120" y="122"/>
                    <a:pt x="116" y="115"/>
                  </a:cubicBezTo>
                  <a:cubicBezTo>
                    <a:pt x="115" y="109"/>
                    <a:pt x="114" y="104"/>
                    <a:pt x="110" y="99"/>
                  </a:cubicBezTo>
                  <a:cubicBezTo>
                    <a:pt x="108" y="87"/>
                    <a:pt x="104" y="81"/>
                    <a:pt x="97" y="72"/>
                  </a:cubicBezTo>
                  <a:cubicBezTo>
                    <a:pt x="95" y="66"/>
                    <a:pt x="95" y="62"/>
                    <a:pt x="91" y="57"/>
                  </a:cubicBezTo>
                  <a:cubicBezTo>
                    <a:pt x="89" y="50"/>
                    <a:pt x="86" y="43"/>
                    <a:pt x="83" y="36"/>
                  </a:cubicBezTo>
                  <a:cubicBezTo>
                    <a:pt x="74" y="37"/>
                    <a:pt x="68" y="39"/>
                    <a:pt x="59" y="40"/>
                  </a:cubicBezTo>
                  <a:cubicBezTo>
                    <a:pt x="46" y="46"/>
                    <a:pt x="78" y="48"/>
                    <a:pt x="80" y="48"/>
                  </a:cubicBezTo>
                  <a:cubicBezTo>
                    <a:pt x="86" y="57"/>
                    <a:pt x="76" y="55"/>
                    <a:pt x="70" y="54"/>
                  </a:cubicBezTo>
                  <a:cubicBezTo>
                    <a:pt x="65" y="52"/>
                    <a:pt x="62" y="49"/>
                    <a:pt x="56" y="48"/>
                  </a:cubicBezTo>
                  <a:cubicBezTo>
                    <a:pt x="50" y="45"/>
                    <a:pt x="51" y="51"/>
                    <a:pt x="43" y="52"/>
                  </a:cubicBezTo>
                  <a:cubicBezTo>
                    <a:pt x="37" y="55"/>
                    <a:pt x="36" y="60"/>
                    <a:pt x="29" y="61"/>
                  </a:cubicBezTo>
                  <a:cubicBezTo>
                    <a:pt x="24" y="64"/>
                    <a:pt x="18" y="63"/>
                    <a:pt x="13" y="66"/>
                  </a:cubicBezTo>
                  <a:cubicBezTo>
                    <a:pt x="0" y="62"/>
                    <a:pt x="16" y="58"/>
                    <a:pt x="22" y="57"/>
                  </a:cubicBezTo>
                  <a:cubicBezTo>
                    <a:pt x="27" y="53"/>
                    <a:pt x="34" y="48"/>
                    <a:pt x="40" y="46"/>
                  </a:cubicBezTo>
                  <a:cubicBezTo>
                    <a:pt x="46" y="38"/>
                    <a:pt x="48" y="33"/>
                    <a:pt x="58" y="27"/>
                  </a:cubicBezTo>
                  <a:cubicBezTo>
                    <a:pt x="62" y="21"/>
                    <a:pt x="64" y="14"/>
                    <a:pt x="70" y="10"/>
                  </a:cubicBezTo>
                  <a:cubicBezTo>
                    <a:pt x="77" y="1"/>
                    <a:pt x="72" y="0"/>
                    <a:pt x="79" y="10"/>
                  </a:cubicBezTo>
                  <a:cubicBezTo>
                    <a:pt x="80" y="17"/>
                    <a:pt x="88" y="33"/>
                    <a:pt x="91" y="40"/>
                  </a:cubicBezTo>
                  <a:cubicBezTo>
                    <a:pt x="92" y="49"/>
                    <a:pt x="90" y="53"/>
                    <a:pt x="98" y="57"/>
                  </a:cubicBezTo>
                  <a:cubicBezTo>
                    <a:pt x="102" y="65"/>
                    <a:pt x="99" y="71"/>
                    <a:pt x="106" y="78"/>
                  </a:cubicBezTo>
                  <a:cubicBezTo>
                    <a:pt x="108" y="88"/>
                    <a:pt x="111" y="100"/>
                    <a:pt x="115" y="109"/>
                  </a:cubicBezTo>
                  <a:cubicBezTo>
                    <a:pt x="117" y="117"/>
                    <a:pt x="114" y="125"/>
                    <a:pt x="122" y="129"/>
                  </a:cubicBezTo>
                  <a:cubicBezTo>
                    <a:pt x="127" y="136"/>
                    <a:pt x="126" y="143"/>
                    <a:pt x="133" y="147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11" name="Freeform 451"/>
            <p:cNvSpPr>
              <a:spLocks/>
            </p:cNvSpPr>
            <p:nvPr/>
          </p:nvSpPr>
          <p:spPr bwMode="auto">
            <a:xfrm>
              <a:off x="892" y="2236"/>
              <a:ext cx="267" cy="220"/>
            </a:xfrm>
            <a:custGeom>
              <a:avLst/>
              <a:gdLst>
                <a:gd name="T0" fmla="*/ 157 w 267"/>
                <a:gd name="T1" fmla="*/ 216 h 220"/>
                <a:gd name="T2" fmla="*/ 92 w 267"/>
                <a:gd name="T3" fmla="*/ 213 h 220"/>
                <a:gd name="T4" fmla="*/ 29 w 267"/>
                <a:gd name="T5" fmla="*/ 180 h 220"/>
                <a:gd name="T6" fmla="*/ 2 w 267"/>
                <a:gd name="T7" fmla="*/ 117 h 220"/>
                <a:gd name="T8" fmla="*/ 42 w 267"/>
                <a:gd name="T9" fmla="*/ 26 h 220"/>
                <a:gd name="T10" fmla="*/ 153 w 267"/>
                <a:gd name="T11" fmla="*/ 0 h 220"/>
                <a:gd name="T12" fmla="*/ 233 w 267"/>
                <a:gd name="T13" fmla="*/ 29 h 220"/>
                <a:gd name="T14" fmla="*/ 267 w 267"/>
                <a:gd name="T15" fmla="*/ 101 h 220"/>
                <a:gd name="T16" fmla="*/ 240 w 267"/>
                <a:gd name="T17" fmla="*/ 181 h 220"/>
                <a:gd name="T18" fmla="*/ 157 w 267"/>
                <a:gd name="T19" fmla="*/ 216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7" h="220">
                  <a:moveTo>
                    <a:pt x="157" y="216"/>
                  </a:moveTo>
                  <a:cubicBezTo>
                    <a:pt x="133" y="220"/>
                    <a:pt x="113" y="219"/>
                    <a:pt x="92" y="213"/>
                  </a:cubicBezTo>
                  <a:cubicBezTo>
                    <a:pt x="71" y="207"/>
                    <a:pt x="44" y="196"/>
                    <a:pt x="29" y="180"/>
                  </a:cubicBezTo>
                  <a:cubicBezTo>
                    <a:pt x="14" y="164"/>
                    <a:pt x="0" y="143"/>
                    <a:pt x="2" y="117"/>
                  </a:cubicBezTo>
                  <a:cubicBezTo>
                    <a:pt x="5" y="69"/>
                    <a:pt x="8" y="55"/>
                    <a:pt x="42" y="26"/>
                  </a:cubicBezTo>
                  <a:cubicBezTo>
                    <a:pt x="65" y="7"/>
                    <a:pt x="153" y="0"/>
                    <a:pt x="153" y="0"/>
                  </a:cubicBezTo>
                  <a:cubicBezTo>
                    <a:pt x="219" y="10"/>
                    <a:pt x="175" y="7"/>
                    <a:pt x="233" y="29"/>
                  </a:cubicBezTo>
                  <a:cubicBezTo>
                    <a:pt x="241" y="45"/>
                    <a:pt x="267" y="82"/>
                    <a:pt x="267" y="101"/>
                  </a:cubicBezTo>
                  <a:cubicBezTo>
                    <a:pt x="267" y="126"/>
                    <a:pt x="258" y="162"/>
                    <a:pt x="240" y="181"/>
                  </a:cubicBezTo>
                  <a:cubicBezTo>
                    <a:pt x="222" y="200"/>
                    <a:pt x="181" y="212"/>
                    <a:pt x="157" y="216"/>
                  </a:cubicBezTo>
                  <a:close/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12" name="Freeform 452"/>
            <p:cNvSpPr>
              <a:spLocks/>
            </p:cNvSpPr>
            <p:nvPr/>
          </p:nvSpPr>
          <p:spPr bwMode="auto">
            <a:xfrm>
              <a:off x="1068" y="2434"/>
              <a:ext cx="162" cy="191"/>
            </a:xfrm>
            <a:custGeom>
              <a:avLst/>
              <a:gdLst>
                <a:gd name="T0" fmla="*/ 133 w 162"/>
                <a:gd name="T1" fmla="*/ 132 h 191"/>
                <a:gd name="T2" fmla="*/ 81 w 162"/>
                <a:gd name="T3" fmla="*/ 159 h 191"/>
                <a:gd name="T4" fmla="*/ 34 w 162"/>
                <a:gd name="T5" fmla="*/ 183 h 191"/>
                <a:gd name="T6" fmla="*/ 39 w 162"/>
                <a:gd name="T7" fmla="*/ 165 h 191"/>
                <a:gd name="T8" fmla="*/ 39 w 162"/>
                <a:gd name="T9" fmla="*/ 165 h 191"/>
                <a:gd name="T10" fmla="*/ 37 w 162"/>
                <a:gd name="T11" fmla="*/ 152 h 191"/>
                <a:gd name="T12" fmla="*/ 25 w 162"/>
                <a:gd name="T13" fmla="*/ 90 h 191"/>
                <a:gd name="T14" fmla="*/ 22 w 162"/>
                <a:gd name="T15" fmla="*/ 92 h 191"/>
                <a:gd name="T16" fmla="*/ 21 w 162"/>
                <a:gd name="T17" fmla="*/ 74 h 191"/>
                <a:gd name="T18" fmla="*/ 13 w 162"/>
                <a:gd name="T19" fmla="*/ 81 h 191"/>
                <a:gd name="T20" fmla="*/ 21 w 162"/>
                <a:gd name="T21" fmla="*/ 66 h 191"/>
                <a:gd name="T22" fmla="*/ 15 w 162"/>
                <a:gd name="T23" fmla="*/ 45 h 191"/>
                <a:gd name="T24" fmla="*/ 0 w 162"/>
                <a:gd name="T25" fmla="*/ 39 h 191"/>
                <a:gd name="T26" fmla="*/ 28 w 162"/>
                <a:gd name="T27" fmla="*/ 20 h 191"/>
                <a:gd name="T28" fmla="*/ 61 w 162"/>
                <a:gd name="T29" fmla="*/ 8 h 191"/>
                <a:gd name="T30" fmla="*/ 70 w 162"/>
                <a:gd name="T31" fmla="*/ 5 h 191"/>
                <a:gd name="T32" fmla="*/ 105 w 162"/>
                <a:gd name="T33" fmla="*/ 18 h 191"/>
                <a:gd name="T34" fmla="*/ 133 w 162"/>
                <a:gd name="T35" fmla="*/ 65 h 191"/>
                <a:gd name="T36" fmla="*/ 141 w 162"/>
                <a:gd name="T37" fmla="*/ 99 h 191"/>
                <a:gd name="T38" fmla="*/ 115 w 162"/>
                <a:gd name="T39" fmla="*/ 99 h 191"/>
                <a:gd name="T40" fmla="*/ 105 w 162"/>
                <a:gd name="T41" fmla="*/ 96 h 191"/>
                <a:gd name="T42" fmla="*/ 99 w 162"/>
                <a:gd name="T43" fmla="*/ 108 h 191"/>
                <a:gd name="T44" fmla="*/ 81 w 162"/>
                <a:gd name="T45" fmla="*/ 110 h 191"/>
                <a:gd name="T46" fmla="*/ 81 w 162"/>
                <a:gd name="T47" fmla="*/ 87 h 191"/>
                <a:gd name="T48" fmla="*/ 84 w 162"/>
                <a:gd name="T49" fmla="*/ 99 h 191"/>
                <a:gd name="T50" fmla="*/ 61 w 162"/>
                <a:gd name="T51" fmla="*/ 95 h 191"/>
                <a:gd name="T52" fmla="*/ 48 w 162"/>
                <a:gd name="T53" fmla="*/ 89 h 191"/>
                <a:gd name="T54" fmla="*/ 30 w 162"/>
                <a:gd name="T55" fmla="*/ 92 h 191"/>
                <a:gd name="T56" fmla="*/ 45 w 162"/>
                <a:gd name="T57" fmla="*/ 150 h 191"/>
                <a:gd name="T58" fmla="*/ 82 w 162"/>
                <a:gd name="T59" fmla="*/ 138 h 191"/>
                <a:gd name="T60" fmla="*/ 120 w 162"/>
                <a:gd name="T61" fmla="*/ 120 h 191"/>
                <a:gd name="T62" fmla="*/ 130 w 162"/>
                <a:gd name="T63" fmla="*/ 111 h 191"/>
                <a:gd name="T64" fmla="*/ 162 w 162"/>
                <a:gd name="T65" fmla="*/ 122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2" h="191">
                  <a:moveTo>
                    <a:pt x="160" y="120"/>
                  </a:moveTo>
                  <a:cubicBezTo>
                    <a:pt x="149" y="122"/>
                    <a:pt x="144" y="130"/>
                    <a:pt x="133" y="132"/>
                  </a:cubicBezTo>
                  <a:cubicBezTo>
                    <a:pt x="124" y="138"/>
                    <a:pt x="116" y="145"/>
                    <a:pt x="105" y="147"/>
                  </a:cubicBezTo>
                  <a:cubicBezTo>
                    <a:pt x="96" y="150"/>
                    <a:pt x="90" y="157"/>
                    <a:pt x="81" y="159"/>
                  </a:cubicBezTo>
                  <a:cubicBezTo>
                    <a:pt x="75" y="162"/>
                    <a:pt x="72" y="164"/>
                    <a:pt x="66" y="165"/>
                  </a:cubicBezTo>
                  <a:cubicBezTo>
                    <a:pt x="54" y="170"/>
                    <a:pt x="49" y="181"/>
                    <a:pt x="34" y="183"/>
                  </a:cubicBezTo>
                  <a:cubicBezTo>
                    <a:pt x="24" y="191"/>
                    <a:pt x="38" y="184"/>
                    <a:pt x="40" y="182"/>
                  </a:cubicBezTo>
                  <a:cubicBezTo>
                    <a:pt x="43" y="175"/>
                    <a:pt x="40" y="172"/>
                    <a:pt x="39" y="165"/>
                  </a:cubicBezTo>
                  <a:cubicBezTo>
                    <a:pt x="37" y="166"/>
                    <a:pt x="32" y="168"/>
                    <a:pt x="34" y="167"/>
                  </a:cubicBezTo>
                  <a:cubicBezTo>
                    <a:pt x="36" y="166"/>
                    <a:pt x="37" y="166"/>
                    <a:pt x="39" y="165"/>
                  </a:cubicBezTo>
                  <a:cubicBezTo>
                    <a:pt x="40" y="157"/>
                    <a:pt x="45" y="153"/>
                    <a:pt x="39" y="149"/>
                  </a:cubicBezTo>
                  <a:cubicBezTo>
                    <a:pt x="35" y="150"/>
                    <a:pt x="24" y="159"/>
                    <a:pt x="37" y="152"/>
                  </a:cubicBezTo>
                  <a:cubicBezTo>
                    <a:pt x="35" y="143"/>
                    <a:pt x="38" y="132"/>
                    <a:pt x="30" y="126"/>
                  </a:cubicBezTo>
                  <a:cubicBezTo>
                    <a:pt x="32" y="113"/>
                    <a:pt x="32" y="102"/>
                    <a:pt x="25" y="90"/>
                  </a:cubicBezTo>
                  <a:cubicBezTo>
                    <a:pt x="25" y="92"/>
                    <a:pt x="26" y="95"/>
                    <a:pt x="24" y="96"/>
                  </a:cubicBezTo>
                  <a:cubicBezTo>
                    <a:pt x="23" y="97"/>
                    <a:pt x="22" y="93"/>
                    <a:pt x="22" y="92"/>
                  </a:cubicBezTo>
                  <a:cubicBezTo>
                    <a:pt x="22" y="87"/>
                    <a:pt x="23" y="83"/>
                    <a:pt x="24" y="78"/>
                  </a:cubicBezTo>
                  <a:cubicBezTo>
                    <a:pt x="23" y="77"/>
                    <a:pt x="23" y="73"/>
                    <a:pt x="21" y="74"/>
                  </a:cubicBezTo>
                  <a:cubicBezTo>
                    <a:pt x="19" y="75"/>
                    <a:pt x="21" y="79"/>
                    <a:pt x="19" y="80"/>
                  </a:cubicBezTo>
                  <a:cubicBezTo>
                    <a:pt x="17" y="81"/>
                    <a:pt x="11" y="81"/>
                    <a:pt x="13" y="81"/>
                  </a:cubicBezTo>
                  <a:cubicBezTo>
                    <a:pt x="17" y="81"/>
                    <a:pt x="20" y="80"/>
                    <a:pt x="24" y="80"/>
                  </a:cubicBezTo>
                  <a:cubicBezTo>
                    <a:pt x="17" y="76"/>
                    <a:pt x="17" y="74"/>
                    <a:pt x="21" y="66"/>
                  </a:cubicBezTo>
                  <a:cubicBezTo>
                    <a:pt x="17" y="59"/>
                    <a:pt x="8" y="67"/>
                    <a:pt x="18" y="59"/>
                  </a:cubicBezTo>
                  <a:cubicBezTo>
                    <a:pt x="20" y="49"/>
                    <a:pt x="27" y="51"/>
                    <a:pt x="15" y="45"/>
                  </a:cubicBezTo>
                  <a:cubicBezTo>
                    <a:pt x="5" y="51"/>
                    <a:pt x="15" y="50"/>
                    <a:pt x="18" y="41"/>
                  </a:cubicBezTo>
                  <a:cubicBezTo>
                    <a:pt x="11" y="38"/>
                    <a:pt x="7" y="41"/>
                    <a:pt x="0" y="39"/>
                  </a:cubicBezTo>
                  <a:cubicBezTo>
                    <a:pt x="8" y="38"/>
                    <a:pt x="14" y="40"/>
                    <a:pt x="16" y="30"/>
                  </a:cubicBezTo>
                  <a:cubicBezTo>
                    <a:pt x="3" y="20"/>
                    <a:pt x="19" y="21"/>
                    <a:pt x="28" y="20"/>
                  </a:cubicBezTo>
                  <a:cubicBezTo>
                    <a:pt x="33" y="18"/>
                    <a:pt x="37" y="19"/>
                    <a:pt x="42" y="17"/>
                  </a:cubicBezTo>
                  <a:cubicBezTo>
                    <a:pt x="49" y="15"/>
                    <a:pt x="53" y="9"/>
                    <a:pt x="61" y="8"/>
                  </a:cubicBezTo>
                  <a:cubicBezTo>
                    <a:pt x="61" y="6"/>
                    <a:pt x="59" y="3"/>
                    <a:pt x="60" y="2"/>
                  </a:cubicBezTo>
                  <a:cubicBezTo>
                    <a:pt x="62" y="0"/>
                    <a:pt x="68" y="5"/>
                    <a:pt x="70" y="5"/>
                  </a:cubicBezTo>
                  <a:cubicBezTo>
                    <a:pt x="76" y="6"/>
                    <a:pt x="82" y="6"/>
                    <a:pt x="88" y="6"/>
                  </a:cubicBezTo>
                  <a:cubicBezTo>
                    <a:pt x="107" y="9"/>
                    <a:pt x="99" y="6"/>
                    <a:pt x="105" y="18"/>
                  </a:cubicBezTo>
                  <a:cubicBezTo>
                    <a:pt x="106" y="25"/>
                    <a:pt x="113" y="30"/>
                    <a:pt x="117" y="36"/>
                  </a:cubicBezTo>
                  <a:cubicBezTo>
                    <a:pt x="119" y="49"/>
                    <a:pt x="127" y="54"/>
                    <a:pt x="133" y="65"/>
                  </a:cubicBezTo>
                  <a:cubicBezTo>
                    <a:pt x="135" y="81"/>
                    <a:pt x="137" y="75"/>
                    <a:pt x="141" y="86"/>
                  </a:cubicBezTo>
                  <a:cubicBezTo>
                    <a:pt x="142" y="91"/>
                    <a:pt x="149" y="103"/>
                    <a:pt x="141" y="99"/>
                  </a:cubicBezTo>
                  <a:cubicBezTo>
                    <a:pt x="136" y="101"/>
                    <a:pt x="131" y="102"/>
                    <a:pt x="126" y="104"/>
                  </a:cubicBezTo>
                  <a:cubicBezTo>
                    <a:pt x="119" y="101"/>
                    <a:pt x="118" y="107"/>
                    <a:pt x="115" y="99"/>
                  </a:cubicBezTo>
                  <a:cubicBezTo>
                    <a:pt x="111" y="106"/>
                    <a:pt x="118" y="112"/>
                    <a:pt x="109" y="108"/>
                  </a:cubicBezTo>
                  <a:cubicBezTo>
                    <a:pt x="104" y="101"/>
                    <a:pt x="101" y="105"/>
                    <a:pt x="105" y="96"/>
                  </a:cubicBezTo>
                  <a:cubicBezTo>
                    <a:pt x="98" y="90"/>
                    <a:pt x="97" y="93"/>
                    <a:pt x="94" y="101"/>
                  </a:cubicBezTo>
                  <a:cubicBezTo>
                    <a:pt x="98" y="104"/>
                    <a:pt x="114" y="112"/>
                    <a:pt x="99" y="108"/>
                  </a:cubicBezTo>
                  <a:cubicBezTo>
                    <a:pt x="86" y="97"/>
                    <a:pt x="95" y="115"/>
                    <a:pt x="91" y="117"/>
                  </a:cubicBezTo>
                  <a:cubicBezTo>
                    <a:pt x="91" y="117"/>
                    <a:pt x="82" y="111"/>
                    <a:pt x="81" y="110"/>
                  </a:cubicBezTo>
                  <a:cubicBezTo>
                    <a:pt x="92" y="108"/>
                    <a:pt x="95" y="104"/>
                    <a:pt x="84" y="99"/>
                  </a:cubicBezTo>
                  <a:cubicBezTo>
                    <a:pt x="83" y="95"/>
                    <a:pt x="83" y="91"/>
                    <a:pt x="81" y="87"/>
                  </a:cubicBezTo>
                  <a:cubicBezTo>
                    <a:pt x="80" y="85"/>
                    <a:pt x="77" y="79"/>
                    <a:pt x="76" y="81"/>
                  </a:cubicBezTo>
                  <a:cubicBezTo>
                    <a:pt x="74" y="84"/>
                    <a:pt x="82" y="96"/>
                    <a:pt x="84" y="99"/>
                  </a:cubicBezTo>
                  <a:cubicBezTo>
                    <a:pt x="81" y="111"/>
                    <a:pt x="79" y="106"/>
                    <a:pt x="76" y="98"/>
                  </a:cubicBezTo>
                  <a:cubicBezTo>
                    <a:pt x="62" y="105"/>
                    <a:pt x="75" y="90"/>
                    <a:pt x="61" y="95"/>
                  </a:cubicBezTo>
                  <a:cubicBezTo>
                    <a:pt x="65" y="108"/>
                    <a:pt x="61" y="99"/>
                    <a:pt x="63" y="93"/>
                  </a:cubicBezTo>
                  <a:cubicBezTo>
                    <a:pt x="56" y="89"/>
                    <a:pt x="56" y="86"/>
                    <a:pt x="48" y="89"/>
                  </a:cubicBezTo>
                  <a:cubicBezTo>
                    <a:pt x="50" y="80"/>
                    <a:pt x="44" y="82"/>
                    <a:pt x="40" y="87"/>
                  </a:cubicBezTo>
                  <a:cubicBezTo>
                    <a:pt x="34" y="81"/>
                    <a:pt x="31" y="84"/>
                    <a:pt x="30" y="92"/>
                  </a:cubicBezTo>
                  <a:cubicBezTo>
                    <a:pt x="35" y="99"/>
                    <a:pt x="33" y="108"/>
                    <a:pt x="36" y="116"/>
                  </a:cubicBezTo>
                  <a:cubicBezTo>
                    <a:pt x="37" y="128"/>
                    <a:pt x="33" y="143"/>
                    <a:pt x="45" y="150"/>
                  </a:cubicBezTo>
                  <a:cubicBezTo>
                    <a:pt x="41" y="159"/>
                    <a:pt x="48" y="153"/>
                    <a:pt x="54" y="152"/>
                  </a:cubicBezTo>
                  <a:cubicBezTo>
                    <a:pt x="65" y="144"/>
                    <a:pt x="67" y="141"/>
                    <a:pt x="82" y="138"/>
                  </a:cubicBezTo>
                  <a:cubicBezTo>
                    <a:pt x="87" y="135"/>
                    <a:pt x="90" y="132"/>
                    <a:pt x="96" y="131"/>
                  </a:cubicBezTo>
                  <a:cubicBezTo>
                    <a:pt x="98" y="122"/>
                    <a:pt x="112" y="123"/>
                    <a:pt x="120" y="120"/>
                  </a:cubicBezTo>
                  <a:cubicBezTo>
                    <a:pt x="124" y="117"/>
                    <a:pt x="128" y="116"/>
                    <a:pt x="133" y="113"/>
                  </a:cubicBezTo>
                  <a:cubicBezTo>
                    <a:pt x="139" y="109"/>
                    <a:pt x="141" y="110"/>
                    <a:pt x="130" y="111"/>
                  </a:cubicBezTo>
                  <a:cubicBezTo>
                    <a:pt x="140" y="103"/>
                    <a:pt x="135" y="105"/>
                    <a:pt x="144" y="102"/>
                  </a:cubicBezTo>
                  <a:cubicBezTo>
                    <a:pt x="149" y="104"/>
                    <a:pt x="162" y="115"/>
                    <a:pt x="162" y="122"/>
                  </a:cubicBezTo>
                  <a:cubicBezTo>
                    <a:pt x="162" y="123"/>
                    <a:pt x="161" y="121"/>
                    <a:pt x="160" y="120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13" name="Freeform 453"/>
            <p:cNvSpPr>
              <a:spLocks/>
            </p:cNvSpPr>
            <p:nvPr/>
          </p:nvSpPr>
          <p:spPr bwMode="auto">
            <a:xfrm>
              <a:off x="749" y="2749"/>
              <a:ext cx="208" cy="204"/>
            </a:xfrm>
            <a:custGeom>
              <a:avLst/>
              <a:gdLst>
                <a:gd name="T0" fmla="*/ 208 w 208"/>
                <a:gd name="T1" fmla="*/ 69 h 204"/>
                <a:gd name="T2" fmla="*/ 191 w 208"/>
                <a:gd name="T3" fmla="*/ 65 h 204"/>
                <a:gd name="T4" fmla="*/ 176 w 208"/>
                <a:gd name="T5" fmla="*/ 59 h 204"/>
                <a:gd name="T6" fmla="*/ 143 w 208"/>
                <a:gd name="T7" fmla="*/ 41 h 204"/>
                <a:gd name="T8" fmla="*/ 139 w 208"/>
                <a:gd name="T9" fmla="*/ 44 h 204"/>
                <a:gd name="T10" fmla="*/ 133 w 208"/>
                <a:gd name="T11" fmla="*/ 45 h 204"/>
                <a:gd name="T12" fmla="*/ 119 w 208"/>
                <a:gd name="T13" fmla="*/ 54 h 204"/>
                <a:gd name="T14" fmla="*/ 106 w 208"/>
                <a:gd name="T15" fmla="*/ 62 h 204"/>
                <a:gd name="T16" fmla="*/ 109 w 208"/>
                <a:gd name="T17" fmla="*/ 66 h 204"/>
                <a:gd name="T18" fmla="*/ 107 w 208"/>
                <a:gd name="T19" fmla="*/ 62 h 204"/>
                <a:gd name="T20" fmla="*/ 122 w 208"/>
                <a:gd name="T21" fmla="*/ 57 h 204"/>
                <a:gd name="T22" fmla="*/ 130 w 208"/>
                <a:gd name="T23" fmla="*/ 50 h 204"/>
                <a:gd name="T24" fmla="*/ 131 w 208"/>
                <a:gd name="T25" fmla="*/ 45 h 204"/>
                <a:gd name="T26" fmla="*/ 136 w 208"/>
                <a:gd name="T27" fmla="*/ 42 h 204"/>
                <a:gd name="T28" fmla="*/ 124 w 208"/>
                <a:gd name="T29" fmla="*/ 33 h 204"/>
                <a:gd name="T30" fmla="*/ 116 w 208"/>
                <a:gd name="T31" fmla="*/ 48 h 204"/>
                <a:gd name="T32" fmla="*/ 95 w 208"/>
                <a:gd name="T33" fmla="*/ 48 h 204"/>
                <a:gd name="T34" fmla="*/ 100 w 208"/>
                <a:gd name="T35" fmla="*/ 78 h 204"/>
                <a:gd name="T36" fmla="*/ 94 w 208"/>
                <a:gd name="T37" fmla="*/ 63 h 204"/>
                <a:gd name="T38" fmla="*/ 97 w 208"/>
                <a:gd name="T39" fmla="*/ 57 h 204"/>
                <a:gd name="T40" fmla="*/ 91 w 208"/>
                <a:gd name="T41" fmla="*/ 56 h 204"/>
                <a:gd name="T42" fmla="*/ 77 w 208"/>
                <a:gd name="T43" fmla="*/ 50 h 204"/>
                <a:gd name="T44" fmla="*/ 82 w 208"/>
                <a:gd name="T45" fmla="*/ 47 h 204"/>
                <a:gd name="T46" fmla="*/ 64 w 208"/>
                <a:gd name="T47" fmla="*/ 48 h 204"/>
                <a:gd name="T48" fmla="*/ 85 w 208"/>
                <a:gd name="T49" fmla="*/ 47 h 204"/>
                <a:gd name="T50" fmla="*/ 92 w 208"/>
                <a:gd name="T51" fmla="*/ 39 h 204"/>
                <a:gd name="T52" fmla="*/ 116 w 208"/>
                <a:gd name="T53" fmla="*/ 42 h 204"/>
                <a:gd name="T54" fmla="*/ 119 w 208"/>
                <a:gd name="T55" fmla="*/ 29 h 204"/>
                <a:gd name="T56" fmla="*/ 107 w 208"/>
                <a:gd name="T57" fmla="*/ 26 h 204"/>
                <a:gd name="T58" fmla="*/ 86 w 208"/>
                <a:gd name="T59" fmla="*/ 20 h 204"/>
                <a:gd name="T60" fmla="*/ 74 w 208"/>
                <a:gd name="T61" fmla="*/ 9 h 204"/>
                <a:gd name="T62" fmla="*/ 56 w 208"/>
                <a:gd name="T63" fmla="*/ 32 h 204"/>
                <a:gd name="T64" fmla="*/ 58 w 208"/>
                <a:gd name="T65" fmla="*/ 45 h 204"/>
                <a:gd name="T66" fmla="*/ 49 w 208"/>
                <a:gd name="T67" fmla="*/ 57 h 204"/>
                <a:gd name="T68" fmla="*/ 41 w 208"/>
                <a:gd name="T69" fmla="*/ 78 h 204"/>
                <a:gd name="T70" fmla="*/ 23 w 208"/>
                <a:gd name="T71" fmla="*/ 113 h 204"/>
                <a:gd name="T72" fmla="*/ 14 w 208"/>
                <a:gd name="T73" fmla="*/ 150 h 204"/>
                <a:gd name="T74" fmla="*/ 2 w 208"/>
                <a:gd name="T75" fmla="*/ 204 h 204"/>
                <a:gd name="T76" fmla="*/ 7 w 208"/>
                <a:gd name="T77" fmla="*/ 170 h 204"/>
                <a:gd name="T78" fmla="*/ 16 w 208"/>
                <a:gd name="T79" fmla="*/ 149 h 204"/>
                <a:gd name="T80" fmla="*/ 22 w 208"/>
                <a:gd name="T81" fmla="*/ 117 h 204"/>
                <a:gd name="T82" fmla="*/ 32 w 208"/>
                <a:gd name="T83" fmla="*/ 99 h 204"/>
                <a:gd name="T84" fmla="*/ 34 w 208"/>
                <a:gd name="T85" fmla="*/ 90 h 204"/>
                <a:gd name="T86" fmla="*/ 40 w 208"/>
                <a:gd name="T87" fmla="*/ 75 h 204"/>
                <a:gd name="T88" fmla="*/ 43 w 208"/>
                <a:gd name="T89" fmla="*/ 62 h 204"/>
                <a:gd name="T90" fmla="*/ 50 w 208"/>
                <a:gd name="T91" fmla="*/ 32 h 204"/>
                <a:gd name="T92" fmla="*/ 58 w 208"/>
                <a:gd name="T93" fmla="*/ 14 h 204"/>
                <a:gd name="T94" fmla="*/ 67 w 208"/>
                <a:gd name="T95" fmla="*/ 2 h 204"/>
                <a:gd name="T96" fmla="*/ 74 w 208"/>
                <a:gd name="T97" fmla="*/ 8 h 204"/>
                <a:gd name="T98" fmla="*/ 88 w 208"/>
                <a:gd name="T99" fmla="*/ 11 h 204"/>
                <a:gd name="T100" fmla="*/ 115 w 208"/>
                <a:gd name="T101" fmla="*/ 21 h 204"/>
                <a:gd name="T102" fmla="*/ 139 w 208"/>
                <a:gd name="T103" fmla="*/ 33 h 204"/>
                <a:gd name="T104" fmla="*/ 160 w 208"/>
                <a:gd name="T105" fmla="*/ 39 h 204"/>
                <a:gd name="T106" fmla="*/ 178 w 208"/>
                <a:gd name="T107" fmla="*/ 51 h 204"/>
                <a:gd name="T108" fmla="*/ 208 w 208"/>
                <a:gd name="T109" fmla="*/ 69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8" h="204">
                  <a:moveTo>
                    <a:pt x="208" y="69"/>
                  </a:moveTo>
                  <a:cubicBezTo>
                    <a:pt x="201" y="68"/>
                    <a:pt x="197" y="66"/>
                    <a:pt x="191" y="65"/>
                  </a:cubicBezTo>
                  <a:cubicBezTo>
                    <a:pt x="186" y="61"/>
                    <a:pt x="182" y="60"/>
                    <a:pt x="176" y="59"/>
                  </a:cubicBezTo>
                  <a:cubicBezTo>
                    <a:pt x="171" y="51"/>
                    <a:pt x="153" y="43"/>
                    <a:pt x="143" y="41"/>
                  </a:cubicBezTo>
                  <a:cubicBezTo>
                    <a:pt x="142" y="42"/>
                    <a:pt x="141" y="43"/>
                    <a:pt x="139" y="44"/>
                  </a:cubicBezTo>
                  <a:cubicBezTo>
                    <a:pt x="137" y="45"/>
                    <a:pt x="135" y="44"/>
                    <a:pt x="133" y="45"/>
                  </a:cubicBezTo>
                  <a:cubicBezTo>
                    <a:pt x="127" y="49"/>
                    <a:pt x="128" y="52"/>
                    <a:pt x="119" y="54"/>
                  </a:cubicBezTo>
                  <a:cubicBezTo>
                    <a:pt x="114" y="56"/>
                    <a:pt x="110" y="59"/>
                    <a:pt x="106" y="62"/>
                  </a:cubicBezTo>
                  <a:cubicBezTo>
                    <a:pt x="107" y="63"/>
                    <a:pt x="107" y="66"/>
                    <a:pt x="109" y="66"/>
                  </a:cubicBezTo>
                  <a:cubicBezTo>
                    <a:pt x="110" y="66"/>
                    <a:pt x="106" y="63"/>
                    <a:pt x="107" y="62"/>
                  </a:cubicBezTo>
                  <a:cubicBezTo>
                    <a:pt x="108" y="59"/>
                    <a:pt x="121" y="57"/>
                    <a:pt x="122" y="57"/>
                  </a:cubicBezTo>
                  <a:cubicBezTo>
                    <a:pt x="127" y="41"/>
                    <a:pt x="119" y="59"/>
                    <a:pt x="130" y="50"/>
                  </a:cubicBezTo>
                  <a:cubicBezTo>
                    <a:pt x="131" y="49"/>
                    <a:pt x="130" y="46"/>
                    <a:pt x="131" y="45"/>
                  </a:cubicBezTo>
                  <a:cubicBezTo>
                    <a:pt x="132" y="43"/>
                    <a:pt x="134" y="43"/>
                    <a:pt x="136" y="42"/>
                  </a:cubicBezTo>
                  <a:cubicBezTo>
                    <a:pt x="131" y="39"/>
                    <a:pt x="129" y="35"/>
                    <a:pt x="124" y="33"/>
                  </a:cubicBezTo>
                  <a:cubicBezTo>
                    <a:pt x="121" y="45"/>
                    <a:pt x="120" y="40"/>
                    <a:pt x="116" y="48"/>
                  </a:cubicBezTo>
                  <a:cubicBezTo>
                    <a:pt x="111" y="41"/>
                    <a:pt x="103" y="47"/>
                    <a:pt x="95" y="48"/>
                  </a:cubicBezTo>
                  <a:cubicBezTo>
                    <a:pt x="106" y="55"/>
                    <a:pt x="101" y="65"/>
                    <a:pt x="100" y="78"/>
                  </a:cubicBezTo>
                  <a:cubicBezTo>
                    <a:pt x="98" y="72"/>
                    <a:pt x="95" y="69"/>
                    <a:pt x="94" y="63"/>
                  </a:cubicBezTo>
                  <a:cubicBezTo>
                    <a:pt x="96" y="49"/>
                    <a:pt x="79" y="61"/>
                    <a:pt x="97" y="57"/>
                  </a:cubicBezTo>
                  <a:cubicBezTo>
                    <a:pt x="90" y="56"/>
                    <a:pt x="87" y="63"/>
                    <a:pt x="91" y="56"/>
                  </a:cubicBezTo>
                  <a:cubicBezTo>
                    <a:pt x="86" y="53"/>
                    <a:pt x="83" y="51"/>
                    <a:pt x="77" y="50"/>
                  </a:cubicBezTo>
                  <a:cubicBezTo>
                    <a:pt x="79" y="49"/>
                    <a:pt x="84" y="47"/>
                    <a:pt x="82" y="47"/>
                  </a:cubicBezTo>
                  <a:cubicBezTo>
                    <a:pt x="76" y="46"/>
                    <a:pt x="58" y="48"/>
                    <a:pt x="64" y="48"/>
                  </a:cubicBezTo>
                  <a:cubicBezTo>
                    <a:pt x="71" y="48"/>
                    <a:pt x="78" y="47"/>
                    <a:pt x="85" y="47"/>
                  </a:cubicBezTo>
                  <a:cubicBezTo>
                    <a:pt x="80" y="38"/>
                    <a:pt x="85" y="42"/>
                    <a:pt x="92" y="39"/>
                  </a:cubicBezTo>
                  <a:cubicBezTo>
                    <a:pt x="96" y="46"/>
                    <a:pt x="106" y="41"/>
                    <a:pt x="116" y="42"/>
                  </a:cubicBezTo>
                  <a:cubicBezTo>
                    <a:pt x="124" y="40"/>
                    <a:pt x="128" y="35"/>
                    <a:pt x="119" y="29"/>
                  </a:cubicBezTo>
                  <a:cubicBezTo>
                    <a:pt x="117" y="28"/>
                    <a:pt x="110" y="27"/>
                    <a:pt x="107" y="26"/>
                  </a:cubicBezTo>
                  <a:cubicBezTo>
                    <a:pt x="101" y="23"/>
                    <a:pt x="93" y="21"/>
                    <a:pt x="86" y="20"/>
                  </a:cubicBezTo>
                  <a:cubicBezTo>
                    <a:pt x="81" y="16"/>
                    <a:pt x="79" y="12"/>
                    <a:pt x="74" y="9"/>
                  </a:cubicBezTo>
                  <a:cubicBezTo>
                    <a:pt x="59" y="13"/>
                    <a:pt x="67" y="25"/>
                    <a:pt x="56" y="32"/>
                  </a:cubicBezTo>
                  <a:cubicBezTo>
                    <a:pt x="55" y="40"/>
                    <a:pt x="51" y="41"/>
                    <a:pt x="58" y="45"/>
                  </a:cubicBezTo>
                  <a:cubicBezTo>
                    <a:pt x="56" y="51"/>
                    <a:pt x="53" y="52"/>
                    <a:pt x="49" y="57"/>
                  </a:cubicBezTo>
                  <a:cubicBezTo>
                    <a:pt x="47" y="64"/>
                    <a:pt x="44" y="71"/>
                    <a:pt x="41" y="78"/>
                  </a:cubicBezTo>
                  <a:cubicBezTo>
                    <a:pt x="38" y="92"/>
                    <a:pt x="36" y="105"/>
                    <a:pt x="23" y="113"/>
                  </a:cubicBezTo>
                  <a:cubicBezTo>
                    <a:pt x="21" y="126"/>
                    <a:pt x="22" y="139"/>
                    <a:pt x="14" y="150"/>
                  </a:cubicBezTo>
                  <a:cubicBezTo>
                    <a:pt x="11" y="166"/>
                    <a:pt x="12" y="191"/>
                    <a:pt x="2" y="204"/>
                  </a:cubicBezTo>
                  <a:cubicBezTo>
                    <a:pt x="0" y="193"/>
                    <a:pt x="2" y="180"/>
                    <a:pt x="7" y="170"/>
                  </a:cubicBezTo>
                  <a:cubicBezTo>
                    <a:pt x="8" y="162"/>
                    <a:pt x="12" y="157"/>
                    <a:pt x="16" y="149"/>
                  </a:cubicBezTo>
                  <a:cubicBezTo>
                    <a:pt x="17" y="138"/>
                    <a:pt x="18" y="127"/>
                    <a:pt x="22" y="117"/>
                  </a:cubicBezTo>
                  <a:cubicBezTo>
                    <a:pt x="23" y="109"/>
                    <a:pt x="26" y="104"/>
                    <a:pt x="32" y="99"/>
                  </a:cubicBezTo>
                  <a:cubicBezTo>
                    <a:pt x="37" y="89"/>
                    <a:pt x="23" y="97"/>
                    <a:pt x="34" y="90"/>
                  </a:cubicBezTo>
                  <a:cubicBezTo>
                    <a:pt x="38" y="85"/>
                    <a:pt x="38" y="81"/>
                    <a:pt x="40" y="75"/>
                  </a:cubicBezTo>
                  <a:cubicBezTo>
                    <a:pt x="37" y="69"/>
                    <a:pt x="39" y="67"/>
                    <a:pt x="43" y="62"/>
                  </a:cubicBezTo>
                  <a:cubicBezTo>
                    <a:pt x="45" y="52"/>
                    <a:pt x="44" y="40"/>
                    <a:pt x="50" y="32"/>
                  </a:cubicBezTo>
                  <a:cubicBezTo>
                    <a:pt x="52" y="25"/>
                    <a:pt x="54" y="20"/>
                    <a:pt x="58" y="14"/>
                  </a:cubicBezTo>
                  <a:cubicBezTo>
                    <a:pt x="59" y="7"/>
                    <a:pt x="61" y="6"/>
                    <a:pt x="67" y="2"/>
                  </a:cubicBezTo>
                  <a:cubicBezTo>
                    <a:pt x="83" y="5"/>
                    <a:pt x="66" y="0"/>
                    <a:pt x="74" y="8"/>
                  </a:cubicBezTo>
                  <a:cubicBezTo>
                    <a:pt x="77" y="11"/>
                    <a:pt x="83" y="10"/>
                    <a:pt x="88" y="11"/>
                  </a:cubicBezTo>
                  <a:cubicBezTo>
                    <a:pt x="96" y="21"/>
                    <a:pt x="102" y="20"/>
                    <a:pt x="115" y="21"/>
                  </a:cubicBezTo>
                  <a:cubicBezTo>
                    <a:pt x="123" y="25"/>
                    <a:pt x="130" y="31"/>
                    <a:pt x="139" y="33"/>
                  </a:cubicBezTo>
                  <a:cubicBezTo>
                    <a:pt x="145" y="36"/>
                    <a:pt x="153" y="38"/>
                    <a:pt x="160" y="39"/>
                  </a:cubicBezTo>
                  <a:cubicBezTo>
                    <a:pt x="163" y="44"/>
                    <a:pt x="172" y="50"/>
                    <a:pt x="178" y="51"/>
                  </a:cubicBezTo>
                  <a:cubicBezTo>
                    <a:pt x="183" y="54"/>
                    <a:pt x="205" y="65"/>
                    <a:pt x="208" y="69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14" name="Freeform 454"/>
            <p:cNvSpPr>
              <a:spLocks/>
            </p:cNvSpPr>
            <p:nvPr/>
          </p:nvSpPr>
          <p:spPr bwMode="auto">
            <a:xfrm>
              <a:off x="742" y="2761"/>
              <a:ext cx="225" cy="241"/>
            </a:xfrm>
            <a:custGeom>
              <a:avLst/>
              <a:gdLst>
                <a:gd name="T0" fmla="*/ 56 w 225"/>
                <a:gd name="T1" fmla="*/ 33 h 241"/>
                <a:gd name="T2" fmla="*/ 50 w 225"/>
                <a:gd name="T3" fmla="*/ 71 h 241"/>
                <a:gd name="T4" fmla="*/ 9 w 225"/>
                <a:gd name="T5" fmla="*/ 171 h 241"/>
                <a:gd name="T6" fmla="*/ 65 w 225"/>
                <a:gd name="T7" fmla="*/ 216 h 241"/>
                <a:gd name="T8" fmla="*/ 120 w 225"/>
                <a:gd name="T9" fmla="*/ 234 h 241"/>
                <a:gd name="T10" fmla="*/ 134 w 225"/>
                <a:gd name="T11" fmla="*/ 207 h 241"/>
                <a:gd name="T12" fmla="*/ 167 w 225"/>
                <a:gd name="T13" fmla="*/ 179 h 241"/>
                <a:gd name="T14" fmla="*/ 206 w 225"/>
                <a:gd name="T15" fmla="*/ 140 h 241"/>
                <a:gd name="T16" fmla="*/ 182 w 225"/>
                <a:gd name="T17" fmla="*/ 137 h 241"/>
                <a:gd name="T18" fmla="*/ 159 w 225"/>
                <a:gd name="T19" fmla="*/ 141 h 241"/>
                <a:gd name="T20" fmla="*/ 192 w 225"/>
                <a:gd name="T21" fmla="*/ 137 h 241"/>
                <a:gd name="T22" fmla="*/ 191 w 225"/>
                <a:gd name="T23" fmla="*/ 134 h 241"/>
                <a:gd name="T24" fmla="*/ 117 w 225"/>
                <a:gd name="T25" fmla="*/ 135 h 241"/>
                <a:gd name="T26" fmla="*/ 116 w 225"/>
                <a:gd name="T27" fmla="*/ 135 h 241"/>
                <a:gd name="T28" fmla="*/ 80 w 225"/>
                <a:gd name="T29" fmla="*/ 129 h 241"/>
                <a:gd name="T30" fmla="*/ 47 w 225"/>
                <a:gd name="T31" fmla="*/ 135 h 241"/>
                <a:gd name="T32" fmla="*/ 36 w 225"/>
                <a:gd name="T33" fmla="*/ 125 h 241"/>
                <a:gd name="T34" fmla="*/ 56 w 225"/>
                <a:gd name="T35" fmla="*/ 114 h 241"/>
                <a:gd name="T36" fmla="*/ 86 w 225"/>
                <a:gd name="T37" fmla="*/ 122 h 241"/>
                <a:gd name="T38" fmla="*/ 191 w 225"/>
                <a:gd name="T39" fmla="*/ 129 h 241"/>
                <a:gd name="T40" fmla="*/ 213 w 225"/>
                <a:gd name="T41" fmla="*/ 95 h 241"/>
                <a:gd name="T42" fmla="*/ 186 w 225"/>
                <a:gd name="T43" fmla="*/ 53 h 241"/>
                <a:gd name="T44" fmla="*/ 165 w 225"/>
                <a:gd name="T45" fmla="*/ 69 h 241"/>
                <a:gd name="T46" fmla="*/ 168 w 225"/>
                <a:gd name="T47" fmla="*/ 60 h 241"/>
                <a:gd name="T48" fmla="*/ 144 w 225"/>
                <a:gd name="T49" fmla="*/ 63 h 241"/>
                <a:gd name="T50" fmla="*/ 132 w 225"/>
                <a:gd name="T51" fmla="*/ 75 h 241"/>
                <a:gd name="T52" fmla="*/ 116 w 225"/>
                <a:gd name="T53" fmla="*/ 75 h 241"/>
                <a:gd name="T54" fmla="*/ 101 w 225"/>
                <a:gd name="T55" fmla="*/ 54 h 241"/>
                <a:gd name="T56" fmla="*/ 102 w 225"/>
                <a:gd name="T57" fmla="*/ 78 h 241"/>
                <a:gd name="T58" fmla="*/ 95 w 225"/>
                <a:gd name="T59" fmla="*/ 72 h 241"/>
                <a:gd name="T60" fmla="*/ 98 w 225"/>
                <a:gd name="T61" fmla="*/ 81 h 241"/>
                <a:gd name="T62" fmla="*/ 90 w 225"/>
                <a:gd name="T63" fmla="*/ 84 h 241"/>
                <a:gd name="T64" fmla="*/ 77 w 225"/>
                <a:gd name="T65" fmla="*/ 92 h 241"/>
                <a:gd name="T66" fmla="*/ 59 w 225"/>
                <a:gd name="T67" fmla="*/ 99 h 241"/>
                <a:gd name="T68" fmla="*/ 84 w 225"/>
                <a:gd name="T69" fmla="*/ 105 h 241"/>
                <a:gd name="T70" fmla="*/ 53 w 225"/>
                <a:gd name="T71" fmla="*/ 101 h 241"/>
                <a:gd name="T72" fmla="*/ 65 w 225"/>
                <a:gd name="T73" fmla="*/ 72 h 241"/>
                <a:gd name="T74" fmla="*/ 68 w 225"/>
                <a:gd name="T75" fmla="*/ 45 h 241"/>
                <a:gd name="T76" fmla="*/ 93 w 225"/>
                <a:gd name="T77" fmla="*/ 29 h 241"/>
                <a:gd name="T78" fmla="*/ 84 w 225"/>
                <a:gd name="T79" fmla="*/ 18 h 241"/>
                <a:gd name="T80" fmla="*/ 120 w 225"/>
                <a:gd name="T81" fmla="*/ 24 h 241"/>
                <a:gd name="T82" fmla="*/ 155 w 225"/>
                <a:gd name="T83" fmla="*/ 36 h 241"/>
                <a:gd name="T84" fmla="*/ 177 w 225"/>
                <a:gd name="T85" fmla="*/ 48 h 241"/>
                <a:gd name="T86" fmla="*/ 105 w 225"/>
                <a:gd name="T87" fmla="*/ 9 h 241"/>
                <a:gd name="T88" fmla="*/ 78 w 225"/>
                <a:gd name="T89" fmla="*/ 2 h 241"/>
                <a:gd name="T90" fmla="*/ 69 w 225"/>
                <a:gd name="T91" fmla="*/ 0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25" h="241">
                  <a:moveTo>
                    <a:pt x="69" y="0"/>
                  </a:moveTo>
                  <a:cubicBezTo>
                    <a:pt x="68" y="13"/>
                    <a:pt x="66" y="23"/>
                    <a:pt x="56" y="33"/>
                  </a:cubicBezTo>
                  <a:cubicBezTo>
                    <a:pt x="64" y="37"/>
                    <a:pt x="59" y="55"/>
                    <a:pt x="53" y="60"/>
                  </a:cubicBezTo>
                  <a:cubicBezTo>
                    <a:pt x="47" y="69"/>
                    <a:pt x="58" y="65"/>
                    <a:pt x="50" y="71"/>
                  </a:cubicBezTo>
                  <a:cubicBezTo>
                    <a:pt x="47" y="96"/>
                    <a:pt x="39" y="113"/>
                    <a:pt x="21" y="131"/>
                  </a:cubicBezTo>
                  <a:cubicBezTo>
                    <a:pt x="18" y="147"/>
                    <a:pt x="19" y="158"/>
                    <a:pt x="9" y="171"/>
                  </a:cubicBezTo>
                  <a:cubicBezTo>
                    <a:pt x="8" y="188"/>
                    <a:pt x="0" y="198"/>
                    <a:pt x="17" y="201"/>
                  </a:cubicBezTo>
                  <a:cubicBezTo>
                    <a:pt x="33" y="209"/>
                    <a:pt x="47" y="215"/>
                    <a:pt x="65" y="216"/>
                  </a:cubicBezTo>
                  <a:cubicBezTo>
                    <a:pt x="75" y="224"/>
                    <a:pt x="95" y="224"/>
                    <a:pt x="108" y="225"/>
                  </a:cubicBezTo>
                  <a:cubicBezTo>
                    <a:pt x="121" y="229"/>
                    <a:pt x="110" y="241"/>
                    <a:pt x="120" y="234"/>
                  </a:cubicBezTo>
                  <a:cubicBezTo>
                    <a:pt x="124" y="227"/>
                    <a:pt x="122" y="219"/>
                    <a:pt x="125" y="212"/>
                  </a:cubicBezTo>
                  <a:cubicBezTo>
                    <a:pt x="127" y="209"/>
                    <a:pt x="131" y="209"/>
                    <a:pt x="134" y="207"/>
                  </a:cubicBezTo>
                  <a:cubicBezTo>
                    <a:pt x="142" y="202"/>
                    <a:pt x="145" y="192"/>
                    <a:pt x="155" y="189"/>
                  </a:cubicBezTo>
                  <a:cubicBezTo>
                    <a:pt x="160" y="186"/>
                    <a:pt x="162" y="182"/>
                    <a:pt x="167" y="179"/>
                  </a:cubicBezTo>
                  <a:cubicBezTo>
                    <a:pt x="176" y="167"/>
                    <a:pt x="184" y="157"/>
                    <a:pt x="197" y="153"/>
                  </a:cubicBezTo>
                  <a:cubicBezTo>
                    <a:pt x="198" y="145"/>
                    <a:pt x="202" y="146"/>
                    <a:pt x="206" y="140"/>
                  </a:cubicBezTo>
                  <a:cubicBezTo>
                    <a:pt x="209" y="127"/>
                    <a:pt x="194" y="138"/>
                    <a:pt x="188" y="140"/>
                  </a:cubicBezTo>
                  <a:cubicBezTo>
                    <a:pt x="186" y="139"/>
                    <a:pt x="184" y="137"/>
                    <a:pt x="182" y="137"/>
                  </a:cubicBezTo>
                  <a:cubicBezTo>
                    <a:pt x="177" y="137"/>
                    <a:pt x="173" y="137"/>
                    <a:pt x="168" y="138"/>
                  </a:cubicBezTo>
                  <a:cubicBezTo>
                    <a:pt x="165" y="139"/>
                    <a:pt x="156" y="141"/>
                    <a:pt x="159" y="141"/>
                  </a:cubicBezTo>
                  <a:cubicBezTo>
                    <a:pt x="172" y="141"/>
                    <a:pt x="185" y="140"/>
                    <a:pt x="198" y="140"/>
                  </a:cubicBezTo>
                  <a:cubicBezTo>
                    <a:pt x="196" y="139"/>
                    <a:pt x="192" y="139"/>
                    <a:pt x="192" y="137"/>
                  </a:cubicBezTo>
                  <a:cubicBezTo>
                    <a:pt x="192" y="135"/>
                    <a:pt x="198" y="137"/>
                    <a:pt x="197" y="135"/>
                  </a:cubicBezTo>
                  <a:cubicBezTo>
                    <a:pt x="196" y="133"/>
                    <a:pt x="193" y="134"/>
                    <a:pt x="191" y="134"/>
                  </a:cubicBezTo>
                  <a:cubicBezTo>
                    <a:pt x="177" y="136"/>
                    <a:pt x="153" y="135"/>
                    <a:pt x="143" y="135"/>
                  </a:cubicBezTo>
                  <a:cubicBezTo>
                    <a:pt x="133" y="139"/>
                    <a:pt x="129" y="137"/>
                    <a:pt x="117" y="135"/>
                  </a:cubicBezTo>
                  <a:cubicBezTo>
                    <a:pt x="119" y="135"/>
                    <a:pt x="125" y="134"/>
                    <a:pt x="123" y="134"/>
                  </a:cubicBezTo>
                  <a:cubicBezTo>
                    <a:pt x="121" y="134"/>
                    <a:pt x="116" y="135"/>
                    <a:pt x="116" y="135"/>
                  </a:cubicBezTo>
                  <a:cubicBezTo>
                    <a:pt x="109" y="138"/>
                    <a:pt x="109" y="141"/>
                    <a:pt x="101" y="138"/>
                  </a:cubicBezTo>
                  <a:cubicBezTo>
                    <a:pt x="89" y="129"/>
                    <a:pt x="96" y="132"/>
                    <a:pt x="80" y="129"/>
                  </a:cubicBezTo>
                  <a:cubicBezTo>
                    <a:pt x="70" y="123"/>
                    <a:pt x="59" y="136"/>
                    <a:pt x="48" y="140"/>
                  </a:cubicBezTo>
                  <a:cubicBezTo>
                    <a:pt x="48" y="138"/>
                    <a:pt x="47" y="137"/>
                    <a:pt x="47" y="135"/>
                  </a:cubicBezTo>
                  <a:cubicBezTo>
                    <a:pt x="47" y="133"/>
                    <a:pt x="51" y="132"/>
                    <a:pt x="50" y="131"/>
                  </a:cubicBezTo>
                  <a:cubicBezTo>
                    <a:pt x="47" y="127"/>
                    <a:pt x="40" y="128"/>
                    <a:pt x="36" y="125"/>
                  </a:cubicBezTo>
                  <a:cubicBezTo>
                    <a:pt x="43" y="121"/>
                    <a:pt x="55" y="124"/>
                    <a:pt x="65" y="122"/>
                  </a:cubicBezTo>
                  <a:cubicBezTo>
                    <a:pt x="61" y="120"/>
                    <a:pt x="52" y="114"/>
                    <a:pt x="56" y="114"/>
                  </a:cubicBezTo>
                  <a:cubicBezTo>
                    <a:pt x="58" y="114"/>
                    <a:pt x="58" y="118"/>
                    <a:pt x="60" y="119"/>
                  </a:cubicBezTo>
                  <a:cubicBezTo>
                    <a:pt x="67" y="123"/>
                    <a:pt x="77" y="121"/>
                    <a:pt x="86" y="122"/>
                  </a:cubicBezTo>
                  <a:cubicBezTo>
                    <a:pt x="103" y="130"/>
                    <a:pt x="86" y="129"/>
                    <a:pt x="117" y="128"/>
                  </a:cubicBezTo>
                  <a:cubicBezTo>
                    <a:pt x="136" y="122"/>
                    <a:pt x="175" y="129"/>
                    <a:pt x="191" y="129"/>
                  </a:cubicBezTo>
                  <a:cubicBezTo>
                    <a:pt x="196" y="123"/>
                    <a:pt x="202" y="120"/>
                    <a:pt x="209" y="119"/>
                  </a:cubicBezTo>
                  <a:cubicBezTo>
                    <a:pt x="218" y="114"/>
                    <a:pt x="215" y="103"/>
                    <a:pt x="213" y="95"/>
                  </a:cubicBezTo>
                  <a:cubicBezTo>
                    <a:pt x="215" y="82"/>
                    <a:pt x="225" y="64"/>
                    <a:pt x="206" y="62"/>
                  </a:cubicBezTo>
                  <a:cubicBezTo>
                    <a:pt x="199" y="56"/>
                    <a:pt x="195" y="54"/>
                    <a:pt x="186" y="53"/>
                  </a:cubicBezTo>
                  <a:cubicBezTo>
                    <a:pt x="169" y="48"/>
                    <a:pt x="185" y="66"/>
                    <a:pt x="171" y="69"/>
                  </a:cubicBezTo>
                  <a:cubicBezTo>
                    <a:pt x="167" y="74"/>
                    <a:pt x="159" y="85"/>
                    <a:pt x="165" y="69"/>
                  </a:cubicBezTo>
                  <a:cubicBezTo>
                    <a:pt x="162" y="54"/>
                    <a:pt x="167" y="70"/>
                    <a:pt x="158" y="65"/>
                  </a:cubicBezTo>
                  <a:cubicBezTo>
                    <a:pt x="156" y="64"/>
                    <a:pt x="161" y="62"/>
                    <a:pt x="168" y="60"/>
                  </a:cubicBezTo>
                  <a:cubicBezTo>
                    <a:pt x="164" y="54"/>
                    <a:pt x="160" y="54"/>
                    <a:pt x="153" y="53"/>
                  </a:cubicBezTo>
                  <a:cubicBezTo>
                    <a:pt x="149" y="59"/>
                    <a:pt x="151" y="62"/>
                    <a:pt x="144" y="63"/>
                  </a:cubicBezTo>
                  <a:cubicBezTo>
                    <a:pt x="163" y="68"/>
                    <a:pt x="141" y="64"/>
                    <a:pt x="134" y="68"/>
                  </a:cubicBezTo>
                  <a:cubicBezTo>
                    <a:pt x="130" y="77"/>
                    <a:pt x="145" y="73"/>
                    <a:pt x="132" y="75"/>
                  </a:cubicBezTo>
                  <a:cubicBezTo>
                    <a:pt x="120" y="81"/>
                    <a:pt x="135" y="75"/>
                    <a:pt x="129" y="72"/>
                  </a:cubicBezTo>
                  <a:cubicBezTo>
                    <a:pt x="125" y="70"/>
                    <a:pt x="120" y="74"/>
                    <a:pt x="116" y="75"/>
                  </a:cubicBezTo>
                  <a:cubicBezTo>
                    <a:pt x="112" y="77"/>
                    <a:pt x="103" y="83"/>
                    <a:pt x="107" y="74"/>
                  </a:cubicBezTo>
                  <a:cubicBezTo>
                    <a:pt x="109" y="65"/>
                    <a:pt x="106" y="62"/>
                    <a:pt x="101" y="54"/>
                  </a:cubicBezTo>
                  <a:cubicBezTo>
                    <a:pt x="102" y="63"/>
                    <a:pt x="103" y="66"/>
                    <a:pt x="105" y="74"/>
                  </a:cubicBezTo>
                  <a:cubicBezTo>
                    <a:pt x="104" y="75"/>
                    <a:pt x="104" y="78"/>
                    <a:pt x="102" y="78"/>
                  </a:cubicBezTo>
                  <a:cubicBezTo>
                    <a:pt x="100" y="78"/>
                    <a:pt x="98" y="76"/>
                    <a:pt x="96" y="75"/>
                  </a:cubicBezTo>
                  <a:cubicBezTo>
                    <a:pt x="95" y="74"/>
                    <a:pt x="94" y="71"/>
                    <a:pt x="95" y="72"/>
                  </a:cubicBezTo>
                  <a:cubicBezTo>
                    <a:pt x="98" y="75"/>
                    <a:pt x="105" y="80"/>
                    <a:pt x="105" y="80"/>
                  </a:cubicBezTo>
                  <a:cubicBezTo>
                    <a:pt x="103" y="80"/>
                    <a:pt x="99" y="79"/>
                    <a:pt x="98" y="81"/>
                  </a:cubicBezTo>
                  <a:cubicBezTo>
                    <a:pt x="97" y="83"/>
                    <a:pt x="103" y="85"/>
                    <a:pt x="101" y="86"/>
                  </a:cubicBezTo>
                  <a:cubicBezTo>
                    <a:pt x="98" y="87"/>
                    <a:pt x="94" y="85"/>
                    <a:pt x="90" y="84"/>
                  </a:cubicBezTo>
                  <a:cubicBezTo>
                    <a:pt x="84" y="76"/>
                    <a:pt x="89" y="81"/>
                    <a:pt x="86" y="86"/>
                  </a:cubicBezTo>
                  <a:cubicBezTo>
                    <a:pt x="84" y="89"/>
                    <a:pt x="80" y="90"/>
                    <a:pt x="77" y="92"/>
                  </a:cubicBezTo>
                  <a:cubicBezTo>
                    <a:pt x="69" y="90"/>
                    <a:pt x="64" y="84"/>
                    <a:pt x="62" y="92"/>
                  </a:cubicBezTo>
                  <a:cubicBezTo>
                    <a:pt x="65" y="96"/>
                    <a:pt x="67" y="103"/>
                    <a:pt x="59" y="99"/>
                  </a:cubicBezTo>
                  <a:cubicBezTo>
                    <a:pt x="68" y="97"/>
                    <a:pt x="66" y="102"/>
                    <a:pt x="74" y="104"/>
                  </a:cubicBezTo>
                  <a:cubicBezTo>
                    <a:pt x="77" y="105"/>
                    <a:pt x="87" y="105"/>
                    <a:pt x="84" y="105"/>
                  </a:cubicBezTo>
                  <a:cubicBezTo>
                    <a:pt x="80" y="105"/>
                    <a:pt x="76" y="104"/>
                    <a:pt x="72" y="104"/>
                  </a:cubicBezTo>
                  <a:cubicBezTo>
                    <a:pt x="62" y="105"/>
                    <a:pt x="62" y="103"/>
                    <a:pt x="53" y="101"/>
                  </a:cubicBezTo>
                  <a:cubicBezTo>
                    <a:pt x="44" y="95"/>
                    <a:pt x="53" y="94"/>
                    <a:pt x="59" y="90"/>
                  </a:cubicBezTo>
                  <a:cubicBezTo>
                    <a:pt x="56" y="80"/>
                    <a:pt x="54" y="76"/>
                    <a:pt x="65" y="72"/>
                  </a:cubicBezTo>
                  <a:cubicBezTo>
                    <a:pt x="54" y="70"/>
                    <a:pt x="61" y="63"/>
                    <a:pt x="65" y="57"/>
                  </a:cubicBezTo>
                  <a:cubicBezTo>
                    <a:pt x="60" y="51"/>
                    <a:pt x="62" y="49"/>
                    <a:pt x="68" y="45"/>
                  </a:cubicBezTo>
                  <a:cubicBezTo>
                    <a:pt x="69" y="41"/>
                    <a:pt x="66" y="36"/>
                    <a:pt x="68" y="33"/>
                  </a:cubicBezTo>
                  <a:cubicBezTo>
                    <a:pt x="70" y="30"/>
                    <a:pt x="91" y="29"/>
                    <a:pt x="93" y="29"/>
                  </a:cubicBezTo>
                  <a:cubicBezTo>
                    <a:pt x="103" y="23"/>
                    <a:pt x="93" y="24"/>
                    <a:pt x="87" y="23"/>
                  </a:cubicBezTo>
                  <a:cubicBezTo>
                    <a:pt x="68" y="26"/>
                    <a:pt x="76" y="24"/>
                    <a:pt x="84" y="18"/>
                  </a:cubicBezTo>
                  <a:cubicBezTo>
                    <a:pt x="92" y="21"/>
                    <a:pt x="90" y="15"/>
                    <a:pt x="98" y="20"/>
                  </a:cubicBezTo>
                  <a:cubicBezTo>
                    <a:pt x="107" y="16"/>
                    <a:pt x="110" y="23"/>
                    <a:pt x="120" y="24"/>
                  </a:cubicBezTo>
                  <a:cubicBezTo>
                    <a:pt x="127" y="26"/>
                    <a:pt x="131" y="29"/>
                    <a:pt x="138" y="30"/>
                  </a:cubicBezTo>
                  <a:cubicBezTo>
                    <a:pt x="144" y="32"/>
                    <a:pt x="149" y="35"/>
                    <a:pt x="155" y="36"/>
                  </a:cubicBezTo>
                  <a:cubicBezTo>
                    <a:pt x="162" y="39"/>
                    <a:pt x="162" y="42"/>
                    <a:pt x="164" y="50"/>
                  </a:cubicBezTo>
                  <a:cubicBezTo>
                    <a:pt x="166" y="42"/>
                    <a:pt x="170" y="47"/>
                    <a:pt x="177" y="48"/>
                  </a:cubicBezTo>
                  <a:cubicBezTo>
                    <a:pt x="166" y="37"/>
                    <a:pt x="147" y="29"/>
                    <a:pt x="132" y="26"/>
                  </a:cubicBezTo>
                  <a:cubicBezTo>
                    <a:pt x="126" y="19"/>
                    <a:pt x="114" y="14"/>
                    <a:pt x="105" y="9"/>
                  </a:cubicBezTo>
                  <a:cubicBezTo>
                    <a:pt x="101" y="16"/>
                    <a:pt x="100" y="13"/>
                    <a:pt x="93" y="9"/>
                  </a:cubicBezTo>
                  <a:cubicBezTo>
                    <a:pt x="86" y="13"/>
                    <a:pt x="95" y="4"/>
                    <a:pt x="78" y="2"/>
                  </a:cubicBezTo>
                  <a:cubicBezTo>
                    <a:pt x="82" y="10"/>
                    <a:pt x="79" y="13"/>
                    <a:pt x="72" y="17"/>
                  </a:cubicBezTo>
                  <a:cubicBezTo>
                    <a:pt x="74" y="8"/>
                    <a:pt x="81" y="0"/>
                    <a:pt x="69" y="0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15" name="Freeform 455"/>
            <p:cNvSpPr>
              <a:spLocks/>
            </p:cNvSpPr>
            <p:nvPr/>
          </p:nvSpPr>
          <p:spPr bwMode="auto">
            <a:xfrm>
              <a:off x="820" y="2561"/>
              <a:ext cx="73" cy="178"/>
            </a:xfrm>
            <a:custGeom>
              <a:avLst/>
              <a:gdLst>
                <a:gd name="T0" fmla="*/ 35 w 73"/>
                <a:gd name="T1" fmla="*/ 178 h 178"/>
                <a:gd name="T2" fmla="*/ 18 w 73"/>
                <a:gd name="T3" fmla="*/ 169 h 178"/>
                <a:gd name="T4" fmla="*/ 6 w 73"/>
                <a:gd name="T5" fmla="*/ 160 h 178"/>
                <a:gd name="T6" fmla="*/ 2 w 73"/>
                <a:gd name="T7" fmla="*/ 155 h 178"/>
                <a:gd name="T8" fmla="*/ 8 w 73"/>
                <a:gd name="T9" fmla="*/ 131 h 178"/>
                <a:gd name="T10" fmla="*/ 18 w 73"/>
                <a:gd name="T11" fmla="*/ 86 h 178"/>
                <a:gd name="T12" fmla="*/ 30 w 73"/>
                <a:gd name="T13" fmla="*/ 35 h 178"/>
                <a:gd name="T14" fmla="*/ 32 w 73"/>
                <a:gd name="T15" fmla="*/ 20 h 178"/>
                <a:gd name="T16" fmla="*/ 30 w 73"/>
                <a:gd name="T17" fmla="*/ 56 h 178"/>
                <a:gd name="T18" fmla="*/ 35 w 73"/>
                <a:gd name="T19" fmla="*/ 59 h 178"/>
                <a:gd name="T20" fmla="*/ 36 w 73"/>
                <a:gd name="T21" fmla="*/ 68 h 178"/>
                <a:gd name="T22" fmla="*/ 41 w 73"/>
                <a:gd name="T23" fmla="*/ 70 h 178"/>
                <a:gd name="T24" fmla="*/ 45 w 73"/>
                <a:gd name="T25" fmla="*/ 68 h 178"/>
                <a:gd name="T26" fmla="*/ 50 w 73"/>
                <a:gd name="T27" fmla="*/ 70 h 178"/>
                <a:gd name="T28" fmla="*/ 42 w 73"/>
                <a:gd name="T29" fmla="*/ 77 h 178"/>
                <a:gd name="T30" fmla="*/ 47 w 73"/>
                <a:gd name="T31" fmla="*/ 73 h 178"/>
                <a:gd name="T32" fmla="*/ 66 w 73"/>
                <a:gd name="T33" fmla="*/ 83 h 178"/>
                <a:gd name="T34" fmla="*/ 62 w 73"/>
                <a:gd name="T35" fmla="*/ 67 h 178"/>
                <a:gd name="T36" fmla="*/ 66 w 73"/>
                <a:gd name="T37" fmla="*/ 79 h 178"/>
                <a:gd name="T38" fmla="*/ 63 w 73"/>
                <a:gd name="T39" fmla="*/ 86 h 178"/>
                <a:gd name="T40" fmla="*/ 62 w 73"/>
                <a:gd name="T41" fmla="*/ 97 h 178"/>
                <a:gd name="T42" fmla="*/ 59 w 73"/>
                <a:gd name="T43" fmla="*/ 101 h 178"/>
                <a:gd name="T44" fmla="*/ 54 w 73"/>
                <a:gd name="T45" fmla="*/ 115 h 178"/>
                <a:gd name="T46" fmla="*/ 66 w 73"/>
                <a:gd name="T47" fmla="*/ 139 h 178"/>
                <a:gd name="T48" fmla="*/ 51 w 73"/>
                <a:gd name="T49" fmla="*/ 145 h 178"/>
                <a:gd name="T50" fmla="*/ 41 w 73"/>
                <a:gd name="T51" fmla="*/ 157 h 178"/>
                <a:gd name="T52" fmla="*/ 36 w 73"/>
                <a:gd name="T53" fmla="*/ 173 h 178"/>
                <a:gd name="T54" fmla="*/ 35 w 73"/>
                <a:gd name="T55" fmla="*/ 178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3" h="178">
                  <a:moveTo>
                    <a:pt x="35" y="178"/>
                  </a:moveTo>
                  <a:cubicBezTo>
                    <a:pt x="32" y="171"/>
                    <a:pt x="25" y="170"/>
                    <a:pt x="18" y="169"/>
                  </a:cubicBezTo>
                  <a:cubicBezTo>
                    <a:pt x="13" y="167"/>
                    <a:pt x="11" y="163"/>
                    <a:pt x="6" y="160"/>
                  </a:cubicBezTo>
                  <a:cubicBezTo>
                    <a:pt x="0" y="168"/>
                    <a:pt x="0" y="160"/>
                    <a:pt x="2" y="155"/>
                  </a:cubicBezTo>
                  <a:cubicBezTo>
                    <a:pt x="3" y="147"/>
                    <a:pt x="5" y="138"/>
                    <a:pt x="8" y="131"/>
                  </a:cubicBezTo>
                  <a:cubicBezTo>
                    <a:pt x="10" y="117"/>
                    <a:pt x="11" y="98"/>
                    <a:pt x="18" y="86"/>
                  </a:cubicBezTo>
                  <a:cubicBezTo>
                    <a:pt x="19" y="76"/>
                    <a:pt x="20" y="40"/>
                    <a:pt x="30" y="35"/>
                  </a:cubicBezTo>
                  <a:cubicBezTo>
                    <a:pt x="31" y="30"/>
                    <a:pt x="31" y="25"/>
                    <a:pt x="32" y="20"/>
                  </a:cubicBezTo>
                  <a:cubicBezTo>
                    <a:pt x="37" y="0"/>
                    <a:pt x="35" y="47"/>
                    <a:pt x="30" y="56"/>
                  </a:cubicBezTo>
                  <a:cubicBezTo>
                    <a:pt x="27" y="70"/>
                    <a:pt x="29" y="53"/>
                    <a:pt x="35" y="59"/>
                  </a:cubicBezTo>
                  <a:cubicBezTo>
                    <a:pt x="37" y="61"/>
                    <a:pt x="35" y="65"/>
                    <a:pt x="36" y="68"/>
                  </a:cubicBezTo>
                  <a:cubicBezTo>
                    <a:pt x="37" y="70"/>
                    <a:pt x="39" y="69"/>
                    <a:pt x="41" y="70"/>
                  </a:cubicBezTo>
                  <a:cubicBezTo>
                    <a:pt x="42" y="69"/>
                    <a:pt x="44" y="68"/>
                    <a:pt x="45" y="68"/>
                  </a:cubicBezTo>
                  <a:cubicBezTo>
                    <a:pt x="47" y="68"/>
                    <a:pt x="49" y="68"/>
                    <a:pt x="50" y="70"/>
                  </a:cubicBezTo>
                  <a:cubicBezTo>
                    <a:pt x="51" y="73"/>
                    <a:pt x="42" y="81"/>
                    <a:pt x="42" y="77"/>
                  </a:cubicBezTo>
                  <a:cubicBezTo>
                    <a:pt x="42" y="75"/>
                    <a:pt x="45" y="74"/>
                    <a:pt x="47" y="73"/>
                  </a:cubicBezTo>
                  <a:cubicBezTo>
                    <a:pt x="54" y="74"/>
                    <a:pt x="66" y="83"/>
                    <a:pt x="66" y="83"/>
                  </a:cubicBezTo>
                  <a:cubicBezTo>
                    <a:pt x="64" y="73"/>
                    <a:pt x="59" y="78"/>
                    <a:pt x="62" y="67"/>
                  </a:cubicBezTo>
                  <a:cubicBezTo>
                    <a:pt x="68" y="71"/>
                    <a:pt x="69" y="72"/>
                    <a:pt x="66" y="79"/>
                  </a:cubicBezTo>
                  <a:cubicBezTo>
                    <a:pt x="72" y="96"/>
                    <a:pt x="68" y="77"/>
                    <a:pt x="63" y="86"/>
                  </a:cubicBezTo>
                  <a:cubicBezTo>
                    <a:pt x="61" y="89"/>
                    <a:pt x="63" y="93"/>
                    <a:pt x="62" y="97"/>
                  </a:cubicBezTo>
                  <a:cubicBezTo>
                    <a:pt x="62" y="99"/>
                    <a:pt x="60" y="100"/>
                    <a:pt x="59" y="101"/>
                  </a:cubicBezTo>
                  <a:cubicBezTo>
                    <a:pt x="73" y="106"/>
                    <a:pt x="63" y="113"/>
                    <a:pt x="54" y="115"/>
                  </a:cubicBezTo>
                  <a:cubicBezTo>
                    <a:pt x="62" y="121"/>
                    <a:pt x="56" y="131"/>
                    <a:pt x="66" y="139"/>
                  </a:cubicBezTo>
                  <a:cubicBezTo>
                    <a:pt x="61" y="143"/>
                    <a:pt x="57" y="143"/>
                    <a:pt x="51" y="145"/>
                  </a:cubicBezTo>
                  <a:cubicBezTo>
                    <a:pt x="50" y="153"/>
                    <a:pt x="47" y="153"/>
                    <a:pt x="41" y="157"/>
                  </a:cubicBezTo>
                  <a:cubicBezTo>
                    <a:pt x="38" y="166"/>
                    <a:pt x="35" y="163"/>
                    <a:pt x="36" y="173"/>
                  </a:cubicBezTo>
                  <a:cubicBezTo>
                    <a:pt x="31" y="176"/>
                    <a:pt x="31" y="174"/>
                    <a:pt x="35" y="17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16" name="Freeform 456"/>
            <p:cNvSpPr>
              <a:spLocks/>
            </p:cNvSpPr>
            <p:nvPr/>
          </p:nvSpPr>
          <p:spPr bwMode="auto">
            <a:xfrm>
              <a:off x="851" y="2581"/>
              <a:ext cx="125" cy="207"/>
            </a:xfrm>
            <a:custGeom>
              <a:avLst/>
              <a:gdLst>
                <a:gd name="T0" fmla="*/ 109 w 125"/>
                <a:gd name="T1" fmla="*/ 42 h 207"/>
                <a:gd name="T2" fmla="*/ 121 w 125"/>
                <a:gd name="T3" fmla="*/ 98 h 207"/>
                <a:gd name="T4" fmla="*/ 118 w 125"/>
                <a:gd name="T5" fmla="*/ 143 h 207"/>
                <a:gd name="T6" fmla="*/ 110 w 125"/>
                <a:gd name="T7" fmla="*/ 186 h 207"/>
                <a:gd name="T8" fmla="*/ 109 w 125"/>
                <a:gd name="T9" fmla="*/ 189 h 207"/>
                <a:gd name="T10" fmla="*/ 104 w 125"/>
                <a:gd name="T11" fmla="*/ 167 h 207"/>
                <a:gd name="T12" fmla="*/ 95 w 125"/>
                <a:gd name="T13" fmla="*/ 182 h 207"/>
                <a:gd name="T14" fmla="*/ 82 w 125"/>
                <a:gd name="T15" fmla="*/ 185 h 207"/>
                <a:gd name="T16" fmla="*/ 70 w 125"/>
                <a:gd name="T17" fmla="*/ 174 h 207"/>
                <a:gd name="T18" fmla="*/ 67 w 125"/>
                <a:gd name="T19" fmla="*/ 170 h 207"/>
                <a:gd name="T20" fmla="*/ 77 w 125"/>
                <a:gd name="T21" fmla="*/ 165 h 207"/>
                <a:gd name="T22" fmla="*/ 61 w 125"/>
                <a:gd name="T23" fmla="*/ 158 h 207"/>
                <a:gd name="T24" fmla="*/ 34 w 125"/>
                <a:gd name="T25" fmla="*/ 167 h 207"/>
                <a:gd name="T26" fmla="*/ 35 w 125"/>
                <a:gd name="T27" fmla="*/ 173 h 207"/>
                <a:gd name="T28" fmla="*/ 20 w 125"/>
                <a:gd name="T29" fmla="*/ 162 h 207"/>
                <a:gd name="T30" fmla="*/ 31 w 125"/>
                <a:gd name="T31" fmla="*/ 150 h 207"/>
                <a:gd name="T32" fmla="*/ 55 w 125"/>
                <a:gd name="T33" fmla="*/ 131 h 207"/>
                <a:gd name="T34" fmla="*/ 50 w 125"/>
                <a:gd name="T35" fmla="*/ 135 h 207"/>
                <a:gd name="T36" fmla="*/ 38 w 125"/>
                <a:gd name="T37" fmla="*/ 129 h 207"/>
                <a:gd name="T38" fmla="*/ 59 w 125"/>
                <a:gd name="T39" fmla="*/ 126 h 207"/>
                <a:gd name="T40" fmla="*/ 56 w 125"/>
                <a:gd name="T41" fmla="*/ 119 h 207"/>
                <a:gd name="T42" fmla="*/ 79 w 125"/>
                <a:gd name="T43" fmla="*/ 129 h 207"/>
                <a:gd name="T44" fmla="*/ 104 w 125"/>
                <a:gd name="T45" fmla="*/ 128 h 207"/>
                <a:gd name="T46" fmla="*/ 112 w 125"/>
                <a:gd name="T47" fmla="*/ 123 h 207"/>
                <a:gd name="T48" fmla="*/ 107 w 125"/>
                <a:gd name="T49" fmla="*/ 113 h 207"/>
                <a:gd name="T50" fmla="*/ 118 w 125"/>
                <a:gd name="T51" fmla="*/ 110 h 207"/>
                <a:gd name="T52" fmla="*/ 86 w 125"/>
                <a:gd name="T53" fmla="*/ 104 h 207"/>
                <a:gd name="T54" fmla="*/ 89 w 125"/>
                <a:gd name="T55" fmla="*/ 111 h 207"/>
                <a:gd name="T56" fmla="*/ 77 w 125"/>
                <a:gd name="T57" fmla="*/ 114 h 207"/>
                <a:gd name="T58" fmla="*/ 70 w 125"/>
                <a:gd name="T59" fmla="*/ 117 h 207"/>
                <a:gd name="T60" fmla="*/ 62 w 125"/>
                <a:gd name="T61" fmla="*/ 104 h 207"/>
                <a:gd name="T62" fmla="*/ 46 w 125"/>
                <a:gd name="T63" fmla="*/ 90 h 207"/>
                <a:gd name="T64" fmla="*/ 67 w 125"/>
                <a:gd name="T65" fmla="*/ 101 h 207"/>
                <a:gd name="T66" fmla="*/ 92 w 125"/>
                <a:gd name="T67" fmla="*/ 101 h 207"/>
                <a:gd name="T68" fmla="*/ 110 w 125"/>
                <a:gd name="T69" fmla="*/ 101 h 207"/>
                <a:gd name="T70" fmla="*/ 113 w 125"/>
                <a:gd name="T71" fmla="*/ 99 h 207"/>
                <a:gd name="T72" fmla="*/ 86 w 125"/>
                <a:gd name="T73" fmla="*/ 89 h 207"/>
                <a:gd name="T74" fmla="*/ 88 w 125"/>
                <a:gd name="T75" fmla="*/ 81 h 207"/>
                <a:gd name="T76" fmla="*/ 68 w 125"/>
                <a:gd name="T77" fmla="*/ 78 h 207"/>
                <a:gd name="T78" fmla="*/ 109 w 125"/>
                <a:gd name="T79" fmla="*/ 87 h 207"/>
                <a:gd name="T80" fmla="*/ 115 w 125"/>
                <a:gd name="T81" fmla="*/ 78 h 207"/>
                <a:gd name="T82" fmla="*/ 116 w 125"/>
                <a:gd name="T83" fmla="*/ 57 h 207"/>
                <a:gd name="T84" fmla="*/ 91 w 125"/>
                <a:gd name="T85" fmla="*/ 41 h 207"/>
                <a:gd name="T86" fmla="*/ 53 w 125"/>
                <a:gd name="T87" fmla="*/ 26 h 207"/>
                <a:gd name="T88" fmla="*/ 26 w 125"/>
                <a:gd name="T89" fmla="*/ 12 h 207"/>
                <a:gd name="T90" fmla="*/ 17 w 125"/>
                <a:gd name="T91" fmla="*/ 8 h 207"/>
                <a:gd name="T92" fmla="*/ 16 w 125"/>
                <a:gd name="T93" fmla="*/ 9 h 207"/>
                <a:gd name="T94" fmla="*/ 43 w 125"/>
                <a:gd name="T95" fmla="*/ 9 h 207"/>
                <a:gd name="T96" fmla="*/ 73 w 125"/>
                <a:gd name="T97" fmla="*/ 24 h 207"/>
                <a:gd name="T98" fmla="*/ 97 w 125"/>
                <a:gd name="T99" fmla="*/ 32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5" h="207">
                  <a:moveTo>
                    <a:pt x="97" y="32"/>
                  </a:moveTo>
                  <a:cubicBezTo>
                    <a:pt x="101" y="38"/>
                    <a:pt x="101" y="41"/>
                    <a:pt x="109" y="42"/>
                  </a:cubicBezTo>
                  <a:cubicBezTo>
                    <a:pt x="119" y="49"/>
                    <a:pt x="124" y="45"/>
                    <a:pt x="116" y="59"/>
                  </a:cubicBezTo>
                  <a:cubicBezTo>
                    <a:pt x="121" y="66"/>
                    <a:pt x="120" y="92"/>
                    <a:pt x="121" y="98"/>
                  </a:cubicBezTo>
                  <a:cubicBezTo>
                    <a:pt x="120" y="107"/>
                    <a:pt x="114" y="117"/>
                    <a:pt x="119" y="119"/>
                  </a:cubicBezTo>
                  <a:cubicBezTo>
                    <a:pt x="118" y="128"/>
                    <a:pt x="115" y="135"/>
                    <a:pt x="118" y="143"/>
                  </a:cubicBezTo>
                  <a:cubicBezTo>
                    <a:pt x="116" y="149"/>
                    <a:pt x="115" y="155"/>
                    <a:pt x="113" y="161"/>
                  </a:cubicBezTo>
                  <a:cubicBezTo>
                    <a:pt x="112" y="170"/>
                    <a:pt x="114" y="178"/>
                    <a:pt x="110" y="186"/>
                  </a:cubicBezTo>
                  <a:cubicBezTo>
                    <a:pt x="113" y="193"/>
                    <a:pt x="110" y="199"/>
                    <a:pt x="109" y="207"/>
                  </a:cubicBezTo>
                  <a:cubicBezTo>
                    <a:pt x="106" y="183"/>
                    <a:pt x="101" y="193"/>
                    <a:pt x="109" y="189"/>
                  </a:cubicBezTo>
                  <a:cubicBezTo>
                    <a:pt x="100" y="187"/>
                    <a:pt x="106" y="185"/>
                    <a:pt x="109" y="179"/>
                  </a:cubicBezTo>
                  <a:cubicBezTo>
                    <a:pt x="106" y="171"/>
                    <a:pt x="112" y="172"/>
                    <a:pt x="104" y="167"/>
                  </a:cubicBezTo>
                  <a:cubicBezTo>
                    <a:pt x="102" y="179"/>
                    <a:pt x="97" y="181"/>
                    <a:pt x="91" y="191"/>
                  </a:cubicBezTo>
                  <a:cubicBezTo>
                    <a:pt x="85" y="182"/>
                    <a:pt x="75" y="184"/>
                    <a:pt x="95" y="182"/>
                  </a:cubicBezTo>
                  <a:cubicBezTo>
                    <a:pt x="114" y="167"/>
                    <a:pt x="79" y="174"/>
                    <a:pt x="73" y="174"/>
                  </a:cubicBezTo>
                  <a:cubicBezTo>
                    <a:pt x="75" y="182"/>
                    <a:pt x="88" y="181"/>
                    <a:pt x="82" y="185"/>
                  </a:cubicBezTo>
                  <a:cubicBezTo>
                    <a:pt x="79" y="187"/>
                    <a:pt x="75" y="181"/>
                    <a:pt x="71" y="180"/>
                  </a:cubicBezTo>
                  <a:cubicBezTo>
                    <a:pt x="79" y="176"/>
                    <a:pt x="85" y="172"/>
                    <a:pt x="70" y="174"/>
                  </a:cubicBezTo>
                  <a:cubicBezTo>
                    <a:pt x="60" y="178"/>
                    <a:pt x="62" y="181"/>
                    <a:pt x="52" y="174"/>
                  </a:cubicBezTo>
                  <a:cubicBezTo>
                    <a:pt x="58" y="168"/>
                    <a:pt x="60" y="171"/>
                    <a:pt x="67" y="170"/>
                  </a:cubicBezTo>
                  <a:cubicBezTo>
                    <a:pt x="72" y="166"/>
                    <a:pt x="75" y="168"/>
                    <a:pt x="82" y="167"/>
                  </a:cubicBezTo>
                  <a:cubicBezTo>
                    <a:pt x="80" y="166"/>
                    <a:pt x="75" y="166"/>
                    <a:pt x="77" y="165"/>
                  </a:cubicBezTo>
                  <a:cubicBezTo>
                    <a:pt x="83" y="163"/>
                    <a:pt x="95" y="162"/>
                    <a:pt x="95" y="162"/>
                  </a:cubicBezTo>
                  <a:cubicBezTo>
                    <a:pt x="82" y="158"/>
                    <a:pt x="75" y="156"/>
                    <a:pt x="61" y="158"/>
                  </a:cubicBezTo>
                  <a:cubicBezTo>
                    <a:pt x="55" y="162"/>
                    <a:pt x="48" y="164"/>
                    <a:pt x="41" y="165"/>
                  </a:cubicBezTo>
                  <a:cubicBezTo>
                    <a:pt x="37" y="167"/>
                    <a:pt x="19" y="170"/>
                    <a:pt x="34" y="167"/>
                  </a:cubicBezTo>
                  <a:cubicBezTo>
                    <a:pt x="35" y="168"/>
                    <a:pt x="43" y="173"/>
                    <a:pt x="40" y="176"/>
                  </a:cubicBezTo>
                  <a:cubicBezTo>
                    <a:pt x="39" y="177"/>
                    <a:pt x="37" y="174"/>
                    <a:pt x="35" y="173"/>
                  </a:cubicBezTo>
                  <a:cubicBezTo>
                    <a:pt x="30" y="170"/>
                    <a:pt x="31" y="171"/>
                    <a:pt x="26" y="170"/>
                  </a:cubicBezTo>
                  <a:cubicBezTo>
                    <a:pt x="21" y="166"/>
                    <a:pt x="0" y="160"/>
                    <a:pt x="20" y="162"/>
                  </a:cubicBezTo>
                  <a:cubicBezTo>
                    <a:pt x="26" y="161"/>
                    <a:pt x="42" y="160"/>
                    <a:pt x="23" y="158"/>
                  </a:cubicBezTo>
                  <a:cubicBezTo>
                    <a:pt x="44" y="156"/>
                    <a:pt x="44" y="156"/>
                    <a:pt x="31" y="150"/>
                  </a:cubicBezTo>
                  <a:cubicBezTo>
                    <a:pt x="28" y="144"/>
                    <a:pt x="24" y="140"/>
                    <a:pt x="34" y="143"/>
                  </a:cubicBezTo>
                  <a:cubicBezTo>
                    <a:pt x="40" y="140"/>
                    <a:pt x="49" y="131"/>
                    <a:pt x="55" y="131"/>
                  </a:cubicBezTo>
                  <a:cubicBezTo>
                    <a:pt x="55" y="131"/>
                    <a:pt x="46" y="136"/>
                    <a:pt x="46" y="137"/>
                  </a:cubicBezTo>
                  <a:cubicBezTo>
                    <a:pt x="46" y="138"/>
                    <a:pt x="49" y="136"/>
                    <a:pt x="50" y="135"/>
                  </a:cubicBezTo>
                  <a:cubicBezTo>
                    <a:pt x="43" y="132"/>
                    <a:pt x="38" y="134"/>
                    <a:pt x="32" y="131"/>
                  </a:cubicBezTo>
                  <a:cubicBezTo>
                    <a:pt x="30" y="130"/>
                    <a:pt x="36" y="129"/>
                    <a:pt x="38" y="129"/>
                  </a:cubicBezTo>
                  <a:cubicBezTo>
                    <a:pt x="44" y="128"/>
                    <a:pt x="49" y="128"/>
                    <a:pt x="55" y="128"/>
                  </a:cubicBezTo>
                  <a:cubicBezTo>
                    <a:pt x="56" y="127"/>
                    <a:pt x="59" y="127"/>
                    <a:pt x="59" y="126"/>
                  </a:cubicBezTo>
                  <a:cubicBezTo>
                    <a:pt x="59" y="119"/>
                    <a:pt x="48" y="119"/>
                    <a:pt x="50" y="117"/>
                  </a:cubicBezTo>
                  <a:cubicBezTo>
                    <a:pt x="51" y="116"/>
                    <a:pt x="54" y="119"/>
                    <a:pt x="56" y="119"/>
                  </a:cubicBezTo>
                  <a:cubicBezTo>
                    <a:pt x="57" y="119"/>
                    <a:pt x="53" y="117"/>
                    <a:pt x="53" y="117"/>
                  </a:cubicBezTo>
                  <a:cubicBezTo>
                    <a:pt x="63" y="121"/>
                    <a:pt x="68" y="128"/>
                    <a:pt x="79" y="129"/>
                  </a:cubicBezTo>
                  <a:cubicBezTo>
                    <a:pt x="85" y="131"/>
                    <a:pt x="90" y="131"/>
                    <a:pt x="95" y="134"/>
                  </a:cubicBezTo>
                  <a:cubicBezTo>
                    <a:pt x="99" y="128"/>
                    <a:pt x="98" y="123"/>
                    <a:pt x="104" y="128"/>
                  </a:cubicBezTo>
                  <a:cubicBezTo>
                    <a:pt x="123" y="123"/>
                    <a:pt x="103" y="129"/>
                    <a:pt x="97" y="126"/>
                  </a:cubicBezTo>
                  <a:cubicBezTo>
                    <a:pt x="104" y="125"/>
                    <a:pt x="105" y="122"/>
                    <a:pt x="112" y="123"/>
                  </a:cubicBezTo>
                  <a:cubicBezTo>
                    <a:pt x="122" y="128"/>
                    <a:pt x="113" y="119"/>
                    <a:pt x="110" y="117"/>
                  </a:cubicBezTo>
                  <a:cubicBezTo>
                    <a:pt x="109" y="116"/>
                    <a:pt x="106" y="114"/>
                    <a:pt x="107" y="113"/>
                  </a:cubicBezTo>
                  <a:cubicBezTo>
                    <a:pt x="108" y="111"/>
                    <a:pt x="111" y="112"/>
                    <a:pt x="113" y="111"/>
                  </a:cubicBezTo>
                  <a:cubicBezTo>
                    <a:pt x="115" y="111"/>
                    <a:pt x="120" y="110"/>
                    <a:pt x="118" y="110"/>
                  </a:cubicBezTo>
                  <a:cubicBezTo>
                    <a:pt x="116" y="110"/>
                    <a:pt x="114" y="111"/>
                    <a:pt x="112" y="111"/>
                  </a:cubicBezTo>
                  <a:cubicBezTo>
                    <a:pt x="102" y="109"/>
                    <a:pt x="98" y="106"/>
                    <a:pt x="86" y="104"/>
                  </a:cubicBezTo>
                  <a:cubicBezTo>
                    <a:pt x="77" y="115"/>
                    <a:pt x="94" y="105"/>
                    <a:pt x="94" y="113"/>
                  </a:cubicBezTo>
                  <a:cubicBezTo>
                    <a:pt x="94" y="115"/>
                    <a:pt x="91" y="112"/>
                    <a:pt x="89" y="111"/>
                  </a:cubicBezTo>
                  <a:cubicBezTo>
                    <a:pt x="80" y="107"/>
                    <a:pt x="86" y="108"/>
                    <a:pt x="76" y="107"/>
                  </a:cubicBezTo>
                  <a:cubicBezTo>
                    <a:pt x="63" y="109"/>
                    <a:pt x="65" y="112"/>
                    <a:pt x="77" y="114"/>
                  </a:cubicBezTo>
                  <a:cubicBezTo>
                    <a:pt x="95" y="120"/>
                    <a:pt x="89" y="118"/>
                    <a:pt x="76" y="116"/>
                  </a:cubicBezTo>
                  <a:cubicBezTo>
                    <a:pt x="73" y="115"/>
                    <a:pt x="58" y="115"/>
                    <a:pt x="70" y="117"/>
                  </a:cubicBezTo>
                  <a:cubicBezTo>
                    <a:pt x="63" y="113"/>
                    <a:pt x="53" y="118"/>
                    <a:pt x="62" y="114"/>
                  </a:cubicBezTo>
                  <a:cubicBezTo>
                    <a:pt x="52" y="112"/>
                    <a:pt x="57" y="109"/>
                    <a:pt x="62" y="104"/>
                  </a:cubicBezTo>
                  <a:cubicBezTo>
                    <a:pt x="57" y="101"/>
                    <a:pt x="53" y="99"/>
                    <a:pt x="47" y="98"/>
                  </a:cubicBezTo>
                  <a:cubicBezTo>
                    <a:pt x="41" y="95"/>
                    <a:pt x="39" y="93"/>
                    <a:pt x="46" y="90"/>
                  </a:cubicBezTo>
                  <a:cubicBezTo>
                    <a:pt x="51" y="93"/>
                    <a:pt x="55" y="95"/>
                    <a:pt x="61" y="96"/>
                  </a:cubicBezTo>
                  <a:cubicBezTo>
                    <a:pt x="70" y="100"/>
                    <a:pt x="56" y="108"/>
                    <a:pt x="67" y="101"/>
                  </a:cubicBezTo>
                  <a:cubicBezTo>
                    <a:pt x="76" y="112"/>
                    <a:pt x="65" y="110"/>
                    <a:pt x="82" y="107"/>
                  </a:cubicBezTo>
                  <a:cubicBezTo>
                    <a:pt x="90" y="103"/>
                    <a:pt x="111" y="105"/>
                    <a:pt x="92" y="101"/>
                  </a:cubicBezTo>
                  <a:cubicBezTo>
                    <a:pt x="105" y="93"/>
                    <a:pt x="83" y="99"/>
                    <a:pt x="97" y="93"/>
                  </a:cubicBezTo>
                  <a:cubicBezTo>
                    <a:pt x="99" y="104"/>
                    <a:pt x="102" y="95"/>
                    <a:pt x="110" y="101"/>
                  </a:cubicBezTo>
                  <a:cubicBezTo>
                    <a:pt x="111" y="103"/>
                    <a:pt x="110" y="109"/>
                    <a:pt x="112" y="108"/>
                  </a:cubicBezTo>
                  <a:cubicBezTo>
                    <a:pt x="115" y="106"/>
                    <a:pt x="115" y="101"/>
                    <a:pt x="113" y="99"/>
                  </a:cubicBezTo>
                  <a:cubicBezTo>
                    <a:pt x="110" y="96"/>
                    <a:pt x="105" y="97"/>
                    <a:pt x="101" y="96"/>
                  </a:cubicBezTo>
                  <a:cubicBezTo>
                    <a:pt x="121" y="84"/>
                    <a:pt x="62" y="93"/>
                    <a:pt x="86" y="89"/>
                  </a:cubicBezTo>
                  <a:cubicBezTo>
                    <a:pt x="95" y="90"/>
                    <a:pt x="104" y="96"/>
                    <a:pt x="109" y="87"/>
                  </a:cubicBezTo>
                  <a:cubicBezTo>
                    <a:pt x="102" y="85"/>
                    <a:pt x="95" y="83"/>
                    <a:pt x="88" y="81"/>
                  </a:cubicBezTo>
                  <a:cubicBezTo>
                    <a:pt x="82" y="76"/>
                    <a:pt x="75" y="72"/>
                    <a:pt x="68" y="71"/>
                  </a:cubicBezTo>
                  <a:cubicBezTo>
                    <a:pt x="59" y="67"/>
                    <a:pt x="65" y="76"/>
                    <a:pt x="68" y="78"/>
                  </a:cubicBezTo>
                  <a:cubicBezTo>
                    <a:pt x="71" y="80"/>
                    <a:pt x="76" y="80"/>
                    <a:pt x="79" y="81"/>
                  </a:cubicBezTo>
                  <a:cubicBezTo>
                    <a:pt x="88" y="86"/>
                    <a:pt x="99" y="85"/>
                    <a:pt x="109" y="87"/>
                  </a:cubicBezTo>
                  <a:cubicBezTo>
                    <a:pt x="125" y="85"/>
                    <a:pt x="118" y="81"/>
                    <a:pt x="109" y="80"/>
                  </a:cubicBezTo>
                  <a:cubicBezTo>
                    <a:pt x="93" y="74"/>
                    <a:pt x="106" y="76"/>
                    <a:pt x="115" y="78"/>
                  </a:cubicBezTo>
                  <a:cubicBezTo>
                    <a:pt x="117" y="68"/>
                    <a:pt x="107" y="71"/>
                    <a:pt x="100" y="66"/>
                  </a:cubicBezTo>
                  <a:cubicBezTo>
                    <a:pt x="114" y="65"/>
                    <a:pt x="107" y="64"/>
                    <a:pt x="116" y="57"/>
                  </a:cubicBezTo>
                  <a:cubicBezTo>
                    <a:pt x="109" y="56"/>
                    <a:pt x="105" y="53"/>
                    <a:pt x="98" y="51"/>
                  </a:cubicBezTo>
                  <a:cubicBezTo>
                    <a:pt x="101" y="42"/>
                    <a:pt x="98" y="46"/>
                    <a:pt x="91" y="41"/>
                  </a:cubicBezTo>
                  <a:cubicBezTo>
                    <a:pt x="89" y="37"/>
                    <a:pt x="75" y="33"/>
                    <a:pt x="68" y="29"/>
                  </a:cubicBezTo>
                  <a:cubicBezTo>
                    <a:pt x="52" y="37"/>
                    <a:pt x="66" y="22"/>
                    <a:pt x="53" y="26"/>
                  </a:cubicBezTo>
                  <a:cubicBezTo>
                    <a:pt x="52" y="19"/>
                    <a:pt x="45" y="15"/>
                    <a:pt x="38" y="14"/>
                  </a:cubicBezTo>
                  <a:cubicBezTo>
                    <a:pt x="34" y="12"/>
                    <a:pt x="29" y="14"/>
                    <a:pt x="26" y="12"/>
                  </a:cubicBezTo>
                  <a:cubicBezTo>
                    <a:pt x="21" y="9"/>
                    <a:pt x="22" y="3"/>
                    <a:pt x="16" y="0"/>
                  </a:cubicBezTo>
                  <a:cubicBezTo>
                    <a:pt x="16" y="3"/>
                    <a:pt x="19" y="6"/>
                    <a:pt x="17" y="8"/>
                  </a:cubicBezTo>
                  <a:cubicBezTo>
                    <a:pt x="15" y="11"/>
                    <a:pt x="5" y="6"/>
                    <a:pt x="7" y="3"/>
                  </a:cubicBezTo>
                  <a:cubicBezTo>
                    <a:pt x="9" y="0"/>
                    <a:pt x="13" y="8"/>
                    <a:pt x="16" y="9"/>
                  </a:cubicBezTo>
                  <a:cubicBezTo>
                    <a:pt x="22" y="11"/>
                    <a:pt x="35" y="12"/>
                    <a:pt x="35" y="12"/>
                  </a:cubicBezTo>
                  <a:cubicBezTo>
                    <a:pt x="26" y="5"/>
                    <a:pt x="39" y="8"/>
                    <a:pt x="43" y="9"/>
                  </a:cubicBezTo>
                  <a:cubicBezTo>
                    <a:pt x="48" y="11"/>
                    <a:pt x="52" y="12"/>
                    <a:pt x="56" y="15"/>
                  </a:cubicBezTo>
                  <a:cubicBezTo>
                    <a:pt x="60" y="21"/>
                    <a:pt x="66" y="23"/>
                    <a:pt x="73" y="24"/>
                  </a:cubicBezTo>
                  <a:cubicBezTo>
                    <a:pt x="78" y="27"/>
                    <a:pt x="82" y="29"/>
                    <a:pt x="86" y="33"/>
                  </a:cubicBezTo>
                  <a:cubicBezTo>
                    <a:pt x="102" y="32"/>
                    <a:pt x="106" y="32"/>
                    <a:pt x="97" y="32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17" name="Freeform 457"/>
            <p:cNvSpPr>
              <a:spLocks/>
            </p:cNvSpPr>
            <p:nvPr/>
          </p:nvSpPr>
          <p:spPr bwMode="auto">
            <a:xfrm>
              <a:off x="863" y="2394"/>
              <a:ext cx="44" cy="145"/>
            </a:xfrm>
            <a:custGeom>
              <a:avLst/>
              <a:gdLst>
                <a:gd name="T0" fmla="*/ 32 w 44"/>
                <a:gd name="T1" fmla="*/ 12 h 145"/>
                <a:gd name="T2" fmla="*/ 29 w 44"/>
                <a:gd name="T3" fmla="*/ 24 h 145"/>
                <a:gd name="T4" fmla="*/ 20 w 44"/>
                <a:gd name="T5" fmla="*/ 70 h 145"/>
                <a:gd name="T6" fmla="*/ 8 w 44"/>
                <a:gd name="T7" fmla="*/ 108 h 145"/>
                <a:gd name="T8" fmla="*/ 1 w 44"/>
                <a:gd name="T9" fmla="*/ 135 h 145"/>
                <a:gd name="T10" fmla="*/ 2 w 44"/>
                <a:gd name="T11" fmla="*/ 144 h 145"/>
                <a:gd name="T12" fmla="*/ 4 w 44"/>
                <a:gd name="T13" fmla="*/ 139 h 145"/>
                <a:gd name="T14" fmla="*/ 7 w 44"/>
                <a:gd name="T15" fmla="*/ 129 h 145"/>
                <a:gd name="T16" fmla="*/ 19 w 44"/>
                <a:gd name="T17" fmla="*/ 81 h 145"/>
                <a:gd name="T18" fmla="*/ 28 w 44"/>
                <a:gd name="T19" fmla="*/ 67 h 145"/>
                <a:gd name="T20" fmla="*/ 28 w 44"/>
                <a:gd name="T21" fmla="*/ 57 h 145"/>
                <a:gd name="T22" fmla="*/ 34 w 44"/>
                <a:gd name="T23" fmla="*/ 22 h 145"/>
                <a:gd name="T24" fmla="*/ 34 w 44"/>
                <a:gd name="T25" fmla="*/ 6 h 145"/>
                <a:gd name="T26" fmla="*/ 32 w 44"/>
                <a:gd name="T27" fmla="*/ 15 h 145"/>
                <a:gd name="T28" fmla="*/ 23 w 44"/>
                <a:gd name="T29" fmla="*/ 13 h 145"/>
                <a:gd name="T30" fmla="*/ 25 w 44"/>
                <a:gd name="T31" fmla="*/ 9 h 145"/>
                <a:gd name="T32" fmla="*/ 17 w 44"/>
                <a:gd name="T33" fmla="*/ 4 h 145"/>
                <a:gd name="T34" fmla="*/ 26 w 44"/>
                <a:gd name="T35" fmla="*/ 15 h 145"/>
                <a:gd name="T36" fmla="*/ 28 w 44"/>
                <a:gd name="T37" fmla="*/ 25 h 145"/>
                <a:gd name="T38" fmla="*/ 32 w 44"/>
                <a:gd name="T39" fmla="*/ 1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4" h="145">
                  <a:moveTo>
                    <a:pt x="32" y="12"/>
                  </a:moveTo>
                  <a:cubicBezTo>
                    <a:pt x="27" y="17"/>
                    <a:pt x="22" y="19"/>
                    <a:pt x="29" y="24"/>
                  </a:cubicBezTo>
                  <a:cubicBezTo>
                    <a:pt x="28" y="38"/>
                    <a:pt x="27" y="57"/>
                    <a:pt x="20" y="70"/>
                  </a:cubicBezTo>
                  <a:cubicBezTo>
                    <a:pt x="18" y="82"/>
                    <a:pt x="18" y="102"/>
                    <a:pt x="8" y="108"/>
                  </a:cubicBezTo>
                  <a:cubicBezTo>
                    <a:pt x="2" y="115"/>
                    <a:pt x="1" y="135"/>
                    <a:pt x="1" y="135"/>
                  </a:cubicBezTo>
                  <a:cubicBezTo>
                    <a:pt x="1" y="138"/>
                    <a:pt x="0" y="142"/>
                    <a:pt x="2" y="144"/>
                  </a:cubicBezTo>
                  <a:cubicBezTo>
                    <a:pt x="3" y="145"/>
                    <a:pt x="4" y="141"/>
                    <a:pt x="4" y="139"/>
                  </a:cubicBezTo>
                  <a:cubicBezTo>
                    <a:pt x="7" y="128"/>
                    <a:pt x="3" y="137"/>
                    <a:pt x="7" y="129"/>
                  </a:cubicBezTo>
                  <a:cubicBezTo>
                    <a:pt x="9" y="115"/>
                    <a:pt x="10" y="92"/>
                    <a:pt x="19" y="81"/>
                  </a:cubicBezTo>
                  <a:cubicBezTo>
                    <a:pt x="21" y="73"/>
                    <a:pt x="20" y="70"/>
                    <a:pt x="28" y="67"/>
                  </a:cubicBezTo>
                  <a:cubicBezTo>
                    <a:pt x="18" y="65"/>
                    <a:pt x="24" y="63"/>
                    <a:pt x="28" y="57"/>
                  </a:cubicBezTo>
                  <a:cubicBezTo>
                    <a:pt x="27" y="46"/>
                    <a:pt x="22" y="29"/>
                    <a:pt x="34" y="22"/>
                  </a:cubicBezTo>
                  <a:cubicBezTo>
                    <a:pt x="36" y="13"/>
                    <a:pt x="44" y="13"/>
                    <a:pt x="34" y="6"/>
                  </a:cubicBezTo>
                  <a:cubicBezTo>
                    <a:pt x="33" y="9"/>
                    <a:pt x="35" y="13"/>
                    <a:pt x="32" y="15"/>
                  </a:cubicBezTo>
                  <a:cubicBezTo>
                    <a:pt x="29" y="17"/>
                    <a:pt x="25" y="15"/>
                    <a:pt x="23" y="13"/>
                  </a:cubicBezTo>
                  <a:cubicBezTo>
                    <a:pt x="22" y="12"/>
                    <a:pt x="24" y="10"/>
                    <a:pt x="25" y="9"/>
                  </a:cubicBezTo>
                  <a:cubicBezTo>
                    <a:pt x="27" y="1"/>
                    <a:pt x="24" y="0"/>
                    <a:pt x="17" y="4"/>
                  </a:cubicBezTo>
                  <a:cubicBezTo>
                    <a:pt x="23" y="14"/>
                    <a:pt x="10" y="11"/>
                    <a:pt x="26" y="15"/>
                  </a:cubicBezTo>
                  <a:cubicBezTo>
                    <a:pt x="29" y="21"/>
                    <a:pt x="28" y="18"/>
                    <a:pt x="28" y="25"/>
                  </a:cubicBezTo>
                  <a:lnTo>
                    <a:pt x="32" y="12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18" name="Freeform 458"/>
            <p:cNvSpPr>
              <a:spLocks/>
            </p:cNvSpPr>
            <p:nvPr/>
          </p:nvSpPr>
          <p:spPr bwMode="auto">
            <a:xfrm>
              <a:off x="964" y="1890"/>
              <a:ext cx="138" cy="87"/>
            </a:xfrm>
            <a:custGeom>
              <a:avLst/>
              <a:gdLst>
                <a:gd name="T0" fmla="*/ 116 w 138"/>
                <a:gd name="T1" fmla="*/ 24 h 87"/>
                <a:gd name="T2" fmla="*/ 99 w 138"/>
                <a:gd name="T3" fmla="*/ 42 h 87"/>
                <a:gd name="T4" fmla="*/ 84 w 138"/>
                <a:gd name="T5" fmla="*/ 45 h 87"/>
                <a:gd name="T6" fmla="*/ 72 w 138"/>
                <a:gd name="T7" fmla="*/ 46 h 87"/>
                <a:gd name="T8" fmla="*/ 59 w 138"/>
                <a:gd name="T9" fmla="*/ 52 h 87"/>
                <a:gd name="T10" fmla="*/ 44 w 138"/>
                <a:gd name="T11" fmla="*/ 57 h 87"/>
                <a:gd name="T12" fmla="*/ 45 w 138"/>
                <a:gd name="T13" fmla="*/ 48 h 87"/>
                <a:gd name="T14" fmla="*/ 38 w 138"/>
                <a:gd name="T15" fmla="*/ 49 h 87"/>
                <a:gd name="T16" fmla="*/ 38 w 138"/>
                <a:gd name="T17" fmla="*/ 39 h 87"/>
                <a:gd name="T18" fmla="*/ 48 w 138"/>
                <a:gd name="T19" fmla="*/ 28 h 87"/>
                <a:gd name="T20" fmla="*/ 50 w 138"/>
                <a:gd name="T21" fmla="*/ 33 h 87"/>
                <a:gd name="T22" fmla="*/ 78 w 138"/>
                <a:gd name="T23" fmla="*/ 21 h 87"/>
                <a:gd name="T24" fmla="*/ 92 w 138"/>
                <a:gd name="T25" fmla="*/ 7 h 87"/>
                <a:gd name="T26" fmla="*/ 90 w 138"/>
                <a:gd name="T27" fmla="*/ 1 h 87"/>
                <a:gd name="T28" fmla="*/ 89 w 138"/>
                <a:gd name="T29" fmla="*/ 6 h 87"/>
                <a:gd name="T30" fmla="*/ 84 w 138"/>
                <a:gd name="T31" fmla="*/ 10 h 87"/>
                <a:gd name="T32" fmla="*/ 66 w 138"/>
                <a:gd name="T33" fmla="*/ 19 h 87"/>
                <a:gd name="T34" fmla="*/ 0 w 138"/>
                <a:gd name="T35" fmla="*/ 33 h 87"/>
                <a:gd name="T36" fmla="*/ 5 w 138"/>
                <a:gd name="T37" fmla="*/ 36 h 87"/>
                <a:gd name="T38" fmla="*/ 15 w 138"/>
                <a:gd name="T39" fmla="*/ 37 h 87"/>
                <a:gd name="T40" fmla="*/ 17 w 138"/>
                <a:gd name="T41" fmla="*/ 42 h 87"/>
                <a:gd name="T42" fmla="*/ 33 w 138"/>
                <a:gd name="T43" fmla="*/ 55 h 87"/>
                <a:gd name="T44" fmla="*/ 41 w 138"/>
                <a:gd name="T45" fmla="*/ 69 h 87"/>
                <a:gd name="T46" fmla="*/ 42 w 138"/>
                <a:gd name="T47" fmla="*/ 79 h 87"/>
                <a:gd name="T48" fmla="*/ 36 w 138"/>
                <a:gd name="T49" fmla="*/ 78 h 87"/>
                <a:gd name="T50" fmla="*/ 45 w 138"/>
                <a:gd name="T51" fmla="*/ 84 h 87"/>
                <a:gd name="T52" fmla="*/ 59 w 138"/>
                <a:gd name="T53" fmla="*/ 85 h 87"/>
                <a:gd name="T54" fmla="*/ 81 w 138"/>
                <a:gd name="T55" fmla="*/ 87 h 87"/>
                <a:gd name="T56" fmla="*/ 95 w 138"/>
                <a:gd name="T57" fmla="*/ 72 h 87"/>
                <a:gd name="T58" fmla="*/ 111 w 138"/>
                <a:gd name="T59" fmla="*/ 61 h 87"/>
                <a:gd name="T60" fmla="*/ 114 w 138"/>
                <a:gd name="T61" fmla="*/ 66 h 87"/>
                <a:gd name="T62" fmla="*/ 125 w 138"/>
                <a:gd name="T63" fmla="*/ 60 h 87"/>
                <a:gd name="T64" fmla="*/ 123 w 138"/>
                <a:gd name="T65" fmla="*/ 45 h 87"/>
                <a:gd name="T66" fmla="*/ 116 w 138"/>
                <a:gd name="T67" fmla="*/ 24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8" h="87">
                  <a:moveTo>
                    <a:pt x="116" y="24"/>
                  </a:moveTo>
                  <a:cubicBezTo>
                    <a:pt x="112" y="32"/>
                    <a:pt x="107" y="39"/>
                    <a:pt x="99" y="42"/>
                  </a:cubicBezTo>
                  <a:cubicBezTo>
                    <a:pt x="93" y="39"/>
                    <a:pt x="90" y="42"/>
                    <a:pt x="84" y="45"/>
                  </a:cubicBezTo>
                  <a:cubicBezTo>
                    <a:pt x="79" y="52"/>
                    <a:pt x="80" y="44"/>
                    <a:pt x="72" y="46"/>
                  </a:cubicBezTo>
                  <a:cubicBezTo>
                    <a:pt x="67" y="50"/>
                    <a:pt x="66" y="55"/>
                    <a:pt x="59" y="52"/>
                  </a:cubicBezTo>
                  <a:cubicBezTo>
                    <a:pt x="53" y="56"/>
                    <a:pt x="52" y="58"/>
                    <a:pt x="44" y="57"/>
                  </a:cubicBezTo>
                  <a:cubicBezTo>
                    <a:pt x="46" y="49"/>
                    <a:pt x="54" y="53"/>
                    <a:pt x="45" y="48"/>
                  </a:cubicBezTo>
                  <a:cubicBezTo>
                    <a:pt x="49" y="37"/>
                    <a:pt x="42" y="46"/>
                    <a:pt x="38" y="49"/>
                  </a:cubicBezTo>
                  <a:cubicBezTo>
                    <a:pt x="30" y="44"/>
                    <a:pt x="26" y="41"/>
                    <a:pt x="38" y="39"/>
                  </a:cubicBezTo>
                  <a:cubicBezTo>
                    <a:pt x="43" y="35"/>
                    <a:pt x="47" y="35"/>
                    <a:pt x="48" y="28"/>
                  </a:cubicBezTo>
                  <a:cubicBezTo>
                    <a:pt x="49" y="30"/>
                    <a:pt x="48" y="32"/>
                    <a:pt x="50" y="33"/>
                  </a:cubicBezTo>
                  <a:cubicBezTo>
                    <a:pt x="53" y="34"/>
                    <a:pt x="58" y="23"/>
                    <a:pt x="78" y="21"/>
                  </a:cubicBezTo>
                  <a:cubicBezTo>
                    <a:pt x="85" y="17"/>
                    <a:pt x="89" y="15"/>
                    <a:pt x="92" y="7"/>
                  </a:cubicBezTo>
                  <a:cubicBezTo>
                    <a:pt x="91" y="5"/>
                    <a:pt x="92" y="2"/>
                    <a:pt x="90" y="1"/>
                  </a:cubicBezTo>
                  <a:cubicBezTo>
                    <a:pt x="88" y="0"/>
                    <a:pt x="90" y="5"/>
                    <a:pt x="89" y="6"/>
                  </a:cubicBezTo>
                  <a:cubicBezTo>
                    <a:pt x="88" y="8"/>
                    <a:pt x="86" y="9"/>
                    <a:pt x="84" y="10"/>
                  </a:cubicBezTo>
                  <a:cubicBezTo>
                    <a:pt x="79" y="14"/>
                    <a:pt x="72" y="18"/>
                    <a:pt x="66" y="19"/>
                  </a:cubicBezTo>
                  <a:cubicBezTo>
                    <a:pt x="43" y="30"/>
                    <a:pt x="28" y="31"/>
                    <a:pt x="0" y="33"/>
                  </a:cubicBezTo>
                  <a:cubicBezTo>
                    <a:pt x="2" y="34"/>
                    <a:pt x="3" y="35"/>
                    <a:pt x="5" y="36"/>
                  </a:cubicBezTo>
                  <a:cubicBezTo>
                    <a:pt x="8" y="37"/>
                    <a:pt x="12" y="36"/>
                    <a:pt x="15" y="37"/>
                  </a:cubicBezTo>
                  <a:cubicBezTo>
                    <a:pt x="17" y="38"/>
                    <a:pt x="16" y="41"/>
                    <a:pt x="17" y="42"/>
                  </a:cubicBezTo>
                  <a:cubicBezTo>
                    <a:pt x="21" y="47"/>
                    <a:pt x="28" y="51"/>
                    <a:pt x="33" y="55"/>
                  </a:cubicBezTo>
                  <a:cubicBezTo>
                    <a:pt x="36" y="62"/>
                    <a:pt x="34" y="65"/>
                    <a:pt x="41" y="69"/>
                  </a:cubicBezTo>
                  <a:cubicBezTo>
                    <a:pt x="41" y="72"/>
                    <a:pt x="44" y="76"/>
                    <a:pt x="42" y="79"/>
                  </a:cubicBezTo>
                  <a:cubicBezTo>
                    <a:pt x="41" y="81"/>
                    <a:pt x="37" y="77"/>
                    <a:pt x="36" y="78"/>
                  </a:cubicBezTo>
                  <a:cubicBezTo>
                    <a:pt x="33" y="81"/>
                    <a:pt x="42" y="83"/>
                    <a:pt x="45" y="84"/>
                  </a:cubicBezTo>
                  <a:cubicBezTo>
                    <a:pt x="51" y="81"/>
                    <a:pt x="52" y="84"/>
                    <a:pt x="59" y="85"/>
                  </a:cubicBezTo>
                  <a:cubicBezTo>
                    <a:pt x="69" y="84"/>
                    <a:pt x="75" y="80"/>
                    <a:pt x="81" y="87"/>
                  </a:cubicBezTo>
                  <a:cubicBezTo>
                    <a:pt x="83" y="82"/>
                    <a:pt x="90" y="79"/>
                    <a:pt x="95" y="72"/>
                  </a:cubicBezTo>
                  <a:cubicBezTo>
                    <a:pt x="97" y="61"/>
                    <a:pt x="98" y="63"/>
                    <a:pt x="111" y="61"/>
                  </a:cubicBezTo>
                  <a:cubicBezTo>
                    <a:pt x="112" y="63"/>
                    <a:pt x="113" y="65"/>
                    <a:pt x="114" y="66"/>
                  </a:cubicBezTo>
                  <a:cubicBezTo>
                    <a:pt x="122" y="74"/>
                    <a:pt x="116" y="62"/>
                    <a:pt x="125" y="60"/>
                  </a:cubicBezTo>
                  <a:cubicBezTo>
                    <a:pt x="136" y="52"/>
                    <a:pt x="138" y="54"/>
                    <a:pt x="123" y="45"/>
                  </a:cubicBezTo>
                  <a:cubicBezTo>
                    <a:pt x="122" y="38"/>
                    <a:pt x="121" y="30"/>
                    <a:pt x="116" y="24"/>
                  </a:cubicBezTo>
                  <a:close/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19" name="Freeform 459"/>
            <p:cNvSpPr>
              <a:spLocks/>
            </p:cNvSpPr>
            <p:nvPr/>
          </p:nvSpPr>
          <p:spPr bwMode="auto">
            <a:xfrm>
              <a:off x="943" y="1861"/>
              <a:ext cx="114" cy="44"/>
            </a:xfrm>
            <a:custGeom>
              <a:avLst/>
              <a:gdLst>
                <a:gd name="T0" fmla="*/ 114 w 114"/>
                <a:gd name="T1" fmla="*/ 8 h 44"/>
                <a:gd name="T2" fmla="*/ 104 w 114"/>
                <a:gd name="T3" fmla="*/ 12 h 44"/>
                <a:gd name="T4" fmla="*/ 105 w 114"/>
                <a:gd name="T5" fmla="*/ 20 h 44"/>
                <a:gd name="T6" fmla="*/ 77 w 114"/>
                <a:gd name="T7" fmla="*/ 27 h 44"/>
                <a:gd name="T8" fmla="*/ 35 w 114"/>
                <a:gd name="T9" fmla="*/ 30 h 44"/>
                <a:gd name="T10" fmla="*/ 47 w 114"/>
                <a:gd name="T11" fmla="*/ 42 h 44"/>
                <a:gd name="T12" fmla="*/ 42 w 114"/>
                <a:gd name="T13" fmla="*/ 41 h 44"/>
                <a:gd name="T14" fmla="*/ 18 w 114"/>
                <a:gd name="T15" fmla="*/ 39 h 44"/>
                <a:gd name="T16" fmla="*/ 8 w 114"/>
                <a:gd name="T17" fmla="*/ 35 h 44"/>
                <a:gd name="T18" fmla="*/ 44 w 114"/>
                <a:gd name="T19" fmla="*/ 27 h 44"/>
                <a:gd name="T20" fmla="*/ 44 w 114"/>
                <a:gd name="T21" fmla="*/ 24 h 44"/>
                <a:gd name="T22" fmla="*/ 62 w 114"/>
                <a:gd name="T23" fmla="*/ 20 h 44"/>
                <a:gd name="T24" fmla="*/ 68 w 114"/>
                <a:gd name="T25" fmla="*/ 12 h 44"/>
                <a:gd name="T26" fmla="*/ 89 w 114"/>
                <a:gd name="T27" fmla="*/ 8 h 44"/>
                <a:gd name="T28" fmla="*/ 110 w 114"/>
                <a:gd name="T29" fmla="*/ 17 h 44"/>
                <a:gd name="T30" fmla="*/ 96 w 114"/>
                <a:gd name="T31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4" h="44">
                  <a:moveTo>
                    <a:pt x="114" y="8"/>
                  </a:moveTo>
                  <a:cubicBezTo>
                    <a:pt x="113" y="20"/>
                    <a:pt x="112" y="18"/>
                    <a:pt x="104" y="12"/>
                  </a:cubicBezTo>
                  <a:cubicBezTo>
                    <a:pt x="88" y="16"/>
                    <a:pt x="98" y="15"/>
                    <a:pt x="105" y="20"/>
                  </a:cubicBezTo>
                  <a:cubicBezTo>
                    <a:pt x="75" y="22"/>
                    <a:pt x="97" y="25"/>
                    <a:pt x="77" y="27"/>
                  </a:cubicBezTo>
                  <a:cubicBezTo>
                    <a:pt x="61" y="37"/>
                    <a:pt x="64" y="32"/>
                    <a:pt x="35" y="30"/>
                  </a:cubicBezTo>
                  <a:cubicBezTo>
                    <a:pt x="49" y="41"/>
                    <a:pt x="49" y="40"/>
                    <a:pt x="47" y="42"/>
                  </a:cubicBezTo>
                  <a:cubicBezTo>
                    <a:pt x="46" y="43"/>
                    <a:pt x="44" y="41"/>
                    <a:pt x="42" y="41"/>
                  </a:cubicBezTo>
                  <a:cubicBezTo>
                    <a:pt x="33" y="35"/>
                    <a:pt x="28" y="37"/>
                    <a:pt x="18" y="39"/>
                  </a:cubicBezTo>
                  <a:cubicBezTo>
                    <a:pt x="12" y="44"/>
                    <a:pt x="14" y="39"/>
                    <a:pt x="8" y="35"/>
                  </a:cubicBezTo>
                  <a:cubicBezTo>
                    <a:pt x="0" y="22"/>
                    <a:pt x="41" y="27"/>
                    <a:pt x="44" y="27"/>
                  </a:cubicBezTo>
                  <a:cubicBezTo>
                    <a:pt x="38" y="22"/>
                    <a:pt x="37" y="23"/>
                    <a:pt x="44" y="24"/>
                  </a:cubicBezTo>
                  <a:cubicBezTo>
                    <a:pt x="56" y="22"/>
                    <a:pt x="50" y="17"/>
                    <a:pt x="62" y="20"/>
                  </a:cubicBezTo>
                  <a:cubicBezTo>
                    <a:pt x="84" y="17"/>
                    <a:pt x="78" y="19"/>
                    <a:pt x="68" y="12"/>
                  </a:cubicBezTo>
                  <a:cubicBezTo>
                    <a:pt x="77" y="11"/>
                    <a:pt x="81" y="10"/>
                    <a:pt x="89" y="8"/>
                  </a:cubicBezTo>
                  <a:cubicBezTo>
                    <a:pt x="102" y="10"/>
                    <a:pt x="110" y="0"/>
                    <a:pt x="110" y="17"/>
                  </a:cubicBezTo>
                  <a:lnTo>
                    <a:pt x="96" y="15"/>
                  </a:lnTo>
                </a:path>
              </a:pathLst>
            </a:custGeom>
            <a:solidFill>
              <a:srgbClr val="0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20" name="Freeform 460"/>
            <p:cNvSpPr>
              <a:spLocks/>
            </p:cNvSpPr>
            <p:nvPr/>
          </p:nvSpPr>
          <p:spPr bwMode="auto">
            <a:xfrm>
              <a:off x="910" y="1894"/>
              <a:ext cx="34" cy="73"/>
            </a:xfrm>
            <a:custGeom>
              <a:avLst/>
              <a:gdLst>
                <a:gd name="T0" fmla="*/ 29 w 34"/>
                <a:gd name="T1" fmla="*/ 14 h 73"/>
                <a:gd name="T2" fmla="*/ 33 w 34"/>
                <a:gd name="T3" fmla="*/ 32 h 73"/>
                <a:gd name="T4" fmla="*/ 24 w 34"/>
                <a:gd name="T5" fmla="*/ 41 h 73"/>
                <a:gd name="T6" fmla="*/ 33 w 34"/>
                <a:gd name="T7" fmla="*/ 54 h 73"/>
                <a:gd name="T8" fmla="*/ 27 w 34"/>
                <a:gd name="T9" fmla="*/ 56 h 73"/>
                <a:gd name="T10" fmla="*/ 18 w 34"/>
                <a:gd name="T11" fmla="*/ 44 h 73"/>
                <a:gd name="T12" fmla="*/ 9 w 34"/>
                <a:gd name="T13" fmla="*/ 35 h 73"/>
                <a:gd name="T14" fmla="*/ 0 w 34"/>
                <a:gd name="T15" fmla="*/ 11 h 73"/>
                <a:gd name="T16" fmla="*/ 17 w 34"/>
                <a:gd name="T17" fmla="*/ 3 h 73"/>
                <a:gd name="T18" fmla="*/ 29 w 34"/>
                <a:gd name="T19" fmla="*/ 14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" h="73">
                  <a:moveTo>
                    <a:pt x="29" y="14"/>
                  </a:moveTo>
                  <a:cubicBezTo>
                    <a:pt x="30" y="20"/>
                    <a:pt x="32" y="26"/>
                    <a:pt x="33" y="32"/>
                  </a:cubicBezTo>
                  <a:cubicBezTo>
                    <a:pt x="21" y="34"/>
                    <a:pt x="34" y="35"/>
                    <a:pt x="24" y="41"/>
                  </a:cubicBezTo>
                  <a:cubicBezTo>
                    <a:pt x="32" y="43"/>
                    <a:pt x="28" y="48"/>
                    <a:pt x="33" y="54"/>
                  </a:cubicBezTo>
                  <a:cubicBezTo>
                    <a:pt x="31" y="73"/>
                    <a:pt x="32" y="63"/>
                    <a:pt x="27" y="56"/>
                  </a:cubicBezTo>
                  <a:cubicBezTo>
                    <a:pt x="26" y="49"/>
                    <a:pt x="24" y="48"/>
                    <a:pt x="18" y="44"/>
                  </a:cubicBezTo>
                  <a:cubicBezTo>
                    <a:pt x="14" y="37"/>
                    <a:pt x="17" y="32"/>
                    <a:pt x="9" y="35"/>
                  </a:cubicBezTo>
                  <a:cubicBezTo>
                    <a:pt x="8" y="27"/>
                    <a:pt x="9" y="13"/>
                    <a:pt x="0" y="11"/>
                  </a:cubicBezTo>
                  <a:cubicBezTo>
                    <a:pt x="4" y="0"/>
                    <a:pt x="4" y="2"/>
                    <a:pt x="17" y="3"/>
                  </a:cubicBezTo>
                  <a:cubicBezTo>
                    <a:pt x="18" y="14"/>
                    <a:pt x="18" y="20"/>
                    <a:pt x="29" y="1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21" name="Freeform 461"/>
            <p:cNvSpPr>
              <a:spLocks/>
            </p:cNvSpPr>
            <p:nvPr/>
          </p:nvSpPr>
          <p:spPr bwMode="auto">
            <a:xfrm>
              <a:off x="936" y="1810"/>
              <a:ext cx="82" cy="67"/>
            </a:xfrm>
            <a:custGeom>
              <a:avLst/>
              <a:gdLst>
                <a:gd name="T0" fmla="*/ 76 w 82"/>
                <a:gd name="T1" fmla="*/ 15 h 67"/>
                <a:gd name="T2" fmla="*/ 60 w 82"/>
                <a:gd name="T3" fmla="*/ 21 h 67"/>
                <a:gd name="T4" fmla="*/ 58 w 82"/>
                <a:gd name="T5" fmla="*/ 35 h 67"/>
                <a:gd name="T6" fmla="*/ 48 w 82"/>
                <a:gd name="T7" fmla="*/ 33 h 67"/>
                <a:gd name="T8" fmla="*/ 49 w 82"/>
                <a:gd name="T9" fmla="*/ 47 h 67"/>
                <a:gd name="T10" fmla="*/ 34 w 82"/>
                <a:gd name="T11" fmla="*/ 47 h 67"/>
                <a:gd name="T12" fmla="*/ 12 w 82"/>
                <a:gd name="T13" fmla="*/ 60 h 67"/>
                <a:gd name="T14" fmla="*/ 15 w 82"/>
                <a:gd name="T15" fmla="*/ 54 h 67"/>
                <a:gd name="T16" fmla="*/ 30 w 82"/>
                <a:gd name="T17" fmla="*/ 41 h 67"/>
                <a:gd name="T18" fmla="*/ 45 w 82"/>
                <a:gd name="T19" fmla="*/ 23 h 67"/>
                <a:gd name="T20" fmla="*/ 57 w 82"/>
                <a:gd name="T21" fmla="*/ 12 h 67"/>
                <a:gd name="T22" fmla="*/ 76 w 82"/>
                <a:gd name="T23" fmla="*/ 1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2" h="67">
                  <a:moveTo>
                    <a:pt x="76" y="15"/>
                  </a:moveTo>
                  <a:cubicBezTo>
                    <a:pt x="70" y="17"/>
                    <a:pt x="65" y="17"/>
                    <a:pt x="60" y="21"/>
                  </a:cubicBezTo>
                  <a:cubicBezTo>
                    <a:pt x="57" y="28"/>
                    <a:pt x="61" y="28"/>
                    <a:pt x="58" y="35"/>
                  </a:cubicBezTo>
                  <a:cubicBezTo>
                    <a:pt x="56" y="23"/>
                    <a:pt x="55" y="28"/>
                    <a:pt x="48" y="33"/>
                  </a:cubicBezTo>
                  <a:cubicBezTo>
                    <a:pt x="45" y="39"/>
                    <a:pt x="48" y="40"/>
                    <a:pt x="49" y="47"/>
                  </a:cubicBezTo>
                  <a:cubicBezTo>
                    <a:pt x="43" y="51"/>
                    <a:pt x="41" y="48"/>
                    <a:pt x="34" y="47"/>
                  </a:cubicBezTo>
                  <a:cubicBezTo>
                    <a:pt x="25" y="59"/>
                    <a:pt x="46" y="58"/>
                    <a:pt x="12" y="60"/>
                  </a:cubicBezTo>
                  <a:cubicBezTo>
                    <a:pt x="0" y="67"/>
                    <a:pt x="13" y="58"/>
                    <a:pt x="15" y="54"/>
                  </a:cubicBezTo>
                  <a:cubicBezTo>
                    <a:pt x="16" y="46"/>
                    <a:pt x="22" y="43"/>
                    <a:pt x="30" y="41"/>
                  </a:cubicBezTo>
                  <a:cubicBezTo>
                    <a:pt x="32" y="30"/>
                    <a:pt x="33" y="24"/>
                    <a:pt x="45" y="23"/>
                  </a:cubicBezTo>
                  <a:cubicBezTo>
                    <a:pt x="47" y="14"/>
                    <a:pt x="47" y="14"/>
                    <a:pt x="57" y="12"/>
                  </a:cubicBezTo>
                  <a:cubicBezTo>
                    <a:pt x="59" y="0"/>
                    <a:pt x="82" y="2"/>
                    <a:pt x="76" y="15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22" name="Freeform 462"/>
            <p:cNvSpPr>
              <a:spLocks/>
            </p:cNvSpPr>
            <p:nvPr/>
          </p:nvSpPr>
          <p:spPr bwMode="auto">
            <a:xfrm>
              <a:off x="1059" y="1960"/>
              <a:ext cx="60" cy="26"/>
            </a:xfrm>
            <a:custGeom>
              <a:avLst/>
              <a:gdLst>
                <a:gd name="T0" fmla="*/ 60 w 60"/>
                <a:gd name="T1" fmla="*/ 0 h 26"/>
                <a:gd name="T2" fmla="*/ 42 w 60"/>
                <a:gd name="T3" fmla="*/ 3 h 26"/>
                <a:gd name="T4" fmla="*/ 40 w 60"/>
                <a:gd name="T5" fmla="*/ 8 h 26"/>
                <a:gd name="T6" fmla="*/ 22 w 60"/>
                <a:gd name="T7" fmla="*/ 12 h 26"/>
                <a:gd name="T8" fmla="*/ 0 w 60"/>
                <a:gd name="T9" fmla="*/ 2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6">
                  <a:moveTo>
                    <a:pt x="60" y="0"/>
                  </a:moveTo>
                  <a:cubicBezTo>
                    <a:pt x="54" y="1"/>
                    <a:pt x="47" y="0"/>
                    <a:pt x="42" y="3"/>
                  </a:cubicBezTo>
                  <a:cubicBezTo>
                    <a:pt x="40" y="4"/>
                    <a:pt x="41" y="7"/>
                    <a:pt x="40" y="8"/>
                  </a:cubicBezTo>
                  <a:cubicBezTo>
                    <a:pt x="37" y="10"/>
                    <a:pt x="26" y="11"/>
                    <a:pt x="22" y="12"/>
                  </a:cubicBezTo>
                  <a:cubicBezTo>
                    <a:pt x="20" y="26"/>
                    <a:pt x="14" y="24"/>
                    <a:pt x="0" y="24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23" name="Freeform 463"/>
            <p:cNvSpPr>
              <a:spLocks/>
            </p:cNvSpPr>
            <p:nvPr/>
          </p:nvSpPr>
          <p:spPr bwMode="auto">
            <a:xfrm>
              <a:off x="1287" y="1833"/>
              <a:ext cx="164" cy="211"/>
            </a:xfrm>
            <a:custGeom>
              <a:avLst/>
              <a:gdLst>
                <a:gd name="T0" fmla="*/ 0 w 164"/>
                <a:gd name="T1" fmla="*/ 35 h 211"/>
                <a:gd name="T2" fmla="*/ 22 w 164"/>
                <a:gd name="T3" fmla="*/ 71 h 211"/>
                <a:gd name="T4" fmla="*/ 38 w 164"/>
                <a:gd name="T5" fmla="*/ 93 h 211"/>
                <a:gd name="T6" fmla="*/ 60 w 164"/>
                <a:gd name="T7" fmla="*/ 129 h 211"/>
                <a:gd name="T8" fmla="*/ 82 w 164"/>
                <a:gd name="T9" fmla="*/ 165 h 211"/>
                <a:gd name="T10" fmla="*/ 120 w 164"/>
                <a:gd name="T11" fmla="*/ 209 h 211"/>
                <a:gd name="T12" fmla="*/ 148 w 164"/>
                <a:gd name="T13" fmla="*/ 205 h 211"/>
                <a:gd name="T14" fmla="*/ 160 w 164"/>
                <a:gd name="T15" fmla="*/ 189 h 211"/>
                <a:gd name="T16" fmla="*/ 154 w 164"/>
                <a:gd name="T17" fmla="*/ 149 h 211"/>
                <a:gd name="T18" fmla="*/ 114 w 164"/>
                <a:gd name="T19" fmla="*/ 105 h 211"/>
                <a:gd name="T20" fmla="*/ 76 w 164"/>
                <a:gd name="T21" fmla="*/ 43 h 211"/>
                <a:gd name="T22" fmla="*/ 48 w 164"/>
                <a:gd name="T23" fmla="*/ 1 h 211"/>
                <a:gd name="T24" fmla="*/ 32 w 164"/>
                <a:gd name="T25" fmla="*/ 7 h 211"/>
                <a:gd name="T26" fmla="*/ 20 w 164"/>
                <a:gd name="T27" fmla="*/ 11 h 211"/>
                <a:gd name="T28" fmla="*/ 0 w 164"/>
                <a:gd name="T29" fmla="*/ 35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4" h="211">
                  <a:moveTo>
                    <a:pt x="0" y="35"/>
                  </a:moveTo>
                  <a:cubicBezTo>
                    <a:pt x="8" y="47"/>
                    <a:pt x="10" y="63"/>
                    <a:pt x="22" y="71"/>
                  </a:cubicBezTo>
                  <a:cubicBezTo>
                    <a:pt x="26" y="83"/>
                    <a:pt x="27" y="86"/>
                    <a:pt x="38" y="93"/>
                  </a:cubicBezTo>
                  <a:cubicBezTo>
                    <a:pt x="44" y="103"/>
                    <a:pt x="53" y="117"/>
                    <a:pt x="60" y="129"/>
                  </a:cubicBezTo>
                  <a:cubicBezTo>
                    <a:pt x="64" y="142"/>
                    <a:pt x="74" y="154"/>
                    <a:pt x="82" y="165"/>
                  </a:cubicBezTo>
                  <a:cubicBezTo>
                    <a:pt x="91" y="179"/>
                    <a:pt x="102" y="203"/>
                    <a:pt x="120" y="209"/>
                  </a:cubicBezTo>
                  <a:cubicBezTo>
                    <a:pt x="131" y="208"/>
                    <a:pt x="138" y="211"/>
                    <a:pt x="148" y="205"/>
                  </a:cubicBezTo>
                  <a:cubicBezTo>
                    <a:pt x="154" y="202"/>
                    <a:pt x="153" y="193"/>
                    <a:pt x="160" y="189"/>
                  </a:cubicBezTo>
                  <a:cubicBezTo>
                    <a:pt x="164" y="177"/>
                    <a:pt x="164" y="156"/>
                    <a:pt x="154" y="149"/>
                  </a:cubicBezTo>
                  <a:cubicBezTo>
                    <a:pt x="146" y="135"/>
                    <a:pt x="127" y="124"/>
                    <a:pt x="114" y="105"/>
                  </a:cubicBezTo>
                  <a:cubicBezTo>
                    <a:pt x="102" y="89"/>
                    <a:pt x="86" y="60"/>
                    <a:pt x="76" y="43"/>
                  </a:cubicBezTo>
                  <a:cubicBezTo>
                    <a:pt x="65" y="26"/>
                    <a:pt x="55" y="7"/>
                    <a:pt x="48" y="1"/>
                  </a:cubicBezTo>
                  <a:cubicBezTo>
                    <a:pt x="24" y="6"/>
                    <a:pt x="49" y="0"/>
                    <a:pt x="32" y="7"/>
                  </a:cubicBezTo>
                  <a:cubicBezTo>
                    <a:pt x="28" y="9"/>
                    <a:pt x="20" y="11"/>
                    <a:pt x="20" y="11"/>
                  </a:cubicBezTo>
                  <a:cubicBezTo>
                    <a:pt x="15" y="16"/>
                    <a:pt x="0" y="25"/>
                    <a:pt x="0" y="35"/>
                  </a:cubicBezTo>
                  <a:close/>
                </a:path>
              </a:pathLst>
            </a:custGeom>
            <a:solidFill>
              <a:srgbClr val="99CC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24" name="Freeform 464"/>
            <p:cNvSpPr>
              <a:spLocks/>
            </p:cNvSpPr>
            <p:nvPr/>
          </p:nvSpPr>
          <p:spPr bwMode="auto">
            <a:xfrm>
              <a:off x="1373" y="1970"/>
              <a:ext cx="70" cy="64"/>
            </a:xfrm>
            <a:custGeom>
              <a:avLst/>
              <a:gdLst>
                <a:gd name="T0" fmla="*/ 48 w 70"/>
                <a:gd name="T1" fmla="*/ 0 h 64"/>
                <a:gd name="T2" fmla="*/ 62 w 70"/>
                <a:gd name="T3" fmla="*/ 24 h 64"/>
                <a:gd name="T4" fmla="*/ 32 w 70"/>
                <a:gd name="T5" fmla="*/ 28 h 64"/>
                <a:gd name="T6" fmla="*/ 20 w 70"/>
                <a:gd name="T7" fmla="*/ 24 h 64"/>
                <a:gd name="T8" fmla="*/ 2 w 70"/>
                <a:gd name="T9" fmla="*/ 14 h 64"/>
                <a:gd name="T10" fmla="*/ 8 w 70"/>
                <a:gd name="T11" fmla="*/ 16 h 64"/>
                <a:gd name="T12" fmla="*/ 30 w 70"/>
                <a:gd name="T13" fmla="*/ 64 h 64"/>
                <a:gd name="T14" fmla="*/ 56 w 70"/>
                <a:gd name="T15" fmla="*/ 58 h 64"/>
                <a:gd name="T16" fmla="*/ 62 w 70"/>
                <a:gd name="T17" fmla="*/ 56 h 64"/>
                <a:gd name="T18" fmla="*/ 70 w 70"/>
                <a:gd name="T19" fmla="*/ 38 h 64"/>
                <a:gd name="T20" fmla="*/ 54 w 70"/>
                <a:gd name="T21" fmla="*/ 12 h 64"/>
                <a:gd name="T22" fmla="*/ 48 w 70"/>
                <a:gd name="T2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" h="64">
                  <a:moveTo>
                    <a:pt x="48" y="0"/>
                  </a:moveTo>
                  <a:cubicBezTo>
                    <a:pt x="51" y="25"/>
                    <a:pt x="52" y="9"/>
                    <a:pt x="62" y="24"/>
                  </a:cubicBezTo>
                  <a:cubicBezTo>
                    <a:pt x="58" y="37"/>
                    <a:pt x="43" y="31"/>
                    <a:pt x="32" y="28"/>
                  </a:cubicBezTo>
                  <a:cubicBezTo>
                    <a:pt x="28" y="27"/>
                    <a:pt x="20" y="24"/>
                    <a:pt x="20" y="24"/>
                  </a:cubicBezTo>
                  <a:cubicBezTo>
                    <a:pt x="11" y="15"/>
                    <a:pt x="17" y="19"/>
                    <a:pt x="2" y="14"/>
                  </a:cubicBezTo>
                  <a:cubicBezTo>
                    <a:pt x="0" y="13"/>
                    <a:pt x="8" y="16"/>
                    <a:pt x="8" y="16"/>
                  </a:cubicBezTo>
                  <a:cubicBezTo>
                    <a:pt x="10" y="28"/>
                    <a:pt x="17" y="60"/>
                    <a:pt x="30" y="64"/>
                  </a:cubicBezTo>
                  <a:cubicBezTo>
                    <a:pt x="48" y="61"/>
                    <a:pt x="40" y="63"/>
                    <a:pt x="56" y="58"/>
                  </a:cubicBezTo>
                  <a:cubicBezTo>
                    <a:pt x="58" y="57"/>
                    <a:pt x="62" y="56"/>
                    <a:pt x="62" y="56"/>
                  </a:cubicBezTo>
                  <a:cubicBezTo>
                    <a:pt x="66" y="51"/>
                    <a:pt x="70" y="38"/>
                    <a:pt x="70" y="38"/>
                  </a:cubicBezTo>
                  <a:cubicBezTo>
                    <a:pt x="66" y="27"/>
                    <a:pt x="66" y="16"/>
                    <a:pt x="54" y="12"/>
                  </a:cubicBezTo>
                  <a:cubicBezTo>
                    <a:pt x="53" y="8"/>
                    <a:pt x="48" y="0"/>
                    <a:pt x="48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25" name="Freeform 465"/>
            <p:cNvSpPr>
              <a:spLocks/>
            </p:cNvSpPr>
            <p:nvPr/>
          </p:nvSpPr>
          <p:spPr bwMode="auto">
            <a:xfrm>
              <a:off x="1295" y="1833"/>
              <a:ext cx="88" cy="172"/>
            </a:xfrm>
            <a:custGeom>
              <a:avLst/>
              <a:gdLst>
                <a:gd name="T0" fmla="*/ 48 w 88"/>
                <a:gd name="T1" fmla="*/ 29 h 172"/>
                <a:gd name="T2" fmla="*/ 10 w 88"/>
                <a:gd name="T3" fmla="*/ 41 h 172"/>
                <a:gd name="T4" fmla="*/ 6 w 88"/>
                <a:gd name="T5" fmla="*/ 47 h 172"/>
                <a:gd name="T6" fmla="*/ 12 w 88"/>
                <a:gd name="T7" fmla="*/ 49 h 172"/>
                <a:gd name="T8" fmla="*/ 24 w 88"/>
                <a:gd name="T9" fmla="*/ 63 h 172"/>
                <a:gd name="T10" fmla="*/ 46 w 88"/>
                <a:gd name="T11" fmla="*/ 91 h 172"/>
                <a:gd name="T12" fmla="*/ 56 w 88"/>
                <a:gd name="T13" fmla="*/ 101 h 172"/>
                <a:gd name="T14" fmla="*/ 66 w 88"/>
                <a:gd name="T15" fmla="*/ 125 h 172"/>
                <a:gd name="T16" fmla="*/ 86 w 88"/>
                <a:gd name="T17" fmla="*/ 167 h 172"/>
                <a:gd name="T18" fmla="*/ 78 w 88"/>
                <a:gd name="T19" fmla="*/ 155 h 172"/>
                <a:gd name="T20" fmla="*/ 66 w 88"/>
                <a:gd name="T21" fmla="*/ 145 h 172"/>
                <a:gd name="T22" fmla="*/ 38 w 88"/>
                <a:gd name="T23" fmla="*/ 93 h 172"/>
                <a:gd name="T24" fmla="*/ 28 w 88"/>
                <a:gd name="T25" fmla="*/ 79 h 172"/>
                <a:gd name="T26" fmla="*/ 24 w 88"/>
                <a:gd name="T27" fmla="*/ 73 h 172"/>
                <a:gd name="T28" fmla="*/ 18 w 88"/>
                <a:gd name="T29" fmla="*/ 69 h 172"/>
                <a:gd name="T30" fmla="*/ 0 w 88"/>
                <a:gd name="T31" fmla="*/ 39 h 172"/>
                <a:gd name="T32" fmla="*/ 32 w 88"/>
                <a:gd name="T33" fmla="*/ 9 h 172"/>
                <a:gd name="T34" fmla="*/ 48 w 88"/>
                <a:gd name="T35" fmla="*/ 7 h 172"/>
                <a:gd name="T36" fmla="*/ 48 w 88"/>
                <a:gd name="T37" fmla="*/ 2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8" h="172">
                  <a:moveTo>
                    <a:pt x="48" y="29"/>
                  </a:moveTo>
                  <a:cubicBezTo>
                    <a:pt x="36" y="37"/>
                    <a:pt x="24" y="39"/>
                    <a:pt x="10" y="41"/>
                  </a:cubicBezTo>
                  <a:cubicBezTo>
                    <a:pt x="9" y="43"/>
                    <a:pt x="5" y="45"/>
                    <a:pt x="6" y="47"/>
                  </a:cubicBezTo>
                  <a:cubicBezTo>
                    <a:pt x="7" y="49"/>
                    <a:pt x="10" y="48"/>
                    <a:pt x="12" y="49"/>
                  </a:cubicBezTo>
                  <a:cubicBezTo>
                    <a:pt x="20" y="55"/>
                    <a:pt x="14" y="60"/>
                    <a:pt x="24" y="63"/>
                  </a:cubicBezTo>
                  <a:cubicBezTo>
                    <a:pt x="29" y="74"/>
                    <a:pt x="34" y="87"/>
                    <a:pt x="46" y="91"/>
                  </a:cubicBezTo>
                  <a:cubicBezTo>
                    <a:pt x="51" y="105"/>
                    <a:pt x="46" y="104"/>
                    <a:pt x="56" y="101"/>
                  </a:cubicBezTo>
                  <a:cubicBezTo>
                    <a:pt x="61" y="86"/>
                    <a:pt x="62" y="119"/>
                    <a:pt x="66" y="125"/>
                  </a:cubicBezTo>
                  <a:cubicBezTo>
                    <a:pt x="74" y="137"/>
                    <a:pt x="81" y="153"/>
                    <a:pt x="86" y="167"/>
                  </a:cubicBezTo>
                  <a:cubicBezTo>
                    <a:pt x="88" y="172"/>
                    <a:pt x="82" y="158"/>
                    <a:pt x="78" y="155"/>
                  </a:cubicBezTo>
                  <a:cubicBezTo>
                    <a:pt x="70" y="149"/>
                    <a:pt x="74" y="153"/>
                    <a:pt x="66" y="145"/>
                  </a:cubicBezTo>
                  <a:cubicBezTo>
                    <a:pt x="62" y="132"/>
                    <a:pt x="49" y="100"/>
                    <a:pt x="38" y="93"/>
                  </a:cubicBezTo>
                  <a:cubicBezTo>
                    <a:pt x="33" y="79"/>
                    <a:pt x="38" y="82"/>
                    <a:pt x="28" y="79"/>
                  </a:cubicBezTo>
                  <a:cubicBezTo>
                    <a:pt x="27" y="77"/>
                    <a:pt x="26" y="75"/>
                    <a:pt x="24" y="73"/>
                  </a:cubicBezTo>
                  <a:cubicBezTo>
                    <a:pt x="22" y="71"/>
                    <a:pt x="20" y="71"/>
                    <a:pt x="18" y="69"/>
                  </a:cubicBezTo>
                  <a:cubicBezTo>
                    <a:pt x="10" y="60"/>
                    <a:pt x="7" y="49"/>
                    <a:pt x="0" y="39"/>
                  </a:cubicBezTo>
                  <a:cubicBezTo>
                    <a:pt x="4" y="11"/>
                    <a:pt x="10" y="16"/>
                    <a:pt x="32" y="9"/>
                  </a:cubicBezTo>
                  <a:cubicBezTo>
                    <a:pt x="34" y="4"/>
                    <a:pt x="46" y="0"/>
                    <a:pt x="48" y="7"/>
                  </a:cubicBezTo>
                  <a:cubicBezTo>
                    <a:pt x="50" y="14"/>
                    <a:pt x="48" y="22"/>
                    <a:pt x="48" y="29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26" name="Freeform 466"/>
            <p:cNvSpPr>
              <a:spLocks/>
            </p:cNvSpPr>
            <p:nvPr/>
          </p:nvSpPr>
          <p:spPr bwMode="auto">
            <a:xfrm>
              <a:off x="442" y="1060"/>
              <a:ext cx="729" cy="578"/>
            </a:xfrm>
            <a:custGeom>
              <a:avLst/>
              <a:gdLst>
                <a:gd name="T0" fmla="*/ 729 w 729"/>
                <a:gd name="T1" fmla="*/ 538 h 578"/>
                <a:gd name="T2" fmla="*/ 689 w 729"/>
                <a:gd name="T3" fmla="*/ 562 h 578"/>
                <a:gd name="T4" fmla="*/ 665 w 729"/>
                <a:gd name="T5" fmla="*/ 544 h 578"/>
                <a:gd name="T6" fmla="*/ 627 w 729"/>
                <a:gd name="T7" fmla="*/ 500 h 578"/>
                <a:gd name="T8" fmla="*/ 599 w 729"/>
                <a:gd name="T9" fmla="*/ 458 h 578"/>
                <a:gd name="T10" fmla="*/ 575 w 729"/>
                <a:gd name="T11" fmla="*/ 420 h 578"/>
                <a:gd name="T12" fmla="*/ 447 w 729"/>
                <a:gd name="T13" fmla="*/ 262 h 578"/>
                <a:gd name="T14" fmla="*/ 427 w 729"/>
                <a:gd name="T15" fmla="*/ 242 h 578"/>
                <a:gd name="T16" fmla="*/ 381 w 729"/>
                <a:gd name="T17" fmla="*/ 196 h 578"/>
                <a:gd name="T18" fmla="*/ 365 w 729"/>
                <a:gd name="T19" fmla="*/ 182 h 578"/>
                <a:gd name="T20" fmla="*/ 365 w 729"/>
                <a:gd name="T21" fmla="*/ 184 h 578"/>
                <a:gd name="T22" fmla="*/ 315 w 729"/>
                <a:gd name="T23" fmla="*/ 148 h 578"/>
                <a:gd name="T24" fmla="*/ 285 w 729"/>
                <a:gd name="T25" fmla="*/ 128 h 578"/>
                <a:gd name="T26" fmla="*/ 153 w 729"/>
                <a:gd name="T27" fmla="*/ 90 h 578"/>
                <a:gd name="T28" fmla="*/ 115 w 729"/>
                <a:gd name="T29" fmla="*/ 78 h 578"/>
                <a:gd name="T30" fmla="*/ 95 w 729"/>
                <a:gd name="T31" fmla="*/ 88 h 578"/>
                <a:gd name="T32" fmla="*/ 75 w 729"/>
                <a:gd name="T33" fmla="*/ 108 h 578"/>
                <a:gd name="T34" fmla="*/ 17 w 729"/>
                <a:gd name="T35" fmla="*/ 102 h 578"/>
                <a:gd name="T36" fmla="*/ 3 w 729"/>
                <a:gd name="T37" fmla="*/ 88 h 578"/>
                <a:gd name="T38" fmla="*/ 1 w 729"/>
                <a:gd name="T39" fmla="*/ 50 h 578"/>
                <a:gd name="T40" fmla="*/ 9 w 729"/>
                <a:gd name="T41" fmla="*/ 22 h 578"/>
                <a:gd name="T42" fmla="*/ 33 w 729"/>
                <a:gd name="T43" fmla="*/ 0 h 578"/>
                <a:gd name="T44" fmla="*/ 85 w 729"/>
                <a:gd name="T45" fmla="*/ 14 h 578"/>
                <a:gd name="T46" fmla="*/ 159 w 729"/>
                <a:gd name="T47" fmla="*/ 32 h 578"/>
                <a:gd name="T48" fmla="*/ 201 w 729"/>
                <a:gd name="T49" fmla="*/ 38 h 578"/>
                <a:gd name="T50" fmla="*/ 285 w 729"/>
                <a:gd name="T51" fmla="*/ 70 h 578"/>
                <a:gd name="T52" fmla="*/ 385 w 729"/>
                <a:gd name="T53" fmla="*/ 120 h 578"/>
                <a:gd name="T54" fmla="*/ 465 w 729"/>
                <a:gd name="T55" fmla="*/ 200 h 578"/>
                <a:gd name="T56" fmla="*/ 537 w 729"/>
                <a:gd name="T57" fmla="*/ 286 h 578"/>
                <a:gd name="T58" fmla="*/ 601 w 729"/>
                <a:gd name="T59" fmla="*/ 354 h 578"/>
                <a:gd name="T60" fmla="*/ 651 w 729"/>
                <a:gd name="T61" fmla="*/ 424 h 578"/>
                <a:gd name="T62" fmla="*/ 687 w 729"/>
                <a:gd name="T63" fmla="*/ 472 h 578"/>
                <a:gd name="T64" fmla="*/ 699 w 729"/>
                <a:gd name="T65" fmla="*/ 488 h 578"/>
                <a:gd name="T66" fmla="*/ 717 w 729"/>
                <a:gd name="T67" fmla="*/ 506 h 578"/>
                <a:gd name="T68" fmla="*/ 729 w 729"/>
                <a:gd name="T69" fmla="*/ 530 h 578"/>
                <a:gd name="T70" fmla="*/ 729 w 729"/>
                <a:gd name="T71" fmla="*/ 538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29" h="578">
                  <a:moveTo>
                    <a:pt x="729" y="538"/>
                  </a:moveTo>
                  <a:cubicBezTo>
                    <a:pt x="721" y="550"/>
                    <a:pt x="703" y="557"/>
                    <a:pt x="689" y="562"/>
                  </a:cubicBezTo>
                  <a:cubicBezTo>
                    <a:pt x="684" y="578"/>
                    <a:pt x="672" y="549"/>
                    <a:pt x="665" y="544"/>
                  </a:cubicBezTo>
                  <a:cubicBezTo>
                    <a:pt x="655" y="534"/>
                    <a:pt x="638" y="514"/>
                    <a:pt x="627" y="500"/>
                  </a:cubicBezTo>
                  <a:cubicBezTo>
                    <a:pt x="620" y="493"/>
                    <a:pt x="608" y="471"/>
                    <a:pt x="599" y="458"/>
                  </a:cubicBezTo>
                  <a:cubicBezTo>
                    <a:pt x="595" y="449"/>
                    <a:pt x="600" y="455"/>
                    <a:pt x="575" y="420"/>
                  </a:cubicBezTo>
                  <a:cubicBezTo>
                    <a:pt x="551" y="386"/>
                    <a:pt x="472" y="292"/>
                    <a:pt x="447" y="262"/>
                  </a:cubicBezTo>
                  <a:cubicBezTo>
                    <a:pt x="442" y="255"/>
                    <a:pt x="434" y="247"/>
                    <a:pt x="427" y="242"/>
                  </a:cubicBezTo>
                  <a:cubicBezTo>
                    <a:pt x="423" y="230"/>
                    <a:pt x="392" y="203"/>
                    <a:pt x="381" y="196"/>
                  </a:cubicBezTo>
                  <a:cubicBezTo>
                    <a:pt x="373" y="191"/>
                    <a:pt x="374" y="185"/>
                    <a:pt x="365" y="182"/>
                  </a:cubicBezTo>
                  <a:cubicBezTo>
                    <a:pt x="362" y="180"/>
                    <a:pt x="373" y="190"/>
                    <a:pt x="365" y="184"/>
                  </a:cubicBezTo>
                  <a:cubicBezTo>
                    <a:pt x="357" y="178"/>
                    <a:pt x="328" y="157"/>
                    <a:pt x="315" y="148"/>
                  </a:cubicBezTo>
                  <a:cubicBezTo>
                    <a:pt x="308" y="141"/>
                    <a:pt x="294" y="131"/>
                    <a:pt x="285" y="128"/>
                  </a:cubicBezTo>
                  <a:cubicBezTo>
                    <a:pt x="255" y="98"/>
                    <a:pt x="192" y="93"/>
                    <a:pt x="153" y="90"/>
                  </a:cubicBezTo>
                  <a:cubicBezTo>
                    <a:pt x="124" y="83"/>
                    <a:pt x="125" y="78"/>
                    <a:pt x="115" y="78"/>
                  </a:cubicBezTo>
                  <a:cubicBezTo>
                    <a:pt x="105" y="78"/>
                    <a:pt x="102" y="83"/>
                    <a:pt x="95" y="88"/>
                  </a:cubicBezTo>
                  <a:cubicBezTo>
                    <a:pt x="90" y="95"/>
                    <a:pt x="82" y="103"/>
                    <a:pt x="75" y="108"/>
                  </a:cubicBezTo>
                  <a:cubicBezTo>
                    <a:pt x="60" y="131"/>
                    <a:pt x="33" y="113"/>
                    <a:pt x="17" y="102"/>
                  </a:cubicBezTo>
                  <a:cubicBezTo>
                    <a:pt x="6" y="98"/>
                    <a:pt x="6" y="97"/>
                    <a:pt x="3" y="88"/>
                  </a:cubicBezTo>
                  <a:cubicBezTo>
                    <a:pt x="0" y="79"/>
                    <a:pt x="0" y="61"/>
                    <a:pt x="1" y="50"/>
                  </a:cubicBezTo>
                  <a:cubicBezTo>
                    <a:pt x="2" y="39"/>
                    <a:pt x="4" y="30"/>
                    <a:pt x="9" y="22"/>
                  </a:cubicBezTo>
                  <a:cubicBezTo>
                    <a:pt x="14" y="8"/>
                    <a:pt x="22" y="7"/>
                    <a:pt x="33" y="0"/>
                  </a:cubicBezTo>
                  <a:cubicBezTo>
                    <a:pt x="54" y="2"/>
                    <a:pt x="66" y="8"/>
                    <a:pt x="85" y="14"/>
                  </a:cubicBezTo>
                  <a:cubicBezTo>
                    <a:pt x="96" y="46"/>
                    <a:pt x="112" y="31"/>
                    <a:pt x="159" y="32"/>
                  </a:cubicBezTo>
                  <a:cubicBezTo>
                    <a:pt x="173" y="34"/>
                    <a:pt x="188" y="34"/>
                    <a:pt x="201" y="38"/>
                  </a:cubicBezTo>
                  <a:cubicBezTo>
                    <a:pt x="221" y="45"/>
                    <a:pt x="254" y="56"/>
                    <a:pt x="285" y="70"/>
                  </a:cubicBezTo>
                  <a:cubicBezTo>
                    <a:pt x="316" y="84"/>
                    <a:pt x="355" y="98"/>
                    <a:pt x="385" y="120"/>
                  </a:cubicBezTo>
                  <a:cubicBezTo>
                    <a:pt x="407" y="135"/>
                    <a:pt x="446" y="183"/>
                    <a:pt x="465" y="200"/>
                  </a:cubicBezTo>
                  <a:cubicBezTo>
                    <a:pt x="490" y="228"/>
                    <a:pt x="515" y="263"/>
                    <a:pt x="537" y="286"/>
                  </a:cubicBezTo>
                  <a:cubicBezTo>
                    <a:pt x="552" y="299"/>
                    <a:pt x="589" y="340"/>
                    <a:pt x="601" y="354"/>
                  </a:cubicBezTo>
                  <a:cubicBezTo>
                    <a:pt x="620" y="377"/>
                    <a:pt x="636" y="402"/>
                    <a:pt x="651" y="424"/>
                  </a:cubicBezTo>
                  <a:cubicBezTo>
                    <a:pt x="658" y="434"/>
                    <a:pt x="679" y="461"/>
                    <a:pt x="687" y="472"/>
                  </a:cubicBezTo>
                  <a:cubicBezTo>
                    <a:pt x="690" y="480"/>
                    <a:pt x="692" y="483"/>
                    <a:pt x="699" y="488"/>
                  </a:cubicBezTo>
                  <a:cubicBezTo>
                    <a:pt x="705" y="497"/>
                    <a:pt x="706" y="502"/>
                    <a:pt x="717" y="506"/>
                  </a:cubicBezTo>
                  <a:cubicBezTo>
                    <a:pt x="720" y="514"/>
                    <a:pt x="724" y="523"/>
                    <a:pt x="729" y="530"/>
                  </a:cubicBezTo>
                  <a:cubicBezTo>
                    <a:pt x="727" y="537"/>
                    <a:pt x="726" y="535"/>
                    <a:pt x="729" y="538"/>
                  </a:cubicBezTo>
                  <a:close/>
                </a:path>
              </a:pathLst>
            </a:custGeom>
            <a:solidFill>
              <a:srgbClr val="99CC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27" name="Freeform 467"/>
            <p:cNvSpPr>
              <a:spLocks/>
            </p:cNvSpPr>
            <p:nvPr/>
          </p:nvSpPr>
          <p:spPr bwMode="auto">
            <a:xfrm>
              <a:off x="547" y="1112"/>
              <a:ext cx="308" cy="158"/>
            </a:xfrm>
            <a:custGeom>
              <a:avLst/>
              <a:gdLst>
                <a:gd name="T0" fmla="*/ 308 w 308"/>
                <a:gd name="T1" fmla="*/ 158 h 158"/>
                <a:gd name="T2" fmla="*/ 294 w 308"/>
                <a:gd name="T3" fmla="*/ 144 h 158"/>
                <a:gd name="T4" fmla="*/ 274 w 308"/>
                <a:gd name="T5" fmla="*/ 124 h 158"/>
                <a:gd name="T6" fmla="*/ 200 w 308"/>
                <a:gd name="T7" fmla="*/ 62 h 158"/>
                <a:gd name="T8" fmla="*/ 130 w 308"/>
                <a:gd name="T9" fmla="*/ 24 h 158"/>
                <a:gd name="T10" fmla="*/ 38 w 308"/>
                <a:gd name="T11" fmla="*/ 8 h 158"/>
                <a:gd name="T12" fmla="*/ 4 w 308"/>
                <a:gd name="T13" fmla="*/ 0 h 158"/>
                <a:gd name="T14" fmla="*/ 14 w 308"/>
                <a:gd name="T15" fmla="*/ 16 h 158"/>
                <a:gd name="T16" fmla="*/ 64 w 308"/>
                <a:gd name="T17" fmla="*/ 34 h 158"/>
                <a:gd name="T18" fmla="*/ 170 w 308"/>
                <a:gd name="T19" fmla="*/ 58 h 158"/>
                <a:gd name="T20" fmla="*/ 238 w 308"/>
                <a:gd name="T21" fmla="*/ 108 h 158"/>
                <a:gd name="T22" fmla="*/ 268 w 308"/>
                <a:gd name="T23" fmla="*/ 120 h 158"/>
                <a:gd name="T24" fmla="*/ 274 w 308"/>
                <a:gd name="T25" fmla="*/ 124 h 158"/>
                <a:gd name="T26" fmla="*/ 298 w 308"/>
                <a:gd name="T27" fmla="*/ 144 h 158"/>
                <a:gd name="T28" fmla="*/ 308 w 308"/>
                <a:gd name="T2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8" h="158">
                  <a:moveTo>
                    <a:pt x="308" y="158"/>
                  </a:moveTo>
                  <a:cubicBezTo>
                    <a:pt x="299" y="144"/>
                    <a:pt x="305" y="148"/>
                    <a:pt x="294" y="144"/>
                  </a:cubicBezTo>
                  <a:cubicBezTo>
                    <a:pt x="289" y="137"/>
                    <a:pt x="281" y="129"/>
                    <a:pt x="274" y="124"/>
                  </a:cubicBezTo>
                  <a:cubicBezTo>
                    <a:pt x="258" y="110"/>
                    <a:pt x="224" y="79"/>
                    <a:pt x="200" y="62"/>
                  </a:cubicBezTo>
                  <a:cubicBezTo>
                    <a:pt x="181" y="50"/>
                    <a:pt x="162" y="37"/>
                    <a:pt x="130" y="24"/>
                  </a:cubicBezTo>
                  <a:cubicBezTo>
                    <a:pt x="96" y="13"/>
                    <a:pt x="78" y="10"/>
                    <a:pt x="38" y="8"/>
                  </a:cubicBezTo>
                  <a:cubicBezTo>
                    <a:pt x="26" y="4"/>
                    <a:pt x="15" y="7"/>
                    <a:pt x="4" y="0"/>
                  </a:cubicBezTo>
                  <a:cubicBezTo>
                    <a:pt x="0" y="12"/>
                    <a:pt x="2" y="14"/>
                    <a:pt x="14" y="16"/>
                  </a:cubicBezTo>
                  <a:cubicBezTo>
                    <a:pt x="28" y="25"/>
                    <a:pt x="48" y="33"/>
                    <a:pt x="64" y="34"/>
                  </a:cubicBezTo>
                  <a:cubicBezTo>
                    <a:pt x="90" y="41"/>
                    <a:pt x="141" y="46"/>
                    <a:pt x="170" y="58"/>
                  </a:cubicBezTo>
                  <a:cubicBezTo>
                    <a:pt x="190" y="69"/>
                    <a:pt x="222" y="98"/>
                    <a:pt x="238" y="108"/>
                  </a:cubicBezTo>
                  <a:cubicBezTo>
                    <a:pt x="254" y="118"/>
                    <a:pt x="262" y="117"/>
                    <a:pt x="268" y="120"/>
                  </a:cubicBezTo>
                  <a:cubicBezTo>
                    <a:pt x="270" y="121"/>
                    <a:pt x="272" y="123"/>
                    <a:pt x="274" y="124"/>
                  </a:cubicBezTo>
                  <a:cubicBezTo>
                    <a:pt x="277" y="132"/>
                    <a:pt x="289" y="140"/>
                    <a:pt x="298" y="144"/>
                  </a:cubicBezTo>
                  <a:cubicBezTo>
                    <a:pt x="304" y="148"/>
                    <a:pt x="308" y="151"/>
                    <a:pt x="308" y="158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28" name="Freeform 468"/>
            <p:cNvSpPr>
              <a:spLocks/>
            </p:cNvSpPr>
            <p:nvPr/>
          </p:nvSpPr>
          <p:spPr bwMode="auto">
            <a:xfrm>
              <a:off x="440" y="1068"/>
              <a:ext cx="104" cy="107"/>
            </a:xfrm>
            <a:custGeom>
              <a:avLst/>
              <a:gdLst>
                <a:gd name="T0" fmla="*/ 87 w 104"/>
                <a:gd name="T1" fmla="*/ 18 h 107"/>
                <a:gd name="T2" fmla="*/ 83 w 104"/>
                <a:gd name="T3" fmla="*/ 48 h 107"/>
                <a:gd name="T4" fmla="*/ 77 w 104"/>
                <a:gd name="T5" fmla="*/ 44 h 107"/>
                <a:gd name="T6" fmla="*/ 83 w 104"/>
                <a:gd name="T7" fmla="*/ 50 h 107"/>
                <a:gd name="T8" fmla="*/ 69 w 104"/>
                <a:gd name="T9" fmla="*/ 70 h 107"/>
                <a:gd name="T10" fmla="*/ 59 w 104"/>
                <a:gd name="T11" fmla="*/ 80 h 107"/>
                <a:gd name="T12" fmla="*/ 47 w 104"/>
                <a:gd name="T13" fmla="*/ 84 h 107"/>
                <a:gd name="T14" fmla="*/ 19 w 104"/>
                <a:gd name="T15" fmla="*/ 76 h 107"/>
                <a:gd name="T16" fmla="*/ 11 w 104"/>
                <a:gd name="T17" fmla="*/ 52 h 107"/>
                <a:gd name="T18" fmla="*/ 13 w 104"/>
                <a:gd name="T19" fmla="*/ 32 h 107"/>
                <a:gd name="T20" fmla="*/ 17 w 104"/>
                <a:gd name="T21" fmla="*/ 18 h 107"/>
                <a:gd name="T22" fmla="*/ 5 w 104"/>
                <a:gd name="T23" fmla="*/ 36 h 107"/>
                <a:gd name="T24" fmla="*/ 21 w 104"/>
                <a:gd name="T25" fmla="*/ 80 h 107"/>
                <a:gd name="T26" fmla="*/ 35 w 104"/>
                <a:gd name="T27" fmla="*/ 96 h 107"/>
                <a:gd name="T28" fmla="*/ 81 w 104"/>
                <a:gd name="T29" fmla="*/ 82 h 107"/>
                <a:gd name="T30" fmla="*/ 87 w 104"/>
                <a:gd name="T31" fmla="*/ 78 h 107"/>
                <a:gd name="T32" fmla="*/ 83 w 104"/>
                <a:gd name="T33" fmla="*/ 12 h 107"/>
                <a:gd name="T34" fmla="*/ 67 w 104"/>
                <a:gd name="T35" fmla="*/ 0 h 107"/>
                <a:gd name="T36" fmla="*/ 65 w 104"/>
                <a:gd name="T37" fmla="*/ 28 h 107"/>
                <a:gd name="T38" fmla="*/ 81 w 104"/>
                <a:gd name="T39" fmla="*/ 20 h 107"/>
                <a:gd name="T40" fmla="*/ 87 w 104"/>
                <a:gd name="T41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07">
                  <a:moveTo>
                    <a:pt x="87" y="18"/>
                  </a:moveTo>
                  <a:cubicBezTo>
                    <a:pt x="85" y="28"/>
                    <a:pt x="88" y="39"/>
                    <a:pt x="83" y="48"/>
                  </a:cubicBezTo>
                  <a:cubicBezTo>
                    <a:pt x="82" y="50"/>
                    <a:pt x="77" y="42"/>
                    <a:pt x="77" y="44"/>
                  </a:cubicBezTo>
                  <a:cubicBezTo>
                    <a:pt x="77" y="47"/>
                    <a:pt x="81" y="48"/>
                    <a:pt x="83" y="50"/>
                  </a:cubicBezTo>
                  <a:cubicBezTo>
                    <a:pt x="77" y="59"/>
                    <a:pt x="79" y="67"/>
                    <a:pt x="69" y="70"/>
                  </a:cubicBezTo>
                  <a:cubicBezTo>
                    <a:pt x="65" y="75"/>
                    <a:pt x="65" y="77"/>
                    <a:pt x="59" y="80"/>
                  </a:cubicBezTo>
                  <a:cubicBezTo>
                    <a:pt x="55" y="82"/>
                    <a:pt x="47" y="84"/>
                    <a:pt x="47" y="84"/>
                  </a:cubicBezTo>
                  <a:cubicBezTo>
                    <a:pt x="37" y="81"/>
                    <a:pt x="29" y="78"/>
                    <a:pt x="19" y="76"/>
                  </a:cubicBezTo>
                  <a:cubicBezTo>
                    <a:pt x="16" y="67"/>
                    <a:pt x="16" y="60"/>
                    <a:pt x="11" y="52"/>
                  </a:cubicBezTo>
                  <a:cubicBezTo>
                    <a:pt x="12" y="45"/>
                    <a:pt x="12" y="39"/>
                    <a:pt x="13" y="32"/>
                  </a:cubicBezTo>
                  <a:cubicBezTo>
                    <a:pt x="14" y="22"/>
                    <a:pt x="19" y="18"/>
                    <a:pt x="17" y="18"/>
                  </a:cubicBezTo>
                  <a:cubicBezTo>
                    <a:pt x="12" y="18"/>
                    <a:pt x="6" y="32"/>
                    <a:pt x="5" y="36"/>
                  </a:cubicBezTo>
                  <a:cubicBezTo>
                    <a:pt x="6" y="58"/>
                    <a:pt x="0" y="73"/>
                    <a:pt x="21" y="80"/>
                  </a:cubicBezTo>
                  <a:cubicBezTo>
                    <a:pt x="30" y="94"/>
                    <a:pt x="25" y="89"/>
                    <a:pt x="35" y="96"/>
                  </a:cubicBezTo>
                  <a:cubicBezTo>
                    <a:pt x="81" y="94"/>
                    <a:pt x="73" y="107"/>
                    <a:pt x="81" y="82"/>
                  </a:cubicBezTo>
                  <a:cubicBezTo>
                    <a:pt x="82" y="80"/>
                    <a:pt x="85" y="79"/>
                    <a:pt x="87" y="78"/>
                  </a:cubicBezTo>
                  <a:cubicBezTo>
                    <a:pt x="100" y="59"/>
                    <a:pt x="104" y="26"/>
                    <a:pt x="83" y="12"/>
                  </a:cubicBezTo>
                  <a:cubicBezTo>
                    <a:pt x="78" y="5"/>
                    <a:pt x="75" y="3"/>
                    <a:pt x="67" y="0"/>
                  </a:cubicBezTo>
                  <a:cubicBezTo>
                    <a:pt x="57" y="3"/>
                    <a:pt x="64" y="18"/>
                    <a:pt x="65" y="28"/>
                  </a:cubicBezTo>
                  <a:cubicBezTo>
                    <a:pt x="69" y="15"/>
                    <a:pt x="68" y="11"/>
                    <a:pt x="81" y="20"/>
                  </a:cubicBezTo>
                  <a:cubicBezTo>
                    <a:pt x="87" y="28"/>
                    <a:pt x="84" y="28"/>
                    <a:pt x="87" y="18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29" name="Freeform 469"/>
            <p:cNvSpPr>
              <a:spLocks/>
            </p:cNvSpPr>
            <p:nvPr/>
          </p:nvSpPr>
          <p:spPr bwMode="auto">
            <a:xfrm>
              <a:off x="444" y="1070"/>
              <a:ext cx="75" cy="64"/>
            </a:xfrm>
            <a:custGeom>
              <a:avLst/>
              <a:gdLst>
                <a:gd name="T0" fmla="*/ 63 w 75"/>
                <a:gd name="T1" fmla="*/ 24 h 64"/>
                <a:gd name="T2" fmla="*/ 57 w 75"/>
                <a:gd name="T3" fmla="*/ 26 h 64"/>
                <a:gd name="T4" fmla="*/ 61 w 75"/>
                <a:gd name="T5" fmla="*/ 38 h 64"/>
                <a:gd name="T6" fmla="*/ 47 w 75"/>
                <a:gd name="T7" fmla="*/ 54 h 64"/>
                <a:gd name="T8" fmla="*/ 33 w 75"/>
                <a:gd name="T9" fmla="*/ 64 h 64"/>
                <a:gd name="T10" fmla="*/ 17 w 75"/>
                <a:gd name="T11" fmla="*/ 52 h 64"/>
                <a:gd name="T12" fmla="*/ 37 w 75"/>
                <a:gd name="T13" fmla="*/ 2 h 64"/>
                <a:gd name="T14" fmla="*/ 55 w 75"/>
                <a:gd name="T15" fmla="*/ 4 h 64"/>
                <a:gd name="T16" fmla="*/ 63 w 75"/>
                <a:gd name="T17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64">
                  <a:moveTo>
                    <a:pt x="63" y="24"/>
                  </a:moveTo>
                  <a:cubicBezTo>
                    <a:pt x="61" y="25"/>
                    <a:pt x="57" y="24"/>
                    <a:pt x="57" y="26"/>
                  </a:cubicBezTo>
                  <a:cubicBezTo>
                    <a:pt x="56" y="30"/>
                    <a:pt x="61" y="38"/>
                    <a:pt x="61" y="38"/>
                  </a:cubicBezTo>
                  <a:cubicBezTo>
                    <a:pt x="52" y="52"/>
                    <a:pt x="57" y="47"/>
                    <a:pt x="47" y="54"/>
                  </a:cubicBezTo>
                  <a:cubicBezTo>
                    <a:pt x="38" y="51"/>
                    <a:pt x="36" y="56"/>
                    <a:pt x="33" y="64"/>
                  </a:cubicBezTo>
                  <a:cubicBezTo>
                    <a:pt x="26" y="60"/>
                    <a:pt x="25" y="55"/>
                    <a:pt x="17" y="52"/>
                  </a:cubicBezTo>
                  <a:cubicBezTo>
                    <a:pt x="0" y="27"/>
                    <a:pt x="15" y="8"/>
                    <a:pt x="37" y="2"/>
                  </a:cubicBezTo>
                  <a:cubicBezTo>
                    <a:pt x="43" y="3"/>
                    <a:pt x="51" y="0"/>
                    <a:pt x="55" y="4"/>
                  </a:cubicBezTo>
                  <a:cubicBezTo>
                    <a:pt x="75" y="26"/>
                    <a:pt x="45" y="24"/>
                    <a:pt x="63" y="2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30" name="Freeform 470"/>
            <p:cNvSpPr>
              <a:spLocks/>
            </p:cNvSpPr>
            <p:nvPr/>
          </p:nvSpPr>
          <p:spPr bwMode="auto">
            <a:xfrm>
              <a:off x="544" y="1100"/>
              <a:ext cx="265" cy="80"/>
            </a:xfrm>
            <a:custGeom>
              <a:avLst/>
              <a:gdLst>
                <a:gd name="T0" fmla="*/ 265 w 265"/>
                <a:gd name="T1" fmla="*/ 80 h 80"/>
                <a:gd name="T2" fmla="*/ 229 w 265"/>
                <a:gd name="T3" fmla="*/ 68 h 80"/>
                <a:gd name="T4" fmla="*/ 217 w 265"/>
                <a:gd name="T5" fmla="*/ 64 h 80"/>
                <a:gd name="T6" fmla="*/ 147 w 265"/>
                <a:gd name="T7" fmla="*/ 38 h 80"/>
                <a:gd name="T8" fmla="*/ 55 w 265"/>
                <a:gd name="T9" fmla="*/ 14 h 80"/>
                <a:gd name="T10" fmla="*/ 7 w 265"/>
                <a:gd name="T11" fmla="*/ 6 h 80"/>
                <a:gd name="T12" fmla="*/ 1 w 265"/>
                <a:gd name="T13" fmla="*/ 4 h 80"/>
                <a:gd name="T14" fmla="*/ 13 w 265"/>
                <a:gd name="T15" fmla="*/ 0 h 80"/>
                <a:gd name="T16" fmla="*/ 53 w 265"/>
                <a:gd name="T17" fmla="*/ 4 h 80"/>
                <a:gd name="T18" fmla="*/ 127 w 265"/>
                <a:gd name="T19" fmla="*/ 14 h 80"/>
                <a:gd name="T20" fmla="*/ 159 w 265"/>
                <a:gd name="T21" fmla="*/ 26 h 80"/>
                <a:gd name="T22" fmla="*/ 191 w 265"/>
                <a:gd name="T23" fmla="*/ 38 h 80"/>
                <a:gd name="T24" fmla="*/ 229 w 265"/>
                <a:gd name="T25" fmla="*/ 58 h 80"/>
                <a:gd name="T26" fmla="*/ 265 w 265"/>
                <a:gd name="T2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5" h="80">
                  <a:moveTo>
                    <a:pt x="265" y="80"/>
                  </a:moveTo>
                  <a:cubicBezTo>
                    <a:pt x="246" y="68"/>
                    <a:pt x="258" y="73"/>
                    <a:pt x="229" y="68"/>
                  </a:cubicBezTo>
                  <a:cubicBezTo>
                    <a:pt x="225" y="67"/>
                    <a:pt x="217" y="64"/>
                    <a:pt x="217" y="64"/>
                  </a:cubicBezTo>
                  <a:cubicBezTo>
                    <a:pt x="207" y="49"/>
                    <a:pt x="165" y="40"/>
                    <a:pt x="147" y="38"/>
                  </a:cubicBezTo>
                  <a:cubicBezTo>
                    <a:pt x="119" y="19"/>
                    <a:pt x="89" y="17"/>
                    <a:pt x="55" y="14"/>
                  </a:cubicBezTo>
                  <a:cubicBezTo>
                    <a:pt x="34" y="7"/>
                    <a:pt x="34" y="8"/>
                    <a:pt x="7" y="6"/>
                  </a:cubicBezTo>
                  <a:cubicBezTo>
                    <a:pt x="5" y="5"/>
                    <a:pt x="0" y="5"/>
                    <a:pt x="1" y="4"/>
                  </a:cubicBezTo>
                  <a:cubicBezTo>
                    <a:pt x="4" y="1"/>
                    <a:pt x="13" y="0"/>
                    <a:pt x="13" y="0"/>
                  </a:cubicBezTo>
                  <a:cubicBezTo>
                    <a:pt x="30" y="2"/>
                    <a:pt x="38" y="6"/>
                    <a:pt x="53" y="4"/>
                  </a:cubicBezTo>
                  <a:cubicBezTo>
                    <a:pt x="79" y="9"/>
                    <a:pt x="98" y="13"/>
                    <a:pt x="127" y="14"/>
                  </a:cubicBezTo>
                  <a:cubicBezTo>
                    <a:pt x="138" y="18"/>
                    <a:pt x="148" y="23"/>
                    <a:pt x="159" y="26"/>
                  </a:cubicBezTo>
                  <a:cubicBezTo>
                    <a:pt x="163" y="42"/>
                    <a:pt x="177" y="35"/>
                    <a:pt x="191" y="38"/>
                  </a:cubicBezTo>
                  <a:cubicBezTo>
                    <a:pt x="202" y="45"/>
                    <a:pt x="216" y="54"/>
                    <a:pt x="229" y="58"/>
                  </a:cubicBezTo>
                  <a:cubicBezTo>
                    <a:pt x="232" y="67"/>
                    <a:pt x="255" y="75"/>
                    <a:pt x="265" y="8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31" name="Freeform 471"/>
            <p:cNvSpPr>
              <a:spLocks/>
            </p:cNvSpPr>
            <p:nvPr/>
          </p:nvSpPr>
          <p:spPr bwMode="auto">
            <a:xfrm>
              <a:off x="519" y="1089"/>
              <a:ext cx="102" cy="74"/>
            </a:xfrm>
            <a:custGeom>
              <a:avLst/>
              <a:gdLst>
                <a:gd name="T0" fmla="*/ 16 w 102"/>
                <a:gd name="T1" fmla="*/ 1 h 74"/>
                <a:gd name="T2" fmla="*/ 22 w 102"/>
                <a:gd name="T3" fmla="*/ 17 h 74"/>
                <a:gd name="T4" fmla="*/ 60 w 102"/>
                <a:gd name="T5" fmla="*/ 51 h 74"/>
                <a:gd name="T6" fmla="*/ 102 w 102"/>
                <a:gd name="T7" fmla="*/ 61 h 74"/>
                <a:gd name="T8" fmla="*/ 54 w 102"/>
                <a:gd name="T9" fmla="*/ 57 h 74"/>
                <a:gd name="T10" fmla="*/ 38 w 102"/>
                <a:gd name="T11" fmla="*/ 47 h 74"/>
                <a:gd name="T12" fmla="*/ 10 w 102"/>
                <a:gd name="T13" fmla="*/ 9 h 74"/>
                <a:gd name="T14" fmla="*/ 16 w 102"/>
                <a:gd name="T15" fmla="*/ 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74">
                  <a:moveTo>
                    <a:pt x="16" y="1"/>
                  </a:moveTo>
                  <a:cubicBezTo>
                    <a:pt x="14" y="10"/>
                    <a:pt x="12" y="14"/>
                    <a:pt x="22" y="17"/>
                  </a:cubicBezTo>
                  <a:cubicBezTo>
                    <a:pt x="26" y="74"/>
                    <a:pt x="18" y="23"/>
                    <a:pt x="60" y="51"/>
                  </a:cubicBezTo>
                  <a:cubicBezTo>
                    <a:pt x="78" y="48"/>
                    <a:pt x="89" y="48"/>
                    <a:pt x="102" y="61"/>
                  </a:cubicBezTo>
                  <a:cubicBezTo>
                    <a:pt x="84" y="63"/>
                    <a:pt x="71" y="63"/>
                    <a:pt x="54" y="57"/>
                  </a:cubicBezTo>
                  <a:cubicBezTo>
                    <a:pt x="51" y="52"/>
                    <a:pt x="38" y="47"/>
                    <a:pt x="38" y="47"/>
                  </a:cubicBezTo>
                  <a:cubicBezTo>
                    <a:pt x="0" y="52"/>
                    <a:pt x="28" y="36"/>
                    <a:pt x="10" y="9"/>
                  </a:cubicBezTo>
                  <a:cubicBezTo>
                    <a:pt x="12" y="0"/>
                    <a:pt x="9" y="1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32" name="Freeform 472"/>
            <p:cNvSpPr>
              <a:spLocks/>
            </p:cNvSpPr>
            <p:nvPr/>
          </p:nvSpPr>
          <p:spPr bwMode="auto">
            <a:xfrm>
              <a:off x="386" y="1161"/>
              <a:ext cx="300" cy="813"/>
            </a:xfrm>
            <a:custGeom>
              <a:avLst/>
              <a:gdLst>
                <a:gd name="T0" fmla="*/ 147 w 300"/>
                <a:gd name="T1" fmla="*/ 55 h 813"/>
                <a:gd name="T2" fmla="*/ 169 w 300"/>
                <a:gd name="T3" fmla="*/ 119 h 813"/>
                <a:gd name="T4" fmla="*/ 225 w 300"/>
                <a:gd name="T5" fmla="*/ 267 h 813"/>
                <a:gd name="T6" fmla="*/ 247 w 300"/>
                <a:gd name="T7" fmla="*/ 437 h 813"/>
                <a:gd name="T8" fmla="*/ 255 w 300"/>
                <a:gd name="T9" fmla="*/ 587 h 813"/>
                <a:gd name="T10" fmla="*/ 291 w 300"/>
                <a:gd name="T11" fmla="*/ 721 h 813"/>
                <a:gd name="T12" fmla="*/ 269 w 300"/>
                <a:gd name="T13" fmla="*/ 805 h 813"/>
                <a:gd name="T14" fmla="*/ 237 w 300"/>
                <a:gd name="T15" fmla="*/ 795 h 813"/>
                <a:gd name="T16" fmla="*/ 241 w 300"/>
                <a:gd name="T17" fmla="*/ 651 h 813"/>
                <a:gd name="T18" fmla="*/ 221 w 300"/>
                <a:gd name="T19" fmla="*/ 499 h 813"/>
                <a:gd name="T20" fmla="*/ 197 w 300"/>
                <a:gd name="T21" fmla="*/ 383 h 813"/>
                <a:gd name="T22" fmla="*/ 173 w 300"/>
                <a:gd name="T23" fmla="*/ 333 h 813"/>
                <a:gd name="T24" fmla="*/ 143 w 300"/>
                <a:gd name="T25" fmla="*/ 225 h 813"/>
                <a:gd name="T26" fmla="*/ 153 w 300"/>
                <a:gd name="T27" fmla="*/ 391 h 813"/>
                <a:gd name="T28" fmla="*/ 153 w 300"/>
                <a:gd name="T29" fmla="*/ 521 h 813"/>
                <a:gd name="T30" fmla="*/ 143 w 300"/>
                <a:gd name="T31" fmla="*/ 587 h 813"/>
                <a:gd name="T32" fmla="*/ 153 w 300"/>
                <a:gd name="T33" fmla="*/ 719 h 813"/>
                <a:gd name="T34" fmla="*/ 141 w 300"/>
                <a:gd name="T35" fmla="*/ 811 h 813"/>
                <a:gd name="T36" fmla="*/ 119 w 300"/>
                <a:gd name="T37" fmla="*/ 795 h 813"/>
                <a:gd name="T38" fmla="*/ 97 w 300"/>
                <a:gd name="T39" fmla="*/ 733 h 813"/>
                <a:gd name="T40" fmla="*/ 115 w 300"/>
                <a:gd name="T41" fmla="*/ 647 h 813"/>
                <a:gd name="T42" fmla="*/ 129 w 300"/>
                <a:gd name="T43" fmla="*/ 587 h 813"/>
                <a:gd name="T44" fmla="*/ 105 w 300"/>
                <a:gd name="T45" fmla="*/ 527 h 813"/>
                <a:gd name="T46" fmla="*/ 109 w 300"/>
                <a:gd name="T47" fmla="*/ 315 h 813"/>
                <a:gd name="T48" fmla="*/ 121 w 300"/>
                <a:gd name="T49" fmla="*/ 241 h 813"/>
                <a:gd name="T50" fmla="*/ 91 w 300"/>
                <a:gd name="T51" fmla="*/ 205 h 813"/>
                <a:gd name="T52" fmla="*/ 89 w 300"/>
                <a:gd name="T53" fmla="*/ 391 h 813"/>
                <a:gd name="T54" fmla="*/ 85 w 300"/>
                <a:gd name="T55" fmla="*/ 463 h 813"/>
                <a:gd name="T56" fmla="*/ 71 w 300"/>
                <a:gd name="T57" fmla="*/ 539 h 813"/>
                <a:gd name="T58" fmla="*/ 63 w 300"/>
                <a:gd name="T59" fmla="*/ 593 h 813"/>
                <a:gd name="T60" fmla="*/ 59 w 300"/>
                <a:gd name="T61" fmla="*/ 743 h 813"/>
                <a:gd name="T62" fmla="*/ 25 w 300"/>
                <a:gd name="T63" fmla="*/ 797 h 813"/>
                <a:gd name="T64" fmla="*/ 7 w 300"/>
                <a:gd name="T65" fmla="*/ 777 h 813"/>
                <a:gd name="T66" fmla="*/ 3 w 300"/>
                <a:gd name="T67" fmla="*/ 675 h 813"/>
                <a:gd name="T68" fmla="*/ 29 w 300"/>
                <a:gd name="T69" fmla="*/ 611 h 813"/>
                <a:gd name="T70" fmla="*/ 41 w 300"/>
                <a:gd name="T71" fmla="*/ 573 h 813"/>
                <a:gd name="T72" fmla="*/ 27 w 300"/>
                <a:gd name="T73" fmla="*/ 543 h 813"/>
                <a:gd name="T74" fmla="*/ 31 w 300"/>
                <a:gd name="T75" fmla="*/ 453 h 813"/>
                <a:gd name="T76" fmla="*/ 37 w 300"/>
                <a:gd name="T77" fmla="*/ 369 h 813"/>
                <a:gd name="T78" fmla="*/ 59 w 300"/>
                <a:gd name="T79" fmla="*/ 231 h 813"/>
                <a:gd name="T80" fmla="*/ 73 w 300"/>
                <a:gd name="T81" fmla="*/ 171 h 813"/>
                <a:gd name="T82" fmla="*/ 75 w 300"/>
                <a:gd name="T83" fmla="*/ 127 h 813"/>
                <a:gd name="T84" fmla="*/ 91 w 300"/>
                <a:gd name="T85" fmla="*/ 25 h 813"/>
                <a:gd name="T86" fmla="*/ 133 w 300"/>
                <a:gd name="T87" fmla="*/ 1 h 813"/>
                <a:gd name="T88" fmla="*/ 143 w 300"/>
                <a:gd name="T89" fmla="*/ 9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813">
                  <a:moveTo>
                    <a:pt x="141" y="13"/>
                  </a:moveTo>
                  <a:cubicBezTo>
                    <a:pt x="141" y="19"/>
                    <a:pt x="141" y="45"/>
                    <a:pt x="147" y="55"/>
                  </a:cubicBezTo>
                  <a:cubicBezTo>
                    <a:pt x="150" y="59"/>
                    <a:pt x="155" y="67"/>
                    <a:pt x="155" y="67"/>
                  </a:cubicBezTo>
                  <a:cubicBezTo>
                    <a:pt x="158" y="78"/>
                    <a:pt x="165" y="103"/>
                    <a:pt x="169" y="119"/>
                  </a:cubicBezTo>
                  <a:cubicBezTo>
                    <a:pt x="173" y="135"/>
                    <a:pt x="172" y="138"/>
                    <a:pt x="181" y="163"/>
                  </a:cubicBezTo>
                  <a:cubicBezTo>
                    <a:pt x="193" y="196"/>
                    <a:pt x="216" y="225"/>
                    <a:pt x="225" y="267"/>
                  </a:cubicBezTo>
                  <a:cubicBezTo>
                    <a:pt x="226" y="322"/>
                    <a:pt x="237" y="348"/>
                    <a:pt x="239" y="403"/>
                  </a:cubicBezTo>
                  <a:cubicBezTo>
                    <a:pt x="239" y="410"/>
                    <a:pt x="245" y="430"/>
                    <a:pt x="247" y="437"/>
                  </a:cubicBezTo>
                  <a:cubicBezTo>
                    <a:pt x="249" y="444"/>
                    <a:pt x="253" y="459"/>
                    <a:pt x="253" y="459"/>
                  </a:cubicBezTo>
                  <a:cubicBezTo>
                    <a:pt x="254" y="502"/>
                    <a:pt x="253" y="544"/>
                    <a:pt x="255" y="587"/>
                  </a:cubicBezTo>
                  <a:cubicBezTo>
                    <a:pt x="256" y="613"/>
                    <a:pt x="281" y="635"/>
                    <a:pt x="285" y="661"/>
                  </a:cubicBezTo>
                  <a:cubicBezTo>
                    <a:pt x="289" y="717"/>
                    <a:pt x="283" y="698"/>
                    <a:pt x="291" y="721"/>
                  </a:cubicBezTo>
                  <a:cubicBezTo>
                    <a:pt x="291" y="735"/>
                    <a:pt x="300" y="783"/>
                    <a:pt x="279" y="797"/>
                  </a:cubicBezTo>
                  <a:cubicBezTo>
                    <a:pt x="272" y="808"/>
                    <a:pt x="279" y="799"/>
                    <a:pt x="269" y="805"/>
                  </a:cubicBezTo>
                  <a:cubicBezTo>
                    <a:pt x="265" y="807"/>
                    <a:pt x="257" y="813"/>
                    <a:pt x="257" y="813"/>
                  </a:cubicBezTo>
                  <a:cubicBezTo>
                    <a:pt x="248" y="810"/>
                    <a:pt x="245" y="801"/>
                    <a:pt x="237" y="795"/>
                  </a:cubicBezTo>
                  <a:cubicBezTo>
                    <a:pt x="231" y="786"/>
                    <a:pt x="231" y="777"/>
                    <a:pt x="229" y="767"/>
                  </a:cubicBezTo>
                  <a:cubicBezTo>
                    <a:pt x="232" y="631"/>
                    <a:pt x="224" y="703"/>
                    <a:pt x="241" y="651"/>
                  </a:cubicBezTo>
                  <a:cubicBezTo>
                    <a:pt x="240" y="617"/>
                    <a:pt x="251" y="586"/>
                    <a:pt x="233" y="559"/>
                  </a:cubicBezTo>
                  <a:cubicBezTo>
                    <a:pt x="232" y="529"/>
                    <a:pt x="242" y="513"/>
                    <a:pt x="221" y="499"/>
                  </a:cubicBezTo>
                  <a:cubicBezTo>
                    <a:pt x="219" y="458"/>
                    <a:pt x="218" y="473"/>
                    <a:pt x="209" y="447"/>
                  </a:cubicBezTo>
                  <a:cubicBezTo>
                    <a:pt x="204" y="430"/>
                    <a:pt x="202" y="400"/>
                    <a:pt x="197" y="383"/>
                  </a:cubicBezTo>
                  <a:cubicBezTo>
                    <a:pt x="192" y="366"/>
                    <a:pt x="181" y="353"/>
                    <a:pt x="177" y="345"/>
                  </a:cubicBezTo>
                  <a:cubicBezTo>
                    <a:pt x="176" y="341"/>
                    <a:pt x="173" y="333"/>
                    <a:pt x="173" y="333"/>
                  </a:cubicBezTo>
                  <a:cubicBezTo>
                    <a:pt x="171" y="316"/>
                    <a:pt x="164" y="304"/>
                    <a:pt x="159" y="289"/>
                  </a:cubicBezTo>
                  <a:cubicBezTo>
                    <a:pt x="157" y="267"/>
                    <a:pt x="147" y="247"/>
                    <a:pt x="143" y="225"/>
                  </a:cubicBezTo>
                  <a:cubicBezTo>
                    <a:pt x="145" y="254"/>
                    <a:pt x="137" y="258"/>
                    <a:pt x="157" y="265"/>
                  </a:cubicBezTo>
                  <a:cubicBezTo>
                    <a:pt x="175" y="319"/>
                    <a:pt x="156" y="255"/>
                    <a:pt x="153" y="391"/>
                  </a:cubicBezTo>
                  <a:cubicBezTo>
                    <a:pt x="153" y="402"/>
                    <a:pt x="160" y="468"/>
                    <a:pt x="151" y="487"/>
                  </a:cubicBezTo>
                  <a:cubicBezTo>
                    <a:pt x="146" y="496"/>
                    <a:pt x="156" y="512"/>
                    <a:pt x="153" y="521"/>
                  </a:cubicBezTo>
                  <a:cubicBezTo>
                    <a:pt x="154" y="542"/>
                    <a:pt x="137" y="554"/>
                    <a:pt x="139" y="575"/>
                  </a:cubicBezTo>
                  <a:cubicBezTo>
                    <a:pt x="139" y="579"/>
                    <a:pt x="143" y="587"/>
                    <a:pt x="143" y="587"/>
                  </a:cubicBezTo>
                  <a:cubicBezTo>
                    <a:pt x="146" y="608"/>
                    <a:pt x="149" y="630"/>
                    <a:pt x="151" y="651"/>
                  </a:cubicBezTo>
                  <a:cubicBezTo>
                    <a:pt x="155" y="682"/>
                    <a:pt x="155" y="692"/>
                    <a:pt x="153" y="719"/>
                  </a:cubicBezTo>
                  <a:cubicBezTo>
                    <a:pt x="154" y="743"/>
                    <a:pt x="159" y="780"/>
                    <a:pt x="157" y="795"/>
                  </a:cubicBezTo>
                  <a:cubicBezTo>
                    <a:pt x="155" y="810"/>
                    <a:pt x="145" y="810"/>
                    <a:pt x="141" y="811"/>
                  </a:cubicBezTo>
                  <a:cubicBezTo>
                    <a:pt x="134" y="800"/>
                    <a:pt x="141" y="809"/>
                    <a:pt x="131" y="803"/>
                  </a:cubicBezTo>
                  <a:cubicBezTo>
                    <a:pt x="127" y="801"/>
                    <a:pt x="119" y="795"/>
                    <a:pt x="119" y="795"/>
                  </a:cubicBezTo>
                  <a:cubicBezTo>
                    <a:pt x="115" y="788"/>
                    <a:pt x="110" y="787"/>
                    <a:pt x="107" y="779"/>
                  </a:cubicBezTo>
                  <a:cubicBezTo>
                    <a:pt x="105" y="752"/>
                    <a:pt x="104" y="753"/>
                    <a:pt x="97" y="733"/>
                  </a:cubicBezTo>
                  <a:cubicBezTo>
                    <a:pt x="96" y="722"/>
                    <a:pt x="89" y="700"/>
                    <a:pt x="103" y="695"/>
                  </a:cubicBezTo>
                  <a:cubicBezTo>
                    <a:pt x="106" y="639"/>
                    <a:pt x="99" y="670"/>
                    <a:pt x="115" y="647"/>
                  </a:cubicBezTo>
                  <a:cubicBezTo>
                    <a:pt x="117" y="633"/>
                    <a:pt x="115" y="617"/>
                    <a:pt x="121" y="605"/>
                  </a:cubicBezTo>
                  <a:cubicBezTo>
                    <a:pt x="124" y="599"/>
                    <a:pt x="129" y="587"/>
                    <a:pt x="129" y="587"/>
                  </a:cubicBezTo>
                  <a:cubicBezTo>
                    <a:pt x="126" y="564"/>
                    <a:pt x="127" y="573"/>
                    <a:pt x="117" y="559"/>
                  </a:cubicBezTo>
                  <a:cubicBezTo>
                    <a:pt x="116" y="543"/>
                    <a:pt x="120" y="532"/>
                    <a:pt x="105" y="527"/>
                  </a:cubicBezTo>
                  <a:cubicBezTo>
                    <a:pt x="103" y="498"/>
                    <a:pt x="106" y="418"/>
                    <a:pt x="107" y="383"/>
                  </a:cubicBezTo>
                  <a:cubicBezTo>
                    <a:pt x="108" y="360"/>
                    <a:pt x="107" y="338"/>
                    <a:pt x="109" y="315"/>
                  </a:cubicBezTo>
                  <a:cubicBezTo>
                    <a:pt x="109" y="311"/>
                    <a:pt x="113" y="303"/>
                    <a:pt x="113" y="303"/>
                  </a:cubicBezTo>
                  <a:cubicBezTo>
                    <a:pt x="114" y="293"/>
                    <a:pt x="122" y="265"/>
                    <a:pt x="121" y="241"/>
                  </a:cubicBezTo>
                  <a:cubicBezTo>
                    <a:pt x="120" y="217"/>
                    <a:pt x="112" y="167"/>
                    <a:pt x="107" y="161"/>
                  </a:cubicBezTo>
                  <a:cubicBezTo>
                    <a:pt x="106" y="175"/>
                    <a:pt x="108" y="199"/>
                    <a:pt x="91" y="205"/>
                  </a:cubicBezTo>
                  <a:cubicBezTo>
                    <a:pt x="87" y="236"/>
                    <a:pt x="91" y="306"/>
                    <a:pt x="91" y="339"/>
                  </a:cubicBezTo>
                  <a:cubicBezTo>
                    <a:pt x="91" y="370"/>
                    <a:pt x="88" y="379"/>
                    <a:pt x="89" y="391"/>
                  </a:cubicBezTo>
                  <a:cubicBezTo>
                    <a:pt x="90" y="403"/>
                    <a:pt x="96" y="401"/>
                    <a:pt x="95" y="413"/>
                  </a:cubicBezTo>
                  <a:cubicBezTo>
                    <a:pt x="91" y="425"/>
                    <a:pt x="88" y="451"/>
                    <a:pt x="85" y="463"/>
                  </a:cubicBezTo>
                  <a:cubicBezTo>
                    <a:pt x="84" y="468"/>
                    <a:pt x="81" y="479"/>
                    <a:pt x="81" y="479"/>
                  </a:cubicBezTo>
                  <a:cubicBezTo>
                    <a:pt x="80" y="498"/>
                    <a:pt x="89" y="527"/>
                    <a:pt x="71" y="539"/>
                  </a:cubicBezTo>
                  <a:cubicBezTo>
                    <a:pt x="67" y="545"/>
                    <a:pt x="55" y="553"/>
                    <a:pt x="55" y="553"/>
                  </a:cubicBezTo>
                  <a:cubicBezTo>
                    <a:pt x="53" y="568"/>
                    <a:pt x="58" y="579"/>
                    <a:pt x="63" y="593"/>
                  </a:cubicBezTo>
                  <a:cubicBezTo>
                    <a:pt x="62" y="621"/>
                    <a:pt x="62" y="649"/>
                    <a:pt x="61" y="677"/>
                  </a:cubicBezTo>
                  <a:cubicBezTo>
                    <a:pt x="60" y="699"/>
                    <a:pt x="63" y="721"/>
                    <a:pt x="59" y="743"/>
                  </a:cubicBezTo>
                  <a:cubicBezTo>
                    <a:pt x="58" y="747"/>
                    <a:pt x="47" y="747"/>
                    <a:pt x="47" y="747"/>
                  </a:cubicBezTo>
                  <a:cubicBezTo>
                    <a:pt x="45" y="771"/>
                    <a:pt x="45" y="784"/>
                    <a:pt x="25" y="797"/>
                  </a:cubicBezTo>
                  <a:cubicBezTo>
                    <a:pt x="14" y="793"/>
                    <a:pt x="20" y="797"/>
                    <a:pt x="11" y="783"/>
                  </a:cubicBezTo>
                  <a:cubicBezTo>
                    <a:pt x="10" y="781"/>
                    <a:pt x="7" y="777"/>
                    <a:pt x="7" y="777"/>
                  </a:cubicBezTo>
                  <a:cubicBezTo>
                    <a:pt x="0" y="749"/>
                    <a:pt x="3" y="752"/>
                    <a:pt x="1" y="705"/>
                  </a:cubicBezTo>
                  <a:cubicBezTo>
                    <a:pt x="2" y="695"/>
                    <a:pt x="1" y="685"/>
                    <a:pt x="3" y="675"/>
                  </a:cubicBezTo>
                  <a:cubicBezTo>
                    <a:pt x="4" y="670"/>
                    <a:pt x="11" y="663"/>
                    <a:pt x="11" y="663"/>
                  </a:cubicBezTo>
                  <a:cubicBezTo>
                    <a:pt x="12" y="652"/>
                    <a:pt x="19" y="618"/>
                    <a:pt x="29" y="611"/>
                  </a:cubicBezTo>
                  <a:cubicBezTo>
                    <a:pt x="33" y="580"/>
                    <a:pt x="27" y="608"/>
                    <a:pt x="35" y="591"/>
                  </a:cubicBezTo>
                  <a:cubicBezTo>
                    <a:pt x="38" y="585"/>
                    <a:pt x="41" y="573"/>
                    <a:pt x="41" y="573"/>
                  </a:cubicBezTo>
                  <a:cubicBezTo>
                    <a:pt x="37" y="568"/>
                    <a:pt x="34" y="561"/>
                    <a:pt x="31" y="555"/>
                  </a:cubicBezTo>
                  <a:cubicBezTo>
                    <a:pt x="29" y="551"/>
                    <a:pt x="27" y="543"/>
                    <a:pt x="27" y="543"/>
                  </a:cubicBezTo>
                  <a:cubicBezTo>
                    <a:pt x="22" y="511"/>
                    <a:pt x="23" y="519"/>
                    <a:pt x="27" y="465"/>
                  </a:cubicBezTo>
                  <a:cubicBezTo>
                    <a:pt x="27" y="461"/>
                    <a:pt x="31" y="453"/>
                    <a:pt x="31" y="453"/>
                  </a:cubicBezTo>
                  <a:cubicBezTo>
                    <a:pt x="32" y="447"/>
                    <a:pt x="28" y="413"/>
                    <a:pt x="29" y="399"/>
                  </a:cubicBezTo>
                  <a:cubicBezTo>
                    <a:pt x="30" y="385"/>
                    <a:pt x="34" y="387"/>
                    <a:pt x="37" y="369"/>
                  </a:cubicBezTo>
                  <a:cubicBezTo>
                    <a:pt x="38" y="345"/>
                    <a:pt x="32" y="313"/>
                    <a:pt x="47" y="291"/>
                  </a:cubicBezTo>
                  <a:cubicBezTo>
                    <a:pt x="48" y="279"/>
                    <a:pt x="49" y="241"/>
                    <a:pt x="59" y="231"/>
                  </a:cubicBezTo>
                  <a:cubicBezTo>
                    <a:pt x="73" y="217"/>
                    <a:pt x="68" y="224"/>
                    <a:pt x="75" y="213"/>
                  </a:cubicBezTo>
                  <a:cubicBezTo>
                    <a:pt x="71" y="196"/>
                    <a:pt x="69" y="194"/>
                    <a:pt x="73" y="171"/>
                  </a:cubicBezTo>
                  <a:cubicBezTo>
                    <a:pt x="74" y="167"/>
                    <a:pt x="77" y="159"/>
                    <a:pt x="77" y="159"/>
                  </a:cubicBezTo>
                  <a:cubicBezTo>
                    <a:pt x="78" y="153"/>
                    <a:pt x="75" y="145"/>
                    <a:pt x="75" y="127"/>
                  </a:cubicBezTo>
                  <a:cubicBezTo>
                    <a:pt x="75" y="109"/>
                    <a:pt x="74" y="68"/>
                    <a:pt x="77" y="51"/>
                  </a:cubicBezTo>
                  <a:cubicBezTo>
                    <a:pt x="77" y="47"/>
                    <a:pt x="91" y="25"/>
                    <a:pt x="91" y="25"/>
                  </a:cubicBezTo>
                  <a:cubicBezTo>
                    <a:pt x="95" y="5"/>
                    <a:pt x="88" y="21"/>
                    <a:pt x="117" y="13"/>
                  </a:cubicBezTo>
                  <a:cubicBezTo>
                    <a:pt x="121" y="12"/>
                    <a:pt x="127" y="3"/>
                    <a:pt x="133" y="1"/>
                  </a:cubicBezTo>
                  <a:cubicBezTo>
                    <a:pt x="138" y="2"/>
                    <a:pt x="145" y="0"/>
                    <a:pt x="149" y="3"/>
                  </a:cubicBezTo>
                  <a:cubicBezTo>
                    <a:pt x="151" y="5"/>
                    <a:pt x="145" y="7"/>
                    <a:pt x="143" y="9"/>
                  </a:cubicBezTo>
                  <a:cubicBezTo>
                    <a:pt x="141" y="12"/>
                    <a:pt x="141" y="18"/>
                    <a:pt x="141" y="13"/>
                  </a:cubicBezTo>
                  <a:close/>
                </a:path>
              </a:pathLst>
            </a:custGeom>
            <a:solidFill>
              <a:srgbClr val="99CC00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33" name="Freeform 473"/>
            <p:cNvSpPr>
              <a:spLocks/>
            </p:cNvSpPr>
            <p:nvPr/>
          </p:nvSpPr>
          <p:spPr bwMode="auto">
            <a:xfrm>
              <a:off x="519" y="1232"/>
              <a:ext cx="102" cy="384"/>
            </a:xfrm>
            <a:custGeom>
              <a:avLst/>
              <a:gdLst>
                <a:gd name="T0" fmla="*/ 8 w 102"/>
                <a:gd name="T1" fmla="*/ 48 h 384"/>
                <a:gd name="T2" fmla="*/ 28 w 102"/>
                <a:gd name="T3" fmla="*/ 136 h 384"/>
                <a:gd name="T4" fmla="*/ 36 w 102"/>
                <a:gd name="T5" fmla="*/ 148 h 384"/>
                <a:gd name="T6" fmla="*/ 40 w 102"/>
                <a:gd name="T7" fmla="*/ 160 h 384"/>
                <a:gd name="T8" fmla="*/ 64 w 102"/>
                <a:gd name="T9" fmla="*/ 224 h 384"/>
                <a:gd name="T10" fmla="*/ 54 w 102"/>
                <a:gd name="T11" fmla="*/ 144 h 384"/>
                <a:gd name="T12" fmla="*/ 36 w 102"/>
                <a:gd name="T13" fmla="*/ 116 h 384"/>
                <a:gd name="T14" fmla="*/ 26 w 102"/>
                <a:gd name="T15" fmla="*/ 100 h 384"/>
                <a:gd name="T16" fmla="*/ 16 w 102"/>
                <a:gd name="T17" fmla="*/ 74 h 384"/>
                <a:gd name="T18" fmla="*/ 6 w 102"/>
                <a:gd name="T19" fmla="*/ 34 h 384"/>
                <a:gd name="T20" fmla="*/ 8 w 102"/>
                <a:gd name="T21" fmla="*/ 2 h 384"/>
                <a:gd name="T22" fmla="*/ 10 w 102"/>
                <a:gd name="T23" fmla="*/ 8 h 384"/>
                <a:gd name="T24" fmla="*/ 16 w 102"/>
                <a:gd name="T25" fmla="*/ 20 h 384"/>
                <a:gd name="T26" fmla="*/ 30 w 102"/>
                <a:gd name="T27" fmla="*/ 50 h 384"/>
                <a:gd name="T28" fmla="*/ 38 w 102"/>
                <a:gd name="T29" fmla="*/ 62 h 384"/>
                <a:gd name="T30" fmla="*/ 50 w 102"/>
                <a:gd name="T31" fmla="*/ 112 h 384"/>
                <a:gd name="T32" fmla="*/ 62 w 102"/>
                <a:gd name="T33" fmla="*/ 148 h 384"/>
                <a:gd name="T34" fmla="*/ 76 w 102"/>
                <a:gd name="T35" fmla="*/ 164 h 384"/>
                <a:gd name="T36" fmla="*/ 82 w 102"/>
                <a:gd name="T37" fmla="*/ 182 h 384"/>
                <a:gd name="T38" fmla="*/ 76 w 102"/>
                <a:gd name="T39" fmla="*/ 270 h 384"/>
                <a:gd name="T40" fmla="*/ 86 w 102"/>
                <a:gd name="T41" fmla="*/ 300 h 384"/>
                <a:gd name="T42" fmla="*/ 92 w 102"/>
                <a:gd name="T43" fmla="*/ 340 h 384"/>
                <a:gd name="T44" fmla="*/ 100 w 102"/>
                <a:gd name="T45" fmla="*/ 372 h 384"/>
                <a:gd name="T46" fmla="*/ 98 w 102"/>
                <a:gd name="T47" fmla="*/ 384 h 384"/>
                <a:gd name="T48" fmla="*/ 90 w 102"/>
                <a:gd name="T49" fmla="*/ 372 h 384"/>
                <a:gd name="T50" fmla="*/ 72 w 102"/>
                <a:gd name="T51" fmla="*/ 342 h 384"/>
                <a:gd name="T52" fmla="*/ 60 w 102"/>
                <a:gd name="T53" fmla="*/ 304 h 384"/>
                <a:gd name="T54" fmla="*/ 38 w 102"/>
                <a:gd name="T55" fmla="*/ 222 h 384"/>
                <a:gd name="T56" fmla="*/ 30 w 102"/>
                <a:gd name="T57" fmla="*/ 204 h 384"/>
                <a:gd name="T58" fmla="*/ 18 w 102"/>
                <a:gd name="T59" fmla="*/ 154 h 384"/>
                <a:gd name="T60" fmla="*/ 14 w 102"/>
                <a:gd name="T61" fmla="*/ 130 h 384"/>
                <a:gd name="T62" fmla="*/ 6 w 102"/>
                <a:gd name="T63" fmla="*/ 118 h 384"/>
                <a:gd name="T64" fmla="*/ 2 w 102"/>
                <a:gd name="T65" fmla="*/ 44 h 384"/>
                <a:gd name="T66" fmla="*/ 8 w 102"/>
                <a:gd name="T67" fmla="*/ 4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2" h="384">
                  <a:moveTo>
                    <a:pt x="8" y="48"/>
                  </a:moveTo>
                  <a:cubicBezTo>
                    <a:pt x="9" y="66"/>
                    <a:pt x="9" y="123"/>
                    <a:pt x="28" y="136"/>
                  </a:cubicBezTo>
                  <a:cubicBezTo>
                    <a:pt x="31" y="140"/>
                    <a:pt x="34" y="143"/>
                    <a:pt x="36" y="148"/>
                  </a:cubicBezTo>
                  <a:cubicBezTo>
                    <a:pt x="37" y="152"/>
                    <a:pt x="40" y="160"/>
                    <a:pt x="40" y="160"/>
                  </a:cubicBezTo>
                  <a:cubicBezTo>
                    <a:pt x="43" y="187"/>
                    <a:pt x="58" y="198"/>
                    <a:pt x="64" y="224"/>
                  </a:cubicBezTo>
                  <a:cubicBezTo>
                    <a:pt x="73" y="211"/>
                    <a:pt x="70" y="155"/>
                    <a:pt x="54" y="144"/>
                  </a:cubicBezTo>
                  <a:cubicBezTo>
                    <a:pt x="50" y="133"/>
                    <a:pt x="45" y="122"/>
                    <a:pt x="36" y="116"/>
                  </a:cubicBezTo>
                  <a:cubicBezTo>
                    <a:pt x="31" y="102"/>
                    <a:pt x="36" y="106"/>
                    <a:pt x="26" y="100"/>
                  </a:cubicBezTo>
                  <a:cubicBezTo>
                    <a:pt x="21" y="92"/>
                    <a:pt x="18" y="83"/>
                    <a:pt x="16" y="74"/>
                  </a:cubicBezTo>
                  <a:cubicBezTo>
                    <a:pt x="15" y="56"/>
                    <a:pt x="20" y="43"/>
                    <a:pt x="6" y="34"/>
                  </a:cubicBezTo>
                  <a:cubicBezTo>
                    <a:pt x="7" y="23"/>
                    <a:pt x="6" y="13"/>
                    <a:pt x="8" y="2"/>
                  </a:cubicBezTo>
                  <a:cubicBezTo>
                    <a:pt x="8" y="0"/>
                    <a:pt x="9" y="6"/>
                    <a:pt x="10" y="8"/>
                  </a:cubicBezTo>
                  <a:cubicBezTo>
                    <a:pt x="14" y="17"/>
                    <a:pt x="14" y="11"/>
                    <a:pt x="16" y="20"/>
                  </a:cubicBezTo>
                  <a:cubicBezTo>
                    <a:pt x="19" y="35"/>
                    <a:pt x="21" y="38"/>
                    <a:pt x="30" y="50"/>
                  </a:cubicBezTo>
                  <a:cubicBezTo>
                    <a:pt x="33" y="54"/>
                    <a:pt x="38" y="62"/>
                    <a:pt x="38" y="62"/>
                  </a:cubicBezTo>
                  <a:cubicBezTo>
                    <a:pt x="39" y="79"/>
                    <a:pt x="40" y="97"/>
                    <a:pt x="50" y="112"/>
                  </a:cubicBezTo>
                  <a:cubicBezTo>
                    <a:pt x="52" y="125"/>
                    <a:pt x="50" y="140"/>
                    <a:pt x="62" y="148"/>
                  </a:cubicBezTo>
                  <a:cubicBezTo>
                    <a:pt x="66" y="154"/>
                    <a:pt x="73" y="157"/>
                    <a:pt x="76" y="164"/>
                  </a:cubicBezTo>
                  <a:cubicBezTo>
                    <a:pt x="79" y="170"/>
                    <a:pt x="82" y="182"/>
                    <a:pt x="82" y="182"/>
                  </a:cubicBezTo>
                  <a:cubicBezTo>
                    <a:pt x="83" y="201"/>
                    <a:pt x="93" y="258"/>
                    <a:pt x="76" y="270"/>
                  </a:cubicBezTo>
                  <a:cubicBezTo>
                    <a:pt x="73" y="280"/>
                    <a:pt x="78" y="294"/>
                    <a:pt x="86" y="300"/>
                  </a:cubicBezTo>
                  <a:cubicBezTo>
                    <a:pt x="90" y="313"/>
                    <a:pt x="88" y="327"/>
                    <a:pt x="92" y="340"/>
                  </a:cubicBezTo>
                  <a:cubicBezTo>
                    <a:pt x="94" y="359"/>
                    <a:pt x="95" y="358"/>
                    <a:pt x="100" y="372"/>
                  </a:cubicBezTo>
                  <a:cubicBezTo>
                    <a:pt x="99" y="376"/>
                    <a:pt x="102" y="384"/>
                    <a:pt x="98" y="384"/>
                  </a:cubicBezTo>
                  <a:cubicBezTo>
                    <a:pt x="93" y="384"/>
                    <a:pt x="93" y="376"/>
                    <a:pt x="90" y="372"/>
                  </a:cubicBezTo>
                  <a:cubicBezTo>
                    <a:pt x="83" y="362"/>
                    <a:pt x="78" y="352"/>
                    <a:pt x="72" y="342"/>
                  </a:cubicBezTo>
                  <a:cubicBezTo>
                    <a:pt x="70" y="320"/>
                    <a:pt x="75" y="314"/>
                    <a:pt x="60" y="304"/>
                  </a:cubicBezTo>
                  <a:cubicBezTo>
                    <a:pt x="52" y="280"/>
                    <a:pt x="62" y="238"/>
                    <a:pt x="38" y="222"/>
                  </a:cubicBezTo>
                  <a:cubicBezTo>
                    <a:pt x="33" y="208"/>
                    <a:pt x="36" y="214"/>
                    <a:pt x="30" y="204"/>
                  </a:cubicBezTo>
                  <a:cubicBezTo>
                    <a:pt x="26" y="187"/>
                    <a:pt x="23" y="170"/>
                    <a:pt x="18" y="154"/>
                  </a:cubicBezTo>
                  <a:cubicBezTo>
                    <a:pt x="18" y="151"/>
                    <a:pt x="17" y="136"/>
                    <a:pt x="14" y="130"/>
                  </a:cubicBezTo>
                  <a:cubicBezTo>
                    <a:pt x="12" y="126"/>
                    <a:pt x="6" y="118"/>
                    <a:pt x="6" y="118"/>
                  </a:cubicBezTo>
                  <a:cubicBezTo>
                    <a:pt x="3" y="81"/>
                    <a:pt x="0" y="88"/>
                    <a:pt x="2" y="44"/>
                  </a:cubicBezTo>
                  <a:cubicBezTo>
                    <a:pt x="7" y="51"/>
                    <a:pt x="4" y="52"/>
                    <a:pt x="8" y="48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34" name="Freeform 474"/>
            <p:cNvSpPr>
              <a:spLocks/>
            </p:cNvSpPr>
            <p:nvPr/>
          </p:nvSpPr>
          <p:spPr bwMode="auto">
            <a:xfrm>
              <a:off x="619" y="1794"/>
              <a:ext cx="58" cy="164"/>
            </a:xfrm>
            <a:custGeom>
              <a:avLst/>
              <a:gdLst>
                <a:gd name="T0" fmla="*/ 26 w 58"/>
                <a:gd name="T1" fmla="*/ 0 h 164"/>
                <a:gd name="T2" fmla="*/ 38 w 58"/>
                <a:gd name="T3" fmla="*/ 48 h 164"/>
                <a:gd name="T4" fmla="*/ 28 w 58"/>
                <a:gd name="T5" fmla="*/ 120 h 164"/>
                <a:gd name="T6" fmla="*/ 10 w 58"/>
                <a:gd name="T7" fmla="*/ 108 h 164"/>
                <a:gd name="T8" fmla="*/ 16 w 58"/>
                <a:gd name="T9" fmla="*/ 146 h 164"/>
                <a:gd name="T10" fmla="*/ 26 w 58"/>
                <a:gd name="T11" fmla="*/ 164 h 164"/>
                <a:gd name="T12" fmla="*/ 44 w 58"/>
                <a:gd name="T13" fmla="*/ 158 h 164"/>
                <a:gd name="T14" fmla="*/ 50 w 58"/>
                <a:gd name="T15" fmla="*/ 132 h 164"/>
                <a:gd name="T16" fmla="*/ 26 w 58"/>
                <a:gd name="T1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64">
                  <a:moveTo>
                    <a:pt x="26" y="0"/>
                  </a:moveTo>
                  <a:cubicBezTo>
                    <a:pt x="29" y="38"/>
                    <a:pt x="35" y="11"/>
                    <a:pt x="38" y="48"/>
                  </a:cubicBezTo>
                  <a:cubicBezTo>
                    <a:pt x="34" y="71"/>
                    <a:pt x="56" y="129"/>
                    <a:pt x="28" y="120"/>
                  </a:cubicBezTo>
                  <a:cubicBezTo>
                    <a:pt x="18" y="123"/>
                    <a:pt x="21" y="112"/>
                    <a:pt x="10" y="108"/>
                  </a:cubicBezTo>
                  <a:cubicBezTo>
                    <a:pt x="6" y="121"/>
                    <a:pt x="0" y="141"/>
                    <a:pt x="16" y="146"/>
                  </a:cubicBezTo>
                  <a:cubicBezTo>
                    <a:pt x="25" y="160"/>
                    <a:pt x="22" y="153"/>
                    <a:pt x="26" y="164"/>
                  </a:cubicBezTo>
                  <a:cubicBezTo>
                    <a:pt x="33" y="157"/>
                    <a:pt x="35" y="155"/>
                    <a:pt x="44" y="158"/>
                  </a:cubicBezTo>
                  <a:cubicBezTo>
                    <a:pt x="46" y="149"/>
                    <a:pt x="47" y="141"/>
                    <a:pt x="50" y="132"/>
                  </a:cubicBezTo>
                  <a:cubicBezTo>
                    <a:pt x="48" y="50"/>
                    <a:pt x="58" y="49"/>
                    <a:pt x="26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35" name="Freeform 475"/>
            <p:cNvSpPr>
              <a:spLocks/>
            </p:cNvSpPr>
            <p:nvPr/>
          </p:nvSpPr>
          <p:spPr bwMode="auto">
            <a:xfrm>
              <a:off x="486" y="1184"/>
              <a:ext cx="46" cy="518"/>
            </a:xfrm>
            <a:custGeom>
              <a:avLst/>
              <a:gdLst>
                <a:gd name="T0" fmla="*/ 27 w 46"/>
                <a:gd name="T1" fmla="*/ 10 h 518"/>
                <a:gd name="T2" fmla="*/ 27 w 46"/>
                <a:gd name="T3" fmla="*/ 148 h 518"/>
                <a:gd name="T4" fmla="*/ 37 w 46"/>
                <a:gd name="T5" fmla="*/ 202 h 518"/>
                <a:gd name="T6" fmla="*/ 45 w 46"/>
                <a:gd name="T7" fmla="*/ 268 h 518"/>
                <a:gd name="T8" fmla="*/ 43 w 46"/>
                <a:gd name="T9" fmla="*/ 416 h 518"/>
                <a:gd name="T10" fmla="*/ 41 w 46"/>
                <a:gd name="T11" fmla="*/ 432 h 518"/>
                <a:gd name="T12" fmla="*/ 33 w 46"/>
                <a:gd name="T13" fmla="*/ 496 h 518"/>
                <a:gd name="T14" fmla="*/ 29 w 46"/>
                <a:gd name="T15" fmla="*/ 514 h 518"/>
                <a:gd name="T16" fmla="*/ 35 w 46"/>
                <a:gd name="T17" fmla="*/ 380 h 518"/>
                <a:gd name="T18" fmla="*/ 29 w 46"/>
                <a:gd name="T19" fmla="*/ 352 h 518"/>
                <a:gd name="T20" fmla="*/ 33 w 46"/>
                <a:gd name="T21" fmla="*/ 264 h 518"/>
                <a:gd name="T22" fmla="*/ 17 w 46"/>
                <a:gd name="T23" fmla="*/ 176 h 518"/>
                <a:gd name="T24" fmla="*/ 21 w 46"/>
                <a:gd name="T25" fmla="*/ 144 h 518"/>
                <a:gd name="T26" fmla="*/ 17 w 46"/>
                <a:gd name="T27" fmla="*/ 132 h 518"/>
                <a:gd name="T28" fmla="*/ 7 w 46"/>
                <a:gd name="T29" fmla="*/ 18 h 518"/>
                <a:gd name="T30" fmla="*/ 27 w 46"/>
                <a:gd name="T31" fmla="*/ 10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518">
                  <a:moveTo>
                    <a:pt x="27" y="10"/>
                  </a:moveTo>
                  <a:cubicBezTo>
                    <a:pt x="13" y="53"/>
                    <a:pt x="0" y="107"/>
                    <a:pt x="27" y="148"/>
                  </a:cubicBezTo>
                  <a:cubicBezTo>
                    <a:pt x="31" y="202"/>
                    <a:pt x="15" y="195"/>
                    <a:pt x="37" y="202"/>
                  </a:cubicBezTo>
                  <a:cubicBezTo>
                    <a:pt x="45" y="225"/>
                    <a:pt x="25" y="298"/>
                    <a:pt x="45" y="268"/>
                  </a:cubicBezTo>
                  <a:cubicBezTo>
                    <a:pt x="44" y="317"/>
                    <a:pt x="44" y="367"/>
                    <a:pt x="43" y="416"/>
                  </a:cubicBezTo>
                  <a:cubicBezTo>
                    <a:pt x="43" y="421"/>
                    <a:pt x="41" y="427"/>
                    <a:pt x="41" y="432"/>
                  </a:cubicBezTo>
                  <a:cubicBezTo>
                    <a:pt x="39" y="462"/>
                    <a:pt x="46" y="476"/>
                    <a:pt x="33" y="496"/>
                  </a:cubicBezTo>
                  <a:cubicBezTo>
                    <a:pt x="39" y="515"/>
                    <a:pt x="11" y="518"/>
                    <a:pt x="29" y="514"/>
                  </a:cubicBezTo>
                  <a:cubicBezTo>
                    <a:pt x="31" y="471"/>
                    <a:pt x="25" y="421"/>
                    <a:pt x="35" y="380"/>
                  </a:cubicBezTo>
                  <a:cubicBezTo>
                    <a:pt x="33" y="370"/>
                    <a:pt x="30" y="362"/>
                    <a:pt x="29" y="352"/>
                  </a:cubicBezTo>
                  <a:cubicBezTo>
                    <a:pt x="46" y="327"/>
                    <a:pt x="28" y="293"/>
                    <a:pt x="33" y="264"/>
                  </a:cubicBezTo>
                  <a:cubicBezTo>
                    <a:pt x="33" y="253"/>
                    <a:pt x="39" y="191"/>
                    <a:pt x="17" y="176"/>
                  </a:cubicBezTo>
                  <a:cubicBezTo>
                    <a:pt x="30" y="167"/>
                    <a:pt x="25" y="173"/>
                    <a:pt x="21" y="144"/>
                  </a:cubicBezTo>
                  <a:cubicBezTo>
                    <a:pt x="20" y="140"/>
                    <a:pt x="17" y="132"/>
                    <a:pt x="17" y="132"/>
                  </a:cubicBezTo>
                  <a:cubicBezTo>
                    <a:pt x="16" y="104"/>
                    <a:pt x="15" y="41"/>
                    <a:pt x="7" y="18"/>
                  </a:cubicBezTo>
                  <a:cubicBezTo>
                    <a:pt x="10" y="0"/>
                    <a:pt x="5" y="5"/>
                    <a:pt x="27" y="1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36" name="Freeform 476"/>
            <p:cNvSpPr>
              <a:spLocks/>
            </p:cNvSpPr>
            <p:nvPr/>
          </p:nvSpPr>
          <p:spPr bwMode="auto">
            <a:xfrm>
              <a:off x="502" y="1796"/>
              <a:ext cx="45" cy="162"/>
            </a:xfrm>
            <a:custGeom>
              <a:avLst/>
              <a:gdLst>
                <a:gd name="T0" fmla="*/ 15 w 45"/>
                <a:gd name="T1" fmla="*/ 2 h 162"/>
                <a:gd name="T2" fmla="*/ 17 w 45"/>
                <a:gd name="T3" fmla="*/ 22 h 162"/>
                <a:gd name="T4" fmla="*/ 21 w 45"/>
                <a:gd name="T5" fmla="*/ 30 h 162"/>
                <a:gd name="T6" fmla="*/ 7 w 45"/>
                <a:gd name="T7" fmla="*/ 50 h 162"/>
                <a:gd name="T8" fmla="*/ 5 w 45"/>
                <a:gd name="T9" fmla="*/ 110 h 162"/>
                <a:gd name="T10" fmla="*/ 11 w 45"/>
                <a:gd name="T11" fmla="*/ 126 h 162"/>
                <a:gd name="T12" fmla="*/ 9 w 45"/>
                <a:gd name="T13" fmla="*/ 140 h 162"/>
                <a:gd name="T14" fmla="*/ 3 w 45"/>
                <a:gd name="T15" fmla="*/ 138 h 162"/>
                <a:gd name="T16" fmla="*/ 9 w 45"/>
                <a:gd name="T17" fmla="*/ 150 h 162"/>
                <a:gd name="T18" fmla="*/ 13 w 45"/>
                <a:gd name="T19" fmla="*/ 162 h 162"/>
                <a:gd name="T20" fmla="*/ 23 w 45"/>
                <a:gd name="T21" fmla="*/ 130 h 162"/>
                <a:gd name="T22" fmla="*/ 27 w 45"/>
                <a:gd name="T23" fmla="*/ 118 h 162"/>
                <a:gd name="T24" fmla="*/ 17 w 45"/>
                <a:gd name="T25" fmla="*/ 96 h 162"/>
                <a:gd name="T26" fmla="*/ 19 w 45"/>
                <a:gd name="T27" fmla="*/ 68 h 162"/>
                <a:gd name="T28" fmla="*/ 27 w 45"/>
                <a:gd name="T29" fmla="*/ 66 h 162"/>
                <a:gd name="T30" fmla="*/ 29 w 45"/>
                <a:gd name="T31" fmla="*/ 60 h 162"/>
                <a:gd name="T32" fmla="*/ 15 w 45"/>
                <a:gd name="T33" fmla="*/ 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62">
                  <a:moveTo>
                    <a:pt x="15" y="2"/>
                  </a:moveTo>
                  <a:cubicBezTo>
                    <a:pt x="16" y="9"/>
                    <a:pt x="15" y="16"/>
                    <a:pt x="17" y="22"/>
                  </a:cubicBezTo>
                  <a:cubicBezTo>
                    <a:pt x="22" y="35"/>
                    <a:pt x="27" y="12"/>
                    <a:pt x="21" y="30"/>
                  </a:cubicBezTo>
                  <a:cubicBezTo>
                    <a:pt x="18" y="62"/>
                    <a:pt x="24" y="44"/>
                    <a:pt x="7" y="50"/>
                  </a:cubicBezTo>
                  <a:cubicBezTo>
                    <a:pt x="0" y="70"/>
                    <a:pt x="4" y="88"/>
                    <a:pt x="5" y="110"/>
                  </a:cubicBezTo>
                  <a:cubicBezTo>
                    <a:pt x="21" y="106"/>
                    <a:pt x="17" y="117"/>
                    <a:pt x="11" y="126"/>
                  </a:cubicBezTo>
                  <a:cubicBezTo>
                    <a:pt x="10" y="131"/>
                    <a:pt x="12" y="136"/>
                    <a:pt x="9" y="140"/>
                  </a:cubicBezTo>
                  <a:cubicBezTo>
                    <a:pt x="8" y="142"/>
                    <a:pt x="4" y="137"/>
                    <a:pt x="3" y="138"/>
                  </a:cubicBezTo>
                  <a:cubicBezTo>
                    <a:pt x="1" y="140"/>
                    <a:pt x="9" y="150"/>
                    <a:pt x="9" y="150"/>
                  </a:cubicBezTo>
                  <a:cubicBezTo>
                    <a:pt x="11" y="154"/>
                    <a:pt x="13" y="162"/>
                    <a:pt x="13" y="162"/>
                  </a:cubicBezTo>
                  <a:cubicBezTo>
                    <a:pt x="20" y="152"/>
                    <a:pt x="20" y="142"/>
                    <a:pt x="23" y="130"/>
                  </a:cubicBezTo>
                  <a:cubicBezTo>
                    <a:pt x="24" y="126"/>
                    <a:pt x="27" y="118"/>
                    <a:pt x="27" y="118"/>
                  </a:cubicBezTo>
                  <a:cubicBezTo>
                    <a:pt x="23" y="92"/>
                    <a:pt x="23" y="113"/>
                    <a:pt x="17" y="96"/>
                  </a:cubicBezTo>
                  <a:cubicBezTo>
                    <a:pt x="18" y="87"/>
                    <a:pt x="16" y="77"/>
                    <a:pt x="19" y="68"/>
                  </a:cubicBezTo>
                  <a:cubicBezTo>
                    <a:pt x="20" y="65"/>
                    <a:pt x="25" y="68"/>
                    <a:pt x="27" y="66"/>
                  </a:cubicBezTo>
                  <a:cubicBezTo>
                    <a:pt x="29" y="65"/>
                    <a:pt x="28" y="62"/>
                    <a:pt x="29" y="60"/>
                  </a:cubicBezTo>
                  <a:cubicBezTo>
                    <a:pt x="27" y="0"/>
                    <a:pt x="45" y="7"/>
                    <a:pt x="15" y="2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37" name="Freeform 477"/>
            <p:cNvSpPr>
              <a:spLocks/>
            </p:cNvSpPr>
            <p:nvPr/>
          </p:nvSpPr>
          <p:spPr bwMode="auto">
            <a:xfrm>
              <a:off x="415" y="1394"/>
              <a:ext cx="58" cy="320"/>
            </a:xfrm>
            <a:custGeom>
              <a:avLst/>
              <a:gdLst>
                <a:gd name="T0" fmla="*/ 58 w 58"/>
                <a:gd name="T1" fmla="*/ 4 h 320"/>
                <a:gd name="T2" fmla="*/ 46 w 58"/>
                <a:gd name="T3" fmla="*/ 66 h 320"/>
                <a:gd name="T4" fmla="*/ 34 w 58"/>
                <a:gd name="T5" fmla="*/ 62 h 320"/>
                <a:gd name="T6" fmla="*/ 36 w 58"/>
                <a:gd name="T7" fmla="*/ 98 h 320"/>
                <a:gd name="T8" fmla="*/ 34 w 58"/>
                <a:gd name="T9" fmla="*/ 108 h 320"/>
                <a:gd name="T10" fmla="*/ 40 w 58"/>
                <a:gd name="T11" fmla="*/ 234 h 320"/>
                <a:gd name="T12" fmla="*/ 38 w 58"/>
                <a:gd name="T13" fmla="*/ 270 h 320"/>
                <a:gd name="T14" fmla="*/ 36 w 58"/>
                <a:gd name="T15" fmla="*/ 262 h 320"/>
                <a:gd name="T16" fmla="*/ 32 w 58"/>
                <a:gd name="T17" fmla="*/ 268 h 320"/>
                <a:gd name="T18" fmla="*/ 18 w 58"/>
                <a:gd name="T19" fmla="*/ 284 h 320"/>
                <a:gd name="T20" fmla="*/ 14 w 58"/>
                <a:gd name="T21" fmla="*/ 290 h 320"/>
                <a:gd name="T22" fmla="*/ 16 w 58"/>
                <a:gd name="T23" fmla="*/ 314 h 320"/>
                <a:gd name="T24" fmla="*/ 22 w 58"/>
                <a:gd name="T25" fmla="*/ 318 h 320"/>
                <a:gd name="T26" fmla="*/ 30 w 58"/>
                <a:gd name="T27" fmla="*/ 290 h 320"/>
                <a:gd name="T28" fmla="*/ 42 w 58"/>
                <a:gd name="T29" fmla="*/ 276 h 320"/>
                <a:gd name="T30" fmla="*/ 48 w 58"/>
                <a:gd name="T31" fmla="*/ 220 h 320"/>
                <a:gd name="T32" fmla="*/ 50 w 58"/>
                <a:gd name="T33" fmla="*/ 182 h 320"/>
                <a:gd name="T34" fmla="*/ 54 w 58"/>
                <a:gd name="T35" fmla="*/ 170 h 320"/>
                <a:gd name="T36" fmla="*/ 50 w 58"/>
                <a:gd name="T37" fmla="*/ 70 h 320"/>
                <a:gd name="T38" fmla="*/ 58 w 58"/>
                <a:gd name="T39" fmla="*/ 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320">
                  <a:moveTo>
                    <a:pt x="58" y="4"/>
                  </a:moveTo>
                  <a:cubicBezTo>
                    <a:pt x="46" y="0"/>
                    <a:pt x="48" y="52"/>
                    <a:pt x="46" y="66"/>
                  </a:cubicBezTo>
                  <a:cubicBezTo>
                    <a:pt x="41" y="50"/>
                    <a:pt x="50" y="73"/>
                    <a:pt x="34" y="62"/>
                  </a:cubicBezTo>
                  <a:cubicBezTo>
                    <a:pt x="38" y="78"/>
                    <a:pt x="38" y="78"/>
                    <a:pt x="36" y="98"/>
                  </a:cubicBezTo>
                  <a:cubicBezTo>
                    <a:pt x="23" y="90"/>
                    <a:pt x="32" y="102"/>
                    <a:pt x="34" y="108"/>
                  </a:cubicBezTo>
                  <a:cubicBezTo>
                    <a:pt x="39" y="148"/>
                    <a:pt x="0" y="221"/>
                    <a:pt x="40" y="234"/>
                  </a:cubicBezTo>
                  <a:cubicBezTo>
                    <a:pt x="39" y="246"/>
                    <a:pt x="40" y="258"/>
                    <a:pt x="38" y="270"/>
                  </a:cubicBezTo>
                  <a:cubicBezTo>
                    <a:pt x="38" y="273"/>
                    <a:pt x="39" y="263"/>
                    <a:pt x="36" y="262"/>
                  </a:cubicBezTo>
                  <a:cubicBezTo>
                    <a:pt x="34" y="261"/>
                    <a:pt x="33" y="266"/>
                    <a:pt x="32" y="268"/>
                  </a:cubicBezTo>
                  <a:cubicBezTo>
                    <a:pt x="18" y="259"/>
                    <a:pt x="29" y="277"/>
                    <a:pt x="18" y="284"/>
                  </a:cubicBezTo>
                  <a:cubicBezTo>
                    <a:pt x="9" y="282"/>
                    <a:pt x="3" y="286"/>
                    <a:pt x="14" y="290"/>
                  </a:cubicBezTo>
                  <a:cubicBezTo>
                    <a:pt x="15" y="298"/>
                    <a:pt x="14" y="306"/>
                    <a:pt x="16" y="314"/>
                  </a:cubicBezTo>
                  <a:cubicBezTo>
                    <a:pt x="17" y="316"/>
                    <a:pt x="21" y="320"/>
                    <a:pt x="22" y="318"/>
                  </a:cubicBezTo>
                  <a:cubicBezTo>
                    <a:pt x="33" y="287"/>
                    <a:pt x="14" y="295"/>
                    <a:pt x="30" y="290"/>
                  </a:cubicBezTo>
                  <a:cubicBezTo>
                    <a:pt x="33" y="282"/>
                    <a:pt x="34" y="279"/>
                    <a:pt x="42" y="276"/>
                  </a:cubicBezTo>
                  <a:cubicBezTo>
                    <a:pt x="43" y="255"/>
                    <a:pt x="42" y="239"/>
                    <a:pt x="48" y="220"/>
                  </a:cubicBezTo>
                  <a:cubicBezTo>
                    <a:pt x="49" y="207"/>
                    <a:pt x="48" y="195"/>
                    <a:pt x="50" y="182"/>
                  </a:cubicBezTo>
                  <a:cubicBezTo>
                    <a:pt x="51" y="178"/>
                    <a:pt x="54" y="170"/>
                    <a:pt x="54" y="170"/>
                  </a:cubicBezTo>
                  <a:cubicBezTo>
                    <a:pt x="53" y="137"/>
                    <a:pt x="50" y="103"/>
                    <a:pt x="50" y="70"/>
                  </a:cubicBezTo>
                  <a:cubicBezTo>
                    <a:pt x="50" y="37"/>
                    <a:pt x="58" y="28"/>
                    <a:pt x="58" y="4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38" name="Freeform 478"/>
            <p:cNvSpPr>
              <a:spLocks/>
            </p:cNvSpPr>
            <p:nvPr/>
          </p:nvSpPr>
          <p:spPr bwMode="auto">
            <a:xfrm>
              <a:off x="406" y="1790"/>
              <a:ext cx="41" cy="137"/>
            </a:xfrm>
            <a:custGeom>
              <a:avLst/>
              <a:gdLst>
                <a:gd name="T0" fmla="*/ 31 w 41"/>
                <a:gd name="T1" fmla="*/ 0 h 137"/>
                <a:gd name="T2" fmla="*/ 19 w 41"/>
                <a:gd name="T3" fmla="*/ 24 h 137"/>
                <a:gd name="T4" fmla="*/ 9 w 41"/>
                <a:gd name="T5" fmla="*/ 58 h 137"/>
                <a:gd name="T6" fmla="*/ 17 w 41"/>
                <a:gd name="T7" fmla="*/ 104 h 137"/>
                <a:gd name="T8" fmla="*/ 31 w 41"/>
                <a:gd name="T9" fmla="*/ 40 h 137"/>
                <a:gd name="T10" fmla="*/ 27 w 41"/>
                <a:gd name="T11" fmla="*/ 66 h 137"/>
                <a:gd name="T12" fmla="*/ 21 w 41"/>
                <a:gd name="T13" fmla="*/ 86 h 137"/>
                <a:gd name="T14" fmla="*/ 25 w 41"/>
                <a:gd name="T15" fmla="*/ 118 h 137"/>
                <a:gd name="T16" fmla="*/ 17 w 41"/>
                <a:gd name="T17" fmla="*/ 136 h 137"/>
                <a:gd name="T18" fmla="*/ 7 w 41"/>
                <a:gd name="T19" fmla="*/ 128 h 137"/>
                <a:gd name="T20" fmla="*/ 5 w 41"/>
                <a:gd name="T21" fmla="*/ 102 h 137"/>
                <a:gd name="T22" fmla="*/ 3 w 41"/>
                <a:gd name="T23" fmla="*/ 96 h 137"/>
                <a:gd name="T24" fmla="*/ 17 w 41"/>
                <a:gd name="T25" fmla="*/ 20 h 137"/>
                <a:gd name="T26" fmla="*/ 31 w 41"/>
                <a:gd name="T2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137">
                  <a:moveTo>
                    <a:pt x="31" y="0"/>
                  </a:moveTo>
                  <a:cubicBezTo>
                    <a:pt x="26" y="8"/>
                    <a:pt x="24" y="16"/>
                    <a:pt x="19" y="24"/>
                  </a:cubicBezTo>
                  <a:cubicBezTo>
                    <a:pt x="17" y="39"/>
                    <a:pt x="13" y="45"/>
                    <a:pt x="9" y="58"/>
                  </a:cubicBezTo>
                  <a:cubicBezTo>
                    <a:pt x="11" y="102"/>
                    <a:pt x="6" y="137"/>
                    <a:pt x="17" y="104"/>
                  </a:cubicBezTo>
                  <a:cubicBezTo>
                    <a:pt x="18" y="92"/>
                    <a:pt x="17" y="49"/>
                    <a:pt x="31" y="40"/>
                  </a:cubicBezTo>
                  <a:cubicBezTo>
                    <a:pt x="41" y="24"/>
                    <a:pt x="30" y="61"/>
                    <a:pt x="27" y="66"/>
                  </a:cubicBezTo>
                  <a:cubicBezTo>
                    <a:pt x="25" y="73"/>
                    <a:pt x="21" y="86"/>
                    <a:pt x="21" y="86"/>
                  </a:cubicBezTo>
                  <a:cubicBezTo>
                    <a:pt x="25" y="101"/>
                    <a:pt x="30" y="99"/>
                    <a:pt x="25" y="118"/>
                  </a:cubicBezTo>
                  <a:cubicBezTo>
                    <a:pt x="23" y="124"/>
                    <a:pt x="17" y="136"/>
                    <a:pt x="17" y="136"/>
                  </a:cubicBezTo>
                  <a:cubicBezTo>
                    <a:pt x="15" y="132"/>
                    <a:pt x="8" y="132"/>
                    <a:pt x="7" y="128"/>
                  </a:cubicBezTo>
                  <a:cubicBezTo>
                    <a:pt x="5" y="120"/>
                    <a:pt x="6" y="111"/>
                    <a:pt x="5" y="102"/>
                  </a:cubicBezTo>
                  <a:cubicBezTo>
                    <a:pt x="5" y="100"/>
                    <a:pt x="4" y="98"/>
                    <a:pt x="3" y="96"/>
                  </a:cubicBezTo>
                  <a:cubicBezTo>
                    <a:pt x="4" y="83"/>
                    <a:pt x="0" y="31"/>
                    <a:pt x="17" y="20"/>
                  </a:cubicBezTo>
                  <a:cubicBezTo>
                    <a:pt x="20" y="12"/>
                    <a:pt x="26" y="7"/>
                    <a:pt x="31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39" name="Freeform 479"/>
            <p:cNvSpPr>
              <a:spLocks/>
            </p:cNvSpPr>
            <p:nvPr/>
          </p:nvSpPr>
          <p:spPr bwMode="auto">
            <a:xfrm>
              <a:off x="415" y="1292"/>
              <a:ext cx="62" cy="406"/>
            </a:xfrm>
            <a:custGeom>
              <a:avLst/>
              <a:gdLst>
                <a:gd name="T0" fmla="*/ 56 w 62"/>
                <a:gd name="T1" fmla="*/ 0 h 406"/>
                <a:gd name="T2" fmla="*/ 56 w 62"/>
                <a:gd name="T3" fmla="*/ 56 h 406"/>
                <a:gd name="T4" fmla="*/ 54 w 62"/>
                <a:gd name="T5" fmla="*/ 90 h 406"/>
                <a:gd name="T6" fmla="*/ 44 w 62"/>
                <a:gd name="T7" fmla="*/ 98 h 406"/>
                <a:gd name="T8" fmla="*/ 36 w 62"/>
                <a:gd name="T9" fmla="*/ 144 h 406"/>
                <a:gd name="T10" fmla="*/ 42 w 62"/>
                <a:gd name="T11" fmla="*/ 170 h 406"/>
                <a:gd name="T12" fmla="*/ 30 w 62"/>
                <a:gd name="T13" fmla="*/ 180 h 406"/>
                <a:gd name="T14" fmla="*/ 24 w 62"/>
                <a:gd name="T15" fmla="*/ 262 h 406"/>
                <a:gd name="T16" fmla="*/ 22 w 62"/>
                <a:gd name="T17" fmla="*/ 252 h 406"/>
                <a:gd name="T18" fmla="*/ 16 w 62"/>
                <a:gd name="T19" fmla="*/ 270 h 406"/>
                <a:gd name="T20" fmla="*/ 12 w 62"/>
                <a:gd name="T21" fmla="*/ 262 h 406"/>
                <a:gd name="T22" fmla="*/ 24 w 62"/>
                <a:gd name="T23" fmla="*/ 256 h 406"/>
                <a:gd name="T24" fmla="*/ 26 w 62"/>
                <a:gd name="T25" fmla="*/ 174 h 406"/>
                <a:gd name="T26" fmla="*/ 34 w 62"/>
                <a:gd name="T27" fmla="*/ 118 h 406"/>
                <a:gd name="T28" fmla="*/ 42 w 62"/>
                <a:gd name="T29" fmla="*/ 106 h 406"/>
                <a:gd name="T30" fmla="*/ 56 w 62"/>
                <a:gd name="T31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2" h="406">
                  <a:moveTo>
                    <a:pt x="56" y="0"/>
                  </a:moveTo>
                  <a:cubicBezTo>
                    <a:pt x="61" y="19"/>
                    <a:pt x="62" y="37"/>
                    <a:pt x="56" y="56"/>
                  </a:cubicBezTo>
                  <a:cubicBezTo>
                    <a:pt x="55" y="67"/>
                    <a:pt x="57" y="79"/>
                    <a:pt x="54" y="90"/>
                  </a:cubicBezTo>
                  <a:cubicBezTo>
                    <a:pt x="53" y="94"/>
                    <a:pt x="45" y="94"/>
                    <a:pt x="44" y="98"/>
                  </a:cubicBezTo>
                  <a:cubicBezTo>
                    <a:pt x="47" y="114"/>
                    <a:pt x="41" y="129"/>
                    <a:pt x="36" y="144"/>
                  </a:cubicBezTo>
                  <a:cubicBezTo>
                    <a:pt x="47" y="160"/>
                    <a:pt x="45" y="151"/>
                    <a:pt x="42" y="170"/>
                  </a:cubicBezTo>
                  <a:cubicBezTo>
                    <a:pt x="33" y="167"/>
                    <a:pt x="33" y="172"/>
                    <a:pt x="30" y="180"/>
                  </a:cubicBezTo>
                  <a:cubicBezTo>
                    <a:pt x="28" y="207"/>
                    <a:pt x="29" y="235"/>
                    <a:pt x="24" y="262"/>
                  </a:cubicBezTo>
                  <a:cubicBezTo>
                    <a:pt x="23" y="259"/>
                    <a:pt x="25" y="251"/>
                    <a:pt x="22" y="252"/>
                  </a:cubicBezTo>
                  <a:cubicBezTo>
                    <a:pt x="16" y="254"/>
                    <a:pt x="16" y="270"/>
                    <a:pt x="16" y="270"/>
                  </a:cubicBezTo>
                  <a:cubicBezTo>
                    <a:pt x="14" y="358"/>
                    <a:pt x="0" y="406"/>
                    <a:pt x="12" y="262"/>
                  </a:cubicBezTo>
                  <a:cubicBezTo>
                    <a:pt x="12" y="259"/>
                    <a:pt x="22" y="257"/>
                    <a:pt x="24" y="256"/>
                  </a:cubicBezTo>
                  <a:cubicBezTo>
                    <a:pt x="15" y="229"/>
                    <a:pt x="21" y="201"/>
                    <a:pt x="26" y="174"/>
                  </a:cubicBezTo>
                  <a:cubicBezTo>
                    <a:pt x="27" y="159"/>
                    <a:pt x="29" y="133"/>
                    <a:pt x="34" y="118"/>
                  </a:cubicBezTo>
                  <a:cubicBezTo>
                    <a:pt x="35" y="113"/>
                    <a:pt x="42" y="106"/>
                    <a:pt x="42" y="106"/>
                  </a:cubicBezTo>
                  <a:cubicBezTo>
                    <a:pt x="49" y="70"/>
                    <a:pt x="54" y="37"/>
                    <a:pt x="56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40" name="Freeform 480"/>
            <p:cNvSpPr>
              <a:spLocks/>
            </p:cNvSpPr>
            <p:nvPr/>
          </p:nvSpPr>
          <p:spPr bwMode="auto">
            <a:xfrm>
              <a:off x="388" y="1779"/>
              <a:ext cx="41" cy="165"/>
            </a:xfrm>
            <a:custGeom>
              <a:avLst/>
              <a:gdLst>
                <a:gd name="T0" fmla="*/ 41 w 41"/>
                <a:gd name="T1" fmla="*/ 3 h 165"/>
                <a:gd name="T2" fmla="*/ 21 w 41"/>
                <a:gd name="T3" fmla="*/ 29 h 165"/>
                <a:gd name="T4" fmla="*/ 11 w 41"/>
                <a:gd name="T5" fmla="*/ 81 h 165"/>
                <a:gd name="T6" fmla="*/ 21 w 41"/>
                <a:gd name="T7" fmla="*/ 137 h 165"/>
                <a:gd name="T8" fmla="*/ 19 w 41"/>
                <a:gd name="T9" fmla="*/ 163 h 165"/>
                <a:gd name="T10" fmla="*/ 15 w 41"/>
                <a:gd name="T11" fmla="*/ 157 h 165"/>
                <a:gd name="T12" fmla="*/ 9 w 41"/>
                <a:gd name="T13" fmla="*/ 137 h 165"/>
                <a:gd name="T14" fmla="*/ 15 w 41"/>
                <a:gd name="T15" fmla="*/ 59 h 165"/>
                <a:gd name="T16" fmla="*/ 25 w 41"/>
                <a:gd name="T17" fmla="*/ 3 h 165"/>
                <a:gd name="T18" fmla="*/ 41 w 41"/>
                <a:gd name="T19" fmla="*/ 3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165">
                  <a:moveTo>
                    <a:pt x="41" y="3"/>
                  </a:moveTo>
                  <a:cubicBezTo>
                    <a:pt x="25" y="7"/>
                    <a:pt x="36" y="24"/>
                    <a:pt x="21" y="29"/>
                  </a:cubicBezTo>
                  <a:cubicBezTo>
                    <a:pt x="20" y="44"/>
                    <a:pt x="19" y="69"/>
                    <a:pt x="11" y="81"/>
                  </a:cubicBezTo>
                  <a:cubicBezTo>
                    <a:pt x="11" y="87"/>
                    <a:pt x="7" y="132"/>
                    <a:pt x="21" y="137"/>
                  </a:cubicBezTo>
                  <a:cubicBezTo>
                    <a:pt x="20" y="146"/>
                    <a:pt x="21" y="155"/>
                    <a:pt x="19" y="163"/>
                  </a:cubicBezTo>
                  <a:cubicBezTo>
                    <a:pt x="18" y="165"/>
                    <a:pt x="16" y="159"/>
                    <a:pt x="15" y="157"/>
                  </a:cubicBezTo>
                  <a:cubicBezTo>
                    <a:pt x="8" y="134"/>
                    <a:pt x="18" y="151"/>
                    <a:pt x="9" y="137"/>
                  </a:cubicBezTo>
                  <a:cubicBezTo>
                    <a:pt x="8" y="110"/>
                    <a:pt x="0" y="82"/>
                    <a:pt x="15" y="59"/>
                  </a:cubicBezTo>
                  <a:cubicBezTo>
                    <a:pt x="15" y="59"/>
                    <a:pt x="24" y="4"/>
                    <a:pt x="25" y="3"/>
                  </a:cubicBezTo>
                  <a:cubicBezTo>
                    <a:pt x="30" y="0"/>
                    <a:pt x="36" y="3"/>
                    <a:pt x="41" y="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41" name="Freeform 481"/>
            <p:cNvSpPr>
              <a:spLocks/>
            </p:cNvSpPr>
            <p:nvPr/>
          </p:nvSpPr>
          <p:spPr bwMode="auto">
            <a:xfrm>
              <a:off x="610" y="1792"/>
              <a:ext cx="52" cy="172"/>
            </a:xfrm>
            <a:custGeom>
              <a:avLst/>
              <a:gdLst>
                <a:gd name="T0" fmla="*/ 29 w 52"/>
                <a:gd name="T1" fmla="*/ 0 h 172"/>
                <a:gd name="T2" fmla="*/ 19 w 52"/>
                <a:gd name="T3" fmla="*/ 74 h 172"/>
                <a:gd name="T4" fmla="*/ 21 w 52"/>
                <a:gd name="T5" fmla="*/ 94 h 172"/>
                <a:gd name="T6" fmla="*/ 37 w 52"/>
                <a:gd name="T7" fmla="*/ 164 h 172"/>
                <a:gd name="T8" fmla="*/ 51 w 52"/>
                <a:gd name="T9" fmla="*/ 144 h 172"/>
                <a:gd name="T10" fmla="*/ 49 w 52"/>
                <a:gd name="T11" fmla="*/ 152 h 172"/>
                <a:gd name="T12" fmla="*/ 41 w 52"/>
                <a:gd name="T13" fmla="*/ 172 h 172"/>
                <a:gd name="T14" fmla="*/ 19 w 52"/>
                <a:gd name="T15" fmla="*/ 152 h 172"/>
                <a:gd name="T16" fmla="*/ 13 w 52"/>
                <a:gd name="T17" fmla="*/ 110 h 172"/>
                <a:gd name="T18" fmla="*/ 21 w 52"/>
                <a:gd name="T19" fmla="*/ 40 h 172"/>
                <a:gd name="T20" fmla="*/ 29 w 52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172">
                  <a:moveTo>
                    <a:pt x="29" y="0"/>
                  </a:moveTo>
                  <a:cubicBezTo>
                    <a:pt x="27" y="23"/>
                    <a:pt x="26" y="52"/>
                    <a:pt x="19" y="74"/>
                  </a:cubicBezTo>
                  <a:cubicBezTo>
                    <a:pt x="24" y="89"/>
                    <a:pt x="24" y="82"/>
                    <a:pt x="21" y="94"/>
                  </a:cubicBezTo>
                  <a:cubicBezTo>
                    <a:pt x="28" y="115"/>
                    <a:pt x="8" y="154"/>
                    <a:pt x="37" y="164"/>
                  </a:cubicBezTo>
                  <a:cubicBezTo>
                    <a:pt x="49" y="161"/>
                    <a:pt x="47" y="155"/>
                    <a:pt x="51" y="144"/>
                  </a:cubicBezTo>
                  <a:cubicBezTo>
                    <a:pt x="52" y="141"/>
                    <a:pt x="49" y="149"/>
                    <a:pt x="49" y="152"/>
                  </a:cubicBezTo>
                  <a:cubicBezTo>
                    <a:pt x="46" y="171"/>
                    <a:pt x="52" y="165"/>
                    <a:pt x="41" y="172"/>
                  </a:cubicBezTo>
                  <a:cubicBezTo>
                    <a:pt x="32" y="166"/>
                    <a:pt x="28" y="158"/>
                    <a:pt x="19" y="152"/>
                  </a:cubicBezTo>
                  <a:cubicBezTo>
                    <a:pt x="14" y="138"/>
                    <a:pt x="18" y="124"/>
                    <a:pt x="13" y="110"/>
                  </a:cubicBezTo>
                  <a:cubicBezTo>
                    <a:pt x="12" y="94"/>
                    <a:pt x="0" y="45"/>
                    <a:pt x="21" y="40"/>
                  </a:cubicBezTo>
                  <a:cubicBezTo>
                    <a:pt x="23" y="2"/>
                    <a:pt x="13" y="11"/>
                    <a:pt x="29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42" name="Freeform 482"/>
            <p:cNvSpPr>
              <a:spLocks/>
            </p:cNvSpPr>
            <p:nvPr/>
          </p:nvSpPr>
          <p:spPr bwMode="auto">
            <a:xfrm>
              <a:off x="488" y="1287"/>
              <a:ext cx="38" cy="367"/>
            </a:xfrm>
            <a:custGeom>
              <a:avLst/>
              <a:gdLst>
                <a:gd name="T0" fmla="*/ 11 w 38"/>
                <a:gd name="T1" fmla="*/ 5 h 367"/>
                <a:gd name="T2" fmla="*/ 13 w 38"/>
                <a:gd name="T3" fmla="*/ 53 h 367"/>
                <a:gd name="T4" fmla="*/ 19 w 38"/>
                <a:gd name="T5" fmla="*/ 55 h 367"/>
                <a:gd name="T6" fmla="*/ 21 w 38"/>
                <a:gd name="T7" fmla="*/ 61 h 367"/>
                <a:gd name="T8" fmla="*/ 31 w 38"/>
                <a:gd name="T9" fmla="*/ 85 h 367"/>
                <a:gd name="T10" fmla="*/ 25 w 38"/>
                <a:gd name="T11" fmla="*/ 189 h 367"/>
                <a:gd name="T12" fmla="*/ 19 w 38"/>
                <a:gd name="T13" fmla="*/ 223 h 367"/>
                <a:gd name="T14" fmla="*/ 23 w 38"/>
                <a:gd name="T15" fmla="*/ 349 h 367"/>
                <a:gd name="T16" fmla="*/ 15 w 38"/>
                <a:gd name="T17" fmla="*/ 355 h 367"/>
                <a:gd name="T18" fmla="*/ 13 w 38"/>
                <a:gd name="T19" fmla="*/ 289 h 367"/>
                <a:gd name="T20" fmla="*/ 15 w 38"/>
                <a:gd name="T21" fmla="*/ 221 h 367"/>
                <a:gd name="T22" fmla="*/ 21 w 38"/>
                <a:gd name="T23" fmla="*/ 203 h 367"/>
                <a:gd name="T24" fmla="*/ 17 w 38"/>
                <a:gd name="T25" fmla="*/ 197 h 367"/>
                <a:gd name="T26" fmla="*/ 25 w 38"/>
                <a:gd name="T27" fmla="*/ 185 h 367"/>
                <a:gd name="T28" fmla="*/ 15 w 38"/>
                <a:gd name="T29" fmla="*/ 57 h 367"/>
                <a:gd name="T30" fmla="*/ 13 w 38"/>
                <a:gd name="T31" fmla="*/ 17 h 367"/>
                <a:gd name="T32" fmla="*/ 11 w 38"/>
                <a:gd name="T33" fmla="*/ 5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7">
                  <a:moveTo>
                    <a:pt x="11" y="5"/>
                  </a:moveTo>
                  <a:cubicBezTo>
                    <a:pt x="12" y="21"/>
                    <a:pt x="10" y="37"/>
                    <a:pt x="13" y="53"/>
                  </a:cubicBezTo>
                  <a:cubicBezTo>
                    <a:pt x="13" y="55"/>
                    <a:pt x="18" y="54"/>
                    <a:pt x="19" y="55"/>
                  </a:cubicBezTo>
                  <a:cubicBezTo>
                    <a:pt x="20" y="56"/>
                    <a:pt x="20" y="59"/>
                    <a:pt x="21" y="61"/>
                  </a:cubicBezTo>
                  <a:cubicBezTo>
                    <a:pt x="25" y="91"/>
                    <a:pt x="25" y="66"/>
                    <a:pt x="31" y="85"/>
                  </a:cubicBezTo>
                  <a:cubicBezTo>
                    <a:pt x="29" y="153"/>
                    <a:pt x="30" y="126"/>
                    <a:pt x="25" y="189"/>
                  </a:cubicBezTo>
                  <a:cubicBezTo>
                    <a:pt x="24" y="200"/>
                    <a:pt x="19" y="223"/>
                    <a:pt x="19" y="223"/>
                  </a:cubicBezTo>
                  <a:cubicBezTo>
                    <a:pt x="18" y="265"/>
                    <a:pt x="0" y="314"/>
                    <a:pt x="23" y="349"/>
                  </a:cubicBezTo>
                  <a:cubicBezTo>
                    <a:pt x="21" y="355"/>
                    <a:pt x="19" y="367"/>
                    <a:pt x="15" y="355"/>
                  </a:cubicBezTo>
                  <a:cubicBezTo>
                    <a:pt x="14" y="333"/>
                    <a:pt x="13" y="311"/>
                    <a:pt x="13" y="289"/>
                  </a:cubicBezTo>
                  <a:cubicBezTo>
                    <a:pt x="13" y="266"/>
                    <a:pt x="13" y="244"/>
                    <a:pt x="15" y="221"/>
                  </a:cubicBezTo>
                  <a:cubicBezTo>
                    <a:pt x="15" y="215"/>
                    <a:pt x="21" y="203"/>
                    <a:pt x="21" y="203"/>
                  </a:cubicBezTo>
                  <a:cubicBezTo>
                    <a:pt x="20" y="201"/>
                    <a:pt x="16" y="199"/>
                    <a:pt x="17" y="197"/>
                  </a:cubicBezTo>
                  <a:cubicBezTo>
                    <a:pt x="18" y="192"/>
                    <a:pt x="25" y="185"/>
                    <a:pt x="25" y="185"/>
                  </a:cubicBezTo>
                  <a:cubicBezTo>
                    <a:pt x="24" y="157"/>
                    <a:pt x="38" y="92"/>
                    <a:pt x="15" y="57"/>
                  </a:cubicBezTo>
                  <a:cubicBezTo>
                    <a:pt x="14" y="44"/>
                    <a:pt x="15" y="30"/>
                    <a:pt x="13" y="17"/>
                  </a:cubicBezTo>
                  <a:cubicBezTo>
                    <a:pt x="11" y="0"/>
                    <a:pt x="6" y="21"/>
                    <a:pt x="11" y="5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43" name="Freeform 483"/>
            <p:cNvSpPr>
              <a:spLocks/>
            </p:cNvSpPr>
            <p:nvPr/>
          </p:nvSpPr>
          <p:spPr bwMode="auto">
            <a:xfrm>
              <a:off x="390" y="1724"/>
              <a:ext cx="67" cy="58"/>
            </a:xfrm>
            <a:custGeom>
              <a:avLst/>
              <a:gdLst>
                <a:gd name="T0" fmla="*/ 53 w 67"/>
                <a:gd name="T1" fmla="*/ 2 h 58"/>
                <a:gd name="T2" fmla="*/ 67 w 67"/>
                <a:gd name="T3" fmla="*/ 26 h 58"/>
                <a:gd name="T4" fmla="*/ 55 w 67"/>
                <a:gd name="T5" fmla="*/ 54 h 58"/>
                <a:gd name="T6" fmla="*/ 25 w 67"/>
                <a:gd name="T7" fmla="*/ 50 h 58"/>
                <a:gd name="T8" fmla="*/ 13 w 67"/>
                <a:gd name="T9" fmla="*/ 40 h 58"/>
                <a:gd name="T10" fmla="*/ 21 w 67"/>
                <a:gd name="T11" fmla="*/ 0 h 58"/>
                <a:gd name="T12" fmla="*/ 53 w 67"/>
                <a:gd name="T1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8">
                  <a:moveTo>
                    <a:pt x="53" y="2"/>
                  </a:moveTo>
                  <a:cubicBezTo>
                    <a:pt x="67" y="7"/>
                    <a:pt x="65" y="12"/>
                    <a:pt x="67" y="26"/>
                  </a:cubicBezTo>
                  <a:cubicBezTo>
                    <a:pt x="65" y="42"/>
                    <a:pt x="67" y="46"/>
                    <a:pt x="55" y="54"/>
                  </a:cubicBezTo>
                  <a:cubicBezTo>
                    <a:pt x="49" y="58"/>
                    <a:pt x="32" y="52"/>
                    <a:pt x="25" y="50"/>
                  </a:cubicBezTo>
                  <a:cubicBezTo>
                    <a:pt x="18" y="48"/>
                    <a:pt x="14" y="48"/>
                    <a:pt x="13" y="40"/>
                  </a:cubicBezTo>
                  <a:cubicBezTo>
                    <a:pt x="8" y="24"/>
                    <a:pt x="0" y="7"/>
                    <a:pt x="21" y="0"/>
                  </a:cubicBezTo>
                  <a:cubicBezTo>
                    <a:pt x="50" y="2"/>
                    <a:pt x="40" y="2"/>
                    <a:pt x="53" y="2"/>
                  </a:cubicBezTo>
                  <a:close/>
                </a:path>
              </a:pathLst>
            </a:custGeom>
            <a:solidFill>
              <a:srgbClr val="333399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44" name="Freeform 484"/>
            <p:cNvSpPr>
              <a:spLocks/>
            </p:cNvSpPr>
            <p:nvPr/>
          </p:nvSpPr>
          <p:spPr bwMode="auto">
            <a:xfrm>
              <a:off x="489" y="1736"/>
              <a:ext cx="61" cy="53"/>
            </a:xfrm>
            <a:custGeom>
              <a:avLst/>
              <a:gdLst>
                <a:gd name="T0" fmla="*/ 54 w 61"/>
                <a:gd name="T1" fmla="*/ 52 h 53"/>
                <a:gd name="T2" fmla="*/ 4 w 61"/>
                <a:gd name="T3" fmla="*/ 38 h 53"/>
                <a:gd name="T4" fmla="*/ 4 w 61"/>
                <a:gd name="T5" fmla="*/ 12 h 53"/>
                <a:gd name="T6" fmla="*/ 20 w 61"/>
                <a:gd name="T7" fmla="*/ 0 h 53"/>
                <a:gd name="T8" fmla="*/ 50 w 61"/>
                <a:gd name="T9" fmla="*/ 8 h 53"/>
                <a:gd name="T10" fmla="*/ 60 w 61"/>
                <a:gd name="T11" fmla="*/ 30 h 53"/>
                <a:gd name="T12" fmla="*/ 54 w 61"/>
                <a:gd name="T13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53">
                  <a:moveTo>
                    <a:pt x="54" y="52"/>
                  </a:moveTo>
                  <a:cubicBezTo>
                    <a:pt x="12" y="50"/>
                    <a:pt x="27" y="53"/>
                    <a:pt x="4" y="38"/>
                  </a:cubicBezTo>
                  <a:cubicBezTo>
                    <a:pt x="0" y="27"/>
                    <a:pt x="0" y="31"/>
                    <a:pt x="4" y="12"/>
                  </a:cubicBezTo>
                  <a:cubicBezTo>
                    <a:pt x="5" y="6"/>
                    <a:pt x="20" y="0"/>
                    <a:pt x="20" y="0"/>
                  </a:cubicBezTo>
                  <a:cubicBezTo>
                    <a:pt x="32" y="2"/>
                    <a:pt x="40" y="1"/>
                    <a:pt x="50" y="8"/>
                  </a:cubicBezTo>
                  <a:cubicBezTo>
                    <a:pt x="56" y="13"/>
                    <a:pt x="59" y="23"/>
                    <a:pt x="60" y="30"/>
                  </a:cubicBezTo>
                  <a:cubicBezTo>
                    <a:pt x="61" y="37"/>
                    <a:pt x="55" y="48"/>
                    <a:pt x="54" y="52"/>
                  </a:cubicBezTo>
                  <a:close/>
                </a:path>
              </a:pathLst>
            </a:custGeom>
            <a:solidFill>
              <a:srgbClr val="333399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45" name="Freeform 485"/>
            <p:cNvSpPr>
              <a:spLocks/>
            </p:cNvSpPr>
            <p:nvPr/>
          </p:nvSpPr>
          <p:spPr bwMode="auto">
            <a:xfrm>
              <a:off x="605" y="1723"/>
              <a:ext cx="58" cy="53"/>
            </a:xfrm>
            <a:custGeom>
              <a:avLst/>
              <a:gdLst>
                <a:gd name="T0" fmla="*/ 54 w 58"/>
                <a:gd name="T1" fmla="*/ 17 h 53"/>
                <a:gd name="T2" fmla="*/ 44 w 58"/>
                <a:gd name="T3" fmla="*/ 49 h 53"/>
                <a:gd name="T4" fmla="*/ 14 w 58"/>
                <a:gd name="T5" fmla="*/ 43 h 53"/>
                <a:gd name="T6" fmla="*/ 20 w 58"/>
                <a:gd name="T7" fmla="*/ 3 h 53"/>
                <a:gd name="T8" fmla="*/ 54 w 58"/>
                <a:gd name="T9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3">
                  <a:moveTo>
                    <a:pt x="54" y="17"/>
                  </a:moveTo>
                  <a:cubicBezTo>
                    <a:pt x="58" y="22"/>
                    <a:pt x="51" y="45"/>
                    <a:pt x="44" y="49"/>
                  </a:cubicBezTo>
                  <a:cubicBezTo>
                    <a:pt x="37" y="53"/>
                    <a:pt x="18" y="51"/>
                    <a:pt x="14" y="43"/>
                  </a:cubicBezTo>
                  <a:cubicBezTo>
                    <a:pt x="0" y="39"/>
                    <a:pt x="11" y="9"/>
                    <a:pt x="20" y="3"/>
                  </a:cubicBezTo>
                  <a:cubicBezTo>
                    <a:pt x="31" y="4"/>
                    <a:pt x="54" y="0"/>
                    <a:pt x="54" y="17"/>
                  </a:cubicBezTo>
                  <a:close/>
                </a:path>
              </a:pathLst>
            </a:custGeom>
            <a:solidFill>
              <a:srgbClr val="333399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92646" name="Group 486"/>
          <p:cNvGrpSpPr>
            <a:grpSpLocks/>
          </p:cNvGrpSpPr>
          <p:nvPr/>
        </p:nvGrpSpPr>
        <p:grpSpPr bwMode="auto">
          <a:xfrm>
            <a:off x="3276600" y="1143000"/>
            <a:ext cx="1066800" cy="1436688"/>
            <a:chOff x="2064" y="336"/>
            <a:chExt cx="1277" cy="1828"/>
          </a:xfrm>
        </p:grpSpPr>
        <p:sp>
          <p:nvSpPr>
            <p:cNvPr id="92647" name="Freeform 487"/>
            <p:cNvSpPr>
              <a:spLocks/>
            </p:cNvSpPr>
            <p:nvPr/>
          </p:nvSpPr>
          <p:spPr bwMode="auto">
            <a:xfrm>
              <a:off x="2064" y="338"/>
              <a:ext cx="1273" cy="1429"/>
            </a:xfrm>
            <a:custGeom>
              <a:avLst/>
              <a:gdLst>
                <a:gd name="T0" fmla="*/ 1271 w 1273"/>
                <a:gd name="T1" fmla="*/ 828 h 1429"/>
                <a:gd name="T2" fmla="*/ 1211 w 1273"/>
                <a:gd name="T3" fmla="*/ 902 h 1429"/>
                <a:gd name="T4" fmla="*/ 1131 w 1273"/>
                <a:gd name="T5" fmla="*/ 968 h 1429"/>
                <a:gd name="T6" fmla="*/ 1027 w 1273"/>
                <a:gd name="T7" fmla="*/ 1042 h 1429"/>
                <a:gd name="T8" fmla="*/ 947 w 1273"/>
                <a:gd name="T9" fmla="*/ 1118 h 1429"/>
                <a:gd name="T10" fmla="*/ 889 w 1273"/>
                <a:gd name="T11" fmla="*/ 1270 h 1429"/>
                <a:gd name="T12" fmla="*/ 873 w 1273"/>
                <a:gd name="T13" fmla="*/ 1320 h 1429"/>
                <a:gd name="T14" fmla="*/ 835 w 1273"/>
                <a:gd name="T15" fmla="*/ 1414 h 1429"/>
                <a:gd name="T16" fmla="*/ 799 w 1273"/>
                <a:gd name="T17" fmla="*/ 1410 h 1429"/>
                <a:gd name="T18" fmla="*/ 771 w 1273"/>
                <a:gd name="T19" fmla="*/ 1350 h 1429"/>
                <a:gd name="T20" fmla="*/ 765 w 1273"/>
                <a:gd name="T21" fmla="*/ 1304 h 1429"/>
                <a:gd name="T22" fmla="*/ 779 w 1273"/>
                <a:gd name="T23" fmla="*/ 1266 h 1429"/>
                <a:gd name="T24" fmla="*/ 785 w 1273"/>
                <a:gd name="T25" fmla="*/ 1146 h 1429"/>
                <a:gd name="T26" fmla="*/ 791 w 1273"/>
                <a:gd name="T27" fmla="*/ 894 h 1429"/>
                <a:gd name="T28" fmla="*/ 799 w 1273"/>
                <a:gd name="T29" fmla="*/ 750 h 1429"/>
                <a:gd name="T30" fmla="*/ 815 w 1273"/>
                <a:gd name="T31" fmla="*/ 626 h 1429"/>
                <a:gd name="T32" fmla="*/ 827 w 1273"/>
                <a:gd name="T33" fmla="*/ 586 h 1429"/>
                <a:gd name="T34" fmla="*/ 839 w 1273"/>
                <a:gd name="T35" fmla="*/ 474 h 1429"/>
                <a:gd name="T36" fmla="*/ 847 w 1273"/>
                <a:gd name="T37" fmla="*/ 450 h 1429"/>
                <a:gd name="T38" fmla="*/ 851 w 1273"/>
                <a:gd name="T39" fmla="*/ 346 h 1429"/>
                <a:gd name="T40" fmla="*/ 793 w 1273"/>
                <a:gd name="T41" fmla="*/ 302 h 1429"/>
                <a:gd name="T42" fmla="*/ 679 w 1273"/>
                <a:gd name="T43" fmla="*/ 306 h 1429"/>
                <a:gd name="T44" fmla="*/ 545 w 1273"/>
                <a:gd name="T45" fmla="*/ 312 h 1429"/>
                <a:gd name="T46" fmla="*/ 437 w 1273"/>
                <a:gd name="T47" fmla="*/ 326 h 1429"/>
                <a:gd name="T48" fmla="*/ 429 w 1273"/>
                <a:gd name="T49" fmla="*/ 416 h 1429"/>
                <a:gd name="T50" fmla="*/ 421 w 1273"/>
                <a:gd name="T51" fmla="*/ 606 h 1429"/>
                <a:gd name="T52" fmla="*/ 427 w 1273"/>
                <a:gd name="T53" fmla="*/ 744 h 1429"/>
                <a:gd name="T54" fmla="*/ 423 w 1273"/>
                <a:gd name="T55" fmla="*/ 1004 h 1429"/>
                <a:gd name="T56" fmla="*/ 447 w 1273"/>
                <a:gd name="T57" fmla="*/ 1170 h 1429"/>
                <a:gd name="T58" fmla="*/ 463 w 1273"/>
                <a:gd name="T59" fmla="*/ 1296 h 1429"/>
                <a:gd name="T60" fmla="*/ 473 w 1273"/>
                <a:gd name="T61" fmla="*/ 1368 h 1429"/>
                <a:gd name="T62" fmla="*/ 459 w 1273"/>
                <a:gd name="T63" fmla="*/ 1416 h 1429"/>
                <a:gd name="T64" fmla="*/ 409 w 1273"/>
                <a:gd name="T65" fmla="*/ 1424 h 1429"/>
                <a:gd name="T66" fmla="*/ 369 w 1273"/>
                <a:gd name="T67" fmla="*/ 1360 h 1429"/>
                <a:gd name="T68" fmla="*/ 339 w 1273"/>
                <a:gd name="T69" fmla="*/ 1274 h 1429"/>
                <a:gd name="T70" fmla="*/ 303 w 1273"/>
                <a:gd name="T71" fmla="*/ 1154 h 1429"/>
                <a:gd name="T72" fmla="*/ 247 w 1273"/>
                <a:gd name="T73" fmla="*/ 1046 h 1429"/>
                <a:gd name="T74" fmla="*/ 185 w 1273"/>
                <a:gd name="T75" fmla="*/ 978 h 1429"/>
                <a:gd name="T76" fmla="*/ 147 w 1273"/>
                <a:gd name="T77" fmla="*/ 962 h 1429"/>
                <a:gd name="T78" fmla="*/ 73 w 1273"/>
                <a:gd name="T79" fmla="*/ 918 h 1429"/>
                <a:gd name="T80" fmla="*/ 27 w 1273"/>
                <a:gd name="T81" fmla="*/ 894 h 1429"/>
                <a:gd name="T82" fmla="*/ 7 w 1273"/>
                <a:gd name="T83" fmla="*/ 884 h 1429"/>
                <a:gd name="T84" fmla="*/ 5 w 1273"/>
                <a:gd name="T85" fmla="*/ 822 h 1429"/>
                <a:gd name="T86" fmla="*/ 55 w 1273"/>
                <a:gd name="T87" fmla="*/ 708 h 1429"/>
                <a:gd name="T88" fmla="*/ 143 w 1273"/>
                <a:gd name="T89" fmla="*/ 512 h 1429"/>
                <a:gd name="T90" fmla="*/ 261 w 1273"/>
                <a:gd name="T91" fmla="*/ 244 h 1429"/>
                <a:gd name="T92" fmla="*/ 315 w 1273"/>
                <a:gd name="T93" fmla="*/ 128 h 1429"/>
                <a:gd name="T94" fmla="*/ 393 w 1273"/>
                <a:gd name="T95" fmla="*/ 92 h 1429"/>
                <a:gd name="T96" fmla="*/ 487 w 1273"/>
                <a:gd name="T97" fmla="*/ 52 h 1429"/>
                <a:gd name="T98" fmla="*/ 577 w 1273"/>
                <a:gd name="T99" fmla="*/ 12 h 1429"/>
                <a:gd name="T100" fmla="*/ 701 w 1273"/>
                <a:gd name="T101" fmla="*/ 4 h 1429"/>
                <a:gd name="T102" fmla="*/ 809 w 1273"/>
                <a:gd name="T103" fmla="*/ 34 h 1429"/>
                <a:gd name="T104" fmla="*/ 839 w 1273"/>
                <a:gd name="T105" fmla="*/ 46 h 1429"/>
                <a:gd name="T106" fmla="*/ 941 w 1273"/>
                <a:gd name="T107" fmla="*/ 80 h 1429"/>
                <a:gd name="T108" fmla="*/ 997 w 1273"/>
                <a:gd name="T109" fmla="*/ 210 h 1429"/>
                <a:gd name="T110" fmla="*/ 1075 w 1273"/>
                <a:gd name="T111" fmla="*/ 418 h 1429"/>
                <a:gd name="T112" fmla="*/ 1171 w 1273"/>
                <a:gd name="T113" fmla="*/ 640 h 1429"/>
                <a:gd name="T114" fmla="*/ 1219 w 1273"/>
                <a:gd name="T115" fmla="*/ 732 h 1429"/>
                <a:gd name="T116" fmla="*/ 1271 w 1273"/>
                <a:gd name="T117" fmla="*/ 828 h 1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273" h="1429">
                  <a:moveTo>
                    <a:pt x="1271" y="828"/>
                  </a:moveTo>
                  <a:cubicBezTo>
                    <a:pt x="1269" y="856"/>
                    <a:pt x="1234" y="879"/>
                    <a:pt x="1211" y="902"/>
                  </a:cubicBezTo>
                  <a:cubicBezTo>
                    <a:pt x="1188" y="925"/>
                    <a:pt x="1162" y="945"/>
                    <a:pt x="1131" y="968"/>
                  </a:cubicBezTo>
                  <a:cubicBezTo>
                    <a:pt x="1100" y="991"/>
                    <a:pt x="1058" y="1017"/>
                    <a:pt x="1027" y="1042"/>
                  </a:cubicBezTo>
                  <a:cubicBezTo>
                    <a:pt x="1000" y="1069"/>
                    <a:pt x="981" y="1101"/>
                    <a:pt x="947" y="1118"/>
                  </a:cubicBezTo>
                  <a:cubicBezTo>
                    <a:pt x="921" y="1156"/>
                    <a:pt x="903" y="1237"/>
                    <a:pt x="889" y="1270"/>
                  </a:cubicBezTo>
                  <a:cubicBezTo>
                    <a:pt x="887" y="1286"/>
                    <a:pt x="874" y="1304"/>
                    <a:pt x="873" y="1320"/>
                  </a:cubicBezTo>
                  <a:cubicBezTo>
                    <a:pt x="868" y="1388"/>
                    <a:pt x="882" y="1398"/>
                    <a:pt x="835" y="1414"/>
                  </a:cubicBezTo>
                  <a:cubicBezTo>
                    <a:pt x="823" y="1413"/>
                    <a:pt x="809" y="1416"/>
                    <a:pt x="799" y="1410"/>
                  </a:cubicBezTo>
                  <a:cubicBezTo>
                    <a:pt x="786" y="1402"/>
                    <a:pt x="794" y="1365"/>
                    <a:pt x="771" y="1350"/>
                  </a:cubicBezTo>
                  <a:cubicBezTo>
                    <a:pt x="766" y="1337"/>
                    <a:pt x="764" y="1318"/>
                    <a:pt x="765" y="1304"/>
                  </a:cubicBezTo>
                  <a:cubicBezTo>
                    <a:pt x="766" y="1290"/>
                    <a:pt x="776" y="1292"/>
                    <a:pt x="779" y="1266"/>
                  </a:cubicBezTo>
                  <a:cubicBezTo>
                    <a:pt x="782" y="1243"/>
                    <a:pt x="781" y="1210"/>
                    <a:pt x="785" y="1146"/>
                  </a:cubicBezTo>
                  <a:cubicBezTo>
                    <a:pt x="787" y="1084"/>
                    <a:pt x="789" y="960"/>
                    <a:pt x="791" y="894"/>
                  </a:cubicBezTo>
                  <a:cubicBezTo>
                    <a:pt x="793" y="828"/>
                    <a:pt x="795" y="795"/>
                    <a:pt x="799" y="750"/>
                  </a:cubicBezTo>
                  <a:cubicBezTo>
                    <a:pt x="804" y="708"/>
                    <a:pt x="805" y="667"/>
                    <a:pt x="815" y="626"/>
                  </a:cubicBezTo>
                  <a:cubicBezTo>
                    <a:pt x="821" y="602"/>
                    <a:pt x="817" y="615"/>
                    <a:pt x="827" y="586"/>
                  </a:cubicBezTo>
                  <a:cubicBezTo>
                    <a:pt x="831" y="561"/>
                    <a:pt x="836" y="497"/>
                    <a:pt x="839" y="474"/>
                  </a:cubicBezTo>
                  <a:cubicBezTo>
                    <a:pt x="840" y="466"/>
                    <a:pt x="847" y="450"/>
                    <a:pt x="847" y="450"/>
                  </a:cubicBezTo>
                  <a:cubicBezTo>
                    <a:pt x="848" y="415"/>
                    <a:pt x="849" y="381"/>
                    <a:pt x="851" y="346"/>
                  </a:cubicBezTo>
                  <a:cubicBezTo>
                    <a:pt x="854" y="291"/>
                    <a:pt x="855" y="304"/>
                    <a:pt x="793" y="302"/>
                  </a:cubicBezTo>
                  <a:cubicBezTo>
                    <a:pt x="765" y="293"/>
                    <a:pt x="717" y="308"/>
                    <a:pt x="679" y="306"/>
                  </a:cubicBezTo>
                  <a:cubicBezTo>
                    <a:pt x="638" y="308"/>
                    <a:pt x="585" y="309"/>
                    <a:pt x="545" y="312"/>
                  </a:cubicBezTo>
                  <a:cubicBezTo>
                    <a:pt x="507" y="325"/>
                    <a:pt x="456" y="309"/>
                    <a:pt x="437" y="326"/>
                  </a:cubicBezTo>
                  <a:cubicBezTo>
                    <a:pt x="418" y="343"/>
                    <a:pt x="432" y="369"/>
                    <a:pt x="429" y="416"/>
                  </a:cubicBezTo>
                  <a:cubicBezTo>
                    <a:pt x="426" y="463"/>
                    <a:pt x="421" y="551"/>
                    <a:pt x="421" y="606"/>
                  </a:cubicBezTo>
                  <a:cubicBezTo>
                    <a:pt x="421" y="661"/>
                    <a:pt x="427" y="678"/>
                    <a:pt x="427" y="744"/>
                  </a:cubicBezTo>
                  <a:cubicBezTo>
                    <a:pt x="427" y="810"/>
                    <a:pt x="420" y="933"/>
                    <a:pt x="423" y="1004"/>
                  </a:cubicBezTo>
                  <a:cubicBezTo>
                    <a:pt x="426" y="1075"/>
                    <a:pt x="440" y="1121"/>
                    <a:pt x="447" y="1170"/>
                  </a:cubicBezTo>
                  <a:cubicBezTo>
                    <a:pt x="451" y="1254"/>
                    <a:pt x="451" y="1237"/>
                    <a:pt x="463" y="1296"/>
                  </a:cubicBezTo>
                  <a:cubicBezTo>
                    <a:pt x="462" y="1321"/>
                    <a:pt x="479" y="1343"/>
                    <a:pt x="473" y="1368"/>
                  </a:cubicBezTo>
                  <a:cubicBezTo>
                    <a:pt x="472" y="1375"/>
                    <a:pt x="463" y="1411"/>
                    <a:pt x="459" y="1416"/>
                  </a:cubicBezTo>
                  <a:cubicBezTo>
                    <a:pt x="448" y="1429"/>
                    <a:pt x="433" y="1428"/>
                    <a:pt x="409" y="1424"/>
                  </a:cubicBezTo>
                  <a:cubicBezTo>
                    <a:pt x="387" y="1402"/>
                    <a:pt x="378" y="1388"/>
                    <a:pt x="369" y="1360"/>
                  </a:cubicBezTo>
                  <a:cubicBezTo>
                    <a:pt x="361" y="1338"/>
                    <a:pt x="349" y="1306"/>
                    <a:pt x="339" y="1274"/>
                  </a:cubicBezTo>
                  <a:cubicBezTo>
                    <a:pt x="327" y="1242"/>
                    <a:pt x="318" y="1192"/>
                    <a:pt x="303" y="1154"/>
                  </a:cubicBezTo>
                  <a:cubicBezTo>
                    <a:pt x="288" y="1116"/>
                    <a:pt x="267" y="1075"/>
                    <a:pt x="247" y="1046"/>
                  </a:cubicBezTo>
                  <a:cubicBezTo>
                    <a:pt x="225" y="1017"/>
                    <a:pt x="202" y="992"/>
                    <a:pt x="185" y="978"/>
                  </a:cubicBezTo>
                  <a:cubicBezTo>
                    <a:pt x="177" y="973"/>
                    <a:pt x="147" y="962"/>
                    <a:pt x="147" y="962"/>
                  </a:cubicBezTo>
                  <a:cubicBezTo>
                    <a:pt x="129" y="935"/>
                    <a:pt x="102" y="931"/>
                    <a:pt x="73" y="918"/>
                  </a:cubicBezTo>
                  <a:cubicBezTo>
                    <a:pt x="73" y="918"/>
                    <a:pt x="33" y="896"/>
                    <a:pt x="27" y="894"/>
                  </a:cubicBezTo>
                  <a:cubicBezTo>
                    <a:pt x="23" y="893"/>
                    <a:pt x="7" y="884"/>
                    <a:pt x="7" y="884"/>
                  </a:cubicBezTo>
                  <a:cubicBezTo>
                    <a:pt x="0" y="877"/>
                    <a:pt x="6" y="832"/>
                    <a:pt x="5" y="822"/>
                  </a:cubicBezTo>
                  <a:cubicBezTo>
                    <a:pt x="1" y="808"/>
                    <a:pt x="33" y="759"/>
                    <a:pt x="55" y="708"/>
                  </a:cubicBezTo>
                  <a:cubicBezTo>
                    <a:pt x="78" y="656"/>
                    <a:pt x="109" y="589"/>
                    <a:pt x="143" y="512"/>
                  </a:cubicBezTo>
                  <a:cubicBezTo>
                    <a:pt x="179" y="432"/>
                    <a:pt x="219" y="314"/>
                    <a:pt x="261" y="244"/>
                  </a:cubicBezTo>
                  <a:cubicBezTo>
                    <a:pt x="290" y="180"/>
                    <a:pt x="293" y="153"/>
                    <a:pt x="315" y="128"/>
                  </a:cubicBezTo>
                  <a:cubicBezTo>
                    <a:pt x="337" y="103"/>
                    <a:pt x="364" y="105"/>
                    <a:pt x="393" y="92"/>
                  </a:cubicBezTo>
                  <a:cubicBezTo>
                    <a:pt x="422" y="79"/>
                    <a:pt x="456" y="65"/>
                    <a:pt x="487" y="52"/>
                  </a:cubicBezTo>
                  <a:cubicBezTo>
                    <a:pt x="516" y="42"/>
                    <a:pt x="541" y="20"/>
                    <a:pt x="577" y="12"/>
                  </a:cubicBezTo>
                  <a:cubicBezTo>
                    <a:pt x="613" y="4"/>
                    <a:pt x="662" y="0"/>
                    <a:pt x="701" y="4"/>
                  </a:cubicBezTo>
                  <a:cubicBezTo>
                    <a:pt x="737" y="28"/>
                    <a:pt x="767" y="26"/>
                    <a:pt x="809" y="34"/>
                  </a:cubicBezTo>
                  <a:cubicBezTo>
                    <a:pt x="846" y="52"/>
                    <a:pt x="811" y="39"/>
                    <a:pt x="839" y="46"/>
                  </a:cubicBezTo>
                  <a:cubicBezTo>
                    <a:pt x="859" y="59"/>
                    <a:pt x="923" y="62"/>
                    <a:pt x="941" y="80"/>
                  </a:cubicBezTo>
                  <a:cubicBezTo>
                    <a:pt x="968" y="107"/>
                    <a:pt x="975" y="154"/>
                    <a:pt x="997" y="210"/>
                  </a:cubicBezTo>
                  <a:cubicBezTo>
                    <a:pt x="1012" y="253"/>
                    <a:pt x="1048" y="344"/>
                    <a:pt x="1075" y="418"/>
                  </a:cubicBezTo>
                  <a:cubicBezTo>
                    <a:pt x="1092" y="475"/>
                    <a:pt x="1146" y="591"/>
                    <a:pt x="1171" y="640"/>
                  </a:cubicBezTo>
                  <a:cubicBezTo>
                    <a:pt x="1195" y="692"/>
                    <a:pt x="1202" y="701"/>
                    <a:pt x="1219" y="732"/>
                  </a:cubicBezTo>
                  <a:cubicBezTo>
                    <a:pt x="1236" y="763"/>
                    <a:pt x="1273" y="800"/>
                    <a:pt x="1271" y="828"/>
                  </a:cubicBezTo>
                  <a:close/>
                </a:path>
              </a:pathLst>
            </a:custGeom>
            <a:solidFill>
              <a:srgbClr val="0000FF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48" name="Freeform 488"/>
            <p:cNvSpPr>
              <a:spLocks/>
            </p:cNvSpPr>
            <p:nvPr/>
          </p:nvSpPr>
          <p:spPr bwMode="auto">
            <a:xfrm>
              <a:off x="2512" y="390"/>
              <a:ext cx="101" cy="203"/>
            </a:xfrm>
            <a:custGeom>
              <a:avLst/>
              <a:gdLst>
                <a:gd name="T0" fmla="*/ 90 w 101"/>
                <a:gd name="T1" fmla="*/ 195 h 203"/>
                <a:gd name="T2" fmla="*/ 42 w 101"/>
                <a:gd name="T3" fmla="*/ 192 h 203"/>
                <a:gd name="T4" fmla="*/ 36 w 101"/>
                <a:gd name="T5" fmla="*/ 132 h 203"/>
                <a:gd name="T6" fmla="*/ 26 w 101"/>
                <a:gd name="T7" fmla="*/ 90 h 203"/>
                <a:gd name="T8" fmla="*/ 24 w 101"/>
                <a:gd name="T9" fmla="*/ 55 h 203"/>
                <a:gd name="T10" fmla="*/ 14 w 101"/>
                <a:gd name="T11" fmla="*/ 54 h 203"/>
                <a:gd name="T12" fmla="*/ 5 w 101"/>
                <a:gd name="T13" fmla="*/ 16 h 203"/>
                <a:gd name="T14" fmla="*/ 32 w 101"/>
                <a:gd name="T15" fmla="*/ 13 h 203"/>
                <a:gd name="T16" fmla="*/ 38 w 101"/>
                <a:gd name="T17" fmla="*/ 4 h 203"/>
                <a:gd name="T18" fmla="*/ 60 w 101"/>
                <a:gd name="T19" fmla="*/ 6 h 203"/>
                <a:gd name="T20" fmla="*/ 62 w 101"/>
                <a:gd name="T21" fmla="*/ 31 h 203"/>
                <a:gd name="T22" fmla="*/ 66 w 101"/>
                <a:gd name="T23" fmla="*/ 33 h 203"/>
                <a:gd name="T24" fmla="*/ 68 w 101"/>
                <a:gd name="T25" fmla="*/ 70 h 203"/>
                <a:gd name="T26" fmla="*/ 74 w 101"/>
                <a:gd name="T27" fmla="*/ 69 h 203"/>
                <a:gd name="T28" fmla="*/ 77 w 101"/>
                <a:gd name="T29" fmla="*/ 73 h 203"/>
                <a:gd name="T30" fmla="*/ 92 w 101"/>
                <a:gd name="T31" fmla="*/ 120 h 203"/>
                <a:gd name="T32" fmla="*/ 86 w 101"/>
                <a:gd name="T33" fmla="*/ 135 h 203"/>
                <a:gd name="T34" fmla="*/ 87 w 101"/>
                <a:gd name="T35" fmla="*/ 171 h 203"/>
                <a:gd name="T36" fmla="*/ 89 w 101"/>
                <a:gd name="T37" fmla="*/ 166 h 203"/>
                <a:gd name="T38" fmla="*/ 93 w 101"/>
                <a:gd name="T39" fmla="*/ 175 h 203"/>
                <a:gd name="T40" fmla="*/ 90 w 101"/>
                <a:gd name="T41" fmla="*/ 195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1" h="203">
                  <a:moveTo>
                    <a:pt x="90" y="195"/>
                  </a:moveTo>
                  <a:cubicBezTo>
                    <a:pt x="74" y="194"/>
                    <a:pt x="54" y="203"/>
                    <a:pt x="42" y="192"/>
                  </a:cubicBezTo>
                  <a:cubicBezTo>
                    <a:pt x="34" y="185"/>
                    <a:pt x="56" y="135"/>
                    <a:pt x="36" y="132"/>
                  </a:cubicBezTo>
                  <a:cubicBezTo>
                    <a:pt x="35" y="120"/>
                    <a:pt x="39" y="97"/>
                    <a:pt x="26" y="90"/>
                  </a:cubicBezTo>
                  <a:cubicBezTo>
                    <a:pt x="25" y="78"/>
                    <a:pt x="28" y="66"/>
                    <a:pt x="24" y="55"/>
                  </a:cubicBezTo>
                  <a:cubicBezTo>
                    <a:pt x="23" y="52"/>
                    <a:pt x="15" y="57"/>
                    <a:pt x="14" y="54"/>
                  </a:cubicBezTo>
                  <a:cubicBezTo>
                    <a:pt x="0" y="12"/>
                    <a:pt x="26" y="22"/>
                    <a:pt x="5" y="16"/>
                  </a:cubicBezTo>
                  <a:cubicBezTo>
                    <a:pt x="14" y="15"/>
                    <a:pt x="24" y="16"/>
                    <a:pt x="32" y="13"/>
                  </a:cubicBezTo>
                  <a:cubicBezTo>
                    <a:pt x="35" y="12"/>
                    <a:pt x="35" y="6"/>
                    <a:pt x="38" y="4"/>
                  </a:cubicBezTo>
                  <a:cubicBezTo>
                    <a:pt x="45" y="5"/>
                    <a:pt x="55" y="0"/>
                    <a:pt x="60" y="6"/>
                  </a:cubicBezTo>
                  <a:cubicBezTo>
                    <a:pt x="66" y="12"/>
                    <a:pt x="60" y="23"/>
                    <a:pt x="62" y="31"/>
                  </a:cubicBezTo>
                  <a:cubicBezTo>
                    <a:pt x="62" y="32"/>
                    <a:pt x="65" y="32"/>
                    <a:pt x="66" y="33"/>
                  </a:cubicBezTo>
                  <a:cubicBezTo>
                    <a:pt x="67" y="45"/>
                    <a:pt x="65" y="58"/>
                    <a:pt x="68" y="70"/>
                  </a:cubicBezTo>
                  <a:cubicBezTo>
                    <a:pt x="68" y="72"/>
                    <a:pt x="72" y="68"/>
                    <a:pt x="74" y="69"/>
                  </a:cubicBezTo>
                  <a:cubicBezTo>
                    <a:pt x="76" y="70"/>
                    <a:pt x="76" y="72"/>
                    <a:pt x="77" y="73"/>
                  </a:cubicBezTo>
                  <a:cubicBezTo>
                    <a:pt x="81" y="95"/>
                    <a:pt x="73" y="109"/>
                    <a:pt x="92" y="120"/>
                  </a:cubicBezTo>
                  <a:cubicBezTo>
                    <a:pt x="93" y="128"/>
                    <a:pt x="93" y="130"/>
                    <a:pt x="86" y="135"/>
                  </a:cubicBezTo>
                  <a:cubicBezTo>
                    <a:pt x="86" y="147"/>
                    <a:pt x="86" y="159"/>
                    <a:pt x="87" y="171"/>
                  </a:cubicBezTo>
                  <a:cubicBezTo>
                    <a:pt x="87" y="173"/>
                    <a:pt x="87" y="166"/>
                    <a:pt x="89" y="166"/>
                  </a:cubicBezTo>
                  <a:cubicBezTo>
                    <a:pt x="92" y="166"/>
                    <a:pt x="91" y="172"/>
                    <a:pt x="93" y="175"/>
                  </a:cubicBezTo>
                  <a:cubicBezTo>
                    <a:pt x="94" y="185"/>
                    <a:pt x="101" y="195"/>
                    <a:pt x="90" y="195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49" name="Freeform 489"/>
            <p:cNvSpPr>
              <a:spLocks/>
            </p:cNvSpPr>
            <p:nvPr/>
          </p:nvSpPr>
          <p:spPr bwMode="auto">
            <a:xfrm>
              <a:off x="2649" y="336"/>
              <a:ext cx="75" cy="130"/>
            </a:xfrm>
            <a:custGeom>
              <a:avLst/>
              <a:gdLst>
                <a:gd name="T0" fmla="*/ 75 w 75"/>
                <a:gd name="T1" fmla="*/ 123 h 130"/>
                <a:gd name="T2" fmla="*/ 70 w 75"/>
                <a:gd name="T3" fmla="*/ 102 h 130"/>
                <a:gd name="T4" fmla="*/ 61 w 75"/>
                <a:gd name="T5" fmla="*/ 90 h 130"/>
                <a:gd name="T6" fmla="*/ 60 w 75"/>
                <a:gd name="T7" fmla="*/ 43 h 130"/>
                <a:gd name="T8" fmla="*/ 24 w 75"/>
                <a:gd name="T9" fmla="*/ 13 h 130"/>
                <a:gd name="T10" fmla="*/ 12 w 75"/>
                <a:gd name="T11" fmla="*/ 61 h 130"/>
                <a:gd name="T12" fmla="*/ 16 w 75"/>
                <a:gd name="T13" fmla="*/ 63 h 130"/>
                <a:gd name="T14" fmla="*/ 24 w 75"/>
                <a:gd name="T15" fmla="*/ 100 h 130"/>
                <a:gd name="T16" fmla="*/ 30 w 75"/>
                <a:gd name="T17" fmla="*/ 130 h 130"/>
                <a:gd name="T18" fmla="*/ 75 w 75"/>
                <a:gd name="T19" fmla="*/ 123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5" h="130">
                  <a:moveTo>
                    <a:pt x="75" y="123"/>
                  </a:moveTo>
                  <a:cubicBezTo>
                    <a:pt x="68" y="120"/>
                    <a:pt x="71" y="111"/>
                    <a:pt x="70" y="102"/>
                  </a:cubicBezTo>
                  <a:cubicBezTo>
                    <a:pt x="68" y="74"/>
                    <a:pt x="73" y="85"/>
                    <a:pt x="61" y="90"/>
                  </a:cubicBezTo>
                  <a:cubicBezTo>
                    <a:pt x="62" y="72"/>
                    <a:pt x="63" y="60"/>
                    <a:pt x="60" y="43"/>
                  </a:cubicBezTo>
                  <a:cubicBezTo>
                    <a:pt x="57" y="3"/>
                    <a:pt x="62" y="12"/>
                    <a:pt x="24" y="13"/>
                  </a:cubicBezTo>
                  <a:cubicBezTo>
                    <a:pt x="0" y="27"/>
                    <a:pt x="4" y="0"/>
                    <a:pt x="12" y="61"/>
                  </a:cubicBezTo>
                  <a:cubicBezTo>
                    <a:pt x="12" y="62"/>
                    <a:pt x="15" y="62"/>
                    <a:pt x="16" y="63"/>
                  </a:cubicBezTo>
                  <a:cubicBezTo>
                    <a:pt x="16" y="73"/>
                    <a:pt x="9" y="98"/>
                    <a:pt x="24" y="100"/>
                  </a:cubicBezTo>
                  <a:cubicBezTo>
                    <a:pt x="29" y="109"/>
                    <a:pt x="29" y="120"/>
                    <a:pt x="30" y="130"/>
                  </a:cubicBezTo>
                  <a:cubicBezTo>
                    <a:pt x="48" y="121"/>
                    <a:pt x="48" y="123"/>
                    <a:pt x="75" y="123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50" name="Freeform 490"/>
            <p:cNvSpPr>
              <a:spLocks/>
            </p:cNvSpPr>
            <p:nvPr/>
          </p:nvSpPr>
          <p:spPr bwMode="auto">
            <a:xfrm>
              <a:off x="2799" y="361"/>
              <a:ext cx="64" cy="121"/>
            </a:xfrm>
            <a:custGeom>
              <a:avLst/>
              <a:gdLst>
                <a:gd name="T0" fmla="*/ 51 w 64"/>
                <a:gd name="T1" fmla="*/ 17 h 121"/>
                <a:gd name="T2" fmla="*/ 43 w 64"/>
                <a:gd name="T3" fmla="*/ 30 h 121"/>
                <a:gd name="T4" fmla="*/ 48 w 64"/>
                <a:gd name="T5" fmla="*/ 65 h 121"/>
                <a:gd name="T6" fmla="*/ 34 w 64"/>
                <a:gd name="T7" fmla="*/ 116 h 121"/>
                <a:gd name="T8" fmla="*/ 3 w 64"/>
                <a:gd name="T9" fmla="*/ 105 h 121"/>
                <a:gd name="T10" fmla="*/ 4 w 64"/>
                <a:gd name="T11" fmla="*/ 39 h 121"/>
                <a:gd name="T12" fmla="*/ 6 w 64"/>
                <a:gd name="T13" fmla="*/ 5 h 121"/>
                <a:gd name="T14" fmla="*/ 24 w 64"/>
                <a:gd name="T15" fmla="*/ 6 h 121"/>
                <a:gd name="T16" fmla="*/ 51 w 64"/>
                <a:gd name="T17" fmla="*/ 17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4" h="121">
                  <a:moveTo>
                    <a:pt x="51" y="17"/>
                  </a:moveTo>
                  <a:cubicBezTo>
                    <a:pt x="49" y="23"/>
                    <a:pt x="46" y="24"/>
                    <a:pt x="43" y="30"/>
                  </a:cubicBezTo>
                  <a:cubicBezTo>
                    <a:pt x="42" y="45"/>
                    <a:pt x="43" y="51"/>
                    <a:pt x="48" y="65"/>
                  </a:cubicBezTo>
                  <a:cubicBezTo>
                    <a:pt x="40" y="90"/>
                    <a:pt x="64" y="121"/>
                    <a:pt x="34" y="116"/>
                  </a:cubicBezTo>
                  <a:cubicBezTo>
                    <a:pt x="24" y="108"/>
                    <a:pt x="15" y="107"/>
                    <a:pt x="3" y="105"/>
                  </a:cubicBezTo>
                  <a:cubicBezTo>
                    <a:pt x="3" y="83"/>
                    <a:pt x="3" y="61"/>
                    <a:pt x="4" y="39"/>
                  </a:cubicBezTo>
                  <a:cubicBezTo>
                    <a:pt x="4" y="28"/>
                    <a:pt x="0" y="15"/>
                    <a:pt x="6" y="5"/>
                  </a:cubicBezTo>
                  <a:cubicBezTo>
                    <a:pt x="9" y="0"/>
                    <a:pt x="18" y="6"/>
                    <a:pt x="24" y="6"/>
                  </a:cubicBezTo>
                  <a:cubicBezTo>
                    <a:pt x="34" y="11"/>
                    <a:pt x="41" y="13"/>
                    <a:pt x="51" y="17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51" name="Freeform 491"/>
            <p:cNvSpPr>
              <a:spLocks/>
            </p:cNvSpPr>
            <p:nvPr/>
          </p:nvSpPr>
          <p:spPr bwMode="auto">
            <a:xfrm>
              <a:off x="2905" y="401"/>
              <a:ext cx="84" cy="196"/>
            </a:xfrm>
            <a:custGeom>
              <a:avLst/>
              <a:gdLst>
                <a:gd name="T0" fmla="*/ 84 w 84"/>
                <a:gd name="T1" fmla="*/ 19 h 196"/>
                <a:gd name="T2" fmla="*/ 75 w 84"/>
                <a:gd name="T3" fmla="*/ 52 h 196"/>
                <a:gd name="T4" fmla="*/ 66 w 84"/>
                <a:gd name="T5" fmla="*/ 103 h 196"/>
                <a:gd name="T6" fmla="*/ 57 w 84"/>
                <a:gd name="T7" fmla="*/ 140 h 196"/>
                <a:gd name="T8" fmla="*/ 45 w 84"/>
                <a:gd name="T9" fmla="*/ 182 h 196"/>
                <a:gd name="T10" fmla="*/ 0 w 84"/>
                <a:gd name="T11" fmla="*/ 178 h 196"/>
                <a:gd name="T12" fmla="*/ 11 w 84"/>
                <a:gd name="T13" fmla="*/ 157 h 196"/>
                <a:gd name="T14" fmla="*/ 20 w 84"/>
                <a:gd name="T15" fmla="*/ 113 h 196"/>
                <a:gd name="T16" fmla="*/ 21 w 84"/>
                <a:gd name="T17" fmla="*/ 97 h 196"/>
                <a:gd name="T18" fmla="*/ 23 w 84"/>
                <a:gd name="T19" fmla="*/ 2 h 196"/>
                <a:gd name="T20" fmla="*/ 65 w 84"/>
                <a:gd name="T21" fmla="*/ 4 h 196"/>
                <a:gd name="T22" fmla="*/ 66 w 84"/>
                <a:gd name="T23" fmla="*/ 14 h 196"/>
                <a:gd name="T24" fmla="*/ 78 w 84"/>
                <a:gd name="T25" fmla="*/ 16 h 196"/>
                <a:gd name="T26" fmla="*/ 84 w 84"/>
                <a:gd name="T27" fmla="*/ 19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4" h="196">
                  <a:moveTo>
                    <a:pt x="84" y="19"/>
                  </a:moveTo>
                  <a:cubicBezTo>
                    <a:pt x="77" y="28"/>
                    <a:pt x="79" y="41"/>
                    <a:pt x="75" y="52"/>
                  </a:cubicBezTo>
                  <a:cubicBezTo>
                    <a:pt x="73" y="69"/>
                    <a:pt x="75" y="88"/>
                    <a:pt x="66" y="103"/>
                  </a:cubicBezTo>
                  <a:cubicBezTo>
                    <a:pt x="65" y="114"/>
                    <a:pt x="64" y="131"/>
                    <a:pt x="57" y="140"/>
                  </a:cubicBezTo>
                  <a:cubicBezTo>
                    <a:pt x="56" y="196"/>
                    <a:pt x="66" y="169"/>
                    <a:pt x="45" y="182"/>
                  </a:cubicBezTo>
                  <a:cubicBezTo>
                    <a:pt x="25" y="181"/>
                    <a:pt x="18" y="179"/>
                    <a:pt x="0" y="178"/>
                  </a:cubicBezTo>
                  <a:cubicBezTo>
                    <a:pt x="2" y="169"/>
                    <a:pt x="7" y="165"/>
                    <a:pt x="11" y="157"/>
                  </a:cubicBezTo>
                  <a:cubicBezTo>
                    <a:pt x="11" y="147"/>
                    <a:pt x="8" y="120"/>
                    <a:pt x="20" y="113"/>
                  </a:cubicBezTo>
                  <a:cubicBezTo>
                    <a:pt x="26" y="105"/>
                    <a:pt x="21" y="114"/>
                    <a:pt x="21" y="97"/>
                  </a:cubicBezTo>
                  <a:cubicBezTo>
                    <a:pt x="21" y="65"/>
                    <a:pt x="22" y="34"/>
                    <a:pt x="23" y="2"/>
                  </a:cubicBezTo>
                  <a:cubicBezTo>
                    <a:pt x="37" y="3"/>
                    <a:pt x="51" y="0"/>
                    <a:pt x="65" y="4"/>
                  </a:cubicBezTo>
                  <a:cubicBezTo>
                    <a:pt x="68" y="5"/>
                    <a:pt x="64" y="12"/>
                    <a:pt x="66" y="14"/>
                  </a:cubicBezTo>
                  <a:cubicBezTo>
                    <a:pt x="69" y="17"/>
                    <a:pt x="74" y="15"/>
                    <a:pt x="78" y="16"/>
                  </a:cubicBezTo>
                  <a:cubicBezTo>
                    <a:pt x="81" y="21"/>
                    <a:pt x="79" y="20"/>
                    <a:pt x="84" y="19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52" name="Freeform 492"/>
            <p:cNvSpPr>
              <a:spLocks/>
            </p:cNvSpPr>
            <p:nvPr/>
          </p:nvSpPr>
          <p:spPr bwMode="auto">
            <a:xfrm>
              <a:off x="2961" y="463"/>
              <a:ext cx="56" cy="188"/>
            </a:xfrm>
            <a:custGeom>
              <a:avLst/>
              <a:gdLst>
                <a:gd name="T0" fmla="*/ 54 w 56"/>
                <a:gd name="T1" fmla="*/ 2 h 188"/>
                <a:gd name="T2" fmla="*/ 46 w 56"/>
                <a:gd name="T3" fmla="*/ 21 h 188"/>
                <a:gd name="T4" fmla="*/ 39 w 56"/>
                <a:gd name="T5" fmla="*/ 78 h 188"/>
                <a:gd name="T6" fmla="*/ 33 w 56"/>
                <a:gd name="T7" fmla="*/ 98 h 188"/>
                <a:gd name="T8" fmla="*/ 25 w 56"/>
                <a:gd name="T9" fmla="*/ 117 h 188"/>
                <a:gd name="T10" fmla="*/ 16 w 56"/>
                <a:gd name="T11" fmla="*/ 188 h 188"/>
                <a:gd name="T12" fmla="*/ 19 w 56"/>
                <a:gd name="T13" fmla="*/ 131 h 188"/>
                <a:gd name="T14" fmla="*/ 13 w 56"/>
                <a:gd name="T15" fmla="*/ 117 h 188"/>
                <a:gd name="T16" fmla="*/ 24 w 56"/>
                <a:gd name="T17" fmla="*/ 84 h 188"/>
                <a:gd name="T18" fmla="*/ 34 w 56"/>
                <a:gd name="T19" fmla="*/ 47 h 188"/>
                <a:gd name="T20" fmla="*/ 43 w 56"/>
                <a:gd name="T21" fmla="*/ 20 h 188"/>
                <a:gd name="T22" fmla="*/ 51 w 56"/>
                <a:gd name="T23" fmla="*/ 0 h 188"/>
                <a:gd name="T24" fmla="*/ 54 w 56"/>
                <a:gd name="T25" fmla="*/ 2 h 1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6" h="188">
                  <a:moveTo>
                    <a:pt x="54" y="2"/>
                  </a:moveTo>
                  <a:cubicBezTo>
                    <a:pt x="50" y="10"/>
                    <a:pt x="56" y="19"/>
                    <a:pt x="46" y="21"/>
                  </a:cubicBezTo>
                  <a:cubicBezTo>
                    <a:pt x="44" y="40"/>
                    <a:pt x="41" y="59"/>
                    <a:pt x="39" y="78"/>
                  </a:cubicBezTo>
                  <a:cubicBezTo>
                    <a:pt x="37" y="97"/>
                    <a:pt x="42" y="93"/>
                    <a:pt x="33" y="98"/>
                  </a:cubicBezTo>
                  <a:cubicBezTo>
                    <a:pt x="29" y="104"/>
                    <a:pt x="28" y="111"/>
                    <a:pt x="25" y="117"/>
                  </a:cubicBezTo>
                  <a:cubicBezTo>
                    <a:pt x="27" y="162"/>
                    <a:pt x="26" y="157"/>
                    <a:pt x="16" y="188"/>
                  </a:cubicBezTo>
                  <a:cubicBezTo>
                    <a:pt x="0" y="176"/>
                    <a:pt x="6" y="144"/>
                    <a:pt x="19" y="131"/>
                  </a:cubicBezTo>
                  <a:cubicBezTo>
                    <a:pt x="22" y="124"/>
                    <a:pt x="24" y="110"/>
                    <a:pt x="13" y="117"/>
                  </a:cubicBezTo>
                  <a:cubicBezTo>
                    <a:pt x="15" y="105"/>
                    <a:pt x="16" y="93"/>
                    <a:pt x="24" y="84"/>
                  </a:cubicBezTo>
                  <a:cubicBezTo>
                    <a:pt x="26" y="72"/>
                    <a:pt x="27" y="56"/>
                    <a:pt x="34" y="47"/>
                  </a:cubicBezTo>
                  <a:cubicBezTo>
                    <a:pt x="31" y="33"/>
                    <a:pt x="27" y="22"/>
                    <a:pt x="43" y="20"/>
                  </a:cubicBezTo>
                  <a:cubicBezTo>
                    <a:pt x="45" y="10"/>
                    <a:pt x="43" y="5"/>
                    <a:pt x="51" y="0"/>
                  </a:cubicBezTo>
                  <a:cubicBezTo>
                    <a:pt x="55" y="2"/>
                    <a:pt x="56" y="2"/>
                    <a:pt x="54" y="2"/>
                  </a:cubicBezTo>
                  <a:close/>
                </a:path>
              </a:pathLst>
            </a:custGeom>
            <a:solidFill>
              <a:srgbClr val="000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53" name="Freeform 493"/>
            <p:cNvSpPr>
              <a:spLocks/>
            </p:cNvSpPr>
            <p:nvPr/>
          </p:nvSpPr>
          <p:spPr bwMode="auto">
            <a:xfrm>
              <a:off x="2403" y="443"/>
              <a:ext cx="83" cy="154"/>
            </a:xfrm>
            <a:custGeom>
              <a:avLst/>
              <a:gdLst>
                <a:gd name="T0" fmla="*/ 51 w 83"/>
                <a:gd name="T1" fmla="*/ 1 h 154"/>
                <a:gd name="T2" fmla="*/ 52 w 83"/>
                <a:gd name="T3" fmla="*/ 41 h 154"/>
                <a:gd name="T4" fmla="*/ 54 w 83"/>
                <a:gd name="T5" fmla="*/ 37 h 154"/>
                <a:gd name="T6" fmla="*/ 60 w 83"/>
                <a:gd name="T7" fmla="*/ 38 h 154"/>
                <a:gd name="T8" fmla="*/ 75 w 83"/>
                <a:gd name="T9" fmla="*/ 80 h 154"/>
                <a:gd name="T10" fmla="*/ 78 w 83"/>
                <a:gd name="T11" fmla="*/ 151 h 154"/>
                <a:gd name="T12" fmla="*/ 40 w 83"/>
                <a:gd name="T13" fmla="*/ 148 h 154"/>
                <a:gd name="T14" fmla="*/ 30 w 83"/>
                <a:gd name="T15" fmla="*/ 121 h 154"/>
                <a:gd name="T16" fmla="*/ 22 w 83"/>
                <a:gd name="T17" fmla="*/ 83 h 154"/>
                <a:gd name="T18" fmla="*/ 12 w 83"/>
                <a:gd name="T19" fmla="*/ 49 h 154"/>
                <a:gd name="T20" fmla="*/ 0 w 83"/>
                <a:gd name="T21" fmla="*/ 16 h 154"/>
                <a:gd name="T22" fmla="*/ 28 w 83"/>
                <a:gd name="T23" fmla="*/ 8 h 154"/>
                <a:gd name="T24" fmla="*/ 37 w 83"/>
                <a:gd name="T25" fmla="*/ 1 h 154"/>
                <a:gd name="T26" fmla="*/ 48 w 83"/>
                <a:gd name="T27" fmla="*/ 2 h 154"/>
                <a:gd name="T28" fmla="*/ 51 w 83"/>
                <a:gd name="T29" fmla="*/ 1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3" h="154">
                  <a:moveTo>
                    <a:pt x="51" y="1"/>
                  </a:moveTo>
                  <a:cubicBezTo>
                    <a:pt x="51" y="14"/>
                    <a:pt x="51" y="28"/>
                    <a:pt x="52" y="41"/>
                  </a:cubicBezTo>
                  <a:cubicBezTo>
                    <a:pt x="52" y="42"/>
                    <a:pt x="53" y="38"/>
                    <a:pt x="54" y="37"/>
                  </a:cubicBezTo>
                  <a:cubicBezTo>
                    <a:pt x="56" y="36"/>
                    <a:pt x="58" y="38"/>
                    <a:pt x="60" y="38"/>
                  </a:cubicBezTo>
                  <a:cubicBezTo>
                    <a:pt x="61" y="91"/>
                    <a:pt x="49" y="77"/>
                    <a:pt x="75" y="80"/>
                  </a:cubicBezTo>
                  <a:cubicBezTo>
                    <a:pt x="76" y="126"/>
                    <a:pt x="83" y="120"/>
                    <a:pt x="78" y="151"/>
                  </a:cubicBezTo>
                  <a:cubicBezTo>
                    <a:pt x="65" y="150"/>
                    <a:pt x="51" y="154"/>
                    <a:pt x="40" y="148"/>
                  </a:cubicBezTo>
                  <a:cubicBezTo>
                    <a:pt x="32" y="143"/>
                    <a:pt x="38" y="127"/>
                    <a:pt x="30" y="121"/>
                  </a:cubicBezTo>
                  <a:cubicBezTo>
                    <a:pt x="27" y="108"/>
                    <a:pt x="28" y="95"/>
                    <a:pt x="22" y="83"/>
                  </a:cubicBezTo>
                  <a:cubicBezTo>
                    <a:pt x="20" y="69"/>
                    <a:pt x="27" y="55"/>
                    <a:pt x="12" y="49"/>
                  </a:cubicBezTo>
                  <a:cubicBezTo>
                    <a:pt x="10" y="36"/>
                    <a:pt x="17" y="19"/>
                    <a:pt x="0" y="16"/>
                  </a:cubicBezTo>
                  <a:cubicBezTo>
                    <a:pt x="2" y="6"/>
                    <a:pt x="28" y="8"/>
                    <a:pt x="28" y="8"/>
                  </a:cubicBezTo>
                  <a:cubicBezTo>
                    <a:pt x="31" y="6"/>
                    <a:pt x="33" y="2"/>
                    <a:pt x="37" y="1"/>
                  </a:cubicBezTo>
                  <a:cubicBezTo>
                    <a:pt x="41" y="0"/>
                    <a:pt x="44" y="2"/>
                    <a:pt x="48" y="2"/>
                  </a:cubicBezTo>
                  <a:cubicBezTo>
                    <a:pt x="49" y="2"/>
                    <a:pt x="50" y="1"/>
                    <a:pt x="51" y="1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54" name="Freeform 494"/>
            <p:cNvSpPr>
              <a:spLocks/>
            </p:cNvSpPr>
            <p:nvPr/>
          </p:nvSpPr>
          <p:spPr bwMode="auto">
            <a:xfrm>
              <a:off x="2387" y="478"/>
              <a:ext cx="56" cy="203"/>
            </a:xfrm>
            <a:custGeom>
              <a:avLst/>
              <a:gdLst>
                <a:gd name="T0" fmla="*/ 38 w 56"/>
                <a:gd name="T1" fmla="*/ 128 h 203"/>
                <a:gd name="T2" fmla="*/ 37 w 56"/>
                <a:gd name="T3" fmla="*/ 153 h 203"/>
                <a:gd name="T4" fmla="*/ 44 w 56"/>
                <a:gd name="T5" fmla="*/ 188 h 203"/>
                <a:gd name="T6" fmla="*/ 56 w 56"/>
                <a:gd name="T7" fmla="*/ 198 h 203"/>
                <a:gd name="T8" fmla="*/ 32 w 56"/>
                <a:gd name="T9" fmla="*/ 192 h 203"/>
                <a:gd name="T10" fmla="*/ 28 w 56"/>
                <a:gd name="T11" fmla="*/ 126 h 203"/>
                <a:gd name="T12" fmla="*/ 13 w 56"/>
                <a:gd name="T13" fmla="*/ 87 h 203"/>
                <a:gd name="T14" fmla="*/ 5 w 56"/>
                <a:gd name="T15" fmla="*/ 47 h 203"/>
                <a:gd name="T16" fmla="*/ 7 w 56"/>
                <a:gd name="T17" fmla="*/ 21 h 203"/>
                <a:gd name="T18" fmla="*/ 16 w 56"/>
                <a:gd name="T19" fmla="*/ 39 h 203"/>
                <a:gd name="T20" fmla="*/ 29 w 56"/>
                <a:gd name="T21" fmla="*/ 87 h 203"/>
                <a:gd name="T22" fmla="*/ 38 w 56"/>
                <a:gd name="T23" fmla="*/ 128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6" h="203">
                  <a:moveTo>
                    <a:pt x="38" y="128"/>
                  </a:moveTo>
                  <a:cubicBezTo>
                    <a:pt x="30" y="134"/>
                    <a:pt x="33" y="144"/>
                    <a:pt x="37" y="153"/>
                  </a:cubicBezTo>
                  <a:cubicBezTo>
                    <a:pt x="32" y="166"/>
                    <a:pt x="29" y="184"/>
                    <a:pt x="44" y="188"/>
                  </a:cubicBezTo>
                  <a:cubicBezTo>
                    <a:pt x="47" y="194"/>
                    <a:pt x="52" y="192"/>
                    <a:pt x="56" y="198"/>
                  </a:cubicBezTo>
                  <a:cubicBezTo>
                    <a:pt x="46" y="203"/>
                    <a:pt x="36" y="203"/>
                    <a:pt x="32" y="192"/>
                  </a:cubicBezTo>
                  <a:cubicBezTo>
                    <a:pt x="29" y="170"/>
                    <a:pt x="32" y="148"/>
                    <a:pt x="28" y="126"/>
                  </a:cubicBezTo>
                  <a:cubicBezTo>
                    <a:pt x="6" y="133"/>
                    <a:pt x="33" y="96"/>
                    <a:pt x="13" y="87"/>
                  </a:cubicBezTo>
                  <a:cubicBezTo>
                    <a:pt x="6" y="73"/>
                    <a:pt x="23" y="51"/>
                    <a:pt x="5" y="47"/>
                  </a:cubicBezTo>
                  <a:cubicBezTo>
                    <a:pt x="4" y="40"/>
                    <a:pt x="0" y="0"/>
                    <a:pt x="7" y="21"/>
                  </a:cubicBezTo>
                  <a:cubicBezTo>
                    <a:pt x="8" y="31"/>
                    <a:pt x="6" y="37"/>
                    <a:pt x="16" y="39"/>
                  </a:cubicBezTo>
                  <a:cubicBezTo>
                    <a:pt x="25" y="55"/>
                    <a:pt x="8" y="84"/>
                    <a:pt x="29" y="87"/>
                  </a:cubicBezTo>
                  <a:cubicBezTo>
                    <a:pt x="32" y="139"/>
                    <a:pt x="28" y="107"/>
                    <a:pt x="38" y="128"/>
                  </a:cubicBezTo>
                  <a:close/>
                </a:path>
              </a:pathLst>
            </a:custGeom>
            <a:solidFill>
              <a:srgbClr val="000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55" name="Freeform 495"/>
            <p:cNvSpPr>
              <a:spLocks/>
            </p:cNvSpPr>
            <p:nvPr/>
          </p:nvSpPr>
          <p:spPr bwMode="auto">
            <a:xfrm>
              <a:off x="2416" y="459"/>
              <a:ext cx="565" cy="217"/>
            </a:xfrm>
            <a:custGeom>
              <a:avLst/>
              <a:gdLst>
                <a:gd name="T0" fmla="*/ 565 w 565"/>
                <a:gd name="T1" fmla="*/ 139 h 217"/>
                <a:gd name="T2" fmla="*/ 557 w 565"/>
                <a:gd name="T3" fmla="*/ 185 h 217"/>
                <a:gd name="T4" fmla="*/ 495 w 565"/>
                <a:gd name="T5" fmla="*/ 183 h 217"/>
                <a:gd name="T6" fmla="*/ 483 w 565"/>
                <a:gd name="T7" fmla="*/ 179 h 217"/>
                <a:gd name="T8" fmla="*/ 253 w 565"/>
                <a:gd name="T9" fmla="*/ 185 h 217"/>
                <a:gd name="T10" fmla="*/ 135 w 565"/>
                <a:gd name="T11" fmla="*/ 193 h 217"/>
                <a:gd name="T12" fmla="*/ 89 w 565"/>
                <a:gd name="T13" fmla="*/ 197 h 217"/>
                <a:gd name="T14" fmla="*/ 79 w 565"/>
                <a:gd name="T15" fmla="*/ 207 h 217"/>
                <a:gd name="T16" fmla="*/ 9 w 565"/>
                <a:gd name="T17" fmla="*/ 203 h 217"/>
                <a:gd name="T18" fmla="*/ 3 w 565"/>
                <a:gd name="T19" fmla="*/ 175 h 217"/>
                <a:gd name="T20" fmla="*/ 67 w 565"/>
                <a:gd name="T21" fmla="*/ 143 h 217"/>
                <a:gd name="T22" fmla="*/ 163 w 565"/>
                <a:gd name="T23" fmla="*/ 129 h 217"/>
                <a:gd name="T24" fmla="*/ 245 w 565"/>
                <a:gd name="T25" fmla="*/ 131 h 217"/>
                <a:gd name="T26" fmla="*/ 271 w 565"/>
                <a:gd name="T27" fmla="*/ 127 h 217"/>
                <a:gd name="T28" fmla="*/ 273 w 565"/>
                <a:gd name="T29" fmla="*/ 103 h 217"/>
                <a:gd name="T30" fmla="*/ 253 w 565"/>
                <a:gd name="T31" fmla="*/ 91 h 217"/>
                <a:gd name="T32" fmla="*/ 223 w 565"/>
                <a:gd name="T33" fmla="*/ 85 h 217"/>
                <a:gd name="T34" fmla="*/ 195 w 565"/>
                <a:gd name="T35" fmla="*/ 71 h 217"/>
                <a:gd name="T36" fmla="*/ 193 w 565"/>
                <a:gd name="T37" fmla="*/ 43 h 217"/>
                <a:gd name="T38" fmla="*/ 233 w 565"/>
                <a:gd name="T39" fmla="*/ 19 h 217"/>
                <a:gd name="T40" fmla="*/ 251 w 565"/>
                <a:gd name="T41" fmla="*/ 11 h 217"/>
                <a:gd name="T42" fmla="*/ 273 w 565"/>
                <a:gd name="T43" fmla="*/ 5 h 217"/>
                <a:gd name="T44" fmla="*/ 317 w 565"/>
                <a:gd name="T45" fmla="*/ 1 h 217"/>
                <a:gd name="T46" fmla="*/ 401 w 565"/>
                <a:gd name="T47" fmla="*/ 13 h 217"/>
                <a:gd name="T48" fmla="*/ 439 w 565"/>
                <a:gd name="T49" fmla="*/ 25 h 217"/>
                <a:gd name="T50" fmla="*/ 359 w 565"/>
                <a:gd name="T51" fmla="*/ 103 h 217"/>
                <a:gd name="T52" fmla="*/ 353 w 565"/>
                <a:gd name="T53" fmla="*/ 119 h 217"/>
                <a:gd name="T54" fmla="*/ 437 w 565"/>
                <a:gd name="T55" fmla="*/ 121 h 217"/>
                <a:gd name="T56" fmla="*/ 543 w 565"/>
                <a:gd name="T57" fmla="*/ 127 h 217"/>
                <a:gd name="T58" fmla="*/ 561 w 565"/>
                <a:gd name="T59" fmla="*/ 133 h 217"/>
                <a:gd name="T60" fmla="*/ 565 w 565"/>
                <a:gd name="T61" fmla="*/ 139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65" h="217">
                  <a:moveTo>
                    <a:pt x="565" y="139"/>
                  </a:moveTo>
                  <a:cubicBezTo>
                    <a:pt x="559" y="165"/>
                    <a:pt x="562" y="150"/>
                    <a:pt x="557" y="185"/>
                  </a:cubicBezTo>
                  <a:cubicBezTo>
                    <a:pt x="536" y="184"/>
                    <a:pt x="516" y="185"/>
                    <a:pt x="495" y="183"/>
                  </a:cubicBezTo>
                  <a:cubicBezTo>
                    <a:pt x="491" y="183"/>
                    <a:pt x="483" y="179"/>
                    <a:pt x="483" y="179"/>
                  </a:cubicBezTo>
                  <a:cubicBezTo>
                    <a:pt x="444" y="179"/>
                    <a:pt x="314" y="183"/>
                    <a:pt x="253" y="185"/>
                  </a:cubicBezTo>
                  <a:cubicBezTo>
                    <a:pt x="195" y="187"/>
                    <a:pt x="162" y="191"/>
                    <a:pt x="135" y="193"/>
                  </a:cubicBezTo>
                  <a:cubicBezTo>
                    <a:pt x="69" y="195"/>
                    <a:pt x="98" y="195"/>
                    <a:pt x="89" y="197"/>
                  </a:cubicBezTo>
                  <a:cubicBezTo>
                    <a:pt x="80" y="199"/>
                    <a:pt x="92" y="206"/>
                    <a:pt x="79" y="207"/>
                  </a:cubicBezTo>
                  <a:cubicBezTo>
                    <a:pt x="55" y="202"/>
                    <a:pt x="29" y="217"/>
                    <a:pt x="9" y="203"/>
                  </a:cubicBezTo>
                  <a:cubicBezTo>
                    <a:pt x="8" y="193"/>
                    <a:pt x="4" y="185"/>
                    <a:pt x="3" y="175"/>
                  </a:cubicBezTo>
                  <a:cubicBezTo>
                    <a:pt x="0" y="137"/>
                    <a:pt x="41" y="147"/>
                    <a:pt x="67" y="143"/>
                  </a:cubicBezTo>
                  <a:cubicBezTo>
                    <a:pt x="98" y="133"/>
                    <a:pt x="130" y="132"/>
                    <a:pt x="163" y="129"/>
                  </a:cubicBezTo>
                  <a:cubicBezTo>
                    <a:pt x="190" y="130"/>
                    <a:pt x="218" y="131"/>
                    <a:pt x="245" y="131"/>
                  </a:cubicBezTo>
                  <a:cubicBezTo>
                    <a:pt x="255" y="131"/>
                    <a:pt x="265" y="135"/>
                    <a:pt x="271" y="127"/>
                  </a:cubicBezTo>
                  <a:cubicBezTo>
                    <a:pt x="277" y="122"/>
                    <a:pt x="276" y="109"/>
                    <a:pt x="273" y="103"/>
                  </a:cubicBezTo>
                  <a:cubicBezTo>
                    <a:pt x="270" y="97"/>
                    <a:pt x="261" y="94"/>
                    <a:pt x="253" y="91"/>
                  </a:cubicBezTo>
                  <a:cubicBezTo>
                    <a:pt x="239" y="86"/>
                    <a:pt x="249" y="89"/>
                    <a:pt x="223" y="85"/>
                  </a:cubicBezTo>
                  <a:cubicBezTo>
                    <a:pt x="215" y="81"/>
                    <a:pt x="200" y="78"/>
                    <a:pt x="195" y="71"/>
                  </a:cubicBezTo>
                  <a:cubicBezTo>
                    <a:pt x="190" y="64"/>
                    <a:pt x="187" y="52"/>
                    <a:pt x="193" y="43"/>
                  </a:cubicBezTo>
                  <a:cubicBezTo>
                    <a:pt x="199" y="24"/>
                    <a:pt x="217" y="30"/>
                    <a:pt x="233" y="19"/>
                  </a:cubicBezTo>
                  <a:cubicBezTo>
                    <a:pt x="238" y="15"/>
                    <a:pt x="251" y="11"/>
                    <a:pt x="251" y="11"/>
                  </a:cubicBezTo>
                  <a:cubicBezTo>
                    <a:pt x="256" y="8"/>
                    <a:pt x="262" y="7"/>
                    <a:pt x="273" y="5"/>
                  </a:cubicBezTo>
                  <a:cubicBezTo>
                    <a:pt x="284" y="3"/>
                    <a:pt x="296" y="0"/>
                    <a:pt x="317" y="1"/>
                  </a:cubicBezTo>
                  <a:cubicBezTo>
                    <a:pt x="351" y="2"/>
                    <a:pt x="367" y="11"/>
                    <a:pt x="401" y="13"/>
                  </a:cubicBezTo>
                  <a:cubicBezTo>
                    <a:pt x="412" y="20"/>
                    <a:pt x="426" y="22"/>
                    <a:pt x="439" y="25"/>
                  </a:cubicBezTo>
                  <a:cubicBezTo>
                    <a:pt x="456" y="92"/>
                    <a:pt x="409" y="100"/>
                    <a:pt x="359" y="103"/>
                  </a:cubicBezTo>
                  <a:cubicBezTo>
                    <a:pt x="357" y="104"/>
                    <a:pt x="343" y="118"/>
                    <a:pt x="353" y="119"/>
                  </a:cubicBezTo>
                  <a:cubicBezTo>
                    <a:pt x="381" y="122"/>
                    <a:pt x="409" y="120"/>
                    <a:pt x="437" y="121"/>
                  </a:cubicBezTo>
                  <a:cubicBezTo>
                    <a:pt x="481" y="130"/>
                    <a:pt x="417" y="120"/>
                    <a:pt x="543" y="127"/>
                  </a:cubicBezTo>
                  <a:cubicBezTo>
                    <a:pt x="550" y="127"/>
                    <a:pt x="561" y="133"/>
                    <a:pt x="561" y="133"/>
                  </a:cubicBezTo>
                  <a:cubicBezTo>
                    <a:pt x="563" y="140"/>
                    <a:pt x="561" y="139"/>
                    <a:pt x="565" y="139"/>
                  </a:cubicBezTo>
                  <a:close/>
                </a:path>
              </a:pathLst>
            </a:custGeom>
            <a:solidFill>
              <a:srgbClr val="FF9900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56" name="Freeform 496"/>
            <p:cNvSpPr>
              <a:spLocks/>
            </p:cNvSpPr>
            <p:nvPr/>
          </p:nvSpPr>
          <p:spPr bwMode="auto">
            <a:xfrm>
              <a:off x="2704" y="557"/>
              <a:ext cx="25" cy="63"/>
            </a:xfrm>
            <a:custGeom>
              <a:avLst/>
              <a:gdLst>
                <a:gd name="T0" fmla="*/ 23 w 25"/>
                <a:gd name="T1" fmla="*/ 19 h 63"/>
                <a:gd name="T2" fmla="*/ 21 w 25"/>
                <a:gd name="T3" fmla="*/ 53 h 63"/>
                <a:gd name="T4" fmla="*/ 11 w 25"/>
                <a:gd name="T5" fmla="*/ 55 h 63"/>
                <a:gd name="T6" fmla="*/ 9 w 25"/>
                <a:gd name="T7" fmla="*/ 63 h 63"/>
                <a:gd name="T8" fmla="*/ 9 w 25"/>
                <a:gd name="T9" fmla="*/ 19 h 63"/>
                <a:gd name="T10" fmla="*/ 15 w 25"/>
                <a:gd name="T11" fmla="*/ 11 h 63"/>
                <a:gd name="T12" fmla="*/ 23 w 25"/>
                <a:gd name="T13" fmla="*/ 19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63">
                  <a:moveTo>
                    <a:pt x="23" y="19"/>
                  </a:moveTo>
                  <a:cubicBezTo>
                    <a:pt x="22" y="30"/>
                    <a:pt x="25" y="42"/>
                    <a:pt x="21" y="53"/>
                  </a:cubicBezTo>
                  <a:cubicBezTo>
                    <a:pt x="20" y="56"/>
                    <a:pt x="14" y="53"/>
                    <a:pt x="11" y="55"/>
                  </a:cubicBezTo>
                  <a:cubicBezTo>
                    <a:pt x="9" y="57"/>
                    <a:pt x="10" y="60"/>
                    <a:pt x="9" y="63"/>
                  </a:cubicBezTo>
                  <a:cubicBezTo>
                    <a:pt x="0" y="50"/>
                    <a:pt x="5" y="34"/>
                    <a:pt x="9" y="19"/>
                  </a:cubicBezTo>
                  <a:cubicBezTo>
                    <a:pt x="6" y="11"/>
                    <a:pt x="4" y="0"/>
                    <a:pt x="15" y="11"/>
                  </a:cubicBezTo>
                  <a:cubicBezTo>
                    <a:pt x="16" y="15"/>
                    <a:pt x="18" y="28"/>
                    <a:pt x="23" y="19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57" name="Freeform 497"/>
            <p:cNvSpPr>
              <a:spLocks/>
            </p:cNvSpPr>
            <p:nvPr/>
          </p:nvSpPr>
          <p:spPr bwMode="auto">
            <a:xfrm>
              <a:off x="2445" y="629"/>
              <a:ext cx="70" cy="30"/>
            </a:xfrm>
            <a:custGeom>
              <a:avLst/>
              <a:gdLst>
                <a:gd name="T0" fmla="*/ 70 w 70"/>
                <a:gd name="T1" fmla="*/ 3 h 30"/>
                <a:gd name="T2" fmla="*/ 24 w 70"/>
                <a:gd name="T3" fmla="*/ 13 h 30"/>
                <a:gd name="T4" fmla="*/ 22 w 70"/>
                <a:gd name="T5" fmla="*/ 19 h 30"/>
                <a:gd name="T6" fmla="*/ 26 w 70"/>
                <a:gd name="T7" fmla="*/ 25 h 30"/>
                <a:gd name="T8" fmla="*/ 10 w 70"/>
                <a:gd name="T9" fmla="*/ 29 h 30"/>
                <a:gd name="T10" fmla="*/ 6 w 70"/>
                <a:gd name="T11" fmla="*/ 11 h 30"/>
                <a:gd name="T12" fmla="*/ 0 w 70"/>
                <a:gd name="T13" fmla="*/ 7 h 30"/>
                <a:gd name="T14" fmla="*/ 36 w 70"/>
                <a:gd name="T15" fmla="*/ 5 h 30"/>
                <a:gd name="T16" fmla="*/ 70 w 70"/>
                <a:gd name="T17" fmla="*/ 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0" h="30">
                  <a:moveTo>
                    <a:pt x="70" y="3"/>
                  </a:moveTo>
                  <a:cubicBezTo>
                    <a:pt x="62" y="15"/>
                    <a:pt x="36" y="12"/>
                    <a:pt x="24" y="13"/>
                  </a:cubicBezTo>
                  <a:cubicBezTo>
                    <a:pt x="23" y="15"/>
                    <a:pt x="22" y="17"/>
                    <a:pt x="22" y="19"/>
                  </a:cubicBezTo>
                  <a:cubicBezTo>
                    <a:pt x="22" y="21"/>
                    <a:pt x="27" y="23"/>
                    <a:pt x="26" y="25"/>
                  </a:cubicBezTo>
                  <a:cubicBezTo>
                    <a:pt x="25" y="30"/>
                    <a:pt x="15" y="28"/>
                    <a:pt x="10" y="29"/>
                  </a:cubicBezTo>
                  <a:cubicBezTo>
                    <a:pt x="7" y="21"/>
                    <a:pt x="3" y="19"/>
                    <a:pt x="6" y="11"/>
                  </a:cubicBezTo>
                  <a:cubicBezTo>
                    <a:pt x="4" y="10"/>
                    <a:pt x="0" y="9"/>
                    <a:pt x="0" y="7"/>
                  </a:cubicBezTo>
                  <a:cubicBezTo>
                    <a:pt x="0" y="0"/>
                    <a:pt x="12" y="3"/>
                    <a:pt x="36" y="5"/>
                  </a:cubicBezTo>
                  <a:cubicBezTo>
                    <a:pt x="53" y="9"/>
                    <a:pt x="41" y="7"/>
                    <a:pt x="70" y="3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58" name="Freeform 498"/>
            <p:cNvSpPr>
              <a:spLocks/>
            </p:cNvSpPr>
            <p:nvPr/>
          </p:nvSpPr>
          <p:spPr bwMode="auto">
            <a:xfrm>
              <a:off x="2659" y="484"/>
              <a:ext cx="140" cy="59"/>
            </a:xfrm>
            <a:custGeom>
              <a:avLst/>
              <a:gdLst>
                <a:gd name="T0" fmla="*/ 140 w 140"/>
                <a:gd name="T1" fmla="*/ 22 h 59"/>
                <a:gd name="T2" fmla="*/ 94 w 140"/>
                <a:gd name="T3" fmla="*/ 42 h 59"/>
                <a:gd name="T4" fmla="*/ 54 w 140"/>
                <a:gd name="T5" fmla="*/ 36 h 59"/>
                <a:gd name="T6" fmla="*/ 34 w 140"/>
                <a:gd name="T7" fmla="*/ 32 h 59"/>
                <a:gd name="T8" fmla="*/ 4 w 140"/>
                <a:gd name="T9" fmla="*/ 40 h 59"/>
                <a:gd name="T10" fmla="*/ 20 w 140"/>
                <a:gd name="T11" fmla="*/ 10 h 59"/>
                <a:gd name="T12" fmla="*/ 78 w 140"/>
                <a:gd name="T13" fmla="*/ 10 h 59"/>
                <a:gd name="T14" fmla="*/ 80 w 140"/>
                <a:gd name="T15" fmla="*/ 4 h 59"/>
                <a:gd name="T16" fmla="*/ 92 w 140"/>
                <a:gd name="T17" fmla="*/ 0 h 59"/>
                <a:gd name="T18" fmla="*/ 128 w 140"/>
                <a:gd name="T19" fmla="*/ 6 h 59"/>
                <a:gd name="T20" fmla="*/ 140 w 140"/>
                <a:gd name="T21" fmla="*/ 22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0" h="59">
                  <a:moveTo>
                    <a:pt x="140" y="22"/>
                  </a:moveTo>
                  <a:cubicBezTo>
                    <a:pt x="134" y="59"/>
                    <a:pt x="130" y="51"/>
                    <a:pt x="94" y="42"/>
                  </a:cubicBezTo>
                  <a:cubicBezTo>
                    <a:pt x="81" y="29"/>
                    <a:pt x="76" y="34"/>
                    <a:pt x="54" y="36"/>
                  </a:cubicBezTo>
                  <a:cubicBezTo>
                    <a:pt x="45" y="39"/>
                    <a:pt x="41" y="37"/>
                    <a:pt x="34" y="32"/>
                  </a:cubicBezTo>
                  <a:cubicBezTo>
                    <a:pt x="29" y="47"/>
                    <a:pt x="20" y="41"/>
                    <a:pt x="4" y="40"/>
                  </a:cubicBezTo>
                  <a:cubicBezTo>
                    <a:pt x="6" y="18"/>
                    <a:pt x="0" y="13"/>
                    <a:pt x="20" y="10"/>
                  </a:cubicBezTo>
                  <a:cubicBezTo>
                    <a:pt x="42" y="14"/>
                    <a:pt x="43" y="16"/>
                    <a:pt x="78" y="10"/>
                  </a:cubicBezTo>
                  <a:cubicBezTo>
                    <a:pt x="80" y="10"/>
                    <a:pt x="78" y="5"/>
                    <a:pt x="80" y="4"/>
                  </a:cubicBezTo>
                  <a:cubicBezTo>
                    <a:pt x="83" y="2"/>
                    <a:pt x="92" y="0"/>
                    <a:pt x="92" y="0"/>
                  </a:cubicBezTo>
                  <a:cubicBezTo>
                    <a:pt x="104" y="2"/>
                    <a:pt x="116" y="2"/>
                    <a:pt x="128" y="6"/>
                  </a:cubicBezTo>
                  <a:cubicBezTo>
                    <a:pt x="133" y="13"/>
                    <a:pt x="140" y="13"/>
                    <a:pt x="140" y="22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59" name="Freeform 499"/>
            <p:cNvSpPr>
              <a:spLocks/>
            </p:cNvSpPr>
            <p:nvPr/>
          </p:nvSpPr>
          <p:spPr bwMode="auto">
            <a:xfrm>
              <a:off x="2701" y="498"/>
              <a:ext cx="20" cy="26"/>
            </a:xfrm>
            <a:custGeom>
              <a:avLst/>
              <a:gdLst>
                <a:gd name="T0" fmla="*/ 4 w 20"/>
                <a:gd name="T1" fmla="*/ 0 h 26"/>
                <a:gd name="T2" fmla="*/ 4 w 20"/>
                <a:gd name="T3" fmla="*/ 22 h 26"/>
                <a:gd name="T4" fmla="*/ 20 w 20"/>
                <a:gd name="T5" fmla="*/ 22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0" h="26">
                  <a:moveTo>
                    <a:pt x="4" y="0"/>
                  </a:moveTo>
                  <a:cubicBezTo>
                    <a:pt x="5" y="3"/>
                    <a:pt x="0" y="18"/>
                    <a:pt x="4" y="22"/>
                  </a:cubicBezTo>
                  <a:cubicBezTo>
                    <a:pt x="7" y="26"/>
                    <a:pt x="17" y="22"/>
                    <a:pt x="20" y="22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60" name="Freeform 500"/>
            <p:cNvSpPr>
              <a:spLocks/>
            </p:cNvSpPr>
            <p:nvPr/>
          </p:nvSpPr>
          <p:spPr bwMode="auto">
            <a:xfrm>
              <a:off x="2737" y="498"/>
              <a:ext cx="18" cy="15"/>
            </a:xfrm>
            <a:custGeom>
              <a:avLst/>
              <a:gdLst>
                <a:gd name="T0" fmla="*/ 18 w 18"/>
                <a:gd name="T1" fmla="*/ 3 h 15"/>
                <a:gd name="T2" fmla="*/ 0 w 18"/>
                <a:gd name="T3" fmla="*/ 10 h 15"/>
                <a:gd name="T4" fmla="*/ 18 w 18"/>
                <a:gd name="T5" fmla="*/ 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5">
                  <a:moveTo>
                    <a:pt x="18" y="3"/>
                  </a:moveTo>
                  <a:cubicBezTo>
                    <a:pt x="16" y="15"/>
                    <a:pt x="11" y="12"/>
                    <a:pt x="0" y="10"/>
                  </a:cubicBezTo>
                  <a:cubicBezTo>
                    <a:pt x="3" y="0"/>
                    <a:pt x="8" y="3"/>
                    <a:pt x="18" y="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61" name="Freeform 501"/>
            <p:cNvSpPr>
              <a:spLocks/>
            </p:cNvSpPr>
            <p:nvPr/>
          </p:nvSpPr>
          <p:spPr bwMode="auto">
            <a:xfrm>
              <a:off x="2786" y="553"/>
              <a:ext cx="58" cy="39"/>
            </a:xfrm>
            <a:custGeom>
              <a:avLst/>
              <a:gdLst>
                <a:gd name="T0" fmla="*/ 58 w 58"/>
                <a:gd name="T1" fmla="*/ 0 h 39"/>
                <a:gd name="T2" fmla="*/ 10 w 58"/>
                <a:gd name="T3" fmla="*/ 23 h 39"/>
                <a:gd name="T4" fmla="*/ 34 w 58"/>
                <a:gd name="T5" fmla="*/ 8 h 39"/>
                <a:gd name="T6" fmla="*/ 58 w 58"/>
                <a:gd name="T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39">
                  <a:moveTo>
                    <a:pt x="58" y="0"/>
                  </a:moveTo>
                  <a:cubicBezTo>
                    <a:pt x="55" y="39"/>
                    <a:pt x="45" y="24"/>
                    <a:pt x="10" y="23"/>
                  </a:cubicBezTo>
                  <a:cubicBezTo>
                    <a:pt x="0" y="6"/>
                    <a:pt x="23" y="9"/>
                    <a:pt x="34" y="8"/>
                  </a:cubicBezTo>
                  <a:cubicBezTo>
                    <a:pt x="39" y="0"/>
                    <a:pt x="49" y="0"/>
                    <a:pt x="58" y="0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62" name="Freeform 502"/>
            <p:cNvSpPr>
              <a:spLocks/>
            </p:cNvSpPr>
            <p:nvPr/>
          </p:nvSpPr>
          <p:spPr bwMode="auto">
            <a:xfrm>
              <a:off x="2973" y="550"/>
              <a:ext cx="111" cy="80"/>
            </a:xfrm>
            <a:custGeom>
              <a:avLst/>
              <a:gdLst>
                <a:gd name="T0" fmla="*/ 97 w 111"/>
                <a:gd name="T1" fmla="*/ 18 h 80"/>
                <a:gd name="T2" fmla="*/ 105 w 111"/>
                <a:gd name="T3" fmla="*/ 50 h 80"/>
                <a:gd name="T4" fmla="*/ 102 w 111"/>
                <a:gd name="T5" fmla="*/ 68 h 80"/>
                <a:gd name="T6" fmla="*/ 6 w 111"/>
                <a:gd name="T7" fmla="*/ 60 h 80"/>
                <a:gd name="T8" fmla="*/ 3 w 111"/>
                <a:gd name="T9" fmla="*/ 35 h 80"/>
                <a:gd name="T10" fmla="*/ 16 w 111"/>
                <a:gd name="T11" fmla="*/ 14 h 80"/>
                <a:gd name="T12" fmla="*/ 61 w 111"/>
                <a:gd name="T13" fmla="*/ 9 h 80"/>
                <a:gd name="T14" fmla="*/ 97 w 111"/>
                <a:gd name="T15" fmla="*/ 18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1" h="80">
                  <a:moveTo>
                    <a:pt x="97" y="18"/>
                  </a:moveTo>
                  <a:cubicBezTo>
                    <a:pt x="99" y="29"/>
                    <a:pt x="99" y="40"/>
                    <a:pt x="105" y="50"/>
                  </a:cubicBezTo>
                  <a:cubicBezTo>
                    <a:pt x="106" y="58"/>
                    <a:pt x="111" y="64"/>
                    <a:pt x="102" y="68"/>
                  </a:cubicBezTo>
                  <a:cubicBezTo>
                    <a:pt x="74" y="66"/>
                    <a:pt x="18" y="80"/>
                    <a:pt x="6" y="60"/>
                  </a:cubicBezTo>
                  <a:cubicBezTo>
                    <a:pt x="8" y="50"/>
                    <a:pt x="12" y="42"/>
                    <a:pt x="3" y="35"/>
                  </a:cubicBezTo>
                  <a:cubicBezTo>
                    <a:pt x="5" y="22"/>
                    <a:pt x="0" y="16"/>
                    <a:pt x="16" y="14"/>
                  </a:cubicBezTo>
                  <a:cubicBezTo>
                    <a:pt x="24" y="0"/>
                    <a:pt x="48" y="9"/>
                    <a:pt x="61" y="9"/>
                  </a:cubicBezTo>
                  <a:cubicBezTo>
                    <a:pt x="71" y="10"/>
                    <a:pt x="88" y="11"/>
                    <a:pt x="97" y="18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63" name="Freeform 503"/>
            <p:cNvSpPr>
              <a:spLocks/>
            </p:cNvSpPr>
            <p:nvPr/>
          </p:nvSpPr>
          <p:spPr bwMode="auto">
            <a:xfrm>
              <a:off x="2295" y="577"/>
              <a:ext cx="127" cy="64"/>
            </a:xfrm>
            <a:custGeom>
              <a:avLst/>
              <a:gdLst>
                <a:gd name="T0" fmla="*/ 120 w 127"/>
                <a:gd name="T1" fmla="*/ 48 h 64"/>
                <a:gd name="T2" fmla="*/ 40 w 127"/>
                <a:gd name="T3" fmla="*/ 50 h 64"/>
                <a:gd name="T4" fmla="*/ 21 w 127"/>
                <a:gd name="T5" fmla="*/ 39 h 64"/>
                <a:gd name="T6" fmla="*/ 28 w 127"/>
                <a:gd name="T7" fmla="*/ 20 h 64"/>
                <a:gd name="T8" fmla="*/ 39 w 127"/>
                <a:gd name="T9" fmla="*/ 0 h 64"/>
                <a:gd name="T10" fmla="*/ 115 w 127"/>
                <a:gd name="T11" fmla="*/ 6 h 64"/>
                <a:gd name="T12" fmla="*/ 120 w 127"/>
                <a:gd name="T13" fmla="*/ 23 h 64"/>
                <a:gd name="T14" fmla="*/ 127 w 127"/>
                <a:gd name="T15" fmla="*/ 44 h 64"/>
                <a:gd name="T16" fmla="*/ 120 w 127"/>
                <a:gd name="T17" fmla="*/ 48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7" h="64">
                  <a:moveTo>
                    <a:pt x="120" y="48"/>
                  </a:moveTo>
                  <a:cubicBezTo>
                    <a:pt x="93" y="49"/>
                    <a:pt x="63" y="64"/>
                    <a:pt x="40" y="50"/>
                  </a:cubicBezTo>
                  <a:cubicBezTo>
                    <a:pt x="22" y="63"/>
                    <a:pt x="0" y="52"/>
                    <a:pt x="21" y="39"/>
                  </a:cubicBezTo>
                  <a:cubicBezTo>
                    <a:pt x="12" y="37"/>
                    <a:pt x="22" y="24"/>
                    <a:pt x="28" y="20"/>
                  </a:cubicBezTo>
                  <a:cubicBezTo>
                    <a:pt x="33" y="12"/>
                    <a:pt x="31" y="5"/>
                    <a:pt x="39" y="0"/>
                  </a:cubicBezTo>
                  <a:cubicBezTo>
                    <a:pt x="60" y="6"/>
                    <a:pt x="94" y="5"/>
                    <a:pt x="115" y="6"/>
                  </a:cubicBezTo>
                  <a:cubicBezTo>
                    <a:pt x="113" y="14"/>
                    <a:pt x="112" y="20"/>
                    <a:pt x="120" y="23"/>
                  </a:cubicBezTo>
                  <a:cubicBezTo>
                    <a:pt x="121" y="42"/>
                    <a:pt x="125" y="31"/>
                    <a:pt x="127" y="44"/>
                  </a:cubicBezTo>
                  <a:cubicBezTo>
                    <a:pt x="126" y="45"/>
                    <a:pt x="120" y="54"/>
                    <a:pt x="120" y="48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64" name="Freeform 504"/>
            <p:cNvSpPr>
              <a:spLocks/>
            </p:cNvSpPr>
            <p:nvPr/>
          </p:nvSpPr>
          <p:spPr bwMode="auto">
            <a:xfrm>
              <a:off x="2254" y="710"/>
              <a:ext cx="241" cy="51"/>
            </a:xfrm>
            <a:custGeom>
              <a:avLst/>
              <a:gdLst>
                <a:gd name="T0" fmla="*/ 237 w 241"/>
                <a:gd name="T1" fmla="*/ 4 h 51"/>
                <a:gd name="T2" fmla="*/ 230 w 241"/>
                <a:gd name="T3" fmla="*/ 44 h 51"/>
                <a:gd name="T4" fmla="*/ 159 w 241"/>
                <a:gd name="T5" fmla="*/ 46 h 51"/>
                <a:gd name="T6" fmla="*/ 0 w 241"/>
                <a:gd name="T7" fmla="*/ 44 h 51"/>
                <a:gd name="T8" fmla="*/ 8 w 241"/>
                <a:gd name="T9" fmla="*/ 22 h 51"/>
                <a:gd name="T10" fmla="*/ 27 w 241"/>
                <a:gd name="T11" fmla="*/ 2 h 51"/>
                <a:gd name="T12" fmla="*/ 198 w 241"/>
                <a:gd name="T13" fmla="*/ 1 h 51"/>
                <a:gd name="T14" fmla="*/ 234 w 241"/>
                <a:gd name="T15" fmla="*/ 2 h 51"/>
                <a:gd name="T16" fmla="*/ 237 w 241"/>
                <a:gd name="T17" fmla="*/ 4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1" h="51">
                  <a:moveTo>
                    <a:pt x="237" y="4"/>
                  </a:moveTo>
                  <a:cubicBezTo>
                    <a:pt x="237" y="18"/>
                    <a:pt x="241" y="36"/>
                    <a:pt x="230" y="44"/>
                  </a:cubicBezTo>
                  <a:cubicBezTo>
                    <a:pt x="219" y="51"/>
                    <a:pt x="180" y="46"/>
                    <a:pt x="159" y="46"/>
                  </a:cubicBezTo>
                  <a:cubicBezTo>
                    <a:pt x="106" y="45"/>
                    <a:pt x="53" y="45"/>
                    <a:pt x="0" y="44"/>
                  </a:cubicBezTo>
                  <a:cubicBezTo>
                    <a:pt x="5" y="37"/>
                    <a:pt x="3" y="29"/>
                    <a:pt x="8" y="22"/>
                  </a:cubicBezTo>
                  <a:cubicBezTo>
                    <a:pt x="11" y="9"/>
                    <a:pt x="13" y="4"/>
                    <a:pt x="27" y="2"/>
                  </a:cubicBezTo>
                  <a:cubicBezTo>
                    <a:pt x="84" y="5"/>
                    <a:pt x="141" y="4"/>
                    <a:pt x="198" y="1"/>
                  </a:cubicBezTo>
                  <a:cubicBezTo>
                    <a:pt x="210" y="1"/>
                    <a:pt x="222" y="0"/>
                    <a:pt x="234" y="2"/>
                  </a:cubicBezTo>
                  <a:cubicBezTo>
                    <a:pt x="238" y="3"/>
                    <a:pt x="234" y="12"/>
                    <a:pt x="237" y="4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65" name="Freeform 505"/>
            <p:cNvSpPr>
              <a:spLocks/>
            </p:cNvSpPr>
            <p:nvPr/>
          </p:nvSpPr>
          <p:spPr bwMode="auto">
            <a:xfrm>
              <a:off x="2860" y="690"/>
              <a:ext cx="274" cy="69"/>
            </a:xfrm>
            <a:custGeom>
              <a:avLst/>
              <a:gdLst>
                <a:gd name="T0" fmla="*/ 269 w 274"/>
                <a:gd name="T1" fmla="*/ 58 h 69"/>
                <a:gd name="T2" fmla="*/ 78 w 274"/>
                <a:gd name="T3" fmla="*/ 54 h 69"/>
                <a:gd name="T4" fmla="*/ 60 w 274"/>
                <a:gd name="T5" fmla="*/ 55 h 69"/>
                <a:gd name="T6" fmla="*/ 59 w 274"/>
                <a:gd name="T7" fmla="*/ 51 h 69"/>
                <a:gd name="T8" fmla="*/ 60 w 274"/>
                <a:gd name="T9" fmla="*/ 7 h 69"/>
                <a:gd name="T10" fmla="*/ 86 w 274"/>
                <a:gd name="T11" fmla="*/ 10 h 69"/>
                <a:gd name="T12" fmla="*/ 167 w 274"/>
                <a:gd name="T13" fmla="*/ 9 h 69"/>
                <a:gd name="T14" fmla="*/ 246 w 274"/>
                <a:gd name="T15" fmla="*/ 13 h 69"/>
                <a:gd name="T16" fmla="*/ 261 w 274"/>
                <a:gd name="T17" fmla="*/ 28 h 69"/>
                <a:gd name="T18" fmla="*/ 272 w 274"/>
                <a:gd name="T19" fmla="*/ 57 h 69"/>
                <a:gd name="T20" fmla="*/ 269 w 274"/>
                <a:gd name="T21" fmla="*/ 5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4" h="69">
                  <a:moveTo>
                    <a:pt x="269" y="58"/>
                  </a:moveTo>
                  <a:cubicBezTo>
                    <a:pt x="0" y="57"/>
                    <a:pt x="152" y="69"/>
                    <a:pt x="78" y="54"/>
                  </a:cubicBezTo>
                  <a:cubicBezTo>
                    <a:pt x="72" y="55"/>
                    <a:pt x="66" y="54"/>
                    <a:pt x="60" y="55"/>
                  </a:cubicBezTo>
                  <a:cubicBezTo>
                    <a:pt x="54" y="58"/>
                    <a:pt x="51" y="53"/>
                    <a:pt x="59" y="51"/>
                  </a:cubicBezTo>
                  <a:cubicBezTo>
                    <a:pt x="61" y="46"/>
                    <a:pt x="56" y="14"/>
                    <a:pt x="60" y="7"/>
                  </a:cubicBezTo>
                  <a:cubicBezTo>
                    <a:pt x="64" y="0"/>
                    <a:pt x="68" y="10"/>
                    <a:pt x="86" y="10"/>
                  </a:cubicBezTo>
                  <a:cubicBezTo>
                    <a:pt x="104" y="10"/>
                    <a:pt x="140" y="8"/>
                    <a:pt x="167" y="9"/>
                  </a:cubicBezTo>
                  <a:cubicBezTo>
                    <a:pt x="196" y="12"/>
                    <a:pt x="209" y="12"/>
                    <a:pt x="246" y="13"/>
                  </a:cubicBezTo>
                  <a:cubicBezTo>
                    <a:pt x="262" y="18"/>
                    <a:pt x="252" y="16"/>
                    <a:pt x="261" y="28"/>
                  </a:cubicBezTo>
                  <a:cubicBezTo>
                    <a:pt x="263" y="43"/>
                    <a:pt x="265" y="46"/>
                    <a:pt x="272" y="57"/>
                  </a:cubicBezTo>
                  <a:cubicBezTo>
                    <a:pt x="273" y="65"/>
                    <a:pt x="274" y="65"/>
                    <a:pt x="269" y="58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66" name="Freeform 506"/>
            <p:cNvSpPr>
              <a:spLocks/>
            </p:cNvSpPr>
            <p:nvPr/>
          </p:nvSpPr>
          <p:spPr bwMode="auto">
            <a:xfrm>
              <a:off x="2896" y="845"/>
              <a:ext cx="295" cy="58"/>
            </a:xfrm>
            <a:custGeom>
              <a:avLst/>
              <a:gdLst>
                <a:gd name="T0" fmla="*/ 287 w 295"/>
                <a:gd name="T1" fmla="*/ 52 h 58"/>
                <a:gd name="T2" fmla="*/ 234 w 295"/>
                <a:gd name="T3" fmla="*/ 58 h 58"/>
                <a:gd name="T4" fmla="*/ 5 w 295"/>
                <a:gd name="T5" fmla="*/ 55 h 58"/>
                <a:gd name="T6" fmla="*/ 5 w 295"/>
                <a:gd name="T7" fmla="*/ 31 h 58"/>
                <a:gd name="T8" fmla="*/ 14 w 295"/>
                <a:gd name="T9" fmla="*/ 4 h 58"/>
                <a:gd name="T10" fmla="*/ 128 w 295"/>
                <a:gd name="T11" fmla="*/ 8 h 58"/>
                <a:gd name="T12" fmla="*/ 269 w 295"/>
                <a:gd name="T13" fmla="*/ 8 h 58"/>
                <a:gd name="T14" fmla="*/ 278 w 295"/>
                <a:gd name="T15" fmla="*/ 17 h 58"/>
                <a:gd name="T16" fmla="*/ 290 w 295"/>
                <a:gd name="T17" fmla="*/ 46 h 58"/>
                <a:gd name="T18" fmla="*/ 287 w 295"/>
                <a:gd name="T19" fmla="*/ 5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5" h="58">
                  <a:moveTo>
                    <a:pt x="287" y="52"/>
                  </a:moveTo>
                  <a:cubicBezTo>
                    <a:pt x="265" y="53"/>
                    <a:pt x="253" y="54"/>
                    <a:pt x="234" y="58"/>
                  </a:cubicBezTo>
                  <a:cubicBezTo>
                    <a:pt x="95" y="56"/>
                    <a:pt x="110" y="52"/>
                    <a:pt x="5" y="55"/>
                  </a:cubicBezTo>
                  <a:cubicBezTo>
                    <a:pt x="0" y="47"/>
                    <a:pt x="3" y="40"/>
                    <a:pt x="5" y="31"/>
                  </a:cubicBezTo>
                  <a:cubicBezTo>
                    <a:pt x="6" y="14"/>
                    <a:pt x="2" y="11"/>
                    <a:pt x="14" y="4"/>
                  </a:cubicBezTo>
                  <a:cubicBezTo>
                    <a:pt x="151" y="5"/>
                    <a:pt x="81" y="0"/>
                    <a:pt x="128" y="8"/>
                  </a:cubicBezTo>
                  <a:cubicBezTo>
                    <a:pt x="171" y="7"/>
                    <a:pt x="227" y="0"/>
                    <a:pt x="269" y="8"/>
                  </a:cubicBezTo>
                  <a:cubicBezTo>
                    <a:pt x="295" y="11"/>
                    <a:pt x="275" y="11"/>
                    <a:pt x="278" y="17"/>
                  </a:cubicBezTo>
                  <a:cubicBezTo>
                    <a:pt x="281" y="23"/>
                    <a:pt x="289" y="40"/>
                    <a:pt x="290" y="46"/>
                  </a:cubicBezTo>
                  <a:cubicBezTo>
                    <a:pt x="290" y="48"/>
                    <a:pt x="288" y="50"/>
                    <a:pt x="287" y="52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67" name="Freeform 507"/>
            <p:cNvSpPr>
              <a:spLocks/>
            </p:cNvSpPr>
            <p:nvPr/>
          </p:nvSpPr>
          <p:spPr bwMode="auto">
            <a:xfrm>
              <a:off x="2180" y="844"/>
              <a:ext cx="309" cy="55"/>
            </a:xfrm>
            <a:custGeom>
              <a:avLst/>
              <a:gdLst>
                <a:gd name="T0" fmla="*/ 304 w 309"/>
                <a:gd name="T1" fmla="*/ 54 h 55"/>
                <a:gd name="T2" fmla="*/ 259 w 309"/>
                <a:gd name="T3" fmla="*/ 41 h 55"/>
                <a:gd name="T4" fmla="*/ 242 w 309"/>
                <a:gd name="T5" fmla="*/ 48 h 55"/>
                <a:gd name="T6" fmla="*/ 37 w 309"/>
                <a:gd name="T7" fmla="*/ 50 h 55"/>
                <a:gd name="T8" fmla="*/ 20 w 309"/>
                <a:gd name="T9" fmla="*/ 41 h 55"/>
                <a:gd name="T10" fmla="*/ 49 w 309"/>
                <a:gd name="T11" fmla="*/ 2 h 55"/>
                <a:gd name="T12" fmla="*/ 305 w 309"/>
                <a:gd name="T13" fmla="*/ 12 h 55"/>
                <a:gd name="T14" fmla="*/ 302 w 309"/>
                <a:gd name="T15" fmla="*/ 12 h 55"/>
                <a:gd name="T16" fmla="*/ 304 w 309"/>
                <a:gd name="T17" fmla="*/ 36 h 55"/>
                <a:gd name="T18" fmla="*/ 304 w 309"/>
                <a:gd name="T19" fmla="*/ 54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9" h="55">
                  <a:moveTo>
                    <a:pt x="304" y="54"/>
                  </a:moveTo>
                  <a:cubicBezTo>
                    <a:pt x="265" y="52"/>
                    <a:pt x="278" y="55"/>
                    <a:pt x="259" y="41"/>
                  </a:cubicBezTo>
                  <a:cubicBezTo>
                    <a:pt x="248" y="50"/>
                    <a:pt x="255" y="48"/>
                    <a:pt x="242" y="48"/>
                  </a:cubicBezTo>
                  <a:cubicBezTo>
                    <a:pt x="205" y="52"/>
                    <a:pt x="74" y="51"/>
                    <a:pt x="37" y="50"/>
                  </a:cubicBezTo>
                  <a:cubicBezTo>
                    <a:pt x="0" y="49"/>
                    <a:pt x="18" y="49"/>
                    <a:pt x="20" y="41"/>
                  </a:cubicBezTo>
                  <a:cubicBezTo>
                    <a:pt x="24" y="24"/>
                    <a:pt x="30" y="5"/>
                    <a:pt x="49" y="2"/>
                  </a:cubicBezTo>
                  <a:cubicBezTo>
                    <a:pt x="130" y="3"/>
                    <a:pt x="224" y="0"/>
                    <a:pt x="305" y="12"/>
                  </a:cubicBezTo>
                  <a:cubicBezTo>
                    <a:pt x="309" y="19"/>
                    <a:pt x="300" y="4"/>
                    <a:pt x="302" y="12"/>
                  </a:cubicBezTo>
                  <a:cubicBezTo>
                    <a:pt x="301" y="18"/>
                    <a:pt x="305" y="30"/>
                    <a:pt x="304" y="36"/>
                  </a:cubicBezTo>
                  <a:cubicBezTo>
                    <a:pt x="305" y="41"/>
                    <a:pt x="304" y="54"/>
                    <a:pt x="304" y="54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68" name="Freeform 508"/>
            <p:cNvSpPr>
              <a:spLocks/>
            </p:cNvSpPr>
            <p:nvPr/>
          </p:nvSpPr>
          <p:spPr bwMode="auto">
            <a:xfrm>
              <a:off x="2870" y="969"/>
              <a:ext cx="385" cy="71"/>
            </a:xfrm>
            <a:custGeom>
              <a:avLst/>
              <a:gdLst>
                <a:gd name="T0" fmla="*/ 380 w 385"/>
                <a:gd name="T1" fmla="*/ 61 h 71"/>
                <a:gd name="T2" fmla="*/ 37 w 385"/>
                <a:gd name="T3" fmla="*/ 63 h 71"/>
                <a:gd name="T4" fmla="*/ 8 w 385"/>
                <a:gd name="T5" fmla="*/ 64 h 71"/>
                <a:gd name="T6" fmla="*/ 7 w 385"/>
                <a:gd name="T7" fmla="*/ 18 h 71"/>
                <a:gd name="T8" fmla="*/ 16 w 385"/>
                <a:gd name="T9" fmla="*/ 18 h 71"/>
                <a:gd name="T10" fmla="*/ 104 w 385"/>
                <a:gd name="T11" fmla="*/ 13 h 71"/>
                <a:gd name="T12" fmla="*/ 212 w 385"/>
                <a:gd name="T13" fmla="*/ 12 h 71"/>
                <a:gd name="T14" fmla="*/ 367 w 385"/>
                <a:gd name="T15" fmla="*/ 16 h 71"/>
                <a:gd name="T16" fmla="*/ 373 w 385"/>
                <a:gd name="T17" fmla="*/ 30 h 71"/>
                <a:gd name="T18" fmla="*/ 379 w 385"/>
                <a:gd name="T19" fmla="*/ 43 h 71"/>
                <a:gd name="T20" fmla="*/ 385 w 385"/>
                <a:gd name="T21" fmla="*/ 58 h 71"/>
                <a:gd name="T22" fmla="*/ 380 w 385"/>
                <a:gd name="T23" fmla="*/ 61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5" h="71">
                  <a:moveTo>
                    <a:pt x="380" y="61"/>
                  </a:moveTo>
                  <a:cubicBezTo>
                    <a:pt x="271" y="70"/>
                    <a:pt x="143" y="62"/>
                    <a:pt x="37" y="63"/>
                  </a:cubicBezTo>
                  <a:cubicBezTo>
                    <a:pt x="29" y="62"/>
                    <a:pt x="11" y="71"/>
                    <a:pt x="8" y="64"/>
                  </a:cubicBezTo>
                  <a:cubicBezTo>
                    <a:pt x="2" y="59"/>
                    <a:pt x="6" y="26"/>
                    <a:pt x="7" y="18"/>
                  </a:cubicBezTo>
                  <a:cubicBezTo>
                    <a:pt x="8" y="10"/>
                    <a:pt x="0" y="19"/>
                    <a:pt x="16" y="18"/>
                  </a:cubicBezTo>
                  <a:cubicBezTo>
                    <a:pt x="40" y="0"/>
                    <a:pt x="28" y="14"/>
                    <a:pt x="104" y="13"/>
                  </a:cubicBezTo>
                  <a:cubicBezTo>
                    <a:pt x="140" y="12"/>
                    <a:pt x="176" y="12"/>
                    <a:pt x="212" y="12"/>
                  </a:cubicBezTo>
                  <a:cubicBezTo>
                    <a:pt x="259" y="13"/>
                    <a:pt x="320" y="10"/>
                    <a:pt x="367" y="16"/>
                  </a:cubicBezTo>
                  <a:cubicBezTo>
                    <a:pt x="369" y="25"/>
                    <a:pt x="366" y="26"/>
                    <a:pt x="373" y="30"/>
                  </a:cubicBezTo>
                  <a:cubicBezTo>
                    <a:pt x="376" y="34"/>
                    <a:pt x="377" y="38"/>
                    <a:pt x="379" y="43"/>
                  </a:cubicBezTo>
                  <a:cubicBezTo>
                    <a:pt x="380" y="49"/>
                    <a:pt x="381" y="53"/>
                    <a:pt x="385" y="58"/>
                  </a:cubicBezTo>
                  <a:cubicBezTo>
                    <a:pt x="383" y="64"/>
                    <a:pt x="384" y="64"/>
                    <a:pt x="380" y="61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69" name="Freeform 509"/>
            <p:cNvSpPr>
              <a:spLocks/>
            </p:cNvSpPr>
            <p:nvPr/>
          </p:nvSpPr>
          <p:spPr bwMode="auto">
            <a:xfrm>
              <a:off x="2130" y="984"/>
              <a:ext cx="369" cy="56"/>
            </a:xfrm>
            <a:custGeom>
              <a:avLst/>
              <a:gdLst>
                <a:gd name="T0" fmla="*/ 343 w 369"/>
                <a:gd name="T1" fmla="*/ 6 h 56"/>
                <a:gd name="T2" fmla="*/ 351 w 369"/>
                <a:gd name="T3" fmla="*/ 10 h 56"/>
                <a:gd name="T4" fmla="*/ 352 w 369"/>
                <a:gd name="T5" fmla="*/ 37 h 56"/>
                <a:gd name="T6" fmla="*/ 355 w 369"/>
                <a:gd name="T7" fmla="*/ 49 h 56"/>
                <a:gd name="T8" fmla="*/ 328 w 369"/>
                <a:gd name="T9" fmla="*/ 54 h 56"/>
                <a:gd name="T10" fmla="*/ 204 w 369"/>
                <a:gd name="T11" fmla="*/ 49 h 56"/>
                <a:gd name="T12" fmla="*/ 190 w 369"/>
                <a:gd name="T13" fmla="*/ 48 h 56"/>
                <a:gd name="T14" fmla="*/ 31 w 369"/>
                <a:gd name="T15" fmla="*/ 49 h 56"/>
                <a:gd name="T16" fmla="*/ 6 w 369"/>
                <a:gd name="T17" fmla="*/ 43 h 56"/>
                <a:gd name="T18" fmla="*/ 15 w 369"/>
                <a:gd name="T19" fmla="*/ 16 h 56"/>
                <a:gd name="T20" fmla="*/ 30 w 369"/>
                <a:gd name="T21" fmla="*/ 3 h 56"/>
                <a:gd name="T22" fmla="*/ 202 w 369"/>
                <a:gd name="T23" fmla="*/ 3 h 56"/>
                <a:gd name="T24" fmla="*/ 343 w 369"/>
                <a:gd name="T25" fmla="*/ 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69" h="56">
                  <a:moveTo>
                    <a:pt x="343" y="6"/>
                  </a:moveTo>
                  <a:cubicBezTo>
                    <a:pt x="369" y="8"/>
                    <a:pt x="350" y="5"/>
                    <a:pt x="351" y="10"/>
                  </a:cubicBezTo>
                  <a:cubicBezTo>
                    <a:pt x="352" y="15"/>
                    <a:pt x="351" y="31"/>
                    <a:pt x="352" y="37"/>
                  </a:cubicBezTo>
                  <a:cubicBezTo>
                    <a:pt x="353" y="43"/>
                    <a:pt x="359" y="46"/>
                    <a:pt x="355" y="49"/>
                  </a:cubicBezTo>
                  <a:cubicBezTo>
                    <a:pt x="351" y="56"/>
                    <a:pt x="336" y="54"/>
                    <a:pt x="328" y="54"/>
                  </a:cubicBezTo>
                  <a:cubicBezTo>
                    <a:pt x="229" y="50"/>
                    <a:pt x="311" y="54"/>
                    <a:pt x="204" y="49"/>
                  </a:cubicBezTo>
                  <a:cubicBezTo>
                    <a:pt x="197" y="48"/>
                    <a:pt x="196" y="45"/>
                    <a:pt x="190" y="48"/>
                  </a:cubicBezTo>
                  <a:cubicBezTo>
                    <a:pt x="162" y="50"/>
                    <a:pt x="62" y="51"/>
                    <a:pt x="31" y="49"/>
                  </a:cubicBezTo>
                  <a:cubicBezTo>
                    <a:pt x="0" y="48"/>
                    <a:pt x="9" y="48"/>
                    <a:pt x="6" y="43"/>
                  </a:cubicBezTo>
                  <a:cubicBezTo>
                    <a:pt x="8" y="35"/>
                    <a:pt x="11" y="23"/>
                    <a:pt x="15" y="16"/>
                  </a:cubicBezTo>
                  <a:cubicBezTo>
                    <a:pt x="16" y="10"/>
                    <a:pt x="23" y="4"/>
                    <a:pt x="30" y="3"/>
                  </a:cubicBezTo>
                  <a:cubicBezTo>
                    <a:pt x="61" y="0"/>
                    <a:pt x="148" y="3"/>
                    <a:pt x="202" y="3"/>
                  </a:cubicBezTo>
                  <a:cubicBezTo>
                    <a:pt x="254" y="3"/>
                    <a:pt x="317" y="4"/>
                    <a:pt x="343" y="6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70" name="Freeform 510"/>
            <p:cNvSpPr>
              <a:spLocks/>
            </p:cNvSpPr>
            <p:nvPr/>
          </p:nvSpPr>
          <p:spPr bwMode="auto">
            <a:xfrm>
              <a:off x="2858" y="1122"/>
              <a:ext cx="483" cy="77"/>
            </a:xfrm>
            <a:custGeom>
              <a:avLst/>
              <a:gdLst>
                <a:gd name="T0" fmla="*/ 461 w 483"/>
                <a:gd name="T1" fmla="*/ 12 h 77"/>
                <a:gd name="T2" fmla="*/ 469 w 483"/>
                <a:gd name="T3" fmla="*/ 28 h 77"/>
                <a:gd name="T4" fmla="*/ 467 w 483"/>
                <a:gd name="T5" fmla="*/ 60 h 77"/>
                <a:gd name="T6" fmla="*/ 448 w 483"/>
                <a:gd name="T7" fmla="*/ 66 h 77"/>
                <a:gd name="T8" fmla="*/ 259 w 483"/>
                <a:gd name="T9" fmla="*/ 58 h 77"/>
                <a:gd name="T10" fmla="*/ 79 w 483"/>
                <a:gd name="T11" fmla="*/ 58 h 77"/>
                <a:gd name="T12" fmla="*/ 4 w 483"/>
                <a:gd name="T13" fmla="*/ 52 h 77"/>
                <a:gd name="T14" fmla="*/ 55 w 483"/>
                <a:gd name="T15" fmla="*/ 4 h 77"/>
                <a:gd name="T16" fmla="*/ 74 w 483"/>
                <a:gd name="T17" fmla="*/ 3 h 77"/>
                <a:gd name="T18" fmla="*/ 403 w 483"/>
                <a:gd name="T19" fmla="*/ 13 h 77"/>
                <a:gd name="T20" fmla="*/ 461 w 483"/>
                <a:gd name="T21" fmla="*/ 12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83" h="77">
                  <a:moveTo>
                    <a:pt x="461" y="12"/>
                  </a:moveTo>
                  <a:cubicBezTo>
                    <a:pt x="463" y="19"/>
                    <a:pt x="465" y="23"/>
                    <a:pt x="469" y="28"/>
                  </a:cubicBezTo>
                  <a:cubicBezTo>
                    <a:pt x="468" y="37"/>
                    <a:pt x="471" y="54"/>
                    <a:pt x="467" y="60"/>
                  </a:cubicBezTo>
                  <a:cubicBezTo>
                    <a:pt x="463" y="66"/>
                    <a:pt x="483" y="66"/>
                    <a:pt x="448" y="66"/>
                  </a:cubicBezTo>
                  <a:cubicBezTo>
                    <a:pt x="413" y="66"/>
                    <a:pt x="320" y="59"/>
                    <a:pt x="259" y="58"/>
                  </a:cubicBezTo>
                  <a:cubicBezTo>
                    <a:pt x="199" y="58"/>
                    <a:pt x="139" y="58"/>
                    <a:pt x="79" y="58"/>
                  </a:cubicBezTo>
                  <a:cubicBezTo>
                    <a:pt x="6" y="58"/>
                    <a:pt x="19" y="77"/>
                    <a:pt x="4" y="52"/>
                  </a:cubicBezTo>
                  <a:cubicBezTo>
                    <a:pt x="5" y="0"/>
                    <a:pt x="0" y="7"/>
                    <a:pt x="55" y="4"/>
                  </a:cubicBezTo>
                  <a:cubicBezTo>
                    <a:pt x="61" y="4"/>
                    <a:pt x="68" y="3"/>
                    <a:pt x="74" y="3"/>
                  </a:cubicBezTo>
                  <a:cubicBezTo>
                    <a:pt x="184" y="4"/>
                    <a:pt x="293" y="11"/>
                    <a:pt x="403" y="13"/>
                  </a:cubicBezTo>
                  <a:cubicBezTo>
                    <a:pt x="431" y="15"/>
                    <a:pt x="432" y="16"/>
                    <a:pt x="461" y="12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71" name="Freeform 511"/>
            <p:cNvSpPr>
              <a:spLocks/>
            </p:cNvSpPr>
            <p:nvPr/>
          </p:nvSpPr>
          <p:spPr bwMode="auto">
            <a:xfrm>
              <a:off x="2070" y="1128"/>
              <a:ext cx="422" cy="48"/>
            </a:xfrm>
            <a:custGeom>
              <a:avLst/>
              <a:gdLst>
                <a:gd name="T0" fmla="*/ 417 w 422"/>
                <a:gd name="T1" fmla="*/ 7 h 48"/>
                <a:gd name="T2" fmla="*/ 411 w 422"/>
                <a:gd name="T3" fmla="*/ 48 h 48"/>
                <a:gd name="T4" fmla="*/ 334 w 422"/>
                <a:gd name="T5" fmla="*/ 46 h 48"/>
                <a:gd name="T6" fmla="*/ 123 w 422"/>
                <a:gd name="T7" fmla="*/ 43 h 48"/>
                <a:gd name="T8" fmla="*/ 3 w 422"/>
                <a:gd name="T9" fmla="*/ 43 h 48"/>
                <a:gd name="T10" fmla="*/ 9 w 422"/>
                <a:gd name="T11" fmla="*/ 15 h 48"/>
                <a:gd name="T12" fmla="*/ 21 w 422"/>
                <a:gd name="T13" fmla="*/ 3 h 48"/>
                <a:gd name="T14" fmla="*/ 90 w 422"/>
                <a:gd name="T15" fmla="*/ 0 h 48"/>
                <a:gd name="T16" fmla="*/ 267 w 422"/>
                <a:gd name="T17" fmla="*/ 4 h 48"/>
                <a:gd name="T18" fmla="*/ 390 w 422"/>
                <a:gd name="T19" fmla="*/ 7 h 48"/>
                <a:gd name="T20" fmla="*/ 417 w 422"/>
                <a:gd name="T21" fmla="*/ 7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2" h="48">
                  <a:moveTo>
                    <a:pt x="417" y="7"/>
                  </a:moveTo>
                  <a:cubicBezTo>
                    <a:pt x="416" y="18"/>
                    <a:pt x="422" y="40"/>
                    <a:pt x="411" y="48"/>
                  </a:cubicBezTo>
                  <a:cubicBezTo>
                    <a:pt x="386" y="47"/>
                    <a:pt x="360" y="44"/>
                    <a:pt x="334" y="46"/>
                  </a:cubicBezTo>
                  <a:cubicBezTo>
                    <a:pt x="284" y="46"/>
                    <a:pt x="178" y="43"/>
                    <a:pt x="123" y="43"/>
                  </a:cubicBezTo>
                  <a:cubicBezTo>
                    <a:pt x="68" y="43"/>
                    <a:pt x="22" y="48"/>
                    <a:pt x="3" y="43"/>
                  </a:cubicBezTo>
                  <a:cubicBezTo>
                    <a:pt x="0" y="31"/>
                    <a:pt x="2" y="24"/>
                    <a:pt x="9" y="15"/>
                  </a:cubicBezTo>
                  <a:cubicBezTo>
                    <a:pt x="14" y="7"/>
                    <a:pt x="8" y="5"/>
                    <a:pt x="21" y="3"/>
                  </a:cubicBezTo>
                  <a:cubicBezTo>
                    <a:pt x="34" y="1"/>
                    <a:pt x="49" y="0"/>
                    <a:pt x="90" y="0"/>
                  </a:cubicBezTo>
                  <a:cubicBezTo>
                    <a:pt x="149" y="1"/>
                    <a:pt x="208" y="3"/>
                    <a:pt x="267" y="4"/>
                  </a:cubicBezTo>
                  <a:cubicBezTo>
                    <a:pt x="324" y="10"/>
                    <a:pt x="261" y="4"/>
                    <a:pt x="390" y="7"/>
                  </a:cubicBezTo>
                  <a:cubicBezTo>
                    <a:pt x="417" y="8"/>
                    <a:pt x="409" y="15"/>
                    <a:pt x="417" y="7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72" name="Freeform 512"/>
            <p:cNvSpPr>
              <a:spLocks/>
            </p:cNvSpPr>
            <p:nvPr/>
          </p:nvSpPr>
          <p:spPr bwMode="auto">
            <a:xfrm>
              <a:off x="2154" y="1253"/>
              <a:ext cx="331" cy="52"/>
            </a:xfrm>
            <a:custGeom>
              <a:avLst/>
              <a:gdLst>
                <a:gd name="T0" fmla="*/ 331 w 331"/>
                <a:gd name="T1" fmla="*/ 5 h 52"/>
                <a:gd name="T2" fmla="*/ 328 w 331"/>
                <a:gd name="T3" fmla="*/ 50 h 52"/>
                <a:gd name="T4" fmla="*/ 73 w 331"/>
                <a:gd name="T5" fmla="*/ 50 h 52"/>
                <a:gd name="T6" fmla="*/ 70 w 331"/>
                <a:gd name="T7" fmla="*/ 46 h 52"/>
                <a:gd name="T8" fmla="*/ 64 w 331"/>
                <a:gd name="T9" fmla="*/ 44 h 52"/>
                <a:gd name="T10" fmla="*/ 46 w 331"/>
                <a:gd name="T11" fmla="*/ 31 h 52"/>
                <a:gd name="T12" fmla="*/ 25 w 331"/>
                <a:gd name="T13" fmla="*/ 16 h 52"/>
                <a:gd name="T14" fmla="*/ 1 w 331"/>
                <a:gd name="T15" fmla="*/ 10 h 52"/>
                <a:gd name="T16" fmla="*/ 64 w 331"/>
                <a:gd name="T17" fmla="*/ 2 h 52"/>
                <a:gd name="T18" fmla="*/ 223 w 331"/>
                <a:gd name="T19" fmla="*/ 2 h 52"/>
                <a:gd name="T20" fmla="*/ 313 w 331"/>
                <a:gd name="T21" fmla="*/ 5 h 52"/>
                <a:gd name="T22" fmla="*/ 331 w 331"/>
                <a:gd name="T23" fmla="*/ 5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1" h="52">
                  <a:moveTo>
                    <a:pt x="331" y="5"/>
                  </a:moveTo>
                  <a:cubicBezTo>
                    <a:pt x="328" y="20"/>
                    <a:pt x="330" y="34"/>
                    <a:pt x="328" y="50"/>
                  </a:cubicBezTo>
                  <a:cubicBezTo>
                    <a:pt x="244" y="49"/>
                    <a:pt x="157" y="52"/>
                    <a:pt x="73" y="50"/>
                  </a:cubicBezTo>
                  <a:cubicBezTo>
                    <a:pt x="71" y="50"/>
                    <a:pt x="71" y="47"/>
                    <a:pt x="70" y="46"/>
                  </a:cubicBezTo>
                  <a:cubicBezTo>
                    <a:pt x="68" y="45"/>
                    <a:pt x="66" y="45"/>
                    <a:pt x="64" y="44"/>
                  </a:cubicBezTo>
                  <a:cubicBezTo>
                    <a:pt x="58" y="39"/>
                    <a:pt x="52" y="36"/>
                    <a:pt x="46" y="31"/>
                  </a:cubicBezTo>
                  <a:cubicBezTo>
                    <a:pt x="41" y="23"/>
                    <a:pt x="34" y="18"/>
                    <a:pt x="25" y="16"/>
                  </a:cubicBezTo>
                  <a:cubicBezTo>
                    <a:pt x="17" y="10"/>
                    <a:pt x="13" y="11"/>
                    <a:pt x="1" y="10"/>
                  </a:cubicBezTo>
                  <a:cubicBezTo>
                    <a:pt x="0" y="3"/>
                    <a:pt x="27" y="3"/>
                    <a:pt x="64" y="2"/>
                  </a:cubicBezTo>
                  <a:cubicBezTo>
                    <a:pt x="101" y="1"/>
                    <a:pt x="182" y="2"/>
                    <a:pt x="223" y="2"/>
                  </a:cubicBezTo>
                  <a:cubicBezTo>
                    <a:pt x="264" y="0"/>
                    <a:pt x="295" y="5"/>
                    <a:pt x="313" y="5"/>
                  </a:cubicBezTo>
                  <a:cubicBezTo>
                    <a:pt x="331" y="5"/>
                    <a:pt x="327" y="5"/>
                    <a:pt x="331" y="5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73" name="Freeform 513"/>
            <p:cNvSpPr>
              <a:spLocks/>
            </p:cNvSpPr>
            <p:nvPr/>
          </p:nvSpPr>
          <p:spPr bwMode="auto">
            <a:xfrm>
              <a:off x="2853" y="1250"/>
              <a:ext cx="399" cy="58"/>
            </a:xfrm>
            <a:custGeom>
              <a:avLst/>
              <a:gdLst>
                <a:gd name="T0" fmla="*/ 392 w 399"/>
                <a:gd name="T1" fmla="*/ 6 h 58"/>
                <a:gd name="T2" fmla="*/ 360 w 399"/>
                <a:gd name="T3" fmla="*/ 36 h 58"/>
                <a:gd name="T4" fmla="*/ 330 w 399"/>
                <a:gd name="T5" fmla="*/ 54 h 58"/>
                <a:gd name="T6" fmla="*/ 298 w 399"/>
                <a:gd name="T7" fmla="*/ 52 h 58"/>
                <a:gd name="T8" fmla="*/ 194 w 399"/>
                <a:gd name="T9" fmla="*/ 54 h 58"/>
                <a:gd name="T10" fmla="*/ 36 w 399"/>
                <a:gd name="T11" fmla="*/ 54 h 58"/>
                <a:gd name="T12" fmla="*/ 10 w 399"/>
                <a:gd name="T13" fmla="*/ 48 h 58"/>
                <a:gd name="T14" fmla="*/ 4 w 399"/>
                <a:gd name="T15" fmla="*/ 30 h 58"/>
                <a:gd name="T16" fmla="*/ 8 w 399"/>
                <a:gd name="T17" fmla="*/ 4 h 58"/>
                <a:gd name="T18" fmla="*/ 48 w 399"/>
                <a:gd name="T19" fmla="*/ 8 h 58"/>
                <a:gd name="T20" fmla="*/ 140 w 399"/>
                <a:gd name="T21" fmla="*/ 2 h 58"/>
                <a:gd name="T22" fmla="*/ 316 w 399"/>
                <a:gd name="T23" fmla="*/ 8 h 58"/>
                <a:gd name="T24" fmla="*/ 392 w 399"/>
                <a:gd name="T25" fmla="*/ 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99" h="58">
                  <a:moveTo>
                    <a:pt x="392" y="6"/>
                  </a:moveTo>
                  <a:cubicBezTo>
                    <a:pt x="399" y="10"/>
                    <a:pt x="370" y="28"/>
                    <a:pt x="360" y="36"/>
                  </a:cubicBezTo>
                  <a:cubicBezTo>
                    <a:pt x="344" y="52"/>
                    <a:pt x="355" y="46"/>
                    <a:pt x="330" y="54"/>
                  </a:cubicBezTo>
                  <a:cubicBezTo>
                    <a:pt x="320" y="58"/>
                    <a:pt x="321" y="52"/>
                    <a:pt x="298" y="52"/>
                  </a:cubicBezTo>
                  <a:cubicBezTo>
                    <a:pt x="275" y="52"/>
                    <a:pt x="238" y="54"/>
                    <a:pt x="194" y="54"/>
                  </a:cubicBezTo>
                  <a:cubicBezTo>
                    <a:pt x="114" y="53"/>
                    <a:pt x="114" y="56"/>
                    <a:pt x="36" y="54"/>
                  </a:cubicBezTo>
                  <a:cubicBezTo>
                    <a:pt x="0" y="52"/>
                    <a:pt x="15" y="52"/>
                    <a:pt x="10" y="48"/>
                  </a:cubicBezTo>
                  <a:cubicBezTo>
                    <a:pt x="5" y="44"/>
                    <a:pt x="4" y="37"/>
                    <a:pt x="4" y="30"/>
                  </a:cubicBezTo>
                  <a:cubicBezTo>
                    <a:pt x="4" y="23"/>
                    <a:pt x="1" y="8"/>
                    <a:pt x="8" y="4"/>
                  </a:cubicBezTo>
                  <a:cubicBezTo>
                    <a:pt x="15" y="0"/>
                    <a:pt x="26" y="8"/>
                    <a:pt x="48" y="8"/>
                  </a:cubicBezTo>
                  <a:cubicBezTo>
                    <a:pt x="70" y="8"/>
                    <a:pt x="95" y="2"/>
                    <a:pt x="140" y="2"/>
                  </a:cubicBezTo>
                  <a:cubicBezTo>
                    <a:pt x="185" y="2"/>
                    <a:pt x="274" y="7"/>
                    <a:pt x="316" y="8"/>
                  </a:cubicBezTo>
                  <a:cubicBezTo>
                    <a:pt x="358" y="9"/>
                    <a:pt x="378" y="6"/>
                    <a:pt x="392" y="6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74" name="Freeform 514"/>
            <p:cNvSpPr>
              <a:spLocks/>
            </p:cNvSpPr>
            <p:nvPr/>
          </p:nvSpPr>
          <p:spPr bwMode="auto">
            <a:xfrm>
              <a:off x="2322" y="1388"/>
              <a:ext cx="179" cy="52"/>
            </a:xfrm>
            <a:custGeom>
              <a:avLst/>
              <a:gdLst>
                <a:gd name="T0" fmla="*/ 165 w 179"/>
                <a:gd name="T1" fmla="*/ 2 h 52"/>
                <a:gd name="T2" fmla="*/ 135 w 179"/>
                <a:gd name="T3" fmla="*/ 46 h 52"/>
                <a:gd name="T4" fmla="*/ 67 w 179"/>
                <a:gd name="T5" fmla="*/ 52 h 52"/>
                <a:gd name="T6" fmla="*/ 25 w 179"/>
                <a:gd name="T7" fmla="*/ 50 h 52"/>
                <a:gd name="T8" fmla="*/ 9 w 179"/>
                <a:gd name="T9" fmla="*/ 26 h 52"/>
                <a:gd name="T10" fmla="*/ 91 w 179"/>
                <a:gd name="T11" fmla="*/ 14 h 52"/>
                <a:gd name="T12" fmla="*/ 149 w 179"/>
                <a:gd name="T13" fmla="*/ 8 h 52"/>
                <a:gd name="T14" fmla="*/ 165 w 179"/>
                <a:gd name="T15" fmla="*/ 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9" h="52">
                  <a:moveTo>
                    <a:pt x="165" y="2"/>
                  </a:moveTo>
                  <a:cubicBezTo>
                    <a:pt x="179" y="44"/>
                    <a:pt x="172" y="44"/>
                    <a:pt x="135" y="46"/>
                  </a:cubicBezTo>
                  <a:cubicBezTo>
                    <a:pt x="121" y="51"/>
                    <a:pt x="72" y="52"/>
                    <a:pt x="67" y="52"/>
                  </a:cubicBezTo>
                  <a:cubicBezTo>
                    <a:pt x="46" y="51"/>
                    <a:pt x="41" y="45"/>
                    <a:pt x="25" y="50"/>
                  </a:cubicBezTo>
                  <a:cubicBezTo>
                    <a:pt x="19" y="41"/>
                    <a:pt x="17" y="34"/>
                    <a:pt x="9" y="26"/>
                  </a:cubicBezTo>
                  <a:cubicBezTo>
                    <a:pt x="0" y="0"/>
                    <a:pt x="63" y="15"/>
                    <a:pt x="91" y="14"/>
                  </a:cubicBezTo>
                  <a:cubicBezTo>
                    <a:pt x="112" y="11"/>
                    <a:pt x="127" y="9"/>
                    <a:pt x="149" y="8"/>
                  </a:cubicBezTo>
                  <a:cubicBezTo>
                    <a:pt x="159" y="3"/>
                    <a:pt x="154" y="5"/>
                    <a:pt x="165" y="2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75" name="Freeform 515"/>
            <p:cNvSpPr>
              <a:spLocks/>
            </p:cNvSpPr>
            <p:nvPr/>
          </p:nvSpPr>
          <p:spPr bwMode="auto">
            <a:xfrm>
              <a:off x="2844" y="1371"/>
              <a:ext cx="241" cy="59"/>
            </a:xfrm>
            <a:custGeom>
              <a:avLst/>
              <a:gdLst>
                <a:gd name="T0" fmla="*/ 241 w 241"/>
                <a:gd name="T1" fmla="*/ 9 h 59"/>
                <a:gd name="T2" fmla="*/ 223 w 241"/>
                <a:gd name="T3" fmla="*/ 31 h 59"/>
                <a:gd name="T4" fmla="*/ 181 w 241"/>
                <a:gd name="T5" fmla="*/ 55 h 59"/>
                <a:gd name="T6" fmla="*/ 107 w 241"/>
                <a:gd name="T7" fmla="*/ 55 h 59"/>
                <a:gd name="T8" fmla="*/ 13 w 241"/>
                <a:gd name="T9" fmla="*/ 53 h 59"/>
                <a:gd name="T10" fmla="*/ 11 w 241"/>
                <a:gd name="T11" fmla="*/ 25 h 59"/>
                <a:gd name="T12" fmla="*/ 25 w 241"/>
                <a:gd name="T13" fmla="*/ 3 h 59"/>
                <a:gd name="T14" fmla="*/ 157 w 241"/>
                <a:gd name="T15" fmla="*/ 7 h 59"/>
                <a:gd name="T16" fmla="*/ 241 w 241"/>
                <a:gd name="T17" fmla="*/ 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1" h="59">
                  <a:moveTo>
                    <a:pt x="241" y="9"/>
                  </a:moveTo>
                  <a:cubicBezTo>
                    <a:pt x="232" y="15"/>
                    <a:pt x="228" y="22"/>
                    <a:pt x="223" y="31"/>
                  </a:cubicBezTo>
                  <a:cubicBezTo>
                    <a:pt x="209" y="41"/>
                    <a:pt x="216" y="51"/>
                    <a:pt x="181" y="55"/>
                  </a:cubicBezTo>
                  <a:cubicBezTo>
                    <a:pt x="162" y="59"/>
                    <a:pt x="135" y="55"/>
                    <a:pt x="107" y="55"/>
                  </a:cubicBezTo>
                  <a:cubicBezTo>
                    <a:pt x="79" y="55"/>
                    <a:pt x="29" y="58"/>
                    <a:pt x="13" y="53"/>
                  </a:cubicBezTo>
                  <a:cubicBezTo>
                    <a:pt x="0" y="49"/>
                    <a:pt x="8" y="35"/>
                    <a:pt x="11" y="25"/>
                  </a:cubicBezTo>
                  <a:cubicBezTo>
                    <a:pt x="13" y="15"/>
                    <a:pt x="1" y="6"/>
                    <a:pt x="25" y="3"/>
                  </a:cubicBezTo>
                  <a:cubicBezTo>
                    <a:pt x="49" y="0"/>
                    <a:pt x="121" y="6"/>
                    <a:pt x="157" y="7"/>
                  </a:cubicBezTo>
                  <a:cubicBezTo>
                    <a:pt x="177" y="8"/>
                    <a:pt x="222" y="17"/>
                    <a:pt x="241" y="9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76" name="Freeform 516"/>
            <p:cNvSpPr>
              <a:spLocks/>
            </p:cNvSpPr>
            <p:nvPr/>
          </p:nvSpPr>
          <p:spPr bwMode="auto">
            <a:xfrm>
              <a:off x="2373" y="1511"/>
              <a:ext cx="146" cy="61"/>
            </a:xfrm>
            <a:custGeom>
              <a:avLst/>
              <a:gdLst>
                <a:gd name="T0" fmla="*/ 134 w 146"/>
                <a:gd name="T1" fmla="*/ 15 h 61"/>
                <a:gd name="T2" fmla="*/ 126 w 146"/>
                <a:gd name="T3" fmla="*/ 55 h 61"/>
                <a:gd name="T4" fmla="*/ 82 w 146"/>
                <a:gd name="T5" fmla="*/ 55 h 61"/>
                <a:gd name="T6" fmla="*/ 16 w 146"/>
                <a:gd name="T7" fmla="*/ 55 h 61"/>
                <a:gd name="T8" fmla="*/ 8 w 146"/>
                <a:gd name="T9" fmla="*/ 17 h 61"/>
                <a:gd name="T10" fmla="*/ 0 w 146"/>
                <a:gd name="T11" fmla="*/ 5 h 61"/>
                <a:gd name="T12" fmla="*/ 40 w 146"/>
                <a:gd name="T13" fmla="*/ 13 h 61"/>
                <a:gd name="T14" fmla="*/ 134 w 146"/>
                <a:gd name="T15" fmla="*/ 15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6" h="61">
                  <a:moveTo>
                    <a:pt x="134" y="15"/>
                  </a:moveTo>
                  <a:cubicBezTo>
                    <a:pt x="135" y="27"/>
                    <a:pt x="146" y="60"/>
                    <a:pt x="126" y="55"/>
                  </a:cubicBezTo>
                  <a:cubicBezTo>
                    <a:pt x="117" y="61"/>
                    <a:pt x="100" y="55"/>
                    <a:pt x="82" y="55"/>
                  </a:cubicBezTo>
                  <a:cubicBezTo>
                    <a:pt x="64" y="55"/>
                    <a:pt x="28" y="61"/>
                    <a:pt x="16" y="55"/>
                  </a:cubicBezTo>
                  <a:cubicBezTo>
                    <a:pt x="15" y="40"/>
                    <a:pt x="13" y="31"/>
                    <a:pt x="8" y="17"/>
                  </a:cubicBezTo>
                  <a:cubicBezTo>
                    <a:pt x="6" y="12"/>
                    <a:pt x="0" y="5"/>
                    <a:pt x="0" y="5"/>
                  </a:cubicBezTo>
                  <a:cubicBezTo>
                    <a:pt x="14" y="0"/>
                    <a:pt x="28" y="5"/>
                    <a:pt x="40" y="13"/>
                  </a:cubicBezTo>
                  <a:cubicBezTo>
                    <a:pt x="122" y="11"/>
                    <a:pt x="91" y="6"/>
                    <a:pt x="134" y="15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77" name="Freeform 517"/>
            <p:cNvSpPr>
              <a:spLocks/>
            </p:cNvSpPr>
            <p:nvPr/>
          </p:nvSpPr>
          <p:spPr bwMode="auto">
            <a:xfrm>
              <a:off x="2847" y="1521"/>
              <a:ext cx="131" cy="51"/>
            </a:xfrm>
            <a:custGeom>
              <a:avLst/>
              <a:gdLst>
                <a:gd name="T0" fmla="*/ 128 w 131"/>
                <a:gd name="T1" fmla="*/ 15 h 51"/>
                <a:gd name="T2" fmla="*/ 124 w 131"/>
                <a:gd name="T3" fmla="*/ 27 h 51"/>
                <a:gd name="T4" fmla="*/ 110 w 131"/>
                <a:gd name="T5" fmla="*/ 51 h 51"/>
                <a:gd name="T6" fmla="*/ 6 w 131"/>
                <a:gd name="T7" fmla="*/ 47 h 51"/>
                <a:gd name="T8" fmla="*/ 2 w 131"/>
                <a:gd name="T9" fmla="*/ 7 h 51"/>
                <a:gd name="T10" fmla="*/ 8 w 131"/>
                <a:gd name="T11" fmla="*/ 5 h 51"/>
                <a:gd name="T12" fmla="*/ 102 w 131"/>
                <a:gd name="T13" fmla="*/ 9 h 51"/>
                <a:gd name="T14" fmla="*/ 128 w 131"/>
                <a:gd name="T15" fmla="*/ 1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51">
                  <a:moveTo>
                    <a:pt x="128" y="15"/>
                  </a:moveTo>
                  <a:cubicBezTo>
                    <a:pt x="131" y="18"/>
                    <a:pt x="126" y="21"/>
                    <a:pt x="124" y="27"/>
                  </a:cubicBezTo>
                  <a:cubicBezTo>
                    <a:pt x="121" y="33"/>
                    <a:pt x="130" y="48"/>
                    <a:pt x="110" y="51"/>
                  </a:cubicBezTo>
                  <a:cubicBezTo>
                    <a:pt x="70" y="47"/>
                    <a:pt x="47" y="48"/>
                    <a:pt x="6" y="47"/>
                  </a:cubicBezTo>
                  <a:cubicBezTo>
                    <a:pt x="7" y="39"/>
                    <a:pt x="0" y="15"/>
                    <a:pt x="2" y="7"/>
                  </a:cubicBezTo>
                  <a:cubicBezTo>
                    <a:pt x="4" y="0"/>
                    <a:pt x="8" y="5"/>
                    <a:pt x="8" y="5"/>
                  </a:cubicBezTo>
                  <a:cubicBezTo>
                    <a:pt x="52" y="11"/>
                    <a:pt x="6" y="5"/>
                    <a:pt x="102" y="9"/>
                  </a:cubicBezTo>
                  <a:cubicBezTo>
                    <a:pt x="129" y="10"/>
                    <a:pt x="128" y="2"/>
                    <a:pt x="128" y="15"/>
                  </a:cubicBezTo>
                  <a:close/>
                </a:path>
              </a:pathLst>
            </a:custGeom>
            <a:solidFill>
              <a:srgbClr val="FF99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78" name="Freeform 518"/>
            <p:cNvSpPr>
              <a:spLocks/>
            </p:cNvSpPr>
            <p:nvPr/>
          </p:nvSpPr>
          <p:spPr bwMode="auto">
            <a:xfrm>
              <a:off x="2336" y="637"/>
              <a:ext cx="687" cy="1181"/>
            </a:xfrm>
            <a:custGeom>
              <a:avLst/>
              <a:gdLst>
                <a:gd name="T0" fmla="*/ 579 w 687"/>
                <a:gd name="T1" fmla="*/ 25 h 1181"/>
                <a:gd name="T2" fmla="*/ 551 w 687"/>
                <a:gd name="T3" fmla="*/ 287 h 1181"/>
                <a:gd name="T4" fmla="*/ 545 w 687"/>
                <a:gd name="T5" fmla="*/ 377 h 1181"/>
                <a:gd name="T6" fmla="*/ 573 w 687"/>
                <a:gd name="T7" fmla="*/ 357 h 1181"/>
                <a:gd name="T8" fmla="*/ 624 w 687"/>
                <a:gd name="T9" fmla="*/ 342 h 1181"/>
                <a:gd name="T10" fmla="*/ 655 w 687"/>
                <a:gd name="T11" fmla="*/ 353 h 1181"/>
                <a:gd name="T12" fmla="*/ 685 w 687"/>
                <a:gd name="T13" fmla="*/ 397 h 1181"/>
                <a:gd name="T14" fmla="*/ 642 w 687"/>
                <a:gd name="T15" fmla="*/ 479 h 1181"/>
                <a:gd name="T16" fmla="*/ 573 w 687"/>
                <a:gd name="T17" fmla="*/ 483 h 1181"/>
                <a:gd name="T18" fmla="*/ 531 w 687"/>
                <a:gd name="T19" fmla="*/ 479 h 1181"/>
                <a:gd name="T20" fmla="*/ 525 w 687"/>
                <a:gd name="T21" fmla="*/ 567 h 1181"/>
                <a:gd name="T22" fmla="*/ 513 w 687"/>
                <a:gd name="T23" fmla="*/ 803 h 1181"/>
                <a:gd name="T24" fmla="*/ 496 w 687"/>
                <a:gd name="T25" fmla="*/ 906 h 1181"/>
                <a:gd name="T26" fmla="*/ 396 w 687"/>
                <a:gd name="T27" fmla="*/ 1162 h 1181"/>
                <a:gd name="T28" fmla="*/ 253 w 687"/>
                <a:gd name="T29" fmla="*/ 1087 h 1181"/>
                <a:gd name="T30" fmla="*/ 195 w 687"/>
                <a:gd name="T31" fmla="*/ 934 h 1181"/>
                <a:gd name="T32" fmla="*/ 151 w 687"/>
                <a:gd name="T33" fmla="*/ 703 h 1181"/>
                <a:gd name="T34" fmla="*/ 151 w 687"/>
                <a:gd name="T35" fmla="*/ 481 h 1181"/>
                <a:gd name="T36" fmla="*/ 133 w 687"/>
                <a:gd name="T37" fmla="*/ 470 h 1181"/>
                <a:gd name="T38" fmla="*/ 114 w 687"/>
                <a:gd name="T39" fmla="*/ 488 h 1181"/>
                <a:gd name="T40" fmla="*/ 17 w 687"/>
                <a:gd name="T41" fmla="*/ 477 h 1181"/>
                <a:gd name="T42" fmla="*/ 7 w 687"/>
                <a:gd name="T43" fmla="*/ 409 h 1181"/>
                <a:gd name="T44" fmla="*/ 45 w 687"/>
                <a:gd name="T45" fmla="*/ 355 h 1181"/>
                <a:gd name="T46" fmla="*/ 115 w 687"/>
                <a:gd name="T47" fmla="*/ 365 h 1181"/>
                <a:gd name="T48" fmla="*/ 149 w 687"/>
                <a:gd name="T49" fmla="*/ 393 h 1181"/>
                <a:gd name="T50" fmla="*/ 149 w 687"/>
                <a:gd name="T51" fmla="*/ 289 h 1181"/>
                <a:gd name="T52" fmla="*/ 155 w 687"/>
                <a:gd name="T53" fmla="*/ 103 h 1181"/>
                <a:gd name="T54" fmla="*/ 167 w 687"/>
                <a:gd name="T55" fmla="*/ 21 h 1181"/>
                <a:gd name="T56" fmla="*/ 278 w 687"/>
                <a:gd name="T57" fmla="*/ 15 h 1181"/>
                <a:gd name="T58" fmla="*/ 525 w 687"/>
                <a:gd name="T59" fmla="*/ 3 h 1181"/>
                <a:gd name="T60" fmla="*/ 581 w 687"/>
                <a:gd name="T61" fmla="*/ 7 h 1181"/>
                <a:gd name="T62" fmla="*/ 579 w 687"/>
                <a:gd name="T63" fmla="*/ 25 h 1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87" h="1181">
                  <a:moveTo>
                    <a:pt x="579" y="25"/>
                  </a:moveTo>
                  <a:cubicBezTo>
                    <a:pt x="575" y="74"/>
                    <a:pt x="557" y="228"/>
                    <a:pt x="551" y="287"/>
                  </a:cubicBezTo>
                  <a:cubicBezTo>
                    <a:pt x="549" y="347"/>
                    <a:pt x="541" y="365"/>
                    <a:pt x="545" y="377"/>
                  </a:cubicBezTo>
                  <a:cubicBezTo>
                    <a:pt x="549" y="389"/>
                    <a:pt x="560" y="363"/>
                    <a:pt x="573" y="357"/>
                  </a:cubicBezTo>
                  <a:cubicBezTo>
                    <a:pt x="586" y="351"/>
                    <a:pt x="610" y="343"/>
                    <a:pt x="624" y="342"/>
                  </a:cubicBezTo>
                  <a:cubicBezTo>
                    <a:pt x="644" y="344"/>
                    <a:pt x="645" y="344"/>
                    <a:pt x="655" y="353"/>
                  </a:cubicBezTo>
                  <a:cubicBezTo>
                    <a:pt x="665" y="362"/>
                    <a:pt x="687" y="376"/>
                    <a:pt x="685" y="397"/>
                  </a:cubicBezTo>
                  <a:cubicBezTo>
                    <a:pt x="683" y="418"/>
                    <a:pt x="661" y="465"/>
                    <a:pt x="642" y="479"/>
                  </a:cubicBezTo>
                  <a:cubicBezTo>
                    <a:pt x="641" y="480"/>
                    <a:pt x="595" y="478"/>
                    <a:pt x="573" y="483"/>
                  </a:cubicBezTo>
                  <a:cubicBezTo>
                    <a:pt x="554" y="494"/>
                    <a:pt x="539" y="457"/>
                    <a:pt x="531" y="479"/>
                  </a:cubicBezTo>
                  <a:cubicBezTo>
                    <a:pt x="523" y="493"/>
                    <a:pt x="528" y="513"/>
                    <a:pt x="525" y="567"/>
                  </a:cubicBezTo>
                  <a:cubicBezTo>
                    <a:pt x="522" y="621"/>
                    <a:pt x="518" y="747"/>
                    <a:pt x="513" y="803"/>
                  </a:cubicBezTo>
                  <a:cubicBezTo>
                    <a:pt x="508" y="859"/>
                    <a:pt x="515" y="846"/>
                    <a:pt x="496" y="906"/>
                  </a:cubicBezTo>
                  <a:cubicBezTo>
                    <a:pt x="481" y="956"/>
                    <a:pt x="440" y="1133"/>
                    <a:pt x="396" y="1162"/>
                  </a:cubicBezTo>
                  <a:cubicBezTo>
                    <a:pt x="353" y="1181"/>
                    <a:pt x="290" y="1126"/>
                    <a:pt x="253" y="1087"/>
                  </a:cubicBezTo>
                  <a:cubicBezTo>
                    <a:pt x="219" y="1049"/>
                    <a:pt x="212" y="998"/>
                    <a:pt x="195" y="934"/>
                  </a:cubicBezTo>
                  <a:cubicBezTo>
                    <a:pt x="186" y="874"/>
                    <a:pt x="158" y="778"/>
                    <a:pt x="151" y="703"/>
                  </a:cubicBezTo>
                  <a:cubicBezTo>
                    <a:pt x="144" y="628"/>
                    <a:pt x="154" y="520"/>
                    <a:pt x="151" y="481"/>
                  </a:cubicBezTo>
                  <a:cubicBezTo>
                    <a:pt x="148" y="442"/>
                    <a:pt x="139" y="469"/>
                    <a:pt x="133" y="470"/>
                  </a:cubicBezTo>
                  <a:cubicBezTo>
                    <a:pt x="127" y="476"/>
                    <a:pt x="123" y="487"/>
                    <a:pt x="114" y="488"/>
                  </a:cubicBezTo>
                  <a:cubicBezTo>
                    <a:pt x="81" y="491"/>
                    <a:pt x="37" y="503"/>
                    <a:pt x="17" y="477"/>
                  </a:cubicBezTo>
                  <a:cubicBezTo>
                    <a:pt x="0" y="465"/>
                    <a:pt x="2" y="429"/>
                    <a:pt x="7" y="409"/>
                  </a:cubicBezTo>
                  <a:cubicBezTo>
                    <a:pt x="12" y="389"/>
                    <a:pt x="21" y="373"/>
                    <a:pt x="45" y="355"/>
                  </a:cubicBezTo>
                  <a:cubicBezTo>
                    <a:pt x="63" y="348"/>
                    <a:pt x="98" y="359"/>
                    <a:pt x="115" y="365"/>
                  </a:cubicBezTo>
                  <a:cubicBezTo>
                    <a:pt x="132" y="371"/>
                    <a:pt x="143" y="406"/>
                    <a:pt x="149" y="393"/>
                  </a:cubicBezTo>
                  <a:cubicBezTo>
                    <a:pt x="158" y="382"/>
                    <a:pt x="148" y="337"/>
                    <a:pt x="149" y="289"/>
                  </a:cubicBezTo>
                  <a:cubicBezTo>
                    <a:pt x="150" y="241"/>
                    <a:pt x="152" y="148"/>
                    <a:pt x="155" y="103"/>
                  </a:cubicBezTo>
                  <a:cubicBezTo>
                    <a:pt x="157" y="58"/>
                    <a:pt x="147" y="36"/>
                    <a:pt x="167" y="21"/>
                  </a:cubicBezTo>
                  <a:cubicBezTo>
                    <a:pt x="187" y="6"/>
                    <a:pt x="218" y="18"/>
                    <a:pt x="278" y="15"/>
                  </a:cubicBezTo>
                  <a:cubicBezTo>
                    <a:pt x="360" y="7"/>
                    <a:pt x="443" y="11"/>
                    <a:pt x="525" y="3"/>
                  </a:cubicBezTo>
                  <a:cubicBezTo>
                    <a:pt x="574" y="0"/>
                    <a:pt x="572" y="3"/>
                    <a:pt x="581" y="7"/>
                  </a:cubicBezTo>
                  <a:cubicBezTo>
                    <a:pt x="590" y="11"/>
                    <a:pt x="579" y="21"/>
                    <a:pt x="579" y="25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79" name="Freeform 519"/>
            <p:cNvSpPr>
              <a:spLocks/>
            </p:cNvSpPr>
            <p:nvPr/>
          </p:nvSpPr>
          <p:spPr bwMode="auto">
            <a:xfrm>
              <a:off x="2468" y="647"/>
              <a:ext cx="551" cy="1068"/>
            </a:xfrm>
            <a:custGeom>
              <a:avLst/>
              <a:gdLst>
                <a:gd name="T0" fmla="*/ 65 w 551"/>
                <a:gd name="T1" fmla="*/ 77 h 1068"/>
                <a:gd name="T2" fmla="*/ 131 w 551"/>
                <a:gd name="T3" fmla="*/ 95 h 1068"/>
                <a:gd name="T4" fmla="*/ 158 w 551"/>
                <a:gd name="T5" fmla="*/ 101 h 1068"/>
                <a:gd name="T6" fmla="*/ 212 w 551"/>
                <a:gd name="T7" fmla="*/ 152 h 1068"/>
                <a:gd name="T8" fmla="*/ 203 w 551"/>
                <a:gd name="T9" fmla="*/ 266 h 1068"/>
                <a:gd name="T10" fmla="*/ 203 w 551"/>
                <a:gd name="T11" fmla="*/ 284 h 1068"/>
                <a:gd name="T12" fmla="*/ 212 w 551"/>
                <a:gd name="T13" fmla="*/ 335 h 1068"/>
                <a:gd name="T14" fmla="*/ 209 w 551"/>
                <a:gd name="T15" fmla="*/ 380 h 1068"/>
                <a:gd name="T16" fmla="*/ 200 w 551"/>
                <a:gd name="T17" fmla="*/ 515 h 1068"/>
                <a:gd name="T18" fmla="*/ 149 w 551"/>
                <a:gd name="T19" fmla="*/ 524 h 1068"/>
                <a:gd name="T20" fmla="*/ 104 w 551"/>
                <a:gd name="T21" fmla="*/ 515 h 1068"/>
                <a:gd name="T22" fmla="*/ 80 w 551"/>
                <a:gd name="T23" fmla="*/ 500 h 1068"/>
                <a:gd name="T24" fmla="*/ 65 w 551"/>
                <a:gd name="T25" fmla="*/ 473 h 1068"/>
                <a:gd name="T26" fmla="*/ 74 w 551"/>
                <a:gd name="T27" fmla="*/ 512 h 1068"/>
                <a:gd name="T28" fmla="*/ 167 w 551"/>
                <a:gd name="T29" fmla="*/ 548 h 1068"/>
                <a:gd name="T30" fmla="*/ 200 w 551"/>
                <a:gd name="T31" fmla="*/ 533 h 1068"/>
                <a:gd name="T32" fmla="*/ 131 w 551"/>
                <a:gd name="T33" fmla="*/ 575 h 1068"/>
                <a:gd name="T34" fmla="*/ 269 w 551"/>
                <a:gd name="T35" fmla="*/ 575 h 1068"/>
                <a:gd name="T36" fmla="*/ 263 w 551"/>
                <a:gd name="T37" fmla="*/ 590 h 1068"/>
                <a:gd name="T38" fmla="*/ 248 w 551"/>
                <a:gd name="T39" fmla="*/ 620 h 1068"/>
                <a:gd name="T40" fmla="*/ 239 w 551"/>
                <a:gd name="T41" fmla="*/ 656 h 1068"/>
                <a:gd name="T42" fmla="*/ 218 w 551"/>
                <a:gd name="T43" fmla="*/ 803 h 1068"/>
                <a:gd name="T44" fmla="*/ 170 w 551"/>
                <a:gd name="T45" fmla="*/ 770 h 1068"/>
                <a:gd name="T46" fmla="*/ 176 w 551"/>
                <a:gd name="T47" fmla="*/ 728 h 1068"/>
                <a:gd name="T48" fmla="*/ 188 w 551"/>
                <a:gd name="T49" fmla="*/ 608 h 1068"/>
                <a:gd name="T50" fmla="*/ 95 w 551"/>
                <a:gd name="T51" fmla="*/ 590 h 1068"/>
                <a:gd name="T52" fmla="*/ 65 w 551"/>
                <a:gd name="T53" fmla="*/ 785 h 1068"/>
                <a:gd name="T54" fmla="*/ 80 w 551"/>
                <a:gd name="T55" fmla="*/ 848 h 1068"/>
                <a:gd name="T56" fmla="*/ 131 w 551"/>
                <a:gd name="T57" fmla="*/ 1049 h 1068"/>
                <a:gd name="T58" fmla="*/ 317 w 551"/>
                <a:gd name="T59" fmla="*/ 1058 h 1068"/>
                <a:gd name="T60" fmla="*/ 353 w 551"/>
                <a:gd name="T61" fmla="*/ 881 h 1068"/>
                <a:gd name="T62" fmla="*/ 365 w 551"/>
                <a:gd name="T63" fmla="*/ 797 h 1068"/>
                <a:gd name="T64" fmla="*/ 383 w 551"/>
                <a:gd name="T65" fmla="*/ 446 h 1068"/>
                <a:gd name="T66" fmla="*/ 422 w 551"/>
                <a:gd name="T67" fmla="*/ 452 h 1068"/>
                <a:gd name="T68" fmla="*/ 509 w 551"/>
                <a:gd name="T69" fmla="*/ 461 h 1068"/>
                <a:gd name="T70" fmla="*/ 548 w 551"/>
                <a:gd name="T71" fmla="*/ 386 h 1068"/>
                <a:gd name="T72" fmla="*/ 458 w 551"/>
                <a:gd name="T73" fmla="*/ 356 h 1068"/>
                <a:gd name="T74" fmla="*/ 422 w 551"/>
                <a:gd name="T75" fmla="*/ 380 h 1068"/>
                <a:gd name="T76" fmla="*/ 407 w 551"/>
                <a:gd name="T77" fmla="*/ 392 h 1068"/>
                <a:gd name="T78" fmla="*/ 434 w 551"/>
                <a:gd name="T79" fmla="*/ 5 h 1068"/>
                <a:gd name="T80" fmla="*/ 323 w 551"/>
                <a:gd name="T81" fmla="*/ 11 h 1068"/>
                <a:gd name="T82" fmla="*/ 323 w 551"/>
                <a:gd name="T83" fmla="*/ 173 h 1068"/>
                <a:gd name="T84" fmla="*/ 308 w 551"/>
                <a:gd name="T85" fmla="*/ 380 h 1068"/>
                <a:gd name="T86" fmla="*/ 272 w 551"/>
                <a:gd name="T87" fmla="*/ 338 h 1068"/>
                <a:gd name="T88" fmla="*/ 284 w 551"/>
                <a:gd name="T89" fmla="*/ 332 h 1068"/>
                <a:gd name="T90" fmla="*/ 269 w 551"/>
                <a:gd name="T91" fmla="*/ 266 h 1068"/>
                <a:gd name="T92" fmla="*/ 254 w 551"/>
                <a:gd name="T93" fmla="*/ 92 h 1068"/>
                <a:gd name="T94" fmla="*/ 269 w 551"/>
                <a:gd name="T95" fmla="*/ 59 h 1068"/>
                <a:gd name="T96" fmla="*/ 299 w 551"/>
                <a:gd name="T97" fmla="*/ 14 h 1068"/>
                <a:gd name="T98" fmla="*/ 47 w 551"/>
                <a:gd name="T99" fmla="*/ 29 h 10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51" h="1068">
                  <a:moveTo>
                    <a:pt x="47" y="29"/>
                  </a:moveTo>
                  <a:cubicBezTo>
                    <a:pt x="89" y="37"/>
                    <a:pt x="26" y="20"/>
                    <a:pt x="65" y="77"/>
                  </a:cubicBezTo>
                  <a:cubicBezTo>
                    <a:pt x="71" y="85"/>
                    <a:pt x="85" y="79"/>
                    <a:pt x="95" y="80"/>
                  </a:cubicBezTo>
                  <a:cubicBezTo>
                    <a:pt x="110" y="85"/>
                    <a:pt x="125" y="78"/>
                    <a:pt x="131" y="95"/>
                  </a:cubicBezTo>
                  <a:cubicBezTo>
                    <a:pt x="138" y="94"/>
                    <a:pt x="145" y="90"/>
                    <a:pt x="152" y="92"/>
                  </a:cubicBezTo>
                  <a:cubicBezTo>
                    <a:pt x="156" y="93"/>
                    <a:pt x="155" y="99"/>
                    <a:pt x="158" y="101"/>
                  </a:cubicBezTo>
                  <a:cubicBezTo>
                    <a:pt x="164" y="106"/>
                    <a:pt x="177" y="110"/>
                    <a:pt x="185" y="113"/>
                  </a:cubicBezTo>
                  <a:cubicBezTo>
                    <a:pt x="198" y="133"/>
                    <a:pt x="186" y="147"/>
                    <a:pt x="212" y="152"/>
                  </a:cubicBezTo>
                  <a:cubicBezTo>
                    <a:pt x="208" y="181"/>
                    <a:pt x="209" y="215"/>
                    <a:pt x="200" y="242"/>
                  </a:cubicBezTo>
                  <a:cubicBezTo>
                    <a:pt x="201" y="250"/>
                    <a:pt x="200" y="259"/>
                    <a:pt x="203" y="266"/>
                  </a:cubicBezTo>
                  <a:cubicBezTo>
                    <a:pt x="206" y="273"/>
                    <a:pt x="228" y="265"/>
                    <a:pt x="200" y="272"/>
                  </a:cubicBezTo>
                  <a:cubicBezTo>
                    <a:pt x="201" y="276"/>
                    <a:pt x="200" y="281"/>
                    <a:pt x="203" y="284"/>
                  </a:cubicBezTo>
                  <a:cubicBezTo>
                    <a:pt x="206" y="287"/>
                    <a:pt x="214" y="283"/>
                    <a:pt x="215" y="287"/>
                  </a:cubicBezTo>
                  <a:cubicBezTo>
                    <a:pt x="218" y="303"/>
                    <a:pt x="214" y="319"/>
                    <a:pt x="212" y="335"/>
                  </a:cubicBezTo>
                  <a:cubicBezTo>
                    <a:pt x="211" y="341"/>
                    <a:pt x="206" y="353"/>
                    <a:pt x="206" y="353"/>
                  </a:cubicBezTo>
                  <a:cubicBezTo>
                    <a:pt x="207" y="362"/>
                    <a:pt x="207" y="371"/>
                    <a:pt x="209" y="380"/>
                  </a:cubicBezTo>
                  <a:cubicBezTo>
                    <a:pt x="210" y="386"/>
                    <a:pt x="215" y="398"/>
                    <a:pt x="215" y="398"/>
                  </a:cubicBezTo>
                  <a:cubicBezTo>
                    <a:pt x="214" y="422"/>
                    <a:pt x="233" y="493"/>
                    <a:pt x="200" y="515"/>
                  </a:cubicBezTo>
                  <a:cubicBezTo>
                    <a:pt x="193" y="525"/>
                    <a:pt x="188" y="529"/>
                    <a:pt x="176" y="533"/>
                  </a:cubicBezTo>
                  <a:cubicBezTo>
                    <a:pt x="160" y="509"/>
                    <a:pt x="176" y="515"/>
                    <a:pt x="149" y="524"/>
                  </a:cubicBezTo>
                  <a:cubicBezTo>
                    <a:pt x="137" y="523"/>
                    <a:pt x="125" y="523"/>
                    <a:pt x="113" y="521"/>
                  </a:cubicBezTo>
                  <a:cubicBezTo>
                    <a:pt x="109" y="520"/>
                    <a:pt x="107" y="516"/>
                    <a:pt x="104" y="515"/>
                  </a:cubicBezTo>
                  <a:cubicBezTo>
                    <a:pt x="98" y="512"/>
                    <a:pt x="86" y="509"/>
                    <a:pt x="86" y="509"/>
                  </a:cubicBezTo>
                  <a:cubicBezTo>
                    <a:pt x="84" y="506"/>
                    <a:pt x="82" y="503"/>
                    <a:pt x="80" y="500"/>
                  </a:cubicBezTo>
                  <a:cubicBezTo>
                    <a:pt x="79" y="497"/>
                    <a:pt x="79" y="494"/>
                    <a:pt x="77" y="491"/>
                  </a:cubicBezTo>
                  <a:cubicBezTo>
                    <a:pt x="73" y="485"/>
                    <a:pt x="65" y="473"/>
                    <a:pt x="65" y="473"/>
                  </a:cubicBezTo>
                  <a:cubicBezTo>
                    <a:pt x="58" y="493"/>
                    <a:pt x="63" y="471"/>
                    <a:pt x="71" y="491"/>
                  </a:cubicBezTo>
                  <a:cubicBezTo>
                    <a:pt x="74" y="498"/>
                    <a:pt x="72" y="505"/>
                    <a:pt x="74" y="512"/>
                  </a:cubicBezTo>
                  <a:cubicBezTo>
                    <a:pt x="79" y="528"/>
                    <a:pt x="100" y="530"/>
                    <a:pt x="113" y="533"/>
                  </a:cubicBezTo>
                  <a:cubicBezTo>
                    <a:pt x="153" y="530"/>
                    <a:pt x="157" y="519"/>
                    <a:pt x="167" y="548"/>
                  </a:cubicBezTo>
                  <a:cubicBezTo>
                    <a:pt x="167" y="548"/>
                    <a:pt x="190" y="545"/>
                    <a:pt x="194" y="542"/>
                  </a:cubicBezTo>
                  <a:cubicBezTo>
                    <a:pt x="197" y="540"/>
                    <a:pt x="203" y="532"/>
                    <a:pt x="200" y="533"/>
                  </a:cubicBezTo>
                  <a:cubicBezTo>
                    <a:pt x="195" y="534"/>
                    <a:pt x="162" y="552"/>
                    <a:pt x="155" y="557"/>
                  </a:cubicBezTo>
                  <a:cubicBezTo>
                    <a:pt x="148" y="567"/>
                    <a:pt x="143" y="571"/>
                    <a:pt x="131" y="575"/>
                  </a:cubicBezTo>
                  <a:cubicBezTo>
                    <a:pt x="149" y="581"/>
                    <a:pt x="169" y="582"/>
                    <a:pt x="185" y="593"/>
                  </a:cubicBezTo>
                  <a:cubicBezTo>
                    <a:pt x="234" y="590"/>
                    <a:pt x="233" y="587"/>
                    <a:pt x="269" y="575"/>
                  </a:cubicBezTo>
                  <a:cubicBezTo>
                    <a:pt x="288" y="546"/>
                    <a:pt x="290" y="565"/>
                    <a:pt x="269" y="572"/>
                  </a:cubicBezTo>
                  <a:cubicBezTo>
                    <a:pt x="267" y="578"/>
                    <a:pt x="267" y="585"/>
                    <a:pt x="263" y="590"/>
                  </a:cubicBezTo>
                  <a:cubicBezTo>
                    <a:pt x="259" y="596"/>
                    <a:pt x="251" y="608"/>
                    <a:pt x="251" y="608"/>
                  </a:cubicBezTo>
                  <a:cubicBezTo>
                    <a:pt x="250" y="612"/>
                    <a:pt x="245" y="617"/>
                    <a:pt x="248" y="620"/>
                  </a:cubicBezTo>
                  <a:cubicBezTo>
                    <a:pt x="252" y="625"/>
                    <a:pt x="266" y="626"/>
                    <a:pt x="266" y="626"/>
                  </a:cubicBezTo>
                  <a:cubicBezTo>
                    <a:pt x="260" y="635"/>
                    <a:pt x="248" y="650"/>
                    <a:pt x="239" y="656"/>
                  </a:cubicBezTo>
                  <a:cubicBezTo>
                    <a:pt x="226" y="675"/>
                    <a:pt x="228" y="698"/>
                    <a:pt x="221" y="719"/>
                  </a:cubicBezTo>
                  <a:cubicBezTo>
                    <a:pt x="220" y="747"/>
                    <a:pt x="224" y="776"/>
                    <a:pt x="218" y="803"/>
                  </a:cubicBezTo>
                  <a:cubicBezTo>
                    <a:pt x="217" y="808"/>
                    <a:pt x="207" y="803"/>
                    <a:pt x="203" y="800"/>
                  </a:cubicBezTo>
                  <a:cubicBezTo>
                    <a:pt x="185" y="786"/>
                    <a:pt x="191" y="781"/>
                    <a:pt x="170" y="770"/>
                  </a:cubicBezTo>
                  <a:cubicBezTo>
                    <a:pt x="171" y="759"/>
                    <a:pt x="171" y="748"/>
                    <a:pt x="173" y="737"/>
                  </a:cubicBezTo>
                  <a:cubicBezTo>
                    <a:pt x="173" y="734"/>
                    <a:pt x="173" y="728"/>
                    <a:pt x="176" y="728"/>
                  </a:cubicBezTo>
                  <a:cubicBezTo>
                    <a:pt x="182" y="727"/>
                    <a:pt x="194" y="734"/>
                    <a:pt x="194" y="734"/>
                  </a:cubicBezTo>
                  <a:cubicBezTo>
                    <a:pt x="207" y="694"/>
                    <a:pt x="211" y="643"/>
                    <a:pt x="188" y="608"/>
                  </a:cubicBezTo>
                  <a:cubicBezTo>
                    <a:pt x="176" y="590"/>
                    <a:pt x="144" y="606"/>
                    <a:pt x="122" y="605"/>
                  </a:cubicBezTo>
                  <a:cubicBezTo>
                    <a:pt x="112" y="602"/>
                    <a:pt x="95" y="590"/>
                    <a:pt x="95" y="590"/>
                  </a:cubicBezTo>
                  <a:cubicBezTo>
                    <a:pt x="88" y="579"/>
                    <a:pt x="80" y="578"/>
                    <a:pt x="71" y="569"/>
                  </a:cubicBezTo>
                  <a:cubicBezTo>
                    <a:pt x="44" y="609"/>
                    <a:pt x="61" y="728"/>
                    <a:pt x="65" y="785"/>
                  </a:cubicBezTo>
                  <a:cubicBezTo>
                    <a:pt x="66" y="797"/>
                    <a:pt x="72" y="819"/>
                    <a:pt x="74" y="830"/>
                  </a:cubicBezTo>
                  <a:cubicBezTo>
                    <a:pt x="75" y="836"/>
                    <a:pt x="80" y="848"/>
                    <a:pt x="80" y="848"/>
                  </a:cubicBezTo>
                  <a:cubicBezTo>
                    <a:pt x="79" y="899"/>
                    <a:pt x="44" y="1021"/>
                    <a:pt x="122" y="1031"/>
                  </a:cubicBezTo>
                  <a:cubicBezTo>
                    <a:pt x="126" y="1037"/>
                    <a:pt x="127" y="1044"/>
                    <a:pt x="131" y="1049"/>
                  </a:cubicBezTo>
                  <a:cubicBezTo>
                    <a:pt x="142" y="1063"/>
                    <a:pt x="172" y="1062"/>
                    <a:pt x="188" y="1067"/>
                  </a:cubicBezTo>
                  <a:cubicBezTo>
                    <a:pt x="230" y="1064"/>
                    <a:pt x="277" y="1068"/>
                    <a:pt x="317" y="1058"/>
                  </a:cubicBezTo>
                  <a:cubicBezTo>
                    <a:pt x="333" y="1034"/>
                    <a:pt x="321" y="1055"/>
                    <a:pt x="326" y="998"/>
                  </a:cubicBezTo>
                  <a:cubicBezTo>
                    <a:pt x="329" y="967"/>
                    <a:pt x="343" y="911"/>
                    <a:pt x="353" y="881"/>
                  </a:cubicBezTo>
                  <a:cubicBezTo>
                    <a:pt x="357" y="832"/>
                    <a:pt x="353" y="855"/>
                    <a:pt x="362" y="812"/>
                  </a:cubicBezTo>
                  <a:cubicBezTo>
                    <a:pt x="363" y="807"/>
                    <a:pt x="365" y="797"/>
                    <a:pt x="365" y="797"/>
                  </a:cubicBezTo>
                  <a:cubicBezTo>
                    <a:pt x="368" y="723"/>
                    <a:pt x="368" y="648"/>
                    <a:pt x="380" y="575"/>
                  </a:cubicBezTo>
                  <a:cubicBezTo>
                    <a:pt x="381" y="532"/>
                    <a:pt x="379" y="489"/>
                    <a:pt x="383" y="446"/>
                  </a:cubicBezTo>
                  <a:cubicBezTo>
                    <a:pt x="384" y="439"/>
                    <a:pt x="395" y="428"/>
                    <a:pt x="395" y="428"/>
                  </a:cubicBezTo>
                  <a:cubicBezTo>
                    <a:pt x="411" y="433"/>
                    <a:pt x="407" y="447"/>
                    <a:pt x="422" y="452"/>
                  </a:cubicBezTo>
                  <a:cubicBezTo>
                    <a:pt x="434" y="456"/>
                    <a:pt x="426" y="457"/>
                    <a:pt x="443" y="455"/>
                  </a:cubicBezTo>
                  <a:cubicBezTo>
                    <a:pt x="457" y="456"/>
                    <a:pt x="496" y="463"/>
                    <a:pt x="509" y="461"/>
                  </a:cubicBezTo>
                  <a:cubicBezTo>
                    <a:pt x="522" y="459"/>
                    <a:pt x="518" y="452"/>
                    <a:pt x="524" y="440"/>
                  </a:cubicBezTo>
                  <a:cubicBezTo>
                    <a:pt x="528" y="430"/>
                    <a:pt x="551" y="402"/>
                    <a:pt x="548" y="386"/>
                  </a:cubicBezTo>
                  <a:cubicBezTo>
                    <a:pt x="545" y="370"/>
                    <a:pt x="521" y="346"/>
                    <a:pt x="506" y="341"/>
                  </a:cubicBezTo>
                  <a:cubicBezTo>
                    <a:pt x="469" y="345"/>
                    <a:pt x="484" y="338"/>
                    <a:pt x="458" y="356"/>
                  </a:cubicBezTo>
                  <a:cubicBezTo>
                    <a:pt x="452" y="360"/>
                    <a:pt x="440" y="368"/>
                    <a:pt x="440" y="368"/>
                  </a:cubicBezTo>
                  <a:cubicBezTo>
                    <a:pt x="434" y="387"/>
                    <a:pt x="443" y="368"/>
                    <a:pt x="422" y="380"/>
                  </a:cubicBezTo>
                  <a:cubicBezTo>
                    <a:pt x="419" y="382"/>
                    <a:pt x="419" y="387"/>
                    <a:pt x="416" y="389"/>
                  </a:cubicBezTo>
                  <a:cubicBezTo>
                    <a:pt x="414" y="391"/>
                    <a:pt x="410" y="391"/>
                    <a:pt x="407" y="392"/>
                  </a:cubicBezTo>
                  <a:cubicBezTo>
                    <a:pt x="409" y="345"/>
                    <a:pt x="424" y="168"/>
                    <a:pt x="428" y="104"/>
                  </a:cubicBezTo>
                  <a:cubicBezTo>
                    <a:pt x="430" y="65"/>
                    <a:pt x="431" y="42"/>
                    <a:pt x="434" y="5"/>
                  </a:cubicBezTo>
                  <a:cubicBezTo>
                    <a:pt x="416" y="0"/>
                    <a:pt x="426" y="1"/>
                    <a:pt x="404" y="8"/>
                  </a:cubicBezTo>
                  <a:cubicBezTo>
                    <a:pt x="378" y="17"/>
                    <a:pt x="350" y="10"/>
                    <a:pt x="323" y="11"/>
                  </a:cubicBezTo>
                  <a:cubicBezTo>
                    <a:pt x="310" y="24"/>
                    <a:pt x="315" y="29"/>
                    <a:pt x="323" y="44"/>
                  </a:cubicBezTo>
                  <a:cubicBezTo>
                    <a:pt x="320" y="88"/>
                    <a:pt x="314" y="129"/>
                    <a:pt x="323" y="173"/>
                  </a:cubicBezTo>
                  <a:cubicBezTo>
                    <a:pt x="322" y="251"/>
                    <a:pt x="323" y="329"/>
                    <a:pt x="320" y="407"/>
                  </a:cubicBezTo>
                  <a:cubicBezTo>
                    <a:pt x="320" y="417"/>
                    <a:pt x="315" y="387"/>
                    <a:pt x="308" y="380"/>
                  </a:cubicBezTo>
                  <a:cubicBezTo>
                    <a:pt x="305" y="377"/>
                    <a:pt x="302" y="376"/>
                    <a:pt x="299" y="374"/>
                  </a:cubicBezTo>
                  <a:cubicBezTo>
                    <a:pt x="292" y="363"/>
                    <a:pt x="278" y="350"/>
                    <a:pt x="272" y="338"/>
                  </a:cubicBezTo>
                  <a:cubicBezTo>
                    <a:pt x="271" y="335"/>
                    <a:pt x="266" y="330"/>
                    <a:pt x="269" y="329"/>
                  </a:cubicBezTo>
                  <a:cubicBezTo>
                    <a:pt x="274" y="327"/>
                    <a:pt x="279" y="331"/>
                    <a:pt x="284" y="332"/>
                  </a:cubicBezTo>
                  <a:cubicBezTo>
                    <a:pt x="294" y="346"/>
                    <a:pt x="321" y="348"/>
                    <a:pt x="299" y="326"/>
                  </a:cubicBezTo>
                  <a:cubicBezTo>
                    <a:pt x="291" y="305"/>
                    <a:pt x="283" y="284"/>
                    <a:pt x="269" y="266"/>
                  </a:cubicBezTo>
                  <a:cubicBezTo>
                    <a:pt x="252" y="244"/>
                    <a:pt x="234" y="224"/>
                    <a:pt x="227" y="197"/>
                  </a:cubicBezTo>
                  <a:cubicBezTo>
                    <a:pt x="228" y="175"/>
                    <a:pt x="216" y="105"/>
                    <a:pt x="254" y="92"/>
                  </a:cubicBezTo>
                  <a:cubicBezTo>
                    <a:pt x="261" y="85"/>
                    <a:pt x="281" y="77"/>
                    <a:pt x="281" y="77"/>
                  </a:cubicBezTo>
                  <a:cubicBezTo>
                    <a:pt x="290" y="63"/>
                    <a:pt x="282" y="63"/>
                    <a:pt x="269" y="59"/>
                  </a:cubicBezTo>
                  <a:cubicBezTo>
                    <a:pt x="262" y="39"/>
                    <a:pt x="275" y="41"/>
                    <a:pt x="293" y="38"/>
                  </a:cubicBezTo>
                  <a:cubicBezTo>
                    <a:pt x="301" y="35"/>
                    <a:pt x="307" y="16"/>
                    <a:pt x="299" y="14"/>
                  </a:cubicBezTo>
                  <a:cubicBezTo>
                    <a:pt x="271" y="8"/>
                    <a:pt x="241" y="16"/>
                    <a:pt x="212" y="17"/>
                  </a:cubicBezTo>
                  <a:cubicBezTo>
                    <a:pt x="167" y="26"/>
                    <a:pt x="0" y="6"/>
                    <a:pt x="47" y="29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80" name="Freeform 520"/>
            <p:cNvSpPr>
              <a:spLocks/>
            </p:cNvSpPr>
            <p:nvPr/>
          </p:nvSpPr>
          <p:spPr bwMode="auto">
            <a:xfrm>
              <a:off x="2359" y="1006"/>
              <a:ext cx="130" cy="105"/>
            </a:xfrm>
            <a:custGeom>
              <a:avLst/>
              <a:gdLst>
                <a:gd name="T0" fmla="*/ 123 w 130"/>
                <a:gd name="T1" fmla="*/ 51 h 105"/>
                <a:gd name="T2" fmla="*/ 96 w 130"/>
                <a:gd name="T3" fmla="*/ 93 h 105"/>
                <a:gd name="T4" fmla="*/ 69 w 130"/>
                <a:gd name="T5" fmla="*/ 105 h 105"/>
                <a:gd name="T6" fmla="*/ 39 w 130"/>
                <a:gd name="T7" fmla="*/ 102 h 105"/>
                <a:gd name="T8" fmla="*/ 12 w 130"/>
                <a:gd name="T9" fmla="*/ 93 h 105"/>
                <a:gd name="T10" fmla="*/ 0 w 130"/>
                <a:gd name="T11" fmla="*/ 66 h 105"/>
                <a:gd name="T12" fmla="*/ 33 w 130"/>
                <a:gd name="T13" fmla="*/ 3 h 105"/>
                <a:gd name="T14" fmla="*/ 75 w 130"/>
                <a:gd name="T15" fmla="*/ 0 h 105"/>
                <a:gd name="T16" fmla="*/ 120 w 130"/>
                <a:gd name="T17" fmla="*/ 24 h 105"/>
                <a:gd name="T18" fmla="*/ 126 w 130"/>
                <a:gd name="T19" fmla="*/ 33 h 105"/>
                <a:gd name="T20" fmla="*/ 123 w 130"/>
                <a:gd name="T21" fmla="*/ 45 h 105"/>
                <a:gd name="T22" fmla="*/ 123 w 130"/>
                <a:gd name="T23" fmla="*/ 51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0" h="105">
                  <a:moveTo>
                    <a:pt x="123" y="51"/>
                  </a:moveTo>
                  <a:cubicBezTo>
                    <a:pt x="118" y="105"/>
                    <a:pt x="125" y="64"/>
                    <a:pt x="96" y="93"/>
                  </a:cubicBezTo>
                  <a:cubicBezTo>
                    <a:pt x="89" y="100"/>
                    <a:pt x="69" y="105"/>
                    <a:pt x="69" y="105"/>
                  </a:cubicBezTo>
                  <a:cubicBezTo>
                    <a:pt x="59" y="104"/>
                    <a:pt x="49" y="104"/>
                    <a:pt x="39" y="102"/>
                  </a:cubicBezTo>
                  <a:cubicBezTo>
                    <a:pt x="30" y="100"/>
                    <a:pt x="12" y="93"/>
                    <a:pt x="12" y="93"/>
                  </a:cubicBezTo>
                  <a:cubicBezTo>
                    <a:pt x="7" y="85"/>
                    <a:pt x="0" y="66"/>
                    <a:pt x="0" y="66"/>
                  </a:cubicBezTo>
                  <a:cubicBezTo>
                    <a:pt x="4" y="45"/>
                    <a:pt x="9" y="11"/>
                    <a:pt x="33" y="3"/>
                  </a:cubicBezTo>
                  <a:cubicBezTo>
                    <a:pt x="47" y="8"/>
                    <a:pt x="61" y="5"/>
                    <a:pt x="75" y="0"/>
                  </a:cubicBezTo>
                  <a:cubicBezTo>
                    <a:pt x="85" y="15"/>
                    <a:pt x="103" y="18"/>
                    <a:pt x="120" y="24"/>
                  </a:cubicBezTo>
                  <a:cubicBezTo>
                    <a:pt x="122" y="27"/>
                    <a:pt x="125" y="29"/>
                    <a:pt x="126" y="33"/>
                  </a:cubicBezTo>
                  <a:cubicBezTo>
                    <a:pt x="127" y="37"/>
                    <a:pt x="123" y="41"/>
                    <a:pt x="123" y="45"/>
                  </a:cubicBezTo>
                  <a:cubicBezTo>
                    <a:pt x="123" y="52"/>
                    <a:pt x="130" y="65"/>
                    <a:pt x="123" y="51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81" name="Freeform 521"/>
            <p:cNvSpPr>
              <a:spLocks/>
            </p:cNvSpPr>
            <p:nvPr/>
          </p:nvSpPr>
          <p:spPr bwMode="auto">
            <a:xfrm>
              <a:off x="2512" y="865"/>
              <a:ext cx="174" cy="335"/>
            </a:xfrm>
            <a:custGeom>
              <a:avLst/>
              <a:gdLst>
                <a:gd name="T0" fmla="*/ 99 w 174"/>
                <a:gd name="T1" fmla="*/ 36 h 335"/>
                <a:gd name="T2" fmla="*/ 81 w 174"/>
                <a:gd name="T3" fmla="*/ 69 h 335"/>
                <a:gd name="T4" fmla="*/ 69 w 174"/>
                <a:gd name="T5" fmla="*/ 96 h 335"/>
                <a:gd name="T6" fmla="*/ 69 w 174"/>
                <a:gd name="T7" fmla="*/ 213 h 335"/>
                <a:gd name="T8" fmla="*/ 81 w 174"/>
                <a:gd name="T9" fmla="*/ 252 h 335"/>
                <a:gd name="T10" fmla="*/ 66 w 174"/>
                <a:gd name="T11" fmla="*/ 291 h 335"/>
                <a:gd name="T12" fmla="*/ 33 w 174"/>
                <a:gd name="T13" fmla="*/ 264 h 335"/>
                <a:gd name="T14" fmla="*/ 15 w 174"/>
                <a:gd name="T15" fmla="*/ 216 h 335"/>
                <a:gd name="T16" fmla="*/ 6 w 174"/>
                <a:gd name="T17" fmla="*/ 219 h 335"/>
                <a:gd name="T18" fmla="*/ 9 w 174"/>
                <a:gd name="T19" fmla="*/ 210 h 335"/>
                <a:gd name="T20" fmla="*/ 12 w 174"/>
                <a:gd name="T21" fmla="*/ 195 h 335"/>
                <a:gd name="T22" fmla="*/ 30 w 174"/>
                <a:gd name="T23" fmla="*/ 312 h 335"/>
                <a:gd name="T24" fmla="*/ 57 w 174"/>
                <a:gd name="T25" fmla="*/ 327 h 335"/>
                <a:gd name="T26" fmla="*/ 108 w 174"/>
                <a:gd name="T27" fmla="*/ 303 h 335"/>
                <a:gd name="T28" fmla="*/ 129 w 174"/>
                <a:gd name="T29" fmla="*/ 273 h 335"/>
                <a:gd name="T30" fmla="*/ 138 w 174"/>
                <a:gd name="T31" fmla="*/ 312 h 335"/>
                <a:gd name="T32" fmla="*/ 159 w 174"/>
                <a:gd name="T33" fmla="*/ 291 h 335"/>
                <a:gd name="T34" fmla="*/ 174 w 174"/>
                <a:gd name="T35" fmla="*/ 255 h 335"/>
                <a:gd name="T36" fmla="*/ 165 w 174"/>
                <a:gd name="T37" fmla="*/ 150 h 335"/>
                <a:gd name="T38" fmla="*/ 168 w 174"/>
                <a:gd name="T39" fmla="*/ 123 h 335"/>
                <a:gd name="T40" fmla="*/ 174 w 174"/>
                <a:gd name="T41" fmla="*/ 105 h 335"/>
                <a:gd name="T42" fmla="*/ 147 w 174"/>
                <a:gd name="T43" fmla="*/ 0 h 335"/>
                <a:gd name="T44" fmla="*/ 129 w 174"/>
                <a:gd name="T45" fmla="*/ 12 h 335"/>
                <a:gd name="T46" fmla="*/ 120 w 174"/>
                <a:gd name="T47" fmla="*/ 18 h 335"/>
                <a:gd name="T48" fmla="*/ 117 w 174"/>
                <a:gd name="T49" fmla="*/ 30 h 335"/>
                <a:gd name="T50" fmla="*/ 99 w 174"/>
                <a:gd name="T51" fmla="*/ 3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74" h="335">
                  <a:moveTo>
                    <a:pt x="99" y="36"/>
                  </a:moveTo>
                  <a:cubicBezTo>
                    <a:pt x="93" y="53"/>
                    <a:pt x="95" y="60"/>
                    <a:pt x="81" y="69"/>
                  </a:cubicBezTo>
                  <a:cubicBezTo>
                    <a:pt x="76" y="77"/>
                    <a:pt x="69" y="96"/>
                    <a:pt x="69" y="96"/>
                  </a:cubicBezTo>
                  <a:cubicBezTo>
                    <a:pt x="66" y="154"/>
                    <a:pt x="64" y="151"/>
                    <a:pt x="69" y="213"/>
                  </a:cubicBezTo>
                  <a:cubicBezTo>
                    <a:pt x="70" y="227"/>
                    <a:pt x="81" y="252"/>
                    <a:pt x="81" y="252"/>
                  </a:cubicBezTo>
                  <a:cubicBezTo>
                    <a:pt x="79" y="272"/>
                    <a:pt x="82" y="281"/>
                    <a:pt x="66" y="291"/>
                  </a:cubicBezTo>
                  <a:cubicBezTo>
                    <a:pt x="39" y="286"/>
                    <a:pt x="52" y="277"/>
                    <a:pt x="33" y="264"/>
                  </a:cubicBezTo>
                  <a:cubicBezTo>
                    <a:pt x="28" y="248"/>
                    <a:pt x="20" y="232"/>
                    <a:pt x="15" y="216"/>
                  </a:cubicBezTo>
                  <a:cubicBezTo>
                    <a:pt x="12" y="217"/>
                    <a:pt x="8" y="221"/>
                    <a:pt x="6" y="219"/>
                  </a:cubicBezTo>
                  <a:cubicBezTo>
                    <a:pt x="4" y="217"/>
                    <a:pt x="8" y="213"/>
                    <a:pt x="9" y="210"/>
                  </a:cubicBezTo>
                  <a:cubicBezTo>
                    <a:pt x="10" y="205"/>
                    <a:pt x="12" y="195"/>
                    <a:pt x="12" y="195"/>
                  </a:cubicBezTo>
                  <a:cubicBezTo>
                    <a:pt x="9" y="242"/>
                    <a:pt x="0" y="275"/>
                    <a:pt x="30" y="312"/>
                  </a:cubicBezTo>
                  <a:cubicBezTo>
                    <a:pt x="36" y="319"/>
                    <a:pt x="50" y="322"/>
                    <a:pt x="57" y="327"/>
                  </a:cubicBezTo>
                  <a:cubicBezTo>
                    <a:pt x="88" y="325"/>
                    <a:pt x="114" y="335"/>
                    <a:pt x="108" y="303"/>
                  </a:cubicBezTo>
                  <a:cubicBezTo>
                    <a:pt x="111" y="291"/>
                    <a:pt x="129" y="273"/>
                    <a:pt x="129" y="273"/>
                  </a:cubicBezTo>
                  <a:cubicBezTo>
                    <a:pt x="136" y="228"/>
                    <a:pt x="133" y="163"/>
                    <a:pt x="138" y="312"/>
                  </a:cubicBezTo>
                  <a:cubicBezTo>
                    <a:pt x="149" y="305"/>
                    <a:pt x="148" y="298"/>
                    <a:pt x="159" y="291"/>
                  </a:cubicBezTo>
                  <a:cubicBezTo>
                    <a:pt x="164" y="273"/>
                    <a:pt x="171" y="276"/>
                    <a:pt x="174" y="255"/>
                  </a:cubicBezTo>
                  <a:cubicBezTo>
                    <a:pt x="172" y="221"/>
                    <a:pt x="173" y="183"/>
                    <a:pt x="165" y="150"/>
                  </a:cubicBezTo>
                  <a:cubicBezTo>
                    <a:pt x="166" y="141"/>
                    <a:pt x="166" y="132"/>
                    <a:pt x="168" y="123"/>
                  </a:cubicBezTo>
                  <a:cubicBezTo>
                    <a:pt x="169" y="117"/>
                    <a:pt x="174" y="105"/>
                    <a:pt x="174" y="105"/>
                  </a:cubicBezTo>
                  <a:cubicBezTo>
                    <a:pt x="171" y="76"/>
                    <a:pt x="174" y="18"/>
                    <a:pt x="147" y="0"/>
                  </a:cubicBezTo>
                  <a:cubicBezTo>
                    <a:pt x="141" y="4"/>
                    <a:pt x="135" y="8"/>
                    <a:pt x="129" y="12"/>
                  </a:cubicBezTo>
                  <a:cubicBezTo>
                    <a:pt x="126" y="14"/>
                    <a:pt x="120" y="18"/>
                    <a:pt x="120" y="18"/>
                  </a:cubicBezTo>
                  <a:cubicBezTo>
                    <a:pt x="119" y="22"/>
                    <a:pt x="120" y="27"/>
                    <a:pt x="117" y="30"/>
                  </a:cubicBezTo>
                  <a:cubicBezTo>
                    <a:pt x="115" y="32"/>
                    <a:pt x="99" y="41"/>
                    <a:pt x="99" y="36"/>
                  </a:cubicBezTo>
                  <a:close/>
                </a:path>
              </a:pathLst>
            </a:custGeom>
            <a:solidFill>
              <a:srgbClr val="F69E34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82" name="Freeform 522"/>
            <p:cNvSpPr>
              <a:spLocks/>
            </p:cNvSpPr>
            <p:nvPr/>
          </p:nvSpPr>
          <p:spPr bwMode="auto">
            <a:xfrm>
              <a:off x="2650" y="1269"/>
              <a:ext cx="99" cy="163"/>
            </a:xfrm>
            <a:custGeom>
              <a:avLst/>
              <a:gdLst>
                <a:gd name="T0" fmla="*/ 99 w 99"/>
                <a:gd name="T1" fmla="*/ 10 h 163"/>
                <a:gd name="T2" fmla="*/ 24 w 99"/>
                <a:gd name="T3" fmla="*/ 97 h 163"/>
                <a:gd name="T4" fmla="*/ 15 w 99"/>
                <a:gd name="T5" fmla="*/ 127 h 163"/>
                <a:gd name="T6" fmla="*/ 15 w 99"/>
                <a:gd name="T7" fmla="*/ 16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9" h="163">
                  <a:moveTo>
                    <a:pt x="99" y="10"/>
                  </a:moveTo>
                  <a:cubicBezTo>
                    <a:pt x="5" y="14"/>
                    <a:pt x="28" y="0"/>
                    <a:pt x="24" y="97"/>
                  </a:cubicBezTo>
                  <a:cubicBezTo>
                    <a:pt x="0" y="89"/>
                    <a:pt x="14" y="115"/>
                    <a:pt x="15" y="127"/>
                  </a:cubicBezTo>
                  <a:cubicBezTo>
                    <a:pt x="16" y="139"/>
                    <a:pt x="15" y="151"/>
                    <a:pt x="15" y="163"/>
                  </a:cubicBezTo>
                </a:path>
              </a:pathLst>
            </a:custGeom>
            <a:noFill/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83" name="Freeform 523"/>
            <p:cNvSpPr>
              <a:spLocks/>
            </p:cNvSpPr>
            <p:nvPr/>
          </p:nvSpPr>
          <p:spPr bwMode="auto">
            <a:xfrm>
              <a:off x="2388" y="1025"/>
              <a:ext cx="86" cy="56"/>
            </a:xfrm>
            <a:custGeom>
              <a:avLst/>
              <a:gdLst>
                <a:gd name="T0" fmla="*/ 76 w 86"/>
                <a:gd name="T1" fmla="*/ 35 h 56"/>
                <a:gd name="T2" fmla="*/ 58 w 86"/>
                <a:gd name="T3" fmla="*/ 47 h 56"/>
                <a:gd name="T4" fmla="*/ 34 w 86"/>
                <a:gd name="T5" fmla="*/ 38 h 56"/>
                <a:gd name="T6" fmla="*/ 10 w 86"/>
                <a:gd name="T7" fmla="*/ 29 h 56"/>
                <a:gd name="T8" fmla="*/ 79 w 86"/>
                <a:gd name="T9" fmla="*/ 20 h 56"/>
                <a:gd name="T10" fmla="*/ 85 w 86"/>
                <a:gd name="T11" fmla="*/ 29 h 56"/>
                <a:gd name="T12" fmla="*/ 76 w 86"/>
                <a:gd name="T13" fmla="*/ 35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6" h="56">
                  <a:moveTo>
                    <a:pt x="76" y="35"/>
                  </a:moveTo>
                  <a:cubicBezTo>
                    <a:pt x="58" y="23"/>
                    <a:pt x="23" y="24"/>
                    <a:pt x="58" y="47"/>
                  </a:cubicBezTo>
                  <a:cubicBezTo>
                    <a:pt x="44" y="56"/>
                    <a:pt x="47" y="46"/>
                    <a:pt x="34" y="38"/>
                  </a:cubicBezTo>
                  <a:cubicBezTo>
                    <a:pt x="30" y="16"/>
                    <a:pt x="28" y="24"/>
                    <a:pt x="10" y="29"/>
                  </a:cubicBezTo>
                  <a:cubicBezTo>
                    <a:pt x="0" y="0"/>
                    <a:pt x="77" y="20"/>
                    <a:pt x="79" y="20"/>
                  </a:cubicBezTo>
                  <a:cubicBezTo>
                    <a:pt x="81" y="23"/>
                    <a:pt x="86" y="25"/>
                    <a:pt x="85" y="29"/>
                  </a:cubicBezTo>
                  <a:cubicBezTo>
                    <a:pt x="84" y="33"/>
                    <a:pt x="76" y="35"/>
                    <a:pt x="76" y="3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84" name="Freeform 524"/>
            <p:cNvSpPr>
              <a:spLocks/>
            </p:cNvSpPr>
            <p:nvPr/>
          </p:nvSpPr>
          <p:spPr bwMode="auto">
            <a:xfrm>
              <a:off x="2889" y="1024"/>
              <a:ext cx="76" cy="54"/>
            </a:xfrm>
            <a:custGeom>
              <a:avLst/>
              <a:gdLst>
                <a:gd name="T0" fmla="*/ 76 w 76"/>
                <a:gd name="T1" fmla="*/ 21 h 54"/>
                <a:gd name="T2" fmla="*/ 49 w 76"/>
                <a:gd name="T3" fmla="*/ 24 h 54"/>
                <a:gd name="T4" fmla="*/ 31 w 76"/>
                <a:gd name="T5" fmla="*/ 54 h 54"/>
                <a:gd name="T6" fmla="*/ 40 w 76"/>
                <a:gd name="T7" fmla="*/ 30 h 54"/>
                <a:gd name="T8" fmla="*/ 7 w 76"/>
                <a:gd name="T9" fmla="*/ 21 h 54"/>
                <a:gd name="T10" fmla="*/ 1 w 76"/>
                <a:gd name="T11" fmla="*/ 12 h 54"/>
                <a:gd name="T12" fmla="*/ 28 w 76"/>
                <a:gd name="T13" fmla="*/ 0 h 54"/>
                <a:gd name="T14" fmla="*/ 76 w 76"/>
                <a:gd name="T15" fmla="*/ 21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6" h="54">
                  <a:moveTo>
                    <a:pt x="76" y="21"/>
                  </a:moveTo>
                  <a:cubicBezTo>
                    <a:pt x="65" y="25"/>
                    <a:pt x="60" y="20"/>
                    <a:pt x="49" y="24"/>
                  </a:cubicBezTo>
                  <a:cubicBezTo>
                    <a:pt x="46" y="40"/>
                    <a:pt x="44" y="45"/>
                    <a:pt x="31" y="54"/>
                  </a:cubicBezTo>
                  <a:cubicBezTo>
                    <a:pt x="26" y="40"/>
                    <a:pt x="36" y="43"/>
                    <a:pt x="40" y="30"/>
                  </a:cubicBezTo>
                  <a:cubicBezTo>
                    <a:pt x="34" y="13"/>
                    <a:pt x="24" y="19"/>
                    <a:pt x="7" y="21"/>
                  </a:cubicBezTo>
                  <a:cubicBezTo>
                    <a:pt x="5" y="18"/>
                    <a:pt x="0" y="15"/>
                    <a:pt x="1" y="12"/>
                  </a:cubicBezTo>
                  <a:cubicBezTo>
                    <a:pt x="1" y="12"/>
                    <a:pt x="22" y="2"/>
                    <a:pt x="28" y="0"/>
                  </a:cubicBezTo>
                  <a:cubicBezTo>
                    <a:pt x="42" y="9"/>
                    <a:pt x="60" y="16"/>
                    <a:pt x="76" y="2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85" name="Freeform 525"/>
            <p:cNvSpPr>
              <a:spLocks/>
            </p:cNvSpPr>
            <p:nvPr/>
          </p:nvSpPr>
          <p:spPr bwMode="auto">
            <a:xfrm>
              <a:off x="2764" y="1069"/>
              <a:ext cx="30" cy="147"/>
            </a:xfrm>
            <a:custGeom>
              <a:avLst/>
              <a:gdLst>
                <a:gd name="T0" fmla="*/ 18 w 30"/>
                <a:gd name="T1" fmla="*/ 0 h 147"/>
                <a:gd name="T2" fmla="*/ 30 w 30"/>
                <a:gd name="T3" fmla="*/ 36 h 147"/>
                <a:gd name="T4" fmla="*/ 18 w 30"/>
                <a:gd name="T5" fmla="*/ 75 h 147"/>
                <a:gd name="T6" fmla="*/ 0 w 30"/>
                <a:gd name="T7" fmla="*/ 147 h 147"/>
                <a:gd name="T8" fmla="*/ 6 w 30"/>
                <a:gd name="T9" fmla="*/ 105 h 147"/>
                <a:gd name="T10" fmla="*/ 9 w 30"/>
                <a:gd name="T11" fmla="*/ 66 h 147"/>
                <a:gd name="T12" fmla="*/ 12 w 30"/>
                <a:gd name="T13" fmla="*/ 33 h 147"/>
                <a:gd name="T14" fmla="*/ 18 w 30"/>
                <a:gd name="T15" fmla="*/ 0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0" h="147">
                  <a:moveTo>
                    <a:pt x="18" y="0"/>
                  </a:moveTo>
                  <a:cubicBezTo>
                    <a:pt x="21" y="16"/>
                    <a:pt x="22" y="23"/>
                    <a:pt x="30" y="36"/>
                  </a:cubicBezTo>
                  <a:cubicBezTo>
                    <a:pt x="28" y="53"/>
                    <a:pt x="27" y="61"/>
                    <a:pt x="18" y="75"/>
                  </a:cubicBezTo>
                  <a:cubicBezTo>
                    <a:pt x="15" y="124"/>
                    <a:pt x="12" y="112"/>
                    <a:pt x="0" y="147"/>
                  </a:cubicBezTo>
                  <a:cubicBezTo>
                    <a:pt x="0" y="147"/>
                    <a:pt x="2" y="118"/>
                    <a:pt x="6" y="105"/>
                  </a:cubicBezTo>
                  <a:cubicBezTo>
                    <a:pt x="8" y="91"/>
                    <a:pt x="13" y="79"/>
                    <a:pt x="9" y="66"/>
                  </a:cubicBezTo>
                  <a:cubicBezTo>
                    <a:pt x="12" y="53"/>
                    <a:pt x="16" y="45"/>
                    <a:pt x="12" y="33"/>
                  </a:cubicBezTo>
                  <a:cubicBezTo>
                    <a:pt x="16" y="8"/>
                    <a:pt x="13" y="19"/>
                    <a:pt x="18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86" name="Freeform 526"/>
            <p:cNvSpPr>
              <a:spLocks/>
            </p:cNvSpPr>
            <p:nvPr/>
          </p:nvSpPr>
          <p:spPr bwMode="auto">
            <a:xfrm>
              <a:off x="2500" y="891"/>
              <a:ext cx="275" cy="335"/>
            </a:xfrm>
            <a:custGeom>
              <a:avLst/>
              <a:gdLst>
                <a:gd name="T0" fmla="*/ 273 w 275"/>
                <a:gd name="T1" fmla="*/ 246 h 335"/>
                <a:gd name="T2" fmla="*/ 231 w 275"/>
                <a:gd name="T3" fmla="*/ 249 h 335"/>
                <a:gd name="T4" fmla="*/ 197 w 275"/>
                <a:gd name="T5" fmla="*/ 270 h 335"/>
                <a:gd name="T6" fmla="*/ 144 w 275"/>
                <a:gd name="T7" fmla="*/ 307 h 335"/>
                <a:gd name="T8" fmla="*/ 122 w 275"/>
                <a:gd name="T9" fmla="*/ 318 h 335"/>
                <a:gd name="T10" fmla="*/ 54 w 275"/>
                <a:gd name="T11" fmla="*/ 309 h 335"/>
                <a:gd name="T12" fmla="*/ 35 w 275"/>
                <a:gd name="T13" fmla="*/ 297 h 335"/>
                <a:gd name="T14" fmla="*/ 21 w 275"/>
                <a:gd name="T15" fmla="*/ 279 h 335"/>
                <a:gd name="T16" fmla="*/ 12 w 275"/>
                <a:gd name="T17" fmla="*/ 249 h 335"/>
                <a:gd name="T18" fmla="*/ 17 w 275"/>
                <a:gd name="T19" fmla="*/ 210 h 335"/>
                <a:gd name="T20" fmla="*/ 23 w 275"/>
                <a:gd name="T21" fmla="*/ 163 h 335"/>
                <a:gd name="T22" fmla="*/ 29 w 275"/>
                <a:gd name="T23" fmla="*/ 148 h 335"/>
                <a:gd name="T24" fmla="*/ 42 w 275"/>
                <a:gd name="T25" fmla="*/ 123 h 335"/>
                <a:gd name="T26" fmla="*/ 53 w 275"/>
                <a:gd name="T27" fmla="*/ 93 h 335"/>
                <a:gd name="T28" fmla="*/ 62 w 275"/>
                <a:gd name="T29" fmla="*/ 75 h 335"/>
                <a:gd name="T30" fmla="*/ 71 w 275"/>
                <a:gd name="T31" fmla="*/ 57 h 335"/>
                <a:gd name="T32" fmla="*/ 90 w 275"/>
                <a:gd name="T33" fmla="*/ 27 h 335"/>
                <a:gd name="T34" fmla="*/ 98 w 275"/>
                <a:gd name="T35" fmla="*/ 12 h 335"/>
                <a:gd name="T36" fmla="*/ 90 w 275"/>
                <a:gd name="T37" fmla="*/ 10 h 335"/>
                <a:gd name="T38" fmla="*/ 81 w 275"/>
                <a:gd name="T39" fmla="*/ 22 h 335"/>
                <a:gd name="T40" fmla="*/ 57 w 275"/>
                <a:gd name="T41" fmla="*/ 31 h 335"/>
                <a:gd name="T42" fmla="*/ 21 w 275"/>
                <a:gd name="T43" fmla="*/ 52 h 335"/>
                <a:gd name="T44" fmla="*/ 50 w 275"/>
                <a:gd name="T45" fmla="*/ 42 h 335"/>
                <a:gd name="T46" fmla="*/ 72 w 275"/>
                <a:gd name="T47" fmla="*/ 39 h 335"/>
                <a:gd name="T48" fmla="*/ 68 w 275"/>
                <a:gd name="T49" fmla="*/ 51 h 335"/>
                <a:gd name="T50" fmla="*/ 50 w 275"/>
                <a:gd name="T51" fmla="*/ 72 h 335"/>
                <a:gd name="T52" fmla="*/ 45 w 275"/>
                <a:gd name="T53" fmla="*/ 88 h 335"/>
                <a:gd name="T54" fmla="*/ 38 w 275"/>
                <a:gd name="T55" fmla="*/ 106 h 335"/>
                <a:gd name="T56" fmla="*/ 27 w 275"/>
                <a:gd name="T57" fmla="*/ 139 h 335"/>
                <a:gd name="T58" fmla="*/ 15 w 275"/>
                <a:gd name="T59" fmla="*/ 166 h 335"/>
                <a:gd name="T60" fmla="*/ 9 w 275"/>
                <a:gd name="T61" fmla="*/ 195 h 335"/>
                <a:gd name="T62" fmla="*/ 3 w 275"/>
                <a:gd name="T63" fmla="*/ 217 h 335"/>
                <a:gd name="T64" fmla="*/ 11 w 275"/>
                <a:gd name="T65" fmla="*/ 270 h 335"/>
                <a:gd name="T66" fmla="*/ 17 w 275"/>
                <a:gd name="T67" fmla="*/ 289 h 335"/>
                <a:gd name="T68" fmla="*/ 30 w 275"/>
                <a:gd name="T69" fmla="*/ 309 h 335"/>
                <a:gd name="T70" fmla="*/ 42 w 275"/>
                <a:gd name="T71" fmla="*/ 319 h 335"/>
                <a:gd name="T72" fmla="*/ 95 w 275"/>
                <a:gd name="T73" fmla="*/ 331 h 335"/>
                <a:gd name="T74" fmla="*/ 161 w 275"/>
                <a:gd name="T75" fmla="*/ 322 h 335"/>
                <a:gd name="T76" fmla="*/ 170 w 275"/>
                <a:gd name="T77" fmla="*/ 315 h 335"/>
                <a:gd name="T78" fmla="*/ 171 w 275"/>
                <a:gd name="T79" fmla="*/ 310 h 335"/>
                <a:gd name="T80" fmla="*/ 180 w 275"/>
                <a:gd name="T81" fmla="*/ 303 h 335"/>
                <a:gd name="T82" fmla="*/ 195 w 275"/>
                <a:gd name="T83" fmla="*/ 291 h 335"/>
                <a:gd name="T84" fmla="*/ 212 w 275"/>
                <a:gd name="T85" fmla="*/ 279 h 335"/>
                <a:gd name="T86" fmla="*/ 225 w 275"/>
                <a:gd name="T87" fmla="*/ 270 h 335"/>
                <a:gd name="T88" fmla="*/ 236 w 275"/>
                <a:gd name="T89" fmla="*/ 264 h 335"/>
                <a:gd name="T90" fmla="*/ 240 w 275"/>
                <a:gd name="T91" fmla="*/ 255 h 335"/>
                <a:gd name="T92" fmla="*/ 273 w 275"/>
                <a:gd name="T93" fmla="*/ 246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75" h="335">
                  <a:moveTo>
                    <a:pt x="273" y="246"/>
                  </a:moveTo>
                  <a:cubicBezTo>
                    <a:pt x="251" y="245"/>
                    <a:pt x="246" y="240"/>
                    <a:pt x="231" y="249"/>
                  </a:cubicBezTo>
                  <a:cubicBezTo>
                    <a:pt x="226" y="258"/>
                    <a:pt x="207" y="263"/>
                    <a:pt x="197" y="270"/>
                  </a:cubicBezTo>
                  <a:cubicBezTo>
                    <a:pt x="189" y="286"/>
                    <a:pt x="162" y="304"/>
                    <a:pt x="144" y="307"/>
                  </a:cubicBezTo>
                  <a:cubicBezTo>
                    <a:pt x="138" y="318"/>
                    <a:pt x="137" y="316"/>
                    <a:pt x="122" y="318"/>
                  </a:cubicBezTo>
                  <a:cubicBezTo>
                    <a:pt x="92" y="316"/>
                    <a:pt x="81" y="310"/>
                    <a:pt x="54" y="309"/>
                  </a:cubicBezTo>
                  <a:cubicBezTo>
                    <a:pt x="49" y="303"/>
                    <a:pt x="42" y="302"/>
                    <a:pt x="35" y="297"/>
                  </a:cubicBezTo>
                  <a:cubicBezTo>
                    <a:pt x="31" y="290"/>
                    <a:pt x="27" y="284"/>
                    <a:pt x="21" y="279"/>
                  </a:cubicBezTo>
                  <a:cubicBezTo>
                    <a:pt x="19" y="269"/>
                    <a:pt x="21" y="251"/>
                    <a:pt x="12" y="249"/>
                  </a:cubicBezTo>
                  <a:cubicBezTo>
                    <a:pt x="9" y="234"/>
                    <a:pt x="11" y="223"/>
                    <a:pt x="17" y="210"/>
                  </a:cubicBezTo>
                  <a:cubicBezTo>
                    <a:pt x="20" y="194"/>
                    <a:pt x="14" y="177"/>
                    <a:pt x="23" y="163"/>
                  </a:cubicBezTo>
                  <a:cubicBezTo>
                    <a:pt x="24" y="157"/>
                    <a:pt x="26" y="154"/>
                    <a:pt x="29" y="148"/>
                  </a:cubicBezTo>
                  <a:cubicBezTo>
                    <a:pt x="31" y="138"/>
                    <a:pt x="36" y="131"/>
                    <a:pt x="42" y="123"/>
                  </a:cubicBezTo>
                  <a:cubicBezTo>
                    <a:pt x="44" y="112"/>
                    <a:pt x="46" y="102"/>
                    <a:pt x="53" y="93"/>
                  </a:cubicBezTo>
                  <a:cubicBezTo>
                    <a:pt x="54" y="86"/>
                    <a:pt x="58" y="81"/>
                    <a:pt x="62" y="75"/>
                  </a:cubicBezTo>
                  <a:cubicBezTo>
                    <a:pt x="63" y="69"/>
                    <a:pt x="67" y="62"/>
                    <a:pt x="71" y="57"/>
                  </a:cubicBezTo>
                  <a:cubicBezTo>
                    <a:pt x="72" y="47"/>
                    <a:pt x="82" y="35"/>
                    <a:pt x="90" y="27"/>
                  </a:cubicBezTo>
                  <a:cubicBezTo>
                    <a:pt x="92" y="22"/>
                    <a:pt x="94" y="17"/>
                    <a:pt x="98" y="12"/>
                  </a:cubicBezTo>
                  <a:cubicBezTo>
                    <a:pt x="95" y="0"/>
                    <a:pt x="94" y="2"/>
                    <a:pt x="90" y="10"/>
                  </a:cubicBezTo>
                  <a:cubicBezTo>
                    <a:pt x="89" y="17"/>
                    <a:pt x="85" y="17"/>
                    <a:pt x="81" y="22"/>
                  </a:cubicBezTo>
                  <a:cubicBezTo>
                    <a:pt x="79" y="32"/>
                    <a:pt x="66" y="29"/>
                    <a:pt x="57" y="31"/>
                  </a:cubicBezTo>
                  <a:cubicBezTo>
                    <a:pt x="53" y="38"/>
                    <a:pt x="30" y="50"/>
                    <a:pt x="21" y="52"/>
                  </a:cubicBezTo>
                  <a:cubicBezTo>
                    <a:pt x="34" y="60"/>
                    <a:pt x="38" y="44"/>
                    <a:pt x="50" y="42"/>
                  </a:cubicBezTo>
                  <a:cubicBezTo>
                    <a:pt x="52" y="32"/>
                    <a:pt x="51" y="29"/>
                    <a:pt x="72" y="39"/>
                  </a:cubicBezTo>
                  <a:cubicBezTo>
                    <a:pt x="75" y="40"/>
                    <a:pt x="69" y="50"/>
                    <a:pt x="68" y="51"/>
                  </a:cubicBezTo>
                  <a:cubicBezTo>
                    <a:pt x="61" y="58"/>
                    <a:pt x="56" y="64"/>
                    <a:pt x="50" y="72"/>
                  </a:cubicBezTo>
                  <a:cubicBezTo>
                    <a:pt x="48" y="77"/>
                    <a:pt x="48" y="83"/>
                    <a:pt x="45" y="88"/>
                  </a:cubicBezTo>
                  <a:cubicBezTo>
                    <a:pt x="44" y="95"/>
                    <a:pt x="43" y="101"/>
                    <a:pt x="38" y="106"/>
                  </a:cubicBezTo>
                  <a:cubicBezTo>
                    <a:pt x="34" y="117"/>
                    <a:pt x="34" y="129"/>
                    <a:pt x="27" y="139"/>
                  </a:cubicBezTo>
                  <a:cubicBezTo>
                    <a:pt x="25" y="149"/>
                    <a:pt x="21" y="158"/>
                    <a:pt x="15" y="166"/>
                  </a:cubicBezTo>
                  <a:cubicBezTo>
                    <a:pt x="14" y="177"/>
                    <a:pt x="13" y="185"/>
                    <a:pt x="9" y="195"/>
                  </a:cubicBezTo>
                  <a:cubicBezTo>
                    <a:pt x="8" y="202"/>
                    <a:pt x="6" y="211"/>
                    <a:pt x="3" y="217"/>
                  </a:cubicBezTo>
                  <a:cubicBezTo>
                    <a:pt x="4" y="230"/>
                    <a:pt x="0" y="263"/>
                    <a:pt x="11" y="270"/>
                  </a:cubicBezTo>
                  <a:cubicBezTo>
                    <a:pt x="12" y="278"/>
                    <a:pt x="12" y="283"/>
                    <a:pt x="17" y="289"/>
                  </a:cubicBezTo>
                  <a:cubicBezTo>
                    <a:pt x="18" y="301"/>
                    <a:pt x="19" y="304"/>
                    <a:pt x="30" y="309"/>
                  </a:cubicBezTo>
                  <a:cubicBezTo>
                    <a:pt x="34" y="314"/>
                    <a:pt x="38" y="315"/>
                    <a:pt x="42" y="319"/>
                  </a:cubicBezTo>
                  <a:cubicBezTo>
                    <a:pt x="48" y="335"/>
                    <a:pt x="81" y="330"/>
                    <a:pt x="95" y="331"/>
                  </a:cubicBezTo>
                  <a:cubicBezTo>
                    <a:pt x="125" y="330"/>
                    <a:pt x="136" y="328"/>
                    <a:pt x="161" y="322"/>
                  </a:cubicBezTo>
                  <a:cubicBezTo>
                    <a:pt x="164" y="319"/>
                    <a:pt x="168" y="318"/>
                    <a:pt x="170" y="315"/>
                  </a:cubicBezTo>
                  <a:cubicBezTo>
                    <a:pt x="171" y="314"/>
                    <a:pt x="170" y="311"/>
                    <a:pt x="171" y="310"/>
                  </a:cubicBezTo>
                  <a:cubicBezTo>
                    <a:pt x="173" y="307"/>
                    <a:pt x="180" y="303"/>
                    <a:pt x="180" y="303"/>
                  </a:cubicBezTo>
                  <a:cubicBezTo>
                    <a:pt x="183" y="295"/>
                    <a:pt x="186" y="292"/>
                    <a:pt x="195" y="291"/>
                  </a:cubicBezTo>
                  <a:cubicBezTo>
                    <a:pt x="203" y="288"/>
                    <a:pt x="203" y="281"/>
                    <a:pt x="212" y="279"/>
                  </a:cubicBezTo>
                  <a:cubicBezTo>
                    <a:pt x="214" y="271"/>
                    <a:pt x="217" y="271"/>
                    <a:pt x="225" y="270"/>
                  </a:cubicBezTo>
                  <a:cubicBezTo>
                    <a:pt x="226" y="270"/>
                    <a:pt x="235" y="265"/>
                    <a:pt x="236" y="264"/>
                  </a:cubicBezTo>
                  <a:cubicBezTo>
                    <a:pt x="237" y="262"/>
                    <a:pt x="236" y="256"/>
                    <a:pt x="240" y="255"/>
                  </a:cubicBezTo>
                  <a:cubicBezTo>
                    <a:pt x="275" y="249"/>
                    <a:pt x="270" y="264"/>
                    <a:pt x="273" y="246"/>
                  </a:cubicBezTo>
                  <a:close/>
                </a:path>
              </a:pathLst>
            </a:custGeom>
            <a:solidFill>
              <a:srgbClr val="000000"/>
            </a:solidFill>
            <a:ln w="1270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87" name="Freeform 527"/>
            <p:cNvSpPr>
              <a:spLocks/>
            </p:cNvSpPr>
            <p:nvPr/>
          </p:nvSpPr>
          <p:spPr bwMode="auto">
            <a:xfrm>
              <a:off x="2691" y="898"/>
              <a:ext cx="96" cy="95"/>
            </a:xfrm>
            <a:custGeom>
              <a:avLst/>
              <a:gdLst>
                <a:gd name="T0" fmla="*/ 96 w 96"/>
                <a:gd name="T1" fmla="*/ 95 h 95"/>
                <a:gd name="T2" fmla="*/ 67 w 96"/>
                <a:gd name="T3" fmla="*/ 83 h 95"/>
                <a:gd name="T4" fmla="*/ 55 w 96"/>
                <a:gd name="T5" fmla="*/ 72 h 95"/>
                <a:gd name="T6" fmla="*/ 37 w 96"/>
                <a:gd name="T7" fmla="*/ 56 h 95"/>
                <a:gd name="T8" fmla="*/ 22 w 96"/>
                <a:gd name="T9" fmla="*/ 38 h 95"/>
                <a:gd name="T10" fmla="*/ 12 w 96"/>
                <a:gd name="T11" fmla="*/ 12 h 95"/>
                <a:gd name="T12" fmla="*/ 9 w 96"/>
                <a:gd name="T13" fmla="*/ 0 h 95"/>
                <a:gd name="T14" fmla="*/ 22 w 96"/>
                <a:gd name="T15" fmla="*/ 8 h 95"/>
                <a:gd name="T16" fmla="*/ 33 w 96"/>
                <a:gd name="T17" fmla="*/ 15 h 95"/>
                <a:gd name="T18" fmla="*/ 40 w 96"/>
                <a:gd name="T19" fmla="*/ 30 h 95"/>
                <a:gd name="T20" fmla="*/ 48 w 96"/>
                <a:gd name="T21" fmla="*/ 51 h 95"/>
                <a:gd name="T22" fmla="*/ 57 w 96"/>
                <a:gd name="T23" fmla="*/ 57 h 95"/>
                <a:gd name="T24" fmla="*/ 67 w 96"/>
                <a:gd name="T25" fmla="*/ 74 h 95"/>
                <a:gd name="T26" fmla="*/ 78 w 96"/>
                <a:gd name="T27" fmla="*/ 84 h 95"/>
                <a:gd name="T28" fmla="*/ 96 w 96"/>
                <a:gd name="T29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6" h="95">
                  <a:moveTo>
                    <a:pt x="96" y="95"/>
                  </a:moveTo>
                  <a:cubicBezTo>
                    <a:pt x="75" y="92"/>
                    <a:pt x="84" y="85"/>
                    <a:pt x="67" y="83"/>
                  </a:cubicBezTo>
                  <a:cubicBezTo>
                    <a:pt x="64" y="77"/>
                    <a:pt x="61" y="75"/>
                    <a:pt x="55" y="72"/>
                  </a:cubicBezTo>
                  <a:cubicBezTo>
                    <a:pt x="48" y="63"/>
                    <a:pt x="45" y="63"/>
                    <a:pt x="37" y="56"/>
                  </a:cubicBezTo>
                  <a:cubicBezTo>
                    <a:pt x="33" y="49"/>
                    <a:pt x="27" y="45"/>
                    <a:pt x="22" y="38"/>
                  </a:cubicBezTo>
                  <a:cubicBezTo>
                    <a:pt x="20" y="30"/>
                    <a:pt x="18" y="17"/>
                    <a:pt x="12" y="12"/>
                  </a:cubicBezTo>
                  <a:cubicBezTo>
                    <a:pt x="9" y="2"/>
                    <a:pt x="0" y="9"/>
                    <a:pt x="9" y="0"/>
                  </a:cubicBezTo>
                  <a:cubicBezTo>
                    <a:pt x="17" y="2"/>
                    <a:pt x="15" y="5"/>
                    <a:pt x="22" y="8"/>
                  </a:cubicBezTo>
                  <a:cubicBezTo>
                    <a:pt x="25" y="14"/>
                    <a:pt x="27" y="14"/>
                    <a:pt x="33" y="15"/>
                  </a:cubicBezTo>
                  <a:cubicBezTo>
                    <a:pt x="41" y="21"/>
                    <a:pt x="43" y="18"/>
                    <a:pt x="40" y="30"/>
                  </a:cubicBezTo>
                  <a:cubicBezTo>
                    <a:pt x="41" y="39"/>
                    <a:pt x="39" y="49"/>
                    <a:pt x="48" y="51"/>
                  </a:cubicBezTo>
                  <a:cubicBezTo>
                    <a:pt x="50" y="54"/>
                    <a:pt x="55" y="54"/>
                    <a:pt x="57" y="57"/>
                  </a:cubicBezTo>
                  <a:cubicBezTo>
                    <a:pt x="63" y="66"/>
                    <a:pt x="56" y="66"/>
                    <a:pt x="67" y="74"/>
                  </a:cubicBezTo>
                  <a:cubicBezTo>
                    <a:pt x="71" y="82"/>
                    <a:pt x="67" y="83"/>
                    <a:pt x="78" y="84"/>
                  </a:cubicBezTo>
                  <a:cubicBezTo>
                    <a:pt x="87" y="87"/>
                    <a:pt x="87" y="95"/>
                    <a:pt x="96" y="95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92688" name="Group 528"/>
            <p:cNvGrpSpPr>
              <a:grpSpLocks/>
            </p:cNvGrpSpPr>
            <p:nvPr/>
          </p:nvGrpSpPr>
          <p:grpSpPr bwMode="auto">
            <a:xfrm>
              <a:off x="2517" y="1637"/>
              <a:ext cx="309" cy="527"/>
              <a:chOff x="645" y="1493"/>
              <a:chExt cx="309" cy="527"/>
            </a:xfrm>
          </p:grpSpPr>
          <p:sp>
            <p:nvSpPr>
              <p:cNvPr id="92689" name="Freeform 529"/>
              <p:cNvSpPr>
                <a:spLocks/>
              </p:cNvSpPr>
              <p:nvPr/>
            </p:nvSpPr>
            <p:spPr bwMode="auto">
              <a:xfrm>
                <a:off x="645" y="1493"/>
                <a:ext cx="309" cy="527"/>
              </a:xfrm>
              <a:custGeom>
                <a:avLst/>
                <a:gdLst>
                  <a:gd name="T0" fmla="*/ 267 w 309"/>
                  <a:gd name="T1" fmla="*/ 166 h 527"/>
                  <a:gd name="T2" fmla="*/ 248 w 309"/>
                  <a:gd name="T3" fmla="*/ 258 h 527"/>
                  <a:gd name="T4" fmla="*/ 231 w 309"/>
                  <a:gd name="T5" fmla="*/ 375 h 527"/>
                  <a:gd name="T6" fmla="*/ 225 w 309"/>
                  <a:gd name="T7" fmla="*/ 457 h 527"/>
                  <a:gd name="T8" fmla="*/ 219 w 309"/>
                  <a:gd name="T9" fmla="*/ 507 h 527"/>
                  <a:gd name="T10" fmla="*/ 141 w 309"/>
                  <a:gd name="T11" fmla="*/ 513 h 527"/>
                  <a:gd name="T12" fmla="*/ 135 w 309"/>
                  <a:gd name="T13" fmla="*/ 412 h 527"/>
                  <a:gd name="T14" fmla="*/ 118 w 309"/>
                  <a:gd name="T15" fmla="*/ 299 h 527"/>
                  <a:gd name="T16" fmla="*/ 96 w 309"/>
                  <a:gd name="T17" fmla="*/ 235 h 527"/>
                  <a:gd name="T18" fmla="*/ 58 w 309"/>
                  <a:gd name="T19" fmla="*/ 147 h 527"/>
                  <a:gd name="T20" fmla="*/ 41 w 309"/>
                  <a:gd name="T21" fmla="*/ 100 h 527"/>
                  <a:gd name="T22" fmla="*/ 20 w 309"/>
                  <a:gd name="T23" fmla="*/ 40 h 527"/>
                  <a:gd name="T24" fmla="*/ 69 w 309"/>
                  <a:gd name="T25" fmla="*/ 6 h 527"/>
                  <a:gd name="T26" fmla="*/ 180 w 309"/>
                  <a:gd name="T27" fmla="*/ 76 h 527"/>
                  <a:gd name="T28" fmla="*/ 251 w 309"/>
                  <a:gd name="T29" fmla="*/ 12 h 527"/>
                  <a:gd name="T30" fmla="*/ 306 w 309"/>
                  <a:gd name="T31" fmla="*/ 51 h 527"/>
                  <a:gd name="T32" fmla="*/ 267 w 309"/>
                  <a:gd name="T33" fmla="*/ 166 h 527"/>
                  <a:gd name="T34" fmla="*/ 267 w 309"/>
                  <a:gd name="T35" fmla="*/ 166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9" h="527">
                    <a:moveTo>
                      <a:pt x="267" y="166"/>
                    </a:moveTo>
                    <a:cubicBezTo>
                      <a:pt x="263" y="187"/>
                      <a:pt x="253" y="237"/>
                      <a:pt x="248" y="258"/>
                    </a:cubicBezTo>
                    <a:cubicBezTo>
                      <a:pt x="248" y="287"/>
                      <a:pt x="226" y="357"/>
                      <a:pt x="231" y="375"/>
                    </a:cubicBezTo>
                    <a:cubicBezTo>
                      <a:pt x="228" y="408"/>
                      <a:pt x="227" y="435"/>
                      <a:pt x="225" y="457"/>
                    </a:cubicBezTo>
                    <a:cubicBezTo>
                      <a:pt x="223" y="479"/>
                      <a:pt x="233" y="498"/>
                      <a:pt x="219" y="507"/>
                    </a:cubicBezTo>
                    <a:cubicBezTo>
                      <a:pt x="189" y="527"/>
                      <a:pt x="174" y="514"/>
                      <a:pt x="141" y="513"/>
                    </a:cubicBezTo>
                    <a:cubicBezTo>
                      <a:pt x="127" y="498"/>
                      <a:pt x="141" y="433"/>
                      <a:pt x="135" y="412"/>
                    </a:cubicBezTo>
                    <a:cubicBezTo>
                      <a:pt x="131" y="377"/>
                      <a:pt x="119" y="337"/>
                      <a:pt x="118" y="299"/>
                    </a:cubicBezTo>
                    <a:cubicBezTo>
                      <a:pt x="111" y="278"/>
                      <a:pt x="106" y="260"/>
                      <a:pt x="96" y="235"/>
                    </a:cubicBezTo>
                    <a:cubicBezTo>
                      <a:pt x="87" y="215"/>
                      <a:pt x="67" y="169"/>
                      <a:pt x="58" y="147"/>
                    </a:cubicBezTo>
                    <a:cubicBezTo>
                      <a:pt x="49" y="125"/>
                      <a:pt x="47" y="118"/>
                      <a:pt x="41" y="100"/>
                    </a:cubicBezTo>
                    <a:cubicBezTo>
                      <a:pt x="35" y="85"/>
                      <a:pt x="0" y="56"/>
                      <a:pt x="20" y="40"/>
                    </a:cubicBezTo>
                    <a:cubicBezTo>
                      <a:pt x="28" y="31"/>
                      <a:pt x="42" y="0"/>
                      <a:pt x="69" y="6"/>
                    </a:cubicBezTo>
                    <a:cubicBezTo>
                      <a:pt x="96" y="12"/>
                      <a:pt x="150" y="75"/>
                      <a:pt x="180" y="76"/>
                    </a:cubicBezTo>
                    <a:cubicBezTo>
                      <a:pt x="210" y="77"/>
                      <a:pt x="230" y="16"/>
                      <a:pt x="251" y="12"/>
                    </a:cubicBezTo>
                    <a:cubicBezTo>
                      <a:pt x="272" y="8"/>
                      <a:pt x="303" y="25"/>
                      <a:pt x="306" y="51"/>
                    </a:cubicBezTo>
                    <a:cubicBezTo>
                      <a:pt x="309" y="77"/>
                      <a:pt x="275" y="142"/>
                      <a:pt x="267" y="166"/>
                    </a:cubicBezTo>
                    <a:cubicBezTo>
                      <a:pt x="267" y="166"/>
                      <a:pt x="267" y="166"/>
                      <a:pt x="267" y="166"/>
                    </a:cubicBezTo>
                    <a:close/>
                  </a:path>
                </a:pathLst>
              </a:custGeom>
              <a:solidFill>
                <a:srgbClr val="0000FF"/>
              </a:solidFill>
              <a:ln w="1905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690" name="Freeform 530"/>
              <p:cNvSpPr>
                <a:spLocks/>
              </p:cNvSpPr>
              <p:nvPr/>
            </p:nvSpPr>
            <p:spPr bwMode="auto">
              <a:xfrm>
                <a:off x="677" y="1512"/>
                <a:ext cx="265" cy="214"/>
              </a:xfrm>
              <a:custGeom>
                <a:avLst/>
                <a:gdLst>
                  <a:gd name="T0" fmla="*/ 241 w 265"/>
                  <a:gd name="T1" fmla="*/ 15 h 214"/>
                  <a:gd name="T2" fmla="*/ 253 w 265"/>
                  <a:gd name="T3" fmla="*/ 57 h 214"/>
                  <a:gd name="T4" fmla="*/ 184 w 265"/>
                  <a:gd name="T5" fmla="*/ 185 h 214"/>
                  <a:gd name="T6" fmla="*/ 129 w 265"/>
                  <a:gd name="T7" fmla="*/ 204 h 214"/>
                  <a:gd name="T8" fmla="*/ 59 w 265"/>
                  <a:gd name="T9" fmla="*/ 127 h 214"/>
                  <a:gd name="T10" fmla="*/ 3 w 265"/>
                  <a:gd name="T11" fmla="*/ 39 h 214"/>
                  <a:gd name="T12" fmla="*/ 39 w 265"/>
                  <a:gd name="T13" fmla="*/ 8 h 214"/>
                  <a:gd name="T14" fmla="*/ 121 w 265"/>
                  <a:gd name="T15" fmla="*/ 72 h 214"/>
                  <a:gd name="T16" fmla="*/ 241 w 265"/>
                  <a:gd name="T17" fmla="*/ 15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5" h="214">
                    <a:moveTo>
                      <a:pt x="241" y="15"/>
                    </a:moveTo>
                    <a:cubicBezTo>
                      <a:pt x="253" y="20"/>
                      <a:pt x="265" y="38"/>
                      <a:pt x="253" y="57"/>
                    </a:cubicBezTo>
                    <a:cubicBezTo>
                      <a:pt x="244" y="85"/>
                      <a:pt x="205" y="160"/>
                      <a:pt x="184" y="185"/>
                    </a:cubicBezTo>
                    <a:cubicBezTo>
                      <a:pt x="163" y="207"/>
                      <a:pt x="150" y="214"/>
                      <a:pt x="129" y="204"/>
                    </a:cubicBezTo>
                    <a:cubicBezTo>
                      <a:pt x="108" y="194"/>
                      <a:pt x="80" y="154"/>
                      <a:pt x="59" y="127"/>
                    </a:cubicBezTo>
                    <a:cubicBezTo>
                      <a:pt x="38" y="101"/>
                      <a:pt x="6" y="59"/>
                      <a:pt x="3" y="39"/>
                    </a:cubicBezTo>
                    <a:cubicBezTo>
                      <a:pt x="0" y="33"/>
                      <a:pt x="26" y="0"/>
                      <a:pt x="39" y="8"/>
                    </a:cubicBezTo>
                    <a:cubicBezTo>
                      <a:pt x="59" y="14"/>
                      <a:pt x="87" y="71"/>
                      <a:pt x="121" y="72"/>
                    </a:cubicBezTo>
                    <a:cubicBezTo>
                      <a:pt x="203" y="70"/>
                      <a:pt x="198" y="6"/>
                      <a:pt x="241" y="15"/>
                    </a:cubicBezTo>
                    <a:close/>
                  </a:path>
                </a:pathLst>
              </a:custGeom>
              <a:solidFill>
                <a:srgbClr val="FF9900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691" name="Freeform 531"/>
              <p:cNvSpPr>
                <a:spLocks/>
              </p:cNvSpPr>
              <p:nvPr/>
            </p:nvSpPr>
            <p:spPr bwMode="auto">
              <a:xfrm>
                <a:off x="744" y="1719"/>
                <a:ext cx="154" cy="72"/>
              </a:xfrm>
              <a:custGeom>
                <a:avLst/>
                <a:gdLst>
                  <a:gd name="T0" fmla="*/ 146 w 154"/>
                  <a:gd name="T1" fmla="*/ 15 h 72"/>
                  <a:gd name="T2" fmla="*/ 134 w 154"/>
                  <a:gd name="T3" fmla="*/ 66 h 72"/>
                  <a:gd name="T4" fmla="*/ 106 w 154"/>
                  <a:gd name="T5" fmla="*/ 64 h 72"/>
                  <a:gd name="T6" fmla="*/ 44 w 154"/>
                  <a:gd name="T7" fmla="*/ 62 h 72"/>
                  <a:gd name="T8" fmla="*/ 17 w 154"/>
                  <a:gd name="T9" fmla="*/ 47 h 72"/>
                  <a:gd name="T10" fmla="*/ 0 w 154"/>
                  <a:gd name="T11" fmla="*/ 5 h 72"/>
                  <a:gd name="T12" fmla="*/ 64 w 154"/>
                  <a:gd name="T13" fmla="*/ 22 h 72"/>
                  <a:gd name="T14" fmla="*/ 146 w 154"/>
                  <a:gd name="T15" fmla="*/ 15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4" h="72">
                    <a:moveTo>
                      <a:pt x="146" y="15"/>
                    </a:moveTo>
                    <a:cubicBezTo>
                      <a:pt x="147" y="27"/>
                      <a:pt x="154" y="71"/>
                      <a:pt x="134" y="66"/>
                    </a:cubicBezTo>
                    <a:cubicBezTo>
                      <a:pt x="125" y="72"/>
                      <a:pt x="122" y="64"/>
                      <a:pt x="106" y="64"/>
                    </a:cubicBezTo>
                    <a:cubicBezTo>
                      <a:pt x="91" y="63"/>
                      <a:pt x="59" y="65"/>
                      <a:pt x="44" y="62"/>
                    </a:cubicBezTo>
                    <a:cubicBezTo>
                      <a:pt x="43" y="47"/>
                      <a:pt x="22" y="61"/>
                      <a:pt x="17" y="47"/>
                    </a:cubicBezTo>
                    <a:cubicBezTo>
                      <a:pt x="15" y="42"/>
                      <a:pt x="0" y="5"/>
                      <a:pt x="0" y="5"/>
                    </a:cubicBezTo>
                    <a:cubicBezTo>
                      <a:pt x="14" y="0"/>
                      <a:pt x="52" y="14"/>
                      <a:pt x="64" y="22"/>
                    </a:cubicBezTo>
                    <a:cubicBezTo>
                      <a:pt x="146" y="20"/>
                      <a:pt x="103" y="6"/>
                      <a:pt x="146" y="15"/>
                    </a:cubicBezTo>
                    <a:close/>
                  </a:path>
                </a:pathLst>
              </a:custGeom>
              <a:solidFill>
                <a:srgbClr val="FF9900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692" name="Freeform 532"/>
              <p:cNvSpPr>
                <a:spLocks/>
              </p:cNvSpPr>
              <p:nvPr/>
            </p:nvSpPr>
            <p:spPr bwMode="auto">
              <a:xfrm>
                <a:off x="776" y="1827"/>
                <a:ext cx="138" cy="71"/>
              </a:xfrm>
              <a:custGeom>
                <a:avLst/>
                <a:gdLst>
                  <a:gd name="T0" fmla="*/ 97 w 138"/>
                  <a:gd name="T1" fmla="*/ 21 h 71"/>
                  <a:gd name="T2" fmla="*/ 91 w 138"/>
                  <a:gd name="T3" fmla="*/ 44 h 71"/>
                  <a:gd name="T4" fmla="*/ 91 w 138"/>
                  <a:gd name="T5" fmla="*/ 69 h 71"/>
                  <a:gd name="T6" fmla="*/ 36 w 138"/>
                  <a:gd name="T7" fmla="*/ 59 h 71"/>
                  <a:gd name="T8" fmla="*/ 9 w 138"/>
                  <a:gd name="T9" fmla="*/ 51 h 71"/>
                  <a:gd name="T10" fmla="*/ 0 w 138"/>
                  <a:gd name="T11" fmla="*/ 5 h 71"/>
                  <a:gd name="T12" fmla="*/ 56 w 138"/>
                  <a:gd name="T13" fmla="*/ 19 h 71"/>
                  <a:gd name="T14" fmla="*/ 97 w 138"/>
                  <a:gd name="T15" fmla="*/ 21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8" h="71">
                    <a:moveTo>
                      <a:pt x="97" y="21"/>
                    </a:moveTo>
                    <a:cubicBezTo>
                      <a:pt x="104" y="24"/>
                      <a:pt x="92" y="36"/>
                      <a:pt x="91" y="44"/>
                    </a:cubicBezTo>
                    <a:cubicBezTo>
                      <a:pt x="90" y="52"/>
                      <a:pt x="100" y="67"/>
                      <a:pt x="91" y="69"/>
                    </a:cubicBezTo>
                    <a:cubicBezTo>
                      <a:pt x="82" y="71"/>
                      <a:pt x="50" y="62"/>
                      <a:pt x="36" y="59"/>
                    </a:cubicBezTo>
                    <a:cubicBezTo>
                      <a:pt x="35" y="44"/>
                      <a:pt x="14" y="65"/>
                      <a:pt x="9" y="51"/>
                    </a:cubicBezTo>
                    <a:cubicBezTo>
                      <a:pt x="7" y="46"/>
                      <a:pt x="0" y="5"/>
                      <a:pt x="0" y="5"/>
                    </a:cubicBezTo>
                    <a:cubicBezTo>
                      <a:pt x="14" y="0"/>
                      <a:pt x="44" y="11"/>
                      <a:pt x="56" y="19"/>
                    </a:cubicBezTo>
                    <a:cubicBezTo>
                      <a:pt x="138" y="17"/>
                      <a:pt x="54" y="12"/>
                      <a:pt x="97" y="21"/>
                    </a:cubicBezTo>
                    <a:close/>
                  </a:path>
                </a:pathLst>
              </a:custGeom>
              <a:solidFill>
                <a:srgbClr val="FF9900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2693" name="Freeform 533"/>
              <p:cNvSpPr>
                <a:spLocks/>
              </p:cNvSpPr>
              <p:nvPr/>
            </p:nvSpPr>
            <p:spPr bwMode="auto">
              <a:xfrm>
                <a:off x="786" y="1926"/>
                <a:ext cx="120" cy="65"/>
              </a:xfrm>
              <a:custGeom>
                <a:avLst/>
                <a:gdLst>
                  <a:gd name="T0" fmla="*/ 79 w 120"/>
                  <a:gd name="T1" fmla="*/ 15 h 65"/>
                  <a:gd name="T2" fmla="*/ 80 w 120"/>
                  <a:gd name="T3" fmla="*/ 39 h 65"/>
                  <a:gd name="T4" fmla="*/ 73 w 120"/>
                  <a:gd name="T5" fmla="*/ 63 h 65"/>
                  <a:gd name="T6" fmla="*/ 18 w 120"/>
                  <a:gd name="T7" fmla="*/ 53 h 65"/>
                  <a:gd name="T8" fmla="*/ 2 w 120"/>
                  <a:gd name="T9" fmla="*/ 47 h 65"/>
                  <a:gd name="T10" fmla="*/ 5 w 120"/>
                  <a:gd name="T11" fmla="*/ 5 h 65"/>
                  <a:gd name="T12" fmla="*/ 38 w 120"/>
                  <a:gd name="T13" fmla="*/ 13 h 65"/>
                  <a:gd name="T14" fmla="*/ 79 w 120"/>
                  <a:gd name="T15" fmla="*/ 15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0" h="65">
                    <a:moveTo>
                      <a:pt x="79" y="15"/>
                    </a:moveTo>
                    <a:cubicBezTo>
                      <a:pt x="86" y="18"/>
                      <a:pt x="81" y="31"/>
                      <a:pt x="80" y="39"/>
                    </a:cubicBezTo>
                    <a:cubicBezTo>
                      <a:pt x="79" y="47"/>
                      <a:pt x="83" y="61"/>
                      <a:pt x="73" y="63"/>
                    </a:cubicBezTo>
                    <a:cubicBezTo>
                      <a:pt x="63" y="65"/>
                      <a:pt x="30" y="56"/>
                      <a:pt x="18" y="53"/>
                    </a:cubicBezTo>
                    <a:cubicBezTo>
                      <a:pt x="17" y="38"/>
                      <a:pt x="7" y="61"/>
                      <a:pt x="2" y="47"/>
                    </a:cubicBezTo>
                    <a:cubicBezTo>
                      <a:pt x="0" y="42"/>
                      <a:pt x="5" y="5"/>
                      <a:pt x="5" y="5"/>
                    </a:cubicBezTo>
                    <a:cubicBezTo>
                      <a:pt x="19" y="0"/>
                      <a:pt x="26" y="5"/>
                      <a:pt x="38" y="13"/>
                    </a:cubicBezTo>
                    <a:cubicBezTo>
                      <a:pt x="120" y="11"/>
                      <a:pt x="36" y="6"/>
                      <a:pt x="79" y="15"/>
                    </a:cubicBezTo>
                    <a:close/>
                  </a:path>
                </a:pathLst>
              </a:custGeom>
              <a:solidFill>
                <a:srgbClr val="FF9900"/>
              </a:solidFill>
              <a:ln w="63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92694" name="Freeform 534"/>
            <p:cNvSpPr>
              <a:spLocks/>
            </p:cNvSpPr>
            <p:nvPr/>
          </p:nvSpPr>
          <p:spPr bwMode="auto">
            <a:xfrm>
              <a:off x="2688" y="699"/>
              <a:ext cx="215" cy="236"/>
            </a:xfrm>
            <a:custGeom>
              <a:avLst/>
              <a:gdLst>
                <a:gd name="T0" fmla="*/ 191 w 215"/>
                <a:gd name="T1" fmla="*/ 236 h 236"/>
                <a:gd name="T2" fmla="*/ 100 w 215"/>
                <a:gd name="T3" fmla="*/ 209 h 236"/>
                <a:gd name="T4" fmla="*/ 0 w 215"/>
                <a:gd name="T5" fmla="*/ 173 h 236"/>
                <a:gd name="T6" fmla="*/ 36 w 215"/>
                <a:gd name="T7" fmla="*/ 63 h 236"/>
                <a:gd name="T8" fmla="*/ 163 w 215"/>
                <a:gd name="T9" fmla="*/ 0 h 236"/>
                <a:gd name="T10" fmla="*/ 210 w 215"/>
                <a:gd name="T11" fmla="*/ 93 h 236"/>
                <a:gd name="T12" fmla="*/ 191 w 215"/>
                <a:gd name="T13" fmla="*/ 236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15" h="236">
                  <a:moveTo>
                    <a:pt x="191" y="236"/>
                  </a:moveTo>
                  <a:cubicBezTo>
                    <a:pt x="161" y="226"/>
                    <a:pt x="130" y="219"/>
                    <a:pt x="100" y="209"/>
                  </a:cubicBezTo>
                  <a:cubicBezTo>
                    <a:pt x="40" y="219"/>
                    <a:pt x="32" y="221"/>
                    <a:pt x="0" y="173"/>
                  </a:cubicBezTo>
                  <a:cubicBezTo>
                    <a:pt x="3" y="151"/>
                    <a:pt x="3" y="78"/>
                    <a:pt x="36" y="63"/>
                  </a:cubicBezTo>
                  <a:cubicBezTo>
                    <a:pt x="63" y="34"/>
                    <a:pt x="134" y="15"/>
                    <a:pt x="163" y="0"/>
                  </a:cubicBezTo>
                  <a:cubicBezTo>
                    <a:pt x="189" y="8"/>
                    <a:pt x="205" y="54"/>
                    <a:pt x="210" y="93"/>
                  </a:cubicBezTo>
                  <a:cubicBezTo>
                    <a:pt x="215" y="132"/>
                    <a:pt x="195" y="206"/>
                    <a:pt x="191" y="236"/>
                  </a:cubicBezTo>
                  <a:close/>
                </a:path>
              </a:pathLst>
            </a:custGeom>
            <a:solidFill>
              <a:schemeClr val="bg1"/>
            </a:solidFill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95" name="Freeform 535"/>
            <p:cNvSpPr>
              <a:spLocks/>
            </p:cNvSpPr>
            <p:nvPr/>
          </p:nvSpPr>
          <p:spPr bwMode="auto">
            <a:xfrm>
              <a:off x="2736" y="768"/>
              <a:ext cx="96" cy="144"/>
            </a:xfrm>
            <a:custGeom>
              <a:avLst/>
              <a:gdLst>
                <a:gd name="T0" fmla="*/ 35 w 104"/>
                <a:gd name="T1" fmla="*/ 39 h 172"/>
                <a:gd name="T2" fmla="*/ 81 w 104"/>
                <a:gd name="T3" fmla="*/ 148 h 172"/>
                <a:gd name="T4" fmla="*/ 23 w 104"/>
                <a:gd name="T5" fmla="*/ 158 h 172"/>
                <a:gd name="T6" fmla="*/ 2 w 104"/>
                <a:gd name="T7" fmla="*/ 132 h 172"/>
                <a:gd name="T8" fmla="*/ 8 w 104"/>
                <a:gd name="T9" fmla="*/ 66 h 172"/>
                <a:gd name="T10" fmla="*/ 35 w 104"/>
                <a:gd name="T11" fmla="*/ 3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172">
                  <a:moveTo>
                    <a:pt x="35" y="39"/>
                  </a:moveTo>
                  <a:cubicBezTo>
                    <a:pt x="104" y="62"/>
                    <a:pt x="90" y="63"/>
                    <a:pt x="81" y="148"/>
                  </a:cubicBezTo>
                  <a:cubicBezTo>
                    <a:pt x="84" y="165"/>
                    <a:pt x="35" y="172"/>
                    <a:pt x="23" y="158"/>
                  </a:cubicBezTo>
                  <a:cubicBezTo>
                    <a:pt x="10" y="155"/>
                    <a:pt x="4" y="147"/>
                    <a:pt x="2" y="132"/>
                  </a:cubicBezTo>
                  <a:cubicBezTo>
                    <a:pt x="0" y="117"/>
                    <a:pt x="3" y="81"/>
                    <a:pt x="8" y="66"/>
                  </a:cubicBezTo>
                  <a:cubicBezTo>
                    <a:pt x="41" y="0"/>
                    <a:pt x="35" y="102"/>
                    <a:pt x="35" y="39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96" name="Freeform 536"/>
            <p:cNvSpPr>
              <a:spLocks/>
            </p:cNvSpPr>
            <p:nvPr/>
          </p:nvSpPr>
          <p:spPr bwMode="auto">
            <a:xfrm>
              <a:off x="2457" y="679"/>
              <a:ext cx="215" cy="256"/>
            </a:xfrm>
            <a:custGeom>
              <a:avLst/>
              <a:gdLst>
                <a:gd name="T0" fmla="*/ 39 w 215"/>
                <a:gd name="T1" fmla="*/ 41 h 256"/>
                <a:gd name="T2" fmla="*/ 3 w 215"/>
                <a:gd name="T3" fmla="*/ 137 h 256"/>
                <a:gd name="T4" fmla="*/ 58 w 215"/>
                <a:gd name="T5" fmla="*/ 256 h 256"/>
                <a:gd name="T6" fmla="*/ 133 w 215"/>
                <a:gd name="T7" fmla="*/ 229 h 256"/>
                <a:gd name="T8" fmla="*/ 215 w 215"/>
                <a:gd name="T9" fmla="*/ 193 h 256"/>
                <a:gd name="T10" fmla="*/ 185 w 215"/>
                <a:gd name="T11" fmla="*/ 83 h 256"/>
                <a:gd name="T12" fmla="*/ 81 w 215"/>
                <a:gd name="T13" fmla="*/ 20 h 256"/>
                <a:gd name="T14" fmla="*/ 39 w 215"/>
                <a:gd name="T15" fmla="*/ 41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5" h="256">
                  <a:moveTo>
                    <a:pt x="39" y="41"/>
                  </a:moveTo>
                  <a:cubicBezTo>
                    <a:pt x="28" y="57"/>
                    <a:pt x="0" y="101"/>
                    <a:pt x="3" y="137"/>
                  </a:cubicBezTo>
                  <a:cubicBezTo>
                    <a:pt x="6" y="173"/>
                    <a:pt x="36" y="241"/>
                    <a:pt x="58" y="256"/>
                  </a:cubicBezTo>
                  <a:cubicBezTo>
                    <a:pt x="83" y="246"/>
                    <a:pt x="108" y="239"/>
                    <a:pt x="133" y="229"/>
                  </a:cubicBezTo>
                  <a:cubicBezTo>
                    <a:pt x="182" y="239"/>
                    <a:pt x="189" y="241"/>
                    <a:pt x="215" y="193"/>
                  </a:cubicBezTo>
                  <a:cubicBezTo>
                    <a:pt x="213" y="171"/>
                    <a:pt x="213" y="98"/>
                    <a:pt x="185" y="83"/>
                  </a:cubicBezTo>
                  <a:cubicBezTo>
                    <a:pt x="163" y="54"/>
                    <a:pt x="105" y="35"/>
                    <a:pt x="81" y="20"/>
                  </a:cubicBezTo>
                  <a:cubicBezTo>
                    <a:pt x="41" y="0"/>
                    <a:pt x="53" y="76"/>
                    <a:pt x="39" y="41"/>
                  </a:cubicBezTo>
                  <a:close/>
                </a:path>
              </a:pathLst>
            </a:custGeom>
            <a:solidFill>
              <a:schemeClr val="bg1"/>
            </a:solidFill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697" name="Freeform 537"/>
            <p:cNvSpPr>
              <a:spLocks/>
            </p:cNvSpPr>
            <p:nvPr/>
          </p:nvSpPr>
          <p:spPr bwMode="auto">
            <a:xfrm flipH="1">
              <a:off x="2544" y="768"/>
              <a:ext cx="96" cy="124"/>
            </a:xfrm>
            <a:custGeom>
              <a:avLst/>
              <a:gdLst>
                <a:gd name="T0" fmla="*/ 35 w 104"/>
                <a:gd name="T1" fmla="*/ 39 h 172"/>
                <a:gd name="T2" fmla="*/ 81 w 104"/>
                <a:gd name="T3" fmla="*/ 148 h 172"/>
                <a:gd name="T4" fmla="*/ 23 w 104"/>
                <a:gd name="T5" fmla="*/ 158 h 172"/>
                <a:gd name="T6" fmla="*/ 2 w 104"/>
                <a:gd name="T7" fmla="*/ 132 h 172"/>
                <a:gd name="T8" fmla="*/ 8 w 104"/>
                <a:gd name="T9" fmla="*/ 66 h 172"/>
                <a:gd name="T10" fmla="*/ 35 w 104"/>
                <a:gd name="T11" fmla="*/ 39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4" h="172">
                  <a:moveTo>
                    <a:pt x="35" y="39"/>
                  </a:moveTo>
                  <a:cubicBezTo>
                    <a:pt x="104" y="62"/>
                    <a:pt x="90" y="63"/>
                    <a:pt x="81" y="148"/>
                  </a:cubicBezTo>
                  <a:cubicBezTo>
                    <a:pt x="84" y="165"/>
                    <a:pt x="35" y="172"/>
                    <a:pt x="23" y="158"/>
                  </a:cubicBezTo>
                  <a:cubicBezTo>
                    <a:pt x="10" y="155"/>
                    <a:pt x="4" y="147"/>
                    <a:pt x="2" y="132"/>
                  </a:cubicBezTo>
                  <a:cubicBezTo>
                    <a:pt x="0" y="117"/>
                    <a:pt x="3" y="81"/>
                    <a:pt x="8" y="66"/>
                  </a:cubicBezTo>
                  <a:cubicBezTo>
                    <a:pt x="41" y="0"/>
                    <a:pt x="35" y="102"/>
                    <a:pt x="35" y="39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92698" name="Group 538"/>
          <p:cNvGrpSpPr>
            <a:grpSpLocks/>
          </p:cNvGrpSpPr>
          <p:nvPr/>
        </p:nvGrpSpPr>
        <p:grpSpPr bwMode="auto">
          <a:xfrm>
            <a:off x="3276600" y="1897063"/>
            <a:ext cx="655638" cy="719137"/>
            <a:chOff x="3362" y="1204"/>
            <a:chExt cx="785" cy="914"/>
          </a:xfrm>
        </p:grpSpPr>
        <p:sp>
          <p:nvSpPr>
            <p:cNvPr id="92699" name="Freeform 539"/>
            <p:cNvSpPr>
              <a:spLocks/>
            </p:cNvSpPr>
            <p:nvPr/>
          </p:nvSpPr>
          <p:spPr bwMode="auto">
            <a:xfrm>
              <a:off x="3418" y="1204"/>
              <a:ext cx="729" cy="578"/>
            </a:xfrm>
            <a:custGeom>
              <a:avLst/>
              <a:gdLst>
                <a:gd name="T0" fmla="*/ 729 w 729"/>
                <a:gd name="T1" fmla="*/ 538 h 578"/>
                <a:gd name="T2" fmla="*/ 689 w 729"/>
                <a:gd name="T3" fmla="*/ 562 h 578"/>
                <a:gd name="T4" fmla="*/ 665 w 729"/>
                <a:gd name="T5" fmla="*/ 544 h 578"/>
                <a:gd name="T6" fmla="*/ 627 w 729"/>
                <a:gd name="T7" fmla="*/ 500 h 578"/>
                <a:gd name="T8" fmla="*/ 599 w 729"/>
                <a:gd name="T9" fmla="*/ 458 h 578"/>
                <a:gd name="T10" fmla="*/ 575 w 729"/>
                <a:gd name="T11" fmla="*/ 420 h 578"/>
                <a:gd name="T12" fmla="*/ 447 w 729"/>
                <a:gd name="T13" fmla="*/ 262 h 578"/>
                <a:gd name="T14" fmla="*/ 427 w 729"/>
                <a:gd name="T15" fmla="*/ 242 h 578"/>
                <a:gd name="T16" fmla="*/ 381 w 729"/>
                <a:gd name="T17" fmla="*/ 196 h 578"/>
                <a:gd name="T18" fmla="*/ 365 w 729"/>
                <a:gd name="T19" fmla="*/ 182 h 578"/>
                <a:gd name="T20" fmla="*/ 365 w 729"/>
                <a:gd name="T21" fmla="*/ 184 h 578"/>
                <a:gd name="T22" fmla="*/ 315 w 729"/>
                <a:gd name="T23" fmla="*/ 148 h 578"/>
                <a:gd name="T24" fmla="*/ 285 w 729"/>
                <a:gd name="T25" fmla="*/ 128 h 578"/>
                <a:gd name="T26" fmla="*/ 153 w 729"/>
                <a:gd name="T27" fmla="*/ 90 h 578"/>
                <a:gd name="T28" fmla="*/ 115 w 729"/>
                <a:gd name="T29" fmla="*/ 78 h 578"/>
                <a:gd name="T30" fmla="*/ 95 w 729"/>
                <a:gd name="T31" fmla="*/ 88 h 578"/>
                <a:gd name="T32" fmla="*/ 75 w 729"/>
                <a:gd name="T33" fmla="*/ 108 h 578"/>
                <a:gd name="T34" fmla="*/ 17 w 729"/>
                <a:gd name="T35" fmla="*/ 102 h 578"/>
                <a:gd name="T36" fmla="*/ 3 w 729"/>
                <a:gd name="T37" fmla="*/ 88 h 578"/>
                <a:gd name="T38" fmla="*/ 1 w 729"/>
                <a:gd name="T39" fmla="*/ 50 h 578"/>
                <a:gd name="T40" fmla="*/ 9 w 729"/>
                <a:gd name="T41" fmla="*/ 22 h 578"/>
                <a:gd name="T42" fmla="*/ 33 w 729"/>
                <a:gd name="T43" fmla="*/ 0 h 578"/>
                <a:gd name="T44" fmla="*/ 85 w 729"/>
                <a:gd name="T45" fmla="*/ 14 h 578"/>
                <a:gd name="T46" fmla="*/ 159 w 729"/>
                <a:gd name="T47" fmla="*/ 32 h 578"/>
                <a:gd name="T48" fmla="*/ 201 w 729"/>
                <a:gd name="T49" fmla="*/ 38 h 578"/>
                <a:gd name="T50" fmla="*/ 285 w 729"/>
                <a:gd name="T51" fmla="*/ 70 h 578"/>
                <a:gd name="T52" fmla="*/ 385 w 729"/>
                <a:gd name="T53" fmla="*/ 120 h 578"/>
                <a:gd name="T54" fmla="*/ 465 w 729"/>
                <a:gd name="T55" fmla="*/ 200 h 578"/>
                <a:gd name="T56" fmla="*/ 537 w 729"/>
                <a:gd name="T57" fmla="*/ 286 h 578"/>
                <a:gd name="T58" fmla="*/ 601 w 729"/>
                <a:gd name="T59" fmla="*/ 354 h 578"/>
                <a:gd name="T60" fmla="*/ 651 w 729"/>
                <a:gd name="T61" fmla="*/ 424 h 578"/>
                <a:gd name="T62" fmla="*/ 687 w 729"/>
                <a:gd name="T63" fmla="*/ 472 h 578"/>
                <a:gd name="T64" fmla="*/ 699 w 729"/>
                <a:gd name="T65" fmla="*/ 488 h 578"/>
                <a:gd name="T66" fmla="*/ 717 w 729"/>
                <a:gd name="T67" fmla="*/ 506 h 578"/>
                <a:gd name="T68" fmla="*/ 729 w 729"/>
                <a:gd name="T69" fmla="*/ 530 h 578"/>
                <a:gd name="T70" fmla="*/ 729 w 729"/>
                <a:gd name="T71" fmla="*/ 538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729" h="578">
                  <a:moveTo>
                    <a:pt x="729" y="538"/>
                  </a:moveTo>
                  <a:cubicBezTo>
                    <a:pt x="721" y="550"/>
                    <a:pt x="703" y="557"/>
                    <a:pt x="689" y="562"/>
                  </a:cubicBezTo>
                  <a:cubicBezTo>
                    <a:pt x="684" y="578"/>
                    <a:pt x="672" y="549"/>
                    <a:pt x="665" y="544"/>
                  </a:cubicBezTo>
                  <a:cubicBezTo>
                    <a:pt x="655" y="534"/>
                    <a:pt x="638" y="514"/>
                    <a:pt x="627" y="500"/>
                  </a:cubicBezTo>
                  <a:cubicBezTo>
                    <a:pt x="620" y="493"/>
                    <a:pt x="608" y="471"/>
                    <a:pt x="599" y="458"/>
                  </a:cubicBezTo>
                  <a:cubicBezTo>
                    <a:pt x="595" y="449"/>
                    <a:pt x="600" y="455"/>
                    <a:pt x="575" y="420"/>
                  </a:cubicBezTo>
                  <a:cubicBezTo>
                    <a:pt x="551" y="386"/>
                    <a:pt x="472" y="292"/>
                    <a:pt x="447" y="262"/>
                  </a:cubicBezTo>
                  <a:cubicBezTo>
                    <a:pt x="442" y="255"/>
                    <a:pt x="434" y="247"/>
                    <a:pt x="427" y="242"/>
                  </a:cubicBezTo>
                  <a:cubicBezTo>
                    <a:pt x="423" y="230"/>
                    <a:pt x="392" y="203"/>
                    <a:pt x="381" y="196"/>
                  </a:cubicBezTo>
                  <a:cubicBezTo>
                    <a:pt x="373" y="191"/>
                    <a:pt x="374" y="185"/>
                    <a:pt x="365" y="182"/>
                  </a:cubicBezTo>
                  <a:cubicBezTo>
                    <a:pt x="362" y="180"/>
                    <a:pt x="373" y="190"/>
                    <a:pt x="365" y="184"/>
                  </a:cubicBezTo>
                  <a:cubicBezTo>
                    <a:pt x="357" y="178"/>
                    <a:pt x="328" y="157"/>
                    <a:pt x="315" y="148"/>
                  </a:cubicBezTo>
                  <a:cubicBezTo>
                    <a:pt x="308" y="141"/>
                    <a:pt x="294" y="131"/>
                    <a:pt x="285" y="128"/>
                  </a:cubicBezTo>
                  <a:cubicBezTo>
                    <a:pt x="255" y="98"/>
                    <a:pt x="192" y="93"/>
                    <a:pt x="153" y="90"/>
                  </a:cubicBezTo>
                  <a:cubicBezTo>
                    <a:pt x="124" y="83"/>
                    <a:pt x="125" y="78"/>
                    <a:pt x="115" y="78"/>
                  </a:cubicBezTo>
                  <a:cubicBezTo>
                    <a:pt x="105" y="78"/>
                    <a:pt x="102" y="83"/>
                    <a:pt x="95" y="88"/>
                  </a:cubicBezTo>
                  <a:cubicBezTo>
                    <a:pt x="90" y="95"/>
                    <a:pt x="82" y="103"/>
                    <a:pt x="75" y="108"/>
                  </a:cubicBezTo>
                  <a:cubicBezTo>
                    <a:pt x="60" y="131"/>
                    <a:pt x="33" y="113"/>
                    <a:pt x="17" y="102"/>
                  </a:cubicBezTo>
                  <a:cubicBezTo>
                    <a:pt x="6" y="98"/>
                    <a:pt x="6" y="97"/>
                    <a:pt x="3" y="88"/>
                  </a:cubicBezTo>
                  <a:cubicBezTo>
                    <a:pt x="0" y="79"/>
                    <a:pt x="0" y="61"/>
                    <a:pt x="1" y="50"/>
                  </a:cubicBezTo>
                  <a:cubicBezTo>
                    <a:pt x="2" y="39"/>
                    <a:pt x="4" y="30"/>
                    <a:pt x="9" y="22"/>
                  </a:cubicBezTo>
                  <a:cubicBezTo>
                    <a:pt x="14" y="8"/>
                    <a:pt x="22" y="7"/>
                    <a:pt x="33" y="0"/>
                  </a:cubicBezTo>
                  <a:cubicBezTo>
                    <a:pt x="54" y="2"/>
                    <a:pt x="66" y="8"/>
                    <a:pt x="85" y="14"/>
                  </a:cubicBezTo>
                  <a:cubicBezTo>
                    <a:pt x="96" y="46"/>
                    <a:pt x="112" y="31"/>
                    <a:pt x="159" y="32"/>
                  </a:cubicBezTo>
                  <a:cubicBezTo>
                    <a:pt x="173" y="34"/>
                    <a:pt x="188" y="34"/>
                    <a:pt x="201" y="38"/>
                  </a:cubicBezTo>
                  <a:cubicBezTo>
                    <a:pt x="221" y="45"/>
                    <a:pt x="254" y="56"/>
                    <a:pt x="285" y="70"/>
                  </a:cubicBezTo>
                  <a:cubicBezTo>
                    <a:pt x="316" y="84"/>
                    <a:pt x="355" y="98"/>
                    <a:pt x="385" y="120"/>
                  </a:cubicBezTo>
                  <a:cubicBezTo>
                    <a:pt x="407" y="135"/>
                    <a:pt x="446" y="183"/>
                    <a:pt x="465" y="200"/>
                  </a:cubicBezTo>
                  <a:cubicBezTo>
                    <a:pt x="490" y="228"/>
                    <a:pt x="515" y="263"/>
                    <a:pt x="537" y="286"/>
                  </a:cubicBezTo>
                  <a:cubicBezTo>
                    <a:pt x="552" y="299"/>
                    <a:pt x="589" y="340"/>
                    <a:pt x="601" y="354"/>
                  </a:cubicBezTo>
                  <a:cubicBezTo>
                    <a:pt x="620" y="377"/>
                    <a:pt x="636" y="402"/>
                    <a:pt x="651" y="424"/>
                  </a:cubicBezTo>
                  <a:cubicBezTo>
                    <a:pt x="658" y="434"/>
                    <a:pt x="679" y="461"/>
                    <a:pt x="687" y="472"/>
                  </a:cubicBezTo>
                  <a:cubicBezTo>
                    <a:pt x="690" y="480"/>
                    <a:pt x="692" y="483"/>
                    <a:pt x="699" y="488"/>
                  </a:cubicBezTo>
                  <a:cubicBezTo>
                    <a:pt x="705" y="497"/>
                    <a:pt x="706" y="502"/>
                    <a:pt x="717" y="506"/>
                  </a:cubicBezTo>
                  <a:cubicBezTo>
                    <a:pt x="720" y="514"/>
                    <a:pt x="724" y="523"/>
                    <a:pt x="729" y="530"/>
                  </a:cubicBezTo>
                  <a:cubicBezTo>
                    <a:pt x="727" y="537"/>
                    <a:pt x="726" y="535"/>
                    <a:pt x="729" y="538"/>
                  </a:cubicBezTo>
                  <a:close/>
                </a:path>
              </a:pathLst>
            </a:custGeom>
            <a:solidFill>
              <a:srgbClr val="99CC0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700" name="Freeform 540"/>
            <p:cNvSpPr>
              <a:spLocks/>
            </p:cNvSpPr>
            <p:nvPr/>
          </p:nvSpPr>
          <p:spPr bwMode="auto">
            <a:xfrm>
              <a:off x="3523" y="1256"/>
              <a:ext cx="308" cy="158"/>
            </a:xfrm>
            <a:custGeom>
              <a:avLst/>
              <a:gdLst>
                <a:gd name="T0" fmla="*/ 308 w 308"/>
                <a:gd name="T1" fmla="*/ 158 h 158"/>
                <a:gd name="T2" fmla="*/ 294 w 308"/>
                <a:gd name="T3" fmla="*/ 144 h 158"/>
                <a:gd name="T4" fmla="*/ 274 w 308"/>
                <a:gd name="T5" fmla="*/ 124 h 158"/>
                <a:gd name="T6" fmla="*/ 200 w 308"/>
                <a:gd name="T7" fmla="*/ 62 h 158"/>
                <a:gd name="T8" fmla="*/ 130 w 308"/>
                <a:gd name="T9" fmla="*/ 24 h 158"/>
                <a:gd name="T10" fmla="*/ 38 w 308"/>
                <a:gd name="T11" fmla="*/ 8 h 158"/>
                <a:gd name="T12" fmla="*/ 4 w 308"/>
                <a:gd name="T13" fmla="*/ 0 h 158"/>
                <a:gd name="T14" fmla="*/ 14 w 308"/>
                <a:gd name="T15" fmla="*/ 16 h 158"/>
                <a:gd name="T16" fmla="*/ 64 w 308"/>
                <a:gd name="T17" fmla="*/ 34 h 158"/>
                <a:gd name="T18" fmla="*/ 170 w 308"/>
                <a:gd name="T19" fmla="*/ 58 h 158"/>
                <a:gd name="T20" fmla="*/ 238 w 308"/>
                <a:gd name="T21" fmla="*/ 108 h 158"/>
                <a:gd name="T22" fmla="*/ 268 w 308"/>
                <a:gd name="T23" fmla="*/ 120 h 158"/>
                <a:gd name="T24" fmla="*/ 274 w 308"/>
                <a:gd name="T25" fmla="*/ 124 h 158"/>
                <a:gd name="T26" fmla="*/ 298 w 308"/>
                <a:gd name="T27" fmla="*/ 144 h 158"/>
                <a:gd name="T28" fmla="*/ 308 w 308"/>
                <a:gd name="T29" fmla="*/ 158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8" h="158">
                  <a:moveTo>
                    <a:pt x="308" y="158"/>
                  </a:moveTo>
                  <a:cubicBezTo>
                    <a:pt x="299" y="144"/>
                    <a:pt x="305" y="148"/>
                    <a:pt x="294" y="144"/>
                  </a:cubicBezTo>
                  <a:cubicBezTo>
                    <a:pt x="289" y="137"/>
                    <a:pt x="281" y="129"/>
                    <a:pt x="274" y="124"/>
                  </a:cubicBezTo>
                  <a:cubicBezTo>
                    <a:pt x="258" y="110"/>
                    <a:pt x="224" y="79"/>
                    <a:pt x="200" y="62"/>
                  </a:cubicBezTo>
                  <a:cubicBezTo>
                    <a:pt x="181" y="50"/>
                    <a:pt x="162" y="37"/>
                    <a:pt x="130" y="24"/>
                  </a:cubicBezTo>
                  <a:cubicBezTo>
                    <a:pt x="96" y="13"/>
                    <a:pt x="78" y="10"/>
                    <a:pt x="38" y="8"/>
                  </a:cubicBezTo>
                  <a:cubicBezTo>
                    <a:pt x="26" y="4"/>
                    <a:pt x="15" y="7"/>
                    <a:pt x="4" y="0"/>
                  </a:cubicBezTo>
                  <a:cubicBezTo>
                    <a:pt x="0" y="12"/>
                    <a:pt x="2" y="14"/>
                    <a:pt x="14" y="16"/>
                  </a:cubicBezTo>
                  <a:cubicBezTo>
                    <a:pt x="28" y="25"/>
                    <a:pt x="48" y="33"/>
                    <a:pt x="64" y="34"/>
                  </a:cubicBezTo>
                  <a:cubicBezTo>
                    <a:pt x="90" y="41"/>
                    <a:pt x="141" y="46"/>
                    <a:pt x="170" y="58"/>
                  </a:cubicBezTo>
                  <a:cubicBezTo>
                    <a:pt x="190" y="69"/>
                    <a:pt x="222" y="98"/>
                    <a:pt x="238" y="108"/>
                  </a:cubicBezTo>
                  <a:cubicBezTo>
                    <a:pt x="254" y="118"/>
                    <a:pt x="262" y="117"/>
                    <a:pt x="268" y="120"/>
                  </a:cubicBezTo>
                  <a:cubicBezTo>
                    <a:pt x="270" y="121"/>
                    <a:pt x="272" y="123"/>
                    <a:pt x="274" y="124"/>
                  </a:cubicBezTo>
                  <a:cubicBezTo>
                    <a:pt x="277" y="132"/>
                    <a:pt x="289" y="140"/>
                    <a:pt x="298" y="144"/>
                  </a:cubicBezTo>
                  <a:cubicBezTo>
                    <a:pt x="304" y="148"/>
                    <a:pt x="308" y="151"/>
                    <a:pt x="308" y="158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701" name="Freeform 541"/>
            <p:cNvSpPr>
              <a:spLocks/>
            </p:cNvSpPr>
            <p:nvPr/>
          </p:nvSpPr>
          <p:spPr bwMode="auto">
            <a:xfrm>
              <a:off x="3416" y="1212"/>
              <a:ext cx="104" cy="107"/>
            </a:xfrm>
            <a:custGeom>
              <a:avLst/>
              <a:gdLst>
                <a:gd name="T0" fmla="*/ 87 w 104"/>
                <a:gd name="T1" fmla="*/ 18 h 107"/>
                <a:gd name="T2" fmla="*/ 83 w 104"/>
                <a:gd name="T3" fmla="*/ 48 h 107"/>
                <a:gd name="T4" fmla="*/ 77 w 104"/>
                <a:gd name="T5" fmla="*/ 44 h 107"/>
                <a:gd name="T6" fmla="*/ 83 w 104"/>
                <a:gd name="T7" fmla="*/ 50 h 107"/>
                <a:gd name="T8" fmla="*/ 69 w 104"/>
                <a:gd name="T9" fmla="*/ 70 h 107"/>
                <a:gd name="T10" fmla="*/ 59 w 104"/>
                <a:gd name="T11" fmla="*/ 80 h 107"/>
                <a:gd name="T12" fmla="*/ 47 w 104"/>
                <a:gd name="T13" fmla="*/ 84 h 107"/>
                <a:gd name="T14" fmla="*/ 19 w 104"/>
                <a:gd name="T15" fmla="*/ 76 h 107"/>
                <a:gd name="T16" fmla="*/ 11 w 104"/>
                <a:gd name="T17" fmla="*/ 52 h 107"/>
                <a:gd name="T18" fmla="*/ 13 w 104"/>
                <a:gd name="T19" fmla="*/ 32 h 107"/>
                <a:gd name="T20" fmla="*/ 17 w 104"/>
                <a:gd name="T21" fmla="*/ 18 h 107"/>
                <a:gd name="T22" fmla="*/ 5 w 104"/>
                <a:gd name="T23" fmla="*/ 36 h 107"/>
                <a:gd name="T24" fmla="*/ 21 w 104"/>
                <a:gd name="T25" fmla="*/ 80 h 107"/>
                <a:gd name="T26" fmla="*/ 35 w 104"/>
                <a:gd name="T27" fmla="*/ 96 h 107"/>
                <a:gd name="T28" fmla="*/ 81 w 104"/>
                <a:gd name="T29" fmla="*/ 82 h 107"/>
                <a:gd name="T30" fmla="*/ 87 w 104"/>
                <a:gd name="T31" fmla="*/ 78 h 107"/>
                <a:gd name="T32" fmla="*/ 83 w 104"/>
                <a:gd name="T33" fmla="*/ 12 h 107"/>
                <a:gd name="T34" fmla="*/ 67 w 104"/>
                <a:gd name="T35" fmla="*/ 0 h 107"/>
                <a:gd name="T36" fmla="*/ 65 w 104"/>
                <a:gd name="T37" fmla="*/ 28 h 107"/>
                <a:gd name="T38" fmla="*/ 81 w 104"/>
                <a:gd name="T39" fmla="*/ 20 h 107"/>
                <a:gd name="T40" fmla="*/ 87 w 104"/>
                <a:gd name="T41" fmla="*/ 18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4" h="107">
                  <a:moveTo>
                    <a:pt x="87" y="18"/>
                  </a:moveTo>
                  <a:cubicBezTo>
                    <a:pt x="85" y="28"/>
                    <a:pt x="88" y="39"/>
                    <a:pt x="83" y="48"/>
                  </a:cubicBezTo>
                  <a:cubicBezTo>
                    <a:pt x="82" y="50"/>
                    <a:pt x="77" y="42"/>
                    <a:pt x="77" y="44"/>
                  </a:cubicBezTo>
                  <a:cubicBezTo>
                    <a:pt x="77" y="47"/>
                    <a:pt x="81" y="48"/>
                    <a:pt x="83" y="50"/>
                  </a:cubicBezTo>
                  <a:cubicBezTo>
                    <a:pt x="77" y="59"/>
                    <a:pt x="79" y="67"/>
                    <a:pt x="69" y="70"/>
                  </a:cubicBezTo>
                  <a:cubicBezTo>
                    <a:pt x="65" y="75"/>
                    <a:pt x="65" y="77"/>
                    <a:pt x="59" y="80"/>
                  </a:cubicBezTo>
                  <a:cubicBezTo>
                    <a:pt x="55" y="82"/>
                    <a:pt x="47" y="84"/>
                    <a:pt x="47" y="84"/>
                  </a:cubicBezTo>
                  <a:cubicBezTo>
                    <a:pt x="37" y="81"/>
                    <a:pt x="29" y="78"/>
                    <a:pt x="19" y="76"/>
                  </a:cubicBezTo>
                  <a:cubicBezTo>
                    <a:pt x="16" y="67"/>
                    <a:pt x="16" y="60"/>
                    <a:pt x="11" y="52"/>
                  </a:cubicBezTo>
                  <a:cubicBezTo>
                    <a:pt x="12" y="45"/>
                    <a:pt x="12" y="39"/>
                    <a:pt x="13" y="32"/>
                  </a:cubicBezTo>
                  <a:cubicBezTo>
                    <a:pt x="14" y="22"/>
                    <a:pt x="19" y="18"/>
                    <a:pt x="17" y="18"/>
                  </a:cubicBezTo>
                  <a:cubicBezTo>
                    <a:pt x="12" y="18"/>
                    <a:pt x="6" y="32"/>
                    <a:pt x="5" y="36"/>
                  </a:cubicBezTo>
                  <a:cubicBezTo>
                    <a:pt x="6" y="58"/>
                    <a:pt x="0" y="73"/>
                    <a:pt x="21" y="80"/>
                  </a:cubicBezTo>
                  <a:cubicBezTo>
                    <a:pt x="30" y="94"/>
                    <a:pt x="25" y="89"/>
                    <a:pt x="35" y="96"/>
                  </a:cubicBezTo>
                  <a:cubicBezTo>
                    <a:pt x="81" y="94"/>
                    <a:pt x="73" y="107"/>
                    <a:pt x="81" y="82"/>
                  </a:cubicBezTo>
                  <a:cubicBezTo>
                    <a:pt x="82" y="80"/>
                    <a:pt x="85" y="79"/>
                    <a:pt x="87" y="78"/>
                  </a:cubicBezTo>
                  <a:cubicBezTo>
                    <a:pt x="100" y="59"/>
                    <a:pt x="104" y="26"/>
                    <a:pt x="83" y="12"/>
                  </a:cubicBezTo>
                  <a:cubicBezTo>
                    <a:pt x="78" y="5"/>
                    <a:pt x="75" y="3"/>
                    <a:pt x="67" y="0"/>
                  </a:cubicBezTo>
                  <a:cubicBezTo>
                    <a:pt x="57" y="3"/>
                    <a:pt x="64" y="18"/>
                    <a:pt x="65" y="28"/>
                  </a:cubicBezTo>
                  <a:cubicBezTo>
                    <a:pt x="69" y="15"/>
                    <a:pt x="68" y="11"/>
                    <a:pt x="81" y="20"/>
                  </a:cubicBezTo>
                  <a:cubicBezTo>
                    <a:pt x="87" y="28"/>
                    <a:pt x="84" y="28"/>
                    <a:pt x="87" y="18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702" name="Freeform 542"/>
            <p:cNvSpPr>
              <a:spLocks/>
            </p:cNvSpPr>
            <p:nvPr/>
          </p:nvSpPr>
          <p:spPr bwMode="auto">
            <a:xfrm>
              <a:off x="3420" y="1214"/>
              <a:ext cx="75" cy="64"/>
            </a:xfrm>
            <a:custGeom>
              <a:avLst/>
              <a:gdLst>
                <a:gd name="T0" fmla="*/ 63 w 75"/>
                <a:gd name="T1" fmla="*/ 24 h 64"/>
                <a:gd name="T2" fmla="*/ 57 w 75"/>
                <a:gd name="T3" fmla="*/ 26 h 64"/>
                <a:gd name="T4" fmla="*/ 61 w 75"/>
                <a:gd name="T5" fmla="*/ 38 h 64"/>
                <a:gd name="T6" fmla="*/ 47 w 75"/>
                <a:gd name="T7" fmla="*/ 54 h 64"/>
                <a:gd name="T8" fmla="*/ 33 w 75"/>
                <a:gd name="T9" fmla="*/ 64 h 64"/>
                <a:gd name="T10" fmla="*/ 17 w 75"/>
                <a:gd name="T11" fmla="*/ 52 h 64"/>
                <a:gd name="T12" fmla="*/ 37 w 75"/>
                <a:gd name="T13" fmla="*/ 2 h 64"/>
                <a:gd name="T14" fmla="*/ 55 w 75"/>
                <a:gd name="T15" fmla="*/ 4 h 64"/>
                <a:gd name="T16" fmla="*/ 63 w 75"/>
                <a:gd name="T17" fmla="*/ 2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5" h="64">
                  <a:moveTo>
                    <a:pt x="63" y="24"/>
                  </a:moveTo>
                  <a:cubicBezTo>
                    <a:pt x="61" y="25"/>
                    <a:pt x="57" y="24"/>
                    <a:pt x="57" y="26"/>
                  </a:cubicBezTo>
                  <a:cubicBezTo>
                    <a:pt x="56" y="30"/>
                    <a:pt x="61" y="38"/>
                    <a:pt x="61" y="38"/>
                  </a:cubicBezTo>
                  <a:cubicBezTo>
                    <a:pt x="52" y="52"/>
                    <a:pt x="57" y="47"/>
                    <a:pt x="47" y="54"/>
                  </a:cubicBezTo>
                  <a:cubicBezTo>
                    <a:pt x="38" y="51"/>
                    <a:pt x="36" y="56"/>
                    <a:pt x="33" y="64"/>
                  </a:cubicBezTo>
                  <a:cubicBezTo>
                    <a:pt x="26" y="60"/>
                    <a:pt x="25" y="55"/>
                    <a:pt x="17" y="52"/>
                  </a:cubicBezTo>
                  <a:cubicBezTo>
                    <a:pt x="0" y="27"/>
                    <a:pt x="15" y="8"/>
                    <a:pt x="37" y="2"/>
                  </a:cubicBezTo>
                  <a:cubicBezTo>
                    <a:pt x="43" y="3"/>
                    <a:pt x="51" y="0"/>
                    <a:pt x="55" y="4"/>
                  </a:cubicBezTo>
                  <a:cubicBezTo>
                    <a:pt x="75" y="26"/>
                    <a:pt x="45" y="24"/>
                    <a:pt x="63" y="2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703" name="Freeform 543"/>
            <p:cNvSpPr>
              <a:spLocks/>
            </p:cNvSpPr>
            <p:nvPr/>
          </p:nvSpPr>
          <p:spPr bwMode="auto">
            <a:xfrm>
              <a:off x="3520" y="1244"/>
              <a:ext cx="265" cy="80"/>
            </a:xfrm>
            <a:custGeom>
              <a:avLst/>
              <a:gdLst>
                <a:gd name="T0" fmla="*/ 265 w 265"/>
                <a:gd name="T1" fmla="*/ 80 h 80"/>
                <a:gd name="T2" fmla="*/ 229 w 265"/>
                <a:gd name="T3" fmla="*/ 68 h 80"/>
                <a:gd name="T4" fmla="*/ 217 w 265"/>
                <a:gd name="T5" fmla="*/ 64 h 80"/>
                <a:gd name="T6" fmla="*/ 147 w 265"/>
                <a:gd name="T7" fmla="*/ 38 h 80"/>
                <a:gd name="T8" fmla="*/ 55 w 265"/>
                <a:gd name="T9" fmla="*/ 14 h 80"/>
                <a:gd name="T10" fmla="*/ 7 w 265"/>
                <a:gd name="T11" fmla="*/ 6 h 80"/>
                <a:gd name="T12" fmla="*/ 1 w 265"/>
                <a:gd name="T13" fmla="*/ 4 h 80"/>
                <a:gd name="T14" fmla="*/ 13 w 265"/>
                <a:gd name="T15" fmla="*/ 0 h 80"/>
                <a:gd name="T16" fmla="*/ 53 w 265"/>
                <a:gd name="T17" fmla="*/ 4 h 80"/>
                <a:gd name="T18" fmla="*/ 127 w 265"/>
                <a:gd name="T19" fmla="*/ 14 h 80"/>
                <a:gd name="T20" fmla="*/ 159 w 265"/>
                <a:gd name="T21" fmla="*/ 26 h 80"/>
                <a:gd name="T22" fmla="*/ 191 w 265"/>
                <a:gd name="T23" fmla="*/ 38 h 80"/>
                <a:gd name="T24" fmla="*/ 229 w 265"/>
                <a:gd name="T25" fmla="*/ 58 h 80"/>
                <a:gd name="T26" fmla="*/ 265 w 265"/>
                <a:gd name="T27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65" h="80">
                  <a:moveTo>
                    <a:pt x="265" y="80"/>
                  </a:moveTo>
                  <a:cubicBezTo>
                    <a:pt x="246" y="68"/>
                    <a:pt x="258" y="73"/>
                    <a:pt x="229" y="68"/>
                  </a:cubicBezTo>
                  <a:cubicBezTo>
                    <a:pt x="225" y="67"/>
                    <a:pt x="217" y="64"/>
                    <a:pt x="217" y="64"/>
                  </a:cubicBezTo>
                  <a:cubicBezTo>
                    <a:pt x="207" y="49"/>
                    <a:pt x="165" y="40"/>
                    <a:pt x="147" y="38"/>
                  </a:cubicBezTo>
                  <a:cubicBezTo>
                    <a:pt x="119" y="19"/>
                    <a:pt x="89" y="17"/>
                    <a:pt x="55" y="14"/>
                  </a:cubicBezTo>
                  <a:cubicBezTo>
                    <a:pt x="34" y="7"/>
                    <a:pt x="34" y="8"/>
                    <a:pt x="7" y="6"/>
                  </a:cubicBezTo>
                  <a:cubicBezTo>
                    <a:pt x="5" y="5"/>
                    <a:pt x="0" y="5"/>
                    <a:pt x="1" y="4"/>
                  </a:cubicBezTo>
                  <a:cubicBezTo>
                    <a:pt x="4" y="1"/>
                    <a:pt x="13" y="0"/>
                    <a:pt x="13" y="0"/>
                  </a:cubicBezTo>
                  <a:cubicBezTo>
                    <a:pt x="30" y="2"/>
                    <a:pt x="38" y="6"/>
                    <a:pt x="53" y="4"/>
                  </a:cubicBezTo>
                  <a:cubicBezTo>
                    <a:pt x="79" y="9"/>
                    <a:pt x="98" y="13"/>
                    <a:pt x="127" y="14"/>
                  </a:cubicBezTo>
                  <a:cubicBezTo>
                    <a:pt x="138" y="18"/>
                    <a:pt x="148" y="23"/>
                    <a:pt x="159" y="26"/>
                  </a:cubicBezTo>
                  <a:cubicBezTo>
                    <a:pt x="163" y="42"/>
                    <a:pt x="177" y="35"/>
                    <a:pt x="191" y="38"/>
                  </a:cubicBezTo>
                  <a:cubicBezTo>
                    <a:pt x="202" y="45"/>
                    <a:pt x="216" y="54"/>
                    <a:pt x="229" y="58"/>
                  </a:cubicBezTo>
                  <a:cubicBezTo>
                    <a:pt x="232" y="67"/>
                    <a:pt x="255" y="75"/>
                    <a:pt x="265" y="8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704" name="Freeform 544"/>
            <p:cNvSpPr>
              <a:spLocks/>
            </p:cNvSpPr>
            <p:nvPr/>
          </p:nvSpPr>
          <p:spPr bwMode="auto">
            <a:xfrm>
              <a:off x="3495" y="1233"/>
              <a:ext cx="102" cy="74"/>
            </a:xfrm>
            <a:custGeom>
              <a:avLst/>
              <a:gdLst>
                <a:gd name="T0" fmla="*/ 16 w 102"/>
                <a:gd name="T1" fmla="*/ 1 h 74"/>
                <a:gd name="T2" fmla="*/ 22 w 102"/>
                <a:gd name="T3" fmla="*/ 17 h 74"/>
                <a:gd name="T4" fmla="*/ 60 w 102"/>
                <a:gd name="T5" fmla="*/ 51 h 74"/>
                <a:gd name="T6" fmla="*/ 102 w 102"/>
                <a:gd name="T7" fmla="*/ 61 h 74"/>
                <a:gd name="T8" fmla="*/ 54 w 102"/>
                <a:gd name="T9" fmla="*/ 57 h 74"/>
                <a:gd name="T10" fmla="*/ 38 w 102"/>
                <a:gd name="T11" fmla="*/ 47 h 74"/>
                <a:gd name="T12" fmla="*/ 10 w 102"/>
                <a:gd name="T13" fmla="*/ 9 h 74"/>
                <a:gd name="T14" fmla="*/ 16 w 102"/>
                <a:gd name="T15" fmla="*/ 1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2" h="74">
                  <a:moveTo>
                    <a:pt x="16" y="1"/>
                  </a:moveTo>
                  <a:cubicBezTo>
                    <a:pt x="14" y="10"/>
                    <a:pt x="12" y="14"/>
                    <a:pt x="22" y="17"/>
                  </a:cubicBezTo>
                  <a:cubicBezTo>
                    <a:pt x="26" y="74"/>
                    <a:pt x="18" y="23"/>
                    <a:pt x="60" y="51"/>
                  </a:cubicBezTo>
                  <a:cubicBezTo>
                    <a:pt x="78" y="48"/>
                    <a:pt x="89" y="48"/>
                    <a:pt x="102" y="61"/>
                  </a:cubicBezTo>
                  <a:cubicBezTo>
                    <a:pt x="84" y="63"/>
                    <a:pt x="71" y="63"/>
                    <a:pt x="54" y="57"/>
                  </a:cubicBezTo>
                  <a:cubicBezTo>
                    <a:pt x="51" y="52"/>
                    <a:pt x="38" y="47"/>
                    <a:pt x="38" y="47"/>
                  </a:cubicBezTo>
                  <a:cubicBezTo>
                    <a:pt x="0" y="52"/>
                    <a:pt x="28" y="36"/>
                    <a:pt x="10" y="9"/>
                  </a:cubicBezTo>
                  <a:cubicBezTo>
                    <a:pt x="12" y="0"/>
                    <a:pt x="9" y="1"/>
                    <a:pt x="16" y="1"/>
                  </a:cubicBezTo>
                  <a:close/>
                </a:path>
              </a:pathLst>
            </a:custGeom>
            <a:solidFill>
              <a:srgbClr val="000000"/>
            </a:solidFill>
            <a:ln w="63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705" name="Freeform 545"/>
            <p:cNvSpPr>
              <a:spLocks/>
            </p:cNvSpPr>
            <p:nvPr/>
          </p:nvSpPr>
          <p:spPr bwMode="auto">
            <a:xfrm>
              <a:off x="3362" y="1305"/>
              <a:ext cx="300" cy="813"/>
            </a:xfrm>
            <a:custGeom>
              <a:avLst/>
              <a:gdLst>
                <a:gd name="T0" fmla="*/ 147 w 300"/>
                <a:gd name="T1" fmla="*/ 55 h 813"/>
                <a:gd name="T2" fmla="*/ 169 w 300"/>
                <a:gd name="T3" fmla="*/ 119 h 813"/>
                <a:gd name="T4" fmla="*/ 225 w 300"/>
                <a:gd name="T5" fmla="*/ 267 h 813"/>
                <a:gd name="T6" fmla="*/ 247 w 300"/>
                <a:gd name="T7" fmla="*/ 437 h 813"/>
                <a:gd name="T8" fmla="*/ 255 w 300"/>
                <a:gd name="T9" fmla="*/ 587 h 813"/>
                <a:gd name="T10" fmla="*/ 291 w 300"/>
                <a:gd name="T11" fmla="*/ 721 h 813"/>
                <a:gd name="T12" fmla="*/ 269 w 300"/>
                <a:gd name="T13" fmla="*/ 805 h 813"/>
                <a:gd name="T14" fmla="*/ 237 w 300"/>
                <a:gd name="T15" fmla="*/ 795 h 813"/>
                <a:gd name="T16" fmla="*/ 241 w 300"/>
                <a:gd name="T17" fmla="*/ 651 h 813"/>
                <a:gd name="T18" fmla="*/ 221 w 300"/>
                <a:gd name="T19" fmla="*/ 499 h 813"/>
                <a:gd name="T20" fmla="*/ 197 w 300"/>
                <a:gd name="T21" fmla="*/ 383 h 813"/>
                <a:gd name="T22" fmla="*/ 173 w 300"/>
                <a:gd name="T23" fmla="*/ 333 h 813"/>
                <a:gd name="T24" fmla="*/ 143 w 300"/>
                <a:gd name="T25" fmla="*/ 225 h 813"/>
                <a:gd name="T26" fmla="*/ 153 w 300"/>
                <a:gd name="T27" fmla="*/ 391 h 813"/>
                <a:gd name="T28" fmla="*/ 153 w 300"/>
                <a:gd name="T29" fmla="*/ 521 h 813"/>
                <a:gd name="T30" fmla="*/ 143 w 300"/>
                <a:gd name="T31" fmla="*/ 587 h 813"/>
                <a:gd name="T32" fmla="*/ 153 w 300"/>
                <a:gd name="T33" fmla="*/ 719 h 813"/>
                <a:gd name="T34" fmla="*/ 141 w 300"/>
                <a:gd name="T35" fmla="*/ 811 h 813"/>
                <a:gd name="T36" fmla="*/ 119 w 300"/>
                <a:gd name="T37" fmla="*/ 795 h 813"/>
                <a:gd name="T38" fmla="*/ 97 w 300"/>
                <a:gd name="T39" fmla="*/ 733 h 813"/>
                <a:gd name="T40" fmla="*/ 115 w 300"/>
                <a:gd name="T41" fmla="*/ 647 h 813"/>
                <a:gd name="T42" fmla="*/ 129 w 300"/>
                <a:gd name="T43" fmla="*/ 587 h 813"/>
                <a:gd name="T44" fmla="*/ 105 w 300"/>
                <a:gd name="T45" fmla="*/ 527 h 813"/>
                <a:gd name="T46" fmla="*/ 109 w 300"/>
                <a:gd name="T47" fmla="*/ 315 h 813"/>
                <a:gd name="T48" fmla="*/ 121 w 300"/>
                <a:gd name="T49" fmla="*/ 241 h 813"/>
                <a:gd name="T50" fmla="*/ 91 w 300"/>
                <a:gd name="T51" fmla="*/ 205 h 813"/>
                <a:gd name="T52" fmla="*/ 89 w 300"/>
                <a:gd name="T53" fmla="*/ 391 h 813"/>
                <a:gd name="T54" fmla="*/ 85 w 300"/>
                <a:gd name="T55" fmla="*/ 463 h 813"/>
                <a:gd name="T56" fmla="*/ 71 w 300"/>
                <a:gd name="T57" fmla="*/ 539 h 813"/>
                <a:gd name="T58" fmla="*/ 63 w 300"/>
                <a:gd name="T59" fmla="*/ 593 h 813"/>
                <a:gd name="T60" fmla="*/ 59 w 300"/>
                <a:gd name="T61" fmla="*/ 743 h 813"/>
                <a:gd name="T62" fmla="*/ 25 w 300"/>
                <a:gd name="T63" fmla="*/ 797 h 813"/>
                <a:gd name="T64" fmla="*/ 7 w 300"/>
                <a:gd name="T65" fmla="*/ 777 h 813"/>
                <a:gd name="T66" fmla="*/ 3 w 300"/>
                <a:gd name="T67" fmla="*/ 675 h 813"/>
                <a:gd name="T68" fmla="*/ 29 w 300"/>
                <a:gd name="T69" fmla="*/ 611 h 813"/>
                <a:gd name="T70" fmla="*/ 41 w 300"/>
                <a:gd name="T71" fmla="*/ 573 h 813"/>
                <a:gd name="T72" fmla="*/ 27 w 300"/>
                <a:gd name="T73" fmla="*/ 543 h 813"/>
                <a:gd name="T74" fmla="*/ 31 w 300"/>
                <a:gd name="T75" fmla="*/ 453 h 813"/>
                <a:gd name="T76" fmla="*/ 37 w 300"/>
                <a:gd name="T77" fmla="*/ 369 h 813"/>
                <a:gd name="T78" fmla="*/ 59 w 300"/>
                <a:gd name="T79" fmla="*/ 231 h 813"/>
                <a:gd name="T80" fmla="*/ 73 w 300"/>
                <a:gd name="T81" fmla="*/ 171 h 813"/>
                <a:gd name="T82" fmla="*/ 75 w 300"/>
                <a:gd name="T83" fmla="*/ 127 h 813"/>
                <a:gd name="T84" fmla="*/ 91 w 300"/>
                <a:gd name="T85" fmla="*/ 25 h 813"/>
                <a:gd name="T86" fmla="*/ 133 w 300"/>
                <a:gd name="T87" fmla="*/ 1 h 813"/>
                <a:gd name="T88" fmla="*/ 143 w 300"/>
                <a:gd name="T89" fmla="*/ 9 h 8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300" h="813">
                  <a:moveTo>
                    <a:pt x="141" y="13"/>
                  </a:moveTo>
                  <a:cubicBezTo>
                    <a:pt x="141" y="19"/>
                    <a:pt x="141" y="45"/>
                    <a:pt x="147" y="55"/>
                  </a:cubicBezTo>
                  <a:cubicBezTo>
                    <a:pt x="150" y="59"/>
                    <a:pt x="155" y="67"/>
                    <a:pt x="155" y="67"/>
                  </a:cubicBezTo>
                  <a:cubicBezTo>
                    <a:pt x="158" y="78"/>
                    <a:pt x="165" y="103"/>
                    <a:pt x="169" y="119"/>
                  </a:cubicBezTo>
                  <a:cubicBezTo>
                    <a:pt x="173" y="135"/>
                    <a:pt x="172" y="138"/>
                    <a:pt x="181" y="163"/>
                  </a:cubicBezTo>
                  <a:cubicBezTo>
                    <a:pt x="193" y="196"/>
                    <a:pt x="216" y="225"/>
                    <a:pt x="225" y="267"/>
                  </a:cubicBezTo>
                  <a:cubicBezTo>
                    <a:pt x="226" y="322"/>
                    <a:pt x="237" y="348"/>
                    <a:pt x="239" y="403"/>
                  </a:cubicBezTo>
                  <a:cubicBezTo>
                    <a:pt x="239" y="410"/>
                    <a:pt x="245" y="430"/>
                    <a:pt x="247" y="437"/>
                  </a:cubicBezTo>
                  <a:cubicBezTo>
                    <a:pt x="249" y="444"/>
                    <a:pt x="253" y="459"/>
                    <a:pt x="253" y="459"/>
                  </a:cubicBezTo>
                  <a:cubicBezTo>
                    <a:pt x="254" y="502"/>
                    <a:pt x="253" y="544"/>
                    <a:pt x="255" y="587"/>
                  </a:cubicBezTo>
                  <a:cubicBezTo>
                    <a:pt x="256" y="613"/>
                    <a:pt x="281" y="635"/>
                    <a:pt x="285" y="661"/>
                  </a:cubicBezTo>
                  <a:cubicBezTo>
                    <a:pt x="289" y="717"/>
                    <a:pt x="283" y="698"/>
                    <a:pt x="291" y="721"/>
                  </a:cubicBezTo>
                  <a:cubicBezTo>
                    <a:pt x="291" y="735"/>
                    <a:pt x="300" y="783"/>
                    <a:pt x="279" y="797"/>
                  </a:cubicBezTo>
                  <a:cubicBezTo>
                    <a:pt x="272" y="808"/>
                    <a:pt x="279" y="799"/>
                    <a:pt x="269" y="805"/>
                  </a:cubicBezTo>
                  <a:cubicBezTo>
                    <a:pt x="265" y="807"/>
                    <a:pt x="257" y="813"/>
                    <a:pt x="257" y="813"/>
                  </a:cubicBezTo>
                  <a:cubicBezTo>
                    <a:pt x="248" y="810"/>
                    <a:pt x="245" y="801"/>
                    <a:pt x="237" y="795"/>
                  </a:cubicBezTo>
                  <a:cubicBezTo>
                    <a:pt x="231" y="786"/>
                    <a:pt x="231" y="777"/>
                    <a:pt x="229" y="767"/>
                  </a:cubicBezTo>
                  <a:cubicBezTo>
                    <a:pt x="232" y="631"/>
                    <a:pt x="224" y="703"/>
                    <a:pt x="241" y="651"/>
                  </a:cubicBezTo>
                  <a:cubicBezTo>
                    <a:pt x="240" y="617"/>
                    <a:pt x="251" y="586"/>
                    <a:pt x="233" y="559"/>
                  </a:cubicBezTo>
                  <a:cubicBezTo>
                    <a:pt x="232" y="529"/>
                    <a:pt x="242" y="513"/>
                    <a:pt x="221" y="499"/>
                  </a:cubicBezTo>
                  <a:cubicBezTo>
                    <a:pt x="219" y="458"/>
                    <a:pt x="218" y="473"/>
                    <a:pt x="209" y="447"/>
                  </a:cubicBezTo>
                  <a:cubicBezTo>
                    <a:pt x="204" y="430"/>
                    <a:pt x="202" y="400"/>
                    <a:pt x="197" y="383"/>
                  </a:cubicBezTo>
                  <a:cubicBezTo>
                    <a:pt x="192" y="366"/>
                    <a:pt x="181" y="353"/>
                    <a:pt x="177" y="345"/>
                  </a:cubicBezTo>
                  <a:cubicBezTo>
                    <a:pt x="176" y="341"/>
                    <a:pt x="173" y="333"/>
                    <a:pt x="173" y="333"/>
                  </a:cubicBezTo>
                  <a:cubicBezTo>
                    <a:pt x="171" y="316"/>
                    <a:pt x="164" y="304"/>
                    <a:pt x="159" y="289"/>
                  </a:cubicBezTo>
                  <a:cubicBezTo>
                    <a:pt x="157" y="267"/>
                    <a:pt x="147" y="247"/>
                    <a:pt x="143" y="225"/>
                  </a:cubicBezTo>
                  <a:cubicBezTo>
                    <a:pt x="145" y="254"/>
                    <a:pt x="137" y="258"/>
                    <a:pt x="157" y="265"/>
                  </a:cubicBezTo>
                  <a:cubicBezTo>
                    <a:pt x="175" y="319"/>
                    <a:pt x="156" y="255"/>
                    <a:pt x="153" y="391"/>
                  </a:cubicBezTo>
                  <a:cubicBezTo>
                    <a:pt x="153" y="402"/>
                    <a:pt x="160" y="468"/>
                    <a:pt x="151" y="487"/>
                  </a:cubicBezTo>
                  <a:cubicBezTo>
                    <a:pt x="146" y="496"/>
                    <a:pt x="156" y="512"/>
                    <a:pt x="153" y="521"/>
                  </a:cubicBezTo>
                  <a:cubicBezTo>
                    <a:pt x="154" y="542"/>
                    <a:pt x="137" y="554"/>
                    <a:pt x="139" y="575"/>
                  </a:cubicBezTo>
                  <a:cubicBezTo>
                    <a:pt x="139" y="579"/>
                    <a:pt x="143" y="587"/>
                    <a:pt x="143" y="587"/>
                  </a:cubicBezTo>
                  <a:cubicBezTo>
                    <a:pt x="146" y="608"/>
                    <a:pt x="149" y="630"/>
                    <a:pt x="151" y="651"/>
                  </a:cubicBezTo>
                  <a:cubicBezTo>
                    <a:pt x="155" y="682"/>
                    <a:pt x="155" y="692"/>
                    <a:pt x="153" y="719"/>
                  </a:cubicBezTo>
                  <a:cubicBezTo>
                    <a:pt x="154" y="743"/>
                    <a:pt x="159" y="780"/>
                    <a:pt x="157" y="795"/>
                  </a:cubicBezTo>
                  <a:cubicBezTo>
                    <a:pt x="155" y="810"/>
                    <a:pt x="145" y="810"/>
                    <a:pt x="141" y="811"/>
                  </a:cubicBezTo>
                  <a:cubicBezTo>
                    <a:pt x="134" y="800"/>
                    <a:pt x="141" y="809"/>
                    <a:pt x="131" y="803"/>
                  </a:cubicBezTo>
                  <a:cubicBezTo>
                    <a:pt x="127" y="801"/>
                    <a:pt x="119" y="795"/>
                    <a:pt x="119" y="795"/>
                  </a:cubicBezTo>
                  <a:cubicBezTo>
                    <a:pt x="115" y="788"/>
                    <a:pt x="110" y="787"/>
                    <a:pt x="107" y="779"/>
                  </a:cubicBezTo>
                  <a:cubicBezTo>
                    <a:pt x="105" y="752"/>
                    <a:pt x="104" y="753"/>
                    <a:pt x="97" y="733"/>
                  </a:cubicBezTo>
                  <a:cubicBezTo>
                    <a:pt x="96" y="722"/>
                    <a:pt x="89" y="700"/>
                    <a:pt x="103" y="695"/>
                  </a:cubicBezTo>
                  <a:cubicBezTo>
                    <a:pt x="106" y="639"/>
                    <a:pt x="99" y="670"/>
                    <a:pt x="115" y="647"/>
                  </a:cubicBezTo>
                  <a:cubicBezTo>
                    <a:pt x="117" y="633"/>
                    <a:pt x="115" y="617"/>
                    <a:pt x="121" y="605"/>
                  </a:cubicBezTo>
                  <a:cubicBezTo>
                    <a:pt x="124" y="599"/>
                    <a:pt x="129" y="587"/>
                    <a:pt x="129" y="587"/>
                  </a:cubicBezTo>
                  <a:cubicBezTo>
                    <a:pt x="126" y="564"/>
                    <a:pt x="127" y="573"/>
                    <a:pt x="117" y="559"/>
                  </a:cubicBezTo>
                  <a:cubicBezTo>
                    <a:pt x="116" y="543"/>
                    <a:pt x="120" y="532"/>
                    <a:pt x="105" y="527"/>
                  </a:cubicBezTo>
                  <a:cubicBezTo>
                    <a:pt x="103" y="498"/>
                    <a:pt x="106" y="418"/>
                    <a:pt x="107" y="383"/>
                  </a:cubicBezTo>
                  <a:cubicBezTo>
                    <a:pt x="108" y="360"/>
                    <a:pt x="107" y="338"/>
                    <a:pt x="109" y="315"/>
                  </a:cubicBezTo>
                  <a:cubicBezTo>
                    <a:pt x="109" y="311"/>
                    <a:pt x="113" y="303"/>
                    <a:pt x="113" y="303"/>
                  </a:cubicBezTo>
                  <a:cubicBezTo>
                    <a:pt x="114" y="293"/>
                    <a:pt x="122" y="265"/>
                    <a:pt x="121" y="241"/>
                  </a:cubicBezTo>
                  <a:cubicBezTo>
                    <a:pt x="120" y="217"/>
                    <a:pt x="112" y="167"/>
                    <a:pt x="107" y="161"/>
                  </a:cubicBezTo>
                  <a:cubicBezTo>
                    <a:pt x="106" y="175"/>
                    <a:pt x="108" y="199"/>
                    <a:pt x="91" y="205"/>
                  </a:cubicBezTo>
                  <a:cubicBezTo>
                    <a:pt x="87" y="236"/>
                    <a:pt x="91" y="306"/>
                    <a:pt x="91" y="339"/>
                  </a:cubicBezTo>
                  <a:cubicBezTo>
                    <a:pt x="91" y="370"/>
                    <a:pt x="88" y="379"/>
                    <a:pt x="89" y="391"/>
                  </a:cubicBezTo>
                  <a:cubicBezTo>
                    <a:pt x="90" y="403"/>
                    <a:pt x="96" y="401"/>
                    <a:pt x="95" y="413"/>
                  </a:cubicBezTo>
                  <a:cubicBezTo>
                    <a:pt x="91" y="425"/>
                    <a:pt x="88" y="451"/>
                    <a:pt x="85" y="463"/>
                  </a:cubicBezTo>
                  <a:cubicBezTo>
                    <a:pt x="84" y="468"/>
                    <a:pt x="81" y="479"/>
                    <a:pt x="81" y="479"/>
                  </a:cubicBezTo>
                  <a:cubicBezTo>
                    <a:pt x="80" y="498"/>
                    <a:pt x="89" y="527"/>
                    <a:pt x="71" y="539"/>
                  </a:cubicBezTo>
                  <a:cubicBezTo>
                    <a:pt x="67" y="545"/>
                    <a:pt x="55" y="553"/>
                    <a:pt x="55" y="553"/>
                  </a:cubicBezTo>
                  <a:cubicBezTo>
                    <a:pt x="53" y="568"/>
                    <a:pt x="58" y="579"/>
                    <a:pt x="63" y="593"/>
                  </a:cubicBezTo>
                  <a:cubicBezTo>
                    <a:pt x="62" y="621"/>
                    <a:pt x="62" y="649"/>
                    <a:pt x="61" y="677"/>
                  </a:cubicBezTo>
                  <a:cubicBezTo>
                    <a:pt x="60" y="699"/>
                    <a:pt x="63" y="721"/>
                    <a:pt x="59" y="743"/>
                  </a:cubicBezTo>
                  <a:cubicBezTo>
                    <a:pt x="58" y="747"/>
                    <a:pt x="47" y="747"/>
                    <a:pt x="47" y="747"/>
                  </a:cubicBezTo>
                  <a:cubicBezTo>
                    <a:pt x="45" y="771"/>
                    <a:pt x="45" y="784"/>
                    <a:pt x="25" y="797"/>
                  </a:cubicBezTo>
                  <a:cubicBezTo>
                    <a:pt x="14" y="793"/>
                    <a:pt x="20" y="797"/>
                    <a:pt x="11" y="783"/>
                  </a:cubicBezTo>
                  <a:cubicBezTo>
                    <a:pt x="10" y="781"/>
                    <a:pt x="7" y="777"/>
                    <a:pt x="7" y="777"/>
                  </a:cubicBezTo>
                  <a:cubicBezTo>
                    <a:pt x="0" y="749"/>
                    <a:pt x="3" y="752"/>
                    <a:pt x="1" y="705"/>
                  </a:cubicBezTo>
                  <a:cubicBezTo>
                    <a:pt x="2" y="695"/>
                    <a:pt x="1" y="685"/>
                    <a:pt x="3" y="675"/>
                  </a:cubicBezTo>
                  <a:cubicBezTo>
                    <a:pt x="4" y="670"/>
                    <a:pt x="11" y="663"/>
                    <a:pt x="11" y="663"/>
                  </a:cubicBezTo>
                  <a:cubicBezTo>
                    <a:pt x="12" y="652"/>
                    <a:pt x="19" y="618"/>
                    <a:pt x="29" y="611"/>
                  </a:cubicBezTo>
                  <a:cubicBezTo>
                    <a:pt x="33" y="580"/>
                    <a:pt x="27" y="608"/>
                    <a:pt x="35" y="591"/>
                  </a:cubicBezTo>
                  <a:cubicBezTo>
                    <a:pt x="38" y="585"/>
                    <a:pt x="41" y="573"/>
                    <a:pt x="41" y="573"/>
                  </a:cubicBezTo>
                  <a:cubicBezTo>
                    <a:pt x="37" y="568"/>
                    <a:pt x="34" y="561"/>
                    <a:pt x="31" y="555"/>
                  </a:cubicBezTo>
                  <a:cubicBezTo>
                    <a:pt x="29" y="551"/>
                    <a:pt x="27" y="543"/>
                    <a:pt x="27" y="543"/>
                  </a:cubicBezTo>
                  <a:cubicBezTo>
                    <a:pt x="22" y="511"/>
                    <a:pt x="23" y="519"/>
                    <a:pt x="27" y="465"/>
                  </a:cubicBezTo>
                  <a:cubicBezTo>
                    <a:pt x="27" y="461"/>
                    <a:pt x="31" y="453"/>
                    <a:pt x="31" y="453"/>
                  </a:cubicBezTo>
                  <a:cubicBezTo>
                    <a:pt x="32" y="447"/>
                    <a:pt x="28" y="413"/>
                    <a:pt x="29" y="399"/>
                  </a:cubicBezTo>
                  <a:cubicBezTo>
                    <a:pt x="30" y="385"/>
                    <a:pt x="34" y="387"/>
                    <a:pt x="37" y="369"/>
                  </a:cubicBezTo>
                  <a:cubicBezTo>
                    <a:pt x="38" y="345"/>
                    <a:pt x="32" y="313"/>
                    <a:pt x="47" y="291"/>
                  </a:cubicBezTo>
                  <a:cubicBezTo>
                    <a:pt x="48" y="279"/>
                    <a:pt x="49" y="241"/>
                    <a:pt x="59" y="231"/>
                  </a:cubicBezTo>
                  <a:cubicBezTo>
                    <a:pt x="73" y="217"/>
                    <a:pt x="68" y="224"/>
                    <a:pt x="75" y="213"/>
                  </a:cubicBezTo>
                  <a:cubicBezTo>
                    <a:pt x="71" y="196"/>
                    <a:pt x="69" y="194"/>
                    <a:pt x="73" y="171"/>
                  </a:cubicBezTo>
                  <a:cubicBezTo>
                    <a:pt x="74" y="167"/>
                    <a:pt x="77" y="159"/>
                    <a:pt x="77" y="159"/>
                  </a:cubicBezTo>
                  <a:cubicBezTo>
                    <a:pt x="78" y="153"/>
                    <a:pt x="75" y="145"/>
                    <a:pt x="75" y="127"/>
                  </a:cubicBezTo>
                  <a:cubicBezTo>
                    <a:pt x="75" y="109"/>
                    <a:pt x="74" y="68"/>
                    <a:pt x="77" y="51"/>
                  </a:cubicBezTo>
                  <a:cubicBezTo>
                    <a:pt x="77" y="47"/>
                    <a:pt x="91" y="25"/>
                    <a:pt x="91" y="25"/>
                  </a:cubicBezTo>
                  <a:cubicBezTo>
                    <a:pt x="95" y="5"/>
                    <a:pt x="88" y="21"/>
                    <a:pt x="117" y="13"/>
                  </a:cubicBezTo>
                  <a:cubicBezTo>
                    <a:pt x="121" y="12"/>
                    <a:pt x="127" y="3"/>
                    <a:pt x="133" y="1"/>
                  </a:cubicBezTo>
                  <a:cubicBezTo>
                    <a:pt x="138" y="2"/>
                    <a:pt x="145" y="0"/>
                    <a:pt x="149" y="3"/>
                  </a:cubicBezTo>
                  <a:cubicBezTo>
                    <a:pt x="151" y="5"/>
                    <a:pt x="145" y="7"/>
                    <a:pt x="143" y="9"/>
                  </a:cubicBezTo>
                  <a:cubicBezTo>
                    <a:pt x="141" y="12"/>
                    <a:pt x="141" y="18"/>
                    <a:pt x="141" y="13"/>
                  </a:cubicBezTo>
                  <a:close/>
                </a:path>
              </a:pathLst>
            </a:custGeom>
            <a:solidFill>
              <a:srgbClr val="99CC00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706" name="Freeform 546"/>
            <p:cNvSpPr>
              <a:spLocks/>
            </p:cNvSpPr>
            <p:nvPr/>
          </p:nvSpPr>
          <p:spPr bwMode="auto">
            <a:xfrm>
              <a:off x="3495" y="1376"/>
              <a:ext cx="102" cy="384"/>
            </a:xfrm>
            <a:custGeom>
              <a:avLst/>
              <a:gdLst>
                <a:gd name="T0" fmla="*/ 8 w 102"/>
                <a:gd name="T1" fmla="*/ 48 h 384"/>
                <a:gd name="T2" fmla="*/ 28 w 102"/>
                <a:gd name="T3" fmla="*/ 136 h 384"/>
                <a:gd name="T4" fmla="*/ 36 w 102"/>
                <a:gd name="T5" fmla="*/ 148 h 384"/>
                <a:gd name="T6" fmla="*/ 40 w 102"/>
                <a:gd name="T7" fmla="*/ 160 h 384"/>
                <a:gd name="T8" fmla="*/ 64 w 102"/>
                <a:gd name="T9" fmla="*/ 224 h 384"/>
                <a:gd name="T10" fmla="*/ 54 w 102"/>
                <a:gd name="T11" fmla="*/ 144 h 384"/>
                <a:gd name="T12" fmla="*/ 36 w 102"/>
                <a:gd name="T13" fmla="*/ 116 h 384"/>
                <a:gd name="T14" fmla="*/ 26 w 102"/>
                <a:gd name="T15" fmla="*/ 100 h 384"/>
                <a:gd name="T16" fmla="*/ 16 w 102"/>
                <a:gd name="T17" fmla="*/ 74 h 384"/>
                <a:gd name="T18" fmla="*/ 6 w 102"/>
                <a:gd name="T19" fmla="*/ 34 h 384"/>
                <a:gd name="T20" fmla="*/ 8 w 102"/>
                <a:gd name="T21" fmla="*/ 2 h 384"/>
                <a:gd name="T22" fmla="*/ 10 w 102"/>
                <a:gd name="T23" fmla="*/ 8 h 384"/>
                <a:gd name="T24" fmla="*/ 16 w 102"/>
                <a:gd name="T25" fmla="*/ 20 h 384"/>
                <a:gd name="T26" fmla="*/ 30 w 102"/>
                <a:gd name="T27" fmla="*/ 50 h 384"/>
                <a:gd name="T28" fmla="*/ 38 w 102"/>
                <a:gd name="T29" fmla="*/ 62 h 384"/>
                <a:gd name="T30" fmla="*/ 50 w 102"/>
                <a:gd name="T31" fmla="*/ 112 h 384"/>
                <a:gd name="T32" fmla="*/ 62 w 102"/>
                <a:gd name="T33" fmla="*/ 148 h 384"/>
                <a:gd name="T34" fmla="*/ 76 w 102"/>
                <a:gd name="T35" fmla="*/ 164 h 384"/>
                <a:gd name="T36" fmla="*/ 82 w 102"/>
                <a:gd name="T37" fmla="*/ 182 h 384"/>
                <a:gd name="T38" fmla="*/ 76 w 102"/>
                <a:gd name="T39" fmla="*/ 270 h 384"/>
                <a:gd name="T40" fmla="*/ 86 w 102"/>
                <a:gd name="T41" fmla="*/ 300 h 384"/>
                <a:gd name="T42" fmla="*/ 92 w 102"/>
                <a:gd name="T43" fmla="*/ 340 h 384"/>
                <a:gd name="T44" fmla="*/ 100 w 102"/>
                <a:gd name="T45" fmla="*/ 372 h 384"/>
                <a:gd name="T46" fmla="*/ 98 w 102"/>
                <a:gd name="T47" fmla="*/ 384 h 384"/>
                <a:gd name="T48" fmla="*/ 90 w 102"/>
                <a:gd name="T49" fmla="*/ 372 h 384"/>
                <a:gd name="T50" fmla="*/ 72 w 102"/>
                <a:gd name="T51" fmla="*/ 342 h 384"/>
                <a:gd name="T52" fmla="*/ 60 w 102"/>
                <a:gd name="T53" fmla="*/ 304 h 384"/>
                <a:gd name="T54" fmla="*/ 38 w 102"/>
                <a:gd name="T55" fmla="*/ 222 h 384"/>
                <a:gd name="T56" fmla="*/ 30 w 102"/>
                <a:gd name="T57" fmla="*/ 204 h 384"/>
                <a:gd name="T58" fmla="*/ 18 w 102"/>
                <a:gd name="T59" fmla="*/ 154 h 384"/>
                <a:gd name="T60" fmla="*/ 14 w 102"/>
                <a:gd name="T61" fmla="*/ 130 h 384"/>
                <a:gd name="T62" fmla="*/ 6 w 102"/>
                <a:gd name="T63" fmla="*/ 118 h 384"/>
                <a:gd name="T64" fmla="*/ 2 w 102"/>
                <a:gd name="T65" fmla="*/ 44 h 384"/>
                <a:gd name="T66" fmla="*/ 8 w 102"/>
                <a:gd name="T67" fmla="*/ 4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2" h="384">
                  <a:moveTo>
                    <a:pt x="8" y="48"/>
                  </a:moveTo>
                  <a:cubicBezTo>
                    <a:pt x="9" y="66"/>
                    <a:pt x="9" y="123"/>
                    <a:pt x="28" y="136"/>
                  </a:cubicBezTo>
                  <a:cubicBezTo>
                    <a:pt x="31" y="140"/>
                    <a:pt x="34" y="143"/>
                    <a:pt x="36" y="148"/>
                  </a:cubicBezTo>
                  <a:cubicBezTo>
                    <a:pt x="37" y="152"/>
                    <a:pt x="40" y="160"/>
                    <a:pt x="40" y="160"/>
                  </a:cubicBezTo>
                  <a:cubicBezTo>
                    <a:pt x="43" y="187"/>
                    <a:pt x="58" y="198"/>
                    <a:pt x="64" y="224"/>
                  </a:cubicBezTo>
                  <a:cubicBezTo>
                    <a:pt x="73" y="211"/>
                    <a:pt x="70" y="155"/>
                    <a:pt x="54" y="144"/>
                  </a:cubicBezTo>
                  <a:cubicBezTo>
                    <a:pt x="50" y="133"/>
                    <a:pt x="45" y="122"/>
                    <a:pt x="36" y="116"/>
                  </a:cubicBezTo>
                  <a:cubicBezTo>
                    <a:pt x="31" y="102"/>
                    <a:pt x="36" y="106"/>
                    <a:pt x="26" y="100"/>
                  </a:cubicBezTo>
                  <a:cubicBezTo>
                    <a:pt x="21" y="92"/>
                    <a:pt x="18" y="83"/>
                    <a:pt x="16" y="74"/>
                  </a:cubicBezTo>
                  <a:cubicBezTo>
                    <a:pt x="15" y="56"/>
                    <a:pt x="20" y="43"/>
                    <a:pt x="6" y="34"/>
                  </a:cubicBezTo>
                  <a:cubicBezTo>
                    <a:pt x="7" y="23"/>
                    <a:pt x="6" y="13"/>
                    <a:pt x="8" y="2"/>
                  </a:cubicBezTo>
                  <a:cubicBezTo>
                    <a:pt x="8" y="0"/>
                    <a:pt x="9" y="6"/>
                    <a:pt x="10" y="8"/>
                  </a:cubicBezTo>
                  <a:cubicBezTo>
                    <a:pt x="14" y="17"/>
                    <a:pt x="14" y="11"/>
                    <a:pt x="16" y="20"/>
                  </a:cubicBezTo>
                  <a:cubicBezTo>
                    <a:pt x="19" y="35"/>
                    <a:pt x="21" y="38"/>
                    <a:pt x="30" y="50"/>
                  </a:cubicBezTo>
                  <a:cubicBezTo>
                    <a:pt x="33" y="54"/>
                    <a:pt x="38" y="62"/>
                    <a:pt x="38" y="62"/>
                  </a:cubicBezTo>
                  <a:cubicBezTo>
                    <a:pt x="39" y="79"/>
                    <a:pt x="40" y="97"/>
                    <a:pt x="50" y="112"/>
                  </a:cubicBezTo>
                  <a:cubicBezTo>
                    <a:pt x="52" y="125"/>
                    <a:pt x="50" y="140"/>
                    <a:pt x="62" y="148"/>
                  </a:cubicBezTo>
                  <a:cubicBezTo>
                    <a:pt x="66" y="154"/>
                    <a:pt x="73" y="157"/>
                    <a:pt x="76" y="164"/>
                  </a:cubicBezTo>
                  <a:cubicBezTo>
                    <a:pt x="79" y="170"/>
                    <a:pt x="82" y="182"/>
                    <a:pt x="82" y="182"/>
                  </a:cubicBezTo>
                  <a:cubicBezTo>
                    <a:pt x="83" y="201"/>
                    <a:pt x="93" y="258"/>
                    <a:pt x="76" y="270"/>
                  </a:cubicBezTo>
                  <a:cubicBezTo>
                    <a:pt x="73" y="280"/>
                    <a:pt x="78" y="294"/>
                    <a:pt x="86" y="300"/>
                  </a:cubicBezTo>
                  <a:cubicBezTo>
                    <a:pt x="90" y="313"/>
                    <a:pt x="88" y="327"/>
                    <a:pt x="92" y="340"/>
                  </a:cubicBezTo>
                  <a:cubicBezTo>
                    <a:pt x="94" y="359"/>
                    <a:pt x="95" y="358"/>
                    <a:pt x="100" y="372"/>
                  </a:cubicBezTo>
                  <a:cubicBezTo>
                    <a:pt x="99" y="376"/>
                    <a:pt x="102" y="384"/>
                    <a:pt x="98" y="384"/>
                  </a:cubicBezTo>
                  <a:cubicBezTo>
                    <a:pt x="93" y="384"/>
                    <a:pt x="93" y="376"/>
                    <a:pt x="90" y="372"/>
                  </a:cubicBezTo>
                  <a:cubicBezTo>
                    <a:pt x="83" y="362"/>
                    <a:pt x="78" y="352"/>
                    <a:pt x="72" y="342"/>
                  </a:cubicBezTo>
                  <a:cubicBezTo>
                    <a:pt x="70" y="320"/>
                    <a:pt x="75" y="314"/>
                    <a:pt x="60" y="304"/>
                  </a:cubicBezTo>
                  <a:cubicBezTo>
                    <a:pt x="52" y="280"/>
                    <a:pt x="62" y="238"/>
                    <a:pt x="38" y="222"/>
                  </a:cubicBezTo>
                  <a:cubicBezTo>
                    <a:pt x="33" y="208"/>
                    <a:pt x="36" y="214"/>
                    <a:pt x="30" y="204"/>
                  </a:cubicBezTo>
                  <a:cubicBezTo>
                    <a:pt x="26" y="187"/>
                    <a:pt x="23" y="170"/>
                    <a:pt x="18" y="154"/>
                  </a:cubicBezTo>
                  <a:cubicBezTo>
                    <a:pt x="18" y="151"/>
                    <a:pt x="17" y="136"/>
                    <a:pt x="14" y="130"/>
                  </a:cubicBezTo>
                  <a:cubicBezTo>
                    <a:pt x="12" y="126"/>
                    <a:pt x="6" y="118"/>
                    <a:pt x="6" y="118"/>
                  </a:cubicBezTo>
                  <a:cubicBezTo>
                    <a:pt x="3" y="81"/>
                    <a:pt x="0" y="88"/>
                    <a:pt x="2" y="44"/>
                  </a:cubicBezTo>
                  <a:cubicBezTo>
                    <a:pt x="7" y="51"/>
                    <a:pt x="4" y="52"/>
                    <a:pt x="8" y="48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707" name="Freeform 547"/>
            <p:cNvSpPr>
              <a:spLocks/>
            </p:cNvSpPr>
            <p:nvPr/>
          </p:nvSpPr>
          <p:spPr bwMode="auto">
            <a:xfrm>
              <a:off x="3595" y="1938"/>
              <a:ext cx="58" cy="164"/>
            </a:xfrm>
            <a:custGeom>
              <a:avLst/>
              <a:gdLst>
                <a:gd name="T0" fmla="*/ 26 w 58"/>
                <a:gd name="T1" fmla="*/ 0 h 164"/>
                <a:gd name="T2" fmla="*/ 38 w 58"/>
                <a:gd name="T3" fmla="*/ 48 h 164"/>
                <a:gd name="T4" fmla="*/ 28 w 58"/>
                <a:gd name="T5" fmla="*/ 120 h 164"/>
                <a:gd name="T6" fmla="*/ 10 w 58"/>
                <a:gd name="T7" fmla="*/ 108 h 164"/>
                <a:gd name="T8" fmla="*/ 16 w 58"/>
                <a:gd name="T9" fmla="*/ 146 h 164"/>
                <a:gd name="T10" fmla="*/ 26 w 58"/>
                <a:gd name="T11" fmla="*/ 164 h 164"/>
                <a:gd name="T12" fmla="*/ 44 w 58"/>
                <a:gd name="T13" fmla="*/ 158 h 164"/>
                <a:gd name="T14" fmla="*/ 50 w 58"/>
                <a:gd name="T15" fmla="*/ 132 h 164"/>
                <a:gd name="T16" fmla="*/ 26 w 58"/>
                <a:gd name="T17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8" h="164">
                  <a:moveTo>
                    <a:pt x="26" y="0"/>
                  </a:moveTo>
                  <a:cubicBezTo>
                    <a:pt x="29" y="38"/>
                    <a:pt x="35" y="11"/>
                    <a:pt x="38" y="48"/>
                  </a:cubicBezTo>
                  <a:cubicBezTo>
                    <a:pt x="34" y="71"/>
                    <a:pt x="56" y="129"/>
                    <a:pt x="28" y="120"/>
                  </a:cubicBezTo>
                  <a:cubicBezTo>
                    <a:pt x="18" y="123"/>
                    <a:pt x="21" y="112"/>
                    <a:pt x="10" y="108"/>
                  </a:cubicBezTo>
                  <a:cubicBezTo>
                    <a:pt x="6" y="121"/>
                    <a:pt x="0" y="141"/>
                    <a:pt x="16" y="146"/>
                  </a:cubicBezTo>
                  <a:cubicBezTo>
                    <a:pt x="25" y="160"/>
                    <a:pt x="22" y="153"/>
                    <a:pt x="26" y="164"/>
                  </a:cubicBezTo>
                  <a:cubicBezTo>
                    <a:pt x="33" y="157"/>
                    <a:pt x="35" y="155"/>
                    <a:pt x="44" y="158"/>
                  </a:cubicBezTo>
                  <a:cubicBezTo>
                    <a:pt x="46" y="149"/>
                    <a:pt x="47" y="141"/>
                    <a:pt x="50" y="132"/>
                  </a:cubicBezTo>
                  <a:cubicBezTo>
                    <a:pt x="48" y="50"/>
                    <a:pt x="58" y="49"/>
                    <a:pt x="26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708" name="Freeform 548"/>
            <p:cNvSpPr>
              <a:spLocks/>
            </p:cNvSpPr>
            <p:nvPr/>
          </p:nvSpPr>
          <p:spPr bwMode="auto">
            <a:xfrm>
              <a:off x="3462" y="1328"/>
              <a:ext cx="46" cy="518"/>
            </a:xfrm>
            <a:custGeom>
              <a:avLst/>
              <a:gdLst>
                <a:gd name="T0" fmla="*/ 27 w 46"/>
                <a:gd name="T1" fmla="*/ 10 h 518"/>
                <a:gd name="T2" fmla="*/ 27 w 46"/>
                <a:gd name="T3" fmla="*/ 148 h 518"/>
                <a:gd name="T4" fmla="*/ 37 w 46"/>
                <a:gd name="T5" fmla="*/ 202 h 518"/>
                <a:gd name="T6" fmla="*/ 45 w 46"/>
                <a:gd name="T7" fmla="*/ 268 h 518"/>
                <a:gd name="T8" fmla="*/ 43 w 46"/>
                <a:gd name="T9" fmla="*/ 416 h 518"/>
                <a:gd name="T10" fmla="*/ 41 w 46"/>
                <a:gd name="T11" fmla="*/ 432 h 518"/>
                <a:gd name="T12" fmla="*/ 33 w 46"/>
                <a:gd name="T13" fmla="*/ 496 h 518"/>
                <a:gd name="T14" fmla="*/ 29 w 46"/>
                <a:gd name="T15" fmla="*/ 514 h 518"/>
                <a:gd name="T16" fmla="*/ 35 w 46"/>
                <a:gd name="T17" fmla="*/ 380 h 518"/>
                <a:gd name="T18" fmla="*/ 29 w 46"/>
                <a:gd name="T19" fmla="*/ 352 h 518"/>
                <a:gd name="T20" fmla="*/ 33 w 46"/>
                <a:gd name="T21" fmla="*/ 264 h 518"/>
                <a:gd name="T22" fmla="*/ 17 w 46"/>
                <a:gd name="T23" fmla="*/ 176 h 518"/>
                <a:gd name="T24" fmla="*/ 21 w 46"/>
                <a:gd name="T25" fmla="*/ 144 h 518"/>
                <a:gd name="T26" fmla="*/ 17 w 46"/>
                <a:gd name="T27" fmla="*/ 132 h 518"/>
                <a:gd name="T28" fmla="*/ 7 w 46"/>
                <a:gd name="T29" fmla="*/ 18 h 518"/>
                <a:gd name="T30" fmla="*/ 27 w 46"/>
                <a:gd name="T31" fmla="*/ 10 h 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" h="518">
                  <a:moveTo>
                    <a:pt x="27" y="10"/>
                  </a:moveTo>
                  <a:cubicBezTo>
                    <a:pt x="13" y="53"/>
                    <a:pt x="0" y="107"/>
                    <a:pt x="27" y="148"/>
                  </a:cubicBezTo>
                  <a:cubicBezTo>
                    <a:pt x="31" y="202"/>
                    <a:pt x="15" y="195"/>
                    <a:pt x="37" y="202"/>
                  </a:cubicBezTo>
                  <a:cubicBezTo>
                    <a:pt x="45" y="225"/>
                    <a:pt x="25" y="298"/>
                    <a:pt x="45" y="268"/>
                  </a:cubicBezTo>
                  <a:cubicBezTo>
                    <a:pt x="44" y="317"/>
                    <a:pt x="44" y="367"/>
                    <a:pt x="43" y="416"/>
                  </a:cubicBezTo>
                  <a:cubicBezTo>
                    <a:pt x="43" y="421"/>
                    <a:pt x="41" y="427"/>
                    <a:pt x="41" y="432"/>
                  </a:cubicBezTo>
                  <a:cubicBezTo>
                    <a:pt x="39" y="462"/>
                    <a:pt x="46" y="476"/>
                    <a:pt x="33" y="496"/>
                  </a:cubicBezTo>
                  <a:cubicBezTo>
                    <a:pt x="39" y="515"/>
                    <a:pt x="11" y="518"/>
                    <a:pt x="29" y="514"/>
                  </a:cubicBezTo>
                  <a:cubicBezTo>
                    <a:pt x="31" y="471"/>
                    <a:pt x="25" y="421"/>
                    <a:pt x="35" y="380"/>
                  </a:cubicBezTo>
                  <a:cubicBezTo>
                    <a:pt x="33" y="370"/>
                    <a:pt x="30" y="362"/>
                    <a:pt x="29" y="352"/>
                  </a:cubicBezTo>
                  <a:cubicBezTo>
                    <a:pt x="46" y="327"/>
                    <a:pt x="28" y="293"/>
                    <a:pt x="33" y="264"/>
                  </a:cubicBezTo>
                  <a:cubicBezTo>
                    <a:pt x="33" y="253"/>
                    <a:pt x="39" y="191"/>
                    <a:pt x="17" y="176"/>
                  </a:cubicBezTo>
                  <a:cubicBezTo>
                    <a:pt x="30" y="167"/>
                    <a:pt x="25" y="173"/>
                    <a:pt x="21" y="144"/>
                  </a:cubicBezTo>
                  <a:cubicBezTo>
                    <a:pt x="20" y="140"/>
                    <a:pt x="17" y="132"/>
                    <a:pt x="17" y="132"/>
                  </a:cubicBezTo>
                  <a:cubicBezTo>
                    <a:pt x="16" y="104"/>
                    <a:pt x="15" y="41"/>
                    <a:pt x="7" y="18"/>
                  </a:cubicBezTo>
                  <a:cubicBezTo>
                    <a:pt x="10" y="0"/>
                    <a:pt x="5" y="5"/>
                    <a:pt x="27" y="1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709" name="Freeform 549"/>
            <p:cNvSpPr>
              <a:spLocks/>
            </p:cNvSpPr>
            <p:nvPr/>
          </p:nvSpPr>
          <p:spPr bwMode="auto">
            <a:xfrm>
              <a:off x="3478" y="1940"/>
              <a:ext cx="45" cy="162"/>
            </a:xfrm>
            <a:custGeom>
              <a:avLst/>
              <a:gdLst>
                <a:gd name="T0" fmla="*/ 15 w 45"/>
                <a:gd name="T1" fmla="*/ 2 h 162"/>
                <a:gd name="T2" fmla="*/ 17 w 45"/>
                <a:gd name="T3" fmla="*/ 22 h 162"/>
                <a:gd name="T4" fmla="*/ 21 w 45"/>
                <a:gd name="T5" fmla="*/ 30 h 162"/>
                <a:gd name="T6" fmla="*/ 7 w 45"/>
                <a:gd name="T7" fmla="*/ 50 h 162"/>
                <a:gd name="T8" fmla="*/ 5 w 45"/>
                <a:gd name="T9" fmla="*/ 110 h 162"/>
                <a:gd name="T10" fmla="*/ 11 w 45"/>
                <a:gd name="T11" fmla="*/ 126 h 162"/>
                <a:gd name="T12" fmla="*/ 9 w 45"/>
                <a:gd name="T13" fmla="*/ 140 h 162"/>
                <a:gd name="T14" fmla="*/ 3 w 45"/>
                <a:gd name="T15" fmla="*/ 138 h 162"/>
                <a:gd name="T16" fmla="*/ 9 w 45"/>
                <a:gd name="T17" fmla="*/ 150 h 162"/>
                <a:gd name="T18" fmla="*/ 13 w 45"/>
                <a:gd name="T19" fmla="*/ 162 h 162"/>
                <a:gd name="T20" fmla="*/ 23 w 45"/>
                <a:gd name="T21" fmla="*/ 130 h 162"/>
                <a:gd name="T22" fmla="*/ 27 w 45"/>
                <a:gd name="T23" fmla="*/ 118 h 162"/>
                <a:gd name="T24" fmla="*/ 17 w 45"/>
                <a:gd name="T25" fmla="*/ 96 h 162"/>
                <a:gd name="T26" fmla="*/ 19 w 45"/>
                <a:gd name="T27" fmla="*/ 68 h 162"/>
                <a:gd name="T28" fmla="*/ 27 w 45"/>
                <a:gd name="T29" fmla="*/ 66 h 162"/>
                <a:gd name="T30" fmla="*/ 29 w 45"/>
                <a:gd name="T31" fmla="*/ 60 h 162"/>
                <a:gd name="T32" fmla="*/ 15 w 45"/>
                <a:gd name="T33" fmla="*/ 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5" h="162">
                  <a:moveTo>
                    <a:pt x="15" y="2"/>
                  </a:moveTo>
                  <a:cubicBezTo>
                    <a:pt x="16" y="9"/>
                    <a:pt x="15" y="16"/>
                    <a:pt x="17" y="22"/>
                  </a:cubicBezTo>
                  <a:cubicBezTo>
                    <a:pt x="22" y="35"/>
                    <a:pt x="27" y="12"/>
                    <a:pt x="21" y="30"/>
                  </a:cubicBezTo>
                  <a:cubicBezTo>
                    <a:pt x="18" y="62"/>
                    <a:pt x="24" y="44"/>
                    <a:pt x="7" y="50"/>
                  </a:cubicBezTo>
                  <a:cubicBezTo>
                    <a:pt x="0" y="70"/>
                    <a:pt x="4" y="88"/>
                    <a:pt x="5" y="110"/>
                  </a:cubicBezTo>
                  <a:cubicBezTo>
                    <a:pt x="21" y="106"/>
                    <a:pt x="17" y="117"/>
                    <a:pt x="11" y="126"/>
                  </a:cubicBezTo>
                  <a:cubicBezTo>
                    <a:pt x="10" y="131"/>
                    <a:pt x="12" y="136"/>
                    <a:pt x="9" y="140"/>
                  </a:cubicBezTo>
                  <a:cubicBezTo>
                    <a:pt x="8" y="142"/>
                    <a:pt x="4" y="137"/>
                    <a:pt x="3" y="138"/>
                  </a:cubicBezTo>
                  <a:cubicBezTo>
                    <a:pt x="1" y="140"/>
                    <a:pt x="9" y="150"/>
                    <a:pt x="9" y="150"/>
                  </a:cubicBezTo>
                  <a:cubicBezTo>
                    <a:pt x="11" y="154"/>
                    <a:pt x="13" y="162"/>
                    <a:pt x="13" y="162"/>
                  </a:cubicBezTo>
                  <a:cubicBezTo>
                    <a:pt x="20" y="152"/>
                    <a:pt x="20" y="142"/>
                    <a:pt x="23" y="130"/>
                  </a:cubicBezTo>
                  <a:cubicBezTo>
                    <a:pt x="24" y="126"/>
                    <a:pt x="27" y="118"/>
                    <a:pt x="27" y="118"/>
                  </a:cubicBezTo>
                  <a:cubicBezTo>
                    <a:pt x="23" y="92"/>
                    <a:pt x="23" y="113"/>
                    <a:pt x="17" y="96"/>
                  </a:cubicBezTo>
                  <a:cubicBezTo>
                    <a:pt x="18" y="87"/>
                    <a:pt x="16" y="77"/>
                    <a:pt x="19" y="68"/>
                  </a:cubicBezTo>
                  <a:cubicBezTo>
                    <a:pt x="20" y="65"/>
                    <a:pt x="25" y="68"/>
                    <a:pt x="27" y="66"/>
                  </a:cubicBezTo>
                  <a:cubicBezTo>
                    <a:pt x="29" y="65"/>
                    <a:pt x="28" y="62"/>
                    <a:pt x="29" y="60"/>
                  </a:cubicBezTo>
                  <a:cubicBezTo>
                    <a:pt x="27" y="0"/>
                    <a:pt x="45" y="7"/>
                    <a:pt x="15" y="2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710" name="Freeform 550"/>
            <p:cNvSpPr>
              <a:spLocks/>
            </p:cNvSpPr>
            <p:nvPr/>
          </p:nvSpPr>
          <p:spPr bwMode="auto">
            <a:xfrm>
              <a:off x="3391" y="1538"/>
              <a:ext cx="58" cy="320"/>
            </a:xfrm>
            <a:custGeom>
              <a:avLst/>
              <a:gdLst>
                <a:gd name="T0" fmla="*/ 58 w 58"/>
                <a:gd name="T1" fmla="*/ 4 h 320"/>
                <a:gd name="T2" fmla="*/ 46 w 58"/>
                <a:gd name="T3" fmla="*/ 66 h 320"/>
                <a:gd name="T4" fmla="*/ 34 w 58"/>
                <a:gd name="T5" fmla="*/ 62 h 320"/>
                <a:gd name="T6" fmla="*/ 36 w 58"/>
                <a:gd name="T7" fmla="*/ 98 h 320"/>
                <a:gd name="T8" fmla="*/ 34 w 58"/>
                <a:gd name="T9" fmla="*/ 108 h 320"/>
                <a:gd name="T10" fmla="*/ 40 w 58"/>
                <a:gd name="T11" fmla="*/ 234 h 320"/>
                <a:gd name="T12" fmla="*/ 38 w 58"/>
                <a:gd name="T13" fmla="*/ 270 h 320"/>
                <a:gd name="T14" fmla="*/ 36 w 58"/>
                <a:gd name="T15" fmla="*/ 262 h 320"/>
                <a:gd name="T16" fmla="*/ 32 w 58"/>
                <a:gd name="T17" fmla="*/ 268 h 320"/>
                <a:gd name="T18" fmla="*/ 18 w 58"/>
                <a:gd name="T19" fmla="*/ 284 h 320"/>
                <a:gd name="T20" fmla="*/ 14 w 58"/>
                <a:gd name="T21" fmla="*/ 290 h 320"/>
                <a:gd name="T22" fmla="*/ 16 w 58"/>
                <a:gd name="T23" fmla="*/ 314 h 320"/>
                <a:gd name="T24" fmla="*/ 22 w 58"/>
                <a:gd name="T25" fmla="*/ 318 h 320"/>
                <a:gd name="T26" fmla="*/ 30 w 58"/>
                <a:gd name="T27" fmla="*/ 290 h 320"/>
                <a:gd name="T28" fmla="*/ 42 w 58"/>
                <a:gd name="T29" fmla="*/ 276 h 320"/>
                <a:gd name="T30" fmla="*/ 48 w 58"/>
                <a:gd name="T31" fmla="*/ 220 h 320"/>
                <a:gd name="T32" fmla="*/ 50 w 58"/>
                <a:gd name="T33" fmla="*/ 182 h 320"/>
                <a:gd name="T34" fmla="*/ 54 w 58"/>
                <a:gd name="T35" fmla="*/ 170 h 320"/>
                <a:gd name="T36" fmla="*/ 50 w 58"/>
                <a:gd name="T37" fmla="*/ 70 h 320"/>
                <a:gd name="T38" fmla="*/ 58 w 58"/>
                <a:gd name="T39" fmla="*/ 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8" h="320">
                  <a:moveTo>
                    <a:pt x="58" y="4"/>
                  </a:moveTo>
                  <a:cubicBezTo>
                    <a:pt x="46" y="0"/>
                    <a:pt x="48" y="52"/>
                    <a:pt x="46" y="66"/>
                  </a:cubicBezTo>
                  <a:cubicBezTo>
                    <a:pt x="41" y="50"/>
                    <a:pt x="50" y="73"/>
                    <a:pt x="34" y="62"/>
                  </a:cubicBezTo>
                  <a:cubicBezTo>
                    <a:pt x="38" y="78"/>
                    <a:pt x="38" y="78"/>
                    <a:pt x="36" y="98"/>
                  </a:cubicBezTo>
                  <a:cubicBezTo>
                    <a:pt x="23" y="90"/>
                    <a:pt x="32" y="102"/>
                    <a:pt x="34" y="108"/>
                  </a:cubicBezTo>
                  <a:cubicBezTo>
                    <a:pt x="39" y="148"/>
                    <a:pt x="0" y="221"/>
                    <a:pt x="40" y="234"/>
                  </a:cubicBezTo>
                  <a:cubicBezTo>
                    <a:pt x="39" y="246"/>
                    <a:pt x="40" y="258"/>
                    <a:pt x="38" y="270"/>
                  </a:cubicBezTo>
                  <a:cubicBezTo>
                    <a:pt x="38" y="273"/>
                    <a:pt x="39" y="263"/>
                    <a:pt x="36" y="262"/>
                  </a:cubicBezTo>
                  <a:cubicBezTo>
                    <a:pt x="34" y="261"/>
                    <a:pt x="33" y="266"/>
                    <a:pt x="32" y="268"/>
                  </a:cubicBezTo>
                  <a:cubicBezTo>
                    <a:pt x="18" y="259"/>
                    <a:pt x="29" y="277"/>
                    <a:pt x="18" y="284"/>
                  </a:cubicBezTo>
                  <a:cubicBezTo>
                    <a:pt x="9" y="282"/>
                    <a:pt x="3" y="286"/>
                    <a:pt x="14" y="290"/>
                  </a:cubicBezTo>
                  <a:cubicBezTo>
                    <a:pt x="15" y="298"/>
                    <a:pt x="14" y="306"/>
                    <a:pt x="16" y="314"/>
                  </a:cubicBezTo>
                  <a:cubicBezTo>
                    <a:pt x="17" y="316"/>
                    <a:pt x="21" y="320"/>
                    <a:pt x="22" y="318"/>
                  </a:cubicBezTo>
                  <a:cubicBezTo>
                    <a:pt x="33" y="287"/>
                    <a:pt x="14" y="295"/>
                    <a:pt x="30" y="290"/>
                  </a:cubicBezTo>
                  <a:cubicBezTo>
                    <a:pt x="33" y="282"/>
                    <a:pt x="34" y="279"/>
                    <a:pt x="42" y="276"/>
                  </a:cubicBezTo>
                  <a:cubicBezTo>
                    <a:pt x="43" y="255"/>
                    <a:pt x="42" y="239"/>
                    <a:pt x="48" y="220"/>
                  </a:cubicBezTo>
                  <a:cubicBezTo>
                    <a:pt x="49" y="207"/>
                    <a:pt x="48" y="195"/>
                    <a:pt x="50" y="182"/>
                  </a:cubicBezTo>
                  <a:cubicBezTo>
                    <a:pt x="51" y="178"/>
                    <a:pt x="54" y="170"/>
                    <a:pt x="54" y="170"/>
                  </a:cubicBezTo>
                  <a:cubicBezTo>
                    <a:pt x="53" y="137"/>
                    <a:pt x="50" y="103"/>
                    <a:pt x="50" y="70"/>
                  </a:cubicBezTo>
                  <a:cubicBezTo>
                    <a:pt x="50" y="37"/>
                    <a:pt x="58" y="28"/>
                    <a:pt x="58" y="4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711" name="Freeform 551"/>
            <p:cNvSpPr>
              <a:spLocks/>
            </p:cNvSpPr>
            <p:nvPr/>
          </p:nvSpPr>
          <p:spPr bwMode="auto">
            <a:xfrm>
              <a:off x="3382" y="1934"/>
              <a:ext cx="41" cy="137"/>
            </a:xfrm>
            <a:custGeom>
              <a:avLst/>
              <a:gdLst>
                <a:gd name="T0" fmla="*/ 31 w 41"/>
                <a:gd name="T1" fmla="*/ 0 h 137"/>
                <a:gd name="T2" fmla="*/ 19 w 41"/>
                <a:gd name="T3" fmla="*/ 24 h 137"/>
                <a:gd name="T4" fmla="*/ 9 w 41"/>
                <a:gd name="T5" fmla="*/ 58 h 137"/>
                <a:gd name="T6" fmla="*/ 17 w 41"/>
                <a:gd name="T7" fmla="*/ 104 h 137"/>
                <a:gd name="T8" fmla="*/ 31 w 41"/>
                <a:gd name="T9" fmla="*/ 40 h 137"/>
                <a:gd name="T10" fmla="*/ 27 w 41"/>
                <a:gd name="T11" fmla="*/ 66 h 137"/>
                <a:gd name="T12" fmla="*/ 21 w 41"/>
                <a:gd name="T13" fmla="*/ 86 h 137"/>
                <a:gd name="T14" fmla="*/ 25 w 41"/>
                <a:gd name="T15" fmla="*/ 118 h 137"/>
                <a:gd name="T16" fmla="*/ 17 w 41"/>
                <a:gd name="T17" fmla="*/ 136 h 137"/>
                <a:gd name="T18" fmla="*/ 7 w 41"/>
                <a:gd name="T19" fmla="*/ 128 h 137"/>
                <a:gd name="T20" fmla="*/ 5 w 41"/>
                <a:gd name="T21" fmla="*/ 102 h 137"/>
                <a:gd name="T22" fmla="*/ 3 w 41"/>
                <a:gd name="T23" fmla="*/ 96 h 137"/>
                <a:gd name="T24" fmla="*/ 17 w 41"/>
                <a:gd name="T25" fmla="*/ 20 h 137"/>
                <a:gd name="T26" fmla="*/ 31 w 41"/>
                <a:gd name="T27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1" h="137">
                  <a:moveTo>
                    <a:pt x="31" y="0"/>
                  </a:moveTo>
                  <a:cubicBezTo>
                    <a:pt x="26" y="8"/>
                    <a:pt x="24" y="16"/>
                    <a:pt x="19" y="24"/>
                  </a:cubicBezTo>
                  <a:cubicBezTo>
                    <a:pt x="17" y="39"/>
                    <a:pt x="13" y="45"/>
                    <a:pt x="9" y="58"/>
                  </a:cubicBezTo>
                  <a:cubicBezTo>
                    <a:pt x="11" y="102"/>
                    <a:pt x="6" y="137"/>
                    <a:pt x="17" y="104"/>
                  </a:cubicBezTo>
                  <a:cubicBezTo>
                    <a:pt x="18" y="92"/>
                    <a:pt x="17" y="49"/>
                    <a:pt x="31" y="40"/>
                  </a:cubicBezTo>
                  <a:cubicBezTo>
                    <a:pt x="41" y="24"/>
                    <a:pt x="30" y="61"/>
                    <a:pt x="27" y="66"/>
                  </a:cubicBezTo>
                  <a:cubicBezTo>
                    <a:pt x="25" y="73"/>
                    <a:pt x="21" y="86"/>
                    <a:pt x="21" y="86"/>
                  </a:cubicBezTo>
                  <a:cubicBezTo>
                    <a:pt x="25" y="101"/>
                    <a:pt x="30" y="99"/>
                    <a:pt x="25" y="118"/>
                  </a:cubicBezTo>
                  <a:cubicBezTo>
                    <a:pt x="23" y="124"/>
                    <a:pt x="17" y="136"/>
                    <a:pt x="17" y="136"/>
                  </a:cubicBezTo>
                  <a:cubicBezTo>
                    <a:pt x="15" y="132"/>
                    <a:pt x="8" y="132"/>
                    <a:pt x="7" y="128"/>
                  </a:cubicBezTo>
                  <a:cubicBezTo>
                    <a:pt x="5" y="120"/>
                    <a:pt x="6" y="111"/>
                    <a:pt x="5" y="102"/>
                  </a:cubicBezTo>
                  <a:cubicBezTo>
                    <a:pt x="5" y="100"/>
                    <a:pt x="4" y="98"/>
                    <a:pt x="3" y="96"/>
                  </a:cubicBezTo>
                  <a:cubicBezTo>
                    <a:pt x="4" y="83"/>
                    <a:pt x="0" y="31"/>
                    <a:pt x="17" y="20"/>
                  </a:cubicBezTo>
                  <a:cubicBezTo>
                    <a:pt x="20" y="12"/>
                    <a:pt x="26" y="7"/>
                    <a:pt x="31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712" name="Freeform 552"/>
            <p:cNvSpPr>
              <a:spLocks/>
            </p:cNvSpPr>
            <p:nvPr/>
          </p:nvSpPr>
          <p:spPr bwMode="auto">
            <a:xfrm>
              <a:off x="3391" y="1436"/>
              <a:ext cx="62" cy="406"/>
            </a:xfrm>
            <a:custGeom>
              <a:avLst/>
              <a:gdLst>
                <a:gd name="T0" fmla="*/ 56 w 62"/>
                <a:gd name="T1" fmla="*/ 0 h 406"/>
                <a:gd name="T2" fmla="*/ 56 w 62"/>
                <a:gd name="T3" fmla="*/ 56 h 406"/>
                <a:gd name="T4" fmla="*/ 54 w 62"/>
                <a:gd name="T5" fmla="*/ 90 h 406"/>
                <a:gd name="T6" fmla="*/ 44 w 62"/>
                <a:gd name="T7" fmla="*/ 98 h 406"/>
                <a:gd name="T8" fmla="*/ 36 w 62"/>
                <a:gd name="T9" fmla="*/ 144 h 406"/>
                <a:gd name="T10" fmla="*/ 42 w 62"/>
                <a:gd name="T11" fmla="*/ 170 h 406"/>
                <a:gd name="T12" fmla="*/ 30 w 62"/>
                <a:gd name="T13" fmla="*/ 180 h 406"/>
                <a:gd name="T14" fmla="*/ 24 w 62"/>
                <a:gd name="T15" fmla="*/ 262 h 406"/>
                <a:gd name="T16" fmla="*/ 22 w 62"/>
                <a:gd name="T17" fmla="*/ 252 h 406"/>
                <a:gd name="T18" fmla="*/ 16 w 62"/>
                <a:gd name="T19" fmla="*/ 270 h 406"/>
                <a:gd name="T20" fmla="*/ 12 w 62"/>
                <a:gd name="T21" fmla="*/ 262 h 406"/>
                <a:gd name="T22" fmla="*/ 24 w 62"/>
                <a:gd name="T23" fmla="*/ 256 h 406"/>
                <a:gd name="T24" fmla="*/ 26 w 62"/>
                <a:gd name="T25" fmla="*/ 174 h 406"/>
                <a:gd name="T26" fmla="*/ 34 w 62"/>
                <a:gd name="T27" fmla="*/ 118 h 406"/>
                <a:gd name="T28" fmla="*/ 42 w 62"/>
                <a:gd name="T29" fmla="*/ 106 h 406"/>
                <a:gd name="T30" fmla="*/ 56 w 62"/>
                <a:gd name="T31" fmla="*/ 0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2" h="406">
                  <a:moveTo>
                    <a:pt x="56" y="0"/>
                  </a:moveTo>
                  <a:cubicBezTo>
                    <a:pt x="61" y="19"/>
                    <a:pt x="62" y="37"/>
                    <a:pt x="56" y="56"/>
                  </a:cubicBezTo>
                  <a:cubicBezTo>
                    <a:pt x="55" y="67"/>
                    <a:pt x="57" y="79"/>
                    <a:pt x="54" y="90"/>
                  </a:cubicBezTo>
                  <a:cubicBezTo>
                    <a:pt x="53" y="94"/>
                    <a:pt x="45" y="94"/>
                    <a:pt x="44" y="98"/>
                  </a:cubicBezTo>
                  <a:cubicBezTo>
                    <a:pt x="47" y="114"/>
                    <a:pt x="41" y="129"/>
                    <a:pt x="36" y="144"/>
                  </a:cubicBezTo>
                  <a:cubicBezTo>
                    <a:pt x="47" y="160"/>
                    <a:pt x="45" y="151"/>
                    <a:pt x="42" y="170"/>
                  </a:cubicBezTo>
                  <a:cubicBezTo>
                    <a:pt x="33" y="167"/>
                    <a:pt x="33" y="172"/>
                    <a:pt x="30" y="180"/>
                  </a:cubicBezTo>
                  <a:cubicBezTo>
                    <a:pt x="28" y="207"/>
                    <a:pt x="29" y="235"/>
                    <a:pt x="24" y="262"/>
                  </a:cubicBezTo>
                  <a:cubicBezTo>
                    <a:pt x="23" y="259"/>
                    <a:pt x="25" y="251"/>
                    <a:pt x="22" y="252"/>
                  </a:cubicBezTo>
                  <a:cubicBezTo>
                    <a:pt x="16" y="254"/>
                    <a:pt x="16" y="270"/>
                    <a:pt x="16" y="270"/>
                  </a:cubicBezTo>
                  <a:cubicBezTo>
                    <a:pt x="14" y="358"/>
                    <a:pt x="0" y="406"/>
                    <a:pt x="12" y="262"/>
                  </a:cubicBezTo>
                  <a:cubicBezTo>
                    <a:pt x="12" y="259"/>
                    <a:pt x="22" y="257"/>
                    <a:pt x="24" y="256"/>
                  </a:cubicBezTo>
                  <a:cubicBezTo>
                    <a:pt x="15" y="229"/>
                    <a:pt x="21" y="201"/>
                    <a:pt x="26" y="174"/>
                  </a:cubicBezTo>
                  <a:cubicBezTo>
                    <a:pt x="27" y="159"/>
                    <a:pt x="29" y="133"/>
                    <a:pt x="34" y="118"/>
                  </a:cubicBezTo>
                  <a:cubicBezTo>
                    <a:pt x="35" y="113"/>
                    <a:pt x="42" y="106"/>
                    <a:pt x="42" y="106"/>
                  </a:cubicBezTo>
                  <a:cubicBezTo>
                    <a:pt x="49" y="70"/>
                    <a:pt x="54" y="37"/>
                    <a:pt x="56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713" name="Freeform 553"/>
            <p:cNvSpPr>
              <a:spLocks/>
            </p:cNvSpPr>
            <p:nvPr/>
          </p:nvSpPr>
          <p:spPr bwMode="auto">
            <a:xfrm>
              <a:off x="3364" y="1923"/>
              <a:ext cx="41" cy="165"/>
            </a:xfrm>
            <a:custGeom>
              <a:avLst/>
              <a:gdLst>
                <a:gd name="T0" fmla="*/ 41 w 41"/>
                <a:gd name="T1" fmla="*/ 3 h 165"/>
                <a:gd name="T2" fmla="*/ 21 w 41"/>
                <a:gd name="T3" fmla="*/ 29 h 165"/>
                <a:gd name="T4" fmla="*/ 11 w 41"/>
                <a:gd name="T5" fmla="*/ 81 h 165"/>
                <a:gd name="T6" fmla="*/ 21 w 41"/>
                <a:gd name="T7" fmla="*/ 137 h 165"/>
                <a:gd name="T8" fmla="*/ 19 w 41"/>
                <a:gd name="T9" fmla="*/ 163 h 165"/>
                <a:gd name="T10" fmla="*/ 15 w 41"/>
                <a:gd name="T11" fmla="*/ 157 h 165"/>
                <a:gd name="T12" fmla="*/ 9 w 41"/>
                <a:gd name="T13" fmla="*/ 137 h 165"/>
                <a:gd name="T14" fmla="*/ 15 w 41"/>
                <a:gd name="T15" fmla="*/ 59 h 165"/>
                <a:gd name="T16" fmla="*/ 25 w 41"/>
                <a:gd name="T17" fmla="*/ 3 h 165"/>
                <a:gd name="T18" fmla="*/ 41 w 41"/>
                <a:gd name="T19" fmla="*/ 3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1" h="165">
                  <a:moveTo>
                    <a:pt x="41" y="3"/>
                  </a:moveTo>
                  <a:cubicBezTo>
                    <a:pt x="25" y="7"/>
                    <a:pt x="36" y="24"/>
                    <a:pt x="21" y="29"/>
                  </a:cubicBezTo>
                  <a:cubicBezTo>
                    <a:pt x="20" y="44"/>
                    <a:pt x="19" y="69"/>
                    <a:pt x="11" y="81"/>
                  </a:cubicBezTo>
                  <a:cubicBezTo>
                    <a:pt x="11" y="87"/>
                    <a:pt x="7" y="132"/>
                    <a:pt x="21" y="137"/>
                  </a:cubicBezTo>
                  <a:cubicBezTo>
                    <a:pt x="20" y="146"/>
                    <a:pt x="21" y="155"/>
                    <a:pt x="19" y="163"/>
                  </a:cubicBezTo>
                  <a:cubicBezTo>
                    <a:pt x="18" y="165"/>
                    <a:pt x="16" y="159"/>
                    <a:pt x="15" y="157"/>
                  </a:cubicBezTo>
                  <a:cubicBezTo>
                    <a:pt x="8" y="134"/>
                    <a:pt x="18" y="151"/>
                    <a:pt x="9" y="137"/>
                  </a:cubicBezTo>
                  <a:cubicBezTo>
                    <a:pt x="8" y="110"/>
                    <a:pt x="0" y="82"/>
                    <a:pt x="15" y="59"/>
                  </a:cubicBezTo>
                  <a:cubicBezTo>
                    <a:pt x="15" y="59"/>
                    <a:pt x="24" y="4"/>
                    <a:pt x="25" y="3"/>
                  </a:cubicBezTo>
                  <a:cubicBezTo>
                    <a:pt x="30" y="0"/>
                    <a:pt x="36" y="3"/>
                    <a:pt x="41" y="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714" name="Freeform 554"/>
            <p:cNvSpPr>
              <a:spLocks/>
            </p:cNvSpPr>
            <p:nvPr/>
          </p:nvSpPr>
          <p:spPr bwMode="auto">
            <a:xfrm>
              <a:off x="3586" y="1936"/>
              <a:ext cx="52" cy="172"/>
            </a:xfrm>
            <a:custGeom>
              <a:avLst/>
              <a:gdLst>
                <a:gd name="T0" fmla="*/ 29 w 52"/>
                <a:gd name="T1" fmla="*/ 0 h 172"/>
                <a:gd name="T2" fmla="*/ 19 w 52"/>
                <a:gd name="T3" fmla="*/ 74 h 172"/>
                <a:gd name="T4" fmla="*/ 21 w 52"/>
                <a:gd name="T5" fmla="*/ 94 h 172"/>
                <a:gd name="T6" fmla="*/ 37 w 52"/>
                <a:gd name="T7" fmla="*/ 164 h 172"/>
                <a:gd name="T8" fmla="*/ 51 w 52"/>
                <a:gd name="T9" fmla="*/ 144 h 172"/>
                <a:gd name="T10" fmla="*/ 49 w 52"/>
                <a:gd name="T11" fmla="*/ 152 h 172"/>
                <a:gd name="T12" fmla="*/ 41 w 52"/>
                <a:gd name="T13" fmla="*/ 172 h 172"/>
                <a:gd name="T14" fmla="*/ 19 w 52"/>
                <a:gd name="T15" fmla="*/ 152 h 172"/>
                <a:gd name="T16" fmla="*/ 13 w 52"/>
                <a:gd name="T17" fmla="*/ 110 h 172"/>
                <a:gd name="T18" fmla="*/ 21 w 52"/>
                <a:gd name="T19" fmla="*/ 40 h 172"/>
                <a:gd name="T20" fmla="*/ 29 w 52"/>
                <a:gd name="T21" fmla="*/ 0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2" h="172">
                  <a:moveTo>
                    <a:pt x="29" y="0"/>
                  </a:moveTo>
                  <a:cubicBezTo>
                    <a:pt x="27" y="23"/>
                    <a:pt x="26" y="52"/>
                    <a:pt x="19" y="74"/>
                  </a:cubicBezTo>
                  <a:cubicBezTo>
                    <a:pt x="24" y="89"/>
                    <a:pt x="24" y="82"/>
                    <a:pt x="21" y="94"/>
                  </a:cubicBezTo>
                  <a:cubicBezTo>
                    <a:pt x="28" y="115"/>
                    <a:pt x="8" y="154"/>
                    <a:pt x="37" y="164"/>
                  </a:cubicBezTo>
                  <a:cubicBezTo>
                    <a:pt x="49" y="161"/>
                    <a:pt x="47" y="155"/>
                    <a:pt x="51" y="144"/>
                  </a:cubicBezTo>
                  <a:cubicBezTo>
                    <a:pt x="52" y="141"/>
                    <a:pt x="49" y="149"/>
                    <a:pt x="49" y="152"/>
                  </a:cubicBezTo>
                  <a:cubicBezTo>
                    <a:pt x="46" y="171"/>
                    <a:pt x="52" y="165"/>
                    <a:pt x="41" y="172"/>
                  </a:cubicBezTo>
                  <a:cubicBezTo>
                    <a:pt x="32" y="166"/>
                    <a:pt x="28" y="158"/>
                    <a:pt x="19" y="152"/>
                  </a:cubicBezTo>
                  <a:cubicBezTo>
                    <a:pt x="14" y="138"/>
                    <a:pt x="18" y="124"/>
                    <a:pt x="13" y="110"/>
                  </a:cubicBezTo>
                  <a:cubicBezTo>
                    <a:pt x="12" y="94"/>
                    <a:pt x="0" y="45"/>
                    <a:pt x="21" y="40"/>
                  </a:cubicBezTo>
                  <a:cubicBezTo>
                    <a:pt x="23" y="2"/>
                    <a:pt x="13" y="11"/>
                    <a:pt x="29" y="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715" name="Freeform 555"/>
            <p:cNvSpPr>
              <a:spLocks/>
            </p:cNvSpPr>
            <p:nvPr/>
          </p:nvSpPr>
          <p:spPr bwMode="auto">
            <a:xfrm>
              <a:off x="3464" y="1431"/>
              <a:ext cx="38" cy="367"/>
            </a:xfrm>
            <a:custGeom>
              <a:avLst/>
              <a:gdLst>
                <a:gd name="T0" fmla="*/ 11 w 38"/>
                <a:gd name="T1" fmla="*/ 5 h 367"/>
                <a:gd name="T2" fmla="*/ 13 w 38"/>
                <a:gd name="T3" fmla="*/ 53 h 367"/>
                <a:gd name="T4" fmla="*/ 19 w 38"/>
                <a:gd name="T5" fmla="*/ 55 h 367"/>
                <a:gd name="T6" fmla="*/ 21 w 38"/>
                <a:gd name="T7" fmla="*/ 61 h 367"/>
                <a:gd name="T8" fmla="*/ 31 w 38"/>
                <a:gd name="T9" fmla="*/ 85 h 367"/>
                <a:gd name="T10" fmla="*/ 25 w 38"/>
                <a:gd name="T11" fmla="*/ 189 h 367"/>
                <a:gd name="T12" fmla="*/ 19 w 38"/>
                <a:gd name="T13" fmla="*/ 223 h 367"/>
                <a:gd name="T14" fmla="*/ 23 w 38"/>
                <a:gd name="T15" fmla="*/ 349 h 367"/>
                <a:gd name="T16" fmla="*/ 15 w 38"/>
                <a:gd name="T17" fmla="*/ 355 h 367"/>
                <a:gd name="T18" fmla="*/ 13 w 38"/>
                <a:gd name="T19" fmla="*/ 289 h 367"/>
                <a:gd name="T20" fmla="*/ 15 w 38"/>
                <a:gd name="T21" fmla="*/ 221 h 367"/>
                <a:gd name="T22" fmla="*/ 21 w 38"/>
                <a:gd name="T23" fmla="*/ 203 h 367"/>
                <a:gd name="T24" fmla="*/ 17 w 38"/>
                <a:gd name="T25" fmla="*/ 197 h 367"/>
                <a:gd name="T26" fmla="*/ 25 w 38"/>
                <a:gd name="T27" fmla="*/ 185 h 367"/>
                <a:gd name="T28" fmla="*/ 15 w 38"/>
                <a:gd name="T29" fmla="*/ 57 h 367"/>
                <a:gd name="T30" fmla="*/ 13 w 38"/>
                <a:gd name="T31" fmla="*/ 17 h 367"/>
                <a:gd name="T32" fmla="*/ 11 w 38"/>
                <a:gd name="T33" fmla="*/ 5 h 3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8" h="367">
                  <a:moveTo>
                    <a:pt x="11" y="5"/>
                  </a:moveTo>
                  <a:cubicBezTo>
                    <a:pt x="12" y="21"/>
                    <a:pt x="10" y="37"/>
                    <a:pt x="13" y="53"/>
                  </a:cubicBezTo>
                  <a:cubicBezTo>
                    <a:pt x="13" y="55"/>
                    <a:pt x="18" y="54"/>
                    <a:pt x="19" y="55"/>
                  </a:cubicBezTo>
                  <a:cubicBezTo>
                    <a:pt x="20" y="56"/>
                    <a:pt x="20" y="59"/>
                    <a:pt x="21" y="61"/>
                  </a:cubicBezTo>
                  <a:cubicBezTo>
                    <a:pt x="25" y="91"/>
                    <a:pt x="25" y="66"/>
                    <a:pt x="31" y="85"/>
                  </a:cubicBezTo>
                  <a:cubicBezTo>
                    <a:pt x="29" y="153"/>
                    <a:pt x="30" y="126"/>
                    <a:pt x="25" y="189"/>
                  </a:cubicBezTo>
                  <a:cubicBezTo>
                    <a:pt x="24" y="200"/>
                    <a:pt x="19" y="223"/>
                    <a:pt x="19" y="223"/>
                  </a:cubicBezTo>
                  <a:cubicBezTo>
                    <a:pt x="18" y="265"/>
                    <a:pt x="0" y="314"/>
                    <a:pt x="23" y="349"/>
                  </a:cubicBezTo>
                  <a:cubicBezTo>
                    <a:pt x="21" y="355"/>
                    <a:pt x="19" y="367"/>
                    <a:pt x="15" y="355"/>
                  </a:cubicBezTo>
                  <a:cubicBezTo>
                    <a:pt x="14" y="333"/>
                    <a:pt x="13" y="311"/>
                    <a:pt x="13" y="289"/>
                  </a:cubicBezTo>
                  <a:cubicBezTo>
                    <a:pt x="13" y="266"/>
                    <a:pt x="13" y="244"/>
                    <a:pt x="15" y="221"/>
                  </a:cubicBezTo>
                  <a:cubicBezTo>
                    <a:pt x="15" y="215"/>
                    <a:pt x="21" y="203"/>
                    <a:pt x="21" y="203"/>
                  </a:cubicBezTo>
                  <a:cubicBezTo>
                    <a:pt x="20" y="201"/>
                    <a:pt x="16" y="199"/>
                    <a:pt x="17" y="197"/>
                  </a:cubicBezTo>
                  <a:cubicBezTo>
                    <a:pt x="18" y="192"/>
                    <a:pt x="25" y="185"/>
                    <a:pt x="25" y="185"/>
                  </a:cubicBezTo>
                  <a:cubicBezTo>
                    <a:pt x="24" y="157"/>
                    <a:pt x="38" y="92"/>
                    <a:pt x="15" y="57"/>
                  </a:cubicBezTo>
                  <a:cubicBezTo>
                    <a:pt x="14" y="44"/>
                    <a:pt x="15" y="30"/>
                    <a:pt x="13" y="17"/>
                  </a:cubicBezTo>
                  <a:cubicBezTo>
                    <a:pt x="11" y="0"/>
                    <a:pt x="6" y="21"/>
                    <a:pt x="11" y="5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716" name="Freeform 556"/>
            <p:cNvSpPr>
              <a:spLocks/>
            </p:cNvSpPr>
            <p:nvPr/>
          </p:nvSpPr>
          <p:spPr bwMode="auto">
            <a:xfrm>
              <a:off x="3366" y="1868"/>
              <a:ext cx="67" cy="58"/>
            </a:xfrm>
            <a:custGeom>
              <a:avLst/>
              <a:gdLst>
                <a:gd name="T0" fmla="*/ 53 w 67"/>
                <a:gd name="T1" fmla="*/ 2 h 58"/>
                <a:gd name="T2" fmla="*/ 67 w 67"/>
                <a:gd name="T3" fmla="*/ 26 h 58"/>
                <a:gd name="T4" fmla="*/ 55 w 67"/>
                <a:gd name="T5" fmla="*/ 54 h 58"/>
                <a:gd name="T6" fmla="*/ 25 w 67"/>
                <a:gd name="T7" fmla="*/ 50 h 58"/>
                <a:gd name="T8" fmla="*/ 13 w 67"/>
                <a:gd name="T9" fmla="*/ 40 h 58"/>
                <a:gd name="T10" fmla="*/ 21 w 67"/>
                <a:gd name="T11" fmla="*/ 0 h 58"/>
                <a:gd name="T12" fmla="*/ 53 w 67"/>
                <a:gd name="T13" fmla="*/ 2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7" h="58">
                  <a:moveTo>
                    <a:pt x="53" y="2"/>
                  </a:moveTo>
                  <a:cubicBezTo>
                    <a:pt x="67" y="7"/>
                    <a:pt x="65" y="12"/>
                    <a:pt x="67" y="26"/>
                  </a:cubicBezTo>
                  <a:cubicBezTo>
                    <a:pt x="65" y="42"/>
                    <a:pt x="67" y="46"/>
                    <a:pt x="55" y="54"/>
                  </a:cubicBezTo>
                  <a:cubicBezTo>
                    <a:pt x="49" y="58"/>
                    <a:pt x="32" y="52"/>
                    <a:pt x="25" y="50"/>
                  </a:cubicBezTo>
                  <a:cubicBezTo>
                    <a:pt x="18" y="48"/>
                    <a:pt x="14" y="48"/>
                    <a:pt x="13" y="40"/>
                  </a:cubicBezTo>
                  <a:cubicBezTo>
                    <a:pt x="8" y="24"/>
                    <a:pt x="0" y="7"/>
                    <a:pt x="21" y="0"/>
                  </a:cubicBezTo>
                  <a:cubicBezTo>
                    <a:pt x="50" y="2"/>
                    <a:pt x="40" y="2"/>
                    <a:pt x="53" y="2"/>
                  </a:cubicBezTo>
                  <a:close/>
                </a:path>
              </a:pathLst>
            </a:custGeom>
            <a:solidFill>
              <a:srgbClr val="333399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717" name="Freeform 557"/>
            <p:cNvSpPr>
              <a:spLocks/>
            </p:cNvSpPr>
            <p:nvPr/>
          </p:nvSpPr>
          <p:spPr bwMode="auto">
            <a:xfrm>
              <a:off x="3465" y="1880"/>
              <a:ext cx="61" cy="53"/>
            </a:xfrm>
            <a:custGeom>
              <a:avLst/>
              <a:gdLst>
                <a:gd name="T0" fmla="*/ 54 w 61"/>
                <a:gd name="T1" fmla="*/ 52 h 53"/>
                <a:gd name="T2" fmla="*/ 4 w 61"/>
                <a:gd name="T3" fmla="*/ 38 h 53"/>
                <a:gd name="T4" fmla="*/ 4 w 61"/>
                <a:gd name="T5" fmla="*/ 12 h 53"/>
                <a:gd name="T6" fmla="*/ 20 w 61"/>
                <a:gd name="T7" fmla="*/ 0 h 53"/>
                <a:gd name="T8" fmla="*/ 50 w 61"/>
                <a:gd name="T9" fmla="*/ 8 h 53"/>
                <a:gd name="T10" fmla="*/ 60 w 61"/>
                <a:gd name="T11" fmla="*/ 30 h 53"/>
                <a:gd name="T12" fmla="*/ 54 w 61"/>
                <a:gd name="T13" fmla="*/ 52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1" h="53">
                  <a:moveTo>
                    <a:pt x="54" y="52"/>
                  </a:moveTo>
                  <a:cubicBezTo>
                    <a:pt x="12" y="50"/>
                    <a:pt x="27" y="53"/>
                    <a:pt x="4" y="38"/>
                  </a:cubicBezTo>
                  <a:cubicBezTo>
                    <a:pt x="0" y="27"/>
                    <a:pt x="0" y="31"/>
                    <a:pt x="4" y="12"/>
                  </a:cubicBezTo>
                  <a:cubicBezTo>
                    <a:pt x="5" y="6"/>
                    <a:pt x="20" y="0"/>
                    <a:pt x="20" y="0"/>
                  </a:cubicBezTo>
                  <a:cubicBezTo>
                    <a:pt x="32" y="2"/>
                    <a:pt x="40" y="1"/>
                    <a:pt x="50" y="8"/>
                  </a:cubicBezTo>
                  <a:cubicBezTo>
                    <a:pt x="56" y="13"/>
                    <a:pt x="59" y="23"/>
                    <a:pt x="60" y="30"/>
                  </a:cubicBezTo>
                  <a:cubicBezTo>
                    <a:pt x="61" y="37"/>
                    <a:pt x="55" y="48"/>
                    <a:pt x="54" y="52"/>
                  </a:cubicBezTo>
                  <a:close/>
                </a:path>
              </a:pathLst>
            </a:custGeom>
            <a:solidFill>
              <a:srgbClr val="333399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718" name="Freeform 558"/>
            <p:cNvSpPr>
              <a:spLocks/>
            </p:cNvSpPr>
            <p:nvPr/>
          </p:nvSpPr>
          <p:spPr bwMode="auto">
            <a:xfrm>
              <a:off x="3581" y="1867"/>
              <a:ext cx="58" cy="53"/>
            </a:xfrm>
            <a:custGeom>
              <a:avLst/>
              <a:gdLst>
                <a:gd name="T0" fmla="*/ 54 w 58"/>
                <a:gd name="T1" fmla="*/ 17 h 53"/>
                <a:gd name="T2" fmla="*/ 44 w 58"/>
                <a:gd name="T3" fmla="*/ 49 h 53"/>
                <a:gd name="T4" fmla="*/ 14 w 58"/>
                <a:gd name="T5" fmla="*/ 43 h 53"/>
                <a:gd name="T6" fmla="*/ 20 w 58"/>
                <a:gd name="T7" fmla="*/ 3 h 53"/>
                <a:gd name="T8" fmla="*/ 54 w 58"/>
                <a:gd name="T9" fmla="*/ 17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3">
                  <a:moveTo>
                    <a:pt x="54" y="17"/>
                  </a:moveTo>
                  <a:cubicBezTo>
                    <a:pt x="58" y="22"/>
                    <a:pt x="51" y="45"/>
                    <a:pt x="44" y="49"/>
                  </a:cubicBezTo>
                  <a:cubicBezTo>
                    <a:pt x="37" y="53"/>
                    <a:pt x="18" y="51"/>
                    <a:pt x="14" y="43"/>
                  </a:cubicBezTo>
                  <a:cubicBezTo>
                    <a:pt x="0" y="39"/>
                    <a:pt x="11" y="9"/>
                    <a:pt x="20" y="3"/>
                  </a:cubicBezTo>
                  <a:cubicBezTo>
                    <a:pt x="31" y="4"/>
                    <a:pt x="54" y="0"/>
                    <a:pt x="54" y="17"/>
                  </a:cubicBezTo>
                  <a:close/>
                </a:path>
              </a:pathLst>
            </a:custGeom>
            <a:solidFill>
              <a:srgbClr val="333399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pic>
        <p:nvPicPr>
          <p:cNvPr id="92719" name="Picture 559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76650" y="1822450"/>
            <a:ext cx="608013" cy="549275"/>
          </a:xfrm>
          <a:prstGeom prst="rect">
            <a:avLst/>
          </a:prstGeom>
          <a:noFill/>
          <a:ln>
            <a:noFill/>
          </a:ln>
          <a:effectLst>
            <a:outerShdw dist="17961" dir="189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720" name="Picture 560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90800" y="1600200"/>
            <a:ext cx="844550" cy="2743200"/>
          </a:xfrm>
          <a:prstGeom prst="rect">
            <a:avLst/>
          </a:prstGeom>
          <a:noFill/>
          <a:ln>
            <a:noFill/>
          </a:ln>
          <a:effectLst>
            <a:outerShdw dist="28398" dir="12393903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721" name="Picture 561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838200"/>
            <a:ext cx="1981200" cy="1925638"/>
          </a:xfrm>
          <a:prstGeom prst="rect">
            <a:avLst/>
          </a:prstGeom>
          <a:noFill/>
          <a:ln>
            <a:noFill/>
          </a:ln>
          <a:effectLst>
            <a:outerShdw dist="28398" dir="3806097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722" name="Picture 56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3429000"/>
            <a:ext cx="1538288" cy="1111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1"/>
                  </a:outerShdw>
                </a:effectLst>
              </a14:hiddenEffects>
            </a:ext>
          </a:extLst>
        </p:spPr>
      </p:pic>
      <p:pic>
        <p:nvPicPr>
          <p:cNvPr id="92723" name="Picture 56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0" y="3429000"/>
            <a:ext cx="1538288" cy="1111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724" name="Picture 56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38400" y="3505200"/>
            <a:ext cx="1538288" cy="1111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725" name="Picture 56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76400" y="3886200"/>
            <a:ext cx="1538288" cy="1111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726" name="Picture 56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76800" y="3276600"/>
            <a:ext cx="1538288" cy="1111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92727" name="Freeform 567"/>
          <p:cNvSpPr>
            <a:spLocks/>
          </p:cNvSpPr>
          <p:nvPr/>
        </p:nvSpPr>
        <p:spPr bwMode="auto">
          <a:xfrm>
            <a:off x="5321300" y="4432300"/>
            <a:ext cx="1955800" cy="711200"/>
          </a:xfrm>
          <a:custGeom>
            <a:avLst/>
            <a:gdLst>
              <a:gd name="T0" fmla="*/ 1176 w 1232"/>
              <a:gd name="T1" fmla="*/ 0 h 448"/>
              <a:gd name="T2" fmla="*/ 1168 w 1232"/>
              <a:gd name="T3" fmla="*/ 96 h 448"/>
              <a:gd name="T4" fmla="*/ 1152 w 1232"/>
              <a:gd name="T5" fmla="*/ 80 h 448"/>
              <a:gd name="T6" fmla="*/ 1120 w 1232"/>
              <a:gd name="T7" fmla="*/ 48 h 448"/>
              <a:gd name="T8" fmla="*/ 1080 w 1232"/>
              <a:gd name="T9" fmla="*/ 112 h 448"/>
              <a:gd name="T10" fmla="*/ 984 w 1232"/>
              <a:gd name="T11" fmla="*/ 96 h 448"/>
              <a:gd name="T12" fmla="*/ 952 w 1232"/>
              <a:gd name="T13" fmla="*/ 152 h 448"/>
              <a:gd name="T14" fmla="*/ 888 w 1232"/>
              <a:gd name="T15" fmla="*/ 120 h 448"/>
              <a:gd name="T16" fmla="*/ 848 w 1232"/>
              <a:gd name="T17" fmla="*/ 176 h 448"/>
              <a:gd name="T18" fmla="*/ 776 w 1232"/>
              <a:gd name="T19" fmla="*/ 208 h 448"/>
              <a:gd name="T20" fmla="*/ 688 w 1232"/>
              <a:gd name="T21" fmla="*/ 184 h 448"/>
              <a:gd name="T22" fmla="*/ 632 w 1232"/>
              <a:gd name="T23" fmla="*/ 216 h 448"/>
              <a:gd name="T24" fmla="*/ 600 w 1232"/>
              <a:gd name="T25" fmla="*/ 232 h 448"/>
              <a:gd name="T26" fmla="*/ 552 w 1232"/>
              <a:gd name="T27" fmla="*/ 208 h 448"/>
              <a:gd name="T28" fmla="*/ 528 w 1232"/>
              <a:gd name="T29" fmla="*/ 216 h 448"/>
              <a:gd name="T30" fmla="*/ 472 w 1232"/>
              <a:gd name="T31" fmla="*/ 216 h 448"/>
              <a:gd name="T32" fmla="*/ 440 w 1232"/>
              <a:gd name="T33" fmla="*/ 176 h 448"/>
              <a:gd name="T34" fmla="*/ 424 w 1232"/>
              <a:gd name="T35" fmla="*/ 232 h 448"/>
              <a:gd name="T36" fmla="*/ 384 w 1232"/>
              <a:gd name="T37" fmla="*/ 232 h 448"/>
              <a:gd name="T38" fmla="*/ 360 w 1232"/>
              <a:gd name="T39" fmla="*/ 264 h 448"/>
              <a:gd name="T40" fmla="*/ 328 w 1232"/>
              <a:gd name="T41" fmla="*/ 216 h 448"/>
              <a:gd name="T42" fmla="*/ 288 w 1232"/>
              <a:gd name="T43" fmla="*/ 176 h 448"/>
              <a:gd name="T44" fmla="*/ 208 w 1232"/>
              <a:gd name="T45" fmla="*/ 256 h 448"/>
              <a:gd name="T46" fmla="*/ 144 w 1232"/>
              <a:gd name="T47" fmla="*/ 240 h 448"/>
              <a:gd name="T48" fmla="*/ 80 w 1232"/>
              <a:gd name="T49" fmla="*/ 264 h 448"/>
              <a:gd name="T50" fmla="*/ 48 w 1232"/>
              <a:gd name="T51" fmla="*/ 264 h 448"/>
              <a:gd name="T52" fmla="*/ 32 w 1232"/>
              <a:gd name="T53" fmla="*/ 248 h 448"/>
              <a:gd name="T54" fmla="*/ 0 w 1232"/>
              <a:gd name="T55" fmla="*/ 336 h 448"/>
              <a:gd name="T56" fmla="*/ 40 w 1232"/>
              <a:gd name="T57" fmla="*/ 288 h 448"/>
              <a:gd name="T58" fmla="*/ 41 w 1232"/>
              <a:gd name="T59" fmla="*/ 334 h 448"/>
              <a:gd name="T60" fmla="*/ 128 w 1232"/>
              <a:gd name="T61" fmla="*/ 320 h 448"/>
              <a:gd name="T62" fmla="*/ 233 w 1232"/>
              <a:gd name="T63" fmla="*/ 334 h 448"/>
              <a:gd name="T64" fmla="*/ 362 w 1232"/>
              <a:gd name="T65" fmla="*/ 301 h 448"/>
              <a:gd name="T66" fmla="*/ 448 w 1232"/>
              <a:gd name="T67" fmla="*/ 280 h 448"/>
              <a:gd name="T68" fmla="*/ 632 w 1232"/>
              <a:gd name="T69" fmla="*/ 280 h 448"/>
              <a:gd name="T70" fmla="*/ 688 w 1232"/>
              <a:gd name="T71" fmla="*/ 232 h 448"/>
              <a:gd name="T72" fmla="*/ 744 w 1232"/>
              <a:gd name="T73" fmla="*/ 296 h 448"/>
              <a:gd name="T74" fmla="*/ 1048 w 1232"/>
              <a:gd name="T75" fmla="*/ 176 h 448"/>
              <a:gd name="T76" fmla="*/ 1192 w 1232"/>
              <a:gd name="T77" fmla="*/ 176 h 448"/>
              <a:gd name="T78" fmla="*/ 1232 w 1232"/>
              <a:gd name="T79" fmla="*/ 120 h 4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232" h="448">
                <a:moveTo>
                  <a:pt x="1232" y="120"/>
                </a:moveTo>
                <a:cubicBezTo>
                  <a:pt x="1222" y="68"/>
                  <a:pt x="1205" y="43"/>
                  <a:pt x="1176" y="0"/>
                </a:cubicBezTo>
                <a:cubicBezTo>
                  <a:pt x="1178" y="19"/>
                  <a:pt x="1193" y="94"/>
                  <a:pt x="1176" y="120"/>
                </a:cubicBezTo>
                <a:cubicBezTo>
                  <a:pt x="1171" y="127"/>
                  <a:pt x="1170" y="104"/>
                  <a:pt x="1168" y="96"/>
                </a:cubicBezTo>
                <a:cubicBezTo>
                  <a:pt x="1164" y="80"/>
                  <a:pt x="1163" y="64"/>
                  <a:pt x="1160" y="48"/>
                </a:cubicBezTo>
                <a:cubicBezTo>
                  <a:pt x="1157" y="59"/>
                  <a:pt x="1159" y="71"/>
                  <a:pt x="1152" y="80"/>
                </a:cubicBezTo>
                <a:cubicBezTo>
                  <a:pt x="1147" y="87"/>
                  <a:pt x="1134" y="94"/>
                  <a:pt x="1128" y="88"/>
                </a:cubicBezTo>
                <a:cubicBezTo>
                  <a:pt x="1118" y="78"/>
                  <a:pt x="1123" y="61"/>
                  <a:pt x="1120" y="48"/>
                </a:cubicBezTo>
                <a:cubicBezTo>
                  <a:pt x="1112" y="53"/>
                  <a:pt x="1101" y="56"/>
                  <a:pt x="1096" y="64"/>
                </a:cubicBezTo>
                <a:cubicBezTo>
                  <a:pt x="1087" y="78"/>
                  <a:pt x="1080" y="112"/>
                  <a:pt x="1080" y="112"/>
                </a:cubicBezTo>
                <a:cubicBezTo>
                  <a:pt x="1039" y="98"/>
                  <a:pt x="1035" y="80"/>
                  <a:pt x="1008" y="120"/>
                </a:cubicBezTo>
                <a:cubicBezTo>
                  <a:pt x="1000" y="112"/>
                  <a:pt x="995" y="94"/>
                  <a:pt x="984" y="96"/>
                </a:cubicBezTo>
                <a:cubicBezTo>
                  <a:pt x="972" y="98"/>
                  <a:pt x="974" y="118"/>
                  <a:pt x="968" y="128"/>
                </a:cubicBezTo>
                <a:cubicBezTo>
                  <a:pt x="963" y="136"/>
                  <a:pt x="957" y="144"/>
                  <a:pt x="952" y="152"/>
                </a:cubicBezTo>
                <a:cubicBezTo>
                  <a:pt x="911" y="90"/>
                  <a:pt x="964" y="153"/>
                  <a:pt x="912" y="144"/>
                </a:cubicBezTo>
                <a:cubicBezTo>
                  <a:pt x="901" y="142"/>
                  <a:pt x="897" y="127"/>
                  <a:pt x="888" y="120"/>
                </a:cubicBezTo>
                <a:cubicBezTo>
                  <a:pt x="881" y="114"/>
                  <a:pt x="872" y="109"/>
                  <a:pt x="864" y="104"/>
                </a:cubicBezTo>
                <a:cubicBezTo>
                  <a:pt x="816" y="120"/>
                  <a:pt x="848" y="101"/>
                  <a:pt x="848" y="176"/>
                </a:cubicBezTo>
                <a:cubicBezTo>
                  <a:pt x="848" y="187"/>
                  <a:pt x="843" y="197"/>
                  <a:pt x="840" y="208"/>
                </a:cubicBezTo>
                <a:cubicBezTo>
                  <a:pt x="814" y="169"/>
                  <a:pt x="811" y="184"/>
                  <a:pt x="776" y="208"/>
                </a:cubicBezTo>
                <a:cubicBezTo>
                  <a:pt x="738" y="183"/>
                  <a:pt x="745" y="206"/>
                  <a:pt x="704" y="192"/>
                </a:cubicBezTo>
                <a:cubicBezTo>
                  <a:pt x="686" y="119"/>
                  <a:pt x="706" y="175"/>
                  <a:pt x="688" y="184"/>
                </a:cubicBezTo>
                <a:cubicBezTo>
                  <a:pt x="680" y="188"/>
                  <a:pt x="672" y="179"/>
                  <a:pt x="664" y="176"/>
                </a:cubicBezTo>
                <a:cubicBezTo>
                  <a:pt x="653" y="210"/>
                  <a:pt x="669" y="271"/>
                  <a:pt x="632" y="216"/>
                </a:cubicBezTo>
                <a:cubicBezTo>
                  <a:pt x="627" y="224"/>
                  <a:pt x="625" y="243"/>
                  <a:pt x="616" y="240"/>
                </a:cubicBezTo>
                <a:cubicBezTo>
                  <a:pt x="595" y="233"/>
                  <a:pt x="620" y="172"/>
                  <a:pt x="600" y="232"/>
                </a:cubicBezTo>
                <a:cubicBezTo>
                  <a:pt x="582" y="141"/>
                  <a:pt x="603" y="171"/>
                  <a:pt x="560" y="128"/>
                </a:cubicBezTo>
                <a:cubicBezTo>
                  <a:pt x="557" y="155"/>
                  <a:pt x="563" y="183"/>
                  <a:pt x="552" y="208"/>
                </a:cubicBezTo>
                <a:cubicBezTo>
                  <a:pt x="548" y="217"/>
                  <a:pt x="545" y="181"/>
                  <a:pt x="536" y="184"/>
                </a:cubicBezTo>
                <a:cubicBezTo>
                  <a:pt x="526" y="187"/>
                  <a:pt x="534" y="207"/>
                  <a:pt x="528" y="216"/>
                </a:cubicBezTo>
                <a:cubicBezTo>
                  <a:pt x="523" y="224"/>
                  <a:pt x="512" y="227"/>
                  <a:pt x="504" y="232"/>
                </a:cubicBezTo>
                <a:cubicBezTo>
                  <a:pt x="483" y="168"/>
                  <a:pt x="515" y="237"/>
                  <a:pt x="472" y="216"/>
                </a:cubicBezTo>
                <a:cubicBezTo>
                  <a:pt x="464" y="212"/>
                  <a:pt x="469" y="199"/>
                  <a:pt x="464" y="192"/>
                </a:cubicBezTo>
                <a:cubicBezTo>
                  <a:pt x="458" y="184"/>
                  <a:pt x="448" y="181"/>
                  <a:pt x="440" y="176"/>
                </a:cubicBezTo>
                <a:cubicBezTo>
                  <a:pt x="437" y="187"/>
                  <a:pt x="435" y="197"/>
                  <a:pt x="432" y="208"/>
                </a:cubicBezTo>
                <a:cubicBezTo>
                  <a:pt x="430" y="216"/>
                  <a:pt x="432" y="234"/>
                  <a:pt x="424" y="232"/>
                </a:cubicBezTo>
                <a:cubicBezTo>
                  <a:pt x="411" y="229"/>
                  <a:pt x="408" y="211"/>
                  <a:pt x="400" y="200"/>
                </a:cubicBezTo>
                <a:cubicBezTo>
                  <a:pt x="395" y="211"/>
                  <a:pt x="387" y="220"/>
                  <a:pt x="384" y="232"/>
                </a:cubicBezTo>
                <a:cubicBezTo>
                  <a:pt x="379" y="253"/>
                  <a:pt x="389" y="279"/>
                  <a:pt x="376" y="296"/>
                </a:cubicBezTo>
                <a:cubicBezTo>
                  <a:pt x="369" y="306"/>
                  <a:pt x="368" y="272"/>
                  <a:pt x="360" y="264"/>
                </a:cubicBezTo>
                <a:cubicBezTo>
                  <a:pt x="354" y="258"/>
                  <a:pt x="344" y="259"/>
                  <a:pt x="336" y="256"/>
                </a:cubicBezTo>
                <a:cubicBezTo>
                  <a:pt x="333" y="243"/>
                  <a:pt x="338" y="226"/>
                  <a:pt x="328" y="216"/>
                </a:cubicBezTo>
                <a:cubicBezTo>
                  <a:pt x="322" y="210"/>
                  <a:pt x="310" y="230"/>
                  <a:pt x="304" y="224"/>
                </a:cubicBezTo>
                <a:cubicBezTo>
                  <a:pt x="292" y="212"/>
                  <a:pt x="288" y="176"/>
                  <a:pt x="288" y="176"/>
                </a:cubicBezTo>
                <a:cubicBezTo>
                  <a:pt x="267" y="183"/>
                  <a:pt x="238" y="175"/>
                  <a:pt x="224" y="192"/>
                </a:cubicBezTo>
                <a:cubicBezTo>
                  <a:pt x="210" y="209"/>
                  <a:pt x="208" y="256"/>
                  <a:pt x="208" y="256"/>
                </a:cubicBezTo>
                <a:cubicBezTo>
                  <a:pt x="200" y="253"/>
                  <a:pt x="192" y="247"/>
                  <a:pt x="184" y="248"/>
                </a:cubicBezTo>
                <a:cubicBezTo>
                  <a:pt x="142" y="255"/>
                  <a:pt x="175" y="286"/>
                  <a:pt x="144" y="240"/>
                </a:cubicBezTo>
                <a:cubicBezTo>
                  <a:pt x="136" y="243"/>
                  <a:pt x="126" y="242"/>
                  <a:pt x="120" y="248"/>
                </a:cubicBezTo>
                <a:cubicBezTo>
                  <a:pt x="90" y="278"/>
                  <a:pt x="144" y="280"/>
                  <a:pt x="80" y="264"/>
                </a:cubicBezTo>
                <a:cubicBezTo>
                  <a:pt x="75" y="256"/>
                  <a:pt x="74" y="240"/>
                  <a:pt x="64" y="240"/>
                </a:cubicBezTo>
                <a:cubicBezTo>
                  <a:pt x="54" y="240"/>
                  <a:pt x="55" y="271"/>
                  <a:pt x="48" y="264"/>
                </a:cubicBezTo>
                <a:cubicBezTo>
                  <a:pt x="37" y="253"/>
                  <a:pt x="43" y="232"/>
                  <a:pt x="40" y="216"/>
                </a:cubicBezTo>
                <a:cubicBezTo>
                  <a:pt x="37" y="227"/>
                  <a:pt x="43" y="248"/>
                  <a:pt x="32" y="248"/>
                </a:cubicBezTo>
                <a:cubicBezTo>
                  <a:pt x="21" y="248"/>
                  <a:pt x="28" y="206"/>
                  <a:pt x="24" y="216"/>
                </a:cubicBezTo>
                <a:cubicBezTo>
                  <a:pt x="10" y="254"/>
                  <a:pt x="13" y="297"/>
                  <a:pt x="0" y="336"/>
                </a:cubicBezTo>
                <a:cubicBezTo>
                  <a:pt x="18" y="389"/>
                  <a:pt x="23" y="380"/>
                  <a:pt x="32" y="448"/>
                </a:cubicBezTo>
                <a:cubicBezTo>
                  <a:pt x="35" y="395"/>
                  <a:pt x="33" y="341"/>
                  <a:pt x="40" y="288"/>
                </a:cubicBezTo>
                <a:cubicBezTo>
                  <a:pt x="41" y="278"/>
                  <a:pt x="47" y="261"/>
                  <a:pt x="56" y="264"/>
                </a:cubicBezTo>
                <a:cubicBezTo>
                  <a:pt x="66" y="267"/>
                  <a:pt x="34" y="325"/>
                  <a:pt x="41" y="334"/>
                </a:cubicBezTo>
                <a:cubicBezTo>
                  <a:pt x="46" y="341"/>
                  <a:pt x="54" y="349"/>
                  <a:pt x="62" y="352"/>
                </a:cubicBezTo>
                <a:cubicBezTo>
                  <a:pt x="104" y="415"/>
                  <a:pt x="76" y="303"/>
                  <a:pt x="128" y="320"/>
                </a:cubicBezTo>
                <a:cubicBezTo>
                  <a:pt x="139" y="324"/>
                  <a:pt x="144" y="336"/>
                  <a:pt x="152" y="344"/>
                </a:cubicBezTo>
                <a:cubicBezTo>
                  <a:pt x="169" y="346"/>
                  <a:pt x="206" y="342"/>
                  <a:pt x="233" y="334"/>
                </a:cubicBezTo>
                <a:cubicBezTo>
                  <a:pt x="241" y="334"/>
                  <a:pt x="321" y="314"/>
                  <a:pt x="329" y="313"/>
                </a:cubicBezTo>
                <a:cubicBezTo>
                  <a:pt x="338" y="311"/>
                  <a:pt x="354" y="306"/>
                  <a:pt x="362" y="301"/>
                </a:cubicBezTo>
                <a:cubicBezTo>
                  <a:pt x="390" y="343"/>
                  <a:pt x="357" y="294"/>
                  <a:pt x="400" y="280"/>
                </a:cubicBezTo>
                <a:cubicBezTo>
                  <a:pt x="464" y="301"/>
                  <a:pt x="384" y="280"/>
                  <a:pt x="448" y="280"/>
                </a:cubicBezTo>
                <a:cubicBezTo>
                  <a:pt x="469" y="280"/>
                  <a:pt x="491" y="285"/>
                  <a:pt x="512" y="288"/>
                </a:cubicBezTo>
                <a:cubicBezTo>
                  <a:pt x="552" y="285"/>
                  <a:pt x="592" y="286"/>
                  <a:pt x="632" y="280"/>
                </a:cubicBezTo>
                <a:cubicBezTo>
                  <a:pt x="649" y="278"/>
                  <a:pt x="680" y="264"/>
                  <a:pt x="680" y="264"/>
                </a:cubicBezTo>
                <a:cubicBezTo>
                  <a:pt x="683" y="253"/>
                  <a:pt x="678" y="237"/>
                  <a:pt x="688" y="232"/>
                </a:cubicBezTo>
                <a:cubicBezTo>
                  <a:pt x="696" y="228"/>
                  <a:pt x="692" y="249"/>
                  <a:pt x="696" y="256"/>
                </a:cubicBezTo>
                <a:cubicBezTo>
                  <a:pt x="717" y="292"/>
                  <a:pt x="713" y="286"/>
                  <a:pt x="744" y="296"/>
                </a:cubicBezTo>
                <a:cubicBezTo>
                  <a:pt x="782" y="219"/>
                  <a:pt x="847" y="266"/>
                  <a:pt x="920" y="248"/>
                </a:cubicBezTo>
                <a:cubicBezTo>
                  <a:pt x="951" y="201"/>
                  <a:pt x="995" y="191"/>
                  <a:pt x="1048" y="176"/>
                </a:cubicBezTo>
                <a:cubicBezTo>
                  <a:pt x="1092" y="185"/>
                  <a:pt x="1126" y="182"/>
                  <a:pt x="1168" y="168"/>
                </a:cubicBezTo>
                <a:cubicBezTo>
                  <a:pt x="1176" y="171"/>
                  <a:pt x="1184" y="172"/>
                  <a:pt x="1192" y="176"/>
                </a:cubicBezTo>
                <a:cubicBezTo>
                  <a:pt x="1201" y="180"/>
                  <a:pt x="1208" y="198"/>
                  <a:pt x="1216" y="192"/>
                </a:cubicBezTo>
                <a:cubicBezTo>
                  <a:pt x="1217" y="192"/>
                  <a:pt x="1232" y="129"/>
                  <a:pt x="1232" y="120"/>
                </a:cubicBezTo>
                <a:close/>
              </a:path>
            </a:pathLst>
          </a:custGeom>
          <a:solidFill>
            <a:srgbClr val="008000"/>
          </a:solidFill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2728" name="Freeform 568"/>
          <p:cNvSpPr>
            <a:spLocks/>
          </p:cNvSpPr>
          <p:nvPr/>
        </p:nvSpPr>
        <p:spPr bwMode="auto">
          <a:xfrm>
            <a:off x="5572125" y="4610100"/>
            <a:ext cx="3443288" cy="1698625"/>
          </a:xfrm>
          <a:custGeom>
            <a:avLst/>
            <a:gdLst>
              <a:gd name="T0" fmla="*/ 2007 w 2169"/>
              <a:gd name="T1" fmla="*/ 882 h 1070"/>
              <a:gd name="T2" fmla="*/ 1917 w 2169"/>
              <a:gd name="T3" fmla="*/ 879 h 1070"/>
              <a:gd name="T4" fmla="*/ 1896 w 2169"/>
              <a:gd name="T5" fmla="*/ 999 h 1070"/>
              <a:gd name="T6" fmla="*/ 1833 w 2169"/>
              <a:gd name="T7" fmla="*/ 1026 h 1070"/>
              <a:gd name="T8" fmla="*/ 1821 w 2169"/>
              <a:gd name="T9" fmla="*/ 975 h 1070"/>
              <a:gd name="T10" fmla="*/ 1815 w 2169"/>
              <a:gd name="T11" fmla="*/ 861 h 1070"/>
              <a:gd name="T12" fmla="*/ 1728 w 2169"/>
              <a:gd name="T13" fmla="*/ 1020 h 1070"/>
              <a:gd name="T14" fmla="*/ 1647 w 2169"/>
              <a:gd name="T15" fmla="*/ 864 h 1070"/>
              <a:gd name="T16" fmla="*/ 1521 w 2169"/>
              <a:gd name="T17" fmla="*/ 810 h 1070"/>
              <a:gd name="T18" fmla="*/ 1374 w 2169"/>
              <a:gd name="T19" fmla="*/ 771 h 1070"/>
              <a:gd name="T20" fmla="*/ 1248 w 2169"/>
              <a:gd name="T21" fmla="*/ 735 h 1070"/>
              <a:gd name="T22" fmla="*/ 1035 w 2169"/>
              <a:gd name="T23" fmla="*/ 666 h 1070"/>
              <a:gd name="T24" fmla="*/ 894 w 2169"/>
              <a:gd name="T25" fmla="*/ 600 h 1070"/>
              <a:gd name="T26" fmla="*/ 738 w 2169"/>
              <a:gd name="T27" fmla="*/ 540 h 1070"/>
              <a:gd name="T28" fmla="*/ 660 w 2169"/>
              <a:gd name="T29" fmla="*/ 588 h 1070"/>
              <a:gd name="T30" fmla="*/ 600 w 2169"/>
              <a:gd name="T31" fmla="*/ 555 h 1070"/>
              <a:gd name="T32" fmla="*/ 423 w 2169"/>
              <a:gd name="T33" fmla="*/ 576 h 1070"/>
              <a:gd name="T34" fmla="*/ 333 w 2169"/>
              <a:gd name="T35" fmla="*/ 441 h 1070"/>
              <a:gd name="T36" fmla="*/ 246 w 2169"/>
              <a:gd name="T37" fmla="*/ 453 h 1070"/>
              <a:gd name="T38" fmla="*/ 105 w 2169"/>
              <a:gd name="T39" fmla="*/ 492 h 1070"/>
              <a:gd name="T40" fmla="*/ 39 w 2169"/>
              <a:gd name="T41" fmla="*/ 552 h 1070"/>
              <a:gd name="T42" fmla="*/ 114 w 2169"/>
              <a:gd name="T43" fmla="*/ 441 h 1070"/>
              <a:gd name="T44" fmla="*/ 45 w 2169"/>
              <a:gd name="T45" fmla="*/ 342 h 1070"/>
              <a:gd name="T46" fmla="*/ 33 w 2169"/>
              <a:gd name="T47" fmla="*/ 282 h 1070"/>
              <a:gd name="T48" fmla="*/ 102 w 2169"/>
              <a:gd name="T49" fmla="*/ 234 h 1070"/>
              <a:gd name="T50" fmla="*/ 165 w 2169"/>
              <a:gd name="T51" fmla="*/ 180 h 1070"/>
              <a:gd name="T52" fmla="*/ 243 w 2169"/>
              <a:gd name="T53" fmla="*/ 219 h 1070"/>
              <a:gd name="T54" fmla="*/ 291 w 2169"/>
              <a:gd name="T55" fmla="*/ 213 h 1070"/>
              <a:gd name="T56" fmla="*/ 372 w 2169"/>
              <a:gd name="T57" fmla="*/ 207 h 1070"/>
              <a:gd name="T58" fmla="*/ 423 w 2169"/>
              <a:gd name="T59" fmla="*/ 198 h 1070"/>
              <a:gd name="T60" fmla="*/ 462 w 2169"/>
              <a:gd name="T61" fmla="*/ 168 h 1070"/>
              <a:gd name="T62" fmla="*/ 549 w 2169"/>
              <a:gd name="T63" fmla="*/ 306 h 1070"/>
              <a:gd name="T64" fmla="*/ 585 w 2169"/>
              <a:gd name="T65" fmla="*/ 270 h 1070"/>
              <a:gd name="T66" fmla="*/ 621 w 2169"/>
              <a:gd name="T67" fmla="*/ 246 h 1070"/>
              <a:gd name="T68" fmla="*/ 705 w 2169"/>
              <a:gd name="T69" fmla="*/ 303 h 1070"/>
              <a:gd name="T70" fmla="*/ 759 w 2169"/>
              <a:gd name="T71" fmla="*/ 267 h 1070"/>
              <a:gd name="T72" fmla="*/ 849 w 2169"/>
              <a:gd name="T73" fmla="*/ 279 h 1070"/>
              <a:gd name="T74" fmla="*/ 951 w 2169"/>
              <a:gd name="T75" fmla="*/ 339 h 1070"/>
              <a:gd name="T76" fmla="*/ 1014 w 2169"/>
              <a:gd name="T77" fmla="*/ 255 h 1070"/>
              <a:gd name="T78" fmla="*/ 1134 w 2169"/>
              <a:gd name="T79" fmla="*/ 252 h 1070"/>
              <a:gd name="T80" fmla="*/ 1185 w 2169"/>
              <a:gd name="T81" fmla="*/ 186 h 1070"/>
              <a:gd name="T82" fmla="*/ 1227 w 2169"/>
              <a:gd name="T83" fmla="*/ 309 h 1070"/>
              <a:gd name="T84" fmla="*/ 1308 w 2169"/>
              <a:gd name="T85" fmla="*/ 303 h 1070"/>
              <a:gd name="T86" fmla="*/ 1347 w 2169"/>
              <a:gd name="T87" fmla="*/ 465 h 1070"/>
              <a:gd name="T88" fmla="*/ 1386 w 2169"/>
              <a:gd name="T89" fmla="*/ 291 h 1070"/>
              <a:gd name="T90" fmla="*/ 1458 w 2169"/>
              <a:gd name="T91" fmla="*/ 204 h 1070"/>
              <a:gd name="T92" fmla="*/ 1485 w 2169"/>
              <a:gd name="T93" fmla="*/ 225 h 1070"/>
              <a:gd name="T94" fmla="*/ 1575 w 2169"/>
              <a:gd name="T95" fmla="*/ 249 h 1070"/>
              <a:gd name="T96" fmla="*/ 1605 w 2169"/>
              <a:gd name="T97" fmla="*/ 345 h 1070"/>
              <a:gd name="T98" fmla="*/ 1668 w 2169"/>
              <a:gd name="T99" fmla="*/ 372 h 1070"/>
              <a:gd name="T100" fmla="*/ 1716 w 2169"/>
              <a:gd name="T101" fmla="*/ 306 h 1070"/>
              <a:gd name="T102" fmla="*/ 1803 w 2169"/>
              <a:gd name="T103" fmla="*/ 318 h 1070"/>
              <a:gd name="T104" fmla="*/ 1896 w 2169"/>
              <a:gd name="T105" fmla="*/ 165 h 1070"/>
              <a:gd name="T106" fmla="*/ 1986 w 2169"/>
              <a:gd name="T107" fmla="*/ 144 h 1070"/>
              <a:gd name="T108" fmla="*/ 2067 w 2169"/>
              <a:gd name="T109" fmla="*/ 30 h 1070"/>
              <a:gd name="T110" fmla="*/ 2133 w 2169"/>
              <a:gd name="T111" fmla="*/ 297 h 10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169" h="1070">
                <a:moveTo>
                  <a:pt x="2142" y="972"/>
                </a:moveTo>
                <a:cubicBezTo>
                  <a:pt x="2121" y="965"/>
                  <a:pt x="2121" y="966"/>
                  <a:pt x="2118" y="942"/>
                </a:cubicBezTo>
                <a:cubicBezTo>
                  <a:pt x="2114" y="972"/>
                  <a:pt x="2113" y="971"/>
                  <a:pt x="2100" y="951"/>
                </a:cubicBezTo>
                <a:cubicBezTo>
                  <a:pt x="2106" y="928"/>
                  <a:pt x="2095" y="913"/>
                  <a:pt x="2085" y="894"/>
                </a:cubicBezTo>
                <a:cubicBezTo>
                  <a:pt x="2080" y="848"/>
                  <a:pt x="2078" y="871"/>
                  <a:pt x="2058" y="891"/>
                </a:cubicBezTo>
                <a:cubicBezTo>
                  <a:pt x="2050" y="860"/>
                  <a:pt x="2059" y="904"/>
                  <a:pt x="2040" y="876"/>
                </a:cubicBezTo>
                <a:cubicBezTo>
                  <a:pt x="2028" y="884"/>
                  <a:pt x="2021" y="877"/>
                  <a:pt x="2007" y="882"/>
                </a:cubicBezTo>
                <a:cubicBezTo>
                  <a:pt x="1983" y="870"/>
                  <a:pt x="1989" y="886"/>
                  <a:pt x="1992" y="903"/>
                </a:cubicBezTo>
                <a:cubicBezTo>
                  <a:pt x="1993" y="919"/>
                  <a:pt x="2002" y="950"/>
                  <a:pt x="1998" y="966"/>
                </a:cubicBezTo>
                <a:cubicBezTo>
                  <a:pt x="1992" y="964"/>
                  <a:pt x="1982" y="966"/>
                  <a:pt x="1980" y="960"/>
                </a:cubicBezTo>
                <a:cubicBezTo>
                  <a:pt x="1978" y="955"/>
                  <a:pt x="1973" y="898"/>
                  <a:pt x="1968" y="882"/>
                </a:cubicBezTo>
                <a:cubicBezTo>
                  <a:pt x="1955" y="891"/>
                  <a:pt x="1952" y="884"/>
                  <a:pt x="1938" y="879"/>
                </a:cubicBezTo>
                <a:cubicBezTo>
                  <a:pt x="1934" y="880"/>
                  <a:pt x="1930" y="882"/>
                  <a:pt x="1926" y="882"/>
                </a:cubicBezTo>
                <a:cubicBezTo>
                  <a:pt x="1923" y="882"/>
                  <a:pt x="1919" y="877"/>
                  <a:pt x="1917" y="879"/>
                </a:cubicBezTo>
                <a:cubicBezTo>
                  <a:pt x="1915" y="881"/>
                  <a:pt x="1920" y="891"/>
                  <a:pt x="1920" y="888"/>
                </a:cubicBezTo>
                <a:cubicBezTo>
                  <a:pt x="1920" y="882"/>
                  <a:pt x="1918" y="876"/>
                  <a:pt x="1917" y="870"/>
                </a:cubicBezTo>
                <a:cubicBezTo>
                  <a:pt x="1902" y="885"/>
                  <a:pt x="1903" y="899"/>
                  <a:pt x="1881" y="903"/>
                </a:cubicBezTo>
                <a:cubicBezTo>
                  <a:pt x="1879" y="925"/>
                  <a:pt x="1880" y="947"/>
                  <a:pt x="1875" y="969"/>
                </a:cubicBezTo>
                <a:cubicBezTo>
                  <a:pt x="1874" y="973"/>
                  <a:pt x="1866" y="971"/>
                  <a:pt x="1866" y="975"/>
                </a:cubicBezTo>
                <a:cubicBezTo>
                  <a:pt x="1863" y="995"/>
                  <a:pt x="1865" y="1028"/>
                  <a:pt x="1887" y="1035"/>
                </a:cubicBezTo>
                <a:cubicBezTo>
                  <a:pt x="1891" y="1023"/>
                  <a:pt x="1891" y="1010"/>
                  <a:pt x="1896" y="999"/>
                </a:cubicBezTo>
                <a:cubicBezTo>
                  <a:pt x="1899" y="992"/>
                  <a:pt x="1908" y="981"/>
                  <a:pt x="1908" y="981"/>
                </a:cubicBezTo>
                <a:cubicBezTo>
                  <a:pt x="1909" y="987"/>
                  <a:pt x="1918" y="1026"/>
                  <a:pt x="1902" y="1002"/>
                </a:cubicBezTo>
                <a:cubicBezTo>
                  <a:pt x="1896" y="1006"/>
                  <a:pt x="1890" y="1010"/>
                  <a:pt x="1884" y="1014"/>
                </a:cubicBezTo>
                <a:cubicBezTo>
                  <a:pt x="1881" y="1016"/>
                  <a:pt x="1875" y="1020"/>
                  <a:pt x="1875" y="1020"/>
                </a:cubicBezTo>
                <a:cubicBezTo>
                  <a:pt x="1872" y="1030"/>
                  <a:pt x="1866" y="1037"/>
                  <a:pt x="1863" y="1047"/>
                </a:cubicBezTo>
                <a:cubicBezTo>
                  <a:pt x="1858" y="1033"/>
                  <a:pt x="1856" y="1022"/>
                  <a:pt x="1842" y="1017"/>
                </a:cubicBezTo>
                <a:cubicBezTo>
                  <a:pt x="1840" y="1031"/>
                  <a:pt x="1839" y="1070"/>
                  <a:pt x="1833" y="1026"/>
                </a:cubicBezTo>
                <a:cubicBezTo>
                  <a:pt x="1831" y="1029"/>
                  <a:pt x="1831" y="1035"/>
                  <a:pt x="1827" y="1035"/>
                </a:cubicBezTo>
                <a:cubicBezTo>
                  <a:pt x="1823" y="1035"/>
                  <a:pt x="1824" y="1025"/>
                  <a:pt x="1821" y="1026"/>
                </a:cubicBezTo>
                <a:cubicBezTo>
                  <a:pt x="1817" y="1027"/>
                  <a:pt x="1819" y="1034"/>
                  <a:pt x="1818" y="1038"/>
                </a:cubicBezTo>
                <a:cubicBezTo>
                  <a:pt x="1817" y="1035"/>
                  <a:pt x="1818" y="1029"/>
                  <a:pt x="1815" y="1029"/>
                </a:cubicBezTo>
                <a:cubicBezTo>
                  <a:pt x="1811" y="1029"/>
                  <a:pt x="1807" y="1042"/>
                  <a:pt x="1806" y="1038"/>
                </a:cubicBezTo>
                <a:cubicBezTo>
                  <a:pt x="1803" y="1028"/>
                  <a:pt x="1808" y="1018"/>
                  <a:pt x="1809" y="1008"/>
                </a:cubicBezTo>
                <a:cubicBezTo>
                  <a:pt x="1805" y="991"/>
                  <a:pt x="1802" y="980"/>
                  <a:pt x="1821" y="975"/>
                </a:cubicBezTo>
                <a:cubicBezTo>
                  <a:pt x="1803" y="957"/>
                  <a:pt x="1819" y="953"/>
                  <a:pt x="1836" y="945"/>
                </a:cubicBezTo>
                <a:cubicBezTo>
                  <a:pt x="1833" y="940"/>
                  <a:pt x="1825" y="931"/>
                  <a:pt x="1827" y="924"/>
                </a:cubicBezTo>
                <a:cubicBezTo>
                  <a:pt x="1828" y="920"/>
                  <a:pt x="1833" y="918"/>
                  <a:pt x="1836" y="915"/>
                </a:cubicBezTo>
                <a:cubicBezTo>
                  <a:pt x="1840" y="909"/>
                  <a:pt x="1848" y="897"/>
                  <a:pt x="1848" y="897"/>
                </a:cubicBezTo>
                <a:cubicBezTo>
                  <a:pt x="1843" y="882"/>
                  <a:pt x="1856" y="877"/>
                  <a:pt x="1836" y="882"/>
                </a:cubicBezTo>
                <a:cubicBezTo>
                  <a:pt x="1835" y="871"/>
                  <a:pt x="1839" y="858"/>
                  <a:pt x="1833" y="849"/>
                </a:cubicBezTo>
                <a:cubicBezTo>
                  <a:pt x="1822" y="831"/>
                  <a:pt x="1815" y="861"/>
                  <a:pt x="1815" y="861"/>
                </a:cubicBezTo>
                <a:cubicBezTo>
                  <a:pt x="1798" y="836"/>
                  <a:pt x="1821" y="876"/>
                  <a:pt x="1797" y="852"/>
                </a:cubicBezTo>
                <a:cubicBezTo>
                  <a:pt x="1790" y="856"/>
                  <a:pt x="1780" y="857"/>
                  <a:pt x="1776" y="864"/>
                </a:cubicBezTo>
                <a:cubicBezTo>
                  <a:pt x="1772" y="871"/>
                  <a:pt x="1767" y="901"/>
                  <a:pt x="1764" y="912"/>
                </a:cubicBezTo>
                <a:cubicBezTo>
                  <a:pt x="1765" y="917"/>
                  <a:pt x="1762" y="1003"/>
                  <a:pt x="1773" y="969"/>
                </a:cubicBezTo>
                <a:cubicBezTo>
                  <a:pt x="1781" y="992"/>
                  <a:pt x="1771" y="1009"/>
                  <a:pt x="1764" y="1029"/>
                </a:cubicBezTo>
                <a:cubicBezTo>
                  <a:pt x="1754" y="1014"/>
                  <a:pt x="1755" y="1027"/>
                  <a:pt x="1743" y="1035"/>
                </a:cubicBezTo>
                <a:cubicBezTo>
                  <a:pt x="1741" y="1027"/>
                  <a:pt x="1735" y="998"/>
                  <a:pt x="1728" y="1020"/>
                </a:cubicBezTo>
                <a:cubicBezTo>
                  <a:pt x="1711" y="997"/>
                  <a:pt x="1714" y="960"/>
                  <a:pt x="1710" y="933"/>
                </a:cubicBezTo>
                <a:cubicBezTo>
                  <a:pt x="1709" y="916"/>
                  <a:pt x="1709" y="899"/>
                  <a:pt x="1707" y="882"/>
                </a:cubicBezTo>
                <a:cubicBezTo>
                  <a:pt x="1707" y="877"/>
                  <a:pt x="1708" y="870"/>
                  <a:pt x="1704" y="867"/>
                </a:cubicBezTo>
                <a:cubicBezTo>
                  <a:pt x="1701" y="865"/>
                  <a:pt x="1700" y="873"/>
                  <a:pt x="1698" y="876"/>
                </a:cubicBezTo>
                <a:cubicBezTo>
                  <a:pt x="1696" y="884"/>
                  <a:pt x="1699" y="895"/>
                  <a:pt x="1692" y="900"/>
                </a:cubicBezTo>
                <a:cubicBezTo>
                  <a:pt x="1687" y="904"/>
                  <a:pt x="1674" y="894"/>
                  <a:pt x="1674" y="894"/>
                </a:cubicBezTo>
                <a:cubicBezTo>
                  <a:pt x="1670" y="881"/>
                  <a:pt x="1659" y="870"/>
                  <a:pt x="1647" y="864"/>
                </a:cubicBezTo>
                <a:cubicBezTo>
                  <a:pt x="1643" y="851"/>
                  <a:pt x="1635" y="849"/>
                  <a:pt x="1623" y="843"/>
                </a:cubicBezTo>
                <a:cubicBezTo>
                  <a:pt x="1602" y="850"/>
                  <a:pt x="1624" y="846"/>
                  <a:pt x="1611" y="837"/>
                </a:cubicBezTo>
                <a:cubicBezTo>
                  <a:pt x="1606" y="833"/>
                  <a:pt x="1593" y="831"/>
                  <a:pt x="1593" y="831"/>
                </a:cubicBezTo>
                <a:cubicBezTo>
                  <a:pt x="1540" y="836"/>
                  <a:pt x="1574" y="832"/>
                  <a:pt x="1548" y="849"/>
                </a:cubicBezTo>
                <a:cubicBezTo>
                  <a:pt x="1528" y="842"/>
                  <a:pt x="1553" y="841"/>
                  <a:pt x="1533" y="834"/>
                </a:cubicBezTo>
                <a:cubicBezTo>
                  <a:pt x="1535" y="830"/>
                  <a:pt x="1541" y="826"/>
                  <a:pt x="1539" y="822"/>
                </a:cubicBezTo>
                <a:cubicBezTo>
                  <a:pt x="1536" y="816"/>
                  <a:pt x="1521" y="810"/>
                  <a:pt x="1521" y="810"/>
                </a:cubicBezTo>
                <a:cubicBezTo>
                  <a:pt x="1507" y="810"/>
                  <a:pt x="1468" y="827"/>
                  <a:pt x="1455" y="822"/>
                </a:cubicBezTo>
                <a:cubicBezTo>
                  <a:pt x="1435" y="821"/>
                  <a:pt x="1404" y="813"/>
                  <a:pt x="1398" y="801"/>
                </a:cubicBezTo>
                <a:cubicBezTo>
                  <a:pt x="1394" y="797"/>
                  <a:pt x="1419" y="750"/>
                  <a:pt x="1419" y="750"/>
                </a:cubicBezTo>
                <a:cubicBezTo>
                  <a:pt x="1416" y="752"/>
                  <a:pt x="1414" y="755"/>
                  <a:pt x="1410" y="756"/>
                </a:cubicBezTo>
                <a:cubicBezTo>
                  <a:pt x="1407" y="757"/>
                  <a:pt x="1404" y="752"/>
                  <a:pt x="1401" y="753"/>
                </a:cubicBezTo>
                <a:cubicBezTo>
                  <a:pt x="1393" y="756"/>
                  <a:pt x="1385" y="785"/>
                  <a:pt x="1383" y="792"/>
                </a:cubicBezTo>
                <a:cubicBezTo>
                  <a:pt x="1382" y="786"/>
                  <a:pt x="1382" y="725"/>
                  <a:pt x="1374" y="771"/>
                </a:cubicBezTo>
                <a:cubicBezTo>
                  <a:pt x="1360" y="761"/>
                  <a:pt x="1358" y="755"/>
                  <a:pt x="1341" y="759"/>
                </a:cubicBezTo>
                <a:cubicBezTo>
                  <a:pt x="1353" y="806"/>
                  <a:pt x="1347" y="779"/>
                  <a:pt x="1338" y="882"/>
                </a:cubicBezTo>
                <a:cubicBezTo>
                  <a:pt x="1337" y="888"/>
                  <a:pt x="1331" y="871"/>
                  <a:pt x="1326" y="867"/>
                </a:cubicBezTo>
                <a:cubicBezTo>
                  <a:pt x="1324" y="823"/>
                  <a:pt x="1333" y="776"/>
                  <a:pt x="1311" y="783"/>
                </a:cubicBezTo>
                <a:cubicBezTo>
                  <a:pt x="1304" y="803"/>
                  <a:pt x="1301" y="810"/>
                  <a:pt x="1299" y="834"/>
                </a:cubicBezTo>
                <a:cubicBezTo>
                  <a:pt x="1297" y="791"/>
                  <a:pt x="1313" y="765"/>
                  <a:pt x="1275" y="756"/>
                </a:cubicBezTo>
                <a:cubicBezTo>
                  <a:pt x="1267" y="748"/>
                  <a:pt x="1248" y="735"/>
                  <a:pt x="1248" y="735"/>
                </a:cubicBezTo>
                <a:cubicBezTo>
                  <a:pt x="1244" y="722"/>
                  <a:pt x="1236" y="724"/>
                  <a:pt x="1224" y="720"/>
                </a:cubicBezTo>
                <a:cubicBezTo>
                  <a:pt x="1212" y="723"/>
                  <a:pt x="1202" y="726"/>
                  <a:pt x="1191" y="732"/>
                </a:cubicBezTo>
                <a:cubicBezTo>
                  <a:pt x="1185" y="714"/>
                  <a:pt x="1185" y="705"/>
                  <a:pt x="1167" y="696"/>
                </a:cubicBezTo>
                <a:cubicBezTo>
                  <a:pt x="1155" y="678"/>
                  <a:pt x="1149" y="689"/>
                  <a:pt x="1131" y="693"/>
                </a:cubicBezTo>
                <a:cubicBezTo>
                  <a:pt x="1107" y="688"/>
                  <a:pt x="1092" y="680"/>
                  <a:pt x="1068" y="675"/>
                </a:cubicBezTo>
                <a:cubicBezTo>
                  <a:pt x="1063" y="661"/>
                  <a:pt x="1060" y="658"/>
                  <a:pt x="1047" y="666"/>
                </a:cubicBezTo>
                <a:cubicBezTo>
                  <a:pt x="1033" y="639"/>
                  <a:pt x="1049" y="661"/>
                  <a:pt x="1035" y="666"/>
                </a:cubicBezTo>
                <a:cubicBezTo>
                  <a:pt x="1034" y="666"/>
                  <a:pt x="1033" y="654"/>
                  <a:pt x="1026" y="648"/>
                </a:cubicBezTo>
                <a:cubicBezTo>
                  <a:pt x="1017" y="641"/>
                  <a:pt x="993" y="639"/>
                  <a:pt x="993" y="639"/>
                </a:cubicBezTo>
                <a:cubicBezTo>
                  <a:pt x="990" y="640"/>
                  <a:pt x="987" y="643"/>
                  <a:pt x="984" y="642"/>
                </a:cubicBezTo>
                <a:cubicBezTo>
                  <a:pt x="977" y="640"/>
                  <a:pt x="966" y="630"/>
                  <a:pt x="966" y="630"/>
                </a:cubicBezTo>
                <a:cubicBezTo>
                  <a:pt x="965" y="627"/>
                  <a:pt x="966" y="623"/>
                  <a:pt x="963" y="621"/>
                </a:cubicBezTo>
                <a:cubicBezTo>
                  <a:pt x="955" y="616"/>
                  <a:pt x="936" y="612"/>
                  <a:pt x="936" y="612"/>
                </a:cubicBezTo>
                <a:cubicBezTo>
                  <a:pt x="912" y="617"/>
                  <a:pt x="914" y="607"/>
                  <a:pt x="894" y="600"/>
                </a:cubicBezTo>
                <a:cubicBezTo>
                  <a:pt x="874" y="620"/>
                  <a:pt x="892" y="592"/>
                  <a:pt x="867" y="576"/>
                </a:cubicBezTo>
                <a:cubicBezTo>
                  <a:pt x="834" y="583"/>
                  <a:pt x="839" y="568"/>
                  <a:pt x="813" y="564"/>
                </a:cubicBezTo>
                <a:cubicBezTo>
                  <a:pt x="799" y="543"/>
                  <a:pt x="803" y="553"/>
                  <a:pt x="798" y="534"/>
                </a:cubicBezTo>
                <a:cubicBezTo>
                  <a:pt x="789" y="536"/>
                  <a:pt x="780" y="542"/>
                  <a:pt x="771" y="540"/>
                </a:cubicBezTo>
                <a:cubicBezTo>
                  <a:pt x="760" y="538"/>
                  <a:pt x="753" y="525"/>
                  <a:pt x="741" y="522"/>
                </a:cubicBezTo>
                <a:cubicBezTo>
                  <a:pt x="739" y="525"/>
                  <a:pt x="736" y="527"/>
                  <a:pt x="735" y="531"/>
                </a:cubicBezTo>
                <a:cubicBezTo>
                  <a:pt x="734" y="534"/>
                  <a:pt x="740" y="538"/>
                  <a:pt x="738" y="540"/>
                </a:cubicBezTo>
                <a:cubicBezTo>
                  <a:pt x="734" y="544"/>
                  <a:pt x="720" y="546"/>
                  <a:pt x="720" y="546"/>
                </a:cubicBezTo>
                <a:cubicBezTo>
                  <a:pt x="724" y="559"/>
                  <a:pt x="719" y="571"/>
                  <a:pt x="717" y="585"/>
                </a:cubicBezTo>
                <a:cubicBezTo>
                  <a:pt x="716" y="583"/>
                  <a:pt x="707" y="568"/>
                  <a:pt x="702" y="570"/>
                </a:cubicBezTo>
                <a:cubicBezTo>
                  <a:pt x="699" y="571"/>
                  <a:pt x="691" y="596"/>
                  <a:pt x="699" y="573"/>
                </a:cubicBezTo>
                <a:cubicBezTo>
                  <a:pt x="698" y="549"/>
                  <a:pt x="708" y="512"/>
                  <a:pt x="681" y="519"/>
                </a:cubicBezTo>
                <a:cubicBezTo>
                  <a:pt x="666" y="509"/>
                  <a:pt x="669" y="520"/>
                  <a:pt x="666" y="534"/>
                </a:cubicBezTo>
                <a:cubicBezTo>
                  <a:pt x="664" y="552"/>
                  <a:pt x="666" y="571"/>
                  <a:pt x="660" y="588"/>
                </a:cubicBezTo>
                <a:cubicBezTo>
                  <a:pt x="654" y="604"/>
                  <a:pt x="642" y="568"/>
                  <a:pt x="639" y="558"/>
                </a:cubicBezTo>
                <a:cubicBezTo>
                  <a:pt x="638" y="549"/>
                  <a:pt x="640" y="539"/>
                  <a:pt x="636" y="531"/>
                </a:cubicBezTo>
                <a:cubicBezTo>
                  <a:pt x="634" y="528"/>
                  <a:pt x="631" y="536"/>
                  <a:pt x="630" y="540"/>
                </a:cubicBezTo>
                <a:cubicBezTo>
                  <a:pt x="628" y="554"/>
                  <a:pt x="628" y="568"/>
                  <a:pt x="627" y="582"/>
                </a:cubicBezTo>
                <a:cubicBezTo>
                  <a:pt x="624" y="579"/>
                  <a:pt x="622" y="574"/>
                  <a:pt x="618" y="573"/>
                </a:cubicBezTo>
                <a:cubicBezTo>
                  <a:pt x="615" y="572"/>
                  <a:pt x="612" y="578"/>
                  <a:pt x="609" y="576"/>
                </a:cubicBezTo>
                <a:cubicBezTo>
                  <a:pt x="603" y="571"/>
                  <a:pt x="604" y="561"/>
                  <a:pt x="600" y="555"/>
                </a:cubicBezTo>
                <a:cubicBezTo>
                  <a:pt x="563" y="567"/>
                  <a:pt x="593" y="554"/>
                  <a:pt x="567" y="537"/>
                </a:cubicBezTo>
                <a:cubicBezTo>
                  <a:pt x="564" y="539"/>
                  <a:pt x="561" y="545"/>
                  <a:pt x="558" y="543"/>
                </a:cubicBezTo>
                <a:cubicBezTo>
                  <a:pt x="547" y="535"/>
                  <a:pt x="550" y="517"/>
                  <a:pt x="546" y="504"/>
                </a:cubicBezTo>
                <a:cubicBezTo>
                  <a:pt x="520" y="521"/>
                  <a:pt x="518" y="533"/>
                  <a:pt x="513" y="564"/>
                </a:cubicBezTo>
                <a:cubicBezTo>
                  <a:pt x="499" y="560"/>
                  <a:pt x="499" y="553"/>
                  <a:pt x="486" y="549"/>
                </a:cubicBezTo>
                <a:cubicBezTo>
                  <a:pt x="460" y="566"/>
                  <a:pt x="463" y="567"/>
                  <a:pt x="432" y="570"/>
                </a:cubicBezTo>
                <a:cubicBezTo>
                  <a:pt x="429" y="572"/>
                  <a:pt x="426" y="578"/>
                  <a:pt x="423" y="576"/>
                </a:cubicBezTo>
                <a:cubicBezTo>
                  <a:pt x="419" y="573"/>
                  <a:pt x="421" y="566"/>
                  <a:pt x="420" y="561"/>
                </a:cubicBezTo>
                <a:cubicBezTo>
                  <a:pt x="416" y="546"/>
                  <a:pt x="411" y="533"/>
                  <a:pt x="405" y="519"/>
                </a:cubicBezTo>
                <a:cubicBezTo>
                  <a:pt x="403" y="513"/>
                  <a:pt x="399" y="501"/>
                  <a:pt x="399" y="501"/>
                </a:cubicBezTo>
                <a:cubicBezTo>
                  <a:pt x="393" y="519"/>
                  <a:pt x="400" y="506"/>
                  <a:pt x="390" y="495"/>
                </a:cubicBezTo>
                <a:cubicBezTo>
                  <a:pt x="385" y="490"/>
                  <a:pt x="372" y="483"/>
                  <a:pt x="372" y="483"/>
                </a:cubicBezTo>
                <a:cubicBezTo>
                  <a:pt x="361" y="466"/>
                  <a:pt x="349" y="482"/>
                  <a:pt x="333" y="471"/>
                </a:cubicBezTo>
                <a:cubicBezTo>
                  <a:pt x="326" y="443"/>
                  <a:pt x="333" y="478"/>
                  <a:pt x="333" y="441"/>
                </a:cubicBezTo>
                <a:cubicBezTo>
                  <a:pt x="333" y="433"/>
                  <a:pt x="329" y="425"/>
                  <a:pt x="327" y="417"/>
                </a:cubicBezTo>
                <a:cubicBezTo>
                  <a:pt x="321" y="442"/>
                  <a:pt x="320" y="467"/>
                  <a:pt x="315" y="492"/>
                </a:cubicBezTo>
                <a:cubicBezTo>
                  <a:pt x="314" y="489"/>
                  <a:pt x="315" y="483"/>
                  <a:pt x="312" y="483"/>
                </a:cubicBezTo>
                <a:cubicBezTo>
                  <a:pt x="308" y="483"/>
                  <a:pt x="309" y="490"/>
                  <a:pt x="306" y="492"/>
                </a:cubicBezTo>
                <a:cubicBezTo>
                  <a:pt x="298" y="498"/>
                  <a:pt x="286" y="497"/>
                  <a:pt x="276" y="498"/>
                </a:cubicBezTo>
                <a:cubicBezTo>
                  <a:pt x="273" y="479"/>
                  <a:pt x="275" y="461"/>
                  <a:pt x="258" y="450"/>
                </a:cubicBezTo>
                <a:cubicBezTo>
                  <a:pt x="237" y="478"/>
                  <a:pt x="257" y="458"/>
                  <a:pt x="246" y="453"/>
                </a:cubicBezTo>
                <a:cubicBezTo>
                  <a:pt x="243" y="452"/>
                  <a:pt x="240" y="455"/>
                  <a:pt x="237" y="456"/>
                </a:cubicBezTo>
                <a:cubicBezTo>
                  <a:pt x="230" y="466"/>
                  <a:pt x="223" y="470"/>
                  <a:pt x="216" y="480"/>
                </a:cubicBezTo>
                <a:cubicBezTo>
                  <a:pt x="203" y="461"/>
                  <a:pt x="192" y="486"/>
                  <a:pt x="174" y="492"/>
                </a:cubicBezTo>
                <a:cubicBezTo>
                  <a:pt x="165" y="478"/>
                  <a:pt x="164" y="487"/>
                  <a:pt x="150" y="492"/>
                </a:cubicBezTo>
                <a:cubicBezTo>
                  <a:pt x="141" y="501"/>
                  <a:pt x="136" y="509"/>
                  <a:pt x="126" y="516"/>
                </a:cubicBezTo>
                <a:cubicBezTo>
                  <a:pt x="110" y="511"/>
                  <a:pt x="114" y="495"/>
                  <a:pt x="108" y="513"/>
                </a:cubicBezTo>
                <a:cubicBezTo>
                  <a:pt x="107" y="506"/>
                  <a:pt x="112" y="493"/>
                  <a:pt x="105" y="492"/>
                </a:cubicBezTo>
                <a:cubicBezTo>
                  <a:pt x="98" y="491"/>
                  <a:pt x="93" y="510"/>
                  <a:pt x="93" y="510"/>
                </a:cubicBezTo>
                <a:cubicBezTo>
                  <a:pt x="78" y="505"/>
                  <a:pt x="71" y="508"/>
                  <a:pt x="60" y="519"/>
                </a:cubicBezTo>
                <a:cubicBezTo>
                  <a:pt x="54" y="538"/>
                  <a:pt x="56" y="555"/>
                  <a:pt x="45" y="573"/>
                </a:cubicBezTo>
                <a:cubicBezTo>
                  <a:pt x="42" y="585"/>
                  <a:pt x="40" y="593"/>
                  <a:pt x="33" y="603"/>
                </a:cubicBezTo>
                <a:cubicBezTo>
                  <a:pt x="26" y="575"/>
                  <a:pt x="24" y="545"/>
                  <a:pt x="21" y="516"/>
                </a:cubicBezTo>
                <a:cubicBezTo>
                  <a:pt x="30" y="406"/>
                  <a:pt x="23" y="440"/>
                  <a:pt x="45" y="483"/>
                </a:cubicBezTo>
                <a:cubicBezTo>
                  <a:pt x="42" y="510"/>
                  <a:pt x="36" y="525"/>
                  <a:pt x="39" y="552"/>
                </a:cubicBezTo>
                <a:cubicBezTo>
                  <a:pt x="41" y="522"/>
                  <a:pt x="38" y="514"/>
                  <a:pt x="57" y="495"/>
                </a:cubicBezTo>
                <a:cubicBezTo>
                  <a:pt x="63" y="472"/>
                  <a:pt x="59" y="448"/>
                  <a:pt x="66" y="426"/>
                </a:cubicBezTo>
                <a:cubicBezTo>
                  <a:pt x="70" y="523"/>
                  <a:pt x="65" y="514"/>
                  <a:pt x="78" y="474"/>
                </a:cubicBezTo>
                <a:cubicBezTo>
                  <a:pt x="76" y="491"/>
                  <a:pt x="73" y="508"/>
                  <a:pt x="93" y="495"/>
                </a:cubicBezTo>
                <a:cubicBezTo>
                  <a:pt x="96" y="468"/>
                  <a:pt x="105" y="440"/>
                  <a:pt x="114" y="414"/>
                </a:cubicBezTo>
                <a:cubicBezTo>
                  <a:pt x="113" y="410"/>
                  <a:pt x="111" y="398"/>
                  <a:pt x="111" y="402"/>
                </a:cubicBezTo>
                <a:cubicBezTo>
                  <a:pt x="111" y="415"/>
                  <a:pt x="109" y="453"/>
                  <a:pt x="114" y="441"/>
                </a:cubicBezTo>
                <a:cubicBezTo>
                  <a:pt x="121" y="424"/>
                  <a:pt x="116" y="405"/>
                  <a:pt x="117" y="387"/>
                </a:cubicBezTo>
                <a:cubicBezTo>
                  <a:pt x="108" y="307"/>
                  <a:pt x="111" y="328"/>
                  <a:pt x="99" y="363"/>
                </a:cubicBezTo>
                <a:cubicBezTo>
                  <a:pt x="92" y="335"/>
                  <a:pt x="97" y="314"/>
                  <a:pt x="87" y="354"/>
                </a:cubicBezTo>
                <a:cubicBezTo>
                  <a:pt x="86" y="349"/>
                  <a:pt x="88" y="343"/>
                  <a:pt x="84" y="339"/>
                </a:cubicBezTo>
                <a:cubicBezTo>
                  <a:pt x="82" y="337"/>
                  <a:pt x="83" y="346"/>
                  <a:pt x="81" y="348"/>
                </a:cubicBezTo>
                <a:cubicBezTo>
                  <a:pt x="76" y="355"/>
                  <a:pt x="67" y="358"/>
                  <a:pt x="60" y="363"/>
                </a:cubicBezTo>
                <a:cubicBezTo>
                  <a:pt x="57" y="349"/>
                  <a:pt x="60" y="337"/>
                  <a:pt x="45" y="342"/>
                </a:cubicBezTo>
                <a:cubicBezTo>
                  <a:pt x="41" y="329"/>
                  <a:pt x="36" y="329"/>
                  <a:pt x="24" y="333"/>
                </a:cubicBezTo>
                <a:cubicBezTo>
                  <a:pt x="13" y="344"/>
                  <a:pt x="9" y="356"/>
                  <a:pt x="0" y="369"/>
                </a:cubicBezTo>
                <a:cubicBezTo>
                  <a:pt x="3" y="326"/>
                  <a:pt x="5" y="328"/>
                  <a:pt x="15" y="297"/>
                </a:cubicBezTo>
                <a:cubicBezTo>
                  <a:pt x="16" y="283"/>
                  <a:pt x="12" y="268"/>
                  <a:pt x="18" y="255"/>
                </a:cubicBezTo>
                <a:cubicBezTo>
                  <a:pt x="22" y="246"/>
                  <a:pt x="15" y="277"/>
                  <a:pt x="21" y="285"/>
                </a:cubicBezTo>
                <a:cubicBezTo>
                  <a:pt x="25" y="290"/>
                  <a:pt x="27" y="275"/>
                  <a:pt x="30" y="270"/>
                </a:cubicBezTo>
                <a:cubicBezTo>
                  <a:pt x="31" y="274"/>
                  <a:pt x="30" y="284"/>
                  <a:pt x="33" y="282"/>
                </a:cubicBezTo>
                <a:cubicBezTo>
                  <a:pt x="38" y="278"/>
                  <a:pt x="39" y="264"/>
                  <a:pt x="39" y="264"/>
                </a:cubicBezTo>
                <a:cubicBezTo>
                  <a:pt x="40" y="253"/>
                  <a:pt x="40" y="242"/>
                  <a:pt x="42" y="231"/>
                </a:cubicBezTo>
                <a:cubicBezTo>
                  <a:pt x="43" y="225"/>
                  <a:pt x="48" y="213"/>
                  <a:pt x="48" y="213"/>
                </a:cubicBezTo>
                <a:cubicBezTo>
                  <a:pt x="56" y="229"/>
                  <a:pt x="57" y="243"/>
                  <a:pt x="60" y="261"/>
                </a:cubicBezTo>
                <a:cubicBezTo>
                  <a:pt x="69" y="248"/>
                  <a:pt x="66" y="225"/>
                  <a:pt x="72" y="258"/>
                </a:cubicBezTo>
                <a:cubicBezTo>
                  <a:pt x="74" y="250"/>
                  <a:pt x="76" y="209"/>
                  <a:pt x="84" y="234"/>
                </a:cubicBezTo>
                <a:cubicBezTo>
                  <a:pt x="103" y="228"/>
                  <a:pt x="91" y="211"/>
                  <a:pt x="102" y="234"/>
                </a:cubicBezTo>
                <a:cubicBezTo>
                  <a:pt x="116" y="229"/>
                  <a:pt x="112" y="218"/>
                  <a:pt x="123" y="207"/>
                </a:cubicBezTo>
                <a:cubicBezTo>
                  <a:pt x="127" y="219"/>
                  <a:pt x="117" y="264"/>
                  <a:pt x="126" y="237"/>
                </a:cubicBezTo>
                <a:cubicBezTo>
                  <a:pt x="128" y="241"/>
                  <a:pt x="130" y="245"/>
                  <a:pt x="132" y="249"/>
                </a:cubicBezTo>
                <a:cubicBezTo>
                  <a:pt x="133" y="252"/>
                  <a:pt x="134" y="261"/>
                  <a:pt x="135" y="258"/>
                </a:cubicBezTo>
                <a:cubicBezTo>
                  <a:pt x="142" y="234"/>
                  <a:pt x="141" y="208"/>
                  <a:pt x="144" y="183"/>
                </a:cubicBezTo>
                <a:cubicBezTo>
                  <a:pt x="149" y="199"/>
                  <a:pt x="144" y="259"/>
                  <a:pt x="153" y="222"/>
                </a:cubicBezTo>
                <a:cubicBezTo>
                  <a:pt x="168" y="309"/>
                  <a:pt x="153" y="215"/>
                  <a:pt x="165" y="180"/>
                </a:cubicBezTo>
                <a:cubicBezTo>
                  <a:pt x="166" y="186"/>
                  <a:pt x="167" y="192"/>
                  <a:pt x="168" y="198"/>
                </a:cubicBezTo>
                <a:cubicBezTo>
                  <a:pt x="169" y="208"/>
                  <a:pt x="171" y="238"/>
                  <a:pt x="171" y="228"/>
                </a:cubicBezTo>
                <a:cubicBezTo>
                  <a:pt x="171" y="159"/>
                  <a:pt x="166" y="190"/>
                  <a:pt x="174" y="213"/>
                </a:cubicBezTo>
                <a:cubicBezTo>
                  <a:pt x="182" y="180"/>
                  <a:pt x="174" y="236"/>
                  <a:pt x="195" y="243"/>
                </a:cubicBezTo>
                <a:cubicBezTo>
                  <a:pt x="204" y="256"/>
                  <a:pt x="197" y="271"/>
                  <a:pt x="213" y="276"/>
                </a:cubicBezTo>
                <a:cubicBezTo>
                  <a:pt x="227" y="233"/>
                  <a:pt x="217" y="184"/>
                  <a:pt x="222" y="138"/>
                </a:cubicBezTo>
                <a:cubicBezTo>
                  <a:pt x="231" y="164"/>
                  <a:pt x="236" y="192"/>
                  <a:pt x="243" y="219"/>
                </a:cubicBezTo>
                <a:cubicBezTo>
                  <a:pt x="243" y="225"/>
                  <a:pt x="242" y="301"/>
                  <a:pt x="252" y="270"/>
                </a:cubicBezTo>
                <a:cubicBezTo>
                  <a:pt x="253" y="255"/>
                  <a:pt x="248" y="238"/>
                  <a:pt x="255" y="225"/>
                </a:cubicBezTo>
                <a:cubicBezTo>
                  <a:pt x="260" y="215"/>
                  <a:pt x="254" y="248"/>
                  <a:pt x="258" y="258"/>
                </a:cubicBezTo>
                <a:cubicBezTo>
                  <a:pt x="260" y="264"/>
                  <a:pt x="260" y="246"/>
                  <a:pt x="261" y="240"/>
                </a:cubicBezTo>
                <a:cubicBezTo>
                  <a:pt x="265" y="265"/>
                  <a:pt x="263" y="262"/>
                  <a:pt x="267" y="243"/>
                </a:cubicBezTo>
                <a:cubicBezTo>
                  <a:pt x="273" y="217"/>
                  <a:pt x="269" y="225"/>
                  <a:pt x="279" y="210"/>
                </a:cubicBezTo>
                <a:cubicBezTo>
                  <a:pt x="284" y="184"/>
                  <a:pt x="287" y="200"/>
                  <a:pt x="291" y="213"/>
                </a:cubicBezTo>
                <a:cubicBezTo>
                  <a:pt x="296" y="305"/>
                  <a:pt x="297" y="259"/>
                  <a:pt x="303" y="222"/>
                </a:cubicBezTo>
                <a:cubicBezTo>
                  <a:pt x="306" y="238"/>
                  <a:pt x="312" y="253"/>
                  <a:pt x="321" y="267"/>
                </a:cubicBezTo>
                <a:cubicBezTo>
                  <a:pt x="324" y="265"/>
                  <a:pt x="327" y="260"/>
                  <a:pt x="330" y="261"/>
                </a:cubicBezTo>
                <a:cubicBezTo>
                  <a:pt x="337" y="263"/>
                  <a:pt x="329" y="283"/>
                  <a:pt x="336" y="261"/>
                </a:cubicBezTo>
                <a:cubicBezTo>
                  <a:pt x="337" y="240"/>
                  <a:pt x="336" y="219"/>
                  <a:pt x="339" y="198"/>
                </a:cubicBezTo>
                <a:cubicBezTo>
                  <a:pt x="341" y="185"/>
                  <a:pt x="351" y="162"/>
                  <a:pt x="351" y="162"/>
                </a:cubicBezTo>
                <a:cubicBezTo>
                  <a:pt x="357" y="177"/>
                  <a:pt x="363" y="194"/>
                  <a:pt x="372" y="207"/>
                </a:cubicBezTo>
                <a:cubicBezTo>
                  <a:pt x="374" y="203"/>
                  <a:pt x="377" y="199"/>
                  <a:pt x="378" y="195"/>
                </a:cubicBezTo>
                <a:cubicBezTo>
                  <a:pt x="380" y="189"/>
                  <a:pt x="375" y="175"/>
                  <a:pt x="381" y="177"/>
                </a:cubicBezTo>
                <a:cubicBezTo>
                  <a:pt x="388" y="179"/>
                  <a:pt x="384" y="191"/>
                  <a:pt x="387" y="198"/>
                </a:cubicBezTo>
                <a:cubicBezTo>
                  <a:pt x="405" y="235"/>
                  <a:pt x="397" y="229"/>
                  <a:pt x="420" y="240"/>
                </a:cubicBezTo>
                <a:cubicBezTo>
                  <a:pt x="421" y="234"/>
                  <a:pt x="420" y="217"/>
                  <a:pt x="423" y="222"/>
                </a:cubicBezTo>
                <a:cubicBezTo>
                  <a:pt x="435" y="242"/>
                  <a:pt x="424" y="270"/>
                  <a:pt x="432" y="246"/>
                </a:cubicBezTo>
                <a:cubicBezTo>
                  <a:pt x="429" y="230"/>
                  <a:pt x="427" y="214"/>
                  <a:pt x="423" y="198"/>
                </a:cubicBezTo>
                <a:cubicBezTo>
                  <a:pt x="424" y="186"/>
                  <a:pt x="426" y="174"/>
                  <a:pt x="426" y="162"/>
                </a:cubicBezTo>
                <a:cubicBezTo>
                  <a:pt x="426" y="158"/>
                  <a:pt x="425" y="178"/>
                  <a:pt x="423" y="174"/>
                </a:cubicBezTo>
                <a:cubicBezTo>
                  <a:pt x="418" y="165"/>
                  <a:pt x="417" y="144"/>
                  <a:pt x="417" y="144"/>
                </a:cubicBezTo>
                <a:cubicBezTo>
                  <a:pt x="418" y="131"/>
                  <a:pt x="416" y="117"/>
                  <a:pt x="420" y="105"/>
                </a:cubicBezTo>
                <a:cubicBezTo>
                  <a:pt x="421" y="102"/>
                  <a:pt x="427" y="106"/>
                  <a:pt x="429" y="108"/>
                </a:cubicBezTo>
                <a:cubicBezTo>
                  <a:pt x="439" y="120"/>
                  <a:pt x="450" y="139"/>
                  <a:pt x="459" y="153"/>
                </a:cubicBezTo>
                <a:cubicBezTo>
                  <a:pt x="460" y="158"/>
                  <a:pt x="458" y="164"/>
                  <a:pt x="462" y="168"/>
                </a:cubicBezTo>
                <a:cubicBezTo>
                  <a:pt x="464" y="170"/>
                  <a:pt x="464" y="156"/>
                  <a:pt x="465" y="159"/>
                </a:cubicBezTo>
                <a:cubicBezTo>
                  <a:pt x="470" y="174"/>
                  <a:pt x="470" y="191"/>
                  <a:pt x="474" y="207"/>
                </a:cubicBezTo>
                <a:cubicBezTo>
                  <a:pt x="482" y="183"/>
                  <a:pt x="471" y="213"/>
                  <a:pt x="480" y="225"/>
                </a:cubicBezTo>
                <a:cubicBezTo>
                  <a:pt x="483" y="229"/>
                  <a:pt x="484" y="215"/>
                  <a:pt x="486" y="210"/>
                </a:cubicBezTo>
                <a:cubicBezTo>
                  <a:pt x="490" y="198"/>
                  <a:pt x="489" y="198"/>
                  <a:pt x="492" y="183"/>
                </a:cubicBezTo>
                <a:cubicBezTo>
                  <a:pt x="497" y="213"/>
                  <a:pt x="506" y="239"/>
                  <a:pt x="528" y="261"/>
                </a:cubicBezTo>
                <a:cubicBezTo>
                  <a:pt x="535" y="281"/>
                  <a:pt x="534" y="291"/>
                  <a:pt x="549" y="306"/>
                </a:cubicBezTo>
                <a:cubicBezTo>
                  <a:pt x="558" y="334"/>
                  <a:pt x="547" y="287"/>
                  <a:pt x="546" y="282"/>
                </a:cubicBezTo>
                <a:cubicBezTo>
                  <a:pt x="549" y="133"/>
                  <a:pt x="528" y="111"/>
                  <a:pt x="564" y="171"/>
                </a:cubicBezTo>
                <a:cubicBezTo>
                  <a:pt x="566" y="180"/>
                  <a:pt x="567" y="189"/>
                  <a:pt x="570" y="198"/>
                </a:cubicBezTo>
                <a:cubicBezTo>
                  <a:pt x="573" y="208"/>
                  <a:pt x="579" y="218"/>
                  <a:pt x="582" y="228"/>
                </a:cubicBezTo>
                <a:cubicBezTo>
                  <a:pt x="585" y="238"/>
                  <a:pt x="581" y="257"/>
                  <a:pt x="591" y="267"/>
                </a:cubicBezTo>
                <a:cubicBezTo>
                  <a:pt x="593" y="269"/>
                  <a:pt x="589" y="261"/>
                  <a:pt x="588" y="258"/>
                </a:cubicBezTo>
                <a:cubicBezTo>
                  <a:pt x="587" y="262"/>
                  <a:pt x="585" y="274"/>
                  <a:pt x="585" y="270"/>
                </a:cubicBezTo>
                <a:cubicBezTo>
                  <a:pt x="585" y="251"/>
                  <a:pt x="579" y="230"/>
                  <a:pt x="588" y="213"/>
                </a:cubicBezTo>
                <a:cubicBezTo>
                  <a:pt x="595" y="200"/>
                  <a:pt x="590" y="243"/>
                  <a:pt x="591" y="258"/>
                </a:cubicBezTo>
                <a:cubicBezTo>
                  <a:pt x="593" y="289"/>
                  <a:pt x="591" y="279"/>
                  <a:pt x="597" y="297"/>
                </a:cubicBezTo>
                <a:cubicBezTo>
                  <a:pt x="603" y="259"/>
                  <a:pt x="597" y="290"/>
                  <a:pt x="603" y="315"/>
                </a:cubicBezTo>
                <a:cubicBezTo>
                  <a:pt x="604" y="319"/>
                  <a:pt x="605" y="307"/>
                  <a:pt x="606" y="303"/>
                </a:cubicBezTo>
                <a:cubicBezTo>
                  <a:pt x="609" y="292"/>
                  <a:pt x="612" y="283"/>
                  <a:pt x="618" y="273"/>
                </a:cubicBezTo>
                <a:cubicBezTo>
                  <a:pt x="619" y="264"/>
                  <a:pt x="613" y="251"/>
                  <a:pt x="621" y="246"/>
                </a:cubicBezTo>
                <a:cubicBezTo>
                  <a:pt x="623" y="245"/>
                  <a:pt x="628" y="275"/>
                  <a:pt x="630" y="279"/>
                </a:cubicBezTo>
                <a:cubicBezTo>
                  <a:pt x="636" y="293"/>
                  <a:pt x="644" y="322"/>
                  <a:pt x="657" y="330"/>
                </a:cubicBezTo>
                <a:cubicBezTo>
                  <a:pt x="658" y="333"/>
                  <a:pt x="659" y="342"/>
                  <a:pt x="660" y="339"/>
                </a:cubicBezTo>
                <a:cubicBezTo>
                  <a:pt x="669" y="322"/>
                  <a:pt x="664" y="301"/>
                  <a:pt x="666" y="282"/>
                </a:cubicBezTo>
                <a:cubicBezTo>
                  <a:pt x="669" y="297"/>
                  <a:pt x="661" y="316"/>
                  <a:pt x="672" y="327"/>
                </a:cubicBezTo>
                <a:cubicBezTo>
                  <a:pt x="681" y="336"/>
                  <a:pt x="675" y="303"/>
                  <a:pt x="678" y="291"/>
                </a:cubicBezTo>
                <a:cubicBezTo>
                  <a:pt x="692" y="296"/>
                  <a:pt x="690" y="308"/>
                  <a:pt x="705" y="303"/>
                </a:cubicBezTo>
                <a:cubicBezTo>
                  <a:pt x="712" y="276"/>
                  <a:pt x="706" y="286"/>
                  <a:pt x="717" y="270"/>
                </a:cubicBezTo>
                <a:cubicBezTo>
                  <a:pt x="727" y="280"/>
                  <a:pt x="730" y="289"/>
                  <a:pt x="738" y="300"/>
                </a:cubicBezTo>
                <a:cubicBezTo>
                  <a:pt x="740" y="323"/>
                  <a:pt x="737" y="346"/>
                  <a:pt x="750" y="339"/>
                </a:cubicBezTo>
                <a:cubicBezTo>
                  <a:pt x="753" y="338"/>
                  <a:pt x="751" y="332"/>
                  <a:pt x="753" y="330"/>
                </a:cubicBezTo>
                <a:cubicBezTo>
                  <a:pt x="755" y="328"/>
                  <a:pt x="759" y="328"/>
                  <a:pt x="762" y="327"/>
                </a:cubicBezTo>
                <a:cubicBezTo>
                  <a:pt x="763" y="315"/>
                  <a:pt x="766" y="303"/>
                  <a:pt x="765" y="291"/>
                </a:cubicBezTo>
                <a:cubicBezTo>
                  <a:pt x="765" y="283"/>
                  <a:pt x="755" y="274"/>
                  <a:pt x="759" y="267"/>
                </a:cubicBezTo>
                <a:cubicBezTo>
                  <a:pt x="762" y="262"/>
                  <a:pt x="768" y="274"/>
                  <a:pt x="771" y="279"/>
                </a:cubicBezTo>
                <a:cubicBezTo>
                  <a:pt x="780" y="292"/>
                  <a:pt x="782" y="299"/>
                  <a:pt x="786" y="312"/>
                </a:cubicBezTo>
                <a:cubicBezTo>
                  <a:pt x="792" y="262"/>
                  <a:pt x="786" y="285"/>
                  <a:pt x="792" y="297"/>
                </a:cubicBezTo>
                <a:cubicBezTo>
                  <a:pt x="796" y="305"/>
                  <a:pt x="803" y="313"/>
                  <a:pt x="807" y="321"/>
                </a:cubicBezTo>
                <a:cubicBezTo>
                  <a:pt x="810" y="309"/>
                  <a:pt x="814" y="297"/>
                  <a:pt x="816" y="285"/>
                </a:cubicBezTo>
                <a:cubicBezTo>
                  <a:pt x="820" y="225"/>
                  <a:pt x="818" y="233"/>
                  <a:pt x="837" y="261"/>
                </a:cubicBezTo>
                <a:cubicBezTo>
                  <a:pt x="840" y="273"/>
                  <a:pt x="836" y="306"/>
                  <a:pt x="849" y="279"/>
                </a:cubicBezTo>
                <a:cubicBezTo>
                  <a:pt x="854" y="251"/>
                  <a:pt x="857" y="265"/>
                  <a:pt x="879" y="270"/>
                </a:cubicBezTo>
                <a:cubicBezTo>
                  <a:pt x="908" y="227"/>
                  <a:pt x="905" y="314"/>
                  <a:pt x="906" y="327"/>
                </a:cubicBezTo>
                <a:cubicBezTo>
                  <a:pt x="909" y="312"/>
                  <a:pt x="913" y="303"/>
                  <a:pt x="921" y="291"/>
                </a:cubicBezTo>
                <a:cubicBezTo>
                  <a:pt x="922" y="284"/>
                  <a:pt x="922" y="277"/>
                  <a:pt x="924" y="270"/>
                </a:cubicBezTo>
                <a:cubicBezTo>
                  <a:pt x="931" y="245"/>
                  <a:pt x="938" y="279"/>
                  <a:pt x="939" y="285"/>
                </a:cubicBezTo>
                <a:cubicBezTo>
                  <a:pt x="941" y="299"/>
                  <a:pt x="942" y="313"/>
                  <a:pt x="945" y="327"/>
                </a:cubicBezTo>
                <a:cubicBezTo>
                  <a:pt x="946" y="331"/>
                  <a:pt x="949" y="335"/>
                  <a:pt x="951" y="339"/>
                </a:cubicBezTo>
                <a:cubicBezTo>
                  <a:pt x="965" y="311"/>
                  <a:pt x="956" y="345"/>
                  <a:pt x="975" y="351"/>
                </a:cubicBezTo>
                <a:cubicBezTo>
                  <a:pt x="993" y="345"/>
                  <a:pt x="981" y="333"/>
                  <a:pt x="972" y="324"/>
                </a:cubicBezTo>
                <a:cubicBezTo>
                  <a:pt x="988" y="300"/>
                  <a:pt x="987" y="348"/>
                  <a:pt x="1005" y="354"/>
                </a:cubicBezTo>
                <a:cubicBezTo>
                  <a:pt x="1006" y="357"/>
                  <a:pt x="1005" y="363"/>
                  <a:pt x="1008" y="363"/>
                </a:cubicBezTo>
                <a:cubicBezTo>
                  <a:pt x="1011" y="363"/>
                  <a:pt x="1011" y="357"/>
                  <a:pt x="1011" y="354"/>
                </a:cubicBezTo>
                <a:cubicBezTo>
                  <a:pt x="1010" y="345"/>
                  <a:pt x="1004" y="336"/>
                  <a:pt x="1002" y="327"/>
                </a:cubicBezTo>
                <a:cubicBezTo>
                  <a:pt x="1008" y="303"/>
                  <a:pt x="1011" y="279"/>
                  <a:pt x="1014" y="255"/>
                </a:cubicBezTo>
                <a:cubicBezTo>
                  <a:pt x="1025" y="272"/>
                  <a:pt x="1029" y="291"/>
                  <a:pt x="1044" y="306"/>
                </a:cubicBezTo>
                <a:cubicBezTo>
                  <a:pt x="1054" y="335"/>
                  <a:pt x="1049" y="330"/>
                  <a:pt x="1053" y="288"/>
                </a:cubicBezTo>
                <a:cubicBezTo>
                  <a:pt x="1055" y="291"/>
                  <a:pt x="1055" y="296"/>
                  <a:pt x="1059" y="297"/>
                </a:cubicBezTo>
                <a:cubicBezTo>
                  <a:pt x="1071" y="299"/>
                  <a:pt x="1089" y="279"/>
                  <a:pt x="1089" y="279"/>
                </a:cubicBezTo>
                <a:cubicBezTo>
                  <a:pt x="1093" y="267"/>
                  <a:pt x="1097" y="262"/>
                  <a:pt x="1107" y="255"/>
                </a:cubicBezTo>
                <a:cubicBezTo>
                  <a:pt x="1111" y="242"/>
                  <a:pt x="1115" y="239"/>
                  <a:pt x="1128" y="243"/>
                </a:cubicBezTo>
                <a:cubicBezTo>
                  <a:pt x="1130" y="246"/>
                  <a:pt x="1130" y="252"/>
                  <a:pt x="1134" y="252"/>
                </a:cubicBezTo>
                <a:cubicBezTo>
                  <a:pt x="1137" y="252"/>
                  <a:pt x="1131" y="246"/>
                  <a:pt x="1131" y="243"/>
                </a:cubicBezTo>
                <a:cubicBezTo>
                  <a:pt x="1131" y="221"/>
                  <a:pt x="1135" y="193"/>
                  <a:pt x="1137" y="171"/>
                </a:cubicBezTo>
                <a:cubicBezTo>
                  <a:pt x="1139" y="175"/>
                  <a:pt x="1141" y="179"/>
                  <a:pt x="1143" y="183"/>
                </a:cubicBezTo>
                <a:cubicBezTo>
                  <a:pt x="1158" y="209"/>
                  <a:pt x="1142" y="160"/>
                  <a:pt x="1164" y="153"/>
                </a:cubicBezTo>
                <a:cubicBezTo>
                  <a:pt x="1165" y="157"/>
                  <a:pt x="1163" y="165"/>
                  <a:pt x="1167" y="165"/>
                </a:cubicBezTo>
                <a:cubicBezTo>
                  <a:pt x="1171" y="165"/>
                  <a:pt x="1167" y="151"/>
                  <a:pt x="1170" y="153"/>
                </a:cubicBezTo>
                <a:cubicBezTo>
                  <a:pt x="1180" y="160"/>
                  <a:pt x="1180" y="175"/>
                  <a:pt x="1185" y="186"/>
                </a:cubicBezTo>
                <a:cubicBezTo>
                  <a:pt x="1187" y="183"/>
                  <a:pt x="1190" y="180"/>
                  <a:pt x="1191" y="177"/>
                </a:cubicBezTo>
                <a:cubicBezTo>
                  <a:pt x="1193" y="172"/>
                  <a:pt x="1189" y="160"/>
                  <a:pt x="1194" y="162"/>
                </a:cubicBezTo>
                <a:cubicBezTo>
                  <a:pt x="1202" y="166"/>
                  <a:pt x="1209" y="186"/>
                  <a:pt x="1209" y="186"/>
                </a:cubicBezTo>
                <a:cubicBezTo>
                  <a:pt x="1224" y="141"/>
                  <a:pt x="1206" y="168"/>
                  <a:pt x="1224" y="195"/>
                </a:cubicBezTo>
                <a:cubicBezTo>
                  <a:pt x="1225" y="240"/>
                  <a:pt x="1225" y="285"/>
                  <a:pt x="1227" y="330"/>
                </a:cubicBezTo>
                <a:cubicBezTo>
                  <a:pt x="1227" y="335"/>
                  <a:pt x="1230" y="350"/>
                  <a:pt x="1230" y="345"/>
                </a:cubicBezTo>
                <a:cubicBezTo>
                  <a:pt x="1230" y="333"/>
                  <a:pt x="1228" y="321"/>
                  <a:pt x="1227" y="309"/>
                </a:cubicBezTo>
                <a:cubicBezTo>
                  <a:pt x="1222" y="331"/>
                  <a:pt x="1219" y="403"/>
                  <a:pt x="1233" y="333"/>
                </a:cubicBezTo>
                <a:cubicBezTo>
                  <a:pt x="1237" y="170"/>
                  <a:pt x="1221" y="243"/>
                  <a:pt x="1257" y="171"/>
                </a:cubicBezTo>
                <a:cubicBezTo>
                  <a:pt x="1276" y="176"/>
                  <a:pt x="1270" y="185"/>
                  <a:pt x="1275" y="201"/>
                </a:cubicBezTo>
                <a:cubicBezTo>
                  <a:pt x="1282" y="340"/>
                  <a:pt x="1277" y="355"/>
                  <a:pt x="1290" y="291"/>
                </a:cubicBezTo>
                <a:cubicBezTo>
                  <a:pt x="1297" y="333"/>
                  <a:pt x="1298" y="285"/>
                  <a:pt x="1299" y="276"/>
                </a:cubicBezTo>
                <a:cubicBezTo>
                  <a:pt x="1301" y="281"/>
                  <a:pt x="1303" y="286"/>
                  <a:pt x="1305" y="291"/>
                </a:cubicBezTo>
                <a:cubicBezTo>
                  <a:pt x="1306" y="295"/>
                  <a:pt x="1304" y="305"/>
                  <a:pt x="1308" y="303"/>
                </a:cubicBezTo>
                <a:cubicBezTo>
                  <a:pt x="1315" y="299"/>
                  <a:pt x="1311" y="287"/>
                  <a:pt x="1314" y="279"/>
                </a:cubicBezTo>
                <a:cubicBezTo>
                  <a:pt x="1317" y="280"/>
                  <a:pt x="1321" y="280"/>
                  <a:pt x="1323" y="282"/>
                </a:cubicBezTo>
                <a:cubicBezTo>
                  <a:pt x="1326" y="284"/>
                  <a:pt x="1325" y="291"/>
                  <a:pt x="1329" y="291"/>
                </a:cubicBezTo>
                <a:cubicBezTo>
                  <a:pt x="1333" y="291"/>
                  <a:pt x="1342" y="276"/>
                  <a:pt x="1344" y="273"/>
                </a:cubicBezTo>
                <a:cubicBezTo>
                  <a:pt x="1336" y="364"/>
                  <a:pt x="1332" y="456"/>
                  <a:pt x="1350" y="546"/>
                </a:cubicBezTo>
                <a:cubicBezTo>
                  <a:pt x="1367" y="529"/>
                  <a:pt x="1364" y="521"/>
                  <a:pt x="1374" y="501"/>
                </a:cubicBezTo>
                <a:cubicBezTo>
                  <a:pt x="1355" y="482"/>
                  <a:pt x="1353" y="486"/>
                  <a:pt x="1347" y="465"/>
                </a:cubicBezTo>
                <a:cubicBezTo>
                  <a:pt x="1345" y="457"/>
                  <a:pt x="1341" y="441"/>
                  <a:pt x="1341" y="441"/>
                </a:cubicBezTo>
                <a:cubicBezTo>
                  <a:pt x="1339" y="415"/>
                  <a:pt x="1333" y="388"/>
                  <a:pt x="1338" y="363"/>
                </a:cubicBezTo>
                <a:cubicBezTo>
                  <a:pt x="1349" y="374"/>
                  <a:pt x="1356" y="400"/>
                  <a:pt x="1362" y="381"/>
                </a:cubicBezTo>
                <a:cubicBezTo>
                  <a:pt x="1357" y="340"/>
                  <a:pt x="1356" y="341"/>
                  <a:pt x="1362" y="285"/>
                </a:cubicBezTo>
                <a:cubicBezTo>
                  <a:pt x="1364" y="266"/>
                  <a:pt x="1368" y="347"/>
                  <a:pt x="1368" y="315"/>
                </a:cubicBezTo>
                <a:cubicBezTo>
                  <a:pt x="1368" y="305"/>
                  <a:pt x="1366" y="295"/>
                  <a:pt x="1365" y="285"/>
                </a:cubicBezTo>
                <a:cubicBezTo>
                  <a:pt x="1372" y="258"/>
                  <a:pt x="1366" y="284"/>
                  <a:pt x="1386" y="291"/>
                </a:cubicBezTo>
                <a:cubicBezTo>
                  <a:pt x="1387" y="285"/>
                  <a:pt x="1387" y="224"/>
                  <a:pt x="1395" y="270"/>
                </a:cubicBezTo>
                <a:cubicBezTo>
                  <a:pt x="1418" y="255"/>
                  <a:pt x="1388" y="278"/>
                  <a:pt x="1407" y="240"/>
                </a:cubicBezTo>
                <a:cubicBezTo>
                  <a:pt x="1409" y="236"/>
                  <a:pt x="1409" y="248"/>
                  <a:pt x="1410" y="252"/>
                </a:cubicBezTo>
                <a:cubicBezTo>
                  <a:pt x="1415" y="282"/>
                  <a:pt x="1408" y="268"/>
                  <a:pt x="1419" y="285"/>
                </a:cubicBezTo>
                <a:cubicBezTo>
                  <a:pt x="1422" y="272"/>
                  <a:pt x="1428" y="246"/>
                  <a:pt x="1428" y="246"/>
                </a:cubicBezTo>
                <a:cubicBezTo>
                  <a:pt x="1447" y="251"/>
                  <a:pt x="1443" y="266"/>
                  <a:pt x="1449" y="249"/>
                </a:cubicBezTo>
                <a:cubicBezTo>
                  <a:pt x="1451" y="234"/>
                  <a:pt x="1453" y="219"/>
                  <a:pt x="1458" y="204"/>
                </a:cubicBezTo>
                <a:cubicBezTo>
                  <a:pt x="1496" y="223"/>
                  <a:pt x="1475" y="308"/>
                  <a:pt x="1476" y="330"/>
                </a:cubicBezTo>
                <a:cubicBezTo>
                  <a:pt x="1484" y="298"/>
                  <a:pt x="1485" y="287"/>
                  <a:pt x="1482" y="252"/>
                </a:cubicBezTo>
                <a:cubicBezTo>
                  <a:pt x="1476" y="277"/>
                  <a:pt x="1470" y="304"/>
                  <a:pt x="1470" y="330"/>
                </a:cubicBezTo>
                <a:cubicBezTo>
                  <a:pt x="1470" y="334"/>
                  <a:pt x="1472" y="322"/>
                  <a:pt x="1473" y="318"/>
                </a:cubicBezTo>
                <a:cubicBezTo>
                  <a:pt x="1475" y="313"/>
                  <a:pt x="1477" y="308"/>
                  <a:pt x="1479" y="303"/>
                </a:cubicBezTo>
                <a:cubicBezTo>
                  <a:pt x="1480" y="281"/>
                  <a:pt x="1480" y="259"/>
                  <a:pt x="1482" y="237"/>
                </a:cubicBezTo>
                <a:cubicBezTo>
                  <a:pt x="1482" y="233"/>
                  <a:pt x="1481" y="226"/>
                  <a:pt x="1485" y="225"/>
                </a:cubicBezTo>
                <a:cubicBezTo>
                  <a:pt x="1487" y="224"/>
                  <a:pt x="1501" y="254"/>
                  <a:pt x="1503" y="258"/>
                </a:cubicBezTo>
                <a:cubicBezTo>
                  <a:pt x="1508" y="233"/>
                  <a:pt x="1501" y="231"/>
                  <a:pt x="1515" y="243"/>
                </a:cubicBezTo>
                <a:cubicBezTo>
                  <a:pt x="1518" y="246"/>
                  <a:pt x="1523" y="247"/>
                  <a:pt x="1527" y="249"/>
                </a:cubicBezTo>
                <a:cubicBezTo>
                  <a:pt x="1530" y="253"/>
                  <a:pt x="1531" y="260"/>
                  <a:pt x="1536" y="261"/>
                </a:cubicBezTo>
                <a:cubicBezTo>
                  <a:pt x="1539" y="262"/>
                  <a:pt x="1536" y="252"/>
                  <a:pt x="1539" y="252"/>
                </a:cubicBezTo>
                <a:cubicBezTo>
                  <a:pt x="1543" y="252"/>
                  <a:pt x="1547" y="268"/>
                  <a:pt x="1548" y="270"/>
                </a:cubicBezTo>
                <a:cubicBezTo>
                  <a:pt x="1556" y="255"/>
                  <a:pt x="1557" y="244"/>
                  <a:pt x="1575" y="249"/>
                </a:cubicBezTo>
                <a:cubicBezTo>
                  <a:pt x="1578" y="364"/>
                  <a:pt x="1575" y="394"/>
                  <a:pt x="1587" y="333"/>
                </a:cubicBezTo>
                <a:cubicBezTo>
                  <a:pt x="1590" y="343"/>
                  <a:pt x="1584" y="366"/>
                  <a:pt x="1584" y="366"/>
                </a:cubicBezTo>
                <a:cubicBezTo>
                  <a:pt x="1585" y="351"/>
                  <a:pt x="1586" y="336"/>
                  <a:pt x="1587" y="321"/>
                </a:cubicBezTo>
                <a:cubicBezTo>
                  <a:pt x="1591" y="275"/>
                  <a:pt x="1591" y="303"/>
                  <a:pt x="1596" y="318"/>
                </a:cubicBezTo>
                <a:cubicBezTo>
                  <a:pt x="1597" y="313"/>
                  <a:pt x="1595" y="307"/>
                  <a:pt x="1599" y="303"/>
                </a:cubicBezTo>
                <a:cubicBezTo>
                  <a:pt x="1601" y="301"/>
                  <a:pt x="1602" y="309"/>
                  <a:pt x="1602" y="312"/>
                </a:cubicBezTo>
                <a:cubicBezTo>
                  <a:pt x="1604" y="323"/>
                  <a:pt x="1604" y="334"/>
                  <a:pt x="1605" y="345"/>
                </a:cubicBezTo>
                <a:cubicBezTo>
                  <a:pt x="1607" y="317"/>
                  <a:pt x="1602" y="277"/>
                  <a:pt x="1623" y="309"/>
                </a:cubicBezTo>
                <a:cubicBezTo>
                  <a:pt x="1626" y="325"/>
                  <a:pt x="1628" y="339"/>
                  <a:pt x="1635" y="354"/>
                </a:cubicBezTo>
                <a:cubicBezTo>
                  <a:pt x="1635" y="357"/>
                  <a:pt x="1627" y="419"/>
                  <a:pt x="1629" y="414"/>
                </a:cubicBezTo>
                <a:cubicBezTo>
                  <a:pt x="1635" y="401"/>
                  <a:pt x="1633" y="386"/>
                  <a:pt x="1635" y="372"/>
                </a:cubicBezTo>
                <a:cubicBezTo>
                  <a:pt x="1633" y="365"/>
                  <a:pt x="1624" y="342"/>
                  <a:pt x="1635" y="339"/>
                </a:cubicBezTo>
                <a:cubicBezTo>
                  <a:pt x="1643" y="337"/>
                  <a:pt x="1653" y="357"/>
                  <a:pt x="1653" y="357"/>
                </a:cubicBezTo>
                <a:cubicBezTo>
                  <a:pt x="1663" y="328"/>
                  <a:pt x="1657" y="322"/>
                  <a:pt x="1668" y="372"/>
                </a:cubicBezTo>
                <a:cubicBezTo>
                  <a:pt x="1667" y="360"/>
                  <a:pt x="1665" y="348"/>
                  <a:pt x="1665" y="336"/>
                </a:cubicBezTo>
                <a:cubicBezTo>
                  <a:pt x="1665" y="333"/>
                  <a:pt x="1665" y="346"/>
                  <a:pt x="1668" y="345"/>
                </a:cubicBezTo>
                <a:cubicBezTo>
                  <a:pt x="1672" y="344"/>
                  <a:pt x="1672" y="337"/>
                  <a:pt x="1674" y="333"/>
                </a:cubicBezTo>
                <a:cubicBezTo>
                  <a:pt x="1675" y="329"/>
                  <a:pt x="1676" y="325"/>
                  <a:pt x="1677" y="321"/>
                </a:cubicBezTo>
                <a:cubicBezTo>
                  <a:pt x="1685" y="334"/>
                  <a:pt x="1685" y="351"/>
                  <a:pt x="1695" y="336"/>
                </a:cubicBezTo>
                <a:cubicBezTo>
                  <a:pt x="1701" y="291"/>
                  <a:pt x="1708" y="314"/>
                  <a:pt x="1713" y="336"/>
                </a:cubicBezTo>
                <a:cubicBezTo>
                  <a:pt x="1714" y="326"/>
                  <a:pt x="1712" y="315"/>
                  <a:pt x="1716" y="306"/>
                </a:cubicBezTo>
                <a:cubicBezTo>
                  <a:pt x="1717" y="303"/>
                  <a:pt x="1719" y="316"/>
                  <a:pt x="1722" y="315"/>
                </a:cubicBezTo>
                <a:cubicBezTo>
                  <a:pt x="1726" y="314"/>
                  <a:pt x="1726" y="307"/>
                  <a:pt x="1728" y="303"/>
                </a:cubicBezTo>
                <a:cubicBezTo>
                  <a:pt x="1730" y="276"/>
                  <a:pt x="1730" y="243"/>
                  <a:pt x="1746" y="219"/>
                </a:cubicBezTo>
                <a:cubicBezTo>
                  <a:pt x="1748" y="284"/>
                  <a:pt x="1742" y="315"/>
                  <a:pt x="1755" y="366"/>
                </a:cubicBezTo>
                <a:cubicBezTo>
                  <a:pt x="1761" y="355"/>
                  <a:pt x="1763" y="344"/>
                  <a:pt x="1770" y="333"/>
                </a:cubicBezTo>
                <a:cubicBezTo>
                  <a:pt x="1773" y="312"/>
                  <a:pt x="1775" y="290"/>
                  <a:pt x="1782" y="270"/>
                </a:cubicBezTo>
                <a:cubicBezTo>
                  <a:pt x="1805" y="305"/>
                  <a:pt x="1772" y="364"/>
                  <a:pt x="1803" y="318"/>
                </a:cubicBezTo>
                <a:cubicBezTo>
                  <a:pt x="1810" y="290"/>
                  <a:pt x="1807" y="286"/>
                  <a:pt x="1812" y="306"/>
                </a:cubicBezTo>
                <a:cubicBezTo>
                  <a:pt x="1824" y="258"/>
                  <a:pt x="1811" y="208"/>
                  <a:pt x="1821" y="159"/>
                </a:cubicBezTo>
                <a:cubicBezTo>
                  <a:pt x="1843" y="166"/>
                  <a:pt x="1839" y="187"/>
                  <a:pt x="1845" y="207"/>
                </a:cubicBezTo>
                <a:cubicBezTo>
                  <a:pt x="1853" y="236"/>
                  <a:pt x="1862" y="267"/>
                  <a:pt x="1875" y="294"/>
                </a:cubicBezTo>
                <a:cubicBezTo>
                  <a:pt x="1876" y="244"/>
                  <a:pt x="1864" y="37"/>
                  <a:pt x="1884" y="138"/>
                </a:cubicBezTo>
                <a:cubicBezTo>
                  <a:pt x="1885" y="143"/>
                  <a:pt x="1885" y="148"/>
                  <a:pt x="1887" y="153"/>
                </a:cubicBezTo>
                <a:cubicBezTo>
                  <a:pt x="1889" y="158"/>
                  <a:pt x="1893" y="161"/>
                  <a:pt x="1896" y="165"/>
                </a:cubicBezTo>
                <a:cubicBezTo>
                  <a:pt x="1901" y="151"/>
                  <a:pt x="1905" y="140"/>
                  <a:pt x="1908" y="126"/>
                </a:cubicBezTo>
                <a:cubicBezTo>
                  <a:pt x="1902" y="107"/>
                  <a:pt x="1907" y="88"/>
                  <a:pt x="1911" y="69"/>
                </a:cubicBezTo>
                <a:cubicBezTo>
                  <a:pt x="1918" y="109"/>
                  <a:pt x="1918" y="148"/>
                  <a:pt x="1920" y="189"/>
                </a:cubicBezTo>
                <a:cubicBezTo>
                  <a:pt x="1930" y="113"/>
                  <a:pt x="1920" y="147"/>
                  <a:pt x="1938" y="171"/>
                </a:cubicBezTo>
                <a:cubicBezTo>
                  <a:pt x="1957" y="156"/>
                  <a:pt x="1955" y="139"/>
                  <a:pt x="1971" y="129"/>
                </a:cubicBezTo>
                <a:cubicBezTo>
                  <a:pt x="1998" y="147"/>
                  <a:pt x="1956" y="116"/>
                  <a:pt x="1983" y="156"/>
                </a:cubicBezTo>
                <a:cubicBezTo>
                  <a:pt x="1985" y="159"/>
                  <a:pt x="1985" y="148"/>
                  <a:pt x="1986" y="144"/>
                </a:cubicBezTo>
                <a:cubicBezTo>
                  <a:pt x="1987" y="137"/>
                  <a:pt x="1987" y="130"/>
                  <a:pt x="1989" y="123"/>
                </a:cubicBezTo>
                <a:cubicBezTo>
                  <a:pt x="1993" y="110"/>
                  <a:pt x="2000" y="98"/>
                  <a:pt x="2004" y="84"/>
                </a:cubicBezTo>
                <a:cubicBezTo>
                  <a:pt x="2008" y="92"/>
                  <a:pt x="2005" y="104"/>
                  <a:pt x="2013" y="108"/>
                </a:cubicBezTo>
                <a:cubicBezTo>
                  <a:pt x="2016" y="109"/>
                  <a:pt x="2015" y="102"/>
                  <a:pt x="2016" y="99"/>
                </a:cubicBezTo>
                <a:cubicBezTo>
                  <a:pt x="2024" y="58"/>
                  <a:pt x="2011" y="70"/>
                  <a:pt x="2031" y="57"/>
                </a:cubicBezTo>
                <a:cubicBezTo>
                  <a:pt x="2041" y="42"/>
                  <a:pt x="2036" y="40"/>
                  <a:pt x="2055" y="33"/>
                </a:cubicBezTo>
                <a:cubicBezTo>
                  <a:pt x="2059" y="17"/>
                  <a:pt x="2057" y="0"/>
                  <a:pt x="2067" y="30"/>
                </a:cubicBezTo>
                <a:cubicBezTo>
                  <a:pt x="2073" y="107"/>
                  <a:pt x="2073" y="97"/>
                  <a:pt x="2091" y="150"/>
                </a:cubicBezTo>
                <a:cubicBezTo>
                  <a:pt x="2119" y="109"/>
                  <a:pt x="2095" y="154"/>
                  <a:pt x="2103" y="177"/>
                </a:cubicBezTo>
                <a:cubicBezTo>
                  <a:pt x="2111" y="145"/>
                  <a:pt x="2117" y="199"/>
                  <a:pt x="2118" y="207"/>
                </a:cubicBezTo>
                <a:cubicBezTo>
                  <a:pt x="2119" y="221"/>
                  <a:pt x="2120" y="235"/>
                  <a:pt x="2121" y="249"/>
                </a:cubicBezTo>
                <a:cubicBezTo>
                  <a:pt x="2122" y="260"/>
                  <a:pt x="2116" y="274"/>
                  <a:pt x="2124" y="282"/>
                </a:cubicBezTo>
                <a:cubicBezTo>
                  <a:pt x="2129" y="287"/>
                  <a:pt x="2136" y="264"/>
                  <a:pt x="2136" y="264"/>
                </a:cubicBezTo>
                <a:cubicBezTo>
                  <a:pt x="2145" y="218"/>
                  <a:pt x="2134" y="292"/>
                  <a:pt x="2133" y="297"/>
                </a:cubicBezTo>
                <a:cubicBezTo>
                  <a:pt x="2133" y="300"/>
                  <a:pt x="2138" y="347"/>
                  <a:pt x="2148" y="318"/>
                </a:cubicBezTo>
                <a:cubicBezTo>
                  <a:pt x="2153" y="338"/>
                  <a:pt x="2153" y="333"/>
                  <a:pt x="2148" y="363"/>
                </a:cubicBezTo>
                <a:cubicBezTo>
                  <a:pt x="2147" y="369"/>
                  <a:pt x="2160" y="384"/>
                  <a:pt x="2160" y="384"/>
                </a:cubicBezTo>
                <a:cubicBezTo>
                  <a:pt x="2162" y="430"/>
                  <a:pt x="2162" y="575"/>
                  <a:pt x="2163" y="642"/>
                </a:cubicBezTo>
                <a:cubicBezTo>
                  <a:pt x="2158" y="704"/>
                  <a:pt x="2169" y="725"/>
                  <a:pt x="2169" y="786"/>
                </a:cubicBezTo>
                <a:cubicBezTo>
                  <a:pt x="2169" y="847"/>
                  <a:pt x="2157" y="961"/>
                  <a:pt x="2163" y="1011"/>
                </a:cubicBezTo>
              </a:path>
            </a:pathLst>
          </a:custGeom>
          <a:solidFill>
            <a:srgbClr val="008000"/>
          </a:solidFill>
          <a:ln>
            <a:noFill/>
          </a:ln>
          <a:effectLst>
            <a:outerShdw dist="17961" dir="18900000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92729" name="Group 569"/>
          <p:cNvGrpSpPr>
            <a:grpSpLocks/>
          </p:cNvGrpSpPr>
          <p:nvPr/>
        </p:nvGrpSpPr>
        <p:grpSpPr bwMode="auto">
          <a:xfrm rot="-24632303">
            <a:off x="5577682" y="2361406"/>
            <a:ext cx="2071688" cy="396875"/>
            <a:chOff x="1053" y="1992"/>
            <a:chExt cx="2140" cy="381"/>
          </a:xfrm>
        </p:grpSpPr>
        <p:sp>
          <p:nvSpPr>
            <p:cNvPr id="92730" name="Freeform 570"/>
            <p:cNvSpPr>
              <a:spLocks/>
            </p:cNvSpPr>
            <p:nvPr/>
          </p:nvSpPr>
          <p:spPr bwMode="auto">
            <a:xfrm>
              <a:off x="1053" y="1992"/>
              <a:ext cx="2140" cy="381"/>
            </a:xfrm>
            <a:custGeom>
              <a:avLst/>
              <a:gdLst>
                <a:gd name="T0" fmla="*/ 1973 w 2140"/>
                <a:gd name="T1" fmla="*/ 0 h 381"/>
                <a:gd name="T2" fmla="*/ 1785 w 2140"/>
                <a:gd name="T3" fmla="*/ 24 h 381"/>
                <a:gd name="T4" fmla="*/ 1656 w 2140"/>
                <a:gd name="T5" fmla="*/ 46 h 381"/>
                <a:gd name="T6" fmla="*/ 1611 w 2140"/>
                <a:gd name="T7" fmla="*/ 48 h 381"/>
                <a:gd name="T8" fmla="*/ 1301 w 2140"/>
                <a:gd name="T9" fmla="*/ 108 h 381"/>
                <a:gd name="T10" fmla="*/ 853 w 2140"/>
                <a:gd name="T11" fmla="*/ 191 h 381"/>
                <a:gd name="T12" fmla="*/ 563 w 2140"/>
                <a:gd name="T13" fmla="*/ 250 h 381"/>
                <a:gd name="T14" fmla="*/ 248 w 2140"/>
                <a:gd name="T15" fmla="*/ 304 h 381"/>
                <a:gd name="T16" fmla="*/ 12 w 2140"/>
                <a:gd name="T17" fmla="*/ 351 h 381"/>
                <a:gd name="T18" fmla="*/ 8 w 2140"/>
                <a:gd name="T19" fmla="*/ 376 h 381"/>
                <a:gd name="T20" fmla="*/ 104 w 2140"/>
                <a:gd name="T21" fmla="*/ 367 h 381"/>
                <a:gd name="T22" fmla="*/ 154 w 2140"/>
                <a:gd name="T23" fmla="*/ 374 h 381"/>
                <a:gd name="T24" fmla="*/ 249 w 2140"/>
                <a:gd name="T25" fmla="*/ 359 h 381"/>
                <a:gd name="T26" fmla="*/ 401 w 2140"/>
                <a:gd name="T27" fmla="*/ 342 h 381"/>
                <a:gd name="T28" fmla="*/ 650 w 2140"/>
                <a:gd name="T29" fmla="*/ 285 h 381"/>
                <a:gd name="T30" fmla="*/ 817 w 2140"/>
                <a:gd name="T31" fmla="*/ 273 h 381"/>
                <a:gd name="T32" fmla="*/ 1010 w 2140"/>
                <a:gd name="T33" fmla="*/ 238 h 381"/>
                <a:gd name="T34" fmla="*/ 1299 w 2140"/>
                <a:gd name="T35" fmla="*/ 176 h 381"/>
                <a:gd name="T36" fmla="*/ 1532 w 2140"/>
                <a:gd name="T37" fmla="*/ 126 h 381"/>
                <a:gd name="T38" fmla="*/ 1700 w 2140"/>
                <a:gd name="T39" fmla="*/ 85 h 381"/>
                <a:gd name="T40" fmla="*/ 1788 w 2140"/>
                <a:gd name="T41" fmla="*/ 67 h 381"/>
                <a:gd name="T42" fmla="*/ 1828 w 2140"/>
                <a:gd name="T43" fmla="*/ 89 h 381"/>
                <a:gd name="T44" fmla="*/ 1926 w 2140"/>
                <a:gd name="T45" fmla="*/ 53 h 381"/>
                <a:gd name="T46" fmla="*/ 1976 w 2140"/>
                <a:gd name="T47" fmla="*/ 62 h 381"/>
                <a:gd name="T48" fmla="*/ 1905 w 2140"/>
                <a:gd name="T49" fmla="*/ 109 h 381"/>
                <a:gd name="T50" fmla="*/ 1809 w 2140"/>
                <a:gd name="T51" fmla="*/ 118 h 381"/>
                <a:gd name="T52" fmla="*/ 1779 w 2140"/>
                <a:gd name="T53" fmla="*/ 106 h 381"/>
                <a:gd name="T54" fmla="*/ 1753 w 2140"/>
                <a:gd name="T55" fmla="*/ 86 h 381"/>
                <a:gd name="T56" fmla="*/ 1672 w 2140"/>
                <a:gd name="T57" fmla="*/ 99 h 381"/>
                <a:gd name="T58" fmla="*/ 1663 w 2140"/>
                <a:gd name="T59" fmla="*/ 187 h 381"/>
                <a:gd name="T60" fmla="*/ 1712 w 2140"/>
                <a:gd name="T61" fmla="*/ 258 h 381"/>
                <a:gd name="T62" fmla="*/ 1832 w 2140"/>
                <a:gd name="T63" fmla="*/ 322 h 381"/>
                <a:gd name="T64" fmla="*/ 1999 w 2140"/>
                <a:gd name="T65" fmla="*/ 294 h 381"/>
                <a:gd name="T66" fmla="*/ 2094 w 2140"/>
                <a:gd name="T67" fmla="*/ 244 h 381"/>
                <a:gd name="T68" fmla="*/ 2140 w 2140"/>
                <a:gd name="T69" fmla="*/ 138 h 381"/>
                <a:gd name="T70" fmla="*/ 2093 w 2140"/>
                <a:gd name="T71" fmla="*/ 33 h 381"/>
                <a:gd name="T72" fmla="*/ 1971 w 2140"/>
                <a:gd name="T73" fmla="*/ 0 h 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140" h="381">
                  <a:moveTo>
                    <a:pt x="1973" y="0"/>
                  </a:moveTo>
                  <a:cubicBezTo>
                    <a:pt x="1944" y="4"/>
                    <a:pt x="1838" y="16"/>
                    <a:pt x="1785" y="24"/>
                  </a:cubicBezTo>
                  <a:cubicBezTo>
                    <a:pt x="1732" y="32"/>
                    <a:pt x="1685" y="42"/>
                    <a:pt x="1656" y="46"/>
                  </a:cubicBezTo>
                  <a:cubicBezTo>
                    <a:pt x="1613" y="51"/>
                    <a:pt x="1670" y="38"/>
                    <a:pt x="1611" y="48"/>
                  </a:cubicBezTo>
                  <a:cubicBezTo>
                    <a:pt x="1552" y="58"/>
                    <a:pt x="1427" y="84"/>
                    <a:pt x="1301" y="108"/>
                  </a:cubicBezTo>
                  <a:cubicBezTo>
                    <a:pt x="1175" y="132"/>
                    <a:pt x="976" y="168"/>
                    <a:pt x="853" y="191"/>
                  </a:cubicBezTo>
                  <a:cubicBezTo>
                    <a:pt x="731" y="213"/>
                    <a:pt x="703" y="223"/>
                    <a:pt x="563" y="250"/>
                  </a:cubicBezTo>
                  <a:cubicBezTo>
                    <a:pt x="462" y="269"/>
                    <a:pt x="339" y="288"/>
                    <a:pt x="248" y="304"/>
                  </a:cubicBezTo>
                  <a:cubicBezTo>
                    <a:pt x="156" y="321"/>
                    <a:pt x="51" y="339"/>
                    <a:pt x="12" y="351"/>
                  </a:cubicBezTo>
                  <a:cubicBezTo>
                    <a:pt x="4" y="352"/>
                    <a:pt x="0" y="374"/>
                    <a:pt x="8" y="376"/>
                  </a:cubicBezTo>
                  <a:cubicBezTo>
                    <a:pt x="40" y="381"/>
                    <a:pt x="72" y="367"/>
                    <a:pt x="104" y="367"/>
                  </a:cubicBezTo>
                  <a:cubicBezTo>
                    <a:pt x="122" y="367"/>
                    <a:pt x="154" y="374"/>
                    <a:pt x="154" y="374"/>
                  </a:cubicBezTo>
                  <a:cubicBezTo>
                    <a:pt x="179" y="374"/>
                    <a:pt x="209" y="364"/>
                    <a:pt x="249" y="359"/>
                  </a:cubicBezTo>
                  <a:cubicBezTo>
                    <a:pt x="290" y="354"/>
                    <a:pt x="334" y="354"/>
                    <a:pt x="401" y="342"/>
                  </a:cubicBezTo>
                  <a:cubicBezTo>
                    <a:pt x="467" y="330"/>
                    <a:pt x="581" y="296"/>
                    <a:pt x="650" y="285"/>
                  </a:cubicBezTo>
                  <a:cubicBezTo>
                    <a:pt x="733" y="276"/>
                    <a:pt x="754" y="246"/>
                    <a:pt x="817" y="273"/>
                  </a:cubicBezTo>
                  <a:cubicBezTo>
                    <a:pt x="877" y="267"/>
                    <a:pt x="930" y="255"/>
                    <a:pt x="1010" y="238"/>
                  </a:cubicBezTo>
                  <a:cubicBezTo>
                    <a:pt x="1090" y="222"/>
                    <a:pt x="1212" y="195"/>
                    <a:pt x="1299" y="176"/>
                  </a:cubicBezTo>
                  <a:cubicBezTo>
                    <a:pt x="1386" y="157"/>
                    <a:pt x="1466" y="141"/>
                    <a:pt x="1532" y="126"/>
                  </a:cubicBezTo>
                  <a:cubicBezTo>
                    <a:pt x="1673" y="96"/>
                    <a:pt x="1657" y="95"/>
                    <a:pt x="1700" y="85"/>
                  </a:cubicBezTo>
                  <a:cubicBezTo>
                    <a:pt x="1743" y="76"/>
                    <a:pt x="1767" y="67"/>
                    <a:pt x="1788" y="67"/>
                  </a:cubicBezTo>
                  <a:cubicBezTo>
                    <a:pt x="1809" y="68"/>
                    <a:pt x="1805" y="91"/>
                    <a:pt x="1828" y="89"/>
                  </a:cubicBezTo>
                  <a:cubicBezTo>
                    <a:pt x="1846" y="91"/>
                    <a:pt x="1901" y="57"/>
                    <a:pt x="1926" y="53"/>
                  </a:cubicBezTo>
                  <a:cubicBezTo>
                    <a:pt x="1950" y="48"/>
                    <a:pt x="1979" y="52"/>
                    <a:pt x="1976" y="62"/>
                  </a:cubicBezTo>
                  <a:cubicBezTo>
                    <a:pt x="1983" y="75"/>
                    <a:pt x="1948" y="97"/>
                    <a:pt x="1905" y="109"/>
                  </a:cubicBezTo>
                  <a:cubicBezTo>
                    <a:pt x="1877" y="116"/>
                    <a:pt x="1831" y="119"/>
                    <a:pt x="1809" y="118"/>
                  </a:cubicBezTo>
                  <a:cubicBezTo>
                    <a:pt x="1788" y="118"/>
                    <a:pt x="1788" y="111"/>
                    <a:pt x="1779" y="106"/>
                  </a:cubicBezTo>
                  <a:cubicBezTo>
                    <a:pt x="1769" y="100"/>
                    <a:pt x="1770" y="87"/>
                    <a:pt x="1753" y="86"/>
                  </a:cubicBezTo>
                  <a:cubicBezTo>
                    <a:pt x="1735" y="85"/>
                    <a:pt x="1686" y="82"/>
                    <a:pt x="1672" y="99"/>
                  </a:cubicBezTo>
                  <a:cubicBezTo>
                    <a:pt x="1657" y="115"/>
                    <a:pt x="1656" y="161"/>
                    <a:pt x="1663" y="187"/>
                  </a:cubicBezTo>
                  <a:cubicBezTo>
                    <a:pt x="1681" y="195"/>
                    <a:pt x="1699" y="244"/>
                    <a:pt x="1712" y="258"/>
                  </a:cubicBezTo>
                  <a:cubicBezTo>
                    <a:pt x="1735" y="278"/>
                    <a:pt x="1789" y="310"/>
                    <a:pt x="1832" y="322"/>
                  </a:cubicBezTo>
                  <a:cubicBezTo>
                    <a:pt x="1867" y="324"/>
                    <a:pt x="1956" y="306"/>
                    <a:pt x="1999" y="294"/>
                  </a:cubicBezTo>
                  <a:cubicBezTo>
                    <a:pt x="2043" y="281"/>
                    <a:pt x="2070" y="270"/>
                    <a:pt x="2094" y="244"/>
                  </a:cubicBezTo>
                  <a:cubicBezTo>
                    <a:pt x="2107" y="230"/>
                    <a:pt x="2140" y="174"/>
                    <a:pt x="2140" y="138"/>
                  </a:cubicBezTo>
                  <a:cubicBezTo>
                    <a:pt x="2140" y="103"/>
                    <a:pt x="2121" y="56"/>
                    <a:pt x="2093" y="33"/>
                  </a:cubicBezTo>
                  <a:cubicBezTo>
                    <a:pt x="2067" y="17"/>
                    <a:pt x="1991" y="6"/>
                    <a:pt x="1971" y="0"/>
                  </a:cubicBezTo>
                </a:path>
              </a:pathLst>
            </a:custGeom>
            <a:solidFill>
              <a:srgbClr val="8F5A19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731" name="Freeform 571"/>
            <p:cNvSpPr>
              <a:spLocks/>
            </p:cNvSpPr>
            <p:nvPr/>
          </p:nvSpPr>
          <p:spPr bwMode="auto">
            <a:xfrm rot="4787369" flipH="1">
              <a:off x="2904" y="1993"/>
              <a:ext cx="242" cy="323"/>
            </a:xfrm>
            <a:custGeom>
              <a:avLst/>
              <a:gdLst>
                <a:gd name="T0" fmla="*/ 224 w 242"/>
                <a:gd name="T1" fmla="*/ 99 h 323"/>
                <a:gd name="T2" fmla="*/ 215 w 242"/>
                <a:gd name="T3" fmla="*/ 84 h 323"/>
                <a:gd name="T4" fmla="*/ 203 w 242"/>
                <a:gd name="T5" fmla="*/ 76 h 323"/>
                <a:gd name="T6" fmla="*/ 206 w 242"/>
                <a:gd name="T7" fmla="*/ 90 h 323"/>
                <a:gd name="T8" fmla="*/ 177 w 242"/>
                <a:gd name="T9" fmla="*/ 100 h 323"/>
                <a:gd name="T10" fmla="*/ 159 w 242"/>
                <a:gd name="T11" fmla="*/ 117 h 323"/>
                <a:gd name="T12" fmla="*/ 141 w 242"/>
                <a:gd name="T13" fmla="*/ 138 h 323"/>
                <a:gd name="T14" fmla="*/ 126 w 242"/>
                <a:gd name="T15" fmla="*/ 165 h 323"/>
                <a:gd name="T16" fmla="*/ 123 w 242"/>
                <a:gd name="T17" fmla="*/ 171 h 323"/>
                <a:gd name="T18" fmla="*/ 119 w 242"/>
                <a:gd name="T19" fmla="*/ 192 h 323"/>
                <a:gd name="T20" fmla="*/ 107 w 242"/>
                <a:gd name="T21" fmla="*/ 262 h 323"/>
                <a:gd name="T22" fmla="*/ 90 w 242"/>
                <a:gd name="T23" fmla="*/ 271 h 323"/>
                <a:gd name="T24" fmla="*/ 81 w 242"/>
                <a:gd name="T25" fmla="*/ 285 h 323"/>
                <a:gd name="T26" fmla="*/ 69 w 242"/>
                <a:gd name="T27" fmla="*/ 274 h 323"/>
                <a:gd name="T28" fmla="*/ 48 w 242"/>
                <a:gd name="T29" fmla="*/ 285 h 323"/>
                <a:gd name="T30" fmla="*/ 42 w 242"/>
                <a:gd name="T31" fmla="*/ 307 h 323"/>
                <a:gd name="T32" fmla="*/ 39 w 242"/>
                <a:gd name="T33" fmla="*/ 322 h 323"/>
                <a:gd name="T34" fmla="*/ 15 w 242"/>
                <a:gd name="T35" fmla="*/ 300 h 323"/>
                <a:gd name="T36" fmla="*/ 9 w 242"/>
                <a:gd name="T37" fmla="*/ 277 h 323"/>
                <a:gd name="T38" fmla="*/ 17 w 242"/>
                <a:gd name="T39" fmla="*/ 105 h 323"/>
                <a:gd name="T40" fmla="*/ 30 w 242"/>
                <a:gd name="T41" fmla="*/ 82 h 323"/>
                <a:gd name="T42" fmla="*/ 41 w 242"/>
                <a:gd name="T43" fmla="*/ 69 h 323"/>
                <a:gd name="T44" fmla="*/ 83 w 242"/>
                <a:gd name="T45" fmla="*/ 39 h 323"/>
                <a:gd name="T46" fmla="*/ 95 w 242"/>
                <a:gd name="T47" fmla="*/ 34 h 323"/>
                <a:gd name="T48" fmla="*/ 126 w 242"/>
                <a:gd name="T49" fmla="*/ 18 h 323"/>
                <a:gd name="T50" fmla="*/ 177 w 242"/>
                <a:gd name="T51" fmla="*/ 6 h 323"/>
                <a:gd name="T52" fmla="*/ 228 w 242"/>
                <a:gd name="T53" fmla="*/ 36 h 323"/>
                <a:gd name="T54" fmla="*/ 242 w 242"/>
                <a:gd name="T55" fmla="*/ 61 h 323"/>
                <a:gd name="T56" fmla="*/ 224 w 242"/>
                <a:gd name="T57" fmla="*/ 99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42" h="323">
                  <a:moveTo>
                    <a:pt x="224" y="99"/>
                  </a:moveTo>
                  <a:cubicBezTo>
                    <a:pt x="222" y="91"/>
                    <a:pt x="221" y="89"/>
                    <a:pt x="215" y="84"/>
                  </a:cubicBezTo>
                  <a:cubicBezTo>
                    <a:pt x="212" y="77"/>
                    <a:pt x="211" y="75"/>
                    <a:pt x="203" y="76"/>
                  </a:cubicBezTo>
                  <a:cubicBezTo>
                    <a:pt x="200" y="83"/>
                    <a:pt x="202" y="84"/>
                    <a:pt x="206" y="90"/>
                  </a:cubicBezTo>
                  <a:cubicBezTo>
                    <a:pt x="194" y="92"/>
                    <a:pt x="187" y="94"/>
                    <a:pt x="177" y="100"/>
                  </a:cubicBezTo>
                  <a:cubicBezTo>
                    <a:pt x="172" y="107"/>
                    <a:pt x="165" y="111"/>
                    <a:pt x="159" y="117"/>
                  </a:cubicBezTo>
                  <a:cubicBezTo>
                    <a:pt x="152" y="124"/>
                    <a:pt x="149" y="133"/>
                    <a:pt x="141" y="138"/>
                  </a:cubicBezTo>
                  <a:cubicBezTo>
                    <a:pt x="136" y="147"/>
                    <a:pt x="131" y="156"/>
                    <a:pt x="126" y="165"/>
                  </a:cubicBezTo>
                  <a:cubicBezTo>
                    <a:pt x="125" y="167"/>
                    <a:pt x="123" y="171"/>
                    <a:pt x="123" y="171"/>
                  </a:cubicBezTo>
                  <a:cubicBezTo>
                    <a:pt x="122" y="179"/>
                    <a:pt x="120" y="183"/>
                    <a:pt x="119" y="192"/>
                  </a:cubicBezTo>
                  <a:cubicBezTo>
                    <a:pt x="116" y="293"/>
                    <a:pt x="138" y="278"/>
                    <a:pt x="107" y="262"/>
                  </a:cubicBezTo>
                  <a:cubicBezTo>
                    <a:pt x="99" y="264"/>
                    <a:pt x="95" y="264"/>
                    <a:pt x="90" y="271"/>
                  </a:cubicBezTo>
                  <a:cubicBezTo>
                    <a:pt x="89" y="278"/>
                    <a:pt x="86" y="280"/>
                    <a:pt x="81" y="285"/>
                  </a:cubicBezTo>
                  <a:cubicBezTo>
                    <a:pt x="76" y="282"/>
                    <a:pt x="73" y="278"/>
                    <a:pt x="69" y="274"/>
                  </a:cubicBezTo>
                  <a:cubicBezTo>
                    <a:pt x="53" y="276"/>
                    <a:pt x="53" y="273"/>
                    <a:pt x="48" y="285"/>
                  </a:cubicBezTo>
                  <a:cubicBezTo>
                    <a:pt x="47" y="292"/>
                    <a:pt x="45" y="300"/>
                    <a:pt x="42" y="307"/>
                  </a:cubicBezTo>
                  <a:cubicBezTo>
                    <a:pt x="42" y="312"/>
                    <a:pt x="44" y="321"/>
                    <a:pt x="39" y="322"/>
                  </a:cubicBezTo>
                  <a:cubicBezTo>
                    <a:pt x="31" y="323"/>
                    <a:pt x="20" y="304"/>
                    <a:pt x="15" y="300"/>
                  </a:cubicBezTo>
                  <a:cubicBezTo>
                    <a:pt x="13" y="292"/>
                    <a:pt x="12" y="284"/>
                    <a:pt x="9" y="277"/>
                  </a:cubicBezTo>
                  <a:cubicBezTo>
                    <a:pt x="9" y="269"/>
                    <a:pt x="0" y="146"/>
                    <a:pt x="17" y="105"/>
                  </a:cubicBezTo>
                  <a:cubicBezTo>
                    <a:pt x="19" y="97"/>
                    <a:pt x="25" y="89"/>
                    <a:pt x="30" y="82"/>
                  </a:cubicBezTo>
                  <a:cubicBezTo>
                    <a:pt x="32" y="75"/>
                    <a:pt x="35" y="73"/>
                    <a:pt x="41" y="69"/>
                  </a:cubicBezTo>
                  <a:cubicBezTo>
                    <a:pt x="51" y="57"/>
                    <a:pt x="67" y="42"/>
                    <a:pt x="83" y="39"/>
                  </a:cubicBezTo>
                  <a:cubicBezTo>
                    <a:pt x="92" y="32"/>
                    <a:pt x="81" y="40"/>
                    <a:pt x="95" y="34"/>
                  </a:cubicBezTo>
                  <a:cubicBezTo>
                    <a:pt x="107" y="29"/>
                    <a:pt x="112" y="20"/>
                    <a:pt x="126" y="18"/>
                  </a:cubicBezTo>
                  <a:cubicBezTo>
                    <a:pt x="148" y="11"/>
                    <a:pt x="132" y="0"/>
                    <a:pt x="177" y="6"/>
                  </a:cubicBezTo>
                  <a:cubicBezTo>
                    <a:pt x="192" y="10"/>
                    <a:pt x="219" y="26"/>
                    <a:pt x="228" y="36"/>
                  </a:cubicBezTo>
                  <a:cubicBezTo>
                    <a:pt x="234" y="44"/>
                    <a:pt x="236" y="53"/>
                    <a:pt x="242" y="61"/>
                  </a:cubicBezTo>
                  <a:cubicBezTo>
                    <a:pt x="241" y="73"/>
                    <a:pt x="235" y="93"/>
                    <a:pt x="224" y="99"/>
                  </a:cubicBezTo>
                  <a:close/>
                </a:path>
              </a:pathLst>
            </a:custGeom>
            <a:solidFill>
              <a:srgbClr val="8000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732" name="Freeform 572"/>
            <p:cNvSpPr>
              <a:spLocks/>
            </p:cNvSpPr>
            <p:nvPr/>
          </p:nvSpPr>
          <p:spPr bwMode="auto">
            <a:xfrm rot="4787369" flipH="1">
              <a:off x="2838" y="1944"/>
              <a:ext cx="244" cy="458"/>
            </a:xfrm>
            <a:custGeom>
              <a:avLst/>
              <a:gdLst>
                <a:gd name="T0" fmla="*/ 220 w 244"/>
                <a:gd name="T1" fmla="*/ 379 h 458"/>
                <a:gd name="T2" fmla="*/ 199 w 244"/>
                <a:gd name="T3" fmla="*/ 429 h 458"/>
                <a:gd name="T4" fmla="*/ 147 w 244"/>
                <a:gd name="T5" fmla="*/ 424 h 458"/>
                <a:gd name="T6" fmla="*/ 115 w 244"/>
                <a:gd name="T7" fmla="*/ 409 h 458"/>
                <a:gd name="T8" fmla="*/ 100 w 244"/>
                <a:gd name="T9" fmla="*/ 393 h 458"/>
                <a:gd name="T10" fmla="*/ 81 w 244"/>
                <a:gd name="T11" fmla="*/ 375 h 458"/>
                <a:gd name="T12" fmla="*/ 67 w 244"/>
                <a:gd name="T13" fmla="*/ 360 h 458"/>
                <a:gd name="T14" fmla="*/ 54 w 244"/>
                <a:gd name="T15" fmla="*/ 342 h 458"/>
                <a:gd name="T16" fmla="*/ 46 w 244"/>
                <a:gd name="T17" fmla="*/ 321 h 458"/>
                <a:gd name="T18" fmla="*/ 40 w 244"/>
                <a:gd name="T19" fmla="*/ 307 h 458"/>
                <a:gd name="T20" fmla="*/ 30 w 244"/>
                <a:gd name="T21" fmla="*/ 198 h 458"/>
                <a:gd name="T22" fmla="*/ 40 w 244"/>
                <a:gd name="T23" fmla="*/ 124 h 458"/>
                <a:gd name="T24" fmla="*/ 55 w 244"/>
                <a:gd name="T25" fmla="*/ 88 h 458"/>
                <a:gd name="T26" fmla="*/ 82 w 244"/>
                <a:gd name="T27" fmla="*/ 85 h 458"/>
                <a:gd name="T28" fmla="*/ 90 w 244"/>
                <a:gd name="T29" fmla="*/ 109 h 458"/>
                <a:gd name="T30" fmla="*/ 111 w 244"/>
                <a:gd name="T31" fmla="*/ 108 h 458"/>
                <a:gd name="T32" fmla="*/ 118 w 244"/>
                <a:gd name="T33" fmla="*/ 93 h 458"/>
                <a:gd name="T34" fmla="*/ 135 w 244"/>
                <a:gd name="T35" fmla="*/ 84 h 458"/>
                <a:gd name="T36" fmla="*/ 120 w 244"/>
                <a:gd name="T37" fmla="*/ 39 h 458"/>
                <a:gd name="T38" fmla="*/ 136 w 244"/>
                <a:gd name="T39" fmla="*/ 27 h 458"/>
                <a:gd name="T40" fmla="*/ 154 w 244"/>
                <a:gd name="T41" fmla="*/ 24 h 458"/>
                <a:gd name="T42" fmla="*/ 174 w 244"/>
                <a:gd name="T43" fmla="*/ 9 h 458"/>
                <a:gd name="T44" fmla="*/ 154 w 244"/>
                <a:gd name="T45" fmla="*/ 0 h 458"/>
                <a:gd name="T46" fmla="*/ 124 w 244"/>
                <a:gd name="T47" fmla="*/ 4 h 458"/>
                <a:gd name="T48" fmla="*/ 106 w 244"/>
                <a:gd name="T49" fmla="*/ 10 h 458"/>
                <a:gd name="T50" fmla="*/ 93 w 244"/>
                <a:gd name="T51" fmla="*/ 16 h 458"/>
                <a:gd name="T52" fmla="*/ 76 w 244"/>
                <a:gd name="T53" fmla="*/ 25 h 458"/>
                <a:gd name="T54" fmla="*/ 49 w 244"/>
                <a:gd name="T55" fmla="*/ 43 h 458"/>
                <a:gd name="T56" fmla="*/ 34 w 244"/>
                <a:gd name="T57" fmla="*/ 60 h 458"/>
                <a:gd name="T58" fmla="*/ 10 w 244"/>
                <a:gd name="T59" fmla="*/ 130 h 458"/>
                <a:gd name="T60" fmla="*/ 1 w 244"/>
                <a:gd name="T61" fmla="*/ 265 h 458"/>
                <a:gd name="T62" fmla="*/ 16 w 244"/>
                <a:gd name="T63" fmla="*/ 339 h 458"/>
                <a:gd name="T64" fmla="*/ 61 w 244"/>
                <a:gd name="T65" fmla="*/ 400 h 458"/>
                <a:gd name="T66" fmla="*/ 88 w 244"/>
                <a:gd name="T67" fmla="*/ 423 h 458"/>
                <a:gd name="T68" fmla="*/ 165 w 244"/>
                <a:gd name="T69" fmla="*/ 454 h 458"/>
                <a:gd name="T70" fmla="*/ 228 w 244"/>
                <a:gd name="T71" fmla="*/ 450 h 458"/>
                <a:gd name="T72" fmla="*/ 241 w 244"/>
                <a:gd name="T73" fmla="*/ 421 h 458"/>
                <a:gd name="T74" fmla="*/ 240 w 244"/>
                <a:gd name="T75" fmla="*/ 376 h 458"/>
                <a:gd name="T76" fmla="*/ 223 w 244"/>
                <a:gd name="T77" fmla="*/ 348 h 458"/>
                <a:gd name="T78" fmla="*/ 201 w 244"/>
                <a:gd name="T79" fmla="*/ 334 h 458"/>
                <a:gd name="T80" fmla="*/ 195 w 244"/>
                <a:gd name="T81" fmla="*/ 313 h 458"/>
                <a:gd name="T82" fmla="*/ 181 w 244"/>
                <a:gd name="T83" fmla="*/ 271 h 458"/>
                <a:gd name="T84" fmla="*/ 186 w 244"/>
                <a:gd name="T85" fmla="*/ 196 h 458"/>
                <a:gd name="T86" fmla="*/ 198 w 244"/>
                <a:gd name="T87" fmla="*/ 171 h 458"/>
                <a:gd name="T88" fmla="*/ 204 w 244"/>
                <a:gd name="T89" fmla="*/ 157 h 458"/>
                <a:gd name="T90" fmla="*/ 216 w 244"/>
                <a:gd name="T91" fmla="*/ 133 h 458"/>
                <a:gd name="T92" fmla="*/ 196 w 244"/>
                <a:gd name="T93" fmla="*/ 130 h 458"/>
                <a:gd name="T94" fmla="*/ 174 w 244"/>
                <a:gd name="T95" fmla="*/ 166 h 458"/>
                <a:gd name="T96" fmla="*/ 159 w 244"/>
                <a:gd name="T97" fmla="*/ 213 h 458"/>
                <a:gd name="T98" fmla="*/ 160 w 244"/>
                <a:gd name="T99" fmla="*/ 276 h 458"/>
                <a:gd name="T100" fmla="*/ 181 w 244"/>
                <a:gd name="T101" fmla="*/ 328 h 458"/>
                <a:gd name="T102" fmla="*/ 201 w 244"/>
                <a:gd name="T103" fmla="*/ 354 h 458"/>
                <a:gd name="T104" fmla="*/ 211 w 244"/>
                <a:gd name="T105" fmla="*/ 366 h 458"/>
                <a:gd name="T106" fmla="*/ 222 w 244"/>
                <a:gd name="T107" fmla="*/ 376 h 458"/>
                <a:gd name="T108" fmla="*/ 220 w 244"/>
                <a:gd name="T109" fmla="*/ 379 h 4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4" h="458">
                  <a:moveTo>
                    <a:pt x="220" y="379"/>
                  </a:moveTo>
                  <a:cubicBezTo>
                    <a:pt x="217" y="405"/>
                    <a:pt x="221" y="416"/>
                    <a:pt x="199" y="429"/>
                  </a:cubicBezTo>
                  <a:cubicBezTo>
                    <a:pt x="187" y="437"/>
                    <a:pt x="161" y="427"/>
                    <a:pt x="147" y="424"/>
                  </a:cubicBezTo>
                  <a:cubicBezTo>
                    <a:pt x="133" y="421"/>
                    <a:pt x="123" y="414"/>
                    <a:pt x="115" y="409"/>
                  </a:cubicBezTo>
                  <a:cubicBezTo>
                    <a:pt x="110" y="402"/>
                    <a:pt x="107" y="397"/>
                    <a:pt x="100" y="393"/>
                  </a:cubicBezTo>
                  <a:cubicBezTo>
                    <a:pt x="95" y="385"/>
                    <a:pt x="88" y="381"/>
                    <a:pt x="81" y="375"/>
                  </a:cubicBezTo>
                  <a:cubicBezTo>
                    <a:pt x="78" y="368"/>
                    <a:pt x="73" y="364"/>
                    <a:pt x="67" y="360"/>
                  </a:cubicBezTo>
                  <a:cubicBezTo>
                    <a:pt x="63" y="354"/>
                    <a:pt x="59" y="347"/>
                    <a:pt x="54" y="342"/>
                  </a:cubicBezTo>
                  <a:cubicBezTo>
                    <a:pt x="51" y="335"/>
                    <a:pt x="49" y="328"/>
                    <a:pt x="46" y="321"/>
                  </a:cubicBezTo>
                  <a:cubicBezTo>
                    <a:pt x="45" y="315"/>
                    <a:pt x="42" y="312"/>
                    <a:pt x="40" y="307"/>
                  </a:cubicBezTo>
                  <a:cubicBezTo>
                    <a:pt x="36" y="286"/>
                    <a:pt x="29" y="227"/>
                    <a:pt x="30" y="198"/>
                  </a:cubicBezTo>
                  <a:cubicBezTo>
                    <a:pt x="30" y="168"/>
                    <a:pt x="36" y="142"/>
                    <a:pt x="40" y="124"/>
                  </a:cubicBezTo>
                  <a:cubicBezTo>
                    <a:pt x="51" y="109"/>
                    <a:pt x="51" y="112"/>
                    <a:pt x="55" y="88"/>
                  </a:cubicBezTo>
                  <a:cubicBezTo>
                    <a:pt x="55" y="87"/>
                    <a:pt x="71" y="86"/>
                    <a:pt x="82" y="85"/>
                  </a:cubicBezTo>
                  <a:cubicBezTo>
                    <a:pt x="83" y="95"/>
                    <a:pt x="81" y="104"/>
                    <a:pt x="90" y="109"/>
                  </a:cubicBezTo>
                  <a:cubicBezTo>
                    <a:pt x="96" y="117"/>
                    <a:pt x="105" y="116"/>
                    <a:pt x="111" y="108"/>
                  </a:cubicBezTo>
                  <a:cubicBezTo>
                    <a:pt x="112" y="101"/>
                    <a:pt x="112" y="97"/>
                    <a:pt x="118" y="93"/>
                  </a:cubicBezTo>
                  <a:cubicBezTo>
                    <a:pt x="122" y="84"/>
                    <a:pt x="125" y="85"/>
                    <a:pt x="135" y="84"/>
                  </a:cubicBezTo>
                  <a:cubicBezTo>
                    <a:pt x="130" y="66"/>
                    <a:pt x="131" y="54"/>
                    <a:pt x="120" y="39"/>
                  </a:cubicBezTo>
                  <a:cubicBezTo>
                    <a:pt x="126" y="36"/>
                    <a:pt x="130" y="29"/>
                    <a:pt x="136" y="27"/>
                  </a:cubicBezTo>
                  <a:cubicBezTo>
                    <a:pt x="142" y="25"/>
                    <a:pt x="154" y="24"/>
                    <a:pt x="154" y="24"/>
                  </a:cubicBezTo>
                  <a:cubicBezTo>
                    <a:pt x="165" y="18"/>
                    <a:pt x="159" y="11"/>
                    <a:pt x="174" y="9"/>
                  </a:cubicBezTo>
                  <a:cubicBezTo>
                    <a:pt x="167" y="5"/>
                    <a:pt x="162" y="1"/>
                    <a:pt x="154" y="0"/>
                  </a:cubicBezTo>
                  <a:cubicBezTo>
                    <a:pt x="142" y="1"/>
                    <a:pt x="135" y="2"/>
                    <a:pt x="124" y="4"/>
                  </a:cubicBezTo>
                  <a:cubicBezTo>
                    <a:pt x="118" y="7"/>
                    <a:pt x="112" y="9"/>
                    <a:pt x="106" y="10"/>
                  </a:cubicBezTo>
                  <a:cubicBezTo>
                    <a:pt x="101" y="12"/>
                    <a:pt x="97" y="13"/>
                    <a:pt x="93" y="16"/>
                  </a:cubicBezTo>
                  <a:cubicBezTo>
                    <a:pt x="89" y="23"/>
                    <a:pt x="83" y="23"/>
                    <a:pt x="76" y="25"/>
                  </a:cubicBezTo>
                  <a:cubicBezTo>
                    <a:pt x="67" y="32"/>
                    <a:pt x="61" y="42"/>
                    <a:pt x="49" y="43"/>
                  </a:cubicBezTo>
                  <a:cubicBezTo>
                    <a:pt x="45" y="50"/>
                    <a:pt x="39" y="54"/>
                    <a:pt x="34" y="60"/>
                  </a:cubicBezTo>
                  <a:cubicBezTo>
                    <a:pt x="29" y="78"/>
                    <a:pt x="15" y="96"/>
                    <a:pt x="10" y="130"/>
                  </a:cubicBezTo>
                  <a:cubicBezTo>
                    <a:pt x="5" y="164"/>
                    <a:pt x="0" y="230"/>
                    <a:pt x="1" y="265"/>
                  </a:cubicBezTo>
                  <a:cubicBezTo>
                    <a:pt x="2" y="300"/>
                    <a:pt x="6" y="317"/>
                    <a:pt x="16" y="339"/>
                  </a:cubicBezTo>
                  <a:cubicBezTo>
                    <a:pt x="26" y="361"/>
                    <a:pt x="49" y="386"/>
                    <a:pt x="61" y="400"/>
                  </a:cubicBezTo>
                  <a:cubicBezTo>
                    <a:pt x="72" y="415"/>
                    <a:pt x="80" y="415"/>
                    <a:pt x="88" y="423"/>
                  </a:cubicBezTo>
                  <a:cubicBezTo>
                    <a:pt x="104" y="434"/>
                    <a:pt x="147" y="448"/>
                    <a:pt x="165" y="454"/>
                  </a:cubicBezTo>
                  <a:cubicBezTo>
                    <a:pt x="188" y="458"/>
                    <a:pt x="215" y="452"/>
                    <a:pt x="228" y="450"/>
                  </a:cubicBezTo>
                  <a:cubicBezTo>
                    <a:pt x="234" y="446"/>
                    <a:pt x="235" y="425"/>
                    <a:pt x="241" y="421"/>
                  </a:cubicBezTo>
                  <a:cubicBezTo>
                    <a:pt x="244" y="409"/>
                    <a:pt x="243" y="388"/>
                    <a:pt x="240" y="376"/>
                  </a:cubicBezTo>
                  <a:cubicBezTo>
                    <a:pt x="237" y="364"/>
                    <a:pt x="229" y="355"/>
                    <a:pt x="223" y="348"/>
                  </a:cubicBezTo>
                  <a:cubicBezTo>
                    <a:pt x="216" y="343"/>
                    <a:pt x="208" y="339"/>
                    <a:pt x="201" y="334"/>
                  </a:cubicBezTo>
                  <a:cubicBezTo>
                    <a:pt x="198" y="328"/>
                    <a:pt x="199" y="318"/>
                    <a:pt x="195" y="313"/>
                  </a:cubicBezTo>
                  <a:cubicBezTo>
                    <a:pt x="193" y="306"/>
                    <a:pt x="182" y="290"/>
                    <a:pt x="181" y="271"/>
                  </a:cubicBezTo>
                  <a:cubicBezTo>
                    <a:pt x="180" y="252"/>
                    <a:pt x="183" y="213"/>
                    <a:pt x="186" y="196"/>
                  </a:cubicBezTo>
                  <a:cubicBezTo>
                    <a:pt x="189" y="179"/>
                    <a:pt x="195" y="177"/>
                    <a:pt x="198" y="171"/>
                  </a:cubicBezTo>
                  <a:cubicBezTo>
                    <a:pt x="199" y="165"/>
                    <a:pt x="202" y="162"/>
                    <a:pt x="204" y="157"/>
                  </a:cubicBezTo>
                  <a:cubicBezTo>
                    <a:pt x="205" y="149"/>
                    <a:pt x="212" y="139"/>
                    <a:pt x="216" y="133"/>
                  </a:cubicBezTo>
                  <a:cubicBezTo>
                    <a:pt x="216" y="129"/>
                    <a:pt x="202" y="126"/>
                    <a:pt x="196" y="130"/>
                  </a:cubicBezTo>
                  <a:cubicBezTo>
                    <a:pt x="189" y="142"/>
                    <a:pt x="183" y="154"/>
                    <a:pt x="174" y="166"/>
                  </a:cubicBezTo>
                  <a:cubicBezTo>
                    <a:pt x="168" y="178"/>
                    <a:pt x="161" y="195"/>
                    <a:pt x="159" y="213"/>
                  </a:cubicBezTo>
                  <a:cubicBezTo>
                    <a:pt x="157" y="231"/>
                    <a:pt x="156" y="257"/>
                    <a:pt x="160" y="276"/>
                  </a:cubicBezTo>
                  <a:cubicBezTo>
                    <a:pt x="164" y="295"/>
                    <a:pt x="174" y="315"/>
                    <a:pt x="181" y="328"/>
                  </a:cubicBezTo>
                  <a:cubicBezTo>
                    <a:pt x="188" y="341"/>
                    <a:pt x="196" y="348"/>
                    <a:pt x="201" y="354"/>
                  </a:cubicBezTo>
                  <a:cubicBezTo>
                    <a:pt x="204" y="359"/>
                    <a:pt x="206" y="363"/>
                    <a:pt x="211" y="366"/>
                  </a:cubicBezTo>
                  <a:cubicBezTo>
                    <a:pt x="214" y="371"/>
                    <a:pt x="217" y="373"/>
                    <a:pt x="222" y="376"/>
                  </a:cubicBezTo>
                  <a:cubicBezTo>
                    <a:pt x="223" y="382"/>
                    <a:pt x="224" y="382"/>
                    <a:pt x="220" y="379"/>
                  </a:cubicBez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733" name="Freeform 573"/>
            <p:cNvSpPr>
              <a:spLocks/>
            </p:cNvSpPr>
            <p:nvPr/>
          </p:nvSpPr>
          <p:spPr bwMode="auto">
            <a:xfrm rot="4787369" flipH="1">
              <a:off x="1904" y="1298"/>
              <a:ext cx="99" cy="1788"/>
            </a:xfrm>
            <a:custGeom>
              <a:avLst/>
              <a:gdLst>
                <a:gd name="T0" fmla="*/ 42 w 99"/>
                <a:gd name="T1" fmla="*/ 0 h 1788"/>
                <a:gd name="T2" fmla="*/ 30 w 99"/>
                <a:gd name="T3" fmla="*/ 280 h 1788"/>
                <a:gd name="T4" fmla="*/ 34 w 99"/>
                <a:gd name="T5" fmla="*/ 316 h 1788"/>
                <a:gd name="T6" fmla="*/ 42 w 99"/>
                <a:gd name="T7" fmla="*/ 532 h 1788"/>
                <a:gd name="T8" fmla="*/ 34 w 99"/>
                <a:gd name="T9" fmla="*/ 680 h 1788"/>
                <a:gd name="T10" fmla="*/ 26 w 99"/>
                <a:gd name="T11" fmla="*/ 656 h 1788"/>
                <a:gd name="T12" fmla="*/ 10 w 99"/>
                <a:gd name="T13" fmla="*/ 620 h 1788"/>
                <a:gd name="T14" fmla="*/ 26 w 99"/>
                <a:gd name="T15" fmla="*/ 788 h 1788"/>
                <a:gd name="T16" fmla="*/ 18 w 99"/>
                <a:gd name="T17" fmla="*/ 980 h 1788"/>
                <a:gd name="T18" fmla="*/ 10 w 99"/>
                <a:gd name="T19" fmla="*/ 1004 h 1788"/>
                <a:gd name="T20" fmla="*/ 26 w 99"/>
                <a:gd name="T21" fmla="*/ 1028 h 1788"/>
                <a:gd name="T22" fmla="*/ 22 w 99"/>
                <a:gd name="T23" fmla="*/ 1528 h 1788"/>
                <a:gd name="T24" fmla="*/ 38 w 99"/>
                <a:gd name="T25" fmla="*/ 1492 h 1788"/>
                <a:gd name="T26" fmla="*/ 54 w 99"/>
                <a:gd name="T27" fmla="*/ 1468 h 1788"/>
                <a:gd name="T28" fmla="*/ 58 w 99"/>
                <a:gd name="T29" fmla="*/ 1456 h 1788"/>
                <a:gd name="T30" fmla="*/ 42 w 99"/>
                <a:gd name="T31" fmla="*/ 1520 h 1788"/>
                <a:gd name="T32" fmla="*/ 34 w 99"/>
                <a:gd name="T33" fmla="*/ 1544 h 1788"/>
                <a:gd name="T34" fmla="*/ 30 w 99"/>
                <a:gd name="T35" fmla="*/ 1636 h 1788"/>
                <a:gd name="T36" fmla="*/ 22 w 99"/>
                <a:gd name="T37" fmla="*/ 1648 h 1788"/>
                <a:gd name="T38" fmla="*/ 30 w 99"/>
                <a:gd name="T39" fmla="*/ 1672 h 1788"/>
                <a:gd name="T40" fmla="*/ 42 w 99"/>
                <a:gd name="T41" fmla="*/ 1788 h 1788"/>
                <a:gd name="T42" fmla="*/ 42 w 99"/>
                <a:gd name="T43" fmla="*/ 1484 h 1788"/>
                <a:gd name="T44" fmla="*/ 38 w 99"/>
                <a:gd name="T45" fmla="*/ 1152 h 1788"/>
                <a:gd name="T46" fmla="*/ 46 w 99"/>
                <a:gd name="T47" fmla="*/ 1116 h 1788"/>
                <a:gd name="T48" fmla="*/ 42 w 99"/>
                <a:gd name="T49" fmla="*/ 940 h 1788"/>
                <a:gd name="T50" fmla="*/ 38 w 99"/>
                <a:gd name="T51" fmla="*/ 904 h 1788"/>
                <a:gd name="T52" fmla="*/ 54 w 99"/>
                <a:gd name="T53" fmla="*/ 716 h 1788"/>
                <a:gd name="T54" fmla="*/ 58 w 99"/>
                <a:gd name="T55" fmla="*/ 276 h 1788"/>
                <a:gd name="T56" fmla="*/ 42 w 99"/>
                <a:gd name="T57" fmla="*/ 0 h 1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1788">
                  <a:moveTo>
                    <a:pt x="42" y="0"/>
                  </a:moveTo>
                  <a:cubicBezTo>
                    <a:pt x="34" y="209"/>
                    <a:pt x="24" y="8"/>
                    <a:pt x="30" y="280"/>
                  </a:cubicBezTo>
                  <a:cubicBezTo>
                    <a:pt x="53" y="265"/>
                    <a:pt x="38" y="287"/>
                    <a:pt x="34" y="316"/>
                  </a:cubicBezTo>
                  <a:cubicBezTo>
                    <a:pt x="30" y="391"/>
                    <a:pt x="19" y="462"/>
                    <a:pt x="42" y="532"/>
                  </a:cubicBezTo>
                  <a:cubicBezTo>
                    <a:pt x="40" y="581"/>
                    <a:pt x="48" y="633"/>
                    <a:pt x="34" y="680"/>
                  </a:cubicBezTo>
                  <a:cubicBezTo>
                    <a:pt x="32" y="688"/>
                    <a:pt x="29" y="664"/>
                    <a:pt x="26" y="656"/>
                  </a:cubicBezTo>
                  <a:cubicBezTo>
                    <a:pt x="21" y="642"/>
                    <a:pt x="18" y="632"/>
                    <a:pt x="10" y="620"/>
                  </a:cubicBezTo>
                  <a:cubicBezTo>
                    <a:pt x="16" y="833"/>
                    <a:pt x="0" y="711"/>
                    <a:pt x="26" y="788"/>
                  </a:cubicBezTo>
                  <a:cubicBezTo>
                    <a:pt x="21" y="884"/>
                    <a:pt x="14" y="873"/>
                    <a:pt x="18" y="980"/>
                  </a:cubicBezTo>
                  <a:cubicBezTo>
                    <a:pt x="15" y="988"/>
                    <a:pt x="13" y="996"/>
                    <a:pt x="10" y="1004"/>
                  </a:cubicBezTo>
                  <a:cubicBezTo>
                    <a:pt x="7" y="1013"/>
                    <a:pt x="26" y="1028"/>
                    <a:pt x="26" y="1028"/>
                  </a:cubicBezTo>
                  <a:cubicBezTo>
                    <a:pt x="22" y="1210"/>
                    <a:pt x="19" y="1338"/>
                    <a:pt x="22" y="1528"/>
                  </a:cubicBezTo>
                  <a:cubicBezTo>
                    <a:pt x="55" y="1484"/>
                    <a:pt x="16" y="1541"/>
                    <a:pt x="38" y="1492"/>
                  </a:cubicBezTo>
                  <a:cubicBezTo>
                    <a:pt x="42" y="1483"/>
                    <a:pt x="51" y="1477"/>
                    <a:pt x="54" y="1468"/>
                  </a:cubicBezTo>
                  <a:cubicBezTo>
                    <a:pt x="55" y="1464"/>
                    <a:pt x="57" y="1460"/>
                    <a:pt x="58" y="1456"/>
                  </a:cubicBezTo>
                  <a:cubicBezTo>
                    <a:pt x="55" y="1479"/>
                    <a:pt x="49" y="1498"/>
                    <a:pt x="42" y="1520"/>
                  </a:cubicBezTo>
                  <a:cubicBezTo>
                    <a:pt x="39" y="1528"/>
                    <a:pt x="34" y="1544"/>
                    <a:pt x="34" y="1544"/>
                  </a:cubicBezTo>
                  <a:cubicBezTo>
                    <a:pt x="33" y="1575"/>
                    <a:pt x="34" y="1606"/>
                    <a:pt x="30" y="1636"/>
                  </a:cubicBezTo>
                  <a:cubicBezTo>
                    <a:pt x="29" y="1641"/>
                    <a:pt x="22" y="1643"/>
                    <a:pt x="22" y="1648"/>
                  </a:cubicBezTo>
                  <a:cubicBezTo>
                    <a:pt x="22" y="1656"/>
                    <a:pt x="30" y="1672"/>
                    <a:pt x="30" y="1672"/>
                  </a:cubicBezTo>
                  <a:cubicBezTo>
                    <a:pt x="34" y="1712"/>
                    <a:pt x="39" y="1748"/>
                    <a:pt x="42" y="1788"/>
                  </a:cubicBezTo>
                  <a:cubicBezTo>
                    <a:pt x="99" y="1702"/>
                    <a:pt x="74" y="1581"/>
                    <a:pt x="42" y="1484"/>
                  </a:cubicBezTo>
                  <a:cubicBezTo>
                    <a:pt x="41" y="1373"/>
                    <a:pt x="41" y="1263"/>
                    <a:pt x="38" y="1152"/>
                  </a:cubicBezTo>
                  <a:cubicBezTo>
                    <a:pt x="38" y="1134"/>
                    <a:pt x="34" y="1133"/>
                    <a:pt x="46" y="1116"/>
                  </a:cubicBezTo>
                  <a:cubicBezTo>
                    <a:pt x="45" y="1057"/>
                    <a:pt x="46" y="999"/>
                    <a:pt x="42" y="940"/>
                  </a:cubicBezTo>
                  <a:cubicBezTo>
                    <a:pt x="38" y="872"/>
                    <a:pt x="19" y="1015"/>
                    <a:pt x="38" y="904"/>
                  </a:cubicBezTo>
                  <a:cubicBezTo>
                    <a:pt x="44" y="647"/>
                    <a:pt x="26" y="801"/>
                    <a:pt x="54" y="716"/>
                  </a:cubicBezTo>
                  <a:cubicBezTo>
                    <a:pt x="63" y="611"/>
                    <a:pt x="60" y="395"/>
                    <a:pt x="58" y="276"/>
                  </a:cubicBezTo>
                  <a:cubicBezTo>
                    <a:pt x="56" y="157"/>
                    <a:pt x="45" y="57"/>
                    <a:pt x="42" y="0"/>
                  </a:cubicBezTo>
                  <a:close/>
                </a:path>
              </a:pathLst>
            </a:custGeom>
            <a:solidFill>
              <a:srgbClr val="CD9A6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734" name="Freeform 574"/>
            <p:cNvSpPr>
              <a:spLocks/>
            </p:cNvSpPr>
            <p:nvPr/>
          </p:nvSpPr>
          <p:spPr bwMode="auto">
            <a:xfrm rot="4787369" flipH="1">
              <a:off x="2901" y="1903"/>
              <a:ext cx="47" cy="252"/>
            </a:xfrm>
            <a:custGeom>
              <a:avLst/>
              <a:gdLst>
                <a:gd name="T0" fmla="*/ 24 w 47"/>
                <a:gd name="T1" fmla="*/ 224 h 252"/>
                <a:gd name="T2" fmla="*/ 32 w 47"/>
                <a:gd name="T3" fmla="*/ 68 h 252"/>
                <a:gd name="T4" fmla="*/ 16 w 47"/>
                <a:gd name="T5" fmla="*/ 44 h 252"/>
                <a:gd name="T6" fmla="*/ 0 w 47"/>
                <a:gd name="T7" fmla="*/ 0 h 252"/>
                <a:gd name="T8" fmla="*/ 24 w 47"/>
                <a:gd name="T9" fmla="*/ 216 h 252"/>
                <a:gd name="T10" fmla="*/ 28 w 47"/>
                <a:gd name="T11" fmla="*/ 252 h 252"/>
                <a:gd name="T12" fmla="*/ 24 w 47"/>
                <a:gd name="T13" fmla="*/ 224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7" h="252">
                  <a:moveTo>
                    <a:pt x="24" y="224"/>
                  </a:moveTo>
                  <a:cubicBezTo>
                    <a:pt x="31" y="153"/>
                    <a:pt x="47" y="167"/>
                    <a:pt x="32" y="68"/>
                  </a:cubicBezTo>
                  <a:cubicBezTo>
                    <a:pt x="31" y="59"/>
                    <a:pt x="16" y="44"/>
                    <a:pt x="16" y="44"/>
                  </a:cubicBezTo>
                  <a:cubicBezTo>
                    <a:pt x="12" y="26"/>
                    <a:pt x="6" y="17"/>
                    <a:pt x="0" y="0"/>
                  </a:cubicBezTo>
                  <a:cubicBezTo>
                    <a:pt x="3" y="70"/>
                    <a:pt x="2" y="151"/>
                    <a:pt x="24" y="216"/>
                  </a:cubicBezTo>
                  <a:cubicBezTo>
                    <a:pt x="25" y="228"/>
                    <a:pt x="28" y="252"/>
                    <a:pt x="28" y="252"/>
                  </a:cubicBezTo>
                  <a:lnTo>
                    <a:pt x="24" y="224"/>
                  </a:lnTo>
                  <a:close/>
                </a:path>
              </a:pathLst>
            </a:custGeom>
            <a:solidFill>
              <a:srgbClr val="CD9A6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pic>
        <p:nvPicPr>
          <p:cNvPr id="92735" name="Picture 575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6850" y="1857375"/>
            <a:ext cx="1452563" cy="3265488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736" name="Picture 576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67575" y="2057400"/>
            <a:ext cx="1333500" cy="32004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2737" name="Freeform 577"/>
          <p:cNvSpPr>
            <a:spLocks/>
          </p:cNvSpPr>
          <p:nvPr/>
        </p:nvSpPr>
        <p:spPr bwMode="auto">
          <a:xfrm>
            <a:off x="6575425" y="1684338"/>
            <a:ext cx="708025" cy="919162"/>
          </a:xfrm>
          <a:custGeom>
            <a:avLst/>
            <a:gdLst>
              <a:gd name="T0" fmla="*/ 316 w 518"/>
              <a:gd name="T1" fmla="*/ 52 h 662"/>
              <a:gd name="T2" fmla="*/ 246 w 518"/>
              <a:gd name="T3" fmla="*/ 165 h 662"/>
              <a:gd name="T4" fmla="*/ 203 w 518"/>
              <a:gd name="T5" fmla="*/ 245 h 662"/>
              <a:gd name="T6" fmla="*/ 184 w 518"/>
              <a:gd name="T7" fmla="*/ 271 h 662"/>
              <a:gd name="T8" fmla="*/ 81 w 518"/>
              <a:gd name="T9" fmla="*/ 466 h 662"/>
              <a:gd name="T10" fmla="*/ 9 w 518"/>
              <a:gd name="T11" fmla="*/ 632 h 662"/>
              <a:gd name="T12" fmla="*/ 33 w 518"/>
              <a:gd name="T13" fmla="*/ 644 h 662"/>
              <a:gd name="T14" fmla="*/ 51 w 518"/>
              <a:gd name="T15" fmla="*/ 635 h 662"/>
              <a:gd name="T16" fmla="*/ 121 w 518"/>
              <a:gd name="T17" fmla="*/ 500 h 662"/>
              <a:gd name="T18" fmla="*/ 194 w 518"/>
              <a:gd name="T19" fmla="*/ 351 h 662"/>
              <a:gd name="T20" fmla="*/ 245 w 518"/>
              <a:gd name="T21" fmla="*/ 241 h 662"/>
              <a:gd name="T22" fmla="*/ 273 w 518"/>
              <a:gd name="T23" fmla="*/ 184 h 662"/>
              <a:gd name="T24" fmla="*/ 304 w 518"/>
              <a:gd name="T25" fmla="*/ 174 h 662"/>
              <a:gd name="T26" fmla="*/ 326 w 518"/>
              <a:gd name="T27" fmla="*/ 103 h 662"/>
              <a:gd name="T28" fmla="*/ 354 w 518"/>
              <a:gd name="T29" fmla="*/ 80 h 662"/>
              <a:gd name="T30" fmla="*/ 350 w 518"/>
              <a:gd name="T31" fmla="*/ 142 h 662"/>
              <a:gd name="T32" fmla="*/ 312 w 518"/>
              <a:gd name="T33" fmla="*/ 198 h 662"/>
              <a:gd name="T34" fmla="*/ 292 w 518"/>
              <a:gd name="T35" fmla="*/ 208 h 662"/>
              <a:gd name="T36" fmla="*/ 268 w 518"/>
              <a:gd name="T37" fmla="*/ 212 h 662"/>
              <a:gd name="T38" fmla="*/ 240 w 518"/>
              <a:gd name="T39" fmla="*/ 262 h 662"/>
              <a:gd name="T40" fmla="*/ 288 w 518"/>
              <a:gd name="T41" fmla="*/ 310 h 662"/>
              <a:gd name="T42" fmla="*/ 352 w 518"/>
              <a:gd name="T43" fmla="*/ 317 h 662"/>
              <a:gd name="T44" fmla="*/ 442 w 518"/>
              <a:gd name="T45" fmla="*/ 284 h 662"/>
              <a:gd name="T46" fmla="*/ 500 w 518"/>
              <a:gd name="T47" fmla="*/ 180 h 662"/>
              <a:gd name="T48" fmla="*/ 513 w 518"/>
              <a:gd name="T49" fmla="*/ 105 h 662"/>
              <a:gd name="T50" fmla="*/ 471 w 518"/>
              <a:gd name="T51" fmla="*/ 29 h 662"/>
              <a:gd name="T52" fmla="*/ 388 w 518"/>
              <a:gd name="T53" fmla="*/ 4 h 662"/>
              <a:gd name="T54" fmla="*/ 315 w 518"/>
              <a:gd name="T55" fmla="*/ 53 h 6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518" h="662">
                <a:moveTo>
                  <a:pt x="316" y="52"/>
                </a:moveTo>
                <a:cubicBezTo>
                  <a:pt x="305" y="70"/>
                  <a:pt x="265" y="133"/>
                  <a:pt x="246" y="165"/>
                </a:cubicBezTo>
                <a:cubicBezTo>
                  <a:pt x="228" y="197"/>
                  <a:pt x="213" y="227"/>
                  <a:pt x="203" y="245"/>
                </a:cubicBezTo>
                <a:cubicBezTo>
                  <a:pt x="187" y="271"/>
                  <a:pt x="204" y="234"/>
                  <a:pt x="184" y="271"/>
                </a:cubicBezTo>
                <a:cubicBezTo>
                  <a:pt x="163" y="307"/>
                  <a:pt x="110" y="406"/>
                  <a:pt x="81" y="466"/>
                </a:cubicBezTo>
                <a:cubicBezTo>
                  <a:pt x="52" y="526"/>
                  <a:pt x="17" y="602"/>
                  <a:pt x="9" y="632"/>
                </a:cubicBezTo>
                <a:cubicBezTo>
                  <a:pt x="0" y="662"/>
                  <a:pt x="26" y="643"/>
                  <a:pt x="33" y="644"/>
                </a:cubicBezTo>
                <a:cubicBezTo>
                  <a:pt x="40" y="645"/>
                  <a:pt x="36" y="659"/>
                  <a:pt x="51" y="635"/>
                </a:cubicBezTo>
                <a:cubicBezTo>
                  <a:pt x="66" y="611"/>
                  <a:pt x="97" y="547"/>
                  <a:pt x="121" y="500"/>
                </a:cubicBezTo>
                <a:cubicBezTo>
                  <a:pt x="145" y="453"/>
                  <a:pt x="174" y="393"/>
                  <a:pt x="194" y="351"/>
                </a:cubicBezTo>
                <a:cubicBezTo>
                  <a:pt x="239" y="260"/>
                  <a:pt x="231" y="268"/>
                  <a:pt x="245" y="241"/>
                </a:cubicBezTo>
                <a:cubicBezTo>
                  <a:pt x="258" y="213"/>
                  <a:pt x="264" y="196"/>
                  <a:pt x="273" y="184"/>
                </a:cubicBezTo>
                <a:cubicBezTo>
                  <a:pt x="283" y="174"/>
                  <a:pt x="294" y="187"/>
                  <a:pt x="304" y="174"/>
                </a:cubicBezTo>
                <a:cubicBezTo>
                  <a:pt x="313" y="165"/>
                  <a:pt x="317" y="119"/>
                  <a:pt x="326" y="103"/>
                </a:cubicBezTo>
                <a:cubicBezTo>
                  <a:pt x="334" y="88"/>
                  <a:pt x="349" y="74"/>
                  <a:pt x="354" y="80"/>
                </a:cubicBezTo>
                <a:cubicBezTo>
                  <a:pt x="364" y="83"/>
                  <a:pt x="362" y="113"/>
                  <a:pt x="350" y="142"/>
                </a:cubicBezTo>
                <a:cubicBezTo>
                  <a:pt x="341" y="160"/>
                  <a:pt x="323" y="186"/>
                  <a:pt x="312" y="198"/>
                </a:cubicBezTo>
                <a:cubicBezTo>
                  <a:pt x="303" y="209"/>
                  <a:pt x="299" y="205"/>
                  <a:pt x="292" y="208"/>
                </a:cubicBezTo>
                <a:cubicBezTo>
                  <a:pt x="284" y="211"/>
                  <a:pt x="277" y="204"/>
                  <a:pt x="268" y="212"/>
                </a:cubicBezTo>
                <a:cubicBezTo>
                  <a:pt x="261" y="221"/>
                  <a:pt x="236" y="247"/>
                  <a:pt x="240" y="262"/>
                </a:cubicBezTo>
                <a:cubicBezTo>
                  <a:pt x="243" y="279"/>
                  <a:pt x="270" y="301"/>
                  <a:pt x="288" y="310"/>
                </a:cubicBezTo>
                <a:cubicBezTo>
                  <a:pt x="301" y="304"/>
                  <a:pt x="338" y="318"/>
                  <a:pt x="352" y="317"/>
                </a:cubicBezTo>
                <a:cubicBezTo>
                  <a:pt x="374" y="315"/>
                  <a:pt x="416" y="302"/>
                  <a:pt x="442" y="284"/>
                </a:cubicBezTo>
                <a:cubicBezTo>
                  <a:pt x="460" y="266"/>
                  <a:pt x="488" y="209"/>
                  <a:pt x="500" y="180"/>
                </a:cubicBezTo>
                <a:cubicBezTo>
                  <a:pt x="512" y="151"/>
                  <a:pt x="518" y="131"/>
                  <a:pt x="513" y="105"/>
                </a:cubicBezTo>
                <a:cubicBezTo>
                  <a:pt x="510" y="91"/>
                  <a:pt x="492" y="46"/>
                  <a:pt x="471" y="29"/>
                </a:cubicBezTo>
                <a:cubicBezTo>
                  <a:pt x="450" y="12"/>
                  <a:pt x="415" y="0"/>
                  <a:pt x="388" y="4"/>
                </a:cubicBezTo>
                <a:cubicBezTo>
                  <a:pt x="367" y="10"/>
                  <a:pt x="327" y="46"/>
                  <a:pt x="315" y="53"/>
                </a:cubicBezTo>
              </a:path>
            </a:pathLst>
          </a:custGeom>
          <a:solidFill>
            <a:srgbClr val="8F5A19"/>
          </a:solidFill>
          <a:ln w="19050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2738" name="Freeform 578"/>
          <p:cNvSpPr>
            <a:spLocks/>
          </p:cNvSpPr>
          <p:nvPr/>
        </p:nvSpPr>
        <p:spPr bwMode="auto">
          <a:xfrm rot="1755066" flipH="1">
            <a:off x="7010400" y="1709738"/>
            <a:ext cx="252413" cy="312737"/>
          </a:xfrm>
          <a:custGeom>
            <a:avLst/>
            <a:gdLst>
              <a:gd name="T0" fmla="*/ 224 w 242"/>
              <a:gd name="T1" fmla="*/ 99 h 323"/>
              <a:gd name="T2" fmla="*/ 215 w 242"/>
              <a:gd name="T3" fmla="*/ 84 h 323"/>
              <a:gd name="T4" fmla="*/ 203 w 242"/>
              <a:gd name="T5" fmla="*/ 76 h 323"/>
              <a:gd name="T6" fmla="*/ 206 w 242"/>
              <a:gd name="T7" fmla="*/ 90 h 323"/>
              <a:gd name="T8" fmla="*/ 177 w 242"/>
              <a:gd name="T9" fmla="*/ 100 h 323"/>
              <a:gd name="T10" fmla="*/ 159 w 242"/>
              <a:gd name="T11" fmla="*/ 117 h 323"/>
              <a:gd name="T12" fmla="*/ 141 w 242"/>
              <a:gd name="T13" fmla="*/ 138 h 323"/>
              <a:gd name="T14" fmla="*/ 126 w 242"/>
              <a:gd name="T15" fmla="*/ 165 h 323"/>
              <a:gd name="T16" fmla="*/ 123 w 242"/>
              <a:gd name="T17" fmla="*/ 171 h 323"/>
              <a:gd name="T18" fmla="*/ 119 w 242"/>
              <a:gd name="T19" fmla="*/ 192 h 323"/>
              <a:gd name="T20" fmla="*/ 107 w 242"/>
              <a:gd name="T21" fmla="*/ 262 h 323"/>
              <a:gd name="T22" fmla="*/ 90 w 242"/>
              <a:gd name="T23" fmla="*/ 271 h 323"/>
              <a:gd name="T24" fmla="*/ 81 w 242"/>
              <a:gd name="T25" fmla="*/ 285 h 323"/>
              <a:gd name="T26" fmla="*/ 69 w 242"/>
              <a:gd name="T27" fmla="*/ 274 h 323"/>
              <a:gd name="T28" fmla="*/ 48 w 242"/>
              <a:gd name="T29" fmla="*/ 285 h 323"/>
              <a:gd name="T30" fmla="*/ 42 w 242"/>
              <a:gd name="T31" fmla="*/ 307 h 323"/>
              <a:gd name="T32" fmla="*/ 39 w 242"/>
              <a:gd name="T33" fmla="*/ 322 h 323"/>
              <a:gd name="T34" fmla="*/ 15 w 242"/>
              <a:gd name="T35" fmla="*/ 300 h 323"/>
              <a:gd name="T36" fmla="*/ 9 w 242"/>
              <a:gd name="T37" fmla="*/ 277 h 323"/>
              <a:gd name="T38" fmla="*/ 17 w 242"/>
              <a:gd name="T39" fmla="*/ 105 h 323"/>
              <a:gd name="T40" fmla="*/ 30 w 242"/>
              <a:gd name="T41" fmla="*/ 82 h 323"/>
              <a:gd name="T42" fmla="*/ 41 w 242"/>
              <a:gd name="T43" fmla="*/ 69 h 323"/>
              <a:gd name="T44" fmla="*/ 83 w 242"/>
              <a:gd name="T45" fmla="*/ 39 h 323"/>
              <a:gd name="T46" fmla="*/ 95 w 242"/>
              <a:gd name="T47" fmla="*/ 34 h 323"/>
              <a:gd name="T48" fmla="*/ 126 w 242"/>
              <a:gd name="T49" fmla="*/ 18 h 323"/>
              <a:gd name="T50" fmla="*/ 177 w 242"/>
              <a:gd name="T51" fmla="*/ 6 h 323"/>
              <a:gd name="T52" fmla="*/ 228 w 242"/>
              <a:gd name="T53" fmla="*/ 36 h 323"/>
              <a:gd name="T54" fmla="*/ 242 w 242"/>
              <a:gd name="T55" fmla="*/ 61 h 323"/>
              <a:gd name="T56" fmla="*/ 224 w 242"/>
              <a:gd name="T57" fmla="*/ 99 h 3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42" h="323">
                <a:moveTo>
                  <a:pt x="224" y="99"/>
                </a:moveTo>
                <a:cubicBezTo>
                  <a:pt x="222" y="91"/>
                  <a:pt x="221" y="89"/>
                  <a:pt x="215" y="84"/>
                </a:cubicBezTo>
                <a:cubicBezTo>
                  <a:pt x="212" y="77"/>
                  <a:pt x="211" y="75"/>
                  <a:pt x="203" y="76"/>
                </a:cubicBezTo>
                <a:cubicBezTo>
                  <a:pt x="200" y="83"/>
                  <a:pt x="202" y="84"/>
                  <a:pt x="206" y="90"/>
                </a:cubicBezTo>
                <a:cubicBezTo>
                  <a:pt x="194" y="92"/>
                  <a:pt x="187" y="94"/>
                  <a:pt x="177" y="100"/>
                </a:cubicBezTo>
                <a:cubicBezTo>
                  <a:pt x="172" y="107"/>
                  <a:pt x="165" y="111"/>
                  <a:pt x="159" y="117"/>
                </a:cubicBezTo>
                <a:cubicBezTo>
                  <a:pt x="152" y="124"/>
                  <a:pt x="149" y="133"/>
                  <a:pt x="141" y="138"/>
                </a:cubicBezTo>
                <a:cubicBezTo>
                  <a:pt x="136" y="147"/>
                  <a:pt x="131" y="156"/>
                  <a:pt x="126" y="165"/>
                </a:cubicBezTo>
                <a:cubicBezTo>
                  <a:pt x="125" y="167"/>
                  <a:pt x="123" y="171"/>
                  <a:pt x="123" y="171"/>
                </a:cubicBezTo>
                <a:cubicBezTo>
                  <a:pt x="122" y="179"/>
                  <a:pt x="120" y="183"/>
                  <a:pt x="119" y="192"/>
                </a:cubicBezTo>
                <a:cubicBezTo>
                  <a:pt x="116" y="293"/>
                  <a:pt x="138" y="278"/>
                  <a:pt x="107" y="262"/>
                </a:cubicBezTo>
                <a:cubicBezTo>
                  <a:pt x="99" y="264"/>
                  <a:pt x="95" y="264"/>
                  <a:pt x="90" y="271"/>
                </a:cubicBezTo>
                <a:cubicBezTo>
                  <a:pt x="89" y="278"/>
                  <a:pt x="86" y="280"/>
                  <a:pt x="81" y="285"/>
                </a:cubicBezTo>
                <a:cubicBezTo>
                  <a:pt x="76" y="282"/>
                  <a:pt x="73" y="278"/>
                  <a:pt x="69" y="274"/>
                </a:cubicBezTo>
                <a:cubicBezTo>
                  <a:pt x="53" y="276"/>
                  <a:pt x="53" y="273"/>
                  <a:pt x="48" y="285"/>
                </a:cubicBezTo>
                <a:cubicBezTo>
                  <a:pt x="47" y="292"/>
                  <a:pt x="45" y="300"/>
                  <a:pt x="42" y="307"/>
                </a:cubicBezTo>
                <a:cubicBezTo>
                  <a:pt x="42" y="312"/>
                  <a:pt x="44" y="321"/>
                  <a:pt x="39" y="322"/>
                </a:cubicBezTo>
                <a:cubicBezTo>
                  <a:pt x="31" y="323"/>
                  <a:pt x="20" y="304"/>
                  <a:pt x="15" y="300"/>
                </a:cubicBezTo>
                <a:cubicBezTo>
                  <a:pt x="13" y="292"/>
                  <a:pt x="12" y="284"/>
                  <a:pt x="9" y="277"/>
                </a:cubicBezTo>
                <a:cubicBezTo>
                  <a:pt x="9" y="269"/>
                  <a:pt x="0" y="146"/>
                  <a:pt x="17" y="105"/>
                </a:cubicBezTo>
                <a:cubicBezTo>
                  <a:pt x="19" y="97"/>
                  <a:pt x="25" y="89"/>
                  <a:pt x="30" y="82"/>
                </a:cubicBezTo>
                <a:cubicBezTo>
                  <a:pt x="32" y="75"/>
                  <a:pt x="35" y="73"/>
                  <a:pt x="41" y="69"/>
                </a:cubicBezTo>
                <a:cubicBezTo>
                  <a:pt x="51" y="57"/>
                  <a:pt x="67" y="42"/>
                  <a:pt x="83" y="39"/>
                </a:cubicBezTo>
                <a:cubicBezTo>
                  <a:pt x="92" y="32"/>
                  <a:pt x="81" y="40"/>
                  <a:pt x="95" y="34"/>
                </a:cubicBezTo>
                <a:cubicBezTo>
                  <a:pt x="107" y="29"/>
                  <a:pt x="112" y="20"/>
                  <a:pt x="126" y="18"/>
                </a:cubicBezTo>
                <a:cubicBezTo>
                  <a:pt x="148" y="11"/>
                  <a:pt x="132" y="0"/>
                  <a:pt x="177" y="6"/>
                </a:cubicBezTo>
                <a:cubicBezTo>
                  <a:pt x="192" y="10"/>
                  <a:pt x="219" y="26"/>
                  <a:pt x="228" y="36"/>
                </a:cubicBezTo>
                <a:cubicBezTo>
                  <a:pt x="234" y="44"/>
                  <a:pt x="236" y="53"/>
                  <a:pt x="242" y="61"/>
                </a:cubicBezTo>
                <a:cubicBezTo>
                  <a:pt x="241" y="73"/>
                  <a:pt x="235" y="93"/>
                  <a:pt x="224" y="99"/>
                </a:cubicBezTo>
                <a:close/>
              </a:path>
            </a:pathLst>
          </a:custGeom>
          <a:solidFill>
            <a:srgbClr val="80000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2739" name="Freeform 579"/>
          <p:cNvSpPr>
            <a:spLocks/>
          </p:cNvSpPr>
          <p:nvPr/>
        </p:nvSpPr>
        <p:spPr bwMode="auto">
          <a:xfrm rot="1755066" flipH="1">
            <a:off x="6985000" y="1704975"/>
            <a:ext cx="254000" cy="442913"/>
          </a:xfrm>
          <a:custGeom>
            <a:avLst/>
            <a:gdLst>
              <a:gd name="T0" fmla="*/ 220 w 244"/>
              <a:gd name="T1" fmla="*/ 379 h 458"/>
              <a:gd name="T2" fmla="*/ 199 w 244"/>
              <a:gd name="T3" fmla="*/ 429 h 458"/>
              <a:gd name="T4" fmla="*/ 147 w 244"/>
              <a:gd name="T5" fmla="*/ 424 h 458"/>
              <a:gd name="T6" fmla="*/ 115 w 244"/>
              <a:gd name="T7" fmla="*/ 409 h 458"/>
              <a:gd name="T8" fmla="*/ 100 w 244"/>
              <a:gd name="T9" fmla="*/ 393 h 458"/>
              <a:gd name="T10" fmla="*/ 81 w 244"/>
              <a:gd name="T11" fmla="*/ 375 h 458"/>
              <a:gd name="T12" fmla="*/ 67 w 244"/>
              <a:gd name="T13" fmla="*/ 360 h 458"/>
              <a:gd name="T14" fmla="*/ 54 w 244"/>
              <a:gd name="T15" fmla="*/ 342 h 458"/>
              <a:gd name="T16" fmla="*/ 46 w 244"/>
              <a:gd name="T17" fmla="*/ 321 h 458"/>
              <a:gd name="T18" fmla="*/ 40 w 244"/>
              <a:gd name="T19" fmla="*/ 307 h 458"/>
              <a:gd name="T20" fmla="*/ 30 w 244"/>
              <a:gd name="T21" fmla="*/ 198 h 458"/>
              <a:gd name="T22" fmla="*/ 40 w 244"/>
              <a:gd name="T23" fmla="*/ 124 h 458"/>
              <a:gd name="T24" fmla="*/ 55 w 244"/>
              <a:gd name="T25" fmla="*/ 88 h 458"/>
              <a:gd name="T26" fmla="*/ 82 w 244"/>
              <a:gd name="T27" fmla="*/ 85 h 458"/>
              <a:gd name="T28" fmla="*/ 90 w 244"/>
              <a:gd name="T29" fmla="*/ 109 h 458"/>
              <a:gd name="T30" fmla="*/ 111 w 244"/>
              <a:gd name="T31" fmla="*/ 108 h 458"/>
              <a:gd name="T32" fmla="*/ 118 w 244"/>
              <a:gd name="T33" fmla="*/ 93 h 458"/>
              <a:gd name="T34" fmla="*/ 135 w 244"/>
              <a:gd name="T35" fmla="*/ 84 h 458"/>
              <a:gd name="T36" fmla="*/ 120 w 244"/>
              <a:gd name="T37" fmla="*/ 39 h 458"/>
              <a:gd name="T38" fmla="*/ 136 w 244"/>
              <a:gd name="T39" fmla="*/ 27 h 458"/>
              <a:gd name="T40" fmla="*/ 154 w 244"/>
              <a:gd name="T41" fmla="*/ 24 h 458"/>
              <a:gd name="T42" fmla="*/ 174 w 244"/>
              <a:gd name="T43" fmla="*/ 9 h 458"/>
              <a:gd name="T44" fmla="*/ 154 w 244"/>
              <a:gd name="T45" fmla="*/ 0 h 458"/>
              <a:gd name="T46" fmla="*/ 124 w 244"/>
              <a:gd name="T47" fmla="*/ 4 h 458"/>
              <a:gd name="T48" fmla="*/ 106 w 244"/>
              <a:gd name="T49" fmla="*/ 10 h 458"/>
              <a:gd name="T50" fmla="*/ 93 w 244"/>
              <a:gd name="T51" fmla="*/ 16 h 458"/>
              <a:gd name="T52" fmla="*/ 76 w 244"/>
              <a:gd name="T53" fmla="*/ 25 h 458"/>
              <a:gd name="T54" fmla="*/ 49 w 244"/>
              <a:gd name="T55" fmla="*/ 43 h 458"/>
              <a:gd name="T56" fmla="*/ 34 w 244"/>
              <a:gd name="T57" fmla="*/ 60 h 458"/>
              <a:gd name="T58" fmla="*/ 10 w 244"/>
              <a:gd name="T59" fmla="*/ 130 h 458"/>
              <a:gd name="T60" fmla="*/ 1 w 244"/>
              <a:gd name="T61" fmla="*/ 265 h 458"/>
              <a:gd name="T62" fmla="*/ 16 w 244"/>
              <a:gd name="T63" fmla="*/ 339 h 458"/>
              <a:gd name="T64" fmla="*/ 61 w 244"/>
              <a:gd name="T65" fmla="*/ 400 h 458"/>
              <a:gd name="T66" fmla="*/ 88 w 244"/>
              <a:gd name="T67" fmla="*/ 423 h 458"/>
              <a:gd name="T68" fmla="*/ 165 w 244"/>
              <a:gd name="T69" fmla="*/ 454 h 458"/>
              <a:gd name="T70" fmla="*/ 228 w 244"/>
              <a:gd name="T71" fmla="*/ 450 h 458"/>
              <a:gd name="T72" fmla="*/ 241 w 244"/>
              <a:gd name="T73" fmla="*/ 421 h 458"/>
              <a:gd name="T74" fmla="*/ 240 w 244"/>
              <a:gd name="T75" fmla="*/ 376 h 458"/>
              <a:gd name="T76" fmla="*/ 223 w 244"/>
              <a:gd name="T77" fmla="*/ 348 h 458"/>
              <a:gd name="T78" fmla="*/ 201 w 244"/>
              <a:gd name="T79" fmla="*/ 334 h 458"/>
              <a:gd name="T80" fmla="*/ 195 w 244"/>
              <a:gd name="T81" fmla="*/ 313 h 458"/>
              <a:gd name="T82" fmla="*/ 181 w 244"/>
              <a:gd name="T83" fmla="*/ 271 h 458"/>
              <a:gd name="T84" fmla="*/ 186 w 244"/>
              <a:gd name="T85" fmla="*/ 196 h 458"/>
              <a:gd name="T86" fmla="*/ 198 w 244"/>
              <a:gd name="T87" fmla="*/ 171 h 458"/>
              <a:gd name="T88" fmla="*/ 204 w 244"/>
              <a:gd name="T89" fmla="*/ 157 h 458"/>
              <a:gd name="T90" fmla="*/ 216 w 244"/>
              <a:gd name="T91" fmla="*/ 133 h 458"/>
              <a:gd name="T92" fmla="*/ 196 w 244"/>
              <a:gd name="T93" fmla="*/ 130 h 458"/>
              <a:gd name="T94" fmla="*/ 174 w 244"/>
              <a:gd name="T95" fmla="*/ 166 h 458"/>
              <a:gd name="T96" fmla="*/ 159 w 244"/>
              <a:gd name="T97" fmla="*/ 213 h 458"/>
              <a:gd name="T98" fmla="*/ 160 w 244"/>
              <a:gd name="T99" fmla="*/ 276 h 458"/>
              <a:gd name="T100" fmla="*/ 181 w 244"/>
              <a:gd name="T101" fmla="*/ 328 h 458"/>
              <a:gd name="T102" fmla="*/ 201 w 244"/>
              <a:gd name="T103" fmla="*/ 354 h 458"/>
              <a:gd name="T104" fmla="*/ 211 w 244"/>
              <a:gd name="T105" fmla="*/ 366 h 458"/>
              <a:gd name="T106" fmla="*/ 222 w 244"/>
              <a:gd name="T107" fmla="*/ 376 h 458"/>
              <a:gd name="T108" fmla="*/ 220 w 244"/>
              <a:gd name="T109" fmla="*/ 379 h 4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44" h="458">
                <a:moveTo>
                  <a:pt x="220" y="379"/>
                </a:moveTo>
                <a:cubicBezTo>
                  <a:pt x="217" y="405"/>
                  <a:pt x="221" y="416"/>
                  <a:pt x="199" y="429"/>
                </a:cubicBezTo>
                <a:cubicBezTo>
                  <a:pt x="187" y="437"/>
                  <a:pt x="161" y="427"/>
                  <a:pt x="147" y="424"/>
                </a:cubicBezTo>
                <a:cubicBezTo>
                  <a:pt x="133" y="421"/>
                  <a:pt x="123" y="414"/>
                  <a:pt x="115" y="409"/>
                </a:cubicBezTo>
                <a:cubicBezTo>
                  <a:pt x="110" y="402"/>
                  <a:pt x="107" y="397"/>
                  <a:pt x="100" y="393"/>
                </a:cubicBezTo>
                <a:cubicBezTo>
                  <a:pt x="95" y="385"/>
                  <a:pt x="88" y="381"/>
                  <a:pt x="81" y="375"/>
                </a:cubicBezTo>
                <a:cubicBezTo>
                  <a:pt x="78" y="368"/>
                  <a:pt x="73" y="364"/>
                  <a:pt x="67" y="360"/>
                </a:cubicBezTo>
                <a:cubicBezTo>
                  <a:pt x="63" y="354"/>
                  <a:pt x="59" y="347"/>
                  <a:pt x="54" y="342"/>
                </a:cubicBezTo>
                <a:cubicBezTo>
                  <a:pt x="51" y="335"/>
                  <a:pt x="49" y="328"/>
                  <a:pt x="46" y="321"/>
                </a:cubicBezTo>
                <a:cubicBezTo>
                  <a:pt x="45" y="315"/>
                  <a:pt x="42" y="312"/>
                  <a:pt x="40" y="307"/>
                </a:cubicBezTo>
                <a:cubicBezTo>
                  <a:pt x="36" y="286"/>
                  <a:pt x="29" y="227"/>
                  <a:pt x="30" y="198"/>
                </a:cubicBezTo>
                <a:cubicBezTo>
                  <a:pt x="30" y="168"/>
                  <a:pt x="36" y="142"/>
                  <a:pt x="40" y="124"/>
                </a:cubicBezTo>
                <a:cubicBezTo>
                  <a:pt x="51" y="109"/>
                  <a:pt x="51" y="112"/>
                  <a:pt x="55" y="88"/>
                </a:cubicBezTo>
                <a:cubicBezTo>
                  <a:pt x="55" y="87"/>
                  <a:pt x="71" y="86"/>
                  <a:pt x="82" y="85"/>
                </a:cubicBezTo>
                <a:cubicBezTo>
                  <a:pt x="83" y="95"/>
                  <a:pt x="81" y="104"/>
                  <a:pt x="90" y="109"/>
                </a:cubicBezTo>
                <a:cubicBezTo>
                  <a:pt x="96" y="117"/>
                  <a:pt x="105" y="116"/>
                  <a:pt x="111" y="108"/>
                </a:cubicBezTo>
                <a:cubicBezTo>
                  <a:pt x="112" y="101"/>
                  <a:pt x="112" y="97"/>
                  <a:pt x="118" y="93"/>
                </a:cubicBezTo>
                <a:cubicBezTo>
                  <a:pt x="122" y="84"/>
                  <a:pt x="125" y="85"/>
                  <a:pt x="135" y="84"/>
                </a:cubicBezTo>
                <a:cubicBezTo>
                  <a:pt x="130" y="66"/>
                  <a:pt x="131" y="54"/>
                  <a:pt x="120" y="39"/>
                </a:cubicBezTo>
                <a:cubicBezTo>
                  <a:pt x="126" y="36"/>
                  <a:pt x="130" y="29"/>
                  <a:pt x="136" y="27"/>
                </a:cubicBezTo>
                <a:cubicBezTo>
                  <a:pt x="142" y="25"/>
                  <a:pt x="154" y="24"/>
                  <a:pt x="154" y="24"/>
                </a:cubicBezTo>
                <a:cubicBezTo>
                  <a:pt x="165" y="18"/>
                  <a:pt x="159" y="11"/>
                  <a:pt x="174" y="9"/>
                </a:cubicBezTo>
                <a:cubicBezTo>
                  <a:pt x="167" y="5"/>
                  <a:pt x="162" y="1"/>
                  <a:pt x="154" y="0"/>
                </a:cubicBezTo>
                <a:cubicBezTo>
                  <a:pt x="142" y="1"/>
                  <a:pt x="135" y="2"/>
                  <a:pt x="124" y="4"/>
                </a:cubicBezTo>
                <a:cubicBezTo>
                  <a:pt x="118" y="7"/>
                  <a:pt x="112" y="9"/>
                  <a:pt x="106" y="10"/>
                </a:cubicBezTo>
                <a:cubicBezTo>
                  <a:pt x="101" y="12"/>
                  <a:pt x="97" y="13"/>
                  <a:pt x="93" y="16"/>
                </a:cubicBezTo>
                <a:cubicBezTo>
                  <a:pt x="89" y="23"/>
                  <a:pt x="83" y="23"/>
                  <a:pt x="76" y="25"/>
                </a:cubicBezTo>
                <a:cubicBezTo>
                  <a:pt x="67" y="32"/>
                  <a:pt x="61" y="42"/>
                  <a:pt x="49" y="43"/>
                </a:cubicBezTo>
                <a:cubicBezTo>
                  <a:pt x="45" y="50"/>
                  <a:pt x="39" y="54"/>
                  <a:pt x="34" y="60"/>
                </a:cubicBezTo>
                <a:cubicBezTo>
                  <a:pt x="29" y="78"/>
                  <a:pt x="15" y="96"/>
                  <a:pt x="10" y="130"/>
                </a:cubicBezTo>
                <a:cubicBezTo>
                  <a:pt x="5" y="164"/>
                  <a:pt x="0" y="230"/>
                  <a:pt x="1" y="265"/>
                </a:cubicBezTo>
                <a:cubicBezTo>
                  <a:pt x="2" y="300"/>
                  <a:pt x="6" y="317"/>
                  <a:pt x="16" y="339"/>
                </a:cubicBezTo>
                <a:cubicBezTo>
                  <a:pt x="26" y="361"/>
                  <a:pt x="49" y="386"/>
                  <a:pt x="61" y="400"/>
                </a:cubicBezTo>
                <a:cubicBezTo>
                  <a:pt x="72" y="415"/>
                  <a:pt x="80" y="415"/>
                  <a:pt x="88" y="423"/>
                </a:cubicBezTo>
                <a:cubicBezTo>
                  <a:pt x="104" y="434"/>
                  <a:pt x="147" y="448"/>
                  <a:pt x="165" y="454"/>
                </a:cubicBezTo>
                <a:cubicBezTo>
                  <a:pt x="188" y="458"/>
                  <a:pt x="215" y="452"/>
                  <a:pt x="228" y="450"/>
                </a:cubicBezTo>
                <a:cubicBezTo>
                  <a:pt x="234" y="446"/>
                  <a:pt x="235" y="425"/>
                  <a:pt x="241" y="421"/>
                </a:cubicBezTo>
                <a:cubicBezTo>
                  <a:pt x="244" y="409"/>
                  <a:pt x="243" y="388"/>
                  <a:pt x="240" y="376"/>
                </a:cubicBezTo>
                <a:cubicBezTo>
                  <a:pt x="237" y="364"/>
                  <a:pt x="229" y="355"/>
                  <a:pt x="223" y="348"/>
                </a:cubicBezTo>
                <a:cubicBezTo>
                  <a:pt x="216" y="343"/>
                  <a:pt x="208" y="339"/>
                  <a:pt x="201" y="334"/>
                </a:cubicBezTo>
                <a:cubicBezTo>
                  <a:pt x="198" y="328"/>
                  <a:pt x="199" y="318"/>
                  <a:pt x="195" y="313"/>
                </a:cubicBezTo>
                <a:cubicBezTo>
                  <a:pt x="193" y="306"/>
                  <a:pt x="182" y="290"/>
                  <a:pt x="181" y="271"/>
                </a:cubicBezTo>
                <a:cubicBezTo>
                  <a:pt x="180" y="252"/>
                  <a:pt x="183" y="213"/>
                  <a:pt x="186" y="196"/>
                </a:cubicBezTo>
                <a:cubicBezTo>
                  <a:pt x="189" y="179"/>
                  <a:pt x="195" y="177"/>
                  <a:pt x="198" y="171"/>
                </a:cubicBezTo>
                <a:cubicBezTo>
                  <a:pt x="199" y="165"/>
                  <a:pt x="202" y="162"/>
                  <a:pt x="204" y="157"/>
                </a:cubicBezTo>
                <a:cubicBezTo>
                  <a:pt x="205" y="149"/>
                  <a:pt x="212" y="139"/>
                  <a:pt x="216" y="133"/>
                </a:cubicBezTo>
                <a:cubicBezTo>
                  <a:pt x="216" y="129"/>
                  <a:pt x="202" y="126"/>
                  <a:pt x="196" y="130"/>
                </a:cubicBezTo>
                <a:cubicBezTo>
                  <a:pt x="189" y="142"/>
                  <a:pt x="183" y="154"/>
                  <a:pt x="174" y="166"/>
                </a:cubicBezTo>
                <a:cubicBezTo>
                  <a:pt x="168" y="178"/>
                  <a:pt x="161" y="195"/>
                  <a:pt x="159" y="213"/>
                </a:cubicBezTo>
                <a:cubicBezTo>
                  <a:pt x="157" y="231"/>
                  <a:pt x="156" y="257"/>
                  <a:pt x="160" y="276"/>
                </a:cubicBezTo>
                <a:cubicBezTo>
                  <a:pt x="164" y="295"/>
                  <a:pt x="174" y="315"/>
                  <a:pt x="181" y="328"/>
                </a:cubicBezTo>
                <a:cubicBezTo>
                  <a:pt x="188" y="341"/>
                  <a:pt x="196" y="348"/>
                  <a:pt x="201" y="354"/>
                </a:cubicBezTo>
                <a:cubicBezTo>
                  <a:pt x="204" y="359"/>
                  <a:pt x="206" y="363"/>
                  <a:pt x="211" y="366"/>
                </a:cubicBezTo>
                <a:cubicBezTo>
                  <a:pt x="214" y="371"/>
                  <a:pt x="217" y="373"/>
                  <a:pt x="222" y="376"/>
                </a:cubicBezTo>
                <a:cubicBezTo>
                  <a:pt x="223" y="382"/>
                  <a:pt x="224" y="382"/>
                  <a:pt x="220" y="379"/>
                </a:cubicBezTo>
                <a:close/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2740" name="Freeform 580"/>
          <p:cNvSpPr>
            <a:spLocks/>
          </p:cNvSpPr>
          <p:nvPr/>
        </p:nvSpPr>
        <p:spPr bwMode="auto">
          <a:xfrm>
            <a:off x="6096000" y="1939925"/>
            <a:ext cx="855663" cy="1509713"/>
          </a:xfrm>
          <a:custGeom>
            <a:avLst/>
            <a:gdLst>
              <a:gd name="T0" fmla="*/ 618 w 627"/>
              <a:gd name="T1" fmla="*/ 0 h 1087"/>
              <a:gd name="T2" fmla="*/ 531 w 627"/>
              <a:gd name="T3" fmla="*/ 174 h 1087"/>
              <a:gd name="T4" fmla="*/ 516 w 627"/>
              <a:gd name="T5" fmla="*/ 195 h 1087"/>
              <a:gd name="T6" fmla="*/ 437 w 627"/>
              <a:gd name="T7" fmla="*/ 324 h 1087"/>
              <a:gd name="T8" fmla="*/ 392 w 627"/>
              <a:gd name="T9" fmla="*/ 416 h 1087"/>
              <a:gd name="T10" fmla="*/ 405 w 627"/>
              <a:gd name="T11" fmla="*/ 404 h 1087"/>
              <a:gd name="T12" fmla="*/ 428 w 627"/>
              <a:gd name="T13" fmla="*/ 389 h 1087"/>
              <a:gd name="T14" fmla="*/ 360 w 627"/>
              <a:gd name="T15" fmla="*/ 485 h 1087"/>
              <a:gd name="T16" fmla="*/ 300 w 627"/>
              <a:gd name="T17" fmla="*/ 605 h 1087"/>
              <a:gd name="T18" fmla="*/ 297 w 627"/>
              <a:gd name="T19" fmla="*/ 622 h 1087"/>
              <a:gd name="T20" fmla="*/ 279 w 627"/>
              <a:gd name="T21" fmla="*/ 630 h 1087"/>
              <a:gd name="T22" fmla="*/ 111 w 627"/>
              <a:gd name="T23" fmla="*/ 936 h 1087"/>
              <a:gd name="T24" fmla="*/ 113 w 627"/>
              <a:gd name="T25" fmla="*/ 909 h 1087"/>
              <a:gd name="T26" fmla="*/ 111 w 627"/>
              <a:gd name="T27" fmla="*/ 879 h 1087"/>
              <a:gd name="T28" fmla="*/ 101 w 627"/>
              <a:gd name="T29" fmla="*/ 924 h 1087"/>
              <a:gd name="T30" fmla="*/ 98 w 627"/>
              <a:gd name="T31" fmla="*/ 942 h 1087"/>
              <a:gd name="T32" fmla="*/ 69 w 627"/>
              <a:gd name="T33" fmla="*/ 999 h 1087"/>
              <a:gd name="T34" fmla="*/ 70 w 627"/>
              <a:gd name="T35" fmla="*/ 1009 h 1087"/>
              <a:gd name="T36" fmla="*/ 57 w 627"/>
              <a:gd name="T37" fmla="*/ 1021 h 1087"/>
              <a:gd name="T38" fmla="*/ 9 w 627"/>
              <a:gd name="T39" fmla="*/ 1087 h 1087"/>
              <a:gd name="T40" fmla="*/ 113 w 627"/>
              <a:gd name="T41" fmla="*/ 902 h 1087"/>
              <a:gd name="T42" fmla="*/ 298 w 627"/>
              <a:gd name="T43" fmla="*/ 571 h 1087"/>
              <a:gd name="T44" fmla="*/ 313 w 627"/>
              <a:gd name="T45" fmla="*/ 551 h 1087"/>
              <a:gd name="T46" fmla="*/ 366 w 627"/>
              <a:gd name="T47" fmla="*/ 431 h 1087"/>
              <a:gd name="T48" fmla="*/ 513 w 627"/>
              <a:gd name="T49" fmla="*/ 161 h 1087"/>
              <a:gd name="T50" fmla="*/ 618 w 627"/>
              <a:gd name="T51" fmla="*/ 0 h 10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627" h="1087">
                <a:moveTo>
                  <a:pt x="618" y="0"/>
                </a:moveTo>
                <a:cubicBezTo>
                  <a:pt x="552" y="130"/>
                  <a:pt x="627" y="12"/>
                  <a:pt x="531" y="174"/>
                </a:cubicBezTo>
                <a:cubicBezTo>
                  <a:pt x="520" y="157"/>
                  <a:pt x="523" y="176"/>
                  <a:pt x="516" y="195"/>
                </a:cubicBezTo>
                <a:cubicBezTo>
                  <a:pt x="493" y="242"/>
                  <a:pt x="476" y="289"/>
                  <a:pt x="437" y="324"/>
                </a:cubicBezTo>
                <a:cubicBezTo>
                  <a:pt x="421" y="354"/>
                  <a:pt x="398" y="382"/>
                  <a:pt x="392" y="416"/>
                </a:cubicBezTo>
                <a:cubicBezTo>
                  <a:pt x="390" y="421"/>
                  <a:pt x="401" y="409"/>
                  <a:pt x="405" y="404"/>
                </a:cubicBezTo>
                <a:cubicBezTo>
                  <a:pt x="414" y="398"/>
                  <a:pt x="419" y="393"/>
                  <a:pt x="428" y="389"/>
                </a:cubicBezTo>
                <a:cubicBezTo>
                  <a:pt x="352" y="516"/>
                  <a:pt x="404" y="447"/>
                  <a:pt x="360" y="485"/>
                </a:cubicBezTo>
                <a:cubicBezTo>
                  <a:pt x="331" y="545"/>
                  <a:pt x="339" y="541"/>
                  <a:pt x="300" y="605"/>
                </a:cubicBezTo>
                <a:cubicBezTo>
                  <a:pt x="299" y="611"/>
                  <a:pt x="298" y="616"/>
                  <a:pt x="297" y="622"/>
                </a:cubicBezTo>
                <a:cubicBezTo>
                  <a:pt x="297" y="629"/>
                  <a:pt x="279" y="630"/>
                  <a:pt x="279" y="630"/>
                </a:cubicBezTo>
                <a:cubicBezTo>
                  <a:pt x="219" y="743"/>
                  <a:pt x="178" y="821"/>
                  <a:pt x="111" y="936"/>
                </a:cubicBezTo>
                <a:cubicBezTo>
                  <a:pt x="104" y="897"/>
                  <a:pt x="111" y="947"/>
                  <a:pt x="113" y="909"/>
                </a:cubicBezTo>
                <a:cubicBezTo>
                  <a:pt x="113" y="900"/>
                  <a:pt x="113" y="876"/>
                  <a:pt x="111" y="879"/>
                </a:cubicBezTo>
                <a:cubicBezTo>
                  <a:pt x="106" y="895"/>
                  <a:pt x="103" y="908"/>
                  <a:pt x="101" y="924"/>
                </a:cubicBezTo>
                <a:cubicBezTo>
                  <a:pt x="100" y="930"/>
                  <a:pt x="98" y="942"/>
                  <a:pt x="98" y="942"/>
                </a:cubicBezTo>
                <a:cubicBezTo>
                  <a:pt x="88" y="961"/>
                  <a:pt x="77" y="979"/>
                  <a:pt x="69" y="999"/>
                </a:cubicBezTo>
                <a:cubicBezTo>
                  <a:pt x="68" y="1003"/>
                  <a:pt x="72" y="1006"/>
                  <a:pt x="70" y="1009"/>
                </a:cubicBezTo>
                <a:cubicBezTo>
                  <a:pt x="67" y="1014"/>
                  <a:pt x="57" y="1021"/>
                  <a:pt x="57" y="1021"/>
                </a:cubicBezTo>
                <a:cubicBezTo>
                  <a:pt x="40" y="1044"/>
                  <a:pt x="25" y="1064"/>
                  <a:pt x="9" y="1087"/>
                </a:cubicBezTo>
                <a:cubicBezTo>
                  <a:pt x="0" y="1013"/>
                  <a:pt x="58" y="949"/>
                  <a:pt x="113" y="902"/>
                </a:cubicBezTo>
                <a:cubicBezTo>
                  <a:pt x="161" y="816"/>
                  <a:pt x="265" y="629"/>
                  <a:pt x="298" y="571"/>
                </a:cubicBezTo>
                <a:cubicBezTo>
                  <a:pt x="324" y="532"/>
                  <a:pt x="288" y="625"/>
                  <a:pt x="313" y="551"/>
                </a:cubicBezTo>
                <a:cubicBezTo>
                  <a:pt x="396" y="392"/>
                  <a:pt x="356" y="493"/>
                  <a:pt x="366" y="431"/>
                </a:cubicBezTo>
                <a:cubicBezTo>
                  <a:pt x="396" y="364"/>
                  <a:pt x="472" y="233"/>
                  <a:pt x="513" y="161"/>
                </a:cubicBezTo>
                <a:cubicBezTo>
                  <a:pt x="555" y="90"/>
                  <a:pt x="596" y="33"/>
                  <a:pt x="618" y="0"/>
                </a:cubicBezTo>
                <a:close/>
              </a:path>
            </a:pathLst>
          </a:custGeom>
          <a:solidFill>
            <a:srgbClr val="CD9A67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2741" name="Freeform 581"/>
          <p:cNvSpPr>
            <a:spLocks/>
          </p:cNvSpPr>
          <p:nvPr/>
        </p:nvSpPr>
        <p:spPr bwMode="auto">
          <a:xfrm rot="1755066" flipH="1">
            <a:off x="6950075" y="1735138"/>
            <a:ext cx="49213" cy="244475"/>
          </a:xfrm>
          <a:custGeom>
            <a:avLst/>
            <a:gdLst>
              <a:gd name="T0" fmla="*/ 24 w 47"/>
              <a:gd name="T1" fmla="*/ 224 h 252"/>
              <a:gd name="T2" fmla="*/ 32 w 47"/>
              <a:gd name="T3" fmla="*/ 68 h 252"/>
              <a:gd name="T4" fmla="*/ 16 w 47"/>
              <a:gd name="T5" fmla="*/ 44 h 252"/>
              <a:gd name="T6" fmla="*/ 0 w 47"/>
              <a:gd name="T7" fmla="*/ 0 h 252"/>
              <a:gd name="T8" fmla="*/ 24 w 47"/>
              <a:gd name="T9" fmla="*/ 216 h 252"/>
              <a:gd name="T10" fmla="*/ 28 w 47"/>
              <a:gd name="T11" fmla="*/ 252 h 252"/>
              <a:gd name="T12" fmla="*/ 24 w 47"/>
              <a:gd name="T13" fmla="*/ 224 h 2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7" h="252">
                <a:moveTo>
                  <a:pt x="24" y="224"/>
                </a:moveTo>
                <a:cubicBezTo>
                  <a:pt x="31" y="153"/>
                  <a:pt x="47" y="167"/>
                  <a:pt x="32" y="68"/>
                </a:cubicBezTo>
                <a:cubicBezTo>
                  <a:pt x="31" y="59"/>
                  <a:pt x="16" y="44"/>
                  <a:pt x="16" y="44"/>
                </a:cubicBezTo>
                <a:cubicBezTo>
                  <a:pt x="12" y="26"/>
                  <a:pt x="6" y="17"/>
                  <a:pt x="0" y="0"/>
                </a:cubicBezTo>
                <a:cubicBezTo>
                  <a:pt x="3" y="70"/>
                  <a:pt x="2" y="151"/>
                  <a:pt x="24" y="216"/>
                </a:cubicBezTo>
                <a:cubicBezTo>
                  <a:pt x="25" y="228"/>
                  <a:pt x="28" y="252"/>
                  <a:pt x="28" y="252"/>
                </a:cubicBezTo>
                <a:lnTo>
                  <a:pt x="24" y="224"/>
                </a:lnTo>
                <a:close/>
              </a:path>
            </a:pathLst>
          </a:custGeom>
          <a:solidFill>
            <a:srgbClr val="CD9A67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92742" name="Group 582"/>
          <p:cNvGrpSpPr>
            <a:grpSpLocks/>
          </p:cNvGrpSpPr>
          <p:nvPr/>
        </p:nvGrpSpPr>
        <p:grpSpPr bwMode="auto">
          <a:xfrm>
            <a:off x="8229600" y="3962400"/>
            <a:ext cx="762000" cy="558800"/>
            <a:chOff x="5184" y="2496"/>
            <a:chExt cx="480" cy="352"/>
          </a:xfrm>
        </p:grpSpPr>
        <p:sp>
          <p:nvSpPr>
            <p:cNvPr id="92743" name="Freeform 583"/>
            <p:cNvSpPr>
              <a:spLocks/>
            </p:cNvSpPr>
            <p:nvPr/>
          </p:nvSpPr>
          <p:spPr bwMode="auto">
            <a:xfrm>
              <a:off x="5184" y="2496"/>
              <a:ext cx="480" cy="352"/>
            </a:xfrm>
            <a:custGeom>
              <a:avLst/>
              <a:gdLst>
                <a:gd name="T0" fmla="*/ 296 w 296"/>
                <a:gd name="T1" fmla="*/ 8 h 304"/>
                <a:gd name="T2" fmla="*/ 288 w 296"/>
                <a:gd name="T3" fmla="*/ 160 h 304"/>
                <a:gd name="T4" fmla="*/ 280 w 296"/>
                <a:gd name="T5" fmla="*/ 192 h 304"/>
                <a:gd name="T6" fmla="*/ 272 w 296"/>
                <a:gd name="T7" fmla="*/ 168 h 304"/>
                <a:gd name="T8" fmla="*/ 248 w 296"/>
                <a:gd name="T9" fmla="*/ 160 h 304"/>
                <a:gd name="T10" fmla="*/ 232 w 296"/>
                <a:gd name="T11" fmla="*/ 160 h 304"/>
                <a:gd name="T12" fmla="*/ 224 w 296"/>
                <a:gd name="T13" fmla="*/ 184 h 304"/>
                <a:gd name="T14" fmla="*/ 200 w 296"/>
                <a:gd name="T15" fmla="*/ 248 h 304"/>
                <a:gd name="T16" fmla="*/ 176 w 296"/>
                <a:gd name="T17" fmla="*/ 232 h 304"/>
                <a:gd name="T18" fmla="*/ 144 w 296"/>
                <a:gd name="T19" fmla="*/ 304 h 304"/>
                <a:gd name="T20" fmla="*/ 48 w 296"/>
                <a:gd name="T21" fmla="*/ 208 h 304"/>
                <a:gd name="T22" fmla="*/ 16 w 296"/>
                <a:gd name="T23" fmla="*/ 240 h 304"/>
                <a:gd name="T24" fmla="*/ 0 w 296"/>
                <a:gd name="T25" fmla="*/ 192 h 304"/>
                <a:gd name="T26" fmla="*/ 24 w 296"/>
                <a:gd name="T27" fmla="*/ 192 h 304"/>
                <a:gd name="T28" fmla="*/ 64 w 296"/>
                <a:gd name="T29" fmla="*/ 184 h 304"/>
                <a:gd name="T30" fmla="*/ 104 w 296"/>
                <a:gd name="T31" fmla="*/ 64 h 304"/>
                <a:gd name="T32" fmla="*/ 112 w 296"/>
                <a:gd name="T33" fmla="*/ 136 h 304"/>
                <a:gd name="T34" fmla="*/ 120 w 296"/>
                <a:gd name="T35" fmla="*/ 176 h 304"/>
                <a:gd name="T36" fmla="*/ 128 w 296"/>
                <a:gd name="T37" fmla="*/ 144 h 304"/>
                <a:gd name="T38" fmla="*/ 152 w 296"/>
                <a:gd name="T39" fmla="*/ 88 h 304"/>
                <a:gd name="T40" fmla="*/ 160 w 296"/>
                <a:gd name="T41" fmla="*/ 112 h 304"/>
                <a:gd name="T42" fmla="*/ 152 w 296"/>
                <a:gd name="T43" fmla="*/ 192 h 304"/>
                <a:gd name="T44" fmla="*/ 168 w 296"/>
                <a:gd name="T45" fmla="*/ 168 h 304"/>
                <a:gd name="T46" fmla="*/ 176 w 296"/>
                <a:gd name="T47" fmla="*/ 144 h 304"/>
                <a:gd name="T48" fmla="*/ 216 w 296"/>
                <a:gd name="T49" fmla="*/ 40 h 304"/>
                <a:gd name="T50" fmla="*/ 200 w 296"/>
                <a:gd name="T51" fmla="*/ 16 h 304"/>
                <a:gd name="T52" fmla="*/ 208 w 296"/>
                <a:gd name="T53" fmla="*/ 48 h 304"/>
                <a:gd name="T54" fmla="*/ 232 w 296"/>
                <a:gd name="T55" fmla="*/ 56 h 304"/>
                <a:gd name="T56" fmla="*/ 272 w 296"/>
                <a:gd name="T57" fmla="*/ 0 h 304"/>
                <a:gd name="T58" fmla="*/ 296 w 296"/>
                <a:gd name="T59" fmla="*/ 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6" h="304">
                  <a:moveTo>
                    <a:pt x="296" y="8"/>
                  </a:moveTo>
                  <a:cubicBezTo>
                    <a:pt x="293" y="59"/>
                    <a:pt x="292" y="109"/>
                    <a:pt x="288" y="160"/>
                  </a:cubicBezTo>
                  <a:cubicBezTo>
                    <a:pt x="287" y="171"/>
                    <a:pt x="290" y="187"/>
                    <a:pt x="280" y="192"/>
                  </a:cubicBezTo>
                  <a:cubicBezTo>
                    <a:pt x="272" y="196"/>
                    <a:pt x="278" y="174"/>
                    <a:pt x="272" y="168"/>
                  </a:cubicBezTo>
                  <a:cubicBezTo>
                    <a:pt x="266" y="162"/>
                    <a:pt x="256" y="163"/>
                    <a:pt x="248" y="160"/>
                  </a:cubicBezTo>
                  <a:cubicBezTo>
                    <a:pt x="227" y="224"/>
                    <a:pt x="253" y="160"/>
                    <a:pt x="232" y="160"/>
                  </a:cubicBezTo>
                  <a:cubicBezTo>
                    <a:pt x="224" y="160"/>
                    <a:pt x="226" y="176"/>
                    <a:pt x="224" y="184"/>
                  </a:cubicBezTo>
                  <a:cubicBezTo>
                    <a:pt x="209" y="235"/>
                    <a:pt x="225" y="198"/>
                    <a:pt x="200" y="248"/>
                  </a:cubicBezTo>
                  <a:cubicBezTo>
                    <a:pt x="192" y="243"/>
                    <a:pt x="185" y="230"/>
                    <a:pt x="176" y="232"/>
                  </a:cubicBezTo>
                  <a:cubicBezTo>
                    <a:pt x="150" y="237"/>
                    <a:pt x="144" y="304"/>
                    <a:pt x="144" y="304"/>
                  </a:cubicBezTo>
                  <a:cubicBezTo>
                    <a:pt x="127" y="252"/>
                    <a:pt x="100" y="225"/>
                    <a:pt x="48" y="208"/>
                  </a:cubicBezTo>
                  <a:cubicBezTo>
                    <a:pt x="43" y="222"/>
                    <a:pt x="36" y="260"/>
                    <a:pt x="16" y="240"/>
                  </a:cubicBezTo>
                  <a:cubicBezTo>
                    <a:pt x="4" y="228"/>
                    <a:pt x="0" y="192"/>
                    <a:pt x="0" y="192"/>
                  </a:cubicBezTo>
                  <a:cubicBezTo>
                    <a:pt x="14" y="82"/>
                    <a:pt x="14" y="140"/>
                    <a:pt x="24" y="192"/>
                  </a:cubicBezTo>
                  <a:cubicBezTo>
                    <a:pt x="52" y="149"/>
                    <a:pt x="37" y="116"/>
                    <a:pt x="64" y="184"/>
                  </a:cubicBezTo>
                  <a:cubicBezTo>
                    <a:pt x="71" y="138"/>
                    <a:pt x="64" y="91"/>
                    <a:pt x="104" y="64"/>
                  </a:cubicBezTo>
                  <a:cubicBezTo>
                    <a:pt x="107" y="88"/>
                    <a:pt x="109" y="112"/>
                    <a:pt x="112" y="136"/>
                  </a:cubicBezTo>
                  <a:cubicBezTo>
                    <a:pt x="114" y="149"/>
                    <a:pt x="108" y="170"/>
                    <a:pt x="120" y="176"/>
                  </a:cubicBezTo>
                  <a:cubicBezTo>
                    <a:pt x="130" y="181"/>
                    <a:pt x="125" y="155"/>
                    <a:pt x="128" y="144"/>
                  </a:cubicBezTo>
                  <a:cubicBezTo>
                    <a:pt x="136" y="117"/>
                    <a:pt x="138" y="116"/>
                    <a:pt x="152" y="88"/>
                  </a:cubicBezTo>
                  <a:cubicBezTo>
                    <a:pt x="155" y="96"/>
                    <a:pt x="160" y="104"/>
                    <a:pt x="160" y="112"/>
                  </a:cubicBezTo>
                  <a:cubicBezTo>
                    <a:pt x="160" y="139"/>
                    <a:pt x="148" y="165"/>
                    <a:pt x="152" y="192"/>
                  </a:cubicBezTo>
                  <a:cubicBezTo>
                    <a:pt x="153" y="202"/>
                    <a:pt x="164" y="177"/>
                    <a:pt x="168" y="168"/>
                  </a:cubicBezTo>
                  <a:cubicBezTo>
                    <a:pt x="172" y="160"/>
                    <a:pt x="174" y="152"/>
                    <a:pt x="176" y="144"/>
                  </a:cubicBezTo>
                  <a:cubicBezTo>
                    <a:pt x="188" y="102"/>
                    <a:pt x="184" y="72"/>
                    <a:pt x="216" y="40"/>
                  </a:cubicBezTo>
                  <a:cubicBezTo>
                    <a:pt x="211" y="32"/>
                    <a:pt x="207" y="9"/>
                    <a:pt x="200" y="16"/>
                  </a:cubicBezTo>
                  <a:cubicBezTo>
                    <a:pt x="192" y="24"/>
                    <a:pt x="201" y="39"/>
                    <a:pt x="208" y="48"/>
                  </a:cubicBezTo>
                  <a:cubicBezTo>
                    <a:pt x="213" y="55"/>
                    <a:pt x="224" y="53"/>
                    <a:pt x="232" y="56"/>
                  </a:cubicBezTo>
                  <a:cubicBezTo>
                    <a:pt x="251" y="0"/>
                    <a:pt x="232" y="13"/>
                    <a:pt x="272" y="0"/>
                  </a:cubicBezTo>
                  <a:cubicBezTo>
                    <a:pt x="282" y="31"/>
                    <a:pt x="274" y="30"/>
                    <a:pt x="296" y="8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2744" name="Freeform 584"/>
            <p:cNvSpPr>
              <a:spLocks/>
            </p:cNvSpPr>
            <p:nvPr/>
          </p:nvSpPr>
          <p:spPr bwMode="auto">
            <a:xfrm>
              <a:off x="5232" y="2544"/>
              <a:ext cx="384" cy="288"/>
            </a:xfrm>
            <a:custGeom>
              <a:avLst/>
              <a:gdLst>
                <a:gd name="T0" fmla="*/ 296 w 296"/>
                <a:gd name="T1" fmla="*/ 8 h 304"/>
                <a:gd name="T2" fmla="*/ 288 w 296"/>
                <a:gd name="T3" fmla="*/ 160 h 304"/>
                <a:gd name="T4" fmla="*/ 280 w 296"/>
                <a:gd name="T5" fmla="*/ 192 h 304"/>
                <a:gd name="T6" fmla="*/ 272 w 296"/>
                <a:gd name="T7" fmla="*/ 168 h 304"/>
                <a:gd name="T8" fmla="*/ 248 w 296"/>
                <a:gd name="T9" fmla="*/ 160 h 304"/>
                <a:gd name="T10" fmla="*/ 232 w 296"/>
                <a:gd name="T11" fmla="*/ 160 h 304"/>
                <a:gd name="T12" fmla="*/ 224 w 296"/>
                <a:gd name="T13" fmla="*/ 184 h 304"/>
                <a:gd name="T14" fmla="*/ 200 w 296"/>
                <a:gd name="T15" fmla="*/ 248 h 304"/>
                <a:gd name="T16" fmla="*/ 176 w 296"/>
                <a:gd name="T17" fmla="*/ 232 h 304"/>
                <a:gd name="T18" fmla="*/ 144 w 296"/>
                <a:gd name="T19" fmla="*/ 304 h 304"/>
                <a:gd name="T20" fmla="*/ 48 w 296"/>
                <a:gd name="T21" fmla="*/ 208 h 304"/>
                <a:gd name="T22" fmla="*/ 16 w 296"/>
                <a:gd name="T23" fmla="*/ 240 h 304"/>
                <a:gd name="T24" fmla="*/ 0 w 296"/>
                <a:gd name="T25" fmla="*/ 192 h 304"/>
                <a:gd name="T26" fmla="*/ 24 w 296"/>
                <a:gd name="T27" fmla="*/ 192 h 304"/>
                <a:gd name="T28" fmla="*/ 64 w 296"/>
                <a:gd name="T29" fmla="*/ 184 h 304"/>
                <a:gd name="T30" fmla="*/ 104 w 296"/>
                <a:gd name="T31" fmla="*/ 64 h 304"/>
                <a:gd name="T32" fmla="*/ 112 w 296"/>
                <a:gd name="T33" fmla="*/ 136 h 304"/>
                <a:gd name="T34" fmla="*/ 120 w 296"/>
                <a:gd name="T35" fmla="*/ 176 h 304"/>
                <a:gd name="T36" fmla="*/ 128 w 296"/>
                <a:gd name="T37" fmla="*/ 144 h 304"/>
                <a:gd name="T38" fmla="*/ 152 w 296"/>
                <a:gd name="T39" fmla="*/ 88 h 304"/>
                <a:gd name="T40" fmla="*/ 160 w 296"/>
                <a:gd name="T41" fmla="*/ 112 h 304"/>
                <a:gd name="T42" fmla="*/ 152 w 296"/>
                <a:gd name="T43" fmla="*/ 192 h 304"/>
                <a:gd name="T44" fmla="*/ 168 w 296"/>
                <a:gd name="T45" fmla="*/ 168 h 304"/>
                <a:gd name="T46" fmla="*/ 176 w 296"/>
                <a:gd name="T47" fmla="*/ 144 h 304"/>
                <a:gd name="T48" fmla="*/ 216 w 296"/>
                <a:gd name="T49" fmla="*/ 40 h 304"/>
                <a:gd name="T50" fmla="*/ 200 w 296"/>
                <a:gd name="T51" fmla="*/ 16 h 304"/>
                <a:gd name="T52" fmla="*/ 208 w 296"/>
                <a:gd name="T53" fmla="*/ 48 h 304"/>
                <a:gd name="T54" fmla="*/ 232 w 296"/>
                <a:gd name="T55" fmla="*/ 56 h 304"/>
                <a:gd name="T56" fmla="*/ 272 w 296"/>
                <a:gd name="T57" fmla="*/ 0 h 304"/>
                <a:gd name="T58" fmla="*/ 296 w 296"/>
                <a:gd name="T59" fmla="*/ 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6" h="304">
                  <a:moveTo>
                    <a:pt x="296" y="8"/>
                  </a:moveTo>
                  <a:cubicBezTo>
                    <a:pt x="293" y="59"/>
                    <a:pt x="292" y="109"/>
                    <a:pt x="288" y="160"/>
                  </a:cubicBezTo>
                  <a:cubicBezTo>
                    <a:pt x="287" y="171"/>
                    <a:pt x="290" y="187"/>
                    <a:pt x="280" y="192"/>
                  </a:cubicBezTo>
                  <a:cubicBezTo>
                    <a:pt x="272" y="196"/>
                    <a:pt x="278" y="174"/>
                    <a:pt x="272" y="168"/>
                  </a:cubicBezTo>
                  <a:cubicBezTo>
                    <a:pt x="266" y="162"/>
                    <a:pt x="256" y="163"/>
                    <a:pt x="248" y="160"/>
                  </a:cubicBezTo>
                  <a:cubicBezTo>
                    <a:pt x="227" y="224"/>
                    <a:pt x="253" y="160"/>
                    <a:pt x="232" y="160"/>
                  </a:cubicBezTo>
                  <a:cubicBezTo>
                    <a:pt x="224" y="160"/>
                    <a:pt x="226" y="176"/>
                    <a:pt x="224" y="184"/>
                  </a:cubicBezTo>
                  <a:cubicBezTo>
                    <a:pt x="209" y="235"/>
                    <a:pt x="225" y="198"/>
                    <a:pt x="200" y="248"/>
                  </a:cubicBezTo>
                  <a:cubicBezTo>
                    <a:pt x="192" y="243"/>
                    <a:pt x="185" y="230"/>
                    <a:pt x="176" y="232"/>
                  </a:cubicBezTo>
                  <a:cubicBezTo>
                    <a:pt x="150" y="237"/>
                    <a:pt x="144" y="304"/>
                    <a:pt x="144" y="304"/>
                  </a:cubicBezTo>
                  <a:cubicBezTo>
                    <a:pt x="127" y="252"/>
                    <a:pt x="100" y="225"/>
                    <a:pt x="48" y="208"/>
                  </a:cubicBezTo>
                  <a:cubicBezTo>
                    <a:pt x="43" y="222"/>
                    <a:pt x="36" y="260"/>
                    <a:pt x="16" y="240"/>
                  </a:cubicBezTo>
                  <a:cubicBezTo>
                    <a:pt x="4" y="228"/>
                    <a:pt x="0" y="192"/>
                    <a:pt x="0" y="192"/>
                  </a:cubicBezTo>
                  <a:cubicBezTo>
                    <a:pt x="14" y="82"/>
                    <a:pt x="14" y="140"/>
                    <a:pt x="24" y="192"/>
                  </a:cubicBezTo>
                  <a:cubicBezTo>
                    <a:pt x="52" y="149"/>
                    <a:pt x="37" y="116"/>
                    <a:pt x="64" y="184"/>
                  </a:cubicBezTo>
                  <a:cubicBezTo>
                    <a:pt x="71" y="138"/>
                    <a:pt x="64" y="91"/>
                    <a:pt x="104" y="64"/>
                  </a:cubicBezTo>
                  <a:cubicBezTo>
                    <a:pt x="107" y="88"/>
                    <a:pt x="109" y="112"/>
                    <a:pt x="112" y="136"/>
                  </a:cubicBezTo>
                  <a:cubicBezTo>
                    <a:pt x="114" y="149"/>
                    <a:pt x="108" y="170"/>
                    <a:pt x="120" y="176"/>
                  </a:cubicBezTo>
                  <a:cubicBezTo>
                    <a:pt x="130" y="181"/>
                    <a:pt x="125" y="155"/>
                    <a:pt x="128" y="144"/>
                  </a:cubicBezTo>
                  <a:cubicBezTo>
                    <a:pt x="136" y="117"/>
                    <a:pt x="138" y="116"/>
                    <a:pt x="152" y="88"/>
                  </a:cubicBezTo>
                  <a:cubicBezTo>
                    <a:pt x="155" y="96"/>
                    <a:pt x="160" y="104"/>
                    <a:pt x="160" y="112"/>
                  </a:cubicBezTo>
                  <a:cubicBezTo>
                    <a:pt x="160" y="139"/>
                    <a:pt x="148" y="165"/>
                    <a:pt x="152" y="192"/>
                  </a:cubicBezTo>
                  <a:cubicBezTo>
                    <a:pt x="153" y="202"/>
                    <a:pt x="164" y="177"/>
                    <a:pt x="168" y="168"/>
                  </a:cubicBezTo>
                  <a:cubicBezTo>
                    <a:pt x="172" y="160"/>
                    <a:pt x="174" y="152"/>
                    <a:pt x="176" y="144"/>
                  </a:cubicBezTo>
                  <a:cubicBezTo>
                    <a:pt x="188" y="102"/>
                    <a:pt x="184" y="72"/>
                    <a:pt x="216" y="40"/>
                  </a:cubicBezTo>
                  <a:cubicBezTo>
                    <a:pt x="211" y="32"/>
                    <a:pt x="207" y="9"/>
                    <a:pt x="200" y="16"/>
                  </a:cubicBezTo>
                  <a:cubicBezTo>
                    <a:pt x="192" y="24"/>
                    <a:pt x="201" y="39"/>
                    <a:pt x="208" y="48"/>
                  </a:cubicBezTo>
                  <a:cubicBezTo>
                    <a:pt x="213" y="55"/>
                    <a:pt x="224" y="53"/>
                    <a:pt x="232" y="56"/>
                  </a:cubicBezTo>
                  <a:cubicBezTo>
                    <a:pt x="251" y="0"/>
                    <a:pt x="232" y="13"/>
                    <a:pt x="272" y="0"/>
                  </a:cubicBezTo>
                  <a:cubicBezTo>
                    <a:pt x="282" y="31"/>
                    <a:pt x="274" y="30"/>
                    <a:pt x="296" y="8"/>
                  </a:cubicBezTo>
                  <a:close/>
                </a:path>
              </a:pathLst>
            </a:custGeom>
            <a:solidFill>
              <a:srgbClr val="339966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sp>
        <p:nvSpPr>
          <p:cNvPr id="92745" name="Freeform 585"/>
          <p:cNvSpPr>
            <a:spLocks/>
          </p:cNvSpPr>
          <p:nvPr/>
        </p:nvSpPr>
        <p:spPr bwMode="auto">
          <a:xfrm>
            <a:off x="5638800" y="4800600"/>
            <a:ext cx="3352800" cy="1295400"/>
          </a:xfrm>
          <a:custGeom>
            <a:avLst/>
            <a:gdLst>
              <a:gd name="T0" fmla="*/ 2007 w 2169"/>
              <a:gd name="T1" fmla="*/ 882 h 1070"/>
              <a:gd name="T2" fmla="*/ 1917 w 2169"/>
              <a:gd name="T3" fmla="*/ 879 h 1070"/>
              <a:gd name="T4" fmla="*/ 1896 w 2169"/>
              <a:gd name="T5" fmla="*/ 999 h 1070"/>
              <a:gd name="T6" fmla="*/ 1833 w 2169"/>
              <a:gd name="T7" fmla="*/ 1026 h 1070"/>
              <a:gd name="T8" fmla="*/ 1821 w 2169"/>
              <a:gd name="T9" fmla="*/ 975 h 1070"/>
              <a:gd name="T10" fmla="*/ 1815 w 2169"/>
              <a:gd name="T11" fmla="*/ 861 h 1070"/>
              <a:gd name="T12" fmla="*/ 1728 w 2169"/>
              <a:gd name="T13" fmla="*/ 1020 h 1070"/>
              <a:gd name="T14" fmla="*/ 1647 w 2169"/>
              <a:gd name="T15" fmla="*/ 864 h 1070"/>
              <a:gd name="T16" fmla="*/ 1521 w 2169"/>
              <a:gd name="T17" fmla="*/ 810 h 1070"/>
              <a:gd name="T18" fmla="*/ 1374 w 2169"/>
              <a:gd name="T19" fmla="*/ 771 h 1070"/>
              <a:gd name="T20" fmla="*/ 1248 w 2169"/>
              <a:gd name="T21" fmla="*/ 735 h 1070"/>
              <a:gd name="T22" fmla="*/ 1035 w 2169"/>
              <a:gd name="T23" fmla="*/ 666 h 1070"/>
              <a:gd name="T24" fmla="*/ 894 w 2169"/>
              <a:gd name="T25" fmla="*/ 600 h 1070"/>
              <a:gd name="T26" fmla="*/ 738 w 2169"/>
              <a:gd name="T27" fmla="*/ 540 h 1070"/>
              <a:gd name="T28" fmla="*/ 660 w 2169"/>
              <a:gd name="T29" fmla="*/ 588 h 1070"/>
              <a:gd name="T30" fmla="*/ 600 w 2169"/>
              <a:gd name="T31" fmla="*/ 555 h 1070"/>
              <a:gd name="T32" fmla="*/ 423 w 2169"/>
              <a:gd name="T33" fmla="*/ 576 h 1070"/>
              <a:gd name="T34" fmla="*/ 333 w 2169"/>
              <a:gd name="T35" fmla="*/ 441 h 1070"/>
              <a:gd name="T36" fmla="*/ 246 w 2169"/>
              <a:gd name="T37" fmla="*/ 453 h 1070"/>
              <a:gd name="T38" fmla="*/ 105 w 2169"/>
              <a:gd name="T39" fmla="*/ 492 h 1070"/>
              <a:gd name="T40" fmla="*/ 39 w 2169"/>
              <a:gd name="T41" fmla="*/ 552 h 1070"/>
              <a:gd name="T42" fmla="*/ 114 w 2169"/>
              <a:gd name="T43" fmla="*/ 441 h 1070"/>
              <a:gd name="T44" fmla="*/ 45 w 2169"/>
              <a:gd name="T45" fmla="*/ 342 h 1070"/>
              <a:gd name="T46" fmla="*/ 33 w 2169"/>
              <a:gd name="T47" fmla="*/ 282 h 1070"/>
              <a:gd name="T48" fmla="*/ 102 w 2169"/>
              <a:gd name="T49" fmla="*/ 234 h 1070"/>
              <a:gd name="T50" fmla="*/ 165 w 2169"/>
              <a:gd name="T51" fmla="*/ 180 h 1070"/>
              <a:gd name="T52" fmla="*/ 243 w 2169"/>
              <a:gd name="T53" fmla="*/ 219 h 1070"/>
              <a:gd name="T54" fmla="*/ 291 w 2169"/>
              <a:gd name="T55" fmla="*/ 213 h 1070"/>
              <a:gd name="T56" fmla="*/ 372 w 2169"/>
              <a:gd name="T57" fmla="*/ 207 h 1070"/>
              <a:gd name="T58" fmla="*/ 423 w 2169"/>
              <a:gd name="T59" fmla="*/ 198 h 1070"/>
              <a:gd name="T60" fmla="*/ 462 w 2169"/>
              <a:gd name="T61" fmla="*/ 168 h 1070"/>
              <a:gd name="T62" fmla="*/ 549 w 2169"/>
              <a:gd name="T63" fmla="*/ 306 h 1070"/>
              <a:gd name="T64" fmla="*/ 585 w 2169"/>
              <a:gd name="T65" fmla="*/ 270 h 1070"/>
              <a:gd name="T66" fmla="*/ 621 w 2169"/>
              <a:gd name="T67" fmla="*/ 246 h 1070"/>
              <a:gd name="T68" fmla="*/ 705 w 2169"/>
              <a:gd name="T69" fmla="*/ 303 h 1070"/>
              <a:gd name="T70" fmla="*/ 759 w 2169"/>
              <a:gd name="T71" fmla="*/ 267 h 1070"/>
              <a:gd name="T72" fmla="*/ 849 w 2169"/>
              <a:gd name="T73" fmla="*/ 279 h 1070"/>
              <a:gd name="T74" fmla="*/ 951 w 2169"/>
              <a:gd name="T75" fmla="*/ 339 h 1070"/>
              <a:gd name="T76" fmla="*/ 1014 w 2169"/>
              <a:gd name="T77" fmla="*/ 255 h 1070"/>
              <a:gd name="T78" fmla="*/ 1134 w 2169"/>
              <a:gd name="T79" fmla="*/ 252 h 1070"/>
              <a:gd name="T80" fmla="*/ 1185 w 2169"/>
              <a:gd name="T81" fmla="*/ 186 h 1070"/>
              <a:gd name="T82" fmla="*/ 1227 w 2169"/>
              <a:gd name="T83" fmla="*/ 309 h 1070"/>
              <a:gd name="T84" fmla="*/ 1308 w 2169"/>
              <a:gd name="T85" fmla="*/ 303 h 1070"/>
              <a:gd name="T86" fmla="*/ 1347 w 2169"/>
              <a:gd name="T87" fmla="*/ 465 h 1070"/>
              <a:gd name="T88" fmla="*/ 1386 w 2169"/>
              <a:gd name="T89" fmla="*/ 291 h 1070"/>
              <a:gd name="T90" fmla="*/ 1458 w 2169"/>
              <a:gd name="T91" fmla="*/ 204 h 1070"/>
              <a:gd name="T92" fmla="*/ 1485 w 2169"/>
              <a:gd name="T93" fmla="*/ 225 h 1070"/>
              <a:gd name="T94" fmla="*/ 1575 w 2169"/>
              <a:gd name="T95" fmla="*/ 249 h 1070"/>
              <a:gd name="T96" fmla="*/ 1605 w 2169"/>
              <a:gd name="T97" fmla="*/ 345 h 1070"/>
              <a:gd name="T98" fmla="*/ 1668 w 2169"/>
              <a:gd name="T99" fmla="*/ 372 h 1070"/>
              <a:gd name="T100" fmla="*/ 1716 w 2169"/>
              <a:gd name="T101" fmla="*/ 306 h 1070"/>
              <a:gd name="T102" fmla="*/ 1803 w 2169"/>
              <a:gd name="T103" fmla="*/ 318 h 1070"/>
              <a:gd name="T104" fmla="*/ 1896 w 2169"/>
              <a:gd name="T105" fmla="*/ 165 h 1070"/>
              <a:gd name="T106" fmla="*/ 1986 w 2169"/>
              <a:gd name="T107" fmla="*/ 144 h 1070"/>
              <a:gd name="T108" fmla="*/ 2067 w 2169"/>
              <a:gd name="T109" fmla="*/ 30 h 1070"/>
              <a:gd name="T110" fmla="*/ 2133 w 2169"/>
              <a:gd name="T111" fmla="*/ 297 h 10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169" h="1070">
                <a:moveTo>
                  <a:pt x="2142" y="972"/>
                </a:moveTo>
                <a:cubicBezTo>
                  <a:pt x="2121" y="965"/>
                  <a:pt x="2121" y="966"/>
                  <a:pt x="2118" y="942"/>
                </a:cubicBezTo>
                <a:cubicBezTo>
                  <a:pt x="2114" y="972"/>
                  <a:pt x="2113" y="971"/>
                  <a:pt x="2100" y="951"/>
                </a:cubicBezTo>
                <a:cubicBezTo>
                  <a:pt x="2106" y="928"/>
                  <a:pt x="2095" y="913"/>
                  <a:pt x="2085" y="894"/>
                </a:cubicBezTo>
                <a:cubicBezTo>
                  <a:pt x="2080" y="848"/>
                  <a:pt x="2078" y="871"/>
                  <a:pt x="2058" y="891"/>
                </a:cubicBezTo>
                <a:cubicBezTo>
                  <a:pt x="2050" y="860"/>
                  <a:pt x="2059" y="904"/>
                  <a:pt x="2040" y="876"/>
                </a:cubicBezTo>
                <a:cubicBezTo>
                  <a:pt x="2028" y="884"/>
                  <a:pt x="2021" y="877"/>
                  <a:pt x="2007" y="882"/>
                </a:cubicBezTo>
                <a:cubicBezTo>
                  <a:pt x="1983" y="870"/>
                  <a:pt x="1989" y="886"/>
                  <a:pt x="1992" y="903"/>
                </a:cubicBezTo>
                <a:cubicBezTo>
                  <a:pt x="1993" y="919"/>
                  <a:pt x="2002" y="950"/>
                  <a:pt x="1998" y="966"/>
                </a:cubicBezTo>
                <a:cubicBezTo>
                  <a:pt x="1992" y="964"/>
                  <a:pt x="1982" y="966"/>
                  <a:pt x="1980" y="960"/>
                </a:cubicBezTo>
                <a:cubicBezTo>
                  <a:pt x="1978" y="955"/>
                  <a:pt x="1973" y="898"/>
                  <a:pt x="1968" y="882"/>
                </a:cubicBezTo>
                <a:cubicBezTo>
                  <a:pt x="1955" y="891"/>
                  <a:pt x="1952" y="884"/>
                  <a:pt x="1938" y="879"/>
                </a:cubicBezTo>
                <a:cubicBezTo>
                  <a:pt x="1934" y="880"/>
                  <a:pt x="1930" y="882"/>
                  <a:pt x="1926" y="882"/>
                </a:cubicBezTo>
                <a:cubicBezTo>
                  <a:pt x="1923" y="882"/>
                  <a:pt x="1919" y="877"/>
                  <a:pt x="1917" y="879"/>
                </a:cubicBezTo>
                <a:cubicBezTo>
                  <a:pt x="1915" y="881"/>
                  <a:pt x="1920" y="891"/>
                  <a:pt x="1920" y="888"/>
                </a:cubicBezTo>
                <a:cubicBezTo>
                  <a:pt x="1920" y="882"/>
                  <a:pt x="1918" y="876"/>
                  <a:pt x="1917" y="870"/>
                </a:cubicBezTo>
                <a:cubicBezTo>
                  <a:pt x="1902" y="885"/>
                  <a:pt x="1903" y="899"/>
                  <a:pt x="1881" y="903"/>
                </a:cubicBezTo>
                <a:cubicBezTo>
                  <a:pt x="1879" y="925"/>
                  <a:pt x="1880" y="947"/>
                  <a:pt x="1875" y="969"/>
                </a:cubicBezTo>
                <a:cubicBezTo>
                  <a:pt x="1874" y="973"/>
                  <a:pt x="1866" y="971"/>
                  <a:pt x="1866" y="975"/>
                </a:cubicBezTo>
                <a:cubicBezTo>
                  <a:pt x="1863" y="995"/>
                  <a:pt x="1865" y="1028"/>
                  <a:pt x="1887" y="1035"/>
                </a:cubicBezTo>
                <a:cubicBezTo>
                  <a:pt x="1891" y="1023"/>
                  <a:pt x="1891" y="1010"/>
                  <a:pt x="1896" y="999"/>
                </a:cubicBezTo>
                <a:cubicBezTo>
                  <a:pt x="1899" y="992"/>
                  <a:pt x="1908" y="981"/>
                  <a:pt x="1908" y="981"/>
                </a:cubicBezTo>
                <a:cubicBezTo>
                  <a:pt x="1909" y="987"/>
                  <a:pt x="1918" y="1026"/>
                  <a:pt x="1902" y="1002"/>
                </a:cubicBezTo>
                <a:cubicBezTo>
                  <a:pt x="1896" y="1006"/>
                  <a:pt x="1890" y="1010"/>
                  <a:pt x="1884" y="1014"/>
                </a:cubicBezTo>
                <a:cubicBezTo>
                  <a:pt x="1881" y="1016"/>
                  <a:pt x="1875" y="1020"/>
                  <a:pt x="1875" y="1020"/>
                </a:cubicBezTo>
                <a:cubicBezTo>
                  <a:pt x="1872" y="1030"/>
                  <a:pt x="1866" y="1037"/>
                  <a:pt x="1863" y="1047"/>
                </a:cubicBezTo>
                <a:cubicBezTo>
                  <a:pt x="1858" y="1033"/>
                  <a:pt x="1856" y="1022"/>
                  <a:pt x="1842" y="1017"/>
                </a:cubicBezTo>
                <a:cubicBezTo>
                  <a:pt x="1840" y="1031"/>
                  <a:pt x="1839" y="1070"/>
                  <a:pt x="1833" y="1026"/>
                </a:cubicBezTo>
                <a:cubicBezTo>
                  <a:pt x="1831" y="1029"/>
                  <a:pt x="1831" y="1035"/>
                  <a:pt x="1827" y="1035"/>
                </a:cubicBezTo>
                <a:cubicBezTo>
                  <a:pt x="1823" y="1035"/>
                  <a:pt x="1824" y="1025"/>
                  <a:pt x="1821" y="1026"/>
                </a:cubicBezTo>
                <a:cubicBezTo>
                  <a:pt x="1817" y="1027"/>
                  <a:pt x="1819" y="1034"/>
                  <a:pt x="1818" y="1038"/>
                </a:cubicBezTo>
                <a:cubicBezTo>
                  <a:pt x="1817" y="1035"/>
                  <a:pt x="1818" y="1029"/>
                  <a:pt x="1815" y="1029"/>
                </a:cubicBezTo>
                <a:cubicBezTo>
                  <a:pt x="1811" y="1029"/>
                  <a:pt x="1807" y="1042"/>
                  <a:pt x="1806" y="1038"/>
                </a:cubicBezTo>
                <a:cubicBezTo>
                  <a:pt x="1803" y="1028"/>
                  <a:pt x="1808" y="1018"/>
                  <a:pt x="1809" y="1008"/>
                </a:cubicBezTo>
                <a:cubicBezTo>
                  <a:pt x="1805" y="991"/>
                  <a:pt x="1802" y="980"/>
                  <a:pt x="1821" y="975"/>
                </a:cubicBezTo>
                <a:cubicBezTo>
                  <a:pt x="1803" y="957"/>
                  <a:pt x="1819" y="953"/>
                  <a:pt x="1836" y="945"/>
                </a:cubicBezTo>
                <a:cubicBezTo>
                  <a:pt x="1833" y="940"/>
                  <a:pt x="1825" y="931"/>
                  <a:pt x="1827" y="924"/>
                </a:cubicBezTo>
                <a:cubicBezTo>
                  <a:pt x="1828" y="920"/>
                  <a:pt x="1833" y="918"/>
                  <a:pt x="1836" y="915"/>
                </a:cubicBezTo>
                <a:cubicBezTo>
                  <a:pt x="1840" y="909"/>
                  <a:pt x="1848" y="897"/>
                  <a:pt x="1848" y="897"/>
                </a:cubicBezTo>
                <a:cubicBezTo>
                  <a:pt x="1843" y="882"/>
                  <a:pt x="1856" y="877"/>
                  <a:pt x="1836" y="882"/>
                </a:cubicBezTo>
                <a:cubicBezTo>
                  <a:pt x="1835" y="871"/>
                  <a:pt x="1839" y="858"/>
                  <a:pt x="1833" y="849"/>
                </a:cubicBezTo>
                <a:cubicBezTo>
                  <a:pt x="1822" y="831"/>
                  <a:pt x="1815" y="861"/>
                  <a:pt x="1815" y="861"/>
                </a:cubicBezTo>
                <a:cubicBezTo>
                  <a:pt x="1798" y="836"/>
                  <a:pt x="1821" y="876"/>
                  <a:pt x="1797" y="852"/>
                </a:cubicBezTo>
                <a:cubicBezTo>
                  <a:pt x="1790" y="856"/>
                  <a:pt x="1780" y="857"/>
                  <a:pt x="1776" y="864"/>
                </a:cubicBezTo>
                <a:cubicBezTo>
                  <a:pt x="1772" y="871"/>
                  <a:pt x="1767" y="901"/>
                  <a:pt x="1764" y="912"/>
                </a:cubicBezTo>
                <a:cubicBezTo>
                  <a:pt x="1765" y="917"/>
                  <a:pt x="1762" y="1003"/>
                  <a:pt x="1773" y="969"/>
                </a:cubicBezTo>
                <a:cubicBezTo>
                  <a:pt x="1781" y="992"/>
                  <a:pt x="1771" y="1009"/>
                  <a:pt x="1764" y="1029"/>
                </a:cubicBezTo>
                <a:cubicBezTo>
                  <a:pt x="1754" y="1014"/>
                  <a:pt x="1755" y="1027"/>
                  <a:pt x="1743" y="1035"/>
                </a:cubicBezTo>
                <a:cubicBezTo>
                  <a:pt x="1741" y="1027"/>
                  <a:pt x="1735" y="998"/>
                  <a:pt x="1728" y="1020"/>
                </a:cubicBezTo>
                <a:cubicBezTo>
                  <a:pt x="1711" y="997"/>
                  <a:pt x="1714" y="960"/>
                  <a:pt x="1710" y="933"/>
                </a:cubicBezTo>
                <a:cubicBezTo>
                  <a:pt x="1709" y="916"/>
                  <a:pt x="1709" y="899"/>
                  <a:pt x="1707" y="882"/>
                </a:cubicBezTo>
                <a:cubicBezTo>
                  <a:pt x="1707" y="877"/>
                  <a:pt x="1708" y="870"/>
                  <a:pt x="1704" y="867"/>
                </a:cubicBezTo>
                <a:cubicBezTo>
                  <a:pt x="1701" y="865"/>
                  <a:pt x="1700" y="873"/>
                  <a:pt x="1698" y="876"/>
                </a:cubicBezTo>
                <a:cubicBezTo>
                  <a:pt x="1696" y="884"/>
                  <a:pt x="1699" y="895"/>
                  <a:pt x="1692" y="900"/>
                </a:cubicBezTo>
                <a:cubicBezTo>
                  <a:pt x="1687" y="904"/>
                  <a:pt x="1674" y="894"/>
                  <a:pt x="1674" y="894"/>
                </a:cubicBezTo>
                <a:cubicBezTo>
                  <a:pt x="1670" y="881"/>
                  <a:pt x="1659" y="870"/>
                  <a:pt x="1647" y="864"/>
                </a:cubicBezTo>
                <a:cubicBezTo>
                  <a:pt x="1643" y="851"/>
                  <a:pt x="1635" y="849"/>
                  <a:pt x="1623" y="843"/>
                </a:cubicBezTo>
                <a:cubicBezTo>
                  <a:pt x="1602" y="850"/>
                  <a:pt x="1624" y="846"/>
                  <a:pt x="1611" y="837"/>
                </a:cubicBezTo>
                <a:cubicBezTo>
                  <a:pt x="1606" y="833"/>
                  <a:pt x="1593" y="831"/>
                  <a:pt x="1593" y="831"/>
                </a:cubicBezTo>
                <a:cubicBezTo>
                  <a:pt x="1540" y="836"/>
                  <a:pt x="1574" y="832"/>
                  <a:pt x="1548" y="849"/>
                </a:cubicBezTo>
                <a:cubicBezTo>
                  <a:pt x="1528" y="842"/>
                  <a:pt x="1553" y="841"/>
                  <a:pt x="1533" y="834"/>
                </a:cubicBezTo>
                <a:cubicBezTo>
                  <a:pt x="1535" y="830"/>
                  <a:pt x="1541" y="826"/>
                  <a:pt x="1539" y="822"/>
                </a:cubicBezTo>
                <a:cubicBezTo>
                  <a:pt x="1536" y="816"/>
                  <a:pt x="1521" y="810"/>
                  <a:pt x="1521" y="810"/>
                </a:cubicBezTo>
                <a:cubicBezTo>
                  <a:pt x="1507" y="810"/>
                  <a:pt x="1468" y="827"/>
                  <a:pt x="1455" y="822"/>
                </a:cubicBezTo>
                <a:cubicBezTo>
                  <a:pt x="1435" y="821"/>
                  <a:pt x="1404" y="813"/>
                  <a:pt x="1398" y="801"/>
                </a:cubicBezTo>
                <a:cubicBezTo>
                  <a:pt x="1394" y="797"/>
                  <a:pt x="1419" y="750"/>
                  <a:pt x="1419" y="750"/>
                </a:cubicBezTo>
                <a:cubicBezTo>
                  <a:pt x="1416" y="752"/>
                  <a:pt x="1414" y="755"/>
                  <a:pt x="1410" y="756"/>
                </a:cubicBezTo>
                <a:cubicBezTo>
                  <a:pt x="1407" y="757"/>
                  <a:pt x="1404" y="752"/>
                  <a:pt x="1401" y="753"/>
                </a:cubicBezTo>
                <a:cubicBezTo>
                  <a:pt x="1393" y="756"/>
                  <a:pt x="1385" y="785"/>
                  <a:pt x="1383" y="792"/>
                </a:cubicBezTo>
                <a:cubicBezTo>
                  <a:pt x="1382" y="786"/>
                  <a:pt x="1382" y="725"/>
                  <a:pt x="1374" y="771"/>
                </a:cubicBezTo>
                <a:cubicBezTo>
                  <a:pt x="1360" y="761"/>
                  <a:pt x="1358" y="755"/>
                  <a:pt x="1341" y="759"/>
                </a:cubicBezTo>
                <a:cubicBezTo>
                  <a:pt x="1353" y="806"/>
                  <a:pt x="1347" y="779"/>
                  <a:pt x="1338" y="882"/>
                </a:cubicBezTo>
                <a:cubicBezTo>
                  <a:pt x="1337" y="888"/>
                  <a:pt x="1331" y="871"/>
                  <a:pt x="1326" y="867"/>
                </a:cubicBezTo>
                <a:cubicBezTo>
                  <a:pt x="1324" y="823"/>
                  <a:pt x="1333" y="776"/>
                  <a:pt x="1311" y="783"/>
                </a:cubicBezTo>
                <a:cubicBezTo>
                  <a:pt x="1304" y="803"/>
                  <a:pt x="1301" y="810"/>
                  <a:pt x="1299" y="834"/>
                </a:cubicBezTo>
                <a:cubicBezTo>
                  <a:pt x="1297" y="791"/>
                  <a:pt x="1313" y="765"/>
                  <a:pt x="1275" y="756"/>
                </a:cubicBezTo>
                <a:cubicBezTo>
                  <a:pt x="1267" y="748"/>
                  <a:pt x="1248" y="735"/>
                  <a:pt x="1248" y="735"/>
                </a:cubicBezTo>
                <a:cubicBezTo>
                  <a:pt x="1244" y="722"/>
                  <a:pt x="1236" y="724"/>
                  <a:pt x="1224" y="720"/>
                </a:cubicBezTo>
                <a:cubicBezTo>
                  <a:pt x="1212" y="723"/>
                  <a:pt x="1202" y="726"/>
                  <a:pt x="1191" y="732"/>
                </a:cubicBezTo>
                <a:cubicBezTo>
                  <a:pt x="1185" y="714"/>
                  <a:pt x="1185" y="705"/>
                  <a:pt x="1167" y="696"/>
                </a:cubicBezTo>
                <a:cubicBezTo>
                  <a:pt x="1155" y="678"/>
                  <a:pt x="1149" y="689"/>
                  <a:pt x="1131" y="693"/>
                </a:cubicBezTo>
                <a:cubicBezTo>
                  <a:pt x="1107" y="688"/>
                  <a:pt x="1092" y="680"/>
                  <a:pt x="1068" y="675"/>
                </a:cubicBezTo>
                <a:cubicBezTo>
                  <a:pt x="1063" y="661"/>
                  <a:pt x="1060" y="658"/>
                  <a:pt x="1047" y="666"/>
                </a:cubicBezTo>
                <a:cubicBezTo>
                  <a:pt x="1033" y="639"/>
                  <a:pt x="1049" y="661"/>
                  <a:pt x="1035" y="666"/>
                </a:cubicBezTo>
                <a:cubicBezTo>
                  <a:pt x="1034" y="666"/>
                  <a:pt x="1033" y="654"/>
                  <a:pt x="1026" y="648"/>
                </a:cubicBezTo>
                <a:cubicBezTo>
                  <a:pt x="1017" y="641"/>
                  <a:pt x="993" y="639"/>
                  <a:pt x="993" y="639"/>
                </a:cubicBezTo>
                <a:cubicBezTo>
                  <a:pt x="990" y="640"/>
                  <a:pt x="987" y="643"/>
                  <a:pt x="984" y="642"/>
                </a:cubicBezTo>
                <a:cubicBezTo>
                  <a:pt x="977" y="640"/>
                  <a:pt x="966" y="630"/>
                  <a:pt x="966" y="630"/>
                </a:cubicBezTo>
                <a:cubicBezTo>
                  <a:pt x="965" y="627"/>
                  <a:pt x="966" y="623"/>
                  <a:pt x="963" y="621"/>
                </a:cubicBezTo>
                <a:cubicBezTo>
                  <a:pt x="955" y="616"/>
                  <a:pt x="936" y="612"/>
                  <a:pt x="936" y="612"/>
                </a:cubicBezTo>
                <a:cubicBezTo>
                  <a:pt x="912" y="617"/>
                  <a:pt x="914" y="607"/>
                  <a:pt x="894" y="600"/>
                </a:cubicBezTo>
                <a:cubicBezTo>
                  <a:pt x="874" y="620"/>
                  <a:pt x="892" y="592"/>
                  <a:pt x="867" y="576"/>
                </a:cubicBezTo>
                <a:cubicBezTo>
                  <a:pt x="834" y="583"/>
                  <a:pt x="839" y="568"/>
                  <a:pt x="813" y="564"/>
                </a:cubicBezTo>
                <a:cubicBezTo>
                  <a:pt x="799" y="543"/>
                  <a:pt x="803" y="553"/>
                  <a:pt x="798" y="534"/>
                </a:cubicBezTo>
                <a:cubicBezTo>
                  <a:pt x="789" y="536"/>
                  <a:pt x="780" y="542"/>
                  <a:pt x="771" y="540"/>
                </a:cubicBezTo>
                <a:cubicBezTo>
                  <a:pt x="760" y="538"/>
                  <a:pt x="753" y="525"/>
                  <a:pt x="741" y="522"/>
                </a:cubicBezTo>
                <a:cubicBezTo>
                  <a:pt x="739" y="525"/>
                  <a:pt x="736" y="527"/>
                  <a:pt x="735" y="531"/>
                </a:cubicBezTo>
                <a:cubicBezTo>
                  <a:pt x="734" y="534"/>
                  <a:pt x="740" y="538"/>
                  <a:pt x="738" y="540"/>
                </a:cubicBezTo>
                <a:cubicBezTo>
                  <a:pt x="734" y="544"/>
                  <a:pt x="720" y="546"/>
                  <a:pt x="720" y="546"/>
                </a:cubicBezTo>
                <a:cubicBezTo>
                  <a:pt x="724" y="559"/>
                  <a:pt x="719" y="571"/>
                  <a:pt x="717" y="585"/>
                </a:cubicBezTo>
                <a:cubicBezTo>
                  <a:pt x="716" y="583"/>
                  <a:pt x="707" y="568"/>
                  <a:pt x="702" y="570"/>
                </a:cubicBezTo>
                <a:cubicBezTo>
                  <a:pt x="699" y="571"/>
                  <a:pt x="691" y="596"/>
                  <a:pt x="699" y="573"/>
                </a:cubicBezTo>
                <a:cubicBezTo>
                  <a:pt x="698" y="549"/>
                  <a:pt x="708" y="512"/>
                  <a:pt x="681" y="519"/>
                </a:cubicBezTo>
                <a:cubicBezTo>
                  <a:pt x="666" y="509"/>
                  <a:pt x="669" y="520"/>
                  <a:pt x="666" y="534"/>
                </a:cubicBezTo>
                <a:cubicBezTo>
                  <a:pt x="664" y="552"/>
                  <a:pt x="666" y="571"/>
                  <a:pt x="660" y="588"/>
                </a:cubicBezTo>
                <a:cubicBezTo>
                  <a:pt x="654" y="604"/>
                  <a:pt x="642" y="568"/>
                  <a:pt x="639" y="558"/>
                </a:cubicBezTo>
                <a:cubicBezTo>
                  <a:pt x="638" y="549"/>
                  <a:pt x="640" y="539"/>
                  <a:pt x="636" y="531"/>
                </a:cubicBezTo>
                <a:cubicBezTo>
                  <a:pt x="634" y="528"/>
                  <a:pt x="631" y="536"/>
                  <a:pt x="630" y="540"/>
                </a:cubicBezTo>
                <a:cubicBezTo>
                  <a:pt x="628" y="554"/>
                  <a:pt x="628" y="568"/>
                  <a:pt x="627" y="582"/>
                </a:cubicBezTo>
                <a:cubicBezTo>
                  <a:pt x="624" y="579"/>
                  <a:pt x="622" y="574"/>
                  <a:pt x="618" y="573"/>
                </a:cubicBezTo>
                <a:cubicBezTo>
                  <a:pt x="615" y="572"/>
                  <a:pt x="612" y="578"/>
                  <a:pt x="609" y="576"/>
                </a:cubicBezTo>
                <a:cubicBezTo>
                  <a:pt x="603" y="571"/>
                  <a:pt x="604" y="561"/>
                  <a:pt x="600" y="555"/>
                </a:cubicBezTo>
                <a:cubicBezTo>
                  <a:pt x="563" y="567"/>
                  <a:pt x="593" y="554"/>
                  <a:pt x="567" y="537"/>
                </a:cubicBezTo>
                <a:cubicBezTo>
                  <a:pt x="564" y="539"/>
                  <a:pt x="561" y="545"/>
                  <a:pt x="558" y="543"/>
                </a:cubicBezTo>
                <a:cubicBezTo>
                  <a:pt x="547" y="535"/>
                  <a:pt x="550" y="517"/>
                  <a:pt x="546" y="504"/>
                </a:cubicBezTo>
                <a:cubicBezTo>
                  <a:pt x="520" y="521"/>
                  <a:pt x="518" y="533"/>
                  <a:pt x="513" y="564"/>
                </a:cubicBezTo>
                <a:cubicBezTo>
                  <a:pt x="499" y="560"/>
                  <a:pt x="499" y="553"/>
                  <a:pt x="486" y="549"/>
                </a:cubicBezTo>
                <a:cubicBezTo>
                  <a:pt x="460" y="566"/>
                  <a:pt x="463" y="567"/>
                  <a:pt x="432" y="570"/>
                </a:cubicBezTo>
                <a:cubicBezTo>
                  <a:pt x="429" y="572"/>
                  <a:pt x="426" y="578"/>
                  <a:pt x="423" y="576"/>
                </a:cubicBezTo>
                <a:cubicBezTo>
                  <a:pt x="419" y="573"/>
                  <a:pt x="421" y="566"/>
                  <a:pt x="420" y="561"/>
                </a:cubicBezTo>
                <a:cubicBezTo>
                  <a:pt x="416" y="546"/>
                  <a:pt x="411" y="533"/>
                  <a:pt x="405" y="519"/>
                </a:cubicBezTo>
                <a:cubicBezTo>
                  <a:pt x="403" y="513"/>
                  <a:pt x="399" y="501"/>
                  <a:pt x="399" y="501"/>
                </a:cubicBezTo>
                <a:cubicBezTo>
                  <a:pt x="393" y="519"/>
                  <a:pt x="400" y="506"/>
                  <a:pt x="390" y="495"/>
                </a:cubicBezTo>
                <a:cubicBezTo>
                  <a:pt x="385" y="490"/>
                  <a:pt x="372" y="483"/>
                  <a:pt x="372" y="483"/>
                </a:cubicBezTo>
                <a:cubicBezTo>
                  <a:pt x="361" y="466"/>
                  <a:pt x="349" y="482"/>
                  <a:pt x="333" y="471"/>
                </a:cubicBezTo>
                <a:cubicBezTo>
                  <a:pt x="326" y="443"/>
                  <a:pt x="333" y="478"/>
                  <a:pt x="333" y="441"/>
                </a:cubicBezTo>
                <a:cubicBezTo>
                  <a:pt x="333" y="433"/>
                  <a:pt x="329" y="425"/>
                  <a:pt x="327" y="417"/>
                </a:cubicBezTo>
                <a:cubicBezTo>
                  <a:pt x="321" y="442"/>
                  <a:pt x="320" y="467"/>
                  <a:pt x="315" y="492"/>
                </a:cubicBezTo>
                <a:cubicBezTo>
                  <a:pt x="314" y="489"/>
                  <a:pt x="315" y="483"/>
                  <a:pt x="312" y="483"/>
                </a:cubicBezTo>
                <a:cubicBezTo>
                  <a:pt x="308" y="483"/>
                  <a:pt x="309" y="490"/>
                  <a:pt x="306" y="492"/>
                </a:cubicBezTo>
                <a:cubicBezTo>
                  <a:pt x="298" y="498"/>
                  <a:pt x="286" y="497"/>
                  <a:pt x="276" y="498"/>
                </a:cubicBezTo>
                <a:cubicBezTo>
                  <a:pt x="273" y="479"/>
                  <a:pt x="275" y="461"/>
                  <a:pt x="258" y="450"/>
                </a:cubicBezTo>
                <a:cubicBezTo>
                  <a:pt x="237" y="478"/>
                  <a:pt x="257" y="458"/>
                  <a:pt x="246" y="453"/>
                </a:cubicBezTo>
                <a:cubicBezTo>
                  <a:pt x="243" y="452"/>
                  <a:pt x="240" y="455"/>
                  <a:pt x="237" y="456"/>
                </a:cubicBezTo>
                <a:cubicBezTo>
                  <a:pt x="230" y="466"/>
                  <a:pt x="223" y="470"/>
                  <a:pt x="216" y="480"/>
                </a:cubicBezTo>
                <a:cubicBezTo>
                  <a:pt x="203" y="461"/>
                  <a:pt x="192" y="486"/>
                  <a:pt x="174" y="492"/>
                </a:cubicBezTo>
                <a:cubicBezTo>
                  <a:pt x="165" y="478"/>
                  <a:pt x="164" y="487"/>
                  <a:pt x="150" y="492"/>
                </a:cubicBezTo>
                <a:cubicBezTo>
                  <a:pt x="141" y="501"/>
                  <a:pt x="136" y="509"/>
                  <a:pt x="126" y="516"/>
                </a:cubicBezTo>
                <a:cubicBezTo>
                  <a:pt x="110" y="511"/>
                  <a:pt x="114" y="495"/>
                  <a:pt x="108" y="513"/>
                </a:cubicBezTo>
                <a:cubicBezTo>
                  <a:pt x="107" y="506"/>
                  <a:pt x="112" y="493"/>
                  <a:pt x="105" y="492"/>
                </a:cubicBezTo>
                <a:cubicBezTo>
                  <a:pt x="98" y="491"/>
                  <a:pt x="93" y="510"/>
                  <a:pt x="93" y="510"/>
                </a:cubicBezTo>
                <a:cubicBezTo>
                  <a:pt x="78" y="505"/>
                  <a:pt x="71" y="508"/>
                  <a:pt x="60" y="519"/>
                </a:cubicBezTo>
                <a:cubicBezTo>
                  <a:pt x="54" y="538"/>
                  <a:pt x="56" y="555"/>
                  <a:pt x="45" y="573"/>
                </a:cubicBezTo>
                <a:cubicBezTo>
                  <a:pt x="42" y="585"/>
                  <a:pt x="40" y="593"/>
                  <a:pt x="33" y="603"/>
                </a:cubicBezTo>
                <a:cubicBezTo>
                  <a:pt x="26" y="575"/>
                  <a:pt x="24" y="545"/>
                  <a:pt x="21" y="516"/>
                </a:cubicBezTo>
                <a:cubicBezTo>
                  <a:pt x="30" y="406"/>
                  <a:pt x="23" y="440"/>
                  <a:pt x="45" y="483"/>
                </a:cubicBezTo>
                <a:cubicBezTo>
                  <a:pt x="42" y="510"/>
                  <a:pt x="36" y="525"/>
                  <a:pt x="39" y="552"/>
                </a:cubicBezTo>
                <a:cubicBezTo>
                  <a:pt x="41" y="522"/>
                  <a:pt x="38" y="514"/>
                  <a:pt x="57" y="495"/>
                </a:cubicBezTo>
                <a:cubicBezTo>
                  <a:pt x="63" y="472"/>
                  <a:pt x="59" y="448"/>
                  <a:pt x="66" y="426"/>
                </a:cubicBezTo>
                <a:cubicBezTo>
                  <a:pt x="70" y="523"/>
                  <a:pt x="65" y="514"/>
                  <a:pt x="78" y="474"/>
                </a:cubicBezTo>
                <a:cubicBezTo>
                  <a:pt x="76" y="491"/>
                  <a:pt x="73" y="508"/>
                  <a:pt x="93" y="495"/>
                </a:cubicBezTo>
                <a:cubicBezTo>
                  <a:pt x="96" y="468"/>
                  <a:pt x="105" y="440"/>
                  <a:pt x="114" y="414"/>
                </a:cubicBezTo>
                <a:cubicBezTo>
                  <a:pt x="113" y="410"/>
                  <a:pt x="111" y="398"/>
                  <a:pt x="111" y="402"/>
                </a:cubicBezTo>
                <a:cubicBezTo>
                  <a:pt x="111" y="415"/>
                  <a:pt x="109" y="453"/>
                  <a:pt x="114" y="441"/>
                </a:cubicBezTo>
                <a:cubicBezTo>
                  <a:pt x="121" y="424"/>
                  <a:pt x="116" y="405"/>
                  <a:pt x="117" y="387"/>
                </a:cubicBezTo>
                <a:cubicBezTo>
                  <a:pt x="108" y="307"/>
                  <a:pt x="111" y="328"/>
                  <a:pt x="99" y="363"/>
                </a:cubicBezTo>
                <a:cubicBezTo>
                  <a:pt x="92" y="335"/>
                  <a:pt x="97" y="314"/>
                  <a:pt x="87" y="354"/>
                </a:cubicBezTo>
                <a:cubicBezTo>
                  <a:pt x="86" y="349"/>
                  <a:pt x="88" y="343"/>
                  <a:pt x="84" y="339"/>
                </a:cubicBezTo>
                <a:cubicBezTo>
                  <a:pt x="82" y="337"/>
                  <a:pt x="83" y="346"/>
                  <a:pt x="81" y="348"/>
                </a:cubicBezTo>
                <a:cubicBezTo>
                  <a:pt x="76" y="355"/>
                  <a:pt x="67" y="358"/>
                  <a:pt x="60" y="363"/>
                </a:cubicBezTo>
                <a:cubicBezTo>
                  <a:pt x="57" y="349"/>
                  <a:pt x="60" y="337"/>
                  <a:pt x="45" y="342"/>
                </a:cubicBezTo>
                <a:cubicBezTo>
                  <a:pt x="41" y="329"/>
                  <a:pt x="36" y="329"/>
                  <a:pt x="24" y="333"/>
                </a:cubicBezTo>
                <a:cubicBezTo>
                  <a:pt x="13" y="344"/>
                  <a:pt x="9" y="356"/>
                  <a:pt x="0" y="369"/>
                </a:cubicBezTo>
                <a:cubicBezTo>
                  <a:pt x="3" y="326"/>
                  <a:pt x="5" y="328"/>
                  <a:pt x="15" y="297"/>
                </a:cubicBezTo>
                <a:cubicBezTo>
                  <a:pt x="16" y="283"/>
                  <a:pt x="12" y="268"/>
                  <a:pt x="18" y="255"/>
                </a:cubicBezTo>
                <a:cubicBezTo>
                  <a:pt x="22" y="246"/>
                  <a:pt x="15" y="277"/>
                  <a:pt x="21" y="285"/>
                </a:cubicBezTo>
                <a:cubicBezTo>
                  <a:pt x="25" y="290"/>
                  <a:pt x="27" y="275"/>
                  <a:pt x="30" y="270"/>
                </a:cubicBezTo>
                <a:cubicBezTo>
                  <a:pt x="31" y="274"/>
                  <a:pt x="30" y="284"/>
                  <a:pt x="33" y="282"/>
                </a:cubicBezTo>
                <a:cubicBezTo>
                  <a:pt x="38" y="278"/>
                  <a:pt x="39" y="264"/>
                  <a:pt x="39" y="264"/>
                </a:cubicBezTo>
                <a:cubicBezTo>
                  <a:pt x="40" y="253"/>
                  <a:pt x="40" y="242"/>
                  <a:pt x="42" y="231"/>
                </a:cubicBezTo>
                <a:cubicBezTo>
                  <a:pt x="43" y="225"/>
                  <a:pt x="48" y="213"/>
                  <a:pt x="48" y="213"/>
                </a:cubicBezTo>
                <a:cubicBezTo>
                  <a:pt x="56" y="229"/>
                  <a:pt x="57" y="243"/>
                  <a:pt x="60" y="261"/>
                </a:cubicBezTo>
                <a:cubicBezTo>
                  <a:pt x="69" y="248"/>
                  <a:pt x="66" y="225"/>
                  <a:pt x="72" y="258"/>
                </a:cubicBezTo>
                <a:cubicBezTo>
                  <a:pt x="74" y="250"/>
                  <a:pt x="76" y="209"/>
                  <a:pt x="84" y="234"/>
                </a:cubicBezTo>
                <a:cubicBezTo>
                  <a:pt x="103" y="228"/>
                  <a:pt x="91" y="211"/>
                  <a:pt x="102" y="234"/>
                </a:cubicBezTo>
                <a:cubicBezTo>
                  <a:pt x="116" y="229"/>
                  <a:pt x="112" y="218"/>
                  <a:pt x="123" y="207"/>
                </a:cubicBezTo>
                <a:cubicBezTo>
                  <a:pt x="127" y="219"/>
                  <a:pt x="117" y="264"/>
                  <a:pt x="126" y="237"/>
                </a:cubicBezTo>
                <a:cubicBezTo>
                  <a:pt x="128" y="241"/>
                  <a:pt x="130" y="245"/>
                  <a:pt x="132" y="249"/>
                </a:cubicBezTo>
                <a:cubicBezTo>
                  <a:pt x="133" y="252"/>
                  <a:pt x="134" y="261"/>
                  <a:pt x="135" y="258"/>
                </a:cubicBezTo>
                <a:cubicBezTo>
                  <a:pt x="142" y="234"/>
                  <a:pt x="141" y="208"/>
                  <a:pt x="144" y="183"/>
                </a:cubicBezTo>
                <a:cubicBezTo>
                  <a:pt x="149" y="199"/>
                  <a:pt x="144" y="259"/>
                  <a:pt x="153" y="222"/>
                </a:cubicBezTo>
                <a:cubicBezTo>
                  <a:pt x="168" y="309"/>
                  <a:pt x="153" y="215"/>
                  <a:pt x="165" y="180"/>
                </a:cubicBezTo>
                <a:cubicBezTo>
                  <a:pt x="166" y="186"/>
                  <a:pt x="167" y="192"/>
                  <a:pt x="168" y="198"/>
                </a:cubicBezTo>
                <a:cubicBezTo>
                  <a:pt x="169" y="208"/>
                  <a:pt x="171" y="238"/>
                  <a:pt x="171" y="228"/>
                </a:cubicBezTo>
                <a:cubicBezTo>
                  <a:pt x="171" y="159"/>
                  <a:pt x="166" y="190"/>
                  <a:pt x="174" y="213"/>
                </a:cubicBezTo>
                <a:cubicBezTo>
                  <a:pt x="182" y="180"/>
                  <a:pt x="174" y="236"/>
                  <a:pt x="195" y="243"/>
                </a:cubicBezTo>
                <a:cubicBezTo>
                  <a:pt x="204" y="256"/>
                  <a:pt x="197" y="271"/>
                  <a:pt x="213" y="276"/>
                </a:cubicBezTo>
                <a:cubicBezTo>
                  <a:pt x="227" y="233"/>
                  <a:pt x="217" y="184"/>
                  <a:pt x="222" y="138"/>
                </a:cubicBezTo>
                <a:cubicBezTo>
                  <a:pt x="231" y="164"/>
                  <a:pt x="236" y="192"/>
                  <a:pt x="243" y="219"/>
                </a:cubicBezTo>
                <a:cubicBezTo>
                  <a:pt x="243" y="225"/>
                  <a:pt x="242" y="301"/>
                  <a:pt x="252" y="270"/>
                </a:cubicBezTo>
                <a:cubicBezTo>
                  <a:pt x="253" y="255"/>
                  <a:pt x="248" y="238"/>
                  <a:pt x="255" y="225"/>
                </a:cubicBezTo>
                <a:cubicBezTo>
                  <a:pt x="260" y="215"/>
                  <a:pt x="254" y="248"/>
                  <a:pt x="258" y="258"/>
                </a:cubicBezTo>
                <a:cubicBezTo>
                  <a:pt x="260" y="264"/>
                  <a:pt x="260" y="246"/>
                  <a:pt x="261" y="240"/>
                </a:cubicBezTo>
                <a:cubicBezTo>
                  <a:pt x="265" y="265"/>
                  <a:pt x="263" y="262"/>
                  <a:pt x="267" y="243"/>
                </a:cubicBezTo>
                <a:cubicBezTo>
                  <a:pt x="273" y="217"/>
                  <a:pt x="269" y="225"/>
                  <a:pt x="279" y="210"/>
                </a:cubicBezTo>
                <a:cubicBezTo>
                  <a:pt x="284" y="184"/>
                  <a:pt x="287" y="200"/>
                  <a:pt x="291" y="213"/>
                </a:cubicBezTo>
                <a:cubicBezTo>
                  <a:pt x="296" y="305"/>
                  <a:pt x="297" y="259"/>
                  <a:pt x="303" y="222"/>
                </a:cubicBezTo>
                <a:cubicBezTo>
                  <a:pt x="306" y="238"/>
                  <a:pt x="312" y="253"/>
                  <a:pt x="321" y="267"/>
                </a:cubicBezTo>
                <a:cubicBezTo>
                  <a:pt x="324" y="265"/>
                  <a:pt x="327" y="260"/>
                  <a:pt x="330" y="261"/>
                </a:cubicBezTo>
                <a:cubicBezTo>
                  <a:pt x="337" y="263"/>
                  <a:pt x="329" y="283"/>
                  <a:pt x="336" y="261"/>
                </a:cubicBezTo>
                <a:cubicBezTo>
                  <a:pt x="337" y="240"/>
                  <a:pt x="336" y="219"/>
                  <a:pt x="339" y="198"/>
                </a:cubicBezTo>
                <a:cubicBezTo>
                  <a:pt x="341" y="185"/>
                  <a:pt x="351" y="162"/>
                  <a:pt x="351" y="162"/>
                </a:cubicBezTo>
                <a:cubicBezTo>
                  <a:pt x="357" y="177"/>
                  <a:pt x="363" y="194"/>
                  <a:pt x="372" y="207"/>
                </a:cubicBezTo>
                <a:cubicBezTo>
                  <a:pt x="374" y="203"/>
                  <a:pt x="377" y="199"/>
                  <a:pt x="378" y="195"/>
                </a:cubicBezTo>
                <a:cubicBezTo>
                  <a:pt x="380" y="189"/>
                  <a:pt x="375" y="175"/>
                  <a:pt x="381" y="177"/>
                </a:cubicBezTo>
                <a:cubicBezTo>
                  <a:pt x="388" y="179"/>
                  <a:pt x="384" y="191"/>
                  <a:pt x="387" y="198"/>
                </a:cubicBezTo>
                <a:cubicBezTo>
                  <a:pt x="405" y="235"/>
                  <a:pt x="397" y="229"/>
                  <a:pt x="420" y="240"/>
                </a:cubicBezTo>
                <a:cubicBezTo>
                  <a:pt x="421" y="234"/>
                  <a:pt x="420" y="217"/>
                  <a:pt x="423" y="222"/>
                </a:cubicBezTo>
                <a:cubicBezTo>
                  <a:pt x="435" y="242"/>
                  <a:pt x="424" y="270"/>
                  <a:pt x="432" y="246"/>
                </a:cubicBezTo>
                <a:cubicBezTo>
                  <a:pt x="429" y="230"/>
                  <a:pt x="427" y="214"/>
                  <a:pt x="423" y="198"/>
                </a:cubicBezTo>
                <a:cubicBezTo>
                  <a:pt x="424" y="186"/>
                  <a:pt x="426" y="174"/>
                  <a:pt x="426" y="162"/>
                </a:cubicBezTo>
                <a:cubicBezTo>
                  <a:pt x="426" y="158"/>
                  <a:pt x="425" y="178"/>
                  <a:pt x="423" y="174"/>
                </a:cubicBezTo>
                <a:cubicBezTo>
                  <a:pt x="418" y="165"/>
                  <a:pt x="417" y="144"/>
                  <a:pt x="417" y="144"/>
                </a:cubicBezTo>
                <a:cubicBezTo>
                  <a:pt x="418" y="131"/>
                  <a:pt x="416" y="117"/>
                  <a:pt x="420" y="105"/>
                </a:cubicBezTo>
                <a:cubicBezTo>
                  <a:pt x="421" y="102"/>
                  <a:pt x="427" y="106"/>
                  <a:pt x="429" y="108"/>
                </a:cubicBezTo>
                <a:cubicBezTo>
                  <a:pt x="439" y="120"/>
                  <a:pt x="450" y="139"/>
                  <a:pt x="459" y="153"/>
                </a:cubicBezTo>
                <a:cubicBezTo>
                  <a:pt x="460" y="158"/>
                  <a:pt x="458" y="164"/>
                  <a:pt x="462" y="168"/>
                </a:cubicBezTo>
                <a:cubicBezTo>
                  <a:pt x="464" y="170"/>
                  <a:pt x="464" y="156"/>
                  <a:pt x="465" y="159"/>
                </a:cubicBezTo>
                <a:cubicBezTo>
                  <a:pt x="470" y="174"/>
                  <a:pt x="470" y="191"/>
                  <a:pt x="474" y="207"/>
                </a:cubicBezTo>
                <a:cubicBezTo>
                  <a:pt x="482" y="183"/>
                  <a:pt x="471" y="213"/>
                  <a:pt x="480" y="225"/>
                </a:cubicBezTo>
                <a:cubicBezTo>
                  <a:pt x="483" y="229"/>
                  <a:pt x="484" y="215"/>
                  <a:pt x="486" y="210"/>
                </a:cubicBezTo>
                <a:cubicBezTo>
                  <a:pt x="490" y="198"/>
                  <a:pt x="489" y="198"/>
                  <a:pt x="492" y="183"/>
                </a:cubicBezTo>
                <a:cubicBezTo>
                  <a:pt x="497" y="213"/>
                  <a:pt x="506" y="239"/>
                  <a:pt x="528" y="261"/>
                </a:cubicBezTo>
                <a:cubicBezTo>
                  <a:pt x="535" y="281"/>
                  <a:pt x="534" y="291"/>
                  <a:pt x="549" y="306"/>
                </a:cubicBezTo>
                <a:cubicBezTo>
                  <a:pt x="558" y="334"/>
                  <a:pt x="547" y="287"/>
                  <a:pt x="546" y="282"/>
                </a:cubicBezTo>
                <a:cubicBezTo>
                  <a:pt x="549" y="133"/>
                  <a:pt x="528" y="111"/>
                  <a:pt x="564" y="171"/>
                </a:cubicBezTo>
                <a:cubicBezTo>
                  <a:pt x="566" y="180"/>
                  <a:pt x="567" y="189"/>
                  <a:pt x="570" y="198"/>
                </a:cubicBezTo>
                <a:cubicBezTo>
                  <a:pt x="573" y="208"/>
                  <a:pt x="579" y="218"/>
                  <a:pt x="582" y="228"/>
                </a:cubicBezTo>
                <a:cubicBezTo>
                  <a:pt x="585" y="238"/>
                  <a:pt x="581" y="257"/>
                  <a:pt x="591" y="267"/>
                </a:cubicBezTo>
                <a:cubicBezTo>
                  <a:pt x="593" y="269"/>
                  <a:pt x="589" y="261"/>
                  <a:pt x="588" y="258"/>
                </a:cubicBezTo>
                <a:cubicBezTo>
                  <a:pt x="587" y="262"/>
                  <a:pt x="585" y="274"/>
                  <a:pt x="585" y="270"/>
                </a:cubicBezTo>
                <a:cubicBezTo>
                  <a:pt x="585" y="251"/>
                  <a:pt x="579" y="230"/>
                  <a:pt x="588" y="213"/>
                </a:cubicBezTo>
                <a:cubicBezTo>
                  <a:pt x="595" y="200"/>
                  <a:pt x="590" y="243"/>
                  <a:pt x="591" y="258"/>
                </a:cubicBezTo>
                <a:cubicBezTo>
                  <a:pt x="593" y="289"/>
                  <a:pt x="591" y="279"/>
                  <a:pt x="597" y="297"/>
                </a:cubicBezTo>
                <a:cubicBezTo>
                  <a:pt x="603" y="259"/>
                  <a:pt x="597" y="290"/>
                  <a:pt x="603" y="315"/>
                </a:cubicBezTo>
                <a:cubicBezTo>
                  <a:pt x="604" y="319"/>
                  <a:pt x="605" y="307"/>
                  <a:pt x="606" y="303"/>
                </a:cubicBezTo>
                <a:cubicBezTo>
                  <a:pt x="609" y="292"/>
                  <a:pt x="612" y="283"/>
                  <a:pt x="618" y="273"/>
                </a:cubicBezTo>
                <a:cubicBezTo>
                  <a:pt x="619" y="264"/>
                  <a:pt x="613" y="251"/>
                  <a:pt x="621" y="246"/>
                </a:cubicBezTo>
                <a:cubicBezTo>
                  <a:pt x="623" y="245"/>
                  <a:pt x="628" y="275"/>
                  <a:pt x="630" y="279"/>
                </a:cubicBezTo>
                <a:cubicBezTo>
                  <a:pt x="636" y="293"/>
                  <a:pt x="644" y="322"/>
                  <a:pt x="657" y="330"/>
                </a:cubicBezTo>
                <a:cubicBezTo>
                  <a:pt x="658" y="333"/>
                  <a:pt x="659" y="342"/>
                  <a:pt x="660" y="339"/>
                </a:cubicBezTo>
                <a:cubicBezTo>
                  <a:pt x="669" y="322"/>
                  <a:pt x="664" y="301"/>
                  <a:pt x="666" y="282"/>
                </a:cubicBezTo>
                <a:cubicBezTo>
                  <a:pt x="669" y="297"/>
                  <a:pt x="661" y="316"/>
                  <a:pt x="672" y="327"/>
                </a:cubicBezTo>
                <a:cubicBezTo>
                  <a:pt x="681" y="336"/>
                  <a:pt x="675" y="303"/>
                  <a:pt x="678" y="291"/>
                </a:cubicBezTo>
                <a:cubicBezTo>
                  <a:pt x="692" y="296"/>
                  <a:pt x="690" y="308"/>
                  <a:pt x="705" y="303"/>
                </a:cubicBezTo>
                <a:cubicBezTo>
                  <a:pt x="712" y="276"/>
                  <a:pt x="706" y="286"/>
                  <a:pt x="717" y="270"/>
                </a:cubicBezTo>
                <a:cubicBezTo>
                  <a:pt x="727" y="280"/>
                  <a:pt x="730" y="289"/>
                  <a:pt x="738" y="300"/>
                </a:cubicBezTo>
                <a:cubicBezTo>
                  <a:pt x="740" y="323"/>
                  <a:pt x="737" y="346"/>
                  <a:pt x="750" y="339"/>
                </a:cubicBezTo>
                <a:cubicBezTo>
                  <a:pt x="753" y="338"/>
                  <a:pt x="751" y="332"/>
                  <a:pt x="753" y="330"/>
                </a:cubicBezTo>
                <a:cubicBezTo>
                  <a:pt x="755" y="328"/>
                  <a:pt x="759" y="328"/>
                  <a:pt x="762" y="327"/>
                </a:cubicBezTo>
                <a:cubicBezTo>
                  <a:pt x="763" y="315"/>
                  <a:pt x="766" y="303"/>
                  <a:pt x="765" y="291"/>
                </a:cubicBezTo>
                <a:cubicBezTo>
                  <a:pt x="765" y="283"/>
                  <a:pt x="755" y="274"/>
                  <a:pt x="759" y="267"/>
                </a:cubicBezTo>
                <a:cubicBezTo>
                  <a:pt x="762" y="262"/>
                  <a:pt x="768" y="274"/>
                  <a:pt x="771" y="279"/>
                </a:cubicBezTo>
                <a:cubicBezTo>
                  <a:pt x="780" y="292"/>
                  <a:pt x="782" y="299"/>
                  <a:pt x="786" y="312"/>
                </a:cubicBezTo>
                <a:cubicBezTo>
                  <a:pt x="792" y="262"/>
                  <a:pt x="786" y="285"/>
                  <a:pt x="792" y="297"/>
                </a:cubicBezTo>
                <a:cubicBezTo>
                  <a:pt x="796" y="305"/>
                  <a:pt x="803" y="313"/>
                  <a:pt x="807" y="321"/>
                </a:cubicBezTo>
                <a:cubicBezTo>
                  <a:pt x="810" y="309"/>
                  <a:pt x="814" y="297"/>
                  <a:pt x="816" y="285"/>
                </a:cubicBezTo>
                <a:cubicBezTo>
                  <a:pt x="820" y="225"/>
                  <a:pt x="818" y="233"/>
                  <a:pt x="837" y="261"/>
                </a:cubicBezTo>
                <a:cubicBezTo>
                  <a:pt x="840" y="273"/>
                  <a:pt x="836" y="306"/>
                  <a:pt x="849" y="279"/>
                </a:cubicBezTo>
                <a:cubicBezTo>
                  <a:pt x="854" y="251"/>
                  <a:pt x="857" y="265"/>
                  <a:pt x="879" y="270"/>
                </a:cubicBezTo>
                <a:cubicBezTo>
                  <a:pt x="908" y="227"/>
                  <a:pt x="905" y="314"/>
                  <a:pt x="906" y="327"/>
                </a:cubicBezTo>
                <a:cubicBezTo>
                  <a:pt x="909" y="312"/>
                  <a:pt x="913" y="303"/>
                  <a:pt x="921" y="291"/>
                </a:cubicBezTo>
                <a:cubicBezTo>
                  <a:pt x="922" y="284"/>
                  <a:pt x="922" y="277"/>
                  <a:pt x="924" y="270"/>
                </a:cubicBezTo>
                <a:cubicBezTo>
                  <a:pt x="931" y="245"/>
                  <a:pt x="938" y="279"/>
                  <a:pt x="939" y="285"/>
                </a:cubicBezTo>
                <a:cubicBezTo>
                  <a:pt x="941" y="299"/>
                  <a:pt x="942" y="313"/>
                  <a:pt x="945" y="327"/>
                </a:cubicBezTo>
                <a:cubicBezTo>
                  <a:pt x="946" y="331"/>
                  <a:pt x="949" y="335"/>
                  <a:pt x="951" y="339"/>
                </a:cubicBezTo>
                <a:cubicBezTo>
                  <a:pt x="965" y="311"/>
                  <a:pt x="956" y="345"/>
                  <a:pt x="975" y="351"/>
                </a:cubicBezTo>
                <a:cubicBezTo>
                  <a:pt x="993" y="345"/>
                  <a:pt x="981" y="333"/>
                  <a:pt x="972" y="324"/>
                </a:cubicBezTo>
                <a:cubicBezTo>
                  <a:pt x="988" y="300"/>
                  <a:pt x="987" y="348"/>
                  <a:pt x="1005" y="354"/>
                </a:cubicBezTo>
                <a:cubicBezTo>
                  <a:pt x="1006" y="357"/>
                  <a:pt x="1005" y="363"/>
                  <a:pt x="1008" y="363"/>
                </a:cubicBezTo>
                <a:cubicBezTo>
                  <a:pt x="1011" y="363"/>
                  <a:pt x="1011" y="357"/>
                  <a:pt x="1011" y="354"/>
                </a:cubicBezTo>
                <a:cubicBezTo>
                  <a:pt x="1010" y="345"/>
                  <a:pt x="1004" y="336"/>
                  <a:pt x="1002" y="327"/>
                </a:cubicBezTo>
                <a:cubicBezTo>
                  <a:pt x="1008" y="303"/>
                  <a:pt x="1011" y="279"/>
                  <a:pt x="1014" y="255"/>
                </a:cubicBezTo>
                <a:cubicBezTo>
                  <a:pt x="1025" y="272"/>
                  <a:pt x="1029" y="291"/>
                  <a:pt x="1044" y="306"/>
                </a:cubicBezTo>
                <a:cubicBezTo>
                  <a:pt x="1054" y="335"/>
                  <a:pt x="1049" y="330"/>
                  <a:pt x="1053" y="288"/>
                </a:cubicBezTo>
                <a:cubicBezTo>
                  <a:pt x="1055" y="291"/>
                  <a:pt x="1055" y="296"/>
                  <a:pt x="1059" y="297"/>
                </a:cubicBezTo>
                <a:cubicBezTo>
                  <a:pt x="1071" y="299"/>
                  <a:pt x="1089" y="279"/>
                  <a:pt x="1089" y="279"/>
                </a:cubicBezTo>
                <a:cubicBezTo>
                  <a:pt x="1093" y="267"/>
                  <a:pt x="1097" y="262"/>
                  <a:pt x="1107" y="255"/>
                </a:cubicBezTo>
                <a:cubicBezTo>
                  <a:pt x="1111" y="242"/>
                  <a:pt x="1115" y="239"/>
                  <a:pt x="1128" y="243"/>
                </a:cubicBezTo>
                <a:cubicBezTo>
                  <a:pt x="1130" y="246"/>
                  <a:pt x="1130" y="252"/>
                  <a:pt x="1134" y="252"/>
                </a:cubicBezTo>
                <a:cubicBezTo>
                  <a:pt x="1137" y="252"/>
                  <a:pt x="1131" y="246"/>
                  <a:pt x="1131" y="243"/>
                </a:cubicBezTo>
                <a:cubicBezTo>
                  <a:pt x="1131" y="221"/>
                  <a:pt x="1135" y="193"/>
                  <a:pt x="1137" y="171"/>
                </a:cubicBezTo>
                <a:cubicBezTo>
                  <a:pt x="1139" y="175"/>
                  <a:pt x="1141" y="179"/>
                  <a:pt x="1143" y="183"/>
                </a:cubicBezTo>
                <a:cubicBezTo>
                  <a:pt x="1158" y="209"/>
                  <a:pt x="1142" y="160"/>
                  <a:pt x="1164" y="153"/>
                </a:cubicBezTo>
                <a:cubicBezTo>
                  <a:pt x="1165" y="157"/>
                  <a:pt x="1163" y="165"/>
                  <a:pt x="1167" y="165"/>
                </a:cubicBezTo>
                <a:cubicBezTo>
                  <a:pt x="1171" y="165"/>
                  <a:pt x="1167" y="151"/>
                  <a:pt x="1170" y="153"/>
                </a:cubicBezTo>
                <a:cubicBezTo>
                  <a:pt x="1180" y="160"/>
                  <a:pt x="1180" y="175"/>
                  <a:pt x="1185" y="186"/>
                </a:cubicBezTo>
                <a:cubicBezTo>
                  <a:pt x="1187" y="183"/>
                  <a:pt x="1190" y="180"/>
                  <a:pt x="1191" y="177"/>
                </a:cubicBezTo>
                <a:cubicBezTo>
                  <a:pt x="1193" y="172"/>
                  <a:pt x="1189" y="160"/>
                  <a:pt x="1194" y="162"/>
                </a:cubicBezTo>
                <a:cubicBezTo>
                  <a:pt x="1202" y="166"/>
                  <a:pt x="1209" y="186"/>
                  <a:pt x="1209" y="186"/>
                </a:cubicBezTo>
                <a:cubicBezTo>
                  <a:pt x="1224" y="141"/>
                  <a:pt x="1206" y="168"/>
                  <a:pt x="1224" y="195"/>
                </a:cubicBezTo>
                <a:cubicBezTo>
                  <a:pt x="1225" y="240"/>
                  <a:pt x="1225" y="285"/>
                  <a:pt x="1227" y="330"/>
                </a:cubicBezTo>
                <a:cubicBezTo>
                  <a:pt x="1227" y="335"/>
                  <a:pt x="1230" y="350"/>
                  <a:pt x="1230" y="345"/>
                </a:cubicBezTo>
                <a:cubicBezTo>
                  <a:pt x="1230" y="333"/>
                  <a:pt x="1228" y="321"/>
                  <a:pt x="1227" y="309"/>
                </a:cubicBezTo>
                <a:cubicBezTo>
                  <a:pt x="1222" y="331"/>
                  <a:pt x="1219" y="403"/>
                  <a:pt x="1233" y="333"/>
                </a:cubicBezTo>
                <a:cubicBezTo>
                  <a:pt x="1237" y="170"/>
                  <a:pt x="1221" y="243"/>
                  <a:pt x="1257" y="171"/>
                </a:cubicBezTo>
                <a:cubicBezTo>
                  <a:pt x="1276" y="176"/>
                  <a:pt x="1270" y="185"/>
                  <a:pt x="1275" y="201"/>
                </a:cubicBezTo>
                <a:cubicBezTo>
                  <a:pt x="1282" y="340"/>
                  <a:pt x="1277" y="355"/>
                  <a:pt x="1290" y="291"/>
                </a:cubicBezTo>
                <a:cubicBezTo>
                  <a:pt x="1297" y="333"/>
                  <a:pt x="1298" y="285"/>
                  <a:pt x="1299" y="276"/>
                </a:cubicBezTo>
                <a:cubicBezTo>
                  <a:pt x="1301" y="281"/>
                  <a:pt x="1303" y="286"/>
                  <a:pt x="1305" y="291"/>
                </a:cubicBezTo>
                <a:cubicBezTo>
                  <a:pt x="1306" y="295"/>
                  <a:pt x="1304" y="305"/>
                  <a:pt x="1308" y="303"/>
                </a:cubicBezTo>
                <a:cubicBezTo>
                  <a:pt x="1315" y="299"/>
                  <a:pt x="1311" y="287"/>
                  <a:pt x="1314" y="279"/>
                </a:cubicBezTo>
                <a:cubicBezTo>
                  <a:pt x="1317" y="280"/>
                  <a:pt x="1321" y="280"/>
                  <a:pt x="1323" y="282"/>
                </a:cubicBezTo>
                <a:cubicBezTo>
                  <a:pt x="1326" y="284"/>
                  <a:pt x="1325" y="291"/>
                  <a:pt x="1329" y="291"/>
                </a:cubicBezTo>
                <a:cubicBezTo>
                  <a:pt x="1333" y="291"/>
                  <a:pt x="1342" y="276"/>
                  <a:pt x="1344" y="273"/>
                </a:cubicBezTo>
                <a:cubicBezTo>
                  <a:pt x="1336" y="364"/>
                  <a:pt x="1332" y="456"/>
                  <a:pt x="1350" y="546"/>
                </a:cubicBezTo>
                <a:cubicBezTo>
                  <a:pt x="1367" y="529"/>
                  <a:pt x="1364" y="521"/>
                  <a:pt x="1374" y="501"/>
                </a:cubicBezTo>
                <a:cubicBezTo>
                  <a:pt x="1355" y="482"/>
                  <a:pt x="1353" y="486"/>
                  <a:pt x="1347" y="465"/>
                </a:cubicBezTo>
                <a:cubicBezTo>
                  <a:pt x="1345" y="457"/>
                  <a:pt x="1341" y="441"/>
                  <a:pt x="1341" y="441"/>
                </a:cubicBezTo>
                <a:cubicBezTo>
                  <a:pt x="1339" y="415"/>
                  <a:pt x="1333" y="388"/>
                  <a:pt x="1338" y="363"/>
                </a:cubicBezTo>
                <a:cubicBezTo>
                  <a:pt x="1349" y="374"/>
                  <a:pt x="1356" y="400"/>
                  <a:pt x="1362" y="381"/>
                </a:cubicBezTo>
                <a:cubicBezTo>
                  <a:pt x="1357" y="340"/>
                  <a:pt x="1356" y="341"/>
                  <a:pt x="1362" y="285"/>
                </a:cubicBezTo>
                <a:cubicBezTo>
                  <a:pt x="1364" y="266"/>
                  <a:pt x="1368" y="347"/>
                  <a:pt x="1368" y="315"/>
                </a:cubicBezTo>
                <a:cubicBezTo>
                  <a:pt x="1368" y="305"/>
                  <a:pt x="1366" y="295"/>
                  <a:pt x="1365" y="285"/>
                </a:cubicBezTo>
                <a:cubicBezTo>
                  <a:pt x="1372" y="258"/>
                  <a:pt x="1366" y="284"/>
                  <a:pt x="1386" y="291"/>
                </a:cubicBezTo>
                <a:cubicBezTo>
                  <a:pt x="1387" y="285"/>
                  <a:pt x="1387" y="224"/>
                  <a:pt x="1395" y="270"/>
                </a:cubicBezTo>
                <a:cubicBezTo>
                  <a:pt x="1418" y="255"/>
                  <a:pt x="1388" y="278"/>
                  <a:pt x="1407" y="240"/>
                </a:cubicBezTo>
                <a:cubicBezTo>
                  <a:pt x="1409" y="236"/>
                  <a:pt x="1409" y="248"/>
                  <a:pt x="1410" y="252"/>
                </a:cubicBezTo>
                <a:cubicBezTo>
                  <a:pt x="1415" y="282"/>
                  <a:pt x="1408" y="268"/>
                  <a:pt x="1419" y="285"/>
                </a:cubicBezTo>
                <a:cubicBezTo>
                  <a:pt x="1422" y="272"/>
                  <a:pt x="1428" y="246"/>
                  <a:pt x="1428" y="246"/>
                </a:cubicBezTo>
                <a:cubicBezTo>
                  <a:pt x="1447" y="251"/>
                  <a:pt x="1443" y="266"/>
                  <a:pt x="1449" y="249"/>
                </a:cubicBezTo>
                <a:cubicBezTo>
                  <a:pt x="1451" y="234"/>
                  <a:pt x="1453" y="219"/>
                  <a:pt x="1458" y="204"/>
                </a:cubicBezTo>
                <a:cubicBezTo>
                  <a:pt x="1496" y="223"/>
                  <a:pt x="1475" y="308"/>
                  <a:pt x="1476" y="330"/>
                </a:cubicBezTo>
                <a:cubicBezTo>
                  <a:pt x="1484" y="298"/>
                  <a:pt x="1485" y="287"/>
                  <a:pt x="1482" y="252"/>
                </a:cubicBezTo>
                <a:cubicBezTo>
                  <a:pt x="1476" y="277"/>
                  <a:pt x="1470" y="304"/>
                  <a:pt x="1470" y="330"/>
                </a:cubicBezTo>
                <a:cubicBezTo>
                  <a:pt x="1470" y="334"/>
                  <a:pt x="1472" y="322"/>
                  <a:pt x="1473" y="318"/>
                </a:cubicBezTo>
                <a:cubicBezTo>
                  <a:pt x="1475" y="313"/>
                  <a:pt x="1477" y="308"/>
                  <a:pt x="1479" y="303"/>
                </a:cubicBezTo>
                <a:cubicBezTo>
                  <a:pt x="1480" y="281"/>
                  <a:pt x="1480" y="259"/>
                  <a:pt x="1482" y="237"/>
                </a:cubicBezTo>
                <a:cubicBezTo>
                  <a:pt x="1482" y="233"/>
                  <a:pt x="1481" y="226"/>
                  <a:pt x="1485" y="225"/>
                </a:cubicBezTo>
                <a:cubicBezTo>
                  <a:pt x="1487" y="224"/>
                  <a:pt x="1501" y="254"/>
                  <a:pt x="1503" y="258"/>
                </a:cubicBezTo>
                <a:cubicBezTo>
                  <a:pt x="1508" y="233"/>
                  <a:pt x="1501" y="231"/>
                  <a:pt x="1515" y="243"/>
                </a:cubicBezTo>
                <a:cubicBezTo>
                  <a:pt x="1518" y="246"/>
                  <a:pt x="1523" y="247"/>
                  <a:pt x="1527" y="249"/>
                </a:cubicBezTo>
                <a:cubicBezTo>
                  <a:pt x="1530" y="253"/>
                  <a:pt x="1531" y="260"/>
                  <a:pt x="1536" y="261"/>
                </a:cubicBezTo>
                <a:cubicBezTo>
                  <a:pt x="1539" y="262"/>
                  <a:pt x="1536" y="252"/>
                  <a:pt x="1539" y="252"/>
                </a:cubicBezTo>
                <a:cubicBezTo>
                  <a:pt x="1543" y="252"/>
                  <a:pt x="1547" y="268"/>
                  <a:pt x="1548" y="270"/>
                </a:cubicBezTo>
                <a:cubicBezTo>
                  <a:pt x="1556" y="255"/>
                  <a:pt x="1557" y="244"/>
                  <a:pt x="1575" y="249"/>
                </a:cubicBezTo>
                <a:cubicBezTo>
                  <a:pt x="1578" y="364"/>
                  <a:pt x="1575" y="394"/>
                  <a:pt x="1587" y="333"/>
                </a:cubicBezTo>
                <a:cubicBezTo>
                  <a:pt x="1590" y="343"/>
                  <a:pt x="1584" y="366"/>
                  <a:pt x="1584" y="366"/>
                </a:cubicBezTo>
                <a:cubicBezTo>
                  <a:pt x="1585" y="351"/>
                  <a:pt x="1586" y="336"/>
                  <a:pt x="1587" y="321"/>
                </a:cubicBezTo>
                <a:cubicBezTo>
                  <a:pt x="1591" y="275"/>
                  <a:pt x="1591" y="303"/>
                  <a:pt x="1596" y="318"/>
                </a:cubicBezTo>
                <a:cubicBezTo>
                  <a:pt x="1597" y="313"/>
                  <a:pt x="1595" y="307"/>
                  <a:pt x="1599" y="303"/>
                </a:cubicBezTo>
                <a:cubicBezTo>
                  <a:pt x="1601" y="301"/>
                  <a:pt x="1602" y="309"/>
                  <a:pt x="1602" y="312"/>
                </a:cubicBezTo>
                <a:cubicBezTo>
                  <a:pt x="1604" y="323"/>
                  <a:pt x="1604" y="334"/>
                  <a:pt x="1605" y="345"/>
                </a:cubicBezTo>
                <a:cubicBezTo>
                  <a:pt x="1607" y="317"/>
                  <a:pt x="1602" y="277"/>
                  <a:pt x="1623" y="309"/>
                </a:cubicBezTo>
                <a:cubicBezTo>
                  <a:pt x="1626" y="325"/>
                  <a:pt x="1628" y="339"/>
                  <a:pt x="1635" y="354"/>
                </a:cubicBezTo>
                <a:cubicBezTo>
                  <a:pt x="1635" y="357"/>
                  <a:pt x="1627" y="419"/>
                  <a:pt x="1629" y="414"/>
                </a:cubicBezTo>
                <a:cubicBezTo>
                  <a:pt x="1635" y="401"/>
                  <a:pt x="1633" y="386"/>
                  <a:pt x="1635" y="372"/>
                </a:cubicBezTo>
                <a:cubicBezTo>
                  <a:pt x="1633" y="365"/>
                  <a:pt x="1624" y="342"/>
                  <a:pt x="1635" y="339"/>
                </a:cubicBezTo>
                <a:cubicBezTo>
                  <a:pt x="1643" y="337"/>
                  <a:pt x="1653" y="357"/>
                  <a:pt x="1653" y="357"/>
                </a:cubicBezTo>
                <a:cubicBezTo>
                  <a:pt x="1663" y="328"/>
                  <a:pt x="1657" y="322"/>
                  <a:pt x="1668" y="372"/>
                </a:cubicBezTo>
                <a:cubicBezTo>
                  <a:pt x="1667" y="360"/>
                  <a:pt x="1665" y="348"/>
                  <a:pt x="1665" y="336"/>
                </a:cubicBezTo>
                <a:cubicBezTo>
                  <a:pt x="1665" y="333"/>
                  <a:pt x="1665" y="346"/>
                  <a:pt x="1668" y="345"/>
                </a:cubicBezTo>
                <a:cubicBezTo>
                  <a:pt x="1672" y="344"/>
                  <a:pt x="1672" y="337"/>
                  <a:pt x="1674" y="333"/>
                </a:cubicBezTo>
                <a:cubicBezTo>
                  <a:pt x="1675" y="329"/>
                  <a:pt x="1676" y="325"/>
                  <a:pt x="1677" y="321"/>
                </a:cubicBezTo>
                <a:cubicBezTo>
                  <a:pt x="1685" y="334"/>
                  <a:pt x="1685" y="351"/>
                  <a:pt x="1695" y="336"/>
                </a:cubicBezTo>
                <a:cubicBezTo>
                  <a:pt x="1701" y="291"/>
                  <a:pt x="1708" y="314"/>
                  <a:pt x="1713" y="336"/>
                </a:cubicBezTo>
                <a:cubicBezTo>
                  <a:pt x="1714" y="326"/>
                  <a:pt x="1712" y="315"/>
                  <a:pt x="1716" y="306"/>
                </a:cubicBezTo>
                <a:cubicBezTo>
                  <a:pt x="1717" y="303"/>
                  <a:pt x="1719" y="316"/>
                  <a:pt x="1722" y="315"/>
                </a:cubicBezTo>
                <a:cubicBezTo>
                  <a:pt x="1726" y="314"/>
                  <a:pt x="1726" y="307"/>
                  <a:pt x="1728" y="303"/>
                </a:cubicBezTo>
                <a:cubicBezTo>
                  <a:pt x="1730" y="276"/>
                  <a:pt x="1730" y="243"/>
                  <a:pt x="1746" y="219"/>
                </a:cubicBezTo>
                <a:cubicBezTo>
                  <a:pt x="1748" y="284"/>
                  <a:pt x="1742" y="315"/>
                  <a:pt x="1755" y="366"/>
                </a:cubicBezTo>
                <a:cubicBezTo>
                  <a:pt x="1761" y="355"/>
                  <a:pt x="1763" y="344"/>
                  <a:pt x="1770" y="333"/>
                </a:cubicBezTo>
                <a:cubicBezTo>
                  <a:pt x="1773" y="312"/>
                  <a:pt x="1775" y="290"/>
                  <a:pt x="1782" y="270"/>
                </a:cubicBezTo>
                <a:cubicBezTo>
                  <a:pt x="1805" y="305"/>
                  <a:pt x="1772" y="364"/>
                  <a:pt x="1803" y="318"/>
                </a:cubicBezTo>
                <a:cubicBezTo>
                  <a:pt x="1810" y="290"/>
                  <a:pt x="1807" y="286"/>
                  <a:pt x="1812" y="306"/>
                </a:cubicBezTo>
                <a:cubicBezTo>
                  <a:pt x="1824" y="258"/>
                  <a:pt x="1811" y="208"/>
                  <a:pt x="1821" y="159"/>
                </a:cubicBezTo>
                <a:cubicBezTo>
                  <a:pt x="1843" y="166"/>
                  <a:pt x="1839" y="187"/>
                  <a:pt x="1845" y="207"/>
                </a:cubicBezTo>
                <a:cubicBezTo>
                  <a:pt x="1853" y="236"/>
                  <a:pt x="1862" y="267"/>
                  <a:pt x="1875" y="294"/>
                </a:cubicBezTo>
                <a:cubicBezTo>
                  <a:pt x="1876" y="244"/>
                  <a:pt x="1864" y="37"/>
                  <a:pt x="1884" y="138"/>
                </a:cubicBezTo>
                <a:cubicBezTo>
                  <a:pt x="1885" y="143"/>
                  <a:pt x="1885" y="148"/>
                  <a:pt x="1887" y="153"/>
                </a:cubicBezTo>
                <a:cubicBezTo>
                  <a:pt x="1889" y="158"/>
                  <a:pt x="1893" y="161"/>
                  <a:pt x="1896" y="165"/>
                </a:cubicBezTo>
                <a:cubicBezTo>
                  <a:pt x="1901" y="151"/>
                  <a:pt x="1905" y="140"/>
                  <a:pt x="1908" y="126"/>
                </a:cubicBezTo>
                <a:cubicBezTo>
                  <a:pt x="1902" y="107"/>
                  <a:pt x="1907" y="88"/>
                  <a:pt x="1911" y="69"/>
                </a:cubicBezTo>
                <a:cubicBezTo>
                  <a:pt x="1918" y="109"/>
                  <a:pt x="1918" y="148"/>
                  <a:pt x="1920" y="189"/>
                </a:cubicBezTo>
                <a:cubicBezTo>
                  <a:pt x="1930" y="113"/>
                  <a:pt x="1920" y="147"/>
                  <a:pt x="1938" y="171"/>
                </a:cubicBezTo>
                <a:cubicBezTo>
                  <a:pt x="1957" y="156"/>
                  <a:pt x="1955" y="139"/>
                  <a:pt x="1971" y="129"/>
                </a:cubicBezTo>
                <a:cubicBezTo>
                  <a:pt x="1998" y="147"/>
                  <a:pt x="1956" y="116"/>
                  <a:pt x="1983" y="156"/>
                </a:cubicBezTo>
                <a:cubicBezTo>
                  <a:pt x="1985" y="159"/>
                  <a:pt x="1985" y="148"/>
                  <a:pt x="1986" y="144"/>
                </a:cubicBezTo>
                <a:cubicBezTo>
                  <a:pt x="1987" y="137"/>
                  <a:pt x="1987" y="130"/>
                  <a:pt x="1989" y="123"/>
                </a:cubicBezTo>
                <a:cubicBezTo>
                  <a:pt x="1993" y="110"/>
                  <a:pt x="2000" y="98"/>
                  <a:pt x="2004" y="84"/>
                </a:cubicBezTo>
                <a:cubicBezTo>
                  <a:pt x="2008" y="92"/>
                  <a:pt x="2005" y="104"/>
                  <a:pt x="2013" y="108"/>
                </a:cubicBezTo>
                <a:cubicBezTo>
                  <a:pt x="2016" y="109"/>
                  <a:pt x="2015" y="102"/>
                  <a:pt x="2016" y="99"/>
                </a:cubicBezTo>
                <a:cubicBezTo>
                  <a:pt x="2024" y="58"/>
                  <a:pt x="2011" y="70"/>
                  <a:pt x="2031" y="57"/>
                </a:cubicBezTo>
                <a:cubicBezTo>
                  <a:pt x="2041" y="42"/>
                  <a:pt x="2036" y="40"/>
                  <a:pt x="2055" y="33"/>
                </a:cubicBezTo>
                <a:cubicBezTo>
                  <a:pt x="2059" y="17"/>
                  <a:pt x="2057" y="0"/>
                  <a:pt x="2067" y="30"/>
                </a:cubicBezTo>
                <a:cubicBezTo>
                  <a:pt x="2073" y="107"/>
                  <a:pt x="2073" y="97"/>
                  <a:pt x="2091" y="150"/>
                </a:cubicBezTo>
                <a:cubicBezTo>
                  <a:pt x="2119" y="109"/>
                  <a:pt x="2095" y="154"/>
                  <a:pt x="2103" y="177"/>
                </a:cubicBezTo>
                <a:cubicBezTo>
                  <a:pt x="2111" y="145"/>
                  <a:pt x="2117" y="199"/>
                  <a:pt x="2118" y="207"/>
                </a:cubicBezTo>
                <a:cubicBezTo>
                  <a:pt x="2119" y="221"/>
                  <a:pt x="2120" y="235"/>
                  <a:pt x="2121" y="249"/>
                </a:cubicBezTo>
                <a:cubicBezTo>
                  <a:pt x="2122" y="260"/>
                  <a:pt x="2116" y="274"/>
                  <a:pt x="2124" y="282"/>
                </a:cubicBezTo>
                <a:cubicBezTo>
                  <a:pt x="2129" y="287"/>
                  <a:pt x="2136" y="264"/>
                  <a:pt x="2136" y="264"/>
                </a:cubicBezTo>
                <a:cubicBezTo>
                  <a:pt x="2145" y="218"/>
                  <a:pt x="2134" y="292"/>
                  <a:pt x="2133" y="297"/>
                </a:cubicBezTo>
                <a:cubicBezTo>
                  <a:pt x="2133" y="300"/>
                  <a:pt x="2138" y="347"/>
                  <a:pt x="2148" y="318"/>
                </a:cubicBezTo>
                <a:cubicBezTo>
                  <a:pt x="2153" y="338"/>
                  <a:pt x="2153" y="333"/>
                  <a:pt x="2148" y="363"/>
                </a:cubicBezTo>
                <a:cubicBezTo>
                  <a:pt x="2147" y="369"/>
                  <a:pt x="2160" y="384"/>
                  <a:pt x="2160" y="384"/>
                </a:cubicBezTo>
                <a:cubicBezTo>
                  <a:pt x="2162" y="430"/>
                  <a:pt x="2162" y="575"/>
                  <a:pt x="2163" y="642"/>
                </a:cubicBezTo>
                <a:cubicBezTo>
                  <a:pt x="2158" y="704"/>
                  <a:pt x="2169" y="725"/>
                  <a:pt x="2169" y="786"/>
                </a:cubicBezTo>
                <a:cubicBezTo>
                  <a:pt x="2169" y="848"/>
                  <a:pt x="2160" y="967"/>
                  <a:pt x="2166" y="1017"/>
                </a:cubicBezTo>
              </a:path>
            </a:pathLst>
          </a:custGeom>
          <a:solidFill>
            <a:srgbClr val="339966"/>
          </a:solidFill>
          <a:ln>
            <a:noFill/>
          </a:ln>
          <a:effectLst>
            <a:outerShdw dist="35921" dir="2700000" algn="ctr" rotWithShape="0">
              <a:srgbClr val="33CC33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2746" name="Freeform 586"/>
          <p:cNvSpPr>
            <a:spLocks/>
          </p:cNvSpPr>
          <p:nvPr/>
        </p:nvSpPr>
        <p:spPr bwMode="auto">
          <a:xfrm rot="363253">
            <a:off x="5638800" y="4953000"/>
            <a:ext cx="3276600" cy="914400"/>
          </a:xfrm>
          <a:custGeom>
            <a:avLst/>
            <a:gdLst>
              <a:gd name="T0" fmla="*/ 2007 w 2169"/>
              <a:gd name="T1" fmla="*/ 882 h 1070"/>
              <a:gd name="T2" fmla="*/ 1917 w 2169"/>
              <a:gd name="T3" fmla="*/ 879 h 1070"/>
              <a:gd name="T4" fmla="*/ 1896 w 2169"/>
              <a:gd name="T5" fmla="*/ 999 h 1070"/>
              <a:gd name="T6" fmla="*/ 1833 w 2169"/>
              <a:gd name="T7" fmla="*/ 1026 h 1070"/>
              <a:gd name="T8" fmla="*/ 1821 w 2169"/>
              <a:gd name="T9" fmla="*/ 975 h 1070"/>
              <a:gd name="T10" fmla="*/ 1815 w 2169"/>
              <a:gd name="T11" fmla="*/ 861 h 1070"/>
              <a:gd name="T12" fmla="*/ 1728 w 2169"/>
              <a:gd name="T13" fmla="*/ 1020 h 1070"/>
              <a:gd name="T14" fmla="*/ 1647 w 2169"/>
              <a:gd name="T15" fmla="*/ 864 h 1070"/>
              <a:gd name="T16" fmla="*/ 1521 w 2169"/>
              <a:gd name="T17" fmla="*/ 810 h 1070"/>
              <a:gd name="T18" fmla="*/ 1374 w 2169"/>
              <a:gd name="T19" fmla="*/ 771 h 1070"/>
              <a:gd name="T20" fmla="*/ 1248 w 2169"/>
              <a:gd name="T21" fmla="*/ 735 h 1070"/>
              <a:gd name="T22" fmla="*/ 1035 w 2169"/>
              <a:gd name="T23" fmla="*/ 666 h 1070"/>
              <a:gd name="T24" fmla="*/ 894 w 2169"/>
              <a:gd name="T25" fmla="*/ 600 h 1070"/>
              <a:gd name="T26" fmla="*/ 738 w 2169"/>
              <a:gd name="T27" fmla="*/ 540 h 1070"/>
              <a:gd name="T28" fmla="*/ 660 w 2169"/>
              <a:gd name="T29" fmla="*/ 588 h 1070"/>
              <a:gd name="T30" fmla="*/ 600 w 2169"/>
              <a:gd name="T31" fmla="*/ 555 h 1070"/>
              <a:gd name="T32" fmla="*/ 423 w 2169"/>
              <a:gd name="T33" fmla="*/ 576 h 1070"/>
              <a:gd name="T34" fmla="*/ 333 w 2169"/>
              <a:gd name="T35" fmla="*/ 441 h 1070"/>
              <a:gd name="T36" fmla="*/ 246 w 2169"/>
              <a:gd name="T37" fmla="*/ 453 h 1070"/>
              <a:gd name="T38" fmla="*/ 105 w 2169"/>
              <a:gd name="T39" fmla="*/ 492 h 1070"/>
              <a:gd name="T40" fmla="*/ 39 w 2169"/>
              <a:gd name="T41" fmla="*/ 552 h 1070"/>
              <a:gd name="T42" fmla="*/ 114 w 2169"/>
              <a:gd name="T43" fmla="*/ 441 h 1070"/>
              <a:gd name="T44" fmla="*/ 45 w 2169"/>
              <a:gd name="T45" fmla="*/ 342 h 1070"/>
              <a:gd name="T46" fmla="*/ 33 w 2169"/>
              <a:gd name="T47" fmla="*/ 282 h 1070"/>
              <a:gd name="T48" fmla="*/ 102 w 2169"/>
              <a:gd name="T49" fmla="*/ 234 h 1070"/>
              <a:gd name="T50" fmla="*/ 165 w 2169"/>
              <a:gd name="T51" fmla="*/ 180 h 1070"/>
              <a:gd name="T52" fmla="*/ 243 w 2169"/>
              <a:gd name="T53" fmla="*/ 219 h 1070"/>
              <a:gd name="T54" fmla="*/ 291 w 2169"/>
              <a:gd name="T55" fmla="*/ 213 h 1070"/>
              <a:gd name="T56" fmla="*/ 372 w 2169"/>
              <a:gd name="T57" fmla="*/ 207 h 1070"/>
              <a:gd name="T58" fmla="*/ 423 w 2169"/>
              <a:gd name="T59" fmla="*/ 198 h 1070"/>
              <a:gd name="T60" fmla="*/ 462 w 2169"/>
              <a:gd name="T61" fmla="*/ 168 h 1070"/>
              <a:gd name="T62" fmla="*/ 549 w 2169"/>
              <a:gd name="T63" fmla="*/ 306 h 1070"/>
              <a:gd name="T64" fmla="*/ 585 w 2169"/>
              <a:gd name="T65" fmla="*/ 270 h 1070"/>
              <a:gd name="T66" fmla="*/ 621 w 2169"/>
              <a:gd name="T67" fmla="*/ 246 h 1070"/>
              <a:gd name="T68" fmla="*/ 705 w 2169"/>
              <a:gd name="T69" fmla="*/ 303 h 1070"/>
              <a:gd name="T70" fmla="*/ 759 w 2169"/>
              <a:gd name="T71" fmla="*/ 267 h 1070"/>
              <a:gd name="T72" fmla="*/ 849 w 2169"/>
              <a:gd name="T73" fmla="*/ 279 h 1070"/>
              <a:gd name="T74" fmla="*/ 951 w 2169"/>
              <a:gd name="T75" fmla="*/ 339 h 1070"/>
              <a:gd name="T76" fmla="*/ 1014 w 2169"/>
              <a:gd name="T77" fmla="*/ 255 h 1070"/>
              <a:gd name="T78" fmla="*/ 1134 w 2169"/>
              <a:gd name="T79" fmla="*/ 252 h 1070"/>
              <a:gd name="T80" fmla="*/ 1185 w 2169"/>
              <a:gd name="T81" fmla="*/ 186 h 1070"/>
              <a:gd name="T82" fmla="*/ 1227 w 2169"/>
              <a:gd name="T83" fmla="*/ 309 h 1070"/>
              <a:gd name="T84" fmla="*/ 1308 w 2169"/>
              <a:gd name="T85" fmla="*/ 303 h 1070"/>
              <a:gd name="T86" fmla="*/ 1347 w 2169"/>
              <a:gd name="T87" fmla="*/ 465 h 1070"/>
              <a:gd name="T88" fmla="*/ 1386 w 2169"/>
              <a:gd name="T89" fmla="*/ 291 h 1070"/>
              <a:gd name="T90" fmla="*/ 1458 w 2169"/>
              <a:gd name="T91" fmla="*/ 204 h 1070"/>
              <a:gd name="T92" fmla="*/ 1485 w 2169"/>
              <a:gd name="T93" fmla="*/ 225 h 1070"/>
              <a:gd name="T94" fmla="*/ 1575 w 2169"/>
              <a:gd name="T95" fmla="*/ 249 h 1070"/>
              <a:gd name="T96" fmla="*/ 1605 w 2169"/>
              <a:gd name="T97" fmla="*/ 345 h 1070"/>
              <a:gd name="T98" fmla="*/ 1668 w 2169"/>
              <a:gd name="T99" fmla="*/ 372 h 1070"/>
              <a:gd name="T100" fmla="*/ 1716 w 2169"/>
              <a:gd name="T101" fmla="*/ 306 h 1070"/>
              <a:gd name="T102" fmla="*/ 1803 w 2169"/>
              <a:gd name="T103" fmla="*/ 318 h 1070"/>
              <a:gd name="T104" fmla="*/ 1896 w 2169"/>
              <a:gd name="T105" fmla="*/ 165 h 1070"/>
              <a:gd name="T106" fmla="*/ 1986 w 2169"/>
              <a:gd name="T107" fmla="*/ 144 h 1070"/>
              <a:gd name="T108" fmla="*/ 2067 w 2169"/>
              <a:gd name="T109" fmla="*/ 30 h 1070"/>
              <a:gd name="T110" fmla="*/ 2133 w 2169"/>
              <a:gd name="T111" fmla="*/ 297 h 10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169" h="1070">
                <a:moveTo>
                  <a:pt x="2142" y="972"/>
                </a:moveTo>
                <a:cubicBezTo>
                  <a:pt x="2121" y="965"/>
                  <a:pt x="2121" y="966"/>
                  <a:pt x="2118" y="942"/>
                </a:cubicBezTo>
                <a:cubicBezTo>
                  <a:pt x="2114" y="972"/>
                  <a:pt x="2113" y="971"/>
                  <a:pt x="2100" y="951"/>
                </a:cubicBezTo>
                <a:cubicBezTo>
                  <a:pt x="2106" y="928"/>
                  <a:pt x="2095" y="913"/>
                  <a:pt x="2085" y="894"/>
                </a:cubicBezTo>
                <a:cubicBezTo>
                  <a:pt x="2080" y="848"/>
                  <a:pt x="2078" y="871"/>
                  <a:pt x="2058" y="891"/>
                </a:cubicBezTo>
                <a:cubicBezTo>
                  <a:pt x="2050" y="860"/>
                  <a:pt x="2059" y="904"/>
                  <a:pt x="2040" y="876"/>
                </a:cubicBezTo>
                <a:cubicBezTo>
                  <a:pt x="2028" y="884"/>
                  <a:pt x="2021" y="877"/>
                  <a:pt x="2007" y="882"/>
                </a:cubicBezTo>
                <a:cubicBezTo>
                  <a:pt x="1983" y="870"/>
                  <a:pt x="1989" y="886"/>
                  <a:pt x="1992" y="903"/>
                </a:cubicBezTo>
                <a:cubicBezTo>
                  <a:pt x="1993" y="919"/>
                  <a:pt x="2002" y="950"/>
                  <a:pt x="1998" y="966"/>
                </a:cubicBezTo>
                <a:cubicBezTo>
                  <a:pt x="1992" y="964"/>
                  <a:pt x="1982" y="966"/>
                  <a:pt x="1980" y="960"/>
                </a:cubicBezTo>
                <a:cubicBezTo>
                  <a:pt x="1978" y="955"/>
                  <a:pt x="1973" y="898"/>
                  <a:pt x="1968" y="882"/>
                </a:cubicBezTo>
                <a:cubicBezTo>
                  <a:pt x="1955" y="891"/>
                  <a:pt x="1952" y="884"/>
                  <a:pt x="1938" y="879"/>
                </a:cubicBezTo>
                <a:cubicBezTo>
                  <a:pt x="1934" y="880"/>
                  <a:pt x="1930" y="882"/>
                  <a:pt x="1926" y="882"/>
                </a:cubicBezTo>
                <a:cubicBezTo>
                  <a:pt x="1923" y="882"/>
                  <a:pt x="1919" y="877"/>
                  <a:pt x="1917" y="879"/>
                </a:cubicBezTo>
                <a:cubicBezTo>
                  <a:pt x="1915" y="881"/>
                  <a:pt x="1920" y="891"/>
                  <a:pt x="1920" y="888"/>
                </a:cubicBezTo>
                <a:cubicBezTo>
                  <a:pt x="1920" y="882"/>
                  <a:pt x="1918" y="876"/>
                  <a:pt x="1917" y="870"/>
                </a:cubicBezTo>
                <a:cubicBezTo>
                  <a:pt x="1902" y="885"/>
                  <a:pt x="1903" y="899"/>
                  <a:pt x="1881" y="903"/>
                </a:cubicBezTo>
                <a:cubicBezTo>
                  <a:pt x="1879" y="925"/>
                  <a:pt x="1880" y="947"/>
                  <a:pt x="1875" y="969"/>
                </a:cubicBezTo>
                <a:cubicBezTo>
                  <a:pt x="1874" y="973"/>
                  <a:pt x="1866" y="971"/>
                  <a:pt x="1866" y="975"/>
                </a:cubicBezTo>
                <a:cubicBezTo>
                  <a:pt x="1863" y="995"/>
                  <a:pt x="1865" y="1028"/>
                  <a:pt x="1887" y="1035"/>
                </a:cubicBezTo>
                <a:cubicBezTo>
                  <a:pt x="1891" y="1023"/>
                  <a:pt x="1891" y="1010"/>
                  <a:pt x="1896" y="999"/>
                </a:cubicBezTo>
                <a:cubicBezTo>
                  <a:pt x="1899" y="992"/>
                  <a:pt x="1908" y="981"/>
                  <a:pt x="1908" y="981"/>
                </a:cubicBezTo>
                <a:cubicBezTo>
                  <a:pt x="1909" y="987"/>
                  <a:pt x="1918" y="1026"/>
                  <a:pt x="1902" y="1002"/>
                </a:cubicBezTo>
                <a:cubicBezTo>
                  <a:pt x="1896" y="1006"/>
                  <a:pt x="1890" y="1010"/>
                  <a:pt x="1884" y="1014"/>
                </a:cubicBezTo>
                <a:cubicBezTo>
                  <a:pt x="1881" y="1016"/>
                  <a:pt x="1875" y="1020"/>
                  <a:pt x="1875" y="1020"/>
                </a:cubicBezTo>
                <a:cubicBezTo>
                  <a:pt x="1872" y="1030"/>
                  <a:pt x="1866" y="1037"/>
                  <a:pt x="1863" y="1047"/>
                </a:cubicBezTo>
                <a:cubicBezTo>
                  <a:pt x="1858" y="1033"/>
                  <a:pt x="1856" y="1022"/>
                  <a:pt x="1842" y="1017"/>
                </a:cubicBezTo>
                <a:cubicBezTo>
                  <a:pt x="1840" y="1031"/>
                  <a:pt x="1839" y="1070"/>
                  <a:pt x="1833" y="1026"/>
                </a:cubicBezTo>
                <a:cubicBezTo>
                  <a:pt x="1831" y="1029"/>
                  <a:pt x="1831" y="1035"/>
                  <a:pt x="1827" y="1035"/>
                </a:cubicBezTo>
                <a:cubicBezTo>
                  <a:pt x="1823" y="1035"/>
                  <a:pt x="1824" y="1025"/>
                  <a:pt x="1821" y="1026"/>
                </a:cubicBezTo>
                <a:cubicBezTo>
                  <a:pt x="1817" y="1027"/>
                  <a:pt x="1819" y="1034"/>
                  <a:pt x="1818" y="1038"/>
                </a:cubicBezTo>
                <a:cubicBezTo>
                  <a:pt x="1817" y="1035"/>
                  <a:pt x="1818" y="1029"/>
                  <a:pt x="1815" y="1029"/>
                </a:cubicBezTo>
                <a:cubicBezTo>
                  <a:pt x="1811" y="1029"/>
                  <a:pt x="1807" y="1042"/>
                  <a:pt x="1806" y="1038"/>
                </a:cubicBezTo>
                <a:cubicBezTo>
                  <a:pt x="1803" y="1028"/>
                  <a:pt x="1808" y="1018"/>
                  <a:pt x="1809" y="1008"/>
                </a:cubicBezTo>
                <a:cubicBezTo>
                  <a:pt x="1805" y="991"/>
                  <a:pt x="1802" y="980"/>
                  <a:pt x="1821" y="975"/>
                </a:cubicBezTo>
                <a:cubicBezTo>
                  <a:pt x="1803" y="957"/>
                  <a:pt x="1819" y="953"/>
                  <a:pt x="1836" y="945"/>
                </a:cubicBezTo>
                <a:cubicBezTo>
                  <a:pt x="1833" y="940"/>
                  <a:pt x="1825" y="931"/>
                  <a:pt x="1827" y="924"/>
                </a:cubicBezTo>
                <a:cubicBezTo>
                  <a:pt x="1828" y="920"/>
                  <a:pt x="1833" y="918"/>
                  <a:pt x="1836" y="915"/>
                </a:cubicBezTo>
                <a:cubicBezTo>
                  <a:pt x="1840" y="909"/>
                  <a:pt x="1848" y="897"/>
                  <a:pt x="1848" y="897"/>
                </a:cubicBezTo>
                <a:cubicBezTo>
                  <a:pt x="1843" y="882"/>
                  <a:pt x="1856" y="877"/>
                  <a:pt x="1836" y="882"/>
                </a:cubicBezTo>
                <a:cubicBezTo>
                  <a:pt x="1835" y="871"/>
                  <a:pt x="1839" y="858"/>
                  <a:pt x="1833" y="849"/>
                </a:cubicBezTo>
                <a:cubicBezTo>
                  <a:pt x="1822" y="831"/>
                  <a:pt x="1815" y="861"/>
                  <a:pt x="1815" y="861"/>
                </a:cubicBezTo>
                <a:cubicBezTo>
                  <a:pt x="1798" y="836"/>
                  <a:pt x="1821" y="876"/>
                  <a:pt x="1797" y="852"/>
                </a:cubicBezTo>
                <a:cubicBezTo>
                  <a:pt x="1790" y="856"/>
                  <a:pt x="1780" y="857"/>
                  <a:pt x="1776" y="864"/>
                </a:cubicBezTo>
                <a:cubicBezTo>
                  <a:pt x="1772" y="871"/>
                  <a:pt x="1767" y="901"/>
                  <a:pt x="1764" y="912"/>
                </a:cubicBezTo>
                <a:cubicBezTo>
                  <a:pt x="1765" y="917"/>
                  <a:pt x="1762" y="1003"/>
                  <a:pt x="1773" y="969"/>
                </a:cubicBezTo>
                <a:cubicBezTo>
                  <a:pt x="1781" y="992"/>
                  <a:pt x="1771" y="1009"/>
                  <a:pt x="1764" y="1029"/>
                </a:cubicBezTo>
                <a:cubicBezTo>
                  <a:pt x="1754" y="1014"/>
                  <a:pt x="1755" y="1027"/>
                  <a:pt x="1743" y="1035"/>
                </a:cubicBezTo>
                <a:cubicBezTo>
                  <a:pt x="1741" y="1027"/>
                  <a:pt x="1735" y="998"/>
                  <a:pt x="1728" y="1020"/>
                </a:cubicBezTo>
                <a:cubicBezTo>
                  <a:pt x="1711" y="997"/>
                  <a:pt x="1714" y="960"/>
                  <a:pt x="1710" y="933"/>
                </a:cubicBezTo>
                <a:cubicBezTo>
                  <a:pt x="1709" y="916"/>
                  <a:pt x="1709" y="899"/>
                  <a:pt x="1707" y="882"/>
                </a:cubicBezTo>
                <a:cubicBezTo>
                  <a:pt x="1707" y="877"/>
                  <a:pt x="1708" y="870"/>
                  <a:pt x="1704" y="867"/>
                </a:cubicBezTo>
                <a:cubicBezTo>
                  <a:pt x="1701" y="865"/>
                  <a:pt x="1700" y="873"/>
                  <a:pt x="1698" y="876"/>
                </a:cubicBezTo>
                <a:cubicBezTo>
                  <a:pt x="1696" y="884"/>
                  <a:pt x="1699" y="895"/>
                  <a:pt x="1692" y="900"/>
                </a:cubicBezTo>
                <a:cubicBezTo>
                  <a:pt x="1687" y="904"/>
                  <a:pt x="1674" y="894"/>
                  <a:pt x="1674" y="894"/>
                </a:cubicBezTo>
                <a:cubicBezTo>
                  <a:pt x="1670" y="881"/>
                  <a:pt x="1659" y="870"/>
                  <a:pt x="1647" y="864"/>
                </a:cubicBezTo>
                <a:cubicBezTo>
                  <a:pt x="1643" y="851"/>
                  <a:pt x="1635" y="849"/>
                  <a:pt x="1623" y="843"/>
                </a:cubicBezTo>
                <a:cubicBezTo>
                  <a:pt x="1602" y="850"/>
                  <a:pt x="1624" y="846"/>
                  <a:pt x="1611" y="837"/>
                </a:cubicBezTo>
                <a:cubicBezTo>
                  <a:pt x="1606" y="833"/>
                  <a:pt x="1593" y="831"/>
                  <a:pt x="1593" y="831"/>
                </a:cubicBezTo>
                <a:cubicBezTo>
                  <a:pt x="1540" y="836"/>
                  <a:pt x="1574" y="832"/>
                  <a:pt x="1548" y="849"/>
                </a:cubicBezTo>
                <a:cubicBezTo>
                  <a:pt x="1528" y="842"/>
                  <a:pt x="1553" y="841"/>
                  <a:pt x="1533" y="834"/>
                </a:cubicBezTo>
                <a:cubicBezTo>
                  <a:pt x="1535" y="830"/>
                  <a:pt x="1541" y="826"/>
                  <a:pt x="1539" y="822"/>
                </a:cubicBezTo>
                <a:cubicBezTo>
                  <a:pt x="1536" y="816"/>
                  <a:pt x="1521" y="810"/>
                  <a:pt x="1521" y="810"/>
                </a:cubicBezTo>
                <a:cubicBezTo>
                  <a:pt x="1507" y="810"/>
                  <a:pt x="1468" y="827"/>
                  <a:pt x="1455" y="822"/>
                </a:cubicBezTo>
                <a:cubicBezTo>
                  <a:pt x="1435" y="821"/>
                  <a:pt x="1404" y="813"/>
                  <a:pt x="1398" y="801"/>
                </a:cubicBezTo>
                <a:cubicBezTo>
                  <a:pt x="1394" y="797"/>
                  <a:pt x="1419" y="750"/>
                  <a:pt x="1419" y="750"/>
                </a:cubicBezTo>
                <a:cubicBezTo>
                  <a:pt x="1416" y="752"/>
                  <a:pt x="1414" y="755"/>
                  <a:pt x="1410" y="756"/>
                </a:cubicBezTo>
                <a:cubicBezTo>
                  <a:pt x="1407" y="757"/>
                  <a:pt x="1404" y="752"/>
                  <a:pt x="1401" y="753"/>
                </a:cubicBezTo>
                <a:cubicBezTo>
                  <a:pt x="1393" y="756"/>
                  <a:pt x="1385" y="785"/>
                  <a:pt x="1383" y="792"/>
                </a:cubicBezTo>
                <a:cubicBezTo>
                  <a:pt x="1382" y="786"/>
                  <a:pt x="1382" y="725"/>
                  <a:pt x="1374" y="771"/>
                </a:cubicBezTo>
                <a:cubicBezTo>
                  <a:pt x="1360" y="761"/>
                  <a:pt x="1358" y="755"/>
                  <a:pt x="1341" y="759"/>
                </a:cubicBezTo>
                <a:cubicBezTo>
                  <a:pt x="1353" y="806"/>
                  <a:pt x="1347" y="779"/>
                  <a:pt x="1338" y="882"/>
                </a:cubicBezTo>
                <a:cubicBezTo>
                  <a:pt x="1337" y="888"/>
                  <a:pt x="1331" y="871"/>
                  <a:pt x="1326" y="867"/>
                </a:cubicBezTo>
                <a:cubicBezTo>
                  <a:pt x="1324" y="823"/>
                  <a:pt x="1333" y="776"/>
                  <a:pt x="1311" y="783"/>
                </a:cubicBezTo>
                <a:cubicBezTo>
                  <a:pt x="1304" y="803"/>
                  <a:pt x="1301" y="810"/>
                  <a:pt x="1299" y="834"/>
                </a:cubicBezTo>
                <a:cubicBezTo>
                  <a:pt x="1297" y="791"/>
                  <a:pt x="1313" y="765"/>
                  <a:pt x="1275" y="756"/>
                </a:cubicBezTo>
                <a:cubicBezTo>
                  <a:pt x="1267" y="748"/>
                  <a:pt x="1248" y="735"/>
                  <a:pt x="1248" y="735"/>
                </a:cubicBezTo>
                <a:cubicBezTo>
                  <a:pt x="1244" y="722"/>
                  <a:pt x="1236" y="724"/>
                  <a:pt x="1224" y="720"/>
                </a:cubicBezTo>
                <a:cubicBezTo>
                  <a:pt x="1212" y="723"/>
                  <a:pt x="1202" y="726"/>
                  <a:pt x="1191" y="732"/>
                </a:cubicBezTo>
                <a:cubicBezTo>
                  <a:pt x="1185" y="714"/>
                  <a:pt x="1185" y="705"/>
                  <a:pt x="1167" y="696"/>
                </a:cubicBezTo>
                <a:cubicBezTo>
                  <a:pt x="1155" y="678"/>
                  <a:pt x="1149" y="689"/>
                  <a:pt x="1131" y="693"/>
                </a:cubicBezTo>
                <a:cubicBezTo>
                  <a:pt x="1107" y="688"/>
                  <a:pt x="1092" y="680"/>
                  <a:pt x="1068" y="675"/>
                </a:cubicBezTo>
                <a:cubicBezTo>
                  <a:pt x="1063" y="661"/>
                  <a:pt x="1060" y="658"/>
                  <a:pt x="1047" y="666"/>
                </a:cubicBezTo>
                <a:cubicBezTo>
                  <a:pt x="1033" y="639"/>
                  <a:pt x="1049" y="661"/>
                  <a:pt x="1035" y="666"/>
                </a:cubicBezTo>
                <a:cubicBezTo>
                  <a:pt x="1034" y="666"/>
                  <a:pt x="1033" y="654"/>
                  <a:pt x="1026" y="648"/>
                </a:cubicBezTo>
                <a:cubicBezTo>
                  <a:pt x="1017" y="641"/>
                  <a:pt x="993" y="639"/>
                  <a:pt x="993" y="639"/>
                </a:cubicBezTo>
                <a:cubicBezTo>
                  <a:pt x="990" y="640"/>
                  <a:pt x="987" y="643"/>
                  <a:pt x="984" y="642"/>
                </a:cubicBezTo>
                <a:cubicBezTo>
                  <a:pt x="977" y="640"/>
                  <a:pt x="966" y="630"/>
                  <a:pt x="966" y="630"/>
                </a:cubicBezTo>
                <a:cubicBezTo>
                  <a:pt x="965" y="627"/>
                  <a:pt x="966" y="623"/>
                  <a:pt x="963" y="621"/>
                </a:cubicBezTo>
                <a:cubicBezTo>
                  <a:pt x="955" y="616"/>
                  <a:pt x="936" y="612"/>
                  <a:pt x="936" y="612"/>
                </a:cubicBezTo>
                <a:cubicBezTo>
                  <a:pt x="912" y="617"/>
                  <a:pt x="914" y="607"/>
                  <a:pt x="894" y="600"/>
                </a:cubicBezTo>
                <a:cubicBezTo>
                  <a:pt x="874" y="620"/>
                  <a:pt x="892" y="592"/>
                  <a:pt x="867" y="576"/>
                </a:cubicBezTo>
                <a:cubicBezTo>
                  <a:pt x="834" y="583"/>
                  <a:pt x="839" y="568"/>
                  <a:pt x="813" y="564"/>
                </a:cubicBezTo>
                <a:cubicBezTo>
                  <a:pt x="799" y="543"/>
                  <a:pt x="803" y="553"/>
                  <a:pt x="798" y="534"/>
                </a:cubicBezTo>
                <a:cubicBezTo>
                  <a:pt x="789" y="536"/>
                  <a:pt x="780" y="542"/>
                  <a:pt x="771" y="540"/>
                </a:cubicBezTo>
                <a:cubicBezTo>
                  <a:pt x="760" y="538"/>
                  <a:pt x="753" y="525"/>
                  <a:pt x="741" y="522"/>
                </a:cubicBezTo>
                <a:cubicBezTo>
                  <a:pt x="739" y="525"/>
                  <a:pt x="736" y="527"/>
                  <a:pt x="735" y="531"/>
                </a:cubicBezTo>
                <a:cubicBezTo>
                  <a:pt x="734" y="534"/>
                  <a:pt x="740" y="538"/>
                  <a:pt x="738" y="540"/>
                </a:cubicBezTo>
                <a:cubicBezTo>
                  <a:pt x="734" y="544"/>
                  <a:pt x="720" y="546"/>
                  <a:pt x="720" y="546"/>
                </a:cubicBezTo>
                <a:cubicBezTo>
                  <a:pt x="724" y="559"/>
                  <a:pt x="719" y="571"/>
                  <a:pt x="717" y="585"/>
                </a:cubicBezTo>
                <a:cubicBezTo>
                  <a:pt x="716" y="583"/>
                  <a:pt x="707" y="568"/>
                  <a:pt x="702" y="570"/>
                </a:cubicBezTo>
                <a:cubicBezTo>
                  <a:pt x="699" y="571"/>
                  <a:pt x="691" y="596"/>
                  <a:pt x="699" y="573"/>
                </a:cubicBezTo>
                <a:cubicBezTo>
                  <a:pt x="698" y="549"/>
                  <a:pt x="708" y="512"/>
                  <a:pt x="681" y="519"/>
                </a:cubicBezTo>
                <a:cubicBezTo>
                  <a:pt x="666" y="509"/>
                  <a:pt x="669" y="520"/>
                  <a:pt x="666" y="534"/>
                </a:cubicBezTo>
                <a:cubicBezTo>
                  <a:pt x="664" y="552"/>
                  <a:pt x="666" y="571"/>
                  <a:pt x="660" y="588"/>
                </a:cubicBezTo>
                <a:cubicBezTo>
                  <a:pt x="654" y="604"/>
                  <a:pt x="642" y="568"/>
                  <a:pt x="639" y="558"/>
                </a:cubicBezTo>
                <a:cubicBezTo>
                  <a:pt x="638" y="549"/>
                  <a:pt x="640" y="539"/>
                  <a:pt x="636" y="531"/>
                </a:cubicBezTo>
                <a:cubicBezTo>
                  <a:pt x="634" y="528"/>
                  <a:pt x="631" y="536"/>
                  <a:pt x="630" y="540"/>
                </a:cubicBezTo>
                <a:cubicBezTo>
                  <a:pt x="628" y="554"/>
                  <a:pt x="628" y="568"/>
                  <a:pt x="627" y="582"/>
                </a:cubicBezTo>
                <a:cubicBezTo>
                  <a:pt x="624" y="579"/>
                  <a:pt x="622" y="574"/>
                  <a:pt x="618" y="573"/>
                </a:cubicBezTo>
                <a:cubicBezTo>
                  <a:pt x="615" y="572"/>
                  <a:pt x="612" y="578"/>
                  <a:pt x="609" y="576"/>
                </a:cubicBezTo>
                <a:cubicBezTo>
                  <a:pt x="603" y="571"/>
                  <a:pt x="604" y="561"/>
                  <a:pt x="600" y="555"/>
                </a:cubicBezTo>
                <a:cubicBezTo>
                  <a:pt x="563" y="567"/>
                  <a:pt x="593" y="554"/>
                  <a:pt x="567" y="537"/>
                </a:cubicBezTo>
                <a:cubicBezTo>
                  <a:pt x="564" y="539"/>
                  <a:pt x="561" y="545"/>
                  <a:pt x="558" y="543"/>
                </a:cubicBezTo>
                <a:cubicBezTo>
                  <a:pt x="547" y="535"/>
                  <a:pt x="550" y="517"/>
                  <a:pt x="546" y="504"/>
                </a:cubicBezTo>
                <a:cubicBezTo>
                  <a:pt x="520" y="521"/>
                  <a:pt x="518" y="533"/>
                  <a:pt x="513" y="564"/>
                </a:cubicBezTo>
                <a:cubicBezTo>
                  <a:pt x="499" y="560"/>
                  <a:pt x="499" y="553"/>
                  <a:pt x="486" y="549"/>
                </a:cubicBezTo>
                <a:cubicBezTo>
                  <a:pt x="460" y="566"/>
                  <a:pt x="463" y="567"/>
                  <a:pt x="432" y="570"/>
                </a:cubicBezTo>
                <a:cubicBezTo>
                  <a:pt x="429" y="572"/>
                  <a:pt x="426" y="578"/>
                  <a:pt x="423" y="576"/>
                </a:cubicBezTo>
                <a:cubicBezTo>
                  <a:pt x="419" y="573"/>
                  <a:pt x="421" y="566"/>
                  <a:pt x="420" y="561"/>
                </a:cubicBezTo>
                <a:cubicBezTo>
                  <a:pt x="416" y="546"/>
                  <a:pt x="411" y="533"/>
                  <a:pt x="405" y="519"/>
                </a:cubicBezTo>
                <a:cubicBezTo>
                  <a:pt x="403" y="513"/>
                  <a:pt x="399" y="501"/>
                  <a:pt x="399" y="501"/>
                </a:cubicBezTo>
                <a:cubicBezTo>
                  <a:pt x="393" y="519"/>
                  <a:pt x="400" y="506"/>
                  <a:pt x="390" y="495"/>
                </a:cubicBezTo>
                <a:cubicBezTo>
                  <a:pt x="385" y="490"/>
                  <a:pt x="372" y="483"/>
                  <a:pt x="372" y="483"/>
                </a:cubicBezTo>
                <a:cubicBezTo>
                  <a:pt x="361" y="466"/>
                  <a:pt x="349" y="482"/>
                  <a:pt x="333" y="471"/>
                </a:cubicBezTo>
                <a:cubicBezTo>
                  <a:pt x="326" y="443"/>
                  <a:pt x="333" y="478"/>
                  <a:pt x="333" y="441"/>
                </a:cubicBezTo>
                <a:cubicBezTo>
                  <a:pt x="333" y="433"/>
                  <a:pt x="329" y="425"/>
                  <a:pt x="327" y="417"/>
                </a:cubicBezTo>
                <a:cubicBezTo>
                  <a:pt x="321" y="442"/>
                  <a:pt x="320" y="467"/>
                  <a:pt x="315" y="492"/>
                </a:cubicBezTo>
                <a:cubicBezTo>
                  <a:pt x="314" y="489"/>
                  <a:pt x="315" y="483"/>
                  <a:pt x="312" y="483"/>
                </a:cubicBezTo>
                <a:cubicBezTo>
                  <a:pt x="308" y="483"/>
                  <a:pt x="309" y="490"/>
                  <a:pt x="306" y="492"/>
                </a:cubicBezTo>
                <a:cubicBezTo>
                  <a:pt x="298" y="498"/>
                  <a:pt x="286" y="497"/>
                  <a:pt x="276" y="498"/>
                </a:cubicBezTo>
                <a:cubicBezTo>
                  <a:pt x="273" y="479"/>
                  <a:pt x="275" y="461"/>
                  <a:pt x="258" y="450"/>
                </a:cubicBezTo>
                <a:cubicBezTo>
                  <a:pt x="237" y="478"/>
                  <a:pt x="257" y="458"/>
                  <a:pt x="246" y="453"/>
                </a:cubicBezTo>
                <a:cubicBezTo>
                  <a:pt x="243" y="452"/>
                  <a:pt x="240" y="455"/>
                  <a:pt x="237" y="456"/>
                </a:cubicBezTo>
                <a:cubicBezTo>
                  <a:pt x="230" y="466"/>
                  <a:pt x="223" y="470"/>
                  <a:pt x="216" y="480"/>
                </a:cubicBezTo>
                <a:cubicBezTo>
                  <a:pt x="203" y="461"/>
                  <a:pt x="192" y="486"/>
                  <a:pt x="174" y="492"/>
                </a:cubicBezTo>
                <a:cubicBezTo>
                  <a:pt x="165" y="478"/>
                  <a:pt x="164" y="487"/>
                  <a:pt x="150" y="492"/>
                </a:cubicBezTo>
                <a:cubicBezTo>
                  <a:pt x="141" y="501"/>
                  <a:pt x="136" y="509"/>
                  <a:pt x="126" y="516"/>
                </a:cubicBezTo>
                <a:cubicBezTo>
                  <a:pt x="110" y="511"/>
                  <a:pt x="114" y="495"/>
                  <a:pt x="108" y="513"/>
                </a:cubicBezTo>
                <a:cubicBezTo>
                  <a:pt x="107" y="506"/>
                  <a:pt x="112" y="493"/>
                  <a:pt x="105" y="492"/>
                </a:cubicBezTo>
                <a:cubicBezTo>
                  <a:pt x="98" y="491"/>
                  <a:pt x="93" y="510"/>
                  <a:pt x="93" y="510"/>
                </a:cubicBezTo>
                <a:cubicBezTo>
                  <a:pt x="78" y="505"/>
                  <a:pt x="71" y="508"/>
                  <a:pt x="60" y="519"/>
                </a:cubicBezTo>
                <a:cubicBezTo>
                  <a:pt x="54" y="538"/>
                  <a:pt x="56" y="555"/>
                  <a:pt x="45" y="573"/>
                </a:cubicBezTo>
                <a:cubicBezTo>
                  <a:pt x="42" y="585"/>
                  <a:pt x="40" y="593"/>
                  <a:pt x="33" y="603"/>
                </a:cubicBezTo>
                <a:cubicBezTo>
                  <a:pt x="26" y="575"/>
                  <a:pt x="24" y="545"/>
                  <a:pt x="21" y="516"/>
                </a:cubicBezTo>
                <a:cubicBezTo>
                  <a:pt x="30" y="406"/>
                  <a:pt x="23" y="440"/>
                  <a:pt x="45" y="483"/>
                </a:cubicBezTo>
                <a:cubicBezTo>
                  <a:pt x="42" y="510"/>
                  <a:pt x="36" y="525"/>
                  <a:pt x="39" y="552"/>
                </a:cubicBezTo>
                <a:cubicBezTo>
                  <a:pt x="41" y="522"/>
                  <a:pt x="38" y="514"/>
                  <a:pt x="57" y="495"/>
                </a:cubicBezTo>
                <a:cubicBezTo>
                  <a:pt x="63" y="472"/>
                  <a:pt x="59" y="448"/>
                  <a:pt x="66" y="426"/>
                </a:cubicBezTo>
                <a:cubicBezTo>
                  <a:pt x="70" y="523"/>
                  <a:pt x="65" y="514"/>
                  <a:pt x="78" y="474"/>
                </a:cubicBezTo>
                <a:cubicBezTo>
                  <a:pt x="76" y="491"/>
                  <a:pt x="73" y="508"/>
                  <a:pt x="93" y="495"/>
                </a:cubicBezTo>
                <a:cubicBezTo>
                  <a:pt x="96" y="468"/>
                  <a:pt x="105" y="440"/>
                  <a:pt x="114" y="414"/>
                </a:cubicBezTo>
                <a:cubicBezTo>
                  <a:pt x="113" y="410"/>
                  <a:pt x="111" y="398"/>
                  <a:pt x="111" y="402"/>
                </a:cubicBezTo>
                <a:cubicBezTo>
                  <a:pt x="111" y="415"/>
                  <a:pt x="109" y="453"/>
                  <a:pt x="114" y="441"/>
                </a:cubicBezTo>
                <a:cubicBezTo>
                  <a:pt x="121" y="424"/>
                  <a:pt x="116" y="405"/>
                  <a:pt x="117" y="387"/>
                </a:cubicBezTo>
                <a:cubicBezTo>
                  <a:pt x="108" y="307"/>
                  <a:pt x="111" y="328"/>
                  <a:pt x="99" y="363"/>
                </a:cubicBezTo>
                <a:cubicBezTo>
                  <a:pt x="92" y="335"/>
                  <a:pt x="97" y="314"/>
                  <a:pt x="87" y="354"/>
                </a:cubicBezTo>
                <a:cubicBezTo>
                  <a:pt x="86" y="349"/>
                  <a:pt x="88" y="343"/>
                  <a:pt x="84" y="339"/>
                </a:cubicBezTo>
                <a:cubicBezTo>
                  <a:pt x="82" y="337"/>
                  <a:pt x="83" y="346"/>
                  <a:pt x="81" y="348"/>
                </a:cubicBezTo>
                <a:cubicBezTo>
                  <a:pt x="76" y="355"/>
                  <a:pt x="67" y="358"/>
                  <a:pt x="60" y="363"/>
                </a:cubicBezTo>
                <a:cubicBezTo>
                  <a:pt x="57" y="349"/>
                  <a:pt x="60" y="337"/>
                  <a:pt x="45" y="342"/>
                </a:cubicBezTo>
                <a:cubicBezTo>
                  <a:pt x="41" y="329"/>
                  <a:pt x="36" y="329"/>
                  <a:pt x="24" y="333"/>
                </a:cubicBezTo>
                <a:cubicBezTo>
                  <a:pt x="13" y="344"/>
                  <a:pt x="9" y="356"/>
                  <a:pt x="0" y="369"/>
                </a:cubicBezTo>
                <a:cubicBezTo>
                  <a:pt x="3" y="326"/>
                  <a:pt x="5" y="328"/>
                  <a:pt x="15" y="297"/>
                </a:cubicBezTo>
                <a:cubicBezTo>
                  <a:pt x="16" y="283"/>
                  <a:pt x="12" y="268"/>
                  <a:pt x="18" y="255"/>
                </a:cubicBezTo>
                <a:cubicBezTo>
                  <a:pt x="22" y="246"/>
                  <a:pt x="15" y="277"/>
                  <a:pt x="21" y="285"/>
                </a:cubicBezTo>
                <a:cubicBezTo>
                  <a:pt x="25" y="290"/>
                  <a:pt x="27" y="275"/>
                  <a:pt x="30" y="270"/>
                </a:cubicBezTo>
                <a:cubicBezTo>
                  <a:pt x="31" y="274"/>
                  <a:pt x="30" y="284"/>
                  <a:pt x="33" y="282"/>
                </a:cubicBezTo>
                <a:cubicBezTo>
                  <a:pt x="38" y="278"/>
                  <a:pt x="39" y="264"/>
                  <a:pt x="39" y="264"/>
                </a:cubicBezTo>
                <a:cubicBezTo>
                  <a:pt x="40" y="253"/>
                  <a:pt x="40" y="242"/>
                  <a:pt x="42" y="231"/>
                </a:cubicBezTo>
                <a:cubicBezTo>
                  <a:pt x="43" y="225"/>
                  <a:pt x="48" y="213"/>
                  <a:pt x="48" y="213"/>
                </a:cubicBezTo>
                <a:cubicBezTo>
                  <a:pt x="56" y="229"/>
                  <a:pt x="57" y="243"/>
                  <a:pt x="60" y="261"/>
                </a:cubicBezTo>
                <a:cubicBezTo>
                  <a:pt x="69" y="248"/>
                  <a:pt x="66" y="225"/>
                  <a:pt x="72" y="258"/>
                </a:cubicBezTo>
                <a:cubicBezTo>
                  <a:pt x="74" y="250"/>
                  <a:pt x="76" y="209"/>
                  <a:pt x="84" y="234"/>
                </a:cubicBezTo>
                <a:cubicBezTo>
                  <a:pt x="103" y="228"/>
                  <a:pt x="91" y="211"/>
                  <a:pt x="102" y="234"/>
                </a:cubicBezTo>
                <a:cubicBezTo>
                  <a:pt x="116" y="229"/>
                  <a:pt x="112" y="218"/>
                  <a:pt x="123" y="207"/>
                </a:cubicBezTo>
                <a:cubicBezTo>
                  <a:pt x="127" y="219"/>
                  <a:pt x="117" y="264"/>
                  <a:pt x="126" y="237"/>
                </a:cubicBezTo>
                <a:cubicBezTo>
                  <a:pt x="128" y="241"/>
                  <a:pt x="130" y="245"/>
                  <a:pt x="132" y="249"/>
                </a:cubicBezTo>
                <a:cubicBezTo>
                  <a:pt x="133" y="252"/>
                  <a:pt x="134" y="261"/>
                  <a:pt x="135" y="258"/>
                </a:cubicBezTo>
                <a:cubicBezTo>
                  <a:pt x="142" y="234"/>
                  <a:pt x="141" y="208"/>
                  <a:pt x="144" y="183"/>
                </a:cubicBezTo>
                <a:cubicBezTo>
                  <a:pt x="149" y="199"/>
                  <a:pt x="144" y="259"/>
                  <a:pt x="153" y="222"/>
                </a:cubicBezTo>
                <a:cubicBezTo>
                  <a:pt x="168" y="309"/>
                  <a:pt x="153" y="215"/>
                  <a:pt x="165" y="180"/>
                </a:cubicBezTo>
                <a:cubicBezTo>
                  <a:pt x="166" y="186"/>
                  <a:pt x="167" y="192"/>
                  <a:pt x="168" y="198"/>
                </a:cubicBezTo>
                <a:cubicBezTo>
                  <a:pt x="169" y="208"/>
                  <a:pt x="171" y="238"/>
                  <a:pt x="171" y="228"/>
                </a:cubicBezTo>
                <a:cubicBezTo>
                  <a:pt x="171" y="159"/>
                  <a:pt x="166" y="190"/>
                  <a:pt x="174" y="213"/>
                </a:cubicBezTo>
                <a:cubicBezTo>
                  <a:pt x="182" y="180"/>
                  <a:pt x="174" y="236"/>
                  <a:pt x="195" y="243"/>
                </a:cubicBezTo>
                <a:cubicBezTo>
                  <a:pt x="204" y="256"/>
                  <a:pt x="197" y="271"/>
                  <a:pt x="213" y="276"/>
                </a:cubicBezTo>
                <a:cubicBezTo>
                  <a:pt x="227" y="233"/>
                  <a:pt x="217" y="184"/>
                  <a:pt x="222" y="138"/>
                </a:cubicBezTo>
                <a:cubicBezTo>
                  <a:pt x="231" y="164"/>
                  <a:pt x="236" y="192"/>
                  <a:pt x="243" y="219"/>
                </a:cubicBezTo>
                <a:cubicBezTo>
                  <a:pt x="243" y="225"/>
                  <a:pt x="242" y="301"/>
                  <a:pt x="252" y="270"/>
                </a:cubicBezTo>
                <a:cubicBezTo>
                  <a:pt x="253" y="255"/>
                  <a:pt x="248" y="238"/>
                  <a:pt x="255" y="225"/>
                </a:cubicBezTo>
                <a:cubicBezTo>
                  <a:pt x="260" y="215"/>
                  <a:pt x="254" y="248"/>
                  <a:pt x="258" y="258"/>
                </a:cubicBezTo>
                <a:cubicBezTo>
                  <a:pt x="260" y="264"/>
                  <a:pt x="260" y="246"/>
                  <a:pt x="261" y="240"/>
                </a:cubicBezTo>
                <a:cubicBezTo>
                  <a:pt x="265" y="265"/>
                  <a:pt x="263" y="262"/>
                  <a:pt x="267" y="243"/>
                </a:cubicBezTo>
                <a:cubicBezTo>
                  <a:pt x="273" y="217"/>
                  <a:pt x="269" y="225"/>
                  <a:pt x="279" y="210"/>
                </a:cubicBezTo>
                <a:cubicBezTo>
                  <a:pt x="284" y="184"/>
                  <a:pt x="287" y="200"/>
                  <a:pt x="291" y="213"/>
                </a:cubicBezTo>
                <a:cubicBezTo>
                  <a:pt x="296" y="305"/>
                  <a:pt x="297" y="259"/>
                  <a:pt x="303" y="222"/>
                </a:cubicBezTo>
                <a:cubicBezTo>
                  <a:pt x="306" y="238"/>
                  <a:pt x="312" y="253"/>
                  <a:pt x="321" y="267"/>
                </a:cubicBezTo>
                <a:cubicBezTo>
                  <a:pt x="324" y="265"/>
                  <a:pt x="327" y="260"/>
                  <a:pt x="330" y="261"/>
                </a:cubicBezTo>
                <a:cubicBezTo>
                  <a:pt x="337" y="263"/>
                  <a:pt x="329" y="283"/>
                  <a:pt x="336" y="261"/>
                </a:cubicBezTo>
                <a:cubicBezTo>
                  <a:pt x="337" y="240"/>
                  <a:pt x="336" y="219"/>
                  <a:pt x="339" y="198"/>
                </a:cubicBezTo>
                <a:cubicBezTo>
                  <a:pt x="341" y="185"/>
                  <a:pt x="351" y="162"/>
                  <a:pt x="351" y="162"/>
                </a:cubicBezTo>
                <a:cubicBezTo>
                  <a:pt x="357" y="177"/>
                  <a:pt x="363" y="194"/>
                  <a:pt x="372" y="207"/>
                </a:cubicBezTo>
                <a:cubicBezTo>
                  <a:pt x="374" y="203"/>
                  <a:pt x="377" y="199"/>
                  <a:pt x="378" y="195"/>
                </a:cubicBezTo>
                <a:cubicBezTo>
                  <a:pt x="380" y="189"/>
                  <a:pt x="375" y="175"/>
                  <a:pt x="381" y="177"/>
                </a:cubicBezTo>
                <a:cubicBezTo>
                  <a:pt x="388" y="179"/>
                  <a:pt x="384" y="191"/>
                  <a:pt x="387" y="198"/>
                </a:cubicBezTo>
                <a:cubicBezTo>
                  <a:pt x="405" y="235"/>
                  <a:pt x="397" y="229"/>
                  <a:pt x="420" y="240"/>
                </a:cubicBezTo>
                <a:cubicBezTo>
                  <a:pt x="421" y="234"/>
                  <a:pt x="420" y="217"/>
                  <a:pt x="423" y="222"/>
                </a:cubicBezTo>
                <a:cubicBezTo>
                  <a:pt x="435" y="242"/>
                  <a:pt x="424" y="270"/>
                  <a:pt x="432" y="246"/>
                </a:cubicBezTo>
                <a:cubicBezTo>
                  <a:pt x="429" y="230"/>
                  <a:pt x="427" y="214"/>
                  <a:pt x="423" y="198"/>
                </a:cubicBezTo>
                <a:cubicBezTo>
                  <a:pt x="424" y="186"/>
                  <a:pt x="426" y="174"/>
                  <a:pt x="426" y="162"/>
                </a:cubicBezTo>
                <a:cubicBezTo>
                  <a:pt x="426" y="158"/>
                  <a:pt x="425" y="178"/>
                  <a:pt x="423" y="174"/>
                </a:cubicBezTo>
                <a:cubicBezTo>
                  <a:pt x="418" y="165"/>
                  <a:pt x="417" y="144"/>
                  <a:pt x="417" y="144"/>
                </a:cubicBezTo>
                <a:cubicBezTo>
                  <a:pt x="418" y="131"/>
                  <a:pt x="416" y="117"/>
                  <a:pt x="420" y="105"/>
                </a:cubicBezTo>
                <a:cubicBezTo>
                  <a:pt x="421" y="102"/>
                  <a:pt x="427" y="106"/>
                  <a:pt x="429" y="108"/>
                </a:cubicBezTo>
                <a:cubicBezTo>
                  <a:pt x="439" y="120"/>
                  <a:pt x="450" y="139"/>
                  <a:pt x="459" y="153"/>
                </a:cubicBezTo>
                <a:cubicBezTo>
                  <a:pt x="460" y="158"/>
                  <a:pt x="458" y="164"/>
                  <a:pt x="462" y="168"/>
                </a:cubicBezTo>
                <a:cubicBezTo>
                  <a:pt x="464" y="170"/>
                  <a:pt x="464" y="156"/>
                  <a:pt x="465" y="159"/>
                </a:cubicBezTo>
                <a:cubicBezTo>
                  <a:pt x="470" y="174"/>
                  <a:pt x="470" y="191"/>
                  <a:pt x="474" y="207"/>
                </a:cubicBezTo>
                <a:cubicBezTo>
                  <a:pt x="482" y="183"/>
                  <a:pt x="471" y="213"/>
                  <a:pt x="480" y="225"/>
                </a:cubicBezTo>
                <a:cubicBezTo>
                  <a:pt x="483" y="229"/>
                  <a:pt x="484" y="215"/>
                  <a:pt x="486" y="210"/>
                </a:cubicBezTo>
                <a:cubicBezTo>
                  <a:pt x="490" y="198"/>
                  <a:pt x="489" y="198"/>
                  <a:pt x="492" y="183"/>
                </a:cubicBezTo>
                <a:cubicBezTo>
                  <a:pt x="497" y="213"/>
                  <a:pt x="506" y="239"/>
                  <a:pt x="528" y="261"/>
                </a:cubicBezTo>
                <a:cubicBezTo>
                  <a:pt x="535" y="281"/>
                  <a:pt x="534" y="291"/>
                  <a:pt x="549" y="306"/>
                </a:cubicBezTo>
                <a:cubicBezTo>
                  <a:pt x="558" y="334"/>
                  <a:pt x="547" y="287"/>
                  <a:pt x="546" y="282"/>
                </a:cubicBezTo>
                <a:cubicBezTo>
                  <a:pt x="549" y="133"/>
                  <a:pt x="528" y="111"/>
                  <a:pt x="564" y="171"/>
                </a:cubicBezTo>
                <a:cubicBezTo>
                  <a:pt x="566" y="180"/>
                  <a:pt x="567" y="189"/>
                  <a:pt x="570" y="198"/>
                </a:cubicBezTo>
                <a:cubicBezTo>
                  <a:pt x="573" y="208"/>
                  <a:pt x="579" y="218"/>
                  <a:pt x="582" y="228"/>
                </a:cubicBezTo>
                <a:cubicBezTo>
                  <a:pt x="585" y="238"/>
                  <a:pt x="581" y="257"/>
                  <a:pt x="591" y="267"/>
                </a:cubicBezTo>
                <a:cubicBezTo>
                  <a:pt x="593" y="269"/>
                  <a:pt x="589" y="261"/>
                  <a:pt x="588" y="258"/>
                </a:cubicBezTo>
                <a:cubicBezTo>
                  <a:pt x="587" y="262"/>
                  <a:pt x="585" y="274"/>
                  <a:pt x="585" y="270"/>
                </a:cubicBezTo>
                <a:cubicBezTo>
                  <a:pt x="585" y="251"/>
                  <a:pt x="579" y="230"/>
                  <a:pt x="588" y="213"/>
                </a:cubicBezTo>
                <a:cubicBezTo>
                  <a:pt x="595" y="200"/>
                  <a:pt x="590" y="243"/>
                  <a:pt x="591" y="258"/>
                </a:cubicBezTo>
                <a:cubicBezTo>
                  <a:pt x="593" y="289"/>
                  <a:pt x="591" y="279"/>
                  <a:pt x="597" y="297"/>
                </a:cubicBezTo>
                <a:cubicBezTo>
                  <a:pt x="603" y="259"/>
                  <a:pt x="597" y="290"/>
                  <a:pt x="603" y="315"/>
                </a:cubicBezTo>
                <a:cubicBezTo>
                  <a:pt x="604" y="319"/>
                  <a:pt x="605" y="307"/>
                  <a:pt x="606" y="303"/>
                </a:cubicBezTo>
                <a:cubicBezTo>
                  <a:pt x="609" y="292"/>
                  <a:pt x="612" y="283"/>
                  <a:pt x="618" y="273"/>
                </a:cubicBezTo>
                <a:cubicBezTo>
                  <a:pt x="619" y="264"/>
                  <a:pt x="613" y="251"/>
                  <a:pt x="621" y="246"/>
                </a:cubicBezTo>
                <a:cubicBezTo>
                  <a:pt x="623" y="245"/>
                  <a:pt x="628" y="275"/>
                  <a:pt x="630" y="279"/>
                </a:cubicBezTo>
                <a:cubicBezTo>
                  <a:pt x="636" y="293"/>
                  <a:pt x="644" y="322"/>
                  <a:pt x="657" y="330"/>
                </a:cubicBezTo>
                <a:cubicBezTo>
                  <a:pt x="658" y="333"/>
                  <a:pt x="659" y="342"/>
                  <a:pt x="660" y="339"/>
                </a:cubicBezTo>
                <a:cubicBezTo>
                  <a:pt x="669" y="322"/>
                  <a:pt x="664" y="301"/>
                  <a:pt x="666" y="282"/>
                </a:cubicBezTo>
                <a:cubicBezTo>
                  <a:pt x="669" y="297"/>
                  <a:pt x="661" y="316"/>
                  <a:pt x="672" y="327"/>
                </a:cubicBezTo>
                <a:cubicBezTo>
                  <a:pt x="681" y="336"/>
                  <a:pt x="675" y="303"/>
                  <a:pt x="678" y="291"/>
                </a:cubicBezTo>
                <a:cubicBezTo>
                  <a:pt x="692" y="296"/>
                  <a:pt x="690" y="308"/>
                  <a:pt x="705" y="303"/>
                </a:cubicBezTo>
                <a:cubicBezTo>
                  <a:pt x="712" y="276"/>
                  <a:pt x="706" y="286"/>
                  <a:pt x="717" y="270"/>
                </a:cubicBezTo>
                <a:cubicBezTo>
                  <a:pt x="727" y="280"/>
                  <a:pt x="730" y="289"/>
                  <a:pt x="738" y="300"/>
                </a:cubicBezTo>
                <a:cubicBezTo>
                  <a:pt x="740" y="323"/>
                  <a:pt x="737" y="346"/>
                  <a:pt x="750" y="339"/>
                </a:cubicBezTo>
                <a:cubicBezTo>
                  <a:pt x="753" y="338"/>
                  <a:pt x="751" y="332"/>
                  <a:pt x="753" y="330"/>
                </a:cubicBezTo>
                <a:cubicBezTo>
                  <a:pt x="755" y="328"/>
                  <a:pt x="759" y="328"/>
                  <a:pt x="762" y="327"/>
                </a:cubicBezTo>
                <a:cubicBezTo>
                  <a:pt x="763" y="315"/>
                  <a:pt x="766" y="303"/>
                  <a:pt x="765" y="291"/>
                </a:cubicBezTo>
                <a:cubicBezTo>
                  <a:pt x="765" y="283"/>
                  <a:pt x="755" y="274"/>
                  <a:pt x="759" y="267"/>
                </a:cubicBezTo>
                <a:cubicBezTo>
                  <a:pt x="762" y="262"/>
                  <a:pt x="768" y="274"/>
                  <a:pt x="771" y="279"/>
                </a:cubicBezTo>
                <a:cubicBezTo>
                  <a:pt x="780" y="292"/>
                  <a:pt x="782" y="299"/>
                  <a:pt x="786" y="312"/>
                </a:cubicBezTo>
                <a:cubicBezTo>
                  <a:pt x="792" y="262"/>
                  <a:pt x="786" y="285"/>
                  <a:pt x="792" y="297"/>
                </a:cubicBezTo>
                <a:cubicBezTo>
                  <a:pt x="796" y="305"/>
                  <a:pt x="803" y="313"/>
                  <a:pt x="807" y="321"/>
                </a:cubicBezTo>
                <a:cubicBezTo>
                  <a:pt x="810" y="309"/>
                  <a:pt x="814" y="297"/>
                  <a:pt x="816" y="285"/>
                </a:cubicBezTo>
                <a:cubicBezTo>
                  <a:pt x="820" y="225"/>
                  <a:pt x="818" y="233"/>
                  <a:pt x="837" y="261"/>
                </a:cubicBezTo>
                <a:cubicBezTo>
                  <a:pt x="840" y="273"/>
                  <a:pt x="836" y="306"/>
                  <a:pt x="849" y="279"/>
                </a:cubicBezTo>
                <a:cubicBezTo>
                  <a:pt x="854" y="251"/>
                  <a:pt x="857" y="265"/>
                  <a:pt x="879" y="270"/>
                </a:cubicBezTo>
                <a:cubicBezTo>
                  <a:pt x="908" y="227"/>
                  <a:pt x="905" y="314"/>
                  <a:pt x="906" y="327"/>
                </a:cubicBezTo>
                <a:cubicBezTo>
                  <a:pt x="909" y="312"/>
                  <a:pt x="913" y="303"/>
                  <a:pt x="921" y="291"/>
                </a:cubicBezTo>
                <a:cubicBezTo>
                  <a:pt x="922" y="284"/>
                  <a:pt x="922" y="277"/>
                  <a:pt x="924" y="270"/>
                </a:cubicBezTo>
                <a:cubicBezTo>
                  <a:pt x="931" y="245"/>
                  <a:pt x="938" y="279"/>
                  <a:pt x="939" y="285"/>
                </a:cubicBezTo>
                <a:cubicBezTo>
                  <a:pt x="941" y="299"/>
                  <a:pt x="942" y="313"/>
                  <a:pt x="945" y="327"/>
                </a:cubicBezTo>
                <a:cubicBezTo>
                  <a:pt x="946" y="331"/>
                  <a:pt x="949" y="335"/>
                  <a:pt x="951" y="339"/>
                </a:cubicBezTo>
                <a:cubicBezTo>
                  <a:pt x="965" y="311"/>
                  <a:pt x="956" y="345"/>
                  <a:pt x="975" y="351"/>
                </a:cubicBezTo>
                <a:cubicBezTo>
                  <a:pt x="993" y="345"/>
                  <a:pt x="981" y="333"/>
                  <a:pt x="972" y="324"/>
                </a:cubicBezTo>
                <a:cubicBezTo>
                  <a:pt x="988" y="300"/>
                  <a:pt x="987" y="348"/>
                  <a:pt x="1005" y="354"/>
                </a:cubicBezTo>
                <a:cubicBezTo>
                  <a:pt x="1006" y="357"/>
                  <a:pt x="1005" y="363"/>
                  <a:pt x="1008" y="363"/>
                </a:cubicBezTo>
                <a:cubicBezTo>
                  <a:pt x="1011" y="363"/>
                  <a:pt x="1011" y="357"/>
                  <a:pt x="1011" y="354"/>
                </a:cubicBezTo>
                <a:cubicBezTo>
                  <a:pt x="1010" y="345"/>
                  <a:pt x="1004" y="336"/>
                  <a:pt x="1002" y="327"/>
                </a:cubicBezTo>
                <a:cubicBezTo>
                  <a:pt x="1008" y="303"/>
                  <a:pt x="1011" y="279"/>
                  <a:pt x="1014" y="255"/>
                </a:cubicBezTo>
                <a:cubicBezTo>
                  <a:pt x="1025" y="272"/>
                  <a:pt x="1029" y="291"/>
                  <a:pt x="1044" y="306"/>
                </a:cubicBezTo>
                <a:cubicBezTo>
                  <a:pt x="1054" y="335"/>
                  <a:pt x="1049" y="330"/>
                  <a:pt x="1053" y="288"/>
                </a:cubicBezTo>
                <a:cubicBezTo>
                  <a:pt x="1055" y="291"/>
                  <a:pt x="1055" y="296"/>
                  <a:pt x="1059" y="297"/>
                </a:cubicBezTo>
                <a:cubicBezTo>
                  <a:pt x="1071" y="299"/>
                  <a:pt x="1089" y="279"/>
                  <a:pt x="1089" y="279"/>
                </a:cubicBezTo>
                <a:cubicBezTo>
                  <a:pt x="1093" y="267"/>
                  <a:pt x="1097" y="262"/>
                  <a:pt x="1107" y="255"/>
                </a:cubicBezTo>
                <a:cubicBezTo>
                  <a:pt x="1111" y="242"/>
                  <a:pt x="1115" y="239"/>
                  <a:pt x="1128" y="243"/>
                </a:cubicBezTo>
                <a:cubicBezTo>
                  <a:pt x="1130" y="246"/>
                  <a:pt x="1130" y="252"/>
                  <a:pt x="1134" y="252"/>
                </a:cubicBezTo>
                <a:cubicBezTo>
                  <a:pt x="1137" y="252"/>
                  <a:pt x="1131" y="246"/>
                  <a:pt x="1131" y="243"/>
                </a:cubicBezTo>
                <a:cubicBezTo>
                  <a:pt x="1131" y="221"/>
                  <a:pt x="1135" y="193"/>
                  <a:pt x="1137" y="171"/>
                </a:cubicBezTo>
                <a:cubicBezTo>
                  <a:pt x="1139" y="175"/>
                  <a:pt x="1141" y="179"/>
                  <a:pt x="1143" y="183"/>
                </a:cubicBezTo>
                <a:cubicBezTo>
                  <a:pt x="1158" y="209"/>
                  <a:pt x="1142" y="160"/>
                  <a:pt x="1164" y="153"/>
                </a:cubicBezTo>
                <a:cubicBezTo>
                  <a:pt x="1165" y="157"/>
                  <a:pt x="1163" y="165"/>
                  <a:pt x="1167" y="165"/>
                </a:cubicBezTo>
                <a:cubicBezTo>
                  <a:pt x="1171" y="165"/>
                  <a:pt x="1167" y="151"/>
                  <a:pt x="1170" y="153"/>
                </a:cubicBezTo>
                <a:cubicBezTo>
                  <a:pt x="1180" y="160"/>
                  <a:pt x="1180" y="175"/>
                  <a:pt x="1185" y="186"/>
                </a:cubicBezTo>
                <a:cubicBezTo>
                  <a:pt x="1187" y="183"/>
                  <a:pt x="1190" y="180"/>
                  <a:pt x="1191" y="177"/>
                </a:cubicBezTo>
                <a:cubicBezTo>
                  <a:pt x="1193" y="172"/>
                  <a:pt x="1189" y="160"/>
                  <a:pt x="1194" y="162"/>
                </a:cubicBezTo>
                <a:cubicBezTo>
                  <a:pt x="1202" y="166"/>
                  <a:pt x="1209" y="186"/>
                  <a:pt x="1209" y="186"/>
                </a:cubicBezTo>
                <a:cubicBezTo>
                  <a:pt x="1224" y="141"/>
                  <a:pt x="1206" y="168"/>
                  <a:pt x="1224" y="195"/>
                </a:cubicBezTo>
                <a:cubicBezTo>
                  <a:pt x="1225" y="240"/>
                  <a:pt x="1225" y="285"/>
                  <a:pt x="1227" y="330"/>
                </a:cubicBezTo>
                <a:cubicBezTo>
                  <a:pt x="1227" y="335"/>
                  <a:pt x="1230" y="350"/>
                  <a:pt x="1230" y="345"/>
                </a:cubicBezTo>
                <a:cubicBezTo>
                  <a:pt x="1230" y="333"/>
                  <a:pt x="1228" y="321"/>
                  <a:pt x="1227" y="309"/>
                </a:cubicBezTo>
                <a:cubicBezTo>
                  <a:pt x="1222" y="331"/>
                  <a:pt x="1219" y="403"/>
                  <a:pt x="1233" y="333"/>
                </a:cubicBezTo>
                <a:cubicBezTo>
                  <a:pt x="1237" y="170"/>
                  <a:pt x="1221" y="243"/>
                  <a:pt x="1257" y="171"/>
                </a:cubicBezTo>
                <a:cubicBezTo>
                  <a:pt x="1276" y="176"/>
                  <a:pt x="1270" y="185"/>
                  <a:pt x="1275" y="201"/>
                </a:cubicBezTo>
                <a:cubicBezTo>
                  <a:pt x="1282" y="340"/>
                  <a:pt x="1277" y="355"/>
                  <a:pt x="1290" y="291"/>
                </a:cubicBezTo>
                <a:cubicBezTo>
                  <a:pt x="1297" y="333"/>
                  <a:pt x="1298" y="285"/>
                  <a:pt x="1299" y="276"/>
                </a:cubicBezTo>
                <a:cubicBezTo>
                  <a:pt x="1301" y="281"/>
                  <a:pt x="1303" y="286"/>
                  <a:pt x="1305" y="291"/>
                </a:cubicBezTo>
                <a:cubicBezTo>
                  <a:pt x="1306" y="295"/>
                  <a:pt x="1304" y="305"/>
                  <a:pt x="1308" y="303"/>
                </a:cubicBezTo>
                <a:cubicBezTo>
                  <a:pt x="1315" y="299"/>
                  <a:pt x="1311" y="287"/>
                  <a:pt x="1314" y="279"/>
                </a:cubicBezTo>
                <a:cubicBezTo>
                  <a:pt x="1317" y="280"/>
                  <a:pt x="1321" y="280"/>
                  <a:pt x="1323" y="282"/>
                </a:cubicBezTo>
                <a:cubicBezTo>
                  <a:pt x="1326" y="284"/>
                  <a:pt x="1325" y="291"/>
                  <a:pt x="1329" y="291"/>
                </a:cubicBezTo>
                <a:cubicBezTo>
                  <a:pt x="1333" y="291"/>
                  <a:pt x="1342" y="276"/>
                  <a:pt x="1344" y="273"/>
                </a:cubicBezTo>
                <a:cubicBezTo>
                  <a:pt x="1336" y="364"/>
                  <a:pt x="1332" y="456"/>
                  <a:pt x="1350" y="546"/>
                </a:cubicBezTo>
                <a:cubicBezTo>
                  <a:pt x="1367" y="529"/>
                  <a:pt x="1364" y="521"/>
                  <a:pt x="1374" y="501"/>
                </a:cubicBezTo>
                <a:cubicBezTo>
                  <a:pt x="1355" y="482"/>
                  <a:pt x="1353" y="486"/>
                  <a:pt x="1347" y="465"/>
                </a:cubicBezTo>
                <a:cubicBezTo>
                  <a:pt x="1345" y="457"/>
                  <a:pt x="1341" y="441"/>
                  <a:pt x="1341" y="441"/>
                </a:cubicBezTo>
                <a:cubicBezTo>
                  <a:pt x="1339" y="415"/>
                  <a:pt x="1333" y="388"/>
                  <a:pt x="1338" y="363"/>
                </a:cubicBezTo>
                <a:cubicBezTo>
                  <a:pt x="1349" y="374"/>
                  <a:pt x="1356" y="400"/>
                  <a:pt x="1362" y="381"/>
                </a:cubicBezTo>
                <a:cubicBezTo>
                  <a:pt x="1357" y="340"/>
                  <a:pt x="1356" y="341"/>
                  <a:pt x="1362" y="285"/>
                </a:cubicBezTo>
                <a:cubicBezTo>
                  <a:pt x="1364" y="266"/>
                  <a:pt x="1368" y="347"/>
                  <a:pt x="1368" y="315"/>
                </a:cubicBezTo>
                <a:cubicBezTo>
                  <a:pt x="1368" y="305"/>
                  <a:pt x="1366" y="295"/>
                  <a:pt x="1365" y="285"/>
                </a:cubicBezTo>
                <a:cubicBezTo>
                  <a:pt x="1372" y="258"/>
                  <a:pt x="1366" y="284"/>
                  <a:pt x="1386" y="291"/>
                </a:cubicBezTo>
                <a:cubicBezTo>
                  <a:pt x="1387" y="285"/>
                  <a:pt x="1387" y="224"/>
                  <a:pt x="1395" y="270"/>
                </a:cubicBezTo>
                <a:cubicBezTo>
                  <a:pt x="1418" y="255"/>
                  <a:pt x="1388" y="278"/>
                  <a:pt x="1407" y="240"/>
                </a:cubicBezTo>
                <a:cubicBezTo>
                  <a:pt x="1409" y="236"/>
                  <a:pt x="1409" y="248"/>
                  <a:pt x="1410" y="252"/>
                </a:cubicBezTo>
                <a:cubicBezTo>
                  <a:pt x="1415" y="282"/>
                  <a:pt x="1408" y="268"/>
                  <a:pt x="1419" y="285"/>
                </a:cubicBezTo>
                <a:cubicBezTo>
                  <a:pt x="1422" y="272"/>
                  <a:pt x="1428" y="246"/>
                  <a:pt x="1428" y="246"/>
                </a:cubicBezTo>
                <a:cubicBezTo>
                  <a:pt x="1447" y="251"/>
                  <a:pt x="1443" y="266"/>
                  <a:pt x="1449" y="249"/>
                </a:cubicBezTo>
                <a:cubicBezTo>
                  <a:pt x="1451" y="234"/>
                  <a:pt x="1453" y="219"/>
                  <a:pt x="1458" y="204"/>
                </a:cubicBezTo>
                <a:cubicBezTo>
                  <a:pt x="1496" y="223"/>
                  <a:pt x="1475" y="308"/>
                  <a:pt x="1476" y="330"/>
                </a:cubicBezTo>
                <a:cubicBezTo>
                  <a:pt x="1484" y="298"/>
                  <a:pt x="1485" y="287"/>
                  <a:pt x="1482" y="252"/>
                </a:cubicBezTo>
                <a:cubicBezTo>
                  <a:pt x="1476" y="277"/>
                  <a:pt x="1470" y="304"/>
                  <a:pt x="1470" y="330"/>
                </a:cubicBezTo>
                <a:cubicBezTo>
                  <a:pt x="1470" y="334"/>
                  <a:pt x="1472" y="322"/>
                  <a:pt x="1473" y="318"/>
                </a:cubicBezTo>
                <a:cubicBezTo>
                  <a:pt x="1475" y="313"/>
                  <a:pt x="1477" y="308"/>
                  <a:pt x="1479" y="303"/>
                </a:cubicBezTo>
                <a:cubicBezTo>
                  <a:pt x="1480" y="281"/>
                  <a:pt x="1480" y="259"/>
                  <a:pt x="1482" y="237"/>
                </a:cubicBezTo>
                <a:cubicBezTo>
                  <a:pt x="1482" y="233"/>
                  <a:pt x="1481" y="226"/>
                  <a:pt x="1485" y="225"/>
                </a:cubicBezTo>
                <a:cubicBezTo>
                  <a:pt x="1487" y="224"/>
                  <a:pt x="1501" y="254"/>
                  <a:pt x="1503" y="258"/>
                </a:cubicBezTo>
                <a:cubicBezTo>
                  <a:pt x="1508" y="233"/>
                  <a:pt x="1501" y="231"/>
                  <a:pt x="1515" y="243"/>
                </a:cubicBezTo>
                <a:cubicBezTo>
                  <a:pt x="1518" y="246"/>
                  <a:pt x="1523" y="247"/>
                  <a:pt x="1527" y="249"/>
                </a:cubicBezTo>
                <a:cubicBezTo>
                  <a:pt x="1530" y="253"/>
                  <a:pt x="1531" y="260"/>
                  <a:pt x="1536" y="261"/>
                </a:cubicBezTo>
                <a:cubicBezTo>
                  <a:pt x="1539" y="262"/>
                  <a:pt x="1536" y="252"/>
                  <a:pt x="1539" y="252"/>
                </a:cubicBezTo>
                <a:cubicBezTo>
                  <a:pt x="1543" y="252"/>
                  <a:pt x="1547" y="268"/>
                  <a:pt x="1548" y="270"/>
                </a:cubicBezTo>
                <a:cubicBezTo>
                  <a:pt x="1556" y="255"/>
                  <a:pt x="1557" y="244"/>
                  <a:pt x="1575" y="249"/>
                </a:cubicBezTo>
                <a:cubicBezTo>
                  <a:pt x="1578" y="364"/>
                  <a:pt x="1575" y="394"/>
                  <a:pt x="1587" y="333"/>
                </a:cubicBezTo>
                <a:cubicBezTo>
                  <a:pt x="1590" y="343"/>
                  <a:pt x="1584" y="366"/>
                  <a:pt x="1584" y="366"/>
                </a:cubicBezTo>
                <a:cubicBezTo>
                  <a:pt x="1585" y="351"/>
                  <a:pt x="1586" y="336"/>
                  <a:pt x="1587" y="321"/>
                </a:cubicBezTo>
                <a:cubicBezTo>
                  <a:pt x="1591" y="275"/>
                  <a:pt x="1591" y="303"/>
                  <a:pt x="1596" y="318"/>
                </a:cubicBezTo>
                <a:cubicBezTo>
                  <a:pt x="1597" y="313"/>
                  <a:pt x="1595" y="307"/>
                  <a:pt x="1599" y="303"/>
                </a:cubicBezTo>
                <a:cubicBezTo>
                  <a:pt x="1601" y="301"/>
                  <a:pt x="1602" y="309"/>
                  <a:pt x="1602" y="312"/>
                </a:cubicBezTo>
                <a:cubicBezTo>
                  <a:pt x="1604" y="323"/>
                  <a:pt x="1604" y="334"/>
                  <a:pt x="1605" y="345"/>
                </a:cubicBezTo>
                <a:cubicBezTo>
                  <a:pt x="1607" y="317"/>
                  <a:pt x="1602" y="277"/>
                  <a:pt x="1623" y="309"/>
                </a:cubicBezTo>
                <a:cubicBezTo>
                  <a:pt x="1626" y="325"/>
                  <a:pt x="1628" y="339"/>
                  <a:pt x="1635" y="354"/>
                </a:cubicBezTo>
                <a:cubicBezTo>
                  <a:pt x="1635" y="357"/>
                  <a:pt x="1627" y="419"/>
                  <a:pt x="1629" y="414"/>
                </a:cubicBezTo>
                <a:cubicBezTo>
                  <a:pt x="1635" y="401"/>
                  <a:pt x="1633" y="386"/>
                  <a:pt x="1635" y="372"/>
                </a:cubicBezTo>
                <a:cubicBezTo>
                  <a:pt x="1633" y="365"/>
                  <a:pt x="1624" y="342"/>
                  <a:pt x="1635" y="339"/>
                </a:cubicBezTo>
                <a:cubicBezTo>
                  <a:pt x="1643" y="337"/>
                  <a:pt x="1653" y="357"/>
                  <a:pt x="1653" y="357"/>
                </a:cubicBezTo>
                <a:cubicBezTo>
                  <a:pt x="1663" y="328"/>
                  <a:pt x="1657" y="322"/>
                  <a:pt x="1668" y="372"/>
                </a:cubicBezTo>
                <a:cubicBezTo>
                  <a:pt x="1667" y="360"/>
                  <a:pt x="1665" y="348"/>
                  <a:pt x="1665" y="336"/>
                </a:cubicBezTo>
                <a:cubicBezTo>
                  <a:pt x="1665" y="333"/>
                  <a:pt x="1665" y="346"/>
                  <a:pt x="1668" y="345"/>
                </a:cubicBezTo>
                <a:cubicBezTo>
                  <a:pt x="1672" y="344"/>
                  <a:pt x="1672" y="337"/>
                  <a:pt x="1674" y="333"/>
                </a:cubicBezTo>
                <a:cubicBezTo>
                  <a:pt x="1675" y="329"/>
                  <a:pt x="1676" y="325"/>
                  <a:pt x="1677" y="321"/>
                </a:cubicBezTo>
                <a:cubicBezTo>
                  <a:pt x="1685" y="334"/>
                  <a:pt x="1685" y="351"/>
                  <a:pt x="1695" y="336"/>
                </a:cubicBezTo>
                <a:cubicBezTo>
                  <a:pt x="1701" y="291"/>
                  <a:pt x="1708" y="314"/>
                  <a:pt x="1713" y="336"/>
                </a:cubicBezTo>
                <a:cubicBezTo>
                  <a:pt x="1714" y="326"/>
                  <a:pt x="1712" y="315"/>
                  <a:pt x="1716" y="306"/>
                </a:cubicBezTo>
                <a:cubicBezTo>
                  <a:pt x="1717" y="303"/>
                  <a:pt x="1719" y="316"/>
                  <a:pt x="1722" y="315"/>
                </a:cubicBezTo>
                <a:cubicBezTo>
                  <a:pt x="1726" y="314"/>
                  <a:pt x="1726" y="307"/>
                  <a:pt x="1728" y="303"/>
                </a:cubicBezTo>
                <a:cubicBezTo>
                  <a:pt x="1730" y="276"/>
                  <a:pt x="1730" y="243"/>
                  <a:pt x="1746" y="219"/>
                </a:cubicBezTo>
                <a:cubicBezTo>
                  <a:pt x="1748" y="284"/>
                  <a:pt x="1742" y="315"/>
                  <a:pt x="1755" y="366"/>
                </a:cubicBezTo>
                <a:cubicBezTo>
                  <a:pt x="1761" y="355"/>
                  <a:pt x="1763" y="344"/>
                  <a:pt x="1770" y="333"/>
                </a:cubicBezTo>
                <a:cubicBezTo>
                  <a:pt x="1773" y="312"/>
                  <a:pt x="1775" y="290"/>
                  <a:pt x="1782" y="270"/>
                </a:cubicBezTo>
                <a:cubicBezTo>
                  <a:pt x="1805" y="305"/>
                  <a:pt x="1772" y="364"/>
                  <a:pt x="1803" y="318"/>
                </a:cubicBezTo>
                <a:cubicBezTo>
                  <a:pt x="1810" y="290"/>
                  <a:pt x="1807" y="286"/>
                  <a:pt x="1812" y="306"/>
                </a:cubicBezTo>
                <a:cubicBezTo>
                  <a:pt x="1824" y="258"/>
                  <a:pt x="1811" y="208"/>
                  <a:pt x="1821" y="159"/>
                </a:cubicBezTo>
                <a:cubicBezTo>
                  <a:pt x="1843" y="166"/>
                  <a:pt x="1839" y="187"/>
                  <a:pt x="1845" y="207"/>
                </a:cubicBezTo>
                <a:cubicBezTo>
                  <a:pt x="1853" y="236"/>
                  <a:pt x="1862" y="267"/>
                  <a:pt x="1875" y="294"/>
                </a:cubicBezTo>
                <a:cubicBezTo>
                  <a:pt x="1876" y="244"/>
                  <a:pt x="1864" y="37"/>
                  <a:pt x="1884" y="138"/>
                </a:cubicBezTo>
                <a:cubicBezTo>
                  <a:pt x="1885" y="143"/>
                  <a:pt x="1885" y="148"/>
                  <a:pt x="1887" y="153"/>
                </a:cubicBezTo>
                <a:cubicBezTo>
                  <a:pt x="1889" y="158"/>
                  <a:pt x="1893" y="161"/>
                  <a:pt x="1896" y="165"/>
                </a:cubicBezTo>
                <a:cubicBezTo>
                  <a:pt x="1901" y="151"/>
                  <a:pt x="1905" y="140"/>
                  <a:pt x="1908" y="126"/>
                </a:cubicBezTo>
                <a:cubicBezTo>
                  <a:pt x="1902" y="107"/>
                  <a:pt x="1907" y="88"/>
                  <a:pt x="1911" y="69"/>
                </a:cubicBezTo>
                <a:cubicBezTo>
                  <a:pt x="1918" y="109"/>
                  <a:pt x="1918" y="148"/>
                  <a:pt x="1920" y="189"/>
                </a:cubicBezTo>
                <a:cubicBezTo>
                  <a:pt x="1930" y="113"/>
                  <a:pt x="1920" y="147"/>
                  <a:pt x="1938" y="171"/>
                </a:cubicBezTo>
                <a:cubicBezTo>
                  <a:pt x="1957" y="156"/>
                  <a:pt x="1955" y="139"/>
                  <a:pt x="1971" y="129"/>
                </a:cubicBezTo>
                <a:cubicBezTo>
                  <a:pt x="1998" y="147"/>
                  <a:pt x="1956" y="116"/>
                  <a:pt x="1983" y="156"/>
                </a:cubicBezTo>
                <a:cubicBezTo>
                  <a:pt x="1985" y="159"/>
                  <a:pt x="1985" y="148"/>
                  <a:pt x="1986" y="144"/>
                </a:cubicBezTo>
                <a:cubicBezTo>
                  <a:pt x="1987" y="137"/>
                  <a:pt x="1987" y="130"/>
                  <a:pt x="1989" y="123"/>
                </a:cubicBezTo>
                <a:cubicBezTo>
                  <a:pt x="1993" y="110"/>
                  <a:pt x="2000" y="98"/>
                  <a:pt x="2004" y="84"/>
                </a:cubicBezTo>
                <a:cubicBezTo>
                  <a:pt x="2008" y="92"/>
                  <a:pt x="2005" y="104"/>
                  <a:pt x="2013" y="108"/>
                </a:cubicBezTo>
                <a:cubicBezTo>
                  <a:pt x="2016" y="109"/>
                  <a:pt x="2015" y="102"/>
                  <a:pt x="2016" y="99"/>
                </a:cubicBezTo>
                <a:cubicBezTo>
                  <a:pt x="2024" y="58"/>
                  <a:pt x="2011" y="70"/>
                  <a:pt x="2031" y="57"/>
                </a:cubicBezTo>
                <a:cubicBezTo>
                  <a:pt x="2041" y="42"/>
                  <a:pt x="2036" y="40"/>
                  <a:pt x="2055" y="33"/>
                </a:cubicBezTo>
                <a:cubicBezTo>
                  <a:pt x="2059" y="17"/>
                  <a:pt x="2057" y="0"/>
                  <a:pt x="2067" y="30"/>
                </a:cubicBezTo>
                <a:cubicBezTo>
                  <a:pt x="2073" y="107"/>
                  <a:pt x="2073" y="97"/>
                  <a:pt x="2091" y="150"/>
                </a:cubicBezTo>
                <a:cubicBezTo>
                  <a:pt x="2119" y="109"/>
                  <a:pt x="2095" y="154"/>
                  <a:pt x="2103" y="177"/>
                </a:cubicBezTo>
                <a:cubicBezTo>
                  <a:pt x="2111" y="145"/>
                  <a:pt x="2117" y="199"/>
                  <a:pt x="2118" y="207"/>
                </a:cubicBezTo>
                <a:cubicBezTo>
                  <a:pt x="2119" y="221"/>
                  <a:pt x="2120" y="235"/>
                  <a:pt x="2121" y="249"/>
                </a:cubicBezTo>
                <a:cubicBezTo>
                  <a:pt x="2122" y="260"/>
                  <a:pt x="2116" y="274"/>
                  <a:pt x="2124" y="282"/>
                </a:cubicBezTo>
                <a:cubicBezTo>
                  <a:pt x="2129" y="287"/>
                  <a:pt x="2136" y="264"/>
                  <a:pt x="2136" y="264"/>
                </a:cubicBezTo>
                <a:cubicBezTo>
                  <a:pt x="2145" y="218"/>
                  <a:pt x="2134" y="292"/>
                  <a:pt x="2133" y="297"/>
                </a:cubicBezTo>
                <a:cubicBezTo>
                  <a:pt x="2133" y="300"/>
                  <a:pt x="2138" y="347"/>
                  <a:pt x="2148" y="318"/>
                </a:cubicBezTo>
                <a:cubicBezTo>
                  <a:pt x="2153" y="338"/>
                  <a:pt x="2153" y="333"/>
                  <a:pt x="2148" y="363"/>
                </a:cubicBezTo>
                <a:cubicBezTo>
                  <a:pt x="2147" y="369"/>
                  <a:pt x="2160" y="384"/>
                  <a:pt x="2160" y="384"/>
                </a:cubicBezTo>
                <a:cubicBezTo>
                  <a:pt x="2162" y="430"/>
                  <a:pt x="2162" y="575"/>
                  <a:pt x="2163" y="642"/>
                </a:cubicBezTo>
                <a:cubicBezTo>
                  <a:pt x="2158" y="704"/>
                  <a:pt x="2169" y="725"/>
                  <a:pt x="2169" y="786"/>
                </a:cubicBezTo>
                <a:cubicBezTo>
                  <a:pt x="2169" y="848"/>
                  <a:pt x="2160" y="967"/>
                  <a:pt x="2166" y="1017"/>
                </a:cubicBezTo>
              </a:path>
            </a:pathLst>
          </a:custGeom>
          <a:solidFill>
            <a:srgbClr val="808000">
              <a:alpha val="50000"/>
            </a:srgbClr>
          </a:solidFill>
          <a:ln>
            <a:noFill/>
          </a:ln>
          <a:effectLst>
            <a:outerShdw dist="35921" dir="2700000" algn="ctr" rotWithShape="0">
              <a:srgbClr val="33CC33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pic>
        <p:nvPicPr>
          <p:cNvPr id="92747" name="Picture 587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24200" y="3810000"/>
            <a:ext cx="1538288" cy="1111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748" name="Picture 588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43400" y="3733800"/>
            <a:ext cx="1538288" cy="1111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749" name="Picture 589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4267200"/>
            <a:ext cx="1538288" cy="1111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750" name="Picture 590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7600" y="4267200"/>
            <a:ext cx="1538288" cy="1111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751" name="Picture 59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91000" y="4724400"/>
            <a:ext cx="1538288" cy="1111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2752" name="Picture 592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" y="4876800"/>
            <a:ext cx="4267200" cy="1857375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rgbClr val="0066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753" name="Picture 593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800" y="4495800"/>
            <a:ext cx="1447800" cy="1041400"/>
          </a:xfrm>
          <a:prstGeom prst="rect">
            <a:avLst/>
          </a:prstGeom>
          <a:noFill/>
          <a:ln>
            <a:noFill/>
          </a:ln>
          <a:effectLst>
            <a:outerShdw dist="12700" dir="108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754" name="Picture 594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48400" y="4724400"/>
            <a:ext cx="1447800" cy="1041400"/>
          </a:xfrm>
          <a:prstGeom prst="rect">
            <a:avLst/>
          </a:prstGeom>
          <a:noFill/>
          <a:ln>
            <a:noFill/>
          </a:ln>
          <a:effectLst>
            <a:outerShdw dist="12700" dir="108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755" name="Picture 595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8000" y="4953000"/>
            <a:ext cx="1447800" cy="1041400"/>
          </a:xfrm>
          <a:prstGeom prst="rect">
            <a:avLst/>
          </a:prstGeom>
          <a:noFill/>
          <a:ln>
            <a:noFill/>
          </a:ln>
          <a:effectLst>
            <a:outerShdw dist="12700" dir="108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756" name="Picture 596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67600" y="5181600"/>
            <a:ext cx="1447800" cy="1041400"/>
          </a:xfrm>
          <a:prstGeom prst="rect">
            <a:avLst/>
          </a:prstGeom>
          <a:noFill/>
          <a:ln>
            <a:noFill/>
          </a:ln>
          <a:effectLst>
            <a:outerShdw dist="12700" dir="108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2757" name="Picture 597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7200" y="5334000"/>
            <a:ext cx="1538288" cy="11112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600" name="Picture 1450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1569" y="5910847"/>
            <a:ext cx="1290031" cy="721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trip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8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100"/>
                            </p:stCondLst>
                            <p:childTnLst>
                              <p:par>
                                <p:cTn id="11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1700"/>
                            </p:stCondLst>
                            <p:childTnLst>
                              <p:par>
                                <p:cTn id="14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2300"/>
                            </p:stCondLst>
                            <p:childTnLst>
                              <p:par>
                                <p:cTn id="17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2900"/>
                            </p:stCondLst>
                            <p:childTnLst>
                              <p:par>
                                <p:cTn id="20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23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4100"/>
                            </p:stCondLst>
                            <p:childTnLst>
                              <p:par>
                                <p:cTn id="26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4700"/>
                            </p:stCondLst>
                            <p:childTnLst>
                              <p:par>
                                <p:cTn id="29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5300"/>
                            </p:stCondLst>
                            <p:childTnLst>
                              <p:par>
                                <p:cTn id="32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5900"/>
                            </p:stCondLst>
                            <p:childTnLst>
                              <p:par>
                                <p:cTn id="35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38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7100"/>
                            </p:stCondLst>
                            <p:childTnLst>
                              <p:par>
                                <p:cTn id="41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 nodeType="afterGroup">
                            <p:stCondLst>
                              <p:cond delay="7700"/>
                            </p:stCondLst>
                            <p:childTnLst>
                              <p:par>
                                <p:cTn id="44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8300"/>
                            </p:stCondLst>
                            <p:childTnLst>
                              <p:par>
                                <p:cTn id="47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8900"/>
                            </p:stCondLst>
                            <p:childTnLst>
                              <p:par>
                                <p:cTn id="50" presetID="1" presetClass="entr" presetSubtype="0" fill="hold" nodeType="afterEffect">
                                  <p:stCondLst>
                                    <p:cond delay="1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2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6" name="Rectangle 2"/>
          <p:cNvSpPr>
            <a:spLocks noChangeArrowheads="1"/>
          </p:cNvSpPr>
          <p:nvPr/>
        </p:nvSpPr>
        <p:spPr bwMode="auto">
          <a:xfrm>
            <a:off x="228600" y="304800"/>
            <a:ext cx="8763000" cy="6324600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3190" name="Rectangle 6"/>
          <p:cNvSpPr>
            <a:spLocks noChangeArrowheads="1"/>
          </p:cNvSpPr>
          <p:nvPr/>
        </p:nvSpPr>
        <p:spPr bwMode="auto">
          <a:xfrm>
            <a:off x="228600" y="3810000"/>
            <a:ext cx="8763000" cy="2819400"/>
          </a:xfrm>
          <a:prstGeom prst="rect">
            <a:avLst/>
          </a:prstGeom>
          <a:solidFill>
            <a:srgbClr val="FA9D6E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28398" dir="1593903" algn="ctr" rotWithShape="0">
                    <a:schemeClr val="tx1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3191" name="Freeform 7"/>
          <p:cNvSpPr>
            <a:spLocks/>
          </p:cNvSpPr>
          <p:nvPr/>
        </p:nvSpPr>
        <p:spPr bwMode="auto">
          <a:xfrm>
            <a:off x="219075" y="3402013"/>
            <a:ext cx="8832850" cy="1485900"/>
          </a:xfrm>
          <a:custGeom>
            <a:avLst/>
            <a:gdLst>
              <a:gd name="T0" fmla="*/ 522 w 5564"/>
              <a:gd name="T1" fmla="*/ 209 h 936"/>
              <a:gd name="T2" fmla="*/ 1338 w 5564"/>
              <a:gd name="T3" fmla="*/ 173 h 936"/>
              <a:gd name="T4" fmla="*/ 1566 w 5564"/>
              <a:gd name="T5" fmla="*/ 197 h 936"/>
              <a:gd name="T6" fmla="*/ 1806 w 5564"/>
              <a:gd name="T7" fmla="*/ 173 h 936"/>
              <a:gd name="T8" fmla="*/ 2334 w 5564"/>
              <a:gd name="T9" fmla="*/ 149 h 936"/>
              <a:gd name="T10" fmla="*/ 2562 w 5564"/>
              <a:gd name="T11" fmla="*/ 125 h 936"/>
              <a:gd name="T12" fmla="*/ 2754 w 5564"/>
              <a:gd name="T13" fmla="*/ 89 h 936"/>
              <a:gd name="T14" fmla="*/ 3390 w 5564"/>
              <a:gd name="T15" fmla="*/ 41 h 936"/>
              <a:gd name="T16" fmla="*/ 3546 w 5564"/>
              <a:gd name="T17" fmla="*/ 41 h 936"/>
              <a:gd name="T18" fmla="*/ 3822 w 5564"/>
              <a:gd name="T19" fmla="*/ 41 h 936"/>
              <a:gd name="T20" fmla="*/ 3954 w 5564"/>
              <a:gd name="T21" fmla="*/ 17 h 936"/>
              <a:gd name="T22" fmla="*/ 4014 w 5564"/>
              <a:gd name="T23" fmla="*/ 41 h 936"/>
              <a:gd name="T24" fmla="*/ 4110 w 5564"/>
              <a:gd name="T25" fmla="*/ 41 h 936"/>
              <a:gd name="T26" fmla="*/ 4182 w 5564"/>
              <a:gd name="T27" fmla="*/ 65 h 936"/>
              <a:gd name="T28" fmla="*/ 4986 w 5564"/>
              <a:gd name="T29" fmla="*/ 41 h 936"/>
              <a:gd name="T30" fmla="*/ 5522 w 5564"/>
              <a:gd name="T31" fmla="*/ 57 h 936"/>
              <a:gd name="T32" fmla="*/ 5498 w 5564"/>
              <a:gd name="T33" fmla="*/ 357 h 936"/>
              <a:gd name="T34" fmla="*/ 5022 w 5564"/>
              <a:gd name="T35" fmla="*/ 269 h 936"/>
              <a:gd name="T36" fmla="*/ 4326 w 5564"/>
              <a:gd name="T37" fmla="*/ 365 h 936"/>
              <a:gd name="T38" fmla="*/ 3966 w 5564"/>
              <a:gd name="T39" fmla="*/ 461 h 936"/>
              <a:gd name="T40" fmla="*/ 3750 w 5564"/>
              <a:gd name="T41" fmla="*/ 473 h 936"/>
              <a:gd name="T42" fmla="*/ 3606 w 5564"/>
              <a:gd name="T43" fmla="*/ 533 h 936"/>
              <a:gd name="T44" fmla="*/ 3138 w 5564"/>
              <a:gd name="T45" fmla="*/ 569 h 936"/>
              <a:gd name="T46" fmla="*/ 2898 w 5564"/>
              <a:gd name="T47" fmla="*/ 629 h 936"/>
              <a:gd name="T48" fmla="*/ 2754 w 5564"/>
              <a:gd name="T49" fmla="*/ 593 h 936"/>
              <a:gd name="T50" fmla="*/ 2274 w 5564"/>
              <a:gd name="T51" fmla="*/ 641 h 936"/>
              <a:gd name="T52" fmla="*/ 1194 w 5564"/>
              <a:gd name="T53" fmla="*/ 761 h 936"/>
              <a:gd name="T54" fmla="*/ 822 w 5564"/>
              <a:gd name="T55" fmla="*/ 785 h 936"/>
              <a:gd name="T56" fmla="*/ 642 w 5564"/>
              <a:gd name="T57" fmla="*/ 821 h 936"/>
              <a:gd name="T58" fmla="*/ 486 w 5564"/>
              <a:gd name="T59" fmla="*/ 881 h 936"/>
              <a:gd name="T60" fmla="*/ 8 w 5564"/>
              <a:gd name="T61" fmla="*/ 923 h 936"/>
              <a:gd name="T62" fmla="*/ 8 w 5564"/>
              <a:gd name="T63" fmla="*/ 463 h 936"/>
              <a:gd name="T64" fmla="*/ 10 w 5564"/>
              <a:gd name="T65" fmla="*/ 259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5564" h="936">
                <a:moveTo>
                  <a:pt x="30" y="257"/>
                </a:moveTo>
                <a:cubicBezTo>
                  <a:pt x="194" y="230"/>
                  <a:pt x="381" y="303"/>
                  <a:pt x="522" y="209"/>
                </a:cubicBezTo>
                <a:cubicBezTo>
                  <a:pt x="679" y="261"/>
                  <a:pt x="925" y="197"/>
                  <a:pt x="1098" y="185"/>
                </a:cubicBezTo>
                <a:cubicBezTo>
                  <a:pt x="1195" y="120"/>
                  <a:pt x="1100" y="173"/>
                  <a:pt x="1338" y="173"/>
                </a:cubicBezTo>
                <a:cubicBezTo>
                  <a:pt x="1406" y="173"/>
                  <a:pt x="1474" y="165"/>
                  <a:pt x="1542" y="161"/>
                </a:cubicBezTo>
                <a:cubicBezTo>
                  <a:pt x="1550" y="173"/>
                  <a:pt x="1552" y="194"/>
                  <a:pt x="1566" y="197"/>
                </a:cubicBezTo>
                <a:cubicBezTo>
                  <a:pt x="1598" y="203"/>
                  <a:pt x="1630" y="188"/>
                  <a:pt x="1662" y="185"/>
                </a:cubicBezTo>
                <a:cubicBezTo>
                  <a:pt x="1710" y="180"/>
                  <a:pt x="1758" y="177"/>
                  <a:pt x="1806" y="173"/>
                </a:cubicBezTo>
                <a:cubicBezTo>
                  <a:pt x="1882" y="123"/>
                  <a:pt x="1968" y="132"/>
                  <a:pt x="2058" y="125"/>
                </a:cubicBezTo>
                <a:cubicBezTo>
                  <a:pt x="2215" y="177"/>
                  <a:pt x="2024" y="167"/>
                  <a:pt x="2334" y="149"/>
                </a:cubicBezTo>
                <a:cubicBezTo>
                  <a:pt x="2350" y="145"/>
                  <a:pt x="2366" y="139"/>
                  <a:pt x="2382" y="137"/>
                </a:cubicBezTo>
                <a:cubicBezTo>
                  <a:pt x="2442" y="131"/>
                  <a:pt x="2503" y="135"/>
                  <a:pt x="2562" y="125"/>
                </a:cubicBezTo>
                <a:cubicBezTo>
                  <a:pt x="2576" y="123"/>
                  <a:pt x="2584" y="104"/>
                  <a:pt x="2598" y="101"/>
                </a:cubicBezTo>
                <a:cubicBezTo>
                  <a:pt x="2649" y="91"/>
                  <a:pt x="2702" y="93"/>
                  <a:pt x="2754" y="89"/>
                </a:cubicBezTo>
                <a:cubicBezTo>
                  <a:pt x="2908" y="38"/>
                  <a:pt x="2743" y="89"/>
                  <a:pt x="3150" y="65"/>
                </a:cubicBezTo>
                <a:cubicBezTo>
                  <a:pt x="3230" y="60"/>
                  <a:pt x="3310" y="46"/>
                  <a:pt x="3390" y="41"/>
                </a:cubicBezTo>
                <a:cubicBezTo>
                  <a:pt x="3418" y="34"/>
                  <a:pt x="3445" y="14"/>
                  <a:pt x="3474" y="17"/>
                </a:cubicBezTo>
                <a:cubicBezTo>
                  <a:pt x="3499" y="20"/>
                  <a:pt x="3521" y="40"/>
                  <a:pt x="3546" y="41"/>
                </a:cubicBezTo>
                <a:cubicBezTo>
                  <a:pt x="3618" y="45"/>
                  <a:pt x="3690" y="49"/>
                  <a:pt x="3762" y="53"/>
                </a:cubicBezTo>
                <a:cubicBezTo>
                  <a:pt x="3782" y="49"/>
                  <a:pt x="3803" y="49"/>
                  <a:pt x="3822" y="41"/>
                </a:cubicBezTo>
                <a:cubicBezTo>
                  <a:pt x="3840" y="33"/>
                  <a:pt x="3850" y="9"/>
                  <a:pt x="3870" y="5"/>
                </a:cubicBezTo>
                <a:cubicBezTo>
                  <a:pt x="3898" y="0"/>
                  <a:pt x="3926" y="13"/>
                  <a:pt x="3954" y="17"/>
                </a:cubicBezTo>
                <a:cubicBezTo>
                  <a:pt x="3962" y="29"/>
                  <a:pt x="3965" y="48"/>
                  <a:pt x="3978" y="53"/>
                </a:cubicBezTo>
                <a:cubicBezTo>
                  <a:pt x="3990" y="58"/>
                  <a:pt x="4002" y="44"/>
                  <a:pt x="4014" y="41"/>
                </a:cubicBezTo>
                <a:cubicBezTo>
                  <a:pt x="4034" y="36"/>
                  <a:pt x="4054" y="33"/>
                  <a:pt x="4074" y="29"/>
                </a:cubicBezTo>
                <a:cubicBezTo>
                  <a:pt x="4086" y="33"/>
                  <a:pt x="4100" y="33"/>
                  <a:pt x="4110" y="41"/>
                </a:cubicBezTo>
                <a:cubicBezTo>
                  <a:pt x="4121" y="50"/>
                  <a:pt x="4120" y="72"/>
                  <a:pt x="4134" y="77"/>
                </a:cubicBezTo>
                <a:cubicBezTo>
                  <a:pt x="4150" y="82"/>
                  <a:pt x="4166" y="66"/>
                  <a:pt x="4182" y="65"/>
                </a:cubicBezTo>
                <a:cubicBezTo>
                  <a:pt x="4314" y="58"/>
                  <a:pt x="4446" y="57"/>
                  <a:pt x="4578" y="53"/>
                </a:cubicBezTo>
                <a:cubicBezTo>
                  <a:pt x="4720" y="62"/>
                  <a:pt x="4846" y="64"/>
                  <a:pt x="4986" y="41"/>
                </a:cubicBezTo>
                <a:cubicBezTo>
                  <a:pt x="5132" y="65"/>
                  <a:pt x="5471" y="30"/>
                  <a:pt x="5471" y="30"/>
                </a:cubicBezTo>
                <a:cubicBezTo>
                  <a:pt x="5564" y="44"/>
                  <a:pt x="5518" y="3"/>
                  <a:pt x="5522" y="57"/>
                </a:cubicBezTo>
                <a:cubicBezTo>
                  <a:pt x="5530" y="115"/>
                  <a:pt x="5526" y="327"/>
                  <a:pt x="5522" y="377"/>
                </a:cubicBezTo>
                <a:cubicBezTo>
                  <a:pt x="5518" y="427"/>
                  <a:pt x="5555" y="377"/>
                  <a:pt x="5498" y="357"/>
                </a:cubicBezTo>
                <a:cubicBezTo>
                  <a:pt x="5485" y="363"/>
                  <a:pt x="5192" y="254"/>
                  <a:pt x="5178" y="257"/>
                </a:cubicBezTo>
                <a:cubicBezTo>
                  <a:pt x="5127" y="267"/>
                  <a:pt x="5074" y="265"/>
                  <a:pt x="5022" y="269"/>
                </a:cubicBezTo>
                <a:cubicBezTo>
                  <a:pt x="4874" y="318"/>
                  <a:pt x="4975" y="292"/>
                  <a:pt x="4710" y="305"/>
                </a:cubicBezTo>
                <a:cubicBezTo>
                  <a:pt x="4635" y="355"/>
                  <a:pt x="4405" y="360"/>
                  <a:pt x="4326" y="365"/>
                </a:cubicBezTo>
                <a:cubicBezTo>
                  <a:pt x="4237" y="424"/>
                  <a:pt x="4151" y="406"/>
                  <a:pt x="4038" y="413"/>
                </a:cubicBezTo>
                <a:cubicBezTo>
                  <a:pt x="3952" y="442"/>
                  <a:pt x="4056" y="401"/>
                  <a:pt x="3966" y="461"/>
                </a:cubicBezTo>
                <a:cubicBezTo>
                  <a:pt x="3919" y="492"/>
                  <a:pt x="3854" y="480"/>
                  <a:pt x="3798" y="485"/>
                </a:cubicBezTo>
                <a:cubicBezTo>
                  <a:pt x="3782" y="481"/>
                  <a:pt x="3766" y="471"/>
                  <a:pt x="3750" y="473"/>
                </a:cubicBezTo>
                <a:cubicBezTo>
                  <a:pt x="3736" y="475"/>
                  <a:pt x="3727" y="491"/>
                  <a:pt x="3714" y="497"/>
                </a:cubicBezTo>
                <a:cubicBezTo>
                  <a:pt x="3679" y="512"/>
                  <a:pt x="3644" y="531"/>
                  <a:pt x="3606" y="533"/>
                </a:cubicBezTo>
                <a:cubicBezTo>
                  <a:pt x="3538" y="537"/>
                  <a:pt x="3470" y="541"/>
                  <a:pt x="3402" y="545"/>
                </a:cubicBezTo>
                <a:cubicBezTo>
                  <a:pt x="3287" y="583"/>
                  <a:pt x="3417" y="544"/>
                  <a:pt x="3138" y="569"/>
                </a:cubicBezTo>
                <a:cubicBezTo>
                  <a:pt x="3099" y="573"/>
                  <a:pt x="3067" y="605"/>
                  <a:pt x="3030" y="617"/>
                </a:cubicBezTo>
                <a:cubicBezTo>
                  <a:pt x="2976" y="604"/>
                  <a:pt x="2950" y="612"/>
                  <a:pt x="2898" y="629"/>
                </a:cubicBezTo>
                <a:cubicBezTo>
                  <a:pt x="2862" y="625"/>
                  <a:pt x="2825" y="626"/>
                  <a:pt x="2790" y="617"/>
                </a:cubicBezTo>
                <a:cubicBezTo>
                  <a:pt x="2776" y="614"/>
                  <a:pt x="2768" y="594"/>
                  <a:pt x="2754" y="593"/>
                </a:cubicBezTo>
                <a:cubicBezTo>
                  <a:pt x="2710" y="590"/>
                  <a:pt x="2666" y="601"/>
                  <a:pt x="2622" y="605"/>
                </a:cubicBezTo>
                <a:cubicBezTo>
                  <a:pt x="2499" y="687"/>
                  <a:pt x="2605" y="625"/>
                  <a:pt x="2274" y="641"/>
                </a:cubicBezTo>
                <a:cubicBezTo>
                  <a:pt x="2085" y="650"/>
                  <a:pt x="1898" y="673"/>
                  <a:pt x="1710" y="689"/>
                </a:cubicBezTo>
                <a:cubicBezTo>
                  <a:pt x="1540" y="746"/>
                  <a:pt x="1373" y="752"/>
                  <a:pt x="1194" y="761"/>
                </a:cubicBezTo>
                <a:cubicBezTo>
                  <a:pt x="1166" y="765"/>
                  <a:pt x="1138" y="771"/>
                  <a:pt x="1110" y="773"/>
                </a:cubicBezTo>
                <a:cubicBezTo>
                  <a:pt x="1014" y="779"/>
                  <a:pt x="918" y="775"/>
                  <a:pt x="822" y="785"/>
                </a:cubicBezTo>
                <a:cubicBezTo>
                  <a:pt x="797" y="788"/>
                  <a:pt x="774" y="801"/>
                  <a:pt x="750" y="809"/>
                </a:cubicBezTo>
                <a:cubicBezTo>
                  <a:pt x="716" y="820"/>
                  <a:pt x="678" y="817"/>
                  <a:pt x="642" y="821"/>
                </a:cubicBezTo>
                <a:cubicBezTo>
                  <a:pt x="569" y="839"/>
                  <a:pt x="610" y="828"/>
                  <a:pt x="522" y="857"/>
                </a:cubicBezTo>
                <a:cubicBezTo>
                  <a:pt x="508" y="862"/>
                  <a:pt x="500" y="879"/>
                  <a:pt x="486" y="881"/>
                </a:cubicBezTo>
                <a:cubicBezTo>
                  <a:pt x="347" y="903"/>
                  <a:pt x="202" y="884"/>
                  <a:pt x="66" y="929"/>
                </a:cubicBezTo>
                <a:cubicBezTo>
                  <a:pt x="54" y="925"/>
                  <a:pt x="9" y="936"/>
                  <a:pt x="8" y="923"/>
                </a:cubicBezTo>
                <a:cubicBezTo>
                  <a:pt x="0" y="881"/>
                  <a:pt x="4" y="706"/>
                  <a:pt x="4" y="629"/>
                </a:cubicBezTo>
                <a:cubicBezTo>
                  <a:pt x="4" y="552"/>
                  <a:pt x="8" y="519"/>
                  <a:pt x="8" y="463"/>
                </a:cubicBezTo>
                <a:cubicBezTo>
                  <a:pt x="9" y="414"/>
                  <a:pt x="0" y="327"/>
                  <a:pt x="4" y="293"/>
                </a:cubicBezTo>
                <a:cubicBezTo>
                  <a:pt x="4" y="259"/>
                  <a:pt x="6" y="265"/>
                  <a:pt x="10" y="259"/>
                </a:cubicBezTo>
                <a:cubicBezTo>
                  <a:pt x="14" y="253"/>
                  <a:pt x="26" y="257"/>
                  <a:pt x="30" y="257"/>
                </a:cubicBezTo>
                <a:close/>
              </a:path>
            </a:pathLst>
          </a:custGeom>
          <a:solidFill>
            <a:srgbClr val="FFCC99"/>
          </a:solid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>
            <a:outerShdw dist="35921" dir="18900000" algn="ctr" rotWithShape="0">
              <a:schemeClr val="tx1"/>
            </a:outerShdw>
          </a:effectLst>
        </p:spPr>
        <p:txBody>
          <a:bodyPr wrap="none" anchor="ctr"/>
          <a:lstStyle/>
          <a:p>
            <a:endParaRPr lang="nl-NL"/>
          </a:p>
        </p:txBody>
      </p:sp>
      <p:pic>
        <p:nvPicPr>
          <p:cNvPr id="93192" name="Picture 8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2200" y="2438400"/>
            <a:ext cx="3581400" cy="1120775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3193" name="Group 9"/>
          <p:cNvGrpSpPr>
            <a:grpSpLocks/>
          </p:cNvGrpSpPr>
          <p:nvPr/>
        </p:nvGrpSpPr>
        <p:grpSpPr bwMode="auto">
          <a:xfrm rot="-12097">
            <a:off x="223838" y="2967038"/>
            <a:ext cx="8766175" cy="536575"/>
            <a:chOff x="436" y="3053"/>
            <a:chExt cx="2559" cy="1162"/>
          </a:xfrm>
        </p:grpSpPr>
        <p:sp>
          <p:nvSpPr>
            <p:cNvPr id="93194" name="Freeform 10"/>
            <p:cNvSpPr>
              <a:spLocks/>
            </p:cNvSpPr>
            <p:nvPr/>
          </p:nvSpPr>
          <p:spPr bwMode="auto">
            <a:xfrm>
              <a:off x="673" y="3053"/>
              <a:ext cx="2218" cy="1153"/>
            </a:xfrm>
            <a:custGeom>
              <a:avLst/>
              <a:gdLst>
                <a:gd name="T0" fmla="*/ 2163 w 2218"/>
                <a:gd name="T1" fmla="*/ 493 h 1153"/>
                <a:gd name="T2" fmla="*/ 2109 w 2218"/>
                <a:gd name="T3" fmla="*/ 638 h 1153"/>
                <a:gd name="T4" fmla="*/ 2018 w 2218"/>
                <a:gd name="T5" fmla="*/ 656 h 1153"/>
                <a:gd name="T6" fmla="*/ 1918 w 2218"/>
                <a:gd name="T7" fmla="*/ 447 h 1153"/>
                <a:gd name="T8" fmla="*/ 1881 w 2218"/>
                <a:gd name="T9" fmla="*/ 638 h 1153"/>
                <a:gd name="T10" fmla="*/ 1845 w 2218"/>
                <a:gd name="T11" fmla="*/ 711 h 1153"/>
                <a:gd name="T12" fmla="*/ 1754 w 2218"/>
                <a:gd name="T13" fmla="*/ 720 h 1153"/>
                <a:gd name="T14" fmla="*/ 1645 w 2218"/>
                <a:gd name="T15" fmla="*/ 493 h 1153"/>
                <a:gd name="T16" fmla="*/ 1590 w 2218"/>
                <a:gd name="T17" fmla="*/ 329 h 1153"/>
                <a:gd name="T18" fmla="*/ 1536 w 2218"/>
                <a:gd name="T19" fmla="*/ 593 h 1153"/>
                <a:gd name="T20" fmla="*/ 1499 w 2218"/>
                <a:gd name="T21" fmla="*/ 693 h 1153"/>
                <a:gd name="T22" fmla="*/ 1499 w 2218"/>
                <a:gd name="T23" fmla="*/ 538 h 1153"/>
                <a:gd name="T24" fmla="*/ 1472 w 2218"/>
                <a:gd name="T25" fmla="*/ 565 h 1153"/>
                <a:gd name="T26" fmla="*/ 1400 w 2218"/>
                <a:gd name="T27" fmla="*/ 656 h 1153"/>
                <a:gd name="T28" fmla="*/ 1354 w 2218"/>
                <a:gd name="T29" fmla="*/ 693 h 1153"/>
                <a:gd name="T30" fmla="*/ 1318 w 2218"/>
                <a:gd name="T31" fmla="*/ 756 h 1153"/>
                <a:gd name="T32" fmla="*/ 1227 w 2218"/>
                <a:gd name="T33" fmla="*/ 538 h 1153"/>
                <a:gd name="T34" fmla="*/ 1200 w 2218"/>
                <a:gd name="T35" fmla="*/ 565 h 1153"/>
                <a:gd name="T36" fmla="*/ 1154 w 2218"/>
                <a:gd name="T37" fmla="*/ 329 h 1153"/>
                <a:gd name="T38" fmla="*/ 1090 w 2218"/>
                <a:gd name="T39" fmla="*/ 438 h 1153"/>
                <a:gd name="T40" fmla="*/ 963 w 2218"/>
                <a:gd name="T41" fmla="*/ 320 h 1153"/>
                <a:gd name="T42" fmla="*/ 927 w 2218"/>
                <a:gd name="T43" fmla="*/ 356 h 1153"/>
                <a:gd name="T44" fmla="*/ 900 w 2218"/>
                <a:gd name="T45" fmla="*/ 320 h 1153"/>
                <a:gd name="T46" fmla="*/ 836 w 2218"/>
                <a:gd name="T47" fmla="*/ 338 h 1153"/>
                <a:gd name="T48" fmla="*/ 800 w 2218"/>
                <a:gd name="T49" fmla="*/ 320 h 1153"/>
                <a:gd name="T50" fmla="*/ 690 w 2218"/>
                <a:gd name="T51" fmla="*/ 438 h 1153"/>
                <a:gd name="T52" fmla="*/ 636 w 2218"/>
                <a:gd name="T53" fmla="*/ 229 h 1153"/>
                <a:gd name="T54" fmla="*/ 600 w 2218"/>
                <a:gd name="T55" fmla="*/ 447 h 1153"/>
                <a:gd name="T56" fmla="*/ 536 w 2218"/>
                <a:gd name="T57" fmla="*/ 165 h 1153"/>
                <a:gd name="T58" fmla="*/ 500 w 2218"/>
                <a:gd name="T59" fmla="*/ 265 h 1153"/>
                <a:gd name="T60" fmla="*/ 454 w 2218"/>
                <a:gd name="T61" fmla="*/ 174 h 1153"/>
                <a:gd name="T62" fmla="*/ 409 w 2218"/>
                <a:gd name="T63" fmla="*/ 311 h 1153"/>
                <a:gd name="T64" fmla="*/ 354 w 2218"/>
                <a:gd name="T65" fmla="*/ 238 h 1153"/>
                <a:gd name="T66" fmla="*/ 309 w 2218"/>
                <a:gd name="T67" fmla="*/ 74 h 1153"/>
                <a:gd name="T68" fmla="*/ 245 w 2218"/>
                <a:gd name="T69" fmla="*/ 147 h 1153"/>
                <a:gd name="T70" fmla="*/ 209 w 2218"/>
                <a:gd name="T71" fmla="*/ 193 h 1153"/>
                <a:gd name="T72" fmla="*/ 118 w 2218"/>
                <a:gd name="T73" fmla="*/ 647 h 1153"/>
                <a:gd name="T74" fmla="*/ 72 w 2218"/>
                <a:gd name="T75" fmla="*/ 638 h 1153"/>
                <a:gd name="T76" fmla="*/ 45 w 2218"/>
                <a:gd name="T77" fmla="*/ 529 h 1153"/>
                <a:gd name="T78" fmla="*/ 27 w 2218"/>
                <a:gd name="T79" fmla="*/ 1065 h 1153"/>
                <a:gd name="T80" fmla="*/ 18 w 2218"/>
                <a:gd name="T81" fmla="*/ 1111 h 1153"/>
                <a:gd name="T82" fmla="*/ 809 w 2218"/>
                <a:gd name="T83" fmla="*/ 1138 h 1153"/>
                <a:gd name="T84" fmla="*/ 863 w 2218"/>
                <a:gd name="T85" fmla="*/ 1029 h 1153"/>
                <a:gd name="T86" fmla="*/ 909 w 2218"/>
                <a:gd name="T87" fmla="*/ 1111 h 1153"/>
                <a:gd name="T88" fmla="*/ 1009 w 2218"/>
                <a:gd name="T89" fmla="*/ 1138 h 1153"/>
                <a:gd name="T90" fmla="*/ 1054 w 2218"/>
                <a:gd name="T91" fmla="*/ 1093 h 1153"/>
                <a:gd name="T92" fmla="*/ 1172 w 2218"/>
                <a:gd name="T93" fmla="*/ 1056 h 1153"/>
                <a:gd name="T94" fmla="*/ 1227 w 2218"/>
                <a:gd name="T95" fmla="*/ 1138 h 1153"/>
                <a:gd name="T96" fmla="*/ 1263 w 2218"/>
                <a:gd name="T97" fmla="*/ 1084 h 1153"/>
                <a:gd name="T98" fmla="*/ 1300 w 2218"/>
                <a:gd name="T99" fmla="*/ 1093 h 1153"/>
                <a:gd name="T100" fmla="*/ 1381 w 2218"/>
                <a:gd name="T101" fmla="*/ 1102 h 1153"/>
                <a:gd name="T102" fmla="*/ 1418 w 2218"/>
                <a:gd name="T103" fmla="*/ 1029 h 1153"/>
                <a:gd name="T104" fmla="*/ 1645 w 2218"/>
                <a:gd name="T105" fmla="*/ 1020 h 1153"/>
                <a:gd name="T106" fmla="*/ 1754 w 2218"/>
                <a:gd name="T107" fmla="*/ 965 h 1153"/>
                <a:gd name="T108" fmla="*/ 1799 w 2218"/>
                <a:gd name="T109" fmla="*/ 884 h 1153"/>
                <a:gd name="T110" fmla="*/ 1872 w 2218"/>
                <a:gd name="T111" fmla="*/ 838 h 1153"/>
                <a:gd name="T112" fmla="*/ 1909 w 2218"/>
                <a:gd name="T113" fmla="*/ 984 h 1153"/>
                <a:gd name="T114" fmla="*/ 1936 w 2218"/>
                <a:gd name="T115" fmla="*/ 947 h 1153"/>
                <a:gd name="T116" fmla="*/ 1981 w 2218"/>
                <a:gd name="T117" fmla="*/ 802 h 1153"/>
                <a:gd name="T118" fmla="*/ 2072 w 2218"/>
                <a:gd name="T119" fmla="*/ 965 h 1153"/>
                <a:gd name="T120" fmla="*/ 2145 w 2218"/>
                <a:gd name="T121" fmla="*/ 1002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18" h="1153">
                  <a:moveTo>
                    <a:pt x="2218" y="893"/>
                  </a:moveTo>
                  <a:cubicBezTo>
                    <a:pt x="2184" y="787"/>
                    <a:pt x="2200" y="797"/>
                    <a:pt x="2190" y="620"/>
                  </a:cubicBezTo>
                  <a:cubicBezTo>
                    <a:pt x="2184" y="515"/>
                    <a:pt x="2198" y="546"/>
                    <a:pt x="2163" y="493"/>
                  </a:cubicBezTo>
                  <a:cubicBezTo>
                    <a:pt x="2122" y="555"/>
                    <a:pt x="2139" y="485"/>
                    <a:pt x="2127" y="447"/>
                  </a:cubicBezTo>
                  <a:cubicBezTo>
                    <a:pt x="2124" y="499"/>
                    <a:pt x="2123" y="550"/>
                    <a:pt x="2118" y="602"/>
                  </a:cubicBezTo>
                  <a:cubicBezTo>
                    <a:pt x="2117" y="614"/>
                    <a:pt x="2120" y="633"/>
                    <a:pt x="2109" y="638"/>
                  </a:cubicBezTo>
                  <a:cubicBezTo>
                    <a:pt x="2099" y="643"/>
                    <a:pt x="2090" y="626"/>
                    <a:pt x="2081" y="620"/>
                  </a:cubicBezTo>
                  <a:cubicBezTo>
                    <a:pt x="2064" y="570"/>
                    <a:pt x="2062" y="517"/>
                    <a:pt x="2054" y="465"/>
                  </a:cubicBezTo>
                  <a:cubicBezTo>
                    <a:pt x="2048" y="559"/>
                    <a:pt x="2061" y="591"/>
                    <a:pt x="2018" y="656"/>
                  </a:cubicBezTo>
                  <a:cubicBezTo>
                    <a:pt x="2006" y="621"/>
                    <a:pt x="1998" y="614"/>
                    <a:pt x="1963" y="602"/>
                  </a:cubicBezTo>
                  <a:cubicBezTo>
                    <a:pt x="1947" y="536"/>
                    <a:pt x="1940" y="469"/>
                    <a:pt x="1927" y="402"/>
                  </a:cubicBezTo>
                  <a:cubicBezTo>
                    <a:pt x="1924" y="417"/>
                    <a:pt x="1923" y="462"/>
                    <a:pt x="1918" y="447"/>
                  </a:cubicBezTo>
                  <a:cubicBezTo>
                    <a:pt x="1908" y="415"/>
                    <a:pt x="1922" y="316"/>
                    <a:pt x="1909" y="347"/>
                  </a:cubicBezTo>
                  <a:cubicBezTo>
                    <a:pt x="1890" y="392"/>
                    <a:pt x="1904" y="444"/>
                    <a:pt x="1899" y="493"/>
                  </a:cubicBezTo>
                  <a:cubicBezTo>
                    <a:pt x="1894" y="541"/>
                    <a:pt x="1881" y="638"/>
                    <a:pt x="1881" y="638"/>
                  </a:cubicBezTo>
                  <a:cubicBezTo>
                    <a:pt x="1878" y="629"/>
                    <a:pt x="1877" y="603"/>
                    <a:pt x="1872" y="611"/>
                  </a:cubicBezTo>
                  <a:cubicBezTo>
                    <a:pt x="1851" y="643"/>
                    <a:pt x="1874" y="699"/>
                    <a:pt x="1854" y="638"/>
                  </a:cubicBezTo>
                  <a:cubicBezTo>
                    <a:pt x="1851" y="662"/>
                    <a:pt x="1865" y="697"/>
                    <a:pt x="1845" y="711"/>
                  </a:cubicBezTo>
                  <a:cubicBezTo>
                    <a:pt x="1829" y="722"/>
                    <a:pt x="1827" y="656"/>
                    <a:pt x="1827" y="656"/>
                  </a:cubicBezTo>
                  <a:cubicBezTo>
                    <a:pt x="1817" y="584"/>
                    <a:pt x="1807" y="509"/>
                    <a:pt x="1790" y="438"/>
                  </a:cubicBezTo>
                  <a:cubicBezTo>
                    <a:pt x="1772" y="532"/>
                    <a:pt x="1761" y="624"/>
                    <a:pt x="1754" y="720"/>
                  </a:cubicBezTo>
                  <a:cubicBezTo>
                    <a:pt x="1672" y="555"/>
                    <a:pt x="1719" y="674"/>
                    <a:pt x="1709" y="338"/>
                  </a:cubicBezTo>
                  <a:cubicBezTo>
                    <a:pt x="1703" y="373"/>
                    <a:pt x="1710" y="584"/>
                    <a:pt x="1681" y="465"/>
                  </a:cubicBezTo>
                  <a:cubicBezTo>
                    <a:pt x="1667" y="507"/>
                    <a:pt x="1681" y="566"/>
                    <a:pt x="1645" y="493"/>
                  </a:cubicBezTo>
                  <a:cubicBezTo>
                    <a:pt x="1642" y="505"/>
                    <a:pt x="1644" y="519"/>
                    <a:pt x="1636" y="529"/>
                  </a:cubicBezTo>
                  <a:cubicBezTo>
                    <a:pt x="1607" y="565"/>
                    <a:pt x="1591" y="499"/>
                    <a:pt x="1581" y="484"/>
                  </a:cubicBezTo>
                  <a:cubicBezTo>
                    <a:pt x="1573" y="401"/>
                    <a:pt x="1573" y="396"/>
                    <a:pt x="1590" y="329"/>
                  </a:cubicBezTo>
                  <a:cubicBezTo>
                    <a:pt x="1567" y="260"/>
                    <a:pt x="1572" y="348"/>
                    <a:pt x="1563" y="375"/>
                  </a:cubicBezTo>
                  <a:cubicBezTo>
                    <a:pt x="1560" y="448"/>
                    <a:pt x="1568" y="522"/>
                    <a:pt x="1554" y="593"/>
                  </a:cubicBezTo>
                  <a:cubicBezTo>
                    <a:pt x="1544" y="645"/>
                    <a:pt x="1503" y="459"/>
                    <a:pt x="1536" y="593"/>
                  </a:cubicBezTo>
                  <a:cubicBezTo>
                    <a:pt x="1539" y="669"/>
                    <a:pt x="1545" y="744"/>
                    <a:pt x="1545" y="820"/>
                  </a:cubicBezTo>
                  <a:cubicBezTo>
                    <a:pt x="1545" y="829"/>
                    <a:pt x="1538" y="856"/>
                    <a:pt x="1536" y="847"/>
                  </a:cubicBezTo>
                  <a:cubicBezTo>
                    <a:pt x="1488" y="668"/>
                    <a:pt x="1550" y="765"/>
                    <a:pt x="1499" y="693"/>
                  </a:cubicBezTo>
                  <a:cubicBezTo>
                    <a:pt x="1486" y="640"/>
                    <a:pt x="1498" y="628"/>
                    <a:pt x="1527" y="584"/>
                  </a:cubicBezTo>
                  <a:cubicBezTo>
                    <a:pt x="1521" y="578"/>
                    <a:pt x="1514" y="572"/>
                    <a:pt x="1509" y="565"/>
                  </a:cubicBezTo>
                  <a:cubicBezTo>
                    <a:pt x="1504" y="557"/>
                    <a:pt x="1507" y="534"/>
                    <a:pt x="1499" y="538"/>
                  </a:cubicBezTo>
                  <a:cubicBezTo>
                    <a:pt x="1488" y="544"/>
                    <a:pt x="1492" y="562"/>
                    <a:pt x="1490" y="575"/>
                  </a:cubicBezTo>
                  <a:cubicBezTo>
                    <a:pt x="1486" y="599"/>
                    <a:pt x="1484" y="623"/>
                    <a:pt x="1481" y="647"/>
                  </a:cubicBezTo>
                  <a:cubicBezTo>
                    <a:pt x="1478" y="620"/>
                    <a:pt x="1476" y="592"/>
                    <a:pt x="1472" y="565"/>
                  </a:cubicBezTo>
                  <a:cubicBezTo>
                    <a:pt x="1470" y="556"/>
                    <a:pt x="1466" y="529"/>
                    <a:pt x="1463" y="538"/>
                  </a:cubicBezTo>
                  <a:cubicBezTo>
                    <a:pt x="1427" y="629"/>
                    <a:pt x="1487" y="600"/>
                    <a:pt x="1427" y="620"/>
                  </a:cubicBezTo>
                  <a:cubicBezTo>
                    <a:pt x="1406" y="536"/>
                    <a:pt x="1411" y="624"/>
                    <a:pt x="1400" y="656"/>
                  </a:cubicBezTo>
                  <a:cubicBezTo>
                    <a:pt x="1375" y="1026"/>
                    <a:pt x="1394" y="592"/>
                    <a:pt x="1372" y="456"/>
                  </a:cubicBezTo>
                  <a:cubicBezTo>
                    <a:pt x="1369" y="475"/>
                    <a:pt x="1337" y="671"/>
                    <a:pt x="1363" y="538"/>
                  </a:cubicBezTo>
                  <a:cubicBezTo>
                    <a:pt x="1360" y="590"/>
                    <a:pt x="1362" y="642"/>
                    <a:pt x="1354" y="693"/>
                  </a:cubicBezTo>
                  <a:cubicBezTo>
                    <a:pt x="1351" y="708"/>
                    <a:pt x="1356" y="658"/>
                    <a:pt x="1345" y="647"/>
                  </a:cubicBezTo>
                  <a:cubicBezTo>
                    <a:pt x="1338" y="640"/>
                    <a:pt x="1338" y="665"/>
                    <a:pt x="1336" y="675"/>
                  </a:cubicBezTo>
                  <a:cubicBezTo>
                    <a:pt x="1316" y="768"/>
                    <a:pt x="1338" y="696"/>
                    <a:pt x="1318" y="756"/>
                  </a:cubicBezTo>
                  <a:cubicBezTo>
                    <a:pt x="1308" y="600"/>
                    <a:pt x="1313" y="656"/>
                    <a:pt x="1281" y="556"/>
                  </a:cubicBezTo>
                  <a:cubicBezTo>
                    <a:pt x="1280" y="559"/>
                    <a:pt x="1264" y="631"/>
                    <a:pt x="1236" y="602"/>
                  </a:cubicBezTo>
                  <a:cubicBezTo>
                    <a:pt x="1221" y="587"/>
                    <a:pt x="1230" y="559"/>
                    <a:pt x="1227" y="538"/>
                  </a:cubicBezTo>
                  <a:cubicBezTo>
                    <a:pt x="1224" y="547"/>
                    <a:pt x="1227" y="565"/>
                    <a:pt x="1218" y="565"/>
                  </a:cubicBezTo>
                  <a:cubicBezTo>
                    <a:pt x="1209" y="565"/>
                    <a:pt x="1218" y="538"/>
                    <a:pt x="1209" y="538"/>
                  </a:cubicBezTo>
                  <a:cubicBezTo>
                    <a:pt x="1200" y="538"/>
                    <a:pt x="1203" y="556"/>
                    <a:pt x="1200" y="565"/>
                  </a:cubicBezTo>
                  <a:cubicBezTo>
                    <a:pt x="1190" y="538"/>
                    <a:pt x="1172" y="484"/>
                    <a:pt x="1172" y="484"/>
                  </a:cubicBezTo>
                  <a:cubicBezTo>
                    <a:pt x="1169" y="454"/>
                    <a:pt x="1167" y="423"/>
                    <a:pt x="1163" y="393"/>
                  </a:cubicBezTo>
                  <a:cubicBezTo>
                    <a:pt x="1161" y="372"/>
                    <a:pt x="1169" y="344"/>
                    <a:pt x="1154" y="329"/>
                  </a:cubicBezTo>
                  <a:cubicBezTo>
                    <a:pt x="1145" y="320"/>
                    <a:pt x="1136" y="347"/>
                    <a:pt x="1127" y="356"/>
                  </a:cubicBezTo>
                  <a:cubicBezTo>
                    <a:pt x="1124" y="368"/>
                    <a:pt x="1120" y="381"/>
                    <a:pt x="1118" y="393"/>
                  </a:cubicBezTo>
                  <a:cubicBezTo>
                    <a:pt x="1105" y="462"/>
                    <a:pt x="1125" y="471"/>
                    <a:pt x="1090" y="438"/>
                  </a:cubicBezTo>
                  <a:cubicBezTo>
                    <a:pt x="1063" y="384"/>
                    <a:pt x="1078" y="345"/>
                    <a:pt x="1027" y="311"/>
                  </a:cubicBezTo>
                  <a:cubicBezTo>
                    <a:pt x="974" y="391"/>
                    <a:pt x="1024" y="494"/>
                    <a:pt x="972" y="575"/>
                  </a:cubicBezTo>
                  <a:cubicBezTo>
                    <a:pt x="969" y="490"/>
                    <a:pt x="970" y="405"/>
                    <a:pt x="963" y="320"/>
                  </a:cubicBezTo>
                  <a:cubicBezTo>
                    <a:pt x="962" y="305"/>
                    <a:pt x="969" y="365"/>
                    <a:pt x="954" y="365"/>
                  </a:cubicBezTo>
                  <a:cubicBezTo>
                    <a:pt x="939" y="365"/>
                    <a:pt x="948" y="335"/>
                    <a:pt x="945" y="320"/>
                  </a:cubicBezTo>
                  <a:cubicBezTo>
                    <a:pt x="939" y="332"/>
                    <a:pt x="932" y="344"/>
                    <a:pt x="927" y="356"/>
                  </a:cubicBezTo>
                  <a:cubicBezTo>
                    <a:pt x="923" y="365"/>
                    <a:pt x="927" y="388"/>
                    <a:pt x="918" y="384"/>
                  </a:cubicBezTo>
                  <a:cubicBezTo>
                    <a:pt x="907" y="378"/>
                    <a:pt x="912" y="359"/>
                    <a:pt x="909" y="347"/>
                  </a:cubicBezTo>
                  <a:cubicBezTo>
                    <a:pt x="906" y="338"/>
                    <a:pt x="903" y="329"/>
                    <a:pt x="900" y="320"/>
                  </a:cubicBezTo>
                  <a:cubicBezTo>
                    <a:pt x="869" y="453"/>
                    <a:pt x="883" y="400"/>
                    <a:pt x="863" y="320"/>
                  </a:cubicBezTo>
                  <a:cubicBezTo>
                    <a:pt x="860" y="335"/>
                    <a:pt x="867" y="357"/>
                    <a:pt x="854" y="365"/>
                  </a:cubicBezTo>
                  <a:cubicBezTo>
                    <a:pt x="845" y="371"/>
                    <a:pt x="840" y="348"/>
                    <a:pt x="836" y="338"/>
                  </a:cubicBezTo>
                  <a:cubicBezTo>
                    <a:pt x="831" y="327"/>
                    <a:pt x="830" y="314"/>
                    <a:pt x="827" y="302"/>
                  </a:cubicBezTo>
                  <a:cubicBezTo>
                    <a:pt x="824" y="311"/>
                    <a:pt x="826" y="333"/>
                    <a:pt x="818" y="329"/>
                  </a:cubicBezTo>
                  <a:cubicBezTo>
                    <a:pt x="795" y="318"/>
                    <a:pt x="822" y="255"/>
                    <a:pt x="800" y="320"/>
                  </a:cubicBezTo>
                  <a:cubicBezTo>
                    <a:pt x="798" y="313"/>
                    <a:pt x="785" y="264"/>
                    <a:pt x="763" y="275"/>
                  </a:cubicBezTo>
                  <a:cubicBezTo>
                    <a:pt x="743" y="285"/>
                    <a:pt x="756" y="319"/>
                    <a:pt x="745" y="338"/>
                  </a:cubicBezTo>
                  <a:cubicBezTo>
                    <a:pt x="725" y="373"/>
                    <a:pt x="704" y="400"/>
                    <a:pt x="690" y="438"/>
                  </a:cubicBezTo>
                  <a:cubicBezTo>
                    <a:pt x="677" y="399"/>
                    <a:pt x="667" y="359"/>
                    <a:pt x="654" y="320"/>
                  </a:cubicBezTo>
                  <a:cubicBezTo>
                    <a:pt x="651" y="311"/>
                    <a:pt x="645" y="293"/>
                    <a:pt x="645" y="293"/>
                  </a:cubicBezTo>
                  <a:cubicBezTo>
                    <a:pt x="642" y="272"/>
                    <a:pt x="656" y="236"/>
                    <a:pt x="636" y="229"/>
                  </a:cubicBezTo>
                  <a:cubicBezTo>
                    <a:pt x="618" y="223"/>
                    <a:pt x="618" y="284"/>
                    <a:pt x="618" y="284"/>
                  </a:cubicBezTo>
                  <a:cubicBezTo>
                    <a:pt x="615" y="366"/>
                    <a:pt x="618" y="448"/>
                    <a:pt x="609" y="529"/>
                  </a:cubicBezTo>
                  <a:cubicBezTo>
                    <a:pt x="606" y="556"/>
                    <a:pt x="602" y="474"/>
                    <a:pt x="600" y="447"/>
                  </a:cubicBezTo>
                  <a:cubicBezTo>
                    <a:pt x="596" y="390"/>
                    <a:pt x="599" y="332"/>
                    <a:pt x="591" y="275"/>
                  </a:cubicBezTo>
                  <a:cubicBezTo>
                    <a:pt x="589" y="264"/>
                    <a:pt x="578" y="256"/>
                    <a:pt x="572" y="247"/>
                  </a:cubicBezTo>
                  <a:cubicBezTo>
                    <a:pt x="562" y="217"/>
                    <a:pt x="546" y="195"/>
                    <a:pt x="536" y="165"/>
                  </a:cubicBezTo>
                  <a:cubicBezTo>
                    <a:pt x="533" y="229"/>
                    <a:pt x="532" y="292"/>
                    <a:pt x="527" y="356"/>
                  </a:cubicBezTo>
                  <a:cubicBezTo>
                    <a:pt x="526" y="369"/>
                    <a:pt x="527" y="402"/>
                    <a:pt x="518" y="393"/>
                  </a:cubicBezTo>
                  <a:cubicBezTo>
                    <a:pt x="515" y="390"/>
                    <a:pt x="501" y="277"/>
                    <a:pt x="500" y="265"/>
                  </a:cubicBezTo>
                  <a:cubicBezTo>
                    <a:pt x="484" y="349"/>
                    <a:pt x="485" y="297"/>
                    <a:pt x="472" y="256"/>
                  </a:cubicBezTo>
                  <a:cubicBezTo>
                    <a:pt x="469" y="214"/>
                    <a:pt x="472" y="170"/>
                    <a:pt x="463" y="129"/>
                  </a:cubicBezTo>
                  <a:cubicBezTo>
                    <a:pt x="460" y="114"/>
                    <a:pt x="457" y="159"/>
                    <a:pt x="454" y="174"/>
                  </a:cubicBezTo>
                  <a:cubicBezTo>
                    <a:pt x="429" y="289"/>
                    <a:pt x="463" y="123"/>
                    <a:pt x="436" y="256"/>
                  </a:cubicBezTo>
                  <a:cubicBezTo>
                    <a:pt x="433" y="286"/>
                    <a:pt x="440" y="320"/>
                    <a:pt x="427" y="347"/>
                  </a:cubicBezTo>
                  <a:cubicBezTo>
                    <a:pt x="421" y="359"/>
                    <a:pt x="414" y="323"/>
                    <a:pt x="409" y="311"/>
                  </a:cubicBezTo>
                  <a:cubicBezTo>
                    <a:pt x="402" y="293"/>
                    <a:pt x="397" y="274"/>
                    <a:pt x="391" y="256"/>
                  </a:cubicBezTo>
                  <a:cubicBezTo>
                    <a:pt x="388" y="265"/>
                    <a:pt x="386" y="292"/>
                    <a:pt x="381" y="284"/>
                  </a:cubicBezTo>
                  <a:cubicBezTo>
                    <a:pt x="350" y="234"/>
                    <a:pt x="375" y="175"/>
                    <a:pt x="354" y="238"/>
                  </a:cubicBezTo>
                  <a:cubicBezTo>
                    <a:pt x="348" y="229"/>
                    <a:pt x="347" y="211"/>
                    <a:pt x="336" y="211"/>
                  </a:cubicBezTo>
                  <a:cubicBezTo>
                    <a:pt x="327" y="211"/>
                    <a:pt x="329" y="247"/>
                    <a:pt x="327" y="238"/>
                  </a:cubicBezTo>
                  <a:cubicBezTo>
                    <a:pt x="288" y="0"/>
                    <a:pt x="338" y="165"/>
                    <a:pt x="309" y="74"/>
                  </a:cubicBezTo>
                  <a:cubicBezTo>
                    <a:pt x="303" y="83"/>
                    <a:pt x="295" y="92"/>
                    <a:pt x="291" y="102"/>
                  </a:cubicBezTo>
                  <a:cubicBezTo>
                    <a:pt x="286" y="113"/>
                    <a:pt x="290" y="129"/>
                    <a:pt x="281" y="138"/>
                  </a:cubicBezTo>
                  <a:cubicBezTo>
                    <a:pt x="272" y="147"/>
                    <a:pt x="257" y="144"/>
                    <a:pt x="245" y="147"/>
                  </a:cubicBezTo>
                  <a:cubicBezTo>
                    <a:pt x="242" y="159"/>
                    <a:pt x="247" y="177"/>
                    <a:pt x="236" y="184"/>
                  </a:cubicBezTo>
                  <a:cubicBezTo>
                    <a:pt x="229" y="189"/>
                    <a:pt x="226" y="162"/>
                    <a:pt x="218" y="165"/>
                  </a:cubicBezTo>
                  <a:cubicBezTo>
                    <a:pt x="209" y="168"/>
                    <a:pt x="212" y="184"/>
                    <a:pt x="209" y="193"/>
                  </a:cubicBezTo>
                  <a:cubicBezTo>
                    <a:pt x="186" y="77"/>
                    <a:pt x="206" y="161"/>
                    <a:pt x="191" y="338"/>
                  </a:cubicBezTo>
                  <a:cubicBezTo>
                    <a:pt x="188" y="369"/>
                    <a:pt x="145" y="420"/>
                    <a:pt x="145" y="420"/>
                  </a:cubicBezTo>
                  <a:cubicBezTo>
                    <a:pt x="158" y="511"/>
                    <a:pt x="178" y="557"/>
                    <a:pt x="118" y="647"/>
                  </a:cubicBezTo>
                  <a:cubicBezTo>
                    <a:pt x="115" y="635"/>
                    <a:pt x="116" y="621"/>
                    <a:pt x="109" y="611"/>
                  </a:cubicBezTo>
                  <a:cubicBezTo>
                    <a:pt x="103" y="602"/>
                    <a:pt x="90" y="586"/>
                    <a:pt x="81" y="593"/>
                  </a:cubicBezTo>
                  <a:cubicBezTo>
                    <a:pt x="69" y="602"/>
                    <a:pt x="75" y="623"/>
                    <a:pt x="72" y="638"/>
                  </a:cubicBezTo>
                  <a:cubicBezTo>
                    <a:pt x="69" y="611"/>
                    <a:pt x="72" y="582"/>
                    <a:pt x="63" y="556"/>
                  </a:cubicBezTo>
                  <a:cubicBezTo>
                    <a:pt x="60" y="547"/>
                    <a:pt x="59" y="592"/>
                    <a:pt x="54" y="584"/>
                  </a:cubicBezTo>
                  <a:cubicBezTo>
                    <a:pt x="44" y="569"/>
                    <a:pt x="48" y="547"/>
                    <a:pt x="45" y="529"/>
                  </a:cubicBezTo>
                  <a:cubicBezTo>
                    <a:pt x="17" y="615"/>
                    <a:pt x="35" y="696"/>
                    <a:pt x="45" y="784"/>
                  </a:cubicBezTo>
                  <a:cubicBezTo>
                    <a:pt x="42" y="869"/>
                    <a:pt x="41" y="953"/>
                    <a:pt x="36" y="1038"/>
                  </a:cubicBezTo>
                  <a:cubicBezTo>
                    <a:pt x="35" y="1047"/>
                    <a:pt x="31" y="1073"/>
                    <a:pt x="27" y="1065"/>
                  </a:cubicBezTo>
                  <a:cubicBezTo>
                    <a:pt x="10" y="1030"/>
                    <a:pt x="13" y="969"/>
                    <a:pt x="0" y="929"/>
                  </a:cubicBezTo>
                  <a:cubicBezTo>
                    <a:pt x="3" y="981"/>
                    <a:pt x="4" y="1032"/>
                    <a:pt x="9" y="1084"/>
                  </a:cubicBezTo>
                  <a:cubicBezTo>
                    <a:pt x="10" y="1093"/>
                    <a:pt x="9" y="1111"/>
                    <a:pt x="18" y="1111"/>
                  </a:cubicBezTo>
                  <a:cubicBezTo>
                    <a:pt x="27" y="1111"/>
                    <a:pt x="24" y="1093"/>
                    <a:pt x="27" y="1084"/>
                  </a:cubicBezTo>
                  <a:cubicBezTo>
                    <a:pt x="40" y="1134"/>
                    <a:pt x="47" y="1146"/>
                    <a:pt x="100" y="1129"/>
                  </a:cubicBezTo>
                  <a:cubicBezTo>
                    <a:pt x="336" y="1132"/>
                    <a:pt x="573" y="1153"/>
                    <a:pt x="809" y="1138"/>
                  </a:cubicBezTo>
                  <a:cubicBezTo>
                    <a:pt x="828" y="1137"/>
                    <a:pt x="827" y="1084"/>
                    <a:pt x="827" y="1084"/>
                  </a:cubicBezTo>
                  <a:cubicBezTo>
                    <a:pt x="836" y="1087"/>
                    <a:pt x="849" y="1101"/>
                    <a:pt x="854" y="1093"/>
                  </a:cubicBezTo>
                  <a:cubicBezTo>
                    <a:pt x="866" y="1075"/>
                    <a:pt x="843" y="1036"/>
                    <a:pt x="863" y="1029"/>
                  </a:cubicBezTo>
                  <a:cubicBezTo>
                    <a:pt x="881" y="1023"/>
                    <a:pt x="875" y="1066"/>
                    <a:pt x="881" y="1084"/>
                  </a:cubicBezTo>
                  <a:cubicBezTo>
                    <a:pt x="884" y="1093"/>
                    <a:pt x="890" y="1111"/>
                    <a:pt x="890" y="1111"/>
                  </a:cubicBezTo>
                  <a:cubicBezTo>
                    <a:pt x="910" y="1057"/>
                    <a:pt x="890" y="1092"/>
                    <a:pt x="909" y="1111"/>
                  </a:cubicBezTo>
                  <a:cubicBezTo>
                    <a:pt x="916" y="1118"/>
                    <a:pt x="927" y="1117"/>
                    <a:pt x="936" y="1120"/>
                  </a:cubicBezTo>
                  <a:cubicBezTo>
                    <a:pt x="945" y="1114"/>
                    <a:pt x="952" y="1102"/>
                    <a:pt x="963" y="1102"/>
                  </a:cubicBezTo>
                  <a:cubicBezTo>
                    <a:pt x="979" y="1102"/>
                    <a:pt x="997" y="1131"/>
                    <a:pt x="1009" y="1138"/>
                  </a:cubicBezTo>
                  <a:cubicBezTo>
                    <a:pt x="1017" y="1143"/>
                    <a:pt x="1027" y="1144"/>
                    <a:pt x="1036" y="1147"/>
                  </a:cubicBezTo>
                  <a:cubicBezTo>
                    <a:pt x="1031" y="1127"/>
                    <a:pt x="1012" y="1072"/>
                    <a:pt x="1036" y="1056"/>
                  </a:cubicBezTo>
                  <a:cubicBezTo>
                    <a:pt x="1047" y="1048"/>
                    <a:pt x="1048" y="1081"/>
                    <a:pt x="1054" y="1093"/>
                  </a:cubicBezTo>
                  <a:cubicBezTo>
                    <a:pt x="1068" y="1034"/>
                    <a:pt x="1083" y="1047"/>
                    <a:pt x="1136" y="1029"/>
                  </a:cubicBezTo>
                  <a:cubicBezTo>
                    <a:pt x="1159" y="1097"/>
                    <a:pt x="1128" y="1029"/>
                    <a:pt x="1163" y="1029"/>
                  </a:cubicBezTo>
                  <a:cubicBezTo>
                    <a:pt x="1172" y="1029"/>
                    <a:pt x="1169" y="1047"/>
                    <a:pt x="1172" y="1056"/>
                  </a:cubicBezTo>
                  <a:cubicBezTo>
                    <a:pt x="1190" y="984"/>
                    <a:pt x="1173" y="1034"/>
                    <a:pt x="1190" y="1084"/>
                  </a:cubicBezTo>
                  <a:cubicBezTo>
                    <a:pt x="1193" y="1092"/>
                    <a:pt x="1203" y="1096"/>
                    <a:pt x="1209" y="1102"/>
                  </a:cubicBezTo>
                  <a:cubicBezTo>
                    <a:pt x="1215" y="1114"/>
                    <a:pt x="1214" y="1138"/>
                    <a:pt x="1227" y="1138"/>
                  </a:cubicBezTo>
                  <a:cubicBezTo>
                    <a:pt x="1253" y="1138"/>
                    <a:pt x="1221" y="1056"/>
                    <a:pt x="1245" y="1129"/>
                  </a:cubicBezTo>
                  <a:cubicBezTo>
                    <a:pt x="1248" y="1105"/>
                    <a:pt x="1245" y="1079"/>
                    <a:pt x="1254" y="1056"/>
                  </a:cubicBezTo>
                  <a:cubicBezTo>
                    <a:pt x="1258" y="1047"/>
                    <a:pt x="1253" y="1084"/>
                    <a:pt x="1263" y="1084"/>
                  </a:cubicBezTo>
                  <a:cubicBezTo>
                    <a:pt x="1273" y="1084"/>
                    <a:pt x="1270" y="1066"/>
                    <a:pt x="1272" y="1056"/>
                  </a:cubicBezTo>
                  <a:cubicBezTo>
                    <a:pt x="1276" y="1038"/>
                    <a:pt x="1278" y="1020"/>
                    <a:pt x="1281" y="1002"/>
                  </a:cubicBezTo>
                  <a:cubicBezTo>
                    <a:pt x="1291" y="1031"/>
                    <a:pt x="1281" y="1069"/>
                    <a:pt x="1300" y="1093"/>
                  </a:cubicBezTo>
                  <a:cubicBezTo>
                    <a:pt x="1307" y="1101"/>
                    <a:pt x="1318" y="1081"/>
                    <a:pt x="1327" y="1075"/>
                  </a:cubicBezTo>
                  <a:cubicBezTo>
                    <a:pt x="1350" y="1143"/>
                    <a:pt x="1319" y="1075"/>
                    <a:pt x="1354" y="1075"/>
                  </a:cubicBezTo>
                  <a:cubicBezTo>
                    <a:pt x="1367" y="1075"/>
                    <a:pt x="1372" y="1093"/>
                    <a:pt x="1381" y="1102"/>
                  </a:cubicBezTo>
                  <a:cubicBezTo>
                    <a:pt x="1384" y="1090"/>
                    <a:pt x="1377" y="1065"/>
                    <a:pt x="1390" y="1065"/>
                  </a:cubicBezTo>
                  <a:cubicBezTo>
                    <a:pt x="1403" y="1065"/>
                    <a:pt x="1392" y="1112"/>
                    <a:pt x="1400" y="1102"/>
                  </a:cubicBezTo>
                  <a:cubicBezTo>
                    <a:pt x="1415" y="1082"/>
                    <a:pt x="1418" y="1029"/>
                    <a:pt x="1418" y="1029"/>
                  </a:cubicBezTo>
                  <a:cubicBezTo>
                    <a:pt x="1430" y="1032"/>
                    <a:pt x="1442" y="1042"/>
                    <a:pt x="1454" y="1038"/>
                  </a:cubicBezTo>
                  <a:cubicBezTo>
                    <a:pt x="1506" y="1021"/>
                    <a:pt x="1435" y="986"/>
                    <a:pt x="1499" y="1029"/>
                  </a:cubicBezTo>
                  <a:cubicBezTo>
                    <a:pt x="1548" y="1026"/>
                    <a:pt x="1597" y="1028"/>
                    <a:pt x="1645" y="1020"/>
                  </a:cubicBezTo>
                  <a:cubicBezTo>
                    <a:pt x="1680" y="1014"/>
                    <a:pt x="1668" y="997"/>
                    <a:pt x="1681" y="975"/>
                  </a:cubicBezTo>
                  <a:cubicBezTo>
                    <a:pt x="1694" y="953"/>
                    <a:pt x="1704" y="954"/>
                    <a:pt x="1727" y="947"/>
                  </a:cubicBezTo>
                  <a:cubicBezTo>
                    <a:pt x="1736" y="953"/>
                    <a:pt x="1746" y="972"/>
                    <a:pt x="1754" y="965"/>
                  </a:cubicBezTo>
                  <a:cubicBezTo>
                    <a:pt x="1769" y="953"/>
                    <a:pt x="1766" y="929"/>
                    <a:pt x="1772" y="911"/>
                  </a:cubicBezTo>
                  <a:cubicBezTo>
                    <a:pt x="1775" y="902"/>
                    <a:pt x="1781" y="884"/>
                    <a:pt x="1781" y="884"/>
                  </a:cubicBezTo>
                  <a:cubicBezTo>
                    <a:pt x="1802" y="967"/>
                    <a:pt x="1778" y="897"/>
                    <a:pt x="1799" y="884"/>
                  </a:cubicBezTo>
                  <a:cubicBezTo>
                    <a:pt x="1806" y="879"/>
                    <a:pt x="1812" y="896"/>
                    <a:pt x="1818" y="902"/>
                  </a:cubicBezTo>
                  <a:cubicBezTo>
                    <a:pt x="1839" y="837"/>
                    <a:pt x="1820" y="836"/>
                    <a:pt x="1863" y="865"/>
                  </a:cubicBezTo>
                  <a:cubicBezTo>
                    <a:pt x="1866" y="856"/>
                    <a:pt x="1863" y="838"/>
                    <a:pt x="1872" y="838"/>
                  </a:cubicBezTo>
                  <a:cubicBezTo>
                    <a:pt x="1881" y="838"/>
                    <a:pt x="1880" y="856"/>
                    <a:pt x="1881" y="865"/>
                  </a:cubicBezTo>
                  <a:cubicBezTo>
                    <a:pt x="1886" y="901"/>
                    <a:pt x="1887" y="938"/>
                    <a:pt x="1890" y="975"/>
                  </a:cubicBezTo>
                  <a:cubicBezTo>
                    <a:pt x="1912" y="905"/>
                    <a:pt x="1884" y="976"/>
                    <a:pt x="1909" y="984"/>
                  </a:cubicBezTo>
                  <a:cubicBezTo>
                    <a:pt x="1920" y="987"/>
                    <a:pt x="1921" y="965"/>
                    <a:pt x="1927" y="956"/>
                  </a:cubicBezTo>
                  <a:cubicBezTo>
                    <a:pt x="1933" y="962"/>
                    <a:pt x="1939" y="981"/>
                    <a:pt x="1945" y="975"/>
                  </a:cubicBezTo>
                  <a:cubicBezTo>
                    <a:pt x="1952" y="968"/>
                    <a:pt x="1936" y="957"/>
                    <a:pt x="1936" y="947"/>
                  </a:cubicBezTo>
                  <a:cubicBezTo>
                    <a:pt x="1936" y="873"/>
                    <a:pt x="1943" y="839"/>
                    <a:pt x="1954" y="775"/>
                  </a:cubicBezTo>
                  <a:cubicBezTo>
                    <a:pt x="1957" y="793"/>
                    <a:pt x="1950" y="816"/>
                    <a:pt x="1963" y="829"/>
                  </a:cubicBezTo>
                  <a:cubicBezTo>
                    <a:pt x="1971" y="837"/>
                    <a:pt x="1970" y="802"/>
                    <a:pt x="1981" y="802"/>
                  </a:cubicBezTo>
                  <a:cubicBezTo>
                    <a:pt x="1990" y="802"/>
                    <a:pt x="1986" y="821"/>
                    <a:pt x="1990" y="829"/>
                  </a:cubicBezTo>
                  <a:cubicBezTo>
                    <a:pt x="2000" y="848"/>
                    <a:pt x="2013" y="860"/>
                    <a:pt x="2027" y="875"/>
                  </a:cubicBezTo>
                  <a:cubicBezTo>
                    <a:pt x="2042" y="919"/>
                    <a:pt x="2030" y="937"/>
                    <a:pt x="2072" y="965"/>
                  </a:cubicBezTo>
                  <a:cubicBezTo>
                    <a:pt x="2075" y="977"/>
                    <a:pt x="2070" y="995"/>
                    <a:pt x="2081" y="1002"/>
                  </a:cubicBezTo>
                  <a:cubicBezTo>
                    <a:pt x="2110" y="1020"/>
                    <a:pt x="2128" y="978"/>
                    <a:pt x="2136" y="965"/>
                  </a:cubicBezTo>
                  <a:cubicBezTo>
                    <a:pt x="2139" y="977"/>
                    <a:pt x="2139" y="1013"/>
                    <a:pt x="2145" y="1002"/>
                  </a:cubicBezTo>
                  <a:cubicBezTo>
                    <a:pt x="2150" y="993"/>
                    <a:pt x="2150" y="846"/>
                    <a:pt x="2199" y="865"/>
                  </a:cubicBezTo>
                  <a:cubicBezTo>
                    <a:pt x="2210" y="869"/>
                    <a:pt x="2212" y="884"/>
                    <a:pt x="2218" y="893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195" name="Freeform 11"/>
            <p:cNvSpPr>
              <a:spLocks/>
            </p:cNvSpPr>
            <p:nvPr/>
          </p:nvSpPr>
          <p:spPr bwMode="auto">
            <a:xfrm>
              <a:off x="2518" y="3370"/>
              <a:ext cx="477" cy="777"/>
            </a:xfrm>
            <a:custGeom>
              <a:avLst/>
              <a:gdLst>
                <a:gd name="T0" fmla="*/ 273 w 477"/>
                <a:gd name="T1" fmla="*/ 639 h 777"/>
                <a:gd name="T2" fmla="*/ 254 w 477"/>
                <a:gd name="T3" fmla="*/ 603 h 777"/>
                <a:gd name="T4" fmla="*/ 236 w 477"/>
                <a:gd name="T5" fmla="*/ 548 h 777"/>
                <a:gd name="T6" fmla="*/ 191 w 477"/>
                <a:gd name="T7" fmla="*/ 485 h 777"/>
                <a:gd name="T8" fmla="*/ 136 w 477"/>
                <a:gd name="T9" fmla="*/ 394 h 777"/>
                <a:gd name="T10" fmla="*/ 145 w 477"/>
                <a:gd name="T11" fmla="*/ 458 h 777"/>
                <a:gd name="T12" fmla="*/ 136 w 477"/>
                <a:gd name="T13" fmla="*/ 412 h 777"/>
                <a:gd name="T14" fmla="*/ 127 w 477"/>
                <a:gd name="T15" fmla="*/ 385 h 777"/>
                <a:gd name="T16" fmla="*/ 109 w 477"/>
                <a:gd name="T17" fmla="*/ 358 h 777"/>
                <a:gd name="T18" fmla="*/ 100 w 477"/>
                <a:gd name="T19" fmla="*/ 503 h 777"/>
                <a:gd name="T20" fmla="*/ 73 w 477"/>
                <a:gd name="T21" fmla="*/ 458 h 777"/>
                <a:gd name="T22" fmla="*/ 64 w 477"/>
                <a:gd name="T23" fmla="*/ 430 h 777"/>
                <a:gd name="T24" fmla="*/ 54 w 477"/>
                <a:gd name="T25" fmla="*/ 458 h 777"/>
                <a:gd name="T26" fmla="*/ 45 w 477"/>
                <a:gd name="T27" fmla="*/ 639 h 777"/>
                <a:gd name="T28" fmla="*/ 36 w 477"/>
                <a:gd name="T29" fmla="*/ 467 h 777"/>
                <a:gd name="T30" fmla="*/ 27 w 477"/>
                <a:gd name="T31" fmla="*/ 385 h 777"/>
                <a:gd name="T32" fmla="*/ 18 w 477"/>
                <a:gd name="T33" fmla="*/ 421 h 777"/>
                <a:gd name="T34" fmla="*/ 0 w 477"/>
                <a:gd name="T35" fmla="*/ 448 h 777"/>
                <a:gd name="T36" fmla="*/ 9 w 477"/>
                <a:gd name="T37" fmla="*/ 376 h 777"/>
                <a:gd name="T38" fmla="*/ 45 w 477"/>
                <a:gd name="T39" fmla="*/ 312 h 777"/>
                <a:gd name="T40" fmla="*/ 64 w 477"/>
                <a:gd name="T41" fmla="*/ 248 h 777"/>
                <a:gd name="T42" fmla="*/ 82 w 477"/>
                <a:gd name="T43" fmla="*/ 385 h 777"/>
                <a:gd name="T44" fmla="*/ 91 w 477"/>
                <a:gd name="T45" fmla="*/ 439 h 777"/>
                <a:gd name="T46" fmla="*/ 100 w 477"/>
                <a:gd name="T47" fmla="*/ 412 h 777"/>
                <a:gd name="T48" fmla="*/ 127 w 477"/>
                <a:gd name="T49" fmla="*/ 394 h 777"/>
                <a:gd name="T50" fmla="*/ 164 w 477"/>
                <a:gd name="T51" fmla="*/ 348 h 777"/>
                <a:gd name="T52" fmla="*/ 209 w 477"/>
                <a:gd name="T53" fmla="*/ 103 h 777"/>
                <a:gd name="T54" fmla="*/ 236 w 477"/>
                <a:gd name="T55" fmla="*/ 448 h 777"/>
                <a:gd name="T56" fmla="*/ 245 w 477"/>
                <a:gd name="T57" fmla="*/ 385 h 777"/>
                <a:gd name="T58" fmla="*/ 254 w 477"/>
                <a:gd name="T59" fmla="*/ 412 h 777"/>
                <a:gd name="T60" fmla="*/ 264 w 477"/>
                <a:gd name="T61" fmla="*/ 376 h 777"/>
                <a:gd name="T62" fmla="*/ 291 w 477"/>
                <a:gd name="T63" fmla="*/ 321 h 777"/>
                <a:gd name="T64" fmla="*/ 309 w 477"/>
                <a:gd name="T65" fmla="*/ 358 h 777"/>
                <a:gd name="T66" fmla="*/ 318 w 477"/>
                <a:gd name="T67" fmla="*/ 476 h 777"/>
                <a:gd name="T68" fmla="*/ 336 w 477"/>
                <a:gd name="T69" fmla="*/ 48 h 777"/>
                <a:gd name="T70" fmla="*/ 391 w 477"/>
                <a:gd name="T71" fmla="*/ 212 h 777"/>
                <a:gd name="T72" fmla="*/ 345 w 477"/>
                <a:gd name="T73" fmla="*/ 548 h 777"/>
                <a:gd name="T74" fmla="*/ 300 w 477"/>
                <a:gd name="T75" fmla="*/ 639 h 777"/>
                <a:gd name="T76" fmla="*/ 282 w 477"/>
                <a:gd name="T77" fmla="*/ 567 h 777"/>
                <a:gd name="T78" fmla="*/ 273 w 477"/>
                <a:gd name="T79" fmla="*/ 658 h 777"/>
                <a:gd name="T80" fmla="*/ 264 w 477"/>
                <a:gd name="T81" fmla="*/ 585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7" h="777">
                  <a:moveTo>
                    <a:pt x="273" y="639"/>
                  </a:moveTo>
                  <a:cubicBezTo>
                    <a:pt x="267" y="627"/>
                    <a:pt x="259" y="616"/>
                    <a:pt x="254" y="603"/>
                  </a:cubicBezTo>
                  <a:cubicBezTo>
                    <a:pt x="247" y="585"/>
                    <a:pt x="250" y="562"/>
                    <a:pt x="236" y="548"/>
                  </a:cubicBezTo>
                  <a:cubicBezTo>
                    <a:pt x="166" y="478"/>
                    <a:pt x="250" y="568"/>
                    <a:pt x="191" y="485"/>
                  </a:cubicBezTo>
                  <a:cubicBezTo>
                    <a:pt x="166" y="450"/>
                    <a:pt x="151" y="438"/>
                    <a:pt x="136" y="394"/>
                  </a:cubicBezTo>
                  <a:cubicBezTo>
                    <a:pt x="139" y="415"/>
                    <a:pt x="145" y="436"/>
                    <a:pt x="145" y="458"/>
                  </a:cubicBezTo>
                  <a:cubicBezTo>
                    <a:pt x="145" y="474"/>
                    <a:pt x="140" y="427"/>
                    <a:pt x="136" y="412"/>
                  </a:cubicBezTo>
                  <a:cubicBezTo>
                    <a:pt x="134" y="403"/>
                    <a:pt x="131" y="393"/>
                    <a:pt x="127" y="385"/>
                  </a:cubicBezTo>
                  <a:cubicBezTo>
                    <a:pt x="122" y="375"/>
                    <a:pt x="115" y="367"/>
                    <a:pt x="109" y="358"/>
                  </a:cubicBezTo>
                  <a:cubicBezTo>
                    <a:pt x="101" y="407"/>
                    <a:pt x="73" y="670"/>
                    <a:pt x="100" y="503"/>
                  </a:cubicBezTo>
                  <a:cubicBezTo>
                    <a:pt x="84" y="424"/>
                    <a:pt x="92" y="221"/>
                    <a:pt x="73" y="458"/>
                  </a:cubicBezTo>
                  <a:cubicBezTo>
                    <a:pt x="70" y="449"/>
                    <a:pt x="74" y="430"/>
                    <a:pt x="64" y="430"/>
                  </a:cubicBezTo>
                  <a:cubicBezTo>
                    <a:pt x="54" y="430"/>
                    <a:pt x="55" y="448"/>
                    <a:pt x="54" y="458"/>
                  </a:cubicBezTo>
                  <a:cubicBezTo>
                    <a:pt x="49" y="518"/>
                    <a:pt x="48" y="579"/>
                    <a:pt x="45" y="639"/>
                  </a:cubicBezTo>
                  <a:cubicBezTo>
                    <a:pt x="42" y="582"/>
                    <a:pt x="40" y="524"/>
                    <a:pt x="36" y="467"/>
                  </a:cubicBezTo>
                  <a:cubicBezTo>
                    <a:pt x="34" y="440"/>
                    <a:pt x="37" y="411"/>
                    <a:pt x="27" y="385"/>
                  </a:cubicBezTo>
                  <a:cubicBezTo>
                    <a:pt x="22" y="373"/>
                    <a:pt x="23" y="410"/>
                    <a:pt x="18" y="421"/>
                  </a:cubicBezTo>
                  <a:cubicBezTo>
                    <a:pt x="14" y="431"/>
                    <a:pt x="6" y="439"/>
                    <a:pt x="0" y="448"/>
                  </a:cubicBezTo>
                  <a:cubicBezTo>
                    <a:pt x="3" y="424"/>
                    <a:pt x="3" y="399"/>
                    <a:pt x="9" y="376"/>
                  </a:cubicBezTo>
                  <a:cubicBezTo>
                    <a:pt x="15" y="352"/>
                    <a:pt x="36" y="335"/>
                    <a:pt x="45" y="312"/>
                  </a:cubicBezTo>
                  <a:cubicBezTo>
                    <a:pt x="53" y="291"/>
                    <a:pt x="57" y="269"/>
                    <a:pt x="64" y="248"/>
                  </a:cubicBezTo>
                  <a:cubicBezTo>
                    <a:pt x="70" y="294"/>
                    <a:pt x="76" y="339"/>
                    <a:pt x="82" y="385"/>
                  </a:cubicBezTo>
                  <a:cubicBezTo>
                    <a:pt x="85" y="403"/>
                    <a:pt x="81" y="424"/>
                    <a:pt x="91" y="439"/>
                  </a:cubicBezTo>
                  <a:cubicBezTo>
                    <a:pt x="96" y="447"/>
                    <a:pt x="94" y="419"/>
                    <a:pt x="100" y="412"/>
                  </a:cubicBezTo>
                  <a:cubicBezTo>
                    <a:pt x="107" y="404"/>
                    <a:pt x="118" y="400"/>
                    <a:pt x="127" y="394"/>
                  </a:cubicBezTo>
                  <a:cubicBezTo>
                    <a:pt x="142" y="152"/>
                    <a:pt x="136" y="254"/>
                    <a:pt x="164" y="348"/>
                  </a:cubicBezTo>
                  <a:cubicBezTo>
                    <a:pt x="220" y="292"/>
                    <a:pt x="205" y="173"/>
                    <a:pt x="209" y="103"/>
                  </a:cubicBezTo>
                  <a:cubicBezTo>
                    <a:pt x="232" y="217"/>
                    <a:pt x="213" y="334"/>
                    <a:pt x="236" y="448"/>
                  </a:cubicBezTo>
                  <a:cubicBezTo>
                    <a:pt x="239" y="427"/>
                    <a:pt x="236" y="404"/>
                    <a:pt x="245" y="385"/>
                  </a:cubicBezTo>
                  <a:cubicBezTo>
                    <a:pt x="249" y="377"/>
                    <a:pt x="245" y="416"/>
                    <a:pt x="254" y="412"/>
                  </a:cubicBezTo>
                  <a:cubicBezTo>
                    <a:pt x="265" y="407"/>
                    <a:pt x="259" y="387"/>
                    <a:pt x="264" y="376"/>
                  </a:cubicBezTo>
                  <a:cubicBezTo>
                    <a:pt x="311" y="269"/>
                    <a:pt x="258" y="419"/>
                    <a:pt x="291" y="321"/>
                  </a:cubicBezTo>
                  <a:cubicBezTo>
                    <a:pt x="297" y="333"/>
                    <a:pt x="307" y="344"/>
                    <a:pt x="309" y="358"/>
                  </a:cubicBezTo>
                  <a:cubicBezTo>
                    <a:pt x="316" y="397"/>
                    <a:pt x="315" y="515"/>
                    <a:pt x="318" y="476"/>
                  </a:cubicBezTo>
                  <a:cubicBezTo>
                    <a:pt x="348" y="0"/>
                    <a:pt x="285" y="208"/>
                    <a:pt x="336" y="48"/>
                  </a:cubicBezTo>
                  <a:cubicBezTo>
                    <a:pt x="367" y="97"/>
                    <a:pt x="391" y="212"/>
                    <a:pt x="391" y="212"/>
                  </a:cubicBezTo>
                  <a:cubicBezTo>
                    <a:pt x="372" y="549"/>
                    <a:pt x="477" y="506"/>
                    <a:pt x="345" y="548"/>
                  </a:cubicBezTo>
                  <a:cubicBezTo>
                    <a:pt x="334" y="581"/>
                    <a:pt x="316" y="608"/>
                    <a:pt x="300" y="639"/>
                  </a:cubicBezTo>
                  <a:cubicBezTo>
                    <a:pt x="277" y="777"/>
                    <a:pt x="308" y="618"/>
                    <a:pt x="282" y="567"/>
                  </a:cubicBezTo>
                  <a:cubicBezTo>
                    <a:pt x="268" y="540"/>
                    <a:pt x="276" y="628"/>
                    <a:pt x="273" y="658"/>
                  </a:cubicBezTo>
                  <a:cubicBezTo>
                    <a:pt x="259" y="616"/>
                    <a:pt x="264" y="640"/>
                    <a:pt x="264" y="585"/>
                  </a:cubicBezTo>
                </a:path>
              </a:pathLst>
            </a:custGeom>
            <a:solidFill>
              <a:srgbClr val="33CC33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196" name="Freeform 12"/>
            <p:cNvSpPr>
              <a:spLocks/>
            </p:cNvSpPr>
            <p:nvPr/>
          </p:nvSpPr>
          <p:spPr bwMode="auto">
            <a:xfrm>
              <a:off x="2027" y="3455"/>
              <a:ext cx="521" cy="644"/>
            </a:xfrm>
            <a:custGeom>
              <a:avLst/>
              <a:gdLst>
                <a:gd name="T0" fmla="*/ 409 w 521"/>
                <a:gd name="T1" fmla="*/ 245 h 644"/>
                <a:gd name="T2" fmla="*/ 400 w 521"/>
                <a:gd name="T3" fmla="*/ 263 h 644"/>
                <a:gd name="T4" fmla="*/ 382 w 521"/>
                <a:gd name="T5" fmla="*/ 282 h 644"/>
                <a:gd name="T6" fmla="*/ 336 w 521"/>
                <a:gd name="T7" fmla="*/ 291 h 644"/>
                <a:gd name="T8" fmla="*/ 327 w 521"/>
                <a:gd name="T9" fmla="*/ 254 h 644"/>
                <a:gd name="T10" fmla="*/ 309 w 521"/>
                <a:gd name="T11" fmla="*/ 154 h 644"/>
                <a:gd name="T12" fmla="*/ 273 w 521"/>
                <a:gd name="T13" fmla="*/ 400 h 644"/>
                <a:gd name="T14" fmla="*/ 236 w 521"/>
                <a:gd name="T15" fmla="*/ 345 h 644"/>
                <a:gd name="T16" fmla="*/ 209 w 521"/>
                <a:gd name="T17" fmla="*/ 418 h 644"/>
                <a:gd name="T18" fmla="*/ 191 w 521"/>
                <a:gd name="T19" fmla="*/ 382 h 644"/>
                <a:gd name="T20" fmla="*/ 155 w 521"/>
                <a:gd name="T21" fmla="*/ 345 h 644"/>
                <a:gd name="T22" fmla="*/ 155 w 521"/>
                <a:gd name="T23" fmla="*/ 373 h 644"/>
                <a:gd name="T24" fmla="*/ 155 w 521"/>
                <a:gd name="T25" fmla="*/ 427 h 644"/>
                <a:gd name="T26" fmla="*/ 173 w 521"/>
                <a:gd name="T27" fmla="*/ 563 h 644"/>
                <a:gd name="T28" fmla="*/ 127 w 521"/>
                <a:gd name="T29" fmla="*/ 527 h 644"/>
                <a:gd name="T30" fmla="*/ 155 w 521"/>
                <a:gd name="T31" fmla="*/ 418 h 644"/>
                <a:gd name="T32" fmla="*/ 145 w 521"/>
                <a:gd name="T33" fmla="*/ 254 h 644"/>
                <a:gd name="T34" fmla="*/ 164 w 521"/>
                <a:gd name="T35" fmla="*/ 209 h 644"/>
                <a:gd name="T36" fmla="*/ 109 w 521"/>
                <a:gd name="T37" fmla="*/ 182 h 644"/>
                <a:gd name="T38" fmla="*/ 100 w 521"/>
                <a:gd name="T39" fmla="*/ 182 h 644"/>
                <a:gd name="T40" fmla="*/ 73 w 521"/>
                <a:gd name="T41" fmla="*/ 327 h 644"/>
                <a:gd name="T42" fmla="*/ 9 w 521"/>
                <a:gd name="T43" fmla="*/ 145 h 644"/>
                <a:gd name="T44" fmla="*/ 46 w 521"/>
                <a:gd name="T45" fmla="*/ 527 h 644"/>
                <a:gd name="T46" fmla="*/ 109 w 521"/>
                <a:gd name="T47" fmla="*/ 573 h 644"/>
                <a:gd name="T48" fmla="*/ 145 w 521"/>
                <a:gd name="T49" fmla="*/ 618 h 644"/>
                <a:gd name="T50" fmla="*/ 173 w 521"/>
                <a:gd name="T51" fmla="*/ 591 h 644"/>
                <a:gd name="T52" fmla="*/ 209 w 521"/>
                <a:gd name="T53" fmla="*/ 482 h 644"/>
                <a:gd name="T54" fmla="*/ 291 w 521"/>
                <a:gd name="T55" fmla="*/ 600 h 644"/>
                <a:gd name="T56" fmla="*/ 355 w 521"/>
                <a:gd name="T57" fmla="*/ 536 h 644"/>
                <a:gd name="T58" fmla="*/ 336 w 521"/>
                <a:gd name="T59" fmla="*/ 500 h 644"/>
                <a:gd name="T60" fmla="*/ 364 w 521"/>
                <a:gd name="T61" fmla="*/ 554 h 644"/>
                <a:gd name="T62" fmla="*/ 400 w 521"/>
                <a:gd name="T63" fmla="*/ 518 h 644"/>
                <a:gd name="T64" fmla="*/ 427 w 521"/>
                <a:gd name="T65" fmla="*/ 60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1" h="644">
                  <a:moveTo>
                    <a:pt x="445" y="491"/>
                  </a:moveTo>
                  <a:cubicBezTo>
                    <a:pt x="461" y="24"/>
                    <a:pt x="521" y="171"/>
                    <a:pt x="409" y="245"/>
                  </a:cubicBezTo>
                  <a:cubicBezTo>
                    <a:pt x="430" y="161"/>
                    <a:pt x="437" y="85"/>
                    <a:pt x="427" y="0"/>
                  </a:cubicBezTo>
                  <a:cubicBezTo>
                    <a:pt x="421" y="109"/>
                    <a:pt x="412" y="165"/>
                    <a:pt x="400" y="263"/>
                  </a:cubicBezTo>
                  <a:cubicBezTo>
                    <a:pt x="397" y="254"/>
                    <a:pt x="398" y="229"/>
                    <a:pt x="391" y="236"/>
                  </a:cubicBezTo>
                  <a:cubicBezTo>
                    <a:pt x="380" y="247"/>
                    <a:pt x="386" y="267"/>
                    <a:pt x="382" y="282"/>
                  </a:cubicBezTo>
                  <a:cubicBezTo>
                    <a:pt x="375" y="312"/>
                    <a:pt x="372" y="310"/>
                    <a:pt x="355" y="336"/>
                  </a:cubicBezTo>
                  <a:cubicBezTo>
                    <a:pt x="349" y="321"/>
                    <a:pt x="336" y="307"/>
                    <a:pt x="336" y="291"/>
                  </a:cubicBezTo>
                  <a:cubicBezTo>
                    <a:pt x="336" y="288"/>
                    <a:pt x="382" y="257"/>
                    <a:pt x="364" y="245"/>
                  </a:cubicBezTo>
                  <a:cubicBezTo>
                    <a:pt x="353" y="238"/>
                    <a:pt x="339" y="251"/>
                    <a:pt x="327" y="254"/>
                  </a:cubicBezTo>
                  <a:cubicBezTo>
                    <a:pt x="318" y="248"/>
                    <a:pt x="302" y="247"/>
                    <a:pt x="300" y="236"/>
                  </a:cubicBezTo>
                  <a:cubicBezTo>
                    <a:pt x="295" y="209"/>
                    <a:pt x="309" y="181"/>
                    <a:pt x="309" y="154"/>
                  </a:cubicBezTo>
                  <a:cubicBezTo>
                    <a:pt x="309" y="115"/>
                    <a:pt x="303" y="75"/>
                    <a:pt x="300" y="36"/>
                  </a:cubicBezTo>
                  <a:cubicBezTo>
                    <a:pt x="280" y="333"/>
                    <a:pt x="290" y="212"/>
                    <a:pt x="273" y="400"/>
                  </a:cubicBezTo>
                  <a:cubicBezTo>
                    <a:pt x="265" y="352"/>
                    <a:pt x="263" y="329"/>
                    <a:pt x="236" y="291"/>
                  </a:cubicBezTo>
                  <a:cubicBezTo>
                    <a:pt x="216" y="147"/>
                    <a:pt x="236" y="281"/>
                    <a:pt x="236" y="345"/>
                  </a:cubicBezTo>
                  <a:cubicBezTo>
                    <a:pt x="236" y="378"/>
                    <a:pt x="230" y="412"/>
                    <a:pt x="227" y="445"/>
                  </a:cubicBezTo>
                  <a:cubicBezTo>
                    <a:pt x="221" y="436"/>
                    <a:pt x="220" y="418"/>
                    <a:pt x="209" y="418"/>
                  </a:cubicBezTo>
                  <a:cubicBezTo>
                    <a:pt x="200" y="418"/>
                    <a:pt x="204" y="453"/>
                    <a:pt x="200" y="445"/>
                  </a:cubicBezTo>
                  <a:cubicBezTo>
                    <a:pt x="191" y="426"/>
                    <a:pt x="194" y="403"/>
                    <a:pt x="191" y="382"/>
                  </a:cubicBezTo>
                  <a:cubicBezTo>
                    <a:pt x="188" y="391"/>
                    <a:pt x="191" y="412"/>
                    <a:pt x="182" y="409"/>
                  </a:cubicBezTo>
                  <a:cubicBezTo>
                    <a:pt x="159" y="401"/>
                    <a:pt x="169" y="359"/>
                    <a:pt x="155" y="345"/>
                  </a:cubicBezTo>
                  <a:cubicBezTo>
                    <a:pt x="148" y="338"/>
                    <a:pt x="136" y="339"/>
                    <a:pt x="127" y="336"/>
                  </a:cubicBezTo>
                  <a:cubicBezTo>
                    <a:pt x="136" y="348"/>
                    <a:pt x="145" y="361"/>
                    <a:pt x="155" y="373"/>
                  </a:cubicBezTo>
                  <a:cubicBezTo>
                    <a:pt x="163" y="383"/>
                    <a:pt x="182" y="387"/>
                    <a:pt x="182" y="400"/>
                  </a:cubicBezTo>
                  <a:cubicBezTo>
                    <a:pt x="182" y="413"/>
                    <a:pt x="164" y="418"/>
                    <a:pt x="155" y="427"/>
                  </a:cubicBezTo>
                  <a:cubicBezTo>
                    <a:pt x="158" y="463"/>
                    <a:pt x="159" y="500"/>
                    <a:pt x="164" y="536"/>
                  </a:cubicBezTo>
                  <a:cubicBezTo>
                    <a:pt x="165" y="545"/>
                    <a:pt x="177" y="571"/>
                    <a:pt x="173" y="563"/>
                  </a:cubicBezTo>
                  <a:cubicBezTo>
                    <a:pt x="132" y="481"/>
                    <a:pt x="177" y="550"/>
                    <a:pt x="136" y="491"/>
                  </a:cubicBezTo>
                  <a:cubicBezTo>
                    <a:pt x="133" y="503"/>
                    <a:pt x="138" y="533"/>
                    <a:pt x="127" y="527"/>
                  </a:cubicBezTo>
                  <a:cubicBezTo>
                    <a:pt x="113" y="520"/>
                    <a:pt x="116" y="497"/>
                    <a:pt x="118" y="482"/>
                  </a:cubicBezTo>
                  <a:cubicBezTo>
                    <a:pt x="120" y="465"/>
                    <a:pt x="145" y="432"/>
                    <a:pt x="155" y="418"/>
                  </a:cubicBezTo>
                  <a:cubicBezTo>
                    <a:pt x="149" y="400"/>
                    <a:pt x="137" y="382"/>
                    <a:pt x="136" y="363"/>
                  </a:cubicBezTo>
                  <a:cubicBezTo>
                    <a:pt x="134" y="327"/>
                    <a:pt x="134" y="289"/>
                    <a:pt x="145" y="254"/>
                  </a:cubicBezTo>
                  <a:cubicBezTo>
                    <a:pt x="150" y="239"/>
                    <a:pt x="152" y="285"/>
                    <a:pt x="155" y="300"/>
                  </a:cubicBezTo>
                  <a:cubicBezTo>
                    <a:pt x="158" y="270"/>
                    <a:pt x="172" y="238"/>
                    <a:pt x="164" y="209"/>
                  </a:cubicBezTo>
                  <a:cubicBezTo>
                    <a:pt x="161" y="198"/>
                    <a:pt x="146" y="232"/>
                    <a:pt x="136" y="227"/>
                  </a:cubicBezTo>
                  <a:cubicBezTo>
                    <a:pt x="120" y="219"/>
                    <a:pt x="118" y="197"/>
                    <a:pt x="109" y="182"/>
                  </a:cubicBezTo>
                  <a:cubicBezTo>
                    <a:pt x="103" y="191"/>
                    <a:pt x="102" y="209"/>
                    <a:pt x="91" y="209"/>
                  </a:cubicBezTo>
                  <a:cubicBezTo>
                    <a:pt x="82" y="209"/>
                    <a:pt x="100" y="173"/>
                    <a:pt x="100" y="182"/>
                  </a:cubicBezTo>
                  <a:cubicBezTo>
                    <a:pt x="100" y="212"/>
                    <a:pt x="97" y="243"/>
                    <a:pt x="91" y="273"/>
                  </a:cubicBezTo>
                  <a:cubicBezTo>
                    <a:pt x="88" y="292"/>
                    <a:pt x="73" y="327"/>
                    <a:pt x="73" y="327"/>
                  </a:cubicBezTo>
                  <a:cubicBezTo>
                    <a:pt x="55" y="440"/>
                    <a:pt x="70" y="370"/>
                    <a:pt x="55" y="245"/>
                  </a:cubicBezTo>
                  <a:cubicBezTo>
                    <a:pt x="43" y="148"/>
                    <a:pt x="63" y="163"/>
                    <a:pt x="9" y="145"/>
                  </a:cubicBezTo>
                  <a:cubicBezTo>
                    <a:pt x="15" y="227"/>
                    <a:pt x="49" y="353"/>
                    <a:pt x="0" y="427"/>
                  </a:cubicBezTo>
                  <a:cubicBezTo>
                    <a:pt x="50" y="444"/>
                    <a:pt x="33" y="480"/>
                    <a:pt x="46" y="527"/>
                  </a:cubicBezTo>
                  <a:cubicBezTo>
                    <a:pt x="91" y="460"/>
                    <a:pt x="36" y="530"/>
                    <a:pt x="73" y="591"/>
                  </a:cubicBezTo>
                  <a:cubicBezTo>
                    <a:pt x="80" y="602"/>
                    <a:pt x="97" y="579"/>
                    <a:pt x="109" y="573"/>
                  </a:cubicBezTo>
                  <a:cubicBezTo>
                    <a:pt x="112" y="594"/>
                    <a:pt x="105" y="619"/>
                    <a:pt x="118" y="636"/>
                  </a:cubicBezTo>
                  <a:cubicBezTo>
                    <a:pt x="125" y="644"/>
                    <a:pt x="141" y="628"/>
                    <a:pt x="145" y="618"/>
                  </a:cubicBezTo>
                  <a:cubicBezTo>
                    <a:pt x="154" y="595"/>
                    <a:pt x="152" y="569"/>
                    <a:pt x="155" y="545"/>
                  </a:cubicBezTo>
                  <a:cubicBezTo>
                    <a:pt x="161" y="560"/>
                    <a:pt x="167" y="576"/>
                    <a:pt x="173" y="591"/>
                  </a:cubicBezTo>
                  <a:cubicBezTo>
                    <a:pt x="176" y="600"/>
                    <a:pt x="177" y="626"/>
                    <a:pt x="182" y="618"/>
                  </a:cubicBezTo>
                  <a:cubicBezTo>
                    <a:pt x="195" y="596"/>
                    <a:pt x="205" y="509"/>
                    <a:pt x="209" y="482"/>
                  </a:cubicBezTo>
                  <a:cubicBezTo>
                    <a:pt x="233" y="554"/>
                    <a:pt x="164" y="642"/>
                    <a:pt x="264" y="618"/>
                  </a:cubicBezTo>
                  <a:cubicBezTo>
                    <a:pt x="273" y="612"/>
                    <a:pt x="286" y="609"/>
                    <a:pt x="291" y="600"/>
                  </a:cubicBezTo>
                  <a:cubicBezTo>
                    <a:pt x="299" y="586"/>
                    <a:pt x="289" y="565"/>
                    <a:pt x="300" y="554"/>
                  </a:cubicBezTo>
                  <a:cubicBezTo>
                    <a:pt x="314" y="540"/>
                    <a:pt x="337" y="542"/>
                    <a:pt x="355" y="536"/>
                  </a:cubicBezTo>
                  <a:cubicBezTo>
                    <a:pt x="346" y="533"/>
                    <a:pt x="332" y="536"/>
                    <a:pt x="327" y="527"/>
                  </a:cubicBezTo>
                  <a:cubicBezTo>
                    <a:pt x="323" y="519"/>
                    <a:pt x="328" y="496"/>
                    <a:pt x="336" y="500"/>
                  </a:cubicBezTo>
                  <a:cubicBezTo>
                    <a:pt x="347" y="506"/>
                    <a:pt x="339" y="525"/>
                    <a:pt x="345" y="536"/>
                  </a:cubicBezTo>
                  <a:cubicBezTo>
                    <a:pt x="349" y="544"/>
                    <a:pt x="358" y="548"/>
                    <a:pt x="364" y="554"/>
                  </a:cubicBezTo>
                  <a:cubicBezTo>
                    <a:pt x="373" y="551"/>
                    <a:pt x="384" y="552"/>
                    <a:pt x="391" y="545"/>
                  </a:cubicBezTo>
                  <a:cubicBezTo>
                    <a:pt x="398" y="538"/>
                    <a:pt x="395" y="510"/>
                    <a:pt x="400" y="518"/>
                  </a:cubicBezTo>
                  <a:cubicBezTo>
                    <a:pt x="410" y="534"/>
                    <a:pt x="403" y="555"/>
                    <a:pt x="409" y="573"/>
                  </a:cubicBezTo>
                  <a:cubicBezTo>
                    <a:pt x="412" y="583"/>
                    <a:pt x="421" y="591"/>
                    <a:pt x="427" y="600"/>
                  </a:cubicBezTo>
                  <a:cubicBezTo>
                    <a:pt x="445" y="547"/>
                    <a:pt x="435" y="582"/>
                    <a:pt x="445" y="491"/>
                  </a:cubicBezTo>
                  <a:close/>
                </a:path>
              </a:pathLst>
            </a:custGeom>
            <a:solidFill>
              <a:srgbClr val="33CC33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197" name="Freeform 13"/>
            <p:cNvSpPr>
              <a:spLocks/>
            </p:cNvSpPr>
            <p:nvPr/>
          </p:nvSpPr>
          <p:spPr bwMode="auto">
            <a:xfrm>
              <a:off x="436" y="3262"/>
              <a:ext cx="1627" cy="953"/>
            </a:xfrm>
            <a:custGeom>
              <a:avLst/>
              <a:gdLst>
                <a:gd name="T0" fmla="*/ 1600 w 1627"/>
                <a:gd name="T1" fmla="*/ 802 h 953"/>
                <a:gd name="T2" fmla="*/ 1582 w 1627"/>
                <a:gd name="T3" fmla="*/ 620 h 953"/>
                <a:gd name="T4" fmla="*/ 1518 w 1627"/>
                <a:gd name="T5" fmla="*/ 556 h 953"/>
                <a:gd name="T6" fmla="*/ 1446 w 1627"/>
                <a:gd name="T7" fmla="*/ 429 h 953"/>
                <a:gd name="T8" fmla="*/ 1427 w 1627"/>
                <a:gd name="T9" fmla="*/ 384 h 953"/>
                <a:gd name="T10" fmla="*/ 1373 w 1627"/>
                <a:gd name="T11" fmla="*/ 175 h 953"/>
                <a:gd name="T12" fmla="*/ 1382 w 1627"/>
                <a:gd name="T13" fmla="*/ 238 h 953"/>
                <a:gd name="T14" fmla="*/ 1327 w 1627"/>
                <a:gd name="T15" fmla="*/ 211 h 953"/>
                <a:gd name="T16" fmla="*/ 1355 w 1627"/>
                <a:gd name="T17" fmla="*/ 275 h 953"/>
                <a:gd name="T18" fmla="*/ 1400 w 1627"/>
                <a:gd name="T19" fmla="*/ 438 h 953"/>
                <a:gd name="T20" fmla="*/ 1400 w 1627"/>
                <a:gd name="T21" fmla="*/ 484 h 953"/>
                <a:gd name="T22" fmla="*/ 1446 w 1627"/>
                <a:gd name="T23" fmla="*/ 729 h 953"/>
                <a:gd name="T24" fmla="*/ 1355 w 1627"/>
                <a:gd name="T25" fmla="*/ 638 h 953"/>
                <a:gd name="T26" fmla="*/ 1318 w 1627"/>
                <a:gd name="T27" fmla="*/ 466 h 953"/>
                <a:gd name="T28" fmla="*/ 1255 w 1627"/>
                <a:gd name="T29" fmla="*/ 138 h 953"/>
                <a:gd name="T30" fmla="*/ 1282 w 1627"/>
                <a:gd name="T31" fmla="*/ 438 h 953"/>
                <a:gd name="T32" fmla="*/ 1191 w 1627"/>
                <a:gd name="T33" fmla="*/ 411 h 953"/>
                <a:gd name="T34" fmla="*/ 1137 w 1627"/>
                <a:gd name="T35" fmla="*/ 120 h 953"/>
                <a:gd name="T36" fmla="*/ 1109 w 1627"/>
                <a:gd name="T37" fmla="*/ 120 h 953"/>
                <a:gd name="T38" fmla="*/ 1055 w 1627"/>
                <a:gd name="T39" fmla="*/ 138 h 953"/>
                <a:gd name="T40" fmla="*/ 1018 w 1627"/>
                <a:gd name="T41" fmla="*/ 193 h 953"/>
                <a:gd name="T42" fmla="*/ 991 w 1627"/>
                <a:gd name="T43" fmla="*/ 156 h 953"/>
                <a:gd name="T44" fmla="*/ 964 w 1627"/>
                <a:gd name="T45" fmla="*/ 366 h 953"/>
                <a:gd name="T46" fmla="*/ 1018 w 1627"/>
                <a:gd name="T47" fmla="*/ 275 h 953"/>
                <a:gd name="T48" fmla="*/ 1100 w 1627"/>
                <a:gd name="T49" fmla="*/ 238 h 953"/>
                <a:gd name="T50" fmla="*/ 1018 w 1627"/>
                <a:gd name="T51" fmla="*/ 447 h 953"/>
                <a:gd name="T52" fmla="*/ 946 w 1627"/>
                <a:gd name="T53" fmla="*/ 356 h 953"/>
                <a:gd name="T54" fmla="*/ 864 w 1627"/>
                <a:gd name="T55" fmla="*/ 302 h 953"/>
                <a:gd name="T56" fmla="*/ 782 w 1627"/>
                <a:gd name="T57" fmla="*/ 466 h 953"/>
                <a:gd name="T58" fmla="*/ 646 w 1627"/>
                <a:gd name="T59" fmla="*/ 266 h 953"/>
                <a:gd name="T60" fmla="*/ 573 w 1627"/>
                <a:gd name="T61" fmla="*/ 156 h 953"/>
                <a:gd name="T62" fmla="*/ 564 w 1627"/>
                <a:gd name="T63" fmla="*/ 484 h 953"/>
                <a:gd name="T64" fmla="*/ 537 w 1627"/>
                <a:gd name="T65" fmla="*/ 402 h 953"/>
                <a:gd name="T66" fmla="*/ 491 w 1627"/>
                <a:gd name="T67" fmla="*/ 284 h 953"/>
                <a:gd name="T68" fmla="*/ 546 w 1627"/>
                <a:gd name="T69" fmla="*/ 738 h 953"/>
                <a:gd name="T70" fmla="*/ 482 w 1627"/>
                <a:gd name="T71" fmla="*/ 711 h 953"/>
                <a:gd name="T72" fmla="*/ 446 w 1627"/>
                <a:gd name="T73" fmla="*/ 756 h 953"/>
                <a:gd name="T74" fmla="*/ 409 w 1627"/>
                <a:gd name="T75" fmla="*/ 920 h 953"/>
                <a:gd name="T76" fmla="*/ 337 w 1627"/>
                <a:gd name="T77" fmla="*/ 802 h 953"/>
                <a:gd name="T78" fmla="*/ 309 w 1627"/>
                <a:gd name="T79" fmla="*/ 847 h 953"/>
                <a:gd name="T80" fmla="*/ 237 w 1627"/>
                <a:gd name="T81" fmla="*/ 584 h 953"/>
                <a:gd name="T82" fmla="*/ 200 w 1627"/>
                <a:gd name="T83" fmla="*/ 747 h 953"/>
                <a:gd name="T84" fmla="*/ 100 w 1627"/>
                <a:gd name="T85" fmla="*/ 502 h 953"/>
                <a:gd name="T86" fmla="*/ 28 w 1627"/>
                <a:gd name="T87" fmla="*/ 620 h 953"/>
                <a:gd name="T88" fmla="*/ 55 w 1627"/>
                <a:gd name="T89" fmla="*/ 793 h 953"/>
                <a:gd name="T90" fmla="*/ 518 w 1627"/>
                <a:gd name="T91" fmla="*/ 920 h 953"/>
                <a:gd name="T92" fmla="*/ 491 w 1627"/>
                <a:gd name="T93" fmla="*/ 802 h 953"/>
                <a:gd name="T94" fmla="*/ 573 w 1627"/>
                <a:gd name="T95" fmla="*/ 820 h 953"/>
                <a:gd name="T96" fmla="*/ 646 w 1627"/>
                <a:gd name="T97" fmla="*/ 766 h 953"/>
                <a:gd name="T98" fmla="*/ 782 w 1627"/>
                <a:gd name="T99" fmla="*/ 893 h 953"/>
                <a:gd name="T100" fmla="*/ 955 w 1627"/>
                <a:gd name="T101" fmla="*/ 866 h 953"/>
                <a:gd name="T102" fmla="*/ 991 w 1627"/>
                <a:gd name="T103" fmla="*/ 829 h 953"/>
                <a:gd name="T104" fmla="*/ 1000 w 1627"/>
                <a:gd name="T105" fmla="*/ 611 h 953"/>
                <a:gd name="T106" fmla="*/ 1155 w 1627"/>
                <a:gd name="T107" fmla="*/ 856 h 953"/>
                <a:gd name="T108" fmla="*/ 1237 w 1627"/>
                <a:gd name="T109" fmla="*/ 838 h 953"/>
                <a:gd name="T110" fmla="*/ 1327 w 1627"/>
                <a:gd name="T111" fmla="*/ 802 h 953"/>
                <a:gd name="T112" fmla="*/ 1391 w 1627"/>
                <a:gd name="T113" fmla="*/ 793 h 953"/>
                <a:gd name="T114" fmla="*/ 1482 w 1627"/>
                <a:gd name="T115" fmla="*/ 911 h 953"/>
                <a:gd name="T116" fmla="*/ 1518 w 1627"/>
                <a:gd name="T117" fmla="*/ 684 h 953"/>
                <a:gd name="T118" fmla="*/ 1555 w 1627"/>
                <a:gd name="T119" fmla="*/ 720 h 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27" h="953">
                  <a:moveTo>
                    <a:pt x="1627" y="893"/>
                  </a:moveTo>
                  <a:cubicBezTo>
                    <a:pt x="1624" y="881"/>
                    <a:pt x="1622" y="868"/>
                    <a:pt x="1618" y="856"/>
                  </a:cubicBezTo>
                  <a:cubicBezTo>
                    <a:pt x="1613" y="838"/>
                    <a:pt x="1600" y="802"/>
                    <a:pt x="1600" y="802"/>
                  </a:cubicBezTo>
                  <a:cubicBezTo>
                    <a:pt x="1579" y="865"/>
                    <a:pt x="1600" y="815"/>
                    <a:pt x="1582" y="738"/>
                  </a:cubicBezTo>
                  <a:cubicBezTo>
                    <a:pt x="1580" y="727"/>
                    <a:pt x="1570" y="720"/>
                    <a:pt x="1564" y="711"/>
                  </a:cubicBezTo>
                  <a:cubicBezTo>
                    <a:pt x="1553" y="667"/>
                    <a:pt x="1557" y="657"/>
                    <a:pt x="1582" y="620"/>
                  </a:cubicBezTo>
                  <a:cubicBezTo>
                    <a:pt x="1570" y="617"/>
                    <a:pt x="1549" y="623"/>
                    <a:pt x="1546" y="611"/>
                  </a:cubicBezTo>
                  <a:cubicBezTo>
                    <a:pt x="1526" y="539"/>
                    <a:pt x="1551" y="376"/>
                    <a:pt x="1527" y="502"/>
                  </a:cubicBezTo>
                  <a:cubicBezTo>
                    <a:pt x="1524" y="520"/>
                    <a:pt x="1521" y="538"/>
                    <a:pt x="1518" y="556"/>
                  </a:cubicBezTo>
                  <a:cubicBezTo>
                    <a:pt x="1497" y="492"/>
                    <a:pt x="1511" y="486"/>
                    <a:pt x="1482" y="529"/>
                  </a:cubicBezTo>
                  <a:cubicBezTo>
                    <a:pt x="1473" y="501"/>
                    <a:pt x="1478" y="413"/>
                    <a:pt x="1455" y="484"/>
                  </a:cubicBezTo>
                  <a:cubicBezTo>
                    <a:pt x="1452" y="466"/>
                    <a:pt x="1452" y="447"/>
                    <a:pt x="1446" y="429"/>
                  </a:cubicBezTo>
                  <a:cubicBezTo>
                    <a:pt x="1428" y="376"/>
                    <a:pt x="1417" y="428"/>
                    <a:pt x="1437" y="375"/>
                  </a:cubicBezTo>
                  <a:cubicBezTo>
                    <a:pt x="1431" y="369"/>
                    <a:pt x="1418" y="356"/>
                    <a:pt x="1418" y="356"/>
                  </a:cubicBezTo>
                  <a:cubicBezTo>
                    <a:pt x="1421" y="365"/>
                    <a:pt x="1437" y="384"/>
                    <a:pt x="1427" y="384"/>
                  </a:cubicBezTo>
                  <a:cubicBezTo>
                    <a:pt x="1416" y="384"/>
                    <a:pt x="1412" y="367"/>
                    <a:pt x="1409" y="356"/>
                  </a:cubicBezTo>
                  <a:cubicBezTo>
                    <a:pt x="1391" y="288"/>
                    <a:pt x="1404" y="215"/>
                    <a:pt x="1382" y="147"/>
                  </a:cubicBezTo>
                  <a:cubicBezTo>
                    <a:pt x="1379" y="156"/>
                    <a:pt x="1380" y="182"/>
                    <a:pt x="1373" y="175"/>
                  </a:cubicBezTo>
                  <a:cubicBezTo>
                    <a:pt x="1359" y="161"/>
                    <a:pt x="1355" y="120"/>
                    <a:pt x="1355" y="120"/>
                  </a:cubicBezTo>
                  <a:cubicBezTo>
                    <a:pt x="1358" y="141"/>
                    <a:pt x="1359" y="163"/>
                    <a:pt x="1364" y="184"/>
                  </a:cubicBezTo>
                  <a:cubicBezTo>
                    <a:pt x="1368" y="202"/>
                    <a:pt x="1382" y="238"/>
                    <a:pt x="1382" y="238"/>
                  </a:cubicBezTo>
                  <a:cubicBezTo>
                    <a:pt x="1370" y="312"/>
                    <a:pt x="1378" y="306"/>
                    <a:pt x="1364" y="256"/>
                  </a:cubicBezTo>
                  <a:cubicBezTo>
                    <a:pt x="1361" y="247"/>
                    <a:pt x="1361" y="236"/>
                    <a:pt x="1355" y="229"/>
                  </a:cubicBezTo>
                  <a:cubicBezTo>
                    <a:pt x="1348" y="220"/>
                    <a:pt x="1336" y="217"/>
                    <a:pt x="1327" y="211"/>
                  </a:cubicBezTo>
                  <a:cubicBezTo>
                    <a:pt x="1306" y="146"/>
                    <a:pt x="1298" y="172"/>
                    <a:pt x="1327" y="129"/>
                  </a:cubicBezTo>
                  <a:cubicBezTo>
                    <a:pt x="1263" y="0"/>
                    <a:pt x="1324" y="285"/>
                    <a:pt x="1327" y="311"/>
                  </a:cubicBezTo>
                  <a:cubicBezTo>
                    <a:pt x="1337" y="283"/>
                    <a:pt x="1334" y="209"/>
                    <a:pt x="1355" y="275"/>
                  </a:cubicBezTo>
                  <a:cubicBezTo>
                    <a:pt x="1361" y="266"/>
                    <a:pt x="1362" y="243"/>
                    <a:pt x="1373" y="247"/>
                  </a:cubicBezTo>
                  <a:cubicBezTo>
                    <a:pt x="1385" y="251"/>
                    <a:pt x="1380" y="271"/>
                    <a:pt x="1382" y="284"/>
                  </a:cubicBezTo>
                  <a:cubicBezTo>
                    <a:pt x="1389" y="335"/>
                    <a:pt x="1394" y="387"/>
                    <a:pt x="1400" y="438"/>
                  </a:cubicBezTo>
                  <a:cubicBezTo>
                    <a:pt x="1406" y="429"/>
                    <a:pt x="1416" y="422"/>
                    <a:pt x="1418" y="411"/>
                  </a:cubicBezTo>
                  <a:cubicBezTo>
                    <a:pt x="1420" y="402"/>
                    <a:pt x="1411" y="375"/>
                    <a:pt x="1409" y="384"/>
                  </a:cubicBezTo>
                  <a:cubicBezTo>
                    <a:pt x="1401" y="416"/>
                    <a:pt x="1400" y="484"/>
                    <a:pt x="1400" y="484"/>
                  </a:cubicBezTo>
                  <a:cubicBezTo>
                    <a:pt x="1425" y="522"/>
                    <a:pt x="1430" y="564"/>
                    <a:pt x="1455" y="602"/>
                  </a:cubicBezTo>
                  <a:cubicBezTo>
                    <a:pt x="1432" y="788"/>
                    <a:pt x="1455" y="556"/>
                    <a:pt x="1455" y="756"/>
                  </a:cubicBezTo>
                  <a:cubicBezTo>
                    <a:pt x="1455" y="765"/>
                    <a:pt x="1448" y="738"/>
                    <a:pt x="1446" y="729"/>
                  </a:cubicBezTo>
                  <a:cubicBezTo>
                    <a:pt x="1432" y="672"/>
                    <a:pt x="1429" y="684"/>
                    <a:pt x="1400" y="638"/>
                  </a:cubicBezTo>
                  <a:cubicBezTo>
                    <a:pt x="1397" y="620"/>
                    <a:pt x="1409" y="584"/>
                    <a:pt x="1391" y="584"/>
                  </a:cubicBezTo>
                  <a:cubicBezTo>
                    <a:pt x="1369" y="584"/>
                    <a:pt x="1355" y="638"/>
                    <a:pt x="1355" y="638"/>
                  </a:cubicBezTo>
                  <a:cubicBezTo>
                    <a:pt x="1351" y="617"/>
                    <a:pt x="1314" y="434"/>
                    <a:pt x="1346" y="529"/>
                  </a:cubicBezTo>
                  <a:cubicBezTo>
                    <a:pt x="1350" y="511"/>
                    <a:pt x="1368" y="463"/>
                    <a:pt x="1346" y="447"/>
                  </a:cubicBezTo>
                  <a:cubicBezTo>
                    <a:pt x="1337" y="440"/>
                    <a:pt x="1327" y="460"/>
                    <a:pt x="1318" y="466"/>
                  </a:cubicBezTo>
                  <a:cubicBezTo>
                    <a:pt x="1301" y="398"/>
                    <a:pt x="1322" y="326"/>
                    <a:pt x="1282" y="266"/>
                  </a:cubicBezTo>
                  <a:cubicBezTo>
                    <a:pt x="1279" y="242"/>
                    <a:pt x="1278" y="217"/>
                    <a:pt x="1273" y="193"/>
                  </a:cubicBezTo>
                  <a:cubicBezTo>
                    <a:pt x="1269" y="174"/>
                    <a:pt x="1250" y="119"/>
                    <a:pt x="1255" y="138"/>
                  </a:cubicBezTo>
                  <a:cubicBezTo>
                    <a:pt x="1258" y="150"/>
                    <a:pt x="1260" y="163"/>
                    <a:pt x="1264" y="175"/>
                  </a:cubicBezTo>
                  <a:cubicBezTo>
                    <a:pt x="1269" y="193"/>
                    <a:pt x="1282" y="229"/>
                    <a:pt x="1282" y="229"/>
                  </a:cubicBezTo>
                  <a:cubicBezTo>
                    <a:pt x="1296" y="316"/>
                    <a:pt x="1298" y="341"/>
                    <a:pt x="1282" y="438"/>
                  </a:cubicBezTo>
                  <a:cubicBezTo>
                    <a:pt x="1242" y="412"/>
                    <a:pt x="1251" y="399"/>
                    <a:pt x="1237" y="356"/>
                  </a:cubicBezTo>
                  <a:cubicBezTo>
                    <a:pt x="1221" y="712"/>
                    <a:pt x="1235" y="598"/>
                    <a:pt x="1218" y="466"/>
                  </a:cubicBezTo>
                  <a:cubicBezTo>
                    <a:pt x="1215" y="441"/>
                    <a:pt x="1204" y="431"/>
                    <a:pt x="1191" y="411"/>
                  </a:cubicBezTo>
                  <a:cubicBezTo>
                    <a:pt x="1214" y="342"/>
                    <a:pt x="1215" y="351"/>
                    <a:pt x="1182" y="284"/>
                  </a:cubicBezTo>
                  <a:cubicBezTo>
                    <a:pt x="1147" y="390"/>
                    <a:pt x="1165" y="357"/>
                    <a:pt x="1155" y="175"/>
                  </a:cubicBezTo>
                  <a:cubicBezTo>
                    <a:pt x="1130" y="276"/>
                    <a:pt x="1169" y="135"/>
                    <a:pt x="1137" y="120"/>
                  </a:cubicBezTo>
                  <a:cubicBezTo>
                    <a:pt x="1112" y="108"/>
                    <a:pt x="1130" y="175"/>
                    <a:pt x="1127" y="202"/>
                  </a:cubicBezTo>
                  <a:cubicBezTo>
                    <a:pt x="1124" y="184"/>
                    <a:pt x="1122" y="165"/>
                    <a:pt x="1118" y="147"/>
                  </a:cubicBezTo>
                  <a:cubicBezTo>
                    <a:pt x="1116" y="138"/>
                    <a:pt x="1118" y="122"/>
                    <a:pt x="1109" y="120"/>
                  </a:cubicBezTo>
                  <a:cubicBezTo>
                    <a:pt x="1096" y="117"/>
                    <a:pt x="1085" y="132"/>
                    <a:pt x="1073" y="138"/>
                  </a:cubicBezTo>
                  <a:cubicBezTo>
                    <a:pt x="1073" y="138"/>
                    <a:pt x="1067" y="120"/>
                    <a:pt x="1064" y="111"/>
                  </a:cubicBezTo>
                  <a:cubicBezTo>
                    <a:pt x="1061" y="120"/>
                    <a:pt x="1064" y="138"/>
                    <a:pt x="1055" y="138"/>
                  </a:cubicBezTo>
                  <a:cubicBezTo>
                    <a:pt x="1046" y="138"/>
                    <a:pt x="1049" y="102"/>
                    <a:pt x="1046" y="111"/>
                  </a:cubicBezTo>
                  <a:cubicBezTo>
                    <a:pt x="1037" y="137"/>
                    <a:pt x="1040" y="166"/>
                    <a:pt x="1037" y="193"/>
                  </a:cubicBezTo>
                  <a:cubicBezTo>
                    <a:pt x="1010" y="121"/>
                    <a:pt x="1043" y="193"/>
                    <a:pt x="1018" y="193"/>
                  </a:cubicBezTo>
                  <a:cubicBezTo>
                    <a:pt x="1009" y="193"/>
                    <a:pt x="1011" y="175"/>
                    <a:pt x="1009" y="166"/>
                  </a:cubicBezTo>
                  <a:cubicBezTo>
                    <a:pt x="1005" y="151"/>
                    <a:pt x="1003" y="135"/>
                    <a:pt x="1000" y="120"/>
                  </a:cubicBezTo>
                  <a:cubicBezTo>
                    <a:pt x="997" y="132"/>
                    <a:pt x="991" y="144"/>
                    <a:pt x="991" y="156"/>
                  </a:cubicBezTo>
                  <a:cubicBezTo>
                    <a:pt x="991" y="166"/>
                    <a:pt x="1000" y="194"/>
                    <a:pt x="1000" y="184"/>
                  </a:cubicBezTo>
                  <a:cubicBezTo>
                    <a:pt x="1000" y="171"/>
                    <a:pt x="994" y="159"/>
                    <a:pt x="991" y="147"/>
                  </a:cubicBezTo>
                  <a:cubicBezTo>
                    <a:pt x="973" y="222"/>
                    <a:pt x="946" y="278"/>
                    <a:pt x="964" y="366"/>
                  </a:cubicBezTo>
                  <a:cubicBezTo>
                    <a:pt x="971" y="402"/>
                    <a:pt x="982" y="256"/>
                    <a:pt x="982" y="256"/>
                  </a:cubicBezTo>
                  <a:cubicBezTo>
                    <a:pt x="994" y="305"/>
                    <a:pt x="1003" y="341"/>
                    <a:pt x="1009" y="393"/>
                  </a:cubicBezTo>
                  <a:cubicBezTo>
                    <a:pt x="1019" y="352"/>
                    <a:pt x="1032" y="316"/>
                    <a:pt x="1018" y="275"/>
                  </a:cubicBezTo>
                  <a:cubicBezTo>
                    <a:pt x="1021" y="314"/>
                    <a:pt x="1016" y="355"/>
                    <a:pt x="1027" y="393"/>
                  </a:cubicBezTo>
                  <a:cubicBezTo>
                    <a:pt x="1029" y="401"/>
                    <a:pt x="1044" y="383"/>
                    <a:pt x="1046" y="375"/>
                  </a:cubicBezTo>
                  <a:cubicBezTo>
                    <a:pt x="1062" y="306"/>
                    <a:pt x="1031" y="261"/>
                    <a:pt x="1100" y="238"/>
                  </a:cubicBezTo>
                  <a:cubicBezTo>
                    <a:pt x="1093" y="333"/>
                    <a:pt x="1095" y="365"/>
                    <a:pt x="1046" y="438"/>
                  </a:cubicBezTo>
                  <a:cubicBezTo>
                    <a:pt x="1043" y="447"/>
                    <a:pt x="1046" y="463"/>
                    <a:pt x="1037" y="466"/>
                  </a:cubicBezTo>
                  <a:cubicBezTo>
                    <a:pt x="1028" y="469"/>
                    <a:pt x="1023" y="454"/>
                    <a:pt x="1018" y="447"/>
                  </a:cubicBezTo>
                  <a:cubicBezTo>
                    <a:pt x="1004" y="427"/>
                    <a:pt x="995" y="404"/>
                    <a:pt x="982" y="384"/>
                  </a:cubicBezTo>
                  <a:cubicBezTo>
                    <a:pt x="976" y="393"/>
                    <a:pt x="975" y="411"/>
                    <a:pt x="964" y="411"/>
                  </a:cubicBezTo>
                  <a:cubicBezTo>
                    <a:pt x="919" y="411"/>
                    <a:pt x="942" y="370"/>
                    <a:pt x="946" y="356"/>
                  </a:cubicBezTo>
                  <a:cubicBezTo>
                    <a:pt x="960" y="414"/>
                    <a:pt x="974" y="484"/>
                    <a:pt x="927" y="529"/>
                  </a:cubicBezTo>
                  <a:cubicBezTo>
                    <a:pt x="908" y="165"/>
                    <a:pt x="945" y="75"/>
                    <a:pt x="891" y="238"/>
                  </a:cubicBezTo>
                  <a:cubicBezTo>
                    <a:pt x="876" y="485"/>
                    <a:pt x="881" y="385"/>
                    <a:pt x="864" y="302"/>
                  </a:cubicBezTo>
                  <a:cubicBezTo>
                    <a:pt x="834" y="454"/>
                    <a:pt x="862" y="194"/>
                    <a:pt x="837" y="120"/>
                  </a:cubicBezTo>
                  <a:cubicBezTo>
                    <a:pt x="823" y="619"/>
                    <a:pt x="876" y="499"/>
                    <a:pt x="800" y="384"/>
                  </a:cubicBezTo>
                  <a:cubicBezTo>
                    <a:pt x="793" y="411"/>
                    <a:pt x="792" y="440"/>
                    <a:pt x="782" y="466"/>
                  </a:cubicBezTo>
                  <a:cubicBezTo>
                    <a:pt x="772" y="491"/>
                    <a:pt x="746" y="538"/>
                    <a:pt x="746" y="538"/>
                  </a:cubicBezTo>
                  <a:cubicBezTo>
                    <a:pt x="734" y="529"/>
                    <a:pt x="715" y="525"/>
                    <a:pt x="709" y="511"/>
                  </a:cubicBezTo>
                  <a:cubicBezTo>
                    <a:pt x="681" y="440"/>
                    <a:pt x="717" y="313"/>
                    <a:pt x="646" y="266"/>
                  </a:cubicBezTo>
                  <a:cubicBezTo>
                    <a:pt x="643" y="296"/>
                    <a:pt x="656" y="332"/>
                    <a:pt x="637" y="356"/>
                  </a:cubicBezTo>
                  <a:cubicBezTo>
                    <a:pt x="625" y="371"/>
                    <a:pt x="618" y="302"/>
                    <a:pt x="618" y="302"/>
                  </a:cubicBezTo>
                  <a:cubicBezTo>
                    <a:pt x="557" y="393"/>
                    <a:pt x="619" y="227"/>
                    <a:pt x="573" y="156"/>
                  </a:cubicBezTo>
                  <a:cubicBezTo>
                    <a:pt x="578" y="251"/>
                    <a:pt x="572" y="326"/>
                    <a:pt x="600" y="411"/>
                  </a:cubicBezTo>
                  <a:cubicBezTo>
                    <a:pt x="597" y="438"/>
                    <a:pt x="603" y="468"/>
                    <a:pt x="591" y="493"/>
                  </a:cubicBezTo>
                  <a:cubicBezTo>
                    <a:pt x="587" y="502"/>
                    <a:pt x="572" y="480"/>
                    <a:pt x="564" y="484"/>
                  </a:cubicBezTo>
                  <a:cubicBezTo>
                    <a:pt x="556" y="488"/>
                    <a:pt x="558" y="502"/>
                    <a:pt x="555" y="511"/>
                  </a:cubicBezTo>
                  <a:cubicBezTo>
                    <a:pt x="552" y="466"/>
                    <a:pt x="553" y="420"/>
                    <a:pt x="546" y="375"/>
                  </a:cubicBezTo>
                  <a:cubicBezTo>
                    <a:pt x="544" y="366"/>
                    <a:pt x="544" y="409"/>
                    <a:pt x="537" y="402"/>
                  </a:cubicBezTo>
                  <a:cubicBezTo>
                    <a:pt x="526" y="391"/>
                    <a:pt x="534" y="370"/>
                    <a:pt x="528" y="356"/>
                  </a:cubicBezTo>
                  <a:cubicBezTo>
                    <a:pt x="521" y="340"/>
                    <a:pt x="508" y="327"/>
                    <a:pt x="500" y="311"/>
                  </a:cubicBezTo>
                  <a:cubicBezTo>
                    <a:pt x="496" y="303"/>
                    <a:pt x="494" y="293"/>
                    <a:pt x="491" y="284"/>
                  </a:cubicBezTo>
                  <a:cubicBezTo>
                    <a:pt x="498" y="367"/>
                    <a:pt x="504" y="381"/>
                    <a:pt x="528" y="447"/>
                  </a:cubicBezTo>
                  <a:cubicBezTo>
                    <a:pt x="535" y="520"/>
                    <a:pt x="550" y="579"/>
                    <a:pt x="573" y="647"/>
                  </a:cubicBezTo>
                  <a:cubicBezTo>
                    <a:pt x="563" y="677"/>
                    <a:pt x="556" y="708"/>
                    <a:pt x="546" y="738"/>
                  </a:cubicBezTo>
                  <a:cubicBezTo>
                    <a:pt x="518" y="511"/>
                    <a:pt x="537" y="578"/>
                    <a:pt x="509" y="666"/>
                  </a:cubicBezTo>
                  <a:cubicBezTo>
                    <a:pt x="498" y="828"/>
                    <a:pt x="509" y="827"/>
                    <a:pt x="491" y="747"/>
                  </a:cubicBezTo>
                  <a:cubicBezTo>
                    <a:pt x="488" y="735"/>
                    <a:pt x="487" y="722"/>
                    <a:pt x="482" y="711"/>
                  </a:cubicBezTo>
                  <a:cubicBezTo>
                    <a:pt x="478" y="701"/>
                    <a:pt x="470" y="693"/>
                    <a:pt x="464" y="684"/>
                  </a:cubicBezTo>
                  <a:cubicBezTo>
                    <a:pt x="461" y="699"/>
                    <a:pt x="459" y="714"/>
                    <a:pt x="455" y="729"/>
                  </a:cubicBezTo>
                  <a:cubicBezTo>
                    <a:pt x="453" y="738"/>
                    <a:pt x="455" y="756"/>
                    <a:pt x="446" y="756"/>
                  </a:cubicBezTo>
                  <a:cubicBezTo>
                    <a:pt x="435" y="756"/>
                    <a:pt x="434" y="738"/>
                    <a:pt x="428" y="729"/>
                  </a:cubicBezTo>
                  <a:cubicBezTo>
                    <a:pt x="425" y="741"/>
                    <a:pt x="419" y="753"/>
                    <a:pt x="418" y="766"/>
                  </a:cubicBezTo>
                  <a:cubicBezTo>
                    <a:pt x="413" y="817"/>
                    <a:pt x="422" y="870"/>
                    <a:pt x="409" y="920"/>
                  </a:cubicBezTo>
                  <a:cubicBezTo>
                    <a:pt x="404" y="938"/>
                    <a:pt x="397" y="884"/>
                    <a:pt x="391" y="866"/>
                  </a:cubicBezTo>
                  <a:cubicBezTo>
                    <a:pt x="385" y="848"/>
                    <a:pt x="381" y="824"/>
                    <a:pt x="364" y="811"/>
                  </a:cubicBezTo>
                  <a:cubicBezTo>
                    <a:pt x="357" y="805"/>
                    <a:pt x="346" y="805"/>
                    <a:pt x="337" y="802"/>
                  </a:cubicBezTo>
                  <a:cubicBezTo>
                    <a:pt x="334" y="784"/>
                    <a:pt x="332" y="765"/>
                    <a:pt x="328" y="747"/>
                  </a:cubicBezTo>
                  <a:cubicBezTo>
                    <a:pt x="325" y="735"/>
                    <a:pt x="318" y="711"/>
                    <a:pt x="318" y="711"/>
                  </a:cubicBezTo>
                  <a:cubicBezTo>
                    <a:pt x="315" y="756"/>
                    <a:pt x="317" y="802"/>
                    <a:pt x="309" y="847"/>
                  </a:cubicBezTo>
                  <a:cubicBezTo>
                    <a:pt x="307" y="859"/>
                    <a:pt x="302" y="823"/>
                    <a:pt x="300" y="811"/>
                  </a:cubicBezTo>
                  <a:cubicBezTo>
                    <a:pt x="291" y="764"/>
                    <a:pt x="278" y="744"/>
                    <a:pt x="264" y="702"/>
                  </a:cubicBezTo>
                  <a:cubicBezTo>
                    <a:pt x="239" y="854"/>
                    <a:pt x="247" y="635"/>
                    <a:pt x="237" y="584"/>
                  </a:cubicBezTo>
                  <a:cubicBezTo>
                    <a:pt x="234" y="666"/>
                    <a:pt x="235" y="748"/>
                    <a:pt x="228" y="829"/>
                  </a:cubicBezTo>
                  <a:cubicBezTo>
                    <a:pt x="227" y="839"/>
                    <a:pt x="221" y="811"/>
                    <a:pt x="218" y="802"/>
                  </a:cubicBezTo>
                  <a:cubicBezTo>
                    <a:pt x="212" y="784"/>
                    <a:pt x="200" y="747"/>
                    <a:pt x="200" y="747"/>
                  </a:cubicBezTo>
                  <a:cubicBezTo>
                    <a:pt x="192" y="686"/>
                    <a:pt x="174" y="643"/>
                    <a:pt x="164" y="584"/>
                  </a:cubicBezTo>
                  <a:cubicBezTo>
                    <a:pt x="139" y="685"/>
                    <a:pt x="170" y="543"/>
                    <a:pt x="118" y="493"/>
                  </a:cubicBezTo>
                  <a:cubicBezTo>
                    <a:pt x="96" y="380"/>
                    <a:pt x="123" y="490"/>
                    <a:pt x="100" y="502"/>
                  </a:cubicBezTo>
                  <a:cubicBezTo>
                    <a:pt x="87" y="509"/>
                    <a:pt x="82" y="478"/>
                    <a:pt x="73" y="466"/>
                  </a:cubicBezTo>
                  <a:cubicBezTo>
                    <a:pt x="70" y="484"/>
                    <a:pt x="66" y="502"/>
                    <a:pt x="64" y="520"/>
                  </a:cubicBezTo>
                  <a:cubicBezTo>
                    <a:pt x="51" y="637"/>
                    <a:pt x="90" y="641"/>
                    <a:pt x="28" y="620"/>
                  </a:cubicBezTo>
                  <a:cubicBezTo>
                    <a:pt x="22" y="608"/>
                    <a:pt x="16" y="572"/>
                    <a:pt x="9" y="584"/>
                  </a:cubicBezTo>
                  <a:cubicBezTo>
                    <a:pt x="0" y="600"/>
                    <a:pt x="16" y="620"/>
                    <a:pt x="18" y="638"/>
                  </a:cubicBezTo>
                  <a:cubicBezTo>
                    <a:pt x="34" y="770"/>
                    <a:pt x="26" y="706"/>
                    <a:pt x="55" y="793"/>
                  </a:cubicBezTo>
                  <a:cubicBezTo>
                    <a:pt x="64" y="885"/>
                    <a:pt x="44" y="953"/>
                    <a:pt x="146" y="920"/>
                  </a:cubicBezTo>
                  <a:cubicBezTo>
                    <a:pt x="368" y="926"/>
                    <a:pt x="402" y="881"/>
                    <a:pt x="555" y="911"/>
                  </a:cubicBezTo>
                  <a:cubicBezTo>
                    <a:pt x="543" y="914"/>
                    <a:pt x="528" y="928"/>
                    <a:pt x="518" y="920"/>
                  </a:cubicBezTo>
                  <a:cubicBezTo>
                    <a:pt x="503" y="908"/>
                    <a:pt x="508" y="883"/>
                    <a:pt x="500" y="866"/>
                  </a:cubicBezTo>
                  <a:cubicBezTo>
                    <a:pt x="496" y="856"/>
                    <a:pt x="488" y="847"/>
                    <a:pt x="482" y="838"/>
                  </a:cubicBezTo>
                  <a:cubicBezTo>
                    <a:pt x="485" y="826"/>
                    <a:pt x="486" y="813"/>
                    <a:pt x="491" y="802"/>
                  </a:cubicBezTo>
                  <a:cubicBezTo>
                    <a:pt x="495" y="792"/>
                    <a:pt x="506" y="785"/>
                    <a:pt x="509" y="775"/>
                  </a:cubicBezTo>
                  <a:cubicBezTo>
                    <a:pt x="515" y="751"/>
                    <a:pt x="515" y="726"/>
                    <a:pt x="518" y="702"/>
                  </a:cubicBezTo>
                  <a:cubicBezTo>
                    <a:pt x="533" y="751"/>
                    <a:pt x="531" y="792"/>
                    <a:pt x="573" y="820"/>
                  </a:cubicBezTo>
                  <a:cubicBezTo>
                    <a:pt x="588" y="782"/>
                    <a:pt x="595" y="745"/>
                    <a:pt x="618" y="711"/>
                  </a:cubicBezTo>
                  <a:cubicBezTo>
                    <a:pt x="621" y="720"/>
                    <a:pt x="624" y="729"/>
                    <a:pt x="628" y="738"/>
                  </a:cubicBezTo>
                  <a:cubicBezTo>
                    <a:pt x="633" y="748"/>
                    <a:pt x="642" y="756"/>
                    <a:pt x="646" y="766"/>
                  </a:cubicBezTo>
                  <a:cubicBezTo>
                    <a:pt x="662" y="804"/>
                    <a:pt x="670" y="835"/>
                    <a:pt x="700" y="866"/>
                  </a:cubicBezTo>
                  <a:cubicBezTo>
                    <a:pt x="746" y="849"/>
                    <a:pt x="712" y="852"/>
                    <a:pt x="746" y="875"/>
                  </a:cubicBezTo>
                  <a:cubicBezTo>
                    <a:pt x="757" y="883"/>
                    <a:pt x="770" y="887"/>
                    <a:pt x="782" y="893"/>
                  </a:cubicBezTo>
                  <a:cubicBezTo>
                    <a:pt x="841" y="854"/>
                    <a:pt x="843" y="863"/>
                    <a:pt x="891" y="911"/>
                  </a:cubicBezTo>
                  <a:cubicBezTo>
                    <a:pt x="940" y="895"/>
                    <a:pt x="929" y="864"/>
                    <a:pt x="937" y="811"/>
                  </a:cubicBezTo>
                  <a:cubicBezTo>
                    <a:pt x="943" y="829"/>
                    <a:pt x="950" y="885"/>
                    <a:pt x="955" y="866"/>
                  </a:cubicBezTo>
                  <a:cubicBezTo>
                    <a:pt x="958" y="854"/>
                    <a:pt x="960" y="841"/>
                    <a:pt x="964" y="829"/>
                  </a:cubicBezTo>
                  <a:cubicBezTo>
                    <a:pt x="969" y="811"/>
                    <a:pt x="982" y="775"/>
                    <a:pt x="982" y="775"/>
                  </a:cubicBezTo>
                  <a:cubicBezTo>
                    <a:pt x="985" y="793"/>
                    <a:pt x="988" y="811"/>
                    <a:pt x="991" y="829"/>
                  </a:cubicBezTo>
                  <a:cubicBezTo>
                    <a:pt x="1002" y="903"/>
                    <a:pt x="988" y="911"/>
                    <a:pt x="1018" y="866"/>
                  </a:cubicBezTo>
                  <a:cubicBezTo>
                    <a:pt x="1033" y="804"/>
                    <a:pt x="1014" y="687"/>
                    <a:pt x="1009" y="638"/>
                  </a:cubicBezTo>
                  <a:cubicBezTo>
                    <a:pt x="1008" y="629"/>
                    <a:pt x="991" y="611"/>
                    <a:pt x="1000" y="611"/>
                  </a:cubicBezTo>
                  <a:cubicBezTo>
                    <a:pt x="1015" y="611"/>
                    <a:pt x="1025" y="629"/>
                    <a:pt x="1037" y="638"/>
                  </a:cubicBezTo>
                  <a:cubicBezTo>
                    <a:pt x="1058" y="670"/>
                    <a:pt x="1068" y="698"/>
                    <a:pt x="1091" y="729"/>
                  </a:cubicBezTo>
                  <a:cubicBezTo>
                    <a:pt x="1109" y="784"/>
                    <a:pt x="1107" y="825"/>
                    <a:pt x="1155" y="856"/>
                  </a:cubicBezTo>
                  <a:cubicBezTo>
                    <a:pt x="1159" y="867"/>
                    <a:pt x="1165" y="908"/>
                    <a:pt x="1191" y="902"/>
                  </a:cubicBezTo>
                  <a:cubicBezTo>
                    <a:pt x="1200" y="900"/>
                    <a:pt x="1197" y="884"/>
                    <a:pt x="1200" y="875"/>
                  </a:cubicBezTo>
                  <a:cubicBezTo>
                    <a:pt x="1212" y="741"/>
                    <a:pt x="1207" y="757"/>
                    <a:pt x="1237" y="838"/>
                  </a:cubicBezTo>
                  <a:cubicBezTo>
                    <a:pt x="1270" y="738"/>
                    <a:pt x="1243" y="785"/>
                    <a:pt x="1264" y="811"/>
                  </a:cubicBezTo>
                  <a:cubicBezTo>
                    <a:pt x="1271" y="819"/>
                    <a:pt x="1282" y="823"/>
                    <a:pt x="1291" y="829"/>
                  </a:cubicBezTo>
                  <a:cubicBezTo>
                    <a:pt x="1309" y="756"/>
                    <a:pt x="1283" y="811"/>
                    <a:pt x="1327" y="802"/>
                  </a:cubicBezTo>
                  <a:cubicBezTo>
                    <a:pt x="1336" y="800"/>
                    <a:pt x="1340" y="790"/>
                    <a:pt x="1346" y="784"/>
                  </a:cubicBezTo>
                  <a:cubicBezTo>
                    <a:pt x="1352" y="772"/>
                    <a:pt x="1352" y="753"/>
                    <a:pt x="1364" y="747"/>
                  </a:cubicBezTo>
                  <a:cubicBezTo>
                    <a:pt x="1376" y="741"/>
                    <a:pt x="1384" y="773"/>
                    <a:pt x="1391" y="793"/>
                  </a:cubicBezTo>
                  <a:cubicBezTo>
                    <a:pt x="1397" y="784"/>
                    <a:pt x="1405" y="776"/>
                    <a:pt x="1409" y="766"/>
                  </a:cubicBezTo>
                  <a:cubicBezTo>
                    <a:pt x="1427" y="718"/>
                    <a:pt x="1404" y="701"/>
                    <a:pt x="1437" y="747"/>
                  </a:cubicBezTo>
                  <a:cubicBezTo>
                    <a:pt x="1457" y="809"/>
                    <a:pt x="1397" y="939"/>
                    <a:pt x="1482" y="911"/>
                  </a:cubicBezTo>
                  <a:cubicBezTo>
                    <a:pt x="1495" y="873"/>
                    <a:pt x="1504" y="841"/>
                    <a:pt x="1491" y="802"/>
                  </a:cubicBezTo>
                  <a:cubicBezTo>
                    <a:pt x="1494" y="747"/>
                    <a:pt x="1488" y="691"/>
                    <a:pt x="1500" y="638"/>
                  </a:cubicBezTo>
                  <a:cubicBezTo>
                    <a:pt x="1504" y="622"/>
                    <a:pt x="1515" y="668"/>
                    <a:pt x="1518" y="684"/>
                  </a:cubicBezTo>
                  <a:cubicBezTo>
                    <a:pt x="1524" y="711"/>
                    <a:pt x="1524" y="739"/>
                    <a:pt x="1527" y="766"/>
                  </a:cubicBezTo>
                  <a:cubicBezTo>
                    <a:pt x="1533" y="760"/>
                    <a:pt x="1541" y="755"/>
                    <a:pt x="1546" y="747"/>
                  </a:cubicBezTo>
                  <a:cubicBezTo>
                    <a:pt x="1551" y="739"/>
                    <a:pt x="1554" y="711"/>
                    <a:pt x="1555" y="720"/>
                  </a:cubicBezTo>
                  <a:cubicBezTo>
                    <a:pt x="1562" y="780"/>
                    <a:pt x="1547" y="844"/>
                    <a:pt x="1564" y="902"/>
                  </a:cubicBezTo>
                  <a:cubicBezTo>
                    <a:pt x="1578" y="952"/>
                    <a:pt x="1620" y="900"/>
                    <a:pt x="1627" y="893"/>
                  </a:cubicBezTo>
                  <a:close/>
                </a:path>
              </a:pathLst>
            </a:custGeom>
            <a:solidFill>
              <a:srgbClr val="33CC33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pic>
        <p:nvPicPr>
          <p:cNvPr id="93198" name="Picture 14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800" y="2895600"/>
            <a:ext cx="685800" cy="666750"/>
          </a:xfrm>
          <a:prstGeom prst="rect">
            <a:avLst/>
          </a:prstGeom>
          <a:noFill/>
          <a:ln>
            <a:noFill/>
          </a:ln>
          <a:effectLst>
            <a:outerShdw dist="28398" dir="3806097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3199" name="Picture 15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86200" y="2895600"/>
            <a:ext cx="609600" cy="592138"/>
          </a:xfrm>
          <a:prstGeom prst="rect">
            <a:avLst/>
          </a:prstGeom>
          <a:noFill/>
          <a:ln>
            <a:noFill/>
          </a:ln>
          <a:effectLst>
            <a:outerShdw dist="28398" dir="3806097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200" name="Freeform 16"/>
          <p:cNvSpPr>
            <a:spLocks/>
          </p:cNvSpPr>
          <p:nvPr/>
        </p:nvSpPr>
        <p:spPr bwMode="auto">
          <a:xfrm>
            <a:off x="187325" y="201613"/>
            <a:ext cx="8831263" cy="1222375"/>
          </a:xfrm>
          <a:custGeom>
            <a:avLst/>
            <a:gdLst>
              <a:gd name="T0" fmla="*/ 37 w 5563"/>
              <a:gd name="T1" fmla="*/ 318 h 770"/>
              <a:gd name="T2" fmla="*/ 373 w 5563"/>
              <a:gd name="T3" fmla="*/ 355 h 770"/>
              <a:gd name="T4" fmla="*/ 727 w 5563"/>
              <a:gd name="T5" fmla="*/ 382 h 770"/>
              <a:gd name="T6" fmla="*/ 1136 w 5563"/>
              <a:gd name="T7" fmla="*/ 409 h 770"/>
              <a:gd name="T8" fmla="*/ 1809 w 5563"/>
              <a:gd name="T9" fmla="*/ 455 h 770"/>
              <a:gd name="T10" fmla="*/ 2600 w 5563"/>
              <a:gd name="T11" fmla="*/ 518 h 770"/>
              <a:gd name="T12" fmla="*/ 3791 w 5563"/>
              <a:gd name="T13" fmla="*/ 564 h 770"/>
              <a:gd name="T14" fmla="*/ 3991 w 5563"/>
              <a:gd name="T15" fmla="*/ 600 h 770"/>
              <a:gd name="T16" fmla="*/ 4182 w 5563"/>
              <a:gd name="T17" fmla="*/ 609 h 770"/>
              <a:gd name="T18" fmla="*/ 4636 w 5563"/>
              <a:gd name="T19" fmla="*/ 655 h 770"/>
              <a:gd name="T20" fmla="*/ 4700 w 5563"/>
              <a:gd name="T21" fmla="*/ 664 h 770"/>
              <a:gd name="T22" fmla="*/ 4754 w 5563"/>
              <a:gd name="T23" fmla="*/ 700 h 770"/>
              <a:gd name="T24" fmla="*/ 4918 w 5563"/>
              <a:gd name="T25" fmla="*/ 709 h 770"/>
              <a:gd name="T26" fmla="*/ 5209 w 5563"/>
              <a:gd name="T27" fmla="*/ 709 h 770"/>
              <a:gd name="T28" fmla="*/ 5418 w 5563"/>
              <a:gd name="T29" fmla="*/ 719 h 770"/>
              <a:gd name="T30" fmla="*/ 5518 w 5563"/>
              <a:gd name="T31" fmla="*/ 737 h 770"/>
              <a:gd name="T32" fmla="*/ 5545 w 5563"/>
              <a:gd name="T33" fmla="*/ 500 h 770"/>
              <a:gd name="T34" fmla="*/ 5545 w 5563"/>
              <a:gd name="T35" fmla="*/ 100 h 770"/>
              <a:gd name="T36" fmla="*/ 5518 w 5563"/>
              <a:gd name="T37" fmla="*/ 64 h 770"/>
              <a:gd name="T38" fmla="*/ 5272 w 5563"/>
              <a:gd name="T39" fmla="*/ 55 h 770"/>
              <a:gd name="T40" fmla="*/ 4700 w 5563"/>
              <a:gd name="T41" fmla="*/ 55 h 770"/>
              <a:gd name="T42" fmla="*/ 3882 w 5563"/>
              <a:gd name="T43" fmla="*/ 46 h 770"/>
              <a:gd name="T44" fmla="*/ 2809 w 5563"/>
              <a:gd name="T45" fmla="*/ 64 h 770"/>
              <a:gd name="T46" fmla="*/ 2136 w 5563"/>
              <a:gd name="T47" fmla="*/ 46 h 770"/>
              <a:gd name="T48" fmla="*/ 1164 w 5563"/>
              <a:gd name="T49" fmla="*/ 55 h 770"/>
              <a:gd name="T50" fmla="*/ 400 w 5563"/>
              <a:gd name="T51" fmla="*/ 64 h 770"/>
              <a:gd name="T52" fmla="*/ 62 w 5563"/>
              <a:gd name="T53" fmla="*/ 63 h 770"/>
              <a:gd name="T54" fmla="*/ 28 w 5563"/>
              <a:gd name="T55" fmla="*/ 63 h 770"/>
              <a:gd name="T56" fmla="*/ 26 w 5563"/>
              <a:gd name="T57" fmla="*/ 137 h 770"/>
              <a:gd name="T58" fmla="*/ 24 w 5563"/>
              <a:gd name="T59" fmla="*/ 307 h 770"/>
              <a:gd name="T60" fmla="*/ 37 w 5563"/>
              <a:gd name="T61" fmla="*/ 318 h 7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5563" h="770">
                <a:moveTo>
                  <a:pt x="37" y="318"/>
                </a:moveTo>
                <a:cubicBezTo>
                  <a:pt x="143" y="310"/>
                  <a:pt x="268" y="346"/>
                  <a:pt x="373" y="355"/>
                </a:cubicBezTo>
                <a:cubicBezTo>
                  <a:pt x="492" y="434"/>
                  <a:pt x="376" y="364"/>
                  <a:pt x="727" y="382"/>
                </a:cubicBezTo>
                <a:cubicBezTo>
                  <a:pt x="860" y="389"/>
                  <a:pt x="1003" y="404"/>
                  <a:pt x="1136" y="409"/>
                </a:cubicBezTo>
                <a:cubicBezTo>
                  <a:pt x="1495" y="468"/>
                  <a:pt x="994" y="441"/>
                  <a:pt x="1809" y="455"/>
                </a:cubicBezTo>
                <a:cubicBezTo>
                  <a:pt x="2070" y="520"/>
                  <a:pt x="2328" y="512"/>
                  <a:pt x="2600" y="518"/>
                </a:cubicBezTo>
                <a:cubicBezTo>
                  <a:pt x="2996" y="549"/>
                  <a:pt x="3394" y="558"/>
                  <a:pt x="3791" y="564"/>
                </a:cubicBezTo>
                <a:cubicBezTo>
                  <a:pt x="3857" y="571"/>
                  <a:pt x="3926" y="595"/>
                  <a:pt x="3991" y="600"/>
                </a:cubicBezTo>
                <a:cubicBezTo>
                  <a:pt x="4055" y="605"/>
                  <a:pt x="4118" y="606"/>
                  <a:pt x="4182" y="609"/>
                </a:cubicBezTo>
                <a:cubicBezTo>
                  <a:pt x="4276" y="644"/>
                  <a:pt x="4573" y="653"/>
                  <a:pt x="4636" y="655"/>
                </a:cubicBezTo>
                <a:cubicBezTo>
                  <a:pt x="4657" y="658"/>
                  <a:pt x="4680" y="656"/>
                  <a:pt x="4700" y="664"/>
                </a:cubicBezTo>
                <a:cubicBezTo>
                  <a:pt x="4720" y="672"/>
                  <a:pt x="4732" y="699"/>
                  <a:pt x="4754" y="700"/>
                </a:cubicBezTo>
                <a:cubicBezTo>
                  <a:pt x="4809" y="703"/>
                  <a:pt x="4863" y="706"/>
                  <a:pt x="4918" y="709"/>
                </a:cubicBezTo>
                <a:cubicBezTo>
                  <a:pt x="5001" y="715"/>
                  <a:pt x="5118" y="704"/>
                  <a:pt x="5209" y="709"/>
                </a:cubicBezTo>
                <a:cubicBezTo>
                  <a:pt x="5292" y="711"/>
                  <a:pt x="5367" y="714"/>
                  <a:pt x="5418" y="719"/>
                </a:cubicBezTo>
                <a:cubicBezTo>
                  <a:pt x="5518" y="721"/>
                  <a:pt x="5504" y="770"/>
                  <a:pt x="5518" y="737"/>
                </a:cubicBezTo>
                <a:cubicBezTo>
                  <a:pt x="5539" y="701"/>
                  <a:pt x="5541" y="606"/>
                  <a:pt x="5545" y="500"/>
                </a:cubicBezTo>
                <a:cubicBezTo>
                  <a:pt x="5549" y="394"/>
                  <a:pt x="5550" y="173"/>
                  <a:pt x="5545" y="100"/>
                </a:cubicBezTo>
                <a:cubicBezTo>
                  <a:pt x="5540" y="27"/>
                  <a:pt x="5563" y="71"/>
                  <a:pt x="5518" y="64"/>
                </a:cubicBezTo>
                <a:cubicBezTo>
                  <a:pt x="5377" y="0"/>
                  <a:pt x="5408" y="57"/>
                  <a:pt x="5272" y="55"/>
                </a:cubicBezTo>
                <a:cubicBezTo>
                  <a:pt x="5136" y="53"/>
                  <a:pt x="4932" y="57"/>
                  <a:pt x="4700" y="55"/>
                </a:cubicBezTo>
                <a:cubicBezTo>
                  <a:pt x="4468" y="53"/>
                  <a:pt x="4197" y="45"/>
                  <a:pt x="3882" y="46"/>
                </a:cubicBezTo>
                <a:cubicBezTo>
                  <a:pt x="3567" y="47"/>
                  <a:pt x="3100" y="64"/>
                  <a:pt x="2809" y="64"/>
                </a:cubicBezTo>
                <a:cubicBezTo>
                  <a:pt x="2518" y="64"/>
                  <a:pt x="2410" y="47"/>
                  <a:pt x="2136" y="46"/>
                </a:cubicBezTo>
                <a:cubicBezTo>
                  <a:pt x="1812" y="49"/>
                  <a:pt x="1488" y="55"/>
                  <a:pt x="1164" y="55"/>
                </a:cubicBezTo>
                <a:cubicBezTo>
                  <a:pt x="903" y="55"/>
                  <a:pt x="661" y="64"/>
                  <a:pt x="400" y="64"/>
                </a:cubicBezTo>
                <a:cubicBezTo>
                  <a:pt x="217" y="66"/>
                  <a:pt x="122" y="62"/>
                  <a:pt x="62" y="63"/>
                </a:cubicBezTo>
                <a:cubicBezTo>
                  <a:pt x="0" y="63"/>
                  <a:pt x="34" y="51"/>
                  <a:pt x="28" y="63"/>
                </a:cubicBezTo>
                <a:cubicBezTo>
                  <a:pt x="23" y="81"/>
                  <a:pt x="27" y="96"/>
                  <a:pt x="26" y="137"/>
                </a:cubicBezTo>
                <a:cubicBezTo>
                  <a:pt x="25" y="178"/>
                  <a:pt x="22" y="277"/>
                  <a:pt x="24" y="307"/>
                </a:cubicBezTo>
                <a:cubicBezTo>
                  <a:pt x="26" y="337"/>
                  <a:pt x="34" y="316"/>
                  <a:pt x="37" y="318"/>
                </a:cubicBezTo>
                <a:close/>
              </a:path>
            </a:pathLst>
          </a:custGeom>
          <a:solidFill>
            <a:srgbClr val="8E5F42"/>
          </a:solidFill>
          <a:ln>
            <a:noFill/>
          </a:ln>
          <a:effectLst>
            <a:outerShdw dist="56796" dir="3806097" algn="ctr" rotWithShape="0">
              <a:schemeClr val="tx1"/>
            </a:outerShdw>
          </a:effectLst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</a:extLst>
        </p:spPr>
        <p:txBody>
          <a:bodyPr wrap="none" anchor="ctr"/>
          <a:lstStyle/>
          <a:p>
            <a:endParaRPr lang="nl-NL"/>
          </a:p>
        </p:txBody>
      </p:sp>
      <p:grpSp>
        <p:nvGrpSpPr>
          <p:cNvPr id="93201" name="Group 17"/>
          <p:cNvGrpSpPr>
            <a:grpSpLocks/>
          </p:cNvGrpSpPr>
          <p:nvPr/>
        </p:nvGrpSpPr>
        <p:grpSpPr bwMode="auto">
          <a:xfrm>
            <a:off x="2209800" y="457200"/>
            <a:ext cx="1400175" cy="4625975"/>
            <a:chOff x="1626" y="249"/>
            <a:chExt cx="882" cy="2914"/>
          </a:xfrm>
        </p:grpSpPr>
        <p:sp>
          <p:nvSpPr>
            <p:cNvPr id="93202" name="Freeform 18"/>
            <p:cNvSpPr>
              <a:spLocks/>
            </p:cNvSpPr>
            <p:nvPr/>
          </p:nvSpPr>
          <p:spPr bwMode="auto">
            <a:xfrm>
              <a:off x="1626" y="375"/>
              <a:ext cx="882" cy="2788"/>
            </a:xfrm>
            <a:custGeom>
              <a:avLst/>
              <a:gdLst>
                <a:gd name="T0" fmla="*/ 801 w 882"/>
                <a:gd name="T1" fmla="*/ 2325 h 2788"/>
                <a:gd name="T2" fmla="*/ 783 w 882"/>
                <a:gd name="T3" fmla="*/ 2407 h 2788"/>
                <a:gd name="T4" fmla="*/ 784 w 882"/>
                <a:gd name="T5" fmla="*/ 2519 h 2788"/>
                <a:gd name="T6" fmla="*/ 862 w 882"/>
                <a:gd name="T7" fmla="*/ 2563 h 2788"/>
                <a:gd name="T8" fmla="*/ 868 w 882"/>
                <a:gd name="T9" fmla="*/ 2663 h 2788"/>
                <a:gd name="T10" fmla="*/ 778 w 882"/>
                <a:gd name="T11" fmla="*/ 2721 h 2788"/>
                <a:gd name="T12" fmla="*/ 526 w 882"/>
                <a:gd name="T13" fmla="*/ 2781 h 2788"/>
                <a:gd name="T14" fmla="*/ 272 w 882"/>
                <a:gd name="T15" fmla="*/ 2765 h 2788"/>
                <a:gd name="T16" fmla="*/ 46 w 882"/>
                <a:gd name="T17" fmla="*/ 2687 h 2788"/>
                <a:gd name="T18" fmla="*/ 4 w 882"/>
                <a:gd name="T19" fmla="*/ 2583 h 2788"/>
                <a:gd name="T20" fmla="*/ 70 w 882"/>
                <a:gd name="T21" fmla="*/ 2523 h 2788"/>
                <a:gd name="T22" fmla="*/ 100 w 882"/>
                <a:gd name="T23" fmla="*/ 2503 h 2788"/>
                <a:gd name="T24" fmla="*/ 84 w 882"/>
                <a:gd name="T25" fmla="*/ 2397 h 2788"/>
                <a:gd name="T26" fmla="*/ 18 w 882"/>
                <a:gd name="T27" fmla="*/ 1683 h 2788"/>
                <a:gd name="T28" fmla="*/ 42 w 882"/>
                <a:gd name="T29" fmla="*/ 1032 h 2788"/>
                <a:gd name="T30" fmla="*/ 72 w 882"/>
                <a:gd name="T31" fmla="*/ 732 h 2788"/>
                <a:gd name="T32" fmla="*/ 120 w 882"/>
                <a:gd name="T33" fmla="*/ 354 h 2788"/>
                <a:gd name="T34" fmla="*/ 168 w 882"/>
                <a:gd name="T35" fmla="*/ 123 h 2788"/>
                <a:gd name="T36" fmla="*/ 201 w 882"/>
                <a:gd name="T37" fmla="*/ 60 h 2788"/>
                <a:gd name="T38" fmla="*/ 432 w 882"/>
                <a:gd name="T39" fmla="*/ 3 h 2788"/>
                <a:gd name="T40" fmla="*/ 624 w 882"/>
                <a:gd name="T41" fmla="*/ 42 h 2788"/>
                <a:gd name="T42" fmla="*/ 660 w 882"/>
                <a:gd name="T43" fmla="*/ 156 h 2788"/>
                <a:gd name="T44" fmla="*/ 693 w 882"/>
                <a:gd name="T45" fmla="*/ 300 h 2788"/>
                <a:gd name="T46" fmla="*/ 744 w 882"/>
                <a:gd name="T47" fmla="*/ 582 h 2788"/>
                <a:gd name="T48" fmla="*/ 792 w 882"/>
                <a:gd name="T49" fmla="*/ 915 h 2788"/>
                <a:gd name="T50" fmla="*/ 840 w 882"/>
                <a:gd name="T51" fmla="*/ 1551 h 2788"/>
                <a:gd name="T52" fmla="*/ 801 w 882"/>
                <a:gd name="T53" fmla="*/ 2325 h 27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882" h="2788">
                  <a:moveTo>
                    <a:pt x="801" y="2325"/>
                  </a:moveTo>
                  <a:cubicBezTo>
                    <a:pt x="792" y="2352"/>
                    <a:pt x="806" y="2391"/>
                    <a:pt x="783" y="2407"/>
                  </a:cubicBezTo>
                  <a:cubicBezTo>
                    <a:pt x="788" y="2437"/>
                    <a:pt x="771" y="2493"/>
                    <a:pt x="784" y="2519"/>
                  </a:cubicBezTo>
                  <a:cubicBezTo>
                    <a:pt x="797" y="2545"/>
                    <a:pt x="848" y="2539"/>
                    <a:pt x="862" y="2563"/>
                  </a:cubicBezTo>
                  <a:cubicBezTo>
                    <a:pt x="876" y="2587"/>
                    <a:pt x="882" y="2637"/>
                    <a:pt x="868" y="2663"/>
                  </a:cubicBezTo>
                  <a:cubicBezTo>
                    <a:pt x="854" y="2689"/>
                    <a:pt x="835" y="2701"/>
                    <a:pt x="778" y="2721"/>
                  </a:cubicBezTo>
                  <a:cubicBezTo>
                    <a:pt x="721" y="2741"/>
                    <a:pt x="610" y="2774"/>
                    <a:pt x="526" y="2781"/>
                  </a:cubicBezTo>
                  <a:cubicBezTo>
                    <a:pt x="442" y="2788"/>
                    <a:pt x="352" y="2781"/>
                    <a:pt x="272" y="2765"/>
                  </a:cubicBezTo>
                  <a:cubicBezTo>
                    <a:pt x="192" y="2749"/>
                    <a:pt x="91" y="2717"/>
                    <a:pt x="46" y="2687"/>
                  </a:cubicBezTo>
                  <a:cubicBezTo>
                    <a:pt x="1" y="2657"/>
                    <a:pt x="0" y="2610"/>
                    <a:pt x="4" y="2583"/>
                  </a:cubicBezTo>
                  <a:cubicBezTo>
                    <a:pt x="8" y="2556"/>
                    <a:pt x="54" y="2536"/>
                    <a:pt x="70" y="2523"/>
                  </a:cubicBezTo>
                  <a:cubicBezTo>
                    <a:pt x="86" y="2510"/>
                    <a:pt x="98" y="2524"/>
                    <a:pt x="100" y="2503"/>
                  </a:cubicBezTo>
                  <a:cubicBezTo>
                    <a:pt x="102" y="2482"/>
                    <a:pt x="89" y="2473"/>
                    <a:pt x="84" y="2397"/>
                  </a:cubicBezTo>
                  <a:cubicBezTo>
                    <a:pt x="70" y="2260"/>
                    <a:pt x="24" y="1911"/>
                    <a:pt x="18" y="1683"/>
                  </a:cubicBezTo>
                  <a:cubicBezTo>
                    <a:pt x="11" y="1456"/>
                    <a:pt x="33" y="1190"/>
                    <a:pt x="42" y="1032"/>
                  </a:cubicBezTo>
                  <a:cubicBezTo>
                    <a:pt x="51" y="874"/>
                    <a:pt x="59" y="845"/>
                    <a:pt x="72" y="732"/>
                  </a:cubicBezTo>
                  <a:cubicBezTo>
                    <a:pt x="85" y="619"/>
                    <a:pt x="104" y="455"/>
                    <a:pt x="120" y="354"/>
                  </a:cubicBezTo>
                  <a:cubicBezTo>
                    <a:pt x="136" y="253"/>
                    <a:pt x="155" y="172"/>
                    <a:pt x="168" y="123"/>
                  </a:cubicBezTo>
                  <a:cubicBezTo>
                    <a:pt x="181" y="74"/>
                    <a:pt x="157" y="80"/>
                    <a:pt x="201" y="60"/>
                  </a:cubicBezTo>
                  <a:cubicBezTo>
                    <a:pt x="245" y="40"/>
                    <a:pt x="362" y="6"/>
                    <a:pt x="432" y="3"/>
                  </a:cubicBezTo>
                  <a:cubicBezTo>
                    <a:pt x="502" y="0"/>
                    <a:pt x="586" y="17"/>
                    <a:pt x="624" y="42"/>
                  </a:cubicBezTo>
                  <a:cubicBezTo>
                    <a:pt x="662" y="67"/>
                    <a:pt x="649" y="113"/>
                    <a:pt x="660" y="156"/>
                  </a:cubicBezTo>
                  <a:cubicBezTo>
                    <a:pt x="671" y="199"/>
                    <a:pt x="679" y="229"/>
                    <a:pt x="693" y="300"/>
                  </a:cubicBezTo>
                  <a:cubicBezTo>
                    <a:pt x="707" y="371"/>
                    <a:pt x="728" y="480"/>
                    <a:pt x="744" y="582"/>
                  </a:cubicBezTo>
                  <a:cubicBezTo>
                    <a:pt x="760" y="684"/>
                    <a:pt x="776" y="754"/>
                    <a:pt x="792" y="915"/>
                  </a:cubicBezTo>
                  <a:cubicBezTo>
                    <a:pt x="808" y="1076"/>
                    <a:pt x="838" y="1316"/>
                    <a:pt x="840" y="1551"/>
                  </a:cubicBezTo>
                  <a:cubicBezTo>
                    <a:pt x="842" y="1786"/>
                    <a:pt x="809" y="2164"/>
                    <a:pt x="801" y="2325"/>
                  </a:cubicBezTo>
                  <a:close/>
                </a:path>
              </a:pathLst>
            </a:custGeom>
            <a:solidFill>
              <a:srgbClr val="8E5F42"/>
            </a:solidFill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1"/>
              </a:outerShdw>
            </a:effec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03" name="Freeform 19"/>
            <p:cNvSpPr>
              <a:spLocks/>
            </p:cNvSpPr>
            <p:nvPr/>
          </p:nvSpPr>
          <p:spPr bwMode="auto">
            <a:xfrm>
              <a:off x="1725" y="2871"/>
              <a:ext cx="693" cy="152"/>
            </a:xfrm>
            <a:custGeom>
              <a:avLst/>
              <a:gdLst>
                <a:gd name="T0" fmla="*/ 0 w 693"/>
                <a:gd name="T1" fmla="*/ 0 h 152"/>
                <a:gd name="T2" fmla="*/ 21 w 693"/>
                <a:gd name="T3" fmla="*/ 87 h 152"/>
                <a:gd name="T4" fmla="*/ 99 w 693"/>
                <a:gd name="T5" fmla="*/ 120 h 152"/>
                <a:gd name="T6" fmla="*/ 300 w 693"/>
                <a:gd name="T7" fmla="*/ 147 h 152"/>
                <a:gd name="T8" fmla="*/ 558 w 693"/>
                <a:gd name="T9" fmla="*/ 132 h 152"/>
                <a:gd name="T10" fmla="*/ 666 w 693"/>
                <a:gd name="T11" fmla="*/ 87 h 152"/>
                <a:gd name="T12" fmla="*/ 693 w 693"/>
                <a:gd name="T13" fmla="*/ 33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93" h="152">
                  <a:moveTo>
                    <a:pt x="0" y="0"/>
                  </a:moveTo>
                  <a:cubicBezTo>
                    <a:pt x="2" y="22"/>
                    <a:pt x="14" y="66"/>
                    <a:pt x="21" y="87"/>
                  </a:cubicBezTo>
                  <a:cubicBezTo>
                    <a:pt x="36" y="102"/>
                    <a:pt x="53" y="110"/>
                    <a:pt x="99" y="120"/>
                  </a:cubicBezTo>
                  <a:cubicBezTo>
                    <a:pt x="145" y="130"/>
                    <a:pt x="224" y="145"/>
                    <a:pt x="300" y="147"/>
                  </a:cubicBezTo>
                  <a:cubicBezTo>
                    <a:pt x="387" y="152"/>
                    <a:pt x="497" y="142"/>
                    <a:pt x="558" y="132"/>
                  </a:cubicBezTo>
                  <a:cubicBezTo>
                    <a:pt x="619" y="122"/>
                    <a:pt x="643" y="103"/>
                    <a:pt x="666" y="87"/>
                  </a:cubicBezTo>
                  <a:cubicBezTo>
                    <a:pt x="689" y="71"/>
                    <a:pt x="688" y="44"/>
                    <a:pt x="693" y="33"/>
                  </a:cubicBez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04" name="Freeform 20"/>
            <p:cNvSpPr>
              <a:spLocks/>
            </p:cNvSpPr>
            <p:nvPr/>
          </p:nvSpPr>
          <p:spPr bwMode="auto">
            <a:xfrm>
              <a:off x="1677" y="2439"/>
              <a:ext cx="768" cy="65"/>
            </a:xfrm>
            <a:custGeom>
              <a:avLst/>
              <a:gdLst>
                <a:gd name="T0" fmla="*/ 0 w 768"/>
                <a:gd name="T1" fmla="*/ 36 h 65"/>
                <a:gd name="T2" fmla="*/ 303 w 768"/>
                <a:gd name="T3" fmla="*/ 60 h 65"/>
                <a:gd name="T4" fmla="*/ 561 w 768"/>
                <a:gd name="T5" fmla="*/ 45 h 65"/>
                <a:gd name="T6" fmla="*/ 705 w 768"/>
                <a:gd name="T7" fmla="*/ 33 h 65"/>
                <a:gd name="T8" fmla="*/ 768 w 768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68" h="65">
                  <a:moveTo>
                    <a:pt x="0" y="36"/>
                  </a:moveTo>
                  <a:cubicBezTo>
                    <a:pt x="33" y="57"/>
                    <a:pt x="213" y="60"/>
                    <a:pt x="303" y="60"/>
                  </a:cubicBezTo>
                  <a:cubicBezTo>
                    <a:pt x="390" y="65"/>
                    <a:pt x="500" y="55"/>
                    <a:pt x="561" y="45"/>
                  </a:cubicBezTo>
                  <a:cubicBezTo>
                    <a:pt x="628" y="41"/>
                    <a:pt x="671" y="40"/>
                    <a:pt x="705" y="33"/>
                  </a:cubicBezTo>
                  <a:cubicBezTo>
                    <a:pt x="739" y="26"/>
                    <a:pt x="755" y="7"/>
                    <a:pt x="768" y="0"/>
                  </a:cubicBez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05" name="Freeform 21"/>
            <p:cNvSpPr>
              <a:spLocks/>
            </p:cNvSpPr>
            <p:nvPr/>
          </p:nvSpPr>
          <p:spPr bwMode="auto">
            <a:xfrm>
              <a:off x="1641" y="1896"/>
              <a:ext cx="825" cy="84"/>
            </a:xfrm>
            <a:custGeom>
              <a:avLst/>
              <a:gdLst>
                <a:gd name="T0" fmla="*/ 0 w 825"/>
                <a:gd name="T1" fmla="*/ 84 h 84"/>
                <a:gd name="T2" fmla="*/ 120 w 825"/>
                <a:gd name="T3" fmla="*/ 30 h 84"/>
                <a:gd name="T4" fmla="*/ 369 w 825"/>
                <a:gd name="T5" fmla="*/ 0 h 84"/>
                <a:gd name="T6" fmla="*/ 603 w 825"/>
                <a:gd name="T7" fmla="*/ 12 h 84"/>
                <a:gd name="T8" fmla="*/ 825 w 825"/>
                <a:gd name="T9" fmla="*/ 4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25" h="84">
                  <a:moveTo>
                    <a:pt x="0" y="84"/>
                  </a:moveTo>
                  <a:cubicBezTo>
                    <a:pt x="14" y="82"/>
                    <a:pt x="59" y="44"/>
                    <a:pt x="120" y="30"/>
                  </a:cubicBezTo>
                  <a:cubicBezTo>
                    <a:pt x="181" y="16"/>
                    <a:pt x="289" y="3"/>
                    <a:pt x="369" y="0"/>
                  </a:cubicBezTo>
                  <a:cubicBezTo>
                    <a:pt x="456" y="5"/>
                    <a:pt x="528" y="2"/>
                    <a:pt x="603" y="12"/>
                  </a:cubicBezTo>
                  <a:cubicBezTo>
                    <a:pt x="679" y="19"/>
                    <a:pt x="779" y="36"/>
                    <a:pt x="825" y="42"/>
                  </a:cubicBez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06" name="Freeform 22"/>
            <p:cNvSpPr>
              <a:spLocks/>
            </p:cNvSpPr>
            <p:nvPr/>
          </p:nvSpPr>
          <p:spPr bwMode="auto">
            <a:xfrm>
              <a:off x="1662" y="1371"/>
              <a:ext cx="765" cy="78"/>
            </a:xfrm>
            <a:custGeom>
              <a:avLst/>
              <a:gdLst>
                <a:gd name="T0" fmla="*/ 0 w 765"/>
                <a:gd name="T1" fmla="*/ 78 h 78"/>
                <a:gd name="T2" fmla="*/ 102 w 765"/>
                <a:gd name="T3" fmla="*/ 45 h 78"/>
                <a:gd name="T4" fmla="*/ 378 w 765"/>
                <a:gd name="T5" fmla="*/ 6 h 78"/>
                <a:gd name="T6" fmla="*/ 495 w 765"/>
                <a:gd name="T7" fmla="*/ 6 h 78"/>
                <a:gd name="T8" fmla="*/ 612 w 765"/>
                <a:gd name="T9" fmla="*/ 15 h 78"/>
                <a:gd name="T10" fmla="*/ 765 w 765"/>
                <a:gd name="T11" fmla="*/ 4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65" h="78">
                  <a:moveTo>
                    <a:pt x="0" y="78"/>
                  </a:moveTo>
                  <a:cubicBezTo>
                    <a:pt x="14" y="76"/>
                    <a:pt x="39" y="57"/>
                    <a:pt x="102" y="45"/>
                  </a:cubicBezTo>
                  <a:cubicBezTo>
                    <a:pt x="165" y="33"/>
                    <a:pt x="313" y="12"/>
                    <a:pt x="378" y="6"/>
                  </a:cubicBezTo>
                  <a:cubicBezTo>
                    <a:pt x="443" y="0"/>
                    <a:pt x="456" y="5"/>
                    <a:pt x="495" y="6"/>
                  </a:cubicBezTo>
                  <a:cubicBezTo>
                    <a:pt x="534" y="7"/>
                    <a:pt x="567" y="9"/>
                    <a:pt x="612" y="15"/>
                  </a:cubicBezTo>
                  <a:cubicBezTo>
                    <a:pt x="657" y="21"/>
                    <a:pt x="733" y="37"/>
                    <a:pt x="765" y="42"/>
                  </a:cubicBez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07" name="Freeform 23"/>
            <p:cNvSpPr>
              <a:spLocks/>
            </p:cNvSpPr>
            <p:nvPr/>
          </p:nvSpPr>
          <p:spPr bwMode="auto">
            <a:xfrm>
              <a:off x="1722" y="864"/>
              <a:ext cx="636" cy="66"/>
            </a:xfrm>
            <a:custGeom>
              <a:avLst/>
              <a:gdLst>
                <a:gd name="T0" fmla="*/ 0 w 636"/>
                <a:gd name="T1" fmla="*/ 66 h 66"/>
                <a:gd name="T2" fmla="*/ 138 w 636"/>
                <a:gd name="T3" fmla="*/ 24 h 66"/>
                <a:gd name="T4" fmla="*/ 366 w 636"/>
                <a:gd name="T5" fmla="*/ 6 h 66"/>
                <a:gd name="T6" fmla="*/ 483 w 636"/>
                <a:gd name="T7" fmla="*/ 6 h 66"/>
                <a:gd name="T8" fmla="*/ 588 w 636"/>
                <a:gd name="T9" fmla="*/ 12 h 66"/>
                <a:gd name="T10" fmla="*/ 636 w 636"/>
                <a:gd name="T11" fmla="*/ 21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36" h="66">
                  <a:moveTo>
                    <a:pt x="0" y="66"/>
                  </a:moveTo>
                  <a:cubicBezTo>
                    <a:pt x="14" y="64"/>
                    <a:pt x="77" y="34"/>
                    <a:pt x="138" y="24"/>
                  </a:cubicBezTo>
                  <a:cubicBezTo>
                    <a:pt x="199" y="14"/>
                    <a:pt x="309" y="9"/>
                    <a:pt x="366" y="6"/>
                  </a:cubicBezTo>
                  <a:cubicBezTo>
                    <a:pt x="431" y="0"/>
                    <a:pt x="444" y="5"/>
                    <a:pt x="483" y="6"/>
                  </a:cubicBezTo>
                  <a:cubicBezTo>
                    <a:pt x="520" y="7"/>
                    <a:pt x="563" y="10"/>
                    <a:pt x="588" y="12"/>
                  </a:cubicBezTo>
                  <a:cubicBezTo>
                    <a:pt x="613" y="14"/>
                    <a:pt x="626" y="19"/>
                    <a:pt x="636" y="21"/>
                  </a:cubicBez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08" name="Freeform 24"/>
            <p:cNvSpPr>
              <a:spLocks/>
            </p:cNvSpPr>
            <p:nvPr/>
          </p:nvSpPr>
          <p:spPr bwMode="auto">
            <a:xfrm>
              <a:off x="1641" y="249"/>
              <a:ext cx="747" cy="291"/>
            </a:xfrm>
            <a:custGeom>
              <a:avLst/>
              <a:gdLst>
                <a:gd name="T0" fmla="*/ 111 w 747"/>
                <a:gd name="T1" fmla="*/ 291 h 291"/>
                <a:gd name="T2" fmla="*/ 39 w 747"/>
                <a:gd name="T3" fmla="*/ 246 h 291"/>
                <a:gd name="T4" fmla="*/ 9 w 747"/>
                <a:gd name="T5" fmla="*/ 189 h 291"/>
                <a:gd name="T6" fmla="*/ 12 w 747"/>
                <a:gd name="T7" fmla="*/ 135 h 291"/>
                <a:gd name="T8" fmla="*/ 81 w 747"/>
                <a:gd name="T9" fmla="*/ 66 h 291"/>
                <a:gd name="T10" fmla="*/ 210 w 747"/>
                <a:gd name="T11" fmla="*/ 15 h 291"/>
                <a:gd name="T12" fmla="*/ 315 w 747"/>
                <a:gd name="T13" fmla="*/ 6 h 291"/>
                <a:gd name="T14" fmla="*/ 534 w 747"/>
                <a:gd name="T15" fmla="*/ 9 h 291"/>
                <a:gd name="T16" fmla="*/ 663 w 747"/>
                <a:gd name="T17" fmla="*/ 60 h 291"/>
                <a:gd name="T18" fmla="*/ 735 w 747"/>
                <a:gd name="T19" fmla="*/ 141 h 291"/>
                <a:gd name="T20" fmla="*/ 744 w 747"/>
                <a:gd name="T21" fmla="*/ 219 h 291"/>
                <a:gd name="T22" fmla="*/ 714 w 747"/>
                <a:gd name="T23" fmla="*/ 240 h 291"/>
                <a:gd name="T24" fmla="*/ 648 w 747"/>
                <a:gd name="T25" fmla="*/ 264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47" h="291">
                  <a:moveTo>
                    <a:pt x="111" y="291"/>
                  </a:moveTo>
                  <a:cubicBezTo>
                    <a:pt x="102" y="277"/>
                    <a:pt x="52" y="255"/>
                    <a:pt x="39" y="246"/>
                  </a:cubicBezTo>
                  <a:cubicBezTo>
                    <a:pt x="21" y="229"/>
                    <a:pt x="21" y="211"/>
                    <a:pt x="9" y="189"/>
                  </a:cubicBezTo>
                  <a:cubicBezTo>
                    <a:pt x="10" y="177"/>
                    <a:pt x="0" y="155"/>
                    <a:pt x="12" y="135"/>
                  </a:cubicBezTo>
                  <a:cubicBezTo>
                    <a:pt x="24" y="115"/>
                    <a:pt x="48" y="86"/>
                    <a:pt x="81" y="66"/>
                  </a:cubicBezTo>
                  <a:cubicBezTo>
                    <a:pt x="108" y="50"/>
                    <a:pt x="170" y="30"/>
                    <a:pt x="210" y="15"/>
                  </a:cubicBezTo>
                  <a:cubicBezTo>
                    <a:pt x="254" y="5"/>
                    <a:pt x="261" y="7"/>
                    <a:pt x="315" y="6"/>
                  </a:cubicBezTo>
                  <a:cubicBezTo>
                    <a:pt x="369" y="5"/>
                    <a:pt x="476" y="0"/>
                    <a:pt x="534" y="9"/>
                  </a:cubicBezTo>
                  <a:cubicBezTo>
                    <a:pt x="566" y="25"/>
                    <a:pt x="631" y="42"/>
                    <a:pt x="663" y="60"/>
                  </a:cubicBezTo>
                  <a:cubicBezTo>
                    <a:pt x="697" y="82"/>
                    <a:pt x="719" y="126"/>
                    <a:pt x="735" y="141"/>
                  </a:cubicBezTo>
                  <a:cubicBezTo>
                    <a:pt x="746" y="167"/>
                    <a:pt x="747" y="203"/>
                    <a:pt x="744" y="219"/>
                  </a:cubicBezTo>
                  <a:cubicBezTo>
                    <a:pt x="741" y="235"/>
                    <a:pt x="730" y="233"/>
                    <a:pt x="714" y="240"/>
                  </a:cubicBezTo>
                  <a:cubicBezTo>
                    <a:pt x="699" y="246"/>
                    <a:pt x="659" y="260"/>
                    <a:pt x="648" y="264"/>
                  </a:cubicBez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09" name="Freeform 25"/>
            <p:cNvSpPr>
              <a:spLocks/>
            </p:cNvSpPr>
            <p:nvPr/>
          </p:nvSpPr>
          <p:spPr bwMode="auto">
            <a:xfrm>
              <a:off x="1746" y="360"/>
              <a:ext cx="183" cy="63"/>
            </a:xfrm>
            <a:custGeom>
              <a:avLst/>
              <a:gdLst>
                <a:gd name="T0" fmla="*/ 183 w 183"/>
                <a:gd name="T1" fmla="*/ 0 h 63"/>
                <a:gd name="T2" fmla="*/ 126 w 183"/>
                <a:gd name="T3" fmla="*/ 9 h 63"/>
                <a:gd name="T4" fmla="*/ 60 w 183"/>
                <a:gd name="T5" fmla="*/ 30 h 63"/>
                <a:gd name="T6" fmla="*/ 0 w 183"/>
                <a:gd name="T7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3" h="63">
                  <a:moveTo>
                    <a:pt x="183" y="0"/>
                  </a:moveTo>
                  <a:cubicBezTo>
                    <a:pt x="164" y="6"/>
                    <a:pt x="145" y="7"/>
                    <a:pt x="126" y="9"/>
                  </a:cubicBezTo>
                  <a:cubicBezTo>
                    <a:pt x="113" y="29"/>
                    <a:pt x="82" y="28"/>
                    <a:pt x="60" y="30"/>
                  </a:cubicBezTo>
                  <a:cubicBezTo>
                    <a:pt x="37" y="38"/>
                    <a:pt x="17" y="46"/>
                    <a:pt x="0" y="63"/>
                  </a:cubicBez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10" name="Freeform 26"/>
            <p:cNvSpPr>
              <a:spLocks/>
            </p:cNvSpPr>
            <p:nvPr/>
          </p:nvSpPr>
          <p:spPr bwMode="auto">
            <a:xfrm>
              <a:off x="2256" y="384"/>
              <a:ext cx="51" cy="24"/>
            </a:xfrm>
            <a:custGeom>
              <a:avLst/>
              <a:gdLst>
                <a:gd name="T0" fmla="*/ 51 w 51"/>
                <a:gd name="T1" fmla="*/ 24 h 24"/>
                <a:gd name="T2" fmla="*/ 0 w 51"/>
                <a:gd name="T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1" h="24">
                  <a:moveTo>
                    <a:pt x="51" y="24"/>
                  </a:moveTo>
                  <a:cubicBezTo>
                    <a:pt x="45" y="6"/>
                    <a:pt x="18" y="0"/>
                    <a:pt x="0" y="0"/>
                  </a:cubicBez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93211" name="Group 27"/>
          <p:cNvGrpSpPr>
            <a:grpSpLocks/>
          </p:cNvGrpSpPr>
          <p:nvPr/>
        </p:nvGrpSpPr>
        <p:grpSpPr bwMode="auto">
          <a:xfrm>
            <a:off x="4419600" y="533400"/>
            <a:ext cx="1449388" cy="4379913"/>
            <a:chOff x="2657" y="317"/>
            <a:chExt cx="913" cy="2759"/>
          </a:xfrm>
        </p:grpSpPr>
        <p:sp>
          <p:nvSpPr>
            <p:cNvPr id="93212" name="Freeform 28"/>
            <p:cNvSpPr>
              <a:spLocks/>
            </p:cNvSpPr>
            <p:nvPr/>
          </p:nvSpPr>
          <p:spPr bwMode="auto">
            <a:xfrm>
              <a:off x="2657" y="435"/>
              <a:ext cx="913" cy="2641"/>
            </a:xfrm>
            <a:custGeom>
              <a:avLst/>
              <a:gdLst>
                <a:gd name="T0" fmla="*/ 832 w 913"/>
                <a:gd name="T1" fmla="*/ 2178 h 2641"/>
                <a:gd name="T2" fmla="*/ 814 w 913"/>
                <a:gd name="T3" fmla="*/ 2260 h 2641"/>
                <a:gd name="T4" fmla="*/ 815 w 913"/>
                <a:gd name="T5" fmla="*/ 2372 h 2641"/>
                <a:gd name="T6" fmla="*/ 893 w 913"/>
                <a:gd name="T7" fmla="*/ 2416 h 2641"/>
                <a:gd name="T8" fmla="*/ 899 w 913"/>
                <a:gd name="T9" fmla="*/ 2516 h 2641"/>
                <a:gd name="T10" fmla="*/ 809 w 913"/>
                <a:gd name="T11" fmla="*/ 2574 h 2641"/>
                <a:gd name="T12" fmla="*/ 557 w 913"/>
                <a:gd name="T13" fmla="*/ 2634 h 2641"/>
                <a:gd name="T14" fmla="*/ 303 w 913"/>
                <a:gd name="T15" fmla="*/ 2618 h 2641"/>
                <a:gd name="T16" fmla="*/ 77 w 913"/>
                <a:gd name="T17" fmla="*/ 2540 h 2641"/>
                <a:gd name="T18" fmla="*/ 7 w 913"/>
                <a:gd name="T19" fmla="*/ 2454 h 2641"/>
                <a:gd name="T20" fmla="*/ 34 w 913"/>
                <a:gd name="T21" fmla="*/ 2391 h 2641"/>
                <a:gd name="T22" fmla="*/ 97 w 913"/>
                <a:gd name="T23" fmla="*/ 2352 h 2641"/>
                <a:gd name="T24" fmla="*/ 131 w 913"/>
                <a:gd name="T25" fmla="*/ 2356 h 2641"/>
                <a:gd name="T26" fmla="*/ 115 w 913"/>
                <a:gd name="T27" fmla="*/ 2250 h 2641"/>
                <a:gd name="T28" fmla="*/ 73 w 913"/>
                <a:gd name="T29" fmla="*/ 1515 h 2641"/>
                <a:gd name="T30" fmla="*/ 103 w 913"/>
                <a:gd name="T31" fmla="*/ 885 h 2641"/>
                <a:gd name="T32" fmla="*/ 143 w 913"/>
                <a:gd name="T33" fmla="*/ 533 h 2641"/>
                <a:gd name="T34" fmla="*/ 217 w 913"/>
                <a:gd name="T35" fmla="*/ 93 h 2641"/>
                <a:gd name="T36" fmla="*/ 399 w 913"/>
                <a:gd name="T37" fmla="*/ 13 h 2641"/>
                <a:gd name="T38" fmla="*/ 421 w 913"/>
                <a:gd name="T39" fmla="*/ 15 h 2641"/>
                <a:gd name="T40" fmla="*/ 571 w 913"/>
                <a:gd name="T41" fmla="*/ 21 h 2641"/>
                <a:gd name="T42" fmla="*/ 697 w 913"/>
                <a:gd name="T43" fmla="*/ 63 h 2641"/>
                <a:gd name="T44" fmla="*/ 703 w 913"/>
                <a:gd name="T45" fmla="*/ 221 h 2641"/>
                <a:gd name="T46" fmla="*/ 783 w 913"/>
                <a:gd name="T47" fmla="*/ 789 h 2641"/>
                <a:gd name="T48" fmla="*/ 847 w 913"/>
                <a:gd name="T49" fmla="*/ 1421 h 2641"/>
                <a:gd name="T50" fmla="*/ 832 w 913"/>
                <a:gd name="T51" fmla="*/ 2178 h 2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13" h="2641">
                  <a:moveTo>
                    <a:pt x="832" y="2178"/>
                  </a:moveTo>
                  <a:cubicBezTo>
                    <a:pt x="823" y="2205"/>
                    <a:pt x="837" y="2244"/>
                    <a:pt x="814" y="2260"/>
                  </a:cubicBezTo>
                  <a:cubicBezTo>
                    <a:pt x="819" y="2290"/>
                    <a:pt x="802" y="2346"/>
                    <a:pt x="815" y="2372"/>
                  </a:cubicBezTo>
                  <a:cubicBezTo>
                    <a:pt x="828" y="2398"/>
                    <a:pt x="879" y="2392"/>
                    <a:pt x="893" y="2416"/>
                  </a:cubicBezTo>
                  <a:cubicBezTo>
                    <a:pt x="907" y="2440"/>
                    <a:pt x="913" y="2490"/>
                    <a:pt x="899" y="2516"/>
                  </a:cubicBezTo>
                  <a:cubicBezTo>
                    <a:pt x="885" y="2542"/>
                    <a:pt x="866" y="2554"/>
                    <a:pt x="809" y="2574"/>
                  </a:cubicBezTo>
                  <a:cubicBezTo>
                    <a:pt x="752" y="2594"/>
                    <a:pt x="641" y="2627"/>
                    <a:pt x="557" y="2634"/>
                  </a:cubicBezTo>
                  <a:cubicBezTo>
                    <a:pt x="473" y="2641"/>
                    <a:pt x="383" y="2634"/>
                    <a:pt x="303" y="2618"/>
                  </a:cubicBezTo>
                  <a:cubicBezTo>
                    <a:pt x="223" y="2602"/>
                    <a:pt x="126" y="2567"/>
                    <a:pt x="77" y="2540"/>
                  </a:cubicBezTo>
                  <a:cubicBezTo>
                    <a:pt x="28" y="2513"/>
                    <a:pt x="14" y="2479"/>
                    <a:pt x="7" y="2454"/>
                  </a:cubicBezTo>
                  <a:cubicBezTo>
                    <a:pt x="0" y="2429"/>
                    <a:pt x="19" y="2408"/>
                    <a:pt x="34" y="2391"/>
                  </a:cubicBezTo>
                  <a:cubicBezTo>
                    <a:pt x="49" y="2374"/>
                    <a:pt x="81" y="2358"/>
                    <a:pt x="97" y="2352"/>
                  </a:cubicBezTo>
                  <a:cubicBezTo>
                    <a:pt x="113" y="2346"/>
                    <a:pt x="128" y="2373"/>
                    <a:pt x="131" y="2356"/>
                  </a:cubicBezTo>
                  <a:cubicBezTo>
                    <a:pt x="134" y="2339"/>
                    <a:pt x="125" y="2390"/>
                    <a:pt x="115" y="2250"/>
                  </a:cubicBezTo>
                  <a:cubicBezTo>
                    <a:pt x="101" y="2113"/>
                    <a:pt x="75" y="1742"/>
                    <a:pt x="73" y="1515"/>
                  </a:cubicBezTo>
                  <a:cubicBezTo>
                    <a:pt x="71" y="1288"/>
                    <a:pt x="91" y="1049"/>
                    <a:pt x="103" y="885"/>
                  </a:cubicBezTo>
                  <a:cubicBezTo>
                    <a:pt x="115" y="721"/>
                    <a:pt x="124" y="665"/>
                    <a:pt x="143" y="533"/>
                  </a:cubicBezTo>
                  <a:cubicBezTo>
                    <a:pt x="162" y="401"/>
                    <a:pt x="174" y="180"/>
                    <a:pt x="217" y="93"/>
                  </a:cubicBezTo>
                  <a:cubicBezTo>
                    <a:pt x="260" y="6"/>
                    <a:pt x="365" y="26"/>
                    <a:pt x="399" y="13"/>
                  </a:cubicBezTo>
                  <a:cubicBezTo>
                    <a:pt x="433" y="0"/>
                    <a:pt x="392" y="14"/>
                    <a:pt x="421" y="15"/>
                  </a:cubicBezTo>
                  <a:cubicBezTo>
                    <a:pt x="450" y="16"/>
                    <a:pt x="525" y="13"/>
                    <a:pt x="571" y="21"/>
                  </a:cubicBezTo>
                  <a:cubicBezTo>
                    <a:pt x="617" y="29"/>
                    <a:pt x="675" y="30"/>
                    <a:pt x="697" y="63"/>
                  </a:cubicBezTo>
                  <a:cubicBezTo>
                    <a:pt x="719" y="96"/>
                    <a:pt x="689" y="100"/>
                    <a:pt x="703" y="221"/>
                  </a:cubicBezTo>
                  <a:cubicBezTo>
                    <a:pt x="717" y="342"/>
                    <a:pt x="759" y="589"/>
                    <a:pt x="783" y="789"/>
                  </a:cubicBezTo>
                  <a:cubicBezTo>
                    <a:pt x="807" y="989"/>
                    <a:pt x="839" y="1189"/>
                    <a:pt x="847" y="1421"/>
                  </a:cubicBezTo>
                  <a:cubicBezTo>
                    <a:pt x="855" y="1653"/>
                    <a:pt x="835" y="2020"/>
                    <a:pt x="832" y="2178"/>
                  </a:cubicBezTo>
                  <a:close/>
                </a:path>
              </a:pathLst>
            </a:custGeom>
            <a:solidFill>
              <a:srgbClr val="8E5F42"/>
            </a:solidFill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1"/>
              </a:outerShdw>
            </a:effec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13" name="Freeform 29"/>
            <p:cNvSpPr>
              <a:spLocks/>
            </p:cNvSpPr>
            <p:nvPr/>
          </p:nvSpPr>
          <p:spPr bwMode="auto">
            <a:xfrm>
              <a:off x="2808" y="870"/>
              <a:ext cx="591" cy="51"/>
            </a:xfrm>
            <a:custGeom>
              <a:avLst/>
              <a:gdLst>
                <a:gd name="T0" fmla="*/ 0 w 591"/>
                <a:gd name="T1" fmla="*/ 51 h 51"/>
                <a:gd name="T2" fmla="*/ 114 w 591"/>
                <a:gd name="T3" fmla="*/ 18 h 51"/>
                <a:gd name="T4" fmla="*/ 312 w 591"/>
                <a:gd name="T5" fmla="*/ 6 h 51"/>
                <a:gd name="T6" fmla="*/ 450 w 591"/>
                <a:gd name="T7" fmla="*/ 12 h 51"/>
                <a:gd name="T8" fmla="*/ 591 w 591"/>
                <a:gd name="T9" fmla="*/ 4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" h="51">
                  <a:moveTo>
                    <a:pt x="0" y="51"/>
                  </a:moveTo>
                  <a:cubicBezTo>
                    <a:pt x="14" y="49"/>
                    <a:pt x="57" y="25"/>
                    <a:pt x="114" y="18"/>
                  </a:cubicBezTo>
                  <a:cubicBezTo>
                    <a:pt x="166" y="11"/>
                    <a:pt x="256" y="7"/>
                    <a:pt x="312" y="6"/>
                  </a:cubicBezTo>
                  <a:cubicBezTo>
                    <a:pt x="377" y="0"/>
                    <a:pt x="404" y="6"/>
                    <a:pt x="450" y="12"/>
                  </a:cubicBezTo>
                  <a:cubicBezTo>
                    <a:pt x="496" y="18"/>
                    <a:pt x="562" y="38"/>
                    <a:pt x="591" y="45"/>
                  </a:cubicBez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14" name="Freeform 30"/>
            <p:cNvSpPr>
              <a:spLocks/>
            </p:cNvSpPr>
            <p:nvPr/>
          </p:nvSpPr>
          <p:spPr bwMode="auto">
            <a:xfrm>
              <a:off x="2760" y="1366"/>
              <a:ext cx="699" cy="38"/>
            </a:xfrm>
            <a:custGeom>
              <a:avLst/>
              <a:gdLst>
                <a:gd name="T0" fmla="*/ 0 w 699"/>
                <a:gd name="T1" fmla="*/ 38 h 38"/>
                <a:gd name="T2" fmla="*/ 330 w 699"/>
                <a:gd name="T3" fmla="*/ 11 h 38"/>
                <a:gd name="T4" fmla="*/ 465 w 699"/>
                <a:gd name="T5" fmla="*/ 2 h 38"/>
                <a:gd name="T6" fmla="*/ 699 w 699"/>
                <a:gd name="T7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9" h="38">
                  <a:moveTo>
                    <a:pt x="0" y="38"/>
                  </a:moveTo>
                  <a:cubicBezTo>
                    <a:pt x="51" y="35"/>
                    <a:pt x="256" y="16"/>
                    <a:pt x="330" y="11"/>
                  </a:cubicBezTo>
                  <a:cubicBezTo>
                    <a:pt x="395" y="5"/>
                    <a:pt x="404" y="0"/>
                    <a:pt x="465" y="2"/>
                  </a:cubicBezTo>
                  <a:cubicBezTo>
                    <a:pt x="526" y="4"/>
                    <a:pt x="650" y="21"/>
                    <a:pt x="699" y="26"/>
                  </a:cubicBez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15" name="Freeform 31"/>
            <p:cNvSpPr>
              <a:spLocks/>
            </p:cNvSpPr>
            <p:nvPr/>
          </p:nvSpPr>
          <p:spPr bwMode="auto">
            <a:xfrm>
              <a:off x="2736" y="1869"/>
              <a:ext cx="765" cy="41"/>
            </a:xfrm>
            <a:custGeom>
              <a:avLst/>
              <a:gdLst>
                <a:gd name="T0" fmla="*/ 0 w 765"/>
                <a:gd name="T1" fmla="*/ 41 h 41"/>
                <a:gd name="T2" fmla="*/ 240 w 765"/>
                <a:gd name="T3" fmla="*/ 6 h 41"/>
                <a:gd name="T4" fmla="*/ 465 w 765"/>
                <a:gd name="T5" fmla="*/ 5 h 41"/>
                <a:gd name="T6" fmla="*/ 765 w 765"/>
                <a:gd name="T7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5" h="41">
                  <a:moveTo>
                    <a:pt x="0" y="41"/>
                  </a:moveTo>
                  <a:cubicBezTo>
                    <a:pt x="40" y="35"/>
                    <a:pt x="163" y="12"/>
                    <a:pt x="240" y="6"/>
                  </a:cubicBezTo>
                  <a:cubicBezTo>
                    <a:pt x="317" y="0"/>
                    <a:pt x="378" y="0"/>
                    <a:pt x="465" y="5"/>
                  </a:cubicBezTo>
                  <a:cubicBezTo>
                    <a:pt x="552" y="10"/>
                    <a:pt x="703" y="30"/>
                    <a:pt x="765" y="36"/>
                  </a:cubicBez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16" name="Freeform 32"/>
            <p:cNvSpPr>
              <a:spLocks/>
            </p:cNvSpPr>
            <p:nvPr/>
          </p:nvSpPr>
          <p:spPr bwMode="auto">
            <a:xfrm>
              <a:off x="2763" y="2424"/>
              <a:ext cx="735" cy="60"/>
            </a:xfrm>
            <a:custGeom>
              <a:avLst/>
              <a:gdLst>
                <a:gd name="T0" fmla="*/ 0 w 735"/>
                <a:gd name="T1" fmla="*/ 24 h 60"/>
                <a:gd name="T2" fmla="*/ 159 w 735"/>
                <a:gd name="T3" fmla="*/ 51 h 60"/>
                <a:gd name="T4" fmla="*/ 426 w 735"/>
                <a:gd name="T5" fmla="*/ 51 h 60"/>
                <a:gd name="T6" fmla="*/ 735 w 735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5" h="60">
                  <a:moveTo>
                    <a:pt x="0" y="24"/>
                  </a:moveTo>
                  <a:cubicBezTo>
                    <a:pt x="40" y="18"/>
                    <a:pt x="88" y="46"/>
                    <a:pt x="159" y="51"/>
                  </a:cubicBezTo>
                  <a:cubicBezTo>
                    <a:pt x="230" y="56"/>
                    <a:pt x="330" y="60"/>
                    <a:pt x="426" y="51"/>
                  </a:cubicBezTo>
                  <a:cubicBezTo>
                    <a:pt x="522" y="42"/>
                    <a:pt x="671" y="11"/>
                    <a:pt x="735" y="0"/>
                  </a:cubicBez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17" name="Freeform 33"/>
            <p:cNvSpPr>
              <a:spLocks/>
            </p:cNvSpPr>
            <p:nvPr/>
          </p:nvSpPr>
          <p:spPr bwMode="auto">
            <a:xfrm>
              <a:off x="2781" y="2790"/>
              <a:ext cx="699" cy="104"/>
            </a:xfrm>
            <a:custGeom>
              <a:avLst/>
              <a:gdLst>
                <a:gd name="T0" fmla="*/ 0 w 699"/>
                <a:gd name="T1" fmla="*/ 0 h 104"/>
                <a:gd name="T2" fmla="*/ 30 w 699"/>
                <a:gd name="T3" fmla="*/ 57 h 104"/>
                <a:gd name="T4" fmla="*/ 162 w 699"/>
                <a:gd name="T5" fmla="*/ 93 h 104"/>
                <a:gd name="T6" fmla="*/ 441 w 699"/>
                <a:gd name="T7" fmla="*/ 99 h 104"/>
                <a:gd name="T8" fmla="*/ 633 w 699"/>
                <a:gd name="T9" fmla="*/ 60 h 104"/>
                <a:gd name="T10" fmla="*/ 699 w 699"/>
                <a:gd name="T11" fmla="*/ 2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9" h="104">
                  <a:moveTo>
                    <a:pt x="0" y="0"/>
                  </a:moveTo>
                  <a:cubicBezTo>
                    <a:pt x="9" y="3"/>
                    <a:pt x="3" y="41"/>
                    <a:pt x="30" y="57"/>
                  </a:cubicBezTo>
                  <a:cubicBezTo>
                    <a:pt x="57" y="73"/>
                    <a:pt x="94" y="86"/>
                    <a:pt x="162" y="93"/>
                  </a:cubicBezTo>
                  <a:cubicBezTo>
                    <a:pt x="230" y="100"/>
                    <a:pt x="363" y="104"/>
                    <a:pt x="441" y="99"/>
                  </a:cubicBezTo>
                  <a:cubicBezTo>
                    <a:pt x="519" y="94"/>
                    <a:pt x="590" y="72"/>
                    <a:pt x="633" y="60"/>
                  </a:cubicBezTo>
                  <a:cubicBezTo>
                    <a:pt x="676" y="48"/>
                    <a:pt x="685" y="32"/>
                    <a:pt x="699" y="24"/>
                  </a:cubicBez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18" name="Freeform 34"/>
            <p:cNvSpPr>
              <a:spLocks/>
            </p:cNvSpPr>
            <p:nvPr/>
          </p:nvSpPr>
          <p:spPr bwMode="auto">
            <a:xfrm>
              <a:off x="2733" y="317"/>
              <a:ext cx="751" cy="271"/>
            </a:xfrm>
            <a:custGeom>
              <a:avLst/>
              <a:gdLst>
                <a:gd name="T0" fmla="*/ 120 w 751"/>
                <a:gd name="T1" fmla="*/ 271 h 271"/>
                <a:gd name="T2" fmla="*/ 93 w 751"/>
                <a:gd name="T3" fmla="*/ 262 h 271"/>
                <a:gd name="T4" fmla="*/ 42 w 751"/>
                <a:gd name="T5" fmla="*/ 226 h 271"/>
                <a:gd name="T6" fmla="*/ 9 w 751"/>
                <a:gd name="T7" fmla="*/ 160 h 271"/>
                <a:gd name="T8" fmla="*/ 15 w 751"/>
                <a:gd name="T9" fmla="*/ 106 h 271"/>
                <a:gd name="T10" fmla="*/ 102 w 751"/>
                <a:gd name="T11" fmla="*/ 43 h 271"/>
                <a:gd name="T12" fmla="*/ 240 w 751"/>
                <a:gd name="T13" fmla="*/ 10 h 271"/>
                <a:gd name="T14" fmla="*/ 450 w 751"/>
                <a:gd name="T15" fmla="*/ 7 h 271"/>
                <a:gd name="T16" fmla="*/ 642 w 751"/>
                <a:gd name="T17" fmla="*/ 52 h 271"/>
                <a:gd name="T18" fmla="*/ 738 w 751"/>
                <a:gd name="T19" fmla="*/ 112 h 271"/>
                <a:gd name="T20" fmla="*/ 747 w 751"/>
                <a:gd name="T21" fmla="*/ 190 h 271"/>
                <a:gd name="T22" fmla="*/ 714 w 751"/>
                <a:gd name="T23" fmla="*/ 238 h 271"/>
                <a:gd name="T24" fmla="*/ 630 w 751"/>
                <a:gd name="T25" fmla="*/ 256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1" h="271">
                  <a:moveTo>
                    <a:pt x="120" y="271"/>
                  </a:moveTo>
                  <a:cubicBezTo>
                    <a:pt x="116" y="267"/>
                    <a:pt x="106" y="269"/>
                    <a:pt x="93" y="262"/>
                  </a:cubicBezTo>
                  <a:cubicBezTo>
                    <a:pt x="80" y="255"/>
                    <a:pt x="56" y="243"/>
                    <a:pt x="42" y="226"/>
                  </a:cubicBezTo>
                  <a:cubicBezTo>
                    <a:pt x="26" y="211"/>
                    <a:pt x="13" y="180"/>
                    <a:pt x="9" y="160"/>
                  </a:cubicBezTo>
                  <a:cubicBezTo>
                    <a:pt x="5" y="140"/>
                    <a:pt x="0" y="125"/>
                    <a:pt x="15" y="106"/>
                  </a:cubicBezTo>
                  <a:cubicBezTo>
                    <a:pt x="30" y="87"/>
                    <a:pt x="65" y="59"/>
                    <a:pt x="102" y="43"/>
                  </a:cubicBezTo>
                  <a:cubicBezTo>
                    <a:pt x="139" y="27"/>
                    <a:pt x="182" y="16"/>
                    <a:pt x="240" y="10"/>
                  </a:cubicBezTo>
                  <a:cubicBezTo>
                    <a:pt x="284" y="0"/>
                    <a:pt x="383" y="0"/>
                    <a:pt x="450" y="7"/>
                  </a:cubicBezTo>
                  <a:cubicBezTo>
                    <a:pt x="517" y="14"/>
                    <a:pt x="594" y="35"/>
                    <a:pt x="642" y="52"/>
                  </a:cubicBezTo>
                  <a:cubicBezTo>
                    <a:pt x="676" y="74"/>
                    <a:pt x="722" y="97"/>
                    <a:pt x="738" y="112"/>
                  </a:cubicBezTo>
                  <a:cubicBezTo>
                    <a:pt x="749" y="138"/>
                    <a:pt x="751" y="169"/>
                    <a:pt x="747" y="190"/>
                  </a:cubicBezTo>
                  <a:cubicBezTo>
                    <a:pt x="743" y="211"/>
                    <a:pt x="733" y="227"/>
                    <a:pt x="714" y="238"/>
                  </a:cubicBezTo>
                  <a:cubicBezTo>
                    <a:pt x="695" y="249"/>
                    <a:pt x="647" y="252"/>
                    <a:pt x="630" y="256"/>
                  </a:cubicBez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19" name="Freeform 35"/>
            <p:cNvSpPr>
              <a:spLocks/>
            </p:cNvSpPr>
            <p:nvPr/>
          </p:nvSpPr>
          <p:spPr bwMode="auto">
            <a:xfrm>
              <a:off x="2865" y="412"/>
              <a:ext cx="507" cy="53"/>
            </a:xfrm>
            <a:custGeom>
              <a:avLst/>
              <a:gdLst>
                <a:gd name="T0" fmla="*/ 0 w 507"/>
                <a:gd name="T1" fmla="*/ 53 h 53"/>
                <a:gd name="T2" fmla="*/ 45 w 507"/>
                <a:gd name="T3" fmla="*/ 23 h 53"/>
                <a:gd name="T4" fmla="*/ 192 w 507"/>
                <a:gd name="T5" fmla="*/ 2 h 53"/>
                <a:gd name="T6" fmla="*/ 381 w 507"/>
                <a:gd name="T7" fmla="*/ 14 h 53"/>
                <a:gd name="T8" fmla="*/ 501 w 507"/>
                <a:gd name="T9" fmla="*/ 44 h 53"/>
                <a:gd name="T10" fmla="*/ 507 w 507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7" h="53">
                  <a:moveTo>
                    <a:pt x="0" y="53"/>
                  </a:moveTo>
                  <a:cubicBezTo>
                    <a:pt x="7" y="48"/>
                    <a:pt x="13" y="31"/>
                    <a:pt x="45" y="23"/>
                  </a:cubicBezTo>
                  <a:cubicBezTo>
                    <a:pt x="72" y="21"/>
                    <a:pt x="136" y="4"/>
                    <a:pt x="192" y="2"/>
                  </a:cubicBezTo>
                  <a:cubicBezTo>
                    <a:pt x="248" y="0"/>
                    <a:pt x="329" y="7"/>
                    <a:pt x="381" y="14"/>
                  </a:cubicBezTo>
                  <a:cubicBezTo>
                    <a:pt x="433" y="21"/>
                    <a:pt x="480" y="37"/>
                    <a:pt x="501" y="44"/>
                  </a:cubicBezTo>
                  <a:cubicBezTo>
                    <a:pt x="503" y="47"/>
                    <a:pt x="507" y="53"/>
                    <a:pt x="507" y="53"/>
                  </a:cubicBez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93220" name="Group 36"/>
          <p:cNvGrpSpPr>
            <a:grpSpLocks/>
          </p:cNvGrpSpPr>
          <p:nvPr/>
        </p:nvGrpSpPr>
        <p:grpSpPr bwMode="auto">
          <a:xfrm>
            <a:off x="7010400" y="609600"/>
            <a:ext cx="1295400" cy="4114800"/>
            <a:chOff x="2657" y="317"/>
            <a:chExt cx="913" cy="2759"/>
          </a:xfrm>
        </p:grpSpPr>
        <p:sp>
          <p:nvSpPr>
            <p:cNvPr id="93221" name="Freeform 37"/>
            <p:cNvSpPr>
              <a:spLocks/>
            </p:cNvSpPr>
            <p:nvPr/>
          </p:nvSpPr>
          <p:spPr bwMode="auto">
            <a:xfrm>
              <a:off x="2657" y="435"/>
              <a:ext cx="913" cy="2641"/>
            </a:xfrm>
            <a:custGeom>
              <a:avLst/>
              <a:gdLst>
                <a:gd name="T0" fmla="*/ 832 w 913"/>
                <a:gd name="T1" fmla="*/ 2178 h 2641"/>
                <a:gd name="T2" fmla="*/ 814 w 913"/>
                <a:gd name="T3" fmla="*/ 2260 h 2641"/>
                <a:gd name="T4" fmla="*/ 815 w 913"/>
                <a:gd name="T5" fmla="*/ 2372 h 2641"/>
                <a:gd name="T6" fmla="*/ 893 w 913"/>
                <a:gd name="T7" fmla="*/ 2416 h 2641"/>
                <a:gd name="T8" fmla="*/ 899 w 913"/>
                <a:gd name="T9" fmla="*/ 2516 h 2641"/>
                <a:gd name="T10" fmla="*/ 809 w 913"/>
                <a:gd name="T11" fmla="*/ 2574 h 2641"/>
                <a:gd name="T12" fmla="*/ 557 w 913"/>
                <a:gd name="T13" fmla="*/ 2634 h 2641"/>
                <a:gd name="T14" fmla="*/ 303 w 913"/>
                <a:gd name="T15" fmla="*/ 2618 h 2641"/>
                <a:gd name="T16" fmla="*/ 77 w 913"/>
                <a:gd name="T17" fmla="*/ 2540 h 2641"/>
                <a:gd name="T18" fmla="*/ 7 w 913"/>
                <a:gd name="T19" fmla="*/ 2454 h 2641"/>
                <a:gd name="T20" fmla="*/ 34 w 913"/>
                <a:gd name="T21" fmla="*/ 2391 h 2641"/>
                <a:gd name="T22" fmla="*/ 97 w 913"/>
                <a:gd name="T23" fmla="*/ 2352 h 2641"/>
                <a:gd name="T24" fmla="*/ 131 w 913"/>
                <a:gd name="T25" fmla="*/ 2356 h 2641"/>
                <a:gd name="T26" fmla="*/ 115 w 913"/>
                <a:gd name="T27" fmla="*/ 2250 h 2641"/>
                <a:gd name="T28" fmla="*/ 73 w 913"/>
                <a:gd name="T29" fmla="*/ 1515 h 2641"/>
                <a:gd name="T30" fmla="*/ 103 w 913"/>
                <a:gd name="T31" fmla="*/ 885 h 2641"/>
                <a:gd name="T32" fmla="*/ 143 w 913"/>
                <a:gd name="T33" fmla="*/ 533 h 2641"/>
                <a:gd name="T34" fmla="*/ 217 w 913"/>
                <a:gd name="T35" fmla="*/ 93 h 2641"/>
                <a:gd name="T36" fmla="*/ 399 w 913"/>
                <a:gd name="T37" fmla="*/ 13 h 2641"/>
                <a:gd name="T38" fmla="*/ 421 w 913"/>
                <a:gd name="T39" fmla="*/ 15 h 2641"/>
                <a:gd name="T40" fmla="*/ 571 w 913"/>
                <a:gd name="T41" fmla="*/ 21 h 2641"/>
                <a:gd name="T42" fmla="*/ 697 w 913"/>
                <a:gd name="T43" fmla="*/ 63 h 2641"/>
                <a:gd name="T44" fmla="*/ 703 w 913"/>
                <a:gd name="T45" fmla="*/ 221 h 2641"/>
                <a:gd name="T46" fmla="*/ 783 w 913"/>
                <a:gd name="T47" fmla="*/ 789 h 2641"/>
                <a:gd name="T48" fmla="*/ 847 w 913"/>
                <a:gd name="T49" fmla="*/ 1421 h 2641"/>
                <a:gd name="T50" fmla="*/ 832 w 913"/>
                <a:gd name="T51" fmla="*/ 2178 h 26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913" h="2641">
                  <a:moveTo>
                    <a:pt x="832" y="2178"/>
                  </a:moveTo>
                  <a:cubicBezTo>
                    <a:pt x="823" y="2205"/>
                    <a:pt x="837" y="2244"/>
                    <a:pt x="814" y="2260"/>
                  </a:cubicBezTo>
                  <a:cubicBezTo>
                    <a:pt x="819" y="2290"/>
                    <a:pt x="802" y="2346"/>
                    <a:pt x="815" y="2372"/>
                  </a:cubicBezTo>
                  <a:cubicBezTo>
                    <a:pt x="828" y="2398"/>
                    <a:pt x="879" y="2392"/>
                    <a:pt x="893" y="2416"/>
                  </a:cubicBezTo>
                  <a:cubicBezTo>
                    <a:pt x="907" y="2440"/>
                    <a:pt x="913" y="2490"/>
                    <a:pt x="899" y="2516"/>
                  </a:cubicBezTo>
                  <a:cubicBezTo>
                    <a:pt x="885" y="2542"/>
                    <a:pt x="866" y="2554"/>
                    <a:pt x="809" y="2574"/>
                  </a:cubicBezTo>
                  <a:cubicBezTo>
                    <a:pt x="752" y="2594"/>
                    <a:pt x="641" y="2627"/>
                    <a:pt x="557" y="2634"/>
                  </a:cubicBezTo>
                  <a:cubicBezTo>
                    <a:pt x="473" y="2641"/>
                    <a:pt x="383" y="2634"/>
                    <a:pt x="303" y="2618"/>
                  </a:cubicBezTo>
                  <a:cubicBezTo>
                    <a:pt x="223" y="2602"/>
                    <a:pt x="126" y="2567"/>
                    <a:pt x="77" y="2540"/>
                  </a:cubicBezTo>
                  <a:cubicBezTo>
                    <a:pt x="28" y="2513"/>
                    <a:pt x="14" y="2479"/>
                    <a:pt x="7" y="2454"/>
                  </a:cubicBezTo>
                  <a:cubicBezTo>
                    <a:pt x="0" y="2429"/>
                    <a:pt x="19" y="2408"/>
                    <a:pt x="34" y="2391"/>
                  </a:cubicBezTo>
                  <a:cubicBezTo>
                    <a:pt x="49" y="2374"/>
                    <a:pt x="81" y="2358"/>
                    <a:pt x="97" y="2352"/>
                  </a:cubicBezTo>
                  <a:cubicBezTo>
                    <a:pt x="113" y="2346"/>
                    <a:pt x="128" y="2373"/>
                    <a:pt x="131" y="2356"/>
                  </a:cubicBezTo>
                  <a:cubicBezTo>
                    <a:pt x="134" y="2339"/>
                    <a:pt x="125" y="2390"/>
                    <a:pt x="115" y="2250"/>
                  </a:cubicBezTo>
                  <a:cubicBezTo>
                    <a:pt x="101" y="2113"/>
                    <a:pt x="75" y="1742"/>
                    <a:pt x="73" y="1515"/>
                  </a:cubicBezTo>
                  <a:cubicBezTo>
                    <a:pt x="71" y="1288"/>
                    <a:pt x="91" y="1049"/>
                    <a:pt x="103" y="885"/>
                  </a:cubicBezTo>
                  <a:cubicBezTo>
                    <a:pt x="115" y="721"/>
                    <a:pt x="124" y="665"/>
                    <a:pt x="143" y="533"/>
                  </a:cubicBezTo>
                  <a:cubicBezTo>
                    <a:pt x="162" y="401"/>
                    <a:pt x="174" y="180"/>
                    <a:pt x="217" y="93"/>
                  </a:cubicBezTo>
                  <a:cubicBezTo>
                    <a:pt x="260" y="6"/>
                    <a:pt x="365" y="26"/>
                    <a:pt x="399" y="13"/>
                  </a:cubicBezTo>
                  <a:cubicBezTo>
                    <a:pt x="433" y="0"/>
                    <a:pt x="392" y="14"/>
                    <a:pt x="421" y="15"/>
                  </a:cubicBezTo>
                  <a:cubicBezTo>
                    <a:pt x="450" y="16"/>
                    <a:pt x="525" y="13"/>
                    <a:pt x="571" y="21"/>
                  </a:cubicBezTo>
                  <a:cubicBezTo>
                    <a:pt x="617" y="29"/>
                    <a:pt x="675" y="30"/>
                    <a:pt x="697" y="63"/>
                  </a:cubicBezTo>
                  <a:cubicBezTo>
                    <a:pt x="719" y="96"/>
                    <a:pt x="689" y="100"/>
                    <a:pt x="703" y="221"/>
                  </a:cubicBezTo>
                  <a:cubicBezTo>
                    <a:pt x="717" y="342"/>
                    <a:pt x="759" y="589"/>
                    <a:pt x="783" y="789"/>
                  </a:cubicBezTo>
                  <a:cubicBezTo>
                    <a:pt x="807" y="989"/>
                    <a:pt x="839" y="1189"/>
                    <a:pt x="847" y="1421"/>
                  </a:cubicBezTo>
                  <a:cubicBezTo>
                    <a:pt x="855" y="1653"/>
                    <a:pt x="835" y="2020"/>
                    <a:pt x="832" y="2178"/>
                  </a:cubicBezTo>
                  <a:close/>
                </a:path>
              </a:pathLst>
            </a:custGeom>
            <a:solidFill>
              <a:srgbClr val="8E5F42"/>
            </a:solidFill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1"/>
              </a:outerShdw>
            </a:effec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22" name="Freeform 38"/>
            <p:cNvSpPr>
              <a:spLocks/>
            </p:cNvSpPr>
            <p:nvPr/>
          </p:nvSpPr>
          <p:spPr bwMode="auto">
            <a:xfrm>
              <a:off x="2808" y="870"/>
              <a:ext cx="591" cy="51"/>
            </a:xfrm>
            <a:custGeom>
              <a:avLst/>
              <a:gdLst>
                <a:gd name="T0" fmla="*/ 0 w 591"/>
                <a:gd name="T1" fmla="*/ 51 h 51"/>
                <a:gd name="T2" fmla="*/ 114 w 591"/>
                <a:gd name="T3" fmla="*/ 18 h 51"/>
                <a:gd name="T4" fmla="*/ 312 w 591"/>
                <a:gd name="T5" fmla="*/ 6 h 51"/>
                <a:gd name="T6" fmla="*/ 450 w 591"/>
                <a:gd name="T7" fmla="*/ 12 h 51"/>
                <a:gd name="T8" fmla="*/ 591 w 591"/>
                <a:gd name="T9" fmla="*/ 45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1" h="51">
                  <a:moveTo>
                    <a:pt x="0" y="51"/>
                  </a:moveTo>
                  <a:cubicBezTo>
                    <a:pt x="14" y="49"/>
                    <a:pt x="57" y="25"/>
                    <a:pt x="114" y="18"/>
                  </a:cubicBezTo>
                  <a:cubicBezTo>
                    <a:pt x="166" y="11"/>
                    <a:pt x="256" y="7"/>
                    <a:pt x="312" y="6"/>
                  </a:cubicBezTo>
                  <a:cubicBezTo>
                    <a:pt x="377" y="0"/>
                    <a:pt x="404" y="6"/>
                    <a:pt x="450" y="12"/>
                  </a:cubicBezTo>
                  <a:cubicBezTo>
                    <a:pt x="496" y="18"/>
                    <a:pt x="562" y="38"/>
                    <a:pt x="591" y="45"/>
                  </a:cubicBez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23" name="Freeform 39"/>
            <p:cNvSpPr>
              <a:spLocks/>
            </p:cNvSpPr>
            <p:nvPr/>
          </p:nvSpPr>
          <p:spPr bwMode="auto">
            <a:xfrm>
              <a:off x="2760" y="1366"/>
              <a:ext cx="699" cy="38"/>
            </a:xfrm>
            <a:custGeom>
              <a:avLst/>
              <a:gdLst>
                <a:gd name="T0" fmla="*/ 0 w 699"/>
                <a:gd name="T1" fmla="*/ 38 h 38"/>
                <a:gd name="T2" fmla="*/ 330 w 699"/>
                <a:gd name="T3" fmla="*/ 11 h 38"/>
                <a:gd name="T4" fmla="*/ 465 w 699"/>
                <a:gd name="T5" fmla="*/ 2 h 38"/>
                <a:gd name="T6" fmla="*/ 699 w 699"/>
                <a:gd name="T7" fmla="*/ 2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99" h="38">
                  <a:moveTo>
                    <a:pt x="0" y="38"/>
                  </a:moveTo>
                  <a:cubicBezTo>
                    <a:pt x="51" y="35"/>
                    <a:pt x="256" y="16"/>
                    <a:pt x="330" y="11"/>
                  </a:cubicBezTo>
                  <a:cubicBezTo>
                    <a:pt x="395" y="5"/>
                    <a:pt x="404" y="0"/>
                    <a:pt x="465" y="2"/>
                  </a:cubicBezTo>
                  <a:cubicBezTo>
                    <a:pt x="526" y="4"/>
                    <a:pt x="650" y="21"/>
                    <a:pt x="699" y="26"/>
                  </a:cubicBez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24" name="Freeform 40"/>
            <p:cNvSpPr>
              <a:spLocks/>
            </p:cNvSpPr>
            <p:nvPr/>
          </p:nvSpPr>
          <p:spPr bwMode="auto">
            <a:xfrm>
              <a:off x="2736" y="1869"/>
              <a:ext cx="765" cy="41"/>
            </a:xfrm>
            <a:custGeom>
              <a:avLst/>
              <a:gdLst>
                <a:gd name="T0" fmla="*/ 0 w 765"/>
                <a:gd name="T1" fmla="*/ 41 h 41"/>
                <a:gd name="T2" fmla="*/ 240 w 765"/>
                <a:gd name="T3" fmla="*/ 6 h 41"/>
                <a:gd name="T4" fmla="*/ 465 w 765"/>
                <a:gd name="T5" fmla="*/ 5 h 41"/>
                <a:gd name="T6" fmla="*/ 765 w 765"/>
                <a:gd name="T7" fmla="*/ 36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65" h="41">
                  <a:moveTo>
                    <a:pt x="0" y="41"/>
                  </a:moveTo>
                  <a:cubicBezTo>
                    <a:pt x="40" y="35"/>
                    <a:pt x="163" y="12"/>
                    <a:pt x="240" y="6"/>
                  </a:cubicBezTo>
                  <a:cubicBezTo>
                    <a:pt x="317" y="0"/>
                    <a:pt x="378" y="0"/>
                    <a:pt x="465" y="5"/>
                  </a:cubicBezTo>
                  <a:cubicBezTo>
                    <a:pt x="552" y="10"/>
                    <a:pt x="703" y="30"/>
                    <a:pt x="765" y="36"/>
                  </a:cubicBez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25" name="Freeform 41"/>
            <p:cNvSpPr>
              <a:spLocks/>
            </p:cNvSpPr>
            <p:nvPr/>
          </p:nvSpPr>
          <p:spPr bwMode="auto">
            <a:xfrm>
              <a:off x="2763" y="2424"/>
              <a:ext cx="735" cy="60"/>
            </a:xfrm>
            <a:custGeom>
              <a:avLst/>
              <a:gdLst>
                <a:gd name="T0" fmla="*/ 0 w 735"/>
                <a:gd name="T1" fmla="*/ 24 h 60"/>
                <a:gd name="T2" fmla="*/ 159 w 735"/>
                <a:gd name="T3" fmla="*/ 51 h 60"/>
                <a:gd name="T4" fmla="*/ 426 w 735"/>
                <a:gd name="T5" fmla="*/ 51 h 60"/>
                <a:gd name="T6" fmla="*/ 735 w 735"/>
                <a:gd name="T7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35" h="60">
                  <a:moveTo>
                    <a:pt x="0" y="24"/>
                  </a:moveTo>
                  <a:cubicBezTo>
                    <a:pt x="40" y="18"/>
                    <a:pt x="88" y="46"/>
                    <a:pt x="159" y="51"/>
                  </a:cubicBezTo>
                  <a:cubicBezTo>
                    <a:pt x="230" y="56"/>
                    <a:pt x="330" y="60"/>
                    <a:pt x="426" y="51"/>
                  </a:cubicBezTo>
                  <a:cubicBezTo>
                    <a:pt x="522" y="42"/>
                    <a:pt x="671" y="11"/>
                    <a:pt x="735" y="0"/>
                  </a:cubicBez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26" name="Freeform 42"/>
            <p:cNvSpPr>
              <a:spLocks/>
            </p:cNvSpPr>
            <p:nvPr/>
          </p:nvSpPr>
          <p:spPr bwMode="auto">
            <a:xfrm>
              <a:off x="2781" y="2790"/>
              <a:ext cx="699" cy="104"/>
            </a:xfrm>
            <a:custGeom>
              <a:avLst/>
              <a:gdLst>
                <a:gd name="T0" fmla="*/ 0 w 699"/>
                <a:gd name="T1" fmla="*/ 0 h 104"/>
                <a:gd name="T2" fmla="*/ 30 w 699"/>
                <a:gd name="T3" fmla="*/ 57 h 104"/>
                <a:gd name="T4" fmla="*/ 162 w 699"/>
                <a:gd name="T5" fmla="*/ 93 h 104"/>
                <a:gd name="T6" fmla="*/ 441 w 699"/>
                <a:gd name="T7" fmla="*/ 99 h 104"/>
                <a:gd name="T8" fmla="*/ 633 w 699"/>
                <a:gd name="T9" fmla="*/ 60 h 104"/>
                <a:gd name="T10" fmla="*/ 699 w 699"/>
                <a:gd name="T11" fmla="*/ 2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9" h="104">
                  <a:moveTo>
                    <a:pt x="0" y="0"/>
                  </a:moveTo>
                  <a:cubicBezTo>
                    <a:pt x="9" y="3"/>
                    <a:pt x="3" y="41"/>
                    <a:pt x="30" y="57"/>
                  </a:cubicBezTo>
                  <a:cubicBezTo>
                    <a:pt x="57" y="73"/>
                    <a:pt x="94" y="86"/>
                    <a:pt x="162" y="93"/>
                  </a:cubicBezTo>
                  <a:cubicBezTo>
                    <a:pt x="230" y="100"/>
                    <a:pt x="363" y="104"/>
                    <a:pt x="441" y="99"/>
                  </a:cubicBezTo>
                  <a:cubicBezTo>
                    <a:pt x="519" y="94"/>
                    <a:pt x="590" y="72"/>
                    <a:pt x="633" y="60"/>
                  </a:cubicBezTo>
                  <a:cubicBezTo>
                    <a:pt x="676" y="48"/>
                    <a:pt x="685" y="32"/>
                    <a:pt x="699" y="24"/>
                  </a:cubicBez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27" name="Freeform 43"/>
            <p:cNvSpPr>
              <a:spLocks/>
            </p:cNvSpPr>
            <p:nvPr/>
          </p:nvSpPr>
          <p:spPr bwMode="auto">
            <a:xfrm>
              <a:off x="2733" y="317"/>
              <a:ext cx="751" cy="271"/>
            </a:xfrm>
            <a:custGeom>
              <a:avLst/>
              <a:gdLst>
                <a:gd name="T0" fmla="*/ 120 w 751"/>
                <a:gd name="T1" fmla="*/ 271 h 271"/>
                <a:gd name="T2" fmla="*/ 93 w 751"/>
                <a:gd name="T3" fmla="*/ 262 h 271"/>
                <a:gd name="T4" fmla="*/ 42 w 751"/>
                <a:gd name="T5" fmla="*/ 226 h 271"/>
                <a:gd name="T6" fmla="*/ 9 w 751"/>
                <a:gd name="T7" fmla="*/ 160 h 271"/>
                <a:gd name="T8" fmla="*/ 15 w 751"/>
                <a:gd name="T9" fmla="*/ 106 h 271"/>
                <a:gd name="T10" fmla="*/ 102 w 751"/>
                <a:gd name="T11" fmla="*/ 43 h 271"/>
                <a:gd name="T12" fmla="*/ 240 w 751"/>
                <a:gd name="T13" fmla="*/ 10 h 271"/>
                <a:gd name="T14" fmla="*/ 450 w 751"/>
                <a:gd name="T15" fmla="*/ 7 h 271"/>
                <a:gd name="T16" fmla="*/ 642 w 751"/>
                <a:gd name="T17" fmla="*/ 52 h 271"/>
                <a:gd name="T18" fmla="*/ 738 w 751"/>
                <a:gd name="T19" fmla="*/ 112 h 271"/>
                <a:gd name="T20" fmla="*/ 747 w 751"/>
                <a:gd name="T21" fmla="*/ 190 h 271"/>
                <a:gd name="T22" fmla="*/ 714 w 751"/>
                <a:gd name="T23" fmla="*/ 238 h 271"/>
                <a:gd name="T24" fmla="*/ 630 w 751"/>
                <a:gd name="T25" fmla="*/ 256 h 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1" h="271">
                  <a:moveTo>
                    <a:pt x="120" y="271"/>
                  </a:moveTo>
                  <a:cubicBezTo>
                    <a:pt x="116" y="267"/>
                    <a:pt x="106" y="269"/>
                    <a:pt x="93" y="262"/>
                  </a:cubicBezTo>
                  <a:cubicBezTo>
                    <a:pt x="80" y="255"/>
                    <a:pt x="56" y="243"/>
                    <a:pt x="42" y="226"/>
                  </a:cubicBezTo>
                  <a:cubicBezTo>
                    <a:pt x="26" y="211"/>
                    <a:pt x="13" y="180"/>
                    <a:pt x="9" y="160"/>
                  </a:cubicBezTo>
                  <a:cubicBezTo>
                    <a:pt x="5" y="140"/>
                    <a:pt x="0" y="125"/>
                    <a:pt x="15" y="106"/>
                  </a:cubicBezTo>
                  <a:cubicBezTo>
                    <a:pt x="30" y="87"/>
                    <a:pt x="65" y="59"/>
                    <a:pt x="102" y="43"/>
                  </a:cubicBezTo>
                  <a:cubicBezTo>
                    <a:pt x="139" y="27"/>
                    <a:pt x="182" y="16"/>
                    <a:pt x="240" y="10"/>
                  </a:cubicBezTo>
                  <a:cubicBezTo>
                    <a:pt x="284" y="0"/>
                    <a:pt x="383" y="0"/>
                    <a:pt x="450" y="7"/>
                  </a:cubicBezTo>
                  <a:cubicBezTo>
                    <a:pt x="517" y="14"/>
                    <a:pt x="594" y="35"/>
                    <a:pt x="642" y="52"/>
                  </a:cubicBezTo>
                  <a:cubicBezTo>
                    <a:pt x="676" y="74"/>
                    <a:pt x="722" y="97"/>
                    <a:pt x="738" y="112"/>
                  </a:cubicBezTo>
                  <a:cubicBezTo>
                    <a:pt x="749" y="138"/>
                    <a:pt x="751" y="169"/>
                    <a:pt x="747" y="190"/>
                  </a:cubicBezTo>
                  <a:cubicBezTo>
                    <a:pt x="743" y="211"/>
                    <a:pt x="733" y="227"/>
                    <a:pt x="714" y="238"/>
                  </a:cubicBezTo>
                  <a:cubicBezTo>
                    <a:pt x="695" y="249"/>
                    <a:pt x="647" y="252"/>
                    <a:pt x="630" y="256"/>
                  </a:cubicBez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28" name="Freeform 44"/>
            <p:cNvSpPr>
              <a:spLocks/>
            </p:cNvSpPr>
            <p:nvPr/>
          </p:nvSpPr>
          <p:spPr bwMode="auto">
            <a:xfrm>
              <a:off x="2865" y="412"/>
              <a:ext cx="507" cy="53"/>
            </a:xfrm>
            <a:custGeom>
              <a:avLst/>
              <a:gdLst>
                <a:gd name="T0" fmla="*/ 0 w 507"/>
                <a:gd name="T1" fmla="*/ 53 h 53"/>
                <a:gd name="T2" fmla="*/ 45 w 507"/>
                <a:gd name="T3" fmla="*/ 23 h 53"/>
                <a:gd name="T4" fmla="*/ 192 w 507"/>
                <a:gd name="T5" fmla="*/ 2 h 53"/>
                <a:gd name="T6" fmla="*/ 381 w 507"/>
                <a:gd name="T7" fmla="*/ 14 h 53"/>
                <a:gd name="T8" fmla="*/ 501 w 507"/>
                <a:gd name="T9" fmla="*/ 44 h 53"/>
                <a:gd name="T10" fmla="*/ 507 w 507"/>
                <a:gd name="T11" fmla="*/ 53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7" h="53">
                  <a:moveTo>
                    <a:pt x="0" y="53"/>
                  </a:moveTo>
                  <a:cubicBezTo>
                    <a:pt x="7" y="48"/>
                    <a:pt x="13" y="31"/>
                    <a:pt x="45" y="23"/>
                  </a:cubicBezTo>
                  <a:cubicBezTo>
                    <a:pt x="72" y="21"/>
                    <a:pt x="136" y="4"/>
                    <a:pt x="192" y="2"/>
                  </a:cubicBezTo>
                  <a:cubicBezTo>
                    <a:pt x="248" y="0"/>
                    <a:pt x="329" y="7"/>
                    <a:pt x="381" y="14"/>
                  </a:cubicBezTo>
                  <a:cubicBezTo>
                    <a:pt x="433" y="21"/>
                    <a:pt x="480" y="37"/>
                    <a:pt x="501" y="44"/>
                  </a:cubicBezTo>
                  <a:cubicBezTo>
                    <a:pt x="503" y="47"/>
                    <a:pt x="507" y="53"/>
                    <a:pt x="507" y="53"/>
                  </a:cubicBezTo>
                </a:path>
              </a:pathLst>
            </a:custGeom>
            <a:noFill/>
            <a:ln w="381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pic>
        <p:nvPicPr>
          <p:cNvPr id="93229" name="Picture 45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9071"/>
          <a:stretch>
            <a:fillRect/>
          </a:stretch>
        </p:blipFill>
        <p:spPr bwMode="auto">
          <a:xfrm>
            <a:off x="8305800" y="762000"/>
            <a:ext cx="685800" cy="3886200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3230" name="Freeform 46"/>
          <p:cNvSpPr>
            <a:spLocks/>
          </p:cNvSpPr>
          <p:nvPr/>
        </p:nvSpPr>
        <p:spPr bwMode="auto">
          <a:xfrm>
            <a:off x="8472488" y="4286250"/>
            <a:ext cx="514350" cy="160338"/>
          </a:xfrm>
          <a:custGeom>
            <a:avLst/>
            <a:gdLst>
              <a:gd name="T0" fmla="*/ 0 w 324"/>
              <a:gd name="T1" fmla="*/ 0 h 101"/>
              <a:gd name="T2" fmla="*/ 21 w 324"/>
              <a:gd name="T3" fmla="*/ 51 h 101"/>
              <a:gd name="T4" fmla="*/ 108 w 324"/>
              <a:gd name="T5" fmla="*/ 84 h 101"/>
              <a:gd name="T6" fmla="*/ 228 w 324"/>
              <a:gd name="T7" fmla="*/ 99 h 101"/>
              <a:gd name="T8" fmla="*/ 324 w 324"/>
              <a:gd name="T9" fmla="*/ 96 h 10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24" h="101">
                <a:moveTo>
                  <a:pt x="0" y="0"/>
                </a:moveTo>
                <a:cubicBezTo>
                  <a:pt x="4" y="6"/>
                  <a:pt x="17" y="45"/>
                  <a:pt x="21" y="51"/>
                </a:cubicBezTo>
                <a:cubicBezTo>
                  <a:pt x="39" y="63"/>
                  <a:pt x="79" y="72"/>
                  <a:pt x="108" y="84"/>
                </a:cubicBezTo>
                <a:cubicBezTo>
                  <a:pt x="142" y="90"/>
                  <a:pt x="192" y="97"/>
                  <a:pt x="228" y="99"/>
                </a:cubicBezTo>
                <a:cubicBezTo>
                  <a:pt x="264" y="101"/>
                  <a:pt x="304" y="97"/>
                  <a:pt x="324" y="96"/>
                </a:cubicBezTo>
              </a:path>
            </a:pathLst>
          </a:custGeom>
          <a:noFill/>
          <a:ln w="38100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3231" name="Freeform 47"/>
          <p:cNvSpPr>
            <a:spLocks/>
          </p:cNvSpPr>
          <p:nvPr/>
        </p:nvSpPr>
        <p:spPr bwMode="auto">
          <a:xfrm>
            <a:off x="8429625" y="3724275"/>
            <a:ext cx="552450" cy="28575"/>
          </a:xfrm>
          <a:custGeom>
            <a:avLst/>
            <a:gdLst>
              <a:gd name="T0" fmla="*/ 0 w 348"/>
              <a:gd name="T1" fmla="*/ 0 h 18"/>
              <a:gd name="T2" fmla="*/ 45 w 348"/>
              <a:gd name="T3" fmla="*/ 9 h 18"/>
              <a:gd name="T4" fmla="*/ 165 w 348"/>
              <a:gd name="T5" fmla="*/ 18 h 18"/>
              <a:gd name="T6" fmla="*/ 348 w 348"/>
              <a:gd name="T7" fmla="*/ 12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48" h="18">
                <a:moveTo>
                  <a:pt x="0" y="0"/>
                </a:moveTo>
                <a:cubicBezTo>
                  <a:pt x="10" y="1"/>
                  <a:pt x="18" y="6"/>
                  <a:pt x="45" y="9"/>
                </a:cubicBezTo>
                <a:cubicBezTo>
                  <a:pt x="72" y="12"/>
                  <a:pt x="115" y="18"/>
                  <a:pt x="165" y="18"/>
                </a:cubicBezTo>
                <a:cubicBezTo>
                  <a:pt x="215" y="18"/>
                  <a:pt x="310" y="13"/>
                  <a:pt x="348" y="12"/>
                </a:cubicBezTo>
              </a:path>
            </a:pathLst>
          </a:custGeom>
          <a:noFill/>
          <a:ln w="38100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3232" name="Freeform 48"/>
          <p:cNvSpPr>
            <a:spLocks/>
          </p:cNvSpPr>
          <p:nvPr/>
        </p:nvSpPr>
        <p:spPr bwMode="auto">
          <a:xfrm>
            <a:off x="8369300" y="2951163"/>
            <a:ext cx="615950" cy="106362"/>
          </a:xfrm>
          <a:custGeom>
            <a:avLst/>
            <a:gdLst>
              <a:gd name="T0" fmla="*/ 0 w 388"/>
              <a:gd name="T1" fmla="*/ 67 h 67"/>
              <a:gd name="T2" fmla="*/ 124 w 388"/>
              <a:gd name="T3" fmla="*/ 19 h 67"/>
              <a:gd name="T4" fmla="*/ 256 w 388"/>
              <a:gd name="T5" fmla="*/ 3 h 67"/>
              <a:gd name="T6" fmla="*/ 388 w 388"/>
              <a:gd name="T7" fmla="*/ 3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88" h="67">
                <a:moveTo>
                  <a:pt x="0" y="67"/>
                </a:moveTo>
                <a:cubicBezTo>
                  <a:pt x="18" y="61"/>
                  <a:pt x="71" y="29"/>
                  <a:pt x="124" y="19"/>
                </a:cubicBezTo>
                <a:cubicBezTo>
                  <a:pt x="165" y="9"/>
                  <a:pt x="212" y="6"/>
                  <a:pt x="256" y="3"/>
                </a:cubicBezTo>
                <a:cubicBezTo>
                  <a:pt x="300" y="0"/>
                  <a:pt x="361" y="3"/>
                  <a:pt x="388" y="3"/>
                </a:cubicBezTo>
              </a:path>
            </a:pathLst>
          </a:custGeom>
          <a:noFill/>
          <a:ln w="38100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3233" name="Freeform 49"/>
          <p:cNvSpPr>
            <a:spLocks/>
          </p:cNvSpPr>
          <p:nvPr/>
        </p:nvSpPr>
        <p:spPr bwMode="auto">
          <a:xfrm>
            <a:off x="8404225" y="2263775"/>
            <a:ext cx="574675" cy="85725"/>
          </a:xfrm>
          <a:custGeom>
            <a:avLst/>
            <a:gdLst>
              <a:gd name="T0" fmla="*/ 362 w 362"/>
              <a:gd name="T1" fmla="*/ 0 h 54"/>
              <a:gd name="T2" fmla="*/ 162 w 362"/>
              <a:gd name="T3" fmla="*/ 22 h 54"/>
              <a:gd name="T4" fmla="*/ 0 w 362"/>
              <a:gd name="T5" fmla="*/ 54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62" h="54">
                <a:moveTo>
                  <a:pt x="362" y="0"/>
                </a:moveTo>
                <a:cubicBezTo>
                  <a:pt x="322" y="4"/>
                  <a:pt x="221" y="14"/>
                  <a:pt x="162" y="22"/>
                </a:cubicBezTo>
                <a:cubicBezTo>
                  <a:pt x="102" y="31"/>
                  <a:pt x="27" y="49"/>
                  <a:pt x="0" y="54"/>
                </a:cubicBezTo>
              </a:path>
            </a:pathLst>
          </a:custGeom>
          <a:noFill/>
          <a:ln w="381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3234" name="Freeform 50"/>
          <p:cNvSpPr>
            <a:spLocks/>
          </p:cNvSpPr>
          <p:nvPr/>
        </p:nvSpPr>
        <p:spPr bwMode="auto">
          <a:xfrm>
            <a:off x="8480425" y="1600200"/>
            <a:ext cx="492125" cy="76200"/>
          </a:xfrm>
          <a:custGeom>
            <a:avLst/>
            <a:gdLst>
              <a:gd name="T0" fmla="*/ 310 w 310"/>
              <a:gd name="T1" fmla="*/ 0 h 48"/>
              <a:gd name="T2" fmla="*/ 184 w 310"/>
              <a:gd name="T3" fmla="*/ 6 h 48"/>
              <a:gd name="T4" fmla="*/ 82 w 310"/>
              <a:gd name="T5" fmla="*/ 20 h 48"/>
              <a:gd name="T6" fmla="*/ 0 w 310"/>
              <a:gd name="T7" fmla="*/ 48 h 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0" h="48">
                <a:moveTo>
                  <a:pt x="310" y="0"/>
                </a:moveTo>
                <a:cubicBezTo>
                  <a:pt x="285" y="2"/>
                  <a:pt x="222" y="3"/>
                  <a:pt x="184" y="6"/>
                </a:cubicBezTo>
                <a:cubicBezTo>
                  <a:pt x="146" y="9"/>
                  <a:pt x="113" y="13"/>
                  <a:pt x="82" y="20"/>
                </a:cubicBezTo>
                <a:cubicBezTo>
                  <a:pt x="51" y="27"/>
                  <a:pt x="17" y="42"/>
                  <a:pt x="0" y="48"/>
                </a:cubicBezTo>
              </a:path>
            </a:pathLst>
          </a:custGeom>
          <a:noFill/>
          <a:ln w="38100" cap="flat" cmpd="sng">
            <a:solidFill>
              <a:schemeClr val="tx1"/>
            </a:solidFill>
            <a:prstDash val="solid"/>
            <a:round/>
            <a:headEnd type="none" w="med" len="med"/>
            <a:tailEnd type="none" w="med" len="med"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  <p:txBody>
          <a:bodyPr wrap="none" anchor="ctr"/>
          <a:lstStyle/>
          <a:p>
            <a:endParaRPr lang="nl-NL"/>
          </a:p>
        </p:txBody>
      </p:sp>
      <p:pic>
        <p:nvPicPr>
          <p:cNvPr id="93235" name="Picture 5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92638" y="685800"/>
            <a:ext cx="3829050" cy="5257800"/>
          </a:xfrm>
          <a:prstGeom prst="rect">
            <a:avLst/>
          </a:prstGeom>
          <a:noFill/>
          <a:ln>
            <a:noFill/>
          </a:ln>
          <a:effectLst>
            <a:outerShdw dist="40161" dir="1106097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3236" name="Group 52"/>
          <p:cNvGrpSpPr>
            <a:grpSpLocks/>
          </p:cNvGrpSpPr>
          <p:nvPr/>
        </p:nvGrpSpPr>
        <p:grpSpPr bwMode="auto">
          <a:xfrm flipH="1">
            <a:off x="228600" y="3048000"/>
            <a:ext cx="762000" cy="558800"/>
            <a:chOff x="5184" y="2496"/>
            <a:chExt cx="480" cy="352"/>
          </a:xfrm>
        </p:grpSpPr>
        <p:sp>
          <p:nvSpPr>
            <p:cNvPr id="93237" name="Freeform 53"/>
            <p:cNvSpPr>
              <a:spLocks/>
            </p:cNvSpPr>
            <p:nvPr/>
          </p:nvSpPr>
          <p:spPr bwMode="auto">
            <a:xfrm>
              <a:off x="5184" y="2496"/>
              <a:ext cx="480" cy="352"/>
            </a:xfrm>
            <a:custGeom>
              <a:avLst/>
              <a:gdLst>
                <a:gd name="T0" fmla="*/ 296 w 296"/>
                <a:gd name="T1" fmla="*/ 8 h 304"/>
                <a:gd name="T2" fmla="*/ 288 w 296"/>
                <a:gd name="T3" fmla="*/ 160 h 304"/>
                <a:gd name="T4" fmla="*/ 280 w 296"/>
                <a:gd name="T5" fmla="*/ 192 h 304"/>
                <a:gd name="T6" fmla="*/ 272 w 296"/>
                <a:gd name="T7" fmla="*/ 168 h 304"/>
                <a:gd name="T8" fmla="*/ 248 w 296"/>
                <a:gd name="T9" fmla="*/ 160 h 304"/>
                <a:gd name="T10" fmla="*/ 232 w 296"/>
                <a:gd name="T11" fmla="*/ 160 h 304"/>
                <a:gd name="T12" fmla="*/ 224 w 296"/>
                <a:gd name="T13" fmla="*/ 184 h 304"/>
                <a:gd name="T14" fmla="*/ 200 w 296"/>
                <a:gd name="T15" fmla="*/ 248 h 304"/>
                <a:gd name="T16" fmla="*/ 176 w 296"/>
                <a:gd name="T17" fmla="*/ 232 h 304"/>
                <a:gd name="T18" fmla="*/ 144 w 296"/>
                <a:gd name="T19" fmla="*/ 304 h 304"/>
                <a:gd name="T20" fmla="*/ 48 w 296"/>
                <a:gd name="T21" fmla="*/ 208 h 304"/>
                <a:gd name="T22" fmla="*/ 16 w 296"/>
                <a:gd name="T23" fmla="*/ 240 h 304"/>
                <a:gd name="T24" fmla="*/ 0 w 296"/>
                <a:gd name="T25" fmla="*/ 192 h 304"/>
                <a:gd name="T26" fmla="*/ 24 w 296"/>
                <a:gd name="T27" fmla="*/ 192 h 304"/>
                <a:gd name="T28" fmla="*/ 64 w 296"/>
                <a:gd name="T29" fmla="*/ 184 h 304"/>
                <a:gd name="T30" fmla="*/ 104 w 296"/>
                <a:gd name="T31" fmla="*/ 64 h 304"/>
                <a:gd name="T32" fmla="*/ 112 w 296"/>
                <a:gd name="T33" fmla="*/ 136 h 304"/>
                <a:gd name="T34" fmla="*/ 120 w 296"/>
                <a:gd name="T35" fmla="*/ 176 h 304"/>
                <a:gd name="T36" fmla="*/ 128 w 296"/>
                <a:gd name="T37" fmla="*/ 144 h 304"/>
                <a:gd name="T38" fmla="*/ 152 w 296"/>
                <a:gd name="T39" fmla="*/ 88 h 304"/>
                <a:gd name="T40" fmla="*/ 160 w 296"/>
                <a:gd name="T41" fmla="*/ 112 h 304"/>
                <a:gd name="T42" fmla="*/ 152 w 296"/>
                <a:gd name="T43" fmla="*/ 192 h 304"/>
                <a:gd name="T44" fmla="*/ 168 w 296"/>
                <a:gd name="T45" fmla="*/ 168 h 304"/>
                <a:gd name="T46" fmla="*/ 176 w 296"/>
                <a:gd name="T47" fmla="*/ 144 h 304"/>
                <a:gd name="T48" fmla="*/ 216 w 296"/>
                <a:gd name="T49" fmla="*/ 40 h 304"/>
                <a:gd name="T50" fmla="*/ 200 w 296"/>
                <a:gd name="T51" fmla="*/ 16 h 304"/>
                <a:gd name="T52" fmla="*/ 208 w 296"/>
                <a:gd name="T53" fmla="*/ 48 h 304"/>
                <a:gd name="T54" fmla="*/ 232 w 296"/>
                <a:gd name="T55" fmla="*/ 56 h 304"/>
                <a:gd name="T56" fmla="*/ 272 w 296"/>
                <a:gd name="T57" fmla="*/ 0 h 304"/>
                <a:gd name="T58" fmla="*/ 296 w 296"/>
                <a:gd name="T59" fmla="*/ 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6" h="304">
                  <a:moveTo>
                    <a:pt x="296" y="8"/>
                  </a:moveTo>
                  <a:cubicBezTo>
                    <a:pt x="293" y="59"/>
                    <a:pt x="292" y="109"/>
                    <a:pt x="288" y="160"/>
                  </a:cubicBezTo>
                  <a:cubicBezTo>
                    <a:pt x="287" y="171"/>
                    <a:pt x="290" y="187"/>
                    <a:pt x="280" y="192"/>
                  </a:cubicBezTo>
                  <a:cubicBezTo>
                    <a:pt x="272" y="196"/>
                    <a:pt x="278" y="174"/>
                    <a:pt x="272" y="168"/>
                  </a:cubicBezTo>
                  <a:cubicBezTo>
                    <a:pt x="266" y="162"/>
                    <a:pt x="256" y="163"/>
                    <a:pt x="248" y="160"/>
                  </a:cubicBezTo>
                  <a:cubicBezTo>
                    <a:pt x="227" y="224"/>
                    <a:pt x="253" y="160"/>
                    <a:pt x="232" y="160"/>
                  </a:cubicBezTo>
                  <a:cubicBezTo>
                    <a:pt x="224" y="160"/>
                    <a:pt x="226" y="176"/>
                    <a:pt x="224" y="184"/>
                  </a:cubicBezTo>
                  <a:cubicBezTo>
                    <a:pt x="209" y="235"/>
                    <a:pt x="225" y="198"/>
                    <a:pt x="200" y="248"/>
                  </a:cubicBezTo>
                  <a:cubicBezTo>
                    <a:pt x="192" y="243"/>
                    <a:pt x="185" y="230"/>
                    <a:pt x="176" y="232"/>
                  </a:cubicBezTo>
                  <a:cubicBezTo>
                    <a:pt x="150" y="237"/>
                    <a:pt x="144" y="304"/>
                    <a:pt x="144" y="304"/>
                  </a:cubicBezTo>
                  <a:cubicBezTo>
                    <a:pt x="127" y="252"/>
                    <a:pt x="100" y="225"/>
                    <a:pt x="48" y="208"/>
                  </a:cubicBezTo>
                  <a:cubicBezTo>
                    <a:pt x="43" y="222"/>
                    <a:pt x="36" y="260"/>
                    <a:pt x="16" y="240"/>
                  </a:cubicBezTo>
                  <a:cubicBezTo>
                    <a:pt x="4" y="228"/>
                    <a:pt x="0" y="192"/>
                    <a:pt x="0" y="192"/>
                  </a:cubicBezTo>
                  <a:cubicBezTo>
                    <a:pt x="14" y="82"/>
                    <a:pt x="14" y="140"/>
                    <a:pt x="24" y="192"/>
                  </a:cubicBezTo>
                  <a:cubicBezTo>
                    <a:pt x="52" y="149"/>
                    <a:pt x="37" y="116"/>
                    <a:pt x="64" y="184"/>
                  </a:cubicBezTo>
                  <a:cubicBezTo>
                    <a:pt x="71" y="138"/>
                    <a:pt x="64" y="91"/>
                    <a:pt x="104" y="64"/>
                  </a:cubicBezTo>
                  <a:cubicBezTo>
                    <a:pt x="107" y="88"/>
                    <a:pt x="109" y="112"/>
                    <a:pt x="112" y="136"/>
                  </a:cubicBezTo>
                  <a:cubicBezTo>
                    <a:pt x="114" y="149"/>
                    <a:pt x="108" y="170"/>
                    <a:pt x="120" y="176"/>
                  </a:cubicBezTo>
                  <a:cubicBezTo>
                    <a:pt x="130" y="181"/>
                    <a:pt x="125" y="155"/>
                    <a:pt x="128" y="144"/>
                  </a:cubicBezTo>
                  <a:cubicBezTo>
                    <a:pt x="136" y="117"/>
                    <a:pt x="138" y="116"/>
                    <a:pt x="152" y="88"/>
                  </a:cubicBezTo>
                  <a:cubicBezTo>
                    <a:pt x="155" y="96"/>
                    <a:pt x="160" y="104"/>
                    <a:pt x="160" y="112"/>
                  </a:cubicBezTo>
                  <a:cubicBezTo>
                    <a:pt x="160" y="139"/>
                    <a:pt x="148" y="165"/>
                    <a:pt x="152" y="192"/>
                  </a:cubicBezTo>
                  <a:cubicBezTo>
                    <a:pt x="153" y="202"/>
                    <a:pt x="164" y="177"/>
                    <a:pt x="168" y="168"/>
                  </a:cubicBezTo>
                  <a:cubicBezTo>
                    <a:pt x="172" y="160"/>
                    <a:pt x="174" y="152"/>
                    <a:pt x="176" y="144"/>
                  </a:cubicBezTo>
                  <a:cubicBezTo>
                    <a:pt x="188" y="102"/>
                    <a:pt x="184" y="72"/>
                    <a:pt x="216" y="40"/>
                  </a:cubicBezTo>
                  <a:cubicBezTo>
                    <a:pt x="211" y="32"/>
                    <a:pt x="207" y="9"/>
                    <a:pt x="200" y="16"/>
                  </a:cubicBezTo>
                  <a:cubicBezTo>
                    <a:pt x="192" y="24"/>
                    <a:pt x="201" y="39"/>
                    <a:pt x="208" y="48"/>
                  </a:cubicBezTo>
                  <a:cubicBezTo>
                    <a:pt x="213" y="55"/>
                    <a:pt x="224" y="53"/>
                    <a:pt x="232" y="56"/>
                  </a:cubicBezTo>
                  <a:cubicBezTo>
                    <a:pt x="251" y="0"/>
                    <a:pt x="232" y="13"/>
                    <a:pt x="272" y="0"/>
                  </a:cubicBezTo>
                  <a:cubicBezTo>
                    <a:pt x="282" y="31"/>
                    <a:pt x="274" y="30"/>
                    <a:pt x="296" y="8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38" name="Freeform 54"/>
            <p:cNvSpPr>
              <a:spLocks/>
            </p:cNvSpPr>
            <p:nvPr/>
          </p:nvSpPr>
          <p:spPr bwMode="auto">
            <a:xfrm>
              <a:off x="5232" y="2544"/>
              <a:ext cx="384" cy="288"/>
            </a:xfrm>
            <a:custGeom>
              <a:avLst/>
              <a:gdLst>
                <a:gd name="T0" fmla="*/ 296 w 296"/>
                <a:gd name="T1" fmla="*/ 8 h 304"/>
                <a:gd name="T2" fmla="*/ 288 w 296"/>
                <a:gd name="T3" fmla="*/ 160 h 304"/>
                <a:gd name="T4" fmla="*/ 280 w 296"/>
                <a:gd name="T5" fmla="*/ 192 h 304"/>
                <a:gd name="T6" fmla="*/ 272 w 296"/>
                <a:gd name="T7" fmla="*/ 168 h 304"/>
                <a:gd name="T8" fmla="*/ 248 w 296"/>
                <a:gd name="T9" fmla="*/ 160 h 304"/>
                <a:gd name="T10" fmla="*/ 232 w 296"/>
                <a:gd name="T11" fmla="*/ 160 h 304"/>
                <a:gd name="T12" fmla="*/ 224 w 296"/>
                <a:gd name="T13" fmla="*/ 184 h 304"/>
                <a:gd name="T14" fmla="*/ 200 w 296"/>
                <a:gd name="T15" fmla="*/ 248 h 304"/>
                <a:gd name="T16" fmla="*/ 176 w 296"/>
                <a:gd name="T17" fmla="*/ 232 h 304"/>
                <a:gd name="T18" fmla="*/ 144 w 296"/>
                <a:gd name="T19" fmla="*/ 304 h 304"/>
                <a:gd name="T20" fmla="*/ 48 w 296"/>
                <a:gd name="T21" fmla="*/ 208 h 304"/>
                <a:gd name="T22" fmla="*/ 16 w 296"/>
                <a:gd name="T23" fmla="*/ 240 h 304"/>
                <a:gd name="T24" fmla="*/ 0 w 296"/>
                <a:gd name="T25" fmla="*/ 192 h 304"/>
                <a:gd name="T26" fmla="*/ 24 w 296"/>
                <a:gd name="T27" fmla="*/ 192 h 304"/>
                <a:gd name="T28" fmla="*/ 64 w 296"/>
                <a:gd name="T29" fmla="*/ 184 h 304"/>
                <a:gd name="T30" fmla="*/ 104 w 296"/>
                <a:gd name="T31" fmla="*/ 64 h 304"/>
                <a:gd name="T32" fmla="*/ 112 w 296"/>
                <a:gd name="T33" fmla="*/ 136 h 304"/>
                <a:gd name="T34" fmla="*/ 120 w 296"/>
                <a:gd name="T35" fmla="*/ 176 h 304"/>
                <a:gd name="T36" fmla="*/ 128 w 296"/>
                <a:gd name="T37" fmla="*/ 144 h 304"/>
                <a:gd name="T38" fmla="*/ 152 w 296"/>
                <a:gd name="T39" fmla="*/ 88 h 304"/>
                <a:gd name="T40" fmla="*/ 160 w 296"/>
                <a:gd name="T41" fmla="*/ 112 h 304"/>
                <a:gd name="T42" fmla="*/ 152 w 296"/>
                <a:gd name="T43" fmla="*/ 192 h 304"/>
                <a:gd name="T44" fmla="*/ 168 w 296"/>
                <a:gd name="T45" fmla="*/ 168 h 304"/>
                <a:gd name="T46" fmla="*/ 176 w 296"/>
                <a:gd name="T47" fmla="*/ 144 h 304"/>
                <a:gd name="T48" fmla="*/ 216 w 296"/>
                <a:gd name="T49" fmla="*/ 40 h 304"/>
                <a:gd name="T50" fmla="*/ 200 w 296"/>
                <a:gd name="T51" fmla="*/ 16 h 304"/>
                <a:gd name="T52" fmla="*/ 208 w 296"/>
                <a:gd name="T53" fmla="*/ 48 h 304"/>
                <a:gd name="T54" fmla="*/ 232 w 296"/>
                <a:gd name="T55" fmla="*/ 56 h 304"/>
                <a:gd name="T56" fmla="*/ 272 w 296"/>
                <a:gd name="T57" fmla="*/ 0 h 304"/>
                <a:gd name="T58" fmla="*/ 296 w 296"/>
                <a:gd name="T59" fmla="*/ 8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96" h="304">
                  <a:moveTo>
                    <a:pt x="296" y="8"/>
                  </a:moveTo>
                  <a:cubicBezTo>
                    <a:pt x="293" y="59"/>
                    <a:pt x="292" y="109"/>
                    <a:pt x="288" y="160"/>
                  </a:cubicBezTo>
                  <a:cubicBezTo>
                    <a:pt x="287" y="171"/>
                    <a:pt x="290" y="187"/>
                    <a:pt x="280" y="192"/>
                  </a:cubicBezTo>
                  <a:cubicBezTo>
                    <a:pt x="272" y="196"/>
                    <a:pt x="278" y="174"/>
                    <a:pt x="272" y="168"/>
                  </a:cubicBezTo>
                  <a:cubicBezTo>
                    <a:pt x="266" y="162"/>
                    <a:pt x="256" y="163"/>
                    <a:pt x="248" y="160"/>
                  </a:cubicBezTo>
                  <a:cubicBezTo>
                    <a:pt x="227" y="224"/>
                    <a:pt x="253" y="160"/>
                    <a:pt x="232" y="160"/>
                  </a:cubicBezTo>
                  <a:cubicBezTo>
                    <a:pt x="224" y="160"/>
                    <a:pt x="226" y="176"/>
                    <a:pt x="224" y="184"/>
                  </a:cubicBezTo>
                  <a:cubicBezTo>
                    <a:pt x="209" y="235"/>
                    <a:pt x="225" y="198"/>
                    <a:pt x="200" y="248"/>
                  </a:cubicBezTo>
                  <a:cubicBezTo>
                    <a:pt x="192" y="243"/>
                    <a:pt x="185" y="230"/>
                    <a:pt x="176" y="232"/>
                  </a:cubicBezTo>
                  <a:cubicBezTo>
                    <a:pt x="150" y="237"/>
                    <a:pt x="144" y="304"/>
                    <a:pt x="144" y="304"/>
                  </a:cubicBezTo>
                  <a:cubicBezTo>
                    <a:pt x="127" y="252"/>
                    <a:pt x="100" y="225"/>
                    <a:pt x="48" y="208"/>
                  </a:cubicBezTo>
                  <a:cubicBezTo>
                    <a:pt x="43" y="222"/>
                    <a:pt x="36" y="260"/>
                    <a:pt x="16" y="240"/>
                  </a:cubicBezTo>
                  <a:cubicBezTo>
                    <a:pt x="4" y="228"/>
                    <a:pt x="0" y="192"/>
                    <a:pt x="0" y="192"/>
                  </a:cubicBezTo>
                  <a:cubicBezTo>
                    <a:pt x="14" y="82"/>
                    <a:pt x="14" y="140"/>
                    <a:pt x="24" y="192"/>
                  </a:cubicBezTo>
                  <a:cubicBezTo>
                    <a:pt x="52" y="149"/>
                    <a:pt x="37" y="116"/>
                    <a:pt x="64" y="184"/>
                  </a:cubicBezTo>
                  <a:cubicBezTo>
                    <a:pt x="71" y="138"/>
                    <a:pt x="64" y="91"/>
                    <a:pt x="104" y="64"/>
                  </a:cubicBezTo>
                  <a:cubicBezTo>
                    <a:pt x="107" y="88"/>
                    <a:pt x="109" y="112"/>
                    <a:pt x="112" y="136"/>
                  </a:cubicBezTo>
                  <a:cubicBezTo>
                    <a:pt x="114" y="149"/>
                    <a:pt x="108" y="170"/>
                    <a:pt x="120" y="176"/>
                  </a:cubicBezTo>
                  <a:cubicBezTo>
                    <a:pt x="130" y="181"/>
                    <a:pt x="125" y="155"/>
                    <a:pt x="128" y="144"/>
                  </a:cubicBezTo>
                  <a:cubicBezTo>
                    <a:pt x="136" y="117"/>
                    <a:pt x="138" y="116"/>
                    <a:pt x="152" y="88"/>
                  </a:cubicBezTo>
                  <a:cubicBezTo>
                    <a:pt x="155" y="96"/>
                    <a:pt x="160" y="104"/>
                    <a:pt x="160" y="112"/>
                  </a:cubicBezTo>
                  <a:cubicBezTo>
                    <a:pt x="160" y="139"/>
                    <a:pt x="148" y="165"/>
                    <a:pt x="152" y="192"/>
                  </a:cubicBezTo>
                  <a:cubicBezTo>
                    <a:pt x="153" y="202"/>
                    <a:pt x="164" y="177"/>
                    <a:pt x="168" y="168"/>
                  </a:cubicBezTo>
                  <a:cubicBezTo>
                    <a:pt x="172" y="160"/>
                    <a:pt x="174" y="152"/>
                    <a:pt x="176" y="144"/>
                  </a:cubicBezTo>
                  <a:cubicBezTo>
                    <a:pt x="188" y="102"/>
                    <a:pt x="184" y="72"/>
                    <a:pt x="216" y="40"/>
                  </a:cubicBezTo>
                  <a:cubicBezTo>
                    <a:pt x="211" y="32"/>
                    <a:pt x="207" y="9"/>
                    <a:pt x="200" y="16"/>
                  </a:cubicBezTo>
                  <a:cubicBezTo>
                    <a:pt x="192" y="24"/>
                    <a:pt x="201" y="39"/>
                    <a:pt x="208" y="48"/>
                  </a:cubicBezTo>
                  <a:cubicBezTo>
                    <a:pt x="213" y="55"/>
                    <a:pt x="224" y="53"/>
                    <a:pt x="232" y="56"/>
                  </a:cubicBezTo>
                  <a:cubicBezTo>
                    <a:pt x="251" y="0"/>
                    <a:pt x="232" y="13"/>
                    <a:pt x="272" y="0"/>
                  </a:cubicBezTo>
                  <a:cubicBezTo>
                    <a:pt x="282" y="31"/>
                    <a:pt x="274" y="30"/>
                    <a:pt x="296" y="8"/>
                  </a:cubicBezTo>
                  <a:close/>
                </a:path>
              </a:pathLst>
            </a:custGeom>
            <a:solidFill>
              <a:srgbClr val="339966"/>
            </a:solidFill>
            <a:ln>
              <a:noFill/>
            </a:ln>
            <a:effectLst>
              <a:outerShdw dist="35921" dir="2700000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93239" name="Group 55"/>
          <p:cNvGrpSpPr>
            <a:grpSpLocks/>
          </p:cNvGrpSpPr>
          <p:nvPr/>
        </p:nvGrpSpPr>
        <p:grpSpPr bwMode="auto">
          <a:xfrm>
            <a:off x="533400" y="1600200"/>
            <a:ext cx="1981200" cy="3352800"/>
            <a:chOff x="384" y="720"/>
            <a:chExt cx="1495" cy="2282"/>
          </a:xfrm>
        </p:grpSpPr>
        <p:grpSp>
          <p:nvGrpSpPr>
            <p:cNvPr id="93240" name="Group 56"/>
            <p:cNvGrpSpPr>
              <a:grpSpLocks/>
            </p:cNvGrpSpPr>
            <p:nvPr/>
          </p:nvGrpSpPr>
          <p:grpSpPr bwMode="auto">
            <a:xfrm flipH="1">
              <a:off x="1084" y="2403"/>
              <a:ext cx="416" cy="599"/>
              <a:chOff x="4266" y="2979"/>
              <a:chExt cx="680" cy="1149"/>
            </a:xfrm>
          </p:grpSpPr>
          <p:sp>
            <p:nvSpPr>
              <p:cNvPr id="93241" name="Freeform 57"/>
              <p:cNvSpPr>
                <a:spLocks/>
              </p:cNvSpPr>
              <p:nvPr/>
            </p:nvSpPr>
            <p:spPr bwMode="auto">
              <a:xfrm flipH="1">
                <a:off x="4293" y="2979"/>
                <a:ext cx="427" cy="967"/>
              </a:xfrm>
              <a:custGeom>
                <a:avLst/>
                <a:gdLst>
                  <a:gd name="T0" fmla="*/ 236 w 481"/>
                  <a:gd name="T1" fmla="*/ 797 h 1004"/>
                  <a:gd name="T2" fmla="*/ 311 w 481"/>
                  <a:gd name="T3" fmla="*/ 844 h 1004"/>
                  <a:gd name="T4" fmla="*/ 346 w 481"/>
                  <a:gd name="T5" fmla="*/ 866 h 1004"/>
                  <a:gd name="T6" fmla="*/ 375 w 481"/>
                  <a:gd name="T7" fmla="*/ 881 h 1004"/>
                  <a:gd name="T8" fmla="*/ 422 w 481"/>
                  <a:gd name="T9" fmla="*/ 912 h 1004"/>
                  <a:gd name="T10" fmla="*/ 443 w 481"/>
                  <a:gd name="T11" fmla="*/ 923 h 1004"/>
                  <a:gd name="T12" fmla="*/ 474 w 481"/>
                  <a:gd name="T13" fmla="*/ 950 h 1004"/>
                  <a:gd name="T14" fmla="*/ 481 w 481"/>
                  <a:gd name="T15" fmla="*/ 995 h 1004"/>
                  <a:gd name="T16" fmla="*/ 394 w 481"/>
                  <a:gd name="T17" fmla="*/ 1003 h 1004"/>
                  <a:gd name="T18" fmla="*/ 304 w 481"/>
                  <a:gd name="T19" fmla="*/ 992 h 1004"/>
                  <a:gd name="T20" fmla="*/ 238 w 481"/>
                  <a:gd name="T21" fmla="*/ 981 h 1004"/>
                  <a:gd name="T22" fmla="*/ 169 w 481"/>
                  <a:gd name="T23" fmla="*/ 939 h 1004"/>
                  <a:gd name="T24" fmla="*/ 47 w 481"/>
                  <a:gd name="T25" fmla="*/ 863 h 1004"/>
                  <a:gd name="T26" fmla="*/ 6 w 481"/>
                  <a:gd name="T27" fmla="*/ 837 h 1004"/>
                  <a:gd name="T28" fmla="*/ 6 w 481"/>
                  <a:gd name="T29" fmla="*/ 810 h 1004"/>
                  <a:gd name="T30" fmla="*/ 28 w 481"/>
                  <a:gd name="T31" fmla="*/ 772 h 1004"/>
                  <a:gd name="T32" fmla="*/ 61 w 481"/>
                  <a:gd name="T33" fmla="*/ 750 h 1004"/>
                  <a:gd name="T34" fmla="*/ 99 w 481"/>
                  <a:gd name="T35" fmla="*/ 657 h 1004"/>
                  <a:gd name="T36" fmla="*/ 116 w 481"/>
                  <a:gd name="T37" fmla="*/ 517 h 1004"/>
                  <a:gd name="T38" fmla="*/ 134 w 481"/>
                  <a:gd name="T39" fmla="*/ 360 h 1004"/>
                  <a:gd name="T40" fmla="*/ 91 w 481"/>
                  <a:gd name="T41" fmla="*/ 200 h 1004"/>
                  <a:gd name="T42" fmla="*/ 67 w 481"/>
                  <a:gd name="T43" fmla="*/ 80 h 1004"/>
                  <a:gd name="T44" fmla="*/ 171 w 481"/>
                  <a:gd name="T45" fmla="*/ 8 h 1004"/>
                  <a:gd name="T46" fmla="*/ 303 w 481"/>
                  <a:gd name="T47" fmla="*/ 180 h 1004"/>
                  <a:gd name="T48" fmla="*/ 318 w 481"/>
                  <a:gd name="T49" fmla="*/ 206 h 1004"/>
                  <a:gd name="T50" fmla="*/ 326 w 481"/>
                  <a:gd name="T51" fmla="*/ 242 h 1004"/>
                  <a:gd name="T52" fmla="*/ 311 w 481"/>
                  <a:gd name="T53" fmla="*/ 317 h 1004"/>
                  <a:gd name="T54" fmla="*/ 269 w 481"/>
                  <a:gd name="T55" fmla="*/ 435 h 1004"/>
                  <a:gd name="T56" fmla="*/ 221 w 481"/>
                  <a:gd name="T57" fmla="*/ 561 h 1004"/>
                  <a:gd name="T58" fmla="*/ 207 w 481"/>
                  <a:gd name="T59" fmla="*/ 608 h 1004"/>
                  <a:gd name="T60" fmla="*/ 198 w 481"/>
                  <a:gd name="T61" fmla="*/ 648 h 1004"/>
                  <a:gd name="T62" fmla="*/ 181 w 481"/>
                  <a:gd name="T63" fmla="*/ 686 h 1004"/>
                  <a:gd name="T64" fmla="*/ 155 w 481"/>
                  <a:gd name="T65" fmla="*/ 740 h 1004"/>
                  <a:gd name="T66" fmla="*/ 265 w 481"/>
                  <a:gd name="T67" fmla="*/ 815 h 10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81" h="1004">
                    <a:moveTo>
                      <a:pt x="236" y="797"/>
                    </a:moveTo>
                    <a:cubicBezTo>
                      <a:pt x="252" y="810"/>
                      <a:pt x="299" y="833"/>
                      <a:pt x="311" y="844"/>
                    </a:cubicBezTo>
                    <a:cubicBezTo>
                      <a:pt x="326" y="856"/>
                      <a:pt x="338" y="860"/>
                      <a:pt x="346" y="866"/>
                    </a:cubicBezTo>
                    <a:cubicBezTo>
                      <a:pt x="357" y="872"/>
                      <a:pt x="369" y="878"/>
                      <a:pt x="375" y="881"/>
                    </a:cubicBezTo>
                    <a:cubicBezTo>
                      <a:pt x="387" y="889"/>
                      <a:pt x="411" y="905"/>
                      <a:pt x="422" y="912"/>
                    </a:cubicBezTo>
                    <a:cubicBezTo>
                      <a:pt x="430" y="915"/>
                      <a:pt x="436" y="921"/>
                      <a:pt x="443" y="923"/>
                    </a:cubicBezTo>
                    <a:cubicBezTo>
                      <a:pt x="451" y="932"/>
                      <a:pt x="467" y="938"/>
                      <a:pt x="474" y="950"/>
                    </a:cubicBezTo>
                    <a:cubicBezTo>
                      <a:pt x="480" y="962"/>
                      <a:pt x="480" y="985"/>
                      <a:pt x="481" y="995"/>
                    </a:cubicBezTo>
                    <a:cubicBezTo>
                      <a:pt x="468" y="1003"/>
                      <a:pt x="423" y="1004"/>
                      <a:pt x="394" y="1003"/>
                    </a:cubicBezTo>
                    <a:cubicBezTo>
                      <a:pt x="364" y="1003"/>
                      <a:pt x="330" y="996"/>
                      <a:pt x="304" y="992"/>
                    </a:cubicBezTo>
                    <a:cubicBezTo>
                      <a:pt x="297" y="992"/>
                      <a:pt x="244" y="983"/>
                      <a:pt x="238" y="981"/>
                    </a:cubicBezTo>
                    <a:cubicBezTo>
                      <a:pt x="217" y="972"/>
                      <a:pt x="181" y="948"/>
                      <a:pt x="169" y="939"/>
                    </a:cubicBezTo>
                    <a:cubicBezTo>
                      <a:pt x="138" y="920"/>
                      <a:pt x="74" y="881"/>
                      <a:pt x="47" y="863"/>
                    </a:cubicBezTo>
                    <a:cubicBezTo>
                      <a:pt x="27" y="850"/>
                      <a:pt x="13" y="846"/>
                      <a:pt x="6" y="837"/>
                    </a:cubicBezTo>
                    <a:cubicBezTo>
                      <a:pt x="0" y="828"/>
                      <a:pt x="3" y="821"/>
                      <a:pt x="6" y="810"/>
                    </a:cubicBezTo>
                    <a:cubicBezTo>
                      <a:pt x="21" y="801"/>
                      <a:pt x="15" y="783"/>
                      <a:pt x="28" y="772"/>
                    </a:cubicBezTo>
                    <a:cubicBezTo>
                      <a:pt x="37" y="762"/>
                      <a:pt x="42" y="770"/>
                      <a:pt x="61" y="750"/>
                    </a:cubicBezTo>
                    <a:cubicBezTo>
                      <a:pt x="76" y="733"/>
                      <a:pt x="85" y="687"/>
                      <a:pt x="99" y="657"/>
                    </a:cubicBezTo>
                    <a:cubicBezTo>
                      <a:pt x="105" y="638"/>
                      <a:pt x="110" y="566"/>
                      <a:pt x="116" y="517"/>
                    </a:cubicBezTo>
                    <a:cubicBezTo>
                      <a:pt x="122" y="468"/>
                      <a:pt x="138" y="413"/>
                      <a:pt x="134" y="360"/>
                    </a:cubicBezTo>
                    <a:cubicBezTo>
                      <a:pt x="131" y="325"/>
                      <a:pt x="102" y="247"/>
                      <a:pt x="91" y="200"/>
                    </a:cubicBezTo>
                    <a:cubicBezTo>
                      <a:pt x="84" y="189"/>
                      <a:pt x="47" y="106"/>
                      <a:pt x="67" y="80"/>
                    </a:cubicBezTo>
                    <a:cubicBezTo>
                      <a:pt x="80" y="61"/>
                      <a:pt x="142" y="12"/>
                      <a:pt x="171" y="8"/>
                    </a:cubicBezTo>
                    <a:cubicBezTo>
                      <a:pt x="196" y="0"/>
                      <a:pt x="278" y="147"/>
                      <a:pt x="303" y="180"/>
                    </a:cubicBezTo>
                    <a:cubicBezTo>
                      <a:pt x="328" y="213"/>
                      <a:pt x="315" y="196"/>
                      <a:pt x="318" y="206"/>
                    </a:cubicBezTo>
                    <a:cubicBezTo>
                      <a:pt x="320" y="216"/>
                      <a:pt x="328" y="223"/>
                      <a:pt x="326" y="242"/>
                    </a:cubicBezTo>
                    <a:cubicBezTo>
                      <a:pt x="325" y="260"/>
                      <a:pt x="320" y="285"/>
                      <a:pt x="311" y="317"/>
                    </a:cubicBezTo>
                    <a:cubicBezTo>
                      <a:pt x="302" y="349"/>
                      <a:pt x="283" y="394"/>
                      <a:pt x="269" y="435"/>
                    </a:cubicBezTo>
                    <a:cubicBezTo>
                      <a:pt x="257" y="472"/>
                      <a:pt x="233" y="531"/>
                      <a:pt x="221" y="561"/>
                    </a:cubicBezTo>
                    <a:cubicBezTo>
                      <a:pt x="217" y="577"/>
                      <a:pt x="215" y="594"/>
                      <a:pt x="207" y="608"/>
                    </a:cubicBezTo>
                    <a:cubicBezTo>
                      <a:pt x="202" y="617"/>
                      <a:pt x="202" y="638"/>
                      <a:pt x="198" y="648"/>
                    </a:cubicBezTo>
                    <a:cubicBezTo>
                      <a:pt x="194" y="662"/>
                      <a:pt x="179" y="670"/>
                      <a:pt x="181" y="686"/>
                    </a:cubicBezTo>
                    <a:cubicBezTo>
                      <a:pt x="182" y="699"/>
                      <a:pt x="142" y="722"/>
                      <a:pt x="155" y="740"/>
                    </a:cubicBezTo>
                    <a:cubicBezTo>
                      <a:pt x="169" y="762"/>
                      <a:pt x="244" y="804"/>
                      <a:pt x="265" y="815"/>
                    </a:cubicBezTo>
                  </a:path>
                </a:pathLst>
              </a:custGeom>
              <a:solidFill>
                <a:srgbClr val="FAB460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242" name="Freeform 58"/>
              <p:cNvSpPr>
                <a:spLocks/>
              </p:cNvSpPr>
              <p:nvPr/>
            </p:nvSpPr>
            <p:spPr bwMode="auto">
              <a:xfrm flipH="1">
                <a:off x="4473" y="3698"/>
                <a:ext cx="197" cy="163"/>
              </a:xfrm>
              <a:custGeom>
                <a:avLst/>
                <a:gdLst>
                  <a:gd name="T0" fmla="*/ 155 w 376"/>
                  <a:gd name="T1" fmla="*/ 0 h 307"/>
                  <a:gd name="T2" fmla="*/ 148 w 376"/>
                  <a:gd name="T3" fmla="*/ 39 h 307"/>
                  <a:gd name="T4" fmla="*/ 136 w 376"/>
                  <a:gd name="T5" fmla="*/ 71 h 307"/>
                  <a:gd name="T6" fmla="*/ 104 w 376"/>
                  <a:gd name="T7" fmla="*/ 95 h 307"/>
                  <a:gd name="T8" fmla="*/ 116 w 376"/>
                  <a:gd name="T9" fmla="*/ 107 h 307"/>
                  <a:gd name="T10" fmla="*/ 128 w 376"/>
                  <a:gd name="T11" fmla="*/ 123 h 307"/>
                  <a:gd name="T12" fmla="*/ 116 w 376"/>
                  <a:gd name="T13" fmla="*/ 131 h 307"/>
                  <a:gd name="T14" fmla="*/ 96 w 376"/>
                  <a:gd name="T15" fmla="*/ 135 h 307"/>
                  <a:gd name="T16" fmla="*/ 144 w 376"/>
                  <a:gd name="T17" fmla="*/ 195 h 307"/>
                  <a:gd name="T18" fmla="*/ 120 w 376"/>
                  <a:gd name="T19" fmla="*/ 203 h 307"/>
                  <a:gd name="T20" fmla="*/ 136 w 376"/>
                  <a:gd name="T21" fmla="*/ 215 h 307"/>
                  <a:gd name="T22" fmla="*/ 148 w 376"/>
                  <a:gd name="T23" fmla="*/ 219 h 307"/>
                  <a:gd name="T24" fmla="*/ 172 w 376"/>
                  <a:gd name="T25" fmla="*/ 235 h 307"/>
                  <a:gd name="T26" fmla="*/ 184 w 376"/>
                  <a:gd name="T27" fmla="*/ 243 h 307"/>
                  <a:gd name="T28" fmla="*/ 208 w 376"/>
                  <a:gd name="T29" fmla="*/ 279 h 307"/>
                  <a:gd name="T30" fmla="*/ 220 w 376"/>
                  <a:gd name="T31" fmla="*/ 287 h 307"/>
                  <a:gd name="T32" fmla="*/ 168 w 376"/>
                  <a:gd name="T33" fmla="*/ 283 h 307"/>
                  <a:gd name="T34" fmla="*/ 124 w 376"/>
                  <a:gd name="T35" fmla="*/ 239 h 307"/>
                  <a:gd name="T36" fmla="*/ 100 w 376"/>
                  <a:gd name="T37" fmla="*/ 227 h 307"/>
                  <a:gd name="T38" fmla="*/ 68 w 376"/>
                  <a:gd name="T39" fmla="*/ 199 h 307"/>
                  <a:gd name="T40" fmla="*/ 44 w 376"/>
                  <a:gd name="T41" fmla="*/ 183 h 307"/>
                  <a:gd name="T42" fmla="*/ 0 w 376"/>
                  <a:gd name="T43" fmla="*/ 147 h 307"/>
                  <a:gd name="T44" fmla="*/ 40 w 376"/>
                  <a:gd name="T45" fmla="*/ 187 h 307"/>
                  <a:gd name="T46" fmla="*/ 52 w 376"/>
                  <a:gd name="T47" fmla="*/ 195 h 307"/>
                  <a:gd name="T48" fmla="*/ 88 w 376"/>
                  <a:gd name="T49" fmla="*/ 219 h 307"/>
                  <a:gd name="T50" fmla="*/ 184 w 376"/>
                  <a:gd name="T51" fmla="*/ 283 h 307"/>
                  <a:gd name="T52" fmla="*/ 208 w 376"/>
                  <a:gd name="T53" fmla="*/ 291 h 307"/>
                  <a:gd name="T54" fmla="*/ 232 w 376"/>
                  <a:gd name="T55" fmla="*/ 307 h 307"/>
                  <a:gd name="T56" fmla="*/ 272 w 376"/>
                  <a:gd name="T57" fmla="*/ 287 h 307"/>
                  <a:gd name="T58" fmla="*/ 316 w 376"/>
                  <a:gd name="T59" fmla="*/ 219 h 307"/>
                  <a:gd name="T60" fmla="*/ 352 w 376"/>
                  <a:gd name="T61" fmla="*/ 207 h 307"/>
                  <a:gd name="T62" fmla="*/ 376 w 376"/>
                  <a:gd name="T63" fmla="*/ 191 h 307"/>
                  <a:gd name="T64" fmla="*/ 340 w 376"/>
                  <a:gd name="T65" fmla="*/ 151 h 307"/>
                  <a:gd name="T66" fmla="*/ 284 w 376"/>
                  <a:gd name="T67" fmla="*/ 115 h 307"/>
                  <a:gd name="T68" fmla="*/ 260 w 376"/>
                  <a:gd name="T69" fmla="*/ 99 h 307"/>
                  <a:gd name="T70" fmla="*/ 232 w 376"/>
                  <a:gd name="T71" fmla="*/ 67 h 307"/>
                  <a:gd name="T72" fmla="*/ 203 w 376"/>
                  <a:gd name="T73" fmla="*/ 43 h 307"/>
                  <a:gd name="T74" fmla="*/ 155 w 376"/>
                  <a:gd name="T75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76" h="307">
                    <a:moveTo>
                      <a:pt x="155" y="0"/>
                    </a:moveTo>
                    <a:cubicBezTo>
                      <a:pt x="128" y="9"/>
                      <a:pt x="162" y="18"/>
                      <a:pt x="148" y="39"/>
                    </a:cubicBezTo>
                    <a:cubicBezTo>
                      <a:pt x="153" y="57"/>
                      <a:pt x="155" y="65"/>
                      <a:pt x="136" y="71"/>
                    </a:cubicBezTo>
                    <a:cubicBezTo>
                      <a:pt x="123" y="123"/>
                      <a:pt x="149" y="39"/>
                      <a:pt x="104" y="95"/>
                    </a:cubicBezTo>
                    <a:cubicBezTo>
                      <a:pt x="100" y="99"/>
                      <a:pt x="112" y="103"/>
                      <a:pt x="116" y="107"/>
                    </a:cubicBezTo>
                    <a:cubicBezTo>
                      <a:pt x="120" y="112"/>
                      <a:pt x="124" y="118"/>
                      <a:pt x="128" y="123"/>
                    </a:cubicBezTo>
                    <a:cubicBezTo>
                      <a:pt x="124" y="126"/>
                      <a:pt x="121" y="129"/>
                      <a:pt x="116" y="131"/>
                    </a:cubicBezTo>
                    <a:cubicBezTo>
                      <a:pt x="110" y="133"/>
                      <a:pt x="99" y="129"/>
                      <a:pt x="96" y="135"/>
                    </a:cubicBezTo>
                    <a:cubicBezTo>
                      <a:pt x="87" y="156"/>
                      <a:pt x="133" y="179"/>
                      <a:pt x="144" y="195"/>
                    </a:cubicBezTo>
                    <a:cubicBezTo>
                      <a:pt x="136" y="198"/>
                      <a:pt x="128" y="200"/>
                      <a:pt x="120" y="203"/>
                    </a:cubicBezTo>
                    <a:cubicBezTo>
                      <a:pt x="114" y="205"/>
                      <a:pt x="130" y="212"/>
                      <a:pt x="136" y="215"/>
                    </a:cubicBezTo>
                    <a:cubicBezTo>
                      <a:pt x="140" y="217"/>
                      <a:pt x="144" y="217"/>
                      <a:pt x="148" y="219"/>
                    </a:cubicBezTo>
                    <a:cubicBezTo>
                      <a:pt x="156" y="224"/>
                      <a:pt x="164" y="230"/>
                      <a:pt x="172" y="235"/>
                    </a:cubicBezTo>
                    <a:cubicBezTo>
                      <a:pt x="176" y="238"/>
                      <a:pt x="184" y="243"/>
                      <a:pt x="184" y="243"/>
                    </a:cubicBezTo>
                    <a:cubicBezTo>
                      <a:pt x="188" y="256"/>
                      <a:pt x="198" y="269"/>
                      <a:pt x="208" y="279"/>
                    </a:cubicBezTo>
                    <a:cubicBezTo>
                      <a:pt x="211" y="282"/>
                      <a:pt x="225" y="287"/>
                      <a:pt x="220" y="287"/>
                    </a:cubicBezTo>
                    <a:cubicBezTo>
                      <a:pt x="203" y="289"/>
                      <a:pt x="185" y="284"/>
                      <a:pt x="168" y="283"/>
                    </a:cubicBezTo>
                    <a:cubicBezTo>
                      <a:pt x="157" y="272"/>
                      <a:pt x="135" y="248"/>
                      <a:pt x="124" y="239"/>
                    </a:cubicBezTo>
                    <a:cubicBezTo>
                      <a:pt x="117" y="233"/>
                      <a:pt x="107" y="232"/>
                      <a:pt x="100" y="227"/>
                    </a:cubicBezTo>
                    <a:cubicBezTo>
                      <a:pt x="87" y="207"/>
                      <a:pt x="96" y="218"/>
                      <a:pt x="68" y="199"/>
                    </a:cubicBezTo>
                    <a:cubicBezTo>
                      <a:pt x="60" y="194"/>
                      <a:pt x="44" y="183"/>
                      <a:pt x="44" y="183"/>
                    </a:cubicBezTo>
                    <a:cubicBezTo>
                      <a:pt x="31" y="164"/>
                      <a:pt x="18" y="159"/>
                      <a:pt x="0" y="147"/>
                    </a:cubicBezTo>
                    <a:cubicBezTo>
                      <a:pt x="21" y="179"/>
                      <a:pt x="8" y="166"/>
                      <a:pt x="40" y="187"/>
                    </a:cubicBezTo>
                    <a:cubicBezTo>
                      <a:pt x="44" y="190"/>
                      <a:pt x="52" y="195"/>
                      <a:pt x="52" y="195"/>
                    </a:cubicBezTo>
                    <a:cubicBezTo>
                      <a:pt x="63" y="211"/>
                      <a:pt x="69" y="214"/>
                      <a:pt x="88" y="219"/>
                    </a:cubicBezTo>
                    <a:cubicBezTo>
                      <a:pt x="119" y="242"/>
                      <a:pt x="151" y="261"/>
                      <a:pt x="184" y="283"/>
                    </a:cubicBezTo>
                    <a:cubicBezTo>
                      <a:pt x="191" y="288"/>
                      <a:pt x="200" y="288"/>
                      <a:pt x="208" y="291"/>
                    </a:cubicBezTo>
                    <a:cubicBezTo>
                      <a:pt x="217" y="294"/>
                      <a:pt x="232" y="307"/>
                      <a:pt x="232" y="307"/>
                    </a:cubicBezTo>
                    <a:cubicBezTo>
                      <a:pt x="246" y="303"/>
                      <a:pt x="272" y="287"/>
                      <a:pt x="272" y="287"/>
                    </a:cubicBezTo>
                    <a:cubicBezTo>
                      <a:pt x="287" y="265"/>
                      <a:pt x="288" y="231"/>
                      <a:pt x="316" y="219"/>
                    </a:cubicBezTo>
                    <a:cubicBezTo>
                      <a:pt x="316" y="219"/>
                      <a:pt x="346" y="209"/>
                      <a:pt x="352" y="207"/>
                    </a:cubicBezTo>
                    <a:cubicBezTo>
                      <a:pt x="361" y="204"/>
                      <a:pt x="376" y="191"/>
                      <a:pt x="376" y="191"/>
                    </a:cubicBezTo>
                    <a:cubicBezTo>
                      <a:pt x="371" y="175"/>
                      <a:pt x="354" y="160"/>
                      <a:pt x="340" y="151"/>
                    </a:cubicBezTo>
                    <a:cubicBezTo>
                      <a:pt x="328" y="133"/>
                      <a:pt x="305" y="122"/>
                      <a:pt x="284" y="115"/>
                    </a:cubicBezTo>
                    <a:cubicBezTo>
                      <a:pt x="275" y="112"/>
                      <a:pt x="260" y="99"/>
                      <a:pt x="260" y="99"/>
                    </a:cubicBezTo>
                    <a:cubicBezTo>
                      <a:pt x="252" y="86"/>
                      <a:pt x="238" y="81"/>
                      <a:pt x="232" y="67"/>
                    </a:cubicBezTo>
                    <a:cubicBezTo>
                      <a:pt x="222" y="44"/>
                      <a:pt x="224" y="57"/>
                      <a:pt x="203" y="43"/>
                    </a:cubicBezTo>
                    <a:cubicBezTo>
                      <a:pt x="200" y="38"/>
                      <a:pt x="135" y="0"/>
                      <a:pt x="155" y="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243" name="Freeform 59"/>
              <p:cNvSpPr>
                <a:spLocks/>
              </p:cNvSpPr>
              <p:nvPr/>
            </p:nvSpPr>
            <p:spPr bwMode="auto">
              <a:xfrm flipH="1">
                <a:off x="4312" y="3868"/>
                <a:ext cx="98" cy="52"/>
              </a:xfrm>
              <a:custGeom>
                <a:avLst/>
                <a:gdLst>
                  <a:gd name="T0" fmla="*/ 182 w 186"/>
                  <a:gd name="T1" fmla="*/ 98 h 99"/>
                  <a:gd name="T2" fmla="*/ 162 w 186"/>
                  <a:gd name="T3" fmla="*/ 94 h 99"/>
                  <a:gd name="T4" fmla="*/ 174 w 186"/>
                  <a:gd name="T5" fmla="*/ 90 h 99"/>
                  <a:gd name="T6" fmla="*/ 150 w 186"/>
                  <a:gd name="T7" fmla="*/ 78 h 99"/>
                  <a:gd name="T8" fmla="*/ 134 w 186"/>
                  <a:gd name="T9" fmla="*/ 62 h 99"/>
                  <a:gd name="T10" fmla="*/ 110 w 186"/>
                  <a:gd name="T11" fmla="*/ 46 h 99"/>
                  <a:gd name="T12" fmla="*/ 82 w 186"/>
                  <a:gd name="T13" fmla="*/ 34 h 99"/>
                  <a:gd name="T14" fmla="*/ 42 w 186"/>
                  <a:gd name="T15" fmla="*/ 62 h 99"/>
                  <a:gd name="T16" fmla="*/ 46 w 186"/>
                  <a:gd name="T17" fmla="*/ 86 h 99"/>
                  <a:gd name="T18" fmla="*/ 18 w 186"/>
                  <a:gd name="T19" fmla="*/ 58 h 99"/>
                  <a:gd name="T20" fmla="*/ 26 w 186"/>
                  <a:gd name="T21" fmla="*/ 46 h 99"/>
                  <a:gd name="T22" fmla="*/ 38 w 186"/>
                  <a:gd name="T23" fmla="*/ 38 h 99"/>
                  <a:gd name="T24" fmla="*/ 42 w 186"/>
                  <a:gd name="T25" fmla="*/ 26 h 99"/>
                  <a:gd name="T26" fmla="*/ 66 w 186"/>
                  <a:gd name="T27" fmla="*/ 18 h 99"/>
                  <a:gd name="T28" fmla="*/ 82 w 186"/>
                  <a:gd name="T29" fmla="*/ 2 h 99"/>
                  <a:gd name="T30" fmla="*/ 106 w 186"/>
                  <a:gd name="T31" fmla="*/ 10 h 99"/>
                  <a:gd name="T32" fmla="*/ 154 w 186"/>
                  <a:gd name="T33" fmla="*/ 42 h 99"/>
                  <a:gd name="T34" fmla="*/ 186 w 186"/>
                  <a:gd name="T35" fmla="*/ 82 h 99"/>
                  <a:gd name="T36" fmla="*/ 182 w 186"/>
                  <a:gd name="T37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6" h="99">
                    <a:moveTo>
                      <a:pt x="182" y="98"/>
                    </a:moveTo>
                    <a:cubicBezTo>
                      <a:pt x="175" y="97"/>
                      <a:pt x="167" y="99"/>
                      <a:pt x="162" y="94"/>
                    </a:cubicBezTo>
                    <a:cubicBezTo>
                      <a:pt x="159" y="91"/>
                      <a:pt x="174" y="94"/>
                      <a:pt x="174" y="90"/>
                    </a:cubicBezTo>
                    <a:cubicBezTo>
                      <a:pt x="174" y="85"/>
                      <a:pt x="153" y="79"/>
                      <a:pt x="150" y="78"/>
                    </a:cubicBezTo>
                    <a:cubicBezTo>
                      <a:pt x="143" y="58"/>
                      <a:pt x="151" y="72"/>
                      <a:pt x="134" y="62"/>
                    </a:cubicBezTo>
                    <a:cubicBezTo>
                      <a:pt x="126" y="57"/>
                      <a:pt x="110" y="46"/>
                      <a:pt x="110" y="46"/>
                    </a:cubicBezTo>
                    <a:cubicBezTo>
                      <a:pt x="104" y="28"/>
                      <a:pt x="99" y="23"/>
                      <a:pt x="82" y="34"/>
                    </a:cubicBezTo>
                    <a:cubicBezTo>
                      <a:pt x="94" y="71"/>
                      <a:pt x="54" y="26"/>
                      <a:pt x="42" y="62"/>
                    </a:cubicBezTo>
                    <a:cubicBezTo>
                      <a:pt x="49" y="83"/>
                      <a:pt x="70" y="78"/>
                      <a:pt x="46" y="86"/>
                    </a:cubicBezTo>
                    <a:cubicBezTo>
                      <a:pt x="0" y="78"/>
                      <a:pt x="38" y="89"/>
                      <a:pt x="18" y="58"/>
                    </a:cubicBezTo>
                    <a:cubicBezTo>
                      <a:pt x="21" y="54"/>
                      <a:pt x="23" y="49"/>
                      <a:pt x="26" y="46"/>
                    </a:cubicBezTo>
                    <a:cubicBezTo>
                      <a:pt x="29" y="43"/>
                      <a:pt x="35" y="42"/>
                      <a:pt x="38" y="38"/>
                    </a:cubicBezTo>
                    <a:cubicBezTo>
                      <a:pt x="41" y="35"/>
                      <a:pt x="39" y="28"/>
                      <a:pt x="42" y="26"/>
                    </a:cubicBezTo>
                    <a:cubicBezTo>
                      <a:pt x="49" y="21"/>
                      <a:pt x="66" y="18"/>
                      <a:pt x="66" y="18"/>
                    </a:cubicBezTo>
                    <a:cubicBezTo>
                      <a:pt x="69" y="9"/>
                      <a:pt x="68" y="0"/>
                      <a:pt x="82" y="2"/>
                    </a:cubicBezTo>
                    <a:cubicBezTo>
                      <a:pt x="90" y="3"/>
                      <a:pt x="106" y="10"/>
                      <a:pt x="106" y="10"/>
                    </a:cubicBezTo>
                    <a:cubicBezTo>
                      <a:pt x="126" y="40"/>
                      <a:pt x="104" y="36"/>
                      <a:pt x="154" y="42"/>
                    </a:cubicBezTo>
                    <a:cubicBezTo>
                      <a:pt x="173" y="48"/>
                      <a:pt x="180" y="64"/>
                      <a:pt x="186" y="82"/>
                    </a:cubicBezTo>
                    <a:cubicBezTo>
                      <a:pt x="185" y="87"/>
                      <a:pt x="182" y="98"/>
                      <a:pt x="182" y="98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244" name="Freeform 60"/>
              <p:cNvSpPr>
                <a:spLocks/>
              </p:cNvSpPr>
              <p:nvPr/>
            </p:nvSpPr>
            <p:spPr bwMode="auto">
              <a:xfrm flipH="1">
                <a:off x="4266" y="3757"/>
                <a:ext cx="480" cy="224"/>
              </a:xfrm>
              <a:custGeom>
                <a:avLst/>
                <a:gdLst>
                  <a:gd name="T0" fmla="*/ 901 w 913"/>
                  <a:gd name="T1" fmla="*/ 384 h 420"/>
                  <a:gd name="T2" fmla="*/ 841 w 913"/>
                  <a:gd name="T3" fmla="*/ 388 h 420"/>
                  <a:gd name="T4" fmla="*/ 817 w 913"/>
                  <a:gd name="T5" fmla="*/ 400 h 420"/>
                  <a:gd name="T6" fmla="*/ 741 w 913"/>
                  <a:gd name="T7" fmla="*/ 416 h 420"/>
                  <a:gd name="T8" fmla="*/ 453 w 913"/>
                  <a:gd name="T9" fmla="*/ 396 h 420"/>
                  <a:gd name="T10" fmla="*/ 297 w 913"/>
                  <a:gd name="T11" fmla="*/ 312 h 420"/>
                  <a:gd name="T12" fmla="*/ 249 w 913"/>
                  <a:gd name="T13" fmla="*/ 292 h 420"/>
                  <a:gd name="T14" fmla="*/ 217 w 913"/>
                  <a:gd name="T15" fmla="*/ 284 h 420"/>
                  <a:gd name="T16" fmla="*/ 193 w 913"/>
                  <a:gd name="T17" fmla="*/ 268 h 420"/>
                  <a:gd name="T18" fmla="*/ 185 w 913"/>
                  <a:gd name="T19" fmla="*/ 256 h 420"/>
                  <a:gd name="T20" fmla="*/ 137 w 913"/>
                  <a:gd name="T21" fmla="*/ 232 h 420"/>
                  <a:gd name="T22" fmla="*/ 105 w 913"/>
                  <a:gd name="T23" fmla="*/ 204 h 420"/>
                  <a:gd name="T24" fmla="*/ 49 w 913"/>
                  <a:gd name="T25" fmla="*/ 220 h 420"/>
                  <a:gd name="T26" fmla="*/ 37 w 913"/>
                  <a:gd name="T27" fmla="*/ 216 h 420"/>
                  <a:gd name="T28" fmla="*/ 13 w 913"/>
                  <a:gd name="T29" fmla="*/ 140 h 420"/>
                  <a:gd name="T30" fmla="*/ 9 w 913"/>
                  <a:gd name="T31" fmla="*/ 88 h 420"/>
                  <a:gd name="T32" fmla="*/ 45 w 913"/>
                  <a:gd name="T33" fmla="*/ 60 h 420"/>
                  <a:gd name="T34" fmla="*/ 73 w 913"/>
                  <a:gd name="T35" fmla="*/ 0 h 420"/>
                  <a:gd name="T36" fmla="*/ 81 w 913"/>
                  <a:gd name="T37" fmla="*/ 16 h 420"/>
                  <a:gd name="T38" fmla="*/ 93 w 913"/>
                  <a:gd name="T39" fmla="*/ 32 h 420"/>
                  <a:gd name="T40" fmla="*/ 101 w 913"/>
                  <a:gd name="T41" fmla="*/ 68 h 420"/>
                  <a:gd name="T42" fmla="*/ 137 w 913"/>
                  <a:gd name="T43" fmla="*/ 92 h 420"/>
                  <a:gd name="T44" fmla="*/ 229 w 913"/>
                  <a:gd name="T45" fmla="*/ 172 h 420"/>
                  <a:gd name="T46" fmla="*/ 253 w 913"/>
                  <a:gd name="T47" fmla="*/ 192 h 420"/>
                  <a:gd name="T48" fmla="*/ 277 w 913"/>
                  <a:gd name="T49" fmla="*/ 200 h 420"/>
                  <a:gd name="T50" fmla="*/ 385 w 913"/>
                  <a:gd name="T51" fmla="*/ 252 h 420"/>
                  <a:gd name="T52" fmla="*/ 409 w 913"/>
                  <a:gd name="T53" fmla="*/ 248 h 420"/>
                  <a:gd name="T54" fmla="*/ 421 w 913"/>
                  <a:gd name="T55" fmla="*/ 224 h 420"/>
                  <a:gd name="T56" fmla="*/ 445 w 913"/>
                  <a:gd name="T57" fmla="*/ 204 h 420"/>
                  <a:gd name="T58" fmla="*/ 449 w 913"/>
                  <a:gd name="T59" fmla="*/ 192 h 420"/>
                  <a:gd name="T60" fmla="*/ 457 w 913"/>
                  <a:gd name="T61" fmla="*/ 180 h 420"/>
                  <a:gd name="T62" fmla="*/ 485 w 913"/>
                  <a:gd name="T63" fmla="*/ 128 h 420"/>
                  <a:gd name="T64" fmla="*/ 541 w 913"/>
                  <a:gd name="T65" fmla="*/ 92 h 420"/>
                  <a:gd name="T66" fmla="*/ 569 w 913"/>
                  <a:gd name="T67" fmla="*/ 64 h 420"/>
                  <a:gd name="T68" fmla="*/ 625 w 913"/>
                  <a:gd name="T69" fmla="*/ 92 h 420"/>
                  <a:gd name="T70" fmla="*/ 649 w 913"/>
                  <a:gd name="T71" fmla="*/ 100 h 420"/>
                  <a:gd name="T72" fmla="*/ 661 w 913"/>
                  <a:gd name="T73" fmla="*/ 104 h 420"/>
                  <a:gd name="T74" fmla="*/ 697 w 913"/>
                  <a:gd name="T75" fmla="*/ 132 h 420"/>
                  <a:gd name="T76" fmla="*/ 721 w 913"/>
                  <a:gd name="T77" fmla="*/ 148 h 420"/>
                  <a:gd name="T78" fmla="*/ 721 w 913"/>
                  <a:gd name="T79" fmla="*/ 172 h 420"/>
                  <a:gd name="T80" fmla="*/ 697 w 913"/>
                  <a:gd name="T81" fmla="*/ 180 h 420"/>
                  <a:gd name="T82" fmla="*/ 645 w 913"/>
                  <a:gd name="T83" fmla="*/ 260 h 420"/>
                  <a:gd name="T84" fmla="*/ 617 w 913"/>
                  <a:gd name="T85" fmla="*/ 292 h 420"/>
                  <a:gd name="T86" fmla="*/ 593 w 913"/>
                  <a:gd name="T87" fmla="*/ 308 h 420"/>
                  <a:gd name="T88" fmla="*/ 845 w 913"/>
                  <a:gd name="T89" fmla="*/ 312 h 420"/>
                  <a:gd name="T90" fmla="*/ 861 w 913"/>
                  <a:gd name="T91" fmla="*/ 256 h 420"/>
                  <a:gd name="T92" fmla="*/ 885 w 913"/>
                  <a:gd name="T93" fmla="*/ 352 h 420"/>
                  <a:gd name="T94" fmla="*/ 901 w 913"/>
                  <a:gd name="T95" fmla="*/ 384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13" h="420">
                    <a:moveTo>
                      <a:pt x="901" y="384"/>
                    </a:moveTo>
                    <a:cubicBezTo>
                      <a:pt x="881" y="385"/>
                      <a:pt x="861" y="386"/>
                      <a:pt x="841" y="388"/>
                    </a:cubicBezTo>
                    <a:cubicBezTo>
                      <a:pt x="826" y="390"/>
                      <a:pt x="831" y="394"/>
                      <a:pt x="817" y="400"/>
                    </a:cubicBezTo>
                    <a:cubicBezTo>
                      <a:pt x="794" y="410"/>
                      <a:pt x="765" y="413"/>
                      <a:pt x="741" y="416"/>
                    </a:cubicBezTo>
                    <a:cubicBezTo>
                      <a:pt x="632" y="414"/>
                      <a:pt x="551" y="420"/>
                      <a:pt x="453" y="396"/>
                    </a:cubicBezTo>
                    <a:cubicBezTo>
                      <a:pt x="404" y="363"/>
                      <a:pt x="348" y="340"/>
                      <a:pt x="297" y="312"/>
                    </a:cubicBezTo>
                    <a:cubicBezTo>
                      <a:pt x="251" y="286"/>
                      <a:pt x="296" y="302"/>
                      <a:pt x="249" y="292"/>
                    </a:cubicBezTo>
                    <a:cubicBezTo>
                      <a:pt x="238" y="290"/>
                      <a:pt x="217" y="284"/>
                      <a:pt x="217" y="284"/>
                    </a:cubicBezTo>
                    <a:cubicBezTo>
                      <a:pt x="209" y="279"/>
                      <a:pt x="198" y="276"/>
                      <a:pt x="193" y="268"/>
                    </a:cubicBezTo>
                    <a:cubicBezTo>
                      <a:pt x="190" y="264"/>
                      <a:pt x="189" y="259"/>
                      <a:pt x="185" y="256"/>
                    </a:cubicBezTo>
                    <a:cubicBezTo>
                      <a:pt x="150" y="234"/>
                      <a:pt x="170" y="265"/>
                      <a:pt x="137" y="232"/>
                    </a:cubicBezTo>
                    <a:cubicBezTo>
                      <a:pt x="125" y="220"/>
                      <a:pt x="121" y="209"/>
                      <a:pt x="105" y="204"/>
                    </a:cubicBezTo>
                    <a:cubicBezTo>
                      <a:pt x="77" y="208"/>
                      <a:pt x="72" y="212"/>
                      <a:pt x="49" y="220"/>
                    </a:cubicBezTo>
                    <a:cubicBezTo>
                      <a:pt x="45" y="219"/>
                      <a:pt x="39" y="220"/>
                      <a:pt x="37" y="216"/>
                    </a:cubicBezTo>
                    <a:cubicBezTo>
                      <a:pt x="25" y="190"/>
                      <a:pt x="30" y="165"/>
                      <a:pt x="13" y="140"/>
                    </a:cubicBezTo>
                    <a:cubicBezTo>
                      <a:pt x="8" y="121"/>
                      <a:pt x="0" y="106"/>
                      <a:pt x="9" y="88"/>
                    </a:cubicBezTo>
                    <a:cubicBezTo>
                      <a:pt x="16" y="74"/>
                      <a:pt x="45" y="60"/>
                      <a:pt x="45" y="60"/>
                    </a:cubicBezTo>
                    <a:cubicBezTo>
                      <a:pt x="52" y="40"/>
                      <a:pt x="61" y="18"/>
                      <a:pt x="73" y="0"/>
                    </a:cubicBezTo>
                    <a:cubicBezTo>
                      <a:pt x="76" y="5"/>
                      <a:pt x="78" y="11"/>
                      <a:pt x="81" y="16"/>
                    </a:cubicBezTo>
                    <a:cubicBezTo>
                      <a:pt x="85" y="22"/>
                      <a:pt x="90" y="26"/>
                      <a:pt x="93" y="32"/>
                    </a:cubicBezTo>
                    <a:cubicBezTo>
                      <a:pt x="101" y="47"/>
                      <a:pt x="93" y="49"/>
                      <a:pt x="101" y="68"/>
                    </a:cubicBezTo>
                    <a:cubicBezTo>
                      <a:pt x="107" y="81"/>
                      <a:pt x="125" y="88"/>
                      <a:pt x="137" y="92"/>
                    </a:cubicBezTo>
                    <a:cubicBezTo>
                      <a:pt x="166" y="121"/>
                      <a:pt x="195" y="149"/>
                      <a:pt x="229" y="172"/>
                    </a:cubicBezTo>
                    <a:cubicBezTo>
                      <a:pt x="248" y="185"/>
                      <a:pt x="233" y="183"/>
                      <a:pt x="253" y="192"/>
                    </a:cubicBezTo>
                    <a:cubicBezTo>
                      <a:pt x="261" y="195"/>
                      <a:pt x="277" y="200"/>
                      <a:pt x="277" y="200"/>
                    </a:cubicBezTo>
                    <a:cubicBezTo>
                      <a:pt x="307" y="230"/>
                      <a:pt x="353" y="220"/>
                      <a:pt x="385" y="252"/>
                    </a:cubicBezTo>
                    <a:cubicBezTo>
                      <a:pt x="393" y="251"/>
                      <a:pt x="402" y="252"/>
                      <a:pt x="409" y="248"/>
                    </a:cubicBezTo>
                    <a:cubicBezTo>
                      <a:pt x="417" y="244"/>
                      <a:pt x="415" y="231"/>
                      <a:pt x="421" y="224"/>
                    </a:cubicBezTo>
                    <a:cubicBezTo>
                      <a:pt x="431" y="212"/>
                      <a:pt x="433" y="212"/>
                      <a:pt x="445" y="204"/>
                    </a:cubicBezTo>
                    <a:cubicBezTo>
                      <a:pt x="446" y="200"/>
                      <a:pt x="447" y="196"/>
                      <a:pt x="449" y="192"/>
                    </a:cubicBezTo>
                    <a:cubicBezTo>
                      <a:pt x="451" y="188"/>
                      <a:pt x="455" y="184"/>
                      <a:pt x="457" y="180"/>
                    </a:cubicBezTo>
                    <a:cubicBezTo>
                      <a:pt x="466" y="159"/>
                      <a:pt x="463" y="135"/>
                      <a:pt x="485" y="128"/>
                    </a:cubicBezTo>
                    <a:cubicBezTo>
                      <a:pt x="498" y="109"/>
                      <a:pt x="522" y="105"/>
                      <a:pt x="541" y="92"/>
                    </a:cubicBezTo>
                    <a:cubicBezTo>
                      <a:pt x="545" y="79"/>
                      <a:pt x="569" y="64"/>
                      <a:pt x="569" y="64"/>
                    </a:cubicBezTo>
                    <a:cubicBezTo>
                      <a:pt x="591" y="70"/>
                      <a:pt x="604" y="85"/>
                      <a:pt x="625" y="92"/>
                    </a:cubicBezTo>
                    <a:cubicBezTo>
                      <a:pt x="633" y="95"/>
                      <a:pt x="641" y="97"/>
                      <a:pt x="649" y="100"/>
                    </a:cubicBezTo>
                    <a:cubicBezTo>
                      <a:pt x="653" y="101"/>
                      <a:pt x="661" y="104"/>
                      <a:pt x="661" y="104"/>
                    </a:cubicBezTo>
                    <a:cubicBezTo>
                      <a:pt x="680" y="123"/>
                      <a:pt x="668" y="113"/>
                      <a:pt x="697" y="132"/>
                    </a:cubicBezTo>
                    <a:cubicBezTo>
                      <a:pt x="705" y="137"/>
                      <a:pt x="721" y="148"/>
                      <a:pt x="721" y="148"/>
                    </a:cubicBezTo>
                    <a:cubicBezTo>
                      <a:pt x="723" y="154"/>
                      <a:pt x="730" y="166"/>
                      <a:pt x="721" y="172"/>
                    </a:cubicBezTo>
                    <a:cubicBezTo>
                      <a:pt x="714" y="177"/>
                      <a:pt x="697" y="180"/>
                      <a:pt x="697" y="180"/>
                    </a:cubicBezTo>
                    <a:cubicBezTo>
                      <a:pt x="690" y="202"/>
                      <a:pt x="665" y="247"/>
                      <a:pt x="645" y="260"/>
                    </a:cubicBezTo>
                    <a:cubicBezTo>
                      <a:pt x="640" y="274"/>
                      <a:pt x="629" y="283"/>
                      <a:pt x="617" y="292"/>
                    </a:cubicBezTo>
                    <a:cubicBezTo>
                      <a:pt x="609" y="298"/>
                      <a:pt x="593" y="308"/>
                      <a:pt x="593" y="308"/>
                    </a:cubicBezTo>
                    <a:cubicBezTo>
                      <a:pt x="668" y="358"/>
                      <a:pt x="655" y="353"/>
                      <a:pt x="845" y="312"/>
                    </a:cubicBezTo>
                    <a:cubicBezTo>
                      <a:pt x="864" y="308"/>
                      <a:pt x="845" y="267"/>
                      <a:pt x="861" y="256"/>
                    </a:cubicBezTo>
                    <a:cubicBezTo>
                      <a:pt x="913" y="266"/>
                      <a:pt x="873" y="252"/>
                      <a:pt x="885" y="352"/>
                    </a:cubicBezTo>
                    <a:cubicBezTo>
                      <a:pt x="886" y="364"/>
                      <a:pt x="897" y="373"/>
                      <a:pt x="901" y="384"/>
                    </a:cubicBezTo>
                    <a:close/>
                  </a:path>
                </a:pathLst>
              </a:custGeom>
              <a:solidFill>
                <a:srgbClr val="663300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245" name="Freeform 61"/>
              <p:cNvSpPr>
                <a:spLocks/>
              </p:cNvSpPr>
              <p:nvPr/>
            </p:nvSpPr>
            <p:spPr bwMode="auto">
              <a:xfrm flipH="1">
                <a:off x="4401" y="3841"/>
                <a:ext cx="313" cy="123"/>
              </a:xfrm>
              <a:custGeom>
                <a:avLst/>
                <a:gdLst>
                  <a:gd name="T0" fmla="*/ 596 w 596"/>
                  <a:gd name="T1" fmla="*/ 228 h 228"/>
                  <a:gd name="T2" fmla="*/ 400 w 596"/>
                  <a:gd name="T3" fmla="*/ 212 h 228"/>
                  <a:gd name="T4" fmla="*/ 308 w 596"/>
                  <a:gd name="T5" fmla="*/ 184 h 228"/>
                  <a:gd name="T6" fmla="*/ 240 w 596"/>
                  <a:gd name="T7" fmla="*/ 136 h 228"/>
                  <a:gd name="T8" fmla="*/ 216 w 596"/>
                  <a:gd name="T9" fmla="*/ 116 h 228"/>
                  <a:gd name="T10" fmla="*/ 180 w 596"/>
                  <a:gd name="T11" fmla="*/ 108 h 228"/>
                  <a:gd name="T12" fmla="*/ 108 w 596"/>
                  <a:gd name="T13" fmla="*/ 96 h 228"/>
                  <a:gd name="T14" fmla="*/ 104 w 596"/>
                  <a:gd name="T15" fmla="*/ 80 h 228"/>
                  <a:gd name="T16" fmla="*/ 92 w 596"/>
                  <a:gd name="T17" fmla="*/ 76 h 228"/>
                  <a:gd name="T18" fmla="*/ 72 w 596"/>
                  <a:gd name="T19" fmla="*/ 40 h 228"/>
                  <a:gd name="T20" fmla="*/ 0 w 596"/>
                  <a:gd name="T21" fmla="*/ 20 h 228"/>
                  <a:gd name="T22" fmla="*/ 32 w 596"/>
                  <a:gd name="T23" fmla="*/ 20 h 228"/>
                  <a:gd name="T24" fmla="*/ 88 w 596"/>
                  <a:gd name="T25" fmla="*/ 20 h 228"/>
                  <a:gd name="T26" fmla="*/ 92 w 596"/>
                  <a:gd name="T27" fmla="*/ 32 h 228"/>
                  <a:gd name="T28" fmla="*/ 104 w 596"/>
                  <a:gd name="T29" fmla="*/ 40 h 228"/>
                  <a:gd name="T30" fmla="*/ 200 w 596"/>
                  <a:gd name="T31" fmla="*/ 88 h 228"/>
                  <a:gd name="T32" fmla="*/ 304 w 596"/>
                  <a:gd name="T33" fmla="*/ 124 h 228"/>
                  <a:gd name="T34" fmla="*/ 412 w 596"/>
                  <a:gd name="T35" fmla="*/ 156 h 228"/>
                  <a:gd name="T36" fmla="*/ 396 w 596"/>
                  <a:gd name="T37" fmla="*/ 196 h 228"/>
                  <a:gd name="T38" fmla="*/ 588 w 596"/>
                  <a:gd name="T39" fmla="*/ 208 h 228"/>
                  <a:gd name="T40" fmla="*/ 596 w 596"/>
                  <a:gd name="T41" fmla="*/ 228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6" h="228">
                    <a:moveTo>
                      <a:pt x="596" y="228"/>
                    </a:moveTo>
                    <a:cubicBezTo>
                      <a:pt x="408" y="223"/>
                      <a:pt x="492" y="225"/>
                      <a:pt x="400" y="212"/>
                    </a:cubicBezTo>
                    <a:cubicBezTo>
                      <a:pt x="413" y="174"/>
                      <a:pt x="313" y="184"/>
                      <a:pt x="308" y="184"/>
                    </a:cubicBezTo>
                    <a:cubicBezTo>
                      <a:pt x="285" y="169"/>
                      <a:pt x="260" y="156"/>
                      <a:pt x="240" y="136"/>
                    </a:cubicBezTo>
                    <a:cubicBezTo>
                      <a:pt x="234" y="130"/>
                      <a:pt x="225" y="119"/>
                      <a:pt x="216" y="116"/>
                    </a:cubicBezTo>
                    <a:cubicBezTo>
                      <a:pt x="204" y="112"/>
                      <a:pt x="192" y="111"/>
                      <a:pt x="180" y="108"/>
                    </a:cubicBezTo>
                    <a:cubicBezTo>
                      <a:pt x="141" y="82"/>
                      <a:pt x="218" y="130"/>
                      <a:pt x="108" y="96"/>
                    </a:cubicBezTo>
                    <a:cubicBezTo>
                      <a:pt x="103" y="94"/>
                      <a:pt x="107" y="84"/>
                      <a:pt x="104" y="80"/>
                    </a:cubicBezTo>
                    <a:cubicBezTo>
                      <a:pt x="101" y="77"/>
                      <a:pt x="96" y="77"/>
                      <a:pt x="92" y="76"/>
                    </a:cubicBezTo>
                    <a:cubicBezTo>
                      <a:pt x="84" y="65"/>
                      <a:pt x="81" y="51"/>
                      <a:pt x="72" y="40"/>
                    </a:cubicBezTo>
                    <a:cubicBezTo>
                      <a:pt x="58" y="22"/>
                      <a:pt x="19" y="22"/>
                      <a:pt x="0" y="20"/>
                    </a:cubicBezTo>
                    <a:cubicBezTo>
                      <a:pt x="7" y="0"/>
                      <a:pt x="16" y="12"/>
                      <a:pt x="32" y="20"/>
                    </a:cubicBezTo>
                    <a:cubicBezTo>
                      <a:pt x="49" y="18"/>
                      <a:pt x="71" y="12"/>
                      <a:pt x="88" y="20"/>
                    </a:cubicBezTo>
                    <a:cubicBezTo>
                      <a:pt x="92" y="22"/>
                      <a:pt x="89" y="29"/>
                      <a:pt x="92" y="32"/>
                    </a:cubicBezTo>
                    <a:cubicBezTo>
                      <a:pt x="95" y="36"/>
                      <a:pt x="100" y="37"/>
                      <a:pt x="104" y="40"/>
                    </a:cubicBezTo>
                    <a:cubicBezTo>
                      <a:pt x="117" y="79"/>
                      <a:pt x="166" y="85"/>
                      <a:pt x="200" y="88"/>
                    </a:cubicBezTo>
                    <a:cubicBezTo>
                      <a:pt x="235" y="100"/>
                      <a:pt x="269" y="112"/>
                      <a:pt x="304" y="124"/>
                    </a:cubicBezTo>
                    <a:cubicBezTo>
                      <a:pt x="320" y="172"/>
                      <a:pt x="362" y="154"/>
                      <a:pt x="412" y="156"/>
                    </a:cubicBezTo>
                    <a:cubicBezTo>
                      <a:pt x="408" y="171"/>
                      <a:pt x="401" y="181"/>
                      <a:pt x="396" y="196"/>
                    </a:cubicBezTo>
                    <a:cubicBezTo>
                      <a:pt x="460" y="203"/>
                      <a:pt x="525" y="197"/>
                      <a:pt x="588" y="208"/>
                    </a:cubicBezTo>
                    <a:cubicBezTo>
                      <a:pt x="593" y="223"/>
                      <a:pt x="590" y="216"/>
                      <a:pt x="596" y="228"/>
                    </a:cubicBezTo>
                    <a:close/>
                  </a:path>
                </a:pathLst>
              </a:custGeom>
              <a:solidFill>
                <a:srgbClr val="C18345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246" name="Freeform 62"/>
              <p:cNvSpPr>
                <a:spLocks/>
              </p:cNvSpPr>
              <p:nvPr/>
            </p:nvSpPr>
            <p:spPr bwMode="auto">
              <a:xfrm flipH="1">
                <a:off x="4395" y="3801"/>
                <a:ext cx="122" cy="135"/>
              </a:xfrm>
              <a:custGeom>
                <a:avLst/>
                <a:gdLst>
                  <a:gd name="T0" fmla="*/ 231 w 231"/>
                  <a:gd name="T1" fmla="*/ 77 h 252"/>
                  <a:gd name="T2" fmla="*/ 223 w 231"/>
                  <a:gd name="T3" fmla="*/ 97 h 252"/>
                  <a:gd name="T4" fmla="*/ 183 w 231"/>
                  <a:gd name="T5" fmla="*/ 129 h 252"/>
                  <a:gd name="T6" fmla="*/ 167 w 231"/>
                  <a:gd name="T7" fmla="*/ 149 h 252"/>
                  <a:gd name="T8" fmla="*/ 163 w 231"/>
                  <a:gd name="T9" fmla="*/ 161 h 252"/>
                  <a:gd name="T10" fmla="*/ 139 w 231"/>
                  <a:gd name="T11" fmla="*/ 173 h 252"/>
                  <a:gd name="T12" fmla="*/ 131 w 231"/>
                  <a:gd name="T13" fmla="*/ 197 h 252"/>
                  <a:gd name="T14" fmla="*/ 123 w 231"/>
                  <a:gd name="T15" fmla="*/ 221 h 252"/>
                  <a:gd name="T16" fmla="*/ 119 w 231"/>
                  <a:gd name="T17" fmla="*/ 233 h 252"/>
                  <a:gd name="T18" fmla="*/ 135 w 231"/>
                  <a:gd name="T19" fmla="*/ 185 h 252"/>
                  <a:gd name="T20" fmla="*/ 79 w 231"/>
                  <a:gd name="T21" fmla="*/ 181 h 252"/>
                  <a:gd name="T22" fmla="*/ 107 w 231"/>
                  <a:gd name="T23" fmla="*/ 217 h 252"/>
                  <a:gd name="T24" fmla="*/ 87 w 231"/>
                  <a:gd name="T25" fmla="*/ 241 h 252"/>
                  <a:gd name="T26" fmla="*/ 103 w 231"/>
                  <a:gd name="T27" fmla="*/ 233 h 252"/>
                  <a:gd name="T28" fmla="*/ 51 w 231"/>
                  <a:gd name="T29" fmla="*/ 229 h 252"/>
                  <a:gd name="T30" fmla="*/ 27 w 231"/>
                  <a:gd name="T31" fmla="*/ 221 h 252"/>
                  <a:gd name="T32" fmla="*/ 7 w 231"/>
                  <a:gd name="T33" fmla="*/ 209 h 252"/>
                  <a:gd name="T34" fmla="*/ 11 w 231"/>
                  <a:gd name="T35" fmla="*/ 165 h 252"/>
                  <a:gd name="T36" fmla="*/ 59 w 231"/>
                  <a:gd name="T37" fmla="*/ 173 h 252"/>
                  <a:gd name="T38" fmla="*/ 39 w 231"/>
                  <a:gd name="T39" fmla="*/ 145 h 252"/>
                  <a:gd name="T40" fmla="*/ 67 w 231"/>
                  <a:gd name="T41" fmla="*/ 101 h 252"/>
                  <a:gd name="T42" fmla="*/ 103 w 231"/>
                  <a:gd name="T43" fmla="*/ 61 h 252"/>
                  <a:gd name="T44" fmla="*/ 143 w 231"/>
                  <a:gd name="T45" fmla="*/ 29 h 252"/>
                  <a:gd name="T46" fmla="*/ 167 w 231"/>
                  <a:gd name="T47" fmla="*/ 45 h 252"/>
                  <a:gd name="T48" fmla="*/ 231 w 231"/>
                  <a:gd name="T49" fmla="*/ 49 h 252"/>
                  <a:gd name="T50" fmla="*/ 231 w 231"/>
                  <a:gd name="T51" fmla="*/ 77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31" h="252">
                    <a:moveTo>
                      <a:pt x="231" y="77"/>
                    </a:moveTo>
                    <a:cubicBezTo>
                      <a:pt x="218" y="81"/>
                      <a:pt x="196" y="88"/>
                      <a:pt x="223" y="97"/>
                    </a:cubicBezTo>
                    <a:cubicBezTo>
                      <a:pt x="218" y="112"/>
                      <a:pt x="199" y="124"/>
                      <a:pt x="183" y="129"/>
                    </a:cubicBezTo>
                    <a:cubicBezTo>
                      <a:pt x="173" y="159"/>
                      <a:pt x="188" y="123"/>
                      <a:pt x="167" y="149"/>
                    </a:cubicBezTo>
                    <a:cubicBezTo>
                      <a:pt x="164" y="152"/>
                      <a:pt x="166" y="158"/>
                      <a:pt x="163" y="161"/>
                    </a:cubicBezTo>
                    <a:cubicBezTo>
                      <a:pt x="157" y="167"/>
                      <a:pt x="146" y="168"/>
                      <a:pt x="139" y="173"/>
                    </a:cubicBezTo>
                    <a:cubicBezTo>
                      <a:pt x="128" y="190"/>
                      <a:pt x="108" y="189"/>
                      <a:pt x="131" y="197"/>
                    </a:cubicBezTo>
                    <a:cubicBezTo>
                      <a:pt x="128" y="205"/>
                      <a:pt x="126" y="213"/>
                      <a:pt x="123" y="221"/>
                    </a:cubicBezTo>
                    <a:cubicBezTo>
                      <a:pt x="122" y="225"/>
                      <a:pt x="119" y="233"/>
                      <a:pt x="119" y="233"/>
                    </a:cubicBezTo>
                    <a:cubicBezTo>
                      <a:pt x="113" y="216"/>
                      <a:pt x="125" y="200"/>
                      <a:pt x="135" y="185"/>
                    </a:cubicBezTo>
                    <a:cubicBezTo>
                      <a:pt x="111" y="167"/>
                      <a:pt x="38" y="167"/>
                      <a:pt x="79" y="181"/>
                    </a:cubicBezTo>
                    <a:cubicBezTo>
                      <a:pt x="50" y="200"/>
                      <a:pt x="89" y="211"/>
                      <a:pt x="107" y="217"/>
                    </a:cubicBezTo>
                    <a:cubicBezTo>
                      <a:pt x="91" y="222"/>
                      <a:pt x="81" y="222"/>
                      <a:pt x="87" y="241"/>
                    </a:cubicBezTo>
                    <a:cubicBezTo>
                      <a:pt x="54" y="252"/>
                      <a:pt x="97" y="235"/>
                      <a:pt x="103" y="233"/>
                    </a:cubicBezTo>
                    <a:cubicBezTo>
                      <a:pt x="85" y="227"/>
                      <a:pt x="71" y="234"/>
                      <a:pt x="51" y="229"/>
                    </a:cubicBezTo>
                    <a:cubicBezTo>
                      <a:pt x="43" y="227"/>
                      <a:pt x="27" y="221"/>
                      <a:pt x="27" y="221"/>
                    </a:cubicBezTo>
                    <a:cubicBezTo>
                      <a:pt x="59" y="200"/>
                      <a:pt x="19" y="230"/>
                      <a:pt x="7" y="209"/>
                    </a:cubicBezTo>
                    <a:cubicBezTo>
                      <a:pt x="0" y="196"/>
                      <a:pt x="10" y="180"/>
                      <a:pt x="11" y="165"/>
                    </a:cubicBezTo>
                    <a:cubicBezTo>
                      <a:pt x="31" y="178"/>
                      <a:pt x="34" y="177"/>
                      <a:pt x="59" y="173"/>
                    </a:cubicBezTo>
                    <a:cubicBezTo>
                      <a:pt x="53" y="155"/>
                      <a:pt x="45" y="163"/>
                      <a:pt x="39" y="145"/>
                    </a:cubicBezTo>
                    <a:cubicBezTo>
                      <a:pt x="45" y="128"/>
                      <a:pt x="52" y="111"/>
                      <a:pt x="67" y="101"/>
                    </a:cubicBezTo>
                    <a:cubicBezTo>
                      <a:pt x="72" y="85"/>
                      <a:pt x="89" y="70"/>
                      <a:pt x="103" y="61"/>
                    </a:cubicBezTo>
                    <a:cubicBezTo>
                      <a:pt x="110" y="41"/>
                      <a:pt x="126" y="40"/>
                      <a:pt x="143" y="29"/>
                    </a:cubicBezTo>
                    <a:cubicBezTo>
                      <a:pt x="163" y="0"/>
                      <a:pt x="142" y="41"/>
                      <a:pt x="167" y="45"/>
                    </a:cubicBezTo>
                    <a:cubicBezTo>
                      <a:pt x="188" y="48"/>
                      <a:pt x="210" y="48"/>
                      <a:pt x="231" y="49"/>
                    </a:cubicBezTo>
                    <a:cubicBezTo>
                      <a:pt x="220" y="66"/>
                      <a:pt x="221" y="57"/>
                      <a:pt x="231" y="77"/>
                    </a:cubicBezTo>
                    <a:close/>
                  </a:path>
                </a:pathLst>
              </a:custGeom>
              <a:solidFill>
                <a:srgbClr val="C18345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247" name="Freeform 63"/>
              <p:cNvSpPr>
                <a:spLocks/>
              </p:cNvSpPr>
              <p:nvPr/>
            </p:nvSpPr>
            <p:spPr bwMode="auto">
              <a:xfrm flipH="1">
                <a:off x="4308" y="3939"/>
                <a:ext cx="76" cy="32"/>
              </a:xfrm>
              <a:custGeom>
                <a:avLst/>
                <a:gdLst>
                  <a:gd name="T0" fmla="*/ 144 w 144"/>
                  <a:gd name="T1" fmla="*/ 42 h 59"/>
                  <a:gd name="T2" fmla="*/ 92 w 144"/>
                  <a:gd name="T3" fmla="*/ 50 h 59"/>
                  <a:gd name="T4" fmla="*/ 68 w 144"/>
                  <a:gd name="T5" fmla="*/ 58 h 59"/>
                  <a:gd name="T6" fmla="*/ 44 w 144"/>
                  <a:gd name="T7" fmla="*/ 54 h 59"/>
                  <a:gd name="T8" fmla="*/ 48 w 144"/>
                  <a:gd name="T9" fmla="*/ 42 h 59"/>
                  <a:gd name="T10" fmla="*/ 0 w 144"/>
                  <a:gd name="T11" fmla="*/ 22 h 59"/>
                  <a:gd name="T12" fmla="*/ 56 w 144"/>
                  <a:gd name="T13" fmla="*/ 14 h 59"/>
                  <a:gd name="T14" fmla="*/ 60 w 144"/>
                  <a:gd name="T15" fmla="*/ 26 h 59"/>
                  <a:gd name="T16" fmla="*/ 88 w 144"/>
                  <a:gd name="T17" fmla="*/ 30 h 59"/>
                  <a:gd name="T18" fmla="*/ 144 w 144"/>
                  <a:gd name="T19" fmla="*/ 4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44" h="59">
                    <a:moveTo>
                      <a:pt x="144" y="42"/>
                    </a:moveTo>
                    <a:cubicBezTo>
                      <a:pt x="119" y="45"/>
                      <a:pt x="112" y="44"/>
                      <a:pt x="92" y="50"/>
                    </a:cubicBezTo>
                    <a:cubicBezTo>
                      <a:pt x="84" y="52"/>
                      <a:pt x="68" y="58"/>
                      <a:pt x="68" y="58"/>
                    </a:cubicBezTo>
                    <a:cubicBezTo>
                      <a:pt x="60" y="57"/>
                      <a:pt x="50" y="59"/>
                      <a:pt x="44" y="54"/>
                    </a:cubicBezTo>
                    <a:cubicBezTo>
                      <a:pt x="41" y="51"/>
                      <a:pt x="51" y="45"/>
                      <a:pt x="48" y="42"/>
                    </a:cubicBezTo>
                    <a:cubicBezTo>
                      <a:pt x="41" y="35"/>
                      <a:pt x="11" y="30"/>
                      <a:pt x="0" y="22"/>
                    </a:cubicBezTo>
                    <a:cubicBezTo>
                      <a:pt x="15" y="0"/>
                      <a:pt x="10" y="0"/>
                      <a:pt x="56" y="14"/>
                    </a:cubicBezTo>
                    <a:cubicBezTo>
                      <a:pt x="60" y="15"/>
                      <a:pt x="56" y="24"/>
                      <a:pt x="60" y="26"/>
                    </a:cubicBezTo>
                    <a:cubicBezTo>
                      <a:pt x="68" y="30"/>
                      <a:pt x="79" y="29"/>
                      <a:pt x="88" y="30"/>
                    </a:cubicBezTo>
                    <a:cubicBezTo>
                      <a:pt x="114" y="39"/>
                      <a:pt x="96" y="33"/>
                      <a:pt x="144" y="42"/>
                    </a:cubicBezTo>
                    <a:close/>
                  </a:path>
                </a:pathLst>
              </a:custGeom>
              <a:solidFill>
                <a:srgbClr val="C18345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248" name="Freeform 64"/>
              <p:cNvSpPr>
                <a:spLocks/>
              </p:cNvSpPr>
              <p:nvPr/>
            </p:nvSpPr>
            <p:spPr bwMode="auto">
              <a:xfrm flipH="1">
                <a:off x="4454" y="3189"/>
                <a:ext cx="242" cy="696"/>
              </a:xfrm>
              <a:custGeom>
                <a:avLst/>
                <a:gdLst>
                  <a:gd name="T0" fmla="*/ 336 w 461"/>
                  <a:gd name="T1" fmla="*/ 36 h 1296"/>
                  <a:gd name="T2" fmla="*/ 372 w 461"/>
                  <a:gd name="T3" fmla="*/ 90 h 1296"/>
                  <a:gd name="T4" fmla="*/ 426 w 461"/>
                  <a:gd name="T5" fmla="*/ 78 h 1296"/>
                  <a:gd name="T6" fmla="*/ 396 w 461"/>
                  <a:gd name="T7" fmla="*/ 126 h 1296"/>
                  <a:gd name="T8" fmla="*/ 354 w 461"/>
                  <a:gd name="T9" fmla="*/ 198 h 1296"/>
                  <a:gd name="T10" fmla="*/ 348 w 461"/>
                  <a:gd name="T11" fmla="*/ 282 h 1296"/>
                  <a:gd name="T12" fmla="*/ 396 w 461"/>
                  <a:gd name="T13" fmla="*/ 210 h 1296"/>
                  <a:gd name="T14" fmla="*/ 396 w 461"/>
                  <a:gd name="T15" fmla="*/ 264 h 1296"/>
                  <a:gd name="T16" fmla="*/ 336 w 461"/>
                  <a:gd name="T17" fmla="*/ 462 h 1296"/>
                  <a:gd name="T18" fmla="*/ 252 w 461"/>
                  <a:gd name="T19" fmla="*/ 744 h 1296"/>
                  <a:gd name="T20" fmla="*/ 186 w 461"/>
                  <a:gd name="T21" fmla="*/ 996 h 1296"/>
                  <a:gd name="T22" fmla="*/ 168 w 461"/>
                  <a:gd name="T23" fmla="*/ 1086 h 1296"/>
                  <a:gd name="T24" fmla="*/ 204 w 461"/>
                  <a:gd name="T25" fmla="*/ 1140 h 1296"/>
                  <a:gd name="T26" fmla="*/ 252 w 461"/>
                  <a:gd name="T27" fmla="*/ 1200 h 1296"/>
                  <a:gd name="T28" fmla="*/ 312 w 461"/>
                  <a:gd name="T29" fmla="*/ 1212 h 1296"/>
                  <a:gd name="T30" fmla="*/ 342 w 461"/>
                  <a:gd name="T31" fmla="*/ 1164 h 1296"/>
                  <a:gd name="T32" fmla="*/ 396 w 461"/>
                  <a:gd name="T33" fmla="*/ 1140 h 1296"/>
                  <a:gd name="T34" fmla="*/ 312 w 461"/>
                  <a:gd name="T35" fmla="*/ 1248 h 1296"/>
                  <a:gd name="T36" fmla="*/ 276 w 461"/>
                  <a:gd name="T37" fmla="*/ 1254 h 1296"/>
                  <a:gd name="T38" fmla="*/ 252 w 461"/>
                  <a:gd name="T39" fmla="*/ 1224 h 1296"/>
                  <a:gd name="T40" fmla="*/ 258 w 461"/>
                  <a:gd name="T41" fmla="*/ 1254 h 1296"/>
                  <a:gd name="T42" fmla="*/ 180 w 461"/>
                  <a:gd name="T43" fmla="*/ 1242 h 1296"/>
                  <a:gd name="T44" fmla="*/ 120 w 461"/>
                  <a:gd name="T45" fmla="*/ 1188 h 1296"/>
                  <a:gd name="T46" fmla="*/ 60 w 461"/>
                  <a:gd name="T47" fmla="*/ 1140 h 1296"/>
                  <a:gd name="T48" fmla="*/ 0 w 461"/>
                  <a:gd name="T49" fmla="*/ 1086 h 1296"/>
                  <a:gd name="T50" fmla="*/ 48 w 461"/>
                  <a:gd name="T51" fmla="*/ 1020 h 1296"/>
                  <a:gd name="T52" fmla="*/ 42 w 461"/>
                  <a:gd name="T53" fmla="*/ 1068 h 1296"/>
                  <a:gd name="T54" fmla="*/ 180 w 461"/>
                  <a:gd name="T55" fmla="*/ 882 h 1296"/>
                  <a:gd name="T56" fmla="*/ 204 w 461"/>
                  <a:gd name="T57" fmla="*/ 822 h 1296"/>
                  <a:gd name="T58" fmla="*/ 228 w 461"/>
                  <a:gd name="T59" fmla="*/ 660 h 1296"/>
                  <a:gd name="T60" fmla="*/ 258 w 461"/>
                  <a:gd name="T61" fmla="*/ 540 h 1296"/>
                  <a:gd name="T62" fmla="*/ 276 w 461"/>
                  <a:gd name="T63" fmla="*/ 450 h 1296"/>
                  <a:gd name="T64" fmla="*/ 294 w 461"/>
                  <a:gd name="T65" fmla="*/ 426 h 1296"/>
                  <a:gd name="T66" fmla="*/ 288 w 461"/>
                  <a:gd name="T67" fmla="*/ 90 h 1296"/>
                  <a:gd name="T68" fmla="*/ 210 w 461"/>
                  <a:gd name="T69" fmla="*/ 30 h 1296"/>
                  <a:gd name="T70" fmla="*/ 264 w 461"/>
                  <a:gd name="T71" fmla="*/ 0 h 1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61" h="1296">
                    <a:moveTo>
                      <a:pt x="276" y="12"/>
                    </a:moveTo>
                    <a:cubicBezTo>
                      <a:pt x="298" y="19"/>
                      <a:pt x="313" y="30"/>
                      <a:pt x="336" y="36"/>
                    </a:cubicBezTo>
                    <a:cubicBezTo>
                      <a:pt x="352" y="84"/>
                      <a:pt x="328" y="32"/>
                      <a:pt x="360" y="48"/>
                    </a:cubicBezTo>
                    <a:cubicBezTo>
                      <a:pt x="362" y="49"/>
                      <a:pt x="370" y="82"/>
                      <a:pt x="372" y="90"/>
                    </a:cubicBezTo>
                    <a:cubicBezTo>
                      <a:pt x="397" y="73"/>
                      <a:pt x="399" y="48"/>
                      <a:pt x="426" y="30"/>
                    </a:cubicBezTo>
                    <a:cubicBezTo>
                      <a:pt x="461" y="42"/>
                      <a:pt x="441" y="55"/>
                      <a:pt x="426" y="78"/>
                    </a:cubicBezTo>
                    <a:cubicBezTo>
                      <a:pt x="436" y="107"/>
                      <a:pt x="434" y="127"/>
                      <a:pt x="408" y="144"/>
                    </a:cubicBezTo>
                    <a:cubicBezTo>
                      <a:pt x="404" y="138"/>
                      <a:pt x="403" y="126"/>
                      <a:pt x="396" y="126"/>
                    </a:cubicBezTo>
                    <a:cubicBezTo>
                      <a:pt x="387" y="126"/>
                      <a:pt x="380" y="158"/>
                      <a:pt x="378" y="162"/>
                    </a:cubicBezTo>
                    <a:cubicBezTo>
                      <a:pt x="371" y="175"/>
                      <a:pt x="362" y="186"/>
                      <a:pt x="354" y="198"/>
                    </a:cubicBezTo>
                    <a:cubicBezTo>
                      <a:pt x="350" y="204"/>
                      <a:pt x="342" y="216"/>
                      <a:pt x="342" y="216"/>
                    </a:cubicBezTo>
                    <a:cubicBezTo>
                      <a:pt x="344" y="238"/>
                      <a:pt x="338" y="262"/>
                      <a:pt x="348" y="282"/>
                    </a:cubicBezTo>
                    <a:cubicBezTo>
                      <a:pt x="352" y="290"/>
                      <a:pt x="362" y="271"/>
                      <a:pt x="366" y="264"/>
                    </a:cubicBezTo>
                    <a:cubicBezTo>
                      <a:pt x="403" y="198"/>
                      <a:pt x="354" y="252"/>
                      <a:pt x="396" y="210"/>
                    </a:cubicBezTo>
                    <a:cubicBezTo>
                      <a:pt x="398" y="204"/>
                      <a:pt x="399" y="198"/>
                      <a:pt x="402" y="192"/>
                    </a:cubicBezTo>
                    <a:cubicBezTo>
                      <a:pt x="432" y="132"/>
                      <a:pt x="398" y="255"/>
                      <a:pt x="396" y="264"/>
                    </a:cubicBezTo>
                    <a:cubicBezTo>
                      <a:pt x="394" y="291"/>
                      <a:pt x="389" y="360"/>
                      <a:pt x="378" y="390"/>
                    </a:cubicBezTo>
                    <a:cubicBezTo>
                      <a:pt x="369" y="413"/>
                      <a:pt x="346" y="439"/>
                      <a:pt x="336" y="462"/>
                    </a:cubicBezTo>
                    <a:cubicBezTo>
                      <a:pt x="315" y="509"/>
                      <a:pt x="303" y="560"/>
                      <a:pt x="282" y="606"/>
                    </a:cubicBezTo>
                    <a:cubicBezTo>
                      <a:pt x="262" y="650"/>
                      <a:pt x="267" y="699"/>
                      <a:pt x="252" y="744"/>
                    </a:cubicBezTo>
                    <a:cubicBezTo>
                      <a:pt x="247" y="793"/>
                      <a:pt x="237" y="839"/>
                      <a:pt x="228" y="888"/>
                    </a:cubicBezTo>
                    <a:cubicBezTo>
                      <a:pt x="221" y="927"/>
                      <a:pt x="221" y="973"/>
                      <a:pt x="186" y="996"/>
                    </a:cubicBezTo>
                    <a:cubicBezTo>
                      <a:pt x="169" y="1021"/>
                      <a:pt x="167" y="1049"/>
                      <a:pt x="150" y="1074"/>
                    </a:cubicBezTo>
                    <a:cubicBezTo>
                      <a:pt x="156" y="1078"/>
                      <a:pt x="169" y="1079"/>
                      <a:pt x="168" y="1086"/>
                    </a:cubicBezTo>
                    <a:cubicBezTo>
                      <a:pt x="166" y="1100"/>
                      <a:pt x="144" y="1122"/>
                      <a:pt x="144" y="1122"/>
                    </a:cubicBezTo>
                    <a:cubicBezTo>
                      <a:pt x="157" y="1124"/>
                      <a:pt x="193" y="1123"/>
                      <a:pt x="204" y="1140"/>
                    </a:cubicBezTo>
                    <a:cubicBezTo>
                      <a:pt x="228" y="1176"/>
                      <a:pt x="190" y="1157"/>
                      <a:pt x="228" y="1170"/>
                    </a:cubicBezTo>
                    <a:cubicBezTo>
                      <a:pt x="242" y="1211"/>
                      <a:pt x="223" y="1167"/>
                      <a:pt x="252" y="1200"/>
                    </a:cubicBezTo>
                    <a:cubicBezTo>
                      <a:pt x="261" y="1211"/>
                      <a:pt x="276" y="1236"/>
                      <a:pt x="276" y="1236"/>
                    </a:cubicBezTo>
                    <a:cubicBezTo>
                      <a:pt x="288" y="1228"/>
                      <a:pt x="300" y="1220"/>
                      <a:pt x="312" y="1212"/>
                    </a:cubicBezTo>
                    <a:cubicBezTo>
                      <a:pt x="318" y="1208"/>
                      <a:pt x="330" y="1200"/>
                      <a:pt x="330" y="1200"/>
                    </a:cubicBezTo>
                    <a:cubicBezTo>
                      <a:pt x="334" y="1188"/>
                      <a:pt x="338" y="1176"/>
                      <a:pt x="342" y="1164"/>
                    </a:cubicBezTo>
                    <a:cubicBezTo>
                      <a:pt x="346" y="1152"/>
                      <a:pt x="367" y="1159"/>
                      <a:pt x="378" y="1152"/>
                    </a:cubicBezTo>
                    <a:cubicBezTo>
                      <a:pt x="384" y="1148"/>
                      <a:pt x="390" y="1144"/>
                      <a:pt x="396" y="1140"/>
                    </a:cubicBezTo>
                    <a:cubicBezTo>
                      <a:pt x="394" y="1151"/>
                      <a:pt x="356" y="1206"/>
                      <a:pt x="342" y="1224"/>
                    </a:cubicBezTo>
                    <a:cubicBezTo>
                      <a:pt x="324" y="1236"/>
                      <a:pt x="330" y="1236"/>
                      <a:pt x="312" y="1248"/>
                    </a:cubicBezTo>
                    <a:cubicBezTo>
                      <a:pt x="310" y="1251"/>
                      <a:pt x="292" y="1283"/>
                      <a:pt x="282" y="1278"/>
                    </a:cubicBezTo>
                    <a:cubicBezTo>
                      <a:pt x="275" y="1274"/>
                      <a:pt x="281" y="1261"/>
                      <a:pt x="276" y="1254"/>
                    </a:cubicBezTo>
                    <a:cubicBezTo>
                      <a:pt x="272" y="1248"/>
                      <a:pt x="264" y="1246"/>
                      <a:pt x="258" y="1242"/>
                    </a:cubicBezTo>
                    <a:cubicBezTo>
                      <a:pt x="256" y="1236"/>
                      <a:pt x="258" y="1224"/>
                      <a:pt x="252" y="1224"/>
                    </a:cubicBezTo>
                    <a:cubicBezTo>
                      <a:pt x="245" y="1224"/>
                      <a:pt x="239" y="1235"/>
                      <a:pt x="240" y="1242"/>
                    </a:cubicBezTo>
                    <a:cubicBezTo>
                      <a:pt x="241" y="1249"/>
                      <a:pt x="252" y="1250"/>
                      <a:pt x="258" y="1254"/>
                    </a:cubicBezTo>
                    <a:cubicBezTo>
                      <a:pt x="272" y="1296"/>
                      <a:pt x="282" y="1294"/>
                      <a:pt x="252" y="1284"/>
                    </a:cubicBezTo>
                    <a:cubicBezTo>
                      <a:pt x="236" y="1260"/>
                      <a:pt x="208" y="1249"/>
                      <a:pt x="180" y="1242"/>
                    </a:cubicBezTo>
                    <a:cubicBezTo>
                      <a:pt x="168" y="1234"/>
                      <a:pt x="149" y="1232"/>
                      <a:pt x="144" y="1218"/>
                    </a:cubicBezTo>
                    <a:cubicBezTo>
                      <a:pt x="136" y="1193"/>
                      <a:pt x="143" y="1204"/>
                      <a:pt x="120" y="1188"/>
                    </a:cubicBezTo>
                    <a:cubicBezTo>
                      <a:pt x="112" y="1176"/>
                      <a:pt x="104" y="1164"/>
                      <a:pt x="96" y="1152"/>
                    </a:cubicBezTo>
                    <a:cubicBezTo>
                      <a:pt x="89" y="1141"/>
                      <a:pt x="72" y="1144"/>
                      <a:pt x="60" y="1140"/>
                    </a:cubicBezTo>
                    <a:cubicBezTo>
                      <a:pt x="54" y="1138"/>
                      <a:pt x="42" y="1134"/>
                      <a:pt x="42" y="1134"/>
                    </a:cubicBezTo>
                    <a:cubicBezTo>
                      <a:pt x="14" y="1092"/>
                      <a:pt x="30" y="1106"/>
                      <a:pt x="0" y="1086"/>
                    </a:cubicBezTo>
                    <a:cubicBezTo>
                      <a:pt x="8" y="1062"/>
                      <a:pt x="21" y="1052"/>
                      <a:pt x="42" y="1038"/>
                    </a:cubicBezTo>
                    <a:cubicBezTo>
                      <a:pt x="44" y="1032"/>
                      <a:pt x="54" y="1020"/>
                      <a:pt x="48" y="1020"/>
                    </a:cubicBezTo>
                    <a:cubicBezTo>
                      <a:pt x="41" y="1020"/>
                      <a:pt x="37" y="1031"/>
                      <a:pt x="36" y="1038"/>
                    </a:cubicBezTo>
                    <a:cubicBezTo>
                      <a:pt x="35" y="1048"/>
                      <a:pt x="40" y="1058"/>
                      <a:pt x="42" y="1068"/>
                    </a:cubicBezTo>
                    <a:cubicBezTo>
                      <a:pt x="77" y="1033"/>
                      <a:pt x="76" y="996"/>
                      <a:pt x="120" y="966"/>
                    </a:cubicBezTo>
                    <a:cubicBezTo>
                      <a:pt x="140" y="936"/>
                      <a:pt x="168" y="918"/>
                      <a:pt x="180" y="882"/>
                    </a:cubicBezTo>
                    <a:cubicBezTo>
                      <a:pt x="182" y="866"/>
                      <a:pt x="180" y="849"/>
                      <a:pt x="186" y="834"/>
                    </a:cubicBezTo>
                    <a:cubicBezTo>
                      <a:pt x="189" y="827"/>
                      <a:pt x="203" y="829"/>
                      <a:pt x="204" y="822"/>
                    </a:cubicBezTo>
                    <a:cubicBezTo>
                      <a:pt x="211" y="787"/>
                      <a:pt x="206" y="750"/>
                      <a:pt x="210" y="714"/>
                    </a:cubicBezTo>
                    <a:cubicBezTo>
                      <a:pt x="212" y="695"/>
                      <a:pt x="222" y="678"/>
                      <a:pt x="228" y="660"/>
                    </a:cubicBezTo>
                    <a:cubicBezTo>
                      <a:pt x="230" y="654"/>
                      <a:pt x="234" y="642"/>
                      <a:pt x="234" y="642"/>
                    </a:cubicBezTo>
                    <a:cubicBezTo>
                      <a:pt x="239" y="605"/>
                      <a:pt x="246" y="576"/>
                      <a:pt x="258" y="540"/>
                    </a:cubicBezTo>
                    <a:cubicBezTo>
                      <a:pt x="262" y="528"/>
                      <a:pt x="270" y="504"/>
                      <a:pt x="270" y="504"/>
                    </a:cubicBezTo>
                    <a:cubicBezTo>
                      <a:pt x="272" y="486"/>
                      <a:pt x="270" y="467"/>
                      <a:pt x="276" y="450"/>
                    </a:cubicBezTo>
                    <a:cubicBezTo>
                      <a:pt x="278" y="444"/>
                      <a:pt x="276" y="468"/>
                      <a:pt x="282" y="468"/>
                    </a:cubicBezTo>
                    <a:cubicBezTo>
                      <a:pt x="284" y="468"/>
                      <a:pt x="290" y="443"/>
                      <a:pt x="294" y="426"/>
                    </a:cubicBezTo>
                    <a:cubicBezTo>
                      <a:pt x="304" y="97"/>
                      <a:pt x="283" y="308"/>
                      <a:pt x="330" y="168"/>
                    </a:cubicBezTo>
                    <a:cubicBezTo>
                      <a:pt x="338" y="99"/>
                      <a:pt x="353" y="99"/>
                      <a:pt x="288" y="90"/>
                    </a:cubicBezTo>
                    <a:cubicBezTo>
                      <a:pt x="258" y="80"/>
                      <a:pt x="231" y="78"/>
                      <a:pt x="204" y="60"/>
                    </a:cubicBezTo>
                    <a:cubicBezTo>
                      <a:pt x="206" y="50"/>
                      <a:pt x="205" y="39"/>
                      <a:pt x="210" y="30"/>
                    </a:cubicBezTo>
                    <a:cubicBezTo>
                      <a:pt x="217" y="18"/>
                      <a:pt x="236" y="17"/>
                      <a:pt x="246" y="12"/>
                    </a:cubicBezTo>
                    <a:cubicBezTo>
                      <a:pt x="252" y="9"/>
                      <a:pt x="257" y="0"/>
                      <a:pt x="264" y="0"/>
                    </a:cubicBezTo>
                    <a:cubicBezTo>
                      <a:pt x="270" y="0"/>
                      <a:pt x="272" y="8"/>
                      <a:pt x="276" y="12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249" name="Freeform 65"/>
              <p:cNvSpPr>
                <a:spLocks/>
              </p:cNvSpPr>
              <p:nvPr/>
            </p:nvSpPr>
            <p:spPr bwMode="auto">
              <a:xfrm flipH="1">
                <a:off x="4294" y="3854"/>
                <a:ext cx="120" cy="81"/>
              </a:xfrm>
              <a:custGeom>
                <a:avLst/>
                <a:gdLst>
                  <a:gd name="T0" fmla="*/ 192 w 230"/>
                  <a:gd name="T1" fmla="*/ 110 h 150"/>
                  <a:gd name="T2" fmla="*/ 144 w 230"/>
                  <a:gd name="T3" fmla="*/ 80 h 150"/>
                  <a:gd name="T4" fmla="*/ 114 w 230"/>
                  <a:gd name="T5" fmla="*/ 44 h 150"/>
                  <a:gd name="T6" fmla="*/ 78 w 230"/>
                  <a:gd name="T7" fmla="*/ 32 h 150"/>
                  <a:gd name="T8" fmla="*/ 48 w 230"/>
                  <a:gd name="T9" fmla="*/ 80 h 150"/>
                  <a:gd name="T10" fmla="*/ 42 w 230"/>
                  <a:gd name="T11" fmla="*/ 110 h 150"/>
                  <a:gd name="T12" fmla="*/ 42 w 230"/>
                  <a:gd name="T13" fmla="*/ 122 h 150"/>
                  <a:gd name="T14" fmla="*/ 72 w 230"/>
                  <a:gd name="T15" fmla="*/ 116 h 150"/>
                  <a:gd name="T16" fmla="*/ 90 w 230"/>
                  <a:gd name="T17" fmla="*/ 104 h 150"/>
                  <a:gd name="T18" fmla="*/ 108 w 230"/>
                  <a:gd name="T19" fmla="*/ 116 h 150"/>
                  <a:gd name="T20" fmla="*/ 168 w 230"/>
                  <a:gd name="T21" fmla="*/ 122 h 150"/>
                  <a:gd name="T22" fmla="*/ 0 w 230"/>
                  <a:gd name="T23" fmla="*/ 140 h 150"/>
                  <a:gd name="T24" fmla="*/ 6 w 230"/>
                  <a:gd name="T25" fmla="*/ 122 h 150"/>
                  <a:gd name="T26" fmla="*/ 24 w 230"/>
                  <a:gd name="T27" fmla="*/ 116 h 150"/>
                  <a:gd name="T28" fmla="*/ 54 w 230"/>
                  <a:gd name="T29" fmla="*/ 74 h 150"/>
                  <a:gd name="T30" fmla="*/ 84 w 230"/>
                  <a:gd name="T31" fmla="*/ 38 h 150"/>
                  <a:gd name="T32" fmla="*/ 78 w 230"/>
                  <a:gd name="T33" fmla="*/ 8 h 150"/>
                  <a:gd name="T34" fmla="*/ 132 w 230"/>
                  <a:gd name="T35" fmla="*/ 14 h 150"/>
                  <a:gd name="T36" fmla="*/ 162 w 230"/>
                  <a:gd name="T37" fmla="*/ 68 h 150"/>
                  <a:gd name="T38" fmla="*/ 168 w 230"/>
                  <a:gd name="T39" fmla="*/ 86 h 150"/>
                  <a:gd name="T40" fmla="*/ 216 w 230"/>
                  <a:gd name="T41" fmla="*/ 92 h 150"/>
                  <a:gd name="T42" fmla="*/ 192 w 230"/>
                  <a:gd name="T43" fmla="*/ 11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150">
                    <a:moveTo>
                      <a:pt x="192" y="110"/>
                    </a:moveTo>
                    <a:cubicBezTo>
                      <a:pt x="183" y="84"/>
                      <a:pt x="170" y="87"/>
                      <a:pt x="144" y="80"/>
                    </a:cubicBezTo>
                    <a:cubicBezTo>
                      <a:pt x="137" y="69"/>
                      <a:pt x="126" y="51"/>
                      <a:pt x="114" y="44"/>
                    </a:cubicBezTo>
                    <a:cubicBezTo>
                      <a:pt x="103" y="38"/>
                      <a:pt x="78" y="32"/>
                      <a:pt x="78" y="32"/>
                    </a:cubicBezTo>
                    <a:cubicBezTo>
                      <a:pt x="88" y="80"/>
                      <a:pt x="84" y="56"/>
                      <a:pt x="48" y="80"/>
                    </a:cubicBezTo>
                    <a:cubicBezTo>
                      <a:pt x="46" y="90"/>
                      <a:pt x="48" y="102"/>
                      <a:pt x="42" y="110"/>
                    </a:cubicBezTo>
                    <a:cubicBezTo>
                      <a:pt x="33" y="123"/>
                      <a:pt x="3" y="109"/>
                      <a:pt x="42" y="122"/>
                    </a:cubicBezTo>
                    <a:cubicBezTo>
                      <a:pt x="52" y="120"/>
                      <a:pt x="62" y="120"/>
                      <a:pt x="72" y="116"/>
                    </a:cubicBezTo>
                    <a:cubicBezTo>
                      <a:pt x="79" y="113"/>
                      <a:pt x="83" y="104"/>
                      <a:pt x="90" y="104"/>
                    </a:cubicBezTo>
                    <a:cubicBezTo>
                      <a:pt x="97" y="104"/>
                      <a:pt x="101" y="114"/>
                      <a:pt x="108" y="116"/>
                    </a:cubicBezTo>
                    <a:cubicBezTo>
                      <a:pt x="128" y="121"/>
                      <a:pt x="148" y="120"/>
                      <a:pt x="168" y="122"/>
                    </a:cubicBezTo>
                    <a:cubicBezTo>
                      <a:pt x="47" y="135"/>
                      <a:pt x="170" y="150"/>
                      <a:pt x="0" y="140"/>
                    </a:cubicBezTo>
                    <a:cubicBezTo>
                      <a:pt x="2" y="134"/>
                      <a:pt x="2" y="126"/>
                      <a:pt x="6" y="122"/>
                    </a:cubicBezTo>
                    <a:cubicBezTo>
                      <a:pt x="10" y="118"/>
                      <a:pt x="20" y="121"/>
                      <a:pt x="24" y="116"/>
                    </a:cubicBezTo>
                    <a:cubicBezTo>
                      <a:pt x="59" y="67"/>
                      <a:pt x="14" y="87"/>
                      <a:pt x="54" y="74"/>
                    </a:cubicBezTo>
                    <a:cubicBezTo>
                      <a:pt x="59" y="69"/>
                      <a:pt x="83" y="48"/>
                      <a:pt x="84" y="38"/>
                    </a:cubicBezTo>
                    <a:cubicBezTo>
                      <a:pt x="85" y="28"/>
                      <a:pt x="69" y="13"/>
                      <a:pt x="78" y="8"/>
                    </a:cubicBezTo>
                    <a:cubicBezTo>
                      <a:pt x="94" y="0"/>
                      <a:pt x="114" y="12"/>
                      <a:pt x="132" y="14"/>
                    </a:cubicBezTo>
                    <a:cubicBezTo>
                      <a:pt x="143" y="31"/>
                      <a:pt x="153" y="50"/>
                      <a:pt x="162" y="68"/>
                    </a:cubicBezTo>
                    <a:cubicBezTo>
                      <a:pt x="165" y="74"/>
                      <a:pt x="162" y="83"/>
                      <a:pt x="168" y="86"/>
                    </a:cubicBezTo>
                    <a:cubicBezTo>
                      <a:pt x="183" y="93"/>
                      <a:pt x="200" y="90"/>
                      <a:pt x="216" y="92"/>
                    </a:cubicBezTo>
                    <a:cubicBezTo>
                      <a:pt x="224" y="126"/>
                      <a:pt x="230" y="118"/>
                      <a:pt x="192" y="110"/>
                    </a:cubicBezTo>
                    <a:close/>
                  </a:path>
                </a:pathLst>
              </a:custGeom>
              <a:solidFill>
                <a:srgbClr val="80808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250" name="Freeform 66"/>
              <p:cNvSpPr>
                <a:spLocks/>
              </p:cNvSpPr>
              <p:nvPr/>
            </p:nvSpPr>
            <p:spPr bwMode="auto">
              <a:xfrm flipH="1">
                <a:off x="4606" y="3041"/>
                <a:ext cx="317" cy="1042"/>
              </a:xfrm>
              <a:custGeom>
                <a:avLst/>
                <a:gdLst>
                  <a:gd name="T0" fmla="*/ 356 w 356"/>
                  <a:gd name="T1" fmla="*/ 1014 h 1081"/>
                  <a:gd name="T2" fmla="*/ 316 w 356"/>
                  <a:gd name="T3" fmla="*/ 1043 h 1081"/>
                  <a:gd name="T4" fmla="*/ 304 w 356"/>
                  <a:gd name="T5" fmla="*/ 1052 h 1081"/>
                  <a:gd name="T6" fmla="*/ 290 w 356"/>
                  <a:gd name="T7" fmla="*/ 1061 h 1081"/>
                  <a:gd name="T8" fmla="*/ 252 w 356"/>
                  <a:gd name="T9" fmla="*/ 1081 h 1081"/>
                  <a:gd name="T10" fmla="*/ 202 w 356"/>
                  <a:gd name="T11" fmla="*/ 1079 h 1081"/>
                  <a:gd name="T12" fmla="*/ 192 w 356"/>
                  <a:gd name="T13" fmla="*/ 1077 h 1081"/>
                  <a:gd name="T14" fmla="*/ 164 w 356"/>
                  <a:gd name="T15" fmla="*/ 1072 h 1081"/>
                  <a:gd name="T16" fmla="*/ 145 w 356"/>
                  <a:gd name="T17" fmla="*/ 1057 h 1081"/>
                  <a:gd name="T18" fmla="*/ 140 w 356"/>
                  <a:gd name="T19" fmla="*/ 1050 h 1081"/>
                  <a:gd name="T20" fmla="*/ 133 w 356"/>
                  <a:gd name="T21" fmla="*/ 1045 h 1081"/>
                  <a:gd name="T22" fmla="*/ 123 w 356"/>
                  <a:gd name="T23" fmla="*/ 1034 h 1081"/>
                  <a:gd name="T24" fmla="*/ 112 w 356"/>
                  <a:gd name="T25" fmla="*/ 947 h 1081"/>
                  <a:gd name="T26" fmla="*/ 126 w 356"/>
                  <a:gd name="T27" fmla="*/ 838 h 1081"/>
                  <a:gd name="T28" fmla="*/ 154 w 356"/>
                  <a:gd name="T29" fmla="*/ 739 h 1081"/>
                  <a:gd name="T30" fmla="*/ 132 w 356"/>
                  <a:gd name="T31" fmla="*/ 689 h 1081"/>
                  <a:gd name="T32" fmla="*/ 108 w 356"/>
                  <a:gd name="T33" fmla="*/ 616 h 1081"/>
                  <a:gd name="T34" fmla="*/ 69 w 356"/>
                  <a:gd name="T35" fmla="*/ 469 h 1081"/>
                  <a:gd name="T36" fmla="*/ 52 w 356"/>
                  <a:gd name="T37" fmla="*/ 317 h 1081"/>
                  <a:gd name="T38" fmla="*/ 50 w 356"/>
                  <a:gd name="T39" fmla="*/ 288 h 1081"/>
                  <a:gd name="T40" fmla="*/ 29 w 356"/>
                  <a:gd name="T41" fmla="*/ 313 h 1081"/>
                  <a:gd name="T42" fmla="*/ 14 w 356"/>
                  <a:gd name="T43" fmla="*/ 322 h 1081"/>
                  <a:gd name="T44" fmla="*/ 8 w 356"/>
                  <a:gd name="T45" fmla="*/ 191 h 1081"/>
                  <a:gd name="T46" fmla="*/ 23 w 356"/>
                  <a:gd name="T47" fmla="*/ 48 h 1081"/>
                  <a:gd name="T48" fmla="*/ 175 w 356"/>
                  <a:gd name="T49" fmla="*/ 0 h 1081"/>
                  <a:gd name="T50" fmla="*/ 223 w 356"/>
                  <a:gd name="T51" fmla="*/ 16 h 1081"/>
                  <a:gd name="T52" fmla="*/ 166 w 356"/>
                  <a:gd name="T53" fmla="*/ 172 h 1081"/>
                  <a:gd name="T54" fmla="*/ 183 w 356"/>
                  <a:gd name="T55" fmla="*/ 206 h 1081"/>
                  <a:gd name="T56" fmla="*/ 199 w 356"/>
                  <a:gd name="T57" fmla="*/ 248 h 1081"/>
                  <a:gd name="T58" fmla="*/ 204 w 356"/>
                  <a:gd name="T59" fmla="*/ 255 h 1081"/>
                  <a:gd name="T60" fmla="*/ 202 w 356"/>
                  <a:gd name="T61" fmla="*/ 346 h 1081"/>
                  <a:gd name="T62" fmla="*/ 202 w 356"/>
                  <a:gd name="T63" fmla="*/ 413 h 1081"/>
                  <a:gd name="T64" fmla="*/ 218 w 356"/>
                  <a:gd name="T65" fmla="*/ 464 h 1081"/>
                  <a:gd name="T66" fmla="*/ 235 w 356"/>
                  <a:gd name="T67" fmla="*/ 547 h 1081"/>
                  <a:gd name="T68" fmla="*/ 233 w 356"/>
                  <a:gd name="T69" fmla="*/ 660 h 1081"/>
                  <a:gd name="T70" fmla="*/ 242 w 356"/>
                  <a:gd name="T71" fmla="*/ 682 h 1081"/>
                  <a:gd name="T72" fmla="*/ 254 w 356"/>
                  <a:gd name="T73" fmla="*/ 740 h 1081"/>
                  <a:gd name="T74" fmla="*/ 282 w 356"/>
                  <a:gd name="T75" fmla="*/ 796 h 1081"/>
                  <a:gd name="T76" fmla="*/ 304 w 356"/>
                  <a:gd name="T77" fmla="*/ 838 h 1081"/>
                  <a:gd name="T78" fmla="*/ 337 w 356"/>
                  <a:gd name="T79" fmla="*/ 916 h 1081"/>
                  <a:gd name="T80" fmla="*/ 342 w 356"/>
                  <a:gd name="T81" fmla="*/ 936 h 1081"/>
                  <a:gd name="T82" fmla="*/ 347 w 356"/>
                  <a:gd name="T83" fmla="*/ 950 h 1081"/>
                  <a:gd name="T84" fmla="*/ 356 w 356"/>
                  <a:gd name="T85" fmla="*/ 1014 h 10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56" h="1081">
                    <a:moveTo>
                      <a:pt x="356" y="1014"/>
                    </a:moveTo>
                    <a:cubicBezTo>
                      <a:pt x="339" y="1038"/>
                      <a:pt x="344" y="1034"/>
                      <a:pt x="316" y="1043"/>
                    </a:cubicBezTo>
                    <a:cubicBezTo>
                      <a:pt x="307" y="1055"/>
                      <a:pt x="316" y="1046"/>
                      <a:pt x="304" y="1052"/>
                    </a:cubicBezTo>
                    <a:cubicBezTo>
                      <a:pt x="299" y="1055"/>
                      <a:pt x="290" y="1061"/>
                      <a:pt x="290" y="1061"/>
                    </a:cubicBezTo>
                    <a:cubicBezTo>
                      <a:pt x="279" y="1076"/>
                      <a:pt x="268" y="1076"/>
                      <a:pt x="252" y="1081"/>
                    </a:cubicBezTo>
                    <a:cubicBezTo>
                      <a:pt x="235" y="1080"/>
                      <a:pt x="218" y="1080"/>
                      <a:pt x="202" y="1079"/>
                    </a:cubicBezTo>
                    <a:cubicBezTo>
                      <a:pt x="199" y="1079"/>
                      <a:pt x="195" y="1077"/>
                      <a:pt x="192" y="1077"/>
                    </a:cubicBezTo>
                    <a:cubicBezTo>
                      <a:pt x="183" y="1075"/>
                      <a:pt x="164" y="1072"/>
                      <a:pt x="164" y="1072"/>
                    </a:cubicBezTo>
                    <a:cubicBezTo>
                      <a:pt x="156" y="1067"/>
                      <a:pt x="153" y="1062"/>
                      <a:pt x="145" y="1057"/>
                    </a:cubicBezTo>
                    <a:cubicBezTo>
                      <a:pt x="143" y="1054"/>
                      <a:pt x="142" y="1051"/>
                      <a:pt x="140" y="1050"/>
                    </a:cubicBezTo>
                    <a:cubicBezTo>
                      <a:pt x="138" y="1048"/>
                      <a:pt x="135" y="1048"/>
                      <a:pt x="133" y="1045"/>
                    </a:cubicBezTo>
                    <a:cubicBezTo>
                      <a:pt x="120" y="1030"/>
                      <a:pt x="144" y="1047"/>
                      <a:pt x="123" y="1034"/>
                    </a:cubicBezTo>
                    <a:cubicBezTo>
                      <a:pt x="122" y="1019"/>
                      <a:pt x="111" y="980"/>
                      <a:pt x="112" y="947"/>
                    </a:cubicBezTo>
                    <a:cubicBezTo>
                      <a:pt x="112" y="915"/>
                      <a:pt x="119" y="873"/>
                      <a:pt x="126" y="838"/>
                    </a:cubicBezTo>
                    <a:cubicBezTo>
                      <a:pt x="127" y="790"/>
                      <a:pt x="140" y="779"/>
                      <a:pt x="154" y="739"/>
                    </a:cubicBezTo>
                    <a:cubicBezTo>
                      <a:pt x="160" y="715"/>
                      <a:pt x="140" y="709"/>
                      <a:pt x="132" y="689"/>
                    </a:cubicBezTo>
                    <a:cubicBezTo>
                      <a:pt x="125" y="668"/>
                      <a:pt x="119" y="652"/>
                      <a:pt x="108" y="616"/>
                    </a:cubicBezTo>
                    <a:cubicBezTo>
                      <a:pt x="92" y="571"/>
                      <a:pt x="85" y="524"/>
                      <a:pt x="69" y="469"/>
                    </a:cubicBezTo>
                    <a:cubicBezTo>
                      <a:pt x="62" y="446"/>
                      <a:pt x="55" y="347"/>
                      <a:pt x="52" y="317"/>
                    </a:cubicBezTo>
                    <a:cubicBezTo>
                      <a:pt x="52" y="308"/>
                      <a:pt x="53" y="297"/>
                      <a:pt x="50" y="288"/>
                    </a:cubicBezTo>
                    <a:cubicBezTo>
                      <a:pt x="46" y="287"/>
                      <a:pt x="35" y="307"/>
                      <a:pt x="29" y="313"/>
                    </a:cubicBezTo>
                    <a:cubicBezTo>
                      <a:pt x="24" y="316"/>
                      <a:pt x="14" y="322"/>
                      <a:pt x="14" y="322"/>
                    </a:cubicBezTo>
                    <a:cubicBezTo>
                      <a:pt x="10" y="302"/>
                      <a:pt x="0" y="219"/>
                      <a:pt x="8" y="191"/>
                    </a:cubicBezTo>
                    <a:cubicBezTo>
                      <a:pt x="17" y="182"/>
                      <a:pt x="11" y="56"/>
                      <a:pt x="23" y="48"/>
                    </a:cubicBezTo>
                    <a:cubicBezTo>
                      <a:pt x="26" y="45"/>
                      <a:pt x="175" y="0"/>
                      <a:pt x="175" y="0"/>
                    </a:cubicBezTo>
                    <a:cubicBezTo>
                      <a:pt x="189" y="1"/>
                      <a:pt x="206" y="14"/>
                      <a:pt x="223" y="16"/>
                    </a:cubicBezTo>
                    <a:cubicBezTo>
                      <a:pt x="221" y="45"/>
                      <a:pt x="173" y="140"/>
                      <a:pt x="166" y="172"/>
                    </a:cubicBezTo>
                    <a:cubicBezTo>
                      <a:pt x="168" y="174"/>
                      <a:pt x="182" y="202"/>
                      <a:pt x="183" y="206"/>
                    </a:cubicBezTo>
                    <a:cubicBezTo>
                      <a:pt x="187" y="278"/>
                      <a:pt x="170" y="235"/>
                      <a:pt x="199" y="248"/>
                    </a:cubicBezTo>
                    <a:cubicBezTo>
                      <a:pt x="202" y="249"/>
                      <a:pt x="202" y="253"/>
                      <a:pt x="204" y="255"/>
                    </a:cubicBezTo>
                    <a:cubicBezTo>
                      <a:pt x="204" y="286"/>
                      <a:pt x="202" y="316"/>
                      <a:pt x="202" y="346"/>
                    </a:cubicBezTo>
                    <a:cubicBezTo>
                      <a:pt x="204" y="376"/>
                      <a:pt x="199" y="393"/>
                      <a:pt x="202" y="413"/>
                    </a:cubicBezTo>
                    <a:cubicBezTo>
                      <a:pt x="208" y="421"/>
                      <a:pt x="213" y="442"/>
                      <a:pt x="218" y="464"/>
                    </a:cubicBezTo>
                    <a:cubicBezTo>
                      <a:pt x="224" y="486"/>
                      <a:pt x="233" y="514"/>
                      <a:pt x="235" y="547"/>
                    </a:cubicBezTo>
                    <a:cubicBezTo>
                      <a:pt x="237" y="579"/>
                      <a:pt x="231" y="637"/>
                      <a:pt x="233" y="660"/>
                    </a:cubicBezTo>
                    <a:cubicBezTo>
                      <a:pt x="233" y="684"/>
                      <a:pt x="220" y="680"/>
                      <a:pt x="242" y="682"/>
                    </a:cubicBezTo>
                    <a:cubicBezTo>
                      <a:pt x="262" y="695"/>
                      <a:pt x="252" y="718"/>
                      <a:pt x="254" y="740"/>
                    </a:cubicBezTo>
                    <a:cubicBezTo>
                      <a:pt x="255" y="753"/>
                      <a:pt x="271" y="788"/>
                      <a:pt x="282" y="796"/>
                    </a:cubicBezTo>
                    <a:cubicBezTo>
                      <a:pt x="288" y="812"/>
                      <a:pt x="291" y="827"/>
                      <a:pt x="304" y="838"/>
                    </a:cubicBezTo>
                    <a:cubicBezTo>
                      <a:pt x="313" y="864"/>
                      <a:pt x="324" y="892"/>
                      <a:pt x="337" y="916"/>
                    </a:cubicBezTo>
                    <a:cubicBezTo>
                      <a:pt x="341" y="922"/>
                      <a:pt x="340" y="930"/>
                      <a:pt x="342" y="936"/>
                    </a:cubicBezTo>
                    <a:cubicBezTo>
                      <a:pt x="343" y="941"/>
                      <a:pt x="347" y="950"/>
                      <a:pt x="347" y="950"/>
                    </a:cubicBezTo>
                    <a:cubicBezTo>
                      <a:pt x="348" y="973"/>
                      <a:pt x="352" y="991"/>
                      <a:pt x="356" y="1014"/>
                    </a:cubicBezTo>
                    <a:close/>
                  </a:path>
                </a:pathLst>
              </a:custGeom>
              <a:solidFill>
                <a:srgbClr val="FAB460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251" name="Freeform 67"/>
              <p:cNvSpPr>
                <a:spLocks/>
              </p:cNvSpPr>
              <p:nvPr/>
            </p:nvSpPr>
            <p:spPr bwMode="auto">
              <a:xfrm flipH="1">
                <a:off x="4750" y="3539"/>
                <a:ext cx="52" cy="311"/>
              </a:xfrm>
              <a:custGeom>
                <a:avLst/>
                <a:gdLst>
                  <a:gd name="T0" fmla="*/ 95 w 99"/>
                  <a:gd name="T1" fmla="*/ 564 h 580"/>
                  <a:gd name="T2" fmla="*/ 68 w 99"/>
                  <a:gd name="T3" fmla="*/ 576 h 580"/>
                  <a:gd name="T4" fmla="*/ 59 w 99"/>
                  <a:gd name="T5" fmla="*/ 579 h 580"/>
                  <a:gd name="T6" fmla="*/ 53 w 99"/>
                  <a:gd name="T7" fmla="*/ 564 h 580"/>
                  <a:gd name="T8" fmla="*/ 47 w 99"/>
                  <a:gd name="T9" fmla="*/ 549 h 580"/>
                  <a:gd name="T10" fmla="*/ 50 w 99"/>
                  <a:gd name="T11" fmla="*/ 534 h 580"/>
                  <a:gd name="T12" fmla="*/ 53 w 99"/>
                  <a:gd name="T13" fmla="*/ 543 h 580"/>
                  <a:gd name="T14" fmla="*/ 56 w 99"/>
                  <a:gd name="T15" fmla="*/ 534 h 580"/>
                  <a:gd name="T16" fmla="*/ 74 w 99"/>
                  <a:gd name="T17" fmla="*/ 492 h 580"/>
                  <a:gd name="T18" fmla="*/ 83 w 99"/>
                  <a:gd name="T19" fmla="*/ 450 h 580"/>
                  <a:gd name="T20" fmla="*/ 71 w 99"/>
                  <a:gd name="T21" fmla="*/ 420 h 580"/>
                  <a:gd name="T22" fmla="*/ 59 w 99"/>
                  <a:gd name="T23" fmla="*/ 219 h 580"/>
                  <a:gd name="T24" fmla="*/ 56 w 99"/>
                  <a:gd name="T25" fmla="*/ 177 h 580"/>
                  <a:gd name="T26" fmla="*/ 50 w 99"/>
                  <a:gd name="T27" fmla="*/ 195 h 580"/>
                  <a:gd name="T28" fmla="*/ 38 w 99"/>
                  <a:gd name="T29" fmla="*/ 84 h 580"/>
                  <a:gd name="T30" fmla="*/ 14 w 99"/>
                  <a:gd name="T31" fmla="*/ 60 h 580"/>
                  <a:gd name="T32" fmla="*/ 11 w 99"/>
                  <a:gd name="T33" fmla="*/ 0 h 580"/>
                  <a:gd name="T34" fmla="*/ 20 w 99"/>
                  <a:gd name="T35" fmla="*/ 21 h 580"/>
                  <a:gd name="T36" fmla="*/ 32 w 99"/>
                  <a:gd name="T37" fmla="*/ 57 h 580"/>
                  <a:gd name="T38" fmla="*/ 35 w 99"/>
                  <a:gd name="T39" fmla="*/ 102 h 580"/>
                  <a:gd name="T40" fmla="*/ 53 w 99"/>
                  <a:gd name="T41" fmla="*/ 108 h 580"/>
                  <a:gd name="T42" fmla="*/ 71 w 99"/>
                  <a:gd name="T43" fmla="*/ 210 h 580"/>
                  <a:gd name="T44" fmla="*/ 68 w 99"/>
                  <a:gd name="T45" fmla="*/ 366 h 580"/>
                  <a:gd name="T46" fmla="*/ 65 w 99"/>
                  <a:gd name="T47" fmla="*/ 504 h 580"/>
                  <a:gd name="T48" fmla="*/ 68 w 99"/>
                  <a:gd name="T49" fmla="*/ 495 h 580"/>
                  <a:gd name="T50" fmla="*/ 65 w 99"/>
                  <a:gd name="T51" fmla="*/ 516 h 580"/>
                  <a:gd name="T52" fmla="*/ 68 w 99"/>
                  <a:gd name="T53" fmla="*/ 528 h 580"/>
                  <a:gd name="T54" fmla="*/ 92 w 99"/>
                  <a:gd name="T55" fmla="*/ 531 h 580"/>
                  <a:gd name="T56" fmla="*/ 95 w 99"/>
                  <a:gd name="T57" fmla="*/ 564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580">
                    <a:moveTo>
                      <a:pt x="95" y="564"/>
                    </a:moveTo>
                    <a:cubicBezTo>
                      <a:pt x="81" y="574"/>
                      <a:pt x="89" y="569"/>
                      <a:pt x="68" y="576"/>
                    </a:cubicBezTo>
                    <a:cubicBezTo>
                      <a:pt x="65" y="577"/>
                      <a:pt x="59" y="579"/>
                      <a:pt x="59" y="579"/>
                    </a:cubicBezTo>
                    <a:cubicBezTo>
                      <a:pt x="28" y="574"/>
                      <a:pt x="48" y="580"/>
                      <a:pt x="53" y="564"/>
                    </a:cubicBezTo>
                    <a:cubicBezTo>
                      <a:pt x="43" y="561"/>
                      <a:pt x="30" y="555"/>
                      <a:pt x="47" y="549"/>
                    </a:cubicBezTo>
                    <a:cubicBezTo>
                      <a:pt x="48" y="544"/>
                      <a:pt x="46" y="538"/>
                      <a:pt x="50" y="534"/>
                    </a:cubicBezTo>
                    <a:cubicBezTo>
                      <a:pt x="52" y="532"/>
                      <a:pt x="50" y="543"/>
                      <a:pt x="53" y="543"/>
                    </a:cubicBezTo>
                    <a:cubicBezTo>
                      <a:pt x="56" y="543"/>
                      <a:pt x="55" y="537"/>
                      <a:pt x="56" y="534"/>
                    </a:cubicBezTo>
                    <a:cubicBezTo>
                      <a:pt x="59" y="510"/>
                      <a:pt x="56" y="504"/>
                      <a:pt x="74" y="492"/>
                    </a:cubicBezTo>
                    <a:cubicBezTo>
                      <a:pt x="77" y="478"/>
                      <a:pt x="78" y="464"/>
                      <a:pt x="83" y="450"/>
                    </a:cubicBezTo>
                    <a:cubicBezTo>
                      <a:pt x="79" y="439"/>
                      <a:pt x="74" y="431"/>
                      <a:pt x="71" y="420"/>
                    </a:cubicBezTo>
                    <a:cubicBezTo>
                      <a:pt x="73" y="374"/>
                      <a:pt x="96" y="231"/>
                      <a:pt x="59" y="219"/>
                    </a:cubicBezTo>
                    <a:cubicBezTo>
                      <a:pt x="58" y="205"/>
                      <a:pt x="61" y="190"/>
                      <a:pt x="56" y="177"/>
                    </a:cubicBezTo>
                    <a:cubicBezTo>
                      <a:pt x="54" y="171"/>
                      <a:pt x="50" y="195"/>
                      <a:pt x="50" y="195"/>
                    </a:cubicBezTo>
                    <a:cubicBezTo>
                      <a:pt x="34" y="162"/>
                      <a:pt x="42" y="121"/>
                      <a:pt x="38" y="84"/>
                    </a:cubicBezTo>
                    <a:cubicBezTo>
                      <a:pt x="18" y="104"/>
                      <a:pt x="33" y="73"/>
                      <a:pt x="14" y="60"/>
                    </a:cubicBezTo>
                    <a:cubicBezTo>
                      <a:pt x="0" y="103"/>
                      <a:pt x="8" y="84"/>
                      <a:pt x="11" y="0"/>
                    </a:cubicBezTo>
                    <a:cubicBezTo>
                      <a:pt x="13" y="7"/>
                      <a:pt x="19" y="14"/>
                      <a:pt x="20" y="21"/>
                    </a:cubicBezTo>
                    <a:cubicBezTo>
                      <a:pt x="28" y="59"/>
                      <a:pt x="11" y="50"/>
                      <a:pt x="32" y="57"/>
                    </a:cubicBezTo>
                    <a:cubicBezTo>
                      <a:pt x="33" y="72"/>
                      <a:pt x="29" y="88"/>
                      <a:pt x="35" y="102"/>
                    </a:cubicBezTo>
                    <a:cubicBezTo>
                      <a:pt x="37" y="108"/>
                      <a:pt x="53" y="108"/>
                      <a:pt x="53" y="108"/>
                    </a:cubicBezTo>
                    <a:cubicBezTo>
                      <a:pt x="58" y="249"/>
                      <a:pt x="40" y="164"/>
                      <a:pt x="71" y="210"/>
                    </a:cubicBezTo>
                    <a:cubicBezTo>
                      <a:pt x="80" y="261"/>
                      <a:pt x="85" y="316"/>
                      <a:pt x="68" y="366"/>
                    </a:cubicBezTo>
                    <a:cubicBezTo>
                      <a:pt x="67" y="412"/>
                      <a:pt x="65" y="458"/>
                      <a:pt x="65" y="504"/>
                    </a:cubicBezTo>
                    <a:cubicBezTo>
                      <a:pt x="65" y="507"/>
                      <a:pt x="68" y="492"/>
                      <a:pt x="68" y="495"/>
                    </a:cubicBezTo>
                    <a:cubicBezTo>
                      <a:pt x="68" y="502"/>
                      <a:pt x="66" y="509"/>
                      <a:pt x="65" y="516"/>
                    </a:cubicBezTo>
                    <a:cubicBezTo>
                      <a:pt x="66" y="520"/>
                      <a:pt x="64" y="526"/>
                      <a:pt x="68" y="528"/>
                    </a:cubicBezTo>
                    <a:cubicBezTo>
                      <a:pt x="75" y="532"/>
                      <a:pt x="87" y="525"/>
                      <a:pt x="92" y="531"/>
                    </a:cubicBezTo>
                    <a:cubicBezTo>
                      <a:pt x="99" y="540"/>
                      <a:pt x="94" y="553"/>
                      <a:pt x="95" y="56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252" name="Freeform 68"/>
              <p:cNvSpPr>
                <a:spLocks/>
              </p:cNvSpPr>
              <p:nvPr/>
            </p:nvSpPr>
            <p:spPr bwMode="auto">
              <a:xfrm flipH="1">
                <a:off x="4624" y="3956"/>
                <a:ext cx="168" cy="125"/>
              </a:xfrm>
              <a:custGeom>
                <a:avLst/>
                <a:gdLst>
                  <a:gd name="T0" fmla="*/ 319 w 319"/>
                  <a:gd name="T1" fmla="*/ 111 h 232"/>
                  <a:gd name="T2" fmla="*/ 298 w 319"/>
                  <a:gd name="T3" fmla="*/ 129 h 232"/>
                  <a:gd name="T4" fmla="*/ 286 w 319"/>
                  <a:gd name="T5" fmla="*/ 147 h 232"/>
                  <a:gd name="T6" fmla="*/ 223 w 319"/>
                  <a:gd name="T7" fmla="*/ 183 h 232"/>
                  <a:gd name="T8" fmla="*/ 205 w 319"/>
                  <a:gd name="T9" fmla="*/ 204 h 232"/>
                  <a:gd name="T10" fmla="*/ 187 w 319"/>
                  <a:gd name="T11" fmla="*/ 216 h 232"/>
                  <a:gd name="T12" fmla="*/ 178 w 319"/>
                  <a:gd name="T13" fmla="*/ 222 h 232"/>
                  <a:gd name="T14" fmla="*/ 82 w 319"/>
                  <a:gd name="T15" fmla="*/ 216 h 232"/>
                  <a:gd name="T16" fmla="*/ 79 w 319"/>
                  <a:gd name="T17" fmla="*/ 204 h 232"/>
                  <a:gd name="T18" fmla="*/ 58 w 319"/>
                  <a:gd name="T19" fmla="*/ 198 h 232"/>
                  <a:gd name="T20" fmla="*/ 13 w 319"/>
                  <a:gd name="T21" fmla="*/ 180 h 232"/>
                  <a:gd name="T22" fmla="*/ 19 w 319"/>
                  <a:gd name="T23" fmla="*/ 114 h 232"/>
                  <a:gd name="T24" fmla="*/ 1 w 319"/>
                  <a:gd name="T25" fmla="*/ 126 h 232"/>
                  <a:gd name="T26" fmla="*/ 4 w 319"/>
                  <a:gd name="T27" fmla="*/ 117 h 232"/>
                  <a:gd name="T28" fmla="*/ 22 w 319"/>
                  <a:gd name="T29" fmla="*/ 99 h 232"/>
                  <a:gd name="T30" fmla="*/ 49 w 319"/>
                  <a:gd name="T31" fmla="*/ 93 h 232"/>
                  <a:gd name="T32" fmla="*/ 85 w 319"/>
                  <a:gd name="T33" fmla="*/ 84 h 232"/>
                  <a:gd name="T34" fmla="*/ 88 w 319"/>
                  <a:gd name="T35" fmla="*/ 60 h 232"/>
                  <a:gd name="T36" fmla="*/ 160 w 319"/>
                  <a:gd name="T37" fmla="*/ 63 h 232"/>
                  <a:gd name="T38" fmla="*/ 151 w 319"/>
                  <a:gd name="T39" fmla="*/ 69 h 232"/>
                  <a:gd name="T40" fmla="*/ 124 w 319"/>
                  <a:gd name="T41" fmla="*/ 105 h 232"/>
                  <a:gd name="T42" fmla="*/ 61 w 319"/>
                  <a:gd name="T43" fmla="*/ 117 h 232"/>
                  <a:gd name="T44" fmla="*/ 43 w 319"/>
                  <a:gd name="T45" fmla="*/ 147 h 232"/>
                  <a:gd name="T46" fmla="*/ 70 w 319"/>
                  <a:gd name="T47" fmla="*/ 177 h 232"/>
                  <a:gd name="T48" fmla="*/ 106 w 319"/>
                  <a:gd name="T49" fmla="*/ 216 h 232"/>
                  <a:gd name="T50" fmla="*/ 166 w 319"/>
                  <a:gd name="T51" fmla="*/ 195 h 232"/>
                  <a:gd name="T52" fmla="*/ 211 w 319"/>
                  <a:gd name="T53" fmla="*/ 174 h 232"/>
                  <a:gd name="T54" fmla="*/ 250 w 319"/>
                  <a:gd name="T55" fmla="*/ 150 h 232"/>
                  <a:gd name="T56" fmla="*/ 277 w 319"/>
                  <a:gd name="T57" fmla="*/ 129 h 232"/>
                  <a:gd name="T58" fmla="*/ 274 w 319"/>
                  <a:gd name="T59" fmla="*/ 120 h 232"/>
                  <a:gd name="T60" fmla="*/ 280 w 319"/>
                  <a:gd name="T61" fmla="*/ 111 h 232"/>
                  <a:gd name="T62" fmla="*/ 274 w 319"/>
                  <a:gd name="T63" fmla="*/ 93 h 232"/>
                  <a:gd name="T64" fmla="*/ 259 w 319"/>
                  <a:gd name="T65" fmla="*/ 69 h 232"/>
                  <a:gd name="T66" fmla="*/ 256 w 319"/>
                  <a:gd name="T67" fmla="*/ 57 h 232"/>
                  <a:gd name="T68" fmla="*/ 223 w 319"/>
                  <a:gd name="T69" fmla="*/ 54 h 232"/>
                  <a:gd name="T70" fmla="*/ 205 w 319"/>
                  <a:gd name="T71" fmla="*/ 69 h 232"/>
                  <a:gd name="T72" fmla="*/ 163 w 319"/>
                  <a:gd name="T73" fmla="*/ 63 h 232"/>
                  <a:gd name="T74" fmla="*/ 181 w 319"/>
                  <a:gd name="T75" fmla="*/ 45 h 232"/>
                  <a:gd name="T76" fmla="*/ 202 w 319"/>
                  <a:gd name="T77" fmla="*/ 15 h 232"/>
                  <a:gd name="T78" fmla="*/ 298 w 319"/>
                  <a:gd name="T79" fmla="*/ 18 h 232"/>
                  <a:gd name="T80" fmla="*/ 301 w 319"/>
                  <a:gd name="T81" fmla="*/ 81 h 232"/>
                  <a:gd name="T82" fmla="*/ 310 w 319"/>
                  <a:gd name="T83" fmla="*/ 84 h 232"/>
                  <a:gd name="T84" fmla="*/ 319 w 319"/>
                  <a:gd name="T85" fmla="*/ 111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9" h="232">
                    <a:moveTo>
                      <a:pt x="319" y="111"/>
                    </a:moveTo>
                    <a:cubicBezTo>
                      <a:pt x="307" y="115"/>
                      <a:pt x="302" y="117"/>
                      <a:pt x="298" y="129"/>
                    </a:cubicBezTo>
                    <a:cubicBezTo>
                      <a:pt x="307" y="143"/>
                      <a:pt x="299" y="143"/>
                      <a:pt x="286" y="147"/>
                    </a:cubicBezTo>
                    <a:cubicBezTo>
                      <a:pt x="280" y="178"/>
                      <a:pt x="253" y="179"/>
                      <a:pt x="223" y="183"/>
                    </a:cubicBezTo>
                    <a:cubicBezTo>
                      <a:pt x="208" y="188"/>
                      <a:pt x="214" y="195"/>
                      <a:pt x="205" y="204"/>
                    </a:cubicBezTo>
                    <a:cubicBezTo>
                      <a:pt x="200" y="209"/>
                      <a:pt x="193" y="212"/>
                      <a:pt x="187" y="216"/>
                    </a:cubicBezTo>
                    <a:cubicBezTo>
                      <a:pt x="184" y="218"/>
                      <a:pt x="178" y="222"/>
                      <a:pt x="178" y="222"/>
                    </a:cubicBezTo>
                    <a:cubicBezTo>
                      <a:pt x="146" y="221"/>
                      <a:pt x="110" y="232"/>
                      <a:pt x="82" y="216"/>
                    </a:cubicBezTo>
                    <a:cubicBezTo>
                      <a:pt x="78" y="214"/>
                      <a:pt x="82" y="207"/>
                      <a:pt x="79" y="204"/>
                    </a:cubicBezTo>
                    <a:cubicBezTo>
                      <a:pt x="74" y="198"/>
                      <a:pt x="65" y="200"/>
                      <a:pt x="58" y="198"/>
                    </a:cubicBezTo>
                    <a:cubicBezTo>
                      <a:pt x="45" y="190"/>
                      <a:pt x="28" y="185"/>
                      <a:pt x="13" y="180"/>
                    </a:cubicBezTo>
                    <a:cubicBezTo>
                      <a:pt x="24" y="164"/>
                      <a:pt x="17" y="134"/>
                      <a:pt x="19" y="114"/>
                    </a:cubicBezTo>
                    <a:cubicBezTo>
                      <a:pt x="12" y="92"/>
                      <a:pt x="4" y="116"/>
                      <a:pt x="1" y="126"/>
                    </a:cubicBezTo>
                    <a:cubicBezTo>
                      <a:pt x="0" y="129"/>
                      <a:pt x="2" y="119"/>
                      <a:pt x="4" y="117"/>
                    </a:cubicBezTo>
                    <a:cubicBezTo>
                      <a:pt x="10" y="111"/>
                      <a:pt x="22" y="99"/>
                      <a:pt x="22" y="99"/>
                    </a:cubicBezTo>
                    <a:cubicBezTo>
                      <a:pt x="27" y="80"/>
                      <a:pt x="34" y="88"/>
                      <a:pt x="49" y="93"/>
                    </a:cubicBezTo>
                    <a:cubicBezTo>
                      <a:pt x="61" y="90"/>
                      <a:pt x="73" y="86"/>
                      <a:pt x="85" y="84"/>
                    </a:cubicBezTo>
                    <a:cubicBezTo>
                      <a:pt x="74" y="73"/>
                      <a:pt x="72" y="65"/>
                      <a:pt x="88" y="60"/>
                    </a:cubicBezTo>
                    <a:cubicBezTo>
                      <a:pt x="112" y="61"/>
                      <a:pt x="136" y="60"/>
                      <a:pt x="160" y="63"/>
                    </a:cubicBezTo>
                    <a:cubicBezTo>
                      <a:pt x="164" y="64"/>
                      <a:pt x="153" y="66"/>
                      <a:pt x="151" y="69"/>
                    </a:cubicBezTo>
                    <a:cubicBezTo>
                      <a:pt x="143" y="79"/>
                      <a:pt x="131" y="94"/>
                      <a:pt x="124" y="105"/>
                    </a:cubicBezTo>
                    <a:cubicBezTo>
                      <a:pt x="98" y="96"/>
                      <a:pt x="84" y="112"/>
                      <a:pt x="61" y="117"/>
                    </a:cubicBezTo>
                    <a:cubicBezTo>
                      <a:pt x="58" y="133"/>
                      <a:pt x="56" y="138"/>
                      <a:pt x="43" y="147"/>
                    </a:cubicBezTo>
                    <a:cubicBezTo>
                      <a:pt x="36" y="169"/>
                      <a:pt x="55" y="167"/>
                      <a:pt x="70" y="177"/>
                    </a:cubicBezTo>
                    <a:cubicBezTo>
                      <a:pt x="76" y="200"/>
                      <a:pt x="84" y="211"/>
                      <a:pt x="106" y="216"/>
                    </a:cubicBezTo>
                    <a:cubicBezTo>
                      <a:pt x="129" y="212"/>
                      <a:pt x="147" y="208"/>
                      <a:pt x="166" y="195"/>
                    </a:cubicBezTo>
                    <a:cubicBezTo>
                      <a:pt x="174" y="170"/>
                      <a:pt x="178" y="177"/>
                      <a:pt x="211" y="174"/>
                    </a:cubicBezTo>
                    <a:cubicBezTo>
                      <a:pt x="218" y="152"/>
                      <a:pt x="227" y="153"/>
                      <a:pt x="250" y="150"/>
                    </a:cubicBezTo>
                    <a:cubicBezTo>
                      <a:pt x="243" y="129"/>
                      <a:pt x="259" y="131"/>
                      <a:pt x="277" y="129"/>
                    </a:cubicBezTo>
                    <a:cubicBezTo>
                      <a:pt x="276" y="126"/>
                      <a:pt x="273" y="123"/>
                      <a:pt x="274" y="120"/>
                    </a:cubicBezTo>
                    <a:cubicBezTo>
                      <a:pt x="275" y="116"/>
                      <a:pt x="280" y="115"/>
                      <a:pt x="280" y="111"/>
                    </a:cubicBezTo>
                    <a:cubicBezTo>
                      <a:pt x="280" y="105"/>
                      <a:pt x="274" y="93"/>
                      <a:pt x="274" y="93"/>
                    </a:cubicBezTo>
                    <a:cubicBezTo>
                      <a:pt x="266" y="40"/>
                      <a:pt x="280" y="90"/>
                      <a:pt x="259" y="69"/>
                    </a:cubicBezTo>
                    <a:cubicBezTo>
                      <a:pt x="256" y="66"/>
                      <a:pt x="260" y="59"/>
                      <a:pt x="256" y="57"/>
                    </a:cubicBezTo>
                    <a:cubicBezTo>
                      <a:pt x="246" y="53"/>
                      <a:pt x="234" y="55"/>
                      <a:pt x="223" y="54"/>
                    </a:cubicBezTo>
                    <a:cubicBezTo>
                      <a:pt x="209" y="49"/>
                      <a:pt x="212" y="58"/>
                      <a:pt x="205" y="69"/>
                    </a:cubicBezTo>
                    <a:cubicBezTo>
                      <a:pt x="199" y="41"/>
                      <a:pt x="184" y="58"/>
                      <a:pt x="163" y="63"/>
                    </a:cubicBezTo>
                    <a:cubicBezTo>
                      <a:pt x="174" y="55"/>
                      <a:pt x="186" y="60"/>
                      <a:pt x="181" y="45"/>
                    </a:cubicBezTo>
                    <a:cubicBezTo>
                      <a:pt x="196" y="35"/>
                      <a:pt x="185" y="21"/>
                      <a:pt x="202" y="15"/>
                    </a:cubicBezTo>
                    <a:cubicBezTo>
                      <a:pt x="234" y="16"/>
                      <a:pt x="271" y="0"/>
                      <a:pt x="298" y="18"/>
                    </a:cubicBezTo>
                    <a:cubicBezTo>
                      <a:pt x="315" y="30"/>
                      <a:pt x="297" y="60"/>
                      <a:pt x="301" y="81"/>
                    </a:cubicBezTo>
                    <a:cubicBezTo>
                      <a:pt x="302" y="84"/>
                      <a:pt x="307" y="83"/>
                      <a:pt x="310" y="84"/>
                    </a:cubicBezTo>
                    <a:cubicBezTo>
                      <a:pt x="312" y="93"/>
                      <a:pt x="312" y="104"/>
                      <a:pt x="319" y="111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253" name="Freeform 69"/>
              <p:cNvSpPr>
                <a:spLocks/>
              </p:cNvSpPr>
              <p:nvPr/>
            </p:nvSpPr>
            <p:spPr bwMode="auto">
              <a:xfrm flipH="1">
                <a:off x="4676" y="3587"/>
                <a:ext cx="82" cy="241"/>
              </a:xfrm>
              <a:custGeom>
                <a:avLst/>
                <a:gdLst>
                  <a:gd name="T0" fmla="*/ 154 w 159"/>
                  <a:gd name="T1" fmla="*/ 451 h 451"/>
                  <a:gd name="T2" fmla="*/ 109 w 159"/>
                  <a:gd name="T3" fmla="*/ 436 h 451"/>
                  <a:gd name="T4" fmla="*/ 79 w 159"/>
                  <a:gd name="T5" fmla="*/ 358 h 451"/>
                  <a:gd name="T6" fmla="*/ 67 w 159"/>
                  <a:gd name="T7" fmla="*/ 241 h 451"/>
                  <a:gd name="T8" fmla="*/ 40 w 159"/>
                  <a:gd name="T9" fmla="*/ 226 h 451"/>
                  <a:gd name="T10" fmla="*/ 34 w 159"/>
                  <a:gd name="T11" fmla="*/ 40 h 451"/>
                  <a:gd name="T12" fmla="*/ 19 w 159"/>
                  <a:gd name="T13" fmla="*/ 37 h 451"/>
                  <a:gd name="T14" fmla="*/ 10 w 159"/>
                  <a:gd name="T15" fmla="*/ 31 h 451"/>
                  <a:gd name="T16" fmla="*/ 1 w 159"/>
                  <a:gd name="T17" fmla="*/ 13 h 451"/>
                  <a:gd name="T18" fmla="*/ 4 w 159"/>
                  <a:gd name="T19" fmla="*/ 1 h 451"/>
                  <a:gd name="T20" fmla="*/ 10 w 159"/>
                  <a:gd name="T21" fmla="*/ 10 h 451"/>
                  <a:gd name="T22" fmla="*/ 13 w 159"/>
                  <a:gd name="T23" fmla="*/ 37 h 451"/>
                  <a:gd name="T24" fmla="*/ 40 w 159"/>
                  <a:gd name="T25" fmla="*/ 55 h 451"/>
                  <a:gd name="T26" fmla="*/ 49 w 159"/>
                  <a:gd name="T27" fmla="*/ 256 h 451"/>
                  <a:gd name="T28" fmla="*/ 88 w 159"/>
                  <a:gd name="T29" fmla="*/ 268 h 451"/>
                  <a:gd name="T30" fmla="*/ 97 w 159"/>
                  <a:gd name="T31" fmla="*/ 352 h 451"/>
                  <a:gd name="T32" fmla="*/ 112 w 159"/>
                  <a:gd name="T33" fmla="*/ 367 h 451"/>
                  <a:gd name="T34" fmla="*/ 115 w 159"/>
                  <a:gd name="T35" fmla="*/ 406 h 451"/>
                  <a:gd name="T36" fmla="*/ 151 w 159"/>
                  <a:gd name="T37" fmla="*/ 424 h 451"/>
                  <a:gd name="T38" fmla="*/ 154 w 159"/>
                  <a:gd name="T39" fmla="*/ 451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9" h="451">
                    <a:moveTo>
                      <a:pt x="154" y="451"/>
                    </a:moveTo>
                    <a:cubicBezTo>
                      <a:pt x="139" y="446"/>
                      <a:pt x="124" y="441"/>
                      <a:pt x="109" y="436"/>
                    </a:cubicBezTo>
                    <a:cubicBezTo>
                      <a:pt x="131" y="370"/>
                      <a:pt x="130" y="363"/>
                      <a:pt x="79" y="358"/>
                    </a:cubicBezTo>
                    <a:cubicBezTo>
                      <a:pt x="73" y="306"/>
                      <a:pt x="70" y="316"/>
                      <a:pt x="67" y="241"/>
                    </a:cubicBezTo>
                    <a:cubicBezTo>
                      <a:pt x="47" y="254"/>
                      <a:pt x="59" y="232"/>
                      <a:pt x="40" y="226"/>
                    </a:cubicBezTo>
                    <a:cubicBezTo>
                      <a:pt x="38" y="164"/>
                      <a:pt x="41" y="102"/>
                      <a:pt x="34" y="40"/>
                    </a:cubicBezTo>
                    <a:cubicBezTo>
                      <a:pt x="33" y="35"/>
                      <a:pt x="24" y="39"/>
                      <a:pt x="19" y="37"/>
                    </a:cubicBezTo>
                    <a:cubicBezTo>
                      <a:pt x="16" y="36"/>
                      <a:pt x="13" y="33"/>
                      <a:pt x="10" y="31"/>
                    </a:cubicBezTo>
                    <a:cubicBezTo>
                      <a:pt x="34" y="23"/>
                      <a:pt x="14" y="16"/>
                      <a:pt x="1" y="13"/>
                    </a:cubicBezTo>
                    <a:cubicBezTo>
                      <a:pt x="2" y="9"/>
                      <a:pt x="0" y="2"/>
                      <a:pt x="4" y="1"/>
                    </a:cubicBezTo>
                    <a:cubicBezTo>
                      <a:pt x="7" y="0"/>
                      <a:pt x="9" y="7"/>
                      <a:pt x="10" y="10"/>
                    </a:cubicBezTo>
                    <a:cubicBezTo>
                      <a:pt x="12" y="19"/>
                      <a:pt x="11" y="28"/>
                      <a:pt x="13" y="37"/>
                    </a:cubicBezTo>
                    <a:cubicBezTo>
                      <a:pt x="16" y="49"/>
                      <a:pt x="30" y="52"/>
                      <a:pt x="40" y="55"/>
                    </a:cubicBezTo>
                    <a:cubicBezTo>
                      <a:pt x="44" y="122"/>
                      <a:pt x="47" y="188"/>
                      <a:pt x="49" y="256"/>
                    </a:cubicBezTo>
                    <a:cubicBezTo>
                      <a:pt x="69" y="243"/>
                      <a:pt x="73" y="258"/>
                      <a:pt x="88" y="268"/>
                    </a:cubicBezTo>
                    <a:cubicBezTo>
                      <a:pt x="83" y="294"/>
                      <a:pt x="60" y="377"/>
                      <a:pt x="97" y="352"/>
                    </a:cubicBezTo>
                    <a:cubicBezTo>
                      <a:pt x="101" y="358"/>
                      <a:pt x="110" y="360"/>
                      <a:pt x="112" y="367"/>
                    </a:cubicBezTo>
                    <a:cubicBezTo>
                      <a:pt x="115" y="380"/>
                      <a:pt x="112" y="393"/>
                      <a:pt x="115" y="406"/>
                    </a:cubicBezTo>
                    <a:cubicBezTo>
                      <a:pt x="117" y="412"/>
                      <a:pt x="145" y="422"/>
                      <a:pt x="151" y="424"/>
                    </a:cubicBezTo>
                    <a:cubicBezTo>
                      <a:pt x="154" y="434"/>
                      <a:pt x="159" y="441"/>
                      <a:pt x="154" y="451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254" name="Freeform 70"/>
              <p:cNvSpPr>
                <a:spLocks/>
              </p:cNvSpPr>
              <p:nvPr/>
            </p:nvSpPr>
            <p:spPr bwMode="auto">
              <a:xfrm flipH="1">
                <a:off x="4586" y="3742"/>
                <a:ext cx="261" cy="386"/>
              </a:xfrm>
              <a:custGeom>
                <a:avLst/>
                <a:gdLst>
                  <a:gd name="T0" fmla="*/ 414 w 495"/>
                  <a:gd name="T1" fmla="*/ 308 h 722"/>
                  <a:gd name="T2" fmla="*/ 452 w 495"/>
                  <a:gd name="T3" fmla="*/ 404 h 722"/>
                  <a:gd name="T4" fmla="*/ 486 w 495"/>
                  <a:gd name="T5" fmla="*/ 466 h 722"/>
                  <a:gd name="T6" fmla="*/ 479 w 495"/>
                  <a:gd name="T7" fmla="*/ 595 h 722"/>
                  <a:gd name="T8" fmla="*/ 425 w 495"/>
                  <a:gd name="T9" fmla="*/ 631 h 722"/>
                  <a:gd name="T10" fmla="*/ 296 w 495"/>
                  <a:gd name="T11" fmla="*/ 722 h 722"/>
                  <a:gd name="T12" fmla="*/ 116 w 495"/>
                  <a:gd name="T13" fmla="*/ 713 h 722"/>
                  <a:gd name="T14" fmla="*/ 16 w 495"/>
                  <a:gd name="T15" fmla="*/ 577 h 722"/>
                  <a:gd name="T16" fmla="*/ 4 w 495"/>
                  <a:gd name="T17" fmla="*/ 280 h 722"/>
                  <a:gd name="T18" fmla="*/ 43 w 495"/>
                  <a:gd name="T19" fmla="*/ 240 h 722"/>
                  <a:gd name="T20" fmla="*/ 46 w 495"/>
                  <a:gd name="T21" fmla="*/ 98 h 722"/>
                  <a:gd name="T22" fmla="*/ 118 w 495"/>
                  <a:gd name="T23" fmla="*/ 6 h 722"/>
                  <a:gd name="T24" fmla="*/ 116 w 495"/>
                  <a:gd name="T25" fmla="*/ 31 h 722"/>
                  <a:gd name="T26" fmla="*/ 110 w 495"/>
                  <a:gd name="T27" fmla="*/ 242 h 722"/>
                  <a:gd name="T28" fmla="*/ 136 w 495"/>
                  <a:gd name="T29" fmla="*/ 230 h 722"/>
                  <a:gd name="T30" fmla="*/ 246 w 495"/>
                  <a:gd name="T31" fmla="*/ 186 h 722"/>
                  <a:gd name="T32" fmla="*/ 372 w 495"/>
                  <a:gd name="T33" fmla="*/ 188 h 722"/>
                  <a:gd name="T34" fmla="*/ 379 w 495"/>
                  <a:gd name="T35" fmla="*/ 222 h 722"/>
                  <a:gd name="T36" fmla="*/ 394 w 495"/>
                  <a:gd name="T37" fmla="*/ 208 h 722"/>
                  <a:gd name="T38" fmla="*/ 416 w 495"/>
                  <a:gd name="T39" fmla="*/ 313 h 722"/>
                  <a:gd name="T40" fmla="*/ 410 w 495"/>
                  <a:gd name="T41" fmla="*/ 362 h 722"/>
                  <a:gd name="T42" fmla="*/ 402 w 495"/>
                  <a:gd name="T43" fmla="*/ 390 h 722"/>
                  <a:gd name="T44" fmla="*/ 264 w 495"/>
                  <a:gd name="T45" fmla="*/ 398 h 722"/>
                  <a:gd name="T46" fmla="*/ 240 w 495"/>
                  <a:gd name="T47" fmla="*/ 422 h 722"/>
                  <a:gd name="T48" fmla="*/ 172 w 495"/>
                  <a:gd name="T49" fmla="*/ 432 h 722"/>
                  <a:gd name="T50" fmla="*/ 114 w 495"/>
                  <a:gd name="T51" fmla="*/ 464 h 722"/>
                  <a:gd name="T52" fmla="*/ 98 w 495"/>
                  <a:gd name="T53" fmla="*/ 495 h 722"/>
                  <a:gd name="T54" fmla="*/ 161 w 495"/>
                  <a:gd name="T55" fmla="*/ 649 h 722"/>
                  <a:gd name="T56" fmla="*/ 352 w 495"/>
                  <a:gd name="T57" fmla="*/ 613 h 722"/>
                  <a:gd name="T58" fmla="*/ 362 w 495"/>
                  <a:gd name="T59" fmla="*/ 596 h 722"/>
                  <a:gd name="T60" fmla="*/ 398 w 495"/>
                  <a:gd name="T61" fmla="*/ 578 h 722"/>
                  <a:gd name="T62" fmla="*/ 407 w 495"/>
                  <a:gd name="T63" fmla="*/ 558 h 722"/>
                  <a:gd name="T64" fmla="*/ 452 w 495"/>
                  <a:gd name="T65" fmla="*/ 522 h 722"/>
                  <a:gd name="T66" fmla="*/ 425 w 495"/>
                  <a:gd name="T67" fmla="*/ 449 h 722"/>
                  <a:gd name="T68" fmla="*/ 408 w 495"/>
                  <a:gd name="T69" fmla="*/ 396 h 722"/>
                  <a:gd name="T70" fmla="*/ 414 w 495"/>
                  <a:gd name="T71" fmla="*/ 308 h 7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95" h="722">
                    <a:moveTo>
                      <a:pt x="414" y="308"/>
                    </a:moveTo>
                    <a:cubicBezTo>
                      <a:pt x="417" y="326"/>
                      <a:pt x="445" y="387"/>
                      <a:pt x="452" y="404"/>
                    </a:cubicBezTo>
                    <a:cubicBezTo>
                      <a:pt x="460" y="424"/>
                      <a:pt x="486" y="466"/>
                      <a:pt x="486" y="466"/>
                    </a:cubicBezTo>
                    <a:cubicBezTo>
                      <a:pt x="483" y="512"/>
                      <a:pt x="495" y="552"/>
                      <a:pt x="479" y="595"/>
                    </a:cubicBezTo>
                    <a:cubicBezTo>
                      <a:pt x="472" y="615"/>
                      <a:pt x="425" y="631"/>
                      <a:pt x="425" y="631"/>
                    </a:cubicBezTo>
                    <a:cubicBezTo>
                      <a:pt x="407" y="687"/>
                      <a:pt x="353" y="703"/>
                      <a:pt x="296" y="722"/>
                    </a:cubicBezTo>
                    <a:cubicBezTo>
                      <a:pt x="213" y="715"/>
                      <a:pt x="199" y="720"/>
                      <a:pt x="116" y="713"/>
                    </a:cubicBezTo>
                    <a:cubicBezTo>
                      <a:pt x="69" y="689"/>
                      <a:pt x="35" y="649"/>
                      <a:pt x="16" y="577"/>
                    </a:cubicBezTo>
                    <a:cubicBezTo>
                      <a:pt x="8" y="535"/>
                      <a:pt x="0" y="336"/>
                      <a:pt x="4" y="280"/>
                    </a:cubicBezTo>
                    <a:cubicBezTo>
                      <a:pt x="8" y="224"/>
                      <a:pt x="36" y="270"/>
                      <a:pt x="43" y="240"/>
                    </a:cubicBezTo>
                    <a:cubicBezTo>
                      <a:pt x="51" y="207"/>
                      <a:pt x="38" y="130"/>
                      <a:pt x="46" y="98"/>
                    </a:cubicBezTo>
                    <a:cubicBezTo>
                      <a:pt x="58" y="59"/>
                      <a:pt x="106" y="17"/>
                      <a:pt x="118" y="6"/>
                    </a:cubicBezTo>
                    <a:cubicBezTo>
                      <a:pt x="127" y="0"/>
                      <a:pt x="116" y="31"/>
                      <a:pt x="116" y="31"/>
                    </a:cubicBezTo>
                    <a:cubicBezTo>
                      <a:pt x="113" y="107"/>
                      <a:pt x="104" y="167"/>
                      <a:pt x="110" y="242"/>
                    </a:cubicBezTo>
                    <a:cubicBezTo>
                      <a:pt x="111" y="253"/>
                      <a:pt x="129" y="238"/>
                      <a:pt x="136" y="230"/>
                    </a:cubicBezTo>
                    <a:cubicBezTo>
                      <a:pt x="157" y="223"/>
                      <a:pt x="207" y="193"/>
                      <a:pt x="246" y="186"/>
                    </a:cubicBezTo>
                    <a:cubicBezTo>
                      <a:pt x="285" y="179"/>
                      <a:pt x="350" y="182"/>
                      <a:pt x="372" y="188"/>
                    </a:cubicBezTo>
                    <a:cubicBezTo>
                      <a:pt x="381" y="190"/>
                      <a:pt x="377" y="213"/>
                      <a:pt x="379" y="222"/>
                    </a:cubicBezTo>
                    <a:cubicBezTo>
                      <a:pt x="381" y="238"/>
                      <a:pt x="388" y="193"/>
                      <a:pt x="394" y="208"/>
                    </a:cubicBezTo>
                    <a:cubicBezTo>
                      <a:pt x="400" y="223"/>
                      <a:pt x="413" y="287"/>
                      <a:pt x="416" y="313"/>
                    </a:cubicBezTo>
                    <a:cubicBezTo>
                      <a:pt x="420" y="334"/>
                      <a:pt x="412" y="349"/>
                      <a:pt x="410" y="362"/>
                    </a:cubicBezTo>
                    <a:cubicBezTo>
                      <a:pt x="408" y="375"/>
                      <a:pt x="426" y="384"/>
                      <a:pt x="402" y="390"/>
                    </a:cubicBezTo>
                    <a:cubicBezTo>
                      <a:pt x="378" y="396"/>
                      <a:pt x="291" y="393"/>
                      <a:pt x="264" y="398"/>
                    </a:cubicBezTo>
                    <a:cubicBezTo>
                      <a:pt x="230" y="402"/>
                      <a:pt x="255" y="416"/>
                      <a:pt x="240" y="422"/>
                    </a:cubicBezTo>
                    <a:cubicBezTo>
                      <a:pt x="225" y="428"/>
                      <a:pt x="193" y="425"/>
                      <a:pt x="172" y="432"/>
                    </a:cubicBezTo>
                    <a:cubicBezTo>
                      <a:pt x="151" y="439"/>
                      <a:pt x="126" y="454"/>
                      <a:pt x="114" y="464"/>
                    </a:cubicBezTo>
                    <a:cubicBezTo>
                      <a:pt x="94" y="493"/>
                      <a:pt x="118" y="466"/>
                      <a:pt x="98" y="495"/>
                    </a:cubicBezTo>
                    <a:cubicBezTo>
                      <a:pt x="104" y="555"/>
                      <a:pt x="95" y="627"/>
                      <a:pt x="161" y="649"/>
                    </a:cubicBezTo>
                    <a:cubicBezTo>
                      <a:pt x="255" y="643"/>
                      <a:pt x="287" y="656"/>
                      <a:pt x="352" y="613"/>
                    </a:cubicBezTo>
                    <a:cubicBezTo>
                      <a:pt x="387" y="602"/>
                      <a:pt x="353" y="605"/>
                      <a:pt x="362" y="596"/>
                    </a:cubicBezTo>
                    <a:cubicBezTo>
                      <a:pt x="370" y="590"/>
                      <a:pt x="390" y="584"/>
                      <a:pt x="398" y="578"/>
                    </a:cubicBezTo>
                    <a:cubicBezTo>
                      <a:pt x="406" y="572"/>
                      <a:pt x="398" y="567"/>
                      <a:pt x="407" y="558"/>
                    </a:cubicBezTo>
                    <a:cubicBezTo>
                      <a:pt x="424" y="543"/>
                      <a:pt x="449" y="540"/>
                      <a:pt x="452" y="522"/>
                    </a:cubicBezTo>
                    <a:cubicBezTo>
                      <a:pt x="467" y="486"/>
                      <a:pt x="443" y="468"/>
                      <a:pt x="425" y="449"/>
                    </a:cubicBezTo>
                    <a:cubicBezTo>
                      <a:pt x="417" y="423"/>
                      <a:pt x="408" y="415"/>
                      <a:pt x="408" y="396"/>
                    </a:cubicBezTo>
                    <a:cubicBezTo>
                      <a:pt x="406" y="373"/>
                      <a:pt x="410" y="320"/>
                      <a:pt x="414" y="308"/>
                    </a:cubicBezTo>
                    <a:close/>
                  </a:path>
                </a:pathLst>
              </a:custGeom>
              <a:solidFill>
                <a:srgbClr val="663300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255" name="Freeform 71"/>
              <p:cNvSpPr>
                <a:spLocks/>
              </p:cNvSpPr>
              <p:nvPr/>
            </p:nvSpPr>
            <p:spPr bwMode="auto">
              <a:xfrm flipH="1">
                <a:off x="4635" y="3859"/>
                <a:ext cx="206" cy="142"/>
              </a:xfrm>
              <a:custGeom>
                <a:avLst/>
                <a:gdLst>
                  <a:gd name="T0" fmla="*/ 389 w 391"/>
                  <a:gd name="T1" fmla="*/ 131 h 263"/>
                  <a:gd name="T2" fmla="*/ 201 w 391"/>
                  <a:gd name="T3" fmla="*/ 147 h 263"/>
                  <a:gd name="T4" fmla="*/ 169 w 391"/>
                  <a:gd name="T5" fmla="*/ 167 h 263"/>
                  <a:gd name="T6" fmla="*/ 133 w 391"/>
                  <a:gd name="T7" fmla="*/ 171 h 263"/>
                  <a:gd name="T8" fmla="*/ 137 w 391"/>
                  <a:gd name="T9" fmla="*/ 183 h 263"/>
                  <a:gd name="T10" fmla="*/ 73 w 391"/>
                  <a:gd name="T11" fmla="*/ 203 h 263"/>
                  <a:gd name="T12" fmla="*/ 49 w 391"/>
                  <a:gd name="T13" fmla="*/ 219 h 263"/>
                  <a:gd name="T14" fmla="*/ 21 w 391"/>
                  <a:gd name="T15" fmla="*/ 263 h 263"/>
                  <a:gd name="T16" fmla="*/ 33 w 391"/>
                  <a:gd name="T17" fmla="*/ 187 h 263"/>
                  <a:gd name="T18" fmla="*/ 21 w 391"/>
                  <a:gd name="T19" fmla="*/ 175 h 263"/>
                  <a:gd name="T20" fmla="*/ 17 w 391"/>
                  <a:gd name="T21" fmla="*/ 63 h 263"/>
                  <a:gd name="T22" fmla="*/ 41 w 391"/>
                  <a:gd name="T23" fmla="*/ 71 h 263"/>
                  <a:gd name="T24" fmla="*/ 53 w 391"/>
                  <a:gd name="T25" fmla="*/ 75 h 263"/>
                  <a:gd name="T26" fmla="*/ 61 w 391"/>
                  <a:gd name="T27" fmla="*/ 87 h 263"/>
                  <a:gd name="T28" fmla="*/ 65 w 391"/>
                  <a:gd name="T29" fmla="*/ 103 h 263"/>
                  <a:gd name="T30" fmla="*/ 89 w 391"/>
                  <a:gd name="T31" fmla="*/ 95 h 263"/>
                  <a:gd name="T32" fmla="*/ 101 w 391"/>
                  <a:gd name="T33" fmla="*/ 83 h 263"/>
                  <a:gd name="T34" fmla="*/ 125 w 391"/>
                  <a:gd name="T35" fmla="*/ 75 h 263"/>
                  <a:gd name="T36" fmla="*/ 221 w 391"/>
                  <a:gd name="T37" fmla="*/ 39 h 263"/>
                  <a:gd name="T38" fmla="*/ 297 w 391"/>
                  <a:gd name="T39" fmla="*/ 7 h 263"/>
                  <a:gd name="T40" fmla="*/ 341 w 391"/>
                  <a:gd name="T41" fmla="*/ 7 h 263"/>
                  <a:gd name="T42" fmla="*/ 373 w 391"/>
                  <a:gd name="T43" fmla="*/ 79 h 263"/>
                  <a:gd name="T44" fmla="*/ 389 w 391"/>
                  <a:gd name="T45" fmla="*/ 131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91" h="263">
                    <a:moveTo>
                      <a:pt x="389" y="131"/>
                    </a:moveTo>
                    <a:cubicBezTo>
                      <a:pt x="322" y="132"/>
                      <a:pt x="96" y="112"/>
                      <a:pt x="201" y="147"/>
                    </a:cubicBezTo>
                    <a:cubicBezTo>
                      <a:pt x="196" y="171"/>
                      <a:pt x="192" y="175"/>
                      <a:pt x="169" y="167"/>
                    </a:cubicBezTo>
                    <a:cubicBezTo>
                      <a:pt x="157" y="168"/>
                      <a:pt x="144" y="166"/>
                      <a:pt x="133" y="171"/>
                    </a:cubicBezTo>
                    <a:cubicBezTo>
                      <a:pt x="129" y="173"/>
                      <a:pt x="139" y="179"/>
                      <a:pt x="137" y="183"/>
                    </a:cubicBezTo>
                    <a:cubicBezTo>
                      <a:pt x="131" y="199"/>
                      <a:pt x="86" y="201"/>
                      <a:pt x="73" y="203"/>
                    </a:cubicBezTo>
                    <a:cubicBezTo>
                      <a:pt x="65" y="208"/>
                      <a:pt x="54" y="211"/>
                      <a:pt x="49" y="219"/>
                    </a:cubicBezTo>
                    <a:cubicBezTo>
                      <a:pt x="37" y="236"/>
                      <a:pt x="39" y="251"/>
                      <a:pt x="21" y="263"/>
                    </a:cubicBezTo>
                    <a:cubicBezTo>
                      <a:pt x="12" y="237"/>
                      <a:pt x="0" y="195"/>
                      <a:pt x="33" y="187"/>
                    </a:cubicBezTo>
                    <a:cubicBezTo>
                      <a:pt x="5" y="178"/>
                      <a:pt x="1" y="182"/>
                      <a:pt x="21" y="175"/>
                    </a:cubicBezTo>
                    <a:cubicBezTo>
                      <a:pt x="17" y="126"/>
                      <a:pt x="13" y="112"/>
                      <a:pt x="17" y="63"/>
                    </a:cubicBezTo>
                    <a:cubicBezTo>
                      <a:pt x="25" y="66"/>
                      <a:pt x="33" y="68"/>
                      <a:pt x="41" y="71"/>
                    </a:cubicBezTo>
                    <a:cubicBezTo>
                      <a:pt x="45" y="72"/>
                      <a:pt x="53" y="75"/>
                      <a:pt x="53" y="75"/>
                    </a:cubicBezTo>
                    <a:cubicBezTo>
                      <a:pt x="56" y="79"/>
                      <a:pt x="59" y="83"/>
                      <a:pt x="61" y="87"/>
                    </a:cubicBezTo>
                    <a:cubicBezTo>
                      <a:pt x="63" y="92"/>
                      <a:pt x="60" y="101"/>
                      <a:pt x="65" y="103"/>
                    </a:cubicBezTo>
                    <a:cubicBezTo>
                      <a:pt x="73" y="105"/>
                      <a:pt x="89" y="95"/>
                      <a:pt x="89" y="95"/>
                    </a:cubicBezTo>
                    <a:cubicBezTo>
                      <a:pt x="93" y="91"/>
                      <a:pt x="96" y="86"/>
                      <a:pt x="101" y="83"/>
                    </a:cubicBezTo>
                    <a:cubicBezTo>
                      <a:pt x="108" y="79"/>
                      <a:pt x="125" y="75"/>
                      <a:pt x="125" y="75"/>
                    </a:cubicBezTo>
                    <a:cubicBezTo>
                      <a:pt x="142" y="24"/>
                      <a:pt x="149" y="43"/>
                      <a:pt x="221" y="39"/>
                    </a:cubicBezTo>
                    <a:cubicBezTo>
                      <a:pt x="247" y="0"/>
                      <a:pt x="232" y="12"/>
                      <a:pt x="297" y="7"/>
                    </a:cubicBezTo>
                    <a:cubicBezTo>
                      <a:pt x="314" y="18"/>
                      <a:pt x="321" y="11"/>
                      <a:pt x="341" y="7"/>
                    </a:cubicBezTo>
                    <a:cubicBezTo>
                      <a:pt x="391" y="19"/>
                      <a:pt x="330" y="65"/>
                      <a:pt x="373" y="79"/>
                    </a:cubicBezTo>
                    <a:cubicBezTo>
                      <a:pt x="382" y="93"/>
                      <a:pt x="389" y="114"/>
                      <a:pt x="389" y="131"/>
                    </a:cubicBezTo>
                    <a:close/>
                  </a:path>
                </a:pathLst>
              </a:custGeom>
              <a:solidFill>
                <a:srgbClr val="C18345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256" name="Freeform 72"/>
              <p:cNvSpPr>
                <a:spLocks/>
              </p:cNvSpPr>
              <p:nvPr/>
            </p:nvSpPr>
            <p:spPr bwMode="auto">
              <a:xfrm flipH="1">
                <a:off x="4686" y="3263"/>
                <a:ext cx="260" cy="546"/>
              </a:xfrm>
              <a:custGeom>
                <a:avLst/>
                <a:gdLst>
                  <a:gd name="T0" fmla="*/ 479 w 494"/>
                  <a:gd name="T1" fmla="*/ 1014 h 1020"/>
                  <a:gd name="T2" fmla="*/ 455 w 494"/>
                  <a:gd name="T3" fmla="*/ 978 h 1020"/>
                  <a:gd name="T4" fmla="*/ 449 w 494"/>
                  <a:gd name="T5" fmla="*/ 960 h 1020"/>
                  <a:gd name="T6" fmla="*/ 425 w 494"/>
                  <a:gd name="T7" fmla="*/ 924 h 1020"/>
                  <a:gd name="T8" fmla="*/ 413 w 494"/>
                  <a:gd name="T9" fmla="*/ 906 h 1020"/>
                  <a:gd name="T10" fmla="*/ 395 w 494"/>
                  <a:gd name="T11" fmla="*/ 888 h 1020"/>
                  <a:gd name="T12" fmla="*/ 383 w 494"/>
                  <a:gd name="T13" fmla="*/ 870 h 1020"/>
                  <a:gd name="T14" fmla="*/ 365 w 494"/>
                  <a:gd name="T15" fmla="*/ 864 h 1020"/>
                  <a:gd name="T16" fmla="*/ 365 w 494"/>
                  <a:gd name="T17" fmla="*/ 786 h 1020"/>
                  <a:gd name="T18" fmla="*/ 383 w 494"/>
                  <a:gd name="T19" fmla="*/ 804 h 1020"/>
                  <a:gd name="T20" fmla="*/ 377 w 494"/>
                  <a:gd name="T21" fmla="*/ 768 h 1020"/>
                  <a:gd name="T22" fmla="*/ 407 w 494"/>
                  <a:gd name="T23" fmla="*/ 726 h 1020"/>
                  <a:gd name="T24" fmla="*/ 389 w 494"/>
                  <a:gd name="T25" fmla="*/ 726 h 1020"/>
                  <a:gd name="T26" fmla="*/ 371 w 494"/>
                  <a:gd name="T27" fmla="*/ 720 h 1020"/>
                  <a:gd name="T28" fmla="*/ 353 w 494"/>
                  <a:gd name="T29" fmla="*/ 720 h 1020"/>
                  <a:gd name="T30" fmla="*/ 359 w 494"/>
                  <a:gd name="T31" fmla="*/ 702 h 1020"/>
                  <a:gd name="T32" fmla="*/ 377 w 494"/>
                  <a:gd name="T33" fmla="*/ 606 h 1020"/>
                  <a:gd name="T34" fmla="*/ 371 w 494"/>
                  <a:gd name="T35" fmla="*/ 582 h 1020"/>
                  <a:gd name="T36" fmla="*/ 353 w 494"/>
                  <a:gd name="T37" fmla="*/ 564 h 1020"/>
                  <a:gd name="T38" fmla="*/ 359 w 494"/>
                  <a:gd name="T39" fmla="*/ 678 h 1020"/>
                  <a:gd name="T40" fmla="*/ 371 w 494"/>
                  <a:gd name="T41" fmla="*/ 714 h 1020"/>
                  <a:gd name="T42" fmla="*/ 401 w 494"/>
                  <a:gd name="T43" fmla="*/ 954 h 1020"/>
                  <a:gd name="T44" fmla="*/ 329 w 494"/>
                  <a:gd name="T45" fmla="*/ 1020 h 1020"/>
                  <a:gd name="T46" fmla="*/ 353 w 494"/>
                  <a:gd name="T47" fmla="*/ 912 h 1020"/>
                  <a:gd name="T48" fmla="*/ 335 w 494"/>
                  <a:gd name="T49" fmla="*/ 870 h 1020"/>
                  <a:gd name="T50" fmla="*/ 317 w 494"/>
                  <a:gd name="T51" fmla="*/ 684 h 1020"/>
                  <a:gd name="T52" fmla="*/ 293 w 494"/>
                  <a:gd name="T53" fmla="*/ 684 h 1020"/>
                  <a:gd name="T54" fmla="*/ 251 w 494"/>
                  <a:gd name="T55" fmla="*/ 546 h 1020"/>
                  <a:gd name="T56" fmla="*/ 209 w 494"/>
                  <a:gd name="T57" fmla="*/ 414 h 1020"/>
                  <a:gd name="T58" fmla="*/ 203 w 494"/>
                  <a:gd name="T59" fmla="*/ 258 h 1020"/>
                  <a:gd name="T60" fmla="*/ 179 w 494"/>
                  <a:gd name="T61" fmla="*/ 162 h 1020"/>
                  <a:gd name="T62" fmla="*/ 125 w 494"/>
                  <a:gd name="T63" fmla="*/ 54 h 1020"/>
                  <a:gd name="T64" fmla="*/ 107 w 494"/>
                  <a:gd name="T65" fmla="*/ 60 h 1020"/>
                  <a:gd name="T66" fmla="*/ 95 w 494"/>
                  <a:gd name="T67" fmla="*/ 96 h 1020"/>
                  <a:gd name="T68" fmla="*/ 59 w 494"/>
                  <a:gd name="T69" fmla="*/ 114 h 1020"/>
                  <a:gd name="T70" fmla="*/ 5 w 494"/>
                  <a:gd name="T71" fmla="*/ 126 h 1020"/>
                  <a:gd name="T72" fmla="*/ 11 w 494"/>
                  <a:gd name="T73" fmla="*/ 108 h 1020"/>
                  <a:gd name="T74" fmla="*/ 35 w 494"/>
                  <a:gd name="T75" fmla="*/ 24 h 1020"/>
                  <a:gd name="T76" fmla="*/ 71 w 494"/>
                  <a:gd name="T77" fmla="*/ 0 h 1020"/>
                  <a:gd name="T78" fmla="*/ 47 w 494"/>
                  <a:gd name="T79" fmla="*/ 48 h 1020"/>
                  <a:gd name="T80" fmla="*/ 35 w 494"/>
                  <a:gd name="T81" fmla="*/ 96 h 1020"/>
                  <a:gd name="T82" fmla="*/ 65 w 494"/>
                  <a:gd name="T83" fmla="*/ 90 h 1020"/>
                  <a:gd name="T84" fmla="*/ 119 w 494"/>
                  <a:gd name="T85" fmla="*/ 42 h 1020"/>
                  <a:gd name="T86" fmla="*/ 161 w 494"/>
                  <a:gd name="T87" fmla="*/ 90 h 1020"/>
                  <a:gd name="T88" fmla="*/ 185 w 494"/>
                  <a:gd name="T89" fmla="*/ 84 h 1020"/>
                  <a:gd name="T90" fmla="*/ 203 w 494"/>
                  <a:gd name="T91" fmla="*/ 72 h 1020"/>
                  <a:gd name="T92" fmla="*/ 221 w 494"/>
                  <a:gd name="T93" fmla="*/ 84 h 1020"/>
                  <a:gd name="T94" fmla="*/ 275 w 494"/>
                  <a:gd name="T95" fmla="*/ 96 h 1020"/>
                  <a:gd name="T96" fmla="*/ 353 w 494"/>
                  <a:gd name="T97" fmla="*/ 48 h 1020"/>
                  <a:gd name="T98" fmla="*/ 359 w 494"/>
                  <a:gd name="T99" fmla="*/ 120 h 1020"/>
                  <a:gd name="T100" fmla="*/ 365 w 494"/>
                  <a:gd name="T101" fmla="*/ 312 h 1020"/>
                  <a:gd name="T102" fmla="*/ 383 w 494"/>
                  <a:gd name="T103" fmla="*/ 522 h 1020"/>
                  <a:gd name="T104" fmla="*/ 377 w 494"/>
                  <a:gd name="T105" fmla="*/ 630 h 1020"/>
                  <a:gd name="T106" fmla="*/ 395 w 494"/>
                  <a:gd name="T107" fmla="*/ 642 h 1020"/>
                  <a:gd name="T108" fmla="*/ 401 w 494"/>
                  <a:gd name="T109" fmla="*/ 660 h 1020"/>
                  <a:gd name="T110" fmla="*/ 413 w 494"/>
                  <a:gd name="T111" fmla="*/ 798 h 1020"/>
                  <a:gd name="T112" fmla="*/ 443 w 494"/>
                  <a:gd name="T113" fmla="*/ 924 h 1020"/>
                  <a:gd name="T114" fmla="*/ 479 w 494"/>
                  <a:gd name="T115" fmla="*/ 1014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94" h="1020">
                    <a:moveTo>
                      <a:pt x="479" y="1014"/>
                    </a:moveTo>
                    <a:cubicBezTo>
                      <a:pt x="471" y="1002"/>
                      <a:pt x="460" y="992"/>
                      <a:pt x="455" y="978"/>
                    </a:cubicBezTo>
                    <a:cubicBezTo>
                      <a:pt x="453" y="972"/>
                      <a:pt x="452" y="966"/>
                      <a:pt x="449" y="960"/>
                    </a:cubicBezTo>
                    <a:cubicBezTo>
                      <a:pt x="442" y="947"/>
                      <a:pt x="433" y="936"/>
                      <a:pt x="425" y="924"/>
                    </a:cubicBezTo>
                    <a:cubicBezTo>
                      <a:pt x="421" y="918"/>
                      <a:pt x="413" y="906"/>
                      <a:pt x="413" y="906"/>
                    </a:cubicBezTo>
                    <a:cubicBezTo>
                      <a:pt x="425" y="857"/>
                      <a:pt x="423" y="897"/>
                      <a:pt x="395" y="888"/>
                    </a:cubicBezTo>
                    <a:cubicBezTo>
                      <a:pt x="388" y="886"/>
                      <a:pt x="389" y="875"/>
                      <a:pt x="383" y="870"/>
                    </a:cubicBezTo>
                    <a:cubicBezTo>
                      <a:pt x="378" y="866"/>
                      <a:pt x="371" y="866"/>
                      <a:pt x="365" y="864"/>
                    </a:cubicBezTo>
                    <a:cubicBezTo>
                      <a:pt x="347" y="838"/>
                      <a:pt x="360" y="819"/>
                      <a:pt x="365" y="786"/>
                    </a:cubicBezTo>
                    <a:cubicBezTo>
                      <a:pt x="371" y="792"/>
                      <a:pt x="375" y="804"/>
                      <a:pt x="383" y="804"/>
                    </a:cubicBezTo>
                    <a:cubicBezTo>
                      <a:pt x="405" y="804"/>
                      <a:pt x="383" y="778"/>
                      <a:pt x="377" y="768"/>
                    </a:cubicBezTo>
                    <a:cubicBezTo>
                      <a:pt x="383" y="738"/>
                      <a:pt x="374" y="715"/>
                      <a:pt x="407" y="726"/>
                    </a:cubicBezTo>
                    <a:cubicBezTo>
                      <a:pt x="384" y="796"/>
                      <a:pt x="404" y="753"/>
                      <a:pt x="389" y="726"/>
                    </a:cubicBezTo>
                    <a:cubicBezTo>
                      <a:pt x="386" y="721"/>
                      <a:pt x="377" y="722"/>
                      <a:pt x="371" y="720"/>
                    </a:cubicBezTo>
                    <a:cubicBezTo>
                      <a:pt x="370" y="724"/>
                      <a:pt x="361" y="767"/>
                      <a:pt x="353" y="720"/>
                    </a:cubicBezTo>
                    <a:cubicBezTo>
                      <a:pt x="352" y="714"/>
                      <a:pt x="357" y="708"/>
                      <a:pt x="359" y="702"/>
                    </a:cubicBezTo>
                    <a:cubicBezTo>
                      <a:pt x="356" y="661"/>
                      <a:pt x="335" y="620"/>
                      <a:pt x="377" y="606"/>
                    </a:cubicBezTo>
                    <a:cubicBezTo>
                      <a:pt x="391" y="563"/>
                      <a:pt x="400" y="563"/>
                      <a:pt x="371" y="582"/>
                    </a:cubicBezTo>
                    <a:cubicBezTo>
                      <a:pt x="357" y="540"/>
                      <a:pt x="363" y="534"/>
                      <a:pt x="353" y="564"/>
                    </a:cubicBezTo>
                    <a:cubicBezTo>
                      <a:pt x="355" y="602"/>
                      <a:pt x="354" y="640"/>
                      <a:pt x="359" y="678"/>
                    </a:cubicBezTo>
                    <a:cubicBezTo>
                      <a:pt x="361" y="691"/>
                      <a:pt x="371" y="714"/>
                      <a:pt x="371" y="714"/>
                    </a:cubicBezTo>
                    <a:cubicBezTo>
                      <a:pt x="373" y="762"/>
                      <a:pt x="359" y="912"/>
                      <a:pt x="401" y="954"/>
                    </a:cubicBezTo>
                    <a:cubicBezTo>
                      <a:pt x="389" y="990"/>
                      <a:pt x="364" y="1008"/>
                      <a:pt x="329" y="1020"/>
                    </a:cubicBezTo>
                    <a:cubicBezTo>
                      <a:pt x="321" y="988"/>
                      <a:pt x="334" y="940"/>
                      <a:pt x="353" y="912"/>
                    </a:cubicBezTo>
                    <a:cubicBezTo>
                      <a:pt x="349" y="897"/>
                      <a:pt x="336" y="885"/>
                      <a:pt x="335" y="870"/>
                    </a:cubicBezTo>
                    <a:cubicBezTo>
                      <a:pt x="316" y="676"/>
                      <a:pt x="362" y="751"/>
                      <a:pt x="317" y="684"/>
                    </a:cubicBezTo>
                    <a:cubicBezTo>
                      <a:pt x="313" y="635"/>
                      <a:pt x="309" y="731"/>
                      <a:pt x="293" y="684"/>
                    </a:cubicBezTo>
                    <a:cubicBezTo>
                      <a:pt x="291" y="662"/>
                      <a:pt x="254" y="568"/>
                      <a:pt x="251" y="546"/>
                    </a:cubicBezTo>
                    <a:cubicBezTo>
                      <a:pt x="237" y="526"/>
                      <a:pt x="223" y="449"/>
                      <a:pt x="209" y="414"/>
                    </a:cubicBezTo>
                    <a:cubicBezTo>
                      <a:pt x="197" y="387"/>
                      <a:pt x="208" y="300"/>
                      <a:pt x="203" y="258"/>
                    </a:cubicBezTo>
                    <a:cubicBezTo>
                      <a:pt x="198" y="212"/>
                      <a:pt x="202" y="196"/>
                      <a:pt x="179" y="162"/>
                    </a:cubicBezTo>
                    <a:cubicBezTo>
                      <a:pt x="166" y="112"/>
                      <a:pt x="180" y="72"/>
                      <a:pt x="125" y="54"/>
                    </a:cubicBezTo>
                    <a:cubicBezTo>
                      <a:pt x="119" y="56"/>
                      <a:pt x="111" y="55"/>
                      <a:pt x="107" y="60"/>
                    </a:cubicBezTo>
                    <a:cubicBezTo>
                      <a:pt x="100" y="70"/>
                      <a:pt x="107" y="92"/>
                      <a:pt x="95" y="96"/>
                    </a:cubicBezTo>
                    <a:cubicBezTo>
                      <a:pt x="70" y="104"/>
                      <a:pt x="82" y="98"/>
                      <a:pt x="59" y="114"/>
                    </a:cubicBezTo>
                    <a:cubicBezTo>
                      <a:pt x="51" y="139"/>
                      <a:pt x="52" y="153"/>
                      <a:pt x="5" y="126"/>
                    </a:cubicBezTo>
                    <a:cubicBezTo>
                      <a:pt x="0" y="123"/>
                      <a:pt x="9" y="114"/>
                      <a:pt x="11" y="108"/>
                    </a:cubicBezTo>
                    <a:cubicBezTo>
                      <a:pt x="14" y="95"/>
                      <a:pt x="27" y="30"/>
                      <a:pt x="35" y="24"/>
                    </a:cubicBezTo>
                    <a:cubicBezTo>
                      <a:pt x="47" y="16"/>
                      <a:pt x="71" y="0"/>
                      <a:pt x="71" y="0"/>
                    </a:cubicBezTo>
                    <a:cubicBezTo>
                      <a:pt x="58" y="78"/>
                      <a:pt x="79" y="9"/>
                      <a:pt x="47" y="48"/>
                    </a:cubicBezTo>
                    <a:cubicBezTo>
                      <a:pt x="42" y="54"/>
                      <a:pt x="35" y="95"/>
                      <a:pt x="35" y="96"/>
                    </a:cubicBezTo>
                    <a:cubicBezTo>
                      <a:pt x="47" y="132"/>
                      <a:pt x="57" y="114"/>
                      <a:pt x="65" y="90"/>
                    </a:cubicBezTo>
                    <a:cubicBezTo>
                      <a:pt x="72" y="41"/>
                      <a:pt x="71" y="32"/>
                      <a:pt x="119" y="42"/>
                    </a:cubicBezTo>
                    <a:cubicBezTo>
                      <a:pt x="127" y="66"/>
                      <a:pt x="140" y="76"/>
                      <a:pt x="161" y="90"/>
                    </a:cubicBezTo>
                    <a:cubicBezTo>
                      <a:pt x="169" y="88"/>
                      <a:pt x="177" y="87"/>
                      <a:pt x="185" y="84"/>
                    </a:cubicBezTo>
                    <a:cubicBezTo>
                      <a:pt x="192" y="81"/>
                      <a:pt x="196" y="72"/>
                      <a:pt x="203" y="72"/>
                    </a:cubicBezTo>
                    <a:cubicBezTo>
                      <a:pt x="210" y="72"/>
                      <a:pt x="214" y="82"/>
                      <a:pt x="221" y="84"/>
                    </a:cubicBezTo>
                    <a:cubicBezTo>
                      <a:pt x="238" y="90"/>
                      <a:pt x="258" y="90"/>
                      <a:pt x="275" y="96"/>
                    </a:cubicBezTo>
                    <a:cubicBezTo>
                      <a:pt x="324" y="86"/>
                      <a:pt x="317" y="72"/>
                      <a:pt x="353" y="48"/>
                    </a:cubicBezTo>
                    <a:cubicBezTo>
                      <a:pt x="362" y="74"/>
                      <a:pt x="350" y="94"/>
                      <a:pt x="359" y="120"/>
                    </a:cubicBezTo>
                    <a:cubicBezTo>
                      <a:pt x="361" y="179"/>
                      <a:pt x="362" y="227"/>
                      <a:pt x="365" y="312"/>
                    </a:cubicBezTo>
                    <a:cubicBezTo>
                      <a:pt x="369" y="379"/>
                      <a:pt x="381" y="469"/>
                      <a:pt x="383" y="522"/>
                    </a:cubicBezTo>
                    <a:cubicBezTo>
                      <a:pt x="385" y="575"/>
                      <a:pt x="375" y="610"/>
                      <a:pt x="377" y="630"/>
                    </a:cubicBezTo>
                    <a:cubicBezTo>
                      <a:pt x="377" y="637"/>
                      <a:pt x="390" y="636"/>
                      <a:pt x="395" y="642"/>
                    </a:cubicBezTo>
                    <a:cubicBezTo>
                      <a:pt x="399" y="647"/>
                      <a:pt x="399" y="654"/>
                      <a:pt x="401" y="660"/>
                    </a:cubicBezTo>
                    <a:cubicBezTo>
                      <a:pt x="407" y="699"/>
                      <a:pt x="384" y="769"/>
                      <a:pt x="413" y="798"/>
                    </a:cubicBezTo>
                    <a:cubicBezTo>
                      <a:pt x="428" y="843"/>
                      <a:pt x="458" y="880"/>
                      <a:pt x="443" y="924"/>
                    </a:cubicBezTo>
                    <a:cubicBezTo>
                      <a:pt x="475" y="935"/>
                      <a:pt x="494" y="984"/>
                      <a:pt x="479" y="1014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257" name="Freeform 73"/>
              <p:cNvSpPr>
                <a:spLocks/>
              </p:cNvSpPr>
              <p:nvPr/>
            </p:nvSpPr>
            <p:spPr bwMode="auto">
              <a:xfrm flipH="1">
                <a:off x="4627" y="3948"/>
                <a:ext cx="157" cy="127"/>
              </a:xfrm>
              <a:custGeom>
                <a:avLst/>
                <a:gdLst>
                  <a:gd name="T0" fmla="*/ 231 w 297"/>
                  <a:gd name="T1" fmla="*/ 212 h 236"/>
                  <a:gd name="T2" fmla="*/ 147 w 297"/>
                  <a:gd name="T3" fmla="*/ 236 h 236"/>
                  <a:gd name="T4" fmla="*/ 81 w 297"/>
                  <a:gd name="T5" fmla="*/ 230 h 236"/>
                  <a:gd name="T6" fmla="*/ 33 w 297"/>
                  <a:gd name="T7" fmla="*/ 194 h 236"/>
                  <a:gd name="T8" fmla="*/ 15 w 297"/>
                  <a:gd name="T9" fmla="*/ 200 h 236"/>
                  <a:gd name="T10" fmla="*/ 3 w 297"/>
                  <a:gd name="T11" fmla="*/ 164 h 236"/>
                  <a:gd name="T12" fmla="*/ 9 w 297"/>
                  <a:gd name="T13" fmla="*/ 122 h 236"/>
                  <a:gd name="T14" fmla="*/ 27 w 297"/>
                  <a:gd name="T15" fmla="*/ 134 h 236"/>
                  <a:gd name="T16" fmla="*/ 75 w 297"/>
                  <a:gd name="T17" fmla="*/ 146 h 236"/>
                  <a:gd name="T18" fmla="*/ 39 w 297"/>
                  <a:gd name="T19" fmla="*/ 188 h 236"/>
                  <a:gd name="T20" fmla="*/ 87 w 297"/>
                  <a:gd name="T21" fmla="*/ 224 h 236"/>
                  <a:gd name="T22" fmla="*/ 171 w 297"/>
                  <a:gd name="T23" fmla="*/ 206 h 236"/>
                  <a:gd name="T24" fmla="*/ 255 w 297"/>
                  <a:gd name="T25" fmla="*/ 182 h 236"/>
                  <a:gd name="T26" fmla="*/ 297 w 297"/>
                  <a:gd name="T27" fmla="*/ 134 h 236"/>
                  <a:gd name="T28" fmla="*/ 291 w 297"/>
                  <a:gd name="T29" fmla="*/ 50 h 236"/>
                  <a:gd name="T30" fmla="*/ 171 w 297"/>
                  <a:gd name="T31" fmla="*/ 44 h 236"/>
                  <a:gd name="T32" fmla="*/ 189 w 297"/>
                  <a:gd name="T33" fmla="*/ 50 h 236"/>
                  <a:gd name="T34" fmla="*/ 153 w 297"/>
                  <a:gd name="T35" fmla="*/ 44 h 236"/>
                  <a:gd name="T36" fmla="*/ 189 w 297"/>
                  <a:gd name="T37" fmla="*/ 26 h 236"/>
                  <a:gd name="T38" fmla="*/ 231 w 297"/>
                  <a:gd name="T39" fmla="*/ 32 h 236"/>
                  <a:gd name="T40" fmla="*/ 267 w 297"/>
                  <a:gd name="T41" fmla="*/ 44 h 236"/>
                  <a:gd name="T42" fmla="*/ 285 w 297"/>
                  <a:gd name="T43" fmla="*/ 62 h 236"/>
                  <a:gd name="T44" fmla="*/ 297 w 297"/>
                  <a:gd name="T45" fmla="*/ 98 h 236"/>
                  <a:gd name="T46" fmla="*/ 249 w 297"/>
                  <a:gd name="T47" fmla="*/ 182 h 236"/>
                  <a:gd name="T48" fmla="*/ 231 w 297"/>
                  <a:gd name="T49" fmla="*/ 212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297" h="236">
                    <a:moveTo>
                      <a:pt x="231" y="212"/>
                    </a:moveTo>
                    <a:cubicBezTo>
                      <a:pt x="188" y="217"/>
                      <a:pt x="182" y="224"/>
                      <a:pt x="147" y="236"/>
                    </a:cubicBezTo>
                    <a:cubicBezTo>
                      <a:pt x="125" y="234"/>
                      <a:pt x="103" y="235"/>
                      <a:pt x="81" y="230"/>
                    </a:cubicBezTo>
                    <a:cubicBezTo>
                      <a:pt x="59" y="225"/>
                      <a:pt x="55" y="201"/>
                      <a:pt x="33" y="194"/>
                    </a:cubicBezTo>
                    <a:cubicBezTo>
                      <a:pt x="27" y="196"/>
                      <a:pt x="19" y="204"/>
                      <a:pt x="15" y="200"/>
                    </a:cubicBezTo>
                    <a:cubicBezTo>
                      <a:pt x="6" y="191"/>
                      <a:pt x="3" y="164"/>
                      <a:pt x="3" y="164"/>
                    </a:cubicBezTo>
                    <a:cubicBezTo>
                      <a:pt x="5" y="150"/>
                      <a:pt x="0" y="133"/>
                      <a:pt x="9" y="122"/>
                    </a:cubicBezTo>
                    <a:cubicBezTo>
                      <a:pt x="14" y="116"/>
                      <a:pt x="21" y="131"/>
                      <a:pt x="27" y="134"/>
                    </a:cubicBezTo>
                    <a:cubicBezTo>
                      <a:pt x="39" y="140"/>
                      <a:pt x="64" y="144"/>
                      <a:pt x="75" y="146"/>
                    </a:cubicBezTo>
                    <a:cubicBezTo>
                      <a:pt x="67" y="171"/>
                      <a:pt x="54" y="166"/>
                      <a:pt x="39" y="188"/>
                    </a:cubicBezTo>
                    <a:cubicBezTo>
                      <a:pt x="59" y="201"/>
                      <a:pt x="64" y="216"/>
                      <a:pt x="87" y="224"/>
                    </a:cubicBezTo>
                    <a:cubicBezTo>
                      <a:pt x="138" y="207"/>
                      <a:pt x="110" y="214"/>
                      <a:pt x="171" y="206"/>
                    </a:cubicBezTo>
                    <a:cubicBezTo>
                      <a:pt x="199" y="188"/>
                      <a:pt x="222" y="187"/>
                      <a:pt x="255" y="182"/>
                    </a:cubicBezTo>
                    <a:cubicBezTo>
                      <a:pt x="265" y="102"/>
                      <a:pt x="247" y="151"/>
                      <a:pt x="297" y="134"/>
                    </a:cubicBezTo>
                    <a:cubicBezTo>
                      <a:pt x="288" y="97"/>
                      <a:pt x="285" y="91"/>
                      <a:pt x="291" y="50"/>
                    </a:cubicBezTo>
                    <a:cubicBezTo>
                      <a:pt x="274" y="0"/>
                      <a:pt x="211" y="34"/>
                      <a:pt x="171" y="44"/>
                    </a:cubicBezTo>
                    <a:cubicBezTo>
                      <a:pt x="177" y="46"/>
                      <a:pt x="195" y="48"/>
                      <a:pt x="189" y="50"/>
                    </a:cubicBezTo>
                    <a:cubicBezTo>
                      <a:pt x="129" y="70"/>
                      <a:pt x="119" y="61"/>
                      <a:pt x="153" y="44"/>
                    </a:cubicBezTo>
                    <a:cubicBezTo>
                      <a:pt x="203" y="19"/>
                      <a:pt x="137" y="60"/>
                      <a:pt x="189" y="26"/>
                    </a:cubicBezTo>
                    <a:cubicBezTo>
                      <a:pt x="203" y="28"/>
                      <a:pt x="217" y="29"/>
                      <a:pt x="231" y="32"/>
                    </a:cubicBezTo>
                    <a:cubicBezTo>
                      <a:pt x="243" y="35"/>
                      <a:pt x="267" y="44"/>
                      <a:pt x="267" y="44"/>
                    </a:cubicBezTo>
                    <a:cubicBezTo>
                      <a:pt x="273" y="50"/>
                      <a:pt x="281" y="55"/>
                      <a:pt x="285" y="62"/>
                    </a:cubicBezTo>
                    <a:cubicBezTo>
                      <a:pt x="291" y="73"/>
                      <a:pt x="297" y="98"/>
                      <a:pt x="297" y="98"/>
                    </a:cubicBezTo>
                    <a:cubicBezTo>
                      <a:pt x="291" y="136"/>
                      <a:pt x="281" y="161"/>
                      <a:pt x="249" y="182"/>
                    </a:cubicBezTo>
                    <a:cubicBezTo>
                      <a:pt x="235" y="204"/>
                      <a:pt x="240" y="194"/>
                      <a:pt x="231" y="212"/>
                    </a:cubicBezTo>
                    <a:close/>
                  </a:path>
                </a:pathLst>
              </a:custGeom>
              <a:solidFill>
                <a:srgbClr val="80808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93258" name="Freeform 74"/>
            <p:cNvSpPr>
              <a:spLocks/>
            </p:cNvSpPr>
            <p:nvPr/>
          </p:nvSpPr>
          <p:spPr bwMode="auto">
            <a:xfrm>
              <a:off x="1318" y="2513"/>
              <a:ext cx="53" cy="53"/>
            </a:xfrm>
            <a:custGeom>
              <a:avLst/>
              <a:gdLst>
                <a:gd name="T0" fmla="*/ 185 w 212"/>
                <a:gd name="T1" fmla="*/ 197 h 198"/>
                <a:gd name="T2" fmla="*/ 161 w 212"/>
                <a:gd name="T3" fmla="*/ 193 h 198"/>
                <a:gd name="T4" fmla="*/ 165 w 212"/>
                <a:gd name="T5" fmla="*/ 181 h 198"/>
                <a:gd name="T6" fmla="*/ 185 w 212"/>
                <a:gd name="T7" fmla="*/ 145 h 198"/>
                <a:gd name="T8" fmla="*/ 165 w 212"/>
                <a:gd name="T9" fmla="*/ 89 h 198"/>
                <a:gd name="T10" fmla="*/ 117 w 212"/>
                <a:gd name="T11" fmla="*/ 93 h 198"/>
                <a:gd name="T12" fmla="*/ 93 w 212"/>
                <a:gd name="T13" fmla="*/ 101 h 198"/>
                <a:gd name="T14" fmla="*/ 37 w 212"/>
                <a:gd name="T15" fmla="*/ 85 h 198"/>
                <a:gd name="T16" fmla="*/ 5 w 212"/>
                <a:gd name="T17" fmla="*/ 69 h 198"/>
                <a:gd name="T18" fmla="*/ 17 w 212"/>
                <a:gd name="T19" fmla="*/ 61 h 198"/>
                <a:gd name="T20" fmla="*/ 37 w 212"/>
                <a:gd name="T21" fmla="*/ 57 h 198"/>
                <a:gd name="T22" fmla="*/ 41 w 212"/>
                <a:gd name="T23" fmla="*/ 45 h 198"/>
                <a:gd name="T24" fmla="*/ 53 w 212"/>
                <a:gd name="T25" fmla="*/ 41 h 198"/>
                <a:gd name="T26" fmla="*/ 85 w 212"/>
                <a:gd name="T27" fmla="*/ 1 h 198"/>
                <a:gd name="T28" fmla="*/ 105 w 212"/>
                <a:gd name="T29" fmla="*/ 5 h 198"/>
                <a:gd name="T30" fmla="*/ 101 w 212"/>
                <a:gd name="T31" fmla="*/ 17 h 198"/>
                <a:gd name="T32" fmla="*/ 173 w 212"/>
                <a:gd name="T33" fmla="*/ 37 h 198"/>
                <a:gd name="T34" fmla="*/ 205 w 212"/>
                <a:gd name="T35" fmla="*/ 61 h 198"/>
                <a:gd name="T36" fmla="*/ 185 w 212"/>
                <a:gd name="T37" fmla="*/ 197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2" h="198">
                  <a:moveTo>
                    <a:pt x="185" y="197"/>
                  </a:moveTo>
                  <a:cubicBezTo>
                    <a:pt x="177" y="196"/>
                    <a:pt x="167" y="198"/>
                    <a:pt x="161" y="193"/>
                  </a:cubicBezTo>
                  <a:cubicBezTo>
                    <a:pt x="158" y="190"/>
                    <a:pt x="163" y="185"/>
                    <a:pt x="165" y="181"/>
                  </a:cubicBezTo>
                  <a:cubicBezTo>
                    <a:pt x="171" y="169"/>
                    <a:pt x="177" y="156"/>
                    <a:pt x="185" y="145"/>
                  </a:cubicBezTo>
                  <a:cubicBezTo>
                    <a:pt x="173" y="108"/>
                    <a:pt x="172" y="148"/>
                    <a:pt x="165" y="89"/>
                  </a:cubicBezTo>
                  <a:cubicBezTo>
                    <a:pt x="149" y="90"/>
                    <a:pt x="133" y="90"/>
                    <a:pt x="117" y="93"/>
                  </a:cubicBezTo>
                  <a:cubicBezTo>
                    <a:pt x="109" y="94"/>
                    <a:pt x="93" y="101"/>
                    <a:pt x="93" y="101"/>
                  </a:cubicBezTo>
                  <a:cubicBezTo>
                    <a:pt x="75" y="89"/>
                    <a:pt x="57" y="92"/>
                    <a:pt x="37" y="85"/>
                  </a:cubicBezTo>
                  <a:cubicBezTo>
                    <a:pt x="63" y="59"/>
                    <a:pt x="44" y="84"/>
                    <a:pt x="5" y="69"/>
                  </a:cubicBezTo>
                  <a:cubicBezTo>
                    <a:pt x="0" y="67"/>
                    <a:pt x="12" y="63"/>
                    <a:pt x="17" y="61"/>
                  </a:cubicBezTo>
                  <a:cubicBezTo>
                    <a:pt x="23" y="59"/>
                    <a:pt x="30" y="58"/>
                    <a:pt x="37" y="57"/>
                  </a:cubicBezTo>
                  <a:cubicBezTo>
                    <a:pt x="38" y="53"/>
                    <a:pt x="38" y="48"/>
                    <a:pt x="41" y="45"/>
                  </a:cubicBezTo>
                  <a:cubicBezTo>
                    <a:pt x="44" y="42"/>
                    <a:pt x="50" y="44"/>
                    <a:pt x="53" y="41"/>
                  </a:cubicBezTo>
                  <a:cubicBezTo>
                    <a:pt x="70" y="20"/>
                    <a:pt x="47" y="14"/>
                    <a:pt x="85" y="1"/>
                  </a:cubicBezTo>
                  <a:cubicBezTo>
                    <a:pt x="92" y="2"/>
                    <a:pt x="100" y="0"/>
                    <a:pt x="105" y="5"/>
                  </a:cubicBezTo>
                  <a:cubicBezTo>
                    <a:pt x="108" y="8"/>
                    <a:pt x="98" y="14"/>
                    <a:pt x="101" y="17"/>
                  </a:cubicBezTo>
                  <a:cubicBezTo>
                    <a:pt x="112" y="28"/>
                    <a:pt x="163" y="36"/>
                    <a:pt x="173" y="37"/>
                  </a:cubicBezTo>
                  <a:cubicBezTo>
                    <a:pt x="179" y="55"/>
                    <a:pt x="187" y="56"/>
                    <a:pt x="205" y="61"/>
                  </a:cubicBezTo>
                  <a:cubicBezTo>
                    <a:pt x="201" y="159"/>
                    <a:pt x="212" y="143"/>
                    <a:pt x="185" y="197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59" name="Freeform 75"/>
            <p:cNvSpPr>
              <a:spLocks/>
            </p:cNvSpPr>
            <p:nvPr/>
          </p:nvSpPr>
          <p:spPr bwMode="auto">
            <a:xfrm>
              <a:off x="1226" y="2425"/>
              <a:ext cx="138" cy="163"/>
            </a:xfrm>
            <a:custGeom>
              <a:avLst/>
              <a:gdLst>
                <a:gd name="T0" fmla="*/ 408 w 546"/>
                <a:gd name="T1" fmla="*/ 298 h 611"/>
                <a:gd name="T2" fmla="*/ 384 w 546"/>
                <a:gd name="T3" fmla="*/ 334 h 611"/>
                <a:gd name="T4" fmla="*/ 345 w 546"/>
                <a:gd name="T5" fmla="*/ 382 h 611"/>
                <a:gd name="T6" fmla="*/ 321 w 546"/>
                <a:gd name="T7" fmla="*/ 415 h 611"/>
                <a:gd name="T8" fmla="*/ 318 w 546"/>
                <a:gd name="T9" fmla="*/ 424 h 611"/>
                <a:gd name="T10" fmla="*/ 300 w 546"/>
                <a:gd name="T11" fmla="*/ 436 h 611"/>
                <a:gd name="T12" fmla="*/ 291 w 546"/>
                <a:gd name="T13" fmla="*/ 442 h 611"/>
                <a:gd name="T14" fmla="*/ 261 w 546"/>
                <a:gd name="T15" fmla="*/ 469 h 611"/>
                <a:gd name="T16" fmla="*/ 219 w 546"/>
                <a:gd name="T17" fmla="*/ 529 h 611"/>
                <a:gd name="T18" fmla="*/ 171 w 546"/>
                <a:gd name="T19" fmla="*/ 562 h 611"/>
                <a:gd name="T20" fmla="*/ 102 w 546"/>
                <a:gd name="T21" fmla="*/ 553 h 611"/>
                <a:gd name="T22" fmla="*/ 21 w 546"/>
                <a:gd name="T23" fmla="*/ 556 h 611"/>
                <a:gd name="T24" fmla="*/ 3 w 546"/>
                <a:gd name="T25" fmla="*/ 562 h 611"/>
                <a:gd name="T26" fmla="*/ 123 w 546"/>
                <a:gd name="T27" fmla="*/ 580 h 611"/>
                <a:gd name="T28" fmla="*/ 120 w 546"/>
                <a:gd name="T29" fmla="*/ 589 h 611"/>
                <a:gd name="T30" fmla="*/ 102 w 546"/>
                <a:gd name="T31" fmla="*/ 595 h 611"/>
                <a:gd name="T32" fmla="*/ 228 w 546"/>
                <a:gd name="T33" fmla="*/ 577 h 611"/>
                <a:gd name="T34" fmla="*/ 252 w 546"/>
                <a:gd name="T35" fmla="*/ 556 h 611"/>
                <a:gd name="T36" fmla="*/ 276 w 546"/>
                <a:gd name="T37" fmla="*/ 538 h 611"/>
                <a:gd name="T38" fmla="*/ 309 w 546"/>
                <a:gd name="T39" fmla="*/ 514 h 611"/>
                <a:gd name="T40" fmla="*/ 318 w 546"/>
                <a:gd name="T41" fmla="*/ 508 h 611"/>
                <a:gd name="T42" fmla="*/ 333 w 546"/>
                <a:gd name="T43" fmla="*/ 493 h 611"/>
                <a:gd name="T44" fmla="*/ 378 w 546"/>
                <a:gd name="T45" fmla="*/ 415 h 611"/>
                <a:gd name="T46" fmla="*/ 417 w 546"/>
                <a:gd name="T47" fmla="*/ 376 h 611"/>
                <a:gd name="T48" fmla="*/ 438 w 546"/>
                <a:gd name="T49" fmla="*/ 331 h 611"/>
                <a:gd name="T50" fmla="*/ 453 w 546"/>
                <a:gd name="T51" fmla="*/ 313 h 611"/>
                <a:gd name="T52" fmla="*/ 471 w 546"/>
                <a:gd name="T53" fmla="*/ 301 h 611"/>
                <a:gd name="T54" fmla="*/ 492 w 546"/>
                <a:gd name="T55" fmla="*/ 277 h 611"/>
                <a:gd name="T56" fmla="*/ 510 w 546"/>
                <a:gd name="T57" fmla="*/ 253 h 611"/>
                <a:gd name="T58" fmla="*/ 534 w 546"/>
                <a:gd name="T59" fmla="*/ 232 h 611"/>
                <a:gd name="T60" fmla="*/ 504 w 546"/>
                <a:gd name="T61" fmla="*/ 199 h 611"/>
                <a:gd name="T62" fmla="*/ 411 w 546"/>
                <a:gd name="T63" fmla="*/ 160 h 611"/>
                <a:gd name="T64" fmla="*/ 297 w 546"/>
                <a:gd name="T65" fmla="*/ 91 h 611"/>
                <a:gd name="T66" fmla="*/ 192 w 546"/>
                <a:gd name="T67" fmla="*/ 46 h 611"/>
                <a:gd name="T68" fmla="*/ 60 w 546"/>
                <a:gd name="T69" fmla="*/ 4 h 611"/>
                <a:gd name="T70" fmla="*/ 33 w 546"/>
                <a:gd name="T71" fmla="*/ 28 h 611"/>
                <a:gd name="T72" fmla="*/ 3 w 546"/>
                <a:gd name="T73" fmla="*/ 70 h 611"/>
                <a:gd name="T74" fmla="*/ 12 w 546"/>
                <a:gd name="T75" fmla="*/ 115 h 611"/>
                <a:gd name="T76" fmla="*/ 150 w 546"/>
                <a:gd name="T77" fmla="*/ 181 h 611"/>
                <a:gd name="T78" fmla="*/ 144 w 546"/>
                <a:gd name="T79" fmla="*/ 190 h 611"/>
                <a:gd name="T80" fmla="*/ 180 w 546"/>
                <a:gd name="T81" fmla="*/ 193 h 611"/>
                <a:gd name="T82" fmla="*/ 207 w 546"/>
                <a:gd name="T83" fmla="*/ 205 h 611"/>
                <a:gd name="T84" fmla="*/ 300 w 546"/>
                <a:gd name="T85" fmla="*/ 229 h 611"/>
                <a:gd name="T86" fmla="*/ 297 w 546"/>
                <a:gd name="T87" fmla="*/ 256 h 611"/>
                <a:gd name="T88" fmla="*/ 348 w 546"/>
                <a:gd name="T89" fmla="*/ 271 h 611"/>
                <a:gd name="T90" fmla="*/ 375 w 546"/>
                <a:gd name="T91" fmla="*/ 280 h 611"/>
                <a:gd name="T92" fmla="*/ 384 w 546"/>
                <a:gd name="T93" fmla="*/ 283 h 611"/>
                <a:gd name="T94" fmla="*/ 408 w 546"/>
                <a:gd name="T95" fmla="*/ 298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46" h="611">
                  <a:moveTo>
                    <a:pt x="408" y="298"/>
                  </a:moveTo>
                  <a:cubicBezTo>
                    <a:pt x="403" y="313"/>
                    <a:pt x="395" y="323"/>
                    <a:pt x="384" y="334"/>
                  </a:cubicBezTo>
                  <a:cubicBezTo>
                    <a:pt x="356" y="315"/>
                    <a:pt x="371" y="365"/>
                    <a:pt x="345" y="382"/>
                  </a:cubicBezTo>
                  <a:cubicBezTo>
                    <a:pt x="340" y="398"/>
                    <a:pt x="327" y="397"/>
                    <a:pt x="321" y="415"/>
                  </a:cubicBezTo>
                  <a:cubicBezTo>
                    <a:pt x="320" y="418"/>
                    <a:pt x="320" y="422"/>
                    <a:pt x="318" y="424"/>
                  </a:cubicBezTo>
                  <a:cubicBezTo>
                    <a:pt x="313" y="429"/>
                    <a:pt x="306" y="432"/>
                    <a:pt x="300" y="436"/>
                  </a:cubicBezTo>
                  <a:cubicBezTo>
                    <a:pt x="297" y="438"/>
                    <a:pt x="291" y="442"/>
                    <a:pt x="291" y="442"/>
                  </a:cubicBezTo>
                  <a:cubicBezTo>
                    <a:pt x="284" y="453"/>
                    <a:pt x="273" y="465"/>
                    <a:pt x="261" y="469"/>
                  </a:cubicBezTo>
                  <a:cubicBezTo>
                    <a:pt x="244" y="486"/>
                    <a:pt x="238" y="517"/>
                    <a:pt x="219" y="529"/>
                  </a:cubicBezTo>
                  <a:cubicBezTo>
                    <a:pt x="214" y="544"/>
                    <a:pt x="188" y="556"/>
                    <a:pt x="171" y="562"/>
                  </a:cubicBezTo>
                  <a:cubicBezTo>
                    <a:pt x="137" y="551"/>
                    <a:pt x="159" y="556"/>
                    <a:pt x="102" y="553"/>
                  </a:cubicBezTo>
                  <a:cubicBezTo>
                    <a:pt x="75" y="554"/>
                    <a:pt x="48" y="554"/>
                    <a:pt x="21" y="556"/>
                  </a:cubicBezTo>
                  <a:cubicBezTo>
                    <a:pt x="15" y="557"/>
                    <a:pt x="3" y="562"/>
                    <a:pt x="3" y="562"/>
                  </a:cubicBezTo>
                  <a:cubicBezTo>
                    <a:pt x="15" y="611"/>
                    <a:pt x="81" y="566"/>
                    <a:pt x="123" y="580"/>
                  </a:cubicBezTo>
                  <a:cubicBezTo>
                    <a:pt x="122" y="583"/>
                    <a:pt x="123" y="587"/>
                    <a:pt x="120" y="589"/>
                  </a:cubicBezTo>
                  <a:cubicBezTo>
                    <a:pt x="115" y="593"/>
                    <a:pt x="102" y="595"/>
                    <a:pt x="102" y="595"/>
                  </a:cubicBezTo>
                  <a:cubicBezTo>
                    <a:pt x="145" y="609"/>
                    <a:pt x="192" y="601"/>
                    <a:pt x="228" y="577"/>
                  </a:cubicBezTo>
                  <a:cubicBezTo>
                    <a:pt x="234" y="568"/>
                    <a:pt x="252" y="556"/>
                    <a:pt x="252" y="556"/>
                  </a:cubicBezTo>
                  <a:cubicBezTo>
                    <a:pt x="259" y="545"/>
                    <a:pt x="265" y="545"/>
                    <a:pt x="276" y="538"/>
                  </a:cubicBezTo>
                  <a:cubicBezTo>
                    <a:pt x="284" y="526"/>
                    <a:pt x="296" y="523"/>
                    <a:pt x="309" y="514"/>
                  </a:cubicBezTo>
                  <a:cubicBezTo>
                    <a:pt x="312" y="512"/>
                    <a:pt x="318" y="508"/>
                    <a:pt x="318" y="508"/>
                  </a:cubicBezTo>
                  <a:cubicBezTo>
                    <a:pt x="322" y="502"/>
                    <a:pt x="329" y="499"/>
                    <a:pt x="333" y="493"/>
                  </a:cubicBezTo>
                  <a:cubicBezTo>
                    <a:pt x="348" y="469"/>
                    <a:pt x="354" y="431"/>
                    <a:pt x="378" y="415"/>
                  </a:cubicBezTo>
                  <a:cubicBezTo>
                    <a:pt x="389" y="399"/>
                    <a:pt x="405" y="391"/>
                    <a:pt x="417" y="376"/>
                  </a:cubicBezTo>
                  <a:cubicBezTo>
                    <a:pt x="429" y="361"/>
                    <a:pt x="432" y="349"/>
                    <a:pt x="438" y="331"/>
                  </a:cubicBezTo>
                  <a:cubicBezTo>
                    <a:pt x="440" y="324"/>
                    <a:pt x="447" y="318"/>
                    <a:pt x="453" y="313"/>
                  </a:cubicBezTo>
                  <a:cubicBezTo>
                    <a:pt x="458" y="308"/>
                    <a:pt x="471" y="301"/>
                    <a:pt x="471" y="301"/>
                  </a:cubicBezTo>
                  <a:cubicBezTo>
                    <a:pt x="485" y="280"/>
                    <a:pt x="477" y="287"/>
                    <a:pt x="492" y="277"/>
                  </a:cubicBezTo>
                  <a:cubicBezTo>
                    <a:pt x="496" y="265"/>
                    <a:pt x="500" y="260"/>
                    <a:pt x="510" y="253"/>
                  </a:cubicBezTo>
                  <a:cubicBezTo>
                    <a:pt x="517" y="242"/>
                    <a:pt x="522" y="236"/>
                    <a:pt x="534" y="232"/>
                  </a:cubicBezTo>
                  <a:cubicBezTo>
                    <a:pt x="546" y="214"/>
                    <a:pt x="519" y="201"/>
                    <a:pt x="504" y="199"/>
                  </a:cubicBezTo>
                  <a:cubicBezTo>
                    <a:pt x="484" y="187"/>
                    <a:pt x="435" y="172"/>
                    <a:pt x="411" y="160"/>
                  </a:cubicBezTo>
                  <a:cubicBezTo>
                    <a:pt x="404" y="140"/>
                    <a:pt x="319" y="93"/>
                    <a:pt x="297" y="91"/>
                  </a:cubicBezTo>
                  <a:cubicBezTo>
                    <a:pt x="261" y="72"/>
                    <a:pt x="243" y="69"/>
                    <a:pt x="192" y="46"/>
                  </a:cubicBezTo>
                  <a:cubicBezTo>
                    <a:pt x="183" y="33"/>
                    <a:pt x="81" y="6"/>
                    <a:pt x="60" y="4"/>
                  </a:cubicBezTo>
                  <a:cubicBezTo>
                    <a:pt x="49" y="0"/>
                    <a:pt x="43" y="35"/>
                    <a:pt x="33" y="28"/>
                  </a:cubicBezTo>
                  <a:cubicBezTo>
                    <a:pt x="4" y="47"/>
                    <a:pt x="46" y="63"/>
                    <a:pt x="3" y="70"/>
                  </a:cubicBezTo>
                  <a:cubicBezTo>
                    <a:pt x="12" y="97"/>
                    <a:pt x="8" y="82"/>
                    <a:pt x="12" y="115"/>
                  </a:cubicBezTo>
                  <a:cubicBezTo>
                    <a:pt x="0" y="215"/>
                    <a:pt x="18" y="178"/>
                    <a:pt x="150" y="181"/>
                  </a:cubicBezTo>
                  <a:cubicBezTo>
                    <a:pt x="148" y="184"/>
                    <a:pt x="141" y="189"/>
                    <a:pt x="144" y="190"/>
                  </a:cubicBezTo>
                  <a:cubicBezTo>
                    <a:pt x="155" y="194"/>
                    <a:pt x="168" y="191"/>
                    <a:pt x="180" y="193"/>
                  </a:cubicBezTo>
                  <a:cubicBezTo>
                    <a:pt x="190" y="194"/>
                    <a:pt x="198" y="202"/>
                    <a:pt x="207" y="205"/>
                  </a:cubicBezTo>
                  <a:cubicBezTo>
                    <a:pt x="198" y="250"/>
                    <a:pt x="266" y="228"/>
                    <a:pt x="300" y="229"/>
                  </a:cubicBezTo>
                  <a:cubicBezTo>
                    <a:pt x="303" y="238"/>
                    <a:pt x="297" y="256"/>
                    <a:pt x="297" y="256"/>
                  </a:cubicBezTo>
                  <a:lnTo>
                    <a:pt x="348" y="271"/>
                  </a:lnTo>
                  <a:cubicBezTo>
                    <a:pt x="348" y="271"/>
                    <a:pt x="375" y="280"/>
                    <a:pt x="375" y="280"/>
                  </a:cubicBezTo>
                  <a:cubicBezTo>
                    <a:pt x="378" y="281"/>
                    <a:pt x="384" y="283"/>
                    <a:pt x="384" y="283"/>
                  </a:cubicBezTo>
                  <a:cubicBezTo>
                    <a:pt x="393" y="292"/>
                    <a:pt x="398" y="293"/>
                    <a:pt x="408" y="298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60" name="Freeform 76"/>
            <p:cNvSpPr>
              <a:spLocks/>
            </p:cNvSpPr>
            <p:nvPr/>
          </p:nvSpPr>
          <p:spPr bwMode="auto">
            <a:xfrm>
              <a:off x="1132" y="2542"/>
              <a:ext cx="80" cy="115"/>
            </a:xfrm>
            <a:custGeom>
              <a:avLst/>
              <a:gdLst>
                <a:gd name="T0" fmla="*/ 207 w 317"/>
                <a:gd name="T1" fmla="*/ 389 h 427"/>
                <a:gd name="T2" fmla="*/ 186 w 317"/>
                <a:gd name="T3" fmla="*/ 305 h 427"/>
                <a:gd name="T4" fmla="*/ 192 w 317"/>
                <a:gd name="T5" fmla="*/ 278 h 427"/>
                <a:gd name="T6" fmla="*/ 162 w 317"/>
                <a:gd name="T7" fmla="*/ 230 h 427"/>
                <a:gd name="T8" fmla="*/ 171 w 317"/>
                <a:gd name="T9" fmla="*/ 200 h 427"/>
                <a:gd name="T10" fmla="*/ 150 w 317"/>
                <a:gd name="T11" fmla="*/ 170 h 427"/>
                <a:gd name="T12" fmla="*/ 129 w 317"/>
                <a:gd name="T13" fmla="*/ 155 h 427"/>
                <a:gd name="T14" fmla="*/ 135 w 317"/>
                <a:gd name="T15" fmla="*/ 131 h 427"/>
                <a:gd name="T16" fmla="*/ 192 w 317"/>
                <a:gd name="T17" fmla="*/ 143 h 427"/>
                <a:gd name="T18" fmla="*/ 300 w 317"/>
                <a:gd name="T19" fmla="*/ 170 h 427"/>
                <a:gd name="T20" fmla="*/ 264 w 317"/>
                <a:gd name="T21" fmla="*/ 170 h 427"/>
                <a:gd name="T22" fmla="*/ 129 w 317"/>
                <a:gd name="T23" fmla="*/ 104 h 427"/>
                <a:gd name="T24" fmla="*/ 114 w 317"/>
                <a:gd name="T25" fmla="*/ 77 h 427"/>
                <a:gd name="T26" fmla="*/ 258 w 317"/>
                <a:gd name="T27" fmla="*/ 23 h 427"/>
                <a:gd name="T28" fmla="*/ 270 w 317"/>
                <a:gd name="T29" fmla="*/ 53 h 427"/>
                <a:gd name="T30" fmla="*/ 258 w 317"/>
                <a:gd name="T31" fmla="*/ 86 h 427"/>
                <a:gd name="T32" fmla="*/ 303 w 317"/>
                <a:gd name="T33" fmla="*/ 95 h 427"/>
                <a:gd name="T34" fmla="*/ 294 w 317"/>
                <a:gd name="T35" fmla="*/ 128 h 427"/>
                <a:gd name="T36" fmla="*/ 303 w 317"/>
                <a:gd name="T37" fmla="*/ 131 h 427"/>
                <a:gd name="T38" fmla="*/ 255 w 317"/>
                <a:gd name="T39" fmla="*/ 11 h 427"/>
                <a:gd name="T40" fmla="*/ 150 w 317"/>
                <a:gd name="T41" fmla="*/ 23 h 427"/>
                <a:gd name="T42" fmla="*/ 108 w 317"/>
                <a:gd name="T43" fmla="*/ 68 h 427"/>
                <a:gd name="T44" fmla="*/ 87 w 317"/>
                <a:gd name="T45" fmla="*/ 86 h 427"/>
                <a:gd name="T46" fmla="*/ 69 w 317"/>
                <a:gd name="T47" fmla="*/ 113 h 427"/>
                <a:gd name="T48" fmla="*/ 48 w 317"/>
                <a:gd name="T49" fmla="*/ 164 h 427"/>
                <a:gd name="T50" fmla="*/ 21 w 317"/>
                <a:gd name="T51" fmla="*/ 194 h 427"/>
                <a:gd name="T52" fmla="*/ 9 w 317"/>
                <a:gd name="T53" fmla="*/ 218 h 427"/>
                <a:gd name="T54" fmla="*/ 36 w 317"/>
                <a:gd name="T55" fmla="*/ 194 h 427"/>
                <a:gd name="T56" fmla="*/ 93 w 317"/>
                <a:gd name="T57" fmla="*/ 110 h 427"/>
                <a:gd name="T58" fmla="*/ 129 w 317"/>
                <a:gd name="T59" fmla="*/ 110 h 427"/>
                <a:gd name="T60" fmla="*/ 171 w 317"/>
                <a:gd name="T61" fmla="*/ 224 h 427"/>
                <a:gd name="T62" fmla="*/ 198 w 317"/>
                <a:gd name="T63" fmla="*/ 404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17" h="427">
                  <a:moveTo>
                    <a:pt x="219" y="413"/>
                  </a:moveTo>
                  <a:cubicBezTo>
                    <a:pt x="211" y="402"/>
                    <a:pt x="202" y="403"/>
                    <a:pt x="207" y="389"/>
                  </a:cubicBezTo>
                  <a:cubicBezTo>
                    <a:pt x="206" y="359"/>
                    <a:pt x="211" y="328"/>
                    <a:pt x="204" y="299"/>
                  </a:cubicBezTo>
                  <a:cubicBezTo>
                    <a:pt x="202" y="293"/>
                    <a:pt x="186" y="305"/>
                    <a:pt x="186" y="305"/>
                  </a:cubicBezTo>
                  <a:cubicBezTo>
                    <a:pt x="187" y="299"/>
                    <a:pt x="188" y="293"/>
                    <a:pt x="189" y="287"/>
                  </a:cubicBezTo>
                  <a:cubicBezTo>
                    <a:pt x="190" y="284"/>
                    <a:pt x="194" y="280"/>
                    <a:pt x="192" y="278"/>
                  </a:cubicBezTo>
                  <a:cubicBezTo>
                    <a:pt x="188" y="274"/>
                    <a:pt x="174" y="272"/>
                    <a:pt x="174" y="272"/>
                  </a:cubicBezTo>
                  <a:cubicBezTo>
                    <a:pt x="165" y="259"/>
                    <a:pt x="167" y="245"/>
                    <a:pt x="162" y="230"/>
                  </a:cubicBezTo>
                  <a:cubicBezTo>
                    <a:pt x="163" y="223"/>
                    <a:pt x="163" y="216"/>
                    <a:pt x="165" y="209"/>
                  </a:cubicBezTo>
                  <a:cubicBezTo>
                    <a:pt x="166" y="206"/>
                    <a:pt x="173" y="203"/>
                    <a:pt x="171" y="200"/>
                  </a:cubicBezTo>
                  <a:cubicBezTo>
                    <a:pt x="167" y="195"/>
                    <a:pt x="153" y="194"/>
                    <a:pt x="153" y="194"/>
                  </a:cubicBezTo>
                  <a:cubicBezTo>
                    <a:pt x="157" y="178"/>
                    <a:pt x="169" y="175"/>
                    <a:pt x="150" y="170"/>
                  </a:cubicBezTo>
                  <a:cubicBezTo>
                    <a:pt x="149" y="167"/>
                    <a:pt x="150" y="163"/>
                    <a:pt x="147" y="161"/>
                  </a:cubicBezTo>
                  <a:cubicBezTo>
                    <a:pt x="142" y="157"/>
                    <a:pt x="129" y="155"/>
                    <a:pt x="129" y="155"/>
                  </a:cubicBezTo>
                  <a:cubicBezTo>
                    <a:pt x="130" y="152"/>
                    <a:pt x="133" y="149"/>
                    <a:pt x="132" y="146"/>
                  </a:cubicBezTo>
                  <a:cubicBezTo>
                    <a:pt x="125" y="125"/>
                    <a:pt x="107" y="125"/>
                    <a:pt x="135" y="131"/>
                  </a:cubicBezTo>
                  <a:cubicBezTo>
                    <a:pt x="141" y="150"/>
                    <a:pt x="147" y="131"/>
                    <a:pt x="150" y="122"/>
                  </a:cubicBezTo>
                  <a:cubicBezTo>
                    <a:pt x="163" y="131"/>
                    <a:pt x="177" y="139"/>
                    <a:pt x="192" y="143"/>
                  </a:cubicBezTo>
                  <a:cubicBezTo>
                    <a:pt x="198" y="168"/>
                    <a:pt x="201" y="169"/>
                    <a:pt x="228" y="173"/>
                  </a:cubicBezTo>
                  <a:cubicBezTo>
                    <a:pt x="251" y="181"/>
                    <a:pt x="277" y="178"/>
                    <a:pt x="300" y="170"/>
                  </a:cubicBezTo>
                  <a:cubicBezTo>
                    <a:pt x="304" y="157"/>
                    <a:pt x="301" y="153"/>
                    <a:pt x="288" y="149"/>
                  </a:cubicBezTo>
                  <a:cubicBezTo>
                    <a:pt x="276" y="153"/>
                    <a:pt x="273" y="161"/>
                    <a:pt x="264" y="170"/>
                  </a:cubicBezTo>
                  <a:cubicBezTo>
                    <a:pt x="240" y="146"/>
                    <a:pt x="238" y="143"/>
                    <a:pt x="201" y="140"/>
                  </a:cubicBezTo>
                  <a:cubicBezTo>
                    <a:pt x="193" y="117"/>
                    <a:pt x="152" y="109"/>
                    <a:pt x="129" y="104"/>
                  </a:cubicBezTo>
                  <a:cubicBezTo>
                    <a:pt x="124" y="83"/>
                    <a:pt x="115" y="89"/>
                    <a:pt x="120" y="104"/>
                  </a:cubicBezTo>
                  <a:cubicBezTo>
                    <a:pt x="129" y="91"/>
                    <a:pt x="127" y="85"/>
                    <a:pt x="114" y="77"/>
                  </a:cubicBezTo>
                  <a:cubicBezTo>
                    <a:pt x="136" y="70"/>
                    <a:pt x="136" y="49"/>
                    <a:pt x="159" y="41"/>
                  </a:cubicBezTo>
                  <a:cubicBezTo>
                    <a:pt x="168" y="4"/>
                    <a:pt x="231" y="24"/>
                    <a:pt x="258" y="23"/>
                  </a:cubicBezTo>
                  <a:cubicBezTo>
                    <a:pt x="259" y="32"/>
                    <a:pt x="258" y="42"/>
                    <a:pt x="261" y="50"/>
                  </a:cubicBezTo>
                  <a:cubicBezTo>
                    <a:pt x="262" y="53"/>
                    <a:pt x="269" y="50"/>
                    <a:pt x="270" y="53"/>
                  </a:cubicBezTo>
                  <a:cubicBezTo>
                    <a:pt x="271" y="56"/>
                    <a:pt x="266" y="59"/>
                    <a:pt x="264" y="62"/>
                  </a:cubicBezTo>
                  <a:cubicBezTo>
                    <a:pt x="261" y="68"/>
                    <a:pt x="259" y="80"/>
                    <a:pt x="258" y="86"/>
                  </a:cubicBezTo>
                  <a:cubicBezTo>
                    <a:pt x="261" y="88"/>
                    <a:pt x="263" y="91"/>
                    <a:pt x="267" y="92"/>
                  </a:cubicBezTo>
                  <a:cubicBezTo>
                    <a:pt x="279" y="94"/>
                    <a:pt x="292" y="91"/>
                    <a:pt x="303" y="95"/>
                  </a:cubicBezTo>
                  <a:cubicBezTo>
                    <a:pt x="306" y="96"/>
                    <a:pt x="301" y="101"/>
                    <a:pt x="300" y="104"/>
                  </a:cubicBezTo>
                  <a:cubicBezTo>
                    <a:pt x="293" y="133"/>
                    <a:pt x="301" y="107"/>
                    <a:pt x="294" y="128"/>
                  </a:cubicBezTo>
                  <a:cubicBezTo>
                    <a:pt x="293" y="135"/>
                    <a:pt x="284" y="147"/>
                    <a:pt x="291" y="149"/>
                  </a:cubicBezTo>
                  <a:cubicBezTo>
                    <a:pt x="298" y="151"/>
                    <a:pt x="303" y="131"/>
                    <a:pt x="303" y="131"/>
                  </a:cubicBezTo>
                  <a:cubicBezTo>
                    <a:pt x="307" y="103"/>
                    <a:pt x="317" y="81"/>
                    <a:pt x="282" y="74"/>
                  </a:cubicBezTo>
                  <a:cubicBezTo>
                    <a:pt x="274" y="49"/>
                    <a:pt x="292" y="18"/>
                    <a:pt x="255" y="11"/>
                  </a:cubicBezTo>
                  <a:cubicBezTo>
                    <a:pt x="243" y="9"/>
                    <a:pt x="231" y="9"/>
                    <a:pt x="219" y="8"/>
                  </a:cubicBezTo>
                  <a:cubicBezTo>
                    <a:pt x="191" y="10"/>
                    <a:pt x="165" y="0"/>
                    <a:pt x="150" y="23"/>
                  </a:cubicBezTo>
                  <a:cubicBezTo>
                    <a:pt x="145" y="47"/>
                    <a:pt x="137" y="39"/>
                    <a:pt x="120" y="50"/>
                  </a:cubicBezTo>
                  <a:cubicBezTo>
                    <a:pt x="116" y="56"/>
                    <a:pt x="112" y="62"/>
                    <a:pt x="108" y="68"/>
                  </a:cubicBezTo>
                  <a:cubicBezTo>
                    <a:pt x="106" y="71"/>
                    <a:pt x="108" y="77"/>
                    <a:pt x="105" y="80"/>
                  </a:cubicBezTo>
                  <a:cubicBezTo>
                    <a:pt x="100" y="84"/>
                    <a:pt x="87" y="86"/>
                    <a:pt x="87" y="86"/>
                  </a:cubicBezTo>
                  <a:cubicBezTo>
                    <a:pt x="90" y="95"/>
                    <a:pt x="97" y="111"/>
                    <a:pt x="87" y="119"/>
                  </a:cubicBezTo>
                  <a:cubicBezTo>
                    <a:pt x="82" y="123"/>
                    <a:pt x="69" y="113"/>
                    <a:pt x="69" y="113"/>
                  </a:cubicBezTo>
                  <a:cubicBezTo>
                    <a:pt x="51" y="117"/>
                    <a:pt x="52" y="122"/>
                    <a:pt x="48" y="140"/>
                  </a:cubicBezTo>
                  <a:cubicBezTo>
                    <a:pt x="52" y="152"/>
                    <a:pt x="52" y="148"/>
                    <a:pt x="48" y="164"/>
                  </a:cubicBezTo>
                  <a:cubicBezTo>
                    <a:pt x="46" y="170"/>
                    <a:pt x="42" y="182"/>
                    <a:pt x="42" y="182"/>
                  </a:cubicBezTo>
                  <a:cubicBezTo>
                    <a:pt x="38" y="222"/>
                    <a:pt x="41" y="208"/>
                    <a:pt x="21" y="194"/>
                  </a:cubicBezTo>
                  <a:cubicBezTo>
                    <a:pt x="10" y="201"/>
                    <a:pt x="12" y="208"/>
                    <a:pt x="0" y="212"/>
                  </a:cubicBezTo>
                  <a:cubicBezTo>
                    <a:pt x="3" y="214"/>
                    <a:pt x="5" y="218"/>
                    <a:pt x="9" y="218"/>
                  </a:cubicBezTo>
                  <a:cubicBezTo>
                    <a:pt x="15" y="218"/>
                    <a:pt x="27" y="212"/>
                    <a:pt x="27" y="212"/>
                  </a:cubicBezTo>
                  <a:cubicBezTo>
                    <a:pt x="29" y="206"/>
                    <a:pt x="35" y="201"/>
                    <a:pt x="36" y="194"/>
                  </a:cubicBezTo>
                  <a:cubicBezTo>
                    <a:pt x="45" y="139"/>
                    <a:pt x="27" y="161"/>
                    <a:pt x="48" y="140"/>
                  </a:cubicBezTo>
                  <a:cubicBezTo>
                    <a:pt x="57" y="112"/>
                    <a:pt x="59" y="113"/>
                    <a:pt x="93" y="110"/>
                  </a:cubicBezTo>
                  <a:cubicBezTo>
                    <a:pt x="99" y="108"/>
                    <a:pt x="104" y="101"/>
                    <a:pt x="111" y="101"/>
                  </a:cubicBezTo>
                  <a:cubicBezTo>
                    <a:pt x="118" y="101"/>
                    <a:pt x="123" y="108"/>
                    <a:pt x="129" y="110"/>
                  </a:cubicBezTo>
                  <a:cubicBezTo>
                    <a:pt x="139" y="120"/>
                    <a:pt x="146" y="130"/>
                    <a:pt x="156" y="140"/>
                  </a:cubicBezTo>
                  <a:cubicBezTo>
                    <a:pt x="163" y="169"/>
                    <a:pt x="147" y="200"/>
                    <a:pt x="171" y="224"/>
                  </a:cubicBezTo>
                  <a:cubicBezTo>
                    <a:pt x="174" y="234"/>
                    <a:pt x="177" y="244"/>
                    <a:pt x="180" y="254"/>
                  </a:cubicBezTo>
                  <a:cubicBezTo>
                    <a:pt x="180" y="262"/>
                    <a:pt x="170" y="395"/>
                    <a:pt x="198" y="404"/>
                  </a:cubicBezTo>
                  <a:cubicBezTo>
                    <a:pt x="202" y="422"/>
                    <a:pt x="205" y="427"/>
                    <a:pt x="219" y="41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61" name="Freeform 77"/>
            <p:cNvSpPr>
              <a:spLocks/>
            </p:cNvSpPr>
            <p:nvPr/>
          </p:nvSpPr>
          <p:spPr bwMode="auto">
            <a:xfrm>
              <a:off x="1199" y="2709"/>
              <a:ext cx="25" cy="155"/>
            </a:xfrm>
            <a:custGeom>
              <a:avLst/>
              <a:gdLst>
                <a:gd name="T0" fmla="*/ 95 w 99"/>
                <a:gd name="T1" fmla="*/ 564 h 580"/>
                <a:gd name="T2" fmla="*/ 68 w 99"/>
                <a:gd name="T3" fmla="*/ 576 h 580"/>
                <a:gd name="T4" fmla="*/ 59 w 99"/>
                <a:gd name="T5" fmla="*/ 579 h 580"/>
                <a:gd name="T6" fmla="*/ 53 w 99"/>
                <a:gd name="T7" fmla="*/ 564 h 580"/>
                <a:gd name="T8" fmla="*/ 47 w 99"/>
                <a:gd name="T9" fmla="*/ 549 h 580"/>
                <a:gd name="T10" fmla="*/ 50 w 99"/>
                <a:gd name="T11" fmla="*/ 534 h 580"/>
                <a:gd name="T12" fmla="*/ 53 w 99"/>
                <a:gd name="T13" fmla="*/ 543 h 580"/>
                <a:gd name="T14" fmla="*/ 56 w 99"/>
                <a:gd name="T15" fmla="*/ 534 h 580"/>
                <a:gd name="T16" fmla="*/ 74 w 99"/>
                <a:gd name="T17" fmla="*/ 492 h 580"/>
                <a:gd name="T18" fmla="*/ 83 w 99"/>
                <a:gd name="T19" fmla="*/ 450 h 580"/>
                <a:gd name="T20" fmla="*/ 71 w 99"/>
                <a:gd name="T21" fmla="*/ 420 h 580"/>
                <a:gd name="T22" fmla="*/ 59 w 99"/>
                <a:gd name="T23" fmla="*/ 219 h 580"/>
                <a:gd name="T24" fmla="*/ 56 w 99"/>
                <a:gd name="T25" fmla="*/ 177 h 580"/>
                <a:gd name="T26" fmla="*/ 50 w 99"/>
                <a:gd name="T27" fmla="*/ 195 h 580"/>
                <a:gd name="T28" fmla="*/ 38 w 99"/>
                <a:gd name="T29" fmla="*/ 84 h 580"/>
                <a:gd name="T30" fmla="*/ 14 w 99"/>
                <a:gd name="T31" fmla="*/ 60 h 580"/>
                <a:gd name="T32" fmla="*/ 11 w 99"/>
                <a:gd name="T33" fmla="*/ 0 h 580"/>
                <a:gd name="T34" fmla="*/ 20 w 99"/>
                <a:gd name="T35" fmla="*/ 21 h 580"/>
                <a:gd name="T36" fmla="*/ 32 w 99"/>
                <a:gd name="T37" fmla="*/ 57 h 580"/>
                <a:gd name="T38" fmla="*/ 35 w 99"/>
                <a:gd name="T39" fmla="*/ 102 h 580"/>
                <a:gd name="T40" fmla="*/ 53 w 99"/>
                <a:gd name="T41" fmla="*/ 108 h 580"/>
                <a:gd name="T42" fmla="*/ 71 w 99"/>
                <a:gd name="T43" fmla="*/ 210 h 580"/>
                <a:gd name="T44" fmla="*/ 68 w 99"/>
                <a:gd name="T45" fmla="*/ 366 h 580"/>
                <a:gd name="T46" fmla="*/ 65 w 99"/>
                <a:gd name="T47" fmla="*/ 504 h 580"/>
                <a:gd name="T48" fmla="*/ 68 w 99"/>
                <a:gd name="T49" fmla="*/ 495 h 580"/>
                <a:gd name="T50" fmla="*/ 65 w 99"/>
                <a:gd name="T51" fmla="*/ 516 h 580"/>
                <a:gd name="T52" fmla="*/ 68 w 99"/>
                <a:gd name="T53" fmla="*/ 528 h 580"/>
                <a:gd name="T54" fmla="*/ 92 w 99"/>
                <a:gd name="T55" fmla="*/ 531 h 580"/>
                <a:gd name="T56" fmla="*/ 95 w 99"/>
                <a:gd name="T57" fmla="*/ 564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9" h="580">
                  <a:moveTo>
                    <a:pt x="95" y="564"/>
                  </a:moveTo>
                  <a:cubicBezTo>
                    <a:pt x="81" y="574"/>
                    <a:pt x="89" y="569"/>
                    <a:pt x="68" y="576"/>
                  </a:cubicBezTo>
                  <a:cubicBezTo>
                    <a:pt x="65" y="577"/>
                    <a:pt x="59" y="579"/>
                    <a:pt x="59" y="579"/>
                  </a:cubicBezTo>
                  <a:cubicBezTo>
                    <a:pt x="28" y="574"/>
                    <a:pt x="48" y="580"/>
                    <a:pt x="53" y="564"/>
                  </a:cubicBezTo>
                  <a:cubicBezTo>
                    <a:pt x="43" y="561"/>
                    <a:pt x="30" y="555"/>
                    <a:pt x="47" y="549"/>
                  </a:cubicBezTo>
                  <a:cubicBezTo>
                    <a:pt x="48" y="544"/>
                    <a:pt x="46" y="538"/>
                    <a:pt x="50" y="534"/>
                  </a:cubicBezTo>
                  <a:cubicBezTo>
                    <a:pt x="52" y="532"/>
                    <a:pt x="50" y="543"/>
                    <a:pt x="53" y="543"/>
                  </a:cubicBezTo>
                  <a:cubicBezTo>
                    <a:pt x="56" y="543"/>
                    <a:pt x="55" y="537"/>
                    <a:pt x="56" y="534"/>
                  </a:cubicBezTo>
                  <a:cubicBezTo>
                    <a:pt x="59" y="510"/>
                    <a:pt x="56" y="504"/>
                    <a:pt x="74" y="492"/>
                  </a:cubicBezTo>
                  <a:cubicBezTo>
                    <a:pt x="77" y="478"/>
                    <a:pt x="78" y="464"/>
                    <a:pt x="83" y="450"/>
                  </a:cubicBezTo>
                  <a:cubicBezTo>
                    <a:pt x="79" y="439"/>
                    <a:pt x="74" y="431"/>
                    <a:pt x="71" y="420"/>
                  </a:cubicBezTo>
                  <a:cubicBezTo>
                    <a:pt x="73" y="374"/>
                    <a:pt x="96" y="231"/>
                    <a:pt x="59" y="219"/>
                  </a:cubicBezTo>
                  <a:cubicBezTo>
                    <a:pt x="58" y="205"/>
                    <a:pt x="61" y="190"/>
                    <a:pt x="56" y="177"/>
                  </a:cubicBezTo>
                  <a:cubicBezTo>
                    <a:pt x="54" y="171"/>
                    <a:pt x="50" y="195"/>
                    <a:pt x="50" y="195"/>
                  </a:cubicBezTo>
                  <a:cubicBezTo>
                    <a:pt x="34" y="162"/>
                    <a:pt x="42" y="121"/>
                    <a:pt x="38" y="84"/>
                  </a:cubicBezTo>
                  <a:cubicBezTo>
                    <a:pt x="18" y="104"/>
                    <a:pt x="33" y="73"/>
                    <a:pt x="14" y="60"/>
                  </a:cubicBezTo>
                  <a:cubicBezTo>
                    <a:pt x="0" y="103"/>
                    <a:pt x="8" y="84"/>
                    <a:pt x="11" y="0"/>
                  </a:cubicBezTo>
                  <a:cubicBezTo>
                    <a:pt x="13" y="7"/>
                    <a:pt x="19" y="14"/>
                    <a:pt x="20" y="21"/>
                  </a:cubicBezTo>
                  <a:cubicBezTo>
                    <a:pt x="28" y="59"/>
                    <a:pt x="11" y="50"/>
                    <a:pt x="32" y="57"/>
                  </a:cubicBezTo>
                  <a:cubicBezTo>
                    <a:pt x="33" y="72"/>
                    <a:pt x="29" y="88"/>
                    <a:pt x="35" y="102"/>
                  </a:cubicBezTo>
                  <a:cubicBezTo>
                    <a:pt x="37" y="108"/>
                    <a:pt x="53" y="108"/>
                    <a:pt x="53" y="108"/>
                  </a:cubicBezTo>
                  <a:cubicBezTo>
                    <a:pt x="58" y="249"/>
                    <a:pt x="40" y="164"/>
                    <a:pt x="71" y="210"/>
                  </a:cubicBezTo>
                  <a:cubicBezTo>
                    <a:pt x="80" y="261"/>
                    <a:pt x="85" y="316"/>
                    <a:pt x="68" y="366"/>
                  </a:cubicBezTo>
                  <a:cubicBezTo>
                    <a:pt x="67" y="412"/>
                    <a:pt x="65" y="458"/>
                    <a:pt x="65" y="504"/>
                  </a:cubicBezTo>
                  <a:cubicBezTo>
                    <a:pt x="65" y="507"/>
                    <a:pt x="68" y="492"/>
                    <a:pt x="68" y="495"/>
                  </a:cubicBezTo>
                  <a:cubicBezTo>
                    <a:pt x="68" y="502"/>
                    <a:pt x="66" y="509"/>
                    <a:pt x="65" y="516"/>
                  </a:cubicBezTo>
                  <a:cubicBezTo>
                    <a:pt x="66" y="520"/>
                    <a:pt x="64" y="526"/>
                    <a:pt x="68" y="528"/>
                  </a:cubicBezTo>
                  <a:cubicBezTo>
                    <a:pt x="75" y="532"/>
                    <a:pt x="87" y="525"/>
                    <a:pt x="92" y="531"/>
                  </a:cubicBezTo>
                  <a:cubicBezTo>
                    <a:pt x="99" y="540"/>
                    <a:pt x="94" y="553"/>
                    <a:pt x="95" y="56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62" name="Freeform 78"/>
            <p:cNvSpPr>
              <a:spLocks/>
            </p:cNvSpPr>
            <p:nvPr/>
          </p:nvSpPr>
          <p:spPr bwMode="auto">
            <a:xfrm>
              <a:off x="1220" y="2733"/>
              <a:ext cx="40" cy="120"/>
            </a:xfrm>
            <a:custGeom>
              <a:avLst/>
              <a:gdLst>
                <a:gd name="T0" fmla="*/ 154 w 159"/>
                <a:gd name="T1" fmla="*/ 451 h 451"/>
                <a:gd name="T2" fmla="*/ 109 w 159"/>
                <a:gd name="T3" fmla="*/ 436 h 451"/>
                <a:gd name="T4" fmla="*/ 79 w 159"/>
                <a:gd name="T5" fmla="*/ 358 h 451"/>
                <a:gd name="T6" fmla="*/ 67 w 159"/>
                <a:gd name="T7" fmla="*/ 241 h 451"/>
                <a:gd name="T8" fmla="*/ 40 w 159"/>
                <a:gd name="T9" fmla="*/ 226 h 451"/>
                <a:gd name="T10" fmla="*/ 34 w 159"/>
                <a:gd name="T11" fmla="*/ 40 h 451"/>
                <a:gd name="T12" fmla="*/ 19 w 159"/>
                <a:gd name="T13" fmla="*/ 37 h 451"/>
                <a:gd name="T14" fmla="*/ 10 w 159"/>
                <a:gd name="T15" fmla="*/ 31 h 451"/>
                <a:gd name="T16" fmla="*/ 1 w 159"/>
                <a:gd name="T17" fmla="*/ 13 h 451"/>
                <a:gd name="T18" fmla="*/ 4 w 159"/>
                <a:gd name="T19" fmla="*/ 1 h 451"/>
                <a:gd name="T20" fmla="*/ 10 w 159"/>
                <a:gd name="T21" fmla="*/ 10 h 451"/>
                <a:gd name="T22" fmla="*/ 13 w 159"/>
                <a:gd name="T23" fmla="*/ 37 h 451"/>
                <a:gd name="T24" fmla="*/ 40 w 159"/>
                <a:gd name="T25" fmla="*/ 55 h 451"/>
                <a:gd name="T26" fmla="*/ 49 w 159"/>
                <a:gd name="T27" fmla="*/ 256 h 451"/>
                <a:gd name="T28" fmla="*/ 88 w 159"/>
                <a:gd name="T29" fmla="*/ 268 h 451"/>
                <a:gd name="T30" fmla="*/ 97 w 159"/>
                <a:gd name="T31" fmla="*/ 352 h 451"/>
                <a:gd name="T32" fmla="*/ 112 w 159"/>
                <a:gd name="T33" fmla="*/ 367 h 451"/>
                <a:gd name="T34" fmla="*/ 115 w 159"/>
                <a:gd name="T35" fmla="*/ 406 h 451"/>
                <a:gd name="T36" fmla="*/ 151 w 159"/>
                <a:gd name="T37" fmla="*/ 424 h 451"/>
                <a:gd name="T38" fmla="*/ 154 w 159"/>
                <a:gd name="T39" fmla="*/ 451 h 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9" h="451">
                  <a:moveTo>
                    <a:pt x="154" y="451"/>
                  </a:moveTo>
                  <a:cubicBezTo>
                    <a:pt x="139" y="446"/>
                    <a:pt x="124" y="441"/>
                    <a:pt x="109" y="436"/>
                  </a:cubicBezTo>
                  <a:cubicBezTo>
                    <a:pt x="131" y="370"/>
                    <a:pt x="130" y="363"/>
                    <a:pt x="79" y="358"/>
                  </a:cubicBezTo>
                  <a:cubicBezTo>
                    <a:pt x="73" y="306"/>
                    <a:pt x="70" y="316"/>
                    <a:pt x="67" y="241"/>
                  </a:cubicBezTo>
                  <a:cubicBezTo>
                    <a:pt x="47" y="254"/>
                    <a:pt x="59" y="232"/>
                    <a:pt x="40" y="226"/>
                  </a:cubicBezTo>
                  <a:cubicBezTo>
                    <a:pt x="38" y="164"/>
                    <a:pt x="41" y="102"/>
                    <a:pt x="34" y="40"/>
                  </a:cubicBezTo>
                  <a:cubicBezTo>
                    <a:pt x="33" y="35"/>
                    <a:pt x="24" y="39"/>
                    <a:pt x="19" y="37"/>
                  </a:cubicBezTo>
                  <a:cubicBezTo>
                    <a:pt x="16" y="36"/>
                    <a:pt x="13" y="33"/>
                    <a:pt x="10" y="31"/>
                  </a:cubicBezTo>
                  <a:cubicBezTo>
                    <a:pt x="34" y="23"/>
                    <a:pt x="14" y="16"/>
                    <a:pt x="1" y="13"/>
                  </a:cubicBezTo>
                  <a:cubicBezTo>
                    <a:pt x="2" y="9"/>
                    <a:pt x="0" y="2"/>
                    <a:pt x="4" y="1"/>
                  </a:cubicBezTo>
                  <a:cubicBezTo>
                    <a:pt x="7" y="0"/>
                    <a:pt x="9" y="7"/>
                    <a:pt x="10" y="10"/>
                  </a:cubicBezTo>
                  <a:cubicBezTo>
                    <a:pt x="12" y="19"/>
                    <a:pt x="11" y="28"/>
                    <a:pt x="13" y="37"/>
                  </a:cubicBezTo>
                  <a:cubicBezTo>
                    <a:pt x="16" y="49"/>
                    <a:pt x="30" y="52"/>
                    <a:pt x="40" y="55"/>
                  </a:cubicBezTo>
                  <a:cubicBezTo>
                    <a:pt x="44" y="122"/>
                    <a:pt x="47" y="188"/>
                    <a:pt x="49" y="256"/>
                  </a:cubicBezTo>
                  <a:cubicBezTo>
                    <a:pt x="69" y="243"/>
                    <a:pt x="73" y="258"/>
                    <a:pt x="88" y="268"/>
                  </a:cubicBezTo>
                  <a:cubicBezTo>
                    <a:pt x="83" y="294"/>
                    <a:pt x="60" y="377"/>
                    <a:pt x="97" y="352"/>
                  </a:cubicBezTo>
                  <a:cubicBezTo>
                    <a:pt x="101" y="358"/>
                    <a:pt x="110" y="360"/>
                    <a:pt x="112" y="367"/>
                  </a:cubicBezTo>
                  <a:cubicBezTo>
                    <a:pt x="115" y="380"/>
                    <a:pt x="112" y="393"/>
                    <a:pt x="115" y="406"/>
                  </a:cubicBezTo>
                  <a:cubicBezTo>
                    <a:pt x="117" y="412"/>
                    <a:pt x="145" y="422"/>
                    <a:pt x="151" y="424"/>
                  </a:cubicBezTo>
                  <a:cubicBezTo>
                    <a:pt x="154" y="434"/>
                    <a:pt x="159" y="441"/>
                    <a:pt x="154" y="451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63" name="Freeform 79"/>
            <p:cNvSpPr>
              <a:spLocks/>
            </p:cNvSpPr>
            <p:nvPr/>
          </p:nvSpPr>
          <p:spPr bwMode="auto">
            <a:xfrm flipH="1">
              <a:off x="944" y="1080"/>
              <a:ext cx="665" cy="1189"/>
            </a:xfrm>
            <a:custGeom>
              <a:avLst/>
              <a:gdLst>
                <a:gd name="T0" fmla="*/ 1068 w 1308"/>
                <a:gd name="T1" fmla="*/ 2262 h 2378"/>
                <a:gd name="T2" fmla="*/ 955 w 1308"/>
                <a:gd name="T3" fmla="*/ 2290 h 2378"/>
                <a:gd name="T4" fmla="*/ 904 w 1308"/>
                <a:gd name="T5" fmla="*/ 2308 h 2378"/>
                <a:gd name="T6" fmla="*/ 593 w 1308"/>
                <a:gd name="T7" fmla="*/ 2226 h 2378"/>
                <a:gd name="T8" fmla="*/ 317 w 1308"/>
                <a:gd name="T9" fmla="*/ 2147 h 2378"/>
                <a:gd name="T10" fmla="*/ 260 w 1308"/>
                <a:gd name="T11" fmla="*/ 2105 h 2378"/>
                <a:gd name="T12" fmla="*/ 222 w 1308"/>
                <a:gd name="T13" fmla="*/ 2043 h 2378"/>
                <a:gd name="T14" fmla="*/ 142 w 1308"/>
                <a:gd name="T15" fmla="*/ 1983 h 2378"/>
                <a:gd name="T16" fmla="*/ 125 w 1308"/>
                <a:gd name="T17" fmla="*/ 1968 h 2378"/>
                <a:gd name="T18" fmla="*/ 49 w 1308"/>
                <a:gd name="T19" fmla="*/ 1924 h 2378"/>
                <a:gd name="T20" fmla="*/ 4 w 1308"/>
                <a:gd name="T21" fmla="*/ 1833 h 2378"/>
                <a:gd name="T22" fmla="*/ 53 w 1308"/>
                <a:gd name="T23" fmla="*/ 1824 h 2378"/>
                <a:gd name="T24" fmla="*/ 120 w 1308"/>
                <a:gd name="T25" fmla="*/ 1749 h 2378"/>
                <a:gd name="T26" fmla="*/ 192 w 1308"/>
                <a:gd name="T27" fmla="*/ 1668 h 2378"/>
                <a:gd name="T28" fmla="*/ 244 w 1308"/>
                <a:gd name="T29" fmla="*/ 1588 h 2378"/>
                <a:gd name="T30" fmla="*/ 297 w 1308"/>
                <a:gd name="T31" fmla="*/ 1452 h 2378"/>
                <a:gd name="T32" fmla="*/ 274 w 1308"/>
                <a:gd name="T33" fmla="*/ 1414 h 2378"/>
                <a:gd name="T34" fmla="*/ 331 w 1308"/>
                <a:gd name="T35" fmla="*/ 1024 h 2378"/>
                <a:gd name="T36" fmla="*/ 420 w 1308"/>
                <a:gd name="T37" fmla="*/ 648 h 2378"/>
                <a:gd name="T38" fmla="*/ 389 w 1308"/>
                <a:gd name="T39" fmla="*/ 552 h 2378"/>
                <a:gd name="T40" fmla="*/ 426 w 1308"/>
                <a:gd name="T41" fmla="*/ 458 h 2378"/>
                <a:gd name="T42" fmla="*/ 395 w 1308"/>
                <a:gd name="T43" fmla="*/ 457 h 2378"/>
                <a:gd name="T44" fmla="*/ 345 w 1308"/>
                <a:gd name="T45" fmla="*/ 487 h 2378"/>
                <a:gd name="T46" fmla="*/ 348 w 1308"/>
                <a:gd name="T47" fmla="*/ 450 h 2378"/>
                <a:gd name="T48" fmla="*/ 323 w 1308"/>
                <a:gd name="T49" fmla="*/ 421 h 2378"/>
                <a:gd name="T50" fmla="*/ 392 w 1308"/>
                <a:gd name="T51" fmla="*/ 344 h 2378"/>
                <a:gd name="T52" fmla="*/ 417 w 1308"/>
                <a:gd name="T53" fmla="*/ 299 h 2378"/>
                <a:gd name="T54" fmla="*/ 470 w 1308"/>
                <a:gd name="T55" fmla="*/ 236 h 2378"/>
                <a:gd name="T56" fmla="*/ 536 w 1308"/>
                <a:gd name="T57" fmla="*/ 198 h 2378"/>
                <a:gd name="T58" fmla="*/ 584 w 1308"/>
                <a:gd name="T59" fmla="*/ 69 h 2378"/>
                <a:gd name="T60" fmla="*/ 651 w 1308"/>
                <a:gd name="T61" fmla="*/ 34 h 2378"/>
                <a:gd name="T62" fmla="*/ 741 w 1308"/>
                <a:gd name="T63" fmla="*/ 4 h 2378"/>
                <a:gd name="T64" fmla="*/ 851 w 1308"/>
                <a:gd name="T65" fmla="*/ 8 h 2378"/>
                <a:gd name="T66" fmla="*/ 1025 w 1308"/>
                <a:gd name="T67" fmla="*/ 50 h 2378"/>
                <a:gd name="T68" fmla="*/ 1100 w 1308"/>
                <a:gd name="T69" fmla="*/ 102 h 2378"/>
                <a:gd name="T70" fmla="*/ 1142 w 1308"/>
                <a:gd name="T71" fmla="*/ 180 h 2378"/>
                <a:gd name="T72" fmla="*/ 1184 w 1308"/>
                <a:gd name="T73" fmla="*/ 203 h 2378"/>
                <a:gd name="T74" fmla="*/ 1279 w 1308"/>
                <a:gd name="T75" fmla="*/ 308 h 2378"/>
                <a:gd name="T76" fmla="*/ 1308 w 1308"/>
                <a:gd name="T77" fmla="*/ 362 h 2378"/>
                <a:gd name="T78" fmla="*/ 1278 w 1308"/>
                <a:gd name="T79" fmla="*/ 474 h 2378"/>
                <a:gd name="T80" fmla="*/ 1240 w 1308"/>
                <a:gd name="T81" fmla="*/ 495 h 2378"/>
                <a:gd name="T82" fmla="*/ 1230 w 1308"/>
                <a:gd name="T83" fmla="*/ 528 h 2378"/>
                <a:gd name="T84" fmla="*/ 1282 w 1308"/>
                <a:gd name="T85" fmla="*/ 599 h 2378"/>
                <a:gd name="T86" fmla="*/ 1236 w 1308"/>
                <a:gd name="T87" fmla="*/ 636 h 2378"/>
                <a:gd name="T88" fmla="*/ 1239 w 1308"/>
                <a:gd name="T89" fmla="*/ 661 h 2378"/>
                <a:gd name="T90" fmla="*/ 1237 w 1308"/>
                <a:gd name="T91" fmla="*/ 705 h 2378"/>
                <a:gd name="T92" fmla="*/ 1248 w 1308"/>
                <a:gd name="T93" fmla="*/ 728 h 2378"/>
                <a:gd name="T94" fmla="*/ 1234 w 1308"/>
                <a:gd name="T95" fmla="*/ 811 h 2378"/>
                <a:gd name="T96" fmla="*/ 1240 w 1308"/>
                <a:gd name="T97" fmla="*/ 839 h 2378"/>
                <a:gd name="T98" fmla="*/ 1241 w 1308"/>
                <a:gd name="T99" fmla="*/ 836 h 2378"/>
                <a:gd name="T100" fmla="*/ 1207 w 1308"/>
                <a:gd name="T101" fmla="*/ 1004 h 2378"/>
                <a:gd name="T102" fmla="*/ 1110 w 1308"/>
                <a:gd name="T103" fmla="*/ 1618 h 2378"/>
                <a:gd name="T104" fmla="*/ 1066 w 1308"/>
                <a:gd name="T105" fmla="*/ 1713 h 2378"/>
                <a:gd name="T106" fmla="*/ 1070 w 1308"/>
                <a:gd name="T107" fmla="*/ 1894 h 2378"/>
                <a:gd name="T108" fmla="*/ 1064 w 1308"/>
                <a:gd name="T109" fmla="*/ 2083 h 2378"/>
                <a:gd name="T110" fmla="*/ 1051 w 1308"/>
                <a:gd name="T111" fmla="*/ 2199 h 2378"/>
                <a:gd name="T112" fmla="*/ 1068 w 1308"/>
                <a:gd name="T113" fmla="*/ 2214 h 2378"/>
                <a:gd name="T114" fmla="*/ 1068 w 1308"/>
                <a:gd name="T115" fmla="*/ 2262 h 23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08" h="2378">
                  <a:moveTo>
                    <a:pt x="1068" y="2262"/>
                  </a:moveTo>
                  <a:cubicBezTo>
                    <a:pt x="1034" y="2378"/>
                    <a:pt x="1058" y="2305"/>
                    <a:pt x="955" y="2290"/>
                  </a:cubicBezTo>
                  <a:cubicBezTo>
                    <a:pt x="938" y="2292"/>
                    <a:pt x="904" y="2308"/>
                    <a:pt x="904" y="2308"/>
                  </a:cubicBezTo>
                  <a:cubicBezTo>
                    <a:pt x="848" y="2297"/>
                    <a:pt x="691" y="2253"/>
                    <a:pt x="593" y="2226"/>
                  </a:cubicBezTo>
                  <a:cubicBezTo>
                    <a:pt x="495" y="2199"/>
                    <a:pt x="374" y="2167"/>
                    <a:pt x="317" y="2147"/>
                  </a:cubicBezTo>
                  <a:cubicBezTo>
                    <a:pt x="296" y="2135"/>
                    <a:pt x="277" y="2124"/>
                    <a:pt x="260" y="2105"/>
                  </a:cubicBezTo>
                  <a:cubicBezTo>
                    <a:pt x="253" y="2082"/>
                    <a:pt x="240" y="2054"/>
                    <a:pt x="222" y="2043"/>
                  </a:cubicBezTo>
                  <a:cubicBezTo>
                    <a:pt x="209" y="2003"/>
                    <a:pt x="176" y="1995"/>
                    <a:pt x="142" y="1983"/>
                  </a:cubicBezTo>
                  <a:cubicBezTo>
                    <a:pt x="126" y="1970"/>
                    <a:pt x="140" y="1976"/>
                    <a:pt x="125" y="1968"/>
                  </a:cubicBezTo>
                  <a:cubicBezTo>
                    <a:pt x="110" y="1958"/>
                    <a:pt x="68" y="1943"/>
                    <a:pt x="49" y="1924"/>
                  </a:cubicBezTo>
                  <a:cubicBezTo>
                    <a:pt x="29" y="1901"/>
                    <a:pt x="0" y="1854"/>
                    <a:pt x="4" y="1833"/>
                  </a:cubicBezTo>
                  <a:cubicBezTo>
                    <a:pt x="10" y="1818"/>
                    <a:pt x="40" y="1830"/>
                    <a:pt x="53" y="1824"/>
                  </a:cubicBezTo>
                  <a:cubicBezTo>
                    <a:pt x="74" y="1808"/>
                    <a:pt x="96" y="1776"/>
                    <a:pt x="120" y="1749"/>
                  </a:cubicBezTo>
                  <a:cubicBezTo>
                    <a:pt x="142" y="1724"/>
                    <a:pt x="171" y="1695"/>
                    <a:pt x="192" y="1668"/>
                  </a:cubicBezTo>
                  <a:cubicBezTo>
                    <a:pt x="201" y="1649"/>
                    <a:pt x="226" y="1624"/>
                    <a:pt x="244" y="1588"/>
                  </a:cubicBezTo>
                  <a:cubicBezTo>
                    <a:pt x="261" y="1553"/>
                    <a:pt x="291" y="1480"/>
                    <a:pt x="297" y="1452"/>
                  </a:cubicBezTo>
                  <a:cubicBezTo>
                    <a:pt x="296" y="1440"/>
                    <a:pt x="274" y="1414"/>
                    <a:pt x="274" y="1414"/>
                  </a:cubicBezTo>
                  <a:cubicBezTo>
                    <a:pt x="306" y="1258"/>
                    <a:pt x="330" y="1164"/>
                    <a:pt x="331" y="1024"/>
                  </a:cubicBezTo>
                  <a:cubicBezTo>
                    <a:pt x="350" y="893"/>
                    <a:pt x="410" y="718"/>
                    <a:pt x="420" y="648"/>
                  </a:cubicBezTo>
                  <a:cubicBezTo>
                    <a:pt x="430" y="569"/>
                    <a:pt x="388" y="584"/>
                    <a:pt x="389" y="552"/>
                  </a:cubicBezTo>
                  <a:cubicBezTo>
                    <a:pt x="405" y="457"/>
                    <a:pt x="426" y="482"/>
                    <a:pt x="426" y="458"/>
                  </a:cubicBezTo>
                  <a:cubicBezTo>
                    <a:pt x="423" y="446"/>
                    <a:pt x="406" y="457"/>
                    <a:pt x="395" y="457"/>
                  </a:cubicBezTo>
                  <a:cubicBezTo>
                    <a:pt x="385" y="458"/>
                    <a:pt x="345" y="487"/>
                    <a:pt x="345" y="487"/>
                  </a:cubicBezTo>
                  <a:cubicBezTo>
                    <a:pt x="330" y="486"/>
                    <a:pt x="354" y="462"/>
                    <a:pt x="348" y="450"/>
                  </a:cubicBezTo>
                  <a:cubicBezTo>
                    <a:pt x="344" y="439"/>
                    <a:pt x="316" y="438"/>
                    <a:pt x="323" y="421"/>
                  </a:cubicBezTo>
                  <a:cubicBezTo>
                    <a:pt x="309" y="373"/>
                    <a:pt x="359" y="359"/>
                    <a:pt x="392" y="344"/>
                  </a:cubicBezTo>
                  <a:cubicBezTo>
                    <a:pt x="406" y="322"/>
                    <a:pt x="411" y="314"/>
                    <a:pt x="417" y="299"/>
                  </a:cubicBezTo>
                  <a:cubicBezTo>
                    <a:pt x="432" y="281"/>
                    <a:pt x="453" y="250"/>
                    <a:pt x="470" y="236"/>
                  </a:cubicBezTo>
                  <a:cubicBezTo>
                    <a:pt x="483" y="229"/>
                    <a:pt x="520" y="228"/>
                    <a:pt x="536" y="198"/>
                  </a:cubicBezTo>
                  <a:cubicBezTo>
                    <a:pt x="554" y="151"/>
                    <a:pt x="543" y="99"/>
                    <a:pt x="584" y="69"/>
                  </a:cubicBezTo>
                  <a:cubicBezTo>
                    <a:pt x="603" y="54"/>
                    <a:pt x="629" y="37"/>
                    <a:pt x="651" y="34"/>
                  </a:cubicBezTo>
                  <a:cubicBezTo>
                    <a:pt x="675" y="25"/>
                    <a:pt x="708" y="9"/>
                    <a:pt x="741" y="4"/>
                  </a:cubicBezTo>
                  <a:cubicBezTo>
                    <a:pt x="773" y="0"/>
                    <a:pt x="804" y="1"/>
                    <a:pt x="851" y="8"/>
                  </a:cubicBezTo>
                  <a:cubicBezTo>
                    <a:pt x="949" y="34"/>
                    <a:pt x="929" y="22"/>
                    <a:pt x="1025" y="50"/>
                  </a:cubicBezTo>
                  <a:cubicBezTo>
                    <a:pt x="1032" y="54"/>
                    <a:pt x="1093" y="99"/>
                    <a:pt x="1100" y="102"/>
                  </a:cubicBezTo>
                  <a:cubicBezTo>
                    <a:pt x="1124" y="119"/>
                    <a:pt x="1127" y="165"/>
                    <a:pt x="1142" y="180"/>
                  </a:cubicBezTo>
                  <a:cubicBezTo>
                    <a:pt x="1149" y="190"/>
                    <a:pt x="1173" y="197"/>
                    <a:pt x="1184" y="203"/>
                  </a:cubicBezTo>
                  <a:cubicBezTo>
                    <a:pt x="1208" y="223"/>
                    <a:pt x="1256" y="286"/>
                    <a:pt x="1279" y="308"/>
                  </a:cubicBezTo>
                  <a:cubicBezTo>
                    <a:pt x="1298" y="344"/>
                    <a:pt x="1306" y="335"/>
                    <a:pt x="1308" y="362"/>
                  </a:cubicBezTo>
                  <a:cubicBezTo>
                    <a:pt x="1308" y="390"/>
                    <a:pt x="1289" y="451"/>
                    <a:pt x="1278" y="474"/>
                  </a:cubicBezTo>
                  <a:cubicBezTo>
                    <a:pt x="1266" y="483"/>
                    <a:pt x="1253" y="495"/>
                    <a:pt x="1240" y="495"/>
                  </a:cubicBezTo>
                  <a:cubicBezTo>
                    <a:pt x="1231" y="499"/>
                    <a:pt x="1231" y="503"/>
                    <a:pt x="1230" y="528"/>
                  </a:cubicBezTo>
                  <a:cubicBezTo>
                    <a:pt x="1236" y="545"/>
                    <a:pt x="1280" y="582"/>
                    <a:pt x="1282" y="599"/>
                  </a:cubicBezTo>
                  <a:cubicBezTo>
                    <a:pt x="1283" y="617"/>
                    <a:pt x="1244" y="627"/>
                    <a:pt x="1236" y="636"/>
                  </a:cubicBezTo>
                  <a:cubicBezTo>
                    <a:pt x="1228" y="650"/>
                    <a:pt x="1239" y="650"/>
                    <a:pt x="1239" y="661"/>
                  </a:cubicBezTo>
                  <a:cubicBezTo>
                    <a:pt x="1239" y="672"/>
                    <a:pt x="1236" y="694"/>
                    <a:pt x="1237" y="705"/>
                  </a:cubicBezTo>
                  <a:cubicBezTo>
                    <a:pt x="1238" y="716"/>
                    <a:pt x="1248" y="711"/>
                    <a:pt x="1248" y="728"/>
                  </a:cubicBezTo>
                  <a:cubicBezTo>
                    <a:pt x="1248" y="755"/>
                    <a:pt x="1235" y="792"/>
                    <a:pt x="1234" y="811"/>
                  </a:cubicBezTo>
                  <a:cubicBezTo>
                    <a:pt x="1233" y="829"/>
                    <a:pt x="1239" y="835"/>
                    <a:pt x="1240" y="839"/>
                  </a:cubicBezTo>
                  <a:cubicBezTo>
                    <a:pt x="1242" y="844"/>
                    <a:pt x="1247" y="809"/>
                    <a:pt x="1241" y="836"/>
                  </a:cubicBezTo>
                  <a:cubicBezTo>
                    <a:pt x="1236" y="864"/>
                    <a:pt x="1229" y="872"/>
                    <a:pt x="1207" y="1004"/>
                  </a:cubicBezTo>
                  <a:cubicBezTo>
                    <a:pt x="1185" y="1134"/>
                    <a:pt x="1125" y="1494"/>
                    <a:pt x="1110" y="1618"/>
                  </a:cubicBezTo>
                  <a:cubicBezTo>
                    <a:pt x="1088" y="1737"/>
                    <a:pt x="1077" y="1629"/>
                    <a:pt x="1066" y="1713"/>
                  </a:cubicBezTo>
                  <a:cubicBezTo>
                    <a:pt x="1059" y="1759"/>
                    <a:pt x="1070" y="1833"/>
                    <a:pt x="1070" y="1894"/>
                  </a:cubicBezTo>
                  <a:cubicBezTo>
                    <a:pt x="1068" y="1956"/>
                    <a:pt x="1068" y="2032"/>
                    <a:pt x="1064" y="2083"/>
                  </a:cubicBezTo>
                  <a:cubicBezTo>
                    <a:pt x="1062" y="2134"/>
                    <a:pt x="1053" y="2169"/>
                    <a:pt x="1051" y="2199"/>
                  </a:cubicBezTo>
                  <a:cubicBezTo>
                    <a:pt x="1052" y="2220"/>
                    <a:pt x="1065" y="2204"/>
                    <a:pt x="1068" y="2214"/>
                  </a:cubicBezTo>
                  <a:cubicBezTo>
                    <a:pt x="1071" y="2225"/>
                    <a:pt x="1071" y="2252"/>
                    <a:pt x="1068" y="2262"/>
                  </a:cubicBezTo>
                  <a:close/>
                </a:path>
              </a:pathLst>
            </a:custGeom>
            <a:solidFill>
              <a:schemeClr val="bg1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64" name="Freeform 80"/>
            <p:cNvSpPr>
              <a:spLocks/>
            </p:cNvSpPr>
            <p:nvPr/>
          </p:nvSpPr>
          <p:spPr bwMode="auto">
            <a:xfrm rot="20843398" flipH="1">
              <a:off x="980" y="1119"/>
              <a:ext cx="390" cy="246"/>
            </a:xfrm>
            <a:custGeom>
              <a:avLst/>
              <a:gdLst>
                <a:gd name="T0" fmla="*/ 900 w 909"/>
                <a:gd name="T1" fmla="*/ 464 h 508"/>
                <a:gd name="T2" fmla="*/ 836 w 909"/>
                <a:gd name="T3" fmla="*/ 496 h 508"/>
                <a:gd name="T4" fmla="*/ 812 w 909"/>
                <a:gd name="T5" fmla="*/ 504 h 508"/>
                <a:gd name="T6" fmla="*/ 800 w 909"/>
                <a:gd name="T7" fmla="*/ 508 h 508"/>
                <a:gd name="T8" fmla="*/ 740 w 909"/>
                <a:gd name="T9" fmla="*/ 480 h 508"/>
                <a:gd name="T10" fmla="*/ 664 w 909"/>
                <a:gd name="T11" fmla="*/ 424 h 508"/>
                <a:gd name="T12" fmla="*/ 628 w 909"/>
                <a:gd name="T13" fmla="*/ 400 h 508"/>
                <a:gd name="T14" fmla="*/ 616 w 909"/>
                <a:gd name="T15" fmla="*/ 392 h 508"/>
                <a:gd name="T16" fmla="*/ 560 w 909"/>
                <a:gd name="T17" fmla="*/ 356 h 508"/>
                <a:gd name="T18" fmla="*/ 512 w 909"/>
                <a:gd name="T19" fmla="*/ 328 h 508"/>
                <a:gd name="T20" fmla="*/ 476 w 909"/>
                <a:gd name="T21" fmla="*/ 312 h 508"/>
                <a:gd name="T22" fmla="*/ 448 w 909"/>
                <a:gd name="T23" fmla="*/ 304 h 508"/>
                <a:gd name="T24" fmla="*/ 312 w 909"/>
                <a:gd name="T25" fmla="*/ 308 h 508"/>
                <a:gd name="T26" fmla="*/ 288 w 909"/>
                <a:gd name="T27" fmla="*/ 312 h 508"/>
                <a:gd name="T28" fmla="*/ 284 w 909"/>
                <a:gd name="T29" fmla="*/ 328 h 508"/>
                <a:gd name="T30" fmla="*/ 220 w 909"/>
                <a:gd name="T31" fmla="*/ 340 h 508"/>
                <a:gd name="T32" fmla="*/ 128 w 909"/>
                <a:gd name="T33" fmla="*/ 320 h 508"/>
                <a:gd name="T34" fmla="*/ 144 w 909"/>
                <a:gd name="T35" fmla="*/ 304 h 508"/>
                <a:gd name="T36" fmla="*/ 164 w 909"/>
                <a:gd name="T37" fmla="*/ 268 h 508"/>
                <a:gd name="T38" fmla="*/ 124 w 909"/>
                <a:gd name="T39" fmla="*/ 256 h 508"/>
                <a:gd name="T40" fmla="*/ 120 w 909"/>
                <a:gd name="T41" fmla="*/ 284 h 508"/>
                <a:gd name="T42" fmla="*/ 116 w 909"/>
                <a:gd name="T43" fmla="*/ 312 h 508"/>
                <a:gd name="T44" fmla="*/ 80 w 909"/>
                <a:gd name="T45" fmla="*/ 304 h 508"/>
                <a:gd name="T46" fmla="*/ 0 w 909"/>
                <a:gd name="T47" fmla="*/ 300 h 508"/>
                <a:gd name="T48" fmla="*/ 8 w 909"/>
                <a:gd name="T49" fmla="*/ 288 h 508"/>
                <a:gd name="T50" fmla="*/ 20 w 909"/>
                <a:gd name="T51" fmla="*/ 284 h 508"/>
                <a:gd name="T52" fmla="*/ 24 w 909"/>
                <a:gd name="T53" fmla="*/ 268 h 508"/>
                <a:gd name="T54" fmla="*/ 72 w 909"/>
                <a:gd name="T55" fmla="*/ 200 h 508"/>
                <a:gd name="T56" fmla="*/ 76 w 909"/>
                <a:gd name="T57" fmla="*/ 188 h 508"/>
                <a:gd name="T58" fmla="*/ 60 w 909"/>
                <a:gd name="T59" fmla="*/ 164 h 508"/>
                <a:gd name="T60" fmla="*/ 96 w 909"/>
                <a:gd name="T61" fmla="*/ 96 h 508"/>
                <a:gd name="T62" fmla="*/ 140 w 909"/>
                <a:gd name="T63" fmla="*/ 60 h 508"/>
                <a:gd name="T64" fmla="*/ 164 w 909"/>
                <a:gd name="T65" fmla="*/ 44 h 508"/>
                <a:gd name="T66" fmla="*/ 260 w 909"/>
                <a:gd name="T67" fmla="*/ 16 h 508"/>
                <a:gd name="T68" fmla="*/ 296 w 909"/>
                <a:gd name="T69" fmla="*/ 0 h 508"/>
                <a:gd name="T70" fmla="*/ 564 w 909"/>
                <a:gd name="T71" fmla="*/ 4 h 508"/>
                <a:gd name="T72" fmla="*/ 608 w 909"/>
                <a:gd name="T73" fmla="*/ 24 h 508"/>
                <a:gd name="T74" fmla="*/ 644 w 909"/>
                <a:gd name="T75" fmla="*/ 60 h 508"/>
                <a:gd name="T76" fmla="*/ 652 w 909"/>
                <a:gd name="T77" fmla="*/ 72 h 508"/>
                <a:gd name="T78" fmla="*/ 664 w 909"/>
                <a:gd name="T79" fmla="*/ 80 h 508"/>
                <a:gd name="T80" fmla="*/ 704 w 909"/>
                <a:gd name="T81" fmla="*/ 132 h 508"/>
                <a:gd name="T82" fmla="*/ 736 w 909"/>
                <a:gd name="T83" fmla="*/ 176 h 508"/>
                <a:gd name="T84" fmla="*/ 768 w 909"/>
                <a:gd name="T85" fmla="*/ 168 h 508"/>
                <a:gd name="T86" fmla="*/ 760 w 909"/>
                <a:gd name="T87" fmla="*/ 156 h 508"/>
                <a:gd name="T88" fmla="*/ 748 w 909"/>
                <a:gd name="T89" fmla="*/ 132 h 508"/>
                <a:gd name="T90" fmla="*/ 776 w 909"/>
                <a:gd name="T91" fmla="*/ 152 h 508"/>
                <a:gd name="T92" fmla="*/ 828 w 909"/>
                <a:gd name="T93" fmla="*/ 168 h 508"/>
                <a:gd name="T94" fmla="*/ 840 w 909"/>
                <a:gd name="T95" fmla="*/ 172 h 508"/>
                <a:gd name="T96" fmla="*/ 880 w 909"/>
                <a:gd name="T97" fmla="*/ 200 h 508"/>
                <a:gd name="T98" fmla="*/ 896 w 909"/>
                <a:gd name="T99" fmla="*/ 236 h 508"/>
                <a:gd name="T100" fmla="*/ 880 w 909"/>
                <a:gd name="T101" fmla="*/ 308 h 508"/>
                <a:gd name="T102" fmla="*/ 884 w 909"/>
                <a:gd name="T103" fmla="*/ 332 h 508"/>
                <a:gd name="T104" fmla="*/ 895 w 909"/>
                <a:gd name="T105" fmla="*/ 340 h 508"/>
                <a:gd name="T106" fmla="*/ 886 w 909"/>
                <a:gd name="T107" fmla="*/ 364 h 508"/>
                <a:gd name="T108" fmla="*/ 893 w 909"/>
                <a:gd name="T109" fmla="*/ 389 h 508"/>
                <a:gd name="T110" fmla="*/ 899 w 909"/>
                <a:gd name="T111" fmla="*/ 398 h 508"/>
                <a:gd name="T112" fmla="*/ 872 w 909"/>
                <a:gd name="T113" fmla="*/ 396 h 508"/>
                <a:gd name="T114" fmla="*/ 880 w 909"/>
                <a:gd name="T115" fmla="*/ 444 h 508"/>
                <a:gd name="T116" fmla="*/ 900 w 909"/>
                <a:gd name="T117" fmla="*/ 464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909" h="508">
                  <a:moveTo>
                    <a:pt x="900" y="464"/>
                  </a:moveTo>
                  <a:cubicBezTo>
                    <a:pt x="867" y="471"/>
                    <a:pt x="867" y="486"/>
                    <a:pt x="836" y="496"/>
                  </a:cubicBezTo>
                  <a:cubicBezTo>
                    <a:pt x="828" y="499"/>
                    <a:pt x="820" y="501"/>
                    <a:pt x="812" y="504"/>
                  </a:cubicBezTo>
                  <a:cubicBezTo>
                    <a:pt x="808" y="505"/>
                    <a:pt x="800" y="508"/>
                    <a:pt x="800" y="508"/>
                  </a:cubicBezTo>
                  <a:cubicBezTo>
                    <a:pt x="779" y="501"/>
                    <a:pt x="759" y="493"/>
                    <a:pt x="740" y="480"/>
                  </a:cubicBezTo>
                  <a:cubicBezTo>
                    <a:pt x="724" y="456"/>
                    <a:pt x="689" y="443"/>
                    <a:pt x="664" y="424"/>
                  </a:cubicBezTo>
                  <a:cubicBezTo>
                    <a:pt x="664" y="424"/>
                    <a:pt x="634" y="404"/>
                    <a:pt x="628" y="400"/>
                  </a:cubicBezTo>
                  <a:cubicBezTo>
                    <a:pt x="624" y="397"/>
                    <a:pt x="616" y="392"/>
                    <a:pt x="616" y="392"/>
                  </a:cubicBezTo>
                  <a:cubicBezTo>
                    <a:pt x="602" y="371"/>
                    <a:pt x="581" y="367"/>
                    <a:pt x="560" y="356"/>
                  </a:cubicBezTo>
                  <a:cubicBezTo>
                    <a:pt x="546" y="349"/>
                    <a:pt x="526" y="333"/>
                    <a:pt x="512" y="328"/>
                  </a:cubicBezTo>
                  <a:cubicBezTo>
                    <a:pt x="483" y="318"/>
                    <a:pt x="495" y="325"/>
                    <a:pt x="476" y="312"/>
                  </a:cubicBezTo>
                  <a:cubicBezTo>
                    <a:pt x="468" y="287"/>
                    <a:pt x="465" y="303"/>
                    <a:pt x="448" y="304"/>
                  </a:cubicBezTo>
                  <a:cubicBezTo>
                    <a:pt x="403" y="308"/>
                    <a:pt x="357" y="307"/>
                    <a:pt x="312" y="308"/>
                  </a:cubicBezTo>
                  <a:cubicBezTo>
                    <a:pt x="304" y="309"/>
                    <a:pt x="295" y="307"/>
                    <a:pt x="288" y="312"/>
                  </a:cubicBezTo>
                  <a:cubicBezTo>
                    <a:pt x="284" y="315"/>
                    <a:pt x="289" y="325"/>
                    <a:pt x="284" y="328"/>
                  </a:cubicBezTo>
                  <a:cubicBezTo>
                    <a:pt x="270" y="336"/>
                    <a:pt x="237" y="334"/>
                    <a:pt x="220" y="340"/>
                  </a:cubicBezTo>
                  <a:cubicBezTo>
                    <a:pt x="193" y="337"/>
                    <a:pt x="137" y="347"/>
                    <a:pt x="128" y="320"/>
                  </a:cubicBezTo>
                  <a:cubicBezTo>
                    <a:pt x="139" y="288"/>
                    <a:pt x="123" y="325"/>
                    <a:pt x="144" y="304"/>
                  </a:cubicBezTo>
                  <a:cubicBezTo>
                    <a:pt x="158" y="290"/>
                    <a:pt x="159" y="283"/>
                    <a:pt x="164" y="268"/>
                  </a:cubicBezTo>
                  <a:cubicBezTo>
                    <a:pt x="151" y="264"/>
                    <a:pt x="137" y="260"/>
                    <a:pt x="124" y="256"/>
                  </a:cubicBezTo>
                  <a:cubicBezTo>
                    <a:pt x="98" y="262"/>
                    <a:pt x="114" y="265"/>
                    <a:pt x="120" y="284"/>
                  </a:cubicBezTo>
                  <a:cubicBezTo>
                    <a:pt x="119" y="293"/>
                    <a:pt x="123" y="306"/>
                    <a:pt x="116" y="312"/>
                  </a:cubicBezTo>
                  <a:cubicBezTo>
                    <a:pt x="108" y="318"/>
                    <a:pt x="89" y="305"/>
                    <a:pt x="80" y="304"/>
                  </a:cubicBezTo>
                  <a:cubicBezTo>
                    <a:pt x="53" y="302"/>
                    <a:pt x="27" y="301"/>
                    <a:pt x="0" y="300"/>
                  </a:cubicBezTo>
                  <a:cubicBezTo>
                    <a:pt x="3" y="296"/>
                    <a:pt x="4" y="291"/>
                    <a:pt x="8" y="288"/>
                  </a:cubicBezTo>
                  <a:cubicBezTo>
                    <a:pt x="11" y="285"/>
                    <a:pt x="17" y="287"/>
                    <a:pt x="20" y="284"/>
                  </a:cubicBezTo>
                  <a:cubicBezTo>
                    <a:pt x="23" y="280"/>
                    <a:pt x="22" y="273"/>
                    <a:pt x="24" y="268"/>
                  </a:cubicBezTo>
                  <a:cubicBezTo>
                    <a:pt x="35" y="245"/>
                    <a:pt x="51" y="214"/>
                    <a:pt x="72" y="200"/>
                  </a:cubicBezTo>
                  <a:cubicBezTo>
                    <a:pt x="73" y="196"/>
                    <a:pt x="77" y="192"/>
                    <a:pt x="76" y="188"/>
                  </a:cubicBezTo>
                  <a:cubicBezTo>
                    <a:pt x="73" y="179"/>
                    <a:pt x="60" y="164"/>
                    <a:pt x="60" y="164"/>
                  </a:cubicBezTo>
                  <a:cubicBezTo>
                    <a:pt x="69" y="137"/>
                    <a:pt x="65" y="106"/>
                    <a:pt x="96" y="96"/>
                  </a:cubicBezTo>
                  <a:cubicBezTo>
                    <a:pt x="107" y="79"/>
                    <a:pt x="123" y="71"/>
                    <a:pt x="140" y="60"/>
                  </a:cubicBezTo>
                  <a:cubicBezTo>
                    <a:pt x="148" y="55"/>
                    <a:pt x="164" y="44"/>
                    <a:pt x="164" y="44"/>
                  </a:cubicBezTo>
                  <a:cubicBezTo>
                    <a:pt x="174" y="13"/>
                    <a:pt x="234" y="20"/>
                    <a:pt x="260" y="16"/>
                  </a:cubicBezTo>
                  <a:cubicBezTo>
                    <a:pt x="273" y="12"/>
                    <a:pt x="283" y="4"/>
                    <a:pt x="296" y="0"/>
                  </a:cubicBezTo>
                  <a:cubicBezTo>
                    <a:pt x="385" y="1"/>
                    <a:pt x="475" y="2"/>
                    <a:pt x="564" y="4"/>
                  </a:cubicBezTo>
                  <a:cubicBezTo>
                    <a:pt x="580" y="4"/>
                    <a:pt x="608" y="24"/>
                    <a:pt x="608" y="24"/>
                  </a:cubicBezTo>
                  <a:cubicBezTo>
                    <a:pt x="613" y="39"/>
                    <a:pt x="629" y="55"/>
                    <a:pt x="644" y="60"/>
                  </a:cubicBezTo>
                  <a:cubicBezTo>
                    <a:pt x="647" y="64"/>
                    <a:pt x="649" y="69"/>
                    <a:pt x="652" y="72"/>
                  </a:cubicBezTo>
                  <a:cubicBezTo>
                    <a:pt x="655" y="75"/>
                    <a:pt x="661" y="76"/>
                    <a:pt x="664" y="80"/>
                  </a:cubicBezTo>
                  <a:cubicBezTo>
                    <a:pt x="679" y="98"/>
                    <a:pt x="680" y="124"/>
                    <a:pt x="704" y="132"/>
                  </a:cubicBezTo>
                  <a:cubicBezTo>
                    <a:pt x="714" y="147"/>
                    <a:pt x="722" y="166"/>
                    <a:pt x="736" y="176"/>
                  </a:cubicBezTo>
                  <a:cubicBezTo>
                    <a:pt x="746" y="173"/>
                    <a:pt x="761" y="177"/>
                    <a:pt x="768" y="168"/>
                  </a:cubicBezTo>
                  <a:cubicBezTo>
                    <a:pt x="771" y="164"/>
                    <a:pt x="762" y="160"/>
                    <a:pt x="760" y="156"/>
                  </a:cubicBezTo>
                  <a:cubicBezTo>
                    <a:pt x="743" y="123"/>
                    <a:pt x="771" y="166"/>
                    <a:pt x="748" y="132"/>
                  </a:cubicBezTo>
                  <a:cubicBezTo>
                    <a:pt x="758" y="101"/>
                    <a:pt x="766" y="144"/>
                    <a:pt x="776" y="152"/>
                  </a:cubicBezTo>
                  <a:cubicBezTo>
                    <a:pt x="786" y="160"/>
                    <a:pt x="817" y="164"/>
                    <a:pt x="828" y="168"/>
                  </a:cubicBezTo>
                  <a:cubicBezTo>
                    <a:pt x="832" y="169"/>
                    <a:pt x="840" y="172"/>
                    <a:pt x="840" y="172"/>
                  </a:cubicBezTo>
                  <a:cubicBezTo>
                    <a:pt x="856" y="197"/>
                    <a:pt x="843" y="195"/>
                    <a:pt x="880" y="200"/>
                  </a:cubicBezTo>
                  <a:cubicBezTo>
                    <a:pt x="887" y="211"/>
                    <a:pt x="896" y="236"/>
                    <a:pt x="896" y="236"/>
                  </a:cubicBezTo>
                  <a:cubicBezTo>
                    <a:pt x="892" y="283"/>
                    <a:pt x="891" y="276"/>
                    <a:pt x="880" y="308"/>
                  </a:cubicBezTo>
                  <a:cubicBezTo>
                    <a:pt x="881" y="316"/>
                    <a:pt x="879" y="326"/>
                    <a:pt x="884" y="332"/>
                  </a:cubicBezTo>
                  <a:cubicBezTo>
                    <a:pt x="890" y="338"/>
                    <a:pt x="895" y="340"/>
                    <a:pt x="895" y="340"/>
                  </a:cubicBezTo>
                  <a:cubicBezTo>
                    <a:pt x="895" y="345"/>
                    <a:pt x="886" y="356"/>
                    <a:pt x="886" y="364"/>
                  </a:cubicBezTo>
                  <a:cubicBezTo>
                    <a:pt x="886" y="372"/>
                    <a:pt x="891" y="383"/>
                    <a:pt x="893" y="389"/>
                  </a:cubicBezTo>
                  <a:cubicBezTo>
                    <a:pt x="895" y="395"/>
                    <a:pt x="902" y="397"/>
                    <a:pt x="899" y="398"/>
                  </a:cubicBezTo>
                  <a:cubicBezTo>
                    <a:pt x="896" y="399"/>
                    <a:pt x="875" y="388"/>
                    <a:pt x="872" y="396"/>
                  </a:cubicBezTo>
                  <a:cubicBezTo>
                    <a:pt x="861" y="429"/>
                    <a:pt x="859" y="413"/>
                    <a:pt x="880" y="444"/>
                  </a:cubicBezTo>
                  <a:cubicBezTo>
                    <a:pt x="883" y="448"/>
                    <a:pt x="909" y="464"/>
                    <a:pt x="900" y="464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65" name="Freeform 81"/>
            <p:cNvSpPr>
              <a:spLocks/>
            </p:cNvSpPr>
            <p:nvPr/>
          </p:nvSpPr>
          <p:spPr bwMode="auto">
            <a:xfrm rot="20843398" flipH="1">
              <a:off x="1027" y="1176"/>
              <a:ext cx="35" cy="63"/>
            </a:xfrm>
            <a:custGeom>
              <a:avLst/>
              <a:gdLst>
                <a:gd name="T0" fmla="*/ 75 w 82"/>
                <a:gd name="T1" fmla="*/ 130 h 130"/>
                <a:gd name="T2" fmla="*/ 60 w 82"/>
                <a:gd name="T3" fmla="*/ 118 h 130"/>
                <a:gd name="T4" fmla="*/ 59 w 82"/>
                <a:gd name="T5" fmla="*/ 76 h 130"/>
                <a:gd name="T6" fmla="*/ 32 w 82"/>
                <a:gd name="T7" fmla="*/ 75 h 130"/>
                <a:gd name="T8" fmla="*/ 30 w 82"/>
                <a:gd name="T9" fmla="*/ 30 h 130"/>
                <a:gd name="T10" fmla="*/ 8 w 82"/>
                <a:gd name="T11" fmla="*/ 0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82" h="130">
                  <a:moveTo>
                    <a:pt x="75" y="130"/>
                  </a:moveTo>
                  <a:cubicBezTo>
                    <a:pt x="82" y="117"/>
                    <a:pt x="77" y="120"/>
                    <a:pt x="60" y="118"/>
                  </a:cubicBezTo>
                  <a:cubicBezTo>
                    <a:pt x="60" y="104"/>
                    <a:pt x="67" y="88"/>
                    <a:pt x="59" y="76"/>
                  </a:cubicBezTo>
                  <a:cubicBezTo>
                    <a:pt x="54" y="68"/>
                    <a:pt x="37" y="83"/>
                    <a:pt x="32" y="75"/>
                  </a:cubicBezTo>
                  <a:cubicBezTo>
                    <a:pt x="24" y="62"/>
                    <a:pt x="31" y="45"/>
                    <a:pt x="30" y="30"/>
                  </a:cubicBezTo>
                  <a:cubicBezTo>
                    <a:pt x="0" y="31"/>
                    <a:pt x="8" y="31"/>
                    <a:pt x="8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66" name="Freeform 82"/>
            <p:cNvSpPr>
              <a:spLocks/>
            </p:cNvSpPr>
            <p:nvPr/>
          </p:nvSpPr>
          <p:spPr bwMode="auto">
            <a:xfrm rot="20843398" flipH="1">
              <a:off x="984" y="1184"/>
              <a:ext cx="378" cy="107"/>
            </a:xfrm>
            <a:custGeom>
              <a:avLst/>
              <a:gdLst>
                <a:gd name="T0" fmla="*/ 882 w 882"/>
                <a:gd name="T1" fmla="*/ 221 h 221"/>
                <a:gd name="T2" fmla="*/ 862 w 882"/>
                <a:gd name="T3" fmla="*/ 206 h 221"/>
                <a:gd name="T4" fmla="*/ 850 w 882"/>
                <a:gd name="T5" fmla="*/ 197 h 221"/>
                <a:gd name="T6" fmla="*/ 807 w 882"/>
                <a:gd name="T7" fmla="*/ 165 h 221"/>
                <a:gd name="T8" fmla="*/ 766 w 882"/>
                <a:gd name="T9" fmla="*/ 140 h 221"/>
                <a:gd name="T10" fmla="*/ 700 w 882"/>
                <a:gd name="T11" fmla="*/ 108 h 221"/>
                <a:gd name="T12" fmla="*/ 610 w 882"/>
                <a:gd name="T13" fmla="*/ 62 h 221"/>
                <a:gd name="T14" fmla="*/ 472 w 882"/>
                <a:gd name="T15" fmla="*/ 27 h 221"/>
                <a:gd name="T16" fmla="*/ 288 w 882"/>
                <a:gd name="T17" fmla="*/ 11 h 221"/>
                <a:gd name="T18" fmla="*/ 33 w 882"/>
                <a:gd name="T19" fmla="*/ 9 h 221"/>
                <a:gd name="T20" fmla="*/ 7 w 882"/>
                <a:gd name="T21" fmla="*/ 41 h 221"/>
                <a:gd name="T22" fmla="*/ 0 w 882"/>
                <a:gd name="T23" fmla="*/ 4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2" h="221">
                  <a:moveTo>
                    <a:pt x="882" y="221"/>
                  </a:moveTo>
                  <a:cubicBezTo>
                    <a:pt x="873" y="217"/>
                    <a:pt x="872" y="208"/>
                    <a:pt x="862" y="206"/>
                  </a:cubicBezTo>
                  <a:cubicBezTo>
                    <a:pt x="857" y="202"/>
                    <a:pt x="857" y="198"/>
                    <a:pt x="850" y="197"/>
                  </a:cubicBezTo>
                  <a:cubicBezTo>
                    <a:pt x="842" y="184"/>
                    <a:pt x="821" y="172"/>
                    <a:pt x="807" y="165"/>
                  </a:cubicBezTo>
                  <a:cubicBezTo>
                    <a:pt x="793" y="156"/>
                    <a:pt x="784" y="149"/>
                    <a:pt x="766" y="140"/>
                  </a:cubicBezTo>
                  <a:cubicBezTo>
                    <a:pt x="750" y="132"/>
                    <a:pt x="716" y="116"/>
                    <a:pt x="700" y="108"/>
                  </a:cubicBezTo>
                  <a:cubicBezTo>
                    <a:pt x="674" y="95"/>
                    <a:pt x="645" y="76"/>
                    <a:pt x="610" y="62"/>
                  </a:cubicBezTo>
                  <a:cubicBezTo>
                    <a:pt x="582" y="52"/>
                    <a:pt x="526" y="35"/>
                    <a:pt x="472" y="27"/>
                  </a:cubicBezTo>
                  <a:cubicBezTo>
                    <a:pt x="406" y="17"/>
                    <a:pt x="355" y="13"/>
                    <a:pt x="288" y="11"/>
                  </a:cubicBezTo>
                  <a:cubicBezTo>
                    <a:pt x="207" y="0"/>
                    <a:pt x="98" y="9"/>
                    <a:pt x="33" y="9"/>
                  </a:cubicBezTo>
                  <a:cubicBezTo>
                    <a:pt x="19" y="32"/>
                    <a:pt x="42" y="38"/>
                    <a:pt x="7" y="41"/>
                  </a:cubicBezTo>
                  <a:cubicBezTo>
                    <a:pt x="5" y="41"/>
                    <a:pt x="2" y="41"/>
                    <a:pt x="0" y="41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67" name="Freeform 83"/>
            <p:cNvSpPr>
              <a:spLocks/>
            </p:cNvSpPr>
            <p:nvPr/>
          </p:nvSpPr>
          <p:spPr bwMode="auto">
            <a:xfrm rot="20843398" flipH="1">
              <a:off x="987" y="1211"/>
              <a:ext cx="379" cy="95"/>
            </a:xfrm>
            <a:custGeom>
              <a:avLst/>
              <a:gdLst>
                <a:gd name="T0" fmla="*/ 887 w 887"/>
                <a:gd name="T1" fmla="*/ 196 h 196"/>
                <a:gd name="T2" fmla="*/ 810 w 887"/>
                <a:gd name="T3" fmla="*/ 177 h 196"/>
                <a:gd name="T4" fmla="*/ 777 w 887"/>
                <a:gd name="T5" fmla="*/ 147 h 196"/>
                <a:gd name="T6" fmla="*/ 729 w 887"/>
                <a:gd name="T7" fmla="*/ 123 h 196"/>
                <a:gd name="T8" fmla="*/ 717 w 887"/>
                <a:gd name="T9" fmla="*/ 114 h 196"/>
                <a:gd name="T10" fmla="*/ 699 w 887"/>
                <a:gd name="T11" fmla="*/ 105 h 196"/>
                <a:gd name="T12" fmla="*/ 681 w 887"/>
                <a:gd name="T13" fmla="*/ 99 h 196"/>
                <a:gd name="T14" fmla="*/ 648 w 887"/>
                <a:gd name="T15" fmla="*/ 93 h 196"/>
                <a:gd name="T16" fmla="*/ 617 w 887"/>
                <a:gd name="T17" fmla="*/ 87 h 196"/>
                <a:gd name="T18" fmla="*/ 597 w 887"/>
                <a:gd name="T19" fmla="*/ 78 h 196"/>
                <a:gd name="T20" fmla="*/ 582 w 887"/>
                <a:gd name="T21" fmla="*/ 72 h 196"/>
                <a:gd name="T22" fmla="*/ 486 w 887"/>
                <a:gd name="T23" fmla="*/ 63 h 196"/>
                <a:gd name="T24" fmla="*/ 452 w 887"/>
                <a:gd name="T25" fmla="*/ 36 h 196"/>
                <a:gd name="T26" fmla="*/ 386 w 887"/>
                <a:gd name="T27" fmla="*/ 36 h 196"/>
                <a:gd name="T28" fmla="*/ 383 w 887"/>
                <a:gd name="T29" fmla="*/ 25 h 196"/>
                <a:gd name="T30" fmla="*/ 354 w 887"/>
                <a:gd name="T31" fmla="*/ 21 h 196"/>
                <a:gd name="T32" fmla="*/ 0 w 887"/>
                <a:gd name="T33" fmla="*/ 15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87" h="196">
                  <a:moveTo>
                    <a:pt x="887" y="196"/>
                  </a:moveTo>
                  <a:cubicBezTo>
                    <a:pt x="819" y="194"/>
                    <a:pt x="883" y="179"/>
                    <a:pt x="810" y="177"/>
                  </a:cubicBezTo>
                  <a:cubicBezTo>
                    <a:pt x="809" y="159"/>
                    <a:pt x="795" y="151"/>
                    <a:pt x="777" y="147"/>
                  </a:cubicBezTo>
                  <a:cubicBezTo>
                    <a:pt x="762" y="140"/>
                    <a:pt x="745" y="126"/>
                    <a:pt x="729" y="123"/>
                  </a:cubicBezTo>
                  <a:cubicBezTo>
                    <a:pt x="724" y="119"/>
                    <a:pt x="724" y="115"/>
                    <a:pt x="717" y="114"/>
                  </a:cubicBezTo>
                  <a:cubicBezTo>
                    <a:pt x="711" y="111"/>
                    <a:pt x="706" y="106"/>
                    <a:pt x="699" y="105"/>
                  </a:cubicBezTo>
                  <a:cubicBezTo>
                    <a:pt x="693" y="102"/>
                    <a:pt x="687" y="100"/>
                    <a:pt x="681" y="99"/>
                  </a:cubicBezTo>
                  <a:cubicBezTo>
                    <a:pt x="671" y="94"/>
                    <a:pt x="659" y="94"/>
                    <a:pt x="648" y="93"/>
                  </a:cubicBezTo>
                  <a:cubicBezTo>
                    <a:pt x="639" y="89"/>
                    <a:pt x="627" y="89"/>
                    <a:pt x="617" y="87"/>
                  </a:cubicBezTo>
                  <a:cubicBezTo>
                    <a:pt x="610" y="84"/>
                    <a:pt x="604" y="79"/>
                    <a:pt x="597" y="78"/>
                  </a:cubicBezTo>
                  <a:cubicBezTo>
                    <a:pt x="592" y="74"/>
                    <a:pt x="588" y="73"/>
                    <a:pt x="582" y="72"/>
                  </a:cubicBezTo>
                  <a:cubicBezTo>
                    <a:pt x="550" y="56"/>
                    <a:pt x="537" y="64"/>
                    <a:pt x="486" y="63"/>
                  </a:cubicBezTo>
                  <a:cubicBezTo>
                    <a:pt x="484" y="41"/>
                    <a:pt x="472" y="39"/>
                    <a:pt x="452" y="36"/>
                  </a:cubicBezTo>
                  <a:cubicBezTo>
                    <a:pt x="438" y="36"/>
                    <a:pt x="399" y="38"/>
                    <a:pt x="386" y="36"/>
                  </a:cubicBezTo>
                  <a:cubicBezTo>
                    <a:pt x="384" y="36"/>
                    <a:pt x="384" y="26"/>
                    <a:pt x="383" y="25"/>
                  </a:cubicBezTo>
                  <a:cubicBezTo>
                    <a:pt x="377" y="17"/>
                    <a:pt x="364" y="21"/>
                    <a:pt x="354" y="21"/>
                  </a:cubicBezTo>
                  <a:cubicBezTo>
                    <a:pt x="247" y="0"/>
                    <a:pt x="99" y="15"/>
                    <a:pt x="0" y="15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68" name="Freeform 84"/>
            <p:cNvSpPr>
              <a:spLocks/>
            </p:cNvSpPr>
            <p:nvPr/>
          </p:nvSpPr>
          <p:spPr bwMode="auto">
            <a:xfrm rot="20843398" flipH="1">
              <a:off x="981" y="1270"/>
              <a:ext cx="454" cy="116"/>
            </a:xfrm>
            <a:custGeom>
              <a:avLst/>
              <a:gdLst>
                <a:gd name="T0" fmla="*/ 1059 w 1059"/>
                <a:gd name="T1" fmla="*/ 168 h 240"/>
                <a:gd name="T2" fmla="*/ 1032 w 1059"/>
                <a:gd name="T3" fmla="*/ 183 h 240"/>
                <a:gd name="T4" fmla="*/ 1007 w 1059"/>
                <a:gd name="T5" fmla="*/ 192 h 240"/>
                <a:gd name="T6" fmla="*/ 993 w 1059"/>
                <a:gd name="T7" fmla="*/ 200 h 240"/>
                <a:gd name="T8" fmla="*/ 972 w 1059"/>
                <a:gd name="T9" fmla="*/ 216 h 240"/>
                <a:gd name="T10" fmla="*/ 957 w 1059"/>
                <a:gd name="T11" fmla="*/ 236 h 240"/>
                <a:gd name="T12" fmla="*/ 833 w 1059"/>
                <a:gd name="T13" fmla="*/ 234 h 240"/>
                <a:gd name="T14" fmla="*/ 831 w 1059"/>
                <a:gd name="T15" fmla="*/ 216 h 240"/>
                <a:gd name="T16" fmla="*/ 794 w 1059"/>
                <a:gd name="T17" fmla="*/ 215 h 240"/>
                <a:gd name="T18" fmla="*/ 771 w 1059"/>
                <a:gd name="T19" fmla="*/ 198 h 240"/>
                <a:gd name="T20" fmla="*/ 755 w 1059"/>
                <a:gd name="T21" fmla="*/ 185 h 240"/>
                <a:gd name="T22" fmla="*/ 738 w 1059"/>
                <a:gd name="T23" fmla="*/ 171 h 240"/>
                <a:gd name="T24" fmla="*/ 711 w 1059"/>
                <a:gd name="T25" fmla="*/ 146 h 240"/>
                <a:gd name="T26" fmla="*/ 690 w 1059"/>
                <a:gd name="T27" fmla="*/ 123 h 240"/>
                <a:gd name="T28" fmla="*/ 677 w 1059"/>
                <a:gd name="T29" fmla="*/ 113 h 240"/>
                <a:gd name="T30" fmla="*/ 663 w 1059"/>
                <a:gd name="T31" fmla="*/ 104 h 240"/>
                <a:gd name="T32" fmla="*/ 653 w 1059"/>
                <a:gd name="T33" fmla="*/ 92 h 240"/>
                <a:gd name="T34" fmla="*/ 623 w 1059"/>
                <a:gd name="T35" fmla="*/ 68 h 240"/>
                <a:gd name="T36" fmla="*/ 588 w 1059"/>
                <a:gd name="T37" fmla="*/ 38 h 240"/>
                <a:gd name="T38" fmla="*/ 407 w 1059"/>
                <a:gd name="T39" fmla="*/ 39 h 240"/>
                <a:gd name="T40" fmla="*/ 404 w 1059"/>
                <a:gd name="T41" fmla="*/ 53 h 240"/>
                <a:gd name="T42" fmla="*/ 366 w 1059"/>
                <a:gd name="T43" fmla="*/ 56 h 240"/>
                <a:gd name="T44" fmla="*/ 345 w 1059"/>
                <a:gd name="T45" fmla="*/ 71 h 240"/>
                <a:gd name="T46" fmla="*/ 273 w 1059"/>
                <a:gd name="T47" fmla="*/ 48 h 240"/>
                <a:gd name="T48" fmla="*/ 222 w 1059"/>
                <a:gd name="T49" fmla="*/ 62 h 240"/>
                <a:gd name="T50" fmla="*/ 162 w 1059"/>
                <a:gd name="T51" fmla="*/ 36 h 240"/>
                <a:gd name="T52" fmla="*/ 105 w 1059"/>
                <a:gd name="T53" fmla="*/ 15 h 240"/>
                <a:gd name="T54" fmla="*/ 107 w 1059"/>
                <a:gd name="T55" fmla="*/ 47 h 240"/>
                <a:gd name="T56" fmla="*/ 15 w 1059"/>
                <a:gd name="T57" fmla="*/ 48 h 240"/>
                <a:gd name="T58" fmla="*/ 77 w 1059"/>
                <a:gd name="T59" fmla="*/ 48 h 240"/>
                <a:gd name="T60" fmla="*/ 60 w 1059"/>
                <a:gd name="T61" fmla="*/ 80 h 240"/>
                <a:gd name="T62" fmla="*/ 42 w 1059"/>
                <a:gd name="T63" fmla="*/ 93 h 240"/>
                <a:gd name="T64" fmla="*/ 21 w 1059"/>
                <a:gd name="T65" fmla="*/ 113 h 240"/>
                <a:gd name="T66" fmla="*/ 14 w 1059"/>
                <a:gd name="T67" fmla="*/ 128 h 240"/>
                <a:gd name="T68" fmla="*/ 20 w 1059"/>
                <a:gd name="T69" fmla="*/ 177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059" h="240">
                  <a:moveTo>
                    <a:pt x="1059" y="168"/>
                  </a:moveTo>
                  <a:cubicBezTo>
                    <a:pt x="1055" y="173"/>
                    <a:pt x="1038" y="182"/>
                    <a:pt x="1032" y="183"/>
                  </a:cubicBezTo>
                  <a:cubicBezTo>
                    <a:pt x="1022" y="188"/>
                    <a:pt x="1019" y="191"/>
                    <a:pt x="1007" y="192"/>
                  </a:cubicBezTo>
                  <a:cubicBezTo>
                    <a:pt x="1000" y="194"/>
                    <a:pt x="997" y="193"/>
                    <a:pt x="993" y="200"/>
                  </a:cubicBezTo>
                  <a:cubicBezTo>
                    <a:pt x="991" y="209"/>
                    <a:pt x="981" y="214"/>
                    <a:pt x="972" y="216"/>
                  </a:cubicBezTo>
                  <a:cubicBezTo>
                    <a:pt x="963" y="223"/>
                    <a:pt x="969" y="231"/>
                    <a:pt x="957" y="236"/>
                  </a:cubicBezTo>
                  <a:cubicBezTo>
                    <a:pt x="916" y="235"/>
                    <a:pt x="874" y="240"/>
                    <a:pt x="833" y="234"/>
                  </a:cubicBezTo>
                  <a:cubicBezTo>
                    <a:pt x="827" y="233"/>
                    <a:pt x="836" y="219"/>
                    <a:pt x="831" y="216"/>
                  </a:cubicBezTo>
                  <a:cubicBezTo>
                    <a:pt x="820" y="211"/>
                    <a:pt x="806" y="215"/>
                    <a:pt x="794" y="215"/>
                  </a:cubicBezTo>
                  <a:cubicBezTo>
                    <a:pt x="784" y="205"/>
                    <a:pt x="785" y="203"/>
                    <a:pt x="771" y="198"/>
                  </a:cubicBezTo>
                  <a:cubicBezTo>
                    <a:pt x="765" y="194"/>
                    <a:pt x="761" y="189"/>
                    <a:pt x="755" y="185"/>
                  </a:cubicBezTo>
                  <a:cubicBezTo>
                    <a:pt x="751" y="178"/>
                    <a:pt x="745" y="175"/>
                    <a:pt x="738" y="171"/>
                  </a:cubicBezTo>
                  <a:cubicBezTo>
                    <a:pt x="731" y="162"/>
                    <a:pt x="720" y="153"/>
                    <a:pt x="711" y="146"/>
                  </a:cubicBezTo>
                  <a:cubicBezTo>
                    <a:pt x="706" y="138"/>
                    <a:pt x="698" y="129"/>
                    <a:pt x="690" y="123"/>
                  </a:cubicBezTo>
                  <a:cubicBezTo>
                    <a:pt x="686" y="120"/>
                    <a:pt x="677" y="113"/>
                    <a:pt x="677" y="113"/>
                  </a:cubicBezTo>
                  <a:cubicBezTo>
                    <a:pt x="673" y="106"/>
                    <a:pt x="671" y="105"/>
                    <a:pt x="663" y="104"/>
                  </a:cubicBezTo>
                  <a:cubicBezTo>
                    <a:pt x="660" y="99"/>
                    <a:pt x="658" y="96"/>
                    <a:pt x="653" y="92"/>
                  </a:cubicBezTo>
                  <a:cubicBezTo>
                    <a:pt x="647" y="82"/>
                    <a:pt x="633" y="75"/>
                    <a:pt x="623" y="68"/>
                  </a:cubicBezTo>
                  <a:cubicBezTo>
                    <a:pt x="618" y="56"/>
                    <a:pt x="599" y="44"/>
                    <a:pt x="588" y="38"/>
                  </a:cubicBezTo>
                  <a:cubicBezTo>
                    <a:pt x="528" y="38"/>
                    <a:pt x="467" y="36"/>
                    <a:pt x="407" y="39"/>
                  </a:cubicBezTo>
                  <a:cubicBezTo>
                    <a:pt x="404" y="39"/>
                    <a:pt x="406" y="51"/>
                    <a:pt x="404" y="53"/>
                  </a:cubicBezTo>
                  <a:cubicBezTo>
                    <a:pt x="395" y="62"/>
                    <a:pt x="379" y="55"/>
                    <a:pt x="366" y="56"/>
                  </a:cubicBezTo>
                  <a:cubicBezTo>
                    <a:pt x="354" y="58"/>
                    <a:pt x="354" y="65"/>
                    <a:pt x="345" y="71"/>
                  </a:cubicBezTo>
                  <a:cubicBezTo>
                    <a:pt x="329" y="73"/>
                    <a:pt x="293" y="49"/>
                    <a:pt x="273" y="48"/>
                  </a:cubicBezTo>
                  <a:cubicBezTo>
                    <a:pt x="253" y="47"/>
                    <a:pt x="240" y="64"/>
                    <a:pt x="222" y="62"/>
                  </a:cubicBezTo>
                  <a:cubicBezTo>
                    <a:pt x="216" y="33"/>
                    <a:pt x="188" y="38"/>
                    <a:pt x="162" y="36"/>
                  </a:cubicBezTo>
                  <a:cubicBezTo>
                    <a:pt x="158" y="0"/>
                    <a:pt x="156" y="14"/>
                    <a:pt x="105" y="15"/>
                  </a:cubicBezTo>
                  <a:cubicBezTo>
                    <a:pt x="106" y="27"/>
                    <a:pt x="108" y="35"/>
                    <a:pt x="107" y="47"/>
                  </a:cubicBezTo>
                  <a:cubicBezTo>
                    <a:pt x="82" y="46"/>
                    <a:pt x="40" y="47"/>
                    <a:pt x="15" y="48"/>
                  </a:cubicBezTo>
                  <a:cubicBezTo>
                    <a:pt x="0" y="48"/>
                    <a:pt x="77" y="48"/>
                    <a:pt x="77" y="48"/>
                  </a:cubicBezTo>
                  <a:cubicBezTo>
                    <a:pt x="75" y="65"/>
                    <a:pt x="72" y="69"/>
                    <a:pt x="60" y="80"/>
                  </a:cubicBezTo>
                  <a:cubicBezTo>
                    <a:pt x="54" y="85"/>
                    <a:pt x="42" y="93"/>
                    <a:pt x="42" y="93"/>
                  </a:cubicBezTo>
                  <a:cubicBezTo>
                    <a:pt x="38" y="100"/>
                    <a:pt x="28" y="109"/>
                    <a:pt x="21" y="113"/>
                  </a:cubicBezTo>
                  <a:cubicBezTo>
                    <a:pt x="17" y="118"/>
                    <a:pt x="15" y="121"/>
                    <a:pt x="14" y="128"/>
                  </a:cubicBezTo>
                  <a:cubicBezTo>
                    <a:pt x="14" y="144"/>
                    <a:pt x="4" y="177"/>
                    <a:pt x="20" y="177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69" name="Freeform 85"/>
            <p:cNvSpPr>
              <a:spLocks/>
            </p:cNvSpPr>
            <p:nvPr/>
          </p:nvSpPr>
          <p:spPr bwMode="auto">
            <a:xfrm rot="20843398" flipH="1">
              <a:off x="1024" y="1714"/>
              <a:ext cx="83" cy="484"/>
            </a:xfrm>
            <a:custGeom>
              <a:avLst/>
              <a:gdLst>
                <a:gd name="T0" fmla="*/ 172 w 193"/>
                <a:gd name="T1" fmla="*/ 1002 h 1002"/>
                <a:gd name="T2" fmla="*/ 157 w 193"/>
                <a:gd name="T3" fmla="*/ 990 h 1002"/>
                <a:gd name="T4" fmla="*/ 160 w 193"/>
                <a:gd name="T5" fmla="*/ 999 h 1002"/>
                <a:gd name="T6" fmla="*/ 151 w 193"/>
                <a:gd name="T7" fmla="*/ 996 h 1002"/>
                <a:gd name="T8" fmla="*/ 46 w 193"/>
                <a:gd name="T9" fmla="*/ 993 h 1002"/>
                <a:gd name="T10" fmla="*/ 52 w 193"/>
                <a:gd name="T11" fmla="*/ 984 h 1002"/>
                <a:gd name="T12" fmla="*/ 34 w 193"/>
                <a:gd name="T13" fmla="*/ 978 h 1002"/>
                <a:gd name="T14" fmla="*/ 58 w 193"/>
                <a:gd name="T15" fmla="*/ 948 h 1002"/>
                <a:gd name="T16" fmla="*/ 55 w 193"/>
                <a:gd name="T17" fmla="*/ 744 h 1002"/>
                <a:gd name="T18" fmla="*/ 46 w 193"/>
                <a:gd name="T19" fmla="*/ 741 h 1002"/>
                <a:gd name="T20" fmla="*/ 43 w 193"/>
                <a:gd name="T21" fmla="*/ 732 h 1002"/>
                <a:gd name="T22" fmla="*/ 37 w 193"/>
                <a:gd name="T23" fmla="*/ 477 h 1002"/>
                <a:gd name="T24" fmla="*/ 25 w 193"/>
                <a:gd name="T25" fmla="*/ 525 h 1002"/>
                <a:gd name="T26" fmla="*/ 10 w 193"/>
                <a:gd name="T27" fmla="*/ 555 h 1002"/>
                <a:gd name="T28" fmla="*/ 13 w 193"/>
                <a:gd name="T29" fmla="*/ 423 h 1002"/>
                <a:gd name="T30" fmla="*/ 22 w 193"/>
                <a:gd name="T31" fmla="*/ 417 h 1002"/>
                <a:gd name="T32" fmla="*/ 16 w 193"/>
                <a:gd name="T33" fmla="*/ 372 h 1002"/>
                <a:gd name="T34" fmla="*/ 13 w 193"/>
                <a:gd name="T35" fmla="*/ 39 h 1002"/>
                <a:gd name="T36" fmla="*/ 4 w 193"/>
                <a:gd name="T37" fmla="*/ 33 h 1002"/>
                <a:gd name="T38" fmla="*/ 1 w 193"/>
                <a:gd name="T39" fmla="*/ 24 h 1002"/>
                <a:gd name="T40" fmla="*/ 22 w 193"/>
                <a:gd name="T41" fmla="*/ 6 h 1002"/>
                <a:gd name="T42" fmla="*/ 40 w 193"/>
                <a:gd name="T43" fmla="*/ 0 h 1002"/>
                <a:gd name="T44" fmla="*/ 34 w 193"/>
                <a:gd name="T45" fmla="*/ 87 h 1002"/>
                <a:gd name="T46" fmla="*/ 46 w 193"/>
                <a:gd name="T47" fmla="*/ 90 h 1002"/>
                <a:gd name="T48" fmla="*/ 40 w 193"/>
                <a:gd name="T49" fmla="*/ 108 h 1002"/>
                <a:gd name="T50" fmla="*/ 37 w 193"/>
                <a:gd name="T51" fmla="*/ 426 h 1002"/>
                <a:gd name="T52" fmla="*/ 61 w 193"/>
                <a:gd name="T53" fmla="*/ 447 h 1002"/>
                <a:gd name="T54" fmla="*/ 55 w 193"/>
                <a:gd name="T55" fmla="*/ 234 h 1002"/>
                <a:gd name="T56" fmla="*/ 64 w 193"/>
                <a:gd name="T57" fmla="*/ 102 h 1002"/>
                <a:gd name="T58" fmla="*/ 67 w 193"/>
                <a:gd name="T59" fmla="*/ 27 h 1002"/>
                <a:gd name="T60" fmla="*/ 82 w 193"/>
                <a:gd name="T61" fmla="*/ 33 h 1002"/>
                <a:gd name="T62" fmla="*/ 70 w 193"/>
                <a:gd name="T63" fmla="*/ 117 h 1002"/>
                <a:gd name="T64" fmla="*/ 73 w 193"/>
                <a:gd name="T65" fmla="*/ 141 h 1002"/>
                <a:gd name="T66" fmla="*/ 91 w 193"/>
                <a:gd name="T67" fmla="*/ 147 h 1002"/>
                <a:gd name="T68" fmla="*/ 103 w 193"/>
                <a:gd name="T69" fmla="*/ 174 h 1002"/>
                <a:gd name="T70" fmla="*/ 82 w 193"/>
                <a:gd name="T71" fmla="*/ 234 h 1002"/>
                <a:gd name="T72" fmla="*/ 76 w 193"/>
                <a:gd name="T73" fmla="*/ 243 h 1002"/>
                <a:gd name="T74" fmla="*/ 94 w 193"/>
                <a:gd name="T75" fmla="*/ 261 h 1002"/>
                <a:gd name="T76" fmla="*/ 94 w 193"/>
                <a:gd name="T77" fmla="*/ 459 h 1002"/>
                <a:gd name="T78" fmla="*/ 97 w 193"/>
                <a:gd name="T79" fmla="*/ 543 h 1002"/>
                <a:gd name="T80" fmla="*/ 106 w 193"/>
                <a:gd name="T81" fmla="*/ 570 h 1002"/>
                <a:gd name="T82" fmla="*/ 112 w 193"/>
                <a:gd name="T83" fmla="*/ 615 h 1002"/>
                <a:gd name="T84" fmla="*/ 130 w 193"/>
                <a:gd name="T85" fmla="*/ 660 h 1002"/>
                <a:gd name="T86" fmla="*/ 145 w 193"/>
                <a:gd name="T87" fmla="*/ 744 h 1002"/>
                <a:gd name="T88" fmla="*/ 157 w 193"/>
                <a:gd name="T89" fmla="*/ 894 h 1002"/>
                <a:gd name="T90" fmla="*/ 160 w 193"/>
                <a:gd name="T91" fmla="*/ 921 h 1002"/>
                <a:gd name="T92" fmla="*/ 166 w 193"/>
                <a:gd name="T93" fmla="*/ 930 h 1002"/>
                <a:gd name="T94" fmla="*/ 169 w 193"/>
                <a:gd name="T95" fmla="*/ 975 h 1002"/>
                <a:gd name="T96" fmla="*/ 187 w 193"/>
                <a:gd name="T97" fmla="*/ 984 h 1002"/>
                <a:gd name="T98" fmla="*/ 172 w 193"/>
                <a:gd name="T99" fmla="*/ 1002 h 1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93" h="1002">
                  <a:moveTo>
                    <a:pt x="172" y="1002"/>
                  </a:moveTo>
                  <a:cubicBezTo>
                    <a:pt x="166" y="1000"/>
                    <a:pt x="163" y="990"/>
                    <a:pt x="157" y="990"/>
                  </a:cubicBezTo>
                  <a:cubicBezTo>
                    <a:pt x="154" y="990"/>
                    <a:pt x="162" y="997"/>
                    <a:pt x="160" y="999"/>
                  </a:cubicBezTo>
                  <a:cubicBezTo>
                    <a:pt x="158" y="1001"/>
                    <a:pt x="154" y="996"/>
                    <a:pt x="151" y="996"/>
                  </a:cubicBezTo>
                  <a:cubicBezTo>
                    <a:pt x="116" y="994"/>
                    <a:pt x="81" y="994"/>
                    <a:pt x="46" y="993"/>
                  </a:cubicBezTo>
                  <a:cubicBezTo>
                    <a:pt x="48" y="990"/>
                    <a:pt x="54" y="987"/>
                    <a:pt x="52" y="984"/>
                  </a:cubicBezTo>
                  <a:cubicBezTo>
                    <a:pt x="48" y="979"/>
                    <a:pt x="34" y="978"/>
                    <a:pt x="34" y="978"/>
                  </a:cubicBezTo>
                  <a:cubicBezTo>
                    <a:pt x="43" y="965"/>
                    <a:pt x="52" y="965"/>
                    <a:pt x="58" y="948"/>
                  </a:cubicBezTo>
                  <a:cubicBezTo>
                    <a:pt x="57" y="880"/>
                    <a:pt x="59" y="812"/>
                    <a:pt x="55" y="744"/>
                  </a:cubicBezTo>
                  <a:cubicBezTo>
                    <a:pt x="55" y="741"/>
                    <a:pt x="48" y="743"/>
                    <a:pt x="46" y="741"/>
                  </a:cubicBezTo>
                  <a:cubicBezTo>
                    <a:pt x="44" y="739"/>
                    <a:pt x="44" y="735"/>
                    <a:pt x="43" y="732"/>
                  </a:cubicBezTo>
                  <a:cubicBezTo>
                    <a:pt x="49" y="665"/>
                    <a:pt x="95" y="391"/>
                    <a:pt x="37" y="477"/>
                  </a:cubicBezTo>
                  <a:cubicBezTo>
                    <a:pt x="35" y="499"/>
                    <a:pt x="34" y="507"/>
                    <a:pt x="25" y="525"/>
                  </a:cubicBezTo>
                  <a:cubicBezTo>
                    <a:pt x="23" y="539"/>
                    <a:pt x="28" y="567"/>
                    <a:pt x="10" y="555"/>
                  </a:cubicBezTo>
                  <a:cubicBezTo>
                    <a:pt x="11" y="511"/>
                    <a:pt x="9" y="467"/>
                    <a:pt x="13" y="423"/>
                  </a:cubicBezTo>
                  <a:cubicBezTo>
                    <a:pt x="13" y="419"/>
                    <a:pt x="21" y="421"/>
                    <a:pt x="22" y="417"/>
                  </a:cubicBezTo>
                  <a:cubicBezTo>
                    <a:pt x="25" y="396"/>
                    <a:pt x="21" y="388"/>
                    <a:pt x="16" y="372"/>
                  </a:cubicBezTo>
                  <a:cubicBezTo>
                    <a:pt x="15" y="261"/>
                    <a:pt x="17" y="150"/>
                    <a:pt x="13" y="39"/>
                  </a:cubicBezTo>
                  <a:cubicBezTo>
                    <a:pt x="13" y="35"/>
                    <a:pt x="6" y="36"/>
                    <a:pt x="4" y="33"/>
                  </a:cubicBezTo>
                  <a:cubicBezTo>
                    <a:pt x="2" y="31"/>
                    <a:pt x="2" y="27"/>
                    <a:pt x="1" y="24"/>
                  </a:cubicBezTo>
                  <a:cubicBezTo>
                    <a:pt x="6" y="6"/>
                    <a:pt x="0" y="13"/>
                    <a:pt x="22" y="6"/>
                  </a:cubicBezTo>
                  <a:cubicBezTo>
                    <a:pt x="28" y="4"/>
                    <a:pt x="40" y="0"/>
                    <a:pt x="40" y="0"/>
                  </a:cubicBezTo>
                  <a:cubicBezTo>
                    <a:pt x="49" y="28"/>
                    <a:pt x="38" y="59"/>
                    <a:pt x="34" y="87"/>
                  </a:cubicBezTo>
                  <a:cubicBezTo>
                    <a:pt x="38" y="88"/>
                    <a:pt x="45" y="86"/>
                    <a:pt x="46" y="90"/>
                  </a:cubicBezTo>
                  <a:cubicBezTo>
                    <a:pt x="48" y="96"/>
                    <a:pt x="40" y="108"/>
                    <a:pt x="40" y="108"/>
                  </a:cubicBezTo>
                  <a:cubicBezTo>
                    <a:pt x="41" y="214"/>
                    <a:pt x="71" y="325"/>
                    <a:pt x="37" y="426"/>
                  </a:cubicBezTo>
                  <a:cubicBezTo>
                    <a:pt x="40" y="449"/>
                    <a:pt x="39" y="452"/>
                    <a:pt x="61" y="447"/>
                  </a:cubicBezTo>
                  <a:cubicBezTo>
                    <a:pt x="24" y="391"/>
                    <a:pt x="33" y="300"/>
                    <a:pt x="55" y="234"/>
                  </a:cubicBezTo>
                  <a:cubicBezTo>
                    <a:pt x="50" y="191"/>
                    <a:pt x="39" y="140"/>
                    <a:pt x="64" y="102"/>
                  </a:cubicBezTo>
                  <a:cubicBezTo>
                    <a:pt x="65" y="77"/>
                    <a:pt x="63" y="52"/>
                    <a:pt x="67" y="27"/>
                  </a:cubicBezTo>
                  <a:cubicBezTo>
                    <a:pt x="68" y="22"/>
                    <a:pt x="79" y="29"/>
                    <a:pt x="82" y="33"/>
                  </a:cubicBezTo>
                  <a:cubicBezTo>
                    <a:pt x="80" y="69"/>
                    <a:pt x="80" y="87"/>
                    <a:pt x="70" y="117"/>
                  </a:cubicBezTo>
                  <a:cubicBezTo>
                    <a:pt x="71" y="125"/>
                    <a:pt x="68" y="134"/>
                    <a:pt x="73" y="141"/>
                  </a:cubicBezTo>
                  <a:cubicBezTo>
                    <a:pt x="77" y="146"/>
                    <a:pt x="91" y="147"/>
                    <a:pt x="91" y="147"/>
                  </a:cubicBezTo>
                  <a:cubicBezTo>
                    <a:pt x="94" y="157"/>
                    <a:pt x="100" y="164"/>
                    <a:pt x="103" y="174"/>
                  </a:cubicBezTo>
                  <a:cubicBezTo>
                    <a:pt x="101" y="201"/>
                    <a:pt x="104" y="219"/>
                    <a:pt x="82" y="234"/>
                  </a:cubicBezTo>
                  <a:cubicBezTo>
                    <a:pt x="80" y="237"/>
                    <a:pt x="75" y="240"/>
                    <a:pt x="76" y="243"/>
                  </a:cubicBezTo>
                  <a:cubicBezTo>
                    <a:pt x="79" y="251"/>
                    <a:pt x="94" y="261"/>
                    <a:pt x="94" y="261"/>
                  </a:cubicBezTo>
                  <a:cubicBezTo>
                    <a:pt x="90" y="421"/>
                    <a:pt x="89" y="339"/>
                    <a:pt x="94" y="459"/>
                  </a:cubicBezTo>
                  <a:cubicBezTo>
                    <a:pt x="95" y="487"/>
                    <a:pt x="95" y="515"/>
                    <a:pt x="97" y="543"/>
                  </a:cubicBezTo>
                  <a:cubicBezTo>
                    <a:pt x="98" y="552"/>
                    <a:pt x="106" y="570"/>
                    <a:pt x="106" y="570"/>
                  </a:cubicBezTo>
                  <a:cubicBezTo>
                    <a:pt x="107" y="585"/>
                    <a:pt x="105" y="601"/>
                    <a:pt x="112" y="615"/>
                  </a:cubicBezTo>
                  <a:cubicBezTo>
                    <a:pt x="123" y="638"/>
                    <a:pt x="126" y="634"/>
                    <a:pt x="130" y="660"/>
                  </a:cubicBezTo>
                  <a:cubicBezTo>
                    <a:pt x="133" y="717"/>
                    <a:pt x="133" y="707"/>
                    <a:pt x="145" y="744"/>
                  </a:cubicBezTo>
                  <a:cubicBezTo>
                    <a:pt x="146" y="775"/>
                    <a:pt x="145" y="859"/>
                    <a:pt x="157" y="894"/>
                  </a:cubicBezTo>
                  <a:cubicBezTo>
                    <a:pt x="158" y="903"/>
                    <a:pt x="158" y="912"/>
                    <a:pt x="160" y="921"/>
                  </a:cubicBezTo>
                  <a:cubicBezTo>
                    <a:pt x="161" y="924"/>
                    <a:pt x="165" y="926"/>
                    <a:pt x="166" y="930"/>
                  </a:cubicBezTo>
                  <a:cubicBezTo>
                    <a:pt x="168" y="945"/>
                    <a:pt x="165" y="960"/>
                    <a:pt x="169" y="975"/>
                  </a:cubicBezTo>
                  <a:cubicBezTo>
                    <a:pt x="171" y="982"/>
                    <a:pt x="181" y="980"/>
                    <a:pt x="187" y="984"/>
                  </a:cubicBezTo>
                  <a:cubicBezTo>
                    <a:pt x="193" y="1001"/>
                    <a:pt x="189" y="1002"/>
                    <a:pt x="172" y="1002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70" name="Freeform 86"/>
            <p:cNvSpPr>
              <a:spLocks/>
            </p:cNvSpPr>
            <p:nvPr/>
          </p:nvSpPr>
          <p:spPr bwMode="auto">
            <a:xfrm rot="20843398" flipH="1">
              <a:off x="1010" y="1808"/>
              <a:ext cx="569" cy="382"/>
            </a:xfrm>
            <a:custGeom>
              <a:avLst/>
              <a:gdLst>
                <a:gd name="T0" fmla="*/ 1308 w 1327"/>
                <a:gd name="T1" fmla="*/ 759 h 792"/>
                <a:gd name="T2" fmla="*/ 1306 w 1327"/>
                <a:gd name="T3" fmla="*/ 771 h 792"/>
                <a:gd name="T4" fmla="*/ 1272 w 1327"/>
                <a:gd name="T5" fmla="*/ 765 h 792"/>
                <a:gd name="T6" fmla="*/ 1202 w 1327"/>
                <a:gd name="T7" fmla="*/ 757 h 792"/>
                <a:gd name="T8" fmla="*/ 1150 w 1327"/>
                <a:gd name="T9" fmla="*/ 789 h 792"/>
                <a:gd name="T10" fmla="*/ 966 w 1327"/>
                <a:gd name="T11" fmla="*/ 785 h 792"/>
                <a:gd name="T12" fmla="*/ 652 w 1327"/>
                <a:gd name="T13" fmla="*/ 773 h 792"/>
                <a:gd name="T14" fmla="*/ 458 w 1327"/>
                <a:gd name="T15" fmla="*/ 763 h 792"/>
                <a:gd name="T16" fmla="*/ 402 w 1327"/>
                <a:gd name="T17" fmla="*/ 749 h 792"/>
                <a:gd name="T18" fmla="*/ 362 w 1327"/>
                <a:gd name="T19" fmla="*/ 733 h 792"/>
                <a:gd name="T20" fmla="*/ 318 w 1327"/>
                <a:gd name="T21" fmla="*/ 684 h 792"/>
                <a:gd name="T22" fmla="*/ 255 w 1327"/>
                <a:gd name="T23" fmla="*/ 642 h 792"/>
                <a:gd name="T24" fmla="*/ 177 w 1327"/>
                <a:gd name="T25" fmla="*/ 633 h 792"/>
                <a:gd name="T26" fmla="*/ 123 w 1327"/>
                <a:gd name="T27" fmla="*/ 606 h 792"/>
                <a:gd name="T28" fmla="*/ 78 w 1327"/>
                <a:gd name="T29" fmla="*/ 597 h 792"/>
                <a:gd name="T30" fmla="*/ 38 w 1327"/>
                <a:gd name="T31" fmla="*/ 569 h 792"/>
                <a:gd name="T32" fmla="*/ 4 w 1327"/>
                <a:gd name="T33" fmla="*/ 529 h 792"/>
                <a:gd name="T34" fmla="*/ 16 w 1327"/>
                <a:gd name="T35" fmla="*/ 525 h 792"/>
                <a:gd name="T36" fmla="*/ 48 w 1327"/>
                <a:gd name="T37" fmla="*/ 513 h 792"/>
                <a:gd name="T38" fmla="*/ 68 w 1327"/>
                <a:gd name="T39" fmla="*/ 499 h 792"/>
                <a:gd name="T40" fmla="*/ 102 w 1327"/>
                <a:gd name="T41" fmla="*/ 507 h 792"/>
                <a:gd name="T42" fmla="*/ 117 w 1327"/>
                <a:gd name="T43" fmla="*/ 531 h 792"/>
                <a:gd name="T44" fmla="*/ 144 w 1327"/>
                <a:gd name="T45" fmla="*/ 525 h 792"/>
                <a:gd name="T46" fmla="*/ 162 w 1327"/>
                <a:gd name="T47" fmla="*/ 498 h 792"/>
                <a:gd name="T48" fmla="*/ 216 w 1327"/>
                <a:gd name="T49" fmla="*/ 372 h 792"/>
                <a:gd name="T50" fmla="*/ 249 w 1327"/>
                <a:gd name="T51" fmla="*/ 288 h 792"/>
                <a:gd name="T52" fmla="*/ 261 w 1327"/>
                <a:gd name="T53" fmla="*/ 243 h 792"/>
                <a:gd name="T54" fmla="*/ 270 w 1327"/>
                <a:gd name="T55" fmla="*/ 201 h 792"/>
                <a:gd name="T56" fmla="*/ 276 w 1327"/>
                <a:gd name="T57" fmla="*/ 183 h 792"/>
                <a:gd name="T58" fmla="*/ 531 w 1327"/>
                <a:gd name="T59" fmla="*/ 63 h 792"/>
                <a:gd name="T60" fmla="*/ 579 w 1327"/>
                <a:gd name="T61" fmla="*/ 48 h 792"/>
                <a:gd name="T62" fmla="*/ 654 w 1327"/>
                <a:gd name="T63" fmla="*/ 9 h 792"/>
                <a:gd name="T64" fmla="*/ 723 w 1327"/>
                <a:gd name="T65" fmla="*/ 3 h 792"/>
                <a:gd name="T66" fmla="*/ 783 w 1327"/>
                <a:gd name="T67" fmla="*/ 6 h 792"/>
                <a:gd name="T68" fmla="*/ 801 w 1327"/>
                <a:gd name="T69" fmla="*/ 18 h 792"/>
                <a:gd name="T70" fmla="*/ 822 w 1327"/>
                <a:gd name="T71" fmla="*/ 66 h 792"/>
                <a:gd name="T72" fmla="*/ 840 w 1327"/>
                <a:gd name="T73" fmla="*/ 75 h 792"/>
                <a:gd name="T74" fmla="*/ 867 w 1327"/>
                <a:gd name="T75" fmla="*/ 105 h 792"/>
                <a:gd name="T76" fmla="*/ 873 w 1327"/>
                <a:gd name="T77" fmla="*/ 6 h 792"/>
                <a:gd name="T78" fmla="*/ 894 w 1327"/>
                <a:gd name="T79" fmla="*/ 63 h 792"/>
                <a:gd name="T80" fmla="*/ 960 w 1327"/>
                <a:gd name="T81" fmla="*/ 102 h 792"/>
                <a:gd name="T82" fmla="*/ 990 w 1327"/>
                <a:gd name="T83" fmla="*/ 114 h 792"/>
                <a:gd name="T84" fmla="*/ 984 w 1327"/>
                <a:gd name="T85" fmla="*/ 408 h 792"/>
                <a:gd name="T86" fmla="*/ 1008 w 1327"/>
                <a:gd name="T87" fmla="*/ 462 h 792"/>
                <a:gd name="T88" fmla="*/ 1008 w 1327"/>
                <a:gd name="T89" fmla="*/ 603 h 792"/>
                <a:gd name="T90" fmla="*/ 1026 w 1327"/>
                <a:gd name="T91" fmla="*/ 609 h 792"/>
                <a:gd name="T92" fmla="*/ 1044 w 1327"/>
                <a:gd name="T93" fmla="*/ 654 h 792"/>
                <a:gd name="T94" fmla="*/ 1065 w 1327"/>
                <a:gd name="T95" fmla="*/ 696 h 792"/>
                <a:gd name="T96" fmla="*/ 1107 w 1327"/>
                <a:gd name="T97" fmla="*/ 708 h 792"/>
                <a:gd name="T98" fmla="*/ 1251 w 1327"/>
                <a:gd name="T99" fmla="*/ 711 h 792"/>
                <a:gd name="T100" fmla="*/ 1281 w 1327"/>
                <a:gd name="T101" fmla="*/ 741 h 792"/>
                <a:gd name="T102" fmla="*/ 1308 w 1327"/>
                <a:gd name="T103" fmla="*/ 759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27" h="792">
                  <a:moveTo>
                    <a:pt x="1308" y="759"/>
                  </a:moveTo>
                  <a:cubicBezTo>
                    <a:pt x="1283" y="765"/>
                    <a:pt x="1327" y="757"/>
                    <a:pt x="1306" y="771"/>
                  </a:cubicBezTo>
                  <a:cubicBezTo>
                    <a:pt x="1298" y="774"/>
                    <a:pt x="1289" y="767"/>
                    <a:pt x="1272" y="765"/>
                  </a:cubicBezTo>
                  <a:cubicBezTo>
                    <a:pt x="1255" y="763"/>
                    <a:pt x="1222" y="753"/>
                    <a:pt x="1202" y="757"/>
                  </a:cubicBezTo>
                  <a:cubicBezTo>
                    <a:pt x="1188" y="762"/>
                    <a:pt x="1163" y="780"/>
                    <a:pt x="1150" y="789"/>
                  </a:cubicBezTo>
                  <a:cubicBezTo>
                    <a:pt x="1110" y="792"/>
                    <a:pt x="1049" y="788"/>
                    <a:pt x="966" y="785"/>
                  </a:cubicBezTo>
                  <a:cubicBezTo>
                    <a:pt x="883" y="782"/>
                    <a:pt x="737" y="777"/>
                    <a:pt x="652" y="773"/>
                  </a:cubicBezTo>
                  <a:cubicBezTo>
                    <a:pt x="576" y="765"/>
                    <a:pt x="535" y="765"/>
                    <a:pt x="458" y="763"/>
                  </a:cubicBezTo>
                  <a:cubicBezTo>
                    <a:pt x="417" y="759"/>
                    <a:pt x="418" y="754"/>
                    <a:pt x="402" y="749"/>
                  </a:cubicBezTo>
                  <a:cubicBezTo>
                    <a:pt x="386" y="744"/>
                    <a:pt x="376" y="744"/>
                    <a:pt x="362" y="733"/>
                  </a:cubicBezTo>
                  <a:cubicBezTo>
                    <a:pt x="350" y="715"/>
                    <a:pt x="336" y="694"/>
                    <a:pt x="318" y="684"/>
                  </a:cubicBezTo>
                  <a:cubicBezTo>
                    <a:pt x="296" y="672"/>
                    <a:pt x="276" y="656"/>
                    <a:pt x="255" y="642"/>
                  </a:cubicBezTo>
                  <a:cubicBezTo>
                    <a:pt x="232" y="634"/>
                    <a:pt x="192" y="635"/>
                    <a:pt x="177" y="633"/>
                  </a:cubicBezTo>
                  <a:cubicBezTo>
                    <a:pt x="155" y="627"/>
                    <a:pt x="136" y="612"/>
                    <a:pt x="123" y="606"/>
                  </a:cubicBezTo>
                  <a:cubicBezTo>
                    <a:pt x="114" y="603"/>
                    <a:pt x="78" y="597"/>
                    <a:pt x="78" y="597"/>
                  </a:cubicBezTo>
                  <a:cubicBezTo>
                    <a:pt x="64" y="588"/>
                    <a:pt x="45" y="578"/>
                    <a:pt x="38" y="569"/>
                  </a:cubicBezTo>
                  <a:cubicBezTo>
                    <a:pt x="29" y="559"/>
                    <a:pt x="8" y="537"/>
                    <a:pt x="4" y="529"/>
                  </a:cubicBezTo>
                  <a:cubicBezTo>
                    <a:pt x="0" y="524"/>
                    <a:pt x="20" y="531"/>
                    <a:pt x="16" y="525"/>
                  </a:cubicBezTo>
                  <a:cubicBezTo>
                    <a:pt x="18" y="517"/>
                    <a:pt x="34" y="516"/>
                    <a:pt x="48" y="513"/>
                  </a:cubicBezTo>
                  <a:cubicBezTo>
                    <a:pt x="57" y="509"/>
                    <a:pt x="59" y="500"/>
                    <a:pt x="68" y="499"/>
                  </a:cubicBezTo>
                  <a:cubicBezTo>
                    <a:pt x="77" y="498"/>
                    <a:pt x="94" y="502"/>
                    <a:pt x="102" y="507"/>
                  </a:cubicBezTo>
                  <a:cubicBezTo>
                    <a:pt x="111" y="509"/>
                    <a:pt x="109" y="526"/>
                    <a:pt x="117" y="531"/>
                  </a:cubicBezTo>
                  <a:cubicBezTo>
                    <a:pt x="117" y="531"/>
                    <a:pt x="142" y="526"/>
                    <a:pt x="144" y="525"/>
                  </a:cubicBezTo>
                  <a:cubicBezTo>
                    <a:pt x="151" y="520"/>
                    <a:pt x="155" y="505"/>
                    <a:pt x="162" y="498"/>
                  </a:cubicBezTo>
                  <a:cubicBezTo>
                    <a:pt x="174" y="473"/>
                    <a:pt x="202" y="407"/>
                    <a:pt x="216" y="372"/>
                  </a:cubicBezTo>
                  <a:cubicBezTo>
                    <a:pt x="224" y="352"/>
                    <a:pt x="242" y="309"/>
                    <a:pt x="249" y="288"/>
                  </a:cubicBezTo>
                  <a:cubicBezTo>
                    <a:pt x="257" y="274"/>
                    <a:pt x="252" y="257"/>
                    <a:pt x="261" y="243"/>
                  </a:cubicBezTo>
                  <a:cubicBezTo>
                    <a:pt x="265" y="213"/>
                    <a:pt x="261" y="227"/>
                    <a:pt x="270" y="201"/>
                  </a:cubicBezTo>
                  <a:cubicBezTo>
                    <a:pt x="272" y="195"/>
                    <a:pt x="276" y="183"/>
                    <a:pt x="276" y="183"/>
                  </a:cubicBezTo>
                  <a:cubicBezTo>
                    <a:pt x="284" y="0"/>
                    <a:pt x="255" y="66"/>
                    <a:pt x="531" y="63"/>
                  </a:cubicBezTo>
                  <a:cubicBezTo>
                    <a:pt x="547" y="58"/>
                    <a:pt x="563" y="53"/>
                    <a:pt x="579" y="48"/>
                  </a:cubicBezTo>
                  <a:cubicBezTo>
                    <a:pt x="594" y="25"/>
                    <a:pt x="627" y="12"/>
                    <a:pt x="654" y="9"/>
                  </a:cubicBezTo>
                  <a:cubicBezTo>
                    <a:pt x="677" y="7"/>
                    <a:pt x="723" y="3"/>
                    <a:pt x="723" y="3"/>
                  </a:cubicBezTo>
                  <a:cubicBezTo>
                    <a:pt x="743" y="4"/>
                    <a:pt x="763" y="2"/>
                    <a:pt x="783" y="6"/>
                  </a:cubicBezTo>
                  <a:cubicBezTo>
                    <a:pt x="790" y="7"/>
                    <a:pt x="794" y="16"/>
                    <a:pt x="801" y="18"/>
                  </a:cubicBezTo>
                  <a:cubicBezTo>
                    <a:pt x="805" y="29"/>
                    <a:pt x="809" y="62"/>
                    <a:pt x="822" y="66"/>
                  </a:cubicBezTo>
                  <a:cubicBezTo>
                    <a:pt x="834" y="70"/>
                    <a:pt x="828" y="67"/>
                    <a:pt x="840" y="75"/>
                  </a:cubicBezTo>
                  <a:cubicBezTo>
                    <a:pt x="844" y="87"/>
                    <a:pt x="856" y="98"/>
                    <a:pt x="867" y="105"/>
                  </a:cubicBezTo>
                  <a:cubicBezTo>
                    <a:pt x="883" y="129"/>
                    <a:pt x="863" y="45"/>
                    <a:pt x="873" y="6"/>
                  </a:cubicBezTo>
                  <a:cubicBezTo>
                    <a:pt x="874" y="3"/>
                    <a:pt x="891" y="61"/>
                    <a:pt x="894" y="63"/>
                  </a:cubicBezTo>
                  <a:cubicBezTo>
                    <a:pt x="908" y="65"/>
                    <a:pt x="944" y="94"/>
                    <a:pt x="960" y="102"/>
                  </a:cubicBezTo>
                  <a:cubicBezTo>
                    <a:pt x="976" y="110"/>
                    <a:pt x="986" y="63"/>
                    <a:pt x="990" y="114"/>
                  </a:cubicBezTo>
                  <a:cubicBezTo>
                    <a:pt x="999" y="168"/>
                    <a:pt x="981" y="350"/>
                    <a:pt x="984" y="408"/>
                  </a:cubicBezTo>
                  <a:cubicBezTo>
                    <a:pt x="987" y="466"/>
                    <a:pt x="1004" y="430"/>
                    <a:pt x="1008" y="462"/>
                  </a:cubicBezTo>
                  <a:cubicBezTo>
                    <a:pt x="992" y="510"/>
                    <a:pt x="993" y="504"/>
                    <a:pt x="1008" y="603"/>
                  </a:cubicBezTo>
                  <a:cubicBezTo>
                    <a:pt x="1009" y="609"/>
                    <a:pt x="1026" y="609"/>
                    <a:pt x="1026" y="609"/>
                  </a:cubicBezTo>
                  <a:cubicBezTo>
                    <a:pt x="1031" y="624"/>
                    <a:pt x="1030" y="649"/>
                    <a:pt x="1044" y="654"/>
                  </a:cubicBezTo>
                  <a:cubicBezTo>
                    <a:pt x="1066" y="676"/>
                    <a:pt x="1051" y="662"/>
                    <a:pt x="1065" y="696"/>
                  </a:cubicBezTo>
                  <a:cubicBezTo>
                    <a:pt x="1067" y="701"/>
                    <a:pt x="1098" y="708"/>
                    <a:pt x="1107" y="708"/>
                  </a:cubicBezTo>
                  <a:cubicBezTo>
                    <a:pt x="1155" y="710"/>
                    <a:pt x="1203" y="710"/>
                    <a:pt x="1251" y="711"/>
                  </a:cubicBezTo>
                  <a:cubicBezTo>
                    <a:pt x="1265" y="720"/>
                    <a:pt x="1269" y="733"/>
                    <a:pt x="1281" y="741"/>
                  </a:cubicBezTo>
                  <a:cubicBezTo>
                    <a:pt x="1309" y="735"/>
                    <a:pt x="1317" y="731"/>
                    <a:pt x="1308" y="759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71" name="Freeform 87"/>
            <p:cNvSpPr>
              <a:spLocks/>
            </p:cNvSpPr>
            <p:nvPr/>
          </p:nvSpPr>
          <p:spPr bwMode="auto">
            <a:xfrm rot="20843398" flipH="1">
              <a:off x="999" y="1426"/>
              <a:ext cx="43" cy="293"/>
            </a:xfrm>
            <a:custGeom>
              <a:avLst/>
              <a:gdLst>
                <a:gd name="T0" fmla="*/ 36 w 100"/>
                <a:gd name="T1" fmla="*/ 0 h 608"/>
                <a:gd name="T2" fmla="*/ 39 w 100"/>
                <a:gd name="T3" fmla="*/ 57 h 608"/>
                <a:gd name="T4" fmla="*/ 48 w 100"/>
                <a:gd name="T5" fmla="*/ 51 h 608"/>
                <a:gd name="T6" fmla="*/ 42 w 100"/>
                <a:gd name="T7" fmla="*/ 42 h 608"/>
                <a:gd name="T8" fmla="*/ 51 w 100"/>
                <a:gd name="T9" fmla="*/ 45 h 608"/>
                <a:gd name="T10" fmla="*/ 45 w 100"/>
                <a:gd name="T11" fmla="*/ 102 h 608"/>
                <a:gd name="T12" fmla="*/ 51 w 100"/>
                <a:gd name="T13" fmla="*/ 135 h 608"/>
                <a:gd name="T14" fmla="*/ 36 w 100"/>
                <a:gd name="T15" fmla="*/ 177 h 608"/>
                <a:gd name="T16" fmla="*/ 42 w 100"/>
                <a:gd name="T17" fmla="*/ 240 h 608"/>
                <a:gd name="T18" fmla="*/ 45 w 100"/>
                <a:gd name="T19" fmla="*/ 213 h 608"/>
                <a:gd name="T20" fmla="*/ 57 w 100"/>
                <a:gd name="T21" fmla="*/ 186 h 608"/>
                <a:gd name="T22" fmla="*/ 45 w 100"/>
                <a:gd name="T23" fmla="*/ 318 h 608"/>
                <a:gd name="T24" fmla="*/ 66 w 100"/>
                <a:gd name="T25" fmla="*/ 345 h 608"/>
                <a:gd name="T26" fmla="*/ 75 w 100"/>
                <a:gd name="T27" fmla="*/ 264 h 608"/>
                <a:gd name="T28" fmla="*/ 69 w 100"/>
                <a:gd name="T29" fmla="*/ 81 h 608"/>
                <a:gd name="T30" fmla="*/ 63 w 100"/>
                <a:gd name="T31" fmla="*/ 63 h 608"/>
                <a:gd name="T32" fmla="*/ 66 w 100"/>
                <a:gd name="T33" fmla="*/ 51 h 608"/>
                <a:gd name="T34" fmla="*/ 75 w 100"/>
                <a:gd name="T35" fmla="*/ 57 h 608"/>
                <a:gd name="T36" fmla="*/ 75 w 100"/>
                <a:gd name="T37" fmla="*/ 126 h 608"/>
                <a:gd name="T38" fmla="*/ 87 w 100"/>
                <a:gd name="T39" fmla="*/ 159 h 608"/>
                <a:gd name="T40" fmla="*/ 81 w 100"/>
                <a:gd name="T41" fmla="*/ 183 h 608"/>
                <a:gd name="T42" fmla="*/ 93 w 100"/>
                <a:gd name="T43" fmla="*/ 375 h 608"/>
                <a:gd name="T44" fmla="*/ 75 w 100"/>
                <a:gd name="T45" fmla="*/ 387 h 608"/>
                <a:gd name="T46" fmla="*/ 87 w 100"/>
                <a:gd name="T47" fmla="*/ 405 h 608"/>
                <a:gd name="T48" fmla="*/ 81 w 100"/>
                <a:gd name="T49" fmla="*/ 423 h 608"/>
                <a:gd name="T50" fmla="*/ 78 w 100"/>
                <a:gd name="T51" fmla="*/ 546 h 608"/>
                <a:gd name="T52" fmla="*/ 42 w 100"/>
                <a:gd name="T53" fmla="*/ 522 h 608"/>
                <a:gd name="T54" fmla="*/ 15 w 100"/>
                <a:gd name="T55" fmla="*/ 450 h 608"/>
                <a:gd name="T56" fmla="*/ 24 w 100"/>
                <a:gd name="T57" fmla="*/ 303 h 608"/>
                <a:gd name="T58" fmla="*/ 21 w 100"/>
                <a:gd name="T59" fmla="*/ 243 h 608"/>
                <a:gd name="T60" fmla="*/ 9 w 100"/>
                <a:gd name="T61" fmla="*/ 216 h 608"/>
                <a:gd name="T62" fmla="*/ 0 w 100"/>
                <a:gd name="T63" fmla="*/ 96 h 608"/>
                <a:gd name="T64" fmla="*/ 3 w 100"/>
                <a:gd name="T65" fmla="*/ 24 h 608"/>
                <a:gd name="T66" fmla="*/ 36 w 100"/>
                <a:gd name="T67" fmla="*/ 0 h 6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0" h="608">
                  <a:moveTo>
                    <a:pt x="36" y="0"/>
                  </a:moveTo>
                  <a:cubicBezTo>
                    <a:pt x="37" y="19"/>
                    <a:pt x="35" y="38"/>
                    <a:pt x="39" y="57"/>
                  </a:cubicBezTo>
                  <a:cubicBezTo>
                    <a:pt x="40" y="61"/>
                    <a:pt x="47" y="55"/>
                    <a:pt x="48" y="51"/>
                  </a:cubicBezTo>
                  <a:cubicBezTo>
                    <a:pt x="49" y="47"/>
                    <a:pt x="40" y="45"/>
                    <a:pt x="42" y="42"/>
                  </a:cubicBezTo>
                  <a:cubicBezTo>
                    <a:pt x="43" y="39"/>
                    <a:pt x="48" y="44"/>
                    <a:pt x="51" y="45"/>
                  </a:cubicBezTo>
                  <a:cubicBezTo>
                    <a:pt x="57" y="63"/>
                    <a:pt x="51" y="84"/>
                    <a:pt x="45" y="102"/>
                  </a:cubicBezTo>
                  <a:cubicBezTo>
                    <a:pt x="41" y="129"/>
                    <a:pt x="27" y="130"/>
                    <a:pt x="51" y="135"/>
                  </a:cubicBezTo>
                  <a:cubicBezTo>
                    <a:pt x="47" y="152"/>
                    <a:pt x="45" y="163"/>
                    <a:pt x="36" y="177"/>
                  </a:cubicBezTo>
                  <a:cubicBezTo>
                    <a:pt x="41" y="197"/>
                    <a:pt x="37" y="220"/>
                    <a:pt x="42" y="240"/>
                  </a:cubicBezTo>
                  <a:cubicBezTo>
                    <a:pt x="44" y="249"/>
                    <a:pt x="43" y="222"/>
                    <a:pt x="45" y="213"/>
                  </a:cubicBezTo>
                  <a:cubicBezTo>
                    <a:pt x="47" y="203"/>
                    <a:pt x="57" y="186"/>
                    <a:pt x="57" y="186"/>
                  </a:cubicBezTo>
                  <a:cubicBezTo>
                    <a:pt x="52" y="359"/>
                    <a:pt x="65" y="258"/>
                    <a:pt x="45" y="318"/>
                  </a:cubicBezTo>
                  <a:cubicBezTo>
                    <a:pt x="52" y="347"/>
                    <a:pt x="43" y="340"/>
                    <a:pt x="66" y="345"/>
                  </a:cubicBezTo>
                  <a:cubicBezTo>
                    <a:pt x="68" y="320"/>
                    <a:pt x="67" y="289"/>
                    <a:pt x="75" y="264"/>
                  </a:cubicBezTo>
                  <a:cubicBezTo>
                    <a:pt x="72" y="203"/>
                    <a:pt x="73" y="142"/>
                    <a:pt x="69" y="81"/>
                  </a:cubicBezTo>
                  <a:cubicBezTo>
                    <a:pt x="69" y="75"/>
                    <a:pt x="63" y="63"/>
                    <a:pt x="63" y="63"/>
                  </a:cubicBezTo>
                  <a:cubicBezTo>
                    <a:pt x="64" y="59"/>
                    <a:pt x="62" y="53"/>
                    <a:pt x="66" y="51"/>
                  </a:cubicBezTo>
                  <a:cubicBezTo>
                    <a:pt x="69" y="49"/>
                    <a:pt x="74" y="53"/>
                    <a:pt x="75" y="57"/>
                  </a:cubicBezTo>
                  <a:cubicBezTo>
                    <a:pt x="79" y="76"/>
                    <a:pt x="73" y="107"/>
                    <a:pt x="75" y="126"/>
                  </a:cubicBezTo>
                  <a:cubicBezTo>
                    <a:pt x="77" y="143"/>
                    <a:pt x="87" y="148"/>
                    <a:pt x="87" y="159"/>
                  </a:cubicBezTo>
                  <a:cubicBezTo>
                    <a:pt x="88" y="162"/>
                    <a:pt x="81" y="179"/>
                    <a:pt x="81" y="183"/>
                  </a:cubicBezTo>
                  <a:cubicBezTo>
                    <a:pt x="83" y="253"/>
                    <a:pt x="100" y="305"/>
                    <a:pt x="93" y="375"/>
                  </a:cubicBezTo>
                  <a:cubicBezTo>
                    <a:pt x="92" y="382"/>
                    <a:pt x="75" y="387"/>
                    <a:pt x="75" y="387"/>
                  </a:cubicBezTo>
                  <a:cubicBezTo>
                    <a:pt x="79" y="393"/>
                    <a:pt x="83" y="399"/>
                    <a:pt x="87" y="405"/>
                  </a:cubicBezTo>
                  <a:cubicBezTo>
                    <a:pt x="91" y="410"/>
                    <a:pt x="81" y="423"/>
                    <a:pt x="81" y="423"/>
                  </a:cubicBezTo>
                  <a:cubicBezTo>
                    <a:pt x="80" y="464"/>
                    <a:pt x="80" y="505"/>
                    <a:pt x="78" y="546"/>
                  </a:cubicBezTo>
                  <a:cubicBezTo>
                    <a:pt x="76" y="608"/>
                    <a:pt x="62" y="529"/>
                    <a:pt x="42" y="522"/>
                  </a:cubicBezTo>
                  <a:cubicBezTo>
                    <a:pt x="26" y="498"/>
                    <a:pt x="41" y="467"/>
                    <a:pt x="15" y="450"/>
                  </a:cubicBezTo>
                  <a:cubicBezTo>
                    <a:pt x="7" y="426"/>
                    <a:pt x="17" y="324"/>
                    <a:pt x="24" y="303"/>
                  </a:cubicBezTo>
                  <a:cubicBezTo>
                    <a:pt x="23" y="283"/>
                    <a:pt x="24" y="263"/>
                    <a:pt x="21" y="243"/>
                  </a:cubicBezTo>
                  <a:cubicBezTo>
                    <a:pt x="20" y="233"/>
                    <a:pt x="9" y="216"/>
                    <a:pt x="9" y="216"/>
                  </a:cubicBezTo>
                  <a:cubicBezTo>
                    <a:pt x="6" y="176"/>
                    <a:pt x="4" y="136"/>
                    <a:pt x="0" y="96"/>
                  </a:cubicBezTo>
                  <a:cubicBezTo>
                    <a:pt x="1" y="72"/>
                    <a:pt x="0" y="48"/>
                    <a:pt x="3" y="24"/>
                  </a:cubicBezTo>
                  <a:cubicBezTo>
                    <a:pt x="5" y="6"/>
                    <a:pt x="25" y="22"/>
                    <a:pt x="36" y="0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72" name="Freeform 88"/>
            <p:cNvSpPr>
              <a:spLocks/>
            </p:cNvSpPr>
            <p:nvPr/>
          </p:nvSpPr>
          <p:spPr bwMode="auto">
            <a:xfrm rot="20843398" flipH="1">
              <a:off x="1414" y="1850"/>
              <a:ext cx="141" cy="164"/>
            </a:xfrm>
            <a:custGeom>
              <a:avLst/>
              <a:gdLst>
                <a:gd name="T0" fmla="*/ 330 w 330"/>
                <a:gd name="T1" fmla="*/ 0 h 340"/>
                <a:gd name="T2" fmla="*/ 321 w 330"/>
                <a:gd name="T3" fmla="*/ 48 h 340"/>
                <a:gd name="T4" fmla="*/ 297 w 330"/>
                <a:gd name="T5" fmla="*/ 72 h 340"/>
                <a:gd name="T6" fmla="*/ 282 w 330"/>
                <a:gd name="T7" fmla="*/ 135 h 340"/>
                <a:gd name="T8" fmla="*/ 282 w 330"/>
                <a:gd name="T9" fmla="*/ 192 h 340"/>
                <a:gd name="T10" fmla="*/ 258 w 330"/>
                <a:gd name="T11" fmla="*/ 198 h 340"/>
                <a:gd name="T12" fmla="*/ 249 w 330"/>
                <a:gd name="T13" fmla="*/ 228 h 340"/>
                <a:gd name="T14" fmla="*/ 231 w 330"/>
                <a:gd name="T15" fmla="*/ 294 h 340"/>
                <a:gd name="T16" fmla="*/ 204 w 330"/>
                <a:gd name="T17" fmla="*/ 282 h 340"/>
                <a:gd name="T18" fmla="*/ 138 w 330"/>
                <a:gd name="T19" fmla="*/ 297 h 340"/>
                <a:gd name="T20" fmla="*/ 108 w 330"/>
                <a:gd name="T21" fmla="*/ 339 h 340"/>
                <a:gd name="T22" fmla="*/ 72 w 330"/>
                <a:gd name="T23" fmla="*/ 336 h 340"/>
                <a:gd name="T24" fmla="*/ 72 w 330"/>
                <a:gd name="T25" fmla="*/ 315 h 340"/>
                <a:gd name="T26" fmla="*/ 0 w 330"/>
                <a:gd name="T27" fmla="*/ 31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30" h="340">
                  <a:moveTo>
                    <a:pt x="330" y="0"/>
                  </a:moveTo>
                  <a:cubicBezTo>
                    <a:pt x="328" y="11"/>
                    <a:pt x="325" y="39"/>
                    <a:pt x="321" y="48"/>
                  </a:cubicBezTo>
                  <a:cubicBezTo>
                    <a:pt x="318" y="55"/>
                    <a:pt x="302" y="64"/>
                    <a:pt x="297" y="72"/>
                  </a:cubicBezTo>
                  <a:cubicBezTo>
                    <a:pt x="291" y="88"/>
                    <a:pt x="284" y="115"/>
                    <a:pt x="282" y="135"/>
                  </a:cubicBezTo>
                  <a:cubicBezTo>
                    <a:pt x="280" y="155"/>
                    <a:pt x="286" y="182"/>
                    <a:pt x="282" y="192"/>
                  </a:cubicBezTo>
                  <a:cubicBezTo>
                    <a:pt x="278" y="202"/>
                    <a:pt x="263" y="192"/>
                    <a:pt x="258" y="198"/>
                  </a:cubicBezTo>
                  <a:cubicBezTo>
                    <a:pt x="253" y="204"/>
                    <a:pt x="253" y="212"/>
                    <a:pt x="249" y="228"/>
                  </a:cubicBezTo>
                  <a:cubicBezTo>
                    <a:pt x="245" y="240"/>
                    <a:pt x="239" y="285"/>
                    <a:pt x="231" y="294"/>
                  </a:cubicBezTo>
                  <a:cubicBezTo>
                    <a:pt x="222" y="298"/>
                    <a:pt x="204" y="282"/>
                    <a:pt x="204" y="282"/>
                  </a:cubicBezTo>
                  <a:cubicBezTo>
                    <a:pt x="189" y="304"/>
                    <a:pt x="166" y="295"/>
                    <a:pt x="138" y="297"/>
                  </a:cubicBezTo>
                  <a:cubicBezTo>
                    <a:pt x="114" y="305"/>
                    <a:pt x="129" y="332"/>
                    <a:pt x="108" y="339"/>
                  </a:cubicBezTo>
                  <a:cubicBezTo>
                    <a:pt x="96" y="338"/>
                    <a:pt x="83" y="340"/>
                    <a:pt x="72" y="336"/>
                  </a:cubicBezTo>
                  <a:cubicBezTo>
                    <a:pt x="60" y="332"/>
                    <a:pt x="97" y="319"/>
                    <a:pt x="72" y="315"/>
                  </a:cubicBezTo>
                  <a:cubicBezTo>
                    <a:pt x="48" y="311"/>
                    <a:pt x="24" y="315"/>
                    <a:pt x="0" y="315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73" name="Freeform 89"/>
            <p:cNvSpPr>
              <a:spLocks/>
            </p:cNvSpPr>
            <p:nvPr/>
          </p:nvSpPr>
          <p:spPr bwMode="auto">
            <a:xfrm rot="20843398" flipH="1">
              <a:off x="1106" y="1828"/>
              <a:ext cx="54" cy="338"/>
            </a:xfrm>
            <a:custGeom>
              <a:avLst/>
              <a:gdLst>
                <a:gd name="T0" fmla="*/ 30 w 126"/>
                <a:gd name="T1" fmla="*/ 0 h 702"/>
                <a:gd name="T2" fmla="*/ 27 w 126"/>
                <a:gd name="T3" fmla="*/ 165 h 702"/>
                <a:gd name="T4" fmla="*/ 15 w 126"/>
                <a:gd name="T5" fmla="*/ 141 h 702"/>
                <a:gd name="T6" fmla="*/ 9 w 126"/>
                <a:gd name="T7" fmla="*/ 228 h 702"/>
                <a:gd name="T8" fmla="*/ 0 w 126"/>
                <a:gd name="T9" fmla="*/ 492 h 702"/>
                <a:gd name="T10" fmla="*/ 6 w 126"/>
                <a:gd name="T11" fmla="*/ 483 h 702"/>
                <a:gd name="T12" fmla="*/ 12 w 126"/>
                <a:gd name="T13" fmla="*/ 456 h 702"/>
                <a:gd name="T14" fmla="*/ 120 w 126"/>
                <a:gd name="T15" fmla="*/ 471 h 702"/>
                <a:gd name="T16" fmla="*/ 123 w 126"/>
                <a:gd name="T17" fmla="*/ 702 h 7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6" h="702">
                  <a:moveTo>
                    <a:pt x="30" y="0"/>
                  </a:moveTo>
                  <a:cubicBezTo>
                    <a:pt x="29" y="55"/>
                    <a:pt x="30" y="110"/>
                    <a:pt x="27" y="165"/>
                  </a:cubicBezTo>
                  <a:cubicBezTo>
                    <a:pt x="26" y="176"/>
                    <a:pt x="15" y="141"/>
                    <a:pt x="15" y="141"/>
                  </a:cubicBezTo>
                  <a:cubicBezTo>
                    <a:pt x="9" y="166"/>
                    <a:pt x="11" y="170"/>
                    <a:pt x="9" y="228"/>
                  </a:cubicBezTo>
                  <a:cubicBezTo>
                    <a:pt x="7" y="286"/>
                    <a:pt x="0" y="450"/>
                    <a:pt x="0" y="492"/>
                  </a:cubicBezTo>
                  <a:cubicBezTo>
                    <a:pt x="5" y="533"/>
                    <a:pt x="1" y="516"/>
                    <a:pt x="6" y="483"/>
                  </a:cubicBezTo>
                  <a:cubicBezTo>
                    <a:pt x="7" y="474"/>
                    <a:pt x="10" y="465"/>
                    <a:pt x="12" y="456"/>
                  </a:cubicBezTo>
                  <a:cubicBezTo>
                    <a:pt x="48" y="463"/>
                    <a:pt x="84" y="464"/>
                    <a:pt x="120" y="471"/>
                  </a:cubicBezTo>
                  <a:cubicBezTo>
                    <a:pt x="126" y="586"/>
                    <a:pt x="123" y="509"/>
                    <a:pt x="123" y="70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74" name="Freeform 90"/>
            <p:cNvSpPr>
              <a:spLocks/>
            </p:cNvSpPr>
            <p:nvPr/>
          </p:nvSpPr>
          <p:spPr bwMode="auto">
            <a:xfrm rot="20843398" flipH="1">
              <a:off x="1046" y="2193"/>
              <a:ext cx="155" cy="33"/>
            </a:xfrm>
            <a:custGeom>
              <a:avLst/>
              <a:gdLst>
                <a:gd name="T0" fmla="*/ 363 w 363"/>
                <a:gd name="T1" fmla="*/ 69 h 69"/>
                <a:gd name="T2" fmla="*/ 324 w 363"/>
                <a:gd name="T3" fmla="*/ 42 h 69"/>
                <a:gd name="T4" fmla="*/ 243 w 363"/>
                <a:gd name="T5" fmla="*/ 12 h 69"/>
                <a:gd name="T6" fmla="*/ 189 w 363"/>
                <a:gd name="T7" fmla="*/ 0 h 69"/>
                <a:gd name="T8" fmla="*/ 162 w 363"/>
                <a:gd name="T9" fmla="*/ 12 h 69"/>
                <a:gd name="T10" fmla="*/ 0 w 363"/>
                <a:gd name="T11" fmla="*/ 1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63" h="69">
                  <a:moveTo>
                    <a:pt x="363" y="69"/>
                  </a:moveTo>
                  <a:cubicBezTo>
                    <a:pt x="354" y="43"/>
                    <a:pt x="354" y="46"/>
                    <a:pt x="324" y="42"/>
                  </a:cubicBezTo>
                  <a:cubicBezTo>
                    <a:pt x="304" y="12"/>
                    <a:pt x="280" y="14"/>
                    <a:pt x="243" y="12"/>
                  </a:cubicBezTo>
                  <a:cubicBezTo>
                    <a:pt x="224" y="7"/>
                    <a:pt x="205" y="11"/>
                    <a:pt x="189" y="0"/>
                  </a:cubicBezTo>
                  <a:cubicBezTo>
                    <a:pt x="179" y="2"/>
                    <a:pt x="172" y="11"/>
                    <a:pt x="162" y="12"/>
                  </a:cubicBezTo>
                  <a:cubicBezTo>
                    <a:pt x="108" y="15"/>
                    <a:pt x="54" y="12"/>
                    <a:pt x="0" y="1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75" name="Freeform 91"/>
            <p:cNvSpPr>
              <a:spLocks/>
            </p:cNvSpPr>
            <p:nvPr/>
          </p:nvSpPr>
          <p:spPr bwMode="auto">
            <a:xfrm rot="20843398" flipH="1">
              <a:off x="1452" y="1835"/>
              <a:ext cx="53" cy="177"/>
            </a:xfrm>
            <a:custGeom>
              <a:avLst/>
              <a:gdLst>
                <a:gd name="T0" fmla="*/ 120 w 122"/>
                <a:gd name="T1" fmla="*/ 0 h 366"/>
                <a:gd name="T2" fmla="*/ 117 w 122"/>
                <a:gd name="T3" fmla="*/ 75 h 366"/>
                <a:gd name="T4" fmla="*/ 102 w 122"/>
                <a:gd name="T5" fmla="*/ 87 h 366"/>
                <a:gd name="T6" fmla="*/ 99 w 122"/>
                <a:gd name="T7" fmla="*/ 126 h 366"/>
                <a:gd name="T8" fmla="*/ 96 w 122"/>
                <a:gd name="T9" fmla="*/ 144 h 366"/>
                <a:gd name="T10" fmla="*/ 78 w 122"/>
                <a:gd name="T11" fmla="*/ 150 h 366"/>
                <a:gd name="T12" fmla="*/ 72 w 122"/>
                <a:gd name="T13" fmla="*/ 198 h 366"/>
                <a:gd name="T14" fmla="*/ 45 w 122"/>
                <a:gd name="T15" fmla="*/ 228 h 366"/>
                <a:gd name="T16" fmla="*/ 39 w 122"/>
                <a:gd name="T17" fmla="*/ 270 h 366"/>
                <a:gd name="T18" fmla="*/ 21 w 122"/>
                <a:gd name="T19" fmla="*/ 279 h 366"/>
                <a:gd name="T20" fmla="*/ 9 w 122"/>
                <a:gd name="T21" fmla="*/ 330 h 366"/>
                <a:gd name="T22" fmla="*/ 0 w 122"/>
                <a:gd name="T23" fmla="*/ 366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2" h="366">
                  <a:moveTo>
                    <a:pt x="120" y="0"/>
                  </a:moveTo>
                  <a:cubicBezTo>
                    <a:pt x="119" y="25"/>
                    <a:pt x="122" y="50"/>
                    <a:pt x="117" y="75"/>
                  </a:cubicBezTo>
                  <a:cubicBezTo>
                    <a:pt x="116" y="81"/>
                    <a:pt x="104" y="81"/>
                    <a:pt x="102" y="87"/>
                  </a:cubicBezTo>
                  <a:cubicBezTo>
                    <a:pt x="101" y="100"/>
                    <a:pt x="100" y="113"/>
                    <a:pt x="99" y="126"/>
                  </a:cubicBezTo>
                  <a:cubicBezTo>
                    <a:pt x="98" y="132"/>
                    <a:pt x="100" y="139"/>
                    <a:pt x="96" y="144"/>
                  </a:cubicBezTo>
                  <a:cubicBezTo>
                    <a:pt x="92" y="149"/>
                    <a:pt x="78" y="150"/>
                    <a:pt x="78" y="150"/>
                  </a:cubicBezTo>
                  <a:cubicBezTo>
                    <a:pt x="68" y="179"/>
                    <a:pt x="86" y="124"/>
                    <a:pt x="72" y="198"/>
                  </a:cubicBezTo>
                  <a:cubicBezTo>
                    <a:pt x="70" y="211"/>
                    <a:pt x="45" y="228"/>
                    <a:pt x="45" y="228"/>
                  </a:cubicBezTo>
                  <a:cubicBezTo>
                    <a:pt x="41" y="241"/>
                    <a:pt x="43" y="257"/>
                    <a:pt x="39" y="270"/>
                  </a:cubicBezTo>
                  <a:cubicBezTo>
                    <a:pt x="37" y="276"/>
                    <a:pt x="27" y="275"/>
                    <a:pt x="21" y="279"/>
                  </a:cubicBezTo>
                  <a:cubicBezTo>
                    <a:pt x="15" y="296"/>
                    <a:pt x="32" y="322"/>
                    <a:pt x="9" y="330"/>
                  </a:cubicBezTo>
                  <a:cubicBezTo>
                    <a:pt x="4" y="346"/>
                    <a:pt x="0" y="347"/>
                    <a:pt x="0" y="36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76" name="Freeform 92"/>
            <p:cNvSpPr>
              <a:spLocks/>
            </p:cNvSpPr>
            <p:nvPr/>
          </p:nvSpPr>
          <p:spPr bwMode="auto">
            <a:xfrm rot="20843398" flipH="1">
              <a:off x="1070" y="1427"/>
              <a:ext cx="8" cy="415"/>
            </a:xfrm>
            <a:custGeom>
              <a:avLst/>
              <a:gdLst>
                <a:gd name="T0" fmla="*/ 3 w 18"/>
                <a:gd name="T1" fmla="*/ 10 h 862"/>
                <a:gd name="T2" fmla="*/ 12 w 18"/>
                <a:gd name="T3" fmla="*/ 394 h 862"/>
                <a:gd name="T4" fmla="*/ 6 w 18"/>
                <a:gd name="T5" fmla="*/ 571 h 862"/>
                <a:gd name="T6" fmla="*/ 3 w 18"/>
                <a:gd name="T7" fmla="*/ 700 h 862"/>
                <a:gd name="T8" fmla="*/ 0 w 18"/>
                <a:gd name="T9" fmla="*/ 862 h 8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862">
                  <a:moveTo>
                    <a:pt x="3" y="10"/>
                  </a:moveTo>
                  <a:cubicBezTo>
                    <a:pt x="14" y="390"/>
                    <a:pt x="18" y="0"/>
                    <a:pt x="12" y="394"/>
                  </a:cubicBezTo>
                  <a:cubicBezTo>
                    <a:pt x="14" y="494"/>
                    <a:pt x="7" y="520"/>
                    <a:pt x="6" y="571"/>
                  </a:cubicBezTo>
                  <a:cubicBezTo>
                    <a:pt x="5" y="622"/>
                    <a:pt x="4" y="652"/>
                    <a:pt x="3" y="700"/>
                  </a:cubicBezTo>
                  <a:cubicBezTo>
                    <a:pt x="0" y="852"/>
                    <a:pt x="0" y="798"/>
                    <a:pt x="0" y="86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77" name="Freeform 93"/>
            <p:cNvSpPr>
              <a:spLocks/>
            </p:cNvSpPr>
            <p:nvPr/>
          </p:nvSpPr>
          <p:spPr bwMode="auto">
            <a:xfrm rot="20843398" flipH="1">
              <a:off x="1052" y="1432"/>
              <a:ext cx="28" cy="617"/>
            </a:xfrm>
            <a:custGeom>
              <a:avLst/>
              <a:gdLst>
                <a:gd name="T0" fmla="*/ 1 w 64"/>
                <a:gd name="T1" fmla="*/ 0 h 1281"/>
                <a:gd name="T2" fmla="*/ 4 w 64"/>
                <a:gd name="T3" fmla="*/ 30 h 1281"/>
                <a:gd name="T4" fmla="*/ 16 w 64"/>
                <a:gd name="T5" fmla="*/ 33 h 1281"/>
                <a:gd name="T6" fmla="*/ 13 w 64"/>
                <a:gd name="T7" fmla="*/ 102 h 1281"/>
                <a:gd name="T8" fmla="*/ 19 w 64"/>
                <a:gd name="T9" fmla="*/ 138 h 1281"/>
                <a:gd name="T10" fmla="*/ 31 w 64"/>
                <a:gd name="T11" fmla="*/ 141 h 1281"/>
                <a:gd name="T12" fmla="*/ 25 w 64"/>
                <a:gd name="T13" fmla="*/ 723 h 1281"/>
                <a:gd name="T14" fmla="*/ 28 w 64"/>
                <a:gd name="T15" fmla="*/ 1125 h 1281"/>
                <a:gd name="T16" fmla="*/ 55 w 64"/>
                <a:gd name="T17" fmla="*/ 1128 h 1281"/>
                <a:gd name="T18" fmla="*/ 55 w 64"/>
                <a:gd name="T19" fmla="*/ 1281 h 1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4" h="1281">
                  <a:moveTo>
                    <a:pt x="1" y="0"/>
                  </a:moveTo>
                  <a:cubicBezTo>
                    <a:pt x="2" y="10"/>
                    <a:pt x="0" y="21"/>
                    <a:pt x="4" y="30"/>
                  </a:cubicBezTo>
                  <a:cubicBezTo>
                    <a:pt x="6" y="34"/>
                    <a:pt x="15" y="29"/>
                    <a:pt x="16" y="33"/>
                  </a:cubicBezTo>
                  <a:cubicBezTo>
                    <a:pt x="19" y="56"/>
                    <a:pt x="14" y="79"/>
                    <a:pt x="13" y="102"/>
                  </a:cubicBezTo>
                  <a:cubicBezTo>
                    <a:pt x="15" y="114"/>
                    <a:pt x="14" y="127"/>
                    <a:pt x="19" y="138"/>
                  </a:cubicBezTo>
                  <a:cubicBezTo>
                    <a:pt x="21" y="142"/>
                    <a:pt x="31" y="137"/>
                    <a:pt x="31" y="141"/>
                  </a:cubicBezTo>
                  <a:cubicBezTo>
                    <a:pt x="37" y="481"/>
                    <a:pt x="35" y="511"/>
                    <a:pt x="25" y="723"/>
                  </a:cubicBezTo>
                  <a:cubicBezTo>
                    <a:pt x="26" y="857"/>
                    <a:pt x="18" y="991"/>
                    <a:pt x="28" y="1125"/>
                  </a:cubicBezTo>
                  <a:cubicBezTo>
                    <a:pt x="29" y="1134"/>
                    <a:pt x="53" y="1119"/>
                    <a:pt x="55" y="1128"/>
                  </a:cubicBezTo>
                  <a:cubicBezTo>
                    <a:pt x="64" y="1178"/>
                    <a:pt x="55" y="1230"/>
                    <a:pt x="55" y="1281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78" name="Freeform 94"/>
            <p:cNvSpPr>
              <a:spLocks/>
            </p:cNvSpPr>
            <p:nvPr/>
          </p:nvSpPr>
          <p:spPr bwMode="auto">
            <a:xfrm rot="20843398" flipH="1">
              <a:off x="1281" y="1239"/>
              <a:ext cx="150" cy="87"/>
            </a:xfrm>
            <a:custGeom>
              <a:avLst/>
              <a:gdLst>
                <a:gd name="T0" fmla="*/ 349 w 349"/>
                <a:gd name="T1" fmla="*/ 55 h 180"/>
                <a:gd name="T2" fmla="*/ 310 w 349"/>
                <a:gd name="T3" fmla="*/ 64 h 180"/>
                <a:gd name="T4" fmla="*/ 292 w 349"/>
                <a:gd name="T5" fmla="*/ 70 h 180"/>
                <a:gd name="T6" fmla="*/ 256 w 349"/>
                <a:gd name="T7" fmla="*/ 94 h 180"/>
                <a:gd name="T8" fmla="*/ 223 w 349"/>
                <a:gd name="T9" fmla="*/ 145 h 180"/>
                <a:gd name="T10" fmla="*/ 205 w 349"/>
                <a:gd name="T11" fmla="*/ 151 h 180"/>
                <a:gd name="T12" fmla="*/ 217 w 349"/>
                <a:gd name="T13" fmla="*/ 73 h 180"/>
                <a:gd name="T14" fmla="*/ 205 w 349"/>
                <a:gd name="T15" fmla="*/ 64 h 180"/>
                <a:gd name="T16" fmla="*/ 79 w 349"/>
                <a:gd name="T17" fmla="*/ 151 h 180"/>
                <a:gd name="T18" fmla="*/ 52 w 349"/>
                <a:gd name="T19" fmla="*/ 166 h 180"/>
                <a:gd name="T20" fmla="*/ 7 w 349"/>
                <a:gd name="T21" fmla="*/ 160 h 180"/>
                <a:gd name="T22" fmla="*/ 22 w 349"/>
                <a:gd name="T23" fmla="*/ 88 h 180"/>
                <a:gd name="T24" fmla="*/ 55 w 349"/>
                <a:gd name="T25" fmla="*/ 67 h 180"/>
                <a:gd name="T26" fmla="*/ 100 w 349"/>
                <a:gd name="T27" fmla="*/ 13 h 180"/>
                <a:gd name="T28" fmla="*/ 121 w 349"/>
                <a:gd name="T29" fmla="*/ 10 h 180"/>
                <a:gd name="T30" fmla="*/ 166 w 349"/>
                <a:gd name="T31" fmla="*/ 10 h 180"/>
                <a:gd name="T32" fmla="*/ 202 w 349"/>
                <a:gd name="T33" fmla="*/ 28 h 180"/>
                <a:gd name="T34" fmla="*/ 286 w 349"/>
                <a:gd name="T35" fmla="*/ 31 h 180"/>
                <a:gd name="T36" fmla="*/ 349 w 349"/>
                <a:gd name="T37" fmla="*/ 55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49" h="180">
                  <a:moveTo>
                    <a:pt x="349" y="55"/>
                  </a:moveTo>
                  <a:cubicBezTo>
                    <a:pt x="322" y="59"/>
                    <a:pt x="335" y="56"/>
                    <a:pt x="310" y="64"/>
                  </a:cubicBezTo>
                  <a:cubicBezTo>
                    <a:pt x="304" y="66"/>
                    <a:pt x="292" y="70"/>
                    <a:pt x="292" y="70"/>
                  </a:cubicBezTo>
                  <a:cubicBezTo>
                    <a:pt x="281" y="81"/>
                    <a:pt x="270" y="89"/>
                    <a:pt x="256" y="94"/>
                  </a:cubicBezTo>
                  <a:cubicBezTo>
                    <a:pt x="245" y="106"/>
                    <a:pt x="231" y="136"/>
                    <a:pt x="223" y="145"/>
                  </a:cubicBezTo>
                  <a:cubicBezTo>
                    <a:pt x="221" y="151"/>
                    <a:pt x="205" y="151"/>
                    <a:pt x="205" y="151"/>
                  </a:cubicBezTo>
                  <a:cubicBezTo>
                    <a:pt x="207" y="113"/>
                    <a:pt x="200" y="98"/>
                    <a:pt x="217" y="73"/>
                  </a:cubicBezTo>
                  <a:cubicBezTo>
                    <a:pt x="220" y="63"/>
                    <a:pt x="226" y="52"/>
                    <a:pt x="205" y="64"/>
                  </a:cubicBezTo>
                  <a:cubicBezTo>
                    <a:pt x="182" y="77"/>
                    <a:pt x="105" y="134"/>
                    <a:pt x="79" y="151"/>
                  </a:cubicBezTo>
                  <a:cubicBezTo>
                    <a:pt x="58" y="165"/>
                    <a:pt x="68" y="161"/>
                    <a:pt x="52" y="166"/>
                  </a:cubicBezTo>
                  <a:cubicBezTo>
                    <a:pt x="40" y="165"/>
                    <a:pt x="0" y="180"/>
                    <a:pt x="7" y="160"/>
                  </a:cubicBezTo>
                  <a:cubicBezTo>
                    <a:pt x="6" y="147"/>
                    <a:pt x="14" y="103"/>
                    <a:pt x="22" y="88"/>
                  </a:cubicBezTo>
                  <a:cubicBezTo>
                    <a:pt x="30" y="73"/>
                    <a:pt x="42" y="79"/>
                    <a:pt x="55" y="67"/>
                  </a:cubicBezTo>
                  <a:cubicBezTo>
                    <a:pt x="63" y="55"/>
                    <a:pt x="89" y="23"/>
                    <a:pt x="100" y="13"/>
                  </a:cubicBezTo>
                  <a:cubicBezTo>
                    <a:pt x="102" y="6"/>
                    <a:pt x="114" y="11"/>
                    <a:pt x="121" y="10"/>
                  </a:cubicBezTo>
                  <a:cubicBezTo>
                    <a:pt x="136" y="0"/>
                    <a:pt x="150" y="5"/>
                    <a:pt x="166" y="10"/>
                  </a:cubicBezTo>
                  <a:cubicBezTo>
                    <a:pt x="187" y="13"/>
                    <a:pt x="172" y="21"/>
                    <a:pt x="202" y="28"/>
                  </a:cubicBezTo>
                  <a:cubicBezTo>
                    <a:pt x="222" y="32"/>
                    <a:pt x="262" y="27"/>
                    <a:pt x="286" y="31"/>
                  </a:cubicBezTo>
                  <a:cubicBezTo>
                    <a:pt x="310" y="35"/>
                    <a:pt x="336" y="50"/>
                    <a:pt x="349" y="55"/>
                  </a:cubicBezTo>
                  <a:close/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79" name="Freeform 95"/>
            <p:cNvSpPr>
              <a:spLocks/>
            </p:cNvSpPr>
            <p:nvPr/>
          </p:nvSpPr>
          <p:spPr bwMode="auto">
            <a:xfrm rot="20843398" flipH="1">
              <a:off x="1341" y="1243"/>
              <a:ext cx="61" cy="53"/>
            </a:xfrm>
            <a:custGeom>
              <a:avLst/>
              <a:gdLst>
                <a:gd name="T0" fmla="*/ 141 w 141"/>
                <a:gd name="T1" fmla="*/ 23 h 109"/>
                <a:gd name="T2" fmla="*/ 102 w 141"/>
                <a:gd name="T3" fmla="*/ 44 h 109"/>
                <a:gd name="T4" fmla="*/ 84 w 141"/>
                <a:gd name="T5" fmla="*/ 50 h 109"/>
                <a:gd name="T6" fmla="*/ 36 w 141"/>
                <a:gd name="T7" fmla="*/ 83 h 109"/>
                <a:gd name="T8" fmla="*/ 24 w 141"/>
                <a:gd name="T9" fmla="*/ 101 h 109"/>
                <a:gd name="T10" fmla="*/ 54 w 141"/>
                <a:gd name="T11" fmla="*/ 59 h 109"/>
                <a:gd name="T12" fmla="*/ 30 w 141"/>
                <a:gd name="T13" fmla="*/ 38 h 109"/>
                <a:gd name="T14" fmla="*/ 69 w 141"/>
                <a:gd name="T15" fmla="*/ 23 h 109"/>
                <a:gd name="T16" fmla="*/ 62 w 141"/>
                <a:gd name="T17" fmla="*/ 5 h 109"/>
                <a:gd name="T18" fmla="*/ 66 w 141"/>
                <a:gd name="T19" fmla="*/ 11 h 109"/>
                <a:gd name="T20" fmla="*/ 65 w 141"/>
                <a:gd name="T21" fmla="*/ 2 h 109"/>
                <a:gd name="T22" fmla="*/ 86 w 141"/>
                <a:gd name="T23" fmla="*/ 1 h 109"/>
                <a:gd name="T24" fmla="*/ 90 w 141"/>
                <a:gd name="T25" fmla="*/ 11 h 109"/>
                <a:gd name="T26" fmla="*/ 117 w 141"/>
                <a:gd name="T27" fmla="*/ 14 h 109"/>
                <a:gd name="T28" fmla="*/ 141 w 141"/>
                <a:gd name="T29" fmla="*/ 23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1" h="109">
                  <a:moveTo>
                    <a:pt x="141" y="23"/>
                  </a:moveTo>
                  <a:cubicBezTo>
                    <a:pt x="117" y="31"/>
                    <a:pt x="126" y="36"/>
                    <a:pt x="102" y="44"/>
                  </a:cubicBezTo>
                  <a:cubicBezTo>
                    <a:pt x="96" y="46"/>
                    <a:pt x="84" y="50"/>
                    <a:pt x="84" y="50"/>
                  </a:cubicBezTo>
                  <a:cubicBezTo>
                    <a:pt x="73" y="82"/>
                    <a:pt x="66" y="73"/>
                    <a:pt x="36" y="83"/>
                  </a:cubicBezTo>
                  <a:cubicBezTo>
                    <a:pt x="31" y="98"/>
                    <a:pt x="0" y="109"/>
                    <a:pt x="24" y="101"/>
                  </a:cubicBezTo>
                  <a:cubicBezTo>
                    <a:pt x="34" y="86"/>
                    <a:pt x="38" y="70"/>
                    <a:pt x="54" y="59"/>
                  </a:cubicBezTo>
                  <a:cubicBezTo>
                    <a:pt x="33" y="45"/>
                    <a:pt x="40" y="53"/>
                    <a:pt x="30" y="38"/>
                  </a:cubicBezTo>
                  <a:cubicBezTo>
                    <a:pt x="42" y="30"/>
                    <a:pt x="55" y="28"/>
                    <a:pt x="69" y="23"/>
                  </a:cubicBezTo>
                  <a:cubicBezTo>
                    <a:pt x="71" y="20"/>
                    <a:pt x="63" y="8"/>
                    <a:pt x="62" y="5"/>
                  </a:cubicBezTo>
                  <a:cubicBezTo>
                    <a:pt x="61" y="2"/>
                    <a:pt x="63" y="11"/>
                    <a:pt x="66" y="11"/>
                  </a:cubicBezTo>
                  <a:cubicBezTo>
                    <a:pt x="70" y="12"/>
                    <a:pt x="57" y="2"/>
                    <a:pt x="65" y="2"/>
                  </a:cubicBezTo>
                  <a:cubicBezTo>
                    <a:pt x="68" y="0"/>
                    <a:pt x="82" y="0"/>
                    <a:pt x="86" y="1"/>
                  </a:cubicBezTo>
                  <a:cubicBezTo>
                    <a:pt x="90" y="2"/>
                    <a:pt x="85" y="9"/>
                    <a:pt x="90" y="11"/>
                  </a:cubicBezTo>
                  <a:cubicBezTo>
                    <a:pt x="95" y="13"/>
                    <a:pt x="109" y="12"/>
                    <a:pt x="117" y="14"/>
                  </a:cubicBezTo>
                  <a:cubicBezTo>
                    <a:pt x="131" y="19"/>
                    <a:pt x="123" y="16"/>
                    <a:pt x="141" y="23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80" name="Freeform 96"/>
            <p:cNvSpPr>
              <a:spLocks/>
            </p:cNvSpPr>
            <p:nvPr/>
          </p:nvSpPr>
          <p:spPr bwMode="auto">
            <a:xfrm rot="20843398" flipH="1">
              <a:off x="1302" y="1268"/>
              <a:ext cx="33" cy="37"/>
            </a:xfrm>
            <a:custGeom>
              <a:avLst/>
              <a:gdLst>
                <a:gd name="T0" fmla="*/ 74 w 77"/>
                <a:gd name="T1" fmla="*/ 20 h 76"/>
                <a:gd name="T2" fmla="*/ 48 w 77"/>
                <a:gd name="T3" fmla="*/ 32 h 76"/>
                <a:gd name="T4" fmla="*/ 5 w 77"/>
                <a:gd name="T5" fmla="*/ 69 h 76"/>
                <a:gd name="T6" fmla="*/ 9 w 77"/>
                <a:gd name="T7" fmla="*/ 60 h 76"/>
                <a:gd name="T8" fmla="*/ 24 w 77"/>
                <a:gd name="T9" fmla="*/ 47 h 76"/>
                <a:gd name="T10" fmla="*/ 36 w 77"/>
                <a:gd name="T11" fmla="*/ 39 h 76"/>
                <a:gd name="T12" fmla="*/ 48 w 77"/>
                <a:gd name="T13" fmla="*/ 30 h 76"/>
                <a:gd name="T14" fmla="*/ 39 w 77"/>
                <a:gd name="T15" fmla="*/ 27 h 76"/>
                <a:gd name="T16" fmla="*/ 17 w 77"/>
                <a:gd name="T17" fmla="*/ 45 h 76"/>
                <a:gd name="T18" fmla="*/ 6 w 77"/>
                <a:gd name="T19" fmla="*/ 30 h 76"/>
                <a:gd name="T20" fmla="*/ 18 w 77"/>
                <a:gd name="T21" fmla="*/ 23 h 76"/>
                <a:gd name="T22" fmla="*/ 39 w 77"/>
                <a:gd name="T23" fmla="*/ 3 h 76"/>
                <a:gd name="T24" fmla="*/ 68 w 77"/>
                <a:gd name="T25" fmla="*/ 8 h 76"/>
                <a:gd name="T26" fmla="*/ 74 w 77"/>
                <a:gd name="T27" fmla="*/ 2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7" h="76">
                  <a:moveTo>
                    <a:pt x="74" y="20"/>
                  </a:moveTo>
                  <a:cubicBezTo>
                    <a:pt x="77" y="26"/>
                    <a:pt x="56" y="26"/>
                    <a:pt x="48" y="32"/>
                  </a:cubicBezTo>
                  <a:cubicBezTo>
                    <a:pt x="37" y="40"/>
                    <a:pt x="11" y="64"/>
                    <a:pt x="5" y="69"/>
                  </a:cubicBezTo>
                  <a:cubicBezTo>
                    <a:pt x="1" y="76"/>
                    <a:pt x="16" y="64"/>
                    <a:pt x="9" y="60"/>
                  </a:cubicBezTo>
                  <a:cubicBezTo>
                    <a:pt x="0" y="47"/>
                    <a:pt x="15" y="47"/>
                    <a:pt x="24" y="47"/>
                  </a:cubicBezTo>
                  <a:cubicBezTo>
                    <a:pt x="28" y="44"/>
                    <a:pt x="32" y="42"/>
                    <a:pt x="36" y="39"/>
                  </a:cubicBezTo>
                  <a:cubicBezTo>
                    <a:pt x="40" y="36"/>
                    <a:pt x="47" y="32"/>
                    <a:pt x="48" y="30"/>
                  </a:cubicBezTo>
                  <a:cubicBezTo>
                    <a:pt x="54" y="24"/>
                    <a:pt x="46" y="31"/>
                    <a:pt x="39" y="27"/>
                  </a:cubicBezTo>
                  <a:cubicBezTo>
                    <a:pt x="33" y="38"/>
                    <a:pt x="30" y="44"/>
                    <a:pt x="17" y="45"/>
                  </a:cubicBezTo>
                  <a:cubicBezTo>
                    <a:pt x="2" y="49"/>
                    <a:pt x="10" y="41"/>
                    <a:pt x="6" y="30"/>
                  </a:cubicBezTo>
                  <a:cubicBezTo>
                    <a:pt x="9" y="24"/>
                    <a:pt x="11" y="24"/>
                    <a:pt x="18" y="23"/>
                  </a:cubicBezTo>
                  <a:cubicBezTo>
                    <a:pt x="19" y="20"/>
                    <a:pt x="35" y="5"/>
                    <a:pt x="39" y="3"/>
                  </a:cubicBezTo>
                  <a:cubicBezTo>
                    <a:pt x="47" y="0"/>
                    <a:pt x="62" y="5"/>
                    <a:pt x="68" y="8"/>
                  </a:cubicBezTo>
                  <a:cubicBezTo>
                    <a:pt x="74" y="11"/>
                    <a:pt x="73" y="18"/>
                    <a:pt x="74" y="20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81" name="Freeform 97"/>
            <p:cNvSpPr>
              <a:spLocks/>
            </p:cNvSpPr>
            <p:nvPr/>
          </p:nvSpPr>
          <p:spPr bwMode="auto">
            <a:xfrm rot="20843398" flipH="1">
              <a:off x="1374" y="1249"/>
              <a:ext cx="38" cy="45"/>
            </a:xfrm>
            <a:custGeom>
              <a:avLst/>
              <a:gdLst>
                <a:gd name="T0" fmla="*/ 56 w 89"/>
                <a:gd name="T1" fmla="*/ 1 h 94"/>
                <a:gd name="T2" fmla="*/ 48 w 89"/>
                <a:gd name="T3" fmla="*/ 16 h 94"/>
                <a:gd name="T4" fmla="*/ 50 w 89"/>
                <a:gd name="T5" fmla="*/ 24 h 94"/>
                <a:gd name="T6" fmla="*/ 54 w 89"/>
                <a:gd name="T7" fmla="*/ 37 h 94"/>
                <a:gd name="T8" fmla="*/ 51 w 89"/>
                <a:gd name="T9" fmla="*/ 42 h 94"/>
                <a:gd name="T10" fmla="*/ 56 w 89"/>
                <a:gd name="T11" fmla="*/ 43 h 94"/>
                <a:gd name="T12" fmla="*/ 51 w 89"/>
                <a:gd name="T13" fmla="*/ 52 h 94"/>
                <a:gd name="T14" fmla="*/ 27 w 89"/>
                <a:gd name="T15" fmla="*/ 76 h 94"/>
                <a:gd name="T16" fmla="*/ 51 w 89"/>
                <a:gd name="T17" fmla="*/ 75 h 94"/>
                <a:gd name="T18" fmla="*/ 71 w 89"/>
                <a:gd name="T19" fmla="*/ 51 h 94"/>
                <a:gd name="T20" fmla="*/ 83 w 89"/>
                <a:gd name="T21" fmla="*/ 42 h 94"/>
                <a:gd name="T22" fmla="*/ 87 w 89"/>
                <a:gd name="T23" fmla="*/ 40 h 94"/>
                <a:gd name="T24" fmla="*/ 83 w 89"/>
                <a:gd name="T25" fmla="*/ 37 h 94"/>
                <a:gd name="T26" fmla="*/ 89 w 89"/>
                <a:gd name="T27" fmla="*/ 16 h 94"/>
                <a:gd name="T28" fmla="*/ 72 w 89"/>
                <a:gd name="T29" fmla="*/ 10 h 94"/>
                <a:gd name="T30" fmla="*/ 59 w 89"/>
                <a:gd name="T31" fmla="*/ 0 h 94"/>
                <a:gd name="T32" fmla="*/ 45 w 89"/>
                <a:gd name="T33" fmla="*/ 6 h 94"/>
                <a:gd name="T34" fmla="*/ 30 w 89"/>
                <a:gd name="T35" fmla="*/ 33 h 94"/>
                <a:gd name="T36" fmla="*/ 18 w 89"/>
                <a:gd name="T37" fmla="*/ 46 h 94"/>
                <a:gd name="T38" fmla="*/ 6 w 89"/>
                <a:gd name="T39" fmla="*/ 61 h 94"/>
                <a:gd name="T40" fmla="*/ 0 w 89"/>
                <a:gd name="T41" fmla="*/ 79 h 94"/>
                <a:gd name="T42" fmla="*/ 29 w 89"/>
                <a:gd name="T43" fmla="*/ 61 h 94"/>
                <a:gd name="T44" fmla="*/ 36 w 89"/>
                <a:gd name="T45" fmla="*/ 42 h 94"/>
                <a:gd name="T46" fmla="*/ 41 w 89"/>
                <a:gd name="T47" fmla="*/ 27 h 94"/>
                <a:gd name="T48" fmla="*/ 42 w 89"/>
                <a:gd name="T49" fmla="*/ 22 h 94"/>
                <a:gd name="T50" fmla="*/ 33 w 89"/>
                <a:gd name="T51" fmla="*/ 4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9" h="94">
                  <a:moveTo>
                    <a:pt x="56" y="1"/>
                  </a:moveTo>
                  <a:cubicBezTo>
                    <a:pt x="54" y="7"/>
                    <a:pt x="52" y="11"/>
                    <a:pt x="48" y="16"/>
                  </a:cubicBezTo>
                  <a:cubicBezTo>
                    <a:pt x="47" y="23"/>
                    <a:pt x="41" y="26"/>
                    <a:pt x="50" y="24"/>
                  </a:cubicBezTo>
                  <a:cubicBezTo>
                    <a:pt x="49" y="29"/>
                    <a:pt x="44" y="42"/>
                    <a:pt x="54" y="37"/>
                  </a:cubicBezTo>
                  <a:cubicBezTo>
                    <a:pt x="53" y="39"/>
                    <a:pt x="50" y="40"/>
                    <a:pt x="51" y="42"/>
                  </a:cubicBezTo>
                  <a:cubicBezTo>
                    <a:pt x="52" y="44"/>
                    <a:pt x="55" y="41"/>
                    <a:pt x="56" y="43"/>
                  </a:cubicBezTo>
                  <a:cubicBezTo>
                    <a:pt x="57" y="45"/>
                    <a:pt x="52" y="51"/>
                    <a:pt x="51" y="52"/>
                  </a:cubicBezTo>
                  <a:cubicBezTo>
                    <a:pt x="49" y="62"/>
                    <a:pt x="36" y="71"/>
                    <a:pt x="27" y="76"/>
                  </a:cubicBezTo>
                  <a:cubicBezTo>
                    <a:pt x="34" y="79"/>
                    <a:pt x="51" y="75"/>
                    <a:pt x="51" y="75"/>
                  </a:cubicBezTo>
                  <a:cubicBezTo>
                    <a:pt x="54" y="67"/>
                    <a:pt x="62" y="52"/>
                    <a:pt x="71" y="51"/>
                  </a:cubicBezTo>
                  <a:cubicBezTo>
                    <a:pt x="76" y="47"/>
                    <a:pt x="76" y="43"/>
                    <a:pt x="83" y="42"/>
                  </a:cubicBezTo>
                  <a:cubicBezTo>
                    <a:pt x="84" y="41"/>
                    <a:pt x="87" y="41"/>
                    <a:pt x="87" y="40"/>
                  </a:cubicBezTo>
                  <a:cubicBezTo>
                    <a:pt x="87" y="38"/>
                    <a:pt x="83" y="39"/>
                    <a:pt x="83" y="37"/>
                  </a:cubicBezTo>
                  <a:cubicBezTo>
                    <a:pt x="81" y="30"/>
                    <a:pt x="86" y="22"/>
                    <a:pt x="89" y="16"/>
                  </a:cubicBezTo>
                  <a:cubicBezTo>
                    <a:pt x="84" y="9"/>
                    <a:pt x="81" y="9"/>
                    <a:pt x="72" y="10"/>
                  </a:cubicBezTo>
                  <a:cubicBezTo>
                    <a:pt x="66" y="7"/>
                    <a:pt x="64" y="4"/>
                    <a:pt x="59" y="0"/>
                  </a:cubicBezTo>
                  <a:cubicBezTo>
                    <a:pt x="53" y="1"/>
                    <a:pt x="50" y="4"/>
                    <a:pt x="45" y="6"/>
                  </a:cubicBezTo>
                  <a:cubicBezTo>
                    <a:pt x="39" y="14"/>
                    <a:pt x="35" y="24"/>
                    <a:pt x="30" y="33"/>
                  </a:cubicBezTo>
                  <a:cubicBezTo>
                    <a:pt x="28" y="42"/>
                    <a:pt x="27" y="44"/>
                    <a:pt x="18" y="46"/>
                  </a:cubicBezTo>
                  <a:cubicBezTo>
                    <a:pt x="12" y="49"/>
                    <a:pt x="10" y="56"/>
                    <a:pt x="6" y="61"/>
                  </a:cubicBezTo>
                  <a:cubicBezTo>
                    <a:pt x="5" y="69"/>
                    <a:pt x="5" y="73"/>
                    <a:pt x="0" y="79"/>
                  </a:cubicBezTo>
                  <a:cubicBezTo>
                    <a:pt x="24" y="94"/>
                    <a:pt x="2" y="66"/>
                    <a:pt x="29" y="61"/>
                  </a:cubicBezTo>
                  <a:cubicBezTo>
                    <a:pt x="30" y="53"/>
                    <a:pt x="29" y="47"/>
                    <a:pt x="36" y="42"/>
                  </a:cubicBezTo>
                  <a:cubicBezTo>
                    <a:pt x="38" y="37"/>
                    <a:pt x="39" y="32"/>
                    <a:pt x="41" y="27"/>
                  </a:cubicBezTo>
                  <a:cubicBezTo>
                    <a:pt x="41" y="25"/>
                    <a:pt x="42" y="22"/>
                    <a:pt x="42" y="22"/>
                  </a:cubicBezTo>
                  <a:lnTo>
                    <a:pt x="33" y="40"/>
                  </a:lnTo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82" name="Freeform 98"/>
            <p:cNvSpPr>
              <a:spLocks/>
            </p:cNvSpPr>
            <p:nvPr/>
          </p:nvSpPr>
          <p:spPr bwMode="auto">
            <a:xfrm flipH="1">
              <a:off x="1017" y="1306"/>
              <a:ext cx="505" cy="629"/>
            </a:xfrm>
            <a:custGeom>
              <a:avLst/>
              <a:gdLst>
                <a:gd name="T0" fmla="*/ 742 w 993"/>
                <a:gd name="T1" fmla="*/ 1159 h 1259"/>
                <a:gd name="T2" fmla="*/ 672 w 993"/>
                <a:gd name="T3" fmla="*/ 1110 h 1259"/>
                <a:gd name="T4" fmla="*/ 650 w 993"/>
                <a:gd name="T5" fmla="*/ 1155 h 1259"/>
                <a:gd name="T6" fmla="*/ 601 w 993"/>
                <a:gd name="T7" fmla="*/ 1081 h 1259"/>
                <a:gd name="T8" fmla="*/ 575 w 993"/>
                <a:gd name="T9" fmla="*/ 1087 h 1259"/>
                <a:gd name="T10" fmla="*/ 558 w 993"/>
                <a:gd name="T11" fmla="*/ 1104 h 1259"/>
                <a:gd name="T12" fmla="*/ 452 w 993"/>
                <a:gd name="T13" fmla="*/ 1153 h 1259"/>
                <a:gd name="T14" fmla="*/ 396 w 993"/>
                <a:gd name="T15" fmla="*/ 1156 h 1259"/>
                <a:gd name="T16" fmla="*/ 379 w 993"/>
                <a:gd name="T17" fmla="*/ 1104 h 1259"/>
                <a:gd name="T18" fmla="*/ 265 w 993"/>
                <a:gd name="T19" fmla="*/ 1124 h 1259"/>
                <a:gd name="T20" fmla="*/ 220 w 993"/>
                <a:gd name="T21" fmla="*/ 1056 h 1259"/>
                <a:gd name="T22" fmla="*/ 149 w 993"/>
                <a:gd name="T23" fmla="*/ 1085 h 1259"/>
                <a:gd name="T24" fmla="*/ 117 w 993"/>
                <a:gd name="T25" fmla="*/ 1050 h 1259"/>
                <a:gd name="T26" fmla="*/ 117 w 993"/>
                <a:gd name="T27" fmla="*/ 952 h 1259"/>
                <a:gd name="T28" fmla="*/ 64 w 993"/>
                <a:gd name="T29" fmla="*/ 1011 h 1259"/>
                <a:gd name="T30" fmla="*/ 39 w 993"/>
                <a:gd name="T31" fmla="*/ 1047 h 1259"/>
                <a:gd name="T32" fmla="*/ 29 w 993"/>
                <a:gd name="T33" fmla="*/ 896 h 1259"/>
                <a:gd name="T34" fmla="*/ 18 w 993"/>
                <a:gd name="T35" fmla="*/ 852 h 1259"/>
                <a:gd name="T36" fmla="*/ 75 w 993"/>
                <a:gd name="T37" fmla="*/ 640 h 1259"/>
                <a:gd name="T38" fmla="*/ 2 w 993"/>
                <a:gd name="T39" fmla="*/ 655 h 1259"/>
                <a:gd name="T40" fmla="*/ 9 w 993"/>
                <a:gd name="T41" fmla="*/ 621 h 1259"/>
                <a:gd name="T42" fmla="*/ 48 w 993"/>
                <a:gd name="T43" fmla="*/ 557 h 1259"/>
                <a:gd name="T44" fmla="*/ 78 w 993"/>
                <a:gd name="T45" fmla="*/ 517 h 1259"/>
                <a:gd name="T46" fmla="*/ 164 w 993"/>
                <a:gd name="T47" fmla="*/ 518 h 1259"/>
                <a:gd name="T48" fmla="*/ 302 w 993"/>
                <a:gd name="T49" fmla="*/ 541 h 1259"/>
                <a:gd name="T50" fmla="*/ 279 w 993"/>
                <a:gd name="T51" fmla="*/ 452 h 1259"/>
                <a:gd name="T52" fmla="*/ 406 w 993"/>
                <a:gd name="T53" fmla="*/ 505 h 1259"/>
                <a:gd name="T54" fmla="*/ 497 w 993"/>
                <a:gd name="T55" fmla="*/ 544 h 1259"/>
                <a:gd name="T56" fmla="*/ 568 w 993"/>
                <a:gd name="T57" fmla="*/ 525 h 1259"/>
                <a:gd name="T58" fmla="*/ 636 w 993"/>
                <a:gd name="T59" fmla="*/ 548 h 1259"/>
                <a:gd name="T60" fmla="*/ 654 w 993"/>
                <a:gd name="T61" fmla="*/ 525 h 1259"/>
                <a:gd name="T62" fmla="*/ 641 w 993"/>
                <a:gd name="T63" fmla="*/ 451 h 1259"/>
                <a:gd name="T64" fmla="*/ 647 w 993"/>
                <a:gd name="T65" fmla="*/ 349 h 1259"/>
                <a:gd name="T66" fmla="*/ 712 w 993"/>
                <a:gd name="T67" fmla="*/ 37 h 1259"/>
                <a:gd name="T68" fmla="*/ 776 w 993"/>
                <a:gd name="T69" fmla="*/ 109 h 1259"/>
                <a:gd name="T70" fmla="*/ 965 w 993"/>
                <a:gd name="T71" fmla="*/ 231 h 1259"/>
                <a:gd name="T72" fmla="*/ 993 w 993"/>
                <a:gd name="T73" fmla="*/ 245 h 1259"/>
                <a:gd name="T74" fmla="*/ 969 w 993"/>
                <a:gd name="T75" fmla="*/ 323 h 1259"/>
                <a:gd name="T76" fmla="*/ 915 w 993"/>
                <a:gd name="T77" fmla="*/ 548 h 1259"/>
                <a:gd name="T78" fmla="*/ 836 w 993"/>
                <a:gd name="T79" fmla="*/ 729 h 1259"/>
                <a:gd name="T80" fmla="*/ 840 w 993"/>
                <a:gd name="T81" fmla="*/ 802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93" h="1259">
                  <a:moveTo>
                    <a:pt x="754" y="1193"/>
                  </a:moveTo>
                  <a:cubicBezTo>
                    <a:pt x="734" y="1259"/>
                    <a:pt x="751" y="1166"/>
                    <a:pt x="742" y="1159"/>
                  </a:cubicBezTo>
                  <a:cubicBezTo>
                    <a:pt x="733" y="1151"/>
                    <a:pt x="707" y="1149"/>
                    <a:pt x="695" y="1141"/>
                  </a:cubicBezTo>
                  <a:cubicBezTo>
                    <a:pt x="686" y="1126"/>
                    <a:pt x="682" y="1124"/>
                    <a:pt x="672" y="1110"/>
                  </a:cubicBezTo>
                  <a:cubicBezTo>
                    <a:pt x="667" y="1106"/>
                    <a:pt x="670" y="1071"/>
                    <a:pt x="666" y="1082"/>
                  </a:cubicBezTo>
                  <a:cubicBezTo>
                    <a:pt x="662" y="1089"/>
                    <a:pt x="657" y="1148"/>
                    <a:pt x="650" y="1155"/>
                  </a:cubicBezTo>
                  <a:cubicBezTo>
                    <a:pt x="643" y="1163"/>
                    <a:pt x="637" y="1137"/>
                    <a:pt x="627" y="1120"/>
                  </a:cubicBezTo>
                  <a:cubicBezTo>
                    <a:pt x="619" y="1109"/>
                    <a:pt x="608" y="1088"/>
                    <a:pt x="601" y="1081"/>
                  </a:cubicBezTo>
                  <a:cubicBezTo>
                    <a:pt x="594" y="1074"/>
                    <a:pt x="588" y="1077"/>
                    <a:pt x="586" y="1078"/>
                  </a:cubicBezTo>
                  <a:cubicBezTo>
                    <a:pt x="582" y="1082"/>
                    <a:pt x="579" y="1085"/>
                    <a:pt x="575" y="1087"/>
                  </a:cubicBezTo>
                  <a:cubicBezTo>
                    <a:pt x="573" y="1090"/>
                    <a:pt x="568" y="1089"/>
                    <a:pt x="565" y="1093"/>
                  </a:cubicBezTo>
                  <a:cubicBezTo>
                    <a:pt x="561" y="1095"/>
                    <a:pt x="562" y="1101"/>
                    <a:pt x="558" y="1104"/>
                  </a:cubicBezTo>
                  <a:cubicBezTo>
                    <a:pt x="551" y="1108"/>
                    <a:pt x="536" y="1114"/>
                    <a:pt x="536" y="1114"/>
                  </a:cubicBezTo>
                  <a:cubicBezTo>
                    <a:pt x="511" y="1140"/>
                    <a:pt x="484" y="1152"/>
                    <a:pt x="452" y="1153"/>
                  </a:cubicBezTo>
                  <a:cubicBezTo>
                    <a:pt x="444" y="1154"/>
                    <a:pt x="437" y="1155"/>
                    <a:pt x="430" y="1156"/>
                  </a:cubicBezTo>
                  <a:cubicBezTo>
                    <a:pt x="419" y="1158"/>
                    <a:pt x="396" y="1156"/>
                    <a:pt x="396" y="1156"/>
                  </a:cubicBezTo>
                  <a:cubicBezTo>
                    <a:pt x="393" y="1136"/>
                    <a:pt x="409" y="1113"/>
                    <a:pt x="402" y="1095"/>
                  </a:cubicBezTo>
                  <a:cubicBezTo>
                    <a:pt x="398" y="1085"/>
                    <a:pt x="387" y="1103"/>
                    <a:pt x="379" y="1104"/>
                  </a:cubicBezTo>
                  <a:cubicBezTo>
                    <a:pt x="364" y="1107"/>
                    <a:pt x="371" y="1106"/>
                    <a:pt x="354" y="1107"/>
                  </a:cubicBezTo>
                  <a:cubicBezTo>
                    <a:pt x="335" y="1112"/>
                    <a:pt x="288" y="1119"/>
                    <a:pt x="265" y="1124"/>
                  </a:cubicBezTo>
                  <a:cubicBezTo>
                    <a:pt x="242" y="1129"/>
                    <a:pt x="219" y="1152"/>
                    <a:pt x="212" y="1140"/>
                  </a:cubicBezTo>
                  <a:cubicBezTo>
                    <a:pt x="200" y="1103"/>
                    <a:pt x="211" y="1144"/>
                    <a:pt x="220" y="1056"/>
                  </a:cubicBezTo>
                  <a:cubicBezTo>
                    <a:pt x="216" y="1046"/>
                    <a:pt x="199" y="1067"/>
                    <a:pt x="188" y="1076"/>
                  </a:cubicBezTo>
                  <a:cubicBezTo>
                    <a:pt x="168" y="1098"/>
                    <a:pt x="175" y="1084"/>
                    <a:pt x="149" y="1085"/>
                  </a:cubicBezTo>
                  <a:cubicBezTo>
                    <a:pt x="147" y="1061"/>
                    <a:pt x="153" y="1052"/>
                    <a:pt x="139" y="1035"/>
                  </a:cubicBezTo>
                  <a:cubicBezTo>
                    <a:pt x="135" y="1025"/>
                    <a:pt x="121" y="1053"/>
                    <a:pt x="117" y="1050"/>
                  </a:cubicBezTo>
                  <a:cubicBezTo>
                    <a:pt x="115" y="1047"/>
                    <a:pt x="117" y="1035"/>
                    <a:pt x="117" y="1019"/>
                  </a:cubicBezTo>
                  <a:cubicBezTo>
                    <a:pt x="115" y="1010"/>
                    <a:pt x="125" y="958"/>
                    <a:pt x="117" y="952"/>
                  </a:cubicBezTo>
                  <a:cubicBezTo>
                    <a:pt x="113" y="944"/>
                    <a:pt x="98" y="962"/>
                    <a:pt x="88" y="971"/>
                  </a:cubicBezTo>
                  <a:cubicBezTo>
                    <a:pt x="80" y="978"/>
                    <a:pt x="69" y="1006"/>
                    <a:pt x="64" y="1011"/>
                  </a:cubicBezTo>
                  <a:cubicBezTo>
                    <a:pt x="59" y="1015"/>
                    <a:pt x="61" y="990"/>
                    <a:pt x="56" y="996"/>
                  </a:cubicBezTo>
                  <a:cubicBezTo>
                    <a:pt x="50" y="1014"/>
                    <a:pt x="47" y="1032"/>
                    <a:pt x="39" y="1047"/>
                  </a:cubicBezTo>
                  <a:cubicBezTo>
                    <a:pt x="37" y="1026"/>
                    <a:pt x="36" y="1036"/>
                    <a:pt x="27" y="1006"/>
                  </a:cubicBezTo>
                  <a:cubicBezTo>
                    <a:pt x="23" y="982"/>
                    <a:pt x="31" y="912"/>
                    <a:pt x="29" y="896"/>
                  </a:cubicBezTo>
                  <a:cubicBezTo>
                    <a:pt x="27" y="879"/>
                    <a:pt x="18" y="916"/>
                    <a:pt x="16" y="908"/>
                  </a:cubicBezTo>
                  <a:cubicBezTo>
                    <a:pt x="17" y="895"/>
                    <a:pt x="16" y="866"/>
                    <a:pt x="18" y="852"/>
                  </a:cubicBezTo>
                  <a:cubicBezTo>
                    <a:pt x="26" y="802"/>
                    <a:pt x="46" y="736"/>
                    <a:pt x="60" y="686"/>
                  </a:cubicBezTo>
                  <a:cubicBezTo>
                    <a:pt x="63" y="666"/>
                    <a:pt x="76" y="661"/>
                    <a:pt x="75" y="640"/>
                  </a:cubicBezTo>
                  <a:cubicBezTo>
                    <a:pt x="74" y="635"/>
                    <a:pt x="81" y="638"/>
                    <a:pt x="59" y="654"/>
                  </a:cubicBezTo>
                  <a:cubicBezTo>
                    <a:pt x="47" y="655"/>
                    <a:pt x="9" y="661"/>
                    <a:pt x="2" y="655"/>
                  </a:cubicBezTo>
                  <a:cubicBezTo>
                    <a:pt x="0" y="648"/>
                    <a:pt x="13" y="617"/>
                    <a:pt x="14" y="611"/>
                  </a:cubicBezTo>
                  <a:cubicBezTo>
                    <a:pt x="15" y="606"/>
                    <a:pt x="5" y="625"/>
                    <a:pt x="9" y="621"/>
                  </a:cubicBezTo>
                  <a:cubicBezTo>
                    <a:pt x="15" y="608"/>
                    <a:pt x="28" y="605"/>
                    <a:pt x="35" y="595"/>
                  </a:cubicBezTo>
                  <a:cubicBezTo>
                    <a:pt x="42" y="584"/>
                    <a:pt x="44" y="565"/>
                    <a:pt x="48" y="557"/>
                  </a:cubicBezTo>
                  <a:cubicBezTo>
                    <a:pt x="54" y="549"/>
                    <a:pt x="60" y="553"/>
                    <a:pt x="64" y="546"/>
                  </a:cubicBezTo>
                  <a:cubicBezTo>
                    <a:pt x="69" y="539"/>
                    <a:pt x="72" y="522"/>
                    <a:pt x="78" y="517"/>
                  </a:cubicBezTo>
                  <a:cubicBezTo>
                    <a:pt x="83" y="512"/>
                    <a:pt x="81" y="520"/>
                    <a:pt x="95" y="520"/>
                  </a:cubicBezTo>
                  <a:cubicBezTo>
                    <a:pt x="106" y="527"/>
                    <a:pt x="131" y="509"/>
                    <a:pt x="164" y="518"/>
                  </a:cubicBezTo>
                  <a:cubicBezTo>
                    <a:pt x="185" y="525"/>
                    <a:pt x="205" y="520"/>
                    <a:pt x="228" y="524"/>
                  </a:cubicBezTo>
                  <a:cubicBezTo>
                    <a:pt x="251" y="528"/>
                    <a:pt x="288" y="538"/>
                    <a:pt x="302" y="541"/>
                  </a:cubicBezTo>
                  <a:cubicBezTo>
                    <a:pt x="322" y="534"/>
                    <a:pt x="291" y="552"/>
                    <a:pt x="312" y="541"/>
                  </a:cubicBezTo>
                  <a:cubicBezTo>
                    <a:pt x="323" y="536"/>
                    <a:pt x="264" y="458"/>
                    <a:pt x="279" y="452"/>
                  </a:cubicBezTo>
                  <a:cubicBezTo>
                    <a:pt x="282" y="435"/>
                    <a:pt x="312" y="427"/>
                    <a:pt x="333" y="436"/>
                  </a:cubicBezTo>
                  <a:cubicBezTo>
                    <a:pt x="354" y="445"/>
                    <a:pt x="382" y="491"/>
                    <a:pt x="406" y="505"/>
                  </a:cubicBezTo>
                  <a:cubicBezTo>
                    <a:pt x="430" y="519"/>
                    <a:pt x="463" y="515"/>
                    <a:pt x="478" y="521"/>
                  </a:cubicBezTo>
                  <a:cubicBezTo>
                    <a:pt x="494" y="527"/>
                    <a:pt x="489" y="540"/>
                    <a:pt x="497" y="544"/>
                  </a:cubicBezTo>
                  <a:cubicBezTo>
                    <a:pt x="505" y="548"/>
                    <a:pt x="518" y="549"/>
                    <a:pt x="530" y="547"/>
                  </a:cubicBezTo>
                  <a:cubicBezTo>
                    <a:pt x="544" y="540"/>
                    <a:pt x="552" y="526"/>
                    <a:pt x="568" y="525"/>
                  </a:cubicBezTo>
                  <a:cubicBezTo>
                    <a:pt x="577" y="524"/>
                    <a:pt x="586" y="546"/>
                    <a:pt x="596" y="549"/>
                  </a:cubicBezTo>
                  <a:cubicBezTo>
                    <a:pt x="608" y="553"/>
                    <a:pt x="627" y="550"/>
                    <a:pt x="636" y="548"/>
                  </a:cubicBezTo>
                  <a:cubicBezTo>
                    <a:pt x="644" y="547"/>
                    <a:pt x="652" y="542"/>
                    <a:pt x="655" y="537"/>
                  </a:cubicBezTo>
                  <a:cubicBezTo>
                    <a:pt x="657" y="534"/>
                    <a:pt x="655" y="529"/>
                    <a:pt x="654" y="525"/>
                  </a:cubicBezTo>
                  <a:cubicBezTo>
                    <a:pt x="650" y="507"/>
                    <a:pt x="648" y="492"/>
                    <a:pt x="648" y="472"/>
                  </a:cubicBezTo>
                  <a:cubicBezTo>
                    <a:pt x="647" y="459"/>
                    <a:pt x="642" y="471"/>
                    <a:pt x="641" y="451"/>
                  </a:cubicBezTo>
                  <a:cubicBezTo>
                    <a:pt x="641" y="441"/>
                    <a:pt x="646" y="427"/>
                    <a:pt x="648" y="411"/>
                  </a:cubicBezTo>
                  <a:cubicBezTo>
                    <a:pt x="649" y="393"/>
                    <a:pt x="645" y="375"/>
                    <a:pt x="647" y="349"/>
                  </a:cubicBezTo>
                  <a:cubicBezTo>
                    <a:pt x="651" y="312"/>
                    <a:pt x="654" y="301"/>
                    <a:pt x="663" y="250"/>
                  </a:cubicBezTo>
                  <a:cubicBezTo>
                    <a:pt x="669" y="215"/>
                    <a:pt x="699" y="74"/>
                    <a:pt x="712" y="37"/>
                  </a:cubicBezTo>
                  <a:cubicBezTo>
                    <a:pt x="723" y="0"/>
                    <a:pt x="716" y="13"/>
                    <a:pt x="726" y="25"/>
                  </a:cubicBezTo>
                  <a:cubicBezTo>
                    <a:pt x="737" y="38"/>
                    <a:pt x="767" y="90"/>
                    <a:pt x="776" y="109"/>
                  </a:cubicBezTo>
                  <a:cubicBezTo>
                    <a:pt x="793" y="134"/>
                    <a:pt x="800" y="160"/>
                    <a:pt x="831" y="180"/>
                  </a:cubicBezTo>
                  <a:cubicBezTo>
                    <a:pt x="845" y="225"/>
                    <a:pt x="963" y="231"/>
                    <a:pt x="965" y="231"/>
                  </a:cubicBezTo>
                  <a:cubicBezTo>
                    <a:pt x="966" y="255"/>
                    <a:pt x="962" y="236"/>
                    <a:pt x="977" y="238"/>
                  </a:cubicBezTo>
                  <a:cubicBezTo>
                    <a:pt x="983" y="239"/>
                    <a:pt x="987" y="243"/>
                    <a:pt x="993" y="245"/>
                  </a:cubicBezTo>
                  <a:cubicBezTo>
                    <a:pt x="985" y="275"/>
                    <a:pt x="979" y="305"/>
                    <a:pt x="970" y="335"/>
                  </a:cubicBezTo>
                  <a:cubicBezTo>
                    <a:pt x="969" y="339"/>
                    <a:pt x="972" y="325"/>
                    <a:pt x="969" y="323"/>
                  </a:cubicBezTo>
                  <a:cubicBezTo>
                    <a:pt x="966" y="320"/>
                    <a:pt x="960" y="323"/>
                    <a:pt x="956" y="324"/>
                  </a:cubicBezTo>
                  <a:cubicBezTo>
                    <a:pt x="947" y="361"/>
                    <a:pt x="931" y="492"/>
                    <a:pt x="915" y="548"/>
                  </a:cubicBezTo>
                  <a:cubicBezTo>
                    <a:pt x="898" y="603"/>
                    <a:pt x="875" y="627"/>
                    <a:pt x="861" y="657"/>
                  </a:cubicBezTo>
                  <a:cubicBezTo>
                    <a:pt x="848" y="687"/>
                    <a:pt x="839" y="713"/>
                    <a:pt x="836" y="729"/>
                  </a:cubicBezTo>
                  <a:cubicBezTo>
                    <a:pt x="834" y="744"/>
                    <a:pt x="843" y="739"/>
                    <a:pt x="844" y="751"/>
                  </a:cubicBezTo>
                  <a:cubicBezTo>
                    <a:pt x="845" y="763"/>
                    <a:pt x="855" y="729"/>
                    <a:pt x="840" y="802"/>
                  </a:cubicBezTo>
                  <a:cubicBezTo>
                    <a:pt x="824" y="876"/>
                    <a:pt x="774" y="1128"/>
                    <a:pt x="754" y="1193"/>
                  </a:cubicBezTo>
                  <a:close/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83" name="Freeform 99"/>
            <p:cNvSpPr>
              <a:spLocks/>
            </p:cNvSpPr>
            <p:nvPr/>
          </p:nvSpPr>
          <p:spPr bwMode="auto">
            <a:xfrm rot="20843398" flipH="1">
              <a:off x="1060" y="1307"/>
              <a:ext cx="416" cy="560"/>
            </a:xfrm>
            <a:custGeom>
              <a:avLst/>
              <a:gdLst>
                <a:gd name="T0" fmla="*/ 617 w 969"/>
                <a:gd name="T1" fmla="*/ 97 h 1162"/>
                <a:gd name="T2" fmla="*/ 626 w 969"/>
                <a:gd name="T3" fmla="*/ 103 h 1162"/>
                <a:gd name="T4" fmla="*/ 656 w 969"/>
                <a:gd name="T5" fmla="*/ 208 h 1162"/>
                <a:gd name="T6" fmla="*/ 680 w 969"/>
                <a:gd name="T7" fmla="*/ 418 h 1162"/>
                <a:gd name="T8" fmla="*/ 713 w 969"/>
                <a:gd name="T9" fmla="*/ 478 h 1162"/>
                <a:gd name="T10" fmla="*/ 683 w 969"/>
                <a:gd name="T11" fmla="*/ 580 h 1162"/>
                <a:gd name="T12" fmla="*/ 560 w 969"/>
                <a:gd name="T13" fmla="*/ 595 h 1162"/>
                <a:gd name="T14" fmla="*/ 551 w 969"/>
                <a:gd name="T15" fmla="*/ 571 h 1162"/>
                <a:gd name="T16" fmla="*/ 527 w 969"/>
                <a:gd name="T17" fmla="*/ 586 h 1162"/>
                <a:gd name="T18" fmla="*/ 521 w 969"/>
                <a:gd name="T19" fmla="*/ 619 h 1162"/>
                <a:gd name="T20" fmla="*/ 365 w 969"/>
                <a:gd name="T21" fmla="*/ 604 h 1162"/>
                <a:gd name="T22" fmla="*/ 290 w 969"/>
                <a:gd name="T23" fmla="*/ 634 h 1162"/>
                <a:gd name="T24" fmla="*/ 212 w 969"/>
                <a:gd name="T25" fmla="*/ 667 h 1162"/>
                <a:gd name="T26" fmla="*/ 77 w 969"/>
                <a:gd name="T27" fmla="*/ 685 h 1162"/>
                <a:gd name="T28" fmla="*/ 59 w 969"/>
                <a:gd name="T29" fmla="*/ 718 h 1162"/>
                <a:gd name="T30" fmla="*/ 101 w 969"/>
                <a:gd name="T31" fmla="*/ 982 h 1162"/>
                <a:gd name="T32" fmla="*/ 200 w 969"/>
                <a:gd name="T33" fmla="*/ 1075 h 1162"/>
                <a:gd name="T34" fmla="*/ 335 w 969"/>
                <a:gd name="T35" fmla="*/ 1030 h 1162"/>
                <a:gd name="T36" fmla="*/ 371 w 969"/>
                <a:gd name="T37" fmla="*/ 1018 h 1162"/>
                <a:gd name="T38" fmla="*/ 329 w 969"/>
                <a:gd name="T39" fmla="*/ 1120 h 1162"/>
                <a:gd name="T40" fmla="*/ 416 w 969"/>
                <a:gd name="T41" fmla="*/ 1132 h 1162"/>
                <a:gd name="T42" fmla="*/ 515 w 969"/>
                <a:gd name="T43" fmla="*/ 1081 h 1162"/>
                <a:gd name="T44" fmla="*/ 542 w 969"/>
                <a:gd name="T45" fmla="*/ 1063 h 1162"/>
                <a:gd name="T46" fmla="*/ 605 w 969"/>
                <a:gd name="T47" fmla="*/ 1033 h 1162"/>
                <a:gd name="T48" fmla="*/ 572 w 969"/>
                <a:gd name="T49" fmla="*/ 1096 h 1162"/>
                <a:gd name="T50" fmla="*/ 556 w 969"/>
                <a:gd name="T51" fmla="*/ 1129 h 1162"/>
                <a:gd name="T52" fmla="*/ 617 w 969"/>
                <a:gd name="T53" fmla="*/ 1102 h 1162"/>
                <a:gd name="T54" fmla="*/ 677 w 969"/>
                <a:gd name="T55" fmla="*/ 1024 h 1162"/>
                <a:gd name="T56" fmla="*/ 719 w 969"/>
                <a:gd name="T57" fmla="*/ 943 h 1162"/>
                <a:gd name="T58" fmla="*/ 740 w 969"/>
                <a:gd name="T59" fmla="*/ 853 h 1162"/>
                <a:gd name="T60" fmla="*/ 800 w 969"/>
                <a:gd name="T61" fmla="*/ 667 h 1162"/>
                <a:gd name="T62" fmla="*/ 791 w 969"/>
                <a:gd name="T63" fmla="*/ 625 h 1162"/>
                <a:gd name="T64" fmla="*/ 812 w 969"/>
                <a:gd name="T65" fmla="*/ 631 h 1162"/>
                <a:gd name="T66" fmla="*/ 851 w 969"/>
                <a:gd name="T67" fmla="*/ 754 h 1162"/>
                <a:gd name="T68" fmla="*/ 806 w 969"/>
                <a:gd name="T69" fmla="*/ 904 h 1162"/>
                <a:gd name="T70" fmla="*/ 764 w 969"/>
                <a:gd name="T71" fmla="*/ 991 h 1162"/>
                <a:gd name="T72" fmla="*/ 800 w 969"/>
                <a:gd name="T73" fmla="*/ 1042 h 1162"/>
                <a:gd name="T74" fmla="*/ 809 w 969"/>
                <a:gd name="T75" fmla="*/ 1039 h 1162"/>
                <a:gd name="T76" fmla="*/ 929 w 969"/>
                <a:gd name="T77" fmla="*/ 1063 h 1162"/>
                <a:gd name="T78" fmla="*/ 929 w 969"/>
                <a:gd name="T79" fmla="*/ 961 h 1162"/>
                <a:gd name="T80" fmla="*/ 923 w 969"/>
                <a:gd name="T81" fmla="*/ 694 h 1162"/>
                <a:gd name="T82" fmla="*/ 913 w 969"/>
                <a:gd name="T83" fmla="*/ 615 h 1162"/>
                <a:gd name="T84" fmla="*/ 929 w 969"/>
                <a:gd name="T85" fmla="*/ 550 h 1162"/>
                <a:gd name="T86" fmla="*/ 949 w 969"/>
                <a:gd name="T87" fmla="*/ 411 h 1162"/>
                <a:gd name="T88" fmla="*/ 943 w 969"/>
                <a:gd name="T89" fmla="*/ 228 h 1162"/>
                <a:gd name="T90" fmla="*/ 967 w 969"/>
                <a:gd name="T91" fmla="*/ 219 h 1162"/>
                <a:gd name="T92" fmla="*/ 946 w 969"/>
                <a:gd name="T93" fmla="*/ 162 h 1162"/>
                <a:gd name="T94" fmla="*/ 920 w 969"/>
                <a:gd name="T95" fmla="*/ 150 h 1162"/>
                <a:gd name="T96" fmla="*/ 782 w 969"/>
                <a:gd name="T97" fmla="*/ 141 h 1162"/>
                <a:gd name="T98" fmla="*/ 656 w 969"/>
                <a:gd name="T99" fmla="*/ 37 h 1162"/>
                <a:gd name="T100" fmla="*/ 608 w 969"/>
                <a:gd name="T101" fmla="*/ 10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969" h="1162">
                  <a:moveTo>
                    <a:pt x="617" y="4"/>
                  </a:moveTo>
                  <a:cubicBezTo>
                    <a:pt x="616" y="30"/>
                    <a:pt x="617" y="71"/>
                    <a:pt x="617" y="97"/>
                  </a:cubicBezTo>
                  <a:cubicBezTo>
                    <a:pt x="617" y="105"/>
                    <a:pt x="613" y="117"/>
                    <a:pt x="620" y="121"/>
                  </a:cubicBezTo>
                  <a:cubicBezTo>
                    <a:pt x="625" y="125"/>
                    <a:pt x="626" y="103"/>
                    <a:pt x="626" y="103"/>
                  </a:cubicBezTo>
                  <a:cubicBezTo>
                    <a:pt x="638" y="104"/>
                    <a:pt x="657" y="95"/>
                    <a:pt x="662" y="106"/>
                  </a:cubicBezTo>
                  <a:cubicBezTo>
                    <a:pt x="664" y="110"/>
                    <a:pt x="657" y="193"/>
                    <a:pt x="656" y="208"/>
                  </a:cubicBezTo>
                  <a:cubicBezTo>
                    <a:pt x="661" y="363"/>
                    <a:pt x="644" y="325"/>
                    <a:pt x="668" y="289"/>
                  </a:cubicBezTo>
                  <a:cubicBezTo>
                    <a:pt x="718" y="306"/>
                    <a:pt x="661" y="284"/>
                    <a:pt x="680" y="418"/>
                  </a:cubicBezTo>
                  <a:cubicBezTo>
                    <a:pt x="681" y="425"/>
                    <a:pt x="692" y="400"/>
                    <a:pt x="692" y="400"/>
                  </a:cubicBezTo>
                  <a:cubicBezTo>
                    <a:pt x="702" y="429"/>
                    <a:pt x="685" y="459"/>
                    <a:pt x="713" y="478"/>
                  </a:cubicBezTo>
                  <a:cubicBezTo>
                    <a:pt x="712" y="506"/>
                    <a:pt x="716" y="535"/>
                    <a:pt x="710" y="562"/>
                  </a:cubicBezTo>
                  <a:cubicBezTo>
                    <a:pt x="708" y="573"/>
                    <a:pt x="683" y="580"/>
                    <a:pt x="683" y="580"/>
                  </a:cubicBezTo>
                  <a:cubicBezTo>
                    <a:pt x="673" y="595"/>
                    <a:pt x="675" y="605"/>
                    <a:pt x="656" y="610"/>
                  </a:cubicBezTo>
                  <a:cubicBezTo>
                    <a:pt x="592" y="607"/>
                    <a:pt x="605" y="603"/>
                    <a:pt x="560" y="595"/>
                  </a:cubicBezTo>
                  <a:cubicBezTo>
                    <a:pt x="551" y="569"/>
                    <a:pt x="625" y="574"/>
                    <a:pt x="629" y="574"/>
                  </a:cubicBezTo>
                  <a:cubicBezTo>
                    <a:pt x="597" y="569"/>
                    <a:pt x="590" y="569"/>
                    <a:pt x="551" y="571"/>
                  </a:cubicBezTo>
                  <a:cubicBezTo>
                    <a:pt x="515" y="583"/>
                    <a:pt x="408" y="573"/>
                    <a:pt x="509" y="580"/>
                  </a:cubicBezTo>
                  <a:cubicBezTo>
                    <a:pt x="515" y="582"/>
                    <a:pt x="521" y="584"/>
                    <a:pt x="527" y="586"/>
                  </a:cubicBezTo>
                  <a:cubicBezTo>
                    <a:pt x="530" y="587"/>
                    <a:pt x="536" y="589"/>
                    <a:pt x="536" y="589"/>
                  </a:cubicBezTo>
                  <a:cubicBezTo>
                    <a:pt x="522" y="610"/>
                    <a:pt x="526" y="600"/>
                    <a:pt x="521" y="619"/>
                  </a:cubicBezTo>
                  <a:cubicBezTo>
                    <a:pt x="494" y="618"/>
                    <a:pt x="461" y="629"/>
                    <a:pt x="452" y="601"/>
                  </a:cubicBezTo>
                  <a:cubicBezTo>
                    <a:pt x="423" y="602"/>
                    <a:pt x="394" y="600"/>
                    <a:pt x="365" y="604"/>
                  </a:cubicBezTo>
                  <a:cubicBezTo>
                    <a:pt x="358" y="605"/>
                    <a:pt x="365" y="629"/>
                    <a:pt x="347" y="631"/>
                  </a:cubicBezTo>
                  <a:cubicBezTo>
                    <a:pt x="328" y="633"/>
                    <a:pt x="309" y="633"/>
                    <a:pt x="290" y="634"/>
                  </a:cubicBezTo>
                  <a:cubicBezTo>
                    <a:pt x="278" y="635"/>
                    <a:pt x="263" y="631"/>
                    <a:pt x="254" y="640"/>
                  </a:cubicBezTo>
                  <a:cubicBezTo>
                    <a:pt x="239" y="655"/>
                    <a:pt x="238" y="666"/>
                    <a:pt x="212" y="667"/>
                  </a:cubicBezTo>
                  <a:cubicBezTo>
                    <a:pt x="191" y="672"/>
                    <a:pt x="152" y="688"/>
                    <a:pt x="128" y="688"/>
                  </a:cubicBezTo>
                  <a:cubicBezTo>
                    <a:pt x="106" y="691"/>
                    <a:pt x="94" y="688"/>
                    <a:pt x="77" y="685"/>
                  </a:cubicBezTo>
                  <a:cubicBezTo>
                    <a:pt x="60" y="682"/>
                    <a:pt x="26" y="662"/>
                    <a:pt x="23" y="667"/>
                  </a:cubicBezTo>
                  <a:cubicBezTo>
                    <a:pt x="0" y="675"/>
                    <a:pt x="45" y="713"/>
                    <a:pt x="59" y="718"/>
                  </a:cubicBezTo>
                  <a:cubicBezTo>
                    <a:pt x="71" y="765"/>
                    <a:pt x="71" y="727"/>
                    <a:pt x="68" y="814"/>
                  </a:cubicBezTo>
                  <a:cubicBezTo>
                    <a:pt x="69" y="846"/>
                    <a:pt x="63" y="944"/>
                    <a:pt x="101" y="982"/>
                  </a:cubicBezTo>
                  <a:cubicBezTo>
                    <a:pt x="101" y="982"/>
                    <a:pt x="181" y="975"/>
                    <a:pt x="185" y="982"/>
                  </a:cubicBezTo>
                  <a:cubicBezTo>
                    <a:pt x="206" y="1022"/>
                    <a:pt x="168" y="1054"/>
                    <a:pt x="200" y="1075"/>
                  </a:cubicBezTo>
                  <a:cubicBezTo>
                    <a:pt x="252" y="1072"/>
                    <a:pt x="258" y="1066"/>
                    <a:pt x="299" y="1045"/>
                  </a:cubicBezTo>
                  <a:cubicBezTo>
                    <a:pt x="311" y="1039"/>
                    <a:pt x="322" y="1034"/>
                    <a:pt x="335" y="1030"/>
                  </a:cubicBezTo>
                  <a:cubicBezTo>
                    <a:pt x="338" y="1029"/>
                    <a:pt x="344" y="1027"/>
                    <a:pt x="344" y="1027"/>
                  </a:cubicBezTo>
                  <a:cubicBezTo>
                    <a:pt x="353" y="1014"/>
                    <a:pt x="356" y="1014"/>
                    <a:pt x="371" y="1018"/>
                  </a:cubicBezTo>
                  <a:cubicBezTo>
                    <a:pt x="369" y="1049"/>
                    <a:pt x="376" y="1073"/>
                    <a:pt x="350" y="1090"/>
                  </a:cubicBezTo>
                  <a:cubicBezTo>
                    <a:pt x="336" y="1111"/>
                    <a:pt x="319" y="1105"/>
                    <a:pt x="329" y="1120"/>
                  </a:cubicBezTo>
                  <a:cubicBezTo>
                    <a:pt x="333" y="1128"/>
                    <a:pt x="373" y="1132"/>
                    <a:pt x="388" y="1134"/>
                  </a:cubicBezTo>
                  <a:cubicBezTo>
                    <a:pt x="403" y="1136"/>
                    <a:pt x="404" y="1137"/>
                    <a:pt x="416" y="1132"/>
                  </a:cubicBezTo>
                  <a:cubicBezTo>
                    <a:pt x="439" y="1124"/>
                    <a:pt x="440" y="1110"/>
                    <a:pt x="463" y="1104"/>
                  </a:cubicBezTo>
                  <a:cubicBezTo>
                    <a:pt x="472" y="1091"/>
                    <a:pt x="502" y="1088"/>
                    <a:pt x="515" y="1081"/>
                  </a:cubicBezTo>
                  <a:cubicBezTo>
                    <a:pt x="521" y="1077"/>
                    <a:pt x="527" y="1073"/>
                    <a:pt x="533" y="1069"/>
                  </a:cubicBezTo>
                  <a:cubicBezTo>
                    <a:pt x="536" y="1067"/>
                    <a:pt x="542" y="1063"/>
                    <a:pt x="542" y="1063"/>
                  </a:cubicBezTo>
                  <a:cubicBezTo>
                    <a:pt x="550" y="1050"/>
                    <a:pt x="564" y="1046"/>
                    <a:pt x="578" y="1042"/>
                  </a:cubicBezTo>
                  <a:cubicBezTo>
                    <a:pt x="587" y="1039"/>
                    <a:pt x="605" y="1033"/>
                    <a:pt x="605" y="1033"/>
                  </a:cubicBezTo>
                  <a:cubicBezTo>
                    <a:pt x="625" y="1038"/>
                    <a:pt x="608" y="1034"/>
                    <a:pt x="598" y="1069"/>
                  </a:cubicBezTo>
                  <a:cubicBezTo>
                    <a:pt x="599" y="1079"/>
                    <a:pt x="580" y="1086"/>
                    <a:pt x="572" y="1096"/>
                  </a:cubicBezTo>
                  <a:cubicBezTo>
                    <a:pt x="569" y="1101"/>
                    <a:pt x="583" y="1096"/>
                    <a:pt x="580" y="1101"/>
                  </a:cubicBezTo>
                  <a:cubicBezTo>
                    <a:pt x="577" y="1106"/>
                    <a:pt x="561" y="1120"/>
                    <a:pt x="556" y="1129"/>
                  </a:cubicBezTo>
                  <a:cubicBezTo>
                    <a:pt x="549" y="1140"/>
                    <a:pt x="523" y="1162"/>
                    <a:pt x="548" y="1156"/>
                  </a:cubicBezTo>
                  <a:cubicBezTo>
                    <a:pt x="559" y="1152"/>
                    <a:pt x="600" y="1118"/>
                    <a:pt x="617" y="1102"/>
                  </a:cubicBezTo>
                  <a:cubicBezTo>
                    <a:pt x="634" y="1086"/>
                    <a:pt x="640" y="1073"/>
                    <a:pt x="650" y="1060"/>
                  </a:cubicBezTo>
                  <a:cubicBezTo>
                    <a:pt x="658" y="1048"/>
                    <a:pt x="667" y="1034"/>
                    <a:pt x="677" y="1024"/>
                  </a:cubicBezTo>
                  <a:cubicBezTo>
                    <a:pt x="680" y="1010"/>
                    <a:pt x="683" y="1005"/>
                    <a:pt x="695" y="997"/>
                  </a:cubicBezTo>
                  <a:cubicBezTo>
                    <a:pt x="705" y="982"/>
                    <a:pt x="713" y="960"/>
                    <a:pt x="719" y="943"/>
                  </a:cubicBezTo>
                  <a:cubicBezTo>
                    <a:pt x="721" y="937"/>
                    <a:pt x="725" y="925"/>
                    <a:pt x="725" y="925"/>
                  </a:cubicBezTo>
                  <a:cubicBezTo>
                    <a:pt x="716" y="897"/>
                    <a:pt x="697" y="860"/>
                    <a:pt x="740" y="853"/>
                  </a:cubicBezTo>
                  <a:cubicBezTo>
                    <a:pt x="772" y="806"/>
                    <a:pt x="718" y="790"/>
                    <a:pt x="779" y="781"/>
                  </a:cubicBezTo>
                  <a:cubicBezTo>
                    <a:pt x="817" y="756"/>
                    <a:pt x="762" y="692"/>
                    <a:pt x="800" y="667"/>
                  </a:cubicBezTo>
                  <a:cubicBezTo>
                    <a:pt x="804" y="655"/>
                    <a:pt x="798" y="652"/>
                    <a:pt x="794" y="640"/>
                  </a:cubicBezTo>
                  <a:cubicBezTo>
                    <a:pt x="814" y="610"/>
                    <a:pt x="791" y="651"/>
                    <a:pt x="791" y="625"/>
                  </a:cubicBezTo>
                  <a:cubicBezTo>
                    <a:pt x="791" y="622"/>
                    <a:pt x="797" y="627"/>
                    <a:pt x="800" y="628"/>
                  </a:cubicBezTo>
                  <a:cubicBezTo>
                    <a:pt x="804" y="629"/>
                    <a:pt x="808" y="630"/>
                    <a:pt x="812" y="631"/>
                  </a:cubicBezTo>
                  <a:cubicBezTo>
                    <a:pt x="821" y="657"/>
                    <a:pt x="819" y="684"/>
                    <a:pt x="821" y="712"/>
                  </a:cubicBezTo>
                  <a:cubicBezTo>
                    <a:pt x="846" y="704"/>
                    <a:pt x="846" y="735"/>
                    <a:pt x="851" y="754"/>
                  </a:cubicBezTo>
                  <a:cubicBezTo>
                    <a:pt x="848" y="921"/>
                    <a:pt x="891" y="966"/>
                    <a:pt x="812" y="913"/>
                  </a:cubicBezTo>
                  <a:cubicBezTo>
                    <a:pt x="810" y="910"/>
                    <a:pt x="809" y="906"/>
                    <a:pt x="806" y="904"/>
                  </a:cubicBezTo>
                  <a:cubicBezTo>
                    <a:pt x="804" y="902"/>
                    <a:pt x="797" y="901"/>
                    <a:pt x="797" y="901"/>
                  </a:cubicBezTo>
                  <a:cubicBezTo>
                    <a:pt x="775" y="923"/>
                    <a:pt x="773" y="963"/>
                    <a:pt x="764" y="991"/>
                  </a:cubicBezTo>
                  <a:cubicBezTo>
                    <a:pt x="768" y="1004"/>
                    <a:pt x="766" y="1020"/>
                    <a:pt x="770" y="1033"/>
                  </a:cubicBezTo>
                  <a:cubicBezTo>
                    <a:pt x="771" y="1037"/>
                    <a:pt x="796" y="1041"/>
                    <a:pt x="800" y="1042"/>
                  </a:cubicBezTo>
                  <a:cubicBezTo>
                    <a:pt x="805" y="1056"/>
                    <a:pt x="804" y="1061"/>
                    <a:pt x="788" y="1057"/>
                  </a:cubicBezTo>
                  <a:cubicBezTo>
                    <a:pt x="793" y="1039"/>
                    <a:pt x="787" y="1046"/>
                    <a:pt x="809" y="1039"/>
                  </a:cubicBezTo>
                  <a:cubicBezTo>
                    <a:pt x="812" y="1038"/>
                    <a:pt x="818" y="1036"/>
                    <a:pt x="818" y="1036"/>
                  </a:cubicBezTo>
                  <a:cubicBezTo>
                    <a:pt x="861" y="1045"/>
                    <a:pt x="882" y="1059"/>
                    <a:pt x="929" y="1063"/>
                  </a:cubicBezTo>
                  <a:cubicBezTo>
                    <a:pt x="949" y="1064"/>
                    <a:pt x="928" y="1064"/>
                    <a:pt x="928" y="1047"/>
                  </a:cubicBezTo>
                  <a:cubicBezTo>
                    <a:pt x="928" y="1030"/>
                    <a:pt x="929" y="998"/>
                    <a:pt x="929" y="961"/>
                  </a:cubicBezTo>
                  <a:cubicBezTo>
                    <a:pt x="929" y="924"/>
                    <a:pt x="930" y="869"/>
                    <a:pt x="929" y="825"/>
                  </a:cubicBezTo>
                  <a:cubicBezTo>
                    <a:pt x="928" y="781"/>
                    <a:pt x="927" y="718"/>
                    <a:pt x="923" y="694"/>
                  </a:cubicBezTo>
                  <a:cubicBezTo>
                    <a:pt x="918" y="683"/>
                    <a:pt x="910" y="691"/>
                    <a:pt x="907" y="679"/>
                  </a:cubicBezTo>
                  <a:cubicBezTo>
                    <a:pt x="912" y="623"/>
                    <a:pt x="902" y="649"/>
                    <a:pt x="913" y="615"/>
                  </a:cubicBezTo>
                  <a:cubicBezTo>
                    <a:pt x="913" y="601"/>
                    <a:pt x="911" y="605"/>
                    <a:pt x="914" y="594"/>
                  </a:cubicBezTo>
                  <a:cubicBezTo>
                    <a:pt x="917" y="583"/>
                    <a:pt x="922" y="571"/>
                    <a:pt x="929" y="550"/>
                  </a:cubicBezTo>
                  <a:cubicBezTo>
                    <a:pt x="939" y="519"/>
                    <a:pt x="947" y="498"/>
                    <a:pt x="955" y="466"/>
                  </a:cubicBezTo>
                  <a:cubicBezTo>
                    <a:pt x="959" y="441"/>
                    <a:pt x="950" y="429"/>
                    <a:pt x="949" y="411"/>
                  </a:cubicBezTo>
                  <a:cubicBezTo>
                    <a:pt x="948" y="393"/>
                    <a:pt x="951" y="388"/>
                    <a:pt x="950" y="358"/>
                  </a:cubicBezTo>
                  <a:cubicBezTo>
                    <a:pt x="951" y="334"/>
                    <a:pt x="942" y="250"/>
                    <a:pt x="943" y="228"/>
                  </a:cubicBezTo>
                  <a:cubicBezTo>
                    <a:pt x="944" y="206"/>
                    <a:pt x="952" y="227"/>
                    <a:pt x="956" y="226"/>
                  </a:cubicBezTo>
                  <a:cubicBezTo>
                    <a:pt x="958" y="221"/>
                    <a:pt x="966" y="224"/>
                    <a:pt x="967" y="219"/>
                  </a:cubicBezTo>
                  <a:cubicBezTo>
                    <a:pt x="967" y="210"/>
                    <a:pt x="969" y="167"/>
                    <a:pt x="964" y="156"/>
                  </a:cubicBezTo>
                  <a:cubicBezTo>
                    <a:pt x="961" y="146"/>
                    <a:pt x="951" y="162"/>
                    <a:pt x="946" y="162"/>
                  </a:cubicBezTo>
                  <a:cubicBezTo>
                    <a:pt x="941" y="162"/>
                    <a:pt x="939" y="155"/>
                    <a:pt x="935" y="153"/>
                  </a:cubicBezTo>
                  <a:cubicBezTo>
                    <a:pt x="927" y="152"/>
                    <a:pt x="936" y="150"/>
                    <a:pt x="920" y="150"/>
                  </a:cubicBezTo>
                  <a:cubicBezTo>
                    <a:pt x="904" y="150"/>
                    <a:pt x="864" y="152"/>
                    <a:pt x="841" y="151"/>
                  </a:cubicBezTo>
                  <a:cubicBezTo>
                    <a:pt x="819" y="148"/>
                    <a:pt x="802" y="150"/>
                    <a:pt x="782" y="141"/>
                  </a:cubicBezTo>
                  <a:cubicBezTo>
                    <a:pt x="762" y="133"/>
                    <a:pt x="743" y="119"/>
                    <a:pt x="722" y="102"/>
                  </a:cubicBezTo>
                  <a:cubicBezTo>
                    <a:pt x="700" y="84"/>
                    <a:pt x="675" y="52"/>
                    <a:pt x="656" y="37"/>
                  </a:cubicBezTo>
                  <a:cubicBezTo>
                    <a:pt x="639" y="21"/>
                    <a:pt x="630" y="11"/>
                    <a:pt x="622" y="7"/>
                  </a:cubicBezTo>
                  <a:cubicBezTo>
                    <a:pt x="614" y="3"/>
                    <a:pt x="609" y="10"/>
                    <a:pt x="608" y="10"/>
                  </a:cubicBezTo>
                  <a:cubicBezTo>
                    <a:pt x="610" y="15"/>
                    <a:pt x="615" y="0"/>
                    <a:pt x="617" y="4"/>
                  </a:cubicBezTo>
                  <a:close/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84" name="Freeform 100"/>
            <p:cNvSpPr>
              <a:spLocks/>
            </p:cNvSpPr>
            <p:nvPr/>
          </p:nvSpPr>
          <p:spPr bwMode="auto">
            <a:xfrm rot="20843398" flipH="1">
              <a:off x="1165" y="1544"/>
              <a:ext cx="313" cy="277"/>
            </a:xfrm>
            <a:custGeom>
              <a:avLst/>
              <a:gdLst>
                <a:gd name="T0" fmla="*/ 705 w 732"/>
                <a:gd name="T1" fmla="*/ 128 h 575"/>
                <a:gd name="T2" fmla="*/ 681 w 732"/>
                <a:gd name="T3" fmla="*/ 158 h 575"/>
                <a:gd name="T4" fmla="*/ 672 w 732"/>
                <a:gd name="T5" fmla="*/ 230 h 575"/>
                <a:gd name="T6" fmla="*/ 651 w 732"/>
                <a:gd name="T7" fmla="*/ 221 h 575"/>
                <a:gd name="T8" fmla="*/ 648 w 732"/>
                <a:gd name="T9" fmla="*/ 242 h 575"/>
                <a:gd name="T10" fmla="*/ 645 w 732"/>
                <a:gd name="T11" fmla="*/ 317 h 575"/>
                <a:gd name="T12" fmla="*/ 636 w 732"/>
                <a:gd name="T13" fmla="*/ 353 h 575"/>
                <a:gd name="T14" fmla="*/ 624 w 732"/>
                <a:gd name="T15" fmla="*/ 371 h 575"/>
                <a:gd name="T16" fmla="*/ 609 w 732"/>
                <a:gd name="T17" fmla="*/ 323 h 575"/>
                <a:gd name="T18" fmla="*/ 576 w 732"/>
                <a:gd name="T19" fmla="*/ 377 h 575"/>
                <a:gd name="T20" fmla="*/ 549 w 732"/>
                <a:gd name="T21" fmla="*/ 401 h 575"/>
                <a:gd name="T22" fmla="*/ 525 w 732"/>
                <a:gd name="T23" fmla="*/ 428 h 575"/>
                <a:gd name="T24" fmla="*/ 483 w 732"/>
                <a:gd name="T25" fmla="*/ 482 h 575"/>
                <a:gd name="T26" fmla="*/ 456 w 732"/>
                <a:gd name="T27" fmla="*/ 503 h 575"/>
                <a:gd name="T28" fmla="*/ 423 w 732"/>
                <a:gd name="T29" fmla="*/ 530 h 575"/>
                <a:gd name="T30" fmla="*/ 405 w 732"/>
                <a:gd name="T31" fmla="*/ 542 h 575"/>
                <a:gd name="T32" fmla="*/ 372 w 732"/>
                <a:gd name="T33" fmla="*/ 563 h 575"/>
                <a:gd name="T34" fmla="*/ 354 w 732"/>
                <a:gd name="T35" fmla="*/ 575 h 575"/>
                <a:gd name="T36" fmla="*/ 366 w 732"/>
                <a:gd name="T37" fmla="*/ 524 h 575"/>
                <a:gd name="T38" fmla="*/ 363 w 732"/>
                <a:gd name="T39" fmla="*/ 446 h 575"/>
                <a:gd name="T40" fmla="*/ 345 w 732"/>
                <a:gd name="T41" fmla="*/ 458 h 575"/>
                <a:gd name="T42" fmla="*/ 306 w 732"/>
                <a:gd name="T43" fmla="*/ 473 h 575"/>
                <a:gd name="T44" fmla="*/ 297 w 732"/>
                <a:gd name="T45" fmla="*/ 476 h 575"/>
                <a:gd name="T46" fmla="*/ 192 w 732"/>
                <a:gd name="T47" fmla="*/ 461 h 575"/>
                <a:gd name="T48" fmla="*/ 186 w 732"/>
                <a:gd name="T49" fmla="*/ 452 h 575"/>
                <a:gd name="T50" fmla="*/ 177 w 732"/>
                <a:gd name="T51" fmla="*/ 449 h 575"/>
                <a:gd name="T52" fmla="*/ 165 w 732"/>
                <a:gd name="T53" fmla="*/ 437 h 575"/>
                <a:gd name="T54" fmla="*/ 135 w 732"/>
                <a:gd name="T55" fmla="*/ 410 h 575"/>
                <a:gd name="T56" fmla="*/ 99 w 732"/>
                <a:gd name="T57" fmla="*/ 371 h 575"/>
                <a:gd name="T58" fmla="*/ 78 w 732"/>
                <a:gd name="T59" fmla="*/ 347 h 575"/>
                <a:gd name="T60" fmla="*/ 57 w 732"/>
                <a:gd name="T61" fmla="*/ 323 h 575"/>
                <a:gd name="T62" fmla="*/ 48 w 732"/>
                <a:gd name="T63" fmla="*/ 251 h 575"/>
                <a:gd name="T64" fmla="*/ 0 w 732"/>
                <a:gd name="T65" fmla="*/ 176 h 575"/>
                <a:gd name="T66" fmla="*/ 90 w 732"/>
                <a:gd name="T67" fmla="*/ 194 h 575"/>
                <a:gd name="T68" fmla="*/ 144 w 732"/>
                <a:gd name="T69" fmla="*/ 197 h 575"/>
                <a:gd name="T70" fmla="*/ 186 w 732"/>
                <a:gd name="T71" fmla="*/ 188 h 575"/>
                <a:gd name="T72" fmla="*/ 270 w 732"/>
                <a:gd name="T73" fmla="*/ 170 h 575"/>
                <a:gd name="T74" fmla="*/ 297 w 732"/>
                <a:gd name="T75" fmla="*/ 155 h 575"/>
                <a:gd name="T76" fmla="*/ 318 w 732"/>
                <a:gd name="T77" fmla="*/ 125 h 575"/>
                <a:gd name="T78" fmla="*/ 336 w 732"/>
                <a:gd name="T79" fmla="*/ 113 h 575"/>
                <a:gd name="T80" fmla="*/ 513 w 732"/>
                <a:gd name="T81" fmla="*/ 113 h 575"/>
                <a:gd name="T82" fmla="*/ 612 w 732"/>
                <a:gd name="T83" fmla="*/ 104 h 575"/>
                <a:gd name="T84" fmla="*/ 666 w 732"/>
                <a:gd name="T85" fmla="*/ 80 h 575"/>
                <a:gd name="T86" fmla="*/ 681 w 732"/>
                <a:gd name="T87" fmla="*/ 56 h 575"/>
                <a:gd name="T88" fmla="*/ 684 w 732"/>
                <a:gd name="T89" fmla="*/ 11 h 575"/>
                <a:gd name="T90" fmla="*/ 699 w 732"/>
                <a:gd name="T91" fmla="*/ 26 h 575"/>
                <a:gd name="T92" fmla="*/ 717 w 732"/>
                <a:gd name="T93" fmla="*/ 35 h 575"/>
                <a:gd name="T94" fmla="*/ 729 w 732"/>
                <a:gd name="T95" fmla="*/ 62 h 575"/>
                <a:gd name="T96" fmla="*/ 732 w 732"/>
                <a:gd name="T97" fmla="*/ 89 h 575"/>
                <a:gd name="T98" fmla="*/ 714 w 732"/>
                <a:gd name="T99" fmla="*/ 116 h 575"/>
                <a:gd name="T100" fmla="*/ 705 w 732"/>
                <a:gd name="T101" fmla="*/ 122 h 575"/>
                <a:gd name="T102" fmla="*/ 705 w 732"/>
                <a:gd name="T103" fmla="*/ 128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732" h="575">
                  <a:moveTo>
                    <a:pt x="705" y="128"/>
                  </a:moveTo>
                  <a:cubicBezTo>
                    <a:pt x="662" y="114"/>
                    <a:pt x="656" y="133"/>
                    <a:pt x="681" y="158"/>
                  </a:cubicBezTo>
                  <a:cubicBezTo>
                    <a:pt x="690" y="193"/>
                    <a:pt x="678" y="197"/>
                    <a:pt x="672" y="230"/>
                  </a:cubicBezTo>
                  <a:cubicBezTo>
                    <a:pt x="658" y="225"/>
                    <a:pt x="666" y="216"/>
                    <a:pt x="651" y="221"/>
                  </a:cubicBezTo>
                  <a:cubicBezTo>
                    <a:pt x="650" y="228"/>
                    <a:pt x="648" y="235"/>
                    <a:pt x="648" y="242"/>
                  </a:cubicBezTo>
                  <a:cubicBezTo>
                    <a:pt x="646" y="267"/>
                    <a:pt x="647" y="292"/>
                    <a:pt x="645" y="317"/>
                  </a:cubicBezTo>
                  <a:cubicBezTo>
                    <a:pt x="645" y="317"/>
                    <a:pt x="638" y="347"/>
                    <a:pt x="636" y="353"/>
                  </a:cubicBezTo>
                  <a:cubicBezTo>
                    <a:pt x="634" y="360"/>
                    <a:pt x="624" y="371"/>
                    <a:pt x="624" y="371"/>
                  </a:cubicBezTo>
                  <a:cubicBezTo>
                    <a:pt x="619" y="352"/>
                    <a:pt x="635" y="306"/>
                    <a:pt x="609" y="323"/>
                  </a:cubicBezTo>
                  <a:cubicBezTo>
                    <a:pt x="599" y="338"/>
                    <a:pt x="592" y="367"/>
                    <a:pt x="576" y="377"/>
                  </a:cubicBezTo>
                  <a:cubicBezTo>
                    <a:pt x="565" y="384"/>
                    <a:pt x="557" y="389"/>
                    <a:pt x="549" y="401"/>
                  </a:cubicBezTo>
                  <a:cubicBezTo>
                    <a:pt x="542" y="411"/>
                    <a:pt x="525" y="428"/>
                    <a:pt x="525" y="428"/>
                  </a:cubicBezTo>
                  <a:cubicBezTo>
                    <a:pt x="518" y="448"/>
                    <a:pt x="497" y="465"/>
                    <a:pt x="483" y="482"/>
                  </a:cubicBezTo>
                  <a:cubicBezTo>
                    <a:pt x="476" y="491"/>
                    <a:pt x="456" y="503"/>
                    <a:pt x="456" y="503"/>
                  </a:cubicBezTo>
                  <a:cubicBezTo>
                    <a:pt x="448" y="516"/>
                    <a:pt x="435" y="522"/>
                    <a:pt x="423" y="530"/>
                  </a:cubicBezTo>
                  <a:cubicBezTo>
                    <a:pt x="417" y="534"/>
                    <a:pt x="405" y="542"/>
                    <a:pt x="405" y="542"/>
                  </a:cubicBezTo>
                  <a:cubicBezTo>
                    <a:pt x="397" y="555"/>
                    <a:pt x="385" y="556"/>
                    <a:pt x="372" y="563"/>
                  </a:cubicBezTo>
                  <a:cubicBezTo>
                    <a:pt x="366" y="567"/>
                    <a:pt x="354" y="575"/>
                    <a:pt x="354" y="575"/>
                  </a:cubicBezTo>
                  <a:cubicBezTo>
                    <a:pt x="356" y="556"/>
                    <a:pt x="355" y="540"/>
                    <a:pt x="366" y="524"/>
                  </a:cubicBezTo>
                  <a:cubicBezTo>
                    <a:pt x="365" y="498"/>
                    <a:pt x="367" y="472"/>
                    <a:pt x="363" y="446"/>
                  </a:cubicBezTo>
                  <a:cubicBezTo>
                    <a:pt x="362" y="439"/>
                    <a:pt x="351" y="455"/>
                    <a:pt x="345" y="458"/>
                  </a:cubicBezTo>
                  <a:cubicBezTo>
                    <a:pt x="332" y="465"/>
                    <a:pt x="320" y="468"/>
                    <a:pt x="306" y="473"/>
                  </a:cubicBezTo>
                  <a:cubicBezTo>
                    <a:pt x="303" y="474"/>
                    <a:pt x="297" y="476"/>
                    <a:pt x="297" y="476"/>
                  </a:cubicBezTo>
                  <a:cubicBezTo>
                    <a:pt x="257" y="474"/>
                    <a:pt x="224" y="482"/>
                    <a:pt x="192" y="461"/>
                  </a:cubicBezTo>
                  <a:cubicBezTo>
                    <a:pt x="190" y="458"/>
                    <a:pt x="189" y="454"/>
                    <a:pt x="186" y="452"/>
                  </a:cubicBezTo>
                  <a:cubicBezTo>
                    <a:pt x="184" y="450"/>
                    <a:pt x="179" y="451"/>
                    <a:pt x="177" y="449"/>
                  </a:cubicBezTo>
                  <a:cubicBezTo>
                    <a:pt x="161" y="433"/>
                    <a:pt x="189" y="445"/>
                    <a:pt x="165" y="437"/>
                  </a:cubicBezTo>
                  <a:cubicBezTo>
                    <a:pt x="154" y="421"/>
                    <a:pt x="153" y="416"/>
                    <a:pt x="135" y="410"/>
                  </a:cubicBezTo>
                  <a:cubicBezTo>
                    <a:pt x="127" y="397"/>
                    <a:pt x="112" y="380"/>
                    <a:pt x="99" y="371"/>
                  </a:cubicBezTo>
                  <a:cubicBezTo>
                    <a:pt x="85" y="350"/>
                    <a:pt x="93" y="357"/>
                    <a:pt x="78" y="347"/>
                  </a:cubicBezTo>
                  <a:cubicBezTo>
                    <a:pt x="64" y="326"/>
                    <a:pt x="72" y="333"/>
                    <a:pt x="57" y="323"/>
                  </a:cubicBezTo>
                  <a:cubicBezTo>
                    <a:pt x="35" y="290"/>
                    <a:pt x="45" y="312"/>
                    <a:pt x="48" y="251"/>
                  </a:cubicBezTo>
                  <a:cubicBezTo>
                    <a:pt x="44" y="183"/>
                    <a:pt x="21" y="207"/>
                    <a:pt x="0" y="176"/>
                  </a:cubicBezTo>
                  <a:cubicBezTo>
                    <a:pt x="4" y="176"/>
                    <a:pt x="124" y="171"/>
                    <a:pt x="90" y="194"/>
                  </a:cubicBezTo>
                  <a:cubicBezTo>
                    <a:pt x="82" y="219"/>
                    <a:pt x="130" y="199"/>
                    <a:pt x="144" y="197"/>
                  </a:cubicBezTo>
                  <a:cubicBezTo>
                    <a:pt x="158" y="192"/>
                    <a:pt x="171" y="190"/>
                    <a:pt x="186" y="188"/>
                  </a:cubicBezTo>
                  <a:cubicBezTo>
                    <a:pt x="214" y="179"/>
                    <a:pt x="241" y="174"/>
                    <a:pt x="270" y="170"/>
                  </a:cubicBezTo>
                  <a:cubicBezTo>
                    <a:pt x="291" y="156"/>
                    <a:pt x="281" y="160"/>
                    <a:pt x="297" y="155"/>
                  </a:cubicBezTo>
                  <a:cubicBezTo>
                    <a:pt x="273" y="139"/>
                    <a:pt x="304" y="130"/>
                    <a:pt x="318" y="125"/>
                  </a:cubicBezTo>
                  <a:cubicBezTo>
                    <a:pt x="325" y="123"/>
                    <a:pt x="336" y="113"/>
                    <a:pt x="336" y="113"/>
                  </a:cubicBezTo>
                  <a:cubicBezTo>
                    <a:pt x="405" y="115"/>
                    <a:pt x="447" y="117"/>
                    <a:pt x="513" y="113"/>
                  </a:cubicBezTo>
                  <a:cubicBezTo>
                    <a:pt x="557" y="98"/>
                    <a:pt x="525" y="107"/>
                    <a:pt x="612" y="104"/>
                  </a:cubicBezTo>
                  <a:cubicBezTo>
                    <a:pt x="631" y="98"/>
                    <a:pt x="649" y="91"/>
                    <a:pt x="666" y="80"/>
                  </a:cubicBezTo>
                  <a:cubicBezTo>
                    <a:pt x="670" y="68"/>
                    <a:pt x="677" y="68"/>
                    <a:pt x="681" y="56"/>
                  </a:cubicBezTo>
                  <a:cubicBezTo>
                    <a:pt x="682" y="41"/>
                    <a:pt x="680" y="25"/>
                    <a:pt x="684" y="11"/>
                  </a:cubicBezTo>
                  <a:cubicBezTo>
                    <a:pt x="687" y="0"/>
                    <a:pt x="693" y="21"/>
                    <a:pt x="699" y="26"/>
                  </a:cubicBezTo>
                  <a:cubicBezTo>
                    <a:pt x="704" y="30"/>
                    <a:pt x="711" y="31"/>
                    <a:pt x="717" y="35"/>
                  </a:cubicBezTo>
                  <a:cubicBezTo>
                    <a:pt x="722" y="43"/>
                    <a:pt x="729" y="62"/>
                    <a:pt x="729" y="62"/>
                  </a:cubicBezTo>
                  <a:cubicBezTo>
                    <a:pt x="732" y="87"/>
                    <a:pt x="732" y="78"/>
                    <a:pt x="732" y="89"/>
                  </a:cubicBezTo>
                  <a:cubicBezTo>
                    <a:pt x="729" y="94"/>
                    <a:pt x="719" y="109"/>
                    <a:pt x="714" y="116"/>
                  </a:cubicBezTo>
                  <a:cubicBezTo>
                    <a:pt x="712" y="119"/>
                    <a:pt x="707" y="119"/>
                    <a:pt x="705" y="122"/>
                  </a:cubicBezTo>
                  <a:cubicBezTo>
                    <a:pt x="704" y="124"/>
                    <a:pt x="705" y="126"/>
                    <a:pt x="705" y="128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85" name="Freeform 101"/>
            <p:cNvSpPr>
              <a:spLocks/>
            </p:cNvSpPr>
            <p:nvPr/>
          </p:nvSpPr>
          <p:spPr bwMode="auto">
            <a:xfrm rot="20843398" flipH="1">
              <a:off x="1107" y="1652"/>
              <a:ext cx="56" cy="205"/>
            </a:xfrm>
            <a:custGeom>
              <a:avLst/>
              <a:gdLst>
                <a:gd name="T0" fmla="*/ 99 w 130"/>
                <a:gd name="T1" fmla="*/ 0 h 423"/>
                <a:gd name="T2" fmla="*/ 102 w 130"/>
                <a:gd name="T3" fmla="*/ 54 h 423"/>
                <a:gd name="T4" fmla="*/ 114 w 130"/>
                <a:gd name="T5" fmla="*/ 57 h 423"/>
                <a:gd name="T6" fmla="*/ 117 w 130"/>
                <a:gd name="T7" fmla="*/ 96 h 423"/>
                <a:gd name="T8" fmla="*/ 123 w 130"/>
                <a:gd name="T9" fmla="*/ 114 h 423"/>
                <a:gd name="T10" fmla="*/ 111 w 130"/>
                <a:gd name="T11" fmla="*/ 423 h 423"/>
                <a:gd name="T12" fmla="*/ 69 w 130"/>
                <a:gd name="T13" fmla="*/ 387 h 423"/>
                <a:gd name="T14" fmla="*/ 45 w 130"/>
                <a:gd name="T15" fmla="*/ 384 h 423"/>
                <a:gd name="T16" fmla="*/ 15 w 130"/>
                <a:gd name="T17" fmla="*/ 375 h 423"/>
                <a:gd name="T18" fmla="*/ 12 w 130"/>
                <a:gd name="T19" fmla="*/ 309 h 423"/>
                <a:gd name="T20" fmla="*/ 18 w 130"/>
                <a:gd name="T21" fmla="*/ 318 h 423"/>
                <a:gd name="T22" fmla="*/ 27 w 130"/>
                <a:gd name="T23" fmla="*/ 327 h 423"/>
                <a:gd name="T24" fmla="*/ 72 w 130"/>
                <a:gd name="T25" fmla="*/ 336 h 423"/>
                <a:gd name="T26" fmla="*/ 69 w 130"/>
                <a:gd name="T27" fmla="*/ 63 h 423"/>
                <a:gd name="T28" fmla="*/ 84 w 130"/>
                <a:gd name="T29" fmla="*/ 12 h 423"/>
                <a:gd name="T30" fmla="*/ 99 w 130"/>
                <a:gd name="T31" fmla="*/ 0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0" h="423">
                  <a:moveTo>
                    <a:pt x="99" y="0"/>
                  </a:moveTo>
                  <a:cubicBezTo>
                    <a:pt x="100" y="18"/>
                    <a:pt x="97" y="37"/>
                    <a:pt x="102" y="54"/>
                  </a:cubicBezTo>
                  <a:cubicBezTo>
                    <a:pt x="103" y="58"/>
                    <a:pt x="113" y="53"/>
                    <a:pt x="114" y="57"/>
                  </a:cubicBezTo>
                  <a:cubicBezTo>
                    <a:pt x="118" y="69"/>
                    <a:pt x="115" y="83"/>
                    <a:pt x="117" y="96"/>
                  </a:cubicBezTo>
                  <a:cubicBezTo>
                    <a:pt x="118" y="102"/>
                    <a:pt x="123" y="114"/>
                    <a:pt x="123" y="114"/>
                  </a:cubicBezTo>
                  <a:cubicBezTo>
                    <a:pt x="121" y="212"/>
                    <a:pt x="130" y="326"/>
                    <a:pt x="111" y="423"/>
                  </a:cubicBezTo>
                  <a:cubicBezTo>
                    <a:pt x="93" y="417"/>
                    <a:pt x="85" y="398"/>
                    <a:pt x="69" y="387"/>
                  </a:cubicBezTo>
                  <a:cubicBezTo>
                    <a:pt x="32" y="399"/>
                    <a:pt x="63" y="395"/>
                    <a:pt x="45" y="384"/>
                  </a:cubicBezTo>
                  <a:cubicBezTo>
                    <a:pt x="40" y="381"/>
                    <a:pt x="22" y="377"/>
                    <a:pt x="15" y="375"/>
                  </a:cubicBezTo>
                  <a:cubicBezTo>
                    <a:pt x="0" y="352"/>
                    <a:pt x="2" y="360"/>
                    <a:pt x="12" y="309"/>
                  </a:cubicBezTo>
                  <a:cubicBezTo>
                    <a:pt x="13" y="305"/>
                    <a:pt x="16" y="315"/>
                    <a:pt x="18" y="318"/>
                  </a:cubicBezTo>
                  <a:cubicBezTo>
                    <a:pt x="21" y="321"/>
                    <a:pt x="24" y="324"/>
                    <a:pt x="27" y="327"/>
                  </a:cubicBezTo>
                  <a:cubicBezTo>
                    <a:pt x="33" y="346"/>
                    <a:pt x="56" y="338"/>
                    <a:pt x="72" y="336"/>
                  </a:cubicBezTo>
                  <a:cubicBezTo>
                    <a:pt x="73" y="299"/>
                    <a:pt x="86" y="113"/>
                    <a:pt x="69" y="63"/>
                  </a:cubicBezTo>
                  <a:cubicBezTo>
                    <a:pt x="65" y="32"/>
                    <a:pt x="44" y="18"/>
                    <a:pt x="84" y="12"/>
                  </a:cubicBezTo>
                  <a:cubicBezTo>
                    <a:pt x="95" y="4"/>
                    <a:pt x="90" y="9"/>
                    <a:pt x="99" y="0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86" name="Freeform 102"/>
            <p:cNvSpPr>
              <a:spLocks/>
            </p:cNvSpPr>
            <p:nvPr/>
          </p:nvSpPr>
          <p:spPr bwMode="auto">
            <a:xfrm rot="20843398" flipH="1">
              <a:off x="1062" y="1360"/>
              <a:ext cx="126" cy="264"/>
            </a:xfrm>
            <a:custGeom>
              <a:avLst/>
              <a:gdLst>
                <a:gd name="T0" fmla="*/ 161 w 293"/>
                <a:gd name="T1" fmla="*/ 528 h 549"/>
                <a:gd name="T2" fmla="*/ 140 w 293"/>
                <a:gd name="T3" fmla="*/ 516 h 549"/>
                <a:gd name="T4" fmla="*/ 137 w 293"/>
                <a:gd name="T5" fmla="*/ 507 h 549"/>
                <a:gd name="T6" fmla="*/ 119 w 293"/>
                <a:gd name="T7" fmla="*/ 498 h 549"/>
                <a:gd name="T8" fmla="*/ 107 w 293"/>
                <a:gd name="T9" fmla="*/ 453 h 549"/>
                <a:gd name="T10" fmla="*/ 95 w 293"/>
                <a:gd name="T11" fmla="*/ 426 h 549"/>
                <a:gd name="T12" fmla="*/ 74 w 293"/>
                <a:gd name="T13" fmla="*/ 363 h 549"/>
                <a:gd name="T14" fmla="*/ 77 w 293"/>
                <a:gd name="T15" fmla="*/ 342 h 549"/>
                <a:gd name="T16" fmla="*/ 71 w 293"/>
                <a:gd name="T17" fmla="*/ 318 h 549"/>
                <a:gd name="T18" fmla="*/ 71 w 293"/>
                <a:gd name="T19" fmla="*/ 297 h 549"/>
                <a:gd name="T20" fmla="*/ 92 w 293"/>
                <a:gd name="T21" fmla="*/ 237 h 549"/>
                <a:gd name="T22" fmla="*/ 101 w 293"/>
                <a:gd name="T23" fmla="*/ 231 h 549"/>
                <a:gd name="T24" fmla="*/ 107 w 293"/>
                <a:gd name="T25" fmla="*/ 213 h 549"/>
                <a:gd name="T26" fmla="*/ 80 w 293"/>
                <a:gd name="T27" fmla="*/ 192 h 549"/>
                <a:gd name="T28" fmla="*/ 74 w 293"/>
                <a:gd name="T29" fmla="*/ 165 h 549"/>
                <a:gd name="T30" fmla="*/ 65 w 293"/>
                <a:gd name="T31" fmla="*/ 99 h 549"/>
                <a:gd name="T32" fmla="*/ 62 w 293"/>
                <a:gd name="T33" fmla="*/ 81 h 549"/>
                <a:gd name="T34" fmla="*/ 32 w 293"/>
                <a:gd name="T35" fmla="*/ 63 h 549"/>
                <a:gd name="T36" fmla="*/ 26 w 293"/>
                <a:gd name="T37" fmla="*/ 30 h 549"/>
                <a:gd name="T38" fmla="*/ 23 w 293"/>
                <a:gd name="T39" fmla="*/ 15 h 549"/>
                <a:gd name="T40" fmla="*/ 56 w 293"/>
                <a:gd name="T41" fmla="*/ 57 h 549"/>
                <a:gd name="T42" fmla="*/ 107 w 293"/>
                <a:gd name="T43" fmla="*/ 81 h 549"/>
                <a:gd name="T44" fmla="*/ 125 w 293"/>
                <a:gd name="T45" fmla="*/ 105 h 549"/>
                <a:gd name="T46" fmla="*/ 152 w 293"/>
                <a:gd name="T47" fmla="*/ 120 h 549"/>
                <a:gd name="T48" fmla="*/ 158 w 293"/>
                <a:gd name="T49" fmla="*/ 129 h 549"/>
                <a:gd name="T50" fmla="*/ 149 w 293"/>
                <a:gd name="T51" fmla="*/ 132 h 549"/>
                <a:gd name="T52" fmla="*/ 167 w 293"/>
                <a:gd name="T53" fmla="*/ 138 h 549"/>
                <a:gd name="T54" fmla="*/ 176 w 293"/>
                <a:gd name="T55" fmla="*/ 141 h 549"/>
                <a:gd name="T56" fmla="*/ 197 w 293"/>
                <a:gd name="T57" fmla="*/ 138 h 549"/>
                <a:gd name="T58" fmla="*/ 188 w 293"/>
                <a:gd name="T59" fmla="*/ 129 h 549"/>
                <a:gd name="T60" fmla="*/ 293 w 293"/>
                <a:gd name="T61" fmla="*/ 141 h 549"/>
                <a:gd name="T62" fmla="*/ 239 w 293"/>
                <a:gd name="T63" fmla="*/ 150 h 549"/>
                <a:gd name="T64" fmla="*/ 224 w 293"/>
                <a:gd name="T65" fmla="*/ 177 h 549"/>
                <a:gd name="T66" fmla="*/ 206 w 293"/>
                <a:gd name="T67" fmla="*/ 192 h 549"/>
                <a:gd name="T68" fmla="*/ 176 w 293"/>
                <a:gd name="T69" fmla="*/ 219 h 549"/>
                <a:gd name="T70" fmla="*/ 152 w 293"/>
                <a:gd name="T71" fmla="*/ 267 h 549"/>
                <a:gd name="T72" fmla="*/ 140 w 293"/>
                <a:gd name="T73" fmla="*/ 312 h 549"/>
                <a:gd name="T74" fmla="*/ 143 w 293"/>
                <a:gd name="T75" fmla="*/ 474 h 549"/>
                <a:gd name="T76" fmla="*/ 152 w 293"/>
                <a:gd name="T77" fmla="*/ 477 h 549"/>
                <a:gd name="T78" fmla="*/ 161 w 293"/>
                <a:gd name="T79" fmla="*/ 528 h 5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93" h="549">
                  <a:moveTo>
                    <a:pt x="161" y="528"/>
                  </a:moveTo>
                  <a:cubicBezTo>
                    <a:pt x="145" y="504"/>
                    <a:pt x="169" y="535"/>
                    <a:pt x="140" y="516"/>
                  </a:cubicBezTo>
                  <a:cubicBezTo>
                    <a:pt x="137" y="514"/>
                    <a:pt x="139" y="509"/>
                    <a:pt x="137" y="507"/>
                  </a:cubicBezTo>
                  <a:cubicBezTo>
                    <a:pt x="132" y="502"/>
                    <a:pt x="125" y="502"/>
                    <a:pt x="119" y="498"/>
                  </a:cubicBezTo>
                  <a:cubicBezTo>
                    <a:pt x="108" y="481"/>
                    <a:pt x="111" y="475"/>
                    <a:pt x="107" y="453"/>
                  </a:cubicBezTo>
                  <a:cubicBezTo>
                    <a:pt x="105" y="443"/>
                    <a:pt x="98" y="436"/>
                    <a:pt x="95" y="426"/>
                  </a:cubicBezTo>
                  <a:cubicBezTo>
                    <a:pt x="93" y="411"/>
                    <a:pt x="91" y="369"/>
                    <a:pt x="74" y="363"/>
                  </a:cubicBezTo>
                  <a:cubicBezTo>
                    <a:pt x="67" y="342"/>
                    <a:pt x="62" y="347"/>
                    <a:pt x="77" y="342"/>
                  </a:cubicBezTo>
                  <a:cubicBezTo>
                    <a:pt x="85" y="329"/>
                    <a:pt x="83" y="326"/>
                    <a:pt x="71" y="318"/>
                  </a:cubicBezTo>
                  <a:cubicBezTo>
                    <a:pt x="65" y="301"/>
                    <a:pt x="69" y="318"/>
                    <a:pt x="71" y="297"/>
                  </a:cubicBezTo>
                  <a:cubicBezTo>
                    <a:pt x="77" y="234"/>
                    <a:pt x="55" y="243"/>
                    <a:pt x="92" y="237"/>
                  </a:cubicBezTo>
                  <a:cubicBezTo>
                    <a:pt x="95" y="235"/>
                    <a:pt x="99" y="234"/>
                    <a:pt x="101" y="231"/>
                  </a:cubicBezTo>
                  <a:cubicBezTo>
                    <a:pt x="104" y="226"/>
                    <a:pt x="107" y="213"/>
                    <a:pt x="107" y="213"/>
                  </a:cubicBezTo>
                  <a:cubicBezTo>
                    <a:pt x="99" y="205"/>
                    <a:pt x="80" y="192"/>
                    <a:pt x="80" y="192"/>
                  </a:cubicBezTo>
                  <a:cubicBezTo>
                    <a:pt x="73" y="181"/>
                    <a:pt x="70" y="177"/>
                    <a:pt x="74" y="165"/>
                  </a:cubicBezTo>
                  <a:cubicBezTo>
                    <a:pt x="75" y="150"/>
                    <a:pt x="87" y="106"/>
                    <a:pt x="65" y="99"/>
                  </a:cubicBezTo>
                  <a:cubicBezTo>
                    <a:pt x="48" y="73"/>
                    <a:pt x="66" y="106"/>
                    <a:pt x="62" y="81"/>
                  </a:cubicBezTo>
                  <a:cubicBezTo>
                    <a:pt x="60" y="67"/>
                    <a:pt x="42" y="65"/>
                    <a:pt x="32" y="63"/>
                  </a:cubicBezTo>
                  <a:cubicBezTo>
                    <a:pt x="13" y="50"/>
                    <a:pt x="20" y="48"/>
                    <a:pt x="26" y="30"/>
                  </a:cubicBezTo>
                  <a:cubicBezTo>
                    <a:pt x="22" y="26"/>
                    <a:pt x="0" y="0"/>
                    <a:pt x="23" y="15"/>
                  </a:cubicBezTo>
                  <a:cubicBezTo>
                    <a:pt x="34" y="32"/>
                    <a:pt x="38" y="45"/>
                    <a:pt x="56" y="57"/>
                  </a:cubicBezTo>
                  <a:cubicBezTo>
                    <a:pt x="67" y="74"/>
                    <a:pt x="88" y="78"/>
                    <a:pt x="107" y="81"/>
                  </a:cubicBezTo>
                  <a:cubicBezTo>
                    <a:pt x="119" y="89"/>
                    <a:pt x="116" y="96"/>
                    <a:pt x="125" y="105"/>
                  </a:cubicBezTo>
                  <a:cubicBezTo>
                    <a:pt x="132" y="112"/>
                    <a:pt x="144" y="114"/>
                    <a:pt x="152" y="120"/>
                  </a:cubicBezTo>
                  <a:cubicBezTo>
                    <a:pt x="154" y="123"/>
                    <a:pt x="159" y="126"/>
                    <a:pt x="158" y="129"/>
                  </a:cubicBezTo>
                  <a:cubicBezTo>
                    <a:pt x="157" y="132"/>
                    <a:pt x="147" y="130"/>
                    <a:pt x="149" y="132"/>
                  </a:cubicBezTo>
                  <a:cubicBezTo>
                    <a:pt x="153" y="136"/>
                    <a:pt x="161" y="136"/>
                    <a:pt x="167" y="138"/>
                  </a:cubicBezTo>
                  <a:cubicBezTo>
                    <a:pt x="170" y="139"/>
                    <a:pt x="176" y="141"/>
                    <a:pt x="176" y="141"/>
                  </a:cubicBezTo>
                  <a:cubicBezTo>
                    <a:pt x="183" y="140"/>
                    <a:pt x="192" y="143"/>
                    <a:pt x="197" y="138"/>
                  </a:cubicBezTo>
                  <a:cubicBezTo>
                    <a:pt x="200" y="135"/>
                    <a:pt x="184" y="130"/>
                    <a:pt x="188" y="129"/>
                  </a:cubicBezTo>
                  <a:cubicBezTo>
                    <a:pt x="204" y="124"/>
                    <a:pt x="273" y="139"/>
                    <a:pt x="293" y="141"/>
                  </a:cubicBezTo>
                  <a:cubicBezTo>
                    <a:pt x="264" y="151"/>
                    <a:pt x="281" y="146"/>
                    <a:pt x="239" y="150"/>
                  </a:cubicBezTo>
                  <a:cubicBezTo>
                    <a:pt x="223" y="155"/>
                    <a:pt x="232" y="165"/>
                    <a:pt x="224" y="177"/>
                  </a:cubicBezTo>
                  <a:cubicBezTo>
                    <a:pt x="219" y="184"/>
                    <a:pt x="213" y="188"/>
                    <a:pt x="206" y="192"/>
                  </a:cubicBezTo>
                  <a:cubicBezTo>
                    <a:pt x="199" y="203"/>
                    <a:pt x="188" y="215"/>
                    <a:pt x="176" y="219"/>
                  </a:cubicBezTo>
                  <a:cubicBezTo>
                    <a:pt x="166" y="234"/>
                    <a:pt x="158" y="250"/>
                    <a:pt x="152" y="267"/>
                  </a:cubicBezTo>
                  <a:cubicBezTo>
                    <a:pt x="149" y="291"/>
                    <a:pt x="146" y="293"/>
                    <a:pt x="140" y="312"/>
                  </a:cubicBezTo>
                  <a:cubicBezTo>
                    <a:pt x="141" y="366"/>
                    <a:pt x="139" y="420"/>
                    <a:pt x="143" y="474"/>
                  </a:cubicBezTo>
                  <a:cubicBezTo>
                    <a:pt x="143" y="477"/>
                    <a:pt x="151" y="474"/>
                    <a:pt x="152" y="477"/>
                  </a:cubicBezTo>
                  <a:cubicBezTo>
                    <a:pt x="162" y="529"/>
                    <a:pt x="140" y="549"/>
                    <a:pt x="161" y="528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87" name="Freeform 103"/>
            <p:cNvSpPr>
              <a:spLocks/>
            </p:cNvSpPr>
            <p:nvPr/>
          </p:nvSpPr>
          <p:spPr bwMode="auto">
            <a:xfrm flipH="1">
              <a:off x="1041" y="1452"/>
              <a:ext cx="92" cy="196"/>
            </a:xfrm>
            <a:custGeom>
              <a:avLst/>
              <a:gdLst>
                <a:gd name="T0" fmla="*/ 125 w 193"/>
                <a:gd name="T1" fmla="*/ 333 h 392"/>
                <a:gd name="T2" fmla="*/ 118 w 193"/>
                <a:gd name="T3" fmla="*/ 341 h 392"/>
                <a:gd name="T4" fmla="*/ 109 w 193"/>
                <a:gd name="T5" fmla="*/ 344 h 392"/>
                <a:gd name="T6" fmla="*/ 94 w 193"/>
                <a:gd name="T7" fmla="*/ 359 h 392"/>
                <a:gd name="T8" fmla="*/ 48 w 193"/>
                <a:gd name="T9" fmla="*/ 390 h 392"/>
                <a:gd name="T10" fmla="*/ 14 w 193"/>
                <a:gd name="T11" fmla="*/ 376 h 392"/>
                <a:gd name="T12" fmla="*/ 0 w 193"/>
                <a:gd name="T13" fmla="*/ 314 h 392"/>
                <a:gd name="T14" fmla="*/ 75 w 193"/>
                <a:gd name="T15" fmla="*/ 281 h 392"/>
                <a:gd name="T16" fmla="*/ 69 w 193"/>
                <a:gd name="T17" fmla="*/ 282 h 392"/>
                <a:gd name="T18" fmla="*/ 50 w 193"/>
                <a:gd name="T19" fmla="*/ 267 h 392"/>
                <a:gd name="T20" fmla="*/ 77 w 193"/>
                <a:gd name="T21" fmla="*/ 236 h 392"/>
                <a:gd name="T22" fmla="*/ 20 w 193"/>
                <a:gd name="T23" fmla="*/ 180 h 392"/>
                <a:gd name="T24" fmla="*/ 26 w 193"/>
                <a:gd name="T25" fmla="*/ 81 h 392"/>
                <a:gd name="T26" fmla="*/ 48 w 193"/>
                <a:gd name="T27" fmla="*/ 30 h 392"/>
                <a:gd name="T28" fmla="*/ 119 w 193"/>
                <a:gd name="T29" fmla="*/ 2 h 392"/>
                <a:gd name="T30" fmla="*/ 153 w 193"/>
                <a:gd name="T31" fmla="*/ 9 h 392"/>
                <a:gd name="T32" fmla="*/ 192 w 193"/>
                <a:gd name="T33" fmla="*/ 46 h 392"/>
                <a:gd name="T34" fmla="*/ 164 w 193"/>
                <a:gd name="T35" fmla="*/ 246 h 392"/>
                <a:gd name="T36" fmla="*/ 138 w 193"/>
                <a:gd name="T37" fmla="*/ 300 h 392"/>
                <a:gd name="T38" fmla="*/ 125 w 193"/>
                <a:gd name="T39" fmla="*/ 333 h 3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93" h="392">
                  <a:moveTo>
                    <a:pt x="125" y="333"/>
                  </a:moveTo>
                  <a:cubicBezTo>
                    <a:pt x="122" y="336"/>
                    <a:pt x="120" y="338"/>
                    <a:pt x="118" y="341"/>
                  </a:cubicBezTo>
                  <a:cubicBezTo>
                    <a:pt x="114" y="342"/>
                    <a:pt x="111" y="341"/>
                    <a:pt x="109" y="344"/>
                  </a:cubicBezTo>
                  <a:cubicBezTo>
                    <a:pt x="103" y="348"/>
                    <a:pt x="94" y="359"/>
                    <a:pt x="94" y="359"/>
                  </a:cubicBezTo>
                  <a:cubicBezTo>
                    <a:pt x="82" y="385"/>
                    <a:pt x="74" y="391"/>
                    <a:pt x="48" y="390"/>
                  </a:cubicBezTo>
                  <a:cubicBezTo>
                    <a:pt x="35" y="392"/>
                    <a:pt x="22" y="387"/>
                    <a:pt x="14" y="376"/>
                  </a:cubicBezTo>
                  <a:cubicBezTo>
                    <a:pt x="7" y="359"/>
                    <a:pt x="9" y="324"/>
                    <a:pt x="0" y="314"/>
                  </a:cubicBezTo>
                  <a:cubicBezTo>
                    <a:pt x="8" y="299"/>
                    <a:pt x="64" y="286"/>
                    <a:pt x="75" y="281"/>
                  </a:cubicBezTo>
                  <a:cubicBezTo>
                    <a:pt x="86" y="276"/>
                    <a:pt x="73" y="284"/>
                    <a:pt x="69" y="282"/>
                  </a:cubicBezTo>
                  <a:cubicBezTo>
                    <a:pt x="65" y="280"/>
                    <a:pt x="49" y="275"/>
                    <a:pt x="50" y="267"/>
                  </a:cubicBezTo>
                  <a:cubicBezTo>
                    <a:pt x="51" y="259"/>
                    <a:pt x="82" y="250"/>
                    <a:pt x="77" y="236"/>
                  </a:cubicBezTo>
                  <a:cubicBezTo>
                    <a:pt x="72" y="222"/>
                    <a:pt x="28" y="206"/>
                    <a:pt x="20" y="180"/>
                  </a:cubicBezTo>
                  <a:cubicBezTo>
                    <a:pt x="25" y="146"/>
                    <a:pt x="15" y="115"/>
                    <a:pt x="26" y="81"/>
                  </a:cubicBezTo>
                  <a:cubicBezTo>
                    <a:pt x="31" y="65"/>
                    <a:pt x="32" y="41"/>
                    <a:pt x="48" y="30"/>
                  </a:cubicBezTo>
                  <a:cubicBezTo>
                    <a:pt x="63" y="17"/>
                    <a:pt x="102" y="5"/>
                    <a:pt x="119" y="2"/>
                  </a:cubicBezTo>
                  <a:cubicBezTo>
                    <a:pt x="125" y="0"/>
                    <a:pt x="153" y="9"/>
                    <a:pt x="153" y="9"/>
                  </a:cubicBezTo>
                  <a:cubicBezTo>
                    <a:pt x="193" y="20"/>
                    <a:pt x="189" y="12"/>
                    <a:pt x="192" y="46"/>
                  </a:cubicBezTo>
                  <a:cubicBezTo>
                    <a:pt x="192" y="85"/>
                    <a:pt x="173" y="204"/>
                    <a:pt x="164" y="246"/>
                  </a:cubicBezTo>
                  <a:cubicBezTo>
                    <a:pt x="155" y="288"/>
                    <a:pt x="144" y="286"/>
                    <a:pt x="138" y="300"/>
                  </a:cubicBezTo>
                  <a:cubicBezTo>
                    <a:pt x="133" y="318"/>
                    <a:pt x="118" y="314"/>
                    <a:pt x="125" y="333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88" name="Freeform 104"/>
            <p:cNvSpPr>
              <a:spLocks/>
            </p:cNvSpPr>
            <p:nvPr/>
          </p:nvSpPr>
          <p:spPr bwMode="auto">
            <a:xfrm flipH="1">
              <a:off x="1052" y="1477"/>
              <a:ext cx="72" cy="160"/>
            </a:xfrm>
            <a:custGeom>
              <a:avLst/>
              <a:gdLst>
                <a:gd name="T0" fmla="*/ 77 w 148"/>
                <a:gd name="T1" fmla="*/ 273 h 320"/>
                <a:gd name="T2" fmla="*/ 66 w 148"/>
                <a:gd name="T3" fmla="*/ 268 h 320"/>
                <a:gd name="T4" fmla="*/ 64 w 148"/>
                <a:gd name="T5" fmla="*/ 259 h 320"/>
                <a:gd name="T6" fmla="*/ 53 w 148"/>
                <a:gd name="T7" fmla="*/ 259 h 320"/>
                <a:gd name="T8" fmla="*/ 76 w 148"/>
                <a:gd name="T9" fmla="*/ 234 h 320"/>
                <a:gd name="T10" fmla="*/ 74 w 148"/>
                <a:gd name="T11" fmla="*/ 211 h 320"/>
                <a:gd name="T12" fmla="*/ 82 w 148"/>
                <a:gd name="T13" fmla="*/ 195 h 320"/>
                <a:gd name="T14" fmla="*/ 73 w 148"/>
                <a:gd name="T15" fmla="*/ 179 h 320"/>
                <a:gd name="T16" fmla="*/ 89 w 148"/>
                <a:gd name="T17" fmla="*/ 165 h 320"/>
                <a:gd name="T18" fmla="*/ 92 w 148"/>
                <a:gd name="T19" fmla="*/ 150 h 320"/>
                <a:gd name="T20" fmla="*/ 103 w 148"/>
                <a:gd name="T21" fmla="*/ 117 h 320"/>
                <a:gd name="T22" fmla="*/ 105 w 148"/>
                <a:gd name="T23" fmla="*/ 93 h 320"/>
                <a:gd name="T24" fmla="*/ 126 w 148"/>
                <a:gd name="T25" fmla="*/ 64 h 320"/>
                <a:gd name="T26" fmla="*/ 133 w 148"/>
                <a:gd name="T27" fmla="*/ 48 h 320"/>
                <a:gd name="T28" fmla="*/ 136 w 148"/>
                <a:gd name="T29" fmla="*/ 39 h 320"/>
                <a:gd name="T30" fmla="*/ 148 w 148"/>
                <a:gd name="T31" fmla="*/ 38 h 320"/>
                <a:gd name="T32" fmla="*/ 146 w 148"/>
                <a:gd name="T33" fmla="*/ 3 h 320"/>
                <a:gd name="T34" fmla="*/ 130 w 148"/>
                <a:gd name="T35" fmla="*/ 10 h 320"/>
                <a:gd name="T36" fmla="*/ 101 w 148"/>
                <a:gd name="T37" fmla="*/ 4 h 320"/>
                <a:gd name="T38" fmla="*/ 95 w 148"/>
                <a:gd name="T39" fmla="*/ 13 h 320"/>
                <a:gd name="T40" fmla="*/ 71 w 148"/>
                <a:gd name="T41" fmla="*/ 22 h 320"/>
                <a:gd name="T42" fmla="*/ 57 w 148"/>
                <a:gd name="T43" fmla="*/ 47 h 320"/>
                <a:gd name="T44" fmla="*/ 47 w 148"/>
                <a:gd name="T45" fmla="*/ 56 h 320"/>
                <a:gd name="T46" fmla="*/ 42 w 148"/>
                <a:gd name="T47" fmla="*/ 67 h 320"/>
                <a:gd name="T48" fmla="*/ 60 w 148"/>
                <a:gd name="T49" fmla="*/ 160 h 320"/>
                <a:gd name="T50" fmla="*/ 70 w 148"/>
                <a:gd name="T51" fmla="*/ 195 h 320"/>
                <a:gd name="T52" fmla="*/ 48 w 148"/>
                <a:gd name="T53" fmla="*/ 219 h 320"/>
                <a:gd name="T54" fmla="*/ 69 w 148"/>
                <a:gd name="T55" fmla="*/ 229 h 320"/>
                <a:gd name="T56" fmla="*/ 9 w 148"/>
                <a:gd name="T57" fmla="*/ 276 h 320"/>
                <a:gd name="T58" fmla="*/ 13 w 148"/>
                <a:gd name="T59" fmla="*/ 271 h 320"/>
                <a:gd name="T60" fmla="*/ 19 w 148"/>
                <a:gd name="T61" fmla="*/ 298 h 320"/>
                <a:gd name="T62" fmla="*/ 30 w 148"/>
                <a:gd name="T63" fmla="*/ 320 h 320"/>
                <a:gd name="T64" fmla="*/ 62 w 148"/>
                <a:gd name="T65" fmla="*/ 299 h 320"/>
                <a:gd name="T66" fmla="*/ 77 w 148"/>
                <a:gd name="T67" fmla="*/ 273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8" h="320">
                  <a:moveTo>
                    <a:pt x="77" y="273"/>
                  </a:moveTo>
                  <a:cubicBezTo>
                    <a:pt x="68" y="277"/>
                    <a:pt x="66" y="281"/>
                    <a:pt x="66" y="268"/>
                  </a:cubicBezTo>
                  <a:cubicBezTo>
                    <a:pt x="67" y="264"/>
                    <a:pt x="71" y="260"/>
                    <a:pt x="64" y="259"/>
                  </a:cubicBezTo>
                  <a:cubicBezTo>
                    <a:pt x="61" y="258"/>
                    <a:pt x="53" y="259"/>
                    <a:pt x="53" y="259"/>
                  </a:cubicBezTo>
                  <a:cubicBezTo>
                    <a:pt x="52" y="251"/>
                    <a:pt x="77" y="243"/>
                    <a:pt x="76" y="234"/>
                  </a:cubicBezTo>
                  <a:cubicBezTo>
                    <a:pt x="82" y="222"/>
                    <a:pt x="64" y="219"/>
                    <a:pt x="74" y="211"/>
                  </a:cubicBezTo>
                  <a:cubicBezTo>
                    <a:pt x="74" y="203"/>
                    <a:pt x="76" y="201"/>
                    <a:pt x="82" y="195"/>
                  </a:cubicBezTo>
                  <a:cubicBezTo>
                    <a:pt x="72" y="184"/>
                    <a:pt x="74" y="190"/>
                    <a:pt x="73" y="179"/>
                  </a:cubicBezTo>
                  <a:cubicBezTo>
                    <a:pt x="77" y="174"/>
                    <a:pt x="83" y="170"/>
                    <a:pt x="89" y="165"/>
                  </a:cubicBezTo>
                  <a:cubicBezTo>
                    <a:pt x="89" y="155"/>
                    <a:pt x="83" y="150"/>
                    <a:pt x="92" y="150"/>
                  </a:cubicBezTo>
                  <a:cubicBezTo>
                    <a:pt x="82" y="139"/>
                    <a:pt x="88" y="118"/>
                    <a:pt x="103" y="117"/>
                  </a:cubicBezTo>
                  <a:cubicBezTo>
                    <a:pt x="109" y="105"/>
                    <a:pt x="111" y="104"/>
                    <a:pt x="105" y="93"/>
                  </a:cubicBezTo>
                  <a:cubicBezTo>
                    <a:pt x="110" y="82"/>
                    <a:pt x="114" y="68"/>
                    <a:pt x="126" y="64"/>
                  </a:cubicBezTo>
                  <a:cubicBezTo>
                    <a:pt x="131" y="58"/>
                    <a:pt x="134" y="56"/>
                    <a:pt x="133" y="48"/>
                  </a:cubicBezTo>
                  <a:cubicBezTo>
                    <a:pt x="134" y="45"/>
                    <a:pt x="135" y="41"/>
                    <a:pt x="136" y="39"/>
                  </a:cubicBezTo>
                  <a:cubicBezTo>
                    <a:pt x="140" y="37"/>
                    <a:pt x="148" y="38"/>
                    <a:pt x="148" y="38"/>
                  </a:cubicBezTo>
                  <a:cubicBezTo>
                    <a:pt x="141" y="18"/>
                    <a:pt x="143" y="29"/>
                    <a:pt x="146" y="3"/>
                  </a:cubicBezTo>
                  <a:cubicBezTo>
                    <a:pt x="134" y="6"/>
                    <a:pt x="138" y="1"/>
                    <a:pt x="130" y="10"/>
                  </a:cubicBezTo>
                  <a:cubicBezTo>
                    <a:pt x="123" y="7"/>
                    <a:pt x="109" y="0"/>
                    <a:pt x="101" y="4"/>
                  </a:cubicBezTo>
                  <a:cubicBezTo>
                    <a:pt x="97" y="5"/>
                    <a:pt x="99" y="12"/>
                    <a:pt x="95" y="13"/>
                  </a:cubicBezTo>
                  <a:cubicBezTo>
                    <a:pt x="87" y="17"/>
                    <a:pt x="71" y="22"/>
                    <a:pt x="71" y="22"/>
                  </a:cubicBezTo>
                  <a:cubicBezTo>
                    <a:pt x="65" y="29"/>
                    <a:pt x="64" y="39"/>
                    <a:pt x="57" y="47"/>
                  </a:cubicBezTo>
                  <a:cubicBezTo>
                    <a:pt x="54" y="50"/>
                    <a:pt x="50" y="53"/>
                    <a:pt x="47" y="56"/>
                  </a:cubicBezTo>
                  <a:cubicBezTo>
                    <a:pt x="46" y="60"/>
                    <a:pt x="42" y="67"/>
                    <a:pt x="42" y="67"/>
                  </a:cubicBezTo>
                  <a:cubicBezTo>
                    <a:pt x="35" y="90"/>
                    <a:pt x="66" y="137"/>
                    <a:pt x="60" y="160"/>
                  </a:cubicBezTo>
                  <a:cubicBezTo>
                    <a:pt x="56" y="173"/>
                    <a:pt x="74" y="183"/>
                    <a:pt x="70" y="195"/>
                  </a:cubicBezTo>
                  <a:cubicBezTo>
                    <a:pt x="69" y="199"/>
                    <a:pt x="48" y="219"/>
                    <a:pt x="48" y="219"/>
                  </a:cubicBezTo>
                  <a:cubicBezTo>
                    <a:pt x="42" y="226"/>
                    <a:pt x="75" y="220"/>
                    <a:pt x="69" y="229"/>
                  </a:cubicBezTo>
                  <a:cubicBezTo>
                    <a:pt x="63" y="238"/>
                    <a:pt x="18" y="269"/>
                    <a:pt x="9" y="276"/>
                  </a:cubicBezTo>
                  <a:cubicBezTo>
                    <a:pt x="12" y="285"/>
                    <a:pt x="7" y="261"/>
                    <a:pt x="13" y="271"/>
                  </a:cubicBezTo>
                  <a:cubicBezTo>
                    <a:pt x="7" y="300"/>
                    <a:pt x="0" y="306"/>
                    <a:pt x="19" y="298"/>
                  </a:cubicBezTo>
                  <a:cubicBezTo>
                    <a:pt x="24" y="312"/>
                    <a:pt x="11" y="319"/>
                    <a:pt x="30" y="320"/>
                  </a:cubicBezTo>
                  <a:cubicBezTo>
                    <a:pt x="39" y="304"/>
                    <a:pt x="45" y="299"/>
                    <a:pt x="62" y="299"/>
                  </a:cubicBezTo>
                  <a:cubicBezTo>
                    <a:pt x="68" y="293"/>
                    <a:pt x="78" y="281"/>
                    <a:pt x="77" y="273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89" name="Freeform 105"/>
            <p:cNvSpPr>
              <a:spLocks/>
            </p:cNvSpPr>
            <p:nvPr/>
          </p:nvSpPr>
          <p:spPr bwMode="auto">
            <a:xfrm flipH="1">
              <a:off x="1046" y="1464"/>
              <a:ext cx="82" cy="175"/>
            </a:xfrm>
            <a:custGeom>
              <a:avLst/>
              <a:gdLst>
                <a:gd name="T0" fmla="*/ 60 w 169"/>
                <a:gd name="T1" fmla="*/ 330 h 351"/>
                <a:gd name="T2" fmla="*/ 59 w 169"/>
                <a:gd name="T3" fmla="*/ 345 h 351"/>
                <a:gd name="T4" fmla="*/ 32 w 169"/>
                <a:gd name="T5" fmla="*/ 351 h 351"/>
                <a:gd name="T6" fmla="*/ 9 w 169"/>
                <a:gd name="T7" fmla="*/ 343 h 351"/>
                <a:gd name="T8" fmla="*/ 12 w 169"/>
                <a:gd name="T9" fmla="*/ 327 h 351"/>
                <a:gd name="T10" fmla="*/ 11 w 169"/>
                <a:gd name="T11" fmla="*/ 294 h 351"/>
                <a:gd name="T12" fmla="*/ 77 w 169"/>
                <a:gd name="T13" fmla="*/ 264 h 351"/>
                <a:gd name="T14" fmla="*/ 74 w 169"/>
                <a:gd name="T15" fmla="*/ 229 h 351"/>
                <a:gd name="T16" fmla="*/ 71 w 169"/>
                <a:gd name="T17" fmla="*/ 198 h 351"/>
                <a:gd name="T18" fmla="*/ 41 w 169"/>
                <a:gd name="T19" fmla="*/ 172 h 351"/>
                <a:gd name="T20" fmla="*/ 23 w 169"/>
                <a:gd name="T21" fmla="*/ 160 h 351"/>
                <a:gd name="T22" fmla="*/ 27 w 169"/>
                <a:gd name="T23" fmla="*/ 85 h 351"/>
                <a:gd name="T24" fmla="*/ 38 w 169"/>
                <a:gd name="T25" fmla="*/ 51 h 351"/>
                <a:gd name="T26" fmla="*/ 53 w 169"/>
                <a:gd name="T27" fmla="*/ 19 h 351"/>
                <a:gd name="T28" fmla="*/ 110 w 169"/>
                <a:gd name="T29" fmla="*/ 1 h 351"/>
                <a:gd name="T30" fmla="*/ 162 w 169"/>
                <a:gd name="T31" fmla="*/ 24 h 351"/>
                <a:gd name="T32" fmla="*/ 150 w 169"/>
                <a:gd name="T33" fmla="*/ 127 h 351"/>
                <a:gd name="T34" fmla="*/ 143 w 169"/>
                <a:gd name="T35" fmla="*/ 106 h 351"/>
                <a:gd name="T36" fmla="*/ 141 w 169"/>
                <a:gd name="T37" fmla="*/ 67 h 351"/>
                <a:gd name="T38" fmla="*/ 134 w 169"/>
                <a:gd name="T39" fmla="*/ 36 h 351"/>
                <a:gd name="T40" fmla="*/ 98 w 169"/>
                <a:gd name="T41" fmla="*/ 33 h 351"/>
                <a:gd name="T42" fmla="*/ 71 w 169"/>
                <a:gd name="T43" fmla="*/ 37 h 351"/>
                <a:gd name="T44" fmla="*/ 54 w 169"/>
                <a:gd name="T45" fmla="*/ 52 h 351"/>
                <a:gd name="T46" fmla="*/ 35 w 169"/>
                <a:gd name="T47" fmla="*/ 108 h 351"/>
                <a:gd name="T48" fmla="*/ 51 w 169"/>
                <a:gd name="T49" fmla="*/ 150 h 351"/>
                <a:gd name="T50" fmla="*/ 66 w 169"/>
                <a:gd name="T51" fmla="*/ 156 h 351"/>
                <a:gd name="T52" fmla="*/ 70 w 169"/>
                <a:gd name="T53" fmla="*/ 179 h 351"/>
                <a:gd name="T54" fmla="*/ 107 w 169"/>
                <a:gd name="T55" fmla="*/ 207 h 351"/>
                <a:gd name="T56" fmla="*/ 63 w 169"/>
                <a:gd name="T57" fmla="*/ 243 h 351"/>
                <a:gd name="T58" fmla="*/ 59 w 169"/>
                <a:gd name="T59" fmla="*/ 249 h 351"/>
                <a:gd name="T60" fmla="*/ 90 w 169"/>
                <a:gd name="T61" fmla="*/ 253 h 351"/>
                <a:gd name="T62" fmla="*/ 62 w 169"/>
                <a:gd name="T63" fmla="*/ 311 h 351"/>
                <a:gd name="T64" fmla="*/ 60 w 169"/>
                <a:gd name="T65" fmla="*/ 330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69" h="351">
                  <a:moveTo>
                    <a:pt x="60" y="330"/>
                  </a:moveTo>
                  <a:cubicBezTo>
                    <a:pt x="56" y="339"/>
                    <a:pt x="68" y="345"/>
                    <a:pt x="59" y="345"/>
                  </a:cubicBezTo>
                  <a:cubicBezTo>
                    <a:pt x="54" y="349"/>
                    <a:pt x="40" y="351"/>
                    <a:pt x="32" y="351"/>
                  </a:cubicBezTo>
                  <a:cubicBezTo>
                    <a:pt x="24" y="351"/>
                    <a:pt x="12" y="347"/>
                    <a:pt x="9" y="343"/>
                  </a:cubicBezTo>
                  <a:cubicBezTo>
                    <a:pt x="6" y="339"/>
                    <a:pt x="12" y="335"/>
                    <a:pt x="12" y="327"/>
                  </a:cubicBezTo>
                  <a:cubicBezTo>
                    <a:pt x="12" y="319"/>
                    <a:pt x="0" y="305"/>
                    <a:pt x="11" y="294"/>
                  </a:cubicBezTo>
                  <a:cubicBezTo>
                    <a:pt x="22" y="283"/>
                    <a:pt x="66" y="275"/>
                    <a:pt x="77" y="264"/>
                  </a:cubicBezTo>
                  <a:cubicBezTo>
                    <a:pt x="88" y="253"/>
                    <a:pt x="75" y="240"/>
                    <a:pt x="74" y="229"/>
                  </a:cubicBezTo>
                  <a:cubicBezTo>
                    <a:pt x="75" y="216"/>
                    <a:pt x="80" y="209"/>
                    <a:pt x="71" y="198"/>
                  </a:cubicBezTo>
                  <a:cubicBezTo>
                    <a:pt x="66" y="189"/>
                    <a:pt x="49" y="178"/>
                    <a:pt x="41" y="172"/>
                  </a:cubicBezTo>
                  <a:cubicBezTo>
                    <a:pt x="33" y="166"/>
                    <a:pt x="25" y="174"/>
                    <a:pt x="23" y="160"/>
                  </a:cubicBezTo>
                  <a:cubicBezTo>
                    <a:pt x="21" y="146"/>
                    <a:pt x="25" y="103"/>
                    <a:pt x="27" y="85"/>
                  </a:cubicBezTo>
                  <a:cubicBezTo>
                    <a:pt x="39" y="57"/>
                    <a:pt x="29" y="62"/>
                    <a:pt x="38" y="51"/>
                  </a:cubicBezTo>
                  <a:cubicBezTo>
                    <a:pt x="40" y="47"/>
                    <a:pt x="49" y="20"/>
                    <a:pt x="53" y="19"/>
                  </a:cubicBezTo>
                  <a:cubicBezTo>
                    <a:pt x="58" y="14"/>
                    <a:pt x="99" y="0"/>
                    <a:pt x="110" y="1"/>
                  </a:cubicBezTo>
                  <a:cubicBezTo>
                    <a:pt x="127" y="5"/>
                    <a:pt x="152" y="9"/>
                    <a:pt x="162" y="24"/>
                  </a:cubicBezTo>
                  <a:cubicBezTo>
                    <a:pt x="169" y="38"/>
                    <a:pt x="153" y="113"/>
                    <a:pt x="150" y="127"/>
                  </a:cubicBezTo>
                  <a:cubicBezTo>
                    <a:pt x="147" y="141"/>
                    <a:pt x="144" y="116"/>
                    <a:pt x="143" y="106"/>
                  </a:cubicBezTo>
                  <a:cubicBezTo>
                    <a:pt x="142" y="96"/>
                    <a:pt x="143" y="79"/>
                    <a:pt x="141" y="67"/>
                  </a:cubicBezTo>
                  <a:cubicBezTo>
                    <a:pt x="137" y="58"/>
                    <a:pt x="141" y="42"/>
                    <a:pt x="134" y="36"/>
                  </a:cubicBezTo>
                  <a:cubicBezTo>
                    <a:pt x="127" y="30"/>
                    <a:pt x="108" y="33"/>
                    <a:pt x="98" y="33"/>
                  </a:cubicBezTo>
                  <a:cubicBezTo>
                    <a:pt x="89" y="36"/>
                    <a:pt x="77" y="31"/>
                    <a:pt x="71" y="37"/>
                  </a:cubicBezTo>
                  <a:cubicBezTo>
                    <a:pt x="64" y="40"/>
                    <a:pt x="60" y="40"/>
                    <a:pt x="54" y="52"/>
                  </a:cubicBezTo>
                  <a:cubicBezTo>
                    <a:pt x="51" y="64"/>
                    <a:pt x="42" y="99"/>
                    <a:pt x="35" y="108"/>
                  </a:cubicBezTo>
                  <a:cubicBezTo>
                    <a:pt x="33" y="112"/>
                    <a:pt x="51" y="150"/>
                    <a:pt x="51" y="150"/>
                  </a:cubicBezTo>
                  <a:cubicBezTo>
                    <a:pt x="52" y="166"/>
                    <a:pt x="71" y="139"/>
                    <a:pt x="66" y="156"/>
                  </a:cubicBezTo>
                  <a:cubicBezTo>
                    <a:pt x="64" y="169"/>
                    <a:pt x="68" y="167"/>
                    <a:pt x="70" y="179"/>
                  </a:cubicBezTo>
                  <a:cubicBezTo>
                    <a:pt x="61" y="186"/>
                    <a:pt x="112" y="195"/>
                    <a:pt x="107" y="207"/>
                  </a:cubicBezTo>
                  <a:cubicBezTo>
                    <a:pt x="105" y="220"/>
                    <a:pt x="63" y="230"/>
                    <a:pt x="63" y="243"/>
                  </a:cubicBezTo>
                  <a:cubicBezTo>
                    <a:pt x="60" y="246"/>
                    <a:pt x="59" y="249"/>
                    <a:pt x="59" y="249"/>
                  </a:cubicBezTo>
                  <a:cubicBezTo>
                    <a:pt x="60" y="253"/>
                    <a:pt x="90" y="243"/>
                    <a:pt x="90" y="253"/>
                  </a:cubicBezTo>
                  <a:cubicBezTo>
                    <a:pt x="90" y="263"/>
                    <a:pt x="67" y="298"/>
                    <a:pt x="62" y="311"/>
                  </a:cubicBezTo>
                  <a:cubicBezTo>
                    <a:pt x="62" y="324"/>
                    <a:pt x="65" y="325"/>
                    <a:pt x="60" y="330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90" name="Freeform 106"/>
            <p:cNvSpPr>
              <a:spLocks/>
            </p:cNvSpPr>
            <p:nvPr/>
          </p:nvSpPr>
          <p:spPr bwMode="auto">
            <a:xfrm flipH="1">
              <a:off x="1161" y="1268"/>
              <a:ext cx="355" cy="316"/>
            </a:xfrm>
            <a:custGeom>
              <a:avLst/>
              <a:gdLst>
                <a:gd name="T0" fmla="*/ 698 w 698"/>
                <a:gd name="T1" fmla="*/ 97 h 632"/>
                <a:gd name="T2" fmla="*/ 650 w 698"/>
                <a:gd name="T3" fmla="*/ 311 h 632"/>
                <a:gd name="T4" fmla="*/ 626 w 698"/>
                <a:gd name="T5" fmla="*/ 471 h 632"/>
                <a:gd name="T6" fmla="*/ 636 w 698"/>
                <a:gd name="T7" fmla="*/ 561 h 632"/>
                <a:gd name="T8" fmla="*/ 598 w 698"/>
                <a:gd name="T9" fmla="*/ 628 h 632"/>
                <a:gd name="T10" fmla="*/ 549 w 698"/>
                <a:gd name="T11" fmla="*/ 593 h 632"/>
                <a:gd name="T12" fmla="*/ 528 w 698"/>
                <a:gd name="T13" fmla="*/ 615 h 632"/>
                <a:gd name="T14" fmla="*/ 511 w 698"/>
                <a:gd name="T15" fmla="*/ 623 h 632"/>
                <a:gd name="T16" fmla="*/ 503 w 698"/>
                <a:gd name="T17" fmla="*/ 627 h 632"/>
                <a:gd name="T18" fmla="*/ 472 w 698"/>
                <a:gd name="T19" fmla="*/ 617 h 632"/>
                <a:gd name="T20" fmla="*/ 465 w 698"/>
                <a:gd name="T21" fmla="*/ 597 h 632"/>
                <a:gd name="T22" fmla="*/ 457 w 698"/>
                <a:gd name="T23" fmla="*/ 593 h 632"/>
                <a:gd name="T24" fmla="*/ 373 w 698"/>
                <a:gd name="T25" fmla="*/ 575 h 632"/>
                <a:gd name="T26" fmla="*/ 341 w 698"/>
                <a:gd name="T27" fmla="*/ 529 h 632"/>
                <a:gd name="T28" fmla="*/ 314 w 698"/>
                <a:gd name="T29" fmla="*/ 505 h 632"/>
                <a:gd name="T30" fmla="*/ 267 w 698"/>
                <a:gd name="T31" fmla="*/ 529 h 632"/>
                <a:gd name="T32" fmla="*/ 299 w 698"/>
                <a:gd name="T33" fmla="*/ 616 h 632"/>
                <a:gd name="T34" fmla="*/ 224 w 698"/>
                <a:gd name="T35" fmla="*/ 602 h 632"/>
                <a:gd name="T36" fmla="*/ 126 w 698"/>
                <a:gd name="T37" fmla="*/ 595 h 632"/>
                <a:gd name="T38" fmla="*/ 62 w 698"/>
                <a:gd name="T39" fmla="*/ 593 h 632"/>
                <a:gd name="T40" fmla="*/ 6 w 698"/>
                <a:gd name="T41" fmla="*/ 511 h 632"/>
                <a:gd name="T42" fmla="*/ 93 w 698"/>
                <a:gd name="T43" fmla="*/ 403 h 632"/>
                <a:gd name="T44" fmla="*/ 125 w 698"/>
                <a:gd name="T45" fmla="*/ 322 h 632"/>
                <a:gd name="T46" fmla="*/ 195 w 698"/>
                <a:gd name="T47" fmla="*/ 284 h 632"/>
                <a:gd name="T48" fmla="*/ 239 w 698"/>
                <a:gd name="T49" fmla="*/ 271 h 632"/>
                <a:gd name="T50" fmla="*/ 210 w 698"/>
                <a:gd name="T51" fmla="*/ 211 h 632"/>
                <a:gd name="T52" fmla="*/ 207 w 698"/>
                <a:gd name="T53" fmla="*/ 172 h 632"/>
                <a:gd name="T54" fmla="*/ 243 w 698"/>
                <a:gd name="T55" fmla="*/ 70 h 632"/>
                <a:gd name="T56" fmla="*/ 281 w 698"/>
                <a:gd name="T57" fmla="*/ 42 h 632"/>
                <a:gd name="T58" fmla="*/ 335 w 698"/>
                <a:gd name="T59" fmla="*/ 15 h 632"/>
                <a:gd name="T60" fmla="*/ 360 w 698"/>
                <a:gd name="T61" fmla="*/ 0 h 632"/>
                <a:gd name="T62" fmla="*/ 338 w 698"/>
                <a:gd name="T63" fmla="*/ 69 h 632"/>
                <a:gd name="T64" fmla="*/ 350 w 698"/>
                <a:gd name="T65" fmla="*/ 81 h 632"/>
                <a:gd name="T66" fmla="*/ 377 w 698"/>
                <a:gd name="T67" fmla="*/ 58 h 632"/>
                <a:gd name="T68" fmla="*/ 401 w 698"/>
                <a:gd name="T69" fmla="*/ 54 h 632"/>
                <a:gd name="T70" fmla="*/ 409 w 698"/>
                <a:gd name="T71" fmla="*/ 53 h 632"/>
                <a:gd name="T72" fmla="*/ 445 w 698"/>
                <a:gd name="T73" fmla="*/ 44 h 632"/>
                <a:gd name="T74" fmla="*/ 513 w 698"/>
                <a:gd name="T75" fmla="*/ 37 h 632"/>
                <a:gd name="T76" fmla="*/ 544 w 698"/>
                <a:gd name="T77" fmla="*/ 26 h 632"/>
                <a:gd name="T78" fmla="*/ 616 w 698"/>
                <a:gd name="T79" fmla="*/ 30 h 632"/>
                <a:gd name="T80" fmla="*/ 682 w 698"/>
                <a:gd name="T81" fmla="*/ 61 h 632"/>
                <a:gd name="T82" fmla="*/ 682 w 698"/>
                <a:gd name="T83" fmla="*/ 76 h 632"/>
                <a:gd name="T84" fmla="*/ 693 w 698"/>
                <a:gd name="T85" fmla="*/ 82 h 632"/>
                <a:gd name="T86" fmla="*/ 698 w 698"/>
                <a:gd name="T87" fmla="*/ 97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698" h="632">
                  <a:moveTo>
                    <a:pt x="698" y="97"/>
                  </a:moveTo>
                  <a:cubicBezTo>
                    <a:pt x="682" y="169"/>
                    <a:pt x="667" y="241"/>
                    <a:pt x="650" y="311"/>
                  </a:cubicBezTo>
                  <a:cubicBezTo>
                    <a:pt x="637" y="375"/>
                    <a:pt x="629" y="431"/>
                    <a:pt x="626" y="471"/>
                  </a:cubicBezTo>
                  <a:cubicBezTo>
                    <a:pt x="623" y="512"/>
                    <a:pt x="641" y="534"/>
                    <a:pt x="636" y="561"/>
                  </a:cubicBezTo>
                  <a:cubicBezTo>
                    <a:pt x="639" y="603"/>
                    <a:pt x="631" y="625"/>
                    <a:pt x="598" y="628"/>
                  </a:cubicBezTo>
                  <a:cubicBezTo>
                    <a:pt x="547" y="613"/>
                    <a:pt x="573" y="622"/>
                    <a:pt x="549" y="593"/>
                  </a:cubicBezTo>
                  <a:cubicBezTo>
                    <a:pt x="541" y="601"/>
                    <a:pt x="539" y="610"/>
                    <a:pt x="528" y="615"/>
                  </a:cubicBezTo>
                  <a:cubicBezTo>
                    <a:pt x="523" y="618"/>
                    <a:pt x="517" y="620"/>
                    <a:pt x="511" y="623"/>
                  </a:cubicBezTo>
                  <a:cubicBezTo>
                    <a:pt x="509" y="625"/>
                    <a:pt x="503" y="627"/>
                    <a:pt x="503" y="627"/>
                  </a:cubicBezTo>
                  <a:cubicBezTo>
                    <a:pt x="492" y="624"/>
                    <a:pt x="480" y="624"/>
                    <a:pt x="472" y="617"/>
                  </a:cubicBezTo>
                  <a:cubicBezTo>
                    <a:pt x="466" y="613"/>
                    <a:pt x="470" y="600"/>
                    <a:pt x="465" y="597"/>
                  </a:cubicBezTo>
                  <a:cubicBezTo>
                    <a:pt x="463" y="595"/>
                    <a:pt x="460" y="595"/>
                    <a:pt x="457" y="593"/>
                  </a:cubicBezTo>
                  <a:cubicBezTo>
                    <a:pt x="430" y="588"/>
                    <a:pt x="403" y="577"/>
                    <a:pt x="373" y="575"/>
                  </a:cubicBezTo>
                  <a:cubicBezTo>
                    <a:pt x="359" y="575"/>
                    <a:pt x="352" y="524"/>
                    <a:pt x="341" y="529"/>
                  </a:cubicBezTo>
                  <a:cubicBezTo>
                    <a:pt x="331" y="522"/>
                    <a:pt x="326" y="505"/>
                    <a:pt x="314" y="505"/>
                  </a:cubicBezTo>
                  <a:cubicBezTo>
                    <a:pt x="302" y="505"/>
                    <a:pt x="269" y="511"/>
                    <a:pt x="267" y="529"/>
                  </a:cubicBezTo>
                  <a:cubicBezTo>
                    <a:pt x="249" y="544"/>
                    <a:pt x="319" y="608"/>
                    <a:pt x="299" y="616"/>
                  </a:cubicBezTo>
                  <a:cubicBezTo>
                    <a:pt x="293" y="632"/>
                    <a:pt x="251" y="599"/>
                    <a:pt x="224" y="602"/>
                  </a:cubicBezTo>
                  <a:cubicBezTo>
                    <a:pt x="195" y="599"/>
                    <a:pt x="153" y="596"/>
                    <a:pt x="126" y="595"/>
                  </a:cubicBezTo>
                  <a:cubicBezTo>
                    <a:pt x="99" y="594"/>
                    <a:pt x="82" y="607"/>
                    <a:pt x="62" y="593"/>
                  </a:cubicBezTo>
                  <a:cubicBezTo>
                    <a:pt x="26" y="563"/>
                    <a:pt x="14" y="550"/>
                    <a:pt x="6" y="511"/>
                  </a:cubicBezTo>
                  <a:cubicBezTo>
                    <a:pt x="0" y="477"/>
                    <a:pt x="64" y="441"/>
                    <a:pt x="93" y="403"/>
                  </a:cubicBezTo>
                  <a:cubicBezTo>
                    <a:pt x="113" y="372"/>
                    <a:pt x="108" y="342"/>
                    <a:pt x="125" y="322"/>
                  </a:cubicBezTo>
                  <a:cubicBezTo>
                    <a:pt x="142" y="302"/>
                    <a:pt x="176" y="292"/>
                    <a:pt x="195" y="284"/>
                  </a:cubicBezTo>
                  <a:cubicBezTo>
                    <a:pt x="214" y="276"/>
                    <a:pt x="237" y="283"/>
                    <a:pt x="239" y="271"/>
                  </a:cubicBezTo>
                  <a:cubicBezTo>
                    <a:pt x="241" y="259"/>
                    <a:pt x="215" y="227"/>
                    <a:pt x="210" y="211"/>
                  </a:cubicBezTo>
                  <a:cubicBezTo>
                    <a:pt x="209" y="195"/>
                    <a:pt x="202" y="196"/>
                    <a:pt x="207" y="172"/>
                  </a:cubicBezTo>
                  <a:cubicBezTo>
                    <a:pt x="212" y="163"/>
                    <a:pt x="231" y="92"/>
                    <a:pt x="243" y="70"/>
                  </a:cubicBezTo>
                  <a:cubicBezTo>
                    <a:pt x="256" y="48"/>
                    <a:pt x="266" y="51"/>
                    <a:pt x="281" y="42"/>
                  </a:cubicBezTo>
                  <a:cubicBezTo>
                    <a:pt x="300" y="24"/>
                    <a:pt x="324" y="21"/>
                    <a:pt x="335" y="15"/>
                  </a:cubicBezTo>
                  <a:cubicBezTo>
                    <a:pt x="342" y="13"/>
                    <a:pt x="360" y="0"/>
                    <a:pt x="360" y="0"/>
                  </a:cubicBezTo>
                  <a:cubicBezTo>
                    <a:pt x="362" y="9"/>
                    <a:pt x="340" y="56"/>
                    <a:pt x="338" y="69"/>
                  </a:cubicBezTo>
                  <a:cubicBezTo>
                    <a:pt x="337" y="83"/>
                    <a:pt x="345" y="83"/>
                    <a:pt x="350" y="81"/>
                  </a:cubicBezTo>
                  <a:cubicBezTo>
                    <a:pt x="367" y="79"/>
                    <a:pt x="365" y="63"/>
                    <a:pt x="377" y="58"/>
                  </a:cubicBezTo>
                  <a:cubicBezTo>
                    <a:pt x="384" y="54"/>
                    <a:pt x="393" y="55"/>
                    <a:pt x="401" y="54"/>
                  </a:cubicBezTo>
                  <a:cubicBezTo>
                    <a:pt x="404" y="54"/>
                    <a:pt x="409" y="53"/>
                    <a:pt x="409" y="53"/>
                  </a:cubicBezTo>
                  <a:cubicBezTo>
                    <a:pt x="419" y="42"/>
                    <a:pt x="431" y="44"/>
                    <a:pt x="445" y="44"/>
                  </a:cubicBezTo>
                  <a:cubicBezTo>
                    <a:pt x="465" y="23"/>
                    <a:pt x="490" y="33"/>
                    <a:pt x="513" y="37"/>
                  </a:cubicBezTo>
                  <a:cubicBezTo>
                    <a:pt x="537" y="35"/>
                    <a:pt x="514" y="24"/>
                    <a:pt x="544" y="26"/>
                  </a:cubicBezTo>
                  <a:cubicBezTo>
                    <a:pt x="560" y="27"/>
                    <a:pt x="593" y="25"/>
                    <a:pt x="616" y="30"/>
                  </a:cubicBezTo>
                  <a:cubicBezTo>
                    <a:pt x="639" y="35"/>
                    <a:pt x="671" y="54"/>
                    <a:pt x="682" y="61"/>
                  </a:cubicBezTo>
                  <a:cubicBezTo>
                    <a:pt x="687" y="63"/>
                    <a:pt x="679" y="72"/>
                    <a:pt x="682" y="76"/>
                  </a:cubicBezTo>
                  <a:cubicBezTo>
                    <a:pt x="684" y="81"/>
                    <a:pt x="689" y="80"/>
                    <a:pt x="693" y="82"/>
                  </a:cubicBezTo>
                  <a:cubicBezTo>
                    <a:pt x="694" y="84"/>
                    <a:pt x="696" y="105"/>
                    <a:pt x="698" y="97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91" name="Freeform 107"/>
            <p:cNvSpPr>
              <a:spLocks/>
            </p:cNvSpPr>
            <p:nvPr/>
          </p:nvSpPr>
          <p:spPr bwMode="auto">
            <a:xfrm flipH="1">
              <a:off x="1212" y="1284"/>
              <a:ext cx="291" cy="293"/>
            </a:xfrm>
            <a:custGeom>
              <a:avLst/>
              <a:gdLst>
                <a:gd name="T0" fmla="*/ 306 w 572"/>
                <a:gd name="T1" fmla="*/ 464 h 585"/>
                <a:gd name="T2" fmla="*/ 270 w 572"/>
                <a:gd name="T3" fmla="*/ 452 h 585"/>
                <a:gd name="T4" fmla="*/ 228 w 572"/>
                <a:gd name="T5" fmla="*/ 474 h 585"/>
                <a:gd name="T6" fmla="*/ 177 w 572"/>
                <a:gd name="T7" fmla="*/ 495 h 585"/>
                <a:gd name="T8" fmla="*/ 144 w 572"/>
                <a:gd name="T9" fmla="*/ 506 h 585"/>
                <a:gd name="T10" fmla="*/ 132 w 572"/>
                <a:gd name="T11" fmla="*/ 504 h 585"/>
                <a:gd name="T12" fmla="*/ 109 w 572"/>
                <a:gd name="T13" fmla="*/ 513 h 585"/>
                <a:gd name="T14" fmla="*/ 103 w 572"/>
                <a:gd name="T15" fmla="*/ 518 h 585"/>
                <a:gd name="T16" fmla="*/ 157 w 572"/>
                <a:gd name="T17" fmla="*/ 533 h 585"/>
                <a:gd name="T18" fmla="*/ 216 w 572"/>
                <a:gd name="T19" fmla="*/ 521 h 585"/>
                <a:gd name="T20" fmla="*/ 250 w 572"/>
                <a:gd name="T21" fmla="*/ 557 h 585"/>
                <a:gd name="T22" fmla="*/ 257 w 572"/>
                <a:gd name="T23" fmla="*/ 581 h 585"/>
                <a:gd name="T24" fmla="*/ 237 w 572"/>
                <a:gd name="T25" fmla="*/ 564 h 585"/>
                <a:gd name="T26" fmla="*/ 190 w 572"/>
                <a:gd name="T27" fmla="*/ 558 h 585"/>
                <a:gd name="T28" fmla="*/ 67 w 572"/>
                <a:gd name="T29" fmla="*/ 555 h 585"/>
                <a:gd name="T30" fmla="*/ 15 w 572"/>
                <a:gd name="T31" fmla="*/ 524 h 585"/>
                <a:gd name="T32" fmla="*/ 3 w 572"/>
                <a:gd name="T33" fmla="*/ 467 h 585"/>
                <a:gd name="T34" fmla="*/ 82 w 572"/>
                <a:gd name="T35" fmla="*/ 383 h 585"/>
                <a:gd name="T36" fmla="*/ 124 w 572"/>
                <a:gd name="T37" fmla="*/ 296 h 585"/>
                <a:gd name="T38" fmla="*/ 169 w 572"/>
                <a:gd name="T39" fmla="*/ 278 h 585"/>
                <a:gd name="T40" fmla="*/ 190 w 572"/>
                <a:gd name="T41" fmla="*/ 275 h 585"/>
                <a:gd name="T42" fmla="*/ 235 w 572"/>
                <a:gd name="T43" fmla="*/ 260 h 585"/>
                <a:gd name="T44" fmla="*/ 198 w 572"/>
                <a:gd name="T45" fmla="*/ 195 h 585"/>
                <a:gd name="T46" fmla="*/ 187 w 572"/>
                <a:gd name="T47" fmla="*/ 153 h 585"/>
                <a:gd name="T48" fmla="*/ 209 w 572"/>
                <a:gd name="T49" fmla="*/ 87 h 585"/>
                <a:gd name="T50" fmla="*/ 220 w 572"/>
                <a:gd name="T51" fmla="*/ 63 h 585"/>
                <a:gd name="T52" fmla="*/ 255 w 572"/>
                <a:gd name="T53" fmla="*/ 18 h 585"/>
                <a:gd name="T54" fmla="*/ 280 w 572"/>
                <a:gd name="T55" fmla="*/ 9 h 585"/>
                <a:gd name="T56" fmla="*/ 287 w 572"/>
                <a:gd name="T57" fmla="*/ 2 h 585"/>
                <a:gd name="T58" fmla="*/ 303 w 572"/>
                <a:gd name="T59" fmla="*/ 0 h 585"/>
                <a:gd name="T60" fmla="*/ 275 w 572"/>
                <a:gd name="T61" fmla="*/ 59 h 585"/>
                <a:gd name="T62" fmla="*/ 264 w 572"/>
                <a:gd name="T63" fmla="*/ 124 h 585"/>
                <a:gd name="T64" fmla="*/ 272 w 572"/>
                <a:gd name="T65" fmla="*/ 108 h 585"/>
                <a:gd name="T66" fmla="*/ 277 w 572"/>
                <a:gd name="T67" fmla="*/ 100 h 585"/>
                <a:gd name="T68" fmla="*/ 290 w 572"/>
                <a:gd name="T69" fmla="*/ 113 h 585"/>
                <a:gd name="T70" fmla="*/ 293 w 572"/>
                <a:gd name="T71" fmla="*/ 122 h 585"/>
                <a:gd name="T72" fmla="*/ 298 w 572"/>
                <a:gd name="T73" fmla="*/ 129 h 585"/>
                <a:gd name="T74" fmla="*/ 327 w 572"/>
                <a:gd name="T75" fmla="*/ 118 h 585"/>
                <a:gd name="T76" fmla="*/ 373 w 572"/>
                <a:gd name="T77" fmla="*/ 64 h 585"/>
                <a:gd name="T78" fmla="*/ 427 w 572"/>
                <a:gd name="T79" fmla="*/ 62 h 585"/>
                <a:gd name="T80" fmla="*/ 468 w 572"/>
                <a:gd name="T81" fmla="*/ 75 h 585"/>
                <a:gd name="T82" fmla="*/ 481 w 572"/>
                <a:gd name="T83" fmla="*/ 89 h 585"/>
                <a:gd name="T84" fmla="*/ 556 w 572"/>
                <a:gd name="T85" fmla="*/ 125 h 585"/>
                <a:gd name="T86" fmla="*/ 549 w 572"/>
                <a:gd name="T87" fmla="*/ 147 h 585"/>
                <a:gd name="T88" fmla="*/ 546 w 572"/>
                <a:gd name="T89" fmla="*/ 167 h 585"/>
                <a:gd name="T90" fmla="*/ 532 w 572"/>
                <a:gd name="T91" fmla="*/ 190 h 585"/>
                <a:gd name="T92" fmla="*/ 550 w 572"/>
                <a:gd name="T93" fmla="*/ 215 h 585"/>
                <a:gd name="T94" fmla="*/ 494 w 572"/>
                <a:gd name="T95" fmla="*/ 297 h 585"/>
                <a:gd name="T96" fmla="*/ 470 w 572"/>
                <a:gd name="T97" fmla="*/ 312 h 585"/>
                <a:gd name="T98" fmla="*/ 439 w 572"/>
                <a:gd name="T99" fmla="*/ 337 h 585"/>
                <a:gd name="T100" fmla="*/ 486 w 572"/>
                <a:gd name="T101" fmla="*/ 336 h 585"/>
                <a:gd name="T102" fmla="*/ 539 w 572"/>
                <a:gd name="T103" fmla="*/ 344 h 585"/>
                <a:gd name="T104" fmla="*/ 555 w 572"/>
                <a:gd name="T105" fmla="*/ 350 h 585"/>
                <a:gd name="T106" fmla="*/ 564 w 572"/>
                <a:gd name="T107" fmla="*/ 367 h 585"/>
                <a:gd name="T108" fmla="*/ 572 w 572"/>
                <a:gd name="T109" fmla="*/ 389 h 585"/>
                <a:gd name="T110" fmla="*/ 552 w 572"/>
                <a:gd name="T111" fmla="*/ 483 h 585"/>
                <a:gd name="T112" fmla="*/ 535 w 572"/>
                <a:gd name="T113" fmla="*/ 490 h 585"/>
                <a:gd name="T114" fmla="*/ 441 w 572"/>
                <a:gd name="T115" fmla="*/ 495 h 585"/>
                <a:gd name="T116" fmla="*/ 371 w 572"/>
                <a:gd name="T117" fmla="*/ 497 h 585"/>
                <a:gd name="T118" fmla="*/ 363 w 572"/>
                <a:gd name="T119" fmla="*/ 498 h 585"/>
                <a:gd name="T120" fmla="*/ 355 w 572"/>
                <a:gd name="T121" fmla="*/ 501 h 585"/>
                <a:gd name="T122" fmla="*/ 339 w 572"/>
                <a:gd name="T123" fmla="*/ 503 h 5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72" h="585">
                  <a:moveTo>
                    <a:pt x="306" y="464"/>
                  </a:moveTo>
                  <a:cubicBezTo>
                    <a:pt x="299" y="454"/>
                    <a:pt x="279" y="460"/>
                    <a:pt x="270" y="452"/>
                  </a:cubicBezTo>
                  <a:cubicBezTo>
                    <a:pt x="257" y="454"/>
                    <a:pt x="243" y="467"/>
                    <a:pt x="228" y="474"/>
                  </a:cubicBezTo>
                  <a:cubicBezTo>
                    <a:pt x="213" y="491"/>
                    <a:pt x="197" y="496"/>
                    <a:pt x="177" y="495"/>
                  </a:cubicBezTo>
                  <a:cubicBezTo>
                    <a:pt x="167" y="500"/>
                    <a:pt x="154" y="504"/>
                    <a:pt x="144" y="506"/>
                  </a:cubicBezTo>
                  <a:cubicBezTo>
                    <a:pt x="129" y="510"/>
                    <a:pt x="143" y="500"/>
                    <a:pt x="132" y="504"/>
                  </a:cubicBezTo>
                  <a:cubicBezTo>
                    <a:pt x="131" y="515"/>
                    <a:pt x="100" y="507"/>
                    <a:pt x="109" y="513"/>
                  </a:cubicBezTo>
                  <a:cubicBezTo>
                    <a:pt x="115" y="516"/>
                    <a:pt x="103" y="518"/>
                    <a:pt x="103" y="518"/>
                  </a:cubicBezTo>
                  <a:cubicBezTo>
                    <a:pt x="125" y="543"/>
                    <a:pt x="115" y="520"/>
                    <a:pt x="157" y="533"/>
                  </a:cubicBezTo>
                  <a:cubicBezTo>
                    <a:pt x="209" y="541"/>
                    <a:pt x="180" y="529"/>
                    <a:pt x="216" y="521"/>
                  </a:cubicBezTo>
                  <a:cubicBezTo>
                    <a:pt x="232" y="522"/>
                    <a:pt x="243" y="547"/>
                    <a:pt x="250" y="557"/>
                  </a:cubicBezTo>
                  <a:cubicBezTo>
                    <a:pt x="257" y="567"/>
                    <a:pt x="259" y="580"/>
                    <a:pt x="257" y="581"/>
                  </a:cubicBezTo>
                  <a:cubicBezTo>
                    <a:pt x="250" y="585"/>
                    <a:pt x="248" y="568"/>
                    <a:pt x="237" y="564"/>
                  </a:cubicBezTo>
                  <a:cubicBezTo>
                    <a:pt x="226" y="560"/>
                    <a:pt x="218" y="560"/>
                    <a:pt x="190" y="558"/>
                  </a:cubicBezTo>
                  <a:cubicBezTo>
                    <a:pt x="169" y="557"/>
                    <a:pt x="96" y="561"/>
                    <a:pt x="67" y="555"/>
                  </a:cubicBezTo>
                  <a:cubicBezTo>
                    <a:pt x="38" y="549"/>
                    <a:pt x="26" y="539"/>
                    <a:pt x="15" y="524"/>
                  </a:cubicBezTo>
                  <a:cubicBezTo>
                    <a:pt x="8" y="500"/>
                    <a:pt x="6" y="489"/>
                    <a:pt x="3" y="467"/>
                  </a:cubicBezTo>
                  <a:cubicBezTo>
                    <a:pt x="0" y="452"/>
                    <a:pt x="54" y="417"/>
                    <a:pt x="82" y="383"/>
                  </a:cubicBezTo>
                  <a:cubicBezTo>
                    <a:pt x="102" y="355"/>
                    <a:pt x="110" y="314"/>
                    <a:pt x="124" y="296"/>
                  </a:cubicBezTo>
                  <a:cubicBezTo>
                    <a:pt x="138" y="278"/>
                    <a:pt x="158" y="281"/>
                    <a:pt x="169" y="278"/>
                  </a:cubicBezTo>
                  <a:cubicBezTo>
                    <a:pt x="179" y="267"/>
                    <a:pt x="177" y="274"/>
                    <a:pt x="190" y="275"/>
                  </a:cubicBezTo>
                  <a:cubicBezTo>
                    <a:pt x="201" y="272"/>
                    <a:pt x="234" y="273"/>
                    <a:pt x="235" y="260"/>
                  </a:cubicBezTo>
                  <a:cubicBezTo>
                    <a:pt x="236" y="247"/>
                    <a:pt x="206" y="213"/>
                    <a:pt x="198" y="195"/>
                  </a:cubicBezTo>
                  <a:cubicBezTo>
                    <a:pt x="199" y="188"/>
                    <a:pt x="187" y="153"/>
                    <a:pt x="187" y="153"/>
                  </a:cubicBezTo>
                  <a:cubicBezTo>
                    <a:pt x="189" y="135"/>
                    <a:pt x="204" y="102"/>
                    <a:pt x="209" y="87"/>
                  </a:cubicBezTo>
                  <a:cubicBezTo>
                    <a:pt x="215" y="72"/>
                    <a:pt x="212" y="75"/>
                    <a:pt x="220" y="63"/>
                  </a:cubicBezTo>
                  <a:cubicBezTo>
                    <a:pt x="218" y="41"/>
                    <a:pt x="238" y="27"/>
                    <a:pt x="255" y="18"/>
                  </a:cubicBezTo>
                  <a:cubicBezTo>
                    <a:pt x="263" y="14"/>
                    <a:pt x="280" y="9"/>
                    <a:pt x="280" y="9"/>
                  </a:cubicBezTo>
                  <a:cubicBezTo>
                    <a:pt x="282" y="7"/>
                    <a:pt x="283" y="4"/>
                    <a:pt x="287" y="2"/>
                  </a:cubicBezTo>
                  <a:cubicBezTo>
                    <a:pt x="292" y="0"/>
                    <a:pt x="303" y="0"/>
                    <a:pt x="303" y="0"/>
                  </a:cubicBezTo>
                  <a:cubicBezTo>
                    <a:pt x="321" y="13"/>
                    <a:pt x="291" y="51"/>
                    <a:pt x="275" y="59"/>
                  </a:cubicBezTo>
                  <a:cubicBezTo>
                    <a:pt x="276" y="76"/>
                    <a:pt x="266" y="109"/>
                    <a:pt x="264" y="124"/>
                  </a:cubicBezTo>
                  <a:cubicBezTo>
                    <a:pt x="267" y="119"/>
                    <a:pt x="269" y="114"/>
                    <a:pt x="272" y="108"/>
                  </a:cubicBezTo>
                  <a:cubicBezTo>
                    <a:pt x="274" y="106"/>
                    <a:pt x="277" y="100"/>
                    <a:pt x="277" y="100"/>
                  </a:cubicBezTo>
                  <a:cubicBezTo>
                    <a:pt x="280" y="105"/>
                    <a:pt x="286" y="108"/>
                    <a:pt x="290" y="113"/>
                  </a:cubicBezTo>
                  <a:cubicBezTo>
                    <a:pt x="292" y="115"/>
                    <a:pt x="291" y="119"/>
                    <a:pt x="293" y="122"/>
                  </a:cubicBezTo>
                  <a:cubicBezTo>
                    <a:pt x="295" y="125"/>
                    <a:pt x="297" y="127"/>
                    <a:pt x="298" y="129"/>
                  </a:cubicBezTo>
                  <a:cubicBezTo>
                    <a:pt x="309" y="122"/>
                    <a:pt x="314" y="119"/>
                    <a:pt x="327" y="118"/>
                  </a:cubicBezTo>
                  <a:cubicBezTo>
                    <a:pt x="339" y="76"/>
                    <a:pt x="337" y="68"/>
                    <a:pt x="373" y="64"/>
                  </a:cubicBezTo>
                  <a:cubicBezTo>
                    <a:pt x="386" y="48"/>
                    <a:pt x="409" y="61"/>
                    <a:pt x="427" y="62"/>
                  </a:cubicBezTo>
                  <a:cubicBezTo>
                    <a:pt x="441" y="60"/>
                    <a:pt x="458" y="64"/>
                    <a:pt x="468" y="75"/>
                  </a:cubicBezTo>
                  <a:cubicBezTo>
                    <a:pt x="472" y="80"/>
                    <a:pt x="481" y="89"/>
                    <a:pt x="481" y="89"/>
                  </a:cubicBezTo>
                  <a:cubicBezTo>
                    <a:pt x="483" y="120"/>
                    <a:pt x="533" y="110"/>
                    <a:pt x="556" y="125"/>
                  </a:cubicBezTo>
                  <a:cubicBezTo>
                    <a:pt x="553" y="132"/>
                    <a:pt x="549" y="139"/>
                    <a:pt x="549" y="147"/>
                  </a:cubicBezTo>
                  <a:cubicBezTo>
                    <a:pt x="545" y="168"/>
                    <a:pt x="562" y="145"/>
                    <a:pt x="546" y="167"/>
                  </a:cubicBezTo>
                  <a:cubicBezTo>
                    <a:pt x="542" y="175"/>
                    <a:pt x="532" y="190"/>
                    <a:pt x="532" y="190"/>
                  </a:cubicBezTo>
                  <a:cubicBezTo>
                    <a:pt x="533" y="208"/>
                    <a:pt x="548" y="197"/>
                    <a:pt x="550" y="215"/>
                  </a:cubicBezTo>
                  <a:cubicBezTo>
                    <a:pt x="545" y="259"/>
                    <a:pt x="529" y="281"/>
                    <a:pt x="494" y="297"/>
                  </a:cubicBezTo>
                  <a:cubicBezTo>
                    <a:pt x="487" y="305"/>
                    <a:pt x="470" y="312"/>
                    <a:pt x="470" y="312"/>
                  </a:cubicBezTo>
                  <a:cubicBezTo>
                    <a:pt x="460" y="322"/>
                    <a:pt x="449" y="330"/>
                    <a:pt x="439" y="337"/>
                  </a:cubicBezTo>
                  <a:cubicBezTo>
                    <a:pt x="453" y="348"/>
                    <a:pt x="470" y="334"/>
                    <a:pt x="486" y="336"/>
                  </a:cubicBezTo>
                  <a:cubicBezTo>
                    <a:pt x="524" y="342"/>
                    <a:pt x="506" y="340"/>
                    <a:pt x="539" y="344"/>
                  </a:cubicBezTo>
                  <a:cubicBezTo>
                    <a:pt x="549" y="324"/>
                    <a:pt x="552" y="334"/>
                    <a:pt x="555" y="350"/>
                  </a:cubicBezTo>
                  <a:cubicBezTo>
                    <a:pt x="557" y="360"/>
                    <a:pt x="559" y="360"/>
                    <a:pt x="564" y="367"/>
                  </a:cubicBezTo>
                  <a:cubicBezTo>
                    <a:pt x="564" y="380"/>
                    <a:pt x="572" y="377"/>
                    <a:pt x="572" y="389"/>
                  </a:cubicBezTo>
                  <a:cubicBezTo>
                    <a:pt x="570" y="424"/>
                    <a:pt x="569" y="446"/>
                    <a:pt x="552" y="483"/>
                  </a:cubicBezTo>
                  <a:cubicBezTo>
                    <a:pt x="549" y="490"/>
                    <a:pt x="541" y="489"/>
                    <a:pt x="535" y="490"/>
                  </a:cubicBezTo>
                  <a:cubicBezTo>
                    <a:pt x="496" y="509"/>
                    <a:pt x="494" y="505"/>
                    <a:pt x="441" y="495"/>
                  </a:cubicBezTo>
                  <a:cubicBezTo>
                    <a:pt x="400" y="501"/>
                    <a:pt x="431" y="507"/>
                    <a:pt x="371" y="497"/>
                  </a:cubicBezTo>
                  <a:cubicBezTo>
                    <a:pt x="368" y="497"/>
                    <a:pt x="367" y="498"/>
                    <a:pt x="363" y="498"/>
                  </a:cubicBezTo>
                  <a:cubicBezTo>
                    <a:pt x="360" y="499"/>
                    <a:pt x="358" y="501"/>
                    <a:pt x="355" y="501"/>
                  </a:cubicBezTo>
                  <a:cubicBezTo>
                    <a:pt x="350" y="503"/>
                    <a:pt x="339" y="503"/>
                    <a:pt x="339" y="503"/>
                  </a:cubicBezTo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92" name="Freeform 108"/>
            <p:cNvSpPr>
              <a:spLocks/>
            </p:cNvSpPr>
            <p:nvPr/>
          </p:nvSpPr>
          <p:spPr bwMode="auto">
            <a:xfrm rot="20843398" flipH="1">
              <a:off x="1210" y="1450"/>
              <a:ext cx="93" cy="55"/>
            </a:xfrm>
            <a:custGeom>
              <a:avLst/>
              <a:gdLst>
                <a:gd name="T0" fmla="*/ 197 w 217"/>
                <a:gd name="T1" fmla="*/ 78 h 114"/>
                <a:gd name="T2" fmla="*/ 179 w 217"/>
                <a:gd name="T3" fmla="*/ 75 h 114"/>
                <a:gd name="T4" fmla="*/ 173 w 217"/>
                <a:gd name="T5" fmla="*/ 93 h 114"/>
                <a:gd name="T6" fmla="*/ 143 w 217"/>
                <a:gd name="T7" fmla="*/ 81 h 114"/>
                <a:gd name="T8" fmla="*/ 119 w 217"/>
                <a:gd name="T9" fmla="*/ 99 h 114"/>
                <a:gd name="T10" fmla="*/ 92 w 217"/>
                <a:gd name="T11" fmla="*/ 87 h 114"/>
                <a:gd name="T12" fmla="*/ 59 w 217"/>
                <a:gd name="T13" fmla="*/ 105 h 114"/>
                <a:gd name="T14" fmla="*/ 5 w 217"/>
                <a:gd name="T15" fmla="*/ 96 h 114"/>
                <a:gd name="T16" fmla="*/ 17 w 217"/>
                <a:gd name="T17" fmla="*/ 75 h 114"/>
                <a:gd name="T18" fmla="*/ 38 w 217"/>
                <a:gd name="T19" fmla="*/ 54 h 114"/>
                <a:gd name="T20" fmla="*/ 56 w 217"/>
                <a:gd name="T21" fmla="*/ 48 h 114"/>
                <a:gd name="T22" fmla="*/ 92 w 217"/>
                <a:gd name="T23" fmla="*/ 30 h 114"/>
                <a:gd name="T24" fmla="*/ 116 w 217"/>
                <a:gd name="T25" fmla="*/ 12 h 114"/>
                <a:gd name="T26" fmla="*/ 209 w 217"/>
                <a:gd name="T27" fmla="*/ 45 h 114"/>
                <a:gd name="T28" fmla="*/ 197 w 217"/>
                <a:gd name="T29" fmla="*/ 78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7" h="114">
                  <a:moveTo>
                    <a:pt x="197" y="78"/>
                  </a:moveTo>
                  <a:cubicBezTo>
                    <a:pt x="193" y="75"/>
                    <a:pt x="185" y="67"/>
                    <a:pt x="179" y="75"/>
                  </a:cubicBezTo>
                  <a:cubicBezTo>
                    <a:pt x="175" y="80"/>
                    <a:pt x="173" y="93"/>
                    <a:pt x="173" y="93"/>
                  </a:cubicBezTo>
                  <a:cubicBezTo>
                    <a:pt x="162" y="90"/>
                    <a:pt x="154" y="85"/>
                    <a:pt x="143" y="81"/>
                  </a:cubicBezTo>
                  <a:cubicBezTo>
                    <a:pt x="138" y="95"/>
                    <a:pt x="133" y="96"/>
                    <a:pt x="119" y="99"/>
                  </a:cubicBezTo>
                  <a:cubicBezTo>
                    <a:pt x="109" y="96"/>
                    <a:pt x="102" y="90"/>
                    <a:pt x="92" y="87"/>
                  </a:cubicBezTo>
                  <a:cubicBezTo>
                    <a:pt x="82" y="102"/>
                    <a:pt x="77" y="102"/>
                    <a:pt x="59" y="105"/>
                  </a:cubicBezTo>
                  <a:cubicBezTo>
                    <a:pt x="41" y="104"/>
                    <a:pt x="9" y="114"/>
                    <a:pt x="5" y="96"/>
                  </a:cubicBezTo>
                  <a:cubicBezTo>
                    <a:pt x="0" y="78"/>
                    <a:pt x="6" y="79"/>
                    <a:pt x="17" y="75"/>
                  </a:cubicBezTo>
                  <a:cubicBezTo>
                    <a:pt x="21" y="63"/>
                    <a:pt x="20" y="60"/>
                    <a:pt x="38" y="54"/>
                  </a:cubicBezTo>
                  <a:cubicBezTo>
                    <a:pt x="44" y="52"/>
                    <a:pt x="56" y="48"/>
                    <a:pt x="56" y="48"/>
                  </a:cubicBezTo>
                  <a:cubicBezTo>
                    <a:pt x="62" y="30"/>
                    <a:pt x="73" y="32"/>
                    <a:pt x="92" y="30"/>
                  </a:cubicBezTo>
                  <a:cubicBezTo>
                    <a:pt x="102" y="23"/>
                    <a:pt x="105" y="16"/>
                    <a:pt x="116" y="12"/>
                  </a:cubicBezTo>
                  <a:cubicBezTo>
                    <a:pt x="210" y="16"/>
                    <a:pt x="179" y="0"/>
                    <a:pt x="209" y="45"/>
                  </a:cubicBezTo>
                  <a:cubicBezTo>
                    <a:pt x="206" y="88"/>
                    <a:pt x="217" y="91"/>
                    <a:pt x="197" y="78"/>
                  </a:cubicBezTo>
                  <a:close/>
                </a:path>
              </a:pathLst>
            </a:custGeom>
            <a:solidFill>
              <a:srgbClr val="FAB46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93" name="Freeform 109"/>
            <p:cNvSpPr>
              <a:spLocks/>
            </p:cNvSpPr>
            <p:nvPr/>
          </p:nvSpPr>
          <p:spPr bwMode="auto">
            <a:xfrm rot="20843398" flipH="1">
              <a:off x="1136" y="1624"/>
              <a:ext cx="59" cy="236"/>
            </a:xfrm>
            <a:custGeom>
              <a:avLst/>
              <a:gdLst>
                <a:gd name="T0" fmla="*/ 81 w 137"/>
                <a:gd name="T1" fmla="*/ 0 h 489"/>
                <a:gd name="T2" fmla="*/ 102 w 137"/>
                <a:gd name="T3" fmla="*/ 42 h 489"/>
                <a:gd name="T4" fmla="*/ 132 w 137"/>
                <a:gd name="T5" fmla="*/ 150 h 489"/>
                <a:gd name="T6" fmla="*/ 132 w 137"/>
                <a:gd name="T7" fmla="*/ 351 h 489"/>
                <a:gd name="T8" fmla="*/ 108 w 137"/>
                <a:gd name="T9" fmla="*/ 330 h 489"/>
                <a:gd name="T10" fmla="*/ 72 w 137"/>
                <a:gd name="T11" fmla="*/ 291 h 489"/>
                <a:gd name="T12" fmla="*/ 54 w 137"/>
                <a:gd name="T13" fmla="*/ 270 h 489"/>
                <a:gd name="T14" fmla="*/ 60 w 137"/>
                <a:gd name="T15" fmla="*/ 288 h 489"/>
                <a:gd name="T16" fmla="*/ 63 w 137"/>
                <a:gd name="T17" fmla="*/ 297 h 489"/>
                <a:gd name="T18" fmla="*/ 60 w 137"/>
                <a:gd name="T19" fmla="*/ 384 h 489"/>
                <a:gd name="T20" fmla="*/ 54 w 137"/>
                <a:gd name="T21" fmla="*/ 375 h 489"/>
                <a:gd name="T22" fmla="*/ 48 w 137"/>
                <a:gd name="T23" fmla="*/ 384 h 489"/>
                <a:gd name="T24" fmla="*/ 45 w 137"/>
                <a:gd name="T25" fmla="*/ 420 h 489"/>
                <a:gd name="T26" fmla="*/ 39 w 137"/>
                <a:gd name="T27" fmla="*/ 438 h 489"/>
                <a:gd name="T28" fmla="*/ 15 w 137"/>
                <a:gd name="T29" fmla="*/ 447 h 489"/>
                <a:gd name="T30" fmla="*/ 0 w 137"/>
                <a:gd name="T31" fmla="*/ 489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7" h="489">
                  <a:moveTo>
                    <a:pt x="81" y="0"/>
                  </a:moveTo>
                  <a:cubicBezTo>
                    <a:pt x="97" y="11"/>
                    <a:pt x="92" y="27"/>
                    <a:pt x="102" y="42"/>
                  </a:cubicBezTo>
                  <a:cubicBezTo>
                    <a:pt x="108" y="68"/>
                    <a:pt x="127" y="99"/>
                    <a:pt x="132" y="150"/>
                  </a:cubicBezTo>
                  <a:cubicBezTo>
                    <a:pt x="137" y="201"/>
                    <a:pt x="136" y="321"/>
                    <a:pt x="132" y="351"/>
                  </a:cubicBezTo>
                  <a:cubicBezTo>
                    <a:pt x="122" y="344"/>
                    <a:pt x="118" y="337"/>
                    <a:pt x="108" y="330"/>
                  </a:cubicBezTo>
                  <a:cubicBezTo>
                    <a:pt x="100" y="317"/>
                    <a:pt x="85" y="300"/>
                    <a:pt x="72" y="291"/>
                  </a:cubicBezTo>
                  <a:cubicBezTo>
                    <a:pt x="68" y="279"/>
                    <a:pt x="66" y="274"/>
                    <a:pt x="54" y="270"/>
                  </a:cubicBezTo>
                  <a:cubicBezTo>
                    <a:pt x="56" y="276"/>
                    <a:pt x="58" y="282"/>
                    <a:pt x="60" y="288"/>
                  </a:cubicBezTo>
                  <a:cubicBezTo>
                    <a:pt x="61" y="291"/>
                    <a:pt x="63" y="297"/>
                    <a:pt x="63" y="297"/>
                  </a:cubicBezTo>
                  <a:cubicBezTo>
                    <a:pt x="62" y="326"/>
                    <a:pt x="63" y="355"/>
                    <a:pt x="60" y="384"/>
                  </a:cubicBezTo>
                  <a:cubicBezTo>
                    <a:pt x="60" y="388"/>
                    <a:pt x="58" y="375"/>
                    <a:pt x="54" y="375"/>
                  </a:cubicBezTo>
                  <a:cubicBezTo>
                    <a:pt x="50" y="375"/>
                    <a:pt x="50" y="381"/>
                    <a:pt x="48" y="384"/>
                  </a:cubicBezTo>
                  <a:cubicBezTo>
                    <a:pt x="47" y="396"/>
                    <a:pt x="47" y="408"/>
                    <a:pt x="45" y="420"/>
                  </a:cubicBezTo>
                  <a:cubicBezTo>
                    <a:pt x="44" y="426"/>
                    <a:pt x="39" y="438"/>
                    <a:pt x="39" y="438"/>
                  </a:cubicBezTo>
                  <a:cubicBezTo>
                    <a:pt x="26" y="434"/>
                    <a:pt x="23" y="436"/>
                    <a:pt x="15" y="447"/>
                  </a:cubicBezTo>
                  <a:cubicBezTo>
                    <a:pt x="12" y="460"/>
                    <a:pt x="10" y="479"/>
                    <a:pt x="0" y="489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94" name="Freeform 110"/>
            <p:cNvSpPr>
              <a:spLocks/>
            </p:cNvSpPr>
            <p:nvPr/>
          </p:nvSpPr>
          <p:spPr bwMode="auto">
            <a:xfrm rot="20843398" flipH="1">
              <a:off x="1325" y="1986"/>
              <a:ext cx="55" cy="37"/>
            </a:xfrm>
            <a:custGeom>
              <a:avLst/>
              <a:gdLst>
                <a:gd name="T0" fmla="*/ 130 w 130"/>
                <a:gd name="T1" fmla="*/ 78 h 78"/>
                <a:gd name="T2" fmla="*/ 82 w 130"/>
                <a:gd name="T3" fmla="*/ 36 h 78"/>
                <a:gd name="T4" fmla="*/ 64 w 130"/>
                <a:gd name="T5" fmla="*/ 24 h 78"/>
                <a:gd name="T6" fmla="*/ 55 w 130"/>
                <a:gd name="T7" fmla="*/ 18 h 78"/>
                <a:gd name="T8" fmla="*/ 31 w 130"/>
                <a:gd name="T9" fmla="*/ 3 h 78"/>
                <a:gd name="T10" fmla="*/ 22 w 130"/>
                <a:gd name="T11" fmla="*/ 0 h 78"/>
                <a:gd name="T12" fmla="*/ 4 w 130"/>
                <a:gd name="T13" fmla="*/ 27 h 78"/>
                <a:gd name="T14" fmla="*/ 1 w 130"/>
                <a:gd name="T15" fmla="*/ 48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0" h="78">
                  <a:moveTo>
                    <a:pt x="130" y="78"/>
                  </a:moveTo>
                  <a:cubicBezTo>
                    <a:pt x="120" y="75"/>
                    <a:pt x="95" y="44"/>
                    <a:pt x="82" y="36"/>
                  </a:cubicBezTo>
                  <a:cubicBezTo>
                    <a:pt x="76" y="32"/>
                    <a:pt x="70" y="28"/>
                    <a:pt x="64" y="24"/>
                  </a:cubicBezTo>
                  <a:cubicBezTo>
                    <a:pt x="61" y="22"/>
                    <a:pt x="55" y="18"/>
                    <a:pt x="55" y="18"/>
                  </a:cubicBezTo>
                  <a:cubicBezTo>
                    <a:pt x="45" y="4"/>
                    <a:pt x="52" y="10"/>
                    <a:pt x="31" y="3"/>
                  </a:cubicBezTo>
                  <a:cubicBezTo>
                    <a:pt x="28" y="2"/>
                    <a:pt x="22" y="0"/>
                    <a:pt x="22" y="0"/>
                  </a:cubicBezTo>
                  <a:cubicBezTo>
                    <a:pt x="16" y="19"/>
                    <a:pt x="31" y="18"/>
                    <a:pt x="4" y="27"/>
                  </a:cubicBezTo>
                  <a:cubicBezTo>
                    <a:pt x="0" y="40"/>
                    <a:pt x="1" y="33"/>
                    <a:pt x="1" y="48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95" name="Freeform 111"/>
            <p:cNvSpPr>
              <a:spLocks/>
            </p:cNvSpPr>
            <p:nvPr/>
          </p:nvSpPr>
          <p:spPr bwMode="auto">
            <a:xfrm rot="20843398" flipH="1">
              <a:off x="1283" y="1888"/>
              <a:ext cx="53" cy="74"/>
            </a:xfrm>
            <a:custGeom>
              <a:avLst/>
              <a:gdLst>
                <a:gd name="T0" fmla="*/ 123 w 123"/>
                <a:gd name="T1" fmla="*/ 153 h 153"/>
                <a:gd name="T2" fmla="*/ 99 w 123"/>
                <a:gd name="T3" fmla="*/ 135 h 153"/>
                <a:gd name="T4" fmla="*/ 81 w 123"/>
                <a:gd name="T5" fmla="*/ 111 h 153"/>
                <a:gd name="T6" fmla="*/ 60 w 123"/>
                <a:gd name="T7" fmla="*/ 87 h 153"/>
                <a:gd name="T8" fmla="*/ 30 w 123"/>
                <a:gd name="T9" fmla="*/ 57 h 153"/>
                <a:gd name="T10" fmla="*/ 0 w 123"/>
                <a:gd name="T11" fmla="*/ 27 h 153"/>
                <a:gd name="T12" fmla="*/ 54 w 123"/>
                <a:gd name="T13" fmla="*/ 0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3" h="153">
                  <a:moveTo>
                    <a:pt x="123" y="153"/>
                  </a:moveTo>
                  <a:cubicBezTo>
                    <a:pt x="112" y="149"/>
                    <a:pt x="109" y="142"/>
                    <a:pt x="99" y="135"/>
                  </a:cubicBezTo>
                  <a:cubicBezTo>
                    <a:pt x="95" y="123"/>
                    <a:pt x="91" y="118"/>
                    <a:pt x="81" y="111"/>
                  </a:cubicBezTo>
                  <a:cubicBezTo>
                    <a:pt x="67" y="90"/>
                    <a:pt x="75" y="97"/>
                    <a:pt x="60" y="87"/>
                  </a:cubicBezTo>
                  <a:cubicBezTo>
                    <a:pt x="53" y="76"/>
                    <a:pt x="41" y="64"/>
                    <a:pt x="30" y="57"/>
                  </a:cubicBezTo>
                  <a:cubicBezTo>
                    <a:pt x="23" y="46"/>
                    <a:pt x="11" y="34"/>
                    <a:pt x="0" y="27"/>
                  </a:cubicBezTo>
                  <a:cubicBezTo>
                    <a:pt x="16" y="16"/>
                    <a:pt x="43" y="6"/>
                    <a:pt x="54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96" name="Freeform 112"/>
            <p:cNvSpPr>
              <a:spLocks/>
            </p:cNvSpPr>
            <p:nvPr/>
          </p:nvSpPr>
          <p:spPr bwMode="auto">
            <a:xfrm flipH="1">
              <a:off x="1441" y="1319"/>
              <a:ext cx="383" cy="562"/>
            </a:xfrm>
            <a:custGeom>
              <a:avLst/>
              <a:gdLst>
                <a:gd name="T0" fmla="*/ 666 w 751"/>
                <a:gd name="T1" fmla="*/ 890 h 905"/>
                <a:gd name="T2" fmla="*/ 628 w 751"/>
                <a:gd name="T3" fmla="*/ 858 h 905"/>
                <a:gd name="T4" fmla="*/ 610 w 751"/>
                <a:gd name="T5" fmla="*/ 846 h 905"/>
                <a:gd name="T6" fmla="*/ 546 w 751"/>
                <a:gd name="T7" fmla="*/ 808 h 905"/>
                <a:gd name="T8" fmla="*/ 534 w 751"/>
                <a:gd name="T9" fmla="*/ 800 h 905"/>
                <a:gd name="T10" fmla="*/ 482 w 751"/>
                <a:gd name="T11" fmla="*/ 754 h 905"/>
                <a:gd name="T12" fmla="*/ 464 w 751"/>
                <a:gd name="T13" fmla="*/ 736 h 905"/>
                <a:gd name="T14" fmla="*/ 434 w 751"/>
                <a:gd name="T15" fmla="*/ 678 h 905"/>
                <a:gd name="T16" fmla="*/ 394 w 751"/>
                <a:gd name="T17" fmla="*/ 614 h 905"/>
                <a:gd name="T18" fmla="*/ 296 w 751"/>
                <a:gd name="T19" fmla="*/ 446 h 905"/>
                <a:gd name="T20" fmla="*/ 252 w 751"/>
                <a:gd name="T21" fmla="*/ 406 h 905"/>
                <a:gd name="T22" fmla="*/ 224 w 751"/>
                <a:gd name="T23" fmla="*/ 396 h 905"/>
                <a:gd name="T24" fmla="*/ 160 w 751"/>
                <a:gd name="T25" fmla="*/ 386 h 905"/>
                <a:gd name="T26" fmla="*/ 10 w 751"/>
                <a:gd name="T27" fmla="*/ 380 h 905"/>
                <a:gd name="T28" fmla="*/ 28 w 751"/>
                <a:gd name="T29" fmla="*/ 338 h 905"/>
                <a:gd name="T30" fmla="*/ 76 w 751"/>
                <a:gd name="T31" fmla="*/ 334 h 905"/>
                <a:gd name="T32" fmla="*/ 122 w 751"/>
                <a:gd name="T33" fmla="*/ 326 h 905"/>
                <a:gd name="T34" fmla="*/ 146 w 751"/>
                <a:gd name="T35" fmla="*/ 318 h 905"/>
                <a:gd name="T36" fmla="*/ 134 w 751"/>
                <a:gd name="T37" fmla="*/ 284 h 905"/>
                <a:gd name="T38" fmla="*/ 136 w 751"/>
                <a:gd name="T39" fmla="*/ 64 h 905"/>
                <a:gd name="T40" fmla="*/ 182 w 751"/>
                <a:gd name="T41" fmla="*/ 48 h 905"/>
                <a:gd name="T42" fmla="*/ 164 w 751"/>
                <a:gd name="T43" fmla="*/ 32 h 905"/>
                <a:gd name="T44" fmla="*/ 166 w 751"/>
                <a:gd name="T45" fmla="*/ 4 h 905"/>
                <a:gd name="T46" fmla="*/ 188 w 751"/>
                <a:gd name="T47" fmla="*/ 6 h 905"/>
                <a:gd name="T48" fmla="*/ 212 w 751"/>
                <a:gd name="T49" fmla="*/ 12 h 905"/>
                <a:gd name="T50" fmla="*/ 246 w 751"/>
                <a:gd name="T51" fmla="*/ 128 h 905"/>
                <a:gd name="T52" fmla="*/ 272 w 751"/>
                <a:gd name="T53" fmla="*/ 224 h 905"/>
                <a:gd name="T54" fmla="*/ 282 w 751"/>
                <a:gd name="T55" fmla="*/ 298 h 905"/>
                <a:gd name="T56" fmla="*/ 310 w 751"/>
                <a:gd name="T57" fmla="*/ 364 h 905"/>
                <a:gd name="T58" fmla="*/ 394 w 751"/>
                <a:gd name="T59" fmla="*/ 480 h 905"/>
                <a:gd name="T60" fmla="*/ 426 w 751"/>
                <a:gd name="T61" fmla="*/ 540 h 905"/>
                <a:gd name="T62" fmla="*/ 476 w 751"/>
                <a:gd name="T63" fmla="*/ 594 h 905"/>
                <a:gd name="T64" fmla="*/ 528 w 751"/>
                <a:gd name="T65" fmla="*/ 632 h 905"/>
                <a:gd name="T66" fmla="*/ 620 w 751"/>
                <a:gd name="T67" fmla="*/ 712 h 905"/>
                <a:gd name="T68" fmla="*/ 640 w 751"/>
                <a:gd name="T69" fmla="*/ 734 h 905"/>
                <a:gd name="T70" fmla="*/ 664 w 751"/>
                <a:gd name="T71" fmla="*/ 762 h 905"/>
                <a:gd name="T72" fmla="*/ 678 w 751"/>
                <a:gd name="T73" fmla="*/ 778 h 905"/>
                <a:gd name="T74" fmla="*/ 690 w 751"/>
                <a:gd name="T75" fmla="*/ 786 h 905"/>
                <a:gd name="T76" fmla="*/ 740 w 751"/>
                <a:gd name="T77" fmla="*/ 852 h 905"/>
                <a:gd name="T78" fmla="*/ 710 w 751"/>
                <a:gd name="T79" fmla="*/ 840 h 905"/>
                <a:gd name="T80" fmla="*/ 666 w 751"/>
                <a:gd name="T81" fmla="*/ 890 h 9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751" h="905">
                  <a:moveTo>
                    <a:pt x="666" y="890"/>
                  </a:moveTo>
                  <a:cubicBezTo>
                    <a:pt x="659" y="889"/>
                    <a:pt x="634" y="860"/>
                    <a:pt x="628" y="858"/>
                  </a:cubicBezTo>
                  <a:cubicBezTo>
                    <a:pt x="621" y="856"/>
                    <a:pt x="610" y="846"/>
                    <a:pt x="610" y="846"/>
                  </a:cubicBezTo>
                  <a:cubicBezTo>
                    <a:pt x="596" y="838"/>
                    <a:pt x="559" y="816"/>
                    <a:pt x="546" y="808"/>
                  </a:cubicBezTo>
                  <a:cubicBezTo>
                    <a:pt x="541" y="806"/>
                    <a:pt x="534" y="800"/>
                    <a:pt x="534" y="800"/>
                  </a:cubicBezTo>
                  <a:cubicBezTo>
                    <a:pt x="523" y="791"/>
                    <a:pt x="493" y="764"/>
                    <a:pt x="482" y="754"/>
                  </a:cubicBezTo>
                  <a:cubicBezTo>
                    <a:pt x="478" y="747"/>
                    <a:pt x="471" y="738"/>
                    <a:pt x="464" y="736"/>
                  </a:cubicBezTo>
                  <a:cubicBezTo>
                    <a:pt x="454" y="724"/>
                    <a:pt x="444" y="691"/>
                    <a:pt x="434" y="678"/>
                  </a:cubicBezTo>
                  <a:cubicBezTo>
                    <a:pt x="422" y="658"/>
                    <a:pt x="417" y="653"/>
                    <a:pt x="394" y="614"/>
                  </a:cubicBezTo>
                  <a:cubicBezTo>
                    <a:pt x="376" y="579"/>
                    <a:pt x="320" y="481"/>
                    <a:pt x="296" y="446"/>
                  </a:cubicBezTo>
                  <a:cubicBezTo>
                    <a:pt x="287" y="437"/>
                    <a:pt x="264" y="414"/>
                    <a:pt x="252" y="406"/>
                  </a:cubicBezTo>
                  <a:cubicBezTo>
                    <a:pt x="245" y="396"/>
                    <a:pt x="239" y="399"/>
                    <a:pt x="224" y="396"/>
                  </a:cubicBezTo>
                  <a:lnTo>
                    <a:pt x="160" y="386"/>
                  </a:lnTo>
                  <a:cubicBezTo>
                    <a:pt x="132" y="384"/>
                    <a:pt x="32" y="388"/>
                    <a:pt x="10" y="380"/>
                  </a:cubicBezTo>
                  <a:cubicBezTo>
                    <a:pt x="0" y="365"/>
                    <a:pt x="11" y="349"/>
                    <a:pt x="28" y="338"/>
                  </a:cubicBezTo>
                  <a:cubicBezTo>
                    <a:pt x="38" y="329"/>
                    <a:pt x="60" y="336"/>
                    <a:pt x="76" y="334"/>
                  </a:cubicBezTo>
                  <a:cubicBezTo>
                    <a:pt x="92" y="332"/>
                    <a:pt x="110" y="329"/>
                    <a:pt x="122" y="326"/>
                  </a:cubicBezTo>
                  <a:cubicBezTo>
                    <a:pt x="131" y="323"/>
                    <a:pt x="138" y="323"/>
                    <a:pt x="146" y="318"/>
                  </a:cubicBezTo>
                  <a:cubicBezTo>
                    <a:pt x="161" y="296"/>
                    <a:pt x="153" y="296"/>
                    <a:pt x="134" y="284"/>
                  </a:cubicBezTo>
                  <a:cubicBezTo>
                    <a:pt x="128" y="263"/>
                    <a:pt x="128" y="103"/>
                    <a:pt x="136" y="64"/>
                  </a:cubicBezTo>
                  <a:cubicBezTo>
                    <a:pt x="144" y="25"/>
                    <a:pt x="177" y="53"/>
                    <a:pt x="182" y="48"/>
                  </a:cubicBezTo>
                  <a:cubicBezTo>
                    <a:pt x="187" y="43"/>
                    <a:pt x="167" y="39"/>
                    <a:pt x="164" y="32"/>
                  </a:cubicBezTo>
                  <a:cubicBezTo>
                    <a:pt x="161" y="25"/>
                    <a:pt x="162" y="8"/>
                    <a:pt x="166" y="4"/>
                  </a:cubicBezTo>
                  <a:cubicBezTo>
                    <a:pt x="170" y="0"/>
                    <a:pt x="180" y="5"/>
                    <a:pt x="188" y="6"/>
                  </a:cubicBezTo>
                  <a:cubicBezTo>
                    <a:pt x="196" y="7"/>
                    <a:pt x="212" y="12"/>
                    <a:pt x="212" y="12"/>
                  </a:cubicBezTo>
                  <a:cubicBezTo>
                    <a:pt x="222" y="31"/>
                    <a:pt x="236" y="93"/>
                    <a:pt x="246" y="128"/>
                  </a:cubicBezTo>
                  <a:cubicBezTo>
                    <a:pt x="256" y="163"/>
                    <a:pt x="266" y="196"/>
                    <a:pt x="272" y="224"/>
                  </a:cubicBezTo>
                  <a:cubicBezTo>
                    <a:pt x="280" y="254"/>
                    <a:pt x="276" y="275"/>
                    <a:pt x="282" y="298"/>
                  </a:cubicBezTo>
                  <a:cubicBezTo>
                    <a:pt x="288" y="321"/>
                    <a:pt x="291" y="334"/>
                    <a:pt x="310" y="364"/>
                  </a:cubicBezTo>
                  <a:cubicBezTo>
                    <a:pt x="324" y="387"/>
                    <a:pt x="375" y="451"/>
                    <a:pt x="394" y="480"/>
                  </a:cubicBezTo>
                  <a:cubicBezTo>
                    <a:pt x="404" y="496"/>
                    <a:pt x="417" y="528"/>
                    <a:pt x="426" y="540"/>
                  </a:cubicBezTo>
                  <a:cubicBezTo>
                    <a:pt x="440" y="559"/>
                    <a:pt x="461" y="579"/>
                    <a:pt x="476" y="594"/>
                  </a:cubicBezTo>
                  <a:cubicBezTo>
                    <a:pt x="493" y="606"/>
                    <a:pt x="514" y="618"/>
                    <a:pt x="528" y="632"/>
                  </a:cubicBezTo>
                  <a:cubicBezTo>
                    <a:pt x="557" y="661"/>
                    <a:pt x="586" y="689"/>
                    <a:pt x="620" y="712"/>
                  </a:cubicBezTo>
                  <a:cubicBezTo>
                    <a:pt x="627" y="723"/>
                    <a:pt x="633" y="725"/>
                    <a:pt x="640" y="734"/>
                  </a:cubicBezTo>
                  <a:cubicBezTo>
                    <a:pt x="648" y="744"/>
                    <a:pt x="653" y="755"/>
                    <a:pt x="664" y="762"/>
                  </a:cubicBezTo>
                  <a:cubicBezTo>
                    <a:pt x="668" y="767"/>
                    <a:pt x="673" y="774"/>
                    <a:pt x="678" y="778"/>
                  </a:cubicBezTo>
                  <a:cubicBezTo>
                    <a:pt x="682" y="781"/>
                    <a:pt x="690" y="786"/>
                    <a:pt x="690" y="786"/>
                  </a:cubicBezTo>
                  <a:cubicBezTo>
                    <a:pt x="700" y="798"/>
                    <a:pt x="737" y="843"/>
                    <a:pt x="740" y="852"/>
                  </a:cubicBezTo>
                  <a:cubicBezTo>
                    <a:pt x="751" y="868"/>
                    <a:pt x="727" y="838"/>
                    <a:pt x="710" y="840"/>
                  </a:cubicBezTo>
                  <a:cubicBezTo>
                    <a:pt x="694" y="850"/>
                    <a:pt x="702" y="905"/>
                    <a:pt x="666" y="890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97" name="Freeform 113"/>
            <p:cNvSpPr>
              <a:spLocks/>
            </p:cNvSpPr>
            <p:nvPr/>
          </p:nvSpPr>
          <p:spPr bwMode="auto">
            <a:xfrm flipH="1">
              <a:off x="1593" y="1348"/>
              <a:ext cx="216" cy="377"/>
            </a:xfrm>
            <a:custGeom>
              <a:avLst/>
              <a:gdLst>
                <a:gd name="T0" fmla="*/ 249 w 424"/>
                <a:gd name="T1" fmla="*/ 352 h 606"/>
                <a:gd name="T2" fmla="*/ 219 w 424"/>
                <a:gd name="T3" fmla="*/ 337 h 606"/>
                <a:gd name="T4" fmla="*/ 0 w 424"/>
                <a:gd name="T5" fmla="*/ 319 h 606"/>
                <a:gd name="T6" fmla="*/ 27 w 424"/>
                <a:gd name="T7" fmla="*/ 304 h 606"/>
                <a:gd name="T8" fmla="*/ 180 w 424"/>
                <a:gd name="T9" fmla="*/ 313 h 606"/>
                <a:gd name="T10" fmla="*/ 234 w 424"/>
                <a:gd name="T11" fmla="*/ 322 h 606"/>
                <a:gd name="T12" fmla="*/ 222 w 424"/>
                <a:gd name="T13" fmla="*/ 295 h 606"/>
                <a:gd name="T14" fmla="*/ 219 w 424"/>
                <a:gd name="T15" fmla="*/ 268 h 606"/>
                <a:gd name="T16" fmla="*/ 216 w 424"/>
                <a:gd name="T17" fmla="*/ 250 h 606"/>
                <a:gd name="T18" fmla="*/ 207 w 424"/>
                <a:gd name="T19" fmla="*/ 184 h 606"/>
                <a:gd name="T20" fmla="*/ 204 w 424"/>
                <a:gd name="T21" fmla="*/ 157 h 606"/>
                <a:gd name="T22" fmla="*/ 183 w 424"/>
                <a:gd name="T23" fmla="*/ 22 h 606"/>
                <a:gd name="T24" fmla="*/ 171 w 424"/>
                <a:gd name="T25" fmla="*/ 4 h 606"/>
                <a:gd name="T26" fmla="*/ 180 w 424"/>
                <a:gd name="T27" fmla="*/ 10 h 606"/>
                <a:gd name="T28" fmla="*/ 198 w 424"/>
                <a:gd name="T29" fmla="*/ 124 h 606"/>
                <a:gd name="T30" fmla="*/ 210 w 424"/>
                <a:gd name="T31" fmla="*/ 160 h 606"/>
                <a:gd name="T32" fmla="*/ 216 w 424"/>
                <a:gd name="T33" fmla="*/ 178 h 606"/>
                <a:gd name="T34" fmla="*/ 240 w 424"/>
                <a:gd name="T35" fmla="*/ 268 h 606"/>
                <a:gd name="T36" fmla="*/ 243 w 424"/>
                <a:gd name="T37" fmla="*/ 304 h 606"/>
                <a:gd name="T38" fmla="*/ 255 w 424"/>
                <a:gd name="T39" fmla="*/ 322 h 606"/>
                <a:gd name="T40" fmla="*/ 264 w 424"/>
                <a:gd name="T41" fmla="*/ 343 h 606"/>
                <a:gd name="T42" fmla="*/ 282 w 424"/>
                <a:gd name="T43" fmla="*/ 355 h 606"/>
                <a:gd name="T44" fmla="*/ 300 w 424"/>
                <a:gd name="T45" fmla="*/ 388 h 606"/>
                <a:gd name="T46" fmla="*/ 327 w 424"/>
                <a:gd name="T47" fmla="*/ 403 h 606"/>
                <a:gd name="T48" fmla="*/ 351 w 424"/>
                <a:gd name="T49" fmla="*/ 460 h 606"/>
                <a:gd name="T50" fmla="*/ 357 w 424"/>
                <a:gd name="T51" fmla="*/ 469 h 606"/>
                <a:gd name="T52" fmla="*/ 366 w 424"/>
                <a:gd name="T53" fmla="*/ 475 h 606"/>
                <a:gd name="T54" fmla="*/ 402 w 424"/>
                <a:gd name="T55" fmla="*/ 538 h 606"/>
                <a:gd name="T56" fmla="*/ 390 w 424"/>
                <a:gd name="T57" fmla="*/ 583 h 606"/>
                <a:gd name="T58" fmla="*/ 384 w 424"/>
                <a:gd name="T59" fmla="*/ 574 h 606"/>
                <a:gd name="T60" fmla="*/ 375 w 424"/>
                <a:gd name="T61" fmla="*/ 568 h 606"/>
                <a:gd name="T62" fmla="*/ 348 w 424"/>
                <a:gd name="T63" fmla="*/ 526 h 606"/>
                <a:gd name="T64" fmla="*/ 285 w 424"/>
                <a:gd name="T65" fmla="*/ 430 h 606"/>
                <a:gd name="T66" fmla="*/ 249 w 424"/>
                <a:gd name="T67" fmla="*/ 352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424" h="606">
                  <a:moveTo>
                    <a:pt x="249" y="352"/>
                  </a:moveTo>
                  <a:cubicBezTo>
                    <a:pt x="228" y="338"/>
                    <a:pt x="238" y="342"/>
                    <a:pt x="219" y="337"/>
                  </a:cubicBezTo>
                  <a:cubicBezTo>
                    <a:pt x="166" y="302"/>
                    <a:pt x="24" y="319"/>
                    <a:pt x="0" y="319"/>
                  </a:cubicBezTo>
                  <a:cubicBezTo>
                    <a:pt x="9" y="313"/>
                    <a:pt x="18" y="310"/>
                    <a:pt x="27" y="304"/>
                  </a:cubicBezTo>
                  <a:cubicBezTo>
                    <a:pt x="93" y="306"/>
                    <a:pt x="122" y="309"/>
                    <a:pt x="180" y="313"/>
                  </a:cubicBezTo>
                  <a:cubicBezTo>
                    <a:pt x="197" y="319"/>
                    <a:pt x="216" y="320"/>
                    <a:pt x="234" y="322"/>
                  </a:cubicBezTo>
                  <a:cubicBezTo>
                    <a:pt x="227" y="301"/>
                    <a:pt x="232" y="309"/>
                    <a:pt x="222" y="295"/>
                  </a:cubicBezTo>
                  <a:cubicBezTo>
                    <a:pt x="230" y="283"/>
                    <a:pt x="227" y="280"/>
                    <a:pt x="219" y="268"/>
                  </a:cubicBezTo>
                  <a:cubicBezTo>
                    <a:pt x="227" y="244"/>
                    <a:pt x="219" y="275"/>
                    <a:pt x="216" y="250"/>
                  </a:cubicBezTo>
                  <a:cubicBezTo>
                    <a:pt x="206" y="180"/>
                    <a:pt x="225" y="211"/>
                    <a:pt x="207" y="184"/>
                  </a:cubicBezTo>
                  <a:cubicBezTo>
                    <a:pt x="210" y="175"/>
                    <a:pt x="204" y="157"/>
                    <a:pt x="204" y="157"/>
                  </a:cubicBezTo>
                  <a:cubicBezTo>
                    <a:pt x="201" y="109"/>
                    <a:pt x="189" y="70"/>
                    <a:pt x="183" y="22"/>
                  </a:cubicBezTo>
                  <a:cubicBezTo>
                    <a:pt x="182" y="15"/>
                    <a:pt x="171" y="11"/>
                    <a:pt x="171" y="4"/>
                  </a:cubicBezTo>
                  <a:cubicBezTo>
                    <a:pt x="171" y="0"/>
                    <a:pt x="177" y="8"/>
                    <a:pt x="180" y="10"/>
                  </a:cubicBezTo>
                  <a:cubicBezTo>
                    <a:pt x="193" y="49"/>
                    <a:pt x="192" y="83"/>
                    <a:pt x="198" y="124"/>
                  </a:cubicBezTo>
                  <a:cubicBezTo>
                    <a:pt x="200" y="135"/>
                    <a:pt x="206" y="149"/>
                    <a:pt x="210" y="160"/>
                  </a:cubicBezTo>
                  <a:cubicBezTo>
                    <a:pt x="212" y="166"/>
                    <a:pt x="216" y="178"/>
                    <a:pt x="216" y="178"/>
                  </a:cubicBezTo>
                  <a:cubicBezTo>
                    <a:pt x="219" y="209"/>
                    <a:pt x="230" y="239"/>
                    <a:pt x="240" y="268"/>
                  </a:cubicBezTo>
                  <a:cubicBezTo>
                    <a:pt x="241" y="280"/>
                    <a:pt x="240" y="292"/>
                    <a:pt x="243" y="304"/>
                  </a:cubicBezTo>
                  <a:cubicBezTo>
                    <a:pt x="245" y="311"/>
                    <a:pt x="255" y="322"/>
                    <a:pt x="255" y="322"/>
                  </a:cubicBezTo>
                  <a:cubicBezTo>
                    <a:pt x="257" y="330"/>
                    <a:pt x="257" y="337"/>
                    <a:pt x="264" y="343"/>
                  </a:cubicBezTo>
                  <a:cubicBezTo>
                    <a:pt x="269" y="348"/>
                    <a:pt x="282" y="355"/>
                    <a:pt x="282" y="355"/>
                  </a:cubicBezTo>
                  <a:cubicBezTo>
                    <a:pt x="287" y="369"/>
                    <a:pt x="286" y="381"/>
                    <a:pt x="300" y="388"/>
                  </a:cubicBezTo>
                  <a:cubicBezTo>
                    <a:pt x="309" y="393"/>
                    <a:pt x="327" y="403"/>
                    <a:pt x="327" y="403"/>
                  </a:cubicBezTo>
                  <a:cubicBezTo>
                    <a:pt x="331" y="424"/>
                    <a:pt x="332" y="447"/>
                    <a:pt x="351" y="460"/>
                  </a:cubicBezTo>
                  <a:cubicBezTo>
                    <a:pt x="353" y="463"/>
                    <a:pt x="354" y="466"/>
                    <a:pt x="357" y="469"/>
                  </a:cubicBezTo>
                  <a:cubicBezTo>
                    <a:pt x="360" y="472"/>
                    <a:pt x="364" y="472"/>
                    <a:pt x="366" y="475"/>
                  </a:cubicBezTo>
                  <a:cubicBezTo>
                    <a:pt x="381" y="492"/>
                    <a:pt x="395" y="517"/>
                    <a:pt x="402" y="538"/>
                  </a:cubicBezTo>
                  <a:cubicBezTo>
                    <a:pt x="405" y="559"/>
                    <a:pt x="424" y="606"/>
                    <a:pt x="390" y="583"/>
                  </a:cubicBezTo>
                  <a:cubicBezTo>
                    <a:pt x="388" y="580"/>
                    <a:pt x="387" y="577"/>
                    <a:pt x="384" y="574"/>
                  </a:cubicBezTo>
                  <a:cubicBezTo>
                    <a:pt x="381" y="571"/>
                    <a:pt x="377" y="571"/>
                    <a:pt x="375" y="568"/>
                  </a:cubicBezTo>
                  <a:cubicBezTo>
                    <a:pt x="365" y="555"/>
                    <a:pt x="362" y="535"/>
                    <a:pt x="348" y="526"/>
                  </a:cubicBezTo>
                  <a:cubicBezTo>
                    <a:pt x="327" y="494"/>
                    <a:pt x="319" y="453"/>
                    <a:pt x="285" y="430"/>
                  </a:cubicBezTo>
                  <a:cubicBezTo>
                    <a:pt x="262" y="396"/>
                    <a:pt x="243" y="397"/>
                    <a:pt x="249" y="352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98" name="Freeform 114"/>
            <p:cNvSpPr>
              <a:spLocks/>
            </p:cNvSpPr>
            <p:nvPr/>
          </p:nvSpPr>
          <p:spPr bwMode="auto">
            <a:xfrm flipH="1">
              <a:off x="1184" y="1837"/>
              <a:ext cx="169" cy="144"/>
            </a:xfrm>
            <a:custGeom>
              <a:avLst/>
              <a:gdLst>
                <a:gd name="T0" fmla="*/ 321 w 331"/>
                <a:gd name="T1" fmla="*/ 120 h 231"/>
                <a:gd name="T2" fmla="*/ 297 w 331"/>
                <a:gd name="T3" fmla="*/ 48 h 231"/>
                <a:gd name="T4" fmla="*/ 273 w 331"/>
                <a:gd name="T5" fmla="*/ 30 h 231"/>
                <a:gd name="T6" fmla="*/ 252 w 331"/>
                <a:gd name="T7" fmla="*/ 12 h 231"/>
                <a:gd name="T8" fmla="*/ 132 w 331"/>
                <a:gd name="T9" fmla="*/ 18 h 231"/>
                <a:gd name="T10" fmla="*/ 126 w 331"/>
                <a:gd name="T11" fmla="*/ 27 h 231"/>
                <a:gd name="T12" fmla="*/ 99 w 331"/>
                <a:gd name="T13" fmla="*/ 30 h 231"/>
                <a:gd name="T14" fmla="*/ 57 w 331"/>
                <a:gd name="T15" fmla="*/ 54 h 231"/>
                <a:gd name="T16" fmla="*/ 39 w 331"/>
                <a:gd name="T17" fmla="*/ 60 h 231"/>
                <a:gd name="T18" fmla="*/ 21 w 331"/>
                <a:gd name="T19" fmla="*/ 84 h 231"/>
                <a:gd name="T20" fmla="*/ 3 w 331"/>
                <a:gd name="T21" fmla="*/ 183 h 231"/>
                <a:gd name="T22" fmla="*/ 42 w 331"/>
                <a:gd name="T23" fmla="*/ 225 h 231"/>
                <a:gd name="T24" fmla="*/ 60 w 331"/>
                <a:gd name="T25" fmla="*/ 213 h 231"/>
                <a:gd name="T26" fmla="*/ 84 w 331"/>
                <a:gd name="T27" fmla="*/ 192 h 231"/>
                <a:gd name="T28" fmla="*/ 135 w 331"/>
                <a:gd name="T29" fmla="*/ 165 h 231"/>
                <a:gd name="T30" fmla="*/ 165 w 331"/>
                <a:gd name="T31" fmla="*/ 138 h 231"/>
                <a:gd name="T32" fmla="*/ 192 w 331"/>
                <a:gd name="T33" fmla="*/ 120 h 231"/>
                <a:gd name="T34" fmla="*/ 240 w 331"/>
                <a:gd name="T35" fmla="*/ 126 h 231"/>
                <a:gd name="T36" fmla="*/ 267 w 331"/>
                <a:gd name="T37" fmla="*/ 138 h 231"/>
                <a:gd name="T38" fmla="*/ 288 w 331"/>
                <a:gd name="T39" fmla="*/ 165 h 231"/>
                <a:gd name="T40" fmla="*/ 306 w 331"/>
                <a:gd name="T41" fmla="*/ 195 h 231"/>
                <a:gd name="T42" fmla="*/ 318 w 331"/>
                <a:gd name="T43" fmla="*/ 213 h 231"/>
                <a:gd name="T44" fmla="*/ 321 w 331"/>
                <a:gd name="T45" fmla="*/ 222 h 231"/>
                <a:gd name="T46" fmla="*/ 321 w 331"/>
                <a:gd name="T47" fmla="*/ 66 h 231"/>
                <a:gd name="T48" fmla="*/ 303 w 331"/>
                <a:gd name="T49" fmla="*/ 57 h 231"/>
                <a:gd name="T50" fmla="*/ 285 w 331"/>
                <a:gd name="T51" fmla="*/ 48 h 231"/>
                <a:gd name="T52" fmla="*/ 282 w 331"/>
                <a:gd name="T53" fmla="*/ 39 h 231"/>
                <a:gd name="T54" fmla="*/ 270 w 331"/>
                <a:gd name="T55" fmla="*/ 33 h 231"/>
                <a:gd name="T56" fmla="*/ 288 w 331"/>
                <a:gd name="T57" fmla="*/ 4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1" h="231">
                  <a:moveTo>
                    <a:pt x="321" y="120"/>
                  </a:moveTo>
                  <a:cubicBezTo>
                    <a:pt x="311" y="89"/>
                    <a:pt x="331" y="59"/>
                    <a:pt x="297" y="48"/>
                  </a:cubicBezTo>
                  <a:cubicBezTo>
                    <a:pt x="290" y="37"/>
                    <a:pt x="284" y="37"/>
                    <a:pt x="273" y="30"/>
                  </a:cubicBezTo>
                  <a:cubicBezTo>
                    <a:pt x="269" y="18"/>
                    <a:pt x="264" y="16"/>
                    <a:pt x="252" y="12"/>
                  </a:cubicBezTo>
                  <a:cubicBezTo>
                    <a:pt x="212" y="13"/>
                    <a:pt x="168" y="0"/>
                    <a:pt x="132" y="18"/>
                  </a:cubicBezTo>
                  <a:cubicBezTo>
                    <a:pt x="129" y="20"/>
                    <a:pt x="129" y="26"/>
                    <a:pt x="126" y="27"/>
                  </a:cubicBezTo>
                  <a:cubicBezTo>
                    <a:pt x="117" y="30"/>
                    <a:pt x="108" y="29"/>
                    <a:pt x="99" y="30"/>
                  </a:cubicBezTo>
                  <a:cubicBezTo>
                    <a:pt x="80" y="36"/>
                    <a:pt x="75" y="46"/>
                    <a:pt x="57" y="54"/>
                  </a:cubicBezTo>
                  <a:cubicBezTo>
                    <a:pt x="51" y="57"/>
                    <a:pt x="39" y="60"/>
                    <a:pt x="39" y="60"/>
                  </a:cubicBezTo>
                  <a:cubicBezTo>
                    <a:pt x="32" y="70"/>
                    <a:pt x="25" y="73"/>
                    <a:pt x="21" y="84"/>
                  </a:cubicBezTo>
                  <a:cubicBezTo>
                    <a:pt x="20" y="101"/>
                    <a:pt x="0" y="160"/>
                    <a:pt x="3" y="183"/>
                  </a:cubicBezTo>
                  <a:cubicBezTo>
                    <a:pt x="6" y="193"/>
                    <a:pt x="38" y="217"/>
                    <a:pt x="42" y="225"/>
                  </a:cubicBezTo>
                  <a:cubicBezTo>
                    <a:pt x="45" y="231"/>
                    <a:pt x="60" y="213"/>
                    <a:pt x="60" y="213"/>
                  </a:cubicBezTo>
                  <a:cubicBezTo>
                    <a:pt x="66" y="204"/>
                    <a:pt x="84" y="192"/>
                    <a:pt x="84" y="192"/>
                  </a:cubicBezTo>
                  <a:cubicBezTo>
                    <a:pt x="95" y="175"/>
                    <a:pt x="118" y="176"/>
                    <a:pt x="135" y="165"/>
                  </a:cubicBezTo>
                  <a:cubicBezTo>
                    <a:pt x="142" y="154"/>
                    <a:pt x="153" y="142"/>
                    <a:pt x="165" y="138"/>
                  </a:cubicBezTo>
                  <a:cubicBezTo>
                    <a:pt x="174" y="129"/>
                    <a:pt x="182" y="127"/>
                    <a:pt x="192" y="120"/>
                  </a:cubicBezTo>
                  <a:cubicBezTo>
                    <a:pt x="196" y="120"/>
                    <a:pt x="229" y="121"/>
                    <a:pt x="240" y="126"/>
                  </a:cubicBezTo>
                  <a:cubicBezTo>
                    <a:pt x="249" y="130"/>
                    <a:pt x="267" y="138"/>
                    <a:pt x="267" y="138"/>
                  </a:cubicBezTo>
                  <a:cubicBezTo>
                    <a:pt x="271" y="153"/>
                    <a:pt x="276" y="157"/>
                    <a:pt x="288" y="165"/>
                  </a:cubicBezTo>
                  <a:cubicBezTo>
                    <a:pt x="292" y="177"/>
                    <a:pt x="299" y="184"/>
                    <a:pt x="306" y="195"/>
                  </a:cubicBezTo>
                  <a:cubicBezTo>
                    <a:pt x="310" y="201"/>
                    <a:pt x="316" y="206"/>
                    <a:pt x="318" y="213"/>
                  </a:cubicBezTo>
                  <a:cubicBezTo>
                    <a:pt x="319" y="216"/>
                    <a:pt x="321" y="225"/>
                    <a:pt x="321" y="222"/>
                  </a:cubicBezTo>
                  <a:cubicBezTo>
                    <a:pt x="322" y="170"/>
                    <a:pt x="321" y="118"/>
                    <a:pt x="321" y="66"/>
                  </a:cubicBezTo>
                  <a:cubicBezTo>
                    <a:pt x="318" y="51"/>
                    <a:pt x="314" y="40"/>
                    <a:pt x="303" y="57"/>
                  </a:cubicBezTo>
                  <a:cubicBezTo>
                    <a:pt x="297" y="55"/>
                    <a:pt x="289" y="53"/>
                    <a:pt x="285" y="48"/>
                  </a:cubicBezTo>
                  <a:cubicBezTo>
                    <a:pt x="283" y="46"/>
                    <a:pt x="284" y="41"/>
                    <a:pt x="282" y="39"/>
                  </a:cubicBezTo>
                  <a:cubicBezTo>
                    <a:pt x="279" y="36"/>
                    <a:pt x="273" y="36"/>
                    <a:pt x="270" y="33"/>
                  </a:cubicBezTo>
                  <a:lnTo>
                    <a:pt x="288" y="42"/>
                  </a:lnTo>
                </a:path>
              </a:pathLst>
            </a:custGeom>
            <a:solidFill>
              <a:srgbClr val="909FA4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299" name="Freeform 115"/>
            <p:cNvSpPr>
              <a:spLocks/>
            </p:cNvSpPr>
            <p:nvPr/>
          </p:nvSpPr>
          <p:spPr bwMode="auto">
            <a:xfrm flipH="1">
              <a:off x="1225" y="1808"/>
              <a:ext cx="91" cy="121"/>
            </a:xfrm>
            <a:custGeom>
              <a:avLst/>
              <a:gdLst>
                <a:gd name="T0" fmla="*/ 162 w 181"/>
                <a:gd name="T1" fmla="*/ 17 h 194"/>
                <a:gd name="T2" fmla="*/ 123 w 181"/>
                <a:gd name="T3" fmla="*/ 125 h 194"/>
                <a:gd name="T4" fmla="*/ 78 w 181"/>
                <a:gd name="T5" fmla="*/ 149 h 194"/>
                <a:gd name="T6" fmla="*/ 60 w 181"/>
                <a:gd name="T7" fmla="*/ 155 h 194"/>
                <a:gd name="T8" fmla="*/ 51 w 181"/>
                <a:gd name="T9" fmla="*/ 158 h 194"/>
                <a:gd name="T10" fmla="*/ 24 w 181"/>
                <a:gd name="T11" fmla="*/ 176 h 194"/>
                <a:gd name="T12" fmla="*/ 0 w 181"/>
                <a:gd name="T13" fmla="*/ 194 h 194"/>
                <a:gd name="T14" fmla="*/ 57 w 181"/>
                <a:gd name="T15" fmla="*/ 119 h 194"/>
                <a:gd name="T16" fmla="*/ 75 w 181"/>
                <a:gd name="T17" fmla="*/ 83 h 194"/>
                <a:gd name="T18" fmla="*/ 102 w 181"/>
                <a:gd name="T19" fmla="*/ 74 h 194"/>
                <a:gd name="T20" fmla="*/ 111 w 181"/>
                <a:gd name="T21" fmla="*/ 71 h 194"/>
                <a:gd name="T22" fmla="*/ 111 w 181"/>
                <a:gd name="T23" fmla="*/ 44 h 194"/>
                <a:gd name="T24" fmla="*/ 105 w 181"/>
                <a:gd name="T25" fmla="*/ 26 h 194"/>
                <a:gd name="T26" fmla="*/ 162 w 181"/>
                <a:gd name="T27" fmla="*/ 1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1" h="194">
                  <a:moveTo>
                    <a:pt x="162" y="17"/>
                  </a:moveTo>
                  <a:cubicBezTo>
                    <a:pt x="159" y="93"/>
                    <a:pt x="181" y="113"/>
                    <a:pt x="123" y="125"/>
                  </a:cubicBezTo>
                  <a:cubicBezTo>
                    <a:pt x="118" y="128"/>
                    <a:pt x="83" y="147"/>
                    <a:pt x="78" y="149"/>
                  </a:cubicBezTo>
                  <a:cubicBezTo>
                    <a:pt x="72" y="151"/>
                    <a:pt x="66" y="153"/>
                    <a:pt x="60" y="155"/>
                  </a:cubicBezTo>
                  <a:cubicBezTo>
                    <a:pt x="57" y="156"/>
                    <a:pt x="51" y="158"/>
                    <a:pt x="51" y="158"/>
                  </a:cubicBezTo>
                  <a:cubicBezTo>
                    <a:pt x="42" y="167"/>
                    <a:pt x="34" y="169"/>
                    <a:pt x="24" y="176"/>
                  </a:cubicBezTo>
                  <a:cubicBezTo>
                    <a:pt x="17" y="187"/>
                    <a:pt x="11" y="187"/>
                    <a:pt x="0" y="194"/>
                  </a:cubicBezTo>
                  <a:cubicBezTo>
                    <a:pt x="13" y="156"/>
                    <a:pt x="21" y="143"/>
                    <a:pt x="57" y="119"/>
                  </a:cubicBezTo>
                  <a:cubicBezTo>
                    <a:pt x="63" y="109"/>
                    <a:pt x="65" y="89"/>
                    <a:pt x="75" y="83"/>
                  </a:cubicBezTo>
                  <a:cubicBezTo>
                    <a:pt x="83" y="78"/>
                    <a:pt x="93" y="77"/>
                    <a:pt x="102" y="74"/>
                  </a:cubicBezTo>
                  <a:cubicBezTo>
                    <a:pt x="105" y="73"/>
                    <a:pt x="111" y="71"/>
                    <a:pt x="111" y="71"/>
                  </a:cubicBezTo>
                  <a:cubicBezTo>
                    <a:pt x="115" y="58"/>
                    <a:pt x="116" y="62"/>
                    <a:pt x="111" y="44"/>
                  </a:cubicBezTo>
                  <a:cubicBezTo>
                    <a:pt x="109" y="38"/>
                    <a:pt x="105" y="26"/>
                    <a:pt x="105" y="26"/>
                  </a:cubicBezTo>
                  <a:cubicBezTo>
                    <a:pt x="114" y="0"/>
                    <a:pt x="105" y="17"/>
                    <a:pt x="162" y="17"/>
                  </a:cubicBezTo>
                  <a:close/>
                </a:path>
              </a:pathLst>
            </a:custGeom>
            <a:solidFill>
              <a:srgbClr val="FAB46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00" name="Freeform 116"/>
            <p:cNvSpPr>
              <a:spLocks/>
            </p:cNvSpPr>
            <p:nvPr/>
          </p:nvSpPr>
          <p:spPr bwMode="auto">
            <a:xfrm flipH="1">
              <a:off x="1081" y="1822"/>
              <a:ext cx="420" cy="1001"/>
            </a:xfrm>
            <a:custGeom>
              <a:avLst/>
              <a:gdLst>
                <a:gd name="T0" fmla="*/ 647 w 873"/>
                <a:gd name="T1" fmla="*/ 194 h 2002"/>
                <a:gd name="T2" fmla="*/ 669 w 873"/>
                <a:gd name="T3" fmla="*/ 421 h 2002"/>
                <a:gd name="T4" fmla="*/ 710 w 873"/>
                <a:gd name="T5" fmla="*/ 607 h 2002"/>
                <a:gd name="T6" fmla="*/ 755 w 873"/>
                <a:gd name="T7" fmla="*/ 786 h 2002"/>
                <a:gd name="T8" fmla="*/ 707 w 873"/>
                <a:gd name="T9" fmla="*/ 913 h 2002"/>
                <a:gd name="T10" fmla="*/ 729 w 873"/>
                <a:gd name="T11" fmla="*/ 1006 h 2002"/>
                <a:gd name="T12" fmla="*/ 764 w 873"/>
                <a:gd name="T13" fmla="*/ 1077 h 2002"/>
                <a:gd name="T14" fmla="*/ 869 w 873"/>
                <a:gd name="T15" fmla="*/ 1530 h 2002"/>
                <a:gd name="T16" fmla="*/ 834 w 873"/>
                <a:gd name="T17" fmla="*/ 1858 h 2002"/>
                <a:gd name="T18" fmla="*/ 689 w 873"/>
                <a:gd name="T19" fmla="*/ 1909 h 2002"/>
                <a:gd name="T20" fmla="*/ 402 w 873"/>
                <a:gd name="T21" fmla="*/ 1906 h 2002"/>
                <a:gd name="T22" fmla="*/ 268 w 873"/>
                <a:gd name="T23" fmla="*/ 1840 h 2002"/>
                <a:gd name="T24" fmla="*/ 285 w 873"/>
                <a:gd name="T25" fmla="*/ 1621 h 2002"/>
                <a:gd name="T26" fmla="*/ 260 w 873"/>
                <a:gd name="T27" fmla="*/ 1554 h 2002"/>
                <a:gd name="T28" fmla="*/ 215 w 873"/>
                <a:gd name="T29" fmla="*/ 1407 h 2002"/>
                <a:gd name="T30" fmla="*/ 296 w 873"/>
                <a:gd name="T31" fmla="*/ 1264 h 2002"/>
                <a:gd name="T32" fmla="*/ 381 w 873"/>
                <a:gd name="T33" fmla="*/ 1006 h 2002"/>
                <a:gd name="T34" fmla="*/ 311 w 873"/>
                <a:gd name="T35" fmla="*/ 883 h 2002"/>
                <a:gd name="T36" fmla="*/ 231 w 873"/>
                <a:gd name="T37" fmla="*/ 928 h 2002"/>
                <a:gd name="T38" fmla="*/ 190 w 873"/>
                <a:gd name="T39" fmla="*/ 984 h 2002"/>
                <a:gd name="T40" fmla="*/ 127 w 873"/>
                <a:gd name="T41" fmla="*/ 798 h 2002"/>
                <a:gd name="T42" fmla="*/ 108 w 873"/>
                <a:gd name="T43" fmla="*/ 593 h 2002"/>
                <a:gd name="T44" fmla="*/ 209 w 873"/>
                <a:gd name="T45" fmla="*/ 548 h 2002"/>
                <a:gd name="T46" fmla="*/ 193 w 873"/>
                <a:gd name="T47" fmla="*/ 484 h 2002"/>
                <a:gd name="T48" fmla="*/ 136 w 873"/>
                <a:gd name="T49" fmla="*/ 447 h 2002"/>
                <a:gd name="T50" fmla="*/ 22 w 873"/>
                <a:gd name="T51" fmla="*/ 425 h 2002"/>
                <a:gd name="T52" fmla="*/ 3 w 873"/>
                <a:gd name="T53" fmla="*/ 347 h 2002"/>
                <a:gd name="T54" fmla="*/ 41 w 873"/>
                <a:gd name="T55" fmla="*/ 52 h 2002"/>
                <a:gd name="T56" fmla="*/ 79 w 873"/>
                <a:gd name="T57" fmla="*/ 15 h 2002"/>
                <a:gd name="T58" fmla="*/ 273 w 873"/>
                <a:gd name="T59" fmla="*/ 104 h 2002"/>
                <a:gd name="T60" fmla="*/ 311 w 873"/>
                <a:gd name="T61" fmla="*/ 119 h 2002"/>
                <a:gd name="T62" fmla="*/ 396 w 873"/>
                <a:gd name="T63" fmla="*/ 104 h 2002"/>
                <a:gd name="T64" fmla="*/ 333 w 873"/>
                <a:gd name="T65" fmla="*/ 194 h 2002"/>
                <a:gd name="T66" fmla="*/ 317 w 873"/>
                <a:gd name="T67" fmla="*/ 227 h 2002"/>
                <a:gd name="T68" fmla="*/ 406 w 873"/>
                <a:gd name="T69" fmla="*/ 261 h 2002"/>
                <a:gd name="T70" fmla="*/ 498 w 873"/>
                <a:gd name="T71" fmla="*/ 190 h 2002"/>
                <a:gd name="T72" fmla="*/ 542 w 873"/>
                <a:gd name="T73" fmla="*/ 149 h 2002"/>
                <a:gd name="T74" fmla="*/ 590 w 873"/>
                <a:gd name="T75" fmla="*/ 101 h 2002"/>
                <a:gd name="T76" fmla="*/ 612 w 873"/>
                <a:gd name="T77" fmla="*/ 60 h 2002"/>
                <a:gd name="T78" fmla="*/ 647 w 873"/>
                <a:gd name="T79" fmla="*/ 119 h 20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73" h="2002">
                  <a:moveTo>
                    <a:pt x="647" y="119"/>
                  </a:moveTo>
                  <a:cubicBezTo>
                    <a:pt x="646" y="144"/>
                    <a:pt x="631" y="178"/>
                    <a:pt x="647" y="194"/>
                  </a:cubicBezTo>
                  <a:cubicBezTo>
                    <a:pt x="652" y="199"/>
                    <a:pt x="666" y="201"/>
                    <a:pt x="666" y="201"/>
                  </a:cubicBezTo>
                  <a:cubicBezTo>
                    <a:pt x="667" y="275"/>
                    <a:pt x="667" y="348"/>
                    <a:pt x="669" y="421"/>
                  </a:cubicBezTo>
                  <a:cubicBezTo>
                    <a:pt x="669" y="439"/>
                    <a:pt x="691" y="466"/>
                    <a:pt x="691" y="466"/>
                  </a:cubicBezTo>
                  <a:cubicBezTo>
                    <a:pt x="693" y="516"/>
                    <a:pt x="697" y="560"/>
                    <a:pt x="710" y="607"/>
                  </a:cubicBezTo>
                  <a:cubicBezTo>
                    <a:pt x="711" y="621"/>
                    <a:pt x="711" y="635"/>
                    <a:pt x="713" y="648"/>
                  </a:cubicBezTo>
                  <a:cubicBezTo>
                    <a:pt x="721" y="678"/>
                    <a:pt x="752" y="749"/>
                    <a:pt x="755" y="786"/>
                  </a:cubicBezTo>
                  <a:cubicBezTo>
                    <a:pt x="772" y="815"/>
                    <a:pt x="756" y="853"/>
                    <a:pt x="732" y="872"/>
                  </a:cubicBezTo>
                  <a:cubicBezTo>
                    <a:pt x="725" y="886"/>
                    <a:pt x="719" y="904"/>
                    <a:pt x="707" y="913"/>
                  </a:cubicBezTo>
                  <a:cubicBezTo>
                    <a:pt x="693" y="938"/>
                    <a:pt x="697" y="975"/>
                    <a:pt x="717" y="991"/>
                  </a:cubicBezTo>
                  <a:cubicBezTo>
                    <a:pt x="725" y="1021"/>
                    <a:pt x="712" y="986"/>
                    <a:pt x="729" y="1006"/>
                  </a:cubicBezTo>
                  <a:cubicBezTo>
                    <a:pt x="766" y="1050"/>
                    <a:pt x="724" y="1015"/>
                    <a:pt x="752" y="1036"/>
                  </a:cubicBezTo>
                  <a:cubicBezTo>
                    <a:pt x="756" y="1051"/>
                    <a:pt x="757" y="1063"/>
                    <a:pt x="764" y="1077"/>
                  </a:cubicBezTo>
                  <a:cubicBezTo>
                    <a:pt x="777" y="1184"/>
                    <a:pt x="834" y="1230"/>
                    <a:pt x="827" y="1399"/>
                  </a:cubicBezTo>
                  <a:cubicBezTo>
                    <a:pt x="838" y="1469"/>
                    <a:pt x="869" y="1507"/>
                    <a:pt x="869" y="1530"/>
                  </a:cubicBezTo>
                  <a:cubicBezTo>
                    <a:pt x="873" y="1565"/>
                    <a:pt x="866" y="1606"/>
                    <a:pt x="850" y="1610"/>
                  </a:cubicBezTo>
                  <a:cubicBezTo>
                    <a:pt x="844" y="1665"/>
                    <a:pt x="851" y="1794"/>
                    <a:pt x="834" y="1858"/>
                  </a:cubicBezTo>
                  <a:cubicBezTo>
                    <a:pt x="817" y="1922"/>
                    <a:pt x="770" y="1986"/>
                    <a:pt x="746" y="1994"/>
                  </a:cubicBezTo>
                  <a:cubicBezTo>
                    <a:pt x="722" y="2002"/>
                    <a:pt x="724" y="1921"/>
                    <a:pt x="689" y="1909"/>
                  </a:cubicBezTo>
                  <a:cubicBezTo>
                    <a:pt x="667" y="1910"/>
                    <a:pt x="602" y="1950"/>
                    <a:pt x="539" y="1924"/>
                  </a:cubicBezTo>
                  <a:cubicBezTo>
                    <a:pt x="491" y="1924"/>
                    <a:pt x="446" y="1898"/>
                    <a:pt x="402" y="1906"/>
                  </a:cubicBezTo>
                  <a:cubicBezTo>
                    <a:pt x="358" y="1914"/>
                    <a:pt x="296" y="1981"/>
                    <a:pt x="274" y="1970"/>
                  </a:cubicBezTo>
                  <a:cubicBezTo>
                    <a:pt x="252" y="1959"/>
                    <a:pt x="263" y="1881"/>
                    <a:pt x="268" y="1840"/>
                  </a:cubicBezTo>
                  <a:cubicBezTo>
                    <a:pt x="266" y="1814"/>
                    <a:pt x="309" y="1744"/>
                    <a:pt x="304" y="1722"/>
                  </a:cubicBezTo>
                  <a:cubicBezTo>
                    <a:pt x="302" y="1668"/>
                    <a:pt x="316" y="1645"/>
                    <a:pt x="285" y="1621"/>
                  </a:cubicBezTo>
                  <a:cubicBezTo>
                    <a:pt x="281" y="1605"/>
                    <a:pt x="272" y="1591"/>
                    <a:pt x="266" y="1576"/>
                  </a:cubicBezTo>
                  <a:cubicBezTo>
                    <a:pt x="263" y="1569"/>
                    <a:pt x="262" y="1561"/>
                    <a:pt x="260" y="1554"/>
                  </a:cubicBezTo>
                  <a:cubicBezTo>
                    <a:pt x="259" y="1550"/>
                    <a:pt x="257" y="1543"/>
                    <a:pt x="257" y="1543"/>
                  </a:cubicBezTo>
                  <a:cubicBezTo>
                    <a:pt x="263" y="1502"/>
                    <a:pt x="198" y="1446"/>
                    <a:pt x="215" y="1407"/>
                  </a:cubicBezTo>
                  <a:cubicBezTo>
                    <a:pt x="220" y="1396"/>
                    <a:pt x="216" y="1376"/>
                    <a:pt x="220" y="1365"/>
                  </a:cubicBezTo>
                  <a:cubicBezTo>
                    <a:pt x="223" y="1357"/>
                    <a:pt x="296" y="1264"/>
                    <a:pt x="296" y="1264"/>
                  </a:cubicBezTo>
                  <a:cubicBezTo>
                    <a:pt x="316" y="1230"/>
                    <a:pt x="328" y="1206"/>
                    <a:pt x="342" y="1163"/>
                  </a:cubicBezTo>
                  <a:cubicBezTo>
                    <a:pt x="339" y="1150"/>
                    <a:pt x="333" y="1025"/>
                    <a:pt x="381" y="1006"/>
                  </a:cubicBezTo>
                  <a:cubicBezTo>
                    <a:pt x="414" y="966"/>
                    <a:pt x="364" y="968"/>
                    <a:pt x="342" y="965"/>
                  </a:cubicBezTo>
                  <a:cubicBezTo>
                    <a:pt x="316" y="918"/>
                    <a:pt x="371" y="873"/>
                    <a:pt x="311" y="883"/>
                  </a:cubicBezTo>
                  <a:cubicBezTo>
                    <a:pt x="302" y="912"/>
                    <a:pt x="273" y="911"/>
                    <a:pt x="251" y="913"/>
                  </a:cubicBezTo>
                  <a:cubicBezTo>
                    <a:pt x="244" y="918"/>
                    <a:pt x="238" y="923"/>
                    <a:pt x="231" y="928"/>
                  </a:cubicBezTo>
                  <a:cubicBezTo>
                    <a:pt x="228" y="930"/>
                    <a:pt x="230" y="935"/>
                    <a:pt x="228" y="939"/>
                  </a:cubicBezTo>
                  <a:cubicBezTo>
                    <a:pt x="218" y="961"/>
                    <a:pt x="210" y="976"/>
                    <a:pt x="190" y="984"/>
                  </a:cubicBezTo>
                  <a:cubicBezTo>
                    <a:pt x="150" y="973"/>
                    <a:pt x="173" y="927"/>
                    <a:pt x="136" y="898"/>
                  </a:cubicBezTo>
                  <a:cubicBezTo>
                    <a:pt x="134" y="856"/>
                    <a:pt x="133" y="835"/>
                    <a:pt x="127" y="798"/>
                  </a:cubicBezTo>
                  <a:cubicBezTo>
                    <a:pt x="125" y="712"/>
                    <a:pt x="127" y="714"/>
                    <a:pt x="117" y="660"/>
                  </a:cubicBezTo>
                  <a:cubicBezTo>
                    <a:pt x="115" y="625"/>
                    <a:pt x="108" y="610"/>
                    <a:pt x="108" y="593"/>
                  </a:cubicBezTo>
                  <a:cubicBezTo>
                    <a:pt x="108" y="575"/>
                    <a:pt x="104" y="559"/>
                    <a:pt x="120" y="552"/>
                  </a:cubicBezTo>
                  <a:cubicBezTo>
                    <a:pt x="137" y="544"/>
                    <a:pt x="188" y="554"/>
                    <a:pt x="209" y="548"/>
                  </a:cubicBezTo>
                  <a:cubicBezTo>
                    <a:pt x="223" y="542"/>
                    <a:pt x="257" y="525"/>
                    <a:pt x="251" y="511"/>
                  </a:cubicBezTo>
                  <a:cubicBezTo>
                    <a:pt x="248" y="501"/>
                    <a:pt x="207" y="493"/>
                    <a:pt x="193" y="484"/>
                  </a:cubicBezTo>
                  <a:cubicBezTo>
                    <a:pt x="180" y="476"/>
                    <a:pt x="178" y="461"/>
                    <a:pt x="168" y="455"/>
                  </a:cubicBezTo>
                  <a:cubicBezTo>
                    <a:pt x="159" y="439"/>
                    <a:pt x="151" y="452"/>
                    <a:pt x="136" y="447"/>
                  </a:cubicBezTo>
                  <a:cubicBezTo>
                    <a:pt x="112" y="455"/>
                    <a:pt x="85" y="451"/>
                    <a:pt x="60" y="447"/>
                  </a:cubicBezTo>
                  <a:cubicBezTo>
                    <a:pt x="54" y="440"/>
                    <a:pt x="54" y="429"/>
                    <a:pt x="22" y="425"/>
                  </a:cubicBezTo>
                  <a:cubicBezTo>
                    <a:pt x="17" y="419"/>
                    <a:pt x="22" y="391"/>
                    <a:pt x="22" y="391"/>
                  </a:cubicBezTo>
                  <a:cubicBezTo>
                    <a:pt x="22" y="378"/>
                    <a:pt x="7" y="400"/>
                    <a:pt x="3" y="347"/>
                  </a:cubicBezTo>
                  <a:cubicBezTo>
                    <a:pt x="1" y="298"/>
                    <a:pt x="0" y="145"/>
                    <a:pt x="6" y="97"/>
                  </a:cubicBezTo>
                  <a:cubicBezTo>
                    <a:pt x="13" y="48"/>
                    <a:pt x="33" y="65"/>
                    <a:pt x="41" y="52"/>
                  </a:cubicBezTo>
                  <a:cubicBezTo>
                    <a:pt x="45" y="39"/>
                    <a:pt x="49" y="29"/>
                    <a:pt x="60" y="22"/>
                  </a:cubicBezTo>
                  <a:cubicBezTo>
                    <a:pt x="67" y="19"/>
                    <a:pt x="79" y="15"/>
                    <a:pt x="79" y="15"/>
                  </a:cubicBezTo>
                  <a:cubicBezTo>
                    <a:pt x="236" y="21"/>
                    <a:pt x="132" y="0"/>
                    <a:pt x="193" y="48"/>
                  </a:cubicBezTo>
                  <a:cubicBezTo>
                    <a:pt x="211" y="81"/>
                    <a:pt x="242" y="94"/>
                    <a:pt x="273" y="104"/>
                  </a:cubicBezTo>
                  <a:cubicBezTo>
                    <a:pt x="273" y="104"/>
                    <a:pt x="296" y="113"/>
                    <a:pt x="301" y="116"/>
                  </a:cubicBezTo>
                  <a:cubicBezTo>
                    <a:pt x="304" y="117"/>
                    <a:pt x="311" y="119"/>
                    <a:pt x="311" y="119"/>
                  </a:cubicBezTo>
                  <a:cubicBezTo>
                    <a:pt x="341" y="116"/>
                    <a:pt x="373" y="107"/>
                    <a:pt x="400" y="86"/>
                  </a:cubicBezTo>
                  <a:cubicBezTo>
                    <a:pt x="424" y="93"/>
                    <a:pt x="410" y="99"/>
                    <a:pt x="396" y="104"/>
                  </a:cubicBezTo>
                  <a:cubicBezTo>
                    <a:pt x="375" y="129"/>
                    <a:pt x="356" y="154"/>
                    <a:pt x="339" y="183"/>
                  </a:cubicBezTo>
                  <a:cubicBezTo>
                    <a:pt x="337" y="186"/>
                    <a:pt x="334" y="190"/>
                    <a:pt x="333" y="194"/>
                  </a:cubicBezTo>
                  <a:cubicBezTo>
                    <a:pt x="332" y="198"/>
                    <a:pt x="332" y="201"/>
                    <a:pt x="330" y="205"/>
                  </a:cubicBezTo>
                  <a:cubicBezTo>
                    <a:pt x="326" y="212"/>
                    <a:pt x="317" y="227"/>
                    <a:pt x="317" y="227"/>
                  </a:cubicBezTo>
                  <a:cubicBezTo>
                    <a:pt x="318" y="243"/>
                    <a:pt x="309" y="268"/>
                    <a:pt x="320" y="276"/>
                  </a:cubicBezTo>
                  <a:cubicBezTo>
                    <a:pt x="344" y="291"/>
                    <a:pt x="384" y="278"/>
                    <a:pt x="406" y="261"/>
                  </a:cubicBezTo>
                  <a:cubicBezTo>
                    <a:pt x="424" y="229"/>
                    <a:pt x="444" y="221"/>
                    <a:pt x="469" y="201"/>
                  </a:cubicBezTo>
                  <a:cubicBezTo>
                    <a:pt x="478" y="195"/>
                    <a:pt x="498" y="190"/>
                    <a:pt x="498" y="190"/>
                  </a:cubicBezTo>
                  <a:cubicBezTo>
                    <a:pt x="505" y="181"/>
                    <a:pt x="514" y="163"/>
                    <a:pt x="523" y="157"/>
                  </a:cubicBezTo>
                  <a:cubicBezTo>
                    <a:pt x="530" y="153"/>
                    <a:pt x="537" y="154"/>
                    <a:pt x="542" y="149"/>
                  </a:cubicBezTo>
                  <a:cubicBezTo>
                    <a:pt x="553" y="140"/>
                    <a:pt x="559" y="132"/>
                    <a:pt x="571" y="127"/>
                  </a:cubicBezTo>
                  <a:cubicBezTo>
                    <a:pt x="578" y="113"/>
                    <a:pt x="586" y="116"/>
                    <a:pt x="590" y="101"/>
                  </a:cubicBezTo>
                  <a:cubicBezTo>
                    <a:pt x="588" y="86"/>
                    <a:pt x="574" y="60"/>
                    <a:pt x="574" y="60"/>
                  </a:cubicBezTo>
                  <a:cubicBezTo>
                    <a:pt x="588" y="48"/>
                    <a:pt x="597" y="53"/>
                    <a:pt x="612" y="60"/>
                  </a:cubicBezTo>
                  <a:cubicBezTo>
                    <a:pt x="619" y="73"/>
                    <a:pt x="628" y="92"/>
                    <a:pt x="641" y="97"/>
                  </a:cubicBezTo>
                  <a:cubicBezTo>
                    <a:pt x="649" y="111"/>
                    <a:pt x="647" y="103"/>
                    <a:pt x="647" y="119"/>
                  </a:cubicBezTo>
                  <a:close/>
                </a:path>
              </a:pathLst>
            </a:custGeom>
            <a:solidFill>
              <a:srgbClr val="333333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01" name="Freeform 117"/>
            <p:cNvSpPr>
              <a:spLocks/>
            </p:cNvSpPr>
            <p:nvPr/>
          </p:nvSpPr>
          <p:spPr bwMode="auto">
            <a:xfrm flipH="1">
              <a:off x="1204" y="1929"/>
              <a:ext cx="243" cy="357"/>
            </a:xfrm>
            <a:custGeom>
              <a:avLst/>
              <a:gdLst>
                <a:gd name="T0" fmla="*/ 436 w 476"/>
                <a:gd name="T1" fmla="*/ 153 h 576"/>
                <a:gd name="T2" fmla="*/ 418 w 476"/>
                <a:gd name="T3" fmla="*/ 177 h 576"/>
                <a:gd name="T4" fmla="*/ 400 w 476"/>
                <a:gd name="T5" fmla="*/ 183 h 576"/>
                <a:gd name="T6" fmla="*/ 391 w 476"/>
                <a:gd name="T7" fmla="*/ 186 h 576"/>
                <a:gd name="T8" fmla="*/ 379 w 476"/>
                <a:gd name="T9" fmla="*/ 204 h 576"/>
                <a:gd name="T10" fmla="*/ 364 w 476"/>
                <a:gd name="T11" fmla="*/ 234 h 576"/>
                <a:gd name="T12" fmla="*/ 349 w 476"/>
                <a:gd name="T13" fmla="*/ 249 h 576"/>
                <a:gd name="T14" fmla="*/ 331 w 476"/>
                <a:gd name="T15" fmla="*/ 255 h 576"/>
                <a:gd name="T16" fmla="*/ 313 w 476"/>
                <a:gd name="T17" fmla="*/ 282 h 576"/>
                <a:gd name="T18" fmla="*/ 295 w 476"/>
                <a:gd name="T19" fmla="*/ 294 h 576"/>
                <a:gd name="T20" fmla="*/ 256 w 476"/>
                <a:gd name="T21" fmla="*/ 327 h 576"/>
                <a:gd name="T22" fmla="*/ 223 w 476"/>
                <a:gd name="T23" fmla="*/ 417 h 576"/>
                <a:gd name="T24" fmla="*/ 196 w 476"/>
                <a:gd name="T25" fmla="*/ 438 h 576"/>
                <a:gd name="T26" fmla="*/ 133 w 476"/>
                <a:gd name="T27" fmla="*/ 498 h 576"/>
                <a:gd name="T28" fmla="*/ 124 w 476"/>
                <a:gd name="T29" fmla="*/ 516 h 576"/>
                <a:gd name="T30" fmla="*/ 94 w 476"/>
                <a:gd name="T31" fmla="*/ 540 h 576"/>
                <a:gd name="T32" fmla="*/ 76 w 476"/>
                <a:gd name="T33" fmla="*/ 549 h 576"/>
                <a:gd name="T34" fmla="*/ 64 w 476"/>
                <a:gd name="T35" fmla="*/ 576 h 576"/>
                <a:gd name="T36" fmla="*/ 52 w 476"/>
                <a:gd name="T37" fmla="*/ 465 h 576"/>
                <a:gd name="T38" fmla="*/ 49 w 476"/>
                <a:gd name="T39" fmla="*/ 441 h 576"/>
                <a:gd name="T40" fmla="*/ 43 w 476"/>
                <a:gd name="T41" fmla="*/ 429 h 576"/>
                <a:gd name="T42" fmla="*/ 31 w 476"/>
                <a:gd name="T43" fmla="*/ 354 h 576"/>
                <a:gd name="T44" fmla="*/ 16 w 476"/>
                <a:gd name="T45" fmla="*/ 318 h 576"/>
                <a:gd name="T46" fmla="*/ 94 w 476"/>
                <a:gd name="T47" fmla="*/ 285 h 576"/>
                <a:gd name="T48" fmla="*/ 124 w 476"/>
                <a:gd name="T49" fmla="*/ 273 h 576"/>
                <a:gd name="T50" fmla="*/ 142 w 476"/>
                <a:gd name="T51" fmla="*/ 249 h 576"/>
                <a:gd name="T52" fmla="*/ 157 w 476"/>
                <a:gd name="T53" fmla="*/ 234 h 576"/>
                <a:gd name="T54" fmla="*/ 175 w 476"/>
                <a:gd name="T55" fmla="*/ 228 h 576"/>
                <a:gd name="T56" fmla="*/ 196 w 476"/>
                <a:gd name="T57" fmla="*/ 201 h 576"/>
                <a:gd name="T58" fmla="*/ 220 w 476"/>
                <a:gd name="T59" fmla="*/ 171 h 576"/>
                <a:gd name="T60" fmla="*/ 238 w 476"/>
                <a:gd name="T61" fmla="*/ 159 h 576"/>
                <a:gd name="T62" fmla="*/ 247 w 476"/>
                <a:gd name="T63" fmla="*/ 153 h 576"/>
                <a:gd name="T64" fmla="*/ 274 w 476"/>
                <a:gd name="T65" fmla="*/ 120 h 576"/>
                <a:gd name="T66" fmla="*/ 292 w 476"/>
                <a:gd name="T67" fmla="*/ 114 h 576"/>
                <a:gd name="T68" fmla="*/ 313 w 476"/>
                <a:gd name="T69" fmla="*/ 93 h 576"/>
                <a:gd name="T70" fmla="*/ 325 w 476"/>
                <a:gd name="T71" fmla="*/ 111 h 576"/>
                <a:gd name="T72" fmla="*/ 316 w 476"/>
                <a:gd name="T73" fmla="*/ 132 h 576"/>
                <a:gd name="T74" fmla="*/ 319 w 476"/>
                <a:gd name="T75" fmla="*/ 123 h 576"/>
                <a:gd name="T76" fmla="*/ 331 w 476"/>
                <a:gd name="T77" fmla="*/ 105 h 576"/>
                <a:gd name="T78" fmla="*/ 361 w 476"/>
                <a:gd name="T79" fmla="*/ 48 h 576"/>
                <a:gd name="T80" fmla="*/ 382 w 476"/>
                <a:gd name="T81" fmla="*/ 30 h 576"/>
                <a:gd name="T82" fmla="*/ 379 w 476"/>
                <a:gd name="T83" fmla="*/ 21 h 576"/>
                <a:gd name="T84" fmla="*/ 367 w 476"/>
                <a:gd name="T85" fmla="*/ 18 h 576"/>
                <a:gd name="T86" fmla="*/ 388 w 476"/>
                <a:gd name="T87" fmla="*/ 0 h 576"/>
                <a:gd name="T88" fmla="*/ 436 w 476"/>
                <a:gd name="T89" fmla="*/ 6 h 576"/>
                <a:gd name="T90" fmla="*/ 475 w 476"/>
                <a:gd name="T91" fmla="*/ 24 h 576"/>
                <a:gd name="T92" fmla="*/ 463 w 476"/>
                <a:gd name="T93" fmla="*/ 105 h 576"/>
                <a:gd name="T94" fmla="*/ 460 w 476"/>
                <a:gd name="T95" fmla="*/ 138 h 576"/>
                <a:gd name="T96" fmla="*/ 436 w 476"/>
                <a:gd name="T97" fmla="*/ 1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6" h="576">
                  <a:moveTo>
                    <a:pt x="436" y="153"/>
                  </a:moveTo>
                  <a:cubicBezTo>
                    <a:pt x="430" y="162"/>
                    <a:pt x="429" y="172"/>
                    <a:pt x="418" y="177"/>
                  </a:cubicBezTo>
                  <a:cubicBezTo>
                    <a:pt x="412" y="180"/>
                    <a:pt x="406" y="181"/>
                    <a:pt x="400" y="183"/>
                  </a:cubicBezTo>
                  <a:cubicBezTo>
                    <a:pt x="397" y="184"/>
                    <a:pt x="391" y="186"/>
                    <a:pt x="391" y="186"/>
                  </a:cubicBezTo>
                  <a:cubicBezTo>
                    <a:pt x="387" y="192"/>
                    <a:pt x="383" y="198"/>
                    <a:pt x="379" y="204"/>
                  </a:cubicBezTo>
                  <a:cubicBezTo>
                    <a:pt x="368" y="220"/>
                    <a:pt x="384" y="227"/>
                    <a:pt x="364" y="234"/>
                  </a:cubicBezTo>
                  <a:cubicBezTo>
                    <a:pt x="359" y="242"/>
                    <a:pt x="358" y="245"/>
                    <a:pt x="349" y="249"/>
                  </a:cubicBezTo>
                  <a:cubicBezTo>
                    <a:pt x="343" y="252"/>
                    <a:pt x="331" y="255"/>
                    <a:pt x="331" y="255"/>
                  </a:cubicBezTo>
                  <a:cubicBezTo>
                    <a:pt x="323" y="263"/>
                    <a:pt x="321" y="275"/>
                    <a:pt x="313" y="282"/>
                  </a:cubicBezTo>
                  <a:cubicBezTo>
                    <a:pt x="308" y="287"/>
                    <a:pt x="295" y="294"/>
                    <a:pt x="295" y="294"/>
                  </a:cubicBezTo>
                  <a:cubicBezTo>
                    <a:pt x="285" y="309"/>
                    <a:pt x="274" y="322"/>
                    <a:pt x="256" y="327"/>
                  </a:cubicBezTo>
                  <a:cubicBezTo>
                    <a:pt x="254" y="352"/>
                    <a:pt x="249" y="400"/>
                    <a:pt x="223" y="417"/>
                  </a:cubicBezTo>
                  <a:cubicBezTo>
                    <a:pt x="201" y="431"/>
                    <a:pt x="210" y="424"/>
                    <a:pt x="196" y="438"/>
                  </a:cubicBezTo>
                  <a:cubicBezTo>
                    <a:pt x="183" y="478"/>
                    <a:pt x="171" y="485"/>
                    <a:pt x="133" y="498"/>
                  </a:cubicBezTo>
                  <a:cubicBezTo>
                    <a:pt x="122" y="531"/>
                    <a:pt x="140" y="481"/>
                    <a:pt x="124" y="516"/>
                  </a:cubicBezTo>
                  <a:cubicBezTo>
                    <a:pt x="114" y="539"/>
                    <a:pt x="120" y="535"/>
                    <a:pt x="94" y="540"/>
                  </a:cubicBezTo>
                  <a:cubicBezTo>
                    <a:pt x="88" y="544"/>
                    <a:pt x="80" y="544"/>
                    <a:pt x="76" y="549"/>
                  </a:cubicBezTo>
                  <a:cubicBezTo>
                    <a:pt x="70" y="557"/>
                    <a:pt x="69" y="568"/>
                    <a:pt x="64" y="576"/>
                  </a:cubicBezTo>
                  <a:cubicBezTo>
                    <a:pt x="55" y="550"/>
                    <a:pt x="83" y="475"/>
                    <a:pt x="52" y="465"/>
                  </a:cubicBezTo>
                  <a:cubicBezTo>
                    <a:pt x="47" y="451"/>
                    <a:pt x="34" y="451"/>
                    <a:pt x="49" y="441"/>
                  </a:cubicBezTo>
                  <a:cubicBezTo>
                    <a:pt x="67" y="415"/>
                    <a:pt x="48" y="449"/>
                    <a:pt x="43" y="429"/>
                  </a:cubicBezTo>
                  <a:cubicBezTo>
                    <a:pt x="26" y="360"/>
                    <a:pt x="44" y="394"/>
                    <a:pt x="31" y="354"/>
                  </a:cubicBezTo>
                  <a:cubicBezTo>
                    <a:pt x="29" y="337"/>
                    <a:pt x="33" y="324"/>
                    <a:pt x="16" y="318"/>
                  </a:cubicBezTo>
                  <a:cubicBezTo>
                    <a:pt x="0" y="270"/>
                    <a:pt x="64" y="286"/>
                    <a:pt x="94" y="285"/>
                  </a:cubicBezTo>
                  <a:cubicBezTo>
                    <a:pt x="104" y="278"/>
                    <a:pt x="113" y="277"/>
                    <a:pt x="124" y="273"/>
                  </a:cubicBezTo>
                  <a:cubicBezTo>
                    <a:pt x="131" y="262"/>
                    <a:pt x="131" y="256"/>
                    <a:pt x="142" y="249"/>
                  </a:cubicBezTo>
                  <a:cubicBezTo>
                    <a:pt x="147" y="241"/>
                    <a:pt x="148" y="238"/>
                    <a:pt x="157" y="234"/>
                  </a:cubicBezTo>
                  <a:cubicBezTo>
                    <a:pt x="163" y="231"/>
                    <a:pt x="175" y="228"/>
                    <a:pt x="175" y="228"/>
                  </a:cubicBezTo>
                  <a:cubicBezTo>
                    <a:pt x="179" y="217"/>
                    <a:pt x="196" y="201"/>
                    <a:pt x="196" y="201"/>
                  </a:cubicBezTo>
                  <a:cubicBezTo>
                    <a:pt x="201" y="185"/>
                    <a:pt x="207" y="178"/>
                    <a:pt x="220" y="171"/>
                  </a:cubicBezTo>
                  <a:cubicBezTo>
                    <a:pt x="226" y="167"/>
                    <a:pt x="232" y="163"/>
                    <a:pt x="238" y="159"/>
                  </a:cubicBezTo>
                  <a:cubicBezTo>
                    <a:pt x="241" y="157"/>
                    <a:pt x="247" y="153"/>
                    <a:pt x="247" y="153"/>
                  </a:cubicBezTo>
                  <a:cubicBezTo>
                    <a:pt x="254" y="142"/>
                    <a:pt x="261" y="126"/>
                    <a:pt x="274" y="120"/>
                  </a:cubicBezTo>
                  <a:cubicBezTo>
                    <a:pt x="280" y="117"/>
                    <a:pt x="292" y="114"/>
                    <a:pt x="292" y="114"/>
                  </a:cubicBezTo>
                  <a:cubicBezTo>
                    <a:pt x="306" y="93"/>
                    <a:pt x="297" y="98"/>
                    <a:pt x="313" y="93"/>
                  </a:cubicBezTo>
                  <a:cubicBezTo>
                    <a:pt x="344" y="96"/>
                    <a:pt x="346" y="97"/>
                    <a:pt x="325" y="111"/>
                  </a:cubicBezTo>
                  <a:cubicBezTo>
                    <a:pt x="320" y="118"/>
                    <a:pt x="316" y="122"/>
                    <a:pt x="316" y="132"/>
                  </a:cubicBezTo>
                  <a:cubicBezTo>
                    <a:pt x="316" y="135"/>
                    <a:pt x="317" y="126"/>
                    <a:pt x="319" y="123"/>
                  </a:cubicBezTo>
                  <a:cubicBezTo>
                    <a:pt x="323" y="117"/>
                    <a:pt x="331" y="105"/>
                    <a:pt x="331" y="105"/>
                  </a:cubicBezTo>
                  <a:cubicBezTo>
                    <a:pt x="336" y="65"/>
                    <a:pt x="341" y="77"/>
                    <a:pt x="361" y="48"/>
                  </a:cubicBezTo>
                  <a:cubicBezTo>
                    <a:pt x="356" y="32"/>
                    <a:pt x="368" y="33"/>
                    <a:pt x="382" y="30"/>
                  </a:cubicBezTo>
                  <a:cubicBezTo>
                    <a:pt x="381" y="27"/>
                    <a:pt x="381" y="23"/>
                    <a:pt x="379" y="21"/>
                  </a:cubicBezTo>
                  <a:cubicBezTo>
                    <a:pt x="376" y="18"/>
                    <a:pt x="369" y="21"/>
                    <a:pt x="367" y="18"/>
                  </a:cubicBezTo>
                  <a:cubicBezTo>
                    <a:pt x="360" y="9"/>
                    <a:pt x="384" y="1"/>
                    <a:pt x="388" y="0"/>
                  </a:cubicBezTo>
                  <a:cubicBezTo>
                    <a:pt x="395" y="1"/>
                    <a:pt x="423" y="0"/>
                    <a:pt x="436" y="6"/>
                  </a:cubicBezTo>
                  <a:cubicBezTo>
                    <a:pt x="449" y="13"/>
                    <a:pt x="460" y="20"/>
                    <a:pt x="475" y="24"/>
                  </a:cubicBezTo>
                  <a:cubicBezTo>
                    <a:pt x="471" y="99"/>
                    <a:pt x="476" y="67"/>
                    <a:pt x="463" y="105"/>
                  </a:cubicBezTo>
                  <a:cubicBezTo>
                    <a:pt x="462" y="116"/>
                    <a:pt x="465" y="128"/>
                    <a:pt x="460" y="138"/>
                  </a:cubicBezTo>
                  <a:cubicBezTo>
                    <a:pt x="453" y="151"/>
                    <a:pt x="428" y="136"/>
                    <a:pt x="436" y="153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02" name="Freeform 118"/>
            <p:cNvSpPr>
              <a:spLocks/>
            </p:cNvSpPr>
            <p:nvPr/>
          </p:nvSpPr>
          <p:spPr bwMode="auto">
            <a:xfrm flipH="1">
              <a:off x="1202" y="1852"/>
              <a:ext cx="234" cy="208"/>
            </a:xfrm>
            <a:custGeom>
              <a:avLst/>
              <a:gdLst>
                <a:gd name="T0" fmla="*/ 333 w 459"/>
                <a:gd name="T1" fmla="*/ 175 h 336"/>
                <a:gd name="T2" fmla="*/ 288 w 459"/>
                <a:gd name="T3" fmla="*/ 202 h 336"/>
                <a:gd name="T4" fmla="*/ 270 w 459"/>
                <a:gd name="T5" fmla="*/ 217 h 336"/>
                <a:gd name="T6" fmla="*/ 252 w 459"/>
                <a:gd name="T7" fmla="*/ 253 h 336"/>
                <a:gd name="T8" fmla="*/ 207 w 459"/>
                <a:gd name="T9" fmla="*/ 274 h 336"/>
                <a:gd name="T10" fmla="*/ 156 w 459"/>
                <a:gd name="T11" fmla="*/ 313 h 336"/>
                <a:gd name="T12" fmla="*/ 144 w 459"/>
                <a:gd name="T13" fmla="*/ 313 h 336"/>
                <a:gd name="T14" fmla="*/ 150 w 459"/>
                <a:gd name="T15" fmla="*/ 202 h 336"/>
                <a:gd name="T16" fmla="*/ 129 w 459"/>
                <a:gd name="T17" fmla="*/ 166 h 336"/>
                <a:gd name="T18" fmla="*/ 117 w 459"/>
                <a:gd name="T19" fmla="*/ 154 h 336"/>
                <a:gd name="T20" fmla="*/ 84 w 459"/>
                <a:gd name="T21" fmla="*/ 148 h 336"/>
                <a:gd name="T22" fmla="*/ 66 w 459"/>
                <a:gd name="T23" fmla="*/ 130 h 336"/>
                <a:gd name="T24" fmla="*/ 48 w 459"/>
                <a:gd name="T25" fmla="*/ 109 h 336"/>
                <a:gd name="T26" fmla="*/ 0 w 459"/>
                <a:gd name="T27" fmla="*/ 97 h 336"/>
                <a:gd name="T28" fmla="*/ 3 w 459"/>
                <a:gd name="T29" fmla="*/ 88 h 336"/>
                <a:gd name="T30" fmla="*/ 6 w 459"/>
                <a:gd name="T31" fmla="*/ 43 h 336"/>
                <a:gd name="T32" fmla="*/ 21 w 459"/>
                <a:gd name="T33" fmla="*/ 25 h 336"/>
                <a:gd name="T34" fmla="*/ 24 w 459"/>
                <a:gd name="T35" fmla="*/ 7 h 336"/>
                <a:gd name="T36" fmla="*/ 66 w 459"/>
                <a:gd name="T37" fmla="*/ 16 h 336"/>
                <a:gd name="T38" fmla="*/ 69 w 459"/>
                <a:gd name="T39" fmla="*/ 25 h 336"/>
                <a:gd name="T40" fmla="*/ 117 w 459"/>
                <a:gd name="T41" fmla="*/ 49 h 336"/>
                <a:gd name="T42" fmla="*/ 147 w 459"/>
                <a:gd name="T43" fmla="*/ 58 h 336"/>
                <a:gd name="T44" fmla="*/ 183 w 459"/>
                <a:gd name="T45" fmla="*/ 58 h 336"/>
                <a:gd name="T46" fmla="*/ 234 w 459"/>
                <a:gd name="T47" fmla="*/ 43 h 336"/>
                <a:gd name="T48" fmla="*/ 206 w 459"/>
                <a:gd name="T49" fmla="*/ 58 h 336"/>
                <a:gd name="T50" fmla="*/ 176 w 459"/>
                <a:gd name="T51" fmla="*/ 105 h 336"/>
                <a:gd name="T52" fmla="*/ 159 w 459"/>
                <a:gd name="T53" fmla="*/ 135 h 336"/>
                <a:gd name="T54" fmla="*/ 159 w 459"/>
                <a:gd name="T55" fmla="*/ 168 h 336"/>
                <a:gd name="T56" fmla="*/ 182 w 459"/>
                <a:gd name="T57" fmla="*/ 190 h 336"/>
                <a:gd name="T58" fmla="*/ 248 w 459"/>
                <a:gd name="T59" fmla="*/ 183 h 336"/>
                <a:gd name="T60" fmla="*/ 288 w 459"/>
                <a:gd name="T61" fmla="*/ 141 h 336"/>
                <a:gd name="T62" fmla="*/ 329 w 459"/>
                <a:gd name="T63" fmla="*/ 121 h 336"/>
                <a:gd name="T64" fmla="*/ 360 w 459"/>
                <a:gd name="T65" fmla="*/ 103 h 336"/>
                <a:gd name="T66" fmla="*/ 401 w 459"/>
                <a:gd name="T67" fmla="*/ 81 h 336"/>
                <a:gd name="T68" fmla="*/ 444 w 459"/>
                <a:gd name="T69" fmla="*/ 37 h 336"/>
                <a:gd name="T70" fmla="*/ 459 w 459"/>
                <a:gd name="T71" fmla="*/ 40 h 336"/>
                <a:gd name="T72" fmla="*/ 456 w 459"/>
                <a:gd name="T73" fmla="*/ 106 h 336"/>
                <a:gd name="T74" fmla="*/ 435 w 459"/>
                <a:gd name="T75" fmla="*/ 121 h 336"/>
                <a:gd name="T76" fmla="*/ 354 w 459"/>
                <a:gd name="T77" fmla="*/ 136 h 336"/>
                <a:gd name="T78" fmla="*/ 348 w 459"/>
                <a:gd name="T79" fmla="*/ 160 h 336"/>
                <a:gd name="T80" fmla="*/ 333 w 459"/>
                <a:gd name="T81" fmla="*/ 178 h 336"/>
                <a:gd name="T82" fmla="*/ 321 w 459"/>
                <a:gd name="T83" fmla="*/ 196 h 336"/>
                <a:gd name="T84" fmla="*/ 285 w 459"/>
                <a:gd name="T85" fmla="*/ 208 h 336"/>
                <a:gd name="T86" fmla="*/ 267 w 459"/>
                <a:gd name="T87" fmla="*/ 220 h 336"/>
                <a:gd name="T88" fmla="*/ 258 w 459"/>
                <a:gd name="T89" fmla="*/ 241 h 336"/>
                <a:gd name="T90" fmla="*/ 258 w 459"/>
                <a:gd name="T91" fmla="*/ 259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9" h="336">
                  <a:moveTo>
                    <a:pt x="333" y="175"/>
                  </a:moveTo>
                  <a:cubicBezTo>
                    <a:pt x="317" y="191"/>
                    <a:pt x="310" y="199"/>
                    <a:pt x="288" y="202"/>
                  </a:cubicBezTo>
                  <a:cubicBezTo>
                    <a:pt x="282" y="206"/>
                    <a:pt x="273" y="211"/>
                    <a:pt x="270" y="217"/>
                  </a:cubicBezTo>
                  <a:cubicBezTo>
                    <a:pt x="266" y="225"/>
                    <a:pt x="263" y="249"/>
                    <a:pt x="252" y="253"/>
                  </a:cubicBezTo>
                  <a:cubicBezTo>
                    <a:pt x="237" y="258"/>
                    <a:pt x="221" y="265"/>
                    <a:pt x="207" y="274"/>
                  </a:cubicBezTo>
                  <a:cubicBezTo>
                    <a:pt x="198" y="288"/>
                    <a:pt x="173" y="307"/>
                    <a:pt x="156" y="313"/>
                  </a:cubicBezTo>
                  <a:cubicBezTo>
                    <a:pt x="155" y="314"/>
                    <a:pt x="145" y="336"/>
                    <a:pt x="144" y="313"/>
                  </a:cubicBezTo>
                  <a:cubicBezTo>
                    <a:pt x="142" y="245"/>
                    <a:pt x="143" y="244"/>
                    <a:pt x="150" y="202"/>
                  </a:cubicBezTo>
                  <a:cubicBezTo>
                    <a:pt x="147" y="158"/>
                    <a:pt x="156" y="148"/>
                    <a:pt x="129" y="166"/>
                  </a:cubicBezTo>
                  <a:cubicBezTo>
                    <a:pt x="105" y="158"/>
                    <a:pt x="133" y="170"/>
                    <a:pt x="117" y="154"/>
                  </a:cubicBezTo>
                  <a:cubicBezTo>
                    <a:pt x="109" y="146"/>
                    <a:pt x="95" y="149"/>
                    <a:pt x="84" y="148"/>
                  </a:cubicBezTo>
                  <a:cubicBezTo>
                    <a:pt x="73" y="140"/>
                    <a:pt x="61" y="145"/>
                    <a:pt x="66" y="130"/>
                  </a:cubicBezTo>
                  <a:cubicBezTo>
                    <a:pt x="51" y="125"/>
                    <a:pt x="56" y="119"/>
                    <a:pt x="48" y="109"/>
                  </a:cubicBezTo>
                  <a:cubicBezTo>
                    <a:pt x="39" y="98"/>
                    <a:pt x="12" y="98"/>
                    <a:pt x="0" y="97"/>
                  </a:cubicBezTo>
                  <a:cubicBezTo>
                    <a:pt x="1" y="94"/>
                    <a:pt x="3" y="91"/>
                    <a:pt x="3" y="88"/>
                  </a:cubicBezTo>
                  <a:cubicBezTo>
                    <a:pt x="5" y="73"/>
                    <a:pt x="3" y="58"/>
                    <a:pt x="6" y="43"/>
                  </a:cubicBezTo>
                  <a:cubicBezTo>
                    <a:pt x="8" y="35"/>
                    <a:pt x="17" y="31"/>
                    <a:pt x="21" y="25"/>
                  </a:cubicBezTo>
                  <a:cubicBezTo>
                    <a:pt x="22" y="19"/>
                    <a:pt x="19" y="10"/>
                    <a:pt x="24" y="7"/>
                  </a:cubicBezTo>
                  <a:cubicBezTo>
                    <a:pt x="37" y="0"/>
                    <a:pt x="66" y="16"/>
                    <a:pt x="66" y="16"/>
                  </a:cubicBezTo>
                  <a:cubicBezTo>
                    <a:pt x="67" y="19"/>
                    <a:pt x="66" y="23"/>
                    <a:pt x="69" y="25"/>
                  </a:cubicBezTo>
                  <a:cubicBezTo>
                    <a:pt x="78" y="31"/>
                    <a:pt x="106" y="44"/>
                    <a:pt x="117" y="49"/>
                  </a:cubicBezTo>
                  <a:cubicBezTo>
                    <a:pt x="130" y="54"/>
                    <a:pt x="136" y="57"/>
                    <a:pt x="147" y="58"/>
                  </a:cubicBezTo>
                  <a:cubicBezTo>
                    <a:pt x="163" y="62"/>
                    <a:pt x="169" y="60"/>
                    <a:pt x="183" y="58"/>
                  </a:cubicBezTo>
                  <a:cubicBezTo>
                    <a:pt x="197" y="56"/>
                    <a:pt x="230" y="43"/>
                    <a:pt x="234" y="43"/>
                  </a:cubicBezTo>
                  <a:cubicBezTo>
                    <a:pt x="225" y="56"/>
                    <a:pt x="221" y="53"/>
                    <a:pt x="206" y="58"/>
                  </a:cubicBezTo>
                  <a:cubicBezTo>
                    <a:pt x="195" y="70"/>
                    <a:pt x="184" y="92"/>
                    <a:pt x="176" y="105"/>
                  </a:cubicBezTo>
                  <a:cubicBezTo>
                    <a:pt x="168" y="118"/>
                    <a:pt x="162" y="125"/>
                    <a:pt x="159" y="135"/>
                  </a:cubicBezTo>
                  <a:cubicBezTo>
                    <a:pt x="156" y="151"/>
                    <a:pt x="155" y="159"/>
                    <a:pt x="159" y="168"/>
                  </a:cubicBezTo>
                  <a:cubicBezTo>
                    <a:pt x="163" y="177"/>
                    <a:pt x="167" y="188"/>
                    <a:pt x="182" y="190"/>
                  </a:cubicBezTo>
                  <a:cubicBezTo>
                    <a:pt x="197" y="192"/>
                    <a:pt x="230" y="191"/>
                    <a:pt x="248" y="183"/>
                  </a:cubicBezTo>
                  <a:cubicBezTo>
                    <a:pt x="267" y="173"/>
                    <a:pt x="278" y="152"/>
                    <a:pt x="288" y="141"/>
                  </a:cubicBezTo>
                  <a:cubicBezTo>
                    <a:pt x="301" y="129"/>
                    <a:pt x="319" y="128"/>
                    <a:pt x="329" y="121"/>
                  </a:cubicBezTo>
                  <a:cubicBezTo>
                    <a:pt x="346" y="117"/>
                    <a:pt x="348" y="111"/>
                    <a:pt x="360" y="103"/>
                  </a:cubicBezTo>
                  <a:cubicBezTo>
                    <a:pt x="364" y="91"/>
                    <a:pt x="389" y="85"/>
                    <a:pt x="401" y="81"/>
                  </a:cubicBezTo>
                  <a:cubicBezTo>
                    <a:pt x="412" y="69"/>
                    <a:pt x="434" y="44"/>
                    <a:pt x="444" y="37"/>
                  </a:cubicBezTo>
                  <a:cubicBezTo>
                    <a:pt x="437" y="7"/>
                    <a:pt x="448" y="36"/>
                    <a:pt x="459" y="40"/>
                  </a:cubicBezTo>
                  <a:cubicBezTo>
                    <a:pt x="458" y="62"/>
                    <a:pt x="458" y="84"/>
                    <a:pt x="456" y="106"/>
                  </a:cubicBezTo>
                  <a:cubicBezTo>
                    <a:pt x="455" y="115"/>
                    <a:pt x="435" y="121"/>
                    <a:pt x="435" y="121"/>
                  </a:cubicBezTo>
                  <a:cubicBezTo>
                    <a:pt x="416" y="140"/>
                    <a:pt x="379" y="134"/>
                    <a:pt x="354" y="136"/>
                  </a:cubicBezTo>
                  <a:cubicBezTo>
                    <a:pt x="337" y="148"/>
                    <a:pt x="356" y="144"/>
                    <a:pt x="348" y="160"/>
                  </a:cubicBezTo>
                  <a:cubicBezTo>
                    <a:pt x="342" y="173"/>
                    <a:pt x="342" y="166"/>
                    <a:pt x="333" y="178"/>
                  </a:cubicBezTo>
                  <a:cubicBezTo>
                    <a:pt x="329" y="184"/>
                    <a:pt x="321" y="196"/>
                    <a:pt x="321" y="196"/>
                  </a:cubicBezTo>
                  <a:cubicBezTo>
                    <a:pt x="305" y="186"/>
                    <a:pt x="299" y="199"/>
                    <a:pt x="285" y="208"/>
                  </a:cubicBezTo>
                  <a:cubicBezTo>
                    <a:pt x="279" y="212"/>
                    <a:pt x="267" y="220"/>
                    <a:pt x="267" y="220"/>
                  </a:cubicBezTo>
                  <a:cubicBezTo>
                    <a:pt x="262" y="227"/>
                    <a:pt x="258" y="232"/>
                    <a:pt x="258" y="241"/>
                  </a:cubicBezTo>
                  <a:lnTo>
                    <a:pt x="258" y="259"/>
                  </a:lnTo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03" name="Freeform 119"/>
            <p:cNvSpPr>
              <a:spLocks/>
            </p:cNvSpPr>
            <p:nvPr/>
          </p:nvSpPr>
          <p:spPr bwMode="auto">
            <a:xfrm flipH="1">
              <a:off x="1418" y="1830"/>
              <a:ext cx="79" cy="214"/>
            </a:xfrm>
            <a:custGeom>
              <a:avLst/>
              <a:gdLst>
                <a:gd name="T0" fmla="*/ 140 w 154"/>
                <a:gd name="T1" fmla="*/ 44 h 345"/>
                <a:gd name="T2" fmla="*/ 111 w 154"/>
                <a:gd name="T3" fmla="*/ 47 h 345"/>
                <a:gd name="T4" fmla="*/ 104 w 154"/>
                <a:gd name="T5" fmla="*/ 56 h 345"/>
                <a:gd name="T6" fmla="*/ 95 w 154"/>
                <a:gd name="T7" fmla="*/ 80 h 345"/>
                <a:gd name="T8" fmla="*/ 87 w 154"/>
                <a:gd name="T9" fmla="*/ 111 h 345"/>
                <a:gd name="T10" fmla="*/ 78 w 154"/>
                <a:gd name="T11" fmla="*/ 129 h 345"/>
                <a:gd name="T12" fmla="*/ 83 w 154"/>
                <a:gd name="T13" fmla="*/ 222 h 345"/>
                <a:gd name="T14" fmla="*/ 74 w 154"/>
                <a:gd name="T15" fmla="*/ 237 h 345"/>
                <a:gd name="T16" fmla="*/ 63 w 154"/>
                <a:gd name="T17" fmla="*/ 237 h 345"/>
                <a:gd name="T18" fmla="*/ 33 w 154"/>
                <a:gd name="T19" fmla="*/ 222 h 345"/>
                <a:gd name="T20" fmla="*/ 47 w 154"/>
                <a:gd name="T21" fmla="*/ 201 h 345"/>
                <a:gd name="T22" fmla="*/ 39 w 154"/>
                <a:gd name="T23" fmla="*/ 86 h 345"/>
                <a:gd name="T24" fmla="*/ 35 w 154"/>
                <a:gd name="T25" fmla="*/ 105 h 345"/>
                <a:gd name="T26" fmla="*/ 36 w 154"/>
                <a:gd name="T27" fmla="*/ 257 h 345"/>
                <a:gd name="T28" fmla="*/ 47 w 154"/>
                <a:gd name="T29" fmla="*/ 266 h 345"/>
                <a:gd name="T30" fmla="*/ 59 w 154"/>
                <a:gd name="T31" fmla="*/ 303 h 345"/>
                <a:gd name="T32" fmla="*/ 102 w 154"/>
                <a:gd name="T33" fmla="*/ 312 h 345"/>
                <a:gd name="T34" fmla="*/ 114 w 154"/>
                <a:gd name="T35" fmla="*/ 321 h 345"/>
                <a:gd name="T36" fmla="*/ 123 w 154"/>
                <a:gd name="T37" fmla="*/ 333 h 345"/>
                <a:gd name="T38" fmla="*/ 101 w 154"/>
                <a:gd name="T39" fmla="*/ 338 h 345"/>
                <a:gd name="T40" fmla="*/ 53 w 154"/>
                <a:gd name="T41" fmla="*/ 333 h 345"/>
                <a:gd name="T42" fmla="*/ 24 w 154"/>
                <a:gd name="T43" fmla="*/ 318 h 345"/>
                <a:gd name="T44" fmla="*/ 21 w 154"/>
                <a:gd name="T45" fmla="*/ 297 h 345"/>
                <a:gd name="T46" fmla="*/ 11 w 154"/>
                <a:gd name="T47" fmla="*/ 285 h 345"/>
                <a:gd name="T48" fmla="*/ 8 w 154"/>
                <a:gd name="T49" fmla="*/ 270 h 345"/>
                <a:gd name="T50" fmla="*/ 9 w 154"/>
                <a:gd name="T51" fmla="*/ 69 h 345"/>
                <a:gd name="T52" fmla="*/ 21 w 154"/>
                <a:gd name="T53" fmla="*/ 54 h 345"/>
                <a:gd name="T54" fmla="*/ 32 w 154"/>
                <a:gd name="T55" fmla="*/ 44 h 345"/>
                <a:gd name="T56" fmla="*/ 50 w 154"/>
                <a:gd name="T57" fmla="*/ 20 h 345"/>
                <a:gd name="T58" fmla="*/ 81 w 154"/>
                <a:gd name="T59" fmla="*/ 15 h 345"/>
                <a:gd name="T60" fmla="*/ 107 w 154"/>
                <a:gd name="T61" fmla="*/ 11 h 345"/>
                <a:gd name="T62" fmla="*/ 140 w 154"/>
                <a:gd name="T63" fmla="*/ 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4" h="345">
                  <a:moveTo>
                    <a:pt x="140" y="44"/>
                  </a:moveTo>
                  <a:cubicBezTo>
                    <a:pt x="130" y="44"/>
                    <a:pt x="118" y="40"/>
                    <a:pt x="111" y="47"/>
                  </a:cubicBezTo>
                  <a:cubicBezTo>
                    <a:pt x="98" y="60"/>
                    <a:pt x="123" y="50"/>
                    <a:pt x="104" y="56"/>
                  </a:cubicBezTo>
                  <a:cubicBezTo>
                    <a:pt x="100" y="65"/>
                    <a:pt x="102" y="72"/>
                    <a:pt x="95" y="80"/>
                  </a:cubicBezTo>
                  <a:cubicBezTo>
                    <a:pt x="93" y="98"/>
                    <a:pt x="96" y="100"/>
                    <a:pt x="87" y="111"/>
                  </a:cubicBezTo>
                  <a:cubicBezTo>
                    <a:pt x="86" y="117"/>
                    <a:pt x="82" y="124"/>
                    <a:pt x="78" y="129"/>
                  </a:cubicBezTo>
                  <a:cubicBezTo>
                    <a:pt x="77" y="160"/>
                    <a:pt x="69" y="194"/>
                    <a:pt x="83" y="222"/>
                  </a:cubicBezTo>
                  <a:cubicBezTo>
                    <a:pt x="81" y="228"/>
                    <a:pt x="79" y="232"/>
                    <a:pt x="74" y="237"/>
                  </a:cubicBezTo>
                  <a:cubicBezTo>
                    <a:pt x="71" y="245"/>
                    <a:pt x="70" y="240"/>
                    <a:pt x="63" y="237"/>
                  </a:cubicBezTo>
                  <a:cubicBezTo>
                    <a:pt x="35" y="240"/>
                    <a:pt x="42" y="244"/>
                    <a:pt x="33" y="222"/>
                  </a:cubicBezTo>
                  <a:cubicBezTo>
                    <a:pt x="38" y="213"/>
                    <a:pt x="39" y="209"/>
                    <a:pt x="47" y="201"/>
                  </a:cubicBezTo>
                  <a:cubicBezTo>
                    <a:pt x="54" y="159"/>
                    <a:pt x="66" y="32"/>
                    <a:pt x="39" y="86"/>
                  </a:cubicBezTo>
                  <a:cubicBezTo>
                    <a:pt x="38" y="93"/>
                    <a:pt x="36" y="98"/>
                    <a:pt x="35" y="105"/>
                  </a:cubicBezTo>
                  <a:cubicBezTo>
                    <a:pt x="35" y="156"/>
                    <a:pt x="32" y="207"/>
                    <a:pt x="36" y="257"/>
                  </a:cubicBezTo>
                  <a:cubicBezTo>
                    <a:pt x="42" y="328"/>
                    <a:pt x="54" y="208"/>
                    <a:pt x="47" y="266"/>
                  </a:cubicBezTo>
                  <a:cubicBezTo>
                    <a:pt x="48" y="297"/>
                    <a:pt x="38" y="300"/>
                    <a:pt x="59" y="303"/>
                  </a:cubicBezTo>
                  <a:cubicBezTo>
                    <a:pt x="74" y="310"/>
                    <a:pt x="84" y="311"/>
                    <a:pt x="102" y="312"/>
                  </a:cubicBezTo>
                  <a:cubicBezTo>
                    <a:pt x="105" y="319"/>
                    <a:pt x="107" y="320"/>
                    <a:pt x="114" y="321"/>
                  </a:cubicBezTo>
                  <a:cubicBezTo>
                    <a:pt x="121" y="324"/>
                    <a:pt x="139" y="319"/>
                    <a:pt x="123" y="333"/>
                  </a:cubicBezTo>
                  <a:cubicBezTo>
                    <a:pt x="118" y="337"/>
                    <a:pt x="107" y="338"/>
                    <a:pt x="101" y="338"/>
                  </a:cubicBezTo>
                  <a:cubicBezTo>
                    <a:pt x="83" y="345"/>
                    <a:pt x="70" y="335"/>
                    <a:pt x="53" y="333"/>
                  </a:cubicBezTo>
                  <a:cubicBezTo>
                    <a:pt x="42" y="327"/>
                    <a:pt x="37" y="321"/>
                    <a:pt x="24" y="318"/>
                  </a:cubicBezTo>
                  <a:cubicBezTo>
                    <a:pt x="19" y="312"/>
                    <a:pt x="23" y="302"/>
                    <a:pt x="21" y="297"/>
                  </a:cubicBezTo>
                  <a:cubicBezTo>
                    <a:pt x="19" y="292"/>
                    <a:pt x="13" y="289"/>
                    <a:pt x="11" y="285"/>
                  </a:cubicBezTo>
                  <a:cubicBezTo>
                    <a:pt x="9" y="281"/>
                    <a:pt x="8" y="306"/>
                    <a:pt x="8" y="270"/>
                  </a:cubicBezTo>
                  <a:cubicBezTo>
                    <a:pt x="0" y="240"/>
                    <a:pt x="7" y="105"/>
                    <a:pt x="9" y="69"/>
                  </a:cubicBezTo>
                  <a:cubicBezTo>
                    <a:pt x="11" y="33"/>
                    <a:pt x="17" y="58"/>
                    <a:pt x="21" y="54"/>
                  </a:cubicBezTo>
                  <a:cubicBezTo>
                    <a:pt x="25" y="49"/>
                    <a:pt x="28" y="49"/>
                    <a:pt x="32" y="44"/>
                  </a:cubicBezTo>
                  <a:cubicBezTo>
                    <a:pt x="34" y="34"/>
                    <a:pt x="39" y="22"/>
                    <a:pt x="50" y="20"/>
                  </a:cubicBezTo>
                  <a:cubicBezTo>
                    <a:pt x="59" y="15"/>
                    <a:pt x="71" y="16"/>
                    <a:pt x="81" y="15"/>
                  </a:cubicBezTo>
                  <a:cubicBezTo>
                    <a:pt x="90" y="13"/>
                    <a:pt x="98" y="12"/>
                    <a:pt x="107" y="11"/>
                  </a:cubicBezTo>
                  <a:cubicBezTo>
                    <a:pt x="154" y="12"/>
                    <a:pt x="144" y="0"/>
                    <a:pt x="140" y="44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04" name="Freeform 120"/>
            <p:cNvSpPr>
              <a:spLocks/>
            </p:cNvSpPr>
            <p:nvPr/>
          </p:nvSpPr>
          <p:spPr bwMode="auto">
            <a:xfrm flipH="1">
              <a:off x="1413" y="1845"/>
              <a:ext cx="34" cy="200"/>
            </a:xfrm>
            <a:custGeom>
              <a:avLst/>
              <a:gdLst>
                <a:gd name="T0" fmla="*/ 24 w 67"/>
                <a:gd name="T1" fmla="*/ 323 h 323"/>
                <a:gd name="T2" fmla="*/ 22 w 67"/>
                <a:gd name="T3" fmla="*/ 282 h 323"/>
                <a:gd name="T4" fmla="*/ 4 w 67"/>
                <a:gd name="T5" fmla="*/ 276 h 323"/>
                <a:gd name="T6" fmla="*/ 6 w 67"/>
                <a:gd name="T7" fmla="*/ 114 h 323"/>
                <a:gd name="T8" fmla="*/ 12 w 67"/>
                <a:gd name="T9" fmla="*/ 102 h 323"/>
                <a:gd name="T10" fmla="*/ 21 w 67"/>
                <a:gd name="T11" fmla="*/ 53 h 323"/>
                <a:gd name="T12" fmla="*/ 30 w 67"/>
                <a:gd name="T13" fmla="*/ 45 h 323"/>
                <a:gd name="T14" fmla="*/ 33 w 67"/>
                <a:gd name="T15" fmla="*/ 35 h 323"/>
                <a:gd name="T16" fmla="*/ 39 w 67"/>
                <a:gd name="T17" fmla="*/ 33 h 323"/>
                <a:gd name="T18" fmla="*/ 48 w 67"/>
                <a:gd name="T19" fmla="*/ 29 h 323"/>
                <a:gd name="T20" fmla="*/ 67 w 67"/>
                <a:gd name="T21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323">
                  <a:moveTo>
                    <a:pt x="24" y="323"/>
                  </a:moveTo>
                  <a:cubicBezTo>
                    <a:pt x="23" y="309"/>
                    <a:pt x="28" y="294"/>
                    <a:pt x="22" y="282"/>
                  </a:cubicBezTo>
                  <a:cubicBezTo>
                    <a:pt x="7" y="252"/>
                    <a:pt x="0" y="295"/>
                    <a:pt x="4" y="276"/>
                  </a:cubicBezTo>
                  <a:cubicBezTo>
                    <a:pt x="5" y="222"/>
                    <a:pt x="5" y="168"/>
                    <a:pt x="6" y="114"/>
                  </a:cubicBezTo>
                  <a:cubicBezTo>
                    <a:pt x="6" y="97"/>
                    <a:pt x="3" y="97"/>
                    <a:pt x="12" y="102"/>
                  </a:cubicBezTo>
                  <a:cubicBezTo>
                    <a:pt x="15" y="86"/>
                    <a:pt x="11" y="67"/>
                    <a:pt x="21" y="53"/>
                  </a:cubicBezTo>
                  <a:cubicBezTo>
                    <a:pt x="23" y="39"/>
                    <a:pt x="19" y="55"/>
                    <a:pt x="30" y="45"/>
                  </a:cubicBezTo>
                  <a:cubicBezTo>
                    <a:pt x="33" y="43"/>
                    <a:pt x="31" y="38"/>
                    <a:pt x="33" y="35"/>
                  </a:cubicBezTo>
                  <a:cubicBezTo>
                    <a:pt x="35" y="25"/>
                    <a:pt x="32" y="33"/>
                    <a:pt x="39" y="33"/>
                  </a:cubicBezTo>
                  <a:cubicBezTo>
                    <a:pt x="42" y="33"/>
                    <a:pt x="45" y="30"/>
                    <a:pt x="48" y="29"/>
                  </a:cubicBezTo>
                  <a:cubicBezTo>
                    <a:pt x="58" y="22"/>
                    <a:pt x="51" y="0"/>
                    <a:pt x="67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05" name="Freeform 121"/>
            <p:cNvSpPr>
              <a:spLocks/>
            </p:cNvSpPr>
            <p:nvPr/>
          </p:nvSpPr>
          <p:spPr bwMode="auto">
            <a:xfrm flipH="1">
              <a:off x="1195" y="1926"/>
              <a:ext cx="90" cy="60"/>
            </a:xfrm>
            <a:custGeom>
              <a:avLst/>
              <a:gdLst>
                <a:gd name="T0" fmla="*/ 170 w 177"/>
                <a:gd name="T1" fmla="*/ 98 h 98"/>
                <a:gd name="T2" fmla="*/ 152 w 177"/>
                <a:gd name="T3" fmla="*/ 60 h 98"/>
                <a:gd name="T4" fmla="*/ 106 w 177"/>
                <a:gd name="T5" fmla="*/ 2 h 98"/>
                <a:gd name="T6" fmla="*/ 24 w 177"/>
                <a:gd name="T7" fmla="*/ 22 h 98"/>
                <a:gd name="T8" fmla="*/ 0 w 177"/>
                <a:gd name="T9" fmla="*/ 4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98">
                  <a:moveTo>
                    <a:pt x="170" y="98"/>
                  </a:moveTo>
                  <a:cubicBezTo>
                    <a:pt x="167" y="28"/>
                    <a:pt x="177" y="43"/>
                    <a:pt x="152" y="60"/>
                  </a:cubicBezTo>
                  <a:cubicBezTo>
                    <a:pt x="159" y="8"/>
                    <a:pt x="151" y="5"/>
                    <a:pt x="106" y="2"/>
                  </a:cubicBezTo>
                  <a:cubicBezTo>
                    <a:pt x="44" y="4"/>
                    <a:pt x="57" y="0"/>
                    <a:pt x="24" y="22"/>
                  </a:cubicBezTo>
                  <a:cubicBezTo>
                    <a:pt x="18" y="31"/>
                    <a:pt x="8" y="32"/>
                    <a:pt x="0" y="4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06" name="Freeform 122"/>
            <p:cNvSpPr>
              <a:spLocks/>
            </p:cNvSpPr>
            <p:nvPr/>
          </p:nvSpPr>
          <p:spPr bwMode="auto">
            <a:xfrm flipH="1">
              <a:off x="1272" y="1962"/>
              <a:ext cx="96" cy="109"/>
            </a:xfrm>
            <a:custGeom>
              <a:avLst/>
              <a:gdLst>
                <a:gd name="T0" fmla="*/ 188 w 188"/>
                <a:gd name="T1" fmla="*/ 16 h 176"/>
                <a:gd name="T2" fmla="*/ 162 w 188"/>
                <a:gd name="T3" fmla="*/ 34 h 176"/>
                <a:gd name="T4" fmla="*/ 144 w 188"/>
                <a:gd name="T5" fmla="*/ 40 h 176"/>
                <a:gd name="T6" fmla="*/ 120 w 188"/>
                <a:gd name="T7" fmla="*/ 64 h 176"/>
                <a:gd name="T8" fmla="*/ 104 w 188"/>
                <a:gd name="T9" fmla="*/ 78 h 176"/>
                <a:gd name="T10" fmla="*/ 78 w 188"/>
                <a:gd name="T11" fmla="*/ 104 h 176"/>
                <a:gd name="T12" fmla="*/ 50 w 188"/>
                <a:gd name="T13" fmla="*/ 124 h 176"/>
                <a:gd name="T14" fmla="*/ 34 w 188"/>
                <a:gd name="T15" fmla="*/ 136 h 176"/>
                <a:gd name="T16" fmla="*/ 22 w 188"/>
                <a:gd name="T17" fmla="*/ 158 h 176"/>
                <a:gd name="T18" fmla="*/ 10 w 188"/>
                <a:gd name="T19" fmla="*/ 176 h 176"/>
                <a:gd name="T20" fmla="*/ 8 w 188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8" h="176">
                  <a:moveTo>
                    <a:pt x="188" y="16"/>
                  </a:moveTo>
                  <a:cubicBezTo>
                    <a:pt x="161" y="20"/>
                    <a:pt x="181" y="26"/>
                    <a:pt x="162" y="34"/>
                  </a:cubicBezTo>
                  <a:cubicBezTo>
                    <a:pt x="156" y="37"/>
                    <a:pt x="144" y="40"/>
                    <a:pt x="144" y="40"/>
                  </a:cubicBezTo>
                  <a:cubicBezTo>
                    <a:pt x="137" y="50"/>
                    <a:pt x="128" y="54"/>
                    <a:pt x="120" y="64"/>
                  </a:cubicBezTo>
                  <a:cubicBezTo>
                    <a:pt x="115" y="69"/>
                    <a:pt x="104" y="78"/>
                    <a:pt x="104" y="78"/>
                  </a:cubicBezTo>
                  <a:cubicBezTo>
                    <a:pt x="98" y="87"/>
                    <a:pt x="88" y="98"/>
                    <a:pt x="78" y="104"/>
                  </a:cubicBezTo>
                  <a:cubicBezTo>
                    <a:pt x="72" y="112"/>
                    <a:pt x="60" y="121"/>
                    <a:pt x="50" y="124"/>
                  </a:cubicBezTo>
                  <a:cubicBezTo>
                    <a:pt x="45" y="131"/>
                    <a:pt x="41" y="131"/>
                    <a:pt x="34" y="136"/>
                  </a:cubicBezTo>
                  <a:cubicBezTo>
                    <a:pt x="31" y="146"/>
                    <a:pt x="26" y="147"/>
                    <a:pt x="22" y="158"/>
                  </a:cubicBezTo>
                  <a:cubicBezTo>
                    <a:pt x="20" y="165"/>
                    <a:pt x="10" y="176"/>
                    <a:pt x="10" y="176"/>
                  </a:cubicBezTo>
                  <a:cubicBezTo>
                    <a:pt x="0" y="161"/>
                    <a:pt x="8" y="20"/>
                    <a:pt x="8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07" name="Freeform 123"/>
            <p:cNvSpPr>
              <a:spLocks/>
            </p:cNvSpPr>
            <p:nvPr/>
          </p:nvSpPr>
          <p:spPr bwMode="auto">
            <a:xfrm flipH="1">
              <a:off x="1395" y="2101"/>
              <a:ext cx="50" cy="202"/>
            </a:xfrm>
            <a:custGeom>
              <a:avLst/>
              <a:gdLst>
                <a:gd name="T0" fmla="*/ 5 w 99"/>
                <a:gd name="T1" fmla="*/ 0 h 326"/>
                <a:gd name="T2" fmla="*/ 27 w 99"/>
                <a:gd name="T3" fmla="*/ 44 h 326"/>
                <a:gd name="T4" fmla="*/ 37 w 99"/>
                <a:gd name="T5" fmla="*/ 88 h 326"/>
                <a:gd name="T6" fmla="*/ 43 w 99"/>
                <a:gd name="T7" fmla="*/ 96 h 326"/>
                <a:gd name="T8" fmla="*/ 43 w 99"/>
                <a:gd name="T9" fmla="*/ 162 h 326"/>
                <a:gd name="T10" fmla="*/ 55 w 99"/>
                <a:gd name="T11" fmla="*/ 180 h 326"/>
                <a:gd name="T12" fmla="*/ 57 w 99"/>
                <a:gd name="T13" fmla="*/ 260 h 326"/>
                <a:gd name="T14" fmla="*/ 57 w 99"/>
                <a:gd name="T15" fmla="*/ 272 h 326"/>
                <a:gd name="T16" fmla="*/ 99 w 99"/>
                <a:gd name="T17" fmla="*/ 322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326">
                  <a:moveTo>
                    <a:pt x="5" y="0"/>
                  </a:moveTo>
                  <a:cubicBezTo>
                    <a:pt x="0" y="24"/>
                    <a:pt x="0" y="41"/>
                    <a:pt x="27" y="44"/>
                  </a:cubicBezTo>
                  <a:cubicBezTo>
                    <a:pt x="33" y="61"/>
                    <a:pt x="15" y="102"/>
                    <a:pt x="37" y="88"/>
                  </a:cubicBezTo>
                  <a:cubicBezTo>
                    <a:pt x="41" y="99"/>
                    <a:pt x="38" y="81"/>
                    <a:pt x="43" y="96"/>
                  </a:cubicBezTo>
                  <a:cubicBezTo>
                    <a:pt x="44" y="108"/>
                    <a:pt x="41" y="148"/>
                    <a:pt x="43" y="162"/>
                  </a:cubicBezTo>
                  <a:cubicBezTo>
                    <a:pt x="45" y="176"/>
                    <a:pt x="53" y="164"/>
                    <a:pt x="55" y="180"/>
                  </a:cubicBezTo>
                  <a:cubicBezTo>
                    <a:pt x="58" y="196"/>
                    <a:pt x="57" y="245"/>
                    <a:pt x="57" y="260"/>
                  </a:cubicBezTo>
                  <a:cubicBezTo>
                    <a:pt x="57" y="275"/>
                    <a:pt x="50" y="262"/>
                    <a:pt x="57" y="272"/>
                  </a:cubicBezTo>
                  <a:cubicBezTo>
                    <a:pt x="52" y="326"/>
                    <a:pt x="39" y="322"/>
                    <a:pt x="99" y="32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08" name="Freeform 124"/>
            <p:cNvSpPr>
              <a:spLocks/>
            </p:cNvSpPr>
            <p:nvPr/>
          </p:nvSpPr>
          <p:spPr bwMode="auto">
            <a:xfrm flipH="1">
              <a:off x="1366" y="2102"/>
              <a:ext cx="35" cy="174"/>
            </a:xfrm>
            <a:custGeom>
              <a:avLst/>
              <a:gdLst>
                <a:gd name="T0" fmla="*/ 0 w 69"/>
                <a:gd name="T1" fmla="*/ 0 h 280"/>
                <a:gd name="T2" fmla="*/ 18 w 69"/>
                <a:gd name="T3" fmla="*/ 12 h 280"/>
                <a:gd name="T4" fmla="*/ 28 w 69"/>
                <a:gd name="T5" fmla="*/ 74 h 280"/>
                <a:gd name="T6" fmla="*/ 38 w 69"/>
                <a:gd name="T7" fmla="*/ 174 h 280"/>
                <a:gd name="T8" fmla="*/ 62 w 69"/>
                <a:gd name="T9" fmla="*/ 158 h 280"/>
                <a:gd name="T10" fmla="*/ 58 w 69"/>
                <a:gd name="T11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280">
                  <a:moveTo>
                    <a:pt x="0" y="0"/>
                  </a:moveTo>
                  <a:cubicBezTo>
                    <a:pt x="6" y="4"/>
                    <a:pt x="18" y="12"/>
                    <a:pt x="18" y="12"/>
                  </a:cubicBezTo>
                  <a:cubicBezTo>
                    <a:pt x="31" y="32"/>
                    <a:pt x="9" y="103"/>
                    <a:pt x="28" y="74"/>
                  </a:cubicBezTo>
                  <a:cubicBezTo>
                    <a:pt x="69" y="84"/>
                    <a:pt x="22" y="70"/>
                    <a:pt x="38" y="174"/>
                  </a:cubicBezTo>
                  <a:cubicBezTo>
                    <a:pt x="39" y="184"/>
                    <a:pt x="62" y="158"/>
                    <a:pt x="62" y="158"/>
                  </a:cubicBezTo>
                  <a:cubicBezTo>
                    <a:pt x="66" y="170"/>
                    <a:pt x="58" y="269"/>
                    <a:pt x="58" y="28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09" name="Freeform 125"/>
            <p:cNvSpPr>
              <a:spLocks/>
            </p:cNvSpPr>
            <p:nvPr/>
          </p:nvSpPr>
          <p:spPr bwMode="auto">
            <a:xfrm flipH="1">
              <a:off x="1094" y="2295"/>
              <a:ext cx="296" cy="424"/>
            </a:xfrm>
            <a:custGeom>
              <a:avLst/>
              <a:gdLst>
                <a:gd name="T0" fmla="*/ 415 w 614"/>
                <a:gd name="T1" fmla="*/ 349 h 848"/>
                <a:gd name="T2" fmla="*/ 365 w 614"/>
                <a:gd name="T3" fmla="*/ 414 h 848"/>
                <a:gd name="T4" fmla="*/ 322 w 614"/>
                <a:gd name="T5" fmla="*/ 438 h 848"/>
                <a:gd name="T6" fmla="*/ 217 w 614"/>
                <a:gd name="T7" fmla="*/ 523 h 848"/>
                <a:gd name="T8" fmla="*/ 115 w 614"/>
                <a:gd name="T9" fmla="*/ 592 h 848"/>
                <a:gd name="T10" fmla="*/ 128 w 614"/>
                <a:gd name="T11" fmla="*/ 632 h 848"/>
                <a:gd name="T12" fmla="*/ 111 w 614"/>
                <a:gd name="T13" fmla="*/ 607 h 848"/>
                <a:gd name="T14" fmla="*/ 263 w 614"/>
                <a:gd name="T15" fmla="*/ 622 h 848"/>
                <a:gd name="T16" fmla="*/ 145 w 614"/>
                <a:gd name="T17" fmla="*/ 727 h 848"/>
                <a:gd name="T18" fmla="*/ 132 w 614"/>
                <a:gd name="T19" fmla="*/ 697 h 848"/>
                <a:gd name="T20" fmla="*/ 208 w 614"/>
                <a:gd name="T21" fmla="*/ 731 h 848"/>
                <a:gd name="T22" fmla="*/ 428 w 614"/>
                <a:gd name="T23" fmla="*/ 747 h 848"/>
                <a:gd name="T24" fmla="*/ 227 w 614"/>
                <a:gd name="T25" fmla="*/ 749 h 848"/>
                <a:gd name="T26" fmla="*/ 92 w 614"/>
                <a:gd name="T27" fmla="*/ 822 h 848"/>
                <a:gd name="T28" fmla="*/ 81 w 614"/>
                <a:gd name="T29" fmla="*/ 697 h 848"/>
                <a:gd name="T30" fmla="*/ 4 w 614"/>
                <a:gd name="T31" fmla="*/ 479 h 848"/>
                <a:gd name="T32" fmla="*/ 32 w 614"/>
                <a:gd name="T33" fmla="*/ 404 h 848"/>
                <a:gd name="T34" fmla="*/ 121 w 614"/>
                <a:gd name="T35" fmla="*/ 216 h 848"/>
                <a:gd name="T36" fmla="*/ 246 w 614"/>
                <a:gd name="T37" fmla="*/ 101 h 848"/>
                <a:gd name="T38" fmla="*/ 335 w 614"/>
                <a:gd name="T39" fmla="*/ 76 h 848"/>
                <a:gd name="T40" fmla="*/ 157 w 614"/>
                <a:gd name="T41" fmla="*/ 76 h 848"/>
                <a:gd name="T42" fmla="*/ 293 w 614"/>
                <a:gd name="T43" fmla="*/ 36 h 848"/>
                <a:gd name="T44" fmla="*/ 314 w 614"/>
                <a:gd name="T45" fmla="*/ 1 h 848"/>
                <a:gd name="T46" fmla="*/ 449 w 614"/>
                <a:gd name="T47" fmla="*/ 36 h 848"/>
                <a:gd name="T48" fmla="*/ 521 w 614"/>
                <a:gd name="T49" fmla="*/ 240 h 848"/>
                <a:gd name="T50" fmla="*/ 569 w 614"/>
                <a:gd name="T51" fmla="*/ 459 h 848"/>
                <a:gd name="T52" fmla="*/ 590 w 614"/>
                <a:gd name="T53" fmla="*/ 690 h 848"/>
                <a:gd name="T54" fmla="*/ 555 w 614"/>
                <a:gd name="T55" fmla="*/ 832 h 848"/>
                <a:gd name="T56" fmla="*/ 515 w 614"/>
                <a:gd name="T57" fmla="*/ 544 h 848"/>
                <a:gd name="T58" fmla="*/ 498 w 614"/>
                <a:gd name="T59" fmla="*/ 600 h 848"/>
                <a:gd name="T60" fmla="*/ 508 w 614"/>
                <a:gd name="T61" fmla="*/ 741 h 848"/>
                <a:gd name="T62" fmla="*/ 441 w 614"/>
                <a:gd name="T63" fmla="*/ 717 h 848"/>
                <a:gd name="T64" fmla="*/ 496 w 614"/>
                <a:gd name="T65" fmla="*/ 622 h 848"/>
                <a:gd name="T66" fmla="*/ 496 w 614"/>
                <a:gd name="T67" fmla="*/ 563 h 8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4" h="848">
                  <a:moveTo>
                    <a:pt x="496" y="319"/>
                  </a:moveTo>
                  <a:cubicBezTo>
                    <a:pt x="473" y="338"/>
                    <a:pt x="442" y="339"/>
                    <a:pt x="415" y="349"/>
                  </a:cubicBezTo>
                  <a:cubicBezTo>
                    <a:pt x="409" y="328"/>
                    <a:pt x="418" y="306"/>
                    <a:pt x="394" y="314"/>
                  </a:cubicBezTo>
                  <a:cubicBezTo>
                    <a:pt x="378" y="342"/>
                    <a:pt x="369" y="380"/>
                    <a:pt x="365" y="414"/>
                  </a:cubicBezTo>
                  <a:cubicBezTo>
                    <a:pt x="359" y="457"/>
                    <a:pt x="364" y="483"/>
                    <a:pt x="327" y="498"/>
                  </a:cubicBezTo>
                  <a:cubicBezTo>
                    <a:pt x="321" y="478"/>
                    <a:pt x="326" y="462"/>
                    <a:pt x="322" y="438"/>
                  </a:cubicBezTo>
                  <a:cubicBezTo>
                    <a:pt x="309" y="443"/>
                    <a:pt x="284" y="463"/>
                    <a:pt x="284" y="463"/>
                  </a:cubicBezTo>
                  <a:cubicBezTo>
                    <a:pt x="265" y="496"/>
                    <a:pt x="249" y="510"/>
                    <a:pt x="217" y="523"/>
                  </a:cubicBezTo>
                  <a:cubicBezTo>
                    <a:pt x="202" y="549"/>
                    <a:pt x="174" y="543"/>
                    <a:pt x="149" y="548"/>
                  </a:cubicBezTo>
                  <a:cubicBezTo>
                    <a:pt x="136" y="563"/>
                    <a:pt x="128" y="577"/>
                    <a:pt x="115" y="592"/>
                  </a:cubicBezTo>
                  <a:cubicBezTo>
                    <a:pt x="137" y="601"/>
                    <a:pt x="124" y="590"/>
                    <a:pt x="124" y="612"/>
                  </a:cubicBezTo>
                  <a:cubicBezTo>
                    <a:pt x="124" y="618"/>
                    <a:pt x="128" y="626"/>
                    <a:pt x="128" y="632"/>
                  </a:cubicBezTo>
                  <a:cubicBezTo>
                    <a:pt x="128" y="637"/>
                    <a:pt x="127" y="621"/>
                    <a:pt x="124" y="617"/>
                  </a:cubicBezTo>
                  <a:cubicBezTo>
                    <a:pt x="120" y="612"/>
                    <a:pt x="115" y="611"/>
                    <a:pt x="111" y="607"/>
                  </a:cubicBezTo>
                  <a:cubicBezTo>
                    <a:pt x="98" y="564"/>
                    <a:pt x="100" y="585"/>
                    <a:pt x="187" y="597"/>
                  </a:cubicBezTo>
                  <a:cubicBezTo>
                    <a:pt x="220" y="602"/>
                    <a:pt x="222" y="617"/>
                    <a:pt x="263" y="622"/>
                  </a:cubicBezTo>
                  <a:cubicBezTo>
                    <a:pt x="218" y="640"/>
                    <a:pt x="246" y="631"/>
                    <a:pt x="174" y="637"/>
                  </a:cubicBezTo>
                  <a:cubicBezTo>
                    <a:pt x="171" y="691"/>
                    <a:pt x="188" y="736"/>
                    <a:pt x="145" y="727"/>
                  </a:cubicBezTo>
                  <a:cubicBezTo>
                    <a:pt x="144" y="712"/>
                    <a:pt x="146" y="695"/>
                    <a:pt x="141" y="682"/>
                  </a:cubicBezTo>
                  <a:cubicBezTo>
                    <a:pt x="138" y="677"/>
                    <a:pt x="132" y="691"/>
                    <a:pt x="132" y="697"/>
                  </a:cubicBezTo>
                  <a:cubicBezTo>
                    <a:pt x="131" y="717"/>
                    <a:pt x="135" y="736"/>
                    <a:pt x="136" y="756"/>
                  </a:cubicBezTo>
                  <a:cubicBezTo>
                    <a:pt x="227" y="748"/>
                    <a:pt x="156" y="751"/>
                    <a:pt x="208" y="731"/>
                  </a:cubicBezTo>
                  <a:cubicBezTo>
                    <a:pt x="238" y="728"/>
                    <a:pt x="282" y="717"/>
                    <a:pt x="319" y="720"/>
                  </a:cubicBezTo>
                  <a:cubicBezTo>
                    <a:pt x="356" y="723"/>
                    <a:pt x="428" y="743"/>
                    <a:pt x="428" y="747"/>
                  </a:cubicBezTo>
                  <a:cubicBezTo>
                    <a:pt x="428" y="751"/>
                    <a:pt x="349" y="747"/>
                    <a:pt x="316" y="747"/>
                  </a:cubicBezTo>
                  <a:cubicBezTo>
                    <a:pt x="283" y="747"/>
                    <a:pt x="240" y="734"/>
                    <a:pt x="227" y="749"/>
                  </a:cubicBezTo>
                  <a:cubicBezTo>
                    <a:pt x="220" y="759"/>
                    <a:pt x="258" y="830"/>
                    <a:pt x="236" y="836"/>
                  </a:cubicBezTo>
                  <a:cubicBezTo>
                    <a:pt x="214" y="848"/>
                    <a:pt x="116" y="830"/>
                    <a:pt x="92" y="822"/>
                  </a:cubicBezTo>
                  <a:cubicBezTo>
                    <a:pt x="68" y="814"/>
                    <a:pt x="96" y="807"/>
                    <a:pt x="94" y="786"/>
                  </a:cubicBezTo>
                  <a:cubicBezTo>
                    <a:pt x="72" y="746"/>
                    <a:pt x="95" y="794"/>
                    <a:pt x="81" y="697"/>
                  </a:cubicBezTo>
                  <a:cubicBezTo>
                    <a:pt x="72" y="667"/>
                    <a:pt x="39" y="630"/>
                    <a:pt x="41" y="586"/>
                  </a:cubicBezTo>
                  <a:cubicBezTo>
                    <a:pt x="31" y="550"/>
                    <a:pt x="8" y="504"/>
                    <a:pt x="4" y="479"/>
                  </a:cubicBezTo>
                  <a:cubicBezTo>
                    <a:pt x="0" y="454"/>
                    <a:pt x="12" y="449"/>
                    <a:pt x="17" y="437"/>
                  </a:cubicBezTo>
                  <a:cubicBezTo>
                    <a:pt x="22" y="425"/>
                    <a:pt x="15" y="432"/>
                    <a:pt x="32" y="404"/>
                  </a:cubicBezTo>
                  <a:cubicBezTo>
                    <a:pt x="37" y="371"/>
                    <a:pt x="109" y="302"/>
                    <a:pt x="119" y="270"/>
                  </a:cubicBezTo>
                  <a:cubicBezTo>
                    <a:pt x="121" y="234"/>
                    <a:pt x="118" y="244"/>
                    <a:pt x="121" y="216"/>
                  </a:cubicBezTo>
                  <a:cubicBezTo>
                    <a:pt x="124" y="188"/>
                    <a:pt x="115" y="120"/>
                    <a:pt x="136" y="101"/>
                  </a:cubicBezTo>
                  <a:cubicBezTo>
                    <a:pt x="178" y="111"/>
                    <a:pt x="202" y="104"/>
                    <a:pt x="246" y="101"/>
                  </a:cubicBezTo>
                  <a:cubicBezTo>
                    <a:pt x="263" y="94"/>
                    <a:pt x="280" y="87"/>
                    <a:pt x="297" y="81"/>
                  </a:cubicBezTo>
                  <a:cubicBezTo>
                    <a:pt x="309" y="76"/>
                    <a:pt x="348" y="76"/>
                    <a:pt x="335" y="76"/>
                  </a:cubicBezTo>
                  <a:cubicBezTo>
                    <a:pt x="296" y="76"/>
                    <a:pt x="256" y="79"/>
                    <a:pt x="217" y="81"/>
                  </a:cubicBezTo>
                  <a:cubicBezTo>
                    <a:pt x="197" y="79"/>
                    <a:pt x="174" y="88"/>
                    <a:pt x="157" y="76"/>
                  </a:cubicBezTo>
                  <a:cubicBezTo>
                    <a:pt x="149" y="70"/>
                    <a:pt x="173" y="60"/>
                    <a:pt x="183" y="56"/>
                  </a:cubicBezTo>
                  <a:cubicBezTo>
                    <a:pt x="218" y="42"/>
                    <a:pt x="293" y="36"/>
                    <a:pt x="293" y="36"/>
                  </a:cubicBezTo>
                  <a:cubicBezTo>
                    <a:pt x="297" y="35"/>
                    <a:pt x="303" y="35"/>
                    <a:pt x="305" y="31"/>
                  </a:cubicBezTo>
                  <a:cubicBezTo>
                    <a:pt x="311" y="22"/>
                    <a:pt x="314" y="1"/>
                    <a:pt x="314" y="1"/>
                  </a:cubicBezTo>
                  <a:cubicBezTo>
                    <a:pt x="355" y="2"/>
                    <a:pt x="396" y="0"/>
                    <a:pt x="437" y="6"/>
                  </a:cubicBezTo>
                  <a:cubicBezTo>
                    <a:pt x="446" y="7"/>
                    <a:pt x="445" y="31"/>
                    <a:pt x="449" y="36"/>
                  </a:cubicBezTo>
                  <a:cubicBezTo>
                    <a:pt x="460" y="50"/>
                    <a:pt x="488" y="57"/>
                    <a:pt x="500" y="91"/>
                  </a:cubicBezTo>
                  <a:cubicBezTo>
                    <a:pt x="513" y="243"/>
                    <a:pt x="463" y="222"/>
                    <a:pt x="521" y="240"/>
                  </a:cubicBezTo>
                  <a:cubicBezTo>
                    <a:pt x="531" y="281"/>
                    <a:pt x="555" y="300"/>
                    <a:pt x="563" y="336"/>
                  </a:cubicBezTo>
                  <a:cubicBezTo>
                    <a:pt x="571" y="372"/>
                    <a:pt x="561" y="418"/>
                    <a:pt x="569" y="459"/>
                  </a:cubicBezTo>
                  <a:cubicBezTo>
                    <a:pt x="577" y="500"/>
                    <a:pt x="608" y="546"/>
                    <a:pt x="611" y="584"/>
                  </a:cubicBezTo>
                  <a:cubicBezTo>
                    <a:pt x="614" y="622"/>
                    <a:pt x="593" y="656"/>
                    <a:pt x="590" y="690"/>
                  </a:cubicBezTo>
                  <a:cubicBezTo>
                    <a:pt x="587" y="724"/>
                    <a:pt x="598" y="767"/>
                    <a:pt x="592" y="791"/>
                  </a:cubicBezTo>
                  <a:cubicBezTo>
                    <a:pt x="586" y="815"/>
                    <a:pt x="565" y="835"/>
                    <a:pt x="555" y="832"/>
                  </a:cubicBezTo>
                  <a:cubicBezTo>
                    <a:pt x="545" y="829"/>
                    <a:pt x="536" y="818"/>
                    <a:pt x="529" y="770"/>
                  </a:cubicBezTo>
                  <a:cubicBezTo>
                    <a:pt x="522" y="722"/>
                    <a:pt x="519" y="576"/>
                    <a:pt x="515" y="544"/>
                  </a:cubicBezTo>
                  <a:cubicBezTo>
                    <a:pt x="511" y="512"/>
                    <a:pt x="507" y="569"/>
                    <a:pt x="504" y="577"/>
                  </a:cubicBezTo>
                  <a:cubicBezTo>
                    <a:pt x="503" y="587"/>
                    <a:pt x="497" y="573"/>
                    <a:pt x="498" y="600"/>
                  </a:cubicBezTo>
                  <a:cubicBezTo>
                    <a:pt x="499" y="612"/>
                    <a:pt x="506" y="632"/>
                    <a:pt x="508" y="656"/>
                  </a:cubicBezTo>
                  <a:cubicBezTo>
                    <a:pt x="511" y="679"/>
                    <a:pt x="518" y="724"/>
                    <a:pt x="508" y="741"/>
                  </a:cubicBezTo>
                  <a:cubicBezTo>
                    <a:pt x="508" y="744"/>
                    <a:pt x="458" y="754"/>
                    <a:pt x="449" y="756"/>
                  </a:cubicBezTo>
                  <a:cubicBezTo>
                    <a:pt x="431" y="749"/>
                    <a:pt x="426" y="753"/>
                    <a:pt x="441" y="717"/>
                  </a:cubicBezTo>
                  <a:cubicBezTo>
                    <a:pt x="447" y="702"/>
                    <a:pt x="469" y="709"/>
                    <a:pt x="483" y="707"/>
                  </a:cubicBezTo>
                  <a:cubicBezTo>
                    <a:pt x="480" y="659"/>
                    <a:pt x="471" y="651"/>
                    <a:pt x="496" y="622"/>
                  </a:cubicBezTo>
                  <a:cubicBezTo>
                    <a:pt x="474" y="489"/>
                    <a:pt x="513" y="682"/>
                    <a:pt x="475" y="592"/>
                  </a:cubicBezTo>
                  <a:cubicBezTo>
                    <a:pt x="473" y="587"/>
                    <a:pt x="496" y="563"/>
                    <a:pt x="496" y="563"/>
                  </a:cubicBezTo>
                  <a:cubicBezTo>
                    <a:pt x="500" y="482"/>
                    <a:pt x="496" y="400"/>
                    <a:pt x="496" y="319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10" name="Freeform 126"/>
            <p:cNvSpPr>
              <a:spLocks/>
            </p:cNvSpPr>
            <p:nvPr/>
          </p:nvSpPr>
          <p:spPr bwMode="auto">
            <a:xfrm flipH="1">
              <a:off x="1230" y="2075"/>
              <a:ext cx="42" cy="68"/>
            </a:xfrm>
            <a:custGeom>
              <a:avLst/>
              <a:gdLst>
                <a:gd name="T0" fmla="*/ 84 w 84"/>
                <a:gd name="T1" fmla="*/ 0 h 110"/>
                <a:gd name="T2" fmla="*/ 70 w 84"/>
                <a:gd name="T3" fmla="*/ 18 h 110"/>
                <a:gd name="T4" fmla="*/ 64 w 84"/>
                <a:gd name="T5" fmla="*/ 64 h 110"/>
                <a:gd name="T6" fmla="*/ 50 w 84"/>
                <a:gd name="T7" fmla="*/ 84 h 110"/>
                <a:gd name="T8" fmla="*/ 38 w 84"/>
                <a:gd name="T9" fmla="*/ 110 h 110"/>
                <a:gd name="T10" fmla="*/ 0 w 84"/>
                <a:gd name="T11" fmla="*/ 80 h 110"/>
                <a:gd name="T12" fmla="*/ 30 w 84"/>
                <a:gd name="T13" fmla="*/ 62 h 110"/>
                <a:gd name="T14" fmla="*/ 40 w 84"/>
                <a:gd name="T15" fmla="*/ 34 h 110"/>
                <a:gd name="T16" fmla="*/ 58 w 84"/>
                <a:gd name="T17" fmla="*/ 18 h 110"/>
                <a:gd name="T18" fmla="*/ 72 w 84"/>
                <a:gd name="T19" fmla="*/ 12 h 110"/>
                <a:gd name="T20" fmla="*/ 84 w 84"/>
                <a:gd name="T2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10">
                  <a:moveTo>
                    <a:pt x="84" y="0"/>
                  </a:moveTo>
                  <a:cubicBezTo>
                    <a:pt x="74" y="14"/>
                    <a:pt x="79" y="9"/>
                    <a:pt x="70" y="18"/>
                  </a:cubicBezTo>
                  <a:cubicBezTo>
                    <a:pt x="65" y="33"/>
                    <a:pt x="74" y="49"/>
                    <a:pt x="64" y="64"/>
                  </a:cubicBezTo>
                  <a:cubicBezTo>
                    <a:pt x="67" y="76"/>
                    <a:pt x="61" y="80"/>
                    <a:pt x="50" y="84"/>
                  </a:cubicBezTo>
                  <a:cubicBezTo>
                    <a:pt x="43" y="94"/>
                    <a:pt x="50" y="106"/>
                    <a:pt x="38" y="110"/>
                  </a:cubicBezTo>
                  <a:cubicBezTo>
                    <a:pt x="2" y="106"/>
                    <a:pt x="5" y="109"/>
                    <a:pt x="0" y="80"/>
                  </a:cubicBezTo>
                  <a:cubicBezTo>
                    <a:pt x="4" y="65"/>
                    <a:pt x="17" y="65"/>
                    <a:pt x="30" y="62"/>
                  </a:cubicBezTo>
                  <a:cubicBezTo>
                    <a:pt x="31" y="49"/>
                    <a:pt x="28" y="38"/>
                    <a:pt x="40" y="34"/>
                  </a:cubicBezTo>
                  <a:cubicBezTo>
                    <a:pt x="51" y="17"/>
                    <a:pt x="41" y="30"/>
                    <a:pt x="58" y="18"/>
                  </a:cubicBezTo>
                  <a:cubicBezTo>
                    <a:pt x="62" y="15"/>
                    <a:pt x="72" y="12"/>
                    <a:pt x="72" y="12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11" name="Freeform 127"/>
            <p:cNvSpPr>
              <a:spLocks/>
            </p:cNvSpPr>
            <p:nvPr/>
          </p:nvSpPr>
          <p:spPr bwMode="auto">
            <a:xfrm flipH="1">
              <a:off x="1172" y="2210"/>
              <a:ext cx="79" cy="52"/>
            </a:xfrm>
            <a:custGeom>
              <a:avLst/>
              <a:gdLst>
                <a:gd name="T0" fmla="*/ 154 w 154"/>
                <a:gd name="T1" fmla="*/ 12 h 84"/>
                <a:gd name="T2" fmla="*/ 152 w 154"/>
                <a:gd name="T3" fmla="*/ 54 h 84"/>
                <a:gd name="T4" fmla="*/ 130 w 154"/>
                <a:gd name="T5" fmla="*/ 68 h 84"/>
                <a:gd name="T6" fmla="*/ 118 w 154"/>
                <a:gd name="T7" fmla="*/ 78 h 84"/>
                <a:gd name="T8" fmla="*/ 106 w 154"/>
                <a:gd name="T9" fmla="*/ 82 h 84"/>
                <a:gd name="T10" fmla="*/ 40 w 154"/>
                <a:gd name="T11" fmla="*/ 80 h 84"/>
                <a:gd name="T12" fmla="*/ 36 w 154"/>
                <a:gd name="T13" fmla="*/ 68 h 84"/>
                <a:gd name="T14" fmla="*/ 8 w 154"/>
                <a:gd name="T15" fmla="*/ 38 h 84"/>
                <a:gd name="T16" fmla="*/ 2 w 154"/>
                <a:gd name="T17" fmla="*/ 26 h 84"/>
                <a:gd name="T18" fmla="*/ 14 w 154"/>
                <a:gd name="T19" fmla="*/ 22 h 84"/>
                <a:gd name="T20" fmla="*/ 96 w 154"/>
                <a:gd name="T21" fmla="*/ 12 h 84"/>
                <a:gd name="T22" fmla="*/ 138 w 154"/>
                <a:gd name="T23" fmla="*/ 10 h 84"/>
                <a:gd name="T24" fmla="*/ 154 w 154"/>
                <a:gd name="T25" fmla="*/ 1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84">
                  <a:moveTo>
                    <a:pt x="154" y="12"/>
                  </a:moveTo>
                  <a:cubicBezTo>
                    <a:pt x="153" y="26"/>
                    <a:pt x="154" y="40"/>
                    <a:pt x="152" y="54"/>
                  </a:cubicBezTo>
                  <a:cubicBezTo>
                    <a:pt x="151" y="63"/>
                    <a:pt x="130" y="68"/>
                    <a:pt x="130" y="68"/>
                  </a:cubicBezTo>
                  <a:cubicBezTo>
                    <a:pt x="126" y="72"/>
                    <a:pt x="123" y="76"/>
                    <a:pt x="118" y="78"/>
                  </a:cubicBezTo>
                  <a:cubicBezTo>
                    <a:pt x="114" y="80"/>
                    <a:pt x="106" y="82"/>
                    <a:pt x="106" y="82"/>
                  </a:cubicBezTo>
                  <a:cubicBezTo>
                    <a:pt x="84" y="81"/>
                    <a:pt x="62" y="84"/>
                    <a:pt x="40" y="80"/>
                  </a:cubicBezTo>
                  <a:cubicBezTo>
                    <a:pt x="36" y="79"/>
                    <a:pt x="36" y="68"/>
                    <a:pt x="36" y="68"/>
                  </a:cubicBezTo>
                  <a:cubicBezTo>
                    <a:pt x="33" y="46"/>
                    <a:pt x="29" y="42"/>
                    <a:pt x="8" y="38"/>
                  </a:cubicBezTo>
                  <a:cubicBezTo>
                    <a:pt x="8" y="38"/>
                    <a:pt x="0" y="28"/>
                    <a:pt x="2" y="26"/>
                  </a:cubicBezTo>
                  <a:cubicBezTo>
                    <a:pt x="5" y="23"/>
                    <a:pt x="14" y="22"/>
                    <a:pt x="14" y="22"/>
                  </a:cubicBezTo>
                  <a:cubicBezTo>
                    <a:pt x="44" y="25"/>
                    <a:pt x="68" y="21"/>
                    <a:pt x="96" y="12"/>
                  </a:cubicBezTo>
                  <a:cubicBezTo>
                    <a:pt x="104" y="0"/>
                    <a:pt x="138" y="10"/>
                    <a:pt x="138" y="10"/>
                  </a:cubicBezTo>
                  <a:cubicBezTo>
                    <a:pt x="143" y="11"/>
                    <a:pt x="150" y="16"/>
                    <a:pt x="154" y="12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12" name="Freeform 128"/>
            <p:cNvSpPr>
              <a:spLocks/>
            </p:cNvSpPr>
            <p:nvPr/>
          </p:nvSpPr>
          <p:spPr bwMode="auto">
            <a:xfrm flipH="1">
              <a:off x="1252" y="2236"/>
              <a:ext cx="69" cy="34"/>
            </a:xfrm>
            <a:custGeom>
              <a:avLst/>
              <a:gdLst>
                <a:gd name="T0" fmla="*/ 134 w 134"/>
                <a:gd name="T1" fmla="*/ 8 h 54"/>
                <a:gd name="T2" fmla="*/ 118 w 134"/>
                <a:gd name="T3" fmla="*/ 18 h 54"/>
                <a:gd name="T4" fmla="*/ 124 w 134"/>
                <a:gd name="T5" fmla="*/ 20 h 54"/>
                <a:gd name="T6" fmla="*/ 106 w 134"/>
                <a:gd name="T7" fmla="*/ 28 h 54"/>
                <a:gd name="T8" fmla="*/ 64 w 134"/>
                <a:gd name="T9" fmla="*/ 42 h 54"/>
                <a:gd name="T10" fmla="*/ 68 w 134"/>
                <a:gd name="T11" fmla="*/ 52 h 54"/>
                <a:gd name="T12" fmla="*/ 14 w 134"/>
                <a:gd name="T13" fmla="*/ 50 h 54"/>
                <a:gd name="T14" fmla="*/ 0 w 134"/>
                <a:gd name="T15" fmla="*/ 24 h 54"/>
                <a:gd name="T16" fmla="*/ 32 w 134"/>
                <a:gd name="T17" fmla="*/ 26 h 54"/>
                <a:gd name="T18" fmla="*/ 86 w 134"/>
                <a:gd name="T19" fmla="*/ 14 h 54"/>
                <a:gd name="T20" fmla="*/ 100 w 134"/>
                <a:gd name="T21" fmla="*/ 0 h 54"/>
                <a:gd name="T22" fmla="*/ 134 w 134"/>
                <a:gd name="T23" fmla="*/ 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4" h="54">
                  <a:moveTo>
                    <a:pt x="134" y="8"/>
                  </a:moveTo>
                  <a:cubicBezTo>
                    <a:pt x="120" y="13"/>
                    <a:pt x="124" y="8"/>
                    <a:pt x="118" y="18"/>
                  </a:cubicBezTo>
                  <a:cubicBezTo>
                    <a:pt x="120" y="19"/>
                    <a:pt x="124" y="18"/>
                    <a:pt x="124" y="20"/>
                  </a:cubicBezTo>
                  <a:cubicBezTo>
                    <a:pt x="124" y="27"/>
                    <a:pt x="106" y="28"/>
                    <a:pt x="106" y="28"/>
                  </a:cubicBezTo>
                  <a:cubicBezTo>
                    <a:pt x="114" y="52"/>
                    <a:pt x="85" y="41"/>
                    <a:pt x="64" y="42"/>
                  </a:cubicBezTo>
                  <a:cubicBezTo>
                    <a:pt x="67" y="43"/>
                    <a:pt x="72" y="52"/>
                    <a:pt x="68" y="52"/>
                  </a:cubicBezTo>
                  <a:cubicBezTo>
                    <a:pt x="50" y="54"/>
                    <a:pt x="32" y="51"/>
                    <a:pt x="14" y="50"/>
                  </a:cubicBezTo>
                  <a:cubicBezTo>
                    <a:pt x="24" y="34"/>
                    <a:pt x="16" y="29"/>
                    <a:pt x="0" y="24"/>
                  </a:cubicBezTo>
                  <a:cubicBezTo>
                    <a:pt x="4" y="6"/>
                    <a:pt x="28" y="10"/>
                    <a:pt x="32" y="26"/>
                  </a:cubicBezTo>
                  <a:cubicBezTo>
                    <a:pt x="72" y="22"/>
                    <a:pt x="39" y="17"/>
                    <a:pt x="86" y="14"/>
                  </a:cubicBezTo>
                  <a:cubicBezTo>
                    <a:pt x="88" y="4"/>
                    <a:pt x="91" y="3"/>
                    <a:pt x="100" y="0"/>
                  </a:cubicBezTo>
                  <a:cubicBezTo>
                    <a:pt x="114" y="2"/>
                    <a:pt x="122" y="2"/>
                    <a:pt x="134" y="8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13" name="Freeform 129"/>
            <p:cNvSpPr>
              <a:spLocks/>
            </p:cNvSpPr>
            <p:nvPr/>
          </p:nvSpPr>
          <p:spPr bwMode="auto">
            <a:xfrm flipH="1">
              <a:off x="1198" y="2032"/>
              <a:ext cx="83" cy="169"/>
            </a:xfrm>
            <a:custGeom>
              <a:avLst/>
              <a:gdLst>
                <a:gd name="T0" fmla="*/ 162 w 162"/>
                <a:gd name="T1" fmla="*/ 0 h 272"/>
                <a:gd name="T2" fmla="*/ 160 w 162"/>
                <a:gd name="T3" fmla="*/ 158 h 272"/>
                <a:gd name="T4" fmla="*/ 156 w 162"/>
                <a:gd name="T5" fmla="*/ 152 h 272"/>
                <a:gd name="T6" fmla="*/ 150 w 162"/>
                <a:gd name="T7" fmla="*/ 148 h 272"/>
                <a:gd name="T8" fmla="*/ 144 w 162"/>
                <a:gd name="T9" fmla="*/ 200 h 272"/>
                <a:gd name="T10" fmla="*/ 124 w 162"/>
                <a:gd name="T11" fmla="*/ 200 h 272"/>
                <a:gd name="T12" fmla="*/ 104 w 162"/>
                <a:gd name="T13" fmla="*/ 214 h 272"/>
                <a:gd name="T14" fmla="*/ 70 w 162"/>
                <a:gd name="T15" fmla="*/ 232 h 272"/>
                <a:gd name="T16" fmla="*/ 68 w 162"/>
                <a:gd name="T17" fmla="*/ 248 h 272"/>
                <a:gd name="T18" fmla="*/ 36 w 162"/>
                <a:gd name="T19" fmla="*/ 250 h 272"/>
                <a:gd name="T20" fmla="*/ 0 w 162"/>
                <a:gd name="T21" fmla="*/ 26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" h="272">
                  <a:moveTo>
                    <a:pt x="162" y="0"/>
                  </a:moveTo>
                  <a:cubicBezTo>
                    <a:pt x="161" y="53"/>
                    <a:pt x="162" y="105"/>
                    <a:pt x="160" y="158"/>
                  </a:cubicBezTo>
                  <a:cubicBezTo>
                    <a:pt x="160" y="160"/>
                    <a:pt x="158" y="154"/>
                    <a:pt x="156" y="152"/>
                  </a:cubicBezTo>
                  <a:cubicBezTo>
                    <a:pt x="154" y="150"/>
                    <a:pt x="152" y="149"/>
                    <a:pt x="150" y="148"/>
                  </a:cubicBezTo>
                  <a:cubicBezTo>
                    <a:pt x="144" y="166"/>
                    <a:pt x="145" y="177"/>
                    <a:pt x="144" y="200"/>
                  </a:cubicBezTo>
                  <a:cubicBezTo>
                    <a:pt x="136" y="195"/>
                    <a:pt x="133" y="197"/>
                    <a:pt x="124" y="200"/>
                  </a:cubicBezTo>
                  <a:cubicBezTo>
                    <a:pt x="129" y="219"/>
                    <a:pt x="149" y="211"/>
                    <a:pt x="104" y="214"/>
                  </a:cubicBezTo>
                  <a:cubicBezTo>
                    <a:pt x="99" y="250"/>
                    <a:pt x="110" y="211"/>
                    <a:pt x="70" y="232"/>
                  </a:cubicBezTo>
                  <a:cubicBezTo>
                    <a:pt x="65" y="235"/>
                    <a:pt x="73" y="245"/>
                    <a:pt x="68" y="248"/>
                  </a:cubicBezTo>
                  <a:cubicBezTo>
                    <a:pt x="59" y="253"/>
                    <a:pt x="47" y="249"/>
                    <a:pt x="36" y="250"/>
                  </a:cubicBezTo>
                  <a:cubicBezTo>
                    <a:pt x="31" y="272"/>
                    <a:pt x="26" y="266"/>
                    <a:pt x="0" y="26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14" name="Freeform 130"/>
            <p:cNvSpPr>
              <a:spLocks/>
            </p:cNvSpPr>
            <p:nvPr/>
          </p:nvSpPr>
          <p:spPr bwMode="auto">
            <a:xfrm flipH="1">
              <a:off x="1281" y="2138"/>
              <a:ext cx="62" cy="123"/>
            </a:xfrm>
            <a:custGeom>
              <a:avLst/>
              <a:gdLst>
                <a:gd name="T0" fmla="*/ 112 w 121"/>
                <a:gd name="T1" fmla="*/ 0 h 198"/>
                <a:gd name="T2" fmla="*/ 96 w 121"/>
                <a:gd name="T3" fmla="*/ 30 h 198"/>
                <a:gd name="T4" fmla="*/ 92 w 121"/>
                <a:gd name="T5" fmla="*/ 36 h 198"/>
                <a:gd name="T6" fmla="*/ 90 w 121"/>
                <a:gd name="T7" fmla="*/ 124 h 198"/>
                <a:gd name="T8" fmla="*/ 78 w 121"/>
                <a:gd name="T9" fmla="*/ 128 h 198"/>
                <a:gd name="T10" fmla="*/ 52 w 121"/>
                <a:gd name="T11" fmla="*/ 154 h 198"/>
                <a:gd name="T12" fmla="*/ 48 w 121"/>
                <a:gd name="T13" fmla="*/ 168 h 198"/>
                <a:gd name="T14" fmla="*/ 34 w 121"/>
                <a:gd name="T15" fmla="*/ 172 h 198"/>
                <a:gd name="T16" fmla="*/ 0 w 121"/>
                <a:gd name="T17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198">
                  <a:moveTo>
                    <a:pt x="112" y="0"/>
                  </a:moveTo>
                  <a:cubicBezTo>
                    <a:pt x="108" y="57"/>
                    <a:pt x="121" y="24"/>
                    <a:pt x="96" y="30"/>
                  </a:cubicBezTo>
                  <a:cubicBezTo>
                    <a:pt x="94" y="31"/>
                    <a:pt x="93" y="34"/>
                    <a:pt x="92" y="36"/>
                  </a:cubicBezTo>
                  <a:cubicBezTo>
                    <a:pt x="91" y="65"/>
                    <a:pt x="94" y="95"/>
                    <a:pt x="90" y="124"/>
                  </a:cubicBezTo>
                  <a:cubicBezTo>
                    <a:pt x="89" y="128"/>
                    <a:pt x="78" y="128"/>
                    <a:pt x="78" y="128"/>
                  </a:cubicBezTo>
                  <a:cubicBezTo>
                    <a:pt x="75" y="167"/>
                    <a:pt x="85" y="144"/>
                    <a:pt x="52" y="154"/>
                  </a:cubicBezTo>
                  <a:cubicBezTo>
                    <a:pt x="47" y="155"/>
                    <a:pt x="51" y="164"/>
                    <a:pt x="48" y="168"/>
                  </a:cubicBezTo>
                  <a:cubicBezTo>
                    <a:pt x="45" y="172"/>
                    <a:pt x="39" y="171"/>
                    <a:pt x="34" y="172"/>
                  </a:cubicBezTo>
                  <a:cubicBezTo>
                    <a:pt x="20" y="193"/>
                    <a:pt x="0" y="166"/>
                    <a:pt x="0" y="198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15" name="Freeform 131"/>
            <p:cNvSpPr>
              <a:spLocks/>
            </p:cNvSpPr>
            <p:nvPr/>
          </p:nvSpPr>
          <p:spPr bwMode="auto">
            <a:xfrm flipH="1">
              <a:off x="1252" y="2595"/>
              <a:ext cx="90" cy="22"/>
            </a:xfrm>
            <a:custGeom>
              <a:avLst/>
              <a:gdLst>
                <a:gd name="T0" fmla="*/ 178 w 178"/>
                <a:gd name="T1" fmla="*/ 35 h 36"/>
                <a:gd name="T2" fmla="*/ 64 w 178"/>
                <a:gd name="T3" fmla="*/ 33 h 36"/>
                <a:gd name="T4" fmla="*/ 62 w 178"/>
                <a:gd name="T5" fmla="*/ 23 h 36"/>
                <a:gd name="T6" fmla="*/ 22 w 178"/>
                <a:gd name="T7" fmla="*/ 21 h 36"/>
                <a:gd name="T8" fmla="*/ 0 w 178"/>
                <a:gd name="T9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36">
                  <a:moveTo>
                    <a:pt x="178" y="35"/>
                  </a:moveTo>
                  <a:cubicBezTo>
                    <a:pt x="140" y="34"/>
                    <a:pt x="102" y="36"/>
                    <a:pt x="64" y="33"/>
                  </a:cubicBezTo>
                  <a:cubicBezTo>
                    <a:pt x="61" y="33"/>
                    <a:pt x="65" y="23"/>
                    <a:pt x="62" y="23"/>
                  </a:cubicBezTo>
                  <a:cubicBezTo>
                    <a:pt x="49" y="21"/>
                    <a:pt x="35" y="22"/>
                    <a:pt x="22" y="21"/>
                  </a:cubicBezTo>
                  <a:cubicBezTo>
                    <a:pt x="36" y="0"/>
                    <a:pt x="37" y="3"/>
                    <a:pt x="0" y="3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16" name="Freeform 132"/>
            <p:cNvSpPr>
              <a:spLocks/>
            </p:cNvSpPr>
            <p:nvPr/>
          </p:nvSpPr>
          <p:spPr bwMode="auto">
            <a:xfrm flipH="1">
              <a:off x="1188" y="2442"/>
              <a:ext cx="31" cy="90"/>
            </a:xfrm>
            <a:custGeom>
              <a:avLst/>
              <a:gdLst>
                <a:gd name="T0" fmla="*/ 60 w 60"/>
                <a:gd name="T1" fmla="*/ 0 h 144"/>
                <a:gd name="T2" fmla="*/ 36 w 60"/>
                <a:gd name="T3" fmla="*/ 50 h 144"/>
                <a:gd name="T4" fmla="*/ 20 w 60"/>
                <a:gd name="T5" fmla="*/ 86 h 144"/>
                <a:gd name="T6" fmla="*/ 8 w 60"/>
                <a:gd name="T7" fmla="*/ 90 h 144"/>
                <a:gd name="T8" fmla="*/ 4 w 60"/>
                <a:gd name="T9" fmla="*/ 138 h 144"/>
                <a:gd name="T10" fmla="*/ 0 w 60"/>
                <a:gd name="T1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144">
                  <a:moveTo>
                    <a:pt x="60" y="0"/>
                  </a:moveTo>
                  <a:cubicBezTo>
                    <a:pt x="21" y="4"/>
                    <a:pt x="40" y="18"/>
                    <a:pt x="36" y="50"/>
                  </a:cubicBezTo>
                  <a:cubicBezTo>
                    <a:pt x="5" y="46"/>
                    <a:pt x="34" y="45"/>
                    <a:pt x="20" y="86"/>
                  </a:cubicBezTo>
                  <a:cubicBezTo>
                    <a:pt x="19" y="90"/>
                    <a:pt x="8" y="90"/>
                    <a:pt x="8" y="90"/>
                  </a:cubicBezTo>
                  <a:cubicBezTo>
                    <a:pt x="1" y="112"/>
                    <a:pt x="12" y="78"/>
                    <a:pt x="4" y="138"/>
                  </a:cubicBezTo>
                  <a:cubicBezTo>
                    <a:pt x="4" y="140"/>
                    <a:pt x="0" y="144"/>
                    <a:pt x="0" y="144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17" name="Freeform 133"/>
            <p:cNvSpPr>
              <a:spLocks/>
            </p:cNvSpPr>
            <p:nvPr/>
          </p:nvSpPr>
          <p:spPr bwMode="auto">
            <a:xfrm flipH="1">
              <a:off x="1422" y="1911"/>
              <a:ext cx="272" cy="298"/>
            </a:xfrm>
            <a:custGeom>
              <a:avLst/>
              <a:gdLst>
                <a:gd name="T0" fmla="*/ 528 w 535"/>
                <a:gd name="T1" fmla="*/ 443 h 479"/>
                <a:gd name="T2" fmla="*/ 512 w 535"/>
                <a:gd name="T3" fmla="*/ 457 h 479"/>
                <a:gd name="T4" fmla="*/ 498 w 535"/>
                <a:gd name="T5" fmla="*/ 471 h 479"/>
                <a:gd name="T6" fmla="*/ 486 w 535"/>
                <a:gd name="T7" fmla="*/ 479 h 479"/>
                <a:gd name="T8" fmla="*/ 474 w 535"/>
                <a:gd name="T9" fmla="*/ 473 h 479"/>
                <a:gd name="T10" fmla="*/ 462 w 535"/>
                <a:gd name="T11" fmla="*/ 467 h 479"/>
                <a:gd name="T12" fmla="*/ 426 w 535"/>
                <a:gd name="T13" fmla="*/ 443 h 479"/>
                <a:gd name="T14" fmla="*/ 268 w 535"/>
                <a:gd name="T15" fmla="*/ 327 h 479"/>
                <a:gd name="T16" fmla="*/ 242 w 535"/>
                <a:gd name="T17" fmla="*/ 323 h 479"/>
                <a:gd name="T18" fmla="*/ 228 w 535"/>
                <a:gd name="T19" fmla="*/ 337 h 479"/>
                <a:gd name="T20" fmla="*/ 108 w 535"/>
                <a:gd name="T21" fmla="*/ 331 h 479"/>
                <a:gd name="T22" fmla="*/ 98 w 535"/>
                <a:gd name="T23" fmla="*/ 305 h 479"/>
                <a:gd name="T24" fmla="*/ 56 w 535"/>
                <a:gd name="T25" fmla="*/ 295 h 479"/>
                <a:gd name="T26" fmla="*/ 40 w 535"/>
                <a:gd name="T27" fmla="*/ 275 h 479"/>
                <a:gd name="T28" fmla="*/ 40 w 535"/>
                <a:gd name="T29" fmla="*/ 155 h 479"/>
                <a:gd name="T30" fmla="*/ 20 w 535"/>
                <a:gd name="T31" fmla="*/ 111 h 479"/>
                <a:gd name="T32" fmla="*/ 0 w 535"/>
                <a:gd name="T33" fmla="*/ 95 h 479"/>
                <a:gd name="T34" fmla="*/ 8 w 535"/>
                <a:gd name="T35" fmla="*/ 47 h 479"/>
                <a:gd name="T36" fmla="*/ 36 w 535"/>
                <a:gd name="T37" fmla="*/ 29 h 479"/>
                <a:gd name="T38" fmla="*/ 58 w 535"/>
                <a:gd name="T39" fmla="*/ 7 h 479"/>
                <a:gd name="T40" fmla="*/ 96 w 535"/>
                <a:gd name="T41" fmla="*/ 3 h 479"/>
                <a:gd name="T42" fmla="*/ 106 w 535"/>
                <a:gd name="T43" fmla="*/ 13 h 479"/>
                <a:gd name="T44" fmla="*/ 82 w 535"/>
                <a:gd name="T45" fmla="*/ 81 h 479"/>
                <a:gd name="T46" fmla="*/ 114 w 535"/>
                <a:gd name="T47" fmla="*/ 87 h 479"/>
                <a:gd name="T48" fmla="*/ 120 w 535"/>
                <a:gd name="T49" fmla="*/ 89 h 479"/>
                <a:gd name="T50" fmla="*/ 122 w 535"/>
                <a:gd name="T51" fmla="*/ 99 h 479"/>
                <a:gd name="T52" fmla="*/ 160 w 535"/>
                <a:gd name="T53" fmla="*/ 97 h 479"/>
                <a:gd name="T54" fmla="*/ 166 w 535"/>
                <a:gd name="T55" fmla="*/ 103 h 479"/>
                <a:gd name="T56" fmla="*/ 172 w 535"/>
                <a:gd name="T57" fmla="*/ 107 h 479"/>
                <a:gd name="T58" fmla="*/ 188 w 535"/>
                <a:gd name="T59" fmla="*/ 115 h 479"/>
                <a:gd name="T60" fmla="*/ 172 w 535"/>
                <a:gd name="T61" fmla="*/ 101 h 479"/>
                <a:gd name="T62" fmla="*/ 168 w 535"/>
                <a:gd name="T63" fmla="*/ 49 h 479"/>
                <a:gd name="T64" fmla="*/ 200 w 535"/>
                <a:gd name="T65" fmla="*/ 53 h 479"/>
                <a:gd name="T66" fmla="*/ 228 w 535"/>
                <a:gd name="T67" fmla="*/ 109 h 479"/>
                <a:gd name="T68" fmla="*/ 236 w 535"/>
                <a:gd name="T69" fmla="*/ 127 h 479"/>
                <a:gd name="T70" fmla="*/ 246 w 535"/>
                <a:gd name="T71" fmla="*/ 153 h 479"/>
                <a:gd name="T72" fmla="*/ 250 w 535"/>
                <a:gd name="T73" fmla="*/ 165 h 479"/>
                <a:gd name="T74" fmla="*/ 262 w 535"/>
                <a:gd name="T75" fmla="*/ 193 h 479"/>
                <a:gd name="T76" fmla="*/ 268 w 535"/>
                <a:gd name="T77" fmla="*/ 249 h 479"/>
                <a:gd name="T78" fmla="*/ 304 w 535"/>
                <a:gd name="T79" fmla="*/ 265 h 479"/>
                <a:gd name="T80" fmla="*/ 318 w 535"/>
                <a:gd name="T81" fmla="*/ 279 h 479"/>
                <a:gd name="T82" fmla="*/ 324 w 535"/>
                <a:gd name="T83" fmla="*/ 283 h 479"/>
                <a:gd name="T84" fmla="*/ 358 w 535"/>
                <a:gd name="T85" fmla="*/ 309 h 479"/>
                <a:gd name="T86" fmla="*/ 368 w 535"/>
                <a:gd name="T87" fmla="*/ 317 h 479"/>
                <a:gd name="T88" fmla="*/ 388 w 535"/>
                <a:gd name="T89" fmla="*/ 339 h 479"/>
                <a:gd name="T90" fmla="*/ 400 w 535"/>
                <a:gd name="T91" fmla="*/ 343 h 479"/>
                <a:gd name="T92" fmla="*/ 424 w 535"/>
                <a:gd name="T93" fmla="*/ 361 h 479"/>
                <a:gd name="T94" fmla="*/ 478 w 535"/>
                <a:gd name="T95" fmla="*/ 391 h 479"/>
                <a:gd name="T96" fmla="*/ 500 w 535"/>
                <a:gd name="T97" fmla="*/ 383 h 479"/>
                <a:gd name="T98" fmla="*/ 514 w 535"/>
                <a:gd name="T99" fmla="*/ 367 h 479"/>
                <a:gd name="T100" fmla="*/ 518 w 535"/>
                <a:gd name="T101" fmla="*/ 399 h 479"/>
                <a:gd name="T102" fmla="*/ 532 w 535"/>
                <a:gd name="T103" fmla="*/ 401 h 479"/>
                <a:gd name="T104" fmla="*/ 528 w 535"/>
                <a:gd name="T105" fmla="*/ 44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5" h="479">
                  <a:moveTo>
                    <a:pt x="528" y="443"/>
                  </a:moveTo>
                  <a:cubicBezTo>
                    <a:pt x="523" y="450"/>
                    <a:pt x="520" y="454"/>
                    <a:pt x="512" y="457"/>
                  </a:cubicBezTo>
                  <a:cubicBezTo>
                    <a:pt x="509" y="466"/>
                    <a:pt x="506" y="467"/>
                    <a:pt x="498" y="471"/>
                  </a:cubicBezTo>
                  <a:cubicBezTo>
                    <a:pt x="494" y="473"/>
                    <a:pt x="486" y="479"/>
                    <a:pt x="486" y="479"/>
                  </a:cubicBezTo>
                  <a:cubicBezTo>
                    <a:pt x="482" y="479"/>
                    <a:pt x="478" y="475"/>
                    <a:pt x="474" y="473"/>
                  </a:cubicBezTo>
                  <a:cubicBezTo>
                    <a:pt x="471" y="470"/>
                    <a:pt x="466" y="469"/>
                    <a:pt x="462" y="467"/>
                  </a:cubicBezTo>
                  <a:cubicBezTo>
                    <a:pt x="452" y="453"/>
                    <a:pt x="438" y="453"/>
                    <a:pt x="426" y="443"/>
                  </a:cubicBezTo>
                  <a:cubicBezTo>
                    <a:pt x="393" y="421"/>
                    <a:pt x="299" y="347"/>
                    <a:pt x="268" y="327"/>
                  </a:cubicBezTo>
                  <a:cubicBezTo>
                    <a:pt x="237" y="307"/>
                    <a:pt x="249" y="321"/>
                    <a:pt x="242" y="323"/>
                  </a:cubicBezTo>
                  <a:cubicBezTo>
                    <a:pt x="226" y="339"/>
                    <a:pt x="242" y="332"/>
                    <a:pt x="228" y="337"/>
                  </a:cubicBezTo>
                  <a:cubicBezTo>
                    <a:pt x="211" y="337"/>
                    <a:pt x="142" y="342"/>
                    <a:pt x="108" y="331"/>
                  </a:cubicBezTo>
                  <a:cubicBezTo>
                    <a:pt x="85" y="327"/>
                    <a:pt x="109" y="312"/>
                    <a:pt x="98" y="305"/>
                  </a:cubicBezTo>
                  <a:cubicBezTo>
                    <a:pt x="89" y="299"/>
                    <a:pt x="66" y="300"/>
                    <a:pt x="56" y="295"/>
                  </a:cubicBezTo>
                  <a:cubicBezTo>
                    <a:pt x="50" y="293"/>
                    <a:pt x="40" y="275"/>
                    <a:pt x="40" y="275"/>
                  </a:cubicBezTo>
                  <a:cubicBezTo>
                    <a:pt x="41" y="238"/>
                    <a:pt x="40" y="192"/>
                    <a:pt x="40" y="155"/>
                  </a:cubicBezTo>
                  <a:cubicBezTo>
                    <a:pt x="40" y="127"/>
                    <a:pt x="40" y="124"/>
                    <a:pt x="20" y="111"/>
                  </a:cubicBezTo>
                  <a:cubicBezTo>
                    <a:pt x="17" y="101"/>
                    <a:pt x="9" y="98"/>
                    <a:pt x="0" y="95"/>
                  </a:cubicBezTo>
                  <a:cubicBezTo>
                    <a:pt x="1" y="84"/>
                    <a:pt x="2" y="58"/>
                    <a:pt x="8" y="47"/>
                  </a:cubicBezTo>
                  <a:cubicBezTo>
                    <a:pt x="14" y="36"/>
                    <a:pt x="28" y="36"/>
                    <a:pt x="36" y="29"/>
                  </a:cubicBezTo>
                  <a:cubicBezTo>
                    <a:pt x="43" y="18"/>
                    <a:pt x="44" y="12"/>
                    <a:pt x="58" y="7"/>
                  </a:cubicBezTo>
                  <a:cubicBezTo>
                    <a:pt x="66" y="4"/>
                    <a:pt x="87" y="2"/>
                    <a:pt x="96" y="3"/>
                  </a:cubicBezTo>
                  <a:cubicBezTo>
                    <a:pt x="104" y="4"/>
                    <a:pt x="108" y="0"/>
                    <a:pt x="106" y="13"/>
                  </a:cubicBezTo>
                  <a:cubicBezTo>
                    <a:pt x="104" y="64"/>
                    <a:pt x="121" y="68"/>
                    <a:pt x="82" y="81"/>
                  </a:cubicBezTo>
                  <a:cubicBezTo>
                    <a:pt x="94" y="84"/>
                    <a:pt x="101" y="86"/>
                    <a:pt x="114" y="87"/>
                  </a:cubicBezTo>
                  <a:cubicBezTo>
                    <a:pt x="116" y="88"/>
                    <a:pt x="119" y="87"/>
                    <a:pt x="120" y="89"/>
                  </a:cubicBezTo>
                  <a:cubicBezTo>
                    <a:pt x="122" y="92"/>
                    <a:pt x="119" y="98"/>
                    <a:pt x="122" y="99"/>
                  </a:cubicBezTo>
                  <a:cubicBezTo>
                    <a:pt x="134" y="101"/>
                    <a:pt x="147" y="98"/>
                    <a:pt x="160" y="97"/>
                  </a:cubicBezTo>
                  <a:cubicBezTo>
                    <a:pt x="168" y="74"/>
                    <a:pt x="161" y="89"/>
                    <a:pt x="166" y="103"/>
                  </a:cubicBezTo>
                  <a:cubicBezTo>
                    <a:pt x="167" y="105"/>
                    <a:pt x="170" y="106"/>
                    <a:pt x="172" y="107"/>
                  </a:cubicBezTo>
                  <a:cubicBezTo>
                    <a:pt x="177" y="114"/>
                    <a:pt x="179" y="118"/>
                    <a:pt x="188" y="115"/>
                  </a:cubicBezTo>
                  <a:cubicBezTo>
                    <a:pt x="184" y="109"/>
                    <a:pt x="172" y="101"/>
                    <a:pt x="172" y="101"/>
                  </a:cubicBezTo>
                  <a:cubicBezTo>
                    <a:pt x="160" y="83"/>
                    <a:pt x="167" y="77"/>
                    <a:pt x="168" y="49"/>
                  </a:cubicBezTo>
                  <a:cubicBezTo>
                    <a:pt x="176" y="51"/>
                    <a:pt x="193" y="48"/>
                    <a:pt x="200" y="53"/>
                  </a:cubicBezTo>
                  <a:cubicBezTo>
                    <a:pt x="210" y="63"/>
                    <a:pt x="222" y="92"/>
                    <a:pt x="228" y="109"/>
                  </a:cubicBezTo>
                  <a:cubicBezTo>
                    <a:pt x="234" y="121"/>
                    <a:pt x="233" y="120"/>
                    <a:pt x="236" y="127"/>
                  </a:cubicBezTo>
                  <a:cubicBezTo>
                    <a:pt x="239" y="134"/>
                    <a:pt x="244" y="147"/>
                    <a:pt x="246" y="153"/>
                  </a:cubicBezTo>
                  <a:cubicBezTo>
                    <a:pt x="248" y="156"/>
                    <a:pt x="250" y="165"/>
                    <a:pt x="250" y="165"/>
                  </a:cubicBezTo>
                  <a:cubicBezTo>
                    <a:pt x="252" y="174"/>
                    <a:pt x="259" y="179"/>
                    <a:pt x="262" y="193"/>
                  </a:cubicBezTo>
                  <a:cubicBezTo>
                    <a:pt x="265" y="207"/>
                    <a:pt x="261" y="237"/>
                    <a:pt x="268" y="249"/>
                  </a:cubicBezTo>
                  <a:cubicBezTo>
                    <a:pt x="268" y="250"/>
                    <a:pt x="294" y="262"/>
                    <a:pt x="304" y="265"/>
                  </a:cubicBezTo>
                  <a:cubicBezTo>
                    <a:pt x="308" y="276"/>
                    <a:pt x="304" y="270"/>
                    <a:pt x="318" y="279"/>
                  </a:cubicBezTo>
                  <a:cubicBezTo>
                    <a:pt x="320" y="280"/>
                    <a:pt x="324" y="283"/>
                    <a:pt x="324" y="283"/>
                  </a:cubicBezTo>
                  <a:cubicBezTo>
                    <a:pt x="332" y="295"/>
                    <a:pt x="346" y="301"/>
                    <a:pt x="358" y="309"/>
                  </a:cubicBezTo>
                  <a:cubicBezTo>
                    <a:pt x="365" y="315"/>
                    <a:pt x="363" y="312"/>
                    <a:pt x="368" y="317"/>
                  </a:cubicBezTo>
                  <a:cubicBezTo>
                    <a:pt x="376" y="325"/>
                    <a:pt x="378" y="333"/>
                    <a:pt x="388" y="339"/>
                  </a:cubicBezTo>
                  <a:cubicBezTo>
                    <a:pt x="392" y="341"/>
                    <a:pt x="396" y="341"/>
                    <a:pt x="400" y="343"/>
                  </a:cubicBezTo>
                  <a:cubicBezTo>
                    <a:pt x="406" y="347"/>
                    <a:pt x="415" y="354"/>
                    <a:pt x="424" y="361"/>
                  </a:cubicBezTo>
                  <a:cubicBezTo>
                    <a:pt x="437" y="369"/>
                    <a:pt x="465" y="387"/>
                    <a:pt x="478" y="391"/>
                  </a:cubicBezTo>
                  <a:cubicBezTo>
                    <a:pt x="487" y="389"/>
                    <a:pt x="492" y="388"/>
                    <a:pt x="500" y="383"/>
                  </a:cubicBezTo>
                  <a:cubicBezTo>
                    <a:pt x="509" y="369"/>
                    <a:pt x="504" y="374"/>
                    <a:pt x="514" y="367"/>
                  </a:cubicBezTo>
                  <a:cubicBezTo>
                    <a:pt x="517" y="377"/>
                    <a:pt x="513" y="390"/>
                    <a:pt x="518" y="399"/>
                  </a:cubicBezTo>
                  <a:cubicBezTo>
                    <a:pt x="520" y="403"/>
                    <a:pt x="531" y="396"/>
                    <a:pt x="532" y="401"/>
                  </a:cubicBezTo>
                  <a:cubicBezTo>
                    <a:pt x="535" y="415"/>
                    <a:pt x="529" y="429"/>
                    <a:pt x="528" y="443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18" name="Freeform 134"/>
            <p:cNvSpPr>
              <a:spLocks/>
            </p:cNvSpPr>
            <p:nvPr/>
          </p:nvSpPr>
          <p:spPr bwMode="auto">
            <a:xfrm flipH="1">
              <a:off x="1446" y="1928"/>
              <a:ext cx="245" cy="265"/>
            </a:xfrm>
            <a:custGeom>
              <a:avLst/>
              <a:gdLst>
                <a:gd name="T0" fmla="*/ 456 w 482"/>
                <a:gd name="T1" fmla="*/ 386 h 427"/>
                <a:gd name="T2" fmla="*/ 458 w 482"/>
                <a:gd name="T3" fmla="*/ 402 h 427"/>
                <a:gd name="T4" fmla="*/ 472 w 482"/>
                <a:gd name="T5" fmla="*/ 412 h 427"/>
                <a:gd name="T6" fmla="*/ 440 w 482"/>
                <a:gd name="T7" fmla="*/ 402 h 427"/>
                <a:gd name="T8" fmla="*/ 404 w 482"/>
                <a:gd name="T9" fmla="*/ 370 h 427"/>
                <a:gd name="T10" fmla="*/ 376 w 482"/>
                <a:gd name="T11" fmla="*/ 346 h 427"/>
                <a:gd name="T12" fmla="*/ 336 w 482"/>
                <a:gd name="T13" fmla="*/ 318 h 427"/>
                <a:gd name="T14" fmla="*/ 300 w 482"/>
                <a:gd name="T15" fmla="*/ 296 h 427"/>
                <a:gd name="T16" fmla="*/ 260 w 482"/>
                <a:gd name="T17" fmla="*/ 272 h 427"/>
                <a:gd name="T18" fmla="*/ 244 w 482"/>
                <a:gd name="T19" fmla="*/ 252 h 427"/>
                <a:gd name="T20" fmla="*/ 138 w 482"/>
                <a:gd name="T21" fmla="*/ 232 h 427"/>
                <a:gd name="T22" fmla="*/ 152 w 482"/>
                <a:gd name="T23" fmla="*/ 224 h 427"/>
                <a:gd name="T24" fmla="*/ 230 w 482"/>
                <a:gd name="T25" fmla="*/ 228 h 427"/>
                <a:gd name="T26" fmla="*/ 232 w 482"/>
                <a:gd name="T27" fmla="*/ 212 h 427"/>
                <a:gd name="T28" fmla="*/ 198 w 482"/>
                <a:gd name="T29" fmla="*/ 186 h 427"/>
                <a:gd name="T30" fmla="*/ 136 w 482"/>
                <a:gd name="T31" fmla="*/ 114 h 427"/>
                <a:gd name="T32" fmla="*/ 66 w 482"/>
                <a:gd name="T33" fmla="*/ 96 h 427"/>
                <a:gd name="T34" fmla="*/ 58 w 482"/>
                <a:gd name="T35" fmla="*/ 146 h 427"/>
                <a:gd name="T36" fmla="*/ 78 w 482"/>
                <a:gd name="T37" fmla="*/ 248 h 427"/>
                <a:gd name="T38" fmla="*/ 110 w 482"/>
                <a:gd name="T39" fmla="*/ 262 h 427"/>
                <a:gd name="T40" fmla="*/ 152 w 482"/>
                <a:gd name="T41" fmla="*/ 284 h 427"/>
                <a:gd name="T42" fmla="*/ 228 w 482"/>
                <a:gd name="T43" fmla="*/ 288 h 427"/>
                <a:gd name="T44" fmla="*/ 130 w 482"/>
                <a:gd name="T45" fmla="*/ 294 h 427"/>
                <a:gd name="T46" fmla="*/ 84 w 482"/>
                <a:gd name="T47" fmla="*/ 266 h 427"/>
                <a:gd name="T48" fmla="*/ 46 w 482"/>
                <a:gd name="T49" fmla="*/ 224 h 427"/>
                <a:gd name="T50" fmla="*/ 36 w 482"/>
                <a:gd name="T51" fmla="*/ 92 h 427"/>
                <a:gd name="T52" fmla="*/ 26 w 482"/>
                <a:gd name="T53" fmla="*/ 66 h 427"/>
                <a:gd name="T54" fmla="*/ 22 w 482"/>
                <a:gd name="T55" fmla="*/ 26 h 427"/>
                <a:gd name="T56" fmla="*/ 66 w 482"/>
                <a:gd name="T57" fmla="*/ 2 h 427"/>
                <a:gd name="T58" fmla="*/ 66 w 482"/>
                <a:gd name="T59" fmla="*/ 26 h 427"/>
                <a:gd name="T60" fmla="*/ 54 w 482"/>
                <a:gd name="T61" fmla="*/ 62 h 427"/>
                <a:gd name="T62" fmla="*/ 96 w 482"/>
                <a:gd name="T63" fmla="*/ 82 h 427"/>
                <a:gd name="T64" fmla="*/ 194 w 482"/>
                <a:gd name="T65" fmla="*/ 100 h 427"/>
                <a:gd name="T66" fmla="*/ 184 w 482"/>
                <a:gd name="T67" fmla="*/ 64 h 427"/>
                <a:gd name="T68" fmla="*/ 210 w 482"/>
                <a:gd name="T69" fmla="*/ 86 h 427"/>
                <a:gd name="T70" fmla="*/ 248 w 482"/>
                <a:gd name="T71" fmla="*/ 218 h 427"/>
                <a:gd name="T72" fmla="*/ 300 w 482"/>
                <a:gd name="T73" fmla="*/ 256 h 427"/>
                <a:gd name="T74" fmla="*/ 334 w 482"/>
                <a:gd name="T75" fmla="*/ 294 h 427"/>
                <a:gd name="T76" fmla="*/ 416 w 482"/>
                <a:gd name="T77" fmla="*/ 350 h 427"/>
                <a:gd name="T78" fmla="*/ 480 w 482"/>
                <a:gd name="T79" fmla="*/ 384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2" h="427">
                  <a:moveTo>
                    <a:pt x="480" y="384"/>
                  </a:moveTo>
                  <a:cubicBezTo>
                    <a:pt x="472" y="385"/>
                    <a:pt x="464" y="385"/>
                    <a:pt x="456" y="386"/>
                  </a:cubicBezTo>
                  <a:cubicBezTo>
                    <a:pt x="453" y="386"/>
                    <a:pt x="449" y="385"/>
                    <a:pt x="448" y="388"/>
                  </a:cubicBezTo>
                  <a:cubicBezTo>
                    <a:pt x="447" y="393"/>
                    <a:pt x="475" y="408"/>
                    <a:pt x="458" y="402"/>
                  </a:cubicBezTo>
                  <a:cubicBezTo>
                    <a:pt x="459" y="404"/>
                    <a:pt x="458" y="407"/>
                    <a:pt x="460" y="408"/>
                  </a:cubicBezTo>
                  <a:cubicBezTo>
                    <a:pt x="463" y="410"/>
                    <a:pt x="472" y="412"/>
                    <a:pt x="472" y="412"/>
                  </a:cubicBezTo>
                  <a:cubicBezTo>
                    <a:pt x="482" y="427"/>
                    <a:pt x="462" y="417"/>
                    <a:pt x="454" y="414"/>
                  </a:cubicBezTo>
                  <a:cubicBezTo>
                    <a:pt x="451" y="406"/>
                    <a:pt x="448" y="405"/>
                    <a:pt x="440" y="402"/>
                  </a:cubicBezTo>
                  <a:cubicBezTo>
                    <a:pt x="436" y="396"/>
                    <a:pt x="424" y="388"/>
                    <a:pt x="424" y="388"/>
                  </a:cubicBezTo>
                  <a:cubicBezTo>
                    <a:pt x="419" y="381"/>
                    <a:pt x="411" y="375"/>
                    <a:pt x="404" y="370"/>
                  </a:cubicBezTo>
                  <a:cubicBezTo>
                    <a:pt x="400" y="364"/>
                    <a:pt x="394" y="359"/>
                    <a:pt x="388" y="354"/>
                  </a:cubicBezTo>
                  <a:cubicBezTo>
                    <a:pt x="384" y="351"/>
                    <a:pt x="376" y="346"/>
                    <a:pt x="376" y="346"/>
                  </a:cubicBezTo>
                  <a:cubicBezTo>
                    <a:pt x="392" y="335"/>
                    <a:pt x="369" y="334"/>
                    <a:pt x="360" y="332"/>
                  </a:cubicBezTo>
                  <a:cubicBezTo>
                    <a:pt x="353" y="322"/>
                    <a:pt x="347" y="321"/>
                    <a:pt x="336" y="318"/>
                  </a:cubicBezTo>
                  <a:cubicBezTo>
                    <a:pt x="332" y="317"/>
                    <a:pt x="324" y="314"/>
                    <a:pt x="324" y="314"/>
                  </a:cubicBezTo>
                  <a:cubicBezTo>
                    <a:pt x="321" y="296"/>
                    <a:pt x="315" y="301"/>
                    <a:pt x="300" y="296"/>
                  </a:cubicBezTo>
                  <a:cubicBezTo>
                    <a:pt x="296" y="283"/>
                    <a:pt x="296" y="282"/>
                    <a:pt x="284" y="278"/>
                  </a:cubicBezTo>
                  <a:cubicBezTo>
                    <a:pt x="277" y="267"/>
                    <a:pt x="273" y="270"/>
                    <a:pt x="260" y="272"/>
                  </a:cubicBezTo>
                  <a:cubicBezTo>
                    <a:pt x="244" y="269"/>
                    <a:pt x="246" y="266"/>
                    <a:pt x="258" y="262"/>
                  </a:cubicBezTo>
                  <a:cubicBezTo>
                    <a:pt x="250" y="259"/>
                    <a:pt x="240" y="263"/>
                    <a:pt x="244" y="252"/>
                  </a:cubicBezTo>
                  <a:cubicBezTo>
                    <a:pt x="230" y="242"/>
                    <a:pt x="243" y="250"/>
                    <a:pt x="210" y="246"/>
                  </a:cubicBezTo>
                  <a:cubicBezTo>
                    <a:pt x="186" y="243"/>
                    <a:pt x="163" y="234"/>
                    <a:pt x="138" y="232"/>
                  </a:cubicBezTo>
                  <a:cubicBezTo>
                    <a:pt x="128" y="229"/>
                    <a:pt x="108" y="226"/>
                    <a:pt x="108" y="226"/>
                  </a:cubicBezTo>
                  <a:cubicBezTo>
                    <a:pt x="128" y="223"/>
                    <a:pt x="128" y="222"/>
                    <a:pt x="152" y="224"/>
                  </a:cubicBezTo>
                  <a:cubicBezTo>
                    <a:pt x="179" y="233"/>
                    <a:pt x="160" y="228"/>
                    <a:pt x="212" y="230"/>
                  </a:cubicBezTo>
                  <a:cubicBezTo>
                    <a:pt x="218" y="229"/>
                    <a:pt x="226" y="232"/>
                    <a:pt x="230" y="228"/>
                  </a:cubicBezTo>
                  <a:cubicBezTo>
                    <a:pt x="233" y="225"/>
                    <a:pt x="218" y="224"/>
                    <a:pt x="218" y="224"/>
                  </a:cubicBezTo>
                  <a:cubicBezTo>
                    <a:pt x="222" y="220"/>
                    <a:pt x="231" y="218"/>
                    <a:pt x="232" y="212"/>
                  </a:cubicBezTo>
                  <a:cubicBezTo>
                    <a:pt x="232" y="211"/>
                    <a:pt x="213" y="203"/>
                    <a:pt x="208" y="200"/>
                  </a:cubicBezTo>
                  <a:cubicBezTo>
                    <a:pt x="211" y="189"/>
                    <a:pt x="208" y="189"/>
                    <a:pt x="198" y="186"/>
                  </a:cubicBezTo>
                  <a:cubicBezTo>
                    <a:pt x="187" y="170"/>
                    <a:pt x="203" y="147"/>
                    <a:pt x="186" y="136"/>
                  </a:cubicBezTo>
                  <a:cubicBezTo>
                    <a:pt x="183" y="105"/>
                    <a:pt x="173" y="116"/>
                    <a:pt x="136" y="114"/>
                  </a:cubicBezTo>
                  <a:cubicBezTo>
                    <a:pt x="122" y="105"/>
                    <a:pt x="102" y="104"/>
                    <a:pt x="86" y="102"/>
                  </a:cubicBezTo>
                  <a:cubicBezTo>
                    <a:pt x="82" y="91"/>
                    <a:pt x="77" y="94"/>
                    <a:pt x="66" y="96"/>
                  </a:cubicBezTo>
                  <a:cubicBezTo>
                    <a:pt x="64" y="104"/>
                    <a:pt x="60" y="109"/>
                    <a:pt x="58" y="116"/>
                  </a:cubicBezTo>
                  <a:cubicBezTo>
                    <a:pt x="63" y="131"/>
                    <a:pt x="61" y="130"/>
                    <a:pt x="58" y="146"/>
                  </a:cubicBezTo>
                  <a:cubicBezTo>
                    <a:pt x="59" y="179"/>
                    <a:pt x="54" y="213"/>
                    <a:pt x="60" y="246"/>
                  </a:cubicBezTo>
                  <a:cubicBezTo>
                    <a:pt x="61" y="252"/>
                    <a:pt x="73" y="245"/>
                    <a:pt x="78" y="248"/>
                  </a:cubicBezTo>
                  <a:cubicBezTo>
                    <a:pt x="81" y="250"/>
                    <a:pt x="76" y="258"/>
                    <a:pt x="80" y="260"/>
                  </a:cubicBezTo>
                  <a:cubicBezTo>
                    <a:pt x="89" y="264"/>
                    <a:pt x="100" y="261"/>
                    <a:pt x="110" y="262"/>
                  </a:cubicBezTo>
                  <a:cubicBezTo>
                    <a:pt x="126" y="278"/>
                    <a:pt x="103" y="258"/>
                    <a:pt x="128" y="270"/>
                  </a:cubicBezTo>
                  <a:cubicBezTo>
                    <a:pt x="142" y="277"/>
                    <a:pt x="128" y="281"/>
                    <a:pt x="152" y="284"/>
                  </a:cubicBezTo>
                  <a:cubicBezTo>
                    <a:pt x="171" y="290"/>
                    <a:pt x="160" y="288"/>
                    <a:pt x="186" y="290"/>
                  </a:cubicBezTo>
                  <a:cubicBezTo>
                    <a:pt x="208" y="283"/>
                    <a:pt x="194" y="286"/>
                    <a:pt x="228" y="288"/>
                  </a:cubicBezTo>
                  <a:cubicBezTo>
                    <a:pt x="221" y="290"/>
                    <a:pt x="217" y="294"/>
                    <a:pt x="210" y="296"/>
                  </a:cubicBezTo>
                  <a:cubicBezTo>
                    <a:pt x="183" y="295"/>
                    <a:pt x="157" y="297"/>
                    <a:pt x="130" y="294"/>
                  </a:cubicBezTo>
                  <a:cubicBezTo>
                    <a:pt x="125" y="293"/>
                    <a:pt x="118" y="286"/>
                    <a:pt x="118" y="286"/>
                  </a:cubicBezTo>
                  <a:cubicBezTo>
                    <a:pt x="109" y="273"/>
                    <a:pt x="98" y="271"/>
                    <a:pt x="84" y="266"/>
                  </a:cubicBezTo>
                  <a:cubicBezTo>
                    <a:pt x="75" y="263"/>
                    <a:pt x="56" y="262"/>
                    <a:pt x="56" y="262"/>
                  </a:cubicBezTo>
                  <a:cubicBezTo>
                    <a:pt x="53" y="225"/>
                    <a:pt x="51" y="246"/>
                    <a:pt x="46" y="224"/>
                  </a:cubicBezTo>
                  <a:cubicBezTo>
                    <a:pt x="45" y="181"/>
                    <a:pt x="47" y="137"/>
                    <a:pt x="44" y="94"/>
                  </a:cubicBezTo>
                  <a:cubicBezTo>
                    <a:pt x="44" y="91"/>
                    <a:pt x="38" y="94"/>
                    <a:pt x="36" y="92"/>
                  </a:cubicBezTo>
                  <a:cubicBezTo>
                    <a:pt x="34" y="91"/>
                    <a:pt x="33" y="88"/>
                    <a:pt x="32" y="86"/>
                  </a:cubicBezTo>
                  <a:cubicBezTo>
                    <a:pt x="31" y="80"/>
                    <a:pt x="32" y="71"/>
                    <a:pt x="26" y="66"/>
                  </a:cubicBezTo>
                  <a:cubicBezTo>
                    <a:pt x="21" y="62"/>
                    <a:pt x="8" y="56"/>
                    <a:pt x="8" y="56"/>
                  </a:cubicBezTo>
                  <a:cubicBezTo>
                    <a:pt x="0" y="44"/>
                    <a:pt x="16" y="36"/>
                    <a:pt x="22" y="26"/>
                  </a:cubicBezTo>
                  <a:cubicBezTo>
                    <a:pt x="26" y="11"/>
                    <a:pt x="30" y="12"/>
                    <a:pt x="46" y="10"/>
                  </a:cubicBezTo>
                  <a:cubicBezTo>
                    <a:pt x="53" y="8"/>
                    <a:pt x="58" y="4"/>
                    <a:pt x="66" y="2"/>
                  </a:cubicBezTo>
                  <a:cubicBezTo>
                    <a:pt x="71" y="3"/>
                    <a:pt x="79" y="0"/>
                    <a:pt x="82" y="4"/>
                  </a:cubicBezTo>
                  <a:cubicBezTo>
                    <a:pt x="88" y="11"/>
                    <a:pt x="68" y="24"/>
                    <a:pt x="66" y="26"/>
                  </a:cubicBezTo>
                  <a:cubicBezTo>
                    <a:pt x="63" y="34"/>
                    <a:pt x="61" y="42"/>
                    <a:pt x="58" y="50"/>
                  </a:cubicBezTo>
                  <a:cubicBezTo>
                    <a:pt x="57" y="54"/>
                    <a:pt x="54" y="62"/>
                    <a:pt x="54" y="62"/>
                  </a:cubicBezTo>
                  <a:cubicBezTo>
                    <a:pt x="55" y="65"/>
                    <a:pt x="53" y="70"/>
                    <a:pt x="56" y="72"/>
                  </a:cubicBezTo>
                  <a:cubicBezTo>
                    <a:pt x="62" y="77"/>
                    <a:pt x="88" y="80"/>
                    <a:pt x="96" y="82"/>
                  </a:cubicBezTo>
                  <a:cubicBezTo>
                    <a:pt x="119" y="98"/>
                    <a:pt x="104" y="99"/>
                    <a:pt x="140" y="102"/>
                  </a:cubicBezTo>
                  <a:cubicBezTo>
                    <a:pt x="158" y="101"/>
                    <a:pt x="177" y="105"/>
                    <a:pt x="194" y="100"/>
                  </a:cubicBezTo>
                  <a:cubicBezTo>
                    <a:pt x="198" y="99"/>
                    <a:pt x="191" y="92"/>
                    <a:pt x="190" y="88"/>
                  </a:cubicBezTo>
                  <a:cubicBezTo>
                    <a:pt x="188" y="83"/>
                    <a:pt x="171" y="47"/>
                    <a:pt x="184" y="64"/>
                  </a:cubicBezTo>
                  <a:cubicBezTo>
                    <a:pt x="187" y="68"/>
                    <a:pt x="189" y="72"/>
                    <a:pt x="192" y="76"/>
                  </a:cubicBezTo>
                  <a:cubicBezTo>
                    <a:pt x="197" y="83"/>
                    <a:pt x="202" y="81"/>
                    <a:pt x="210" y="86"/>
                  </a:cubicBezTo>
                  <a:cubicBezTo>
                    <a:pt x="218" y="103"/>
                    <a:pt x="232" y="156"/>
                    <a:pt x="238" y="178"/>
                  </a:cubicBezTo>
                  <a:cubicBezTo>
                    <a:pt x="244" y="200"/>
                    <a:pt x="245" y="209"/>
                    <a:pt x="248" y="218"/>
                  </a:cubicBezTo>
                  <a:cubicBezTo>
                    <a:pt x="256" y="238"/>
                    <a:pt x="249" y="224"/>
                    <a:pt x="258" y="230"/>
                  </a:cubicBezTo>
                  <a:cubicBezTo>
                    <a:pt x="267" y="236"/>
                    <a:pt x="291" y="248"/>
                    <a:pt x="300" y="256"/>
                  </a:cubicBezTo>
                  <a:cubicBezTo>
                    <a:pt x="302" y="268"/>
                    <a:pt x="300" y="274"/>
                    <a:pt x="312" y="278"/>
                  </a:cubicBezTo>
                  <a:cubicBezTo>
                    <a:pt x="317" y="286"/>
                    <a:pt x="325" y="288"/>
                    <a:pt x="334" y="294"/>
                  </a:cubicBezTo>
                  <a:cubicBezTo>
                    <a:pt x="338" y="297"/>
                    <a:pt x="346" y="302"/>
                    <a:pt x="346" y="302"/>
                  </a:cubicBezTo>
                  <a:cubicBezTo>
                    <a:pt x="355" y="315"/>
                    <a:pt x="400" y="345"/>
                    <a:pt x="416" y="350"/>
                  </a:cubicBezTo>
                  <a:cubicBezTo>
                    <a:pt x="423" y="357"/>
                    <a:pt x="430" y="363"/>
                    <a:pt x="440" y="366"/>
                  </a:cubicBezTo>
                  <a:cubicBezTo>
                    <a:pt x="447" y="376"/>
                    <a:pt x="468" y="380"/>
                    <a:pt x="480" y="384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19" name="Freeform 135"/>
            <p:cNvSpPr>
              <a:spLocks/>
            </p:cNvSpPr>
            <p:nvPr/>
          </p:nvSpPr>
          <p:spPr bwMode="auto">
            <a:xfrm flipH="1">
              <a:off x="1571" y="2072"/>
              <a:ext cx="94" cy="38"/>
            </a:xfrm>
            <a:custGeom>
              <a:avLst/>
              <a:gdLst>
                <a:gd name="T0" fmla="*/ 178 w 185"/>
                <a:gd name="T1" fmla="*/ 45 h 62"/>
                <a:gd name="T2" fmla="*/ 158 w 185"/>
                <a:gd name="T3" fmla="*/ 55 h 62"/>
                <a:gd name="T4" fmla="*/ 110 w 185"/>
                <a:gd name="T5" fmla="*/ 47 h 62"/>
                <a:gd name="T6" fmla="*/ 88 w 185"/>
                <a:gd name="T7" fmla="*/ 47 h 62"/>
                <a:gd name="T8" fmla="*/ 106 w 185"/>
                <a:gd name="T9" fmla="*/ 41 h 62"/>
                <a:gd name="T10" fmla="*/ 86 w 185"/>
                <a:gd name="T11" fmla="*/ 37 h 62"/>
                <a:gd name="T12" fmla="*/ 80 w 185"/>
                <a:gd name="T13" fmla="*/ 33 h 62"/>
                <a:gd name="T14" fmla="*/ 62 w 185"/>
                <a:gd name="T15" fmla="*/ 27 h 62"/>
                <a:gd name="T16" fmla="*/ 54 w 185"/>
                <a:gd name="T17" fmla="*/ 27 h 62"/>
                <a:gd name="T18" fmla="*/ 20 w 185"/>
                <a:gd name="T19" fmla="*/ 17 h 62"/>
                <a:gd name="T20" fmla="*/ 4 w 185"/>
                <a:gd name="T21" fmla="*/ 19 h 62"/>
                <a:gd name="T22" fmla="*/ 12 w 185"/>
                <a:gd name="T23" fmla="*/ 11 h 62"/>
                <a:gd name="T24" fmla="*/ 22 w 185"/>
                <a:gd name="T25" fmla="*/ 1 h 62"/>
                <a:gd name="T26" fmla="*/ 46 w 185"/>
                <a:gd name="T27" fmla="*/ 13 h 62"/>
                <a:gd name="T28" fmla="*/ 80 w 185"/>
                <a:gd name="T29" fmla="*/ 19 h 62"/>
                <a:gd name="T30" fmla="*/ 170 w 185"/>
                <a:gd name="T31" fmla="*/ 35 h 62"/>
                <a:gd name="T32" fmla="*/ 184 w 185"/>
                <a:gd name="T33" fmla="*/ 43 h 62"/>
                <a:gd name="T34" fmla="*/ 178 w 185"/>
                <a:gd name="T35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62">
                  <a:moveTo>
                    <a:pt x="178" y="45"/>
                  </a:moveTo>
                  <a:cubicBezTo>
                    <a:pt x="164" y="55"/>
                    <a:pt x="171" y="52"/>
                    <a:pt x="158" y="55"/>
                  </a:cubicBezTo>
                  <a:cubicBezTo>
                    <a:pt x="135" y="52"/>
                    <a:pt x="128" y="45"/>
                    <a:pt x="110" y="47"/>
                  </a:cubicBezTo>
                  <a:cubicBezTo>
                    <a:pt x="104" y="49"/>
                    <a:pt x="93" y="54"/>
                    <a:pt x="88" y="47"/>
                  </a:cubicBezTo>
                  <a:cubicBezTo>
                    <a:pt x="84" y="42"/>
                    <a:pt x="106" y="41"/>
                    <a:pt x="106" y="41"/>
                  </a:cubicBezTo>
                  <a:cubicBezTo>
                    <a:pt x="99" y="40"/>
                    <a:pt x="92" y="41"/>
                    <a:pt x="86" y="37"/>
                  </a:cubicBezTo>
                  <a:cubicBezTo>
                    <a:pt x="84" y="36"/>
                    <a:pt x="82" y="34"/>
                    <a:pt x="80" y="33"/>
                  </a:cubicBezTo>
                  <a:cubicBezTo>
                    <a:pt x="74" y="30"/>
                    <a:pt x="62" y="27"/>
                    <a:pt x="62" y="27"/>
                  </a:cubicBezTo>
                  <a:cubicBezTo>
                    <a:pt x="56" y="29"/>
                    <a:pt x="46" y="40"/>
                    <a:pt x="54" y="27"/>
                  </a:cubicBezTo>
                  <a:cubicBezTo>
                    <a:pt x="43" y="19"/>
                    <a:pt x="33" y="19"/>
                    <a:pt x="20" y="17"/>
                  </a:cubicBezTo>
                  <a:cubicBezTo>
                    <a:pt x="5" y="2"/>
                    <a:pt x="12" y="19"/>
                    <a:pt x="4" y="19"/>
                  </a:cubicBezTo>
                  <a:cubicBezTo>
                    <a:pt x="0" y="19"/>
                    <a:pt x="8" y="12"/>
                    <a:pt x="12" y="11"/>
                  </a:cubicBezTo>
                  <a:cubicBezTo>
                    <a:pt x="14" y="7"/>
                    <a:pt x="17" y="2"/>
                    <a:pt x="22" y="1"/>
                  </a:cubicBezTo>
                  <a:cubicBezTo>
                    <a:pt x="28" y="0"/>
                    <a:pt x="40" y="10"/>
                    <a:pt x="46" y="13"/>
                  </a:cubicBezTo>
                  <a:cubicBezTo>
                    <a:pt x="59" y="19"/>
                    <a:pt x="64" y="18"/>
                    <a:pt x="80" y="19"/>
                  </a:cubicBezTo>
                  <a:cubicBezTo>
                    <a:pt x="107" y="32"/>
                    <a:pt x="141" y="33"/>
                    <a:pt x="170" y="35"/>
                  </a:cubicBezTo>
                  <a:cubicBezTo>
                    <a:pt x="175" y="51"/>
                    <a:pt x="166" y="28"/>
                    <a:pt x="184" y="43"/>
                  </a:cubicBezTo>
                  <a:cubicBezTo>
                    <a:pt x="185" y="44"/>
                    <a:pt x="172" y="62"/>
                    <a:pt x="178" y="45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20" name="Freeform 136"/>
            <p:cNvSpPr>
              <a:spLocks/>
            </p:cNvSpPr>
            <p:nvPr/>
          </p:nvSpPr>
          <p:spPr bwMode="auto">
            <a:xfrm flipH="1">
              <a:off x="1718" y="1348"/>
              <a:ext cx="11" cy="120"/>
            </a:xfrm>
            <a:custGeom>
              <a:avLst/>
              <a:gdLst>
                <a:gd name="T0" fmla="*/ 0 w 23"/>
                <a:gd name="T1" fmla="*/ 1 h 193"/>
                <a:gd name="T2" fmla="*/ 6 w 23"/>
                <a:gd name="T3" fmla="*/ 19 h 193"/>
                <a:gd name="T4" fmla="*/ 3 w 23"/>
                <a:gd name="T5" fmla="*/ 112 h 193"/>
                <a:gd name="T6" fmla="*/ 6 w 23"/>
                <a:gd name="T7" fmla="*/ 181 h 193"/>
                <a:gd name="T8" fmla="*/ 21 w 23"/>
                <a:gd name="T9" fmla="*/ 184 h 193"/>
                <a:gd name="T10" fmla="*/ 21 w 23"/>
                <a:gd name="T11" fmla="*/ 193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" h="193">
                  <a:moveTo>
                    <a:pt x="0" y="1"/>
                  </a:moveTo>
                  <a:cubicBezTo>
                    <a:pt x="15" y="6"/>
                    <a:pt x="7" y="0"/>
                    <a:pt x="6" y="19"/>
                  </a:cubicBezTo>
                  <a:cubicBezTo>
                    <a:pt x="4" y="50"/>
                    <a:pt x="4" y="81"/>
                    <a:pt x="3" y="112"/>
                  </a:cubicBezTo>
                  <a:cubicBezTo>
                    <a:pt x="4" y="135"/>
                    <a:pt x="0" y="159"/>
                    <a:pt x="6" y="181"/>
                  </a:cubicBezTo>
                  <a:cubicBezTo>
                    <a:pt x="7" y="186"/>
                    <a:pt x="17" y="181"/>
                    <a:pt x="21" y="184"/>
                  </a:cubicBezTo>
                  <a:cubicBezTo>
                    <a:pt x="23" y="186"/>
                    <a:pt x="21" y="190"/>
                    <a:pt x="21" y="193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21" name="Freeform 137"/>
            <p:cNvSpPr>
              <a:spLocks/>
            </p:cNvSpPr>
            <p:nvPr/>
          </p:nvSpPr>
          <p:spPr bwMode="auto">
            <a:xfrm flipH="1">
              <a:off x="1141" y="2677"/>
              <a:ext cx="222" cy="57"/>
            </a:xfrm>
            <a:custGeom>
              <a:avLst/>
              <a:gdLst>
                <a:gd name="T0" fmla="*/ 461 w 461"/>
                <a:gd name="T1" fmla="*/ 7 h 113"/>
                <a:gd name="T2" fmla="*/ 204 w 461"/>
                <a:gd name="T3" fmla="*/ 6 h 113"/>
                <a:gd name="T4" fmla="*/ 221 w 461"/>
                <a:gd name="T5" fmla="*/ 99 h 113"/>
                <a:gd name="T6" fmla="*/ 159 w 461"/>
                <a:gd name="T7" fmla="*/ 93 h 113"/>
                <a:gd name="T8" fmla="*/ 0 w 461"/>
                <a:gd name="T9" fmla="*/ 7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1" h="113">
                  <a:moveTo>
                    <a:pt x="461" y="7"/>
                  </a:moveTo>
                  <a:cubicBezTo>
                    <a:pt x="355" y="5"/>
                    <a:pt x="312" y="0"/>
                    <a:pt x="204" y="6"/>
                  </a:cubicBezTo>
                  <a:cubicBezTo>
                    <a:pt x="156" y="16"/>
                    <a:pt x="228" y="85"/>
                    <a:pt x="221" y="99"/>
                  </a:cubicBezTo>
                  <a:cubicBezTo>
                    <a:pt x="214" y="113"/>
                    <a:pt x="196" y="97"/>
                    <a:pt x="159" y="93"/>
                  </a:cubicBezTo>
                  <a:cubicBezTo>
                    <a:pt x="118" y="97"/>
                    <a:pt x="33" y="80"/>
                    <a:pt x="0" y="7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22" name="Freeform 138"/>
            <p:cNvSpPr>
              <a:spLocks/>
            </p:cNvSpPr>
            <p:nvPr/>
          </p:nvSpPr>
          <p:spPr bwMode="auto">
            <a:xfrm flipH="1">
              <a:off x="1162" y="2256"/>
              <a:ext cx="152" cy="73"/>
            </a:xfrm>
            <a:custGeom>
              <a:avLst/>
              <a:gdLst>
                <a:gd name="T0" fmla="*/ 292 w 297"/>
                <a:gd name="T1" fmla="*/ 64 h 117"/>
                <a:gd name="T2" fmla="*/ 192 w 297"/>
                <a:gd name="T3" fmla="*/ 66 h 117"/>
                <a:gd name="T4" fmla="*/ 172 w 297"/>
                <a:gd name="T5" fmla="*/ 64 h 117"/>
                <a:gd name="T6" fmla="*/ 168 w 297"/>
                <a:gd name="T7" fmla="*/ 52 h 117"/>
                <a:gd name="T8" fmla="*/ 158 w 297"/>
                <a:gd name="T9" fmla="*/ 62 h 117"/>
                <a:gd name="T10" fmla="*/ 146 w 297"/>
                <a:gd name="T11" fmla="*/ 66 h 117"/>
                <a:gd name="T12" fmla="*/ 80 w 297"/>
                <a:gd name="T13" fmla="*/ 84 h 117"/>
                <a:gd name="T14" fmla="*/ 84 w 297"/>
                <a:gd name="T15" fmla="*/ 98 h 117"/>
                <a:gd name="T16" fmla="*/ 24 w 297"/>
                <a:gd name="T17" fmla="*/ 100 h 117"/>
                <a:gd name="T18" fmla="*/ 0 w 297"/>
                <a:gd name="T19" fmla="*/ 110 h 117"/>
                <a:gd name="T20" fmla="*/ 22 w 297"/>
                <a:gd name="T21" fmla="*/ 106 h 117"/>
                <a:gd name="T22" fmla="*/ 24 w 297"/>
                <a:gd name="T23" fmla="*/ 90 h 117"/>
                <a:gd name="T24" fmla="*/ 80 w 297"/>
                <a:gd name="T25" fmla="*/ 84 h 117"/>
                <a:gd name="T26" fmla="*/ 88 w 297"/>
                <a:gd name="T27" fmla="*/ 60 h 117"/>
                <a:gd name="T28" fmla="*/ 96 w 297"/>
                <a:gd name="T29" fmla="*/ 62 h 117"/>
                <a:gd name="T30" fmla="*/ 92 w 297"/>
                <a:gd name="T31" fmla="*/ 68 h 117"/>
                <a:gd name="T32" fmla="*/ 148 w 297"/>
                <a:gd name="T33" fmla="*/ 66 h 117"/>
                <a:gd name="T34" fmla="*/ 146 w 297"/>
                <a:gd name="T35" fmla="*/ 40 h 117"/>
                <a:gd name="T36" fmla="*/ 90 w 297"/>
                <a:gd name="T37" fmla="*/ 46 h 117"/>
                <a:gd name="T38" fmla="*/ 128 w 297"/>
                <a:gd name="T39" fmla="*/ 44 h 117"/>
                <a:gd name="T40" fmla="*/ 142 w 297"/>
                <a:gd name="T41" fmla="*/ 26 h 117"/>
                <a:gd name="T42" fmla="*/ 150 w 297"/>
                <a:gd name="T43" fmla="*/ 16 h 117"/>
                <a:gd name="T44" fmla="*/ 162 w 297"/>
                <a:gd name="T45" fmla="*/ 0 h 117"/>
                <a:gd name="T46" fmla="*/ 176 w 297"/>
                <a:gd name="T47" fmla="*/ 14 h 117"/>
                <a:gd name="T48" fmla="*/ 162 w 297"/>
                <a:gd name="T49" fmla="*/ 38 h 117"/>
                <a:gd name="T50" fmla="*/ 290 w 297"/>
                <a:gd name="T51" fmla="*/ 40 h 117"/>
                <a:gd name="T52" fmla="*/ 292 w 297"/>
                <a:gd name="T53" fmla="*/ 6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7" h="117">
                  <a:moveTo>
                    <a:pt x="292" y="64"/>
                  </a:moveTo>
                  <a:cubicBezTo>
                    <a:pt x="259" y="65"/>
                    <a:pt x="225" y="66"/>
                    <a:pt x="192" y="66"/>
                  </a:cubicBezTo>
                  <a:cubicBezTo>
                    <a:pt x="185" y="66"/>
                    <a:pt x="178" y="67"/>
                    <a:pt x="172" y="64"/>
                  </a:cubicBezTo>
                  <a:cubicBezTo>
                    <a:pt x="168" y="62"/>
                    <a:pt x="168" y="52"/>
                    <a:pt x="168" y="52"/>
                  </a:cubicBezTo>
                  <a:cubicBezTo>
                    <a:pt x="164" y="57"/>
                    <a:pt x="164" y="59"/>
                    <a:pt x="158" y="62"/>
                  </a:cubicBezTo>
                  <a:cubicBezTo>
                    <a:pt x="154" y="64"/>
                    <a:pt x="146" y="66"/>
                    <a:pt x="146" y="66"/>
                  </a:cubicBezTo>
                  <a:cubicBezTo>
                    <a:pt x="157" y="100"/>
                    <a:pt x="117" y="83"/>
                    <a:pt x="80" y="84"/>
                  </a:cubicBezTo>
                  <a:cubicBezTo>
                    <a:pt x="84" y="87"/>
                    <a:pt x="89" y="97"/>
                    <a:pt x="84" y="98"/>
                  </a:cubicBezTo>
                  <a:cubicBezTo>
                    <a:pt x="64" y="102"/>
                    <a:pt x="44" y="99"/>
                    <a:pt x="24" y="100"/>
                  </a:cubicBezTo>
                  <a:cubicBezTo>
                    <a:pt x="18" y="117"/>
                    <a:pt x="19" y="113"/>
                    <a:pt x="0" y="110"/>
                  </a:cubicBezTo>
                  <a:cubicBezTo>
                    <a:pt x="7" y="108"/>
                    <a:pt x="17" y="111"/>
                    <a:pt x="22" y="106"/>
                  </a:cubicBezTo>
                  <a:cubicBezTo>
                    <a:pt x="26" y="102"/>
                    <a:pt x="19" y="93"/>
                    <a:pt x="24" y="90"/>
                  </a:cubicBezTo>
                  <a:cubicBezTo>
                    <a:pt x="34" y="85"/>
                    <a:pt x="66" y="88"/>
                    <a:pt x="80" y="84"/>
                  </a:cubicBezTo>
                  <a:cubicBezTo>
                    <a:pt x="85" y="76"/>
                    <a:pt x="85" y="69"/>
                    <a:pt x="88" y="60"/>
                  </a:cubicBezTo>
                  <a:cubicBezTo>
                    <a:pt x="91" y="61"/>
                    <a:pt x="95" y="60"/>
                    <a:pt x="96" y="62"/>
                  </a:cubicBezTo>
                  <a:cubicBezTo>
                    <a:pt x="97" y="64"/>
                    <a:pt x="90" y="68"/>
                    <a:pt x="92" y="68"/>
                  </a:cubicBezTo>
                  <a:cubicBezTo>
                    <a:pt x="111" y="69"/>
                    <a:pt x="129" y="67"/>
                    <a:pt x="148" y="66"/>
                  </a:cubicBezTo>
                  <a:cubicBezTo>
                    <a:pt x="152" y="54"/>
                    <a:pt x="163" y="52"/>
                    <a:pt x="146" y="40"/>
                  </a:cubicBezTo>
                  <a:cubicBezTo>
                    <a:pt x="134" y="58"/>
                    <a:pt x="111" y="47"/>
                    <a:pt x="90" y="46"/>
                  </a:cubicBezTo>
                  <a:cubicBezTo>
                    <a:pt x="100" y="43"/>
                    <a:pt x="118" y="45"/>
                    <a:pt x="128" y="44"/>
                  </a:cubicBezTo>
                  <a:cubicBezTo>
                    <a:pt x="132" y="14"/>
                    <a:pt x="124" y="36"/>
                    <a:pt x="142" y="26"/>
                  </a:cubicBezTo>
                  <a:cubicBezTo>
                    <a:pt x="146" y="24"/>
                    <a:pt x="146" y="18"/>
                    <a:pt x="150" y="16"/>
                  </a:cubicBezTo>
                  <a:cubicBezTo>
                    <a:pt x="152" y="7"/>
                    <a:pt x="153" y="3"/>
                    <a:pt x="162" y="0"/>
                  </a:cubicBezTo>
                  <a:cubicBezTo>
                    <a:pt x="176" y="9"/>
                    <a:pt x="172" y="3"/>
                    <a:pt x="176" y="14"/>
                  </a:cubicBezTo>
                  <a:cubicBezTo>
                    <a:pt x="170" y="22"/>
                    <a:pt x="167" y="30"/>
                    <a:pt x="162" y="38"/>
                  </a:cubicBezTo>
                  <a:cubicBezTo>
                    <a:pt x="177" y="82"/>
                    <a:pt x="249" y="54"/>
                    <a:pt x="290" y="40"/>
                  </a:cubicBezTo>
                  <a:cubicBezTo>
                    <a:pt x="297" y="51"/>
                    <a:pt x="294" y="44"/>
                    <a:pt x="292" y="64"/>
                  </a:cubicBez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23" name="Freeform 139"/>
            <p:cNvSpPr>
              <a:spLocks/>
            </p:cNvSpPr>
            <p:nvPr/>
          </p:nvSpPr>
          <p:spPr bwMode="auto">
            <a:xfrm flipH="1">
              <a:off x="1281" y="1590"/>
              <a:ext cx="127" cy="126"/>
            </a:xfrm>
            <a:custGeom>
              <a:avLst/>
              <a:gdLst>
                <a:gd name="T0" fmla="*/ 211 w 250"/>
                <a:gd name="T1" fmla="*/ 108 h 202"/>
                <a:gd name="T2" fmla="*/ 199 w 250"/>
                <a:gd name="T3" fmla="*/ 111 h 202"/>
                <a:gd name="T4" fmla="*/ 184 w 250"/>
                <a:gd name="T5" fmla="*/ 187 h 202"/>
                <a:gd name="T6" fmla="*/ 163 w 250"/>
                <a:gd name="T7" fmla="*/ 202 h 202"/>
                <a:gd name="T8" fmla="*/ 70 w 250"/>
                <a:gd name="T9" fmla="*/ 198 h 202"/>
                <a:gd name="T10" fmla="*/ 43 w 250"/>
                <a:gd name="T11" fmla="*/ 192 h 202"/>
                <a:gd name="T12" fmla="*/ 31 w 250"/>
                <a:gd name="T13" fmla="*/ 184 h 202"/>
                <a:gd name="T14" fmla="*/ 30 w 250"/>
                <a:gd name="T15" fmla="*/ 178 h 202"/>
                <a:gd name="T16" fmla="*/ 28 w 250"/>
                <a:gd name="T17" fmla="*/ 123 h 202"/>
                <a:gd name="T18" fmla="*/ 16 w 250"/>
                <a:gd name="T19" fmla="*/ 111 h 202"/>
                <a:gd name="T20" fmla="*/ 0 w 250"/>
                <a:gd name="T21" fmla="*/ 96 h 202"/>
                <a:gd name="T22" fmla="*/ 12 w 250"/>
                <a:gd name="T23" fmla="*/ 60 h 202"/>
                <a:gd name="T24" fmla="*/ 21 w 250"/>
                <a:gd name="T25" fmla="*/ 48 h 202"/>
                <a:gd name="T26" fmla="*/ 36 w 250"/>
                <a:gd name="T27" fmla="*/ 30 h 202"/>
                <a:gd name="T28" fmla="*/ 45 w 250"/>
                <a:gd name="T29" fmla="*/ 27 h 202"/>
                <a:gd name="T30" fmla="*/ 69 w 250"/>
                <a:gd name="T31" fmla="*/ 6 h 202"/>
                <a:gd name="T32" fmla="*/ 87 w 250"/>
                <a:gd name="T33" fmla="*/ 0 h 202"/>
                <a:gd name="T34" fmla="*/ 114 w 250"/>
                <a:gd name="T35" fmla="*/ 10 h 202"/>
                <a:gd name="T36" fmla="*/ 124 w 250"/>
                <a:gd name="T37" fmla="*/ 21 h 202"/>
                <a:gd name="T38" fmla="*/ 204 w 250"/>
                <a:gd name="T39" fmla="*/ 22 h 202"/>
                <a:gd name="T40" fmla="*/ 216 w 250"/>
                <a:gd name="T41" fmla="*/ 31 h 202"/>
                <a:gd name="T42" fmla="*/ 211 w 250"/>
                <a:gd name="T43" fmla="*/ 108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50" h="202">
                  <a:moveTo>
                    <a:pt x="211" y="108"/>
                  </a:moveTo>
                  <a:cubicBezTo>
                    <a:pt x="205" y="103"/>
                    <a:pt x="202" y="104"/>
                    <a:pt x="199" y="111"/>
                  </a:cubicBezTo>
                  <a:cubicBezTo>
                    <a:pt x="198" y="137"/>
                    <a:pt x="206" y="169"/>
                    <a:pt x="184" y="187"/>
                  </a:cubicBezTo>
                  <a:cubicBezTo>
                    <a:pt x="180" y="194"/>
                    <a:pt x="171" y="200"/>
                    <a:pt x="163" y="202"/>
                  </a:cubicBezTo>
                  <a:cubicBezTo>
                    <a:pt x="132" y="201"/>
                    <a:pt x="101" y="199"/>
                    <a:pt x="70" y="198"/>
                  </a:cubicBezTo>
                  <a:cubicBezTo>
                    <a:pt x="58" y="196"/>
                    <a:pt x="53" y="194"/>
                    <a:pt x="43" y="192"/>
                  </a:cubicBezTo>
                  <a:cubicBezTo>
                    <a:pt x="37" y="189"/>
                    <a:pt x="35" y="190"/>
                    <a:pt x="31" y="184"/>
                  </a:cubicBezTo>
                  <a:cubicBezTo>
                    <a:pt x="31" y="182"/>
                    <a:pt x="30" y="180"/>
                    <a:pt x="30" y="178"/>
                  </a:cubicBezTo>
                  <a:cubicBezTo>
                    <a:pt x="29" y="160"/>
                    <a:pt x="30" y="141"/>
                    <a:pt x="28" y="123"/>
                  </a:cubicBezTo>
                  <a:cubicBezTo>
                    <a:pt x="28" y="117"/>
                    <a:pt x="16" y="111"/>
                    <a:pt x="16" y="111"/>
                  </a:cubicBezTo>
                  <a:cubicBezTo>
                    <a:pt x="12" y="104"/>
                    <a:pt x="6" y="102"/>
                    <a:pt x="0" y="96"/>
                  </a:cubicBezTo>
                  <a:cubicBezTo>
                    <a:pt x="1" y="86"/>
                    <a:pt x="0" y="62"/>
                    <a:pt x="12" y="60"/>
                  </a:cubicBezTo>
                  <a:cubicBezTo>
                    <a:pt x="17" y="56"/>
                    <a:pt x="18" y="53"/>
                    <a:pt x="21" y="48"/>
                  </a:cubicBezTo>
                  <a:cubicBezTo>
                    <a:pt x="22" y="36"/>
                    <a:pt x="24" y="32"/>
                    <a:pt x="36" y="30"/>
                  </a:cubicBezTo>
                  <a:cubicBezTo>
                    <a:pt x="39" y="29"/>
                    <a:pt x="42" y="29"/>
                    <a:pt x="45" y="27"/>
                  </a:cubicBezTo>
                  <a:cubicBezTo>
                    <a:pt x="55" y="19"/>
                    <a:pt x="55" y="9"/>
                    <a:pt x="69" y="6"/>
                  </a:cubicBezTo>
                  <a:cubicBezTo>
                    <a:pt x="75" y="2"/>
                    <a:pt x="80" y="1"/>
                    <a:pt x="87" y="0"/>
                  </a:cubicBezTo>
                  <a:cubicBezTo>
                    <a:pt x="101" y="1"/>
                    <a:pt x="103" y="4"/>
                    <a:pt x="114" y="10"/>
                  </a:cubicBezTo>
                  <a:cubicBezTo>
                    <a:pt x="117" y="15"/>
                    <a:pt x="119" y="18"/>
                    <a:pt x="124" y="21"/>
                  </a:cubicBezTo>
                  <a:cubicBezTo>
                    <a:pt x="150" y="17"/>
                    <a:pt x="178" y="17"/>
                    <a:pt x="204" y="22"/>
                  </a:cubicBezTo>
                  <a:cubicBezTo>
                    <a:pt x="209" y="25"/>
                    <a:pt x="213" y="26"/>
                    <a:pt x="216" y="31"/>
                  </a:cubicBezTo>
                  <a:cubicBezTo>
                    <a:pt x="220" y="53"/>
                    <a:pt x="250" y="121"/>
                    <a:pt x="211" y="108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93324" name="Group 140"/>
            <p:cNvGrpSpPr>
              <a:grpSpLocks/>
            </p:cNvGrpSpPr>
            <p:nvPr/>
          </p:nvGrpSpPr>
          <p:grpSpPr bwMode="auto">
            <a:xfrm flipH="1">
              <a:off x="1301" y="1590"/>
              <a:ext cx="83" cy="105"/>
              <a:chOff x="6339" y="1819"/>
              <a:chExt cx="162" cy="168"/>
            </a:xfrm>
          </p:grpSpPr>
          <p:sp>
            <p:nvSpPr>
              <p:cNvPr id="93325" name="Freeform 141"/>
              <p:cNvSpPr>
                <a:spLocks/>
              </p:cNvSpPr>
              <p:nvPr/>
            </p:nvSpPr>
            <p:spPr bwMode="auto">
              <a:xfrm>
                <a:off x="6339" y="1819"/>
                <a:ext cx="162" cy="168"/>
              </a:xfrm>
              <a:custGeom>
                <a:avLst/>
                <a:gdLst>
                  <a:gd name="T0" fmla="*/ 151 w 162"/>
                  <a:gd name="T1" fmla="*/ 43 h 168"/>
                  <a:gd name="T2" fmla="*/ 145 w 162"/>
                  <a:gd name="T3" fmla="*/ 85 h 168"/>
                  <a:gd name="T4" fmla="*/ 127 w 162"/>
                  <a:gd name="T5" fmla="*/ 111 h 168"/>
                  <a:gd name="T6" fmla="*/ 115 w 162"/>
                  <a:gd name="T7" fmla="*/ 115 h 168"/>
                  <a:gd name="T8" fmla="*/ 91 w 162"/>
                  <a:gd name="T9" fmla="*/ 135 h 168"/>
                  <a:gd name="T10" fmla="*/ 79 w 162"/>
                  <a:gd name="T11" fmla="*/ 143 h 168"/>
                  <a:gd name="T12" fmla="*/ 67 w 162"/>
                  <a:gd name="T13" fmla="*/ 159 h 168"/>
                  <a:gd name="T14" fmla="*/ 57 w 162"/>
                  <a:gd name="T15" fmla="*/ 167 h 168"/>
                  <a:gd name="T16" fmla="*/ 45 w 162"/>
                  <a:gd name="T17" fmla="*/ 163 h 168"/>
                  <a:gd name="T18" fmla="*/ 33 w 162"/>
                  <a:gd name="T19" fmla="*/ 145 h 168"/>
                  <a:gd name="T20" fmla="*/ 5 w 162"/>
                  <a:gd name="T21" fmla="*/ 91 h 168"/>
                  <a:gd name="T22" fmla="*/ 39 w 162"/>
                  <a:gd name="T23" fmla="*/ 13 h 168"/>
                  <a:gd name="T24" fmla="*/ 73 w 162"/>
                  <a:gd name="T25" fmla="*/ 7 h 168"/>
                  <a:gd name="T26" fmla="*/ 87 w 162"/>
                  <a:gd name="T27" fmla="*/ 31 h 168"/>
                  <a:gd name="T28" fmla="*/ 127 w 162"/>
                  <a:gd name="T29" fmla="*/ 23 h 168"/>
                  <a:gd name="T30" fmla="*/ 151 w 162"/>
                  <a:gd name="T31" fmla="*/ 43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2" h="168">
                    <a:moveTo>
                      <a:pt x="151" y="43"/>
                    </a:moveTo>
                    <a:cubicBezTo>
                      <a:pt x="156" y="57"/>
                      <a:pt x="162" y="79"/>
                      <a:pt x="145" y="85"/>
                    </a:cubicBezTo>
                    <a:cubicBezTo>
                      <a:pt x="132" y="98"/>
                      <a:pt x="134" y="90"/>
                      <a:pt x="127" y="111"/>
                    </a:cubicBezTo>
                    <a:cubicBezTo>
                      <a:pt x="126" y="115"/>
                      <a:pt x="115" y="115"/>
                      <a:pt x="115" y="115"/>
                    </a:cubicBezTo>
                    <a:cubicBezTo>
                      <a:pt x="112" y="125"/>
                      <a:pt x="100" y="130"/>
                      <a:pt x="91" y="135"/>
                    </a:cubicBezTo>
                    <a:cubicBezTo>
                      <a:pt x="87" y="137"/>
                      <a:pt x="79" y="143"/>
                      <a:pt x="79" y="143"/>
                    </a:cubicBezTo>
                    <a:cubicBezTo>
                      <a:pt x="76" y="151"/>
                      <a:pt x="74" y="154"/>
                      <a:pt x="67" y="159"/>
                    </a:cubicBezTo>
                    <a:cubicBezTo>
                      <a:pt x="64" y="163"/>
                      <a:pt x="63" y="168"/>
                      <a:pt x="57" y="167"/>
                    </a:cubicBezTo>
                    <a:cubicBezTo>
                      <a:pt x="53" y="167"/>
                      <a:pt x="45" y="163"/>
                      <a:pt x="45" y="163"/>
                    </a:cubicBezTo>
                    <a:cubicBezTo>
                      <a:pt x="40" y="155"/>
                      <a:pt x="42" y="148"/>
                      <a:pt x="33" y="145"/>
                    </a:cubicBezTo>
                    <a:cubicBezTo>
                      <a:pt x="5" y="103"/>
                      <a:pt x="58" y="96"/>
                      <a:pt x="5" y="91"/>
                    </a:cubicBezTo>
                    <a:cubicBezTo>
                      <a:pt x="6" y="57"/>
                      <a:pt x="0" y="19"/>
                      <a:pt x="39" y="13"/>
                    </a:cubicBezTo>
                    <a:cubicBezTo>
                      <a:pt x="48" y="0"/>
                      <a:pt x="56" y="6"/>
                      <a:pt x="73" y="7"/>
                    </a:cubicBezTo>
                    <a:cubicBezTo>
                      <a:pt x="83" y="7"/>
                      <a:pt x="74" y="25"/>
                      <a:pt x="87" y="31"/>
                    </a:cubicBezTo>
                    <a:cubicBezTo>
                      <a:pt x="96" y="34"/>
                      <a:pt x="116" y="21"/>
                      <a:pt x="127" y="23"/>
                    </a:cubicBezTo>
                    <a:cubicBezTo>
                      <a:pt x="138" y="25"/>
                      <a:pt x="146" y="39"/>
                      <a:pt x="151" y="43"/>
                    </a:cubicBezTo>
                    <a:close/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326" name="Freeform 142"/>
              <p:cNvSpPr>
                <a:spLocks/>
              </p:cNvSpPr>
              <p:nvPr/>
            </p:nvSpPr>
            <p:spPr bwMode="auto">
              <a:xfrm>
                <a:off x="6348" y="1830"/>
                <a:ext cx="143" cy="93"/>
              </a:xfrm>
              <a:custGeom>
                <a:avLst/>
                <a:gdLst>
                  <a:gd name="T0" fmla="*/ 138 w 143"/>
                  <a:gd name="T1" fmla="*/ 46 h 93"/>
                  <a:gd name="T2" fmla="*/ 86 w 143"/>
                  <a:gd name="T3" fmla="*/ 55 h 93"/>
                  <a:gd name="T4" fmla="*/ 86 w 143"/>
                  <a:gd name="T5" fmla="*/ 71 h 93"/>
                  <a:gd name="T6" fmla="*/ 56 w 143"/>
                  <a:gd name="T7" fmla="*/ 72 h 93"/>
                  <a:gd name="T8" fmla="*/ 51 w 143"/>
                  <a:gd name="T9" fmla="*/ 91 h 93"/>
                  <a:gd name="T10" fmla="*/ 34 w 143"/>
                  <a:gd name="T11" fmla="*/ 82 h 93"/>
                  <a:gd name="T12" fmla="*/ 9 w 143"/>
                  <a:gd name="T13" fmla="*/ 71 h 93"/>
                  <a:gd name="T14" fmla="*/ 8 w 143"/>
                  <a:gd name="T15" fmla="*/ 64 h 93"/>
                  <a:gd name="T16" fmla="*/ 17 w 143"/>
                  <a:gd name="T17" fmla="*/ 22 h 93"/>
                  <a:gd name="T18" fmla="*/ 36 w 143"/>
                  <a:gd name="T19" fmla="*/ 12 h 93"/>
                  <a:gd name="T20" fmla="*/ 60 w 143"/>
                  <a:gd name="T21" fmla="*/ 1 h 93"/>
                  <a:gd name="T22" fmla="*/ 60 w 143"/>
                  <a:gd name="T23" fmla="*/ 18 h 93"/>
                  <a:gd name="T24" fmla="*/ 74 w 143"/>
                  <a:gd name="T25" fmla="*/ 32 h 93"/>
                  <a:gd name="T26" fmla="*/ 119 w 143"/>
                  <a:gd name="T27" fmla="*/ 23 h 93"/>
                  <a:gd name="T28" fmla="*/ 138 w 143"/>
                  <a:gd name="T29" fmla="*/ 46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3" h="93">
                    <a:moveTo>
                      <a:pt x="138" y="46"/>
                    </a:moveTo>
                    <a:cubicBezTo>
                      <a:pt x="115" y="48"/>
                      <a:pt x="106" y="52"/>
                      <a:pt x="86" y="55"/>
                    </a:cubicBezTo>
                    <a:cubicBezTo>
                      <a:pt x="78" y="59"/>
                      <a:pt x="91" y="68"/>
                      <a:pt x="86" y="71"/>
                    </a:cubicBezTo>
                    <a:cubicBezTo>
                      <a:pt x="81" y="74"/>
                      <a:pt x="62" y="69"/>
                      <a:pt x="56" y="72"/>
                    </a:cubicBezTo>
                    <a:cubicBezTo>
                      <a:pt x="49" y="73"/>
                      <a:pt x="55" y="89"/>
                      <a:pt x="51" y="91"/>
                    </a:cubicBezTo>
                    <a:cubicBezTo>
                      <a:pt x="47" y="93"/>
                      <a:pt x="41" y="85"/>
                      <a:pt x="34" y="82"/>
                    </a:cubicBezTo>
                    <a:cubicBezTo>
                      <a:pt x="27" y="81"/>
                      <a:pt x="13" y="74"/>
                      <a:pt x="9" y="71"/>
                    </a:cubicBezTo>
                    <a:cubicBezTo>
                      <a:pt x="5" y="68"/>
                      <a:pt x="7" y="72"/>
                      <a:pt x="8" y="64"/>
                    </a:cubicBezTo>
                    <a:cubicBezTo>
                      <a:pt x="0" y="41"/>
                      <a:pt x="7" y="32"/>
                      <a:pt x="17" y="22"/>
                    </a:cubicBezTo>
                    <a:cubicBezTo>
                      <a:pt x="18" y="20"/>
                      <a:pt x="34" y="13"/>
                      <a:pt x="36" y="12"/>
                    </a:cubicBezTo>
                    <a:cubicBezTo>
                      <a:pt x="43" y="10"/>
                      <a:pt x="56" y="0"/>
                      <a:pt x="60" y="1"/>
                    </a:cubicBezTo>
                    <a:cubicBezTo>
                      <a:pt x="62" y="2"/>
                      <a:pt x="58" y="17"/>
                      <a:pt x="60" y="18"/>
                    </a:cubicBezTo>
                    <a:cubicBezTo>
                      <a:pt x="65" y="19"/>
                      <a:pt x="74" y="32"/>
                      <a:pt x="74" y="32"/>
                    </a:cubicBezTo>
                    <a:cubicBezTo>
                      <a:pt x="81" y="36"/>
                      <a:pt x="108" y="21"/>
                      <a:pt x="119" y="23"/>
                    </a:cubicBezTo>
                    <a:cubicBezTo>
                      <a:pt x="130" y="25"/>
                      <a:pt x="143" y="41"/>
                      <a:pt x="138" y="46"/>
                    </a:cubicBez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327" name="Freeform 143"/>
              <p:cNvSpPr>
                <a:spLocks/>
              </p:cNvSpPr>
              <p:nvPr/>
            </p:nvSpPr>
            <p:spPr bwMode="auto">
              <a:xfrm>
                <a:off x="6377" y="1876"/>
                <a:ext cx="112" cy="78"/>
              </a:xfrm>
              <a:custGeom>
                <a:avLst/>
                <a:gdLst>
                  <a:gd name="T0" fmla="*/ 64 w 112"/>
                  <a:gd name="T1" fmla="*/ 40 h 78"/>
                  <a:gd name="T2" fmla="*/ 48 w 112"/>
                  <a:gd name="T3" fmla="*/ 45 h 78"/>
                  <a:gd name="T4" fmla="*/ 34 w 112"/>
                  <a:gd name="T5" fmla="*/ 52 h 78"/>
                  <a:gd name="T6" fmla="*/ 10 w 112"/>
                  <a:gd name="T7" fmla="*/ 76 h 78"/>
                  <a:gd name="T8" fmla="*/ 1 w 112"/>
                  <a:gd name="T9" fmla="*/ 72 h 78"/>
                  <a:gd name="T10" fmla="*/ 3 w 112"/>
                  <a:gd name="T11" fmla="*/ 45 h 78"/>
                  <a:gd name="T12" fmla="*/ 22 w 112"/>
                  <a:gd name="T13" fmla="*/ 39 h 78"/>
                  <a:gd name="T14" fmla="*/ 30 w 112"/>
                  <a:gd name="T15" fmla="*/ 27 h 78"/>
                  <a:gd name="T16" fmla="*/ 52 w 112"/>
                  <a:gd name="T17" fmla="*/ 24 h 78"/>
                  <a:gd name="T18" fmla="*/ 57 w 112"/>
                  <a:gd name="T19" fmla="*/ 10 h 78"/>
                  <a:gd name="T20" fmla="*/ 106 w 112"/>
                  <a:gd name="T21" fmla="*/ 1 h 78"/>
                  <a:gd name="T22" fmla="*/ 103 w 112"/>
                  <a:gd name="T23" fmla="*/ 18 h 78"/>
                  <a:gd name="T24" fmla="*/ 88 w 112"/>
                  <a:gd name="T25" fmla="*/ 28 h 78"/>
                  <a:gd name="T26" fmla="*/ 79 w 112"/>
                  <a:gd name="T27" fmla="*/ 37 h 78"/>
                  <a:gd name="T28" fmla="*/ 64 w 112"/>
                  <a:gd name="T29" fmla="*/ 40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2" h="78">
                    <a:moveTo>
                      <a:pt x="64" y="40"/>
                    </a:moveTo>
                    <a:cubicBezTo>
                      <a:pt x="58" y="42"/>
                      <a:pt x="53" y="42"/>
                      <a:pt x="48" y="45"/>
                    </a:cubicBezTo>
                    <a:cubicBezTo>
                      <a:pt x="44" y="51"/>
                      <a:pt x="41" y="51"/>
                      <a:pt x="34" y="52"/>
                    </a:cubicBezTo>
                    <a:cubicBezTo>
                      <a:pt x="22" y="58"/>
                      <a:pt x="24" y="73"/>
                      <a:pt x="10" y="76"/>
                    </a:cubicBezTo>
                    <a:cubicBezTo>
                      <a:pt x="5" y="78"/>
                      <a:pt x="2" y="77"/>
                      <a:pt x="1" y="72"/>
                    </a:cubicBezTo>
                    <a:cubicBezTo>
                      <a:pt x="0" y="67"/>
                      <a:pt x="0" y="50"/>
                      <a:pt x="3" y="45"/>
                    </a:cubicBezTo>
                    <a:cubicBezTo>
                      <a:pt x="15" y="27"/>
                      <a:pt x="32" y="52"/>
                      <a:pt x="22" y="39"/>
                    </a:cubicBezTo>
                    <a:cubicBezTo>
                      <a:pt x="25" y="33"/>
                      <a:pt x="23" y="28"/>
                      <a:pt x="30" y="27"/>
                    </a:cubicBezTo>
                    <a:cubicBezTo>
                      <a:pt x="40" y="22"/>
                      <a:pt x="75" y="29"/>
                      <a:pt x="52" y="24"/>
                    </a:cubicBezTo>
                    <a:cubicBezTo>
                      <a:pt x="55" y="21"/>
                      <a:pt x="48" y="14"/>
                      <a:pt x="57" y="10"/>
                    </a:cubicBezTo>
                    <a:cubicBezTo>
                      <a:pt x="66" y="6"/>
                      <a:pt x="98" y="0"/>
                      <a:pt x="106" y="1"/>
                    </a:cubicBezTo>
                    <a:cubicBezTo>
                      <a:pt x="112" y="2"/>
                      <a:pt x="106" y="14"/>
                      <a:pt x="103" y="18"/>
                    </a:cubicBezTo>
                    <a:cubicBezTo>
                      <a:pt x="100" y="22"/>
                      <a:pt x="92" y="25"/>
                      <a:pt x="88" y="28"/>
                    </a:cubicBezTo>
                    <a:cubicBezTo>
                      <a:pt x="84" y="30"/>
                      <a:pt x="83" y="35"/>
                      <a:pt x="79" y="37"/>
                    </a:cubicBezTo>
                    <a:cubicBezTo>
                      <a:pt x="75" y="39"/>
                      <a:pt x="67" y="40"/>
                      <a:pt x="64" y="4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328" name="Freeform 144"/>
              <p:cNvSpPr>
                <a:spLocks/>
              </p:cNvSpPr>
              <p:nvPr/>
            </p:nvSpPr>
            <p:spPr bwMode="auto">
              <a:xfrm>
                <a:off x="6383" y="1924"/>
                <a:ext cx="70" cy="55"/>
              </a:xfrm>
              <a:custGeom>
                <a:avLst/>
                <a:gdLst>
                  <a:gd name="T0" fmla="*/ 70 w 70"/>
                  <a:gd name="T1" fmla="*/ 7 h 55"/>
                  <a:gd name="T2" fmla="*/ 58 w 70"/>
                  <a:gd name="T3" fmla="*/ 16 h 55"/>
                  <a:gd name="T4" fmla="*/ 33 w 70"/>
                  <a:gd name="T5" fmla="*/ 43 h 55"/>
                  <a:gd name="T6" fmla="*/ 16 w 70"/>
                  <a:gd name="T7" fmla="*/ 55 h 55"/>
                  <a:gd name="T8" fmla="*/ 0 w 70"/>
                  <a:gd name="T9" fmla="*/ 42 h 55"/>
                  <a:gd name="T10" fmla="*/ 12 w 70"/>
                  <a:gd name="T11" fmla="*/ 33 h 55"/>
                  <a:gd name="T12" fmla="*/ 28 w 70"/>
                  <a:gd name="T13" fmla="*/ 15 h 55"/>
                  <a:gd name="T14" fmla="*/ 49 w 70"/>
                  <a:gd name="T15" fmla="*/ 0 h 55"/>
                  <a:gd name="T16" fmla="*/ 70 w 70"/>
                  <a:gd name="T17" fmla="*/ 7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55">
                    <a:moveTo>
                      <a:pt x="70" y="7"/>
                    </a:moveTo>
                    <a:cubicBezTo>
                      <a:pt x="66" y="13"/>
                      <a:pt x="65" y="15"/>
                      <a:pt x="58" y="16"/>
                    </a:cubicBezTo>
                    <a:cubicBezTo>
                      <a:pt x="47" y="24"/>
                      <a:pt x="43" y="36"/>
                      <a:pt x="33" y="43"/>
                    </a:cubicBezTo>
                    <a:cubicBezTo>
                      <a:pt x="29" y="49"/>
                      <a:pt x="23" y="54"/>
                      <a:pt x="16" y="55"/>
                    </a:cubicBezTo>
                    <a:cubicBezTo>
                      <a:pt x="10" y="51"/>
                      <a:pt x="6" y="46"/>
                      <a:pt x="0" y="42"/>
                    </a:cubicBezTo>
                    <a:cubicBezTo>
                      <a:pt x="2" y="34"/>
                      <a:pt x="5" y="34"/>
                      <a:pt x="12" y="33"/>
                    </a:cubicBezTo>
                    <a:cubicBezTo>
                      <a:pt x="14" y="20"/>
                      <a:pt x="14" y="17"/>
                      <a:pt x="28" y="15"/>
                    </a:cubicBezTo>
                    <a:cubicBezTo>
                      <a:pt x="41" y="7"/>
                      <a:pt x="28" y="2"/>
                      <a:pt x="49" y="0"/>
                    </a:cubicBezTo>
                    <a:cubicBezTo>
                      <a:pt x="58" y="1"/>
                      <a:pt x="62" y="4"/>
                      <a:pt x="70" y="7"/>
                    </a:cubicBezTo>
                    <a:close/>
                  </a:path>
                </a:pathLst>
              </a:custGeom>
              <a:solidFill>
                <a:srgbClr val="FF000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93329" name="Freeform 145"/>
            <p:cNvSpPr>
              <a:spLocks/>
            </p:cNvSpPr>
            <p:nvPr/>
          </p:nvSpPr>
          <p:spPr bwMode="auto">
            <a:xfrm flipH="1">
              <a:off x="1098" y="2665"/>
              <a:ext cx="270" cy="141"/>
            </a:xfrm>
            <a:custGeom>
              <a:avLst/>
              <a:gdLst>
                <a:gd name="T0" fmla="*/ 403 w 562"/>
                <a:gd name="T1" fmla="*/ 48 h 281"/>
                <a:gd name="T2" fmla="*/ 452 w 562"/>
                <a:gd name="T3" fmla="*/ 55 h 281"/>
                <a:gd name="T4" fmla="*/ 547 w 562"/>
                <a:gd name="T5" fmla="*/ 36 h 281"/>
                <a:gd name="T6" fmla="*/ 539 w 562"/>
                <a:gd name="T7" fmla="*/ 166 h 281"/>
                <a:gd name="T8" fmla="*/ 479 w 562"/>
                <a:gd name="T9" fmla="*/ 273 h 281"/>
                <a:gd name="T10" fmla="*/ 434 w 562"/>
                <a:gd name="T11" fmla="*/ 198 h 281"/>
                <a:gd name="T12" fmla="*/ 425 w 562"/>
                <a:gd name="T13" fmla="*/ 199 h 281"/>
                <a:gd name="T14" fmla="*/ 389 w 562"/>
                <a:gd name="T15" fmla="*/ 208 h 281"/>
                <a:gd name="T16" fmla="*/ 353 w 562"/>
                <a:gd name="T17" fmla="*/ 214 h 281"/>
                <a:gd name="T18" fmla="*/ 335 w 562"/>
                <a:gd name="T19" fmla="*/ 220 h 281"/>
                <a:gd name="T20" fmla="*/ 316 w 562"/>
                <a:gd name="T21" fmla="*/ 225 h 281"/>
                <a:gd name="T22" fmla="*/ 311 w 562"/>
                <a:gd name="T23" fmla="*/ 226 h 281"/>
                <a:gd name="T24" fmla="*/ 280 w 562"/>
                <a:gd name="T25" fmla="*/ 225 h 281"/>
                <a:gd name="T26" fmla="*/ 257 w 562"/>
                <a:gd name="T27" fmla="*/ 219 h 281"/>
                <a:gd name="T28" fmla="*/ 239 w 562"/>
                <a:gd name="T29" fmla="*/ 213 h 281"/>
                <a:gd name="T30" fmla="*/ 169 w 562"/>
                <a:gd name="T31" fmla="*/ 195 h 281"/>
                <a:gd name="T32" fmla="*/ 121 w 562"/>
                <a:gd name="T33" fmla="*/ 198 h 281"/>
                <a:gd name="T34" fmla="*/ 107 w 562"/>
                <a:gd name="T35" fmla="*/ 192 h 281"/>
                <a:gd name="T36" fmla="*/ 86 w 562"/>
                <a:gd name="T37" fmla="*/ 211 h 281"/>
                <a:gd name="T38" fmla="*/ 11 w 562"/>
                <a:gd name="T39" fmla="*/ 249 h 281"/>
                <a:gd name="T40" fmla="*/ 10 w 562"/>
                <a:gd name="T41" fmla="*/ 222 h 281"/>
                <a:gd name="T42" fmla="*/ 19 w 562"/>
                <a:gd name="T43" fmla="*/ 138 h 281"/>
                <a:gd name="T44" fmla="*/ 46 w 562"/>
                <a:gd name="T45" fmla="*/ 130 h 281"/>
                <a:gd name="T46" fmla="*/ 55 w 562"/>
                <a:gd name="T47" fmla="*/ 142 h 281"/>
                <a:gd name="T48" fmla="*/ 62 w 562"/>
                <a:gd name="T49" fmla="*/ 141 h 281"/>
                <a:gd name="T50" fmla="*/ 104 w 562"/>
                <a:gd name="T51" fmla="*/ 145 h 281"/>
                <a:gd name="T52" fmla="*/ 176 w 562"/>
                <a:gd name="T53" fmla="*/ 148 h 281"/>
                <a:gd name="T54" fmla="*/ 190 w 562"/>
                <a:gd name="T55" fmla="*/ 154 h 281"/>
                <a:gd name="T56" fmla="*/ 263 w 562"/>
                <a:gd name="T57" fmla="*/ 138 h 281"/>
                <a:gd name="T58" fmla="*/ 256 w 562"/>
                <a:gd name="T59" fmla="*/ 114 h 281"/>
                <a:gd name="T60" fmla="*/ 248 w 562"/>
                <a:gd name="T61" fmla="*/ 100 h 281"/>
                <a:gd name="T62" fmla="*/ 242 w 562"/>
                <a:gd name="T63" fmla="*/ 88 h 281"/>
                <a:gd name="T64" fmla="*/ 229 w 562"/>
                <a:gd name="T65" fmla="*/ 66 h 281"/>
                <a:gd name="T66" fmla="*/ 403 w 562"/>
                <a:gd name="T67" fmla="*/ 48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562" h="281">
                  <a:moveTo>
                    <a:pt x="403" y="48"/>
                  </a:moveTo>
                  <a:cubicBezTo>
                    <a:pt x="416" y="61"/>
                    <a:pt x="435" y="55"/>
                    <a:pt x="452" y="55"/>
                  </a:cubicBezTo>
                  <a:cubicBezTo>
                    <a:pt x="464" y="79"/>
                    <a:pt x="543" y="0"/>
                    <a:pt x="547" y="36"/>
                  </a:cubicBezTo>
                  <a:cubicBezTo>
                    <a:pt x="562" y="54"/>
                    <a:pt x="550" y="127"/>
                    <a:pt x="539" y="166"/>
                  </a:cubicBezTo>
                  <a:cubicBezTo>
                    <a:pt x="528" y="205"/>
                    <a:pt x="496" y="268"/>
                    <a:pt x="479" y="273"/>
                  </a:cubicBezTo>
                  <a:cubicBezTo>
                    <a:pt x="477" y="281"/>
                    <a:pt x="438" y="193"/>
                    <a:pt x="434" y="198"/>
                  </a:cubicBezTo>
                  <a:cubicBezTo>
                    <a:pt x="432" y="200"/>
                    <a:pt x="428" y="199"/>
                    <a:pt x="425" y="199"/>
                  </a:cubicBezTo>
                  <a:cubicBezTo>
                    <a:pt x="413" y="208"/>
                    <a:pt x="404" y="207"/>
                    <a:pt x="389" y="208"/>
                  </a:cubicBezTo>
                  <a:cubicBezTo>
                    <a:pt x="377" y="211"/>
                    <a:pt x="365" y="213"/>
                    <a:pt x="353" y="214"/>
                  </a:cubicBezTo>
                  <a:cubicBezTo>
                    <a:pt x="347" y="217"/>
                    <a:pt x="341" y="219"/>
                    <a:pt x="335" y="220"/>
                  </a:cubicBezTo>
                  <a:cubicBezTo>
                    <a:pt x="326" y="224"/>
                    <a:pt x="332" y="222"/>
                    <a:pt x="316" y="225"/>
                  </a:cubicBezTo>
                  <a:cubicBezTo>
                    <a:pt x="314" y="225"/>
                    <a:pt x="311" y="226"/>
                    <a:pt x="311" y="226"/>
                  </a:cubicBezTo>
                  <a:cubicBezTo>
                    <a:pt x="305" y="229"/>
                    <a:pt x="284" y="225"/>
                    <a:pt x="280" y="225"/>
                  </a:cubicBezTo>
                  <a:cubicBezTo>
                    <a:pt x="273" y="222"/>
                    <a:pt x="265" y="220"/>
                    <a:pt x="257" y="219"/>
                  </a:cubicBezTo>
                  <a:cubicBezTo>
                    <a:pt x="251" y="216"/>
                    <a:pt x="245" y="214"/>
                    <a:pt x="239" y="213"/>
                  </a:cubicBezTo>
                  <a:cubicBezTo>
                    <a:pt x="218" y="197"/>
                    <a:pt x="194" y="197"/>
                    <a:pt x="169" y="195"/>
                  </a:cubicBezTo>
                  <a:cubicBezTo>
                    <a:pt x="160" y="193"/>
                    <a:pt x="121" y="198"/>
                    <a:pt x="121" y="198"/>
                  </a:cubicBezTo>
                  <a:cubicBezTo>
                    <a:pt x="116" y="196"/>
                    <a:pt x="113" y="193"/>
                    <a:pt x="107" y="192"/>
                  </a:cubicBezTo>
                  <a:cubicBezTo>
                    <a:pt x="99" y="186"/>
                    <a:pt x="96" y="212"/>
                    <a:pt x="86" y="211"/>
                  </a:cubicBezTo>
                  <a:cubicBezTo>
                    <a:pt x="77" y="206"/>
                    <a:pt x="21" y="251"/>
                    <a:pt x="11" y="249"/>
                  </a:cubicBezTo>
                  <a:cubicBezTo>
                    <a:pt x="0" y="244"/>
                    <a:pt x="23" y="223"/>
                    <a:pt x="10" y="222"/>
                  </a:cubicBezTo>
                  <a:cubicBezTo>
                    <a:pt x="2" y="216"/>
                    <a:pt x="15" y="146"/>
                    <a:pt x="19" y="138"/>
                  </a:cubicBezTo>
                  <a:cubicBezTo>
                    <a:pt x="22" y="121"/>
                    <a:pt x="31" y="127"/>
                    <a:pt x="46" y="130"/>
                  </a:cubicBezTo>
                  <a:cubicBezTo>
                    <a:pt x="49" y="135"/>
                    <a:pt x="53" y="137"/>
                    <a:pt x="55" y="142"/>
                  </a:cubicBezTo>
                  <a:cubicBezTo>
                    <a:pt x="57" y="164"/>
                    <a:pt x="54" y="147"/>
                    <a:pt x="62" y="141"/>
                  </a:cubicBezTo>
                  <a:cubicBezTo>
                    <a:pt x="81" y="142"/>
                    <a:pt x="88" y="143"/>
                    <a:pt x="104" y="145"/>
                  </a:cubicBezTo>
                  <a:cubicBezTo>
                    <a:pt x="130" y="156"/>
                    <a:pt x="99" y="144"/>
                    <a:pt x="176" y="148"/>
                  </a:cubicBezTo>
                  <a:cubicBezTo>
                    <a:pt x="179" y="148"/>
                    <a:pt x="186" y="153"/>
                    <a:pt x="190" y="154"/>
                  </a:cubicBezTo>
                  <a:cubicBezTo>
                    <a:pt x="234" y="153"/>
                    <a:pt x="237" y="158"/>
                    <a:pt x="263" y="138"/>
                  </a:cubicBezTo>
                  <a:cubicBezTo>
                    <a:pt x="262" y="128"/>
                    <a:pt x="264" y="120"/>
                    <a:pt x="256" y="114"/>
                  </a:cubicBezTo>
                  <a:cubicBezTo>
                    <a:pt x="254" y="109"/>
                    <a:pt x="250" y="105"/>
                    <a:pt x="248" y="100"/>
                  </a:cubicBezTo>
                  <a:cubicBezTo>
                    <a:pt x="246" y="96"/>
                    <a:pt x="242" y="88"/>
                    <a:pt x="242" y="88"/>
                  </a:cubicBezTo>
                  <a:cubicBezTo>
                    <a:pt x="240" y="78"/>
                    <a:pt x="235" y="74"/>
                    <a:pt x="229" y="66"/>
                  </a:cubicBezTo>
                  <a:cubicBezTo>
                    <a:pt x="234" y="10"/>
                    <a:pt x="353" y="52"/>
                    <a:pt x="403" y="48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30" name="Freeform 146"/>
            <p:cNvSpPr>
              <a:spLocks/>
            </p:cNvSpPr>
            <p:nvPr/>
          </p:nvSpPr>
          <p:spPr bwMode="auto">
            <a:xfrm rot="-1320480">
              <a:off x="1238" y="1323"/>
              <a:ext cx="98" cy="96"/>
            </a:xfrm>
            <a:custGeom>
              <a:avLst/>
              <a:gdLst>
                <a:gd name="T0" fmla="*/ 203 w 218"/>
                <a:gd name="T1" fmla="*/ 56 h 289"/>
                <a:gd name="T2" fmla="*/ 129 w 218"/>
                <a:gd name="T3" fmla="*/ 14 h 289"/>
                <a:gd name="T4" fmla="*/ 47 w 218"/>
                <a:gd name="T5" fmla="*/ 14 h 289"/>
                <a:gd name="T6" fmla="*/ 8 w 218"/>
                <a:gd name="T7" fmla="*/ 100 h 289"/>
                <a:gd name="T8" fmla="*/ 6 w 218"/>
                <a:gd name="T9" fmla="*/ 166 h 289"/>
                <a:gd name="T10" fmla="*/ 44 w 218"/>
                <a:gd name="T11" fmla="*/ 251 h 289"/>
                <a:gd name="T12" fmla="*/ 96 w 218"/>
                <a:gd name="T13" fmla="*/ 287 h 289"/>
                <a:gd name="T14" fmla="*/ 152 w 218"/>
                <a:gd name="T15" fmla="*/ 260 h 289"/>
                <a:gd name="T16" fmla="*/ 203 w 218"/>
                <a:gd name="T17" fmla="*/ 176 h 289"/>
                <a:gd name="T18" fmla="*/ 218 w 218"/>
                <a:gd name="T19" fmla="*/ 118 h 289"/>
                <a:gd name="T20" fmla="*/ 203 w 218"/>
                <a:gd name="T21" fmla="*/ 56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18" h="289">
                  <a:moveTo>
                    <a:pt x="203" y="56"/>
                  </a:moveTo>
                  <a:cubicBezTo>
                    <a:pt x="189" y="45"/>
                    <a:pt x="155" y="23"/>
                    <a:pt x="129" y="14"/>
                  </a:cubicBezTo>
                  <a:cubicBezTo>
                    <a:pt x="112" y="15"/>
                    <a:pt x="64" y="0"/>
                    <a:pt x="47" y="14"/>
                  </a:cubicBezTo>
                  <a:cubicBezTo>
                    <a:pt x="41" y="27"/>
                    <a:pt x="14" y="78"/>
                    <a:pt x="8" y="100"/>
                  </a:cubicBezTo>
                  <a:cubicBezTo>
                    <a:pt x="8" y="114"/>
                    <a:pt x="0" y="141"/>
                    <a:pt x="6" y="166"/>
                  </a:cubicBezTo>
                  <a:cubicBezTo>
                    <a:pt x="12" y="191"/>
                    <a:pt x="29" y="231"/>
                    <a:pt x="44" y="251"/>
                  </a:cubicBezTo>
                  <a:cubicBezTo>
                    <a:pt x="59" y="276"/>
                    <a:pt x="79" y="283"/>
                    <a:pt x="96" y="287"/>
                  </a:cubicBezTo>
                  <a:cubicBezTo>
                    <a:pt x="114" y="289"/>
                    <a:pt x="134" y="278"/>
                    <a:pt x="152" y="260"/>
                  </a:cubicBezTo>
                  <a:cubicBezTo>
                    <a:pt x="161" y="243"/>
                    <a:pt x="193" y="196"/>
                    <a:pt x="203" y="176"/>
                  </a:cubicBezTo>
                  <a:cubicBezTo>
                    <a:pt x="205" y="164"/>
                    <a:pt x="211" y="128"/>
                    <a:pt x="218" y="118"/>
                  </a:cubicBezTo>
                  <a:cubicBezTo>
                    <a:pt x="217" y="98"/>
                    <a:pt x="217" y="77"/>
                    <a:pt x="203" y="56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31" name="Freeform 147"/>
            <p:cNvSpPr>
              <a:spLocks/>
            </p:cNvSpPr>
            <p:nvPr/>
          </p:nvSpPr>
          <p:spPr bwMode="auto">
            <a:xfrm flipH="1">
              <a:off x="1284" y="1350"/>
              <a:ext cx="34" cy="35"/>
            </a:xfrm>
            <a:custGeom>
              <a:avLst/>
              <a:gdLst>
                <a:gd name="T0" fmla="*/ 49 w 67"/>
                <a:gd name="T1" fmla="*/ 42 h 69"/>
                <a:gd name="T2" fmla="*/ 47 w 67"/>
                <a:gd name="T3" fmla="*/ 55 h 69"/>
                <a:gd name="T4" fmla="*/ 24 w 67"/>
                <a:gd name="T5" fmla="*/ 66 h 69"/>
                <a:gd name="T6" fmla="*/ 6 w 67"/>
                <a:gd name="T7" fmla="*/ 62 h 69"/>
                <a:gd name="T8" fmla="*/ 2 w 67"/>
                <a:gd name="T9" fmla="*/ 23 h 69"/>
                <a:gd name="T10" fmla="*/ 19 w 67"/>
                <a:gd name="T11" fmla="*/ 15 h 69"/>
                <a:gd name="T12" fmla="*/ 33 w 67"/>
                <a:gd name="T13" fmla="*/ 4 h 69"/>
                <a:gd name="T14" fmla="*/ 51 w 67"/>
                <a:gd name="T15" fmla="*/ 24 h 69"/>
                <a:gd name="T16" fmla="*/ 27 w 67"/>
                <a:gd name="T17" fmla="*/ 11 h 69"/>
                <a:gd name="T18" fmla="*/ 27 w 67"/>
                <a:gd name="T19" fmla="*/ 24 h 69"/>
                <a:gd name="T20" fmla="*/ 39 w 67"/>
                <a:gd name="T21" fmla="*/ 21 h 69"/>
                <a:gd name="T22" fmla="*/ 49 w 67"/>
                <a:gd name="T23" fmla="*/ 4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" h="69">
                  <a:moveTo>
                    <a:pt x="49" y="42"/>
                  </a:moveTo>
                  <a:cubicBezTo>
                    <a:pt x="47" y="46"/>
                    <a:pt x="48" y="51"/>
                    <a:pt x="47" y="55"/>
                  </a:cubicBezTo>
                  <a:cubicBezTo>
                    <a:pt x="43" y="56"/>
                    <a:pt x="29" y="68"/>
                    <a:pt x="24" y="66"/>
                  </a:cubicBezTo>
                  <a:cubicBezTo>
                    <a:pt x="17" y="67"/>
                    <a:pt x="10" y="69"/>
                    <a:pt x="6" y="62"/>
                  </a:cubicBezTo>
                  <a:cubicBezTo>
                    <a:pt x="2" y="55"/>
                    <a:pt x="0" y="31"/>
                    <a:pt x="2" y="23"/>
                  </a:cubicBezTo>
                  <a:cubicBezTo>
                    <a:pt x="6" y="16"/>
                    <a:pt x="13" y="20"/>
                    <a:pt x="19" y="15"/>
                  </a:cubicBezTo>
                  <a:cubicBezTo>
                    <a:pt x="26" y="0"/>
                    <a:pt x="23" y="6"/>
                    <a:pt x="33" y="4"/>
                  </a:cubicBezTo>
                  <a:cubicBezTo>
                    <a:pt x="61" y="16"/>
                    <a:pt x="67" y="10"/>
                    <a:pt x="51" y="24"/>
                  </a:cubicBezTo>
                  <a:cubicBezTo>
                    <a:pt x="47" y="13"/>
                    <a:pt x="38" y="14"/>
                    <a:pt x="27" y="11"/>
                  </a:cubicBezTo>
                  <a:cubicBezTo>
                    <a:pt x="24" y="17"/>
                    <a:pt x="22" y="20"/>
                    <a:pt x="27" y="24"/>
                  </a:cubicBezTo>
                  <a:cubicBezTo>
                    <a:pt x="30" y="28"/>
                    <a:pt x="35" y="18"/>
                    <a:pt x="39" y="21"/>
                  </a:cubicBezTo>
                  <a:cubicBezTo>
                    <a:pt x="44" y="26"/>
                    <a:pt x="41" y="42"/>
                    <a:pt x="49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32" name="Freeform 148"/>
            <p:cNvSpPr>
              <a:spLocks/>
            </p:cNvSpPr>
            <p:nvPr/>
          </p:nvSpPr>
          <p:spPr bwMode="auto">
            <a:xfrm rot="20279520" flipH="1">
              <a:off x="1250" y="1341"/>
              <a:ext cx="63" cy="66"/>
            </a:xfrm>
            <a:custGeom>
              <a:avLst/>
              <a:gdLst>
                <a:gd name="T0" fmla="*/ 18 w 140"/>
                <a:gd name="T1" fmla="*/ 39 h 201"/>
                <a:gd name="T2" fmla="*/ 45 w 140"/>
                <a:gd name="T3" fmla="*/ 27 h 201"/>
                <a:gd name="T4" fmla="*/ 69 w 140"/>
                <a:gd name="T5" fmla="*/ 36 h 201"/>
                <a:gd name="T6" fmla="*/ 87 w 140"/>
                <a:gd name="T7" fmla="*/ 42 h 201"/>
                <a:gd name="T8" fmla="*/ 99 w 140"/>
                <a:gd name="T9" fmla="*/ 69 h 201"/>
                <a:gd name="T10" fmla="*/ 84 w 140"/>
                <a:gd name="T11" fmla="*/ 93 h 201"/>
                <a:gd name="T12" fmla="*/ 63 w 140"/>
                <a:gd name="T13" fmla="*/ 129 h 201"/>
                <a:gd name="T14" fmla="*/ 39 w 140"/>
                <a:gd name="T15" fmla="*/ 153 h 201"/>
                <a:gd name="T16" fmla="*/ 63 w 140"/>
                <a:gd name="T17" fmla="*/ 201 h 201"/>
                <a:gd name="T18" fmla="*/ 81 w 140"/>
                <a:gd name="T19" fmla="*/ 177 h 201"/>
                <a:gd name="T20" fmla="*/ 108 w 140"/>
                <a:gd name="T21" fmla="*/ 144 h 201"/>
                <a:gd name="T22" fmla="*/ 129 w 140"/>
                <a:gd name="T23" fmla="*/ 102 h 201"/>
                <a:gd name="T24" fmla="*/ 138 w 140"/>
                <a:gd name="T25" fmla="*/ 84 h 201"/>
                <a:gd name="T26" fmla="*/ 117 w 140"/>
                <a:gd name="T27" fmla="*/ 36 h 201"/>
                <a:gd name="T28" fmla="*/ 99 w 140"/>
                <a:gd name="T29" fmla="*/ 18 h 201"/>
                <a:gd name="T30" fmla="*/ 87 w 140"/>
                <a:gd name="T31" fmla="*/ 0 h 201"/>
                <a:gd name="T32" fmla="*/ 0 w 140"/>
                <a:gd name="T33" fmla="*/ 18 h 201"/>
                <a:gd name="T34" fmla="*/ 18 w 140"/>
                <a:gd name="T35" fmla="*/ 39 h 2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0" h="201">
                  <a:moveTo>
                    <a:pt x="18" y="39"/>
                  </a:moveTo>
                  <a:cubicBezTo>
                    <a:pt x="28" y="36"/>
                    <a:pt x="35" y="30"/>
                    <a:pt x="45" y="27"/>
                  </a:cubicBezTo>
                  <a:cubicBezTo>
                    <a:pt x="81" y="34"/>
                    <a:pt x="44" y="25"/>
                    <a:pt x="69" y="36"/>
                  </a:cubicBezTo>
                  <a:cubicBezTo>
                    <a:pt x="75" y="39"/>
                    <a:pt x="87" y="42"/>
                    <a:pt x="87" y="42"/>
                  </a:cubicBezTo>
                  <a:cubicBezTo>
                    <a:pt x="90" y="52"/>
                    <a:pt x="96" y="59"/>
                    <a:pt x="99" y="69"/>
                  </a:cubicBezTo>
                  <a:cubicBezTo>
                    <a:pt x="30" y="73"/>
                    <a:pt x="50" y="70"/>
                    <a:pt x="84" y="93"/>
                  </a:cubicBezTo>
                  <a:cubicBezTo>
                    <a:pt x="90" y="111"/>
                    <a:pt x="79" y="124"/>
                    <a:pt x="63" y="129"/>
                  </a:cubicBezTo>
                  <a:cubicBezTo>
                    <a:pt x="51" y="141"/>
                    <a:pt x="56" y="149"/>
                    <a:pt x="39" y="153"/>
                  </a:cubicBezTo>
                  <a:cubicBezTo>
                    <a:pt x="70" y="163"/>
                    <a:pt x="59" y="151"/>
                    <a:pt x="63" y="201"/>
                  </a:cubicBezTo>
                  <a:cubicBezTo>
                    <a:pt x="70" y="190"/>
                    <a:pt x="70" y="184"/>
                    <a:pt x="81" y="177"/>
                  </a:cubicBezTo>
                  <a:cubicBezTo>
                    <a:pt x="86" y="162"/>
                    <a:pt x="95" y="153"/>
                    <a:pt x="108" y="144"/>
                  </a:cubicBezTo>
                  <a:cubicBezTo>
                    <a:pt x="114" y="127"/>
                    <a:pt x="114" y="112"/>
                    <a:pt x="129" y="102"/>
                  </a:cubicBezTo>
                  <a:cubicBezTo>
                    <a:pt x="131" y="96"/>
                    <a:pt x="137" y="91"/>
                    <a:pt x="138" y="84"/>
                  </a:cubicBezTo>
                  <a:cubicBezTo>
                    <a:pt x="140" y="67"/>
                    <a:pt x="131" y="45"/>
                    <a:pt x="117" y="36"/>
                  </a:cubicBezTo>
                  <a:cubicBezTo>
                    <a:pt x="97" y="7"/>
                    <a:pt x="129" y="51"/>
                    <a:pt x="99" y="18"/>
                  </a:cubicBezTo>
                  <a:cubicBezTo>
                    <a:pt x="94" y="13"/>
                    <a:pt x="87" y="0"/>
                    <a:pt x="87" y="0"/>
                  </a:cubicBezTo>
                  <a:cubicBezTo>
                    <a:pt x="58" y="6"/>
                    <a:pt x="29" y="11"/>
                    <a:pt x="0" y="18"/>
                  </a:cubicBezTo>
                  <a:cubicBezTo>
                    <a:pt x="6" y="26"/>
                    <a:pt x="27" y="48"/>
                    <a:pt x="18" y="39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33" name="Freeform 149"/>
            <p:cNvSpPr>
              <a:spLocks/>
            </p:cNvSpPr>
            <p:nvPr/>
          </p:nvSpPr>
          <p:spPr bwMode="auto">
            <a:xfrm flipH="1">
              <a:off x="1336" y="1308"/>
              <a:ext cx="68" cy="83"/>
            </a:xfrm>
            <a:custGeom>
              <a:avLst/>
              <a:gdLst>
                <a:gd name="T0" fmla="*/ 123 w 133"/>
                <a:gd name="T1" fmla="*/ 30 h 166"/>
                <a:gd name="T2" fmla="*/ 70 w 133"/>
                <a:gd name="T3" fmla="*/ 0 h 166"/>
                <a:gd name="T4" fmla="*/ 39 w 133"/>
                <a:gd name="T5" fmla="*/ 9 h 166"/>
                <a:gd name="T6" fmla="*/ 1 w 133"/>
                <a:gd name="T7" fmla="*/ 60 h 166"/>
                <a:gd name="T8" fmla="*/ 3 w 133"/>
                <a:gd name="T9" fmla="*/ 99 h 166"/>
                <a:gd name="T10" fmla="*/ 18 w 133"/>
                <a:gd name="T11" fmla="*/ 150 h 166"/>
                <a:gd name="T12" fmla="*/ 45 w 133"/>
                <a:gd name="T13" fmla="*/ 163 h 166"/>
                <a:gd name="T14" fmla="*/ 94 w 133"/>
                <a:gd name="T15" fmla="*/ 141 h 166"/>
                <a:gd name="T16" fmla="*/ 123 w 133"/>
                <a:gd name="T17" fmla="*/ 100 h 166"/>
                <a:gd name="T18" fmla="*/ 133 w 133"/>
                <a:gd name="T19" fmla="*/ 61 h 166"/>
                <a:gd name="T20" fmla="*/ 123 w 133"/>
                <a:gd name="T21" fmla="*/ 3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3" h="166">
                  <a:moveTo>
                    <a:pt x="123" y="30"/>
                  </a:moveTo>
                  <a:cubicBezTo>
                    <a:pt x="114" y="23"/>
                    <a:pt x="87" y="6"/>
                    <a:pt x="70" y="0"/>
                  </a:cubicBezTo>
                  <a:cubicBezTo>
                    <a:pt x="59" y="1"/>
                    <a:pt x="50" y="0"/>
                    <a:pt x="39" y="9"/>
                  </a:cubicBezTo>
                  <a:cubicBezTo>
                    <a:pt x="35" y="18"/>
                    <a:pt x="5" y="46"/>
                    <a:pt x="1" y="60"/>
                  </a:cubicBezTo>
                  <a:cubicBezTo>
                    <a:pt x="1" y="70"/>
                    <a:pt x="0" y="84"/>
                    <a:pt x="3" y="99"/>
                  </a:cubicBezTo>
                  <a:cubicBezTo>
                    <a:pt x="6" y="114"/>
                    <a:pt x="11" y="139"/>
                    <a:pt x="18" y="150"/>
                  </a:cubicBezTo>
                  <a:cubicBezTo>
                    <a:pt x="28" y="166"/>
                    <a:pt x="34" y="160"/>
                    <a:pt x="45" y="163"/>
                  </a:cubicBezTo>
                  <a:cubicBezTo>
                    <a:pt x="57" y="164"/>
                    <a:pt x="83" y="153"/>
                    <a:pt x="94" y="141"/>
                  </a:cubicBezTo>
                  <a:cubicBezTo>
                    <a:pt x="100" y="129"/>
                    <a:pt x="116" y="113"/>
                    <a:pt x="123" y="100"/>
                  </a:cubicBezTo>
                  <a:cubicBezTo>
                    <a:pt x="124" y="92"/>
                    <a:pt x="128" y="68"/>
                    <a:pt x="133" y="61"/>
                  </a:cubicBezTo>
                  <a:cubicBezTo>
                    <a:pt x="132" y="48"/>
                    <a:pt x="132" y="44"/>
                    <a:pt x="123" y="30"/>
                  </a:cubicBezTo>
                  <a:close/>
                </a:path>
              </a:pathLst>
            </a:custGeom>
            <a:solidFill>
              <a:srgbClr val="FFFFFF"/>
            </a:solidFill>
            <a:ln w="19050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34" name="Freeform 150"/>
            <p:cNvSpPr>
              <a:spLocks/>
            </p:cNvSpPr>
            <p:nvPr/>
          </p:nvSpPr>
          <p:spPr bwMode="auto">
            <a:xfrm flipH="1">
              <a:off x="1354" y="1317"/>
              <a:ext cx="44" cy="54"/>
            </a:xfrm>
            <a:custGeom>
              <a:avLst/>
              <a:gdLst>
                <a:gd name="T0" fmla="*/ 74 w 86"/>
                <a:gd name="T1" fmla="*/ 21 h 128"/>
                <a:gd name="T2" fmla="*/ 56 w 86"/>
                <a:gd name="T3" fmla="*/ 13 h 128"/>
                <a:gd name="T4" fmla="*/ 41 w 86"/>
                <a:gd name="T5" fmla="*/ 19 h 128"/>
                <a:gd name="T6" fmla="*/ 29 w 86"/>
                <a:gd name="T7" fmla="*/ 23 h 128"/>
                <a:gd name="T8" fmla="*/ 21 w 86"/>
                <a:gd name="T9" fmla="*/ 41 h 128"/>
                <a:gd name="T10" fmla="*/ 31 w 86"/>
                <a:gd name="T11" fmla="*/ 57 h 128"/>
                <a:gd name="T12" fmla="*/ 45 w 86"/>
                <a:gd name="T13" fmla="*/ 80 h 128"/>
                <a:gd name="T14" fmla="*/ 60 w 86"/>
                <a:gd name="T15" fmla="*/ 96 h 128"/>
                <a:gd name="T16" fmla="*/ 45 w 86"/>
                <a:gd name="T17" fmla="*/ 128 h 128"/>
                <a:gd name="T18" fmla="*/ 33 w 86"/>
                <a:gd name="T19" fmla="*/ 112 h 128"/>
                <a:gd name="T20" fmla="*/ 15 w 86"/>
                <a:gd name="T21" fmla="*/ 90 h 128"/>
                <a:gd name="T22" fmla="*/ 1 w 86"/>
                <a:gd name="T23" fmla="*/ 62 h 128"/>
                <a:gd name="T24" fmla="*/ 1 w 86"/>
                <a:gd name="T25" fmla="*/ 52 h 128"/>
                <a:gd name="T26" fmla="*/ 21 w 86"/>
                <a:gd name="T27" fmla="*/ 7 h 128"/>
                <a:gd name="T28" fmla="*/ 86 w 86"/>
                <a:gd name="T29" fmla="*/ 7 h 128"/>
                <a:gd name="T30" fmla="*/ 74 w 86"/>
                <a:gd name="T31" fmla="*/ 2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6" h="128">
                  <a:moveTo>
                    <a:pt x="74" y="21"/>
                  </a:moveTo>
                  <a:cubicBezTo>
                    <a:pt x="68" y="19"/>
                    <a:pt x="63" y="15"/>
                    <a:pt x="56" y="13"/>
                  </a:cubicBezTo>
                  <a:cubicBezTo>
                    <a:pt x="33" y="17"/>
                    <a:pt x="57" y="12"/>
                    <a:pt x="41" y="19"/>
                  </a:cubicBezTo>
                  <a:cubicBezTo>
                    <a:pt x="37" y="21"/>
                    <a:pt x="29" y="23"/>
                    <a:pt x="29" y="23"/>
                  </a:cubicBezTo>
                  <a:cubicBezTo>
                    <a:pt x="27" y="29"/>
                    <a:pt x="23" y="34"/>
                    <a:pt x="21" y="41"/>
                  </a:cubicBezTo>
                  <a:cubicBezTo>
                    <a:pt x="66" y="43"/>
                    <a:pt x="53" y="41"/>
                    <a:pt x="31" y="57"/>
                  </a:cubicBezTo>
                  <a:cubicBezTo>
                    <a:pt x="27" y="68"/>
                    <a:pt x="34" y="77"/>
                    <a:pt x="45" y="80"/>
                  </a:cubicBezTo>
                  <a:cubicBezTo>
                    <a:pt x="52" y="88"/>
                    <a:pt x="49" y="94"/>
                    <a:pt x="60" y="96"/>
                  </a:cubicBezTo>
                  <a:cubicBezTo>
                    <a:pt x="40" y="103"/>
                    <a:pt x="47" y="95"/>
                    <a:pt x="45" y="128"/>
                  </a:cubicBezTo>
                  <a:cubicBezTo>
                    <a:pt x="40" y="121"/>
                    <a:pt x="40" y="117"/>
                    <a:pt x="33" y="112"/>
                  </a:cubicBezTo>
                  <a:cubicBezTo>
                    <a:pt x="29" y="102"/>
                    <a:pt x="24" y="96"/>
                    <a:pt x="15" y="90"/>
                  </a:cubicBezTo>
                  <a:cubicBezTo>
                    <a:pt x="11" y="79"/>
                    <a:pt x="11" y="69"/>
                    <a:pt x="1" y="62"/>
                  </a:cubicBezTo>
                  <a:cubicBezTo>
                    <a:pt x="0" y="59"/>
                    <a:pt x="2" y="56"/>
                    <a:pt x="1" y="52"/>
                  </a:cubicBezTo>
                  <a:cubicBezTo>
                    <a:pt x="4" y="43"/>
                    <a:pt x="15" y="16"/>
                    <a:pt x="21" y="7"/>
                  </a:cubicBezTo>
                  <a:cubicBezTo>
                    <a:pt x="35" y="0"/>
                    <a:pt x="77" y="5"/>
                    <a:pt x="86" y="7"/>
                  </a:cubicBezTo>
                  <a:cubicBezTo>
                    <a:pt x="82" y="12"/>
                    <a:pt x="68" y="27"/>
                    <a:pt x="74" y="21"/>
                  </a:cubicBezTo>
                  <a:close/>
                </a:path>
              </a:pathLst>
            </a:custGeom>
            <a:solidFill>
              <a:srgbClr val="C0C0C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35" name="Freeform 151"/>
            <p:cNvSpPr>
              <a:spLocks/>
            </p:cNvSpPr>
            <p:nvPr/>
          </p:nvSpPr>
          <p:spPr bwMode="auto">
            <a:xfrm>
              <a:off x="1351" y="1323"/>
              <a:ext cx="34" cy="35"/>
            </a:xfrm>
            <a:custGeom>
              <a:avLst/>
              <a:gdLst>
                <a:gd name="T0" fmla="*/ 49 w 67"/>
                <a:gd name="T1" fmla="*/ 42 h 69"/>
                <a:gd name="T2" fmla="*/ 47 w 67"/>
                <a:gd name="T3" fmla="*/ 55 h 69"/>
                <a:gd name="T4" fmla="*/ 24 w 67"/>
                <a:gd name="T5" fmla="*/ 66 h 69"/>
                <a:gd name="T6" fmla="*/ 6 w 67"/>
                <a:gd name="T7" fmla="*/ 62 h 69"/>
                <a:gd name="T8" fmla="*/ 2 w 67"/>
                <a:gd name="T9" fmla="*/ 23 h 69"/>
                <a:gd name="T10" fmla="*/ 19 w 67"/>
                <a:gd name="T11" fmla="*/ 15 h 69"/>
                <a:gd name="T12" fmla="*/ 33 w 67"/>
                <a:gd name="T13" fmla="*/ 4 h 69"/>
                <a:gd name="T14" fmla="*/ 51 w 67"/>
                <a:gd name="T15" fmla="*/ 24 h 69"/>
                <a:gd name="T16" fmla="*/ 27 w 67"/>
                <a:gd name="T17" fmla="*/ 11 h 69"/>
                <a:gd name="T18" fmla="*/ 27 w 67"/>
                <a:gd name="T19" fmla="*/ 24 h 69"/>
                <a:gd name="T20" fmla="*/ 39 w 67"/>
                <a:gd name="T21" fmla="*/ 21 h 69"/>
                <a:gd name="T22" fmla="*/ 49 w 67"/>
                <a:gd name="T23" fmla="*/ 42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7" h="69">
                  <a:moveTo>
                    <a:pt x="49" y="42"/>
                  </a:moveTo>
                  <a:cubicBezTo>
                    <a:pt x="47" y="46"/>
                    <a:pt x="48" y="51"/>
                    <a:pt x="47" y="55"/>
                  </a:cubicBezTo>
                  <a:cubicBezTo>
                    <a:pt x="43" y="56"/>
                    <a:pt x="29" y="68"/>
                    <a:pt x="24" y="66"/>
                  </a:cubicBezTo>
                  <a:cubicBezTo>
                    <a:pt x="17" y="67"/>
                    <a:pt x="10" y="69"/>
                    <a:pt x="6" y="62"/>
                  </a:cubicBezTo>
                  <a:cubicBezTo>
                    <a:pt x="2" y="55"/>
                    <a:pt x="0" y="31"/>
                    <a:pt x="2" y="23"/>
                  </a:cubicBezTo>
                  <a:cubicBezTo>
                    <a:pt x="6" y="16"/>
                    <a:pt x="13" y="20"/>
                    <a:pt x="19" y="15"/>
                  </a:cubicBezTo>
                  <a:cubicBezTo>
                    <a:pt x="26" y="0"/>
                    <a:pt x="23" y="6"/>
                    <a:pt x="33" y="4"/>
                  </a:cubicBezTo>
                  <a:cubicBezTo>
                    <a:pt x="61" y="16"/>
                    <a:pt x="67" y="10"/>
                    <a:pt x="51" y="24"/>
                  </a:cubicBezTo>
                  <a:cubicBezTo>
                    <a:pt x="47" y="13"/>
                    <a:pt x="38" y="14"/>
                    <a:pt x="27" y="11"/>
                  </a:cubicBezTo>
                  <a:cubicBezTo>
                    <a:pt x="24" y="17"/>
                    <a:pt x="22" y="20"/>
                    <a:pt x="27" y="24"/>
                  </a:cubicBezTo>
                  <a:cubicBezTo>
                    <a:pt x="30" y="28"/>
                    <a:pt x="35" y="18"/>
                    <a:pt x="39" y="21"/>
                  </a:cubicBezTo>
                  <a:cubicBezTo>
                    <a:pt x="44" y="26"/>
                    <a:pt x="41" y="42"/>
                    <a:pt x="49" y="4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36" name="Freeform 152"/>
            <p:cNvSpPr>
              <a:spLocks/>
            </p:cNvSpPr>
            <p:nvPr/>
          </p:nvSpPr>
          <p:spPr bwMode="auto">
            <a:xfrm rot="16483419" flipH="1">
              <a:off x="1037" y="1516"/>
              <a:ext cx="80" cy="30"/>
            </a:xfrm>
            <a:custGeom>
              <a:avLst/>
              <a:gdLst>
                <a:gd name="T0" fmla="*/ 160 w 160"/>
                <a:gd name="T1" fmla="*/ 23 h 58"/>
                <a:gd name="T2" fmla="*/ 115 w 160"/>
                <a:gd name="T3" fmla="*/ 21 h 58"/>
                <a:gd name="T4" fmla="*/ 108 w 160"/>
                <a:gd name="T5" fmla="*/ 30 h 58"/>
                <a:gd name="T6" fmla="*/ 84 w 160"/>
                <a:gd name="T7" fmla="*/ 44 h 58"/>
                <a:gd name="T8" fmla="*/ 70 w 160"/>
                <a:gd name="T9" fmla="*/ 47 h 58"/>
                <a:gd name="T10" fmla="*/ 75 w 160"/>
                <a:gd name="T11" fmla="*/ 54 h 58"/>
                <a:gd name="T12" fmla="*/ 54 w 160"/>
                <a:gd name="T13" fmla="*/ 47 h 58"/>
                <a:gd name="T14" fmla="*/ 45 w 160"/>
                <a:gd name="T15" fmla="*/ 35 h 58"/>
                <a:gd name="T16" fmla="*/ 96 w 160"/>
                <a:gd name="T17" fmla="*/ 35 h 58"/>
                <a:gd name="T18" fmla="*/ 99 w 160"/>
                <a:gd name="T19" fmla="*/ 23 h 58"/>
                <a:gd name="T20" fmla="*/ 78 w 160"/>
                <a:gd name="T21" fmla="*/ 17 h 58"/>
                <a:gd name="T22" fmla="*/ 67 w 160"/>
                <a:gd name="T23" fmla="*/ 18 h 58"/>
                <a:gd name="T24" fmla="*/ 90 w 160"/>
                <a:gd name="T25" fmla="*/ 15 h 58"/>
                <a:gd name="T26" fmla="*/ 87 w 160"/>
                <a:gd name="T27" fmla="*/ 11 h 58"/>
                <a:gd name="T28" fmla="*/ 82 w 160"/>
                <a:gd name="T29" fmla="*/ 14 h 58"/>
                <a:gd name="T30" fmla="*/ 61 w 160"/>
                <a:gd name="T31" fmla="*/ 9 h 58"/>
                <a:gd name="T32" fmla="*/ 48 w 160"/>
                <a:gd name="T33" fmla="*/ 12 h 58"/>
                <a:gd name="T34" fmla="*/ 3 w 160"/>
                <a:gd name="T35" fmla="*/ 20 h 58"/>
                <a:gd name="T36" fmla="*/ 9 w 160"/>
                <a:gd name="T37" fmla="*/ 12 h 58"/>
                <a:gd name="T38" fmla="*/ 28 w 160"/>
                <a:gd name="T39" fmla="*/ 0 h 58"/>
                <a:gd name="T40" fmla="*/ 85 w 160"/>
                <a:gd name="T41" fmla="*/ 9 h 58"/>
                <a:gd name="T42" fmla="*/ 106 w 160"/>
                <a:gd name="T43" fmla="*/ 11 h 58"/>
                <a:gd name="T44" fmla="*/ 153 w 160"/>
                <a:gd name="T45" fmla="*/ 15 h 58"/>
                <a:gd name="T46" fmla="*/ 160 w 160"/>
                <a:gd name="T47" fmla="*/ 2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0" h="58">
                  <a:moveTo>
                    <a:pt x="160" y="23"/>
                  </a:moveTo>
                  <a:cubicBezTo>
                    <a:pt x="154" y="23"/>
                    <a:pt x="122" y="15"/>
                    <a:pt x="115" y="21"/>
                  </a:cubicBezTo>
                  <a:cubicBezTo>
                    <a:pt x="114" y="27"/>
                    <a:pt x="116" y="36"/>
                    <a:pt x="108" y="30"/>
                  </a:cubicBezTo>
                  <a:cubicBezTo>
                    <a:pt x="104" y="43"/>
                    <a:pt x="97" y="41"/>
                    <a:pt x="84" y="44"/>
                  </a:cubicBezTo>
                  <a:cubicBezTo>
                    <a:pt x="77" y="41"/>
                    <a:pt x="76" y="43"/>
                    <a:pt x="70" y="47"/>
                  </a:cubicBezTo>
                  <a:cubicBezTo>
                    <a:pt x="76" y="48"/>
                    <a:pt x="82" y="49"/>
                    <a:pt x="75" y="54"/>
                  </a:cubicBezTo>
                  <a:cubicBezTo>
                    <a:pt x="70" y="54"/>
                    <a:pt x="46" y="58"/>
                    <a:pt x="54" y="47"/>
                  </a:cubicBezTo>
                  <a:cubicBezTo>
                    <a:pt x="49" y="43"/>
                    <a:pt x="42" y="42"/>
                    <a:pt x="45" y="35"/>
                  </a:cubicBezTo>
                  <a:cubicBezTo>
                    <a:pt x="64" y="36"/>
                    <a:pt x="77" y="36"/>
                    <a:pt x="96" y="35"/>
                  </a:cubicBezTo>
                  <a:cubicBezTo>
                    <a:pt x="100" y="29"/>
                    <a:pt x="106" y="28"/>
                    <a:pt x="99" y="23"/>
                  </a:cubicBezTo>
                  <a:cubicBezTo>
                    <a:pt x="91" y="25"/>
                    <a:pt x="86" y="18"/>
                    <a:pt x="78" y="17"/>
                  </a:cubicBezTo>
                  <a:cubicBezTo>
                    <a:pt x="74" y="17"/>
                    <a:pt x="63" y="19"/>
                    <a:pt x="67" y="18"/>
                  </a:cubicBezTo>
                  <a:cubicBezTo>
                    <a:pt x="75" y="17"/>
                    <a:pt x="90" y="15"/>
                    <a:pt x="90" y="15"/>
                  </a:cubicBezTo>
                  <a:cubicBezTo>
                    <a:pt x="89" y="14"/>
                    <a:pt x="89" y="11"/>
                    <a:pt x="87" y="11"/>
                  </a:cubicBezTo>
                  <a:cubicBezTo>
                    <a:pt x="85" y="11"/>
                    <a:pt x="84" y="14"/>
                    <a:pt x="82" y="14"/>
                  </a:cubicBezTo>
                  <a:cubicBezTo>
                    <a:pt x="78" y="14"/>
                    <a:pt x="65" y="10"/>
                    <a:pt x="61" y="9"/>
                  </a:cubicBezTo>
                  <a:cubicBezTo>
                    <a:pt x="53" y="11"/>
                    <a:pt x="54" y="16"/>
                    <a:pt x="48" y="12"/>
                  </a:cubicBezTo>
                  <a:cubicBezTo>
                    <a:pt x="14" y="16"/>
                    <a:pt x="44" y="22"/>
                    <a:pt x="3" y="20"/>
                  </a:cubicBezTo>
                  <a:cubicBezTo>
                    <a:pt x="0" y="13"/>
                    <a:pt x="1" y="11"/>
                    <a:pt x="9" y="12"/>
                  </a:cubicBezTo>
                  <a:cubicBezTo>
                    <a:pt x="19" y="20"/>
                    <a:pt x="20" y="4"/>
                    <a:pt x="28" y="0"/>
                  </a:cubicBezTo>
                  <a:cubicBezTo>
                    <a:pt x="112" y="4"/>
                    <a:pt x="45" y="6"/>
                    <a:pt x="85" y="9"/>
                  </a:cubicBezTo>
                  <a:cubicBezTo>
                    <a:pt x="93" y="12"/>
                    <a:pt x="97" y="12"/>
                    <a:pt x="106" y="11"/>
                  </a:cubicBezTo>
                  <a:cubicBezTo>
                    <a:pt x="120" y="5"/>
                    <a:pt x="138" y="14"/>
                    <a:pt x="153" y="15"/>
                  </a:cubicBezTo>
                  <a:cubicBezTo>
                    <a:pt x="149" y="24"/>
                    <a:pt x="152" y="23"/>
                    <a:pt x="160" y="23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rgbClr val="000000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37" name="Freeform 153"/>
            <p:cNvSpPr>
              <a:spLocks/>
            </p:cNvSpPr>
            <p:nvPr/>
          </p:nvSpPr>
          <p:spPr bwMode="auto">
            <a:xfrm flipH="1">
              <a:off x="1230" y="1301"/>
              <a:ext cx="84" cy="41"/>
            </a:xfrm>
            <a:custGeom>
              <a:avLst/>
              <a:gdLst>
                <a:gd name="T0" fmla="*/ 0 w 164"/>
                <a:gd name="T1" fmla="*/ 32 h 82"/>
                <a:gd name="T2" fmla="*/ 64 w 164"/>
                <a:gd name="T3" fmla="*/ 6 h 82"/>
                <a:gd name="T4" fmla="*/ 84 w 164"/>
                <a:gd name="T5" fmla="*/ 2 h 82"/>
                <a:gd name="T6" fmla="*/ 90 w 164"/>
                <a:gd name="T7" fmla="*/ 0 h 82"/>
                <a:gd name="T8" fmla="*/ 126 w 164"/>
                <a:gd name="T9" fmla="*/ 24 h 82"/>
                <a:gd name="T10" fmla="*/ 146 w 164"/>
                <a:gd name="T11" fmla="*/ 50 h 82"/>
                <a:gd name="T12" fmla="*/ 158 w 164"/>
                <a:gd name="T13" fmla="*/ 66 h 82"/>
                <a:gd name="T14" fmla="*/ 164 w 164"/>
                <a:gd name="T1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82">
                  <a:moveTo>
                    <a:pt x="0" y="32"/>
                  </a:moveTo>
                  <a:cubicBezTo>
                    <a:pt x="17" y="20"/>
                    <a:pt x="44" y="11"/>
                    <a:pt x="64" y="6"/>
                  </a:cubicBezTo>
                  <a:cubicBezTo>
                    <a:pt x="64" y="6"/>
                    <a:pt x="81" y="3"/>
                    <a:pt x="84" y="2"/>
                  </a:cubicBezTo>
                  <a:cubicBezTo>
                    <a:pt x="86" y="1"/>
                    <a:pt x="90" y="0"/>
                    <a:pt x="90" y="0"/>
                  </a:cubicBezTo>
                  <a:cubicBezTo>
                    <a:pt x="105" y="5"/>
                    <a:pt x="115" y="13"/>
                    <a:pt x="126" y="24"/>
                  </a:cubicBezTo>
                  <a:cubicBezTo>
                    <a:pt x="128" y="31"/>
                    <a:pt x="139" y="46"/>
                    <a:pt x="146" y="50"/>
                  </a:cubicBezTo>
                  <a:cubicBezTo>
                    <a:pt x="151" y="57"/>
                    <a:pt x="151" y="61"/>
                    <a:pt x="158" y="66"/>
                  </a:cubicBezTo>
                  <a:cubicBezTo>
                    <a:pt x="162" y="72"/>
                    <a:pt x="164" y="75"/>
                    <a:pt x="164" y="8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38" name="Freeform 154"/>
            <p:cNvSpPr>
              <a:spLocks/>
            </p:cNvSpPr>
            <p:nvPr/>
          </p:nvSpPr>
          <p:spPr bwMode="auto">
            <a:xfrm flipH="1">
              <a:off x="1352" y="1294"/>
              <a:ext cx="31" cy="14"/>
            </a:xfrm>
            <a:custGeom>
              <a:avLst/>
              <a:gdLst>
                <a:gd name="T0" fmla="*/ 60 w 60"/>
                <a:gd name="T1" fmla="*/ 28 h 28"/>
                <a:gd name="T2" fmla="*/ 56 w 60"/>
                <a:gd name="T3" fmla="*/ 12 h 28"/>
                <a:gd name="T4" fmla="*/ 48 w 60"/>
                <a:gd name="T5" fmla="*/ 0 h 28"/>
                <a:gd name="T6" fmla="*/ 6 w 60"/>
                <a:gd name="T7" fmla="*/ 6 h 28"/>
                <a:gd name="T8" fmla="*/ 0 w 60"/>
                <a:gd name="T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28">
                  <a:moveTo>
                    <a:pt x="60" y="28"/>
                  </a:moveTo>
                  <a:cubicBezTo>
                    <a:pt x="59" y="25"/>
                    <a:pt x="58" y="15"/>
                    <a:pt x="56" y="12"/>
                  </a:cubicBezTo>
                  <a:cubicBezTo>
                    <a:pt x="54" y="8"/>
                    <a:pt x="48" y="0"/>
                    <a:pt x="48" y="0"/>
                  </a:cubicBezTo>
                  <a:cubicBezTo>
                    <a:pt x="34" y="1"/>
                    <a:pt x="20" y="4"/>
                    <a:pt x="6" y="6"/>
                  </a:cubicBezTo>
                  <a:cubicBezTo>
                    <a:pt x="1" y="13"/>
                    <a:pt x="4" y="10"/>
                    <a:pt x="0" y="14"/>
                  </a:cubicBezTo>
                </a:path>
              </a:pathLst>
            </a:custGeom>
            <a:noFill/>
            <a:ln w="317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39" name="Freeform 155"/>
            <p:cNvSpPr>
              <a:spLocks/>
            </p:cNvSpPr>
            <p:nvPr/>
          </p:nvSpPr>
          <p:spPr bwMode="auto">
            <a:xfrm rot="2477472" flipH="1">
              <a:off x="1287" y="1419"/>
              <a:ext cx="73" cy="101"/>
            </a:xfrm>
            <a:custGeom>
              <a:avLst/>
              <a:gdLst>
                <a:gd name="T0" fmla="*/ 43 w 71"/>
                <a:gd name="T1" fmla="*/ 0 h 154"/>
                <a:gd name="T2" fmla="*/ 55 w 71"/>
                <a:gd name="T3" fmla="*/ 36 h 154"/>
                <a:gd name="T4" fmla="*/ 62 w 71"/>
                <a:gd name="T5" fmla="*/ 97 h 154"/>
                <a:gd name="T6" fmla="*/ 0 w 71"/>
                <a:gd name="T7" fmla="*/ 154 h 154"/>
                <a:gd name="T8" fmla="*/ 49 w 71"/>
                <a:gd name="T9" fmla="*/ 101 h 154"/>
                <a:gd name="T10" fmla="*/ 55 w 71"/>
                <a:gd name="T11" fmla="*/ 59 h 154"/>
                <a:gd name="T12" fmla="*/ 37 w 71"/>
                <a:gd name="T13" fmla="*/ 33 h 154"/>
                <a:gd name="T14" fmla="*/ 43 w 71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54">
                  <a:moveTo>
                    <a:pt x="43" y="0"/>
                  </a:moveTo>
                  <a:cubicBezTo>
                    <a:pt x="46" y="16"/>
                    <a:pt x="47" y="23"/>
                    <a:pt x="55" y="36"/>
                  </a:cubicBezTo>
                  <a:cubicBezTo>
                    <a:pt x="53" y="53"/>
                    <a:pt x="71" y="83"/>
                    <a:pt x="62" y="97"/>
                  </a:cubicBezTo>
                  <a:cubicBezTo>
                    <a:pt x="59" y="146"/>
                    <a:pt x="12" y="119"/>
                    <a:pt x="0" y="154"/>
                  </a:cubicBezTo>
                  <a:cubicBezTo>
                    <a:pt x="0" y="154"/>
                    <a:pt x="45" y="114"/>
                    <a:pt x="49" y="101"/>
                  </a:cubicBezTo>
                  <a:cubicBezTo>
                    <a:pt x="51" y="87"/>
                    <a:pt x="59" y="72"/>
                    <a:pt x="55" y="59"/>
                  </a:cubicBezTo>
                  <a:cubicBezTo>
                    <a:pt x="58" y="46"/>
                    <a:pt x="41" y="45"/>
                    <a:pt x="37" y="33"/>
                  </a:cubicBezTo>
                  <a:cubicBezTo>
                    <a:pt x="41" y="8"/>
                    <a:pt x="38" y="19"/>
                    <a:pt x="43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40" name="Freeform 156"/>
            <p:cNvSpPr>
              <a:spLocks/>
            </p:cNvSpPr>
            <p:nvPr/>
          </p:nvSpPr>
          <p:spPr bwMode="auto">
            <a:xfrm flipH="1">
              <a:off x="602" y="2684"/>
              <a:ext cx="272" cy="19"/>
            </a:xfrm>
            <a:custGeom>
              <a:avLst/>
              <a:gdLst>
                <a:gd name="T0" fmla="*/ 536 w 536"/>
                <a:gd name="T1" fmla="*/ 8 h 36"/>
                <a:gd name="T2" fmla="*/ 82 w 536"/>
                <a:gd name="T3" fmla="*/ 8 h 36"/>
                <a:gd name="T4" fmla="*/ 76 w 536"/>
                <a:gd name="T5" fmla="*/ 31 h 36"/>
                <a:gd name="T6" fmla="*/ 0 w 536"/>
                <a:gd name="T7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36" h="36">
                  <a:moveTo>
                    <a:pt x="536" y="8"/>
                  </a:moveTo>
                  <a:cubicBezTo>
                    <a:pt x="378" y="5"/>
                    <a:pt x="243" y="0"/>
                    <a:pt x="82" y="8"/>
                  </a:cubicBezTo>
                  <a:cubicBezTo>
                    <a:pt x="74" y="8"/>
                    <a:pt x="84" y="31"/>
                    <a:pt x="76" y="31"/>
                  </a:cubicBezTo>
                  <a:cubicBezTo>
                    <a:pt x="14" y="36"/>
                    <a:pt x="16" y="32"/>
                    <a:pt x="0" y="3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41" name="Freeform 157"/>
            <p:cNvSpPr>
              <a:spLocks/>
            </p:cNvSpPr>
            <p:nvPr/>
          </p:nvSpPr>
          <p:spPr bwMode="auto">
            <a:xfrm flipH="1">
              <a:off x="541" y="2684"/>
              <a:ext cx="246" cy="280"/>
            </a:xfrm>
            <a:custGeom>
              <a:avLst/>
              <a:gdLst>
                <a:gd name="T0" fmla="*/ 204 w 307"/>
                <a:gd name="T1" fmla="*/ 1 h 340"/>
                <a:gd name="T2" fmla="*/ 252 w 307"/>
                <a:gd name="T3" fmla="*/ 151 h 340"/>
                <a:gd name="T4" fmla="*/ 297 w 307"/>
                <a:gd name="T5" fmla="*/ 245 h 340"/>
                <a:gd name="T6" fmla="*/ 298 w 307"/>
                <a:gd name="T7" fmla="*/ 327 h 340"/>
                <a:gd name="T8" fmla="*/ 268 w 307"/>
                <a:gd name="T9" fmla="*/ 321 h 340"/>
                <a:gd name="T10" fmla="*/ 126 w 307"/>
                <a:gd name="T11" fmla="*/ 323 h 340"/>
                <a:gd name="T12" fmla="*/ 32 w 307"/>
                <a:gd name="T13" fmla="*/ 325 h 340"/>
                <a:gd name="T14" fmla="*/ 1 w 307"/>
                <a:gd name="T15" fmla="*/ 311 h 340"/>
                <a:gd name="T16" fmla="*/ 41 w 307"/>
                <a:gd name="T17" fmla="*/ 293 h 340"/>
                <a:gd name="T18" fmla="*/ 55 w 307"/>
                <a:gd name="T19" fmla="*/ 281 h 340"/>
                <a:gd name="T20" fmla="*/ 104 w 307"/>
                <a:gd name="T21" fmla="*/ 263 h 340"/>
                <a:gd name="T22" fmla="*/ 178 w 307"/>
                <a:gd name="T23" fmla="*/ 231 h 340"/>
                <a:gd name="T24" fmla="*/ 188 w 307"/>
                <a:gd name="T25" fmla="*/ 203 h 340"/>
                <a:gd name="T26" fmla="*/ 164 w 307"/>
                <a:gd name="T27" fmla="*/ 109 h 340"/>
                <a:gd name="T28" fmla="*/ 126 w 307"/>
                <a:gd name="T29" fmla="*/ 17 h 340"/>
                <a:gd name="T30" fmla="*/ 204 w 307"/>
                <a:gd name="T31" fmla="*/ 5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07" h="340">
                  <a:moveTo>
                    <a:pt x="204" y="1"/>
                  </a:moveTo>
                  <a:cubicBezTo>
                    <a:pt x="212" y="26"/>
                    <a:pt x="237" y="110"/>
                    <a:pt x="252" y="151"/>
                  </a:cubicBezTo>
                  <a:cubicBezTo>
                    <a:pt x="266" y="192"/>
                    <a:pt x="289" y="226"/>
                    <a:pt x="297" y="245"/>
                  </a:cubicBezTo>
                  <a:cubicBezTo>
                    <a:pt x="307" y="273"/>
                    <a:pt x="303" y="314"/>
                    <a:pt x="298" y="327"/>
                  </a:cubicBezTo>
                  <a:cubicBezTo>
                    <a:pt x="293" y="340"/>
                    <a:pt x="297" y="322"/>
                    <a:pt x="268" y="321"/>
                  </a:cubicBezTo>
                  <a:cubicBezTo>
                    <a:pt x="239" y="320"/>
                    <a:pt x="165" y="322"/>
                    <a:pt x="126" y="323"/>
                  </a:cubicBezTo>
                  <a:cubicBezTo>
                    <a:pt x="87" y="324"/>
                    <a:pt x="53" y="327"/>
                    <a:pt x="32" y="325"/>
                  </a:cubicBezTo>
                  <a:cubicBezTo>
                    <a:pt x="11" y="323"/>
                    <a:pt x="0" y="316"/>
                    <a:pt x="1" y="311"/>
                  </a:cubicBezTo>
                  <a:cubicBezTo>
                    <a:pt x="10" y="300"/>
                    <a:pt x="22" y="299"/>
                    <a:pt x="41" y="293"/>
                  </a:cubicBezTo>
                  <a:cubicBezTo>
                    <a:pt x="50" y="288"/>
                    <a:pt x="45" y="286"/>
                    <a:pt x="55" y="281"/>
                  </a:cubicBezTo>
                  <a:cubicBezTo>
                    <a:pt x="65" y="276"/>
                    <a:pt x="83" y="265"/>
                    <a:pt x="104" y="263"/>
                  </a:cubicBezTo>
                  <a:cubicBezTo>
                    <a:pt x="124" y="255"/>
                    <a:pt x="166" y="245"/>
                    <a:pt x="178" y="231"/>
                  </a:cubicBezTo>
                  <a:cubicBezTo>
                    <a:pt x="191" y="223"/>
                    <a:pt x="190" y="223"/>
                    <a:pt x="188" y="203"/>
                  </a:cubicBezTo>
                  <a:cubicBezTo>
                    <a:pt x="186" y="183"/>
                    <a:pt x="174" y="140"/>
                    <a:pt x="164" y="109"/>
                  </a:cubicBezTo>
                  <a:cubicBezTo>
                    <a:pt x="154" y="78"/>
                    <a:pt x="119" y="34"/>
                    <a:pt x="126" y="17"/>
                  </a:cubicBezTo>
                  <a:cubicBezTo>
                    <a:pt x="133" y="0"/>
                    <a:pt x="188" y="7"/>
                    <a:pt x="204" y="5"/>
                  </a:cubicBezTo>
                </a:path>
              </a:pathLst>
            </a:custGeom>
            <a:solidFill>
              <a:srgbClr val="FAB46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42" name="Freeform 158"/>
            <p:cNvSpPr>
              <a:spLocks/>
            </p:cNvSpPr>
            <p:nvPr/>
          </p:nvSpPr>
          <p:spPr bwMode="auto">
            <a:xfrm flipH="1">
              <a:off x="708" y="2687"/>
              <a:ext cx="303" cy="299"/>
            </a:xfrm>
            <a:custGeom>
              <a:avLst/>
              <a:gdLst>
                <a:gd name="T0" fmla="*/ 271 w 378"/>
                <a:gd name="T1" fmla="*/ 6 h 363"/>
                <a:gd name="T2" fmla="*/ 309 w 378"/>
                <a:gd name="T3" fmla="*/ 150 h 363"/>
                <a:gd name="T4" fmla="*/ 337 w 378"/>
                <a:gd name="T5" fmla="*/ 242 h 363"/>
                <a:gd name="T6" fmla="*/ 325 w 378"/>
                <a:gd name="T7" fmla="*/ 344 h 363"/>
                <a:gd name="T8" fmla="*/ 51 w 378"/>
                <a:gd name="T9" fmla="*/ 354 h 363"/>
                <a:gd name="T10" fmla="*/ 21 w 378"/>
                <a:gd name="T11" fmla="*/ 348 h 363"/>
                <a:gd name="T12" fmla="*/ 41 w 378"/>
                <a:gd name="T13" fmla="*/ 308 h 363"/>
                <a:gd name="T14" fmla="*/ 81 w 378"/>
                <a:gd name="T15" fmla="*/ 290 h 363"/>
                <a:gd name="T16" fmla="*/ 95 w 378"/>
                <a:gd name="T17" fmla="*/ 278 h 363"/>
                <a:gd name="T18" fmla="*/ 157 w 378"/>
                <a:gd name="T19" fmla="*/ 272 h 363"/>
                <a:gd name="T20" fmla="*/ 219 w 378"/>
                <a:gd name="T21" fmla="*/ 268 h 363"/>
                <a:gd name="T22" fmla="*/ 245 w 378"/>
                <a:gd name="T23" fmla="*/ 248 h 363"/>
                <a:gd name="T24" fmla="*/ 229 w 378"/>
                <a:gd name="T25" fmla="*/ 188 h 363"/>
                <a:gd name="T26" fmla="*/ 227 w 378"/>
                <a:gd name="T27" fmla="*/ 182 h 363"/>
                <a:gd name="T28" fmla="*/ 227 w 378"/>
                <a:gd name="T29" fmla="*/ 182 h 363"/>
                <a:gd name="T30" fmla="*/ 209 w 378"/>
                <a:gd name="T31" fmla="*/ 106 h 363"/>
                <a:gd name="T32" fmla="*/ 197 w 378"/>
                <a:gd name="T33" fmla="*/ 44 h 363"/>
                <a:gd name="T34" fmla="*/ 221 w 378"/>
                <a:gd name="T35" fmla="*/ 16 h 363"/>
                <a:gd name="T36" fmla="*/ 245 w 378"/>
                <a:gd name="T37" fmla="*/ 2 h 363"/>
                <a:gd name="T38" fmla="*/ 273 w 378"/>
                <a:gd name="T39" fmla="*/ 2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8" h="363">
                  <a:moveTo>
                    <a:pt x="271" y="6"/>
                  </a:moveTo>
                  <a:cubicBezTo>
                    <a:pt x="280" y="29"/>
                    <a:pt x="297" y="115"/>
                    <a:pt x="309" y="150"/>
                  </a:cubicBezTo>
                  <a:cubicBezTo>
                    <a:pt x="323" y="191"/>
                    <a:pt x="329" y="223"/>
                    <a:pt x="337" y="242"/>
                  </a:cubicBezTo>
                  <a:cubicBezTo>
                    <a:pt x="340" y="274"/>
                    <a:pt x="378" y="326"/>
                    <a:pt x="325" y="344"/>
                  </a:cubicBezTo>
                  <a:cubicBezTo>
                    <a:pt x="277" y="363"/>
                    <a:pt x="102" y="353"/>
                    <a:pt x="51" y="354"/>
                  </a:cubicBezTo>
                  <a:cubicBezTo>
                    <a:pt x="0" y="355"/>
                    <a:pt x="23" y="356"/>
                    <a:pt x="21" y="348"/>
                  </a:cubicBezTo>
                  <a:cubicBezTo>
                    <a:pt x="6" y="347"/>
                    <a:pt x="41" y="308"/>
                    <a:pt x="41" y="308"/>
                  </a:cubicBezTo>
                  <a:cubicBezTo>
                    <a:pt x="50" y="297"/>
                    <a:pt x="62" y="296"/>
                    <a:pt x="81" y="290"/>
                  </a:cubicBezTo>
                  <a:cubicBezTo>
                    <a:pt x="90" y="285"/>
                    <a:pt x="82" y="281"/>
                    <a:pt x="95" y="278"/>
                  </a:cubicBezTo>
                  <a:cubicBezTo>
                    <a:pt x="108" y="275"/>
                    <a:pt x="136" y="274"/>
                    <a:pt x="157" y="272"/>
                  </a:cubicBezTo>
                  <a:cubicBezTo>
                    <a:pt x="176" y="269"/>
                    <a:pt x="204" y="272"/>
                    <a:pt x="219" y="268"/>
                  </a:cubicBezTo>
                  <a:cubicBezTo>
                    <a:pt x="234" y="264"/>
                    <a:pt x="243" y="261"/>
                    <a:pt x="245" y="248"/>
                  </a:cubicBezTo>
                  <a:cubicBezTo>
                    <a:pt x="248" y="236"/>
                    <a:pt x="232" y="199"/>
                    <a:pt x="229" y="188"/>
                  </a:cubicBezTo>
                  <a:cubicBezTo>
                    <a:pt x="226" y="177"/>
                    <a:pt x="227" y="183"/>
                    <a:pt x="227" y="182"/>
                  </a:cubicBezTo>
                  <a:cubicBezTo>
                    <a:pt x="227" y="181"/>
                    <a:pt x="230" y="195"/>
                    <a:pt x="227" y="182"/>
                  </a:cubicBezTo>
                  <a:cubicBezTo>
                    <a:pt x="226" y="164"/>
                    <a:pt x="230" y="120"/>
                    <a:pt x="209" y="106"/>
                  </a:cubicBezTo>
                  <a:cubicBezTo>
                    <a:pt x="196" y="86"/>
                    <a:pt x="218" y="58"/>
                    <a:pt x="197" y="44"/>
                  </a:cubicBezTo>
                  <a:cubicBezTo>
                    <a:pt x="179" y="17"/>
                    <a:pt x="186" y="18"/>
                    <a:pt x="221" y="16"/>
                  </a:cubicBezTo>
                  <a:cubicBezTo>
                    <a:pt x="227" y="8"/>
                    <a:pt x="236" y="4"/>
                    <a:pt x="245" y="2"/>
                  </a:cubicBezTo>
                  <a:cubicBezTo>
                    <a:pt x="254" y="0"/>
                    <a:pt x="267" y="2"/>
                    <a:pt x="273" y="2"/>
                  </a:cubicBezTo>
                </a:path>
              </a:pathLst>
            </a:custGeom>
            <a:solidFill>
              <a:srgbClr val="FAB46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43" name="Freeform 159"/>
            <p:cNvSpPr>
              <a:spLocks/>
            </p:cNvSpPr>
            <p:nvPr/>
          </p:nvSpPr>
          <p:spPr bwMode="auto">
            <a:xfrm flipH="1">
              <a:off x="700" y="2895"/>
              <a:ext cx="319" cy="105"/>
            </a:xfrm>
            <a:custGeom>
              <a:avLst/>
              <a:gdLst>
                <a:gd name="T0" fmla="*/ 394 w 397"/>
                <a:gd name="T1" fmla="*/ 101 h 128"/>
                <a:gd name="T2" fmla="*/ 354 w 397"/>
                <a:gd name="T3" fmla="*/ 115 h 128"/>
                <a:gd name="T4" fmla="*/ 232 w 397"/>
                <a:gd name="T5" fmla="*/ 119 h 128"/>
                <a:gd name="T6" fmla="*/ 6 w 397"/>
                <a:gd name="T7" fmla="*/ 117 h 128"/>
                <a:gd name="T8" fmla="*/ 0 w 397"/>
                <a:gd name="T9" fmla="*/ 99 h 128"/>
                <a:gd name="T10" fmla="*/ 120 w 397"/>
                <a:gd name="T11" fmla="*/ 89 h 128"/>
                <a:gd name="T12" fmla="*/ 100 w 397"/>
                <a:gd name="T13" fmla="*/ 77 h 128"/>
                <a:gd name="T14" fmla="*/ 98 w 397"/>
                <a:gd name="T15" fmla="*/ 35 h 128"/>
                <a:gd name="T16" fmla="*/ 86 w 397"/>
                <a:gd name="T17" fmla="*/ 33 h 128"/>
                <a:gd name="T18" fmla="*/ 96 w 397"/>
                <a:gd name="T19" fmla="*/ 23 h 128"/>
                <a:gd name="T20" fmla="*/ 134 w 397"/>
                <a:gd name="T21" fmla="*/ 21 h 128"/>
                <a:gd name="T22" fmla="*/ 182 w 397"/>
                <a:gd name="T23" fmla="*/ 13 h 128"/>
                <a:gd name="T24" fmla="*/ 204 w 397"/>
                <a:gd name="T25" fmla="*/ 63 h 128"/>
                <a:gd name="T26" fmla="*/ 206 w 397"/>
                <a:gd name="T27" fmla="*/ 95 h 128"/>
                <a:gd name="T28" fmla="*/ 238 w 397"/>
                <a:gd name="T29" fmla="*/ 93 h 128"/>
                <a:gd name="T30" fmla="*/ 288 w 397"/>
                <a:gd name="T31" fmla="*/ 83 h 128"/>
                <a:gd name="T32" fmla="*/ 394 w 397"/>
                <a:gd name="T33" fmla="*/ 83 h 128"/>
                <a:gd name="T34" fmla="*/ 394 w 397"/>
                <a:gd name="T35" fmla="*/ 101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97" h="128">
                  <a:moveTo>
                    <a:pt x="394" y="101"/>
                  </a:moveTo>
                  <a:cubicBezTo>
                    <a:pt x="350" y="104"/>
                    <a:pt x="382" y="106"/>
                    <a:pt x="354" y="115"/>
                  </a:cubicBezTo>
                  <a:cubicBezTo>
                    <a:pt x="315" y="128"/>
                    <a:pt x="273" y="118"/>
                    <a:pt x="232" y="119"/>
                  </a:cubicBezTo>
                  <a:cubicBezTo>
                    <a:pt x="157" y="118"/>
                    <a:pt x="81" y="122"/>
                    <a:pt x="6" y="117"/>
                  </a:cubicBezTo>
                  <a:cubicBezTo>
                    <a:pt x="0" y="117"/>
                    <a:pt x="0" y="99"/>
                    <a:pt x="0" y="99"/>
                  </a:cubicBezTo>
                  <a:cubicBezTo>
                    <a:pt x="13" y="61"/>
                    <a:pt x="80" y="90"/>
                    <a:pt x="120" y="89"/>
                  </a:cubicBezTo>
                  <a:cubicBezTo>
                    <a:pt x="108" y="81"/>
                    <a:pt x="117" y="80"/>
                    <a:pt x="100" y="77"/>
                  </a:cubicBezTo>
                  <a:cubicBezTo>
                    <a:pt x="99" y="63"/>
                    <a:pt x="102" y="48"/>
                    <a:pt x="98" y="35"/>
                  </a:cubicBezTo>
                  <a:cubicBezTo>
                    <a:pt x="97" y="31"/>
                    <a:pt x="89" y="36"/>
                    <a:pt x="86" y="33"/>
                  </a:cubicBezTo>
                  <a:cubicBezTo>
                    <a:pt x="83" y="30"/>
                    <a:pt x="96" y="23"/>
                    <a:pt x="96" y="23"/>
                  </a:cubicBezTo>
                  <a:cubicBezTo>
                    <a:pt x="109" y="21"/>
                    <a:pt x="121" y="22"/>
                    <a:pt x="134" y="21"/>
                  </a:cubicBezTo>
                  <a:cubicBezTo>
                    <a:pt x="139" y="0"/>
                    <a:pt x="162" y="12"/>
                    <a:pt x="182" y="13"/>
                  </a:cubicBezTo>
                  <a:cubicBezTo>
                    <a:pt x="205" y="19"/>
                    <a:pt x="162" y="57"/>
                    <a:pt x="204" y="63"/>
                  </a:cubicBezTo>
                  <a:cubicBezTo>
                    <a:pt x="205" y="74"/>
                    <a:pt x="198" y="88"/>
                    <a:pt x="206" y="95"/>
                  </a:cubicBezTo>
                  <a:cubicBezTo>
                    <a:pt x="214" y="102"/>
                    <a:pt x="227" y="94"/>
                    <a:pt x="238" y="93"/>
                  </a:cubicBezTo>
                  <a:cubicBezTo>
                    <a:pt x="255" y="91"/>
                    <a:pt x="270" y="85"/>
                    <a:pt x="288" y="83"/>
                  </a:cubicBezTo>
                  <a:cubicBezTo>
                    <a:pt x="322" y="72"/>
                    <a:pt x="359" y="83"/>
                    <a:pt x="394" y="83"/>
                  </a:cubicBezTo>
                  <a:cubicBezTo>
                    <a:pt x="397" y="93"/>
                    <a:pt x="396" y="87"/>
                    <a:pt x="394" y="101"/>
                  </a:cubicBezTo>
                  <a:close/>
                </a:path>
              </a:pathLst>
            </a:custGeom>
            <a:solidFill>
              <a:srgbClr val="66330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44" name="Freeform 160"/>
            <p:cNvSpPr>
              <a:spLocks/>
            </p:cNvSpPr>
            <p:nvPr/>
          </p:nvSpPr>
          <p:spPr bwMode="auto">
            <a:xfrm flipH="1">
              <a:off x="530" y="2880"/>
              <a:ext cx="206" cy="89"/>
            </a:xfrm>
            <a:custGeom>
              <a:avLst/>
              <a:gdLst>
                <a:gd name="T0" fmla="*/ 230 w 256"/>
                <a:gd name="T1" fmla="*/ 68 h 109"/>
                <a:gd name="T2" fmla="*/ 256 w 256"/>
                <a:gd name="T3" fmla="*/ 78 h 109"/>
                <a:gd name="T4" fmla="*/ 226 w 256"/>
                <a:gd name="T5" fmla="*/ 98 h 109"/>
                <a:gd name="T6" fmla="*/ 108 w 256"/>
                <a:gd name="T7" fmla="*/ 104 h 109"/>
                <a:gd name="T8" fmla="*/ 40 w 256"/>
                <a:gd name="T9" fmla="*/ 102 h 109"/>
                <a:gd name="T10" fmla="*/ 30 w 256"/>
                <a:gd name="T11" fmla="*/ 92 h 109"/>
                <a:gd name="T12" fmla="*/ 12 w 256"/>
                <a:gd name="T13" fmla="*/ 84 h 109"/>
                <a:gd name="T14" fmla="*/ 10 w 256"/>
                <a:gd name="T15" fmla="*/ 54 h 109"/>
                <a:gd name="T16" fmla="*/ 10 w 256"/>
                <a:gd name="T17" fmla="*/ 32 h 109"/>
                <a:gd name="T18" fmla="*/ 28 w 256"/>
                <a:gd name="T19" fmla="*/ 30 h 109"/>
                <a:gd name="T20" fmla="*/ 84 w 256"/>
                <a:gd name="T21" fmla="*/ 18 h 109"/>
                <a:gd name="T22" fmla="*/ 80 w 256"/>
                <a:gd name="T23" fmla="*/ 24 h 109"/>
                <a:gd name="T24" fmla="*/ 76 w 256"/>
                <a:gd name="T25" fmla="*/ 36 h 109"/>
                <a:gd name="T26" fmla="*/ 60 w 256"/>
                <a:gd name="T27" fmla="*/ 40 h 109"/>
                <a:gd name="T28" fmla="*/ 48 w 256"/>
                <a:gd name="T29" fmla="*/ 44 h 109"/>
                <a:gd name="T30" fmla="*/ 58 w 256"/>
                <a:gd name="T31" fmla="*/ 80 h 109"/>
                <a:gd name="T32" fmla="*/ 80 w 256"/>
                <a:gd name="T33" fmla="*/ 78 h 109"/>
                <a:gd name="T34" fmla="*/ 86 w 256"/>
                <a:gd name="T35" fmla="*/ 74 h 109"/>
                <a:gd name="T36" fmla="*/ 98 w 256"/>
                <a:gd name="T37" fmla="*/ 70 h 109"/>
                <a:gd name="T38" fmla="*/ 226 w 256"/>
                <a:gd name="T39" fmla="*/ 76 h 109"/>
                <a:gd name="T40" fmla="*/ 230 w 256"/>
                <a:gd name="T41" fmla="*/ 68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56" h="109">
                  <a:moveTo>
                    <a:pt x="230" y="68"/>
                  </a:moveTo>
                  <a:cubicBezTo>
                    <a:pt x="243" y="70"/>
                    <a:pt x="249" y="68"/>
                    <a:pt x="256" y="78"/>
                  </a:cubicBezTo>
                  <a:cubicBezTo>
                    <a:pt x="253" y="102"/>
                    <a:pt x="251" y="96"/>
                    <a:pt x="226" y="98"/>
                  </a:cubicBezTo>
                  <a:cubicBezTo>
                    <a:pt x="193" y="109"/>
                    <a:pt x="122" y="104"/>
                    <a:pt x="108" y="104"/>
                  </a:cubicBezTo>
                  <a:cubicBezTo>
                    <a:pt x="85" y="103"/>
                    <a:pt x="62" y="105"/>
                    <a:pt x="40" y="102"/>
                  </a:cubicBezTo>
                  <a:cubicBezTo>
                    <a:pt x="35" y="101"/>
                    <a:pt x="35" y="93"/>
                    <a:pt x="30" y="92"/>
                  </a:cubicBezTo>
                  <a:cubicBezTo>
                    <a:pt x="25" y="88"/>
                    <a:pt x="12" y="84"/>
                    <a:pt x="12" y="84"/>
                  </a:cubicBezTo>
                  <a:cubicBezTo>
                    <a:pt x="11" y="74"/>
                    <a:pt x="11" y="64"/>
                    <a:pt x="10" y="54"/>
                  </a:cubicBezTo>
                  <a:cubicBezTo>
                    <a:pt x="9" y="47"/>
                    <a:pt x="0" y="41"/>
                    <a:pt x="10" y="32"/>
                  </a:cubicBezTo>
                  <a:cubicBezTo>
                    <a:pt x="14" y="28"/>
                    <a:pt x="22" y="31"/>
                    <a:pt x="28" y="30"/>
                  </a:cubicBezTo>
                  <a:cubicBezTo>
                    <a:pt x="32" y="0"/>
                    <a:pt x="26" y="9"/>
                    <a:pt x="84" y="18"/>
                  </a:cubicBezTo>
                  <a:cubicBezTo>
                    <a:pt x="86" y="18"/>
                    <a:pt x="81" y="22"/>
                    <a:pt x="80" y="24"/>
                  </a:cubicBezTo>
                  <a:cubicBezTo>
                    <a:pt x="78" y="28"/>
                    <a:pt x="77" y="32"/>
                    <a:pt x="76" y="36"/>
                  </a:cubicBezTo>
                  <a:cubicBezTo>
                    <a:pt x="74" y="41"/>
                    <a:pt x="65" y="39"/>
                    <a:pt x="60" y="40"/>
                  </a:cubicBezTo>
                  <a:cubicBezTo>
                    <a:pt x="56" y="41"/>
                    <a:pt x="48" y="44"/>
                    <a:pt x="48" y="44"/>
                  </a:cubicBezTo>
                  <a:cubicBezTo>
                    <a:pt x="41" y="55"/>
                    <a:pt x="45" y="76"/>
                    <a:pt x="58" y="80"/>
                  </a:cubicBezTo>
                  <a:cubicBezTo>
                    <a:pt x="65" y="79"/>
                    <a:pt x="73" y="80"/>
                    <a:pt x="80" y="78"/>
                  </a:cubicBezTo>
                  <a:cubicBezTo>
                    <a:pt x="82" y="77"/>
                    <a:pt x="84" y="75"/>
                    <a:pt x="86" y="74"/>
                  </a:cubicBezTo>
                  <a:cubicBezTo>
                    <a:pt x="90" y="72"/>
                    <a:pt x="98" y="70"/>
                    <a:pt x="98" y="70"/>
                  </a:cubicBezTo>
                  <a:cubicBezTo>
                    <a:pt x="112" y="70"/>
                    <a:pt x="194" y="80"/>
                    <a:pt x="226" y="76"/>
                  </a:cubicBezTo>
                  <a:cubicBezTo>
                    <a:pt x="230" y="70"/>
                    <a:pt x="241" y="68"/>
                    <a:pt x="230" y="68"/>
                  </a:cubicBezTo>
                  <a:close/>
                </a:path>
              </a:pathLst>
            </a:custGeom>
            <a:solidFill>
              <a:srgbClr val="66330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93345" name="Group 161"/>
            <p:cNvGrpSpPr>
              <a:grpSpLocks/>
            </p:cNvGrpSpPr>
            <p:nvPr/>
          </p:nvGrpSpPr>
          <p:grpSpPr bwMode="auto">
            <a:xfrm flipH="1">
              <a:off x="394" y="1088"/>
              <a:ext cx="657" cy="1258"/>
              <a:chOff x="4922" y="1079"/>
              <a:chExt cx="1217" cy="1910"/>
            </a:xfrm>
          </p:grpSpPr>
          <p:sp>
            <p:nvSpPr>
              <p:cNvPr id="93346" name="Freeform 162"/>
              <p:cNvSpPr>
                <a:spLocks/>
              </p:cNvSpPr>
              <p:nvPr/>
            </p:nvSpPr>
            <p:spPr bwMode="auto">
              <a:xfrm>
                <a:off x="4922" y="1079"/>
                <a:ext cx="1217" cy="1910"/>
              </a:xfrm>
              <a:custGeom>
                <a:avLst/>
                <a:gdLst>
                  <a:gd name="T0" fmla="*/ 1072 w 1217"/>
                  <a:gd name="T1" fmla="*/ 1816 h 1910"/>
                  <a:gd name="T2" fmla="*/ 962 w 1217"/>
                  <a:gd name="T3" fmla="*/ 1835 h 1910"/>
                  <a:gd name="T4" fmla="*/ 912 w 1217"/>
                  <a:gd name="T5" fmla="*/ 1847 h 1910"/>
                  <a:gd name="T6" fmla="*/ 602 w 1217"/>
                  <a:gd name="T7" fmla="*/ 1768 h 1910"/>
                  <a:gd name="T8" fmla="*/ 326 w 1217"/>
                  <a:gd name="T9" fmla="*/ 1692 h 1910"/>
                  <a:gd name="T10" fmla="*/ 268 w 1217"/>
                  <a:gd name="T11" fmla="*/ 1656 h 1910"/>
                  <a:gd name="T12" fmla="*/ 227 w 1217"/>
                  <a:gd name="T13" fmla="*/ 1603 h 1910"/>
                  <a:gd name="T14" fmla="*/ 146 w 1217"/>
                  <a:gd name="T15" fmla="*/ 1551 h 1910"/>
                  <a:gd name="T16" fmla="*/ 128 w 1217"/>
                  <a:gd name="T17" fmla="*/ 1538 h 1910"/>
                  <a:gd name="T18" fmla="*/ 52 w 1217"/>
                  <a:gd name="T19" fmla="*/ 1500 h 1910"/>
                  <a:gd name="T20" fmla="*/ 4 w 1217"/>
                  <a:gd name="T21" fmla="*/ 1424 h 1910"/>
                  <a:gd name="T22" fmla="*/ 51 w 1217"/>
                  <a:gd name="T23" fmla="*/ 1419 h 1910"/>
                  <a:gd name="T24" fmla="*/ 113 w 1217"/>
                  <a:gd name="T25" fmla="*/ 1361 h 1910"/>
                  <a:gd name="T26" fmla="*/ 182 w 1217"/>
                  <a:gd name="T27" fmla="*/ 1297 h 1910"/>
                  <a:gd name="T28" fmla="*/ 230 w 1217"/>
                  <a:gd name="T29" fmla="*/ 1234 h 1910"/>
                  <a:gd name="T30" fmla="*/ 278 w 1217"/>
                  <a:gd name="T31" fmla="*/ 1126 h 1910"/>
                  <a:gd name="T32" fmla="*/ 254 w 1217"/>
                  <a:gd name="T33" fmla="*/ 1094 h 1910"/>
                  <a:gd name="T34" fmla="*/ 538 w 1217"/>
                  <a:gd name="T35" fmla="*/ 1021 h 1910"/>
                  <a:gd name="T36" fmla="*/ 730 w 1217"/>
                  <a:gd name="T37" fmla="*/ 469 h 1910"/>
                  <a:gd name="T38" fmla="*/ 598 w 1217"/>
                  <a:gd name="T39" fmla="*/ 229 h 1910"/>
                  <a:gd name="T40" fmla="*/ 462 w 1217"/>
                  <a:gd name="T41" fmla="*/ 115 h 1910"/>
                  <a:gd name="T42" fmla="*/ 503 w 1217"/>
                  <a:gd name="T43" fmla="*/ 12 h 1910"/>
                  <a:gd name="T44" fmla="*/ 610 w 1217"/>
                  <a:gd name="T45" fmla="*/ 145 h 1910"/>
                  <a:gd name="T46" fmla="*/ 658 w 1217"/>
                  <a:gd name="T47" fmla="*/ 133 h 1910"/>
                  <a:gd name="T48" fmla="*/ 814 w 1217"/>
                  <a:gd name="T49" fmla="*/ 145 h 1910"/>
                  <a:gd name="T50" fmla="*/ 946 w 1217"/>
                  <a:gd name="T51" fmla="*/ 277 h 1910"/>
                  <a:gd name="T52" fmla="*/ 1018 w 1217"/>
                  <a:gd name="T53" fmla="*/ 349 h 1910"/>
                  <a:gd name="T54" fmla="*/ 1114 w 1217"/>
                  <a:gd name="T55" fmla="*/ 349 h 1910"/>
                  <a:gd name="T56" fmla="*/ 1198 w 1217"/>
                  <a:gd name="T57" fmla="*/ 325 h 1910"/>
                  <a:gd name="T58" fmla="*/ 1207 w 1217"/>
                  <a:gd name="T59" fmla="*/ 370 h 1910"/>
                  <a:gd name="T60" fmla="*/ 1170 w 1217"/>
                  <a:gd name="T61" fmla="*/ 386 h 1910"/>
                  <a:gd name="T62" fmla="*/ 1162 w 1217"/>
                  <a:gd name="T63" fmla="*/ 413 h 1910"/>
                  <a:gd name="T64" fmla="*/ 1215 w 1217"/>
                  <a:gd name="T65" fmla="*/ 472 h 1910"/>
                  <a:gd name="T66" fmla="*/ 1173 w 1217"/>
                  <a:gd name="T67" fmla="*/ 500 h 1910"/>
                  <a:gd name="T68" fmla="*/ 1175 w 1217"/>
                  <a:gd name="T69" fmla="*/ 520 h 1910"/>
                  <a:gd name="T70" fmla="*/ 1176 w 1217"/>
                  <a:gd name="T71" fmla="*/ 556 h 1910"/>
                  <a:gd name="T72" fmla="*/ 1187 w 1217"/>
                  <a:gd name="T73" fmla="*/ 575 h 1910"/>
                  <a:gd name="T74" fmla="*/ 1177 w 1217"/>
                  <a:gd name="T75" fmla="*/ 643 h 1910"/>
                  <a:gd name="T76" fmla="*/ 1185 w 1217"/>
                  <a:gd name="T77" fmla="*/ 666 h 1910"/>
                  <a:gd name="T78" fmla="*/ 1186 w 1217"/>
                  <a:gd name="T79" fmla="*/ 663 h 1910"/>
                  <a:gd name="T80" fmla="*/ 1157 w 1217"/>
                  <a:gd name="T81" fmla="*/ 798 h 1910"/>
                  <a:gd name="T82" fmla="*/ 1088 w 1217"/>
                  <a:gd name="T83" fmla="*/ 1295 h 1910"/>
                  <a:gd name="T84" fmla="*/ 1048 w 1217"/>
                  <a:gd name="T85" fmla="*/ 1370 h 1910"/>
                  <a:gd name="T86" fmla="*/ 1059 w 1217"/>
                  <a:gd name="T87" fmla="*/ 1518 h 1910"/>
                  <a:gd name="T88" fmla="*/ 1060 w 1217"/>
                  <a:gd name="T89" fmla="*/ 1671 h 1910"/>
                  <a:gd name="T90" fmla="*/ 1053 w 1217"/>
                  <a:gd name="T91" fmla="*/ 1765 h 1910"/>
                  <a:gd name="T92" fmla="*/ 1070 w 1217"/>
                  <a:gd name="T93" fmla="*/ 1778 h 1910"/>
                  <a:gd name="T94" fmla="*/ 1072 w 1217"/>
                  <a:gd name="T95" fmla="*/ 1816 h 1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17" h="1910">
                    <a:moveTo>
                      <a:pt x="1072" y="1816"/>
                    </a:moveTo>
                    <a:cubicBezTo>
                      <a:pt x="1044" y="1910"/>
                      <a:pt x="1064" y="1851"/>
                      <a:pt x="962" y="1835"/>
                    </a:cubicBezTo>
                    <a:cubicBezTo>
                      <a:pt x="944" y="1837"/>
                      <a:pt x="912" y="1847"/>
                      <a:pt x="912" y="1847"/>
                    </a:cubicBezTo>
                    <a:cubicBezTo>
                      <a:pt x="856" y="1836"/>
                      <a:pt x="700" y="1794"/>
                      <a:pt x="602" y="1768"/>
                    </a:cubicBezTo>
                    <a:cubicBezTo>
                      <a:pt x="504" y="1742"/>
                      <a:pt x="382" y="1711"/>
                      <a:pt x="326" y="1692"/>
                    </a:cubicBezTo>
                    <a:cubicBezTo>
                      <a:pt x="304" y="1682"/>
                      <a:pt x="285" y="1672"/>
                      <a:pt x="268" y="1656"/>
                    </a:cubicBezTo>
                    <a:cubicBezTo>
                      <a:pt x="259" y="1637"/>
                      <a:pt x="246" y="1614"/>
                      <a:pt x="227" y="1603"/>
                    </a:cubicBezTo>
                    <a:cubicBezTo>
                      <a:pt x="213" y="1571"/>
                      <a:pt x="181" y="1562"/>
                      <a:pt x="146" y="1551"/>
                    </a:cubicBezTo>
                    <a:cubicBezTo>
                      <a:pt x="128" y="1540"/>
                      <a:pt x="143" y="1547"/>
                      <a:pt x="128" y="1538"/>
                    </a:cubicBezTo>
                    <a:cubicBezTo>
                      <a:pt x="112" y="1530"/>
                      <a:pt x="71" y="1516"/>
                      <a:pt x="52" y="1500"/>
                    </a:cubicBezTo>
                    <a:cubicBezTo>
                      <a:pt x="31" y="1481"/>
                      <a:pt x="0" y="1441"/>
                      <a:pt x="4" y="1424"/>
                    </a:cubicBezTo>
                    <a:cubicBezTo>
                      <a:pt x="9" y="1412"/>
                      <a:pt x="39" y="1423"/>
                      <a:pt x="51" y="1419"/>
                    </a:cubicBezTo>
                    <a:cubicBezTo>
                      <a:pt x="71" y="1407"/>
                      <a:pt x="91" y="1381"/>
                      <a:pt x="113" y="1361"/>
                    </a:cubicBezTo>
                    <a:cubicBezTo>
                      <a:pt x="135" y="1340"/>
                      <a:pt x="163" y="1319"/>
                      <a:pt x="182" y="1297"/>
                    </a:cubicBezTo>
                    <a:cubicBezTo>
                      <a:pt x="190" y="1282"/>
                      <a:pt x="214" y="1262"/>
                      <a:pt x="230" y="1234"/>
                    </a:cubicBezTo>
                    <a:cubicBezTo>
                      <a:pt x="245" y="1206"/>
                      <a:pt x="274" y="1149"/>
                      <a:pt x="278" y="1126"/>
                    </a:cubicBezTo>
                    <a:cubicBezTo>
                      <a:pt x="276" y="1115"/>
                      <a:pt x="254" y="1094"/>
                      <a:pt x="254" y="1094"/>
                    </a:cubicBezTo>
                    <a:cubicBezTo>
                      <a:pt x="278" y="968"/>
                      <a:pt x="544" y="1135"/>
                      <a:pt x="538" y="1021"/>
                    </a:cubicBezTo>
                    <a:cubicBezTo>
                      <a:pt x="560" y="903"/>
                      <a:pt x="711" y="587"/>
                      <a:pt x="730" y="469"/>
                    </a:cubicBezTo>
                    <a:cubicBezTo>
                      <a:pt x="688" y="351"/>
                      <a:pt x="643" y="288"/>
                      <a:pt x="598" y="229"/>
                    </a:cubicBezTo>
                    <a:cubicBezTo>
                      <a:pt x="553" y="170"/>
                      <a:pt x="478" y="151"/>
                      <a:pt x="462" y="115"/>
                    </a:cubicBezTo>
                    <a:cubicBezTo>
                      <a:pt x="478" y="78"/>
                      <a:pt x="464" y="34"/>
                      <a:pt x="503" y="12"/>
                    </a:cubicBezTo>
                    <a:cubicBezTo>
                      <a:pt x="523" y="0"/>
                      <a:pt x="589" y="146"/>
                      <a:pt x="610" y="145"/>
                    </a:cubicBezTo>
                    <a:cubicBezTo>
                      <a:pt x="634" y="139"/>
                      <a:pt x="624" y="133"/>
                      <a:pt x="658" y="133"/>
                    </a:cubicBezTo>
                    <a:cubicBezTo>
                      <a:pt x="692" y="133"/>
                      <a:pt x="766" y="121"/>
                      <a:pt x="814" y="145"/>
                    </a:cubicBezTo>
                    <a:cubicBezTo>
                      <a:pt x="912" y="170"/>
                      <a:pt x="850" y="250"/>
                      <a:pt x="946" y="277"/>
                    </a:cubicBezTo>
                    <a:cubicBezTo>
                      <a:pt x="952" y="279"/>
                      <a:pt x="1012" y="346"/>
                      <a:pt x="1018" y="349"/>
                    </a:cubicBezTo>
                    <a:cubicBezTo>
                      <a:pt x="1042" y="364"/>
                      <a:pt x="1098" y="337"/>
                      <a:pt x="1114" y="349"/>
                    </a:cubicBezTo>
                    <a:cubicBezTo>
                      <a:pt x="1121" y="357"/>
                      <a:pt x="1188" y="319"/>
                      <a:pt x="1198" y="325"/>
                    </a:cubicBezTo>
                    <a:cubicBezTo>
                      <a:pt x="1213" y="328"/>
                      <a:pt x="1212" y="360"/>
                      <a:pt x="1207" y="370"/>
                    </a:cubicBezTo>
                    <a:cubicBezTo>
                      <a:pt x="1195" y="377"/>
                      <a:pt x="1183" y="386"/>
                      <a:pt x="1170" y="386"/>
                    </a:cubicBezTo>
                    <a:cubicBezTo>
                      <a:pt x="1162" y="388"/>
                      <a:pt x="1161" y="391"/>
                      <a:pt x="1162" y="413"/>
                    </a:cubicBezTo>
                    <a:cubicBezTo>
                      <a:pt x="1169" y="427"/>
                      <a:pt x="1213" y="457"/>
                      <a:pt x="1215" y="472"/>
                    </a:cubicBezTo>
                    <a:cubicBezTo>
                      <a:pt x="1217" y="487"/>
                      <a:pt x="1180" y="493"/>
                      <a:pt x="1173" y="500"/>
                    </a:cubicBezTo>
                    <a:cubicBezTo>
                      <a:pt x="1165" y="511"/>
                      <a:pt x="1175" y="511"/>
                      <a:pt x="1175" y="520"/>
                    </a:cubicBezTo>
                    <a:cubicBezTo>
                      <a:pt x="1177" y="529"/>
                      <a:pt x="1175" y="547"/>
                      <a:pt x="1176" y="556"/>
                    </a:cubicBezTo>
                    <a:cubicBezTo>
                      <a:pt x="1177" y="565"/>
                      <a:pt x="1187" y="561"/>
                      <a:pt x="1187" y="575"/>
                    </a:cubicBezTo>
                    <a:cubicBezTo>
                      <a:pt x="1189" y="597"/>
                      <a:pt x="1177" y="627"/>
                      <a:pt x="1177" y="643"/>
                    </a:cubicBezTo>
                    <a:cubicBezTo>
                      <a:pt x="1178" y="657"/>
                      <a:pt x="1183" y="662"/>
                      <a:pt x="1185" y="666"/>
                    </a:cubicBezTo>
                    <a:cubicBezTo>
                      <a:pt x="1186" y="669"/>
                      <a:pt x="1189" y="641"/>
                      <a:pt x="1186" y="663"/>
                    </a:cubicBezTo>
                    <a:cubicBezTo>
                      <a:pt x="1181" y="686"/>
                      <a:pt x="1175" y="692"/>
                      <a:pt x="1157" y="798"/>
                    </a:cubicBezTo>
                    <a:cubicBezTo>
                      <a:pt x="1141" y="903"/>
                      <a:pt x="1097" y="1193"/>
                      <a:pt x="1088" y="1295"/>
                    </a:cubicBezTo>
                    <a:cubicBezTo>
                      <a:pt x="1070" y="1390"/>
                      <a:pt x="1055" y="1301"/>
                      <a:pt x="1048" y="1370"/>
                    </a:cubicBezTo>
                    <a:cubicBezTo>
                      <a:pt x="1043" y="1407"/>
                      <a:pt x="1057" y="1467"/>
                      <a:pt x="1059" y="1518"/>
                    </a:cubicBezTo>
                    <a:cubicBezTo>
                      <a:pt x="1061" y="1568"/>
                      <a:pt x="1063" y="1630"/>
                      <a:pt x="1060" y="1671"/>
                    </a:cubicBezTo>
                    <a:cubicBezTo>
                      <a:pt x="1061" y="1712"/>
                      <a:pt x="1054" y="1740"/>
                      <a:pt x="1053" y="1765"/>
                    </a:cubicBezTo>
                    <a:cubicBezTo>
                      <a:pt x="1055" y="1783"/>
                      <a:pt x="1067" y="1769"/>
                      <a:pt x="1070" y="1778"/>
                    </a:cubicBezTo>
                    <a:cubicBezTo>
                      <a:pt x="1074" y="1787"/>
                      <a:pt x="1075" y="1808"/>
                      <a:pt x="1072" y="1816"/>
                    </a:cubicBez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347" name="Freeform 163"/>
              <p:cNvSpPr>
                <a:spLocks/>
              </p:cNvSpPr>
              <p:nvPr/>
            </p:nvSpPr>
            <p:spPr bwMode="auto">
              <a:xfrm rot="756602">
                <a:off x="5870" y="2072"/>
                <a:ext cx="163" cy="778"/>
              </a:xfrm>
              <a:custGeom>
                <a:avLst/>
                <a:gdLst>
                  <a:gd name="T0" fmla="*/ 172 w 193"/>
                  <a:gd name="T1" fmla="*/ 1002 h 1002"/>
                  <a:gd name="T2" fmla="*/ 157 w 193"/>
                  <a:gd name="T3" fmla="*/ 990 h 1002"/>
                  <a:gd name="T4" fmla="*/ 160 w 193"/>
                  <a:gd name="T5" fmla="*/ 999 h 1002"/>
                  <a:gd name="T6" fmla="*/ 151 w 193"/>
                  <a:gd name="T7" fmla="*/ 996 h 1002"/>
                  <a:gd name="T8" fmla="*/ 46 w 193"/>
                  <a:gd name="T9" fmla="*/ 993 h 1002"/>
                  <a:gd name="T10" fmla="*/ 52 w 193"/>
                  <a:gd name="T11" fmla="*/ 984 h 1002"/>
                  <a:gd name="T12" fmla="*/ 34 w 193"/>
                  <a:gd name="T13" fmla="*/ 978 h 1002"/>
                  <a:gd name="T14" fmla="*/ 58 w 193"/>
                  <a:gd name="T15" fmla="*/ 948 h 1002"/>
                  <a:gd name="T16" fmla="*/ 55 w 193"/>
                  <a:gd name="T17" fmla="*/ 744 h 1002"/>
                  <a:gd name="T18" fmla="*/ 46 w 193"/>
                  <a:gd name="T19" fmla="*/ 741 h 1002"/>
                  <a:gd name="T20" fmla="*/ 43 w 193"/>
                  <a:gd name="T21" fmla="*/ 732 h 1002"/>
                  <a:gd name="T22" fmla="*/ 37 w 193"/>
                  <a:gd name="T23" fmla="*/ 477 h 1002"/>
                  <a:gd name="T24" fmla="*/ 25 w 193"/>
                  <a:gd name="T25" fmla="*/ 525 h 1002"/>
                  <a:gd name="T26" fmla="*/ 10 w 193"/>
                  <a:gd name="T27" fmla="*/ 555 h 1002"/>
                  <a:gd name="T28" fmla="*/ 13 w 193"/>
                  <a:gd name="T29" fmla="*/ 423 h 1002"/>
                  <a:gd name="T30" fmla="*/ 22 w 193"/>
                  <a:gd name="T31" fmla="*/ 417 h 1002"/>
                  <a:gd name="T32" fmla="*/ 16 w 193"/>
                  <a:gd name="T33" fmla="*/ 372 h 1002"/>
                  <a:gd name="T34" fmla="*/ 13 w 193"/>
                  <a:gd name="T35" fmla="*/ 39 h 1002"/>
                  <a:gd name="T36" fmla="*/ 4 w 193"/>
                  <a:gd name="T37" fmla="*/ 33 h 1002"/>
                  <a:gd name="T38" fmla="*/ 1 w 193"/>
                  <a:gd name="T39" fmla="*/ 24 h 1002"/>
                  <a:gd name="T40" fmla="*/ 22 w 193"/>
                  <a:gd name="T41" fmla="*/ 6 h 1002"/>
                  <a:gd name="T42" fmla="*/ 40 w 193"/>
                  <a:gd name="T43" fmla="*/ 0 h 1002"/>
                  <a:gd name="T44" fmla="*/ 34 w 193"/>
                  <a:gd name="T45" fmla="*/ 87 h 1002"/>
                  <a:gd name="T46" fmla="*/ 46 w 193"/>
                  <a:gd name="T47" fmla="*/ 90 h 1002"/>
                  <a:gd name="T48" fmla="*/ 40 w 193"/>
                  <a:gd name="T49" fmla="*/ 108 h 1002"/>
                  <a:gd name="T50" fmla="*/ 37 w 193"/>
                  <a:gd name="T51" fmla="*/ 426 h 1002"/>
                  <a:gd name="T52" fmla="*/ 61 w 193"/>
                  <a:gd name="T53" fmla="*/ 447 h 1002"/>
                  <a:gd name="T54" fmla="*/ 55 w 193"/>
                  <a:gd name="T55" fmla="*/ 234 h 1002"/>
                  <a:gd name="T56" fmla="*/ 64 w 193"/>
                  <a:gd name="T57" fmla="*/ 102 h 1002"/>
                  <a:gd name="T58" fmla="*/ 67 w 193"/>
                  <a:gd name="T59" fmla="*/ 27 h 1002"/>
                  <a:gd name="T60" fmla="*/ 82 w 193"/>
                  <a:gd name="T61" fmla="*/ 33 h 1002"/>
                  <a:gd name="T62" fmla="*/ 70 w 193"/>
                  <a:gd name="T63" fmla="*/ 117 h 1002"/>
                  <a:gd name="T64" fmla="*/ 73 w 193"/>
                  <a:gd name="T65" fmla="*/ 141 h 1002"/>
                  <a:gd name="T66" fmla="*/ 91 w 193"/>
                  <a:gd name="T67" fmla="*/ 147 h 1002"/>
                  <a:gd name="T68" fmla="*/ 103 w 193"/>
                  <a:gd name="T69" fmla="*/ 174 h 1002"/>
                  <a:gd name="T70" fmla="*/ 82 w 193"/>
                  <a:gd name="T71" fmla="*/ 234 h 1002"/>
                  <a:gd name="T72" fmla="*/ 76 w 193"/>
                  <a:gd name="T73" fmla="*/ 243 h 1002"/>
                  <a:gd name="T74" fmla="*/ 94 w 193"/>
                  <a:gd name="T75" fmla="*/ 261 h 1002"/>
                  <a:gd name="T76" fmla="*/ 94 w 193"/>
                  <a:gd name="T77" fmla="*/ 459 h 1002"/>
                  <a:gd name="T78" fmla="*/ 97 w 193"/>
                  <a:gd name="T79" fmla="*/ 543 h 1002"/>
                  <a:gd name="T80" fmla="*/ 106 w 193"/>
                  <a:gd name="T81" fmla="*/ 570 h 1002"/>
                  <a:gd name="T82" fmla="*/ 112 w 193"/>
                  <a:gd name="T83" fmla="*/ 615 h 1002"/>
                  <a:gd name="T84" fmla="*/ 130 w 193"/>
                  <a:gd name="T85" fmla="*/ 660 h 1002"/>
                  <a:gd name="T86" fmla="*/ 145 w 193"/>
                  <a:gd name="T87" fmla="*/ 744 h 1002"/>
                  <a:gd name="T88" fmla="*/ 157 w 193"/>
                  <a:gd name="T89" fmla="*/ 894 h 1002"/>
                  <a:gd name="T90" fmla="*/ 160 w 193"/>
                  <a:gd name="T91" fmla="*/ 921 h 1002"/>
                  <a:gd name="T92" fmla="*/ 166 w 193"/>
                  <a:gd name="T93" fmla="*/ 930 h 1002"/>
                  <a:gd name="T94" fmla="*/ 169 w 193"/>
                  <a:gd name="T95" fmla="*/ 975 h 1002"/>
                  <a:gd name="T96" fmla="*/ 187 w 193"/>
                  <a:gd name="T97" fmla="*/ 984 h 1002"/>
                  <a:gd name="T98" fmla="*/ 172 w 193"/>
                  <a:gd name="T99" fmla="*/ 1002 h 1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3" h="1002">
                    <a:moveTo>
                      <a:pt x="172" y="1002"/>
                    </a:moveTo>
                    <a:cubicBezTo>
                      <a:pt x="166" y="1000"/>
                      <a:pt x="163" y="990"/>
                      <a:pt x="157" y="990"/>
                    </a:cubicBezTo>
                    <a:cubicBezTo>
                      <a:pt x="154" y="990"/>
                      <a:pt x="162" y="997"/>
                      <a:pt x="160" y="999"/>
                    </a:cubicBezTo>
                    <a:cubicBezTo>
                      <a:pt x="158" y="1001"/>
                      <a:pt x="154" y="996"/>
                      <a:pt x="151" y="996"/>
                    </a:cubicBezTo>
                    <a:cubicBezTo>
                      <a:pt x="116" y="994"/>
                      <a:pt x="81" y="994"/>
                      <a:pt x="46" y="993"/>
                    </a:cubicBezTo>
                    <a:cubicBezTo>
                      <a:pt x="48" y="990"/>
                      <a:pt x="54" y="987"/>
                      <a:pt x="52" y="984"/>
                    </a:cubicBezTo>
                    <a:cubicBezTo>
                      <a:pt x="48" y="979"/>
                      <a:pt x="34" y="978"/>
                      <a:pt x="34" y="978"/>
                    </a:cubicBezTo>
                    <a:cubicBezTo>
                      <a:pt x="43" y="965"/>
                      <a:pt x="52" y="965"/>
                      <a:pt x="58" y="948"/>
                    </a:cubicBezTo>
                    <a:cubicBezTo>
                      <a:pt x="57" y="880"/>
                      <a:pt x="59" y="812"/>
                      <a:pt x="55" y="744"/>
                    </a:cubicBezTo>
                    <a:cubicBezTo>
                      <a:pt x="55" y="741"/>
                      <a:pt x="48" y="743"/>
                      <a:pt x="46" y="741"/>
                    </a:cubicBezTo>
                    <a:cubicBezTo>
                      <a:pt x="44" y="739"/>
                      <a:pt x="44" y="735"/>
                      <a:pt x="43" y="732"/>
                    </a:cubicBezTo>
                    <a:cubicBezTo>
                      <a:pt x="49" y="665"/>
                      <a:pt x="95" y="391"/>
                      <a:pt x="37" y="477"/>
                    </a:cubicBezTo>
                    <a:cubicBezTo>
                      <a:pt x="35" y="499"/>
                      <a:pt x="34" y="507"/>
                      <a:pt x="25" y="525"/>
                    </a:cubicBezTo>
                    <a:cubicBezTo>
                      <a:pt x="23" y="539"/>
                      <a:pt x="28" y="567"/>
                      <a:pt x="10" y="555"/>
                    </a:cubicBezTo>
                    <a:cubicBezTo>
                      <a:pt x="11" y="511"/>
                      <a:pt x="9" y="467"/>
                      <a:pt x="13" y="423"/>
                    </a:cubicBezTo>
                    <a:cubicBezTo>
                      <a:pt x="13" y="419"/>
                      <a:pt x="21" y="421"/>
                      <a:pt x="22" y="417"/>
                    </a:cubicBezTo>
                    <a:cubicBezTo>
                      <a:pt x="25" y="396"/>
                      <a:pt x="21" y="388"/>
                      <a:pt x="16" y="372"/>
                    </a:cubicBezTo>
                    <a:cubicBezTo>
                      <a:pt x="15" y="261"/>
                      <a:pt x="17" y="150"/>
                      <a:pt x="13" y="39"/>
                    </a:cubicBezTo>
                    <a:cubicBezTo>
                      <a:pt x="13" y="35"/>
                      <a:pt x="6" y="36"/>
                      <a:pt x="4" y="33"/>
                    </a:cubicBezTo>
                    <a:cubicBezTo>
                      <a:pt x="2" y="31"/>
                      <a:pt x="2" y="27"/>
                      <a:pt x="1" y="24"/>
                    </a:cubicBezTo>
                    <a:cubicBezTo>
                      <a:pt x="6" y="6"/>
                      <a:pt x="0" y="13"/>
                      <a:pt x="22" y="6"/>
                    </a:cubicBezTo>
                    <a:cubicBezTo>
                      <a:pt x="28" y="4"/>
                      <a:pt x="40" y="0"/>
                      <a:pt x="40" y="0"/>
                    </a:cubicBezTo>
                    <a:cubicBezTo>
                      <a:pt x="49" y="28"/>
                      <a:pt x="38" y="59"/>
                      <a:pt x="34" y="87"/>
                    </a:cubicBezTo>
                    <a:cubicBezTo>
                      <a:pt x="38" y="88"/>
                      <a:pt x="45" y="86"/>
                      <a:pt x="46" y="90"/>
                    </a:cubicBezTo>
                    <a:cubicBezTo>
                      <a:pt x="48" y="96"/>
                      <a:pt x="40" y="108"/>
                      <a:pt x="40" y="108"/>
                    </a:cubicBezTo>
                    <a:cubicBezTo>
                      <a:pt x="41" y="214"/>
                      <a:pt x="71" y="325"/>
                      <a:pt x="37" y="426"/>
                    </a:cubicBezTo>
                    <a:cubicBezTo>
                      <a:pt x="40" y="449"/>
                      <a:pt x="39" y="452"/>
                      <a:pt x="61" y="447"/>
                    </a:cubicBezTo>
                    <a:cubicBezTo>
                      <a:pt x="24" y="391"/>
                      <a:pt x="33" y="300"/>
                      <a:pt x="55" y="234"/>
                    </a:cubicBezTo>
                    <a:cubicBezTo>
                      <a:pt x="50" y="191"/>
                      <a:pt x="39" y="140"/>
                      <a:pt x="64" y="102"/>
                    </a:cubicBezTo>
                    <a:cubicBezTo>
                      <a:pt x="65" y="77"/>
                      <a:pt x="63" y="52"/>
                      <a:pt x="67" y="27"/>
                    </a:cubicBezTo>
                    <a:cubicBezTo>
                      <a:pt x="68" y="22"/>
                      <a:pt x="79" y="29"/>
                      <a:pt x="82" y="33"/>
                    </a:cubicBezTo>
                    <a:cubicBezTo>
                      <a:pt x="80" y="69"/>
                      <a:pt x="80" y="87"/>
                      <a:pt x="70" y="117"/>
                    </a:cubicBezTo>
                    <a:cubicBezTo>
                      <a:pt x="71" y="125"/>
                      <a:pt x="68" y="134"/>
                      <a:pt x="73" y="141"/>
                    </a:cubicBezTo>
                    <a:cubicBezTo>
                      <a:pt x="77" y="146"/>
                      <a:pt x="91" y="147"/>
                      <a:pt x="91" y="147"/>
                    </a:cubicBezTo>
                    <a:cubicBezTo>
                      <a:pt x="94" y="157"/>
                      <a:pt x="100" y="164"/>
                      <a:pt x="103" y="174"/>
                    </a:cubicBezTo>
                    <a:cubicBezTo>
                      <a:pt x="101" y="201"/>
                      <a:pt x="104" y="219"/>
                      <a:pt x="82" y="234"/>
                    </a:cubicBezTo>
                    <a:cubicBezTo>
                      <a:pt x="80" y="237"/>
                      <a:pt x="75" y="240"/>
                      <a:pt x="76" y="243"/>
                    </a:cubicBezTo>
                    <a:cubicBezTo>
                      <a:pt x="79" y="251"/>
                      <a:pt x="94" y="261"/>
                      <a:pt x="94" y="261"/>
                    </a:cubicBezTo>
                    <a:cubicBezTo>
                      <a:pt x="90" y="421"/>
                      <a:pt x="89" y="339"/>
                      <a:pt x="94" y="459"/>
                    </a:cubicBezTo>
                    <a:cubicBezTo>
                      <a:pt x="95" y="487"/>
                      <a:pt x="95" y="515"/>
                      <a:pt x="97" y="543"/>
                    </a:cubicBezTo>
                    <a:cubicBezTo>
                      <a:pt x="98" y="552"/>
                      <a:pt x="106" y="570"/>
                      <a:pt x="106" y="570"/>
                    </a:cubicBezTo>
                    <a:cubicBezTo>
                      <a:pt x="107" y="585"/>
                      <a:pt x="105" y="601"/>
                      <a:pt x="112" y="615"/>
                    </a:cubicBezTo>
                    <a:cubicBezTo>
                      <a:pt x="123" y="638"/>
                      <a:pt x="126" y="634"/>
                      <a:pt x="130" y="660"/>
                    </a:cubicBezTo>
                    <a:cubicBezTo>
                      <a:pt x="133" y="717"/>
                      <a:pt x="133" y="707"/>
                      <a:pt x="145" y="744"/>
                    </a:cubicBezTo>
                    <a:cubicBezTo>
                      <a:pt x="146" y="775"/>
                      <a:pt x="145" y="859"/>
                      <a:pt x="157" y="894"/>
                    </a:cubicBezTo>
                    <a:cubicBezTo>
                      <a:pt x="158" y="903"/>
                      <a:pt x="158" y="912"/>
                      <a:pt x="160" y="921"/>
                    </a:cubicBezTo>
                    <a:cubicBezTo>
                      <a:pt x="161" y="924"/>
                      <a:pt x="165" y="926"/>
                      <a:pt x="166" y="930"/>
                    </a:cubicBezTo>
                    <a:cubicBezTo>
                      <a:pt x="168" y="945"/>
                      <a:pt x="165" y="960"/>
                      <a:pt x="169" y="975"/>
                    </a:cubicBezTo>
                    <a:cubicBezTo>
                      <a:pt x="171" y="982"/>
                      <a:pt x="181" y="980"/>
                      <a:pt x="187" y="984"/>
                    </a:cubicBezTo>
                    <a:cubicBezTo>
                      <a:pt x="193" y="1001"/>
                      <a:pt x="189" y="1002"/>
                      <a:pt x="172" y="1002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348" name="Freeform 164"/>
              <p:cNvSpPr>
                <a:spLocks/>
              </p:cNvSpPr>
              <p:nvPr/>
            </p:nvSpPr>
            <p:spPr bwMode="auto">
              <a:xfrm rot="756602">
                <a:off x="4944" y="2223"/>
                <a:ext cx="1117" cy="615"/>
              </a:xfrm>
              <a:custGeom>
                <a:avLst/>
                <a:gdLst>
                  <a:gd name="T0" fmla="*/ 1308 w 1327"/>
                  <a:gd name="T1" fmla="*/ 759 h 792"/>
                  <a:gd name="T2" fmla="*/ 1306 w 1327"/>
                  <a:gd name="T3" fmla="*/ 771 h 792"/>
                  <a:gd name="T4" fmla="*/ 1272 w 1327"/>
                  <a:gd name="T5" fmla="*/ 765 h 792"/>
                  <a:gd name="T6" fmla="*/ 1202 w 1327"/>
                  <a:gd name="T7" fmla="*/ 757 h 792"/>
                  <a:gd name="T8" fmla="*/ 1150 w 1327"/>
                  <a:gd name="T9" fmla="*/ 789 h 792"/>
                  <a:gd name="T10" fmla="*/ 966 w 1327"/>
                  <a:gd name="T11" fmla="*/ 785 h 792"/>
                  <a:gd name="T12" fmla="*/ 652 w 1327"/>
                  <a:gd name="T13" fmla="*/ 773 h 792"/>
                  <a:gd name="T14" fmla="*/ 458 w 1327"/>
                  <a:gd name="T15" fmla="*/ 763 h 792"/>
                  <a:gd name="T16" fmla="*/ 402 w 1327"/>
                  <a:gd name="T17" fmla="*/ 749 h 792"/>
                  <a:gd name="T18" fmla="*/ 362 w 1327"/>
                  <a:gd name="T19" fmla="*/ 733 h 792"/>
                  <a:gd name="T20" fmla="*/ 318 w 1327"/>
                  <a:gd name="T21" fmla="*/ 684 h 792"/>
                  <a:gd name="T22" fmla="*/ 255 w 1327"/>
                  <a:gd name="T23" fmla="*/ 642 h 792"/>
                  <a:gd name="T24" fmla="*/ 177 w 1327"/>
                  <a:gd name="T25" fmla="*/ 633 h 792"/>
                  <a:gd name="T26" fmla="*/ 123 w 1327"/>
                  <a:gd name="T27" fmla="*/ 606 h 792"/>
                  <a:gd name="T28" fmla="*/ 78 w 1327"/>
                  <a:gd name="T29" fmla="*/ 597 h 792"/>
                  <a:gd name="T30" fmla="*/ 38 w 1327"/>
                  <a:gd name="T31" fmla="*/ 569 h 792"/>
                  <a:gd name="T32" fmla="*/ 4 w 1327"/>
                  <a:gd name="T33" fmla="*/ 529 h 792"/>
                  <a:gd name="T34" fmla="*/ 16 w 1327"/>
                  <a:gd name="T35" fmla="*/ 525 h 792"/>
                  <a:gd name="T36" fmla="*/ 48 w 1327"/>
                  <a:gd name="T37" fmla="*/ 513 h 792"/>
                  <a:gd name="T38" fmla="*/ 68 w 1327"/>
                  <a:gd name="T39" fmla="*/ 499 h 792"/>
                  <a:gd name="T40" fmla="*/ 102 w 1327"/>
                  <a:gd name="T41" fmla="*/ 507 h 792"/>
                  <a:gd name="T42" fmla="*/ 117 w 1327"/>
                  <a:gd name="T43" fmla="*/ 531 h 792"/>
                  <a:gd name="T44" fmla="*/ 144 w 1327"/>
                  <a:gd name="T45" fmla="*/ 525 h 792"/>
                  <a:gd name="T46" fmla="*/ 162 w 1327"/>
                  <a:gd name="T47" fmla="*/ 498 h 792"/>
                  <a:gd name="T48" fmla="*/ 216 w 1327"/>
                  <a:gd name="T49" fmla="*/ 372 h 792"/>
                  <a:gd name="T50" fmla="*/ 249 w 1327"/>
                  <a:gd name="T51" fmla="*/ 288 h 792"/>
                  <a:gd name="T52" fmla="*/ 261 w 1327"/>
                  <a:gd name="T53" fmla="*/ 243 h 792"/>
                  <a:gd name="T54" fmla="*/ 270 w 1327"/>
                  <a:gd name="T55" fmla="*/ 201 h 792"/>
                  <a:gd name="T56" fmla="*/ 276 w 1327"/>
                  <a:gd name="T57" fmla="*/ 183 h 792"/>
                  <a:gd name="T58" fmla="*/ 531 w 1327"/>
                  <a:gd name="T59" fmla="*/ 63 h 792"/>
                  <a:gd name="T60" fmla="*/ 579 w 1327"/>
                  <a:gd name="T61" fmla="*/ 48 h 792"/>
                  <a:gd name="T62" fmla="*/ 654 w 1327"/>
                  <a:gd name="T63" fmla="*/ 9 h 792"/>
                  <a:gd name="T64" fmla="*/ 723 w 1327"/>
                  <a:gd name="T65" fmla="*/ 3 h 792"/>
                  <a:gd name="T66" fmla="*/ 783 w 1327"/>
                  <a:gd name="T67" fmla="*/ 6 h 792"/>
                  <a:gd name="T68" fmla="*/ 801 w 1327"/>
                  <a:gd name="T69" fmla="*/ 18 h 792"/>
                  <a:gd name="T70" fmla="*/ 822 w 1327"/>
                  <a:gd name="T71" fmla="*/ 66 h 792"/>
                  <a:gd name="T72" fmla="*/ 840 w 1327"/>
                  <a:gd name="T73" fmla="*/ 75 h 792"/>
                  <a:gd name="T74" fmla="*/ 867 w 1327"/>
                  <a:gd name="T75" fmla="*/ 105 h 792"/>
                  <a:gd name="T76" fmla="*/ 873 w 1327"/>
                  <a:gd name="T77" fmla="*/ 6 h 792"/>
                  <a:gd name="T78" fmla="*/ 894 w 1327"/>
                  <a:gd name="T79" fmla="*/ 63 h 792"/>
                  <a:gd name="T80" fmla="*/ 960 w 1327"/>
                  <a:gd name="T81" fmla="*/ 102 h 792"/>
                  <a:gd name="T82" fmla="*/ 990 w 1327"/>
                  <a:gd name="T83" fmla="*/ 114 h 792"/>
                  <a:gd name="T84" fmla="*/ 984 w 1327"/>
                  <a:gd name="T85" fmla="*/ 408 h 792"/>
                  <a:gd name="T86" fmla="*/ 1008 w 1327"/>
                  <a:gd name="T87" fmla="*/ 462 h 792"/>
                  <a:gd name="T88" fmla="*/ 1008 w 1327"/>
                  <a:gd name="T89" fmla="*/ 603 h 792"/>
                  <a:gd name="T90" fmla="*/ 1026 w 1327"/>
                  <a:gd name="T91" fmla="*/ 609 h 792"/>
                  <a:gd name="T92" fmla="*/ 1044 w 1327"/>
                  <a:gd name="T93" fmla="*/ 654 h 792"/>
                  <a:gd name="T94" fmla="*/ 1065 w 1327"/>
                  <a:gd name="T95" fmla="*/ 696 h 792"/>
                  <a:gd name="T96" fmla="*/ 1107 w 1327"/>
                  <a:gd name="T97" fmla="*/ 708 h 792"/>
                  <a:gd name="T98" fmla="*/ 1251 w 1327"/>
                  <a:gd name="T99" fmla="*/ 711 h 792"/>
                  <a:gd name="T100" fmla="*/ 1281 w 1327"/>
                  <a:gd name="T101" fmla="*/ 741 h 792"/>
                  <a:gd name="T102" fmla="*/ 1308 w 1327"/>
                  <a:gd name="T103" fmla="*/ 759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27" h="792">
                    <a:moveTo>
                      <a:pt x="1308" y="759"/>
                    </a:moveTo>
                    <a:cubicBezTo>
                      <a:pt x="1283" y="765"/>
                      <a:pt x="1327" y="757"/>
                      <a:pt x="1306" y="771"/>
                    </a:cubicBezTo>
                    <a:cubicBezTo>
                      <a:pt x="1298" y="774"/>
                      <a:pt x="1289" y="767"/>
                      <a:pt x="1272" y="765"/>
                    </a:cubicBezTo>
                    <a:cubicBezTo>
                      <a:pt x="1255" y="763"/>
                      <a:pt x="1222" y="753"/>
                      <a:pt x="1202" y="757"/>
                    </a:cubicBezTo>
                    <a:cubicBezTo>
                      <a:pt x="1188" y="762"/>
                      <a:pt x="1163" y="780"/>
                      <a:pt x="1150" y="789"/>
                    </a:cubicBezTo>
                    <a:cubicBezTo>
                      <a:pt x="1110" y="792"/>
                      <a:pt x="1049" y="788"/>
                      <a:pt x="966" y="785"/>
                    </a:cubicBezTo>
                    <a:cubicBezTo>
                      <a:pt x="883" y="782"/>
                      <a:pt x="737" y="777"/>
                      <a:pt x="652" y="773"/>
                    </a:cubicBezTo>
                    <a:cubicBezTo>
                      <a:pt x="576" y="765"/>
                      <a:pt x="535" y="765"/>
                      <a:pt x="458" y="763"/>
                    </a:cubicBezTo>
                    <a:cubicBezTo>
                      <a:pt x="417" y="759"/>
                      <a:pt x="418" y="754"/>
                      <a:pt x="402" y="749"/>
                    </a:cubicBezTo>
                    <a:cubicBezTo>
                      <a:pt x="386" y="744"/>
                      <a:pt x="376" y="744"/>
                      <a:pt x="362" y="733"/>
                    </a:cubicBezTo>
                    <a:cubicBezTo>
                      <a:pt x="350" y="715"/>
                      <a:pt x="336" y="694"/>
                      <a:pt x="318" y="684"/>
                    </a:cubicBezTo>
                    <a:cubicBezTo>
                      <a:pt x="296" y="672"/>
                      <a:pt x="276" y="656"/>
                      <a:pt x="255" y="642"/>
                    </a:cubicBezTo>
                    <a:cubicBezTo>
                      <a:pt x="232" y="634"/>
                      <a:pt x="192" y="635"/>
                      <a:pt x="177" y="633"/>
                    </a:cubicBezTo>
                    <a:cubicBezTo>
                      <a:pt x="155" y="627"/>
                      <a:pt x="136" y="612"/>
                      <a:pt x="123" y="606"/>
                    </a:cubicBezTo>
                    <a:cubicBezTo>
                      <a:pt x="114" y="603"/>
                      <a:pt x="78" y="597"/>
                      <a:pt x="78" y="597"/>
                    </a:cubicBezTo>
                    <a:cubicBezTo>
                      <a:pt x="64" y="588"/>
                      <a:pt x="45" y="578"/>
                      <a:pt x="38" y="569"/>
                    </a:cubicBezTo>
                    <a:cubicBezTo>
                      <a:pt x="29" y="559"/>
                      <a:pt x="8" y="537"/>
                      <a:pt x="4" y="529"/>
                    </a:cubicBezTo>
                    <a:cubicBezTo>
                      <a:pt x="0" y="524"/>
                      <a:pt x="20" y="531"/>
                      <a:pt x="16" y="525"/>
                    </a:cubicBezTo>
                    <a:cubicBezTo>
                      <a:pt x="18" y="517"/>
                      <a:pt x="34" y="516"/>
                      <a:pt x="48" y="513"/>
                    </a:cubicBezTo>
                    <a:cubicBezTo>
                      <a:pt x="57" y="509"/>
                      <a:pt x="59" y="500"/>
                      <a:pt x="68" y="499"/>
                    </a:cubicBezTo>
                    <a:cubicBezTo>
                      <a:pt x="77" y="498"/>
                      <a:pt x="94" y="502"/>
                      <a:pt x="102" y="507"/>
                    </a:cubicBezTo>
                    <a:cubicBezTo>
                      <a:pt x="111" y="509"/>
                      <a:pt x="109" y="526"/>
                      <a:pt x="117" y="531"/>
                    </a:cubicBezTo>
                    <a:cubicBezTo>
                      <a:pt x="117" y="531"/>
                      <a:pt x="142" y="526"/>
                      <a:pt x="144" y="525"/>
                    </a:cubicBezTo>
                    <a:cubicBezTo>
                      <a:pt x="151" y="520"/>
                      <a:pt x="155" y="505"/>
                      <a:pt x="162" y="498"/>
                    </a:cubicBezTo>
                    <a:cubicBezTo>
                      <a:pt x="174" y="473"/>
                      <a:pt x="202" y="407"/>
                      <a:pt x="216" y="372"/>
                    </a:cubicBezTo>
                    <a:cubicBezTo>
                      <a:pt x="224" y="352"/>
                      <a:pt x="242" y="309"/>
                      <a:pt x="249" y="288"/>
                    </a:cubicBezTo>
                    <a:cubicBezTo>
                      <a:pt x="257" y="274"/>
                      <a:pt x="252" y="257"/>
                      <a:pt x="261" y="243"/>
                    </a:cubicBezTo>
                    <a:cubicBezTo>
                      <a:pt x="265" y="213"/>
                      <a:pt x="261" y="227"/>
                      <a:pt x="270" y="201"/>
                    </a:cubicBezTo>
                    <a:cubicBezTo>
                      <a:pt x="272" y="195"/>
                      <a:pt x="276" y="183"/>
                      <a:pt x="276" y="183"/>
                    </a:cubicBezTo>
                    <a:cubicBezTo>
                      <a:pt x="284" y="0"/>
                      <a:pt x="255" y="66"/>
                      <a:pt x="531" y="63"/>
                    </a:cubicBezTo>
                    <a:cubicBezTo>
                      <a:pt x="547" y="58"/>
                      <a:pt x="563" y="53"/>
                      <a:pt x="579" y="48"/>
                    </a:cubicBezTo>
                    <a:cubicBezTo>
                      <a:pt x="594" y="25"/>
                      <a:pt x="627" y="12"/>
                      <a:pt x="654" y="9"/>
                    </a:cubicBezTo>
                    <a:cubicBezTo>
                      <a:pt x="677" y="7"/>
                      <a:pt x="723" y="3"/>
                      <a:pt x="723" y="3"/>
                    </a:cubicBezTo>
                    <a:cubicBezTo>
                      <a:pt x="743" y="4"/>
                      <a:pt x="763" y="2"/>
                      <a:pt x="783" y="6"/>
                    </a:cubicBezTo>
                    <a:cubicBezTo>
                      <a:pt x="790" y="7"/>
                      <a:pt x="794" y="16"/>
                      <a:pt x="801" y="18"/>
                    </a:cubicBezTo>
                    <a:cubicBezTo>
                      <a:pt x="805" y="29"/>
                      <a:pt x="809" y="62"/>
                      <a:pt x="822" y="66"/>
                    </a:cubicBezTo>
                    <a:cubicBezTo>
                      <a:pt x="834" y="70"/>
                      <a:pt x="828" y="67"/>
                      <a:pt x="840" y="75"/>
                    </a:cubicBezTo>
                    <a:cubicBezTo>
                      <a:pt x="844" y="87"/>
                      <a:pt x="856" y="98"/>
                      <a:pt x="867" y="105"/>
                    </a:cubicBezTo>
                    <a:cubicBezTo>
                      <a:pt x="883" y="129"/>
                      <a:pt x="863" y="45"/>
                      <a:pt x="873" y="6"/>
                    </a:cubicBezTo>
                    <a:cubicBezTo>
                      <a:pt x="874" y="3"/>
                      <a:pt x="891" y="61"/>
                      <a:pt x="894" y="63"/>
                    </a:cubicBezTo>
                    <a:cubicBezTo>
                      <a:pt x="908" y="65"/>
                      <a:pt x="944" y="94"/>
                      <a:pt x="960" y="102"/>
                    </a:cubicBezTo>
                    <a:cubicBezTo>
                      <a:pt x="976" y="110"/>
                      <a:pt x="986" y="63"/>
                      <a:pt x="990" y="114"/>
                    </a:cubicBezTo>
                    <a:cubicBezTo>
                      <a:pt x="999" y="168"/>
                      <a:pt x="981" y="350"/>
                      <a:pt x="984" y="408"/>
                    </a:cubicBezTo>
                    <a:cubicBezTo>
                      <a:pt x="987" y="466"/>
                      <a:pt x="1004" y="430"/>
                      <a:pt x="1008" y="462"/>
                    </a:cubicBezTo>
                    <a:cubicBezTo>
                      <a:pt x="992" y="510"/>
                      <a:pt x="993" y="504"/>
                      <a:pt x="1008" y="603"/>
                    </a:cubicBezTo>
                    <a:cubicBezTo>
                      <a:pt x="1009" y="609"/>
                      <a:pt x="1026" y="609"/>
                      <a:pt x="1026" y="609"/>
                    </a:cubicBezTo>
                    <a:cubicBezTo>
                      <a:pt x="1031" y="624"/>
                      <a:pt x="1030" y="649"/>
                      <a:pt x="1044" y="654"/>
                    </a:cubicBezTo>
                    <a:cubicBezTo>
                      <a:pt x="1066" y="676"/>
                      <a:pt x="1051" y="662"/>
                      <a:pt x="1065" y="696"/>
                    </a:cubicBezTo>
                    <a:cubicBezTo>
                      <a:pt x="1067" y="701"/>
                      <a:pt x="1098" y="708"/>
                      <a:pt x="1107" y="708"/>
                    </a:cubicBezTo>
                    <a:cubicBezTo>
                      <a:pt x="1155" y="710"/>
                      <a:pt x="1203" y="710"/>
                      <a:pt x="1251" y="711"/>
                    </a:cubicBezTo>
                    <a:cubicBezTo>
                      <a:pt x="1265" y="720"/>
                      <a:pt x="1269" y="733"/>
                      <a:pt x="1281" y="741"/>
                    </a:cubicBezTo>
                    <a:cubicBezTo>
                      <a:pt x="1309" y="735"/>
                      <a:pt x="1317" y="731"/>
                      <a:pt x="1308" y="759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349" name="Freeform 165"/>
              <p:cNvSpPr>
                <a:spLocks/>
              </p:cNvSpPr>
              <p:nvPr/>
            </p:nvSpPr>
            <p:spPr bwMode="auto">
              <a:xfrm rot="756602">
                <a:off x="5998" y="1607"/>
                <a:ext cx="84" cy="472"/>
              </a:xfrm>
              <a:custGeom>
                <a:avLst/>
                <a:gdLst>
                  <a:gd name="T0" fmla="*/ 36 w 100"/>
                  <a:gd name="T1" fmla="*/ 0 h 608"/>
                  <a:gd name="T2" fmla="*/ 39 w 100"/>
                  <a:gd name="T3" fmla="*/ 57 h 608"/>
                  <a:gd name="T4" fmla="*/ 48 w 100"/>
                  <a:gd name="T5" fmla="*/ 51 h 608"/>
                  <a:gd name="T6" fmla="*/ 42 w 100"/>
                  <a:gd name="T7" fmla="*/ 42 h 608"/>
                  <a:gd name="T8" fmla="*/ 51 w 100"/>
                  <a:gd name="T9" fmla="*/ 45 h 608"/>
                  <a:gd name="T10" fmla="*/ 45 w 100"/>
                  <a:gd name="T11" fmla="*/ 102 h 608"/>
                  <a:gd name="T12" fmla="*/ 51 w 100"/>
                  <a:gd name="T13" fmla="*/ 135 h 608"/>
                  <a:gd name="T14" fmla="*/ 36 w 100"/>
                  <a:gd name="T15" fmla="*/ 177 h 608"/>
                  <a:gd name="T16" fmla="*/ 42 w 100"/>
                  <a:gd name="T17" fmla="*/ 240 h 608"/>
                  <a:gd name="T18" fmla="*/ 45 w 100"/>
                  <a:gd name="T19" fmla="*/ 213 h 608"/>
                  <a:gd name="T20" fmla="*/ 57 w 100"/>
                  <a:gd name="T21" fmla="*/ 186 h 608"/>
                  <a:gd name="T22" fmla="*/ 45 w 100"/>
                  <a:gd name="T23" fmla="*/ 318 h 608"/>
                  <a:gd name="T24" fmla="*/ 66 w 100"/>
                  <a:gd name="T25" fmla="*/ 345 h 608"/>
                  <a:gd name="T26" fmla="*/ 75 w 100"/>
                  <a:gd name="T27" fmla="*/ 264 h 608"/>
                  <a:gd name="T28" fmla="*/ 69 w 100"/>
                  <a:gd name="T29" fmla="*/ 81 h 608"/>
                  <a:gd name="T30" fmla="*/ 63 w 100"/>
                  <a:gd name="T31" fmla="*/ 63 h 608"/>
                  <a:gd name="T32" fmla="*/ 66 w 100"/>
                  <a:gd name="T33" fmla="*/ 51 h 608"/>
                  <a:gd name="T34" fmla="*/ 75 w 100"/>
                  <a:gd name="T35" fmla="*/ 57 h 608"/>
                  <a:gd name="T36" fmla="*/ 75 w 100"/>
                  <a:gd name="T37" fmla="*/ 126 h 608"/>
                  <a:gd name="T38" fmla="*/ 87 w 100"/>
                  <a:gd name="T39" fmla="*/ 159 h 608"/>
                  <a:gd name="T40" fmla="*/ 81 w 100"/>
                  <a:gd name="T41" fmla="*/ 183 h 608"/>
                  <a:gd name="T42" fmla="*/ 93 w 100"/>
                  <a:gd name="T43" fmla="*/ 375 h 608"/>
                  <a:gd name="T44" fmla="*/ 75 w 100"/>
                  <a:gd name="T45" fmla="*/ 387 h 608"/>
                  <a:gd name="T46" fmla="*/ 87 w 100"/>
                  <a:gd name="T47" fmla="*/ 405 h 608"/>
                  <a:gd name="T48" fmla="*/ 81 w 100"/>
                  <a:gd name="T49" fmla="*/ 423 h 608"/>
                  <a:gd name="T50" fmla="*/ 78 w 100"/>
                  <a:gd name="T51" fmla="*/ 546 h 608"/>
                  <a:gd name="T52" fmla="*/ 42 w 100"/>
                  <a:gd name="T53" fmla="*/ 522 h 608"/>
                  <a:gd name="T54" fmla="*/ 15 w 100"/>
                  <a:gd name="T55" fmla="*/ 450 h 608"/>
                  <a:gd name="T56" fmla="*/ 24 w 100"/>
                  <a:gd name="T57" fmla="*/ 303 h 608"/>
                  <a:gd name="T58" fmla="*/ 21 w 100"/>
                  <a:gd name="T59" fmla="*/ 243 h 608"/>
                  <a:gd name="T60" fmla="*/ 9 w 100"/>
                  <a:gd name="T61" fmla="*/ 216 h 608"/>
                  <a:gd name="T62" fmla="*/ 0 w 100"/>
                  <a:gd name="T63" fmla="*/ 96 h 608"/>
                  <a:gd name="T64" fmla="*/ 3 w 100"/>
                  <a:gd name="T65" fmla="*/ 24 h 608"/>
                  <a:gd name="T66" fmla="*/ 36 w 100"/>
                  <a:gd name="T67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0" h="608">
                    <a:moveTo>
                      <a:pt x="36" y="0"/>
                    </a:moveTo>
                    <a:cubicBezTo>
                      <a:pt x="37" y="19"/>
                      <a:pt x="35" y="38"/>
                      <a:pt x="39" y="57"/>
                    </a:cubicBezTo>
                    <a:cubicBezTo>
                      <a:pt x="40" y="61"/>
                      <a:pt x="47" y="55"/>
                      <a:pt x="48" y="51"/>
                    </a:cubicBezTo>
                    <a:cubicBezTo>
                      <a:pt x="49" y="47"/>
                      <a:pt x="40" y="45"/>
                      <a:pt x="42" y="42"/>
                    </a:cubicBezTo>
                    <a:cubicBezTo>
                      <a:pt x="43" y="39"/>
                      <a:pt x="48" y="44"/>
                      <a:pt x="51" y="45"/>
                    </a:cubicBezTo>
                    <a:cubicBezTo>
                      <a:pt x="57" y="63"/>
                      <a:pt x="51" y="84"/>
                      <a:pt x="45" y="102"/>
                    </a:cubicBezTo>
                    <a:cubicBezTo>
                      <a:pt x="41" y="129"/>
                      <a:pt x="27" y="130"/>
                      <a:pt x="51" y="135"/>
                    </a:cubicBezTo>
                    <a:cubicBezTo>
                      <a:pt x="47" y="152"/>
                      <a:pt x="45" y="163"/>
                      <a:pt x="36" y="177"/>
                    </a:cubicBezTo>
                    <a:cubicBezTo>
                      <a:pt x="41" y="197"/>
                      <a:pt x="37" y="220"/>
                      <a:pt x="42" y="240"/>
                    </a:cubicBezTo>
                    <a:cubicBezTo>
                      <a:pt x="44" y="249"/>
                      <a:pt x="43" y="222"/>
                      <a:pt x="45" y="213"/>
                    </a:cubicBezTo>
                    <a:cubicBezTo>
                      <a:pt x="47" y="203"/>
                      <a:pt x="57" y="186"/>
                      <a:pt x="57" y="186"/>
                    </a:cubicBezTo>
                    <a:cubicBezTo>
                      <a:pt x="52" y="359"/>
                      <a:pt x="65" y="258"/>
                      <a:pt x="45" y="318"/>
                    </a:cubicBezTo>
                    <a:cubicBezTo>
                      <a:pt x="52" y="347"/>
                      <a:pt x="43" y="340"/>
                      <a:pt x="66" y="345"/>
                    </a:cubicBezTo>
                    <a:cubicBezTo>
                      <a:pt x="68" y="320"/>
                      <a:pt x="67" y="289"/>
                      <a:pt x="75" y="264"/>
                    </a:cubicBezTo>
                    <a:cubicBezTo>
                      <a:pt x="72" y="203"/>
                      <a:pt x="73" y="142"/>
                      <a:pt x="69" y="81"/>
                    </a:cubicBezTo>
                    <a:cubicBezTo>
                      <a:pt x="69" y="75"/>
                      <a:pt x="63" y="63"/>
                      <a:pt x="63" y="63"/>
                    </a:cubicBezTo>
                    <a:cubicBezTo>
                      <a:pt x="64" y="59"/>
                      <a:pt x="62" y="53"/>
                      <a:pt x="66" y="51"/>
                    </a:cubicBezTo>
                    <a:cubicBezTo>
                      <a:pt x="69" y="49"/>
                      <a:pt x="74" y="53"/>
                      <a:pt x="75" y="57"/>
                    </a:cubicBezTo>
                    <a:cubicBezTo>
                      <a:pt x="79" y="76"/>
                      <a:pt x="73" y="107"/>
                      <a:pt x="75" y="126"/>
                    </a:cubicBezTo>
                    <a:cubicBezTo>
                      <a:pt x="77" y="143"/>
                      <a:pt x="87" y="148"/>
                      <a:pt x="87" y="159"/>
                    </a:cubicBezTo>
                    <a:cubicBezTo>
                      <a:pt x="88" y="162"/>
                      <a:pt x="81" y="179"/>
                      <a:pt x="81" y="183"/>
                    </a:cubicBezTo>
                    <a:cubicBezTo>
                      <a:pt x="83" y="253"/>
                      <a:pt x="100" y="305"/>
                      <a:pt x="93" y="375"/>
                    </a:cubicBezTo>
                    <a:cubicBezTo>
                      <a:pt x="92" y="382"/>
                      <a:pt x="75" y="387"/>
                      <a:pt x="75" y="387"/>
                    </a:cubicBezTo>
                    <a:cubicBezTo>
                      <a:pt x="79" y="393"/>
                      <a:pt x="83" y="399"/>
                      <a:pt x="87" y="405"/>
                    </a:cubicBezTo>
                    <a:cubicBezTo>
                      <a:pt x="91" y="410"/>
                      <a:pt x="81" y="423"/>
                      <a:pt x="81" y="423"/>
                    </a:cubicBezTo>
                    <a:cubicBezTo>
                      <a:pt x="80" y="464"/>
                      <a:pt x="80" y="505"/>
                      <a:pt x="78" y="546"/>
                    </a:cubicBezTo>
                    <a:cubicBezTo>
                      <a:pt x="76" y="608"/>
                      <a:pt x="62" y="529"/>
                      <a:pt x="42" y="522"/>
                    </a:cubicBezTo>
                    <a:cubicBezTo>
                      <a:pt x="26" y="498"/>
                      <a:pt x="41" y="467"/>
                      <a:pt x="15" y="450"/>
                    </a:cubicBezTo>
                    <a:cubicBezTo>
                      <a:pt x="7" y="426"/>
                      <a:pt x="17" y="324"/>
                      <a:pt x="24" y="303"/>
                    </a:cubicBezTo>
                    <a:cubicBezTo>
                      <a:pt x="23" y="283"/>
                      <a:pt x="24" y="263"/>
                      <a:pt x="21" y="243"/>
                    </a:cubicBezTo>
                    <a:cubicBezTo>
                      <a:pt x="20" y="233"/>
                      <a:pt x="9" y="216"/>
                      <a:pt x="9" y="216"/>
                    </a:cubicBezTo>
                    <a:cubicBezTo>
                      <a:pt x="6" y="176"/>
                      <a:pt x="4" y="136"/>
                      <a:pt x="0" y="96"/>
                    </a:cubicBezTo>
                    <a:cubicBezTo>
                      <a:pt x="1" y="72"/>
                      <a:pt x="0" y="48"/>
                      <a:pt x="3" y="24"/>
                    </a:cubicBezTo>
                    <a:cubicBezTo>
                      <a:pt x="5" y="6"/>
                      <a:pt x="25" y="22"/>
                      <a:pt x="36" y="0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350" name="Freeform 166"/>
              <p:cNvSpPr>
                <a:spLocks/>
              </p:cNvSpPr>
              <p:nvPr/>
            </p:nvSpPr>
            <p:spPr bwMode="auto">
              <a:xfrm rot="756602">
                <a:off x="4991" y="2290"/>
                <a:ext cx="278" cy="264"/>
              </a:xfrm>
              <a:custGeom>
                <a:avLst/>
                <a:gdLst>
                  <a:gd name="T0" fmla="*/ 330 w 330"/>
                  <a:gd name="T1" fmla="*/ 0 h 340"/>
                  <a:gd name="T2" fmla="*/ 321 w 330"/>
                  <a:gd name="T3" fmla="*/ 48 h 340"/>
                  <a:gd name="T4" fmla="*/ 297 w 330"/>
                  <a:gd name="T5" fmla="*/ 72 h 340"/>
                  <a:gd name="T6" fmla="*/ 282 w 330"/>
                  <a:gd name="T7" fmla="*/ 135 h 340"/>
                  <a:gd name="T8" fmla="*/ 282 w 330"/>
                  <a:gd name="T9" fmla="*/ 192 h 340"/>
                  <a:gd name="T10" fmla="*/ 258 w 330"/>
                  <a:gd name="T11" fmla="*/ 198 h 340"/>
                  <a:gd name="T12" fmla="*/ 249 w 330"/>
                  <a:gd name="T13" fmla="*/ 228 h 340"/>
                  <a:gd name="T14" fmla="*/ 231 w 330"/>
                  <a:gd name="T15" fmla="*/ 294 h 340"/>
                  <a:gd name="T16" fmla="*/ 204 w 330"/>
                  <a:gd name="T17" fmla="*/ 282 h 340"/>
                  <a:gd name="T18" fmla="*/ 138 w 330"/>
                  <a:gd name="T19" fmla="*/ 297 h 340"/>
                  <a:gd name="T20" fmla="*/ 108 w 330"/>
                  <a:gd name="T21" fmla="*/ 339 h 340"/>
                  <a:gd name="T22" fmla="*/ 72 w 330"/>
                  <a:gd name="T23" fmla="*/ 336 h 340"/>
                  <a:gd name="T24" fmla="*/ 72 w 330"/>
                  <a:gd name="T25" fmla="*/ 315 h 340"/>
                  <a:gd name="T26" fmla="*/ 0 w 330"/>
                  <a:gd name="T27" fmla="*/ 31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0" h="340">
                    <a:moveTo>
                      <a:pt x="330" y="0"/>
                    </a:moveTo>
                    <a:cubicBezTo>
                      <a:pt x="328" y="11"/>
                      <a:pt x="325" y="39"/>
                      <a:pt x="321" y="48"/>
                    </a:cubicBezTo>
                    <a:cubicBezTo>
                      <a:pt x="318" y="55"/>
                      <a:pt x="302" y="64"/>
                      <a:pt x="297" y="72"/>
                    </a:cubicBezTo>
                    <a:cubicBezTo>
                      <a:pt x="291" y="88"/>
                      <a:pt x="284" y="115"/>
                      <a:pt x="282" y="135"/>
                    </a:cubicBezTo>
                    <a:cubicBezTo>
                      <a:pt x="280" y="155"/>
                      <a:pt x="286" y="182"/>
                      <a:pt x="282" y="192"/>
                    </a:cubicBezTo>
                    <a:cubicBezTo>
                      <a:pt x="278" y="202"/>
                      <a:pt x="263" y="192"/>
                      <a:pt x="258" y="198"/>
                    </a:cubicBezTo>
                    <a:cubicBezTo>
                      <a:pt x="253" y="204"/>
                      <a:pt x="253" y="212"/>
                      <a:pt x="249" y="228"/>
                    </a:cubicBezTo>
                    <a:cubicBezTo>
                      <a:pt x="245" y="240"/>
                      <a:pt x="239" y="285"/>
                      <a:pt x="231" y="294"/>
                    </a:cubicBezTo>
                    <a:cubicBezTo>
                      <a:pt x="222" y="298"/>
                      <a:pt x="204" y="282"/>
                      <a:pt x="204" y="282"/>
                    </a:cubicBezTo>
                    <a:cubicBezTo>
                      <a:pt x="189" y="304"/>
                      <a:pt x="166" y="295"/>
                      <a:pt x="138" y="297"/>
                    </a:cubicBezTo>
                    <a:cubicBezTo>
                      <a:pt x="114" y="305"/>
                      <a:pt x="129" y="332"/>
                      <a:pt x="108" y="339"/>
                    </a:cubicBezTo>
                    <a:cubicBezTo>
                      <a:pt x="96" y="338"/>
                      <a:pt x="83" y="340"/>
                      <a:pt x="72" y="336"/>
                    </a:cubicBezTo>
                    <a:cubicBezTo>
                      <a:pt x="60" y="332"/>
                      <a:pt x="97" y="319"/>
                      <a:pt x="72" y="315"/>
                    </a:cubicBezTo>
                    <a:cubicBezTo>
                      <a:pt x="48" y="311"/>
                      <a:pt x="24" y="315"/>
                      <a:pt x="0" y="315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351" name="Freeform 167"/>
              <p:cNvSpPr>
                <a:spLocks/>
              </p:cNvSpPr>
              <p:nvPr/>
            </p:nvSpPr>
            <p:spPr bwMode="auto">
              <a:xfrm rot="756602">
                <a:off x="5760" y="2256"/>
                <a:ext cx="106" cy="544"/>
              </a:xfrm>
              <a:custGeom>
                <a:avLst/>
                <a:gdLst>
                  <a:gd name="T0" fmla="*/ 30 w 126"/>
                  <a:gd name="T1" fmla="*/ 0 h 702"/>
                  <a:gd name="T2" fmla="*/ 27 w 126"/>
                  <a:gd name="T3" fmla="*/ 165 h 702"/>
                  <a:gd name="T4" fmla="*/ 15 w 126"/>
                  <a:gd name="T5" fmla="*/ 141 h 702"/>
                  <a:gd name="T6" fmla="*/ 9 w 126"/>
                  <a:gd name="T7" fmla="*/ 228 h 702"/>
                  <a:gd name="T8" fmla="*/ 0 w 126"/>
                  <a:gd name="T9" fmla="*/ 492 h 702"/>
                  <a:gd name="T10" fmla="*/ 6 w 126"/>
                  <a:gd name="T11" fmla="*/ 483 h 702"/>
                  <a:gd name="T12" fmla="*/ 12 w 126"/>
                  <a:gd name="T13" fmla="*/ 456 h 702"/>
                  <a:gd name="T14" fmla="*/ 120 w 126"/>
                  <a:gd name="T15" fmla="*/ 471 h 702"/>
                  <a:gd name="T16" fmla="*/ 123 w 126"/>
                  <a:gd name="T17" fmla="*/ 702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" h="702">
                    <a:moveTo>
                      <a:pt x="30" y="0"/>
                    </a:moveTo>
                    <a:cubicBezTo>
                      <a:pt x="29" y="55"/>
                      <a:pt x="30" y="110"/>
                      <a:pt x="27" y="165"/>
                    </a:cubicBezTo>
                    <a:cubicBezTo>
                      <a:pt x="26" y="176"/>
                      <a:pt x="15" y="141"/>
                      <a:pt x="15" y="141"/>
                    </a:cubicBezTo>
                    <a:cubicBezTo>
                      <a:pt x="9" y="166"/>
                      <a:pt x="11" y="170"/>
                      <a:pt x="9" y="228"/>
                    </a:cubicBezTo>
                    <a:cubicBezTo>
                      <a:pt x="7" y="286"/>
                      <a:pt x="0" y="450"/>
                      <a:pt x="0" y="492"/>
                    </a:cubicBezTo>
                    <a:cubicBezTo>
                      <a:pt x="5" y="533"/>
                      <a:pt x="1" y="516"/>
                      <a:pt x="6" y="483"/>
                    </a:cubicBezTo>
                    <a:cubicBezTo>
                      <a:pt x="7" y="474"/>
                      <a:pt x="10" y="465"/>
                      <a:pt x="12" y="456"/>
                    </a:cubicBezTo>
                    <a:cubicBezTo>
                      <a:pt x="48" y="463"/>
                      <a:pt x="84" y="464"/>
                      <a:pt x="120" y="471"/>
                    </a:cubicBezTo>
                    <a:cubicBezTo>
                      <a:pt x="126" y="586"/>
                      <a:pt x="123" y="509"/>
                      <a:pt x="123" y="70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352" name="Freeform 168"/>
              <p:cNvSpPr>
                <a:spLocks/>
              </p:cNvSpPr>
              <p:nvPr/>
            </p:nvSpPr>
            <p:spPr bwMode="auto">
              <a:xfrm rot="756602">
                <a:off x="5686" y="2843"/>
                <a:ext cx="305" cy="53"/>
              </a:xfrm>
              <a:custGeom>
                <a:avLst/>
                <a:gdLst>
                  <a:gd name="T0" fmla="*/ 363 w 363"/>
                  <a:gd name="T1" fmla="*/ 69 h 69"/>
                  <a:gd name="T2" fmla="*/ 324 w 363"/>
                  <a:gd name="T3" fmla="*/ 42 h 69"/>
                  <a:gd name="T4" fmla="*/ 243 w 363"/>
                  <a:gd name="T5" fmla="*/ 12 h 69"/>
                  <a:gd name="T6" fmla="*/ 189 w 363"/>
                  <a:gd name="T7" fmla="*/ 0 h 69"/>
                  <a:gd name="T8" fmla="*/ 162 w 363"/>
                  <a:gd name="T9" fmla="*/ 12 h 69"/>
                  <a:gd name="T10" fmla="*/ 0 w 363"/>
                  <a:gd name="T11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3" h="69">
                    <a:moveTo>
                      <a:pt x="363" y="69"/>
                    </a:moveTo>
                    <a:cubicBezTo>
                      <a:pt x="354" y="43"/>
                      <a:pt x="354" y="46"/>
                      <a:pt x="324" y="42"/>
                    </a:cubicBezTo>
                    <a:cubicBezTo>
                      <a:pt x="304" y="12"/>
                      <a:pt x="280" y="14"/>
                      <a:pt x="243" y="12"/>
                    </a:cubicBezTo>
                    <a:cubicBezTo>
                      <a:pt x="224" y="7"/>
                      <a:pt x="205" y="11"/>
                      <a:pt x="189" y="0"/>
                    </a:cubicBezTo>
                    <a:cubicBezTo>
                      <a:pt x="179" y="2"/>
                      <a:pt x="172" y="11"/>
                      <a:pt x="162" y="12"/>
                    </a:cubicBezTo>
                    <a:cubicBezTo>
                      <a:pt x="108" y="15"/>
                      <a:pt x="54" y="12"/>
                      <a:pt x="0" y="1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353" name="Freeform 169"/>
              <p:cNvSpPr>
                <a:spLocks/>
              </p:cNvSpPr>
              <p:nvPr/>
            </p:nvSpPr>
            <p:spPr bwMode="auto">
              <a:xfrm rot="756602">
                <a:off x="5091" y="2267"/>
                <a:ext cx="103" cy="284"/>
              </a:xfrm>
              <a:custGeom>
                <a:avLst/>
                <a:gdLst>
                  <a:gd name="T0" fmla="*/ 120 w 122"/>
                  <a:gd name="T1" fmla="*/ 0 h 366"/>
                  <a:gd name="T2" fmla="*/ 117 w 122"/>
                  <a:gd name="T3" fmla="*/ 75 h 366"/>
                  <a:gd name="T4" fmla="*/ 102 w 122"/>
                  <a:gd name="T5" fmla="*/ 87 h 366"/>
                  <a:gd name="T6" fmla="*/ 99 w 122"/>
                  <a:gd name="T7" fmla="*/ 126 h 366"/>
                  <a:gd name="T8" fmla="*/ 96 w 122"/>
                  <a:gd name="T9" fmla="*/ 144 h 366"/>
                  <a:gd name="T10" fmla="*/ 78 w 122"/>
                  <a:gd name="T11" fmla="*/ 150 h 366"/>
                  <a:gd name="T12" fmla="*/ 72 w 122"/>
                  <a:gd name="T13" fmla="*/ 198 h 366"/>
                  <a:gd name="T14" fmla="*/ 45 w 122"/>
                  <a:gd name="T15" fmla="*/ 228 h 366"/>
                  <a:gd name="T16" fmla="*/ 39 w 122"/>
                  <a:gd name="T17" fmla="*/ 270 h 366"/>
                  <a:gd name="T18" fmla="*/ 21 w 122"/>
                  <a:gd name="T19" fmla="*/ 279 h 366"/>
                  <a:gd name="T20" fmla="*/ 9 w 122"/>
                  <a:gd name="T21" fmla="*/ 330 h 366"/>
                  <a:gd name="T22" fmla="*/ 0 w 122"/>
                  <a:gd name="T23" fmla="*/ 366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2" h="366">
                    <a:moveTo>
                      <a:pt x="120" y="0"/>
                    </a:moveTo>
                    <a:cubicBezTo>
                      <a:pt x="119" y="25"/>
                      <a:pt x="122" y="50"/>
                      <a:pt x="117" y="75"/>
                    </a:cubicBezTo>
                    <a:cubicBezTo>
                      <a:pt x="116" y="81"/>
                      <a:pt x="104" y="81"/>
                      <a:pt x="102" y="87"/>
                    </a:cubicBezTo>
                    <a:cubicBezTo>
                      <a:pt x="101" y="100"/>
                      <a:pt x="100" y="113"/>
                      <a:pt x="99" y="126"/>
                    </a:cubicBezTo>
                    <a:cubicBezTo>
                      <a:pt x="98" y="132"/>
                      <a:pt x="100" y="139"/>
                      <a:pt x="96" y="144"/>
                    </a:cubicBezTo>
                    <a:cubicBezTo>
                      <a:pt x="92" y="149"/>
                      <a:pt x="78" y="150"/>
                      <a:pt x="78" y="150"/>
                    </a:cubicBezTo>
                    <a:cubicBezTo>
                      <a:pt x="68" y="179"/>
                      <a:pt x="86" y="124"/>
                      <a:pt x="72" y="198"/>
                    </a:cubicBezTo>
                    <a:cubicBezTo>
                      <a:pt x="70" y="211"/>
                      <a:pt x="45" y="228"/>
                      <a:pt x="45" y="228"/>
                    </a:cubicBezTo>
                    <a:cubicBezTo>
                      <a:pt x="41" y="241"/>
                      <a:pt x="43" y="257"/>
                      <a:pt x="39" y="270"/>
                    </a:cubicBezTo>
                    <a:cubicBezTo>
                      <a:pt x="37" y="276"/>
                      <a:pt x="27" y="275"/>
                      <a:pt x="21" y="279"/>
                    </a:cubicBezTo>
                    <a:cubicBezTo>
                      <a:pt x="15" y="296"/>
                      <a:pt x="32" y="322"/>
                      <a:pt x="9" y="330"/>
                    </a:cubicBezTo>
                    <a:cubicBezTo>
                      <a:pt x="4" y="346"/>
                      <a:pt x="0" y="347"/>
                      <a:pt x="0" y="366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354" name="Freeform 170"/>
              <p:cNvSpPr>
                <a:spLocks/>
              </p:cNvSpPr>
              <p:nvPr/>
            </p:nvSpPr>
            <p:spPr bwMode="auto">
              <a:xfrm rot="756602">
                <a:off x="5928" y="1609"/>
                <a:ext cx="15" cy="669"/>
              </a:xfrm>
              <a:custGeom>
                <a:avLst/>
                <a:gdLst>
                  <a:gd name="T0" fmla="*/ 3 w 18"/>
                  <a:gd name="T1" fmla="*/ 10 h 862"/>
                  <a:gd name="T2" fmla="*/ 12 w 18"/>
                  <a:gd name="T3" fmla="*/ 394 h 862"/>
                  <a:gd name="T4" fmla="*/ 6 w 18"/>
                  <a:gd name="T5" fmla="*/ 571 h 862"/>
                  <a:gd name="T6" fmla="*/ 3 w 18"/>
                  <a:gd name="T7" fmla="*/ 700 h 862"/>
                  <a:gd name="T8" fmla="*/ 0 w 18"/>
                  <a:gd name="T9" fmla="*/ 862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62">
                    <a:moveTo>
                      <a:pt x="3" y="10"/>
                    </a:moveTo>
                    <a:cubicBezTo>
                      <a:pt x="14" y="390"/>
                      <a:pt x="18" y="0"/>
                      <a:pt x="12" y="394"/>
                    </a:cubicBezTo>
                    <a:cubicBezTo>
                      <a:pt x="14" y="494"/>
                      <a:pt x="7" y="520"/>
                      <a:pt x="6" y="571"/>
                    </a:cubicBezTo>
                    <a:cubicBezTo>
                      <a:pt x="5" y="622"/>
                      <a:pt x="4" y="652"/>
                      <a:pt x="3" y="700"/>
                    </a:cubicBezTo>
                    <a:cubicBezTo>
                      <a:pt x="0" y="852"/>
                      <a:pt x="0" y="798"/>
                      <a:pt x="0" y="86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355" name="Freeform 171"/>
              <p:cNvSpPr>
                <a:spLocks/>
              </p:cNvSpPr>
              <p:nvPr/>
            </p:nvSpPr>
            <p:spPr bwMode="auto">
              <a:xfrm rot="756602">
                <a:off x="5924" y="1617"/>
                <a:ext cx="54" cy="994"/>
              </a:xfrm>
              <a:custGeom>
                <a:avLst/>
                <a:gdLst>
                  <a:gd name="T0" fmla="*/ 1 w 64"/>
                  <a:gd name="T1" fmla="*/ 0 h 1281"/>
                  <a:gd name="T2" fmla="*/ 4 w 64"/>
                  <a:gd name="T3" fmla="*/ 30 h 1281"/>
                  <a:gd name="T4" fmla="*/ 16 w 64"/>
                  <a:gd name="T5" fmla="*/ 33 h 1281"/>
                  <a:gd name="T6" fmla="*/ 13 w 64"/>
                  <a:gd name="T7" fmla="*/ 102 h 1281"/>
                  <a:gd name="T8" fmla="*/ 19 w 64"/>
                  <a:gd name="T9" fmla="*/ 138 h 1281"/>
                  <a:gd name="T10" fmla="*/ 31 w 64"/>
                  <a:gd name="T11" fmla="*/ 141 h 1281"/>
                  <a:gd name="T12" fmla="*/ 25 w 64"/>
                  <a:gd name="T13" fmla="*/ 723 h 1281"/>
                  <a:gd name="T14" fmla="*/ 28 w 64"/>
                  <a:gd name="T15" fmla="*/ 1125 h 1281"/>
                  <a:gd name="T16" fmla="*/ 55 w 64"/>
                  <a:gd name="T17" fmla="*/ 1128 h 1281"/>
                  <a:gd name="T18" fmla="*/ 55 w 64"/>
                  <a:gd name="T19" fmla="*/ 1281 h 1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1281">
                    <a:moveTo>
                      <a:pt x="1" y="0"/>
                    </a:moveTo>
                    <a:cubicBezTo>
                      <a:pt x="2" y="10"/>
                      <a:pt x="0" y="21"/>
                      <a:pt x="4" y="30"/>
                    </a:cubicBezTo>
                    <a:cubicBezTo>
                      <a:pt x="6" y="34"/>
                      <a:pt x="15" y="29"/>
                      <a:pt x="16" y="33"/>
                    </a:cubicBezTo>
                    <a:cubicBezTo>
                      <a:pt x="19" y="56"/>
                      <a:pt x="14" y="79"/>
                      <a:pt x="13" y="102"/>
                    </a:cubicBezTo>
                    <a:cubicBezTo>
                      <a:pt x="15" y="114"/>
                      <a:pt x="14" y="127"/>
                      <a:pt x="19" y="138"/>
                    </a:cubicBezTo>
                    <a:cubicBezTo>
                      <a:pt x="21" y="142"/>
                      <a:pt x="31" y="137"/>
                      <a:pt x="31" y="141"/>
                    </a:cubicBezTo>
                    <a:cubicBezTo>
                      <a:pt x="37" y="481"/>
                      <a:pt x="35" y="511"/>
                      <a:pt x="25" y="723"/>
                    </a:cubicBezTo>
                    <a:cubicBezTo>
                      <a:pt x="26" y="857"/>
                      <a:pt x="18" y="991"/>
                      <a:pt x="28" y="1125"/>
                    </a:cubicBezTo>
                    <a:cubicBezTo>
                      <a:pt x="29" y="1134"/>
                      <a:pt x="53" y="1119"/>
                      <a:pt x="55" y="1128"/>
                    </a:cubicBezTo>
                    <a:cubicBezTo>
                      <a:pt x="64" y="1178"/>
                      <a:pt x="55" y="1230"/>
                      <a:pt x="55" y="1281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356" name="Freeform 172"/>
              <p:cNvSpPr>
                <a:spLocks/>
              </p:cNvSpPr>
              <p:nvPr/>
            </p:nvSpPr>
            <p:spPr bwMode="auto">
              <a:xfrm rot="756602">
                <a:off x="5486" y="1646"/>
                <a:ext cx="183" cy="89"/>
              </a:xfrm>
              <a:custGeom>
                <a:avLst/>
                <a:gdLst>
                  <a:gd name="T0" fmla="*/ 197 w 217"/>
                  <a:gd name="T1" fmla="*/ 78 h 114"/>
                  <a:gd name="T2" fmla="*/ 179 w 217"/>
                  <a:gd name="T3" fmla="*/ 75 h 114"/>
                  <a:gd name="T4" fmla="*/ 173 w 217"/>
                  <a:gd name="T5" fmla="*/ 93 h 114"/>
                  <a:gd name="T6" fmla="*/ 143 w 217"/>
                  <a:gd name="T7" fmla="*/ 81 h 114"/>
                  <a:gd name="T8" fmla="*/ 119 w 217"/>
                  <a:gd name="T9" fmla="*/ 99 h 114"/>
                  <a:gd name="T10" fmla="*/ 92 w 217"/>
                  <a:gd name="T11" fmla="*/ 87 h 114"/>
                  <a:gd name="T12" fmla="*/ 59 w 217"/>
                  <a:gd name="T13" fmla="*/ 105 h 114"/>
                  <a:gd name="T14" fmla="*/ 5 w 217"/>
                  <a:gd name="T15" fmla="*/ 96 h 114"/>
                  <a:gd name="T16" fmla="*/ 17 w 217"/>
                  <a:gd name="T17" fmla="*/ 75 h 114"/>
                  <a:gd name="T18" fmla="*/ 38 w 217"/>
                  <a:gd name="T19" fmla="*/ 54 h 114"/>
                  <a:gd name="T20" fmla="*/ 56 w 217"/>
                  <a:gd name="T21" fmla="*/ 48 h 114"/>
                  <a:gd name="T22" fmla="*/ 92 w 217"/>
                  <a:gd name="T23" fmla="*/ 30 h 114"/>
                  <a:gd name="T24" fmla="*/ 116 w 217"/>
                  <a:gd name="T25" fmla="*/ 12 h 114"/>
                  <a:gd name="T26" fmla="*/ 209 w 217"/>
                  <a:gd name="T27" fmla="*/ 45 h 114"/>
                  <a:gd name="T28" fmla="*/ 197 w 217"/>
                  <a:gd name="T29" fmla="*/ 7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7" h="114">
                    <a:moveTo>
                      <a:pt x="197" y="78"/>
                    </a:moveTo>
                    <a:cubicBezTo>
                      <a:pt x="193" y="75"/>
                      <a:pt x="185" y="67"/>
                      <a:pt x="179" y="75"/>
                    </a:cubicBezTo>
                    <a:cubicBezTo>
                      <a:pt x="175" y="80"/>
                      <a:pt x="173" y="93"/>
                      <a:pt x="173" y="93"/>
                    </a:cubicBezTo>
                    <a:cubicBezTo>
                      <a:pt x="162" y="90"/>
                      <a:pt x="154" y="85"/>
                      <a:pt x="143" y="81"/>
                    </a:cubicBezTo>
                    <a:cubicBezTo>
                      <a:pt x="138" y="95"/>
                      <a:pt x="133" y="96"/>
                      <a:pt x="119" y="99"/>
                    </a:cubicBezTo>
                    <a:cubicBezTo>
                      <a:pt x="109" y="96"/>
                      <a:pt x="102" y="90"/>
                      <a:pt x="92" y="87"/>
                    </a:cubicBezTo>
                    <a:cubicBezTo>
                      <a:pt x="82" y="102"/>
                      <a:pt x="77" y="102"/>
                      <a:pt x="59" y="105"/>
                    </a:cubicBezTo>
                    <a:cubicBezTo>
                      <a:pt x="41" y="104"/>
                      <a:pt x="9" y="114"/>
                      <a:pt x="5" y="96"/>
                    </a:cubicBezTo>
                    <a:cubicBezTo>
                      <a:pt x="0" y="78"/>
                      <a:pt x="6" y="79"/>
                      <a:pt x="17" y="75"/>
                    </a:cubicBezTo>
                    <a:cubicBezTo>
                      <a:pt x="21" y="63"/>
                      <a:pt x="20" y="60"/>
                      <a:pt x="38" y="54"/>
                    </a:cubicBezTo>
                    <a:cubicBezTo>
                      <a:pt x="44" y="52"/>
                      <a:pt x="56" y="48"/>
                      <a:pt x="56" y="48"/>
                    </a:cubicBezTo>
                    <a:cubicBezTo>
                      <a:pt x="62" y="30"/>
                      <a:pt x="73" y="32"/>
                      <a:pt x="92" y="30"/>
                    </a:cubicBezTo>
                    <a:cubicBezTo>
                      <a:pt x="102" y="23"/>
                      <a:pt x="105" y="16"/>
                      <a:pt x="116" y="12"/>
                    </a:cubicBezTo>
                    <a:cubicBezTo>
                      <a:pt x="210" y="16"/>
                      <a:pt x="179" y="0"/>
                      <a:pt x="209" y="45"/>
                    </a:cubicBezTo>
                    <a:cubicBezTo>
                      <a:pt x="206" y="88"/>
                      <a:pt x="217" y="91"/>
                      <a:pt x="197" y="7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357" name="Freeform 173"/>
              <p:cNvSpPr>
                <a:spLocks/>
              </p:cNvSpPr>
              <p:nvPr/>
            </p:nvSpPr>
            <p:spPr bwMode="auto">
              <a:xfrm rot="756602">
                <a:off x="5119" y="1377"/>
                <a:ext cx="307" cy="491"/>
              </a:xfrm>
              <a:custGeom>
                <a:avLst/>
                <a:gdLst>
                  <a:gd name="T0" fmla="*/ 246 w 366"/>
                  <a:gd name="T1" fmla="*/ 8 h 633"/>
                  <a:gd name="T2" fmla="*/ 243 w 366"/>
                  <a:gd name="T3" fmla="*/ 17 h 633"/>
                  <a:gd name="T4" fmla="*/ 234 w 366"/>
                  <a:gd name="T5" fmla="*/ 23 h 633"/>
                  <a:gd name="T6" fmla="*/ 228 w 366"/>
                  <a:gd name="T7" fmla="*/ 41 h 633"/>
                  <a:gd name="T8" fmla="*/ 225 w 366"/>
                  <a:gd name="T9" fmla="*/ 50 h 633"/>
                  <a:gd name="T10" fmla="*/ 228 w 366"/>
                  <a:gd name="T11" fmla="*/ 125 h 633"/>
                  <a:gd name="T12" fmla="*/ 231 w 366"/>
                  <a:gd name="T13" fmla="*/ 116 h 633"/>
                  <a:gd name="T14" fmla="*/ 240 w 366"/>
                  <a:gd name="T15" fmla="*/ 113 h 633"/>
                  <a:gd name="T16" fmla="*/ 294 w 366"/>
                  <a:gd name="T17" fmla="*/ 116 h 633"/>
                  <a:gd name="T18" fmla="*/ 288 w 366"/>
                  <a:gd name="T19" fmla="*/ 200 h 633"/>
                  <a:gd name="T20" fmla="*/ 321 w 366"/>
                  <a:gd name="T21" fmla="*/ 227 h 633"/>
                  <a:gd name="T22" fmla="*/ 345 w 366"/>
                  <a:gd name="T23" fmla="*/ 263 h 633"/>
                  <a:gd name="T24" fmla="*/ 351 w 366"/>
                  <a:gd name="T25" fmla="*/ 296 h 633"/>
                  <a:gd name="T26" fmla="*/ 324 w 366"/>
                  <a:gd name="T27" fmla="*/ 290 h 633"/>
                  <a:gd name="T28" fmla="*/ 306 w 366"/>
                  <a:gd name="T29" fmla="*/ 284 h 633"/>
                  <a:gd name="T30" fmla="*/ 279 w 366"/>
                  <a:gd name="T31" fmla="*/ 260 h 633"/>
                  <a:gd name="T32" fmla="*/ 231 w 366"/>
                  <a:gd name="T33" fmla="*/ 239 h 633"/>
                  <a:gd name="T34" fmla="*/ 177 w 366"/>
                  <a:gd name="T35" fmla="*/ 239 h 633"/>
                  <a:gd name="T36" fmla="*/ 150 w 366"/>
                  <a:gd name="T37" fmla="*/ 254 h 633"/>
                  <a:gd name="T38" fmla="*/ 153 w 366"/>
                  <a:gd name="T39" fmla="*/ 263 h 633"/>
                  <a:gd name="T40" fmla="*/ 168 w 366"/>
                  <a:gd name="T41" fmla="*/ 266 h 633"/>
                  <a:gd name="T42" fmla="*/ 171 w 366"/>
                  <a:gd name="T43" fmla="*/ 296 h 633"/>
                  <a:gd name="T44" fmla="*/ 207 w 366"/>
                  <a:gd name="T45" fmla="*/ 320 h 633"/>
                  <a:gd name="T46" fmla="*/ 144 w 366"/>
                  <a:gd name="T47" fmla="*/ 422 h 633"/>
                  <a:gd name="T48" fmla="*/ 99 w 366"/>
                  <a:gd name="T49" fmla="*/ 419 h 633"/>
                  <a:gd name="T50" fmla="*/ 75 w 366"/>
                  <a:gd name="T51" fmla="*/ 413 h 633"/>
                  <a:gd name="T52" fmla="*/ 51 w 366"/>
                  <a:gd name="T53" fmla="*/ 389 h 633"/>
                  <a:gd name="T54" fmla="*/ 30 w 366"/>
                  <a:gd name="T55" fmla="*/ 380 h 633"/>
                  <a:gd name="T56" fmla="*/ 48 w 366"/>
                  <a:gd name="T57" fmla="*/ 494 h 633"/>
                  <a:gd name="T58" fmla="*/ 51 w 366"/>
                  <a:gd name="T59" fmla="*/ 506 h 633"/>
                  <a:gd name="T60" fmla="*/ 69 w 366"/>
                  <a:gd name="T61" fmla="*/ 518 h 633"/>
                  <a:gd name="T62" fmla="*/ 96 w 366"/>
                  <a:gd name="T63" fmla="*/ 551 h 633"/>
                  <a:gd name="T64" fmla="*/ 126 w 366"/>
                  <a:gd name="T65" fmla="*/ 575 h 633"/>
                  <a:gd name="T66" fmla="*/ 282 w 366"/>
                  <a:gd name="T67" fmla="*/ 596 h 633"/>
                  <a:gd name="T68" fmla="*/ 261 w 366"/>
                  <a:gd name="T69" fmla="*/ 611 h 633"/>
                  <a:gd name="T70" fmla="*/ 243 w 366"/>
                  <a:gd name="T71" fmla="*/ 617 h 633"/>
                  <a:gd name="T72" fmla="*/ 213 w 366"/>
                  <a:gd name="T73" fmla="*/ 627 h 633"/>
                  <a:gd name="T74" fmla="*/ 153 w 366"/>
                  <a:gd name="T75" fmla="*/ 617 h 633"/>
                  <a:gd name="T76" fmla="*/ 113 w 366"/>
                  <a:gd name="T77" fmla="*/ 599 h 633"/>
                  <a:gd name="T78" fmla="*/ 55 w 366"/>
                  <a:gd name="T79" fmla="*/ 557 h 633"/>
                  <a:gd name="T80" fmla="*/ 9 w 366"/>
                  <a:gd name="T81" fmla="*/ 476 h 633"/>
                  <a:gd name="T82" fmla="*/ 1 w 366"/>
                  <a:gd name="T83" fmla="*/ 437 h 633"/>
                  <a:gd name="T84" fmla="*/ 1 w 366"/>
                  <a:gd name="T85" fmla="*/ 401 h 633"/>
                  <a:gd name="T86" fmla="*/ 7 w 366"/>
                  <a:gd name="T87" fmla="*/ 349 h 633"/>
                  <a:gd name="T88" fmla="*/ 45 w 366"/>
                  <a:gd name="T89" fmla="*/ 281 h 633"/>
                  <a:gd name="T90" fmla="*/ 119 w 366"/>
                  <a:gd name="T91" fmla="*/ 215 h 633"/>
                  <a:gd name="T92" fmla="*/ 149 w 366"/>
                  <a:gd name="T93" fmla="*/ 191 h 633"/>
                  <a:gd name="T94" fmla="*/ 153 w 366"/>
                  <a:gd name="T95" fmla="*/ 185 h 633"/>
                  <a:gd name="T96" fmla="*/ 150 w 366"/>
                  <a:gd name="T97" fmla="*/ 152 h 633"/>
                  <a:gd name="T98" fmla="*/ 150 w 366"/>
                  <a:gd name="T99" fmla="*/ 101 h 633"/>
                  <a:gd name="T100" fmla="*/ 168 w 366"/>
                  <a:gd name="T101" fmla="*/ 86 h 633"/>
                  <a:gd name="T102" fmla="*/ 204 w 366"/>
                  <a:gd name="T103" fmla="*/ 26 h 633"/>
                  <a:gd name="T104" fmla="*/ 210 w 366"/>
                  <a:gd name="T105" fmla="*/ 17 h 633"/>
                  <a:gd name="T106" fmla="*/ 228 w 366"/>
                  <a:gd name="T107" fmla="*/ 11 h 633"/>
                  <a:gd name="T108" fmla="*/ 246 w 366"/>
                  <a:gd name="T109" fmla="*/ 2 h 633"/>
                  <a:gd name="T110" fmla="*/ 246 w 366"/>
                  <a:gd name="T111" fmla="*/ 8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6" h="633">
                    <a:moveTo>
                      <a:pt x="246" y="8"/>
                    </a:moveTo>
                    <a:cubicBezTo>
                      <a:pt x="245" y="11"/>
                      <a:pt x="245" y="15"/>
                      <a:pt x="243" y="17"/>
                    </a:cubicBezTo>
                    <a:cubicBezTo>
                      <a:pt x="241" y="20"/>
                      <a:pt x="236" y="20"/>
                      <a:pt x="234" y="23"/>
                    </a:cubicBezTo>
                    <a:cubicBezTo>
                      <a:pt x="231" y="28"/>
                      <a:pt x="230" y="35"/>
                      <a:pt x="228" y="41"/>
                    </a:cubicBezTo>
                    <a:cubicBezTo>
                      <a:pt x="227" y="44"/>
                      <a:pt x="225" y="50"/>
                      <a:pt x="225" y="50"/>
                    </a:cubicBezTo>
                    <a:cubicBezTo>
                      <a:pt x="226" y="75"/>
                      <a:pt x="226" y="100"/>
                      <a:pt x="228" y="125"/>
                    </a:cubicBezTo>
                    <a:cubicBezTo>
                      <a:pt x="228" y="128"/>
                      <a:pt x="229" y="118"/>
                      <a:pt x="231" y="116"/>
                    </a:cubicBezTo>
                    <a:cubicBezTo>
                      <a:pt x="233" y="114"/>
                      <a:pt x="237" y="114"/>
                      <a:pt x="240" y="113"/>
                    </a:cubicBezTo>
                    <a:cubicBezTo>
                      <a:pt x="258" y="114"/>
                      <a:pt x="276" y="112"/>
                      <a:pt x="294" y="116"/>
                    </a:cubicBezTo>
                    <a:cubicBezTo>
                      <a:pt x="302" y="118"/>
                      <a:pt x="293" y="173"/>
                      <a:pt x="288" y="200"/>
                    </a:cubicBezTo>
                    <a:cubicBezTo>
                      <a:pt x="302" y="209"/>
                      <a:pt x="308" y="218"/>
                      <a:pt x="321" y="227"/>
                    </a:cubicBezTo>
                    <a:cubicBezTo>
                      <a:pt x="330" y="241"/>
                      <a:pt x="330" y="253"/>
                      <a:pt x="345" y="263"/>
                    </a:cubicBezTo>
                    <a:cubicBezTo>
                      <a:pt x="350" y="279"/>
                      <a:pt x="355" y="278"/>
                      <a:pt x="351" y="296"/>
                    </a:cubicBezTo>
                    <a:cubicBezTo>
                      <a:pt x="325" y="287"/>
                      <a:pt x="366" y="301"/>
                      <a:pt x="324" y="290"/>
                    </a:cubicBezTo>
                    <a:cubicBezTo>
                      <a:pt x="318" y="288"/>
                      <a:pt x="306" y="284"/>
                      <a:pt x="306" y="284"/>
                    </a:cubicBezTo>
                    <a:cubicBezTo>
                      <a:pt x="303" y="274"/>
                      <a:pt x="290" y="264"/>
                      <a:pt x="279" y="260"/>
                    </a:cubicBezTo>
                    <a:cubicBezTo>
                      <a:pt x="260" y="232"/>
                      <a:pt x="274" y="243"/>
                      <a:pt x="231" y="239"/>
                    </a:cubicBezTo>
                    <a:cubicBezTo>
                      <a:pt x="212" y="226"/>
                      <a:pt x="198" y="232"/>
                      <a:pt x="177" y="239"/>
                    </a:cubicBezTo>
                    <a:cubicBezTo>
                      <a:pt x="167" y="242"/>
                      <a:pt x="150" y="254"/>
                      <a:pt x="150" y="254"/>
                    </a:cubicBezTo>
                    <a:cubicBezTo>
                      <a:pt x="151" y="257"/>
                      <a:pt x="150" y="261"/>
                      <a:pt x="153" y="263"/>
                    </a:cubicBezTo>
                    <a:cubicBezTo>
                      <a:pt x="157" y="266"/>
                      <a:pt x="166" y="262"/>
                      <a:pt x="168" y="266"/>
                    </a:cubicBezTo>
                    <a:cubicBezTo>
                      <a:pt x="173" y="275"/>
                      <a:pt x="168" y="286"/>
                      <a:pt x="171" y="296"/>
                    </a:cubicBezTo>
                    <a:cubicBezTo>
                      <a:pt x="173" y="302"/>
                      <a:pt x="200" y="318"/>
                      <a:pt x="207" y="320"/>
                    </a:cubicBezTo>
                    <a:cubicBezTo>
                      <a:pt x="229" y="386"/>
                      <a:pt x="193" y="406"/>
                      <a:pt x="144" y="422"/>
                    </a:cubicBezTo>
                    <a:cubicBezTo>
                      <a:pt x="129" y="421"/>
                      <a:pt x="114" y="421"/>
                      <a:pt x="99" y="419"/>
                    </a:cubicBezTo>
                    <a:cubicBezTo>
                      <a:pt x="91" y="418"/>
                      <a:pt x="75" y="413"/>
                      <a:pt x="75" y="413"/>
                    </a:cubicBezTo>
                    <a:cubicBezTo>
                      <a:pt x="65" y="406"/>
                      <a:pt x="60" y="398"/>
                      <a:pt x="51" y="389"/>
                    </a:cubicBezTo>
                    <a:cubicBezTo>
                      <a:pt x="46" y="375"/>
                      <a:pt x="43" y="372"/>
                      <a:pt x="30" y="380"/>
                    </a:cubicBezTo>
                    <a:cubicBezTo>
                      <a:pt x="31" y="400"/>
                      <a:pt x="8" y="481"/>
                      <a:pt x="48" y="494"/>
                    </a:cubicBezTo>
                    <a:cubicBezTo>
                      <a:pt x="49" y="498"/>
                      <a:pt x="48" y="503"/>
                      <a:pt x="51" y="506"/>
                    </a:cubicBezTo>
                    <a:cubicBezTo>
                      <a:pt x="56" y="511"/>
                      <a:pt x="69" y="518"/>
                      <a:pt x="69" y="518"/>
                    </a:cubicBezTo>
                    <a:cubicBezTo>
                      <a:pt x="78" y="532"/>
                      <a:pt x="83" y="542"/>
                      <a:pt x="96" y="551"/>
                    </a:cubicBezTo>
                    <a:cubicBezTo>
                      <a:pt x="104" y="574"/>
                      <a:pt x="102" y="570"/>
                      <a:pt x="126" y="575"/>
                    </a:cubicBezTo>
                    <a:cubicBezTo>
                      <a:pt x="165" y="633"/>
                      <a:pt x="131" y="593"/>
                      <a:pt x="282" y="596"/>
                    </a:cubicBezTo>
                    <a:cubicBezTo>
                      <a:pt x="275" y="601"/>
                      <a:pt x="269" y="607"/>
                      <a:pt x="261" y="611"/>
                    </a:cubicBezTo>
                    <a:cubicBezTo>
                      <a:pt x="255" y="614"/>
                      <a:pt x="243" y="617"/>
                      <a:pt x="243" y="617"/>
                    </a:cubicBezTo>
                    <a:cubicBezTo>
                      <a:pt x="233" y="618"/>
                      <a:pt x="229" y="628"/>
                      <a:pt x="213" y="627"/>
                    </a:cubicBezTo>
                    <a:cubicBezTo>
                      <a:pt x="198" y="627"/>
                      <a:pt x="170" y="622"/>
                      <a:pt x="153" y="617"/>
                    </a:cubicBezTo>
                    <a:cubicBezTo>
                      <a:pt x="146" y="615"/>
                      <a:pt x="113" y="599"/>
                      <a:pt x="113" y="599"/>
                    </a:cubicBezTo>
                    <a:cubicBezTo>
                      <a:pt x="98" y="590"/>
                      <a:pt x="75" y="578"/>
                      <a:pt x="55" y="557"/>
                    </a:cubicBezTo>
                    <a:cubicBezTo>
                      <a:pt x="43" y="544"/>
                      <a:pt x="18" y="502"/>
                      <a:pt x="9" y="476"/>
                    </a:cubicBezTo>
                    <a:cubicBezTo>
                      <a:pt x="0" y="457"/>
                      <a:pt x="2" y="449"/>
                      <a:pt x="1" y="437"/>
                    </a:cubicBezTo>
                    <a:cubicBezTo>
                      <a:pt x="0" y="425"/>
                      <a:pt x="0" y="416"/>
                      <a:pt x="1" y="401"/>
                    </a:cubicBezTo>
                    <a:cubicBezTo>
                      <a:pt x="2" y="386"/>
                      <a:pt x="0" y="369"/>
                      <a:pt x="7" y="349"/>
                    </a:cubicBezTo>
                    <a:cubicBezTo>
                      <a:pt x="14" y="329"/>
                      <a:pt x="26" y="303"/>
                      <a:pt x="45" y="281"/>
                    </a:cubicBezTo>
                    <a:cubicBezTo>
                      <a:pt x="64" y="259"/>
                      <a:pt x="102" y="230"/>
                      <a:pt x="119" y="215"/>
                    </a:cubicBezTo>
                    <a:cubicBezTo>
                      <a:pt x="123" y="203"/>
                      <a:pt x="139" y="198"/>
                      <a:pt x="149" y="191"/>
                    </a:cubicBezTo>
                    <a:cubicBezTo>
                      <a:pt x="155" y="185"/>
                      <a:pt x="154" y="200"/>
                      <a:pt x="153" y="185"/>
                    </a:cubicBezTo>
                    <a:cubicBezTo>
                      <a:pt x="153" y="179"/>
                      <a:pt x="151" y="166"/>
                      <a:pt x="150" y="152"/>
                    </a:cubicBezTo>
                    <a:cubicBezTo>
                      <a:pt x="149" y="138"/>
                      <a:pt x="147" y="112"/>
                      <a:pt x="150" y="101"/>
                    </a:cubicBezTo>
                    <a:cubicBezTo>
                      <a:pt x="151" y="91"/>
                      <a:pt x="168" y="86"/>
                      <a:pt x="168" y="86"/>
                    </a:cubicBezTo>
                    <a:cubicBezTo>
                      <a:pt x="171" y="49"/>
                      <a:pt x="170" y="34"/>
                      <a:pt x="204" y="26"/>
                    </a:cubicBezTo>
                    <a:cubicBezTo>
                      <a:pt x="206" y="23"/>
                      <a:pt x="207" y="19"/>
                      <a:pt x="210" y="17"/>
                    </a:cubicBezTo>
                    <a:cubicBezTo>
                      <a:pt x="215" y="14"/>
                      <a:pt x="222" y="13"/>
                      <a:pt x="228" y="11"/>
                    </a:cubicBezTo>
                    <a:cubicBezTo>
                      <a:pt x="231" y="10"/>
                      <a:pt x="241" y="0"/>
                      <a:pt x="246" y="2"/>
                    </a:cubicBezTo>
                    <a:cubicBezTo>
                      <a:pt x="248" y="3"/>
                      <a:pt x="246" y="6"/>
                      <a:pt x="246" y="8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358" name="Freeform 174"/>
              <p:cNvSpPr>
                <a:spLocks/>
              </p:cNvSpPr>
              <p:nvPr/>
            </p:nvSpPr>
            <p:spPr bwMode="auto">
              <a:xfrm>
                <a:off x="5106" y="2258"/>
                <a:ext cx="154" cy="345"/>
              </a:xfrm>
              <a:custGeom>
                <a:avLst/>
                <a:gdLst>
                  <a:gd name="T0" fmla="*/ 140 w 154"/>
                  <a:gd name="T1" fmla="*/ 44 h 345"/>
                  <a:gd name="T2" fmla="*/ 111 w 154"/>
                  <a:gd name="T3" fmla="*/ 47 h 345"/>
                  <a:gd name="T4" fmla="*/ 104 w 154"/>
                  <a:gd name="T5" fmla="*/ 56 h 345"/>
                  <a:gd name="T6" fmla="*/ 95 w 154"/>
                  <a:gd name="T7" fmla="*/ 80 h 345"/>
                  <a:gd name="T8" fmla="*/ 87 w 154"/>
                  <a:gd name="T9" fmla="*/ 111 h 345"/>
                  <a:gd name="T10" fmla="*/ 78 w 154"/>
                  <a:gd name="T11" fmla="*/ 129 h 345"/>
                  <a:gd name="T12" fmla="*/ 83 w 154"/>
                  <a:gd name="T13" fmla="*/ 222 h 345"/>
                  <a:gd name="T14" fmla="*/ 74 w 154"/>
                  <a:gd name="T15" fmla="*/ 237 h 345"/>
                  <a:gd name="T16" fmla="*/ 63 w 154"/>
                  <a:gd name="T17" fmla="*/ 237 h 345"/>
                  <a:gd name="T18" fmla="*/ 33 w 154"/>
                  <a:gd name="T19" fmla="*/ 222 h 345"/>
                  <a:gd name="T20" fmla="*/ 47 w 154"/>
                  <a:gd name="T21" fmla="*/ 201 h 345"/>
                  <a:gd name="T22" fmla="*/ 39 w 154"/>
                  <a:gd name="T23" fmla="*/ 86 h 345"/>
                  <a:gd name="T24" fmla="*/ 35 w 154"/>
                  <a:gd name="T25" fmla="*/ 105 h 345"/>
                  <a:gd name="T26" fmla="*/ 36 w 154"/>
                  <a:gd name="T27" fmla="*/ 257 h 345"/>
                  <a:gd name="T28" fmla="*/ 47 w 154"/>
                  <a:gd name="T29" fmla="*/ 266 h 345"/>
                  <a:gd name="T30" fmla="*/ 59 w 154"/>
                  <a:gd name="T31" fmla="*/ 303 h 345"/>
                  <a:gd name="T32" fmla="*/ 102 w 154"/>
                  <a:gd name="T33" fmla="*/ 312 h 345"/>
                  <a:gd name="T34" fmla="*/ 114 w 154"/>
                  <a:gd name="T35" fmla="*/ 321 h 345"/>
                  <a:gd name="T36" fmla="*/ 123 w 154"/>
                  <a:gd name="T37" fmla="*/ 333 h 345"/>
                  <a:gd name="T38" fmla="*/ 101 w 154"/>
                  <a:gd name="T39" fmla="*/ 338 h 345"/>
                  <a:gd name="T40" fmla="*/ 53 w 154"/>
                  <a:gd name="T41" fmla="*/ 333 h 345"/>
                  <a:gd name="T42" fmla="*/ 24 w 154"/>
                  <a:gd name="T43" fmla="*/ 318 h 345"/>
                  <a:gd name="T44" fmla="*/ 21 w 154"/>
                  <a:gd name="T45" fmla="*/ 297 h 345"/>
                  <a:gd name="T46" fmla="*/ 11 w 154"/>
                  <a:gd name="T47" fmla="*/ 285 h 345"/>
                  <a:gd name="T48" fmla="*/ 8 w 154"/>
                  <a:gd name="T49" fmla="*/ 270 h 345"/>
                  <a:gd name="T50" fmla="*/ 9 w 154"/>
                  <a:gd name="T51" fmla="*/ 69 h 345"/>
                  <a:gd name="T52" fmla="*/ 21 w 154"/>
                  <a:gd name="T53" fmla="*/ 54 h 345"/>
                  <a:gd name="T54" fmla="*/ 32 w 154"/>
                  <a:gd name="T55" fmla="*/ 44 h 345"/>
                  <a:gd name="T56" fmla="*/ 50 w 154"/>
                  <a:gd name="T57" fmla="*/ 20 h 345"/>
                  <a:gd name="T58" fmla="*/ 81 w 154"/>
                  <a:gd name="T59" fmla="*/ 15 h 345"/>
                  <a:gd name="T60" fmla="*/ 107 w 154"/>
                  <a:gd name="T61" fmla="*/ 11 h 345"/>
                  <a:gd name="T62" fmla="*/ 140 w 154"/>
                  <a:gd name="T63" fmla="*/ 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4" h="345">
                    <a:moveTo>
                      <a:pt x="140" y="44"/>
                    </a:moveTo>
                    <a:cubicBezTo>
                      <a:pt x="130" y="44"/>
                      <a:pt x="118" y="40"/>
                      <a:pt x="111" y="47"/>
                    </a:cubicBezTo>
                    <a:cubicBezTo>
                      <a:pt x="98" y="60"/>
                      <a:pt x="123" y="50"/>
                      <a:pt x="104" y="56"/>
                    </a:cubicBezTo>
                    <a:cubicBezTo>
                      <a:pt x="100" y="65"/>
                      <a:pt x="102" y="72"/>
                      <a:pt x="95" y="80"/>
                    </a:cubicBezTo>
                    <a:cubicBezTo>
                      <a:pt x="93" y="98"/>
                      <a:pt x="96" y="100"/>
                      <a:pt x="87" y="111"/>
                    </a:cubicBezTo>
                    <a:cubicBezTo>
                      <a:pt x="86" y="117"/>
                      <a:pt x="82" y="124"/>
                      <a:pt x="78" y="129"/>
                    </a:cubicBezTo>
                    <a:cubicBezTo>
                      <a:pt x="77" y="160"/>
                      <a:pt x="69" y="194"/>
                      <a:pt x="83" y="222"/>
                    </a:cubicBezTo>
                    <a:cubicBezTo>
                      <a:pt x="81" y="228"/>
                      <a:pt x="79" y="232"/>
                      <a:pt x="74" y="237"/>
                    </a:cubicBezTo>
                    <a:cubicBezTo>
                      <a:pt x="71" y="245"/>
                      <a:pt x="70" y="240"/>
                      <a:pt x="63" y="237"/>
                    </a:cubicBezTo>
                    <a:cubicBezTo>
                      <a:pt x="35" y="240"/>
                      <a:pt x="42" y="244"/>
                      <a:pt x="33" y="222"/>
                    </a:cubicBezTo>
                    <a:cubicBezTo>
                      <a:pt x="38" y="213"/>
                      <a:pt x="39" y="209"/>
                      <a:pt x="47" y="201"/>
                    </a:cubicBezTo>
                    <a:cubicBezTo>
                      <a:pt x="54" y="159"/>
                      <a:pt x="66" y="32"/>
                      <a:pt x="39" y="86"/>
                    </a:cubicBezTo>
                    <a:cubicBezTo>
                      <a:pt x="38" y="93"/>
                      <a:pt x="36" y="98"/>
                      <a:pt x="35" y="105"/>
                    </a:cubicBezTo>
                    <a:cubicBezTo>
                      <a:pt x="35" y="156"/>
                      <a:pt x="32" y="207"/>
                      <a:pt x="36" y="257"/>
                    </a:cubicBezTo>
                    <a:cubicBezTo>
                      <a:pt x="42" y="328"/>
                      <a:pt x="54" y="208"/>
                      <a:pt x="47" y="266"/>
                    </a:cubicBezTo>
                    <a:cubicBezTo>
                      <a:pt x="48" y="297"/>
                      <a:pt x="38" y="300"/>
                      <a:pt x="59" y="303"/>
                    </a:cubicBezTo>
                    <a:cubicBezTo>
                      <a:pt x="74" y="310"/>
                      <a:pt x="84" y="311"/>
                      <a:pt x="102" y="312"/>
                    </a:cubicBezTo>
                    <a:cubicBezTo>
                      <a:pt x="105" y="319"/>
                      <a:pt x="107" y="320"/>
                      <a:pt x="114" y="321"/>
                    </a:cubicBezTo>
                    <a:cubicBezTo>
                      <a:pt x="121" y="324"/>
                      <a:pt x="139" y="319"/>
                      <a:pt x="123" y="333"/>
                    </a:cubicBezTo>
                    <a:cubicBezTo>
                      <a:pt x="118" y="337"/>
                      <a:pt x="107" y="338"/>
                      <a:pt x="101" y="338"/>
                    </a:cubicBezTo>
                    <a:cubicBezTo>
                      <a:pt x="83" y="345"/>
                      <a:pt x="70" y="335"/>
                      <a:pt x="53" y="333"/>
                    </a:cubicBezTo>
                    <a:cubicBezTo>
                      <a:pt x="42" y="327"/>
                      <a:pt x="37" y="321"/>
                      <a:pt x="24" y="318"/>
                    </a:cubicBezTo>
                    <a:cubicBezTo>
                      <a:pt x="19" y="312"/>
                      <a:pt x="23" y="302"/>
                      <a:pt x="21" y="297"/>
                    </a:cubicBezTo>
                    <a:cubicBezTo>
                      <a:pt x="19" y="292"/>
                      <a:pt x="13" y="289"/>
                      <a:pt x="11" y="285"/>
                    </a:cubicBezTo>
                    <a:cubicBezTo>
                      <a:pt x="9" y="281"/>
                      <a:pt x="8" y="306"/>
                      <a:pt x="8" y="270"/>
                    </a:cubicBezTo>
                    <a:cubicBezTo>
                      <a:pt x="0" y="240"/>
                      <a:pt x="7" y="105"/>
                      <a:pt x="9" y="69"/>
                    </a:cubicBezTo>
                    <a:cubicBezTo>
                      <a:pt x="11" y="33"/>
                      <a:pt x="17" y="58"/>
                      <a:pt x="21" y="54"/>
                    </a:cubicBezTo>
                    <a:cubicBezTo>
                      <a:pt x="25" y="49"/>
                      <a:pt x="28" y="49"/>
                      <a:pt x="32" y="44"/>
                    </a:cubicBezTo>
                    <a:cubicBezTo>
                      <a:pt x="34" y="34"/>
                      <a:pt x="39" y="22"/>
                      <a:pt x="50" y="20"/>
                    </a:cubicBezTo>
                    <a:cubicBezTo>
                      <a:pt x="59" y="15"/>
                      <a:pt x="71" y="16"/>
                      <a:pt x="81" y="15"/>
                    </a:cubicBezTo>
                    <a:cubicBezTo>
                      <a:pt x="90" y="13"/>
                      <a:pt x="98" y="12"/>
                      <a:pt x="107" y="11"/>
                    </a:cubicBezTo>
                    <a:cubicBezTo>
                      <a:pt x="154" y="12"/>
                      <a:pt x="144" y="0"/>
                      <a:pt x="140" y="4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359" name="Freeform 175"/>
              <p:cNvSpPr>
                <a:spLocks/>
              </p:cNvSpPr>
              <p:nvPr/>
            </p:nvSpPr>
            <p:spPr bwMode="auto">
              <a:xfrm>
                <a:off x="5546" y="2652"/>
                <a:ext cx="84" cy="110"/>
              </a:xfrm>
              <a:custGeom>
                <a:avLst/>
                <a:gdLst>
                  <a:gd name="T0" fmla="*/ 84 w 84"/>
                  <a:gd name="T1" fmla="*/ 0 h 110"/>
                  <a:gd name="T2" fmla="*/ 70 w 84"/>
                  <a:gd name="T3" fmla="*/ 18 h 110"/>
                  <a:gd name="T4" fmla="*/ 64 w 84"/>
                  <a:gd name="T5" fmla="*/ 64 h 110"/>
                  <a:gd name="T6" fmla="*/ 50 w 84"/>
                  <a:gd name="T7" fmla="*/ 84 h 110"/>
                  <a:gd name="T8" fmla="*/ 38 w 84"/>
                  <a:gd name="T9" fmla="*/ 110 h 110"/>
                  <a:gd name="T10" fmla="*/ 0 w 84"/>
                  <a:gd name="T11" fmla="*/ 80 h 110"/>
                  <a:gd name="T12" fmla="*/ 30 w 84"/>
                  <a:gd name="T13" fmla="*/ 62 h 110"/>
                  <a:gd name="T14" fmla="*/ 40 w 84"/>
                  <a:gd name="T15" fmla="*/ 34 h 110"/>
                  <a:gd name="T16" fmla="*/ 58 w 84"/>
                  <a:gd name="T17" fmla="*/ 18 h 110"/>
                  <a:gd name="T18" fmla="*/ 72 w 84"/>
                  <a:gd name="T19" fmla="*/ 12 h 110"/>
                  <a:gd name="T20" fmla="*/ 84 w 84"/>
                  <a:gd name="T2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" h="110">
                    <a:moveTo>
                      <a:pt x="84" y="0"/>
                    </a:moveTo>
                    <a:cubicBezTo>
                      <a:pt x="74" y="14"/>
                      <a:pt x="79" y="9"/>
                      <a:pt x="70" y="18"/>
                    </a:cubicBezTo>
                    <a:cubicBezTo>
                      <a:pt x="65" y="33"/>
                      <a:pt x="74" y="49"/>
                      <a:pt x="64" y="64"/>
                    </a:cubicBezTo>
                    <a:cubicBezTo>
                      <a:pt x="67" y="76"/>
                      <a:pt x="61" y="80"/>
                      <a:pt x="50" y="84"/>
                    </a:cubicBezTo>
                    <a:cubicBezTo>
                      <a:pt x="43" y="94"/>
                      <a:pt x="50" y="106"/>
                      <a:pt x="38" y="110"/>
                    </a:cubicBezTo>
                    <a:cubicBezTo>
                      <a:pt x="2" y="106"/>
                      <a:pt x="5" y="109"/>
                      <a:pt x="0" y="80"/>
                    </a:cubicBezTo>
                    <a:cubicBezTo>
                      <a:pt x="4" y="65"/>
                      <a:pt x="17" y="65"/>
                      <a:pt x="30" y="62"/>
                    </a:cubicBezTo>
                    <a:cubicBezTo>
                      <a:pt x="31" y="49"/>
                      <a:pt x="28" y="38"/>
                      <a:pt x="40" y="34"/>
                    </a:cubicBezTo>
                    <a:cubicBezTo>
                      <a:pt x="51" y="17"/>
                      <a:pt x="41" y="30"/>
                      <a:pt x="58" y="18"/>
                    </a:cubicBezTo>
                    <a:cubicBezTo>
                      <a:pt x="62" y="15"/>
                      <a:pt x="72" y="12"/>
                      <a:pt x="72" y="12"/>
                    </a:cubicBez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360" name="Freeform 176"/>
              <p:cNvSpPr>
                <a:spLocks/>
              </p:cNvSpPr>
              <p:nvPr/>
            </p:nvSpPr>
            <p:spPr bwMode="auto">
              <a:xfrm>
                <a:off x="5590" y="2870"/>
                <a:ext cx="154" cy="84"/>
              </a:xfrm>
              <a:custGeom>
                <a:avLst/>
                <a:gdLst>
                  <a:gd name="T0" fmla="*/ 154 w 154"/>
                  <a:gd name="T1" fmla="*/ 12 h 84"/>
                  <a:gd name="T2" fmla="*/ 152 w 154"/>
                  <a:gd name="T3" fmla="*/ 54 h 84"/>
                  <a:gd name="T4" fmla="*/ 130 w 154"/>
                  <a:gd name="T5" fmla="*/ 68 h 84"/>
                  <a:gd name="T6" fmla="*/ 118 w 154"/>
                  <a:gd name="T7" fmla="*/ 78 h 84"/>
                  <a:gd name="T8" fmla="*/ 106 w 154"/>
                  <a:gd name="T9" fmla="*/ 82 h 84"/>
                  <a:gd name="T10" fmla="*/ 40 w 154"/>
                  <a:gd name="T11" fmla="*/ 80 h 84"/>
                  <a:gd name="T12" fmla="*/ 36 w 154"/>
                  <a:gd name="T13" fmla="*/ 68 h 84"/>
                  <a:gd name="T14" fmla="*/ 8 w 154"/>
                  <a:gd name="T15" fmla="*/ 38 h 84"/>
                  <a:gd name="T16" fmla="*/ 2 w 154"/>
                  <a:gd name="T17" fmla="*/ 26 h 84"/>
                  <a:gd name="T18" fmla="*/ 14 w 154"/>
                  <a:gd name="T19" fmla="*/ 22 h 84"/>
                  <a:gd name="T20" fmla="*/ 96 w 154"/>
                  <a:gd name="T21" fmla="*/ 12 h 84"/>
                  <a:gd name="T22" fmla="*/ 138 w 154"/>
                  <a:gd name="T23" fmla="*/ 10 h 84"/>
                  <a:gd name="T24" fmla="*/ 154 w 154"/>
                  <a:gd name="T25" fmla="*/ 1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84">
                    <a:moveTo>
                      <a:pt x="154" y="12"/>
                    </a:moveTo>
                    <a:cubicBezTo>
                      <a:pt x="153" y="26"/>
                      <a:pt x="154" y="40"/>
                      <a:pt x="152" y="54"/>
                    </a:cubicBezTo>
                    <a:cubicBezTo>
                      <a:pt x="151" y="63"/>
                      <a:pt x="130" y="68"/>
                      <a:pt x="130" y="68"/>
                    </a:cubicBezTo>
                    <a:cubicBezTo>
                      <a:pt x="126" y="72"/>
                      <a:pt x="123" y="76"/>
                      <a:pt x="118" y="78"/>
                    </a:cubicBezTo>
                    <a:cubicBezTo>
                      <a:pt x="114" y="80"/>
                      <a:pt x="106" y="82"/>
                      <a:pt x="106" y="82"/>
                    </a:cubicBezTo>
                    <a:cubicBezTo>
                      <a:pt x="84" y="81"/>
                      <a:pt x="62" y="84"/>
                      <a:pt x="40" y="80"/>
                    </a:cubicBezTo>
                    <a:cubicBezTo>
                      <a:pt x="36" y="79"/>
                      <a:pt x="36" y="68"/>
                      <a:pt x="36" y="68"/>
                    </a:cubicBezTo>
                    <a:cubicBezTo>
                      <a:pt x="33" y="46"/>
                      <a:pt x="29" y="42"/>
                      <a:pt x="8" y="38"/>
                    </a:cubicBezTo>
                    <a:cubicBezTo>
                      <a:pt x="8" y="38"/>
                      <a:pt x="0" y="28"/>
                      <a:pt x="2" y="26"/>
                    </a:cubicBezTo>
                    <a:cubicBezTo>
                      <a:pt x="5" y="23"/>
                      <a:pt x="14" y="22"/>
                      <a:pt x="14" y="22"/>
                    </a:cubicBezTo>
                    <a:cubicBezTo>
                      <a:pt x="44" y="25"/>
                      <a:pt x="68" y="21"/>
                      <a:pt x="96" y="12"/>
                    </a:cubicBezTo>
                    <a:cubicBezTo>
                      <a:pt x="104" y="0"/>
                      <a:pt x="138" y="10"/>
                      <a:pt x="138" y="10"/>
                    </a:cubicBezTo>
                    <a:cubicBezTo>
                      <a:pt x="143" y="11"/>
                      <a:pt x="150" y="16"/>
                      <a:pt x="154" y="12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361" name="Freeform 177"/>
              <p:cNvSpPr>
                <a:spLocks/>
              </p:cNvSpPr>
              <p:nvPr/>
            </p:nvSpPr>
            <p:spPr bwMode="auto">
              <a:xfrm>
                <a:off x="5452" y="2912"/>
                <a:ext cx="134" cy="54"/>
              </a:xfrm>
              <a:custGeom>
                <a:avLst/>
                <a:gdLst>
                  <a:gd name="T0" fmla="*/ 134 w 134"/>
                  <a:gd name="T1" fmla="*/ 8 h 54"/>
                  <a:gd name="T2" fmla="*/ 118 w 134"/>
                  <a:gd name="T3" fmla="*/ 18 h 54"/>
                  <a:gd name="T4" fmla="*/ 124 w 134"/>
                  <a:gd name="T5" fmla="*/ 20 h 54"/>
                  <a:gd name="T6" fmla="*/ 106 w 134"/>
                  <a:gd name="T7" fmla="*/ 28 h 54"/>
                  <a:gd name="T8" fmla="*/ 64 w 134"/>
                  <a:gd name="T9" fmla="*/ 42 h 54"/>
                  <a:gd name="T10" fmla="*/ 68 w 134"/>
                  <a:gd name="T11" fmla="*/ 52 h 54"/>
                  <a:gd name="T12" fmla="*/ 14 w 134"/>
                  <a:gd name="T13" fmla="*/ 50 h 54"/>
                  <a:gd name="T14" fmla="*/ 0 w 134"/>
                  <a:gd name="T15" fmla="*/ 24 h 54"/>
                  <a:gd name="T16" fmla="*/ 32 w 134"/>
                  <a:gd name="T17" fmla="*/ 26 h 54"/>
                  <a:gd name="T18" fmla="*/ 86 w 134"/>
                  <a:gd name="T19" fmla="*/ 14 h 54"/>
                  <a:gd name="T20" fmla="*/ 100 w 134"/>
                  <a:gd name="T21" fmla="*/ 0 h 54"/>
                  <a:gd name="T22" fmla="*/ 134 w 134"/>
                  <a:gd name="T23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4" h="54">
                    <a:moveTo>
                      <a:pt x="134" y="8"/>
                    </a:moveTo>
                    <a:cubicBezTo>
                      <a:pt x="120" y="13"/>
                      <a:pt x="124" y="8"/>
                      <a:pt x="118" y="18"/>
                    </a:cubicBezTo>
                    <a:cubicBezTo>
                      <a:pt x="120" y="19"/>
                      <a:pt x="124" y="18"/>
                      <a:pt x="124" y="20"/>
                    </a:cubicBezTo>
                    <a:cubicBezTo>
                      <a:pt x="124" y="27"/>
                      <a:pt x="106" y="28"/>
                      <a:pt x="106" y="28"/>
                    </a:cubicBezTo>
                    <a:cubicBezTo>
                      <a:pt x="114" y="52"/>
                      <a:pt x="85" y="41"/>
                      <a:pt x="64" y="42"/>
                    </a:cubicBezTo>
                    <a:cubicBezTo>
                      <a:pt x="67" y="43"/>
                      <a:pt x="72" y="52"/>
                      <a:pt x="68" y="52"/>
                    </a:cubicBezTo>
                    <a:cubicBezTo>
                      <a:pt x="50" y="54"/>
                      <a:pt x="32" y="51"/>
                      <a:pt x="14" y="50"/>
                    </a:cubicBezTo>
                    <a:cubicBezTo>
                      <a:pt x="24" y="34"/>
                      <a:pt x="16" y="29"/>
                      <a:pt x="0" y="24"/>
                    </a:cubicBezTo>
                    <a:cubicBezTo>
                      <a:pt x="4" y="6"/>
                      <a:pt x="28" y="10"/>
                      <a:pt x="32" y="26"/>
                    </a:cubicBezTo>
                    <a:cubicBezTo>
                      <a:pt x="72" y="22"/>
                      <a:pt x="39" y="17"/>
                      <a:pt x="86" y="14"/>
                    </a:cubicBezTo>
                    <a:cubicBezTo>
                      <a:pt x="88" y="4"/>
                      <a:pt x="91" y="3"/>
                      <a:pt x="100" y="0"/>
                    </a:cubicBezTo>
                    <a:cubicBezTo>
                      <a:pt x="114" y="2"/>
                      <a:pt x="122" y="2"/>
                      <a:pt x="134" y="8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93362" name="Freeform 178"/>
            <p:cNvSpPr>
              <a:spLocks/>
            </p:cNvSpPr>
            <p:nvPr/>
          </p:nvSpPr>
          <p:spPr bwMode="auto">
            <a:xfrm flipH="1">
              <a:off x="799" y="1693"/>
              <a:ext cx="537" cy="350"/>
            </a:xfrm>
            <a:custGeom>
              <a:avLst/>
              <a:gdLst>
                <a:gd name="T0" fmla="*/ 968 w 994"/>
                <a:gd name="T1" fmla="*/ 445 h 532"/>
                <a:gd name="T2" fmla="*/ 925 w 994"/>
                <a:gd name="T3" fmla="*/ 420 h 532"/>
                <a:gd name="T4" fmla="*/ 908 w 994"/>
                <a:gd name="T5" fmla="*/ 408 h 532"/>
                <a:gd name="T6" fmla="*/ 849 w 994"/>
                <a:gd name="T7" fmla="*/ 361 h 532"/>
                <a:gd name="T8" fmla="*/ 838 w 994"/>
                <a:gd name="T9" fmla="*/ 352 h 532"/>
                <a:gd name="T10" fmla="*/ 777 w 994"/>
                <a:gd name="T11" fmla="*/ 319 h 532"/>
                <a:gd name="T12" fmla="*/ 754 w 994"/>
                <a:gd name="T13" fmla="*/ 308 h 532"/>
                <a:gd name="T14" fmla="*/ 689 w 994"/>
                <a:gd name="T15" fmla="*/ 300 h 532"/>
                <a:gd name="T16" fmla="*/ 615 w 994"/>
                <a:gd name="T17" fmla="*/ 284 h 532"/>
                <a:gd name="T18" fmla="*/ 424 w 994"/>
                <a:gd name="T19" fmla="*/ 250 h 532"/>
                <a:gd name="T20" fmla="*/ 371 w 994"/>
                <a:gd name="T21" fmla="*/ 222 h 532"/>
                <a:gd name="T22" fmla="*/ 352 w 994"/>
                <a:gd name="T23" fmla="*/ 199 h 532"/>
                <a:gd name="T24" fmla="*/ 321 w 994"/>
                <a:gd name="T25" fmla="*/ 143 h 532"/>
                <a:gd name="T26" fmla="*/ 263 w 994"/>
                <a:gd name="T27" fmla="*/ 4 h 532"/>
                <a:gd name="T28" fmla="*/ 231 w 994"/>
                <a:gd name="T29" fmla="*/ 35 h 532"/>
                <a:gd name="T30" fmla="*/ 244 w 994"/>
                <a:gd name="T31" fmla="*/ 82 h 532"/>
                <a:gd name="T32" fmla="*/ 251 w 994"/>
                <a:gd name="T33" fmla="*/ 127 h 532"/>
                <a:gd name="T34" fmla="*/ 252 w 994"/>
                <a:gd name="T35" fmla="*/ 152 h 532"/>
                <a:gd name="T36" fmla="*/ 40 w 994"/>
                <a:gd name="T37" fmla="*/ 79 h 532"/>
                <a:gd name="T38" fmla="*/ 25 w 994"/>
                <a:gd name="T39" fmla="*/ 113 h 532"/>
                <a:gd name="T40" fmla="*/ 80 w 994"/>
                <a:gd name="T41" fmla="*/ 142 h 532"/>
                <a:gd name="T42" fmla="*/ 182 w 994"/>
                <a:gd name="T43" fmla="*/ 185 h 532"/>
                <a:gd name="T44" fmla="*/ 75 w 994"/>
                <a:gd name="T45" fmla="*/ 152 h 532"/>
                <a:gd name="T46" fmla="*/ 56 w 994"/>
                <a:gd name="T47" fmla="*/ 175 h 532"/>
                <a:gd name="T48" fmla="*/ 71 w 994"/>
                <a:gd name="T49" fmla="*/ 197 h 532"/>
                <a:gd name="T50" fmla="*/ 116 w 994"/>
                <a:gd name="T51" fmla="*/ 211 h 532"/>
                <a:gd name="T52" fmla="*/ 70 w 994"/>
                <a:gd name="T53" fmla="*/ 226 h 532"/>
                <a:gd name="T54" fmla="*/ 79 w 994"/>
                <a:gd name="T55" fmla="*/ 257 h 532"/>
                <a:gd name="T56" fmla="*/ 69 w 994"/>
                <a:gd name="T57" fmla="*/ 302 h 532"/>
                <a:gd name="T58" fmla="*/ 77 w 994"/>
                <a:gd name="T59" fmla="*/ 319 h 532"/>
                <a:gd name="T60" fmla="*/ 180 w 994"/>
                <a:gd name="T61" fmla="*/ 311 h 532"/>
                <a:gd name="T62" fmla="*/ 207 w 994"/>
                <a:gd name="T63" fmla="*/ 304 h 532"/>
                <a:gd name="T64" fmla="*/ 280 w 994"/>
                <a:gd name="T65" fmla="*/ 288 h 532"/>
                <a:gd name="T66" fmla="*/ 351 w 994"/>
                <a:gd name="T67" fmla="*/ 291 h 532"/>
                <a:gd name="T68" fmla="*/ 489 w 994"/>
                <a:gd name="T69" fmla="*/ 330 h 532"/>
                <a:gd name="T70" fmla="*/ 557 w 994"/>
                <a:gd name="T71" fmla="*/ 340 h 532"/>
                <a:gd name="T72" fmla="*/ 624 w 994"/>
                <a:gd name="T73" fmla="*/ 368 h 532"/>
                <a:gd name="T74" fmla="*/ 678 w 994"/>
                <a:gd name="T75" fmla="*/ 404 h 532"/>
                <a:gd name="T76" fmla="*/ 785 w 994"/>
                <a:gd name="T77" fmla="*/ 463 h 532"/>
                <a:gd name="T78" fmla="*/ 812 w 994"/>
                <a:gd name="T79" fmla="*/ 474 h 532"/>
                <a:gd name="T80" fmla="*/ 847 w 994"/>
                <a:gd name="T81" fmla="*/ 488 h 532"/>
                <a:gd name="T82" fmla="*/ 866 w 994"/>
                <a:gd name="T83" fmla="*/ 495 h 532"/>
                <a:gd name="T84" fmla="*/ 879 w 994"/>
                <a:gd name="T85" fmla="*/ 504 h 532"/>
                <a:gd name="T86" fmla="*/ 957 w 994"/>
                <a:gd name="T87" fmla="*/ 528 h 532"/>
                <a:gd name="T88" fmla="*/ 936 w 994"/>
                <a:gd name="T89" fmla="*/ 504 h 532"/>
                <a:gd name="T90" fmla="*/ 968 w 994"/>
                <a:gd name="T91" fmla="*/ 445 h 5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94" h="532">
                  <a:moveTo>
                    <a:pt x="968" y="445"/>
                  </a:moveTo>
                  <a:cubicBezTo>
                    <a:pt x="964" y="440"/>
                    <a:pt x="928" y="425"/>
                    <a:pt x="925" y="420"/>
                  </a:cubicBezTo>
                  <a:cubicBezTo>
                    <a:pt x="920" y="415"/>
                    <a:pt x="908" y="408"/>
                    <a:pt x="908" y="408"/>
                  </a:cubicBezTo>
                  <a:cubicBezTo>
                    <a:pt x="895" y="397"/>
                    <a:pt x="862" y="370"/>
                    <a:pt x="849" y="361"/>
                  </a:cubicBezTo>
                  <a:cubicBezTo>
                    <a:pt x="846" y="356"/>
                    <a:pt x="838" y="352"/>
                    <a:pt x="838" y="352"/>
                  </a:cubicBezTo>
                  <a:cubicBezTo>
                    <a:pt x="826" y="345"/>
                    <a:pt x="790" y="326"/>
                    <a:pt x="777" y="319"/>
                  </a:cubicBezTo>
                  <a:cubicBezTo>
                    <a:pt x="769" y="318"/>
                    <a:pt x="758" y="314"/>
                    <a:pt x="754" y="308"/>
                  </a:cubicBezTo>
                  <a:cubicBezTo>
                    <a:pt x="739" y="303"/>
                    <a:pt x="705" y="305"/>
                    <a:pt x="689" y="300"/>
                  </a:cubicBezTo>
                  <a:cubicBezTo>
                    <a:pt x="667" y="296"/>
                    <a:pt x="660" y="292"/>
                    <a:pt x="615" y="284"/>
                  </a:cubicBezTo>
                  <a:cubicBezTo>
                    <a:pt x="576" y="279"/>
                    <a:pt x="465" y="261"/>
                    <a:pt x="424" y="250"/>
                  </a:cubicBezTo>
                  <a:cubicBezTo>
                    <a:pt x="412" y="244"/>
                    <a:pt x="382" y="231"/>
                    <a:pt x="371" y="222"/>
                  </a:cubicBezTo>
                  <a:cubicBezTo>
                    <a:pt x="359" y="219"/>
                    <a:pt x="361" y="212"/>
                    <a:pt x="352" y="199"/>
                  </a:cubicBezTo>
                  <a:lnTo>
                    <a:pt x="321" y="143"/>
                  </a:lnTo>
                  <a:cubicBezTo>
                    <a:pt x="309" y="116"/>
                    <a:pt x="279" y="22"/>
                    <a:pt x="263" y="4"/>
                  </a:cubicBezTo>
                  <a:cubicBezTo>
                    <a:pt x="246" y="0"/>
                    <a:pt x="235" y="15"/>
                    <a:pt x="231" y="35"/>
                  </a:cubicBezTo>
                  <a:cubicBezTo>
                    <a:pt x="225" y="48"/>
                    <a:pt x="240" y="66"/>
                    <a:pt x="244" y="82"/>
                  </a:cubicBezTo>
                  <a:cubicBezTo>
                    <a:pt x="247" y="97"/>
                    <a:pt x="250" y="115"/>
                    <a:pt x="251" y="127"/>
                  </a:cubicBezTo>
                  <a:cubicBezTo>
                    <a:pt x="252" y="137"/>
                    <a:pt x="254" y="144"/>
                    <a:pt x="252" y="152"/>
                  </a:cubicBezTo>
                  <a:cubicBezTo>
                    <a:pt x="237" y="175"/>
                    <a:pt x="57" y="93"/>
                    <a:pt x="40" y="79"/>
                  </a:cubicBezTo>
                  <a:cubicBezTo>
                    <a:pt x="0" y="82"/>
                    <a:pt x="29" y="88"/>
                    <a:pt x="25" y="113"/>
                  </a:cubicBezTo>
                  <a:cubicBezTo>
                    <a:pt x="32" y="123"/>
                    <a:pt x="54" y="130"/>
                    <a:pt x="80" y="142"/>
                  </a:cubicBezTo>
                  <a:cubicBezTo>
                    <a:pt x="106" y="154"/>
                    <a:pt x="183" y="183"/>
                    <a:pt x="182" y="185"/>
                  </a:cubicBezTo>
                  <a:cubicBezTo>
                    <a:pt x="181" y="187"/>
                    <a:pt x="96" y="154"/>
                    <a:pt x="75" y="152"/>
                  </a:cubicBezTo>
                  <a:cubicBezTo>
                    <a:pt x="54" y="150"/>
                    <a:pt x="57" y="168"/>
                    <a:pt x="56" y="175"/>
                  </a:cubicBezTo>
                  <a:cubicBezTo>
                    <a:pt x="55" y="182"/>
                    <a:pt x="61" y="191"/>
                    <a:pt x="71" y="197"/>
                  </a:cubicBezTo>
                  <a:cubicBezTo>
                    <a:pt x="81" y="203"/>
                    <a:pt x="116" y="206"/>
                    <a:pt x="116" y="211"/>
                  </a:cubicBezTo>
                  <a:cubicBezTo>
                    <a:pt x="116" y="216"/>
                    <a:pt x="76" y="218"/>
                    <a:pt x="70" y="226"/>
                  </a:cubicBezTo>
                  <a:cubicBezTo>
                    <a:pt x="64" y="234"/>
                    <a:pt x="79" y="244"/>
                    <a:pt x="79" y="257"/>
                  </a:cubicBezTo>
                  <a:cubicBezTo>
                    <a:pt x="79" y="269"/>
                    <a:pt x="70" y="292"/>
                    <a:pt x="69" y="302"/>
                  </a:cubicBezTo>
                  <a:cubicBezTo>
                    <a:pt x="88" y="309"/>
                    <a:pt x="58" y="317"/>
                    <a:pt x="77" y="319"/>
                  </a:cubicBezTo>
                  <a:cubicBezTo>
                    <a:pt x="96" y="320"/>
                    <a:pt x="158" y="314"/>
                    <a:pt x="180" y="311"/>
                  </a:cubicBezTo>
                  <a:cubicBezTo>
                    <a:pt x="202" y="308"/>
                    <a:pt x="191" y="308"/>
                    <a:pt x="207" y="304"/>
                  </a:cubicBezTo>
                  <a:cubicBezTo>
                    <a:pt x="237" y="301"/>
                    <a:pt x="256" y="289"/>
                    <a:pt x="280" y="288"/>
                  </a:cubicBezTo>
                  <a:cubicBezTo>
                    <a:pt x="304" y="285"/>
                    <a:pt x="317" y="283"/>
                    <a:pt x="351" y="291"/>
                  </a:cubicBezTo>
                  <a:cubicBezTo>
                    <a:pt x="378" y="296"/>
                    <a:pt x="455" y="323"/>
                    <a:pt x="489" y="330"/>
                  </a:cubicBezTo>
                  <a:cubicBezTo>
                    <a:pt x="508" y="334"/>
                    <a:pt x="542" y="335"/>
                    <a:pt x="557" y="340"/>
                  </a:cubicBezTo>
                  <a:cubicBezTo>
                    <a:pt x="579" y="346"/>
                    <a:pt x="606" y="359"/>
                    <a:pt x="624" y="368"/>
                  </a:cubicBezTo>
                  <a:cubicBezTo>
                    <a:pt x="641" y="380"/>
                    <a:pt x="660" y="396"/>
                    <a:pt x="678" y="404"/>
                  </a:cubicBezTo>
                  <a:cubicBezTo>
                    <a:pt x="715" y="421"/>
                    <a:pt x="752" y="439"/>
                    <a:pt x="785" y="463"/>
                  </a:cubicBezTo>
                  <a:cubicBezTo>
                    <a:pt x="797" y="466"/>
                    <a:pt x="801" y="471"/>
                    <a:pt x="812" y="474"/>
                  </a:cubicBezTo>
                  <a:cubicBezTo>
                    <a:pt x="824" y="479"/>
                    <a:pt x="836" y="480"/>
                    <a:pt x="847" y="488"/>
                  </a:cubicBezTo>
                  <a:cubicBezTo>
                    <a:pt x="853" y="489"/>
                    <a:pt x="861" y="491"/>
                    <a:pt x="866" y="495"/>
                  </a:cubicBezTo>
                  <a:cubicBezTo>
                    <a:pt x="871" y="497"/>
                    <a:pt x="879" y="504"/>
                    <a:pt x="879" y="504"/>
                  </a:cubicBezTo>
                  <a:cubicBezTo>
                    <a:pt x="893" y="509"/>
                    <a:pt x="948" y="528"/>
                    <a:pt x="957" y="528"/>
                  </a:cubicBezTo>
                  <a:cubicBezTo>
                    <a:pt x="976" y="532"/>
                    <a:pt x="940" y="520"/>
                    <a:pt x="936" y="504"/>
                  </a:cubicBezTo>
                  <a:cubicBezTo>
                    <a:pt x="940" y="485"/>
                    <a:pt x="994" y="474"/>
                    <a:pt x="968" y="445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63" name="Freeform 179"/>
            <p:cNvSpPr>
              <a:spLocks/>
            </p:cNvSpPr>
            <p:nvPr/>
          </p:nvSpPr>
          <p:spPr bwMode="auto">
            <a:xfrm rot="-4198706" flipH="1" flipV="1">
              <a:off x="1026" y="1682"/>
              <a:ext cx="280" cy="327"/>
            </a:xfrm>
            <a:custGeom>
              <a:avLst/>
              <a:gdLst>
                <a:gd name="T0" fmla="*/ 249 w 424"/>
                <a:gd name="T1" fmla="*/ 352 h 606"/>
                <a:gd name="T2" fmla="*/ 219 w 424"/>
                <a:gd name="T3" fmla="*/ 337 h 606"/>
                <a:gd name="T4" fmla="*/ 0 w 424"/>
                <a:gd name="T5" fmla="*/ 319 h 606"/>
                <a:gd name="T6" fmla="*/ 27 w 424"/>
                <a:gd name="T7" fmla="*/ 304 h 606"/>
                <a:gd name="T8" fmla="*/ 180 w 424"/>
                <a:gd name="T9" fmla="*/ 313 h 606"/>
                <a:gd name="T10" fmla="*/ 234 w 424"/>
                <a:gd name="T11" fmla="*/ 322 h 606"/>
                <a:gd name="T12" fmla="*/ 222 w 424"/>
                <a:gd name="T13" fmla="*/ 295 h 606"/>
                <a:gd name="T14" fmla="*/ 219 w 424"/>
                <a:gd name="T15" fmla="*/ 268 h 606"/>
                <a:gd name="T16" fmla="*/ 216 w 424"/>
                <a:gd name="T17" fmla="*/ 250 h 606"/>
                <a:gd name="T18" fmla="*/ 207 w 424"/>
                <a:gd name="T19" fmla="*/ 184 h 606"/>
                <a:gd name="T20" fmla="*/ 204 w 424"/>
                <a:gd name="T21" fmla="*/ 157 h 606"/>
                <a:gd name="T22" fmla="*/ 183 w 424"/>
                <a:gd name="T23" fmla="*/ 22 h 606"/>
                <a:gd name="T24" fmla="*/ 171 w 424"/>
                <a:gd name="T25" fmla="*/ 4 h 606"/>
                <a:gd name="T26" fmla="*/ 180 w 424"/>
                <a:gd name="T27" fmla="*/ 10 h 606"/>
                <a:gd name="T28" fmla="*/ 198 w 424"/>
                <a:gd name="T29" fmla="*/ 124 h 606"/>
                <a:gd name="T30" fmla="*/ 210 w 424"/>
                <a:gd name="T31" fmla="*/ 160 h 606"/>
                <a:gd name="T32" fmla="*/ 216 w 424"/>
                <a:gd name="T33" fmla="*/ 178 h 606"/>
                <a:gd name="T34" fmla="*/ 240 w 424"/>
                <a:gd name="T35" fmla="*/ 268 h 606"/>
                <a:gd name="T36" fmla="*/ 243 w 424"/>
                <a:gd name="T37" fmla="*/ 304 h 606"/>
                <a:gd name="T38" fmla="*/ 255 w 424"/>
                <a:gd name="T39" fmla="*/ 322 h 606"/>
                <a:gd name="T40" fmla="*/ 264 w 424"/>
                <a:gd name="T41" fmla="*/ 343 h 606"/>
                <a:gd name="T42" fmla="*/ 282 w 424"/>
                <a:gd name="T43" fmla="*/ 355 h 606"/>
                <a:gd name="T44" fmla="*/ 300 w 424"/>
                <a:gd name="T45" fmla="*/ 388 h 606"/>
                <a:gd name="T46" fmla="*/ 327 w 424"/>
                <a:gd name="T47" fmla="*/ 403 h 606"/>
                <a:gd name="T48" fmla="*/ 351 w 424"/>
                <a:gd name="T49" fmla="*/ 460 h 606"/>
                <a:gd name="T50" fmla="*/ 357 w 424"/>
                <a:gd name="T51" fmla="*/ 469 h 606"/>
                <a:gd name="T52" fmla="*/ 366 w 424"/>
                <a:gd name="T53" fmla="*/ 475 h 606"/>
                <a:gd name="T54" fmla="*/ 402 w 424"/>
                <a:gd name="T55" fmla="*/ 538 h 606"/>
                <a:gd name="T56" fmla="*/ 390 w 424"/>
                <a:gd name="T57" fmla="*/ 583 h 606"/>
                <a:gd name="T58" fmla="*/ 384 w 424"/>
                <a:gd name="T59" fmla="*/ 574 h 606"/>
                <a:gd name="T60" fmla="*/ 375 w 424"/>
                <a:gd name="T61" fmla="*/ 568 h 606"/>
                <a:gd name="T62" fmla="*/ 348 w 424"/>
                <a:gd name="T63" fmla="*/ 526 h 606"/>
                <a:gd name="T64" fmla="*/ 285 w 424"/>
                <a:gd name="T65" fmla="*/ 430 h 606"/>
                <a:gd name="T66" fmla="*/ 297 w 424"/>
                <a:gd name="T67" fmla="*/ 415 h 606"/>
                <a:gd name="T68" fmla="*/ 249 w 424"/>
                <a:gd name="T69" fmla="*/ 352 h 6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424" h="606">
                  <a:moveTo>
                    <a:pt x="249" y="352"/>
                  </a:moveTo>
                  <a:cubicBezTo>
                    <a:pt x="228" y="338"/>
                    <a:pt x="238" y="342"/>
                    <a:pt x="219" y="337"/>
                  </a:cubicBezTo>
                  <a:cubicBezTo>
                    <a:pt x="166" y="302"/>
                    <a:pt x="24" y="319"/>
                    <a:pt x="0" y="319"/>
                  </a:cubicBezTo>
                  <a:cubicBezTo>
                    <a:pt x="9" y="313"/>
                    <a:pt x="18" y="310"/>
                    <a:pt x="27" y="304"/>
                  </a:cubicBezTo>
                  <a:cubicBezTo>
                    <a:pt x="93" y="306"/>
                    <a:pt x="122" y="309"/>
                    <a:pt x="180" y="313"/>
                  </a:cubicBezTo>
                  <a:cubicBezTo>
                    <a:pt x="197" y="319"/>
                    <a:pt x="216" y="320"/>
                    <a:pt x="234" y="322"/>
                  </a:cubicBezTo>
                  <a:cubicBezTo>
                    <a:pt x="227" y="301"/>
                    <a:pt x="232" y="309"/>
                    <a:pt x="222" y="295"/>
                  </a:cubicBezTo>
                  <a:cubicBezTo>
                    <a:pt x="230" y="283"/>
                    <a:pt x="227" y="280"/>
                    <a:pt x="219" y="268"/>
                  </a:cubicBezTo>
                  <a:cubicBezTo>
                    <a:pt x="227" y="244"/>
                    <a:pt x="219" y="275"/>
                    <a:pt x="216" y="250"/>
                  </a:cubicBezTo>
                  <a:cubicBezTo>
                    <a:pt x="206" y="180"/>
                    <a:pt x="225" y="211"/>
                    <a:pt x="207" y="184"/>
                  </a:cubicBezTo>
                  <a:cubicBezTo>
                    <a:pt x="210" y="175"/>
                    <a:pt x="204" y="157"/>
                    <a:pt x="204" y="157"/>
                  </a:cubicBezTo>
                  <a:cubicBezTo>
                    <a:pt x="201" y="109"/>
                    <a:pt x="189" y="70"/>
                    <a:pt x="183" y="22"/>
                  </a:cubicBezTo>
                  <a:cubicBezTo>
                    <a:pt x="182" y="15"/>
                    <a:pt x="171" y="11"/>
                    <a:pt x="171" y="4"/>
                  </a:cubicBezTo>
                  <a:cubicBezTo>
                    <a:pt x="171" y="0"/>
                    <a:pt x="177" y="8"/>
                    <a:pt x="180" y="10"/>
                  </a:cubicBezTo>
                  <a:cubicBezTo>
                    <a:pt x="193" y="49"/>
                    <a:pt x="192" y="83"/>
                    <a:pt x="198" y="124"/>
                  </a:cubicBezTo>
                  <a:cubicBezTo>
                    <a:pt x="200" y="135"/>
                    <a:pt x="206" y="149"/>
                    <a:pt x="210" y="160"/>
                  </a:cubicBezTo>
                  <a:cubicBezTo>
                    <a:pt x="212" y="166"/>
                    <a:pt x="216" y="178"/>
                    <a:pt x="216" y="178"/>
                  </a:cubicBezTo>
                  <a:cubicBezTo>
                    <a:pt x="219" y="209"/>
                    <a:pt x="230" y="239"/>
                    <a:pt x="240" y="268"/>
                  </a:cubicBezTo>
                  <a:cubicBezTo>
                    <a:pt x="241" y="280"/>
                    <a:pt x="240" y="292"/>
                    <a:pt x="243" y="304"/>
                  </a:cubicBezTo>
                  <a:cubicBezTo>
                    <a:pt x="245" y="311"/>
                    <a:pt x="255" y="322"/>
                    <a:pt x="255" y="322"/>
                  </a:cubicBezTo>
                  <a:cubicBezTo>
                    <a:pt x="257" y="330"/>
                    <a:pt x="257" y="337"/>
                    <a:pt x="264" y="343"/>
                  </a:cubicBezTo>
                  <a:cubicBezTo>
                    <a:pt x="269" y="348"/>
                    <a:pt x="282" y="355"/>
                    <a:pt x="282" y="355"/>
                  </a:cubicBezTo>
                  <a:cubicBezTo>
                    <a:pt x="287" y="369"/>
                    <a:pt x="286" y="381"/>
                    <a:pt x="300" y="388"/>
                  </a:cubicBezTo>
                  <a:cubicBezTo>
                    <a:pt x="309" y="393"/>
                    <a:pt x="327" y="403"/>
                    <a:pt x="327" y="403"/>
                  </a:cubicBezTo>
                  <a:cubicBezTo>
                    <a:pt x="331" y="424"/>
                    <a:pt x="332" y="447"/>
                    <a:pt x="351" y="460"/>
                  </a:cubicBezTo>
                  <a:cubicBezTo>
                    <a:pt x="353" y="463"/>
                    <a:pt x="354" y="466"/>
                    <a:pt x="357" y="469"/>
                  </a:cubicBezTo>
                  <a:cubicBezTo>
                    <a:pt x="360" y="472"/>
                    <a:pt x="364" y="472"/>
                    <a:pt x="366" y="475"/>
                  </a:cubicBezTo>
                  <a:cubicBezTo>
                    <a:pt x="381" y="492"/>
                    <a:pt x="395" y="517"/>
                    <a:pt x="402" y="538"/>
                  </a:cubicBezTo>
                  <a:cubicBezTo>
                    <a:pt x="405" y="559"/>
                    <a:pt x="424" y="606"/>
                    <a:pt x="390" y="583"/>
                  </a:cubicBezTo>
                  <a:cubicBezTo>
                    <a:pt x="388" y="580"/>
                    <a:pt x="387" y="577"/>
                    <a:pt x="384" y="574"/>
                  </a:cubicBezTo>
                  <a:cubicBezTo>
                    <a:pt x="381" y="571"/>
                    <a:pt x="377" y="571"/>
                    <a:pt x="375" y="568"/>
                  </a:cubicBezTo>
                  <a:cubicBezTo>
                    <a:pt x="365" y="555"/>
                    <a:pt x="362" y="535"/>
                    <a:pt x="348" y="526"/>
                  </a:cubicBezTo>
                  <a:cubicBezTo>
                    <a:pt x="327" y="494"/>
                    <a:pt x="319" y="453"/>
                    <a:pt x="285" y="430"/>
                  </a:cubicBezTo>
                  <a:cubicBezTo>
                    <a:pt x="274" y="413"/>
                    <a:pt x="303" y="428"/>
                    <a:pt x="297" y="415"/>
                  </a:cubicBezTo>
                  <a:cubicBezTo>
                    <a:pt x="291" y="402"/>
                    <a:pt x="259" y="365"/>
                    <a:pt x="249" y="352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64" name="Freeform 180"/>
            <p:cNvSpPr>
              <a:spLocks/>
            </p:cNvSpPr>
            <p:nvPr/>
          </p:nvSpPr>
          <p:spPr bwMode="auto">
            <a:xfrm flipH="1">
              <a:off x="1231" y="1863"/>
              <a:ext cx="65" cy="9"/>
            </a:xfrm>
            <a:custGeom>
              <a:avLst/>
              <a:gdLst>
                <a:gd name="T0" fmla="*/ 0 w 121"/>
                <a:gd name="T1" fmla="*/ 13 h 13"/>
                <a:gd name="T2" fmla="*/ 91 w 121"/>
                <a:gd name="T3" fmla="*/ 4 h 13"/>
                <a:gd name="T4" fmla="*/ 121 w 121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1" h="13">
                  <a:moveTo>
                    <a:pt x="0" y="13"/>
                  </a:moveTo>
                  <a:cubicBezTo>
                    <a:pt x="15" y="11"/>
                    <a:pt x="66" y="8"/>
                    <a:pt x="91" y="4"/>
                  </a:cubicBezTo>
                  <a:cubicBezTo>
                    <a:pt x="111" y="2"/>
                    <a:pt x="109" y="3"/>
                    <a:pt x="12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65" name="Freeform 181"/>
            <p:cNvSpPr>
              <a:spLocks/>
            </p:cNvSpPr>
            <p:nvPr/>
          </p:nvSpPr>
          <p:spPr bwMode="auto">
            <a:xfrm flipH="1">
              <a:off x="647" y="1856"/>
              <a:ext cx="179" cy="152"/>
            </a:xfrm>
            <a:custGeom>
              <a:avLst/>
              <a:gdLst>
                <a:gd name="T0" fmla="*/ 321 w 331"/>
                <a:gd name="T1" fmla="*/ 120 h 231"/>
                <a:gd name="T2" fmla="*/ 297 w 331"/>
                <a:gd name="T3" fmla="*/ 48 h 231"/>
                <a:gd name="T4" fmla="*/ 273 w 331"/>
                <a:gd name="T5" fmla="*/ 30 h 231"/>
                <a:gd name="T6" fmla="*/ 252 w 331"/>
                <a:gd name="T7" fmla="*/ 12 h 231"/>
                <a:gd name="T8" fmla="*/ 132 w 331"/>
                <a:gd name="T9" fmla="*/ 18 h 231"/>
                <a:gd name="T10" fmla="*/ 126 w 331"/>
                <a:gd name="T11" fmla="*/ 27 h 231"/>
                <a:gd name="T12" fmla="*/ 99 w 331"/>
                <a:gd name="T13" fmla="*/ 30 h 231"/>
                <a:gd name="T14" fmla="*/ 57 w 331"/>
                <a:gd name="T15" fmla="*/ 54 h 231"/>
                <a:gd name="T16" fmla="*/ 39 w 331"/>
                <a:gd name="T17" fmla="*/ 60 h 231"/>
                <a:gd name="T18" fmla="*/ 21 w 331"/>
                <a:gd name="T19" fmla="*/ 84 h 231"/>
                <a:gd name="T20" fmla="*/ 3 w 331"/>
                <a:gd name="T21" fmla="*/ 183 h 231"/>
                <a:gd name="T22" fmla="*/ 42 w 331"/>
                <a:gd name="T23" fmla="*/ 225 h 231"/>
                <a:gd name="T24" fmla="*/ 60 w 331"/>
                <a:gd name="T25" fmla="*/ 213 h 231"/>
                <a:gd name="T26" fmla="*/ 84 w 331"/>
                <a:gd name="T27" fmla="*/ 192 h 231"/>
                <a:gd name="T28" fmla="*/ 135 w 331"/>
                <a:gd name="T29" fmla="*/ 165 h 231"/>
                <a:gd name="T30" fmla="*/ 165 w 331"/>
                <a:gd name="T31" fmla="*/ 138 h 231"/>
                <a:gd name="T32" fmla="*/ 192 w 331"/>
                <a:gd name="T33" fmla="*/ 120 h 231"/>
                <a:gd name="T34" fmla="*/ 240 w 331"/>
                <a:gd name="T35" fmla="*/ 126 h 231"/>
                <a:gd name="T36" fmla="*/ 267 w 331"/>
                <a:gd name="T37" fmla="*/ 138 h 231"/>
                <a:gd name="T38" fmla="*/ 288 w 331"/>
                <a:gd name="T39" fmla="*/ 165 h 231"/>
                <a:gd name="T40" fmla="*/ 306 w 331"/>
                <a:gd name="T41" fmla="*/ 195 h 231"/>
                <a:gd name="T42" fmla="*/ 318 w 331"/>
                <a:gd name="T43" fmla="*/ 213 h 231"/>
                <a:gd name="T44" fmla="*/ 321 w 331"/>
                <a:gd name="T45" fmla="*/ 222 h 231"/>
                <a:gd name="T46" fmla="*/ 321 w 331"/>
                <a:gd name="T47" fmla="*/ 66 h 231"/>
                <a:gd name="T48" fmla="*/ 303 w 331"/>
                <a:gd name="T49" fmla="*/ 57 h 231"/>
                <a:gd name="T50" fmla="*/ 285 w 331"/>
                <a:gd name="T51" fmla="*/ 48 h 231"/>
                <a:gd name="T52" fmla="*/ 282 w 331"/>
                <a:gd name="T53" fmla="*/ 39 h 231"/>
                <a:gd name="T54" fmla="*/ 270 w 331"/>
                <a:gd name="T55" fmla="*/ 33 h 231"/>
                <a:gd name="T56" fmla="*/ 288 w 331"/>
                <a:gd name="T57" fmla="*/ 42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1" h="231">
                  <a:moveTo>
                    <a:pt x="321" y="120"/>
                  </a:moveTo>
                  <a:cubicBezTo>
                    <a:pt x="311" y="89"/>
                    <a:pt x="331" y="59"/>
                    <a:pt x="297" y="48"/>
                  </a:cubicBezTo>
                  <a:cubicBezTo>
                    <a:pt x="290" y="37"/>
                    <a:pt x="284" y="37"/>
                    <a:pt x="273" y="30"/>
                  </a:cubicBezTo>
                  <a:cubicBezTo>
                    <a:pt x="269" y="18"/>
                    <a:pt x="264" y="16"/>
                    <a:pt x="252" y="12"/>
                  </a:cubicBezTo>
                  <a:cubicBezTo>
                    <a:pt x="212" y="13"/>
                    <a:pt x="168" y="0"/>
                    <a:pt x="132" y="18"/>
                  </a:cubicBezTo>
                  <a:cubicBezTo>
                    <a:pt x="129" y="20"/>
                    <a:pt x="129" y="26"/>
                    <a:pt x="126" y="27"/>
                  </a:cubicBezTo>
                  <a:cubicBezTo>
                    <a:pt x="117" y="30"/>
                    <a:pt x="108" y="29"/>
                    <a:pt x="99" y="30"/>
                  </a:cubicBezTo>
                  <a:cubicBezTo>
                    <a:pt x="80" y="36"/>
                    <a:pt x="75" y="46"/>
                    <a:pt x="57" y="54"/>
                  </a:cubicBezTo>
                  <a:cubicBezTo>
                    <a:pt x="51" y="57"/>
                    <a:pt x="39" y="60"/>
                    <a:pt x="39" y="60"/>
                  </a:cubicBezTo>
                  <a:cubicBezTo>
                    <a:pt x="32" y="70"/>
                    <a:pt x="25" y="73"/>
                    <a:pt x="21" y="84"/>
                  </a:cubicBezTo>
                  <a:cubicBezTo>
                    <a:pt x="20" y="101"/>
                    <a:pt x="0" y="160"/>
                    <a:pt x="3" y="183"/>
                  </a:cubicBezTo>
                  <a:cubicBezTo>
                    <a:pt x="6" y="193"/>
                    <a:pt x="38" y="217"/>
                    <a:pt x="42" y="225"/>
                  </a:cubicBezTo>
                  <a:cubicBezTo>
                    <a:pt x="45" y="231"/>
                    <a:pt x="60" y="213"/>
                    <a:pt x="60" y="213"/>
                  </a:cubicBezTo>
                  <a:cubicBezTo>
                    <a:pt x="66" y="204"/>
                    <a:pt x="84" y="192"/>
                    <a:pt x="84" y="192"/>
                  </a:cubicBezTo>
                  <a:cubicBezTo>
                    <a:pt x="95" y="175"/>
                    <a:pt x="118" y="176"/>
                    <a:pt x="135" y="165"/>
                  </a:cubicBezTo>
                  <a:cubicBezTo>
                    <a:pt x="142" y="154"/>
                    <a:pt x="153" y="142"/>
                    <a:pt x="165" y="138"/>
                  </a:cubicBezTo>
                  <a:cubicBezTo>
                    <a:pt x="174" y="129"/>
                    <a:pt x="182" y="127"/>
                    <a:pt x="192" y="120"/>
                  </a:cubicBezTo>
                  <a:cubicBezTo>
                    <a:pt x="196" y="120"/>
                    <a:pt x="229" y="121"/>
                    <a:pt x="240" y="126"/>
                  </a:cubicBezTo>
                  <a:cubicBezTo>
                    <a:pt x="249" y="130"/>
                    <a:pt x="267" y="138"/>
                    <a:pt x="267" y="138"/>
                  </a:cubicBezTo>
                  <a:cubicBezTo>
                    <a:pt x="271" y="153"/>
                    <a:pt x="276" y="157"/>
                    <a:pt x="288" y="165"/>
                  </a:cubicBezTo>
                  <a:cubicBezTo>
                    <a:pt x="292" y="177"/>
                    <a:pt x="299" y="184"/>
                    <a:pt x="306" y="195"/>
                  </a:cubicBezTo>
                  <a:cubicBezTo>
                    <a:pt x="310" y="201"/>
                    <a:pt x="316" y="206"/>
                    <a:pt x="318" y="213"/>
                  </a:cubicBezTo>
                  <a:cubicBezTo>
                    <a:pt x="319" y="216"/>
                    <a:pt x="321" y="225"/>
                    <a:pt x="321" y="222"/>
                  </a:cubicBezTo>
                  <a:cubicBezTo>
                    <a:pt x="322" y="170"/>
                    <a:pt x="321" y="118"/>
                    <a:pt x="321" y="66"/>
                  </a:cubicBezTo>
                  <a:cubicBezTo>
                    <a:pt x="318" y="51"/>
                    <a:pt x="314" y="40"/>
                    <a:pt x="303" y="57"/>
                  </a:cubicBezTo>
                  <a:cubicBezTo>
                    <a:pt x="297" y="55"/>
                    <a:pt x="289" y="53"/>
                    <a:pt x="285" y="48"/>
                  </a:cubicBezTo>
                  <a:cubicBezTo>
                    <a:pt x="283" y="46"/>
                    <a:pt x="284" y="41"/>
                    <a:pt x="282" y="39"/>
                  </a:cubicBezTo>
                  <a:cubicBezTo>
                    <a:pt x="279" y="36"/>
                    <a:pt x="273" y="36"/>
                    <a:pt x="270" y="33"/>
                  </a:cubicBezTo>
                  <a:lnTo>
                    <a:pt x="288" y="42"/>
                  </a:lnTo>
                </a:path>
              </a:pathLst>
            </a:custGeom>
            <a:solidFill>
              <a:srgbClr val="33330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66" name="Freeform 182"/>
            <p:cNvSpPr>
              <a:spLocks/>
            </p:cNvSpPr>
            <p:nvPr/>
          </p:nvSpPr>
          <p:spPr bwMode="auto">
            <a:xfrm flipH="1">
              <a:off x="689" y="1825"/>
              <a:ext cx="98" cy="128"/>
            </a:xfrm>
            <a:custGeom>
              <a:avLst/>
              <a:gdLst>
                <a:gd name="T0" fmla="*/ 162 w 181"/>
                <a:gd name="T1" fmla="*/ 17 h 194"/>
                <a:gd name="T2" fmla="*/ 123 w 181"/>
                <a:gd name="T3" fmla="*/ 125 h 194"/>
                <a:gd name="T4" fmla="*/ 78 w 181"/>
                <a:gd name="T5" fmla="*/ 149 h 194"/>
                <a:gd name="T6" fmla="*/ 60 w 181"/>
                <a:gd name="T7" fmla="*/ 155 h 194"/>
                <a:gd name="T8" fmla="*/ 51 w 181"/>
                <a:gd name="T9" fmla="*/ 158 h 194"/>
                <a:gd name="T10" fmla="*/ 24 w 181"/>
                <a:gd name="T11" fmla="*/ 176 h 194"/>
                <a:gd name="T12" fmla="*/ 0 w 181"/>
                <a:gd name="T13" fmla="*/ 194 h 194"/>
                <a:gd name="T14" fmla="*/ 57 w 181"/>
                <a:gd name="T15" fmla="*/ 119 h 194"/>
                <a:gd name="T16" fmla="*/ 75 w 181"/>
                <a:gd name="T17" fmla="*/ 83 h 194"/>
                <a:gd name="T18" fmla="*/ 102 w 181"/>
                <a:gd name="T19" fmla="*/ 74 h 194"/>
                <a:gd name="T20" fmla="*/ 111 w 181"/>
                <a:gd name="T21" fmla="*/ 71 h 194"/>
                <a:gd name="T22" fmla="*/ 111 w 181"/>
                <a:gd name="T23" fmla="*/ 44 h 194"/>
                <a:gd name="T24" fmla="*/ 105 w 181"/>
                <a:gd name="T25" fmla="*/ 26 h 194"/>
                <a:gd name="T26" fmla="*/ 162 w 181"/>
                <a:gd name="T27" fmla="*/ 17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81" h="194">
                  <a:moveTo>
                    <a:pt x="162" y="17"/>
                  </a:moveTo>
                  <a:cubicBezTo>
                    <a:pt x="159" y="93"/>
                    <a:pt x="181" y="113"/>
                    <a:pt x="123" y="125"/>
                  </a:cubicBezTo>
                  <a:cubicBezTo>
                    <a:pt x="118" y="128"/>
                    <a:pt x="83" y="147"/>
                    <a:pt x="78" y="149"/>
                  </a:cubicBezTo>
                  <a:cubicBezTo>
                    <a:pt x="72" y="151"/>
                    <a:pt x="66" y="153"/>
                    <a:pt x="60" y="155"/>
                  </a:cubicBezTo>
                  <a:cubicBezTo>
                    <a:pt x="57" y="156"/>
                    <a:pt x="51" y="158"/>
                    <a:pt x="51" y="158"/>
                  </a:cubicBezTo>
                  <a:cubicBezTo>
                    <a:pt x="42" y="167"/>
                    <a:pt x="34" y="169"/>
                    <a:pt x="24" y="176"/>
                  </a:cubicBezTo>
                  <a:cubicBezTo>
                    <a:pt x="17" y="187"/>
                    <a:pt x="11" y="187"/>
                    <a:pt x="0" y="194"/>
                  </a:cubicBezTo>
                  <a:cubicBezTo>
                    <a:pt x="13" y="156"/>
                    <a:pt x="21" y="143"/>
                    <a:pt x="57" y="119"/>
                  </a:cubicBezTo>
                  <a:cubicBezTo>
                    <a:pt x="63" y="109"/>
                    <a:pt x="65" y="89"/>
                    <a:pt x="75" y="83"/>
                  </a:cubicBezTo>
                  <a:cubicBezTo>
                    <a:pt x="83" y="78"/>
                    <a:pt x="93" y="77"/>
                    <a:pt x="102" y="74"/>
                  </a:cubicBezTo>
                  <a:cubicBezTo>
                    <a:pt x="105" y="73"/>
                    <a:pt x="111" y="71"/>
                    <a:pt x="111" y="71"/>
                  </a:cubicBezTo>
                  <a:cubicBezTo>
                    <a:pt x="115" y="58"/>
                    <a:pt x="116" y="62"/>
                    <a:pt x="111" y="44"/>
                  </a:cubicBezTo>
                  <a:cubicBezTo>
                    <a:pt x="109" y="38"/>
                    <a:pt x="105" y="26"/>
                    <a:pt x="105" y="26"/>
                  </a:cubicBezTo>
                  <a:cubicBezTo>
                    <a:pt x="114" y="0"/>
                    <a:pt x="105" y="17"/>
                    <a:pt x="162" y="17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67" name="Freeform 183"/>
            <p:cNvSpPr>
              <a:spLocks/>
            </p:cNvSpPr>
            <p:nvPr/>
          </p:nvSpPr>
          <p:spPr bwMode="auto">
            <a:xfrm flipH="1">
              <a:off x="585" y="1840"/>
              <a:ext cx="398" cy="968"/>
            </a:xfrm>
            <a:custGeom>
              <a:avLst/>
              <a:gdLst>
                <a:gd name="T0" fmla="*/ 650 w 783"/>
                <a:gd name="T1" fmla="*/ 203 h 1912"/>
                <a:gd name="T2" fmla="*/ 673 w 783"/>
                <a:gd name="T3" fmla="*/ 441 h 1912"/>
                <a:gd name="T4" fmla="*/ 714 w 783"/>
                <a:gd name="T5" fmla="*/ 636 h 1912"/>
                <a:gd name="T6" fmla="*/ 759 w 783"/>
                <a:gd name="T7" fmla="*/ 824 h 1912"/>
                <a:gd name="T8" fmla="*/ 711 w 783"/>
                <a:gd name="T9" fmla="*/ 957 h 1912"/>
                <a:gd name="T10" fmla="*/ 733 w 783"/>
                <a:gd name="T11" fmla="*/ 1054 h 1912"/>
                <a:gd name="T12" fmla="*/ 768 w 783"/>
                <a:gd name="T13" fmla="*/ 1128 h 1912"/>
                <a:gd name="T14" fmla="*/ 765 w 783"/>
                <a:gd name="T15" fmla="*/ 1453 h 1912"/>
                <a:gd name="T16" fmla="*/ 759 w 783"/>
                <a:gd name="T17" fmla="*/ 1659 h 1912"/>
                <a:gd name="T18" fmla="*/ 682 w 783"/>
                <a:gd name="T19" fmla="*/ 1835 h 1912"/>
                <a:gd name="T20" fmla="*/ 316 w 783"/>
                <a:gd name="T21" fmla="*/ 1835 h 1912"/>
                <a:gd name="T22" fmla="*/ 306 w 783"/>
                <a:gd name="T23" fmla="*/ 1804 h 1912"/>
                <a:gd name="T24" fmla="*/ 160 w 783"/>
                <a:gd name="T25" fmla="*/ 1858 h 1912"/>
                <a:gd name="T26" fmla="*/ 212 w 783"/>
                <a:gd name="T27" fmla="*/ 1512 h 1912"/>
                <a:gd name="T28" fmla="*/ 284 w 783"/>
                <a:gd name="T29" fmla="*/ 1362 h 1912"/>
                <a:gd name="T30" fmla="*/ 382 w 783"/>
                <a:gd name="T31" fmla="*/ 1054 h 1912"/>
                <a:gd name="T32" fmla="*/ 312 w 783"/>
                <a:gd name="T33" fmla="*/ 925 h 1912"/>
                <a:gd name="T34" fmla="*/ 233 w 783"/>
                <a:gd name="T35" fmla="*/ 972 h 1912"/>
                <a:gd name="T36" fmla="*/ 191 w 783"/>
                <a:gd name="T37" fmla="*/ 1031 h 1912"/>
                <a:gd name="T38" fmla="*/ 127 w 783"/>
                <a:gd name="T39" fmla="*/ 836 h 1912"/>
                <a:gd name="T40" fmla="*/ 108 w 783"/>
                <a:gd name="T41" fmla="*/ 621 h 1912"/>
                <a:gd name="T42" fmla="*/ 210 w 783"/>
                <a:gd name="T43" fmla="*/ 574 h 1912"/>
                <a:gd name="T44" fmla="*/ 194 w 783"/>
                <a:gd name="T45" fmla="*/ 508 h 1912"/>
                <a:gd name="T46" fmla="*/ 137 w 783"/>
                <a:gd name="T47" fmla="*/ 469 h 1912"/>
                <a:gd name="T48" fmla="*/ 22 w 783"/>
                <a:gd name="T49" fmla="*/ 445 h 1912"/>
                <a:gd name="T50" fmla="*/ 3 w 783"/>
                <a:gd name="T51" fmla="*/ 363 h 1912"/>
                <a:gd name="T52" fmla="*/ 41 w 783"/>
                <a:gd name="T53" fmla="*/ 55 h 1912"/>
                <a:gd name="T54" fmla="*/ 80 w 783"/>
                <a:gd name="T55" fmla="*/ 16 h 1912"/>
                <a:gd name="T56" fmla="*/ 274 w 783"/>
                <a:gd name="T57" fmla="*/ 109 h 1912"/>
                <a:gd name="T58" fmla="*/ 312 w 783"/>
                <a:gd name="T59" fmla="*/ 125 h 1912"/>
                <a:gd name="T60" fmla="*/ 398 w 783"/>
                <a:gd name="T61" fmla="*/ 109 h 1912"/>
                <a:gd name="T62" fmla="*/ 335 w 783"/>
                <a:gd name="T63" fmla="*/ 203 h 1912"/>
                <a:gd name="T64" fmla="*/ 319 w 783"/>
                <a:gd name="T65" fmla="*/ 238 h 1912"/>
                <a:gd name="T66" fmla="*/ 408 w 783"/>
                <a:gd name="T67" fmla="*/ 273 h 1912"/>
                <a:gd name="T68" fmla="*/ 500 w 783"/>
                <a:gd name="T69" fmla="*/ 199 h 1912"/>
                <a:gd name="T70" fmla="*/ 545 w 783"/>
                <a:gd name="T71" fmla="*/ 156 h 1912"/>
                <a:gd name="T72" fmla="*/ 593 w 783"/>
                <a:gd name="T73" fmla="*/ 105 h 1912"/>
                <a:gd name="T74" fmla="*/ 615 w 783"/>
                <a:gd name="T75" fmla="*/ 62 h 1912"/>
                <a:gd name="T76" fmla="*/ 650 w 783"/>
                <a:gd name="T77" fmla="*/ 125 h 1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783" h="1912">
                  <a:moveTo>
                    <a:pt x="650" y="125"/>
                  </a:moveTo>
                  <a:cubicBezTo>
                    <a:pt x="649" y="151"/>
                    <a:pt x="634" y="186"/>
                    <a:pt x="650" y="203"/>
                  </a:cubicBezTo>
                  <a:cubicBezTo>
                    <a:pt x="656" y="208"/>
                    <a:pt x="669" y="211"/>
                    <a:pt x="669" y="211"/>
                  </a:cubicBezTo>
                  <a:cubicBezTo>
                    <a:pt x="670" y="288"/>
                    <a:pt x="670" y="364"/>
                    <a:pt x="673" y="441"/>
                  </a:cubicBezTo>
                  <a:cubicBezTo>
                    <a:pt x="673" y="459"/>
                    <a:pt x="695" y="488"/>
                    <a:pt x="695" y="488"/>
                  </a:cubicBezTo>
                  <a:cubicBezTo>
                    <a:pt x="697" y="540"/>
                    <a:pt x="700" y="587"/>
                    <a:pt x="714" y="636"/>
                  </a:cubicBezTo>
                  <a:cubicBezTo>
                    <a:pt x="715" y="651"/>
                    <a:pt x="715" y="665"/>
                    <a:pt x="717" y="679"/>
                  </a:cubicBezTo>
                  <a:cubicBezTo>
                    <a:pt x="725" y="711"/>
                    <a:pt x="755" y="785"/>
                    <a:pt x="759" y="824"/>
                  </a:cubicBezTo>
                  <a:cubicBezTo>
                    <a:pt x="776" y="854"/>
                    <a:pt x="760" y="894"/>
                    <a:pt x="736" y="914"/>
                  </a:cubicBezTo>
                  <a:cubicBezTo>
                    <a:pt x="729" y="928"/>
                    <a:pt x="722" y="948"/>
                    <a:pt x="711" y="957"/>
                  </a:cubicBezTo>
                  <a:cubicBezTo>
                    <a:pt x="697" y="983"/>
                    <a:pt x="700" y="1022"/>
                    <a:pt x="720" y="1039"/>
                  </a:cubicBezTo>
                  <a:cubicBezTo>
                    <a:pt x="729" y="1070"/>
                    <a:pt x="716" y="1033"/>
                    <a:pt x="733" y="1054"/>
                  </a:cubicBezTo>
                  <a:cubicBezTo>
                    <a:pt x="770" y="1100"/>
                    <a:pt x="728" y="1063"/>
                    <a:pt x="755" y="1085"/>
                  </a:cubicBezTo>
                  <a:cubicBezTo>
                    <a:pt x="760" y="1101"/>
                    <a:pt x="761" y="1114"/>
                    <a:pt x="768" y="1128"/>
                  </a:cubicBezTo>
                  <a:cubicBezTo>
                    <a:pt x="781" y="1240"/>
                    <a:pt x="778" y="1252"/>
                    <a:pt x="771" y="1429"/>
                  </a:cubicBezTo>
                  <a:cubicBezTo>
                    <a:pt x="771" y="1437"/>
                    <a:pt x="765" y="1453"/>
                    <a:pt x="765" y="1453"/>
                  </a:cubicBezTo>
                  <a:cubicBezTo>
                    <a:pt x="763" y="1488"/>
                    <a:pt x="766" y="1587"/>
                    <a:pt x="743" y="1605"/>
                  </a:cubicBezTo>
                  <a:cubicBezTo>
                    <a:pt x="748" y="1662"/>
                    <a:pt x="749" y="1623"/>
                    <a:pt x="759" y="1659"/>
                  </a:cubicBezTo>
                  <a:cubicBezTo>
                    <a:pt x="755" y="1782"/>
                    <a:pt x="783" y="1801"/>
                    <a:pt x="711" y="1820"/>
                  </a:cubicBezTo>
                  <a:cubicBezTo>
                    <a:pt x="696" y="1833"/>
                    <a:pt x="704" y="1826"/>
                    <a:pt x="682" y="1835"/>
                  </a:cubicBezTo>
                  <a:cubicBezTo>
                    <a:pt x="679" y="1836"/>
                    <a:pt x="673" y="1839"/>
                    <a:pt x="673" y="1839"/>
                  </a:cubicBezTo>
                  <a:cubicBezTo>
                    <a:pt x="554" y="1838"/>
                    <a:pt x="435" y="1843"/>
                    <a:pt x="316" y="1835"/>
                  </a:cubicBezTo>
                  <a:cubicBezTo>
                    <a:pt x="310" y="1835"/>
                    <a:pt x="314" y="1822"/>
                    <a:pt x="312" y="1816"/>
                  </a:cubicBezTo>
                  <a:cubicBezTo>
                    <a:pt x="311" y="1812"/>
                    <a:pt x="308" y="1808"/>
                    <a:pt x="306" y="1804"/>
                  </a:cubicBezTo>
                  <a:cubicBezTo>
                    <a:pt x="297" y="1820"/>
                    <a:pt x="284" y="1903"/>
                    <a:pt x="260" y="1912"/>
                  </a:cubicBezTo>
                  <a:cubicBezTo>
                    <a:pt x="257" y="1904"/>
                    <a:pt x="162" y="1866"/>
                    <a:pt x="160" y="1858"/>
                  </a:cubicBezTo>
                  <a:cubicBezTo>
                    <a:pt x="159" y="1854"/>
                    <a:pt x="140" y="1706"/>
                    <a:pt x="140" y="1706"/>
                  </a:cubicBezTo>
                  <a:cubicBezTo>
                    <a:pt x="132" y="1687"/>
                    <a:pt x="195" y="1557"/>
                    <a:pt x="212" y="1512"/>
                  </a:cubicBezTo>
                  <a:cubicBezTo>
                    <a:pt x="215" y="1504"/>
                    <a:pt x="266" y="1426"/>
                    <a:pt x="266" y="1426"/>
                  </a:cubicBezTo>
                  <a:cubicBezTo>
                    <a:pt x="268" y="1416"/>
                    <a:pt x="271" y="1397"/>
                    <a:pt x="284" y="1362"/>
                  </a:cubicBezTo>
                  <a:cubicBezTo>
                    <a:pt x="297" y="1327"/>
                    <a:pt x="328" y="1269"/>
                    <a:pt x="344" y="1218"/>
                  </a:cubicBezTo>
                  <a:cubicBezTo>
                    <a:pt x="341" y="1205"/>
                    <a:pt x="335" y="1074"/>
                    <a:pt x="382" y="1054"/>
                  </a:cubicBezTo>
                  <a:cubicBezTo>
                    <a:pt x="416" y="1013"/>
                    <a:pt x="365" y="1014"/>
                    <a:pt x="344" y="1011"/>
                  </a:cubicBezTo>
                  <a:cubicBezTo>
                    <a:pt x="318" y="962"/>
                    <a:pt x="373" y="915"/>
                    <a:pt x="312" y="925"/>
                  </a:cubicBezTo>
                  <a:cubicBezTo>
                    <a:pt x="304" y="955"/>
                    <a:pt x="274" y="954"/>
                    <a:pt x="252" y="957"/>
                  </a:cubicBezTo>
                  <a:cubicBezTo>
                    <a:pt x="245" y="962"/>
                    <a:pt x="239" y="967"/>
                    <a:pt x="233" y="972"/>
                  </a:cubicBezTo>
                  <a:cubicBezTo>
                    <a:pt x="229" y="975"/>
                    <a:pt x="232" y="980"/>
                    <a:pt x="229" y="984"/>
                  </a:cubicBezTo>
                  <a:cubicBezTo>
                    <a:pt x="219" y="1007"/>
                    <a:pt x="211" y="1023"/>
                    <a:pt x="191" y="1031"/>
                  </a:cubicBezTo>
                  <a:cubicBezTo>
                    <a:pt x="151" y="1019"/>
                    <a:pt x="174" y="971"/>
                    <a:pt x="137" y="941"/>
                  </a:cubicBezTo>
                  <a:cubicBezTo>
                    <a:pt x="135" y="897"/>
                    <a:pt x="134" y="875"/>
                    <a:pt x="127" y="836"/>
                  </a:cubicBezTo>
                  <a:cubicBezTo>
                    <a:pt x="125" y="746"/>
                    <a:pt x="127" y="748"/>
                    <a:pt x="118" y="691"/>
                  </a:cubicBezTo>
                  <a:cubicBezTo>
                    <a:pt x="116" y="655"/>
                    <a:pt x="108" y="639"/>
                    <a:pt x="108" y="621"/>
                  </a:cubicBezTo>
                  <a:cubicBezTo>
                    <a:pt x="108" y="603"/>
                    <a:pt x="104" y="586"/>
                    <a:pt x="121" y="578"/>
                  </a:cubicBezTo>
                  <a:cubicBezTo>
                    <a:pt x="138" y="570"/>
                    <a:pt x="189" y="580"/>
                    <a:pt x="210" y="574"/>
                  </a:cubicBezTo>
                  <a:cubicBezTo>
                    <a:pt x="224" y="567"/>
                    <a:pt x="258" y="551"/>
                    <a:pt x="252" y="535"/>
                  </a:cubicBezTo>
                  <a:cubicBezTo>
                    <a:pt x="250" y="525"/>
                    <a:pt x="208" y="517"/>
                    <a:pt x="194" y="508"/>
                  </a:cubicBezTo>
                  <a:cubicBezTo>
                    <a:pt x="181" y="498"/>
                    <a:pt x="178" y="483"/>
                    <a:pt x="169" y="476"/>
                  </a:cubicBezTo>
                  <a:cubicBezTo>
                    <a:pt x="159" y="459"/>
                    <a:pt x="152" y="474"/>
                    <a:pt x="137" y="469"/>
                  </a:cubicBezTo>
                  <a:cubicBezTo>
                    <a:pt x="113" y="476"/>
                    <a:pt x="85" y="472"/>
                    <a:pt x="61" y="469"/>
                  </a:cubicBezTo>
                  <a:cubicBezTo>
                    <a:pt x="54" y="461"/>
                    <a:pt x="54" y="449"/>
                    <a:pt x="22" y="445"/>
                  </a:cubicBezTo>
                  <a:cubicBezTo>
                    <a:pt x="17" y="439"/>
                    <a:pt x="22" y="410"/>
                    <a:pt x="22" y="410"/>
                  </a:cubicBezTo>
                  <a:cubicBezTo>
                    <a:pt x="22" y="396"/>
                    <a:pt x="7" y="419"/>
                    <a:pt x="3" y="363"/>
                  </a:cubicBezTo>
                  <a:cubicBezTo>
                    <a:pt x="1" y="312"/>
                    <a:pt x="0" y="152"/>
                    <a:pt x="6" y="102"/>
                  </a:cubicBezTo>
                  <a:cubicBezTo>
                    <a:pt x="13" y="51"/>
                    <a:pt x="33" y="68"/>
                    <a:pt x="41" y="55"/>
                  </a:cubicBezTo>
                  <a:cubicBezTo>
                    <a:pt x="46" y="40"/>
                    <a:pt x="49" y="30"/>
                    <a:pt x="61" y="23"/>
                  </a:cubicBezTo>
                  <a:cubicBezTo>
                    <a:pt x="67" y="20"/>
                    <a:pt x="80" y="16"/>
                    <a:pt x="80" y="16"/>
                  </a:cubicBezTo>
                  <a:cubicBezTo>
                    <a:pt x="237" y="22"/>
                    <a:pt x="133" y="0"/>
                    <a:pt x="194" y="51"/>
                  </a:cubicBezTo>
                  <a:cubicBezTo>
                    <a:pt x="212" y="85"/>
                    <a:pt x="243" y="99"/>
                    <a:pt x="274" y="109"/>
                  </a:cubicBezTo>
                  <a:cubicBezTo>
                    <a:pt x="274" y="109"/>
                    <a:pt x="297" y="118"/>
                    <a:pt x="303" y="121"/>
                  </a:cubicBezTo>
                  <a:cubicBezTo>
                    <a:pt x="306" y="122"/>
                    <a:pt x="312" y="125"/>
                    <a:pt x="312" y="125"/>
                  </a:cubicBezTo>
                  <a:cubicBezTo>
                    <a:pt x="343" y="121"/>
                    <a:pt x="375" y="112"/>
                    <a:pt x="402" y="90"/>
                  </a:cubicBezTo>
                  <a:cubicBezTo>
                    <a:pt x="426" y="98"/>
                    <a:pt x="412" y="104"/>
                    <a:pt x="398" y="109"/>
                  </a:cubicBezTo>
                  <a:cubicBezTo>
                    <a:pt x="377" y="135"/>
                    <a:pt x="358" y="161"/>
                    <a:pt x="341" y="191"/>
                  </a:cubicBezTo>
                  <a:cubicBezTo>
                    <a:pt x="339" y="195"/>
                    <a:pt x="336" y="199"/>
                    <a:pt x="335" y="203"/>
                  </a:cubicBezTo>
                  <a:cubicBezTo>
                    <a:pt x="334" y="207"/>
                    <a:pt x="334" y="211"/>
                    <a:pt x="331" y="215"/>
                  </a:cubicBezTo>
                  <a:cubicBezTo>
                    <a:pt x="327" y="223"/>
                    <a:pt x="319" y="238"/>
                    <a:pt x="319" y="238"/>
                  </a:cubicBezTo>
                  <a:cubicBezTo>
                    <a:pt x="320" y="255"/>
                    <a:pt x="310" y="281"/>
                    <a:pt x="322" y="289"/>
                  </a:cubicBezTo>
                  <a:cubicBezTo>
                    <a:pt x="345" y="305"/>
                    <a:pt x="386" y="292"/>
                    <a:pt x="408" y="273"/>
                  </a:cubicBezTo>
                  <a:cubicBezTo>
                    <a:pt x="426" y="239"/>
                    <a:pt x="446" y="232"/>
                    <a:pt x="472" y="211"/>
                  </a:cubicBezTo>
                  <a:cubicBezTo>
                    <a:pt x="480" y="204"/>
                    <a:pt x="500" y="199"/>
                    <a:pt x="500" y="199"/>
                  </a:cubicBezTo>
                  <a:cubicBezTo>
                    <a:pt x="508" y="190"/>
                    <a:pt x="516" y="171"/>
                    <a:pt x="526" y="164"/>
                  </a:cubicBezTo>
                  <a:cubicBezTo>
                    <a:pt x="532" y="160"/>
                    <a:pt x="540" y="161"/>
                    <a:pt x="545" y="156"/>
                  </a:cubicBezTo>
                  <a:cubicBezTo>
                    <a:pt x="556" y="147"/>
                    <a:pt x="562" y="138"/>
                    <a:pt x="574" y="133"/>
                  </a:cubicBezTo>
                  <a:cubicBezTo>
                    <a:pt x="581" y="118"/>
                    <a:pt x="589" y="121"/>
                    <a:pt x="593" y="105"/>
                  </a:cubicBezTo>
                  <a:cubicBezTo>
                    <a:pt x="591" y="90"/>
                    <a:pt x="577" y="62"/>
                    <a:pt x="577" y="62"/>
                  </a:cubicBezTo>
                  <a:cubicBezTo>
                    <a:pt x="591" y="51"/>
                    <a:pt x="600" y="56"/>
                    <a:pt x="615" y="62"/>
                  </a:cubicBezTo>
                  <a:cubicBezTo>
                    <a:pt x="623" y="77"/>
                    <a:pt x="631" y="96"/>
                    <a:pt x="644" y="102"/>
                  </a:cubicBezTo>
                  <a:cubicBezTo>
                    <a:pt x="652" y="116"/>
                    <a:pt x="650" y="108"/>
                    <a:pt x="650" y="125"/>
                  </a:cubicBezTo>
                  <a:close/>
                </a:path>
              </a:pathLst>
            </a:custGeom>
            <a:solidFill>
              <a:srgbClr val="800000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68" name="Freeform 184"/>
            <p:cNvSpPr>
              <a:spLocks/>
            </p:cNvSpPr>
            <p:nvPr/>
          </p:nvSpPr>
          <p:spPr bwMode="auto">
            <a:xfrm flipH="1">
              <a:off x="668" y="1953"/>
              <a:ext cx="257" cy="380"/>
            </a:xfrm>
            <a:custGeom>
              <a:avLst/>
              <a:gdLst>
                <a:gd name="T0" fmla="*/ 436 w 476"/>
                <a:gd name="T1" fmla="*/ 153 h 576"/>
                <a:gd name="T2" fmla="*/ 418 w 476"/>
                <a:gd name="T3" fmla="*/ 177 h 576"/>
                <a:gd name="T4" fmla="*/ 400 w 476"/>
                <a:gd name="T5" fmla="*/ 183 h 576"/>
                <a:gd name="T6" fmla="*/ 391 w 476"/>
                <a:gd name="T7" fmla="*/ 186 h 576"/>
                <a:gd name="T8" fmla="*/ 379 w 476"/>
                <a:gd name="T9" fmla="*/ 204 h 576"/>
                <a:gd name="T10" fmla="*/ 364 w 476"/>
                <a:gd name="T11" fmla="*/ 234 h 576"/>
                <a:gd name="T12" fmla="*/ 349 w 476"/>
                <a:gd name="T13" fmla="*/ 249 h 576"/>
                <a:gd name="T14" fmla="*/ 331 w 476"/>
                <a:gd name="T15" fmla="*/ 255 h 576"/>
                <a:gd name="T16" fmla="*/ 313 w 476"/>
                <a:gd name="T17" fmla="*/ 282 h 576"/>
                <a:gd name="T18" fmla="*/ 295 w 476"/>
                <a:gd name="T19" fmla="*/ 294 h 576"/>
                <a:gd name="T20" fmla="*/ 256 w 476"/>
                <a:gd name="T21" fmla="*/ 327 h 576"/>
                <a:gd name="T22" fmla="*/ 223 w 476"/>
                <a:gd name="T23" fmla="*/ 417 h 576"/>
                <a:gd name="T24" fmla="*/ 196 w 476"/>
                <a:gd name="T25" fmla="*/ 438 h 576"/>
                <a:gd name="T26" fmla="*/ 133 w 476"/>
                <a:gd name="T27" fmla="*/ 498 h 576"/>
                <a:gd name="T28" fmla="*/ 124 w 476"/>
                <a:gd name="T29" fmla="*/ 516 h 576"/>
                <a:gd name="T30" fmla="*/ 94 w 476"/>
                <a:gd name="T31" fmla="*/ 540 h 576"/>
                <a:gd name="T32" fmla="*/ 76 w 476"/>
                <a:gd name="T33" fmla="*/ 549 h 576"/>
                <a:gd name="T34" fmla="*/ 64 w 476"/>
                <a:gd name="T35" fmla="*/ 576 h 576"/>
                <a:gd name="T36" fmla="*/ 52 w 476"/>
                <a:gd name="T37" fmla="*/ 465 h 576"/>
                <a:gd name="T38" fmla="*/ 49 w 476"/>
                <a:gd name="T39" fmla="*/ 441 h 576"/>
                <a:gd name="T40" fmla="*/ 43 w 476"/>
                <a:gd name="T41" fmla="*/ 429 h 576"/>
                <a:gd name="T42" fmla="*/ 31 w 476"/>
                <a:gd name="T43" fmla="*/ 354 h 576"/>
                <a:gd name="T44" fmla="*/ 16 w 476"/>
                <a:gd name="T45" fmla="*/ 318 h 576"/>
                <a:gd name="T46" fmla="*/ 94 w 476"/>
                <a:gd name="T47" fmla="*/ 285 h 576"/>
                <a:gd name="T48" fmla="*/ 124 w 476"/>
                <a:gd name="T49" fmla="*/ 273 h 576"/>
                <a:gd name="T50" fmla="*/ 142 w 476"/>
                <a:gd name="T51" fmla="*/ 249 h 576"/>
                <a:gd name="T52" fmla="*/ 157 w 476"/>
                <a:gd name="T53" fmla="*/ 234 h 576"/>
                <a:gd name="T54" fmla="*/ 175 w 476"/>
                <a:gd name="T55" fmla="*/ 228 h 576"/>
                <a:gd name="T56" fmla="*/ 196 w 476"/>
                <a:gd name="T57" fmla="*/ 201 h 576"/>
                <a:gd name="T58" fmla="*/ 220 w 476"/>
                <a:gd name="T59" fmla="*/ 171 h 576"/>
                <a:gd name="T60" fmla="*/ 238 w 476"/>
                <a:gd name="T61" fmla="*/ 159 h 576"/>
                <a:gd name="T62" fmla="*/ 247 w 476"/>
                <a:gd name="T63" fmla="*/ 153 h 576"/>
                <a:gd name="T64" fmla="*/ 274 w 476"/>
                <a:gd name="T65" fmla="*/ 120 h 576"/>
                <a:gd name="T66" fmla="*/ 292 w 476"/>
                <a:gd name="T67" fmla="*/ 114 h 576"/>
                <a:gd name="T68" fmla="*/ 313 w 476"/>
                <a:gd name="T69" fmla="*/ 93 h 576"/>
                <a:gd name="T70" fmla="*/ 325 w 476"/>
                <a:gd name="T71" fmla="*/ 111 h 576"/>
                <a:gd name="T72" fmla="*/ 316 w 476"/>
                <a:gd name="T73" fmla="*/ 132 h 576"/>
                <a:gd name="T74" fmla="*/ 319 w 476"/>
                <a:gd name="T75" fmla="*/ 123 h 576"/>
                <a:gd name="T76" fmla="*/ 331 w 476"/>
                <a:gd name="T77" fmla="*/ 105 h 576"/>
                <a:gd name="T78" fmla="*/ 361 w 476"/>
                <a:gd name="T79" fmla="*/ 48 h 576"/>
                <a:gd name="T80" fmla="*/ 382 w 476"/>
                <a:gd name="T81" fmla="*/ 30 h 576"/>
                <a:gd name="T82" fmla="*/ 379 w 476"/>
                <a:gd name="T83" fmla="*/ 21 h 576"/>
                <a:gd name="T84" fmla="*/ 367 w 476"/>
                <a:gd name="T85" fmla="*/ 18 h 576"/>
                <a:gd name="T86" fmla="*/ 388 w 476"/>
                <a:gd name="T87" fmla="*/ 0 h 576"/>
                <a:gd name="T88" fmla="*/ 436 w 476"/>
                <a:gd name="T89" fmla="*/ 6 h 576"/>
                <a:gd name="T90" fmla="*/ 475 w 476"/>
                <a:gd name="T91" fmla="*/ 24 h 576"/>
                <a:gd name="T92" fmla="*/ 463 w 476"/>
                <a:gd name="T93" fmla="*/ 105 h 576"/>
                <a:gd name="T94" fmla="*/ 460 w 476"/>
                <a:gd name="T95" fmla="*/ 138 h 576"/>
                <a:gd name="T96" fmla="*/ 436 w 476"/>
                <a:gd name="T97" fmla="*/ 153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476" h="576">
                  <a:moveTo>
                    <a:pt x="436" y="153"/>
                  </a:moveTo>
                  <a:cubicBezTo>
                    <a:pt x="430" y="162"/>
                    <a:pt x="429" y="172"/>
                    <a:pt x="418" y="177"/>
                  </a:cubicBezTo>
                  <a:cubicBezTo>
                    <a:pt x="412" y="180"/>
                    <a:pt x="406" y="181"/>
                    <a:pt x="400" y="183"/>
                  </a:cubicBezTo>
                  <a:cubicBezTo>
                    <a:pt x="397" y="184"/>
                    <a:pt x="391" y="186"/>
                    <a:pt x="391" y="186"/>
                  </a:cubicBezTo>
                  <a:cubicBezTo>
                    <a:pt x="387" y="192"/>
                    <a:pt x="383" y="198"/>
                    <a:pt x="379" y="204"/>
                  </a:cubicBezTo>
                  <a:cubicBezTo>
                    <a:pt x="368" y="220"/>
                    <a:pt x="384" y="227"/>
                    <a:pt x="364" y="234"/>
                  </a:cubicBezTo>
                  <a:cubicBezTo>
                    <a:pt x="359" y="242"/>
                    <a:pt x="358" y="245"/>
                    <a:pt x="349" y="249"/>
                  </a:cubicBezTo>
                  <a:cubicBezTo>
                    <a:pt x="343" y="252"/>
                    <a:pt x="331" y="255"/>
                    <a:pt x="331" y="255"/>
                  </a:cubicBezTo>
                  <a:cubicBezTo>
                    <a:pt x="323" y="263"/>
                    <a:pt x="321" y="275"/>
                    <a:pt x="313" y="282"/>
                  </a:cubicBezTo>
                  <a:cubicBezTo>
                    <a:pt x="308" y="287"/>
                    <a:pt x="295" y="294"/>
                    <a:pt x="295" y="294"/>
                  </a:cubicBezTo>
                  <a:cubicBezTo>
                    <a:pt x="285" y="309"/>
                    <a:pt x="274" y="322"/>
                    <a:pt x="256" y="327"/>
                  </a:cubicBezTo>
                  <a:cubicBezTo>
                    <a:pt x="254" y="352"/>
                    <a:pt x="249" y="400"/>
                    <a:pt x="223" y="417"/>
                  </a:cubicBezTo>
                  <a:cubicBezTo>
                    <a:pt x="201" y="431"/>
                    <a:pt x="210" y="424"/>
                    <a:pt x="196" y="438"/>
                  </a:cubicBezTo>
                  <a:cubicBezTo>
                    <a:pt x="183" y="478"/>
                    <a:pt x="171" y="485"/>
                    <a:pt x="133" y="498"/>
                  </a:cubicBezTo>
                  <a:cubicBezTo>
                    <a:pt x="122" y="531"/>
                    <a:pt x="140" y="481"/>
                    <a:pt x="124" y="516"/>
                  </a:cubicBezTo>
                  <a:cubicBezTo>
                    <a:pt x="114" y="539"/>
                    <a:pt x="120" y="535"/>
                    <a:pt x="94" y="540"/>
                  </a:cubicBezTo>
                  <a:cubicBezTo>
                    <a:pt x="88" y="544"/>
                    <a:pt x="80" y="544"/>
                    <a:pt x="76" y="549"/>
                  </a:cubicBezTo>
                  <a:cubicBezTo>
                    <a:pt x="70" y="557"/>
                    <a:pt x="69" y="568"/>
                    <a:pt x="64" y="576"/>
                  </a:cubicBezTo>
                  <a:cubicBezTo>
                    <a:pt x="55" y="550"/>
                    <a:pt x="83" y="475"/>
                    <a:pt x="52" y="465"/>
                  </a:cubicBezTo>
                  <a:cubicBezTo>
                    <a:pt x="47" y="451"/>
                    <a:pt x="34" y="451"/>
                    <a:pt x="49" y="441"/>
                  </a:cubicBezTo>
                  <a:cubicBezTo>
                    <a:pt x="67" y="415"/>
                    <a:pt x="48" y="449"/>
                    <a:pt x="43" y="429"/>
                  </a:cubicBezTo>
                  <a:cubicBezTo>
                    <a:pt x="26" y="360"/>
                    <a:pt x="44" y="394"/>
                    <a:pt x="31" y="354"/>
                  </a:cubicBezTo>
                  <a:cubicBezTo>
                    <a:pt x="29" y="337"/>
                    <a:pt x="33" y="324"/>
                    <a:pt x="16" y="318"/>
                  </a:cubicBezTo>
                  <a:cubicBezTo>
                    <a:pt x="0" y="270"/>
                    <a:pt x="64" y="286"/>
                    <a:pt x="94" y="285"/>
                  </a:cubicBezTo>
                  <a:cubicBezTo>
                    <a:pt x="104" y="278"/>
                    <a:pt x="113" y="277"/>
                    <a:pt x="124" y="273"/>
                  </a:cubicBezTo>
                  <a:cubicBezTo>
                    <a:pt x="131" y="262"/>
                    <a:pt x="131" y="256"/>
                    <a:pt x="142" y="249"/>
                  </a:cubicBezTo>
                  <a:cubicBezTo>
                    <a:pt x="147" y="241"/>
                    <a:pt x="148" y="238"/>
                    <a:pt x="157" y="234"/>
                  </a:cubicBezTo>
                  <a:cubicBezTo>
                    <a:pt x="163" y="231"/>
                    <a:pt x="175" y="228"/>
                    <a:pt x="175" y="228"/>
                  </a:cubicBezTo>
                  <a:cubicBezTo>
                    <a:pt x="179" y="217"/>
                    <a:pt x="196" y="201"/>
                    <a:pt x="196" y="201"/>
                  </a:cubicBezTo>
                  <a:cubicBezTo>
                    <a:pt x="201" y="185"/>
                    <a:pt x="207" y="178"/>
                    <a:pt x="220" y="171"/>
                  </a:cubicBezTo>
                  <a:cubicBezTo>
                    <a:pt x="226" y="167"/>
                    <a:pt x="232" y="163"/>
                    <a:pt x="238" y="159"/>
                  </a:cubicBezTo>
                  <a:cubicBezTo>
                    <a:pt x="241" y="157"/>
                    <a:pt x="247" y="153"/>
                    <a:pt x="247" y="153"/>
                  </a:cubicBezTo>
                  <a:cubicBezTo>
                    <a:pt x="254" y="142"/>
                    <a:pt x="261" y="126"/>
                    <a:pt x="274" y="120"/>
                  </a:cubicBezTo>
                  <a:cubicBezTo>
                    <a:pt x="280" y="117"/>
                    <a:pt x="292" y="114"/>
                    <a:pt x="292" y="114"/>
                  </a:cubicBezTo>
                  <a:cubicBezTo>
                    <a:pt x="306" y="93"/>
                    <a:pt x="297" y="98"/>
                    <a:pt x="313" y="93"/>
                  </a:cubicBezTo>
                  <a:cubicBezTo>
                    <a:pt x="344" y="96"/>
                    <a:pt x="346" y="97"/>
                    <a:pt x="325" y="111"/>
                  </a:cubicBezTo>
                  <a:cubicBezTo>
                    <a:pt x="320" y="118"/>
                    <a:pt x="316" y="122"/>
                    <a:pt x="316" y="132"/>
                  </a:cubicBezTo>
                  <a:cubicBezTo>
                    <a:pt x="316" y="135"/>
                    <a:pt x="317" y="126"/>
                    <a:pt x="319" y="123"/>
                  </a:cubicBezTo>
                  <a:cubicBezTo>
                    <a:pt x="323" y="117"/>
                    <a:pt x="331" y="105"/>
                    <a:pt x="331" y="105"/>
                  </a:cubicBezTo>
                  <a:cubicBezTo>
                    <a:pt x="336" y="65"/>
                    <a:pt x="341" y="77"/>
                    <a:pt x="361" y="48"/>
                  </a:cubicBezTo>
                  <a:cubicBezTo>
                    <a:pt x="356" y="32"/>
                    <a:pt x="368" y="33"/>
                    <a:pt x="382" y="30"/>
                  </a:cubicBezTo>
                  <a:cubicBezTo>
                    <a:pt x="381" y="27"/>
                    <a:pt x="381" y="23"/>
                    <a:pt x="379" y="21"/>
                  </a:cubicBezTo>
                  <a:cubicBezTo>
                    <a:pt x="376" y="18"/>
                    <a:pt x="369" y="21"/>
                    <a:pt x="367" y="18"/>
                  </a:cubicBezTo>
                  <a:cubicBezTo>
                    <a:pt x="360" y="9"/>
                    <a:pt x="384" y="1"/>
                    <a:pt x="388" y="0"/>
                  </a:cubicBezTo>
                  <a:cubicBezTo>
                    <a:pt x="395" y="1"/>
                    <a:pt x="423" y="0"/>
                    <a:pt x="436" y="6"/>
                  </a:cubicBezTo>
                  <a:cubicBezTo>
                    <a:pt x="449" y="13"/>
                    <a:pt x="460" y="20"/>
                    <a:pt x="475" y="24"/>
                  </a:cubicBezTo>
                  <a:cubicBezTo>
                    <a:pt x="471" y="99"/>
                    <a:pt x="476" y="67"/>
                    <a:pt x="463" y="105"/>
                  </a:cubicBezTo>
                  <a:cubicBezTo>
                    <a:pt x="462" y="116"/>
                    <a:pt x="465" y="128"/>
                    <a:pt x="460" y="138"/>
                  </a:cubicBezTo>
                  <a:cubicBezTo>
                    <a:pt x="453" y="151"/>
                    <a:pt x="428" y="136"/>
                    <a:pt x="436" y="153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69" name="Freeform 185"/>
            <p:cNvSpPr>
              <a:spLocks/>
            </p:cNvSpPr>
            <p:nvPr/>
          </p:nvSpPr>
          <p:spPr bwMode="auto">
            <a:xfrm flipH="1">
              <a:off x="665" y="1871"/>
              <a:ext cx="248" cy="222"/>
            </a:xfrm>
            <a:custGeom>
              <a:avLst/>
              <a:gdLst>
                <a:gd name="T0" fmla="*/ 333 w 459"/>
                <a:gd name="T1" fmla="*/ 175 h 336"/>
                <a:gd name="T2" fmla="*/ 288 w 459"/>
                <a:gd name="T3" fmla="*/ 202 h 336"/>
                <a:gd name="T4" fmla="*/ 270 w 459"/>
                <a:gd name="T5" fmla="*/ 217 h 336"/>
                <a:gd name="T6" fmla="*/ 252 w 459"/>
                <a:gd name="T7" fmla="*/ 253 h 336"/>
                <a:gd name="T8" fmla="*/ 207 w 459"/>
                <a:gd name="T9" fmla="*/ 274 h 336"/>
                <a:gd name="T10" fmla="*/ 156 w 459"/>
                <a:gd name="T11" fmla="*/ 313 h 336"/>
                <a:gd name="T12" fmla="*/ 144 w 459"/>
                <a:gd name="T13" fmla="*/ 313 h 336"/>
                <a:gd name="T14" fmla="*/ 150 w 459"/>
                <a:gd name="T15" fmla="*/ 202 h 336"/>
                <a:gd name="T16" fmla="*/ 129 w 459"/>
                <a:gd name="T17" fmla="*/ 166 h 336"/>
                <a:gd name="T18" fmla="*/ 117 w 459"/>
                <a:gd name="T19" fmla="*/ 154 h 336"/>
                <a:gd name="T20" fmla="*/ 84 w 459"/>
                <a:gd name="T21" fmla="*/ 148 h 336"/>
                <a:gd name="T22" fmla="*/ 66 w 459"/>
                <a:gd name="T23" fmla="*/ 130 h 336"/>
                <a:gd name="T24" fmla="*/ 48 w 459"/>
                <a:gd name="T25" fmla="*/ 109 h 336"/>
                <a:gd name="T26" fmla="*/ 0 w 459"/>
                <a:gd name="T27" fmla="*/ 97 h 336"/>
                <a:gd name="T28" fmla="*/ 3 w 459"/>
                <a:gd name="T29" fmla="*/ 88 h 336"/>
                <a:gd name="T30" fmla="*/ 6 w 459"/>
                <a:gd name="T31" fmla="*/ 43 h 336"/>
                <a:gd name="T32" fmla="*/ 21 w 459"/>
                <a:gd name="T33" fmla="*/ 25 h 336"/>
                <a:gd name="T34" fmla="*/ 24 w 459"/>
                <a:gd name="T35" fmla="*/ 7 h 336"/>
                <a:gd name="T36" fmla="*/ 66 w 459"/>
                <a:gd name="T37" fmla="*/ 16 h 336"/>
                <a:gd name="T38" fmla="*/ 69 w 459"/>
                <a:gd name="T39" fmla="*/ 25 h 336"/>
                <a:gd name="T40" fmla="*/ 117 w 459"/>
                <a:gd name="T41" fmla="*/ 49 h 336"/>
                <a:gd name="T42" fmla="*/ 147 w 459"/>
                <a:gd name="T43" fmla="*/ 58 h 336"/>
                <a:gd name="T44" fmla="*/ 183 w 459"/>
                <a:gd name="T45" fmla="*/ 58 h 336"/>
                <a:gd name="T46" fmla="*/ 234 w 459"/>
                <a:gd name="T47" fmla="*/ 43 h 336"/>
                <a:gd name="T48" fmla="*/ 206 w 459"/>
                <a:gd name="T49" fmla="*/ 58 h 336"/>
                <a:gd name="T50" fmla="*/ 176 w 459"/>
                <a:gd name="T51" fmla="*/ 105 h 336"/>
                <a:gd name="T52" fmla="*/ 159 w 459"/>
                <a:gd name="T53" fmla="*/ 135 h 336"/>
                <a:gd name="T54" fmla="*/ 159 w 459"/>
                <a:gd name="T55" fmla="*/ 168 h 336"/>
                <a:gd name="T56" fmla="*/ 182 w 459"/>
                <a:gd name="T57" fmla="*/ 190 h 336"/>
                <a:gd name="T58" fmla="*/ 248 w 459"/>
                <a:gd name="T59" fmla="*/ 183 h 336"/>
                <a:gd name="T60" fmla="*/ 288 w 459"/>
                <a:gd name="T61" fmla="*/ 141 h 336"/>
                <a:gd name="T62" fmla="*/ 329 w 459"/>
                <a:gd name="T63" fmla="*/ 121 h 336"/>
                <a:gd name="T64" fmla="*/ 360 w 459"/>
                <a:gd name="T65" fmla="*/ 103 h 336"/>
                <a:gd name="T66" fmla="*/ 401 w 459"/>
                <a:gd name="T67" fmla="*/ 81 h 336"/>
                <a:gd name="T68" fmla="*/ 444 w 459"/>
                <a:gd name="T69" fmla="*/ 37 h 336"/>
                <a:gd name="T70" fmla="*/ 459 w 459"/>
                <a:gd name="T71" fmla="*/ 40 h 336"/>
                <a:gd name="T72" fmla="*/ 456 w 459"/>
                <a:gd name="T73" fmla="*/ 106 h 336"/>
                <a:gd name="T74" fmla="*/ 435 w 459"/>
                <a:gd name="T75" fmla="*/ 121 h 336"/>
                <a:gd name="T76" fmla="*/ 354 w 459"/>
                <a:gd name="T77" fmla="*/ 136 h 336"/>
                <a:gd name="T78" fmla="*/ 348 w 459"/>
                <a:gd name="T79" fmla="*/ 160 h 336"/>
                <a:gd name="T80" fmla="*/ 333 w 459"/>
                <a:gd name="T81" fmla="*/ 178 h 336"/>
                <a:gd name="T82" fmla="*/ 321 w 459"/>
                <a:gd name="T83" fmla="*/ 196 h 336"/>
                <a:gd name="T84" fmla="*/ 285 w 459"/>
                <a:gd name="T85" fmla="*/ 208 h 336"/>
                <a:gd name="T86" fmla="*/ 267 w 459"/>
                <a:gd name="T87" fmla="*/ 220 h 336"/>
                <a:gd name="T88" fmla="*/ 258 w 459"/>
                <a:gd name="T89" fmla="*/ 241 h 336"/>
                <a:gd name="T90" fmla="*/ 258 w 459"/>
                <a:gd name="T91" fmla="*/ 259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9" h="336">
                  <a:moveTo>
                    <a:pt x="333" y="175"/>
                  </a:moveTo>
                  <a:cubicBezTo>
                    <a:pt x="317" y="191"/>
                    <a:pt x="310" y="199"/>
                    <a:pt x="288" y="202"/>
                  </a:cubicBezTo>
                  <a:cubicBezTo>
                    <a:pt x="282" y="206"/>
                    <a:pt x="273" y="211"/>
                    <a:pt x="270" y="217"/>
                  </a:cubicBezTo>
                  <a:cubicBezTo>
                    <a:pt x="266" y="225"/>
                    <a:pt x="263" y="249"/>
                    <a:pt x="252" y="253"/>
                  </a:cubicBezTo>
                  <a:cubicBezTo>
                    <a:pt x="237" y="258"/>
                    <a:pt x="221" y="265"/>
                    <a:pt x="207" y="274"/>
                  </a:cubicBezTo>
                  <a:cubicBezTo>
                    <a:pt x="198" y="288"/>
                    <a:pt x="173" y="307"/>
                    <a:pt x="156" y="313"/>
                  </a:cubicBezTo>
                  <a:cubicBezTo>
                    <a:pt x="155" y="314"/>
                    <a:pt x="145" y="336"/>
                    <a:pt x="144" y="313"/>
                  </a:cubicBezTo>
                  <a:cubicBezTo>
                    <a:pt x="142" y="245"/>
                    <a:pt x="143" y="244"/>
                    <a:pt x="150" y="202"/>
                  </a:cubicBezTo>
                  <a:cubicBezTo>
                    <a:pt x="147" y="158"/>
                    <a:pt x="156" y="148"/>
                    <a:pt x="129" y="166"/>
                  </a:cubicBezTo>
                  <a:cubicBezTo>
                    <a:pt x="105" y="158"/>
                    <a:pt x="133" y="170"/>
                    <a:pt x="117" y="154"/>
                  </a:cubicBezTo>
                  <a:cubicBezTo>
                    <a:pt x="109" y="146"/>
                    <a:pt x="95" y="149"/>
                    <a:pt x="84" y="148"/>
                  </a:cubicBezTo>
                  <a:cubicBezTo>
                    <a:pt x="73" y="140"/>
                    <a:pt x="61" y="145"/>
                    <a:pt x="66" y="130"/>
                  </a:cubicBezTo>
                  <a:cubicBezTo>
                    <a:pt x="51" y="125"/>
                    <a:pt x="56" y="119"/>
                    <a:pt x="48" y="109"/>
                  </a:cubicBezTo>
                  <a:cubicBezTo>
                    <a:pt x="39" y="98"/>
                    <a:pt x="12" y="98"/>
                    <a:pt x="0" y="97"/>
                  </a:cubicBezTo>
                  <a:cubicBezTo>
                    <a:pt x="1" y="94"/>
                    <a:pt x="3" y="91"/>
                    <a:pt x="3" y="88"/>
                  </a:cubicBezTo>
                  <a:cubicBezTo>
                    <a:pt x="5" y="73"/>
                    <a:pt x="3" y="58"/>
                    <a:pt x="6" y="43"/>
                  </a:cubicBezTo>
                  <a:cubicBezTo>
                    <a:pt x="8" y="35"/>
                    <a:pt x="17" y="31"/>
                    <a:pt x="21" y="25"/>
                  </a:cubicBezTo>
                  <a:cubicBezTo>
                    <a:pt x="22" y="19"/>
                    <a:pt x="19" y="10"/>
                    <a:pt x="24" y="7"/>
                  </a:cubicBezTo>
                  <a:cubicBezTo>
                    <a:pt x="37" y="0"/>
                    <a:pt x="66" y="16"/>
                    <a:pt x="66" y="16"/>
                  </a:cubicBezTo>
                  <a:cubicBezTo>
                    <a:pt x="67" y="19"/>
                    <a:pt x="66" y="23"/>
                    <a:pt x="69" y="25"/>
                  </a:cubicBezTo>
                  <a:cubicBezTo>
                    <a:pt x="78" y="31"/>
                    <a:pt x="106" y="44"/>
                    <a:pt x="117" y="49"/>
                  </a:cubicBezTo>
                  <a:cubicBezTo>
                    <a:pt x="130" y="54"/>
                    <a:pt x="136" y="57"/>
                    <a:pt x="147" y="58"/>
                  </a:cubicBezTo>
                  <a:cubicBezTo>
                    <a:pt x="163" y="62"/>
                    <a:pt x="169" y="60"/>
                    <a:pt x="183" y="58"/>
                  </a:cubicBezTo>
                  <a:cubicBezTo>
                    <a:pt x="197" y="56"/>
                    <a:pt x="230" y="43"/>
                    <a:pt x="234" y="43"/>
                  </a:cubicBezTo>
                  <a:cubicBezTo>
                    <a:pt x="225" y="56"/>
                    <a:pt x="221" y="53"/>
                    <a:pt x="206" y="58"/>
                  </a:cubicBezTo>
                  <a:cubicBezTo>
                    <a:pt x="195" y="70"/>
                    <a:pt x="184" y="92"/>
                    <a:pt x="176" y="105"/>
                  </a:cubicBezTo>
                  <a:cubicBezTo>
                    <a:pt x="168" y="118"/>
                    <a:pt x="162" y="125"/>
                    <a:pt x="159" y="135"/>
                  </a:cubicBezTo>
                  <a:cubicBezTo>
                    <a:pt x="156" y="151"/>
                    <a:pt x="155" y="159"/>
                    <a:pt x="159" y="168"/>
                  </a:cubicBezTo>
                  <a:cubicBezTo>
                    <a:pt x="163" y="177"/>
                    <a:pt x="167" y="188"/>
                    <a:pt x="182" y="190"/>
                  </a:cubicBezTo>
                  <a:cubicBezTo>
                    <a:pt x="197" y="192"/>
                    <a:pt x="230" y="191"/>
                    <a:pt x="248" y="183"/>
                  </a:cubicBezTo>
                  <a:cubicBezTo>
                    <a:pt x="267" y="173"/>
                    <a:pt x="278" y="152"/>
                    <a:pt x="288" y="141"/>
                  </a:cubicBezTo>
                  <a:cubicBezTo>
                    <a:pt x="301" y="129"/>
                    <a:pt x="319" y="128"/>
                    <a:pt x="329" y="121"/>
                  </a:cubicBezTo>
                  <a:cubicBezTo>
                    <a:pt x="346" y="117"/>
                    <a:pt x="348" y="111"/>
                    <a:pt x="360" y="103"/>
                  </a:cubicBezTo>
                  <a:cubicBezTo>
                    <a:pt x="364" y="91"/>
                    <a:pt x="389" y="85"/>
                    <a:pt x="401" y="81"/>
                  </a:cubicBezTo>
                  <a:cubicBezTo>
                    <a:pt x="412" y="69"/>
                    <a:pt x="434" y="44"/>
                    <a:pt x="444" y="37"/>
                  </a:cubicBezTo>
                  <a:cubicBezTo>
                    <a:pt x="437" y="7"/>
                    <a:pt x="448" y="36"/>
                    <a:pt x="459" y="40"/>
                  </a:cubicBezTo>
                  <a:cubicBezTo>
                    <a:pt x="458" y="62"/>
                    <a:pt x="458" y="84"/>
                    <a:pt x="456" y="106"/>
                  </a:cubicBezTo>
                  <a:cubicBezTo>
                    <a:pt x="455" y="115"/>
                    <a:pt x="435" y="121"/>
                    <a:pt x="435" y="121"/>
                  </a:cubicBezTo>
                  <a:cubicBezTo>
                    <a:pt x="416" y="140"/>
                    <a:pt x="379" y="134"/>
                    <a:pt x="354" y="136"/>
                  </a:cubicBezTo>
                  <a:cubicBezTo>
                    <a:pt x="337" y="148"/>
                    <a:pt x="356" y="144"/>
                    <a:pt x="348" y="160"/>
                  </a:cubicBezTo>
                  <a:cubicBezTo>
                    <a:pt x="342" y="173"/>
                    <a:pt x="342" y="166"/>
                    <a:pt x="333" y="178"/>
                  </a:cubicBezTo>
                  <a:cubicBezTo>
                    <a:pt x="329" y="184"/>
                    <a:pt x="321" y="196"/>
                    <a:pt x="321" y="196"/>
                  </a:cubicBezTo>
                  <a:cubicBezTo>
                    <a:pt x="305" y="186"/>
                    <a:pt x="299" y="199"/>
                    <a:pt x="285" y="208"/>
                  </a:cubicBezTo>
                  <a:cubicBezTo>
                    <a:pt x="279" y="212"/>
                    <a:pt x="267" y="220"/>
                    <a:pt x="267" y="220"/>
                  </a:cubicBezTo>
                  <a:cubicBezTo>
                    <a:pt x="262" y="227"/>
                    <a:pt x="258" y="232"/>
                    <a:pt x="258" y="241"/>
                  </a:cubicBezTo>
                  <a:lnTo>
                    <a:pt x="258" y="259"/>
                  </a:lnTo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70" name="Freeform 186"/>
            <p:cNvSpPr>
              <a:spLocks/>
            </p:cNvSpPr>
            <p:nvPr/>
          </p:nvSpPr>
          <p:spPr bwMode="auto">
            <a:xfrm flipH="1">
              <a:off x="895" y="1848"/>
              <a:ext cx="83" cy="227"/>
            </a:xfrm>
            <a:custGeom>
              <a:avLst/>
              <a:gdLst>
                <a:gd name="T0" fmla="*/ 140 w 154"/>
                <a:gd name="T1" fmla="*/ 44 h 345"/>
                <a:gd name="T2" fmla="*/ 111 w 154"/>
                <a:gd name="T3" fmla="*/ 47 h 345"/>
                <a:gd name="T4" fmla="*/ 104 w 154"/>
                <a:gd name="T5" fmla="*/ 56 h 345"/>
                <a:gd name="T6" fmla="*/ 95 w 154"/>
                <a:gd name="T7" fmla="*/ 80 h 345"/>
                <a:gd name="T8" fmla="*/ 87 w 154"/>
                <a:gd name="T9" fmla="*/ 111 h 345"/>
                <a:gd name="T10" fmla="*/ 78 w 154"/>
                <a:gd name="T11" fmla="*/ 129 h 345"/>
                <a:gd name="T12" fmla="*/ 83 w 154"/>
                <a:gd name="T13" fmla="*/ 222 h 345"/>
                <a:gd name="T14" fmla="*/ 74 w 154"/>
                <a:gd name="T15" fmla="*/ 237 h 345"/>
                <a:gd name="T16" fmla="*/ 63 w 154"/>
                <a:gd name="T17" fmla="*/ 237 h 345"/>
                <a:gd name="T18" fmla="*/ 33 w 154"/>
                <a:gd name="T19" fmla="*/ 222 h 345"/>
                <a:gd name="T20" fmla="*/ 47 w 154"/>
                <a:gd name="T21" fmla="*/ 201 h 345"/>
                <a:gd name="T22" fmla="*/ 39 w 154"/>
                <a:gd name="T23" fmla="*/ 86 h 345"/>
                <a:gd name="T24" fmla="*/ 35 w 154"/>
                <a:gd name="T25" fmla="*/ 105 h 345"/>
                <a:gd name="T26" fmla="*/ 36 w 154"/>
                <a:gd name="T27" fmla="*/ 257 h 345"/>
                <a:gd name="T28" fmla="*/ 47 w 154"/>
                <a:gd name="T29" fmla="*/ 266 h 345"/>
                <a:gd name="T30" fmla="*/ 59 w 154"/>
                <a:gd name="T31" fmla="*/ 303 h 345"/>
                <a:gd name="T32" fmla="*/ 102 w 154"/>
                <a:gd name="T33" fmla="*/ 312 h 345"/>
                <a:gd name="T34" fmla="*/ 114 w 154"/>
                <a:gd name="T35" fmla="*/ 321 h 345"/>
                <a:gd name="T36" fmla="*/ 123 w 154"/>
                <a:gd name="T37" fmla="*/ 333 h 345"/>
                <a:gd name="T38" fmla="*/ 101 w 154"/>
                <a:gd name="T39" fmla="*/ 338 h 345"/>
                <a:gd name="T40" fmla="*/ 53 w 154"/>
                <a:gd name="T41" fmla="*/ 333 h 345"/>
                <a:gd name="T42" fmla="*/ 24 w 154"/>
                <a:gd name="T43" fmla="*/ 318 h 345"/>
                <a:gd name="T44" fmla="*/ 21 w 154"/>
                <a:gd name="T45" fmla="*/ 297 h 345"/>
                <a:gd name="T46" fmla="*/ 11 w 154"/>
                <a:gd name="T47" fmla="*/ 285 h 345"/>
                <a:gd name="T48" fmla="*/ 8 w 154"/>
                <a:gd name="T49" fmla="*/ 270 h 345"/>
                <a:gd name="T50" fmla="*/ 9 w 154"/>
                <a:gd name="T51" fmla="*/ 69 h 345"/>
                <a:gd name="T52" fmla="*/ 21 w 154"/>
                <a:gd name="T53" fmla="*/ 54 h 345"/>
                <a:gd name="T54" fmla="*/ 32 w 154"/>
                <a:gd name="T55" fmla="*/ 44 h 345"/>
                <a:gd name="T56" fmla="*/ 50 w 154"/>
                <a:gd name="T57" fmla="*/ 20 h 345"/>
                <a:gd name="T58" fmla="*/ 81 w 154"/>
                <a:gd name="T59" fmla="*/ 15 h 345"/>
                <a:gd name="T60" fmla="*/ 107 w 154"/>
                <a:gd name="T61" fmla="*/ 11 h 345"/>
                <a:gd name="T62" fmla="*/ 140 w 154"/>
                <a:gd name="T63" fmla="*/ 44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4" h="345">
                  <a:moveTo>
                    <a:pt x="140" y="44"/>
                  </a:moveTo>
                  <a:cubicBezTo>
                    <a:pt x="130" y="44"/>
                    <a:pt x="118" y="40"/>
                    <a:pt x="111" y="47"/>
                  </a:cubicBezTo>
                  <a:cubicBezTo>
                    <a:pt x="98" y="60"/>
                    <a:pt x="123" y="50"/>
                    <a:pt x="104" y="56"/>
                  </a:cubicBezTo>
                  <a:cubicBezTo>
                    <a:pt x="100" y="65"/>
                    <a:pt x="102" y="72"/>
                    <a:pt x="95" y="80"/>
                  </a:cubicBezTo>
                  <a:cubicBezTo>
                    <a:pt x="93" y="98"/>
                    <a:pt x="96" y="100"/>
                    <a:pt x="87" y="111"/>
                  </a:cubicBezTo>
                  <a:cubicBezTo>
                    <a:pt x="86" y="117"/>
                    <a:pt x="82" y="124"/>
                    <a:pt x="78" y="129"/>
                  </a:cubicBezTo>
                  <a:cubicBezTo>
                    <a:pt x="77" y="160"/>
                    <a:pt x="69" y="194"/>
                    <a:pt x="83" y="222"/>
                  </a:cubicBezTo>
                  <a:cubicBezTo>
                    <a:pt x="81" y="228"/>
                    <a:pt x="79" y="232"/>
                    <a:pt x="74" y="237"/>
                  </a:cubicBezTo>
                  <a:cubicBezTo>
                    <a:pt x="71" y="245"/>
                    <a:pt x="70" y="240"/>
                    <a:pt x="63" y="237"/>
                  </a:cubicBezTo>
                  <a:cubicBezTo>
                    <a:pt x="35" y="240"/>
                    <a:pt x="42" y="244"/>
                    <a:pt x="33" y="222"/>
                  </a:cubicBezTo>
                  <a:cubicBezTo>
                    <a:pt x="38" y="213"/>
                    <a:pt x="39" y="209"/>
                    <a:pt x="47" y="201"/>
                  </a:cubicBezTo>
                  <a:cubicBezTo>
                    <a:pt x="54" y="159"/>
                    <a:pt x="66" y="32"/>
                    <a:pt x="39" y="86"/>
                  </a:cubicBezTo>
                  <a:cubicBezTo>
                    <a:pt x="38" y="93"/>
                    <a:pt x="36" y="98"/>
                    <a:pt x="35" y="105"/>
                  </a:cubicBezTo>
                  <a:cubicBezTo>
                    <a:pt x="35" y="156"/>
                    <a:pt x="32" y="207"/>
                    <a:pt x="36" y="257"/>
                  </a:cubicBezTo>
                  <a:cubicBezTo>
                    <a:pt x="42" y="328"/>
                    <a:pt x="54" y="208"/>
                    <a:pt x="47" y="266"/>
                  </a:cubicBezTo>
                  <a:cubicBezTo>
                    <a:pt x="48" y="297"/>
                    <a:pt x="38" y="300"/>
                    <a:pt x="59" y="303"/>
                  </a:cubicBezTo>
                  <a:cubicBezTo>
                    <a:pt x="74" y="310"/>
                    <a:pt x="84" y="311"/>
                    <a:pt x="102" y="312"/>
                  </a:cubicBezTo>
                  <a:cubicBezTo>
                    <a:pt x="105" y="319"/>
                    <a:pt x="107" y="320"/>
                    <a:pt x="114" y="321"/>
                  </a:cubicBezTo>
                  <a:cubicBezTo>
                    <a:pt x="121" y="324"/>
                    <a:pt x="139" y="319"/>
                    <a:pt x="123" y="333"/>
                  </a:cubicBezTo>
                  <a:cubicBezTo>
                    <a:pt x="118" y="337"/>
                    <a:pt x="107" y="338"/>
                    <a:pt x="101" y="338"/>
                  </a:cubicBezTo>
                  <a:cubicBezTo>
                    <a:pt x="83" y="345"/>
                    <a:pt x="70" y="335"/>
                    <a:pt x="53" y="333"/>
                  </a:cubicBezTo>
                  <a:cubicBezTo>
                    <a:pt x="42" y="327"/>
                    <a:pt x="37" y="321"/>
                    <a:pt x="24" y="318"/>
                  </a:cubicBezTo>
                  <a:cubicBezTo>
                    <a:pt x="19" y="312"/>
                    <a:pt x="23" y="302"/>
                    <a:pt x="21" y="297"/>
                  </a:cubicBezTo>
                  <a:cubicBezTo>
                    <a:pt x="19" y="292"/>
                    <a:pt x="13" y="289"/>
                    <a:pt x="11" y="285"/>
                  </a:cubicBezTo>
                  <a:cubicBezTo>
                    <a:pt x="9" y="281"/>
                    <a:pt x="8" y="306"/>
                    <a:pt x="8" y="270"/>
                  </a:cubicBezTo>
                  <a:cubicBezTo>
                    <a:pt x="0" y="240"/>
                    <a:pt x="7" y="105"/>
                    <a:pt x="9" y="69"/>
                  </a:cubicBezTo>
                  <a:cubicBezTo>
                    <a:pt x="11" y="33"/>
                    <a:pt x="17" y="58"/>
                    <a:pt x="21" y="54"/>
                  </a:cubicBezTo>
                  <a:cubicBezTo>
                    <a:pt x="25" y="49"/>
                    <a:pt x="28" y="49"/>
                    <a:pt x="32" y="44"/>
                  </a:cubicBezTo>
                  <a:cubicBezTo>
                    <a:pt x="34" y="34"/>
                    <a:pt x="39" y="22"/>
                    <a:pt x="50" y="20"/>
                  </a:cubicBezTo>
                  <a:cubicBezTo>
                    <a:pt x="59" y="15"/>
                    <a:pt x="71" y="16"/>
                    <a:pt x="81" y="15"/>
                  </a:cubicBezTo>
                  <a:cubicBezTo>
                    <a:pt x="90" y="13"/>
                    <a:pt x="98" y="12"/>
                    <a:pt x="107" y="11"/>
                  </a:cubicBezTo>
                  <a:cubicBezTo>
                    <a:pt x="154" y="12"/>
                    <a:pt x="144" y="0"/>
                    <a:pt x="140" y="44"/>
                  </a:cubicBez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71" name="Freeform 187"/>
            <p:cNvSpPr>
              <a:spLocks/>
            </p:cNvSpPr>
            <p:nvPr/>
          </p:nvSpPr>
          <p:spPr bwMode="auto">
            <a:xfrm flipH="1">
              <a:off x="889" y="1864"/>
              <a:ext cx="36" cy="213"/>
            </a:xfrm>
            <a:custGeom>
              <a:avLst/>
              <a:gdLst>
                <a:gd name="T0" fmla="*/ 24 w 67"/>
                <a:gd name="T1" fmla="*/ 323 h 323"/>
                <a:gd name="T2" fmla="*/ 22 w 67"/>
                <a:gd name="T3" fmla="*/ 282 h 323"/>
                <a:gd name="T4" fmla="*/ 4 w 67"/>
                <a:gd name="T5" fmla="*/ 276 h 323"/>
                <a:gd name="T6" fmla="*/ 6 w 67"/>
                <a:gd name="T7" fmla="*/ 114 h 323"/>
                <a:gd name="T8" fmla="*/ 12 w 67"/>
                <a:gd name="T9" fmla="*/ 102 h 323"/>
                <a:gd name="T10" fmla="*/ 21 w 67"/>
                <a:gd name="T11" fmla="*/ 53 h 323"/>
                <a:gd name="T12" fmla="*/ 30 w 67"/>
                <a:gd name="T13" fmla="*/ 45 h 323"/>
                <a:gd name="T14" fmla="*/ 33 w 67"/>
                <a:gd name="T15" fmla="*/ 35 h 323"/>
                <a:gd name="T16" fmla="*/ 39 w 67"/>
                <a:gd name="T17" fmla="*/ 33 h 323"/>
                <a:gd name="T18" fmla="*/ 48 w 67"/>
                <a:gd name="T19" fmla="*/ 29 h 323"/>
                <a:gd name="T20" fmla="*/ 67 w 67"/>
                <a:gd name="T21" fmla="*/ 0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7" h="323">
                  <a:moveTo>
                    <a:pt x="24" y="323"/>
                  </a:moveTo>
                  <a:cubicBezTo>
                    <a:pt x="23" y="309"/>
                    <a:pt x="28" y="294"/>
                    <a:pt x="22" y="282"/>
                  </a:cubicBezTo>
                  <a:cubicBezTo>
                    <a:pt x="7" y="252"/>
                    <a:pt x="0" y="295"/>
                    <a:pt x="4" y="276"/>
                  </a:cubicBezTo>
                  <a:cubicBezTo>
                    <a:pt x="5" y="222"/>
                    <a:pt x="5" y="168"/>
                    <a:pt x="6" y="114"/>
                  </a:cubicBezTo>
                  <a:cubicBezTo>
                    <a:pt x="6" y="97"/>
                    <a:pt x="3" y="97"/>
                    <a:pt x="12" y="102"/>
                  </a:cubicBezTo>
                  <a:cubicBezTo>
                    <a:pt x="15" y="86"/>
                    <a:pt x="11" y="67"/>
                    <a:pt x="21" y="53"/>
                  </a:cubicBezTo>
                  <a:cubicBezTo>
                    <a:pt x="23" y="39"/>
                    <a:pt x="19" y="55"/>
                    <a:pt x="30" y="45"/>
                  </a:cubicBezTo>
                  <a:cubicBezTo>
                    <a:pt x="33" y="43"/>
                    <a:pt x="31" y="38"/>
                    <a:pt x="33" y="35"/>
                  </a:cubicBezTo>
                  <a:cubicBezTo>
                    <a:pt x="35" y="25"/>
                    <a:pt x="32" y="33"/>
                    <a:pt x="39" y="33"/>
                  </a:cubicBezTo>
                  <a:cubicBezTo>
                    <a:pt x="42" y="33"/>
                    <a:pt x="45" y="30"/>
                    <a:pt x="48" y="29"/>
                  </a:cubicBezTo>
                  <a:cubicBezTo>
                    <a:pt x="58" y="22"/>
                    <a:pt x="51" y="0"/>
                    <a:pt x="67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72" name="Freeform 188"/>
            <p:cNvSpPr>
              <a:spLocks/>
            </p:cNvSpPr>
            <p:nvPr/>
          </p:nvSpPr>
          <p:spPr bwMode="auto">
            <a:xfrm flipH="1">
              <a:off x="658" y="1950"/>
              <a:ext cx="95" cy="64"/>
            </a:xfrm>
            <a:custGeom>
              <a:avLst/>
              <a:gdLst>
                <a:gd name="T0" fmla="*/ 170 w 177"/>
                <a:gd name="T1" fmla="*/ 98 h 98"/>
                <a:gd name="T2" fmla="*/ 152 w 177"/>
                <a:gd name="T3" fmla="*/ 60 h 98"/>
                <a:gd name="T4" fmla="*/ 106 w 177"/>
                <a:gd name="T5" fmla="*/ 2 h 98"/>
                <a:gd name="T6" fmla="*/ 24 w 177"/>
                <a:gd name="T7" fmla="*/ 22 h 98"/>
                <a:gd name="T8" fmla="*/ 0 w 177"/>
                <a:gd name="T9" fmla="*/ 40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7" h="98">
                  <a:moveTo>
                    <a:pt x="170" y="98"/>
                  </a:moveTo>
                  <a:cubicBezTo>
                    <a:pt x="167" y="28"/>
                    <a:pt x="177" y="43"/>
                    <a:pt x="152" y="60"/>
                  </a:cubicBezTo>
                  <a:cubicBezTo>
                    <a:pt x="159" y="8"/>
                    <a:pt x="151" y="5"/>
                    <a:pt x="106" y="2"/>
                  </a:cubicBezTo>
                  <a:cubicBezTo>
                    <a:pt x="44" y="4"/>
                    <a:pt x="57" y="0"/>
                    <a:pt x="24" y="22"/>
                  </a:cubicBezTo>
                  <a:cubicBezTo>
                    <a:pt x="18" y="31"/>
                    <a:pt x="8" y="32"/>
                    <a:pt x="0" y="4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73" name="Freeform 189"/>
            <p:cNvSpPr>
              <a:spLocks/>
            </p:cNvSpPr>
            <p:nvPr/>
          </p:nvSpPr>
          <p:spPr bwMode="auto">
            <a:xfrm flipH="1">
              <a:off x="740" y="1988"/>
              <a:ext cx="102" cy="116"/>
            </a:xfrm>
            <a:custGeom>
              <a:avLst/>
              <a:gdLst>
                <a:gd name="T0" fmla="*/ 188 w 188"/>
                <a:gd name="T1" fmla="*/ 16 h 176"/>
                <a:gd name="T2" fmla="*/ 162 w 188"/>
                <a:gd name="T3" fmla="*/ 34 h 176"/>
                <a:gd name="T4" fmla="*/ 144 w 188"/>
                <a:gd name="T5" fmla="*/ 40 h 176"/>
                <a:gd name="T6" fmla="*/ 120 w 188"/>
                <a:gd name="T7" fmla="*/ 64 h 176"/>
                <a:gd name="T8" fmla="*/ 104 w 188"/>
                <a:gd name="T9" fmla="*/ 78 h 176"/>
                <a:gd name="T10" fmla="*/ 78 w 188"/>
                <a:gd name="T11" fmla="*/ 104 h 176"/>
                <a:gd name="T12" fmla="*/ 50 w 188"/>
                <a:gd name="T13" fmla="*/ 124 h 176"/>
                <a:gd name="T14" fmla="*/ 34 w 188"/>
                <a:gd name="T15" fmla="*/ 136 h 176"/>
                <a:gd name="T16" fmla="*/ 22 w 188"/>
                <a:gd name="T17" fmla="*/ 158 h 176"/>
                <a:gd name="T18" fmla="*/ 10 w 188"/>
                <a:gd name="T19" fmla="*/ 176 h 176"/>
                <a:gd name="T20" fmla="*/ 8 w 188"/>
                <a:gd name="T21" fmla="*/ 0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8" h="176">
                  <a:moveTo>
                    <a:pt x="188" y="16"/>
                  </a:moveTo>
                  <a:cubicBezTo>
                    <a:pt x="161" y="20"/>
                    <a:pt x="181" y="26"/>
                    <a:pt x="162" y="34"/>
                  </a:cubicBezTo>
                  <a:cubicBezTo>
                    <a:pt x="156" y="37"/>
                    <a:pt x="144" y="40"/>
                    <a:pt x="144" y="40"/>
                  </a:cubicBezTo>
                  <a:cubicBezTo>
                    <a:pt x="137" y="50"/>
                    <a:pt x="128" y="54"/>
                    <a:pt x="120" y="64"/>
                  </a:cubicBezTo>
                  <a:cubicBezTo>
                    <a:pt x="115" y="69"/>
                    <a:pt x="104" y="78"/>
                    <a:pt x="104" y="78"/>
                  </a:cubicBezTo>
                  <a:cubicBezTo>
                    <a:pt x="98" y="87"/>
                    <a:pt x="88" y="98"/>
                    <a:pt x="78" y="104"/>
                  </a:cubicBezTo>
                  <a:cubicBezTo>
                    <a:pt x="72" y="112"/>
                    <a:pt x="60" y="121"/>
                    <a:pt x="50" y="124"/>
                  </a:cubicBezTo>
                  <a:cubicBezTo>
                    <a:pt x="45" y="131"/>
                    <a:pt x="41" y="131"/>
                    <a:pt x="34" y="136"/>
                  </a:cubicBezTo>
                  <a:cubicBezTo>
                    <a:pt x="31" y="146"/>
                    <a:pt x="26" y="147"/>
                    <a:pt x="22" y="158"/>
                  </a:cubicBezTo>
                  <a:cubicBezTo>
                    <a:pt x="20" y="165"/>
                    <a:pt x="10" y="176"/>
                    <a:pt x="10" y="176"/>
                  </a:cubicBezTo>
                  <a:cubicBezTo>
                    <a:pt x="0" y="161"/>
                    <a:pt x="8" y="20"/>
                    <a:pt x="8" y="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74" name="Freeform 190"/>
            <p:cNvSpPr>
              <a:spLocks/>
            </p:cNvSpPr>
            <p:nvPr/>
          </p:nvSpPr>
          <p:spPr bwMode="auto">
            <a:xfrm flipH="1">
              <a:off x="870" y="2135"/>
              <a:ext cx="54" cy="215"/>
            </a:xfrm>
            <a:custGeom>
              <a:avLst/>
              <a:gdLst>
                <a:gd name="T0" fmla="*/ 5 w 99"/>
                <a:gd name="T1" fmla="*/ 0 h 326"/>
                <a:gd name="T2" fmla="*/ 27 w 99"/>
                <a:gd name="T3" fmla="*/ 44 h 326"/>
                <a:gd name="T4" fmla="*/ 37 w 99"/>
                <a:gd name="T5" fmla="*/ 88 h 326"/>
                <a:gd name="T6" fmla="*/ 43 w 99"/>
                <a:gd name="T7" fmla="*/ 96 h 326"/>
                <a:gd name="T8" fmla="*/ 43 w 99"/>
                <a:gd name="T9" fmla="*/ 162 h 326"/>
                <a:gd name="T10" fmla="*/ 55 w 99"/>
                <a:gd name="T11" fmla="*/ 180 h 326"/>
                <a:gd name="T12" fmla="*/ 57 w 99"/>
                <a:gd name="T13" fmla="*/ 260 h 326"/>
                <a:gd name="T14" fmla="*/ 57 w 99"/>
                <a:gd name="T15" fmla="*/ 272 h 326"/>
                <a:gd name="T16" fmla="*/ 99 w 99"/>
                <a:gd name="T17" fmla="*/ 322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9" h="326">
                  <a:moveTo>
                    <a:pt x="5" y="0"/>
                  </a:moveTo>
                  <a:cubicBezTo>
                    <a:pt x="0" y="24"/>
                    <a:pt x="0" y="41"/>
                    <a:pt x="27" y="44"/>
                  </a:cubicBezTo>
                  <a:cubicBezTo>
                    <a:pt x="33" y="61"/>
                    <a:pt x="15" y="102"/>
                    <a:pt x="37" y="88"/>
                  </a:cubicBezTo>
                  <a:cubicBezTo>
                    <a:pt x="41" y="99"/>
                    <a:pt x="38" y="81"/>
                    <a:pt x="43" y="96"/>
                  </a:cubicBezTo>
                  <a:cubicBezTo>
                    <a:pt x="44" y="108"/>
                    <a:pt x="41" y="148"/>
                    <a:pt x="43" y="162"/>
                  </a:cubicBezTo>
                  <a:cubicBezTo>
                    <a:pt x="45" y="176"/>
                    <a:pt x="53" y="164"/>
                    <a:pt x="55" y="180"/>
                  </a:cubicBezTo>
                  <a:cubicBezTo>
                    <a:pt x="58" y="196"/>
                    <a:pt x="57" y="245"/>
                    <a:pt x="57" y="260"/>
                  </a:cubicBezTo>
                  <a:cubicBezTo>
                    <a:pt x="57" y="275"/>
                    <a:pt x="50" y="262"/>
                    <a:pt x="57" y="272"/>
                  </a:cubicBezTo>
                  <a:cubicBezTo>
                    <a:pt x="52" y="326"/>
                    <a:pt x="39" y="322"/>
                    <a:pt x="99" y="32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75" name="Freeform 191"/>
            <p:cNvSpPr>
              <a:spLocks/>
            </p:cNvSpPr>
            <p:nvPr/>
          </p:nvSpPr>
          <p:spPr bwMode="auto">
            <a:xfrm flipH="1">
              <a:off x="839" y="2137"/>
              <a:ext cx="37" cy="184"/>
            </a:xfrm>
            <a:custGeom>
              <a:avLst/>
              <a:gdLst>
                <a:gd name="T0" fmla="*/ 0 w 69"/>
                <a:gd name="T1" fmla="*/ 0 h 280"/>
                <a:gd name="T2" fmla="*/ 18 w 69"/>
                <a:gd name="T3" fmla="*/ 12 h 280"/>
                <a:gd name="T4" fmla="*/ 28 w 69"/>
                <a:gd name="T5" fmla="*/ 74 h 280"/>
                <a:gd name="T6" fmla="*/ 38 w 69"/>
                <a:gd name="T7" fmla="*/ 174 h 280"/>
                <a:gd name="T8" fmla="*/ 62 w 69"/>
                <a:gd name="T9" fmla="*/ 158 h 280"/>
                <a:gd name="T10" fmla="*/ 58 w 69"/>
                <a:gd name="T11" fmla="*/ 280 h 2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9" h="280">
                  <a:moveTo>
                    <a:pt x="0" y="0"/>
                  </a:moveTo>
                  <a:cubicBezTo>
                    <a:pt x="6" y="4"/>
                    <a:pt x="18" y="12"/>
                    <a:pt x="18" y="12"/>
                  </a:cubicBezTo>
                  <a:cubicBezTo>
                    <a:pt x="31" y="32"/>
                    <a:pt x="9" y="103"/>
                    <a:pt x="28" y="74"/>
                  </a:cubicBezTo>
                  <a:cubicBezTo>
                    <a:pt x="69" y="84"/>
                    <a:pt x="22" y="70"/>
                    <a:pt x="38" y="174"/>
                  </a:cubicBezTo>
                  <a:cubicBezTo>
                    <a:pt x="39" y="184"/>
                    <a:pt x="62" y="158"/>
                    <a:pt x="62" y="158"/>
                  </a:cubicBezTo>
                  <a:cubicBezTo>
                    <a:pt x="66" y="170"/>
                    <a:pt x="58" y="269"/>
                    <a:pt x="58" y="280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76" name="Freeform 192"/>
            <p:cNvSpPr>
              <a:spLocks/>
            </p:cNvSpPr>
            <p:nvPr/>
          </p:nvSpPr>
          <p:spPr bwMode="auto">
            <a:xfrm flipH="1">
              <a:off x="544" y="2342"/>
              <a:ext cx="349" cy="448"/>
            </a:xfrm>
            <a:custGeom>
              <a:avLst/>
              <a:gdLst>
                <a:gd name="T0" fmla="*/ 553 w 687"/>
                <a:gd name="T1" fmla="*/ 334 h 885"/>
                <a:gd name="T2" fmla="*/ 472 w 687"/>
                <a:gd name="T3" fmla="*/ 365 h 885"/>
                <a:gd name="T4" fmla="*/ 451 w 687"/>
                <a:gd name="T5" fmla="*/ 329 h 885"/>
                <a:gd name="T6" fmla="*/ 421 w 687"/>
                <a:gd name="T7" fmla="*/ 433 h 885"/>
                <a:gd name="T8" fmla="*/ 383 w 687"/>
                <a:gd name="T9" fmla="*/ 521 h 885"/>
                <a:gd name="T10" fmla="*/ 379 w 687"/>
                <a:gd name="T11" fmla="*/ 459 h 885"/>
                <a:gd name="T12" fmla="*/ 341 w 687"/>
                <a:gd name="T13" fmla="*/ 485 h 885"/>
                <a:gd name="T14" fmla="*/ 273 w 687"/>
                <a:gd name="T15" fmla="*/ 547 h 885"/>
                <a:gd name="T16" fmla="*/ 205 w 687"/>
                <a:gd name="T17" fmla="*/ 574 h 885"/>
                <a:gd name="T18" fmla="*/ 171 w 687"/>
                <a:gd name="T19" fmla="*/ 620 h 885"/>
                <a:gd name="T20" fmla="*/ 179 w 687"/>
                <a:gd name="T21" fmla="*/ 641 h 885"/>
                <a:gd name="T22" fmla="*/ 183 w 687"/>
                <a:gd name="T23" fmla="*/ 662 h 885"/>
                <a:gd name="T24" fmla="*/ 179 w 687"/>
                <a:gd name="T25" fmla="*/ 646 h 885"/>
                <a:gd name="T26" fmla="*/ 166 w 687"/>
                <a:gd name="T27" fmla="*/ 636 h 885"/>
                <a:gd name="T28" fmla="*/ 243 w 687"/>
                <a:gd name="T29" fmla="*/ 626 h 885"/>
                <a:gd name="T30" fmla="*/ 319 w 687"/>
                <a:gd name="T31" fmla="*/ 652 h 885"/>
                <a:gd name="T32" fmla="*/ 230 w 687"/>
                <a:gd name="T33" fmla="*/ 667 h 885"/>
                <a:gd name="T34" fmla="*/ 200 w 687"/>
                <a:gd name="T35" fmla="*/ 761 h 885"/>
                <a:gd name="T36" fmla="*/ 196 w 687"/>
                <a:gd name="T37" fmla="*/ 714 h 885"/>
                <a:gd name="T38" fmla="*/ 188 w 687"/>
                <a:gd name="T39" fmla="*/ 730 h 885"/>
                <a:gd name="T40" fmla="*/ 192 w 687"/>
                <a:gd name="T41" fmla="*/ 792 h 885"/>
                <a:gd name="T42" fmla="*/ 264 w 687"/>
                <a:gd name="T43" fmla="*/ 766 h 885"/>
                <a:gd name="T44" fmla="*/ 247 w 687"/>
                <a:gd name="T45" fmla="*/ 802 h 885"/>
                <a:gd name="T46" fmla="*/ 149 w 687"/>
                <a:gd name="T47" fmla="*/ 823 h 885"/>
                <a:gd name="T48" fmla="*/ 137 w 687"/>
                <a:gd name="T49" fmla="*/ 730 h 885"/>
                <a:gd name="T50" fmla="*/ 77 w 687"/>
                <a:gd name="T51" fmla="*/ 873 h 885"/>
                <a:gd name="T52" fmla="*/ 9 w 687"/>
                <a:gd name="T53" fmla="*/ 801 h 885"/>
                <a:gd name="T54" fmla="*/ 25 w 687"/>
                <a:gd name="T55" fmla="*/ 657 h 885"/>
                <a:gd name="T56" fmla="*/ 125 w 687"/>
                <a:gd name="T57" fmla="*/ 468 h 885"/>
                <a:gd name="T58" fmla="*/ 148 w 687"/>
                <a:gd name="T59" fmla="*/ 421 h 885"/>
                <a:gd name="T60" fmla="*/ 166 w 687"/>
                <a:gd name="T61" fmla="*/ 345 h 885"/>
                <a:gd name="T62" fmla="*/ 177 w 687"/>
                <a:gd name="T63" fmla="*/ 226 h 885"/>
                <a:gd name="T64" fmla="*/ 192 w 687"/>
                <a:gd name="T65" fmla="*/ 105 h 885"/>
                <a:gd name="T66" fmla="*/ 302 w 687"/>
                <a:gd name="T67" fmla="*/ 105 h 885"/>
                <a:gd name="T68" fmla="*/ 353 w 687"/>
                <a:gd name="T69" fmla="*/ 85 h 885"/>
                <a:gd name="T70" fmla="*/ 392 w 687"/>
                <a:gd name="T71" fmla="*/ 79 h 885"/>
                <a:gd name="T72" fmla="*/ 273 w 687"/>
                <a:gd name="T73" fmla="*/ 85 h 885"/>
                <a:gd name="T74" fmla="*/ 213 w 687"/>
                <a:gd name="T75" fmla="*/ 79 h 885"/>
                <a:gd name="T76" fmla="*/ 239 w 687"/>
                <a:gd name="T77" fmla="*/ 59 h 885"/>
                <a:gd name="T78" fmla="*/ 349 w 687"/>
                <a:gd name="T79" fmla="*/ 38 h 885"/>
                <a:gd name="T80" fmla="*/ 362 w 687"/>
                <a:gd name="T81" fmla="*/ 33 h 885"/>
                <a:gd name="T82" fmla="*/ 370 w 687"/>
                <a:gd name="T83" fmla="*/ 1 h 885"/>
                <a:gd name="T84" fmla="*/ 494 w 687"/>
                <a:gd name="T85" fmla="*/ 7 h 885"/>
                <a:gd name="T86" fmla="*/ 506 w 687"/>
                <a:gd name="T87" fmla="*/ 38 h 885"/>
                <a:gd name="T88" fmla="*/ 557 w 687"/>
                <a:gd name="T89" fmla="*/ 95 h 885"/>
                <a:gd name="T90" fmla="*/ 579 w 687"/>
                <a:gd name="T91" fmla="*/ 251 h 885"/>
                <a:gd name="T92" fmla="*/ 588 w 687"/>
                <a:gd name="T93" fmla="*/ 329 h 885"/>
                <a:gd name="T94" fmla="*/ 579 w 687"/>
                <a:gd name="T95" fmla="*/ 442 h 885"/>
                <a:gd name="T96" fmla="*/ 572 w 687"/>
                <a:gd name="T97" fmla="*/ 570 h 885"/>
                <a:gd name="T98" fmla="*/ 562 w 687"/>
                <a:gd name="T99" fmla="*/ 605 h 885"/>
                <a:gd name="T100" fmla="*/ 555 w 687"/>
                <a:gd name="T101" fmla="*/ 628 h 885"/>
                <a:gd name="T102" fmla="*/ 566 w 687"/>
                <a:gd name="T103" fmla="*/ 687 h 885"/>
                <a:gd name="T104" fmla="*/ 566 w 687"/>
                <a:gd name="T105" fmla="*/ 776 h 885"/>
                <a:gd name="T106" fmla="*/ 506 w 687"/>
                <a:gd name="T107" fmla="*/ 792 h 885"/>
                <a:gd name="T108" fmla="*/ 498 w 687"/>
                <a:gd name="T109" fmla="*/ 750 h 885"/>
                <a:gd name="T110" fmla="*/ 540 w 687"/>
                <a:gd name="T111" fmla="*/ 740 h 885"/>
                <a:gd name="T112" fmla="*/ 553 w 687"/>
                <a:gd name="T113" fmla="*/ 652 h 885"/>
                <a:gd name="T114" fmla="*/ 532 w 687"/>
                <a:gd name="T115" fmla="*/ 620 h 885"/>
                <a:gd name="T116" fmla="*/ 553 w 687"/>
                <a:gd name="T117" fmla="*/ 589 h 885"/>
                <a:gd name="T118" fmla="*/ 553 w 687"/>
                <a:gd name="T119" fmla="*/ 334 h 8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87" h="885">
                  <a:moveTo>
                    <a:pt x="553" y="334"/>
                  </a:moveTo>
                  <a:cubicBezTo>
                    <a:pt x="530" y="354"/>
                    <a:pt x="499" y="355"/>
                    <a:pt x="472" y="365"/>
                  </a:cubicBezTo>
                  <a:cubicBezTo>
                    <a:pt x="466" y="343"/>
                    <a:pt x="474" y="320"/>
                    <a:pt x="451" y="329"/>
                  </a:cubicBezTo>
                  <a:cubicBezTo>
                    <a:pt x="435" y="358"/>
                    <a:pt x="426" y="398"/>
                    <a:pt x="421" y="433"/>
                  </a:cubicBezTo>
                  <a:cubicBezTo>
                    <a:pt x="416" y="479"/>
                    <a:pt x="420" y="506"/>
                    <a:pt x="383" y="521"/>
                  </a:cubicBezTo>
                  <a:cubicBezTo>
                    <a:pt x="378" y="501"/>
                    <a:pt x="382" y="484"/>
                    <a:pt x="379" y="459"/>
                  </a:cubicBezTo>
                  <a:cubicBezTo>
                    <a:pt x="365" y="464"/>
                    <a:pt x="341" y="485"/>
                    <a:pt x="341" y="485"/>
                  </a:cubicBezTo>
                  <a:cubicBezTo>
                    <a:pt x="321" y="519"/>
                    <a:pt x="305" y="534"/>
                    <a:pt x="273" y="547"/>
                  </a:cubicBezTo>
                  <a:cubicBezTo>
                    <a:pt x="258" y="575"/>
                    <a:pt x="230" y="568"/>
                    <a:pt x="205" y="574"/>
                  </a:cubicBezTo>
                  <a:cubicBezTo>
                    <a:pt x="192" y="589"/>
                    <a:pt x="183" y="605"/>
                    <a:pt x="171" y="620"/>
                  </a:cubicBezTo>
                  <a:cubicBezTo>
                    <a:pt x="193" y="629"/>
                    <a:pt x="179" y="618"/>
                    <a:pt x="179" y="641"/>
                  </a:cubicBezTo>
                  <a:cubicBezTo>
                    <a:pt x="179" y="648"/>
                    <a:pt x="183" y="655"/>
                    <a:pt x="183" y="662"/>
                  </a:cubicBezTo>
                  <a:cubicBezTo>
                    <a:pt x="183" y="667"/>
                    <a:pt x="182" y="650"/>
                    <a:pt x="179" y="646"/>
                  </a:cubicBezTo>
                  <a:cubicBezTo>
                    <a:pt x="176" y="641"/>
                    <a:pt x="171" y="640"/>
                    <a:pt x="166" y="636"/>
                  </a:cubicBezTo>
                  <a:cubicBezTo>
                    <a:pt x="154" y="590"/>
                    <a:pt x="156" y="613"/>
                    <a:pt x="243" y="626"/>
                  </a:cubicBezTo>
                  <a:cubicBezTo>
                    <a:pt x="276" y="631"/>
                    <a:pt x="278" y="646"/>
                    <a:pt x="319" y="652"/>
                  </a:cubicBezTo>
                  <a:cubicBezTo>
                    <a:pt x="274" y="670"/>
                    <a:pt x="302" y="661"/>
                    <a:pt x="230" y="667"/>
                  </a:cubicBezTo>
                  <a:cubicBezTo>
                    <a:pt x="227" y="723"/>
                    <a:pt x="244" y="771"/>
                    <a:pt x="200" y="761"/>
                  </a:cubicBezTo>
                  <a:cubicBezTo>
                    <a:pt x="199" y="745"/>
                    <a:pt x="201" y="728"/>
                    <a:pt x="196" y="714"/>
                  </a:cubicBezTo>
                  <a:cubicBezTo>
                    <a:pt x="194" y="709"/>
                    <a:pt x="188" y="723"/>
                    <a:pt x="188" y="730"/>
                  </a:cubicBezTo>
                  <a:cubicBezTo>
                    <a:pt x="186" y="750"/>
                    <a:pt x="191" y="771"/>
                    <a:pt x="192" y="792"/>
                  </a:cubicBezTo>
                  <a:cubicBezTo>
                    <a:pt x="283" y="783"/>
                    <a:pt x="212" y="787"/>
                    <a:pt x="264" y="766"/>
                  </a:cubicBezTo>
                  <a:cubicBezTo>
                    <a:pt x="687" y="775"/>
                    <a:pt x="451" y="798"/>
                    <a:pt x="247" y="802"/>
                  </a:cubicBezTo>
                  <a:cubicBezTo>
                    <a:pt x="196" y="844"/>
                    <a:pt x="292" y="832"/>
                    <a:pt x="149" y="823"/>
                  </a:cubicBezTo>
                  <a:cubicBezTo>
                    <a:pt x="127" y="782"/>
                    <a:pt x="150" y="831"/>
                    <a:pt x="137" y="730"/>
                  </a:cubicBezTo>
                  <a:cubicBezTo>
                    <a:pt x="121" y="723"/>
                    <a:pt x="98" y="861"/>
                    <a:pt x="77" y="873"/>
                  </a:cubicBezTo>
                  <a:cubicBezTo>
                    <a:pt x="56" y="885"/>
                    <a:pt x="18" y="837"/>
                    <a:pt x="9" y="801"/>
                  </a:cubicBezTo>
                  <a:cubicBezTo>
                    <a:pt x="0" y="765"/>
                    <a:pt x="6" y="712"/>
                    <a:pt x="25" y="657"/>
                  </a:cubicBezTo>
                  <a:cubicBezTo>
                    <a:pt x="23" y="613"/>
                    <a:pt x="105" y="507"/>
                    <a:pt x="125" y="468"/>
                  </a:cubicBezTo>
                  <a:cubicBezTo>
                    <a:pt x="145" y="429"/>
                    <a:pt x="142" y="442"/>
                    <a:pt x="148" y="421"/>
                  </a:cubicBezTo>
                  <a:cubicBezTo>
                    <a:pt x="154" y="386"/>
                    <a:pt x="157" y="378"/>
                    <a:pt x="166" y="345"/>
                  </a:cubicBezTo>
                  <a:cubicBezTo>
                    <a:pt x="168" y="307"/>
                    <a:pt x="173" y="267"/>
                    <a:pt x="177" y="226"/>
                  </a:cubicBezTo>
                  <a:cubicBezTo>
                    <a:pt x="181" y="186"/>
                    <a:pt x="171" y="126"/>
                    <a:pt x="192" y="105"/>
                  </a:cubicBezTo>
                  <a:cubicBezTo>
                    <a:pt x="233" y="116"/>
                    <a:pt x="258" y="109"/>
                    <a:pt x="302" y="105"/>
                  </a:cubicBezTo>
                  <a:cubicBezTo>
                    <a:pt x="319" y="99"/>
                    <a:pt x="336" y="91"/>
                    <a:pt x="353" y="85"/>
                  </a:cubicBezTo>
                  <a:cubicBezTo>
                    <a:pt x="365" y="79"/>
                    <a:pt x="404" y="79"/>
                    <a:pt x="392" y="79"/>
                  </a:cubicBezTo>
                  <a:cubicBezTo>
                    <a:pt x="352" y="79"/>
                    <a:pt x="312" y="83"/>
                    <a:pt x="273" y="85"/>
                  </a:cubicBezTo>
                  <a:cubicBezTo>
                    <a:pt x="252" y="83"/>
                    <a:pt x="230" y="92"/>
                    <a:pt x="213" y="79"/>
                  </a:cubicBezTo>
                  <a:cubicBezTo>
                    <a:pt x="205" y="73"/>
                    <a:pt x="229" y="62"/>
                    <a:pt x="239" y="59"/>
                  </a:cubicBezTo>
                  <a:cubicBezTo>
                    <a:pt x="274" y="44"/>
                    <a:pt x="349" y="38"/>
                    <a:pt x="349" y="38"/>
                  </a:cubicBezTo>
                  <a:cubicBezTo>
                    <a:pt x="353" y="36"/>
                    <a:pt x="360" y="36"/>
                    <a:pt x="362" y="33"/>
                  </a:cubicBezTo>
                  <a:cubicBezTo>
                    <a:pt x="367" y="23"/>
                    <a:pt x="370" y="1"/>
                    <a:pt x="370" y="1"/>
                  </a:cubicBezTo>
                  <a:cubicBezTo>
                    <a:pt x="412" y="3"/>
                    <a:pt x="453" y="0"/>
                    <a:pt x="494" y="7"/>
                  </a:cubicBezTo>
                  <a:cubicBezTo>
                    <a:pt x="503" y="8"/>
                    <a:pt x="502" y="33"/>
                    <a:pt x="506" y="38"/>
                  </a:cubicBezTo>
                  <a:cubicBezTo>
                    <a:pt x="517" y="52"/>
                    <a:pt x="546" y="60"/>
                    <a:pt x="557" y="95"/>
                  </a:cubicBezTo>
                  <a:cubicBezTo>
                    <a:pt x="570" y="255"/>
                    <a:pt x="520" y="233"/>
                    <a:pt x="579" y="251"/>
                  </a:cubicBezTo>
                  <a:cubicBezTo>
                    <a:pt x="585" y="291"/>
                    <a:pt x="591" y="270"/>
                    <a:pt x="588" y="329"/>
                  </a:cubicBezTo>
                  <a:cubicBezTo>
                    <a:pt x="588" y="360"/>
                    <a:pt x="581" y="402"/>
                    <a:pt x="579" y="442"/>
                  </a:cubicBezTo>
                  <a:cubicBezTo>
                    <a:pt x="576" y="482"/>
                    <a:pt x="575" y="542"/>
                    <a:pt x="572" y="570"/>
                  </a:cubicBezTo>
                  <a:cubicBezTo>
                    <a:pt x="569" y="597"/>
                    <a:pt x="565" y="596"/>
                    <a:pt x="562" y="605"/>
                  </a:cubicBezTo>
                  <a:cubicBezTo>
                    <a:pt x="561" y="615"/>
                    <a:pt x="554" y="600"/>
                    <a:pt x="555" y="628"/>
                  </a:cubicBezTo>
                  <a:cubicBezTo>
                    <a:pt x="556" y="641"/>
                    <a:pt x="564" y="662"/>
                    <a:pt x="566" y="687"/>
                  </a:cubicBezTo>
                  <a:cubicBezTo>
                    <a:pt x="568" y="711"/>
                    <a:pt x="575" y="758"/>
                    <a:pt x="566" y="776"/>
                  </a:cubicBezTo>
                  <a:cubicBezTo>
                    <a:pt x="566" y="779"/>
                    <a:pt x="515" y="789"/>
                    <a:pt x="506" y="792"/>
                  </a:cubicBezTo>
                  <a:cubicBezTo>
                    <a:pt x="488" y="784"/>
                    <a:pt x="483" y="788"/>
                    <a:pt x="498" y="750"/>
                  </a:cubicBezTo>
                  <a:cubicBezTo>
                    <a:pt x="504" y="735"/>
                    <a:pt x="527" y="743"/>
                    <a:pt x="540" y="740"/>
                  </a:cubicBezTo>
                  <a:cubicBezTo>
                    <a:pt x="537" y="691"/>
                    <a:pt x="529" y="681"/>
                    <a:pt x="553" y="652"/>
                  </a:cubicBezTo>
                  <a:cubicBezTo>
                    <a:pt x="531" y="512"/>
                    <a:pt x="570" y="714"/>
                    <a:pt x="532" y="620"/>
                  </a:cubicBezTo>
                  <a:cubicBezTo>
                    <a:pt x="530" y="615"/>
                    <a:pt x="553" y="589"/>
                    <a:pt x="553" y="589"/>
                  </a:cubicBezTo>
                  <a:cubicBezTo>
                    <a:pt x="557" y="505"/>
                    <a:pt x="553" y="419"/>
                    <a:pt x="553" y="334"/>
                  </a:cubicBezTo>
                  <a:close/>
                </a:path>
              </a:pathLst>
            </a:custGeom>
            <a:solidFill>
              <a:srgbClr val="FF99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77" name="Freeform 193"/>
            <p:cNvSpPr>
              <a:spLocks/>
            </p:cNvSpPr>
            <p:nvPr/>
          </p:nvSpPr>
          <p:spPr bwMode="auto">
            <a:xfrm flipH="1">
              <a:off x="695" y="2108"/>
              <a:ext cx="45" cy="72"/>
            </a:xfrm>
            <a:custGeom>
              <a:avLst/>
              <a:gdLst>
                <a:gd name="T0" fmla="*/ 84 w 84"/>
                <a:gd name="T1" fmla="*/ 0 h 110"/>
                <a:gd name="T2" fmla="*/ 70 w 84"/>
                <a:gd name="T3" fmla="*/ 18 h 110"/>
                <a:gd name="T4" fmla="*/ 64 w 84"/>
                <a:gd name="T5" fmla="*/ 64 h 110"/>
                <a:gd name="T6" fmla="*/ 50 w 84"/>
                <a:gd name="T7" fmla="*/ 84 h 110"/>
                <a:gd name="T8" fmla="*/ 38 w 84"/>
                <a:gd name="T9" fmla="*/ 110 h 110"/>
                <a:gd name="T10" fmla="*/ 0 w 84"/>
                <a:gd name="T11" fmla="*/ 80 h 110"/>
                <a:gd name="T12" fmla="*/ 30 w 84"/>
                <a:gd name="T13" fmla="*/ 62 h 110"/>
                <a:gd name="T14" fmla="*/ 40 w 84"/>
                <a:gd name="T15" fmla="*/ 34 h 110"/>
                <a:gd name="T16" fmla="*/ 58 w 84"/>
                <a:gd name="T17" fmla="*/ 18 h 110"/>
                <a:gd name="T18" fmla="*/ 72 w 84"/>
                <a:gd name="T19" fmla="*/ 12 h 110"/>
                <a:gd name="T20" fmla="*/ 84 w 84"/>
                <a:gd name="T21" fmla="*/ 0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4" h="110">
                  <a:moveTo>
                    <a:pt x="84" y="0"/>
                  </a:moveTo>
                  <a:cubicBezTo>
                    <a:pt x="74" y="14"/>
                    <a:pt x="79" y="9"/>
                    <a:pt x="70" y="18"/>
                  </a:cubicBezTo>
                  <a:cubicBezTo>
                    <a:pt x="65" y="33"/>
                    <a:pt x="74" y="49"/>
                    <a:pt x="64" y="64"/>
                  </a:cubicBezTo>
                  <a:cubicBezTo>
                    <a:pt x="67" y="76"/>
                    <a:pt x="61" y="80"/>
                    <a:pt x="50" y="84"/>
                  </a:cubicBezTo>
                  <a:cubicBezTo>
                    <a:pt x="43" y="94"/>
                    <a:pt x="50" y="106"/>
                    <a:pt x="38" y="110"/>
                  </a:cubicBezTo>
                  <a:cubicBezTo>
                    <a:pt x="2" y="106"/>
                    <a:pt x="5" y="109"/>
                    <a:pt x="0" y="80"/>
                  </a:cubicBezTo>
                  <a:cubicBezTo>
                    <a:pt x="4" y="65"/>
                    <a:pt x="17" y="65"/>
                    <a:pt x="30" y="62"/>
                  </a:cubicBezTo>
                  <a:cubicBezTo>
                    <a:pt x="31" y="49"/>
                    <a:pt x="28" y="38"/>
                    <a:pt x="40" y="34"/>
                  </a:cubicBezTo>
                  <a:cubicBezTo>
                    <a:pt x="51" y="17"/>
                    <a:pt x="41" y="30"/>
                    <a:pt x="58" y="18"/>
                  </a:cubicBezTo>
                  <a:cubicBezTo>
                    <a:pt x="62" y="15"/>
                    <a:pt x="72" y="12"/>
                    <a:pt x="72" y="12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rgbClr val="FFCC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78" name="Freeform 194"/>
            <p:cNvSpPr>
              <a:spLocks/>
            </p:cNvSpPr>
            <p:nvPr/>
          </p:nvSpPr>
          <p:spPr bwMode="auto">
            <a:xfrm flipH="1">
              <a:off x="634" y="2251"/>
              <a:ext cx="83" cy="56"/>
            </a:xfrm>
            <a:custGeom>
              <a:avLst/>
              <a:gdLst>
                <a:gd name="T0" fmla="*/ 154 w 154"/>
                <a:gd name="T1" fmla="*/ 12 h 84"/>
                <a:gd name="T2" fmla="*/ 152 w 154"/>
                <a:gd name="T3" fmla="*/ 54 h 84"/>
                <a:gd name="T4" fmla="*/ 130 w 154"/>
                <a:gd name="T5" fmla="*/ 68 h 84"/>
                <a:gd name="T6" fmla="*/ 118 w 154"/>
                <a:gd name="T7" fmla="*/ 78 h 84"/>
                <a:gd name="T8" fmla="*/ 106 w 154"/>
                <a:gd name="T9" fmla="*/ 82 h 84"/>
                <a:gd name="T10" fmla="*/ 40 w 154"/>
                <a:gd name="T11" fmla="*/ 80 h 84"/>
                <a:gd name="T12" fmla="*/ 36 w 154"/>
                <a:gd name="T13" fmla="*/ 68 h 84"/>
                <a:gd name="T14" fmla="*/ 8 w 154"/>
                <a:gd name="T15" fmla="*/ 38 h 84"/>
                <a:gd name="T16" fmla="*/ 2 w 154"/>
                <a:gd name="T17" fmla="*/ 26 h 84"/>
                <a:gd name="T18" fmla="*/ 14 w 154"/>
                <a:gd name="T19" fmla="*/ 22 h 84"/>
                <a:gd name="T20" fmla="*/ 96 w 154"/>
                <a:gd name="T21" fmla="*/ 12 h 84"/>
                <a:gd name="T22" fmla="*/ 138 w 154"/>
                <a:gd name="T23" fmla="*/ 10 h 84"/>
                <a:gd name="T24" fmla="*/ 154 w 154"/>
                <a:gd name="T25" fmla="*/ 12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54" h="84">
                  <a:moveTo>
                    <a:pt x="154" y="12"/>
                  </a:moveTo>
                  <a:cubicBezTo>
                    <a:pt x="153" y="26"/>
                    <a:pt x="154" y="40"/>
                    <a:pt x="152" y="54"/>
                  </a:cubicBezTo>
                  <a:cubicBezTo>
                    <a:pt x="151" y="63"/>
                    <a:pt x="130" y="68"/>
                    <a:pt x="130" y="68"/>
                  </a:cubicBezTo>
                  <a:cubicBezTo>
                    <a:pt x="126" y="72"/>
                    <a:pt x="123" y="76"/>
                    <a:pt x="118" y="78"/>
                  </a:cubicBezTo>
                  <a:cubicBezTo>
                    <a:pt x="114" y="80"/>
                    <a:pt x="106" y="82"/>
                    <a:pt x="106" y="82"/>
                  </a:cubicBezTo>
                  <a:cubicBezTo>
                    <a:pt x="84" y="81"/>
                    <a:pt x="62" y="84"/>
                    <a:pt x="40" y="80"/>
                  </a:cubicBezTo>
                  <a:cubicBezTo>
                    <a:pt x="36" y="79"/>
                    <a:pt x="36" y="68"/>
                    <a:pt x="36" y="68"/>
                  </a:cubicBezTo>
                  <a:cubicBezTo>
                    <a:pt x="33" y="46"/>
                    <a:pt x="29" y="42"/>
                    <a:pt x="8" y="38"/>
                  </a:cubicBezTo>
                  <a:cubicBezTo>
                    <a:pt x="8" y="38"/>
                    <a:pt x="0" y="28"/>
                    <a:pt x="2" y="26"/>
                  </a:cubicBezTo>
                  <a:cubicBezTo>
                    <a:pt x="5" y="23"/>
                    <a:pt x="14" y="22"/>
                    <a:pt x="14" y="22"/>
                  </a:cubicBezTo>
                  <a:cubicBezTo>
                    <a:pt x="44" y="25"/>
                    <a:pt x="68" y="21"/>
                    <a:pt x="96" y="12"/>
                  </a:cubicBezTo>
                  <a:cubicBezTo>
                    <a:pt x="104" y="0"/>
                    <a:pt x="138" y="10"/>
                    <a:pt x="138" y="10"/>
                  </a:cubicBezTo>
                  <a:cubicBezTo>
                    <a:pt x="143" y="11"/>
                    <a:pt x="150" y="16"/>
                    <a:pt x="154" y="12"/>
                  </a:cubicBezTo>
                  <a:close/>
                </a:path>
              </a:pathLst>
            </a:custGeom>
            <a:solidFill>
              <a:srgbClr val="FF99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79" name="Freeform 195"/>
            <p:cNvSpPr>
              <a:spLocks/>
            </p:cNvSpPr>
            <p:nvPr/>
          </p:nvSpPr>
          <p:spPr bwMode="auto">
            <a:xfrm flipH="1">
              <a:off x="719" y="2279"/>
              <a:ext cx="72" cy="35"/>
            </a:xfrm>
            <a:custGeom>
              <a:avLst/>
              <a:gdLst>
                <a:gd name="T0" fmla="*/ 134 w 134"/>
                <a:gd name="T1" fmla="*/ 8 h 54"/>
                <a:gd name="T2" fmla="*/ 118 w 134"/>
                <a:gd name="T3" fmla="*/ 18 h 54"/>
                <a:gd name="T4" fmla="*/ 124 w 134"/>
                <a:gd name="T5" fmla="*/ 20 h 54"/>
                <a:gd name="T6" fmla="*/ 106 w 134"/>
                <a:gd name="T7" fmla="*/ 28 h 54"/>
                <a:gd name="T8" fmla="*/ 64 w 134"/>
                <a:gd name="T9" fmla="*/ 42 h 54"/>
                <a:gd name="T10" fmla="*/ 68 w 134"/>
                <a:gd name="T11" fmla="*/ 52 h 54"/>
                <a:gd name="T12" fmla="*/ 14 w 134"/>
                <a:gd name="T13" fmla="*/ 50 h 54"/>
                <a:gd name="T14" fmla="*/ 0 w 134"/>
                <a:gd name="T15" fmla="*/ 24 h 54"/>
                <a:gd name="T16" fmla="*/ 32 w 134"/>
                <a:gd name="T17" fmla="*/ 26 h 54"/>
                <a:gd name="T18" fmla="*/ 86 w 134"/>
                <a:gd name="T19" fmla="*/ 14 h 54"/>
                <a:gd name="T20" fmla="*/ 100 w 134"/>
                <a:gd name="T21" fmla="*/ 0 h 54"/>
                <a:gd name="T22" fmla="*/ 134 w 134"/>
                <a:gd name="T23" fmla="*/ 8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4" h="54">
                  <a:moveTo>
                    <a:pt x="134" y="8"/>
                  </a:moveTo>
                  <a:cubicBezTo>
                    <a:pt x="120" y="13"/>
                    <a:pt x="124" y="8"/>
                    <a:pt x="118" y="18"/>
                  </a:cubicBezTo>
                  <a:cubicBezTo>
                    <a:pt x="120" y="19"/>
                    <a:pt x="124" y="18"/>
                    <a:pt x="124" y="20"/>
                  </a:cubicBezTo>
                  <a:cubicBezTo>
                    <a:pt x="124" y="27"/>
                    <a:pt x="106" y="28"/>
                    <a:pt x="106" y="28"/>
                  </a:cubicBezTo>
                  <a:cubicBezTo>
                    <a:pt x="114" y="52"/>
                    <a:pt x="85" y="41"/>
                    <a:pt x="64" y="42"/>
                  </a:cubicBezTo>
                  <a:cubicBezTo>
                    <a:pt x="67" y="43"/>
                    <a:pt x="72" y="52"/>
                    <a:pt x="68" y="52"/>
                  </a:cubicBezTo>
                  <a:cubicBezTo>
                    <a:pt x="50" y="54"/>
                    <a:pt x="32" y="51"/>
                    <a:pt x="14" y="50"/>
                  </a:cubicBezTo>
                  <a:cubicBezTo>
                    <a:pt x="24" y="34"/>
                    <a:pt x="16" y="29"/>
                    <a:pt x="0" y="24"/>
                  </a:cubicBezTo>
                  <a:cubicBezTo>
                    <a:pt x="4" y="6"/>
                    <a:pt x="28" y="10"/>
                    <a:pt x="32" y="26"/>
                  </a:cubicBezTo>
                  <a:cubicBezTo>
                    <a:pt x="72" y="22"/>
                    <a:pt x="39" y="17"/>
                    <a:pt x="86" y="14"/>
                  </a:cubicBezTo>
                  <a:cubicBezTo>
                    <a:pt x="88" y="4"/>
                    <a:pt x="91" y="3"/>
                    <a:pt x="100" y="0"/>
                  </a:cubicBezTo>
                  <a:cubicBezTo>
                    <a:pt x="114" y="2"/>
                    <a:pt x="122" y="2"/>
                    <a:pt x="134" y="8"/>
                  </a:cubicBezTo>
                  <a:close/>
                </a:path>
              </a:pathLst>
            </a:custGeom>
            <a:solidFill>
              <a:srgbClr val="FF990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80" name="Freeform 196"/>
            <p:cNvSpPr>
              <a:spLocks/>
            </p:cNvSpPr>
            <p:nvPr/>
          </p:nvSpPr>
          <p:spPr bwMode="auto">
            <a:xfrm flipH="1">
              <a:off x="662" y="2063"/>
              <a:ext cx="87" cy="179"/>
            </a:xfrm>
            <a:custGeom>
              <a:avLst/>
              <a:gdLst>
                <a:gd name="T0" fmla="*/ 162 w 162"/>
                <a:gd name="T1" fmla="*/ 0 h 272"/>
                <a:gd name="T2" fmla="*/ 160 w 162"/>
                <a:gd name="T3" fmla="*/ 158 h 272"/>
                <a:gd name="T4" fmla="*/ 156 w 162"/>
                <a:gd name="T5" fmla="*/ 152 h 272"/>
                <a:gd name="T6" fmla="*/ 150 w 162"/>
                <a:gd name="T7" fmla="*/ 148 h 272"/>
                <a:gd name="T8" fmla="*/ 144 w 162"/>
                <a:gd name="T9" fmla="*/ 200 h 272"/>
                <a:gd name="T10" fmla="*/ 124 w 162"/>
                <a:gd name="T11" fmla="*/ 200 h 272"/>
                <a:gd name="T12" fmla="*/ 104 w 162"/>
                <a:gd name="T13" fmla="*/ 214 h 272"/>
                <a:gd name="T14" fmla="*/ 70 w 162"/>
                <a:gd name="T15" fmla="*/ 232 h 272"/>
                <a:gd name="T16" fmla="*/ 68 w 162"/>
                <a:gd name="T17" fmla="*/ 248 h 272"/>
                <a:gd name="T18" fmla="*/ 36 w 162"/>
                <a:gd name="T19" fmla="*/ 250 h 272"/>
                <a:gd name="T20" fmla="*/ 0 w 162"/>
                <a:gd name="T21" fmla="*/ 26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2" h="272">
                  <a:moveTo>
                    <a:pt x="162" y="0"/>
                  </a:moveTo>
                  <a:cubicBezTo>
                    <a:pt x="161" y="53"/>
                    <a:pt x="162" y="105"/>
                    <a:pt x="160" y="158"/>
                  </a:cubicBezTo>
                  <a:cubicBezTo>
                    <a:pt x="160" y="160"/>
                    <a:pt x="158" y="154"/>
                    <a:pt x="156" y="152"/>
                  </a:cubicBezTo>
                  <a:cubicBezTo>
                    <a:pt x="154" y="150"/>
                    <a:pt x="152" y="149"/>
                    <a:pt x="150" y="148"/>
                  </a:cubicBezTo>
                  <a:cubicBezTo>
                    <a:pt x="144" y="166"/>
                    <a:pt x="145" y="177"/>
                    <a:pt x="144" y="200"/>
                  </a:cubicBezTo>
                  <a:cubicBezTo>
                    <a:pt x="136" y="195"/>
                    <a:pt x="133" y="197"/>
                    <a:pt x="124" y="200"/>
                  </a:cubicBezTo>
                  <a:cubicBezTo>
                    <a:pt x="129" y="219"/>
                    <a:pt x="149" y="211"/>
                    <a:pt x="104" y="214"/>
                  </a:cubicBezTo>
                  <a:cubicBezTo>
                    <a:pt x="99" y="250"/>
                    <a:pt x="110" y="211"/>
                    <a:pt x="70" y="232"/>
                  </a:cubicBezTo>
                  <a:cubicBezTo>
                    <a:pt x="65" y="235"/>
                    <a:pt x="73" y="245"/>
                    <a:pt x="68" y="248"/>
                  </a:cubicBezTo>
                  <a:cubicBezTo>
                    <a:pt x="59" y="253"/>
                    <a:pt x="47" y="249"/>
                    <a:pt x="36" y="250"/>
                  </a:cubicBezTo>
                  <a:cubicBezTo>
                    <a:pt x="31" y="272"/>
                    <a:pt x="26" y="266"/>
                    <a:pt x="0" y="266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81" name="Freeform 197"/>
            <p:cNvSpPr>
              <a:spLocks/>
            </p:cNvSpPr>
            <p:nvPr/>
          </p:nvSpPr>
          <p:spPr bwMode="auto">
            <a:xfrm flipH="1">
              <a:off x="750" y="2175"/>
              <a:ext cx="65" cy="130"/>
            </a:xfrm>
            <a:custGeom>
              <a:avLst/>
              <a:gdLst>
                <a:gd name="T0" fmla="*/ 112 w 121"/>
                <a:gd name="T1" fmla="*/ 0 h 198"/>
                <a:gd name="T2" fmla="*/ 96 w 121"/>
                <a:gd name="T3" fmla="*/ 30 h 198"/>
                <a:gd name="T4" fmla="*/ 92 w 121"/>
                <a:gd name="T5" fmla="*/ 36 h 198"/>
                <a:gd name="T6" fmla="*/ 90 w 121"/>
                <a:gd name="T7" fmla="*/ 124 h 198"/>
                <a:gd name="T8" fmla="*/ 78 w 121"/>
                <a:gd name="T9" fmla="*/ 128 h 198"/>
                <a:gd name="T10" fmla="*/ 52 w 121"/>
                <a:gd name="T11" fmla="*/ 154 h 198"/>
                <a:gd name="T12" fmla="*/ 48 w 121"/>
                <a:gd name="T13" fmla="*/ 168 h 198"/>
                <a:gd name="T14" fmla="*/ 34 w 121"/>
                <a:gd name="T15" fmla="*/ 172 h 198"/>
                <a:gd name="T16" fmla="*/ 0 w 121"/>
                <a:gd name="T17" fmla="*/ 19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198">
                  <a:moveTo>
                    <a:pt x="112" y="0"/>
                  </a:moveTo>
                  <a:cubicBezTo>
                    <a:pt x="108" y="57"/>
                    <a:pt x="121" y="24"/>
                    <a:pt x="96" y="30"/>
                  </a:cubicBezTo>
                  <a:cubicBezTo>
                    <a:pt x="94" y="31"/>
                    <a:pt x="93" y="34"/>
                    <a:pt x="92" y="36"/>
                  </a:cubicBezTo>
                  <a:cubicBezTo>
                    <a:pt x="91" y="65"/>
                    <a:pt x="94" y="95"/>
                    <a:pt x="90" y="124"/>
                  </a:cubicBezTo>
                  <a:cubicBezTo>
                    <a:pt x="89" y="128"/>
                    <a:pt x="78" y="128"/>
                    <a:pt x="78" y="128"/>
                  </a:cubicBezTo>
                  <a:cubicBezTo>
                    <a:pt x="75" y="167"/>
                    <a:pt x="85" y="144"/>
                    <a:pt x="52" y="154"/>
                  </a:cubicBezTo>
                  <a:cubicBezTo>
                    <a:pt x="47" y="155"/>
                    <a:pt x="51" y="164"/>
                    <a:pt x="48" y="168"/>
                  </a:cubicBezTo>
                  <a:cubicBezTo>
                    <a:pt x="45" y="172"/>
                    <a:pt x="39" y="171"/>
                    <a:pt x="34" y="172"/>
                  </a:cubicBezTo>
                  <a:cubicBezTo>
                    <a:pt x="20" y="193"/>
                    <a:pt x="0" y="166"/>
                    <a:pt x="0" y="198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82" name="Freeform 198"/>
            <p:cNvSpPr>
              <a:spLocks/>
            </p:cNvSpPr>
            <p:nvPr/>
          </p:nvSpPr>
          <p:spPr bwMode="auto">
            <a:xfrm flipH="1">
              <a:off x="718" y="2659"/>
              <a:ext cx="96" cy="24"/>
            </a:xfrm>
            <a:custGeom>
              <a:avLst/>
              <a:gdLst>
                <a:gd name="T0" fmla="*/ 178 w 178"/>
                <a:gd name="T1" fmla="*/ 35 h 36"/>
                <a:gd name="T2" fmla="*/ 64 w 178"/>
                <a:gd name="T3" fmla="*/ 33 h 36"/>
                <a:gd name="T4" fmla="*/ 62 w 178"/>
                <a:gd name="T5" fmla="*/ 23 h 36"/>
                <a:gd name="T6" fmla="*/ 22 w 178"/>
                <a:gd name="T7" fmla="*/ 21 h 36"/>
                <a:gd name="T8" fmla="*/ 0 w 178"/>
                <a:gd name="T9" fmla="*/ 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8" h="36">
                  <a:moveTo>
                    <a:pt x="178" y="35"/>
                  </a:moveTo>
                  <a:cubicBezTo>
                    <a:pt x="140" y="34"/>
                    <a:pt x="102" y="36"/>
                    <a:pt x="64" y="33"/>
                  </a:cubicBezTo>
                  <a:cubicBezTo>
                    <a:pt x="61" y="33"/>
                    <a:pt x="65" y="23"/>
                    <a:pt x="62" y="23"/>
                  </a:cubicBezTo>
                  <a:cubicBezTo>
                    <a:pt x="49" y="21"/>
                    <a:pt x="35" y="22"/>
                    <a:pt x="22" y="21"/>
                  </a:cubicBezTo>
                  <a:cubicBezTo>
                    <a:pt x="36" y="0"/>
                    <a:pt x="37" y="3"/>
                    <a:pt x="0" y="3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83" name="Freeform 199"/>
            <p:cNvSpPr>
              <a:spLocks/>
            </p:cNvSpPr>
            <p:nvPr/>
          </p:nvSpPr>
          <p:spPr bwMode="auto">
            <a:xfrm flipH="1">
              <a:off x="651" y="2498"/>
              <a:ext cx="32" cy="95"/>
            </a:xfrm>
            <a:custGeom>
              <a:avLst/>
              <a:gdLst>
                <a:gd name="T0" fmla="*/ 60 w 60"/>
                <a:gd name="T1" fmla="*/ 0 h 144"/>
                <a:gd name="T2" fmla="*/ 36 w 60"/>
                <a:gd name="T3" fmla="*/ 50 h 144"/>
                <a:gd name="T4" fmla="*/ 20 w 60"/>
                <a:gd name="T5" fmla="*/ 86 h 144"/>
                <a:gd name="T6" fmla="*/ 8 w 60"/>
                <a:gd name="T7" fmla="*/ 90 h 144"/>
                <a:gd name="T8" fmla="*/ 4 w 60"/>
                <a:gd name="T9" fmla="*/ 138 h 144"/>
                <a:gd name="T10" fmla="*/ 0 w 60"/>
                <a:gd name="T11" fmla="*/ 14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0" h="144">
                  <a:moveTo>
                    <a:pt x="60" y="0"/>
                  </a:moveTo>
                  <a:cubicBezTo>
                    <a:pt x="21" y="4"/>
                    <a:pt x="40" y="18"/>
                    <a:pt x="36" y="50"/>
                  </a:cubicBezTo>
                  <a:cubicBezTo>
                    <a:pt x="5" y="46"/>
                    <a:pt x="34" y="45"/>
                    <a:pt x="20" y="86"/>
                  </a:cubicBezTo>
                  <a:cubicBezTo>
                    <a:pt x="19" y="90"/>
                    <a:pt x="8" y="90"/>
                    <a:pt x="8" y="90"/>
                  </a:cubicBezTo>
                  <a:cubicBezTo>
                    <a:pt x="1" y="112"/>
                    <a:pt x="12" y="78"/>
                    <a:pt x="4" y="138"/>
                  </a:cubicBezTo>
                  <a:cubicBezTo>
                    <a:pt x="4" y="140"/>
                    <a:pt x="0" y="144"/>
                    <a:pt x="0" y="144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84" name="Freeform 200"/>
            <p:cNvSpPr>
              <a:spLocks/>
            </p:cNvSpPr>
            <p:nvPr/>
          </p:nvSpPr>
          <p:spPr bwMode="auto">
            <a:xfrm flipH="1">
              <a:off x="623" y="2300"/>
              <a:ext cx="161" cy="77"/>
            </a:xfrm>
            <a:custGeom>
              <a:avLst/>
              <a:gdLst>
                <a:gd name="T0" fmla="*/ 292 w 297"/>
                <a:gd name="T1" fmla="*/ 64 h 117"/>
                <a:gd name="T2" fmla="*/ 192 w 297"/>
                <a:gd name="T3" fmla="*/ 66 h 117"/>
                <a:gd name="T4" fmla="*/ 172 w 297"/>
                <a:gd name="T5" fmla="*/ 64 h 117"/>
                <a:gd name="T6" fmla="*/ 168 w 297"/>
                <a:gd name="T7" fmla="*/ 52 h 117"/>
                <a:gd name="T8" fmla="*/ 158 w 297"/>
                <a:gd name="T9" fmla="*/ 62 h 117"/>
                <a:gd name="T10" fmla="*/ 146 w 297"/>
                <a:gd name="T11" fmla="*/ 66 h 117"/>
                <a:gd name="T12" fmla="*/ 80 w 297"/>
                <a:gd name="T13" fmla="*/ 84 h 117"/>
                <a:gd name="T14" fmla="*/ 84 w 297"/>
                <a:gd name="T15" fmla="*/ 98 h 117"/>
                <a:gd name="T16" fmla="*/ 24 w 297"/>
                <a:gd name="T17" fmla="*/ 100 h 117"/>
                <a:gd name="T18" fmla="*/ 0 w 297"/>
                <a:gd name="T19" fmla="*/ 110 h 117"/>
                <a:gd name="T20" fmla="*/ 22 w 297"/>
                <a:gd name="T21" fmla="*/ 106 h 117"/>
                <a:gd name="T22" fmla="*/ 24 w 297"/>
                <a:gd name="T23" fmla="*/ 90 h 117"/>
                <a:gd name="T24" fmla="*/ 80 w 297"/>
                <a:gd name="T25" fmla="*/ 84 h 117"/>
                <a:gd name="T26" fmla="*/ 88 w 297"/>
                <a:gd name="T27" fmla="*/ 60 h 117"/>
                <a:gd name="T28" fmla="*/ 96 w 297"/>
                <a:gd name="T29" fmla="*/ 62 h 117"/>
                <a:gd name="T30" fmla="*/ 92 w 297"/>
                <a:gd name="T31" fmla="*/ 68 h 117"/>
                <a:gd name="T32" fmla="*/ 148 w 297"/>
                <a:gd name="T33" fmla="*/ 66 h 117"/>
                <a:gd name="T34" fmla="*/ 146 w 297"/>
                <a:gd name="T35" fmla="*/ 40 h 117"/>
                <a:gd name="T36" fmla="*/ 90 w 297"/>
                <a:gd name="T37" fmla="*/ 46 h 117"/>
                <a:gd name="T38" fmla="*/ 128 w 297"/>
                <a:gd name="T39" fmla="*/ 44 h 117"/>
                <a:gd name="T40" fmla="*/ 142 w 297"/>
                <a:gd name="T41" fmla="*/ 26 h 117"/>
                <a:gd name="T42" fmla="*/ 150 w 297"/>
                <a:gd name="T43" fmla="*/ 16 h 117"/>
                <a:gd name="T44" fmla="*/ 162 w 297"/>
                <a:gd name="T45" fmla="*/ 0 h 117"/>
                <a:gd name="T46" fmla="*/ 176 w 297"/>
                <a:gd name="T47" fmla="*/ 14 h 117"/>
                <a:gd name="T48" fmla="*/ 162 w 297"/>
                <a:gd name="T49" fmla="*/ 38 h 117"/>
                <a:gd name="T50" fmla="*/ 290 w 297"/>
                <a:gd name="T51" fmla="*/ 40 h 117"/>
                <a:gd name="T52" fmla="*/ 292 w 297"/>
                <a:gd name="T53" fmla="*/ 64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97" h="117">
                  <a:moveTo>
                    <a:pt x="292" y="64"/>
                  </a:moveTo>
                  <a:cubicBezTo>
                    <a:pt x="259" y="65"/>
                    <a:pt x="225" y="66"/>
                    <a:pt x="192" y="66"/>
                  </a:cubicBezTo>
                  <a:cubicBezTo>
                    <a:pt x="185" y="66"/>
                    <a:pt x="178" y="67"/>
                    <a:pt x="172" y="64"/>
                  </a:cubicBezTo>
                  <a:cubicBezTo>
                    <a:pt x="168" y="62"/>
                    <a:pt x="168" y="52"/>
                    <a:pt x="168" y="52"/>
                  </a:cubicBezTo>
                  <a:cubicBezTo>
                    <a:pt x="164" y="57"/>
                    <a:pt x="164" y="59"/>
                    <a:pt x="158" y="62"/>
                  </a:cubicBezTo>
                  <a:cubicBezTo>
                    <a:pt x="154" y="64"/>
                    <a:pt x="146" y="66"/>
                    <a:pt x="146" y="66"/>
                  </a:cubicBezTo>
                  <a:cubicBezTo>
                    <a:pt x="157" y="100"/>
                    <a:pt x="117" y="83"/>
                    <a:pt x="80" y="84"/>
                  </a:cubicBezTo>
                  <a:cubicBezTo>
                    <a:pt x="84" y="87"/>
                    <a:pt x="89" y="97"/>
                    <a:pt x="84" y="98"/>
                  </a:cubicBezTo>
                  <a:cubicBezTo>
                    <a:pt x="64" y="102"/>
                    <a:pt x="44" y="99"/>
                    <a:pt x="24" y="100"/>
                  </a:cubicBezTo>
                  <a:cubicBezTo>
                    <a:pt x="18" y="117"/>
                    <a:pt x="19" y="113"/>
                    <a:pt x="0" y="110"/>
                  </a:cubicBezTo>
                  <a:cubicBezTo>
                    <a:pt x="7" y="108"/>
                    <a:pt x="17" y="111"/>
                    <a:pt x="22" y="106"/>
                  </a:cubicBezTo>
                  <a:cubicBezTo>
                    <a:pt x="26" y="102"/>
                    <a:pt x="19" y="93"/>
                    <a:pt x="24" y="90"/>
                  </a:cubicBezTo>
                  <a:cubicBezTo>
                    <a:pt x="34" y="85"/>
                    <a:pt x="66" y="88"/>
                    <a:pt x="80" y="84"/>
                  </a:cubicBezTo>
                  <a:cubicBezTo>
                    <a:pt x="85" y="76"/>
                    <a:pt x="85" y="69"/>
                    <a:pt x="88" y="60"/>
                  </a:cubicBezTo>
                  <a:cubicBezTo>
                    <a:pt x="91" y="61"/>
                    <a:pt x="95" y="60"/>
                    <a:pt x="96" y="62"/>
                  </a:cubicBezTo>
                  <a:cubicBezTo>
                    <a:pt x="97" y="64"/>
                    <a:pt x="90" y="68"/>
                    <a:pt x="92" y="68"/>
                  </a:cubicBezTo>
                  <a:cubicBezTo>
                    <a:pt x="111" y="69"/>
                    <a:pt x="129" y="67"/>
                    <a:pt x="148" y="66"/>
                  </a:cubicBezTo>
                  <a:cubicBezTo>
                    <a:pt x="152" y="54"/>
                    <a:pt x="163" y="52"/>
                    <a:pt x="146" y="40"/>
                  </a:cubicBezTo>
                  <a:cubicBezTo>
                    <a:pt x="134" y="58"/>
                    <a:pt x="111" y="47"/>
                    <a:pt x="90" y="46"/>
                  </a:cubicBezTo>
                  <a:cubicBezTo>
                    <a:pt x="100" y="43"/>
                    <a:pt x="118" y="45"/>
                    <a:pt x="128" y="44"/>
                  </a:cubicBezTo>
                  <a:cubicBezTo>
                    <a:pt x="132" y="14"/>
                    <a:pt x="124" y="36"/>
                    <a:pt x="142" y="26"/>
                  </a:cubicBezTo>
                  <a:cubicBezTo>
                    <a:pt x="146" y="24"/>
                    <a:pt x="146" y="18"/>
                    <a:pt x="150" y="16"/>
                  </a:cubicBezTo>
                  <a:cubicBezTo>
                    <a:pt x="152" y="7"/>
                    <a:pt x="153" y="3"/>
                    <a:pt x="162" y="0"/>
                  </a:cubicBezTo>
                  <a:cubicBezTo>
                    <a:pt x="176" y="9"/>
                    <a:pt x="172" y="3"/>
                    <a:pt x="176" y="14"/>
                  </a:cubicBezTo>
                  <a:cubicBezTo>
                    <a:pt x="170" y="22"/>
                    <a:pt x="167" y="30"/>
                    <a:pt x="162" y="38"/>
                  </a:cubicBezTo>
                  <a:cubicBezTo>
                    <a:pt x="177" y="82"/>
                    <a:pt x="249" y="54"/>
                    <a:pt x="290" y="40"/>
                  </a:cubicBezTo>
                  <a:cubicBezTo>
                    <a:pt x="297" y="51"/>
                    <a:pt x="294" y="44"/>
                    <a:pt x="292" y="64"/>
                  </a:cubicBez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85" name="Freeform 201"/>
            <p:cNvSpPr>
              <a:spLocks/>
            </p:cNvSpPr>
            <p:nvPr/>
          </p:nvSpPr>
          <p:spPr bwMode="auto">
            <a:xfrm flipH="1">
              <a:off x="673" y="1187"/>
              <a:ext cx="376" cy="555"/>
            </a:xfrm>
            <a:custGeom>
              <a:avLst/>
              <a:gdLst>
                <a:gd name="T0" fmla="*/ 562 w 738"/>
                <a:gd name="T1" fmla="*/ 17 h 1096"/>
                <a:gd name="T2" fmla="*/ 442 w 738"/>
                <a:gd name="T3" fmla="*/ 53 h 1096"/>
                <a:gd name="T4" fmla="*/ 397 w 738"/>
                <a:gd name="T5" fmla="*/ 118 h 1096"/>
                <a:gd name="T6" fmla="*/ 335 w 738"/>
                <a:gd name="T7" fmla="*/ 267 h 1096"/>
                <a:gd name="T8" fmla="*/ 261 w 738"/>
                <a:gd name="T9" fmla="*/ 337 h 1096"/>
                <a:gd name="T10" fmla="*/ 217 w 738"/>
                <a:gd name="T11" fmla="*/ 369 h 1096"/>
                <a:gd name="T12" fmla="*/ 67 w 738"/>
                <a:gd name="T13" fmla="*/ 439 h 1096"/>
                <a:gd name="T14" fmla="*/ 20 w 738"/>
                <a:gd name="T15" fmla="*/ 470 h 1096"/>
                <a:gd name="T16" fmla="*/ 5 w 738"/>
                <a:gd name="T17" fmla="*/ 517 h 1096"/>
                <a:gd name="T18" fmla="*/ 49 w 738"/>
                <a:gd name="T19" fmla="*/ 623 h 1096"/>
                <a:gd name="T20" fmla="*/ 141 w 738"/>
                <a:gd name="T21" fmla="*/ 683 h 1096"/>
                <a:gd name="T22" fmla="*/ 161 w 738"/>
                <a:gd name="T23" fmla="*/ 732 h 1096"/>
                <a:gd name="T24" fmla="*/ 133 w 738"/>
                <a:gd name="T25" fmla="*/ 768 h 1096"/>
                <a:gd name="T26" fmla="*/ 107 w 738"/>
                <a:gd name="T27" fmla="*/ 890 h 1096"/>
                <a:gd name="T28" fmla="*/ 95 w 738"/>
                <a:gd name="T29" fmla="*/ 915 h 1096"/>
                <a:gd name="T30" fmla="*/ 107 w 738"/>
                <a:gd name="T31" fmla="*/ 963 h 1096"/>
                <a:gd name="T32" fmla="*/ 117 w 738"/>
                <a:gd name="T33" fmla="*/ 1009 h 1096"/>
                <a:gd name="T34" fmla="*/ 176 w 738"/>
                <a:gd name="T35" fmla="*/ 1083 h 1096"/>
                <a:gd name="T36" fmla="*/ 207 w 738"/>
                <a:gd name="T37" fmla="*/ 1096 h 1096"/>
                <a:gd name="T38" fmla="*/ 394 w 738"/>
                <a:gd name="T39" fmla="*/ 1062 h 1096"/>
                <a:gd name="T40" fmla="*/ 431 w 738"/>
                <a:gd name="T41" fmla="*/ 1035 h 1096"/>
                <a:gd name="T42" fmla="*/ 449 w 738"/>
                <a:gd name="T43" fmla="*/ 991 h 1096"/>
                <a:gd name="T44" fmla="*/ 461 w 738"/>
                <a:gd name="T45" fmla="*/ 942 h 1096"/>
                <a:gd name="T46" fmla="*/ 653 w 738"/>
                <a:gd name="T47" fmla="*/ 843 h 1096"/>
                <a:gd name="T48" fmla="*/ 706 w 738"/>
                <a:gd name="T49" fmla="*/ 806 h 1096"/>
                <a:gd name="T50" fmla="*/ 727 w 738"/>
                <a:gd name="T51" fmla="*/ 769 h 1096"/>
                <a:gd name="T52" fmla="*/ 732 w 738"/>
                <a:gd name="T53" fmla="*/ 720 h 1096"/>
                <a:gd name="T54" fmla="*/ 736 w 738"/>
                <a:gd name="T55" fmla="*/ 685 h 1096"/>
                <a:gd name="T56" fmla="*/ 738 w 738"/>
                <a:gd name="T57" fmla="*/ 627 h 1096"/>
                <a:gd name="T58" fmla="*/ 719 w 738"/>
                <a:gd name="T59" fmla="*/ 190 h 1096"/>
                <a:gd name="T60" fmla="*/ 723 w 738"/>
                <a:gd name="T61" fmla="*/ 105 h 1096"/>
                <a:gd name="T62" fmla="*/ 655 w 738"/>
                <a:gd name="T63" fmla="*/ 25 h 1096"/>
                <a:gd name="T64" fmla="*/ 644 w 738"/>
                <a:gd name="T65" fmla="*/ 16 h 1096"/>
                <a:gd name="T66" fmla="*/ 631 w 738"/>
                <a:gd name="T67" fmla="*/ 7 h 1096"/>
                <a:gd name="T68" fmla="*/ 562 w 738"/>
                <a:gd name="T69" fmla="*/ 17 h 10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38" h="1096">
                  <a:moveTo>
                    <a:pt x="562" y="17"/>
                  </a:moveTo>
                  <a:cubicBezTo>
                    <a:pt x="541" y="25"/>
                    <a:pt x="468" y="40"/>
                    <a:pt x="442" y="53"/>
                  </a:cubicBezTo>
                  <a:cubicBezTo>
                    <a:pt x="414" y="70"/>
                    <a:pt x="415" y="82"/>
                    <a:pt x="397" y="118"/>
                  </a:cubicBezTo>
                  <a:cubicBezTo>
                    <a:pt x="379" y="154"/>
                    <a:pt x="359" y="205"/>
                    <a:pt x="335" y="267"/>
                  </a:cubicBezTo>
                  <a:cubicBezTo>
                    <a:pt x="312" y="303"/>
                    <a:pt x="277" y="326"/>
                    <a:pt x="261" y="337"/>
                  </a:cubicBezTo>
                  <a:cubicBezTo>
                    <a:pt x="249" y="342"/>
                    <a:pt x="249" y="352"/>
                    <a:pt x="217" y="369"/>
                  </a:cubicBezTo>
                  <a:cubicBezTo>
                    <a:pt x="185" y="386"/>
                    <a:pt x="100" y="422"/>
                    <a:pt x="67" y="439"/>
                  </a:cubicBezTo>
                  <a:cubicBezTo>
                    <a:pt x="34" y="456"/>
                    <a:pt x="30" y="457"/>
                    <a:pt x="20" y="470"/>
                  </a:cubicBezTo>
                  <a:cubicBezTo>
                    <a:pt x="10" y="483"/>
                    <a:pt x="0" y="492"/>
                    <a:pt x="5" y="517"/>
                  </a:cubicBezTo>
                  <a:cubicBezTo>
                    <a:pt x="8" y="554"/>
                    <a:pt x="26" y="595"/>
                    <a:pt x="49" y="623"/>
                  </a:cubicBezTo>
                  <a:cubicBezTo>
                    <a:pt x="72" y="651"/>
                    <a:pt x="122" y="665"/>
                    <a:pt x="141" y="683"/>
                  </a:cubicBezTo>
                  <a:cubicBezTo>
                    <a:pt x="153" y="700"/>
                    <a:pt x="162" y="718"/>
                    <a:pt x="161" y="732"/>
                  </a:cubicBezTo>
                  <a:cubicBezTo>
                    <a:pt x="160" y="746"/>
                    <a:pt x="143" y="742"/>
                    <a:pt x="133" y="768"/>
                  </a:cubicBezTo>
                  <a:cubicBezTo>
                    <a:pt x="125" y="794"/>
                    <a:pt x="113" y="866"/>
                    <a:pt x="107" y="890"/>
                  </a:cubicBezTo>
                  <a:cubicBezTo>
                    <a:pt x="103" y="899"/>
                    <a:pt x="98" y="903"/>
                    <a:pt x="95" y="915"/>
                  </a:cubicBezTo>
                  <a:cubicBezTo>
                    <a:pt x="99" y="924"/>
                    <a:pt x="97" y="961"/>
                    <a:pt x="107" y="963"/>
                  </a:cubicBezTo>
                  <a:cubicBezTo>
                    <a:pt x="110" y="979"/>
                    <a:pt x="107" y="984"/>
                    <a:pt x="117" y="1009"/>
                  </a:cubicBezTo>
                  <a:cubicBezTo>
                    <a:pt x="121" y="1040"/>
                    <a:pt x="145" y="1062"/>
                    <a:pt x="176" y="1083"/>
                  </a:cubicBezTo>
                  <a:cubicBezTo>
                    <a:pt x="184" y="1096"/>
                    <a:pt x="195" y="1095"/>
                    <a:pt x="207" y="1096"/>
                  </a:cubicBezTo>
                  <a:cubicBezTo>
                    <a:pt x="270" y="1086"/>
                    <a:pt x="331" y="1071"/>
                    <a:pt x="394" y="1062"/>
                  </a:cubicBezTo>
                  <a:cubicBezTo>
                    <a:pt x="408" y="1057"/>
                    <a:pt x="418" y="1044"/>
                    <a:pt x="431" y="1035"/>
                  </a:cubicBezTo>
                  <a:cubicBezTo>
                    <a:pt x="437" y="1021"/>
                    <a:pt x="445" y="1006"/>
                    <a:pt x="449" y="991"/>
                  </a:cubicBezTo>
                  <a:cubicBezTo>
                    <a:pt x="453" y="974"/>
                    <a:pt x="452" y="958"/>
                    <a:pt x="461" y="942"/>
                  </a:cubicBezTo>
                  <a:cubicBezTo>
                    <a:pt x="481" y="834"/>
                    <a:pt x="582" y="853"/>
                    <a:pt x="653" y="843"/>
                  </a:cubicBezTo>
                  <a:cubicBezTo>
                    <a:pt x="675" y="837"/>
                    <a:pt x="688" y="820"/>
                    <a:pt x="706" y="806"/>
                  </a:cubicBezTo>
                  <a:cubicBezTo>
                    <a:pt x="711" y="794"/>
                    <a:pt x="719" y="781"/>
                    <a:pt x="727" y="769"/>
                  </a:cubicBezTo>
                  <a:cubicBezTo>
                    <a:pt x="731" y="752"/>
                    <a:pt x="731" y="737"/>
                    <a:pt x="732" y="720"/>
                  </a:cubicBezTo>
                  <a:cubicBezTo>
                    <a:pt x="732" y="708"/>
                    <a:pt x="736" y="685"/>
                    <a:pt x="736" y="685"/>
                  </a:cubicBezTo>
                  <a:cubicBezTo>
                    <a:pt x="736" y="664"/>
                    <a:pt x="737" y="647"/>
                    <a:pt x="738" y="627"/>
                  </a:cubicBezTo>
                  <a:cubicBezTo>
                    <a:pt x="731" y="506"/>
                    <a:pt x="702" y="331"/>
                    <a:pt x="719" y="190"/>
                  </a:cubicBezTo>
                  <a:cubicBezTo>
                    <a:pt x="719" y="173"/>
                    <a:pt x="710" y="120"/>
                    <a:pt x="723" y="105"/>
                  </a:cubicBezTo>
                  <a:cubicBezTo>
                    <a:pt x="738" y="31"/>
                    <a:pt x="699" y="23"/>
                    <a:pt x="655" y="25"/>
                  </a:cubicBezTo>
                  <a:cubicBezTo>
                    <a:pt x="640" y="20"/>
                    <a:pt x="657" y="27"/>
                    <a:pt x="644" y="16"/>
                  </a:cubicBezTo>
                  <a:cubicBezTo>
                    <a:pt x="639" y="12"/>
                    <a:pt x="631" y="7"/>
                    <a:pt x="631" y="7"/>
                  </a:cubicBezTo>
                  <a:cubicBezTo>
                    <a:pt x="627" y="0"/>
                    <a:pt x="562" y="17"/>
                    <a:pt x="562" y="17"/>
                  </a:cubicBezTo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86" name="Freeform 202"/>
            <p:cNvSpPr>
              <a:spLocks/>
            </p:cNvSpPr>
            <p:nvPr/>
          </p:nvSpPr>
          <p:spPr bwMode="auto">
            <a:xfrm flipH="1">
              <a:off x="407" y="1146"/>
              <a:ext cx="593" cy="739"/>
            </a:xfrm>
            <a:custGeom>
              <a:avLst/>
              <a:gdLst>
                <a:gd name="T0" fmla="*/ 1056 w 1166"/>
                <a:gd name="T1" fmla="*/ 1105 h 1460"/>
                <a:gd name="T2" fmla="*/ 1075 w 1166"/>
                <a:gd name="T3" fmla="*/ 1309 h 1460"/>
                <a:gd name="T4" fmla="*/ 1040 w 1166"/>
                <a:gd name="T5" fmla="*/ 1362 h 1460"/>
                <a:gd name="T6" fmla="*/ 892 w 1166"/>
                <a:gd name="T7" fmla="*/ 1396 h 1460"/>
                <a:gd name="T8" fmla="*/ 759 w 1166"/>
                <a:gd name="T9" fmla="*/ 1378 h 1460"/>
                <a:gd name="T10" fmla="*/ 553 w 1166"/>
                <a:gd name="T11" fmla="*/ 1359 h 1460"/>
                <a:gd name="T12" fmla="*/ 538 w 1166"/>
                <a:gd name="T13" fmla="*/ 1386 h 1460"/>
                <a:gd name="T14" fmla="*/ 456 w 1166"/>
                <a:gd name="T15" fmla="*/ 1359 h 1460"/>
                <a:gd name="T16" fmla="*/ 412 w 1166"/>
                <a:gd name="T17" fmla="*/ 1400 h 1460"/>
                <a:gd name="T18" fmla="*/ 255 w 1166"/>
                <a:gd name="T19" fmla="*/ 1357 h 1460"/>
                <a:gd name="T20" fmla="*/ 96 w 1166"/>
                <a:gd name="T21" fmla="*/ 1425 h 1460"/>
                <a:gd name="T22" fmla="*/ 2 w 1166"/>
                <a:gd name="T23" fmla="*/ 995 h 1460"/>
                <a:gd name="T24" fmla="*/ 51 w 1166"/>
                <a:gd name="T25" fmla="*/ 773 h 1460"/>
                <a:gd name="T26" fmla="*/ 154 w 1166"/>
                <a:gd name="T27" fmla="*/ 768 h 1460"/>
                <a:gd name="T28" fmla="*/ 245 w 1166"/>
                <a:gd name="T29" fmla="*/ 722 h 1460"/>
                <a:gd name="T30" fmla="*/ 332 w 1166"/>
                <a:gd name="T31" fmla="*/ 744 h 1460"/>
                <a:gd name="T32" fmla="*/ 411 w 1166"/>
                <a:gd name="T33" fmla="*/ 770 h 1460"/>
                <a:gd name="T34" fmla="*/ 466 w 1166"/>
                <a:gd name="T35" fmla="*/ 861 h 1460"/>
                <a:gd name="T36" fmla="*/ 553 w 1166"/>
                <a:gd name="T37" fmla="*/ 782 h 1460"/>
                <a:gd name="T38" fmla="*/ 535 w 1166"/>
                <a:gd name="T39" fmla="*/ 644 h 1460"/>
                <a:gd name="T40" fmla="*/ 545 w 1166"/>
                <a:gd name="T41" fmla="*/ 544 h 1460"/>
                <a:gd name="T42" fmla="*/ 532 w 1166"/>
                <a:gd name="T43" fmla="*/ 448 h 1460"/>
                <a:gd name="T44" fmla="*/ 542 w 1166"/>
                <a:gd name="T45" fmla="*/ 314 h 1460"/>
                <a:gd name="T46" fmla="*/ 546 w 1166"/>
                <a:gd name="T47" fmla="*/ 225 h 1460"/>
                <a:gd name="T48" fmla="*/ 493 w 1166"/>
                <a:gd name="T49" fmla="*/ 116 h 1460"/>
                <a:gd name="T50" fmla="*/ 361 w 1166"/>
                <a:gd name="T51" fmla="*/ 125 h 1460"/>
                <a:gd name="T52" fmla="*/ 428 w 1166"/>
                <a:gd name="T53" fmla="*/ 72 h 1460"/>
                <a:gd name="T54" fmla="*/ 473 w 1166"/>
                <a:gd name="T55" fmla="*/ 20 h 1460"/>
                <a:gd name="T56" fmla="*/ 595 w 1166"/>
                <a:gd name="T57" fmla="*/ 0 h 1460"/>
                <a:gd name="T58" fmla="*/ 757 w 1166"/>
                <a:gd name="T59" fmla="*/ 23 h 1460"/>
                <a:gd name="T60" fmla="*/ 901 w 1166"/>
                <a:gd name="T61" fmla="*/ 150 h 1460"/>
                <a:gd name="T62" fmla="*/ 1011 w 1166"/>
                <a:gd name="T63" fmla="*/ 223 h 1460"/>
                <a:gd name="T64" fmla="*/ 1050 w 1166"/>
                <a:gd name="T65" fmla="*/ 414 h 1460"/>
                <a:gd name="T66" fmla="*/ 1080 w 1166"/>
                <a:gd name="T67" fmla="*/ 513 h 1460"/>
                <a:gd name="T68" fmla="*/ 1063 w 1166"/>
                <a:gd name="T69" fmla="*/ 582 h 1460"/>
                <a:gd name="T70" fmla="*/ 1100 w 1166"/>
                <a:gd name="T71" fmla="*/ 666 h 1460"/>
                <a:gd name="T72" fmla="*/ 1164 w 1166"/>
                <a:gd name="T73" fmla="*/ 782 h 1460"/>
                <a:gd name="T74" fmla="*/ 1115 w 1166"/>
                <a:gd name="T75" fmla="*/ 858 h 1460"/>
                <a:gd name="T76" fmla="*/ 1122 w 1166"/>
                <a:gd name="T77" fmla="*/ 959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166" h="1460">
                  <a:moveTo>
                    <a:pt x="1120" y="951"/>
                  </a:moveTo>
                  <a:cubicBezTo>
                    <a:pt x="1110" y="977"/>
                    <a:pt x="1061" y="1067"/>
                    <a:pt x="1056" y="1105"/>
                  </a:cubicBezTo>
                  <a:cubicBezTo>
                    <a:pt x="1045" y="1158"/>
                    <a:pt x="1040" y="1156"/>
                    <a:pt x="1073" y="1188"/>
                  </a:cubicBezTo>
                  <a:cubicBezTo>
                    <a:pt x="1073" y="1219"/>
                    <a:pt x="1090" y="1274"/>
                    <a:pt x="1075" y="1309"/>
                  </a:cubicBezTo>
                  <a:cubicBezTo>
                    <a:pt x="1070" y="1321"/>
                    <a:pt x="1068" y="1329"/>
                    <a:pt x="1064" y="1339"/>
                  </a:cubicBezTo>
                  <a:cubicBezTo>
                    <a:pt x="1060" y="1349"/>
                    <a:pt x="1040" y="1362"/>
                    <a:pt x="1040" y="1362"/>
                  </a:cubicBezTo>
                  <a:cubicBezTo>
                    <a:pt x="998" y="1362"/>
                    <a:pt x="968" y="1359"/>
                    <a:pt x="925" y="1360"/>
                  </a:cubicBezTo>
                  <a:cubicBezTo>
                    <a:pt x="897" y="1352"/>
                    <a:pt x="910" y="1378"/>
                    <a:pt x="892" y="1396"/>
                  </a:cubicBezTo>
                  <a:cubicBezTo>
                    <a:pt x="889" y="1417"/>
                    <a:pt x="862" y="1421"/>
                    <a:pt x="844" y="1431"/>
                  </a:cubicBezTo>
                  <a:cubicBezTo>
                    <a:pt x="792" y="1430"/>
                    <a:pt x="792" y="1426"/>
                    <a:pt x="759" y="1378"/>
                  </a:cubicBezTo>
                  <a:cubicBezTo>
                    <a:pt x="751" y="1364"/>
                    <a:pt x="718" y="1349"/>
                    <a:pt x="705" y="1336"/>
                  </a:cubicBezTo>
                  <a:cubicBezTo>
                    <a:pt x="655" y="1343"/>
                    <a:pt x="604" y="1347"/>
                    <a:pt x="553" y="1359"/>
                  </a:cubicBezTo>
                  <a:cubicBezTo>
                    <a:pt x="549" y="1359"/>
                    <a:pt x="553" y="1370"/>
                    <a:pt x="550" y="1374"/>
                  </a:cubicBezTo>
                  <a:cubicBezTo>
                    <a:pt x="548" y="1381"/>
                    <a:pt x="543" y="1382"/>
                    <a:pt x="538" y="1386"/>
                  </a:cubicBezTo>
                  <a:cubicBezTo>
                    <a:pt x="522" y="1387"/>
                    <a:pt x="507" y="1388"/>
                    <a:pt x="492" y="1386"/>
                  </a:cubicBezTo>
                  <a:cubicBezTo>
                    <a:pt x="476" y="1385"/>
                    <a:pt x="471" y="1364"/>
                    <a:pt x="456" y="1359"/>
                  </a:cubicBezTo>
                  <a:cubicBezTo>
                    <a:pt x="447" y="1366"/>
                    <a:pt x="444" y="1379"/>
                    <a:pt x="436" y="1387"/>
                  </a:cubicBezTo>
                  <a:cubicBezTo>
                    <a:pt x="429" y="1394"/>
                    <a:pt x="412" y="1400"/>
                    <a:pt x="412" y="1400"/>
                  </a:cubicBezTo>
                  <a:cubicBezTo>
                    <a:pt x="397" y="1403"/>
                    <a:pt x="325" y="1413"/>
                    <a:pt x="294" y="1403"/>
                  </a:cubicBezTo>
                  <a:cubicBezTo>
                    <a:pt x="268" y="1396"/>
                    <a:pt x="275" y="1349"/>
                    <a:pt x="255" y="1357"/>
                  </a:cubicBezTo>
                  <a:cubicBezTo>
                    <a:pt x="232" y="1357"/>
                    <a:pt x="196" y="1437"/>
                    <a:pt x="170" y="1448"/>
                  </a:cubicBezTo>
                  <a:cubicBezTo>
                    <a:pt x="143" y="1460"/>
                    <a:pt x="117" y="1444"/>
                    <a:pt x="96" y="1425"/>
                  </a:cubicBezTo>
                  <a:cubicBezTo>
                    <a:pt x="73" y="1391"/>
                    <a:pt x="63" y="1343"/>
                    <a:pt x="40" y="1329"/>
                  </a:cubicBezTo>
                  <a:cubicBezTo>
                    <a:pt x="24" y="1269"/>
                    <a:pt x="12" y="1061"/>
                    <a:pt x="2" y="995"/>
                  </a:cubicBezTo>
                  <a:cubicBezTo>
                    <a:pt x="18" y="982"/>
                    <a:pt x="0" y="958"/>
                    <a:pt x="6" y="920"/>
                  </a:cubicBezTo>
                  <a:cubicBezTo>
                    <a:pt x="14" y="883"/>
                    <a:pt x="38" y="797"/>
                    <a:pt x="51" y="773"/>
                  </a:cubicBezTo>
                  <a:cubicBezTo>
                    <a:pt x="64" y="749"/>
                    <a:pt x="69" y="775"/>
                    <a:pt x="86" y="774"/>
                  </a:cubicBezTo>
                  <a:cubicBezTo>
                    <a:pt x="104" y="772"/>
                    <a:pt x="133" y="773"/>
                    <a:pt x="154" y="768"/>
                  </a:cubicBezTo>
                  <a:cubicBezTo>
                    <a:pt x="175" y="763"/>
                    <a:pt x="196" y="750"/>
                    <a:pt x="211" y="742"/>
                  </a:cubicBezTo>
                  <a:cubicBezTo>
                    <a:pt x="225" y="743"/>
                    <a:pt x="233" y="726"/>
                    <a:pt x="245" y="722"/>
                  </a:cubicBezTo>
                  <a:cubicBezTo>
                    <a:pt x="257" y="718"/>
                    <a:pt x="275" y="709"/>
                    <a:pt x="289" y="713"/>
                  </a:cubicBezTo>
                  <a:cubicBezTo>
                    <a:pt x="303" y="717"/>
                    <a:pt x="324" y="730"/>
                    <a:pt x="332" y="744"/>
                  </a:cubicBezTo>
                  <a:cubicBezTo>
                    <a:pt x="349" y="760"/>
                    <a:pt x="335" y="768"/>
                    <a:pt x="342" y="791"/>
                  </a:cubicBezTo>
                  <a:cubicBezTo>
                    <a:pt x="366" y="781"/>
                    <a:pt x="388" y="755"/>
                    <a:pt x="411" y="770"/>
                  </a:cubicBezTo>
                  <a:cubicBezTo>
                    <a:pt x="429" y="778"/>
                    <a:pt x="422" y="835"/>
                    <a:pt x="430" y="851"/>
                  </a:cubicBezTo>
                  <a:cubicBezTo>
                    <a:pt x="439" y="865"/>
                    <a:pt x="451" y="861"/>
                    <a:pt x="466" y="861"/>
                  </a:cubicBezTo>
                  <a:cubicBezTo>
                    <a:pt x="482" y="868"/>
                    <a:pt x="508" y="861"/>
                    <a:pt x="522" y="848"/>
                  </a:cubicBezTo>
                  <a:cubicBezTo>
                    <a:pt x="537" y="835"/>
                    <a:pt x="550" y="813"/>
                    <a:pt x="553" y="782"/>
                  </a:cubicBezTo>
                  <a:cubicBezTo>
                    <a:pt x="556" y="752"/>
                    <a:pt x="547" y="684"/>
                    <a:pt x="545" y="662"/>
                  </a:cubicBezTo>
                  <a:cubicBezTo>
                    <a:pt x="544" y="657"/>
                    <a:pt x="535" y="649"/>
                    <a:pt x="535" y="644"/>
                  </a:cubicBezTo>
                  <a:cubicBezTo>
                    <a:pt x="534" y="613"/>
                    <a:pt x="530" y="583"/>
                    <a:pt x="533" y="550"/>
                  </a:cubicBezTo>
                  <a:cubicBezTo>
                    <a:pt x="533" y="545"/>
                    <a:pt x="544" y="548"/>
                    <a:pt x="545" y="544"/>
                  </a:cubicBezTo>
                  <a:cubicBezTo>
                    <a:pt x="550" y="535"/>
                    <a:pt x="551" y="513"/>
                    <a:pt x="551" y="513"/>
                  </a:cubicBezTo>
                  <a:cubicBezTo>
                    <a:pt x="544" y="489"/>
                    <a:pt x="539" y="470"/>
                    <a:pt x="532" y="448"/>
                  </a:cubicBezTo>
                  <a:cubicBezTo>
                    <a:pt x="536" y="423"/>
                    <a:pt x="552" y="405"/>
                    <a:pt x="566" y="385"/>
                  </a:cubicBezTo>
                  <a:cubicBezTo>
                    <a:pt x="571" y="353"/>
                    <a:pt x="551" y="341"/>
                    <a:pt x="542" y="314"/>
                  </a:cubicBezTo>
                  <a:cubicBezTo>
                    <a:pt x="542" y="304"/>
                    <a:pt x="531" y="275"/>
                    <a:pt x="537" y="258"/>
                  </a:cubicBezTo>
                  <a:cubicBezTo>
                    <a:pt x="542" y="247"/>
                    <a:pt x="546" y="225"/>
                    <a:pt x="546" y="225"/>
                  </a:cubicBezTo>
                  <a:cubicBezTo>
                    <a:pt x="544" y="204"/>
                    <a:pt x="531" y="155"/>
                    <a:pt x="521" y="137"/>
                  </a:cubicBezTo>
                  <a:cubicBezTo>
                    <a:pt x="513" y="118"/>
                    <a:pt x="515" y="116"/>
                    <a:pt x="493" y="116"/>
                  </a:cubicBezTo>
                  <a:cubicBezTo>
                    <a:pt x="453" y="122"/>
                    <a:pt x="428" y="126"/>
                    <a:pt x="390" y="133"/>
                  </a:cubicBezTo>
                  <a:cubicBezTo>
                    <a:pt x="387" y="122"/>
                    <a:pt x="364" y="129"/>
                    <a:pt x="361" y="125"/>
                  </a:cubicBezTo>
                  <a:cubicBezTo>
                    <a:pt x="355" y="118"/>
                    <a:pt x="350" y="95"/>
                    <a:pt x="350" y="95"/>
                  </a:cubicBezTo>
                  <a:cubicBezTo>
                    <a:pt x="360" y="83"/>
                    <a:pt x="409" y="78"/>
                    <a:pt x="428" y="72"/>
                  </a:cubicBezTo>
                  <a:cubicBezTo>
                    <a:pt x="446" y="64"/>
                    <a:pt x="455" y="60"/>
                    <a:pt x="462" y="52"/>
                  </a:cubicBezTo>
                  <a:cubicBezTo>
                    <a:pt x="467" y="42"/>
                    <a:pt x="466" y="26"/>
                    <a:pt x="473" y="20"/>
                  </a:cubicBezTo>
                  <a:cubicBezTo>
                    <a:pt x="480" y="12"/>
                    <a:pt x="497" y="7"/>
                    <a:pt x="497" y="7"/>
                  </a:cubicBezTo>
                  <a:cubicBezTo>
                    <a:pt x="530" y="4"/>
                    <a:pt x="562" y="0"/>
                    <a:pt x="595" y="0"/>
                  </a:cubicBezTo>
                  <a:cubicBezTo>
                    <a:pt x="615" y="1"/>
                    <a:pt x="629" y="22"/>
                    <a:pt x="648" y="21"/>
                  </a:cubicBezTo>
                  <a:cubicBezTo>
                    <a:pt x="686" y="20"/>
                    <a:pt x="719" y="26"/>
                    <a:pt x="757" y="23"/>
                  </a:cubicBezTo>
                  <a:cubicBezTo>
                    <a:pt x="791" y="30"/>
                    <a:pt x="842" y="68"/>
                    <a:pt x="864" y="101"/>
                  </a:cubicBezTo>
                  <a:cubicBezTo>
                    <a:pt x="867" y="117"/>
                    <a:pt x="895" y="137"/>
                    <a:pt x="901" y="150"/>
                  </a:cubicBezTo>
                  <a:cubicBezTo>
                    <a:pt x="901" y="150"/>
                    <a:pt x="955" y="164"/>
                    <a:pt x="961" y="164"/>
                  </a:cubicBezTo>
                  <a:cubicBezTo>
                    <a:pt x="979" y="183"/>
                    <a:pt x="993" y="183"/>
                    <a:pt x="1011" y="223"/>
                  </a:cubicBezTo>
                  <a:cubicBezTo>
                    <a:pt x="1023" y="247"/>
                    <a:pt x="1024" y="282"/>
                    <a:pt x="1031" y="315"/>
                  </a:cubicBezTo>
                  <a:cubicBezTo>
                    <a:pt x="1038" y="346"/>
                    <a:pt x="1040" y="388"/>
                    <a:pt x="1050" y="414"/>
                  </a:cubicBezTo>
                  <a:cubicBezTo>
                    <a:pt x="1062" y="440"/>
                    <a:pt x="1092" y="452"/>
                    <a:pt x="1096" y="468"/>
                  </a:cubicBezTo>
                  <a:cubicBezTo>
                    <a:pt x="1093" y="485"/>
                    <a:pt x="1080" y="513"/>
                    <a:pt x="1080" y="513"/>
                  </a:cubicBezTo>
                  <a:cubicBezTo>
                    <a:pt x="1076" y="530"/>
                    <a:pt x="1085" y="541"/>
                    <a:pt x="1083" y="552"/>
                  </a:cubicBezTo>
                  <a:cubicBezTo>
                    <a:pt x="1081" y="562"/>
                    <a:pt x="1066" y="566"/>
                    <a:pt x="1063" y="582"/>
                  </a:cubicBezTo>
                  <a:cubicBezTo>
                    <a:pt x="1060" y="597"/>
                    <a:pt x="1059" y="638"/>
                    <a:pt x="1065" y="652"/>
                  </a:cubicBezTo>
                  <a:cubicBezTo>
                    <a:pt x="1071" y="665"/>
                    <a:pt x="1085" y="651"/>
                    <a:pt x="1100" y="666"/>
                  </a:cubicBezTo>
                  <a:cubicBezTo>
                    <a:pt x="1111" y="696"/>
                    <a:pt x="1137" y="716"/>
                    <a:pt x="1152" y="744"/>
                  </a:cubicBezTo>
                  <a:cubicBezTo>
                    <a:pt x="1161" y="764"/>
                    <a:pt x="1166" y="768"/>
                    <a:pt x="1164" y="782"/>
                  </a:cubicBezTo>
                  <a:cubicBezTo>
                    <a:pt x="1162" y="796"/>
                    <a:pt x="1147" y="820"/>
                    <a:pt x="1138" y="831"/>
                  </a:cubicBezTo>
                  <a:cubicBezTo>
                    <a:pt x="1134" y="848"/>
                    <a:pt x="1114" y="845"/>
                    <a:pt x="1115" y="858"/>
                  </a:cubicBezTo>
                  <a:cubicBezTo>
                    <a:pt x="1116" y="871"/>
                    <a:pt x="1141" y="897"/>
                    <a:pt x="1142" y="913"/>
                  </a:cubicBezTo>
                  <a:cubicBezTo>
                    <a:pt x="1143" y="930"/>
                    <a:pt x="1126" y="950"/>
                    <a:pt x="1122" y="959"/>
                  </a:cubicBezTo>
                </a:path>
              </a:pathLst>
            </a:custGeom>
            <a:solidFill>
              <a:schemeClr val="bg1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87" name="Freeform 203"/>
            <p:cNvSpPr>
              <a:spLocks/>
            </p:cNvSpPr>
            <p:nvPr/>
          </p:nvSpPr>
          <p:spPr bwMode="auto">
            <a:xfrm flipH="1">
              <a:off x="446" y="1161"/>
              <a:ext cx="548" cy="706"/>
            </a:xfrm>
            <a:custGeom>
              <a:avLst/>
              <a:gdLst>
                <a:gd name="T0" fmla="*/ 916 w 1015"/>
                <a:gd name="T1" fmla="*/ 826 h 1072"/>
                <a:gd name="T2" fmla="*/ 822 w 1015"/>
                <a:gd name="T3" fmla="*/ 985 h 1072"/>
                <a:gd name="T4" fmla="*/ 708 w 1015"/>
                <a:gd name="T5" fmla="*/ 929 h 1072"/>
                <a:gd name="T6" fmla="*/ 593 w 1015"/>
                <a:gd name="T7" fmla="*/ 951 h 1072"/>
                <a:gd name="T8" fmla="*/ 495 w 1015"/>
                <a:gd name="T9" fmla="*/ 917 h 1072"/>
                <a:gd name="T10" fmla="*/ 474 w 1015"/>
                <a:gd name="T11" fmla="*/ 927 h 1072"/>
                <a:gd name="T12" fmla="*/ 510 w 1015"/>
                <a:gd name="T13" fmla="*/ 994 h 1072"/>
                <a:gd name="T14" fmla="*/ 417 w 1015"/>
                <a:gd name="T15" fmla="*/ 986 h 1072"/>
                <a:gd name="T16" fmla="*/ 290 w 1015"/>
                <a:gd name="T17" fmla="*/ 1024 h 1072"/>
                <a:gd name="T18" fmla="*/ 126 w 1015"/>
                <a:gd name="T19" fmla="*/ 1054 h 1072"/>
                <a:gd name="T20" fmla="*/ 7 w 1015"/>
                <a:gd name="T21" fmla="*/ 764 h 1072"/>
                <a:gd name="T22" fmla="*/ 10 w 1015"/>
                <a:gd name="T23" fmla="*/ 685 h 1072"/>
                <a:gd name="T24" fmla="*/ 8 w 1015"/>
                <a:gd name="T25" fmla="*/ 615 h 1072"/>
                <a:gd name="T26" fmla="*/ 51 w 1015"/>
                <a:gd name="T27" fmla="*/ 601 h 1072"/>
                <a:gd name="T28" fmla="*/ 94 w 1015"/>
                <a:gd name="T29" fmla="*/ 576 h 1072"/>
                <a:gd name="T30" fmla="*/ 108 w 1015"/>
                <a:gd name="T31" fmla="*/ 563 h 1072"/>
                <a:gd name="T32" fmla="*/ 252 w 1015"/>
                <a:gd name="T33" fmla="*/ 572 h 1072"/>
                <a:gd name="T34" fmla="*/ 352 w 1015"/>
                <a:gd name="T35" fmla="*/ 617 h 1072"/>
                <a:gd name="T36" fmla="*/ 488 w 1015"/>
                <a:gd name="T37" fmla="*/ 687 h 1072"/>
                <a:gd name="T38" fmla="*/ 563 w 1015"/>
                <a:gd name="T39" fmla="*/ 580 h 1072"/>
                <a:gd name="T40" fmla="*/ 575 w 1015"/>
                <a:gd name="T41" fmla="*/ 384 h 1072"/>
                <a:gd name="T42" fmla="*/ 566 w 1015"/>
                <a:gd name="T43" fmla="*/ 243 h 1072"/>
                <a:gd name="T44" fmla="*/ 539 w 1015"/>
                <a:gd name="T45" fmla="*/ 116 h 1072"/>
                <a:gd name="T46" fmla="*/ 512 w 1015"/>
                <a:gd name="T47" fmla="*/ 85 h 1072"/>
                <a:gd name="T48" fmla="*/ 487 w 1015"/>
                <a:gd name="T49" fmla="*/ 72 h 1072"/>
                <a:gd name="T50" fmla="*/ 339 w 1015"/>
                <a:gd name="T51" fmla="*/ 69 h 1072"/>
                <a:gd name="T52" fmla="*/ 438 w 1015"/>
                <a:gd name="T53" fmla="*/ 34 h 1072"/>
                <a:gd name="T54" fmla="*/ 575 w 1015"/>
                <a:gd name="T55" fmla="*/ 16 h 1072"/>
                <a:gd name="T56" fmla="*/ 722 w 1015"/>
                <a:gd name="T57" fmla="*/ 42 h 1072"/>
                <a:gd name="T58" fmla="*/ 801 w 1015"/>
                <a:gd name="T59" fmla="*/ 147 h 1072"/>
                <a:gd name="T60" fmla="*/ 915 w 1015"/>
                <a:gd name="T61" fmla="*/ 206 h 1072"/>
                <a:gd name="T62" fmla="*/ 952 w 1015"/>
                <a:gd name="T63" fmla="*/ 317 h 1072"/>
                <a:gd name="T64" fmla="*/ 942 w 1015"/>
                <a:gd name="T65" fmla="*/ 477 h 1072"/>
                <a:gd name="T66" fmla="*/ 1001 w 1015"/>
                <a:gd name="T67" fmla="*/ 629 h 10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015" h="1072">
                  <a:moveTo>
                    <a:pt x="1000" y="686"/>
                  </a:moveTo>
                  <a:cubicBezTo>
                    <a:pt x="978" y="705"/>
                    <a:pt x="934" y="781"/>
                    <a:pt x="916" y="826"/>
                  </a:cubicBezTo>
                  <a:cubicBezTo>
                    <a:pt x="905" y="841"/>
                    <a:pt x="962" y="980"/>
                    <a:pt x="933" y="981"/>
                  </a:cubicBezTo>
                  <a:cubicBezTo>
                    <a:pt x="909" y="976"/>
                    <a:pt x="837" y="988"/>
                    <a:pt x="822" y="985"/>
                  </a:cubicBezTo>
                  <a:cubicBezTo>
                    <a:pt x="772" y="984"/>
                    <a:pt x="794" y="1046"/>
                    <a:pt x="764" y="1008"/>
                  </a:cubicBezTo>
                  <a:cubicBezTo>
                    <a:pt x="756" y="998"/>
                    <a:pt x="720" y="939"/>
                    <a:pt x="708" y="929"/>
                  </a:cubicBezTo>
                  <a:cubicBezTo>
                    <a:pt x="695" y="913"/>
                    <a:pt x="644" y="936"/>
                    <a:pt x="625" y="939"/>
                  </a:cubicBezTo>
                  <a:cubicBezTo>
                    <a:pt x="606" y="943"/>
                    <a:pt x="611" y="950"/>
                    <a:pt x="593" y="951"/>
                  </a:cubicBezTo>
                  <a:cubicBezTo>
                    <a:pt x="575" y="953"/>
                    <a:pt x="533" y="957"/>
                    <a:pt x="516" y="951"/>
                  </a:cubicBezTo>
                  <a:cubicBezTo>
                    <a:pt x="500" y="946"/>
                    <a:pt x="500" y="931"/>
                    <a:pt x="495" y="917"/>
                  </a:cubicBezTo>
                  <a:cubicBezTo>
                    <a:pt x="491" y="903"/>
                    <a:pt x="497" y="867"/>
                    <a:pt x="493" y="869"/>
                  </a:cubicBezTo>
                  <a:cubicBezTo>
                    <a:pt x="489" y="870"/>
                    <a:pt x="475" y="910"/>
                    <a:pt x="474" y="927"/>
                  </a:cubicBezTo>
                  <a:cubicBezTo>
                    <a:pt x="474" y="944"/>
                    <a:pt x="482" y="962"/>
                    <a:pt x="488" y="974"/>
                  </a:cubicBezTo>
                  <a:cubicBezTo>
                    <a:pt x="494" y="985"/>
                    <a:pt x="520" y="987"/>
                    <a:pt x="510" y="994"/>
                  </a:cubicBezTo>
                  <a:cubicBezTo>
                    <a:pt x="503" y="985"/>
                    <a:pt x="447" y="1017"/>
                    <a:pt x="432" y="1015"/>
                  </a:cubicBezTo>
                  <a:cubicBezTo>
                    <a:pt x="417" y="1013"/>
                    <a:pt x="428" y="984"/>
                    <a:pt x="417" y="986"/>
                  </a:cubicBezTo>
                  <a:cubicBezTo>
                    <a:pt x="403" y="983"/>
                    <a:pt x="386" y="1029"/>
                    <a:pt x="365" y="1029"/>
                  </a:cubicBezTo>
                  <a:cubicBezTo>
                    <a:pt x="351" y="1031"/>
                    <a:pt x="313" y="1036"/>
                    <a:pt x="290" y="1024"/>
                  </a:cubicBezTo>
                  <a:cubicBezTo>
                    <a:pt x="267" y="1012"/>
                    <a:pt x="253" y="950"/>
                    <a:pt x="226" y="955"/>
                  </a:cubicBezTo>
                  <a:cubicBezTo>
                    <a:pt x="190" y="970"/>
                    <a:pt x="161" y="1072"/>
                    <a:pt x="126" y="1054"/>
                  </a:cubicBezTo>
                  <a:cubicBezTo>
                    <a:pt x="97" y="1050"/>
                    <a:pt x="72" y="1022"/>
                    <a:pt x="52" y="974"/>
                  </a:cubicBezTo>
                  <a:cubicBezTo>
                    <a:pt x="32" y="926"/>
                    <a:pt x="14" y="802"/>
                    <a:pt x="7" y="764"/>
                  </a:cubicBezTo>
                  <a:cubicBezTo>
                    <a:pt x="0" y="726"/>
                    <a:pt x="10" y="756"/>
                    <a:pt x="11" y="743"/>
                  </a:cubicBezTo>
                  <a:cubicBezTo>
                    <a:pt x="12" y="730"/>
                    <a:pt x="8" y="698"/>
                    <a:pt x="10" y="685"/>
                  </a:cubicBezTo>
                  <a:cubicBezTo>
                    <a:pt x="12" y="672"/>
                    <a:pt x="21" y="676"/>
                    <a:pt x="21" y="664"/>
                  </a:cubicBezTo>
                  <a:cubicBezTo>
                    <a:pt x="21" y="652"/>
                    <a:pt x="3" y="624"/>
                    <a:pt x="8" y="615"/>
                  </a:cubicBezTo>
                  <a:cubicBezTo>
                    <a:pt x="14" y="607"/>
                    <a:pt x="48" y="618"/>
                    <a:pt x="55" y="615"/>
                  </a:cubicBezTo>
                  <a:cubicBezTo>
                    <a:pt x="61" y="612"/>
                    <a:pt x="48" y="605"/>
                    <a:pt x="51" y="601"/>
                  </a:cubicBezTo>
                  <a:cubicBezTo>
                    <a:pt x="55" y="597"/>
                    <a:pt x="68" y="591"/>
                    <a:pt x="74" y="587"/>
                  </a:cubicBezTo>
                  <a:cubicBezTo>
                    <a:pt x="81" y="583"/>
                    <a:pt x="93" y="578"/>
                    <a:pt x="94" y="576"/>
                  </a:cubicBezTo>
                  <a:cubicBezTo>
                    <a:pt x="96" y="574"/>
                    <a:pt x="85" y="573"/>
                    <a:pt x="88" y="571"/>
                  </a:cubicBezTo>
                  <a:cubicBezTo>
                    <a:pt x="91" y="569"/>
                    <a:pt x="91" y="560"/>
                    <a:pt x="108" y="563"/>
                  </a:cubicBezTo>
                  <a:cubicBezTo>
                    <a:pt x="126" y="565"/>
                    <a:pt x="165" y="582"/>
                    <a:pt x="189" y="584"/>
                  </a:cubicBezTo>
                  <a:cubicBezTo>
                    <a:pt x="207" y="591"/>
                    <a:pt x="237" y="568"/>
                    <a:pt x="252" y="572"/>
                  </a:cubicBezTo>
                  <a:cubicBezTo>
                    <a:pt x="266" y="576"/>
                    <a:pt x="259" y="602"/>
                    <a:pt x="276" y="609"/>
                  </a:cubicBezTo>
                  <a:cubicBezTo>
                    <a:pt x="284" y="623"/>
                    <a:pt x="333" y="607"/>
                    <a:pt x="352" y="617"/>
                  </a:cubicBezTo>
                  <a:cubicBezTo>
                    <a:pt x="371" y="628"/>
                    <a:pt x="365" y="657"/>
                    <a:pt x="387" y="669"/>
                  </a:cubicBezTo>
                  <a:cubicBezTo>
                    <a:pt x="409" y="680"/>
                    <a:pt x="460" y="691"/>
                    <a:pt x="488" y="687"/>
                  </a:cubicBezTo>
                  <a:cubicBezTo>
                    <a:pt x="515" y="682"/>
                    <a:pt x="541" y="662"/>
                    <a:pt x="553" y="645"/>
                  </a:cubicBezTo>
                  <a:cubicBezTo>
                    <a:pt x="560" y="645"/>
                    <a:pt x="564" y="616"/>
                    <a:pt x="563" y="580"/>
                  </a:cubicBezTo>
                  <a:cubicBezTo>
                    <a:pt x="561" y="545"/>
                    <a:pt x="544" y="464"/>
                    <a:pt x="546" y="431"/>
                  </a:cubicBezTo>
                  <a:cubicBezTo>
                    <a:pt x="548" y="399"/>
                    <a:pt x="576" y="405"/>
                    <a:pt x="575" y="384"/>
                  </a:cubicBezTo>
                  <a:cubicBezTo>
                    <a:pt x="568" y="366"/>
                    <a:pt x="552" y="322"/>
                    <a:pt x="544" y="305"/>
                  </a:cubicBezTo>
                  <a:cubicBezTo>
                    <a:pt x="554" y="284"/>
                    <a:pt x="558" y="264"/>
                    <a:pt x="566" y="243"/>
                  </a:cubicBezTo>
                  <a:cubicBezTo>
                    <a:pt x="567" y="230"/>
                    <a:pt x="528" y="211"/>
                    <a:pt x="534" y="194"/>
                  </a:cubicBezTo>
                  <a:cubicBezTo>
                    <a:pt x="540" y="186"/>
                    <a:pt x="541" y="137"/>
                    <a:pt x="539" y="116"/>
                  </a:cubicBezTo>
                  <a:cubicBezTo>
                    <a:pt x="537" y="95"/>
                    <a:pt x="530" y="70"/>
                    <a:pt x="526" y="66"/>
                  </a:cubicBezTo>
                  <a:cubicBezTo>
                    <a:pt x="521" y="61"/>
                    <a:pt x="514" y="75"/>
                    <a:pt x="512" y="85"/>
                  </a:cubicBezTo>
                  <a:cubicBezTo>
                    <a:pt x="510" y="95"/>
                    <a:pt x="514" y="132"/>
                    <a:pt x="510" y="130"/>
                  </a:cubicBezTo>
                  <a:cubicBezTo>
                    <a:pt x="506" y="129"/>
                    <a:pt x="497" y="84"/>
                    <a:pt x="487" y="72"/>
                  </a:cubicBezTo>
                  <a:cubicBezTo>
                    <a:pt x="477" y="60"/>
                    <a:pt x="475" y="56"/>
                    <a:pt x="450" y="55"/>
                  </a:cubicBezTo>
                  <a:cubicBezTo>
                    <a:pt x="414" y="60"/>
                    <a:pt x="376" y="64"/>
                    <a:pt x="339" y="69"/>
                  </a:cubicBezTo>
                  <a:cubicBezTo>
                    <a:pt x="321" y="69"/>
                    <a:pt x="324" y="58"/>
                    <a:pt x="341" y="52"/>
                  </a:cubicBezTo>
                  <a:cubicBezTo>
                    <a:pt x="357" y="47"/>
                    <a:pt x="414" y="43"/>
                    <a:pt x="438" y="34"/>
                  </a:cubicBezTo>
                  <a:cubicBezTo>
                    <a:pt x="455" y="29"/>
                    <a:pt x="464" y="0"/>
                    <a:pt x="490" y="0"/>
                  </a:cubicBezTo>
                  <a:cubicBezTo>
                    <a:pt x="510" y="4"/>
                    <a:pt x="554" y="10"/>
                    <a:pt x="575" y="16"/>
                  </a:cubicBezTo>
                  <a:cubicBezTo>
                    <a:pt x="597" y="22"/>
                    <a:pt x="595" y="32"/>
                    <a:pt x="619" y="36"/>
                  </a:cubicBezTo>
                  <a:cubicBezTo>
                    <a:pt x="648" y="47"/>
                    <a:pt x="694" y="33"/>
                    <a:pt x="722" y="42"/>
                  </a:cubicBezTo>
                  <a:cubicBezTo>
                    <a:pt x="750" y="52"/>
                    <a:pt x="778" y="79"/>
                    <a:pt x="790" y="96"/>
                  </a:cubicBezTo>
                  <a:cubicBezTo>
                    <a:pt x="803" y="113"/>
                    <a:pt x="788" y="138"/>
                    <a:pt x="801" y="147"/>
                  </a:cubicBezTo>
                  <a:cubicBezTo>
                    <a:pt x="801" y="147"/>
                    <a:pt x="864" y="149"/>
                    <a:pt x="870" y="149"/>
                  </a:cubicBezTo>
                  <a:cubicBezTo>
                    <a:pt x="888" y="164"/>
                    <a:pt x="907" y="182"/>
                    <a:pt x="915" y="206"/>
                  </a:cubicBezTo>
                  <a:cubicBezTo>
                    <a:pt x="922" y="229"/>
                    <a:pt x="911" y="274"/>
                    <a:pt x="916" y="293"/>
                  </a:cubicBezTo>
                  <a:cubicBezTo>
                    <a:pt x="922" y="311"/>
                    <a:pt x="946" y="305"/>
                    <a:pt x="952" y="317"/>
                  </a:cubicBezTo>
                  <a:cubicBezTo>
                    <a:pt x="958" y="328"/>
                    <a:pt x="958" y="337"/>
                    <a:pt x="956" y="365"/>
                  </a:cubicBezTo>
                  <a:cubicBezTo>
                    <a:pt x="954" y="392"/>
                    <a:pt x="933" y="442"/>
                    <a:pt x="942" y="477"/>
                  </a:cubicBezTo>
                  <a:cubicBezTo>
                    <a:pt x="945" y="493"/>
                    <a:pt x="1015" y="553"/>
                    <a:pt x="1011" y="577"/>
                  </a:cubicBezTo>
                  <a:cubicBezTo>
                    <a:pt x="1007" y="589"/>
                    <a:pt x="1003" y="611"/>
                    <a:pt x="1001" y="629"/>
                  </a:cubicBezTo>
                  <a:cubicBezTo>
                    <a:pt x="998" y="646"/>
                    <a:pt x="998" y="672"/>
                    <a:pt x="996" y="683"/>
                  </a:cubicBezTo>
                </a:path>
              </a:pathLst>
            </a:custGeom>
            <a:solidFill>
              <a:srgbClr val="80808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88" name="Freeform 204"/>
            <p:cNvSpPr>
              <a:spLocks/>
            </p:cNvSpPr>
            <p:nvPr/>
          </p:nvSpPr>
          <p:spPr bwMode="auto">
            <a:xfrm rot="306828" flipH="1">
              <a:off x="499" y="1492"/>
              <a:ext cx="65" cy="130"/>
            </a:xfrm>
            <a:custGeom>
              <a:avLst/>
              <a:gdLst>
                <a:gd name="T0" fmla="*/ 99 w 118"/>
                <a:gd name="T1" fmla="*/ 12 h 197"/>
                <a:gd name="T2" fmla="*/ 105 w 118"/>
                <a:gd name="T3" fmla="*/ 72 h 197"/>
                <a:gd name="T4" fmla="*/ 114 w 118"/>
                <a:gd name="T5" fmla="*/ 108 h 197"/>
                <a:gd name="T6" fmla="*/ 93 w 118"/>
                <a:gd name="T7" fmla="*/ 177 h 197"/>
                <a:gd name="T8" fmla="*/ 39 w 118"/>
                <a:gd name="T9" fmla="*/ 186 h 197"/>
                <a:gd name="T10" fmla="*/ 42 w 118"/>
                <a:gd name="T11" fmla="*/ 117 h 197"/>
                <a:gd name="T12" fmla="*/ 6 w 118"/>
                <a:gd name="T13" fmla="*/ 99 h 197"/>
                <a:gd name="T14" fmla="*/ 21 w 118"/>
                <a:gd name="T15" fmla="*/ 30 h 197"/>
                <a:gd name="T16" fmla="*/ 75 w 118"/>
                <a:gd name="T17" fmla="*/ 0 h 197"/>
                <a:gd name="T18" fmla="*/ 96 w 118"/>
                <a:gd name="T19" fmla="*/ 3 h 197"/>
                <a:gd name="T20" fmla="*/ 99 w 118"/>
                <a:gd name="T21" fmla="*/ 12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" h="197">
                  <a:moveTo>
                    <a:pt x="99" y="12"/>
                  </a:moveTo>
                  <a:cubicBezTo>
                    <a:pt x="97" y="32"/>
                    <a:pt x="85" y="59"/>
                    <a:pt x="105" y="72"/>
                  </a:cubicBezTo>
                  <a:cubicBezTo>
                    <a:pt x="109" y="84"/>
                    <a:pt x="110" y="96"/>
                    <a:pt x="114" y="108"/>
                  </a:cubicBezTo>
                  <a:cubicBezTo>
                    <a:pt x="112" y="138"/>
                    <a:pt x="118" y="160"/>
                    <a:pt x="93" y="177"/>
                  </a:cubicBezTo>
                  <a:cubicBezTo>
                    <a:pt x="79" y="197"/>
                    <a:pt x="66" y="188"/>
                    <a:pt x="39" y="186"/>
                  </a:cubicBezTo>
                  <a:cubicBezTo>
                    <a:pt x="14" y="169"/>
                    <a:pt x="35" y="139"/>
                    <a:pt x="42" y="117"/>
                  </a:cubicBezTo>
                  <a:cubicBezTo>
                    <a:pt x="30" y="109"/>
                    <a:pt x="18" y="107"/>
                    <a:pt x="6" y="99"/>
                  </a:cubicBezTo>
                  <a:cubicBezTo>
                    <a:pt x="0" y="82"/>
                    <a:pt x="7" y="44"/>
                    <a:pt x="21" y="30"/>
                  </a:cubicBezTo>
                  <a:cubicBezTo>
                    <a:pt x="36" y="15"/>
                    <a:pt x="58" y="11"/>
                    <a:pt x="75" y="0"/>
                  </a:cubicBezTo>
                  <a:cubicBezTo>
                    <a:pt x="82" y="1"/>
                    <a:pt x="90" y="0"/>
                    <a:pt x="96" y="3"/>
                  </a:cubicBezTo>
                  <a:cubicBezTo>
                    <a:pt x="99" y="4"/>
                    <a:pt x="99" y="12"/>
                    <a:pt x="99" y="12"/>
                  </a:cubicBezTo>
                  <a:close/>
                </a:path>
              </a:pathLst>
            </a:custGeom>
            <a:solidFill>
              <a:srgbClr val="CD9A6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89" name="Freeform 205"/>
            <p:cNvSpPr>
              <a:spLocks/>
            </p:cNvSpPr>
            <p:nvPr/>
          </p:nvSpPr>
          <p:spPr bwMode="auto">
            <a:xfrm rot="306828" flipH="1">
              <a:off x="553" y="1633"/>
              <a:ext cx="81" cy="95"/>
            </a:xfrm>
            <a:custGeom>
              <a:avLst/>
              <a:gdLst>
                <a:gd name="T0" fmla="*/ 146 w 149"/>
                <a:gd name="T1" fmla="*/ 20 h 144"/>
                <a:gd name="T2" fmla="*/ 144 w 149"/>
                <a:gd name="T3" fmla="*/ 76 h 144"/>
                <a:gd name="T4" fmla="*/ 124 w 149"/>
                <a:gd name="T5" fmla="*/ 82 h 144"/>
                <a:gd name="T6" fmla="*/ 140 w 149"/>
                <a:gd name="T7" fmla="*/ 118 h 144"/>
                <a:gd name="T8" fmla="*/ 138 w 149"/>
                <a:gd name="T9" fmla="*/ 138 h 144"/>
                <a:gd name="T10" fmla="*/ 90 w 149"/>
                <a:gd name="T11" fmla="*/ 140 h 144"/>
                <a:gd name="T12" fmla="*/ 56 w 149"/>
                <a:gd name="T13" fmla="*/ 136 h 144"/>
                <a:gd name="T14" fmla="*/ 20 w 149"/>
                <a:gd name="T15" fmla="*/ 106 h 144"/>
                <a:gd name="T16" fmla="*/ 30 w 149"/>
                <a:gd name="T17" fmla="*/ 58 h 144"/>
                <a:gd name="T18" fmla="*/ 58 w 149"/>
                <a:gd name="T19" fmla="*/ 36 h 144"/>
                <a:gd name="T20" fmla="*/ 76 w 149"/>
                <a:gd name="T21" fmla="*/ 24 h 144"/>
                <a:gd name="T22" fmla="*/ 114 w 149"/>
                <a:gd name="T23" fmla="*/ 0 h 144"/>
                <a:gd name="T24" fmla="*/ 146 w 149"/>
                <a:gd name="T25" fmla="*/ 2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9" h="144">
                  <a:moveTo>
                    <a:pt x="146" y="20"/>
                  </a:moveTo>
                  <a:cubicBezTo>
                    <a:pt x="145" y="39"/>
                    <a:pt x="147" y="58"/>
                    <a:pt x="144" y="76"/>
                  </a:cubicBezTo>
                  <a:cubicBezTo>
                    <a:pt x="143" y="83"/>
                    <a:pt x="124" y="82"/>
                    <a:pt x="124" y="82"/>
                  </a:cubicBezTo>
                  <a:cubicBezTo>
                    <a:pt x="149" y="90"/>
                    <a:pt x="143" y="76"/>
                    <a:pt x="140" y="118"/>
                  </a:cubicBezTo>
                  <a:cubicBezTo>
                    <a:pt x="139" y="125"/>
                    <a:pt x="144" y="135"/>
                    <a:pt x="138" y="138"/>
                  </a:cubicBezTo>
                  <a:cubicBezTo>
                    <a:pt x="123" y="144"/>
                    <a:pt x="106" y="139"/>
                    <a:pt x="90" y="140"/>
                  </a:cubicBezTo>
                  <a:cubicBezTo>
                    <a:pt x="77" y="142"/>
                    <a:pt x="67" y="143"/>
                    <a:pt x="56" y="136"/>
                  </a:cubicBezTo>
                  <a:cubicBezTo>
                    <a:pt x="53" y="107"/>
                    <a:pt x="47" y="109"/>
                    <a:pt x="20" y="106"/>
                  </a:cubicBezTo>
                  <a:cubicBezTo>
                    <a:pt x="0" y="99"/>
                    <a:pt x="15" y="63"/>
                    <a:pt x="30" y="58"/>
                  </a:cubicBezTo>
                  <a:cubicBezTo>
                    <a:pt x="36" y="50"/>
                    <a:pt x="48" y="39"/>
                    <a:pt x="58" y="36"/>
                  </a:cubicBezTo>
                  <a:cubicBezTo>
                    <a:pt x="64" y="32"/>
                    <a:pt x="76" y="24"/>
                    <a:pt x="76" y="24"/>
                  </a:cubicBezTo>
                  <a:cubicBezTo>
                    <a:pt x="81" y="10"/>
                    <a:pt x="100" y="4"/>
                    <a:pt x="114" y="0"/>
                  </a:cubicBezTo>
                  <a:cubicBezTo>
                    <a:pt x="141" y="4"/>
                    <a:pt x="136" y="0"/>
                    <a:pt x="146" y="20"/>
                  </a:cubicBezTo>
                  <a:close/>
                </a:path>
              </a:pathLst>
            </a:custGeom>
            <a:solidFill>
              <a:srgbClr val="CD9A6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90" name="Freeform 206"/>
            <p:cNvSpPr>
              <a:spLocks/>
            </p:cNvSpPr>
            <p:nvPr/>
          </p:nvSpPr>
          <p:spPr bwMode="auto">
            <a:xfrm flipH="1">
              <a:off x="516" y="1151"/>
              <a:ext cx="489" cy="680"/>
            </a:xfrm>
            <a:custGeom>
              <a:avLst/>
              <a:gdLst>
                <a:gd name="T0" fmla="*/ 34 w 906"/>
                <a:gd name="T1" fmla="*/ 681 h 1032"/>
                <a:gd name="T2" fmla="*/ 92 w 906"/>
                <a:gd name="T3" fmla="*/ 622 h 1032"/>
                <a:gd name="T4" fmla="*/ 103 w 906"/>
                <a:gd name="T5" fmla="*/ 605 h 1032"/>
                <a:gd name="T6" fmla="*/ 121 w 906"/>
                <a:gd name="T7" fmla="*/ 583 h 1032"/>
                <a:gd name="T8" fmla="*/ 134 w 906"/>
                <a:gd name="T9" fmla="*/ 578 h 1032"/>
                <a:gd name="T10" fmla="*/ 195 w 906"/>
                <a:gd name="T11" fmla="*/ 597 h 1032"/>
                <a:gd name="T12" fmla="*/ 268 w 906"/>
                <a:gd name="T13" fmla="*/ 590 h 1032"/>
                <a:gd name="T14" fmla="*/ 295 w 906"/>
                <a:gd name="T15" fmla="*/ 624 h 1032"/>
                <a:gd name="T16" fmla="*/ 359 w 906"/>
                <a:gd name="T17" fmla="*/ 629 h 1032"/>
                <a:gd name="T18" fmla="*/ 393 w 906"/>
                <a:gd name="T19" fmla="*/ 659 h 1032"/>
                <a:gd name="T20" fmla="*/ 472 w 906"/>
                <a:gd name="T21" fmla="*/ 696 h 1032"/>
                <a:gd name="T22" fmla="*/ 546 w 906"/>
                <a:gd name="T23" fmla="*/ 690 h 1032"/>
                <a:gd name="T24" fmla="*/ 581 w 906"/>
                <a:gd name="T25" fmla="*/ 582 h 1032"/>
                <a:gd name="T26" fmla="*/ 564 w 906"/>
                <a:gd name="T27" fmla="*/ 443 h 1032"/>
                <a:gd name="T28" fmla="*/ 588 w 906"/>
                <a:gd name="T29" fmla="*/ 373 h 1032"/>
                <a:gd name="T30" fmla="*/ 574 w 906"/>
                <a:gd name="T31" fmla="*/ 310 h 1032"/>
                <a:gd name="T32" fmla="*/ 588 w 906"/>
                <a:gd name="T33" fmla="*/ 260 h 1032"/>
                <a:gd name="T34" fmla="*/ 560 w 906"/>
                <a:gd name="T35" fmla="*/ 148 h 1032"/>
                <a:gd name="T36" fmla="*/ 533 w 906"/>
                <a:gd name="T37" fmla="*/ 91 h 1032"/>
                <a:gd name="T38" fmla="*/ 503 w 906"/>
                <a:gd name="T39" fmla="*/ 75 h 1032"/>
                <a:gd name="T40" fmla="*/ 432 w 906"/>
                <a:gd name="T41" fmla="*/ 70 h 1032"/>
                <a:gd name="T42" fmla="*/ 481 w 906"/>
                <a:gd name="T43" fmla="*/ 31 h 1032"/>
                <a:gd name="T44" fmla="*/ 608 w 906"/>
                <a:gd name="T45" fmla="*/ 32 h 1032"/>
                <a:gd name="T46" fmla="*/ 706 w 906"/>
                <a:gd name="T47" fmla="*/ 51 h 1032"/>
                <a:gd name="T48" fmla="*/ 780 w 906"/>
                <a:gd name="T49" fmla="*/ 71 h 1032"/>
                <a:gd name="T50" fmla="*/ 790 w 906"/>
                <a:gd name="T51" fmla="*/ 144 h 1032"/>
                <a:gd name="T52" fmla="*/ 759 w 906"/>
                <a:gd name="T53" fmla="*/ 175 h 1032"/>
                <a:gd name="T54" fmla="*/ 788 w 906"/>
                <a:gd name="T55" fmla="*/ 184 h 1032"/>
                <a:gd name="T56" fmla="*/ 827 w 906"/>
                <a:gd name="T57" fmla="*/ 215 h 1032"/>
                <a:gd name="T58" fmla="*/ 883 w 906"/>
                <a:gd name="T59" fmla="*/ 238 h 1032"/>
                <a:gd name="T60" fmla="*/ 880 w 906"/>
                <a:gd name="T61" fmla="*/ 335 h 1032"/>
                <a:gd name="T62" fmla="*/ 815 w 906"/>
                <a:gd name="T63" fmla="*/ 328 h 1032"/>
                <a:gd name="T64" fmla="*/ 820 w 906"/>
                <a:gd name="T65" fmla="*/ 388 h 1032"/>
                <a:gd name="T66" fmla="*/ 819 w 906"/>
                <a:gd name="T67" fmla="*/ 447 h 1032"/>
                <a:gd name="T68" fmla="*/ 845 w 906"/>
                <a:gd name="T69" fmla="*/ 444 h 1032"/>
                <a:gd name="T70" fmla="*/ 837 w 906"/>
                <a:gd name="T71" fmla="*/ 513 h 1032"/>
                <a:gd name="T72" fmla="*/ 810 w 906"/>
                <a:gd name="T73" fmla="*/ 542 h 1032"/>
                <a:gd name="T74" fmla="*/ 801 w 906"/>
                <a:gd name="T75" fmla="*/ 551 h 1032"/>
                <a:gd name="T76" fmla="*/ 767 w 906"/>
                <a:gd name="T77" fmla="*/ 598 h 1032"/>
                <a:gd name="T78" fmla="*/ 728 w 906"/>
                <a:gd name="T79" fmla="*/ 744 h 1032"/>
                <a:gd name="T80" fmla="*/ 679 w 906"/>
                <a:gd name="T81" fmla="*/ 831 h 1032"/>
                <a:gd name="T82" fmla="*/ 649 w 906"/>
                <a:gd name="T83" fmla="*/ 877 h 1032"/>
                <a:gd name="T84" fmla="*/ 597 w 906"/>
                <a:gd name="T85" fmla="*/ 856 h 1032"/>
                <a:gd name="T86" fmla="*/ 529 w 906"/>
                <a:gd name="T87" fmla="*/ 906 h 1032"/>
                <a:gd name="T88" fmla="*/ 517 w 906"/>
                <a:gd name="T89" fmla="*/ 863 h 1032"/>
                <a:gd name="T90" fmla="*/ 536 w 906"/>
                <a:gd name="T91" fmla="*/ 827 h 1032"/>
                <a:gd name="T92" fmla="*/ 530 w 906"/>
                <a:gd name="T93" fmla="*/ 800 h 1032"/>
                <a:gd name="T94" fmla="*/ 394 w 906"/>
                <a:gd name="T95" fmla="*/ 788 h 1032"/>
                <a:gd name="T96" fmla="*/ 404 w 906"/>
                <a:gd name="T97" fmla="*/ 875 h 1032"/>
                <a:gd name="T98" fmla="*/ 413 w 906"/>
                <a:gd name="T99" fmla="*/ 955 h 1032"/>
                <a:gd name="T100" fmla="*/ 329 w 906"/>
                <a:gd name="T101" fmla="*/ 954 h 1032"/>
                <a:gd name="T102" fmla="*/ 262 w 906"/>
                <a:gd name="T103" fmla="*/ 924 h 1032"/>
                <a:gd name="T104" fmla="*/ 224 w 906"/>
                <a:gd name="T105" fmla="*/ 924 h 1032"/>
                <a:gd name="T106" fmla="*/ 204 w 906"/>
                <a:gd name="T107" fmla="*/ 972 h 1032"/>
                <a:gd name="T108" fmla="*/ 74 w 906"/>
                <a:gd name="T109" fmla="*/ 954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906" h="1032">
                  <a:moveTo>
                    <a:pt x="33" y="782"/>
                  </a:moveTo>
                  <a:cubicBezTo>
                    <a:pt x="36" y="766"/>
                    <a:pt x="33" y="704"/>
                    <a:pt x="34" y="681"/>
                  </a:cubicBezTo>
                  <a:cubicBezTo>
                    <a:pt x="36" y="658"/>
                    <a:pt x="0" y="641"/>
                    <a:pt x="43" y="645"/>
                  </a:cubicBezTo>
                  <a:cubicBezTo>
                    <a:pt x="52" y="635"/>
                    <a:pt x="87" y="627"/>
                    <a:pt x="92" y="622"/>
                  </a:cubicBezTo>
                  <a:cubicBezTo>
                    <a:pt x="87" y="621"/>
                    <a:pt x="80" y="623"/>
                    <a:pt x="78" y="619"/>
                  </a:cubicBezTo>
                  <a:cubicBezTo>
                    <a:pt x="73" y="612"/>
                    <a:pt x="98" y="607"/>
                    <a:pt x="103" y="605"/>
                  </a:cubicBezTo>
                  <a:cubicBezTo>
                    <a:pt x="111" y="590"/>
                    <a:pt x="105" y="594"/>
                    <a:pt x="117" y="590"/>
                  </a:cubicBezTo>
                  <a:cubicBezTo>
                    <a:pt x="118" y="588"/>
                    <a:pt x="123" y="585"/>
                    <a:pt x="121" y="583"/>
                  </a:cubicBezTo>
                  <a:cubicBezTo>
                    <a:pt x="118" y="581"/>
                    <a:pt x="109" y="580"/>
                    <a:pt x="109" y="580"/>
                  </a:cubicBezTo>
                  <a:cubicBezTo>
                    <a:pt x="112" y="580"/>
                    <a:pt x="126" y="577"/>
                    <a:pt x="134" y="578"/>
                  </a:cubicBezTo>
                  <a:cubicBezTo>
                    <a:pt x="143" y="579"/>
                    <a:pt x="149" y="583"/>
                    <a:pt x="159" y="586"/>
                  </a:cubicBezTo>
                  <a:cubicBezTo>
                    <a:pt x="168" y="587"/>
                    <a:pt x="187" y="592"/>
                    <a:pt x="195" y="597"/>
                  </a:cubicBezTo>
                  <a:cubicBezTo>
                    <a:pt x="205" y="598"/>
                    <a:pt x="214" y="601"/>
                    <a:pt x="226" y="600"/>
                  </a:cubicBezTo>
                  <a:cubicBezTo>
                    <a:pt x="238" y="599"/>
                    <a:pt x="260" y="591"/>
                    <a:pt x="268" y="590"/>
                  </a:cubicBezTo>
                  <a:cubicBezTo>
                    <a:pt x="276" y="590"/>
                    <a:pt x="270" y="592"/>
                    <a:pt x="275" y="598"/>
                  </a:cubicBezTo>
                  <a:cubicBezTo>
                    <a:pt x="287" y="600"/>
                    <a:pt x="289" y="620"/>
                    <a:pt x="295" y="624"/>
                  </a:cubicBezTo>
                  <a:cubicBezTo>
                    <a:pt x="302" y="628"/>
                    <a:pt x="305" y="625"/>
                    <a:pt x="315" y="626"/>
                  </a:cubicBezTo>
                  <a:cubicBezTo>
                    <a:pt x="330" y="627"/>
                    <a:pt x="345" y="630"/>
                    <a:pt x="359" y="629"/>
                  </a:cubicBezTo>
                  <a:cubicBezTo>
                    <a:pt x="369" y="631"/>
                    <a:pt x="377" y="633"/>
                    <a:pt x="383" y="637"/>
                  </a:cubicBezTo>
                  <a:cubicBezTo>
                    <a:pt x="388" y="642"/>
                    <a:pt x="385" y="652"/>
                    <a:pt x="393" y="659"/>
                  </a:cubicBezTo>
                  <a:cubicBezTo>
                    <a:pt x="409" y="680"/>
                    <a:pt x="398" y="683"/>
                    <a:pt x="429" y="684"/>
                  </a:cubicBezTo>
                  <a:cubicBezTo>
                    <a:pt x="444" y="692"/>
                    <a:pt x="457" y="693"/>
                    <a:pt x="472" y="696"/>
                  </a:cubicBezTo>
                  <a:cubicBezTo>
                    <a:pt x="508" y="691"/>
                    <a:pt x="482" y="713"/>
                    <a:pt x="503" y="704"/>
                  </a:cubicBezTo>
                  <a:cubicBezTo>
                    <a:pt x="515" y="699"/>
                    <a:pt x="533" y="694"/>
                    <a:pt x="546" y="690"/>
                  </a:cubicBezTo>
                  <a:cubicBezTo>
                    <a:pt x="554" y="683"/>
                    <a:pt x="569" y="666"/>
                    <a:pt x="577" y="659"/>
                  </a:cubicBezTo>
                  <a:cubicBezTo>
                    <a:pt x="583" y="645"/>
                    <a:pt x="582" y="612"/>
                    <a:pt x="581" y="582"/>
                  </a:cubicBezTo>
                  <a:cubicBezTo>
                    <a:pt x="578" y="538"/>
                    <a:pt x="570" y="521"/>
                    <a:pt x="565" y="477"/>
                  </a:cubicBezTo>
                  <a:cubicBezTo>
                    <a:pt x="565" y="466"/>
                    <a:pt x="563" y="454"/>
                    <a:pt x="564" y="443"/>
                  </a:cubicBezTo>
                  <a:cubicBezTo>
                    <a:pt x="566" y="429"/>
                    <a:pt x="590" y="416"/>
                    <a:pt x="599" y="408"/>
                  </a:cubicBezTo>
                  <a:cubicBezTo>
                    <a:pt x="602" y="397"/>
                    <a:pt x="600" y="379"/>
                    <a:pt x="588" y="373"/>
                  </a:cubicBezTo>
                  <a:cubicBezTo>
                    <a:pt x="584" y="358"/>
                    <a:pt x="573" y="331"/>
                    <a:pt x="571" y="320"/>
                  </a:cubicBezTo>
                  <a:cubicBezTo>
                    <a:pt x="573" y="310"/>
                    <a:pt x="584" y="311"/>
                    <a:pt x="574" y="310"/>
                  </a:cubicBezTo>
                  <a:cubicBezTo>
                    <a:pt x="576" y="303"/>
                    <a:pt x="585" y="287"/>
                    <a:pt x="592" y="284"/>
                  </a:cubicBezTo>
                  <a:cubicBezTo>
                    <a:pt x="590" y="276"/>
                    <a:pt x="591" y="268"/>
                    <a:pt x="588" y="260"/>
                  </a:cubicBezTo>
                  <a:cubicBezTo>
                    <a:pt x="587" y="257"/>
                    <a:pt x="568" y="234"/>
                    <a:pt x="561" y="231"/>
                  </a:cubicBezTo>
                  <a:cubicBezTo>
                    <a:pt x="562" y="194"/>
                    <a:pt x="552" y="181"/>
                    <a:pt x="560" y="148"/>
                  </a:cubicBezTo>
                  <a:cubicBezTo>
                    <a:pt x="558" y="126"/>
                    <a:pt x="556" y="91"/>
                    <a:pt x="552" y="81"/>
                  </a:cubicBezTo>
                  <a:cubicBezTo>
                    <a:pt x="547" y="71"/>
                    <a:pt x="536" y="80"/>
                    <a:pt x="533" y="91"/>
                  </a:cubicBezTo>
                  <a:cubicBezTo>
                    <a:pt x="529" y="101"/>
                    <a:pt x="536" y="146"/>
                    <a:pt x="531" y="143"/>
                  </a:cubicBezTo>
                  <a:cubicBezTo>
                    <a:pt x="527" y="140"/>
                    <a:pt x="509" y="91"/>
                    <a:pt x="503" y="75"/>
                  </a:cubicBezTo>
                  <a:cubicBezTo>
                    <a:pt x="497" y="63"/>
                    <a:pt x="505" y="71"/>
                    <a:pt x="493" y="70"/>
                  </a:cubicBezTo>
                  <a:cubicBezTo>
                    <a:pt x="480" y="69"/>
                    <a:pt x="444" y="69"/>
                    <a:pt x="432" y="70"/>
                  </a:cubicBezTo>
                  <a:cubicBezTo>
                    <a:pt x="427" y="65"/>
                    <a:pt x="458" y="55"/>
                    <a:pt x="467" y="48"/>
                  </a:cubicBezTo>
                  <a:cubicBezTo>
                    <a:pt x="475" y="42"/>
                    <a:pt x="466" y="35"/>
                    <a:pt x="481" y="31"/>
                  </a:cubicBezTo>
                  <a:cubicBezTo>
                    <a:pt x="484" y="0"/>
                    <a:pt x="526" y="22"/>
                    <a:pt x="554" y="20"/>
                  </a:cubicBezTo>
                  <a:cubicBezTo>
                    <a:pt x="567" y="23"/>
                    <a:pt x="596" y="28"/>
                    <a:pt x="608" y="32"/>
                  </a:cubicBezTo>
                  <a:cubicBezTo>
                    <a:pt x="626" y="54"/>
                    <a:pt x="630" y="52"/>
                    <a:pt x="658" y="51"/>
                  </a:cubicBezTo>
                  <a:cubicBezTo>
                    <a:pt x="678" y="57"/>
                    <a:pt x="657" y="51"/>
                    <a:pt x="706" y="51"/>
                  </a:cubicBezTo>
                  <a:cubicBezTo>
                    <a:pt x="722" y="51"/>
                    <a:pt x="734" y="58"/>
                    <a:pt x="749" y="61"/>
                  </a:cubicBezTo>
                  <a:cubicBezTo>
                    <a:pt x="759" y="69"/>
                    <a:pt x="767" y="68"/>
                    <a:pt x="780" y="71"/>
                  </a:cubicBezTo>
                  <a:cubicBezTo>
                    <a:pt x="790" y="83"/>
                    <a:pt x="790" y="88"/>
                    <a:pt x="795" y="103"/>
                  </a:cubicBezTo>
                  <a:cubicBezTo>
                    <a:pt x="795" y="112"/>
                    <a:pt x="796" y="134"/>
                    <a:pt x="790" y="144"/>
                  </a:cubicBezTo>
                  <a:cubicBezTo>
                    <a:pt x="787" y="150"/>
                    <a:pt x="774" y="159"/>
                    <a:pt x="774" y="159"/>
                  </a:cubicBezTo>
                  <a:cubicBezTo>
                    <a:pt x="768" y="170"/>
                    <a:pt x="772" y="165"/>
                    <a:pt x="759" y="175"/>
                  </a:cubicBezTo>
                  <a:cubicBezTo>
                    <a:pt x="757" y="176"/>
                    <a:pt x="753" y="179"/>
                    <a:pt x="753" y="179"/>
                  </a:cubicBezTo>
                  <a:cubicBezTo>
                    <a:pt x="766" y="182"/>
                    <a:pt x="776" y="178"/>
                    <a:pt x="788" y="184"/>
                  </a:cubicBezTo>
                  <a:cubicBezTo>
                    <a:pt x="799" y="199"/>
                    <a:pt x="814" y="210"/>
                    <a:pt x="822" y="227"/>
                  </a:cubicBezTo>
                  <a:cubicBezTo>
                    <a:pt x="824" y="223"/>
                    <a:pt x="824" y="218"/>
                    <a:pt x="827" y="215"/>
                  </a:cubicBezTo>
                  <a:cubicBezTo>
                    <a:pt x="843" y="195"/>
                    <a:pt x="839" y="204"/>
                    <a:pt x="836" y="210"/>
                  </a:cubicBezTo>
                  <a:cubicBezTo>
                    <a:pt x="881" y="208"/>
                    <a:pt x="883" y="198"/>
                    <a:pt x="883" y="238"/>
                  </a:cubicBezTo>
                  <a:cubicBezTo>
                    <a:pt x="888" y="264"/>
                    <a:pt x="888" y="257"/>
                    <a:pt x="906" y="266"/>
                  </a:cubicBezTo>
                  <a:cubicBezTo>
                    <a:pt x="906" y="291"/>
                    <a:pt x="900" y="318"/>
                    <a:pt x="880" y="335"/>
                  </a:cubicBezTo>
                  <a:cubicBezTo>
                    <a:pt x="870" y="352"/>
                    <a:pt x="848" y="348"/>
                    <a:pt x="832" y="339"/>
                  </a:cubicBezTo>
                  <a:cubicBezTo>
                    <a:pt x="826" y="332"/>
                    <a:pt x="822" y="333"/>
                    <a:pt x="815" y="328"/>
                  </a:cubicBezTo>
                  <a:cubicBezTo>
                    <a:pt x="805" y="345"/>
                    <a:pt x="804" y="356"/>
                    <a:pt x="784" y="363"/>
                  </a:cubicBezTo>
                  <a:cubicBezTo>
                    <a:pt x="798" y="371"/>
                    <a:pt x="810" y="376"/>
                    <a:pt x="820" y="388"/>
                  </a:cubicBezTo>
                  <a:cubicBezTo>
                    <a:pt x="821" y="403"/>
                    <a:pt x="822" y="417"/>
                    <a:pt x="822" y="432"/>
                  </a:cubicBezTo>
                  <a:cubicBezTo>
                    <a:pt x="823" y="437"/>
                    <a:pt x="814" y="445"/>
                    <a:pt x="819" y="447"/>
                  </a:cubicBezTo>
                  <a:cubicBezTo>
                    <a:pt x="824" y="447"/>
                    <a:pt x="828" y="445"/>
                    <a:pt x="833" y="443"/>
                  </a:cubicBezTo>
                  <a:cubicBezTo>
                    <a:pt x="837" y="444"/>
                    <a:pt x="842" y="441"/>
                    <a:pt x="845" y="444"/>
                  </a:cubicBezTo>
                  <a:cubicBezTo>
                    <a:pt x="849" y="447"/>
                    <a:pt x="850" y="456"/>
                    <a:pt x="850" y="456"/>
                  </a:cubicBezTo>
                  <a:cubicBezTo>
                    <a:pt x="851" y="475"/>
                    <a:pt x="854" y="500"/>
                    <a:pt x="837" y="513"/>
                  </a:cubicBezTo>
                  <a:cubicBezTo>
                    <a:pt x="833" y="521"/>
                    <a:pt x="830" y="523"/>
                    <a:pt x="823" y="527"/>
                  </a:cubicBezTo>
                  <a:cubicBezTo>
                    <a:pt x="815" y="541"/>
                    <a:pt x="820" y="537"/>
                    <a:pt x="810" y="542"/>
                  </a:cubicBezTo>
                  <a:cubicBezTo>
                    <a:pt x="809" y="544"/>
                    <a:pt x="808" y="546"/>
                    <a:pt x="806" y="548"/>
                  </a:cubicBezTo>
                  <a:cubicBezTo>
                    <a:pt x="805" y="549"/>
                    <a:pt x="802" y="550"/>
                    <a:pt x="801" y="551"/>
                  </a:cubicBezTo>
                  <a:cubicBezTo>
                    <a:pt x="792" y="560"/>
                    <a:pt x="788" y="573"/>
                    <a:pt x="779" y="583"/>
                  </a:cubicBezTo>
                  <a:cubicBezTo>
                    <a:pt x="778" y="589"/>
                    <a:pt x="767" y="598"/>
                    <a:pt x="767" y="598"/>
                  </a:cubicBezTo>
                  <a:cubicBezTo>
                    <a:pt x="758" y="614"/>
                    <a:pt x="757" y="614"/>
                    <a:pt x="745" y="624"/>
                  </a:cubicBezTo>
                  <a:cubicBezTo>
                    <a:pt x="746" y="631"/>
                    <a:pt x="760" y="736"/>
                    <a:pt x="728" y="744"/>
                  </a:cubicBezTo>
                  <a:cubicBezTo>
                    <a:pt x="715" y="747"/>
                    <a:pt x="703" y="747"/>
                    <a:pt x="690" y="749"/>
                  </a:cubicBezTo>
                  <a:cubicBezTo>
                    <a:pt x="670" y="773"/>
                    <a:pt x="690" y="803"/>
                    <a:pt x="679" y="831"/>
                  </a:cubicBezTo>
                  <a:cubicBezTo>
                    <a:pt x="674" y="844"/>
                    <a:pt x="670" y="857"/>
                    <a:pt x="660" y="868"/>
                  </a:cubicBezTo>
                  <a:cubicBezTo>
                    <a:pt x="657" y="872"/>
                    <a:pt x="649" y="877"/>
                    <a:pt x="649" y="877"/>
                  </a:cubicBezTo>
                  <a:cubicBezTo>
                    <a:pt x="641" y="877"/>
                    <a:pt x="633" y="879"/>
                    <a:pt x="625" y="878"/>
                  </a:cubicBezTo>
                  <a:cubicBezTo>
                    <a:pt x="614" y="877"/>
                    <a:pt x="608" y="859"/>
                    <a:pt x="597" y="856"/>
                  </a:cubicBezTo>
                  <a:cubicBezTo>
                    <a:pt x="583" y="858"/>
                    <a:pt x="563" y="859"/>
                    <a:pt x="552" y="868"/>
                  </a:cubicBezTo>
                  <a:cubicBezTo>
                    <a:pt x="544" y="883"/>
                    <a:pt x="546" y="899"/>
                    <a:pt x="529" y="906"/>
                  </a:cubicBezTo>
                  <a:cubicBezTo>
                    <a:pt x="521" y="905"/>
                    <a:pt x="516" y="904"/>
                    <a:pt x="509" y="900"/>
                  </a:cubicBezTo>
                  <a:cubicBezTo>
                    <a:pt x="503" y="887"/>
                    <a:pt x="507" y="871"/>
                    <a:pt x="517" y="863"/>
                  </a:cubicBezTo>
                  <a:cubicBezTo>
                    <a:pt x="521" y="857"/>
                    <a:pt x="532" y="848"/>
                    <a:pt x="532" y="848"/>
                  </a:cubicBezTo>
                  <a:cubicBezTo>
                    <a:pt x="533" y="844"/>
                    <a:pt x="535" y="830"/>
                    <a:pt x="536" y="827"/>
                  </a:cubicBezTo>
                  <a:cubicBezTo>
                    <a:pt x="539" y="823"/>
                    <a:pt x="543" y="815"/>
                    <a:pt x="543" y="815"/>
                  </a:cubicBezTo>
                  <a:cubicBezTo>
                    <a:pt x="539" y="807"/>
                    <a:pt x="537" y="804"/>
                    <a:pt x="530" y="800"/>
                  </a:cubicBezTo>
                  <a:cubicBezTo>
                    <a:pt x="518" y="786"/>
                    <a:pt x="503" y="768"/>
                    <a:pt x="484" y="764"/>
                  </a:cubicBezTo>
                  <a:cubicBezTo>
                    <a:pt x="458" y="795"/>
                    <a:pt x="468" y="779"/>
                    <a:pt x="394" y="788"/>
                  </a:cubicBezTo>
                  <a:cubicBezTo>
                    <a:pt x="394" y="817"/>
                    <a:pt x="385" y="832"/>
                    <a:pt x="368" y="852"/>
                  </a:cubicBezTo>
                  <a:cubicBezTo>
                    <a:pt x="381" y="860"/>
                    <a:pt x="391" y="868"/>
                    <a:pt x="404" y="875"/>
                  </a:cubicBezTo>
                  <a:cubicBezTo>
                    <a:pt x="407" y="881"/>
                    <a:pt x="412" y="893"/>
                    <a:pt x="412" y="893"/>
                  </a:cubicBezTo>
                  <a:cubicBezTo>
                    <a:pt x="413" y="916"/>
                    <a:pt x="416" y="933"/>
                    <a:pt x="413" y="955"/>
                  </a:cubicBezTo>
                  <a:cubicBezTo>
                    <a:pt x="413" y="961"/>
                    <a:pt x="400" y="966"/>
                    <a:pt x="400" y="966"/>
                  </a:cubicBezTo>
                  <a:cubicBezTo>
                    <a:pt x="321" y="970"/>
                    <a:pt x="364" y="973"/>
                    <a:pt x="329" y="954"/>
                  </a:cubicBezTo>
                  <a:cubicBezTo>
                    <a:pt x="308" y="929"/>
                    <a:pt x="341" y="932"/>
                    <a:pt x="303" y="940"/>
                  </a:cubicBezTo>
                  <a:cubicBezTo>
                    <a:pt x="287" y="940"/>
                    <a:pt x="273" y="936"/>
                    <a:pt x="262" y="924"/>
                  </a:cubicBezTo>
                  <a:cubicBezTo>
                    <a:pt x="257" y="919"/>
                    <a:pt x="245" y="916"/>
                    <a:pt x="245" y="916"/>
                  </a:cubicBezTo>
                  <a:cubicBezTo>
                    <a:pt x="238" y="917"/>
                    <a:pt x="229" y="917"/>
                    <a:pt x="224" y="924"/>
                  </a:cubicBezTo>
                  <a:cubicBezTo>
                    <a:pt x="219" y="929"/>
                    <a:pt x="221" y="938"/>
                    <a:pt x="215" y="942"/>
                  </a:cubicBezTo>
                  <a:cubicBezTo>
                    <a:pt x="208" y="948"/>
                    <a:pt x="213" y="969"/>
                    <a:pt x="204" y="972"/>
                  </a:cubicBezTo>
                  <a:cubicBezTo>
                    <a:pt x="194" y="987"/>
                    <a:pt x="171" y="1032"/>
                    <a:pt x="152" y="1032"/>
                  </a:cubicBezTo>
                  <a:cubicBezTo>
                    <a:pt x="135" y="1031"/>
                    <a:pt x="93" y="983"/>
                    <a:pt x="74" y="954"/>
                  </a:cubicBezTo>
                  <a:cubicBezTo>
                    <a:pt x="58" y="928"/>
                    <a:pt x="41" y="822"/>
                    <a:pt x="33" y="782"/>
                  </a:cubicBezTo>
                  <a:close/>
                </a:path>
              </a:pathLst>
            </a:custGeom>
            <a:solidFill>
              <a:srgbClr val="C9C09B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91" name="Freeform 207"/>
            <p:cNvSpPr>
              <a:spLocks/>
            </p:cNvSpPr>
            <p:nvPr/>
          </p:nvSpPr>
          <p:spPr bwMode="auto">
            <a:xfrm rot="306828" flipH="1">
              <a:off x="573" y="1401"/>
              <a:ext cx="90" cy="138"/>
            </a:xfrm>
            <a:custGeom>
              <a:avLst/>
              <a:gdLst>
                <a:gd name="T0" fmla="*/ 118 w 166"/>
                <a:gd name="T1" fmla="*/ 0 h 210"/>
                <a:gd name="T2" fmla="*/ 82 w 166"/>
                <a:gd name="T3" fmla="*/ 3 h 210"/>
                <a:gd name="T4" fmla="*/ 34 w 166"/>
                <a:gd name="T5" fmla="*/ 25 h 210"/>
                <a:gd name="T6" fmla="*/ 13 w 166"/>
                <a:gd name="T7" fmla="*/ 69 h 210"/>
                <a:gd name="T8" fmla="*/ 1 w 166"/>
                <a:gd name="T9" fmla="*/ 96 h 210"/>
                <a:gd name="T10" fmla="*/ 4 w 166"/>
                <a:gd name="T11" fmla="*/ 171 h 210"/>
                <a:gd name="T12" fmla="*/ 13 w 166"/>
                <a:gd name="T13" fmla="*/ 174 h 210"/>
                <a:gd name="T14" fmla="*/ 19 w 166"/>
                <a:gd name="T15" fmla="*/ 195 h 210"/>
                <a:gd name="T16" fmla="*/ 37 w 166"/>
                <a:gd name="T17" fmla="*/ 207 h 210"/>
                <a:gd name="T18" fmla="*/ 97 w 166"/>
                <a:gd name="T19" fmla="*/ 204 h 210"/>
                <a:gd name="T20" fmla="*/ 103 w 166"/>
                <a:gd name="T21" fmla="*/ 186 h 210"/>
                <a:gd name="T22" fmla="*/ 133 w 166"/>
                <a:gd name="T23" fmla="*/ 165 h 210"/>
                <a:gd name="T24" fmla="*/ 145 w 166"/>
                <a:gd name="T25" fmla="*/ 147 h 210"/>
                <a:gd name="T26" fmla="*/ 151 w 166"/>
                <a:gd name="T27" fmla="*/ 129 h 210"/>
                <a:gd name="T28" fmla="*/ 118 w 166"/>
                <a:gd name="T29" fmla="*/ 0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6" h="210">
                  <a:moveTo>
                    <a:pt x="118" y="0"/>
                  </a:moveTo>
                  <a:cubicBezTo>
                    <a:pt x="106" y="1"/>
                    <a:pt x="94" y="0"/>
                    <a:pt x="82" y="3"/>
                  </a:cubicBezTo>
                  <a:cubicBezTo>
                    <a:pt x="67" y="8"/>
                    <a:pt x="46" y="14"/>
                    <a:pt x="34" y="25"/>
                  </a:cubicBezTo>
                  <a:cubicBezTo>
                    <a:pt x="22" y="36"/>
                    <a:pt x="18" y="57"/>
                    <a:pt x="13" y="69"/>
                  </a:cubicBezTo>
                  <a:cubicBezTo>
                    <a:pt x="8" y="77"/>
                    <a:pt x="1" y="96"/>
                    <a:pt x="1" y="96"/>
                  </a:cubicBezTo>
                  <a:cubicBezTo>
                    <a:pt x="2" y="121"/>
                    <a:pt x="0" y="146"/>
                    <a:pt x="4" y="171"/>
                  </a:cubicBezTo>
                  <a:cubicBezTo>
                    <a:pt x="4" y="174"/>
                    <a:pt x="11" y="172"/>
                    <a:pt x="13" y="174"/>
                  </a:cubicBezTo>
                  <a:cubicBezTo>
                    <a:pt x="13" y="174"/>
                    <a:pt x="17" y="193"/>
                    <a:pt x="19" y="195"/>
                  </a:cubicBezTo>
                  <a:cubicBezTo>
                    <a:pt x="24" y="200"/>
                    <a:pt x="37" y="207"/>
                    <a:pt x="37" y="207"/>
                  </a:cubicBezTo>
                  <a:cubicBezTo>
                    <a:pt x="57" y="206"/>
                    <a:pt x="78" y="210"/>
                    <a:pt x="97" y="204"/>
                  </a:cubicBezTo>
                  <a:cubicBezTo>
                    <a:pt x="103" y="202"/>
                    <a:pt x="101" y="192"/>
                    <a:pt x="103" y="186"/>
                  </a:cubicBezTo>
                  <a:cubicBezTo>
                    <a:pt x="109" y="179"/>
                    <a:pt x="126" y="171"/>
                    <a:pt x="133" y="165"/>
                  </a:cubicBezTo>
                  <a:cubicBezTo>
                    <a:pt x="137" y="159"/>
                    <a:pt x="143" y="154"/>
                    <a:pt x="145" y="147"/>
                  </a:cubicBezTo>
                  <a:cubicBezTo>
                    <a:pt x="147" y="141"/>
                    <a:pt x="151" y="129"/>
                    <a:pt x="151" y="129"/>
                  </a:cubicBezTo>
                  <a:cubicBezTo>
                    <a:pt x="149" y="55"/>
                    <a:pt x="166" y="32"/>
                    <a:pt x="118" y="0"/>
                  </a:cubicBezTo>
                  <a:close/>
                </a:path>
              </a:pathLst>
            </a:custGeom>
            <a:solidFill>
              <a:srgbClr val="FFCC99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92" name="Freeform 208"/>
            <p:cNvSpPr>
              <a:spLocks/>
            </p:cNvSpPr>
            <p:nvPr/>
          </p:nvSpPr>
          <p:spPr bwMode="auto">
            <a:xfrm rot="306828" flipH="1">
              <a:off x="697" y="1726"/>
              <a:ext cx="52" cy="108"/>
            </a:xfrm>
            <a:custGeom>
              <a:avLst/>
              <a:gdLst>
                <a:gd name="T0" fmla="*/ 96 w 96"/>
                <a:gd name="T1" fmla="*/ 164 h 164"/>
                <a:gd name="T2" fmla="*/ 61 w 96"/>
                <a:gd name="T3" fmla="*/ 145 h 164"/>
                <a:gd name="T4" fmla="*/ 30 w 96"/>
                <a:gd name="T5" fmla="*/ 128 h 164"/>
                <a:gd name="T6" fmla="*/ 3 w 96"/>
                <a:gd name="T7" fmla="*/ 97 h 164"/>
                <a:gd name="T8" fmla="*/ 3 w 96"/>
                <a:gd name="T9" fmla="*/ 50 h 164"/>
                <a:gd name="T10" fmla="*/ 22 w 96"/>
                <a:gd name="T11" fmla="*/ 44 h 164"/>
                <a:gd name="T12" fmla="*/ 46 w 96"/>
                <a:gd name="T13" fmla="*/ 7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6" h="164">
                  <a:moveTo>
                    <a:pt x="96" y="164"/>
                  </a:moveTo>
                  <a:cubicBezTo>
                    <a:pt x="87" y="162"/>
                    <a:pt x="69" y="147"/>
                    <a:pt x="61" y="145"/>
                  </a:cubicBezTo>
                  <a:cubicBezTo>
                    <a:pt x="53" y="132"/>
                    <a:pt x="46" y="130"/>
                    <a:pt x="30" y="128"/>
                  </a:cubicBezTo>
                  <a:cubicBezTo>
                    <a:pt x="16" y="109"/>
                    <a:pt x="34" y="102"/>
                    <a:pt x="3" y="97"/>
                  </a:cubicBezTo>
                  <a:cubicBezTo>
                    <a:pt x="0" y="87"/>
                    <a:pt x="0" y="59"/>
                    <a:pt x="3" y="50"/>
                  </a:cubicBezTo>
                  <a:cubicBezTo>
                    <a:pt x="6" y="41"/>
                    <a:pt x="15" y="51"/>
                    <a:pt x="22" y="44"/>
                  </a:cubicBezTo>
                  <a:cubicBezTo>
                    <a:pt x="24" y="0"/>
                    <a:pt x="12" y="7"/>
                    <a:pt x="46" y="7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93" name="Freeform 209"/>
            <p:cNvSpPr>
              <a:spLocks/>
            </p:cNvSpPr>
            <p:nvPr/>
          </p:nvSpPr>
          <p:spPr bwMode="auto">
            <a:xfrm rot="306828" flipH="1">
              <a:off x="728" y="1432"/>
              <a:ext cx="141" cy="110"/>
            </a:xfrm>
            <a:custGeom>
              <a:avLst/>
              <a:gdLst>
                <a:gd name="T0" fmla="*/ 242 w 261"/>
                <a:gd name="T1" fmla="*/ 159 h 167"/>
                <a:gd name="T2" fmla="*/ 228 w 261"/>
                <a:gd name="T3" fmla="*/ 165 h 167"/>
                <a:gd name="T4" fmla="*/ 213 w 261"/>
                <a:gd name="T5" fmla="*/ 158 h 167"/>
                <a:gd name="T6" fmla="*/ 192 w 261"/>
                <a:gd name="T7" fmla="*/ 158 h 167"/>
                <a:gd name="T8" fmla="*/ 164 w 261"/>
                <a:gd name="T9" fmla="*/ 140 h 167"/>
                <a:gd name="T10" fmla="*/ 143 w 261"/>
                <a:gd name="T11" fmla="*/ 134 h 167"/>
                <a:gd name="T12" fmla="*/ 129 w 261"/>
                <a:gd name="T13" fmla="*/ 122 h 167"/>
                <a:gd name="T14" fmla="*/ 99 w 261"/>
                <a:gd name="T15" fmla="*/ 96 h 167"/>
                <a:gd name="T16" fmla="*/ 65 w 261"/>
                <a:gd name="T17" fmla="*/ 95 h 167"/>
                <a:gd name="T18" fmla="*/ 56 w 261"/>
                <a:gd name="T19" fmla="*/ 86 h 167"/>
                <a:gd name="T20" fmla="*/ 0 w 261"/>
                <a:gd name="T21" fmla="*/ 80 h 167"/>
                <a:gd name="T22" fmla="*/ 26 w 261"/>
                <a:gd name="T23" fmla="*/ 54 h 167"/>
                <a:gd name="T24" fmla="*/ 38 w 261"/>
                <a:gd name="T25" fmla="*/ 44 h 167"/>
                <a:gd name="T26" fmla="*/ 62 w 261"/>
                <a:gd name="T27" fmla="*/ 36 h 167"/>
                <a:gd name="T28" fmla="*/ 62 w 261"/>
                <a:gd name="T29" fmla="*/ 24 h 167"/>
                <a:gd name="T30" fmla="*/ 83 w 261"/>
                <a:gd name="T31" fmla="*/ 17 h 167"/>
                <a:gd name="T32" fmla="*/ 95 w 261"/>
                <a:gd name="T33" fmla="*/ 8 h 167"/>
                <a:gd name="T34" fmla="*/ 105 w 261"/>
                <a:gd name="T35" fmla="*/ 0 h 167"/>
                <a:gd name="T36" fmla="*/ 182 w 261"/>
                <a:gd name="T37" fmla="*/ 2 h 167"/>
                <a:gd name="T38" fmla="*/ 191 w 261"/>
                <a:gd name="T39" fmla="*/ 6 h 167"/>
                <a:gd name="T40" fmla="*/ 212 w 261"/>
                <a:gd name="T41" fmla="*/ 17 h 167"/>
                <a:gd name="T42" fmla="*/ 248 w 261"/>
                <a:gd name="T43" fmla="*/ 42 h 167"/>
                <a:gd name="T44" fmla="*/ 252 w 261"/>
                <a:gd name="T45" fmla="*/ 60 h 167"/>
                <a:gd name="T46" fmla="*/ 261 w 261"/>
                <a:gd name="T47" fmla="*/ 150 h 167"/>
                <a:gd name="T48" fmla="*/ 251 w 261"/>
                <a:gd name="T49" fmla="*/ 161 h 167"/>
                <a:gd name="T50" fmla="*/ 242 w 261"/>
                <a:gd name="T51" fmla="*/ 159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261" h="167">
                  <a:moveTo>
                    <a:pt x="242" y="159"/>
                  </a:moveTo>
                  <a:cubicBezTo>
                    <a:pt x="237" y="161"/>
                    <a:pt x="234" y="164"/>
                    <a:pt x="228" y="165"/>
                  </a:cubicBezTo>
                  <a:cubicBezTo>
                    <a:pt x="218" y="164"/>
                    <a:pt x="223" y="160"/>
                    <a:pt x="213" y="158"/>
                  </a:cubicBezTo>
                  <a:cubicBezTo>
                    <a:pt x="204" y="160"/>
                    <a:pt x="201" y="160"/>
                    <a:pt x="192" y="158"/>
                  </a:cubicBezTo>
                  <a:cubicBezTo>
                    <a:pt x="182" y="151"/>
                    <a:pt x="177" y="142"/>
                    <a:pt x="164" y="140"/>
                  </a:cubicBezTo>
                  <a:cubicBezTo>
                    <a:pt x="157" y="138"/>
                    <a:pt x="149" y="139"/>
                    <a:pt x="143" y="134"/>
                  </a:cubicBezTo>
                  <a:cubicBezTo>
                    <a:pt x="140" y="122"/>
                    <a:pt x="138" y="127"/>
                    <a:pt x="129" y="122"/>
                  </a:cubicBezTo>
                  <a:cubicBezTo>
                    <a:pt x="128" y="115"/>
                    <a:pt x="107" y="97"/>
                    <a:pt x="99" y="96"/>
                  </a:cubicBezTo>
                  <a:cubicBezTo>
                    <a:pt x="88" y="95"/>
                    <a:pt x="76" y="95"/>
                    <a:pt x="65" y="95"/>
                  </a:cubicBezTo>
                  <a:cubicBezTo>
                    <a:pt x="70" y="87"/>
                    <a:pt x="64" y="87"/>
                    <a:pt x="56" y="86"/>
                  </a:cubicBezTo>
                  <a:cubicBezTo>
                    <a:pt x="31" y="76"/>
                    <a:pt x="65" y="81"/>
                    <a:pt x="0" y="80"/>
                  </a:cubicBezTo>
                  <a:cubicBezTo>
                    <a:pt x="5" y="67"/>
                    <a:pt x="14" y="61"/>
                    <a:pt x="26" y="54"/>
                  </a:cubicBezTo>
                  <a:cubicBezTo>
                    <a:pt x="32" y="46"/>
                    <a:pt x="27" y="45"/>
                    <a:pt x="38" y="44"/>
                  </a:cubicBezTo>
                  <a:cubicBezTo>
                    <a:pt x="46" y="40"/>
                    <a:pt x="54" y="39"/>
                    <a:pt x="62" y="36"/>
                  </a:cubicBezTo>
                  <a:cubicBezTo>
                    <a:pt x="68" y="31"/>
                    <a:pt x="63" y="31"/>
                    <a:pt x="62" y="24"/>
                  </a:cubicBezTo>
                  <a:cubicBezTo>
                    <a:pt x="68" y="20"/>
                    <a:pt x="76" y="18"/>
                    <a:pt x="83" y="17"/>
                  </a:cubicBezTo>
                  <a:cubicBezTo>
                    <a:pt x="88" y="13"/>
                    <a:pt x="88" y="9"/>
                    <a:pt x="95" y="8"/>
                  </a:cubicBezTo>
                  <a:cubicBezTo>
                    <a:pt x="96" y="1"/>
                    <a:pt x="99" y="3"/>
                    <a:pt x="105" y="0"/>
                  </a:cubicBezTo>
                  <a:cubicBezTo>
                    <a:pt x="131" y="1"/>
                    <a:pt x="156" y="0"/>
                    <a:pt x="182" y="2"/>
                  </a:cubicBezTo>
                  <a:cubicBezTo>
                    <a:pt x="185" y="2"/>
                    <a:pt x="188" y="5"/>
                    <a:pt x="191" y="6"/>
                  </a:cubicBezTo>
                  <a:cubicBezTo>
                    <a:pt x="200" y="13"/>
                    <a:pt x="200" y="14"/>
                    <a:pt x="212" y="17"/>
                  </a:cubicBezTo>
                  <a:cubicBezTo>
                    <a:pt x="226" y="24"/>
                    <a:pt x="236" y="32"/>
                    <a:pt x="248" y="42"/>
                  </a:cubicBezTo>
                  <a:cubicBezTo>
                    <a:pt x="249" y="49"/>
                    <a:pt x="251" y="53"/>
                    <a:pt x="252" y="60"/>
                  </a:cubicBezTo>
                  <a:cubicBezTo>
                    <a:pt x="252" y="77"/>
                    <a:pt x="261" y="133"/>
                    <a:pt x="261" y="150"/>
                  </a:cubicBezTo>
                  <a:cubicBezTo>
                    <a:pt x="261" y="167"/>
                    <a:pt x="254" y="160"/>
                    <a:pt x="251" y="161"/>
                  </a:cubicBezTo>
                  <a:cubicBezTo>
                    <a:pt x="251" y="164"/>
                    <a:pt x="242" y="162"/>
                    <a:pt x="242" y="159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94" name="Freeform 210"/>
            <p:cNvSpPr>
              <a:spLocks/>
            </p:cNvSpPr>
            <p:nvPr/>
          </p:nvSpPr>
          <p:spPr bwMode="auto">
            <a:xfrm rot="306828" flipH="1">
              <a:off x="732" y="1431"/>
              <a:ext cx="117" cy="73"/>
            </a:xfrm>
            <a:custGeom>
              <a:avLst/>
              <a:gdLst>
                <a:gd name="T0" fmla="*/ 204 w 217"/>
                <a:gd name="T1" fmla="*/ 103 h 110"/>
                <a:gd name="T2" fmla="*/ 195 w 217"/>
                <a:gd name="T3" fmla="*/ 93 h 110"/>
                <a:gd name="T4" fmla="*/ 186 w 217"/>
                <a:gd name="T5" fmla="*/ 81 h 110"/>
                <a:gd name="T6" fmla="*/ 176 w 217"/>
                <a:gd name="T7" fmla="*/ 73 h 110"/>
                <a:gd name="T8" fmla="*/ 153 w 217"/>
                <a:gd name="T9" fmla="*/ 64 h 110"/>
                <a:gd name="T10" fmla="*/ 77 w 217"/>
                <a:gd name="T11" fmla="*/ 58 h 110"/>
                <a:gd name="T12" fmla="*/ 29 w 217"/>
                <a:gd name="T13" fmla="*/ 55 h 110"/>
                <a:gd name="T14" fmla="*/ 5 w 217"/>
                <a:gd name="T15" fmla="*/ 63 h 110"/>
                <a:gd name="T16" fmla="*/ 0 w 217"/>
                <a:gd name="T17" fmla="*/ 61 h 110"/>
                <a:gd name="T18" fmla="*/ 5 w 217"/>
                <a:gd name="T19" fmla="*/ 60 h 110"/>
                <a:gd name="T20" fmla="*/ 27 w 217"/>
                <a:gd name="T21" fmla="*/ 51 h 110"/>
                <a:gd name="T22" fmla="*/ 42 w 217"/>
                <a:gd name="T23" fmla="*/ 39 h 110"/>
                <a:gd name="T24" fmla="*/ 132 w 217"/>
                <a:gd name="T25" fmla="*/ 0 h 110"/>
                <a:gd name="T26" fmla="*/ 173 w 217"/>
                <a:gd name="T27" fmla="*/ 19 h 110"/>
                <a:gd name="T28" fmla="*/ 183 w 217"/>
                <a:gd name="T29" fmla="*/ 28 h 110"/>
                <a:gd name="T30" fmla="*/ 207 w 217"/>
                <a:gd name="T31" fmla="*/ 42 h 110"/>
                <a:gd name="T32" fmla="*/ 213 w 217"/>
                <a:gd name="T33" fmla="*/ 57 h 110"/>
                <a:gd name="T34" fmla="*/ 216 w 217"/>
                <a:gd name="T35" fmla="*/ 102 h 110"/>
                <a:gd name="T36" fmla="*/ 204 w 217"/>
                <a:gd name="T37" fmla="*/ 103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7" h="110">
                  <a:moveTo>
                    <a:pt x="204" y="103"/>
                  </a:moveTo>
                  <a:cubicBezTo>
                    <a:pt x="201" y="99"/>
                    <a:pt x="197" y="98"/>
                    <a:pt x="195" y="93"/>
                  </a:cubicBezTo>
                  <a:cubicBezTo>
                    <a:pt x="194" y="86"/>
                    <a:pt x="194" y="83"/>
                    <a:pt x="186" y="81"/>
                  </a:cubicBezTo>
                  <a:cubicBezTo>
                    <a:pt x="179" y="77"/>
                    <a:pt x="170" y="83"/>
                    <a:pt x="176" y="73"/>
                  </a:cubicBezTo>
                  <a:cubicBezTo>
                    <a:pt x="166" y="72"/>
                    <a:pt x="163" y="66"/>
                    <a:pt x="153" y="64"/>
                  </a:cubicBezTo>
                  <a:cubicBezTo>
                    <a:pt x="129" y="59"/>
                    <a:pt x="101" y="59"/>
                    <a:pt x="77" y="58"/>
                  </a:cubicBezTo>
                  <a:cubicBezTo>
                    <a:pt x="90" y="48"/>
                    <a:pt x="45" y="55"/>
                    <a:pt x="29" y="55"/>
                  </a:cubicBezTo>
                  <a:cubicBezTo>
                    <a:pt x="21" y="60"/>
                    <a:pt x="14" y="61"/>
                    <a:pt x="5" y="63"/>
                  </a:cubicBezTo>
                  <a:cubicBezTo>
                    <a:pt x="3" y="62"/>
                    <a:pt x="0" y="63"/>
                    <a:pt x="0" y="61"/>
                  </a:cubicBezTo>
                  <a:cubicBezTo>
                    <a:pt x="0" y="59"/>
                    <a:pt x="3" y="61"/>
                    <a:pt x="5" y="60"/>
                  </a:cubicBezTo>
                  <a:cubicBezTo>
                    <a:pt x="14" y="56"/>
                    <a:pt x="16" y="52"/>
                    <a:pt x="27" y="51"/>
                  </a:cubicBezTo>
                  <a:cubicBezTo>
                    <a:pt x="25" y="42"/>
                    <a:pt x="35" y="46"/>
                    <a:pt x="42" y="39"/>
                  </a:cubicBezTo>
                  <a:cubicBezTo>
                    <a:pt x="52" y="14"/>
                    <a:pt x="109" y="1"/>
                    <a:pt x="132" y="0"/>
                  </a:cubicBezTo>
                  <a:cubicBezTo>
                    <a:pt x="158" y="1"/>
                    <a:pt x="148" y="15"/>
                    <a:pt x="173" y="19"/>
                  </a:cubicBezTo>
                  <a:cubicBezTo>
                    <a:pt x="178" y="21"/>
                    <a:pt x="179" y="25"/>
                    <a:pt x="183" y="28"/>
                  </a:cubicBezTo>
                  <a:cubicBezTo>
                    <a:pt x="192" y="43"/>
                    <a:pt x="182" y="39"/>
                    <a:pt x="207" y="42"/>
                  </a:cubicBezTo>
                  <a:cubicBezTo>
                    <a:pt x="210" y="47"/>
                    <a:pt x="212" y="51"/>
                    <a:pt x="213" y="57"/>
                  </a:cubicBezTo>
                  <a:cubicBezTo>
                    <a:pt x="214" y="66"/>
                    <a:pt x="217" y="94"/>
                    <a:pt x="216" y="102"/>
                  </a:cubicBezTo>
                  <a:cubicBezTo>
                    <a:pt x="215" y="110"/>
                    <a:pt x="206" y="103"/>
                    <a:pt x="204" y="103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95" name="Freeform 211"/>
            <p:cNvSpPr>
              <a:spLocks/>
            </p:cNvSpPr>
            <p:nvPr/>
          </p:nvSpPr>
          <p:spPr bwMode="auto">
            <a:xfrm rot="306828" flipH="1">
              <a:off x="717" y="1226"/>
              <a:ext cx="180" cy="200"/>
            </a:xfrm>
            <a:custGeom>
              <a:avLst/>
              <a:gdLst>
                <a:gd name="T0" fmla="*/ 326 w 333"/>
                <a:gd name="T1" fmla="*/ 70 h 303"/>
                <a:gd name="T2" fmla="*/ 324 w 333"/>
                <a:gd name="T3" fmla="*/ 83 h 303"/>
                <a:gd name="T4" fmla="*/ 303 w 333"/>
                <a:gd name="T5" fmla="*/ 89 h 303"/>
                <a:gd name="T6" fmla="*/ 306 w 333"/>
                <a:gd name="T7" fmla="*/ 113 h 303"/>
                <a:gd name="T8" fmla="*/ 285 w 333"/>
                <a:gd name="T9" fmla="*/ 125 h 303"/>
                <a:gd name="T10" fmla="*/ 273 w 333"/>
                <a:gd name="T11" fmla="*/ 134 h 303"/>
                <a:gd name="T12" fmla="*/ 285 w 333"/>
                <a:gd name="T13" fmla="*/ 148 h 303"/>
                <a:gd name="T14" fmla="*/ 285 w 333"/>
                <a:gd name="T15" fmla="*/ 172 h 303"/>
                <a:gd name="T16" fmla="*/ 296 w 333"/>
                <a:gd name="T17" fmla="*/ 191 h 303"/>
                <a:gd name="T18" fmla="*/ 300 w 333"/>
                <a:gd name="T19" fmla="*/ 200 h 303"/>
                <a:gd name="T20" fmla="*/ 285 w 333"/>
                <a:gd name="T21" fmla="*/ 223 h 303"/>
                <a:gd name="T22" fmla="*/ 233 w 333"/>
                <a:gd name="T23" fmla="*/ 263 h 303"/>
                <a:gd name="T24" fmla="*/ 210 w 333"/>
                <a:gd name="T25" fmla="*/ 278 h 303"/>
                <a:gd name="T26" fmla="*/ 105 w 333"/>
                <a:gd name="T27" fmla="*/ 302 h 303"/>
                <a:gd name="T28" fmla="*/ 66 w 333"/>
                <a:gd name="T29" fmla="*/ 272 h 303"/>
                <a:gd name="T30" fmla="*/ 57 w 333"/>
                <a:gd name="T31" fmla="*/ 260 h 303"/>
                <a:gd name="T32" fmla="*/ 24 w 333"/>
                <a:gd name="T33" fmla="*/ 248 h 303"/>
                <a:gd name="T34" fmla="*/ 24 w 333"/>
                <a:gd name="T35" fmla="*/ 236 h 303"/>
                <a:gd name="T36" fmla="*/ 21 w 333"/>
                <a:gd name="T37" fmla="*/ 223 h 303"/>
                <a:gd name="T38" fmla="*/ 5 w 333"/>
                <a:gd name="T39" fmla="*/ 202 h 303"/>
                <a:gd name="T40" fmla="*/ 14 w 333"/>
                <a:gd name="T41" fmla="*/ 191 h 303"/>
                <a:gd name="T42" fmla="*/ 8 w 333"/>
                <a:gd name="T43" fmla="*/ 193 h 303"/>
                <a:gd name="T44" fmla="*/ 24 w 333"/>
                <a:gd name="T45" fmla="*/ 170 h 303"/>
                <a:gd name="T46" fmla="*/ 45 w 333"/>
                <a:gd name="T47" fmla="*/ 130 h 303"/>
                <a:gd name="T48" fmla="*/ 74 w 333"/>
                <a:gd name="T49" fmla="*/ 94 h 303"/>
                <a:gd name="T50" fmla="*/ 122 w 333"/>
                <a:gd name="T51" fmla="*/ 46 h 303"/>
                <a:gd name="T52" fmla="*/ 144 w 333"/>
                <a:gd name="T53" fmla="*/ 25 h 303"/>
                <a:gd name="T54" fmla="*/ 161 w 333"/>
                <a:gd name="T55" fmla="*/ 13 h 303"/>
                <a:gd name="T56" fmla="*/ 179 w 333"/>
                <a:gd name="T57" fmla="*/ 7 h 303"/>
                <a:gd name="T58" fmla="*/ 215 w 333"/>
                <a:gd name="T59" fmla="*/ 10 h 303"/>
                <a:gd name="T60" fmla="*/ 278 w 333"/>
                <a:gd name="T61" fmla="*/ 5 h 303"/>
                <a:gd name="T62" fmla="*/ 320 w 333"/>
                <a:gd name="T63" fmla="*/ 16 h 303"/>
                <a:gd name="T64" fmla="*/ 333 w 333"/>
                <a:gd name="T65" fmla="*/ 64 h 303"/>
                <a:gd name="T66" fmla="*/ 326 w 333"/>
                <a:gd name="T67" fmla="*/ 7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33" h="303">
                  <a:moveTo>
                    <a:pt x="326" y="70"/>
                  </a:moveTo>
                  <a:cubicBezTo>
                    <a:pt x="325" y="74"/>
                    <a:pt x="328" y="80"/>
                    <a:pt x="324" y="83"/>
                  </a:cubicBezTo>
                  <a:cubicBezTo>
                    <a:pt x="294" y="105"/>
                    <a:pt x="310" y="75"/>
                    <a:pt x="303" y="89"/>
                  </a:cubicBezTo>
                  <a:cubicBezTo>
                    <a:pt x="312" y="98"/>
                    <a:pt x="314" y="102"/>
                    <a:pt x="306" y="113"/>
                  </a:cubicBezTo>
                  <a:cubicBezTo>
                    <a:pt x="304" y="128"/>
                    <a:pt x="300" y="124"/>
                    <a:pt x="285" y="125"/>
                  </a:cubicBezTo>
                  <a:cubicBezTo>
                    <a:pt x="279" y="127"/>
                    <a:pt x="276" y="128"/>
                    <a:pt x="273" y="134"/>
                  </a:cubicBezTo>
                  <a:cubicBezTo>
                    <a:pt x="276" y="140"/>
                    <a:pt x="279" y="144"/>
                    <a:pt x="285" y="148"/>
                  </a:cubicBezTo>
                  <a:cubicBezTo>
                    <a:pt x="289" y="156"/>
                    <a:pt x="288" y="164"/>
                    <a:pt x="285" y="172"/>
                  </a:cubicBezTo>
                  <a:cubicBezTo>
                    <a:pt x="287" y="179"/>
                    <a:pt x="292" y="185"/>
                    <a:pt x="296" y="191"/>
                  </a:cubicBezTo>
                  <a:cubicBezTo>
                    <a:pt x="296" y="192"/>
                    <a:pt x="300" y="200"/>
                    <a:pt x="300" y="200"/>
                  </a:cubicBezTo>
                  <a:cubicBezTo>
                    <a:pt x="302" y="208"/>
                    <a:pt x="291" y="220"/>
                    <a:pt x="285" y="223"/>
                  </a:cubicBezTo>
                  <a:cubicBezTo>
                    <a:pt x="271" y="241"/>
                    <a:pt x="249" y="249"/>
                    <a:pt x="233" y="263"/>
                  </a:cubicBezTo>
                  <a:cubicBezTo>
                    <a:pt x="226" y="269"/>
                    <a:pt x="219" y="276"/>
                    <a:pt x="210" y="278"/>
                  </a:cubicBezTo>
                  <a:cubicBezTo>
                    <a:pt x="177" y="303"/>
                    <a:pt x="148" y="299"/>
                    <a:pt x="105" y="302"/>
                  </a:cubicBezTo>
                  <a:cubicBezTo>
                    <a:pt x="85" y="300"/>
                    <a:pt x="81" y="281"/>
                    <a:pt x="66" y="272"/>
                  </a:cubicBezTo>
                  <a:cubicBezTo>
                    <a:pt x="62" y="266"/>
                    <a:pt x="63" y="264"/>
                    <a:pt x="57" y="260"/>
                  </a:cubicBezTo>
                  <a:cubicBezTo>
                    <a:pt x="46" y="245"/>
                    <a:pt x="52" y="250"/>
                    <a:pt x="24" y="248"/>
                  </a:cubicBezTo>
                  <a:cubicBezTo>
                    <a:pt x="15" y="241"/>
                    <a:pt x="15" y="243"/>
                    <a:pt x="24" y="236"/>
                  </a:cubicBezTo>
                  <a:cubicBezTo>
                    <a:pt x="27" y="230"/>
                    <a:pt x="24" y="228"/>
                    <a:pt x="21" y="223"/>
                  </a:cubicBezTo>
                  <a:cubicBezTo>
                    <a:pt x="27" y="221"/>
                    <a:pt x="0" y="206"/>
                    <a:pt x="5" y="202"/>
                  </a:cubicBezTo>
                  <a:cubicBezTo>
                    <a:pt x="3" y="193"/>
                    <a:pt x="22" y="195"/>
                    <a:pt x="14" y="191"/>
                  </a:cubicBezTo>
                  <a:cubicBezTo>
                    <a:pt x="11" y="185"/>
                    <a:pt x="14" y="195"/>
                    <a:pt x="8" y="193"/>
                  </a:cubicBezTo>
                  <a:cubicBezTo>
                    <a:pt x="9" y="186"/>
                    <a:pt x="19" y="174"/>
                    <a:pt x="24" y="170"/>
                  </a:cubicBezTo>
                  <a:cubicBezTo>
                    <a:pt x="31" y="160"/>
                    <a:pt x="29" y="151"/>
                    <a:pt x="45" y="130"/>
                  </a:cubicBezTo>
                  <a:cubicBezTo>
                    <a:pt x="53" y="117"/>
                    <a:pt x="61" y="108"/>
                    <a:pt x="74" y="94"/>
                  </a:cubicBezTo>
                  <a:cubicBezTo>
                    <a:pt x="87" y="80"/>
                    <a:pt x="110" y="57"/>
                    <a:pt x="122" y="46"/>
                  </a:cubicBezTo>
                  <a:cubicBezTo>
                    <a:pt x="140" y="27"/>
                    <a:pt x="138" y="30"/>
                    <a:pt x="144" y="25"/>
                  </a:cubicBezTo>
                  <a:cubicBezTo>
                    <a:pt x="148" y="19"/>
                    <a:pt x="154" y="14"/>
                    <a:pt x="161" y="13"/>
                  </a:cubicBezTo>
                  <a:cubicBezTo>
                    <a:pt x="167" y="10"/>
                    <a:pt x="173" y="8"/>
                    <a:pt x="179" y="7"/>
                  </a:cubicBezTo>
                  <a:cubicBezTo>
                    <a:pt x="189" y="0"/>
                    <a:pt x="203" y="11"/>
                    <a:pt x="215" y="10"/>
                  </a:cubicBezTo>
                  <a:cubicBezTo>
                    <a:pt x="231" y="10"/>
                    <a:pt x="261" y="3"/>
                    <a:pt x="278" y="5"/>
                  </a:cubicBezTo>
                  <a:cubicBezTo>
                    <a:pt x="297" y="9"/>
                    <a:pt x="316" y="4"/>
                    <a:pt x="320" y="16"/>
                  </a:cubicBezTo>
                  <a:cubicBezTo>
                    <a:pt x="323" y="26"/>
                    <a:pt x="333" y="53"/>
                    <a:pt x="333" y="64"/>
                  </a:cubicBezTo>
                  <a:cubicBezTo>
                    <a:pt x="330" y="67"/>
                    <a:pt x="328" y="76"/>
                    <a:pt x="326" y="70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96" name="Freeform 212"/>
            <p:cNvSpPr>
              <a:spLocks/>
            </p:cNvSpPr>
            <p:nvPr/>
          </p:nvSpPr>
          <p:spPr bwMode="auto">
            <a:xfrm rot="306828" flipH="1">
              <a:off x="733" y="1220"/>
              <a:ext cx="164" cy="112"/>
            </a:xfrm>
            <a:custGeom>
              <a:avLst/>
              <a:gdLst>
                <a:gd name="T0" fmla="*/ 283 w 303"/>
                <a:gd name="T1" fmla="*/ 24 h 170"/>
                <a:gd name="T2" fmla="*/ 238 w 303"/>
                <a:gd name="T3" fmla="*/ 24 h 170"/>
                <a:gd name="T4" fmla="*/ 145 w 303"/>
                <a:gd name="T5" fmla="*/ 30 h 170"/>
                <a:gd name="T6" fmla="*/ 125 w 303"/>
                <a:gd name="T7" fmla="*/ 45 h 170"/>
                <a:gd name="T8" fmla="*/ 112 w 303"/>
                <a:gd name="T9" fmla="*/ 59 h 170"/>
                <a:gd name="T10" fmla="*/ 98 w 303"/>
                <a:gd name="T11" fmla="*/ 68 h 170"/>
                <a:gd name="T12" fmla="*/ 71 w 303"/>
                <a:gd name="T13" fmla="*/ 96 h 170"/>
                <a:gd name="T14" fmla="*/ 64 w 303"/>
                <a:gd name="T15" fmla="*/ 107 h 170"/>
                <a:gd name="T16" fmla="*/ 53 w 303"/>
                <a:gd name="T17" fmla="*/ 119 h 170"/>
                <a:gd name="T18" fmla="*/ 38 w 303"/>
                <a:gd name="T19" fmla="*/ 131 h 170"/>
                <a:gd name="T20" fmla="*/ 32 w 303"/>
                <a:gd name="T21" fmla="*/ 141 h 170"/>
                <a:gd name="T22" fmla="*/ 22 w 303"/>
                <a:gd name="T23" fmla="*/ 152 h 170"/>
                <a:gd name="T24" fmla="*/ 26 w 303"/>
                <a:gd name="T25" fmla="*/ 170 h 170"/>
                <a:gd name="T26" fmla="*/ 2 w 303"/>
                <a:gd name="T27" fmla="*/ 170 h 170"/>
                <a:gd name="T28" fmla="*/ 23 w 303"/>
                <a:gd name="T29" fmla="*/ 122 h 170"/>
                <a:gd name="T30" fmla="*/ 46 w 303"/>
                <a:gd name="T31" fmla="*/ 98 h 170"/>
                <a:gd name="T32" fmla="*/ 52 w 303"/>
                <a:gd name="T33" fmla="*/ 101 h 170"/>
                <a:gd name="T34" fmla="*/ 67 w 303"/>
                <a:gd name="T35" fmla="*/ 80 h 170"/>
                <a:gd name="T36" fmla="*/ 62 w 303"/>
                <a:gd name="T37" fmla="*/ 65 h 170"/>
                <a:gd name="T38" fmla="*/ 85 w 303"/>
                <a:gd name="T39" fmla="*/ 48 h 170"/>
                <a:gd name="T40" fmla="*/ 106 w 303"/>
                <a:gd name="T41" fmla="*/ 32 h 170"/>
                <a:gd name="T42" fmla="*/ 125 w 303"/>
                <a:gd name="T43" fmla="*/ 8 h 170"/>
                <a:gd name="T44" fmla="*/ 152 w 303"/>
                <a:gd name="T45" fmla="*/ 3 h 170"/>
                <a:gd name="T46" fmla="*/ 173 w 303"/>
                <a:gd name="T47" fmla="*/ 0 h 170"/>
                <a:gd name="T48" fmla="*/ 185 w 303"/>
                <a:gd name="T49" fmla="*/ 6 h 170"/>
                <a:gd name="T50" fmla="*/ 286 w 303"/>
                <a:gd name="T51" fmla="*/ 2 h 170"/>
                <a:gd name="T52" fmla="*/ 301 w 303"/>
                <a:gd name="T53" fmla="*/ 27 h 170"/>
                <a:gd name="T54" fmla="*/ 283 w 303"/>
                <a:gd name="T55" fmla="*/ 24 h 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03" h="170">
                  <a:moveTo>
                    <a:pt x="283" y="24"/>
                  </a:moveTo>
                  <a:cubicBezTo>
                    <a:pt x="270" y="27"/>
                    <a:pt x="261" y="23"/>
                    <a:pt x="238" y="24"/>
                  </a:cubicBezTo>
                  <a:cubicBezTo>
                    <a:pt x="215" y="25"/>
                    <a:pt x="164" y="27"/>
                    <a:pt x="145" y="30"/>
                  </a:cubicBezTo>
                  <a:cubicBezTo>
                    <a:pt x="134" y="34"/>
                    <a:pt x="142" y="42"/>
                    <a:pt x="125" y="45"/>
                  </a:cubicBezTo>
                  <a:cubicBezTo>
                    <a:pt x="123" y="53"/>
                    <a:pt x="119" y="55"/>
                    <a:pt x="112" y="59"/>
                  </a:cubicBezTo>
                  <a:cubicBezTo>
                    <a:pt x="109" y="67"/>
                    <a:pt x="106" y="65"/>
                    <a:pt x="98" y="68"/>
                  </a:cubicBezTo>
                  <a:cubicBezTo>
                    <a:pt x="91" y="77"/>
                    <a:pt x="82" y="94"/>
                    <a:pt x="71" y="96"/>
                  </a:cubicBezTo>
                  <a:cubicBezTo>
                    <a:pt x="65" y="99"/>
                    <a:pt x="61" y="100"/>
                    <a:pt x="64" y="107"/>
                  </a:cubicBezTo>
                  <a:cubicBezTo>
                    <a:pt x="60" y="112"/>
                    <a:pt x="56" y="114"/>
                    <a:pt x="53" y="119"/>
                  </a:cubicBezTo>
                  <a:cubicBezTo>
                    <a:pt x="52" y="127"/>
                    <a:pt x="45" y="127"/>
                    <a:pt x="38" y="131"/>
                  </a:cubicBezTo>
                  <a:cubicBezTo>
                    <a:pt x="41" y="137"/>
                    <a:pt x="39" y="140"/>
                    <a:pt x="32" y="141"/>
                  </a:cubicBezTo>
                  <a:cubicBezTo>
                    <a:pt x="31" y="148"/>
                    <a:pt x="27" y="148"/>
                    <a:pt x="22" y="152"/>
                  </a:cubicBezTo>
                  <a:cubicBezTo>
                    <a:pt x="30" y="158"/>
                    <a:pt x="28" y="159"/>
                    <a:pt x="26" y="170"/>
                  </a:cubicBezTo>
                  <a:cubicBezTo>
                    <a:pt x="16" y="167"/>
                    <a:pt x="11" y="170"/>
                    <a:pt x="2" y="170"/>
                  </a:cubicBezTo>
                  <a:cubicBezTo>
                    <a:pt x="0" y="165"/>
                    <a:pt x="16" y="134"/>
                    <a:pt x="23" y="122"/>
                  </a:cubicBezTo>
                  <a:cubicBezTo>
                    <a:pt x="30" y="110"/>
                    <a:pt x="41" y="101"/>
                    <a:pt x="46" y="98"/>
                  </a:cubicBezTo>
                  <a:cubicBezTo>
                    <a:pt x="51" y="95"/>
                    <a:pt x="48" y="104"/>
                    <a:pt x="52" y="101"/>
                  </a:cubicBezTo>
                  <a:cubicBezTo>
                    <a:pt x="53" y="91"/>
                    <a:pt x="59" y="87"/>
                    <a:pt x="67" y="80"/>
                  </a:cubicBezTo>
                  <a:cubicBezTo>
                    <a:pt x="72" y="72"/>
                    <a:pt x="72" y="67"/>
                    <a:pt x="62" y="65"/>
                  </a:cubicBezTo>
                  <a:cubicBezTo>
                    <a:pt x="70" y="60"/>
                    <a:pt x="77" y="53"/>
                    <a:pt x="85" y="48"/>
                  </a:cubicBezTo>
                  <a:cubicBezTo>
                    <a:pt x="92" y="39"/>
                    <a:pt x="93" y="34"/>
                    <a:pt x="106" y="32"/>
                  </a:cubicBezTo>
                  <a:cubicBezTo>
                    <a:pt x="113" y="27"/>
                    <a:pt x="116" y="10"/>
                    <a:pt x="125" y="8"/>
                  </a:cubicBezTo>
                  <a:cubicBezTo>
                    <a:pt x="132" y="3"/>
                    <a:pt x="144" y="4"/>
                    <a:pt x="152" y="3"/>
                  </a:cubicBezTo>
                  <a:cubicBezTo>
                    <a:pt x="160" y="2"/>
                    <a:pt x="168" y="0"/>
                    <a:pt x="173" y="0"/>
                  </a:cubicBezTo>
                  <a:cubicBezTo>
                    <a:pt x="178" y="0"/>
                    <a:pt x="166" y="6"/>
                    <a:pt x="185" y="6"/>
                  </a:cubicBezTo>
                  <a:cubicBezTo>
                    <a:pt x="214" y="2"/>
                    <a:pt x="264" y="0"/>
                    <a:pt x="286" y="2"/>
                  </a:cubicBezTo>
                  <a:cubicBezTo>
                    <a:pt x="303" y="4"/>
                    <a:pt x="302" y="23"/>
                    <a:pt x="301" y="27"/>
                  </a:cubicBezTo>
                  <a:cubicBezTo>
                    <a:pt x="300" y="31"/>
                    <a:pt x="287" y="25"/>
                    <a:pt x="283" y="24"/>
                  </a:cubicBezTo>
                  <a:close/>
                </a:path>
              </a:pathLst>
            </a:custGeom>
            <a:solidFill>
              <a:schemeClr val="bg1">
                <a:alpha val="50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FF0000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97" name="Freeform 213"/>
            <p:cNvSpPr>
              <a:spLocks/>
            </p:cNvSpPr>
            <p:nvPr/>
          </p:nvSpPr>
          <p:spPr bwMode="auto">
            <a:xfrm rot="306828" flipH="1">
              <a:off x="859" y="1259"/>
              <a:ext cx="43" cy="34"/>
            </a:xfrm>
            <a:custGeom>
              <a:avLst/>
              <a:gdLst>
                <a:gd name="T0" fmla="*/ 69 w 80"/>
                <a:gd name="T1" fmla="*/ 1 h 51"/>
                <a:gd name="T2" fmla="*/ 54 w 80"/>
                <a:gd name="T3" fmla="*/ 49 h 51"/>
                <a:gd name="T4" fmla="*/ 42 w 80"/>
                <a:gd name="T5" fmla="*/ 38 h 51"/>
                <a:gd name="T6" fmla="*/ 32 w 80"/>
                <a:gd name="T7" fmla="*/ 26 h 51"/>
                <a:gd name="T8" fmla="*/ 9 w 80"/>
                <a:gd name="T9" fmla="*/ 40 h 51"/>
                <a:gd name="T10" fmla="*/ 0 w 80"/>
                <a:gd name="T11" fmla="*/ 26 h 51"/>
                <a:gd name="T12" fmla="*/ 24 w 80"/>
                <a:gd name="T13" fmla="*/ 16 h 51"/>
                <a:gd name="T14" fmla="*/ 21 w 80"/>
                <a:gd name="T15" fmla="*/ 2 h 51"/>
                <a:gd name="T16" fmla="*/ 69 w 80"/>
                <a:gd name="T17" fmla="*/ 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51">
                  <a:moveTo>
                    <a:pt x="69" y="1"/>
                  </a:moveTo>
                  <a:cubicBezTo>
                    <a:pt x="67" y="32"/>
                    <a:pt x="80" y="51"/>
                    <a:pt x="54" y="49"/>
                  </a:cubicBezTo>
                  <a:cubicBezTo>
                    <a:pt x="50" y="43"/>
                    <a:pt x="48" y="41"/>
                    <a:pt x="42" y="38"/>
                  </a:cubicBezTo>
                  <a:cubicBezTo>
                    <a:pt x="39" y="33"/>
                    <a:pt x="37" y="29"/>
                    <a:pt x="32" y="26"/>
                  </a:cubicBezTo>
                  <a:cubicBezTo>
                    <a:pt x="24" y="31"/>
                    <a:pt x="17" y="35"/>
                    <a:pt x="9" y="40"/>
                  </a:cubicBezTo>
                  <a:cubicBezTo>
                    <a:pt x="6" y="35"/>
                    <a:pt x="3" y="31"/>
                    <a:pt x="0" y="26"/>
                  </a:cubicBezTo>
                  <a:cubicBezTo>
                    <a:pt x="14" y="23"/>
                    <a:pt x="6" y="18"/>
                    <a:pt x="24" y="16"/>
                  </a:cubicBezTo>
                  <a:cubicBezTo>
                    <a:pt x="29" y="12"/>
                    <a:pt x="14" y="2"/>
                    <a:pt x="21" y="2"/>
                  </a:cubicBezTo>
                  <a:cubicBezTo>
                    <a:pt x="28" y="0"/>
                    <a:pt x="59" y="2"/>
                    <a:pt x="69" y="2"/>
                  </a:cubicBezTo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98" name="Freeform 214"/>
            <p:cNvSpPr>
              <a:spLocks/>
            </p:cNvSpPr>
            <p:nvPr/>
          </p:nvSpPr>
          <p:spPr bwMode="auto">
            <a:xfrm rot="306828" flipH="1">
              <a:off x="587" y="1411"/>
              <a:ext cx="71" cy="126"/>
            </a:xfrm>
            <a:custGeom>
              <a:avLst/>
              <a:gdLst>
                <a:gd name="T0" fmla="*/ 105 w 131"/>
                <a:gd name="T1" fmla="*/ 104 h 190"/>
                <a:gd name="T2" fmla="*/ 75 w 131"/>
                <a:gd name="T3" fmla="*/ 160 h 190"/>
                <a:gd name="T4" fmla="*/ 27 w 131"/>
                <a:gd name="T5" fmla="*/ 158 h 190"/>
                <a:gd name="T6" fmla="*/ 33 w 131"/>
                <a:gd name="T7" fmla="*/ 142 h 190"/>
                <a:gd name="T8" fmla="*/ 51 w 131"/>
                <a:gd name="T9" fmla="*/ 140 h 190"/>
                <a:gd name="T10" fmla="*/ 57 w 131"/>
                <a:gd name="T11" fmla="*/ 122 h 190"/>
                <a:gd name="T12" fmla="*/ 77 w 131"/>
                <a:gd name="T13" fmla="*/ 104 h 190"/>
                <a:gd name="T14" fmla="*/ 83 w 131"/>
                <a:gd name="T15" fmla="*/ 78 h 190"/>
                <a:gd name="T16" fmla="*/ 91 w 131"/>
                <a:gd name="T17" fmla="*/ 54 h 190"/>
                <a:gd name="T18" fmla="*/ 73 w 131"/>
                <a:gd name="T19" fmla="*/ 44 h 190"/>
                <a:gd name="T20" fmla="*/ 79 w 131"/>
                <a:gd name="T21" fmla="*/ 40 h 190"/>
                <a:gd name="T22" fmla="*/ 113 w 131"/>
                <a:gd name="T23" fmla="*/ 30 h 190"/>
                <a:gd name="T24" fmla="*/ 107 w 131"/>
                <a:gd name="T25" fmla="*/ 0 h 190"/>
                <a:gd name="T26" fmla="*/ 61 w 131"/>
                <a:gd name="T27" fmla="*/ 6 h 190"/>
                <a:gd name="T28" fmla="*/ 33 w 131"/>
                <a:gd name="T29" fmla="*/ 18 h 190"/>
                <a:gd name="T30" fmla="*/ 4 w 131"/>
                <a:gd name="T31" fmla="*/ 110 h 190"/>
                <a:gd name="T32" fmla="*/ 13 w 131"/>
                <a:gd name="T33" fmla="*/ 156 h 190"/>
                <a:gd name="T34" fmla="*/ 31 w 131"/>
                <a:gd name="T35" fmla="*/ 172 h 190"/>
                <a:gd name="T36" fmla="*/ 75 w 131"/>
                <a:gd name="T37" fmla="*/ 172 h 190"/>
                <a:gd name="T38" fmla="*/ 91 w 131"/>
                <a:gd name="T39" fmla="*/ 160 h 190"/>
                <a:gd name="T40" fmla="*/ 105 w 131"/>
                <a:gd name="T41" fmla="*/ 142 h 190"/>
                <a:gd name="T42" fmla="*/ 119 w 131"/>
                <a:gd name="T43" fmla="*/ 102 h 190"/>
                <a:gd name="T44" fmla="*/ 131 w 131"/>
                <a:gd name="T45" fmla="*/ 78 h 190"/>
                <a:gd name="T46" fmla="*/ 129 w 131"/>
                <a:gd name="T47" fmla="*/ 60 h 190"/>
                <a:gd name="T48" fmla="*/ 127 w 131"/>
                <a:gd name="T49" fmla="*/ 54 h 190"/>
                <a:gd name="T50" fmla="*/ 113 w 131"/>
                <a:gd name="T51" fmla="*/ 86 h 190"/>
                <a:gd name="T52" fmla="*/ 105 w 131"/>
                <a:gd name="T53" fmla="*/ 104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1" h="190">
                  <a:moveTo>
                    <a:pt x="105" y="104"/>
                  </a:moveTo>
                  <a:cubicBezTo>
                    <a:pt x="97" y="116"/>
                    <a:pt x="89" y="155"/>
                    <a:pt x="75" y="160"/>
                  </a:cubicBezTo>
                  <a:cubicBezTo>
                    <a:pt x="59" y="159"/>
                    <a:pt x="42" y="162"/>
                    <a:pt x="27" y="158"/>
                  </a:cubicBezTo>
                  <a:cubicBezTo>
                    <a:pt x="24" y="157"/>
                    <a:pt x="31" y="143"/>
                    <a:pt x="33" y="142"/>
                  </a:cubicBezTo>
                  <a:cubicBezTo>
                    <a:pt x="39" y="140"/>
                    <a:pt x="45" y="141"/>
                    <a:pt x="51" y="140"/>
                  </a:cubicBezTo>
                  <a:cubicBezTo>
                    <a:pt x="58" y="133"/>
                    <a:pt x="60" y="131"/>
                    <a:pt x="57" y="122"/>
                  </a:cubicBezTo>
                  <a:cubicBezTo>
                    <a:pt x="68" y="117"/>
                    <a:pt x="73" y="116"/>
                    <a:pt x="77" y="104"/>
                  </a:cubicBezTo>
                  <a:cubicBezTo>
                    <a:pt x="78" y="95"/>
                    <a:pt x="83" y="78"/>
                    <a:pt x="83" y="78"/>
                  </a:cubicBezTo>
                  <a:cubicBezTo>
                    <a:pt x="81" y="64"/>
                    <a:pt x="81" y="64"/>
                    <a:pt x="91" y="54"/>
                  </a:cubicBezTo>
                  <a:cubicBezTo>
                    <a:pt x="86" y="40"/>
                    <a:pt x="56" y="52"/>
                    <a:pt x="73" y="44"/>
                  </a:cubicBezTo>
                  <a:cubicBezTo>
                    <a:pt x="75" y="43"/>
                    <a:pt x="77" y="41"/>
                    <a:pt x="79" y="40"/>
                  </a:cubicBezTo>
                  <a:cubicBezTo>
                    <a:pt x="86" y="29"/>
                    <a:pt x="100" y="31"/>
                    <a:pt x="113" y="30"/>
                  </a:cubicBezTo>
                  <a:cubicBezTo>
                    <a:pt x="116" y="19"/>
                    <a:pt x="120" y="4"/>
                    <a:pt x="107" y="0"/>
                  </a:cubicBezTo>
                  <a:cubicBezTo>
                    <a:pt x="86" y="1"/>
                    <a:pt x="79" y="2"/>
                    <a:pt x="61" y="6"/>
                  </a:cubicBezTo>
                  <a:cubicBezTo>
                    <a:pt x="51" y="13"/>
                    <a:pt x="44" y="11"/>
                    <a:pt x="33" y="18"/>
                  </a:cubicBezTo>
                  <a:cubicBezTo>
                    <a:pt x="17" y="42"/>
                    <a:pt x="12" y="71"/>
                    <a:pt x="4" y="110"/>
                  </a:cubicBezTo>
                  <a:cubicBezTo>
                    <a:pt x="0" y="134"/>
                    <a:pt x="9" y="146"/>
                    <a:pt x="13" y="156"/>
                  </a:cubicBezTo>
                  <a:cubicBezTo>
                    <a:pt x="17" y="166"/>
                    <a:pt x="21" y="169"/>
                    <a:pt x="31" y="172"/>
                  </a:cubicBezTo>
                  <a:cubicBezTo>
                    <a:pt x="37" y="190"/>
                    <a:pt x="62" y="181"/>
                    <a:pt x="75" y="172"/>
                  </a:cubicBezTo>
                  <a:cubicBezTo>
                    <a:pt x="80" y="165"/>
                    <a:pt x="84" y="165"/>
                    <a:pt x="91" y="160"/>
                  </a:cubicBezTo>
                  <a:cubicBezTo>
                    <a:pt x="95" y="154"/>
                    <a:pt x="101" y="148"/>
                    <a:pt x="105" y="142"/>
                  </a:cubicBezTo>
                  <a:cubicBezTo>
                    <a:pt x="107" y="128"/>
                    <a:pt x="109" y="112"/>
                    <a:pt x="119" y="102"/>
                  </a:cubicBezTo>
                  <a:cubicBezTo>
                    <a:pt x="122" y="93"/>
                    <a:pt x="128" y="87"/>
                    <a:pt x="131" y="78"/>
                  </a:cubicBezTo>
                  <a:cubicBezTo>
                    <a:pt x="130" y="72"/>
                    <a:pt x="130" y="66"/>
                    <a:pt x="129" y="60"/>
                  </a:cubicBezTo>
                  <a:cubicBezTo>
                    <a:pt x="129" y="58"/>
                    <a:pt x="128" y="52"/>
                    <a:pt x="127" y="54"/>
                  </a:cubicBezTo>
                  <a:cubicBezTo>
                    <a:pt x="121" y="69"/>
                    <a:pt x="128" y="76"/>
                    <a:pt x="113" y="86"/>
                  </a:cubicBezTo>
                  <a:cubicBezTo>
                    <a:pt x="111" y="92"/>
                    <a:pt x="109" y="117"/>
                    <a:pt x="105" y="104"/>
                  </a:cubicBez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399" name="Freeform 215"/>
            <p:cNvSpPr>
              <a:spLocks/>
            </p:cNvSpPr>
            <p:nvPr/>
          </p:nvSpPr>
          <p:spPr bwMode="auto">
            <a:xfrm rot="306828" flipH="1">
              <a:off x="606" y="1409"/>
              <a:ext cx="54" cy="118"/>
            </a:xfrm>
            <a:custGeom>
              <a:avLst/>
              <a:gdLst>
                <a:gd name="T0" fmla="*/ 100 w 100"/>
                <a:gd name="T1" fmla="*/ 11 h 179"/>
                <a:gd name="T2" fmla="*/ 87 w 100"/>
                <a:gd name="T3" fmla="*/ 23 h 179"/>
                <a:gd name="T4" fmla="*/ 76 w 100"/>
                <a:gd name="T5" fmla="*/ 33 h 179"/>
                <a:gd name="T6" fmla="*/ 60 w 100"/>
                <a:gd name="T7" fmla="*/ 53 h 179"/>
                <a:gd name="T8" fmla="*/ 54 w 100"/>
                <a:gd name="T9" fmla="*/ 71 h 179"/>
                <a:gd name="T10" fmla="*/ 37 w 100"/>
                <a:gd name="T11" fmla="*/ 92 h 179"/>
                <a:gd name="T12" fmla="*/ 24 w 100"/>
                <a:gd name="T13" fmla="*/ 107 h 179"/>
                <a:gd name="T14" fmla="*/ 22 w 100"/>
                <a:gd name="T15" fmla="*/ 128 h 179"/>
                <a:gd name="T16" fmla="*/ 28 w 100"/>
                <a:gd name="T17" fmla="*/ 143 h 179"/>
                <a:gd name="T18" fmla="*/ 25 w 100"/>
                <a:gd name="T19" fmla="*/ 170 h 179"/>
                <a:gd name="T20" fmla="*/ 18 w 100"/>
                <a:gd name="T21" fmla="*/ 155 h 179"/>
                <a:gd name="T22" fmla="*/ 13 w 100"/>
                <a:gd name="T23" fmla="*/ 152 h 179"/>
                <a:gd name="T24" fmla="*/ 3 w 100"/>
                <a:gd name="T25" fmla="*/ 105 h 179"/>
                <a:gd name="T26" fmla="*/ 6 w 100"/>
                <a:gd name="T27" fmla="*/ 93 h 179"/>
                <a:gd name="T28" fmla="*/ 16 w 100"/>
                <a:gd name="T29" fmla="*/ 80 h 179"/>
                <a:gd name="T30" fmla="*/ 27 w 100"/>
                <a:gd name="T31" fmla="*/ 50 h 179"/>
                <a:gd name="T32" fmla="*/ 36 w 100"/>
                <a:gd name="T33" fmla="*/ 35 h 179"/>
                <a:gd name="T34" fmla="*/ 60 w 100"/>
                <a:gd name="T35" fmla="*/ 18 h 179"/>
                <a:gd name="T36" fmla="*/ 66 w 100"/>
                <a:gd name="T37" fmla="*/ 3 h 179"/>
                <a:gd name="T38" fmla="*/ 100 w 100"/>
                <a:gd name="T39" fmla="*/ 11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0" h="179">
                  <a:moveTo>
                    <a:pt x="100" y="11"/>
                  </a:moveTo>
                  <a:cubicBezTo>
                    <a:pt x="89" y="13"/>
                    <a:pt x="97" y="18"/>
                    <a:pt x="87" y="23"/>
                  </a:cubicBezTo>
                  <a:cubicBezTo>
                    <a:pt x="85" y="30"/>
                    <a:pt x="83" y="32"/>
                    <a:pt x="76" y="33"/>
                  </a:cubicBezTo>
                  <a:cubicBezTo>
                    <a:pt x="69" y="39"/>
                    <a:pt x="67" y="47"/>
                    <a:pt x="60" y="53"/>
                  </a:cubicBezTo>
                  <a:cubicBezTo>
                    <a:pt x="75" y="64"/>
                    <a:pt x="66" y="62"/>
                    <a:pt x="54" y="71"/>
                  </a:cubicBezTo>
                  <a:cubicBezTo>
                    <a:pt x="50" y="78"/>
                    <a:pt x="44" y="88"/>
                    <a:pt x="37" y="92"/>
                  </a:cubicBezTo>
                  <a:cubicBezTo>
                    <a:pt x="33" y="98"/>
                    <a:pt x="30" y="104"/>
                    <a:pt x="24" y="107"/>
                  </a:cubicBezTo>
                  <a:cubicBezTo>
                    <a:pt x="23" y="115"/>
                    <a:pt x="17" y="124"/>
                    <a:pt x="22" y="128"/>
                  </a:cubicBezTo>
                  <a:cubicBezTo>
                    <a:pt x="25" y="133"/>
                    <a:pt x="25" y="138"/>
                    <a:pt x="28" y="143"/>
                  </a:cubicBezTo>
                  <a:cubicBezTo>
                    <a:pt x="28" y="152"/>
                    <a:pt x="28" y="179"/>
                    <a:pt x="25" y="170"/>
                  </a:cubicBezTo>
                  <a:cubicBezTo>
                    <a:pt x="23" y="164"/>
                    <a:pt x="23" y="159"/>
                    <a:pt x="18" y="155"/>
                  </a:cubicBezTo>
                  <a:cubicBezTo>
                    <a:pt x="17" y="154"/>
                    <a:pt x="15" y="153"/>
                    <a:pt x="13" y="152"/>
                  </a:cubicBezTo>
                  <a:cubicBezTo>
                    <a:pt x="0" y="162"/>
                    <a:pt x="3" y="121"/>
                    <a:pt x="3" y="105"/>
                  </a:cubicBezTo>
                  <a:cubicBezTo>
                    <a:pt x="9" y="101"/>
                    <a:pt x="10" y="100"/>
                    <a:pt x="6" y="93"/>
                  </a:cubicBezTo>
                  <a:cubicBezTo>
                    <a:pt x="9" y="89"/>
                    <a:pt x="16" y="80"/>
                    <a:pt x="16" y="80"/>
                  </a:cubicBezTo>
                  <a:cubicBezTo>
                    <a:pt x="17" y="61"/>
                    <a:pt x="11" y="53"/>
                    <a:pt x="27" y="50"/>
                  </a:cubicBezTo>
                  <a:cubicBezTo>
                    <a:pt x="28" y="42"/>
                    <a:pt x="30" y="40"/>
                    <a:pt x="36" y="35"/>
                  </a:cubicBezTo>
                  <a:cubicBezTo>
                    <a:pt x="39" y="19"/>
                    <a:pt x="43" y="20"/>
                    <a:pt x="60" y="18"/>
                  </a:cubicBezTo>
                  <a:cubicBezTo>
                    <a:pt x="64" y="13"/>
                    <a:pt x="64" y="9"/>
                    <a:pt x="66" y="3"/>
                  </a:cubicBezTo>
                  <a:cubicBezTo>
                    <a:pt x="88" y="5"/>
                    <a:pt x="89" y="0"/>
                    <a:pt x="100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400" name="Freeform 216"/>
            <p:cNvSpPr>
              <a:spLocks/>
            </p:cNvSpPr>
            <p:nvPr/>
          </p:nvSpPr>
          <p:spPr bwMode="auto">
            <a:xfrm flipH="1">
              <a:off x="806" y="1226"/>
              <a:ext cx="246" cy="313"/>
            </a:xfrm>
            <a:custGeom>
              <a:avLst/>
              <a:gdLst>
                <a:gd name="T0" fmla="*/ 372 w 484"/>
                <a:gd name="T1" fmla="*/ 491 h 617"/>
                <a:gd name="T2" fmla="*/ 344 w 484"/>
                <a:gd name="T3" fmla="*/ 480 h 617"/>
                <a:gd name="T4" fmla="*/ 323 w 484"/>
                <a:gd name="T5" fmla="*/ 574 h 617"/>
                <a:gd name="T6" fmla="*/ 255 w 484"/>
                <a:gd name="T7" fmla="*/ 612 h 617"/>
                <a:gd name="T8" fmla="*/ 163 w 484"/>
                <a:gd name="T9" fmla="*/ 609 h 617"/>
                <a:gd name="T10" fmla="*/ 182 w 484"/>
                <a:gd name="T11" fmla="*/ 612 h 617"/>
                <a:gd name="T12" fmla="*/ 120 w 484"/>
                <a:gd name="T13" fmla="*/ 592 h 617"/>
                <a:gd name="T14" fmla="*/ 57 w 484"/>
                <a:gd name="T15" fmla="*/ 540 h 617"/>
                <a:gd name="T16" fmla="*/ 22 w 484"/>
                <a:gd name="T17" fmla="*/ 488 h 617"/>
                <a:gd name="T18" fmla="*/ 18 w 484"/>
                <a:gd name="T19" fmla="*/ 402 h 617"/>
                <a:gd name="T20" fmla="*/ 131 w 484"/>
                <a:gd name="T21" fmla="*/ 333 h 617"/>
                <a:gd name="T22" fmla="*/ 268 w 484"/>
                <a:gd name="T23" fmla="*/ 262 h 617"/>
                <a:gd name="T24" fmla="*/ 328 w 484"/>
                <a:gd name="T25" fmla="*/ 202 h 617"/>
                <a:gd name="T26" fmla="*/ 412 w 484"/>
                <a:gd name="T27" fmla="*/ 42 h 617"/>
                <a:gd name="T28" fmla="*/ 484 w 484"/>
                <a:gd name="T29" fmla="*/ 0 h 6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84" h="617">
                  <a:moveTo>
                    <a:pt x="372" y="491"/>
                  </a:moveTo>
                  <a:cubicBezTo>
                    <a:pt x="367" y="489"/>
                    <a:pt x="352" y="466"/>
                    <a:pt x="344" y="480"/>
                  </a:cubicBezTo>
                  <a:cubicBezTo>
                    <a:pt x="340" y="499"/>
                    <a:pt x="338" y="552"/>
                    <a:pt x="323" y="574"/>
                  </a:cubicBezTo>
                  <a:cubicBezTo>
                    <a:pt x="308" y="596"/>
                    <a:pt x="282" y="606"/>
                    <a:pt x="255" y="612"/>
                  </a:cubicBezTo>
                  <a:cubicBezTo>
                    <a:pt x="230" y="617"/>
                    <a:pt x="173" y="616"/>
                    <a:pt x="163" y="609"/>
                  </a:cubicBezTo>
                  <a:cubicBezTo>
                    <a:pt x="151" y="609"/>
                    <a:pt x="189" y="615"/>
                    <a:pt x="182" y="612"/>
                  </a:cubicBezTo>
                  <a:cubicBezTo>
                    <a:pt x="183" y="604"/>
                    <a:pt x="147" y="613"/>
                    <a:pt x="120" y="592"/>
                  </a:cubicBezTo>
                  <a:cubicBezTo>
                    <a:pt x="99" y="580"/>
                    <a:pt x="73" y="557"/>
                    <a:pt x="57" y="540"/>
                  </a:cubicBezTo>
                  <a:cubicBezTo>
                    <a:pt x="41" y="523"/>
                    <a:pt x="28" y="511"/>
                    <a:pt x="22" y="488"/>
                  </a:cubicBezTo>
                  <a:cubicBezTo>
                    <a:pt x="18" y="454"/>
                    <a:pt x="0" y="428"/>
                    <a:pt x="18" y="402"/>
                  </a:cubicBezTo>
                  <a:cubicBezTo>
                    <a:pt x="36" y="376"/>
                    <a:pt x="89" y="356"/>
                    <a:pt x="131" y="333"/>
                  </a:cubicBezTo>
                  <a:cubicBezTo>
                    <a:pt x="173" y="310"/>
                    <a:pt x="235" y="284"/>
                    <a:pt x="268" y="262"/>
                  </a:cubicBezTo>
                  <a:cubicBezTo>
                    <a:pt x="283" y="246"/>
                    <a:pt x="304" y="239"/>
                    <a:pt x="328" y="202"/>
                  </a:cubicBezTo>
                  <a:cubicBezTo>
                    <a:pt x="352" y="165"/>
                    <a:pt x="386" y="76"/>
                    <a:pt x="412" y="42"/>
                  </a:cubicBezTo>
                  <a:cubicBezTo>
                    <a:pt x="438" y="8"/>
                    <a:pt x="469" y="9"/>
                    <a:pt x="484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401" name="Freeform 217"/>
            <p:cNvSpPr>
              <a:spLocks/>
            </p:cNvSpPr>
            <p:nvPr/>
          </p:nvSpPr>
          <p:spPr bwMode="auto">
            <a:xfrm flipH="1">
              <a:off x="792" y="1309"/>
              <a:ext cx="52" cy="64"/>
            </a:xfrm>
            <a:custGeom>
              <a:avLst/>
              <a:gdLst>
                <a:gd name="T0" fmla="*/ 240 w 240"/>
                <a:gd name="T1" fmla="*/ 158 h 158"/>
                <a:gd name="T2" fmla="*/ 150 w 240"/>
                <a:gd name="T3" fmla="*/ 155 h 158"/>
                <a:gd name="T4" fmla="*/ 69 w 240"/>
                <a:gd name="T5" fmla="*/ 137 h 158"/>
                <a:gd name="T6" fmla="*/ 24 w 240"/>
                <a:gd name="T7" fmla="*/ 122 h 158"/>
                <a:gd name="T8" fmla="*/ 15 w 240"/>
                <a:gd name="T9" fmla="*/ 95 h 158"/>
                <a:gd name="T10" fmla="*/ 81 w 240"/>
                <a:gd name="T11" fmla="*/ 2 h 158"/>
                <a:gd name="T12" fmla="*/ 90 w 240"/>
                <a:gd name="T13" fmla="*/ 2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0" h="158">
                  <a:moveTo>
                    <a:pt x="240" y="158"/>
                  </a:moveTo>
                  <a:cubicBezTo>
                    <a:pt x="210" y="157"/>
                    <a:pt x="180" y="158"/>
                    <a:pt x="150" y="155"/>
                  </a:cubicBezTo>
                  <a:cubicBezTo>
                    <a:pt x="122" y="152"/>
                    <a:pt x="92" y="143"/>
                    <a:pt x="69" y="137"/>
                  </a:cubicBezTo>
                  <a:cubicBezTo>
                    <a:pt x="49" y="130"/>
                    <a:pt x="45" y="125"/>
                    <a:pt x="24" y="122"/>
                  </a:cubicBezTo>
                  <a:cubicBezTo>
                    <a:pt x="7" y="116"/>
                    <a:pt x="0" y="100"/>
                    <a:pt x="15" y="95"/>
                  </a:cubicBezTo>
                  <a:cubicBezTo>
                    <a:pt x="24" y="75"/>
                    <a:pt x="69" y="17"/>
                    <a:pt x="81" y="2"/>
                  </a:cubicBezTo>
                  <a:cubicBezTo>
                    <a:pt x="83" y="0"/>
                    <a:pt x="87" y="2"/>
                    <a:pt x="90" y="2"/>
                  </a:cubicBezTo>
                </a:path>
              </a:pathLst>
            </a:custGeom>
            <a:noFill/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402" name="Freeform 218"/>
            <p:cNvSpPr>
              <a:spLocks/>
            </p:cNvSpPr>
            <p:nvPr/>
          </p:nvSpPr>
          <p:spPr bwMode="auto">
            <a:xfrm flipH="1">
              <a:off x="766" y="1277"/>
              <a:ext cx="78" cy="64"/>
            </a:xfrm>
            <a:custGeom>
              <a:avLst/>
              <a:gdLst>
                <a:gd name="T0" fmla="*/ 180 w 211"/>
                <a:gd name="T1" fmla="*/ 216 h 216"/>
                <a:gd name="T2" fmla="*/ 147 w 211"/>
                <a:gd name="T3" fmla="*/ 128 h 216"/>
                <a:gd name="T4" fmla="*/ 98 w 211"/>
                <a:gd name="T5" fmla="*/ 92 h 216"/>
                <a:gd name="T6" fmla="*/ 45 w 211"/>
                <a:gd name="T7" fmla="*/ 84 h 216"/>
                <a:gd name="T8" fmla="*/ 3 w 211"/>
                <a:gd name="T9" fmla="*/ 90 h 216"/>
                <a:gd name="T10" fmla="*/ 12 w 211"/>
                <a:gd name="T11" fmla="*/ 47 h 216"/>
                <a:gd name="T12" fmla="*/ 65 w 211"/>
                <a:gd name="T13" fmla="*/ 9 h 216"/>
                <a:gd name="T14" fmla="*/ 122 w 211"/>
                <a:gd name="T15" fmla="*/ 6 h 216"/>
                <a:gd name="T16" fmla="*/ 173 w 211"/>
                <a:gd name="T17" fmla="*/ 45 h 216"/>
                <a:gd name="T18" fmla="*/ 207 w 211"/>
                <a:gd name="T19" fmla="*/ 153 h 216"/>
                <a:gd name="T20" fmla="*/ 198 w 211"/>
                <a:gd name="T21" fmla="*/ 200 h 216"/>
                <a:gd name="T22" fmla="*/ 180 w 211"/>
                <a:gd name="T23" fmla="*/ 216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11" h="216">
                  <a:moveTo>
                    <a:pt x="180" y="216"/>
                  </a:moveTo>
                  <a:cubicBezTo>
                    <a:pt x="169" y="184"/>
                    <a:pt x="158" y="160"/>
                    <a:pt x="147" y="128"/>
                  </a:cubicBezTo>
                  <a:cubicBezTo>
                    <a:pt x="131" y="107"/>
                    <a:pt x="124" y="100"/>
                    <a:pt x="98" y="92"/>
                  </a:cubicBezTo>
                  <a:cubicBezTo>
                    <a:pt x="81" y="85"/>
                    <a:pt x="61" y="84"/>
                    <a:pt x="45" y="84"/>
                  </a:cubicBezTo>
                  <a:cubicBezTo>
                    <a:pt x="29" y="84"/>
                    <a:pt x="8" y="96"/>
                    <a:pt x="3" y="90"/>
                  </a:cubicBezTo>
                  <a:cubicBezTo>
                    <a:pt x="0" y="82"/>
                    <a:pt x="4" y="61"/>
                    <a:pt x="12" y="47"/>
                  </a:cubicBezTo>
                  <a:cubicBezTo>
                    <a:pt x="19" y="27"/>
                    <a:pt x="44" y="18"/>
                    <a:pt x="65" y="9"/>
                  </a:cubicBezTo>
                  <a:cubicBezTo>
                    <a:pt x="82" y="4"/>
                    <a:pt x="104" y="0"/>
                    <a:pt x="122" y="6"/>
                  </a:cubicBezTo>
                  <a:cubicBezTo>
                    <a:pt x="140" y="12"/>
                    <a:pt x="159" y="21"/>
                    <a:pt x="173" y="45"/>
                  </a:cubicBezTo>
                  <a:cubicBezTo>
                    <a:pt x="192" y="71"/>
                    <a:pt x="203" y="127"/>
                    <a:pt x="207" y="153"/>
                  </a:cubicBezTo>
                  <a:cubicBezTo>
                    <a:pt x="211" y="179"/>
                    <a:pt x="202" y="190"/>
                    <a:pt x="198" y="200"/>
                  </a:cubicBezTo>
                  <a:cubicBezTo>
                    <a:pt x="194" y="210"/>
                    <a:pt x="184" y="213"/>
                    <a:pt x="180" y="216"/>
                  </a:cubicBezTo>
                  <a:close/>
                </a:path>
              </a:pathLst>
            </a:custGeom>
            <a:solidFill>
              <a:srgbClr val="754E27"/>
            </a:solidFill>
            <a:ln w="3810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93403" name="Group 219"/>
            <p:cNvGrpSpPr>
              <a:grpSpLocks/>
            </p:cNvGrpSpPr>
            <p:nvPr/>
          </p:nvGrpSpPr>
          <p:grpSpPr bwMode="auto">
            <a:xfrm flipH="1">
              <a:off x="872" y="1594"/>
              <a:ext cx="75" cy="110"/>
              <a:chOff x="3450" y="2040"/>
              <a:chExt cx="192" cy="321"/>
            </a:xfrm>
          </p:grpSpPr>
          <p:sp>
            <p:nvSpPr>
              <p:cNvPr id="93404" name="Freeform 220"/>
              <p:cNvSpPr>
                <a:spLocks/>
              </p:cNvSpPr>
              <p:nvPr/>
            </p:nvSpPr>
            <p:spPr bwMode="auto">
              <a:xfrm>
                <a:off x="3450" y="2040"/>
                <a:ext cx="192" cy="321"/>
              </a:xfrm>
              <a:custGeom>
                <a:avLst/>
                <a:gdLst>
                  <a:gd name="T0" fmla="*/ 192 w 192"/>
                  <a:gd name="T1" fmla="*/ 48 h 321"/>
                  <a:gd name="T2" fmla="*/ 153 w 192"/>
                  <a:gd name="T3" fmla="*/ 126 h 321"/>
                  <a:gd name="T4" fmla="*/ 138 w 192"/>
                  <a:gd name="T5" fmla="*/ 144 h 321"/>
                  <a:gd name="T6" fmla="*/ 99 w 192"/>
                  <a:gd name="T7" fmla="*/ 234 h 321"/>
                  <a:gd name="T8" fmla="*/ 78 w 192"/>
                  <a:gd name="T9" fmla="*/ 267 h 321"/>
                  <a:gd name="T10" fmla="*/ 57 w 192"/>
                  <a:gd name="T11" fmla="*/ 291 h 321"/>
                  <a:gd name="T12" fmla="*/ 36 w 192"/>
                  <a:gd name="T13" fmla="*/ 315 h 321"/>
                  <a:gd name="T14" fmla="*/ 27 w 192"/>
                  <a:gd name="T15" fmla="*/ 321 h 321"/>
                  <a:gd name="T16" fmla="*/ 9 w 192"/>
                  <a:gd name="T17" fmla="*/ 288 h 321"/>
                  <a:gd name="T18" fmla="*/ 3 w 192"/>
                  <a:gd name="T19" fmla="*/ 270 h 321"/>
                  <a:gd name="T20" fmla="*/ 3 w 192"/>
                  <a:gd name="T21" fmla="*/ 87 h 321"/>
                  <a:gd name="T22" fmla="*/ 18 w 192"/>
                  <a:gd name="T23" fmla="*/ 0 h 321"/>
                  <a:gd name="T24" fmla="*/ 69 w 192"/>
                  <a:gd name="T25" fmla="*/ 9 h 321"/>
                  <a:gd name="T26" fmla="*/ 114 w 192"/>
                  <a:gd name="T27" fmla="*/ 18 h 321"/>
                  <a:gd name="T28" fmla="*/ 135 w 192"/>
                  <a:gd name="T29" fmla="*/ 27 h 321"/>
                  <a:gd name="T30" fmla="*/ 141 w 192"/>
                  <a:gd name="T31" fmla="*/ 36 h 321"/>
                  <a:gd name="T32" fmla="*/ 192 w 192"/>
                  <a:gd name="T33" fmla="*/ 48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2" h="321">
                    <a:moveTo>
                      <a:pt x="192" y="48"/>
                    </a:moveTo>
                    <a:cubicBezTo>
                      <a:pt x="178" y="57"/>
                      <a:pt x="159" y="108"/>
                      <a:pt x="153" y="126"/>
                    </a:cubicBezTo>
                    <a:cubicBezTo>
                      <a:pt x="150" y="134"/>
                      <a:pt x="143" y="138"/>
                      <a:pt x="138" y="144"/>
                    </a:cubicBezTo>
                    <a:cubicBezTo>
                      <a:pt x="129" y="162"/>
                      <a:pt x="109" y="214"/>
                      <a:pt x="99" y="234"/>
                    </a:cubicBezTo>
                    <a:cubicBezTo>
                      <a:pt x="95" y="247"/>
                      <a:pt x="89" y="260"/>
                      <a:pt x="78" y="267"/>
                    </a:cubicBezTo>
                    <a:cubicBezTo>
                      <a:pt x="74" y="279"/>
                      <a:pt x="68" y="284"/>
                      <a:pt x="57" y="291"/>
                    </a:cubicBezTo>
                    <a:cubicBezTo>
                      <a:pt x="52" y="310"/>
                      <a:pt x="57" y="301"/>
                      <a:pt x="36" y="315"/>
                    </a:cubicBezTo>
                    <a:cubicBezTo>
                      <a:pt x="33" y="317"/>
                      <a:pt x="27" y="321"/>
                      <a:pt x="27" y="321"/>
                    </a:cubicBezTo>
                    <a:cubicBezTo>
                      <a:pt x="12" y="316"/>
                      <a:pt x="13" y="302"/>
                      <a:pt x="9" y="288"/>
                    </a:cubicBezTo>
                    <a:cubicBezTo>
                      <a:pt x="7" y="282"/>
                      <a:pt x="3" y="270"/>
                      <a:pt x="3" y="270"/>
                    </a:cubicBezTo>
                    <a:cubicBezTo>
                      <a:pt x="3" y="236"/>
                      <a:pt x="0" y="132"/>
                      <a:pt x="3" y="87"/>
                    </a:cubicBezTo>
                    <a:cubicBezTo>
                      <a:pt x="6" y="42"/>
                      <a:pt x="7" y="13"/>
                      <a:pt x="18" y="0"/>
                    </a:cubicBezTo>
                    <a:cubicBezTo>
                      <a:pt x="35" y="4"/>
                      <a:pt x="50" y="7"/>
                      <a:pt x="69" y="9"/>
                    </a:cubicBezTo>
                    <a:cubicBezTo>
                      <a:pt x="84" y="14"/>
                      <a:pt x="99" y="15"/>
                      <a:pt x="114" y="18"/>
                    </a:cubicBezTo>
                    <a:cubicBezTo>
                      <a:pt x="121" y="21"/>
                      <a:pt x="129" y="22"/>
                      <a:pt x="135" y="27"/>
                    </a:cubicBezTo>
                    <a:cubicBezTo>
                      <a:pt x="138" y="29"/>
                      <a:pt x="138" y="34"/>
                      <a:pt x="141" y="36"/>
                    </a:cubicBezTo>
                    <a:cubicBezTo>
                      <a:pt x="150" y="41"/>
                      <a:pt x="185" y="47"/>
                      <a:pt x="192" y="48"/>
                    </a:cubicBezTo>
                    <a:close/>
                  </a:path>
                </a:pathLst>
              </a:custGeom>
              <a:solidFill>
                <a:srgbClr val="FF99CC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405" name="Freeform 221"/>
              <p:cNvSpPr>
                <a:spLocks/>
              </p:cNvSpPr>
              <p:nvPr/>
            </p:nvSpPr>
            <p:spPr bwMode="auto">
              <a:xfrm>
                <a:off x="3460" y="2051"/>
                <a:ext cx="162" cy="155"/>
              </a:xfrm>
              <a:custGeom>
                <a:avLst/>
                <a:gdLst>
                  <a:gd name="T0" fmla="*/ 136 w 162"/>
                  <a:gd name="T1" fmla="*/ 103 h 155"/>
                  <a:gd name="T2" fmla="*/ 92 w 162"/>
                  <a:gd name="T3" fmla="*/ 105 h 155"/>
                  <a:gd name="T4" fmla="*/ 86 w 162"/>
                  <a:gd name="T5" fmla="*/ 107 h 155"/>
                  <a:gd name="T6" fmla="*/ 64 w 162"/>
                  <a:gd name="T7" fmla="*/ 113 h 155"/>
                  <a:gd name="T8" fmla="*/ 26 w 162"/>
                  <a:gd name="T9" fmla="*/ 147 h 155"/>
                  <a:gd name="T10" fmla="*/ 8 w 162"/>
                  <a:gd name="T11" fmla="*/ 155 h 155"/>
                  <a:gd name="T12" fmla="*/ 2 w 162"/>
                  <a:gd name="T13" fmla="*/ 115 h 155"/>
                  <a:gd name="T14" fmla="*/ 4 w 162"/>
                  <a:gd name="T15" fmla="*/ 73 h 155"/>
                  <a:gd name="T16" fmla="*/ 12 w 162"/>
                  <a:gd name="T17" fmla="*/ 1 h 155"/>
                  <a:gd name="T18" fmla="*/ 112 w 162"/>
                  <a:gd name="T19" fmla="*/ 17 h 155"/>
                  <a:gd name="T20" fmla="*/ 132 w 162"/>
                  <a:gd name="T21" fmla="*/ 33 h 155"/>
                  <a:gd name="T22" fmla="*/ 162 w 162"/>
                  <a:gd name="T23" fmla="*/ 45 h 155"/>
                  <a:gd name="T24" fmla="*/ 150 w 162"/>
                  <a:gd name="T25" fmla="*/ 71 h 155"/>
                  <a:gd name="T26" fmla="*/ 136 w 162"/>
                  <a:gd name="T27" fmla="*/ 103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2" h="155">
                    <a:moveTo>
                      <a:pt x="136" y="103"/>
                    </a:moveTo>
                    <a:cubicBezTo>
                      <a:pt x="121" y="104"/>
                      <a:pt x="107" y="104"/>
                      <a:pt x="92" y="105"/>
                    </a:cubicBezTo>
                    <a:cubicBezTo>
                      <a:pt x="90" y="105"/>
                      <a:pt x="88" y="106"/>
                      <a:pt x="86" y="107"/>
                    </a:cubicBezTo>
                    <a:cubicBezTo>
                      <a:pt x="79" y="109"/>
                      <a:pt x="64" y="113"/>
                      <a:pt x="64" y="113"/>
                    </a:cubicBezTo>
                    <a:cubicBezTo>
                      <a:pt x="54" y="128"/>
                      <a:pt x="39" y="134"/>
                      <a:pt x="26" y="147"/>
                    </a:cubicBezTo>
                    <a:cubicBezTo>
                      <a:pt x="21" y="152"/>
                      <a:pt x="8" y="155"/>
                      <a:pt x="8" y="155"/>
                    </a:cubicBezTo>
                    <a:cubicBezTo>
                      <a:pt x="5" y="149"/>
                      <a:pt x="3" y="129"/>
                      <a:pt x="2" y="115"/>
                    </a:cubicBezTo>
                    <a:cubicBezTo>
                      <a:pt x="3" y="101"/>
                      <a:pt x="1" y="86"/>
                      <a:pt x="4" y="73"/>
                    </a:cubicBezTo>
                    <a:cubicBezTo>
                      <a:pt x="0" y="0"/>
                      <a:pt x="12" y="33"/>
                      <a:pt x="12" y="1"/>
                    </a:cubicBezTo>
                    <a:cubicBezTo>
                      <a:pt x="49" y="5"/>
                      <a:pt x="76" y="7"/>
                      <a:pt x="112" y="17"/>
                    </a:cubicBezTo>
                    <a:cubicBezTo>
                      <a:pt x="124" y="20"/>
                      <a:pt x="121" y="28"/>
                      <a:pt x="132" y="33"/>
                    </a:cubicBezTo>
                    <a:cubicBezTo>
                      <a:pt x="138" y="36"/>
                      <a:pt x="162" y="45"/>
                      <a:pt x="162" y="45"/>
                    </a:cubicBezTo>
                    <a:cubicBezTo>
                      <a:pt x="159" y="60"/>
                      <a:pt x="158" y="58"/>
                      <a:pt x="150" y="71"/>
                    </a:cubicBezTo>
                    <a:cubicBezTo>
                      <a:pt x="145" y="82"/>
                      <a:pt x="146" y="97"/>
                      <a:pt x="136" y="103"/>
                    </a:cubicBez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406" name="Freeform 222"/>
              <p:cNvSpPr>
                <a:spLocks/>
              </p:cNvSpPr>
              <p:nvPr/>
            </p:nvSpPr>
            <p:spPr bwMode="auto">
              <a:xfrm>
                <a:off x="3455" y="2147"/>
                <a:ext cx="148" cy="119"/>
              </a:xfrm>
              <a:custGeom>
                <a:avLst/>
                <a:gdLst>
                  <a:gd name="T0" fmla="*/ 121 w 148"/>
                  <a:gd name="T1" fmla="*/ 35 h 119"/>
                  <a:gd name="T2" fmla="*/ 75 w 148"/>
                  <a:gd name="T3" fmla="*/ 41 h 119"/>
                  <a:gd name="T4" fmla="*/ 51 w 148"/>
                  <a:gd name="T5" fmla="*/ 55 h 119"/>
                  <a:gd name="T6" fmla="*/ 47 w 148"/>
                  <a:gd name="T7" fmla="*/ 61 h 119"/>
                  <a:gd name="T8" fmla="*/ 41 w 148"/>
                  <a:gd name="T9" fmla="*/ 63 h 119"/>
                  <a:gd name="T10" fmla="*/ 21 w 148"/>
                  <a:gd name="T11" fmla="*/ 91 h 119"/>
                  <a:gd name="T12" fmla="*/ 5 w 148"/>
                  <a:gd name="T13" fmla="*/ 103 h 119"/>
                  <a:gd name="T14" fmla="*/ 3 w 148"/>
                  <a:gd name="T15" fmla="*/ 89 h 119"/>
                  <a:gd name="T16" fmla="*/ 7 w 148"/>
                  <a:gd name="T17" fmla="*/ 63 h 119"/>
                  <a:gd name="T18" fmla="*/ 17 w 148"/>
                  <a:gd name="T19" fmla="*/ 53 h 119"/>
                  <a:gd name="T20" fmla="*/ 49 w 148"/>
                  <a:gd name="T21" fmla="*/ 27 h 119"/>
                  <a:gd name="T22" fmla="*/ 101 w 148"/>
                  <a:gd name="T23" fmla="*/ 1 h 119"/>
                  <a:gd name="T24" fmla="*/ 143 w 148"/>
                  <a:gd name="T25" fmla="*/ 3 h 119"/>
                  <a:gd name="T26" fmla="*/ 139 w 148"/>
                  <a:gd name="T27" fmla="*/ 17 h 119"/>
                  <a:gd name="T28" fmla="*/ 121 w 148"/>
                  <a:gd name="T29" fmla="*/ 35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8" h="119">
                    <a:moveTo>
                      <a:pt x="121" y="35"/>
                    </a:moveTo>
                    <a:cubicBezTo>
                      <a:pt x="105" y="37"/>
                      <a:pt x="91" y="39"/>
                      <a:pt x="75" y="41"/>
                    </a:cubicBezTo>
                    <a:cubicBezTo>
                      <a:pt x="67" y="47"/>
                      <a:pt x="60" y="52"/>
                      <a:pt x="51" y="55"/>
                    </a:cubicBezTo>
                    <a:cubicBezTo>
                      <a:pt x="50" y="57"/>
                      <a:pt x="49" y="59"/>
                      <a:pt x="47" y="61"/>
                    </a:cubicBezTo>
                    <a:cubicBezTo>
                      <a:pt x="45" y="62"/>
                      <a:pt x="42" y="62"/>
                      <a:pt x="41" y="63"/>
                    </a:cubicBezTo>
                    <a:cubicBezTo>
                      <a:pt x="32" y="72"/>
                      <a:pt x="31" y="85"/>
                      <a:pt x="21" y="91"/>
                    </a:cubicBezTo>
                    <a:cubicBezTo>
                      <a:pt x="16" y="98"/>
                      <a:pt x="12" y="98"/>
                      <a:pt x="5" y="103"/>
                    </a:cubicBezTo>
                    <a:cubicBezTo>
                      <a:pt x="0" y="119"/>
                      <a:pt x="4" y="94"/>
                      <a:pt x="3" y="89"/>
                    </a:cubicBezTo>
                    <a:cubicBezTo>
                      <a:pt x="2" y="84"/>
                      <a:pt x="5" y="69"/>
                      <a:pt x="7" y="63"/>
                    </a:cubicBezTo>
                    <a:cubicBezTo>
                      <a:pt x="9" y="57"/>
                      <a:pt x="10" y="59"/>
                      <a:pt x="17" y="53"/>
                    </a:cubicBezTo>
                    <a:cubicBezTo>
                      <a:pt x="33" y="30"/>
                      <a:pt x="29" y="41"/>
                      <a:pt x="49" y="27"/>
                    </a:cubicBezTo>
                    <a:cubicBezTo>
                      <a:pt x="59" y="12"/>
                      <a:pt x="84" y="5"/>
                      <a:pt x="101" y="1"/>
                    </a:cubicBezTo>
                    <a:cubicBezTo>
                      <a:pt x="115" y="2"/>
                      <a:pt x="129" y="0"/>
                      <a:pt x="143" y="3"/>
                    </a:cubicBezTo>
                    <a:cubicBezTo>
                      <a:pt x="148" y="4"/>
                      <a:pt x="141" y="13"/>
                      <a:pt x="139" y="17"/>
                    </a:cubicBezTo>
                    <a:cubicBezTo>
                      <a:pt x="135" y="27"/>
                      <a:pt x="132" y="35"/>
                      <a:pt x="121" y="35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93407" name="Freeform 223"/>
            <p:cNvSpPr>
              <a:spLocks/>
            </p:cNvSpPr>
            <p:nvPr/>
          </p:nvSpPr>
          <p:spPr bwMode="auto">
            <a:xfrm flipH="1">
              <a:off x="874" y="1535"/>
              <a:ext cx="125" cy="343"/>
            </a:xfrm>
            <a:custGeom>
              <a:avLst/>
              <a:gdLst>
                <a:gd name="T0" fmla="*/ 246 w 246"/>
                <a:gd name="T1" fmla="*/ 596 h 679"/>
                <a:gd name="T2" fmla="*/ 190 w 246"/>
                <a:gd name="T3" fmla="*/ 658 h 679"/>
                <a:gd name="T4" fmla="*/ 158 w 246"/>
                <a:gd name="T5" fmla="*/ 676 h 679"/>
                <a:gd name="T6" fmla="*/ 151 w 246"/>
                <a:gd name="T7" fmla="*/ 679 h 679"/>
                <a:gd name="T8" fmla="*/ 95 w 246"/>
                <a:gd name="T9" fmla="*/ 666 h 679"/>
                <a:gd name="T10" fmla="*/ 72 w 246"/>
                <a:gd name="T11" fmla="*/ 637 h 679"/>
                <a:gd name="T12" fmla="*/ 49 w 246"/>
                <a:gd name="T13" fmla="*/ 601 h 679"/>
                <a:gd name="T14" fmla="*/ 40 w 246"/>
                <a:gd name="T15" fmla="*/ 570 h 679"/>
                <a:gd name="T16" fmla="*/ 35 w 246"/>
                <a:gd name="T17" fmla="*/ 554 h 679"/>
                <a:gd name="T18" fmla="*/ 21 w 246"/>
                <a:gd name="T19" fmla="*/ 480 h 679"/>
                <a:gd name="T20" fmla="*/ 5 w 246"/>
                <a:gd name="T21" fmla="*/ 368 h 679"/>
                <a:gd name="T22" fmla="*/ 7 w 246"/>
                <a:gd name="T23" fmla="*/ 130 h 679"/>
                <a:gd name="T24" fmla="*/ 51 w 246"/>
                <a:gd name="T25" fmla="*/ 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6" h="679">
                  <a:moveTo>
                    <a:pt x="246" y="596"/>
                  </a:moveTo>
                  <a:cubicBezTo>
                    <a:pt x="243" y="610"/>
                    <a:pt x="194" y="643"/>
                    <a:pt x="190" y="658"/>
                  </a:cubicBezTo>
                  <a:cubicBezTo>
                    <a:pt x="182" y="666"/>
                    <a:pt x="163" y="672"/>
                    <a:pt x="158" y="676"/>
                  </a:cubicBezTo>
                  <a:cubicBezTo>
                    <a:pt x="155" y="678"/>
                    <a:pt x="151" y="679"/>
                    <a:pt x="151" y="679"/>
                  </a:cubicBezTo>
                  <a:cubicBezTo>
                    <a:pt x="130" y="678"/>
                    <a:pt x="112" y="679"/>
                    <a:pt x="95" y="666"/>
                  </a:cubicBezTo>
                  <a:cubicBezTo>
                    <a:pt x="87" y="652"/>
                    <a:pt x="81" y="649"/>
                    <a:pt x="72" y="637"/>
                  </a:cubicBezTo>
                  <a:cubicBezTo>
                    <a:pt x="64" y="624"/>
                    <a:pt x="62" y="609"/>
                    <a:pt x="49" y="601"/>
                  </a:cubicBezTo>
                  <a:cubicBezTo>
                    <a:pt x="46" y="588"/>
                    <a:pt x="43" y="581"/>
                    <a:pt x="40" y="570"/>
                  </a:cubicBezTo>
                  <a:cubicBezTo>
                    <a:pt x="38" y="565"/>
                    <a:pt x="35" y="554"/>
                    <a:pt x="35" y="554"/>
                  </a:cubicBezTo>
                  <a:cubicBezTo>
                    <a:pt x="32" y="538"/>
                    <a:pt x="27" y="511"/>
                    <a:pt x="21" y="480"/>
                  </a:cubicBezTo>
                  <a:cubicBezTo>
                    <a:pt x="18" y="458"/>
                    <a:pt x="7" y="427"/>
                    <a:pt x="5" y="368"/>
                  </a:cubicBezTo>
                  <a:cubicBezTo>
                    <a:pt x="7" y="328"/>
                    <a:pt x="0" y="194"/>
                    <a:pt x="7" y="130"/>
                  </a:cubicBezTo>
                  <a:cubicBezTo>
                    <a:pt x="15" y="69"/>
                    <a:pt x="42" y="27"/>
                    <a:pt x="51" y="0"/>
                  </a:cubicBezTo>
                </a:path>
              </a:pathLst>
            </a:custGeom>
            <a:noFill/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93408" name="Group 224"/>
            <p:cNvGrpSpPr>
              <a:grpSpLocks/>
            </p:cNvGrpSpPr>
            <p:nvPr/>
          </p:nvGrpSpPr>
          <p:grpSpPr bwMode="auto">
            <a:xfrm flipH="1">
              <a:off x="384" y="1088"/>
              <a:ext cx="408" cy="1258"/>
              <a:chOff x="5384" y="1079"/>
              <a:chExt cx="755" cy="1910"/>
            </a:xfrm>
          </p:grpSpPr>
          <p:sp>
            <p:nvSpPr>
              <p:cNvPr id="93409" name="Freeform 225"/>
              <p:cNvSpPr>
                <a:spLocks/>
              </p:cNvSpPr>
              <p:nvPr/>
            </p:nvSpPr>
            <p:spPr bwMode="auto">
              <a:xfrm>
                <a:off x="5384" y="1079"/>
                <a:ext cx="755" cy="1910"/>
              </a:xfrm>
              <a:custGeom>
                <a:avLst/>
                <a:gdLst>
                  <a:gd name="T0" fmla="*/ 610 w 755"/>
                  <a:gd name="T1" fmla="*/ 1816 h 1910"/>
                  <a:gd name="T2" fmla="*/ 500 w 755"/>
                  <a:gd name="T3" fmla="*/ 1835 h 1910"/>
                  <a:gd name="T4" fmla="*/ 450 w 755"/>
                  <a:gd name="T5" fmla="*/ 1847 h 1910"/>
                  <a:gd name="T6" fmla="*/ 280 w 755"/>
                  <a:gd name="T7" fmla="*/ 1765 h 1910"/>
                  <a:gd name="T8" fmla="*/ 292 w 755"/>
                  <a:gd name="T9" fmla="*/ 1597 h 1910"/>
                  <a:gd name="T10" fmla="*/ 280 w 755"/>
                  <a:gd name="T11" fmla="*/ 1213 h 1910"/>
                  <a:gd name="T12" fmla="*/ 340 w 755"/>
                  <a:gd name="T13" fmla="*/ 853 h 1910"/>
                  <a:gd name="T14" fmla="*/ 184 w 755"/>
                  <a:gd name="T15" fmla="*/ 529 h 1910"/>
                  <a:gd name="T16" fmla="*/ 136 w 755"/>
                  <a:gd name="T17" fmla="*/ 229 h 1910"/>
                  <a:gd name="T18" fmla="*/ 0 w 755"/>
                  <a:gd name="T19" fmla="*/ 115 h 1910"/>
                  <a:gd name="T20" fmla="*/ 41 w 755"/>
                  <a:gd name="T21" fmla="*/ 12 h 1910"/>
                  <a:gd name="T22" fmla="*/ 148 w 755"/>
                  <a:gd name="T23" fmla="*/ 145 h 1910"/>
                  <a:gd name="T24" fmla="*/ 196 w 755"/>
                  <a:gd name="T25" fmla="*/ 133 h 1910"/>
                  <a:gd name="T26" fmla="*/ 352 w 755"/>
                  <a:gd name="T27" fmla="*/ 145 h 1910"/>
                  <a:gd name="T28" fmla="*/ 484 w 755"/>
                  <a:gd name="T29" fmla="*/ 277 h 1910"/>
                  <a:gd name="T30" fmla="*/ 556 w 755"/>
                  <a:gd name="T31" fmla="*/ 349 h 1910"/>
                  <a:gd name="T32" fmla="*/ 652 w 755"/>
                  <a:gd name="T33" fmla="*/ 349 h 1910"/>
                  <a:gd name="T34" fmla="*/ 736 w 755"/>
                  <a:gd name="T35" fmla="*/ 325 h 1910"/>
                  <a:gd name="T36" fmla="*/ 745 w 755"/>
                  <a:gd name="T37" fmla="*/ 370 h 1910"/>
                  <a:gd name="T38" fmla="*/ 708 w 755"/>
                  <a:gd name="T39" fmla="*/ 386 h 1910"/>
                  <a:gd name="T40" fmla="*/ 700 w 755"/>
                  <a:gd name="T41" fmla="*/ 413 h 1910"/>
                  <a:gd name="T42" fmla="*/ 753 w 755"/>
                  <a:gd name="T43" fmla="*/ 472 h 1910"/>
                  <a:gd name="T44" fmla="*/ 711 w 755"/>
                  <a:gd name="T45" fmla="*/ 500 h 1910"/>
                  <a:gd name="T46" fmla="*/ 713 w 755"/>
                  <a:gd name="T47" fmla="*/ 520 h 1910"/>
                  <a:gd name="T48" fmla="*/ 714 w 755"/>
                  <a:gd name="T49" fmla="*/ 556 h 1910"/>
                  <a:gd name="T50" fmla="*/ 725 w 755"/>
                  <a:gd name="T51" fmla="*/ 575 h 1910"/>
                  <a:gd name="T52" fmla="*/ 715 w 755"/>
                  <a:gd name="T53" fmla="*/ 643 h 1910"/>
                  <a:gd name="T54" fmla="*/ 723 w 755"/>
                  <a:gd name="T55" fmla="*/ 666 h 1910"/>
                  <a:gd name="T56" fmla="*/ 724 w 755"/>
                  <a:gd name="T57" fmla="*/ 663 h 1910"/>
                  <a:gd name="T58" fmla="*/ 695 w 755"/>
                  <a:gd name="T59" fmla="*/ 798 h 1910"/>
                  <a:gd name="T60" fmla="*/ 626 w 755"/>
                  <a:gd name="T61" fmla="*/ 1295 h 1910"/>
                  <a:gd name="T62" fmla="*/ 586 w 755"/>
                  <a:gd name="T63" fmla="*/ 1370 h 1910"/>
                  <a:gd name="T64" fmla="*/ 597 w 755"/>
                  <a:gd name="T65" fmla="*/ 1518 h 1910"/>
                  <a:gd name="T66" fmla="*/ 598 w 755"/>
                  <a:gd name="T67" fmla="*/ 1671 h 1910"/>
                  <a:gd name="T68" fmla="*/ 591 w 755"/>
                  <a:gd name="T69" fmla="*/ 1765 h 1910"/>
                  <a:gd name="T70" fmla="*/ 608 w 755"/>
                  <a:gd name="T71" fmla="*/ 1778 h 1910"/>
                  <a:gd name="T72" fmla="*/ 610 w 755"/>
                  <a:gd name="T73" fmla="*/ 1816 h 1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55" h="1910">
                    <a:moveTo>
                      <a:pt x="610" y="1816"/>
                    </a:moveTo>
                    <a:cubicBezTo>
                      <a:pt x="582" y="1910"/>
                      <a:pt x="602" y="1851"/>
                      <a:pt x="500" y="1835"/>
                    </a:cubicBezTo>
                    <a:cubicBezTo>
                      <a:pt x="482" y="1837"/>
                      <a:pt x="450" y="1847"/>
                      <a:pt x="450" y="1847"/>
                    </a:cubicBezTo>
                    <a:cubicBezTo>
                      <a:pt x="394" y="1836"/>
                      <a:pt x="306" y="1807"/>
                      <a:pt x="280" y="1765"/>
                    </a:cubicBezTo>
                    <a:cubicBezTo>
                      <a:pt x="254" y="1723"/>
                      <a:pt x="292" y="1689"/>
                      <a:pt x="292" y="1597"/>
                    </a:cubicBezTo>
                    <a:cubicBezTo>
                      <a:pt x="292" y="1505"/>
                      <a:pt x="272" y="1337"/>
                      <a:pt x="280" y="1213"/>
                    </a:cubicBezTo>
                    <a:cubicBezTo>
                      <a:pt x="288" y="1089"/>
                      <a:pt x="356" y="967"/>
                      <a:pt x="340" y="853"/>
                    </a:cubicBezTo>
                    <a:cubicBezTo>
                      <a:pt x="324" y="739"/>
                      <a:pt x="218" y="633"/>
                      <a:pt x="184" y="529"/>
                    </a:cubicBezTo>
                    <a:cubicBezTo>
                      <a:pt x="142" y="411"/>
                      <a:pt x="167" y="298"/>
                      <a:pt x="136" y="229"/>
                    </a:cubicBezTo>
                    <a:cubicBezTo>
                      <a:pt x="105" y="160"/>
                      <a:pt x="16" y="151"/>
                      <a:pt x="0" y="115"/>
                    </a:cubicBezTo>
                    <a:cubicBezTo>
                      <a:pt x="16" y="78"/>
                      <a:pt x="2" y="34"/>
                      <a:pt x="41" y="12"/>
                    </a:cubicBezTo>
                    <a:cubicBezTo>
                      <a:pt x="61" y="0"/>
                      <a:pt x="127" y="146"/>
                      <a:pt x="148" y="145"/>
                    </a:cubicBezTo>
                    <a:cubicBezTo>
                      <a:pt x="172" y="139"/>
                      <a:pt x="162" y="133"/>
                      <a:pt x="196" y="133"/>
                    </a:cubicBezTo>
                    <a:cubicBezTo>
                      <a:pt x="230" y="133"/>
                      <a:pt x="304" y="121"/>
                      <a:pt x="352" y="145"/>
                    </a:cubicBezTo>
                    <a:cubicBezTo>
                      <a:pt x="450" y="170"/>
                      <a:pt x="388" y="250"/>
                      <a:pt x="484" y="277"/>
                    </a:cubicBezTo>
                    <a:cubicBezTo>
                      <a:pt x="490" y="279"/>
                      <a:pt x="550" y="346"/>
                      <a:pt x="556" y="349"/>
                    </a:cubicBezTo>
                    <a:cubicBezTo>
                      <a:pt x="580" y="364"/>
                      <a:pt x="636" y="337"/>
                      <a:pt x="652" y="349"/>
                    </a:cubicBezTo>
                    <a:cubicBezTo>
                      <a:pt x="659" y="357"/>
                      <a:pt x="726" y="319"/>
                      <a:pt x="736" y="325"/>
                    </a:cubicBezTo>
                    <a:cubicBezTo>
                      <a:pt x="751" y="328"/>
                      <a:pt x="750" y="360"/>
                      <a:pt x="745" y="370"/>
                    </a:cubicBezTo>
                    <a:cubicBezTo>
                      <a:pt x="733" y="377"/>
                      <a:pt x="721" y="386"/>
                      <a:pt x="708" y="386"/>
                    </a:cubicBezTo>
                    <a:cubicBezTo>
                      <a:pt x="700" y="388"/>
                      <a:pt x="699" y="391"/>
                      <a:pt x="700" y="413"/>
                    </a:cubicBezTo>
                    <a:cubicBezTo>
                      <a:pt x="707" y="427"/>
                      <a:pt x="751" y="457"/>
                      <a:pt x="753" y="472"/>
                    </a:cubicBezTo>
                    <a:cubicBezTo>
                      <a:pt x="755" y="487"/>
                      <a:pt x="718" y="493"/>
                      <a:pt x="711" y="500"/>
                    </a:cubicBezTo>
                    <a:cubicBezTo>
                      <a:pt x="703" y="511"/>
                      <a:pt x="713" y="511"/>
                      <a:pt x="713" y="520"/>
                    </a:cubicBezTo>
                    <a:cubicBezTo>
                      <a:pt x="715" y="529"/>
                      <a:pt x="713" y="547"/>
                      <a:pt x="714" y="556"/>
                    </a:cubicBezTo>
                    <a:cubicBezTo>
                      <a:pt x="715" y="565"/>
                      <a:pt x="725" y="561"/>
                      <a:pt x="725" y="575"/>
                    </a:cubicBezTo>
                    <a:cubicBezTo>
                      <a:pt x="727" y="597"/>
                      <a:pt x="715" y="627"/>
                      <a:pt x="715" y="643"/>
                    </a:cubicBezTo>
                    <a:cubicBezTo>
                      <a:pt x="716" y="657"/>
                      <a:pt x="721" y="662"/>
                      <a:pt x="723" y="666"/>
                    </a:cubicBezTo>
                    <a:cubicBezTo>
                      <a:pt x="724" y="669"/>
                      <a:pt x="727" y="641"/>
                      <a:pt x="724" y="663"/>
                    </a:cubicBezTo>
                    <a:cubicBezTo>
                      <a:pt x="719" y="686"/>
                      <a:pt x="713" y="692"/>
                      <a:pt x="695" y="798"/>
                    </a:cubicBezTo>
                    <a:cubicBezTo>
                      <a:pt x="679" y="903"/>
                      <a:pt x="635" y="1193"/>
                      <a:pt x="626" y="1295"/>
                    </a:cubicBezTo>
                    <a:cubicBezTo>
                      <a:pt x="608" y="1390"/>
                      <a:pt x="593" y="1301"/>
                      <a:pt x="586" y="1370"/>
                    </a:cubicBezTo>
                    <a:cubicBezTo>
                      <a:pt x="581" y="1407"/>
                      <a:pt x="595" y="1467"/>
                      <a:pt x="597" y="1518"/>
                    </a:cubicBezTo>
                    <a:cubicBezTo>
                      <a:pt x="599" y="1568"/>
                      <a:pt x="601" y="1630"/>
                      <a:pt x="598" y="1671"/>
                    </a:cubicBezTo>
                    <a:cubicBezTo>
                      <a:pt x="599" y="1712"/>
                      <a:pt x="592" y="1740"/>
                      <a:pt x="591" y="1765"/>
                    </a:cubicBezTo>
                    <a:cubicBezTo>
                      <a:pt x="593" y="1783"/>
                      <a:pt x="605" y="1769"/>
                      <a:pt x="608" y="1778"/>
                    </a:cubicBezTo>
                    <a:cubicBezTo>
                      <a:pt x="612" y="1787"/>
                      <a:pt x="613" y="1808"/>
                      <a:pt x="610" y="1816"/>
                    </a:cubicBez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410" name="Freeform 226"/>
              <p:cNvSpPr>
                <a:spLocks/>
              </p:cNvSpPr>
              <p:nvPr/>
            </p:nvSpPr>
            <p:spPr bwMode="auto">
              <a:xfrm rot="756602">
                <a:off x="5870" y="2072"/>
                <a:ext cx="163" cy="778"/>
              </a:xfrm>
              <a:custGeom>
                <a:avLst/>
                <a:gdLst>
                  <a:gd name="T0" fmla="*/ 172 w 193"/>
                  <a:gd name="T1" fmla="*/ 1002 h 1002"/>
                  <a:gd name="T2" fmla="*/ 157 w 193"/>
                  <a:gd name="T3" fmla="*/ 990 h 1002"/>
                  <a:gd name="T4" fmla="*/ 160 w 193"/>
                  <a:gd name="T5" fmla="*/ 999 h 1002"/>
                  <a:gd name="T6" fmla="*/ 151 w 193"/>
                  <a:gd name="T7" fmla="*/ 996 h 1002"/>
                  <a:gd name="T8" fmla="*/ 46 w 193"/>
                  <a:gd name="T9" fmla="*/ 993 h 1002"/>
                  <a:gd name="T10" fmla="*/ 52 w 193"/>
                  <a:gd name="T11" fmla="*/ 984 h 1002"/>
                  <a:gd name="T12" fmla="*/ 34 w 193"/>
                  <a:gd name="T13" fmla="*/ 978 h 1002"/>
                  <a:gd name="T14" fmla="*/ 58 w 193"/>
                  <a:gd name="T15" fmla="*/ 948 h 1002"/>
                  <a:gd name="T16" fmla="*/ 55 w 193"/>
                  <a:gd name="T17" fmla="*/ 744 h 1002"/>
                  <a:gd name="T18" fmla="*/ 46 w 193"/>
                  <a:gd name="T19" fmla="*/ 741 h 1002"/>
                  <a:gd name="T20" fmla="*/ 43 w 193"/>
                  <a:gd name="T21" fmla="*/ 732 h 1002"/>
                  <a:gd name="T22" fmla="*/ 37 w 193"/>
                  <a:gd name="T23" fmla="*/ 477 h 1002"/>
                  <a:gd name="T24" fmla="*/ 25 w 193"/>
                  <a:gd name="T25" fmla="*/ 525 h 1002"/>
                  <a:gd name="T26" fmla="*/ 10 w 193"/>
                  <a:gd name="T27" fmla="*/ 555 h 1002"/>
                  <a:gd name="T28" fmla="*/ 13 w 193"/>
                  <a:gd name="T29" fmla="*/ 423 h 1002"/>
                  <a:gd name="T30" fmla="*/ 22 w 193"/>
                  <a:gd name="T31" fmla="*/ 417 h 1002"/>
                  <a:gd name="T32" fmla="*/ 16 w 193"/>
                  <a:gd name="T33" fmla="*/ 372 h 1002"/>
                  <a:gd name="T34" fmla="*/ 13 w 193"/>
                  <a:gd name="T35" fmla="*/ 39 h 1002"/>
                  <a:gd name="T36" fmla="*/ 4 w 193"/>
                  <a:gd name="T37" fmla="*/ 33 h 1002"/>
                  <a:gd name="T38" fmla="*/ 1 w 193"/>
                  <a:gd name="T39" fmla="*/ 24 h 1002"/>
                  <a:gd name="T40" fmla="*/ 22 w 193"/>
                  <a:gd name="T41" fmla="*/ 6 h 1002"/>
                  <a:gd name="T42" fmla="*/ 40 w 193"/>
                  <a:gd name="T43" fmla="*/ 0 h 1002"/>
                  <a:gd name="T44" fmla="*/ 34 w 193"/>
                  <a:gd name="T45" fmla="*/ 87 h 1002"/>
                  <a:gd name="T46" fmla="*/ 46 w 193"/>
                  <a:gd name="T47" fmla="*/ 90 h 1002"/>
                  <a:gd name="T48" fmla="*/ 40 w 193"/>
                  <a:gd name="T49" fmla="*/ 108 h 1002"/>
                  <a:gd name="T50" fmla="*/ 37 w 193"/>
                  <a:gd name="T51" fmla="*/ 426 h 1002"/>
                  <a:gd name="T52" fmla="*/ 61 w 193"/>
                  <a:gd name="T53" fmla="*/ 447 h 1002"/>
                  <a:gd name="T54" fmla="*/ 55 w 193"/>
                  <a:gd name="T55" fmla="*/ 234 h 1002"/>
                  <a:gd name="T56" fmla="*/ 64 w 193"/>
                  <a:gd name="T57" fmla="*/ 102 h 1002"/>
                  <a:gd name="T58" fmla="*/ 67 w 193"/>
                  <a:gd name="T59" fmla="*/ 27 h 1002"/>
                  <a:gd name="T60" fmla="*/ 82 w 193"/>
                  <a:gd name="T61" fmla="*/ 33 h 1002"/>
                  <a:gd name="T62" fmla="*/ 70 w 193"/>
                  <a:gd name="T63" fmla="*/ 117 h 1002"/>
                  <a:gd name="T64" fmla="*/ 73 w 193"/>
                  <a:gd name="T65" fmla="*/ 141 h 1002"/>
                  <a:gd name="T66" fmla="*/ 91 w 193"/>
                  <a:gd name="T67" fmla="*/ 147 h 1002"/>
                  <a:gd name="T68" fmla="*/ 103 w 193"/>
                  <a:gd name="T69" fmla="*/ 174 h 1002"/>
                  <a:gd name="T70" fmla="*/ 82 w 193"/>
                  <a:gd name="T71" fmla="*/ 234 h 1002"/>
                  <a:gd name="T72" fmla="*/ 76 w 193"/>
                  <a:gd name="T73" fmla="*/ 243 h 1002"/>
                  <a:gd name="T74" fmla="*/ 94 w 193"/>
                  <a:gd name="T75" fmla="*/ 261 h 1002"/>
                  <a:gd name="T76" fmla="*/ 94 w 193"/>
                  <a:gd name="T77" fmla="*/ 459 h 1002"/>
                  <a:gd name="T78" fmla="*/ 97 w 193"/>
                  <a:gd name="T79" fmla="*/ 543 h 1002"/>
                  <a:gd name="T80" fmla="*/ 106 w 193"/>
                  <a:gd name="T81" fmla="*/ 570 h 1002"/>
                  <a:gd name="T82" fmla="*/ 112 w 193"/>
                  <a:gd name="T83" fmla="*/ 615 h 1002"/>
                  <a:gd name="T84" fmla="*/ 130 w 193"/>
                  <a:gd name="T85" fmla="*/ 660 h 1002"/>
                  <a:gd name="T86" fmla="*/ 145 w 193"/>
                  <a:gd name="T87" fmla="*/ 744 h 1002"/>
                  <a:gd name="T88" fmla="*/ 157 w 193"/>
                  <a:gd name="T89" fmla="*/ 894 h 1002"/>
                  <a:gd name="T90" fmla="*/ 160 w 193"/>
                  <a:gd name="T91" fmla="*/ 921 h 1002"/>
                  <a:gd name="T92" fmla="*/ 166 w 193"/>
                  <a:gd name="T93" fmla="*/ 930 h 1002"/>
                  <a:gd name="T94" fmla="*/ 169 w 193"/>
                  <a:gd name="T95" fmla="*/ 975 h 1002"/>
                  <a:gd name="T96" fmla="*/ 187 w 193"/>
                  <a:gd name="T97" fmla="*/ 984 h 1002"/>
                  <a:gd name="T98" fmla="*/ 172 w 193"/>
                  <a:gd name="T99" fmla="*/ 1002 h 1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3" h="1002">
                    <a:moveTo>
                      <a:pt x="172" y="1002"/>
                    </a:moveTo>
                    <a:cubicBezTo>
                      <a:pt x="166" y="1000"/>
                      <a:pt x="163" y="990"/>
                      <a:pt x="157" y="990"/>
                    </a:cubicBezTo>
                    <a:cubicBezTo>
                      <a:pt x="154" y="990"/>
                      <a:pt x="162" y="997"/>
                      <a:pt x="160" y="999"/>
                    </a:cubicBezTo>
                    <a:cubicBezTo>
                      <a:pt x="158" y="1001"/>
                      <a:pt x="154" y="996"/>
                      <a:pt x="151" y="996"/>
                    </a:cubicBezTo>
                    <a:cubicBezTo>
                      <a:pt x="116" y="994"/>
                      <a:pt x="81" y="994"/>
                      <a:pt x="46" y="993"/>
                    </a:cubicBezTo>
                    <a:cubicBezTo>
                      <a:pt x="48" y="990"/>
                      <a:pt x="54" y="987"/>
                      <a:pt x="52" y="984"/>
                    </a:cubicBezTo>
                    <a:cubicBezTo>
                      <a:pt x="48" y="979"/>
                      <a:pt x="34" y="978"/>
                      <a:pt x="34" y="978"/>
                    </a:cubicBezTo>
                    <a:cubicBezTo>
                      <a:pt x="43" y="965"/>
                      <a:pt x="52" y="965"/>
                      <a:pt x="58" y="948"/>
                    </a:cubicBezTo>
                    <a:cubicBezTo>
                      <a:pt x="57" y="880"/>
                      <a:pt x="59" y="812"/>
                      <a:pt x="55" y="744"/>
                    </a:cubicBezTo>
                    <a:cubicBezTo>
                      <a:pt x="55" y="741"/>
                      <a:pt x="48" y="743"/>
                      <a:pt x="46" y="741"/>
                    </a:cubicBezTo>
                    <a:cubicBezTo>
                      <a:pt x="44" y="739"/>
                      <a:pt x="44" y="735"/>
                      <a:pt x="43" y="732"/>
                    </a:cubicBezTo>
                    <a:cubicBezTo>
                      <a:pt x="49" y="665"/>
                      <a:pt x="95" y="391"/>
                      <a:pt x="37" y="477"/>
                    </a:cubicBezTo>
                    <a:cubicBezTo>
                      <a:pt x="35" y="499"/>
                      <a:pt x="34" y="507"/>
                      <a:pt x="25" y="525"/>
                    </a:cubicBezTo>
                    <a:cubicBezTo>
                      <a:pt x="23" y="539"/>
                      <a:pt x="28" y="567"/>
                      <a:pt x="10" y="555"/>
                    </a:cubicBezTo>
                    <a:cubicBezTo>
                      <a:pt x="11" y="511"/>
                      <a:pt x="9" y="467"/>
                      <a:pt x="13" y="423"/>
                    </a:cubicBezTo>
                    <a:cubicBezTo>
                      <a:pt x="13" y="419"/>
                      <a:pt x="21" y="421"/>
                      <a:pt x="22" y="417"/>
                    </a:cubicBezTo>
                    <a:cubicBezTo>
                      <a:pt x="25" y="396"/>
                      <a:pt x="21" y="388"/>
                      <a:pt x="16" y="372"/>
                    </a:cubicBezTo>
                    <a:cubicBezTo>
                      <a:pt x="15" y="261"/>
                      <a:pt x="17" y="150"/>
                      <a:pt x="13" y="39"/>
                    </a:cubicBezTo>
                    <a:cubicBezTo>
                      <a:pt x="13" y="35"/>
                      <a:pt x="6" y="36"/>
                      <a:pt x="4" y="33"/>
                    </a:cubicBezTo>
                    <a:cubicBezTo>
                      <a:pt x="2" y="31"/>
                      <a:pt x="2" y="27"/>
                      <a:pt x="1" y="24"/>
                    </a:cubicBezTo>
                    <a:cubicBezTo>
                      <a:pt x="6" y="6"/>
                      <a:pt x="0" y="13"/>
                      <a:pt x="22" y="6"/>
                    </a:cubicBezTo>
                    <a:cubicBezTo>
                      <a:pt x="28" y="4"/>
                      <a:pt x="40" y="0"/>
                      <a:pt x="40" y="0"/>
                    </a:cubicBezTo>
                    <a:cubicBezTo>
                      <a:pt x="49" y="28"/>
                      <a:pt x="38" y="59"/>
                      <a:pt x="34" y="87"/>
                    </a:cubicBezTo>
                    <a:cubicBezTo>
                      <a:pt x="38" y="88"/>
                      <a:pt x="45" y="86"/>
                      <a:pt x="46" y="90"/>
                    </a:cubicBezTo>
                    <a:cubicBezTo>
                      <a:pt x="48" y="96"/>
                      <a:pt x="40" y="108"/>
                      <a:pt x="40" y="108"/>
                    </a:cubicBezTo>
                    <a:cubicBezTo>
                      <a:pt x="41" y="214"/>
                      <a:pt x="71" y="325"/>
                      <a:pt x="37" y="426"/>
                    </a:cubicBezTo>
                    <a:cubicBezTo>
                      <a:pt x="40" y="449"/>
                      <a:pt x="39" y="452"/>
                      <a:pt x="61" y="447"/>
                    </a:cubicBezTo>
                    <a:cubicBezTo>
                      <a:pt x="24" y="391"/>
                      <a:pt x="33" y="300"/>
                      <a:pt x="55" y="234"/>
                    </a:cubicBezTo>
                    <a:cubicBezTo>
                      <a:pt x="50" y="191"/>
                      <a:pt x="39" y="140"/>
                      <a:pt x="64" y="102"/>
                    </a:cubicBezTo>
                    <a:cubicBezTo>
                      <a:pt x="65" y="77"/>
                      <a:pt x="63" y="52"/>
                      <a:pt x="67" y="27"/>
                    </a:cubicBezTo>
                    <a:cubicBezTo>
                      <a:pt x="68" y="22"/>
                      <a:pt x="79" y="29"/>
                      <a:pt x="82" y="33"/>
                    </a:cubicBezTo>
                    <a:cubicBezTo>
                      <a:pt x="80" y="69"/>
                      <a:pt x="80" y="87"/>
                      <a:pt x="70" y="117"/>
                    </a:cubicBezTo>
                    <a:cubicBezTo>
                      <a:pt x="71" y="125"/>
                      <a:pt x="68" y="134"/>
                      <a:pt x="73" y="141"/>
                    </a:cubicBezTo>
                    <a:cubicBezTo>
                      <a:pt x="77" y="146"/>
                      <a:pt x="91" y="147"/>
                      <a:pt x="91" y="147"/>
                    </a:cubicBezTo>
                    <a:cubicBezTo>
                      <a:pt x="94" y="157"/>
                      <a:pt x="100" y="164"/>
                      <a:pt x="103" y="174"/>
                    </a:cubicBezTo>
                    <a:cubicBezTo>
                      <a:pt x="101" y="201"/>
                      <a:pt x="104" y="219"/>
                      <a:pt x="82" y="234"/>
                    </a:cubicBezTo>
                    <a:cubicBezTo>
                      <a:pt x="80" y="237"/>
                      <a:pt x="75" y="240"/>
                      <a:pt x="76" y="243"/>
                    </a:cubicBezTo>
                    <a:cubicBezTo>
                      <a:pt x="79" y="251"/>
                      <a:pt x="94" y="261"/>
                      <a:pt x="94" y="261"/>
                    </a:cubicBezTo>
                    <a:cubicBezTo>
                      <a:pt x="90" y="421"/>
                      <a:pt x="89" y="339"/>
                      <a:pt x="94" y="459"/>
                    </a:cubicBezTo>
                    <a:cubicBezTo>
                      <a:pt x="95" y="487"/>
                      <a:pt x="95" y="515"/>
                      <a:pt x="97" y="543"/>
                    </a:cubicBezTo>
                    <a:cubicBezTo>
                      <a:pt x="98" y="552"/>
                      <a:pt x="106" y="570"/>
                      <a:pt x="106" y="570"/>
                    </a:cubicBezTo>
                    <a:cubicBezTo>
                      <a:pt x="107" y="585"/>
                      <a:pt x="105" y="601"/>
                      <a:pt x="112" y="615"/>
                    </a:cubicBezTo>
                    <a:cubicBezTo>
                      <a:pt x="123" y="638"/>
                      <a:pt x="126" y="634"/>
                      <a:pt x="130" y="660"/>
                    </a:cubicBezTo>
                    <a:cubicBezTo>
                      <a:pt x="133" y="717"/>
                      <a:pt x="133" y="707"/>
                      <a:pt x="145" y="744"/>
                    </a:cubicBezTo>
                    <a:cubicBezTo>
                      <a:pt x="146" y="775"/>
                      <a:pt x="145" y="859"/>
                      <a:pt x="157" y="894"/>
                    </a:cubicBezTo>
                    <a:cubicBezTo>
                      <a:pt x="158" y="903"/>
                      <a:pt x="158" y="912"/>
                      <a:pt x="160" y="921"/>
                    </a:cubicBezTo>
                    <a:cubicBezTo>
                      <a:pt x="161" y="924"/>
                      <a:pt x="165" y="926"/>
                      <a:pt x="166" y="930"/>
                    </a:cubicBezTo>
                    <a:cubicBezTo>
                      <a:pt x="168" y="945"/>
                      <a:pt x="165" y="960"/>
                      <a:pt x="169" y="975"/>
                    </a:cubicBezTo>
                    <a:cubicBezTo>
                      <a:pt x="171" y="982"/>
                      <a:pt x="181" y="980"/>
                      <a:pt x="187" y="984"/>
                    </a:cubicBezTo>
                    <a:cubicBezTo>
                      <a:pt x="193" y="1001"/>
                      <a:pt x="189" y="1002"/>
                      <a:pt x="172" y="1002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411" name="Freeform 227"/>
              <p:cNvSpPr>
                <a:spLocks/>
              </p:cNvSpPr>
              <p:nvPr/>
            </p:nvSpPr>
            <p:spPr bwMode="auto">
              <a:xfrm rot="756602">
                <a:off x="5998" y="1607"/>
                <a:ext cx="84" cy="472"/>
              </a:xfrm>
              <a:custGeom>
                <a:avLst/>
                <a:gdLst>
                  <a:gd name="T0" fmla="*/ 36 w 100"/>
                  <a:gd name="T1" fmla="*/ 0 h 608"/>
                  <a:gd name="T2" fmla="*/ 39 w 100"/>
                  <a:gd name="T3" fmla="*/ 57 h 608"/>
                  <a:gd name="T4" fmla="*/ 48 w 100"/>
                  <a:gd name="T5" fmla="*/ 51 h 608"/>
                  <a:gd name="T6" fmla="*/ 42 w 100"/>
                  <a:gd name="T7" fmla="*/ 42 h 608"/>
                  <a:gd name="T8" fmla="*/ 51 w 100"/>
                  <a:gd name="T9" fmla="*/ 45 h 608"/>
                  <a:gd name="T10" fmla="*/ 45 w 100"/>
                  <a:gd name="T11" fmla="*/ 102 h 608"/>
                  <a:gd name="T12" fmla="*/ 51 w 100"/>
                  <a:gd name="T13" fmla="*/ 135 h 608"/>
                  <a:gd name="T14" fmla="*/ 36 w 100"/>
                  <a:gd name="T15" fmla="*/ 177 h 608"/>
                  <a:gd name="T16" fmla="*/ 42 w 100"/>
                  <a:gd name="T17" fmla="*/ 240 h 608"/>
                  <a:gd name="T18" fmla="*/ 45 w 100"/>
                  <a:gd name="T19" fmla="*/ 213 h 608"/>
                  <a:gd name="T20" fmla="*/ 57 w 100"/>
                  <a:gd name="T21" fmla="*/ 186 h 608"/>
                  <a:gd name="T22" fmla="*/ 45 w 100"/>
                  <a:gd name="T23" fmla="*/ 318 h 608"/>
                  <a:gd name="T24" fmla="*/ 66 w 100"/>
                  <a:gd name="T25" fmla="*/ 345 h 608"/>
                  <a:gd name="T26" fmla="*/ 75 w 100"/>
                  <a:gd name="T27" fmla="*/ 264 h 608"/>
                  <a:gd name="T28" fmla="*/ 69 w 100"/>
                  <a:gd name="T29" fmla="*/ 81 h 608"/>
                  <a:gd name="T30" fmla="*/ 63 w 100"/>
                  <a:gd name="T31" fmla="*/ 63 h 608"/>
                  <a:gd name="T32" fmla="*/ 66 w 100"/>
                  <a:gd name="T33" fmla="*/ 51 h 608"/>
                  <a:gd name="T34" fmla="*/ 75 w 100"/>
                  <a:gd name="T35" fmla="*/ 57 h 608"/>
                  <a:gd name="T36" fmla="*/ 75 w 100"/>
                  <a:gd name="T37" fmla="*/ 126 h 608"/>
                  <a:gd name="T38" fmla="*/ 87 w 100"/>
                  <a:gd name="T39" fmla="*/ 159 h 608"/>
                  <a:gd name="T40" fmla="*/ 81 w 100"/>
                  <a:gd name="T41" fmla="*/ 183 h 608"/>
                  <a:gd name="T42" fmla="*/ 93 w 100"/>
                  <a:gd name="T43" fmla="*/ 375 h 608"/>
                  <a:gd name="T44" fmla="*/ 75 w 100"/>
                  <a:gd name="T45" fmla="*/ 387 h 608"/>
                  <a:gd name="T46" fmla="*/ 87 w 100"/>
                  <a:gd name="T47" fmla="*/ 405 h 608"/>
                  <a:gd name="T48" fmla="*/ 81 w 100"/>
                  <a:gd name="T49" fmla="*/ 423 h 608"/>
                  <a:gd name="T50" fmla="*/ 78 w 100"/>
                  <a:gd name="T51" fmla="*/ 546 h 608"/>
                  <a:gd name="T52" fmla="*/ 42 w 100"/>
                  <a:gd name="T53" fmla="*/ 522 h 608"/>
                  <a:gd name="T54" fmla="*/ 15 w 100"/>
                  <a:gd name="T55" fmla="*/ 450 h 608"/>
                  <a:gd name="T56" fmla="*/ 24 w 100"/>
                  <a:gd name="T57" fmla="*/ 303 h 608"/>
                  <a:gd name="T58" fmla="*/ 21 w 100"/>
                  <a:gd name="T59" fmla="*/ 243 h 608"/>
                  <a:gd name="T60" fmla="*/ 9 w 100"/>
                  <a:gd name="T61" fmla="*/ 216 h 608"/>
                  <a:gd name="T62" fmla="*/ 0 w 100"/>
                  <a:gd name="T63" fmla="*/ 96 h 608"/>
                  <a:gd name="T64" fmla="*/ 3 w 100"/>
                  <a:gd name="T65" fmla="*/ 24 h 608"/>
                  <a:gd name="T66" fmla="*/ 36 w 100"/>
                  <a:gd name="T67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0" h="608">
                    <a:moveTo>
                      <a:pt x="36" y="0"/>
                    </a:moveTo>
                    <a:cubicBezTo>
                      <a:pt x="37" y="19"/>
                      <a:pt x="35" y="38"/>
                      <a:pt x="39" y="57"/>
                    </a:cubicBezTo>
                    <a:cubicBezTo>
                      <a:pt x="40" y="61"/>
                      <a:pt x="47" y="55"/>
                      <a:pt x="48" y="51"/>
                    </a:cubicBezTo>
                    <a:cubicBezTo>
                      <a:pt x="49" y="47"/>
                      <a:pt x="40" y="45"/>
                      <a:pt x="42" y="42"/>
                    </a:cubicBezTo>
                    <a:cubicBezTo>
                      <a:pt x="43" y="39"/>
                      <a:pt x="48" y="44"/>
                      <a:pt x="51" y="45"/>
                    </a:cubicBezTo>
                    <a:cubicBezTo>
                      <a:pt x="57" y="63"/>
                      <a:pt x="51" y="84"/>
                      <a:pt x="45" y="102"/>
                    </a:cubicBezTo>
                    <a:cubicBezTo>
                      <a:pt x="41" y="129"/>
                      <a:pt x="27" y="130"/>
                      <a:pt x="51" y="135"/>
                    </a:cubicBezTo>
                    <a:cubicBezTo>
                      <a:pt x="47" y="152"/>
                      <a:pt x="45" y="163"/>
                      <a:pt x="36" y="177"/>
                    </a:cubicBezTo>
                    <a:cubicBezTo>
                      <a:pt x="41" y="197"/>
                      <a:pt x="37" y="220"/>
                      <a:pt x="42" y="240"/>
                    </a:cubicBezTo>
                    <a:cubicBezTo>
                      <a:pt x="44" y="249"/>
                      <a:pt x="43" y="222"/>
                      <a:pt x="45" y="213"/>
                    </a:cubicBezTo>
                    <a:cubicBezTo>
                      <a:pt x="47" y="203"/>
                      <a:pt x="57" y="186"/>
                      <a:pt x="57" y="186"/>
                    </a:cubicBezTo>
                    <a:cubicBezTo>
                      <a:pt x="52" y="359"/>
                      <a:pt x="65" y="258"/>
                      <a:pt x="45" y="318"/>
                    </a:cubicBezTo>
                    <a:cubicBezTo>
                      <a:pt x="52" y="347"/>
                      <a:pt x="43" y="340"/>
                      <a:pt x="66" y="345"/>
                    </a:cubicBezTo>
                    <a:cubicBezTo>
                      <a:pt x="68" y="320"/>
                      <a:pt x="67" y="289"/>
                      <a:pt x="75" y="264"/>
                    </a:cubicBezTo>
                    <a:cubicBezTo>
                      <a:pt x="72" y="203"/>
                      <a:pt x="73" y="142"/>
                      <a:pt x="69" y="81"/>
                    </a:cubicBezTo>
                    <a:cubicBezTo>
                      <a:pt x="69" y="75"/>
                      <a:pt x="63" y="63"/>
                      <a:pt x="63" y="63"/>
                    </a:cubicBezTo>
                    <a:cubicBezTo>
                      <a:pt x="64" y="59"/>
                      <a:pt x="62" y="53"/>
                      <a:pt x="66" y="51"/>
                    </a:cubicBezTo>
                    <a:cubicBezTo>
                      <a:pt x="69" y="49"/>
                      <a:pt x="74" y="53"/>
                      <a:pt x="75" y="57"/>
                    </a:cubicBezTo>
                    <a:cubicBezTo>
                      <a:pt x="79" y="76"/>
                      <a:pt x="73" y="107"/>
                      <a:pt x="75" y="126"/>
                    </a:cubicBezTo>
                    <a:cubicBezTo>
                      <a:pt x="77" y="143"/>
                      <a:pt x="87" y="148"/>
                      <a:pt x="87" y="159"/>
                    </a:cubicBezTo>
                    <a:cubicBezTo>
                      <a:pt x="88" y="162"/>
                      <a:pt x="81" y="179"/>
                      <a:pt x="81" y="183"/>
                    </a:cubicBezTo>
                    <a:cubicBezTo>
                      <a:pt x="83" y="253"/>
                      <a:pt x="100" y="305"/>
                      <a:pt x="93" y="375"/>
                    </a:cubicBezTo>
                    <a:cubicBezTo>
                      <a:pt x="92" y="382"/>
                      <a:pt x="75" y="387"/>
                      <a:pt x="75" y="387"/>
                    </a:cubicBezTo>
                    <a:cubicBezTo>
                      <a:pt x="79" y="393"/>
                      <a:pt x="83" y="399"/>
                      <a:pt x="87" y="405"/>
                    </a:cubicBezTo>
                    <a:cubicBezTo>
                      <a:pt x="91" y="410"/>
                      <a:pt x="81" y="423"/>
                      <a:pt x="81" y="423"/>
                    </a:cubicBezTo>
                    <a:cubicBezTo>
                      <a:pt x="80" y="464"/>
                      <a:pt x="80" y="505"/>
                      <a:pt x="78" y="546"/>
                    </a:cubicBezTo>
                    <a:cubicBezTo>
                      <a:pt x="76" y="608"/>
                      <a:pt x="62" y="529"/>
                      <a:pt x="42" y="522"/>
                    </a:cubicBezTo>
                    <a:cubicBezTo>
                      <a:pt x="26" y="498"/>
                      <a:pt x="41" y="467"/>
                      <a:pt x="15" y="450"/>
                    </a:cubicBezTo>
                    <a:cubicBezTo>
                      <a:pt x="7" y="426"/>
                      <a:pt x="17" y="324"/>
                      <a:pt x="24" y="303"/>
                    </a:cubicBezTo>
                    <a:cubicBezTo>
                      <a:pt x="23" y="283"/>
                      <a:pt x="24" y="263"/>
                      <a:pt x="21" y="243"/>
                    </a:cubicBezTo>
                    <a:cubicBezTo>
                      <a:pt x="20" y="233"/>
                      <a:pt x="9" y="216"/>
                      <a:pt x="9" y="216"/>
                    </a:cubicBezTo>
                    <a:cubicBezTo>
                      <a:pt x="6" y="176"/>
                      <a:pt x="4" y="136"/>
                      <a:pt x="0" y="96"/>
                    </a:cubicBezTo>
                    <a:cubicBezTo>
                      <a:pt x="1" y="72"/>
                      <a:pt x="0" y="48"/>
                      <a:pt x="3" y="24"/>
                    </a:cubicBezTo>
                    <a:cubicBezTo>
                      <a:pt x="5" y="6"/>
                      <a:pt x="25" y="22"/>
                      <a:pt x="36" y="0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412" name="Freeform 228"/>
              <p:cNvSpPr>
                <a:spLocks/>
              </p:cNvSpPr>
              <p:nvPr/>
            </p:nvSpPr>
            <p:spPr bwMode="auto">
              <a:xfrm rot="756602">
                <a:off x="5760" y="2256"/>
                <a:ext cx="106" cy="544"/>
              </a:xfrm>
              <a:custGeom>
                <a:avLst/>
                <a:gdLst>
                  <a:gd name="T0" fmla="*/ 30 w 126"/>
                  <a:gd name="T1" fmla="*/ 0 h 702"/>
                  <a:gd name="T2" fmla="*/ 27 w 126"/>
                  <a:gd name="T3" fmla="*/ 165 h 702"/>
                  <a:gd name="T4" fmla="*/ 15 w 126"/>
                  <a:gd name="T5" fmla="*/ 141 h 702"/>
                  <a:gd name="T6" fmla="*/ 9 w 126"/>
                  <a:gd name="T7" fmla="*/ 228 h 702"/>
                  <a:gd name="T8" fmla="*/ 0 w 126"/>
                  <a:gd name="T9" fmla="*/ 492 h 702"/>
                  <a:gd name="T10" fmla="*/ 6 w 126"/>
                  <a:gd name="T11" fmla="*/ 483 h 702"/>
                  <a:gd name="T12" fmla="*/ 12 w 126"/>
                  <a:gd name="T13" fmla="*/ 456 h 702"/>
                  <a:gd name="T14" fmla="*/ 120 w 126"/>
                  <a:gd name="T15" fmla="*/ 471 h 702"/>
                  <a:gd name="T16" fmla="*/ 123 w 126"/>
                  <a:gd name="T17" fmla="*/ 702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" h="702">
                    <a:moveTo>
                      <a:pt x="30" y="0"/>
                    </a:moveTo>
                    <a:cubicBezTo>
                      <a:pt x="29" y="55"/>
                      <a:pt x="30" y="110"/>
                      <a:pt x="27" y="165"/>
                    </a:cubicBezTo>
                    <a:cubicBezTo>
                      <a:pt x="26" y="176"/>
                      <a:pt x="15" y="141"/>
                      <a:pt x="15" y="141"/>
                    </a:cubicBezTo>
                    <a:cubicBezTo>
                      <a:pt x="9" y="166"/>
                      <a:pt x="11" y="170"/>
                      <a:pt x="9" y="228"/>
                    </a:cubicBezTo>
                    <a:cubicBezTo>
                      <a:pt x="7" y="286"/>
                      <a:pt x="0" y="450"/>
                      <a:pt x="0" y="492"/>
                    </a:cubicBezTo>
                    <a:cubicBezTo>
                      <a:pt x="5" y="533"/>
                      <a:pt x="1" y="516"/>
                      <a:pt x="6" y="483"/>
                    </a:cubicBezTo>
                    <a:cubicBezTo>
                      <a:pt x="7" y="474"/>
                      <a:pt x="10" y="465"/>
                      <a:pt x="12" y="456"/>
                    </a:cubicBezTo>
                    <a:cubicBezTo>
                      <a:pt x="48" y="463"/>
                      <a:pt x="84" y="464"/>
                      <a:pt x="120" y="471"/>
                    </a:cubicBezTo>
                    <a:cubicBezTo>
                      <a:pt x="126" y="586"/>
                      <a:pt x="123" y="509"/>
                      <a:pt x="123" y="70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413" name="Freeform 229"/>
              <p:cNvSpPr>
                <a:spLocks/>
              </p:cNvSpPr>
              <p:nvPr/>
            </p:nvSpPr>
            <p:spPr bwMode="auto">
              <a:xfrm rot="756602">
                <a:off x="5686" y="2843"/>
                <a:ext cx="305" cy="53"/>
              </a:xfrm>
              <a:custGeom>
                <a:avLst/>
                <a:gdLst>
                  <a:gd name="T0" fmla="*/ 363 w 363"/>
                  <a:gd name="T1" fmla="*/ 69 h 69"/>
                  <a:gd name="T2" fmla="*/ 324 w 363"/>
                  <a:gd name="T3" fmla="*/ 42 h 69"/>
                  <a:gd name="T4" fmla="*/ 243 w 363"/>
                  <a:gd name="T5" fmla="*/ 12 h 69"/>
                  <a:gd name="T6" fmla="*/ 189 w 363"/>
                  <a:gd name="T7" fmla="*/ 0 h 69"/>
                  <a:gd name="T8" fmla="*/ 162 w 363"/>
                  <a:gd name="T9" fmla="*/ 12 h 69"/>
                  <a:gd name="T10" fmla="*/ 0 w 363"/>
                  <a:gd name="T11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3" h="69">
                    <a:moveTo>
                      <a:pt x="363" y="69"/>
                    </a:moveTo>
                    <a:cubicBezTo>
                      <a:pt x="354" y="43"/>
                      <a:pt x="354" y="46"/>
                      <a:pt x="324" y="42"/>
                    </a:cubicBezTo>
                    <a:cubicBezTo>
                      <a:pt x="304" y="12"/>
                      <a:pt x="280" y="14"/>
                      <a:pt x="243" y="12"/>
                    </a:cubicBezTo>
                    <a:cubicBezTo>
                      <a:pt x="224" y="7"/>
                      <a:pt x="205" y="11"/>
                      <a:pt x="189" y="0"/>
                    </a:cubicBezTo>
                    <a:cubicBezTo>
                      <a:pt x="179" y="2"/>
                      <a:pt x="172" y="11"/>
                      <a:pt x="162" y="12"/>
                    </a:cubicBezTo>
                    <a:cubicBezTo>
                      <a:pt x="108" y="15"/>
                      <a:pt x="54" y="12"/>
                      <a:pt x="0" y="1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414" name="Freeform 230"/>
              <p:cNvSpPr>
                <a:spLocks/>
              </p:cNvSpPr>
              <p:nvPr/>
            </p:nvSpPr>
            <p:spPr bwMode="auto">
              <a:xfrm rot="756602">
                <a:off x="5928" y="1609"/>
                <a:ext cx="15" cy="669"/>
              </a:xfrm>
              <a:custGeom>
                <a:avLst/>
                <a:gdLst>
                  <a:gd name="T0" fmla="*/ 3 w 18"/>
                  <a:gd name="T1" fmla="*/ 10 h 862"/>
                  <a:gd name="T2" fmla="*/ 12 w 18"/>
                  <a:gd name="T3" fmla="*/ 394 h 862"/>
                  <a:gd name="T4" fmla="*/ 6 w 18"/>
                  <a:gd name="T5" fmla="*/ 571 h 862"/>
                  <a:gd name="T6" fmla="*/ 3 w 18"/>
                  <a:gd name="T7" fmla="*/ 700 h 862"/>
                  <a:gd name="T8" fmla="*/ 0 w 18"/>
                  <a:gd name="T9" fmla="*/ 862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62">
                    <a:moveTo>
                      <a:pt x="3" y="10"/>
                    </a:moveTo>
                    <a:cubicBezTo>
                      <a:pt x="14" y="390"/>
                      <a:pt x="18" y="0"/>
                      <a:pt x="12" y="394"/>
                    </a:cubicBezTo>
                    <a:cubicBezTo>
                      <a:pt x="14" y="494"/>
                      <a:pt x="7" y="520"/>
                      <a:pt x="6" y="571"/>
                    </a:cubicBezTo>
                    <a:cubicBezTo>
                      <a:pt x="5" y="622"/>
                      <a:pt x="4" y="652"/>
                      <a:pt x="3" y="700"/>
                    </a:cubicBezTo>
                    <a:cubicBezTo>
                      <a:pt x="0" y="852"/>
                      <a:pt x="0" y="798"/>
                      <a:pt x="0" y="86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415" name="Freeform 231"/>
              <p:cNvSpPr>
                <a:spLocks/>
              </p:cNvSpPr>
              <p:nvPr/>
            </p:nvSpPr>
            <p:spPr bwMode="auto">
              <a:xfrm rot="756602">
                <a:off x="5924" y="1617"/>
                <a:ext cx="54" cy="994"/>
              </a:xfrm>
              <a:custGeom>
                <a:avLst/>
                <a:gdLst>
                  <a:gd name="T0" fmla="*/ 1 w 64"/>
                  <a:gd name="T1" fmla="*/ 0 h 1281"/>
                  <a:gd name="T2" fmla="*/ 4 w 64"/>
                  <a:gd name="T3" fmla="*/ 30 h 1281"/>
                  <a:gd name="T4" fmla="*/ 16 w 64"/>
                  <a:gd name="T5" fmla="*/ 33 h 1281"/>
                  <a:gd name="T6" fmla="*/ 13 w 64"/>
                  <a:gd name="T7" fmla="*/ 102 h 1281"/>
                  <a:gd name="T8" fmla="*/ 19 w 64"/>
                  <a:gd name="T9" fmla="*/ 138 h 1281"/>
                  <a:gd name="T10" fmla="*/ 31 w 64"/>
                  <a:gd name="T11" fmla="*/ 141 h 1281"/>
                  <a:gd name="T12" fmla="*/ 25 w 64"/>
                  <a:gd name="T13" fmla="*/ 723 h 1281"/>
                  <a:gd name="T14" fmla="*/ 28 w 64"/>
                  <a:gd name="T15" fmla="*/ 1125 h 1281"/>
                  <a:gd name="T16" fmla="*/ 55 w 64"/>
                  <a:gd name="T17" fmla="*/ 1128 h 1281"/>
                  <a:gd name="T18" fmla="*/ 55 w 64"/>
                  <a:gd name="T19" fmla="*/ 1281 h 1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1281">
                    <a:moveTo>
                      <a:pt x="1" y="0"/>
                    </a:moveTo>
                    <a:cubicBezTo>
                      <a:pt x="2" y="10"/>
                      <a:pt x="0" y="21"/>
                      <a:pt x="4" y="30"/>
                    </a:cubicBezTo>
                    <a:cubicBezTo>
                      <a:pt x="6" y="34"/>
                      <a:pt x="15" y="29"/>
                      <a:pt x="16" y="33"/>
                    </a:cubicBezTo>
                    <a:cubicBezTo>
                      <a:pt x="19" y="56"/>
                      <a:pt x="14" y="79"/>
                      <a:pt x="13" y="102"/>
                    </a:cubicBezTo>
                    <a:cubicBezTo>
                      <a:pt x="15" y="114"/>
                      <a:pt x="14" y="127"/>
                      <a:pt x="19" y="138"/>
                    </a:cubicBezTo>
                    <a:cubicBezTo>
                      <a:pt x="21" y="142"/>
                      <a:pt x="31" y="137"/>
                      <a:pt x="31" y="141"/>
                    </a:cubicBezTo>
                    <a:cubicBezTo>
                      <a:pt x="37" y="481"/>
                      <a:pt x="35" y="511"/>
                      <a:pt x="25" y="723"/>
                    </a:cubicBezTo>
                    <a:cubicBezTo>
                      <a:pt x="26" y="857"/>
                      <a:pt x="18" y="991"/>
                      <a:pt x="28" y="1125"/>
                    </a:cubicBezTo>
                    <a:cubicBezTo>
                      <a:pt x="29" y="1134"/>
                      <a:pt x="53" y="1119"/>
                      <a:pt x="55" y="1128"/>
                    </a:cubicBezTo>
                    <a:cubicBezTo>
                      <a:pt x="64" y="1178"/>
                      <a:pt x="55" y="1230"/>
                      <a:pt x="55" y="1281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93416" name="Group 232"/>
            <p:cNvGrpSpPr>
              <a:grpSpLocks/>
            </p:cNvGrpSpPr>
            <p:nvPr/>
          </p:nvGrpSpPr>
          <p:grpSpPr bwMode="auto">
            <a:xfrm rot="20962122" flipH="1">
              <a:off x="387" y="1056"/>
              <a:ext cx="535" cy="381"/>
              <a:chOff x="3120" y="384"/>
              <a:chExt cx="989" cy="578"/>
            </a:xfrm>
          </p:grpSpPr>
          <p:sp>
            <p:nvSpPr>
              <p:cNvPr id="93417" name="Freeform 233"/>
              <p:cNvSpPr>
                <a:spLocks/>
              </p:cNvSpPr>
              <p:nvPr/>
            </p:nvSpPr>
            <p:spPr bwMode="auto">
              <a:xfrm>
                <a:off x="3120" y="384"/>
                <a:ext cx="989" cy="578"/>
              </a:xfrm>
              <a:custGeom>
                <a:avLst/>
                <a:gdLst>
                  <a:gd name="T0" fmla="*/ 120 w 989"/>
                  <a:gd name="T1" fmla="*/ 359 h 578"/>
                  <a:gd name="T2" fmla="*/ 90 w 989"/>
                  <a:gd name="T3" fmla="*/ 357 h 578"/>
                  <a:gd name="T4" fmla="*/ 41 w 989"/>
                  <a:gd name="T5" fmla="*/ 380 h 578"/>
                  <a:gd name="T6" fmla="*/ 42 w 989"/>
                  <a:gd name="T7" fmla="*/ 349 h 578"/>
                  <a:gd name="T8" fmla="*/ 16 w 989"/>
                  <a:gd name="T9" fmla="*/ 324 h 578"/>
                  <a:gd name="T10" fmla="*/ 82 w 989"/>
                  <a:gd name="T11" fmla="*/ 265 h 578"/>
                  <a:gd name="T12" fmla="*/ 105 w 989"/>
                  <a:gd name="T13" fmla="*/ 229 h 578"/>
                  <a:gd name="T14" fmla="*/ 155 w 989"/>
                  <a:gd name="T15" fmla="*/ 181 h 578"/>
                  <a:gd name="T16" fmla="*/ 218 w 989"/>
                  <a:gd name="T17" fmla="*/ 152 h 578"/>
                  <a:gd name="T18" fmla="*/ 259 w 989"/>
                  <a:gd name="T19" fmla="*/ 49 h 578"/>
                  <a:gd name="T20" fmla="*/ 324 w 989"/>
                  <a:gd name="T21" fmla="*/ 23 h 578"/>
                  <a:gd name="T22" fmla="*/ 412 w 989"/>
                  <a:gd name="T23" fmla="*/ 3 h 578"/>
                  <a:gd name="T24" fmla="*/ 521 w 989"/>
                  <a:gd name="T25" fmla="*/ 10 h 578"/>
                  <a:gd name="T26" fmla="*/ 696 w 989"/>
                  <a:gd name="T27" fmla="*/ 52 h 578"/>
                  <a:gd name="T28" fmla="*/ 771 w 989"/>
                  <a:gd name="T29" fmla="*/ 97 h 578"/>
                  <a:gd name="T30" fmla="*/ 816 w 989"/>
                  <a:gd name="T31" fmla="*/ 162 h 578"/>
                  <a:gd name="T32" fmla="*/ 857 w 989"/>
                  <a:gd name="T33" fmla="*/ 183 h 578"/>
                  <a:gd name="T34" fmla="*/ 957 w 989"/>
                  <a:gd name="T35" fmla="*/ 272 h 578"/>
                  <a:gd name="T36" fmla="*/ 988 w 989"/>
                  <a:gd name="T37" fmla="*/ 317 h 578"/>
                  <a:gd name="T38" fmla="*/ 963 w 989"/>
                  <a:gd name="T39" fmla="*/ 407 h 578"/>
                  <a:gd name="T40" fmla="*/ 926 w 989"/>
                  <a:gd name="T41" fmla="*/ 423 h 578"/>
                  <a:gd name="T42" fmla="*/ 918 w 989"/>
                  <a:gd name="T43" fmla="*/ 450 h 578"/>
                  <a:gd name="T44" fmla="*/ 971 w 989"/>
                  <a:gd name="T45" fmla="*/ 509 h 578"/>
                  <a:gd name="T46" fmla="*/ 929 w 989"/>
                  <a:gd name="T47" fmla="*/ 537 h 578"/>
                  <a:gd name="T48" fmla="*/ 929 w 989"/>
                  <a:gd name="T49" fmla="*/ 541 h 578"/>
                  <a:gd name="T50" fmla="*/ 854 w 989"/>
                  <a:gd name="T51" fmla="*/ 560 h 578"/>
                  <a:gd name="T52" fmla="*/ 774 w 989"/>
                  <a:gd name="T53" fmla="*/ 565 h 578"/>
                  <a:gd name="T54" fmla="*/ 669 w 989"/>
                  <a:gd name="T55" fmla="*/ 481 h 578"/>
                  <a:gd name="T56" fmla="*/ 521 w 989"/>
                  <a:gd name="T57" fmla="*/ 341 h 578"/>
                  <a:gd name="T58" fmla="*/ 450 w 989"/>
                  <a:gd name="T59" fmla="*/ 330 h 578"/>
                  <a:gd name="T60" fmla="*/ 388 w 989"/>
                  <a:gd name="T61" fmla="*/ 330 h 578"/>
                  <a:gd name="T62" fmla="*/ 276 w 989"/>
                  <a:gd name="T63" fmla="*/ 334 h 578"/>
                  <a:gd name="T64" fmla="*/ 156 w 989"/>
                  <a:gd name="T65" fmla="*/ 276 h 578"/>
                  <a:gd name="T66" fmla="*/ 74 w 989"/>
                  <a:gd name="T67" fmla="*/ 356 h 578"/>
                  <a:gd name="T68" fmla="*/ 120 w 989"/>
                  <a:gd name="T69" fmla="*/ 359 h 5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89" h="578">
                    <a:moveTo>
                      <a:pt x="120" y="359"/>
                    </a:moveTo>
                    <a:cubicBezTo>
                      <a:pt x="117" y="350"/>
                      <a:pt x="100" y="357"/>
                      <a:pt x="90" y="357"/>
                    </a:cubicBezTo>
                    <a:cubicBezTo>
                      <a:pt x="80" y="358"/>
                      <a:pt x="41" y="380"/>
                      <a:pt x="41" y="380"/>
                    </a:cubicBezTo>
                    <a:cubicBezTo>
                      <a:pt x="27" y="378"/>
                      <a:pt x="49" y="359"/>
                      <a:pt x="42" y="349"/>
                    </a:cubicBezTo>
                    <a:cubicBezTo>
                      <a:pt x="38" y="340"/>
                      <a:pt x="10" y="338"/>
                      <a:pt x="16" y="324"/>
                    </a:cubicBezTo>
                    <a:cubicBezTo>
                      <a:pt x="0" y="286"/>
                      <a:pt x="49" y="276"/>
                      <a:pt x="82" y="265"/>
                    </a:cubicBezTo>
                    <a:cubicBezTo>
                      <a:pt x="94" y="247"/>
                      <a:pt x="99" y="241"/>
                      <a:pt x="105" y="229"/>
                    </a:cubicBezTo>
                    <a:cubicBezTo>
                      <a:pt x="117" y="215"/>
                      <a:pt x="138" y="190"/>
                      <a:pt x="155" y="181"/>
                    </a:cubicBezTo>
                    <a:cubicBezTo>
                      <a:pt x="167" y="175"/>
                      <a:pt x="203" y="176"/>
                      <a:pt x="218" y="152"/>
                    </a:cubicBezTo>
                    <a:cubicBezTo>
                      <a:pt x="234" y="115"/>
                      <a:pt x="220" y="71"/>
                      <a:pt x="259" y="49"/>
                    </a:cubicBezTo>
                    <a:cubicBezTo>
                      <a:pt x="279" y="37"/>
                      <a:pt x="303" y="24"/>
                      <a:pt x="324" y="23"/>
                    </a:cubicBezTo>
                    <a:cubicBezTo>
                      <a:pt x="348" y="17"/>
                      <a:pt x="380" y="5"/>
                      <a:pt x="412" y="3"/>
                    </a:cubicBezTo>
                    <a:cubicBezTo>
                      <a:pt x="444" y="0"/>
                      <a:pt x="474" y="2"/>
                      <a:pt x="521" y="10"/>
                    </a:cubicBezTo>
                    <a:cubicBezTo>
                      <a:pt x="619" y="35"/>
                      <a:pt x="600" y="25"/>
                      <a:pt x="696" y="52"/>
                    </a:cubicBezTo>
                    <a:cubicBezTo>
                      <a:pt x="702" y="54"/>
                      <a:pt x="765" y="94"/>
                      <a:pt x="771" y="97"/>
                    </a:cubicBezTo>
                    <a:cubicBezTo>
                      <a:pt x="795" y="112"/>
                      <a:pt x="800" y="150"/>
                      <a:pt x="816" y="162"/>
                    </a:cubicBezTo>
                    <a:cubicBezTo>
                      <a:pt x="823" y="170"/>
                      <a:pt x="847" y="177"/>
                      <a:pt x="857" y="183"/>
                    </a:cubicBezTo>
                    <a:cubicBezTo>
                      <a:pt x="883" y="200"/>
                      <a:pt x="934" y="254"/>
                      <a:pt x="957" y="272"/>
                    </a:cubicBezTo>
                    <a:cubicBezTo>
                      <a:pt x="977" y="302"/>
                      <a:pt x="985" y="295"/>
                      <a:pt x="988" y="317"/>
                    </a:cubicBezTo>
                    <a:cubicBezTo>
                      <a:pt x="989" y="340"/>
                      <a:pt x="973" y="389"/>
                      <a:pt x="963" y="407"/>
                    </a:cubicBezTo>
                    <a:cubicBezTo>
                      <a:pt x="951" y="414"/>
                      <a:pt x="939" y="423"/>
                      <a:pt x="926" y="423"/>
                    </a:cubicBezTo>
                    <a:cubicBezTo>
                      <a:pt x="918" y="425"/>
                      <a:pt x="917" y="428"/>
                      <a:pt x="918" y="450"/>
                    </a:cubicBezTo>
                    <a:cubicBezTo>
                      <a:pt x="925" y="464"/>
                      <a:pt x="969" y="494"/>
                      <a:pt x="971" y="509"/>
                    </a:cubicBezTo>
                    <a:cubicBezTo>
                      <a:pt x="973" y="524"/>
                      <a:pt x="936" y="532"/>
                      <a:pt x="929" y="537"/>
                    </a:cubicBezTo>
                    <a:cubicBezTo>
                      <a:pt x="921" y="548"/>
                      <a:pt x="941" y="537"/>
                      <a:pt x="929" y="541"/>
                    </a:cubicBezTo>
                    <a:cubicBezTo>
                      <a:pt x="917" y="545"/>
                      <a:pt x="880" y="556"/>
                      <a:pt x="854" y="560"/>
                    </a:cubicBezTo>
                    <a:cubicBezTo>
                      <a:pt x="828" y="564"/>
                      <a:pt x="805" y="578"/>
                      <a:pt x="774" y="565"/>
                    </a:cubicBezTo>
                    <a:cubicBezTo>
                      <a:pt x="743" y="552"/>
                      <a:pt x="711" y="518"/>
                      <a:pt x="669" y="481"/>
                    </a:cubicBezTo>
                    <a:cubicBezTo>
                      <a:pt x="627" y="444"/>
                      <a:pt x="558" y="366"/>
                      <a:pt x="521" y="341"/>
                    </a:cubicBezTo>
                    <a:cubicBezTo>
                      <a:pt x="484" y="316"/>
                      <a:pt x="472" y="332"/>
                      <a:pt x="450" y="330"/>
                    </a:cubicBezTo>
                    <a:cubicBezTo>
                      <a:pt x="428" y="328"/>
                      <a:pt x="417" y="329"/>
                      <a:pt x="388" y="330"/>
                    </a:cubicBezTo>
                    <a:cubicBezTo>
                      <a:pt x="359" y="331"/>
                      <a:pt x="315" y="343"/>
                      <a:pt x="276" y="334"/>
                    </a:cubicBezTo>
                    <a:cubicBezTo>
                      <a:pt x="237" y="325"/>
                      <a:pt x="190" y="272"/>
                      <a:pt x="156" y="276"/>
                    </a:cubicBezTo>
                    <a:cubicBezTo>
                      <a:pt x="122" y="280"/>
                      <a:pt x="80" y="342"/>
                      <a:pt x="74" y="356"/>
                    </a:cubicBezTo>
                    <a:cubicBezTo>
                      <a:pt x="68" y="370"/>
                      <a:pt x="111" y="359"/>
                      <a:pt x="120" y="359"/>
                    </a:cubicBez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418" name="Freeform 234"/>
              <p:cNvSpPr>
                <a:spLocks/>
              </p:cNvSpPr>
              <p:nvPr/>
            </p:nvSpPr>
            <p:spPr bwMode="auto">
              <a:xfrm rot="756602">
                <a:off x="3309" y="456"/>
                <a:ext cx="765" cy="395"/>
              </a:xfrm>
              <a:custGeom>
                <a:avLst/>
                <a:gdLst>
                  <a:gd name="T0" fmla="*/ 900 w 909"/>
                  <a:gd name="T1" fmla="*/ 464 h 508"/>
                  <a:gd name="T2" fmla="*/ 836 w 909"/>
                  <a:gd name="T3" fmla="*/ 496 h 508"/>
                  <a:gd name="T4" fmla="*/ 812 w 909"/>
                  <a:gd name="T5" fmla="*/ 504 h 508"/>
                  <a:gd name="T6" fmla="*/ 800 w 909"/>
                  <a:gd name="T7" fmla="*/ 508 h 508"/>
                  <a:gd name="T8" fmla="*/ 740 w 909"/>
                  <a:gd name="T9" fmla="*/ 480 h 508"/>
                  <a:gd name="T10" fmla="*/ 664 w 909"/>
                  <a:gd name="T11" fmla="*/ 424 h 508"/>
                  <a:gd name="T12" fmla="*/ 628 w 909"/>
                  <a:gd name="T13" fmla="*/ 400 h 508"/>
                  <a:gd name="T14" fmla="*/ 616 w 909"/>
                  <a:gd name="T15" fmla="*/ 392 h 508"/>
                  <a:gd name="T16" fmla="*/ 560 w 909"/>
                  <a:gd name="T17" fmla="*/ 356 h 508"/>
                  <a:gd name="T18" fmla="*/ 512 w 909"/>
                  <a:gd name="T19" fmla="*/ 328 h 508"/>
                  <a:gd name="T20" fmla="*/ 476 w 909"/>
                  <a:gd name="T21" fmla="*/ 312 h 508"/>
                  <a:gd name="T22" fmla="*/ 448 w 909"/>
                  <a:gd name="T23" fmla="*/ 304 h 508"/>
                  <a:gd name="T24" fmla="*/ 312 w 909"/>
                  <a:gd name="T25" fmla="*/ 308 h 508"/>
                  <a:gd name="T26" fmla="*/ 288 w 909"/>
                  <a:gd name="T27" fmla="*/ 312 h 508"/>
                  <a:gd name="T28" fmla="*/ 284 w 909"/>
                  <a:gd name="T29" fmla="*/ 328 h 508"/>
                  <a:gd name="T30" fmla="*/ 220 w 909"/>
                  <a:gd name="T31" fmla="*/ 340 h 508"/>
                  <a:gd name="T32" fmla="*/ 128 w 909"/>
                  <a:gd name="T33" fmla="*/ 320 h 508"/>
                  <a:gd name="T34" fmla="*/ 144 w 909"/>
                  <a:gd name="T35" fmla="*/ 304 h 508"/>
                  <a:gd name="T36" fmla="*/ 164 w 909"/>
                  <a:gd name="T37" fmla="*/ 268 h 508"/>
                  <a:gd name="T38" fmla="*/ 124 w 909"/>
                  <a:gd name="T39" fmla="*/ 256 h 508"/>
                  <a:gd name="T40" fmla="*/ 120 w 909"/>
                  <a:gd name="T41" fmla="*/ 284 h 508"/>
                  <a:gd name="T42" fmla="*/ 116 w 909"/>
                  <a:gd name="T43" fmla="*/ 312 h 508"/>
                  <a:gd name="T44" fmla="*/ 80 w 909"/>
                  <a:gd name="T45" fmla="*/ 304 h 508"/>
                  <a:gd name="T46" fmla="*/ 0 w 909"/>
                  <a:gd name="T47" fmla="*/ 300 h 508"/>
                  <a:gd name="T48" fmla="*/ 8 w 909"/>
                  <a:gd name="T49" fmla="*/ 288 h 508"/>
                  <a:gd name="T50" fmla="*/ 20 w 909"/>
                  <a:gd name="T51" fmla="*/ 284 h 508"/>
                  <a:gd name="T52" fmla="*/ 24 w 909"/>
                  <a:gd name="T53" fmla="*/ 268 h 508"/>
                  <a:gd name="T54" fmla="*/ 72 w 909"/>
                  <a:gd name="T55" fmla="*/ 200 h 508"/>
                  <a:gd name="T56" fmla="*/ 76 w 909"/>
                  <a:gd name="T57" fmla="*/ 188 h 508"/>
                  <a:gd name="T58" fmla="*/ 60 w 909"/>
                  <a:gd name="T59" fmla="*/ 164 h 508"/>
                  <a:gd name="T60" fmla="*/ 96 w 909"/>
                  <a:gd name="T61" fmla="*/ 96 h 508"/>
                  <a:gd name="T62" fmla="*/ 140 w 909"/>
                  <a:gd name="T63" fmla="*/ 60 h 508"/>
                  <a:gd name="T64" fmla="*/ 164 w 909"/>
                  <a:gd name="T65" fmla="*/ 44 h 508"/>
                  <a:gd name="T66" fmla="*/ 260 w 909"/>
                  <a:gd name="T67" fmla="*/ 16 h 508"/>
                  <a:gd name="T68" fmla="*/ 296 w 909"/>
                  <a:gd name="T69" fmla="*/ 0 h 508"/>
                  <a:gd name="T70" fmla="*/ 564 w 909"/>
                  <a:gd name="T71" fmla="*/ 4 h 508"/>
                  <a:gd name="T72" fmla="*/ 608 w 909"/>
                  <a:gd name="T73" fmla="*/ 24 h 508"/>
                  <a:gd name="T74" fmla="*/ 644 w 909"/>
                  <a:gd name="T75" fmla="*/ 60 h 508"/>
                  <a:gd name="T76" fmla="*/ 652 w 909"/>
                  <a:gd name="T77" fmla="*/ 72 h 508"/>
                  <a:gd name="T78" fmla="*/ 664 w 909"/>
                  <a:gd name="T79" fmla="*/ 80 h 508"/>
                  <a:gd name="T80" fmla="*/ 704 w 909"/>
                  <a:gd name="T81" fmla="*/ 132 h 508"/>
                  <a:gd name="T82" fmla="*/ 736 w 909"/>
                  <a:gd name="T83" fmla="*/ 176 h 508"/>
                  <a:gd name="T84" fmla="*/ 768 w 909"/>
                  <a:gd name="T85" fmla="*/ 168 h 508"/>
                  <a:gd name="T86" fmla="*/ 760 w 909"/>
                  <a:gd name="T87" fmla="*/ 156 h 508"/>
                  <a:gd name="T88" fmla="*/ 748 w 909"/>
                  <a:gd name="T89" fmla="*/ 132 h 508"/>
                  <a:gd name="T90" fmla="*/ 776 w 909"/>
                  <a:gd name="T91" fmla="*/ 152 h 508"/>
                  <a:gd name="T92" fmla="*/ 828 w 909"/>
                  <a:gd name="T93" fmla="*/ 168 h 508"/>
                  <a:gd name="T94" fmla="*/ 840 w 909"/>
                  <a:gd name="T95" fmla="*/ 172 h 508"/>
                  <a:gd name="T96" fmla="*/ 880 w 909"/>
                  <a:gd name="T97" fmla="*/ 200 h 508"/>
                  <a:gd name="T98" fmla="*/ 896 w 909"/>
                  <a:gd name="T99" fmla="*/ 236 h 508"/>
                  <a:gd name="T100" fmla="*/ 880 w 909"/>
                  <a:gd name="T101" fmla="*/ 308 h 508"/>
                  <a:gd name="T102" fmla="*/ 884 w 909"/>
                  <a:gd name="T103" fmla="*/ 332 h 508"/>
                  <a:gd name="T104" fmla="*/ 895 w 909"/>
                  <a:gd name="T105" fmla="*/ 340 h 508"/>
                  <a:gd name="T106" fmla="*/ 886 w 909"/>
                  <a:gd name="T107" fmla="*/ 364 h 508"/>
                  <a:gd name="T108" fmla="*/ 893 w 909"/>
                  <a:gd name="T109" fmla="*/ 389 h 508"/>
                  <a:gd name="T110" fmla="*/ 899 w 909"/>
                  <a:gd name="T111" fmla="*/ 398 h 508"/>
                  <a:gd name="T112" fmla="*/ 872 w 909"/>
                  <a:gd name="T113" fmla="*/ 396 h 508"/>
                  <a:gd name="T114" fmla="*/ 880 w 909"/>
                  <a:gd name="T115" fmla="*/ 444 h 508"/>
                  <a:gd name="T116" fmla="*/ 900 w 909"/>
                  <a:gd name="T117" fmla="*/ 464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09" h="508">
                    <a:moveTo>
                      <a:pt x="900" y="464"/>
                    </a:moveTo>
                    <a:cubicBezTo>
                      <a:pt x="867" y="471"/>
                      <a:pt x="867" y="486"/>
                      <a:pt x="836" y="496"/>
                    </a:cubicBezTo>
                    <a:cubicBezTo>
                      <a:pt x="828" y="499"/>
                      <a:pt x="820" y="501"/>
                      <a:pt x="812" y="504"/>
                    </a:cubicBezTo>
                    <a:cubicBezTo>
                      <a:pt x="808" y="505"/>
                      <a:pt x="800" y="508"/>
                      <a:pt x="800" y="508"/>
                    </a:cubicBezTo>
                    <a:cubicBezTo>
                      <a:pt x="779" y="501"/>
                      <a:pt x="759" y="493"/>
                      <a:pt x="740" y="480"/>
                    </a:cubicBezTo>
                    <a:cubicBezTo>
                      <a:pt x="724" y="456"/>
                      <a:pt x="689" y="443"/>
                      <a:pt x="664" y="424"/>
                    </a:cubicBezTo>
                    <a:cubicBezTo>
                      <a:pt x="664" y="424"/>
                      <a:pt x="634" y="404"/>
                      <a:pt x="628" y="400"/>
                    </a:cubicBezTo>
                    <a:cubicBezTo>
                      <a:pt x="624" y="397"/>
                      <a:pt x="616" y="392"/>
                      <a:pt x="616" y="392"/>
                    </a:cubicBezTo>
                    <a:cubicBezTo>
                      <a:pt x="602" y="371"/>
                      <a:pt x="581" y="367"/>
                      <a:pt x="560" y="356"/>
                    </a:cubicBezTo>
                    <a:cubicBezTo>
                      <a:pt x="546" y="349"/>
                      <a:pt x="526" y="333"/>
                      <a:pt x="512" y="328"/>
                    </a:cubicBezTo>
                    <a:cubicBezTo>
                      <a:pt x="483" y="318"/>
                      <a:pt x="495" y="325"/>
                      <a:pt x="476" y="312"/>
                    </a:cubicBezTo>
                    <a:cubicBezTo>
                      <a:pt x="468" y="287"/>
                      <a:pt x="465" y="303"/>
                      <a:pt x="448" y="304"/>
                    </a:cubicBezTo>
                    <a:cubicBezTo>
                      <a:pt x="403" y="308"/>
                      <a:pt x="357" y="307"/>
                      <a:pt x="312" y="308"/>
                    </a:cubicBezTo>
                    <a:cubicBezTo>
                      <a:pt x="304" y="309"/>
                      <a:pt x="295" y="307"/>
                      <a:pt x="288" y="312"/>
                    </a:cubicBezTo>
                    <a:cubicBezTo>
                      <a:pt x="284" y="315"/>
                      <a:pt x="289" y="325"/>
                      <a:pt x="284" y="328"/>
                    </a:cubicBezTo>
                    <a:cubicBezTo>
                      <a:pt x="270" y="336"/>
                      <a:pt x="237" y="334"/>
                      <a:pt x="220" y="340"/>
                    </a:cubicBezTo>
                    <a:cubicBezTo>
                      <a:pt x="193" y="337"/>
                      <a:pt x="137" y="347"/>
                      <a:pt x="128" y="320"/>
                    </a:cubicBezTo>
                    <a:cubicBezTo>
                      <a:pt x="139" y="288"/>
                      <a:pt x="123" y="325"/>
                      <a:pt x="144" y="304"/>
                    </a:cubicBezTo>
                    <a:cubicBezTo>
                      <a:pt x="158" y="290"/>
                      <a:pt x="159" y="283"/>
                      <a:pt x="164" y="268"/>
                    </a:cubicBezTo>
                    <a:cubicBezTo>
                      <a:pt x="151" y="264"/>
                      <a:pt x="137" y="260"/>
                      <a:pt x="124" y="256"/>
                    </a:cubicBezTo>
                    <a:cubicBezTo>
                      <a:pt x="98" y="262"/>
                      <a:pt x="114" y="265"/>
                      <a:pt x="120" y="284"/>
                    </a:cubicBezTo>
                    <a:cubicBezTo>
                      <a:pt x="119" y="293"/>
                      <a:pt x="123" y="306"/>
                      <a:pt x="116" y="312"/>
                    </a:cubicBezTo>
                    <a:cubicBezTo>
                      <a:pt x="108" y="318"/>
                      <a:pt x="89" y="305"/>
                      <a:pt x="80" y="304"/>
                    </a:cubicBezTo>
                    <a:cubicBezTo>
                      <a:pt x="53" y="302"/>
                      <a:pt x="27" y="301"/>
                      <a:pt x="0" y="300"/>
                    </a:cubicBezTo>
                    <a:cubicBezTo>
                      <a:pt x="3" y="296"/>
                      <a:pt x="4" y="291"/>
                      <a:pt x="8" y="288"/>
                    </a:cubicBezTo>
                    <a:cubicBezTo>
                      <a:pt x="11" y="285"/>
                      <a:pt x="17" y="287"/>
                      <a:pt x="20" y="284"/>
                    </a:cubicBezTo>
                    <a:cubicBezTo>
                      <a:pt x="23" y="280"/>
                      <a:pt x="22" y="273"/>
                      <a:pt x="24" y="268"/>
                    </a:cubicBezTo>
                    <a:cubicBezTo>
                      <a:pt x="35" y="245"/>
                      <a:pt x="51" y="214"/>
                      <a:pt x="72" y="200"/>
                    </a:cubicBezTo>
                    <a:cubicBezTo>
                      <a:pt x="73" y="196"/>
                      <a:pt x="77" y="192"/>
                      <a:pt x="76" y="188"/>
                    </a:cubicBezTo>
                    <a:cubicBezTo>
                      <a:pt x="73" y="179"/>
                      <a:pt x="60" y="164"/>
                      <a:pt x="60" y="164"/>
                    </a:cubicBezTo>
                    <a:cubicBezTo>
                      <a:pt x="69" y="137"/>
                      <a:pt x="65" y="106"/>
                      <a:pt x="96" y="96"/>
                    </a:cubicBezTo>
                    <a:cubicBezTo>
                      <a:pt x="107" y="79"/>
                      <a:pt x="123" y="71"/>
                      <a:pt x="140" y="60"/>
                    </a:cubicBezTo>
                    <a:cubicBezTo>
                      <a:pt x="148" y="55"/>
                      <a:pt x="164" y="44"/>
                      <a:pt x="164" y="44"/>
                    </a:cubicBezTo>
                    <a:cubicBezTo>
                      <a:pt x="174" y="13"/>
                      <a:pt x="234" y="20"/>
                      <a:pt x="260" y="16"/>
                    </a:cubicBezTo>
                    <a:cubicBezTo>
                      <a:pt x="273" y="12"/>
                      <a:pt x="283" y="4"/>
                      <a:pt x="296" y="0"/>
                    </a:cubicBezTo>
                    <a:cubicBezTo>
                      <a:pt x="385" y="1"/>
                      <a:pt x="475" y="2"/>
                      <a:pt x="564" y="4"/>
                    </a:cubicBezTo>
                    <a:cubicBezTo>
                      <a:pt x="580" y="4"/>
                      <a:pt x="608" y="24"/>
                      <a:pt x="608" y="24"/>
                    </a:cubicBezTo>
                    <a:cubicBezTo>
                      <a:pt x="613" y="39"/>
                      <a:pt x="629" y="55"/>
                      <a:pt x="644" y="60"/>
                    </a:cubicBezTo>
                    <a:cubicBezTo>
                      <a:pt x="647" y="64"/>
                      <a:pt x="649" y="69"/>
                      <a:pt x="652" y="72"/>
                    </a:cubicBezTo>
                    <a:cubicBezTo>
                      <a:pt x="655" y="75"/>
                      <a:pt x="661" y="76"/>
                      <a:pt x="664" y="80"/>
                    </a:cubicBezTo>
                    <a:cubicBezTo>
                      <a:pt x="679" y="98"/>
                      <a:pt x="680" y="124"/>
                      <a:pt x="704" y="132"/>
                    </a:cubicBezTo>
                    <a:cubicBezTo>
                      <a:pt x="714" y="147"/>
                      <a:pt x="722" y="166"/>
                      <a:pt x="736" y="176"/>
                    </a:cubicBezTo>
                    <a:cubicBezTo>
                      <a:pt x="746" y="173"/>
                      <a:pt x="761" y="177"/>
                      <a:pt x="768" y="168"/>
                    </a:cubicBezTo>
                    <a:cubicBezTo>
                      <a:pt x="771" y="164"/>
                      <a:pt x="762" y="160"/>
                      <a:pt x="760" y="156"/>
                    </a:cubicBezTo>
                    <a:cubicBezTo>
                      <a:pt x="743" y="123"/>
                      <a:pt x="771" y="166"/>
                      <a:pt x="748" y="132"/>
                    </a:cubicBezTo>
                    <a:cubicBezTo>
                      <a:pt x="758" y="101"/>
                      <a:pt x="766" y="144"/>
                      <a:pt x="776" y="152"/>
                    </a:cubicBezTo>
                    <a:cubicBezTo>
                      <a:pt x="786" y="160"/>
                      <a:pt x="817" y="164"/>
                      <a:pt x="828" y="168"/>
                    </a:cubicBezTo>
                    <a:cubicBezTo>
                      <a:pt x="832" y="169"/>
                      <a:pt x="840" y="172"/>
                      <a:pt x="840" y="172"/>
                    </a:cubicBezTo>
                    <a:cubicBezTo>
                      <a:pt x="856" y="197"/>
                      <a:pt x="843" y="195"/>
                      <a:pt x="880" y="200"/>
                    </a:cubicBezTo>
                    <a:cubicBezTo>
                      <a:pt x="887" y="211"/>
                      <a:pt x="896" y="236"/>
                      <a:pt x="896" y="236"/>
                    </a:cubicBezTo>
                    <a:cubicBezTo>
                      <a:pt x="892" y="283"/>
                      <a:pt x="891" y="276"/>
                      <a:pt x="880" y="308"/>
                    </a:cubicBezTo>
                    <a:cubicBezTo>
                      <a:pt x="881" y="316"/>
                      <a:pt x="879" y="326"/>
                      <a:pt x="884" y="332"/>
                    </a:cubicBezTo>
                    <a:cubicBezTo>
                      <a:pt x="890" y="338"/>
                      <a:pt x="895" y="340"/>
                      <a:pt x="895" y="340"/>
                    </a:cubicBezTo>
                    <a:cubicBezTo>
                      <a:pt x="895" y="345"/>
                      <a:pt x="886" y="356"/>
                      <a:pt x="886" y="364"/>
                    </a:cubicBezTo>
                    <a:cubicBezTo>
                      <a:pt x="886" y="372"/>
                      <a:pt x="891" y="383"/>
                      <a:pt x="893" y="389"/>
                    </a:cubicBezTo>
                    <a:cubicBezTo>
                      <a:pt x="895" y="395"/>
                      <a:pt x="902" y="397"/>
                      <a:pt x="899" y="398"/>
                    </a:cubicBezTo>
                    <a:cubicBezTo>
                      <a:pt x="896" y="399"/>
                      <a:pt x="875" y="388"/>
                      <a:pt x="872" y="396"/>
                    </a:cubicBezTo>
                    <a:cubicBezTo>
                      <a:pt x="861" y="429"/>
                      <a:pt x="859" y="413"/>
                      <a:pt x="880" y="444"/>
                    </a:cubicBezTo>
                    <a:cubicBezTo>
                      <a:pt x="883" y="448"/>
                      <a:pt x="909" y="464"/>
                      <a:pt x="900" y="464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419" name="Freeform 235"/>
              <p:cNvSpPr>
                <a:spLocks/>
              </p:cNvSpPr>
              <p:nvPr/>
            </p:nvSpPr>
            <p:spPr bwMode="auto">
              <a:xfrm rot="756602">
                <a:off x="3913" y="547"/>
                <a:ext cx="69" cy="101"/>
              </a:xfrm>
              <a:custGeom>
                <a:avLst/>
                <a:gdLst>
                  <a:gd name="T0" fmla="*/ 75 w 82"/>
                  <a:gd name="T1" fmla="*/ 130 h 130"/>
                  <a:gd name="T2" fmla="*/ 60 w 82"/>
                  <a:gd name="T3" fmla="*/ 118 h 130"/>
                  <a:gd name="T4" fmla="*/ 59 w 82"/>
                  <a:gd name="T5" fmla="*/ 76 h 130"/>
                  <a:gd name="T6" fmla="*/ 32 w 82"/>
                  <a:gd name="T7" fmla="*/ 75 h 130"/>
                  <a:gd name="T8" fmla="*/ 30 w 82"/>
                  <a:gd name="T9" fmla="*/ 30 h 130"/>
                  <a:gd name="T10" fmla="*/ 8 w 82"/>
                  <a:gd name="T1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130">
                    <a:moveTo>
                      <a:pt x="75" y="130"/>
                    </a:moveTo>
                    <a:cubicBezTo>
                      <a:pt x="82" y="117"/>
                      <a:pt x="77" y="120"/>
                      <a:pt x="60" y="118"/>
                    </a:cubicBezTo>
                    <a:cubicBezTo>
                      <a:pt x="60" y="104"/>
                      <a:pt x="67" y="88"/>
                      <a:pt x="59" y="76"/>
                    </a:cubicBezTo>
                    <a:cubicBezTo>
                      <a:pt x="54" y="68"/>
                      <a:pt x="37" y="83"/>
                      <a:pt x="32" y="75"/>
                    </a:cubicBezTo>
                    <a:cubicBezTo>
                      <a:pt x="24" y="62"/>
                      <a:pt x="31" y="45"/>
                      <a:pt x="30" y="30"/>
                    </a:cubicBezTo>
                    <a:cubicBezTo>
                      <a:pt x="0" y="31"/>
                      <a:pt x="8" y="31"/>
                      <a:pt x="8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420" name="Freeform 236"/>
              <p:cNvSpPr>
                <a:spLocks/>
              </p:cNvSpPr>
              <p:nvPr/>
            </p:nvSpPr>
            <p:spPr bwMode="auto">
              <a:xfrm rot="756602">
                <a:off x="3324" y="561"/>
                <a:ext cx="742" cy="172"/>
              </a:xfrm>
              <a:custGeom>
                <a:avLst/>
                <a:gdLst>
                  <a:gd name="T0" fmla="*/ 882 w 882"/>
                  <a:gd name="T1" fmla="*/ 221 h 221"/>
                  <a:gd name="T2" fmla="*/ 862 w 882"/>
                  <a:gd name="T3" fmla="*/ 206 h 221"/>
                  <a:gd name="T4" fmla="*/ 850 w 882"/>
                  <a:gd name="T5" fmla="*/ 197 h 221"/>
                  <a:gd name="T6" fmla="*/ 807 w 882"/>
                  <a:gd name="T7" fmla="*/ 165 h 221"/>
                  <a:gd name="T8" fmla="*/ 766 w 882"/>
                  <a:gd name="T9" fmla="*/ 140 h 221"/>
                  <a:gd name="T10" fmla="*/ 700 w 882"/>
                  <a:gd name="T11" fmla="*/ 108 h 221"/>
                  <a:gd name="T12" fmla="*/ 610 w 882"/>
                  <a:gd name="T13" fmla="*/ 62 h 221"/>
                  <a:gd name="T14" fmla="*/ 472 w 882"/>
                  <a:gd name="T15" fmla="*/ 27 h 221"/>
                  <a:gd name="T16" fmla="*/ 288 w 882"/>
                  <a:gd name="T17" fmla="*/ 11 h 221"/>
                  <a:gd name="T18" fmla="*/ 33 w 882"/>
                  <a:gd name="T19" fmla="*/ 9 h 221"/>
                  <a:gd name="T20" fmla="*/ 7 w 882"/>
                  <a:gd name="T21" fmla="*/ 41 h 221"/>
                  <a:gd name="T22" fmla="*/ 0 w 882"/>
                  <a:gd name="T23" fmla="*/ 4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2" h="221">
                    <a:moveTo>
                      <a:pt x="882" y="221"/>
                    </a:moveTo>
                    <a:cubicBezTo>
                      <a:pt x="873" y="217"/>
                      <a:pt x="872" y="208"/>
                      <a:pt x="862" y="206"/>
                    </a:cubicBezTo>
                    <a:cubicBezTo>
                      <a:pt x="857" y="202"/>
                      <a:pt x="857" y="198"/>
                      <a:pt x="850" y="197"/>
                    </a:cubicBezTo>
                    <a:cubicBezTo>
                      <a:pt x="842" y="184"/>
                      <a:pt x="821" y="172"/>
                      <a:pt x="807" y="165"/>
                    </a:cubicBezTo>
                    <a:cubicBezTo>
                      <a:pt x="793" y="156"/>
                      <a:pt x="784" y="149"/>
                      <a:pt x="766" y="140"/>
                    </a:cubicBezTo>
                    <a:cubicBezTo>
                      <a:pt x="750" y="132"/>
                      <a:pt x="716" y="116"/>
                      <a:pt x="700" y="108"/>
                    </a:cubicBezTo>
                    <a:cubicBezTo>
                      <a:pt x="674" y="95"/>
                      <a:pt x="645" y="76"/>
                      <a:pt x="610" y="62"/>
                    </a:cubicBezTo>
                    <a:cubicBezTo>
                      <a:pt x="582" y="52"/>
                      <a:pt x="526" y="35"/>
                      <a:pt x="472" y="27"/>
                    </a:cubicBezTo>
                    <a:cubicBezTo>
                      <a:pt x="406" y="17"/>
                      <a:pt x="355" y="13"/>
                      <a:pt x="288" y="11"/>
                    </a:cubicBezTo>
                    <a:cubicBezTo>
                      <a:pt x="207" y="0"/>
                      <a:pt x="98" y="9"/>
                      <a:pt x="33" y="9"/>
                    </a:cubicBezTo>
                    <a:cubicBezTo>
                      <a:pt x="19" y="32"/>
                      <a:pt x="42" y="38"/>
                      <a:pt x="7" y="41"/>
                    </a:cubicBezTo>
                    <a:cubicBezTo>
                      <a:pt x="5" y="41"/>
                      <a:pt x="2" y="41"/>
                      <a:pt x="0" y="41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421" name="Freeform 237"/>
              <p:cNvSpPr>
                <a:spLocks/>
              </p:cNvSpPr>
              <p:nvPr/>
            </p:nvSpPr>
            <p:spPr bwMode="auto">
              <a:xfrm rot="756602">
                <a:off x="3316" y="604"/>
                <a:ext cx="746" cy="152"/>
              </a:xfrm>
              <a:custGeom>
                <a:avLst/>
                <a:gdLst>
                  <a:gd name="T0" fmla="*/ 887 w 887"/>
                  <a:gd name="T1" fmla="*/ 196 h 196"/>
                  <a:gd name="T2" fmla="*/ 810 w 887"/>
                  <a:gd name="T3" fmla="*/ 177 h 196"/>
                  <a:gd name="T4" fmla="*/ 777 w 887"/>
                  <a:gd name="T5" fmla="*/ 147 h 196"/>
                  <a:gd name="T6" fmla="*/ 729 w 887"/>
                  <a:gd name="T7" fmla="*/ 123 h 196"/>
                  <a:gd name="T8" fmla="*/ 717 w 887"/>
                  <a:gd name="T9" fmla="*/ 114 h 196"/>
                  <a:gd name="T10" fmla="*/ 699 w 887"/>
                  <a:gd name="T11" fmla="*/ 105 h 196"/>
                  <a:gd name="T12" fmla="*/ 681 w 887"/>
                  <a:gd name="T13" fmla="*/ 99 h 196"/>
                  <a:gd name="T14" fmla="*/ 648 w 887"/>
                  <a:gd name="T15" fmla="*/ 93 h 196"/>
                  <a:gd name="T16" fmla="*/ 617 w 887"/>
                  <a:gd name="T17" fmla="*/ 87 h 196"/>
                  <a:gd name="T18" fmla="*/ 597 w 887"/>
                  <a:gd name="T19" fmla="*/ 78 h 196"/>
                  <a:gd name="T20" fmla="*/ 582 w 887"/>
                  <a:gd name="T21" fmla="*/ 72 h 196"/>
                  <a:gd name="T22" fmla="*/ 486 w 887"/>
                  <a:gd name="T23" fmla="*/ 63 h 196"/>
                  <a:gd name="T24" fmla="*/ 452 w 887"/>
                  <a:gd name="T25" fmla="*/ 36 h 196"/>
                  <a:gd name="T26" fmla="*/ 386 w 887"/>
                  <a:gd name="T27" fmla="*/ 36 h 196"/>
                  <a:gd name="T28" fmla="*/ 383 w 887"/>
                  <a:gd name="T29" fmla="*/ 25 h 196"/>
                  <a:gd name="T30" fmla="*/ 354 w 887"/>
                  <a:gd name="T31" fmla="*/ 21 h 196"/>
                  <a:gd name="T32" fmla="*/ 0 w 887"/>
                  <a:gd name="T33" fmla="*/ 1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87" h="196">
                    <a:moveTo>
                      <a:pt x="887" y="196"/>
                    </a:moveTo>
                    <a:cubicBezTo>
                      <a:pt x="819" y="194"/>
                      <a:pt x="883" y="179"/>
                      <a:pt x="810" y="177"/>
                    </a:cubicBezTo>
                    <a:cubicBezTo>
                      <a:pt x="809" y="159"/>
                      <a:pt x="795" y="151"/>
                      <a:pt x="777" y="147"/>
                    </a:cubicBezTo>
                    <a:cubicBezTo>
                      <a:pt x="762" y="140"/>
                      <a:pt x="745" y="126"/>
                      <a:pt x="729" y="123"/>
                    </a:cubicBezTo>
                    <a:cubicBezTo>
                      <a:pt x="724" y="119"/>
                      <a:pt x="724" y="115"/>
                      <a:pt x="717" y="114"/>
                    </a:cubicBezTo>
                    <a:cubicBezTo>
                      <a:pt x="711" y="111"/>
                      <a:pt x="706" y="106"/>
                      <a:pt x="699" y="105"/>
                    </a:cubicBezTo>
                    <a:cubicBezTo>
                      <a:pt x="693" y="102"/>
                      <a:pt x="687" y="100"/>
                      <a:pt x="681" y="99"/>
                    </a:cubicBezTo>
                    <a:cubicBezTo>
                      <a:pt x="671" y="94"/>
                      <a:pt x="659" y="94"/>
                      <a:pt x="648" y="93"/>
                    </a:cubicBezTo>
                    <a:cubicBezTo>
                      <a:pt x="639" y="89"/>
                      <a:pt x="627" y="89"/>
                      <a:pt x="617" y="87"/>
                    </a:cubicBezTo>
                    <a:cubicBezTo>
                      <a:pt x="610" y="84"/>
                      <a:pt x="604" y="79"/>
                      <a:pt x="597" y="78"/>
                    </a:cubicBezTo>
                    <a:cubicBezTo>
                      <a:pt x="592" y="74"/>
                      <a:pt x="588" y="73"/>
                      <a:pt x="582" y="72"/>
                    </a:cubicBezTo>
                    <a:cubicBezTo>
                      <a:pt x="550" y="56"/>
                      <a:pt x="537" y="64"/>
                      <a:pt x="486" y="63"/>
                    </a:cubicBezTo>
                    <a:cubicBezTo>
                      <a:pt x="484" y="41"/>
                      <a:pt x="472" y="39"/>
                      <a:pt x="452" y="36"/>
                    </a:cubicBezTo>
                    <a:cubicBezTo>
                      <a:pt x="438" y="36"/>
                      <a:pt x="399" y="38"/>
                      <a:pt x="386" y="36"/>
                    </a:cubicBezTo>
                    <a:cubicBezTo>
                      <a:pt x="384" y="36"/>
                      <a:pt x="384" y="26"/>
                      <a:pt x="383" y="25"/>
                    </a:cubicBezTo>
                    <a:cubicBezTo>
                      <a:pt x="377" y="17"/>
                      <a:pt x="364" y="21"/>
                      <a:pt x="354" y="21"/>
                    </a:cubicBezTo>
                    <a:cubicBezTo>
                      <a:pt x="247" y="0"/>
                      <a:pt x="99" y="15"/>
                      <a:pt x="0" y="15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422" name="Freeform 238"/>
              <p:cNvSpPr>
                <a:spLocks/>
              </p:cNvSpPr>
              <p:nvPr/>
            </p:nvSpPr>
            <p:spPr bwMode="auto">
              <a:xfrm>
                <a:off x="3185" y="631"/>
                <a:ext cx="871" cy="327"/>
              </a:xfrm>
              <a:custGeom>
                <a:avLst/>
                <a:gdLst>
                  <a:gd name="T0" fmla="*/ 871 w 871"/>
                  <a:gd name="T1" fmla="*/ 292 h 327"/>
                  <a:gd name="T2" fmla="*/ 843 w 871"/>
                  <a:gd name="T3" fmla="*/ 300 h 327"/>
                  <a:gd name="T4" fmla="*/ 821 w 871"/>
                  <a:gd name="T5" fmla="*/ 303 h 327"/>
                  <a:gd name="T6" fmla="*/ 808 w 871"/>
                  <a:gd name="T7" fmla="*/ 306 h 327"/>
                  <a:gd name="T8" fmla="*/ 788 w 871"/>
                  <a:gd name="T9" fmla="*/ 314 h 327"/>
                  <a:gd name="T10" fmla="*/ 772 w 871"/>
                  <a:gd name="T11" fmla="*/ 327 h 327"/>
                  <a:gd name="T12" fmla="*/ 671 w 871"/>
                  <a:gd name="T13" fmla="*/ 302 h 327"/>
                  <a:gd name="T14" fmla="*/ 672 w 871"/>
                  <a:gd name="T15" fmla="*/ 288 h 327"/>
                  <a:gd name="T16" fmla="*/ 642 w 871"/>
                  <a:gd name="T17" fmla="*/ 281 h 327"/>
                  <a:gd name="T18" fmla="*/ 627 w 871"/>
                  <a:gd name="T19" fmla="*/ 263 h 327"/>
                  <a:gd name="T20" fmla="*/ 615 w 871"/>
                  <a:gd name="T21" fmla="*/ 251 h 327"/>
                  <a:gd name="T22" fmla="*/ 604 w 871"/>
                  <a:gd name="T23" fmla="*/ 237 h 327"/>
                  <a:gd name="T24" fmla="*/ 585 w 871"/>
                  <a:gd name="T25" fmla="*/ 213 h 327"/>
                  <a:gd name="T26" fmla="*/ 573 w 871"/>
                  <a:gd name="T27" fmla="*/ 192 h 327"/>
                  <a:gd name="T28" fmla="*/ 564 w 871"/>
                  <a:gd name="T29" fmla="*/ 182 h 327"/>
                  <a:gd name="T30" fmla="*/ 554 w 871"/>
                  <a:gd name="T31" fmla="*/ 172 h 327"/>
                  <a:gd name="T32" fmla="*/ 547 w 871"/>
                  <a:gd name="T33" fmla="*/ 162 h 327"/>
                  <a:gd name="T34" fmla="*/ 527 w 871"/>
                  <a:gd name="T35" fmla="*/ 138 h 327"/>
                  <a:gd name="T36" fmla="*/ 503 w 871"/>
                  <a:gd name="T37" fmla="*/ 109 h 327"/>
                  <a:gd name="T38" fmla="*/ 354 w 871"/>
                  <a:gd name="T39" fmla="*/ 75 h 327"/>
                  <a:gd name="T40" fmla="*/ 350 w 871"/>
                  <a:gd name="T41" fmla="*/ 86 h 327"/>
                  <a:gd name="T42" fmla="*/ 318 w 871"/>
                  <a:gd name="T43" fmla="*/ 82 h 327"/>
                  <a:gd name="T44" fmla="*/ 298 w 871"/>
                  <a:gd name="T45" fmla="*/ 88 h 327"/>
                  <a:gd name="T46" fmla="*/ 243 w 871"/>
                  <a:gd name="T47" fmla="*/ 58 h 327"/>
                  <a:gd name="T48" fmla="*/ 199 w 871"/>
                  <a:gd name="T49" fmla="*/ 59 h 327"/>
                  <a:gd name="T50" fmla="*/ 153 w 871"/>
                  <a:gd name="T51" fmla="*/ 28 h 327"/>
                  <a:gd name="T52" fmla="*/ 110 w 871"/>
                  <a:gd name="T53" fmla="*/ 2 h 327"/>
                  <a:gd name="T54" fmla="*/ 107 w 871"/>
                  <a:gd name="T55" fmla="*/ 27 h 327"/>
                  <a:gd name="T56" fmla="*/ 31 w 871"/>
                  <a:gd name="T57" fmla="*/ 10 h 327"/>
                  <a:gd name="T58" fmla="*/ 82 w 871"/>
                  <a:gd name="T59" fmla="*/ 22 h 327"/>
                  <a:gd name="T60" fmla="*/ 62 w 871"/>
                  <a:gd name="T61" fmla="*/ 43 h 327"/>
                  <a:gd name="T62" fmla="*/ 45 w 871"/>
                  <a:gd name="T63" fmla="*/ 49 h 327"/>
                  <a:gd name="T64" fmla="*/ 25 w 871"/>
                  <a:gd name="T65" fmla="*/ 61 h 327"/>
                  <a:gd name="T66" fmla="*/ 17 w 871"/>
                  <a:gd name="T67" fmla="*/ 72 h 327"/>
                  <a:gd name="T68" fmla="*/ 13 w 871"/>
                  <a:gd name="T69" fmla="*/ 110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71" h="327">
                    <a:moveTo>
                      <a:pt x="871" y="292"/>
                    </a:moveTo>
                    <a:cubicBezTo>
                      <a:pt x="867" y="295"/>
                      <a:pt x="848" y="301"/>
                      <a:pt x="843" y="300"/>
                    </a:cubicBezTo>
                    <a:cubicBezTo>
                      <a:pt x="834" y="302"/>
                      <a:pt x="831" y="304"/>
                      <a:pt x="821" y="303"/>
                    </a:cubicBezTo>
                    <a:cubicBezTo>
                      <a:pt x="815" y="302"/>
                      <a:pt x="813" y="301"/>
                      <a:pt x="808" y="306"/>
                    </a:cubicBezTo>
                    <a:cubicBezTo>
                      <a:pt x="805" y="313"/>
                      <a:pt x="795" y="314"/>
                      <a:pt x="788" y="314"/>
                    </a:cubicBezTo>
                    <a:cubicBezTo>
                      <a:pt x="779" y="318"/>
                      <a:pt x="783" y="325"/>
                      <a:pt x="772" y="327"/>
                    </a:cubicBezTo>
                    <a:cubicBezTo>
                      <a:pt x="739" y="318"/>
                      <a:pt x="703" y="314"/>
                      <a:pt x="671" y="302"/>
                    </a:cubicBezTo>
                    <a:cubicBezTo>
                      <a:pt x="666" y="301"/>
                      <a:pt x="675" y="292"/>
                      <a:pt x="672" y="288"/>
                    </a:cubicBezTo>
                    <a:cubicBezTo>
                      <a:pt x="664" y="282"/>
                      <a:pt x="652" y="283"/>
                      <a:pt x="642" y="281"/>
                    </a:cubicBezTo>
                    <a:cubicBezTo>
                      <a:pt x="636" y="272"/>
                      <a:pt x="636" y="270"/>
                      <a:pt x="627" y="263"/>
                    </a:cubicBezTo>
                    <a:cubicBezTo>
                      <a:pt x="622" y="259"/>
                      <a:pt x="619" y="255"/>
                      <a:pt x="615" y="251"/>
                    </a:cubicBezTo>
                    <a:cubicBezTo>
                      <a:pt x="613" y="245"/>
                      <a:pt x="609" y="241"/>
                      <a:pt x="604" y="237"/>
                    </a:cubicBezTo>
                    <a:cubicBezTo>
                      <a:pt x="599" y="229"/>
                      <a:pt x="592" y="220"/>
                      <a:pt x="585" y="213"/>
                    </a:cubicBezTo>
                    <a:cubicBezTo>
                      <a:pt x="583" y="206"/>
                      <a:pt x="578" y="198"/>
                      <a:pt x="573" y="192"/>
                    </a:cubicBezTo>
                    <a:cubicBezTo>
                      <a:pt x="569" y="189"/>
                      <a:pt x="564" y="182"/>
                      <a:pt x="564" y="182"/>
                    </a:cubicBezTo>
                    <a:cubicBezTo>
                      <a:pt x="561" y="176"/>
                      <a:pt x="560" y="175"/>
                      <a:pt x="554" y="172"/>
                    </a:cubicBezTo>
                    <a:cubicBezTo>
                      <a:pt x="552" y="168"/>
                      <a:pt x="551" y="166"/>
                      <a:pt x="547" y="162"/>
                    </a:cubicBezTo>
                    <a:cubicBezTo>
                      <a:pt x="544" y="153"/>
                      <a:pt x="534" y="144"/>
                      <a:pt x="527" y="138"/>
                    </a:cubicBezTo>
                    <a:cubicBezTo>
                      <a:pt x="525" y="128"/>
                      <a:pt x="511" y="115"/>
                      <a:pt x="503" y="109"/>
                    </a:cubicBezTo>
                    <a:cubicBezTo>
                      <a:pt x="454" y="98"/>
                      <a:pt x="404" y="85"/>
                      <a:pt x="354" y="75"/>
                    </a:cubicBezTo>
                    <a:cubicBezTo>
                      <a:pt x="352" y="75"/>
                      <a:pt x="352" y="85"/>
                      <a:pt x="350" y="86"/>
                    </a:cubicBezTo>
                    <a:cubicBezTo>
                      <a:pt x="340" y="91"/>
                      <a:pt x="329" y="83"/>
                      <a:pt x="318" y="82"/>
                    </a:cubicBezTo>
                    <a:cubicBezTo>
                      <a:pt x="308" y="80"/>
                      <a:pt x="306" y="86"/>
                      <a:pt x="298" y="88"/>
                    </a:cubicBezTo>
                    <a:cubicBezTo>
                      <a:pt x="285" y="87"/>
                      <a:pt x="260" y="62"/>
                      <a:pt x="243" y="58"/>
                    </a:cubicBezTo>
                    <a:cubicBezTo>
                      <a:pt x="227" y="54"/>
                      <a:pt x="213" y="64"/>
                      <a:pt x="199" y="59"/>
                    </a:cubicBezTo>
                    <a:cubicBezTo>
                      <a:pt x="199" y="37"/>
                      <a:pt x="174" y="35"/>
                      <a:pt x="153" y="28"/>
                    </a:cubicBezTo>
                    <a:cubicBezTo>
                      <a:pt x="157" y="0"/>
                      <a:pt x="152" y="11"/>
                      <a:pt x="110" y="2"/>
                    </a:cubicBezTo>
                    <a:cubicBezTo>
                      <a:pt x="109" y="11"/>
                      <a:pt x="110" y="18"/>
                      <a:pt x="107" y="27"/>
                    </a:cubicBezTo>
                    <a:cubicBezTo>
                      <a:pt x="86" y="22"/>
                      <a:pt x="52" y="15"/>
                      <a:pt x="31" y="10"/>
                    </a:cubicBezTo>
                    <a:cubicBezTo>
                      <a:pt x="19" y="8"/>
                      <a:pt x="82" y="22"/>
                      <a:pt x="82" y="22"/>
                    </a:cubicBezTo>
                    <a:cubicBezTo>
                      <a:pt x="77" y="35"/>
                      <a:pt x="75" y="37"/>
                      <a:pt x="62" y="43"/>
                    </a:cubicBezTo>
                    <a:cubicBezTo>
                      <a:pt x="56" y="46"/>
                      <a:pt x="45" y="49"/>
                      <a:pt x="45" y="49"/>
                    </a:cubicBezTo>
                    <a:cubicBezTo>
                      <a:pt x="41" y="55"/>
                      <a:pt x="32" y="60"/>
                      <a:pt x="25" y="61"/>
                    </a:cubicBezTo>
                    <a:cubicBezTo>
                      <a:pt x="20" y="64"/>
                      <a:pt x="19" y="66"/>
                      <a:pt x="17" y="72"/>
                    </a:cubicBezTo>
                    <a:cubicBezTo>
                      <a:pt x="14" y="83"/>
                      <a:pt x="0" y="107"/>
                      <a:pt x="13" y="11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423" name="Freeform 239"/>
              <p:cNvSpPr>
                <a:spLocks/>
              </p:cNvSpPr>
              <p:nvPr/>
            </p:nvSpPr>
            <p:spPr bwMode="auto">
              <a:xfrm>
                <a:off x="3177" y="642"/>
                <a:ext cx="308" cy="113"/>
              </a:xfrm>
              <a:custGeom>
                <a:avLst/>
                <a:gdLst>
                  <a:gd name="T0" fmla="*/ 308 w 308"/>
                  <a:gd name="T1" fmla="*/ 82 h 113"/>
                  <a:gd name="T2" fmla="*/ 274 w 308"/>
                  <a:gd name="T3" fmla="*/ 82 h 113"/>
                  <a:gd name="T4" fmla="*/ 259 w 308"/>
                  <a:gd name="T5" fmla="*/ 82 h 113"/>
                  <a:gd name="T6" fmla="*/ 231 w 308"/>
                  <a:gd name="T7" fmla="*/ 80 h 113"/>
                  <a:gd name="T8" fmla="*/ 196 w 308"/>
                  <a:gd name="T9" fmla="*/ 72 h 113"/>
                  <a:gd name="T10" fmla="*/ 188 w 308"/>
                  <a:gd name="T11" fmla="*/ 63 h 113"/>
                  <a:gd name="T12" fmla="*/ 205 w 308"/>
                  <a:gd name="T13" fmla="*/ 80 h 113"/>
                  <a:gd name="T14" fmla="*/ 115 w 308"/>
                  <a:gd name="T15" fmla="*/ 14 h 113"/>
                  <a:gd name="T16" fmla="*/ 25 w 308"/>
                  <a:gd name="T17" fmla="*/ 62 h 113"/>
                  <a:gd name="T18" fmla="*/ 15 w 308"/>
                  <a:gd name="T19" fmla="*/ 92 h 113"/>
                  <a:gd name="T20" fmla="*/ 45 w 308"/>
                  <a:gd name="T21" fmla="*/ 112 h 113"/>
                  <a:gd name="T22" fmla="*/ 9 w 308"/>
                  <a:gd name="T23" fmla="*/ 98 h 113"/>
                  <a:gd name="T24" fmla="*/ 34 w 308"/>
                  <a:gd name="T25" fmla="*/ 47 h 113"/>
                  <a:gd name="T26" fmla="*/ 64 w 308"/>
                  <a:gd name="T27" fmla="*/ 37 h 113"/>
                  <a:gd name="T28" fmla="*/ 110 w 308"/>
                  <a:gd name="T29" fmla="*/ 4 h 113"/>
                  <a:gd name="T30" fmla="*/ 128 w 308"/>
                  <a:gd name="T31" fmla="*/ 6 h 113"/>
                  <a:gd name="T32" fmla="*/ 165 w 308"/>
                  <a:gd name="T33" fmla="*/ 14 h 113"/>
                  <a:gd name="T34" fmla="*/ 175 w 308"/>
                  <a:gd name="T35" fmla="*/ 46 h 113"/>
                  <a:gd name="T36" fmla="*/ 308 w 308"/>
                  <a:gd name="T37" fmla="*/ 8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8" h="113">
                    <a:moveTo>
                      <a:pt x="308" y="82"/>
                    </a:moveTo>
                    <a:cubicBezTo>
                      <a:pt x="285" y="80"/>
                      <a:pt x="296" y="81"/>
                      <a:pt x="274" y="82"/>
                    </a:cubicBezTo>
                    <a:cubicBezTo>
                      <a:pt x="269" y="82"/>
                      <a:pt x="259" y="82"/>
                      <a:pt x="259" y="82"/>
                    </a:cubicBezTo>
                    <a:cubicBezTo>
                      <a:pt x="248" y="89"/>
                      <a:pt x="243" y="79"/>
                      <a:pt x="231" y="80"/>
                    </a:cubicBezTo>
                    <a:cubicBezTo>
                      <a:pt x="221" y="78"/>
                      <a:pt x="203" y="75"/>
                      <a:pt x="196" y="72"/>
                    </a:cubicBezTo>
                    <a:cubicBezTo>
                      <a:pt x="200" y="64"/>
                      <a:pt x="207" y="57"/>
                      <a:pt x="188" y="63"/>
                    </a:cubicBezTo>
                    <a:cubicBezTo>
                      <a:pt x="183" y="62"/>
                      <a:pt x="225" y="73"/>
                      <a:pt x="205" y="80"/>
                    </a:cubicBezTo>
                    <a:cubicBezTo>
                      <a:pt x="193" y="72"/>
                      <a:pt x="145" y="17"/>
                      <a:pt x="115" y="14"/>
                    </a:cubicBezTo>
                    <a:cubicBezTo>
                      <a:pt x="85" y="11"/>
                      <a:pt x="42" y="49"/>
                      <a:pt x="25" y="62"/>
                    </a:cubicBezTo>
                    <a:cubicBezTo>
                      <a:pt x="11" y="74"/>
                      <a:pt x="12" y="84"/>
                      <a:pt x="15" y="92"/>
                    </a:cubicBezTo>
                    <a:cubicBezTo>
                      <a:pt x="18" y="100"/>
                      <a:pt x="46" y="111"/>
                      <a:pt x="45" y="112"/>
                    </a:cubicBezTo>
                    <a:cubicBezTo>
                      <a:pt x="36" y="108"/>
                      <a:pt x="0" y="113"/>
                      <a:pt x="9" y="98"/>
                    </a:cubicBezTo>
                    <a:cubicBezTo>
                      <a:pt x="10" y="88"/>
                      <a:pt x="25" y="57"/>
                      <a:pt x="34" y="47"/>
                    </a:cubicBezTo>
                    <a:cubicBezTo>
                      <a:pt x="42" y="37"/>
                      <a:pt x="51" y="43"/>
                      <a:pt x="64" y="37"/>
                    </a:cubicBezTo>
                    <a:cubicBezTo>
                      <a:pt x="73" y="30"/>
                      <a:pt x="100" y="10"/>
                      <a:pt x="110" y="4"/>
                    </a:cubicBezTo>
                    <a:cubicBezTo>
                      <a:pt x="113" y="0"/>
                      <a:pt x="122" y="6"/>
                      <a:pt x="128" y="6"/>
                    </a:cubicBezTo>
                    <a:cubicBezTo>
                      <a:pt x="143" y="1"/>
                      <a:pt x="152" y="8"/>
                      <a:pt x="165" y="14"/>
                    </a:cubicBezTo>
                    <a:cubicBezTo>
                      <a:pt x="182" y="20"/>
                      <a:pt x="151" y="35"/>
                      <a:pt x="175" y="46"/>
                    </a:cubicBezTo>
                    <a:cubicBezTo>
                      <a:pt x="199" y="57"/>
                      <a:pt x="280" y="74"/>
                      <a:pt x="308" y="82"/>
                    </a:cubicBezTo>
                    <a:close/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93424" name="Freeform 240"/>
            <p:cNvSpPr>
              <a:spLocks/>
            </p:cNvSpPr>
            <p:nvPr/>
          </p:nvSpPr>
          <p:spPr bwMode="auto">
            <a:xfrm flipH="1">
              <a:off x="487" y="1285"/>
              <a:ext cx="203" cy="793"/>
            </a:xfrm>
            <a:custGeom>
              <a:avLst/>
              <a:gdLst>
                <a:gd name="T0" fmla="*/ 0 w 375"/>
                <a:gd name="T1" fmla="*/ 4 h 1204"/>
                <a:gd name="T2" fmla="*/ 3 w 375"/>
                <a:gd name="T3" fmla="*/ 151 h 1204"/>
                <a:gd name="T4" fmla="*/ 33 w 375"/>
                <a:gd name="T5" fmla="*/ 190 h 1204"/>
                <a:gd name="T6" fmla="*/ 42 w 375"/>
                <a:gd name="T7" fmla="*/ 196 h 1204"/>
                <a:gd name="T8" fmla="*/ 75 w 375"/>
                <a:gd name="T9" fmla="*/ 262 h 1204"/>
                <a:gd name="T10" fmla="*/ 93 w 375"/>
                <a:gd name="T11" fmla="*/ 301 h 1204"/>
                <a:gd name="T12" fmla="*/ 114 w 375"/>
                <a:gd name="T13" fmla="*/ 328 h 1204"/>
                <a:gd name="T14" fmla="*/ 126 w 375"/>
                <a:gd name="T15" fmla="*/ 358 h 1204"/>
                <a:gd name="T16" fmla="*/ 162 w 375"/>
                <a:gd name="T17" fmla="*/ 421 h 1204"/>
                <a:gd name="T18" fmla="*/ 174 w 375"/>
                <a:gd name="T19" fmla="*/ 505 h 1204"/>
                <a:gd name="T20" fmla="*/ 177 w 375"/>
                <a:gd name="T21" fmla="*/ 571 h 1204"/>
                <a:gd name="T22" fmla="*/ 162 w 375"/>
                <a:gd name="T23" fmla="*/ 751 h 1204"/>
                <a:gd name="T24" fmla="*/ 138 w 375"/>
                <a:gd name="T25" fmla="*/ 862 h 1204"/>
                <a:gd name="T26" fmla="*/ 117 w 375"/>
                <a:gd name="T27" fmla="*/ 1024 h 1204"/>
                <a:gd name="T28" fmla="*/ 135 w 375"/>
                <a:gd name="T29" fmla="*/ 1150 h 1204"/>
                <a:gd name="T30" fmla="*/ 138 w 375"/>
                <a:gd name="T31" fmla="*/ 1201 h 1204"/>
                <a:gd name="T32" fmla="*/ 141 w 375"/>
                <a:gd name="T33" fmla="*/ 1192 h 1204"/>
                <a:gd name="T34" fmla="*/ 147 w 375"/>
                <a:gd name="T35" fmla="*/ 1168 h 1204"/>
                <a:gd name="T36" fmla="*/ 150 w 375"/>
                <a:gd name="T37" fmla="*/ 1159 h 1204"/>
                <a:gd name="T38" fmla="*/ 177 w 375"/>
                <a:gd name="T39" fmla="*/ 1084 h 1204"/>
                <a:gd name="T40" fmla="*/ 180 w 375"/>
                <a:gd name="T41" fmla="*/ 1063 h 1204"/>
                <a:gd name="T42" fmla="*/ 189 w 375"/>
                <a:gd name="T43" fmla="*/ 1054 h 1204"/>
                <a:gd name="T44" fmla="*/ 204 w 375"/>
                <a:gd name="T45" fmla="*/ 958 h 1204"/>
                <a:gd name="T46" fmla="*/ 225 w 375"/>
                <a:gd name="T47" fmla="*/ 967 h 1204"/>
                <a:gd name="T48" fmla="*/ 249 w 375"/>
                <a:gd name="T49" fmla="*/ 880 h 1204"/>
                <a:gd name="T50" fmla="*/ 267 w 375"/>
                <a:gd name="T51" fmla="*/ 841 h 1204"/>
                <a:gd name="T52" fmla="*/ 282 w 375"/>
                <a:gd name="T53" fmla="*/ 778 h 1204"/>
                <a:gd name="T54" fmla="*/ 306 w 375"/>
                <a:gd name="T55" fmla="*/ 676 h 1204"/>
                <a:gd name="T56" fmla="*/ 327 w 375"/>
                <a:gd name="T57" fmla="*/ 553 h 1204"/>
                <a:gd name="T58" fmla="*/ 348 w 375"/>
                <a:gd name="T59" fmla="*/ 481 h 1204"/>
                <a:gd name="T60" fmla="*/ 363 w 375"/>
                <a:gd name="T61" fmla="*/ 412 h 1204"/>
                <a:gd name="T62" fmla="*/ 375 w 375"/>
                <a:gd name="T63" fmla="*/ 337 h 1204"/>
                <a:gd name="T64" fmla="*/ 282 w 375"/>
                <a:gd name="T65" fmla="*/ 304 h 1204"/>
                <a:gd name="T66" fmla="*/ 186 w 375"/>
                <a:gd name="T67" fmla="*/ 211 h 1204"/>
                <a:gd name="T68" fmla="*/ 87 w 375"/>
                <a:gd name="T69" fmla="*/ 43 h 1204"/>
                <a:gd name="T70" fmla="*/ 54 w 375"/>
                <a:gd name="T71" fmla="*/ 19 h 1204"/>
                <a:gd name="T72" fmla="*/ 0 w 375"/>
                <a:gd name="T73" fmla="*/ 4 h 1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5" h="1204">
                  <a:moveTo>
                    <a:pt x="0" y="4"/>
                  </a:moveTo>
                  <a:cubicBezTo>
                    <a:pt x="1" y="53"/>
                    <a:pt x="1" y="102"/>
                    <a:pt x="3" y="151"/>
                  </a:cubicBezTo>
                  <a:cubicBezTo>
                    <a:pt x="4" y="168"/>
                    <a:pt x="21" y="182"/>
                    <a:pt x="33" y="190"/>
                  </a:cubicBezTo>
                  <a:cubicBezTo>
                    <a:pt x="36" y="192"/>
                    <a:pt x="42" y="196"/>
                    <a:pt x="42" y="196"/>
                  </a:cubicBezTo>
                  <a:cubicBezTo>
                    <a:pt x="56" y="217"/>
                    <a:pt x="53" y="247"/>
                    <a:pt x="75" y="262"/>
                  </a:cubicBezTo>
                  <a:cubicBezTo>
                    <a:pt x="85" y="277"/>
                    <a:pt x="75" y="295"/>
                    <a:pt x="93" y="301"/>
                  </a:cubicBezTo>
                  <a:cubicBezTo>
                    <a:pt x="99" y="311"/>
                    <a:pt x="109" y="318"/>
                    <a:pt x="114" y="328"/>
                  </a:cubicBezTo>
                  <a:cubicBezTo>
                    <a:pt x="119" y="338"/>
                    <a:pt x="119" y="348"/>
                    <a:pt x="126" y="358"/>
                  </a:cubicBezTo>
                  <a:cubicBezTo>
                    <a:pt x="130" y="374"/>
                    <a:pt x="147" y="411"/>
                    <a:pt x="162" y="421"/>
                  </a:cubicBezTo>
                  <a:cubicBezTo>
                    <a:pt x="168" y="445"/>
                    <a:pt x="172" y="480"/>
                    <a:pt x="174" y="505"/>
                  </a:cubicBezTo>
                  <a:cubicBezTo>
                    <a:pt x="176" y="530"/>
                    <a:pt x="179" y="530"/>
                    <a:pt x="177" y="571"/>
                  </a:cubicBezTo>
                  <a:cubicBezTo>
                    <a:pt x="176" y="630"/>
                    <a:pt x="164" y="692"/>
                    <a:pt x="162" y="751"/>
                  </a:cubicBezTo>
                  <a:cubicBezTo>
                    <a:pt x="161" y="785"/>
                    <a:pt x="149" y="828"/>
                    <a:pt x="138" y="862"/>
                  </a:cubicBezTo>
                  <a:cubicBezTo>
                    <a:pt x="134" y="905"/>
                    <a:pt x="117" y="976"/>
                    <a:pt x="117" y="1024"/>
                  </a:cubicBezTo>
                  <a:cubicBezTo>
                    <a:pt x="117" y="1072"/>
                    <a:pt x="132" y="1121"/>
                    <a:pt x="135" y="1150"/>
                  </a:cubicBezTo>
                  <a:cubicBezTo>
                    <a:pt x="135" y="1167"/>
                    <a:pt x="136" y="1184"/>
                    <a:pt x="138" y="1201"/>
                  </a:cubicBezTo>
                  <a:cubicBezTo>
                    <a:pt x="138" y="1204"/>
                    <a:pt x="140" y="1195"/>
                    <a:pt x="141" y="1192"/>
                  </a:cubicBezTo>
                  <a:cubicBezTo>
                    <a:pt x="143" y="1184"/>
                    <a:pt x="144" y="1176"/>
                    <a:pt x="147" y="1168"/>
                  </a:cubicBezTo>
                  <a:cubicBezTo>
                    <a:pt x="148" y="1165"/>
                    <a:pt x="149" y="1162"/>
                    <a:pt x="150" y="1159"/>
                  </a:cubicBezTo>
                  <a:cubicBezTo>
                    <a:pt x="157" y="1135"/>
                    <a:pt x="163" y="1105"/>
                    <a:pt x="177" y="1084"/>
                  </a:cubicBezTo>
                  <a:cubicBezTo>
                    <a:pt x="178" y="1077"/>
                    <a:pt x="177" y="1070"/>
                    <a:pt x="180" y="1063"/>
                  </a:cubicBezTo>
                  <a:cubicBezTo>
                    <a:pt x="182" y="1059"/>
                    <a:pt x="188" y="1058"/>
                    <a:pt x="189" y="1054"/>
                  </a:cubicBezTo>
                  <a:cubicBezTo>
                    <a:pt x="200" y="1024"/>
                    <a:pt x="194" y="989"/>
                    <a:pt x="204" y="958"/>
                  </a:cubicBezTo>
                  <a:cubicBezTo>
                    <a:pt x="218" y="963"/>
                    <a:pt x="210" y="972"/>
                    <a:pt x="225" y="967"/>
                  </a:cubicBezTo>
                  <a:cubicBezTo>
                    <a:pt x="231" y="937"/>
                    <a:pt x="239" y="909"/>
                    <a:pt x="249" y="880"/>
                  </a:cubicBezTo>
                  <a:cubicBezTo>
                    <a:pt x="253" y="867"/>
                    <a:pt x="262" y="855"/>
                    <a:pt x="267" y="841"/>
                  </a:cubicBezTo>
                  <a:cubicBezTo>
                    <a:pt x="274" y="820"/>
                    <a:pt x="275" y="798"/>
                    <a:pt x="282" y="778"/>
                  </a:cubicBezTo>
                  <a:cubicBezTo>
                    <a:pt x="287" y="746"/>
                    <a:pt x="292" y="705"/>
                    <a:pt x="306" y="676"/>
                  </a:cubicBezTo>
                  <a:cubicBezTo>
                    <a:pt x="312" y="636"/>
                    <a:pt x="317" y="592"/>
                    <a:pt x="327" y="553"/>
                  </a:cubicBezTo>
                  <a:cubicBezTo>
                    <a:pt x="331" y="521"/>
                    <a:pt x="342" y="504"/>
                    <a:pt x="348" y="481"/>
                  </a:cubicBezTo>
                  <a:cubicBezTo>
                    <a:pt x="354" y="458"/>
                    <a:pt x="359" y="436"/>
                    <a:pt x="363" y="412"/>
                  </a:cubicBezTo>
                  <a:cubicBezTo>
                    <a:pt x="367" y="387"/>
                    <a:pt x="372" y="362"/>
                    <a:pt x="375" y="337"/>
                  </a:cubicBezTo>
                  <a:cubicBezTo>
                    <a:pt x="369" y="320"/>
                    <a:pt x="319" y="310"/>
                    <a:pt x="282" y="304"/>
                  </a:cubicBezTo>
                  <a:cubicBezTo>
                    <a:pt x="251" y="283"/>
                    <a:pt x="212" y="257"/>
                    <a:pt x="186" y="211"/>
                  </a:cubicBezTo>
                  <a:cubicBezTo>
                    <a:pt x="174" y="177"/>
                    <a:pt x="109" y="75"/>
                    <a:pt x="87" y="43"/>
                  </a:cubicBezTo>
                  <a:cubicBezTo>
                    <a:pt x="85" y="28"/>
                    <a:pt x="65" y="25"/>
                    <a:pt x="54" y="19"/>
                  </a:cubicBezTo>
                  <a:cubicBezTo>
                    <a:pt x="32" y="7"/>
                    <a:pt x="26" y="0"/>
                    <a:pt x="0" y="4"/>
                  </a:cubicBezTo>
                  <a:close/>
                </a:path>
              </a:pathLst>
            </a:custGeom>
            <a:solidFill>
              <a:srgbClr val="333333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425" name="Freeform 241"/>
            <p:cNvSpPr>
              <a:spLocks/>
            </p:cNvSpPr>
            <p:nvPr/>
          </p:nvSpPr>
          <p:spPr bwMode="auto">
            <a:xfrm rot="1065368" flipH="1">
              <a:off x="823" y="1396"/>
              <a:ext cx="49" cy="73"/>
            </a:xfrm>
            <a:custGeom>
              <a:avLst/>
              <a:gdLst>
                <a:gd name="T0" fmla="*/ 43 w 71"/>
                <a:gd name="T1" fmla="*/ 0 h 154"/>
                <a:gd name="T2" fmla="*/ 55 w 71"/>
                <a:gd name="T3" fmla="*/ 36 h 154"/>
                <a:gd name="T4" fmla="*/ 62 w 71"/>
                <a:gd name="T5" fmla="*/ 97 h 154"/>
                <a:gd name="T6" fmla="*/ 0 w 71"/>
                <a:gd name="T7" fmla="*/ 154 h 154"/>
                <a:gd name="T8" fmla="*/ 49 w 71"/>
                <a:gd name="T9" fmla="*/ 101 h 154"/>
                <a:gd name="T10" fmla="*/ 55 w 71"/>
                <a:gd name="T11" fmla="*/ 59 h 154"/>
                <a:gd name="T12" fmla="*/ 37 w 71"/>
                <a:gd name="T13" fmla="*/ 33 h 154"/>
                <a:gd name="T14" fmla="*/ 43 w 71"/>
                <a:gd name="T15" fmla="*/ 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1" h="154">
                  <a:moveTo>
                    <a:pt x="43" y="0"/>
                  </a:moveTo>
                  <a:cubicBezTo>
                    <a:pt x="46" y="16"/>
                    <a:pt x="47" y="23"/>
                    <a:pt x="55" y="36"/>
                  </a:cubicBezTo>
                  <a:cubicBezTo>
                    <a:pt x="53" y="53"/>
                    <a:pt x="71" y="83"/>
                    <a:pt x="62" y="97"/>
                  </a:cubicBezTo>
                  <a:cubicBezTo>
                    <a:pt x="59" y="146"/>
                    <a:pt x="12" y="119"/>
                    <a:pt x="0" y="154"/>
                  </a:cubicBezTo>
                  <a:cubicBezTo>
                    <a:pt x="0" y="154"/>
                    <a:pt x="45" y="114"/>
                    <a:pt x="49" y="101"/>
                  </a:cubicBezTo>
                  <a:cubicBezTo>
                    <a:pt x="51" y="87"/>
                    <a:pt x="59" y="72"/>
                    <a:pt x="55" y="59"/>
                  </a:cubicBezTo>
                  <a:cubicBezTo>
                    <a:pt x="58" y="46"/>
                    <a:pt x="41" y="45"/>
                    <a:pt x="37" y="33"/>
                  </a:cubicBezTo>
                  <a:cubicBezTo>
                    <a:pt x="41" y="8"/>
                    <a:pt x="38" y="19"/>
                    <a:pt x="43" y="0"/>
                  </a:cubicBezTo>
                  <a:close/>
                </a:path>
              </a:pathLst>
            </a:custGeom>
            <a:solidFill>
              <a:srgbClr val="000000"/>
            </a:solidFill>
            <a:ln w="9525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426" name="Freeform 242"/>
            <p:cNvSpPr>
              <a:spLocks/>
            </p:cNvSpPr>
            <p:nvPr/>
          </p:nvSpPr>
          <p:spPr bwMode="auto">
            <a:xfrm flipH="1">
              <a:off x="843" y="1347"/>
              <a:ext cx="187" cy="176"/>
            </a:xfrm>
            <a:custGeom>
              <a:avLst/>
              <a:gdLst>
                <a:gd name="T0" fmla="*/ 289 w 369"/>
                <a:gd name="T1" fmla="*/ 0 h 348"/>
                <a:gd name="T2" fmla="*/ 253 w 369"/>
                <a:gd name="T3" fmla="*/ 18 h 348"/>
                <a:gd name="T4" fmla="*/ 213 w 369"/>
                <a:gd name="T5" fmla="*/ 56 h 348"/>
                <a:gd name="T6" fmla="*/ 131 w 369"/>
                <a:gd name="T7" fmla="*/ 96 h 348"/>
                <a:gd name="T8" fmla="*/ 55 w 369"/>
                <a:gd name="T9" fmla="*/ 136 h 348"/>
                <a:gd name="T10" fmla="*/ 25 w 369"/>
                <a:gd name="T11" fmla="*/ 156 h 348"/>
                <a:gd name="T12" fmla="*/ 7 w 369"/>
                <a:gd name="T13" fmla="*/ 164 h 348"/>
                <a:gd name="T14" fmla="*/ 7 w 369"/>
                <a:gd name="T15" fmla="*/ 216 h 348"/>
                <a:gd name="T16" fmla="*/ 17 w 369"/>
                <a:gd name="T17" fmla="*/ 240 h 348"/>
                <a:gd name="T18" fmla="*/ 31 w 369"/>
                <a:gd name="T19" fmla="*/ 272 h 348"/>
                <a:gd name="T20" fmla="*/ 47 w 369"/>
                <a:gd name="T21" fmla="*/ 290 h 348"/>
                <a:gd name="T22" fmla="*/ 79 w 369"/>
                <a:gd name="T23" fmla="*/ 322 h 348"/>
                <a:gd name="T24" fmla="*/ 97 w 369"/>
                <a:gd name="T25" fmla="*/ 330 h 348"/>
                <a:gd name="T26" fmla="*/ 115 w 369"/>
                <a:gd name="T27" fmla="*/ 348 h 348"/>
                <a:gd name="T28" fmla="*/ 231 w 369"/>
                <a:gd name="T29" fmla="*/ 346 h 348"/>
                <a:gd name="T30" fmla="*/ 243 w 369"/>
                <a:gd name="T31" fmla="*/ 342 h 348"/>
                <a:gd name="T32" fmla="*/ 259 w 369"/>
                <a:gd name="T33" fmla="*/ 326 h 348"/>
                <a:gd name="T34" fmla="*/ 269 w 369"/>
                <a:gd name="T35" fmla="*/ 308 h 348"/>
                <a:gd name="T36" fmla="*/ 271 w 369"/>
                <a:gd name="T37" fmla="*/ 254 h 348"/>
                <a:gd name="T38" fmla="*/ 287 w 369"/>
                <a:gd name="T39" fmla="*/ 230 h 348"/>
                <a:gd name="T40" fmla="*/ 301 w 369"/>
                <a:gd name="T41" fmla="*/ 206 h 348"/>
                <a:gd name="T42" fmla="*/ 321 w 369"/>
                <a:gd name="T43" fmla="*/ 212 h 348"/>
                <a:gd name="T44" fmla="*/ 333 w 369"/>
                <a:gd name="T45" fmla="*/ 216 h 348"/>
                <a:gd name="T46" fmla="*/ 343 w 369"/>
                <a:gd name="T47" fmla="*/ 208 h 348"/>
                <a:gd name="T48" fmla="*/ 355 w 369"/>
                <a:gd name="T49" fmla="*/ 200 h 348"/>
                <a:gd name="T50" fmla="*/ 369 w 369"/>
                <a:gd name="T51" fmla="*/ 184 h 348"/>
                <a:gd name="T52" fmla="*/ 347 w 369"/>
                <a:gd name="T53" fmla="*/ 138 h 348"/>
                <a:gd name="T54" fmla="*/ 331 w 369"/>
                <a:gd name="T55" fmla="*/ 90 h 348"/>
                <a:gd name="T56" fmla="*/ 313 w 369"/>
                <a:gd name="T57" fmla="*/ 78 h 348"/>
                <a:gd name="T58" fmla="*/ 307 w 369"/>
                <a:gd name="T59" fmla="*/ 74 h 348"/>
                <a:gd name="T60" fmla="*/ 291 w 369"/>
                <a:gd name="T61" fmla="*/ 48 h 348"/>
                <a:gd name="T62" fmla="*/ 281 w 369"/>
                <a:gd name="T63" fmla="*/ 16 h 348"/>
                <a:gd name="T64" fmla="*/ 289 w 369"/>
                <a:gd name="T65" fmla="*/ 0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369" h="348">
                  <a:moveTo>
                    <a:pt x="289" y="0"/>
                  </a:moveTo>
                  <a:cubicBezTo>
                    <a:pt x="276" y="4"/>
                    <a:pt x="266" y="14"/>
                    <a:pt x="253" y="18"/>
                  </a:cubicBezTo>
                  <a:cubicBezTo>
                    <a:pt x="239" y="29"/>
                    <a:pt x="229" y="43"/>
                    <a:pt x="213" y="56"/>
                  </a:cubicBezTo>
                  <a:cubicBezTo>
                    <a:pt x="207" y="73"/>
                    <a:pt x="148" y="92"/>
                    <a:pt x="131" y="96"/>
                  </a:cubicBezTo>
                  <a:cubicBezTo>
                    <a:pt x="101" y="116"/>
                    <a:pt x="87" y="118"/>
                    <a:pt x="55" y="136"/>
                  </a:cubicBezTo>
                  <a:cubicBezTo>
                    <a:pt x="45" y="142"/>
                    <a:pt x="35" y="149"/>
                    <a:pt x="25" y="156"/>
                  </a:cubicBezTo>
                  <a:cubicBezTo>
                    <a:pt x="20" y="160"/>
                    <a:pt x="7" y="164"/>
                    <a:pt x="7" y="164"/>
                  </a:cubicBezTo>
                  <a:cubicBezTo>
                    <a:pt x="0" y="184"/>
                    <a:pt x="2" y="176"/>
                    <a:pt x="7" y="216"/>
                  </a:cubicBezTo>
                  <a:cubicBezTo>
                    <a:pt x="8" y="225"/>
                    <a:pt x="17" y="240"/>
                    <a:pt x="17" y="240"/>
                  </a:cubicBezTo>
                  <a:cubicBezTo>
                    <a:pt x="19" y="255"/>
                    <a:pt x="20" y="261"/>
                    <a:pt x="31" y="272"/>
                  </a:cubicBezTo>
                  <a:cubicBezTo>
                    <a:pt x="33" y="279"/>
                    <a:pt x="40" y="288"/>
                    <a:pt x="47" y="290"/>
                  </a:cubicBezTo>
                  <a:cubicBezTo>
                    <a:pt x="55" y="302"/>
                    <a:pt x="68" y="313"/>
                    <a:pt x="79" y="322"/>
                  </a:cubicBezTo>
                  <a:cubicBezTo>
                    <a:pt x="84" y="326"/>
                    <a:pt x="97" y="330"/>
                    <a:pt x="97" y="330"/>
                  </a:cubicBezTo>
                  <a:cubicBezTo>
                    <a:pt x="102" y="338"/>
                    <a:pt x="108" y="342"/>
                    <a:pt x="115" y="348"/>
                  </a:cubicBezTo>
                  <a:cubicBezTo>
                    <a:pt x="154" y="347"/>
                    <a:pt x="192" y="348"/>
                    <a:pt x="231" y="346"/>
                  </a:cubicBezTo>
                  <a:cubicBezTo>
                    <a:pt x="235" y="346"/>
                    <a:pt x="243" y="342"/>
                    <a:pt x="243" y="342"/>
                  </a:cubicBezTo>
                  <a:cubicBezTo>
                    <a:pt x="248" y="335"/>
                    <a:pt x="254" y="332"/>
                    <a:pt x="259" y="326"/>
                  </a:cubicBezTo>
                  <a:cubicBezTo>
                    <a:pt x="264" y="321"/>
                    <a:pt x="265" y="314"/>
                    <a:pt x="269" y="308"/>
                  </a:cubicBezTo>
                  <a:cubicBezTo>
                    <a:pt x="270" y="290"/>
                    <a:pt x="268" y="272"/>
                    <a:pt x="271" y="254"/>
                  </a:cubicBezTo>
                  <a:cubicBezTo>
                    <a:pt x="272" y="244"/>
                    <a:pt x="287" y="230"/>
                    <a:pt x="287" y="230"/>
                  </a:cubicBezTo>
                  <a:cubicBezTo>
                    <a:pt x="289" y="219"/>
                    <a:pt x="290" y="210"/>
                    <a:pt x="301" y="206"/>
                  </a:cubicBezTo>
                  <a:cubicBezTo>
                    <a:pt x="313" y="209"/>
                    <a:pt x="306" y="207"/>
                    <a:pt x="321" y="212"/>
                  </a:cubicBezTo>
                  <a:cubicBezTo>
                    <a:pt x="325" y="213"/>
                    <a:pt x="333" y="216"/>
                    <a:pt x="333" y="216"/>
                  </a:cubicBezTo>
                  <a:cubicBezTo>
                    <a:pt x="347" y="211"/>
                    <a:pt x="332" y="218"/>
                    <a:pt x="343" y="208"/>
                  </a:cubicBezTo>
                  <a:cubicBezTo>
                    <a:pt x="347" y="205"/>
                    <a:pt x="355" y="200"/>
                    <a:pt x="355" y="200"/>
                  </a:cubicBezTo>
                  <a:cubicBezTo>
                    <a:pt x="359" y="193"/>
                    <a:pt x="365" y="191"/>
                    <a:pt x="369" y="184"/>
                  </a:cubicBezTo>
                  <a:cubicBezTo>
                    <a:pt x="367" y="169"/>
                    <a:pt x="364" y="144"/>
                    <a:pt x="347" y="138"/>
                  </a:cubicBezTo>
                  <a:cubicBezTo>
                    <a:pt x="337" y="123"/>
                    <a:pt x="347" y="100"/>
                    <a:pt x="331" y="90"/>
                  </a:cubicBezTo>
                  <a:cubicBezTo>
                    <a:pt x="325" y="86"/>
                    <a:pt x="319" y="82"/>
                    <a:pt x="313" y="78"/>
                  </a:cubicBezTo>
                  <a:cubicBezTo>
                    <a:pt x="311" y="77"/>
                    <a:pt x="307" y="74"/>
                    <a:pt x="307" y="74"/>
                  </a:cubicBezTo>
                  <a:cubicBezTo>
                    <a:pt x="303" y="61"/>
                    <a:pt x="299" y="59"/>
                    <a:pt x="291" y="48"/>
                  </a:cubicBezTo>
                  <a:cubicBezTo>
                    <a:pt x="287" y="37"/>
                    <a:pt x="281" y="28"/>
                    <a:pt x="281" y="16"/>
                  </a:cubicBezTo>
                  <a:cubicBezTo>
                    <a:pt x="283" y="10"/>
                    <a:pt x="286" y="6"/>
                    <a:pt x="289" y="0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427" name="Freeform 243"/>
            <p:cNvSpPr>
              <a:spLocks/>
            </p:cNvSpPr>
            <p:nvPr/>
          </p:nvSpPr>
          <p:spPr bwMode="auto">
            <a:xfrm flipH="1">
              <a:off x="758" y="2785"/>
              <a:ext cx="107" cy="179"/>
            </a:xfrm>
            <a:custGeom>
              <a:avLst/>
              <a:gdLst>
                <a:gd name="T0" fmla="*/ 140 w 210"/>
                <a:gd name="T1" fmla="*/ 0 h 355"/>
                <a:gd name="T2" fmla="*/ 162 w 210"/>
                <a:gd name="T3" fmla="*/ 96 h 355"/>
                <a:gd name="T4" fmla="*/ 180 w 210"/>
                <a:gd name="T5" fmla="*/ 128 h 355"/>
                <a:gd name="T6" fmla="*/ 190 w 210"/>
                <a:gd name="T7" fmla="*/ 144 h 355"/>
                <a:gd name="T8" fmla="*/ 188 w 210"/>
                <a:gd name="T9" fmla="*/ 228 h 355"/>
                <a:gd name="T10" fmla="*/ 168 w 210"/>
                <a:gd name="T11" fmla="*/ 230 h 355"/>
                <a:gd name="T12" fmla="*/ 156 w 210"/>
                <a:gd name="T13" fmla="*/ 234 h 355"/>
                <a:gd name="T14" fmla="*/ 88 w 210"/>
                <a:gd name="T15" fmla="*/ 280 h 355"/>
                <a:gd name="T16" fmla="*/ 4 w 210"/>
                <a:gd name="T17" fmla="*/ 284 h 355"/>
                <a:gd name="T18" fmla="*/ 16 w 210"/>
                <a:gd name="T19" fmla="*/ 290 h 355"/>
                <a:gd name="T20" fmla="*/ 52 w 210"/>
                <a:gd name="T21" fmla="*/ 298 h 355"/>
                <a:gd name="T22" fmla="*/ 112 w 210"/>
                <a:gd name="T23" fmla="*/ 332 h 355"/>
                <a:gd name="T24" fmla="*/ 168 w 210"/>
                <a:gd name="T25" fmla="*/ 318 h 355"/>
                <a:gd name="T26" fmla="*/ 202 w 210"/>
                <a:gd name="T27" fmla="*/ 312 h 355"/>
                <a:gd name="T28" fmla="*/ 210 w 210"/>
                <a:gd name="T29" fmla="*/ 284 h 355"/>
                <a:gd name="T30" fmla="*/ 208 w 210"/>
                <a:gd name="T31" fmla="*/ 148 h 355"/>
                <a:gd name="T32" fmla="*/ 188 w 210"/>
                <a:gd name="T33" fmla="*/ 112 h 355"/>
                <a:gd name="T34" fmla="*/ 168 w 210"/>
                <a:gd name="T35" fmla="*/ 68 h 355"/>
                <a:gd name="T36" fmla="*/ 154 w 210"/>
                <a:gd name="T37" fmla="*/ 18 h 355"/>
                <a:gd name="T38" fmla="*/ 140 w 210"/>
                <a:gd name="T39" fmla="*/ 0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10" h="355">
                  <a:moveTo>
                    <a:pt x="140" y="0"/>
                  </a:moveTo>
                  <a:cubicBezTo>
                    <a:pt x="142" y="77"/>
                    <a:pt x="135" y="52"/>
                    <a:pt x="162" y="96"/>
                  </a:cubicBezTo>
                  <a:cubicBezTo>
                    <a:pt x="169" y="107"/>
                    <a:pt x="174" y="117"/>
                    <a:pt x="180" y="128"/>
                  </a:cubicBezTo>
                  <a:cubicBezTo>
                    <a:pt x="183" y="134"/>
                    <a:pt x="190" y="144"/>
                    <a:pt x="190" y="144"/>
                  </a:cubicBezTo>
                  <a:cubicBezTo>
                    <a:pt x="189" y="172"/>
                    <a:pt x="195" y="201"/>
                    <a:pt x="188" y="228"/>
                  </a:cubicBezTo>
                  <a:cubicBezTo>
                    <a:pt x="186" y="234"/>
                    <a:pt x="175" y="229"/>
                    <a:pt x="168" y="230"/>
                  </a:cubicBezTo>
                  <a:cubicBezTo>
                    <a:pt x="164" y="231"/>
                    <a:pt x="156" y="234"/>
                    <a:pt x="156" y="234"/>
                  </a:cubicBezTo>
                  <a:cubicBezTo>
                    <a:pt x="130" y="260"/>
                    <a:pt x="131" y="275"/>
                    <a:pt x="88" y="280"/>
                  </a:cubicBezTo>
                  <a:cubicBezTo>
                    <a:pt x="54" y="291"/>
                    <a:pt x="120" y="270"/>
                    <a:pt x="4" y="284"/>
                  </a:cubicBezTo>
                  <a:cubicBezTo>
                    <a:pt x="0" y="285"/>
                    <a:pt x="12" y="288"/>
                    <a:pt x="16" y="290"/>
                  </a:cubicBezTo>
                  <a:cubicBezTo>
                    <a:pt x="28" y="295"/>
                    <a:pt x="40" y="296"/>
                    <a:pt x="52" y="298"/>
                  </a:cubicBezTo>
                  <a:cubicBezTo>
                    <a:pt x="55" y="355"/>
                    <a:pt x="52" y="335"/>
                    <a:pt x="112" y="332"/>
                  </a:cubicBezTo>
                  <a:cubicBezTo>
                    <a:pt x="129" y="320"/>
                    <a:pt x="148" y="320"/>
                    <a:pt x="168" y="318"/>
                  </a:cubicBezTo>
                  <a:cubicBezTo>
                    <a:pt x="179" y="314"/>
                    <a:pt x="191" y="316"/>
                    <a:pt x="202" y="312"/>
                  </a:cubicBezTo>
                  <a:cubicBezTo>
                    <a:pt x="205" y="301"/>
                    <a:pt x="208" y="296"/>
                    <a:pt x="210" y="284"/>
                  </a:cubicBezTo>
                  <a:cubicBezTo>
                    <a:pt x="209" y="239"/>
                    <a:pt x="209" y="193"/>
                    <a:pt x="208" y="148"/>
                  </a:cubicBezTo>
                  <a:cubicBezTo>
                    <a:pt x="208" y="133"/>
                    <a:pt x="203" y="117"/>
                    <a:pt x="188" y="112"/>
                  </a:cubicBezTo>
                  <a:cubicBezTo>
                    <a:pt x="183" y="96"/>
                    <a:pt x="175" y="83"/>
                    <a:pt x="168" y="68"/>
                  </a:cubicBezTo>
                  <a:cubicBezTo>
                    <a:pt x="161" y="52"/>
                    <a:pt x="159" y="34"/>
                    <a:pt x="154" y="18"/>
                  </a:cubicBezTo>
                  <a:cubicBezTo>
                    <a:pt x="152" y="11"/>
                    <a:pt x="140" y="4"/>
                    <a:pt x="140" y="0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428" name="Freeform 244"/>
            <p:cNvSpPr>
              <a:spLocks/>
            </p:cNvSpPr>
            <p:nvPr/>
          </p:nvSpPr>
          <p:spPr bwMode="auto">
            <a:xfrm flipH="1">
              <a:off x="558" y="2774"/>
              <a:ext cx="117" cy="155"/>
            </a:xfrm>
            <a:custGeom>
              <a:avLst/>
              <a:gdLst>
                <a:gd name="T0" fmla="*/ 128 w 230"/>
                <a:gd name="T1" fmla="*/ 0 h 305"/>
                <a:gd name="T2" fmla="*/ 130 w 230"/>
                <a:gd name="T3" fmla="*/ 40 h 305"/>
                <a:gd name="T4" fmla="*/ 168 w 230"/>
                <a:gd name="T5" fmla="*/ 126 h 305"/>
                <a:gd name="T6" fmla="*/ 180 w 230"/>
                <a:gd name="T7" fmla="*/ 148 h 305"/>
                <a:gd name="T8" fmla="*/ 206 w 230"/>
                <a:gd name="T9" fmla="*/ 228 h 305"/>
                <a:gd name="T10" fmla="*/ 224 w 230"/>
                <a:gd name="T11" fmla="*/ 258 h 305"/>
                <a:gd name="T12" fmla="*/ 228 w 230"/>
                <a:gd name="T13" fmla="*/ 270 h 305"/>
                <a:gd name="T14" fmla="*/ 216 w 230"/>
                <a:gd name="T15" fmla="*/ 298 h 305"/>
                <a:gd name="T16" fmla="*/ 176 w 230"/>
                <a:gd name="T17" fmla="*/ 292 h 305"/>
                <a:gd name="T18" fmla="*/ 142 w 230"/>
                <a:gd name="T19" fmla="*/ 284 h 305"/>
                <a:gd name="T20" fmla="*/ 34 w 230"/>
                <a:gd name="T21" fmla="*/ 292 h 305"/>
                <a:gd name="T22" fmla="*/ 22 w 230"/>
                <a:gd name="T23" fmla="*/ 296 h 305"/>
                <a:gd name="T24" fmla="*/ 16 w 230"/>
                <a:gd name="T25" fmla="*/ 300 h 305"/>
                <a:gd name="T26" fmla="*/ 4 w 230"/>
                <a:gd name="T27" fmla="*/ 304 h 305"/>
                <a:gd name="T28" fmla="*/ 18 w 230"/>
                <a:gd name="T29" fmla="*/ 300 h 305"/>
                <a:gd name="T30" fmla="*/ 30 w 230"/>
                <a:gd name="T31" fmla="*/ 292 h 305"/>
                <a:gd name="T32" fmla="*/ 44 w 230"/>
                <a:gd name="T33" fmla="*/ 246 h 305"/>
                <a:gd name="T34" fmla="*/ 90 w 230"/>
                <a:gd name="T35" fmla="*/ 226 h 305"/>
                <a:gd name="T36" fmla="*/ 112 w 230"/>
                <a:gd name="T37" fmla="*/ 198 h 305"/>
                <a:gd name="T38" fmla="*/ 102 w 230"/>
                <a:gd name="T39" fmla="*/ 156 h 305"/>
                <a:gd name="T40" fmla="*/ 96 w 230"/>
                <a:gd name="T41" fmla="*/ 134 h 305"/>
                <a:gd name="T42" fmla="*/ 118 w 230"/>
                <a:gd name="T43" fmla="*/ 16 h 305"/>
                <a:gd name="T44" fmla="*/ 140 w 230"/>
                <a:gd name="T45" fmla="*/ 14 h 3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0" h="305">
                  <a:moveTo>
                    <a:pt x="128" y="0"/>
                  </a:moveTo>
                  <a:cubicBezTo>
                    <a:pt x="115" y="13"/>
                    <a:pt x="123" y="26"/>
                    <a:pt x="130" y="40"/>
                  </a:cubicBezTo>
                  <a:cubicBezTo>
                    <a:pt x="144" y="69"/>
                    <a:pt x="147" y="100"/>
                    <a:pt x="168" y="126"/>
                  </a:cubicBezTo>
                  <a:cubicBezTo>
                    <a:pt x="171" y="134"/>
                    <a:pt x="180" y="148"/>
                    <a:pt x="180" y="148"/>
                  </a:cubicBezTo>
                  <a:cubicBezTo>
                    <a:pt x="187" y="175"/>
                    <a:pt x="197" y="201"/>
                    <a:pt x="206" y="228"/>
                  </a:cubicBezTo>
                  <a:cubicBezTo>
                    <a:pt x="210" y="240"/>
                    <a:pt x="219" y="247"/>
                    <a:pt x="224" y="258"/>
                  </a:cubicBezTo>
                  <a:cubicBezTo>
                    <a:pt x="226" y="262"/>
                    <a:pt x="228" y="270"/>
                    <a:pt x="228" y="270"/>
                  </a:cubicBezTo>
                  <a:cubicBezTo>
                    <a:pt x="227" y="284"/>
                    <a:pt x="230" y="293"/>
                    <a:pt x="216" y="298"/>
                  </a:cubicBezTo>
                  <a:cubicBezTo>
                    <a:pt x="201" y="294"/>
                    <a:pt x="194" y="293"/>
                    <a:pt x="176" y="292"/>
                  </a:cubicBezTo>
                  <a:cubicBezTo>
                    <a:pt x="165" y="289"/>
                    <a:pt x="153" y="286"/>
                    <a:pt x="142" y="284"/>
                  </a:cubicBezTo>
                  <a:cubicBezTo>
                    <a:pt x="103" y="285"/>
                    <a:pt x="71" y="288"/>
                    <a:pt x="34" y="292"/>
                  </a:cubicBezTo>
                  <a:cubicBezTo>
                    <a:pt x="30" y="293"/>
                    <a:pt x="26" y="294"/>
                    <a:pt x="22" y="296"/>
                  </a:cubicBezTo>
                  <a:cubicBezTo>
                    <a:pt x="20" y="297"/>
                    <a:pt x="18" y="299"/>
                    <a:pt x="16" y="300"/>
                  </a:cubicBezTo>
                  <a:cubicBezTo>
                    <a:pt x="12" y="302"/>
                    <a:pt x="0" y="305"/>
                    <a:pt x="4" y="304"/>
                  </a:cubicBezTo>
                  <a:cubicBezTo>
                    <a:pt x="6" y="304"/>
                    <a:pt x="16" y="301"/>
                    <a:pt x="18" y="300"/>
                  </a:cubicBezTo>
                  <a:cubicBezTo>
                    <a:pt x="22" y="298"/>
                    <a:pt x="30" y="292"/>
                    <a:pt x="30" y="292"/>
                  </a:cubicBezTo>
                  <a:cubicBezTo>
                    <a:pt x="36" y="282"/>
                    <a:pt x="38" y="252"/>
                    <a:pt x="44" y="246"/>
                  </a:cubicBezTo>
                  <a:cubicBezTo>
                    <a:pt x="55" y="235"/>
                    <a:pt x="75" y="229"/>
                    <a:pt x="90" y="226"/>
                  </a:cubicBezTo>
                  <a:cubicBezTo>
                    <a:pt x="102" y="218"/>
                    <a:pt x="105" y="209"/>
                    <a:pt x="112" y="198"/>
                  </a:cubicBezTo>
                  <a:cubicBezTo>
                    <a:pt x="110" y="175"/>
                    <a:pt x="108" y="175"/>
                    <a:pt x="102" y="156"/>
                  </a:cubicBezTo>
                  <a:cubicBezTo>
                    <a:pt x="100" y="149"/>
                    <a:pt x="96" y="134"/>
                    <a:pt x="96" y="134"/>
                  </a:cubicBezTo>
                  <a:cubicBezTo>
                    <a:pt x="95" y="111"/>
                    <a:pt x="79" y="16"/>
                    <a:pt x="118" y="16"/>
                  </a:cubicBezTo>
                  <a:lnTo>
                    <a:pt x="140" y="14"/>
                  </a:lnTo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grpSp>
          <p:nvGrpSpPr>
            <p:cNvPr id="93429" name="Group 245"/>
            <p:cNvGrpSpPr>
              <a:grpSpLocks/>
            </p:cNvGrpSpPr>
            <p:nvPr/>
          </p:nvGrpSpPr>
          <p:grpSpPr bwMode="auto">
            <a:xfrm rot="2832133" flipH="1">
              <a:off x="1023" y="1281"/>
              <a:ext cx="1392" cy="269"/>
              <a:chOff x="1053" y="1992"/>
              <a:chExt cx="2140" cy="381"/>
            </a:xfrm>
          </p:grpSpPr>
          <p:sp>
            <p:nvSpPr>
              <p:cNvPr id="93430" name="Freeform 246"/>
              <p:cNvSpPr>
                <a:spLocks/>
              </p:cNvSpPr>
              <p:nvPr/>
            </p:nvSpPr>
            <p:spPr bwMode="auto">
              <a:xfrm>
                <a:off x="1053" y="1992"/>
                <a:ext cx="2140" cy="381"/>
              </a:xfrm>
              <a:custGeom>
                <a:avLst/>
                <a:gdLst>
                  <a:gd name="T0" fmla="*/ 1973 w 2140"/>
                  <a:gd name="T1" fmla="*/ 0 h 381"/>
                  <a:gd name="T2" fmla="*/ 1785 w 2140"/>
                  <a:gd name="T3" fmla="*/ 24 h 381"/>
                  <a:gd name="T4" fmla="*/ 1656 w 2140"/>
                  <a:gd name="T5" fmla="*/ 46 h 381"/>
                  <a:gd name="T6" fmla="*/ 1611 w 2140"/>
                  <a:gd name="T7" fmla="*/ 48 h 381"/>
                  <a:gd name="T8" fmla="*/ 1301 w 2140"/>
                  <a:gd name="T9" fmla="*/ 108 h 381"/>
                  <a:gd name="T10" fmla="*/ 853 w 2140"/>
                  <a:gd name="T11" fmla="*/ 191 h 381"/>
                  <a:gd name="T12" fmla="*/ 563 w 2140"/>
                  <a:gd name="T13" fmla="*/ 250 h 381"/>
                  <a:gd name="T14" fmla="*/ 248 w 2140"/>
                  <a:gd name="T15" fmla="*/ 304 h 381"/>
                  <a:gd name="T16" fmla="*/ 12 w 2140"/>
                  <a:gd name="T17" fmla="*/ 351 h 381"/>
                  <a:gd name="T18" fmla="*/ 8 w 2140"/>
                  <a:gd name="T19" fmla="*/ 376 h 381"/>
                  <a:gd name="T20" fmla="*/ 104 w 2140"/>
                  <a:gd name="T21" fmla="*/ 367 h 381"/>
                  <a:gd name="T22" fmla="*/ 154 w 2140"/>
                  <a:gd name="T23" fmla="*/ 374 h 381"/>
                  <a:gd name="T24" fmla="*/ 249 w 2140"/>
                  <a:gd name="T25" fmla="*/ 359 h 381"/>
                  <a:gd name="T26" fmla="*/ 401 w 2140"/>
                  <a:gd name="T27" fmla="*/ 342 h 381"/>
                  <a:gd name="T28" fmla="*/ 650 w 2140"/>
                  <a:gd name="T29" fmla="*/ 285 h 381"/>
                  <a:gd name="T30" fmla="*/ 817 w 2140"/>
                  <a:gd name="T31" fmla="*/ 273 h 381"/>
                  <a:gd name="T32" fmla="*/ 1010 w 2140"/>
                  <a:gd name="T33" fmla="*/ 238 h 381"/>
                  <a:gd name="T34" fmla="*/ 1299 w 2140"/>
                  <a:gd name="T35" fmla="*/ 176 h 381"/>
                  <a:gd name="T36" fmla="*/ 1532 w 2140"/>
                  <a:gd name="T37" fmla="*/ 126 h 381"/>
                  <a:gd name="T38" fmla="*/ 1700 w 2140"/>
                  <a:gd name="T39" fmla="*/ 85 h 381"/>
                  <a:gd name="T40" fmla="*/ 1788 w 2140"/>
                  <a:gd name="T41" fmla="*/ 67 h 381"/>
                  <a:gd name="T42" fmla="*/ 1828 w 2140"/>
                  <a:gd name="T43" fmla="*/ 89 h 381"/>
                  <a:gd name="T44" fmla="*/ 1926 w 2140"/>
                  <a:gd name="T45" fmla="*/ 53 h 381"/>
                  <a:gd name="T46" fmla="*/ 1976 w 2140"/>
                  <a:gd name="T47" fmla="*/ 62 h 381"/>
                  <a:gd name="T48" fmla="*/ 1905 w 2140"/>
                  <a:gd name="T49" fmla="*/ 109 h 381"/>
                  <a:gd name="T50" fmla="*/ 1809 w 2140"/>
                  <a:gd name="T51" fmla="*/ 118 h 381"/>
                  <a:gd name="T52" fmla="*/ 1779 w 2140"/>
                  <a:gd name="T53" fmla="*/ 106 h 381"/>
                  <a:gd name="T54" fmla="*/ 1753 w 2140"/>
                  <a:gd name="T55" fmla="*/ 86 h 381"/>
                  <a:gd name="T56" fmla="*/ 1672 w 2140"/>
                  <a:gd name="T57" fmla="*/ 99 h 381"/>
                  <a:gd name="T58" fmla="*/ 1663 w 2140"/>
                  <a:gd name="T59" fmla="*/ 187 h 381"/>
                  <a:gd name="T60" fmla="*/ 1712 w 2140"/>
                  <a:gd name="T61" fmla="*/ 258 h 381"/>
                  <a:gd name="T62" fmla="*/ 1832 w 2140"/>
                  <a:gd name="T63" fmla="*/ 322 h 381"/>
                  <a:gd name="T64" fmla="*/ 1999 w 2140"/>
                  <a:gd name="T65" fmla="*/ 294 h 381"/>
                  <a:gd name="T66" fmla="*/ 2094 w 2140"/>
                  <a:gd name="T67" fmla="*/ 244 h 381"/>
                  <a:gd name="T68" fmla="*/ 2140 w 2140"/>
                  <a:gd name="T69" fmla="*/ 138 h 381"/>
                  <a:gd name="T70" fmla="*/ 2093 w 2140"/>
                  <a:gd name="T71" fmla="*/ 33 h 381"/>
                  <a:gd name="T72" fmla="*/ 1971 w 2140"/>
                  <a:gd name="T73" fmla="*/ 0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140" h="381">
                    <a:moveTo>
                      <a:pt x="1973" y="0"/>
                    </a:moveTo>
                    <a:cubicBezTo>
                      <a:pt x="1944" y="4"/>
                      <a:pt x="1838" y="16"/>
                      <a:pt x="1785" y="24"/>
                    </a:cubicBezTo>
                    <a:cubicBezTo>
                      <a:pt x="1732" y="32"/>
                      <a:pt x="1685" y="42"/>
                      <a:pt x="1656" y="46"/>
                    </a:cubicBezTo>
                    <a:cubicBezTo>
                      <a:pt x="1613" y="51"/>
                      <a:pt x="1670" y="38"/>
                      <a:pt x="1611" y="48"/>
                    </a:cubicBezTo>
                    <a:cubicBezTo>
                      <a:pt x="1552" y="58"/>
                      <a:pt x="1427" y="84"/>
                      <a:pt x="1301" y="108"/>
                    </a:cubicBezTo>
                    <a:cubicBezTo>
                      <a:pt x="1175" y="132"/>
                      <a:pt x="976" y="168"/>
                      <a:pt x="853" y="191"/>
                    </a:cubicBezTo>
                    <a:cubicBezTo>
                      <a:pt x="731" y="213"/>
                      <a:pt x="703" y="223"/>
                      <a:pt x="563" y="250"/>
                    </a:cubicBezTo>
                    <a:cubicBezTo>
                      <a:pt x="462" y="269"/>
                      <a:pt x="339" y="288"/>
                      <a:pt x="248" y="304"/>
                    </a:cubicBezTo>
                    <a:cubicBezTo>
                      <a:pt x="156" y="321"/>
                      <a:pt x="51" y="339"/>
                      <a:pt x="12" y="351"/>
                    </a:cubicBezTo>
                    <a:cubicBezTo>
                      <a:pt x="4" y="352"/>
                      <a:pt x="0" y="374"/>
                      <a:pt x="8" y="376"/>
                    </a:cubicBezTo>
                    <a:cubicBezTo>
                      <a:pt x="40" y="381"/>
                      <a:pt x="72" y="367"/>
                      <a:pt x="104" y="367"/>
                    </a:cubicBezTo>
                    <a:cubicBezTo>
                      <a:pt x="122" y="367"/>
                      <a:pt x="154" y="374"/>
                      <a:pt x="154" y="374"/>
                    </a:cubicBezTo>
                    <a:cubicBezTo>
                      <a:pt x="179" y="374"/>
                      <a:pt x="209" y="364"/>
                      <a:pt x="249" y="359"/>
                    </a:cubicBezTo>
                    <a:cubicBezTo>
                      <a:pt x="290" y="354"/>
                      <a:pt x="334" y="354"/>
                      <a:pt x="401" y="342"/>
                    </a:cubicBezTo>
                    <a:cubicBezTo>
                      <a:pt x="467" y="330"/>
                      <a:pt x="581" y="296"/>
                      <a:pt x="650" y="285"/>
                    </a:cubicBezTo>
                    <a:cubicBezTo>
                      <a:pt x="733" y="276"/>
                      <a:pt x="754" y="246"/>
                      <a:pt x="817" y="273"/>
                    </a:cubicBezTo>
                    <a:cubicBezTo>
                      <a:pt x="877" y="267"/>
                      <a:pt x="930" y="255"/>
                      <a:pt x="1010" y="238"/>
                    </a:cubicBezTo>
                    <a:cubicBezTo>
                      <a:pt x="1090" y="222"/>
                      <a:pt x="1212" y="195"/>
                      <a:pt x="1299" y="176"/>
                    </a:cubicBezTo>
                    <a:cubicBezTo>
                      <a:pt x="1386" y="157"/>
                      <a:pt x="1466" y="141"/>
                      <a:pt x="1532" y="126"/>
                    </a:cubicBezTo>
                    <a:cubicBezTo>
                      <a:pt x="1673" y="96"/>
                      <a:pt x="1657" y="95"/>
                      <a:pt x="1700" y="85"/>
                    </a:cubicBezTo>
                    <a:cubicBezTo>
                      <a:pt x="1743" y="76"/>
                      <a:pt x="1767" y="67"/>
                      <a:pt x="1788" y="67"/>
                    </a:cubicBezTo>
                    <a:cubicBezTo>
                      <a:pt x="1809" y="68"/>
                      <a:pt x="1805" y="91"/>
                      <a:pt x="1828" y="89"/>
                    </a:cubicBezTo>
                    <a:cubicBezTo>
                      <a:pt x="1846" y="91"/>
                      <a:pt x="1901" y="57"/>
                      <a:pt x="1926" y="53"/>
                    </a:cubicBezTo>
                    <a:cubicBezTo>
                      <a:pt x="1950" y="48"/>
                      <a:pt x="1979" y="52"/>
                      <a:pt x="1976" y="62"/>
                    </a:cubicBezTo>
                    <a:cubicBezTo>
                      <a:pt x="1983" y="75"/>
                      <a:pt x="1948" y="97"/>
                      <a:pt x="1905" y="109"/>
                    </a:cubicBezTo>
                    <a:cubicBezTo>
                      <a:pt x="1877" y="116"/>
                      <a:pt x="1831" y="119"/>
                      <a:pt x="1809" y="118"/>
                    </a:cubicBezTo>
                    <a:cubicBezTo>
                      <a:pt x="1788" y="118"/>
                      <a:pt x="1788" y="111"/>
                      <a:pt x="1779" y="106"/>
                    </a:cubicBezTo>
                    <a:cubicBezTo>
                      <a:pt x="1769" y="100"/>
                      <a:pt x="1770" y="87"/>
                      <a:pt x="1753" y="86"/>
                    </a:cubicBezTo>
                    <a:cubicBezTo>
                      <a:pt x="1735" y="85"/>
                      <a:pt x="1686" y="82"/>
                      <a:pt x="1672" y="99"/>
                    </a:cubicBezTo>
                    <a:cubicBezTo>
                      <a:pt x="1657" y="115"/>
                      <a:pt x="1656" y="161"/>
                      <a:pt x="1663" y="187"/>
                    </a:cubicBezTo>
                    <a:cubicBezTo>
                      <a:pt x="1681" y="195"/>
                      <a:pt x="1699" y="244"/>
                      <a:pt x="1712" y="258"/>
                    </a:cubicBezTo>
                    <a:cubicBezTo>
                      <a:pt x="1735" y="278"/>
                      <a:pt x="1789" y="310"/>
                      <a:pt x="1832" y="322"/>
                    </a:cubicBezTo>
                    <a:cubicBezTo>
                      <a:pt x="1867" y="324"/>
                      <a:pt x="1956" y="306"/>
                      <a:pt x="1999" y="294"/>
                    </a:cubicBezTo>
                    <a:cubicBezTo>
                      <a:pt x="2043" y="281"/>
                      <a:pt x="2070" y="270"/>
                      <a:pt x="2094" y="244"/>
                    </a:cubicBezTo>
                    <a:cubicBezTo>
                      <a:pt x="2107" y="230"/>
                      <a:pt x="2140" y="174"/>
                      <a:pt x="2140" y="138"/>
                    </a:cubicBezTo>
                    <a:cubicBezTo>
                      <a:pt x="2140" y="103"/>
                      <a:pt x="2121" y="56"/>
                      <a:pt x="2093" y="33"/>
                    </a:cubicBezTo>
                    <a:cubicBezTo>
                      <a:pt x="2067" y="17"/>
                      <a:pt x="1991" y="6"/>
                      <a:pt x="1971" y="0"/>
                    </a:cubicBezTo>
                  </a:path>
                </a:pathLst>
              </a:custGeom>
              <a:solidFill>
                <a:srgbClr val="8F5A19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431" name="Freeform 247"/>
              <p:cNvSpPr>
                <a:spLocks/>
              </p:cNvSpPr>
              <p:nvPr/>
            </p:nvSpPr>
            <p:spPr bwMode="auto">
              <a:xfrm rot="4787369" flipH="1">
                <a:off x="2904" y="1993"/>
                <a:ext cx="242" cy="323"/>
              </a:xfrm>
              <a:custGeom>
                <a:avLst/>
                <a:gdLst>
                  <a:gd name="T0" fmla="*/ 224 w 242"/>
                  <a:gd name="T1" fmla="*/ 99 h 323"/>
                  <a:gd name="T2" fmla="*/ 215 w 242"/>
                  <a:gd name="T3" fmla="*/ 84 h 323"/>
                  <a:gd name="T4" fmla="*/ 203 w 242"/>
                  <a:gd name="T5" fmla="*/ 76 h 323"/>
                  <a:gd name="T6" fmla="*/ 206 w 242"/>
                  <a:gd name="T7" fmla="*/ 90 h 323"/>
                  <a:gd name="T8" fmla="*/ 177 w 242"/>
                  <a:gd name="T9" fmla="*/ 100 h 323"/>
                  <a:gd name="T10" fmla="*/ 159 w 242"/>
                  <a:gd name="T11" fmla="*/ 117 h 323"/>
                  <a:gd name="T12" fmla="*/ 141 w 242"/>
                  <a:gd name="T13" fmla="*/ 138 h 323"/>
                  <a:gd name="T14" fmla="*/ 126 w 242"/>
                  <a:gd name="T15" fmla="*/ 165 h 323"/>
                  <a:gd name="T16" fmla="*/ 123 w 242"/>
                  <a:gd name="T17" fmla="*/ 171 h 323"/>
                  <a:gd name="T18" fmla="*/ 119 w 242"/>
                  <a:gd name="T19" fmla="*/ 192 h 323"/>
                  <a:gd name="T20" fmla="*/ 107 w 242"/>
                  <a:gd name="T21" fmla="*/ 262 h 323"/>
                  <a:gd name="T22" fmla="*/ 90 w 242"/>
                  <a:gd name="T23" fmla="*/ 271 h 323"/>
                  <a:gd name="T24" fmla="*/ 81 w 242"/>
                  <a:gd name="T25" fmla="*/ 285 h 323"/>
                  <a:gd name="T26" fmla="*/ 69 w 242"/>
                  <a:gd name="T27" fmla="*/ 274 h 323"/>
                  <a:gd name="T28" fmla="*/ 48 w 242"/>
                  <a:gd name="T29" fmla="*/ 285 h 323"/>
                  <a:gd name="T30" fmla="*/ 42 w 242"/>
                  <a:gd name="T31" fmla="*/ 307 h 323"/>
                  <a:gd name="T32" fmla="*/ 39 w 242"/>
                  <a:gd name="T33" fmla="*/ 322 h 323"/>
                  <a:gd name="T34" fmla="*/ 15 w 242"/>
                  <a:gd name="T35" fmla="*/ 300 h 323"/>
                  <a:gd name="T36" fmla="*/ 9 w 242"/>
                  <a:gd name="T37" fmla="*/ 277 h 323"/>
                  <a:gd name="T38" fmla="*/ 17 w 242"/>
                  <a:gd name="T39" fmla="*/ 105 h 323"/>
                  <a:gd name="T40" fmla="*/ 30 w 242"/>
                  <a:gd name="T41" fmla="*/ 82 h 323"/>
                  <a:gd name="T42" fmla="*/ 41 w 242"/>
                  <a:gd name="T43" fmla="*/ 69 h 323"/>
                  <a:gd name="T44" fmla="*/ 83 w 242"/>
                  <a:gd name="T45" fmla="*/ 39 h 323"/>
                  <a:gd name="T46" fmla="*/ 95 w 242"/>
                  <a:gd name="T47" fmla="*/ 34 h 323"/>
                  <a:gd name="T48" fmla="*/ 126 w 242"/>
                  <a:gd name="T49" fmla="*/ 18 h 323"/>
                  <a:gd name="T50" fmla="*/ 177 w 242"/>
                  <a:gd name="T51" fmla="*/ 6 h 323"/>
                  <a:gd name="T52" fmla="*/ 228 w 242"/>
                  <a:gd name="T53" fmla="*/ 36 h 323"/>
                  <a:gd name="T54" fmla="*/ 242 w 242"/>
                  <a:gd name="T55" fmla="*/ 61 h 323"/>
                  <a:gd name="T56" fmla="*/ 224 w 242"/>
                  <a:gd name="T57" fmla="*/ 99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42" h="323">
                    <a:moveTo>
                      <a:pt x="224" y="99"/>
                    </a:moveTo>
                    <a:cubicBezTo>
                      <a:pt x="222" y="91"/>
                      <a:pt x="221" y="89"/>
                      <a:pt x="215" y="84"/>
                    </a:cubicBezTo>
                    <a:cubicBezTo>
                      <a:pt x="212" y="77"/>
                      <a:pt x="211" y="75"/>
                      <a:pt x="203" y="76"/>
                    </a:cubicBezTo>
                    <a:cubicBezTo>
                      <a:pt x="200" y="83"/>
                      <a:pt x="202" y="84"/>
                      <a:pt x="206" y="90"/>
                    </a:cubicBezTo>
                    <a:cubicBezTo>
                      <a:pt x="194" y="92"/>
                      <a:pt x="187" y="94"/>
                      <a:pt x="177" y="100"/>
                    </a:cubicBezTo>
                    <a:cubicBezTo>
                      <a:pt x="172" y="107"/>
                      <a:pt x="165" y="111"/>
                      <a:pt x="159" y="117"/>
                    </a:cubicBezTo>
                    <a:cubicBezTo>
                      <a:pt x="152" y="124"/>
                      <a:pt x="149" y="133"/>
                      <a:pt x="141" y="138"/>
                    </a:cubicBezTo>
                    <a:cubicBezTo>
                      <a:pt x="136" y="147"/>
                      <a:pt x="131" y="156"/>
                      <a:pt x="126" y="165"/>
                    </a:cubicBezTo>
                    <a:cubicBezTo>
                      <a:pt x="125" y="167"/>
                      <a:pt x="123" y="171"/>
                      <a:pt x="123" y="171"/>
                    </a:cubicBezTo>
                    <a:cubicBezTo>
                      <a:pt x="122" y="179"/>
                      <a:pt x="120" y="183"/>
                      <a:pt x="119" y="192"/>
                    </a:cubicBezTo>
                    <a:cubicBezTo>
                      <a:pt x="116" y="293"/>
                      <a:pt x="138" y="278"/>
                      <a:pt x="107" y="262"/>
                    </a:cubicBezTo>
                    <a:cubicBezTo>
                      <a:pt x="99" y="264"/>
                      <a:pt x="95" y="264"/>
                      <a:pt x="90" y="271"/>
                    </a:cubicBezTo>
                    <a:cubicBezTo>
                      <a:pt x="89" y="278"/>
                      <a:pt x="86" y="280"/>
                      <a:pt x="81" y="285"/>
                    </a:cubicBezTo>
                    <a:cubicBezTo>
                      <a:pt x="76" y="282"/>
                      <a:pt x="73" y="278"/>
                      <a:pt x="69" y="274"/>
                    </a:cubicBezTo>
                    <a:cubicBezTo>
                      <a:pt x="53" y="276"/>
                      <a:pt x="53" y="273"/>
                      <a:pt x="48" y="285"/>
                    </a:cubicBezTo>
                    <a:cubicBezTo>
                      <a:pt x="47" y="292"/>
                      <a:pt x="45" y="300"/>
                      <a:pt x="42" y="307"/>
                    </a:cubicBezTo>
                    <a:cubicBezTo>
                      <a:pt x="42" y="312"/>
                      <a:pt x="44" y="321"/>
                      <a:pt x="39" y="322"/>
                    </a:cubicBezTo>
                    <a:cubicBezTo>
                      <a:pt x="31" y="323"/>
                      <a:pt x="20" y="304"/>
                      <a:pt x="15" y="300"/>
                    </a:cubicBezTo>
                    <a:cubicBezTo>
                      <a:pt x="13" y="292"/>
                      <a:pt x="12" y="284"/>
                      <a:pt x="9" y="277"/>
                    </a:cubicBezTo>
                    <a:cubicBezTo>
                      <a:pt x="9" y="269"/>
                      <a:pt x="0" y="146"/>
                      <a:pt x="17" y="105"/>
                    </a:cubicBezTo>
                    <a:cubicBezTo>
                      <a:pt x="19" y="97"/>
                      <a:pt x="25" y="89"/>
                      <a:pt x="30" y="82"/>
                    </a:cubicBezTo>
                    <a:cubicBezTo>
                      <a:pt x="32" y="75"/>
                      <a:pt x="35" y="73"/>
                      <a:pt x="41" y="69"/>
                    </a:cubicBezTo>
                    <a:cubicBezTo>
                      <a:pt x="51" y="57"/>
                      <a:pt x="67" y="42"/>
                      <a:pt x="83" y="39"/>
                    </a:cubicBezTo>
                    <a:cubicBezTo>
                      <a:pt x="92" y="32"/>
                      <a:pt x="81" y="40"/>
                      <a:pt x="95" y="34"/>
                    </a:cubicBezTo>
                    <a:cubicBezTo>
                      <a:pt x="107" y="29"/>
                      <a:pt x="112" y="20"/>
                      <a:pt x="126" y="18"/>
                    </a:cubicBezTo>
                    <a:cubicBezTo>
                      <a:pt x="148" y="11"/>
                      <a:pt x="132" y="0"/>
                      <a:pt x="177" y="6"/>
                    </a:cubicBezTo>
                    <a:cubicBezTo>
                      <a:pt x="192" y="10"/>
                      <a:pt x="219" y="26"/>
                      <a:pt x="228" y="36"/>
                    </a:cubicBezTo>
                    <a:cubicBezTo>
                      <a:pt x="234" y="44"/>
                      <a:pt x="236" y="53"/>
                      <a:pt x="242" y="61"/>
                    </a:cubicBezTo>
                    <a:cubicBezTo>
                      <a:pt x="241" y="73"/>
                      <a:pt x="235" y="93"/>
                      <a:pt x="224" y="99"/>
                    </a:cubicBezTo>
                    <a:close/>
                  </a:path>
                </a:pathLst>
              </a:custGeom>
              <a:solidFill>
                <a:srgbClr val="8000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432" name="Freeform 248"/>
              <p:cNvSpPr>
                <a:spLocks/>
              </p:cNvSpPr>
              <p:nvPr/>
            </p:nvSpPr>
            <p:spPr bwMode="auto">
              <a:xfrm rot="4787369" flipH="1">
                <a:off x="2838" y="1944"/>
                <a:ext cx="244" cy="458"/>
              </a:xfrm>
              <a:custGeom>
                <a:avLst/>
                <a:gdLst>
                  <a:gd name="T0" fmla="*/ 220 w 244"/>
                  <a:gd name="T1" fmla="*/ 379 h 458"/>
                  <a:gd name="T2" fmla="*/ 199 w 244"/>
                  <a:gd name="T3" fmla="*/ 429 h 458"/>
                  <a:gd name="T4" fmla="*/ 147 w 244"/>
                  <a:gd name="T5" fmla="*/ 424 h 458"/>
                  <a:gd name="T6" fmla="*/ 115 w 244"/>
                  <a:gd name="T7" fmla="*/ 409 h 458"/>
                  <a:gd name="T8" fmla="*/ 100 w 244"/>
                  <a:gd name="T9" fmla="*/ 393 h 458"/>
                  <a:gd name="T10" fmla="*/ 81 w 244"/>
                  <a:gd name="T11" fmla="*/ 375 h 458"/>
                  <a:gd name="T12" fmla="*/ 67 w 244"/>
                  <a:gd name="T13" fmla="*/ 360 h 458"/>
                  <a:gd name="T14" fmla="*/ 54 w 244"/>
                  <a:gd name="T15" fmla="*/ 342 h 458"/>
                  <a:gd name="T16" fmla="*/ 46 w 244"/>
                  <a:gd name="T17" fmla="*/ 321 h 458"/>
                  <a:gd name="T18" fmla="*/ 40 w 244"/>
                  <a:gd name="T19" fmla="*/ 307 h 458"/>
                  <a:gd name="T20" fmla="*/ 30 w 244"/>
                  <a:gd name="T21" fmla="*/ 198 h 458"/>
                  <a:gd name="T22" fmla="*/ 40 w 244"/>
                  <a:gd name="T23" fmla="*/ 124 h 458"/>
                  <a:gd name="T24" fmla="*/ 55 w 244"/>
                  <a:gd name="T25" fmla="*/ 88 h 458"/>
                  <a:gd name="T26" fmla="*/ 82 w 244"/>
                  <a:gd name="T27" fmla="*/ 85 h 458"/>
                  <a:gd name="T28" fmla="*/ 90 w 244"/>
                  <a:gd name="T29" fmla="*/ 109 h 458"/>
                  <a:gd name="T30" fmla="*/ 111 w 244"/>
                  <a:gd name="T31" fmla="*/ 108 h 458"/>
                  <a:gd name="T32" fmla="*/ 118 w 244"/>
                  <a:gd name="T33" fmla="*/ 93 h 458"/>
                  <a:gd name="T34" fmla="*/ 135 w 244"/>
                  <a:gd name="T35" fmla="*/ 84 h 458"/>
                  <a:gd name="T36" fmla="*/ 120 w 244"/>
                  <a:gd name="T37" fmla="*/ 39 h 458"/>
                  <a:gd name="T38" fmla="*/ 136 w 244"/>
                  <a:gd name="T39" fmla="*/ 27 h 458"/>
                  <a:gd name="T40" fmla="*/ 154 w 244"/>
                  <a:gd name="T41" fmla="*/ 24 h 458"/>
                  <a:gd name="T42" fmla="*/ 174 w 244"/>
                  <a:gd name="T43" fmla="*/ 9 h 458"/>
                  <a:gd name="T44" fmla="*/ 154 w 244"/>
                  <a:gd name="T45" fmla="*/ 0 h 458"/>
                  <a:gd name="T46" fmla="*/ 124 w 244"/>
                  <a:gd name="T47" fmla="*/ 4 h 458"/>
                  <a:gd name="T48" fmla="*/ 106 w 244"/>
                  <a:gd name="T49" fmla="*/ 10 h 458"/>
                  <a:gd name="T50" fmla="*/ 93 w 244"/>
                  <a:gd name="T51" fmla="*/ 16 h 458"/>
                  <a:gd name="T52" fmla="*/ 76 w 244"/>
                  <a:gd name="T53" fmla="*/ 25 h 458"/>
                  <a:gd name="T54" fmla="*/ 49 w 244"/>
                  <a:gd name="T55" fmla="*/ 43 h 458"/>
                  <a:gd name="T56" fmla="*/ 34 w 244"/>
                  <a:gd name="T57" fmla="*/ 60 h 458"/>
                  <a:gd name="T58" fmla="*/ 10 w 244"/>
                  <a:gd name="T59" fmla="*/ 130 h 458"/>
                  <a:gd name="T60" fmla="*/ 1 w 244"/>
                  <a:gd name="T61" fmla="*/ 265 h 458"/>
                  <a:gd name="T62" fmla="*/ 16 w 244"/>
                  <a:gd name="T63" fmla="*/ 339 h 458"/>
                  <a:gd name="T64" fmla="*/ 61 w 244"/>
                  <a:gd name="T65" fmla="*/ 400 h 458"/>
                  <a:gd name="T66" fmla="*/ 88 w 244"/>
                  <a:gd name="T67" fmla="*/ 423 h 458"/>
                  <a:gd name="T68" fmla="*/ 165 w 244"/>
                  <a:gd name="T69" fmla="*/ 454 h 458"/>
                  <a:gd name="T70" fmla="*/ 228 w 244"/>
                  <a:gd name="T71" fmla="*/ 450 h 458"/>
                  <a:gd name="T72" fmla="*/ 241 w 244"/>
                  <a:gd name="T73" fmla="*/ 421 h 458"/>
                  <a:gd name="T74" fmla="*/ 240 w 244"/>
                  <a:gd name="T75" fmla="*/ 376 h 458"/>
                  <a:gd name="T76" fmla="*/ 223 w 244"/>
                  <a:gd name="T77" fmla="*/ 348 h 458"/>
                  <a:gd name="T78" fmla="*/ 201 w 244"/>
                  <a:gd name="T79" fmla="*/ 334 h 458"/>
                  <a:gd name="T80" fmla="*/ 195 w 244"/>
                  <a:gd name="T81" fmla="*/ 313 h 458"/>
                  <a:gd name="T82" fmla="*/ 181 w 244"/>
                  <a:gd name="T83" fmla="*/ 271 h 458"/>
                  <a:gd name="T84" fmla="*/ 186 w 244"/>
                  <a:gd name="T85" fmla="*/ 196 h 458"/>
                  <a:gd name="T86" fmla="*/ 198 w 244"/>
                  <a:gd name="T87" fmla="*/ 171 h 458"/>
                  <a:gd name="T88" fmla="*/ 204 w 244"/>
                  <a:gd name="T89" fmla="*/ 157 h 458"/>
                  <a:gd name="T90" fmla="*/ 216 w 244"/>
                  <a:gd name="T91" fmla="*/ 133 h 458"/>
                  <a:gd name="T92" fmla="*/ 196 w 244"/>
                  <a:gd name="T93" fmla="*/ 130 h 458"/>
                  <a:gd name="T94" fmla="*/ 174 w 244"/>
                  <a:gd name="T95" fmla="*/ 166 h 458"/>
                  <a:gd name="T96" fmla="*/ 159 w 244"/>
                  <a:gd name="T97" fmla="*/ 213 h 458"/>
                  <a:gd name="T98" fmla="*/ 160 w 244"/>
                  <a:gd name="T99" fmla="*/ 276 h 458"/>
                  <a:gd name="T100" fmla="*/ 181 w 244"/>
                  <a:gd name="T101" fmla="*/ 328 h 458"/>
                  <a:gd name="T102" fmla="*/ 201 w 244"/>
                  <a:gd name="T103" fmla="*/ 354 h 458"/>
                  <a:gd name="T104" fmla="*/ 211 w 244"/>
                  <a:gd name="T105" fmla="*/ 366 h 458"/>
                  <a:gd name="T106" fmla="*/ 222 w 244"/>
                  <a:gd name="T107" fmla="*/ 376 h 458"/>
                  <a:gd name="T108" fmla="*/ 220 w 244"/>
                  <a:gd name="T109" fmla="*/ 379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44" h="458">
                    <a:moveTo>
                      <a:pt x="220" y="379"/>
                    </a:moveTo>
                    <a:cubicBezTo>
                      <a:pt x="217" y="405"/>
                      <a:pt x="221" y="416"/>
                      <a:pt x="199" y="429"/>
                    </a:cubicBezTo>
                    <a:cubicBezTo>
                      <a:pt x="187" y="437"/>
                      <a:pt x="161" y="427"/>
                      <a:pt x="147" y="424"/>
                    </a:cubicBezTo>
                    <a:cubicBezTo>
                      <a:pt x="133" y="421"/>
                      <a:pt x="123" y="414"/>
                      <a:pt x="115" y="409"/>
                    </a:cubicBezTo>
                    <a:cubicBezTo>
                      <a:pt x="110" y="402"/>
                      <a:pt x="107" y="397"/>
                      <a:pt x="100" y="393"/>
                    </a:cubicBezTo>
                    <a:cubicBezTo>
                      <a:pt x="95" y="385"/>
                      <a:pt x="88" y="381"/>
                      <a:pt x="81" y="375"/>
                    </a:cubicBezTo>
                    <a:cubicBezTo>
                      <a:pt x="78" y="368"/>
                      <a:pt x="73" y="364"/>
                      <a:pt x="67" y="360"/>
                    </a:cubicBezTo>
                    <a:cubicBezTo>
                      <a:pt x="63" y="354"/>
                      <a:pt x="59" y="347"/>
                      <a:pt x="54" y="342"/>
                    </a:cubicBezTo>
                    <a:cubicBezTo>
                      <a:pt x="51" y="335"/>
                      <a:pt x="49" y="328"/>
                      <a:pt x="46" y="321"/>
                    </a:cubicBezTo>
                    <a:cubicBezTo>
                      <a:pt x="45" y="315"/>
                      <a:pt x="42" y="312"/>
                      <a:pt x="40" y="307"/>
                    </a:cubicBezTo>
                    <a:cubicBezTo>
                      <a:pt x="36" y="286"/>
                      <a:pt x="29" y="227"/>
                      <a:pt x="30" y="198"/>
                    </a:cubicBezTo>
                    <a:cubicBezTo>
                      <a:pt x="30" y="168"/>
                      <a:pt x="36" y="142"/>
                      <a:pt x="40" y="124"/>
                    </a:cubicBezTo>
                    <a:cubicBezTo>
                      <a:pt x="51" y="109"/>
                      <a:pt x="51" y="112"/>
                      <a:pt x="55" y="88"/>
                    </a:cubicBezTo>
                    <a:cubicBezTo>
                      <a:pt x="55" y="87"/>
                      <a:pt x="71" y="86"/>
                      <a:pt x="82" y="85"/>
                    </a:cubicBezTo>
                    <a:cubicBezTo>
                      <a:pt x="83" y="95"/>
                      <a:pt x="81" y="104"/>
                      <a:pt x="90" y="109"/>
                    </a:cubicBezTo>
                    <a:cubicBezTo>
                      <a:pt x="96" y="117"/>
                      <a:pt x="105" y="116"/>
                      <a:pt x="111" y="108"/>
                    </a:cubicBezTo>
                    <a:cubicBezTo>
                      <a:pt x="112" y="101"/>
                      <a:pt x="112" y="97"/>
                      <a:pt x="118" y="93"/>
                    </a:cubicBezTo>
                    <a:cubicBezTo>
                      <a:pt x="122" y="84"/>
                      <a:pt x="125" y="85"/>
                      <a:pt x="135" y="84"/>
                    </a:cubicBezTo>
                    <a:cubicBezTo>
                      <a:pt x="130" y="66"/>
                      <a:pt x="131" y="54"/>
                      <a:pt x="120" y="39"/>
                    </a:cubicBezTo>
                    <a:cubicBezTo>
                      <a:pt x="126" y="36"/>
                      <a:pt x="130" y="29"/>
                      <a:pt x="136" y="27"/>
                    </a:cubicBezTo>
                    <a:cubicBezTo>
                      <a:pt x="142" y="25"/>
                      <a:pt x="154" y="24"/>
                      <a:pt x="154" y="24"/>
                    </a:cubicBezTo>
                    <a:cubicBezTo>
                      <a:pt x="165" y="18"/>
                      <a:pt x="159" y="11"/>
                      <a:pt x="174" y="9"/>
                    </a:cubicBezTo>
                    <a:cubicBezTo>
                      <a:pt x="167" y="5"/>
                      <a:pt x="162" y="1"/>
                      <a:pt x="154" y="0"/>
                    </a:cubicBezTo>
                    <a:cubicBezTo>
                      <a:pt x="142" y="1"/>
                      <a:pt x="135" y="2"/>
                      <a:pt x="124" y="4"/>
                    </a:cubicBezTo>
                    <a:cubicBezTo>
                      <a:pt x="118" y="7"/>
                      <a:pt x="112" y="9"/>
                      <a:pt x="106" y="10"/>
                    </a:cubicBezTo>
                    <a:cubicBezTo>
                      <a:pt x="101" y="12"/>
                      <a:pt x="97" y="13"/>
                      <a:pt x="93" y="16"/>
                    </a:cubicBezTo>
                    <a:cubicBezTo>
                      <a:pt x="89" y="23"/>
                      <a:pt x="83" y="23"/>
                      <a:pt x="76" y="25"/>
                    </a:cubicBezTo>
                    <a:cubicBezTo>
                      <a:pt x="67" y="32"/>
                      <a:pt x="61" y="42"/>
                      <a:pt x="49" y="43"/>
                    </a:cubicBezTo>
                    <a:cubicBezTo>
                      <a:pt x="45" y="50"/>
                      <a:pt x="39" y="54"/>
                      <a:pt x="34" y="60"/>
                    </a:cubicBezTo>
                    <a:cubicBezTo>
                      <a:pt x="29" y="78"/>
                      <a:pt x="15" y="96"/>
                      <a:pt x="10" y="130"/>
                    </a:cubicBezTo>
                    <a:cubicBezTo>
                      <a:pt x="5" y="164"/>
                      <a:pt x="0" y="230"/>
                      <a:pt x="1" y="265"/>
                    </a:cubicBezTo>
                    <a:cubicBezTo>
                      <a:pt x="2" y="300"/>
                      <a:pt x="6" y="317"/>
                      <a:pt x="16" y="339"/>
                    </a:cubicBezTo>
                    <a:cubicBezTo>
                      <a:pt x="26" y="361"/>
                      <a:pt x="49" y="386"/>
                      <a:pt x="61" y="400"/>
                    </a:cubicBezTo>
                    <a:cubicBezTo>
                      <a:pt x="72" y="415"/>
                      <a:pt x="80" y="415"/>
                      <a:pt x="88" y="423"/>
                    </a:cubicBezTo>
                    <a:cubicBezTo>
                      <a:pt x="104" y="434"/>
                      <a:pt x="147" y="448"/>
                      <a:pt x="165" y="454"/>
                    </a:cubicBezTo>
                    <a:cubicBezTo>
                      <a:pt x="188" y="458"/>
                      <a:pt x="215" y="452"/>
                      <a:pt x="228" y="450"/>
                    </a:cubicBezTo>
                    <a:cubicBezTo>
                      <a:pt x="234" y="446"/>
                      <a:pt x="235" y="425"/>
                      <a:pt x="241" y="421"/>
                    </a:cubicBezTo>
                    <a:cubicBezTo>
                      <a:pt x="244" y="409"/>
                      <a:pt x="243" y="388"/>
                      <a:pt x="240" y="376"/>
                    </a:cubicBezTo>
                    <a:cubicBezTo>
                      <a:pt x="237" y="364"/>
                      <a:pt x="229" y="355"/>
                      <a:pt x="223" y="348"/>
                    </a:cubicBezTo>
                    <a:cubicBezTo>
                      <a:pt x="216" y="343"/>
                      <a:pt x="208" y="339"/>
                      <a:pt x="201" y="334"/>
                    </a:cubicBezTo>
                    <a:cubicBezTo>
                      <a:pt x="198" y="328"/>
                      <a:pt x="199" y="318"/>
                      <a:pt x="195" y="313"/>
                    </a:cubicBezTo>
                    <a:cubicBezTo>
                      <a:pt x="193" y="306"/>
                      <a:pt x="182" y="290"/>
                      <a:pt x="181" y="271"/>
                    </a:cubicBezTo>
                    <a:cubicBezTo>
                      <a:pt x="180" y="252"/>
                      <a:pt x="183" y="213"/>
                      <a:pt x="186" y="196"/>
                    </a:cubicBezTo>
                    <a:cubicBezTo>
                      <a:pt x="189" y="179"/>
                      <a:pt x="195" y="177"/>
                      <a:pt x="198" y="171"/>
                    </a:cubicBezTo>
                    <a:cubicBezTo>
                      <a:pt x="199" y="165"/>
                      <a:pt x="202" y="162"/>
                      <a:pt x="204" y="157"/>
                    </a:cubicBezTo>
                    <a:cubicBezTo>
                      <a:pt x="205" y="149"/>
                      <a:pt x="212" y="139"/>
                      <a:pt x="216" y="133"/>
                    </a:cubicBezTo>
                    <a:cubicBezTo>
                      <a:pt x="216" y="129"/>
                      <a:pt x="202" y="126"/>
                      <a:pt x="196" y="130"/>
                    </a:cubicBezTo>
                    <a:cubicBezTo>
                      <a:pt x="189" y="142"/>
                      <a:pt x="183" y="154"/>
                      <a:pt x="174" y="166"/>
                    </a:cubicBezTo>
                    <a:cubicBezTo>
                      <a:pt x="168" y="178"/>
                      <a:pt x="161" y="195"/>
                      <a:pt x="159" y="213"/>
                    </a:cubicBezTo>
                    <a:cubicBezTo>
                      <a:pt x="157" y="231"/>
                      <a:pt x="156" y="257"/>
                      <a:pt x="160" y="276"/>
                    </a:cubicBezTo>
                    <a:cubicBezTo>
                      <a:pt x="164" y="295"/>
                      <a:pt x="174" y="315"/>
                      <a:pt x="181" y="328"/>
                    </a:cubicBezTo>
                    <a:cubicBezTo>
                      <a:pt x="188" y="341"/>
                      <a:pt x="196" y="348"/>
                      <a:pt x="201" y="354"/>
                    </a:cubicBezTo>
                    <a:cubicBezTo>
                      <a:pt x="204" y="359"/>
                      <a:pt x="206" y="363"/>
                      <a:pt x="211" y="366"/>
                    </a:cubicBezTo>
                    <a:cubicBezTo>
                      <a:pt x="214" y="371"/>
                      <a:pt x="217" y="373"/>
                      <a:pt x="222" y="376"/>
                    </a:cubicBezTo>
                    <a:cubicBezTo>
                      <a:pt x="223" y="382"/>
                      <a:pt x="224" y="382"/>
                      <a:pt x="220" y="379"/>
                    </a:cubicBezTo>
                    <a:close/>
                  </a:path>
                </a:pathLst>
              </a:custGeom>
              <a:solidFill>
                <a:srgbClr val="C0C0C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433" name="Freeform 249"/>
              <p:cNvSpPr>
                <a:spLocks/>
              </p:cNvSpPr>
              <p:nvPr/>
            </p:nvSpPr>
            <p:spPr bwMode="auto">
              <a:xfrm rot="4787369" flipH="1">
                <a:off x="1904" y="1298"/>
                <a:ext cx="99" cy="1788"/>
              </a:xfrm>
              <a:custGeom>
                <a:avLst/>
                <a:gdLst>
                  <a:gd name="T0" fmla="*/ 42 w 99"/>
                  <a:gd name="T1" fmla="*/ 0 h 1788"/>
                  <a:gd name="T2" fmla="*/ 30 w 99"/>
                  <a:gd name="T3" fmla="*/ 280 h 1788"/>
                  <a:gd name="T4" fmla="*/ 34 w 99"/>
                  <a:gd name="T5" fmla="*/ 316 h 1788"/>
                  <a:gd name="T6" fmla="*/ 42 w 99"/>
                  <a:gd name="T7" fmla="*/ 532 h 1788"/>
                  <a:gd name="T8" fmla="*/ 34 w 99"/>
                  <a:gd name="T9" fmla="*/ 680 h 1788"/>
                  <a:gd name="T10" fmla="*/ 26 w 99"/>
                  <a:gd name="T11" fmla="*/ 656 h 1788"/>
                  <a:gd name="T12" fmla="*/ 10 w 99"/>
                  <a:gd name="T13" fmla="*/ 620 h 1788"/>
                  <a:gd name="T14" fmla="*/ 26 w 99"/>
                  <a:gd name="T15" fmla="*/ 788 h 1788"/>
                  <a:gd name="T16" fmla="*/ 18 w 99"/>
                  <a:gd name="T17" fmla="*/ 980 h 1788"/>
                  <a:gd name="T18" fmla="*/ 10 w 99"/>
                  <a:gd name="T19" fmla="*/ 1004 h 1788"/>
                  <a:gd name="T20" fmla="*/ 26 w 99"/>
                  <a:gd name="T21" fmla="*/ 1028 h 1788"/>
                  <a:gd name="T22" fmla="*/ 22 w 99"/>
                  <a:gd name="T23" fmla="*/ 1528 h 1788"/>
                  <a:gd name="T24" fmla="*/ 38 w 99"/>
                  <a:gd name="T25" fmla="*/ 1492 h 1788"/>
                  <a:gd name="T26" fmla="*/ 54 w 99"/>
                  <a:gd name="T27" fmla="*/ 1468 h 1788"/>
                  <a:gd name="T28" fmla="*/ 58 w 99"/>
                  <a:gd name="T29" fmla="*/ 1456 h 1788"/>
                  <a:gd name="T30" fmla="*/ 42 w 99"/>
                  <a:gd name="T31" fmla="*/ 1520 h 1788"/>
                  <a:gd name="T32" fmla="*/ 34 w 99"/>
                  <a:gd name="T33" fmla="*/ 1544 h 1788"/>
                  <a:gd name="T34" fmla="*/ 30 w 99"/>
                  <a:gd name="T35" fmla="*/ 1636 h 1788"/>
                  <a:gd name="T36" fmla="*/ 22 w 99"/>
                  <a:gd name="T37" fmla="*/ 1648 h 1788"/>
                  <a:gd name="T38" fmla="*/ 30 w 99"/>
                  <a:gd name="T39" fmla="*/ 1672 h 1788"/>
                  <a:gd name="T40" fmla="*/ 42 w 99"/>
                  <a:gd name="T41" fmla="*/ 1788 h 1788"/>
                  <a:gd name="T42" fmla="*/ 42 w 99"/>
                  <a:gd name="T43" fmla="*/ 1484 h 1788"/>
                  <a:gd name="T44" fmla="*/ 38 w 99"/>
                  <a:gd name="T45" fmla="*/ 1152 h 1788"/>
                  <a:gd name="T46" fmla="*/ 46 w 99"/>
                  <a:gd name="T47" fmla="*/ 1116 h 1788"/>
                  <a:gd name="T48" fmla="*/ 42 w 99"/>
                  <a:gd name="T49" fmla="*/ 940 h 1788"/>
                  <a:gd name="T50" fmla="*/ 38 w 99"/>
                  <a:gd name="T51" fmla="*/ 904 h 1788"/>
                  <a:gd name="T52" fmla="*/ 54 w 99"/>
                  <a:gd name="T53" fmla="*/ 716 h 1788"/>
                  <a:gd name="T54" fmla="*/ 58 w 99"/>
                  <a:gd name="T55" fmla="*/ 276 h 1788"/>
                  <a:gd name="T56" fmla="*/ 42 w 99"/>
                  <a:gd name="T57" fmla="*/ 0 h 1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1788">
                    <a:moveTo>
                      <a:pt x="42" y="0"/>
                    </a:moveTo>
                    <a:cubicBezTo>
                      <a:pt x="34" y="209"/>
                      <a:pt x="24" y="8"/>
                      <a:pt x="30" y="280"/>
                    </a:cubicBezTo>
                    <a:cubicBezTo>
                      <a:pt x="53" y="265"/>
                      <a:pt x="38" y="287"/>
                      <a:pt x="34" y="316"/>
                    </a:cubicBezTo>
                    <a:cubicBezTo>
                      <a:pt x="30" y="391"/>
                      <a:pt x="19" y="462"/>
                      <a:pt x="42" y="532"/>
                    </a:cubicBezTo>
                    <a:cubicBezTo>
                      <a:pt x="40" y="581"/>
                      <a:pt x="48" y="633"/>
                      <a:pt x="34" y="680"/>
                    </a:cubicBezTo>
                    <a:cubicBezTo>
                      <a:pt x="32" y="688"/>
                      <a:pt x="29" y="664"/>
                      <a:pt x="26" y="656"/>
                    </a:cubicBezTo>
                    <a:cubicBezTo>
                      <a:pt x="21" y="642"/>
                      <a:pt x="18" y="632"/>
                      <a:pt x="10" y="620"/>
                    </a:cubicBezTo>
                    <a:cubicBezTo>
                      <a:pt x="16" y="833"/>
                      <a:pt x="0" y="711"/>
                      <a:pt x="26" y="788"/>
                    </a:cubicBezTo>
                    <a:cubicBezTo>
                      <a:pt x="21" y="884"/>
                      <a:pt x="14" y="873"/>
                      <a:pt x="18" y="980"/>
                    </a:cubicBezTo>
                    <a:cubicBezTo>
                      <a:pt x="15" y="988"/>
                      <a:pt x="13" y="996"/>
                      <a:pt x="10" y="1004"/>
                    </a:cubicBezTo>
                    <a:cubicBezTo>
                      <a:pt x="7" y="1013"/>
                      <a:pt x="26" y="1028"/>
                      <a:pt x="26" y="1028"/>
                    </a:cubicBezTo>
                    <a:cubicBezTo>
                      <a:pt x="22" y="1210"/>
                      <a:pt x="19" y="1338"/>
                      <a:pt x="22" y="1528"/>
                    </a:cubicBezTo>
                    <a:cubicBezTo>
                      <a:pt x="55" y="1484"/>
                      <a:pt x="16" y="1541"/>
                      <a:pt x="38" y="1492"/>
                    </a:cubicBezTo>
                    <a:cubicBezTo>
                      <a:pt x="42" y="1483"/>
                      <a:pt x="51" y="1477"/>
                      <a:pt x="54" y="1468"/>
                    </a:cubicBezTo>
                    <a:cubicBezTo>
                      <a:pt x="55" y="1464"/>
                      <a:pt x="57" y="1460"/>
                      <a:pt x="58" y="1456"/>
                    </a:cubicBezTo>
                    <a:cubicBezTo>
                      <a:pt x="55" y="1479"/>
                      <a:pt x="49" y="1498"/>
                      <a:pt x="42" y="1520"/>
                    </a:cubicBezTo>
                    <a:cubicBezTo>
                      <a:pt x="39" y="1528"/>
                      <a:pt x="34" y="1544"/>
                      <a:pt x="34" y="1544"/>
                    </a:cubicBezTo>
                    <a:cubicBezTo>
                      <a:pt x="33" y="1575"/>
                      <a:pt x="34" y="1606"/>
                      <a:pt x="30" y="1636"/>
                    </a:cubicBezTo>
                    <a:cubicBezTo>
                      <a:pt x="29" y="1641"/>
                      <a:pt x="22" y="1643"/>
                      <a:pt x="22" y="1648"/>
                    </a:cubicBezTo>
                    <a:cubicBezTo>
                      <a:pt x="22" y="1656"/>
                      <a:pt x="30" y="1672"/>
                      <a:pt x="30" y="1672"/>
                    </a:cubicBezTo>
                    <a:cubicBezTo>
                      <a:pt x="34" y="1712"/>
                      <a:pt x="39" y="1748"/>
                      <a:pt x="42" y="1788"/>
                    </a:cubicBezTo>
                    <a:cubicBezTo>
                      <a:pt x="99" y="1702"/>
                      <a:pt x="74" y="1581"/>
                      <a:pt x="42" y="1484"/>
                    </a:cubicBezTo>
                    <a:cubicBezTo>
                      <a:pt x="41" y="1373"/>
                      <a:pt x="41" y="1263"/>
                      <a:pt x="38" y="1152"/>
                    </a:cubicBezTo>
                    <a:cubicBezTo>
                      <a:pt x="38" y="1134"/>
                      <a:pt x="34" y="1133"/>
                      <a:pt x="46" y="1116"/>
                    </a:cubicBezTo>
                    <a:cubicBezTo>
                      <a:pt x="45" y="1057"/>
                      <a:pt x="46" y="999"/>
                      <a:pt x="42" y="940"/>
                    </a:cubicBezTo>
                    <a:cubicBezTo>
                      <a:pt x="38" y="872"/>
                      <a:pt x="19" y="1015"/>
                      <a:pt x="38" y="904"/>
                    </a:cubicBezTo>
                    <a:cubicBezTo>
                      <a:pt x="44" y="647"/>
                      <a:pt x="26" y="801"/>
                      <a:pt x="54" y="716"/>
                    </a:cubicBezTo>
                    <a:cubicBezTo>
                      <a:pt x="63" y="611"/>
                      <a:pt x="60" y="395"/>
                      <a:pt x="58" y="276"/>
                    </a:cubicBezTo>
                    <a:cubicBezTo>
                      <a:pt x="56" y="157"/>
                      <a:pt x="45" y="57"/>
                      <a:pt x="42" y="0"/>
                    </a:cubicBezTo>
                    <a:close/>
                  </a:path>
                </a:pathLst>
              </a:custGeom>
              <a:solidFill>
                <a:srgbClr val="CD9A6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3434" name="Freeform 250"/>
              <p:cNvSpPr>
                <a:spLocks/>
              </p:cNvSpPr>
              <p:nvPr/>
            </p:nvSpPr>
            <p:spPr bwMode="auto">
              <a:xfrm rot="4787369" flipH="1">
                <a:off x="2901" y="1903"/>
                <a:ext cx="47" cy="252"/>
              </a:xfrm>
              <a:custGeom>
                <a:avLst/>
                <a:gdLst>
                  <a:gd name="T0" fmla="*/ 24 w 47"/>
                  <a:gd name="T1" fmla="*/ 224 h 252"/>
                  <a:gd name="T2" fmla="*/ 32 w 47"/>
                  <a:gd name="T3" fmla="*/ 68 h 252"/>
                  <a:gd name="T4" fmla="*/ 16 w 47"/>
                  <a:gd name="T5" fmla="*/ 44 h 252"/>
                  <a:gd name="T6" fmla="*/ 0 w 47"/>
                  <a:gd name="T7" fmla="*/ 0 h 252"/>
                  <a:gd name="T8" fmla="*/ 24 w 47"/>
                  <a:gd name="T9" fmla="*/ 216 h 252"/>
                  <a:gd name="T10" fmla="*/ 28 w 47"/>
                  <a:gd name="T11" fmla="*/ 252 h 252"/>
                  <a:gd name="T12" fmla="*/ 24 w 47"/>
                  <a:gd name="T13" fmla="*/ 224 h 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" h="252">
                    <a:moveTo>
                      <a:pt x="24" y="224"/>
                    </a:moveTo>
                    <a:cubicBezTo>
                      <a:pt x="31" y="153"/>
                      <a:pt x="47" y="167"/>
                      <a:pt x="32" y="68"/>
                    </a:cubicBezTo>
                    <a:cubicBezTo>
                      <a:pt x="31" y="59"/>
                      <a:pt x="16" y="44"/>
                      <a:pt x="16" y="44"/>
                    </a:cubicBezTo>
                    <a:cubicBezTo>
                      <a:pt x="12" y="26"/>
                      <a:pt x="6" y="17"/>
                      <a:pt x="0" y="0"/>
                    </a:cubicBezTo>
                    <a:cubicBezTo>
                      <a:pt x="3" y="70"/>
                      <a:pt x="2" y="151"/>
                      <a:pt x="24" y="216"/>
                    </a:cubicBezTo>
                    <a:cubicBezTo>
                      <a:pt x="25" y="228"/>
                      <a:pt x="28" y="252"/>
                      <a:pt x="28" y="252"/>
                    </a:cubicBezTo>
                    <a:lnTo>
                      <a:pt x="24" y="224"/>
                    </a:lnTo>
                    <a:close/>
                  </a:path>
                </a:pathLst>
              </a:custGeom>
              <a:solidFill>
                <a:srgbClr val="CD9A6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sp>
          <p:nvSpPr>
            <p:cNvPr id="93435" name="Freeform 251"/>
            <p:cNvSpPr>
              <a:spLocks/>
            </p:cNvSpPr>
            <p:nvPr/>
          </p:nvSpPr>
          <p:spPr bwMode="auto">
            <a:xfrm flipH="1">
              <a:off x="899" y="1935"/>
              <a:ext cx="289" cy="315"/>
            </a:xfrm>
            <a:custGeom>
              <a:avLst/>
              <a:gdLst>
                <a:gd name="T0" fmla="*/ 528 w 535"/>
                <a:gd name="T1" fmla="*/ 443 h 479"/>
                <a:gd name="T2" fmla="*/ 512 w 535"/>
                <a:gd name="T3" fmla="*/ 457 h 479"/>
                <a:gd name="T4" fmla="*/ 498 w 535"/>
                <a:gd name="T5" fmla="*/ 471 h 479"/>
                <a:gd name="T6" fmla="*/ 486 w 535"/>
                <a:gd name="T7" fmla="*/ 479 h 479"/>
                <a:gd name="T8" fmla="*/ 474 w 535"/>
                <a:gd name="T9" fmla="*/ 473 h 479"/>
                <a:gd name="T10" fmla="*/ 462 w 535"/>
                <a:gd name="T11" fmla="*/ 467 h 479"/>
                <a:gd name="T12" fmla="*/ 426 w 535"/>
                <a:gd name="T13" fmla="*/ 443 h 479"/>
                <a:gd name="T14" fmla="*/ 268 w 535"/>
                <a:gd name="T15" fmla="*/ 327 h 479"/>
                <a:gd name="T16" fmla="*/ 242 w 535"/>
                <a:gd name="T17" fmla="*/ 323 h 479"/>
                <a:gd name="T18" fmla="*/ 228 w 535"/>
                <a:gd name="T19" fmla="*/ 337 h 479"/>
                <a:gd name="T20" fmla="*/ 108 w 535"/>
                <a:gd name="T21" fmla="*/ 331 h 479"/>
                <a:gd name="T22" fmla="*/ 98 w 535"/>
                <a:gd name="T23" fmla="*/ 305 h 479"/>
                <a:gd name="T24" fmla="*/ 56 w 535"/>
                <a:gd name="T25" fmla="*/ 295 h 479"/>
                <a:gd name="T26" fmla="*/ 40 w 535"/>
                <a:gd name="T27" fmla="*/ 275 h 479"/>
                <a:gd name="T28" fmla="*/ 40 w 535"/>
                <a:gd name="T29" fmla="*/ 155 h 479"/>
                <a:gd name="T30" fmla="*/ 20 w 535"/>
                <a:gd name="T31" fmla="*/ 111 h 479"/>
                <a:gd name="T32" fmla="*/ 0 w 535"/>
                <a:gd name="T33" fmla="*/ 95 h 479"/>
                <a:gd name="T34" fmla="*/ 8 w 535"/>
                <a:gd name="T35" fmla="*/ 47 h 479"/>
                <a:gd name="T36" fmla="*/ 36 w 535"/>
                <a:gd name="T37" fmla="*/ 29 h 479"/>
                <a:gd name="T38" fmla="*/ 58 w 535"/>
                <a:gd name="T39" fmla="*/ 7 h 479"/>
                <a:gd name="T40" fmla="*/ 96 w 535"/>
                <a:gd name="T41" fmla="*/ 3 h 479"/>
                <a:gd name="T42" fmla="*/ 106 w 535"/>
                <a:gd name="T43" fmla="*/ 13 h 479"/>
                <a:gd name="T44" fmla="*/ 82 w 535"/>
                <a:gd name="T45" fmla="*/ 81 h 479"/>
                <a:gd name="T46" fmla="*/ 114 w 535"/>
                <a:gd name="T47" fmla="*/ 87 h 479"/>
                <a:gd name="T48" fmla="*/ 120 w 535"/>
                <a:gd name="T49" fmla="*/ 89 h 479"/>
                <a:gd name="T50" fmla="*/ 122 w 535"/>
                <a:gd name="T51" fmla="*/ 99 h 479"/>
                <a:gd name="T52" fmla="*/ 160 w 535"/>
                <a:gd name="T53" fmla="*/ 97 h 479"/>
                <a:gd name="T54" fmla="*/ 166 w 535"/>
                <a:gd name="T55" fmla="*/ 103 h 479"/>
                <a:gd name="T56" fmla="*/ 172 w 535"/>
                <a:gd name="T57" fmla="*/ 107 h 479"/>
                <a:gd name="T58" fmla="*/ 188 w 535"/>
                <a:gd name="T59" fmla="*/ 115 h 479"/>
                <a:gd name="T60" fmla="*/ 172 w 535"/>
                <a:gd name="T61" fmla="*/ 101 h 479"/>
                <a:gd name="T62" fmla="*/ 168 w 535"/>
                <a:gd name="T63" fmla="*/ 49 h 479"/>
                <a:gd name="T64" fmla="*/ 200 w 535"/>
                <a:gd name="T65" fmla="*/ 53 h 479"/>
                <a:gd name="T66" fmla="*/ 228 w 535"/>
                <a:gd name="T67" fmla="*/ 109 h 479"/>
                <a:gd name="T68" fmla="*/ 236 w 535"/>
                <a:gd name="T69" fmla="*/ 127 h 479"/>
                <a:gd name="T70" fmla="*/ 246 w 535"/>
                <a:gd name="T71" fmla="*/ 153 h 479"/>
                <a:gd name="T72" fmla="*/ 250 w 535"/>
                <a:gd name="T73" fmla="*/ 165 h 479"/>
                <a:gd name="T74" fmla="*/ 262 w 535"/>
                <a:gd name="T75" fmla="*/ 193 h 479"/>
                <a:gd name="T76" fmla="*/ 268 w 535"/>
                <a:gd name="T77" fmla="*/ 249 h 479"/>
                <a:gd name="T78" fmla="*/ 304 w 535"/>
                <a:gd name="T79" fmla="*/ 265 h 479"/>
                <a:gd name="T80" fmla="*/ 318 w 535"/>
                <a:gd name="T81" fmla="*/ 279 h 479"/>
                <a:gd name="T82" fmla="*/ 324 w 535"/>
                <a:gd name="T83" fmla="*/ 283 h 479"/>
                <a:gd name="T84" fmla="*/ 358 w 535"/>
                <a:gd name="T85" fmla="*/ 309 h 479"/>
                <a:gd name="T86" fmla="*/ 368 w 535"/>
                <a:gd name="T87" fmla="*/ 317 h 479"/>
                <a:gd name="T88" fmla="*/ 388 w 535"/>
                <a:gd name="T89" fmla="*/ 339 h 479"/>
                <a:gd name="T90" fmla="*/ 400 w 535"/>
                <a:gd name="T91" fmla="*/ 343 h 479"/>
                <a:gd name="T92" fmla="*/ 424 w 535"/>
                <a:gd name="T93" fmla="*/ 361 h 479"/>
                <a:gd name="T94" fmla="*/ 478 w 535"/>
                <a:gd name="T95" fmla="*/ 391 h 479"/>
                <a:gd name="T96" fmla="*/ 500 w 535"/>
                <a:gd name="T97" fmla="*/ 383 h 479"/>
                <a:gd name="T98" fmla="*/ 514 w 535"/>
                <a:gd name="T99" fmla="*/ 367 h 479"/>
                <a:gd name="T100" fmla="*/ 518 w 535"/>
                <a:gd name="T101" fmla="*/ 399 h 479"/>
                <a:gd name="T102" fmla="*/ 532 w 535"/>
                <a:gd name="T103" fmla="*/ 401 h 479"/>
                <a:gd name="T104" fmla="*/ 528 w 535"/>
                <a:gd name="T105" fmla="*/ 44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535" h="479">
                  <a:moveTo>
                    <a:pt x="528" y="443"/>
                  </a:moveTo>
                  <a:cubicBezTo>
                    <a:pt x="523" y="450"/>
                    <a:pt x="520" y="454"/>
                    <a:pt x="512" y="457"/>
                  </a:cubicBezTo>
                  <a:cubicBezTo>
                    <a:pt x="509" y="466"/>
                    <a:pt x="506" y="467"/>
                    <a:pt x="498" y="471"/>
                  </a:cubicBezTo>
                  <a:cubicBezTo>
                    <a:pt x="494" y="473"/>
                    <a:pt x="486" y="479"/>
                    <a:pt x="486" y="479"/>
                  </a:cubicBezTo>
                  <a:cubicBezTo>
                    <a:pt x="482" y="479"/>
                    <a:pt x="478" y="475"/>
                    <a:pt x="474" y="473"/>
                  </a:cubicBezTo>
                  <a:cubicBezTo>
                    <a:pt x="471" y="470"/>
                    <a:pt x="466" y="469"/>
                    <a:pt x="462" y="467"/>
                  </a:cubicBezTo>
                  <a:cubicBezTo>
                    <a:pt x="452" y="453"/>
                    <a:pt x="438" y="453"/>
                    <a:pt x="426" y="443"/>
                  </a:cubicBezTo>
                  <a:cubicBezTo>
                    <a:pt x="393" y="421"/>
                    <a:pt x="299" y="347"/>
                    <a:pt x="268" y="327"/>
                  </a:cubicBezTo>
                  <a:cubicBezTo>
                    <a:pt x="237" y="307"/>
                    <a:pt x="249" y="321"/>
                    <a:pt x="242" y="323"/>
                  </a:cubicBezTo>
                  <a:cubicBezTo>
                    <a:pt x="226" y="339"/>
                    <a:pt x="242" y="332"/>
                    <a:pt x="228" y="337"/>
                  </a:cubicBezTo>
                  <a:cubicBezTo>
                    <a:pt x="211" y="337"/>
                    <a:pt x="142" y="342"/>
                    <a:pt x="108" y="331"/>
                  </a:cubicBezTo>
                  <a:cubicBezTo>
                    <a:pt x="85" y="327"/>
                    <a:pt x="109" y="312"/>
                    <a:pt x="98" y="305"/>
                  </a:cubicBezTo>
                  <a:cubicBezTo>
                    <a:pt x="89" y="299"/>
                    <a:pt x="66" y="300"/>
                    <a:pt x="56" y="295"/>
                  </a:cubicBezTo>
                  <a:cubicBezTo>
                    <a:pt x="50" y="293"/>
                    <a:pt x="40" y="275"/>
                    <a:pt x="40" y="275"/>
                  </a:cubicBezTo>
                  <a:cubicBezTo>
                    <a:pt x="41" y="238"/>
                    <a:pt x="40" y="192"/>
                    <a:pt x="40" y="155"/>
                  </a:cubicBezTo>
                  <a:cubicBezTo>
                    <a:pt x="40" y="127"/>
                    <a:pt x="40" y="124"/>
                    <a:pt x="20" y="111"/>
                  </a:cubicBezTo>
                  <a:cubicBezTo>
                    <a:pt x="17" y="101"/>
                    <a:pt x="9" y="98"/>
                    <a:pt x="0" y="95"/>
                  </a:cubicBezTo>
                  <a:cubicBezTo>
                    <a:pt x="1" y="84"/>
                    <a:pt x="2" y="58"/>
                    <a:pt x="8" y="47"/>
                  </a:cubicBezTo>
                  <a:cubicBezTo>
                    <a:pt x="14" y="36"/>
                    <a:pt x="28" y="36"/>
                    <a:pt x="36" y="29"/>
                  </a:cubicBezTo>
                  <a:cubicBezTo>
                    <a:pt x="43" y="18"/>
                    <a:pt x="44" y="12"/>
                    <a:pt x="58" y="7"/>
                  </a:cubicBezTo>
                  <a:cubicBezTo>
                    <a:pt x="66" y="4"/>
                    <a:pt x="87" y="2"/>
                    <a:pt x="96" y="3"/>
                  </a:cubicBezTo>
                  <a:cubicBezTo>
                    <a:pt x="104" y="4"/>
                    <a:pt x="108" y="0"/>
                    <a:pt x="106" y="13"/>
                  </a:cubicBezTo>
                  <a:cubicBezTo>
                    <a:pt x="104" y="64"/>
                    <a:pt x="121" y="68"/>
                    <a:pt x="82" y="81"/>
                  </a:cubicBezTo>
                  <a:cubicBezTo>
                    <a:pt x="94" y="84"/>
                    <a:pt x="101" y="86"/>
                    <a:pt x="114" y="87"/>
                  </a:cubicBezTo>
                  <a:cubicBezTo>
                    <a:pt x="116" y="88"/>
                    <a:pt x="119" y="87"/>
                    <a:pt x="120" y="89"/>
                  </a:cubicBezTo>
                  <a:cubicBezTo>
                    <a:pt x="122" y="92"/>
                    <a:pt x="119" y="98"/>
                    <a:pt x="122" y="99"/>
                  </a:cubicBezTo>
                  <a:cubicBezTo>
                    <a:pt x="134" y="101"/>
                    <a:pt x="147" y="98"/>
                    <a:pt x="160" y="97"/>
                  </a:cubicBezTo>
                  <a:cubicBezTo>
                    <a:pt x="168" y="74"/>
                    <a:pt x="161" y="89"/>
                    <a:pt x="166" y="103"/>
                  </a:cubicBezTo>
                  <a:cubicBezTo>
                    <a:pt x="167" y="105"/>
                    <a:pt x="170" y="106"/>
                    <a:pt x="172" y="107"/>
                  </a:cubicBezTo>
                  <a:cubicBezTo>
                    <a:pt x="177" y="114"/>
                    <a:pt x="179" y="118"/>
                    <a:pt x="188" y="115"/>
                  </a:cubicBezTo>
                  <a:cubicBezTo>
                    <a:pt x="184" y="109"/>
                    <a:pt x="172" y="101"/>
                    <a:pt x="172" y="101"/>
                  </a:cubicBezTo>
                  <a:cubicBezTo>
                    <a:pt x="160" y="83"/>
                    <a:pt x="167" y="77"/>
                    <a:pt x="168" y="49"/>
                  </a:cubicBezTo>
                  <a:cubicBezTo>
                    <a:pt x="176" y="51"/>
                    <a:pt x="193" y="48"/>
                    <a:pt x="200" y="53"/>
                  </a:cubicBezTo>
                  <a:cubicBezTo>
                    <a:pt x="210" y="63"/>
                    <a:pt x="222" y="92"/>
                    <a:pt x="228" y="109"/>
                  </a:cubicBezTo>
                  <a:cubicBezTo>
                    <a:pt x="234" y="121"/>
                    <a:pt x="233" y="120"/>
                    <a:pt x="236" y="127"/>
                  </a:cubicBezTo>
                  <a:cubicBezTo>
                    <a:pt x="239" y="134"/>
                    <a:pt x="244" y="147"/>
                    <a:pt x="246" y="153"/>
                  </a:cubicBezTo>
                  <a:cubicBezTo>
                    <a:pt x="248" y="156"/>
                    <a:pt x="250" y="165"/>
                    <a:pt x="250" y="165"/>
                  </a:cubicBezTo>
                  <a:cubicBezTo>
                    <a:pt x="252" y="174"/>
                    <a:pt x="259" y="179"/>
                    <a:pt x="262" y="193"/>
                  </a:cubicBezTo>
                  <a:cubicBezTo>
                    <a:pt x="265" y="207"/>
                    <a:pt x="261" y="237"/>
                    <a:pt x="268" y="249"/>
                  </a:cubicBezTo>
                  <a:cubicBezTo>
                    <a:pt x="268" y="250"/>
                    <a:pt x="294" y="262"/>
                    <a:pt x="304" y="265"/>
                  </a:cubicBezTo>
                  <a:cubicBezTo>
                    <a:pt x="308" y="276"/>
                    <a:pt x="304" y="270"/>
                    <a:pt x="318" y="279"/>
                  </a:cubicBezTo>
                  <a:cubicBezTo>
                    <a:pt x="320" y="280"/>
                    <a:pt x="324" y="283"/>
                    <a:pt x="324" y="283"/>
                  </a:cubicBezTo>
                  <a:cubicBezTo>
                    <a:pt x="332" y="295"/>
                    <a:pt x="346" y="301"/>
                    <a:pt x="358" y="309"/>
                  </a:cubicBezTo>
                  <a:cubicBezTo>
                    <a:pt x="365" y="315"/>
                    <a:pt x="363" y="312"/>
                    <a:pt x="368" y="317"/>
                  </a:cubicBezTo>
                  <a:cubicBezTo>
                    <a:pt x="376" y="325"/>
                    <a:pt x="378" y="333"/>
                    <a:pt x="388" y="339"/>
                  </a:cubicBezTo>
                  <a:cubicBezTo>
                    <a:pt x="392" y="341"/>
                    <a:pt x="396" y="341"/>
                    <a:pt x="400" y="343"/>
                  </a:cubicBezTo>
                  <a:cubicBezTo>
                    <a:pt x="406" y="347"/>
                    <a:pt x="415" y="354"/>
                    <a:pt x="424" y="361"/>
                  </a:cubicBezTo>
                  <a:cubicBezTo>
                    <a:pt x="437" y="369"/>
                    <a:pt x="465" y="387"/>
                    <a:pt x="478" y="391"/>
                  </a:cubicBezTo>
                  <a:cubicBezTo>
                    <a:pt x="487" y="389"/>
                    <a:pt x="492" y="388"/>
                    <a:pt x="500" y="383"/>
                  </a:cubicBezTo>
                  <a:cubicBezTo>
                    <a:pt x="509" y="369"/>
                    <a:pt x="504" y="374"/>
                    <a:pt x="514" y="367"/>
                  </a:cubicBezTo>
                  <a:cubicBezTo>
                    <a:pt x="517" y="377"/>
                    <a:pt x="513" y="390"/>
                    <a:pt x="518" y="399"/>
                  </a:cubicBezTo>
                  <a:cubicBezTo>
                    <a:pt x="520" y="403"/>
                    <a:pt x="531" y="396"/>
                    <a:pt x="532" y="401"/>
                  </a:cubicBezTo>
                  <a:cubicBezTo>
                    <a:pt x="535" y="415"/>
                    <a:pt x="529" y="429"/>
                    <a:pt x="528" y="443"/>
                  </a:cubicBezTo>
                  <a:close/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436" name="Freeform 252"/>
            <p:cNvSpPr>
              <a:spLocks/>
            </p:cNvSpPr>
            <p:nvPr/>
          </p:nvSpPr>
          <p:spPr bwMode="auto">
            <a:xfrm flipH="1">
              <a:off x="924" y="1952"/>
              <a:ext cx="260" cy="281"/>
            </a:xfrm>
            <a:custGeom>
              <a:avLst/>
              <a:gdLst>
                <a:gd name="T0" fmla="*/ 456 w 482"/>
                <a:gd name="T1" fmla="*/ 386 h 427"/>
                <a:gd name="T2" fmla="*/ 458 w 482"/>
                <a:gd name="T3" fmla="*/ 402 h 427"/>
                <a:gd name="T4" fmla="*/ 472 w 482"/>
                <a:gd name="T5" fmla="*/ 412 h 427"/>
                <a:gd name="T6" fmla="*/ 440 w 482"/>
                <a:gd name="T7" fmla="*/ 402 h 427"/>
                <a:gd name="T8" fmla="*/ 404 w 482"/>
                <a:gd name="T9" fmla="*/ 370 h 427"/>
                <a:gd name="T10" fmla="*/ 376 w 482"/>
                <a:gd name="T11" fmla="*/ 346 h 427"/>
                <a:gd name="T12" fmla="*/ 336 w 482"/>
                <a:gd name="T13" fmla="*/ 318 h 427"/>
                <a:gd name="T14" fmla="*/ 300 w 482"/>
                <a:gd name="T15" fmla="*/ 296 h 427"/>
                <a:gd name="T16" fmla="*/ 260 w 482"/>
                <a:gd name="T17" fmla="*/ 272 h 427"/>
                <a:gd name="T18" fmla="*/ 244 w 482"/>
                <a:gd name="T19" fmla="*/ 252 h 427"/>
                <a:gd name="T20" fmla="*/ 138 w 482"/>
                <a:gd name="T21" fmla="*/ 232 h 427"/>
                <a:gd name="T22" fmla="*/ 152 w 482"/>
                <a:gd name="T23" fmla="*/ 224 h 427"/>
                <a:gd name="T24" fmla="*/ 230 w 482"/>
                <a:gd name="T25" fmla="*/ 228 h 427"/>
                <a:gd name="T26" fmla="*/ 232 w 482"/>
                <a:gd name="T27" fmla="*/ 212 h 427"/>
                <a:gd name="T28" fmla="*/ 198 w 482"/>
                <a:gd name="T29" fmla="*/ 186 h 427"/>
                <a:gd name="T30" fmla="*/ 136 w 482"/>
                <a:gd name="T31" fmla="*/ 114 h 427"/>
                <a:gd name="T32" fmla="*/ 66 w 482"/>
                <a:gd name="T33" fmla="*/ 96 h 427"/>
                <a:gd name="T34" fmla="*/ 58 w 482"/>
                <a:gd name="T35" fmla="*/ 146 h 427"/>
                <a:gd name="T36" fmla="*/ 78 w 482"/>
                <a:gd name="T37" fmla="*/ 248 h 427"/>
                <a:gd name="T38" fmla="*/ 110 w 482"/>
                <a:gd name="T39" fmla="*/ 262 h 427"/>
                <a:gd name="T40" fmla="*/ 152 w 482"/>
                <a:gd name="T41" fmla="*/ 284 h 427"/>
                <a:gd name="T42" fmla="*/ 228 w 482"/>
                <a:gd name="T43" fmla="*/ 288 h 427"/>
                <a:gd name="T44" fmla="*/ 130 w 482"/>
                <a:gd name="T45" fmla="*/ 294 h 427"/>
                <a:gd name="T46" fmla="*/ 84 w 482"/>
                <a:gd name="T47" fmla="*/ 266 h 427"/>
                <a:gd name="T48" fmla="*/ 46 w 482"/>
                <a:gd name="T49" fmla="*/ 224 h 427"/>
                <a:gd name="T50" fmla="*/ 36 w 482"/>
                <a:gd name="T51" fmla="*/ 92 h 427"/>
                <a:gd name="T52" fmla="*/ 26 w 482"/>
                <a:gd name="T53" fmla="*/ 66 h 427"/>
                <a:gd name="T54" fmla="*/ 22 w 482"/>
                <a:gd name="T55" fmla="*/ 26 h 427"/>
                <a:gd name="T56" fmla="*/ 66 w 482"/>
                <a:gd name="T57" fmla="*/ 2 h 427"/>
                <a:gd name="T58" fmla="*/ 66 w 482"/>
                <a:gd name="T59" fmla="*/ 26 h 427"/>
                <a:gd name="T60" fmla="*/ 54 w 482"/>
                <a:gd name="T61" fmla="*/ 62 h 427"/>
                <a:gd name="T62" fmla="*/ 96 w 482"/>
                <a:gd name="T63" fmla="*/ 82 h 427"/>
                <a:gd name="T64" fmla="*/ 194 w 482"/>
                <a:gd name="T65" fmla="*/ 100 h 427"/>
                <a:gd name="T66" fmla="*/ 184 w 482"/>
                <a:gd name="T67" fmla="*/ 64 h 427"/>
                <a:gd name="T68" fmla="*/ 210 w 482"/>
                <a:gd name="T69" fmla="*/ 86 h 427"/>
                <a:gd name="T70" fmla="*/ 248 w 482"/>
                <a:gd name="T71" fmla="*/ 218 h 427"/>
                <a:gd name="T72" fmla="*/ 300 w 482"/>
                <a:gd name="T73" fmla="*/ 256 h 427"/>
                <a:gd name="T74" fmla="*/ 334 w 482"/>
                <a:gd name="T75" fmla="*/ 294 h 427"/>
                <a:gd name="T76" fmla="*/ 416 w 482"/>
                <a:gd name="T77" fmla="*/ 350 h 427"/>
                <a:gd name="T78" fmla="*/ 480 w 482"/>
                <a:gd name="T79" fmla="*/ 384 h 4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82" h="427">
                  <a:moveTo>
                    <a:pt x="480" y="384"/>
                  </a:moveTo>
                  <a:cubicBezTo>
                    <a:pt x="472" y="385"/>
                    <a:pt x="464" y="385"/>
                    <a:pt x="456" y="386"/>
                  </a:cubicBezTo>
                  <a:cubicBezTo>
                    <a:pt x="453" y="386"/>
                    <a:pt x="449" y="385"/>
                    <a:pt x="448" y="388"/>
                  </a:cubicBezTo>
                  <a:cubicBezTo>
                    <a:pt x="447" y="393"/>
                    <a:pt x="475" y="408"/>
                    <a:pt x="458" y="402"/>
                  </a:cubicBezTo>
                  <a:cubicBezTo>
                    <a:pt x="459" y="404"/>
                    <a:pt x="458" y="407"/>
                    <a:pt x="460" y="408"/>
                  </a:cubicBezTo>
                  <a:cubicBezTo>
                    <a:pt x="463" y="410"/>
                    <a:pt x="472" y="412"/>
                    <a:pt x="472" y="412"/>
                  </a:cubicBezTo>
                  <a:cubicBezTo>
                    <a:pt x="482" y="427"/>
                    <a:pt x="462" y="417"/>
                    <a:pt x="454" y="414"/>
                  </a:cubicBezTo>
                  <a:cubicBezTo>
                    <a:pt x="451" y="406"/>
                    <a:pt x="448" y="405"/>
                    <a:pt x="440" y="402"/>
                  </a:cubicBezTo>
                  <a:cubicBezTo>
                    <a:pt x="436" y="396"/>
                    <a:pt x="424" y="388"/>
                    <a:pt x="424" y="388"/>
                  </a:cubicBezTo>
                  <a:cubicBezTo>
                    <a:pt x="419" y="381"/>
                    <a:pt x="411" y="375"/>
                    <a:pt x="404" y="370"/>
                  </a:cubicBezTo>
                  <a:cubicBezTo>
                    <a:pt x="400" y="364"/>
                    <a:pt x="394" y="359"/>
                    <a:pt x="388" y="354"/>
                  </a:cubicBezTo>
                  <a:cubicBezTo>
                    <a:pt x="384" y="351"/>
                    <a:pt x="376" y="346"/>
                    <a:pt x="376" y="346"/>
                  </a:cubicBezTo>
                  <a:cubicBezTo>
                    <a:pt x="392" y="335"/>
                    <a:pt x="369" y="334"/>
                    <a:pt x="360" y="332"/>
                  </a:cubicBezTo>
                  <a:cubicBezTo>
                    <a:pt x="353" y="322"/>
                    <a:pt x="347" y="321"/>
                    <a:pt x="336" y="318"/>
                  </a:cubicBezTo>
                  <a:cubicBezTo>
                    <a:pt x="332" y="317"/>
                    <a:pt x="324" y="314"/>
                    <a:pt x="324" y="314"/>
                  </a:cubicBezTo>
                  <a:cubicBezTo>
                    <a:pt x="321" y="296"/>
                    <a:pt x="315" y="301"/>
                    <a:pt x="300" y="296"/>
                  </a:cubicBezTo>
                  <a:cubicBezTo>
                    <a:pt x="296" y="283"/>
                    <a:pt x="296" y="282"/>
                    <a:pt x="284" y="278"/>
                  </a:cubicBezTo>
                  <a:cubicBezTo>
                    <a:pt x="277" y="267"/>
                    <a:pt x="273" y="270"/>
                    <a:pt x="260" y="272"/>
                  </a:cubicBezTo>
                  <a:cubicBezTo>
                    <a:pt x="244" y="269"/>
                    <a:pt x="246" y="266"/>
                    <a:pt x="258" y="262"/>
                  </a:cubicBezTo>
                  <a:cubicBezTo>
                    <a:pt x="250" y="259"/>
                    <a:pt x="240" y="263"/>
                    <a:pt x="244" y="252"/>
                  </a:cubicBezTo>
                  <a:cubicBezTo>
                    <a:pt x="230" y="242"/>
                    <a:pt x="243" y="250"/>
                    <a:pt x="210" y="246"/>
                  </a:cubicBezTo>
                  <a:cubicBezTo>
                    <a:pt x="186" y="243"/>
                    <a:pt x="163" y="234"/>
                    <a:pt x="138" y="232"/>
                  </a:cubicBezTo>
                  <a:cubicBezTo>
                    <a:pt x="128" y="229"/>
                    <a:pt x="108" y="226"/>
                    <a:pt x="108" y="226"/>
                  </a:cubicBezTo>
                  <a:cubicBezTo>
                    <a:pt x="128" y="223"/>
                    <a:pt x="128" y="222"/>
                    <a:pt x="152" y="224"/>
                  </a:cubicBezTo>
                  <a:cubicBezTo>
                    <a:pt x="179" y="233"/>
                    <a:pt x="160" y="228"/>
                    <a:pt x="212" y="230"/>
                  </a:cubicBezTo>
                  <a:cubicBezTo>
                    <a:pt x="218" y="229"/>
                    <a:pt x="226" y="232"/>
                    <a:pt x="230" y="228"/>
                  </a:cubicBezTo>
                  <a:cubicBezTo>
                    <a:pt x="233" y="225"/>
                    <a:pt x="218" y="224"/>
                    <a:pt x="218" y="224"/>
                  </a:cubicBezTo>
                  <a:cubicBezTo>
                    <a:pt x="222" y="220"/>
                    <a:pt x="231" y="218"/>
                    <a:pt x="232" y="212"/>
                  </a:cubicBezTo>
                  <a:cubicBezTo>
                    <a:pt x="232" y="211"/>
                    <a:pt x="213" y="203"/>
                    <a:pt x="208" y="200"/>
                  </a:cubicBezTo>
                  <a:cubicBezTo>
                    <a:pt x="211" y="189"/>
                    <a:pt x="208" y="189"/>
                    <a:pt x="198" y="186"/>
                  </a:cubicBezTo>
                  <a:cubicBezTo>
                    <a:pt x="187" y="170"/>
                    <a:pt x="203" y="147"/>
                    <a:pt x="186" y="136"/>
                  </a:cubicBezTo>
                  <a:cubicBezTo>
                    <a:pt x="183" y="105"/>
                    <a:pt x="173" y="116"/>
                    <a:pt x="136" y="114"/>
                  </a:cubicBezTo>
                  <a:cubicBezTo>
                    <a:pt x="122" y="105"/>
                    <a:pt x="102" y="104"/>
                    <a:pt x="86" y="102"/>
                  </a:cubicBezTo>
                  <a:cubicBezTo>
                    <a:pt x="82" y="91"/>
                    <a:pt x="77" y="94"/>
                    <a:pt x="66" y="96"/>
                  </a:cubicBezTo>
                  <a:cubicBezTo>
                    <a:pt x="64" y="104"/>
                    <a:pt x="60" y="109"/>
                    <a:pt x="58" y="116"/>
                  </a:cubicBezTo>
                  <a:cubicBezTo>
                    <a:pt x="63" y="131"/>
                    <a:pt x="61" y="130"/>
                    <a:pt x="58" y="146"/>
                  </a:cubicBezTo>
                  <a:cubicBezTo>
                    <a:pt x="59" y="179"/>
                    <a:pt x="54" y="213"/>
                    <a:pt x="60" y="246"/>
                  </a:cubicBezTo>
                  <a:cubicBezTo>
                    <a:pt x="61" y="252"/>
                    <a:pt x="73" y="245"/>
                    <a:pt x="78" y="248"/>
                  </a:cubicBezTo>
                  <a:cubicBezTo>
                    <a:pt x="81" y="250"/>
                    <a:pt x="76" y="258"/>
                    <a:pt x="80" y="260"/>
                  </a:cubicBezTo>
                  <a:cubicBezTo>
                    <a:pt x="89" y="264"/>
                    <a:pt x="100" y="261"/>
                    <a:pt x="110" y="262"/>
                  </a:cubicBezTo>
                  <a:cubicBezTo>
                    <a:pt x="126" y="278"/>
                    <a:pt x="103" y="258"/>
                    <a:pt x="128" y="270"/>
                  </a:cubicBezTo>
                  <a:cubicBezTo>
                    <a:pt x="142" y="277"/>
                    <a:pt x="128" y="281"/>
                    <a:pt x="152" y="284"/>
                  </a:cubicBezTo>
                  <a:cubicBezTo>
                    <a:pt x="171" y="290"/>
                    <a:pt x="160" y="288"/>
                    <a:pt x="186" y="290"/>
                  </a:cubicBezTo>
                  <a:cubicBezTo>
                    <a:pt x="208" y="283"/>
                    <a:pt x="194" y="286"/>
                    <a:pt x="228" y="288"/>
                  </a:cubicBezTo>
                  <a:cubicBezTo>
                    <a:pt x="221" y="290"/>
                    <a:pt x="217" y="294"/>
                    <a:pt x="210" y="296"/>
                  </a:cubicBezTo>
                  <a:cubicBezTo>
                    <a:pt x="183" y="295"/>
                    <a:pt x="157" y="297"/>
                    <a:pt x="130" y="294"/>
                  </a:cubicBezTo>
                  <a:cubicBezTo>
                    <a:pt x="125" y="293"/>
                    <a:pt x="118" y="286"/>
                    <a:pt x="118" y="286"/>
                  </a:cubicBezTo>
                  <a:cubicBezTo>
                    <a:pt x="109" y="273"/>
                    <a:pt x="98" y="271"/>
                    <a:pt x="84" y="266"/>
                  </a:cubicBezTo>
                  <a:cubicBezTo>
                    <a:pt x="75" y="263"/>
                    <a:pt x="56" y="262"/>
                    <a:pt x="56" y="262"/>
                  </a:cubicBezTo>
                  <a:cubicBezTo>
                    <a:pt x="53" y="225"/>
                    <a:pt x="51" y="246"/>
                    <a:pt x="46" y="224"/>
                  </a:cubicBezTo>
                  <a:cubicBezTo>
                    <a:pt x="45" y="181"/>
                    <a:pt x="47" y="137"/>
                    <a:pt x="44" y="94"/>
                  </a:cubicBezTo>
                  <a:cubicBezTo>
                    <a:pt x="44" y="91"/>
                    <a:pt x="38" y="94"/>
                    <a:pt x="36" y="92"/>
                  </a:cubicBezTo>
                  <a:cubicBezTo>
                    <a:pt x="34" y="91"/>
                    <a:pt x="33" y="88"/>
                    <a:pt x="32" y="86"/>
                  </a:cubicBezTo>
                  <a:cubicBezTo>
                    <a:pt x="31" y="80"/>
                    <a:pt x="32" y="71"/>
                    <a:pt x="26" y="66"/>
                  </a:cubicBezTo>
                  <a:cubicBezTo>
                    <a:pt x="21" y="62"/>
                    <a:pt x="8" y="56"/>
                    <a:pt x="8" y="56"/>
                  </a:cubicBezTo>
                  <a:cubicBezTo>
                    <a:pt x="0" y="44"/>
                    <a:pt x="16" y="36"/>
                    <a:pt x="22" y="26"/>
                  </a:cubicBezTo>
                  <a:cubicBezTo>
                    <a:pt x="26" y="11"/>
                    <a:pt x="30" y="12"/>
                    <a:pt x="46" y="10"/>
                  </a:cubicBezTo>
                  <a:cubicBezTo>
                    <a:pt x="53" y="8"/>
                    <a:pt x="58" y="4"/>
                    <a:pt x="66" y="2"/>
                  </a:cubicBezTo>
                  <a:cubicBezTo>
                    <a:pt x="71" y="3"/>
                    <a:pt x="79" y="0"/>
                    <a:pt x="82" y="4"/>
                  </a:cubicBezTo>
                  <a:cubicBezTo>
                    <a:pt x="88" y="11"/>
                    <a:pt x="68" y="24"/>
                    <a:pt x="66" y="26"/>
                  </a:cubicBezTo>
                  <a:cubicBezTo>
                    <a:pt x="63" y="34"/>
                    <a:pt x="61" y="42"/>
                    <a:pt x="58" y="50"/>
                  </a:cubicBezTo>
                  <a:cubicBezTo>
                    <a:pt x="57" y="54"/>
                    <a:pt x="54" y="62"/>
                    <a:pt x="54" y="62"/>
                  </a:cubicBezTo>
                  <a:cubicBezTo>
                    <a:pt x="55" y="65"/>
                    <a:pt x="53" y="70"/>
                    <a:pt x="56" y="72"/>
                  </a:cubicBezTo>
                  <a:cubicBezTo>
                    <a:pt x="62" y="77"/>
                    <a:pt x="88" y="80"/>
                    <a:pt x="96" y="82"/>
                  </a:cubicBezTo>
                  <a:cubicBezTo>
                    <a:pt x="119" y="98"/>
                    <a:pt x="104" y="99"/>
                    <a:pt x="140" y="102"/>
                  </a:cubicBezTo>
                  <a:cubicBezTo>
                    <a:pt x="158" y="101"/>
                    <a:pt x="177" y="105"/>
                    <a:pt x="194" y="100"/>
                  </a:cubicBezTo>
                  <a:cubicBezTo>
                    <a:pt x="198" y="99"/>
                    <a:pt x="191" y="92"/>
                    <a:pt x="190" y="88"/>
                  </a:cubicBezTo>
                  <a:cubicBezTo>
                    <a:pt x="188" y="83"/>
                    <a:pt x="171" y="47"/>
                    <a:pt x="184" y="64"/>
                  </a:cubicBezTo>
                  <a:cubicBezTo>
                    <a:pt x="187" y="68"/>
                    <a:pt x="189" y="72"/>
                    <a:pt x="192" y="76"/>
                  </a:cubicBezTo>
                  <a:cubicBezTo>
                    <a:pt x="197" y="83"/>
                    <a:pt x="202" y="81"/>
                    <a:pt x="210" y="86"/>
                  </a:cubicBezTo>
                  <a:cubicBezTo>
                    <a:pt x="218" y="103"/>
                    <a:pt x="232" y="156"/>
                    <a:pt x="238" y="178"/>
                  </a:cubicBezTo>
                  <a:cubicBezTo>
                    <a:pt x="244" y="200"/>
                    <a:pt x="245" y="209"/>
                    <a:pt x="248" y="218"/>
                  </a:cubicBezTo>
                  <a:cubicBezTo>
                    <a:pt x="256" y="238"/>
                    <a:pt x="249" y="224"/>
                    <a:pt x="258" y="230"/>
                  </a:cubicBezTo>
                  <a:cubicBezTo>
                    <a:pt x="267" y="236"/>
                    <a:pt x="291" y="248"/>
                    <a:pt x="300" y="256"/>
                  </a:cubicBezTo>
                  <a:cubicBezTo>
                    <a:pt x="302" y="268"/>
                    <a:pt x="300" y="274"/>
                    <a:pt x="312" y="278"/>
                  </a:cubicBezTo>
                  <a:cubicBezTo>
                    <a:pt x="317" y="286"/>
                    <a:pt x="325" y="288"/>
                    <a:pt x="334" y="294"/>
                  </a:cubicBezTo>
                  <a:cubicBezTo>
                    <a:pt x="338" y="297"/>
                    <a:pt x="346" y="302"/>
                    <a:pt x="346" y="302"/>
                  </a:cubicBezTo>
                  <a:cubicBezTo>
                    <a:pt x="355" y="315"/>
                    <a:pt x="400" y="345"/>
                    <a:pt x="416" y="350"/>
                  </a:cubicBezTo>
                  <a:cubicBezTo>
                    <a:pt x="423" y="357"/>
                    <a:pt x="430" y="363"/>
                    <a:pt x="440" y="366"/>
                  </a:cubicBezTo>
                  <a:cubicBezTo>
                    <a:pt x="447" y="376"/>
                    <a:pt x="468" y="380"/>
                    <a:pt x="480" y="384"/>
                  </a:cubicBezTo>
                  <a:close/>
                </a:path>
              </a:pathLst>
            </a:custGeom>
            <a:solidFill>
              <a:srgbClr val="D96B07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437" name="Freeform 253"/>
            <p:cNvSpPr>
              <a:spLocks/>
            </p:cNvSpPr>
            <p:nvPr/>
          </p:nvSpPr>
          <p:spPr bwMode="auto">
            <a:xfrm flipH="1">
              <a:off x="1056" y="2104"/>
              <a:ext cx="100" cy="41"/>
            </a:xfrm>
            <a:custGeom>
              <a:avLst/>
              <a:gdLst>
                <a:gd name="T0" fmla="*/ 178 w 185"/>
                <a:gd name="T1" fmla="*/ 45 h 62"/>
                <a:gd name="T2" fmla="*/ 158 w 185"/>
                <a:gd name="T3" fmla="*/ 55 h 62"/>
                <a:gd name="T4" fmla="*/ 110 w 185"/>
                <a:gd name="T5" fmla="*/ 47 h 62"/>
                <a:gd name="T6" fmla="*/ 88 w 185"/>
                <a:gd name="T7" fmla="*/ 47 h 62"/>
                <a:gd name="T8" fmla="*/ 106 w 185"/>
                <a:gd name="T9" fmla="*/ 41 h 62"/>
                <a:gd name="T10" fmla="*/ 86 w 185"/>
                <a:gd name="T11" fmla="*/ 37 h 62"/>
                <a:gd name="T12" fmla="*/ 80 w 185"/>
                <a:gd name="T13" fmla="*/ 33 h 62"/>
                <a:gd name="T14" fmla="*/ 62 w 185"/>
                <a:gd name="T15" fmla="*/ 27 h 62"/>
                <a:gd name="T16" fmla="*/ 54 w 185"/>
                <a:gd name="T17" fmla="*/ 27 h 62"/>
                <a:gd name="T18" fmla="*/ 20 w 185"/>
                <a:gd name="T19" fmla="*/ 17 h 62"/>
                <a:gd name="T20" fmla="*/ 4 w 185"/>
                <a:gd name="T21" fmla="*/ 19 h 62"/>
                <a:gd name="T22" fmla="*/ 12 w 185"/>
                <a:gd name="T23" fmla="*/ 11 h 62"/>
                <a:gd name="T24" fmla="*/ 22 w 185"/>
                <a:gd name="T25" fmla="*/ 1 h 62"/>
                <a:gd name="T26" fmla="*/ 46 w 185"/>
                <a:gd name="T27" fmla="*/ 13 h 62"/>
                <a:gd name="T28" fmla="*/ 80 w 185"/>
                <a:gd name="T29" fmla="*/ 19 h 62"/>
                <a:gd name="T30" fmla="*/ 170 w 185"/>
                <a:gd name="T31" fmla="*/ 35 h 62"/>
                <a:gd name="T32" fmla="*/ 184 w 185"/>
                <a:gd name="T33" fmla="*/ 43 h 62"/>
                <a:gd name="T34" fmla="*/ 178 w 185"/>
                <a:gd name="T35" fmla="*/ 45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5" h="62">
                  <a:moveTo>
                    <a:pt x="178" y="45"/>
                  </a:moveTo>
                  <a:cubicBezTo>
                    <a:pt x="164" y="55"/>
                    <a:pt x="171" y="52"/>
                    <a:pt x="158" y="55"/>
                  </a:cubicBezTo>
                  <a:cubicBezTo>
                    <a:pt x="135" y="52"/>
                    <a:pt x="128" y="45"/>
                    <a:pt x="110" y="47"/>
                  </a:cubicBezTo>
                  <a:cubicBezTo>
                    <a:pt x="104" y="49"/>
                    <a:pt x="93" y="54"/>
                    <a:pt x="88" y="47"/>
                  </a:cubicBezTo>
                  <a:cubicBezTo>
                    <a:pt x="84" y="42"/>
                    <a:pt x="106" y="41"/>
                    <a:pt x="106" y="41"/>
                  </a:cubicBezTo>
                  <a:cubicBezTo>
                    <a:pt x="99" y="40"/>
                    <a:pt x="92" y="41"/>
                    <a:pt x="86" y="37"/>
                  </a:cubicBezTo>
                  <a:cubicBezTo>
                    <a:pt x="84" y="36"/>
                    <a:pt x="82" y="34"/>
                    <a:pt x="80" y="33"/>
                  </a:cubicBezTo>
                  <a:cubicBezTo>
                    <a:pt x="74" y="30"/>
                    <a:pt x="62" y="27"/>
                    <a:pt x="62" y="27"/>
                  </a:cubicBezTo>
                  <a:cubicBezTo>
                    <a:pt x="56" y="29"/>
                    <a:pt x="46" y="40"/>
                    <a:pt x="54" y="27"/>
                  </a:cubicBezTo>
                  <a:cubicBezTo>
                    <a:pt x="43" y="19"/>
                    <a:pt x="33" y="19"/>
                    <a:pt x="20" y="17"/>
                  </a:cubicBezTo>
                  <a:cubicBezTo>
                    <a:pt x="5" y="2"/>
                    <a:pt x="12" y="19"/>
                    <a:pt x="4" y="19"/>
                  </a:cubicBezTo>
                  <a:cubicBezTo>
                    <a:pt x="0" y="19"/>
                    <a:pt x="8" y="12"/>
                    <a:pt x="12" y="11"/>
                  </a:cubicBezTo>
                  <a:cubicBezTo>
                    <a:pt x="14" y="7"/>
                    <a:pt x="17" y="2"/>
                    <a:pt x="22" y="1"/>
                  </a:cubicBezTo>
                  <a:cubicBezTo>
                    <a:pt x="28" y="0"/>
                    <a:pt x="40" y="10"/>
                    <a:pt x="46" y="13"/>
                  </a:cubicBezTo>
                  <a:cubicBezTo>
                    <a:pt x="59" y="19"/>
                    <a:pt x="64" y="18"/>
                    <a:pt x="80" y="19"/>
                  </a:cubicBezTo>
                  <a:cubicBezTo>
                    <a:pt x="107" y="32"/>
                    <a:pt x="141" y="33"/>
                    <a:pt x="170" y="35"/>
                  </a:cubicBezTo>
                  <a:cubicBezTo>
                    <a:pt x="175" y="51"/>
                    <a:pt x="166" y="28"/>
                    <a:pt x="184" y="43"/>
                  </a:cubicBezTo>
                  <a:cubicBezTo>
                    <a:pt x="185" y="44"/>
                    <a:pt x="172" y="62"/>
                    <a:pt x="178" y="45"/>
                  </a:cubicBezTo>
                  <a:close/>
                </a:path>
              </a:pathLst>
            </a:custGeom>
            <a:solidFill>
              <a:srgbClr val="80808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3438" name="Freeform 254"/>
            <p:cNvSpPr>
              <a:spLocks/>
            </p:cNvSpPr>
            <p:nvPr/>
          </p:nvSpPr>
          <p:spPr bwMode="auto">
            <a:xfrm>
              <a:off x="1721" y="1504"/>
              <a:ext cx="158" cy="60"/>
            </a:xfrm>
            <a:custGeom>
              <a:avLst/>
              <a:gdLst>
                <a:gd name="T0" fmla="*/ 25 w 158"/>
                <a:gd name="T1" fmla="*/ 55 h 60"/>
                <a:gd name="T2" fmla="*/ 79 w 158"/>
                <a:gd name="T3" fmla="*/ 58 h 60"/>
                <a:gd name="T4" fmla="*/ 135 w 158"/>
                <a:gd name="T5" fmla="*/ 49 h 60"/>
                <a:gd name="T6" fmla="*/ 153 w 158"/>
                <a:gd name="T7" fmla="*/ 32 h 60"/>
                <a:gd name="T8" fmla="*/ 144 w 158"/>
                <a:gd name="T9" fmla="*/ 6 h 60"/>
                <a:gd name="T10" fmla="*/ 119 w 158"/>
                <a:gd name="T11" fmla="*/ 3 h 60"/>
                <a:gd name="T12" fmla="*/ 94 w 158"/>
                <a:gd name="T13" fmla="*/ 11 h 60"/>
                <a:gd name="T14" fmla="*/ 78 w 158"/>
                <a:gd name="T15" fmla="*/ 23 h 60"/>
                <a:gd name="T16" fmla="*/ 0 w 158"/>
                <a:gd name="T17" fmla="*/ 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8" h="60">
                  <a:moveTo>
                    <a:pt x="25" y="55"/>
                  </a:moveTo>
                  <a:cubicBezTo>
                    <a:pt x="31" y="53"/>
                    <a:pt x="61" y="58"/>
                    <a:pt x="79" y="58"/>
                  </a:cubicBezTo>
                  <a:cubicBezTo>
                    <a:pt x="88" y="60"/>
                    <a:pt x="123" y="53"/>
                    <a:pt x="135" y="49"/>
                  </a:cubicBezTo>
                  <a:cubicBezTo>
                    <a:pt x="147" y="45"/>
                    <a:pt x="152" y="39"/>
                    <a:pt x="153" y="32"/>
                  </a:cubicBezTo>
                  <a:cubicBezTo>
                    <a:pt x="158" y="23"/>
                    <a:pt x="152" y="13"/>
                    <a:pt x="144" y="6"/>
                  </a:cubicBezTo>
                  <a:cubicBezTo>
                    <a:pt x="139" y="0"/>
                    <a:pt x="127" y="5"/>
                    <a:pt x="119" y="3"/>
                  </a:cubicBezTo>
                  <a:cubicBezTo>
                    <a:pt x="111" y="4"/>
                    <a:pt x="101" y="8"/>
                    <a:pt x="94" y="11"/>
                  </a:cubicBezTo>
                  <a:cubicBezTo>
                    <a:pt x="87" y="13"/>
                    <a:pt x="88" y="22"/>
                    <a:pt x="78" y="23"/>
                  </a:cubicBezTo>
                  <a:cubicBezTo>
                    <a:pt x="62" y="22"/>
                    <a:pt x="16" y="10"/>
                    <a:pt x="0" y="7"/>
                  </a:cubicBezTo>
                </a:path>
              </a:pathLst>
            </a:custGeom>
            <a:solidFill>
              <a:srgbClr val="FAB460"/>
            </a:solidFill>
            <a:ln w="19050">
              <a:solidFill>
                <a:schemeClr val="tx1"/>
              </a:solidFill>
              <a:round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grpSp>
        <p:nvGrpSpPr>
          <p:cNvPr id="93439" name="Group 255"/>
          <p:cNvGrpSpPr>
            <a:grpSpLocks/>
          </p:cNvGrpSpPr>
          <p:nvPr/>
        </p:nvGrpSpPr>
        <p:grpSpPr bwMode="auto">
          <a:xfrm>
            <a:off x="457200" y="152400"/>
            <a:ext cx="8534400" cy="6029325"/>
            <a:chOff x="336" y="96"/>
            <a:chExt cx="5376" cy="3798"/>
          </a:xfrm>
        </p:grpSpPr>
        <p:pic>
          <p:nvPicPr>
            <p:cNvPr id="93440" name="Picture 256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4" y="240"/>
              <a:ext cx="2304" cy="1526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3441" name="Picture 257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84" y="96"/>
              <a:ext cx="1728" cy="1145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3442" name="Picture 258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6" y="2688"/>
              <a:ext cx="2641" cy="1206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61" name="Picture 1450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1569" y="5910847"/>
            <a:ext cx="1290031" cy="721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trip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4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34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34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34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934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213" name="Group 5"/>
          <p:cNvGrpSpPr>
            <a:grpSpLocks/>
          </p:cNvGrpSpPr>
          <p:nvPr/>
        </p:nvGrpSpPr>
        <p:grpSpPr bwMode="auto">
          <a:xfrm>
            <a:off x="0" y="176213"/>
            <a:ext cx="9240838" cy="6648450"/>
            <a:chOff x="0" y="111"/>
            <a:chExt cx="5821" cy="4188"/>
          </a:xfrm>
        </p:grpSpPr>
        <p:sp>
          <p:nvSpPr>
            <p:cNvPr id="94214" name="Rectangle 6"/>
            <p:cNvSpPr>
              <a:spLocks noChangeArrowheads="1"/>
            </p:cNvSpPr>
            <p:nvPr/>
          </p:nvSpPr>
          <p:spPr bwMode="auto">
            <a:xfrm>
              <a:off x="144" y="192"/>
              <a:ext cx="5520" cy="3984"/>
            </a:xfrm>
            <a:prstGeom prst="rect">
              <a:avLst/>
            </a:prstGeom>
            <a:solidFill>
              <a:srgbClr val="99CCFF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pPr algn="ctr"/>
              <a:endParaRPr lang="nl-NL"/>
            </a:p>
          </p:txBody>
        </p:sp>
        <p:sp>
          <p:nvSpPr>
            <p:cNvPr id="94215" name="Rectangle 7"/>
            <p:cNvSpPr>
              <a:spLocks noChangeArrowheads="1"/>
            </p:cNvSpPr>
            <p:nvPr/>
          </p:nvSpPr>
          <p:spPr bwMode="auto">
            <a:xfrm>
              <a:off x="144" y="2400"/>
              <a:ext cx="5520" cy="1776"/>
            </a:xfrm>
            <a:prstGeom prst="rect">
              <a:avLst/>
            </a:prstGeom>
            <a:solidFill>
              <a:srgbClr val="EDBA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28398" dir="1593903" algn="ctr" rotWithShape="0">
                      <a:schemeClr val="tx1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16" name="Freeform 8"/>
            <p:cNvSpPr>
              <a:spLocks/>
            </p:cNvSpPr>
            <p:nvPr/>
          </p:nvSpPr>
          <p:spPr bwMode="auto">
            <a:xfrm>
              <a:off x="138" y="2143"/>
              <a:ext cx="5564" cy="936"/>
            </a:xfrm>
            <a:custGeom>
              <a:avLst/>
              <a:gdLst>
                <a:gd name="T0" fmla="*/ 522 w 5564"/>
                <a:gd name="T1" fmla="*/ 209 h 936"/>
                <a:gd name="T2" fmla="*/ 1338 w 5564"/>
                <a:gd name="T3" fmla="*/ 173 h 936"/>
                <a:gd name="T4" fmla="*/ 1566 w 5564"/>
                <a:gd name="T5" fmla="*/ 197 h 936"/>
                <a:gd name="T6" fmla="*/ 1806 w 5564"/>
                <a:gd name="T7" fmla="*/ 173 h 936"/>
                <a:gd name="T8" fmla="*/ 2334 w 5564"/>
                <a:gd name="T9" fmla="*/ 149 h 936"/>
                <a:gd name="T10" fmla="*/ 2562 w 5564"/>
                <a:gd name="T11" fmla="*/ 125 h 936"/>
                <a:gd name="T12" fmla="*/ 2754 w 5564"/>
                <a:gd name="T13" fmla="*/ 89 h 936"/>
                <a:gd name="T14" fmla="*/ 3390 w 5564"/>
                <a:gd name="T15" fmla="*/ 41 h 936"/>
                <a:gd name="T16" fmla="*/ 3546 w 5564"/>
                <a:gd name="T17" fmla="*/ 41 h 936"/>
                <a:gd name="T18" fmla="*/ 3822 w 5564"/>
                <a:gd name="T19" fmla="*/ 41 h 936"/>
                <a:gd name="T20" fmla="*/ 3954 w 5564"/>
                <a:gd name="T21" fmla="*/ 17 h 936"/>
                <a:gd name="T22" fmla="*/ 4014 w 5564"/>
                <a:gd name="T23" fmla="*/ 41 h 936"/>
                <a:gd name="T24" fmla="*/ 4110 w 5564"/>
                <a:gd name="T25" fmla="*/ 41 h 936"/>
                <a:gd name="T26" fmla="*/ 4182 w 5564"/>
                <a:gd name="T27" fmla="*/ 65 h 936"/>
                <a:gd name="T28" fmla="*/ 4986 w 5564"/>
                <a:gd name="T29" fmla="*/ 41 h 936"/>
                <a:gd name="T30" fmla="*/ 5522 w 5564"/>
                <a:gd name="T31" fmla="*/ 57 h 936"/>
                <a:gd name="T32" fmla="*/ 5498 w 5564"/>
                <a:gd name="T33" fmla="*/ 357 h 936"/>
                <a:gd name="T34" fmla="*/ 5022 w 5564"/>
                <a:gd name="T35" fmla="*/ 269 h 936"/>
                <a:gd name="T36" fmla="*/ 4326 w 5564"/>
                <a:gd name="T37" fmla="*/ 365 h 936"/>
                <a:gd name="T38" fmla="*/ 3966 w 5564"/>
                <a:gd name="T39" fmla="*/ 461 h 936"/>
                <a:gd name="T40" fmla="*/ 3750 w 5564"/>
                <a:gd name="T41" fmla="*/ 473 h 936"/>
                <a:gd name="T42" fmla="*/ 3606 w 5564"/>
                <a:gd name="T43" fmla="*/ 533 h 936"/>
                <a:gd name="T44" fmla="*/ 3138 w 5564"/>
                <a:gd name="T45" fmla="*/ 569 h 936"/>
                <a:gd name="T46" fmla="*/ 2898 w 5564"/>
                <a:gd name="T47" fmla="*/ 629 h 936"/>
                <a:gd name="T48" fmla="*/ 2754 w 5564"/>
                <a:gd name="T49" fmla="*/ 593 h 936"/>
                <a:gd name="T50" fmla="*/ 2274 w 5564"/>
                <a:gd name="T51" fmla="*/ 641 h 936"/>
                <a:gd name="T52" fmla="*/ 1194 w 5564"/>
                <a:gd name="T53" fmla="*/ 761 h 936"/>
                <a:gd name="T54" fmla="*/ 822 w 5564"/>
                <a:gd name="T55" fmla="*/ 785 h 936"/>
                <a:gd name="T56" fmla="*/ 642 w 5564"/>
                <a:gd name="T57" fmla="*/ 821 h 936"/>
                <a:gd name="T58" fmla="*/ 486 w 5564"/>
                <a:gd name="T59" fmla="*/ 881 h 936"/>
                <a:gd name="T60" fmla="*/ 8 w 5564"/>
                <a:gd name="T61" fmla="*/ 923 h 936"/>
                <a:gd name="T62" fmla="*/ 8 w 5564"/>
                <a:gd name="T63" fmla="*/ 463 h 936"/>
                <a:gd name="T64" fmla="*/ 10 w 5564"/>
                <a:gd name="T65" fmla="*/ 259 h 9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564" h="936">
                  <a:moveTo>
                    <a:pt x="30" y="257"/>
                  </a:moveTo>
                  <a:cubicBezTo>
                    <a:pt x="194" y="230"/>
                    <a:pt x="381" y="303"/>
                    <a:pt x="522" y="209"/>
                  </a:cubicBezTo>
                  <a:cubicBezTo>
                    <a:pt x="679" y="261"/>
                    <a:pt x="925" y="197"/>
                    <a:pt x="1098" y="185"/>
                  </a:cubicBezTo>
                  <a:cubicBezTo>
                    <a:pt x="1195" y="120"/>
                    <a:pt x="1100" y="173"/>
                    <a:pt x="1338" y="173"/>
                  </a:cubicBezTo>
                  <a:cubicBezTo>
                    <a:pt x="1406" y="173"/>
                    <a:pt x="1474" y="165"/>
                    <a:pt x="1542" y="161"/>
                  </a:cubicBezTo>
                  <a:cubicBezTo>
                    <a:pt x="1550" y="173"/>
                    <a:pt x="1552" y="194"/>
                    <a:pt x="1566" y="197"/>
                  </a:cubicBezTo>
                  <a:cubicBezTo>
                    <a:pt x="1598" y="203"/>
                    <a:pt x="1630" y="188"/>
                    <a:pt x="1662" y="185"/>
                  </a:cubicBezTo>
                  <a:cubicBezTo>
                    <a:pt x="1710" y="180"/>
                    <a:pt x="1758" y="177"/>
                    <a:pt x="1806" y="173"/>
                  </a:cubicBezTo>
                  <a:cubicBezTo>
                    <a:pt x="1882" y="123"/>
                    <a:pt x="1968" y="132"/>
                    <a:pt x="2058" y="125"/>
                  </a:cubicBezTo>
                  <a:cubicBezTo>
                    <a:pt x="2215" y="177"/>
                    <a:pt x="2024" y="167"/>
                    <a:pt x="2334" y="149"/>
                  </a:cubicBezTo>
                  <a:cubicBezTo>
                    <a:pt x="2350" y="145"/>
                    <a:pt x="2366" y="139"/>
                    <a:pt x="2382" y="137"/>
                  </a:cubicBezTo>
                  <a:cubicBezTo>
                    <a:pt x="2442" y="131"/>
                    <a:pt x="2503" y="135"/>
                    <a:pt x="2562" y="125"/>
                  </a:cubicBezTo>
                  <a:cubicBezTo>
                    <a:pt x="2576" y="123"/>
                    <a:pt x="2584" y="104"/>
                    <a:pt x="2598" y="101"/>
                  </a:cubicBezTo>
                  <a:cubicBezTo>
                    <a:pt x="2649" y="91"/>
                    <a:pt x="2702" y="93"/>
                    <a:pt x="2754" y="89"/>
                  </a:cubicBezTo>
                  <a:cubicBezTo>
                    <a:pt x="2908" y="38"/>
                    <a:pt x="2743" y="89"/>
                    <a:pt x="3150" y="65"/>
                  </a:cubicBezTo>
                  <a:cubicBezTo>
                    <a:pt x="3230" y="60"/>
                    <a:pt x="3310" y="46"/>
                    <a:pt x="3390" y="41"/>
                  </a:cubicBezTo>
                  <a:cubicBezTo>
                    <a:pt x="3418" y="34"/>
                    <a:pt x="3445" y="14"/>
                    <a:pt x="3474" y="17"/>
                  </a:cubicBezTo>
                  <a:cubicBezTo>
                    <a:pt x="3499" y="20"/>
                    <a:pt x="3521" y="40"/>
                    <a:pt x="3546" y="41"/>
                  </a:cubicBezTo>
                  <a:cubicBezTo>
                    <a:pt x="3618" y="45"/>
                    <a:pt x="3690" y="49"/>
                    <a:pt x="3762" y="53"/>
                  </a:cubicBezTo>
                  <a:cubicBezTo>
                    <a:pt x="3782" y="49"/>
                    <a:pt x="3803" y="49"/>
                    <a:pt x="3822" y="41"/>
                  </a:cubicBezTo>
                  <a:cubicBezTo>
                    <a:pt x="3840" y="33"/>
                    <a:pt x="3850" y="9"/>
                    <a:pt x="3870" y="5"/>
                  </a:cubicBezTo>
                  <a:cubicBezTo>
                    <a:pt x="3898" y="0"/>
                    <a:pt x="3926" y="13"/>
                    <a:pt x="3954" y="17"/>
                  </a:cubicBezTo>
                  <a:cubicBezTo>
                    <a:pt x="3962" y="29"/>
                    <a:pt x="3965" y="48"/>
                    <a:pt x="3978" y="53"/>
                  </a:cubicBezTo>
                  <a:cubicBezTo>
                    <a:pt x="3990" y="58"/>
                    <a:pt x="4002" y="44"/>
                    <a:pt x="4014" y="41"/>
                  </a:cubicBezTo>
                  <a:cubicBezTo>
                    <a:pt x="4034" y="36"/>
                    <a:pt x="4054" y="33"/>
                    <a:pt x="4074" y="29"/>
                  </a:cubicBezTo>
                  <a:cubicBezTo>
                    <a:pt x="4086" y="33"/>
                    <a:pt x="4100" y="33"/>
                    <a:pt x="4110" y="41"/>
                  </a:cubicBezTo>
                  <a:cubicBezTo>
                    <a:pt x="4121" y="50"/>
                    <a:pt x="4120" y="72"/>
                    <a:pt x="4134" y="77"/>
                  </a:cubicBezTo>
                  <a:cubicBezTo>
                    <a:pt x="4150" y="82"/>
                    <a:pt x="4166" y="66"/>
                    <a:pt x="4182" y="65"/>
                  </a:cubicBezTo>
                  <a:cubicBezTo>
                    <a:pt x="4314" y="58"/>
                    <a:pt x="4446" y="57"/>
                    <a:pt x="4578" y="53"/>
                  </a:cubicBezTo>
                  <a:cubicBezTo>
                    <a:pt x="4720" y="62"/>
                    <a:pt x="4846" y="64"/>
                    <a:pt x="4986" y="41"/>
                  </a:cubicBezTo>
                  <a:cubicBezTo>
                    <a:pt x="5132" y="65"/>
                    <a:pt x="5471" y="30"/>
                    <a:pt x="5471" y="30"/>
                  </a:cubicBezTo>
                  <a:cubicBezTo>
                    <a:pt x="5564" y="44"/>
                    <a:pt x="5518" y="3"/>
                    <a:pt x="5522" y="57"/>
                  </a:cubicBezTo>
                  <a:cubicBezTo>
                    <a:pt x="5530" y="115"/>
                    <a:pt x="5526" y="327"/>
                    <a:pt x="5522" y="377"/>
                  </a:cubicBezTo>
                  <a:cubicBezTo>
                    <a:pt x="5518" y="427"/>
                    <a:pt x="5555" y="377"/>
                    <a:pt x="5498" y="357"/>
                  </a:cubicBezTo>
                  <a:cubicBezTo>
                    <a:pt x="5485" y="363"/>
                    <a:pt x="5192" y="254"/>
                    <a:pt x="5178" y="257"/>
                  </a:cubicBezTo>
                  <a:cubicBezTo>
                    <a:pt x="5127" y="267"/>
                    <a:pt x="5074" y="265"/>
                    <a:pt x="5022" y="269"/>
                  </a:cubicBezTo>
                  <a:cubicBezTo>
                    <a:pt x="4874" y="318"/>
                    <a:pt x="4975" y="292"/>
                    <a:pt x="4710" y="305"/>
                  </a:cubicBezTo>
                  <a:cubicBezTo>
                    <a:pt x="4635" y="355"/>
                    <a:pt x="4405" y="360"/>
                    <a:pt x="4326" y="365"/>
                  </a:cubicBezTo>
                  <a:cubicBezTo>
                    <a:pt x="4237" y="424"/>
                    <a:pt x="4151" y="406"/>
                    <a:pt x="4038" y="413"/>
                  </a:cubicBezTo>
                  <a:cubicBezTo>
                    <a:pt x="3952" y="442"/>
                    <a:pt x="4056" y="401"/>
                    <a:pt x="3966" y="461"/>
                  </a:cubicBezTo>
                  <a:cubicBezTo>
                    <a:pt x="3919" y="492"/>
                    <a:pt x="3854" y="480"/>
                    <a:pt x="3798" y="485"/>
                  </a:cubicBezTo>
                  <a:cubicBezTo>
                    <a:pt x="3782" y="481"/>
                    <a:pt x="3766" y="471"/>
                    <a:pt x="3750" y="473"/>
                  </a:cubicBezTo>
                  <a:cubicBezTo>
                    <a:pt x="3736" y="475"/>
                    <a:pt x="3727" y="491"/>
                    <a:pt x="3714" y="497"/>
                  </a:cubicBezTo>
                  <a:cubicBezTo>
                    <a:pt x="3679" y="512"/>
                    <a:pt x="3644" y="531"/>
                    <a:pt x="3606" y="533"/>
                  </a:cubicBezTo>
                  <a:cubicBezTo>
                    <a:pt x="3538" y="537"/>
                    <a:pt x="3470" y="541"/>
                    <a:pt x="3402" y="545"/>
                  </a:cubicBezTo>
                  <a:cubicBezTo>
                    <a:pt x="3287" y="583"/>
                    <a:pt x="3417" y="544"/>
                    <a:pt x="3138" y="569"/>
                  </a:cubicBezTo>
                  <a:cubicBezTo>
                    <a:pt x="3099" y="573"/>
                    <a:pt x="3067" y="605"/>
                    <a:pt x="3030" y="617"/>
                  </a:cubicBezTo>
                  <a:cubicBezTo>
                    <a:pt x="2976" y="604"/>
                    <a:pt x="2950" y="612"/>
                    <a:pt x="2898" y="629"/>
                  </a:cubicBezTo>
                  <a:cubicBezTo>
                    <a:pt x="2862" y="625"/>
                    <a:pt x="2825" y="626"/>
                    <a:pt x="2790" y="617"/>
                  </a:cubicBezTo>
                  <a:cubicBezTo>
                    <a:pt x="2776" y="614"/>
                    <a:pt x="2768" y="594"/>
                    <a:pt x="2754" y="593"/>
                  </a:cubicBezTo>
                  <a:cubicBezTo>
                    <a:pt x="2710" y="590"/>
                    <a:pt x="2666" y="601"/>
                    <a:pt x="2622" y="605"/>
                  </a:cubicBezTo>
                  <a:cubicBezTo>
                    <a:pt x="2499" y="687"/>
                    <a:pt x="2605" y="625"/>
                    <a:pt x="2274" y="641"/>
                  </a:cubicBezTo>
                  <a:cubicBezTo>
                    <a:pt x="2085" y="650"/>
                    <a:pt x="1898" y="673"/>
                    <a:pt x="1710" y="689"/>
                  </a:cubicBezTo>
                  <a:cubicBezTo>
                    <a:pt x="1540" y="746"/>
                    <a:pt x="1373" y="752"/>
                    <a:pt x="1194" y="761"/>
                  </a:cubicBezTo>
                  <a:cubicBezTo>
                    <a:pt x="1166" y="765"/>
                    <a:pt x="1138" y="771"/>
                    <a:pt x="1110" y="773"/>
                  </a:cubicBezTo>
                  <a:cubicBezTo>
                    <a:pt x="1014" y="779"/>
                    <a:pt x="918" y="775"/>
                    <a:pt x="822" y="785"/>
                  </a:cubicBezTo>
                  <a:cubicBezTo>
                    <a:pt x="797" y="788"/>
                    <a:pt x="774" y="801"/>
                    <a:pt x="750" y="809"/>
                  </a:cubicBezTo>
                  <a:cubicBezTo>
                    <a:pt x="716" y="820"/>
                    <a:pt x="678" y="817"/>
                    <a:pt x="642" y="821"/>
                  </a:cubicBezTo>
                  <a:cubicBezTo>
                    <a:pt x="569" y="839"/>
                    <a:pt x="610" y="828"/>
                    <a:pt x="522" y="857"/>
                  </a:cubicBezTo>
                  <a:cubicBezTo>
                    <a:pt x="508" y="862"/>
                    <a:pt x="500" y="879"/>
                    <a:pt x="486" y="881"/>
                  </a:cubicBezTo>
                  <a:cubicBezTo>
                    <a:pt x="347" y="903"/>
                    <a:pt x="202" y="884"/>
                    <a:pt x="66" y="929"/>
                  </a:cubicBezTo>
                  <a:cubicBezTo>
                    <a:pt x="54" y="925"/>
                    <a:pt x="9" y="936"/>
                    <a:pt x="8" y="923"/>
                  </a:cubicBezTo>
                  <a:cubicBezTo>
                    <a:pt x="0" y="881"/>
                    <a:pt x="4" y="706"/>
                    <a:pt x="4" y="629"/>
                  </a:cubicBezTo>
                  <a:cubicBezTo>
                    <a:pt x="4" y="552"/>
                    <a:pt x="8" y="519"/>
                    <a:pt x="8" y="463"/>
                  </a:cubicBezTo>
                  <a:cubicBezTo>
                    <a:pt x="9" y="414"/>
                    <a:pt x="0" y="327"/>
                    <a:pt x="4" y="293"/>
                  </a:cubicBezTo>
                  <a:cubicBezTo>
                    <a:pt x="4" y="259"/>
                    <a:pt x="6" y="265"/>
                    <a:pt x="10" y="259"/>
                  </a:cubicBezTo>
                  <a:cubicBezTo>
                    <a:pt x="14" y="253"/>
                    <a:pt x="26" y="257"/>
                    <a:pt x="30" y="257"/>
                  </a:cubicBezTo>
                  <a:close/>
                </a:path>
              </a:pathLst>
            </a:custGeom>
            <a:solidFill>
              <a:srgbClr val="FFCC99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>
              <a:outerShdw dist="35921" dir="18900000" algn="ctr" rotWithShape="0">
                <a:schemeClr val="tx1"/>
              </a:outerShdw>
            </a:effectLst>
          </p:spPr>
          <p:txBody>
            <a:bodyPr wrap="none" anchor="ctr"/>
            <a:lstStyle/>
            <a:p>
              <a:endParaRPr lang="nl-NL"/>
            </a:p>
          </p:txBody>
        </p:sp>
        <p:pic>
          <p:nvPicPr>
            <p:cNvPr id="94217" name="Picture 9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8" y="1536"/>
              <a:ext cx="2256" cy="706"/>
            </a:xfrm>
            <a:prstGeom prst="rect">
              <a:avLst/>
            </a:prstGeom>
            <a:noFill/>
            <a:ln>
              <a:noFill/>
            </a:ln>
            <a:effectLst>
              <a:outerShdw dist="45791" dir="2021404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4218" name="Group 10"/>
            <p:cNvGrpSpPr>
              <a:grpSpLocks/>
            </p:cNvGrpSpPr>
            <p:nvPr/>
          </p:nvGrpSpPr>
          <p:grpSpPr bwMode="auto">
            <a:xfrm rot="-12097">
              <a:off x="141" y="1869"/>
              <a:ext cx="5522" cy="338"/>
              <a:chOff x="436" y="3053"/>
              <a:chExt cx="2559" cy="1162"/>
            </a:xfrm>
          </p:grpSpPr>
          <p:sp>
            <p:nvSpPr>
              <p:cNvPr id="94219" name="Freeform 11"/>
              <p:cNvSpPr>
                <a:spLocks/>
              </p:cNvSpPr>
              <p:nvPr/>
            </p:nvSpPr>
            <p:spPr bwMode="auto">
              <a:xfrm>
                <a:off x="673" y="3053"/>
                <a:ext cx="2218" cy="1153"/>
              </a:xfrm>
              <a:custGeom>
                <a:avLst/>
                <a:gdLst>
                  <a:gd name="T0" fmla="*/ 2163 w 2218"/>
                  <a:gd name="T1" fmla="*/ 493 h 1153"/>
                  <a:gd name="T2" fmla="*/ 2109 w 2218"/>
                  <a:gd name="T3" fmla="*/ 638 h 1153"/>
                  <a:gd name="T4" fmla="*/ 2018 w 2218"/>
                  <a:gd name="T5" fmla="*/ 656 h 1153"/>
                  <a:gd name="T6" fmla="*/ 1918 w 2218"/>
                  <a:gd name="T7" fmla="*/ 447 h 1153"/>
                  <a:gd name="T8" fmla="*/ 1881 w 2218"/>
                  <a:gd name="T9" fmla="*/ 638 h 1153"/>
                  <a:gd name="T10" fmla="*/ 1845 w 2218"/>
                  <a:gd name="T11" fmla="*/ 711 h 1153"/>
                  <a:gd name="T12" fmla="*/ 1754 w 2218"/>
                  <a:gd name="T13" fmla="*/ 720 h 1153"/>
                  <a:gd name="T14" fmla="*/ 1645 w 2218"/>
                  <a:gd name="T15" fmla="*/ 493 h 1153"/>
                  <a:gd name="T16" fmla="*/ 1590 w 2218"/>
                  <a:gd name="T17" fmla="*/ 329 h 1153"/>
                  <a:gd name="T18" fmla="*/ 1536 w 2218"/>
                  <a:gd name="T19" fmla="*/ 593 h 1153"/>
                  <a:gd name="T20" fmla="*/ 1499 w 2218"/>
                  <a:gd name="T21" fmla="*/ 693 h 1153"/>
                  <a:gd name="T22" fmla="*/ 1499 w 2218"/>
                  <a:gd name="T23" fmla="*/ 538 h 1153"/>
                  <a:gd name="T24" fmla="*/ 1472 w 2218"/>
                  <a:gd name="T25" fmla="*/ 565 h 1153"/>
                  <a:gd name="T26" fmla="*/ 1400 w 2218"/>
                  <a:gd name="T27" fmla="*/ 656 h 1153"/>
                  <a:gd name="T28" fmla="*/ 1354 w 2218"/>
                  <a:gd name="T29" fmla="*/ 693 h 1153"/>
                  <a:gd name="T30" fmla="*/ 1318 w 2218"/>
                  <a:gd name="T31" fmla="*/ 756 h 1153"/>
                  <a:gd name="T32" fmla="*/ 1227 w 2218"/>
                  <a:gd name="T33" fmla="*/ 538 h 1153"/>
                  <a:gd name="T34" fmla="*/ 1200 w 2218"/>
                  <a:gd name="T35" fmla="*/ 565 h 1153"/>
                  <a:gd name="T36" fmla="*/ 1154 w 2218"/>
                  <a:gd name="T37" fmla="*/ 329 h 1153"/>
                  <a:gd name="T38" fmla="*/ 1090 w 2218"/>
                  <a:gd name="T39" fmla="*/ 438 h 1153"/>
                  <a:gd name="T40" fmla="*/ 963 w 2218"/>
                  <a:gd name="T41" fmla="*/ 320 h 1153"/>
                  <a:gd name="T42" fmla="*/ 927 w 2218"/>
                  <a:gd name="T43" fmla="*/ 356 h 1153"/>
                  <a:gd name="T44" fmla="*/ 900 w 2218"/>
                  <a:gd name="T45" fmla="*/ 320 h 1153"/>
                  <a:gd name="T46" fmla="*/ 836 w 2218"/>
                  <a:gd name="T47" fmla="*/ 338 h 1153"/>
                  <a:gd name="T48" fmla="*/ 800 w 2218"/>
                  <a:gd name="T49" fmla="*/ 320 h 1153"/>
                  <a:gd name="T50" fmla="*/ 690 w 2218"/>
                  <a:gd name="T51" fmla="*/ 438 h 1153"/>
                  <a:gd name="T52" fmla="*/ 636 w 2218"/>
                  <a:gd name="T53" fmla="*/ 229 h 1153"/>
                  <a:gd name="T54" fmla="*/ 600 w 2218"/>
                  <a:gd name="T55" fmla="*/ 447 h 1153"/>
                  <a:gd name="T56" fmla="*/ 536 w 2218"/>
                  <a:gd name="T57" fmla="*/ 165 h 1153"/>
                  <a:gd name="T58" fmla="*/ 500 w 2218"/>
                  <a:gd name="T59" fmla="*/ 265 h 1153"/>
                  <a:gd name="T60" fmla="*/ 454 w 2218"/>
                  <a:gd name="T61" fmla="*/ 174 h 1153"/>
                  <a:gd name="T62" fmla="*/ 409 w 2218"/>
                  <a:gd name="T63" fmla="*/ 311 h 1153"/>
                  <a:gd name="T64" fmla="*/ 354 w 2218"/>
                  <a:gd name="T65" fmla="*/ 238 h 1153"/>
                  <a:gd name="T66" fmla="*/ 309 w 2218"/>
                  <a:gd name="T67" fmla="*/ 74 h 1153"/>
                  <a:gd name="T68" fmla="*/ 245 w 2218"/>
                  <a:gd name="T69" fmla="*/ 147 h 1153"/>
                  <a:gd name="T70" fmla="*/ 209 w 2218"/>
                  <a:gd name="T71" fmla="*/ 193 h 1153"/>
                  <a:gd name="T72" fmla="*/ 118 w 2218"/>
                  <a:gd name="T73" fmla="*/ 647 h 1153"/>
                  <a:gd name="T74" fmla="*/ 72 w 2218"/>
                  <a:gd name="T75" fmla="*/ 638 h 1153"/>
                  <a:gd name="T76" fmla="*/ 45 w 2218"/>
                  <a:gd name="T77" fmla="*/ 529 h 1153"/>
                  <a:gd name="T78" fmla="*/ 27 w 2218"/>
                  <a:gd name="T79" fmla="*/ 1065 h 1153"/>
                  <a:gd name="T80" fmla="*/ 18 w 2218"/>
                  <a:gd name="T81" fmla="*/ 1111 h 1153"/>
                  <a:gd name="T82" fmla="*/ 809 w 2218"/>
                  <a:gd name="T83" fmla="*/ 1138 h 1153"/>
                  <a:gd name="T84" fmla="*/ 863 w 2218"/>
                  <a:gd name="T85" fmla="*/ 1029 h 1153"/>
                  <a:gd name="T86" fmla="*/ 909 w 2218"/>
                  <a:gd name="T87" fmla="*/ 1111 h 1153"/>
                  <a:gd name="T88" fmla="*/ 1009 w 2218"/>
                  <a:gd name="T89" fmla="*/ 1138 h 1153"/>
                  <a:gd name="T90" fmla="*/ 1054 w 2218"/>
                  <a:gd name="T91" fmla="*/ 1093 h 1153"/>
                  <a:gd name="T92" fmla="*/ 1172 w 2218"/>
                  <a:gd name="T93" fmla="*/ 1056 h 1153"/>
                  <a:gd name="T94" fmla="*/ 1227 w 2218"/>
                  <a:gd name="T95" fmla="*/ 1138 h 1153"/>
                  <a:gd name="T96" fmla="*/ 1263 w 2218"/>
                  <a:gd name="T97" fmla="*/ 1084 h 1153"/>
                  <a:gd name="T98" fmla="*/ 1300 w 2218"/>
                  <a:gd name="T99" fmla="*/ 1093 h 1153"/>
                  <a:gd name="T100" fmla="*/ 1381 w 2218"/>
                  <a:gd name="T101" fmla="*/ 1102 h 1153"/>
                  <a:gd name="T102" fmla="*/ 1418 w 2218"/>
                  <a:gd name="T103" fmla="*/ 1029 h 1153"/>
                  <a:gd name="T104" fmla="*/ 1645 w 2218"/>
                  <a:gd name="T105" fmla="*/ 1020 h 1153"/>
                  <a:gd name="T106" fmla="*/ 1754 w 2218"/>
                  <a:gd name="T107" fmla="*/ 965 h 1153"/>
                  <a:gd name="T108" fmla="*/ 1799 w 2218"/>
                  <a:gd name="T109" fmla="*/ 884 h 1153"/>
                  <a:gd name="T110" fmla="*/ 1872 w 2218"/>
                  <a:gd name="T111" fmla="*/ 838 h 1153"/>
                  <a:gd name="T112" fmla="*/ 1909 w 2218"/>
                  <a:gd name="T113" fmla="*/ 984 h 1153"/>
                  <a:gd name="T114" fmla="*/ 1936 w 2218"/>
                  <a:gd name="T115" fmla="*/ 947 h 1153"/>
                  <a:gd name="T116" fmla="*/ 1981 w 2218"/>
                  <a:gd name="T117" fmla="*/ 802 h 1153"/>
                  <a:gd name="T118" fmla="*/ 2072 w 2218"/>
                  <a:gd name="T119" fmla="*/ 965 h 1153"/>
                  <a:gd name="T120" fmla="*/ 2145 w 2218"/>
                  <a:gd name="T121" fmla="*/ 1002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218" h="1153">
                    <a:moveTo>
                      <a:pt x="2218" y="893"/>
                    </a:moveTo>
                    <a:cubicBezTo>
                      <a:pt x="2184" y="787"/>
                      <a:pt x="2200" y="797"/>
                      <a:pt x="2190" y="620"/>
                    </a:cubicBezTo>
                    <a:cubicBezTo>
                      <a:pt x="2184" y="515"/>
                      <a:pt x="2198" y="546"/>
                      <a:pt x="2163" y="493"/>
                    </a:cubicBezTo>
                    <a:cubicBezTo>
                      <a:pt x="2122" y="555"/>
                      <a:pt x="2139" y="485"/>
                      <a:pt x="2127" y="447"/>
                    </a:cubicBezTo>
                    <a:cubicBezTo>
                      <a:pt x="2124" y="499"/>
                      <a:pt x="2123" y="550"/>
                      <a:pt x="2118" y="602"/>
                    </a:cubicBezTo>
                    <a:cubicBezTo>
                      <a:pt x="2117" y="614"/>
                      <a:pt x="2120" y="633"/>
                      <a:pt x="2109" y="638"/>
                    </a:cubicBezTo>
                    <a:cubicBezTo>
                      <a:pt x="2099" y="643"/>
                      <a:pt x="2090" y="626"/>
                      <a:pt x="2081" y="620"/>
                    </a:cubicBezTo>
                    <a:cubicBezTo>
                      <a:pt x="2064" y="570"/>
                      <a:pt x="2062" y="517"/>
                      <a:pt x="2054" y="465"/>
                    </a:cubicBezTo>
                    <a:cubicBezTo>
                      <a:pt x="2048" y="559"/>
                      <a:pt x="2061" y="591"/>
                      <a:pt x="2018" y="656"/>
                    </a:cubicBezTo>
                    <a:cubicBezTo>
                      <a:pt x="2006" y="621"/>
                      <a:pt x="1998" y="614"/>
                      <a:pt x="1963" y="602"/>
                    </a:cubicBezTo>
                    <a:cubicBezTo>
                      <a:pt x="1947" y="536"/>
                      <a:pt x="1940" y="469"/>
                      <a:pt x="1927" y="402"/>
                    </a:cubicBezTo>
                    <a:cubicBezTo>
                      <a:pt x="1924" y="417"/>
                      <a:pt x="1923" y="462"/>
                      <a:pt x="1918" y="447"/>
                    </a:cubicBezTo>
                    <a:cubicBezTo>
                      <a:pt x="1908" y="415"/>
                      <a:pt x="1922" y="316"/>
                      <a:pt x="1909" y="347"/>
                    </a:cubicBezTo>
                    <a:cubicBezTo>
                      <a:pt x="1890" y="392"/>
                      <a:pt x="1904" y="444"/>
                      <a:pt x="1899" y="493"/>
                    </a:cubicBezTo>
                    <a:cubicBezTo>
                      <a:pt x="1894" y="541"/>
                      <a:pt x="1881" y="638"/>
                      <a:pt x="1881" y="638"/>
                    </a:cubicBezTo>
                    <a:cubicBezTo>
                      <a:pt x="1878" y="629"/>
                      <a:pt x="1877" y="603"/>
                      <a:pt x="1872" y="611"/>
                    </a:cubicBezTo>
                    <a:cubicBezTo>
                      <a:pt x="1851" y="643"/>
                      <a:pt x="1874" y="699"/>
                      <a:pt x="1854" y="638"/>
                    </a:cubicBezTo>
                    <a:cubicBezTo>
                      <a:pt x="1851" y="662"/>
                      <a:pt x="1865" y="697"/>
                      <a:pt x="1845" y="711"/>
                    </a:cubicBezTo>
                    <a:cubicBezTo>
                      <a:pt x="1829" y="722"/>
                      <a:pt x="1827" y="656"/>
                      <a:pt x="1827" y="656"/>
                    </a:cubicBezTo>
                    <a:cubicBezTo>
                      <a:pt x="1817" y="584"/>
                      <a:pt x="1807" y="509"/>
                      <a:pt x="1790" y="438"/>
                    </a:cubicBezTo>
                    <a:cubicBezTo>
                      <a:pt x="1772" y="532"/>
                      <a:pt x="1761" y="624"/>
                      <a:pt x="1754" y="720"/>
                    </a:cubicBezTo>
                    <a:cubicBezTo>
                      <a:pt x="1672" y="555"/>
                      <a:pt x="1719" y="674"/>
                      <a:pt x="1709" y="338"/>
                    </a:cubicBezTo>
                    <a:cubicBezTo>
                      <a:pt x="1703" y="373"/>
                      <a:pt x="1710" y="584"/>
                      <a:pt x="1681" y="465"/>
                    </a:cubicBezTo>
                    <a:cubicBezTo>
                      <a:pt x="1667" y="507"/>
                      <a:pt x="1681" y="566"/>
                      <a:pt x="1645" y="493"/>
                    </a:cubicBezTo>
                    <a:cubicBezTo>
                      <a:pt x="1642" y="505"/>
                      <a:pt x="1644" y="519"/>
                      <a:pt x="1636" y="529"/>
                    </a:cubicBezTo>
                    <a:cubicBezTo>
                      <a:pt x="1607" y="565"/>
                      <a:pt x="1591" y="499"/>
                      <a:pt x="1581" y="484"/>
                    </a:cubicBezTo>
                    <a:cubicBezTo>
                      <a:pt x="1573" y="401"/>
                      <a:pt x="1573" y="396"/>
                      <a:pt x="1590" y="329"/>
                    </a:cubicBezTo>
                    <a:cubicBezTo>
                      <a:pt x="1567" y="260"/>
                      <a:pt x="1572" y="348"/>
                      <a:pt x="1563" y="375"/>
                    </a:cubicBezTo>
                    <a:cubicBezTo>
                      <a:pt x="1560" y="448"/>
                      <a:pt x="1568" y="522"/>
                      <a:pt x="1554" y="593"/>
                    </a:cubicBezTo>
                    <a:cubicBezTo>
                      <a:pt x="1544" y="645"/>
                      <a:pt x="1503" y="459"/>
                      <a:pt x="1536" y="593"/>
                    </a:cubicBezTo>
                    <a:cubicBezTo>
                      <a:pt x="1539" y="669"/>
                      <a:pt x="1545" y="744"/>
                      <a:pt x="1545" y="820"/>
                    </a:cubicBezTo>
                    <a:cubicBezTo>
                      <a:pt x="1545" y="829"/>
                      <a:pt x="1538" y="856"/>
                      <a:pt x="1536" y="847"/>
                    </a:cubicBezTo>
                    <a:cubicBezTo>
                      <a:pt x="1488" y="668"/>
                      <a:pt x="1550" y="765"/>
                      <a:pt x="1499" y="693"/>
                    </a:cubicBezTo>
                    <a:cubicBezTo>
                      <a:pt x="1486" y="640"/>
                      <a:pt x="1498" y="628"/>
                      <a:pt x="1527" y="584"/>
                    </a:cubicBezTo>
                    <a:cubicBezTo>
                      <a:pt x="1521" y="578"/>
                      <a:pt x="1514" y="572"/>
                      <a:pt x="1509" y="565"/>
                    </a:cubicBezTo>
                    <a:cubicBezTo>
                      <a:pt x="1504" y="557"/>
                      <a:pt x="1507" y="534"/>
                      <a:pt x="1499" y="538"/>
                    </a:cubicBezTo>
                    <a:cubicBezTo>
                      <a:pt x="1488" y="544"/>
                      <a:pt x="1492" y="562"/>
                      <a:pt x="1490" y="575"/>
                    </a:cubicBezTo>
                    <a:cubicBezTo>
                      <a:pt x="1486" y="599"/>
                      <a:pt x="1484" y="623"/>
                      <a:pt x="1481" y="647"/>
                    </a:cubicBezTo>
                    <a:cubicBezTo>
                      <a:pt x="1478" y="620"/>
                      <a:pt x="1476" y="592"/>
                      <a:pt x="1472" y="565"/>
                    </a:cubicBezTo>
                    <a:cubicBezTo>
                      <a:pt x="1470" y="556"/>
                      <a:pt x="1466" y="529"/>
                      <a:pt x="1463" y="538"/>
                    </a:cubicBezTo>
                    <a:cubicBezTo>
                      <a:pt x="1427" y="629"/>
                      <a:pt x="1487" y="600"/>
                      <a:pt x="1427" y="620"/>
                    </a:cubicBezTo>
                    <a:cubicBezTo>
                      <a:pt x="1406" y="536"/>
                      <a:pt x="1411" y="624"/>
                      <a:pt x="1400" y="656"/>
                    </a:cubicBezTo>
                    <a:cubicBezTo>
                      <a:pt x="1375" y="1026"/>
                      <a:pt x="1394" y="592"/>
                      <a:pt x="1372" y="456"/>
                    </a:cubicBezTo>
                    <a:cubicBezTo>
                      <a:pt x="1369" y="475"/>
                      <a:pt x="1337" y="671"/>
                      <a:pt x="1363" y="538"/>
                    </a:cubicBezTo>
                    <a:cubicBezTo>
                      <a:pt x="1360" y="590"/>
                      <a:pt x="1362" y="642"/>
                      <a:pt x="1354" y="693"/>
                    </a:cubicBezTo>
                    <a:cubicBezTo>
                      <a:pt x="1351" y="708"/>
                      <a:pt x="1356" y="658"/>
                      <a:pt x="1345" y="647"/>
                    </a:cubicBezTo>
                    <a:cubicBezTo>
                      <a:pt x="1338" y="640"/>
                      <a:pt x="1338" y="665"/>
                      <a:pt x="1336" y="675"/>
                    </a:cubicBezTo>
                    <a:cubicBezTo>
                      <a:pt x="1316" y="768"/>
                      <a:pt x="1338" y="696"/>
                      <a:pt x="1318" y="756"/>
                    </a:cubicBezTo>
                    <a:cubicBezTo>
                      <a:pt x="1308" y="600"/>
                      <a:pt x="1313" y="656"/>
                      <a:pt x="1281" y="556"/>
                    </a:cubicBezTo>
                    <a:cubicBezTo>
                      <a:pt x="1280" y="559"/>
                      <a:pt x="1264" y="631"/>
                      <a:pt x="1236" y="602"/>
                    </a:cubicBezTo>
                    <a:cubicBezTo>
                      <a:pt x="1221" y="587"/>
                      <a:pt x="1230" y="559"/>
                      <a:pt x="1227" y="538"/>
                    </a:cubicBezTo>
                    <a:cubicBezTo>
                      <a:pt x="1224" y="547"/>
                      <a:pt x="1227" y="565"/>
                      <a:pt x="1218" y="565"/>
                    </a:cubicBezTo>
                    <a:cubicBezTo>
                      <a:pt x="1209" y="565"/>
                      <a:pt x="1218" y="538"/>
                      <a:pt x="1209" y="538"/>
                    </a:cubicBezTo>
                    <a:cubicBezTo>
                      <a:pt x="1200" y="538"/>
                      <a:pt x="1203" y="556"/>
                      <a:pt x="1200" y="565"/>
                    </a:cubicBezTo>
                    <a:cubicBezTo>
                      <a:pt x="1190" y="538"/>
                      <a:pt x="1172" y="484"/>
                      <a:pt x="1172" y="484"/>
                    </a:cubicBezTo>
                    <a:cubicBezTo>
                      <a:pt x="1169" y="454"/>
                      <a:pt x="1167" y="423"/>
                      <a:pt x="1163" y="393"/>
                    </a:cubicBezTo>
                    <a:cubicBezTo>
                      <a:pt x="1161" y="372"/>
                      <a:pt x="1169" y="344"/>
                      <a:pt x="1154" y="329"/>
                    </a:cubicBezTo>
                    <a:cubicBezTo>
                      <a:pt x="1145" y="320"/>
                      <a:pt x="1136" y="347"/>
                      <a:pt x="1127" y="356"/>
                    </a:cubicBezTo>
                    <a:cubicBezTo>
                      <a:pt x="1124" y="368"/>
                      <a:pt x="1120" y="381"/>
                      <a:pt x="1118" y="393"/>
                    </a:cubicBezTo>
                    <a:cubicBezTo>
                      <a:pt x="1105" y="462"/>
                      <a:pt x="1125" y="471"/>
                      <a:pt x="1090" y="438"/>
                    </a:cubicBezTo>
                    <a:cubicBezTo>
                      <a:pt x="1063" y="384"/>
                      <a:pt x="1078" y="345"/>
                      <a:pt x="1027" y="311"/>
                    </a:cubicBezTo>
                    <a:cubicBezTo>
                      <a:pt x="974" y="391"/>
                      <a:pt x="1024" y="494"/>
                      <a:pt x="972" y="575"/>
                    </a:cubicBezTo>
                    <a:cubicBezTo>
                      <a:pt x="969" y="490"/>
                      <a:pt x="970" y="405"/>
                      <a:pt x="963" y="320"/>
                    </a:cubicBezTo>
                    <a:cubicBezTo>
                      <a:pt x="962" y="305"/>
                      <a:pt x="969" y="365"/>
                      <a:pt x="954" y="365"/>
                    </a:cubicBezTo>
                    <a:cubicBezTo>
                      <a:pt x="939" y="365"/>
                      <a:pt x="948" y="335"/>
                      <a:pt x="945" y="320"/>
                    </a:cubicBezTo>
                    <a:cubicBezTo>
                      <a:pt x="939" y="332"/>
                      <a:pt x="932" y="344"/>
                      <a:pt x="927" y="356"/>
                    </a:cubicBezTo>
                    <a:cubicBezTo>
                      <a:pt x="923" y="365"/>
                      <a:pt x="927" y="388"/>
                      <a:pt x="918" y="384"/>
                    </a:cubicBezTo>
                    <a:cubicBezTo>
                      <a:pt x="907" y="378"/>
                      <a:pt x="912" y="359"/>
                      <a:pt x="909" y="347"/>
                    </a:cubicBezTo>
                    <a:cubicBezTo>
                      <a:pt x="906" y="338"/>
                      <a:pt x="903" y="329"/>
                      <a:pt x="900" y="320"/>
                    </a:cubicBezTo>
                    <a:cubicBezTo>
                      <a:pt x="869" y="453"/>
                      <a:pt x="883" y="400"/>
                      <a:pt x="863" y="320"/>
                    </a:cubicBezTo>
                    <a:cubicBezTo>
                      <a:pt x="860" y="335"/>
                      <a:pt x="867" y="357"/>
                      <a:pt x="854" y="365"/>
                    </a:cubicBezTo>
                    <a:cubicBezTo>
                      <a:pt x="845" y="371"/>
                      <a:pt x="840" y="348"/>
                      <a:pt x="836" y="338"/>
                    </a:cubicBezTo>
                    <a:cubicBezTo>
                      <a:pt x="831" y="327"/>
                      <a:pt x="830" y="314"/>
                      <a:pt x="827" y="302"/>
                    </a:cubicBezTo>
                    <a:cubicBezTo>
                      <a:pt x="824" y="311"/>
                      <a:pt x="826" y="333"/>
                      <a:pt x="818" y="329"/>
                    </a:cubicBezTo>
                    <a:cubicBezTo>
                      <a:pt x="795" y="318"/>
                      <a:pt x="822" y="255"/>
                      <a:pt x="800" y="320"/>
                    </a:cubicBezTo>
                    <a:cubicBezTo>
                      <a:pt x="798" y="313"/>
                      <a:pt x="785" y="264"/>
                      <a:pt x="763" y="275"/>
                    </a:cubicBezTo>
                    <a:cubicBezTo>
                      <a:pt x="743" y="285"/>
                      <a:pt x="756" y="319"/>
                      <a:pt x="745" y="338"/>
                    </a:cubicBezTo>
                    <a:cubicBezTo>
                      <a:pt x="725" y="373"/>
                      <a:pt x="704" y="400"/>
                      <a:pt x="690" y="438"/>
                    </a:cubicBezTo>
                    <a:cubicBezTo>
                      <a:pt x="677" y="399"/>
                      <a:pt x="667" y="359"/>
                      <a:pt x="654" y="320"/>
                    </a:cubicBezTo>
                    <a:cubicBezTo>
                      <a:pt x="651" y="311"/>
                      <a:pt x="645" y="293"/>
                      <a:pt x="645" y="293"/>
                    </a:cubicBezTo>
                    <a:cubicBezTo>
                      <a:pt x="642" y="272"/>
                      <a:pt x="656" y="236"/>
                      <a:pt x="636" y="229"/>
                    </a:cubicBezTo>
                    <a:cubicBezTo>
                      <a:pt x="618" y="223"/>
                      <a:pt x="618" y="284"/>
                      <a:pt x="618" y="284"/>
                    </a:cubicBezTo>
                    <a:cubicBezTo>
                      <a:pt x="615" y="366"/>
                      <a:pt x="618" y="448"/>
                      <a:pt x="609" y="529"/>
                    </a:cubicBezTo>
                    <a:cubicBezTo>
                      <a:pt x="606" y="556"/>
                      <a:pt x="602" y="474"/>
                      <a:pt x="600" y="447"/>
                    </a:cubicBezTo>
                    <a:cubicBezTo>
                      <a:pt x="596" y="390"/>
                      <a:pt x="599" y="332"/>
                      <a:pt x="591" y="275"/>
                    </a:cubicBezTo>
                    <a:cubicBezTo>
                      <a:pt x="589" y="264"/>
                      <a:pt x="578" y="256"/>
                      <a:pt x="572" y="247"/>
                    </a:cubicBezTo>
                    <a:cubicBezTo>
                      <a:pt x="562" y="217"/>
                      <a:pt x="546" y="195"/>
                      <a:pt x="536" y="165"/>
                    </a:cubicBezTo>
                    <a:cubicBezTo>
                      <a:pt x="533" y="229"/>
                      <a:pt x="532" y="292"/>
                      <a:pt x="527" y="356"/>
                    </a:cubicBezTo>
                    <a:cubicBezTo>
                      <a:pt x="526" y="369"/>
                      <a:pt x="527" y="402"/>
                      <a:pt x="518" y="393"/>
                    </a:cubicBezTo>
                    <a:cubicBezTo>
                      <a:pt x="515" y="390"/>
                      <a:pt x="501" y="277"/>
                      <a:pt x="500" y="265"/>
                    </a:cubicBezTo>
                    <a:cubicBezTo>
                      <a:pt x="484" y="349"/>
                      <a:pt x="485" y="297"/>
                      <a:pt x="472" y="256"/>
                    </a:cubicBezTo>
                    <a:cubicBezTo>
                      <a:pt x="469" y="214"/>
                      <a:pt x="472" y="170"/>
                      <a:pt x="463" y="129"/>
                    </a:cubicBezTo>
                    <a:cubicBezTo>
                      <a:pt x="460" y="114"/>
                      <a:pt x="457" y="159"/>
                      <a:pt x="454" y="174"/>
                    </a:cubicBezTo>
                    <a:cubicBezTo>
                      <a:pt x="429" y="289"/>
                      <a:pt x="463" y="123"/>
                      <a:pt x="436" y="256"/>
                    </a:cubicBezTo>
                    <a:cubicBezTo>
                      <a:pt x="433" y="286"/>
                      <a:pt x="440" y="320"/>
                      <a:pt x="427" y="347"/>
                    </a:cubicBezTo>
                    <a:cubicBezTo>
                      <a:pt x="421" y="359"/>
                      <a:pt x="414" y="323"/>
                      <a:pt x="409" y="311"/>
                    </a:cubicBezTo>
                    <a:cubicBezTo>
                      <a:pt x="402" y="293"/>
                      <a:pt x="397" y="274"/>
                      <a:pt x="391" y="256"/>
                    </a:cubicBezTo>
                    <a:cubicBezTo>
                      <a:pt x="388" y="265"/>
                      <a:pt x="386" y="292"/>
                      <a:pt x="381" y="284"/>
                    </a:cubicBezTo>
                    <a:cubicBezTo>
                      <a:pt x="350" y="234"/>
                      <a:pt x="375" y="175"/>
                      <a:pt x="354" y="238"/>
                    </a:cubicBezTo>
                    <a:cubicBezTo>
                      <a:pt x="348" y="229"/>
                      <a:pt x="347" y="211"/>
                      <a:pt x="336" y="211"/>
                    </a:cubicBezTo>
                    <a:cubicBezTo>
                      <a:pt x="327" y="211"/>
                      <a:pt x="329" y="247"/>
                      <a:pt x="327" y="238"/>
                    </a:cubicBezTo>
                    <a:cubicBezTo>
                      <a:pt x="288" y="0"/>
                      <a:pt x="338" y="165"/>
                      <a:pt x="309" y="74"/>
                    </a:cubicBezTo>
                    <a:cubicBezTo>
                      <a:pt x="303" y="83"/>
                      <a:pt x="295" y="92"/>
                      <a:pt x="291" y="102"/>
                    </a:cubicBezTo>
                    <a:cubicBezTo>
                      <a:pt x="286" y="113"/>
                      <a:pt x="290" y="129"/>
                      <a:pt x="281" y="138"/>
                    </a:cubicBezTo>
                    <a:cubicBezTo>
                      <a:pt x="272" y="147"/>
                      <a:pt x="257" y="144"/>
                      <a:pt x="245" y="147"/>
                    </a:cubicBezTo>
                    <a:cubicBezTo>
                      <a:pt x="242" y="159"/>
                      <a:pt x="247" y="177"/>
                      <a:pt x="236" y="184"/>
                    </a:cubicBezTo>
                    <a:cubicBezTo>
                      <a:pt x="229" y="189"/>
                      <a:pt x="226" y="162"/>
                      <a:pt x="218" y="165"/>
                    </a:cubicBezTo>
                    <a:cubicBezTo>
                      <a:pt x="209" y="168"/>
                      <a:pt x="212" y="184"/>
                      <a:pt x="209" y="193"/>
                    </a:cubicBezTo>
                    <a:cubicBezTo>
                      <a:pt x="186" y="77"/>
                      <a:pt x="206" y="161"/>
                      <a:pt x="191" y="338"/>
                    </a:cubicBezTo>
                    <a:cubicBezTo>
                      <a:pt x="188" y="369"/>
                      <a:pt x="145" y="420"/>
                      <a:pt x="145" y="420"/>
                    </a:cubicBezTo>
                    <a:cubicBezTo>
                      <a:pt x="158" y="511"/>
                      <a:pt x="178" y="557"/>
                      <a:pt x="118" y="647"/>
                    </a:cubicBezTo>
                    <a:cubicBezTo>
                      <a:pt x="115" y="635"/>
                      <a:pt x="116" y="621"/>
                      <a:pt x="109" y="611"/>
                    </a:cubicBezTo>
                    <a:cubicBezTo>
                      <a:pt x="103" y="602"/>
                      <a:pt x="90" y="586"/>
                      <a:pt x="81" y="593"/>
                    </a:cubicBezTo>
                    <a:cubicBezTo>
                      <a:pt x="69" y="602"/>
                      <a:pt x="75" y="623"/>
                      <a:pt x="72" y="638"/>
                    </a:cubicBezTo>
                    <a:cubicBezTo>
                      <a:pt x="69" y="611"/>
                      <a:pt x="72" y="582"/>
                      <a:pt x="63" y="556"/>
                    </a:cubicBezTo>
                    <a:cubicBezTo>
                      <a:pt x="60" y="547"/>
                      <a:pt x="59" y="592"/>
                      <a:pt x="54" y="584"/>
                    </a:cubicBezTo>
                    <a:cubicBezTo>
                      <a:pt x="44" y="569"/>
                      <a:pt x="48" y="547"/>
                      <a:pt x="45" y="529"/>
                    </a:cubicBezTo>
                    <a:cubicBezTo>
                      <a:pt x="17" y="615"/>
                      <a:pt x="35" y="696"/>
                      <a:pt x="45" y="784"/>
                    </a:cubicBezTo>
                    <a:cubicBezTo>
                      <a:pt x="42" y="869"/>
                      <a:pt x="41" y="953"/>
                      <a:pt x="36" y="1038"/>
                    </a:cubicBezTo>
                    <a:cubicBezTo>
                      <a:pt x="35" y="1047"/>
                      <a:pt x="31" y="1073"/>
                      <a:pt x="27" y="1065"/>
                    </a:cubicBezTo>
                    <a:cubicBezTo>
                      <a:pt x="10" y="1030"/>
                      <a:pt x="13" y="969"/>
                      <a:pt x="0" y="929"/>
                    </a:cubicBezTo>
                    <a:cubicBezTo>
                      <a:pt x="3" y="981"/>
                      <a:pt x="4" y="1032"/>
                      <a:pt x="9" y="1084"/>
                    </a:cubicBezTo>
                    <a:cubicBezTo>
                      <a:pt x="10" y="1093"/>
                      <a:pt x="9" y="1111"/>
                      <a:pt x="18" y="1111"/>
                    </a:cubicBezTo>
                    <a:cubicBezTo>
                      <a:pt x="27" y="1111"/>
                      <a:pt x="24" y="1093"/>
                      <a:pt x="27" y="1084"/>
                    </a:cubicBezTo>
                    <a:cubicBezTo>
                      <a:pt x="40" y="1134"/>
                      <a:pt x="47" y="1146"/>
                      <a:pt x="100" y="1129"/>
                    </a:cubicBezTo>
                    <a:cubicBezTo>
                      <a:pt x="336" y="1132"/>
                      <a:pt x="573" y="1153"/>
                      <a:pt x="809" y="1138"/>
                    </a:cubicBezTo>
                    <a:cubicBezTo>
                      <a:pt x="828" y="1137"/>
                      <a:pt x="827" y="1084"/>
                      <a:pt x="827" y="1084"/>
                    </a:cubicBezTo>
                    <a:cubicBezTo>
                      <a:pt x="836" y="1087"/>
                      <a:pt x="849" y="1101"/>
                      <a:pt x="854" y="1093"/>
                    </a:cubicBezTo>
                    <a:cubicBezTo>
                      <a:pt x="866" y="1075"/>
                      <a:pt x="843" y="1036"/>
                      <a:pt x="863" y="1029"/>
                    </a:cubicBezTo>
                    <a:cubicBezTo>
                      <a:pt x="881" y="1023"/>
                      <a:pt x="875" y="1066"/>
                      <a:pt x="881" y="1084"/>
                    </a:cubicBezTo>
                    <a:cubicBezTo>
                      <a:pt x="884" y="1093"/>
                      <a:pt x="890" y="1111"/>
                      <a:pt x="890" y="1111"/>
                    </a:cubicBezTo>
                    <a:cubicBezTo>
                      <a:pt x="910" y="1057"/>
                      <a:pt x="890" y="1092"/>
                      <a:pt x="909" y="1111"/>
                    </a:cubicBezTo>
                    <a:cubicBezTo>
                      <a:pt x="916" y="1118"/>
                      <a:pt x="927" y="1117"/>
                      <a:pt x="936" y="1120"/>
                    </a:cubicBezTo>
                    <a:cubicBezTo>
                      <a:pt x="945" y="1114"/>
                      <a:pt x="952" y="1102"/>
                      <a:pt x="963" y="1102"/>
                    </a:cubicBezTo>
                    <a:cubicBezTo>
                      <a:pt x="979" y="1102"/>
                      <a:pt x="997" y="1131"/>
                      <a:pt x="1009" y="1138"/>
                    </a:cubicBezTo>
                    <a:cubicBezTo>
                      <a:pt x="1017" y="1143"/>
                      <a:pt x="1027" y="1144"/>
                      <a:pt x="1036" y="1147"/>
                    </a:cubicBezTo>
                    <a:cubicBezTo>
                      <a:pt x="1031" y="1127"/>
                      <a:pt x="1012" y="1072"/>
                      <a:pt x="1036" y="1056"/>
                    </a:cubicBezTo>
                    <a:cubicBezTo>
                      <a:pt x="1047" y="1048"/>
                      <a:pt x="1048" y="1081"/>
                      <a:pt x="1054" y="1093"/>
                    </a:cubicBezTo>
                    <a:cubicBezTo>
                      <a:pt x="1068" y="1034"/>
                      <a:pt x="1083" y="1047"/>
                      <a:pt x="1136" y="1029"/>
                    </a:cubicBezTo>
                    <a:cubicBezTo>
                      <a:pt x="1159" y="1097"/>
                      <a:pt x="1128" y="1029"/>
                      <a:pt x="1163" y="1029"/>
                    </a:cubicBezTo>
                    <a:cubicBezTo>
                      <a:pt x="1172" y="1029"/>
                      <a:pt x="1169" y="1047"/>
                      <a:pt x="1172" y="1056"/>
                    </a:cubicBezTo>
                    <a:cubicBezTo>
                      <a:pt x="1190" y="984"/>
                      <a:pt x="1173" y="1034"/>
                      <a:pt x="1190" y="1084"/>
                    </a:cubicBezTo>
                    <a:cubicBezTo>
                      <a:pt x="1193" y="1092"/>
                      <a:pt x="1203" y="1096"/>
                      <a:pt x="1209" y="1102"/>
                    </a:cubicBezTo>
                    <a:cubicBezTo>
                      <a:pt x="1215" y="1114"/>
                      <a:pt x="1214" y="1138"/>
                      <a:pt x="1227" y="1138"/>
                    </a:cubicBezTo>
                    <a:cubicBezTo>
                      <a:pt x="1253" y="1138"/>
                      <a:pt x="1221" y="1056"/>
                      <a:pt x="1245" y="1129"/>
                    </a:cubicBezTo>
                    <a:cubicBezTo>
                      <a:pt x="1248" y="1105"/>
                      <a:pt x="1245" y="1079"/>
                      <a:pt x="1254" y="1056"/>
                    </a:cubicBezTo>
                    <a:cubicBezTo>
                      <a:pt x="1258" y="1047"/>
                      <a:pt x="1253" y="1084"/>
                      <a:pt x="1263" y="1084"/>
                    </a:cubicBezTo>
                    <a:cubicBezTo>
                      <a:pt x="1273" y="1084"/>
                      <a:pt x="1270" y="1066"/>
                      <a:pt x="1272" y="1056"/>
                    </a:cubicBezTo>
                    <a:cubicBezTo>
                      <a:pt x="1276" y="1038"/>
                      <a:pt x="1278" y="1020"/>
                      <a:pt x="1281" y="1002"/>
                    </a:cubicBezTo>
                    <a:cubicBezTo>
                      <a:pt x="1291" y="1031"/>
                      <a:pt x="1281" y="1069"/>
                      <a:pt x="1300" y="1093"/>
                    </a:cubicBezTo>
                    <a:cubicBezTo>
                      <a:pt x="1307" y="1101"/>
                      <a:pt x="1318" y="1081"/>
                      <a:pt x="1327" y="1075"/>
                    </a:cubicBezTo>
                    <a:cubicBezTo>
                      <a:pt x="1350" y="1143"/>
                      <a:pt x="1319" y="1075"/>
                      <a:pt x="1354" y="1075"/>
                    </a:cubicBezTo>
                    <a:cubicBezTo>
                      <a:pt x="1367" y="1075"/>
                      <a:pt x="1372" y="1093"/>
                      <a:pt x="1381" y="1102"/>
                    </a:cubicBezTo>
                    <a:cubicBezTo>
                      <a:pt x="1384" y="1090"/>
                      <a:pt x="1377" y="1065"/>
                      <a:pt x="1390" y="1065"/>
                    </a:cubicBezTo>
                    <a:cubicBezTo>
                      <a:pt x="1403" y="1065"/>
                      <a:pt x="1392" y="1112"/>
                      <a:pt x="1400" y="1102"/>
                    </a:cubicBezTo>
                    <a:cubicBezTo>
                      <a:pt x="1415" y="1082"/>
                      <a:pt x="1418" y="1029"/>
                      <a:pt x="1418" y="1029"/>
                    </a:cubicBezTo>
                    <a:cubicBezTo>
                      <a:pt x="1430" y="1032"/>
                      <a:pt x="1442" y="1042"/>
                      <a:pt x="1454" y="1038"/>
                    </a:cubicBezTo>
                    <a:cubicBezTo>
                      <a:pt x="1506" y="1021"/>
                      <a:pt x="1435" y="986"/>
                      <a:pt x="1499" y="1029"/>
                    </a:cubicBezTo>
                    <a:cubicBezTo>
                      <a:pt x="1548" y="1026"/>
                      <a:pt x="1597" y="1028"/>
                      <a:pt x="1645" y="1020"/>
                    </a:cubicBezTo>
                    <a:cubicBezTo>
                      <a:pt x="1680" y="1014"/>
                      <a:pt x="1668" y="997"/>
                      <a:pt x="1681" y="975"/>
                    </a:cubicBezTo>
                    <a:cubicBezTo>
                      <a:pt x="1694" y="953"/>
                      <a:pt x="1704" y="954"/>
                      <a:pt x="1727" y="947"/>
                    </a:cubicBezTo>
                    <a:cubicBezTo>
                      <a:pt x="1736" y="953"/>
                      <a:pt x="1746" y="972"/>
                      <a:pt x="1754" y="965"/>
                    </a:cubicBezTo>
                    <a:cubicBezTo>
                      <a:pt x="1769" y="953"/>
                      <a:pt x="1766" y="929"/>
                      <a:pt x="1772" y="911"/>
                    </a:cubicBezTo>
                    <a:cubicBezTo>
                      <a:pt x="1775" y="902"/>
                      <a:pt x="1781" y="884"/>
                      <a:pt x="1781" y="884"/>
                    </a:cubicBezTo>
                    <a:cubicBezTo>
                      <a:pt x="1802" y="967"/>
                      <a:pt x="1778" y="897"/>
                      <a:pt x="1799" y="884"/>
                    </a:cubicBezTo>
                    <a:cubicBezTo>
                      <a:pt x="1806" y="879"/>
                      <a:pt x="1812" y="896"/>
                      <a:pt x="1818" y="902"/>
                    </a:cubicBezTo>
                    <a:cubicBezTo>
                      <a:pt x="1839" y="837"/>
                      <a:pt x="1820" y="836"/>
                      <a:pt x="1863" y="865"/>
                    </a:cubicBezTo>
                    <a:cubicBezTo>
                      <a:pt x="1866" y="856"/>
                      <a:pt x="1863" y="838"/>
                      <a:pt x="1872" y="838"/>
                    </a:cubicBezTo>
                    <a:cubicBezTo>
                      <a:pt x="1881" y="838"/>
                      <a:pt x="1880" y="856"/>
                      <a:pt x="1881" y="865"/>
                    </a:cubicBezTo>
                    <a:cubicBezTo>
                      <a:pt x="1886" y="901"/>
                      <a:pt x="1887" y="938"/>
                      <a:pt x="1890" y="975"/>
                    </a:cubicBezTo>
                    <a:cubicBezTo>
                      <a:pt x="1912" y="905"/>
                      <a:pt x="1884" y="976"/>
                      <a:pt x="1909" y="984"/>
                    </a:cubicBezTo>
                    <a:cubicBezTo>
                      <a:pt x="1920" y="987"/>
                      <a:pt x="1921" y="965"/>
                      <a:pt x="1927" y="956"/>
                    </a:cubicBezTo>
                    <a:cubicBezTo>
                      <a:pt x="1933" y="962"/>
                      <a:pt x="1939" y="981"/>
                      <a:pt x="1945" y="975"/>
                    </a:cubicBezTo>
                    <a:cubicBezTo>
                      <a:pt x="1952" y="968"/>
                      <a:pt x="1936" y="957"/>
                      <a:pt x="1936" y="947"/>
                    </a:cubicBezTo>
                    <a:cubicBezTo>
                      <a:pt x="1936" y="873"/>
                      <a:pt x="1943" y="839"/>
                      <a:pt x="1954" y="775"/>
                    </a:cubicBezTo>
                    <a:cubicBezTo>
                      <a:pt x="1957" y="793"/>
                      <a:pt x="1950" y="816"/>
                      <a:pt x="1963" y="829"/>
                    </a:cubicBezTo>
                    <a:cubicBezTo>
                      <a:pt x="1971" y="837"/>
                      <a:pt x="1970" y="802"/>
                      <a:pt x="1981" y="802"/>
                    </a:cubicBezTo>
                    <a:cubicBezTo>
                      <a:pt x="1990" y="802"/>
                      <a:pt x="1986" y="821"/>
                      <a:pt x="1990" y="829"/>
                    </a:cubicBezTo>
                    <a:cubicBezTo>
                      <a:pt x="2000" y="848"/>
                      <a:pt x="2013" y="860"/>
                      <a:pt x="2027" y="875"/>
                    </a:cubicBezTo>
                    <a:cubicBezTo>
                      <a:pt x="2042" y="919"/>
                      <a:pt x="2030" y="937"/>
                      <a:pt x="2072" y="965"/>
                    </a:cubicBezTo>
                    <a:cubicBezTo>
                      <a:pt x="2075" y="977"/>
                      <a:pt x="2070" y="995"/>
                      <a:pt x="2081" y="1002"/>
                    </a:cubicBezTo>
                    <a:cubicBezTo>
                      <a:pt x="2110" y="1020"/>
                      <a:pt x="2128" y="978"/>
                      <a:pt x="2136" y="965"/>
                    </a:cubicBezTo>
                    <a:cubicBezTo>
                      <a:pt x="2139" y="977"/>
                      <a:pt x="2139" y="1013"/>
                      <a:pt x="2145" y="1002"/>
                    </a:cubicBezTo>
                    <a:cubicBezTo>
                      <a:pt x="2150" y="993"/>
                      <a:pt x="2150" y="846"/>
                      <a:pt x="2199" y="865"/>
                    </a:cubicBezTo>
                    <a:cubicBezTo>
                      <a:pt x="2210" y="869"/>
                      <a:pt x="2212" y="884"/>
                      <a:pt x="2218" y="893"/>
                    </a:cubicBezTo>
                    <a:close/>
                  </a:path>
                </a:pathLst>
              </a:custGeom>
              <a:solidFill>
                <a:srgbClr val="008000"/>
              </a:solidFill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220" name="Freeform 12"/>
              <p:cNvSpPr>
                <a:spLocks/>
              </p:cNvSpPr>
              <p:nvPr/>
            </p:nvSpPr>
            <p:spPr bwMode="auto">
              <a:xfrm>
                <a:off x="2518" y="3370"/>
                <a:ext cx="477" cy="777"/>
              </a:xfrm>
              <a:custGeom>
                <a:avLst/>
                <a:gdLst>
                  <a:gd name="T0" fmla="*/ 273 w 477"/>
                  <a:gd name="T1" fmla="*/ 639 h 777"/>
                  <a:gd name="T2" fmla="*/ 254 w 477"/>
                  <a:gd name="T3" fmla="*/ 603 h 777"/>
                  <a:gd name="T4" fmla="*/ 236 w 477"/>
                  <a:gd name="T5" fmla="*/ 548 h 777"/>
                  <a:gd name="T6" fmla="*/ 191 w 477"/>
                  <a:gd name="T7" fmla="*/ 485 h 777"/>
                  <a:gd name="T8" fmla="*/ 136 w 477"/>
                  <a:gd name="T9" fmla="*/ 394 h 777"/>
                  <a:gd name="T10" fmla="*/ 145 w 477"/>
                  <a:gd name="T11" fmla="*/ 458 h 777"/>
                  <a:gd name="T12" fmla="*/ 136 w 477"/>
                  <a:gd name="T13" fmla="*/ 412 h 777"/>
                  <a:gd name="T14" fmla="*/ 127 w 477"/>
                  <a:gd name="T15" fmla="*/ 385 h 777"/>
                  <a:gd name="T16" fmla="*/ 109 w 477"/>
                  <a:gd name="T17" fmla="*/ 358 h 777"/>
                  <a:gd name="T18" fmla="*/ 100 w 477"/>
                  <a:gd name="T19" fmla="*/ 503 h 777"/>
                  <a:gd name="T20" fmla="*/ 73 w 477"/>
                  <a:gd name="T21" fmla="*/ 458 h 777"/>
                  <a:gd name="T22" fmla="*/ 64 w 477"/>
                  <a:gd name="T23" fmla="*/ 430 h 777"/>
                  <a:gd name="T24" fmla="*/ 54 w 477"/>
                  <a:gd name="T25" fmla="*/ 458 h 777"/>
                  <a:gd name="T26" fmla="*/ 45 w 477"/>
                  <a:gd name="T27" fmla="*/ 639 h 777"/>
                  <a:gd name="T28" fmla="*/ 36 w 477"/>
                  <a:gd name="T29" fmla="*/ 467 h 777"/>
                  <a:gd name="T30" fmla="*/ 27 w 477"/>
                  <a:gd name="T31" fmla="*/ 385 h 777"/>
                  <a:gd name="T32" fmla="*/ 18 w 477"/>
                  <a:gd name="T33" fmla="*/ 421 h 777"/>
                  <a:gd name="T34" fmla="*/ 0 w 477"/>
                  <a:gd name="T35" fmla="*/ 448 h 777"/>
                  <a:gd name="T36" fmla="*/ 9 w 477"/>
                  <a:gd name="T37" fmla="*/ 376 h 777"/>
                  <a:gd name="T38" fmla="*/ 45 w 477"/>
                  <a:gd name="T39" fmla="*/ 312 h 777"/>
                  <a:gd name="T40" fmla="*/ 64 w 477"/>
                  <a:gd name="T41" fmla="*/ 248 h 777"/>
                  <a:gd name="T42" fmla="*/ 82 w 477"/>
                  <a:gd name="T43" fmla="*/ 385 h 777"/>
                  <a:gd name="T44" fmla="*/ 91 w 477"/>
                  <a:gd name="T45" fmla="*/ 439 h 777"/>
                  <a:gd name="T46" fmla="*/ 100 w 477"/>
                  <a:gd name="T47" fmla="*/ 412 h 777"/>
                  <a:gd name="T48" fmla="*/ 127 w 477"/>
                  <a:gd name="T49" fmla="*/ 394 h 777"/>
                  <a:gd name="T50" fmla="*/ 164 w 477"/>
                  <a:gd name="T51" fmla="*/ 348 h 777"/>
                  <a:gd name="T52" fmla="*/ 209 w 477"/>
                  <a:gd name="T53" fmla="*/ 103 h 777"/>
                  <a:gd name="T54" fmla="*/ 236 w 477"/>
                  <a:gd name="T55" fmla="*/ 448 h 777"/>
                  <a:gd name="T56" fmla="*/ 245 w 477"/>
                  <a:gd name="T57" fmla="*/ 385 h 777"/>
                  <a:gd name="T58" fmla="*/ 254 w 477"/>
                  <a:gd name="T59" fmla="*/ 412 h 777"/>
                  <a:gd name="T60" fmla="*/ 264 w 477"/>
                  <a:gd name="T61" fmla="*/ 376 h 777"/>
                  <a:gd name="T62" fmla="*/ 291 w 477"/>
                  <a:gd name="T63" fmla="*/ 321 h 777"/>
                  <a:gd name="T64" fmla="*/ 309 w 477"/>
                  <a:gd name="T65" fmla="*/ 358 h 777"/>
                  <a:gd name="T66" fmla="*/ 318 w 477"/>
                  <a:gd name="T67" fmla="*/ 476 h 777"/>
                  <a:gd name="T68" fmla="*/ 336 w 477"/>
                  <a:gd name="T69" fmla="*/ 48 h 777"/>
                  <a:gd name="T70" fmla="*/ 391 w 477"/>
                  <a:gd name="T71" fmla="*/ 212 h 777"/>
                  <a:gd name="T72" fmla="*/ 345 w 477"/>
                  <a:gd name="T73" fmla="*/ 548 h 777"/>
                  <a:gd name="T74" fmla="*/ 300 w 477"/>
                  <a:gd name="T75" fmla="*/ 639 h 777"/>
                  <a:gd name="T76" fmla="*/ 282 w 477"/>
                  <a:gd name="T77" fmla="*/ 567 h 777"/>
                  <a:gd name="T78" fmla="*/ 273 w 477"/>
                  <a:gd name="T79" fmla="*/ 658 h 777"/>
                  <a:gd name="T80" fmla="*/ 264 w 477"/>
                  <a:gd name="T81" fmla="*/ 585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77" h="777">
                    <a:moveTo>
                      <a:pt x="273" y="639"/>
                    </a:moveTo>
                    <a:cubicBezTo>
                      <a:pt x="267" y="627"/>
                      <a:pt x="259" y="616"/>
                      <a:pt x="254" y="603"/>
                    </a:cubicBezTo>
                    <a:cubicBezTo>
                      <a:pt x="247" y="585"/>
                      <a:pt x="250" y="562"/>
                      <a:pt x="236" y="548"/>
                    </a:cubicBezTo>
                    <a:cubicBezTo>
                      <a:pt x="166" y="478"/>
                      <a:pt x="250" y="568"/>
                      <a:pt x="191" y="485"/>
                    </a:cubicBezTo>
                    <a:cubicBezTo>
                      <a:pt x="166" y="450"/>
                      <a:pt x="151" y="438"/>
                      <a:pt x="136" y="394"/>
                    </a:cubicBezTo>
                    <a:cubicBezTo>
                      <a:pt x="139" y="415"/>
                      <a:pt x="145" y="436"/>
                      <a:pt x="145" y="458"/>
                    </a:cubicBezTo>
                    <a:cubicBezTo>
                      <a:pt x="145" y="474"/>
                      <a:pt x="140" y="427"/>
                      <a:pt x="136" y="412"/>
                    </a:cubicBezTo>
                    <a:cubicBezTo>
                      <a:pt x="134" y="403"/>
                      <a:pt x="131" y="393"/>
                      <a:pt x="127" y="385"/>
                    </a:cubicBezTo>
                    <a:cubicBezTo>
                      <a:pt x="122" y="375"/>
                      <a:pt x="115" y="367"/>
                      <a:pt x="109" y="358"/>
                    </a:cubicBezTo>
                    <a:cubicBezTo>
                      <a:pt x="101" y="407"/>
                      <a:pt x="73" y="670"/>
                      <a:pt x="100" y="503"/>
                    </a:cubicBezTo>
                    <a:cubicBezTo>
                      <a:pt x="84" y="424"/>
                      <a:pt x="92" y="221"/>
                      <a:pt x="73" y="458"/>
                    </a:cubicBezTo>
                    <a:cubicBezTo>
                      <a:pt x="70" y="449"/>
                      <a:pt x="74" y="430"/>
                      <a:pt x="64" y="430"/>
                    </a:cubicBezTo>
                    <a:cubicBezTo>
                      <a:pt x="54" y="430"/>
                      <a:pt x="55" y="448"/>
                      <a:pt x="54" y="458"/>
                    </a:cubicBezTo>
                    <a:cubicBezTo>
                      <a:pt x="49" y="518"/>
                      <a:pt x="48" y="579"/>
                      <a:pt x="45" y="639"/>
                    </a:cubicBezTo>
                    <a:cubicBezTo>
                      <a:pt x="42" y="582"/>
                      <a:pt x="40" y="524"/>
                      <a:pt x="36" y="467"/>
                    </a:cubicBezTo>
                    <a:cubicBezTo>
                      <a:pt x="34" y="440"/>
                      <a:pt x="37" y="411"/>
                      <a:pt x="27" y="385"/>
                    </a:cubicBezTo>
                    <a:cubicBezTo>
                      <a:pt x="22" y="373"/>
                      <a:pt x="23" y="410"/>
                      <a:pt x="18" y="421"/>
                    </a:cubicBezTo>
                    <a:cubicBezTo>
                      <a:pt x="14" y="431"/>
                      <a:pt x="6" y="439"/>
                      <a:pt x="0" y="448"/>
                    </a:cubicBezTo>
                    <a:cubicBezTo>
                      <a:pt x="3" y="424"/>
                      <a:pt x="3" y="399"/>
                      <a:pt x="9" y="376"/>
                    </a:cubicBezTo>
                    <a:cubicBezTo>
                      <a:pt x="15" y="352"/>
                      <a:pt x="36" y="335"/>
                      <a:pt x="45" y="312"/>
                    </a:cubicBezTo>
                    <a:cubicBezTo>
                      <a:pt x="53" y="291"/>
                      <a:pt x="57" y="269"/>
                      <a:pt x="64" y="248"/>
                    </a:cubicBezTo>
                    <a:cubicBezTo>
                      <a:pt x="70" y="294"/>
                      <a:pt x="76" y="339"/>
                      <a:pt x="82" y="385"/>
                    </a:cubicBezTo>
                    <a:cubicBezTo>
                      <a:pt x="85" y="403"/>
                      <a:pt x="81" y="424"/>
                      <a:pt x="91" y="439"/>
                    </a:cubicBezTo>
                    <a:cubicBezTo>
                      <a:pt x="96" y="447"/>
                      <a:pt x="94" y="419"/>
                      <a:pt x="100" y="412"/>
                    </a:cubicBezTo>
                    <a:cubicBezTo>
                      <a:pt x="107" y="404"/>
                      <a:pt x="118" y="400"/>
                      <a:pt x="127" y="394"/>
                    </a:cubicBezTo>
                    <a:cubicBezTo>
                      <a:pt x="142" y="152"/>
                      <a:pt x="136" y="254"/>
                      <a:pt x="164" y="348"/>
                    </a:cubicBezTo>
                    <a:cubicBezTo>
                      <a:pt x="220" y="292"/>
                      <a:pt x="205" y="173"/>
                      <a:pt x="209" y="103"/>
                    </a:cubicBezTo>
                    <a:cubicBezTo>
                      <a:pt x="232" y="217"/>
                      <a:pt x="213" y="334"/>
                      <a:pt x="236" y="448"/>
                    </a:cubicBezTo>
                    <a:cubicBezTo>
                      <a:pt x="239" y="427"/>
                      <a:pt x="236" y="404"/>
                      <a:pt x="245" y="385"/>
                    </a:cubicBezTo>
                    <a:cubicBezTo>
                      <a:pt x="249" y="377"/>
                      <a:pt x="245" y="416"/>
                      <a:pt x="254" y="412"/>
                    </a:cubicBezTo>
                    <a:cubicBezTo>
                      <a:pt x="265" y="407"/>
                      <a:pt x="259" y="387"/>
                      <a:pt x="264" y="376"/>
                    </a:cubicBezTo>
                    <a:cubicBezTo>
                      <a:pt x="311" y="269"/>
                      <a:pt x="258" y="419"/>
                      <a:pt x="291" y="321"/>
                    </a:cubicBezTo>
                    <a:cubicBezTo>
                      <a:pt x="297" y="333"/>
                      <a:pt x="307" y="344"/>
                      <a:pt x="309" y="358"/>
                    </a:cubicBezTo>
                    <a:cubicBezTo>
                      <a:pt x="316" y="397"/>
                      <a:pt x="315" y="515"/>
                      <a:pt x="318" y="476"/>
                    </a:cubicBezTo>
                    <a:cubicBezTo>
                      <a:pt x="348" y="0"/>
                      <a:pt x="285" y="208"/>
                      <a:pt x="336" y="48"/>
                    </a:cubicBezTo>
                    <a:cubicBezTo>
                      <a:pt x="367" y="97"/>
                      <a:pt x="391" y="212"/>
                      <a:pt x="391" y="212"/>
                    </a:cubicBezTo>
                    <a:cubicBezTo>
                      <a:pt x="372" y="549"/>
                      <a:pt x="477" y="506"/>
                      <a:pt x="345" y="548"/>
                    </a:cubicBezTo>
                    <a:cubicBezTo>
                      <a:pt x="334" y="581"/>
                      <a:pt x="316" y="608"/>
                      <a:pt x="300" y="639"/>
                    </a:cubicBezTo>
                    <a:cubicBezTo>
                      <a:pt x="277" y="777"/>
                      <a:pt x="308" y="618"/>
                      <a:pt x="282" y="567"/>
                    </a:cubicBezTo>
                    <a:cubicBezTo>
                      <a:pt x="268" y="540"/>
                      <a:pt x="276" y="628"/>
                      <a:pt x="273" y="658"/>
                    </a:cubicBezTo>
                    <a:cubicBezTo>
                      <a:pt x="259" y="616"/>
                      <a:pt x="264" y="640"/>
                      <a:pt x="264" y="585"/>
                    </a:cubicBezTo>
                  </a:path>
                </a:pathLst>
              </a:custGeom>
              <a:solidFill>
                <a:srgbClr val="33CC33"/>
              </a:solidFill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221" name="Freeform 13"/>
              <p:cNvSpPr>
                <a:spLocks/>
              </p:cNvSpPr>
              <p:nvPr/>
            </p:nvSpPr>
            <p:spPr bwMode="auto">
              <a:xfrm>
                <a:off x="2027" y="3455"/>
                <a:ext cx="521" cy="644"/>
              </a:xfrm>
              <a:custGeom>
                <a:avLst/>
                <a:gdLst>
                  <a:gd name="T0" fmla="*/ 409 w 521"/>
                  <a:gd name="T1" fmla="*/ 245 h 644"/>
                  <a:gd name="T2" fmla="*/ 400 w 521"/>
                  <a:gd name="T3" fmla="*/ 263 h 644"/>
                  <a:gd name="T4" fmla="*/ 382 w 521"/>
                  <a:gd name="T5" fmla="*/ 282 h 644"/>
                  <a:gd name="T6" fmla="*/ 336 w 521"/>
                  <a:gd name="T7" fmla="*/ 291 h 644"/>
                  <a:gd name="T8" fmla="*/ 327 w 521"/>
                  <a:gd name="T9" fmla="*/ 254 h 644"/>
                  <a:gd name="T10" fmla="*/ 309 w 521"/>
                  <a:gd name="T11" fmla="*/ 154 h 644"/>
                  <a:gd name="T12" fmla="*/ 273 w 521"/>
                  <a:gd name="T13" fmla="*/ 400 h 644"/>
                  <a:gd name="T14" fmla="*/ 236 w 521"/>
                  <a:gd name="T15" fmla="*/ 345 h 644"/>
                  <a:gd name="T16" fmla="*/ 209 w 521"/>
                  <a:gd name="T17" fmla="*/ 418 h 644"/>
                  <a:gd name="T18" fmla="*/ 191 w 521"/>
                  <a:gd name="T19" fmla="*/ 382 h 644"/>
                  <a:gd name="T20" fmla="*/ 155 w 521"/>
                  <a:gd name="T21" fmla="*/ 345 h 644"/>
                  <a:gd name="T22" fmla="*/ 155 w 521"/>
                  <a:gd name="T23" fmla="*/ 373 h 644"/>
                  <a:gd name="T24" fmla="*/ 155 w 521"/>
                  <a:gd name="T25" fmla="*/ 427 h 644"/>
                  <a:gd name="T26" fmla="*/ 173 w 521"/>
                  <a:gd name="T27" fmla="*/ 563 h 644"/>
                  <a:gd name="T28" fmla="*/ 127 w 521"/>
                  <a:gd name="T29" fmla="*/ 527 h 644"/>
                  <a:gd name="T30" fmla="*/ 155 w 521"/>
                  <a:gd name="T31" fmla="*/ 418 h 644"/>
                  <a:gd name="T32" fmla="*/ 145 w 521"/>
                  <a:gd name="T33" fmla="*/ 254 h 644"/>
                  <a:gd name="T34" fmla="*/ 164 w 521"/>
                  <a:gd name="T35" fmla="*/ 209 h 644"/>
                  <a:gd name="T36" fmla="*/ 109 w 521"/>
                  <a:gd name="T37" fmla="*/ 182 h 644"/>
                  <a:gd name="T38" fmla="*/ 100 w 521"/>
                  <a:gd name="T39" fmla="*/ 182 h 644"/>
                  <a:gd name="T40" fmla="*/ 73 w 521"/>
                  <a:gd name="T41" fmla="*/ 327 h 644"/>
                  <a:gd name="T42" fmla="*/ 9 w 521"/>
                  <a:gd name="T43" fmla="*/ 145 h 644"/>
                  <a:gd name="T44" fmla="*/ 46 w 521"/>
                  <a:gd name="T45" fmla="*/ 527 h 644"/>
                  <a:gd name="T46" fmla="*/ 109 w 521"/>
                  <a:gd name="T47" fmla="*/ 573 h 644"/>
                  <a:gd name="T48" fmla="*/ 145 w 521"/>
                  <a:gd name="T49" fmla="*/ 618 h 644"/>
                  <a:gd name="T50" fmla="*/ 173 w 521"/>
                  <a:gd name="T51" fmla="*/ 591 h 644"/>
                  <a:gd name="T52" fmla="*/ 209 w 521"/>
                  <a:gd name="T53" fmla="*/ 482 h 644"/>
                  <a:gd name="T54" fmla="*/ 291 w 521"/>
                  <a:gd name="T55" fmla="*/ 600 h 644"/>
                  <a:gd name="T56" fmla="*/ 355 w 521"/>
                  <a:gd name="T57" fmla="*/ 536 h 644"/>
                  <a:gd name="T58" fmla="*/ 336 w 521"/>
                  <a:gd name="T59" fmla="*/ 500 h 644"/>
                  <a:gd name="T60" fmla="*/ 364 w 521"/>
                  <a:gd name="T61" fmla="*/ 554 h 644"/>
                  <a:gd name="T62" fmla="*/ 400 w 521"/>
                  <a:gd name="T63" fmla="*/ 518 h 644"/>
                  <a:gd name="T64" fmla="*/ 427 w 521"/>
                  <a:gd name="T65" fmla="*/ 600 h 6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21" h="644">
                    <a:moveTo>
                      <a:pt x="445" y="491"/>
                    </a:moveTo>
                    <a:cubicBezTo>
                      <a:pt x="461" y="24"/>
                      <a:pt x="521" y="171"/>
                      <a:pt x="409" y="245"/>
                    </a:cubicBezTo>
                    <a:cubicBezTo>
                      <a:pt x="430" y="161"/>
                      <a:pt x="437" y="85"/>
                      <a:pt x="427" y="0"/>
                    </a:cubicBezTo>
                    <a:cubicBezTo>
                      <a:pt x="421" y="109"/>
                      <a:pt x="412" y="165"/>
                      <a:pt x="400" y="263"/>
                    </a:cubicBezTo>
                    <a:cubicBezTo>
                      <a:pt x="397" y="254"/>
                      <a:pt x="398" y="229"/>
                      <a:pt x="391" y="236"/>
                    </a:cubicBezTo>
                    <a:cubicBezTo>
                      <a:pt x="380" y="247"/>
                      <a:pt x="386" y="267"/>
                      <a:pt x="382" y="282"/>
                    </a:cubicBezTo>
                    <a:cubicBezTo>
                      <a:pt x="375" y="312"/>
                      <a:pt x="372" y="310"/>
                      <a:pt x="355" y="336"/>
                    </a:cubicBezTo>
                    <a:cubicBezTo>
                      <a:pt x="349" y="321"/>
                      <a:pt x="336" y="307"/>
                      <a:pt x="336" y="291"/>
                    </a:cubicBezTo>
                    <a:cubicBezTo>
                      <a:pt x="336" y="288"/>
                      <a:pt x="382" y="257"/>
                      <a:pt x="364" y="245"/>
                    </a:cubicBezTo>
                    <a:cubicBezTo>
                      <a:pt x="353" y="238"/>
                      <a:pt x="339" y="251"/>
                      <a:pt x="327" y="254"/>
                    </a:cubicBezTo>
                    <a:cubicBezTo>
                      <a:pt x="318" y="248"/>
                      <a:pt x="302" y="247"/>
                      <a:pt x="300" y="236"/>
                    </a:cubicBezTo>
                    <a:cubicBezTo>
                      <a:pt x="295" y="209"/>
                      <a:pt x="309" y="181"/>
                      <a:pt x="309" y="154"/>
                    </a:cubicBezTo>
                    <a:cubicBezTo>
                      <a:pt x="309" y="115"/>
                      <a:pt x="303" y="75"/>
                      <a:pt x="300" y="36"/>
                    </a:cubicBezTo>
                    <a:cubicBezTo>
                      <a:pt x="280" y="333"/>
                      <a:pt x="290" y="212"/>
                      <a:pt x="273" y="400"/>
                    </a:cubicBezTo>
                    <a:cubicBezTo>
                      <a:pt x="265" y="352"/>
                      <a:pt x="263" y="329"/>
                      <a:pt x="236" y="291"/>
                    </a:cubicBezTo>
                    <a:cubicBezTo>
                      <a:pt x="216" y="147"/>
                      <a:pt x="236" y="281"/>
                      <a:pt x="236" y="345"/>
                    </a:cubicBezTo>
                    <a:cubicBezTo>
                      <a:pt x="236" y="378"/>
                      <a:pt x="230" y="412"/>
                      <a:pt x="227" y="445"/>
                    </a:cubicBezTo>
                    <a:cubicBezTo>
                      <a:pt x="221" y="436"/>
                      <a:pt x="220" y="418"/>
                      <a:pt x="209" y="418"/>
                    </a:cubicBezTo>
                    <a:cubicBezTo>
                      <a:pt x="200" y="418"/>
                      <a:pt x="204" y="453"/>
                      <a:pt x="200" y="445"/>
                    </a:cubicBezTo>
                    <a:cubicBezTo>
                      <a:pt x="191" y="426"/>
                      <a:pt x="194" y="403"/>
                      <a:pt x="191" y="382"/>
                    </a:cubicBezTo>
                    <a:cubicBezTo>
                      <a:pt x="188" y="391"/>
                      <a:pt x="191" y="412"/>
                      <a:pt x="182" y="409"/>
                    </a:cubicBezTo>
                    <a:cubicBezTo>
                      <a:pt x="159" y="401"/>
                      <a:pt x="169" y="359"/>
                      <a:pt x="155" y="345"/>
                    </a:cubicBezTo>
                    <a:cubicBezTo>
                      <a:pt x="148" y="338"/>
                      <a:pt x="136" y="339"/>
                      <a:pt x="127" y="336"/>
                    </a:cubicBezTo>
                    <a:cubicBezTo>
                      <a:pt x="136" y="348"/>
                      <a:pt x="145" y="361"/>
                      <a:pt x="155" y="373"/>
                    </a:cubicBezTo>
                    <a:cubicBezTo>
                      <a:pt x="163" y="383"/>
                      <a:pt x="182" y="387"/>
                      <a:pt x="182" y="400"/>
                    </a:cubicBezTo>
                    <a:cubicBezTo>
                      <a:pt x="182" y="413"/>
                      <a:pt x="164" y="418"/>
                      <a:pt x="155" y="427"/>
                    </a:cubicBezTo>
                    <a:cubicBezTo>
                      <a:pt x="158" y="463"/>
                      <a:pt x="159" y="500"/>
                      <a:pt x="164" y="536"/>
                    </a:cubicBezTo>
                    <a:cubicBezTo>
                      <a:pt x="165" y="545"/>
                      <a:pt x="177" y="571"/>
                      <a:pt x="173" y="563"/>
                    </a:cubicBezTo>
                    <a:cubicBezTo>
                      <a:pt x="132" y="481"/>
                      <a:pt x="177" y="550"/>
                      <a:pt x="136" y="491"/>
                    </a:cubicBezTo>
                    <a:cubicBezTo>
                      <a:pt x="133" y="503"/>
                      <a:pt x="138" y="533"/>
                      <a:pt x="127" y="527"/>
                    </a:cubicBezTo>
                    <a:cubicBezTo>
                      <a:pt x="113" y="520"/>
                      <a:pt x="116" y="497"/>
                      <a:pt x="118" y="482"/>
                    </a:cubicBezTo>
                    <a:cubicBezTo>
                      <a:pt x="120" y="465"/>
                      <a:pt x="145" y="432"/>
                      <a:pt x="155" y="418"/>
                    </a:cubicBezTo>
                    <a:cubicBezTo>
                      <a:pt x="149" y="400"/>
                      <a:pt x="137" y="382"/>
                      <a:pt x="136" y="363"/>
                    </a:cubicBezTo>
                    <a:cubicBezTo>
                      <a:pt x="134" y="327"/>
                      <a:pt x="134" y="289"/>
                      <a:pt x="145" y="254"/>
                    </a:cubicBezTo>
                    <a:cubicBezTo>
                      <a:pt x="150" y="239"/>
                      <a:pt x="152" y="285"/>
                      <a:pt x="155" y="300"/>
                    </a:cubicBezTo>
                    <a:cubicBezTo>
                      <a:pt x="158" y="270"/>
                      <a:pt x="172" y="238"/>
                      <a:pt x="164" y="209"/>
                    </a:cubicBezTo>
                    <a:cubicBezTo>
                      <a:pt x="161" y="198"/>
                      <a:pt x="146" y="232"/>
                      <a:pt x="136" y="227"/>
                    </a:cubicBezTo>
                    <a:cubicBezTo>
                      <a:pt x="120" y="219"/>
                      <a:pt x="118" y="197"/>
                      <a:pt x="109" y="182"/>
                    </a:cubicBezTo>
                    <a:cubicBezTo>
                      <a:pt x="103" y="191"/>
                      <a:pt x="102" y="209"/>
                      <a:pt x="91" y="209"/>
                    </a:cubicBezTo>
                    <a:cubicBezTo>
                      <a:pt x="82" y="209"/>
                      <a:pt x="100" y="173"/>
                      <a:pt x="100" y="182"/>
                    </a:cubicBezTo>
                    <a:cubicBezTo>
                      <a:pt x="100" y="212"/>
                      <a:pt x="97" y="243"/>
                      <a:pt x="91" y="273"/>
                    </a:cubicBezTo>
                    <a:cubicBezTo>
                      <a:pt x="88" y="292"/>
                      <a:pt x="73" y="327"/>
                      <a:pt x="73" y="327"/>
                    </a:cubicBezTo>
                    <a:cubicBezTo>
                      <a:pt x="55" y="440"/>
                      <a:pt x="70" y="370"/>
                      <a:pt x="55" y="245"/>
                    </a:cubicBezTo>
                    <a:cubicBezTo>
                      <a:pt x="43" y="148"/>
                      <a:pt x="63" y="163"/>
                      <a:pt x="9" y="145"/>
                    </a:cubicBezTo>
                    <a:cubicBezTo>
                      <a:pt x="15" y="227"/>
                      <a:pt x="49" y="353"/>
                      <a:pt x="0" y="427"/>
                    </a:cubicBezTo>
                    <a:cubicBezTo>
                      <a:pt x="50" y="444"/>
                      <a:pt x="33" y="480"/>
                      <a:pt x="46" y="527"/>
                    </a:cubicBezTo>
                    <a:cubicBezTo>
                      <a:pt x="91" y="460"/>
                      <a:pt x="36" y="530"/>
                      <a:pt x="73" y="591"/>
                    </a:cubicBezTo>
                    <a:cubicBezTo>
                      <a:pt x="80" y="602"/>
                      <a:pt x="97" y="579"/>
                      <a:pt x="109" y="573"/>
                    </a:cubicBezTo>
                    <a:cubicBezTo>
                      <a:pt x="112" y="594"/>
                      <a:pt x="105" y="619"/>
                      <a:pt x="118" y="636"/>
                    </a:cubicBezTo>
                    <a:cubicBezTo>
                      <a:pt x="125" y="644"/>
                      <a:pt x="141" y="628"/>
                      <a:pt x="145" y="618"/>
                    </a:cubicBezTo>
                    <a:cubicBezTo>
                      <a:pt x="154" y="595"/>
                      <a:pt x="152" y="569"/>
                      <a:pt x="155" y="545"/>
                    </a:cubicBezTo>
                    <a:cubicBezTo>
                      <a:pt x="161" y="560"/>
                      <a:pt x="167" y="576"/>
                      <a:pt x="173" y="591"/>
                    </a:cubicBezTo>
                    <a:cubicBezTo>
                      <a:pt x="176" y="600"/>
                      <a:pt x="177" y="626"/>
                      <a:pt x="182" y="618"/>
                    </a:cubicBezTo>
                    <a:cubicBezTo>
                      <a:pt x="195" y="596"/>
                      <a:pt x="205" y="509"/>
                      <a:pt x="209" y="482"/>
                    </a:cubicBezTo>
                    <a:cubicBezTo>
                      <a:pt x="233" y="554"/>
                      <a:pt x="164" y="642"/>
                      <a:pt x="264" y="618"/>
                    </a:cubicBezTo>
                    <a:cubicBezTo>
                      <a:pt x="273" y="612"/>
                      <a:pt x="286" y="609"/>
                      <a:pt x="291" y="600"/>
                    </a:cubicBezTo>
                    <a:cubicBezTo>
                      <a:pt x="299" y="586"/>
                      <a:pt x="289" y="565"/>
                      <a:pt x="300" y="554"/>
                    </a:cubicBezTo>
                    <a:cubicBezTo>
                      <a:pt x="314" y="540"/>
                      <a:pt x="337" y="542"/>
                      <a:pt x="355" y="536"/>
                    </a:cubicBezTo>
                    <a:cubicBezTo>
                      <a:pt x="346" y="533"/>
                      <a:pt x="332" y="536"/>
                      <a:pt x="327" y="527"/>
                    </a:cubicBezTo>
                    <a:cubicBezTo>
                      <a:pt x="323" y="519"/>
                      <a:pt x="328" y="496"/>
                      <a:pt x="336" y="500"/>
                    </a:cubicBezTo>
                    <a:cubicBezTo>
                      <a:pt x="347" y="506"/>
                      <a:pt x="339" y="525"/>
                      <a:pt x="345" y="536"/>
                    </a:cubicBezTo>
                    <a:cubicBezTo>
                      <a:pt x="349" y="544"/>
                      <a:pt x="358" y="548"/>
                      <a:pt x="364" y="554"/>
                    </a:cubicBezTo>
                    <a:cubicBezTo>
                      <a:pt x="373" y="551"/>
                      <a:pt x="384" y="552"/>
                      <a:pt x="391" y="545"/>
                    </a:cubicBezTo>
                    <a:cubicBezTo>
                      <a:pt x="398" y="538"/>
                      <a:pt x="395" y="510"/>
                      <a:pt x="400" y="518"/>
                    </a:cubicBezTo>
                    <a:cubicBezTo>
                      <a:pt x="410" y="534"/>
                      <a:pt x="403" y="555"/>
                      <a:pt x="409" y="573"/>
                    </a:cubicBezTo>
                    <a:cubicBezTo>
                      <a:pt x="412" y="583"/>
                      <a:pt x="421" y="591"/>
                      <a:pt x="427" y="600"/>
                    </a:cubicBezTo>
                    <a:cubicBezTo>
                      <a:pt x="445" y="547"/>
                      <a:pt x="435" y="582"/>
                      <a:pt x="445" y="491"/>
                    </a:cubicBezTo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222" name="Freeform 14"/>
              <p:cNvSpPr>
                <a:spLocks/>
              </p:cNvSpPr>
              <p:nvPr/>
            </p:nvSpPr>
            <p:spPr bwMode="auto">
              <a:xfrm>
                <a:off x="436" y="3262"/>
                <a:ext cx="1627" cy="953"/>
              </a:xfrm>
              <a:custGeom>
                <a:avLst/>
                <a:gdLst>
                  <a:gd name="T0" fmla="*/ 1600 w 1627"/>
                  <a:gd name="T1" fmla="*/ 802 h 953"/>
                  <a:gd name="T2" fmla="*/ 1582 w 1627"/>
                  <a:gd name="T3" fmla="*/ 620 h 953"/>
                  <a:gd name="T4" fmla="*/ 1518 w 1627"/>
                  <a:gd name="T5" fmla="*/ 556 h 953"/>
                  <a:gd name="T6" fmla="*/ 1446 w 1627"/>
                  <a:gd name="T7" fmla="*/ 429 h 953"/>
                  <a:gd name="T8" fmla="*/ 1427 w 1627"/>
                  <a:gd name="T9" fmla="*/ 384 h 953"/>
                  <a:gd name="T10" fmla="*/ 1373 w 1627"/>
                  <a:gd name="T11" fmla="*/ 175 h 953"/>
                  <a:gd name="T12" fmla="*/ 1382 w 1627"/>
                  <a:gd name="T13" fmla="*/ 238 h 953"/>
                  <a:gd name="T14" fmla="*/ 1327 w 1627"/>
                  <a:gd name="T15" fmla="*/ 211 h 953"/>
                  <a:gd name="T16" fmla="*/ 1355 w 1627"/>
                  <a:gd name="T17" fmla="*/ 275 h 953"/>
                  <a:gd name="T18" fmla="*/ 1400 w 1627"/>
                  <a:gd name="T19" fmla="*/ 438 h 953"/>
                  <a:gd name="T20" fmla="*/ 1400 w 1627"/>
                  <a:gd name="T21" fmla="*/ 484 h 953"/>
                  <a:gd name="T22" fmla="*/ 1446 w 1627"/>
                  <a:gd name="T23" fmla="*/ 729 h 953"/>
                  <a:gd name="T24" fmla="*/ 1355 w 1627"/>
                  <a:gd name="T25" fmla="*/ 638 h 953"/>
                  <a:gd name="T26" fmla="*/ 1318 w 1627"/>
                  <a:gd name="T27" fmla="*/ 466 h 953"/>
                  <a:gd name="T28" fmla="*/ 1255 w 1627"/>
                  <a:gd name="T29" fmla="*/ 138 h 953"/>
                  <a:gd name="T30" fmla="*/ 1282 w 1627"/>
                  <a:gd name="T31" fmla="*/ 438 h 953"/>
                  <a:gd name="T32" fmla="*/ 1191 w 1627"/>
                  <a:gd name="T33" fmla="*/ 411 h 953"/>
                  <a:gd name="T34" fmla="*/ 1137 w 1627"/>
                  <a:gd name="T35" fmla="*/ 120 h 953"/>
                  <a:gd name="T36" fmla="*/ 1109 w 1627"/>
                  <a:gd name="T37" fmla="*/ 120 h 953"/>
                  <a:gd name="T38" fmla="*/ 1055 w 1627"/>
                  <a:gd name="T39" fmla="*/ 138 h 953"/>
                  <a:gd name="T40" fmla="*/ 1018 w 1627"/>
                  <a:gd name="T41" fmla="*/ 193 h 953"/>
                  <a:gd name="T42" fmla="*/ 991 w 1627"/>
                  <a:gd name="T43" fmla="*/ 156 h 953"/>
                  <a:gd name="T44" fmla="*/ 964 w 1627"/>
                  <a:gd name="T45" fmla="*/ 366 h 953"/>
                  <a:gd name="T46" fmla="*/ 1018 w 1627"/>
                  <a:gd name="T47" fmla="*/ 275 h 953"/>
                  <a:gd name="T48" fmla="*/ 1100 w 1627"/>
                  <a:gd name="T49" fmla="*/ 238 h 953"/>
                  <a:gd name="T50" fmla="*/ 1018 w 1627"/>
                  <a:gd name="T51" fmla="*/ 447 h 953"/>
                  <a:gd name="T52" fmla="*/ 946 w 1627"/>
                  <a:gd name="T53" fmla="*/ 356 h 953"/>
                  <a:gd name="T54" fmla="*/ 864 w 1627"/>
                  <a:gd name="T55" fmla="*/ 302 h 953"/>
                  <a:gd name="T56" fmla="*/ 782 w 1627"/>
                  <a:gd name="T57" fmla="*/ 466 h 953"/>
                  <a:gd name="T58" fmla="*/ 646 w 1627"/>
                  <a:gd name="T59" fmla="*/ 266 h 953"/>
                  <a:gd name="T60" fmla="*/ 573 w 1627"/>
                  <a:gd name="T61" fmla="*/ 156 h 953"/>
                  <a:gd name="T62" fmla="*/ 564 w 1627"/>
                  <a:gd name="T63" fmla="*/ 484 h 953"/>
                  <a:gd name="T64" fmla="*/ 537 w 1627"/>
                  <a:gd name="T65" fmla="*/ 402 h 953"/>
                  <a:gd name="T66" fmla="*/ 491 w 1627"/>
                  <a:gd name="T67" fmla="*/ 284 h 953"/>
                  <a:gd name="T68" fmla="*/ 546 w 1627"/>
                  <a:gd name="T69" fmla="*/ 738 h 953"/>
                  <a:gd name="T70" fmla="*/ 482 w 1627"/>
                  <a:gd name="T71" fmla="*/ 711 h 953"/>
                  <a:gd name="T72" fmla="*/ 446 w 1627"/>
                  <a:gd name="T73" fmla="*/ 756 h 953"/>
                  <a:gd name="T74" fmla="*/ 409 w 1627"/>
                  <a:gd name="T75" fmla="*/ 920 h 953"/>
                  <a:gd name="T76" fmla="*/ 337 w 1627"/>
                  <a:gd name="T77" fmla="*/ 802 h 953"/>
                  <a:gd name="T78" fmla="*/ 309 w 1627"/>
                  <a:gd name="T79" fmla="*/ 847 h 953"/>
                  <a:gd name="T80" fmla="*/ 237 w 1627"/>
                  <a:gd name="T81" fmla="*/ 584 h 953"/>
                  <a:gd name="T82" fmla="*/ 200 w 1627"/>
                  <a:gd name="T83" fmla="*/ 747 h 953"/>
                  <a:gd name="T84" fmla="*/ 100 w 1627"/>
                  <a:gd name="T85" fmla="*/ 502 h 953"/>
                  <a:gd name="T86" fmla="*/ 28 w 1627"/>
                  <a:gd name="T87" fmla="*/ 620 h 953"/>
                  <a:gd name="T88" fmla="*/ 55 w 1627"/>
                  <a:gd name="T89" fmla="*/ 793 h 953"/>
                  <a:gd name="T90" fmla="*/ 518 w 1627"/>
                  <a:gd name="T91" fmla="*/ 920 h 953"/>
                  <a:gd name="T92" fmla="*/ 491 w 1627"/>
                  <a:gd name="T93" fmla="*/ 802 h 953"/>
                  <a:gd name="T94" fmla="*/ 573 w 1627"/>
                  <a:gd name="T95" fmla="*/ 820 h 953"/>
                  <a:gd name="T96" fmla="*/ 646 w 1627"/>
                  <a:gd name="T97" fmla="*/ 766 h 953"/>
                  <a:gd name="T98" fmla="*/ 782 w 1627"/>
                  <a:gd name="T99" fmla="*/ 893 h 953"/>
                  <a:gd name="T100" fmla="*/ 955 w 1627"/>
                  <a:gd name="T101" fmla="*/ 866 h 953"/>
                  <a:gd name="T102" fmla="*/ 991 w 1627"/>
                  <a:gd name="T103" fmla="*/ 829 h 953"/>
                  <a:gd name="T104" fmla="*/ 1000 w 1627"/>
                  <a:gd name="T105" fmla="*/ 611 h 953"/>
                  <a:gd name="T106" fmla="*/ 1155 w 1627"/>
                  <a:gd name="T107" fmla="*/ 856 h 953"/>
                  <a:gd name="T108" fmla="*/ 1237 w 1627"/>
                  <a:gd name="T109" fmla="*/ 838 h 953"/>
                  <a:gd name="T110" fmla="*/ 1327 w 1627"/>
                  <a:gd name="T111" fmla="*/ 802 h 953"/>
                  <a:gd name="T112" fmla="*/ 1391 w 1627"/>
                  <a:gd name="T113" fmla="*/ 793 h 953"/>
                  <a:gd name="T114" fmla="*/ 1482 w 1627"/>
                  <a:gd name="T115" fmla="*/ 911 h 953"/>
                  <a:gd name="T116" fmla="*/ 1518 w 1627"/>
                  <a:gd name="T117" fmla="*/ 684 h 953"/>
                  <a:gd name="T118" fmla="*/ 1555 w 1627"/>
                  <a:gd name="T119" fmla="*/ 720 h 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627" h="953">
                    <a:moveTo>
                      <a:pt x="1627" y="893"/>
                    </a:moveTo>
                    <a:cubicBezTo>
                      <a:pt x="1624" y="881"/>
                      <a:pt x="1622" y="868"/>
                      <a:pt x="1618" y="856"/>
                    </a:cubicBezTo>
                    <a:cubicBezTo>
                      <a:pt x="1613" y="838"/>
                      <a:pt x="1600" y="802"/>
                      <a:pt x="1600" y="802"/>
                    </a:cubicBezTo>
                    <a:cubicBezTo>
                      <a:pt x="1579" y="865"/>
                      <a:pt x="1600" y="815"/>
                      <a:pt x="1582" y="738"/>
                    </a:cubicBezTo>
                    <a:cubicBezTo>
                      <a:pt x="1580" y="727"/>
                      <a:pt x="1570" y="720"/>
                      <a:pt x="1564" y="711"/>
                    </a:cubicBezTo>
                    <a:cubicBezTo>
                      <a:pt x="1553" y="667"/>
                      <a:pt x="1557" y="657"/>
                      <a:pt x="1582" y="620"/>
                    </a:cubicBezTo>
                    <a:cubicBezTo>
                      <a:pt x="1570" y="617"/>
                      <a:pt x="1549" y="623"/>
                      <a:pt x="1546" y="611"/>
                    </a:cubicBezTo>
                    <a:cubicBezTo>
                      <a:pt x="1526" y="539"/>
                      <a:pt x="1551" y="376"/>
                      <a:pt x="1527" y="502"/>
                    </a:cubicBezTo>
                    <a:cubicBezTo>
                      <a:pt x="1524" y="520"/>
                      <a:pt x="1521" y="538"/>
                      <a:pt x="1518" y="556"/>
                    </a:cubicBezTo>
                    <a:cubicBezTo>
                      <a:pt x="1497" y="492"/>
                      <a:pt x="1511" y="486"/>
                      <a:pt x="1482" y="529"/>
                    </a:cubicBezTo>
                    <a:cubicBezTo>
                      <a:pt x="1473" y="501"/>
                      <a:pt x="1478" y="413"/>
                      <a:pt x="1455" y="484"/>
                    </a:cubicBezTo>
                    <a:cubicBezTo>
                      <a:pt x="1452" y="466"/>
                      <a:pt x="1452" y="447"/>
                      <a:pt x="1446" y="429"/>
                    </a:cubicBezTo>
                    <a:cubicBezTo>
                      <a:pt x="1428" y="376"/>
                      <a:pt x="1417" y="428"/>
                      <a:pt x="1437" y="375"/>
                    </a:cubicBezTo>
                    <a:cubicBezTo>
                      <a:pt x="1431" y="369"/>
                      <a:pt x="1418" y="356"/>
                      <a:pt x="1418" y="356"/>
                    </a:cubicBezTo>
                    <a:cubicBezTo>
                      <a:pt x="1421" y="365"/>
                      <a:pt x="1437" y="384"/>
                      <a:pt x="1427" y="384"/>
                    </a:cubicBezTo>
                    <a:cubicBezTo>
                      <a:pt x="1416" y="384"/>
                      <a:pt x="1412" y="367"/>
                      <a:pt x="1409" y="356"/>
                    </a:cubicBezTo>
                    <a:cubicBezTo>
                      <a:pt x="1391" y="288"/>
                      <a:pt x="1404" y="215"/>
                      <a:pt x="1382" y="147"/>
                    </a:cubicBezTo>
                    <a:cubicBezTo>
                      <a:pt x="1379" y="156"/>
                      <a:pt x="1380" y="182"/>
                      <a:pt x="1373" y="175"/>
                    </a:cubicBezTo>
                    <a:cubicBezTo>
                      <a:pt x="1359" y="161"/>
                      <a:pt x="1355" y="120"/>
                      <a:pt x="1355" y="120"/>
                    </a:cubicBezTo>
                    <a:cubicBezTo>
                      <a:pt x="1358" y="141"/>
                      <a:pt x="1359" y="163"/>
                      <a:pt x="1364" y="184"/>
                    </a:cubicBezTo>
                    <a:cubicBezTo>
                      <a:pt x="1368" y="202"/>
                      <a:pt x="1382" y="238"/>
                      <a:pt x="1382" y="238"/>
                    </a:cubicBezTo>
                    <a:cubicBezTo>
                      <a:pt x="1370" y="312"/>
                      <a:pt x="1378" y="306"/>
                      <a:pt x="1364" y="256"/>
                    </a:cubicBezTo>
                    <a:cubicBezTo>
                      <a:pt x="1361" y="247"/>
                      <a:pt x="1361" y="236"/>
                      <a:pt x="1355" y="229"/>
                    </a:cubicBezTo>
                    <a:cubicBezTo>
                      <a:pt x="1348" y="220"/>
                      <a:pt x="1336" y="217"/>
                      <a:pt x="1327" y="211"/>
                    </a:cubicBezTo>
                    <a:cubicBezTo>
                      <a:pt x="1306" y="146"/>
                      <a:pt x="1298" y="172"/>
                      <a:pt x="1327" y="129"/>
                    </a:cubicBezTo>
                    <a:cubicBezTo>
                      <a:pt x="1263" y="0"/>
                      <a:pt x="1324" y="285"/>
                      <a:pt x="1327" y="311"/>
                    </a:cubicBezTo>
                    <a:cubicBezTo>
                      <a:pt x="1337" y="283"/>
                      <a:pt x="1334" y="209"/>
                      <a:pt x="1355" y="275"/>
                    </a:cubicBezTo>
                    <a:cubicBezTo>
                      <a:pt x="1361" y="266"/>
                      <a:pt x="1362" y="243"/>
                      <a:pt x="1373" y="247"/>
                    </a:cubicBezTo>
                    <a:cubicBezTo>
                      <a:pt x="1385" y="251"/>
                      <a:pt x="1380" y="271"/>
                      <a:pt x="1382" y="284"/>
                    </a:cubicBezTo>
                    <a:cubicBezTo>
                      <a:pt x="1389" y="335"/>
                      <a:pt x="1394" y="387"/>
                      <a:pt x="1400" y="438"/>
                    </a:cubicBezTo>
                    <a:cubicBezTo>
                      <a:pt x="1406" y="429"/>
                      <a:pt x="1416" y="422"/>
                      <a:pt x="1418" y="411"/>
                    </a:cubicBezTo>
                    <a:cubicBezTo>
                      <a:pt x="1420" y="402"/>
                      <a:pt x="1411" y="375"/>
                      <a:pt x="1409" y="384"/>
                    </a:cubicBezTo>
                    <a:cubicBezTo>
                      <a:pt x="1401" y="416"/>
                      <a:pt x="1400" y="484"/>
                      <a:pt x="1400" y="484"/>
                    </a:cubicBezTo>
                    <a:cubicBezTo>
                      <a:pt x="1425" y="522"/>
                      <a:pt x="1430" y="564"/>
                      <a:pt x="1455" y="602"/>
                    </a:cubicBezTo>
                    <a:cubicBezTo>
                      <a:pt x="1432" y="788"/>
                      <a:pt x="1455" y="556"/>
                      <a:pt x="1455" y="756"/>
                    </a:cubicBezTo>
                    <a:cubicBezTo>
                      <a:pt x="1455" y="765"/>
                      <a:pt x="1448" y="738"/>
                      <a:pt x="1446" y="729"/>
                    </a:cubicBezTo>
                    <a:cubicBezTo>
                      <a:pt x="1432" y="672"/>
                      <a:pt x="1429" y="684"/>
                      <a:pt x="1400" y="638"/>
                    </a:cubicBezTo>
                    <a:cubicBezTo>
                      <a:pt x="1397" y="620"/>
                      <a:pt x="1409" y="584"/>
                      <a:pt x="1391" y="584"/>
                    </a:cubicBezTo>
                    <a:cubicBezTo>
                      <a:pt x="1369" y="584"/>
                      <a:pt x="1355" y="638"/>
                      <a:pt x="1355" y="638"/>
                    </a:cubicBezTo>
                    <a:cubicBezTo>
                      <a:pt x="1351" y="617"/>
                      <a:pt x="1314" y="434"/>
                      <a:pt x="1346" y="529"/>
                    </a:cubicBezTo>
                    <a:cubicBezTo>
                      <a:pt x="1350" y="511"/>
                      <a:pt x="1368" y="463"/>
                      <a:pt x="1346" y="447"/>
                    </a:cubicBezTo>
                    <a:cubicBezTo>
                      <a:pt x="1337" y="440"/>
                      <a:pt x="1327" y="460"/>
                      <a:pt x="1318" y="466"/>
                    </a:cubicBezTo>
                    <a:cubicBezTo>
                      <a:pt x="1301" y="398"/>
                      <a:pt x="1322" y="326"/>
                      <a:pt x="1282" y="266"/>
                    </a:cubicBezTo>
                    <a:cubicBezTo>
                      <a:pt x="1279" y="242"/>
                      <a:pt x="1278" y="217"/>
                      <a:pt x="1273" y="193"/>
                    </a:cubicBezTo>
                    <a:cubicBezTo>
                      <a:pt x="1269" y="174"/>
                      <a:pt x="1250" y="119"/>
                      <a:pt x="1255" y="138"/>
                    </a:cubicBezTo>
                    <a:cubicBezTo>
                      <a:pt x="1258" y="150"/>
                      <a:pt x="1260" y="163"/>
                      <a:pt x="1264" y="175"/>
                    </a:cubicBezTo>
                    <a:cubicBezTo>
                      <a:pt x="1269" y="193"/>
                      <a:pt x="1282" y="229"/>
                      <a:pt x="1282" y="229"/>
                    </a:cubicBezTo>
                    <a:cubicBezTo>
                      <a:pt x="1296" y="316"/>
                      <a:pt x="1298" y="341"/>
                      <a:pt x="1282" y="438"/>
                    </a:cubicBezTo>
                    <a:cubicBezTo>
                      <a:pt x="1242" y="412"/>
                      <a:pt x="1251" y="399"/>
                      <a:pt x="1237" y="356"/>
                    </a:cubicBezTo>
                    <a:cubicBezTo>
                      <a:pt x="1221" y="712"/>
                      <a:pt x="1235" y="598"/>
                      <a:pt x="1218" y="466"/>
                    </a:cubicBezTo>
                    <a:cubicBezTo>
                      <a:pt x="1215" y="441"/>
                      <a:pt x="1204" y="431"/>
                      <a:pt x="1191" y="411"/>
                    </a:cubicBezTo>
                    <a:cubicBezTo>
                      <a:pt x="1214" y="342"/>
                      <a:pt x="1215" y="351"/>
                      <a:pt x="1182" y="284"/>
                    </a:cubicBezTo>
                    <a:cubicBezTo>
                      <a:pt x="1147" y="390"/>
                      <a:pt x="1165" y="357"/>
                      <a:pt x="1155" y="175"/>
                    </a:cubicBezTo>
                    <a:cubicBezTo>
                      <a:pt x="1130" y="276"/>
                      <a:pt x="1169" y="135"/>
                      <a:pt x="1137" y="120"/>
                    </a:cubicBezTo>
                    <a:cubicBezTo>
                      <a:pt x="1112" y="108"/>
                      <a:pt x="1130" y="175"/>
                      <a:pt x="1127" y="202"/>
                    </a:cubicBezTo>
                    <a:cubicBezTo>
                      <a:pt x="1124" y="184"/>
                      <a:pt x="1122" y="165"/>
                      <a:pt x="1118" y="147"/>
                    </a:cubicBezTo>
                    <a:cubicBezTo>
                      <a:pt x="1116" y="138"/>
                      <a:pt x="1118" y="122"/>
                      <a:pt x="1109" y="120"/>
                    </a:cubicBezTo>
                    <a:cubicBezTo>
                      <a:pt x="1096" y="117"/>
                      <a:pt x="1085" y="132"/>
                      <a:pt x="1073" y="138"/>
                    </a:cubicBezTo>
                    <a:cubicBezTo>
                      <a:pt x="1073" y="138"/>
                      <a:pt x="1067" y="120"/>
                      <a:pt x="1064" y="111"/>
                    </a:cubicBezTo>
                    <a:cubicBezTo>
                      <a:pt x="1061" y="120"/>
                      <a:pt x="1064" y="138"/>
                      <a:pt x="1055" y="138"/>
                    </a:cubicBezTo>
                    <a:cubicBezTo>
                      <a:pt x="1046" y="138"/>
                      <a:pt x="1049" y="102"/>
                      <a:pt x="1046" y="111"/>
                    </a:cubicBezTo>
                    <a:cubicBezTo>
                      <a:pt x="1037" y="137"/>
                      <a:pt x="1040" y="166"/>
                      <a:pt x="1037" y="193"/>
                    </a:cubicBezTo>
                    <a:cubicBezTo>
                      <a:pt x="1010" y="121"/>
                      <a:pt x="1043" y="193"/>
                      <a:pt x="1018" y="193"/>
                    </a:cubicBezTo>
                    <a:cubicBezTo>
                      <a:pt x="1009" y="193"/>
                      <a:pt x="1011" y="175"/>
                      <a:pt x="1009" y="166"/>
                    </a:cubicBezTo>
                    <a:cubicBezTo>
                      <a:pt x="1005" y="151"/>
                      <a:pt x="1003" y="135"/>
                      <a:pt x="1000" y="120"/>
                    </a:cubicBezTo>
                    <a:cubicBezTo>
                      <a:pt x="997" y="132"/>
                      <a:pt x="991" y="144"/>
                      <a:pt x="991" y="156"/>
                    </a:cubicBezTo>
                    <a:cubicBezTo>
                      <a:pt x="991" y="166"/>
                      <a:pt x="1000" y="194"/>
                      <a:pt x="1000" y="184"/>
                    </a:cubicBezTo>
                    <a:cubicBezTo>
                      <a:pt x="1000" y="171"/>
                      <a:pt x="994" y="159"/>
                      <a:pt x="991" y="147"/>
                    </a:cubicBezTo>
                    <a:cubicBezTo>
                      <a:pt x="973" y="222"/>
                      <a:pt x="946" y="278"/>
                      <a:pt x="964" y="366"/>
                    </a:cubicBezTo>
                    <a:cubicBezTo>
                      <a:pt x="971" y="402"/>
                      <a:pt x="982" y="256"/>
                      <a:pt x="982" y="256"/>
                    </a:cubicBezTo>
                    <a:cubicBezTo>
                      <a:pt x="994" y="305"/>
                      <a:pt x="1003" y="341"/>
                      <a:pt x="1009" y="393"/>
                    </a:cubicBezTo>
                    <a:cubicBezTo>
                      <a:pt x="1019" y="352"/>
                      <a:pt x="1032" y="316"/>
                      <a:pt x="1018" y="275"/>
                    </a:cubicBezTo>
                    <a:cubicBezTo>
                      <a:pt x="1021" y="314"/>
                      <a:pt x="1016" y="355"/>
                      <a:pt x="1027" y="393"/>
                    </a:cubicBezTo>
                    <a:cubicBezTo>
                      <a:pt x="1029" y="401"/>
                      <a:pt x="1044" y="383"/>
                      <a:pt x="1046" y="375"/>
                    </a:cubicBezTo>
                    <a:cubicBezTo>
                      <a:pt x="1062" y="306"/>
                      <a:pt x="1031" y="261"/>
                      <a:pt x="1100" y="238"/>
                    </a:cubicBezTo>
                    <a:cubicBezTo>
                      <a:pt x="1093" y="333"/>
                      <a:pt x="1095" y="365"/>
                      <a:pt x="1046" y="438"/>
                    </a:cubicBezTo>
                    <a:cubicBezTo>
                      <a:pt x="1043" y="447"/>
                      <a:pt x="1046" y="463"/>
                      <a:pt x="1037" y="466"/>
                    </a:cubicBezTo>
                    <a:cubicBezTo>
                      <a:pt x="1028" y="469"/>
                      <a:pt x="1023" y="454"/>
                      <a:pt x="1018" y="447"/>
                    </a:cubicBezTo>
                    <a:cubicBezTo>
                      <a:pt x="1004" y="427"/>
                      <a:pt x="995" y="404"/>
                      <a:pt x="982" y="384"/>
                    </a:cubicBezTo>
                    <a:cubicBezTo>
                      <a:pt x="976" y="393"/>
                      <a:pt x="975" y="411"/>
                      <a:pt x="964" y="411"/>
                    </a:cubicBezTo>
                    <a:cubicBezTo>
                      <a:pt x="919" y="411"/>
                      <a:pt x="942" y="370"/>
                      <a:pt x="946" y="356"/>
                    </a:cubicBezTo>
                    <a:cubicBezTo>
                      <a:pt x="960" y="414"/>
                      <a:pt x="974" y="484"/>
                      <a:pt x="927" y="529"/>
                    </a:cubicBezTo>
                    <a:cubicBezTo>
                      <a:pt x="908" y="165"/>
                      <a:pt x="945" y="75"/>
                      <a:pt x="891" y="238"/>
                    </a:cubicBezTo>
                    <a:cubicBezTo>
                      <a:pt x="876" y="485"/>
                      <a:pt x="881" y="385"/>
                      <a:pt x="864" y="302"/>
                    </a:cubicBezTo>
                    <a:cubicBezTo>
                      <a:pt x="834" y="454"/>
                      <a:pt x="862" y="194"/>
                      <a:pt x="837" y="120"/>
                    </a:cubicBezTo>
                    <a:cubicBezTo>
                      <a:pt x="823" y="619"/>
                      <a:pt x="876" y="499"/>
                      <a:pt x="800" y="384"/>
                    </a:cubicBezTo>
                    <a:cubicBezTo>
                      <a:pt x="793" y="411"/>
                      <a:pt x="792" y="440"/>
                      <a:pt x="782" y="466"/>
                    </a:cubicBezTo>
                    <a:cubicBezTo>
                      <a:pt x="772" y="491"/>
                      <a:pt x="746" y="538"/>
                      <a:pt x="746" y="538"/>
                    </a:cubicBezTo>
                    <a:cubicBezTo>
                      <a:pt x="734" y="529"/>
                      <a:pt x="715" y="525"/>
                      <a:pt x="709" y="511"/>
                    </a:cubicBezTo>
                    <a:cubicBezTo>
                      <a:pt x="681" y="440"/>
                      <a:pt x="717" y="313"/>
                      <a:pt x="646" y="266"/>
                    </a:cubicBezTo>
                    <a:cubicBezTo>
                      <a:pt x="643" y="296"/>
                      <a:pt x="656" y="332"/>
                      <a:pt x="637" y="356"/>
                    </a:cubicBezTo>
                    <a:cubicBezTo>
                      <a:pt x="625" y="371"/>
                      <a:pt x="618" y="302"/>
                      <a:pt x="618" y="302"/>
                    </a:cubicBezTo>
                    <a:cubicBezTo>
                      <a:pt x="557" y="393"/>
                      <a:pt x="619" y="227"/>
                      <a:pt x="573" y="156"/>
                    </a:cubicBezTo>
                    <a:cubicBezTo>
                      <a:pt x="578" y="251"/>
                      <a:pt x="572" y="326"/>
                      <a:pt x="600" y="411"/>
                    </a:cubicBezTo>
                    <a:cubicBezTo>
                      <a:pt x="597" y="438"/>
                      <a:pt x="603" y="468"/>
                      <a:pt x="591" y="493"/>
                    </a:cubicBezTo>
                    <a:cubicBezTo>
                      <a:pt x="587" y="502"/>
                      <a:pt x="572" y="480"/>
                      <a:pt x="564" y="484"/>
                    </a:cubicBezTo>
                    <a:cubicBezTo>
                      <a:pt x="556" y="488"/>
                      <a:pt x="558" y="502"/>
                      <a:pt x="555" y="511"/>
                    </a:cubicBezTo>
                    <a:cubicBezTo>
                      <a:pt x="552" y="466"/>
                      <a:pt x="553" y="420"/>
                      <a:pt x="546" y="375"/>
                    </a:cubicBezTo>
                    <a:cubicBezTo>
                      <a:pt x="544" y="366"/>
                      <a:pt x="544" y="409"/>
                      <a:pt x="537" y="402"/>
                    </a:cubicBezTo>
                    <a:cubicBezTo>
                      <a:pt x="526" y="391"/>
                      <a:pt x="534" y="370"/>
                      <a:pt x="528" y="356"/>
                    </a:cubicBezTo>
                    <a:cubicBezTo>
                      <a:pt x="521" y="340"/>
                      <a:pt x="508" y="327"/>
                      <a:pt x="500" y="311"/>
                    </a:cubicBezTo>
                    <a:cubicBezTo>
                      <a:pt x="496" y="303"/>
                      <a:pt x="494" y="293"/>
                      <a:pt x="491" y="284"/>
                    </a:cubicBezTo>
                    <a:cubicBezTo>
                      <a:pt x="498" y="367"/>
                      <a:pt x="504" y="381"/>
                      <a:pt x="528" y="447"/>
                    </a:cubicBezTo>
                    <a:cubicBezTo>
                      <a:pt x="535" y="520"/>
                      <a:pt x="550" y="579"/>
                      <a:pt x="573" y="647"/>
                    </a:cubicBezTo>
                    <a:cubicBezTo>
                      <a:pt x="563" y="677"/>
                      <a:pt x="556" y="708"/>
                      <a:pt x="546" y="738"/>
                    </a:cubicBezTo>
                    <a:cubicBezTo>
                      <a:pt x="518" y="511"/>
                      <a:pt x="537" y="578"/>
                      <a:pt x="509" y="666"/>
                    </a:cubicBezTo>
                    <a:cubicBezTo>
                      <a:pt x="498" y="828"/>
                      <a:pt x="509" y="827"/>
                      <a:pt x="491" y="747"/>
                    </a:cubicBezTo>
                    <a:cubicBezTo>
                      <a:pt x="488" y="735"/>
                      <a:pt x="487" y="722"/>
                      <a:pt x="482" y="711"/>
                    </a:cubicBezTo>
                    <a:cubicBezTo>
                      <a:pt x="478" y="701"/>
                      <a:pt x="470" y="693"/>
                      <a:pt x="464" y="684"/>
                    </a:cubicBezTo>
                    <a:cubicBezTo>
                      <a:pt x="461" y="699"/>
                      <a:pt x="459" y="714"/>
                      <a:pt x="455" y="729"/>
                    </a:cubicBezTo>
                    <a:cubicBezTo>
                      <a:pt x="453" y="738"/>
                      <a:pt x="455" y="756"/>
                      <a:pt x="446" y="756"/>
                    </a:cubicBezTo>
                    <a:cubicBezTo>
                      <a:pt x="435" y="756"/>
                      <a:pt x="434" y="738"/>
                      <a:pt x="428" y="729"/>
                    </a:cubicBezTo>
                    <a:cubicBezTo>
                      <a:pt x="425" y="741"/>
                      <a:pt x="419" y="753"/>
                      <a:pt x="418" y="766"/>
                    </a:cubicBezTo>
                    <a:cubicBezTo>
                      <a:pt x="413" y="817"/>
                      <a:pt x="422" y="870"/>
                      <a:pt x="409" y="920"/>
                    </a:cubicBezTo>
                    <a:cubicBezTo>
                      <a:pt x="404" y="938"/>
                      <a:pt x="397" y="884"/>
                      <a:pt x="391" y="866"/>
                    </a:cubicBezTo>
                    <a:cubicBezTo>
                      <a:pt x="385" y="848"/>
                      <a:pt x="381" y="824"/>
                      <a:pt x="364" y="811"/>
                    </a:cubicBezTo>
                    <a:cubicBezTo>
                      <a:pt x="357" y="805"/>
                      <a:pt x="346" y="805"/>
                      <a:pt x="337" y="802"/>
                    </a:cubicBezTo>
                    <a:cubicBezTo>
                      <a:pt x="334" y="784"/>
                      <a:pt x="332" y="765"/>
                      <a:pt x="328" y="747"/>
                    </a:cubicBezTo>
                    <a:cubicBezTo>
                      <a:pt x="325" y="735"/>
                      <a:pt x="318" y="711"/>
                      <a:pt x="318" y="711"/>
                    </a:cubicBezTo>
                    <a:cubicBezTo>
                      <a:pt x="315" y="756"/>
                      <a:pt x="317" y="802"/>
                      <a:pt x="309" y="847"/>
                    </a:cubicBezTo>
                    <a:cubicBezTo>
                      <a:pt x="307" y="859"/>
                      <a:pt x="302" y="823"/>
                      <a:pt x="300" y="811"/>
                    </a:cubicBezTo>
                    <a:cubicBezTo>
                      <a:pt x="291" y="764"/>
                      <a:pt x="278" y="744"/>
                      <a:pt x="264" y="702"/>
                    </a:cubicBezTo>
                    <a:cubicBezTo>
                      <a:pt x="239" y="854"/>
                      <a:pt x="247" y="635"/>
                      <a:pt x="237" y="584"/>
                    </a:cubicBezTo>
                    <a:cubicBezTo>
                      <a:pt x="234" y="666"/>
                      <a:pt x="235" y="748"/>
                      <a:pt x="228" y="829"/>
                    </a:cubicBezTo>
                    <a:cubicBezTo>
                      <a:pt x="227" y="839"/>
                      <a:pt x="221" y="811"/>
                      <a:pt x="218" y="802"/>
                    </a:cubicBezTo>
                    <a:cubicBezTo>
                      <a:pt x="212" y="784"/>
                      <a:pt x="200" y="747"/>
                      <a:pt x="200" y="747"/>
                    </a:cubicBezTo>
                    <a:cubicBezTo>
                      <a:pt x="192" y="686"/>
                      <a:pt x="174" y="643"/>
                      <a:pt x="164" y="584"/>
                    </a:cubicBezTo>
                    <a:cubicBezTo>
                      <a:pt x="139" y="685"/>
                      <a:pt x="170" y="543"/>
                      <a:pt x="118" y="493"/>
                    </a:cubicBezTo>
                    <a:cubicBezTo>
                      <a:pt x="96" y="380"/>
                      <a:pt x="123" y="490"/>
                      <a:pt x="100" y="502"/>
                    </a:cubicBezTo>
                    <a:cubicBezTo>
                      <a:pt x="87" y="509"/>
                      <a:pt x="82" y="478"/>
                      <a:pt x="73" y="466"/>
                    </a:cubicBezTo>
                    <a:cubicBezTo>
                      <a:pt x="70" y="484"/>
                      <a:pt x="66" y="502"/>
                      <a:pt x="64" y="520"/>
                    </a:cubicBezTo>
                    <a:cubicBezTo>
                      <a:pt x="51" y="637"/>
                      <a:pt x="90" y="641"/>
                      <a:pt x="28" y="620"/>
                    </a:cubicBezTo>
                    <a:cubicBezTo>
                      <a:pt x="22" y="608"/>
                      <a:pt x="16" y="572"/>
                      <a:pt x="9" y="584"/>
                    </a:cubicBezTo>
                    <a:cubicBezTo>
                      <a:pt x="0" y="600"/>
                      <a:pt x="16" y="620"/>
                      <a:pt x="18" y="638"/>
                    </a:cubicBezTo>
                    <a:cubicBezTo>
                      <a:pt x="34" y="770"/>
                      <a:pt x="26" y="706"/>
                      <a:pt x="55" y="793"/>
                    </a:cubicBezTo>
                    <a:cubicBezTo>
                      <a:pt x="64" y="885"/>
                      <a:pt x="44" y="953"/>
                      <a:pt x="146" y="920"/>
                    </a:cubicBezTo>
                    <a:cubicBezTo>
                      <a:pt x="368" y="926"/>
                      <a:pt x="402" y="881"/>
                      <a:pt x="555" y="911"/>
                    </a:cubicBezTo>
                    <a:cubicBezTo>
                      <a:pt x="543" y="914"/>
                      <a:pt x="528" y="928"/>
                      <a:pt x="518" y="920"/>
                    </a:cubicBezTo>
                    <a:cubicBezTo>
                      <a:pt x="503" y="908"/>
                      <a:pt x="508" y="883"/>
                      <a:pt x="500" y="866"/>
                    </a:cubicBezTo>
                    <a:cubicBezTo>
                      <a:pt x="496" y="856"/>
                      <a:pt x="488" y="847"/>
                      <a:pt x="482" y="838"/>
                    </a:cubicBezTo>
                    <a:cubicBezTo>
                      <a:pt x="485" y="826"/>
                      <a:pt x="486" y="813"/>
                      <a:pt x="491" y="802"/>
                    </a:cubicBezTo>
                    <a:cubicBezTo>
                      <a:pt x="495" y="792"/>
                      <a:pt x="506" y="785"/>
                      <a:pt x="509" y="775"/>
                    </a:cubicBezTo>
                    <a:cubicBezTo>
                      <a:pt x="515" y="751"/>
                      <a:pt x="515" y="726"/>
                      <a:pt x="518" y="702"/>
                    </a:cubicBezTo>
                    <a:cubicBezTo>
                      <a:pt x="533" y="751"/>
                      <a:pt x="531" y="792"/>
                      <a:pt x="573" y="820"/>
                    </a:cubicBezTo>
                    <a:cubicBezTo>
                      <a:pt x="588" y="782"/>
                      <a:pt x="595" y="745"/>
                      <a:pt x="618" y="711"/>
                    </a:cubicBezTo>
                    <a:cubicBezTo>
                      <a:pt x="621" y="720"/>
                      <a:pt x="624" y="729"/>
                      <a:pt x="628" y="738"/>
                    </a:cubicBezTo>
                    <a:cubicBezTo>
                      <a:pt x="633" y="748"/>
                      <a:pt x="642" y="756"/>
                      <a:pt x="646" y="766"/>
                    </a:cubicBezTo>
                    <a:cubicBezTo>
                      <a:pt x="662" y="804"/>
                      <a:pt x="670" y="835"/>
                      <a:pt x="700" y="866"/>
                    </a:cubicBezTo>
                    <a:cubicBezTo>
                      <a:pt x="746" y="849"/>
                      <a:pt x="712" y="852"/>
                      <a:pt x="746" y="875"/>
                    </a:cubicBezTo>
                    <a:cubicBezTo>
                      <a:pt x="757" y="883"/>
                      <a:pt x="770" y="887"/>
                      <a:pt x="782" y="893"/>
                    </a:cubicBezTo>
                    <a:cubicBezTo>
                      <a:pt x="841" y="854"/>
                      <a:pt x="843" y="863"/>
                      <a:pt x="891" y="911"/>
                    </a:cubicBezTo>
                    <a:cubicBezTo>
                      <a:pt x="940" y="895"/>
                      <a:pt x="929" y="864"/>
                      <a:pt x="937" y="811"/>
                    </a:cubicBezTo>
                    <a:cubicBezTo>
                      <a:pt x="943" y="829"/>
                      <a:pt x="950" y="885"/>
                      <a:pt x="955" y="866"/>
                    </a:cubicBezTo>
                    <a:cubicBezTo>
                      <a:pt x="958" y="854"/>
                      <a:pt x="960" y="841"/>
                      <a:pt x="964" y="829"/>
                    </a:cubicBezTo>
                    <a:cubicBezTo>
                      <a:pt x="969" y="811"/>
                      <a:pt x="982" y="775"/>
                      <a:pt x="982" y="775"/>
                    </a:cubicBezTo>
                    <a:cubicBezTo>
                      <a:pt x="985" y="793"/>
                      <a:pt x="988" y="811"/>
                      <a:pt x="991" y="829"/>
                    </a:cubicBezTo>
                    <a:cubicBezTo>
                      <a:pt x="1002" y="903"/>
                      <a:pt x="988" y="911"/>
                      <a:pt x="1018" y="866"/>
                    </a:cubicBezTo>
                    <a:cubicBezTo>
                      <a:pt x="1033" y="804"/>
                      <a:pt x="1014" y="687"/>
                      <a:pt x="1009" y="638"/>
                    </a:cubicBezTo>
                    <a:cubicBezTo>
                      <a:pt x="1008" y="629"/>
                      <a:pt x="991" y="611"/>
                      <a:pt x="1000" y="611"/>
                    </a:cubicBezTo>
                    <a:cubicBezTo>
                      <a:pt x="1015" y="611"/>
                      <a:pt x="1025" y="629"/>
                      <a:pt x="1037" y="638"/>
                    </a:cubicBezTo>
                    <a:cubicBezTo>
                      <a:pt x="1058" y="670"/>
                      <a:pt x="1068" y="698"/>
                      <a:pt x="1091" y="729"/>
                    </a:cubicBezTo>
                    <a:cubicBezTo>
                      <a:pt x="1109" y="784"/>
                      <a:pt x="1107" y="825"/>
                      <a:pt x="1155" y="856"/>
                    </a:cubicBezTo>
                    <a:cubicBezTo>
                      <a:pt x="1159" y="867"/>
                      <a:pt x="1165" y="908"/>
                      <a:pt x="1191" y="902"/>
                    </a:cubicBezTo>
                    <a:cubicBezTo>
                      <a:pt x="1200" y="900"/>
                      <a:pt x="1197" y="884"/>
                      <a:pt x="1200" y="875"/>
                    </a:cubicBezTo>
                    <a:cubicBezTo>
                      <a:pt x="1212" y="741"/>
                      <a:pt x="1207" y="757"/>
                      <a:pt x="1237" y="838"/>
                    </a:cubicBezTo>
                    <a:cubicBezTo>
                      <a:pt x="1270" y="738"/>
                      <a:pt x="1243" y="785"/>
                      <a:pt x="1264" y="811"/>
                    </a:cubicBezTo>
                    <a:cubicBezTo>
                      <a:pt x="1271" y="819"/>
                      <a:pt x="1282" y="823"/>
                      <a:pt x="1291" y="829"/>
                    </a:cubicBezTo>
                    <a:cubicBezTo>
                      <a:pt x="1309" y="756"/>
                      <a:pt x="1283" y="811"/>
                      <a:pt x="1327" y="802"/>
                    </a:cubicBezTo>
                    <a:cubicBezTo>
                      <a:pt x="1336" y="800"/>
                      <a:pt x="1340" y="790"/>
                      <a:pt x="1346" y="784"/>
                    </a:cubicBezTo>
                    <a:cubicBezTo>
                      <a:pt x="1352" y="772"/>
                      <a:pt x="1352" y="753"/>
                      <a:pt x="1364" y="747"/>
                    </a:cubicBezTo>
                    <a:cubicBezTo>
                      <a:pt x="1376" y="741"/>
                      <a:pt x="1384" y="773"/>
                      <a:pt x="1391" y="793"/>
                    </a:cubicBezTo>
                    <a:cubicBezTo>
                      <a:pt x="1397" y="784"/>
                      <a:pt x="1405" y="776"/>
                      <a:pt x="1409" y="766"/>
                    </a:cubicBezTo>
                    <a:cubicBezTo>
                      <a:pt x="1427" y="718"/>
                      <a:pt x="1404" y="701"/>
                      <a:pt x="1437" y="747"/>
                    </a:cubicBezTo>
                    <a:cubicBezTo>
                      <a:pt x="1457" y="809"/>
                      <a:pt x="1397" y="939"/>
                      <a:pt x="1482" y="911"/>
                    </a:cubicBezTo>
                    <a:cubicBezTo>
                      <a:pt x="1495" y="873"/>
                      <a:pt x="1504" y="841"/>
                      <a:pt x="1491" y="802"/>
                    </a:cubicBezTo>
                    <a:cubicBezTo>
                      <a:pt x="1494" y="747"/>
                      <a:pt x="1488" y="691"/>
                      <a:pt x="1500" y="638"/>
                    </a:cubicBezTo>
                    <a:cubicBezTo>
                      <a:pt x="1504" y="622"/>
                      <a:pt x="1515" y="668"/>
                      <a:pt x="1518" y="684"/>
                    </a:cubicBezTo>
                    <a:cubicBezTo>
                      <a:pt x="1524" y="711"/>
                      <a:pt x="1524" y="739"/>
                      <a:pt x="1527" y="766"/>
                    </a:cubicBezTo>
                    <a:cubicBezTo>
                      <a:pt x="1533" y="760"/>
                      <a:pt x="1541" y="755"/>
                      <a:pt x="1546" y="747"/>
                    </a:cubicBezTo>
                    <a:cubicBezTo>
                      <a:pt x="1551" y="739"/>
                      <a:pt x="1554" y="711"/>
                      <a:pt x="1555" y="720"/>
                    </a:cubicBezTo>
                    <a:cubicBezTo>
                      <a:pt x="1562" y="780"/>
                      <a:pt x="1547" y="844"/>
                      <a:pt x="1564" y="902"/>
                    </a:cubicBezTo>
                    <a:cubicBezTo>
                      <a:pt x="1578" y="952"/>
                      <a:pt x="1620" y="900"/>
                      <a:pt x="1627" y="893"/>
                    </a:cubicBezTo>
                    <a:close/>
                  </a:path>
                </a:pathLst>
              </a:custGeom>
              <a:solidFill>
                <a:srgbClr val="33CC33"/>
              </a:solidFill>
              <a:ln>
                <a:noFill/>
              </a:ln>
              <a:effectLst>
                <a:outerShdw dist="35921" dir="2700000" algn="ctr" rotWithShape="0">
                  <a:schemeClr val="tx1"/>
                </a:outerShdw>
              </a:effectLst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pic>
          <p:nvPicPr>
            <p:cNvPr id="94223" name="Picture 15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8" y="1824"/>
              <a:ext cx="384" cy="373"/>
            </a:xfrm>
            <a:prstGeom prst="rect">
              <a:avLst/>
            </a:prstGeom>
            <a:noFill/>
            <a:ln>
              <a:noFill/>
            </a:ln>
            <a:effectLst>
              <a:outerShdw dist="28398" dir="3806097" algn="ctr" rotWithShape="0">
                <a:schemeClr val="tx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94224" name="Freeform 16"/>
            <p:cNvSpPr>
              <a:spLocks/>
            </p:cNvSpPr>
            <p:nvPr/>
          </p:nvSpPr>
          <p:spPr bwMode="auto">
            <a:xfrm>
              <a:off x="118" y="127"/>
              <a:ext cx="5563" cy="770"/>
            </a:xfrm>
            <a:custGeom>
              <a:avLst/>
              <a:gdLst>
                <a:gd name="T0" fmla="*/ 37 w 5563"/>
                <a:gd name="T1" fmla="*/ 318 h 770"/>
                <a:gd name="T2" fmla="*/ 373 w 5563"/>
                <a:gd name="T3" fmla="*/ 355 h 770"/>
                <a:gd name="T4" fmla="*/ 727 w 5563"/>
                <a:gd name="T5" fmla="*/ 382 h 770"/>
                <a:gd name="T6" fmla="*/ 1136 w 5563"/>
                <a:gd name="T7" fmla="*/ 409 h 770"/>
                <a:gd name="T8" fmla="*/ 1809 w 5563"/>
                <a:gd name="T9" fmla="*/ 455 h 770"/>
                <a:gd name="T10" fmla="*/ 2600 w 5563"/>
                <a:gd name="T11" fmla="*/ 518 h 770"/>
                <a:gd name="T12" fmla="*/ 3791 w 5563"/>
                <a:gd name="T13" fmla="*/ 564 h 770"/>
                <a:gd name="T14" fmla="*/ 3991 w 5563"/>
                <a:gd name="T15" fmla="*/ 600 h 770"/>
                <a:gd name="T16" fmla="*/ 4182 w 5563"/>
                <a:gd name="T17" fmla="*/ 609 h 770"/>
                <a:gd name="T18" fmla="*/ 4636 w 5563"/>
                <a:gd name="T19" fmla="*/ 655 h 770"/>
                <a:gd name="T20" fmla="*/ 4700 w 5563"/>
                <a:gd name="T21" fmla="*/ 664 h 770"/>
                <a:gd name="T22" fmla="*/ 4754 w 5563"/>
                <a:gd name="T23" fmla="*/ 700 h 770"/>
                <a:gd name="T24" fmla="*/ 4918 w 5563"/>
                <a:gd name="T25" fmla="*/ 709 h 770"/>
                <a:gd name="T26" fmla="*/ 5209 w 5563"/>
                <a:gd name="T27" fmla="*/ 709 h 770"/>
                <a:gd name="T28" fmla="*/ 5418 w 5563"/>
                <a:gd name="T29" fmla="*/ 719 h 770"/>
                <a:gd name="T30" fmla="*/ 5518 w 5563"/>
                <a:gd name="T31" fmla="*/ 737 h 770"/>
                <a:gd name="T32" fmla="*/ 5545 w 5563"/>
                <a:gd name="T33" fmla="*/ 500 h 770"/>
                <a:gd name="T34" fmla="*/ 5545 w 5563"/>
                <a:gd name="T35" fmla="*/ 100 h 770"/>
                <a:gd name="T36" fmla="*/ 5518 w 5563"/>
                <a:gd name="T37" fmla="*/ 64 h 770"/>
                <a:gd name="T38" fmla="*/ 5272 w 5563"/>
                <a:gd name="T39" fmla="*/ 55 h 770"/>
                <a:gd name="T40" fmla="*/ 4700 w 5563"/>
                <a:gd name="T41" fmla="*/ 55 h 770"/>
                <a:gd name="T42" fmla="*/ 3882 w 5563"/>
                <a:gd name="T43" fmla="*/ 46 h 770"/>
                <a:gd name="T44" fmla="*/ 2809 w 5563"/>
                <a:gd name="T45" fmla="*/ 64 h 770"/>
                <a:gd name="T46" fmla="*/ 2136 w 5563"/>
                <a:gd name="T47" fmla="*/ 46 h 770"/>
                <a:gd name="T48" fmla="*/ 1164 w 5563"/>
                <a:gd name="T49" fmla="*/ 55 h 770"/>
                <a:gd name="T50" fmla="*/ 400 w 5563"/>
                <a:gd name="T51" fmla="*/ 64 h 770"/>
                <a:gd name="T52" fmla="*/ 62 w 5563"/>
                <a:gd name="T53" fmla="*/ 63 h 770"/>
                <a:gd name="T54" fmla="*/ 28 w 5563"/>
                <a:gd name="T55" fmla="*/ 63 h 770"/>
                <a:gd name="T56" fmla="*/ 26 w 5563"/>
                <a:gd name="T57" fmla="*/ 137 h 770"/>
                <a:gd name="T58" fmla="*/ 24 w 5563"/>
                <a:gd name="T59" fmla="*/ 307 h 770"/>
                <a:gd name="T60" fmla="*/ 37 w 5563"/>
                <a:gd name="T61" fmla="*/ 318 h 7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5563" h="770">
                  <a:moveTo>
                    <a:pt x="37" y="318"/>
                  </a:moveTo>
                  <a:cubicBezTo>
                    <a:pt x="143" y="310"/>
                    <a:pt x="268" y="346"/>
                    <a:pt x="373" y="355"/>
                  </a:cubicBezTo>
                  <a:cubicBezTo>
                    <a:pt x="492" y="434"/>
                    <a:pt x="376" y="364"/>
                    <a:pt x="727" y="382"/>
                  </a:cubicBezTo>
                  <a:cubicBezTo>
                    <a:pt x="860" y="389"/>
                    <a:pt x="1003" y="404"/>
                    <a:pt x="1136" y="409"/>
                  </a:cubicBezTo>
                  <a:cubicBezTo>
                    <a:pt x="1495" y="468"/>
                    <a:pt x="994" y="441"/>
                    <a:pt x="1809" y="455"/>
                  </a:cubicBezTo>
                  <a:cubicBezTo>
                    <a:pt x="2070" y="520"/>
                    <a:pt x="2328" y="512"/>
                    <a:pt x="2600" y="518"/>
                  </a:cubicBezTo>
                  <a:cubicBezTo>
                    <a:pt x="2996" y="549"/>
                    <a:pt x="3394" y="558"/>
                    <a:pt x="3791" y="564"/>
                  </a:cubicBezTo>
                  <a:cubicBezTo>
                    <a:pt x="3857" y="571"/>
                    <a:pt x="3926" y="595"/>
                    <a:pt x="3991" y="600"/>
                  </a:cubicBezTo>
                  <a:cubicBezTo>
                    <a:pt x="4055" y="605"/>
                    <a:pt x="4118" y="606"/>
                    <a:pt x="4182" y="609"/>
                  </a:cubicBezTo>
                  <a:cubicBezTo>
                    <a:pt x="4276" y="644"/>
                    <a:pt x="4573" y="653"/>
                    <a:pt x="4636" y="655"/>
                  </a:cubicBezTo>
                  <a:cubicBezTo>
                    <a:pt x="4657" y="658"/>
                    <a:pt x="4680" y="656"/>
                    <a:pt x="4700" y="664"/>
                  </a:cubicBezTo>
                  <a:cubicBezTo>
                    <a:pt x="4720" y="672"/>
                    <a:pt x="4732" y="699"/>
                    <a:pt x="4754" y="700"/>
                  </a:cubicBezTo>
                  <a:cubicBezTo>
                    <a:pt x="4809" y="703"/>
                    <a:pt x="4863" y="706"/>
                    <a:pt x="4918" y="709"/>
                  </a:cubicBezTo>
                  <a:cubicBezTo>
                    <a:pt x="5001" y="715"/>
                    <a:pt x="5118" y="704"/>
                    <a:pt x="5209" y="709"/>
                  </a:cubicBezTo>
                  <a:cubicBezTo>
                    <a:pt x="5292" y="711"/>
                    <a:pt x="5367" y="714"/>
                    <a:pt x="5418" y="719"/>
                  </a:cubicBezTo>
                  <a:cubicBezTo>
                    <a:pt x="5518" y="721"/>
                    <a:pt x="5504" y="770"/>
                    <a:pt x="5518" y="737"/>
                  </a:cubicBezTo>
                  <a:cubicBezTo>
                    <a:pt x="5539" y="701"/>
                    <a:pt x="5541" y="606"/>
                    <a:pt x="5545" y="500"/>
                  </a:cubicBezTo>
                  <a:cubicBezTo>
                    <a:pt x="5549" y="394"/>
                    <a:pt x="5550" y="173"/>
                    <a:pt x="5545" y="100"/>
                  </a:cubicBezTo>
                  <a:cubicBezTo>
                    <a:pt x="5540" y="27"/>
                    <a:pt x="5563" y="71"/>
                    <a:pt x="5518" y="64"/>
                  </a:cubicBezTo>
                  <a:cubicBezTo>
                    <a:pt x="5377" y="0"/>
                    <a:pt x="5408" y="57"/>
                    <a:pt x="5272" y="55"/>
                  </a:cubicBezTo>
                  <a:cubicBezTo>
                    <a:pt x="5136" y="53"/>
                    <a:pt x="4932" y="57"/>
                    <a:pt x="4700" y="55"/>
                  </a:cubicBezTo>
                  <a:cubicBezTo>
                    <a:pt x="4468" y="53"/>
                    <a:pt x="4197" y="45"/>
                    <a:pt x="3882" y="46"/>
                  </a:cubicBezTo>
                  <a:cubicBezTo>
                    <a:pt x="3567" y="47"/>
                    <a:pt x="3100" y="64"/>
                    <a:pt x="2809" y="64"/>
                  </a:cubicBezTo>
                  <a:cubicBezTo>
                    <a:pt x="2518" y="64"/>
                    <a:pt x="2410" y="47"/>
                    <a:pt x="2136" y="46"/>
                  </a:cubicBezTo>
                  <a:cubicBezTo>
                    <a:pt x="1812" y="49"/>
                    <a:pt x="1488" y="55"/>
                    <a:pt x="1164" y="55"/>
                  </a:cubicBezTo>
                  <a:cubicBezTo>
                    <a:pt x="903" y="55"/>
                    <a:pt x="661" y="64"/>
                    <a:pt x="400" y="64"/>
                  </a:cubicBezTo>
                  <a:cubicBezTo>
                    <a:pt x="217" y="66"/>
                    <a:pt x="122" y="62"/>
                    <a:pt x="62" y="63"/>
                  </a:cubicBezTo>
                  <a:cubicBezTo>
                    <a:pt x="0" y="63"/>
                    <a:pt x="34" y="51"/>
                    <a:pt x="28" y="63"/>
                  </a:cubicBezTo>
                  <a:cubicBezTo>
                    <a:pt x="23" y="81"/>
                    <a:pt x="27" y="96"/>
                    <a:pt x="26" y="137"/>
                  </a:cubicBezTo>
                  <a:cubicBezTo>
                    <a:pt x="25" y="178"/>
                    <a:pt x="22" y="277"/>
                    <a:pt x="24" y="307"/>
                  </a:cubicBezTo>
                  <a:cubicBezTo>
                    <a:pt x="26" y="337"/>
                    <a:pt x="34" y="316"/>
                    <a:pt x="37" y="318"/>
                  </a:cubicBezTo>
                  <a:close/>
                </a:path>
              </a:pathLst>
            </a:custGeom>
            <a:solidFill>
              <a:srgbClr val="8E5F42"/>
            </a:solidFill>
            <a:ln>
              <a:noFill/>
            </a:ln>
            <a:effectLst>
              <a:outerShdw dist="56796" dir="3806097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25" name="Freeform 17"/>
            <p:cNvSpPr>
              <a:spLocks/>
            </p:cNvSpPr>
            <p:nvPr/>
          </p:nvSpPr>
          <p:spPr bwMode="auto">
            <a:xfrm>
              <a:off x="0" y="111"/>
              <a:ext cx="5821" cy="3753"/>
            </a:xfrm>
            <a:custGeom>
              <a:avLst/>
              <a:gdLst>
                <a:gd name="T0" fmla="*/ 1596 w 5821"/>
                <a:gd name="T1" fmla="*/ 357 h 3753"/>
                <a:gd name="T2" fmla="*/ 1580 w 5821"/>
                <a:gd name="T3" fmla="*/ 577 h 3753"/>
                <a:gd name="T4" fmla="*/ 1596 w 5821"/>
                <a:gd name="T5" fmla="*/ 713 h 3753"/>
                <a:gd name="T6" fmla="*/ 1600 w 5821"/>
                <a:gd name="T7" fmla="*/ 1801 h 3753"/>
                <a:gd name="T8" fmla="*/ 1646 w 5821"/>
                <a:gd name="T9" fmla="*/ 2326 h 3753"/>
                <a:gd name="T10" fmla="*/ 1652 w 5821"/>
                <a:gd name="T11" fmla="*/ 2977 h 3753"/>
                <a:gd name="T12" fmla="*/ 1660 w 5821"/>
                <a:gd name="T13" fmla="*/ 3201 h 3753"/>
                <a:gd name="T14" fmla="*/ 1682 w 5821"/>
                <a:gd name="T15" fmla="*/ 3607 h 3753"/>
                <a:gd name="T16" fmla="*/ 1882 w 5821"/>
                <a:gd name="T17" fmla="*/ 3580 h 3753"/>
                <a:gd name="T18" fmla="*/ 1946 w 5821"/>
                <a:gd name="T19" fmla="*/ 3571 h 3753"/>
                <a:gd name="T20" fmla="*/ 2810 w 5821"/>
                <a:gd name="T21" fmla="*/ 3426 h 3753"/>
                <a:gd name="T22" fmla="*/ 3137 w 5821"/>
                <a:gd name="T23" fmla="*/ 3371 h 3753"/>
                <a:gd name="T24" fmla="*/ 3828 w 5821"/>
                <a:gd name="T25" fmla="*/ 3244 h 3753"/>
                <a:gd name="T26" fmla="*/ 4082 w 5821"/>
                <a:gd name="T27" fmla="*/ 3189 h 3753"/>
                <a:gd name="T28" fmla="*/ 4373 w 5821"/>
                <a:gd name="T29" fmla="*/ 3244 h 3753"/>
                <a:gd name="T30" fmla="*/ 5046 w 5821"/>
                <a:gd name="T31" fmla="*/ 3444 h 3753"/>
                <a:gd name="T32" fmla="*/ 5637 w 5821"/>
                <a:gd name="T33" fmla="*/ 3635 h 3753"/>
                <a:gd name="T34" fmla="*/ 5755 w 5821"/>
                <a:gd name="T35" fmla="*/ 3671 h 3753"/>
                <a:gd name="T36" fmla="*/ 5764 w 5821"/>
                <a:gd name="T37" fmla="*/ 3562 h 3753"/>
                <a:gd name="T38" fmla="*/ 5755 w 5821"/>
                <a:gd name="T39" fmla="*/ 2526 h 3753"/>
                <a:gd name="T40" fmla="*/ 5736 w 5821"/>
                <a:gd name="T41" fmla="*/ 2216 h 3753"/>
                <a:gd name="T42" fmla="*/ 5246 w 5821"/>
                <a:gd name="T43" fmla="*/ 2189 h 3753"/>
                <a:gd name="T44" fmla="*/ 4982 w 5821"/>
                <a:gd name="T45" fmla="*/ 2171 h 3753"/>
                <a:gd name="T46" fmla="*/ 4948 w 5821"/>
                <a:gd name="T47" fmla="*/ 1573 h 3753"/>
                <a:gd name="T48" fmla="*/ 4936 w 5821"/>
                <a:gd name="T49" fmla="*/ 941 h 3753"/>
                <a:gd name="T50" fmla="*/ 4948 w 5821"/>
                <a:gd name="T51" fmla="*/ 873 h 3753"/>
                <a:gd name="T52" fmla="*/ 5128 w 5821"/>
                <a:gd name="T53" fmla="*/ 835 h 3753"/>
                <a:gd name="T54" fmla="*/ 5364 w 5821"/>
                <a:gd name="T55" fmla="*/ 807 h 3753"/>
                <a:gd name="T56" fmla="*/ 5622 w 5821"/>
                <a:gd name="T57" fmla="*/ 783 h 3753"/>
                <a:gd name="T58" fmla="*/ 5714 w 5821"/>
                <a:gd name="T59" fmla="*/ 767 h 3753"/>
                <a:gd name="T60" fmla="*/ 5748 w 5821"/>
                <a:gd name="T61" fmla="*/ 763 h 3753"/>
                <a:gd name="T62" fmla="*/ 5752 w 5821"/>
                <a:gd name="T63" fmla="*/ 695 h 3753"/>
                <a:gd name="T64" fmla="*/ 5737 w 5821"/>
                <a:gd name="T65" fmla="*/ 80 h 3753"/>
                <a:gd name="T66" fmla="*/ 5700 w 5821"/>
                <a:gd name="T67" fmla="*/ 71 h 3753"/>
                <a:gd name="T68" fmla="*/ 5137 w 5821"/>
                <a:gd name="T69" fmla="*/ 62 h 3753"/>
                <a:gd name="T70" fmla="*/ 4773 w 5821"/>
                <a:gd name="T71" fmla="*/ 53 h 3753"/>
                <a:gd name="T72" fmla="*/ 2319 w 5821"/>
                <a:gd name="T73" fmla="*/ 34 h 3753"/>
                <a:gd name="T74" fmla="*/ 1437 w 5821"/>
                <a:gd name="T75" fmla="*/ 62 h 3753"/>
                <a:gd name="T76" fmla="*/ 55 w 5821"/>
                <a:gd name="T77" fmla="*/ 53 h 3753"/>
                <a:gd name="T78" fmla="*/ 55 w 5821"/>
                <a:gd name="T79" fmla="*/ 334 h 3753"/>
                <a:gd name="T80" fmla="*/ 184 w 5821"/>
                <a:gd name="T81" fmla="*/ 349 h 3753"/>
                <a:gd name="T82" fmla="*/ 228 w 5821"/>
                <a:gd name="T83" fmla="*/ 371 h 3753"/>
                <a:gd name="T84" fmla="*/ 306 w 5821"/>
                <a:gd name="T85" fmla="*/ 359 h 3753"/>
                <a:gd name="T86" fmla="*/ 837 w 5821"/>
                <a:gd name="T87" fmla="*/ 444 h 3753"/>
                <a:gd name="T88" fmla="*/ 1192 w 5821"/>
                <a:gd name="T89" fmla="*/ 480 h 3753"/>
                <a:gd name="T90" fmla="*/ 1301 w 5821"/>
                <a:gd name="T91" fmla="*/ 516 h 3753"/>
                <a:gd name="T92" fmla="*/ 1310 w 5821"/>
                <a:gd name="T93" fmla="*/ 489 h 3753"/>
                <a:gd name="T94" fmla="*/ 1337 w 5821"/>
                <a:gd name="T95" fmla="*/ 471 h 3753"/>
                <a:gd name="T96" fmla="*/ 1519 w 5821"/>
                <a:gd name="T97" fmla="*/ 425 h 3753"/>
                <a:gd name="T98" fmla="*/ 1596 w 5821"/>
                <a:gd name="T99" fmla="*/ 357 h 37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5821" h="3753">
                  <a:moveTo>
                    <a:pt x="1596" y="357"/>
                  </a:moveTo>
                  <a:cubicBezTo>
                    <a:pt x="1611" y="395"/>
                    <a:pt x="1580" y="518"/>
                    <a:pt x="1580" y="577"/>
                  </a:cubicBezTo>
                  <a:cubicBezTo>
                    <a:pt x="1580" y="636"/>
                    <a:pt x="1593" y="509"/>
                    <a:pt x="1596" y="713"/>
                  </a:cubicBezTo>
                  <a:cubicBezTo>
                    <a:pt x="1599" y="917"/>
                    <a:pt x="1592" y="1532"/>
                    <a:pt x="1600" y="1801"/>
                  </a:cubicBezTo>
                  <a:cubicBezTo>
                    <a:pt x="1604" y="2049"/>
                    <a:pt x="1612" y="2219"/>
                    <a:pt x="1646" y="2326"/>
                  </a:cubicBezTo>
                  <a:cubicBezTo>
                    <a:pt x="1655" y="2521"/>
                    <a:pt x="1650" y="2831"/>
                    <a:pt x="1652" y="2977"/>
                  </a:cubicBezTo>
                  <a:cubicBezTo>
                    <a:pt x="1654" y="3123"/>
                    <a:pt x="1655" y="3096"/>
                    <a:pt x="1660" y="3201"/>
                  </a:cubicBezTo>
                  <a:cubicBezTo>
                    <a:pt x="1665" y="3306"/>
                    <a:pt x="1645" y="3544"/>
                    <a:pt x="1682" y="3607"/>
                  </a:cubicBezTo>
                  <a:cubicBezTo>
                    <a:pt x="1761" y="3620"/>
                    <a:pt x="1802" y="3583"/>
                    <a:pt x="1882" y="3580"/>
                  </a:cubicBezTo>
                  <a:cubicBezTo>
                    <a:pt x="1921" y="3575"/>
                    <a:pt x="1791" y="3597"/>
                    <a:pt x="1946" y="3571"/>
                  </a:cubicBezTo>
                  <a:cubicBezTo>
                    <a:pt x="2101" y="3545"/>
                    <a:pt x="2612" y="3459"/>
                    <a:pt x="2810" y="3426"/>
                  </a:cubicBezTo>
                  <a:cubicBezTo>
                    <a:pt x="2914" y="3405"/>
                    <a:pt x="2960" y="3394"/>
                    <a:pt x="3137" y="3371"/>
                  </a:cubicBezTo>
                  <a:cubicBezTo>
                    <a:pt x="3287" y="3356"/>
                    <a:pt x="3622" y="3265"/>
                    <a:pt x="3828" y="3244"/>
                  </a:cubicBezTo>
                  <a:cubicBezTo>
                    <a:pt x="3985" y="3221"/>
                    <a:pt x="3991" y="3189"/>
                    <a:pt x="4082" y="3189"/>
                  </a:cubicBezTo>
                  <a:cubicBezTo>
                    <a:pt x="4173" y="3189"/>
                    <a:pt x="4212" y="3202"/>
                    <a:pt x="4373" y="3244"/>
                  </a:cubicBezTo>
                  <a:cubicBezTo>
                    <a:pt x="4474" y="3252"/>
                    <a:pt x="4891" y="3421"/>
                    <a:pt x="5046" y="3444"/>
                  </a:cubicBezTo>
                  <a:cubicBezTo>
                    <a:pt x="5144" y="3450"/>
                    <a:pt x="5554" y="3658"/>
                    <a:pt x="5637" y="3635"/>
                  </a:cubicBezTo>
                  <a:cubicBezTo>
                    <a:pt x="5750" y="3671"/>
                    <a:pt x="5734" y="3683"/>
                    <a:pt x="5755" y="3671"/>
                  </a:cubicBezTo>
                  <a:cubicBezTo>
                    <a:pt x="5776" y="3659"/>
                    <a:pt x="5764" y="3753"/>
                    <a:pt x="5764" y="3562"/>
                  </a:cubicBezTo>
                  <a:cubicBezTo>
                    <a:pt x="5764" y="3371"/>
                    <a:pt x="5760" y="2750"/>
                    <a:pt x="5755" y="2526"/>
                  </a:cubicBezTo>
                  <a:cubicBezTo>
                    <a:pt x="5753" y="2423"/>
                    <a:pt x="5821" y="2275"/>
                    <a:pt x="5736" y="2216"/>
                  </a:cubicBezTo>
                  <a:cubicBezTo>
                    <a:pt x="5639" y="2173"/>
                    <a:pt x="5372" y="2196"/>
                    <a:pt x="5246" y="2189"/>
                  </a:cubicBezTo>
                  <a:cubicBezTo>
                    <a:pt x="5120" y="2182"/>
                    <a:pt x="5032" y="2274"/>
                    <a:pt x="4982" y="2171"/>
                  </a:cubicBezTo>
                  <a:cubicBezTo>
                    <a:pt x="4938" y="2148"/>
                    <a:pt x="4956" y="1778"/>
                    <a:pt x="4948" y="1573"/>
                  </a:cubicBezTo>
                  <a:cubicBezTo>
                    <a:pt x="4940" y="1368"/>
                    <a:pt x="4936" y="1058"/>
                    <a:pt x="4936" y="941"/>
                  </a:cubicBezTo>
                  <a:cubicBezTo>
                    <a:pt x="4936" y="824"/>
                    <a:pt x="4916" y="891"/>
                    <a:pt x="4948" y="873"/>
                  </a:cubicBezTo>
                  <a:cubicBezTo>
                    <a:pt x="4947" y="811"/>
                    <a:pt x="5066" y="844"/>
                    <a:pt x="5128" y="835"/>
                  </a:cubicBezTo>
                  <a:cubicBezTo>
                    <a:pt x="5189" y="817"/>
                    <a:pt x="5261" y="819"/>
                    <a:pt x="5364" y="807"/>
                  </a:cubicBezTo>
                  <a:cubicBezTo>
                    <a:pt x="5446" y="798"/>
                    <a:pt x="5564" y="790"/>
                    <a:pt x="5622" y="783"/>
                  </a:cubicBezTo>
                  <a:cubicBezTo>
                    <a:pt x="5680" y="776"/>
                    <a:pt x="5693" y="770"/>
                    <a:pt x="5714" y="767"/>
                  </a:cubicBezTo>
                  <a:cubicBezTo>
                    <a:pt x="5735" y="764"/>
                    <a:pt x="5742" y="775"/>
                    <a:pt x="5748" y="763"/>
                  </a:cubicBezTo>
                  <a:cubicBezTo>
                    <a:pt x="5754" y="751"/>
                    <a:pt x="5754" y="809"/>
                    <a:pt x="5752" y="695"/>
                  </a:cubicBezTo>
                  <a:cubicBezTo>
                    <a:pt x="5749" y="468"/>
                    <a:pt x="5752" y="307"/>
                    <a:pt x="5737" y="80"/>
                  </a:cubicBezTo>
                  <a:cubicBezTo>
                    <a:pt x="5736" y="67"/>
                    <a:pt x="5713" y="71"/>
                    <a:pt x="5700" y="71"/>
                  </a:cubicBezTo>
                  <a:cubicBezTo>
                    <a:pt x="5512" y="65"/>
                    <a:pt x="5325" y="66"/>
                    <a:pt x="5137" y="62"/>
                  </a:cubicBezTo>
                  <a:cubicBezTo>
                    <a:pt x="5016" y="60"/>
                    <a:pt x="4894" y="54"/>
                    <a:pt x="4773" y="53"/>
                  </a:cubicBezTo>
                  <a:cubicBezTo>
                    <a:pt x="3955" y="45"/>
                    <a:pt x="3137" y="40"/>
                    <a:pt x="2319" y="34"/>
                  </a:cubicBezTo>
                  <a:cubicBezTo>
                    <a:pt x="2023" y="25"/>
                    <a:pt x="1732" y="74"/>
                    <a:pt x="1437" y="62"/>
                  </a:cubicBezTo>
                  <a:cubicBezTo>
                    <a:pt x="1291" y="64"/>
                    <a:pt x="273" y="0"/>
                    <a:pt x="55" y="53"/>
                  </a:cubicBezTo>
                  <a:cubicBezTo>
                    <a:pt x="58" y="171"/>
                    <a:pt x="0" y="229"/>
                    <a:pt x="55" y="334"/>
                  </a:cubicBezTo>
                  <a:cubicBezTo>
                    <a:pt x="64" y="386"/>
                    <a:pt x="155" y="343"/>
                    <a:pt x="184" y="349"/>
                  </a:cubicBezTo>
                  <a:cubicBezTo>
                    <a:pt x="213" y="355"/>
                    <a:pt x="208" y="369"/>
                    <a:pt x="228" y="371"/>
                  </a:cubicBezTo>
                  <a:cubicBezTo>
                    <a:pt x="258" y="377"/>
                    <a:pt x="205" y="347"/>
                    <a:pt x="306" y="359"/>
                  </a:cubicBezTo>
                  <a:cubicBezTo>
                    <a:pt x="407" y="371"/>
                    <a:pt x="689" y="424"/>
                    <a:pt x="837" y="444"/>
                  </a:cubicBezTo>
                  <a:cubicBezTo>
                    <a:pt x="963" y="476"/>
                    <a:pt x="1063" y="471"/>
                    <a:pt x="1192" y="480"/>
                  </a:cubicBezTo>
                  <a:cubicBezTo>
                    <a:pt x="1229" y="492"/>
                    <a:pt x="1252" y="537"/>
                    <a:pt x="1301" y="516"/>
                  </a:cubicBezTo>
                  <a:cubicBezTo>
                    <a:pt x="1310" y="512"/>
                    <a:pt x="1304" y="496"/>
                    <a:pt x="1310" y="489"/>
                  </a:cubicBezTo>
                  <a:cubicBezTo>
                    <a:pt x="1317" y="481"/>
                    <a:pt x="1327" y="475"/>
                    <a:pt x="1337" y="471"/>
                  </a:cubicBezTo>
                  <a:cubicBezTo>
                    <a:pt x="1390" y="448"/>
                    <a:pt x="1463" y="434"/>
                    <a:pt x="1519" y="425"/>
                  </a:cubicBezTo>
                  <a:cubicBezTo>
                    <a:pt x="1629" y="408"/>
                    <a:pt x="1545" y="408"/>
                    <a:pt x="1596" y="357"/>
                  </a:cubicBezTo>
                  <a:close/>
                </a:path>
              </a:pathLst>
            </a:custGeom>
            <a:solidFill>
              <a:srgbClr val="8E5F4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26" name="Freeform 18"/>
            <p:cNvSpPr>
              <a:spLocks/>
            </p:cNvSpPr>
            <p:nvPr/>
          </p:nvSpPr>
          <p:spPr bwMode="auto">
            <a:xfrm>
              <a:off x="1206" y="484"/>
              <a:ext cx="484" cy="3230"/>
            </a:xfrm>
            <a:custGeom>
              <a:avLst/>
              <a:gdLst>
                <a:gd name="T0" fmla="*/ 66 w 484"/>
                <a:gd name="T1" fmla="*/ 3116 h 3230"/>
                <a:gd name="T2" fmla="*/ 264 w 484"/>
                <a:gd name="T3" fmla="*/ 3188 h 3230"/>
                <a:gd name="T4" fmla="*/ 390 w 484"/>
                <a:gd name="T5" fmla="*/ 3218 h 3230"/>
                <a:gd name="T6" fmla="*/ 454 w 484"/>
                <a:gd name="T7" fmla="*/ 3216 h 3230"/>
                <a:gd name="T8" fmla="*/ 462 w 484"/>
                <a:gd name="T9" fmla="*/ 3132 h 3230"/>
                <a:gd name="T10" fmla="*/ 458 w 484"/>
                <a:gd name="T11" fmla="*/ 2828 h 3230"/>
                <a:gd name="T12" fmla="*/ 450 w 484"/>
                <a:gd name="T13" fmla="*/ 2528 h 3230"/>
                <a:gd name="T14" fmla="*/ 454 w 484"/>
                <a:gd name="T15" fmla="*/ 2244 h 3230"/>
                <a:gd name="T16" fmla="*/ 450 w 484"/>
                <a:gd name="T17" fmla="*/ 2096 h 3230"/>
                <a:gd name="T18" fmla="*/ 448 w 484"/>
                <a:gd name="T19" fmla="*/ 1934 h 3230"/>
                <a:gd name="T20" fmla="*/ 462 w 484"/>
                <a:gd name="T21" fmla="*/ 1884 h 3230"/>
                <a:gd name="T22" fmla="*/ 430 w 484"/>
                <a:gd name="T23" fmla="*/ 1804 h 3230"/>
                <a:gd name="T24" fmla="*/ 406 w 484"/>
                <a:gd name="T25" fmla="*/ 1172 h 3230"/>
                <a:gd name="T26" fmla="*/ 402 w 484"/>
                <a:gd name="T27" fmla="*/ 908 h 3230"/>
                <a:gd name="T28" fmla="*/ 402 w 484"/>
                <a:gd name="T29" fmla="*/ 628 h 3230"/>
                <a:gd name="T30" fmla="*/ 418 w 484"/>
                <a:gd name="T31" fmla="*/ 568 h 3230"/>
                <a:gd name="T32" fmla="*/ 390 w 484"/>
                <a:gd name="T33" fmla="*/ 264 h 3230"/>
                <a:gd name="T34" fmla="*/ 398 w 484"/>
                <a:gd name="T35" fmla="*/ 104 h 3230"/>
                <a:gd name="T36" fmla="*/ 386 w 484"/>
                <a:gd name="T37" fmla="*/ 0 h 3230"/>
                <a:gd name="T38" fmla="*/ 203 w 484"/>
                <a:gd name="T39" fmla="*/ 52 h 3230"/>
                <a:gd name="T40" fmla="*/ 67 w 484"/>
                <a:gd name="T41" fmla="*/ 108 h 3230"/>
                <a:gd name="T42" fmla="*/ 30 w 484"/>
                <a:gd name="T43" fmla="*/ 253 h 3230"/>
                <a:gd name="T44" fmla="*/ 24 w 484"/>
                <a:gd name="T45" fmla="*/ 500 h 3230"/>
                <a:gd name="T46" fmla="*/ 18 w 484"/>
                <a:gd name="T47" fmla="*/ 920 h 3230"/>
                <a:gd name="T48" fmla="*/ 30 w 484"/>
                <a:gd name="T49" fmla="*/ 1040 h 3230"/>
                <a:gd name="T50" fmla="*/ 39 w 484"/>
                <a:gd name="T51" fmla="*/ 1235 h 3230"/>
                <a:gd name="T52" fmla="*/ 21 w 484"/>
                <a:gd name="T53" fmla="*/ 1571 h 3230"/>
                <a:gd name="T54" fmla="*/ 24 w 484"/>
                <a:gd name="T55" fmla="*/ 1682 h 3230"/>
                <a:gd name="T56" fmla="*/ 21 w 484"/>
                <a:gd name="T57" fmla="*/ 1853 h 3230"/>
                <a:gd name="T58" fmla="*/ 60 w 484"/>
                <a:gd name="T59" fmla="*/ 2642 h 3230"/>
                <a:gd name="T60" fmla="*/ 54 w 484"/>
                <a:gd name="T61" fmla="*/ 2792 h 32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84" h="3230">
                  <a:moveTo>
                    <a:pt x="66" y="3116"/>
                  </a:moveTo>
                  <a:cubicBezTo>
                    <a:pt x="76" y="3140"/>
                    <a:pt x="222" y="3151"/>
                    <a:pt x="264" y="3188"/>
                  </a:cubicBezTo>
                  <a:cubicBezTo>
                    <a:pt x="315" y="3212"/>
                    <a:pt x="355" y="3206"/>
                    <a:pt x="390" y="3218"/>
                  </a:cubicBezTo>
                  <a:cubicBezTo>
                    <a:pt x="422" y="3223"/>
                    <a:pt x="442" y="3230"/>
                    <a:pt x="454" y="3216"/>
                  </a:cubicBezTo>
                  <a:cubicBezTo>
                    <a:pt x="469" y="3196"/>
                    <a:pt x="461" y="3197"/>
                    <a:pt x="462" y="3132"/>
                  </a:cubicBezTo>
                  <a:cubicBezTo>
                    <a:pt x="463" y="3067"/>
                    <a:pt x="460" y="2929"/>
                    <a:pt x="458" y="2828"/>
                  </a:cubicBezTo>
                  <a:cubicBezTo>
                    <a:pt x="456" y="2727"/>
                    <a:pt x="451" y="2625"/>
                    <a:pt x="450" y="2528"/>
                  </a:cubicBezTo>
                  <a:cubicBezTo>
                    <a:pt x="449" y="2431"/>
                    <a:pt x="454" y="2316"/>
                    <a:pt x="454" y="2244"/>
                  </a:cubicBezTo>
                  <a:cubicBezTo>
                    <a:pt x="454" y="2172"/>
                    <a:pt x="451" y="2148"/>
                    <a:pt x="450" y="2096"/>
                  </a:cubicBezTo>
                  <a:cubicBezTo>
                    <a:pt x="449" y="2032"/>
                    <a:pt x="484" y="1988"/>
                    <a:pt x="448" y="1934"/>
                  </a:cubicBezTo>
                  <a:cubicBezTo>
                    <a:pt x="447" y="1902"/>
                    <a:pt x="465" y="1906"/>
                    <a:pt x="462" y="1884"/>
                  </a:cubicBezTo>
                  <a:cubicBezTo>
                    <a:pt x="459" y="1862"/>
                    <a:pt x="439" y="1923"/>
                    <a:pt x="430" y="1804"/>
                  </a:cubicBezTo>
                  <a:cubicBezTo>
                    <a:pt x="421" y="1685"/>
                    <a:pt x="411" y="1321"/>
                    <a:pt x="406" y="1172"/>
                  </a:cubicBezTo>
                  <a:cubicBezTo>
                    <a:pt x="401" y="1023"/>
                    <a:pt x="403" y="999"/>
                    <a:pt x="402" y="908"/>
                  </a:cubicBezTo>
                  <a:cubicBezTo>
                    <a:pt x="401" y="817"/>
                    <a:pt x="399" y="685"/>
                    <a:pt x="402" y="628"/>
                  </a:cubicBezTo>
                  <a:cubicBezTo>
                    <a:pt x="405" y="571"/>
                    <a:pt x="420" y="629"/>
                    <a:pt x="418" y="568"/>
                  </a:cubicBezTo>
                  <a:cubicBezTo>
                    <a:pt x="416" y="507"/>
                    <a:pt x="393" y="341"/>
                    <a:pt x="390" y="264"/>
                  </a:cubicBezTo>
                  <a:cubicBezTo>
                    <a:pt x="387" y="187"/>
                    <a:pt x="399" y="148"/>
                    <a:pt x="398" y="104"/>
                  </a:cubicBezTo>
                  <a:cubicBezTo>
                    <a:pt x="397" y="60"/>
                    <a:pt x="418" y="9"/>
                    <a:pt x="386" y="0"/>
                  </a:cubicBezTo>
                  <a:cubicBezTo>
                    <a:pt x="321" y="16"/>
                    <a:pt x="270" y="45"/>
                    <a:pt x="203" y="52"/>
                  </a:cubicBezTo>
                  <a:cubicBezTo>
                    <a:pt x="158" y="57"/>
                    <a:pt x="112" y="105"/>
                    <a:pt x="67" y="108"/>
                  </a:cubicBezTo>
                  <a:cubicBezTo>
                    <a:pt x="0" y="171"/>
                    <a:pt x="17" y="77"/>
                    <a:pt x="30" y="253"/>
                  </a:cubicBezTo>
                  <a:cubicBezTo>
                    <a:pt x="17" y="349"/>
                    <a:pt x="26" y="389"/>
                    <a:pt x="24" y="500"/>
                  </a:cubicBezTo>
                  <a:cubicBezTo>
                    <a:pt x="22" y="611"/>
                    <a:pt x="17" y="830"/>
                    <a:pt x="18" y="920"/>
                  </a:cubicBezTo>
                  <a:cubicBezTo>
                    <a:pt x="19" y="1010"/>
                    <a:pt x="27" y="988"/>
                    <a:pt x="30" y="1040"/>
                  </a:cubicBezTo>
                  <a:cubicBezTo>
                    <a:pt x="33" y="1092"/>
                    <a:pt x="40" y="1147"/>
                    <a:pt x="39" y="1235"/>
                  </a:cubicBezTo>
                  <a:cubicBezTo>
                    <a:pt x="32" y="1347"/>
                    <a:pt x="29" y="1459"/>
                    <a:pt x="21" y="1571"/>
                  </a:cubicBezTo>
                  <a:cubicBezTo>
                    <a:pt x="15" y="1657"/>
                    <a:pt x="56" y="1635"/>
                    <a:pt x="24" y="1682"/>
                  </a:cubicBezTo>
                  <a:cubicBezTo>
                    <a:pt x="78" y="1739"/>
                    <a:pt x="9" y="1687"/>
                    <a:pt x="21" y="1853"/>
                  </a:cubicBezTo>
                  <a:cubicBezTo>
                    <a:pt x="38" y="2045"/>
                    <a:pt x="55" y="2486"/>
                    <a:pt x="60" y="2642"/>
                  </a:cubicBezTo>
                  <a:cubicBezTo>
                    <a:pt x="65" y="2798"/>
                    <a:pt x="55" y="2761"/>
                    <a:pt x="54" y="2792"/>
                  </a:cubicBezTo>
                </a:path>
              </a:pathLst>
            </a:custGeom>
            <a:solidFill>
              <a:srgbClr val="EDBA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27" name="Freeform 19"/>
            <p:cNvSpPr>
              <a:spLocks/>
            </p:cNvSpPr>
            <p:nvPr/>
          </p:nvSpPr>
          <p:spPr bwMode="auto">
            <a:xfrm>
              <a:off x="4490" y="861"/>
              <a:ext cx="1293" cy="1602"/>
            </a:xfrm>
            <a:custGeom>
              <a:avLst/>
              <a:gdLst>
                <a:gd name="T0" fmla="*/ 1264 w 1293"/>
                <a:gd name="T1" fmla="*/ 1594 h 1602"/>
                <a:gd name="T2" fmla="*/ 1190 w 1293"/>
                <a:gd name="T3" fmla="*/ 1601 h 1602"/>
                <a:gd name="T4" fmla="*/ 966 w 1293"/>
                <a:gd name="T5" fmla="*/ 1587 h 1602"/>
                <a:gd name="T6" fmla="*/ 942 w 1293"/>
                <a:gd name="T7" fmla="*/ 1549 h 1602"/>
                <a:gd name="T8" fmla="*/ 764 w 1293"/>
                <a:gd name="T9" fmla="*/ 1539 h 1602"/>
                <a:gd name="T10" fmla="*/ 682 w 1293"/>
                <a:gd name="T11" fmla="*/ 1535 h 1602"/>
                <a:gd name="T12" fmla="*/ 564 w 1293"/>
                <a:gd name="T13" fmla="*/ 1521 h 1602"/>
                <a:gd name="T14" fmla="*/ 516 w 1293"/>
                <a:gd name="T15" fmla="*/ 1515 h 1602"/>
                <a:gd name="T16" fmla="*/ 394 w 1293"/>
                <a:gd name="T17" fmla="*/ 1527 h 1602"/>
                <a:gd name="T18" fmla="*/ 128 w 1293"/>
                <a:gd name="T19" fmla="*/ 1503 h 1602"/>
                <a:gd name="T20" fmla="*/ 68 w 1293"/>
                <a:gd name="T21" fmla="*/ 1495 h 1602"/>
                <a:gd name="T22" fmla="*/ 55 w 1293"/>
                <a:gd name="T23" fmla="*/ 1466 h 1602"/>
                <a:gd name="T24" fmla="*/ 46 w 1293"/>
                <a:gd name="T25" fmla="*/ 1412 h 1602"/>
                <a:gd name="T26" fmla="*/ 37 w 1293"/>
                <a:gd name="T27" fmla="*/ 839 h 1602"/>
                <a:gd name="T28" fmla="*/ 64 w 1293"/>
                <a:gd name="T29" fmla="*/ 157 h 1602"/>
                <a:gd name="T30" fmla="*/ 73 w 1293"/>
                <a:gd name="T31" fmla="*/ 39 h 1602"/>
                <a:gd name="T32" fmla="*/ 137 w 1293"/>
                <a:gd name="T33" fmla="*/ 30 h 1602"/>
                <a:gd name="T34" fmla="*/ 273 w 1293"/>
                <a:gd name="T35" fmla="*/ 39 h 1602"/>
                <a:gd name="T36" fmla="*/ 419 w 1293"/>
                <a:gd name="T37" fmla="*/ 103 h 1602"/>
                <a:gd name="T38" fmla="*/ 487 w 1293"/>
                <a:gd name="T39" fmla="*/ 105 h 1602"/>
                <a:gd name="T40" fmla="*/ 454 w 1293"/>
                <a:gd name="T41" fmla="*/ 143 h 1602"/>
                <a:gd name="T42" fmla="*/ 458 w 1293"/>
                <a:gd name="T43" fmla="*/ 347 h 1602"/>
                <a:gd name="T44" fmla="*/ 454 w 1293"/>
                <a:gd name="T45" fmla="*/ 695 h 1602"/>
                <a:gd name="T46" fmla="*/ 470 w 1293"/>
                <a:gd name="T47" fmla="*/ 971 h 1602"/>
                <a:gd name="T48" fmla="*/ 458 w 1293"/>
                <a:gd name="T49" fmla="*/ 1019 h 1602"/>
                <a:gd name="T50" fmla="*/ 458 w 1293"/>
                <a:gd name="T51" fmla="*/ 1155 h 1602"/>
                <a:gd name="T52" fmla="*/ 469 w 1293"/>
                <a:gd name="T53" fmla="*/ 1305 h 1602"/>
                <a:gd name="T54" fmla="*/ 474 w 1293"/>
                <a:gd name="T55" fmla="*/ 1388 h 1602"/>
                <a:gd name="T56" fmla="*/ 514 w 1293"/>
                <a:gd name="T57" fmla="*/ 1431 h 1602"/>
                <a:gd name="T58" fmla="*/ 542 w 1293"/>
                <a:gd name="T59" fmla="*/ 1419 h 1602"/>
                <a:gd name="T60" fmla="*/ 726 w 1293"/>
                <a:gd name="T61" fmla="*/ 1411 h 1602"/>
                <a:gd name="T62" fmla="*/ 866 w 1293"/>
                <a:gd name="T63" fmla="*/ 1411 h 1602"/>
                <a:gd name="T64" fmla="*/ 994 w 1293"/>
                <a:gd name="T65" fmla="*/ 1423 h 1602"/>
                <a:gd name="T66" fmla="*/ 1065 w 1293"/>
                <a:gd name="T67" fmla="*/ 1445 h 1602"/>
                <a:gd name="T68" fmla="*/ 1099 w 1293"/>
                <a:gd name="T69" fmla="*/ 1446 h 1602"/>
                <a:gd name="T70" fmla="*/ 1246 w 1293"/>
                <a:gd name="T71" fmla="*/ 1463 h 1602"/>
                <a:gd name="T72" fmla="*/ 1282 w 1293"/>
                <a:gd name="T73" fmla="*/ 1515 h 1602"/>
                <a:gd name="T74" fmla="*/ 1290 w 1293"/>
                <a:gd name="T75" fmla="*/ 1589 h 1602"/>
                <a:gd name="T76" fmla="*/ 1264 w 1293"/>
                <a:gd name="T77" fmla="*/ 1594 h 16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3" h="1602">
                  <a:moveTo>
                    <a:pt x="1264" y="1594"/>
                  </a:moveTo>
                  <a:cubicBezTo>
                    <a:pt x="1249" y="1594"/>
                    <a:pt x="1240" y="1602"/>
                    <a:pt x="1190" y="1601"/>
                  </a:cubicBezTo>
                  <a:cubicBezTo>
                    <a:pt x="1140" y="1600"/>
                    <a:pt x="1007" y="1596"/>
                    <a:pt x="966" y="1587"/>
                  </a:cubicBezTo>
                  <a:cubicBezTo>
                    <a:pt x="906" y="1582"/>
                    <a:pt x="976" y="1557"/>
                    <a:pt x="942" y="1549"/>
                  </a:cubicBezTo>
                  <a:cubicBezTo>
                    <a:pt x="908" y="1541"/>
                    <a:pt x="807" y="1541"/>
                    <a:pt x="764" y="1539"/>
                  </a:cubicBezTo>
                  <a:cubicBezTo>
                    <a:pt x="733" y="1532"/>
                    <a:pt x="715" y="1538"/>
                    <a:pt x="682" y="1535"/>
                  </a:cubicBezTo>
                  <a:cubicBezTo>
                    <a:pt x="649" y="1532"/>
                    <a:pt x="592" y="1524"/>
                    <a:pt x="564" y="1521"/>
                  </a:cubicBezTo>
                  <a:cubicBezTo>
                    <a:pt x="536" y="1519"/>
                    <a:pt x="544" y="1514"/>
                    <a:pt x="516" y="1515"/>
                  </a:cubicBezTo>
                  <a:cubicBezTo>
                    <a:pt x="488" y="1516"/>
                    <a:pt x="459" y="1529"/>
                    <a:pt x="394" y="1527"/>
                  </a:cubicBezTo>
                  <a:cubicBezTo>
                    <a:pt x="329" y="1525"/>
                    <a:pt x="182" y="1508"/>
                    <a:pt x="128" y="1503"/>
                  </a:cubicBezTo>
                  <a:cubicBezTo>
                    <a:pt x="80" y="1498"/>
                    <a:pt x="80" y="1501"/>
                    <a:pt x="68" y="1495"/>
                  </a:cubicBezTo>
                  <a:cubicBezTo>
                    <a:pt x="56" y="1489"/>
                    <a:pt x="59" y="1480"/>
                    <a:pt x="55" y="1466"/>
                  </a:cubicBezTo>
                  <a:cubicBezTo>
                    <a:pt x="0" y="1450"/>
                    <a:pt x="49" y="1516"/>
                    <a:pt x="46" y="1412"/>
                  </a:cubicBezTo>
                  <a:cubicBezTo>
                    <a:pt x="43" y="1308"/>
                    <a:pt x="34" y="1048"/>
                    <a:pt x="37" y="839"/>
                  </a:cubicBezTo>
                  <a:cubicBezTo>
                    <a:pt x="40" y="650"/>
                    <a:pt x="25" y="359"/>
                    <a:pt x="64" y="157"/>
                  </a:cubicBezTo>
                  <a:cubicBezTo>
                    <a:pt x="67" y="118"/>
                    <a:pt x="60" y="76"/>
                    <a:pt x="73" y="39"/>
                  </a:cubicBezTo>
                  <a:cubicBezTo>
                    <a:pt x="86" y="0"/>
                    <a:pt x="119" y="28"/>
                    <a:pt x="137" y="30"/>
                  </a:cubicBezTo>
                  <a:cubicBezTo>
                    <a:pt x="182" y="35"/>
                    <a:pt x="228" y="36"/>
                    <a:pt x="273" y="39"/>
                  </a:cubicBezTo>
                  <a:cubicBezTo>
                    <a:pt x="333" y="99"/>
                    <a:pt x="328" y="92"/>
                    <a:pt x="419" y="103"/>
                  </a:cubicBezTo>
                  <a:cubicBezTo>
                    <a:pt x="455" y="114"/>
                    <a:pt x="478" y="90"/>
                    <a:pt x="487" y="105"/>
                  </a:cubicBezTo>
                  <a:cubicBezTo>
                    <a:pt x="493" y="112"/>
                    <a:pt x="459" y="103"/>
                    <a:pt x="454" y="143"/>
                  </a:cubicBezTo>
                  <a:cubicBezTo>
                    <a:pt x="449" y="183"/>
                    <a:pt x="458" y="255"/>
                    <a:pt x="458" y="347"/>
                  </a:cubicBezTo>
                  <a:cubicBezTo>
                    <a:pt x="455" y="411"/>
                    <a:pt x="460" y="630"/>
                    <a:pt x="454" y="695"/>
                  </a:cubicBezTo>
                  <a:cubicBezTo>
                    <a:pt x="451" y="780"/>
                    <a:pt x="466" y="903"/>
                    <a:pt x="470" y="971"/>
                  </a:cubicBezTo>
                  <a:cubicBezTo>
                    <a:pt x="471" y="1025"/>
                    <a:pt x="460" y="988"/>
                    <a:pt x="458" y="1019"/>
                  </a:cubicBezTo>
                  <a:cubicBezTo>
                    <a:pt x="456" y="1050"/>
                    <a:pt x="456" y="1107"/>
                    <a:pt x="458" y="1155"/>
                  </a:cubicBezTo>
                  <a:cubicBezTo>
                    <a:pt x="452" y="1213"/>
                    <a:pt x="466" y="1266"/>
                    <a:pt x="469" y="1305"/>
                  </a:cubicBezTo>
                  <a:cubicBezTo>
                    <a:pt x="472" y="1344"/>
                    <a:pt x="467" y="1367"/>
                    <a:pt x="474" y="1388"/>
                  </a:cubicBezTo>
                  <a:cubicBezTo>
                    <a:pt x="481" y="1409"/>
                    <a:pt x="503" y="1426"/>
                    <a:pt x="514" y="1431"/>
                  </a:cubicBezTo>
                  <a:cubicBezTo>
                    <a:pt x="525" y="1436"/>
                    <a:pt x="507" y="1422"/>
                    <a:pt x="542" y="1419"/>
                  </a:cubicBezTo>
                  <a:cubicBezTo>
                    <a:pt x="573" y="1422"/>
                    <a:pt x="683" y="1408"/>
                    <a:pt x="726" y="1411"/>
                  </a:cubicBezTo>
                  <a:cubicBezTo>
                    <a:pt x="780" y="1410"/>
                    <a:pt x="821" y="1409"/>
                    <a:pt x="866" y="1411"/>
                  </a:cubicBezTo>
                  <a:cubicBezTo>
                    <a:pt x="911" y="1413"/>
                    <a:pt x="961" y="1417"/>
                    <a:pt x="994" y="1423"/>
                  </a:cubicBezTo>
                  <a:cubicBezTo>
                    <a:pt x="1027" y="1429"/>
                    <a:pt x="1048" y="1441"/>
                    <a:pt x="1065" y="1445"/>
                  </a:cubicBezTo>
                  <a:cubicBezTo>
                    <a:pt x="1082" y="1449"/>
                    <a:pt x="1069" y="1443"/>
                    <a:pt x="1099" y="1446"/>
                  </a:cubicBezTo>
                  <a:cubicBezTo>
                    <a:pt x="1129" y="1449"/>
                    <a:pt x="1216" y="1452"/>
                    <a:pt x="1246" y="1463"/>
                  </a:cubicBezTo>
                  <a:cubicBezTo>
                    <a:pt x="1275" y="1474"/>
                    <a:pt x="1275" y="1494"/>
                    <a:pt x="1282" y="1515"/>
                  </a:cubicBezTo>
                  <a:cubicBezTo>
                    <a:pt x="1289" y="1536"/>
                    <a:pt x="1293" y="1576"/>
                    <a:pt x="1290" y="1589"/>
                  </a:cubicBezTo>
                  <a:cubicBezTo>
                    <a:pt x="1287" y="1602"/>
                    <a:pt x="1279" y="1594"/>
                    <a:pt x="1264" y="1594"/>
                  </a:cubicBezTo>
                  <a:close/>
                </a:path>
              </a:pathLst>
            </a:custGeom>
            <a:solidFill>
              <a:srgbClr val="EDBA55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28" name="Freeform 20"/>
            <p:cNvSpPr>
              <a:spLocks/>
            </p:cNvSpPr>
            <p:nvPr/>
          </p:nvSpPr>
          <p:spPr bwMode="auto">
            <a:xfrm>
              <a:off x="4472" y="884"/>
              <a:ext cx="523" cy="1489"/>
            </a:xfrm>
            <a:custGeom>
              <a:avLst/>
              <a:gdLst>
                <a:gd name="T0" fmla="*/ 318 w 523"/>
                <a:gd name="T1" fmla="*/ 1407 h 1489"/>
                <a:gd name="T2" fmla="*/ 246 w 523"/>
                <a:gd name="T3" fmla="*/ 1343 h 1489"/>
                <a:gd name="T4" fmla="*/ 255 w 523"/>
                <a:gd name="T5" fmla="*/ 1316 h 1489"/>
                <a:gd name="T6" fmla="*/ 282 w 523"/>
                <a:gd name="T7" fmla="*/ 1280 h 1489"/>
                <a:gd name="T8" fmla="*/ 309 w 523"/>
                <a:gd name="T9" fmla="*/ 1271 h 1489"/>
                <a:gd name="T10" fmla="*/ 282 w 523"/>
                <a:gd name="T11" fmla="*/ 1253 h 1489"/>
                <a:gd name="T12" fmla="*/ 209 w 523"/>
                <a:gd name="T13" fmla="*/ 1243 h 1489"/>
                <a:gd name="T14" fmla="*/ 264 w 523"/>
                <a:gd name="T15" fmla="*/ 1180 h 1489"/>
                <a:gd name="T16" fmla="*/ 218 w 523"/>
                <a:gd name="T17" fmla="*/ 1153 h 1489"/>
                <a:gd name="T18" fmla="*/ 273 w 523"/>
                <a:gd name="T19" fmla="*/ 1107 h 1489"/>
                <a:gd name="T20" fmla="*/ 291 w 523"/>
                <a:gd name="T21" fmla="*/ 1025 h 1489"/>
                <a:gd name="T22" fmla="*/ 255 w 523"/>
                <a:gd name="T23" fmla="*/ 952 h 1489"/>
                <a:gd name="T24" fmla="*/ 264 w 523"/>
                <a:gd name="T25" fmla="*/ 925 h 1489"/>
                <a:gd name="T26" fmla="*/ 346 w 523"/>
                <a:gd name="T27" fmla="*/ 880 h 1489"/>
                <a:gd name="T28" fmla="*/ 346 w 523"/>
                <a:gd name="T29" fmla="*/ 807 h 1489"/>
                <a:gd name="T30" fmla="*/ 318 w 523"/>
                <a:gd name="T31" fmla="*/ 725 h 1489"/>
                <a:gd name="T32" fmla="*/ 337 w 523"/>
                <a:gd name="T33" fmla="*/ 589 h 1489"/>
                <a:gd name="T34" fmla="*/ 318 w 523"/>
                <a:gd name="T35" fmla="*/ 562 h 1489"/>
                <a:gd name="T36" fmla="*/ 337 w 523"/>
                <a:gd name="T37" fmla="*/ 543 h 1489"/>
                <a:gd name="T38" fmla="*/ 382 w 523"/>
                <a:gd name="T39" fmla="*/ 507 h 1489"/>
                <a:gd name="T40" fmla="*/ 400 w 523"/>
                <a:gd name="T41" fmla="*/ 334 h 1489"/>
                <a:gd name="T42" fmla="*/ 427 w 523"/>
                <a:gd name="T43" fmla="*/ 207 h 1489"/>
                <a:gd name="T44" fmla="*/ 446 w 523"/>
                <a:gd name="T45" fmla="*/ 207 h 1489"/>
                <a:gd name="T46" fmla="*/ 437 w 523"/>
                <a:gd name="T47" fmla="*/ 180 h 1489"/>
                <a:gd name="T48" fmla="*/ 464 w 523"/>
                <a:gd name="T49" fmla="*/ 96 h 1489"/>
                <a:gd name="T50" fmla="*/ 495 w 523"/>
                <a:gd name="T51" fmla="*/ 82 h 1489"/>
                <a:gd name="T52" fmla="*/ 297 w 523"/>
                <a:gd name="T53" fmla="*/ 57 h 1489"/>
                <a:gd name="T54" fmla="*/ 244 w 523"/>
                <a:gd name="T55" fmla="*/ 31 h 1489"/>
                <a:gd name="T56" fmla="*/ 102 w 523"/>
                <a:gd name="T57" fmla="*/ 1 h 1489"/>
                <a:gd name="T58" fmla="*/ 73 w 523"/>
                <a:gd name="T59" fmla="*/ 25 h 1489"/>
                <a:gd name="T60" fmla="*/ 73 w 523"/>
                <a:gd name="T61" fmla="*/ 89 h 1489"/>
                <a:gd name="T62" fmla="*/ 48 w 523"/>
                <a:gd name="T63" fmla="*/ 276 h 1489"/>
                <a:gd name="T64" fmla="*/ 55 w 523"/>
                <a:gd name="T65" fmla="*/ 580 h 1489"/>
                <a:gd name="T66" fmla="*/ 2 w 523"/>
                <a:gd name="T67" fmla="*/ 834 h 1489"/>
                <a:gd name="T68" fmla="*/ 42 w 523"/>
                <a:gd name="T69" fmla="*/ 921 h 1489"/>
                <a:gd name="T70" fmla="*/ 31 w 523"/>
                <a:gd name="T71" fmla="*/ 1356 h 1489"/>
                <a:gd name="T72" fmla="*/ 22 w 523"/>
                <a:gd name="T73" fmla="*/ 1473 h 1489"/>
                <a:gd name="T74" fmla="*/ 73 w 523"/>
                <a:gd name="T75" fmla="*/ 1453 h 1489"/>
                <a:gd name="T76" fmla="*/ 144 w 523"/>
                <a:gd name="T77" fmla="*/ 1452 h 1489"/>
                <a:gd name="T78" fmla="*/ 228 w 523"/>
                <a:gd name="T79" fmla="*/ 1432 h 1489"/>
                <a:gd name="T80" fmla="*/ 237 w 523"/>
                <a:gd name="T81" fmla="*/ 1407 h 1489"/>
                <a:gd name="T82" fmla="*/ 209 w 523"/>
                <a:gd name="T83" fmla="*/ 1416 h 1489"/>
                <a:gd name="T84" fmla="*/ 237 w 523"/>
                <a:gd name="T85" fmla="*/ 1425 h 1489"/>
                <a:gd name="T86" fmla="*/ 400 w 523"/>
                <a:gd name="T87" fmla="*/ 1398 h 1489"/>
                <a:gd name="T88" fmla="*/ 318 w 523"/>
                <a:gd name="T89" fmla="*/ 1407 h 1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23" h="1489">
                  <a:moveTo>
                    <a:pt x="318" y="1407"/>
                  </a:moveTo>
                  <a:cubicBezTo>
                    <a:pt x="282" y="1383"/>
                    <a:pt x="260" y="1387"/>
                    <a:pt x="246" y="1343"/>
                  </a:cubicBezTo>
                  <a:cubicBezTo>
                    <a:pt x="249" y="1334"/>
                    <a:pt x="248" y="1322"/>
                    <a:pt x="255" y="1316"/>
                  </a:cubicBezTo>
                  <a:cubicBezTo>
                    <a:pt x="294" y="1285"/>
                    <a:pt x="300" y="1334"/>
                    <a:pt x="282" y="1280"/>
                  </a:cubicBezTo>
                  <a:cubicBezTo>
                    <a:pt x="291" y="1277"/>
                    <a:pt x="309" y="1280"/>
                    <a:pt x="309" y="1271"/>
                  </a:cubicBezTo>
                  <a:cubicBezTo>
                    <a:pt x="309" y="1260"/>
                    <a:pt x="292" y="1256"/>
                    <a:pt x="282" y="1253"/>
                  </a:cubicBezTo>
                  <a:cubicBezTo>
                    <a:pt x="258" y="1246"/>
                    <a:pt x="233" y="1246"/>
                    <a:pt x="209" y="1243"/>
                  </a:cubicBezTo>
                  <a:cubicBezTo>
                    <a:pt x="221" y="1208"/>
                    <a:pt x="234" y="1200"/>
                    <a:pt x="264" y="1180"/>
                  </a:cubicBezTo>
                  <a:cubicBezTo>
                    <a:pt x="260" y="1179"/>
                    <a:pt x="215" y="1168"/>
                    <a:pt x="218" y="1153"/>
                  </a:cubicBezTo>
                  <a:cubicBezTo>
                    <a:pt x="221" y="1139"/>
                    <a:pt x="262" y="1114"/>
                    <a:pt x="273" y="1107"/>
                  </a:cubicBezTo>
                  <a:cubicBezTo>
                    <a:pt x="251" y="1063"/>
                    <a:pt x="250" y="1053"/>
                    <a:pt x="291" y="1025"/>
                  </a:cubicBezTo>
                  <a:cubicBezTo>
                    <a:pt x="248" y="1011"/>
                    <a:pt x="243" y="996"/>
                    <a:pt x="255" y="952"/>
                  </a:cubicBezTo>
                  <a:cubicBezTo>
                    <a:pt x="258" y="943"/>
                    <a:pt x="258" y="932"/>
                    <a:pt x="264" y="925"/>
                  </a:cubicBezTo>
                  <a:cubicBezTo>
                    <a:pt x="281" y="904"/>
                    <a:pt x="323" y="894"/>
                    <a:pt x="346" y="880"/>
                  </a:cubicBezTo>
                  <a:cubicBezTo>
                    <a:pt x="334" y="842"/>
                    <a:pt x="315" y="837"/>
                    <a:pt x="346" y="807"/>
                  </a:cubicBezTo>
                  <a:cubicBezTo>
                    <a:pt x="310" y="773"/>
                    <a:pt x="306" y="775"/>
                    <a:pt x="318" y="725"/>
                  </a:cubicBezTo>
                  <a:cubicBezTo>
                    <a:pt x="300" y="672"/>
                    <a:pt x="294" y="630"/>
                    <a:pt x="337" y="589"/>
                  </a:cubicBezTo>
                  <a:cubicBezTo>
                    <a:pt x="331" y="580"/>
                    <a:pt x="318" y="573"/>
                    <a:pt x="318" y="562"/>
                  </a:cubicBezTo>
                  <a:cubicBezTo>
                    <a:pt x="318" y="553"/>
                    <a:pt x="331" y="550"/>
                    <a:pt x="337" y="543"/>
                  </a:cubicBezTo>
                  <a:cubicBezTo>
                    <a:pt x="367" y="506"/>
                    <a:pt x="339" y="521"/>
                    <a:pt x="382" y="507"/>
                  </a:cubicBezTo>
                  <a:cubicBezTo>
                    <a:pt x="357" y="444"/>
                    <a:pt x="332" y="379"/>
                    <a:pt x="400" y="334"/>
                  </a:cubicBezTo>
                  <a:cubicBezTo>
                    <a:pt x="414" y="293"/>
                    <a:pt x="416" y="249"/>
                    <a:pt x="427" y="207"/>
                  </a:cubicBezTo>
                  <a:cubicBezTo>
                    <a:pt x="428" y="210"/>
                    <a:pt x="446" y="276"/>
                    <a:pt x="446" y="207"/>
                  </a:cubicBezTo>
                  <a:cubicBezTo>
                    <a:pt x="446" y="198"/>
                    <a:pt x="440" y="189"/>
                    <a:pt x="437" y="180"/>
                  </a:cubicBezTo>
                  <a:cubicBezTo>
                    <a:pt x="445" y="165"/>
                    <a:pt x="454" y="112"/>
                    <a:pt x="464" y="96"/>
                  </a:cubicBezTo>
                  <a:cubicBezTo>
                    <a:pt x="474" y="80"/>
                    <a:pt x="523" y="88"/>
                    <a:pt x="495" y="82"/>
                  </a:cubicBezTo>
                  <a:cubicBezTo>
                    <a:pt x="446" y="58"/>
                    <a:pt x="297" y="57"/>
                    <a:pt x="297" y="57"/>
                  </a:cubicBezTo>
                  <a:cubicBezTo>
                    <a:pt x="252" y="49"/>
                    <a:pt x="278" y="42"/>
                    <a:pt x="244" y="31"/>
                  </a:cubicBezTo>
                  <a:cubicBezTo>
                    <a:pt x="212" y="22"/>
                    <a:pt x="130" y="2"/>
                    <a:pt x="102" y="1"/>
                  </a:cubicBezTo>
                  <a:cubicBezTo>
                    <a:pt x="74" y="0"/>
                    <a:pt x="78" y="10"/>
                    <a:pt x="73" y="25"/>
                  </a:cubicBezTo>
                  <a:cubicBezTo>
                    <a:pt x="94" y="89"/>
                    <a:pt x="73" y="9"/>
                    <a:pt x="73" y="89"/>
                  </a:cubicBezTo>
                  <a:cubicBezTo>
                    <a:pt x="72" y="130"/>
                    <a:pt x="51" y="194"/>
                    <a:pt x="48" y="276"/>
                  </a:cubicBezTo>
                  <a:cubicBezTo>
                    <a:pt x="45" y="358"/>
                    <a:pt x="63" y="487"/>
                    <a:pt x="55" y="580"/>
                  </a:cubicBezTo>
                  <a:cubicBezTo>
                    <a:pt x="57" y="695"/>
                    <a:pt x="4" y="777"/>
                    <a:pt x="2" y="834"/>
                  </a:cubicBezTo>
                  <a:cubicBezTo>
                    <a:pt x="0" y="891"/>
                    <a:pt x="37" y="834"/>
                    <a:pt x="42" y="921"/>
                  </a:cubicBezTo>
                  <a:cubicBezTo>
                    <a:pt x="47" y="1008"/>
                    <a:pt x="34" y="1264"/>
                    <a:pt x="31" y="1356"/>
                  </a:cubicBezTo>
                  <a:cubicBezTo>
                    <a:pt x="28" y="1448"/>
                    <a:pt x="15" y="1457"/>
                    <a:pt x="22" y="1473"/>
                  </a:cubicBezTo>
                  <a:cubicBezTo>
                    <a:pt x="29" y="1489"/>
                    <a:pt x="53" y="1457"/>
                    <a:pt x="73" y="1453"/>
                  </a:cubicBezTo>
                  <a:cubicBezTo>
                    <a:pt x="89" y="1466"/>
                    <a:pt x="121" y="1461"/>
                    <a:pt x="144" y="1452"/>
                  </a:cubicBezTo>
                  <a:cubicBezTo>
                    <a:pt x="170" y="1449"/>
                    <a:pt x="213" y="1440"/>
                    <a:pt x="228" y="1432"/>
                  </a:cubicBezTo>
                  <a:cubicBezTo>
                    <a:pt x="237" y="1435"/>
                    <a:pt x="237" y="1397"/>
                    <a:pt x="237" y="1407"/>
                  </a:cubicBezTo>
                  <a:cubicBezTo>
                    <a:pt x="237" y="1417"/>
                    <a:pt x="209" y="1406"/>
                    <a:pt x="209" y="1416"/>
                  </a:cubicBezTo>
                  <a:cubicBezTo>
                    <a:pt x="209" y="1426"/>
                    <a:pt x="228" y="1422"/>
                    <a:pt x="237" y="1425"/>
                  </a:cubicBezTo>
                  <a:cubicBezTo>
                    <a:pt x="290" y="1407"/>
                    <a:pt x="347" y="1416"/>
                    <a:pt x="400" y="1398"/>
                  </a:cubicBezTo>
                  <a:cubicBezTo>
                    <a:pt x="355" y="1383"/>
                    <a:pt x="382" y="1386"/>
                    <a:pt x="318" y="1407"/>
                  </a:cubicBezTo>
                  <a:close/>
                </a:path>
              </a:pathLst>
            </a:custGeom>
            <a:solidFill>
              <a:srgbClr val="8E5F4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29" name="Freeform 21"/>
            <p:cNvSpPr>
              <a:spLocks/>
            </p:cNvSpPr>
            <p:nvPr/>
          </p:nvSpPr>
          <p:spPr bwMode="auto">
            <a:xfrm>
              <a:off x="1215" y="482"/>
              <a:ext cx="421" cy="627"/>
            </a:xfrm>
            <a:custGeom>
              <a:avLst/>
              <a:gdLst>
                <a:gd name="T0" fmla="*/ 394 w 421"/>
                <a:gd name="T1" fmla="*/ 627 h 627"/>
                <a:gd name="T2" fmla="*/ 376 w 421"/>
                <a:gd name="T3" fmla="*/ 600 h 627"/>
                <a:gd name="T4" fmla="*/ 405 w 421"/>
                <a:gd name="T5" fmla="*/ 591 h 627"/>
                <a:gd name="T6" fmla="*/ 390 w 421"/>
                <a:gd name="T7" fmla="*/ 601 h 627"/>
                <a:gd name="T8" fmla="*/ 365 w 421"/>
                <a:gd name="T9" fmla="*/ 559 h 627"/>
                <a:gd name="T10" fmla="*/ 294 w 421"/>
                <a:gd name="T11" fmla="*/ 464 h 627"/>
                <a:gd name="T12" fmla="*/ 230 w 421"/>
                <a:gd name="T13" fmla="*/ 391 h 627"/>
                <a:gd name="T14" fmla="*/ 158 w 421"/>
                <a:gd name="T15" fmla="*/ 300 h 627"/>
                <a:gd name="T16" fmla="*/ 130 w 421"/>
                <a:gd name="T17" fmla="*/ 254 h 627"/>
                <a:gd name="T18" fmla="*/ 121 w 421"/>
                <a:gd name="T19" fmla="*/ 227 h 627"/>
                <a:gd name="T20" fmla="*/ 85 w 421"/>
                <a:gd name="T21" fmla="*/ 173 h 627"/>
                <a:gd name="T22" fmla="*/ 3 w 421"/>
                <a:gd name="T23" fmla="*/ 127 h 627"/>
                <a:gd name="T24" fmla="*/ 12 w 421"/>
                <a:gd name="T25" fmla="*/ 82 h 627"/>
                <a:gd name="T26" fmla="*/ 67 w 421"/>
                <a:gd name="T27" fmla="*/ 73 h 627"/>
                <a:gd name="T28" fmla="*/ 367 w 421"/>
                <a:gd name="T29" fmla="*/ 18 h 627"/>
                <a:gd name="T30" fmla="*/ 377 w 421"/>
                <a:gd name="T31" fmla="*/ 6 h 627"/>
                <a:gd name="T32" fmla="*/ 393 w 421"/>
                <a:gd name="T33" fmla="*/ 42 h 627"/>
                <a:gd name="T34" fmla="*/ 385 w 421"/>
                <a:gd name="T35" fmla="*/ 186 h 627"/>
                <a:gd name="T36" fmla="*/ 389 w 421"/>
                <a:gd name="T37" fmla="*/ 382 h 627"/>
                <a:gd name="T38" fmla="*/ 407 w 421"/>
                <a:gd name="T39" fmla="*/ 543 h 627"/>
                <a:gd name="T40" fmla="*/ 394 w 421"/>
                <a:gd name="T41" fmla="*/ 627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21" h="627">
                  <a:moveTo>
                    <a:pt x="394" y="627"/>
                  </a:moveTo>
                  <a:cubicBezTo>
                    <a:pt x="388" y="618"/>
                    <a:pt x="381" y="610"/>
                    <a:pt x="376" y="600"/>
                  </a:cubicBezTo>
                  <a:cubicBezTo>
                    <a:pt x="372" y="592"/>
                    <a:pt x="410" y="599"/>
                    <a:pt x="405" y="591"/>
                  </a:cubicBezTo>
                  <a:cubicBezTo>
                    <a:pt x="406" y="584"/>
                    <a:pt x="408" y="622"/>
                    <a:pt x="390" y="601"/>
                  </a:cubicBezTo>
                  <a:cubicBezTo>
                    <a:pt x="383" y="596"/>
                    <a:pt x="381" y="582"/>
                    <a:pt x="365" y="559"/>
                  </a:cubicBezTo>
                  <a:cubicBezTo>
                    <a:pt x="349" y="536"/>
                    <a:pt x="316" y="492"/>
                    <a:pt x="294" y="464"/>
                  </a:cubicBezTo>
                  <a:cubicBezTo>
                    <a:pt x="247" y="393"/>
                    <a:pt x="257" y="445"/>
                    <a:pt x="230" y="391"/>
                  </a:cubicBezTo>
                  <a:cubicBezTo>
                    <a:pt x="212" y="354"/>
                    <a:pt x="199" y="314"/>
                    <a:pt x="158" y="300"/>
                  </a:cubicBezTo>
                  <a:cubicBezTo>
                    <a:pt x="127" y="217"/>
                    <a:pt x="171" y="323"/>
                    <a:pt x="130" y="254"/>
                  </a:cubicBezTo>
                  <a:cubicBezTo>
                    <a:pt x="125" y="246"/>
                    <a:pt x="126" y="235"/>
                    <a:pt x="121" y="227"/>
                  </a:cubicBezTo>
                  <a:cubicBezTo>
                    <a:pt x="110" y="208"/>
                    <a:pt x="105" y="181"/>
                    <a:pt x="85" y="173"/>
                  </a:cubicBezTo>
                  <a:cubicBezTo>
                    <a:pt x="56" y="162"/>
                    <a:pt x="3" y="127"/>
                    <a:pt x="3" y="127"/>
                  </a:cubicBezTo>
                  <a:cubicBezTo>
                    <a:pt x="6" y="112"/>
                    <a:pt x="0" y="92"/>
                    <a:pt x="12" y="82"/>
                  </a:cubicBezTo>
                  <a:cubicBezTo>
                    <a:pt x="26" y="70"/>
                    <a:pt x="49" y="78"/>
                    <a:pt x="67" y="73"/>
                  </a:cubicBezTo>
                  <a:cubicBezTo>
                    <a:pt x="167" y="47"/>
                    <a:pt x="263" y="27"/>
                    <a:pt x="367" y="18"/>
                  </a:cubicBezTo>
                  <a:cubicBezTo>
                    <a:pt x="421" y="9"/>
                    <a:pt x="369" y="0"/>
                    <a:pt x="377" y="6"/>
                  </a:cubicBezTo>
                  <a:cubicBezTo>
                    <a:pt x="381" y="10"/>
                    <a:pt x="392" y="12"/>
                    <a:pt x="393" y="42"/>
                  </a:cubicBezTo>
                  <a:cubicBezTo>
                    <a:pt x="394" y="72"/>
                    <a:pt x="386" y="129"/>
                    <a:pt x="385" y="186"/>
                  </a:cubicBezTo>
                  <a:cubicBezTo>
                    <a:pt x="384" y="243"/>
                    <a:pt x="385" y="323"/>
                    <a:pt x="389" y="382"/>
                  </a:cubicBezTo>
                  <a:cubicBezTo>
                    <a:pt x="393" y="441"/>
                    <a:pt x="406" y="502"/>
                    <a:pt x="407" y="543"/>
                  </a:cubicBezTo>
                  <a:cubicBezTo>
                    <a:pt x="408" y="584"/>
                    <a:pt x="397" y="610"/>
                    <a:pt x="394" y="627"/>
                  </a:cubicBezTo>
                  <a:close/>
                </a:path>
              </a:pathLst>
            </a:custGeom>
            <a:solidFill>
              <a:srgbClr val="6633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30" name="Freeform 22"/>
            <p:cNvSpPr>
              <a:spLocks/>
            </p:cNvSpPr>
            <p:nvPr/>
          </p:nvSpPr>
          <p:spPr bwMode="auto">
            <a:xfrm>
              <a:off x="28" y="278"/>
              <a:ext cx="1581" cy="326"/>
            </a:xfrm>
            <a:custGeom>
              <a:avLst/>
              <a:gdLst>
                <a:gd name="T0" fmla="*/ 1581 w 1581"/>
                <a:gd name="T1" fmla="*/ 222 h 326"/>
                <a:gd name="T2" fmla="*/ 1435 w 1581"/>
                <a:gd name="T3" fmla="*/ 258 h 326"/>
                <a:gd name="T4" fmla="*/ 1368 w 1581"/>
                <a:gd name="T5" fmla="*/ 284 h 326"/>
                <a:gd name="T6" fmla="*/ 1194 w 1581"/>
                <a:gd name="T7" fmla="*/ 320 h 326"/>
                <a:gd name="T8" fmla="*/ 1148 w 1581"/>
                <a:gd name="T9" fmla="*/ 320 h 326"/>
                <a:gd name="T10" fmla="*/ 986 w 1581"/>
                <a:gd name="T11" fmla="*/ 286 h 326"/>
                <a:gd name="T12" fmla="*/ 806 w 1581"/>
                <a:gd name="T13" fmla="*/ 262 h 326"/>
                <a:gd name="T14" fmla="*/ 552 w 1581"/>
                <a:gd name="T15" fmla="*/ 236 h 326"/>
                <a:gd name="T16" fmla="*/ 484 w 1581"/>
                <a:gd name="T17" fmla="*/ 220 h 326"/>
                <a:gd name="T18" fmla="*/ 424 w 1581"/>
                <a:gd name="T19" fmla="*/ 220 h 326"/>
                <a:gd name="T20" fmla="*/ 126 w 1581"/>
                <a:gd name="T21" fmla="*/ 180 h 326"/>
                <a:gd name="T22" fmla="*/ 76 w 1581"/>
                <a:gd name="T23" fmla="*/ 186 h 326"/>
                <a:gd name="T24" fmla="*/ 36 w 1581"/>
                <a:gd name="T25" fmla="*/ 177 h 326"/>
                <a:gd name="T26" fmla="*/ 8 w 1581"/>
                <a:gd name="T27" fmla="*/ 167 h 326"/>
                <a:gd name="T28" fmla="*/ 4 w 1581"/>
                <a:gd name="T29" fmla="*/ 88 h 326"/>
                <a:gd name="T30" fmla="*/ 12 w 1581"/>
                <a:gd name="T31" fmla="*/ 14 h 326"/>
                <a:gd name="T32" fmla="*/ 18 w 1581"/>
                <a:gd name="T33" fmla="*/ 22 h 326"/>
                <a:gd name="T34" fmla="*/ 302 w 1581"/>
                <a:gd name="T35" fmla="*/ 26 h 326"/>
                <a:gd name="T36" fmla="*/ 430 w 1581"/>
                <a:gd name="T37" fmla="*/ 42 h 326"/>
                <a:gd name="T38" fmla="*/ 508 w 1581"/>
                <a:gd name="T39" fmla="*/ 67 h 326"/>
                <a:gd name="T40" fmla="*/ 588 w 1581"/>
                <a:gd name="T41" fmla="*/ 56 h 326"/>
                <a:gd name="T42" fmla="*/ 636 w 1581"/>
                <a:gd name="T43" fmla="*/ 86 h 326"/>
                <a:gd name="T44" fmla="*/ 664 w 1581"/>
                <a:gd name="T45" fmla="*/ 88 h 326"/>
                <a:gd name="T46" fmla="*/ 845 w 1581"/>
                <a:gd name="T47" fmla="*/ 104 h 326"/>
                <a:gd name="T48" fmla="*/ 1076 w 1581"/>
                <a:gd name="T49" fmla="*/ 142 h 326"/>
                <a:gd name="T50" fmla="*/ 1198 w 1581"/>
                <a:gd name="T51" fmla="*/ 156 h 326"/>
                <a:gd name="T52" fmla="*/ 1324 w 1581"/>
                <a:gd name="T53" fmla="*/ 170 h 326"/>
                <a:gd name="T54" fmla="*/ 1472 w 1581"/>
                <a:gd name="T55" fmla="*/ 195 h 326"/>
                <a:gd name="T56" fmla="*/ 1581 w 1581"/>
                <a:gd name="T57" fmla="*/ 222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581" h="326">
                  <a:moveTo>
                    <a:pt x="1581" y="222"/>
                  </a:moveTo>
                  <a:cubicBezTo>
                    <a:pt x="1532" y="227"/>
                    <a:pt x="1473" y="222"/>
                    <a:pt x="1435" y="258"/>
                  </a:cubicBezTo>
                  <a:cubicBezTo>
                    <a:pt x="1387" y="246"/>
                    <a:pt x="1415" y="268"/>
                    <a:pt x="1368" y="284"/>
                  </a:cubicBezTo>
                  <a:cubicBezTo>
                    <a:pt x="1326" y="293"/>
                    <a:pt x="1230" y="315"/>
                    <a:pt x="1194" y="320"/>
                  </a:cubicBezTo>
                  <a:cubicBezTo>
                    <a:pt x="1157" y="326"/>
                    <a:pt x="1183" y="326"/>
                    <a:pt x="1148" y="320"/>
                  </a:cubicBezTo>
                  <a:cubicBezTo>
                    <a:pt x="1113" y="314"/>
                    <a:pt x="1043" y="296"/>
                    <a:pt x="986" y="286"/>
                  </a:cubicBezTo>
                  <a:cubicBezTo>
                    <a:pt x="929" y="276"/>
                    <a:pt x="878" y="270"/>
                    <a:pt x="806" y="262"/>
                  </a:cubicBezTo>
                  <a:cubicBezTo>
                    <a:pt x="777" y="259"/>
                    <a:pt x="581" y="237"/>
                    <a:pt x="552" y="236"/>
                  </a:cubicBezTo>
                  <a:cubicBezTo>
                    <a:pt x="516" y="231"/>
                    <a:pt x="499" y="219"/>
                    <a:pt x="484" y="220"/>
                  </a:cubicBezTo>
                  <a:cubicBezTo>
                    <a:pt x="463" y="217"/>
                    <a:pt x="484" y="227"/>
                    <a:pt x="424" y="220"/>
                  </a:cubicBezTo>
                  <a:cubicBezTo>
                    <a:pt x="314" y="183"/>
                    <a:pt x="241" y="189"/>
                    <a:pt x="126" y="180"/>
                  </a:cubicBezTo>
                  <a:cubicBezTo>
                    <a:pt x="62" y="172"/>
                    <a:pt x="91" y="186"/>
                    <a:pt x="76" y="186"/>
                  </a:cubicBezTo>
                  <a:cubicBezTo>
                    <a:pt x="61" y="186"/>
                    <a:pt x="47" y="180"/>
                    <a:pt x="36" y="177"/>
                  </a:cubicBezTo>
                  <a:cubicBezTo>
                    <a:pt x="27" y="174"/>
                    <a:pt x="8" y="167"/>
                    <a:pt x="8" y="167"/>
                  </a:cubicBezTo>
                  <a:cubicBezTo>
                    <a:pt x="0" y="152"/>
                    <a:pt x="3" y="113"/>
                    <a:pt x="4" y="88"/>
                  </a:cubicBezTo>
                  <a:cubicBezTo>
                    <a:pt x="5" y="63"/>
                    <a:pt x="10" y="25"/>
                    <a:pt x="12" y="14"/>
                  </a:cubicBezTo>
                  <a:cubicBezTo>
                    <a:pt x="18" y="0"/>
                    <a:pt x="2" y="21"/>
                    <a:pt x="18" y="22"/>
                  </a:cubicBezTo>
                  <a:cubicBezTo>
                    <a:pt x="67" y="26"/>
                    <a:pt x="233" y="23"/>
                    <a:pt x="302" y="26"/>
                  </a:cubicBezTo>
                  <a:cubicBezTo>
                    <a:pt x="371" y="29"/>
                    <a:pt x="396" y="35"/>
                    <a:pt x="430" y="42"/>
                  </a:cubicBezTo>
                  <a:cubicBezTo>
                    <a:pt x="540" y="64"/>
                    <a:pt x="460" y="19"/>
                    <a:pt x="508" y="67"/>
                  </a:cubicBezTo>
                  <a:cubicBezTo>
                    <a:pt x="524" y="76"/>
                    <a:pt x="567" y="53"/>
                    <a:pt x="588" y="56"/>
                  </a:cubicBezTo>
                  <a:cubicBezTo>
                    <a:pt x="609" y="59"/>
                    <a:pt x="623" y="81"/>
                    <a:pt x="636" y="86"/>
                  </a:cubicBezTo>
                  <a:cubicBezTo>
                    <a:pt x="645" y="91"/>
                    <a:pt x="629" y="85"/>
                    <a:pt x="664" y="88"/>
                  </a:cubicBezTo>
                  <a:cubicBezTo>
                    <a:pt x="699" y="91"/>
                    <a:pt x="776" y="95"/>
                    <a:pt x="845" y="104"/>
                  </a:cubicBezTo>
                  <a:cubicBezTo>
                    <a:pt x="918" y="112"/>
                    <a:pt x="996" y="131"/>
                    <a:pt x="1076" y="142"/>
                  </a:cubicBezTo>
                  <a:cubicBezTo>
                    <a:pt x="1135" y="151"/>
                    <a:pt x="1157" y="151"/>
                    <a:pt x="1198" y="156"/>
                  </a:cubicBezTo>
                  <a:cubicBezTo>
                    <a:pt x="1239" y="161"/>
                    <a:pt x="1278" y="164"/>
                    <a:pt x="1324" y="170"/>
                  </a:cubicBezTo>
                  <a:cubicBezTo>
                    <a:pt x="1376" y="210"/>
                    <a:pt x="1410" y="183"/>
                    <a:pt x="1472" y="195"/>
                  </a:cubicBezTo>
                  <a:cubicBezTo>
                    <a:pt x="1501" y="201"/>
                    <a:pt x="1558" y="199"/>
                    <a:pt x="1581" y="222"/>
                  </a:cubicBezTo>
                  <a:close/>
                </a:path>
              </a:pathLst>
            </a:custGeom>
            <a:solidFill>
              <a:srgbClr val="6633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31" name="Freeform 23"/>
            <p:cNvSpPr>
              <a:spLocks/>
            </p:cNvSpPr>
            <p:nvPr/>
          </p:nvSpPr>
          <p:spPr bwMode="auto">
            <a:xfrm>
              <a:off x="2280" y="152"/>
              <a:ext cx="3410" cy="416"/>
            </a:xfrm>
            <a:custGeom>
              <a:avLst/>
              <a:gdLst>
                <a:gd name="T0" fmla="*/ 3410 w 3410"/>
                <a:gd name="T1" fmla="*/ 39 h 416"/>
                <a:gd name="T2" fmla="*/ 3110 w 3410"/>
                <a:gd name="T3" fmla="*/ 93 h 416"/>
                <a:gd name="T4" fmla="*/ 3019 w 3410"/>
                <a:gd name="T5" fmla="*/ 121 h 416"/>
                <a:gd name="T6" fmla="*/ 2938 w 3410"/>
                <a:gd name="T7" fmla="*/ 148 h 416"/>
                <a:gd name="T8" fmla="*/ 2447 w 3410"/>
                <a:gd name="T9" fmla="*/ 266 h 416"/>
                <a:gd name="T10" fmla="*/ 2147 w 3410"/>
                <a:gd name="T11" fmla="*/ 321 h 416"/>
                <a:gd name="T12" fmla="*/ 2001 w 3410"/>
                <a:gd name="T13" fmla="*/ 357 h 416"/>
                <a:gd name="T14" fmla="*/ 1892 w 3410"/>
                <a:gd name="T15" fmla="*/ 375 h 416"/>
                <a:gd name="T16" fmla="*/ 1620 w 3410"/>
                <a:gd name="T17" fmla="*/ 321 h 416"/>
                <a:gd name="T18" fmla="*/ 1374 w 3410"/>
                <a:gd name="T19" fmla="*/ 266 h 416"/>
                <a:gd name="T20" fmla="*/ 1129 w 3410"/>
                <a:gd name="T21" fmla="*/ 203 h 416"/>
                <a:gd name="T22" fmla="*/ 920 w 3410"/>
                <a:gd name="T23" fmla="*/ 157 h 416"/>
                <a:gd name="T24" fmla="*/ 947 w 3410"/>
                <a:gd name="T25" fmla="*/ 148 h 416"/>
                <a:gd name="T26" fmla="*/ 1147 w 3410"/>
                <a:gd name="T27" fmla="*/ 184 h 416"/>
                <a:gd name="T28" fmla="*/ 1283 w 3410"/>
                <a:gd name="T29" fmla="*/ 248 h 416"/>
                <a:gd name="T30" fmla="*/ 1229 w 3410"/>
                <a:gd name="T31" fmla="*/ 239 h 416"/>
                <a:gd name="T32" fmla="*/ 1147 w 3410"/>
                <a:gd name="T33" fmla="*/ 212 h 416"/>
                <a:gd name="T34" fmla="*/ 838 w 3410"/>
                <a:gd name="T35" fmla="*/ 166 h 416"/>
                <a:gd name="T36" fmla="*/ 520 w 3410"/>
                <a:gd name="T37" fmla="*/ 112 h 416"/>
                <a:gd name="T38" fmla="*/ 256 w 3410"/>
                <a:gd name="T39" fmla="*/ 57 h 416"/>
                <a:gd name="T40" fmla="*/ 0 w 3410"/>
                <a:gd name="T41" fmla="*/ 0 h 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10" h="416">
                  <a:moveTo>
                    <a:pt x="3410" y="39"/>
                  </a:moveTo>
                  <a:cubicBezTo>
                    <a:pt x="3317" y="85"/>
                    <a:pt x="3208" y="61"/>
                    <a:pt x="3110" y="93"/>
                  </a:cubicBezTo>
                  <a:cubicBezTo>
                    <a:pt x="3072" y="133"/>
                    <a:pt x="3109" y="102"/>
                    <a:pt x="3019" y="121"/>
                  </a:cubicBezTo>
                  <a:cubicBezTo>
                    <a:pt x="2991" y="127"/>
                    <a:pt x="2966" y="145"/>
                    <a:pt x="2938" y="148"/>
                  </a:cubicBezTo>
                  <a:cubicBezTo>
                    <a:pt x="2843" y="172"/>
                    <a:pt x="2579" y="237"/>
                    <a:pt x="2447" y="266"/>
                  </a:cubicBezTo>
                  <a:cubicBezTo>
                    <a:pt x="2409" y="304"/>
                    <a:pt x="2199" y="311"/>
                    <a:pt x="2147" y="321"/>
                  </a:cubicBezTo>
                  <a:cubicBezTo>
                    <a:pt x="2100" y="353"/>
                    <a:pt x="2059" y="351"/>
                    <a:pt x="2001" y="357"/>
                  </a:cubicBezTo>
                  <a:cubicBezTo>
                    <a:pt x="1962" y="416"/>
                    <a:pt x="1949" y="384"/>
                    <a:pt x="1892" y="375"/>
                  </a:cubicBezTo>
                  <a:cubicBezTo>
                    <a:pt x="1800" y="360"/>
                    <a:pt x="1712" y="336"/>
                    <a:pt x="1620" y="321"/>
                  </a:cubicBezTo>
                  <a:cubicBezTo>
                    <a:pt x="1538" y="281"/>
                    <a:pt x="1465" y="273"/>
                    <a:pt x="1374" y="266"/>
                  </a:cubicBezTo>
                  <a:cubicBezTo>
                    <a:pt x="1291" y="246"/>
                    <a:pt x="1213" y="215"/>
                    <a:pt x="1129" y="203"/>
                  </a:cubicBezTo>
                  <a:cubicBezTo>
                    <a:pt x="1049" y="175"/>
                    <a:pt x="1007" y="165"/>
                    <a:pt x="920" y="157"/>
                  </a:cubicBezTo>
                  <a:cubicBezTo>
                    <a:pt x="863" y="146"/>
                    <a:pt x="763" y="131"/>
                    <a:pt x="947" y="148"/>
                  </a:cubicBezTo>
                  <a:cubicBezTo>
                    <a:pt x="1014" y="165"/>
                    <a:pt x="1079" y="171"/>
                    <a:pt x="1147" y="184"/>
                  </a:cubicBezTo>
                  <a:cubicBezTo>
                    <a:pt x="1195" y="233"/>
                    <a:pt x="1208" y="248"/>
                    <a:pt x="1283" y="248"/>
                  </a:cubicBezTo>
                  <a:cubicBezTo>
                    <a:pt x="1301" y="248"/>
                    <a:pt x="1247" y="243"/>
                    <a:pt x="1229" y="239"/>
                  </a:cubicBezTo>
                  <a:cubicBezTo>
                    <a:pt x="1201" y="232"/>
                    <a:pt x="1175" y="217"/>
                    <a:pt x="1147" y="212"/>
                  </a:cubicBezTo>
                  <a:cubicBezTo>
                    <a:pt x="1044" y="195"/>
                    <a:pt x="941" y="181"/>
                    <a:pt x="838" y="166"/>
                  </a:cubicBezTo>
                  <a:cubicBezTo>
                    <a:pt x="735" y="132"/>
                    <a:pt x="628" y="124"/>
                    <a:pt x="520" y="112"/>
                  </a:cubicBezTo>
                  <a:cubicBezTo>
                    <a:pt x="423" y="94"/>
                    <a:pt x="321" y="71"/>
                    <a:pt x="256" y="57"/>
                  </a:cubicBezTo>
                  <a:cubicBezTo>
                    <a:pt x="228" y="38"/>
                    <a:pt x="53" y="12"/>
                    <a:pt x="0" y="0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32" name="Freeform 24"/>
            <p:cNvSpPr>
              <a:spLocks/>
            </p:cNvSpPr>
            <p:nvPr/>
          </p:nvSpPr>
          <p:spPr bwMode="auto">
            <a:xfrm>
              <a:off x="4127" y="564"/>
              <a:ext cx="118" cy="2745"/>
            </a:xfrm>
            <a:custGeom>
              <a:avLst/>
              <a:gdLst>
                <a:gd name="T0" fmla="*/ 118 w 118"/>
                <a:gd name="T1" fmla="*/ 0 h 2745"/>
                <a:gd name="T2" fmla="*/ 109 w 118"/>
                <a:gd name="T3" fmla="*/ 354 h 2745"/>
                <a:gd name="T4" fmla="*/ 91 w 118"/>
                <a:gd name="T5" fmla="*/ 409 h 2745"/>
                <a:gd name="T6" fmla="*/ 82 w 118"/>
                <a:gd name="T7" fmla="*/ 900 h 2745"/>
                <a:gd name="T8" fmla="*/ 118 w 118"/>
                <a:gd name="T9" fmla="*/ 1172 h 2745"/>
                <a:gd name="T10" fmla="*/ 109 w 118"/>
                <a:gd name="T11" fmla="*/ 1209 h 2745"/>
                <a:gd name="T12" fmla="*/ 82 w 118"/>
                <a:gd name="T13" fmla="*/ 1254 h 2745"/>
                <a:gd name="T14" fmla="*/ 73 w 118"/>
                <a:gd name="T15" fmla="*/ 1854 h 2745"/>
                <a:gd name="T16" fmla="*/ 63 w 118"/>
                <a:gd name="T17" fmla="*/ 1954 h 2745"/>
                <a:gd name="T18" fmla="*/ 45 w 118"/>
                <a:gd name="T19" fmla="*/ 2009 h 2745"/>
                <a:gd name="T20" fmla="*/ 18 w 118"/>
                <a:gd name="T21" fmla="*/ 2482 h 2745"/>
                <a:gd name="T22" fmla="*/ 0 w 118"/>
                <a:gd name="T23" fmla="*/ 2745 h 2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8" h="2745">
                  <a:moveTo>
                    <a:pt x="118" y="0"/>
                  </a:moveTo>
                  <a:cubicBezTo>
                    <a:pt x="115" y="118"/>
                    <a:pt x="117" y="236"/>
                    <a:pt x="109" y="354"/>
                  </a:cubicBezTo>
                  <a:cubicBezTo>
                    <a:pt x="108" y="373"/>
                    <a:pt x="91" y="409"/>
                    <a:pt x="91" y="409"/>
                  </a:cubicBezTo>
                  <a:cubicBezTo>
                    <a:pt x="84" y="573"/>
                    <a:pt x="98" y="737"/>
                    <a:pt x="82" y="900"/>
                  </a:cubicBezTo>
                  <a:cubicBezTo>
                    <a:pt x="87" y="995"/>
                    <a:pt x="76" y="1087"/>
                    <a:pt x="118" y="1172"/>
                  </a:cubicBezTo>
                  <a:cubicBezTo>
                    <a:pt x="115" y="1184"/>
                    <a:pt x="114" y="1197"/>
                    <a:pt x="109" y="1209"/>
                  </a:cubicBezTo>
                  <a:cubicBezTo>
                    <a:pt x="102" y="1225"/>
                    <a:pt x="83" y="1237"/>
                    <a:pt x="82" y="1254"/>
                  </a:cubicBezTo>
                  <a:cubicBezTo>
                    <a:pt x="71" y="1454"/>
                    <a:pt x="78" y="1654"/>
                    <a:pt x="73" y="1854"/>
                  </a:cubicBezTo>
                  <a:cubicBezTo>
                    <a:pt x="72" y="1887"/>
                    <a:pt x="69" y="1921"/>
                    <a:pt x="63" y="1954"/>
                  </a:cubicBezTo>
                  <a:cubicBezTo>
                    <a:pt x="60" y="1973"/>
                    <a:pt x="45" y="2009"/>
                    <a:pt x="45" y="2009"/>
                  </a:cubicBezTo>
                  <a:cubicBezTo>
                    <a:pt x="43" y="2094"/>
                    <a:pt x="60" y="2350"/>
                    <a:pt x="18" y="2482"/>
                  </a:cubicBezTo>
                  <a:cubicBezTo>
                    <a:pt x="4" y="2582"/>
                    <a:pt x="0" y="2630"/>
                    <a:pt x="0" y="2745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33" name="Freeform 25"/>
            <p:cNvSpPr>
              <a:spLocks/>
            </p:cNvSpPr>
            <p:nvPr/>
          </p:nvSpPr>
          <p:spPr bwMode="auto">
            <a:xfrm>
              <a:off x="4554" y="673"/>
              <a:ext cx="1203" cy="297"/>
            </a:xfrm>
            <a:custGeom>
              <a:avLst/>
              <a:gdLst>
                <a:gd name="T0" fmla="*/ 1198 w 1203"/>
                <a:gd name="T1" fmla="*/ 27 h 297"/>
                <a:gd name="T2" fmla="*/ 1160 w 1203"/>
                <a:gd name="T3" fmla="*/ 31 h 297"/>
                <a:gd name="T4" fmla="*/ 1101 w 1203"/>
                <a:gd name="T5" fmla="*/ 32 h 297"/>
                <a:gd name="T6" fmla="*/ 1034 w 1203"/>
                <a:gd name="T7" fmla="*/ 50 h 297"/>
                <a:gd name="T8" fmla="*/ 995 w 1203"/>
                <a:gd name="T9" fmla="*/ 37 h 297"/>
                <a:gd name="T10" fmla="*/ 950 w 1203"/>
                <a:gd name="T11" fmla="*/ 77 h 297"/>
                <a:gd name="T12" fmla="*/ 887 w 1203"/>
                <a:gd name="T13" fmla="*/ 85 h 297"/>
                <a:gd name="T14" fmla="*/ 848 w 1203"/>
                <a:gd name="T15" fmla="*/ 73 h 297"/>
                <a:gd name="T16" fmla="*/ 737 w 1203"/>
                <a:gd name="T17" fmla="*/ 89 h 297"/>
                <a:gd name="T18" fmla="*/ 659 w 1203"/>
                <a:gd name="T19" fmla="*/ 104 h 297"/>
                <a:gd name="T20" fmla="*/ 515 w 1203"/>
                <a:gd name="T21" fmla="*/ 119 h 297"/>
                <a:gd name="T22" fmla="*/ 372 w 1203"/>
                <a:gd name="T23" fmla="*/ 139 h 297"/>
                <a:gd name="T24" fmla="*/ 327 w 1203"/>
                <a:gd name="T25" fmla="*/ 151 h 297"/>
                <a:gd name="T26" fmla="*/ 245 w 1203"/>
                <a:gd name="T27" fmla="*/ 164 h 297"/>
                <a:gd name="T28" fmla="*/ 122 w 1203"/>
                <a:gd name="T29" fmla="*/ 194 h 297"/>
                <a:gd name="T30" fmla="*/ 5 w 1203"/>
                <a:gd name="T31" fmla="*/ 215 h 297"/>
                <a:gd name="T32" fmla="*/ 153 w 1203"/>
                <a:gd name="T33" fmla="*/ 235 h 297"/>
                <a:gd name="T34" fmla="*/ 195 w 1203"/>
                <a:gd name="T35" fmla="*/ 265 h 297"/>
                <a:gd name="T36" fmla="*/ 273 w 1203"/>
                <a:gd name="T37" fmla="*/ 282 h 297"/>
                <a:gd name="T38" fmla="*/ 398 w 1203"/>
                <a:gd name="T39" fmla="*/ 296 h 297"/>
                <a:gd name="T40" fmla="*/ 418 w 1203"/>
                <a:gd name="T41" fmla="*/ 291 h 297"/>
                <a:gd name="T42" fmla="*/ 488 w 1203"/>
                <a:gd name="T43" fmla="*/ 295 h 297"/>
                <a:gd name="T44" fmla="*/ 488 w 1203"/>
                <a:gd name="T45" fmla="*/ 277 h 297"/>
                <a:gd name="T46" fmla="*/ 561 w 1203"/>
                <a:gd name="T47" fmla="*/ 275 h 297"/>
                <a:gd name="T48" fmla="*/ 600 w 1203"/>
                <a:gd name="T49" fmla="*/ 263 h 297"/>
                <a:gd name="T50" fmla="*/ 702 w 1203"/>
                <a:gd name="T51" fmla="*/ 263 h 297"/>
                <a:gd name="T52" fmla="*/ 893 w 1203"/>
                <a:gd name="T53" fmla="*/ 239 h 297"/>
                <a:gd name="T54" fmla="*/ 1000 w 1203"/>
                <a:gd name="T55" fmla="*/ 237 h 297"/>
                <a:gd name="T56" fmla="*/ 1048 w 1203"/>
                <a:gd name="T57" fmla="*/ 221 h 297"/>
                <a:gd name="T58" fmla="*/ 1118 w 1203"/>
                <a:gd name="T59" fmla="*/ 213 h 297"/>
                <a:gd name="T60" fmla="*/ 1184 w 1203"/>
                <a:gd name="T61" fmla="*/ 211 h 297"/>
                <a:gd name="T62" fmla="*/ 1200 w 1203"/>
                <a:gd name="T63" fmla="*/ 177 h 297"/>
                <a:gd name="T64" fmla="*/ 1198 w 1203"/>
                <a:gd name="T65" fmla="*/ 43 h 297"/>
                <a:gd name="T66" fmla="*/ 1198 w 1203"/>
                <a:gd name="T67" fmla="*/ 27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203" h="297">
                  <a:moveTo>
                    <a:pt x="1198" y="27"/>
                  </a:moveTo>
                  <a:cubicBezTo>
                    <a:pt x="1193" y="0"/>
                    <a:pt x="1176" y="30"/>
                    <a:pt x="1160" y="31"/>
                  </a:cubicBezTo>
                  <a:cubicBezTo>
                    <a:pt x="1144" y="32"/>
                    <a:pt x="1122" y="29"/>
                    <a:pt x="1101" y="32"/>
                  </a:cubicBezTo>
                  <a:cubicBezTo>
                    <a:pt x="1080" y="35"/>
                    <a:pt x="1052" y="49"/>
                    <a:pt x="1034" y="50"/>
                  </a:cubicBezTo>
                  <a:cubicBezTo>
                    <a:pt x="1006" y="60"/>
                    <a:pt x="1009" y="33"/>
                    <a:pt x="995" y="37"/>
                  </a:cubicBezTo>
                  <a:cubicBezTo>
                    <a:pt x="981" y="41"/>
                    <a:pt x="968" y="69"/>
                    <a:pt x="950" y="77"/>
                  </a:cubicBezTo>
                  <a:cubicBezTo>
                    <a:pt x="932" y="85"/>
                    <a:pt x="904" y="86"/>
                    <a:pt x="887" y="85"/>
                  </a:cubicBezTo>
                  <a:cubicBezTo>
                    <a:pt x="870" y="84"/>
                    <a:pt x="873" y="72"/>
                    <a:pt x="848" y="73"/>
                  </a:cubicBezTo>
                  <a:cubicBezTo>
                    <a:pt x="823" y="74"/>
                    <a:pt x="768" y="84"/>
                    <a:pt x="737" y="89"/>
                  </a:cubicBezTo>
                  <a:cubicBezTo>
                    <a:pt x="706" y="94"/>
                    <a:pt x="696" y="99"/>
                    <a:pt x="659" y="104"/>
                  </a:cubicBezTo>
                  <a:cubicBezTo>
                    <a:pt x="622" y="109"/>
                    <a:pt x="563" y="113"/>
                    <a:pt x="515" y="119"/>
                  </a:cubicBezTo>
                  <a:cubicBezTo>
                    <a:pt x="467" y="125"/>
                    <a:pt x="403" y="134"/>
                    <a:pt x="372" y="139"/>
                  </a:cubicBezTo>
                  <a:cubicBezTo>
                    <a:pt x="341" y="144"/>
                    <a:pt x="348" y="147"/>
                    <a:pt x="327" y="151"/>
                  </a:cubicBezTo>
                  <a:cubicBezTo>
                    <a:pt x="306" y="155"/>
                    <a:pt x="279" y="157"/>
                    <a:pt x="245" y="164"/>
                  </a:cubicBezTo>
                  <a:cubicBezTo>
                    <a:pt x="210" y="170"/>
                    <a:pt x="162" y="186"/>
                    <a:pt x="122" y="194"/>
                  </a:cubicBezTo>
                  <a:cubicBezTo>
                    <a:pt x="82" y="202"/>
                    <a:pt x="0" y="208"/>
                    <a:pt x="5" y="215"/>
                  </a:cubicBezTo>
                  <a:cubicBezTo>
                    <a:pt x="10" y="222"/>
                    <a:pt x="121" y="227"/>
                    <a:pt x="153" y="235"/>
                  </a:cubicBezTo>
                  <a:cubicBezTo>
                    <a:pt x="185" y="243"/>
                    <a:pt x="175" y="257"/>
                    <a:pt x="195" y="265"/>
                  </a:cubicBezTo>
                  <a:cubicBezTo>
                    <a:pt x="243" y="275"/>
                    <a:pt x="273" y="282"/>
                    <a:pt x="273" y="282"/>
                  </a:cubicBezTo>
                  <a:cubicBezTo>
                    <a:pt x="314" y="287"/>
                    <a:pt x="374" y="295"/>
                    <a:pt x="398" y="296"/>
                  </a:cubicBezTo>
                  <a:cubicBezTo>
                    <a:pt x="422" y="297"/>
                    <a:pt x="403" y="291"/>
                    <a:pt x="418" y="291"/>
                  </a:cubicBezTo>
                  <a:cubicBezTo>
                    <a:pt x="428" y="289"/>
                    <a:pt x="476" y="297"/>
                    <a:pt x="488" y="295"/>
                  </a:cubicBezTo>
                  <a:cubicBezTo>
                    <a:pt x="500" y="293"/>
                    <a:pt x="476" y="280"/>
                    <a:pt x="488" y="277"/>
                  </a:cubicBezTo>
                  <a:cubicBezTo>
                    <a:pt x="500" y="274"/>
                    <a:pt x="542" y="277"/>
                    <a:pt x="561" y="275"/>
                  </a:cubicBezTo>
                  <a:cubicBezTo>
                    <a:pt x="580" y="273"/>
                    <a:pt x="577" y="265"/>
                    <a:pt x="600" y="263"/>
                  </a:cubicBezTo>
                  <a:cubicBezTo>
                    <a:pt x="650" y="256"/>
                    <a:pt x="653" y="267"/>
                    <a:pt x="702" y="263"/>
                  </a:cubicBezTo>
                  <a:cubicBezTo>
                    <a:pt x="751" y="259"/>
                    <a:pt x="843" y="243"/>
                    <a:pt x="893" y="239"/>
                  </a:cubicBezTo>
                  <a:cubicBezTo>
                    <a:pt x="943" y="235"/>
                    <a:pt x="974" y="240"/>
                    <a:pt x="1000" y="237"/>
                  </a:cubicBezTo>
                  <a:cubicBezTo>
                    <a:pt x="1026" y="234"/>
                    <a:pt x="1028" y="225"/>
                    <a:pt x="1048" y="221"/>
                  </a:cubicBezTo>
                  <a:cubicBezTo>
                    <a:pt x="1068" y="217"/>
                    <a:pt x="1095" y="215"/>
                    <a:pt x="1118" y="213"/>
                  </a:cubicBezTo>
                  <a:cubicBezTo>
                    <a:pt x="1136" y="207"/>
                    <a:pt x="1170" y="217"/>
                    <a:pt x="1184" y="211"/>
                  </a:cubicBezTo>
                  <a:cubicBezTo>
                    <a:pt x="1198" y="205"/>
                    <a:pt x="1198" y="205"/>
                    <a:pt x="1200" y="177"/>
                  </a:cubicBezTo>
                  <a:cubicBezTo>
                    <a:pt x="1201" y="161"/>
                    <a:pt x="1202" y="69"/>
                    <a:pt x="1198" y="43"/>
                  </a:cubicBezTo>
                  <a:cubicBezTo>
                    <a:pt x="1198" y="18"/>
                    <a:pt x="1203" y="32"/>
                    <a:pt x="1198" y="27"/>
                  </a:cubicBezTo>
                  <a:close/>
                </a:path>
              </a:pathLst>
            </a:custGeom>
            <a:solidFill>
              <a:srgbClr val="66330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34" name="Freeform 26"/>
            <p:cNvSpPr>
              <a:spLocks/>
            </p:cNvSpPr>
            <p:nvPr/>
          </p:nvSpPr>
          <p:spPr bwMode="auto">
            <a:xfrm>
              <a:off x="4554" y="694"/>
              <a:ext cx="1200" cy="197"/>
            </a:xfrm>
            <a:custGeom>
              <a:avLst/>
              <a:gdLst>
                <a:gd name="T0" fmla="*/ 1200 w 1200"/>
                <a:gd name="T1" fmla="*/ 0 h 197"/>
                <a:gd name="T2" fmla="*/ 1082 w 1200"/>
                <a:gd name="T3" fmla="*/ 15 h 197"/>
                <a:gd name="T4" fmla="*/ 1027 w 1200"/>
                <a:gd name="T5" fmla="*/ 33 h 197"/>
                <a:gd name="T6" fmla="*/ 991 w 1200"/>
                <a:gd name="T7" fmla="*/ 15 h 197"/>
                <a:gd name="T8" fmla="*/ 888 w 1200"/>
                <a:gd name="T9" fmla="*/ 16 h 197"/>
                <a:gd name="T10" fmla="*/ 842 w 1200"/>
                <a:gd name="T11" fmla="*/ 35 h 197"/>
                <a:gd name="T12" fmla="*/ 863 w 1200"/>
                <a:gd name="T13" fmla="*/ 22 h 197"/>
                <a:gd name="T14" fmla="*/ 912 w 1200"/>
                <a:gd name="T15" fmla="*/ 13 h 197"/>
                <a:gd name="T16" fmla="*/ 980 w 1200"/>
                <a:gd name="T17" fmla="*/ 13 h 197"/>
                <a:gd name="T18" fmla="*/ 977 w 1200"/>
                <a:gd name="T19" fmla="*/ 40 h 197"/>
                <a:gd name="T20" fmla="*/ 927 w 1200"/>
                <a:gd name="T21" fmla="*/ 61 h 197"/>
                <a:gd name="T22" fmla="*/ 878 w 1200"/>
                <a:gd name="T23" fmla="*/ 65 h 197"/>
                <a:gd name="T24" fmla="*/ 843 w 1200"/>
                <a:gd name="T25" fmla="*/ 53 h 197"/>
                <a:gd name="T26" fmla="*/ 779 w 1200"/>
                <a:gd name="T27" fmla="*/ 62 h 197"/>
                <a:gd name="T28" fmla="*/ 744 w 1200"/>
                <a:gd name="T29" fmla="*/ 68 h 197"/>
                <a:gd name="T30" fmla="*/ 732 w 1200"/>
                <a:gd name="T31" fmla="*/ 56 h 197"/>
                <a:gd name="T32" fmla="*/ 710 w 1200"/>
                <a:gd name="T33" fmla="*/ 71 h 197"/>
                <a:gd name="T34" fmla="*/ 513 w 1200"/>
                <a:gd name="T35" fmla="*/ 100 h 197"/>
                <a:gd name="T36" fmla="*/ 368 w 1200"/>
                <a:gd name="T37" fmla="*/ 118 h 197"/>
                <a:gd name="T38" fmla="*/ 219 w 1200"/>
                <a:gd name="T39" fmla="*/ 151 h 197"/>
                <a:gd name="T40" fmla="*/ 146 w 1200"/>
                <a:gd name="T41" fmla="*/ 170 h 197"/>
                <a:gd name="T42" fmla="*/ 27 w 1200"/>
                <a:gd name="T43" fmla="*/ 188 h 197"/>
                <a:gd name="T44" fmla="*/ 0 w 1200"/>
                <a:gd name="T45" fmla="*/ 197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200" h="197">
                  <a:moveTo>
                    <a:pt x="1200" y="0"/>
                  </a:moveTo>
                  <a:cubicBezTo>
                    <a:pt x="1185" y="2"/>
                    <a:pt x="1100" y="10"/>
                    <a:pt x="1082" y="15"/>
                  </a:cubicBezTo>
                  <a:cubicBezTo>
                    <a:pt x="1063" y="20"/>
                    <a:pt x="1027" y="33"/>
                    <a:pt x="1027" y="33"/>
                  </a:cubicBezTo>
                  <a:cubicBezTo>
                    <a:pt x="1015" y="27"/>
                    <a:pt x="1004" y="17"/>
                    <a:pt x="991" y="15"/>
                  </a:cubicBezTo>
                  <a:cubicBezTo>
                    <a:pt x="975" y="13"/>
                    <a:pt x="913" y="13"/>
                    <a:pt x="888" y="16"/>
                  </a:cubicBezTo>
                  <a:cubicBezTo>
                    <a:pt x="863" y="19"/>
                    <a:pt x="846" y="34"/>
                    <a:pt x="842" y="35"/>
                  </a:cubicBezTo>
                  <a:cubicBezTo>
                    <a:pt x="838" y="36"/>
                    <a:pt x="851" y="26"/>
                    <a:pt x="863" y="22"/>
                  </a:cubicBezTo>
                  <a:cubicBezTo>
                    <a:pt x="875" y="18"/>
                    <a:pt x="893" y="14"/>
                    <a:pt x="912" y="13"/>
                  </a:cubicBezTo>
                  <a:cubicBezTo>
                    <a:pt x="931" y="12"/>
                    <a:pt x="969" y="9"/>
                    <a:pt x="980" y="13"/>
                  </a:cubicBezTo>
                  <a:cubicBezTo>
                    <a:pt x="991" y="17"/>
                    <a:pt x="986" y="32"/>
                    <a:pt x="977" y="40"/>
                  </a:cubicBezTo>
                  <a:cubicBezTo>
                    <a:pt x="968" y="48"/>
                    <a:pt x="943" y="57"/>
                    <a:pt x="927" y="61"/>
                  </a:cubicBezTo>
                  <a:cubicBezTo>
                    <a:pt x="910" y="70"/>
                    <a:pt x="896" y="59"/>
                    <a:pt x="878" y="65"/>
                  </a:cubicBezTo>
                  <a:cubicBezTo>
                    <a:pt x="864" y="64"/>
                    <a:pt x="877" y="55"/>
                    <a:pt x="843" y="53"/>
                  </a:cubicBezTo>
                  <a:cubicBezTo>
                    <a:pt x="827" y="53"/>
                    <a:pt x="795" y="60"/>
                    <a:pt x="779" y="62"/>
                  </a:cubicBezTo>
                  <a:cubicBezTo>
                    <a:pt x="763" y="64"/>
                    <a:pt x="752" y="69"/>
                    <a:pt x="744" y="68"/>
                  </a:cubicBezTo>
                  <a:cubicBezTo>
                    <a:pt x="736" y="67"/>
                    <a:pt x="738" y="56"/>
                    <a:pt x="732" y="56"/>
                  </a:cubicBezTo>
                  <a:cubicBezTo>
                    <a:pt x="726" y="56"/>
                    <a:pt x="746" y="64"/>
                    <a:pt x="710" y="71"/>
                  </a:cubicBezTo>
                  <a:cubicBezTo>
                    <a:pt x="634" y="95"/>
                    <a:pt x="681" y="80"/>
                    <a:pt x="513" y="100"/>
                  </a:cubicBezTo>
                  <a:cubicBezTo>
                    <a:pt x="446" y="108"/>
                    <a:pt x="438" y="113"/>
                    <a:pt x="368" y="118"/>
                  </a:cubicBezTo>
                  <a:cubicBezTo>
                    <a:pt x="331" y="143"/>
                    <a:pt x="261" y="135"/>
                    <a:pt x="219" y="151"/>
                  </a:cubicBezTo>
                  <a:cubicBezTo>
                    <a:pt x="200" y="158"/>
                    <a:pt x="165" y="164"/>
                    <a:pt x="146" y="170"/>
                  </a:cubicBezTo>
                  <a:cubicBezTo>
                    <a:pt x="108" y="181"/>
                    <a:pt x="67" y="182"/>
                    <a:pt x="27" y="188"/>
                  </a:cubicBezTo>
                  <a:cubicBezTo>
                    <a:pt x="18" y="191"/>
                    <a:pt x="0" y="197"/>
                    <a:pt x="0" y="197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35" name="Freeform 27"/>
            <p:cNvSpPr>
              <a:spLocks/>
            </p:cNvSpPr>
            <p:nvPr/>
          </p:nvSpPr>
          <p:spPr bwMode="auto">
            <a:xfrm>
              <a:off x="4520" y="872"/>
              <a:ext cx="52" cy="1480"/>
            </a:xfrm>
            <a:custGeom>
              <a:avLst/>
              <a:gdLst>
                <a:gd name="T0" fmla="*/ 24 w 52"/>
                <a:gd name="T1" fmla="*/ 1480 h 1480"/>
                <a:gd name="T2" fmla="*/ 16 w 52"/>
                <a:gd name="T3" fmla="*/ 1216 h 1480"/>
                <a:gd name="T4" fmla="*/ 0 w 52"/>
                <a:gd name="T5" fmla="*/ 576 h 1480"/>
                <a:gd name="T6" fmla="*/ 16 w 52"/>
                <a:gd name="T7" fmla="*/ 336 h 1480"/>
                <a:gd name="T8" fmla="*/ 40 w 52"/>
                <a:gd name="T9" fmla="*/ 216 h 1480"/>
                <a:gd name="T10" fmla="*/ 40 w 52"/>
                <a:gd name="T11" fmla="*/ 0 h 1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2" h="1480">
                  <a:moveTo>
                    <a:pt x="24" y="1480"/>
                  </a:moveTo>
                  <a:cubicBezTo>
                    <a:pt x="32" y="1393"/>
                    <a:pt x="44" y="1301"/>
                    <a:pt x="16" y="1216"/>
                  </a:cubicBezTo>
                  <a:cubicBezTo>
                    <a:pt x="29" y="1003"/>
                    <a:pt x="52" y="784"/>
                    <a:pt x="0" y="576"/>
                  </a:cubicBezTo>
                  <a:cubicBezTo>
                    <a:pt x="3" y="503"/>
                    <a:pt x="4" y="412"/>
                    <a:pt x="16" y="336"/>
                  </a:cubicBezTo>
                  <a:cubicBezTo>
                    <a:pt x="22" y="297"/>
                    <a:pt x="39" y="256"/>
                    <a:pt x="40" y="216"/>
                  </a:cubicBezTo>
                  <a:cubicBezTo>
                    <a:pt x="42" y="144"/>
                    <a:pt x="40" y="72"/>
                    <a:pt x="40" y="0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36" name="Freeform 28"/>
            <p:cNvSpPr>
              <a:spLocks/>
            </p:cNvSpPr>
            <p:nvPr/>
          </p:nvSpPr>
          <p:spPr bwMode="auto">
            <a:xfrm>
              <a:off x="4560" y="888"/>
              <a:ext cx="419" cy="87"/>
            </a:xfrm>
            <a:custGeom>
              <a:avLst/>
              <a:gdLst>
                <a:gd name="T0" fmla="*/ 419 w 419"/>
                <a:gd name="T1" fmla="*/ 87 h 87"/>
                <a:gd name="T2" fmla="*/ 320 w 419"/>
                <a:gd name="T3" fmla="*/ 64 h 87"/>
                <a:gd name="T4" fmla="*/ 192 w 419"/>
                <a:gd name="T5" fmla="*/ 48 h 87"/>
                <a:gd name="T6" fmla="*/ 0 w 419"/>
                <a:gd name="T7" fmla="*/ 0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9" h="87">
                  <a:moveTo>
                    <a:pt x="419" y="87"/>
                  </a:moveTo>
                  <a:cubicBezTo>
                    <a:pt x="387" y="66"/>
                    <a:pt x="364" y="70"/>
                    <a:pt x="320" y="64"/>
                  </a:cubicBezTo>
                  <a:cubicBezTo>
                    <a:pt x="277" y="58"/>
                    <a:pt x="192" y="48"/>
                    <a:pt x="192" y="48"/>
                  </a:cubicBezTo>
                  <a:cubicBezTo>
                    <a:pt x="137" y="11"/>
                    <a:pt x="65" y="0"/>
                    <a:pt x="0" y="0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37" name="Freeform 29"/>
            <p:cNvSpPr>
              <a:spLocks/>
            </p:cNvSpPr>
            <p:nvPr/>
          </p:nvSpPr>
          <p:spPr bwMode="auto">
            <a:xfrm>
              <a:off x="4544" y="2283"/>
              <a:ext cx="424" cy="77"/>
            </a:xfrm>
            <a:custGeom>
              <a:avLst/>
              <a:gdLst>
                <a:gd name="T0" fmla="*/ 424 w 424"/>
                <a:gd name="T1" fmla="*/ 13 h 77"/>
                <a:gd name="T2" fmla="*/ 280 w 424"/>
                <a:gd name="T3" fmla="*/ 21 h 77"/>
                <a:gd name="T4" fmla="*/ 224 w 424"/>
                <a:gd name="T5" fmla="*/ 21 h 77"/>
                <a:gd name="T6" fmla="*/ 96 w 424"/>
                <a:gd name="T7" fmla="*/ 53 h 77"/>
                <a:gd name="T8" fmla="*/ 0 w 424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4" h="77">
                  <a:moveTo>
                    <a:pt x="424" y="13"/>
                  </a:moveTo>
                  <a:cubicBezTo>
                    <a:pt x="385" y="0"/>
                    <a:pt x="315" y="18"/>
                    <a:pt x="280" y="21"/>
                  </a:cubicBezTo>
                  <a:cubicBezTo>
                    <a:pt x="222" y="40"/>
                    <a:pt x="294" y="21"/>
                    <a:pt x="224" y="21"/>
                  </a:cubicBezTo>
                  <a:cubicBezTo>
                    <a:pt x="181" y="21"/>
                    <a:pt x="138" y="47"/>
                    <a:pt x="96" y="53"/>
                  </a:cubicBezTo>
                  <a:cubicBezTo>
                    <a:pt x="3" y="67"/>
                    <a:pt x="37" y="40"/>
                    <a:pt x="0" y="77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38" name="Freeform 30"/>
            <p:cNvSpPr>
              <a:spLocks/>
            </p:cNvSpPr>
            <p:nvPr/>
          </p:nvSpPr>
          <p:spPr bwMode="auto">
            <a:xfrm>
              <a:off x="4554" y="2364"/>
              <a:ext cx="1191" cy="104"/>
            </a:xfrm>
            <a:custGeom>
              <a:avLst/>
              <a:gdLst>
                <a:gd name="T0" fmla="*/ 1191 w 1191"/>
                <a:gd name="T1" fmla="*/ 100 h 104"/>
                <a:gd name="T2" fmla="*/ 891 w 1191"/>
                <a:gd name="T3" fmla="*/ 82 h 104"/>
                <a:gd name="T4" fmla="*/ 845 w 1191"/>
                <a:gd name="T5" fmla="*/ 45 h 104"/>
                <a:gd name="T6" fmla="*/ 618 w 1191"/>
                <a:gd name="T7" fmla="*/ 36 h 104"/>
                <a:gd name="T8" fmla="*/ 455 w 1191"/>
                <a:gd name="T9" fmla="*/ 9 h 104"/>
                <a:gd name="T10" fmla="*/ 191 w 1191"/>
                <a:gd name="T11" fmla="*/ 18 h 104"/>
                <a:gd name="T12" fmla="*/ 0 w 1191"/>
                <a:gd name="T13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91" h="104">
                  <a:moveTo>
                    <a:pt x="1191" y="100"/>
                  </a:moveTo>
                  <a:cubicBezTo>
                    <a:pt x="1091" y="95"/>
                    <a:pt x="989" y="104"/>
                    <a:pt x="891" y="82"/>
                  </a:cubicBezTo>
                  <a:cubicBezTo>
                    <a:pt x="809" y="64"/>
                    <a:pt x="952" y="56"/>
                    <a:pt x="845" y="45"/>
                  </a:cubicBezTo>
                  <a:cubicBezTo>
                    <a:pt x="770" y="37"/>
                    <a:pt x="694" y="39"/>
                    <a:pt x="618" y="36"/>
                  </a:cubicBezTo>
                  <a:cubicBezTo>
                    <a:pt x="564" y="25"/>
                    <a:pt x="508" y="27"/>
                    <a:pt x="455" y="9"/>
                  </a:cubicBezTo>
                  <a:cubicBezTo>
                    <a:pt x="345" y="36"/>
                    <a:pt x="369" y="26"/>
                    <a:pt x="191" y="18"/>
                  </a:cubicBezTo>
                  <a:cubicBezTo>
                    <a:pt x="128" y="5"/>
                    <a:pt x="65" y="0"/>
                    <a:pt x="0" y="0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39" name="Freeform 31"/>
            <p:cNvSpPr>
              <a:spLocks/>
            </p:cNvSpPr>
            <p:nvPr/>
          </p:nvSpPr>
          <p:spPr bwMode="auto">
            <a:xfrm>
              <a:off x="4824" y="880"/>
              <a:ext cx="908" cy="178"/>
            </a:xfrm>
            <a:custGeom>
              <a:avLst/>
              <a:gdLst>
                <a:gd name="T0" fmla="*/ 908 w 908"/>
                <a:gd name="T1" fmla="*/ 0 h 178"/>
                <a:gd name="T2" fmla="*/ 856 w 908"/>
                <a:gd name="T3" fmla="*/ 2 h 178"/>
                <a:gd name="T4" fmla="*/ 862 w 908"/>
                <a:gd name="T5" fmla="*/ 4 h 178"/>
                <a:gd name="T6" fmla="*/ 854 w 908"/>
                <a:gd name="T7" fmla="*/ 6 h 178"/>
                <a:gd name="T8" fmla="*/ 762 w 908"/>
                <a:gd name="T9" fmla="*/ 16 h 178"/>
                <a:gd name="T10" fmla="*/ 694 w 908"/>
                <a:gd name="T11" fmla="*/ 32 h 178"/>
                <a:gd name="T12" fmla="*/ 578 w 908"/>
                <a:gd name="T13" fmla="*/ 36 h 178"/>
                <a:gd name="T14" fmla="*/ 482 w 908"/>
                <a:gd name="T15" fmla="*/ 42 h 178"/>
                <a:gd name="T16" fmla="*/ 454 w 908"/>
                <a:gd name="T17" fmla="*/ 54 h 178"/>
                <a:gd name="T18" fmla="*/ 434 w 908"/>
                <a:gd name="T19" fmla="*/ 60 h 178"/>
                <a:gd name="T20" fmla="*/ 306 w 908"/>
                <a:gd name="T21" fmla="*/ 58 h 178"/>
                <a:gd name="T22" fmla="*/ 320 w 908"/>
                <a:gd name="T23" fmla="*/ 60 h 178"/>
                <a:gd name="T24" fmla="*/ 326 w 908"/>
                <a:gd name="T25" fmla="*/ 64 h 178"/>
                <a:gd name="T26" fmla="*/ 232 w 908"/>
                <a:gd name="T27" fmla="*/ 72 h 178"/>
                <a:gd name="T28" fmla="*/ 222 w 908"/>
                <a:gd name="T29" fmla="*/ 74 h 178"/>
                <a:gd name="T30" fmla="*/ 226 w 908"/>
                <a:gd name="T31" fmla="*/ 84 h 178"/>
                <a:gd name="T32" fmla="*/ 130 w 908"/>
                <a:gd name="T33" fmla="*/ 92 h 178"/>
                <a:gd name="T34" fmla="*/ 112 w 908"/>
                <a:gd name="T35" fmla="*/ 102 h 178"/>
                <a:gd name="T36" fmla="*/ 74 w 908"/>
                <a:gd name="T37" fmla="*/ 164 h 178"/>
                <a:gd name="T38" fmla="*/ 36 w 908"/>
                <a:gd name="T39" fmla="*/ 156 h 178"/>
                <a:gd name="T40" fmla="*/ 30 w 908"/>
                <a:gd name="T41" fmla="*/ 152 h 178"/>
                <a:gd name="T42" fmla="*/ 0 w 908"/>
                <a:gd name="T43" fmla="*/ 132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08" h="178">
                  <a:moveTo>
                    <a:pt x="908" y="0"/>
                  </a:moveTo>
                  <a:cubicBezTo>
                    <a:pt x="891" y="1"/>
                    <a:pt x="873" y="0"/>
                    <a:pt x="856" y="2"/>
                  </a:cubicBezTo>
                  <a:cubicBezTo>
                    <a:pt x="854" y="2"/>
                    <a:pt x="863" y="2"/>
                    <a:pt x="862" y="4"/>
                  </a:cubicBezTo>
                  <a:cubicBezTo>
                    <a:pt x="861" y="6"/>
                    <a:pt x="857" y="5"/>
                    <a:pt x="854" y="6"/>
                  </a:cubicBezTo>
                  <a:cubicBezTo>
                    <a:pt x="834" y="19"/>
                    <a:pt x="787" y="13"/>
                    <a:pt x="762" y="16"/>
                  </a:cubicBezTo>
                  <a:cubicBezTo>
                    <a:pt x="748" y="30"/>
                    <a:pt x="713" y="31"/>
                    <a:pt x="694" y="32"/>
                  </a:cubicBezTo>
                  <a:cubicBezTo>
                    <a:pt x="655" y="34"/>
                    <a:pt x="578" y="36"/>
                    <a:pt x="578" y="36"/>
                  </a:cubicBezTo>
                  <a:cubicBezTo>
                    <a:pt x="547" y="41"/>
                    <a:pt x="514" y="40"/>
                    <a:pt x="482" y="42"/>
                  </a:cubicBezTo>
                  <a:cubicBezTo>
                    <a:pt x="503" y="59"/>
                    <a:pt x="516" y="51"/>
                    <a:pt x="454" y="54"/>
                  </a:cubicBezTo>
                  <a:cubicBezTo>
                    <a:pt x="439" y="59"/>
                    <a:pt x="446" y="57"/>
                    <a:pt x="434" y="60"/>
                  </a:cubicBezTo>
                  <a:cubicBezTo>
                    <a:pt x="391" y="59"/>
                    <a:pt x="349" y="58"/>
                    <a:pt x="306" y="58"/>
                  </a:cubicBezTo>
                  <a:cubicBezTo>
                    <a:pt x="301" y="58"/>
                    <a:pt x="315" y="59"/>
                    <a:pt x="320" y="60"/>
                  </a:cubicBezTo>
                  <a:cubicBezTo>
                    <a:pt x="322" y="61"/>
                    <a:pt x="324" y="63"/>
                    <a:pt x="326" y="64"/>
                  </a:cubicBezTo>
                  <a:cubicBezTo>
                    <a:pt x="305" y="78"/>
                    <a:pt x="259" y="70"/>
                    <a:pt x="232" y="72"/>
                  </a:cubicBezTo>
                  <a:cubicBezTo>
                    <a:pt x="229" y="73"/>
                    <a:pt x="224" y="71"/>
                    <a:pt x="222" y="74"/>
                  </a:cubicBezTo>
                  <a:cubicBezTo>
                    <a:pt x="220" y="77"/>
                    <a:pt x="230" y="83"/>
                    <a:pt x="226" y="84"/>
                  </a:cubicBezTo>
                  <a:cubicBezTo>
                    <a:pt x="198" y="89"/>
                    <a:pt x="160" y="90"/>
                    <a:pt x="130" y="92"/>
                  </a:cubicBezTo>
                  <a:cubicBezTo>
                    <a:pt x="123" y="94"/>
                    <a:pt x="112" y="102"/>
                    <a:pt x="112" y="102"/>
                  </a:cubicBezTo>
                  <a:cubicBezTo>
                    <a:pt x="107" y="178"/>
                    <a:pt x="118" y="149"/>
                    <a:pt x="74" y="164"/>
                  </a:cubicBezTo>
                  <a:cubicBezTo>
                    <a:pt x="67" y="153"/>
                    <a:pt x="49" y="160"/>
                    <a:pt x="36" y="156"/>
                  </a:cubicBezTo>
                  <a:cubicBezTo>
                    <a:pt x="48" y="148"/>
                    <a:pt x="35" y="150"/>
                    <a:pt x="30" y="152"/>
                  </a:cubicBezTo>
                  <a:cubicBezTo>
                    <a:pt x="17" y="149"/>
                    <a:pt x="11" y="138"/>
                    <a:pt x="0" y="132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40" name="Freeform 32"/>
            <p:cNvSpPr>
              <a:spLocks/>
            </p:cNvSpPr>
            <p:nvPr/>
          </p:nvSpPr>
          <p:spPr bwMode="auto">
            <a:xfrm>
              <a:off x="4795" y="981"/>
              <a:ext cx="169" cy="1315"/>
            </a:xfrm>
            <a:custGeom>
              <a:avLst/>
              <a:gdLst>
                <a:gd name="T0" fmla="*/ 169 w 169"/>
                <a:gd name="T1" fmla="*/ 1315 h 1315"/>
                <a:gd name="T2" fmla="*/ 153 w 169"/>
                <a:gd name="T3" fmla="*/ 1163 h 1315"/>
                <a:gd name="T4" fmla="*/ 149 w 169"/>
                <a:gd name="T5" fmla="*/ 955 h 1315"/>
                <a:gd name="T6" fmla="*/ 133 w 169"/>
                <a:gd name="T7" fmla="*/ 951 h 1315"/>
                <a:gd name="T8" fmla="*/ 97 w 169"/>
                <a:gd name="T9" fmla="*/ 935 h 1315"/>
                <a:gd name="T10" fmla="*/ 93 w 169"/>
                <a:gd name="T11" fmla="*/ 927 h 1315"/>
                <a:gd name="T12" fmla="*/ 121 w 169"/>
                <a:gd name="T13" fmla="*/ 959 h 1315"/>
                <a:gd name="T14" fmla="*/ 145 w 169"/>
                <a:gd name="T15" fmla="*/ 967 h 1315"/>
                <a:gd name="T16" fmla="*/ 153 w 169"/>
                <a:gd name="T17" fmla="*/ 727 h 1315"/>
                <a:gd name="T18" fmla="*/ 141 w 169"/>
                <a:gd name="T19" fmla="*/ 15 h 1315"/>
                <a:gd name="T20" fmla="*/ 153 w 169"/>
                <a:gd name="T21" fmla="*/ 647 h 1315"/>
                <a:gd name="T22" fmla="*/ 105 w 169"/>
                <a:gd name="T23" fmla="*/ 727 h 1315"/>
                <a:gd name="T24" fmla="*/ 1 w 169"/>
                <a:gd name="T25" fmla="*/ 715 h 1315"/>
                <a:gd name="T26" fmla="*/ 109 w 169"/>
                <a:gd name="T27" fmla="*/ 731 h 1315"/>
                <a:gd name="T28" fmla="*/ 117 w 169"/>
                <a:gd name="T29" fmla="*/ 759 h 1315"/>
                <a:gd name="T30" fmla="*/ 133 w 169"/>
                <a:gd name="T31" fmla="*/ 819 h 1315"/>
                <a:gd name="T32" fmla="*/ 141 w 169"/>
                <a:gd name="T33" fmla="*/ 839 h 1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69" h="1315">
                  <a:moveTo>
                    <a:pt x="169" y="1315"/>
                  </a:moveTo>
                  <a:cubicBezTo>
                    <a:pt x="167" y="1263"/>
                    <a:pt x="166" y="1213"/>
                    <a:pt x="153" y="1163"/>
                  </a:cubicBezTo>
                  <a:cubicBezTo>
                    <a:pt x="152" y="1094"/>
                    <a:pt x="156" y="1024"/>
                    <a:pt x="149" y="955"/>
                  </a:cubicBezTo>
                  <a:cubicBezTo>
                    <a:pt x="148" y="950"/>
                    <a:pt x="138" y="953"/>
                    <a:pt x="133" y="951"/>
                  </a:cubicBezTo>
                  <a:cubicBezTo>
                    <a:pt x="121" y="946"/>
                    <a:pt x="97" y="935"/>
                    <a:pt x="97" y="935"/>
                  </a:cubicBezTo>
                  <a:cubicBezTo>
                    <a:pt x="92" y="919"/>
                    <a:pt x="69" y="911"/>
                    <a:pt x="93" y="927"/>
                  </a:cubicBezTo>
                  <a:cubicBezTo>
                    <a:pt x="103" y="942"/>
                    <a:pt x="105" y="952"/>
                    <a:pt x="121" y="959"/>
                  </a:cubicBezTo>
                  <a:cubicBezTo>
                    <a:pt x="129" y="962"/>
                    <a:pt x="145" y="967"/>
                    <a:pt x="145" y="967"/>
                  </a:cubicBezTo>
                  <a:cubicBezTo>
                    <a:pt x="157" y="938"/>
                    <a:pt x="154" y="770"/>
                    <a:pt x="153" y="727"/>
                  </a:cubicBezTo>
                  <a:cubicBezTo>
                    <a:pt x="152" y="568"/>
                    <a:pt x="141" y="28"/>
                    <a:pt x="141" y="15"/>
                  </a:cubicBezTo>
                  <a:cubicBezTo>
                    <a:pt x="135" y="0"/>
                    <a:pt x="159" y="528"/>
                    <a:pt x="153" y="647"/>
                  </a:cubicBezTo>
                  <a:cubicBezTo>
                    <a:pt x="147" y="766"/>
                    <a:pt x="130" y="716"/>
                    <a:pt x="105" y="727"/>
                  </a:cubicBezTo>
                  <a:cubicBezTo>
                    <a:pt x="104" y="723"/>
                    <a:pt x="1" y="715"/>
                    <a:pt x="1" y="715"/>
                  </a:cubicBezTo>
                  <a:cubicBezTo>
                    <a:pt x="0" y="718"/>
                    <a:pt x="90" y="724"/>
                    <a:pt x="109" y="731"/>
                  </a:cubicBezTo>
                  <a:cubicBezTo>
                    <a:pt x="128" y="738"/>
                    <a:pt x="113" y="744"/>
                    <a:pt x="117" y="759"/>
                  </a:cubicBezTo>
                  <a:cubicBezTo>
                    <a:pt x="121" y="799"/>
                    <a:pt x="126" y="790"/>
                    <a:pt x="133" y="819"/>
                  </a:cubicBezTo>
                  <a:cubicBezTo>
                    <a:pt x="138" y="840"/>
                    <a:pt x="130" y="839"/>
                    <a:pt x="141" y="839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41" name="Freeform 33"/>
            <p:cNvSpPr>
              <a:spLocks/>
            </p:cNvSpPr>
            <p:nvPr/>
          </p:nvSpPr>
          <p:spPr bwMode="auto">
            <a:xfrm>
              <a:off x="4680" y="976"/>
              <a:ext cx="252" cy="180"/>
            </a:xfrm>
            <a:custGeom>
              <a:avLst/>
              <a:gdLst>
                <a:gd name="T0" fmla="*/ 252 w 252"/>
                <a:gd name="T1" fmla="*/ 172 h 180"/>
                <a:gd name="T2" fmla="*/ 240 w 252"/>
                <a:gd name="T3" fmla="*/ 180 h 180"/>
                <a:gd name="T4" fmla="*/ 216 w 252"/>
                <a:gd name="T5" fmla="*/ 172 h 180"/>
                <a:gd name="T6" fmla="*/ 168 w 252"/>
                <a:gd name="T7" fmla="*/ 140 h 180"/>
                <a:gd name="T8" fmla="*/ 8 w 252"/>
                <a:gd name="T9" fmla="*/ 140 h 180"/>
                <a:gd name="T10" fmla="*/ 32 w 252"/>
                <a:gd name="T11" fmla="*/ 136 h 180"/>
                <a:gd name="T12" fmla="*/ 48 w 252"/>
                <a:gd name="T13" fmla="*/ 104 h 180"/>
                <a:gd name="T14" fmla="*/ 36 w 252"/>
                <a:gd name="T15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2" h="180">
                  <a:moveTo>
                    <a:pt x="252" y="172"/>
                  </a:moveTo>
                  <a:cubicBezTo>
                    <a:pt x="248" y="175"/>
                    <a:pt x="245" y="180"/>
                    <a:pt x="240" y="180"/>
                  </a:cubicBezTo>
                  <a:cubicBezTo>
                    <a:pt x="232" y="180"/>
                    <a:pt x="216" y="172"/>
                    <a:pt x="216" y="172"/>
                  </a:cubicBezTo>
                  <a:cubicBezTo>
                    <a:pt x="201" y="157"/>
                    <a:pt x="185" y="152"/>
                    <a:pt x="168" y="140"/>
                  </a:cubicBezTo>
                  <a:cubicBezTo>
                    <a:pt x="132" y="141"/>
                    <a:pt x="49" y="148"/>
                    <a:pt x="8" y="140"/>
                  </a:cubicBezTo>
                  <a:cubicBezTo>
                    <a:pt x="0" y="138"/>
                    <a:pt x="24" y="137"/>
                    <a:pt x="32" y="136"/>
                  </a:cubicBezTo>
                  <a:cubicBezTo>
                    <a:pt x="26" y="118"/>
                    <a:pt x="33" y="114"/>
                    <a:pt x="48" y="104"/>
                  </a:cubicBezTo>
                  <a:cubicBezTo>
                    <a:pt x="38" y="66"/>
                    <a:pt x="36" y="42"/>
                    <a:pt x="36" y="0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42" name="Freeform 34"/>
            <p:cNvSpPr>
              <a:spLocks/>
            </p:cNvSpPr>
            <p:nvPr/>
          </p:nvSpPr>
          <p:spPr bwMode="auto">
            <a:xfrm>
              <a:off x="4956" y="2268"/>
              <a:ext cx="796" cy="52"/>
            </a:xfrm>
            <a:custGeom>
              <a:avLst/>
              <a:gdLst>
                <a:gd name="T0" fmla="*/ 796 w 796"/>
                <a:gd name="T1" fmla="*/ 52 h 52"/>
                <a:gd name="T2" fmla="*/ 608 w 796"/>
                <a:gd name="T3" fmla="*/ 48 h 52"/>
                <a:gd name="T4" fmla="*/ 560 w 796"/>
                <a:gd name="T5" fmla="*/ 24 h 52"/>
                <a:gd name="T6" fmla="*/ 448 w 796"/>
                <a:gd name="T7" fmla="*/ 16 h 52"/>
                <a:gd name="T8" fmla="*/ 380 w 796"/>
                <a:gd name="T9" fmla="*/ 0 h 52"/>
                <a:gd name="T10" fmla="*/ 72 w 796"/>
                <a:gd name="T11" fmla="*/ 16 h 52"/>
                <a:gd name="T12" fmla="*/ 0 w 796"/>
                <a:gd name="T13" fmla="*/ 24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6" h="52">
                  <a:moveTo>
                    <a:pt x="796" y="52"/>
                  </a:moveTo>
                  <a:cubicBezTo>
                    <a:pt x="733" y="51"/>
                    <a:pt x="671" y="51"/>
                    <a:pt x="608" y="48"/>
                  </a:cubicBezTo>
                  <a:cubicBezTo>
                    <a:pt x="591" y="47"/>
                    <a:pt x="576" y="29"/>
                    <a:pt x="560" y="24"/>
                  </a:cubicBezTo>
                  <a:cubicBezTo>
                    <a:pt x="524" y="13"/>
                    <a:pt x="485" y="18"/>
                    <a:pt x="448" y="16"/>
                  </a:cubicBezTo>
                  <a:cubicBezTo>
                    <a:pt x="425" y="12"/>
                    <a:pt x="403" y="5"/>
                    <a:pt x="380" y="0"/>
                  </a:cubicBezTo>
                  <a:cubicBezTo>
                    <a:pt x="277" y="5"/>
                    <a:pt x="176" y="13"/>
                    <a:pt x="72" y="16"/>
                  </a:cubicBezTo>
                  <a:cubicBezTo>
                    <a:pt x="49" y="24"/>
                    <a:pt x="24" y="24"/>
                    <a:pt x="0" y="24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43" name="Freeform 35"/>
            <p:cNvSpPr>
              <a:spLocks/>
            </p:cNvSpPr>
            <p:nvPr/>
          </p:nvSpPr>
          <p:spPr bwMode="auto">
            <a:xfrm>
              <a:off x="1410" y="488"/>
              <a:ext cx="184" cy="252"/>
            </a:xfrm>
            <a:custGeom>
              <a:avLst/>
              <a:gdLst>
                <a:gd name="T0" fmla="*/ 184 w 184"/>
                <a:gd name="T1" fmla="*/ 0 h 252"/>
                <a:gd name="T2" fmla="*/ 156 w 184"/>
                <a:gd name="T3" fmla="*/ 4 h 252"/>
                <a:gd name="T4" fmla="*/ 144 w 184"/>
                <a:gd name="T5" fmla="*/ 8 h 252"/>
                <a:gd name="T6" fmla="*/ 148 w 184"/>
                <a:gd name="T7" fmla="*/ 14 h 252"/>
                <a:gd name="T8" fmla="*/ 102 w 184"/>
                <a:gd name="T9" fmla="*/ 32 h 252"/>
                <a:gd name="T10" fmla="*/ 90 w 184"/>
                <a:gd name="T11" fmla="*/ 36 h 252"/>
                <a:gd name="T12" fmla="*/ 58 w 184"/>
                <a:gd name="T13" fmla="*/ 46 h 252"/>
                <a:gd name="T14" fmla="*/ 52 w 184"/>
                <a:gd name="T15" fmla="*/ 48 h 252"/>
                <a:gd name="T16" fmla="*/ 54 w 184"/>
                <a:gd name="T17" fmla="*/ 54 h 252"/>
                <a:gd name="T18" fmla="*/ 0 w 184"/>
                <a:gd name="T19" fmla="*/ 66 h 252"/>
                <a:gd name="T20" fmla="*/ 14 w 184"/>
                <a:gd name="T21" fmla="*/ 80 h 252"/>
                <a:gd name="T22" fmla="*/ 14 w 184"/>
                <a:gd name="T23" fmla="*/ 118 h 252"/>
                <a:gd name="T24" fmla="*/ 6 w 184"/>
                <a:gd name="T25" fmla="*/ 136 h 252"/>
                <a:gd name="T26" fmla="*/ 8 w 184"/>
                <a:gd name="T27" fmla="*/ 214 h 252"/>
                <a:gd name="T28" fmla="*/ 24 w 184"/>
                <a:gd name="T29" fmla="*/ 236 h 252"/>
                <a:gd name="T30" fmla="*/ 32 w 184"/>
                <a:gd name="T31" fmla="*/ 242 h 252"/>
                <a:gd name="T32" fmla="*/ 34 w 184"/>
                <a:gd name="T33" fmla="*/ 250 h 252"/>
                <a:gd name="T34" fmla="*/ 44 w 184"/>
                <a:gd name="T35" fmla="*/ 252 h 2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84" h="252">
                  <a:moveTo>
                    <a:pt x="184" y="0"/>
                  </a:moveTo>
                  <a:cubicBezTo>
                    <a:pt x="170" y="1"/>
                    <a:pt x="167" y="1"/>
                    <a:pt x="156" y="4"/>
                  </a:cubicBezTo>
                  <a:cubicBezTo>
                    <a:pt x="152" y="5"/>
                    <a:pt x="144" y="8"/>
                    <a:pt x="144" y="8"/>
                  </a:cubicBezTo>
                  <a:cubicBezTo>
                    <a:pt x="145" y="10"/>
                    <a:pt x="149" y="12"/>
                    <a:pt x="148" y="14"/>
                  </a:cubicBezTo>
                  <a:cubicBezTo>
                    <a:pt x="141" y="27"/>
                    <a:pt x="115" y="29"/>
                    <a:pt x="102" y="32"/>
                  </a:cubicBezTo>
                  <a:cubicBezTo>
                    <a:pt x="98" y="33"/>
                    <a:pt x="90" y="36"/>
                    <a:pt x="90" y="36"/>
                  </a:cubicBezTo>
                  <a:cubicBezTo>
                    <a:pt x="79" y="47"/>
                    <a:pt x="75" y="44"/>
                    <a:pt x="58" y="46"/>
                  </a:cubicBezTo>
                  <a:cubicBezTo>
                    <a:pt x="56" y="47"/>
                    <a:pt x="53" y="46"/>
                    <a:pt x="52" y="48"/>
                  </a:cubicBezTo>
                  <a:cubicBezTo>
                    <a:pt x="51" y="50"/>
                    <a:pt x="55" y="53"/>
                    <a:pt x="54" y="54"/>
                  </a:cubicBezTo>
                  <a:cubicBezTo>
                    <a:pt x="43" y="65"/>
                    <a:pt x="14" y="61"/>
                    <a:pt x="0" y="66"/>
                  </a:cubicBezTo>
                  <a:cubicBezTo>
                    <a:pt x="3" y="75"/>
                    <a:pt x="9" y="72"/>
                    <a:pt x="14" y="80"/>
                  </a:cubicBezTo>
                  <a:cubicBezTo>
                    <a:pt x="12" y="96"/>
                    <a:pt x="5" y="104"/>
                    <a:pt x="14" y="118"/>
                  </a:cubicBezTo>
                  <a:cubicBezTo>
                    <a:pt x="12" y="125"/>
                    <a:pt x="8" y="129"/>
                    <a:pt x="6" y="136"/>
                  </a:cubicBezTo>
                  <a:cubicBezTo>
                    <a:pt x="8" y="171"/>
                    <a:pt x="11" y="183"/>
                    <a:pt x="8" y="214"/>
                  </a:cubicBezTo>
                  <a:cubicBezTo>
                    <a:pt x="10" y="232"/>
                    <a:pt x="9" y="231"/>
                    <a:pt x="24" y="236"/>
                  </a:cubicBezTo>
                  <a:cubicBezTo>
                    <a:pt x="27" y="238"/>
                    <a:pt x="30" y="239"/>
                    <a:pt x="32" y="242"/>
                  </a:cubicBezTo>
                  <a:cubicBezTo>
                    <a:pt x="34" y="244"/>
                    <a:pt x="32" y="248"/>
                    <a:pt x="34" y="250"/>
                  </a:cubicBezTo>
                  <a:cubicBezTo>
                    <a:pt x="37" y="252"/>
                    <a:pt x="44" y="252"/>
                    <a:pt x="44" y="252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44" name="Freeform 36"/>
            <p:cNvSpPr>
              <a:spLocks/>
            </p:cNvSpPr>
            <p:nvPr/>
          </p:nvSpPr>
          <p:spPr bwMode="auto">
            <a:xfrm>
              <a:off x="1218" y="558"/>
              <a:ext cx="190" cy="162"/>
            </a:xfrm>
            <a:custGeom>
              <a:avLst/>
              <a:gdLst>
                <a:gd name="T0" fmla="*/ 190 w 190"/>
                <a:gd name="T1" fmla="*/ 0 h 162"/>
                <a:gd name="T2" fmla="*/ 88 w 190"/>
                <a:gd name="T3" fmla="*/ 14 h 162"/>
                <a:gd name="T4" fmla="*/ 58 w 190"/>
                <a:gd name="T5" fmla="*/ 28 h 162"/>
                <a:gd name="T6" fmla="*/ 30 w 190"/>
                <a:gd name="T7" fmla="*/ 34 h 162"/>
                <a:gd name="T8" fmla="*/ 2 w 190"/>
                <a:gd name="T9" fmla="*/ 44 h 162"/>
                <a:gd name="T10" fmla="*/ 6 w 190"/>
                <a:gd name="T11" fmla="*/ 58 h 162"/>
                <a:gd name="T12" fmla="*/ 6 w 190"/>
                <a:gd name="T13" fmla="*/ 134 h 162"/>
                <a:gd name="T14" fmla="*/ 4 w 190"/>
                <a:gd name="T15" fmla="*/ 162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0" h="162">
                  <a:moveTo>
                    <a:pt x="190" y="0"/>
                  </a:moveTo>
                  <a:cubicBezTo>
                    <a:pt x="154" y="2"/>
                    <a:pt x="125" y="10"/>
                    <a:pt x="88" y="14"/>
                  </a:cubicBezTo>
                  <a:cubicBezTo>
                    <a:pt x="70" y="19"/>
                    <a:pt x="78" y="25"/>
                    <a:pt x="58" y="28"/>
                  </a:cubicBezTo>
                  <a:cubicBezTo>
                    <a:pt x="41" y="34"/>
                    <a:pt x="50" y="31"/>
                    <a:pt x="30" y="34"/>
                  </a:cubicBezTo>
                  <a:cubicBezTo>
                    <a:pt x="20" y="37"/>
                    <a:pt x="12" y="42"/>
                    <a:pt x="2" y="44"/>
                  </a:cubicBezTo>
                  <a:cubicBezTo>
                    <a:pt x="0" y="47"/>
                    <a:pt x="5" y="43"/>
                    <a:pt x="6" y="58"/>
                  </a:cubicBezTo>
                  <a:cubicBezTo>
                    <a:pt x="7" y="73"/>
                    <a:pt x="6" y="117"/>
                    <a:pt x="6" y="134"/>
                  </a:cubicBezTo>
                  <a:cubicBezTo>
                    <a:pt x="6" y="143"/>
                    <a:pt x="4" y="162"/>
                    <a:pt x="4" y="162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45" name="Freeform 37"/>
            <p:cNvSpPr>
              <a:spLocks/>
            </p:cNvSpPr>
            <p:nvPr/>
          </p:nvSpPr>
          <p:spPr bwMode="auto">
            <a:xfrm>
              <a:off x="40" y="448"/>
              <a:ext cx="1178" cy="165"/>
            </a:xfrm>
            <a:custGeom>
              <a:avLst/>
              <a:gdLst>
                <a:gd name="T0" fmla="*/ 1178 w 1178"/>
                <a:gd name="T1" fmla="*/ 156 h 165"/>
                <a:gd name="T2" fmla="*/ 1098 w 1178"/>
                <a:gd name="T3" fmla="*/ 148 h 165"/>
                <a:gd name="T4" fmla="*/ 1024 w 1178"/>
                <a:gd name="T5" fmla="*/ 132 h 165"/>
                <a:gd name="T6" fmla="*/ 1018 w 1178"/>
                <a:gd name="T7" fmla="*/ 128 h 165"/>
                <a:gd name="T8" fmla="*/ 994 w 1178"/>
                <a:gd name="T9" fmla="*/ 126 h 165"/>
                <a:gd name="T10" fmla="*/ 986 w 1178"/>
                <a:gd name="T11" fmla="*/ 114 h 165"/>
                <a:gd name="T12" fmla="*/ 916 w 1178"/>
                <a:gd name="T13" fmla="*/ 114 h 165"/>
                <a:gd name="T14" fmla="*/ 908 w 1178"/>
                <a:gd name="T15" fmla="*/ 104 h 165"/>
                <a:gd name="T16" fmla="*/ 780 w 1178"/>
                <a:gd name="T17" fmla="*/ 92 h 165"/>
                <a:gd name="T18" fmla="*/ 748 w 1178"/>
                <a:gd name="T19" fmla="*/ 86 h 165"/>
                <a:gd name="T20" fmla="*/ 606 w 1178"/>
                <a:gd name="T21" fmla="*/ 74 h 165"/>
                <a:gd name="T22" fmla="*/ 520 w 1178"/>
                <a:gd name="T23" fmla="*/ 66 h 165"/>
                <a:gd name="T24" fmla="*/ 468 w 1178"/>
                <a:gd name="T25" fmla="*/ 58 h 165"/>
                <a:gd name="T26" fmla="*/ 454 w 1178"/>
                <a:gd name="T27" fmla="*/ 46 h 165"/>
                <a:gd name="T28" fmla="*/ 402 w 1178"/>
                <a:gd name="T29" fmla="*/ 36 h 165"/>
                <a:gd name="T30" fmla="*/ 382 w 1178"/>
                <a:gd name="T31" fmla="*/ 34 h 165"/>
                <a:gd name="T32" fmla="*/ 278 w 1178"/>
                <a:gd name="T33" fmla="*/ 32 h 165"/>
                <a:gd name="T34" fmla="*/ 176 w 1178"/>
                <a:gd name="T35" fmla="*/ 24 h 165"/>
                <a:gd name="T36" fmla="*/ 160 w 1178"/>
                <a:gd name="T37" fmla="*/ 14 h 165"/>
                <a:gd name="T38" fmla="*/ 154 w 1178"/>
                <a:gd name="T39" fmla="*/ 12 h 165"/>
                <a:gd name="T40" fmla="*/ 98 w 1178"/>
                <a:gd name="T41" fmla="*/ 10 h 165"/>
                <a:gd name="T42" fmla="*/ 86 w 1178"/>
                <a:gd name="T43" fmla="*/ 4 h 165"/>
                <a:gd name="T44" fmla="*/ 8 w 1178"/>
                <a:gd name="T45" fmla="*/ 0 h 165"/>
                <a:gd name="T46" fmla="*/ 0 w 1178"/>
                <a:gd name="T47" fmla="*/ 4 h 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178" h="165">
                  <a:moveTo>
                    <a:pt x="1178" y="156"/>
                  </a:moveTo>
                  <a:cubicBezTo>
                    <a:pt x="1145" y="154"/>
                    <a:pt x="1134" y="150"/>
                    <a:pt x="1098" y="148"/>
                  </a:cubicBezTo>
                  <a:cubicBezTo>
                    <a:pt x="1083" y="118"/>
                    <a:pt x="1013" y="165"/>
                    <a:pt x="1024" y="132"/>
                  </a:cubicBezTo>
                  <a:cubicBezTo>
                    <a:pt x="1022" y="131"/>
                    <a:pt x="1020" y="128"/>
                    <a:pt x="1018" y="128"/>
                  </a:cubicBezTo>
                  <a:cubicBezTo>
                    <a:pt x="1010" y="126"/>
                    <a:pt x="1001" y="129"/>
                    <a:pt x="994" y="126"/>
                  </a:cubicBezTo>
                  <a:cubicBezTo>
                    <a:pt x="990" y="124"/>
                    <a:pt x="990" y="117"/>
                    <a:pt x="986" y="114"/>
                  </a:cubicBezTo>
                  <a:cubicBezTo>
                    <a:pt x="962" y="118"/>
                    <a:pt x="940" y="118"/>
                    <a:pt x="916" y="114"/>
                  </a:cubicBezTo>
                  <a:cubicBezTo>
                    <a:pt x="920" y="101"/>
                    <a:pt x="930" y="101"/>
                    <a:pt x="908" y="104"/>
                  </a:cubicBezTo>
                  <a:cubicBezTo>
                    <a:pt x="868" y="97"/>
                    <a:pt x="821" y="95"/>
                    <a:pt x="780" y="92"/>
                  </a:cubicBezTo>
                  <a:cubicBezTo>
                    <a:pt x="750" y="86"/>
                    <a:pt x="777" y="89"/>
                    <a:pt x="748" y="86"/>
                  </a:cubicBezTo>
                  <a:cubicBezTo>
                    <a:pt x="719" y="83"/>
                    <a:pt x="644" y="77"/>
                    <a:pt x="606" y="74"/>
                  </a:cubicBezTo>
                  <a:cubicBezTo>
                    <a:pt x="578" y="65"/>
                    <a:pt x="550" y="67"/>
                    <a:pt x="520" y="66"/>
                  </a:cubicBezTo>
                  <a:cubicBezTo>
                    <a:pt x="512" y="43"/>
                    <a:pt x="522" y="66"/>
                    <a:pt x="468" y="58"/>
                  </a:cubicBezTo>
                  <a:cubicBezTo>
                    <a:pt x="462" y="57"/>
                    <a:pt x="459" y="50"/>
                    <a:pt x="454" y="46"/>
                  </a:cubicBezTo>
                  <a:cubicBezTo>
                    <a:pt x="446" y="46"/>
                    <a:pt x="384" y="63"/>
                    <a:pt x="402" y="36"/>
                  </a:cubicBezTo>
                  <a:cubicBezTo>
                    <a:pt x="390" y="28"/>
                    <a:pt x="402" y="34"/>
                    <a:pt x="382" y="34"/>
                  </a:cubicBezTo>
                  <a:cubicBezTo>
                    <a:pt x="347" y="34"/>
                    <a:pt x="313" y="33"/>
                    <a:pt x="278" y="32"/>
                  </a:cubicBezTo>
                  <a:cubicBezTo>
                    <a:pt x="289" y="0"/>
                    <a:pt x="210" y="23"/>
                    <a:pt x="176" y="24"/>
                  </a:cubicBezTo>
                  <a:cubicBezTo>
                    <a:pt x="121" y="15"/>
                    <a:pt x="157" y="27"/>
                    <a:pt x="160" y="14"/>
                  </a:cubicBezTo>
                  <a:cubicBezTo>
                    <a:pt x="161" y="12"/>
                    <a:pt x="156" y="12"/>
                    <a:pt x="154" y="12"/>
                  </a:cubicBezTo>
                  <a:cubicBezTo>
                    <a:pt x="135" y="11"/>
                    <a:pt x="117" y="11"/>
                    <a:pt x="98" y="10"/>
                  </a:cubicBezTo>
                  <a:cubicBezTo>
                    <a:pt x="86" y="7"/>
                    <a:pt x="101" y="6"/>
                    <a:pt x="86" y="4"/>
                  </a:cubicBezTo>
                  <a:cubicBezTo>
                    <a:pt x="71" y="2"/>
                    <a:pt x="22" y="0"/>
                    <a:pt x="8" y="0"/>
                  </a:cubicBezTo>
                  <a:cubicBezTo>
                    <a:pt x="1" y="4"/>
                    <a:pt x="4" y="4"/>
                    <a:pt x="0" y="4"/>
                  </a:cubicBezTo>
                </a:path>
              </a:pathLst>
            </a:custGeom>
            <a:noFill/>
            <a:ln w="635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46" name="Freeform 38"/>
            <p:cNvSpPr>
              <a:spLocks/>
            </p:cNvSpPr>
            <p:nvPr/>
          </p:nvSpPr>
          <p:spPr bwMode="auto">
            <a:xfrm>
              <a:off x="1217" y="630"/>
              <a:ext cx="469" cy="3103"/>
            </a:xfrm>
            <a:custGeom>
              <a:avLst/>
              <a:gdLst>
                <a:gd name="T0" fmla="*/ 469 w 469"/>
                <a:gd name="T1" fmla="*/ 3090 h 3103"/>
                <a:gd name="T2" fmla="*/ 385 w 469"/>
                <a:gd name="T3" fmla="*/ 3084 h 3103"/>
                <a:gd name="T4" fmla="*/ 157 w 469"/>
                <a:gd name="T5" fmla="*/ 3006 h 3103"/>
                <a:gd name="T6" fmla="*/ 121 w 469"/>
                <a:gd name="T7" fmla="*/ 2988 h 3103"/>
                <a:gd name="T8" fmla="*/ 55 w 469"/>
                <a:gd name="T9" fmla="*/ 2976 h 3103"/>
                <a:gd name="T10" fmla="*/ 55 w 469"/>
                <a:gd name="T11" fmla="*/ 2862 h 3103"/>
                <a:gd name="T12" fmla="*/ 37 w 469"/>
                <a:gd name="T13" fmla="*/ 2688 h 3103"/>
                <a:gd name="T14" fmla="*/ 49 w 469"/>
                <a:gd name="T15" fmla="*/ 2478 h 3103"/>
                <a:gd name="T16" fmla="*/ 31 w 469"/>
                <a:gd name="T17" fmla="*/ 2154 h 3103"/>
                <a:gd name="T18" fmla="*/ 13 w 469"/>
                <a:gd name="T19" fmla="*/ 2142 h 3103"/>
                <a:gd name="T20" fmla="*/ 37 w 469"/>
                <a:gd name="T21" fmla="*/ 2088 h 3103"/>
                <a:gd name="T22" fmla="*/ 31 w 469"/>
                <a:gd name="T23" fmla="*/ 1986 h 3103"/>
                <a:gd name="T24" fmla="*/ 19 w 469"/>
                <a:gd name="T25" fmla="*/ 1950 h 3103"/>
                <a:gd name="T26" fmla="*/ 25 w 469"/>
                <a:gd name="T27" fmla="*/ 1812 h 3103"/>
                <a:gd name="T28" fmla="*/ 19 w 469"/>
                <a:gd name="T29" fmla="*/ 1638 h 3103"/>
                <a:gd name="T30" fmla="*/ 19 w 469"/>
                <a:gd name="T31" fmla="*/ 1524 h 3103"/>
                <a:gd name="T32" fmla="*/ 25 w 469"/>
                <a:gd name="T33" fmla="*/ 1500 h 3103"/>
                <a:gd name="T34" fmla="*/ 19 w 469"/>
                <a:gd name="T35" fmla="*/ 1350 h 3103"/>
                <a:gd name="T36" fmla="*/ 19 w 469"/>
                <a:gd name="T37" fmla="*/ 996 h 3103"/>
                <a:gd name="T38" fmla="*/ 13 w 469"/>
                <a:gd name="T39" fmla="*/ 858 h 3103"/>
                <a:gd name="T40" fmla="*/ 1 w 469"/>
                <a:gd name="T41" fmla="*/ 822 h 3103"/>
                <a:gd name="T42" fmla="*/ 13 w 469"/>
                <a:gd name="T43" fmla="*/ 480 h 3103"/>
                <a:gd name="T44" fmla="*/ 7 w 469"/>
                <a:gd name="T45" fmla="*/ 0 h 3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69" h="3103">
                  <a:moveTo>
                    <a:pt x="469" y="3090"/>
                  </a:moveTo>
                  <a:cubicBezTo>
                    <a:pt x="446" y="3055"/>
                    <a:pt x="424" y="3103"/>
                    <a:pt x="385" y="3084"/>
                  </a:cubicBezTo>
                  <a:cubicBezTo>
                    <a:pt x="339" y="3070"/>
                    <a:pt x="203" y="3019"/>
                    <a:pt x="157" y="3006"/>
                  </a:cubicBezTo>
                  <a:cubicBezTo>
                    <a:pt x="144" y="3004"/>
                    <a:pt x="134" y="2991"/>
                    <a:pt x="121" y="2988"/>
                  </a:cubicBezTo>
                  <a:cubicBezTo>
                    <a:pt x="99" y="2983"/>
                    <a:pt x="77" y="2980"/>
                    <a:pt x="55" y="2976"/>
                  </a:cubicBezTo>
                  <a:cubicBezTo>
                    <a:pt x="48" y="2927"/>
                    <a:pt x="44" y="2919"/>
                    <a:pt x="55" y="2862"/>
                  </a:cubicBezTo>
                  <a:cubicBezTo>
                    <a:pt x="52" y="2814"/>
                    <a:pt x="41" y="2806"/>
                    <a:pt x="37" y="2688"/>
                  </a:cubicBezTo>
                  <a:cubicBezTo>
                    <a:pt x="34" y="2641"/>
                    <a:pt x="50" y="2567"/>
                    <a:pt x="49" y="2478"/>
                  </a:cubicBezTo>
                  <a:cubicBezTo>
                    <a:pt x="48" y="2389"/>
                    <a:pt x="37" y="2210"/>
                    <a:pt x="31" y="2154"/>
                  </a:cubicBezTo>
                  <a:cubicBezTo>
                    <a:pt x="31" y="2147"/>
                    <a:pt x="16" y="2149"/>
                    <a:pt x="13" y="2142"/>
                  </a:cubicBezTo>
                  <a:cubicBezTo>
                    <a:pt x="9" y="2132"/>
                    <a:pt x="33" y="2099"/>
                    <a:pt x="37" y="2088"/>
                  </a:cubicBezTo>
                  <a:cubicBezTo>
                    <a:pt x="35" y="2054"/>
                    <a:pt x="35" y="2020"/>
                    <a:pt x="31" y="1986"/>
                  </a:cubicBezTo>
                  <a:cubicBezTo>
                    <a:pt x="29" y="1973"/>
                    <a:pt x="19" y="1950"/>
                    <a:pt x="19" y="1950"/>
                  </a:cubicBezTo>
                  <a:cubicBezTo>
                    <a:pt x="16" y="1921"/>
                    <a:pt x="24" y="1887"/>
                    <a:pt x="25" y="1812"/>
                  </a:cubicBezTo>
                  <a:cubicBezTo>
                    <a:pt x="25" y="1760"/>
                    <a:pt x="20" y="1686"/>
                    <a:pt x="19" y="1638"/>
                  </a:cubicBezTo>
                  <a:cubicBezTo>
                    <a:pt x="18" y="1590"/>
                    <a:pt x="18" y="1547"/>
                    <a:pt x="19" y="1524"/>
                  </a:cubicBezTo>
                  <a:cubicBezTo>
                    <a:pt x="20" y="1501"/>
                    <a:pt x="25" y="1529"/>
                    <a:pt x="25" y="1500"/>
                  </a:cubicBezTo>
                  <a:cubicBezTo>
                    <a:pt x="26" y="1427"/>
                    <a:pt x="20" y="1434"/>
                    <a:pt x="19" y="1350"/>
                  </a:cubicBezTo>
                  <a:cubicBezTo>
                    <a:pt x="18" y="1266"/>
                    <a:pt x="20" y="1078"/>
                    <a:pt x="19" y="996"/>
                  </a:cubicBezTo>
                  <a:cubicBezTo>
                    <a:pt x="17" y="950"/>
                    <a:pt x="18" y="904"/>
                    <a:pt x="13" y="858"/>
                  </a:cubicBezTo>
                  <a:cubicBezTo>
                    <a:pt x="12" y="845"/>
                    <a:pt x="1" y="822"/>
                    <a:pt x="1" y="822"/>
                  </a:cubicBezTo>
                  <a:cubicBezTo>
                    <a:pt x="0" y="765"/>
                    <a:pt x="12" y="617"/>
                    <a:pt x="13" y="480"/>
                  </a:cubicBezTo>
                  <a:cubicBezTo>
                    <a:pt x="14" y="343"/>
                    <a:pt x="8" y="100"/>
                    <a:pt x="7" y="0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47" name="Freeform 39"/>
            <p:cNvSpPr>
              <a:spLocks/>
            </p:cNvSpPr>
            <p:nvPr/>
          </p:nvSpPr>
          <p:spPr bwMode="auto">
            <a:xfrm>
              <a:off x="1552" y="464"/>
              <a:ext cx="75" cy="960"/>
            </a:xfrm>
            <a:custGeom>
              <a:avLst/>
              <a:gdLst>
                <a:gd name="T0" fmla="*/ 52 w 75"/>
                <a:gd name="T1" fmla="*/ 960 h 960"/>
                <a:gd name="T2" fmla="*/ 52 w 75"/>
                <a:gd name="T3" fmla="*/ 744 h 960"/>
                <a:gd name="T4" fmla="*/ 52 w 75"/>
                <a:gd name="T5" fmla="*/ 620 h 960"/>
                <a:gd name="T6" fmla="*/ 60 w 75"/>
                <a:gd name="T7" fmla="*/ 636 h 960"/>
                <a:gd name="T8" fmla="*/ 68 w 75"/>
                <a:gd name="T9" fmla="*/ 612 h 960"/>
                <a:gd name="T10" fmla="*/ 52 w 75"/>
                <a:gd name="T11" fmla="*/ 424 h 960"/>
                <a:gd name="T12" fmla="*/ 48 w 75"/>
                <a:gd name="T13" fmla="*/ 320 h 960"/>
                <a:gd name="T14" fmla="*/ 48 w 75"/>
                <a:gd name="T15" fmla="*/ 296 h 960"/>
                <a:gd name="T16" fmla="*/ 52 w 75"/>
                <a:gd name="T17" fmla="*/ 208 h 960"/>
                <a:gd name="T18" fmla="*/ 48 w 75"/>
                <a:gd name="T19" fmla="*/ 32 h 960"/>
                <a:gd name="T20" fmla="*/ 32 w 75"/>
                <a:gd name="T21" fmla="*/ 16 h 960"/>
                <a:gd name="T22" fmla="*/ 16 w 75"/>
                <a:gd name="T23" fmla="*/ 32 h 960"/>
                <a:gd name="T24" fmla="*/ 4 w 75"/>
                <a:gd name="T25" fmla="*/ 40 h 9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5" h="960">
                  <a:moveTo>
                    <a:pt x="52" y="960"/>
                  </a:moveTo>
                  <a:cubicBezTo>
                    <a:pt x="56" y="891"/>
                    <a:pt x="74" y="811"/>
                    <a:pt x="52" y="744"/>
                  </a:cubicBezTo>
                  <a:cubicBezTo>
                    <a:pt x="51" y="711"/>
                    <a:pt x="50" y="653"/>
                    <a:pt x="52" y="620"/>
                  </a:cubicBezTo>
                  <a:cubicBezTo>
                    <a:pt x="52" y="615"/>
                    <a:pt x="57" y="640"/>
                    <a:pt x="60" y="636"/>
                  </a:cubicBezTo>
                  <a:cubicBezTo>
                    <a:pt x="64" y="629"/>
                    <a:pt x="68" y="612"/>
                    <a:pt x="68" y="612"/>
                  </a:cubicBezTo>
                  <a:cubicBezTo>
                    <a:pt x="67" y="591"/>
                    <a:pt x="75" y="459"/>
                    <a:pt x="52" y="424"/>
                  </a:cubicBezTo>
                  <a:cubicBezTo>
                    <a:pt x="51" y="389"/>
                    <a:pt x="52" y="355"/>
                    <a:pt x="48" y="320"/>
                  </a:cubicBezTo>
                  <a:cubicBezTo>
                    <a:pt x="45" y="292"/>
                    <a:pt x="30" y="324"/>
                    <a:pt x="48" y="296"/>
                  </a:cubicBezTo>
                  <a:cubicBezTo>
                    <a:pt x="38" y="267"/>
                    <a:pt x="43" y="236"/>
                    <a:pt x="52" y="208"/>
                  </a:cubicBezTo>
                  <a:cubicBezTo>
                    <a:pt x="51" y="173"/>
                    <a:pt x="51" y="64"/>
                    <a:pt x="48" y="32"/>
                  </a:cubicBezTo>
                  <a:cubicBezTo>
                    <a:pt x="45" y="0"/>
                    <a:pt x="37" y="16"/>
                    <a:pt x="32" y="16"/>
                  </a:cubicBezTo>
                  <a:cubicBezTo>
                    <a:pt x="0" y="27"/>
                    <a:pt x="37" y="11"/>
                    <a:pt x="16" y="32"/>
                  </a:cubicBezTo>
                  <a:cubicBezTo>
                    <a:pt x="3" y="45"/>
                    <a:pt x="4" y="29"/>
                    <a:pt x="4" y="40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48" name="Freeform 40"/>
            <p:cNvSpPr>
              <a:spLocks/>
            </p:cNvSpPr>
            <p:nvPr/>
          </p:nvSpPr>
          <p:spPr bwMode="auto">
            <a:xfrm>
              <a:off x="1608" y="1412"/>
              <a:ext cx="26" cy="884"/>
            </a:xfrm>
            <a:custGeom>
              <a:avLst/>
              <a:gdLst>
                <a:gd name="T0" fmla="*/ 24 w 26"/>
                <a:gd name="T1" fmla="*/ 884 h 884"/>
                <a:gd name="T2" fmla="*/ 16 w 26"/>
                <a:gd name="T3" fmla="*/ 568 h 884"/>
                <a:gd name="T4" fmla="*/ 24 w 26"/>
                <a:gd name="T5" fmla="*/ 404 h 884"/>
                <a:gd name="T6" fmla="*/ 4 w 26"/>
                <a:gd name="T7" fmla="*/ 336 h 884"/>
                <a:gd name="T8" fmla="*/ 4 w 26"/>
                <a:gd name="T9" fmla="*/ 296 h 884"/>
                <a:gd name="T10" fmla="*/ 8 w 26"/>
                <a:gd name="T11" fmla="*/ 116 h 884"/>
                <a:gd name="T12" fmla="*/ 0 w 26"/>
                <a:gd name="T13" fmla="*/ 0 h 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6" h="884">
                  <a:moveTo>
                    <a:pt x="24" y="884"/>
                  </a:moveTo>
                  <a:cubicBezTo>
                    <a:pt x="21" y="842"/>
                    <a:pt x="16" y="648"/>
                    <a:pt x="16" y="568"/>
                  </a:cubicBezTo>
                  <a:cubicBezTo>
                    <a:pt x="16" y="488"/>
                    <a:pt x="26" y="443"/>
                    <a:pt x="24" y="404"/>
                  </a:cubicBezTo>
                  <a:cubicBezTo>
                    <a:pt x="21" y="368"/>
                    <a:pt x="26" y="358"/>
                    <a:pt x="4" y="336"/>
                  </a:cubicBezTo>
                  <a:cubicBezTo>
                    <a:pt x="13" y="309"/>
                    <a:pt x="4" y="342"/>
                    <a:pt x="4" y="296"/>
                  </a:cubicBezTo>
                  <a:cubicBezTo>
                    <a:pt x="4" y="236"/>
                    <a:pt x="7" y="176"/>
                    <a:pt x="8" y="116"/>
                  </a:cubicBezTo>
                  <a:cubicBezTo>
                    <a:pt x="6" y="77"/>
                    <a:pt x="0" y="38"/>
                    <a:pt x="0" y="0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49" name="Freeform 41"/>
            <p:cNvSpPr>
              <a:spLocks/>
            </p:cNvSpPr>
            <p:nvPr/>
          </p:nvSpPr>
          <p:spPr bwMode="auto">
            <a:xfrm>
              <a:off x="1440" y="3064"/>
              <a:ext cx="234" cy="647"/>
            </a:xfrm>
            <a:custGeom>
              <a:avLst/>
              <a:gdLst>
                <a:gd name="T0" fmla="*/ 234 w 234"/>
                <a:gd name="T1" fmla="*/ 647 h 647"/>
                <a:gd name="T2" fmla="*/ 222 w 234"/>
                <a:gd name="T3" fmla="*/ 551 h 647"/>
                <a:gd name="T4" fmla="*/ 220 w 234"/>
                <a:gd name="T5" fmla="*/ 160 h 647"/>
                <a:gd name="T6" fmla="*/ 212 w 234"/>
                <a:gd name="T7" fmla="*/ 24 h 647"/>
                <a:gd name="T8" fmla="*/ 172 w 234"/>
                <a:gd name="T9" fmla="*/ 16 h 647"/>
                <a:gd name="T10" fmla="*/ 72 w 234"/>
                <a:gd name="T11" fmla="*/ 0 h 647"/>
                <a:gd name="T12" fmla="*/ 40 w 234"/>
                <a:gd name="T13" fmla="*/ 112 h 647"/>
                <a:gd name="T14" fmla="*/ 0 w 234"/>
                <a:gd name="T15" fmla="*/ 144 h 6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4" h="647">
                  <a:moveTo>
                    <a:pt x="234" y="647"/>
                  </a:moveTo>
                  <a:cubicBezTo>
                    <a:pt x="234" y="642"/>
                    <a:pt x="224" y="632"/>
                    <a:pt x="222" y="551"/>
                  </a:cubicBezTo>
                  <a:cubicBezTo>
                    <a:pt x="220" y="470"/>
                    <a:pt x="222" y="248"/>
                    <a:pt x="220" y="160"/>
                  </a:cubicBezTo>
                  <a:cubicBezTo>
                    <a:pt x="219" y="115"/>
                    <a:pt x="220" y="69"/>
                    <a:pt x="212" y="24"/>
                  </a:cubicBezTo>
                  <a:cubicBezTo>
                    <a:pt x="210" y="11"/>
                    <a:pt x="185" y="19"/>
                    <a:pt x="172" y="16"/>
                  </a:cubicBezTo>
                  <a:cubicBezTo>
                    <a:pt x="123" y="4"/>
                    <a:pt x="139" y="4"/>
                    <a:pt x="72" y="0"/>
                  </a:cubicBezTo>
                  <a:cubicBezTo>
                    <a:pt x="17" y="14"/>
                    <a:pt x="90" y="95"/>
                    <a:pt x="40" y="112"/>
                  </a:cubicBezTo>
                  <a:cubicBezTo>
                    <a:pt x="33" y="132"/>
                    <a:pt x="24" y="144"/>
                    <a:pt x="0" y="144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50" name="Freeform 42"/>
            <p:cNvSpPr>
              <a:spLocks/>
            </p:cNvSpPr>
            <p:nvPr/>
          </p:nvSpPr>
          <p:spPr bwMode="auto">
            <a:xfrm>
              <a:off x="1643" y="2521"/>
              <a:ext cx="93" cy="575"/>
            </a:xfrm>
            <a:custGeom>
              <a:avLst/>
              <a:gdLst>
                <a:gd name="T0" fmla="*/ 13 w 93"/>
                <a:gd name="T1" fmla="*/ 575 h 575"/>
                <a:gd name="T2" fmla="*/ 9 w 93"/>
                <a:gd name="T3" fmla="*/ 459 h 575"/>
                <a:gd name="T4" fmla="*/ 13 w 93"/>
                <a:gd name="T5" fmla="*/ 135 h 575"/>
                <a:gd name="T6" fmla="*/ 17 w 93"/>
                <a:gd name="T7" fmla="*/ 23 h 575"/>
                <a:gd name="T8" fmla="*/ 73 w 93"/>
                <a:gd name="T9" fmla="*/ 19 h 575"/>
                <a:gd name="T10" fmla="*/ 93 w 93"/>
                <a:gd name="T11" fmla="*/ 3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3" h="575">
                  <a:moveTo>
                    <a:pt x="13" y="575"/>
                  </a:moveTo>
                  <a:cubicBezTo>
                    <a:pt x="3" y="544"/>
                    <a:pt x="12" y="493"/>
                    <a:pt x="9" y="459"/>
                  </a:cubicBezTo>
                  <a:cubicBezTo>
                    <a:pt x="10" y="351"/>
                    <a:pt x="11" y="243"/>
                    <a:pt x="13" y="135"/>
                  </a:cubicBezTo>
                  <a:cubicBezTo>
                    <a:pt x="14" y="98"/>
                    <a:pt x="0" y="56"/>
                    <a:pt x="17" y="23"/>
                  </a:cubicBezTo>
                  <a:cubicBezTo>
                    <a:pt x="26" y="6"/>
                    <a:pt x="54" y="20"/>
                    <a:pt x="73" y="19"/>
                  </a:cubicBezTo>
                  <a:cubicBezTo>
                    <a:pt x="67" y="0"/>
                    <a:pt x="73" y="3"/>
                    <a:pt x="93" y="3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51" name="Freeform 43"/>
            <p:cNvSpPr>
              <a:spLocks/>
            </p:cNvSpPr>
            <p:nvPr/>
          </p:nvSpPr>
          <p:spPr bwMode="auto">
            <a:xfrm>
              <a:off x="1576" y="1936"/>
              <a:ext cx="120" cy="656"/>
            </a:xfrm>
            <a:custGeom>
              <a:avLst/>
              <a:gdLst>
                <a:gd name="T0" fmla="*/ 80 w 120"/>
                <a:gd name="T1" fmla="*/ 656 h 656"/>
                <a:gd name="T2" fmla="*/ 60 w 120"/>
                <a:gd name="T3" fmla="*/ 392 h 656"/>
                <a:gd name="T4" fmla="*/ 64 w 120"/>
                <a:gd name="T5" fmla="*/ 372 h 656"/>
                <a:gd name="T6" fmla="*/ 40 w 120"/>
                <a:gd name="T7" fmla="*/ 364 h 656"/>
                <a:gd name="T8" fmla="*/ 36 w 120"/>
                <a:gd name="T9" fmla="*/ 324 h 656"/>
                <a:gd name="T10" fmla="*/ 24 w 120"/>
                <a:gd name="T11" fmla="*/ 316 h 656"/>
                <a:gd name="T12" fmla="*/ 16 w 120"/>
                <a:gd name="T13" fmla="*/ 272 h 656"/>
                <a:gd name="T14" fmla="*/ 8 w 120"/>
                <a:gd name="T15" fmla="*/ 180 h 656"/>
                <a:gd name="T16" fmla="*/ 8 w 120"/>
                <a:gd name="T17" fmla="*/ 100 h 656"/>
                <a:gd name="T18" fmla="*/ 20 w 120"/>
                <a:gd name="T19" fmla="*/ 76 h 656"/>
                <a:gd name="T20" fmla="*/ 20 w 120"/>
                <a:gd name="T21" fmla="*/ 0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0" h="656">
                  <a:moveTo>
                    <a:pt x="80" y="656"/>
                  </a:moveTo>
                  <a:cubicBezTo>
                    <a:pt x="74" y="577"/>
                    <a:pt x="120" y="432"/>
                    <a:pt x="60" y="392"/>
                  </a:cubicBezTo>
                  <a:cubicBezTo>
                    <a:pt x="61" y="385"/>
                    <a:pt x="68" y="378"/>
                    <a:pt x="64" y="372"/>
                  </a:cubicBezTo>
                  <a:cubicBezTo>
                    <a:pt x="59" y="365"/>
                    <a:pt x="40" y="364"/>
                    <a:pt x="40" y="364"/>
                  </a:cubicBezTo>
                  <a:cubicBezTo>
                    <a:pt x="39" y="351"/>
                    <a:pt x="40" y="337"/>
                    <a:pt x="36" y="324"/>
                  </a:cubicBezTo>
                  <a:cubicBezTo>
                    <a:pt x="34" y="319"/>
                    <a:pt x="26" y="320"/>
                    <a:pt x="24" y="316"/>
                  </a:cubicBezTo>
                  <a:cubicBezTo>
                    <a:pt x="18" y="302"/>
                    <a:pt x="21" y="286"/>
                    <a:pt x="16" y="272"/>
                  </a:cubicBezTo>
                  <a:cubicBezTo>
                    <a:pt x="19" y="240"/>
                    <a:pt x="27" y="208"/>
                    <a:pt x="8" y="180"/>
                  </a:cubicBezTo>
                  <a:cubicBezTo>
                    <a:pt x="0" y="147"/>
                    <a:pt x="0" y="153"/>
                    <a:pt x="8" y="100"/>
                  </a:cubicBezTo>
                  <a:cubicBezTo>
                    <a:pt x="14" y="63"/>
                    <a:pt x="18" y="112"/>
                    <a:pt x="20" y="76"/>
                  </a:cubicBezTo>
                  <a:cubicBezTo>
                    <a:pt x="21" y="51"/>
                    <a:pt x="20" y="25"/>
                    <a:pt x="20" y="0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52" name="Freeform 44"/>
            <p:cNvSpPr>
              <a:spLocks/>
            </p:cNvSpPr>
            <p:nvPr/>
          </p:nvSpPr>
          <p:spPr bwMode="auto">
            <a:xfrm>
              <a:off x="1272" y="2328"/>
              <a:ext cx="137" cy="202"/>
            </a:xfrm>
            <a:custGeom>
              <a:avLst/>
              <a:gdLst>
                <a:gd name="T0" fmla="*/ 104 w 137"/>
                <a:gd name="T1" fmla="*/ 136 h 202"/>
                <a:gd name="T2" fmla="*/ 64 w 137"/>
                <a:gd name="T3" fmla="*/ 176 h 202"/>
                <a:gd name="T4" fmla="*/ 80 w 137"/>
                <a:gd name="T5" fmla="*/ 152 h 202"/>
                <a:gd name="T6" fmla="*/ 56 w 137"/>
                <a:gd name="T7" fmla="*/ 144 h 202"/>
                <a:gd name="T8" fmla="*/ 0 w 137"/>
                <a:gd name="T9" fmla="*/ 136 h 202"/>
                <a:gd name="T10" fmla="*/ 8 w 137"/>
                <a:gd name="T11" fmla="*/ 0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7" h="202">
                  <a:moveTo>
                    <a:pt x="104" y="136"/>
                  </a:moveTo>
                  <a:cubicBezTo>
                    <a:pt x="126" y="202"/>
                    <a:pt x="137" y="186"/>
                    <a:pt x="64" y="176"/>
                  </a:cubicBezTo>
                  <a:cubicBezTo>
                    <a:pt x="69" y="168"/>
                    <a:pt x="82" y="161"/>
                    <a:pt x="80" y="152"/>
                  </a:cubicBezTo>
                  <a:cubicBezTo>
                    <a:pt x="78" y="144"/>
                    <a:pt x="64" y="146"/>
                    <a:pt x="56" y="144"/>
                  </a:cubicBezTo>
                  <a:cubicBezTo>
                    <a:pt x="38" y="140"/>
                    <a:pt x="19" y="139"/>
                    <a:pt x="0" y="136"/>
                  </a:cubicBezTo>
                  <a:cubicBezTo>
                    <a:pt x="20" y="77"/>
                    <a:pt x="8" y="120"/>
                    <a:pt x="8" y="0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53" name="Freeform 45"/>
            <p:cNvSpPr>
              <a:spLocks/>
            </p:cNvSpPr>
            <p:nvPr/>
          </p:nvSpPr>
          <p:spPr bwMode="auto">
            <a:xfrm>
              <a:off x="1394" y="1600"/>
              <a:ext cx="112" cy="472"/>
            </a:xfrm>
            <a:custGeom>
              <a:avLst/>
              <a:gdLst>
                <a:gd name="T0" fmla="*/ 102 w 112"/>
                <a:gd name="T1" fmla="*/ 472 h 472"/>
                <a:gd name="T2" fmla="*/ 110 w 112"/>
                <a:gd name="T3" fmla="*/ 400 h 472"/>
                <a:gd name="T4" fmla="*/ 70 w 112"/>
                <a:gd name="T5" fmla="*/ 264 h 472"/>
                <a:gd name="T6" fmla="*/ 70 w 112"/>
                <a:gd name="T7" fmla="*/ 176 h 472"/>
                <a:gd name="T8" fmla="*/ 22 w 112"/>
                <a:gd name="T9" fmla="*/ 160 h 472"/>
                <a:gd name="T10" fmla="*/ 14 w 112"/>
                <a:gd name="T11" fmla="*/ 0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2" h="472">
                  <a:moveTo>
                    <a:pt x="102" y="472"/>
                  </a:moveTo>
                  <a:cubicBezTo>
                    <a:pt x="105" y="448"/>
                    <a:pt x="112" y="424"/>
                    <a:pt x="110" y="400"/>
                  </a:cubicBezTo>
                  <a:cubicBezTo>
                    <a:pt x="109" y="380"/>
                    <a:pt x="78" y="287"/>
                    <a:pt x="70" y="264"/>
                  </a:cubicBezTo>
                  <a:cubicBezTo>
                    <a:pt x="71" y="257"/>
                    <a:pt x="88" y="191"/>
                    <a:pt x="70" y="176"/>
                  </a:cubicBezTo>
                  <a:cubicBezTo>
                    <a:pt x="57" y="165"/>
                    <a:pt x="22" y="160"/>
                    <a:pt x="22" y="160"/>
                  </a:cubicBezTo>
                  <a:cubicBezTo>
                    <a:pt x="0" y="93"/>
                    <a:pt x="14" y="144"/>
                    <a:pt x="14" y="0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54" name="Freeform 46"/>
            <p:cNvSpPr>
              <a:spLocks/>
            </p:cNvSpPr>
            <p:nvPr/>
          </p:nvSpPr>
          <p:spPr bwMode="auto">
            <a:xfrm>
              <a:off x="1392" y="3404"/>
              <a:ext cx="264" cy="140"/>
            </a:xfrm>
            <a:custGeom>
              <a:avLst/>
              <a:gdLst>
                <a:gd name="T0" fmla="*/ 264 w 264"/>
                <a:gd name="T1" fmla="*/ 20 h 140"/>
                <a:gd name="T2" fmla="*/ 144 w 264"/>
                <a:gd name="T3" fmla="*/ 12 h 140"/>
                <a:gd name="T4" fmla="*/ 120 w 264"/>
                <a:gd name="T5" fmla="*/ 4 h 140"/>
                <a:gd name="T6" fmla="*/ 112 w 264"/>
                <a:gd name="T7" fmla="*/ 28 h 140"/>
                <a:gd name="T8" fmla="*/ 64 w 264"/>
                <a:gd name="T9" fmla="*/ 140 h 140"/>
                <a:gd name="T10" fmla="*/ 0 w 264"/>
                <a:gd name="T11" fmla="*/ 12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4" h="140">
                  <a:moveTo>
                    <a:pt x="264" y="20"/>
                  </a:moveTo>
                  <a:cubicBezTo>
                    <a:pt x="224" y="17"/>
                    <a:pt x="184" y="16"/>
                    <a:pt x="144" y="12"/>
                  </a:cubicBezTo>
                  <a:cubicBezTo>
                    <a:pt x="136" y="11"/>
                    <a:pt x="128" y="0"/>
                    <a:pt x="120" y="4"/>
                  </a:cubicBezTo>
                  <a:cubicBezTo>
                    <a:pt x="112" y="8"/>
                    <a:pt x="114" y="20"/>
                    <a:pt x="112" y="28"/>
                  </a:cubicBezTo>
                  <a:cubicBezTo>
                    <a:pt x="100" y="71"/>
                    <a:pt x="111" y="124"/>
                    <a:pt x="64" y="140"/>
                  </a:cubicBezTo>
                  <a:cubicBezTo>
                    <a:pt x="29" y="117"/>
                    <a:pt x="50" y="124"/>
                    <a:pt x="0" y="124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55" name="Freeform 47"/>
            <p:cNvSpPr>
              <a:spLocks/>
            </p:cNvSpPr>
            <p:nvPr/>
          </p:nvSpPr>
          <p:spPr bwMode="auto">
            <a:xfrm>
              <a:off x="1288" y="3057"/>
              <a:ext cx="232" cy="159"/>
            </a:xfrm>
            <a:custGeom>
              <a:avLst/>
              <a:gdLst>
                <a:gd name="T0" fmla="*/ 232 w 232"/>
                <a:gd name="T1" fmla="*/ 159 h 159"/>
                <a:gd name="T2" fmla="*/ 216 w 232"/>
                <a:gd name="T3" fmla="*/ 135 h 159"/>
                <a:gd name="T4" fmla="*/ 208 w 232"/>
                <a:gd name="T5" fmla="*/ 87 h 159"/>
                <a:gd name="T6" fmla="*/ 184 w 232"/>
                <a:gd name="T7" fmla="*/ 79 h 159"/>
                <a:gd name="T8" fmla="*/ 160 w 232"/>
                <a:gd name="T9" fmla="*/ 63 h 159"/>
                <a:gd name="T10" fmla="*/ 64 w 232"/>
                <a:gd name="T11" fmla="*/ 63 h 159"/>
                <a:gd name="T12" fmla="*/ 0 w 232"/>
                <a:gd name="T13" fmla="*/ 1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2" h="159">
                  <a:moveTo>
                    <a:pt x="232" y="159"/>
                  </a:moveTo>
                  <a:cubicBezTo>
                    <a:pt x="227" y="151"/>
                    <a:pt x="219" y="144"/>
                    <a:pt x="216" y="135"/>
                  </a:cubicBezTo>
                  <a:cubicBezTo>
                    <a:pt x="211" y="120"/>
                    <a:pt x="216" y="101"/>
                    <a:pt x="208" y="87"/>
                  </a:cubicBezTo>
                  <a:cubicBezTo>
                    <a:pt x="204" y="80"/>
                    <a:pt x="192" y="83"/>
                    <a:pt x="184" y="79"/>
                  </a:cubicBezTo>
                  <a:cubicBezTo>
                    <a:pt x="175" y="75"/>
                    <a:pt x="168" y="68"/>
                    <a:pt x="160" y="63"/>
                  </a:cubicBezTo>
                  <a:cubicBezTo>
                    <a:pt x="128" y="67"/>
                    <a:pt x="83" y="89"/>
                    <a:pt x="64" y="63"/>
                  </a:cubicBezTo>
                  <a:cubicBezTo>
                    <a:pt x="19" y="0"/>
                    <a:pt x="88" y="15"/>
                    <a:pt x="0" y="15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56" name="Freeform 48"/>
            <p:cNvSpPr>
              <a:spLocks/>
            </p:cNvSpPr>
            <p:nvPr/>
          </p:nvSpPr>
          <p:spPr bwMode="auto">
            <a:xfrm>
              <a:off x="1592" y="1192"/>
              <a:ext cx="144" cy="34"/>
            </a:xfrm>
            <a:custGeom>
              <a:avLst/>
              <a:gdLst>
                <a:gd name="T0" fmla="*/ 144 w 144"/>
                <a:gd name="T1" fmla="*/ 0 h 34"/>
                <a:gd name="T2" fmla="*/ 112 w 144"/>
                <a:gd name="T3" fmla="*/ 8 h 34"/>
                <a:gd name="T4" fmla="*/ 88 w 144"/>
                <a:gd name="T5" fmla="*/ 24 h 34"/>
                <a:gd name="T6" fmla="*/ 0 w 144"/>
                <a:gd name="T7" fmla="*/ 32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4" h="34">
                  <a:moveTo>
                    <a:pt x="144" y="0"/>
                  </a:moveTo>
                  <a:cubicBezTo>
                    <a:pt x="133" y="3"/>
                    <a:pt x="122" y="4"/>
                    <a:pt x="112" y="8"/>
                  </a:cubicBezTo>
                  <a:cubicBezTo>
                    <a:pt x="103" y="12"/>
                    <a:pt x="97" y="21"/>
                    <a:pt x="88" y="24"/>
                  </a:cubicBezTo>
                  <a:cubicBezTo>
                    <a:pt x="57" y="34"/>
                    <a:pt x="31" y="32"/>
                    <a:pt x="0" y="32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57" name="Freeform 49"/>
            <p:cNvSpPr>
              <a:spLocks/>
            </p:cNvSpPr>
            <p:nvPr/>
          </p:nvSpPr>
          <p:spPr bwMode="auto">
            <a:xfrm>
              <a:off x="1578" y="848"/>
              <a:ext cx="25" cy="261"/>
            </a:xfrm>
            <a:custGeom>
              <a:avLst/>
              <a:gdLst>
                <a:gd name="T0" fmla="*/ 24 w 25"/>
                <a:gd name="T1" fmla="*/ 261 h 261"/>
                <a:gd name="T2" fmla="*/ 24 w 25"/>
                <a:gd name="T3" fmla="*/ 240 h 261"/>
                <a:gd name="T4" fmla="*/ 18 w 25"/>
                <a:gd name="T5" fmla="*/ 213 h 261"/>
                <a:gd name="T6" fmla="*/ 18 w 25"/>
                <a:gd name="T7" fmla="*/ 133 h 261"/>
                <a:gd name="T8" fmla="*/ 15 w 25"/>
                <a:gd name="T9" fmla="*/ 108 h 261"/>
                <a:gd name="T10" fmla="*/ 17 w 25"/>
                <a:gd name="T11" fmla="*/ 78 h 261"/>
                <a:gd name="T12" fmla="*/ 18 w 25"/>
                <a:gd name="T13" fmla="*/ 25 h 261"/>
                <a:gd name="T14" fmla="*/ 20 w 25"/>
                <a:gd name="T15" fmla="*/ 30 h 261"/>
                <a:gd name="T16" fmla="*/ 24 w 25"/>
                <a:gd name="T17" fmla="*/ 33 h 261"/>
                <a:gd name="T18" fmla="*/ 23 w 25"/>
                <a:gd name="T19" fmla="*/ 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61">
                  <a:moveTo>
                    <a:pt x="24" y="261"/>
                  </a:moveTo>
                  <a:cubicBezTo>
                    <a:pt x="25" y="255"/>
                    <a:pt x="25" y="248"/>
                    <a:pt x="24" y="240"/>
                  </a:cubicBezTo>
                  <a:cubicBezTo>
                    <a:pt x="23" y="232"/>
                    <a:pt x="19" y="231"/>
                    <a:pt x="18" y="213"/>
                  </a:cubicBezTo>
                  <a:cubicBezTo>
                    <a:pt x="0" y="199"/>
                    <a:pt x="14" y="156"/>
                    <a:pt x="18" y="133"/>
                  </a:cubicBezTo>
                  <a:cubicBezTo>
                    <a:pt x="17" y="124"/>
                    <a:pt x="19" y="116"/>
                    <a:pt x="15" y="108"/>
                  </a:cubicBezTo>
                  <a:cubicBezTo>
                    <a:pt x="13" y="97"/>
                    <a:pt x="12" y="88"/>
                    <a:pt x="17" y="78"/>
                  </a:cubicBezTo>
                  <a:cubicBezTo>
                    <a:pt x="17" y="60"/>
                    <a:pt x="17" y="43"/>
                    <a:pt x="18" y="25"/>
                  </a:cubicBezTo>
                  <a:cubicBezTo>
                    <a:pt x="18" y="23"/>
                    <a:pt x="19" y="29"/>
                    <a:pt x="20" y="30"/>
                  </a:cubicBezTo>
                  <a:cubicBezTo>
                    <a:pt x="21" y="31"/>
                    <a:pt x="23" y="32"/>
                    <a:pt x="24" y="33"/>
                  </a:cubicBezTo>
                  <a:cubicBezTo>
                    <a:pt x="23" y="2"/>
                    <a:pt x="23" y="13"/>
                    <a:pt x="23" y="0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58" name="Freeform 50"/>
            <p:cNvSpPr>
              <a:spLocks/>
            </p:cNvSpPr>
            <p:nvPr/>
          </p:nvSpPr>
          <p:spPr bwMode="auto">
            <a:xfrm>
              <a:off x="1382" y="304"/>
              <a:ext cx="212" cy="181"/>
            </a:xfrm>
            <a:custGeom>
              <a:avLst/>
              <a:gdLst>
                <a:gd name="T0" fmla="*/ 212 w 212"/>
                <a:gd name="T1" fmla="*/ 178 h 181"/>
                <a:gd name="T2" fmla="*/ 146 w 212"/>
                <a:gd name="T3" fmla="*/ 176 h 181"/>
                <a:gd name="T4" fmla="*/ 126 w 212"/>
                <a:gd name="T5" fmla="*/ 174 h 181"/>
                <a:gd name="T6" fmla="*/ 146 w 212"/>
                <a:gd name="T7" fmla="*/ 164 h 181"/>
                <a:gd name="T8" fmla="*/ 98 w 212"/>
                <a:gd name="T9" fmla="*/ 168 h 181"/>
                <a:gd name="T10" fmla="*/ 46 w 212"/>
                <a:gd name="T11" fmla="*/ 160 h 181"/>
                <a:gd name="T12" fmla="*/ 30 w 212"/>
                <a:gd name="T13" fmla="*/ 158 h 181"/>
                <a:gd name="T14" fmla="*/ 38 w 212"/>
                <a:gd name="T15" fmla="*/ 146 h 181"/>
                <a:gd name="T16" fmla="*/ 28 w 212"/>
                <a:gd name="T17" fmla="*/ 124 h 181"/>
                <a:gd name="T18" fmla="*/ 42 w 212"/>
                <a:gd name="T19" fmla="*/ 90 h 181"/>
                <a:gd name="T20" fmla="*/ 34 w 212"/>
                <a:gd name="T21" fmla="*/ 78 h 181"/>
                <a:gd name="T22" fmla="*/ 24 w 212"/>
                <a:gd name="T23" fmla="*/ 64 h 181"/>
                <a:gd name="T24" fmla="*/ 8 w 212"/>
                <a:gd name="T25" fmla="*/ 10 h 181"/>
                <a:gd name="T26" fmla="*/ 0 w 212"/>
                <a:gd name="T27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2" h="181">
                  <a:moveTo>
                    <a:pt x="212" y="178"/>
                  </a:moveTo>
                  <a:cubicBezTo>
                    <a:pt x="190" y="177"/>
                    <a:pt x="168" y="177"/>
                    <a:pt x="146" y="176"/>
                  </a:cubicBezTo>
                  <a:cubicBezTo>
                    <a:pt x="139" y="176"/>
                    <a:pt x="126" y="181"/>
                    <a:pt x="126" y="174"/>
                  </a:cubicBezTo>
                  <a:cubicBezTo>
                    <a:pt x="126" y="167"/>
                    <a:pt x="146" y="164"/>
                    <a:pt x="146" y="164"/>
                  </a:cubicBezTo>
                  <a:cubicBezTo>
                    <a:pt x="146" y="161"/>
                    <a:pt x="115" y="169"/>
                    <a:pt x="98" y="168"/>
                  </a:cubicBezTo>
                  <a:cubicBezTo>
                    <a:pt x="81" y="167"/>
                    <a:pt x="57" y="162"/>
                    <a:pt x="46" y="160"/>
                  </a:cubicBezTo>
                  <a:cubicBezTo>
                    <a:pt x="41" y="159"/>
                    <a:pt x="33" y="163"/>
                    <a:pt x="30" y="158"/>
                  </a:cubicBezTo>
                  <a:cubicBezTo>
                    <a:pt x="28" y="154"/>
                    <a:pt x="38" y="146"/>
                    <a:pt x="38" y="146"/>
                  </a:cubicBezTo>
                  <a:cubicBezTo>
                    <a:pt x="24" y="139"/>
                    <a:pt x="23" y="140"/>
                    <a:pt x="28" y="124"/>
                  </a:cubicBezTo>
                  <a:cubicBezTo>
                    <a:pt x="25" y="108"/>
                    <a:pt x="26" y="95"/>
                    <a:pt x="42" y="90"/>
                  </a:cubicBezTo>
                  <a:cubicBezTo>
                    <a:pt x="33" y="87"/>
                    <a:pt x="28" y="87"/>
                    <a:pt x="34" y="78"/>
                  </a:cubicBezTo>
                  <a:cubicBezTo>
                    <a:pt x="20" y="69"/>
                    <a:pt x="20" y="75"/>
                    <a:pt x="24" y="64"/>
                  </a:cubicBezTo>
                  <a:cubicBezTo>
                    <a:pt x="19" y="0"/>
                    <a:pt x="32" y="26"/>
                    <a:pt x="8" y="10"/>
                  </a:cubicBezTo>
                  <a:cubicBezTo>
                    <a:pt x="7" y="6"/>
                    <a:pt x="0" y="0"/>
                    <a:pt x="0" y="0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59" name="Freeform 51"/>
            <p:cNvSpPr>
              <a:spLocks/>
            </p:cNvSpPr>
            <p:nvPr/>
          </p:nvSpPr>
          <p:spPr bwMode="auto">
            <a:xfrm>
              <a:off x="980" y="295"/>
              <a:ext cx="432" cy="169"/>
            </a:xfrm>
            <a:custGeom>
              <a:avLst/>
              <a:gdLst>
                <a:gd name="T0" fmla="*/ 432 w 432"/>
                <a:gd name="T1" fmla="*/ 169 h 169"/>
                <a:gd name="T2" fmla="*/ 380 w 432"/>
                <a:gd name="T3" fmla="*/ 165 h 169"/>
                <a:gd name="T4" fmla="*/ 358 w 432"/>
                <a:gd name="T5" fmla="*/ 163 h 169"/>
                <a:gd name="T6" fmla="*/ 354 w 432"/>
                <a:gd name="T7" fmla="*/ 151 h 169"/>
                <a:gd name="T8" fmla="*/ 270 w 432"/>
                <a:gd name="T9" fmla="*/ 147 h 169"/>
                <a:gd name="T10" fmla="*/ 116 w 432"/>
                <a:gd name="T11" fmla="*/ 131 h 169"/>
                <a:gd name="T12" fmla="*/ 100 w 432"/>
                <a:gd name="T13" fmla="*/ 113 h 169"/>
                <a:gd name="T14" fmla="*/ 150 w 432"/>
                <a:gd name="T15" fmla="*/ 109 h 169"/>
                <a:gd name="T16" fmla="*/ 142 w 432"/>
                <a:gd name="T17" fmla="*/ 97 h 169"/>
                <a:gd name="T18" fmla="*/ 114 w 432"/>
                <a:gd name="T19" fmla="*/ 91 h 169"/>
                <a:gd name="T20" fmla="*/ 108 w 432"/>
                <a:gd name="T21" fmla="*/ 63 h 169"/>
                <a:gd name="T22" fmla="*/ 96 w 432"/>
                <a:gd name="T23" fmla="*/ 61 h 169"/>
                <a:gd name="T24" fmla="*/ 88 w 432"/>
                <a:gd name="T25" fmla="*/ 29 h 169"/>
                <a:gd name="T26" fmla="*/ 50 w 432"/>
                <a:gd name="T27" fmla="*/ 27 h 169"/>
                <a:gd name="T28" fmla="*/ 56 w 432"/>
                <a:gd name="T29" fmla="*/ 21 h 169"/>
                <a:gd name="T30" fmla="*/ 44 w 432"/>
                <a:gd name="T31" fmla="*/ 17 h 169"/>
                <a:gd name="T32" fmla="*/ 0 w 432"/>
                <a:gd name="T33" fmla="*/ 3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32" h="169">
                  <a:moveTo>
                    <a:pt x="432" y="169"/>
                  </a:moveTo>
                  <a:cubicBezTo>
                    <a:pt x="410" y="168"/>
                    <a:pt x="399" y="163"/>
                    <a:pt x="380" y="165"/>
                  </a:cubicBezTo>
                  <a:cubicBezTo>
                    <a:pt x="373" y="164"/>
                    <a:pt x="364" y="166"/>
                    <a:pt x="358" y="163"/>
                  </a:cubicBezTo>
                  <a:cubicBezTo>
                    <a:pt x="354" y="161"/>
                    <a:pt x="358" y="151"/>
                    <a:pt x="354" y="151"/>
                  </a:cubicBezTo>
                  <a:cubicBezTo>
                    <a:pt x="326" y="150"/>
                    <a:pt x="298" y="148"/>
                    <a:pt x="270" y="147"/>
                  </a:cubicBezTo>
                  <a:cubicBezTo>
                    <a:pt x="248" y="132"/>
                    <a:pt x="130" y="131"/>
                    <a:pt x="116" y="131"/>
                  </a:cubicBezTo>
                  <a:cubicBezTo>
                    <a:pt x="120" y="120"/>
                    <a:pt x="109" y="116"/>
                    <a:pt x="100" y="113"/>
                  </a:cubicBezTo>
                  <a:cubicBezTo>
                    <a:pt x="117" y="112"/>
                    <a:pt x="134" y="115"/>
                    <a:pt x="150" y="109"/>
                  </a:cubicBezTo>
                  <a:cubicBezTo>
                    <a:pt x="154" y="107"/>
                    <a:pt x="145" y="101"/>
                    <a:pt x="142" y="97"/>
                  </a:cubicBezTo>
                  <a:cubicBezTo>
                    <a:pt x="137" y="90"/>
                    <a:pt x="116" y="91"/>
                    <a:pt x="114" y="91"/>
                  </a:cubicBezTo>
                  <a:cubicBezTo>
                    <a:pt x="101" y="87"/>
                    <a:pt x="117" y="77"/>
                    <a:pt x="108" y="63"/>
                  </a:cubicBezTo>
                  <a:cubicBezTo>
                    <a:pt x="106" y="60"/>
                    <a:pt x="100" y="62"/>
                    <a:pt x="96" y="61"/>
                  </a:cubicBezTo>
                  <a:cubicBezTo>
                    <a:pt x="96" y="57"/>
                    <a:pt x="105" y="18"/>
                    <a:pt x="88" y="29"/>
                  </a:cubicBezTo>
                  <a:cubicBezTo>
                    <a:pt x="75" y="28"/>
                    <a:pt x="62" y="30"/>
                    <a:pt x="50" y="27"/>
                  </a:cubicBezTo>
                  <a:cubicBezTo>
                    <a:pt x="47" y="26"/>
                    <a:pt x="57" y="23"/>
                    <a:pt x="56" y="21"/>
                  </a:cubicBezTo>
                  <a:cubicBezTo>
                    <a:pt x="54" y="17"/>
                    <a:pt x="44" y="17"/>
                    <a:pt x="44" y="17"/>
                  </a:cubicBezTo>
                  <a:cubicBezTo>
                    <a:pt x="50" y="0"/>
                    <a:pt x="11" y="3"/>
                    <a:pt x="0" y="3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60" name="Freeform 52"/>
            <p:cNvSpPr>
              <a:spLocks/>
            </p:cNvSpPr>
            <p:nvPr/>
          </p:nvSpPr>
          <p:spPr bwMode="auto">
            <a:xfrm>
              <a:off x="30" y="242"/>
              <a:ext cx="1070" cy="169"/>
            </a:xfrm>
            <a:custGeom>
              <a:avLst/>
              <a:gdLst>
                <a:gd name="T0" fmla="*/ 1070 w 1070"/>
                <a:gd name="T1" fmla="*/ 168 h 169"/>
                <a:gd name="T2" fmla="*/ 1010 w 1070"/>
                <a:gd name="T3" fmla="*/ 168 h 169"/>
                <a:gd name="T4" fmla="*/ 1004 w 1070"/>
                <a:gd name="T5" fmla="*/ 166 h 169"/>
                <a:gd name="T6" fmla="*/ 958 w 1070"/>
                <a:gd name="T7" fmla="*/ 162 h 169"/>
                <a:gd name="T8" fmla="*/ 816 w 1070"/>
                <a:gd name="T9" fmla="*/ 150 h 169"/>
                <a:gd name="T10" fmla="*/ 790 w 1070"/>
                <a:gd name="T11" fmla="*/ 140 h 169"/>
                <a:gd name="T12" fmla="*/ 738 w 1070"/>
                <a:gd name="T13" fmla="*/ 136 h 169"/>
                <a:gd name="T14" fmla="*/ 728 w 1070"/>
                <a:gd name="T15" fmla="*/ 130 h 169"/>
                <a:gd name="T16" fmla="*/ 660 w 1070"/>
                <a:gd name="T17" fmla="*/ 128 h 169"/>
                <a:gd name="T18" fmla="*/ 610 w 1070"/>
                <a:gd name="T19" fmla="*/ 118 h 169"/>
                <a:gd name="T20" fmla="*/ 590 w 1070"/>
                <a:gd name="T21" fmla="*/ 112 h 169"/>
                <a:gd name="T22" fmla="*/ 612 w 1070"/>
                <a:gd name="T23" fmla="*/ 96 h 169"/>
                <a:gd name="T24" fmla="*/ 504 w 1070"/>
                <a:gd name="T25" fmla="*/ 96 h 169"/>
                <a:gd name="T26" fmla="*/ 472 w 1070"/>
                <a:gd name="T27" fmla="*/ 86 h 169"/>
                <a:gd name="T28" fmla="*/ 402 w 1070"/>
                <a:gd name="T29" fmla="*/ 80 h 169"/>
                <a:gd name="T30" fmla="*/ 364 w 1070"/>
                <a:gd name="T31" fmla="*/ 74 h 169"/>
                <a:gd name="T32" fmla="*/ 326 w 1070"/>
                <a:gd name="T33" fmla="*/ 68 h 169"/>
                <a:gd name="T34" fmla="*/ 270 w 1070"/>
                <a:gd name="T35" fmla="*/ 58 h 169"/>
                <a:gd name="T36" fmla="*/ 168 w 1070"/>
                <a:gd name="T37" fmla="*/ 52 h 169"/>
                <a:gd name="T38" fmla="*/ 122 w 1070"/>
                <a:gd name="T39" fmla="*/ 38 h 169"/>
                <a:gd name="T40" fmla="*/ 72 w 1070"/>
                <a:gd name="T41" fmla="*/ 28 h 169"/>
                <a:gd name="T42" fmla="*/ 10 w 1070"/>
                <a:gd name="T43" fmla="*/ 14 h 169"/>
                <a:gd name="T44" fmla="*/ 2 w 1070"/>
                <a:gd name="T45" fmla="*/ 1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70" h="169">
                  <a:moveTo>
                    <a:pt x="1070" y="168"/>
                  </a:moveTo>
                  <a:cubicBezTo>
                    <a:pt x="1059" y="167"/>
                    <a:pt x="1021" y="169"/>
                    <a:pt x="1010" y="168"/>
                  </a:cubicBezTo>
                  <a:cubicBezTo>
                    <a:pt x="1008" y="168"/>
                    <a:pt x="1006" y="166"/>
                    <a:pt x="1004" y="166"/>
                  </a:cubicBezTo>
                  <a:cubicBezTo>
                    <a:pt x="989" y="164"/>
                    <a:pt x="958" y="162"/>
                    <a:pt x="958" y="162"/>
                  </a:cubicBezTo>
                  <a:cubicBezTo>
                    <a:pt x="950" y="150"/>
                    <a:pt x="827" y="151"/>
                    <a:pt x="816" y="150"/>
                  </a:cubicBezTo>
                  <a:cubicBezTo>
                    <a:pt x="813" y="140"/>
                    <a:pt x="800" y="141"/>
                    <a:pt x="790" y="140"/>
                  </a:cubicBezTo>
                  <a:cubicBezTo>
                    <a:pt x="773" y="138"/>
                    <a:pt x="755" y="137"/>
                    <a:pt x="738" y="136"/>
                  </a:cubicBezTo>
                  <a:cubicBezTo>
                    <a:pt x="735" y="123"/>
                    <a:pt x="739" y="130"/>
                    <a:pt x="728" y="130"/>
                  </a:cubicBezTo>
                  <a:cubicBezTo>
                    <a:pt x="705" y="130"/>
                    <a:pt x="683" y="129"/>
                    <a:pt x="660" y="128"/>
                  </a:cubicBezTo>
                  <a:cubicBezTo>
                    <a:pt x="672" y="103"/>
                    <a:pt x="666" y="123"/>
                    <a:pt x="610" y="118"/>
                  </a:cubicBezTo>
                  <a:cubicBezTo>
                    <a:pt x="603" y="117"/>
                    <a:pt x="597" y="114"/>
                    <a:pt x="590" y="112"/>
                  </a:cubicBezTo>
                  <a:cubicBezTo>
                    <a:pt x="593" y="98"/>
                    <a:pt x="599" y="100"/>
                    <a:pt x="612" y="96"/>
                  </a:cubicBezTo>
                  <a:cubicBezTo>
                    <a:pt x="594" y="95"/>
                    <a:pt x="527" y="98"/>
                    <a:pt x="504" y="96"/>
                  </a:cubicBezTo>
                  <a:cubicBezTo>
                    <a:pt x="481" y="94"/>
                    <a:pt x="489" y="89"/>
                    <a:pt x="472" y="86"/>
                  </a:cubicBezTo>
                  <a:cubicBezTo>
                    <a:pt x="460" y="83"/>
                    <a:pt x="420" y="82"/>
                    <a:pt x="402" y="80"/>
                  </a:cubicBezTo>
                  <a:cubicBezTo>
                    <a:pt x="384" y="78"/>
                    <a:pt x="377" y="76"/>
                    <a:pt x="364" y="74"/>
                  </a:cubicBezTo>
                  <a:cubicBezTo>
                    <a:pt x="344" y="67"/>
                    <a:pt x="356" y="70"/>
                    <a:pt x="326" y="68"/>
                  </a:cubicBezTo>
                  <a:cubicBezTo>
                    <a:pt x="331" y="54"/>
                    <a:pt x="277" y="58"/>
                    <a:pt x="270" y="58"/>
                  </a:cubicBezTo>
                  <a:cubicBezTo>
                    <a:pt x="237" y="47"/>
                    <a:pt x="202" y="59"/>
                    <a:pt x="168" y="52"/>
                  </a:cubicBezTo>
                  <a:cubicBezTo>
                    <a:pt x="158" y="32"/>
                    <a:pt x="149" y="39"/>
                    <a:pt x="122" y="38"/>
                  </a:cubicBezTo>
                  <a:cubicBezTo>
                    <a:pt x="106" y="30"/>
                    <a:pt x="90" y="30"/>
                    <a:pt x="72" y="28"/>
                  </a:cubicBezTo>
                  <a:cubicBezTo>
                    <a:pt x="63" y="0"/>
                    <a:pt x="0" y="44"/>
                    <a:pt x="10" y="14"/>
                  </a:cubicBezTo>
                  <a:cubicBezTo>
                    <a:pt x="3" y="12"/>
                    <a:pt x="6" y="12"/>
                    <a:pt x="2" y="12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61" name="Freeform 53"/>
            <p:cNvSpPr>
              <a:spLocks/>
            </p:cNvSpPr>
            <p:nvPr/>
          </p:nvSpPr>
          <p:spPr bwMode="auto">
            <a:xfrm>
              <a:off x="36" y="296"/>
              <a:ext cx="256" cy="10"/>
            </a:xfrm>
            <a:custGeom>
              <a:avLst/>
              <a:gdLst>
                <a:gd name="T0" fmla="*/ 256 w 256"/>
                <a:gd name="T1" fmla="*/ 4 h 10"/>
                <a:gd name="T2" fmla="*/ 120 w 256"/>
                <a:gd name="T3" fmla="*/ 4 h 10"/>
                <a:gd name="T4" fmla="*/ 56 w 256"/>
                <a:gd name="T5" fmla="*/ 6 h 10"/>
                <a:gd name="T6" fmla="*/ 20 w 256"/>
                <a:gd name="T7" fmla="*/ 4 h 10"/>
                <a:gd name="T8" fmla="*/ 0 w 256"/>
                <a:gd name="T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6" h="10">
                  <a:moveTo>
                    <a:pt x="256" y="4"/>
                  </a:moveTo>
                  <a:cubicBezTo>
                    <a:pt x="183" y="0"/>
                    <a:pt x="188" y="2"/>
                    <a:pt x="120" y="4"/>
                  </a:cubicBezTo>
                  <a:cubicBezTo>
                    <a:pt x="97" y="6"/>
                    <a:pt x="79" y="5"/>
                    <a:pt x="56" y="6"/>
                  </a:cubicBezTo>
                  <a:cubicBezTo>
                    <a:pt x="44" y="10"/>
                    <a:pt x="32" y="8"/>
                    <a:pt x="20" y="4"/>
                  </a:cubicBezTo>
                  <a:cubicBezTo>
                    <a:pt x="3" y="6"/>
                    <a:pt x="9" y="6"/>
                    <a:pt x="0" y="6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62" name="Freeform 54"/>
            <p:cNvSpPr>
              <a:spLocks/>
            </p:cNvSpPr>
            <p:nvPr/>
          </p:nvSpPr>
          <p:spPr bwMode="auto">
            <a:xfrm>
              <a:off x="2151" y="668"/>
              <a:ext cx="1506" cy="1194"/>
            </a:xfrm>
            <a:custGeom>
              <a:avLst/>
              <a:gdLst>
                <a:gd name="T0" fmla="*/ 1485 w 1506"/>
                <a:gd name="T1" fmla="*/ 384 h 1194"/>
                <a:gd name="T2" fmla="*/ 1489 w 1506"/>
                <a:gd name="T3" fmla="*/ 516 h 1194"/>
                <a:gd name="T4" fmla="*/ 1493 w 1506"/>
                <a:gd name="T5" fmla="*/ 624 h 1194"/>
                <a:gd name="T6" fmla="*/ 1505 w 1506"/>
                <a:gd name="T7" fmla="*/ 688 h 1194"/>
                <a:gd name="T8" fmla="*/ 1493 w 1506"/>
                <a:gd name="T9" fmla="*/ 1176 h 1194"/>
                <a:gd name="T10" fmla="*/ 1461 w 1506"/>
                <a:gd name="T11" fmla="*/ 1164 h 1194"/>
                <a:gd name="T12" fmla="*/ 1289 w 1506"/>
                <a:gd name="T13" fmla="*/ 1148 h 1194"/>
                <a:gd name="T14" fmla="*/ 1181 w 1506"/>
                <a:gd name="T15" fmla="*/ 1136 h 1194"/>
                <a:gd name="T16" fmla="*/ 957 w 1506"/>
                <a:gd name="T17" fmla="*/ 1152 h 1194"/>
                <a:gd name="T18" fmla="*/ 653 w 1506"/>
                <a:gd name="T19" fmla="*/ 1144 h 1194"/>
                <a:gd name="T20" fmla="*/ 489 w 1506"/>
                <a:gd name="T21" fmla="*/ 1148 h 1194"/>
                <a:gd name="T22" fmla="*/ 321 w 1506"/>
                <a:gd name="T23" fmla="*/ 1160 h 1194"/>
                <a:gd name="T24" fmla="*/ 273 w 1506"/>
                <a:gd name="T25" fmla="*/ 1180 h 1194"/>
                <a:gd name="T26" fmla="*/ 21 w 1506"/>
                <a:gd name="T27" fmla="*/ 1164 h 1194"/>
                <a:gd name="T28" fmla="*/ 25 w 1506"/>
                <a:gd name="T29" fmla="*/ 556 h 1194"/>
                <a:gd name="T30" fmla="*/ 41 w 1506"/>
                <a:gd name="T31" fmla="*/ 452 h 1194"/>
                <a:gd name="T32" fmla="*/ 33 w 1506"/>
                <a:gd name="T33" fmla="*/ 184 h 1194"/>
                <a:gd name="T34" fmla="*/ 97 w 1506"/>
                <a:gd name="T35" fmla="*/ 12 h 1194"/>
                <a:gd name="T36" fmla="*/ 117 w 1506"/>
                <a:gd name="T37" fmla="*/ 28 h 1194"/>
                <a:gd name="T38" fmla="*/ 209 w 1506"/>
                <a:gd name="T39" fmla="*/ 128 h 1194"/>
                <a:gd name="T40" fmla="*/ 261 w 1506"/>
                <a:gd name="T41" fmla="*/ 192 h 1194"/>
                <a:gd name="T42" fmla="*/ 297 w 1506"/>
                <a:gd name="T43" fmla="*/ 224 h 1194"/>
                <a:gd name="T44" fmla="*/ 365 w 1506"/>
                <a:gd name="T45" fmla="*/ 252 h 1194"/>
                <a:gd name="T46" fmla="*/ 525 w 1506"/>
                <a:gd name="T47" fmla="*/ 288 h 1194"/>
                <a:gd name="T48" fmla="*/ 609 w 1506"/>
                <a:gd name="T49" fmla="*/ 232 h 1194"/>
                <a:gd name="T50" fmla="*/ 705 w 1506"/>
                <a:gd name="T51" fmla="*/ 180 h 1194"/>
                <a:gd name="T52" fmla="*/ 745 w 1506"/>
                <a:gd name="T53" fmla="*/ 128 h 1194"/>
                <a:gd name="T54" fmla="*/ 821 w 1506"/>
                <a:gd name="T55" fmla="*/ 112 h 1194"/>
                <a:gd name="T56" fmla="*/ 869 w 1506"/>
                <a:gd name="T57" fmla="*/ 168 h 1194"/>
                <a:gd name="T58" fmla="*/ 933 w 1506"/>
                <a:gd name="T59" fmla="*/ 192 h 1194"/>
                <a:gd name="T60" fmla="*/ 997 w 1506"/>
                <a:gd name="T61" fmla="*/ 268 h 1194"/>
                <a:gd name="T62" fmla="*/ 1077 w 1506"/>
                <a:gd name="T63" fmla="*/ 336 h 1194"/>
                <a:gd name="T64" fmla="*/ 1257 w 1506"/>
                <a:gd name="T65" fmla="*/ 308 h 1194"/>
                <a:gd name="T66" fmla="*/ 1349 w 1506"/>
                <a:gd name="T67" fmla="*/ 260 h 1194"/>
                <a:gd name="T68" fmla="*/ 1413 w 1506"/>
                <a:gd name="T69" fmla="*/ 208 h 1194"/>
                <a:gd name="T70" fmla="*/ 1497 w 1506"/>
                <a:gd name="T71" fmla="*/ 196 h 1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06" h="1194">
                  <a:moveTo>
                    <a:pt x="1497" y="196"/>
                  </a:moveTo>
                  <a:cubicBezTo>
                    <a:pt x="1482" y="257"/>
                    <a:pt x="1495" y="322"/>
                    <a:pt x="1485" y="384"/>
                  </a:cubicBezTo>
                  <a:cubicBezTo>
                    <a:pt x="1494" y="447"/>
                    <a:pt x="1485" y="370"/>
                    <a:pt x="1485" y="464"/>
                  </a:cubicBezTo>
                  <a:cubicBezTo>
                    <a:pt x="1485" y="481"/>
                    <a:pt x="1486" y="499"/>
                    <a:pt x="1489" y="516"/>
                  </a:cubicBezTo>
                  <a:cubicBezTo>
                    <a:pt x="1490" y="524"/>
                    <a:pt x="1497" y="540"/>
                    <a:pt x="1497" y="540"/>
                  </a:cubicBezTo>
                  <a:cubicBezTo>
                    <a:pt x="1496" y="568"/>
                    <a:pt x="1493" y="596"/>
                    <a:pt x="1493" y="624"/>
                  </a:cubicBezTo>
                  <a:cubicBezTo>
                    <a:pt x="1493" y="637"/>
                    <a:pt x="1495" y="651"/>
                    <a:pt x="1497" y="664"/>
                  </a:cubicBezTo>
                  <a:cubicBezTo>
                    <a:pt x="1499" y="672"/>
                    <a:pt x="1505" y="688"/>
                    <a:pt x="1505" y="688"/>
                  </a:cubicBezTo>
                  <a:cubicBezTo>
                    <a:pt x="1504" y="784"/>
                    <a:pt x="1478" y="883"/>
                    <a:pt x="1501" y="976"/>
                  </a:cubicBezTo>
                  <a:cubicBezTo>
                    <a:pt x="1497" y="1043"/>
                    <a:pt x="1506" y="1111"/>
                    <a:pt x="1493" y="1176"/>
                  </a:cubicBezTo>
                  <a:cubicBezTo>
                    <a:pt x="1492" y="1183"/>
                    <a:pt x="1480" y="1173"/>
                    <a:pt x="1473" y="1172"/>
                  </a:cubicBezTo>
                  <a:cubicBezTo>
                    <a:pt x="1469" y="1169"/>
                    <a:pt x="1464" y="1167"/>
                    <a:pt x="1461" y="1164"/>
                  </a:cubicBezTo>
                  <a:cubicBezTo>
                    <a:pt x="1458" y="1161"/>
                    <a:pt x="1458" y="1152"/>
                    <a:pt x="1453" y="1152"/>
                  </a:cubicBezTo>
                  <a:cubicBezTo>
                    <a:pt x="1399" y="1147"/>
                    <a:pt x="1344" y="1149"/>
                    <a:pt x="1289" y="1148"/>
                  </a:cubicBezTo>
                  <a:cubicBezTo>
                    <a:pt x="1255" y="1144"/>
                    <a:pt x="1219" y="1152"/>
                    <a:pt x="1185" y="1148"/>
                  </a:cubicBezTo>
                  <a:cubicBezTo>
                    <a:pt x="1181" y="1148"/>
                    <a:pt x="1184" y="1139"/>
                    <a:pt x="1181" y="1136"/>
                  </a:cubicBezTo>
                  <a:cubicBezTo>
                    <a:pt x="1178" y="1132"/>
                    <a:pt x="1173" y="1131"/>
                    <a:pt x="1169" y="1128"/>
                  </a:cubicBezTo>
                  <a:cubicBezTo>
                    <a:pt x="1125" y="1194"/>
                    <a:pt x="1020" y="1110"/>
                    <a:pt x="957" y="1152"/>
                  </a:cubicBezTo>
                  <a:cubicBezTo>
                    <a:pt x="882" y="1151"/>
                    <a:pt x="808" y="1150"/>
                    <a:pt x="733" y="1148"/>
                  </a:cubicBezTo>
                  <a:cubicBezTo>
                    <a:pt x="706" y="1147"/>
                    <a:pt x="680" y="1147"/>
                    <a:pt x="653" y="1144"/>
                  </a:cubicBezTo>
                  <a:cubicBezTo>
                    <a:pt x="640" y="1143"/>
                    <a:pt x="617" y="1132"/>
                    <a:pt x="617" y="1132"/>
                  </a:cubicBezTo>
                  <a:cubicBezTo>
                    <a:pt x="560" y="1135"/>
                    <a:pt x="535" y="1133"/>
                    <a:pt x="489" y="1148"/>
                  </a:cubicBezTo>
                  <a:cubicBezTo>
                    <a:pt x="471" y="1175"/>
                    <a:pt x="441" y="1161"/>
                    <a:pt x="413" y="1156"/>
                  </a:cubicBezTo>
                  <a:cubicBezTo>
                    <a:pt x="382" y="1157"/>
                    <a:pt x="352" y="1158"/>
                    <a:pt x="321" y="1160"/>
                  </a:cubicBezTo>
                  <a:cubicBezTo>
                    <a:pt x="308" y="1161"/>
                    <a:pt x="309" y="1167"/>
                    <a:pt x="297" y="1172"/>
                  </a:cubicBezTo>
                  <a:cubicBezTo>
                    <a:pt x="289" y="1175"/>
                    <a:pt x="273" y="1180"/>
                    <a:pt x="273" y="1180"/>
                  </a:cubicBezTo>
                  <a:cubicBezTo>
                    <a:pt x="249" y="1179"/>
                    <a:pt x="186" y="1186"/>
                    <a:pt x="169" y="1160"/>
                  </a:cubicBezTo>
                  <a:cubicBezTo>
                    <a:pt x="111" y="1166"/>
                    <a:pt x="86" y="1167"/>
                    <a:pt x="21" y="1164"/>
                  </a:cubicBezTo>
                  <a:cubicBezTo>
                    <a:pt x="36" y="1118"/>
                    <a:pt x="26" y="1070"/>
                    <a:pt x="41" y="1024"/>
                  </a:cubicBezTo>
                  <a:cubicBezTo>
                    <a:pt x="23" y="877"/>
                    <a:pt x="61" y="700"/>
                    <a:pt x="25" y="556"/>
                  </a:cubicBezTo>
                  <a:cubicBezTo>
                    <a:pt x="26" y="523"/>
                    <a:pt x="24" y="489"/>
                    <a:pt x="29" y="456"/>
                  </a:cubicBezTo>
                  <a:cubicBezTo>
                    <a:pt x="30" y="452"/>
                    <a:pt x="38" y="455"/>
                    <a:pt x="41" y="452"/>
                  </a:cubicBezTo>
                  <a:cubicBezTo>
                    <a:pt x="45" y="449"/>
                    <a:pt x="46" y="444"/>
                    <a:pt x="49" y="440"/>
                  </a:cubicBezTo>
                  <a:cubicBezTo>
                    <a:pt x="0" y="366"/>
                    <a:pt x="61" y="267"/>
                    <a:pt x="33" y="184"/>
                  </a:cubicBezTo>
                  <a:cubicBezTo>
                    <a:pt x="32" y="158"/>
                    <a:pt x="11" y="62"/>
                    <a:pt x="49" y="36"/>
                  </a:cubicBezTo>
                  <a:cubicBezTo>
                    <a:pt x="55" y="0"/>
                    <a:pt x="60" y="7"/>
                    <a:pt x="97" y="12"/>
                  </a:cubicBezTo>
                  <a:cubicBezTo>
                    <a:pt x="100" y="16"/>
                    <a:pt x="101" y="21"/>
                    <a:pt x="105" y="24"/>
                  </a:cubicBezTo>
                  <a:cubicBezTo>
                    <a:pt x="108" y="27"/>
                    <a:pt x="114" y="25"/>
                    <a:pt x="117" y="28"/>
                  </a:cubicBezTo>
                  <a:cubicBezTo>
                    <a:pt x="139" y="50"/>
                    <a:pt x="136" y="61"/>
                    <a:pt x="169" y="72"/>
                  </a:cubicBezTo>
                  <a:cubicBezTo>
                    <a:pt x="178" y="98"/>
                    <a:pt x="185" y="112"/>
                    <a:pt x="209" y="128"/>
                  </a:cubicBezTo>
                  <a:cubicBezTo>
                    <a:pt x="219" y="169"/>
                    <a:pt x="213" y="156"/>
                    <a:pt x="245" y="172"/>
                  </a:cubicBezTo>
                  <a:cubicBezTo>
                    <a:pt x="255" y="202"/>
                    <a:pt x="240" y="166"/>
                    <a:pt x="261" y="192"/>
                  </a:cubicBezTo>
                  <a:cubicBezTo>
                    <a:pt x="269" y="202"/>
                    <a:pt x="260" y="208"/>
                    <a:pt x="273" y="216"/>
                  </a:cubicBezTo>
                  <a:cubicBezTo>
                    <a:pt x="280" y="220"/>
                    <a:pt x="289" y="221"/>
                    <a:pt x="297" y="224"/>
                  </a:cubicBezTo>
                  <a:cubicBezTo>
                    <a:pt x="301" y="225"/>
                    <a:pt x="309" y="228"/>
                    <a:pt x="309" y="228"/>
                  </a:cubicBezTo>
                  <a:cubicBezTo>
                    <a:pt x="317" y="251"/>
                    <a:pt x="344" y="249"/>
                    <a:pt x="365" y="252"/>
                  </a:cubicBezTo>
                  <a:cubicBezTo>
                    <a:pt x="373" y="277"/>
                    <a:pt x="415" y="292"/>
                    <a:pt x="441" y="296"/>
                  </a:cubicBezTo>
                  <a:cubicBezTo>
                    <a:pt x="469" y="294"/>
                    <a:pt x="502" y="304"/>
                    <a:pt x="525" y="288"/>
                  </a:cubicBezTo>
                  <a:cubicBezTo>
                    <a:pt x="536" y="280"/>
                    <a:pt x="561" y="268"/>
                    <a:pt x="561" y="268"/>
                  </a:cubicBezTo>
                  <a:cubicBezTo>
                    <a:pt x="572" y="257"/>
                    <a:pt x="595" y="239"/>
                    <a:pt x="609" y="232"/>
                  </a:cubicBezTo>
                  <a:cubicBezTo>
                    <a:pt x="630" y="222"/>
                    <a:pt x="653" y="221"/>
                    <a:pt x="673" y="208"/>
                  </a:cubicBezTo>
                  <a:cubicBezTo>
                    <a:pt x="682" y="194"/>
                    <a:pt x="689" y="185"/>
                    <a:pt x="705" y="180"/>
                  </a:cubicBezTo>
                  <a:cubicBezTo>
                    <a:pt x="710" y="172"/>
                    <a:pt x="720" y="168"/>
                    <a:pt x="725" y="160"/>
                  </a:cubicBezTo>
                  <a:cubicBezTo>
                    <a:pt x="749" y="122"/>
                    <a:pt x="718" y="146"/>
                    <a:pt x="745" y="128"/>
                  </a:cubicBezTo>
                  <a:cubicBezTo>
                    <a:pt x="753" y="104"/>
                    <a:pt x="769" y="115"/>
                    <a:pt x="789" y="120"/>
                  </a:cubicBezTo>
                  <a:cubicBezTo>
                    <a:pt x="800" y="118"/>
                    <a:pt x="810" y="111"/>
                    <a:pt x="821" y="112"/>
                  </a:cubicBezTo>
                  <a:cubicBezTo>
                    <a:pt x="829" y="113"/>
                    <a:pt x="845" y="120"/>
                    <a:pt x="845" y="120"/>
                  </a:cubicBezTo>
                  <a:cubicBezTo>
                    <a:pt x="853" y="131"/>
                    <a:pt x="861" y="160"/>
                    <a:pt x="869" y="168"/>
                  </a:cubicBezTo>
                  <a:cubicBezTo>
                    <a:pt x="871" y="170"/>
                    <a:pt x="897" y="176"/>
                    <a:pt x="897" y="176"/>
                  </a:cubicBezTo>
                  <a:cubicBezTo>
                    <a:pt x="910" y="180"/>
                    <a:pt x="920" y="188"/>
                    <a:pt x="933" y="192"/>
                  </a:cubicBezTo>
                  <a:cubicBezTo>
                    <a:pt x="938" y="220"/>
                    <a:pt x="943" y="221"/>
                    <a:pt x="965" y="236"/>
                  </a:cubicBezTo>
                  <a:cubicBezTo>
                    <a:pt x="974" y="250"/>
                    <a:pt x="983" y="259"/>
                    <a:pt x="997" y="268"/>
                  </a:cubicBezTo>
                  <a:cubicBezTo>
                    <a:pt x="1007" y="297"/>
                    <a:pt x="998" y="287"/>
                    <a:pt x="1017" y="300"/>
                  </a:cubicBezTo>
                  <a:cubicBezTo>
                    <a:pt x="1030" y="338"/>
                    <a:pt x="1031" y="331"/>
                    <a:pt x="1077" y="336"/>
                  </a:cubicBezTo>
                  <a:cubicBezTo>
                    <a:pt x="1105" y="355"/>
                    <a:pt x="1171" y="328"/>
                    <a:pt x="1205" y="324"/>
                  </a:cubicBezTo>
                  <a:cubicBezTo>
                    <a:pt x="1223" y="317"/>
                    <a:pt x="1238" y="312"/>
                    <a:pt x="1257" y="308"/>
                  </a:cubicBezTo>
                  <a:cubicBezTo>
                    <a:pt x="1283" y="291"/>
                    <a:pt x="1286" y="289"/>
                    <a:pt x="1317" y="284"/>
                  </a:cubicBezTo>
                  <a:cubicBezTo>
                    <a:pt x="1326" y="270"/>
                    <a:pt x="1333" y="265"/>
                    <a:pt x="1349" y="260"/>
                  </a:cubicBezTo>
                  <a:cubicBezTo>
                    <a:pt x="1360" y="244"/>
                    <a:pt x="1367" y="245"/>
                    <a:pt x="1385" y="240"/>
                  </a:cubicBezTo>
                  <a:cubicBezTo>
                    <a:pt x="1404" y="212"/>
                    <a:pt x="1393" y="221"/>
                    <a:pt x="1413" y="208"/>
                  </a:cubicBezTo>
                  <a:cubicBezTo>
                    <a:pt x="1417" y="195"/>
                    <a:pt x="1441" y="180"/>
                    <a:pt x="1441" y="180"/>
                  </a:cubicBezTo>
                  <a:cubicBezTo>
                    <a:pt x="1447" y="181"/>
                    <a:pt x="1497" y="181"/>
                    <a:pt x="1497" y="196"/>
                  </a:cubicBezTo>
                  <a:close/>
                </a:path>
              </a:pathLst>
            </a:custGeom>
            <a:solidFill>
              <a:srgbClr val="ECECC8"/>
            </a:solidFill>
            <a:ln w="1905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63" name="Freeform 55"/>
            <p:cNvSpPr>
              <a:spLocks/>
            </p:cNvSpPr>
            <p:nvPr/>
          </p:nvSpPr>
          <p:spPr bwMode="auto">
            <a:xfrm>
              <a:off x="2211" y="697"/>
              <a:ext cx="759" cy="1036"/>
            </a:xfrm>
            <a:custGeom>
              <a:avLst/>
              <a:gdLst>
                <a:gd name="T0" fmla="*/ 330 w 759"/>
                <a:gd name="T1" fmla="*/ 992 h 1036"/>
                <a:gd name="T2" fmla="*/ 276 w 759"/>
                <a:gd name="T3" fmla="*/ 1007 h 1036"/>
                <a:gd name="T4" fmla="*/ 255 w 759"/>
                <a:gd name="T5" fmla="*/ 962 h 1036"/>
                <a:gd name="T6" fmla="*/ 201 w 759"/>
                <a:gd name="T7" fmla="*/ 884 h 1036"/>
                <a:gd name="T8" fmla="*/ 195 w 759"/>
                <a:gd name="T9" fmla="*/ 824 h 1036"/>
                <a:gd name="T10" fmla="*/ 171 w 759"/>
                <a:gd name="T11" fmla="*/ 761 h 1036"/>
                <a:gd name="T12" fmla="*/ 81 w 759"/>
                <a:gd name="T13" fmla="*/ 512 h 1036"/>
                <a:gd name="T14" fmla="*/ 15 w 759"/>
                <a:gd name="T15" fmla="*/ 377 h 1036"/>
                <a:gd name="T16" fmla="*/ 30 w 759"/>
                <a:gd name="T17" fmla="*/ 230 h 1036"/>
                <a:gd name="T18" fmla="*/ 27 w 759"/>
                <a:gd name="T19" fmla="*/ 32 h 1036"/>
                <a:gd name="T20" fmla="*/ 96 w 759"/>
                <a:gd name="T21" fmla="*/ 185 h 1036"/>
                <a:gd name="T22" fmla="*/ 153 w 759"/>
                <a:gd name="T23" fmla="*/ 344 h 1036"/>
                <a:gd name="T24" fmla="*/ 213 w 759"/>
                <a:gd name="T25" fmla="*/ 527 h 1036"/>
                <a:gd name="T26" fmla="*/ 204 w 759"/>
                <a:gd name="T27" fmla="*/ 608 h 1036"/>
                <a:gd name="T28" fmla="*/ 132 w 759"/>
                <a:gd name="T29" fmla="*/ 533 h 1036"/>
                <a:gd name="T30" fmla="*/ 78 w 759"/>
                <a:gd name="T31" fmla="*/ 335 h 1036"/>
                <a:gd name="T32" fmla="*/ 45 w 759"/>
                <a:gd name="T33" fmla="*/ 233 h 1036"/>
                <a:gd name="T34" fmla="*/ 93 w 759"/>
                <a:gd name="T35" fmla="*/ 521 h 1036"/>
                <a:gd name="T36" fmla="*/ 171 w 759"/>
                <a:gd name="T37" fmla="*/ 659 h 1036"/>
                <a:gd name="T38" fmla="*/ 204 w 759"/>
                <a:gd name="T39" fmla="*/ 725 h 1036"/>
                <a:gd name="T40" fmla="*/ 216 w 759"/>
                <a:gd name="T41" fmla="*/ 644 h 1036"/>
                <a:gd name="T42" fmla="*/ 234 w 759"/>
                <a:gd name="T43" fmla="*/ 461 h 1036"/>
                <a:gd name="T44" fmla="*/ 261 w 759"/>
                <a:gd name="T45" fmla="*/ 365 h 1036"/>
                <a:gd name="T46" fmla="*/ 213 w 759"/>
                <a:gd name="T47" fmla="*/ 260 h 1036"/>
                <a:gd name="T48" fmla="*/ 138 w 759"/>
                <a:gd name="T49" fmla="*/ 161 h 1036"/>
                <a:gd name="T50" fmla="*/ 216 w 759"/>
                <a:gd name="T51" fmla="*/ 251 h 1036"/>
                <a:gd name="T52" fmla="*/ 276 w 759"/>
                <a:gd name="T53" fmla="*/ 362 h 1036"/>
                <a:gd name="T54" fmla="*/ 360 w 759"/>
                <a:gd name="T55" fmla="*/ 332 h 1036"/>
                <a:gd name="T56" fmla="*/ 444 w 759"/>
                <a:gd name="T57" fmla="*/ 293 h 1036"/>
                <a:gd name="T58" fmla="*/ 585 w 759"/>
                <a:gd name="T59" fmla="*/ 233 h 1036"/>
                <a:gd name="T60" fmla="*/ 705 w 759"/>
                <a:gd name="T61" fmla="*/ 110 h 1036"/>
                <a:gd name="T62" fmla="*/ 723 w 759"/>
                <a:gd name="T63" fmla="*/ 119 h 1036"/>
                <a:gd name="T64" fmla="*/ 660 w 759"/>
                <a:gd name="T65" fmla="*/ 266 h 1036"/>
                <a:gd name="T66" fmla="*/ 591 w 759"/>
                <a:gd name="T67" fmla="*/ 482 h 1036"/>
                <a:gd name="T68" fmla="*/ 507 w 759"/>
                <a:gd name="T69" fmla="*/ 737 h 1036"/>
                <a:gd name="T70" fmla="*/ 513 w 759"/>
                <a:gd name="T71" fmla="*/ 743 h 1036"/>
                <a:gd name="T72" fmla="*/ 456 w 759"/>
                <a:gd name="T73" fmla="*/ 878 h 1036"/>
                <a:gd name="T74" fmla="*/ 507 w 759"/>
                <a:gd name="T75" fmla="*/ 770 h 1036"/>
                <a:gd name="T76" fmla="*/ 402 w 759"/>
                <a:gd name="T77" fmla="*/ 695 h 1036"/>
                <a:gd name="T78" fmla="*/ 444 w 759"/>
                <a:gd name="T79" fmla="*/ 710 h 1036"/>
                <a:gd name="T80" fmla="*/ 519 w 759"/>
                <a:gd name="T81" fmla="*/ 623 h 1036"/>
                <a:gd name="T82" fmla="*/ 522 w 759"/>
                <a:gd name="T83" fmla="*/ 584 h 1036"/>
                <a:gd name="T84" fmla="*/ 483 w 759"/>
                <a:gd name="T85" fmla="*/ 518 h 1036"/>
                <a:gd name="T86" fmla="*/ 501 w 759"/>
                <a:gd name="T87" fmla="*/ 437 h 1036"/>
                <a:gd name="T88" fmla="*/ 570 w 759"/>
                <a:gd name="T89" fmla="*/ 353 h 1036"/>
                <a:gd name="T90" fmla="*/ 531 w 759"/>
                <a:gd name="T91" fmla="*/ 332 h 1036"/>
                <a:gd name="T92" fmla="*/ 474 w 759"/>
                <a:gd name="T93" fmla="*/ 395 h 1036"/>
                <a:gd name="T94" fmla="*/ 351 w 759"/>
                <a:gd name="T95" fmla="*/ 464 h 1036"/>
                <a:gd name="T96" fmla="*/ 315 w 759"/>
                <a:gd name="T97" fmla="*/ 533 h 1036"/>
                <a:gd name="T98" fmla="*/ 351 w 759"/>
                <a:gd name="T99" fmla="*/ 641 h 1036"/>
                <a:gd name="T100" fmla="*/ 336 w 759"/>
                <a:gd name="T101" fmla="*/ 761 h 1036"/>
                <a:gd name="T102" fmla="*/ 330 w 759"/>
                <a:gd name="T103" fmla="*/ 914 h 1036"/>
                <a:gd name="T104" fmla="*/ 363 w 759"/>
                <a:gd name="T105" fmla="*/ 1019 h 10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59" h="1036">
                  <a:moveTo>
                    <a:pt x="393" y="1022"/>
                  </a:moveTo>
                  <a:cubicBezTo>
                    <a:pt x="366" y="1031"/>
                    <a:pt x="317" y="1036"/>
                    <a:pt x="360" y="1007"/>
                  </a:cubicBezTo>
                  <a:cubicBezTo>
                    <a:pt x="351" y="1005"/>
                    <a:pt x="341" y="1005"/>
                    <a:pt x="333" y="1001"/>
                  </a:cubicBezTo>
                  <a:cubicBezTo>
                    <a:pt x="330" y="1000"/>
                    <a:pt x="333" y="993"/>
                    <a:pt x="330" y="992"/>
                  </a:cubicBezTo>
                  <a:cubicBezTo>
                    <a:pt x="325" y="990"/>
                    <a:pt x="320" y="994"/>
                    <a:pt x="315" y="995"/>
                  </a:cubicBezTo>
                  <a:cubicBezTo>
                    <a:pt x="304" y="1003"/>
                    <a:pt x="292" y="1006"/>
                    <a:pt x="279" y="1010"/>
                  </a:cubicBezTo>
                  <a:cubicBezTo>
                    <a:pt x="276" y="1011"/>
                    <a:pt x="291" y="1007"/>
                    <a:pt x="288" y="1004"/>
                  </a:cubicBezTo>
                  <a:cubicBezTo>
                    <a:pt x="285" y="1001"/>
                    <a:pt x="280" y="1006"/>
                    <a:pt x="276" y="1007"/>
                  </a:cubicBezTo>
                  <a:cubicBezTo>
                    <a:pt x="259" y="1018"/>
                    <a:pt x="272" y="1011"/>
                    <a:pt x="267" y="995"/>
                  </a:cubicBezTo>
                  <a:cubicBezTo>
                    <a:pt x="270" y="993"/>
                    <a:pt x="276" y="993"/>
                    <a:pt x="276" y="989"/>
                  </a:cubicBezTo>
                  <a:cubicBezTo>
                    <a:pt x="276" y="986"/>
                    <a:pt x="269" y="989"/>
                    <a:pt x="267" y="986"/>
                  </a:cubicBezTo>
                  <a:cubicBezTo>
                    <a:pt x="249" y="955"/>
                    <a:pt x="277" y="977"/>
                    <a:pt x="255" y="962"/>
                  </a:cubicBezTo>
                  <a:cubicBezTo>
                    <a:pt x="262" y="935"/>
                    <a:pt x="269" y="942"/>
                    <a:pt x="228" y="938"/>
                  </a:cubicBezTo>
                  <a:cubicBezTo>
                    <a:pt x="231" y="928"/>
                    <a:pt x="237" y="908"/>
                    <a:pt x="237" y="908"/>
                  </a:cubicBezTo>
                  <a:cubicBezTo>
                    <a:pt x="216" y="904"/>
                    <a:pt x="226" y="898"/>
                    <a:pt x="207" y="893"/>
                  </a:cubicBezTo>
                  <a:cubicBezTo>
                    <a:pt x="205" y="890"/>
                    <a:pt x="201" y="888"/>
                    <a:pt x="201" y="884"/>
                  </a:cubicBezTo>
                  <a:cubicBezTo>
                    <a:pt x="201" y="878"/>
                    <a:pt x="207" y="866"/>
                    <a:pt x="207" y="866"/>
                  </a:cubicBezTo>
                  <a:cubicBezTo>
                    <a:pt x="186" y="852"/>
                    <a:pt x="196" y="856"/>
                    <a:pt x="180" y="851"/>
                  </a:cubicBezTo>
                  <a:cubicBezTo>
                    <a:pt x="174" y="833"/>
                    <a:pt x="187" y="836"/>
                    <a:pt x="201" y="839"/>
                  </a:cubicBezTo>
                  <a:cubicBezTo>
                    <a:pt x="233" y="834"/>
                    <a:pt x="215" y="827"/>
                    <a:pt x="195" y="824"/>
                  </a:cubicBezTo>
                  <a:cubicBezTo>
                    <a:pt x="199" y="811"/>
                    <a:pt x="206" y="816"/>
                    <a:pt x="210" y="803"/>
                  </a:cubicBezTo>
                  <a:cubicBezTo>
                    <a:pt x="199" y="794"/>
                    <a:pt x="187" y="795"/>
                    <a:pt x="183" y="782"/>
                  </a:cubicBezTo>
                  <a:cubicBezTo>
                    <a:pt x="187" y="780"/>
                    <a:pt x="193" y="780"/>
                    <a:pt x="195" y="776"/>
                  </a:cubicBezTo>
                  <a:cubicBezTo>
                    <a:pt x="199" y="767"/>
                    <a:pt x="171" y="761"/>
                    <a:pt x="171" y="761"/>
                  </a:cubicBezTo>
                  <a:cubicBezTo>
                    <a:pt x="168" y="743"/>
                    <a:pt x="168" y="737"/>
                    <a:pt x="156" y="725"/>
                  </a:cubicBezTo>
                  <a:cubicBezTo>
                    <a:pt x="149" y="705"/>
                    <a:pt x="150" y="689"/>
                    <a:pt x="132" y="677"/>
                  </a:cubicBezTo>
                  <a:cubicBezTo>
                    <a:pt x="111" y="646"/>
                    <a:pt x="129" y="615"/>
                    <a:pt x="96" y="593"/>
                  </a:cubicBezTo>
                  <a:cubicBezTo>
                    <a:pt x="94" y="571"/>
                    <a:pt x="93" y="531"/>
                    <a:pt x="81" y="512"/>
                  </a:cubicBezTo>
                  <a:cubicBezTo>
                    <a:pt x="73" y="500"/>
                    <a:pt x="62" y="482"/>
                    <a:pt x="60" y="467"/>
                  </a:cubicBezTo>
                  <a:cubicBezTo>
                    <a:pt x="55" y="440"/>
                    <a:pt x="49" y="399"/>
                    <a:pt x="24" y="383"/>
                  </a:cubicBezTo>
                  <a:cubicBezTo>
                    <a:pt x="23" y="381"/>
                    <a:pt x="20" y="364"/>
                    <a:pt x="12" y="368"/>
                  </a:cubicBezTo>
                  <a:cubicBezTo>
                    <a:pt x="9" y="369"/>
                    <a:pt x="13" y="374"/>
                    <a:pt x="15" y="377"/>
                  </a:cubicBezTo>
                  <a:cubicBezTo>
                    <a:pt x="24" y="390"/>
                    <a:pt x="37" y="399"/>
                    <a:pt x="48" y="410"/>
                  </a:cubicBezTo>
                  <a:cubicBezTo>
                    <a:pt x="55" y="381"/>
                    <a:pt x="63" y="329"/>
                    <a:pt x="45" y="302"/>
                  </a:cubicBezTo>
                  <a:cubicBezTo>
                    <a:pt x="43" y="293"/>
                    <a:pt x="38" y="284"/>
                    <a:pt x="36" y="275"/>
                  </a:cubicBezTo>
                  <a:cubicBezTo>
                    <a:pt x="23" y="208"/>
                    <a:pt x="39" y="258"/>
                    <a:pt x="30" y="230"/>
                  </a:cubicBezTo>
                  <a:cubicBezTo>
                    <a:pt x="28" y="213"/>
                    <a:pt x="27" y="196"/>
                    <a:pt x="21" y="179"/>
                  </a:cubicBezTo>
                  <a:cubicBezTo>
                    <a:pt x="19" y="155"/>
                    <a:pt x="18" y="144"/>
                    <a:pt x="24" y="122"/>
                  </a:cubicBezTo>
                  <a:cubicBezTo>
                    <a:pt x="1" y="87"/>
                    <a:pt x="35" y="31"/>
                    <a:pt x="0" y="5"/>
                  </a:cubicBezTo>
                  <a:cubicBezTo>
                    <a:pt x="16" y="0"/>
                    <a:pt x="17" y="19"/>
                    <a:pt x="27" y="32"/>
                  </a:cubicBezTo>
                  <a:cubicBezTo>
                    <a:pt x="46" y="57"/>
                    <a:pt x="64" y="85"/>
                    <a:pt x="90" y="104"/>
                  </a:cubicBezTo>
                  <a:cubicBezTo>
                    <a:pt x="94" y="117"/>
                    <a:pt x="104" y="118"/>
                    <a:pt x="108" y="131"/>
                  </a:cubicBezTo>
                  <a:cubicBezTo>
                    <a:pt x="104" y="147"/>
                    <a:pt x="99" y="142"/>
                    <a:pt x="90" y="155"/>
                  </a:cubicBezTo>
                  <a:cubicBezTo>
                    <a:pt x="90" y="156"/>
                    <a:pt x="94" y="181"/>
                    <a:pt x="96" y="185"/>
                  </a:cubicBezTo>
                  <a:cubicBezTo>
                    <a:pt x="106" y="202"/>
                    <a:pt x="113" y="206"/>
                    <a:pt x="117" y="227"/>
                  </a:cubicBezTo>
                  <a:cubicBezTo>
                    <a:pt x="118" y="238"/>
                    <a:pt x="115" y="250"/>
                    <a:pt x="120" y="260"/>
                  </a:cubicBezTo>
                  <a:cubicBezTo>
                    <a:pt x="123" y="267"/>
                    <a:pt x="138" y="272"/>
                    <a:pt x="138" y="272"/>
                  </a:cubicBezTo>
                  <a:cubicBezTo>
                    <a:pt x="146" y="296"/>
                    <a:pt x="140" y="324"/>
                    <a:pt x="153" y="344"/>
                  </a:cubicBezTo>
                  <a:cubicBezTo>
                    <a:pt x="156" y="367"/>
                    <a:pt x="163" y="384"/>
                    <a:pt x="180" y="401"/>
                  </a:cubicBezTo>
                  <a:cubicBezTo>
                    <a:pt x="187" y="421"/>
                    <a:pt x="185" y="439"/>
                    <a:pt x="207" y="446"/>
                  </a:cubicBezTo>
                  <a:cubicBezTo>
                    <a:pt x="222" y="441"/>
                    <a:pt x="219" y="451"/>
                    <a:pt x="222" y="464"/>
                  </a:cubicBezTo>
                  <a:cubicBezTo>
                    <a:pt x="225" y="494"/>
                    <a:pt x="220" y="501"/>
                    <a:pt x="213" y="527"/>
                  </a:cubicBezTo>
                  <a:cubicBezTo>
                    <a:pt x="214" y="537"/>
                    <a:pt x="212" y="548"/>
                    <a:pt x="216" y="557"/>
                  </a:cubicBezTo>
                  <a:cubicBezTo>
                    <a:pt x="217" y="560"/>
                    <a:pt x="222" y="553"/>
                    <a:pt x="225" y="554"/>
                  </a:cubicBezTo>
                  <a:cubicBezTo>
                    <a:pt x="228" y="555"/>
                    <a:pt x="227" y="560"/>
                    <a:pt x="228" y="563"/>
                  </a:cubicBezTo>
                  <a:cubicBezTo>
                    <a:pt x="219" y="577"/>
                    <a:pt x="220" y="603"/>
                    <a:pt x="204" y="608"/>
                  </a:cubicBezTo>
                  <a:cubicBezTo>
                    <a:pt x="199" y="585"/>
                    <a:pt x="196" y="595"/>
                    <a:pt x="183" y="608"/>
                  </a:cubicBezTo>
                  <a:cubicBezTo>
                    <a:pt x="175" y="596"/>
                    <a:pt x="179" y="579"/>
                    <a:pt x="168" y="569"/>
                  </a:cubicBezTo>
                  <a:cubicBezTo>
                    <a:pt x="163" y="564"/>
                    <a:pt x="150" y="557"/>
                    <a:pt x="150" y="557"/>
                  </a:cubicBezTo>
                  <a:cubicBezTo>
                    <a:pt x="146" y="545"/>
                    <a:pt x="137" y="545"/>
                    <a:pt x="132" y="533"/>
                  </a:cubicBezTo>
                  <a:cubicBezTo>
                    <a:pt x="129" y="527"/>
                    <a:pt x="126" y="515"/>
                    <a:pt x="126" y="515"/>
                  </a:cubicBezTo>
                  <a:cubicBezTo>
                    <a:pt x="125" y="503"/>
                    <a:pt x="125" y="491"/>
                    <a:pt x="123" y="479"/>
                  </a:cubicBezTo>
                  <a:cubicBezTo>
                    <a:pt x="122" y="473"/>
                    <a:pt x="117" y="461"/>
                    <a:pt x="117" y="461"/>
                  </a:cubicBezTo>
                  <a:cubicBezTo>
                    <a:pt x="114" y="417"/>
                    <a:pt x="103" y="372"/>
                    <a:pt x="78" y="335"/>
                  </a:cubicBezTo>
                  <a:cubicBezTo>
                    <a:pt x="77" y="322"/>
                    <a:pt x="78" y="309"/>
                    <a:pt x="75" y="296"/>
                  </a:cubicBezTo>
                  <a:cubicBezTo>
                    <a:pt x="74" y="293"/>
                    <a:pt x="68" y="293"/>
                    <a:pt x="66" y="290"/>
                  </a:cubicBezTo>
                  <a:cubicBezTo>
                    <a:pt x="62" y="285"/>
                    <a:pt x="60" y="278"/>
                    <a:pt x="57" y="272"/>
                  </a:cubicBezTo>
                  <a:cubicBezTo>
                    <a:pt x="51" y="260"/>
                    <a:pt x="49" y="246"/>
                    <a:pt x="45" y="233"/>
                  </a:cubicBezTo>
                  <a:cubicBezTo>
                    <a:pt x="34" y="267"/>
                    <a:pt x="47" y="351"/>
                    <a:pt x="54" y="392"/>
                  </a:cubicBezTo>
                  <a:cubicBezTo>
                    <a:pt x="60" y="480"/>
                    <a:pt x="50" y="409"/>
                    <a:pt x="81" y="455"/>
                  </a:cubicBezTo>
                  <a:cubicBezTo>
                    <a:pt x="84" y="466"/>
                    <a:pt x="87" y="477"/>
                    <a:pt x="90" y="488"/>
                  </a:cubicBezTo>
                  <a:cubicBezTo>
                    <a:pt x="91" y="499"/>
                    <a:pt x="89" y="511"/>
                    <a:pt x="93" y="521"/>
                  </a:cubicBezTo>
                  <a:cubicBezTo>
                    <a:pt x="95" y="525"/>
                    <a:pt x="101" y="522"/>
                    <a:pt x="105" y="524"/>
                  </a:cubicBezTo>
                  <a:cubicBezTo>
                    <a:pt x="117" y="530"/>
                    <a:pt x="125" y="541"/>
                    <a:pt x="132" y="551"/>
                  </a:cubicBezTo>
                  <a:cubicBezTo>
                    <a:pt x="133" y="574"/>
                    <a:pt x="130" y="613"/>
                    <a:pt x="147" y="635"/>
                  </a:cubicBezTo>
                  <a:cubicBezTo>
                    <a:pt x="154" y="644"/>
                    <a:pt x="166" y="647"/>
                    <a:pt x="171" y="659"/>
                  </a:cubicBezTo>
                  <a:cubicBezTo>
                    <a:pt x="174" y="665"/>
                    <a:pt x="177" y="677"/>
                    <a:pt x="177" y="677"/>
                  </a:cubicBezTo>
                  <a:cubicBezTo>
                    <a:pt x="179" y="694"/>
                    <a:pt x="175" y="707"/>
                    <a:pt x="192" y="713"/>
                  </a:cubicBezTo>
                  <a:cubicBezTo>
                    <a:pt x="193" y="716"/>
                    <a:pt x="193" y="720"/>
                    <a:pt x="195" y="722"/>
                  </a:cubicBezTo>
                  <a:cubicBezTo>
                    <a:pt x="197" y="724"/>
                    <a:pt x="202" y="723"/>
                    <a:pt x="204" y="725"/>
                  </a:cubicBezTo>
                  <a:cubicBezTo>
                    <a:pt x="209" y="731"/>
                    <a:pt x="205" y="740"/>
                    <a:pt x="210" y="746"/>
                  </a:cubicBezTo>
                  <a:cubicBezTo>
                    <a:pt x="216" y="753"/>
                    <a:pt x="230" y="756"/>
                    <a:pt x="237" y="761"/>
                  </a:cubicBezTo>
                  <a:cubicBezTo>
                    <a:pt x="233" y="742"/>
                    <a:pt x="237" y="726"/>
                    <a:pt x="243" y="707"/>
                  </a:cubicBezTo>
                  <a:cubicBezTo>
                    <a:pt x="237" y="689"/>
                    <a:pt x="228" y="656"/>
                    <a:pt x="216" y="644"/>
                  </a:cubicBezTo>
                  <a:cubicBezTo>
                    <a:pt x="209" y="622"/>
                    <a:pt x="206" y="601"/>
                    <a:pt x="228" y="587"/>
                  </a:cubicBezTo>
                  <a:cubicBezTo>
                    <a:pt x="236" y="564"/>
                    <a:pt x="230" y="574"/>
                    <a:pt x="243" y="557"/>
                  </a:cubicBezTo>
                  <a:cubicBezTo>
                    <a:pt x="238" y="529"/>
                    <a:pt x="228" y="515"/>
                    <a:pt x="246" y="488"/>
                  </a:cubicBezTo>
                  <a:cubicBezTo>
                    <a:pt x="243" y="478"/>
                    <a:pt x="237" y="471"/>
                    <a:pt x="234" y="461"/>
                  </a:cubicBezTo>
                  <a:cubicBezTo>
                    <a:pt x="241" y="441"/>
                    <a:pt x="231" y="465"/>
                    <a:pt x="249" y="440"/>
                  </a:cubicBezTo>
                  <a:cubicBezTo>
                    <a:pt x="263" y="421"/>
                    <a:pt x="245" y="416"/>
                    <a:pt x="273" y="398"/>
                  </a:cubicBezTo>
                  <a:cubicBezTo>
                    <a:pt x="281" y="385"/>
                    <a:pt x="279" y="382"/>
                    <a:pt x="267" y="374"/>
                  </a:cubicBezTo>
                  <a:cubicBezTo>
                    <a:pt x="265" y="371"/>
                    <a:pt x="262" y="368"/>
                    <a:pt x="261" y="365"/>
                  </a:cubicBezTo>
                  <a:cubicBezTo>
                    <a:pt x="259" y="358"/>
                    <a:pt x="261" y="350"/>
                    <a:pt x="258" y="344"/>
                  </a:cubicBezTo>
                  <a:cubicBezTo>
                    <a:pt x="254" y="337"/>
                    <a:pt x="232" y="334"/>
                    <a:pt x="225" y="332"/>
                  </a:cubicBezTo>
                  <a:cubicBezTo>
                    <a:pt x="230" y="305"/>
                    <a:pt x="220" y="301"/>
                    <a:pt x="198" y="290"/>
                  </a:cubicBezTo>
                  <a:cubicBezTo>
                    <a:pt x="185" y="271"/>
                    <a:pt x="199" y="269"/>
                    <a:pt x="213" y="260"/>
                  </a:cubicBezTo>
                  <a:cubicBezTo>
                    <a:pt x="211" y="259"/>
                    <a:pt x="192" y="251"/>
                    <a:pt x="192" y="251"/>
                  </a:cubicBezTo>
                  <a:cubicBezTo>
                    <a:pt x="185" y="246"/>
                    <a:pt x="181" y="231"/>
                    <a:pt x="174" y="224"/>
                  </a:cubicBezTo>
                  <a:cubicBezTo>
                    <a:pt x="170" y="211"/>
                    <a:pt x="163" y="198"/>
                    <a:pt x="153" y="188"/>
                  </a:cubicBezTo>
                  <a:cubicBezTo>
                    <a:pt x="148" y="172"/>
                    <a:pt x="152" y="182"/>
                    <a:pt x="138" y="161"/>
                  </a:cubicBezTo>
                  <a:cubicBezTo>
                    <a:pt x="136" y="158"/>
                    <a:pt x="142" y="167"/>
                    <a:pt x="144" y="170"/>
                  </a:cubicBezTo>
                  <a:cubicBezTo>
                    <a:pt x="146" y="173"/>
                    <a:pt x="148" y="176"/>
                    <a:pt x="150" y="179"/>
                  </a:cubicBezTo>
                  <a:cubicBezTo>
                    <a:pt x="159" y="192"/>
                    <a:pt x="170" y="203"/>
                    <a:pt x="183" y="212"/>
                  </a:cubicBezTo>
                  <a:cubicBezTo>
                    <a:pt x="191" y="224"/>
                    <a:pt x="203" y="247"/>
                    <a:pt x="216" y="251"/>
                  </a:cubicBezTo>
                  <a:cubicBezTo>
                    <a:pt x="227" y="259"/>
                    <a:pt x="232" y="268"/>
                    <a:pt x="243" y="275"/>
                  </a:cubicBezTo>
                  <a:cubicBezTo>
                    <a:pt x="247" y="287"/>
                    <a:pt x="237" y="312"/>
                    <a:pt x="252" y="320"/>
                  </a:cubicBezTo>
                  <a:cubicBezTo>
                    <a:pt x="259" y="324"/>
                    <a:pt x="276" y="326"/>
                    <a:pt x="276" y="326"/>
                  </a:cubicBezTo>
                  <a:cubicBezTo>
                    <a:pt x="273" y="338"/>
                    <a:pt x="269" y="350"/>
                    <a:pt x="276" y="362"/>
                  </a:cubicBezTo>
                  <a:cubicBezTo>
                    <a:pt x="278" y="365"/>
                    <a:pt x="279" y="355"/>
                    <a:pt x="282" y="353"/>
                  </a:cubicBezTo>
                  <a:cubicBezTo>
                    <a:pt x="293" y="346"/>
                    <a:pt x="308" y="348"/>
                    <a:pt x="321" y="347"/>
                  </a:cubicBezTo>
                  <a:cubicBezTo>
                    <a:pt x="317" y="344"/>
                    <a:pt x="292" y="327"/>
                    <a:pt x="315" y="335"/>
                  </a:cubicBezTo>
                  <a:cubicBezTo>
                    <a:pt x="330" y="334"/>
                    <a:pt x="347" y="339"/>
                    <a:pt x="360" y="332"/>
                  </a:cubicBezTo>
                  <a:cubicBezTo>
                    <a:pt x="370" y="327"/>
                    <a:pt x="338" y="331"/>
                    <a:pt x="327" y="329"/>
                  </a:cubicBezTo>
                  <a:cubicBezTo>
                    <a:pt x="321" y="328"/>
                    <a:pt x="309" y="323"/>
                    <a:pt x="309" y="323"/>
                  </a:cubicBezTo>
                  <a:cubicBezTo>
                    <a:pt x="301" y="300"/>
                    <a:pt x="331" y="310"/>
                    <a:pt x="345" y="311"/>
                  </a:cubicBezTo>
                  <a:cubicBezTo>
                    <a:pt x="443" y="307"/>
                    <a:pt x="390" y="307"/>
                    <a:pt x="444" y="293"/>
                  </a:cubicBezTo>
                  <a:cubicBezTo>
                    <a:pt x="465" y="279"/>
                    <a:pt x="438" y="295"/>
                    <a:pt x="468" y="284"/>
                  </a:cubicBezTo>
                  <a:cubicBezTo>
                    <a:pt x="480" y="279"/>
                    <a:pt x="492" y="267"/>
                    <a:pt x="504" y="263"/>
                  </a:cubicBezTo>
                  <a:cubicBezTo>
                    <a:pt x="522" y="257"/>
                    <a:pt x="540" y="254"/>
                    <a:pt x="558" y="248"/>
                  </a:cubicBezTo>
                  <a:cubicBezTo>
                    <a:pt x="570" y="244"/>
                    <a:pt x="574" y="237"/>
                    <a:pt x="585" y="233"/>
                  </a:cubicBezTo>
                  <a:cubicBezTo>
                    <a:pt x="590" y="226"/>
                    <a:pt x="616" y="203"/>
                    <a:pt x="624" y="197"/>
                  </a:cubicBezTo>
                  <a:cubicBezTo>
                    <a:pt x="638" y="175"/>
                    <a:pt x="630" y="182"/>
                    <a:pt x="648" y="173"/>
                  </a:cubicBezTo>
                  <a:cubicBezTo>
                    <a:pt x="655" y="163"/>
                    <a:pt x="662" y="156"/>
                    <a:pt x="672" y="149"/>
                  </a:cubicBezTo>
                  <a:cubicBezTo>
                    <a:pt x="676" y="136"/>
                    <a:pt x="693" y="118"/>
                    <a:pt x="705" y="110"/>
                  </a:cubicBezTo>
                  <a:cubicBezTo>
                    <a:pt x="710" y="95"/>
                    <a:pt x="705" y="102"/>
                    <a:pt x="726" y="95"/>
                  </a:cubicBezTo>
                  <a:cubicBezTo>
                    <a:pt x="729" y="94"/>
                    <a:pt x="735" y="92"/>
                    <a:pt x="735" y="92"/>
                  </a:cubicBezTo>
                  <a:cubicBezTo>
                    <a:pt x="741" y="83"/>
                    <a:pt x="759" y="60"/>
                    <a:pt x="747" y="95"/>
                  </a:cubicBezTo>
                  <a:cubicBezTo>
                    <a:pt x="743" y="106"/>
                    <a:pt x="732" y="113"/>
                    <a:pt x="723" y="119"/>
                  </a:cubicBezTo>
                  <a:cubicBezTo>
                    <a:pt x="715" y="143"/>
                    <a:pt x="713" y="179"/>
                    <a:pt x="693" y="194"/>
                  </a:cubicBezTo>
                  <a:cubicBezTo>
                    <a:pt x="691" y="200"/>
                    <a:pt x="686" y="206"/>
                    <a:pt x="684" y="212"/>
                  </a:cubicBezTo>
                  <a:cubicBezTo>
                    <a:pt x="678" y="231"/>
                    <a:pt x="683" y="234"/>
                    <a:pt x="669" y="248"/>
                  </a:cubicBezTo>
                  <a:cubicBezTo>
                    <a:pt x="667" y="254"/>
                    <a:pt x="662" y="259"/>
                    <a:pt x="660" y="266"/>
                  </a:cubicBezTo>
                  <a:cubicBezTo>
                    <a:pt x="659" y="269"/>
                    <a:pt x="658" y="297"/>
                    <a:pt x="654" y="305"/>
                  </a:cubicBezTo>
                  <a:cubicBezTo>
                    <a:pt x="639" y="335"/>
                    <a:pt x="629" y="366"/>
                    <a:pt x="618" y="398"/>
                  </a:cubicBezTo>
                  <a:cubicBezTo>
                    <a:pt x="615" y="420"/>
                    <a:pt x="615" y="434"/>
                    <a:pt x="600" y="449"/>
                  </a:cubicBezTo>
                  <a:cubicBezTo>
                    <a:pt x="596" y="460"/>
                    <a:pt x="591" y="482"/>
                    <a:pt x="591" y="482"/>
                  </a:cubicBezTo>
                  <a:cubicBezTo>
                    <a:pt x="589" y="519"/>
                    <a:pt x="594" y="524"/>
                    <a:pt x="576" y="548"/>
                  </a:cubicBezTo>
                  <a:cubicBezTo>
                    <a:pt x="573" y="559"/>
                    <a:pt x="568" y="567"/>
                    <a:pt x="564" y="578"/>
                  </a:cubicBezTo>
                  <a:cubicBezTo>
                    <a:pt x="559" y="623"/>
                    <a:pt x="539" y="657"/>
                    <a:pt x="525" y="698"/>
                  </a:cubicBezTo>
                  <a:cubicBezTo>
                    <a:pt x="522" y="720"/>
                    <a:pt x="524" y="726"/>
                    <a:pt x="507" y="737"/>
                  </a:cubicBezTo>
                  <a:cubicBezTo>
                    <a:pt x="502" y="753"/>
                    <a:pt x="496" y="749"/>
                    <a:pt x="489" y="770"/>
                  </a:cubicBezTo>
                  <a:cubicBezTo>
                    <a:pt x="488" y="773"/>
                    <a:pt x="487" y="779"/>
                    <a:pt x="483" y="779"/>
                  </a:cubicBezTo>
                  <a:cubicBezTo>
                    <a:pt x="480" y="779"/>
                    <a:pt x="484" y="773"/>
                    <a:pt x="486" y="770"/>
                  </a:cubicBezTo>
                  <a:cubicBezTo>
                    <a:pt x="493" y="758"/>
                    <a:pt x="502" y="750"/>
                    <a:pt x="513" y="743"/>
                  </a:cubicBezTo>
                  <a:cubicBezTo>
                    <a:pt x="506" y="763"/>
                    <a:pt x="487" y="838"/>
                    <a:pt x="465" y="845"/>
                  </a:cubicBezTo>
                  <a:cubicBezTo>
                    <a:pt x="460" y="859"/>
                    <a:pt x="456" y="874"/>
                    <a:pt x="450" y="887"/>
                  </a:cubicBezTo>
                  <a:cubicBezTo>
                    <a:pt x="449" y="890"/>
                    <a:pt x="448" y="896"/>
                    <a:pt x="444" y="896"/>
                  </a:cubicBezTo>
                  <a:cubicBezTo>
                    <a:pt x="432" y="896"/>
                    <a:pt x="448" y="888"/>
                    <a:pt x="456" y="878"/>
                  </a:cubicBezTo>
                  <a:cubicBezTo>
                    <a:pt x="471" y="858"/>
                    <a:pt x="478" y="839"/>
                    <a:pt x="492" y="818"/>
                  </a:cubicBezTo>
                  <a:cubicBezTo>
                    <a:pt x="501" y="805"/>
                    <a:pt x="506" y="790"/>
                    <a:pt x="513" y="776"/>
                  </a:cubicBezTo>
                  <a:cubicBezTo>
                    <a:pt x="515" y="773"/>
                    <a:pt x="522" y="770"/>
                    <a:pt x="519" y="767"/>
                  </a:cubicBezTo>
                  <a:cubicBezTo>
                    <a:pt x="516" y="764"/>
                    <a:pt x="511" y="769"/>
                    <a:pt x="507" y="770"/>
                  </a:cubicBezTo>
                  <a:cubicBezTo>
                    <a:pt x="501" y="772"/>
                    <a:pt x="489" y="776"/>
                    <a:pt x="489" y="776"/>
                  </a:cubicBezTo>
                  <a:cubicBezTo>
                    <a:pt x="474" y="754"/>
                    <a:pt x="495" y="730"/>
                    <a:pt x="462" y="752"/>
                  </a:cubicBezTo>
                  <a:cubicBezTo>
                    <a:pt x="456" y="734"/>
                    <a:pt x="458" y="726"/>
                    <a:pt x="438" y="719"/>
                  </a:cubicBezTo>
                  <a:cubicBezTo>
                    <a:pt x="431" y="699"/>
                    <a:pt x="420" y="701"/>
                    <a:pt x="402" y="695"/>
                  </a:cubicBezTo>
                  <a:cubicBezTo>
                    <a:pt x="398" y="688"/>
                    <a:pt x="389" y="683"/>
                    <a:pt x="405" y="680"/>
                  </a:cubicBezTo>
                  <a:cubicBezTo>
                    <a:pt x="411" y="679"/>
                    <a:pt x="419" y="687"/>
                    <a:pt x="423" y="689"/>
                  </a:cubicBezTo>
                  <a:cubicBezTo>
                    <a:pt x="429" y="692"/>
                    <a:pt x="441" y="695"/>
                    <a:pt x="441" y="695"/>
                  </a:cubicBezTo>
                  <a:cubicBezTo>
                    <a:pt x="442" y="700"/>
                    <a:pt x="440" y="706"/>
                    <a:pt x="444" y="710"/>
                  </a:cubicBezTo>
                  <a:cubicBezTo>
                    <a:pt x="446" y="712"/>
                    <a:pt x="445" y="704"/>
                    <a:pt x="447" y="701"/>
                  </a:cubicBezTo>
                  <a:cubicBezTo>
                    <a:pt x="451" y="695"/>
                    <a:pt x="452" y="685"/>
                    <a:pt x="459" y="683"/>
                  </a:cubicBezTo>
                  <a:cubicBezTo>
                    <a:pt x="473" y="678"/>
                    <a:pt x="465" y="681"/>
                    <a:pt x="483" y="677"/>
                  </a:cubicBezTo>
                  <a:cubicBezTo>
                    <a:pt x="494" y="643"/>
                    <a:pt x="494" y="648"/>
                    <a:pt x="519" y="623"/>
                  </a:cubicBezTo>
                  <a:cubicBezTo>
                    <a:pt x="526" y="602"/>
                    <a:pt x="521" y="610"/>
                    <a:pt x="531" y="596"/>
                  </a:cubicBezTo>
                  <a:cubicBezTo>
                    <a:pt x="518" y="592"/>
                    <a:pt x="526" y="592"/>
                    <a:pt x="513" y="599"/>
                  </a:cubicBezTo>
                  <a:cubicBezTo>
                    <a:pt x="509" y="601"/>
                    <a:pt x="499" y="609"/>
                    <a:pt x="501" y="605"/>
                  </a:cubicBezTo>
                  <a:cubicBezTo>
                    <a:pt x="506" y="597"/>
                    <a:pt x="522" y="584"/>
                    <a:pt x="522" y="584"/>
                  </a:cubicBezTo>
                  <a:cubicBezTo>
                    <a:pt x="523" y="581"/>
                    <a:pt x="528" y="577"/>
                    <a:pt x="525" y="575"/>
                  </a:cubicBezTo>
                  <a:cubicBezTo>
                    <a:pt x="522" y="573"/>
                    <a:pt x="483" y="594"/>
                    <a:pt x="477" y="596"/>
                  </a:cubicBezTo>
                  <a:cubicBezTo>
                    <a:pt x="467" y="581"/>
                    <a:pt x="474" y="567"/>
                    <a:pt x="459" y="557"/>
                  </a:cubicBezTo>
                  <a:cubicBezTo>
                    <a:pt x="454" y="541"/>
                    <a:pt x="471" y="527"/>
                    <a:pt x="483" y="518"/>
                  </a:cubicBezTo>
                  <a:cubicBezTo>
                    <a:pt x="484" y="514"/>
                    <a:pt x="484" y="510"/>
                    <a:pt x="486" y="506"/>
                  </a:cubicBezTo>
                  <a:cubicBezTo>
                    <a:pt x="487" y="503"/>
                    <a:pt x="494" y="500"/>
                    <a:pt x="492" y="497"/>
                  </a:cubicBezTo>
                  <a:cubicBezTo>
                    <a:pt x="488" y="492"/>
                    <a:pt x="474" y="491"/>
                    <a:pt x="474" y="491"/>
                  </a:cubicBezTo>
                  <a:cubicBezTo>
                    <a:pt x="461" y="471"/>
                    <a:pt x="484" y="448"/>
                    <a:pt x="501" y="437"/>
                  </a:cubicBezTo>
                  <a:cubicBezTo>
                    <a:pt x="509" y="425"/>
                    <a:pt x="524" y="420"/>
                    <a:pt x="537" y="413"/>
                  </a:cubicBezTo>
                  <a:cubicBezTo>
                    <a:pt x="548" y="396"/>
                    <a:pt x="535" y="403"/>
                    <a:pt x="549" y="383"/>
                  </a:cubicBezTo>
                  <a:cubicBezTo>
                    <a:pt x="553" y="377"/>
                    <a:pt x="561" y="365"/>
                    <a:pt x="561" y="365"/>
                  </a:cubicBezTo>
                  <a:cubicBezTo>
                    <a:pt x="542" y="359"/>
                    <a:pt x="561" y="356"/>
                    <a:pt x="570" y="353"/>
                  </a:cubicBezTo>
                  <a:cubicBezTo>
                    <a:pt x="573" y="341"/>
                    <a:pt x="575" y="329"/>
                    <a:pt x="579" y="317"/>
                  </a:cubicBezTo>
                  <a:cubicBezTo>
                    <a:pt x="560" y="289"/>
                    <a:pt x="600" y="280"/>
                    <a:pt x="573" y="287"/>
                  </a:cubicBezTo>
                  <a:cubicBezTo>
                    <a:pt x="557" y="308"/>
                    <a:pt x="568" y="295"/>
                    <a:pt x="540" y="323"/>
                  </a:cubicBezTo>
                  <a:cubicBezTo>
                    <a:pt x="537" y="326"/>
                    <a:pt x="531" y="332"/>
                    <a:pt x="531" y="332"/>
                  </a:cubicBezTo>
                  <a:cubicBezTo>
                    <a:pt x="530" y="336"/>
                    <a:pt x="531" y="341"/>
                    <a:pt x="528" y="344"/>
                  </a:cubicBezTo>
                  <a:cubicBezTo>
                    <a:pt x="523" y="348"/>
                    <a:pt x="510" y="350"/>
                    <a:pt x="510" y="350"/>
                  </a:cubicBezTo>
                  <a:cubicBezTo>
                    <a:pt x="497" y="369"/>
                    <a:pt x="490" y="391"/>
                    <a:pt x="477" y="410"/>
                  </a:cubicBezTo>
                  <a:cubicBezTo>
                    <a:pt x="476" y="405"/>
                    <a:pt x="478" y="398"/>
                    <a:pt x="474" y="395"/>
                  </a:cubicBezTo>
                  <a:cubicBezTo>
                    <a:pt x="469" y="392"/>
                    <a:pt x="462" y="397"/>
                    <a:pt x="456" y="398"/>
                  </a:cubicBezTo>
                  <a:cubicBezTo>
                    <a:pt x="436" y="402"/>
                    <a:pt x="416" y="409"/>
                    <a:pt x="396" y="413"/>
                  </a:cubicBezTo>
                  <a:cubicBezTo>
                    <a:pt x="383" y="421"/>
                    <a:pt x="357" y="435"/>
                    <a:pt x="342" y="440"/>
                  </a:cubicBezTo>
                  <a:cubicBezTo>
                    <a:pt x="337" y="460"/>
                    <a:pt x="345" y="447"/>
                    <a:pt x="351" y="464"/>
                  </a:cubicBezTo>
                  <a:cubicBezTo>
                    <a:pt x="345" y="489"/>
                    <a:pt x="354" y="467"/>
                    <a:pt x="339" y="479"/>
                  </a:cubicBezTo>
                  <a:cubicBezTo>
                    <a:pt x="332" y="485"/>
                    <a:pt x="329" y="499"/>
                    <a:pt x="324" y="506"/>
                  </a:cubicBezTo>
                  <a:cubicBezTo>
                    <a:pt x="325" y="509"/>
                    <a:pt x="328" y="512"/>
                    <a:pt x="327" y="515"/>
                  </a:cubicBezTo>
                  <a:cubicBezTo>
                    <a:pt x="325" y="522"/>
                    <a:pt x="315" y="533"/>
                    <a:pt x="315" y="533"/>
                  </a:cubicBezTo>
                  <a:cubicBezTo>
                    <a:pt x="326" y="549"/>
                    <a:pt x="343" y="548"/>
                    <a:pt x="360" y="542"/>
                  </a:cubicBezTo>
                  <a:cubicBezTo>
                    <a:pt x="366" y="560"/>
                    <a:pt x="363" y="578"/>
                    <a:pt x="357" y="596"/>
                  </a:cubicBezTo>
                  <a:cubicBezTo>
                    <a:pt x="356" y="615"/>
                    <a:pt x="357" y="634"/>
                    <a:pt x="354" y="653"/>
                  </a:cubicBezTo>
                  <a:cubicBezTo>
                    <a:pt x="353" y="657"/>
                    <a:pt x="355" y="642"/>
                    <a:pt x="351" y="641"/>
                  </a:cubicBezTo>
                  <a:cubicBezTo>
                    <a:pt x="343" y="639"/>
                    <a:pt x="338" y="652"/>
                    <a:pt x="330" y="656"/>
                  </a:cubicBezTo>
                  <a:cubicBezTo>
                    <a:pt x="321" y="670"/>
                    <a:pt x="329" y="670"/>
                    <a:pt x="342" y="674"/>
                  </a:cubicBezTo>
                  <a:cubicBezTo>
                    <a:pt x="357" y="689"/>
                    <a:pt x="347" y="709"/>
                    <a:pt x="336" y="725"/>
                  </a:cubicBezTo>
                  <a:cubicBezTo>
                    <a:pt x="342" y="744"/>
                    <a:pt x="338" y="726"/>
                    <a:pt x="336" y="761"/>
                  </a:cubicBezTo>
                  <a:cubicBezTo>
                    <a:pt x="334" y="789"/>
                    <a:pt x="339" y="818"/>
                    <a:pt x="333" y="845"/>
                  </a:cubicBezTo>
                  <a:cubicBezTo>
                    <a:pt x="331" y="852"/>
                    <a:pt x="315" y="857"/>
                    <a:pt x="315" y="857"/>
                  </a:cubicBezTo>
                  <a:cubicBezTo>
                    <a:pt x="349" y="868"/>
                    <a:pt x="334" y="884"/>
                    <a:pt x="324" y="914"/>
                  </a:cubicBezTo>
                  <a:cubicBezTo>
                    <a:pt x="331" y="935"/>
                    <a:pt x="323" y="917"/>
                    <a:pt x="330" y="914"/>
                  </a:cubicBezTo>
                  <a:cubicBezTo>
                    <a:pt x="334" y="912"/>
                    <a:pt x="338" y="916"/>
                    <a:pt x="342" y="917"/>
                  </a:cubicBezTo>
                  <a:cubicBezTo>
                    <a:pt x="343" y="943"/>
                    <a:pt x="337" y="970"/>
                    <a:pt x="345" y="995"/>
                  </a:cubicBezTo>
                  <a:cubicBezTo>
                    <a:pt x="348" y="1003"/>
                    <a:pt x="362" y="993"/>
                    <a:pt x="369" y="998"/>
                  </a:cubicBezTo>
                  <a:cubicBezTo>
                    <a:pt x="370" y="999"/>
                    <a:pt x="364" y="1017"/>
                    <a:pt x="363" y="1019"/>
                  </a:cubicBezTo>
                  <a:cubicBezTo>
                    <a:pt x="378" y="1029"/>
                    <a:pt x="368" y="1026"/>
                    <a:pt x="393" y="1022"/>
                  </a:cubicBezTo>
                  <a:close/>
                </a:path>
              </a:pathLst>
            </a:custGeom>
            <a:solidFill>
              <a:srgbClr val="80808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64" name="Freeform 56"/>
            <p:cNvSpPr>
              <a:spLocks/>
            </p:cNvSpPr>
            <p:nvPr/>
          </p:nvSpPr>
          <p:spPr bwMode="auto">
            <a:xfrm>
              <a:off x="2188" y="982"/>
              <a:ext cx="284" cy="814"/>
            </a:xfrm>
            <a:custGeom>
              <a:avLst/>
              <a:gdLst>
                <a:gd name="T0" fmla="*/ 233 w 284"/>
                <a:gd name="T1" fmla="*/ 794 h 814"/>
                <a:gd name="T2" fmla="*/ 200 w 284"/>
                <a:gd name="T3" fmla="*/ 812 h 814"/>
                <a:gd name="T4" fmla="*/ 194 w 284"/>
                <a:gd name="T5" fmla="*/ 812 h 814"/>
                <a:gd name="T6" fmla="*/ 155 w 284"/>
                <a:gd name="T7" fmla="*/ 791 h 814"/>
                <a:gd name="T8" fmla="*/ 122 w 284"/>
                <a:gd name="T9" fmla="*/ 767 h 814"/>
                <a:gd name="T10" fmla="*/ 128 w 284"/>
                <a:gd name="T11" fmla="*/ 713 h 814"/>
                <a:gd name="T12" fmla="*/ 116 w 284"/>
                <a:gd name="T13" fmla="*/ 686 h 814"/>
                <a:gd name="T14" fmla="*/ 101 w 284"/>
                <a:gd name="T15" fmla="*/ 677 h 814"/>
                <a:gd name="T16" fmla="*/ 107 w 284"/>
                <a:gd name="T17" fmla="*/ 641 h 814"/>
                <a:gd name="T18" fmla="*/ 104 w 284"/>
                <a:gd name="T19" fmla="*/ 620 h 814"/>
                <a:gd name="T20" fmla="*/ 92 w 284"/>
                <a:gd name="T21" fmla="*/ 608 h 814"/>
                <a:gd name="T22" fmla="*/ 71 w 284"/>
                <a:gd name="T23" fmla="*/ 557 h 814"/>
                <a:gd name="T24" fmla="*/ 47 w 284"/>
                <a:gd name="T25" fmla="*/ 506 h 814"/>
                <a:gd name="T26" fmla="*/ 71 w 284"/>
                <a:gd name="T27" fmla="*/ 500 h 814"/>
                <a:gd name="T28" fmla="*/ 56 w 284"/>
                <a:gd name="T29" fmla="*/ 443 h 814"/>
                <a:gd name="T30" fmla="*/ 20 w 284"/>
                <a:gd name="T31" fmla="*/ 332 h 814"/>
                <a:gd name="T32" fmla="*/ 29 w 284"/>
                <a:gd name="T33" fmla="*/ 164 h 814"/>
                <a:gd name="T34" fmla="*/ 23 w 284"/>
                <a:gd name="T35" fmla="*/ 32 h 814"/>
                <a:gd name="T36" fmla="*/ 62 w 284"/>
                <a:gd name="T37" fmla="*/ 101 h 814"/>
                <a:gd name="T38" fmla="*/ 92 w 284"/>
                <a:gd name="T39" fmla="*/ 182 h 814"/>
                <a:gd name="T40" fmla="*/ 89 w 284"/>
                <a:gd name="T41" fmla="*/ 329 h 814"/>
                <a:gd name="T42" fmla="*/ 119 w 284"/>
                <a:gd name="T43" fmla="*/ 374 h 814"/>
                <a:gd name="T44" fmla="*/ 149 w 284"/>
                <a:gd name="T45" fmla="*/ 395 h 814"/>
                <a:gd name="T46" fmla="*/ 158 w 284"/>
                <a:gd name="T47" fmla="*/ 515 h 814"/>
                <a:gd name="T48" fmla="*/ 140 w 284"/>
                <a:gd name="T49" fmla="*/ 518 h 814"/>
                <a:gd name="T50" fmla="*/ 128 w 284"/>
                <a:gd name="T51" fmla="*/ 545 h 814"/>
                <a:gd name="T52" fmla="*/ 131 w 284"/>
                <a:gd name="T53" fmla="*/ 554 h 814"/>
                <a:gd name="T54" fmla="*/ 155 w 284"/>
                <a:gd name="T55" fmla="*/ 572 h 814"/>
                <a:gd name="T56" fmla="*/ 212 w 284"/>
                <a:gd name="T57" fmla="*/ 626 h 814"/>
                <a:gd name="T58" fmla="*/ 248 w 284"/>
                <a:gd name="T59" fmla="*/ 716 h 814"/>
                <a:gd name="T60" fmla="*/ 242 w 284"/>
                <a:gd name="T61" fmla="*/ 779 h 814"/>
                <a:gd name="T62" fmla="*/ 284 w 284"/>
                <a:gd name="T63" fmla="*/ 791 h 8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84" h="814">
                  <a:moveTo>
                    <a:pt x="284" y="791"/>
                  </a:moveTo>
                  <a:cubicBezTo>
                    <a:pt x="267" y="792"/>
                    <a:pt x="250" y="790"/>
                    <a:pt x="233" y="794"/>
                  </a:cubicBezTo>
                  <a:cubicBezTo>
                    <a:pt x="227" y="795"/>
                    <a:pt x="224" y="803"/>
                    <a:pt x="218" y="806"/>
                  </a:cubicBezTo>
                  <a:cubicBezTo>
                    <a:pt x="212" y="809"/>
                    <a:pt x="194" y="814"/>
                    <a:pt x="200" y="812"/>
                  </a:cubicBezTo>
                  <a:cubicBezTo>
                    <a:pt x="204" y="811"/>
                    <a:pt x="208" y="810"/>
                    <a:pt x="212" y="809"/>
                  </a:cubicBezTo>
                  <a:cubicBezTo>
                    <a:pt x="185" y="800"/>
                    <a:pt x="222" y="810"/>
                    <a:pt x="194" y="812"/>
                  </a:cubicBezTo>
                  <a:cubicBezTo>
                    <a:pt x="184" y="813"/>
                    <a:pt x="174" y="810"/>
                    <a:pt x="164" y="809"/>
                  </a:cubicBezTo>
                  <a:cubicBezTo>
                    <a:pt x="167" y="797"/>
                    <a:pt x="173" y="779"/>
                    <a:pt x="155" y="791"/>
                  </a:cubicBezTo>
                  <a:cubicBezTo>
                    <a:pt x="160" y="769"/>
                    <a:pt x="174" y="749"/>
                    <a:pt x="143" y="755"/>
                  </a:cubicBezTo>
                  <a:cubicBezTo>
                    <a:pt x="142" y="756"/>
                    <a:pt x="123" y="769"/>
                    <a:pt x="122" y="767"/>
                  </a:cubicBezTo>
                  <a:cubicBezTo>
                    <a:pt x="118" y="759"/>
                    <a:pt x="128" y="732"/>
                    <a:pt x="131" y="722"/>
                  </a:cubicBezTo>
                  <a:cubicBezTo>
                    <a:pt x="130" y="719"/>
                    <a:pt x="131" y="715"/>
                    <a:pt x="128" y="713"/>
                  </a:cubicBezTo>
                  <a:cubicBezTo>
                    <a:pt x="123" y="710"/>
                    <a:pt x="114" y="715"/>
                    <a:pt x="110" y="710"/>
                  </a:cubicBezTo>
                  <a:cubicBezTo>
                    <a:pt x="108" y="708"/>
                    <a:pt x="115" y="690"/>
                    <a:pt x="116" y="686"/>
                  </a:cubicBezTo>
                  <a:cubicBezTo>
                    <a:pt x="115" y="682"/>
                    <a:pt x="117" y="676"/>
                    <a:pt x="113" y="674"/>
                  </a:cubicBezTo>
                  <a:cubicBezTo>
                    <a:pt x="109" y="672"/>
                    <a:pt x="103" y="681"/>
                    <a:pt x="101" y="677"/>
                  </a:cubicBezTo>
                  <a:cubicBezTo>
                    <a:pt x="96" y="668"/>
                    <a:pt x="106" y="656"/>
                    <a:pt x="110" y="650"/>
                  </a:cubicBezTo>
                  <a:cubicBezTo>
                    <a:pt x="109" y="647"/>
                    <a:pt x="109" y="643"/>
                    <a:pt x="107" y="641"/>
                  </a:cubicBezTo>
                  <a:cubicBezTo>
                    <a:pt x="105" y="639"/>
                    <a:pt x="98" y="641"/>
                    <a:pt x="98" y="638"/>
                  </a:cubicBezTo>
                  <a:cubicBezTo>
                    <a:pt x="97" y="632"/>
                    <a:pt x="104" y="620"/>
                    <a:pt x="104" y="620"/>
                  </a:cubicBezTo>
                  <a:cubicBezTo>
                    <a:pt x="103" y="617"/>
                    <a:pt x="103" y="613"/>
                    <a:pt x="101" y="611"/>
                  </a:cubicBezTo>
                  <a:cubicBezTo>
                    <a:pt x="99" y="609"/>
                    <a:pt x="93" y="611"/>
                    <a:pt x="92" y="608"/>
                  </a:cubicBezTo>
                  <a:cubicBezTo>
                    <a:pt x="88" y="595"/>
                    <a:pt x="100" y="583"/>
                    <a:pt x="104" y="572"/>
                  </a:cubicBezTo>
                  <a:cubicBezTo>
                    <a:pt x="95" y="558"/>
                    <a:pt x="88" y="560"/>
                    <a:pt x="71" y="557"/>
                  </a:cubicBezTo>
                  <a:cubicBezTo>
                    <a:pt x="60" y="550"/>
                    <a:pt x="54" y="543"/>
                    <a:pt x="50" y="530"/>
                  </a:cubicBezTo>
                  <a:cubicBezTo>
                    <a:pt x="49" y="522"/>
                    <a:pt x="50" y="513"/>
                    <a:pt x="47" y="506"/>
                  </a:cubicBezTo>
                  <a:cubicBezTo>
                    <a:pt x="46" y="503"/>
                    <a:pt x="8" y="472"/>
                    <a:pt x="47" y="503"/>
                  </a:cubicBezTo>
                  <a:cubicBezTo>
                    <a:pt x="55" y="502"/>
                    <a:pt x="64" y="505"/>
                    <a:pt x="71" y="500"/>
                  </a:cubicBezTo>
                  <a:cubicBezTo>
                    <a:pt x="81" y="493"/>
                    <a:pt x="50" y="475"/>
                    <a:pt x="47" y="473"/>
                  </a:cubicBezTo>
                  <a:cubicBezTo>
                    <a:pt x="50" y="463"/>
                    <a:pt x="53" y="453"/>
                    <a:pt x="56" y="443"/>
                  </a:cubicBezTo>
                  <a:cubicBezTo>
                    <a:pt x="50" y="434"/>
                    <a:pt x="32" y="422"/>
                    <a:pt x="32" y="422"/>
                  </a:cubicBezTo>
                  <a:cubicBezTo>
                    <a:pt x="22" y="391"/>
                    <a:pt x="23" y="369"/>
                    <a:pt x="20" y="332"/>
                  </a:cubicBezTo>
                  <a:cubicBezTo>
                    <a:pt x="11" y="308"/>
                    <a:pt x="0" y="246"/>
                    <a:pt x="2" y="218"/>
                  </a:cubicBezTo>
                  <a:cubicBezTo>
                    <a:pt x="4" y="190"/>
                    <a:pt x="27" y="179"/>
                    <a:pt x="29" y="164"/>
                  </a:cubicBezTo>
                  <a:cubicBezTo>
                    <a:pt x="26" y="148"/>
                    <a:pt x="22" y="142"/>
                    <a:pt x="17" y="128"/>
                  </a:cubicBezTo>
                  <a:cubicBezTo>
                    <a:pt x="18" y="96"/>
                    <a:pt x="20" y="0"/>
                    <a:pt x="23" y="32"/>
                  </a:cubicBezTo>
                  <a:cubicBezTo>
                    <a:pt x="25" y="53"/>
                    <a:pt x="21" y="74"/>
                    <a:pt x="26" y="95"/>
                  </a:cubicBezTo>
                  <a:cubicBezTo>
                    <a:pt x="29" y="107"/>
                    <a:pt x="50" y="99"/>
                    <a:pt x="62" y="101"/>
                  </a:cubicBezTo>
                  <a:cubicBezTo>
                    <a:pt x="59" y="126"/>
                    <a:pt x="46" y="150"/>
                    <a:pt x="56" y="176"/>
                  </a:cubicBezTo>
                  <a:cubicBezTo>
                    <a:pt x="57" y="178"/>
                    <a:pt x="83" y="181"/>
                    <a:pt x="92" y="182"/>
                  </a:cubicBezTo>
                  <a:cubicBezTo>
                    <a:pt x="93" y="198"/>
                    <a:pt x="86" y="275"/>
                    <a:pt x="104" y="302"/>
                  </a:cubicBezTo>
                  <a:cubicBezTo>
                    <a:pt x="100" y="313"/>
                    <a:pt x="93" y="318"/>
                    <a:pt x="89" y="329"/>
                  </a:cubicBezTo>
                  <a:cubicBezTo>
                    <a:pt x="106" y="337"/>
                    <a:pt x="123" y="331"/>
                    <a:pt x="134" y="347"/>
                  </a:cubicBezTo>
                  <a:cubicBezTo>
                    <a:pt x="120" y="368"/>
                    <a:pt x="124" y="358"/>
                    <a:pt x="119" y="374"/>
                  </a:cubicBezTo>
                  <a:cubicBezTo>
                    <a:pt x="122" y="384"/>
                    <a:pt x="120" y="384"/>
                    <a:pt x="131" y="389"/>
                  </a:cubicBezTo>
                  <a:cubicBezTo>
                    <a:pt x="137" y="392"/>
                    <a:pt x="149" y="395"/>
                    <a:pt x="149" y="395"/>
                  </a:cubicBezTo>
                  <a:cubicBezTo>
                    <a:pt x="143" y="434"/>
                    <a:pt x="155" y="466"/>
                    <a:pt x="161" y="503"/>
                  </a:cubicBezTo>
                  <a:cubicBezTo>
                    <a:pt x="160" y="507"/>
                    <a:pt x="161" y="513"/>
                    <a:pt x="158" y="515"/>
                  </a:cubicBezTo>
                  <a:cubicBezTo>
                    <a:pt x="155" y="517"/>
                    <a:pt x="152" y="511"/>
                    <a:pt x="149" y="512"/>
                  </a:cubicBezTo>
                  <a:cubicBezTo>
                    <a:pt x="145" y="513"/>
                    <a:pt x="143" y="517"/>
                    <a:pt x="140" y="518"/>
                  </a:cubicBezTo>
                  <a:cubicBezTo>
                    <a:pt x="133" y="520"/>
                    <a:pt x="126" y="520"/>
                    <a:pt x="119" y="521"/>
                  </a:cubicBezTo>
                  <a:cubicBezTo>
                    <a:pt x="110" y="535"/>
                    <a:pt x="120" y="532"/>
                    <a:pt x="128" y="545"/>
                  </a:cubicBezTo>
                  <a:cubicBezTo>
                    <a:pt x="128" y="545"/>
                    <a:pt x="120" y="563"/>
                    <a:pt x="128" y="563"/>
                  </a:cubicBezTo>
                  <a:cubicBezTo>
                    <a:pt x="131" y="563"/>
                    <a:pt x="128" y="556"/>
                    <a:pt x="131" y="554"/>
                  </a:cubicBezTo>
                  <a:cubicBezTo>
                    <a:pt x="136" y="550"/>
                    <a:pt x="149" y="548"/>
                    <a:pt x="149" y="548"/>
                  </a:cubicBezTo>
                  <a:cubicBezTo>
                    <a:pt x="171" y="552"/>
                    <a:pt x="163" y="555"/>
                    <a:pt x="155" y="572"/>
                  </a:cubicBezTo>
                  <a:cubicBezTo>
                    <a:pt x="156" y="581"/>
                    <a:pt x="150" y="595"/>
                    <a:pt x="158" y="599"/>
                  </a:cubicBezTo>
                  <a:cubicBezTo>
                    <a:pt x="220" y="630"/>
                    <a:pt x="219" y="572"/>
                    <a:pt x="212" y="626"/>
                  </a:cubicBezTo>
                  <a:cubicBezTo>
                    <a:pt x="213" y="645"/>
                    <a:pt x="212" y="664"/>
                    <a:pt x="215" y="683"/>
                  </a:cubicBezTo>
                  <a:cubicBezTo>
                    <a:pt x="217" y="694"/>
                    <a:pt x="240" y="706"/>
                    <a:pt x="248" y="716"/>
                  </a:cubicBezTo>
                  <a:cubicBezTo>
                    <a:pt x="257" y="751"/>
                    <a:pt x="237" y="738"/>
                    <a:pt x="215" y="752"/>
                  </a:cubicBezTo>
                  <a:cubicBezTo>
                    <a:pt x="198" y="777"/>
                    <a:pt x="219" y="777"/>
                    <a:pt x="242" y="779"/>
                  </a:cubicBezTo>
                  <a:cubicBezTo>
                    <a:pt x="250" y="791"/>
                    <a:pt x="263" y="801"/>
                    <a:pt x="275" y="809"/>
                  </a:cubicBezTo>
                  <a:cubicBezTo>
                    <a:pt x="278" y="792"/>
                    <a:pt x="273" y="796"/>
                    <a:pt x="284" y="791"/>
                  </a:cubicBezTo>
                  <a:close/>
                </a:path>
              </a:pathLst>
            </a:custGeom>
            <a:solidFill>
              <a:srgbClr val="80808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65" name="Freeform 57"/>
            <p:cNvSpPr>
              <a:spLocks/>
            </p:cNvSpPr>
            <p:nvPr/>
          </p:nvSpPr>
          <p:spPr bwMode="auto">
            <a:xfrm>
              <a:off x="1683" y="3300"/>
              <a:ext cx="2448" cy="419"/>
            </a:xfrm>
            <a:custGeom>
              <a:avLst/>
              <a:gdLst>
                <a:gd name="T0" fmla="*/ 2448 w 2448"/>
                <a:gd name="T1" fmla="*/ 0 h 419"/>
                <a:gd name="T2" fmla="*/ 2325 w 2448"/>
                <a:gd name="T3" fmla="*/ 9 h 419"/>
                <a:gd name="T4" fmla="*/ 2274 w 2448"/>
                <a:gd name="T5" fmla="*/ 24 h 419"/>
                <a:gd name="T6" fmla="*/ 2163 w 2448"/>
                <a:gd name="T7" fmla="*/ 48 h 419"/>
                <a:gd name="T8" fmla="*/ 2115 w 2448"/>
                <a:gd name="T9" fmla="*/ 57 h 419"/>
                <a:gd name="T10" fmla="*/ 2049 w 2448"/>
                <a:gd name="T11" fmla="*/ 69 h 419"/>
                <a:gd name="T12" fmla="*/ 1902 w 2448"/>
                <a:gd name="T13" fmla="*/ 96 h 419"/>
                <a:gd name="T14" fmla="*/ 1797 w 2448"/>
                <a:gd name="T15" fmla="*/ 120 h 419"/>
                <a:gd name="T16" fmla="*/ 1707 w 2448"/>
                <a:gd name="T17" fmla="*/ 132 h 419"/>
                <a:gd name="T18" fmla="*/ 1653 w 2448"/>
                <a:gd name="T19" fmla="*/ 138 h 419"/>
                <a:gd name="T20" fmla="*/ 1404 w 2448"/>
                <a:gd name="T21" fmla="*/ 186 h 419"/>
                <a:gd name="T22" fmla="*/ 1170 w 2448"/>
                <a:gd name="T23" fmla="*/ 216 h 419"/>
                <a:gd name="T24" fmla="*/ 909 w 2448"/>
                <a:gd name="T25" fmla="*/ 276 h 419"/>
                <a:gd name="T26" fmla="*/ 639 w 2448"/>
                <a:gd name="T27" fmla="*/ 318 h 419"/>
                <a:gd name="T28" fmla="*/ 378 w 2448"/>
                <a:gd name="T29" fmla="*/ 357 h 419"/>
                <a:gd name="T30" fmla="*/ 228 w 2448"/>
                <a:gd name="T31" fmla="*/ 390 h 419"/>
                <a:gd name="T32" fmla="*/ 177 w 2448"/>
                <a:gd name="T33" fmla="*/ 390 h 419"/>
                <a:gd name="T34" fmla="*/ 129 w 2448"/>
                <a:gd name="T35" fmla="*/ 408 h 419"/>
                <a:gd name="T36" fmla="*/ 33 w 2448"/>
                <a:gd name="T37" fmla="*/ 411 h 419"/>
                <a:gd name="T38" fmla="*/ 0 w 2448"/>
                <a:gd name="T39" fmla="*/ 417 h 4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448" h="419">
                  <a:moveTo>
                    <a:pt x="2448" y="0"/>
                  </a:moveTo>
                  <a:cubicBezTo>
                    <a:pt x="2405" y="1"/>
                    <a:pt x="2368" y="7"/>
                    <a:pt x="2325" y="9"/>
                  </a:cubicBezTo>
                  <a:cubicBezTo>
                    <a:pt x="2316" y="9"/>
                    <a:pt x="2286" y="20"/>
                    <a:pt x="2274" y="24"/>
                  </a:cubicBezTo>
                  <a:cubicBezTo>
                    <a:pt x="2238" y="36"/>
                    <a:pt x="2201" y="45"/>
                    <a:pt x="2163" y="48"/>
                  </a:cubicBezTo>
                  <a:cubicBezTo>
                    <a:pt x="2131" y="56"/>
                    <a:pt x="2147" y="53"/>
                    <a:pt x="2115" y="57"/>
                  </a:cubicBezTo>
                  <a:cubicBezTo>
                    <a:pt x="2092" y="65"/>
                    <a:pt x="2074" y="67"/>
                    <a:pt x="2049" y="69"/>
                  </a:cubicBezTo>
                  <a:cubicBezTo>
                    <a:pt x="2014" y="75"/>
                    <a:pt x="1944" y="88"/>
                    <a:pt x="1902" y="96"/>
                  </a:cubicBezTo>
                  <a:cubicBezTo>
                    <a:pt x="1860" y="104"/>
                    <a:pt x="1829" y="114"/>
                    <a:pt x="1797" y="120"/>
                  </a:cubicBezTo>
                  <a:cubicBezTo>
                    <a:pt x="1739" y="128"/>
                    <a:pt x="1769" y="124"/>
                    <a:pt x="1707" y="132"/>
                  </a:cubicBezTo>
                  <a:cubicBezTo>
                    <a:pt x="1689" y="134"/>
                    <a:pt x="1653" y="138"/>
                    <a:pt x="1653" y="138"/>
                  </a:cubicBezTo>
                  <a:cubicBezTo>
                    <a:pt x="1524" y="170"/>
                    <a:pt x="1536" y="179"/>
                    <a:pt x="1404" y="186"/>
                  </a:cubicBezTo>
                  <a:cubicBezTo>
                    <a:pt x="1379" y="190"/>
                    <a:pt x="1195" y="212"/>
                    <a:pt x="1170" y="216"/>
                  </a:cubicBezTo>
                  <a:cubicBezTo>
                    <a:pt x="1109" y="237"/>
                    <a:pt x="997" y="259"/>
                    <a:pt x="909" y="276"/>
                  </a:cubicBezTo>
                  <a:cubicBezTo>
                    <a:pt x="821" y="293"/>
                    <a:pt x="727" y="305"/>
                    <a:pt x="639" y="318"/>
                  </a:cubicBezTo>
                  <a:cubicBezTo>
                    <a:pt x="565" y="320"/>
                    <a:pt x="421" y="359"/>
                    <a:pt x="378" y="357"/>
                  </a:cubicBezTo>
                  <a:cubicBezTo>
                    <a:pt x="306" y="365"/>
                    <a:pt x="269" y="382"/>
                    <a:pt x="228" y="390"/>
                  </a:cubicBezTo>
                  <a:cubicBezTo>
                    <a:pt x="192" y="398"/>
                    <a:pt x="193" y="387"/>
                    <a:pt x="177" y="390"/>
                  </a:cubicBezTo>
                  <a:cubicBezTo>
                    <a:pt x="161" y="393"/>
                    <a:pt x="153" y="405"/>
                    <a:pt x="129" y="408"/>
                  </a:cubicBezTo>
                  <a:cubicBezTo>
                    <a:pt x="97" y="410"/>
                    <a:pt x="65" y="410"/>
                    <a:pt x="33" y="411"/>
                  </a:cubicBezTo>
                  <a:cubicBezTo>
                    <a:pt x="10" y="419"/>
                    <a:pt x="21" y="417"/>
                    <a:pt x="0" y="417"/>
                  </a:cubicBezTo>
                </a:path>
              </a:pathLst>
            </a:custGeom>
            <a:noFill/>
            <a:ln w="254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66" name="Freeform 58"/>
            <p:cNvSpPr>
              <a:spLocks/>
            </p:cNvSpPr>
            <p:nvPr/>
          </p:nvSpPr>
          <p:spPr bwMode="auto">
            <a:xfrm>
              <a:off x="3214" y="870"/>
              <a:ext cx="418" cy="949"/>
            </a:xfrm>
            <a:custGeom>
              <a:avLst/>
              <a:gdLst>
                <a:gd name="T0" fmla="*/ 316 w 418"/>
                <a:gd name="T1" fmla="*/ 248 h 949"/>
                <a:gd name="T2" fmla="*/ 292 w 418"/>
                <a:gd name="T3" fmla="*/ 330 h 949"/>
                <a:gd name="T4" fmla="*/ 240 w 418"/>
                <a:gd name="T5" fmla="*/ 456 h 949"/>
                <a:gd name="T6" fmla="*/ 220 w 418"/>
                <a:gd name="T7" fmla="*/ 478 h 949"/>
                <a:gd name="T8" fmla="*/ 194 w 418"/>
                <a:gd name="T9" fmla="*/ 470 h 949"/>
                <a:gd name="T10" fmla="*/ 158 w 418"/>
                <a:gd name="T11" fmla="*/ 590 h 949"/>
                <a:gd name="T12" fmla="*/ 106 w 418"/>
                <a:gd name="T13" fmla="*/ 668 h 949"/>
                <a:gd name="T14" fmla="*/ 46 w 418"/>
                <a:gd name="T15" fmla="*/ 716 h 949"/>
                <a:gd name="T16" fmla="*/ 86 w 418"/>
                <a:gd name="T17" fmla="*/ 726 h 949"/>
                <a:gd name="T18" fmla="*/ 156 w 418"/>
                <a:gd name="T19" fmla="*/ 768 h 949"/>
                <a:gd name="T20" fmla="*/ 176 w 418"/>
                <a:gd name="T21" fmla="*/ 834 h 949"/>
                <a:gd name="T22" fmla="*/ 122 w 418"/>
                <a:gd name="T23" fmla="*/ 860 h 949"/>
                <a:gd name="T24" fmla="*/ 218 w 418"/>
                <a:gd name="T25" fmla="*/ 906 h 949"/>
                <a:gd name="T26" fmla="*/ 254 w 418"/>
                <a:gd name="T27" fmla="*/ 930 h 949"/>
                <a:gd name="T28" fmla="*/ 294 w 418"/>
                <a:gd name="T29" fmla="*/ 884 h 949"/>
                <a:gd name="T30" fmla="*/ 294 w 418"/>
                <a:gd name="T31" fmla="*/ 840 h 949"/>
                <a:gd name="T32" fmla="*/ 378 w 418"/>
                <a:gd name="T33" fmla="*/ 760 h 949"/>
                <a:gd name="T34" fmla="*/ 388 w 418"/>
                <a:gd name="T35" fmla="*/ 694 h 949"/>
                <a:gd name="T36" fmla="*/ 408 w 418"/>
                <a:gd name="T37" fmla="*/ 556 h 949"/>
                <a:gd name="T38" fmla="*/ 392 w 418"/>
                <a:gd name="T39" fmla="*/ 484 h 949"/>
                <a:gd name="T40" fmla="*/ 408 w 418"/>
                <a:gd name="T41" fmla="*/ 226 h 949"/>
                <a:gd name="T42" fmla="*/ 382 w 418"/>
                <a:gd name="T43" fmla="*/ 4 h 949"/>
                <a:gd name="T44" fmla="*/ 310 w 418"/>
                <a:gd name="T45" fmla="*/ 140 h 949"/>
                <a:gd name="T46" fmla="*/ 226 w 418"/>
                <a:gd name="T47" fmla="*/ 176 h 949"/>
                <a:gd name="T48" fmla="*/ 156 w 418"/>
                <a:gd name="T49" fmla="*/ 174 h 949"/>
                <a:gd name="T50" fmla="*/ 126 w 418"/>
                <a:gd name="T51" fmla="*/ 196 h 949"/>
                <a:gd name="T52" fmla="*/ 224 w 418"/>
                <a:gd name="T53" fmla="*/ 226 h 949"/>
                <a:gd name="T54" fmla="*/ 222 w 418"/>
                <a:gd name="T55" fmla="*/ 268 h 949"/>
                <a:gd name="T56" fmla="*/ 200 w 418"/>
                <a:gd name="T57" fmla="*/ 316 h 949"/>
                <a:gd name="T58" fmla="*/ 92 w 418"/>
                <a:gd name="T59" fmla="*/ 344 h 949"/>
                <a:gd name="T60" fmla="*/ 50 w 418"/>
                <a:gd name="T61" fmla="*/ 410 h 949"/>
                <a:gd name="T62" fmla="*/ 30 w 418"/>
                <a:gd name="T63" fmla="*/ 470 h 949"/>
                <a:gd name="T64" fmla="*/ 56 w 418"/>
                <a:gd name="T65" fmla="*/ 528 h 949"/>
                <a:gd name="T66" fmla="*/ 44 w 418"/>
                <a:gd name="T67" fmla="*/ 612 h 949"/>
                <a:gd name="T68" fmla="*/ 10 w 418"/>
                <a:gd name="T69" fmla="*/ 798 h 949"/>
                <a:gd name="T70" fmla="*/ 50 w 418"/>
                <a:gd name="T71" fmla="*/ 836 h 949"/>
                <a:gd name="T72" fmla="*/ 8 w 418"/>
                <a:gd name="T73" fmla="*/ 906 h 949"/>
                <a:gd name="T74" fmla="*/ 58 w 418"/>
                <a:gd name="T75" fmla="*/ 870 h 949"/>
                <a:gd name="T76" fmla="*/ 88 w 418"/>
                <a:gd name="T77" fmla="*/ 808 h 949"/>
                <a:gd name="T78" fmla="*/ 52 w 418"/>
                <a:gd name="T79" fmla="*/ 754 h 949"/>
                <a:gd name="T80" fmla="*/ 128 w 418"/>
                <a:gd name="T81" fmla="*/ 694 h 949"/>
                <a:gd name="T82" fmla="*/ 202 w 418"/>
                <a:gd name="T83" fmla="*/ 720 h 949"/>
                <a:gd name="T84" fmla="*/ 218 w 418"/>
                <a:gd name="T85" fmla="*/ 642 h 949"/>
                <a:gd name="T86" fmla="*/ 150 w 418"/>
                <a:gd name="T87" fmla="*/ 682 h 949"/>
                <a:gd name="T88" fmla="*/ 230 w 418"/>
                <a:gd name="T89" fmla="*/ 536 h 949"/>
                <a:gd name="T90" fmla="*/ 276 w 418"/>
                <a:gd name="T91" fmla="*/ 388 h 949"/>
                <a:gd name="T92" fmla="*/ 322 w 418"/>
                <a:gd name="T93" fmla="*/ 264 h 949"/>
                <a:gd name="T94" fmla="*/ 356 w 418"/>
                <a:gd name="T95" fmla="*/ 208 h 9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18" h="949">
                  <a:moveTo>
                    <a:pt x="338" y="202"/>
                  </a:moveTo>
                  <a:cubicBezTo>
                    <a:pt x="336" y="212"/>
                    <a:pt x="336" y="218"/>
                    <a:pt x="330" y="226"/>
                  </a:cubicBezTo>
                  <a:cubicBezTo>
                    <a:pt x="328" y="236"/>
                    <a:pt x="325" y="242"/>
                    <a:pt x="316" y="248"/>
                  </a:cubicBezTo>
                  <a:cubicBezTo>
                    <a:pt x="312" y="257"/>
                    <a:pt x="311" y="263"/>
                    <a:pt x="304" y="270"/>
                  </a:cubicBezTo>
                  <a:cubicBezTo>
                    <a:pt x="301" y="283"/>
                    <a:pt x="300" y="286"/>
                    <a:pt x="302" y="300"/>
                  </a:cubicBezTo>
                  <a:cubicBezTo>
                    <a:pt x="301" y="313"/>
                    <a:pt x="303" y="323"/>
                    <a:pt x="292" y="330"/>
                  </a:cubicBezTo>
                  <a:cubicBezTo>
                    <a:pt x="279" y="355"/>
                    <a:pt x="247" y="369"/>
                    <a:pt x="238" y="396"/>
                  </a:cubicBezTo>
                  <a:cubicBezTo>
                    <a:pt x="242" y="407"/>
                    <a:pt x="247" y="412"/>
                    <a:pt x="252" y="422"/>
                  </a:cubicBezTo>
                  <a:cubicBezTo>
                    <a:pt x="250" y="436"/>
                    <a:pt x="245" y="444"/>
                    <a:pt x="240" y="456"/>
                  </a:cubicBezTo>
                  <a:cubicBezTo>
                    <a:pt x="238" y="460"/>
                    <a:pt x="236" y="468"/>
                    <a:pt x="236" y="468"/>
                  </a:cubicBezTo>
                  <a:cubicBezTo>
                    <a:pt x="240" y="483"/>
                    <a:pt x="240" y="472"/>
                    <a:pt x="226" y="474"/>
                  </a:cubicBezTo>
                  <a:cubicBezTo>
                    <a:pt x="224" y="474"/>
                    <a:pt x="218" y="479"/>
                    <a:pt x="220" y="478"/>
                  </a:cubicBezTo>
                  <a:cubicBezTo>
                    <a:pt x="229" y="475"/>
                    <a:pt x="237" y="470"/>
                    <a:pt x="246" y="466"/>
                  </a:cubicBezTo>
                  <a:cubicBezTo>
                    <a:pt x="266" y="446"/>
                    <a:pt x="215" y="469"/>
                    <a:pt x="208" y="474"/>
                  </a:cubicBezTo>
                  <a:cubicBezTo>
                    <a:pt x="201" y="434"/>
                    <a:pt x="206" y="452"/>
                    <a:pt x="194" y="470"/>
                  </a:cubicBezTo>
                  <a:cubicBezTo>
                    <a:pt x="190" y="492"/>
                    <a:pt x="191" y="509"/>
                    <a:pt x="180" y="530"/>
                  </a:cubicBezTo>
                  <a:cubicBezTo>
                    <a:pt x="176" y="538"/>
                    <a:pt x="166" y="554"/>
                    <a:pt x="166" y="554"/>
                  </a:cubicBezTo>
                  <a:cubicBezTo>
                    <a:pt x="164" y="566"/>
                    <a:pt x="165" y="579"/>
                    <a:pt x="158" y="590"/>
                  </a:cubicBezTo>
                  <a:cubicBezTo>
                    <a:pt x="156" y="605"/>
                    <a:pt x="157" y="613"/>
                    <a:pt x="144" y="622"/>
                  </a:cubicBezTo>
                  <a:cubicBezTo>
                    <a:pt x="141" y="633"/>
                    <a:pt x="135" y="632"/>
                    <a:pt x="128" y="640"/>
                  </a:cubicBezTo>
                  <a:cubicBezTo>
                    <a:pt x="120" y="649"/>
                    <a:pt x="115" y="660"/>
                    <a:pt x="106" y="668"/>
                  </a:cubicBezTo>
                  <a:cubicBezTo>
                    <a:pt x="99" y="674"/>
                    <a:pt x="89" y="676"/>
                    <a:pt x="82" y="682"/>
                  </a:cubicBezTo>
                  <a:cubicBezTo>
                    <a:pt x="71" y="691"/>
                    <a:pt x="61" y="701"/>
                    <a:pt x="50" y="710"/>
                  </a:cubicBezTo>
                  <a:cubicBezTo>
                    <a:pt x="48" y="712"/>
                    <a:pt x="44" y="716"/>
                    <a:pt x="46" y="716"/>
                  </a:cubicBezTo>
                  <a:cubicBezTo>
                    <a:pt x="51" y="716"/>
                    <a:pt x="59" y="707"/>
                    <a:pt x="62" y="704"/>
                  </a:cubicBezTo>
                  <a:cubicBezTo>
                    <a:pt x="60" y="713"/>
                    <a:pt x="59" y="720"/>
                    <a:pt x="54" y="728"/>
                  </a:cubicBezTo>
                  <a:cubicBezTo>
                    <a:pt x="66" y="730"/>
                    <a:pt x="74" y="729"/>
                    <a:pt x="86" y="726"/>
                  </a:cubicBezTo>
                  <a:cubicBezTo>
                    <a:pt x="95" y="729"/>
                    <a:pt x="93" y="734"/>
                    <a:pt x="96" y="742"/>
                  </a:cubicBezTo>
                  <a:cubicBezTo>
                    <a:pt x="142" y="734"/>
                    <a:pt x="105" y="739"/>
                    <a:pt x="126" y="770"/>
                  </a:cubicBezTo>
                  <a:cubicBezTo>
                    <a:pt x="136" y="769"/>
                    <a:pt x="146" y="768"/>
                    <a:pt x="156" y="768"/>
                  </a:cubicBezTo>
                  <a:cubicBezTo>
                    <a:pt x="159" y="768"/>
                    <a:pt x="165" y="767"/>
                    <a:pt x="164" y="770"/>
                  </a:cubicBezTo>
                  <a:cubicBezTo>
                    <a:pt x="161" y="781"/>
                    <a:pt x="142" y="795"/>
                    <a:pt x="136" y="806"/>
                  </a:cubicBezTo>
                  <a:cubicBezTo>
                    <a:pt x="139" y="818"/>
                    <a:pt x="164" y="830"/>
                    <a:pt x="176" y="834"/>
                  </a:cubicBezTo>
                  <a:cubicBezTo>
                    <a:pt x="199" y="864"/>
                    <a:pt x="181" y="848"/>
                    <a:pt x="160" y="844"/>
                  </a:cubicBezTo>
                  <a:cubicBezTo>
                    <a:pt x="147" y="845"/>
                    <a:pt x="133" y="845"/>
                    <a:pt x="120" y="848"/>
                  </a:cubicBezTo>
                  <a:cubicBezTo>
                    <a:pt x="113" y="850"/>
                    <a:pt x="122" y="860"/>
                    <a:pt x="122" y="860"/>
                  </a:cubicBezTo>
                  <a:cubicBezTo>
                    <a:pt x="140" y="872"/>
                    <a:pt x="166" y="864"/>
                    <a:pt x="188" y="866"/>
                  </a:cubicBezTo>
                  <a:cubicBezTo>
                    <a:pt x="201" y="874"/>
                    <a:pt x="211" y="886"/>
                    <a:pt x="220" y="898"/>
                  </a:cubicBezTo>
                  <a:cubicBezTo>
                    <a:pt x="219" y="901"/>
                    <a:pt x="220" y="904"/>
                    <a:pt x="218" y="906"/>
                  </a:cubicBezTo>
                  <a:cubicBezTo>
                    <a:pt x="217" y="908"/>
                    <a:pt x="210" y="908"/>
                    <a:pt x="212" y="910"/>
                  </a:cubicBezTo>
                  <a:cubicBezTo>
                    <a:pt x="218" y="918"/>
                    <a:pt x="242" y="917"/>
                    <a:pt x="248" y="918"/>
                  </a:cubicBezTo>
                  <a:cubicBezTo>
                    <a:pt x="234" y="928"/>
                    <a:pt x="224" y="927"/>
                    <a:pt x="254" y="930"/>
                  </a:cubicBezTo>
                  <a:cubicBezTo>
                    <a:pt x="262" y="949"/>
                    <a:pt x="283" y="937"/>
                    <a:pt x="300" y="934"/>
                  </a:cubicBezTo>
                  <a:cubicBezTo>
                    <a:pt x="281" y="933"/>
                    <a:pt x="270" y="938"/>
                    <a:pt x="266" y="920"/>
                  </a:cubicBezTo>
                  <a:cubicBezTo>
                    <a:pt x="271" y="902"/>
                    <a:pt x="281" y="896"/>
                    <a:pt x="294" y="884"/>
                  </a:cubicBezTo>
                  <a:cubicBezTo>
                    <a:pt x="300" y="879"/>
                    <a:pt x="312" y="870"/>
                    <a:pt x="312" y="870"/>
                  </a:cubicBezTo>
                  <a:cubicBezTo>
                    <a:pt x="289" y="858"/>
                    <a:pt x="250" y="879"/>
                    <a:pt x="266" y="848"/>
                  </a:cubicBezTo>
                  <a:cubicBezTo>
                    <a:pt x="249" y="837"/>
                    <a:pt x="287" y="841"/>
                    <a:pt x="294" y="840"/>
                  </a:cubicBezTo>
                  <a:cubicBezTo>
                    <a:pt x="313" y="827"/>
                    <a:pt x="335" y="823"/>
                    <a:pt x="354" y="810"/>
                  </a:cubicBezTo>
                  <a:cubicBezTo>
                    <a:pt x="358" y="799"/>
                    <a:pt x="358" y="789"/>
                    <a:pt x="368" y="782"/>
                  </a:cubicBezTo>
                  <a:cubicBezTo>
                    <a:pt x="371" y="773"/>
                    <a:pt x="372" y="768"/>
                    <a:pt x="378" y="760"/>
                  </a:cubicBezTo>
                  <a:cubicBezTo>
                    <a:pt x="375" y="749"/>
                    <a:pt x="370" y="750"/>
                    <a:pt x="362" y="742"/>
                  </a:cubicBezTo>
                  <a:cubicBezTo>
                    <a:pt x="365" y="722"/>
                    <a:pt x="367" y="725"/>
                    <a:pt x="380" y="712"/>
                  </a:cubicBezTo>
                  <a:cubicBezTo>
                    <a:pt x="385" y="707"/>
                    <a:pt x="388" y="694"/>
                    <a:pt x="388" y="694"/>
                  </a:cubicBezTo>
                  <a:cubicBezTo>
                    <a:pt x="386" y="687"/>
                    <a:pt x="380" y="683"/>
                    <a:pt x="378" y="676"/>
                  </a:cubicBezTo>
                  <a:cubicBezTo>
                    <a:pt x="384" y="654"/>
                    <a:pt x="394" y="633"/>
                    <a:pt x="400" y="610"/>
                  </a:cubicBezTo>
                  <a:cubicBezTo>
                    <a:pt x="401" y="590"/>
                    <a:pt x="402" y="574"/>
                    <a:pt x="408" y="556"/>
                  </a:cubicBezTo>
                  <a:cubicBezTo>
                    <a:pt x="410" y="532"/>
                    <a:pt x="412" y="516"/>
                    <a:pt x="408" y="492"/>
                  </a:cubicBezTo>
                  <a:cubicBezTo>
                    <a:pt x="400" y="497"/>
                    <a:pt x="394" y="496"/>
                    <a:pt x="388" y="504"/>
                  </a:cubicBezTo>
                  <a:cubicBezTo>
                    <a:pt x="386" y="494"/>
                    <a:pt x="387" y="492"/>
                    <a:pt x="392" y="484"/>
                  </a:cubicBezTo>
                  <a:cubicBezTo>
                    <a:pt x="395" y="466"/>
                    <a:pt x="393" y="440"/>
                    <a:pt x="402" y="426"/>
                  </a:cubicBezTo>
                  <a:cubicBezTo>
                    <a:pt x="406" y="411"/>
                    <a:pt x="403" y="397"/>
                    <a:pt x="412" y="384"/>
                  </a:cubicBezTo>
                  <a:cubicBezTo>
                    <a:pt x="415" y="332"/>
                    <a:pt x="418" y="278"/>
                    <a:pt x="408" y="226"/>
                  </a:cubicBezTo>
                  <a:cubicBezTo>
                    <a:pt x="405" y="184"/>
                    <a:pt x="387" y="72"/>
                    <a:pt x="412" y="64"/>
                  </a:cubicBezTo>
                  <a:cubicBezTo>
                    <a:pt x="410" y="44"/>
                    <a:pt x="404" y="38"/>
                    <a:pt x="412" y="22"/>
                  </a:cubicBezTo>
                  <a:cubicBezTo>
                    <a:pt x="406" y="0"/>
                    <a:pt x="406" y="2"/>
                    <a:pt x="382" y="4"/>
                  </a:cubicBezTo>
                  <a:cubicBezTo>
                    <a:pt x="385" y="14"/>
                    <a:pt x="388" y="18"/>
                    <a:pt x="390" y="30"/>
                  </a:cubicBezTo>
                  <a:cubicBezTo>
                    <a:pt x="387" y="68"/>
                    <a:pt x="394" y="80"/>
                    <a:pt x="364" y="102"/>
                  </a:cubicBezTo>
                  <a:cubicBezTo>
                    <a:pt x="360" y="115"/>
                    <a:pt x="324" y="135"/>
                    <a:pt x="310" y="140"/>
                  </a:cubicBezTo>
                  <a:cubicBezTo>
                    <a:pt x="289" y="161"/>
                    <a:pt x="277" y="181"/>
                    <a:pt x="248" y="188"/>
                  </a:cubicBezTo>
                  <a:cubicBezTo>
                    <a:pt x="240" y="177"/>
                    <a:pt x="244" y="178"/>
                    <a:pt x="248" y="166"/>
                  </a:cubicBezTo>
                  <a:cubicBezTo>
                    <a:pt x="243" y="152"/>
                    <a:pt x="248" y="159"/>
                    <a:pt x="226" y="176"/>
                  </a:cubicBezTo>
                  <a:cubicBezTo>
                    <a:pt x="218" y="183"/>
                    <a:pt x="203" y="182"/>
                    <a:pt x="194" y="188"/>
                  </a:cubicBezTo>
                  <a:cubicBezTo>
                    <a:pt x="177" y="179"/>
                    <a:pt x="184" y="183"/>
                    <a:pt x="188" y="170"/>
                  </a:cubicBezTo>
                  <a:cubicBezTo>
                    <a:pt x="181" y="160"/>
                    <a:pt x="167" y="171"/>
                    <a:pt x="156" y="174"/>
                  </a:cubicBezTo>
                  <a:cubicBezTo>
                    <a:pt x="134" y="190"/>
                    <a:pt x="95" y="182"/>
                    <a:pt x="66" y="186"/>
                  </a:cubicBezTo>
                  <a:cubicBezTo>
                    <a:pt x="87" y="187"/>
                    <a:pt x="109" y="184"/>
                    <a:pt x="130" y="188"/>
                  </a:cubicBezTo>
                  <a:cubicBezTo>
                    <a:pt x="133" y="188"/>
                    <a:pt x="124" y="194"/>
                    <a:pt x="126" y="196"/>
                  </a:cubicBezTo>
                  <a:cubicBezTo>
                    <a:pt x="130" y="199"/>
                    <a:pt x="137" y="197"/>
                    <a:pt x="142" y="198"/>
                  </a:cubicBezTo>
                  <a:cubicBezTo>
                    <a:pt x="152" y="196"/>
                    <a:pt x="161" y="196"/>
                    <a:pt x="170" y="190"/>
                  </a:cubicBezTo>
                  <a:cubicBezTo>
                    <a:pt x="253" y="193"/>
                    <a:pt x="235" y="181"/>
                    <a:pt x="224" y="226"/>
                  </a:cubicBezTo>
                  <a:cubicBezTo>
                    <a:pt x="239" y="231"/>
                    <a:pt x="232" y="229"/>
                    <a:pt x="244" y="232"/>
                  </a:cubicBezTo>
                  <a:cubicBezTo>
                    <a:pt x="234" y="246"/>
                    <a:pt x="239" y="241"/>
                    <a:pt x="230" y="250"/>
                  </a:cubicBezTo>
                  <a:cubicBezTo>
                    <a:pt x="228" y="257"/>
                    <a:pt x="224" y="261"/>
                    <a:pt x="222" y="268"/>
                  </a:cubicBezTo>
                  <a:cubicBezTo>
                    <a:pt x="229" y="279"/>
                    <a:pt x="251" y="271"/>
                    <a:pt x="230" y="280"/>
                  </a:cubicBezTo>
                  <a:cubicBezTo>
                    <a:pt x="222" y="288"/>
                    <a:pt x="216" y="297"/>
                    <a:pt x="206" y="304"/>
                  </a:cubicBezTo>
                  <a:cubicBezTo>
                    <a:pt x="204" y="308"/>
                    <a:pt x="204" y="315"/>
                    <a:pt x="200" y="316"/>
                  </a:cubicBezTo>
                  <a:cubicBezTo>
                    <a:pt x="181" y="319"/>
                    <a:pt x="142" y="320"/>
                    <a:pt x="142" y="320"/>
                  </a:cubicBezTo>
                  <a:cubicBezTo>
                    <a:pt x="132" y="327"/>
                    <a:pt x="123" y="327"/>
                    <a:pt x="110" y="328"/>
                  </a:cubicBezTo>
                  <a:cubicBezTo>
                    <a:pt x="106" y="330"/>
                    <a:pt x="71" y="349"/>
                    <a:pt x="92" y="344"/>
                  </a:cubicBezTo>
                  <a:cubicBezTo>
                    <a:pt x="88" y="362"/>
                    <a:pt x="90" y="363"/>
                    <a:pt x="100" y="378"/>
                  </a:cubicBezTo>
                  <a:cubicBezTo>
                    <a:pt x="92" y="390"/>
                    <a:pt x="79" y="385"/>
                    <a:pt x="66" y="388"/>
                  </a:cubicBezTo>
                  <a:cubicBezTo>
                    <a:pt x="57" y="394"/>
                    <a:pt x="56" y="401"/>
                    <a:pt x="50" y="410"/>
                  </a:cubicBezTo>
                  <a:cubicBezTo>
                    <a:pt x="55" y="425"/>
                    <a:pt x="59" y="427"/>
                    <a:pt x="46" y="440"/>
                  </a:cubicBezTo>
                  <a:cubicBezTo>
                    <a:pt x="70" y="448"/>
                    <a:pt x="52" y="450"/>
                    <a:pt x="38" y="460"/>
                  </a:cubicBezTo>
                  <a:cubicBezTo>
                    <a:pt x="37" y="464"/>
                    <a:pt x="29" y="466"/>
                    <a:pt x="30" y="470"/>
                  </a:cubicBezTo>
                  <a:cubicBezTo>
                    <a:pt x="31" y="474"/>
                    <a:pt x="60" y="478"/>
                    <a:pt x="68" y="480"/>
                  </a:cubicBezTo>
                  <a:cubicBezTo>
                    <a:pt x="91" y="496"/>
                    <a:pt x="88" y="501"/>
                    <a:pt x="68" y="516"/>
                  </a:cubicBezTo>
                  <a:cubicBezTo>
                    <a:pt x="64" y="528"/>
                    <a:pt x="69" y="517"/>
                    <a:pt x="56" y="528"/>
                  </a:cubicBezTo>
                  <a:cubicBezTo>
                    <a:pt x="46" y="537"/>
                    <a:pt x="42" y="552"/>
                    <a:pt x="38" y="564"/>
                  </a:cubicBezTo>
                  <a:cubicBezTo>
                    <a:pt x="39" y="576"/>
                    <a:pt x="39" y="588"/>
                    <a:pt x="40" y="600"/>
                  </a:cubicBezTo>
                  <a:cubicBezTo>
                    <a:pt x="41" y="604"/>
                    <a:pt x="44" y="612"/>
                    <a:pt x="44" y="612"/>
                  </a:cubicBezTo>
                  <a:cubicBezTo>
                    <a:pt x="42" y="635"/>
                    <a:pt x="40" y="656"/>
                    <a:pt x="36" y="678"/>
                  </a:cubicBezTo>
                  <a:cubicBezTo>
                    <a:pt x="34" y="702"/>
                    <a:pt x="32" y="728"/>
                    <a:pt x="26" y="752"/>
                  </a:cubicBezTo>
                  <a:cubicBezTo>
                    <a:pt x="22" y="768"/>
                    <a:pt x="14" y="782"/>
                    <a:pt x="10" y="798"/>
                  </a:cubicBezTo>
                  <a:cubicBezTo>
                    <a:pt x="47" y="807"/>
                    <a:pt x="66" y="786"/>
                    <a:pt x="42" y="822"/>
                  </a:cubicBezTo>
                  <a:cubicBezTo>
                    <a:pt x="43" y="826"/>
                    <a:pt x="42" y="830"/>
                    <a:pt x="44" y="834"/>
                  </a:cubicBezTo>
                  <a:cubicBezTo>
                    <a:pt x="45" y="836"/>
                    <a:pt x="50" y="834"/>
                    <a:pt x="50" y="836"/>
                  </a:cubicBezTo>
                  <a:cubicBezTo>
                    <a:pt x="49" y="842"/>
                    <a:pt x="40" y="850"/>
                    <a:pt x="36" y="854"/>
                  </a:cubicBezTo>
                  <a:cubicBezTo>
                    <a:pt x="31" y="869"/>
                    <a:pt x="21" y="882"/>
                    <a:pt x="14" y="896"/>
                  </a:cubicBezTo>
                  <a:cubicBezTo>
                    <a:pt x="12" y="899"/>
                    <a:pt x="10" y="902"/>
                    <a:pt x="8" y="906"/>
                  </a:cubicBezTo>
                  <a:cubicBezTo>
                    <a:pt x="6" y="910"/>
                    <a:pt x="0" y="919"/>
                    <a:pt x="4" y="918"/>
                  </a:cubicBezTo>
                  <a:cubicBezTo>
                    <a:pt x="12" y="915"/>
                    <a:pt x="20" y="911"/>
                    <a:pt x="28" y="908"/>
                  </a:cubicBezTo>
                  <a:cubicBezTo>
                    <a:pt x="39" y="893"/>
                    <a:pt x="41" y="880"/>
                    <a:pt x="58" y="870"/>
                  </a:cubicBezTo>
                  <a:cubicBezTo>
                    <a:pt x="75" y="860"/>
                    <a:pt x="96" y="863"/>
                    <a:pt x="112" y="852"/>
                  </a:cubicBezTo>
                  <a:cubicBezTo>
                    <a:pt x="99" y="842"/>
                    <a:pt x="89" y="837"/>
                    <a:pt x="82" y="822"/>
                  </a:cubicBezTo>
                  <a:cubicBezTo>
                    <a:pt x="84" y="817"/>
                    <a:pt x="85" y="812"/>
                    <a:pt x="88" y="808"/>
                  </a:cubicBezTo>
                  <a:cubicBezTo>
                    <a:pt x="89" y="806"/>
                    <a:pt x="93" y="806"/>
                    <a:pt x="94" y="804"/>
                  </a:cubicBezTo>
                  <a:cubicBezTo>
                    <a:pt x="98" y="793"/>
                    <a:pt x="78" y="789"/>
                    <a:pt x="74" y="786"/>
                  </a:cubicBezTo>
                  <a:cubicBezTo>
                    <a:pt x="63" y="778"/>
                    <a:pt x="58" y="766"/>
                    <a:pt x="52" y="754"/>
                  </a:cubicBezTo>
                  <a:cubicBezTo>
                    <a:pt x="68" y="749"/>
                    <a:pt x="86" y="754"/>
                    <a:pt x="102" y="748"/>
                  </a:cubicBezTo>
                  <a:cubicBezTo>
                    <a:pt x="111" y="745"/>
                    <a:pt x="111" y="731"/>
                    <a:pt x="118" y="724"/>
                  </a:cubicBezTo>
                  <a:cubicBezTo>
                    <a:pt x="122" y="714"/>
                    <a:pt x="125" y="705"/>
                    <a:pt x="128" y="694"/>
                  </a:cubicBezTo>
                  <a:cubicBezTo>
                    <a:pt x="159" y="700"/>
                    <a:pt x="172" y="739"/>
                    <a:pt x="188" y="762"/>
                  </a:cubicBezTo>
                  <a:cubicBezTo>
                    <a:pt x="202" y="760"/>
                    <a:pt x="206" y="759"/>
                    <a:pt x="214" y="748"/>
                  </a:cubicBezTo>
                  <a:cubicBezTo>
                    <a:pt x="212" y="735"/>
                    <a:pt x="207" y="732"/>
                    <a:pt x="202" y="720"/>
                  </a:cubicBezTo>
                  <a:cubicBezTo>
                    <a:pt x="205" y="712"/>
                    <a:pt x="210" y="711"/>
                    <a:pt x="214" y="704"/>
                  </a:cubicBezTo>
                  <a:cubicBezTo>
                    <a:pt x="217" y="686"/>
                    <a:pt x="226" y="671"/>
                    <a:pt x="232" y="654"/>
                  </a:cubicBezTo>
                  <a:cubicBezTo>
                    <a:pt x="229" y="646"/>
                    <a:pt x="226" y="645"/>
                    <a:pt x="218" y="642"/>
                  </a:cubicBezTo>
                  <a:cubicBezTo>
                    <a:pt x="215" y="634"/>
                    <a:pt x="218" y="627"/>
                    <a:pt x="208" y="630"/>
                  </a:cubicBezTo>
                  <a:cubicBezTo>
                    <a:pt x="194" y="644"/>
                    <a:pt x="180" y="658"/>
                    <a:pt x="164" y="670"/>
                  </a:cubicBezTo>
                  <a:cubicBezTo>
                    <a:pt x="161" y="678"/>
                    <a:pt x="157" y="677"/>
                    <a:pt x="150" y="682"/>
                  </a:cubicBezTo>
                  <a:cubicBezTo>
                    <a:pt x="158" y="657"/>
                    <a:pt x="181" y="636"/>
                    <a:pt x="202" y="622"/>
                  </a:cubicBezTo>
                  <a:cubicBezTo>
                    <a:pt x="207" y="613"/>
                    <a:pt x="210" y="608"/>
                    <a:pt x="212" y="598"/>
                  </a:cubicBezTo>
                  <a:cubicBezTo>
                    <a:pt x="214" y="563"/>
                    <a:pt x="211" y="559"/>
                    <a:pt x="230" y="536"/>
                  </a:cubicBezTo>
                  <a:cubicBezTo>
                    <a:pt x="237" y="527"/>
                    <a:pt x="248" y="506"/>
                    <a:pt x="248" y="506"/>
                  </a:cubicBezTo>
                  <a:cubicBezTo>
                    <a:pt x="251" y="483"/>
                    <a:pt x="251" y="468"/>
                    <a:pt x="260" y="448"/>
                  </a:cubicBezTo>
                  <a:cubicBezTo>
                    <a:pt x="263" y="426"/>
                    <a:pt x="266" y="408"/>
                    <a:pt x="276" y="388"/>
                  </a:cubicBezTo>
                  <a:cubicBezTo>
                    <a:pt x="279" y="374"/>
                    <a:pt x="284" y="364"/>
                    <a:pt x="292" y="352"/>
                  </a:cubicBezTo>
                  <a:cubicBezTo>
                    <a:pt x="294" y="342"/>
                    <a:pt x="302" y="322"/>
                    <a:pt x="302" y="322"/>
                  </a:cubicBezTo>
                  <a:cubicBezTo>
                    <a:pt x="305" y="302"/>
                    <a:pt x="309" y="281"/>
                    <a:pt x="322" y="264"/>
                  </a:cubicBezTo>
                  <a:cubicBezTo>
                    <a:pt x="327" y="257"/>
                    <a:pt x="329" y="260"/>
                    <a:pt x="332" y="252"/>
                  </a:cubicBezTo>
                  <a:cubicBezTo>
                    <a:pt x="337" y="240"/>
                    <a:pt x="337" y="237"/>
                    <a:pt x="346" y="228"/>
                  </a:cubicBezTo>
                  <a:cubicBezTo>
                    <a:pt x="348" y="219"/>
                    <a:pt x="353" y="216"/>
                    <a:pt x="356" y="208"/>
                  </a:cubicBezTo>
                  <a:cubicBezTo>
                    <a:pt x="353" y="198"/>
                    <a:pt x="348" y="200"/>
                    <a:pt x="338" y="202"/>
                  </a:cubicBezTo>
                  <a:close/>
                </a:path>
              </a:pathLst>
            </a:custGeom>
            <a:solidFill>
              <a:srgbClr val="80808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67" name="Freeform 59"/>
            <p:cNvSpPr>
              <a:spLocks/>
            </p:cNvSpPr>
            <p:nvPr/>
          </p:nvSpPr>
          <p:spPr bwMode="auto">
            <a:xfrm>
              <a:off x="2598" y="781"/>
              <a:ext cx="750" cy="1007"/>
            </a:xfrm>
            <a:custGeom>
              <a:avLst/>
              <a:gdLst>
                <a:gd name="T0" fmla="*/ 494 w 750"/>
                <a:gd name="T1" fmla="*/ 651 h 1007"/>
                <a:gd name="T2" fmla="*/ 460 w 750"/>
                <a:gd name="T3" fmla="*/ 579 h 1007"/>
                <a:gd name="T4" fmla="*/ 436 w 750"/>
                <a:gd name="T5" fmla="*/ 473 h 1007"/>
                <a:gd name="T6" fmla="*/ 420 w 750"/>
                <a:gd name="T7" fmla="*/ 361 h 1007"/>
                <a:gd name="T8" fmla="*/ 412 w 750"/>
                <a:gd name="T9" fmla="*/ 397 h 1007"/>
                <a:gd name="T10" fmla="*/ 422 w 750"/>
                <a:gd name="T11" fmla="*/ 579 h 1007"/>
                <a:gd name="T12" fmla="*/ 406 w 750"/>
                <a:gd name="T13" fmla="*/ 533 h 1007"/>
                <a:gd name="T14" fmla="*/ 366 w 750"/>
                <a:gd name="T15" fmla="*/ 357 h 1007"/>
                <a:gd name="T16" fmla="*/ 362 w 750"/>
                <a:gd name="T17" fmla="*/ 281 h 1007"/>
                <a:gd name="T18" fmla="*/ 344 w 750"/>
                <a:gd name="T19" fmla="*/ 223 h 1007"/>
                <a:gd name="T20" fmla="*/ 362 w 750"/>
                <a:gd name="T21" fmla="*/ 141 h 1007"/>
                <a:gd name="T22" fmla="*/ 358 w 750"/>
                <a:gd name="T23" fmla="*/ 119 h 1007"/>
                <a:gd name="T24" fmla="*/ 338 w 750"/>
                <a:gd name="T25" fmla="*/ 169 h 1007"/>
                <a:gd name="T26" fmla="*/ 326 w 750"/>
                <a:gd name="T27" fmla="*/ 343 h 1007"/>
                <a:gd name="T28" fmla="*/ 302 w 750"/>
                <a:gd name="T29" fmla="*/ 449 h 1007"/>
                <a:gd name="T30" fmla="*/ 298 w 750"/>
                <a:gd name="T31" fmla="*/ 503 h 1007"/>
                <a:gd name="T32" fmla="*/ 264 w 750"/>
                <a:gd name="T33" fmla="*/ 617 h 1007"/>
                <a:gd name="T34" fmla="*/ 206 w 750"/>
                <a:gd name="T35" fmla="*/ 735 h 1007"/>
                <a:gd name="T36" fmla="*/ 116 w 750"/>
                <a:gd name="T37" fmla="*/ 903 h 1007"/>
                <a:gd name="T38" fmla="*/ 110 w 750"/>
                <a:gd name="T39" fmla="*/ 899 h 1007"/>
                <a:gd name="T40" fmla="*/ 88 w 750"/>
                <a:gd name="T41" fmla="*/ 881 h 1007"/>
                <a:gd name="T42" fmla="*/ 58 w 750"/>
                <a:gd name="T43" fmla="*/ 949 h 1007"/>
                <a:gd name="T44" fmla="*/ 34 w 750"/>
                <a:gd name="T45" fmla="*/ 985 h 1007"/>
                <a:gd name="T46" fmla="*/ 56 w 750"/>
                <a:gd name="T47" fmla="*/ 913 h 1007"/>
                <a:gd name="T48" fmla="*/ 40 w 750"/>
                <a:gd name="T49" fmla="*/ 885 h 1007"/>
                <a:gd name="T50" fmla="*/ 32 w 750"/>
                <a:gd name="T51" fmla="*/ 843 h 1007"/>
                <a:gd name="T52" fmla="*/ 90 w 750"/>
                <a:gd name="T53" fmla="*/ 795 h 1007"/>
                <a:gd name="T54" fmla="*/ 120 w 750"/>
                <a:gd name="T55" fmla="*/ 753 h 1007"/>
                <a:gd name="T56" fmla="*/ 172 w 750"/>
                <a:gd name="T57" fmla="*/ 647 h 1007"/>
                <a:gd name="T58" fmla="*/ 164 w 750"/>
                <a:gd name="T59" fmla="*/ 625 h 1007"/>
                <a:gd name="T60" fmla="*/ 268 w 750"/>
                <a:gd name="T61" fmla="*/ 441 h 1007"/>
                <a:gd name="T62" fmla="*/ 260 w 750"/>
                <a:gd name="T63" fmla="*/ 285 h 1007"/>
                <a:gd name="T64" fmla="*/ 188 w 750"/>
                <a:gd name="T65" fmla="*/ 477 h 1007"/>
                <a:gd name="T66" fmla="*/ 220 w 750"/>
                <a:gd name="T67" fmla="*/ 303 h 1007"/>
                <a:gd name="T68" fmla="*/ 308 w 750"/>
                <a:gd name="T69" fmla="*/ 133 h 1007"/>
                <a:gd name="T70" fmla="*/ 356 w 750"/>
                <a:gd name="T71" fmla="*/ 61 h 1007"/>
                <a:gd name="T72" fmla="*/ 381 w 750"/>
                <a:gd name="T73" fmla="*/ 17 h 1007"/>
                <a:gd name="T74" fmla="*/ 450 w 750"/>
                <a:gd name="T75" fmla="*/ 71 h 1007"/>
                <a:gd name="T76" fmla="*/ 510 w 750"/>
                <a:gd name="T77" fmla="*/ 171 h 1007"/>
                <a:gd name="T78" fmla="*/ 530 w 750"/>
                <a:gd name="T79" fmla="*/ 197 h 1007"/>
                <a:gd name="T80" fmla="*/ 580 w 750"/>
                <a:gd name="T81" fmla="*/ 249 h 1007"/>
                <a:gd name="T82" fmla="*/ 698 w 750"/>
                <a:gd name="T83" fmla="*/ 261 h 1007"/>
                <a:gd name="T84" fmla="*/ 730 w 750"/>
                <a:gd name="T85" fmla="*/ 305 h 1007"/>
                <a:gd name="T86" fmla="*/ 750 w 750"/>
                <a:gd name="T87" fmla="*/ 359 h 1007"/>
                <a:gd name="T88" fmla="*/ 690 w 750"/>
                <a:gd name="T89" fmla="*/ 417 h 1007"/>
                <a:gd name="T90" fmla="*/ 678 w 750"/>
                <a:gd name="T91" fmla="*/ 333 h 1007"/>
                <a:gd name="T92" fmla="*/ 618 w 750"/>
                <a:gd name="T93" fmla="*/ 305 h 1007"/>
                <a:gd name="T94" fmla="*/ 558 w 750"/>
                <a:gd name="T95" fmla="*/ 283 h 1007"/>
                <a:gd name="T96" fmla="*/ 496 w 750"/>
                <a:gd name="T97" fmla="*/ 225 h 1007"/>
                <a:gd name="T98" fmla="*/ 470 w 750"/>
                <a:gd name="T99" fmla="*/ 241 h 1007"/>
                <a:gd name="T100" fmla="*/ 524 w 750"/>
                <a:gd name="T101" fmla="*/ 369 h 1007"/>
                <a:gd name="T102" fmla="*/ 580 w 750"/>
                <a:gd name="T103" fmla="*/ 457 h 1007"/>
                <a:gd name="T104" fmla="*/ 572 w 750"/>
                <a:gd name="T105" fmla="*/ 569 h 1007"/>
                <a:gd name="T106" fmla="*/ 654 w 750"/>
                <a:gd name="T107" fmla="*/ 603 h 1007"/>
                <a:gd name="T108" fmla="*/ 654 w 750"/>
                <a:gd name="T109" fmla="*/ 705 h 1007"/>
                <a:gd name="T110" fmla="*/ 586 w 750"/>
                <a:gd name="T111" fmla="*/ 741 h 1007"/>
                <a:gd name="T112" fmla="*/ 612 w 750"/>
                <a:gd name="T113" fmla="*/ 835 h 1007"/>
                <a:gd name="T114" fmla="*/ 596 w 750"/>
                <a:gd name="T115" fmla="*/ 919 h 1007"/>
                <a:gd name="T116" fmla="*/ 580 w 750"/>
                <a:gd name="T117" fmla="*/ 895 h 1007"/>
                <a:gd name="T118" fmla="*/ 560 w 750"/>
                <a:gd name="T119" fmla="*/ 843 h 1007"/>
                <a:gd name="T120" fmla="*/ 510 w 750"/>
                <a:gd name="T121" fmla="*/ 857 h 1007"/>
                <a:gd name="T122" fmla="*/ 504 w 750"/>
                <a:gd name="T123" fmla="*/ 847 h 10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50" h="1007">
                  <a:moveTo>
                    <a:pt x="548" y="781"/>
                  </a:moveTo>
                  <a:cubicBezTo>
                    <a:pt x="538" y="751"/>
                    <a:pt x="522" y="720"/>
                    <a:pt x="508" y="691"/>
                  </a:cubicBezTo>
                  <a:cubicBezTo>
                    <a:pt x="502" y="678"/>
                    <a:pt x="501" y="664"/>
                    <a:pt x="494" y="651"/>
                  </a:cubicBezTo>
                  <a:cubicBezTo>
                    <a:pt x="491" y="630"/>
                    <a:pt x="476" y="621"/>
                    <a:pt x="468" y="603"/>
                  </a:cubicBezTo>
                  <a:cubicBezTo>
                    <a:pt x="468" y="603"/>
                    <a:pt x="463" y="588"/>
                    <a:pt x="462" y="585"/>
                  </a:cubicBezTo>
                  <a:cubicBezTo>
                    <a:pt x="461" y="583"/>
                    <a:pt x="460" y="579"/>
                    <a:pt x="460" y="579"/>
                  </a:cubicBezTo>
                  <a:cubicBezTo>
                    <a:pt x="459" y="564"/>
                    <a:pt x="464" y="534"/>
                    <a:pt x="448" y="523"/>
                  </a:cubicBezTo>
                  <a:cubicBezTo>
                    <a:pt x="445" y="497"/>
                    <a:pt x="448" y="509"/>
                    <a:pt x="440" y="485"/>
                  </a:cubicBezTo>
                  <a:cubicBezTo>
                    <a:pt x="439" y="481"/>
                    <a:pt x="436" y="473"/>
                    <a:pt x="436" y="473"/>
                  </a:cubicBezTo>
                  <a:cubicBezTo>
                    <a:pt x="435" y="455"/>
                    <a:pt x="436" y="437"/>
                    <a:pt x="434" y="419"/>
                  </a:cubicBezTo>
                  <a:cubicBezTo>
                    <a:pt x="433" y="414"/>
                    <a:pt x="415" y="399"/>
                    <a:pt x="412" y="393"/>
                  </a:cubicBezTo>
                  <a:cubicBezTo>
                    <a:pt x="414" y="378"/>
                    <a:pt x="412" y="372"/>
                    <a:pt x="420" y="361"/>
                  </a:cubicBezTo>
                  <a:cubicBezTo>
                    <a:pt x="401" y="356"/>
                    <a:pt x="408" y="353"/>
                    <a:pt x="398" y="363"/>
                  </a:cubicBezTo>
                  <a:cubicBezTo>
                    <a:pt x="393" y="378"/>
                    <a:pt x="396" y="371"/>
                    <a:pt x="390" y="383"/>
                  </a:cubicBezTo>
                  <a:cubicBezTo>
                    <a:pt x="394" y="394"/>
                    <a:pt x="402" y="395"/>
                    <a:pt x="412" y="397"/>
                  </a:cubicBezTo>
                  <a:cubicBezTo>
                    <a:pt x="427" y="407"/>
                    <a:pt x="416" y="397"/>
                    <a:pt x="416" y="431"/>
                  </a:cubicBezTo>
                  <a:cubicBezTo>
                    <a:pt x="416" y="460"/>
                    <a:pt x="400" y="524"/>
                    <a:pt x="424" y="559"/>
                  </a:cubicBezTo>
                  <a:cubicBezTo>
                    <a:pt x="423" y="566"/>
                    <a:pt x="424" y="573"/>
                    <a:pt x="422" y="579"/>
                  </a:cubicBezTo>
                  <a:cubicBezTo>
                    <a:pt x="421" y="582"/>
                    <a:pt x="421" y="574"/>
                    <a:pt x="420" y="571"/>
                  </a:cubicBezTo>
                  <a:cubicBezTo>
                    <a:pt x="419" y="568"/>
                    <a:pt x="417" y="564"/>
                    <a:pt x="416" y="561"/>
                  </a:cubicBezTo>
                  <a:cubicBezTo>
                    <a:pt x="404" y="528"/>
                    <a:pt x="415" y="556"/>
                    <a:pt x="406" y="533"/>
                  </a:cubicBezTo>
                  <a:cubicBezTo>
                    <a:pt x="404" y="521"/>
                    <a:pt x="403" y="512"/>
                    <a:pt x="398" y="501"/>
                  </a:cubicBezTo>
                  <a:cubicBezTo>
                    <a:pt x="394" y="462"/>
                    <a:pt x="385" y="426"/>
                    <a:pt x="376" y="389"/>
                  </a:cubicBezTo>
                  <a:cubicBezTo>
                    <a:pt x="373" y="378"/>
                    <a:pt x="373" y="367"/>
                    <a:pt x="366" y="357"/>
                  </a:cubicBezTo>
                  <a:cubicBezTo>
                    <a:pt x="362" y="343"/>
                    <a:pt x="359" y="329"/>
                    <a:pt x="350" y="317"/>
                  </a:cubicBezTo>
                  <a:cubicBezTo>
                    <a:pt x="345" y="297"/>
                    <a:pt x="337" y="296"/>
                    <a:pt x="364" y="293"/>
                  </a:cubicBezTo>
                  <a:cubicBezTo>
                    <a:pt x="363" y="289"/>
                    <a:pt x="364" y="284"/>
                    <a:pt x="362" y="281"/>
                  </a:cubicBezTo>
                  <a:cubicBezTo>
                    <a:pt x="359" y="277"/>
                    <a:pt x="350" y="273"/>
                    <a:pt x="350" y="273"/>
                  </a:cubicBezTo>
                  <a:cubicBezTo>
                    <a:pt x="346" y="261"/>
                    <a:pt x="354" y="254"/>
                    <a:pt x="358" y="243"/>
                  </a:cubicBezTo>
                  <a:cubicBezTo>
                    <a:pt x="356" y="233"/>
                    <a:pt x="355" y="227"/>
                    <a:pt x="344" y="223"/>
                  </a:cubicBezTo>
                  <a:cubicBezTo>
                    <a:pt x="343" y="204"/>
                    <a:pt x="344" y="178"/>
                    <a:pt x="338" y="159"/>
                  </a:cubicBezTo>
                  <a:cubicBezTo>
                    <a:pt x="339" y="146"/>
                    <a:pt x="333" y="129"/>
                    <a:pt x="342" y="119"/>
                  </a:cubicBezTo>
                  <a:cubicBezTo>
                    <a:pt x="345" y="115"/>
                    <a:pt x="361" y="139"/>
                    <a:pt x="362" y="141"/>
                  </a:cubicBezTo>
                  <a:cubicBezTo>
                    <a:pt x="363" y="144"/>
                    <a:pt x="364" y="154"/>
                    <a:pt x="364" y="151"/>
                  </a:cubicBezTo>
                  <a:cubicBezTo>
                    <a:pt x="363" y="138"/>
                    <a:pt x="362" y="124"/>
                    <a:pt x="360" y="111"/>
                  </a:cubicBezTo>
                  <a:cubicBezTo>
                    <a:pt x="359" y="108"/>
                    <a:pt x="359" y="116"/>
                    <a:pt x="358" y="119"/>
                  </a:cubicBezTo>
                  <a:cubicBezTo>
                    <a:pt x="356" y="123"/>
                    <a:pt x="354" y="127"/>
                    <a:pt x="352" y="131"/>
                  </a:cubicBezTo>
                  <a:cubicBezTo>
                    <a:pt x="342" y="156"/>
                    <a:pt x="364" y="114"/>
                    <a:pt x="342" y="153"/>
                  </a:cubicBezTo>
                  <a:cubicBezTo>
                    <a:pt x="341" y="158"/>
                    <a:pt x="339" y="164"/>
                    <a:pt x="338" y="169"/>
                  </a:cubicBezTo>
                  <a:cubicBezTo>
                    <a:pt x="336" y="175"/>
                    <a:pt x="324" y="183"/>
                    <a:pt x="324" y="183"/>
                  </a:cubicBezTo>
                  <a:cubicBezTo>
                    <a:pt x="311" y="222"/>
                    <a:pt x="318" y="307"/>
                    <a:pt x="318" y="307"/>
                  </a:cubicBezTo>
                  <a:cubicBezTo>
                    <a:pt x="320" y="325"/>
                    <a:pt x="319" y="329"/>
                    <a:pt x="326" y="343"/>
                  </a:cubicBezTo>
                  <a:cubicBezTo>
                    <a:pt x="320" y="362"/>
                    <a:pt x="308" y="373"/>
                    <a:pt x="302" y="391"/>
                  </a:cubicBezTo>
                  <a:cubicBezTo>
                    <a:pt x="306" y="403"/>
                    <a:pt x="315" y="396"/>
                    <a:pt x="318" y="409"/>
                  </a:cubicBezTo>
                  <a:cubicBezTo>
                    <a:pt x="316" y="426"/>
                    <a:pt x="307" y="433"/>
                    <a:pt x="302" y="449"/>
                  </a:cubicBezTo>
                  <a:cubicBezTo>
                    <a:pt x="313" y="453"/>
                    <a:pt x="319" y="451"/>
                    <a:pt x="322" y="463"/>
                  </a:cubicBezTo>
                  <a:cubicBezTo>
                    <a:pt x="318" y="472"/>
                    <a:pt x="310" y="478"/>
                    <a:pt x="306" y="487"/>
                  </a:cubicBezTo>
                  <a:cubicBezTo>
                    <a:pt x="303" y="492"/>
                    <a:pt x="298" y="503"/>
                    <a:pt x="298" y="503"/>
                  </a:cubicBezTo>
                  <a:cubicBezTo>
                    <a:pt x="296" y="535"/>
                    <a:pt x="294" y="561"/>
                    <a:pt x="298" y="593"/>
                  </a:cubicBezTo>
                  <a:cubicBezTo>
                    <a:pt x="297" y="598"/>
                    <a:pt x="300" y="605"/>
                    <a:pt x="296" y="607"/>
                  </a:cubicBezTo>
                  <a:cubicBezTo>
                    <a:pt x="258" y="628"/>
                    <a:pt x="270" y="598"/>
                    <a:pt x="264" y="617"/>
                  </a:cubicBezTo>
                  <a:cubicBezTo>
                    <a:pt x="279" y="627"/>
                    <a:pt x="267" y="641"/>
                    <a:pt x="262" y="655"/>
                  </a:cubicBezTo>
                  <a:cubicBezTo>
                    <a:pt x="270" y="688"/>
                    <a:pt x="242" y="683"/>
                    <a:pt x="216" y="685"/>
                  </a:cubicBezTo>
                  <a:cubicBezTo>
                    <a:pt x="195" y="701"/>
                    <a:pt x="214" y="683"/>
                    <a:pt x="206" y="735"/>
                  </a:cubicBezTo>
                  <a:cubicBezTo>
                    <a:pt x="204" y="745"/>
                    <a:pt x="182" y="765"/>
                    <a:pt x="176" y="775"/>
                  </a:cubicBezTo>
                  <a:cubicBezTo>
                    <a:pt x="168" y="808"/>
                    <a:pt x="146" y="838"/>
                    <a:pt x="132" y="869"/>
                  </a:cubicBezTo>
                  <a:cubicBezTo>
                    <a:pt x="127" y="880"/>
                    <a:pt x="121" y="892"/>
                    <a:pt x="116" y="903"/>
                  </a:cubicBezTo>
                  <a:cubicBezTo>
                    <a:pt x="114" y="908"/>
                    <a:pt x="110" y="913"/>
                    <a:pt x="108" y="919"/>
                  </a:cubicBezTo>
                  <a:cubicBezTo>
                    <a:pt x="107" y="921"/>
                    <a:pt x="106" y="927"/>
                    <a:pt x="106" y="925"/>
                  </a:cubicBezTo>
                  <a:cubicBezTo>
                    <a:pt x="106" y="916"/>
                    <a:pt x="109" y="908"/>
                    <a:pt x="110" y="899"/>
                  </a:cubicBezTo>
                  <a:cubicBezTo>
                    <a:pt x="110" y="895"/>
                    <a:pt x="114" y="848"/>
                    <a:pt x="110" y="839"/>
                  </a:cubicBezTo>
                  <a:cubicBezTo>
                    <a:pt x="108" y="835"/>
                    <a:pt x="107" y="847"/>
                    <a:pt x="106" y="851"/>
                  </a:cubicBezTo>
                  <a:cubicBezTo>
                    <a:pt x="102" y="862"/>
                    <a:pt x="92" y="870"/>
                    <a:pt x="88" y="881"/>
                  </a:cubicBezTo>
                  <a:cubicBezTo>
                    <a:pt x="87" y="893"/>
                    <a:pt x="90" y="906"/>
                    <a:pt x="86" y="917"/>
                  </a:cubicBezTo>
                  <a:cubicBezTo>
                    <a:pt x="85" y="921"/>
                    <a:pt x="74" y="921"/>
                    <a:pt x="74" y="921"/>
                  </a:cubicBezTo>
                  <a:cubicBezTo>
                    <a:pt x="67" y="930"/>
                    <a:pt x="64" y="940"/>
                    <a:pt x="58" y="949"/>
                  </a:cubicBezTo>
                  <a:cubicBezTo>
                    <a:pt x="55" y="962"/>
                    <a:pt x="49" y="974"/>
                    <a:pt x="40" y="983"/>
                  </a:cubicBezTo>
                  <a:cubicBezTo>
                    <a:pt x="37" y="991"/>
                    <a:pt x="31" y="1000"/>
                    <a:pt x="26" y="1007"/>
                  </a:cubicBezTo>
                  <a:cubicBezTo>
                    <a:pt x="28" y="998"/>
                    <a:pt x="29" y="993"/>
                    <a:pt x="34" y="985"/>
                  </a:cubicBezTo>
                  <a:cubicBezTo>
                    <a:pt x="36" y="977"/>
                    <a:pt x="37" y="972"/>
                    <a:pt x="42" y="965"/>
                  </a:cubicBezTo>
                  <a:cubicBezTo>
                    <a:pt x="45" y="950"/>
                    <a:pt x="43" y="945"/>
                    <a:pt x="56" y="935"/>
                  </a:cubicBezTo>
                  <a:cubicBezTo>
                    <a:pt x="59" y="925"/>
                    <a:pt x="50" y="924"/>
                    <a:pt x="56" y="913"/>
                  </a:cubicBezTo>
                  <a:cubicBezTo>
                    <a:pt x="60" y="906"/>
                    <a:pt x="70" y="893"/>
                    <a:pt x="70" y="893"/>
                  </a:cubicBezTo>
                  <a:cubicBezTo>
                    <a:pt x="72" y="884"/>
                    <a:pt x="74" y="880"/>
                    <a:pt x="64" y="877"/>
                  </a:cubicBezTo>
                  <a:cubicBezTo>
                    <a:pt x="56" y="879"/>
                    <a:pt x="48" y="882"/>
                    <a:pt x="40" y="885"/>
                  </a:cubicBezTo>
                  <a:cubicBezTo>
                    <a:pt x="41" y="884"/>
                    <a:pt x="61" y="860"/>
                    <a:pt x="58" y="859"/>
                  </a:cubicBezTo>
                  <a:cubicBezTo>
                    <a:pt x="39" y="855"/>
                    <a:pt x="19" y="862"/>
                    <a:pt x="0" y="863"/>
                  </a:cubicBezTo>
                  <a:cubicBezTo>
                    <a:pt x="10" y="855"/>
                    <a:pt x="22" y="851"/>
                    <a:pt x="32" y="843"/>
                  </a:cubicBezTo>
                  <a:cubicBezTo>
                    <a:pt x="25" y="820"/>
                    <a:pt x="5" y="823"/>
                    <a:pt x="48" y="819"/>
                  </a:cubicBezTo>
                  <a:cubicBezTo>
                    <a:pt x="51" y="803"/>
                    <a:pt x="56" y="796"/>
                    <a:pt x="70" y="789"/>
                  </a:cubicBezTo>
                  <a:cubicBezTo>
                    <a:pt x="73" y="820"/>
                    <a:pt x="73" y="801"/>
                    <a:pt x="90" y="795"/>
                  </a:cubicBezTo>
                  <a:cubicBezTo>
                    <a:pt x="93" y="791"/>
                    <a:pt x="97" y="788"/>
                    <a:pt x="98" y="783"/>
                  </a:cubicBezTo>
                  <a:cubicBezTo>
                    <a:pt x="99" y="778"/>
                    <a:pt x="100" y="773"/>
                    <a:pt x="102" y="769"/>
                  </a:cubicBezTo>
                  <a:cubicBezTo>
                    <a:pt x="105" y="763"/>
                    <a:pt x="115" y="758"/>
                    <a:pt x="120" y="753"/>
                  </a:cubicBezTo>
                  <a:cubicBezTo>
                    <a:pt x="122" y="748"/>
                    <a:pt x="122" y="743"/>
                    <a:pt x="124" y="739"/>
                  </a:cubicBezTo>
                  <a:cubicBezTo>
                    <a:pt x="126" y="735"/>
                    <a:pt x="132" y="727"/>
                    <a:pt x="132" y="727"/>
                  </a:cubicBezTo>
                  <a:cubicBezTo>
                    <a:pt x="140" y="701"/>
                    <a:pt x="157" y="670"/>
                    <a:pt x="172" y="647"/>
                  </a:cubicBezTo>
                  <a:cubicBezTo>
                    <a:pt x="180" y="635"/>
                    <a:pt x="184" y="619"/>
                    <a:pt x="196" y="611"/>
                  </a:cubicBezTo>
                  <a:cubicBezTo>
                    <a:pt x="201" y="595"/>
                    <a:pt x="174" y="619"/>
                    <a:pt x="170" y="621"/>
                  </a:cubicBezTo>
                  <a:cubicBezTo>
                    <a:pt x="168" y="622"/>
                    <a:pt x="164" y="625"/>
                    <a:pt x="164" y="625"/>
                  </a:cubicBezTo>
                  <a:cubicBezTo>
                    <a:pt x="177" y="593"/>
                    <a:pt x="202" y="551"/>
                    <a:pt x="226" y="527"/>
                  </a:cubicBezTo>
                  <a:cubicBezTo>
                    <a:pt x="228" y="520"/>
                    <a:pt x="232" y="513"/>
                    <a:pt x="236" y="507"/>
                  </a:cubicBezTo>
                  <a:cubicBezTo>
                    <a:pt x="241" y="482"/>
                    <a:pt x="260" y="465"/>
                    <a:pt x="268" y="441"/>
                  </a:cubicBezTo>
                  <a:cubicBezTo>
                    <a:pt x="270" y="423"/>
                    <a:pt x="278" y="407"/>
                    <a:pt x="282" y="389"/>
                  </a:cubicBezTo>
                  <a:cubicBezTo>
                    <a:pt x="281" y="358"/>
                    <a:pt x="294" y="218"/>
                    <a:pt x="274" y="245"/>
                  </a:cubicBezTo>
                  <a:cubicBezTo>
                    <a:pt x="270" y="259"/>
                    <a:pt x="266" y="272"/>
                    <a:pt x="260" y="285"/>
                  </a:cubicBezTo>
                  <a:cubicBezTo>
                    <a:pt x="257" y="301"/>
                    <a:pt x="254" y="320"/>
                    <a:pt x="244" y="333"/>
                  </a:cubicBezTo>
                  <a:cubicBezTo>
                    <a:pt x="232" y="369"/>
                    <a:pt x="211" y="401"/>
                    <a:pt x="202" y="439"/>
                  </a:cubicBezTo>
                  <a:cubicBezTo>
                    <a:pt x="199" y="452"/>
                    <a:pt x="191" y="463"/>
                    <a:pt x="188" y="477"/>
                  </a:cubicBezTo>
                  <a:cubicBezTo>
                    <a:pt x="186" y="484"/>
                    <a:pt x="182" y="497"/>
                    <a:pt x="182" y="497"/>
                  </a:cubicBezTo>
                  <a:cubicBezTo>
                    <a:pt x="186" y="454"/>
                    <a:pt x="179" y="392"/>
                    <a:pt x="198" y="353"/>
                  </a:cubicBezTo>
                  <a:cubicBezTo>
                    <a:pt x="206" y="337"/>
                    <a:pt x="214" y="320"/>
                    <a:pt x="220" y="303"/>
                  </a:cubicBezTo>
                  <a:cubicBezTo>
                    <a:pt x="225" y="272"/>
                    <a:pt x="237" y="244"/>
                    <a:pt x="256" y="219"/>
                  </a:cubicBezTo>
                  <a:cubicBezTo>
                    <a:pt x="261" y="203"/>
                    <a:pt x="285" y="177"/>
                    <a:pt x="296" y="161"/>
                  </a:cubicBezTo>
                  <a:cubicBezTo>
                    <a:pt x="298" y="146"/>
                    <a:pt x="297" y="144"/>
                    <a:pt x="308" y="133"/>
                  </a:cubicBezTo>
                  <a:cubicBezTo>
                    <a:pt x="311" y="124"/>
                    <a:pt x="317" y="121"/>
                    <a:pt x="322" y="113"/>
                  </a:cubicBezTo>
                  <a:cubicBezTo>
                    <a:pt x="326" y="107"/>
                    <a:pt x="330" y="93"/>
                    <a:pt x="330" y="93"/>
                  </a:cubicBezTo>
                  <a:cubicBezTo>
                    <a:pt x="332" y="76"/>
                    <a:pt x="339" y="65"/>
                    <a:pt x="356" y="61"/>
                  </a:cubicBezTo>
                  <a:cubicBezTo>
                    <a:pt x="363" y="54"/>
                    <a:pt x="366" y="50"/>
                    <a:pt x="360" y="41"/>
                  </a:cubicBezTo>
                  <a:cubicBezTo>
                    <a:pt x="333" y="46"/>
                    <a:pt x="351" y="28"/>
                    <a:pt x="360" y="15"/>
                  </a:cubicBezTo>
                  <a:cubicBezTo>
                    <a:pt x="363" y="11"/>
                    <a:pt x="377" y="20"/>
                    <a:pt x="381" y="17"/>
                  </a:cubicBezTo>
                  <a:cubicBezTo>
                    <a:pt x="392" y="0"/>
                    <a:pt x="396" y="28"/>
                    <a:pt x="400" y="39"/>
                  </a:cubicBezTo>
                  <a:cubicBezTo>
                    <a:pt x="402" y="44"/>
                    <a:pt x="420" y="65"/>
                    <a:pt x="420" y="65"/>
                  </a:cubicBezTo>
                  <a:cubicBezTo>
                    <a:pt x="427" y="76"/>
                    <a:pt x="441" y="61"/>
                    <a:pt x="450" y="71"/>
                  </a:cubicBezTo>
                  <a:cubicBezTo>
                    <a:pt x="462" y="84"/>
                    <a:pt x="463" y="100"/>
                    <a:pt x="476" y="113"/>
                  </a:cubicBezTo>
                  <a:cubicBezTo>
                    <a:pt x="480" y="126"/>
                    <a:pt x="482" y="141"/>
                    <a:pt x="490" y="153"/>
                  </a:cubicBezTo>
                  <a:cubicBezTo>
                    <a:pt x="495" y="160"/>
                    <a:pt x="504" y="165"/>
                    <a:pt x="510" y="171"/>
                  </a:cubicBezTo>
                  <a:cubicBezTo>
                    <a:pt x="513" y="179"/>
                    <a:pt x="514" y="182"/>
                    <a:pt x="522" y="185"/>
                  </a:cubicBezTo>
                  <a:cubicBezTo>
                    <a:pt x="523" y="188"/>
                    <a:pt x="522" y="191"/>
                    <a:pt x="524" y="193"/>
                  </a:cubicBezTo>
                  <a:cubicBezTo>
                    <a:pt x="525" y="195"/>
                    <a:pt x="529" y="195"/>
                    <a:pt x="530" y="197"/>
                  </a:cubicBezTo>
                  <a:cubicBezTo>
                    <a:pt x="537" y="209"/>
                    <a:pt x="532" y="212"/>
                    <a:pt x="542" y="219"/>
                  </a:cubicBezTo>
                  <a:cubicBezTo>
                    <a:pt x="549" y="229"/>
                    <a:pt x="559" y="229"/>
                    <a:pt x="570" y="231"/>
                  </a:cubicBezTo>
                  <a:cubicBezTo>
                    <a:pt x="573" y="235"/>
                    <a:pt x="576" y="246"/>
                    <a:pt x="580" y="249"/>
                  </a:cubicBezTo>
                  <a:cubicBezTo>
                    <a:pt x="586" y="253"/>
                    <a:pt x="598" y="255"/>
                    <a:pt x="606" y="257"/>
                  </a:cubicBezTo>
                  <a:cubicBezTo>
                    <a:pt x="638" y="255"/>
                    <a:pt x="656" y="257"/>
                    <a:pt x="688" y="259"/>
                  </a:cubicBezTo>
                  <a:cubicBezTo>
                    <a:pt x="691" y="260"/>
                    <a:pt x="698" y="258"/>
                    <a:pt x="698" y="261"/>
                  </a:cubicBezTo>
                  <a:cubicBezTo>
                    <a:pt x="699" y="268"/>
                    <a:pt x="686" y="279"/>
                    <a:pt x="686" y="279"/>
                  </a:cubicBezTo>
                  <a:cubicBezTo>
                    <a:pt x="694" y="284"/>
                    <a:pt x="703" y="286"/>
                    <a:pt x="712" y="289"/>
                  </a:cubicBezTo>
                  <a:cubicBezTo>
                    <a:pt x="709" y="299"/>
                    <a:pt x="721" y="302"/>
                    <a:pt x="730" y="305"/>
                  </a:cubicBezTo>
                  <a:cubicBezTo>
                    <a:pt x="736" y="307"/>
                    <a:pt x="748" y="311"/>
                    <a:pt x="748" y="311"/>
                  </a:cubicBezTo>
                  <a:cubicBezTo>
                    <a:pt x="743" y="322"/>
                    <a:pt x="737" y="325"/>
                    <a:pt x="732" y="335"/>
                  </a:cubicBezTo>
                  <a:cubicBezTo>
                    <a:pt x="728" y="356"/>
                    <a:pt x="723" y="356"/>
                    <a:pt x="750" y="359"/>
                  </a:cubicBezTo>
                  <a:cubicBezTo>
                    <a:pt x="748" y="366"/>
                    <a:pt x="736" y="375"/>
                    <a:pt x="736" y="375"/>
                  </a:cubicBezTo>
                  <a:cubicBezTo>
                    <a:pt x="726" y="391"/>
                    <a:pt x="720" y="411"/>
                    <a:pt x="700" y="415"/>
                  </a:cubicBezTo>
                  <a:cubicBezTo>
                    <a:pt x="695" y="419"/>
                    <a:pt x="683" y="430"/>
                    <a:pt x="690" y="417"/>
                  </a:cubicBezTo>
                  <a:cubicBezTo>
                    <a:pt x="698" y="403"/>
                    <a:pt x="706" y="388"/>
                    <a:pt x="720" y="379"/>
                  </a:cubicBezTo>
                  <a:cubicBezTo>
                    <a:pt x="724" y="368"/>
                    <a:pt x="714" y="372"/>
                    <a:pt x="706" y="369"/>
                  </a:cubicBezTo>
                  <a:cubicBezTo>
                    <a:pt x="704" y="325"/>
                    <a:pt x="712" y="324"/>
                    <a:pt x="678" y="333"/>
                  </a:cubicBezTo>
                  <a:cubicBezTo>
                    <a:pt x="666" y="296"/>
                    <a:pt x="688" y="300"/>
                    <a:pt x="638" y="303"/>
                  </a:cubicBezTo>
                  <a:cubicBezTo>
                    <a:pt x="644" y="335"/>
                    <a:pt x="624" y="346"/>
                    <a:pt x="598" y="355"/>
                  </a:cubicBezTo>
                  <a:cubicBezTo>
                    <a:pt x="603" y="336"/>
                    <a:pt x="610" y="323"/>
                    <a:pt x="618" y="305"/>
                  </a:cubicBezTo>
                  <a:cubicBezTo>
                    <a:pt x="621" y="290"/>
                    <a:pt x="619" y="288"/>
                    <a:pt x="604" y="291"/>
                  </a:cubicBezTo>
                  <a:cubicBezTo>
                    <a:pt x="590" y="296"/>
                    <a:pt x="578" y="304"/>
                    <a:pt x="564" y="309"/>
                  </a:cubicBezTo>
                  <a:cubicBezTo>
                    <a:pt x="561" y="296"/>
                    <a:pt x="565" y="295"/>
                    <a:pt x="558" y="283"/>
                  </a:cubicBezTo>
                  <a:cubicBezTo>
                    <a:pt x="551" y="288"/>
                    <a:pt x="547" y="292"/>
                    <a:pt x="538" y="289"/>
                  </a:cubicBezTo>
                  <a:cubicBezTo>
                    <a:pt x="535" y="266"/>
                    <a:pt x="531" y="266"/>
                    <a:pt x="514" y="255"/>
                  </a:cubicBezTo>
                  <a:cubicBezTo>
                    <a:pt x="505" y="242"/>
                    <a:pt x="513" y="229"/>
                    <a:pt x="496" y="225"/>
                  </a:cubicBezTo>
                  <a:cubicBezTo>
                    <a:pt x="486" y="217"/>
                    <a:pt x="474" y="216"/>
                    <a:pt x="464" y="209"/>
                  </a:cubicBezTo>
                  <a:cubicBezTo>
                    <a:pt x="456" y="198"/>
                    <a:pt x="462" y="184"/>
                    <a:pt x="454" y="173"/>
                  </a:cubicBezTo>
                  <a:cubicBezTo>
                    <a:pt x="444" y="193"/>
                    <a:pt x="453" y="228"/>
                    <a:pt x="470" y="241"/>
                  </a:cubicBezTo>
                  <a:cubicBezTo>
                    <a:pt x="482" y="265"/>
                    <a:pt x="481" y="280"/>
                    <a:pt x="490" y="303"/>
                  </a:cubicBezTo>
                  <a:cubicBezTo>
                    <a:pt x="494" y="324"/>
                    <a:pt x="496" y="337"/>
                    <a:pt x="514" y="349"/>
                  </a:cubicBezTo>
                  <a:cubicBezTo>
                    <a:pt x="524" y="363"/>
                    <a:pt x="521" y="356"/>
                    <a:pt x="524" y="369"/>
                  </a:cubicBezTo>
                  <a:cubicBezTo>
                    <a:pt x="510" y="411"/>
                    <a:pt x="521" y="408"/>
                    <a:pt x="550" y="411"/>
                  </a:cubicBezTo>
                  <a:cubicBezTo>
                    <a:pt x="546" y="424"/>
                    <a:pt x="543" y="430"/>
                    <a:pt x="536" y="441"/>
                  </a:cubicBezTo>
                  <a:cubicBezTo>
                    <a:pt x="540" y="461"/>
                    <a:pt x="563" y="456"/>
                    <a:pt x="580" y="457"/>
                  </a:cubicBezTo>
                  <a:cubicBezTo>
                    <a:pt x="578" y="467"/>
                    <a:pt x="572" y="485"/>
                    <a:pt x="572" y="485"/>
                  </a:cubicBezTo>
                  <a:cubicBezTo>
                    <a:pt x="575" y="508"/>
                    <a:pt x="574" y="499"/>
                    <a:pt x="584" y="513"/>
                  </a:cubicBezTo>
                  <a:cubicBezTo>
                    <a:pt x="588" y="536"/>
                    <a:pt x="586" y="550"/>
                    <a:pt x="572" y="569"/>
                  </a:cubicBezTo>
                  <a:cubicBezTo>
                    <a:pt x="575" y="583"/>
                    <a:pt x="586" y="577"/>
                    <a:pt x="598" y="583"/>
                  </a:cubicBezTo>
                  <a:cubicBezTo>
                    <a:pt x="605" y="593"/>
                    <a:pt x="620" y="595"/>
                    <a:pt x="632" y="597"/>
                  </a:cubicBezTo>
                  <a:cubicBezTo>
                    <a:pt x="639" y="600"/>
                    <a:pt x="648" y="598"/>
                    <a:pt x="654" y="603"/>
                  </a:cubicBezTo>
                  <a:cubicBezTo>
                    <a:pt x="657" y="606"/>
                    <a:pt x="650" y="611"/>
                    <a:pt x="648" y="615"/>
                  </a:cubicBezTo>
                  <a:cubicBezTo>
                    <a:pt x="644" y="626"/>
                    <a:pt x="636" y="632"/>
                    <a:pt x="632" y="643"/>
                  </a:cubicBezTo>
                  <a:cubicBezTo>
                    <a:pt x="664" y="648"/>
                    <a:pt x="651" y="666"/>
                    <a:pt x="654" y="705"/>
                  </a:cubicBezTo>
                  <a:cubicBezTo>
                    <a:pt x="651" y="713"/>
                    <a:pt x="639" y="708"/>
                    <a:pt x="626" y="709"/>
                  </a:cubicBezTo>
                  <a:cubicBezTo>
                    <a:pt x="609" y="717"/>
                    <a:pt x="604" y="730"/>
                    <a:pt x="584" y="735"/>
                  </a:cubicBezTo>
                  <a:cubicBezTo>
                    <a:pt x="570" y="744"/>
                    <a:pt x="582" y="734"/>
                    <a:pt x="586" y="741"/>
                  </a:cubicBezTo>
                  <a:cubicBezTo>
                    <a:pt x="588" y="744"/>
                    <a:pt x="585" y="748"/>
                    <a:pt x="584" y="751"/>
                  </a:cubicBezTo>
                  <a:cubicBezTo>
                    <a:pt x="586" y="760"/>
                    <a:pt x="589" y="765"/>
                    <a:pt x="592" y="773"/>
                  </a:cubicBezTo>
                  <a:cubicBezTo>
                    <a:pt x="594" y="791"/>
                    <a:pt x="601" y="819"/>
                    <a:pt x="612" y="835"/>
                  </a:cubicBezTo>
                  <a:cubicBezTo>
                    <a:pt x="616" y="853"/>
                    <a:pt x="618" y="859"/>
                    <a:pt x="628" y="873"/>
                  </a:cubicBezTo>
                  <a:cubicBezTo>
                    <a:pt x="631" y="907"/>
                    <a:pt x="629" y="902"/>
                    <a:pt x="602" y="913"/>
                  </a:cubicBezTo>
                  <a:cubicBezTo>
                    <a:pt x="600" y="915"/>
                    <a:pt x="598" y="917"/>
                    <a:pt x="596" y="919"/>
                  </a:cubicBezTo>
                  <a:cubicBezTo>
                    <a:pt x="595" y="921"/>
                    <a:pt x="595" y="926"/>
                    <a:pt x="594" y="925"/>
                  </a:cubicBezTo>
                  <a:cubicBezTo>
                    <a:pt x="592" y="923"/>
                    <a:pt x="593" y="918"/>
                    <a:pt x="592" y="915"/>
                  </a:cubicBezTo>
                  <a:cubicBezTo>
                    <a:pt x="589" y="908"/>
                    <a:pt x="584" y="901"/>
                    <a:pt x="580" y="895"/>
                  </a:cubicBezTo>
                  <a:cubicBezTo>
                    <a:pt x="576" y="890"/>
                    <a:pt x="572" y="877"/>
                    <a:pt x="572" y="877"/>
                  </a:cubicBezTo>
                  <a:cubicBezTo>
                    <a:pt x="572" y="874"/>
                    <a:pt x="571" y="860"/>
                    <a:pt x="568" y="855"/>
                  </a:cubicBezTo>
                  <a:cubicBezTo>
                    <a:pt x="566" y="851"/>
                    <a:pt x="560" y="843"/>
                    <a:pt x="560" y="843"/>
                  </a:cubicBezTo>
                  <a:cubicBezTo>
                    <a:pt x="559" y="834"/>
                    <a:pt x="563" y="822"/>
                    <a:pt x="556" y="817"/>
                  </a:cubicBezTo>
                  <a:cubicBezTo>
                    <a:pt x="551" y="813"/>
                    <a:pt x="548" y="827"/>
                    <a:pt x="544" y="831"/>
                  </a:cubicBezTo>
                  <a:cubicBezTo>
                    <a:pt x="536" y="838"/>
                    <a:pt x="521" y="852"/>
                    <a:pt x="510" y="857"/>
                  </a:cubicBezTo>
                  <a:cubicBezTo>
                    <a:pt x="504" y="867"/>
                    <a:pt x="497" y="876"/>
                    <a:pt x="490" y="885"/>
                  </a:cubicBezTo>
                  <a:cubicBezTo>
                    <a:pt x="498" y="855"/>
                    <a:pt x="489" y="886"/>
                    <a:pt x="500" y="859"/>
                  </a:cubicBezTo>
                  <a:cubicBezTo>
                    <a:pt x="502" y="855"/>
                    <a:pt x="504" y="847"/>
                    <a:pt x="504" y="847"/>
                  </a:cubicBezTo>
                  <a:cubicBezTo>
                    <a:pt x="506" y="829"/>
                    <a:pt x="513" y="817"/>
                    <a:pt x="528" y="807"/>
                  </a:cubicBezTo>
                  <a:cubicBezTo>
                    <a:pt x="536" y="795"/>
                    <a:pt x="533" y="785"/>
                    <a:pt x="548" y="781"/>
                  </a:cubicBezTo>
                  <a:close/>
                </a:path>
              </a:pathLst>
            </a:custGeom>
            <a:solidFill>
              <a:srgbClr val="808080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68" name="Freeform 60"/>
            <p:cNvSpPr>
              <a:spLocks/>
            </p:cNvSpPr>
            <p:nvPr/>
          </p:nvSpPr>
          <p:spPr bwMode="auto">
            <a:xfrm>
              <a:off x="1974" y="543"/>
              <a:ext cx="1872" cy="318"/>
            </a:xfrm>
            <a:custGeom>
              <a:avLst/>
              <a:gdLst>
                <a:gd name="T0" fmla="*/ 1824 w 1872"/>
                <a:gd name="T1" fmla="*/ 303 h 318"/>
                <a:gd name="T2" fmla="*/ 1782 w 1872"/>
                <a:gd name="T3" fmla="*/ 288 h 318"/>
                <a:gd name="T4" fmla="*/ 1746 w 1872"/>
                <a:gd name="T5" fmla="*/ 315 h 318"/>
                <a:gd name="T6" fmla="*/ 1739 w 1872"/>
                <a:gd name="T7" fmla="*/ 288 h 318"/>
                <a:gd name="T8" fmla="*/ 1674 w 1872"/>
                <a:gd name="T9" fmla="*/ 309 h 318"/>
                <a:gd name="T10" fmla="*/ 1644 w 1872"/>
                <a:gd name="T11" fmla="*/ 279 h 318"/>
                <a:gd name="T12" fmla="*/ 1401 w 1872"/>
                <a:gd name="T13" fmla="*/ 252 h 318"/>
                <a:gd name="T14" fmla="*/ 1371 w 1872"/>
                <a:gd name="T15" fmla="*/ 237 h 318"/>
                <a:gd name="T16" fmla="*/ 1059 w 1872"/>
                <a:gd name="T17" fmla="*/ 213 h 318"/>
                <a:gd name="T18" fmla="*/ 1002 w 1872"/>
                <a:gd name="T19" fmla="*/ 228 h 318"/>
                <a:gd name="T20" fmla="*/ 951 w 1872"/>
                <a:gd name="T21" fmla="*/ 237 h 318"/>
                <a:gd name="T22" fmla="*/ 957 w 1872"/>
                <a:gd name="T23" fmla="*/ 207 h 318"/>
                <a:gd name="T24" fmla="*/ 819 w 1872"/>
                <a:gd name="T25" fmla="*/ 186 h 318"/>
                <a:gd name="T26" fmla="*/ 594 w 1872"/>
                <a:gd name="T27" fmla="*/ 156 h 318"/>
                <a:gd name="T28" fmla="*/ 453 w 1872"/>
                <a:gd name="T29" fmla="*/ 129 h 318"/>
                <a:gd name="T30" fmla="*/ 408 w 1872"/>
                <a:gd name="T31" fmla="*/ 138 h 318"/>
                <a:gd name="T32" fmla="*/ 276 w 1872"/>
                <a:gd name="T33" fmla="*/ 129 h 318"/>
                <a:gd name="T34" fmla="*/ 210 w 1872"/>
                <a:gd name="T35" fmla="*/ 132 h 318"/>
                <a:gd name="T36" fmla="*/ 186 w 1872"/>
                <a:gd name="T37" fmla="*/ 111 h 318"/>
                <a:gd name="T38" fmla="*/ 141 w 1872"/>
                <a:gd name="T39" fmla="*/ 120 h 318"/>
                <a:gd name="T40" fmla="*/ 24 w 1872"/>
                <a:gd name="T41" fmla="*/ 87 h 318"/>
                <a:gd name="T42" fmla="*/ 72 w 1872"/>
                <a:gd name="T43" fmla="*/ 27 h 318"/>
                <a:gd name="T44" fmla="*/ 153 w 1872"/>
                <a:gd name="T45" fmla="*/ 3 h 318"/>
                <a:gd name="T46" fmla="*/ 201 w 1872"/>
                <a:gd name="T47" fmla="*/ 51 h 318"/>
                <a:gd name="T48" fmla="*/ 258 w 1872"/>
                <a:gd name="T49" fmla="*/ 33 h 318"/>
                <a:gd name="T50" fmla="*/ 291 w 1872"/>
                <a:gd name="T51" fmla="*/ 60 h 318"/>
                <a:gd name="T52" fmla="*/ 528 w 1872"/>
                <a:gd name="T53" fmla="*/ 93 h 318"/>
                <a:gd name="T54" fmla="*/ 783 w 1872"/>
                <a:gd name="T55" fmla="*/ 123 h 318"/>
                <a:gd name="T56" fmla="*/ 957 w 1872"/>
                <a:gd name="T57" fmla="*/ 117 h 318"/>
                <a:gd name="T58" fmla="*/ 1017 w 1872"/>
                <a:gd name="T59" fmla="*/ 150 h 318"/>
                <a:gd name="T60" fmla="*/ 1236 w 1872"/>
                <a:gd name="T61" fmla="*/ 171 h 318"/>
                <a:gd name="T62" fmla="*/ 1470 w 1872"/>
                <a:gd name="T63" fmla="*/ 204 h 318"/>
                <a:gd name="T64" fmla="*/ 1635 w 1872"/>
                <a:gd name="T65" fmla="*/ 216 h 318"/>
                <a:gd name="T66" fmla="*/ 1697 w 1872"/>
                <a:gd name="T67" fmla="*/ 197 h 318"/>
                <a:gd name="T68" fmla="*/ 1740 w 1872"/>
                <a:gd name="T69" fmla="*/ 191 h 318"/>
                <a:gd name="T70" fmla="*/ 1785 w 1872"/>
                <a:gd name="T71" fmla="*/ 215 h 318"/>
                <a:gd name="T72" fmla="*/ 1848 w 1872"/>
                <a:gd name="T73" fmla="*/ 231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872" h="318">
                  <a:moveTo>
                    <a:pt x="1872" y="267"/>
                  </a:moveTo>
                  <a:cubicBezTo>
                    <a:pt x="1865" y="289"/>
                    <a:pt x="1841" y="292"/>
                    <a:pt x="1824" y="303"/>
                  </a:cubicBezTo>
                  <a:cubicBezTo>
                    <a:pt x="1816" y="302"/>
                    <a:pt x="1808" y="303"/>
                    <a:pt x="1800" y="300"/>
                  </a:cubicBezTo>
                  <a:cubicBezTo>
                    <a:pt x="1793" y="298"/>
                    <a:pt x="1782" y="288"/>
                    <a:pt x="1782" y="288"/>
                  </a:cubicBezTo>
                  <a:cubicBezTo>
                    <a:pt x="1764" y="294"/>
                    <a:pt x="1772" y="303"/>
                    <a:pt x="1764" y="309"/>
                  </a:cubicBezTo>
                  <a:cubicBezTo>
                    <a:pt x="1759" y="313"/>
                    <a:pt x="1752" y="313"/>
                    <a:pt x="1746" y="315"/>
                  </a:cubicBezTo>
                  <a:cubicBezTo>
                    <a:pt x="1743" y="316"/>
                    <a:pt x="1737" y="318"/>
                    <a:pt x="1737" y="318"/>
                  </a:cubicBezTo>
                  <a:cubicBezTo>
                    <a:pt x="1732" y="310"/>
                    <a:pt x="1745" y="295"/>
                    <a:pt x="1739" y="288"/>
                  </a:cubicBezTo>
                  <a:cubicBezTo>
                    <a:pt x="1737" y="286"/>
                    <a:pt x="1722" y="293"/>
                    <a:pt x="1719" y="294"/>
                  </a:cubicBezTo>
                  <a:cubicBezTo>
                    <a:pt x="1702" y="298"/>
                    <a:pt x="1690" y="304"/>
                    <a:pt x="1674" y="309"/>
                  </a:cubicBezTo>
                  <a:cubicBezTo>
                    <a:pt x="1658" y="306"/>
                    <a:pt x="1645" y="302"/>
                    <a:pt x="1629" y="300"/>
                  </a:cubicBezTo>
                  <a:cubicBezTo>
                    <a:pt x="1633" y="287"/>
                    <a:pt x="1640" y="292"/>
                    <a:pt x="1644" y="279"/>
                  </a:cubicBezTo>
                  <a:cubicBezTo>
                    <a:pt x="1629" y="269"/>
                    <a:pt x="1570" y="270"/>
                    <a:pt x="1566" y="270"/>
                  </a:cubicBezTo>
                  <a:cubicBezTo>
                    <a:pt x="1554" y="262"/>
                    <a:pt x="1434" y="254"/>
                    <a:pt x="1401" y="252"/>
                  </a:cubicBezTo>
                  <a:cubicBezTo>
                    <a:pt x="1395" y="250"/>
                    <a:pt x="1388" y="250"/>
                    <a:pt x="1383" y="246"/>
                  </a:cubicBezTo>
                  <a:cubicBezTo>
                    <a:pt x="1379" y="243"/>
                    <a:pt x="1376" y="239"/>
                    <a:pt x="1371" y="237"/>
                  </a:cubicBezTo>
                  <a:cubicBezTo>
                    <a:pt x="1339" y="223"/>
                    <a:pt x="1248" y="229"/>
                    <a:pt x="1227" y="228"/>
                  </a:cubicBezTo>
                  <a:cubicBezTo>
                    <a:pt x="1167" y="188"/>
                    <a:pt x="1216" y="216"/>
                    <a:pt x="1059" y="213"/>
                  </a:cubicBezTo>
                  <a:cubicBezTo>
                    <a:pt x="1035" y="205"/>
                    <a:pt x="1046" y="204"/>
                    <a:pt x="1011" y="207"/>
                  </a:cubicBezTo>
                  <a:cubicBezTo>
                    <a:pt x="1007" y="213"/>
                    <a:pt x="1008" y="223"/>
                    <a:pt x="1002" y="228"/>
                  </a:cubicBezTo>
                  <a:cubicBezTo>
                    <a:pt x="997" y="232"/>
                    <a:pt x="984" y="234"/>
                    <a:pt x="984" y="234"/>
                  </a:cubicBezTo>
                  <a:cubicBezTo>
                    <a:pt x="978" y="251"/>
                    <a:pt x="965" y="242"/>
                    <a:pt x="951" y="237"/>
                  </a:cubicBezTo>
                  <a:cubicBezTo>
                    <a:pt x="945" y="231"/>
                    <a:pt x="935" y="230"/>
                    <a:pt x="933" y="222"/>
                  </a:cubicBezTo>
                  <a:cubicBezTo>
                    <a:pt x="931" y="213"/>
                    <a:pt x="957" y="207"/>
                    <a:pt x="957" y="207"/>
                  </a:cubicBezTo>
                  <a:cubicBezTo>
                    <a:pt x="952" y="187"/>
                    <a:pt x="937" y="198"/>
                    <a:pt x="915" y="195"/>
                  </a:cubicBezTo>
                  <a:cubicBezTo>
                    <a:pt x="872" y="181"/>
                    <a:pt x="903" y="189"/>
                    <a:pt x="819" y="186"/>
                  </a:cubicBezTo>
                  <a:cubicBezTo>
                    <a:pt x="797" y="171"/>
                    <a:pt x="744" y="172"/>
                    <a:pt x="720" y="171"/>
                  </a:cubicBezTo>
                  <a:cubicBezTo>
                    <a:pt x="657" y="160"/>
                    <a:pt x="706" y="160"/>
                    <a:pt x="594" y="156"/>
                  </a:cubicBezTo>
                  <a:cubicBezTo>
                    <a:pt x="579" y="127"/>
                    <a:pt x="502" y="149"/>
                    <a:pt x="483" y="150"/>
                  </a:cubicBezTo>
                  <a:cubicBezTo>
                    <a:pt x="463" y="146"/>
                    <a:pt x="468" y="139"/>
                    <a:pt x="453" y="129"/>
                  </a:cubicBezTo>
                  <a:cubicBezTo>
                    <a:pt x="445" y="134"/>
                    <a:pt x="426" y="141"/>
                    <a:pt x="426" y="141"/>
                  </a:cubicBezTo>
                  <a:cubicBezTo>
                    <a:pt x="420" y="140"/>
                    <a:pt x="414" y="140"/>
                    <a:pt x="408" y="138"/>
                  </a:cubicBezTo>
                  <a:cubicBezTo>
                    <a:pt x="401" y="135"/>
                    <a:pt x="390" y="126"/>
                    <a:pt x="390" y="126"/>
                  </a:cubicBezTo>
                  <a:cubicBezTo>
                    <a:pt x="352" y="127"/>
                    <a:pt x="314" y="126"/>
                    <a:pt x="276" y="129"/>
                  </a:cubicBezTo>
                  <a:cubicBezTo>
                    <a:pt x="270" y="129"/>
                    <a:pt x="258" y="135"/>
                    <a:pt x="258" y="135"/>
                  </a:cubicBezTo>
                  <a:cubicBezTo>
                    <a:pt x="242" y="134"/>
                    <a:pt x="226" y="135"/>
                    <a:pt x="210" y="132"/>
                  </a:cubicBezTo>
                  <a:cubicBezTo>
                    <a:pt x="206" y="131"/>
                    <a:pt x="207" y="125"/>
                    <a:pt x="204" y="123"/>
                  </a:cubicBezTo>
                  <a:cubicBezTo>
                    <a:pt x="199" y="118"/>
                    <a:pt x="192" y="115"/>
                    <a:pt x="186" y="111"/>
                  </a:cubicBezTo>
                  <a:cubicBezTo>
                    <a:pt x="183" y="109"/>
                    <a:pt x="177" y="105"/>
                    <a:pt x="177" y="105"/>
                  </a:cubicBezTo>
                  <a:cubicBezTo>
                    <a:pt x="163" y="110"/>
                    <a:pt x="153" y="112"/>
                    <a:pt x="141" y="120"/>
                  </a:cubicBezTo>
                  <a:cubicBezTo>
                    <a:pt x="111" y="116"/>
                    <a:pt x="85" y="103"/>
                    <a:pt x="54" y="99"/>
                  </a:cubicBezTo>
                  <a:cubicBezTo>
                    <a:pt x="44" y="92"/>
                    <a:pt x="36" y="90"/>
                    <a:pt x="24" y="87"/>
                  </a:cubicBezTo>
                  <a:cubicBezTo>
                    <a:pt x="15" y="78"/>
                    <a:pt x="4" y="73"/>
                    <a:pt x="0" y="60"/>
                  </a:cubicBezTo>
                  <a:cubicBezTo>
                    <a:pt x="8" y="22"/>
                    <a:pt x="34" y="29"/>
                    <a:pt x="72" y="27"/>
                  </a:cubicBezTo>
                  <a:cubicBezTo>
                    <a:pt x="80" y="19"/>
                    <a:pt x="93" y="0"/>
                    <a:pt x="93" y="0"/>
                  </a:cubicBezTo>
                  <a:cubicBezTo>
                    <a:pt x="113" y="1"/>
                    <a:pt x="133" y="0"/>
                    <a:pt x="153" y="3"/>
                  </a:cubicBezTo>
                  <a:cubicBezTo>
                    <a:pt x="162" y="4"/>
                    <a:pt x="168" y="27"/>
                    <a:pt x="168" y="27"/>
                  </a:cubicBezTo>
                  <a:cubicBezTo>
                    <a:pt x="172" y="63"/>
                    <a:pt x="171" y="61"/>
                    <a:pt x="201" y="51"/>
                  </a:cubicBezTo>
                  <a:cubicBezTo>
                    <a:pt x="213" y="28"/>
                    <a:pt x="210" y="30"/>
                    <a:pt x="240" y="27"/>
                  </a:cubicBezTo>
                  <a:cubicBezTo>
                    <a:pt x="246" y="29"/>
                    <a:pt x="252" y="31"/>
                    <a:pt x="258" y="33"/>
                  </a:cubicBezTo>
                  <a:cubicBezTo>
                    <a:pt x="265" y="35"/>
                    <a:pt x="276" y="45"/>
                    <a:pt x="276" y="45"/>
                  </a:cubicBezTo>
                  <a:cubicBezTo>
                    <a:pt x="283" y="66"/>
                    <a:pt x="276" y="65"/>
                    <a:pt x="291" y="60"/>
                  </a:cubicBezTo>
                  <a:cubicBezTo>
                    <a:pt x="323" y="64"/>
                    <a:pt x="355" y="67"/>
                    <a:pt x="387" y="69"/>
                  </a:cubicBezTo>
                  <a:cubicBezTo>
                    <a:pt x="440" y="87"/>
                    <a:pt x="466" y="91"/>
                    <a:pt x="528" y="93"/>
                  </a:cubicBezTo>
                  <a:cubicBezTo>
                    <a:pt x="561" y="101"/>
                    <a:pt x="599" y="100"/>
                    <a:pt x="633" y="102"/>
                  </a:cubicBezTo>
                  <a:cubicBezTo>
                    <a:pt x="655" y="117"/>
                    <a:pt x="762" y="122"/>
                    <a:pt x="783" y="123"/>
                  </a:cubicBezTo>
                  <a:cubicBezTo>
                    <a:pt x="875" y="133"/>
                    <a:pt x="719" y="138"/>
                    <a:pt x="930" y="132"/>
                  </a:cubicBezTo>
                  <a:cubicBezTo>
                    <a:pt x="938" y="120"/>
                    <a:pt x="944" y="121"/>
                    <a:pt x="957" y="117"/>
                  </a:cubicBezTo>
                  <a:cubicBezTo>
                    <a:pt x="982" y="119"/>
                    <a:pt x="990" y="117"/>
                    <a:pt x="1008" y="129"/>
                  </a:cubicBezTo>
                  <a:cubicBezTo>
                    <a:pt x="1012" y="135"/>
                    <a:pt x="1011" y="145"/>
                    <a:pt x="1017" y="150"/>
                  </a:cubicBezTo>
                  <a:cubicBezTo>
                    <a:pt x="1040" y="169"/>
                    <a:pt x="1122" y="160"/>
                    <a:pt x="1152" y="162"/>
                  </a:cubicBezTo>
                  <a:cubicBezTo>
                    <a:pt x="1185" y="170"/>
                    <a:pt x="1189" y="169"/>
                    <a:pt x="1236" y="171"/>
                  </a:cubicBezTo>
                  <a:cubicBezTo>
                    <a:pt x="1203" y="182"/>
                    <a:pt x="1347" y="183"/>
                    <a:pt x="1350" y="183"/>
                  </a:cubicBezTo>
                  <a:cubicBezTo>
                    <a:pt x="1391" y="197"/>
                    <a:pt x="1424" y="202"/>
                    <a:pt x="1470" y="204"/>
                  </a:cubicBezTo>
                  <a:cubicBezTo>
                    <a:pt x="1500" y="214"/>
                    <a:pt x="1544" y="211"/>
                    <a:pt x="1575" y="213"/>
                  </a:cubicBezTo>
                  <a:cubicBezTo>
                    <a:pt x="1606" y="223"/>
                    <a:pt x="1587" y="219"/>
                    <a:pt x="1635" y="216"/>
                  </a:cubicBezTo>
                  <a:cubicBezTo>
                    <a:pt x="1648" y="213"/>
                    <a:pt x="1642" y="197"/>
                    <a:pt x="1652" y="194"/>
                  </a:cubicBezTo>
                  <a:cubicBezTo>
                    <a:pt x="1662" y="191"/>
                    <a:pt x="1686" y="190"/>
                    <a:pt x="1697" y="197"/>
                  </a:cubicBezTo>
                  <a:cubicBezTo>
                    <a:pt x="1712" y="199"/>
                    <a:pt x="1711" y="241"/>
                    <a:pt x="1716" y="239"/>
                  </a:cubicBezTo>
                  <a:cubicBezTo>
                    <a:pt x="1739" y="233"/>
                    <a:pt x="1735" y="196"/>
                    <a:pt x="1740" y="191"/>
                  </a:cubicBezTo>
                  <a:cubicBezTo>
                    <a:pt x="1747" y="185"/>
                    <a:pt x="1762" y="191"/>
                    <a:pt x="1769" y="195"/>
                  </a:cubicBezTo>
                  <a:cubicBezTo>
                    <a:pt x="1776" y="199"/>
                    <a:pt x="1775" y="210"/>
                    <a:pt x="1785" y="215"/>
                  </a:cubicBezTo>
                  <a:cubicBezTo>
                    <a:pt x="1795" y="220"/>
                    <a:pt x="1820" y="222"/>
                    <a:pt x="1830" y="225"/>
                  </a:cubicBezTo>
                  <a:cubicBezTo>
                    <a:pt x="1836" y="227"/>
                    <a:pt x="1842" y="229"/>
                    <a:pt x="1848" y="231"/>
                  </a:cubicBezTo>
                  <a:cubicBezTo>
                    <a:pt x="1855" y="238"/>
                    <a:pt x="1868" y="261"/>
                    <a:pt x="1872" y="267"/>
                  </a:cubicBezTo>
                  <a:close/>
                </a:path>
              </a:pathLst>
            </a:custGeom>
            <a:solidFill>
              <a:srgbClr val="663300"/>
            </a:solidFill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69" name="Freeform 61"/>
            <p:cNvSpPr>
              <a:spLocks/>
            </p:cNvSpPr>
            <p:nvPr/>
          </p:nvSpPr>
          <p:spPr bwMode="auto">
            <a:xfrm>
              <a:off x="1989" y="604"/>
              <a:ext cx="120" cy="47"/>
            </a:xfrm>
            <a:custGeom>
              <a:avLst/>
              <a:gdLst>
                <a:gd name="T0" fmla="*/ 114 w 120"/>
                <a:gd name="T1" fmla="*/ 22 h 47"/>
                <a:gd name="T2" fmla="*/ 92 w 120"/>
                <a:gd name="T3" fmla="*/ 46 h 47"/>
                <a:gd name="T4" fmla="*/ 60 w 120"/>
                <a:gd name="T5" fmla="*/ 35 h 47"/>
                <a:gd name="T6" fmla="*/ 32 w 120"/>
                <a:gd name="T7" fmla="*/ 31 h 47"/>
                <a:gd name="T8" fmla="*/ 17 w 120"/>
                <a:gd name="T9" fmla="*/ 16 h 47"/>
                <a:gd name="T10" fmla="*/ 12 w 120"/>
                <a:gd name="T11" fmla="*/ 2 h 47"/>
                <a:gd name="T12" fmla="*/ 51 w 120"/>
                <a:gd name="T13" fmla="*/ 10 h 47"/>
                <a:gd name="T14" fmla="*/ 114 w 120"/>
                <a:gd name="T15" fmla="*/ 2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47">
                  <a:moveTo>
                    <a:pt x="114" y="22"/>
                  </a:moveTo>
                  <a:cubicBezTo>
                    <a:pt x="110" y="46"/>
                    <a:pt x="120" y="47"/>
                    <a:pt x="92" y="46"/>
                  </a:cubicBezTo>
                  <a:cubicBezTo>
                    <a:pt x="90" y="40"/>
                    <a:pt x="69" y="37"/>
                    <a:pt x="60" y="35"/>
                  </a:cubicBezTo>
                  <a:cubicBezTo>
                    <a:pt x="51" y="33"/>
                    <a:pt x="32" y="31"/>
                    <a:pt x="32" y="31"/>
                  </a:cubicBezTo>
                  <a:cubicBezTo>
                    <a:pt x="29" y="23"/>
                    <a:pt x="24" y="21"/>
                    <a:pt x="17" y="16"/>
                  </a:cubicBezTo>
                  <a:cubicBezTo>
                    <a:pt x="15" y="9"/>
                    <a:pt x="0" y="0"/>
                    <a:pt x="12" y="2"/>
                  </a:cubicBezTo>
                  <a:cubicBezTo>
                    <a:pt x="26" y="9"/>
                    <a:pt x="35" y="9"/>
                    <a:pt x="51" y="10"/>
                  </a:cubicBezTo>
                  <a:cubicBezTo>
                    <a:pt x="57" y="39"/>
                    <a:pt x="66" y="22"/>
                    <a:pt x="114" y="22"/>
                  </a:cubicBezTo>
                  <a:close/>
                </a:path>
              </a:pathLst>
            </a:custGeom>
            <a:solidFill>
              <a:srgbClr val="ECECC8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70" name="Freeform 62"/>
            <p:cNvSpPr>
              <a:spLocks/>
            </p:cNvSpPr>
            <p:nvPr/>
          </p:nvSpPr>
          <p:spPr bwMode="auto">
            <a:xfrm>
              <a:off x="2126" y="616"/>
              <a:ext cx="86" cy="35"/>
            </a:xfrm>
            <a:custGeom>
              <a:avLst/>
              <a:gdLst>
                <a:gd name="T0" fmla="*/ 79 w 86"/>
                <a:gd name="T1" fmla="*/ 32 h 35"/>
                <a:gd name="T2" fmla="*/ 39 w 86"/>
                <a:gd name="T3" fmla="*/ 35 h 35"/>
                <a:gd name="T4" fmla="*/ 42 w 86"/>
                <a:gd name="T5" fmla="*/ 23 h 35"/>
                <a:gd name="T6" fmla="*/ 27 w 86"/>
                <a:gd name="T7" fmla="*/ 20 h 35"/>
                <a:gd name="T8" fmla="*/ 22 w 86"/>
                <a:gd name="T9" fmla="*/ 19 h 35"/>
                <a:gd name="T10" fmla="*/ 45 w 86"/>
                <a:gd name="T11" fmla="*/ 8 h 35"/>
                <a:gd name="T12" fmla="*/ 70 w 86"/>
                <a:gd name="T13" fmla="*/ 7 h 35"/>
                <a:gd name="T14" fmla="*/ 84 w 86"/>
                <a:gd name="T15" fmla="*/ 14 h 35"/>
                <a:gd name="T16" fmla="*/ 79 w 86"/>
                <a:gd name="T17" fmla="*/ 32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6" h="35">
                  <a:moveTo>
                    <a:pt x="79" y="32"/>
                  </a:moveTo>
                  <a:cubicBezTo>
                    <a:pt x="65" y="30"/>
                    <a:pt x="53" y="34"/>
                    <a:pt x="39" y="35"/>
                  </a:cubicBezTo>
                  <a:cubicBezTo>
                    <a:pt x="42" y="33"/>
                    <a:pt x="50" y="27"/>
                    <a:pt x="42" y="23"/>
                  </a:cubicBezTo>
                  <a:cubicBezTo>
                    <a:pt x="37" y="21"/>
                    <a:pt x="32" y="21"/>
                    <a:pt x="27" y="20"/>
                  </a:cubicBezTo>
                  <a:cubicBezTo>
                    <a:pt x="25" y="20"/>
                    <a:pt x="22" y="19"/>
                    <a:pt x="22" y="19"/>
                  </a:cubicBezTo>
                  <a:cubicBezTo>
                    <a:pt x="0" y="8"/>
                    <a:pt x="44" y="8"/>
                    <a:pt x="45" y="8"/>
                  </a:cubicBezTo>
                  <a:cubicBezTo>
                    <a:pt x="33" y="1"/>
                    <a:pt x="30" y="0"/>
                    <a:pt x="70" y="7"/>
                  </a:cubicBezTo>
                  <a:cubicBezTo>
                    <a:pt x="74" y="8"/>
                    <a:pt x="79" y="13"/>
                    <a:pt x="84" y="14"/>
                  </a:cubicBezTo>
                  <a:cubicBezTo>
                    <a:pt x="86" y="22"/>
                    <a:pt x="84" y="27"/>
                    <a:pt x="79" y="32"/>
                  </a:cubicBezTo>
                  <a:close/>
                </a:path>
              </a:pathLst>
            </a:custGeom>
            <a:solidFill>
              <a:srgbClr val="ECECC8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71" name="Freeform 63"/>
            <p:cNvSpPr>
              <a:spLocks/>
            </p:cNvSpPr>
            <p:nvPr/>
          </p:nvSpPr>
          <p:spPr bwMode="auto">
            <a:xfrm>
              <a:off x="2187" y="576"/>
              <a:ext cx="74" cy="105"/>
            </a:xfrm>
            <a:custGeom>
              <a:avLst/>
              <a:gdLst>
                <a:gd name="T0" fmla="*/ 9 w 74"/>
                <a:gd name="T1" fmla="*/ 99 h 105"/>
                <a:gd name="T2" fmla="*/ 38 w 74"/>
                <a:gd name="T3" fmla="*/ 99 h 105"/>
                <a:gd name="T4" fmla="*/ 47 w 74"/>
                <a:gd name="T5" fmla="*/ 96 h 105"/>
                <a:gd name="T6" fmla="*/ 62 w 74"/>
                <a:gd name="T7" fmla="*/ 80 h 105"/>
                <a:gd name="T8" fmla="*/ 41 w 74"/>
                <a:gd name="T9" fmla="*/ 23 h 105"/>
                <a:gd name="T10" fmla="*/ 30 w 74"/>
                <a:gd name="T11" fmla="*/ 0 h 105"/>
                <a:gd name="T12" fmla="*/ 11 w 74"/>
                <a:gd name="T13" fmla="*/ 8 h 105"/>
                <a:gd name="T14" fmla="*/ 6 w 74"/>
                <a:gd name="T15" fmla="*/ 15 h 105"/>
                <a:gd name="T16" fmla="*/ 36 w 74"/>
                <a:gd name="T17" fmla="*/ 17 h 105"/>
                <a:gd name="T18" fmla="*/ 44 w 74"/>
                <a:gd name="T19" fmla="*/ 29 h 105"/>
                <a:gd name="T20" fmla="*/ 33 w 74"/>
                <a:gd name="T21" fmla="*/ 80 h 105"/>
                <a:gd name="T22" fmla="*/ 8 w 74"/>
                <a:gd name="T23" fmla="*/ 90 h 105"/>
                <a:gd name="T24" fmla="*/ 3 w 74"/>
                <a:gd name="T25" fmla="*/ 93 h 105"/>
                <a:gd name="T26" fmla="*/ 9 w 74"/>
                <a:gd name="T27" fmla="*/ 9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74" h="105">
                  <a:moveTo>
                    <a:pt x="9" y="99"/>
                  </a:moveTo>
                  <a:cubicBezTo>
                    <a:pt x="22" y="101"/>
                    <a:pt x="25" y="105"/>
                    <a:pt x="38" y="99"/>
                  </a:cubicBezTo>
                  <a:cubicBezTo>
                    <a:pt x="46" y="88"/>
                    <a:pt x="35" y="101"/>
                    <a:pt x="47" y="96"/>
                  </a:cubicBezTo>
                  <a:cubicBezTo>
                    <a:pt x="54" y="93"/>
                    <a:pt x="59" y="86"/>
                    <a:pt x="62" y="80"/>
                  </a:cubicBezTo>
                  <a:cubicBezTo>
                    <a:pt x="60" y="30"/>
                    <a:pt x="74" y="30"/>
                    <a:pt x="41" y="23"/>
                  </a:cubicBezTo>
                  <a:cubicBezTo>
                    <a:pt x="37" y="15"/>
                    <a:pt x="37" y="4"/>
                    <a:pt x="30" y="0"/>
                  </a:cubicBezTo>
                  <a:cubicBezTo>
                    <a:pt x="21" y="3"/>
                    <a:pt x="21" y="6"/>
                    <a:pt x="11" y="8"/>
                  </a:cubicBezTo>
                  <a:cubicBezTo>
                    <a:pt x="18" y="13"/>
                    <a:pt x="12" y="14"/>
                    <a:pt x="6" y="15"/>
                  </a:cubicBezTo>
                  <a:cubicBezTo>
                    <a:pt x="15" y="18"/>
                    <a:pt x="26" y="16"/>
                    <a:pt x="36" y="17"/>
                  </a:cubicBezTo>
                  <a:cubicBezTo>
                    <a:pt x="39" y="23"/>
                    <a:pt x="37" y="26"/>
                    <a:pt x="44" y="29"/>
                  </a:cubicBezTo>
                  <a:cubicBezTo>
                    <a:pt x="36" y="45"/>
                    <a:pt x="52" y="73"/>
                    <a:pt x="33" y="80"/>
                  </a:cubicBezTo>
                  <a:cubicBezTo>
                    <a:pt x="31" y="94"/>
                    <a:pt x="22" y="89"/>
                    <a:pt x="8" y="90"/>
                  </a:cubicBezTo>
                  <a:cubicBezTo>
                    <a:pt x="6" y="91"/>
                    <a:pt x="4" y="91"/>
                    <a:pt x="3" y="93"/>
                  </a:cubicBezTo>
                  <a:cubicBezTo>
                    <a:pt x="0" y="100"/>
                    <a:pt x="15" y="99"/>
                    <a:pt x="9" y="99"/>
                  </a:cubicBezTo>
                  <a:close/>
                </a:path>
              </a:pathLst>
            </a:custGeom>
            <a:solidFill>
              <a:srgbClr val="ECECC8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72" name="Freeform 64"/>
            <p:cNvSpPr>
              <a:spLocks/>
            </p:cNvSpPr>
            <p:nvPr/>
          </p:nvSpPr>
          <p:spPr bwMode="auto">
            <a:xfrm>
              <a:off x="2093" y="566"/>
              <a:ext cx="32" cy="91"/>
            </a:xfrm>
            <a:custGeom>
              <a:avLst/>
              <a:gdLst>
                <a:gd name="T0" fmla="*/ 0 w 32"/>
                <a:gd name="T1" fmla="*/ 91 h 91"/>
                <a:gd name="T2" fmla="*/ 18 w 32"/>
                <a:gd name="T3" fmla="*/ 82 h 91"/>
                <a:gd name="T4" fmla="*/ 4 w 32"/>
                <a:gd name="T5" fmla="*/ 22 h 91"/>
                <a:gd name="T6" fmla="*/ 6 w 32"/>
                <a:gd name="T7" fmla="*/ 9 h 91"/>
                <a:gd name="T8" fmla="*/ 12 w 32"/>
                <a:gd name="T9" fmla="*/ 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" h="91">
                  <a:moveTo>
                    <a:pt x="0" y="91"/>
                  </a:moveTo>
                  <a:cubicBezTo>
                    <a:pt x="6" y="90"/>
                    <a:pt x="16" y="88"/>
                    <a:pt x="18" y="82"/>
                  </a:cubicBezTo>
                  <a:cubicBezTo>
                    <a:pt x="32" y="38"/>
                    <a:pt x="16" y="45"/>
                    <a:pt x="4" y="22"/>
                  </a:cubicBezTo>
                  <a:cubicBezTo>
                    <a:pt x="5" y="18"/>
                    <a:pt x="5" y="13"/>
                    <a:pt x="6" y="9"/>
                  </a:cubicBezTo>
                  <a:cubicBezTo>
                    <a:pt x="7" y="6"/>
                    <a:pt x="12" y="0"/>
                    <a:pt x="12" y="0"/>
                  </a:cubicBezTo>
                </a:path>
              </a:pathLst>
            </a:custGeom>
            <a:noFill/>
            <a:ln w="12700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73" name="Freeform 65"/>
            <p:cNvSpPr>
              <a:spLocks/>
            </p:cNvSpPr>
            <p:nvPr/>
          </p:nvSpPr>
          <p:spPr bwMode="auto">
            <a:xfrm>
              <a:off x="2132" y="626"/>
              <a:ext cx="27" cy="30"/>
            </a:xfrm>
            <a:custGeom>
              <a:avLst/>
              <a:gdLst>
                <a:gd name="T0" fmla="*/ 27 w 27"/>
                <a:gd name="T1" fmla="*/ 24 h 30"/>
                <a:gd name="T2" fmla="*/ 0 w 27"/>
                <a:gd name="T3" fmla="*/ 28 h 30"/>
                <a:gd name="T4" fmla="*/ 6 w 27"/>
                <a:gd name="T5" fmla="*/ 0 h 30"/>
                <a:gd name="T6" fmla="*/ 15 w 27"/>
                <a:gd name="T7" fmla="*/ 13 h 30"/>
                <a:gd name="T8" fmla="*/ 27 w 27"/>
                <a:gd name="T9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30">
                  <a:moveTo>
                    <a:pt x="27" y="24"/>
                  </a:moveTo>
                  <a:cubicBezTo>
                    <a:pt x="19" y="21"/>
                    <a:pt x="9" y="30"/>
                    <a:pt x="0" y="28"/>
                  </a:cubicBezTo>
                  <a:cubicBezTo>
                    <a:pt x="1" y="22"/>
                    <a:pt x="3" y="6"/>
                    <a:pt x="6" y="0"/>
                  </a:cubicBezTo>
                  <a:cubicBezTo>
                    <a:pt x="7" y="8"/>
                    <a:pt x="6" y="12"/>
                    <a:pt x="15" y="13"/>
                  </a:cubicBezTo>
                  <a:cubicBezTo>
                    <a:pt x="20" y="16"/>
                    <a:pt x="22" y="20"/>
                    <a:pt x="27" y="24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74" name="Freeform 66"/>
            <p:cNvSpPr>
              <a:spLocks/>
            </p:cNvSpPr>
            <p:nvPr/>
          </p:nvSpPr>
          <p:spPr bwMode="auto">
            <a:xfrm>
              <a:off x="2156" y="604"/>
              <a:ext cx="71" cy="57"/>
            </a:xfrm>
            <a:custGeom>
              <a:avLst/>
              <a:gdLst>
                <a:gd name="T0" fmla="*/ 24 w 71"/>
                <a:gd name="T1" fmla="*/ 53 h 57"/>
                <a:gd name="T2" fmla="*/ 51 w 71"/>
                <a:gd name="T3" fmla="*/ 52 h 57"/>
                <a:gd name="T4" fmla="*/ 63 w 71"/>
                <a:gd name="T5" fmla="*/ 40 h 57"/>
                <a:gd name="T6" fmla="*/ 64 w 71"/>
                <a:gd name="T7" fmla="*/ 1 h 57"/>
                <a:gd name="T8" fmla="*/ 40 w 71"/>
                <a:gd name="T9" fmla="*/ 5 h 57"/>
                <a:gd name="T10" fmla="*/ 61 w 71"/>
                <a:gd name="T11" fmla="*/ 11 h 57"/>
                <a:gd name="T12" fmla="*/ 51 w 71"/>
                <a:gd name="T13" fmla="*/ 46 h 57"/>
                <a:gd name="T14" fmla="*/ 46 w 71"/>
                <a:gd name="T15" fmla="*/ 55 h 57"/>
                <a:gd name="T16" fmla="*/ 24 w 71"/>
                <a:gd name="T17" fmla="*/ 53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1" h="57">
                  <a:moveTo>
                    <a:pt x="24" y="53"/>
                  </a:moveTo>
                  <a:cubicBezTo>
                    <a:pt x="33" y="53"/>
                    <a:pt x="42" y="53"/>
                    <a:pt x="51" y="52"/>
                  </a:cubicBezTo>
                  <a:cubicBezTo>
                    <a:pt x="60" y="51"/>
                    <a:pt x="53" y="42"/>
                    <a:pt x="63" y="40"/>
                  </a:cubicBezTo>
                  <a:cubicBezTo>
                    <a:pt x="71" y="27"/>
                    <a:pt x="66" y="18"/>
                    <a:pt x="64" y="1"/>
                  </a:cubicBezTo>
                  <a:cubicBezTo>
                    <a:pt x="0" y="3"/>
                    <a:pt x="19" y="3"/>
                    <a:pt x="40" y="5"/>
                  </a:cubicBezTo>
                  <a:cubicBezTo>
                    <a:pt x="50" y="4"/>
                    <a:pt x="59" y="0"/>
                    <a:pt x="61" y="11"/>
                  </a:cubicBezTo>
                  <a:cubicBezTo>
                    <a:pt x="60" y="51"/>
                    <a:pt x="67" y="34"/>
                    <a:pt x="51" y="46"/>
                  </a:cubicBezTo>
                  <a:cubicBezTo>
                    <a:pt x="51" y="47"/>
                    <a:pt x="47" y="55"/>
                    <a:pt x="46" y="55"/>
                  </a:cubicBezTo>
                  <a:cubicBezTo>
                    <a:pt x="24" y="57"/>
                    <a:pt x="24" y="44"/>
                    <a:pt x="24" y="53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75" name="Freeform 67"/>
            <p:cNvSpPr>
              <a:spLocks/>
            </p:cNvSpPr>
            <p:nvPr/>
          </p:nvSpPr>
          <p:spPr bwMode="auto">
            <a:xfrm>
              <a:off x="2241" y="583"/>
              <a:ext cx="74" cy="103"/>
            </a:xfrm>
            <a:custGeom>
              <a:avLst/>
              <a:gdLst>
                <a:gd name="T0" fmla="*/ 74 w 74"/>
                <a:gd name="T1" fmla="*/ 85 h 103"/>
                <a:gd name="T2" fmla="*/ 17 w 74"/>
                <a:gd name="T3" fmla="*/ 85 h 103"/>
                <a:gd name="T4" fmla="*/ 9 w 74"/>
                <a:gd name="T5" fmla="*/ 91 h 103"/>
                <a:gd name="T6" fmla="*/ 6 w 74"/>
                <a:gd name="T7" fmla="*/ 16 h 103"/>
                <a:gd name="T8" fmla="*/ 5 w 74"/>
                <a:gd name="T9" fmla="*/ 11 h 103"/>
                <a:gd name="T10" fmla="*/ 9 w 74"/>
                <a:gd name="T11" fmla="*/ 14 h 103"/>
                <a:gd name="T12" fmla="*/ 20 w 74"/>
                <a:gd name="T13" fmla="*/ 23 h 103"/>
                <a:gd name="T14" fmla="*/ 24 w 74"/>
                <a:gd name="T15" fmla="*/ 35 h 103"/>
                <a:gd name="T16" fmla="*/ 23 w 74"/>
                <a:gd name="T17" fmla="*/ 76 h 103"/>
                <a:gd name="T18" fmla="*/ 74 w 74"/>
                <a:gd name="T19" fmla="*/ 85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4" h="103">
                  <a:moveTo>
                    <a:pt x="74" y="85"/>
                  </a:moveTo>
                  <a:cubicBezTo>
                    <a:pt x="55" y="84"/>
                    <a:pt x="36" y="81"/>
                    <a:pt x="17" y="85"/>
                  </a:cubicBezTo>
                  <a:cubicBezTo>
                    <a:pt x="17" y="85"/>
                    <a:pt x="0" y="103"/>
                    <a:pt x="9" y="91"/>
                  </a:cubicBezTo>
                  <a:cubicBezTo>
                    <a:pt x="17" y="67"/>
                    <a:pt x="29" y="34"/>
                    <a:pt x="6" y="16"/>
                  </a:cubicBezTo>
                  <a:cubicBezTo>
                    <a:pt x="6" y="14"/>
                    <a:pt x="6" y="13"/>
                    <a:pt x="5" y="11"/>
                  </a:cubicBezTo>
                  <a:cubicBezTo>
                    <a:pt x="0" y="0"/>
                    <a:pt x="7" y="11"/>
                    <a:pt x="9" y="14"/>
                  </a:cubicBezTo>
                  <a:cubicBezTo>
                    <a:pt x="11" y="21"/>
                    <a:pt x="13" y="22"/>
                    <a:pt x="20" y="23"/>
                  </a:cubicBezTo>
                  <a:cubicBezTo>
                    <a:pt x="25" y="31"/>
                    <a:pt x="33" y="28"/>
                    <a:pt x="24" y="35"/>
                  </a:cubicBezTo>
                  <a:cubicBezTo>
                    <a:pt x="24" y="49"/>
                    <a:pt x="22" y="62"/>
                    <a:pt x="23" y="76"/>
                  </a:cubicBezTo>
                  <a:cubicBezTo>
                    <a:pt x="23" y="82"/>
                    <a:pt x="65" y="85"/>
                    <a:pt x="74" y="85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76" name="Freeform 68"/>
            <p:cNvSpPr>
              <a:spLocks/>
            </p:cNvSpPr>
            <p:nvPr/>
          </p:nvSpPr>
          <p:spPr bwMode="auto">
            <a:xfrm>
              <a:off x="2270" y="624"/>
              <a:ext cx="680" cy="111"/>
            </a:xfrm>
            <a:custGeom>
              <a:avLst/>
              <a:gdLst>
                <a:gd name="T0" fmla="*/ 667 w 680"/>
                <a:gd name="T1" fmla="*/ 90 h 111"/>
                <a:gd name="T2" fmla="*/ 625 w 680"/>
                <a:gd name="T3" fmla="*/ 93 h 111"/>
                <a:gd name="T4" fmla="*/ 597 w 680"/>
                <a:gd name="T5" fmla="*/ 81 h 111"/>
                <a:gd name="T6" fmla="*/ 535 w 680"/>
                <a:gd name="T7" fmla="*/ 92 h 111"/>
                <a:gd name="T8" fmla="*/ 520 w 680"/>
                <a:gd name="T9" fmla="*/ 80 h 111"/>
                <a:gd name="T10" fmla="*/ 430 w 680"/>
                <a:gd name="T11" fmla="*/ 74 h 111"/>
                <a:gd name="T12" fmla="*/ 418 w 680"/>
                <a:gd name="T13" fmla="*/ 63 h 111"/>
                <a:gd name="T14" fmla="*/ 376 w 680"/>
                <a:gd name="T15" fmla="*/ 62 h 111"/>
                <a:gd name="T16" fmla="*/ 322 w 680"/>
                <a:gd name="T17" fmla="*/ 62 h 111"/>
                <a:gd name="T18" fmla="*/ 310 w 680"/>
                <a:gd name="T19" fmla="*/ 51 h 111"/>
                <a:gd name="T20" fmla="*/ 244 w 680"/>
                <a:gd name="T21" fmla="*/ 50 h 111"/>
                <a:gd name="T22" fmla="*/ 222 w 680"/>
                <a:gd name="T23" fmla="*/ 48 h 111"/>
                <a:gd name="T24" fmla="*/ 225 w 680"/>
                <a:gd name="T25" fmla="*/ 42 h 111"/>
                <a:gd name="T26" fmla="*/ 220 w 680"/>
                <a:gd name="T27" fmla="*/ 44 h 111"/>
                <a:gd name="T28" fmla="*/ 133 w 680"/>
                <a:gd name="T29" fmla="*/ 38 h 111"/>
                <a:gd name="T30" fmla="*/ 102 w 680"/>
                <a:gd name="T31" fmla="*/ 27 h 111"/>
                <a:gd name="T32" fmla="*/ 6 w 680"/>
                <a:gd name="T33" fmla="*/ 26 h 111"/>
                <a:gd name="T34" fmla="*/ 0 w 680"/>
                <a:gd name="T35" fmla="*/ 21 h 111"/>
                <a:gd name="T36" fmla="*/ 24 w 680"/>
                <a:gd name="T37" fmla="*/ 38 h 111"/>
                <a:gd name="T38" fmla="*/ 67 w 680"/>
                <a:gd name="T39" fmla="*/ 35 h 111"/>
                <a:gd name="T40" fmla="*/ 121 w 680"/>
                <a:gd name="T41" fmla="*/ 39 h 111"/>
                <a:gd name="T42" fmla="*/ 127 w 680"/>
                <a:gd name="T43" fmla="*/ 50 h 111"/>
                <a:gd name="T44" fmla="*/ 156 w 680"/>
                <a:gd name="T45" fmla="*/ 44 h 111"/>
                <a:gd name="T46" fmla="*/ 202 w 680"/>
                <a:gd name="T47" fmla="*/ 48 h 111"/>
                <a:gd name="T48" fmla="*/ 199 w 680"/>
                <a:gd name="T49" fmla="*/ 54 h 111"/>
                <a:gd name="T50" fmla="*/ 223 w 680"/>
                <a:gd name="T51" fmla="*/ 60 h 111"/>
                <a:gd name="T52" fmla="*/ 261 w 680"/>
                <a:gd name="T53" fmla="*/ 53 h 111"/>
                <a:gd name="T54" fmla="*/ 304 w 680"/>
                <a:gd name="T55" fmla="*/ 62 h 111"/>
                <a:gd name="T56" fmla="*/ 310 w 680"/>
                <a:gd name="T57" fmla="*/ 63 h 111"/>
                <a:gd name="T58" fmla="*/ 303 w 680"/>
                <a:gd name="T59" fmla="*/ 72 h 111"/>
                <a:gd name="T60" fmla="*/ 382 w 680"/>
                <a:gd name="T61" fmla="*/ 69 h 111"/>
                <a:gd name="T62" fmla="*/ 414 w 680"/>
                <a:gd name="T63" fmla="*/ 74 h 111"/>
                <a:gd name="T64" fmla="*/ 423 w 680"/>
                <a:gd name="T65" fmla="*/ 83 h 111"/>
                <a:gd name="T66" fmla="*/ 454 w 680"/>
                <a:gd name="T67" fmla="*/ 84 h 111"/>
                <a:gd name="T68" fmla="*/ 492 w 680"/>
                <a:gd name="T69" fmla="*/ 87 h 111"/>
                <a:gd name="T70" fmla="*/ 519 w 680"/>
                <a:gd name="T71" fmla="*/ 96 h 111"/>
                <a:gd name="T72" fmla="*/ 610 w 680"/>
                <a:gd name="T73" fmla="*/ 99 h 111"/>
                <a:gd name="T74" fmla="*/ 618 w 680"/>
                <a:gd name="T75" fmla="*/ 107 h 111"/>
                <a:gd name="T76" fmla="*/ 669 w 680"/>
                <a:gd name="T77" fmla="*/ 108 h 111"/>
                <a:gd name="T78" fmla="*/ 667 w 680"/>
                <a:gd name="T79" fmla="*/ 9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80" h="111">
                  <a:moveTo>
                    <a:pt x="667" y="90"/>
                  </a:moveTo>
                  <a:cubicBezTo>
                    <a:pt x="661" y="105"/>
                    <a:pt x="639" y="95"/>
                    <a:pt x="625" y="93"/>
                  </a:cubicBezTo>
                  <a:cubicBezTo>
                    <a:pt x="613" y="93"/>
                    <a:pt x="612" y="81"/>
                    <a:pt x="597" y="81"/>
                  </a:cubicBezTo>
                  <a:cubicBezTo>
                    <a:pt x="582" y="81"/>
                    <a:pt x="548" y="92"/>
                    <a:pt x="535" y="92"/>
                  </a:cubicBezTo>
                  <a:cubicBezTo>
                    <a:pt x="522" y="92"/>
                    <a:pt x="537" y="83"/>
                    <a:pt x="520" y="80"/>
                  </a:cubicBezTo>
                  <a:cubicBezTo>
                    <a:pt x="489" y="71"/>
                    <a:pt x="470" y="75"/>
                    <a:pt x="430" y="74"/>
                  </a:cubicBezTo>
                  <a:cubicBezTo>
                    <a:pt x="434" y="64"/>
                    <a:pt x="427" y="65"/>
                    <a:pt x="418" y="63"/>
                  </a:cubicBezTo>
                  <a:cubicBezTo>
                    <a:pt x="401" y="65"/>
                    <a:pt x="392" y="63"/>
                    <a:pt x="376" y="62"/>
                  </a:cubicBezTo>
                  <a:cubicBezTo>
                    <a:pt x="358" y="62"/>
                    <a:pt x="336" y="74"/>
                    <a:pt x="322" y="62"/>
                  </a:cubicBezTo>
                  <a:cubicBezTo>
                    <a:pt x="318" y="58"/>
                    <a:pt x="319" y="51"/>
                    <a:pt x="310" y="51"/>
                  </a:cubicBezTo>
                  <a:cubicBezTo>
                    <a:pt x="288" y="50"/>
                    <a:pt x="266" y="50"/>
                    <a:pt x="244" y="50"/>
                  </a:cubicBezTo>
                  <a:cubicBezTo>
                    <a:pt x="237" y="49"/>
                    <a:pt x="229" y="51"/>
                    <a:pt x="222" y="48"/>
                  </a:cubicBezTo>
                  <a:cubicBezTo>
                    <a:pt x="220" y="47"/>
                    <a:pt x="226" y="44"/>
                    <a:pt x="225" y="42"/>
                  </a:cubicBezTo>
                  <a:cubicBezTo>
                    <a:pt x="224" y="40"/>
                    <a:pt x="222" y="43"/>
                    <a:pt x="220" y="44"/>
                  </a:cubicBezTo>
                  <a:cubicBezTo>
                    <a:pt x="188" y="41"/>
                    <a:pt x="169" y="39"/>
                    <a:pt x="133" y="38"/>
                  </a:cubicBezTo>
                  <a:cubicBezTo>
                    <a:pt x="128" y="26"/>
                    <a:pt x="115" y="27"/>
                    <a:pt x="102" y="27"/>
                  </a:cubicBezTo>
                  <a:cubicBezTo>
                    <a:pt x="70" y="26"/>
                    <a:pt x="38" y="26"/>
                    <a:pt x="6" y="26"/>
                  </a:cubicBezTo>
                  <a:cubicBezTo>
                    <a:pt x="3" y="0"/>
                    <a:pt x="2" y="9"/>
                    <a:pt x="0" y="21"/>
                  </a:cubicBezTo>
                  <a:cubicBezTo>
                    <a:pt x="1" y="37"/>
                    <a:pt x="8" y="38"/>
                    <a:pt x="24" y="38"/>
                  </a:cubicBezTo>
                  <a:cubicBezTo>
                    <a:pt x="34" y="41"/>
                    <a:pt x="51" y="35"/>
                    <a:pt x="67" y="35"/>
                  </a:cubicBezTo>
                  <a:cubicBezTo>
                    <a:pt x="83" y="35"/>
                    <a:pt x="111" y="36"/>
                    <a:pt x="121" y="39"/>
                  </a:cubicBezTo>
                  <a:cubicBezTo>
                    <a:pt x="140" y="40"/>
                    <a:pt x="121" y="49"/>
                    <a:pt x="127" y="50"/>
                  </a:cubicBezTo>
                  <a:cubicBezTo>
                    <a:pt x="133" y="51"/>
                    <a:pt x="144" y="44"/>
                    <a:pt x="156" y="44"/>
                  </a:cubicBezTo>
                  <a:cubicBezTo>
                    <a:pt x="168" y="44"/>
                    <a:pt x="195" y="46"/>
                    <a:pt x="202" y="48"/>
                  </a:cubicBezTo>
                  <a:cubicBezTo>
                    <a:pt x="212" y="53"/>
                    <a:pt x="206" y="53"/>
                    <a:pt x="199" y="54"/>
                  </a:cubicBezTo>
                  <a:cubicBezTo>
                    <a:pt x="196" y="67"/>
                    <a:pt x="196" y="59"/>
                    <a:pt x="223" y="60"/>
                  </a:cubicBezTo>
                  <a:cubicBezTo>
                    <a:pt x="234" y="61"/>
                    <a:pt x="248" y="53"/>
                    <a:pt x="261" y="53"/>
                  </a:cubicBezTo>
                  <a:cubicBezTo>
                    <a:pt x="274" y="53"/>
                    <a:pt x="296" y="60"/>
                    <a:pt x="304" y="62"/>
                  </a:cubicBezTo>
                  <a:cubicBezTo>
                    <a:pt x="306" y="62"/>
                    <a:pt x="310" y="61"/>
                    <a:pt x="310" y="63"/>
                  </a:cubicBezTo>
                  <a:cubicBezTo>
                    <a:pt x="310" y="67"/>
                    <a:pt x="299" y="72"/>
                    <a:pt x="303" y="72"/>
                  </a:cubicBezTo>
                  <a:cubicBezTo>
                    <a:pt x="329" y="71"/>
                    <a:pt x="356" y="70"/>
                    <a:pt x="382" y="69"/>
                  </a:cubicBezTo>
                  <a:cubicBezTo>
                    <a:pt x="393" y="67"/>
                    <a:pt x="409" y="61"/>
                    <a:pt x="414" y="74"/>
                  </a:cubicBezTo>
                  <a:cubicBezTo>
                    <a:pt x="411" y="84"/>
                    <a:pt x="412" y="84"/>
                    <a:pt x="423" y="83"/>
                  </a:cubicBezTo>
                  <a:cubicBezTo>
                    <a:pt x="434" y="84"/>
                    <a:pt x="443" y="83"/>
                    <a:pt x="454" y="84"/>
                  </a:cubicBezTo>
                  <a:cubicBezTo>
                    <a:pt x="465" y="85"/>
                    <a:pt x="481" y="85"/>
                    <a:pt x="492" y="87"/>
                  </a:cubicBezTo>
                  <a:cubicBezTo>
                    <a:pt x="506" y="92"/>
                    <a:pt x="499" y="94"/>
                    <a:pt x="519" y="96"/>
                  </a:cubicBezTo>
                  <a:cubicBezTo>
                    <a:pt x="539" y="98"/>
                    <a:pt x="594" y="97"/>
                    <a:pt x="610" y="99"/>
                  </a:cubicBezTo>
                  <a:cubicBezTo>
                    <a:pt x="626" y="102"/>
                    <a:pt x="608" y="106"/>
                    <a:pt x="618" y="107"/>
                  </a:cubicBezTo>
                  <a:cubicBezTo>
                    <a:pt x="628" y="108"/>
                    <a:pt x="661" y="111"/>
                    <a:pt x="669" y="108"/>
                  </a:cubicBezTo>
                  <a:cubicBezTo>
                    <a:pt x="680" y="97"/>
                    <a:pt x="665" y="84"/>
                    <a:pt x="667" y="90"/>
                  </a:cubicBezTo>
                  <a:close/>
                </a:path>
              </a:pathLst>
            </a:custGeom>
            <a:solidFill>
              <a:srgbClr val="ECECC8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77" name="Freeform 69"/>
            <p:cNvSpPr>
              <a:spLocks/>
            </p:cNvSpPr>
            <p:nvPr/>
          </p:nvSpPr>
          <p:spPr bwMode="auto">
            <a:xfrm>
              <a:off x="2915" y="681"/>
              <a:ext cx="73" cy="103"/>
            </a:xfrm>
            <a:custGeom>
              <a:avLst/>
              <a:gdLst>
                <a:gd name="T0" fmla="*/ 39 w 73"/>
                <a:gd name="T1" fmla="*/ 8 h 103"/>
                <a:gd name="T2" fmla="*/ 46 w 73"/>
                <a:gd name="T3" fmla="*/ 21 h 103"/>
                <a:gd name="T4" fmla="*/ 52 w 73"/>
                <a:gd name="T5" fmla="*/ 20 h 103"/>
                <a:gd name="T6" fmla="*/ 54 w 73"/>
                <a:gd name="T7" fmla="*/ 24 h 103"/>
                <a:gd name="T8" fmla="*/ 64 w 73"/>
                <a:gd name="T9" fmla="*/ 11 h 103"/>
                <a:gd name="T10" fmla="*/ 72 w 73"/>
                <a:gd name="T11" fmla="*/ 54 h 103"/>
                <a:gd name="T12" fmla="*/ 57 w 73"/>
                <a:gd name="T13" fmla="*/ 75 h 103"/>
                <a:gd name="T14" fmla="*/ 55 w 73"/>
                <a:gd name="T15" fmla="*/ 84 h 103"/>
                <a:gd name="T16" fmla="*/ 33 w 73"/>
                <a:gd name="T17" fmla="*/ 93 h 103"/>
                <a:gd name="T18" fmla="*/ 16 w 73"/>
                <a:gd name="T19" fmla="*/ 96 h 103"/>
                <a:gd name="T20" fmla="*/ 1 w 73"/>
                <a:gd name="T21" fmla="*/ 89 h 103"/>
                <a:gd name="T22" fmla="*/ 12 w 73"/>
                <a:gd name="T23" fmla="*/ 78 h 103"/>
                <a:gd name="T24" fmla="*/ 28 w 73"/>
                <a:gd name="T25" fmla="*/ 68 h 103"/>
                <a:gd name="T26" fmla="*/ 36 w 73"/>
                <a:gd name="T27" fmla="*/ 56 h 103"/>
                <a:gd name="T28" fmla="*/ 34 w 73"/>
                <a:gd name="T29" fmla="*/ 35 h 103"/>
                <a:gd name="T30" fmla="*/ 27 w 73"/>
                <a:gd name="T31" fmla="*/ 17 h 103"/>
                <a:gd name="T32" fmla="*/ 33 w 73"/>
                <a:gd name="T33" fmla="*/ 0 h 1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3" h="103">
                  <a:moveTo>
                    <a:pt x="39" y="8"/>
                  </a:moveTo>
                  <a:cubicBezTo>
                    <a:pt x="42" y="12"/>
                    <a:pt x="43" y="17"/>
                    <a:pt x="46" y="21"/>
                  </a:cubicBezTo>
                  <a:cubicBezTo>
                    <a:pt x="48" y="21"/>
                    <a:pt x="50" y="19"/>
                    <a:pt x="52" y="20"/>
                  </a:cubicBezTo>
                  <a:cubicBezTo>
                    <a:pt x="53" y="21"/>
                    <a:pt x="53" y="24"/>
                    <a:pt x="54" y="24"/>
                  </a:cubicBezTo>
                  <a:cubicBezTo>
                    <a:pt x="56" y="24"/>
                    <a:pt x="62" y="13"/>
                    <a:pt x="64" y="11"/>
                  </a:cubicBezTo>
                  <a:cubicBezTo>
                    <a:pt x="66" y="19"/>
                    <a:pt x="73" y="43"/>
                    <a:pt x="72" y="54"/>
                  </a:cubicBezTo>
                  <a:cubicBezTo>
                    <a:pt x="71" y="65"/>
                    <a:pt x="60" y="70"/>
                    <a:pt x="57" y="75"/>
                  </a:cubicBezTo>
                  <a:cubicBezTo>
                    <a:pt x="51" y="77"/>
                    <a:pt x="60" y="77"/>
                    <a:pt x="55" y="84"/>
                  </a:cubicBezTo>
                  <a:cubicBezTo>
                    <a:pt x="52" y="89"/>
                    <a:pt x="38" y="90"/>
                    <a:pt x="33" y="93"/>
                  </a:cubicBezTo>
                  <a:cubicBezTo>
                    <a:pt x="27" y="90"/>
                    <a:pt x="19" y="103"/>
                    <a:pt x="16" y="96"/>
                  </a:cubicBezTo>
                  <a:cubicBezTo>
                    <a:pt x="14" y="86"/>
                    <a:pt x="11" y="87"/>
                    <a:pt x="1" y="89"/>
                  </a:cubicBezTo>
                  <a:cubicBezTo>
                    <a:pt x="0" y="86"/>
                    <a:pt x="8" y="81"/>
                    <a:pt x="12" y="78"/>
                  </a:cubicBezTo>
                  <a:cubicBezTo>
                    <a:pt x="22" y="77"/>
                    <a:pt x="19" y="69"/>
                    <a:pt x="28" y="68"/>
                  </a:cubicBezTo>
                  <a:cubicBezTo>
                    <a:pt x="35" y="65"/>
                    <a:pt x="33" y="62"/>
                    <a:pt x="36" y="56"/>
                  </a:cubicBezTo>
                  <a:cubicBezTo>
                    <a:pt x="38" y="47"/>
                    <a:pt x="44" y="41"/>
                    <a:pt x="34" y="35"/>
                  </a:cubicBezTo>
                  <a:cubicBezTo>
                    <a:pt x="29" y="29"/>
                    <a:pt x="28" y="25"/>
                    <a:pt x="27" y="17"/>
                  </a:cubicBezTo>
                  <a:cubicBezTo>
                    <a:pt x="28" y="12"/>
                    <a:pt x="32" y="3"/>
                    <a:pt x="33" y="0"/>
                  </a:cubicBezTo>
                </a:path>
              </a:pathLst>
            </a:custGeom>
            <a:solidFill>
              <a:srgbClr val="ECECC8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78" name="Freeform 70"/>
            <p:cNvSpPr>
              <a:spLocks/>
            </p:cNvSpPr>
            <p:nvPr/>
          </p:nvSpPr>
          <p:spPr bwMode="auto">
            <a:xfrm>
              <a:off x="2893" y="688"/>
              <a:ext cx="62" cy="69"/>
            </a:xfrm>
            <a:custGeom>
              <a:avLst/>
              <a:gdLst>
                <a:gd name="T0" fmla="*/ 7 w 62"/>
                <a:gd name="T1" fmla="*/ 58 h 69"/>
                <a:gd name="T2" fmla="*/ 49 w 62"/>
                <a:gd name="T3" fmla="*/ 55 h 69"/>
                <a:gd name="T4" fmla="*/ 50 w 62"/>
                <a:gd name="T5" fmla="*/ 50 h 69"/>
                <a:gd name="T6" fmla="*/ 55 w 62"/>
                <a:gd name="T7" fmla="*/ 47 h 69"/>
                <a:gd name="T8" fmla="*/ 49 w 62"/>
                <a:gd name="T9" fmla="*/ 25 h 69"/>
                <a:gd name="T10" fmla="*/ 41 w 62"/>
                <a:gd name="T11" fmla="*/ 2 h 69"/>
                <a:gd name="T12" fmla="*/ 50 w 62"/>
                <a:gd name="T13" fmla="*/ 7 h 69"/>
                <a:gd name="T14" fmla="*/ 49 w 62"/>
                <a:gd name="T15" fmla="*/ 49 h 69"/>
                <a:gd name="T16" fmla="*/ 20 w 62"/>
                <a:gd name="T17" fmla="*/ 50 h 69"/>
                <a:gd name="T18" fmla="*/ 5 w 62"/>
                <a:gd name="T19" fmla="*/ 53 h 69"/>
                <a:gd name="T20" fmla="*/ 1 w 62"/>
                <a:gd name="T21" fmla="*/ 58 h 69"/>
                <a:gd name="T22" fmla="*/ 7 w 62"/>
                <a:gd name="T23" fmla="*/ 59 h 69"/>
                <a:gd name="T24" fmla="*/ 7 w 62"/>
                <a:gd name="T25" fmla="*/ 58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2" h="69">
                  <a:moveTo>
                    <a:pt x="7" y="58"/>
                  </a:moveTo>
                  <a:cubicBezTo>
                    <a:pt x="21" y="57"/>
                    <a:pt x="46" y="69"/>
                    <a:pt x="49" y="55"/>
                  </a:cubicBezTo>
                  <a:cubicBezTo>
                    <a:pt x="49" y="53"/>
                    <a:pt x="49" y="51"/>
                    <a:pt x="50" y="50"/>
                  </a:cubicBezTo>
                  <a:cubicBezTo>
                    <a:pt x="51" y="48"/>
                    <a:pt x="53" y="48"/>
                    <a:pt x="55" y="47"/>
                  </a:cubicBezTo>
                  <a:cubicBezTo>
                    <a:pt x="57" y="38"/>
                    <a:pt x="62" y="27"/>
                    <a:pt x="49" y="25"/>
                  </a:cubicBezTo>
                  <a:cubicBezTo>
                    <a:pt x="48" y="17"/>
                    <a:pt x="51" y="0"/>
                    <a:pt x="41" y="2"/>
                  </a:cubicBezTo>
                  <a:cubicBezTo>
                    <a:pt x="10" y="0"/>
                    <a:pt x="9" y="4"/>
                    <a:pt x="50" y="7"/>
                  </a:cubicBezTo>
                  <a:cubicBezTo>
                    <a:pt x="50" y="21"/>
                    <a:pt x="57" y="38"/>
                    <a:pt x="49" y="49"/>
                  </a:cubicBezTo>
                  <a:cubicBezTo>
                    <a:pt x="43" y="57"/>
                    <a:pt x="30" y="49"/>
                    <a:pt x="20" y="50"/>
                  </a:cubicBezTo>
                  <a:cubicBezTo>
                    <a:pt x="15" y="50"/>
                    <a:pt x="5" y="53"/>
                    <a:pt x="5" y="53"/>
                  </a:cubicBezTo>
                  <a:cubicBezTo>
                    <a:pt x="4" y="55"/>
                    <a:pt x="0" y="56"/>
                    <a:pt x="1" y="58"/>
                  </a:cubicBezTo>
                  <a:lnTo>
                    <a:pt x="7" y="59"/>
                  </a:lnTo>
                  <a:cubicBezTo>
                    <a:pt x="7" y="59"/>
                    <a:pt x="7" y="58"/>
                    <a:pt x="7" y="58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79" name="Freeform 71"/>
            <p:cNvSpPr>
              <a:spLocks/>
            </p:cNvSpPr>
            <p:nvPr/>
          </p:nvSpPr>
          <p:spPr bwMode="auto">
            <a:xfrm>
              <a:off x="2970" y="679"/>
              <a:ext cx="71" cy="97"/>
            </a:xfrm>
            <a:custGeom>
              <a:avLst/>
              <a:gdLst>
                <a:gd name="T0" fmla="*/ 71 w 71"/>
                <a:gd name="T1" fmla="*/ 26 h 97"/>
                <a:gd name="T2" fmla="*/ 26 w 71"/>
                <a:gd name="T3" fmla="*/ 17 h 97"/>
                <a:gd name="T4" fmla="*/ 32 w 71"/>
                <a:gd name="T5" fmla="*/ 19 h 97"/>
                <a:gd name="T6" fmla="*/ 24 w 71"/>
                <a:gd name="T7" fmla="*/ 37 h 97"/>
                <a:gd name="T8" fmla="*/ 27 w 71"/>
                <a:gd name="T9" fmla="*/ 67 h 97"/>
                <a:gd name="T10" fmla="*/ 17 w 71"/>
                <a:gd name="T11" fmla="*/ 82 h 97"/>
                <a:gd name="T12" fmla="*/ 15 w 71"/>
                <a:gd name="T13" fmla="*/ 86 h 97"/>
                <a:gd name="T14" fmla="*/ 5 w 71"/>
                <a:gd name="T15" fmla="*/ 94 h 97"/>
                <a:gd name="T16" fmla="*/ 3 w 71"/>
                <a:gd name="T17" fmla="*/ 94 h 97"/>
                <a:gd name="T18" fmla="*/ 20 w 71"/>
                <a:gd name="T19" fmla="*/ 77 h 97"/>
                <a:gd name="T20" fmla="*/ 21 w 71"/>
                <a:gd name="T21" fmla="*/ 29 h 97"/>
                <a:gd name="T22" fmla="*/ 21 w 71"/>
                <a:gd name="T23" fmla="*/ 11 h 97"/>
                <a:gd name="T24" fmla="*/ 15 w 71"/>
                <a:gd name="T25" fmla="*/ 4 h 97"/>
                <a:gd name="T26" fmla="*/ 29 w 71"/>
                <a:gd name="T27" fmla="*/ 13 h 97"/>
                <a:gd name="T28" fmla="*/ 50 w 71"/>
                <a:gd name="T29" fmla="*/ 20 h 97"/>
                <a:gd name="T30" fmla="*/ 71 w 71"/>
                <a:gd name="T31" fmla="*/ 26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1" h="97">
                  <a:moveTo>
                    <a:pt x="71" y="26"/>
                  </a:moveTo>
                  <a:cubicBezTo>
                    <a:pt x="63" y="26"/>
                    <a:pt x="34" y="16"/>
                    <a:pt x="26" y="17"/>
                  </a:cubicBezTo>
                  <a:cubicBezTo>
                    <a:pt x="24" y="17"/>
                    <a:pt x="31" y="17"/>
                    <a:pt x="32" y="19"/>
                  </a:cubicBezTo>
                  <a:cubicBezTo>
                    <a:pt x="33" y="22"/>
                    <a:pt x="25" y="29"/>
                    <a:pt x="24" y="37"/>
                  </a:cubicBezTo>
                  <a:cubicBezTo>
                    <a:pt x="23" y="45"/>
                    <a:pt x="28" y="60"/>
                    <a:pt x="27" y="67"/>
                  </a:cubicBezTo>
                  <a:cubicBezTo>
                    <a:pt x="26" y="74"/>
                    <a:pt x="19" y="79"/>
                    <a:pt x="17" y="82"/>
                  </a:cubicBezTo>
                  <a:cubicBezTo>
                    <a:pt x="16" y="83"/>
                    <a:pt x="15" y="85"/>
                    <a:pt x="15" y="86"/>
                  </a:cubicBezTo>
                  <a:cubicBezTo>
                    <a:pt x="14" y="88"/>
                    <a:pt x="7" y="93"/>
                    <a:pt x="5" y="94"/>
                  </a:cubicBezTo>
                  <a:cubicBezTo>
                    <a:pt x="3" y="95"/>
                    <a:pt x="0" y="97"/>
                    <a:pt x="3" y="94"/>
                  </a:cubicBezTo>
                  <a:cubicBezTo>
                    <a:pt x="7" y="87"/>
                    <a:pt x="13" y="81"/>
                    <a:pt x="20" y="77"/>
                  </a:cubicBezTo>
                  <a:cubicBezTo>
                    <a:pt x="22" y="68"/>
                    <a:pt x="20" y="40"/>
                    <a:pt x="21" y="29"/>
                  </a:cubicBezTo>
                  <a:cubicBezTo>
                    <a:pt x="21" y="18"/>
                    <a:pt x="22" y="15"/>
                    <a:pt x="21" y="11"/>
                  </a:cubicBezTo>
                  <a:cubicBezTo>
                    <a:pt x="20" y="7"/>
                    <a:pt x="14" y="4"/>
                    <a:pt x="15" y="4"/>
                  </a:cubicBezTo>
                  <a:cubicBezTo>
                    <a:pt x="16" y="0"/>
                    <a:pt x="23" y="10"/>
                    <a:pt x="29" y="13"/>
                  </a:cubicBezTo>
                  <a:cubicBezTo>
                    <a:pt x="35" y="16"/>
                    <a:pt x="43" y="18"/>
                    <a:pt x="50" y="20"/>
                  </a:cubicBezTo>
                  <a:cubicBezTo>
                    <a:pt x="57" y="22"/>
                    <a:pt x="67" y="25"/>
                    <a:pt x="71" y="26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80" name="Freeform 72"/>
            <p:cNvSpPr>
              <a:spLocks/>
            </p:cNvSpPr>
            <p:nvPr/>
          </p:nvSpPr>
          <p:spPr bwMode="auto">
            <a:xfrm>
              <a:off x="3003" y="706"/>
              <a:ext cx="632" cy="115"/>
            </a:xfrm>
            <a:custGeom>
              <a:avLst/>
              <a:gdLst>
                <a:gd name="T0" fmla="*/ 618 w 632"/>
                <a:gd name="T1" fmla="*/ 98 h 115"/>
                <a:gd name="T2" fmla="*/ 602 w 632"/>
                <a:gd name="T3" fmla="*/ 103 h 115"/>
                <a:gd name="T4" fmla="*/ 543 w 632"/>
                <a:gd name="T5" fmla="*/ 95 h 115"/>
                <a:gd name="T6" fmla="*/ 464 w 632"/>
                <a:gd name="T7" fmla="*/ 89 h 115"/>
                <a:gd name="T8" fmla="*/ 450 w 632"/>
                <a:gd name="T9" fmla="*/ 85 h 115"/>
                <a:gd name="T10" fmla="*/ 458 w 632"/>
                <a:gd name="T11" fmla="*/ 77 h 115"/>
                <a:gd name="T12" fmla="*/ 417 w 632"/>
                <a:gd name="T13" fmla="*/ 73 h 115"/>
                <a:gd name="T14" fmla="*/ 381 w 632"/>
                <a:gd name="T15" fmla="*/ 71 h 115"/>
                <a:gd name="T16" fmla="*/ 356 w 632"/>
                <a:gd name="T17" fmla="*/ 70 h 115"/>
                <a:gd name="T18" fmla="*/ 348 w 632"/>
                <a:gd name="T19" fmla="*/ 65 h 115"/>
                <a:gd name="T20" fmla="*/ 296 w 632"/>
                <a:gd name="T21" fmla="*/ 61 h 115"/>
                <a:gd name="T22" fmla="*/ 285 w 632"/>
                <a:gd name="T23" fmla="*/ 53 h 115"/>
                <a:gd name="T24" fmla="*/ 245 w 632"/>
                <a:gd name="T25" fmla="*/ 47 h 115"/>
                <a:gd name="T26" fmla="*/ 204 w 632"/>
                <a:gd name="T27" fmla="*/ 44 h 115"/>
                <a:gd name="T28" fmla="*/ 191 w 632"/>
                <a:gd name="T29" fmla="*/ 38 h 115"/>
                <a:gd name="T30" fmla="*/ 125 w 632"/>
                <a:gd name="T31" fmla="*/ 37 h 115"/>
                <a:gd name="T32" fmla="*/ 54 w 632"/>
                <a:gd name="T33" fmla="*/ 37 h 115"/>
                <a:gd name="T34" fmla="*/ 38 w 632"/>
                <a:gd name="T35" fmla="*/ 32 h 115"/>
                <a:gd name="T36" fmla="*/ 5 w 632"/>
                <a:gd name="T37" fmla="*/ 28 h 115"/>
                <a:gd name="T38" fmla="*/ 6 w 632"/>
                <a:gd name="T39" fmla="*/ 8 h 115"/>
                <a:gd name="T40" fmla="*/ 24 w 632"/>
                <a:gd name="T41" fmla="*/ 2 h 115"/>
                <a:gd name="T42" fmla="*/ 149 w 632"/>
                <a:gd name="T43" fmla="*/ 20 h 115"/>
                <a:gd name="T44" fmla="*/ 140 w 632"/>
                <a:gd name="T45" fmla="*/ 34 h 115"/>
                <a:gd name="T46" fmla="*/ 293 w 632"/>
                <a:gd name="T47" fmla="*/ 44 h 115"/>
                <a:gd name="T48" fmla="*/ 395 w 632"/>
                <a:gd name="T49" fmla="*/ 59 h 115"/>
                <a:gd name="T50" fmla="*/ 455 w 632"/>
                <a:gd name="T51" fmla="*/ 65 h 115"/>
                <a:gd name="T52" fmla="*/ 468 w 632"/>
                <a:gd name="T53" fmla="*/ 73 h 115"/>
                <a:gd name="T54" fmla="*/ 551 w 632"/>
                <a:gd name="T55" fmla="*/ 85 h 115"/>
                <a:gd name="T56" fmla="*/ 609 w 632"/>
                <a:gd name="T57" fmla="*/ 95 h 115"/>
                <a:gd name="T58" fmla="*/ 618 w 632"/>
                <a:gd name="T59" fmla="*/ 98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32" h="115">
                  <a:moveTo>
                    <a:pt x="618" y="98"/>
                  </a:moveTo>
                  <a:cubicBezTo>
                    <a:pt x="614" y="105"/>
                    <a:pt x="610" y="104"/>
                    <a:pt x="602" y="103"/>
                  </a:cubicBezTo>
                  <a:cubicBezTo>
                    <a:pt x="582" y="103"/>
                    <a:pt x="540" y="115"/>
                    <a:pt x="543" y="95"/>
                  </a:cubicBezTo>
                  <a:cubicBezTo>
                    <a:pt x="516" y="74"/>
                    <a:pt x="538" y="88"/>
                    <a:pt x="464" y="89"/>
                  </a:cubicBezTo>
                  <a:cubicBezTo>
                    <a:pt x="457" y="92"/>
                    <a:pt x="454" y="91"/>
                    <a:pt x="450" y="85"/>
                  </a:cubicBezTo>
                  <a:cubicBezTo>
                    <a:pt x="451" y="81"/>
                    <a:pt x="457" y="81"/>
                    <a:pt x="458" y="77"/>
                  </a:cubicBezTo>
                  <a:cubicBezTo>
                    <a:pt x="458" y="75"/>
                    <a:pt x="434" y="74"/>
                    <a:pt x="417" y="73"/>
                  </a:cubicBezTo>
                  <a:cubicBezTo>
                    <a:pt x="405" y="72"/>
                    <a:pt x="393" y="72"/>
                    <a:pt x="381" y="71"/>
                  </a:cubicBezTo>
                  <a:cubicBezTo>
                    <a:pt x="373" y="71"/>
                    <a:pt x="364" y="70"/>
                    <a:pt x="356" y="70"/>
                  </a:cubicBezTo>
                  <a:cubicBezTo>
                    <a:pt x="361" y="61"/>
                    <a:pt x="355" y="64"/>
                    <a:pt x="348" y="65"/>
                  </a:cubicBezTo>
                  <a:cubicBezTo>
                    <a:pt x="338" y="65"/>
                    <a:pt x="306" y="63"/>
                    <a:pt x="296" y="61"/>
                  </a:cubicBezTo>
                  <a:cubicBezTo>
                    <a:pt x="286" y="59"/>
                    <a:pt x="293" y="55"/>
                    <a:pt x="285" y="53"/>
                  </a:cubicBezTo>
                  <a:cubicBezTo>
                    <a:pt x="275" y="45"/>
                    <a:pt x="258" y="49"/>
                    <a:pt x="245" y="47"/>
                  </a:cubicBezTo>
                  <a:cubicBezTo>
                    <a:pt x="232" y="39"/>
                    <a:pt x="220" y="43"/>
                    <a:pt x="204" y="44"/>
                  </a:cubicBezTo>
                  <a:cubicBezTo>
                    <a:pt x="191" y="48"/>
                    <a:pt x="201" y="39"/>
                    <a:pt x="191" y="38"/>
                  </a:cubicBezTo>
                  <a:cubicBezTo>
                    <a:pt x="169" y="37"/>
                    <a:pt x="147" y="37"/>
                    <a:pt x="125" y="37"/>
                  </a:cubicBezTo>
                  <a:cubicBezTo>
                    <a:pt x="104" y="24"/>
                    <a:pt x="76" y="28"/>
                    <a:pt x="54" y="37"/>
                  </a:cubicBezTo>
                  <a:cubicBezTo>
                    <a:pt x="48" y="35"/>
                    <a:pt x="43" y="35"/>
                    <a:pt x="38" y="32"/>
                  </a:cubicBezTo>
                  <a:cubicBezTo>
                    <a:pt x="27" y="36"/>
                    <a:pt x="13" y="38"/>
                    <a:pt x="5" y="28"/>
                  </a:cubicBezTo>
                  <a:cubicBezTo>
                    <a:pt x="0" y="22"/>
                    <a:pt x="3" y="12"/>
                    <a:pt x="6" y="8"/>
                  </a:cubicBezTo>
                  <a:cubicBezTo>
                    <a:pt x="9" y="4"/>
                    <a:pt x="0" y="0"/>
                    <a:pt x="24" y="2"/>
                  </a:cubicBezTo>
                  <a:cubicBezTo>
                    <a:pt x="32" y="47"/>
                    <a:pt x="137" y="20"/>
                    <a:pt x="149" y="20"/>
                  </a:cubicBezTo>
                  <a:cubicBezTo>
                    <a:pt x="147" y="25"/>
                    <a:pt x="140" y="34"/>
                    <a:pt x="140" y="34"/>
                  </a:cubicBezTo>
                  <a:cubicBezTo>
                    <a:pt x="150" y="42"/>
                    <a:pt x="249" y="41"/>
                    <a:pt x="293" y="44"/>
                  </a:cubicBezTo>
                  <a:cubicBezTo>
                    <a:pt x="282" y="71"/>
                    <a:pt x="368" y="58"/>
                    <a:pt x="395" y="59"/>
                  </a:cubicBezTo>
                  <a:cubicBezTo>
                    <a:pt x="412" y="65"/>
                    <a:pt x="437" y="64"/>
                    <a:pt x="455" y="65"/>
                  </a:cubicBezTo>
                  <a:cubicBezTo>
                    <a:pt x="460" y="67"/>
                    <a:pt x="464" y="70"/>
                    <a:pt x="468" y="73"/>
                  </a:cubicBezTo>
                  <a:cubicBezTo>
                    <a:pt x="494" y="67"/>
                    <a:pt x="524" y="80"/>
                    <a:pt x="551" y="85"/>
                  </a:cubicBezTo>
                  <a:cubicBezTo>
                    <a:pt x="570" y="99"/>
                    <a:pt x="573" y="94"/>
                    <a:pt x="609" y="95"/>
                  </a:cubicBezTo>
                  <a:cubicBezTo>
                    <a:pt x="610" y="95"/>
                    <a:pt x="632" y="98"/>
                    <a:pt x="618" y="98"/>
                  </a:cubicBezTo>
                  <a:close/>
                </a:path>
              </a:pathLst>
            </a:custGeom>
            <a:solidFill>
              <a:srgbClr val="ECECC8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81" name="Freeform 73"/>
            <p:cNvSpPr>
              <a:spLocks/>
            </p:cNvSpPr>
            <p:nvPr/>
          </p:nvSpPr>
          <p:spPr bwMode="auto">
            <a:xfrm>
              <a:off x="3612" y="749"/>
              <a:ext cx="78" cy="97"/>
            </a:xfrm>
            <a:custGeom>
              <a:avLst/>
              <a:gdLst>
                <a:gd name="T0" fmla="*/ 45 w 78"/>
                <a:gd name="T1" fmla="*/ 7 h 97"/>
                <a:gd name="T2" fmla="*/ 27 w 78"/>
                <a:gd name="T3" fmla="*/ 9 h 97"/>
                <a:gd name="T4" fmla="*/ 15 w 78"/>
                <a:gd name="T5" fmla="*/ 25 h 97"/>
                <a:gd name="T6" fmla="*/ 27 w 78"/>
                <a:gd name="T7" fmla="*/ 34 h 97"/>
                <a:gd name="T8" fmla="*/ 29 w 78"/>
                <a:gd name="T9" fmla="*/ 76 h 97"/>
                <a:gd name="T10" fmla="*/ 35 w 78"/>
                <a:gd name="T11" fmla="*/ 75 h 97"/>
                <a:gd name="T12" fmla="*/ 33 w 78"/>
                <a:gd name="T13" fmla="*/ 82 h 97"/>
                <a:gd name="T14" fmla="*/ 36 w 78"/>
                <a:gd name="T15" fmla="*/ 78 h 97"/>
                <a:gd name="T16" fmla="*/ 41 w 78"/>
                <a:gd name="T17" fmla="*/ 73 h 97"/>
                <a:gd name="T18" fmla="*/ 53 w 78"/>
                <a:gd name="T19" fmla="*/ 64 h 97"/>
                <a:gd name="T20" fmla="*/ 59 w 78"/>
                <a:gd name="T21" fmla="*/ 51 h 97"/>
                <a:gd name="T22" fmla="*/ 65 w 78"/>
                <a:gd name="T23" fmla="*/ 22 h 97"/>
                <a:gd name="T24" fmla="*/ 53 w 78"/>
                <a:gd name="T25" fmla="*/ 79 h 97"/>
                <a:gd name="T26" fmla="*/ 42 w 78"/>
                <a:gd name="T27" fmla="*/ 82 h 97"/>
                <a:gd name="T28" fmla="*/ 30 w 78"/>
                <a:gd name="T29" fmla="*/ 97 h 97"/>
                <a:gd name="T30" fmla="*/ 12 w 78"/>
                <a:gd name="T31" fmla="*/ 96 h 97"/>
                <a:gd name="T32" fmla="*/ 14 w 78"/>
                <a:gd name="T33" fmla="*/ 82 h 97"/>
                <a:gd name="T34" fmla="*/ 21 w 78"/>
                <a:gd name="T35" fmla="*/ 67 h 97"/>
                <a:gd name="T36" fmla="*/ 2 w 78"/>
                <a:gd name="T37" fmla="*/ 34 h 97"/>
                <a:gd name="T38" fmla="*/ 17 w 78"/>
                <a:gd name="T39" fmla="*/ 0 h 97"/>
                <a:gd name="T40" fmla="*/ 45 w 78"/>
                <a:gd name="T41" fmla="*/ 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8" h="97">
                  <a:moveTo>
                    <a:pt x="45" y="7"/>
                  </a:moveTo>
                  <a:cubicBezTo>
                    <a:pt x="38" y="10"/>
                    <a:pt x="35" y="10"/>
                    <a:pt x="27" y="9"/>
                  </a:cubicBezTo>
                  <a:cubicBezTo>
                    <a:pt x="16" y="11"/>
                    <a:pt x="19" y="17"/>
                    <a:pt x="15" y="25"/>
                  </a:cubicBezTo>
                  <a:cubicBezTo>
                    <a:pt x="20" y="28"/>
                    <a:pt x="23" y="29"/>
                    <a:pt x="27" y="34"/>
                  </a:cubicBezTo>
                  <a:cubicBezTo>
                    <a:pt x="28" y="48"/>
                    <a:pt x="26" y="62"/>
                    <a:pt x="29" y="76"/>
                  </a:cubicBezTo>
                  <a:cubicBezTo>
                    <a:pt x="29" y="78"/>
                    <a:pt x="34" y="73"/>
                    <a:pt x="35" y="75"/>
                  </a:cubicBezTo>
                  <a:cubicBezTo>
                    <a:pt x="36" y="77"/>
                    <a:pt x="32" y="80"/>
                    <a:pt x="33" y="82"/>
                  </a:cubicBezTo>
                  <a:cubicBezTo>
                    <a:pt x="34" y="84"/>
                    <a:pt x="35" y="79"/>
                    <a:pt x="36" y="78"/>
                  </a:cubicBezTo>
                  <a:cubicBezTo>
                    <a:pt x="38" y="76"/>
                    <a:pt x="39" y="75"/>
                    <a:pt x="41" y="73"/>
                  </a:cubicBezTo>
                  <a:cubicBezTo>
                    <a:pt x="45" y="69"/>
                    <a:pt x="48" y="67"/>
                    <a:pt x="53" y="64"/>
                  </a:cubicBezTo>
                  <a:cubicBezTo>
                    <a:pt x="56" y="60"/>
                    <a:pt x="57" y="56"/>
                    <a:pt x="59" y="51"/>
                  </a:cubicBezTo>
                  <a:cubicBezTo>
                    <a:pt x="58" y="43"/>
                    <a:pt x="51" y="20"/>
                    <a:pt x="65" y="22"/>
                  </a:cubicBezTo>
                  <a:cubicBezTo>
                    <a:pt x="68" y="39"/>
                    <a:pt x="78" y="75"/>
                    <a:pt x="53" y="79"/>
                  </a:cubicBezTo>
                  <a:cubicBezTo>
                    <a:pt x="49" y="80"/>
                    <a:pt x="45" y="80"/>
                    <a:pt x="42" y="82"/>
                  </a:cubicBezTo>
                  <a:cubicBezTo>
                    <a:pt x="38" y="85"/>
                    <a:pt x="41" y="91"/>
                    <a:pt x="30" y="97"/>
                  </a:cubicBezTo>
                  <a:cubicBezTo>
                    <a:pt x="24" y="97"/>
                    <a:pt x="18" y="97"/>
                    <a:pt x="12" y="96"/>
                  </a:cubicBezTo>
                  <a:cubicBezTo>
                    <a:pt x="0" y="95"/>
                    <a:pt x="11" y="90"/>
                    <a:pt x="14" y="82"/>
                  </a:cubicBezTo>
                  <a:cubicBezTo>
                    <a:pt x="15" y="74"/>
                    <a:pt x="20" y="75"/>
                    <a:pt x="21" y="67"/>
                  </a:cubicBezTo>
                  <a:cubicBezTo>
                    <a:pt x="20" y="46"/>
                    <a:pt x="24" y="38"/>
                    <a:pt x="2" y="34"/>
                  </a:cubicBezTo>
                  <a:cubicBezTo>
                    <a:pt x="3" y="21"/>
                    <a:pt x="5" y="7"/>
                    <a:pt x="17" y="0"/>
                  </a:cubicBezTo>
                  <a:cubicBezTo>
                    <a:pt x="28" y="1"/>
                    <a:pt x="37" y="7"/>
                    <a:pt x="45" y="7"/>
                  </a:cubicBezTo>
                  <a:close/>
                </a:path>
              </a:pathLst>
            </a:custGeom>
            <a:solidFill>
              <a:srgbClr val="ECECC8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82" name="Freeform 74"/>
            <p:cNvSpPr>
              <a:spLocks/>
            </p:cNvSpPr>
            <p:nvPr/>
          </p:nvSpPr>
          <p:spPr bwMode="auto">
            <a:xfrm>
              <a:off x="3663" y="773"/>
              <a:ext cx="30" cy="74"/>
            </a:xfrm>
            <a:custGeom>
              <a:avLst/>
              <a:gdLst>
                <a:gd name="T0" fmla="*/ 24 w 30"/>
                <a:gd name="T1" fmla="*/ 27 h 74"/>
                <a:gd name="T2" fmla="*/ 24 w 30"/>
                <a:gd name="T3" fmla="*/ 46 h 74"/>
                <a:gd name="T4" fmla="*/ 21 w 30"/>
                <a:gd name="T5" fmla="*/ 61 h 74"/>
                <a:gd name="T6" fmla="*/ 15 w 30"/>
                <a:gd name="T7" fmla="*/ 58 h 74"/>
                <a:gd name="T8" fmla="*/ 9 w 30"/>
                <a:gd name="T9" fmla="*/ 67 h 74"/>
                <a:gd name="T10" fmla="*/ 17 w 30"/>
                <a:gd name="T11" fmla="*/ 61 h 74"/>
                <a:gd name="T12" fmla="*/ 17 w 30"/>
                <a:gd name="T13" fmla="*/ 49 h 74"/>
                <a:gd name="T14" fmla="*/ 27 w 30"/>
                <a:gd name="T15" fmla="*/ 4 h 74"/>
                <a:gd name="T16" fmla="*/ 24 w 30"/>
                <a:gd name="T17" fmla="*/ 2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0" h="74">
                  <a:moveTo>
                    <a:pt x="24" y="27"/>
                  </a:moveTo>
                  <a:cubicBezTo>
                    <a:pt x="29" y="33"/>
                    <a:pt x="27" y="39"/>
                    <a:pt x="24" y="46"/>
                  </a:cubicBezTo>
                  <a:cubicBezTo>
                    <a:pt x="24" y="51"/>
                    <a:pt x="22" y="59"/>
                    <a:pt x="21" y="61"/>
                  </a:cubicBezTo>
                  <a:cubicBezTo>
                    <a:pt x="20" y="63"/>
                    <a:pt x="17" y="57"/>
                    <a:pt x="15" y="58"/>
                  </a:cubicBezTo>
                  <a:cubicBezTo>
                    <a:pt x="19" y="65"/>
                    <a:pt x="16" y="66"/>
                    <a:pt x="9" y="67"/>
                  </a:cubicBezTo>
                  <a:cubicBezTo>
                    <a:pt x="0" y="74"/>
                    <a:pt x="7" y="63"/>
                    <a:pt x="17" y="61"/>
                  </a:cubicBezTo>
                  <a:cubicBezTo>
                    <a:pt x="13" y="55"/>
                    <a:pt x="10" y="53"/>
                    <a:pt x="17" y="49"/>
                  </a:cubicBezTo>
                  <a:cubicBezTo>
                    <a:pt x="30" y="32"/>
                    <a:pt x="4" y="1"/>
                    <a:pt x="27" y="4"/>
                  </a:cubicBezTo>
                  <a:cubicBezTo>
                    <a:pt x="28" y="0"/>
                    <a:pt x="25" y="20"/>
                    <a:pt x="24" y="27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83" name="Freeform 75"/>
            <p:cNvSpPr>
              <a:spLocks/>
            </p:cNvSpPr>
            <p:nvPr/>
          </p:nvSpPr>
          <p:spPr bwMode="auto">
            <a:xfrm>
              <a:off x="3600" y="748"/>
              <a:ext cx="37" cy="91"/>
            </a:xfrm>
            <a:custGeom>
              <a:avLst/>
              <a:gdLst>
                <a:gd name="T0" fmla="*/ 15 w 37"/>
                <a:gd name="T1" fmla="*/ 10 h 91"/>
                <a:gd name="T2" fmla="*/ 18 w 37"/>
                <a:gd name="T3" fmla="*/ 37 h 91"/>
                <a:gd name="T4" fmla="*/ 20 w 37"/>
                <a:gd name="T5" fmla="*/ 65 h 91"/>
                <a:gd name="T6" fmla="*/ 12 w 37"/>
                <a:gd name="T7" fmla="*/ 76 h 91"/>
                <a:gd name="T8" fmla="*/ 0 w 37"/>
                <a:gd name="T9" fmla="*/ 91 h 91"/>
                <a:gd name="T10" fmla="*/ 20 w 37"/>
                <a:gd name="T11" fmla="*/ 67 h 91"/>
                <a:gd name="T12" fmla="*/ 14 w 37"/>
                <a:gd name="T13" fmla="*/ 35 h 91"/>
                <a:gd name="T14" fmla="*/ 9 w 37"/>
                <a:gd name="T15" fmla="*/ 14 h 91"/>
                <a:gd name="T16" fmla="*/ 15 w 37"/>
                <a:gd name="T17" fmla="*/ 10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7" h="91">
                  <a:moveTo>
                    <a:pt x="15" y="10"/>
                  </a:moveTo>
                  <a:cubicBezTo>
                    <a:pt x="14" y="19"/>
                    <a:pt x="11" y="32"/>
                    <a:pt x="18" y="37"/>
                  </a:cubicBezTo>
                  <a:cubicBezTo>
                    <a:pt x="23" y="48"/>
                    <a:pt x="37" y="43"/>
                    <a:pt x="20" y="65"/>
                  </a:cubicBezTo>
                  <a:cubicBezTo>
                    <a:pt x="35" y="70"/>
                    <a:pt x="18" y="74"/>
                    <a:pt x="12" y="76"/>
                  </a:cubicBezTo>
                  <a:cubicBezTo>
                    <a:pt x="18" y="88"/>
                    <a:pt x="11" y="89"/>
                    <a:pt x="0" y="91"/>
                  </a:cubicBezTo>
                  <a:cubicBezTo>
                    <a:pt x="3" y="83"/>
                    <a:pt x="12" y="68"/>
                    <a:pt x="20" y="67"/>
                  </a:cubicBezTo>
                  <a:cubicBezTo>
                    <a:pt x="16" y="56"/>
                    <a:pt x="25" y="44"/>
                    <a:pt x="14" y="35"/>
                  </a:cubicBezTo>
                  <a:cubicBezTo>
                    <a:pt x="10" y="28"/>
                    <a:pt x="14" y="22"/>
                    <a:pt x="9" y="14"/>
                  </a:cubicBezTo>
                  <a:cubicBezTo>
                    <a:pt x="12" y="7"/>
                    <a:pt x="10" y="0"/>
                    <a:pt x="15" y="1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84" name="Freeform 76"/>
            <p:cNvSpPr>
              <a:spLocks/>
            </p:cNvSpPr>
            <p:nvPr/>
          </p:nvSpPr>
          <p:spPr bwMode="auto">
            <a:xfrm>
              <a:off x="3716" y="776"/>
              <a:ext cx="80" cy="75"/>
            </a:xfrm>
            <a:custGeom>
              <a:avLst/>
              <a:gdLst>
                <a:gd name="T0" fmla="*/ 79 w 80"/>
                <a:gd name="T1" fmla="*/ 40 h 75"/>
                <a:gd name="T2" fmla="*/ 70 w 80"/>
                <a:gd name="T3" fmla="*/ 55 h 75"/>
                <a:gd name="T4" fmla="*/ 45 w 80"/>
                <a:gd name="T5" fmla="*/ 55 h 75"/>
                <a:gd name="T6" fmla="*/ 42 w 80"/>
                <a:gd name="T7" fmla="*/ 55 h 75"/>
                <a:gd name="T8" fmla="*/ 22 w 80"/>
                <a:gd name="T9" fmla="*/ 63 h 75"/>
                <a:gd name="T10" fmla="*/ 1 w 80"/>
                <a:gd name="T11" fmla="*/ 69 h 75"/>
                <a:gd name="T12" fmla="*/ 1 w 80"/>
                <a:gd name="T13" fmla="*/ 54 h 75"/>
                <a:gd name="T14" fmla="*/ 18 w 80"/>
                <a:gd name="T15" fmla="*/ 42 h 75"/>
                <a:gd name="T16" fmla="*/ 16 w 80"/>
                <a:gd name="T17" fmla="*/ 25 h 75"/>
                <a:gd name="T18" fmla="*/ 13 w 80"/>
                <a:gd name="T19" fmla="*/ 15 h 75"/>
                <a:gd name="T20" fmla="*/ 12 w 80"/>
                <a:gd name="T21" fmla="*/ 7 h 75"/>
                <a:gd name="T22" fmla="*/ 21 w 80"/>
                <a:gd name="T23" fmla="*/ 21 h 75"/>
                <a:gd name="T24" fmla="*/ 33 w 80"/>
                <a:gd name="T25" fmla="*/ 37 h 75"/>
                <a:gd name="T26" fmla="*/ 45 w 80"/>
                <a:gd name="T27" fmla="*/ 42 h 75"/>
                <a:gd name="T28" fmla="*/ 69 w 80"/>
                <a:gd name="T29" fmla="*/ 34 h 75"/>
                <a:gd name="T30" fmla="*/ 79 w 80"/>
                <a:gd name="T31" fmla="*/ 40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0" h="75">
                  <a:moveTo>
                    <a:pt x="79" y="40"/>
                  </a:moveTo>
                  <a:cubicBezTo>
                    <a:pt x="78" y="49"/>
                    <a:pt x="80" y="53"/>
                    <a:pt x="70" y="55"/>
                  </a:cubicBezTo>
                  <a:cubicBezTo>
                    <a:pt x="61" y="59"/>
                    <a:pt x="53" y="59"/>
                    <a:pt x="45" y="55"/>
                  </a:cubicBezTo>
                  <a:cubicBezTo>
                    <a:pt x="47" y="45"/>
                    <a:pt x="37" y="49"/>
                    <a:pt x="42" y="55"/>
                  </a:cubicBezTo>
                  <a:cubicBezTo>
                    <a:pt x="36" y="59"/>
                    <a:pt x="29" y="60"/>
                    <a:pt x="22" y="63"/>
                  </a:cubicBezTo>
                  <a:cubicBezTo>
                    <a:pt x="28" y="75"/>
                    <a:pt x="5" y="69"/>
                    <a:pt x="1" y="69"/>
                  </a:cubicBezTo>
                  <a:cubicBezTo>
                    <a:pt x="4" y="63"/>
                    <a:pt x="5" y="60"/>
                    <a:pt x="1" y="54"/>
                  </a:cubicBezTo>
                  <a:cubicBezTo>
                    <a:pt x="10" y="50"/>
                    <a:pt x="12" y="50"/>
                    <a:pt x="18" y="42"/>
                  </a:cubicBezTo>
                  <a:cubicBezTo>
                    <a:pt x="20" y="33"/>
                    <a:pt x="26" y="31"/>
                    <a:pt x="16" y="25"/>
                  </a:cubicBezTo>
                  <a:cubicBezTo>
                    <a:pt x="20" y="19"/>
                    <a:pt x="20" y="16"/>
                    <a:pt x="13" y="15"/>
                  </a:cubicBezTo>
                  <a:cubicBezTo>
                    <a:pt x="11" y="11"/>
                    <a:pt x="0" y="0"/>
                    <a:pt x="12" y="7"/>
                  </a:cubicBezTo>
                  <a:cubicBezTo>
                    <a:pt x="15" y="13"/>
                    <a:pt x="19" y="15"/>
                    <a:pt x="21" y="21"/>
                  </a:cubicBezTo>
                  <a:cubicBezTo>
                    <a:pt x="23" y="32"/>
                    <a:pt x="20" y="36"/>
                    <a:pt x="33" y="37"/>
                  </a:cubicBezTo>
                  <a:cubicBezTo>
                    <a:pt x="29" y="47"/>
                    <a:pt x="38" y="43"/>
                    <a:pt x="45" y="42"/>
                  </a:cubicBezTo>
                  <a:cubicBezTo>
                    <a:pt x="47" y="26"/>
                    <a:pt x="55" y="31"/>
                    <a:pt x="69" y="34"/>
                  </a:cubicBezTo>
                  <a:cubicBezTo>
                    <a:pt x="75" y="37"/>
                    <a:pt x="72" y="35"/>
                    <a:pt x="79" y="40"/>
                  </a:cubicBezTo>
                  <a:close/>
                </a:path>
              </a:pathLst>
            </a:custGeom>
            <a:solidFill>
              <a:srgbClr val="ECECC8">
                <a:alpha val="50000"/>
              </a:srgb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85" name="Freeform 77"/>
            <p:cNvSpPr>
              <a:spLocks/>
            </p:cNvSpPr>
            <p:nvPr/>
          </p:nvSpPr>
          <p:spPr bwMode="auto">
            <a:xfrm>
              <a:off x="3708" y="759"/>
              <a:ext cx="20" cy="92"/>
            </a:xfrm>
            <a:custGeom>
              <a:avLst/>
              <a:gdLst>
                <a:gd name="T0" fmla="*/ 8 w 20"/>
                <a:gd name="T1" fmla="*/ 0 h 92"/>
                <a:gd name="T2" fmla="*/ 8 w 20"/>
                <a:gd name="T3" fmla="*/ 14 h 92"/>
                <a:gd name="T4" fmla="*/ 6 w 20"/>
                <a:gd name="T5" fmla="*/ 33 h 92"/>
                <a:gd name="T6" fmla="*/ 8 w 20"/>
                <a:gd name="T7" fmla="*/ 53 h 92"/>
                <a:gd name="T8" fmla="*/ 3 w 20"/>
                <a:gd name="T9" fmla="*/ 69 h 92"/>
                <a:gd name="T10" fmla="*/ 2 w 20"/>
                <a:gd name="T11" fmla="*/ 62 h 92"/>
                <a:gd name="T12" fmla="*/ 9 w 20"/>
                <a:gd name="T13" fmla="*/ 48 h 92"/>
                <a:gd name="T14" fmla="*/ 6 w 20"/>
                <a:gd name="T15" fmla="*/ 11 h 92"/>
                <a:gd name="T16" fmla="*/ 8 w 20"/>
                <a:gd name="T17" fmla="*/ 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0" h="92">
                  <a:moveTo>
                    <a:pt x="8" y="0"/>
                  </a:moveTo>
                  <a:cubicBezTo>
                    <a:pt x="4" y="7"/>
                    <a:pt x="0" y="9"/>
                    <a:pt x="8" y="14"/>
                  </a:cubicBezTo>
                  <a:cubicBezTo>
                    <a:pt x="9" y="23"/>
                    <a:pt x="20" y="31"/>
                    <a:pt x="6" y="33"/>
                  </a:cubicBezTo>
                  <a:cubicBezTo>
                    <a:pt x="10" y="42"/>
                    <a:pt x="14" y="42"/>
                    <a:pt x="8" y="53"/>
                  </a:cubicBezTo>
                  <a:cubicBezTo>
                    <a:pt x="8" y="56"/>
                    <a:pt x="8" y="92"/>
                    <a:pt x="3" y="69"/>
                  </a:cubicBezTo>
                  <a:cubicBezTo>
                    <a:pt x="3" y="67"/>
                    <a:pt x="2" y="64"/>
                    <a:pt x="2" y="62"/>
                  </a:cubicBezTo>
                  <a:cubicBezTo>
                    <a:pt x="5" y="57"/>
                    <a:pt x="8" y="54"/>
                    <a:pt x="9" y="48"/>
                  </a:cubicBezTo>
                  <a:cubicBezTo>
                    <a:pt x="1" y="37"/>
                    <a:pt x="5" y="25"/>
                    <a:pt x="6" y="11"/>
                  </a:cubicBezTo>
                  <a:cubicBezTo>
                    <a:pt x="5" y="4"/>
                    <a:pt x="4" y="8"/>
                    <a:pt x="8" y="0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4286" name="Freeform 78"/>
            <p:cNvSpPr>
              <a:spLocks/>
            </p:cNvSpPr>
            <p:nvPr/>
          </p:nvSpPr>
          <p:spPr bwMode="auto">
            <a:xfrm>
              <a:off x="3741" y="764"/>
              <a:ext cx="37" cy="81"/>
            </a:xfrm>
            <a:custGeom>
              <a:avLst/>
              <a:gdLst>
                <a:gd name="T0" fmla="*/ 29 w 37"/>
                <a:gd name="T1" fmla="*/ 78 h 81"/>
                <a:gd name="T2" fmla="*/ 3 w 37"/>
                <a:gd name="T3" fmla="*/ 76 h 81"/>
                <a:gd name="T4" fmla="*/ 18 w 37"/>
                <a:gd name="T5" fmla="*/ 67 h 81"/>
                <a:gd name="T6" fmla="*/ 20 w 37"/>
                <a:gd name="T7" fmla="*/ 34 h 81"/>
                <a:gd name="T8" fmla="*/ 11 w 37"/>
                <a:gd name="T9" fmla="*/ 21 h 81"/>
                <a:gd name="T10" fmla="*/ 6 w 37"/>
                <a:gd name="T11" fmla="*/ 13 h 81"/>
                <a:gd name="T12" fmla="*/ 0 w 37"/>
                <a:gd name="T13" fmla="*/ 0 h 81"/>
                <a:gd name="T14" fmla="*/ 20 w 37"/>
                <a:gd name="T15" fmla="*/ 10 h 81"/>
                <a:gd name="T16" fmla="*/ 20 w 37"/>
                <a:gd name="T17" fmla="*/ 25 h 81"/>
                <a:gd name="T18" fmla="*/ 27 w 37"/>
                <a:gd name="T19" fmla="*/ 39 h 81"/>
                <a:gd name="T20" fmla="*/ 18 w 37"/>
                <a:gd name="T21" fmla="*/ 76 h 81"/>
                <a:gd name="T22" fmla="*/ 29 w 37"/>
                <a:gd name="T23" fmla="*/ 7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" h="81">
                  <a:moveTo>
                    <a:pt x="29" y="78"/>
                  </a:moveTo>
                  <a:cubicBezTo>
                    <a:pt x="21" y="75"/>
                    <a:pt x="12" y="77"/>
                    <a:pt x="3" y="76"/>
                  </a:cubicBezTo>
                  <a:cubicBezTo>
                    <a:pt x="7" y="70"/>
                    <a:pt x="12" y="71"/>
                    <a:pt x="18" y="67"/>
                  </a:cubicBezTo>
                  <a:cubicBezTo>
                    <a:pt x="23" y="57"/>
                    <a:pt x="21" y="45"/>
                    <a:pt x="20" y="34"/>
                  </a:cubicBezTo>
                  <a:cubicBezTo>
                    <a:pt x="22" y="23"/>
                    <a:pt x="23" y="22"/>
                    <a:pt x="11" y="21"/>
                  </a:cubicBezTo>
                  <a:cubicBezTo>
                    <a:pt x="18" y="16"/>
                    <a:pt x="12" y="15"/>
                    <a:pt x="6" y="13"/>
                  </a:cubicBezTo>
                  <a:cubicBezTo>
                    <a:pt x="1" y="7"/>
                    <a:pt x="14" y="3"/>
                    <a:pt x="0" y="0"/>
                  </a:cubicBezTo>
                  <a:cubicBezTo>
                    <a:pt x="8" y="6"/>
                    <a:pt x="10" y="8"/>
                    <a:pt x="20" y="10"/>
                  </a:cubicBezTo>
                  <a:cubicBezTo>
                    <a:pt x="17" y="17"/>
                    <a:pt x="17" y="18"/>
                    <a:pt x="20" y="25"/>
                  </a:cubicBezTo>
                  <a:cubicBezTo>
                    <a:pt x="21" y="31"/>
                    <a:pt x="24" y="34"/>
                    <a:pt x="27" y="39"/>
                  </a:cubicBezTo>
                  <a:cubicBezTo>
                    <a:pt x="26" y="51"/>
                    <a:pt x="28" y="68"/>
                    <a:pt x="18" y="76"/>
                  </a:cubicBezTo>
                  <a:cubicBezTo>
                    <a:pt x="33" y="79"/>
                    <a:pt x="37" y="81"/>
                    <a:pt x="29" y="78"/>
                  </a:cubicBezTo>
                  <a:close/>
                </a:path>
              </a:pathLst>
            </a:custGeom>
            <a:solidFill>
              <a:srgbClr val="00000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pic>
          <p:nvPicPr>
            <p:cNvPr id="94287" name="Picture 79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24" y="864"/>
              <a:ext cx="1069" cy="327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4288" name="Picture 80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88" y="1200"/>
              <a:ext cx="872" cy="2832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94289" name="Group 81"/>
            <p:cNvGrpSpPr>
              <a:grpSpLocks/>
            </p:cNvGrpSpPr>
            <p:nvPr/>
          </p:nvGrpSpPr>
          <p:grpSpPr bwMode="auto">
            <a:xfrm>
              <a:off x="2442" y="3303"/>
              <a:ext cx="3321" cy="996"/>
              <a:chOff x="2442" y="3303"/>
              <a:chExt cx="3321" cy="996"/>
            </a:xfrm>
          </p:grpSpPr>
          <p:sp>
            <p:nvSpPr>
              <p:cNvPr id="94290" name="Freeform 82"/>
              <p:cNvSpPr>
                <a:spLocks/>
              </p:cNvSpPr>
              <p:nvPr/>
            </p:nvSpPr>
            <p:spPr bwMode="auto">
              <a:xfrm>
                <a:off x="4131" y="3303"/>
                <a:ext cx="1632" cy="486"/>
              </a:xfrm>
              <a:custGeom>
                <a:avLst/>
                <a:gdLst>
                  <a:gd name="T0" fmla="*/ 0 w 1632"/>
                  <a:gd name="T1" fmla="*/ 0 h 486"/>
                  <a:gd name="T2" fmla="*/ 168 w 1632"/>
                  <a:gd name="T3" fmla="*/ 21 h 486"/>
                  <a:gd name="T4" fmla="*/ 276 w 1632"/>
                  <a:gd name="T5" fmla="*/ 63 h 486"/>
                  <a:gd name="T6" fmla="*/ 384 w 1632"/>
                  <a:gd name="T7" fmla="*/ 84 h 486"/>
                  <a:gd name="T8" fmla="*/ 459 w 1632"/>
                  <a:gd name="T9" fmla="*/ 117 h 486"/>
                  <a:gd name="T10" fmla="*/ 579 w 1632"/>
                  <a:gd name="T11" fmla="*/ 144 h 486"/>
                  <a:gd name="T12" fmla="*/ 678 w 1632"/>
                  <a:gd name="T13" fmla="*/ 192 h 486"/>
                  <a:gd name="T14" fmla="*/ 813 w 1632"/>
                  <a:gd name="T15" fmla="*/ 219 h 486"/>
                  <a:gd name="T16" fmla="*/ 888 w 1632"/>
                  <a:gd name="T17" fmla="*/ 249 h 486"/>
                  <a:gd name="T18" fmla="*/ 963 w 1632"/>
                  <a:gd name="T19" fmla="*/ 264 h 486"/>
                  <a:gd name="T20" fmla="*/ 1020 w 1632"/>
                  <a:gd name="T21" fmla="*/ 285 h 486"/>
                  <a:gd name="T22" fmla="*/ 1200 w 1632"/>
                  <a:gd name="T23" fmla="*/ 351 h 486"/>
                  <a:gd name="T24" fmla="*/ 1428 w 1632"/>
                  <a:gd name="T25" fmla="*/ 429 h 486"/>
                  <a:gd name="T26" fmla="*/ 1455 w 1632"/>
                  <a:gd name="T27" fmla="*/ 447 h 486"/>
                  <a:gd name="T28" fmla="*/ 1467 w 1632"/>
                  <a:gd name="T29" fmla="*/ 441 h 486"/>
                  <a:gd name="T30" fmla="*/ 1536 w 1632"/>
                  <a:gd name="T31" fmla="*/ 459 h 486"/>
                  <a:gd name="T32" fmla="*/ 1593 w 1632"/>
                  <a:gd name="T33" fmla="*/ 471 h 486"/>
                  <a:gd name="T34" fmla="*/ 1632 w 1632"/>
                  <a:gd name="T35" fmla="*/ 486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32" h="486">
                    <a:moveTo>
                      <a:pt x="0" y="0"/>
                    </a:moveTo>
                    <a:cubicBezTo>
                      <a:pt x="98" y="3"/>
                      <a:pt x="97" y="3"/>
                      <a:pt x="168" y="21"/>
                    </a:cubicBezTo>
                    <a:cubicBezTo>
                      <a:pt x="214" y="31"/>
                      <a:pt x="248" y="56"/>
                      <a:pt x="276" y="63"/>
                    </a:cubicBezTo>
                    <a:cubicBezTo>
                      <a:pt x="312" y="73"/>
                      <a:pt x="354" y="75"/>
                      <a:pt x="384" y="84"/>
                    </a:cubicBezTo>
                    <a:cubicBezTo>
                      <a:pt x="405" y="100"/>
                      <a:pt x="433" y="111"/>
                      <a:pt x="459" y="117"/>
                    </a:cubicBezTo>
                    <a:cubicBezTo>
                      <a:pt x="491" y="127"/>
                      <a:pt x="549" y="137"/>
                      <a:pt x="579" y="144"/>
                    </a:cubicBezTo>
                    <a:cubicBezTo>
                      <a:pt x="615" y="157"/>
                      <a:pt x="639" y="180"/>
                      <a:pt x="678" y="192"/>
                    </a:cubicBezTo>
                    <a:cubicBezTo>
                      <a:pt x="717" y="204"/>
                      <a:pt x="778" y="210"/>
                      <a:pt x="813" y="219"/>
                    </a:cubicBezTo>
                    <a:cubicBezTo>
                      <a:pt x="840" y="227"/>
                      <a:pt x="865" y="244"/>
                      <a:pt x="888" y="249"/>
                    </a:cubicBezTo>
                    <a:cubicBezTo>
                      <a:pt x="913" y="256"/>
                      <a:pt x="941" y="258"/>
                      <a:pt x="963" y="264"/>
                    </a:cubicBezTo>
                    <a:cubicBezTo>
                      <a:pt x="985" y="272"/>
                      <a:pt x="981" y="271"/>
                      <a:pt x="1020" y="285"/>
                    </a:cubicBezTo>
                    <a:cubicBezTo>
                      <a:pt x="1059" y="299"/>
                      <a:pt x="1132" y="327"/>
                      <a:pt x="1200" y="351"/>
                    </a:cubicBezTo>
                    <a:cubicBezTo>
                      <a:pt x="1231" y="365"/>
                      <a:pt x="1394" y="422"/>
                      <a:pt x="1428" y="429"/>
                    </a:cubicBezTo>
                    <a:cubicBezTo>
                      <a:pt x="1470" y="445"/>
                      <a:pt x="1449" y="445"/>
                      <a:pt x="1455" y="447"/>
                    </a:cubicBezTo>
                    <a:cubicBezTo>
                      <a:pt x="1459" y="446"/>
                      <a:pt x="1463" y="442"/>
                      <a:pt x="1467" y="441"/>
                    </a:cubicBezTo>
                    <a:cubicBezTo>
                      <a:pt x="1480" y="443"/>
                      <a:pt x="1515" y="454"/>
                      <a:pt x="1536" y="459"/>
                    </a:cubicBezTo>
                    <a:cubicBezTo>
                      <a:pt x="1562" y="468"/>
                      <a:pt x="1554" y="468"/>
                      <a:pt x="1593" y="471"/>
                    </a:cubicBezTo>
                    <a:cubicBezTo>
                      <a:pt x="1608" y="474"/>
                      <a:pt x="1621" y="475"/>
                      <a:pt x="1632" y="486"/>
                    </a:cubicBezTo>
                  </a:path>
                </a:pathLst>
              </a:custGeom>
              <a:noFill/>
              <a:ln w="25400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291" name="Freeform 83"/>
              <p:cNvSpPr>
                <a:spLocks/>
              </p:cNvSpPr>
              <p:nvPr/>
            </p:nvSpPr>
            <p:spPr bwMode="auto">
              <a:xfrm>
                <a:off x="2442" y="3332"/>
                <a:ext cx="3315" cy="967"/>
              </a:xfrm>
              <a:custGeom>
                <a:avLst/>
                <a:gdLst>
                  <a:gd name="T0" fmla="*/ 3294 w 3315"/>
                  <a:gd name="T1" fmla="*/ 460 h 967"/>
                  <a:gd name="T2" fmla="*/ 2974 w 3315"/>
                  <a:gd name="T3" fmla="*/ 340 h 967"/>
                  <a:gd name="T4" fmla="*/ 2534 w 3315"/>
                  <a:gd name="T5" fmla="*/ 192 h 967"/>
                  <a:gd name="T6" fmla="*/ 1898 w 3315"/>
                  <a:gd name="T7" fmla="*/ 0 h 967"/>
                  <a:gd name="T8" fmla="*/ 1742 w 3315"/>
                  <a:gd name="T9" fmla="*/ 20 h 967"/>
                  <a:gd name="T10" fmla="*/ 1562 w 3315"/>
                  <a:gd name="T11" fmla="*/ 44 h 967"/>
                  <a:gd name="T12" fmla="*/ 1066 w 3315"/>
                  <a:gd name="T13" fmla="*/ 144 h 967"/>
                  <a:gd name="T14" fmla="*/ 434 w 3315"/>
                  <a:gd name="T15" fmla="*/ 296 h 967"/>
                  <a:gd name="T16" fmla="*/ 74 w 3315"/>
                  <a:gd name="T17" fmla="*/ 384 h 967"/>
                  <a:gd name="T18" fmla="*/ 10 w 3315"/>
                  <a:gd name="T19" fmla="*/ 412 h 967"/>
                  <a:gd name="T20" fmla="*/ 14 w 3315"/>
                  <a:gd name="T21" fmla="*/ 580 h 967"/>
                  <a:gd name="T22" fmla="*/ 54 w 3315"/>
                  <a:gd name="T23" fmla="*/ 608 h 967"/>
                  <a:gd name="T24" fmla="*/ 54 w 3315"/>
                  <a:gd name="T25" fmla="*/ 776 h 967"/>
                  <a:gd name="T26" fmla="*/ 54 w 3315"/>
                  <a:gd name="T27" fmla="*/ 888 h 967"/>
                  <a:gd name="T28" fmla="*/ 70 w 3315"/>
                  <a:gd name="T29" fmla="*/ 956 h 967"/>
                  <a:gd name="T30" fmla="*/ 202 w 3315"/>
                  <a:gd name="T31" fmla="*/ 956 h 967"/>
                  <a:gd name="T32" fmla="*/ 342 w 3315"/>
                  <a:gd name="T33" fmla="*/ 948 h 967"/>
                  <a:gd name="T34" fmla="*/ 350 w 3315"/>
                  <a:gd name="T35" fmla="*/ 884 h 967"/>
                  <a:gd name="T36" fmla="*/ 354 w 3315"/>
                  <a:gd name="T37" fmla="*/ 832 h 967"/>
                  <a:gd name="T38" fmla="*/ 542 w 3315"/>
                  <a:gd name="T39" fmla="*/ 952 h 967"/>
                  <a:gd name="T40" fmla="*/ 798 w 3315"/>
                  <a:gd name="T41" fmla="*/ 948 h 967"/>
                  <a:gd name="T42" fmla="*/ 1902 w 3315"/>
                  <a:gd name="T43" fmla="*/ 940 h 967"/>
                  <a:gd name="T44" fmla="*/ 3042 w 3315"/>
                  <a:gd name="T45" fmla="*/ 940 h 967"/>
                  <a:gd name="T46" fmla="*/ 3274 w 3315"/>
                  <a:gd name="T47" fmla="*/ 944 h 967"/>
                  <a:gd name="T48" fmla="*/ 3290 w 3315"/>
                  <a:gd name="T49" fmla="*/ 940 h 967"/>
                  <a:gd name="T50" fmla="*/ 3298 w 3315"/>
                  <a:gd name="T51" fmla="*/ 788 h 967"/>
                  <a:gd name="T52" fmla="*/ 3294 w 3315"/>
                  <a:gd name="T53" fmla="*/ 460 h 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315" h="967">
                    <a:moveTo>
                      <a:pt x="3294" y="460"/>
                    </a:moveTo>
                    <a:cubicBezTo>
                      <a:pt x="3177" y="421"/>
                      <a:pt x="3094" y="370"/>
                      <a:pt x="2974" y="340"/>
                    </a:cubicBezTo>
                    <a:cubicBezTo>
                      <a:pt x="2858" y="310"/>
                      <a:pt x="2615" y="210"/>
                      <a:pt x="2534" y="192"/>
                    </a:cubicBezTo>
                    <a:cubicBezTo>
                      <a:pt x="2381" y="134"/>
                      <a:pt x="2019" y="31"/>
                      <a:pt x="1898" y="0"/>
                    </a:cubicBezTo>
                    <a:cubicBezTo>
                      <a:pt x="1814" y="4"/>
                      <a:pt x="1825" y="5"/>
                      <a:pt x="1742" y="20"/>
                    </a:cubicBezTo>
                    <a:cubicBezTo>
                      <a:pt x="1673" y="22"/>
                      <a:pt x="1675" y="23"/>
                      <a:pt x="1562" y="44"/>
                    </a:cubicBezTo>
                    <a:cubicBezTo>
                      <a:pt x="1449" y="65"/>
                      <a:pt x="1254" y="102"/>
                      <a:pt x="1066" y="144"/>
                    </a:cubicBezTo>
                    <a:cubicBezTo>
                      <a:pt x="814" y="199"/>
                      <a:pt x="599" y="256"/>
                      <a:pt x="434" y="296"/>
                    </a:cubicBezTo>
                    <a:cubicBezTo>
                      <a:pt x="269" y="336"/>
                      <a:pt x="145" y="365"/>
                      <a:pt x="74" y="384"/>
                    </a:cubicBezTo>
                    <a:cubicBezTo>
                      <a:pt x="17" y="401"/>
                      <a:pt x="20" y="379"/>
                      <a:pt x="10" y="412"/>
                    </a:cubicBezTo>
                    <a:cubicBezTo>
                      <a:pt x="0" y="445"/>
                      <a:pt x="7" y="547"/>
                      <a:pt x="14" y="580"/>
                    </a:cubicBezTo>
                    <a:cubicBezTo>
                      <a:pt x="21" y="613"/>
                      <a:pt x="47" y="575"/>
                      <a:pt x="54" y="608"/>
                    </a:cubicBezTo>
                    <a:cubicBezTo>
                      <a:pt x="57" y="648"/>
                      <a:pt x="53" y="719"/>
                      <a:pt x="54" y="776"/>
                    </a:cubicBezTo>
                    <a:cubicBezTo>
                      <a:pt x="54" y="823"/>
                      <a:pt x="51" y="858"/>
                      <a:pt x="54" y="888"/>
                    </a:cubicBezTo>
                    <a:cubicBezTo>
                      <a:pt x="57" y="918"/>
                      <a:pt x="45" y="945"/>
                      <a:pt x="70" y="956"/>
                    </a:cubicBezTo>
                    <a:cubicBezTo>
                      <a:pt x="95" y="967"/>
                      <a:pt x="157" y="957"/>
                      <a:pt x="202" y="956"/>
                    </a:cubicBezTo>
                    <a:cubicBezTo>
                      <a:pt x="247" y="955"/>
                      <a:pt x="317" y="960"/>
                      <a:pt x="342" y="948"/>
                    </a:cubicBezTo>
                    <a:cubicBezTo>
                      <a:pt x="363" y="938"/>
                      <a:pt x="348" y="903"/>
                      <a:pt x="350" y="884"/>
                    </a:cubicBezTo>
                    <a:cubicBezTo>
                      <a:pt x="352" y="865"/>
                      <a:pt x="322" y="821"/>
                      <a:pt x="354" y="832"/>
                    </a:cubicBezTo>
                    <a:cubicBezTo>
                      <a:pt x="381" y="832"/>
                      <a:pt x="468" y="933"/>
                      <a:pt x="542" y="952"/>
                    </a:cubicBezTo>
                    <a:cubicBezTo>
                      <a:pt x="588" y="957"/>
                      <a:pt x="571" y="950"/>
                      <a:pt x="798" y="948"/>
                    </a:cubicBezTo>
                    <a:cubicBezTo>
                      <a:pt x="1025" y="946"/>
                      <a:pt x="1528" y="941"/>
                      <a:pt x="1902" y="940"/>
                    </a:cubicBezTo>
                    <a:cubicBezTo>
                      <a:pt x="2276" y="939"/>
                      <a:pt x="2813" y="939"/>
                      <a:pt x="3042" y="940"/>
                    </a:cubicBezTo>
                    <a:cubicBezTo>
                      <a:pt x="3271" y="941"/>
                      <a:pt x="3233" y="944"/>
                      <a:pt x="3274" y="944"/>
                    </a:cubicBezTo>
                    <a:cubicBezTo>
                      <a:pt x="3315" y="944"/>
                      <a:pt x="3286" y="966"/>
                      <a:pt x="3290" y="940"/>
                    </a:cubicBezTo>
                    <a:cubicBezTo>
                      <a:pt x="3294" y="914"/>
                      <a:pt x="3297" y="868"/>
                      <a:pt x="3298" y="788"/>
                    </a:cubicBezTo>
                    <a:cubicBezTo>
                      <a:pt x="3299" y="708"/>
                      <a:pt x="3290" y="528"/>
                      <a:pt x="3294" y="460"/>
                    </a:cubicBezTo>
                    <a:close/>
                  </a:path>
                </a:pathLst>
              </a:custGeom>
              <a:solidFill>
                <a:srgbClr val="6633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292" name="Freeform 84"/>
              <p:cNvSpPr>
                <a:spLocks/>
              </p:cNvSpPr>
              <p:nvPr/>
            </p:nvSpPr>
            <p:spPr bwMode="auto">
              <a:xfrm>
                <a:off x="2452" y="3752"/>
                <a:ext cx="764" cy="536"/>
              </a:xfrm>
              <a:custGeom>
                <a:avLst/>
                <a:gdLst>
                  <a:gd name="T0" fmla="*/ 764 w 764"/>
                  <a:gd name="T1" fmla="*/ 520 h 536"/>
                  <a:gd name="T2" fmla="*/ 704 w 764"/>
                  <a:gd name="T3" fmla="*/ 492 h 536"/>
                  <a:gd name="T4" fmla="*/ 680 w 764"/>
                  <a:gd name="T5" fmla="*/ 476 h 536"/>
                  <a:gd name="T6" fmla="*/ 668 w 764"/>
                  <a:gd name="T7" fmla="*/ 468 h 536"/>
                  <a:gd name="T8" fmla="*/ 624 w 764"/>
                  <a:gd name="T9" fmla="*/ 428 h 536"/>
                  <a:gd name="T10" fmla="*/ 580 w 764"/>
                  <a:gd name="T11" fmla="*/ 392 h 536"/>
                  <a:gd name="T12" fmla="*/ 544 w 764"/>
                  <a:gd name="T13" fmla="*/ 368 h 536"/>
                  <a:gd name="T14" fmla="*/ 484 w 764"/>
                  <a:gd name="T15" fmla="*/ 324 h 536"/>
                  <a:gd name="T16" fmla="*/ 460 w 764"/>
                  <a:gd name="T17" fmla="*/ 308 h 536"/>
                  <a:gd name="T18" fmla="*/ 436 w 764"/>
                  <a:gd name="T19" fmla="*/ 300 h 536"/>
                  <a:gd name="T20" fmla="*/ 340 w 764"/>
                  <a:gd name="T21" fmla="*/ 232 h 536"/>
                  <a:gd name="T22" fmla="*/ 284 w 764"/>
                  <a:gd name="T23" fmla="*/ 172 h 536"/>
                  <a:gd name="T24" fmla="*/ 164 w 764"/>
                  <a:gd name="T25" fmla="*/ 112 h 536"/>
                  <a:gd name="T26" fmla="*/ 120 w 764"/>
                  <a:gd name="T27" fmla="*/ 76 h 536"/>
                  <a:gd name="T28" fmla="*/ 24 w 764"/>
                  <a:gd name="T29" fmla="*/ 0 h 536"/>
                  <a:gd name="T30" fmla="*/ 28 w 764"/>
                  <a:gd name="T31" fmla="*/ 12 h 536"/>
                  <a:gd name="T32" fmla="*/ 32 w 764"/>
                  <a:gd name="T33" fmla="*/ 24 h 536"/>
                  <a:gd name="T34" fmla="*/ 0 w 764"/>
                  <a:gd name="T35" fmla="*/ 40 h 536"/>
                  <a:gd name="T36" fmla="*/ 8 w 764"/>
                  <a:gd name="T37" fmla="*/ 52 h 536"/>
                  <a:gd name="T38" fmla="*/ 20 w 764"/>
                  <a:gd name="T39" fmla="*/ 60 h 536"/>
                  <a:gd name="T40" fmla="*/ 24 w 764"/>
                  <a:gd name="T41" fmla="*/ 72 h 536"/>
                  <a:gd name="T42" fmla="*/ 36 w 764"/>
                  <a:gd name="T43" fmla="*/ 84 h 536"/>
                  <a:gd name="T44" fmla="*/ 52 w 764"/>
                  <a:gd name="T45" fmla="*/ 96 h 536"/>
                  <a:gd name="T46" fmla="*/ 96 w 764"/>
                  <a:gd name="T47" fmla="*/ 116 h 536"/>
                  <a:gd name="T48" fmla="*/ 104 w 764"/>
                  <a:gd name="T49" fmla="*/ 128 h 536"/>
                  <a:gd name="T50" fmla="*/ 92 w 764"/>
                  <a:gd name="T51" fmla="*/ 124 h 536"/>
                  <a:gd name="T52" fmla="*/ 104 w 764"/>
                  <a:gd name="T53" fmla="*/ 132 h 536"/>
                  <a:gd name="T54" fmla="*/ 128 w 764"/>
                  <a:gd name="T55" fmla="*/ 144 h 536"/>
                  <a:gd name="T56" fmla="*/ 144 w 764"/>
                  <a:gd name="T57" fmla="*/ 176 h 536"/>
                  <a:gd name="T58" fmla="*/ 80 w 764"/>
                  <a:gd name="T59" fmla="*/ 152 h 536"/>
                  <a:gd name="T60" fmla="*/ 56 w 764"/>
                  <a:gd name="T61" fmla="*/ 144 h 536"/>
                  <a:gd name="T62" fmla="*/ 16 w 764"/>
                  <a:gd name="T63" fmla="*/ 128 h 536"/>
                  <a:gd name="T64" fmla="*/ 40 w 764"/>
                  <a:gd name="T65" fmla="*/ 164 h 536"/>
                  <a:gd name="T66" fmla="*/ 64 w 764"/>
                  <a:gd name="T67" fmla="*/ 180 h 536"/>
                  <a:gd name="T68" fmla="*/ 96 w 764"/>
                  <a:gd name="T69" fmla="*/ 204 h 536"/>
                  <a:gd name="T70" fmla="*/ 152 w 764"/>
                  <a:gd name="T71" fmla="*/ 240 h 536"/>
                  <a:gd name="T72" fmla="*/ 216 w 764"/>
                  <a:gd name="T73" fmla="*/ 280 h 536"/>
                  <a:gd name="T74" fmla="*/ 240 w 764"/>
                  <a:gd name="T75" fmla="*/ 296 h 536"/>
                  <a:gd name="T76" fmla="*/ 252 w 764"/>
                  <a:gd name="T77" fmla="*/ 312 h 536"/>
                  <a:gd name="T78" fmla="*/ 276 w 764"/>
                  <a:gd name="T79" fmla="*/ 324 h 536"/>
                  <a:gd name="T80" fmla="*/ 284 w 764"/>
                  <a:gd name="T81" fmla="*/ 332 h 536"/>
                  <a:gd name="T82" fmla="*/ 288 w 764"/>
                  <a:gd name="T83" fmla="*/ 348 h 536"/>
                  <a:gd name="T84" fmla="*/ 316 w 764"/>
                  <a:gd name="T85" fmla="*/ 360 h 536"/>
                  <a:gd name="T86" fmla="*/ 340 w 764"/>
                  <a:gd name="T87" fmla="*/ 368 h 536"/>
                  <a:gd name="T88" fmla="*/ 388 w 764"/>
                  <a:gd name="T89" fmla="*/ 396 h 536"/>
                  <a:gd name="T90" fmla="*/ 432 w 764"/>
                  <a:gd name="T91" fmla="*/ 440 h 536"/>
                  <a:gd name="T92" fmla="*/ 460 w 764"/>
                  <a:gd name="T93" fmla="*/ 472 h 536"/>
                  <a:gd name="T94" fmla="*/ 472 w 764"/>
                  <a:gd name="T95" fmla="*/ 476 h 536"/>
                  <a:gd name="T96" fmla="*/ 484 w 764"/>
                  <a:gd name="T97" fmla="*/ 484 h 536"/>
                  <a:gd name="T98" fmla="*/ 532 w 764"/>
                  <a:gd name="T99" fmla="*/ 516 h 536"/>
                  <a:gd name="T100" fmla="*/ 576 w 764"/>
                  <a:gd name="T101" fmla="*/ 516 h 536"/>
                  <a:gd name="T102" fmla="*/ 676 w 764"/>
                  <a:gd name="T103" fmla="*/ 516 h 536"/>
                  <a:gd name="T104" fmla="*/ 764 w 764"/>
                  <a:gd name="T105" fmla="*/ 520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64" h="536">
                    <a:moveTo>
                      <a:pt x="764" y="520"/>
                    </a:moveTo>
                    <a:cubicBezTo>
                      <a:pt x="737" y="511"/>
                      <a:pt x="728" y="508"/>
                      <a:pt x="704" y="492"/>
                    </a:cubicBezTo>
                    <a:cubicBezTo>
                      <a:pt x="696" y="487"/>
                      <a:pt x="688" y="481"/>
                      <a:pt x="680" y="476"/>
                    </a:cubicBezTo>
                    <a:cubicBezTo>
                      <a:pt x="676" y="473"/>
                      <a:pt x="668" y="468"/>
                      <a:pt x="668" y="468"/>
                    </a:cubicBezTo>
                    <a:cubicBezTo>
                      <a:pt x="657" y="452"/>
                      <a:pt x="640" y="439"/>
                      <a:pt x="624" y="428"/>
                    </a:cubicBezTo>
                    <a:cubicBezTo>
                      <a:pt x="613" y="412"/>
                      <a:pt x="599" y="397"/>
                      <a:pt x="580" y="392"/>
                    </a:cubicBezTo>
                    <a:cubicBezTo>
                      <a:pt x="567" y="383"/>
                      <a:pt x="559" y="373"/>
                      <a:pt x="544" y="368"/>
                    </a:cubicBezTo>
                    <a:cubicBezTo>
                      <a:pt x="529" y="346"/>
                      <a:pt x="506" y="336"/>
                      <a:pt x="484" y="324"/>
                    </a:cubicBezTo>
                    <a:cubicBezTo>
                      <a:pt x="476" y="319"/>
                      <a:pt x="468" y="313"/>
                      <a:pt x="460" y="308"/>
                    </a:cubicBezTo>
                    <a:cubicBezTo>
                      <a:pt x="453" y="303"/>
                      <a:pt x="436" y="300"/>
                      <a:pt x="436" y="300"/>
                    </a:cubicBezTo>
                    <a:cubicBezTo>
                      <a:pt x="408" y="272"/>
                      <a:pt x="369" y="261"/>
                      <a:pt x="340" y="232"/>
                    </a:cubicBezTo>
                    <a:cubicBezTo>
                      <a:pt x="320" y="212"/>
                      <a:pt x="308" y="189"/>
                      <a:pt x="284" y="172"/>
                    </a:cubicBezTo>
                    <a:cubicBezTo>
                      <a:pt x="248" y="146"/>
                      <a:pt x="201" y="137"/>
                      <a:pt x="164" y="112"/>
                    </a:cubicBezTo>
                    <a:cubicBezTo>
                      <a:pt x="158" y="94"/>
                      <a:pt x="135" y="89"/>
                      <a:pt x="120" y="76"/>
                    </a:cubicBezTo>
                    <a:cubicBezTo>
                      <a:pt x="89" y="48"/>
                      <a:pt x="54" y="30"/>
                      <a:pt x="24" y="0"/>
                    </a:cubicBezTo>
                    <a:cubicBezTo>
                      <a:pt x="25" y="4"/>
                      <a:pt x="26" y="9"/>
                      <a:pt x="28" y="12"/>
                    </a:cubicBezTo>
                    <a:cubicBezTo>
                      <a:pt x="40" y="29"/>
                      <a:pt x="55" y="32"/>
                      <a:pt x="32" y="24"/>
                    </a:cubicBezTo>
                    <a:cubicBezTo>
                      <a:pt x="25" y="44"/>
                      <a:pt x="20" y="45"/>
                      <a:pt x="0" y="40"/>
                    </a:cubicBezTo>
                    <a:cubicBezTo>
                      <a:pt x="3" y="44"/>
                      <a:pt x="5" y="49"/>
                      <a:pt x="8" y="52"/>
                    </a:cubicBezTo>
                    <a:cubicBezTo>
                      <a:pt x="11" y="55"/>
                      <a:pt x="17" y="56"/>
                      <a:pt x="20" y="60"/>
                    </a:cubicBezTo>
                    <a:cubicBezTo>
                      <a:pt x="23" y="63"/>
                      <a:pt x="24" y="72"/>
                      <a:pt x="24" y="72"/>
                    </a:cubicBezTo>
                    <a:cubicBezTo>
                      <a:pt x="24" y="72"/>
                      <a:pt x="32" y="80"/>
                      <a:pt x="36" y="84"/>
                    </a:cubicBezTo>
                    <a:cubicBezTo>
                      <a:pt x="41" y="88"/>
                      <a:pt x="46" y="92"/>
                      <a:pt x="52" y="96"/>
                    </a:cubicBezTo>
                    <a:cubicBezTo>
                      <a:pt x="66" y="105"/>
                      <a:pt x="80" y="112"/>
                      <a:pt x="96" y="116"/>
                    </a:cubicBezTo>
                    <a:cubicBezTo>
                      <a:pt x="99" y="120"/>
                      <a:pt x="109" y="127"/>
                      <a:pt x="104" y="128"/>
                    </a:cubicBezTo>
                    <a:cubicBezTo>
                      <a:pt x="89" y="132"/>
                      <a:pt x="66" y="111"/>
                      <a:pt x="92" y="124"/>
                    </a:cubicBezTo>
                    <a:cubicBezTo>
                      <a:pt x="96" y="126"/>
                      <a:pt x="100" y="130"/>
                      <a:pt x="104" y="132"/>
                    </a:cubicBezTo>
                    <a:cubicBezTo>
                      <a:pt x="137" y="149"/>
                      <a:pt x="94" y="121"/>
                      <a:pt x="128" y="144"/>
                    </a:cubicBezTo>
                    <a:cubicBezTo>
                      <a:pt x="138" y="159"/>
                      <a:pt x="150" y="158"/>
                      <a:pt x="144" y="176"/>
                    </a:cubicBezTo>
                    <a:cubicBezTo>
                      <a:pt x="121" y="165"/>
                      <a:pt x="105" y="159"/>
                      <a:pt x="80" y="152"/>
                    </a:cubicBezTo>
                    <a:cubicBezTo>
                      <a:pt x="72" y="150"/>
                      <a:pt x="56" y="144"/>
                      <a:pt x="56" y="144"/>
                    </a:cubicBezTo>
                    <a:cubicBezTo>
                      <a:pt x="48" y="121"/>
                      <a:pt x="40" y="124"/>
                      <a:pt x="16" y="128"/>
                    </a:cubicBezTo>
                    <a:cubicBezTo>
                      <a:pt x="6" y="168"/>
                      <a:pt x="14" y="147"/>
                      <a:pt x="40" y="164"/>
                    </a:cubicBezTo>
                    <a:cubicBezTo>
                      <a:pt x="48" y="169"/>
                      <a:pt x="64" y="180"/>
                      <a:pt x="64" y="180"/>
                    </a:cubicBezTo>
                    <a:cubicBezTo>
                      <a:pt x="70" y="197"/>
                      <a:pt x="80" y="199"/>
                      <a:pt x="96" y="204"/>
                    </a:cubicBezTo>
                    <a:cubicBezTo>
                      <a:pt x="112" y="220"/>
                      <a:pt x="133" y="227"/>
                      <a:pt x="152" y="240"/>
                    </a:cubicBezTo>
                    <a:cubicBezTo>
                      <a:pt x="161" y="268"/>
                      <a:pt x="190" y="275"/>
                      <a:pt x="216" y="280"/>
                    </a:cubicBezTo>
                    <a:cubicBezTo>
                      <a:pt x="224" y="285"/>
                      <a:pt x="234" y="288"/>
                      <a:pt x="240" y="296"/>
                    </a:cubicBezTo>
                    <a:cubicBezTo>
                      <a:pt x="244" y="301"/>
                      <a:pt x="247" y="308"/>
                      <a:pt x="252" y="312"/>
                    </a:cubicBezTo>
                    <a:cubicBezTo>
                      <a:pt x="259" y="318"/>
                      <a:pt x="269" y="319"/>
                      <a:pt x="276" y="324"/>
                    </a:cubicBezTo>
                    <a:cubicBezTo>
                      <a:pt x="249" y="333"/>
                      <a:pt x="273" y="323"/>
                      <a:pt x="284" y="332"/>
                    </a:cubicBezTo>
                    <a:cubicBezTo>
                      <a:pt x="288" y="336"/>
                      <a:pt x="285" y="343"/>
                      <a:pt x="288" y="348"/>
                    </a:cubicBezTo>
                    <a:cubicBezTo>
                      <a:pt x="294" y="357"/>
                      <a:pt x="308" y="357"/>
                      <a:pt x="316" y="360"/>
                    </a:cubicBezTo>
                    <a:cubicBezTo>
                      <a:pt x="324" y="362"/>
                      <a:pt x="340" y="368"/>
                      <a:pt x="340" y="368"/>
                    </a:cubicBezTo>
                    <a:cubicBezTo>
                      <a:pt x="346" y="387"/>
                      <a:pt x="371" y="385"/>
                      <a:pt x="388" y="396"/>
                    </a:cubicBezTo>
                    <a:cubicBezTo>
                      <a:pt x="398" y="426"/>
                      <a:pt x="402" y="432"/>
                      <a:pt x="432" y="440"/>
                    </a:cubicBezTo>
                    <a:cubicBezTo>
                      <a:pt x="439" y="450"/>
                      <a:pt x="451" y="465"/>
                      <a:pt x="460" y="472"/>
                    </a:cubicBezTo>
                    <a:cubicBezTo>
                      <a:pt x="463" y="475"/>
                      <a:pt x="468" y="474"/>
                      <a:pt x="472" y="476"/>
                    </a:cubicBezTo>
                    <a:cubicBezTo>
                      <a:pt x="476" y="478"/>
                      <a:pt x="480" y="481"/>
                      <a:pt x="484" y="484"/>
                    </a:cubicBezTo>
                    <a:cubicBezTo>
                      <a:pt x="507" y="503"/>
                      <a:pt x="500" y="508"/>
                      <a:pt x="532" y="516"/>
                    </a:cubicBezTo>
                    <a:cubicBezTo>
                      <a:pt x="545" y="536"/>
                      <a:pt x="559" y="528"/>
                      <a:pt x="576" y="516"/>
                    </a:cubicBezTo>
                    <a:cubicBezTo>
                      <a:pt x="607" y="526"/>
                      <a:pt x="618" y="518"/>
                      <a:pt x="676" y="516"/>
                    </a:cubicBezTo>
                    <a:cubicBezTo>
                      <a:pt x="756" y="514"/>
                      <a:pt x="709" y="512"/>
                      <a:pt x="764" y="520"/>
                    </a:cubicBez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293" name="Freeform 85"/>
              <p:cNvSpPr>
                <a:spLocks/>
              </p:cNvSpPr>
              <p:nvPr/>
            </p:nvSpPr>
            <p:spPr bwMode="auto">
              <a:xfrm>
                <a:off x="2531" y="3951"/>
                <a:ext cx="129" cy="338"/>
              </a:xfrm>
              <a:custGeom>
                <a:avLst/>
                <a:gdLst>
                  <a:gd name="T0" fmla="*/ 113 w 129"/>
                  <a:gd name="T1" fmla="*/ 113 h 338"/>
                  <a:gd name="T2" fmla="*/ 101 w 129"/>
                  <a:gd name="T3" fmla="*/ 313 h 338"/>
                  <a:gd name="T4" fmla="*/ 73 w 129"/>
                  <a:gd name="T5" fmla="*/ 317 h 338"/>
                  <a:gd name="T6" fmla="*/ 9 w 129"/>
                  <a:gd name="T7" fmla="*/ 293 h 338"/>
                  <a:gd name="T8" fmla="*/ 9 w 129"/>
                  <a:gd name="T9" fmla="*/ 257 h 338"/>
                  <a:gd name="T10" fmla="*/ 17 w 129"/>
                  <a:gd name="T11" fmla="*/ 233 h 338"/>
                  <a:gd name="T12" fmla="*/ 21 w 129"/>
                  <a:gd name="T13" fmla="*/ 81 h 338"/>
                  <a:gd name="T14" fmla="*/ 17 w 129"/>
                  <a:gd name="T15" fmla="*/ 113 h 338"/>
                  <a:gd name="T16" fmla="*/ 21 w 129"/>
                  <a:gd name="T17" fmla="*/ 125 h 338"/>
                  <a:gd name="T18" fmla="*/ 29 w 129"/>
                  <a:gd name="T19" fmla="*/ 85 h 338"/>
                  <a:gd name="T20" fmla="*/ 53 w 129"/>
                  <a:gd name="T21" fmla="*/ 145 h 338"/>
                  <a:gd name="T22" fmla="*/ 77 w 129"/>
                  <a:gd name="T23" fmla="*/ 89 h 338"/>
                  <a:gd name="T24" fmla="*/ 81 w 129"/>
                  <a:gd name="T25" fmla="*/ 269 h 338"/>
                  <a:gd name="T26" fmla="*/ 97 w 129"/>
                  <a:gd name="T27" fmla="*/ 257 h 338"/>
                  <a:gd name="T28" fmla="*/ 113 w 129"/>
                  <a:gd name="T29" fmla="*/ 113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9" h="338">
                    <a:moveTo>
                      <a:pt x="113" y="113"/>
                    </a:moveTo>
                    <a:cubicBezTo>
                      <a:pt x="112" y="140"/>
                      <a:pt x="105" y="301"/>
                      <a:pt x="101" y="313"/>
                    </a:cubicBezTo>
                    <a:cubicBezTo>
                      <a:pt x="98" y="322"/>
                      <a:pt x="82" y="316"/>
                      <a:pt x="73" y="317"/>
                    </a:cubicBezTo>
                    <a:cubicBezTo>
                      <a:pt x="20" y="335"/>
                      <a:pt x="18" y="338"/>
                      <a:pt x="9" y="293"/>
                    </a:cubicBezTo>
                    <a:cubicBezTo>
                      <a:pt x="27" y="266"/>
                      <a:pt x="9" y="300"/>
                      <a:pt x="9" y="257"/>
                    </a:cubicBezTo>
                    <a:cubicBezTo>
                      <a:pt x="9" y="249"/>
                      <a:pt x="17" y="233"/>
                      <a:pt x="17" y="233"/>
                    </a:cubicBezTo>
                    <a:cubicBezTo>
                      <a:pt x="0" y="182"/>
                      <a:pt x="1" y="0"/>
                      <a:pt x="21" y="81"/>
                    </a:cubicBezTo>
                    <a:cubicBezTo>
                      <a:pt x="20" y="92"/>
                      <a:pt x="17" y="102"/>
                      <a:pt x="17" y="113"/>
                    </a:cubicBezTo>
                    <a:cubicBezTo>
                      <a:pt x="17" y="117"/>
                      <a:pt x="19" y="129"/>
                      <a:pt x="21" y="125"/>
                    </a:cubicBezTo>
                    <a:cubicBezTo>
                      <a:pt x="26" y="113"/>
                      <a:pt x="29" y="85"/>
                      <a:pt x="29" y="85"/>
                    </a:cubicBezTo>
                    <a:cubicBezTo>
                      <a:pt x="54" y="93"/>
                      <a:pt x="45" y="122"/>
                      <a:pt x="53" y="145"/>
                    </a:cubicBezTo>
                    <a:cubicBezTo>
                      <a:pt x="57" y="113"/>
                      <a:pt x="53" y="105"/>
                      <a:pt x="77" y="89"/>
                    </a:cubicBezTo>
                    <a:cubicBezTo>
                      <a:pt x="83" y="148"/>
                      <a:pt x="129" y="196"/>
                      <a:pt x="81" y="269"/>
                    </a:cubicBezTo>
                    <a:cubicBezTo>
                      <a:pt x="89" y="292"/>
                      <a:pt x="89" y="269"/>
                      <a:pt x="97" y="257"/>
                    </a:cubicBezTo>
                    <a:cubicBezTo>
                      <a:pt x="99" y="209"/>
                      <a:pt x="70" y="135"/>
                      <a:pt x="113" y="113"/>
                    </a:cubicBezTo>
                    <a:close/>
                  </a:path>
                </a:pathLst>
              </a:custGeom>
              <a:solidFill>
                <a:srgbClr val="0000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294" name="Freeform 86"/>
              <p:cNvSpPr>
                <a:spLocks/>
              </p:cNvSpPr>
              <p:nvPr/>
            </p:nvSpPr>
            <p:spPr bwMode="auto">
              <a:xfrm>
                <a:off x="2644" y="4052"/>
                <a:ext cx="148" cy="228"/>
              </a:xfrm>
              <a:custGeom>
                <a:avLst/>
                <a:gdLst>
                  <a:gd name="T0" fmla="*/ 144 w 148"/>
                  <a:gd name="T1" fmla="*/ 112 h 228"/>
                  <a:gd name="T2" fmla="*/ 116 w 148"/>
                  <a:gd name="T3" fmla="*/ 80 h 228"/>
                  <a:gd name="T4" fmla="*/ 36 w 148"/>
                  <a:gd name="T5" fmla="*/ 24 h 228"/>
                  <a:gd name="T6" fmla="*/ 4 w 148"/>
                  <a:gd name="T7" fmla="*/ 0 h 228"/>
                  <a:gd name="T8" fmla="*/ 8 w 148"/>
                  <a:gd name="T9" fmla="*/ 228 h 228"/>
                  <a:gd name="T10" fmla="*/ 36 w 148"/>
                  <a:gd name="T11" fmla="*/ 228 h 228"/>
                  <a:gd name="T12" fmla="*/ 140 w 148"/>
                  <a:gd name="T13" fmla="*/ 224 h 228"/>
                  <a:gd name="T14" fmla="*/ 120 w 148"/>
                  <a:gd name="T15" fmla="*/ 156 h 228"/>
                  <a:gd name="T16" fmla="*/ 60 w 148"/>
                  <a:gd name="T17" fmla="*/ 120 h 228"/>
                  <a:gd name="T18" fmla="*/ 72 w 148"/>
                  <a:gd name="T19" fmla="*/ 128 h 228"/>
                  <a:gd name="T20" fmla="*/ 104 w 148"/>
                  <a:gd name="T21" fmla="*/ 136 h 228"/>
                  <a:gd name="T22" fmla="*/ 128 w 148"/>
                  <a:gd name="T23" fmla="*/ 156 h 228"/>
                  <a:gd name="T24" fmla="*/ 148 w 148"/>
                  <a:gd name="T25" fmla="*/ 180 h 228"/>
                  <a:gd name="T26" fmla="*/ 144 w 148"/>
                  <a:gd name="T27" fmla="*/ 112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48" h="228">
                    <a:moveTo>
                      <a:pt x="144" y="112"/>
                    </a:moveTo>
                    <a:cubicBezTo>
                      <a:pt x="139" y="96"/>
                      <a:pt x="130" y="89"/>
                      <a:pt x="116" y="80"/>
                    </a:cubicBezTo>
                    <a:cubicBezTo>
                      <a:pt x="96" y="50"/>
                      <a:pt x="70" y="35"/>
                      <a:pt x="36" y="24"/>
                    </a:cubicBezTo>
                    <a:cubicBezTo>
                      <a:pt x="26" y="10"/>
                      <a:pt x="18" y="9"/>
                      <a:pt x="4" y="0"/>
                    </a:cubicBezTo>
                    <a:cubicBezTo>
                      <a:pt x="17" y="75"/>
                      <a:pt x="0" y="152"/>
                      <a:pt x="8" y="228"/>
                    </a:cubicBezTo>
                    <a:cubicBezTo>
                      <a:pt x="37" y="218"/>
                      <a:pt x="1" y="228"/>
                      <a:pt x="36" y="228"/>
                    </a:cubicBezTo>
                    <a:cubicBezTo>
                      <a:pt x="71" y="228"/>
                      <a:pt x="105" y="225"/>
                      <a:pt x="140" y="224"/>
                    </a:cubicBezTo>
                    <a:cubicBezTo>
                      <a:pt x="134" y="206"/>
                      <a:pt x="134" y="170"/>
                      <a:pt x="120" y="156"/>
                    </a:cubicBezTo>
                    <a:cubicBezTo>
                      <a:pt x="103" y="139"/>
                      <a:pt x="80" y="133"/>
                      <a:pt x="60" y="120"/>
                    </a:cubicBezTo>
                    <a:cubicBezTo>
                      <a:pt x="60" y="120"/>
                      <a:pt x="67" y="126"/>
                      <a:pt x="72" y="128"/>
                    </a:cubicBezTo>
                    <a:cubicBezTo>
                      <a:pt x="82" y="132"/>
                      <a:pt x="94" y="133"/>
                      <a:pt x="104" y="136"/>
                    </a:cubicBezTo>
                    <a:cubicBezTo>
                      <a:pt x="114" y="151"/>
                      <a:pt x="109" y="162"/>
                      <a:pt x="128" y="156"/>
                    </a:cubicBezTo>
                    <a:cubicBezTo>
                      <a:pt x="130" y="171"/>
                      <a:pt x="129" y="208"/>
                      <a:pt x="148" y="180"/>
                    </a:cubicBezTo>
                    <a:cubicBezTo>
                      <a:pt x="135" y="142"/>
                      <a:pt x="139" y="164"/>
                      <a:pt x="144" y="11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 cmpd="sng">
                    <a:solidFill>
                      <a:srgbClr val="000000"/>
                    </a:solidFill>
                    <a:prstDash val="solid"/>
                    <a:round/>
                    <a:headEnd type="none" w="med" len="med"/>
                    <a:tailEnd type="none" w="med" len="med"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  <p:grpSp>
          <p:nvGrpSpPr>
            <p:cNvPr id="94295" name="Group 87"/>
            <p:cNvGrpSpPr>
              <a:grpSpLocks/>
            </p:cNvGrpSpPr>
            <p:nvPr/>
          </p:nvGrpSpPr>
          <p:grpSpPr bwMode="auto">
            <a:xfrm>
              <a:off x="96" y="1248"/>
              <a:ext cx="2208" cy="2832"/>
              <a:chOff x="144" y="1302"/>
              <a:chExt cx="1920" cy="2538"/>
            </a:xfrm>
          </p:grpSpPr>
          <p:grpSp>
            <p:nvGrpSpPr>
              <p:cNvPr id="94296" name="Group 88"/>
              <p:cNvGrpSpPr>
                <a:grpSpLocks/>
              </p:cNvGrpSpPr>
              <p:nvPr/>
            </p:nvGrpSpPr>
            <p:grpSpPr bwMode="auto">
              <a:xfrm flipH="1">
                <a:off x="144" y="1920"/>
                <a:ext cx="480" cy="352"/>
                <a:chOff x="5184" y="2496"/>
                <a:chExt cx="480" cy="352"/>
              </a:xfrm>
            </p:grpSpPr>
            <p:sp>
              <p:nvSpPr>
                <p:cNvPr id="94297" name="Freeform 89"/>
                <p:cNvSpPr>
                  <a:spLocks/>
                </p:cNvSpPr>
                <p:nvPr/>
              </p:nvSpPr>
              <p:spPr bwMode="auto">
                <a:xfrm>
                  <a:off x="5184" y="2496"/>
                  <a:ext cx="480" cy="352"/>
                </a:xfrm>
                <a:custGeom>
                  <a:avLst/>
                  <a:gdLst>
                    <a:gd name="T0" fmla="*/ 296 w 296"/>
                    <a:gd name="T1" fmla="*/ 8 h 304"/>
                    <a:gd name="T2" fmla="*/ 288 w 296"/>
                    <a:gd name="T3" fmla="*/ 160 h 304"/>
                    <a:gd name="T4" fmla="*/ 280 w 296"/>
                    <a:gd name="T5" fmla="*/ 192 h 304"/>
                    <a:gd name="T6" fmla="*/ 272 w 296"/>
                    <a:gd name="T7" fmla="*/ 168 h 304"/>
                    <a:gd name="T8" fmla="*/ 248 w 296"/>
                    <a:gd name="T9" fmla="*/ 160 h 304"/>
                    <a:gd name="T10" fmla="*/ 232 w 296"/>
                    <a:gd name="T11" fmla="*/ 160 h 304"/>
                    <a:gd name="T12" fmla="*/ 224 w 296"/>
                    <a:gd name="T13" fmla="*/ 184 h 304"/>
                    <a:gd name="T14" fmla="*/ 200 w 296"/>
                    <a:gd name="T15" fmla="*/ 248 h 304"/>
                    <a:gd name="T16" fmla="*/ 176 w 296"/>
                    <a:gd name="T17" fmla="*/ 232 h 304"/>
                    <a:gd name="T18" fmla="*/ 144 w 296"/>
                    <a:gd name="T19" fmla="*/ 304 h 304"/>
                    <a:gd name="T20" fmla="*/ 48 w 296"/>
                    <a:gd name="T21" fmla="*/ 208 h 304"/>
                    <a:gd name="T22" fmla="*/ 16 w 296"/>
                    <a:gd name="T23" fmla="*/ 240 h 304"/>
                    <a:gd name="T24" fmla="*/ 0 w 296"/>
                    <a:gd name="T25" fmla="*/ 192 h 304"/>
                    <a:gd name="T26" fmla="*/ 24 w 296"/>
                    <a:gd name="T27" fmla="*/ 192 h 304"/>
                    <a:gd name="T28" fmla="*/ 64 w 296"/>
                    <a:gd name="T29" fmla="*/ 184 h 304"/>
                    <a:gd name="T30" fmla="*/ 104 w 296"/>
                    <a:gd name="T31" fmla="*/ 64 h 304"/>
                    <a:gd name="T32" fmla="*/ 112 w 296"/>
                    <a:gd name="T33" fmla="*/ 136 h 304"/>
                    <a:gd name="T34" fmla="*/ 120 w 296"/>
                    <a:gd name="T35" fmla="*/ 176 h 304"/>
                    <a:gd name="T36" fmla="*/ 128 w 296"/>
                    <a:gd name="T37" fmla="*/ 144 h 304"/>
                    <a:gd name="T38" fmla="*/ 152 w 296"/>
                    <a:gd name="T39" fmla="*/ 88 h 304"/>
                    <a:gd name="T40" fmla="*/ 160 w 296"/>
                    <a:gd name="T41" fmla="*/ 112 h 304"/>
                    <a:gd name="T42" fmla="*/ 152 w 296"/>
                    <a:gd name="T43" fmla="*/ 192 h 304"/>
                    <a:gd name="T44" fmla="*/ 168 w 296"/>
                    <a:gd name="T45" fmla="*/ 168 h 304"/>
                    <a:gd name="T46" fmla="*/ 176 w 296"/>
                    <a:gd name="T47" fmla="*/ 144 h 304"/>
                    <a:gd name="T48" fmla="*/ 216 w 296"/>
                    <a:gd name="T49" fmla="*/ 40 h 304"/>
                    <a:gd name="T50" fmla="*/ 200 w 296"/>
                    <a:gd name="T51" fmla="*/ 16 h 304"/>
                    <a:gd name="T52" fmla="*/ 208 w 296"/>
                    <a:gd name="T53" fmla="*/ 48 h 304"/>
                    <a:gd name="T54" fmla="*/ 232 w 296"/>
                    <a:gd name="T55" fmla="*/ 56 h 304"/>
                    <a:gd name="T56" fmla="*/ 272 w 296"/>
                    <a:gd name="T57" fmla="*/ 0 h 304"/>
                    <a:gd name="T58" fmla="*/ 296 w 296"/>
                    <a:gd name="T59" fmla="*/ 8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96" h="304">
                      <a:moveTo>
                        <a:pt x="296" y="8"/>
                      </a:moveTo>
                      <a:cubicBezTo>
                        <a:pt x="293" y="59"/>
                        <a:pt x="292" y="109"/>
                        <a:pt x="288" y="160"/>
                      </a:cubicBezTo>
                      <a:cubicBezTo>
                        <a:pt x="287" y="171"/>
                        <a:pt x="290" y="187"/>
                        <a:pt x="280" y="192"/>
                      </a:cubicBezTo>
                      <a:cubicBezTo>
                        <a:pt x="272" y="196"/>
                        <a:pt x="278" y="174"/>
                        <a:pt x="272" y="168"/>
                      </a:cubicBezTo>
                      <a:cubicBezTo>
                        <a:pt x="266" y="162"/>
                        <a:pt x="256" y="163"/>
                        <a:pt x="248" y="160"/>
                      </a:cubicBezTo>
                      <a:cubicBezTo>
                        <a:pt x="227" y="224"/>
                        <a:pt x="253" y="160"/>
                        <a:pt x="232" y="160"/>
                      </a:cubicBezTo>
                      <a:cubicBezTo>
                        <a:pt x="224" y="160"/>
                        <a:pt x="226" y="176"/>
                        <a:pt x="224" y="184"/>
                      </a:cubicBezTo>
                      <a:cubicBezTo>
                        <a:pt x="209" y="235"/>
                        <a:pt x="225" y="198"/>
                        <a:pt x="200" y="248"/>
                      </a:cubicBezTo>
                      <a:cubicBezTo>
                        <a:pt x="192" y="243"/>
                        <a:pt x="185" y="230"/>
                        <a:pt x="176" y="232"/>
                      </a:cubicBezTo>
                      <a:cubicBezTo>
                        <a:pt x="150" y="237"/>
                        <a:pt x="144" y="304"/>
                        <a:pt x="144" y="304"/>
                      </a:cubicBezTo>
                      <a:cubicBezTo>
                        <a:pt x="127" y="252"/>
                        <a:pt x="100" y="225"/>
                        <a:pt x="48" y="208"/>
                      </a:cubicBezTo>
                      <a:cubicBezTo>
                        <a:pt x="43" y="222"/>
                        <a:pt x="36" y="260"/>
                        <a:pt x="16" y="240"/>
                      </a:cubicBezTo>
                      <a:cubicBezTo>
                        <a:pt x="4" y="228"/>
                        <a:pt x="0" y="192"/>
                        <a:pt x="0" y="192"/>
                      </a:cubicBezTo>
                      <a:cubicBezTo>
                        <a:pt x="14" y="82"/>
                        <a:pt x="14" y="140"/>
                        <a:pt x="24" y="192"/>
                      </a:cubicBezTo>
                      <a:cubicBezTo>
                        <a:pt x="52" y="149"/>
                        <a:pt x="37" y="116"/>
                        <a:pt x="64" y="184"/>
                      </a:cubicBezTo>
                      <a:cubicBezTo>
                        <a:pt x="71" y="138"/>
                        <a:pt x="64" y="91"/>
                        <a:pt x="104" y="64"/>
                      </a:cubicBezTo>
                      <a:cubicBezTo>
                        <a:pt x="107" y="88"/>
                        <a:pt x="109" y="112"/>
                        <a:pt x="112" y="136"/>
                      </a:cubicBezTo>
                      <a:cubicBezTo>
                        <a:pt x="114" y="149"/>
                        <a:pt x="108" y="170"/>
                        <a:pt x="120" y="176"/>
                      </a:cubicBezTo>
                      <a:cubicBezTo>
                        <a:pt x="130" y="181"/>
                        <a:pt x="125" y="155"/>
                        <a:pt x="128" y="144"/>
                      </a:cubicBezTo>
                      <a:cubicBezTo>
                        <a:pt x="136" y="117"/>
                        <a:pt x="138" y="116"/>
                        <a:pt x="152" y="88"/>
                      </a:cubicBezTo>
                      <a:cubicBezTo>
                        <a:pt x="155" y="96"/>
                        <a:pt x="160" y="104"/>
                        <a:pt x="160" y="112"/>
                      </a:cubicBezTo>
                      <a:cubicBezTo>
                        <a:pt x="160" y="139"/>
                        <a:pt x="148" y="165"/>
                        <a:pt x="152" y="192"/>
                      </a:cubicBezTo>
                      <a:cubicBezTo>
                        <a:pt x="153" y="202"/>
                        <a:pt x="164" y="177"/>
                        <a:pt x="168" y="168"/>
                      </a:cubicBezTo>
                      <a:cubicBezTo>
                        <a:pt x="172" y="160"/>
                        <a:pt x="174" y="152"/>
                        <a:pt x="176" y="144"/>
                      </a:cubicBezTo>
                      <a:cubicBezTo>
                        <a:pt x="188" y="102"/>
                        <a:pt x="184" y="72"/>
                        <a:pt x="216" y="40"/>
                      </a:cubicBezTo>
                      <a:cubicBezTo>
                        <a:pt x="211" y="32"/>
                        <a:pt x="207" y="9"/>
                        <a:pt x="200" y="16"/>
                      </a:cubicBezTo>
                      <a:cubicBezTo>
                        <a:pt x="192" y="24"/>
                        <a:pt x="201" y="39"/>
                        <a:pt x="208" y="48"/>
                      </a:cubicBezTo>
                      <a:cubicBezTo>
                        <a:pt x="213" y="55"/>
                        <a:pt x="224" y="53"/>
                        <a:pt x="232" y="56"/>
                      </a:cubicBezTo>
                      <a:cubicBezTo>
                        <a:pt x="251" y="0"/>
                        <a:pt x="232" y="13"/>
                        <a:pt x="272" y="0"/>
                      </a:cubicBezTo>
                      <a:cubicBezTo>
                        <a:pt x="282" y="31"/>
                        <a:pt x="274" y="30"/>
                        <a:pt x="296" y="8"/>
                      </a:cubicBezTo>
                      <a:close/>
                    </a:path>
                  </a:pathLst>
                </a:custGeom>
                <a:solidFill>
                  <a:srgbClr val="008000"/>
                </a:solidFill>
                <a:ln>
                  <a:noFill/>
                </a:ln>
                <a:effectLst>
                  <a:outerShdw dist="35921" dir="2700000" algn="ctr" rotWithShape="0">
                    <a:schemeClr val="tx1"/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298" name="Freeform 90"/>
                <p:cNvSpPr>
                  <a:spLocks/>
                </p:cNvSpPr>
                <p:nvPr/>
              </p:nvSpPr>
              <p:spPr bwMode="auto">
                <a:xfrm>
                  <a:off x="5232" y="2544"/>
                  <a:ext cx="384" cy="288"/>
                </a:xfrm>
                <a:custGeom>
                  <a:avLst/>
                  <a:gdLst>
                    <a:gd name="T0" fmla="*/ 296 w 296"/>
                    <a:gd name="T1" fmla="*/ 8 h 304"/>
                    <a:gd name="T2" fmla="*/ 288 w 296"/>
                    <a:gd name="T3" fmla="*/ 160 h 304"/>
                    <a:gd name="T4" fmla="*/ 280 w 296"/>
                    <a:gd name="T5" fmla="*/ 192 h 304"/>
                    <a:gd name="T6" fmla="*/ 272 w 296"/>
                    <a:gd name="T7" fmla="*/ 168 h 304"/>
                    <a:gd name="T8" fmla="*/ 248 w 296"/>
                    <a:gd name="T9" fmla="*/ 160 h 304"/>
                    <a:gd name="T10" fmla="*/ 232 w 296"/>
                    <a:gd name="T11" fmla="*/ 160 h 304"/>
                    <a:gd name="T12" fmla="*/ 224 w 296"/>
                    <a:gd name="T13" fmla="*/ 184 h 304"/>
                    <a:gd name="T14" fmla="*/ 200 w 296"/>
                    <a:gd name="T15" fmla="*/ 248 h 304"/>
                    <a:gd name="T16" fmla="*/ 176 w 296"/>
                    <a:gd name="T17" fmla="*/ 232 h 304"/>
                    <a:gd name="T18" fmla="*/ 144 w 296"/>
                    <a:gd name="T19" fmla="*/ 304 h 304"/>
                    <a:gd name="T20" fmla="*/ 48 w 296"/>
                    <a:gd name="T21" fmla="*/ 208 h 304"/>
                    <a:gd name="T22" fmla="*/ 16 w 296"/>
                    <a:gd name="T23" fmla="*/ 240 h 304"/>
                    <a:gd name="T24" fmla="*/ 0 w 296"/>
                    <a:gd name="T25" fmla="*/ 192 h 304"/>
                    <a:gd name="T26" fmla="*/ 24 w 296"/>
                    <a:gd name="T27" fmla="*/ 192 h 304"/>
                    <a:gd name="T28" fmla="*/ 64 w 296"/>
                    <a:gd name="T29" fmla="*/ 184 h 304"/>
                    <a:gd name="T30" fmla="*/ 104 w 296"/>
                    <a:gd name="T31" fmla="*/ 64 h 304"/>
                    <a:gd name="T32" fmla="*/ 112 w 296"/>
                    <a:gd name="T33" fmla="*/ 136 h 304"/>
                    <a:gd name="T34" fmla="*/ 120 w 296"/>
                    <a:gd name="T35" fmla="*/ 176 h 304"/>
                    <a:gd name="T36" fmla="*/ 128 w 296"/>
                    <a:gd name="T37" fmla="*/ 144 h 304"/>
                    <a:gd name="T38" fmla="*/ 152 w 296"/>
                    <a:gd name="T39" fmla="*/ 88 h 304"/>
                    <a:gd name="T40" fmla="*/ 160 w 296"/>
                    <a:gd name="T41" fmla="*/ 112 h 304"/>
                    <a:gd name="T42" fmla="*/ 152 w 296"/>
                    <a:gd name="T43" fmla="*/ 192 h 304"/>
                    <a:gd name="T44" fmla="*/ 168 w 296"/>
                    <a:gd name="T45" fmla="*/ 168 h 304"/>
                    <a:gd name="T46" fmla="*/ 176 w 296"/>
                    <a:gd name="T47" fmla="*/ 144 h 304"/>
                    <a:gd name="T48" fmla="*/ 216 w 296"/>
                    <a:gd name="T49" fmla="*/ 40 h 304"/>
                    <a:gd name="T50" fmla="*/ 200 w 296"/>
                    <a:gd name="T51" fmla="*/ 16 h 304"/>
                    <a:gd name="T52" fmla="*/ 208 w 296"/>
                    <a:gd name="T53" fmla="*/ 48 h 304"/>
                    <a:gd name="T54" fmla="*/ 232 w 296"/>
                    <a:gd name="T55" fmla="*/ 56 h 304"/>
                    <a:gd name="T56" fmla="*/ 272 w 296"/>
                    <a:gd name="T57" fmla="*/ 0 h 304"/>
                    <a:gd name="T58" fmla="*/ 296 w 296"/>
                    <a:gd name="T59" fmla="*/ 8 h 3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96" h="304">
                      <a:moveTo>
                        <a:pt x="296" y="8"/>
                      </a:moveTo>
                      <a:cubicBezTo>
                        <a:pt x="293" y="59"/>
                        <a:pt x="292" y="109"/>
                        <a:pt x="288" y="160"/>
                      </a:cubicBezTo>
                      <a:cubicBezTo>
                        <a:pt x="287" y="171"/>
                        <a:pt x="290" y="187"/>
                        <a:pt x="280" y="192"/>
                      </a:cubicBezTo>
                      <a:cubicBezTo>
                        <a:pt x="272" y="196"/>
                        <a:pt x="278" y="174"/>
                        <a:pt x="272" y="168"/>
                      </a:cubicBezTo>
                      <a:cubicBezTo>
                        <a:pt x="266" y="162"/>
                        <a:pt x="256" y="163"/>
                        <a:pt x="248" y="160"/>
                      </a:cubicBezTo>
                      <a:cubicBezTo>
                        <a:pt x="227" y="224"/>
                        <a:pt x="253" y="160"/>
                        <a:pt x="232" y="160"/>
                      </a:cubicBezTo>
                      <a:cubicBezTo>
                        <a:pt x="224" y="160"/>
                        <a:pt x="226" y="176"/>
                        <a:pt x="224" y="184"/>
                      </a:cubicBezTo>
                      <a:cubicBezTo>
                        <a:pt x="209" y="235"/>
                        <a:pt x="225" y="198"/>
                        <a:pt x="200" y="248"/>
                      </a:cubicBezTo>
                      <a:cubicBezTo>
                        <a:pt x="192" y="243"/>
                        <a:pt x="185" y="230"/>
                        <a:pt x="176" y="232"/>
                      </a:cubicBezTo>
                      <a:cubicBezTo>
                        <a:pt x="150" y="237"/>
                        <a:pt x="144" y="304"/>
                        <a:pt x="144" y="304"/>
                      </a:cubicBezTo>
                      <a:cubicBezTo>
                        <a:pt x="127" y="252"/>
                        <a:pt x="100" y="225"/>
                        <a:pt x="48" y="208"/>
                      </a:cubicBezTo>
                      <a:cubicBezTo>
                        <a:pt x="43" y="222"/>
                        <a:pt x="36" y="260"/>
                        <a:pt x="16" y="240"/>
                      </a:cubicBezTo>
                      <a:cubicBezTo>
                        <a:pt x="4" y="228"/>
                        <a:pt x="0" y="192"/>
                        <a:pt x="0" y="192"/>
                      </a:cubicBezTo>
                      <a:cubicBezTo>
                        <a:pt x="14" y="82"/>
                        <a:pt x="14" y="140"/>
                        <a:pt x="24" y="192"/>
                      </a:cubicBezTo>
                      <a:cubicBezTo>
                        <a:pt x="52" y="149"/>
                        <a:pt x="37" y="116"/>
                        <a:pt x="64" y="184"/>
                      </a:cubicBezTo>
                      <a:cubicBezTo>
                        <a:pt x="71" y="138"/>
                        <a:pt x="64" y="91"/>
                        <a:pt x="104" y="64"/>
                      </a:cubicBezTo>
                      <a:cubicBezTo>
                        <a:pt x="107" y="88"/>
                        <a:pt x="109" y="112"/>
                        <a:pt x="112" y="136"/>
                      </a:cubicBezTo>
                      <a:cubicBezTo>
                        <a:pt x="114" y="149"/>
                        <a:pt x="108" y="170"/>
                        <a:pt x="120" y="176"/>
                      </a:cubicBezTo>
                      <a:cubicBezTo>
                        <a:pt x="130" y="181"/>
                        <a:pt x="125" y="155"/>
                        <a:pt x="128" y="144"/>
                      </a:cubicBezTo>
                      <a:cubicBezTo>
                        <a:pt x="136" y="117"/>
                        <a:pt x="138" y="116"/>
                        <a:pt x="152" y="88"/>
                      </a:cubicBezTo>
                      <a:cubicBezTo>
                        <a:pt x="155" y="96"/>
                        <a:pt x="160" y="104"/>
                        <a:pt x="160" y="112"/>
                      </a:cubicBezTo>
                      <a:cubicBezTo>
                        <a:pt x="160" y="139"/>
                        <a:pt x="148" y="165"/>
                        <a:pt x="152" y="192"/>
                      </a:cubicBezTo>
                      <a:cubicBezTo>
                        <a:pt x="153" y="202"/>
                        <a:pt x="164" y="177"/>
                        <a:pt x="168" y="168"/>
                      </a:cubicBezTo>
                      <a:cubicBezTo>
                        <a:pt x="172" y="160"/>
                        <a:pt x="174" y="152"/>
                        <a:pt x="176" y="144"/>
                      </a:cubicBezTo>
                      <a:cubicBezTo>
                        <a:pt x="188" y="102"/>
                        <a:pt x="184" y="72"/>
                        <a:pt x="216" y="40"/>
                      </a:cubicBezTo>
                      <a:cubicBezTo>
                        <a:pt x="211" y="32"/>
                        <a:pt x="207" y="9"/>
                        <a:pt x="200" y="16"/>
                      </a:cubicBezTo>
                      <a:cubicBezTo>
                        <a:pt x="192" y="24"/>
                        <a:pt x="201" y="39"/>
                        <a:pt x="208" y="48"/>
                      </a:cubicBezTo>
                      <a:cubicBezTo>
                        <a:pt x="213" y="55"/>
                        <a:pt x="224" y="53"/>
                        <a:pt x="232" y="56"/>
                      </a:cubicBezTo>
                      <a:cubicBezTo>
                        <a:pt x="251" y="0"/>
                        <a:pt x="232" y="13"/>
                        <a:pt x="272" y="0"/>
                      </a:cubicBezTo>
                      <a:cubicBezTo>
                        <a:pt x="282" y="31"/>
                        <a:pt x="274" y="30"/>
                        <a:pt x="296" y="8"/>
                      </a:cubicBezTo>
                      <a:close/>
                    </a:path>
                  </a:pathLst>
                </a:custGeom>
                <a:solidFill>
                  <a:srgbClr val="339966"/>
                </a:solidFill>
                <a:ln>
                  <a:noFill/>
                </a:ln>
                <a:effectLst>
                  <a:outerShdw dist="35921" dir="2700000" algn="ctr" rotWithShape="0">
                    <a:schemeClr val="tx1"/>
                  </a:outerShdw>
                </a:effectLst>
                <a:extLst>
                  <a:ext uri="{91240B29-F687-4F45-9708-019B960494DF}">
                    <a14:hiddenLine xmlns:a14="http://schemas.microsoft.com/office/drawing/2010/main"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14:hiddenLine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94299" name="Group 91"/>
              <p:cNvGrpSpPr>
                <a:grpSpLocks/>
              </p:cNvGrpSpPr>
              <p:nvPr/>
            </p:nvGrpSpPr>
            <p:grpSpPr bwMode="auto">
              <a:xfrm flipH="1">
                <a:off x="1120" y="3059"/>
                <a:ext cx="494" cy="781"/>
                <a:chOff x="4266" y="2979"/>
                <a:chExt cx="680" cy="1149"/>
              </a:xfrm>
            </p:grpSpPr>
            <p:sp>
              <p:nvSpPr>
                <p:cNvPr id="94300" name="Freeform 92"/>
                <p:cNvSpPr>
                  <a:spLocks/>
                </p:cNvSpPr>
                <p:nvPr/>
              </p:nvSpPr>
              <p:spPr bwMode="auto">
                <a:xfrm flipH="1">
                  <a:off x="4293" y="2979"/>
                  <a:ext cx="427" cy="967"/>
                </a:xfrm>
                <a:custGeom>
                  <a:avLst/>
                  <a:gdLst>
                    <a:gd name="T0" fmla="*/ 236 w 481"/>
                    <a:gd name="T1" fmla="*/ 797 h 1004"/>
                    <a:gd name="T2" fmla="*/ 311 w 481"/>
                    <a:gd name="T3" fmla="*/ 844 h 1004"/>
                    <a:gd name="T4" fmla="*/ 346 w 481"/>
                    <a:gd name="T5" fmla="*/ 866 h 1004"/>
                    <a:gd name="T6" fmla="*/ 375 w 481"/>
                    <a:gd name="T7" fmla="*/ 881 h 1004"/>
                    <a:gd name="T8" fmla="*/ 422 w 481"/>
                    <a:gd name="T9" fmla="*/ 912 h 1004"/>
                    <a:gd name="T10" fmla="*/ 443 w 481"/>
                    <a:gd name="T11" fmla="*/ 923 h 1004"/>
                    <a:gd name="T12" fmla="*/ 474 w 481"/>
                    <a:gd name="T13" fmla="*/ 950 h 1004"/>
                    <a:gd name="T14" fmla="*/ 481 w 481"/>
                    <a:gd name="T15" fmla="*/ 995 h 1004"/>
                    <a:gd name="T16" fmla="*/ 394 w 481"/>
                    <a:gd name="T17" fmla="*/ 1003 h 1004"/>
                    <a:gd name="T18" fmla="*/ 304 w 481"/>
                    <a:gd name="T19" fmla="*/ 992 h 1004"/>
                    <a:gd name="T20" fmla="*/ 238 w 481"/>
                    <a:gd name="T21" fmla="*/ 981 h 1004"/>
                    <a:gd name="T22" fmla="*/ 169 w 481"/>
                    <a:gd name="T23" fmla="*/ 939 h 1004"/>
                    <a:gd name="T24" fmla="*/ 47 w 481"/>
                    <a:gd name="T25" fmla="*/ 863 h 1004"/>
                    <a:gd name="T26" fmla="*/ 6 w 481"/>
                    <a:gd name="T27" fmla="*/ 837 h 1004"/>
                    <a:gd name="T28" fmla="*/ 6 w 481"/>
                    <a:gd name="T29" fmla="*/ 810 h 1004"/>
                    <a:gd name="T30" fmla="*/ 28 w 481"/>
                    <a:gd name="T31" fmla="*/ 772 h 1004"/>
                    <a:gd name="T32" fmla="*/ 61 w 481"/>
                    <a:gd name="T33" fmla="*/ 750 h 1004"/>
                    <a:gd name="T34" fmla="*/ 99 w 481"/>
                    <a:gd name="T35" fmla="*/ 657 h 1004"/>
                    <a:gd name="T36" fmla="*/ 116 w 481"/>
                    <a:gd name="T37" fmla="*/ 517 h 1004"/>
                    <a:gd name="T38" fmla="*/ 134 w 481"/>
                    <a:gd name="T39" fmla="*/ 360 h 1004"/>
                    <a:gd name="T40" fmla="*/ 91 w 481"/>
                    <a:gd name="T41" fmla="*/ 200 h 1004"/>
                    <a:gd name="T42" fmla="*/ 67 w 481"/>
                    <a:gd name="T43" fmla="*/ 80 h 1004"/>
                    <a:gd name="T44" fmla="*/ 171 w 481"/>
                    <a:gd name="T45" fmla="*/ 8 h 1004"/>
                    <a:gd name="T46" fmla="*/ 303 w 481"/>
                    <a:gd name="T47" fmla="*/ 180 h 1004"/>
                    <a:gd name="T48" fmla="*/ 318 w 481"/>
                    <a:gd name="T49" fmla="*/ 206 h 1004"/>
                    <a:gd name="T50" fmla="*/ 326 w 481"/>
                    <a:gd name="T51" fmla="*/ 242 h 1004"/>
                    <a:gd name="T52" fmla="*/ 311 w 481"/>
                    <a:gd name="T53" fmla="*/ 317 h 1004"/>
                    <a:gd name="T54" fmla="*/ 269 w 481"/>
                    <a:gd name="T55" fmla="*/ 435 h 1004"/>
                    <a:gd name="T56" fmla="*/ 221 w 481"/>
                    <a:gd name="T57" fmla="*/ 561 h 1004"/>
                    <a:gd name="T58" fmla="*/ 207 w 481"/>
                    <a:gd name="T59" fmla="*/ 608 h 1004"/>
                    <a:gd name="T60" fmla="*/ 198 w 481"/>
                    <a:gd name="T61" fmla="*/ 648 h 1004"/>
                    <a:gd name="T62" fmla="*/ 181 w 481"/>
                    <a:gd name="T63" fmla="*/ 686 h 1004"/>
                    <a:gd name="T64" fmla="*/ 155 w 481"/>
                    <a:gd name="T65" fmla="*/ 740 h 1004"/>
                    <a:gd name="T66" fmla="*/ 265 w 481"/>
                    <a:gd name="T67" fmla="*/ 815 h 10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81" h="1004">
                      <a:moveTo>
                        <a:pt x="236" y="797"/>
                      </a:moveTo>
                      <a:cubicBezTo>
                        <a:pt x="252" y="810"/>
                        <a:pt x="299" y="833"/>
                        <a:pt x="311" y="844"/>
                      </a:cubicBezTo>
                      <a:cubicBezTo>
                        <a:pt x="326" y="856"/>
                        <a:pt x="338" y="860"/>
                        <a:pt x="346" y="866"/>
                      </a:cubicBezTo>
                      <a:cubicBezTo>
                        <a:pt x="357" y="872"/>
                        <a:pt x="369" y="878"/>
                        <a:pt x="375" y="881"/>
                      </a:cubicBezTo>
                      <a:cubicBezTo>
                        <a:pt x="387" y="889"/>
                        <a:pt x="411" y="905"/>
                        <a:pt x="422" y="912"/>
                      </a:cubicBezTo>
                      <a:cubicBezTo>
                        <a:pt x="430" y="915"/>
                        <a:pt x="436" y="921"/>
                        <a:pt x="443" y="923"/>
                      </a:cubicBezTo>
                      <a:cubicBezTo>
                        <a:pt x="451" y="932"/>
                        <a:pt x="467" y="938"/>
                        <a:pt x="474" y="950"/>
                      </a:cubicBezTo>
                      <a:cubicBezTo>
                        <a:pt x="480" y="962"/>
                        <a:pt x="480" y="985"/>
                        <a:pt x="481" y="995"/>
                      </a:cubicBezTo>
                      <a:cubicBezTo>
                        <a:pt x="468" y="1003"/>
                        <a:pt x="423" y="1004"/>
                        <a:pt x="394" y="1003"/>
                      </a:cubicBezTo>
                      <a:cubicBezTo>
                        <a:pt x="364" y="1003"/>
                        <a:pt x="330" y="996"/>
                        <a:pt x="304" y="992"/>
                      </a:cubicBezTo>
                      <a:cubicBezTo>
                        <a:pt x="297" y="992"/>
                        <a:pt x="244" y="983"/>
                        <a:pt x="238" y="981"/>
                      </a:cubicBezTo>
                      <a:cubicBezTo>
                        <a:pt x="217" y="972"/>
                        <a:pt x="181" y="948"/>
                        <a:pt x="169" y="939"/>
                      </a:cubicBezTo>
                      <a:cubicBezTo>
                        <a:pt x="138" y="920"/>
                        <a:pt x="74" y="881"/>
                        <a:pt x="47" y="863"/>
                      </a:cubicBezTo>
                      <a:cubicBezTo>
                        <a:pt x="27" y="850"/>
                        <a:pt x="13" y="846"/>
                        <a:pt x="6" y="837"/>
                      </a:cubicBezTo>
                      <a:cubicBezTo>
                        <a:pt x="0" y="828"/>
                        <a:pt x="3" y="821"/>
                        <a:pt x="6" y="810"/>
                      </a:cubicBezTo>
                      <a:cubicBezTo>
                        <a:pt x="21" y="801"/>
                        <a:pt x="15" y="783"/>
                        <a:pt x="28" y="772"/>
                      </a:cubicBezTo>
                      <a:cubicBezTo>
                        <a:pt x="37" y="762"/>
                        <a:pt x="42" y="770"/>
                        <a:pt x="61" y="750"/>
                      </a:cubicBezTo>
                      <a:cubicBezTo>
                        <a:pt x="76" y="733"/>
                        <a:pt x="85" y="687"/>
                        <a:pt x="99" y="657"/>
                      </a:cubicBezTo>
                      <a:cubicBezTo>
                        <a:pt x="105" y="638"/>
                        <a:pt x="110" y="566"/>
                        <a:pt x="116" y="517"/>
                      </a:cubicBezTo>
                      <a:cubicBezTo>
                        <a:pt x="122" y="468"/>
                        <a:pt x="138" y="413"/>
                        <a:pt x="134" y="360"/>
                      </a:cubicBezTo>
                      <a:cubicBezTo>
                        <a:pt x="131" y="325"/>
                        <a:pt x="102" y="247"/>
                        <a:pt x="91" y="200"/>
                      </a:cubicBezTo>
                      <a:cubicBezTo>
                        <a:pt x="84" y="189"/>
                        <a:pt x="47" y="106"/>
                        <a:pt x="67" y="80"/>
                      </a:cubicBezTo>
                      <a:cubicBezTo>
                        <a:pt x="80" y="61"/>
                        <a:pt x="142" y="12"/>
                        <a:pt x="171" y="8"/>
                      </a:cubicBezTo>
                      <a:cubicBezTo>
                        <a:pt x="196" y="0"/>
                        <a:pt x="278" y="147"/>
                        <a:pt x="303" y="180"/>
                      </a:cubicBezTo>
                      <a:cubicBezTo>
                        <a:pt x="328" y="213"/>
                        <a:pt x="315" y="196"/>
                        <a:pt x="318" y="206"/>
                      </a:cubicBezTo>
                      <a:cubicBezTo>
                        <a:pt x="320" y="216"/>
                        <a:pt x="328" y="223"/>
                        <a:pt x="326" y="242"/>
                      </a:cubicBezTo>
                      <a:cubicBezTo>
                        <a:pt x="325" y="260"/>
                        <a:pt x="320" y="285"/>
                        <a:pt x="311" y="317"/>
                      </a:cubicBezTo>
                      <a:cubicBezTo>
                        <a:pt x="302" y="349"/>
                        <a:pt x="283" y="394"/>
                        <a:pt x="269" y="435"/>
                      </a:cubicBezTo>
                      <a:cubicBezTo>
                        <a:pt x="257" y="472"/>
                        <a:pt x="233" y="531"/>
                        <a:pt x="221" y="561"/>
                      </a:cubicBezTo>
                      <a:cubicBezTo>
                        <a:pt x="217" y="577"/>
                        <a:pt x="215" y="594"/>
                        <a:pt x="207" y="608"/>
                      </a:cubicBezTo>
                      <a:cubicBezTo>
                        <a:pt x="202" y="617"/>
                        <a:pt x="202" y="638"/>
                        <a:pt x="198" y="648"/>
                      </a:cubicBezTo>
                      <a:cubicBezTo>
                        <a:pt x="194" y="662"/>
                        <a:pt x="179" y="670"/>
                        <a:pt x="181" y="686"/>
                      </a:cubicBezTo>
                      <a:cubicBezTo>
                        <a:pt x="182" y="699"/>
                        <a:pt x="142" y="722"/>
                        <a:pt x="155" y="740"/>
                      </a:cubicBezTo>
                      <a:cubicBezTo>
                        <a:pt x="169" y="762"/>
                        <a:pt x="244" y="804"/>
                        <a:pt x="265" y="815"/>
                      </a:cubicBezTo>
                    </a:path>
                  </a:pathLst>
                </a:custGeom>
                <a:solidFill>
                  <a:srgbClr val="FAB460"/>
                </a:solid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301" name="Freeform 93"/>
                <p:cNvSpPr>
                  <a:spLocks/>
                </p:cNvSpPr>
                <p:nvPr/>
              </p:nvSpPr>
              <p:spPr bwMode="auto">
                <a:xfrm flipH="1">
                  <a:off x="4473" y="3698"/>
                  <a:ext cx="197" cy="163"/>
                </a:xfrm>
                <a:custGeom>
                  <a:avLst/>
                  <a:gdLst>
                    <a:gd name="T0" fmla="*/ 155 w 376"/>
                    <a:gd name="T1" fmla="*/ 0 h 307"/>
                    <a:gd name="T2" fmla="*/ 148 w 376"/>
                    <a:gd name="T3" fmla="*/ 39 h 307"/>
                    <a:gd name="T4" fmla="*/ 136 w 376"/>
                    <a:gd name="T5" fmla="*/ 71 h 307"/>
                    <a:gd name="T6" fmla="*/ 104 w 376"/>
                    <a:gd name="T7" fmla="*/ 95 h 307"/>
                    <a:gd name="T8" fmla="*/ 116 w 376"/>
                    <a:gd name="T9" fmla="*/ 107 h 307"/>
                    <a:gd name="T10" fmla="*/ 128 w 376"/>
                    <a:gd name="T11" fmla="*/ 123 h 307"/>
                    <a:gd name="T12" fmla="*/ 116 w 376"/>
                    <a:gd name="T13" fmla="*/ 131 h 307"/>
                    <a:gd name="T14" fmla="*/ 96 w 376"/>
                    <a:gd name="T15" fmla="*/ 135 h 307"/>
                    <a:gd name="T16" fmla="*/ 144 w 376"/>
                    <a:gd name="T17" fmla="*/ 195 h 307"/>
                    <a:gd name="T18" fmla="*/ 120 w 376"/>
                    <a:gd name="T19" fmla="*/ 203 h 307"/>
                    <a:gd name="T20" fmla="*/ 136 w 376"/>
                    <a:gd name="T21" fmla="*/ 215 h 307"/>
                    <a:gd name="T22" fmla="*/ 148 w 376"/>
                    <a:gd name="T23" fmla="*/ 219 h 307"/>
                    <a:gd name="T24" fmla="*/ 172 w 376"/>
                    <a:gd name="T25" fmla="*/ 235 h 307"/>
                    <a:gd name="T26" fmla="*/ 184 w 376"/>
                    <a:gd name="T27" fmla="*/ 243 h 307"/>
                    <a:gd name="T28" fmla="*/ 208 w 376"/>
                    <a:gd name="T29" fmla="*/ 279 h 307"/>
                    <a:gd name="T30" fmla="*/ 220 w 376"/>
                    <a:gd name="T31" fmla="*/ 287 h 307"/>
                    <a:gd name="T32" fmla="*/ 168 w 376"/>
                    <a:gd name="T33" fmla="*/ 283 h 307"/>
                    <a:gd name="T34" fmla="*/ 124 w 376"/>
                    <a:gd name="T35" fmla="*/ 239 h 307"/>
                    <a:gd name="T36" fmla="*/ 100 w 376"/>
                    <a:gd name="T37" fmla="*/ 227 h 307"/>
                    <a:gd name="T38" fmla="*/ 68 w 376"/>
                    <a:gd name="T39" fmla="*/ 199 h 307"/>
                    <a:gd name="T40" fmla="*/ 44 w 376"/>
                    <a:gd name="T41" fmla="*/ 183 h 307"/>
                    <a:gd name="T42" fmla="*/ 0 w 376"/>
                    <a:gd name="T43" fmla="*/ 147 h 307"/>
                    <a:gd name="T44" fmla="*/ 40 w 376"/>
                    <a:gd name="T45" fmla="*/ 187 h 307"/>
                    <a:gd name="T46" fmla="*/ 52 w 376"/>
                    <a:gd name="T47" fmla="*/ 195 h 307"/>
                    <a:gd name="T48" fmla="*/ 88 w 376"/>
                    <a:gd name="T49" fmla="*/ 219 h 307"/>
                    <a:gd name="T50" fmla="*/ 184 w 376"/>
                    <a:gd name="T51" fmla="*/ 283 h 307"/>
                    <a:gd name="T52" fmla="*/ 208 w 376"/>
                    <a:gd name="T53" fmla="*/ 291 h 307"/>
                    <a:gd name="T54" fmla="*/ 232 w 376"/>
                    <a:gd name="T55" fmla="*/ 307 h 307"/>
                    <a:gd name="T56" fmla="*/ 272 w 376"/>
                    <a:gd name="T57" fmla="*/ 287 h 307"/>
                    <a:gd name="T58" fmla="*/ 316 w 376"/>
                    <a:gd name="T59" fmla="*/ 219 h 307"/>
                    <a:gd name="T60" fmla="*/ 352 w 376"/>
                    <a:gd name="T61" fmla="*/ 207 h 307"/>
                    <a:gd name="T62" fmla="*/ 376 w 376"/>
                    <a:gd name="T63" fmla="*/ 191 h 307"/>
                    <a:gd name="T64" fmla="*/ 340 w 376"/>
                    <a:gd name="T65" fmla="*/ 151 h 307"/>
                    <a:gd name="T66" fmla="*/ 284 w 376"/>
                    <a:gd name="T67" fmla="*/ 115 h 307"/>
                    <a:gd name="T68" fmla="*/ 260 w 376"/>
                    <a:gd name="T69" fmla="*/ 99 h 307"/>
                    <a:gd name="T70" fmla="*/ 232 w 376"/>
                    <a:gd name="T71" fmla="*/ 67 h 307"/>
                    <a:gd name="T72" fmla="*/ 203 w 376"/>
                    <a:gd name="T73" fmla="*/ 43 h 307"/>
                    <a:gd name="T74" fmla="*/ 155 w 376"/>
                    <a:gd name="T75" fmla="*/ 0 h 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76" h="307">
                      <a:moveTo>
                        <a:pt x="155" y="0"/>
                      </a:moveTo>
                      <a:cubicBezTo>
                        <a:pt x="128" y="9"/>
                        <a:pt x="162" y="18"/>
                        <a:pt x="148" y="39"/>
                      </a:cubicBezTo>
                      <a:cubicBezTo>
                        <a:pt x="153" y="57"/>
                        <a:pt x="155" y="65"/>
                        <a:pt x="136" y="71"/>
                      </a:cubicBezTo>
                      <a:cubicBezTo>
                        <a:pt x="123" y="123"/>
                        <a:pt x="149" y="39"/>
                        <a:pt x="104" y="95"/>
                      </a:cubicBezTo>
                      <a:cubicBezTo>
                        <a:pt x="100" y="99"/>
                        <a:pt x="112" y="103"/>
                        <a:pt x="116" y="107"/>
                      </a:cubicBezTo>
                      <a:cubicBezTo>
                        <a:pt x="120" y="112"/>
                        <a:pt x="124" y="118"/>
                        <a:pt x="128" y="123"/>
                      </a:cubicBezTo>
                      <a:cubicBezTo>
                        <a:pt x="124" y="126"/>
                        <a:pt x="121" y="129"/>
                        <a:pt x="116" y="131"/>
                      </a:cubicBezTo>
                      <a:cubicBezTo>
                        <a:pt x="110" y="133"/>
                        <a:pt x="99" y="129"/>
                        <a:pt x="96" y="135"/>
                      </a:cubicBezTo>
                      <a:cubicBezTo>
                        <a:pt x="87" y="156"/>
                        <a:pt x="133" y="179"/>
                        <a:pt x="144" y="195"/>
                      </a:cubicBezTo>
                      <a:cubicBezTo>
                        <a:pt x="136" y="198"/>
                        <a:pt x="128" y="200"/>
                        <a:pt x="120" y="203"/>
                      </a:cubicBezTo>
                      <a:cubicBezTo>
                        <a:pt x="114" y="205"/>
                        <a:pt x="130" y="212"/>
                        <a:pt x="136" y="215"/>
                      </a:cubicBezTo>
                      <a:cubicBezTo>
                        <a:pt x="140" y="217"/>
                        <a:pt x="144" y="217"/>
                        <a:pt x="148" y="219"/>
                      </a:cubicBezTo>
                      <a:cubicBezTo>
                        <a:pt x="156" y="224"/>
                        <a:pt x="164" y="230"/>
                        <a:pt x="172" y="235"/>
                      </a:cubicBezTo>
                      <a:cubicBezTo>
                        <a:pt x="176" y="238"/>
                        <a:pt x="184" y="243"/>
                        <a:pt x="184" y="243"/>
                      </a:cubicBezTo>
                      <a:cubicBezTo>
                        <a:pt x="188" y="256"/>
                        <a:pt x="198" y="269"/>
                        <a:pt x="208" y="279"/>
                      </a:cubicBezTo>
                      <a:cubicBezTo>
                        <a:pt x="211" y="282"/>
                        <a:pt x="225" y="287"/>
                        <a:pt x="220" y="287"/>
                      </a:cubicBezTo>
                      <a:cubicBezTo>
                        <a:pt x="203" y="289"/>
                        <a:pt x="185" y="284"/>
                        <a:pt x="168" y="283"/>
                      </a:cubicBezTo>
                      <a:cubicBezTo>
                        <a:pt x="157" y="272"/>
                        <a:pt x="135" y="248"/>
                        <a:pt x="124" y="239"/>
                      </a:cubicBezTo>
                      <a:cubicBezTo>
                        <a:pt x="117" y="233"/>
                        <a:pt x="107" y="232"/>
                        <a:pt x="100" y="227"/>
                      </a:cubicBezTo>
                      <a:cubicBezTo>
                        <a:pt x="87" y="207"/>
                        <a:pt x="96" y="218"/>
                        <a:pt x="68" y="199"/>
                      </a:cubicBezTo>
                      <a:cubicBezTo>
                        <a:pt x="60" y="194"/>
                        <a:pt x="44" y="183"/>
                        <a:pt x="44" y="183"/>
                      </a:cubicBezTo>
                      <a:cubicBezTo>
                        <a:pt x="31" y="164"/>
                        <a:pt x="18" y="159"/>
                        <a:pt x="0" y="147"/>
                      </a:cubicBezTo>
                      <a:cubicBezTo>
                        <a:pt x="21" y="179"/>
                        <a:pt x="8" y="166"/>
                        <a:pt x="40" y="187"/>
                      </a:cubicBezTo>
                      <a:cubicBezTo>
                        <a:pt x="44" y="190"/>
                        <a:pt x="52" y="195"/>
                        <a:pt x="52" y="195"/>
                      </a:cubicBezTo>
                      <a:cubicBezTo>
                        <a:pt x="63" y="211"/>
                        <a:pt x="69" y="214"/>
                        <a:pt x="88" y="219"/>
                      </a:cubicBezTo>
                      <a:cubicBezTo>
                        <a:pt x="119" y="242"/>
                        <a:pt x="151" y="261"/>
                        <a:pt x="184" y="283"/>
                      </a:cubicBezTo>
                      <a:cubicBezTo>
                        <a:pt x="191" y="288"/>
                        <a:pt x="200" y="288"/>
                        <a:pt x="208" y="291"/>
                      </a:cubicBezTo>
                      <a:cubicBezTo>
                        <a:pt x="217" y="294"/>
                        <a:pt x="232" y="307"/>
                        <a:pt x="232" y="307"/>
                      </a:cubicBezTo>
                      <a:cubicBezTo>
                        <a:pt x="246" y="303"/>
                        <a:pt x="272" y="287"/>
                        <a:pt x="272" y="287"/>
                      </a:cubicBezTo>
                      <a:cubicBezTo>
                        <a:pt x="287" y="265"/>
                        <a:pt x="288" y="231"/>
                        <a:pt x="316" y="219"/>
                      </a:cubicBezTo>
                      <a:cubicBezTo>
                        <a:pt x="316" y="219"/>
                        <a:pt x="346" y="209"/>
                        <a:pt x="352" y="207"/>
                      </a:cubicBezTo>
                      <a:cubicBezTo>
                        <a:pt x="361" y="204"/>
                        <a:pt x="376" y="191"/>
                        <a:pt x="376" y="191"/>
                      </a:cubicBezTo>
                      <a:cubicBezTo>
                        <a:pt x="371" y="175"/>
                        <a:pt x="354" y="160"/>
                        <a:pt x="340" y="151"/>
                      </a:cubicBezTo>
                      <a:cubicBezTo>
                        <a:pt x="328" y="133"/>
                        <a:pt x="305" y="122"/>
                        <a:pt x="284" y="115"/>
                      </a:cubicBezTo>
                      <a:cubicBezTo>
                        <a:pt x="275" y="112"/>
                        <a:pt x="260" y="99"/>
                        <a:pt x="260" y="99"/>
                      </a:cubicBezTo>
                      <a:cubicBezTo>
                        <a:pt x="252" y="86"/>
                        <a:pt x="238" y="81"/>
                        <a:pt x="232" y="67"/>
                      </a:cubicBezTo>
                      <a:cubicBezTo>
                        <a:pt x="222" y="44"/>
                        <a:pt x="224" y="57"/>
                        <a:pt x="203" y="43"/>
                      </a:cubicBezTo>
                      <a:cubicBezTo>
                        <a:pt x="200" y="38"/>
                        <a:pt x="135" y="0"/>
                        <a:pt x="15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302" name="Freeform 94"/>
                <p:cNvSpPr>
                  <a:spLocks/>
                </p:cNvSpPr>
                <p:nvPr/>
              </p:nvSpPr>
              <p:spPr bwMode="auto">
                <a:xfrm flipH="1">
                  <a:off x="4312" y="3868"/>
                  <a:ext cx="98" cy="52"/>
                </a:xfrm>
                <a:custGeom>
                  <a:avLst/>
                  <a:gdLst>
                    <a:gd name="T0" fmla="*/ 182 w 186"/>
                    <a:gd name="T1" fmla="*/ 98 h 99"/>
                    <a:gd name="T2" fmla="*/ 162 w 186"/>
                    <a:gd name="T3" fmla="*/ 94 h 99"/>
                    <a:gd name="T4" fmla="*/ 174 w 186"/>
                    <a:gd name="T5" fmla="*/ 90 h 99"/>
                    <a:gd name="T6" fmla="*/ 150 w 186"/>
                    <a:gd name="T7" fmla="*/ 78 h 99"/>
                    <a:gd name="T8" fmla="*/ 134 w 186"/>
                    <a:gd name="T9" fmla="*/ 62 h 99"/>
                    <a:gd name="T10" fmla="*/ 110 w 186"/>
                    <a:gd name="T11" fmla="*/ 46 h 99"/>
                    <a:gd name="T12" fmla="*/ 82 w 186"/>
                    <a:gd name="T13" fmla="*/ 34 h 99"/>
                    <a:gd name="T14" fmla="*/ 42 w 186"/>
                    <a:gd name="T15" fmla="*/ 62 h 99"/>
                    <a:gd name="T16" fmla="*/ 46 w 186"/>
                    <a:gd name="T17" fmla="*/ 86 h 99"/>
                    <a:gd name="T18" fmla="*/ 18 w 186"/>
                    <a:gd name="T19" fmla="*/ 58 h 99"/>
                    <a:gd name="T20" fmla="*/ 26 w 186"/>
                    <a:gd name="T21" fmla="*/ 46 h 99"/>
                    <a:gd name="T22" fmla="*/ 38 w 186"/>
                    <a:gd name="T23" fmla="*/ 38 h 99"/>
                    <a:gd name="T24" fmla="*/ 42 w 186"/>
                    <a:gd name="T25" fmla="*/ 26 h 99"/>
                    <a:gd name="T26" fmla="*/ 66 w 186"/>
                    <a:gd name="T27" fmla="*/ 18 h 99"/>
                    <a:gd name="T28" fmla="*/ 82 w 186"/>
                    <a:gd name="T29" fmla="*/ 2 h 99"/>
                    <a:gd name="T30" fmla="*/ 106 w 186"/>
                    <a:gd name="T31" fmla="*/ 10 h 99"/>
                    <a:gd name="T32" fmla="*/ 154 w 186"/>
                    <a:gd name="T33" fmla="*/ 42 h 99"/>
                    <a:gd name="T34" fmla="*/ 186 w 186"/>
                    <a:gd name="T35" fmla="*/ 82 h 99"/>
                    <a:gd name="T36" fmla="*/ 182 w 186"/>
                    <a:gd name="T37" fmla="*/ 98 h 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86" h="99">
                      <a:moveTo>
                        <a:pt x="182" y="98"/>
                      </a:moveTo>
                      <a:cubicBezTo>
                        <a:pt x="175" y="97"/>
                        <a:pt x="167" y="99"/>
                        <a:pt x="162" y="94"/>
                      </a:cubicBezTo>
                      <a:cubicBezTo>
                        <a:pt x="159" y="91"/>
                        <a:pt x="174" y="94"/>
                        <a:pt x="174" y="90"/>
                      </a:cubicBezTo>
                      <a:cubicBezTo>
                        <a:pt x="174" y="85"/>
                        <a:pt x="153" y="79"/>
                        <a:pt x="150" y="78"/>
                      </a:cubicBezTo>
                      <a:cubicBezTo>
                        <a:pt x="143" y="58"/>
                        <a:pt x="151" y="72"/>
                        <a:pt x="134" y="62"/>
                      </a:cubicBezTo>
                      <a:cubicBezTo>
                        <a:pt x="126" y="57"/>
                        <a:pt x="110" y="46"/>
                        <a:pt x="110" y="46"/>
                      </a:cubicBezTo>
                      <a:cubicBezTo>
                        <a:pt x="104" y="28"/>
                        <a:pt x="99" y="23"/>
                        <a:pt x="82" y="34"/>
                      </a:cubicBezTo>
                      <a:cubicBezTo>
                        <a:pt x="94" y="71"/>
                        <a:pt x="54" y="26"/>
                        <a:pt x="42" y="62"/>
                      </a:cubicBezTo>
                      <a:cubicBezTo>
                        <a:pt x="49" y="83"/>
                        <a:pt x="70" y="78"/>
                        <a:pt x="46" y="86"/>
                      </a:cubicBezTo>
                      <a:cubicBezTo>
                        <a:pt x="0" y="78"/>
                        <a:pt x="38" y="89"/>
                        <a:pt x="18" y="58"/>
                      </a:cubicBezTo>
                      <a:cubicBezTo>
                        <a:pt x="21" y="54"/>
                        <a:pt x="23" y="49"/>
                        <a:pt x="26" y="46"/>
                      </a:cubicBezTo>
                      <a:cubicBezTo>
                        <a:pt x="29" y="43"/>
                        <a:pt x="35" y="42"/>
                        <a:pt x="38" y="38"/>
                      </a:cubicBezTo>
                      <a:cubicBezTo>
                        <a:pt x="41" y="35"/>
                        <a:pt x="39" y="28"/>
                        <a:pt x="42" y="26"/>
                      </a:cubicBezTo>
                      <a:cubicBezTo>
                        <a:pt x="49" y="21"/>
                        <a:pt x="66" y="18"/>
                        <a:pt x="66" y="18"/>
                      </a:cubicBezTo>
                      <a:cubicBezTo>
                        <a:pt x="69" y="9"/>
                        <a:pt x="68" y="0"/>
                        <a:pt x="82" y="2"/>
                      </a:cubicBezTo>
                      <a:cubicBezTo>
                        <a:pt x="90" y="3"/>
                        <a:pt x="106" y="10"/>
                        <a:pt x="106" y="10"/>
                      </a:cubicBezTo>
                      <a:cubicBezTo>
                        <a:pt x="126" y="40"/>
                        <a:pt x="104" y="36"/>
                        <a:pt x="154" y="42"/>
                      </a:cubicBezTo>
                      <a:cubicBezTo>
                        <a:pt x="173" y="48"/>
                        <a:pt x="180" y="64"/>
                        <a:pt x="186" y="82"/>
                      </a:cubicBezTo>
                      <a:cubicBezTo>
                        <a:pt x="185" y="87"/>
                        <a:pt x="182" y="98"/>
                        <a:pt x="182" y="98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303" name="Freeform 95"/>
                <p:cNvSpPr>
                  <a:spLocks/>
                </p:cNvSpPr>
                <p:nvPr/>
              </p:nvSpPr>
              <p:spPr bwMode="auto">
                <a:xfrm flipH="1">
                  <a:off x="4266" y="3757"/>
                  <a:ext cx="480" cy="224"/>
                </a:xfrm>
                <a:custGeom>
                  <a:avLst/>
                  <a:gdLst>
                    <a:gd name="T0" fmla="*/ 901 w 913"/>
                    <a:gd name="T1" fmla="*/ 384 h 420"/>
                    <a:gd name="T2" fmla="*/ 841 w 913"/>
                    <a:gd name="T3" fmla="*/ 388 h 420"/>
                    <a:gd name="T4" fmla="*/ 817 w 913"/>
                    <a:gd name="T5" fmla="*/ 400 h 420"/>
                    <a:gd name="T6" fmla="*/ 741 w 913"/>
                    <a:gd name="T7" fmla="*/ 416 h 420"/>
                    <a:gd name="T8" fmla="*/ 453 w 913"/>
                    <a:gd name="T9" fmla="*/ 396 h 420"/>
                    <a:gd name="T10" fmla="*/ 297 w 913"/>
                    <a:gd name="T11" fmla="*/ 312 h 420"/>
                    <a:gd name="T12" fmla="*/ 249 w 913"/>
                    <a:gd name="T13" fmla="*/ 292 h 420"/>
                    <a:gd name="T14" fmla="*/ 217 w 913"/>
                    <a:gd name="T15" fmla="*/ 284 h 420"/>
                    <a:gd name="T16" fmla="*/ 193 w 913"/>
                    <a:gd name="T17" fmla="*/ 268 h 420"/>
                    <a:gd name="T18" fmla="*/ 185 w 913"/>
                    <a:gd name="T19" fmla="*/ 256 h 420"/>
                    <a:gd name="T20" fmla="*/ 137 w 913"/>
                    <a:gd name="T21" fmla="*/ 232 h 420"/>
                    <a:gd name="T22" fmla="*/ 105 w 913"/>
                    <a:gd name="T23" fmla="*/ 204 h 420"/>
                    <a:gd name="T24" fmla="*/ 49 w 913"/>
                    <a:gd name="T25" fmla="*/ 220 h 420"/>
                    <a:gd name="T26" fmla="*/ 37 w 913"/>
                    <a:gd name="T27" fmla="*/ 216 h 420"/>
                    <a:gd name="T28" fmla="*/ 13 w 913"/>
                    <a:gd name="T29" fmla="*/ 140 h 420"/>
                    <a:gd name="T30" fmla="*/ 9 w 913"/>
                    <a:gd name="T31" fmla="*/ 88 h 420"/>
                    <a:gd name="T32" fmla="*/ 45 w 913"/>
                    <a:gd name="T33" fmla="*/ 60 h 420"/>
                    <a:gd name="T34" fmla="*/ 73 w 913"/>
                    <a:gd name="T35" fmla="*/ 0 h 420"/>
                    <a:gd name="T36" fmla="*/ 81 w 913"/>
                    <a:gd name="T37" fmla="*/ 16 h 420"/>
                    <a:gd name="T38" fmla="*/ 93 w 913"/>
                    <a:gd name="T39" fmla="*/ 32 h 420"/>
                    <a:gd name="T40" fmla="*/ 101 w 913"/>
                    <a:gd name="T41" fmla="*/ 68 h 420"/>
                    <a:gd name="T42" fmla="*/ 137 w 913"/>
                    <a:gd name="T43" fmla="*/ 92 h 420"/>
                    <a:gd name="T44" fmla="*/ 229 w 913"/>
                    <a:gd name="T45" fmla="*/ 172 h 420"/>
                    <a:gd name="T46" fmla="*/ 253 w 913"/>
                    <a:gd name="T47" fmla="*/ 192 h 420"/>
                    <a:gd name="T48" fmla="*/ 277 w 913"/>
                    <a:gd name="T49" fmla="*/ 200 h 420"/>
                    <a:gd name="T50" fmla="*/ 385 w 913"/>
                    <a:gd name="T51" fmla="*/ 252 h 420"/>
                    <a:gd name="T52" fmla="*/ 409 w 913"/>
                    <a:gd name="T53" fmla="*/ 248 h 420"/>
                    <a:gd name="T54" fmla="*/ 421 w 913"/>
                    <a:gd name="T55" fmla="*/ 224 h 420"/>
                    <a:gd name="T56" fmla="*/ 445 w 913"/>
                    <a:gd name="T57" fmla="*/ 204 h 420"/>
                    <a:gd name="T58" fmla="*/ 449 w 913"/>
                    <a:gd name="T59" fmla="*/ 192 h 420"/>
                    <a:gd name="T60" fmla="*/ 457 w 913"/>
                    <a:gd name="T61" fmla="*/ 180 h 420"/>
                    <a:gd name="T62" fmla="*/ 485 w 913"/>
                    <a:gd name="T63" fmla="*/ 128 h 420"/>
                    <a:gd name="T64" fmla="*/ 541 w 913"/>
                    <a:gd name="T65" fmla="*/ 92 h 420"/>
                    <a:gd name="T66" fmla="*/ 569 w 913"/>
                    <a:gd name="T67" fmla="*/ 64 h 420"/>
                    <a:gd name="T68" fmla="*/ 625 w 913"/>
                    <a:gd name="T69" fmla="*/ 92 h 420"/>
                    <a:gd name="T70" fmla="*/ 649 w 913"/>
                    <a:gd name="T71" fmla="*/ 100 h 420"/>
                    <a:gd name="T72" fmla="*/ 661 w 913"/>
                    <a:gd name="T73" fmla="*/ 104 h 420"/>
                    <a:gd name="T74" fmla="*/ 697 w 913"/>
                    <a:gd name="T75" fmla="*/ 132 h 420"/>
                    <a:gd name="T76" fmla="*/ 721 w 913"/>
                    <a:gd name="T77" fmla="*/ 148 h 420"/>
                    <a:gd name="T78" fmla="*/ 721 w 913"/>
                    <a:gd name="T79" fmla="*/ 172 h 420"/>
                    <a:gd name="T80" fmla="*/ 697 w 913"/>
                    <a:gd name="T81" fmla="*/ 180 h 420"/>
                    <a:gd name="T82" fmla="*/ 645 w 913"/>
                    <a:gd name="T83" fmla="*/ 260 h 420"/>
                    <a:gd name="T84" fmla="*/ 617 w 913"/>
                    <a:gd name="T85" fmla="*/ 292 h 420"/>
                    <a:gd name="T86" fmla="*/ 593 w 913"/>
                    <a:gd name="T87" fmla="*/ 308 h 420"/>
                    <a:gd name="T88" fmla="*/ 845 w 913"/>
                    <a:gd name="T89" fmla="*/ 312 h 420"/>
                    <a:gd name="T90" fmla="*/ 861 w 913"/>
                    <a:gd name="T91" fmla="*/ 256 h 420"/>
                    <a:gd name="T92" fmla="*/ 885 w 913"/>
                    <a:gd name="T93" fmla="*/ 352 h 420"/>
                    <a:gd name="T94" fmla="*/ 901 w 913"/>
                    <a:gd name="T95" fmla="*/ 384 h 4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913" h="420">
                      <a:moveTo>
                        <a:pt x="901" y="384"/>
                      </a:moveTo>
                      <a:cubicBezTo>
                        <a:pt x="881" y="385"/>
                        <a:pt x="861" y="386"/>
                        <a:pt x="841" y="388"/>
                      </a:cubicBezTo>
                      <a:cubicBezTo>
                        <a:pt x="826" y="390"/>
                        <a:pt x="831" y="394"/>
                        <a:pt x="817" y="400"/>
                      </a:cubicBezTo>
                      <a:cubicBezTo>
                        <a:pt x="794" y="410"/>
                        <a:pt x="765" y="413"/>
                        <a:pt x="741" y="416"/>
                      </a:cubicBezTo>
                      <a:cubicBezTo>
                        <a:pt x="632" y="414"/>
                        <a:pt x="551" y="420"/>
                        <a:pt x="453" y="396"/>
                      </a:cubicBezTo>
                      <a:cubicBezTo>
                        <a:pt x="404" y="363"/>
                        <a:pt x="348" y="340"/>
                        <a:pt x="297" y="312"/>
                      </a:cubicBezTo>
                      <a:cubicBezTo>
                        <a:pt x="251" y="286"/>
                        <a:pt x="296" y="302"/>
                        <a:pt x="249" y="292"/>
                      </a:cubicBezTo>
                      <a:cubicBezTo>
                        <a:pt x="238" y="290"/>
                        <a:pt x="217" y="284"/>
                        <a:pt x="217" y="284"/>
                      </a:cubicBezTo>
                      <a:cubicBezTo>
                        <a:pt x="209" y="279"/>
                        <a:pt x="198" y="276"/>
                        <a:pt x="193" y="268"/>
                      </a:cubicBezTo>
                      <a:cubicBezTo>
                        <a:pt x="190" y="264"/>
                        <a:pt x="189" y="259"/>
                        <a:pt x="185" y="256"/>
                      </a:cubicBezTo>
                      <a:cubicBezTo>
                        <a:pt x="150" y="234"/>
                        <a:pt x="170" y="265"/>
                        <a:pt x="137" y="232"/>
                      </a:cubicBezTo>
                      <a:cubicBezTo>
                        <a:pt x="125" y="220"/>
                        <a:pt x="121" y="209"/>
                        <a:pt x="105" y="204"/>
                      </a:cubicBezTo>
                      <a:cubicBezTo>
                        <a:pt x="77" y="208"/>
                        <a:pt x="72" y="212"/>
                        <a:pt x="49" y="220"/>
                      </a:cubicBezTo>
                      <a:cubicBezTo>
                        <a:pt x="45" y="219"/>
                        <a:pt x="39" y="220"/>
                        <a:pt x="37" y="216"/>
                      </a:cubicBezTo>
                      <a:cubicBezTo>
                        <a:pt x="25" y="190"/>
                        <a:pt x="30" y="165"/>
                        <a:pt x="13" y="140"/>
                      </a:cubicBezTo>
                      <a:cubicBezTo>
                        <a:pt x="8" y="121"/>
                        <a:pt x="0" y="106"/>
                        <a:pt x="9" y="88"/>
                      </a:cubicBezTo>
                      <a:cubicBezTo>
                        <a:pt x="16" y="74"/>
                        <a:pt x="45" y="60"/>
                        <a:pt x="45" y="60"/>
                      </a:cubicBezTo>
                      <a:cubicBezTo>
                        <a:pt x="52" y="40"/>
                        <a:pt x="61" y="18"/>
                        <a:pt x="73" y="0"/>
                      </a:cubicBezTo>
                      <a:cubicBezTo>
                        <a:pt x="76" y="5"/>
                        <a:pt x="78" y="11"/>
                        <a:pt x="81" y="16"/>
                      </a:cubicBezTo>
                      <a:cubicBezTo>
                        <a:pt x="85" y="22"/>
                        <a:pt x="90" y="26"/>
                        <a:pt x="93" y="32"/>
                      </a:cubicBezTo>
                      <a:cubicBezTo>
                        <a:pt x="101" y="47"/>
                        <a:pt x="93" y="49"/>
                        <a:pt x="101" y="68"/>
                      </a:cubicBezTo>
                      <a:cubicBezTo>
                        <a:pt x="107" y="81"/>
                        <a:pt x="125" y="88"/>
                        <a:pt x="137" y="92"/>
                      </a:cubicBezTo>
                      <a:cubicBezTo>
                        <a:pt x="166" y="121"/>
                        <a:pt x="195" y="149"/>
                        <a:pt x="229" y="172"/>
                      </a:cubicBezTo>
                      <a:cubicBezTo>
                        <a:pt x="248" y="185"/>
                        <a:pt x="233" y="183"/>
                        <a:pt x="253" y="192"/>
                      </a:cubicBezTo>
                      <a:cubicBezTo>
                        <a:pt x="261" y="195"/>
                        <a:pt x="277" y="200"/>
                        <a:pt x="277" y="200"/>
                      </a:cubicBezTo>
                      <a:cubicBezTo>
                        <a:pt x="307" y="230"/>
                        <a:pt x="353" y="220"/>
                        <a:pt x="385" y="252"/>
                      </a:cubicBezTo>
                      <a:cubicBezTo>
                        <a:pt x="393" y="251"/>
                        <a:pt x="402" y="252"/>
                        <a:pt x="409" y="248"/>
                      </a:cubicBezTo>
                      <a:cubicBezTo>
                        <a:pt x="417" y="244"/>
                        <a:pt x="415" y="231"/>
                        <a:pt x="421" y="224"/>
                      </a:cubicBezTo>
                      <a:cubicBezTo>
                        <a:pt x="431" y="212"/>
                        <a:pt x="433" y="212"/>
                        <a:pt x="445" y="204"/>
                      </a:cubicBezTo>
                      <a:cubicBezTo>
                        <a:pt x="446" y="200"/>
                        <a:pt x="447" y="196"/>
                        <a:pt x="449" y="192"/>
                      </a:cubicBezTo>
                      <a:cubicBezTo>
                        <a:pt x="451" y="188"/>
                        <a:pt x="455" y="184"/>
                        <a:pt x="457" y="180"/>
                      </a:cubicBezTo>
                      <a:cubicBezTo>
                        <a:pt x="466" y="159"/>
                        <a:pt x="463" y="135"/>
                        <a:pt x="485" y="128"/>
                      </a:cubicBezTo>
                      <a:cubicBezTo>
                        <a:pt x="498" y="109"/>
                        <a:pt x="522" y="105"/>
                        <a:pt x="541" y="92"/>
                      </a:cubicBezTo>
                      <a:cubicBezTo>
                        <a:pt x="545" y="79"/>
                        <a:pt x="569" y="64"/>
                        <a:pt x="569" y="64"/>
                      </a:cubicBezTo>
                      <a:cubicBezTo>
                        <a:pt x="591" y="70"/>
                        <a:pt x="604" y="85"/>
                        <a:pt x="625" y="92"/>
                      </a:cubicBezTo>
                      <a:cubicBezTo>
                        <a:pt x="633" y="95"/>
                        <a:pt x="641" y="97"/>
                        <a:pt x="649" y="100"/>
                      </a:cubicBezTo>
                      <a:cubicBezTo>
                        <a:pt x="653" y="101"/>
                        <a:pt x="661" y="104"/>
                        <a:pt x="661" y="104"/>
                      </a:cubicBezTo>
                      <a:cubicBezTo>
                        <a:pt x="680" y="123"/>
                        <a:pt x="668" y="113"/>
                        <a:pt x="697" y="132"/>
                      </a:cubicBezTo>
                      <a:cubicBezTo>
                        <a:pt x="705" y="137"/>
                        <a:pt x="721" y="148"/>
                        <a:pt x="721" y="148"/>
                      </a:cubicBezTo>
                      <a:cubicBezTo>
                        <a:pt x="723" y="154"/>
                        <a:pt x="730" y="166"/>
                        <a:pt x="721" y="172"/>
                      </a:cubicBezTo>
                      <a:cubicBezTo>
                        <a:pt x="714" y="177"/>
                        <a:pt x="697" y="180"/>
                        <a:pt x="697" y="180"/>
                      </a:cubicBezTo>
                      <a:cubicBezTo>
                        <a:pt x="690" y="202"/>
                        <a:pt x="665" y="247"/>
                        <a:pt x="645" y="260"/>
                      </a:cubicBezTo>
                      <a:cubicBezTo>
                        <a:pt x="640" y="274"/>
                        <a:pt x="629" y="283"/>
                        <a:pt x="617" y="292"/>
                      </a:cubicBezTo>
                      <a:cubicBezTo>
                        <a:pt x="609" y="298"/>
                        <a:pt x="593" y="308"/>
                        <a:pt x="593" y="308"/>
                      </a:cubicBezTo>
                      <a:cubicBezTo>
                        <a:pt x="668" y="358"/>
                        <a:pt x="655" y="353"/>
                        <a:pt x="845" y="312"/>
                      </a:cubicBezTo>
                      <a:cubicBezTo>
                        <a:pt x="864" y="308"/>
                        <a:pt x="845" y="267"/>
                        <a:pt x="861" y="256"/>
                      </a:cubicBezTo>
                      <a:cubicBezTo>
                        <a:pt x="913" y="266"/>
                        <a:pt x="873" y="252"/>
                        <a:pt x="885" y="352"/>
                      </a:cubicBezTo>
                      <a:cubicBezTo>
                        <a:pt x="886" y="364"/>
                        <a:pt x="897" y="373"/>
                        <a:pt x="901" y="384"/>
                      </a:cubicBezTo>
                      <a:close/>
                    </a:path>
                  </a:pathLst>
                </a:custGeom>
                <a:solidFill>
                  <a:srgbClr val="663300"/>
                </a:solid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304" name="Freeform 96"/>
                <p:cNvSpPr>
                  <a:spLocks/>
                </p:cNvSpPr>
                <p:nvPr/>
              </p:nvSpPr>
              <p:spPr bwMode="auto">
                <a:xfrm flipH="1">
                  <a:off x="4401" y="3841"/>
                  <a:ext cx="313" cy="123"/>
                </a:xfrm>
                <a:custGeom>
                  <a:avLst/>
                  <a:gdLst>
                    <a:gd name="T0" fmla="*/ 596 w 596"/>
                    <a:gd name="T1" fmla="*/ 228 h 228"/>
                    <a:gd name="T2" fmla="*/ 400 w 596"/>
                    <a:gd name="T3" fmla="*/ 212 h 228"/>
                    <a:gd name="T4" fmla="*/ 308 w 596"/>
                    <a:gd name="T5" fmla="*/ 184 h 228"/>
                    <a:gd name="T6" fmla="*/ 240 w 596"/>
                    <a:gd name="T7" fmla="*/ 136 h 228"/>
                    <a:gd name="T8" fmla="*/ 216 w 596"/>
                    <a:gd name="T9" fmla="*/ 116 h 228"/>
                    <a:gd name="T10" fmla="*/ 180 w 596"/>
                    <a:gd name="T11" fmla="*/ 108 h 228"/>
                    <a:gd name="T12" fmla="*/ 108 w 596"/>
                    <a:gd name="T13" fmla="*/ 96 h 228"/>
                    <a:gd name="T14" fmla="*/ 104 w 596"/>
                    <a:gd name="T15" fmla="*/ 80 h 228"/>
                    <a:gd name="T16" fmla="*/ 92 w 596"/>
                    <a:gd name="T17" fmla="*/ 76 h 228"/>
                    <a:gd name="T18" fmla="*/ 72 w 596"/>
                    <a:gd name="T19" fmla="*/ 40 h 228"/>
                    <a:gd name="T20" fmla="*/ 0 w 596"/>
                    <a:gd name="T21" fmla="*/ 20 h 228"/>
                    <a:gd name="T22" fmla="*/ 32 w 596"/>
                    <a:gd name="T23" fmla="*/ 20 h 228"/>
                    <a:gd name="T24" fmla="*/ 88 w 596"/>
                    <a:gd name="T25" fmla="*/ 20 h 228"/>
                    <a:gd name="T26" fmla="*/ 92 w 596"/>
                    <a:gd name="T27" fmla="*/ 32 h 228"/>
                    <a:gd name="T28" fmla="*/ 104 w 596"/>
                    <a:gd name="T29" fmla="*/ 40 h 228"/>
                    <a:gd name="T30" fmla="*/ 200 w 596"/>
                    <a:gd name="T31" fmla="*/ 88 h 228"/>
                    <a:gd name="T32" fmla="*/ 304 w 596"/>
                    <a:gd name="T33" fmla="*/ 124 h 228"/>
                    <a:gd name="T34" fmla="*/ 412 w 596"/>
                    <a:gd name="T35" fmla="*/ 156 h 228"/>
                    <a:gd name="T36" fmla="*/ 396 w 596"/>
                    <a:gd name="T37" fmla="*/ 196 h 228"/>
                    <a:gd name="T38" fmla="*/ 588 w 596"/>
                    <a:gd name="T39" fmla="*/ 208 h 228"/>
                    <a:gd name="T40" fmla="*/ 596 w 596"/>
                    <a:gd name="T41" fmla="*/ 228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596" h="228">
                      <a:moveTo>
                        <a:pt x="596" y="228"/>
                      </a:moveTo>
                      <a:cubicBezTo>
                        <a:pt x="408" y="223"/>
                        <a:pt x="492" y="225"/>
                        <a:pt x="400" y="212"/>
                      </a:cubicBezTo>
                      <a:cubicBezTo>
                        <a:pt x="413" y="174"/>
                        <a:pt x="313" y="184"/>
                        <a:pt x="308" y="184"/>
                      </a:cubicBezTo>
                      <a:cubicBezTo>
                        <a:pt x="285" y="169"/>
                        <a:pt x="260" y="156"/>
                        <a:pt x="240" y="136"/>
                      </a:cubicBezTo>
                      <a:cubicBezTo>
                        <a:pt x="234" y="130"/>
                        <a:pt x="225" y="119"/>
                        <a:pt x="216" y="116"/>
                      </a:cubicBezTo>
                      <a:cubicBezTo>
                        <a:pt x="204" y="112"/>
                        <a:pt x="192" y="111"/>
                        <a:pt x="180" y="108"/>
                      </a:cubicBezTo>
                      <a:cubicBezTo>
                        <a:pt x="141" y="82"/>
                        <a:pt x="218" y="130"/>
                        <a:pt x="108" y="96"/>
                      </a:cubicBezTo>
                      <a:cubicBezTo>
                        <a:pt x="103" y="94"/>
                        <a:pt x="107" y="84"/>
                        <a:pt x="104" y="80"/>
                      </a:cubicBezTo>
                      <a:cubicBezTo>
                        <a:pt x="101" y="77"/>
                        <a:pt x="96" y="77"/>
                        <a:pt x="92" y="76"/>
                      </a:cubicBezTo>
                      <a:cubicBezTo>
                        <a:pt x="84" y="65"/>
                        <a:pt x="81" y="51"/>
                        <a:pt x="72" y="40"/>
                      </a:cubicBezTo>
                      <a:cubicBezTo>
                        <a:pt x="58" y="22"/>
                        <a:pt x="19" y="22"/>
                        <a:pt x="0" y="20"/>
                      </a:cubicBezTo>
                      <a:cubicBezTo>
                        <a:pt x="7" y="0"/>
                        <a:pt x="16" y="12"/>
                        <a:pt x="32" y="20"/>
                      </a:cubicBezTo>
                      <a:cubicBezTo>
                        <a:pt x="49" y="18"/>
                        <a:pt x="71" y="12"/>
                        <a:pt x="88" y="20"/>
                      </a:cubicBezTo>
                      <a:cubicBezTo>
                        <a:pt x="92" y="22"/>
                        <a:pt x="89" y="29"/>
                        <a:pt x="92" y="32"/>
                      </a:cubicBezTo>
                      <a:cubicBezTo>
                        <a:pt x="95" y="36"/>
                        <a:pt x="100" y="37"/>
                        <a:pt x="104" y="40"/>
                      </a:cubicBezTo>
                      <a:cubicBezTo>
                        <a:pt x="117" y="79"/>
                        <a:pt x="166" y="85"/>
                        <a:pt x="200" y="88"/>
                      </a:cubicBezTo>
                      <a:cubicBezTo>
                        <a:pt x="235" y="100"/>
                        <a:pt x="269" y="112"/>
                        <a:pt x="304" y="124"/>
                      </a:cubicBezTo>
                      <a:cubicBezTo>
                        <a:pt x="320" y="172"/>
                        <a:pt x="362" y="154"/>
                        <a:pt x="412" y="156"/>
                      </a:cubicBezTo>
                      <a:cubicBezTo>
                        <a:pt x="408" y="171"/>
                        <a:pt x="401" y="181"/>
                        <a:pt x="396" y="196"/>
                      </a:cubicBezTo>
                      <a:cubicBezTo>
                        <a:pt x="460" y="203"/>
                        <a:pt x="525" y="197"/>
                        <a:pt x="588" y="208"/>
                      </a:cubicBezTo>
                      <a:cubicBezTo>
                        <a:pt x="593" y="223"/>
                        <a:pt x="590" y="216"/>
                        <a:pt x="596" y="228"/>
                      </a:cubicBezTo>
                      <a:close/>
                    </a:path>
                  </a:pathLst>
                </a:custGeom>
                <a:solidFill>
                  <a:srgbClr val="C18345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305" name="Freeform 97"/>
                <p:cNvSpPr>
                  <a:spLocks/>
                </p:cNvSpPr>
                <p:nvPr/>
              </p:nvSpPr>
              <p:spPr bwMode="auto">
                <a:xfrm flipH="1">
                  <a:off x="4395" y="3801"/>
                  <a:ext cx="122" cy="135"/>
                </a:xfrm>
                <a:custGeom>
                  <a:avLst/>
                  <a:gdLst>
                    <a:gd name="T0" fmla="*/ 231 w 231"/>
                    <a:gd name="T1" fmla="*/ 77 h 252"/>
                    <a:gd name="T2" fmla="*/ 223 w 231"/>
                    <a:gd name="T3" fmla="*/ 97 h 252"/>
                    <a:gd name="T4" fmla="*/ 183 w 231"/>
                    <a:gd name="T5" fmla="*/ 129 h 252"/>
                    <a:gd name="T6" fmla="*/ 167 w 231"/>
                    <a:gd name="T7" fmla="*/ 149 h 252"/>
                    <a:gd name="T8" fmla="*/ 163 w 231"/>
                    <a:gd name="T9" fmla="*/ 161 h 252"/>
                    <a:gd name="T10" fmla="*/ 139 w 231"/>
                    <a:gd name="T11" fmla="*/ 173 h 252"/>
                    <a:gd name="T12" fmla="*/ 131 w 231"/>
                    <a:gd name="T13" fmla="*/ 197 h 252"/>
                    <a:gd name="T14" fmla="*/ 123 w 231"/>
                    <a:gd name="T15" fmla="*/ 221 h 252"/>
                    <a:gd name="T16" fmla="*/ 119 w 231"/>
                    <a:gd name="T17" fmla="*/ 233 h 252"/>
                    <a:gd name="T18" fmla="*/ 135 w 231"/>
                    <a:gd name="T19" fmla="*/ 185 h 252"/>
                    <a:gd name="T20" fmla="*/ 79 w 231"/>
                    <a:gd name="T21" fmla="*/ 181 h 252"/>
                    <a:gd name="T22" fmla="*/ 107 w 231"/>
                    <a:gd name="T23" fmla="*/ 217 h 252"/>
                    <a:gd name="T24" fmla="*/ 87 w 231"/>
                    <a:gd name="T25" fmla="*/ 241 h 252"/>
                    <a:gd name="T26" fmla="*/ 103 w 231"/>
                    <a:gd name="T27" fmla="*/ 233 h 252"/>
                    <a:gd name="T28" fmla="*/ 51 w 231"/>
                    <a:gd name="T29" fmla="*/ 229 h 252"/>
                    <a:gd name="T30" fmla="*/ 27 w 231"/>
                    <a:gd name="T31" fmla="*/ 221 h 252"/>
                    <a:gd name="T32" fmla="*/ 7 w 231"/>
                    <a:gd name="T33" fmla="*/ 209 h 252"/>
                    <a:gd name="T34" fmla="*/ 11 w 231"/>
                    <a:gd name="T35" fmla="*/ 165 h 252"/>
                    <a:gd name="T36" fmla="*/ 59 w 231"/>
                    <a:gd name="T37" fmla="*/ 173 h 252"/>
                    <a:gd name="T38" fmla="*/ 39 w 231"/>
                    <a:gd name="T39" fmla="*/ 145 h 252"/>
                    <a:gd name="T40" fmla="*/ 67 w 231"/>
                    <a:gd name="T41" fmla="*/ 101 h 252"/>
                    <a:gd name="T42" fmla="*/ 103 w 231"/>
                    <a:gd name="T43" fmla="*/ 61 h 252"/>
                    <a:gd name="T44" fmla="*/ 143 w 231"/>
                    <a:gd name="T45" fmla="*/ 29 h 252"/>
                    <a:gd name="T46" fmla="*/ 167 w 231"/>
                    <a:gd name="T47" fmla="*/ 45 h 252"/>
                    <a:gd name="T48" fmla="*/ 231 w 231"/>
                    <a:gd name="T49" fmla="*/ 49 h 252"/>
                    <a:gd name="T50" fmla="*/ 231 w 231"/>
                    <a:gd name="T51" fmla="*/ 77 h 2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31" h="252">
                      <a:moveTo>
                        <a:pt x="231" y="77"/>
                      </a:moveTo>
                      <a:cubicBezTo>
                        <a:pt x="218" y="81"/>
                        <a:pt x="196" y="88"/>
                        <a:pt x="223" y="97"/>
                      </a:cubicBezTo>
                      <a:cubicBezTo>
                        <a:pt x="218" y="112"/>
                        <a:pt x="199" y="124"/>
                        <a:pt x="183" y="129"/>
                      </a:cubicBezTo>
                      <a:cubicBezTo>
                        <a:pt x="173" y="159"/>
                        <a:pt x="188" y="123"/>
                        <a:pt x="167" y="149"/>
                      </a:cubicBezTo>
                      <a:cubicBezTo>
                        <a:pt x="164" y="152"/>
                        <a:pt x="166" y="158"/>
                        <a:pt x="163" y="161"/>
                      </a:cubicBezTo>
                      <a:cubicBezTo>
                        <a:pt x="157" y="167"/>
                        <a:pt x="146" y="168"/>
                        <a:pt x="139" y="173"/>
                      </a:cubicBezTo>
                      <a:cubicBezTo>
                        <a:pt x="128" y="190"/>
                        <a:pt x="108" y="189"/>
                        <a:pt x="131" y="197"/>
                      </a:cubicBezTo>
                      <a:cubicBezTo>
                        <a:pt x="128" y="205"/>
                        <a:pt x="126" y="213"/>
                        <a:pt x="123" y="221"/>
                      </a:cubicBezTo>
                      <a:cubicBezTo>
                        <a:pt x="122" y="225"/>
                        <a:pt x="119" y="233"/>
                        <a:pt x="119" y="233"/>
                      </a:cubicBezTo>
                      <a:cubicBezTo>
                        <a:pt x="113" y="216"/>
                        <a:pt x="125" y="200"/>
                        <a:pt x="135" y="185"/>
                      </a:cubicBezTo>
                      <a:cubicBezTo>
                        <a:pt x="111" y="167"/>
                        <a:pt x="38" y="167"/>
                        <a:pt x="79" y="181"/>
                      </a:cubicBezTo>
                      <a:cubicBezTo>
                        <a:pt x="50" y="200"/>
                        <a:pt x="89" y="211"/>
                        <a:pt x="107" y="217"/>
                      </a:cubicBezTo>
                      <a:cubicBezTo>
                        <a:pt x="91" y="222"/>
                        <a:pt x="81" y="222"/>
                        <a:pt x="87" y="241"/>
                      </a:cubicBezTo>
                      <a:cubicBezTo>
                        <a:pt x="54" y="252"/>
                        <a:pt x="97" y="235"/>
                        <a:pt x="103" y="233"/>
                      </a:cubicBezTo>
                      <a:cubicBezTo>
                        <a:pt x="85" y="227"/>
                        <a:pt x="71" y="234"/>
                        <a:pt x="51" y="229"/>
                      </a:cubicBezTo>
                      <a:cubicBezTo>
                        <a:pt x="43" y="227"/>
                        <a:pt x="27" y="221"/>
                        <a:pt x="27" y="221"/>
                      </a:cubicBezTo>
                      <a:cubicBezTo>
                        <a:pt x="59" y="200"/>
                        <a:pt x="19" y="230"/>
                        <a:pt x="7" y="209"/>
                      </a:cubicBezTo>
                      <a:cubicBezTo>
                        <a:pt x="0" y="196"/>
                        <a:pt x="10" y="180"/>
                        <a:pt x="11" y="165"/>
                      </a:cubicBezTo>
                      <a:cubicBezTo>
                        <a:pt x="31" y="178"/>
                        <a:pt x="34" y="177"/>
                        <a:pt x="59" y="173"/>
                      </a:cubicBezTo>
                      <a:cubicBezTo>
                        <a:pt x="53" y="155"/>
                        <a:pt x="45" y="163"/>
                        <a:pt x="39" y="145"/>
                      </a:cubicBezTo>
                      <a:cubicBezTo>
                        <a:pt x="45" y="128"/>
                        <a:pt x="52" y="111"/>
                        <a:pt x="67" y="101"/>
                      </a:cubicBezTo>
                      <a:cubicBezTo>
                        <a:pt x="72" y="85"/>
                        <a:pt x="89" y="70"/>
                        <a:pt x="103" y="61"/>
                      </a:cubicBezTo>
                      <a:cubicBezTo>
                        <a:pt x="110" y="41"/>
                        <a:pt x="126" y="40"/>
                        <a:pt x="143" y="29"/>
                      </a:cubicBezTo>
                      <a:cubicBezTo>
                        <a:pt x="163" y="0"/>
                        <a:pt x="142" y="41"/>
                        <a:pt x="167" y="45"/>
                      </a:cubicBezTo>
                      <a:cubicBezTo>
                        <a:pt x="188" y="48"/>
                        <a:pt x="210" y="48"/>
                        <a:pt x="231" y="49"/>
                      </a:cubicBezTo>
                      <a:cubicBezTo>
                        <a:pt x="220" y="66"/>
                        <a:pt x="221" y="57"/>
                        <a:pt x="231" y="77"/>
                      </a:cubicBezTo>
                      <a:close/>
                    </a:path>
                  </a:pathLst>
                </a:custGeom>
                <a:solidFill>
                  <a:srgbClr val="C18345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306" name="Freeform 98"/>
                <p:cNvSpPr>
                  <a:spLocks/>
                </p:cNvSpPr>
                <p:nvPr/>
              </p:nvSpPr>
              <p:spPr bwMode="auto">
                <a:xfrm flipH="1">
                  <a:off x="4308" y="3939"/>
                  <a:ext cx="76" cy="32"/>
                </a:xfrm>
                <a:custGeom>
                  <a:avLst/>
                  <a:gdLst>
                    <a:gd name="T0" fmla="*/ 144 w 144"/>
                    <a:gd name="T1" fmla="*/ 42 h 59"/>
                    <a:gd name="T2" fmla="*/ 92 w 144"/>
                    <a:gd name="T3" fmla="*/ 50 h 59"/>
                    <a:gd name="T4" fmla="*/ 68 w 144"/>
                    <a:gd name="T5" fmla="*/ 58 h 59"/>
                    <a:gd name="T6" fmla="*/ 44 w 144"/>
                    <a:gd name="T7" fmla="*/ 54 h 59"/>
                    <a:gd name="T8" fmla="*/ 48 w 144"/>
                    <a:gd name="T9" fmla="*/ 42 h 59"/>
                    <a:gd name="T10" fmla="*/ 0 w 144"/>
                    <a:gd name="T11" fmla="*/ 22 h 59"/>
                    <a:gd name="T12" fmla="*/ 56 w 144"/>
                    <a:gd name="T13" fmla="*/ 14 h 59"/>
                    <a:gd name="T14" fmla="*/ 60 w 144"/>
                    <a:gd name="T15" fmla="*/ 26 h 59"/>
                    <a:gd name="T16" fmla="*/ 88 w 144"/>
                    <a:gd name="T17" fmla="*/ 30 h 59"/>
                    <a:gd name="T18" fmla="*/ 144 w 144"/>
                    <a:gd name="T19" fmla="*/ 42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4" h="59">
                      <a:moveTo>
                        <a:pt x="144" y="42"/>
                      </a:moveTo>
                      <a:cubicBezTo>
                        <a:pt x="119" y="45"/>
                        <a:pt x="112" y="44"/>
                        <a:pt x="92" y="50"/>
                      </a:cubicBezTo>
                      <a:cubicBezTo>
                        <a:pt x="84" y="52"/>
                        <a:pt x="68" y="58"/>
                        <a:pt x="68" y="58"/>
                      </a:cubicBezTo>
                      <a:cubicBezTo>
                        <a:pt x="60" y="57"/>
                        <a:pt x="50" y="59"/>
                        <a:pt x="44" y="54"/>
                      </a:cubicBezTo>
                      <a:cubicBezTo>
                        <a:pt x="41" y="51"/>
                        <a:pt x="51" y="45"/>
                        <a:pt x="48" y="42"/>
                      </a:cubicBezTo>
                      <a:cubicBezTo>
                        <a:pt x="41" y="35"/>
                        <a:pt x="11" y="30"/>
                        <a:pt x="0" y="22"/>
                      </a:cubicBezTo>
                      <a:cubicBezTo>
                        <a:pt x="15" y="0"/>
                        <a:pt x="10" y="0"/>
                        <a:pt x="56" y="14"/>
                      </a:cubicBezTo>
                      <a:cubicBezTo>
                        <a:pt x="60" y="15"/>
                        <a:pt x="56" y="24"/>
                        <a:pt x="60" y="26"/>
                      </a:cubicBezTo>
                      <a:cubicBezTo>
                        <a:pt x="68" y="30"/>
                        <a:pt x="79" y="29"/>
                        <a:pt x="88" y="30"/>
                      </a:cubicBezTo>
                      <a:cubicBezTo>
                        <a:pt x="114" y="39"/>
                        <a:pt x="96" y="33"/>
                        <a:pt x="144" y="42"/>
                      </a:cubicBezTo>
                      <a:close/>
                    </a:path>
                  </a:pathLst>
                </a:custGeom>
                <a:solidFill>
                  <a:srgbClr val="C18345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307" name="Freeform 99"/>
                <p:cNvSpPr>
                  <a:spLocks/>
                </p:cNvSpPr>
                <p:nvPr/>
              </p:nvSpPr>
              <p:spPr bwMode="auto">
                <a:xfrm flipH="1">
                  <a:off x="4454" y="3189"/>
                  <a:ext cx="242" cy="696"/>
                </a:xfrm>
                <a:custGeom>
                  <a:avLst/>
                  <a:gdLst>
                    <a:gd name="T0" fmla="*/ 336 w 461"/>
                    <a:gd name="T1" fmla="*/ 36 h 1296"/>
                    <a:gd name="T2" fmla="*/ 372 w 461"/>
                    <a:gd name="T3" fmla="*/ 90 h 1296"/>
                    <a:gd name="T4" fmla="*/ 426 w 461"/>
                    <a:gd name="T5" fmla="*/ 78 h 1296"/>
                    <a:gd name="T6" fmla="*/ 396 w 461"/>
                    <a:gd name="T7" fmla="*/ 126 h 1296"/>
                    <a:gd name="T8" fmla="*/ 354 w 461"/>
                    <a:gd name="T9" fmla="*/ 198 h 1296"/>
                    <a:gd name="T10" fmla="*/ 348 w 461"/>
                    <a:gd name="T11" fmla="*/ 282 h 1296"/>
                    <a:gd name="T12" fmla="*/ 396 w 461"/>
                    <a:gd name="T13" fmla="*/ 210 h 1296"/>
                    <a:gd name="T14" fmla="*/ 396 w 461"/>
                    <a:gd name="T15" fmla="*/ 264 h 1296"/>
                    <a:gd name="T16" fmla="*/ 336 w 461"/>
                    <a:gd name="T17" fmla="*/ 462 h 1296"/>
                    <a:gd name="T18" fmla="*/ 252 w 461"/>
                    <a:gd name="T19" fmla="*/ 744 h 1296"/>
                    <a:gd name="T20" fmla="*/ 186 w 461"/>
                    <a:gd name="T21" fmla="*/ 996 h 1296"/>
                    <a:gd name="T22" fmla="*/ 168 w 461"/>
                    <a:gd name="T23" fmla="*/ 1086 h 1296"/>
                    <a:gd name="T24" fmla="*/ 204 w 461"/>
                    <a:gd name="T25" fmla="*/ 1140 h 1296"/>
                    <a:gd name="T26" fmla="*/ 252 w 461"/>
                    <a:gd name="T27" fmla="*/ 1200 h 1296"/>
                    <a:gd name="T28" fmla="*/ 312 w 461"/>
                    <a:gd name="T29" fmla="*/ 1212 h 1296"/>
                    <a:gd name="T30" fmla="*/ 342 w 461"/>
                    <a:gd name="T31" fmla="*/ 1164 h 1296"/>
                    <a:gd name="T32" fmla="*/ 396 w 461"/>
                    <a:gd name="T33" fmla="*/ 1140 h 1296"/>
                    <a:gd name="T34" fmla="*/ 312 w 461"/>
                    <a:gd name="T35" fmla="*/ 1248 h 1296"/>
                    <a:gd name="T36" fmla="*/ 276 w 461"/>
                    <a:gd name="T37" fmla="*/ 1254 h 1296"/>
                    <a:gd name="T38" fmla="*/ 252 w 461"/>
                    <a:gd name="T39" fmla="*/ 1224 h 1296"/>
                    <a:gd name="T40" fmla="*/ 258 w 461"/>
                    <a:gd name="T41" fmla="*/ 1254 h 1296"/>
                    <a:gd name="T42" fmla="*/ 180 w 461"/>
                    <a:gd name="T43" fmla="*/ 1242 h 1296"/>
                    <a:gd name="T44" fmla="*/ 120 w 461"/>
                    <a:gd name="T45" fmla="*/ 1188 h 1296"/>
                    <a:gd name="T46" fmla="*/ 60 w 461"/>
                    <a:gd name="T47" fmla="*/ 1140 h 1296"/>
                    <a:gd name="T48" fmla="*/ 0 w 461"/>
                    <a:gd name="T49" fmla="*/ 1086 h 1296"/>
                    <a:gd name="T50" fmla="*/ 48 w 461"/>
                    <a:gd name="T51" fmla="*/ 1020 h 1296"/>
                    <a:gd name="T52" fmla="*/ 42 w 461"/>
                    <a:gd name="T53" fmla="*/ 1068 h 1296"/>
                    <a:gd name="T54" fmla="*/ 180 w 461"/>
                    <a:gd name="T55" fmla="*/ 882 h 1296"/>
                    <a:gd name="T56" fmla="*/ 204 w 461"/>
                    <a:gd name="T57" fmla="*/ 822 h 1296"/>
                    <a:gd name="T58" fmla="*/ 228 w 461"/>
                    <a:gd name="T59" fmla="*/ 660 h 1296"/>
                    <a:gd name="T60" fmla="*/ 258 w 461"/>
                    <a:gd name="T61" fmla="*/ 540 h 1296"/>
                    <a:gd name="T62" fmla="*/ 276 w 461"/>
                    <a:gd name="T63" fmla="*/ 450 h 1296"/>
                    <a:gd name="T64" fmla="*/ 294 w 461"/>
                    <a:gd name="T65" fmla="*/ 426 h 1296"/>
                    <a:gd name="T66" fmla="*/ 288 w 461"/>
                    <a:gd name="T67" fmla="*/ 90 h 1296"/>
                    <a:gd name="T68" fmla="*/ 210 w 461"/>
                    <a:gd name="T69" fmla="*/ 30 h 1296"/>
                    <a:gd name="T70" fmla="*/ 264 w 461"/>
                    <a:gd name="T71" fmla="*/ 0 h 12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61" h="1296">
                      <a:moveTo>
                        <a:pt x="276" y="12"/>
                      </a:moveTo>
                      <a:cubicBezTo>
                        <a:pt x="298" y="19"/>
                        <a:pt x="313" y="30"/>
                        <a:pt x="336" y="36"/>
                      </a:cubicBezTo>
                      <a:cubicBezTo>
                        <a:pt x="352" y="84"/>
                        <a:pt x="328" y="32"/>
                        <a:pt x="360" y="48"/>
                      </a:cubicBezTo>
                      <a:cubicBezTo>
                        <a:pt x="362" y="49"/>
                        <a:pt x="370" y="82"/>
                        <a:pt x="372" y="90"/>
                      </a:cubicBezTo>
                      <a:cubicBezTo>
                        <a:pt x="397" y="73"/>
                        <a:pt x="399" y="48"/>
                        <a:pt x="426" y="30"/>
                      </a:cubicBezTo>
                      <a:cubicBezTo>
                        <a:pt x="461" y="42"/>
                        <a:pt x="441" y="55"/>
                        <a:pt x="426" y="78"/>
                      </a:cubicBezTo>
                      <a:cubicBezTo>
                        <a:pt x="436" y="107"/>
                        <a:pt x="434" y="127"/>
                        <a:pt x="408" y="144"/>
                      </a:cubicBezTo>
                      <a:cubicBezTo>
                        <a:pt x="404" y="138"/>
                        <a:pt x="403" y="126"/>
                        <a:pt x="396" y="126"/>
                      </a:cubicBezTo>
                      <a:cubicBezTo>
                        <a:pt x="387" y="126"/>
                        <a:pt x="380" y="158"/>
                        <a:pt x="378" y="162"/>
                      </a:cubicBezTo>
                      <a:cubicBezTo>
                        <a:pt x="371" y="175"/>
                        <a:pt x="362" y="186"/>
                        <a:pt x="354" y="198"/>
                      </a:cubicBezTo>
                      <a:cubicBezTo>
                        <a:pt x="350" y="204"/>
                        <a:pt x="342" y="216"/>
                        <a:pt x="342" y="216"/>
                      </a:cubicBezTo>
                      <a:cubicBezTo>
                        <a:pt x="344" y="238"/>
                        <a:pt x="338" y="262"/>
                        <a:pt x="348" y="282"/>
                      </a:cubicBezTo>
                      <a:cubicBezTo>
                        <a:pt x="352" y="290"/>
                        <a:pt x="362" y="271"/>
                        <a:pt x="366" y="264"/>
                      </a:cubicBezTo>
                      <a:cubicBezTo>
                        <a:pt x="403" y="198"/>
                        <a:pt x="354" y="252"/>
                        <a:pt x="396" y="210"/>
                      </a:cubicBezTo>
                      <a:cubicBezTo>
                        <a:pt x="398" y="204"/>
                        <a:pt x="399" y="198"/>
                        <a:pt x="402" y="192"/>
                      </a:cubicBezTo>
                      <a:cubicBezTo>
                        <a:pt x="432" y="132"/>
                        <a:pt x="398" y="255"/>
                        <a:pt x="396" y="264"/>
                      </a:cubicBezTo>
                      <a:cubicBezTo>
                        <a:pt x="394" y="291"/>
                        <a:pt x="389" y="360"/>
                        <a:pt x="378" y="390"/>
                      </a:cubicBezTo>
                      <a:cubicBezTo>
                        <a:pt x="369" y="413"/>
                        <a:pt x="346" y="439"/>
                        <a:pt x="336" y="462"/>
                      </a:cubicBezTo>
                      <a:cubicBezTo>
                        <a:pt x="315" y="509"/>
                        <a:pt x="303" y="560"/>
                        <a:pt x="282" y="606"/>
                      </a:cubicBezTo>
                      <a:cubicBezTo>
                        <a:pt x="262" y="650"/>
                        <a:pt x="267" y="699"/>
                        <a:pt x="252" y="744"/>
                      </a:cubicBezTo>
                      <a:cubicBezTo>
                        <a:pt x="247" y="793"/>
                        <a:pt x="237" y="839"/>
                        <a:pt x="228" y="888"/>
                      </a:cubicBezTo>
                      <a:cubicBezTo>
                        <a:pt x="221" y="927"/>
                        <a:pt x="221" y="973"/>
                        <a:pt x="186" y="996"/>
                      </a:cubicBezTo>
                      <a:cubicBezTo>
                        <a:pt x="169" y="1021"/>
                        <a:pt x="167" y="1049"/>
                        <a:pt x="150" y="1074"/>
                      </a:cubicBezTo>
                      <a:cubicBezTo>
                        <a:pt x="156" y="1078"/>
                        <a:pt x="169" y="1079"/>
                        <a:pt x="168" y="1086"/>
                      </a:cubicBezTo>
                      <a:cubicBezTo>
                        <a:pt x="166" y="1100"/>
                        <a:pt x="144" y="1122"/>
                        <a:pt x="144" y="1122"/>
                      </a:cubicBezTo>
                      <a:cubicBezTo>
                        <a:pt x="157" y="1124"/>
                        <a:pt x="193" y="1123"/>
                        <a:pt x="204" y="1140"/>
                      </a:cubicBezTo>
                      <a:cubicBezTo>
                        <a:pt x="228" y="1176"/>
                        <a:pt x="190" y="1157"/>
                        <a:pt x="228" y="1170"/>
                      </a:cubicBezTo>
                      <a:cubicBezTo>
                        <a:pt x="242" y="1211"/>
                        <a:pt x="223" y="1167"/>
                        <a:pt x="252" y="1200"/>
                      </a:cubicBezTo>
                      <a:cubicBezTo>
                        <a:pt x="261" y="1211"/>
                        <a:pt x="276" y="1236"/>
                        <a:pt x="276" y="1236"/>
                      </a:cubicBezTo>
                      <a:cubicBezTo>
                        <a:pt x="288" y="1228"/>
                        <a:pt x="300" y="1220"/>
                        <a:pt x="312" y="1212"/>
                      </a:cubicBezTo>
                      <a:cubicBezTo>
                        <a:pt x="318" y="1208"/>
                        <a:pt x="330" y="1200"/>
                        <a:pt x="330" y="1200"/>
                      </a:cubicBezTo>
                      <a:cubicBezTo>
                        <a:pt x="334" y="1188"/>
                        <a:pt x="338" y="1176"/>
                        <a:pt x="342" y="1164"/>
                      </a:cubicBezTo>
                      <a:cubicBezTo>
                        <a:pt x="346" y="1152"/>
                        <a:pt x="367" y="1159"/>
                        <a:pt x="378" y="1152"/>
                      </a:cubicBezTo>
                      <a:cubicBezTo>
                        <a:pt x="384" y="1148"/>
                        <a:pt x="390" y="1144"/>
                        <a:pt x="396" y="1140"/>
                      </a:cubicBezTo>
                      <a:cubicBezTo>
                        <a:pt x="394" y="1151"/>
                        <a:pt x="356" y="1206"/>
                        <a:pt x="342" y="1224"/>
                      </a:cubicBezTo>
                      <a:cubicBezTo>
                        <a:pt x="324" y="1236"/>
                        <a:pt x="330" y="1236"/>
                        <a:pt x="312" y="1248"/>
                      </a:cubicBezTo>
                      <a:cubicBezTo>
                        <a:pt x="310" y="1251"/>
                        <a:pt x="292" y="1283"/>
                        <a:pt x="282" y="1278"/>
                      </a:cubicBezTo>
                      <a:cubicBezTo>
                        <a:pt x="275" y="1274"/>
                        <a:pt x="281" y="1261"/>
                        <a:pt x="276" y="1254"/>
                      </a:cubicBezTo>
                      <a:cubicBezTo>
                        <a:pt x="272" y="1248"/>
                        <a:pt x="264" y="1246"/>
                        <a:pt x="258" y="1242"/>
                      </a:cubicBezTo>
                      <a:cubicBezTo>
                        <a:pt x="256" y="1236"/>
                        <a:pt x="258" y="1224"/>
                        <a:pt x="252" y="1224"/>
                      </a:cubicBezTo>
                      <a:cubicBezTo>
                        <a:pt x="245" y="1224"/>
                        <a:pt x="239" y="1235"/>
                        <a:pt x="240" y="1242"/>
                      </a:cubicBezTo>
                      <a:cubicBezTo>
                        <a:pt x="241" y="1249"/>
                        <a:pt x="252" y="1250"/>
                        <a:pt x="258" y="1254"/>
                      </a:cubicBezTo>
                      <a:cubicBezTo>
                        <a:pt x="272" y="1296"/>
                        <a:pt x="282" y="1294"/>
                        <a:pt x="252" y="1284"/>
                      </a:cubicBezTo>
                      <a:cubicBezTo>
                        <a:pt x="236" y="1260"/>
                        <a:pt x="208" y="1249"/>
                        <a:pt x="180" y="1242"/>
                      </a:cubicBezTo>
                      <a:cubicBezTo>
                        <a:pt x="168" y="1234"/>
                        <a:pt x="149" y="1232"/>
                        <a:pt x="144" y="1218"/>
                      </a:cubicBezTo>
                      <a:cubicBezTo>
                        <a:pt x="136" y="1193"/>
                        <a:pt x="143" y="1204"/>
                        <a:pt x="120" y="1188"/>
                      </a:cubicBezTo>
                      <a:cubicBezTo>
                        <a:pt x="112" y="1176"/>
                        <a:pt x="104" y="1164"/>
                        <a:pt x="96" y="1152"/>
                      </a:cubicBezTo>
                      <a:cubicBezTo>
                        <a:pt x="89" y="1141"/>
                        <a:pt x="72" y="1144"/>
                        <a:pt x="60" y="1140"/>
                      </a:cubicBezTo>
                      <a:cubicBezTo>
                        <a:pt x="54" y="1138"/>
                        <a:pt x="42" y="1134"/>
                        <a:pt x="42" y="1134"/>
                      </a:cubicBezTo>
                      <a:cubicBezTo>
                        <a:pt x="14" y="1092"/>
                        <a:pt x="30" y="1106"/>
                        <a:pt x="0" y="1086"/>
                      </a:cubicBezTo>
                      <a:cubicBezTo>
                        <a:pt x="8" y="1062"/>
                        <a:pt x="21" y="1052"/>
                        <a:pt x="42" y="1038"/>
                      </a:cubicBezTo>
                      <a:cubicBezTo>
                        <a:pt x="44" y="1032"/>
                        <a:pt x="54" y="1020"/>
                        <a:pt x="48" y="1020"/>
                      </a:cubicBezTo>
                      <a:cubicBezTo>
                        <a:pt x="41" y="1020"/>
                        <a:pt x="37" y="1031"/>
                        <a:pt x="36" y="1038"/>
                      </a:cubicBezTo>
                      <a:cubicBezTo>
                        <a:pt x="35" y="1048"/>
                        <a:pt x="40" y="1058"/>
                        <a:pt x="42" y="1068"/>
                      </a:cubicBezTo>
                      <a:cubicBezTo>
                        <a:pt x="77" y="1033"/>
                        <a:pt x="76" y="996"/>
                        <a:pt x="120" y="966"/>
                      </a:cubicBezTo>
                      <a:cubicBezTo>
                        <a:pt x="140" y="936"/>
                        <a:pt x="168" y="918"/>
                        <a:pt x="180" y="882"/>
                      </a:cubicBezTo>
                      <a:cubicBezTo>
                        <a:pt x="182" y="866"/>
                        <a:pt x="180" y="849"/>
                        <a:pt x="186" y="834"/>
                      </a:cubicBezTo>
                      <a:cubicBezTo>
                        <a:pt x="189" y="827"/>
                        <a:pt x="203" y="829"/>
                        <a:pt x="204" y="822"/>
                      </a:cubicBezTo>
                      <a:cubicBezTo>
                        <a:pt x="211" y="787"/>
                        <a:pt x="206" y="750"/>
                        <a:pt x="210" y="714"/>
                      </a:cubicBezTo>
                      <a:cubicBezTo>
                        <a:pt x="212" y="695"/>
                        <a:pt x="222" y="678"/>
                        <a:pt x="228" y="660"/>
                      </a:cubicBezTo>
                      <a:cubicBezTo>
                        <a:pt x="230" y="654"/>
                        <a:pt x="234" y="642"/>
                        <a:pt x="234" y="642"/>
                      </a:cubicBezTo>
                      <a:cubicBezTo>
                        <a:pt x="239" y="605"/>
                        <a:pt x="246" y="576"/>
                        <a:pt x="258" y="540"/>
                      </a:cubicBezTo>
                      <a:cubicBezTo>
                        <a:pt x="262" y="528"/>
                        <a:pt x="270" y="504"/>
                        <a:pt x="270" y="504"/>
                      </a:cubicBezTo>
                      <a:cubicBezTo>
                        <a:pt x="272" y="486"/>
                        <a:pt x="270" y="467"/>
                        <a:pt x="276" y="450"/>
                      </a:cubicBezTo>
                      <a:cubicBezTo>
                        <a:pt x="278" y="444"/>
                        <a:pt x="276" y="468"/>
                        <a:pt x="282" y="468"/>
                      </a:cubicBezTo>
                      <a:cubicBezTo>
                        <a:pt x="284" y="468"/>
                        <a:pt x="290" y="443"/>
                        <a:pt x="294" y="426"/>
                      </a:cubicBezTo>
                      <a:cubicBezTo>
                        <a:pt x="304" y="97"/>
                        <a:pt x="283" y="308"/>
                        <a:pt x="330" y="168"/>
                      </a:cubicBezTo>
                      <a:cubicBezTo>
                        <a:pt x="338" y="99"/>
                        <a:pt x="353" y="99"/>
                        <a:pt x="288" y="90"/>
                      </a:cubicBezTo>
                      <a:cubicBezTo>
                        <a:pt x="258" y="80"/>
                        <a:pt x="231" y="78"/>
                        <a:pt x="204" y="60"/>
                      </a:cubicBezTo>
                      <a:cubicBezTo>
                        <a:pt x="206" y="50"/>
                        <a:pt x="205" y="39"/>
                        <a:pt x="210" y="30"/>
                      </a:cubicBezTo>
                      <a:cubicBezTo>
                        <a:pt x="217" y="18"/>
                        <a:pt x="236" y="17"/>
                        <a:pt x="246" y="12"/>
                      </a:cubicBezTo>
                      <a:cubicBezTo>
                        <a:pt x="252" y="9"/>
                        <a:pt x="257" y="0"/>
                        <a:pt x="264" y="0"/>
                      </a:cubicBezTo>
                      <a:cubicBezTo>
                        <a:pt x="270" y="0"/>
                        <a:pt x="272" y="8"/>
                        <a:pt x="276" y="12"/>
                      </a:cubicBezTo>
                      <a:close/>
                    </a:path>
                  </a:pathLst>
                </a:custGeom>
                <a:solidFill>
                  <a:srgbClr val="D96B07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308" name="Freeform 100"/>
                <p:cNvSpPr>
                  <a:spLocks/>
                </p:cNvSpPr>
                <p:nvPr/>
              </p:nvSpPr>
              <p:spPr bwMode="auto">
                <a:xfrm flipH="1">
                  <a:off x="4294" y="3854"/>
                  <a:ext cx="120" cy="81"/>
                </a:xfrm>
                <a:custGeom>
                  <a:avLst/>
                  <a:gdLst>
                    <a:gd name="T0" fmla="*/ 192 w 230"/>
                    <a:gd name="T1" fmla="*/ 110 h 150"/>
                    <a:gd name="T2" fmla="*/ 144 w 230"/>
                    <a:gd name="T3" fmla="*/ 80 h 150"/>
                    <a:gd name="T4" fmla="*/ 114 w 230"/>
                    <a:gd name="T5" fmla="*/ 44 h 150"/>
                    <a:gd name="T6" fmla="*/ 78 w 230"/>
                    <a:gd name="T7" fmla="*/ 32 h 150"/>
                    <a:gd name="T8" fmla="*/ 48 w 230"/>
                    <a:gd name="T9" fmla="*/ 80 h 150"/>
                    <a:gd name="T10" fmla="*/ 42 w 230"/>
                    <a:gd name="T11" fmla="*/ 110 h 150"/>
                    <a:gd name="T12" fmla="*/ 42 w 230"/>
                    <a:gd name="T13" fmla="*/ 122 h 150"/>
                    <a:gd name="T14" fmla="*/ 72 w 230"/>
                    <a:gd name="T15" fmla="*/ 116 h 150"/>
                    <a:gd name="T16" fmla="*/ 90 w 230"/>
                    <a:gd name="T17" fmla="*/ 104 h 150"/>
                    <a:gd name="T18" fmla="*/ 108 w 230"/>
                    <a:gd name="T19" fmla="*/ 116 h 150"/>
                    <a:gd name="T20" fmla="*/ 168 w 230"/>
                    <a:gd name="T21" fmla="*/ 122 h 150"/>
                    <a:gd name="T22" fmla="*/ 0 w 230"/>
                    <a:gd name="T23" fmla="*/ 140 h 150"/>
                    <a:gd name="T24" fmla="*/ 6 w 230"/>
                    <a:gd name="T25" fmla="*/ 122 h 150"/>
                    <a:gd name="T26" fmla="*/ 24 w 230"/>
                    <a:gd name="T27" fmla="*/ 116 h 150"/>
                    <a:gd name="T28" fmla="*/ 54 w 230"/>
                    <a:gd name="T29" fmla="*/ 74 h 150"/>
                    <a:gd name="T30" fmla="*/ 84 w 230"/>
                    <a:gd name="T31" fmla="*/ 38 h 150"/>
                    <a:gd name="T32" fmla="*/ 78 w 230"/>
                    <a:gd name="T33" fmla="*/ 8 h 150"/>
                    <a:gd name="T34" fmla="*/ 132 w 230"/>
                    <a:gd name="T35" fmla="*/ 14 h 150"/>
                    <a:gd name="T36" fmla="*/ 162 w 230"/>
                    <a:gd name="T37" fmla="*/ 68 h 150"/>
                    <a:gd name="T38" fmla="*/ 168 w 230"/>
                    <a:gd name="T39" fmla="*/ 86 h 150"/>
                    <a:gd name="T40" fmla="*/ 216 w 230"/>
                    <a:gd name="T41" fmla="*/ 92 h 150"/>
                    <a:gd name="T42" fmla="*/ 192 w 230"/>
                    <a:gd name="T43" fmla="*/ 110 h 1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30" h="150">
                      <a:moveTo>
                        <a:pt x="192" y="110"/>
                      </a:moveTo>
                      <a:cubicBezTo>
                        <a:pt x="183" y="84"/>
                        <a:pt x="170" y="87"/>
                        <a:pt x="144" y="80"/>
                      </a:cubicBezTo>
                      <a:cubicBezTo>
                        <a:pt x="137" y="69"/>
                        <a:pt x="126" y="51"/>
                        <a:pt x="114" y="44"/>
                      </a:cubicBezTo>
                      <a:cubicBezTo>
                        <a:pt x="103" y="38"/>
                        <a:pt x="78" y="32"/>
                        <a:pt x="78" y="32"/>
                      </a:cubicBezTo>
                      <a:cubicBezTo>
                        <a:pt x="88" y="80"/>
                        <a:pt x="84" y="56"/>
                        <a:pt x="48" y="80"/>
                      </a:cubicBezTo>
                      <a:cubicBezTo>
                        <a:pt x="46" y="90"/>
                        <a:pt x="48" y="102"/>
                        <a:pt x="42" y="110"/>
                      </a:cubicBezTo>
                      <a:cubicBezTo>
                        <a:pt x="33" y="123"/>
                        <a:pt x="3" y="109"/>
                        <a:pt x="42" y="122"/>
                      </a:cubicBezTo>
                      <a:cubicBezTo>
                        <a:pt x="52" y="120"/>
                        <a:pt x="62" y="120"/>
                        <a:pt x="72" y="116"/>
                      </a:cubicBezTo>
                      <a:cubicBezTo>
                        <a:pt x="79" y="113"/>
                        <a:pt x="83" y="104"/>
                        <a:pt x="90" y="104"/>
                      </a:cubicBezTo>
                      <a:cubicBezTo>
                        <a:pt x="97" y="104"/>
                        <a:pt x="101" y="114"/>
                        <a:pt x="108" y="116"/>
                      </a:cubicBezTo>
                      <a:cubicBezTo>
                        <a:pt x="128" y="121"/>
                        <a:pt x="148" y="120"/>
                        <a:pt x="168" y="122"/>
                      </a:cubicBezTo>
                      <a:cubicBezTo>
                        <a:pt x="47" y="135"/>
                        <a:pt x="170" y="150"/>
                        <a:pt x="0" y="140"/>
                      </a:cubicBezTo>
                      <a:cubicBezTo>
                        <a:pt x="2" y="134"/>
                        <a:pt x="2" y="126"/>
                        <a:pt x="6" y="122"/>
                      </a:cubicBezTo>
                      <a:cubicBezTo>
                        <a:pt x="10" y="118"/>
                        <a:pt x="20" y="121"/>
                        <a:pt x="24" y="116"/>
                      </a:cubicBezTo>
                      <a:cubicBezTo>
                        <a:pt x="59" y="67"/>
                        <a:pt x="14" y="87"/>
                        <a:pt x="54" y="74"/>
                      </a:cubicBezTo>
                      <a:cubicBezTo>
                        <a:pt x="59" y="69"/>
                        <a:pt x="83" y="48"/>
                        <a:pt x="84" y="38"/>
                      </a:cubicBezTo>
                      <a:cubicBezTo>
                        <a:pt x="85" y="28"/>
                        <a:pt x="69" y="13"/>
                        <a:pt x="78" y="8"/>
                      </a:cubicBezTo>
                      <a:cubicBezTo>
                        <a:pt x="94" y="0"/>
                        <a:pt x="114" y="12"/>
                        <a:pt x="132" y="14"/>
                      </a:cubicBezTo>
                      <a:cubicBezTo>
                        <a:pt x="143" y="31"/>
                        <a:pt x="153" y="50"/>
                        <a:pt x="162" y="68"/>
                      </a:cubicBezTo>
                      <a:cubicBezTo>
                        <a:pt x="165" y="74"/>
                        <a:pt x="162" y="83"/>
                        <a:pt x="168" y="86"/>
                      </a:cubicBezTo>
                      <a:cubicBezTo>
                        <a:pt x="183" y="93"/>
                        <a:pt x="200" y="90"/>
                        <a:pt x="216" y="92"/>
                      </a:cubicBezTo>
                      <a:cubicBezTo>
                        <a:pt x="224" y="126"/>
                        <a:pt x="230" y="118"/>
                        <a:pt x="192" y="110"/>
                      </a:cubicBezTo>
                      <a:close/>
                    </a:path>
                  </a:pathLst>
                </a:custGeom>
                <a:solidFill>
                  <a:srgbClr val="808080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309" name="Freeform 101"/>
                <p:cNvSpPr>
                  <a:spLocks/>
                </p:cNvSpPr>
                <p:nvPr/>
              </p:nvSpPr>
              <p:spPr bwMode="auto">
                <a:xfrm flipH="1">
                  <a:off x="4606" y="3041"/>
                  <a:ext cx="317" cy="1042"/>
                </a:xfrm>
                <a:custGeom>
                  <a:avLst/>
                  <a:gdLst>
                    <a:gd name="T0" fmla="*/ 356 w 356"/>
                    <a:gd name="T1" fmla="*/ 1014 h 1081"/>
                    <a:gd name="T2" fmla="*/ 316 w 356"/>
                    <a:gd name="T3" fmla="*/ 1043 h 1081"/>
                    <a:gd name="T4" fmla="*/ 304 w 356"/>
                    <a:gd name="T5" fmla="*/ 1052 h 1081"/>
                    <a:gd name="T6" fmla="*/ 290 w 356"/>
                    <a:gd name="T7" fmla="*/ 1061 h 1081"/>
                    <a:gd name="T8" fmla="*/ 252 w 356"/>
                    <a:gd name="T9" fmla="*/ 1081 h 1081"/>
                    <a:gd name="T10" fmla="*/ 202 w 356"/>
                    <a:gd name="T11" fmla="*/ 1079 h 1081"/>
                    <a:gd name="T12" fmla="*/ 192 w 356"/>
                    <a:gd name="T13" fmla="*/ 1077 h 1081"/>
                    <a:gd name="T14" fmla="*/ 164 w 356"/>
                    <a:gd name="T15" fmla="*/ 1072 h 1081"/>
                    <a:gd name="T16" fmla="*/ 145 w 356"/>
                    <a:gd name="T17" fmla="*/ 1057 h 1081"/>
                    <a:gd name="T18" fmla="*/ 140 w 356"/>
                    <a:gd name="T19" fmla="*/ 1050 h 1081"/>
                    <a:gd name="T20" fmla="*/ 133 w 356"/>
                    <a:gd name="T21" fmla="*/ 1045 h 1081"/>
                    <a:gd name="T22" fmla="*/ 123 w 356"/>
                    <a:gd name="T23" fmla="*/ 1034 h 1081"/>
                    <a:gd name="T24" fmla="*/ 112 w 356"/>
                    <a:gd name="T25" fmla="*/ 947 h 1081"/>
                    <a:gd name="T26" fmla="*/ 126 w 356"/>
                    <a:gd name="T27" fmla="*/ 838 h 1081"/>
                    <a:gd name="T28" fmla="*/ 154 w 356"/>
                    <a:gd name="T29" fmla="*/ 739 h 1081"/>
                    <a:gd name="T30" fmla="*/ 132 w 356"/>
                    <a:gd name="T31" fmla="*/ 689 h 1081"/>
                    <a:gd name="T32" fmla="*/ 108 w 356"/>
                    <a:gd name="T33" fmla="*/ 616 h 1081"/>
                    <a:gd name="T34" fmla="*/ 69 w 356"/>
                    <a:gd name="T35" fmla="*/ 469 h 1081"/>
                    <a:gd name="T36" fmla="*/ 52 w 356"/>
                    <a:gd name="T37" fmla="*/ 317 h 1081"/>
                    <a:gd name="T38" fmla="*/ 50 w 356"/>
                    <a:gd name="T39" fmla="*/ 288 h 1081"/>
                    <a:gd name="T40" fmla="*/ 29 w 356"/>
                    <a:gd name="T41" fmla="*/ 313 h 1081"/>
                    <a:gd name="T42" fmla="*/ 14 w 356"/>
                    <a:gd name="T43" fmla="*/ 322 h 1081"/>
                    <a:gd name="T44" fmla="*/ 8 w 356"/>
                    <a:gd name="T45" fmla="*/ 191 h 1081"/>
                    <a:gd name="T46" fmla="*/ 23 w 356"/>
                    <a:gd name="T47" fmla="*/ 48 h 1081"/>
                    <a:gd name="T48" fmla="*/ 175 w 356"/>
                    <a:gd name="T49" fmla="*/ 0 h 1081"/>
                    <a:gd name="T50" fmla="*/ 223 w 356"/>
                    <a:gd name="T51" fmla="*/ 16 h 1081"/>
                    <a:gd name="T52" fmla="*/ 166 w 356"/>
                    <a:gd name="T53" fmla="*/ 172 h 1081"/>
                    <a:gd name="T54" fmla="*/ 183 w 356"/>
                    <a:gd name="T55" fmla="*/ 206 h 1081"/>
                    <a:gd name="T56" fmla="*/ 199 w 356"/>
                    <a:gd name="T57" fmla="*/ 248 h 1081"/>
                    <a:gd name="T58" fmla="*/ 204 w 356"/>
                    <a:gd name="T59" fmla="*/ 255 h 1081"/>
                    <a:gd name="T60" fmla="*/ 202 w 356"/>
                    <a:gd name="T61" fmla="*/ 346 h 1081"/>
                    <a:gd name="T62" fmla="*/ 202 w 356"/>
                    <a:gd name="T63" fmla="*/ 413 h 1081"/>
                    <a:gd name="T64" fmla="*/ 218 w 356"/>
                    <a:gd name="T65" fmla="*/ 464 h 1081"/>
                    <a:gd name="T66" fmla="*/ 235 w 356"/>
                    <a:gd name="T67" fmla="*/ 547 h 1081"/>
                    <a:gd name="T68" fmla="*/ 233 w 356"/>
                    <a:gd name="T69" fmla="*/ 660 h 1081"/>
                    <a:gd name="T70" fmla="*/ 242 w 356"/>
                    <a:gd name="T71" fmla="*/ 682 h 1081"/>
                    <a:gd name="T72" fmla="*/ 254 w 356"/>
                    <a:gd name="T73" fmla="*/ 740 h 1081"/>
                    <a:gd name="T74" fmla="*/ 282 w 356"/>
                    <a:gd name="T75" fmla="*/ 796 h 1081"/>
                    <a:gd name="T76" fmla="*/ 304 w 356"/>
                    <a:gd name="T77" fmla="*/ 838 h 1081"/>
                    <a:gd name="T78" fmla="*/ 337 w 356"/>
                    <a:gd name="T79" fmla="*/ 916 h 1081"/>
                    <a:gd name="T80" fmla="*/ 342 w 356"/>
                    <a:gd name="T81" fmla="*/ 936 h 1081"/>
                    <a:gd name="T82" fmla="*/ 347 w 356"/>
                    <a:gd name="T83" fmla="*/ 950 h 1081"/>
                    <a:gd name="T84" fmla="*/ 356 w 356"/>
                    <a:gd name="T85" fmla="*/ 1014 h 10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56" h="1081">
                      <a:moveTo>
                        <a:pt x="356" y="1014"/>
                      </a:moveTo>
                      <a:cubicBezTo>
                        <a:pt x="339" y="1038"/>
                        <a:pt x="344" y="1034"/>
                        <a:pt x="316" y="1043"/>
                      </a:cubicBezTo>
                      <a:cubicBezTo>
                        <a:pt x="307" y="1055"/>
                        <a:pt x="316" y="1046"/>
                        <a:pt x="304" y="1052"/>
                      </a:cubicBezTo>
                      <a:cubicBezTo>
                        <a:pt x="299" y="1055"/>
                        <a:pt x="290" y="1061"/>
                        <a:pt x="290" y="1061"/>
                      </a:cubicBezTo>
                      <a:cubicBezTo>
                        <a:pt x="279" y="1076"/>
                        <a:pt x="268" y="1076"/>
                        <a:pt x="252" y="1081"/>
                      </a:cubicBezTo>
                      <a:cubicBezTo>
                        <a:pt x="235" y="1080"/>
                        <a:pt x="218" y="1080"/>
                        <a:pt x="202" y="1079"/>
                      </a:cubicBezTo>
                      <a:cubicBezTo>
                        <a:pt x="199" y="1079"/>
                        <a:pt x="195" y="1077"/>
                        <a:pt x="192" y="1077"/>
                      </a:cubicBezTo>
                      <a:cubicBezTo>
                        <a:pt x="183" y="1075"/>
                        <a:pt x="164" y="1072"/>
                        <a:pt x="164" y="1072"/>
                      </a:cubicBezTo>
                      <a:cubicBezTo>
                        <a:pt x="156" y="1067"/>
                        <a:pt x="153" y="1062"/>
                        <a:pt x="145" y="1057"/>
                      </a:cubicBezTo>
                      <a:cubicBezTo>
                        <a:pt x="143" y="1054"/>
                        <a:pt x="142" y="1051"/>
                        <a:pt x="140" y="1050"/>
                      </a:cubicBezTo>
                      <a:cubicBezTo>
                        <a:pt x="138" y="1048"/>
                        <a:pt x="135" y="1048"/>
                        <a:pt x="133" y="1045"/>
                      </a:cubicBezTo>
                      <a:cubicBezTo>
                        <a:pt x="120" y="1030"/>
                        <a:pt x="144" y="1047"/>
                        <a:pt x="123" y="1034"/>
                      </a:cubicBezTo>
                      <a:cubicBezTo>
                        <a:pt x="122" y="1019"/>
                        <a:pt x="111" y="980"/>
                        <a:pt x="112" y="947"/>
                      </a:cubicBezTo>
                      <a:cubicBezTo>
                        <a:pt x="112" y="915"/>
                        <a:pt x="119" y="873"/>
                        <a:pt x="126" y="838"/>
                      </a:cubicBezTo>
                      <a:cubicBezTo>
                        <a:pt x="127" y="790"/>
                        <a:pt x="140" y="779"/>
                        <a:pt x="154" y="739"/>
                      </a:cubicBezTo>
                      <a:cubicBezTo>
                        <a:pt x="160" y="715"/>
                        <a:pt x="140" y="709"/>
                        <a:pt x="132" y="689"/>
                      </a:cubicBezTo>
                      <a:cubicBezTo>
                        <a:pt x="125" y="668"/>
                        <a:pt x="119" y="652"/>
                        <a:pt x="108" y="616"/>
                      </a:cubicBezTo>
                      <a:cubicBezTo>
                        <a:pt x="92" y="571"/>
                        <a:pt x="85" y="524"/>
                        <a:pt x="69" y="469"/>
                      </a:cubicBezTo>
                      <a:cubicBezTo>
                        <a:pt x="62" y="446"/>
                        <a:pt x="55" y="347"/>
                        <a:pt x="52" y="317"/>
                      </a:cubicBezTo>
                      <a:cubicBezTo>
                        <a:pt x="52" y="308"/>
                        <a:pt x="53" y="297"/>
                        <a:pt x="50" y="288"/>
                      </a:cubicBezTo>
                      <a:cubicBezTo>
                        <a:pt x="46" y="287"/>
                        <a:pt x="35" y="307"/>
                        <a:pt x="29" y="313"/>
                      </a:cubicBezTo>
                      <a:cubicBezTo>
                        <a:pt x="24" y="316"/>
                        <a:pt x="14" y="322"/>
                        <a:pt x="14" y="322"/>
                      </a:cubicBezTo>
                      <a:cubicBezTo>
                        <a:pt x="10" y="302"/>
                        <a:pt x="0" y="219"/>
                        <a:pt x="8" y="191"/>
                      </a:cubicBezTo>
                      <a:cubicBezTo>
                        <a:pt x="17" y="182"/>
                        <a:pt x="11" y="56"/>
                        <a:pt x="23" y="48"/>
                      </a:cubicBezTo>
                      <a:cubicBezTo>
                        <a:pt x="26" y="45"/>
                        <a:pt x="175" y="0"/>
                        <a:pt x="175" y="0"/>
                      </a:cubicBezTo>
                      <a:cubicBezTo>
                        <a:pt x="189" y="1"/>
                        <a:pt x="206" y="14"/>
                        <a:pt x="223" y="16"/>
                      </a:cubicBezTo>
                      <a:cubicBezTo>
                        <a:pt x="221" y="45"/>
                        <a:pt x="173" y="140"/>
                        <a:pt x="166" y="172"/>
                      </a:cubicBezTo>
                      <a:cubicBezTo>
                        <a:pt x="168" y="174"/>
                        <a:pt x="182" y="202"/>
                        <a:pt x="183" y="206"/>
                      </a:cubicBezTo>
                      <a:cubicBezTo>
                        <a:pt x="187" y="278"/>
                        <a:pt x="170" y="235"/>
                        <a:pt x="199" y="248"/>
                      </a:cubicBezTo>
                      <a:cubicBezTo>
                        <a:pt x="202" y="249"/>
                        <a:pt x="202" y="253"/>
                        <a:pt x="204" y="255"/>
                      </a:cubicBezTo>
                      <a:cubicBezTo>
                        <a:pt x="204" y="286"/>
                        <a:pt x="202" y="316"/>
                        <a:pt x="202" y="346"/>
                      </a:cubicBezTo>
                      <a:cubicBezTo>
                        <a:pt x="204" y="376"/>
                        <a:pt x="199" y="393"/>
                        <a:pt x="202" y="413"/>
                      </a:cubicBezTo>
                      <a:cubicBezTo>
                        <a:pt x="208" y="421"/>
                        <a:pt x="213" y="442"/>
                        <a:pt x="218" y="464"/>
                      </a:cubicBezTo>
                      <a:cubicBezTo>
                        <a:pt x="224" y="486"/>
                        <a:pt x="233" y="514"/>
                        <a:pt x="235" y="547"/>
                      </a:cubicBezTo>
                      <a:cubicBezTo>
                        <a:pt x="237" y="579"/>
                        <a:pt x="231" y="637"/>
                        <a:pt x="233" y="660"/>
                      </a:cubicBezTo>
                      <a:cubicBezTo>
                        <a:pt x="233" y="684"/>
                        <a:pt x="220" y="680"/>
                        <a:pt x="242" y="682"/>
                      </a:cubicBezTo>
                      <a:cubicBezTo>
                        <a:pt x="262" y="695"/>
                        <a:pt x="252" y="718"/>
                        <a:pt x="254" y="740"/>
                      </a:cubicBezTo>
                      <a:cubicBezTo>
                        <a:pt x="255" y="753"/>
                        <a:pt x="271" y="788"/>
                        <a:pt x="282" y="796"/>
                      </a:cubicBezTo>
                      <a:cubicBezTo>
                        <a:pt x="288" y="812"/>
                        <a:pt x="291" y="827"/>
                        <a:pt x="304" y="838"/>
                      </a:cubicBezTo>
                      <a:cubicBezTo>
                        <a:pt x="313" y="864"/>
                        <a:pt x="324" y="892"/>
                        <a:pt x="337" y="916"/>
                      </a:cubicBezTo>
                      <a:cubicBezTo>
                        <a:pt x="341" y="922"/>
                        <a:pt x="340" y="930"/>
                        <a:pt x="342" y="936"/>
                      </a:cubicBezTo>
                      <a:cubicBezTo>
                        <a:pt x="343" y="941"/>
                        <a:pt x="347" y="950"/>
                        <a:pt x="347" y="950"/>
                      </a:cubicBezTo>
                      <a:cubicBezTo>
                        <a:pt x="348" y="973"/>
                        <a:pt x="352" y="991"/>
                        <a:pt x="356" y="1014"/>
                      </a:cubicBezTo>
                      <a:close/>
                    </a:path>
                  </a:pathLst>
                </a:custGeom>
                <a:solidFill>
                  <a:srgbClr val="FAB460"/>
                </a:solid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310" name="Freeform 102"/>
                <p:cNvSpPr>
                  <a:spLocks/>
                </p:cNvSpPr>
                <p:nvPr/>
              </p:nvSpPr>
              <p:spPr bwMode="auto">
                <a:xfrm flipH="1">
                  <a:off x="4750" y="3539"/>
                  <a:ext cx="52" cy="311"/>
                </a:xfrm>
                <a:custGeom>
                  <a:avLst/>
                  <a:gdLst>
                    <a:gd name="T0" fmla="*/ 95 w 99"/>
                    <a:gd name="T1" fmla="*/ 564 h 580"/>
                    <a:gd name="T2" fmla="*/ 68 w 99"/>
                    <a:gd name="T3" fmla="*/ 576 h 580"/>
                    <a:gd name="T4" fmla="*/ 59 w 99"/>
                    <a:gd name="T5" fmla="*/ 579 h 580"/>
                    <a:gd name="T6" fmla="*/ 53 w 99"/>
                    <a:gd name="T7" fmla="*/ 564 h 580"/>
                    <a:gd name="T8" fmla="*/ 47 w 99"/>
                    <a:gd name="T9" fmla="*/ 549 h 580"/>
                    <a:gd name="T10" fmla="*/ 50 w 99"/>
                    <a:gd name="T11" fmla="*/ 534 h 580"/>
                    <a:gd name="T12" fmla="*/ 53 w 99"/>
                    <a:gd name="T13" fmla="*/ 543 h 580"/>
                    <a:gd name="T14" fmla="*/ 56 w 99"/>
                    <a:gd name="T15" fmla="*/ 534 h 580"/>
                    <a:gd name="T16" fmla="*/ 74 w 99"/>
                    <a:gd name="T17" fmla="*/ 492 h 580"/>
                    <a:gd name="T18" fmla="*/ 83 w 99"/>
                    <a:gd name="T19" fmla="*/ 450 h 580"/>
                    <a:gd name="T20" fmla="*/ 71 w 99"/>
                    <a:gd name="T21" fmla="*/ 420 h 580"/>
                    <a:gd name="T22" fmla="*/ 59 w 99"/>
                    <a:gd name="T23" fmla="*/ 219 h 580"/>
                    <a:gd name="T24" fmla="*/ 56 w 99"/>
                    <a:gd name="T25" fmla="*/ 177 h 580"/>
                    <a:gd name="T26" fmla="*/ 50 w 99"/>
                    <a:gd name="T27" fmla="*/ 195 h 580"/>
                    <a:gd name="T28" fmla="*/ 38 w 99"/>
                    <a:gd name="T29" fmla="*/ 84 h 580"/>
                    <a:gd name="T30" fmla="*/ 14 w 99"/>
                    <a:gd name="T31" fmla="*/ 60 h 580"/>
                    <a:gd name="T32" fmla="*/ 11 w 99"/>
                    <a:gd name="T33" fmla="*/ 0 h 580"/>
                    <a:gd name="T34" fmla="*/ 20 w 99"/>
                    <a:gd name="T35" fmla="*/ 21 h 580"/>
                    <a:gd name="T36" fmla="*/ 32 w 99"/>
                    <a:gd name="T37" fmla="*/ 57 h 580"/>
                    <a:gd name="T38" fmla="*/ 35 w 99"/>
                    <a:gd name="T39" fmla="*/ 102 h 580"/>
                    <a:gd name="T40" fmla="*/ 53 w 99"/>
                    <a:gd name="T41" fmla="*/ 108 h 580"/>
                    <a:gd name="T42" fmla="*/ 71 w 99"/>
                    <a:gd name="T43" fmla="*/ 210 h 580"/>
                    <a:gd name="T44" fmla="*/ 68 w 99"/>
                    <a:gd name="T45" fmla="*/ 366 h 580"/>
                    <a:gd name="T46" fmla="*/ 65 w 99"/>
                    <a:gd name="T47" fmla="*/ 504 h 580"/>
                    <a:gd name="T48" fmla="*/ 68 w 99"/>
                    <a:gd name="T49" fmla="*/ 495 h 580"/>
                    <a:gd name="T50" fmla="*/ 65 w 99"/>
                    <a:gd name="T51" fmla="*/ 516 h 580"/>
                    <a:gd name="T52" fmla="*/ 68 w 99"/>
                    <a:gd name="T53" fmla="*/ 528 h 580"/>
                    <a:gd name="T54" fmla="*/ 92 w 99"/>
                    <a:gd name="T55" fmla="*/ 531 h 580"/>
                    <a:gd name="T56" fmla="*/ 95 w 99"/>
                    <a:gd name="T57" fmla="*/ 564 h 5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99" h="580">
                      <a:moveTo>
                        <a:pt x="95" y="564"/>
                      </a:moveTo>
                      <a:cubicBezTo>
                        <a:pt x="81" y="574"/>
                        <a:pt x="89" y="569"/>
                        <a:pt x="68" y="576"/>
                      </a:cubicBezTo>
                      <a:cubicBezTo>
                        <a:pt x="65" y="577"/>
                        <a:pt x="59" y="579"/>
                        <a:pt x="59" y="579"/>
                      </a:cubicBezTo>
                      <a:cubicBezTo>
                        <a:pt x="28" y="574"/>
                        <a:pt x="48" y="580"/>
                        <a:pt x="53" y="564"/>
                      </a:cubicBezTo>
                      <a:cubicBezTo>
                        <a:pt x="43" y="561"/>
                        <a:pt x="30" y="555"/>
                        <a:pt x="47" y="549"/>
                      </a:cubicBezTo>
                      <a:cubicBezTo>
                        <a:pt x="48" y="544"/>
                        <a:pt x="46" y="538"/>
                        <a:pt x="50" y="534"/>
                      </a:cubicBezTo>
                      <a:cubicBezTo>
                        <a:pt x="52" y="532"/>
                        <a:pt x="50" y="543"/>
                        <a:pt x="53" y="543"/>
                      </a:cubicBezTo>
                      <a:cubicBezTo>
                        <a:pt x="56" y="543"/>
                        <a:pt x="55" y="537"/>
                        <a:pt x="56" y="534"/>
                      </a:cubicBezTo>
                      <a:cubicBezTo>
                        <a:pt x="59" y="510"/>
                        <a:pt x="56" y="504"/>
                        <a:pt x="74" y="492"/>
                      </a:cubicBezTo>
                      <a:cubicBezTo>
                        <a:pt x="77" y="478"/>
                        <a:pt x="78" y="464"/>
                        <a:pt x="83" y="450"/>
                      </a:cubicBezTo>
                      <a:cubicBezTo>
                        <a:pt x="79" y="439"/>
                        <a:pt x="74" y="431"/>
                        <a:pt x="71" y="420"/>
                      </a:cubicBezTo>
                      <a:cubicBezTo>
                        <a:pt x="73" y="374"/>
                        <a:pt x="96" y="231"/>
                        <a:pt x="59" y="219"/>
                      </a:cubicBezTo>
                      <a:cubicBezTo>
                        <a:pt x="58" y="205"/>
                        <a:pt x="61" y="190"/>
                        <a:pt x="56" y="177"/>
                      </a:cubicBezTo>
                      <a:cubicBezTo>
                        <a:pt x="54" y="171"/>
                        <a:pt x="50" y="195"/>
                        <a:pt x="50" y="195"/>
                      </a:cubicBezTo>
                      <a:cubicBezTo>
                        <a:pt x="34" y="162"/>
                        <a:pt x="42" y="121"/>
                        <a:pt x="38" y="84"/>
                      </a:cubicBezTo>
                      <a:cubicBezTo>
                        <a:pt x="18" y="104"/>
                        <a:pt x="33" y="73"/>
                        <a:pt x="14" y="60"/>
                      </a:cubicBezTo>
                      <a:cubicBezTo>
                        <a:pt x="0" y="103"/>
                        <a:pt x="8" y="84"/>
                        <a:pt x="11" y="0"/>
                      </a:cubicBezTo>
                      <a:cubicBezTo>
                        <a:pt x="13" y="7"/>
                        <a:pt x="19" y="14"/>
                        <a:pt x="20" y="21"/>
                      </a:cubicBezTo>
                      <a:cubicBezTo>
                        <a:pt x="28" y="59"/>
                        <a:pt x="11" y="50"/>
                        <a:pt x="32" y="57"/>
                      </a:cubicBezTo>
                      <a:cubicBezTo>
                        <a:pt x="33" y="72"/>
                        <a:pt x="29" y="88"/>
                        <a:pt x="35" y="102"/>
                      </a:cubicBezTo>
                      <a:cubicBezTo>
                        <a:pt x="37" y="108"/>
                        <a:pt x="53" y="108"/>
                        <a:pt x="53" y="108"/>
                      </a:cubicBezTo>
                      <a:cubicBezTo>
                        <a:pt x="58" y="249"/>
                        <a:pt x="40" y="164"/>
                        <a:pt x="71" y="210"/>
                      </a:cubicBezTo>
                      <a:cubicBezTo>
                        <a:pt x="80" y="261"/>
                        <a:pt x="85" y="316"/>
                        <a:pt x="68" y="366"/>
                      </a:cubicBezTo>
                      <a:cubicBezTo>
                        <a:pt x="67" y="412"/>
                        <a:pt x="65" y="458"/>
                        <a:pt x="65" y="504"/>
                      </a:cubicBezTo>
                      <a:cubicBezTo>
                        <a:pt x="65" y="507"/>
                        <a:pt x="68" y="492"/>
                        <a:pt x="68" y="495"/>
                      </a:cubicBezTo>
                      <a:cubicBezTo>
                        <a:pt x="68" y="502"/>
                        <a:pt x="66" y="509"/>
                        <a:pt x="65" y="516"/>
                      </a:cubicBezTo>
                      <a:cubicBezTo>
                        <a:pt x="66" y="520"/>
                        <a:pt x="64" y="526"/>
                        <a:pt x="68" y="528"/>
                      </a:cubicBezTo>
                      <a:cubicBezTo>
                        <a:pt x="75" y="532"/>
                        <a:pt x="87" y="525"/>
                        <a:pt x="92" y="531"/>
                      </a:cubicBezTo>
                      <a:cubicBezTo>
                        <a:pt x="99" y="540"/>
                        <a:pt x="94" y="553"/>
                        <a:pt x="95" y="564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311" name="Freeform 103"/>
                <p:cNvSpPr>
                  <a:spLocks/>
                </p:cNvSpPr>
                <p:nvPr/>
              </p:nvSpPr>
              <p:spPr bwMode="auto">
                <a:xfrm flipH="1">
                  <a:off x="4624" y="3956"/>
                  <a:ext cx="168" cy="125"/>
                </a:xfrm>
                <a:custGeom>
                  <a:avLst/>
                  <a:gdLst>
                    <a:gd name="T0" fmla="*/ 319 w 319"/>
                    <a:gd name="T1" fmla="*/ 111 h 232"/>
                    <a:gd name="T2" fmla="*/ 298 w 319"/>
                    <a:gd name="T3" fmla="*/ 129 h 232"/>
                    <a:gd name="T4" fmla="*/ 286 w 319"/>
                    <a:gd name="T5" fmla="*/ 147 h 232"/>
                    <a:gd name="T6" fmla="*/ 223 w 319"/>
                    <a:gd name="T7" fmla="*/ 183 h 232"/>
                    <a:gd name="T8" fmla="*/ 205 w 319"/>
                    <a:gd name="T9" fmla="*/ 204 h 232"/>
                    <a:gd name="T10" fmla="*/ 187 w 319"/>
                    <a:gd name="T11" fmla="*/ 216 h 232"/>
                    <a:gd name="T12" fmla="*/ 178 w 319"/>
                    <a:gd name="T13" fmla="*/ 222 h 232"/>
                    <a:gd name="T14" fmla="*/ 82 w 319"/>
                    <a:gd name="T15" fmla="*/ 216 h 232"/>
                    <a:gd name="T16" fmla="*/ 79 w 319"/>
                    <a:gd name="T17" fmla="*/ 204 h 232"/>
                    <a:gd name="T18" fmla="*/ 58 w 319"/>
                    <a:gd name="T19" fmla="*/ 198 h 232"/>
                    <a:gd name="T20" fmla="*/ 13 w 319"/>
                    <a:gd name="T21" fmla="*/ 180 h 232"/>
                    <a:gd name="T22" fmla="*/ 19 w 319"/>
                    <a:gd name="T23" fmla="*/ 114 h 232"/>
                    <a:gd name="T24" fmla="*/ 1 w 319"/>
                    <a:gd name="T25" fmla="*/ 126 h 232"/>
                    <a:gd name="T26" fmla="*/ 4 w 319"/>
                    <a:gd name="T27" fmla="*/ 117 h 232"/>
                    <a:gd name="T28" fmla="*/ 22 w 319"/>
                    <a:gd name="T29" fmla="*/ 99 h 232"/>
                    <a:gd name="T30" fmla="*/ 49 w 319"/>
                    <a:gd name="T31" fmla="*/ 93 h 232"/>
                    <a:gd name="T32" fmla="*/ 85 w 319"/>
                    <a:gd name="T33" fmla="*/ 84 h 232"/>
                    <a:gd name="T34" fmla="*/ 88 w 319"/>
                    <a:gd name="T35" fmla="*/ 60 h 232"/>
                    <a:gd name="T36" fmla="*/ 160 w 319"/>
                    <a:gd name="T37" fmla="*/ 63 h 232"/>
                    <a:gd name="T38" fmla="*/ 151 w 319"/>
                    <a:gd name="T39" fmla="*/ 69 h 232"/>
                    <a:gd name="T40" fmla="*/ 124 w 319"/>
                    <a:gd name="T41" fmla="*/ 105 h 232"/>
                    <a:gd name="T42" fmla="*/ 61 w 319"/>
                    <a:gd name="T43" fmla="*/ 117 h 232"/>
                    <a:gd name="T44" fmla="*/ 43 w 319"/>
                    <a:gd name="T45" fmla="*/ 147 h 232"/>
                    <a:gd name="T46" fmla="*/ 70 w 319"/>
                    <a:gd name="T47" fmla="*/ 177 h 232"/>
                    <a:gd name="T48" fmla="*/ 106 w 319"/>
                    <a:gd name="T49" fmla="*/ 216 h 232"/>
                    <a:gd name="T50" fmla="*/ 166 w 319"/>
                    <a:gd name="T51" fmla="*/ 195 h 232"/>
                    <a:gd name="T52" fmla="*/ 211 w 319"/>
                    <a:gd name="T53" fmla="*/ 174 h 232"/>
                    <a:gd name="T54" fmla="*/ 250 w 319"/>
                    <a:gd name="T55" fmla="*/ 150 h 232"/>
                    <a:gd name="T56" fmla="*/ 277 w 319"/>
                    <a:gd name="T57" fmla="*/ 129 h 232"/>
                    <a:gd name="T58" fmla="*/ 274 w 319"/>
                    <a:gd name="T59" fmla="*/ 120 h 232"/>
                    <a:gd name="T60" fmla="*/ 280 w 319"/>
                    <a:gd name="T61" fmla="*/ 111 h 232"/>
                    <a:gd name="T62" fmla="*/ 274 w 319"/>
                    <a:gd name="T63" fmla="*/ 93 h 232"/>
                    <a:gd name="T64" fmla="*/ 259 w 319"/>
                    <a:gd name="T65" fmla="*/ 69 h 232"/>
                    <a:gd name="T66" fmla="*/ 256 w 319"/>
                    <a:gd name="T67" fmla="*/ 57 h 232"/>
                    <a:gd name="T68" fmla="*/ 223 w 319"/>
                    <a:gd name="T69" fmla="*/ 54 h 232"/>
                    <a:gd name="T70" fmla="*/ 205 w 319"/>
                    <a:gd name="T71" fmla="*/ 69 h 232"/>
                    <a:gd name="T72" fmla="*/ 163 w 319"/>
                    <a:gd name="T73" fmla="*/ 63 h 232"/>
                    <a:gd name="T74" fmla="*/ 181 w 319"/>
                    <a:gd name="T75" fmla="*/ 45 h 232"/>
                    <a:gd name="T76" fmla="*/ 202 w 319"/>
                    <a:gd name="T77" fmla="*/ 15 h 232"/>
                    <a:gd name="T78" fmla="*/ 298 w 319"/>
                    <a:gd name="T79" fmla="*/ 18 h 232"/>
                    <a:gd name="T80" fmla="*/ 301 w 319"/>
                    <a:gd name="T81" fmla="*/ 81 h 232"/>
                    <a:gd name="T82" fmla="*/ 310 w 319"/>
                    <a:gd name="T83" fmla="*/ 84 h 232"/>
                    <a:gd name="T84" fmla="*/ 319 w 319"/>
                    <a:gd name="T85" fmla="*/ 111 h 2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19" h="232">
                      <a:moveTo>
                        <a:pt x="319" y="111"/>
                      </a:moveTo>
                      <a:cubicBezTo>
                        <a:pt x="307" y="115"/>
                        <a:pt x="302" y="117"/>
                        <a:pt x="298" y="129"/>
                      </a:cubicBezTo>
                      <a:cubicBezTo>
                        <a:pt x="307" y="143"/>
                        <a:pt x="299" y="143"/>
                        <a:pt x="286" y="147"/>
                      </a:cubicBezTo>
                      <a:cubicBezTo>
                        <a:pt x="280" y="178"/>
                        <a:pt x="253" y="179"/>
                        <a:pt x="223" y="183"/>
                      </a:cubicBezTo>
                      <a:cubicBezTo>
                        <a:pt x="208" y="188"/>
                        <a:pt x="214" y="195"/>
                        <a:pt x="205" y="204"/>
                      </a:cubicBezTo>
                      <a:cubicBezTo>
                        <a:pt x="200" y="209"/>
                        <a:pt x="193" y="212"/>
                        <a:pt x="187" y="216"/>
                      </a:cubicBezTo>
                      <a:cubicBezTo>
                        <a:pt x="184" y="218"/>
                        <a:pt x="178" y="222"/>
                        <a:pt x="178" y="222"/>
                      </a:cubicBezTo>
                      <a:cubicBezTo>
                        <a:pt x="146" y="221"/>
                        <a:pt x="110" y="232"/>
                        <a:pt x="82" y="216"/>
                      </a:cubicBezTo>
                      <a:cubicBezTo>
                        <a:pt x="78" y="214"/>
                        <a:pt x="82" y="207"/>
                        <a:pt x="79" y="204"/>
                      </a:cubicBezTo>
                      <a:cubicBezTo>
                        <a:pt x="74" y="198"/>
                        <a:pt x="65" y="200"/>
                        <a:pt x="58" y="198"/>
                      </a:cubicBezTo>
                      <a:cubicBezTo>
                        <a:pt x="45" y="190"/>
                        <a:pt x="28" y="185"/>
                        <a:pt x="13" y="180"/>
                      </a:cubicBezTo>
                      <a:cubicBezTo>
                        <a:pt x="24" y="164"/>
                        <a:pt x="17" y="134"/>
                        <a:pt x="19" y="114"/>
                      </a:cubicBezTo>
                      <a:cubicBezTo>
                        <a:pt x="12" y="92"/>
                        <a:pt x="4" y="116"/>
                        <a:pt x="1" y="126"/>
                      </a:cubicBezTo>
                      <a:cubicBezTo>
                        <a:pt x="0" y="129"/>
                        <a:pt x="2" y="119"/>
                        <a:pt x="4" y="117"/>
                      </a:cubicBezTo>
                      <a:cubicBezTo>
                        <a:pt x="10" y="111"/>
                        <a:pt x="22" y="99"/>
                        <a:pt x="22" y="99"/>
                      </a:cubicBezTo>
                      <a:cubicBezTo>
                        <a:pt x="27" y="80"/>
                        <a:pt x="34" y="88"/>
                        <a:pt x="49" y="93"/>
                      </a:cubicBezTo>
                      <a:cubicBezTo>
                        <a:pt x="61" y="90"/>
                        <a:pt x="73" y="86"/>
                        <a:pt x="85" y="84"/>
                      </a:cubicBezTo>
                      <a:cubicBezTo>
                        <a:pt x="74" y="73"/>
                        <a:pt x="72" y="65"/>
                        <a:pt x="88" y="60"/>
                      </a:cubicBezTo>
                      <a:cubicBezTo>
                        <a:pt x="112" y="61"/>
                        <a:pt x="136" y="60"/>
                        <a:pt x="160" y="63"/>
                      </a:cubicBezTo>
                      <a:cubicBezTo>
                        <a:pt x="164" y="64"/>
                        <a:pt x="153" y="66"/>
                        <a:pt x="151" y="69"/>
                      </a:cubicBezTo>
                      <a:cubicBezTo>
                        <a:pt x="143" y="79"/>
                        <a:pt x="131" y="94"/>
                        <a:pt x="124" y="105"/>
                      </a:cubicBezTo>
                      <a:cubicBezTo>
                        <a:pt x="98" y="96"/>
                        <a:pt x="84" y="112"/>
                        <a:pt x="61" y="117"/>
                      </a:cubicBezTo>
                      <a:cubicBezTo>
                        <a:pt x="58" y="133"/>
                        <a:pt x="56" y="138"/>
                        <a:pt x="43" y="147"/>
                      </a:cubicBezTo>
                      <a:cubicBezTo>
                        <a:pt x="36" y="169"/>
                        <a:pt x="55" y="167"/>
                        <a:pt x="70" y="177"/>
                      </a:cubicBezTo>
                      <a:cubicBezTo>
                        <a:pt x="76" y="200"/>
                        <a:pt x="84" y="211"/>
                        <a:pt x="106" y="216"/>
                      </a:cubicBezTo>
                      <a:cubicBezTo>
                        <a:pt x="129" y="212"/>
                        <a:pt x="147" y="208"/>
                        <a:pt x="166" y="195"/>
                      </a:cubicBezTo>
                      <a:cubicBezTo>
                        <a:pt x="174" y="170"/>
                        <a:pt x="178" y="177"/>
                        <a:pt x="211" y="174"/>
                      </a:cubicBezTo>
                      <a:cubicBezTo>
                        <a:pt x="218" y="152"/>
                        <a:pt x="227" y="153"/>
                        <a:pt x="250" y="150"/>
                      </a:cubicBezTo>
                      <a:cubicBezTo>
                        <a:pt x="243" y="129"/>
                        <a:pt x="259" y="131"/>
                        <a:pt x="277" y="129"/>
                      </a:cubicBezTo>
                      <a:cubicBezTo>
                        <a:pt x="276" y="126"/>
                        <a:pt x="273" y="123"/>
                        <a:pt x="274" y="120"/>
                      </a:cubicBezTo>
                      <a:cubicBezTo>
                        <a:pt x="275" y="116"/>
                        <a:pt x="280" y="115"/>
                        <a:pt x="280" y="111"/>
                      </a:cubicBezTo>
                      <a:cubicBezTo>
                        <a:pt x="280" y="105"/>
                        <a:pt x="274" y="93"/>
                        <a:pt x="274" y="93"/>
                      </a:cubicBezTo>
                      <a:cubicBezTo>
                        <a:pt x="266" y="40"/>
                        <a:pt x="280" y="90"/>
                        <a:pt x="259" y="69"/>
                      </a:cubicBezTo>
                      <a:cubicBezTo>
                        <a:pt x="256" y="66"/>
                        <a:pt x="260" y="59"/>
                        <a:pt x="256" y="57"/>
                      </a:cubicBezTo>
                      <a:cubicBezTo>
                        <a:pt x="246" y="53"/>
                        <a:pt x="234" y="55"/>
                        <a:pt x="223" y="54"/>
                      </a:cubicBezTo>
                      <a:cubicBezTo>
                        <a:pt x="209" y="49"/>
                        <a:pt x="212" y="58"/>
                        <a:pt x="205" y="69"/>
                      </a:cubicBezTo>
                      <a:cubicBezTo>
                        <a:pt x="199" y="41"/>
                        <a:pt x="184" y="58"/>
                        <a:pt x="163" y="63"/>
                      </a:cubicBezTo>
                      <a:cubicBezTo>
                        <a:pt x="174" y="55"/>
                        <a:pt x="186" y="60"/>
                        <a:pt x="181" y="45"/>
                      </a:cubicBezTo>
                      <a:cubicBezTo>
                        <a:pt x="196" y="35"/>
                        <a:pt x="185" y="21"/>
                        <a:pt x="202" y="15"/>
                      </a:cubicBezTo>
                      <a:cubicBezTo>
                        <a:pt x="234" y="16"/>
                        <a:pt x="271" y="0"/>
                        <a:pt x="298" y="18"/>
                      </a:cubicBezTo>
                      <a:cubicBezTo>
                        <a:pt x="315" y="30"/>
                        <a:pt x="297" y="60"/>
                        <a:pt x="301" y="81"/>
                      </a:cubicBezTo>
                      <a:cubicBezTo>
                        <a:pt x="302" y="84"/>
                        <a:pt x="307" y="83"/>
                        <a:pt x="310" y="84"/>
                      </a:cubicBezTo>
                      <a:cubicBezTo>
                        <a:pt x="312" y="93"/>
                        <a:pt x="312" y="104"/>
                        <a:pt x="319" y="111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312" name="Freeform 104"/>
                <p:cNvSpPr>
                  <a:spLocks/>
                </p:cNvSpPr>
                <p:nvPr/>
              </p:nvSpPr>
              <p:spPr bwMode="auto">
                <a:xfrm flipH="1">
                  <a:off x="4676" y="3587"/>
                  <a:ext cx="82" cy="241"/>
                </a:xfrm>
                <a:custGeom>
                  <a:avLst/>
                  <a:gdLst>
                    <a:gd name="T0" fmla="*/ 154 w 159"/>
                    <a:gd name="T1" fmla="*/ 451 h 451"/>
                    <a:gd name="T2" fmla="*/ 109 w 159"/>
                    <a:gd name="T3" fmla="*/ 436 h 451"/>
                    <a:gd name="T4" fmla="*/ 79 w 159"/>
                    <a:gd name="T5" fmla="*/ 358 h 451"/>
                    <a:gd name="T6" fmla="*/ 67 w 159"/>
                    <a:gd name="T7" fmla="*/ 241 h 451"/>
                    <a:gd name="T8" fmla="*/ 40 w 159"/>
                    <a:gd name="T9" fmla="*/ 226 h 451"/>
                    <a:gd name="T10" fmla="*/ 34 w 159"/>
                    <a:gd name="T11" fmla="*/ 40 h 451"/>
                    <a:gd name="T12" fmla="*/ 19 w 159"/>
                    <a:gd name="T13" fmla="*/ 37 h 451"/>
                    <a:gd name="T14" fmla="*/ 10 w 159"/>
                    <a:gd name="T15" fmla="*/ 31 h 451"/>
                    <a:gd name="T16" fmla="*/ 1 w 159"/>
                    <a:gd name="T17" fmla="*/ 13 h 451"/>
                    <a:gd name="T18" fmla="*/ 4 w 159"/>
                    <a:gd name="T19" fmla="*/ 1 h 451"/>
                    <a:gd name="T20" fmla="*/ 10 w 159"/>
                    <a:gd name="T21" fmla="*/ 10 h 451"/>
                    <a:gd name="T22" fmla="*/ 13 w 159"/>
                    <a:gd name="T23" fmla="*/ 37 h 451"/>
                    <a:gd name="T24" fmla="*/ 40 w 159"/>
                    <a:gd name="T25" fmla="*/ 55 h 451"/>
                    <a:gd name="T26" fmla="*/ 49 w 159"/>
                    <a:gd name="T27" fmla="*/ 256 h 451"/>
                    <a:gd name="T28" fmla="*/ 88 w 159"/>
                    <a:gd name="T29" fmla="*/ 268 h 451"/>
                    <a:gd name="T30" fmla="*/ 97 w 159"/>
                    <a:gd name="T31" fmla="*/ 352 h 451"/>
                    <a:gd name="T32" fmla="*/ 112 w 159"/>
                    <a:gd name="T33" fmla="*/ 367 h 451"/>
                    <a:gd name="T34" fmla="*/ 115 w 159"/>
                    <a:gd name="T35" fmla="*/ 406 h 451"/>
                    <a:gd name="T36" fmla="*/ 151 w 159"/>
                    <a:gd name="T37" fmla="*/ 424 h 451"/>
                    <a:gd name="T38" fmla="*/ 154 w 159"/>
                    <a:gd name="T39" fmla="*/ 451 h 4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159" h="451">
                      <a:moveTo>
                        <a:pt x="154" y="451"/>
                      </a:moveTo>
                      <a:cubicBezTo>
                        <a:pt x="139" y="446"/>
                        <a:pt x="124" y="441"/>
                        <a:pt x="109" y="436"/>
                      </a:cubicBezTo>
                      <a:cubicBezTo>
                        <a:pt x="131" y="370"/>
                        <a:pt x="130" y="363"/>
                        <a:pt x="79" y="358"/>
                      </a:cubicBezTo>
                      <a:cubicBezTo>
                        <a:pt x="73" y="306"/>
                        <a:pt x="70" y="316"/>
                        <a:pt x="67" y="241"/>
                      </a:cubicBezTo>
                      <a:cubicBezTo>
                        <a:pt x="47" y="254"/>
                        <a:pt x="59" y="232"/>
                        <a:pt x="40" y="226"/>
                      </a:cubicBezTo>
                      <a:cubicBezTo>
                        <a:pt x="38" y="164"/>
                        <a:pt x="41" y="102"/>
                        <a:pt x="34" y="40"/>
                      </a:cubicBezTo>
                      <a:cubicBezTo>
                        <a:pt x="33" y="35"/>
                        <a:pt x="24" y="39"/>
                        <a:pt x="19" y="37"/>
                      </a:cubicBezTo>
                      <a:cubicBezTo>
                        <a:pt x="16" y="36"/>
                        <a:pt x="13" y="33"/>
                        <a:pt x="10" y="31"/>
                      </a:cubicBezTo>
                      <a:cubicBezTo>
                        <a:pt x="34" y="23"/>
                        <a:pt x="14" y="16"/>
                        <a:pt x="1" y="13"/>
                      </a:cubicBezTo>
                      <a:cubicBezTo>
                        <a:pt x="2" y="9"/>
                        <a:pt x="0" y="2"/>
                        <a:pt x="4" y="1"/>
                      </a:cubicBezTo>
                      <a:cubicBezTo>
                        <a:pt x="7" y="0"/>
                        <a:pt x="9" y="7"/>
                        <a:pt x="10" y="10"/>
                      </a:cubicBezTo>
                      <a:cubicBezTo>
                        <a:pt x="12" y="19"/>
                        <a:pt x="11" y="28"/>
                        <a:pt x="13" y="37"/>
                      </a:cubicBezTo>
                      <a:cubicBezTo>
                        <a:pt x="16" y="49"/>
                        <a:pt x="30" y="52"/>
                        <a:pt x="40" y="55"/>
                      </a:cubicBezTo>
                      <a:cubicBezTo>
                        <a:pt x="44" y="122"/>
                        <a:pt x="47" y="188"/>
                        <a:pt x="49" y="256"/>
                      </a:cubicBezTo>
                      <a:cubicBezTo>
                        <a:pt x="69" y="243"/>
                        <a:pt x="73" y="258"/>
                        <a:pt x="88" y="268"/>
                      </a:cubicBezTo>
                      <a:cubicBezTo>
                        <a:pt x="83" y="294"/>
                        <a:pt x="60" y="377"/>
                        <a:pt x="97" y="352"/>
                      </a:cubicBezTo>
                      <a:cubicBezTo>
                        <a:pt x="101" y="358"/>
                        <a:pt x="110" y="360"/>
                        <a:pt x="112" y="367"/>
                      </a:cubicBezTo>
                      <a:cubicBezTo>
                        <a:pt x="115" y="380"/>
                        <a:pt x="112" y="393"/>
                        <a:pt x="115" y="406"/>
                      </a:cubicBezTo>
                      <a:cubicBezTo>
                        <a:pt x="117" y="412"/>
                        <a:pt x="145" y="422"/>
                        <a:pt x="151" y="424"/>
                      </a:cubicBezTo>
                      <a:cubicBezTo>
                        <a:pt x="154" y="434"/>
                        <a:pt x="159" y="441"/>
                        <a:pt x="154" y="451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313" name="Freeform 105"/>
                <p:cNvSpPr>
                  <a:spLocks/>
                </p:cNvSpPr>
                <p:nvPr/>
              </p:nvSpPr>
              <p:spPr bwMode="auto">
                <a:xfrm flipH="1">
                  <a:off x="4586" y="3742"/>
                  <a:ext cx="261" cy="386"/>
                </a:xfrm>
                <a:custGeom>
                  <a:avLst/>
                  <a:gdLst>
                    <a:gd name="T0" fmla="*/ 414 w 495"/>
                    <a:gd name="T1" fmla="*/ 308 h 722"/>
                    <a:gd name="T2" fmla="*/ 452 w 495"/>
                    <a:gd name="T3" fmla="*/ 404 h 722"/>
                    <a:gd name="T4" fmla="*/ 486 w 495"/>
                    <a:gd name="T5" fmla="*/ 466 h 722"/>
                    <a:gd name="T6" fmla="*/ 479 w 495"/>
                    <a:gd name="T7" fmla="*/ 595 h 722"/>
                    <a:gd name="T8" fmla="*/ 425 w 495"/>
                    <a:gd name="T9" fmla="*/ 631 h 722"/>
                    <a:gd name="T10" fmla="*/ 296 w 495"/>
                    <a:gd name="T11" fmla="*/ 722 h 722"/>
                    <a:gd name="T12" fmla="*/ 116 w 495"/>
                    <a:gd name="T13" fmla="*/ 713 h 722"/>
                    <a:gd name="T14" fmla="*/ 16 w 495"/>
                    <a:gd name="T15" fmla="*/ 577 h 722"/>
                    <a:gd name="T16" fmla="*/ 4 w 495"/>
                    <a:gd name="T17" fmla="*/ 280 h 722"/>
                    <a:gd name="T18" fmla="*/ 43 w 495"/>
                    <a:gd name="T19" fmla="*/ 240 h 722"/>
                    <a:gd name="T20" fmla="*/ 46 w 495"/>
                    <a:gd name="T21" fmla="*/ 98 h 722"/>
                    <a:gd name="T22" fmla="*/ 118 w 495"/>
                    <a:gd name="T23" fmla="*/ 6 h 722"/>
                    <a:gd name="T24" fmla="*/ 116 w 495"/>
                    <a:gd name="T25" fmla="*/ 31 h 722"/>
                    <a:gd name="T26" fmla="*/ 110 w 495"/>
                    <a:gd name="T27" fmla="*/ 242 h 722"/>
                    <a:gd name="T28" fmla="*/ 136 w 495"/>
                    <a:gd name="T29" fmla="*/ 230 h 722"/>
                    <a:gd name="T30" fmla="*/ 246 w 495"/>
                    <a:gd name="T31" fmla="*/ 186 h 722"/>
                    <a:gd name="T32" fmla="*/ 372 w 495"/>
                    <a:gd name="T33" fmla="*/ 188 h 722"/>
                    <a:gd name="T34" fmla="*/ 379 w 495"/>
                    <a:gd name="T35" fmla="*/ 222 h 722"/>
                    <a:gd name="T36" fmla="*/ 394 w 495"/>
                    <a:gd name="T37" fmla="*/ 208 h 722"/>
                    <a:gd name="T38" fmla="*/ 416 w 495"/>
                    <a:gd name="T39" fmla="*/ 313 h 722"/>
                    <a:gd name="T40" fmla="*/ 410 w 495"/>
                    <a:gd name="T41" fmla="*/ 362 h 722"/>
                    <a:gd name="T42" fmla="*/ 402 w 495"/>
                    <a:gd name="T43" fmla="*/ 390 h 722"/>
                    <a:gd name="T44" fmla="*/ 264 w 495"/>
                    <a:gd name="T45" fmla="*/ 398 h 722"/>
                    <a:gd name="T46" fmla="*/ 240 w 495"/>
                    <a:gd name="T47" fmla="*/ 422 h 722"/>
                    <a:gd name="T48" fmla="*/ 172 w 495"/>
                    <a:gd name="T49" fmla="*/ 432 h 722"/>
                    <a:gd name="T50" fmla="*/ 114 w 495"/>
                    <a:gd name="T51" fmla="*/ 464 h 722"/>
                    <a:gd name="T52" fmla="*/ 98 w 495"/>
                    <a:gd name="T53" fmla="*/ 495 h 722"/>
                    <a:gd name="T54" fmla="*/ 161 w 495"/>
                    <a:gd name="T55" fmla="*/ 649 h 722"/>
                    <a:gd name="T56" fmla="*/ 352 w 495"/>
                    <a:gd name="T57" fmla="*/ 613 h 722"/>
                    <a:gd name="T58" fmla="*/ 362 w 495"/>
                    <a:gd name="T59" fmla="*/ 596 h 722"/>
                    <a:gd name="T60" fmla="*/ 398 w 495"/>
                    <a:gd name="T61" fmla="*/ 578 h 722"/>
                    <a:gd name="T62" fmla="*/ 407 w 495"/>
                    <a:gd name="T63" fmla="*/ 558 h 722"/>
                    <a:gd name="T64" fmla="*/ 452 w 495"/>
                    <a:gd name="T65" fmla="*/ 522 h 722"/>
                    <a:gd name="T66" fmla="*/ 425 w 495"/>
                    <a:gd name="T67" fmla="*/ 449 h 722"/>
                    <a:gd name="T68" fmla="*/ 408 w 495"/>
                    <a:gd name="T69" fmla="*/ 396 h 722"/>
                    <a:gd name="T70" fmla="*/ 414 w 495"/>
                    <a:gd name="T71" fmla="*/ 308 h 7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495" h="722">
                      <a:moveTo>
                        <a:pt x="414" y="308"/>
                      </a:moveTo>
                      <a:cubicBezTo>
                        <a:pt x="417" y="326"/>
                        <a:pt x="445" y="387"/>
                        <a:pt x="452" y="404"/>
                      </a:cubicBezTo>
                      <a:cubicBezTo>
                        <a:pt x="460" y="424"/>
                        <a:pt x="486" y="466"/>
                        <a:pt x="486" y="466"/>
                      </a:cubicBezTo>
                      <a:cubicBezTo>
                        <a:pt x="483" y="512"/>
                        <a:pt x="495" y="552"/>
                        <a:pt x="479" y="595"/>
                      </a:cubicBezTo>
                      <a:cubicBezTo>
                        <a:pt x="472" y="615"/>
                        <a:pt x="425" y="631"/>
                        <a:pt x="425" y="631"/>
                      </a:cubicBezTo>
                      <a:cubicBezTo>
                        <a:pt x="407" y="687"/>
                        <a:pt x="353" y="703"/>
                        <a:pt x="296" y="722"/>
                      </a:cubicBezTo>
                      <a:cubicBezTo>
                        <a:pt x="213" y="715"/>
                        <a:pt x="199" y="720"/>
                        <a:pt x="116" y="713"/>
                      </a:cubicBezTo>
                      <a:cubicBezTo>
                        <a:pt x="69" y="689"/>
                        <a:pt x="35" y="649"/>
                        <a:pt x="16" y="577"/>
                      </a:cubicBezTo>
                      <a:cubicBezTo>
                        <a:pt x="8" y="535"/>
                        <a:pt x="0" y="336"/>
                        <a:pt x="4" y="280"/>
                      </a:cubicBezTo>
                      <a:cubicBezTo>
                        <a:pt x="8" y="224"/>
                        <a:pt x="36" y="270"/>
                        <a:pt x="43" y="240"/>
                      </a:cubicBezTo>
                      <a:cubicBezTo>
                        <a:pt x="51" y="207"/>
                        <a:pt x="38" y="130"/>
                        <a:pt x="46" y="98"/>
                      </a:cubicBezTo>
                      <a:cubicBezTo>
                        <a:pt x="58" y="59"/>
                        <a:pt x="106" y="17"/>
                        <a:pt x="118" y="6"/>
                      </a:cubicBezTo>
                      <a:cubicBezTo>
                        <a:pt x="127" y="0"/>
                        <a:pt x="116" y="31"/>
                        <a:pt x="116" y="31"/>
                      </a:cubicBezTo>
                      <a:cubicBezTo>
                        <a:pt x="113" y="107"/>
                        <a:pt x="104" y="167"/>
                        <a:pt x="110" y="242"/>
                      </a:cubicBezTo>
                      <a:cubicBezTo>
                        <a:pt x="111" y="253"/>
                        <a:pt x="129" y="238"/>
                        <a:pt x="136" y="230"/>
                      </a:cubicBezTo>
                      <a:cubicBezTo>
                        <a:pt x="157" y="223"/>
                        <a:pt x="207" y="193"/>
                        <a:pt x="246" y="186"/>
                      </a:cubicBezTo>
                      <a:cubicBezTo>
                        <a:pt x="285" y="179"/>
                        <a:pt x="350" y="182"/>
                        <a:pt x="372" y="188"/>
                      </a:cubicBezTo>
                      <a:cubicBezTo>
                        <a:pt x="381" y="190"/>
                        <a:pt x="377" y="213"/>
                        <a:pt x="379" y="222"/>
                      </a:cubicBezTo>
                      <a:cubicBezTo>
                        <a:pt x="381" y="238"/>
                        <a:pt x="388" y="193"/>
                        <a:pt x="394" y="208"/>
                      </a:cubicBezTo>
                      <a:cubicBezTo>
                        <a:pt x="400" y="223"/>
                        <a:pt x="413" y="287"/>
                        <a:pt x="416" y="313"/>
                      </a:cubicBezTo>
                      <a:cubicBezTo>
                        <a:pt x="420" y="334"/>
                        <a:pt x="412" y="349"/>
                        <a:pt x="410" y="362"/>
                      </a:cubicBezTo>
                      <a:cubicBezTo>
                        <a:pt x="408" y="375"/>
                        <a:pt x="426" y="384"/>
                        <a:pt x="402" y="390"/>
                      </a:cubicBezTo>
                      <a:cubicBezTo>
                        <a:pt x="378" y="396"/>
                        <a:pt x="291" y="393"/>
                        <a:pt x="264" y="398"/>
                      </a:cubicBezTo>
                      <a:cubicBezTo>
                        <a:pt x="230" y="402"/>
                        <a:pt x="255" y="416"/>
                        <a:pt x="240" y="422"/>
                      </a:cubicBezTo>
                      <a:cubicBezTo>
                        <a:pt x="225" y="428"/>
                        <a:pt x="193" y="425"/>
                        <a:pt x="172" y="432"/>
                      </a:cubicBezTo>
                      <a:cubicBezTo>
                        <a:pt x="151" y="439"/>
                        <a:pt x="126" y="454"/>
                        <a:pt x="114" y="464"/>
                      </a:cubicBezTo>
                      <a:cubicBezTo>
                        <a:pt x="94" y="493"/>
                        <a:pt x="118" y="466"/>
                        <a:pt x="98" y="495"/>
                      </a:cubicBezTo>
                      <a:cubicBezTo>
                        <a:pt x="104" y="555"/>
                        <a:pt x="95" y="627"/>
                        <a:pt x="161" y="649"/>
                      </a:cubicBezTo>
                      <a:cubicBezTo>
                        <a:pt x="255" y="643"/>
                        <a:pt x="287" y="656"/>
                        <a:pt x="352" y="613"/>
                      </a:cubicBezTo>
                      <a:cubicBezTo>
                        <a:pt x="387" y="602"/>
                        <a:pt x="353" y="605"/>
                        <a:pt x="362" y="596"/>
                      </a:cubicBezTo>
                      <a:cubicBezTo>
                        <a:pt x="370" y="590"/>
                        <a:pt x="390" y="584"/>
                        <a:pt x="398" y="578"/>
                      </a:cubicBezTo>
                      <a:cubicBezTo>
                        <a:pt x="406" y="572"/>
                        <a:pt x="398" y="567"/>
                        <a:pt x="407" y="558"/>
                      </a:cubicBezTo>
                      <a:cubicBezTo>
                        <a:pt x="424" y="543"/>
                        <a:pt x="449" y="540"/>
                        <a:pt x="452" y="522"/>
                      </a:cubicBezTo>
                      <a:cubicBezTo>
                        <a:pt x="467" y="486"/>
                        <a:pt x="443" y="468"/>
                        <a:pt x="425" y="449"/>
                      </a:cubicBezTo>
                      <a:cubicBezTo>
                        <a:pt x="417" y="423"/>
                        <a:pt x="408" y="415"/>
                        <a:pt x="408" y="396"/>
                      </a:cubicBezTo>
                      <a:cubicBezTo>
                        <a:pt x="406" y="373"/>
                        <a:pt x="410" y="320"/>
                        <a:pt x="414" y="308"/>
                      </a:cubicBezTo>
                      <a:close/>
                    </a:path>
                  </a:pathLst>
                </a:custGeom>
                <a:solidFill>
                  <a:srgbClr val="663300"/>
                </a:solid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314" name="Freeform 106"/>
                <p:cNvSpPr>
                  <a:spLocks/>
                </p:cNvSpPr>
                <p:nvPr/>
              </p:nvSpPr>
              <p:spPr bwMode="auto">
                <a:xfrm flipH="1">
                  <a:off x="4635" y="3859"/>
                  <a:ext cx="206" cy="142"/>
                </a:xfrm>
                <a:custGeom>
                  <a:avLst/>
                  <a:gdLst>
                    <a:gd name="T0" fmla="*/ 389 w 391"/>
                    <a:gd name="T1" fmla="*/ 131 h 263"/>
                    <a:gd name="T2" fmla="*/ 201 w 391"/>
                    <a:gd name="T3" fmla="*/ 147 h 263"/>
                    <a:gd name="T4" fmla="*/ 169 w 391"/>
                    <a:gd name="T5" fmla="*/ 167 h 263"/>
                    <a:gd name="T6" fmla="*/ 133 w 391"/>
                    <a:gd name="T7" fmla="*/ 171 h 263"/>
                    <a:gd name="T8" fmla="*/ 137 w 391"/>
                    <a:gd name="T9" fmla="*/ 183 h 263"/>
                    <a:gd name="T10" fmla="*/ 73 w 391"/>
                    <a:gd name="T11" fmla="*/ 203 h 263"/>
                    <a:gd name="T12" fmla="*/ 49 w 391"/>
                    <a:gd name="T13" fmla="*/ 219 h 263"/>
                    <a:gd name="T14" fmla="*/ 21 w 391"/>
                    <a:gd name="T15" fmla="*/ 263 h 263"/>
                    <a:gd name="T16" fmla="*/ 33 w 391"/>
                    <a:gd name="T17" fmla="*/ 187 h 263"/>
                    <a:gd name="T18" fmla="*/ 21 w 391"/>
                    <a:gd name="T19" fmla="*/ 175 h 263"/>
                    <a:gd name="T20" fmla="*/ 17 w 391"/>
                    <a:gd name="T21" fmla="*/ 63 h 263"/>
                    <a:gd name="T22" fmla="*/ 41 w 391"/>
                    <a:gd name="T23" fmla="*/ 71 h 263"/>
                    <a:gd name="T24" fmla="*/ 53 w 391"/>
                    <a:gd name="T25" fmla="*/ 75 h 263"/>
                    <a:gd name="T26" fmla="*/ 61 w 391"/>
                    <a:gd name="T27" fmla="*/ 87 h 263"/>
                    <a:gd name="T28" fmla="*/ 65 w 391"/>
                    <a:gd name="T29" fmla="*/ 103 h 263"/>
                    <a:gd name="T30" fmla="*/ 89 w 391"/>
                    <a:gd name="T31" fmla="*/ 95 h 263"/>
                    <a:gd name="T32" fmla="*/ 101 w 391"/>
                    <a:gd name="T33" fmla="*/ 83 h 263"/>
                    <a:gd name="T34" fmla="*/ 125 w 391"/>
                    <a:gd name="T35" fmla="*/ 75 h 263"/>
                    <a:gd name="T36" fmla="*/ 221 w 391"/>
                    <a:gd name="T37" fmla="*/ 39 h 263"/>
                    <a:gd name="T38" fmla="*/ 297 w 391"/>
                    <a:gd name="T39" fmla="*/ 7 h 263"/>
                    <a:gd name="T40" fmla="*/ 341 w 391"/>
                    <a:gd name="T41" fmla="*/ 7 h 263"/>
                    <a:gd name="T42" fmla="*/ 373 w 391"/>
                    <a:gd name="T43" fmla="*/ 79 h 263"/>
                    <a:gd name="T44" fmla="*/ 389 w 391"/>
                    <a:gd name="T45" fmla="*/ 131 h 2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391" h="263">
                      <a:moveTo>
                        <a:pt x="389" y="131"/>
                      </a:moveTo>
                      <a:cubicBezTo>
                        <a:pt x="322" y="132"/>
                        <a:pt x="96" y="112"/>
                        <a:pt x="201" y="147"/>
                      </a:cubicBezTo>
                      <a:cubicBezTo>
                        <a:pt x="196" y="171"/>
                        <a:pt x="192" y="175"/>
                        <a:pt x="169" y="167"/>
                      </a:cubicBezTo>
                      <a:cubicBezTo>
                        <a:pt x="157" y="168"/>
                        <a:pt x="144" y="166"/>
                        <a:pt x="133" y="171"/>
                      </a:cubicBezTo>
                      <a:cubicBezTo>
                        <a:pt x="129" y="173"/>
                        <a:pt x="139" y="179"/>
                        <a:pt x="137" y="183"/>
                      </a:cubicBezTo>
                      <a:cubicBezTo>
                        <a:pt x="131" y="199"/>
                        <a:pt x="86" y="201"/>
                        <a:pt x="73" y="203"/>
                      </a:cubicBezTo>
                      <a:cubicBezTo>
                        <a:pt x="65" y="208"/>
                        <a:pt x="54" y="211"/>
                        <a:pt x="49" y="219"/>
                      </a:cubicBezTo>
                      <a:cubicBezTo>
                        <a:pt x="37" y="236"/>
                        <a:pt x="39" y="251"/>
                        <a:pt x="21" y="263"/>
                      </a:cubicBezTo>
                      <a:cubicBezTo>
                        <a:pt x="12" y="237"/>
                        <a:pt x="0" y="195"/>
                        <a:pt x="33" y="187"/>
                      </a:cubicBezTo>
                      <a:cubicBezTo>
                        <a:pt x="5" y="178"/>
                        <a:pt x="1" y="182"/>
                        <a:pt x="21" y="175"/>
                      </a:cubicBezTo>
                      <a:cubicBezTo>
                        <a:pt x="17" y="126"/>
                        <a:pt x="13" y="112"/>
                        <a:pt x="17" y="63"/>
                      </a:cubicBezTo>
                      <a:cubicBezTo>
                        <a:pt x="25" y="66"/>
                        <a:pt x="33" y="68"/>
                        <a:pt x="41" y="71"/>
                      </a:cubicBezTo>
                      <a:cubicBezTo>
                        <a:pt x="45" y="72"/>
                        <a:pt x="53" y="75"/>
                        <a:pt x="53" y="75"/>
                      </a:cubicBezTo>
                      <a:cubicBezTo>
                        <a:pt x="56" y="79"/>
                        <a:pt x="59" y="83"/>
                        <a:pt x="61" y="87"/>
                      </a:cubicBezTo>
                      <a:cubicBezTo>
                        <a:pt x="63" y="92"/>
                        <a:pt x="60" y="101"/>
                        <a:pt x="65" y="103"/>
                      </a:cubicBezTo>
                      <a:cubicBezTo>
                        <a:pt x="73" y="105"/>
                        <a:pt x="89" y="95"/>
                        <a:pt x="89" y="95"/>
                      </a:cubicBezTo>
                      <a:cubicBezTo>
                        <a:pt x="93" y="91"/>
                        <a:pt x="96" y="86"/>
                        <a:pt x="101" y="83"/>
                      </a:cubicBezTo>
                      <a:cubicBezTo>
                        <a:pt x="108" y="79"/>
                        <a:pt x="125" y="75"/>
                        <a:pt x="125" y="75"/>
                      </a:cubicBezTo>
                      <a:cubicBezTo>
                        <a:pt x="142" y="24"/>
                        <a:pt x="149" y="43"/>
                        <a:pt x="221" y="39"/>
                      </a:cubicBezTo>
                      <a:cubicBezTo>
                        <a:pt x="247" y="0"/>
                        <a:pt x="232" y="12"/>
                        <a:pt x="297" y="7"/>
                      </a:cubicBezTo>
                      <a:cubicBezTo>
                        <a:pt x="314" y="18"/>
                        <a:pt x="321" y="11"/>
                        <a:pt x="341" y="7"/>
                      </a:cubicBezTo>
                      <a:cubicBezTo>
                        <a:pt x="391" y="19"/>
                        <a:pt x="330" y="65"/>
                        <a:pt x="373" y="79"/>
                      </a:cubicBezTo>
                      <a:cubicBezTo>
                        <a:pt x="382" y="93"/>
                        <a:pt x="389" y="114"/>
                        <a:pt x="389" y="131"/>
                      </a:cubicBezTo>
                      <a:close/>
                    </a:path>
                  </a:pathLst>
                </a:custGeom>
                <a:solidFill>
                  <a:srgbClr val="C18345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315" name="Freeform 107"/>
                <p:cNvSpPr>
                  <a:spLocks/>
                </p:cNvSpPr>
                <p:nvPr/>
              </p:nvSpPr>
              <p:spPr bwMode="auto">
                <a:xfrm flipH="1">
                  <a:off x="4686" y="3263"/>
                  <a:ext cx="260" cy="546"/>
                </a:xfrm>
                <a:custGeom>
                  <a:avLst/>
                  <a:gdLst>
                    <a:gd name="T0" fmla="*/ 479 w 494"/>
                    <a:gd name="T1" fmla="*/ 1014 h 1020"/>
                    <a:gd name="T2" fmla="*/ 455 w 494"/>
                    <a:gd name="T3" fmla="*/ 978 h 1020"/>
                    <a:gd name="T4" fmla="*/ 449 w 494"/>
                    <a:gd name="T5" fmla="*/ 960 h 1020"/>
                    <a:gd name="T6" fmla="*/ 425 w 494"/>
                    <a:gd name="T7" fmla="*/ 924 h 1020"/>
                    <a:gd name="T8" fmla="*/ 413 w 494"/>
                    <a:gd name="T9" fmla="*/ 906 h 1020"/>
                    <a:gd name="T10" fmla="*/ 395 w 494"/>
                    <a:gd name="T11" fmla="*/ 888 h 1020"/>
                    <a:gd name="T12" fmla="*/ 383 w 494"/>
                    <a:gd name="T13" fmla="*/ 870 h 1020"/>
                    <a:gd name="T14" fmla="*/ 365 w 494"/>
                    <a:gd name="T15" fmla="*/ 864 h 1020"/>
                    <a:gd name="T16" fmla="*/ 365 w 494"/>
                    <a:gd name="T17" fmla="*/ 786 h 1020"/>
                    <a:gd name="T18" fmla="*/ 383 w 494"/>
                    <a:gd name="T19" fmla="*/ 804 h 1020"/>
                    <a:gd name="T20" fmla="*/ 377 w 494"/>
                    <a:gd name="T21" fmla="*/ 768 h 1020"/>
                    <a:gd name="T22" fmla="*/ 407 w 494"/>
                    <a:gd name="T23" fmla="*/ 726 h 1020"/>
                    <a:gd name="T24" fmla="*/ 389 w 494"/>
                    <a:gd name="T25" fmla="*/ 726 h 1020"/>
                    <a:gd name="T26" fmla="*/ 371 w 494"/>
                    <a:gd name="T27" fmla="*/ 720 h 1020"/>
                    <a:gd name="T28" fmla="*/ 353 w 494"/>
                    <a:gd name="T29" fmla="*/ 720 h 1020"/>
                    <a:gd name="T30" fmla="*/ 359 w 494"/>
                    <a:gd name="T31" fmla="*/ 702 h 1020"/>
                    <a:gd name="T32" fmla="*/ 377 w 494"/>
                    <a:gd name="T33" fmla="*/ 606 h 1020"/>
                    <a:gd name="T34" fmla="*/ 371 w 494"/>
                    <a:gd name="T35" fmla="*/ 582 h 1020"/>
                    <a:gd name="T36" fmla="*/ 353 w 494"/>
                    <a:gd name="T37" fmla="*/ 564 h 1020"/>
                    <a:gd name="T38" fmla="*/ 359 w 494"/>
                    <a:gd name="T39" fmla="*/ 678 h 1020"/>
                    <a:gd name="T40" fmla="*/ 371 w 494"/>
                    <a:gd name="T41" fmla="*/ 714 h 1020"/>
                    <a:gd name="T42" fmla="*/ 401 w 494"/>
                    <a:gd name="T43" fmla="*/ 954 h 1020"/>
                    <a:gd name="T44" fmla="*/ 329 w 494"/>
                    <a:gd name="T45" fmla="*/ 1020 h 1020"/>
                    <a:gd name="T46" fmla="*/ 353 w 494"/>
                    <a:gd name="T47" fmla="*/ 912 h 1020"/>
                    <a:gd name="T48" fmla="*/ 335 w 494"/>
                    <a:gd name="T49" fmla="*/ 870 h 1020"/>
                    <a:gd name="T50" fmla="*/ 317 w 494"/>
                    <a:gd name="T51" fmla="*/ 684 h 1020"/>
                    <a:gd name="T52" fmla="*/ 293 w 494"/>
                    <a:gd name="T53" fmla="*/ 684 h 1020"/>
                    <a:gd name="T54" fmla="*/ 251 w 494"/>
                    <a:gd name="T55" fmla="*/ 546 h 1020"/>
                    <a:gd name="T56" fmla="*/ 209 w 494"/>
                    <a:gd name="T57" fmla="*/ 414 h 1020"/>
                    <a:gd name="T58" fmla="*/ 203 w 494"/>
                    <a:gd name="T59" fmla="*/ 258 h 1020"/>
                    <a:gd name="T60" fmla="*/ 179 w 494"/>
                    <a:gd name="T61" fmla="*/ 162 h 1020"/>
                    <a:gd name="T62" fmla="*/ 125 w 494"/>
                    <a:gd name="T63" fmla="*/ 54 h 1020"/>
                    <a:gd name="T64" fmla="*/ 107 w 494"/>
                    <a:gd name="T65" fmla="*/ 60 h 1020"/>
                    <a:gd name="T66" fmla="*/ 95 w 494"/>
                    <a:gd name="T67" fmla="*/ 96 h 1020"/>
                    <a:gd name="T68" fmla="*/ 59 w 494"/>
                    <a:gd name="T69" fmla="*/ 114 h 1020"/>
                    <a:gd name="T70" fmla="*/ 5 w 494"/>
                    <a:gd name="T71" fmla="*/ 126 h 1020"/>
                    <a:gd name="T72" fmla="*/ 11 w 494"/>
                    <a:gd name="T73" fmla="*/ 108 h 1020"/>
                    <a:gd name="T74" fmla="*/ 35 w 494"/>
                    <a:gd name="T75" fmla="*/ 24 h 1020"/>
                    <a:gd name="T76" fmla="*/ 71 w 494"/>
                    <a:gd name="T77" fmla="*/ 0 h 1020"/>
                    <a:gd name="T78" fmla="*/ 47 w 494"/>
                    <a:gd name="T79" fmla="*/ 48 h 1020"/>
                    <a:gd name="T80" fmla="*/ 35 w 494"/>
                    <a:gd name="T81" fmla="*/ 96 h 1020"/>
                    <a:gd name="T82" fmla="*/ 65 w 494"/>
                    <a:gd name="T83" fmla="*/ 90 h 1020"/>
                    <a:gd name="T84" fmla="*/ 119 w 494"/>
                    <a:gd name="T85" fmla="*/ 42 h 1020"/>
                    <a:gd name="T86" fmla="*/ 161 w 494"/>
                    <a:gd name="T87" fmla="*/ 90 h 1020"/>
                    <a:gd name="T88" fmla="*/ 185 w 494"/>
                    <a:gd name="T89" fmla="*/ 84 h 1020"/>
                    <a:gd name="T90" fmla="*/ 203 w 494"/>
                    <a:gd name="T91" fmla="*/ 72 h 1020"/>
                    <a:gd name="T92" fmla="*/ 221 w 494"/>
                    <a:gd name="T93" fmla="*/ 84 h 1020"/>
                    <a:gd name="T94" fmla="*/ 275 w 494"/>
                    <a:gd name="T95" fmla="*/ 96 h 1020"/>
                    <a:gd name="T96" fmla="*/ 353 w 494"/>
                    <a:gd name="T97" fmla="*/ 48 h 1020"/>
                    <a:gd name="T98" fmla="*/ 359 w 494"/>
                    <a:gd name="T99" fmla="*/ 120 h 1020"/>
                    <a:gd name="T100" fmla="*/ 365 w 494"/>
                    <a:gd name="T101" fmla="*/ 312 h 1020"/>
                    <a:gd name="T102" fmla="*/ 383 w 494"/>
                    <a:gd name="T103" fmla="*/ 522 h 1020"/>
                    <a:gd name="T104" fmla="*/ 377 w 494"/>
                    <a:gd name="T105" fmla="*/ 630 h 1020"/>
                    <a:gd name="T106" fmla="*/ 395 w 494"/>
                    <a:gd name="T107" fmla="*/ 642 h 1020"/>
                    <a:gd name="T108" fmla="*/ 401 w 494"/>
                    <a:gd name="T109" fmla="*/ 660 h 1020"/>
                    <a:gd name="T110" fmla="*/ 413 w 494"/>
                    <a:gd name="T111" fmla="*/ 798 h 1020"/>
                    <a:gd name="T112" fmla="*/ 443 w 494"/>
                    <a:gd name="T113" fmla="*/ 924 h 1020"/>
                    <a:gd name="T114" fmla="*/ 479 w 494"/>
                    <a:gd name="T115" fmla="*/ 1014 h 10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494" h="1020">
                      <a:moveTo>
                        <a:pt x="479" y="1014"/>
                      </a:moveTo>
                      <a:cubicBezTo>
                        <a:pt x="471" y="1002"/>
                        <a:pt x="460" y="992"/>
                        <a:pt x="455" y="978"/>
                      </a:cubicBezTo>
                      <a:cubicBezTo>
                        <a:pt x="453" y="972"/>
                        <a:pt x="452" y="966"/>
                        <a:pt x="449" y="960"/>
                      </a:cubicBezTo>
                      <a:cubicBezTo>
                        <a:pt x="442" y="947"/>
                        <a:pt x="433" y="936"/>
                        <a:pt x="425" y="924"/>
                      </a:cubicBezTo>
                      <a:cubicBezTo>
                        <a:pt x="421" y="918"/>
                        <a:pt x="413" y="906"/>
                        <a:pt x="413" y="906"/>
                      </a:cubicBezTo>
                      <a:cubicBezTo>
                        <a:pt x="425" y="857"/>
                        <a:pt x="423" y="897"/>
                        <a:pt x="395" y="888"/>
                      </a:cubicBezTo>
                      <a:cubicBezTo>
                        <a:pt x="388" y="886"/>
                        <a:pt x="389" y="875"/>
                        <a:pt x="383" y="870"/>
                      </a:cubicBezTo>
                      <a:cubicBezTo>
                        <a:pt x="378" y="866"/>
                        <a:pt x="371" y="866"/>
                        <a:pt x="365" y="864"/>
                      </a:cubicBezTo>
                      <a:cubicBezTo>
                        <a:pt x="347" y="838"/>
                        <a:pt x="360" y="819"/>
                        <a:pt x="365" y="786"/>
                      </a:cubicBezTo>
                      <a:cubicBezTo>
                        <a:pt x="371" y="792"/>
                        <a:pt x="375" y="804"/>
                        <a:pt x="383" y="804"/>
                      </a:cubicBezTo>
                      <a:cubicBezTo>
                        <a:pt x="405" y="804"/>
                        <a:pt x="383" y="778"/>
                        <a:pt x="377" y="768"/>
                      </a:cubicBezTo>
                      <a:cubicBezTo>
                        <a:pt x="383" y="738"/>
                        <a:pt x="374" y="715"/>
                        <a:pt x="407" y="726"/>
                      </a:cubicBezTo>
                      <a:cubicBezTo>
                        <a:pt x="384" y="796"/>
                        <a:pt x="404" y="753"/>
                        <a:pt x="389" y="726"/>
                      </a:cubicBezTo>
                      <a:cubicBezTo>
                        <a:pt x="386" y="721"/>
                        <a:pt x="377" y="722"/>
                        <a:pt x="371" y="720"/>
                      </a:cubicBezTo>
                      <a:cubicBezTo>
                        <a:pt x="370" y="724"/>
                        <a:pt x="361" y="767"/>
                        <a:pt x="353" y="720"/>
                      </a:cubicBezTo>
                      <a:cubicBezTo>
                        <a:pt x="352" y="714"/>
                        <a:pt x="357" y="708"/>
                        <a:pt x="359" y="702"/>
                      </a:cubicBezTo>
                      <a:cubicBezTo>
                        <a:pt x="356" y="661"/>
                        <a:pt x="335" y="620"/>
                        <a:pt x="377" y="606"/>
                      </a:cubicBezTo>
                      <a:cubicBezTo>
                        <a:pt x="391" y="563"/>
                        <a:pt x="400" y="563"/>
                        <a:pt x="371" y="582"/>
                      </a:cubicBezTo>
                      <a:cubicBezTo>
                        <a:pt x="357" y="540"/>
                        <a:pt x="363" y="534"/>
                        <a:pt x="353" y="564"/>
                      </a:cubicBezTo>
                      <a:cubicBezTo>
                        <a:pt x="355" y="602"/>
                        <a:pt x="354" y="640"/>
                        <a:pt x="359" y="678"/>
                      </a:cubicBezTo>
                      <a:cubicBezTo>
                        <a:pt x="361" y="691"/>
                        <a:pt x="371" y="714"/>
                        <a:pt x="371" y="714"/>
                      </a:cubicBezTo>
                      <a:cubicBezTo>
                        <a:pt x="373" y="762"/>
                        <a:pt x="359" y="912"/>
                        <a:pt x="401" y="954"/>
                      </a:cubicBezTo>
                      <a:cubicBezTo>
                        <a:pt x="389" y="990"/>
                        <a:pt x="364" y="1008"/>
                        <a:pt x="329" y="1020"/>
                      </a:cubicBezTo>
                      <a:cubicBezTo>
                        <a:pt x="321" y="988"/>
                        <a:pt x="334" y="940"/>
                        <a:pt x="353" y="912"/>
                      </a:cubicBezTo>
                      <a:cubicBezTo>
                        <a:pt x="349" y="897"/>
                        <a:pt x="336" y="885"/>
                        <a:pt x="335" y="870"/>
                      </a:cubicBezTo>
                      <a:cubicBezTo>
                        <a:pt x="316" y="676"/>
                        <a:pt x="362" y="751"/>
                        <a:pt x="317" y="684"/>
                      </a:cubicBezTo>
                      <a:cubicBezTo>
                        <a:pt x="313" y="635"/>
                        <a:pt x="309" y="731"/>
                        <a:pt x="293" y="684"/>
                      </a:cubicBezTo>
                      <a:cubicBezTo>
                        <a:pt x="291" y="662"/>
                        <a:pt x="254" y="568"/>
                        <a:pt x="251" y="546"/>
                      </a:cubicBezTo>
                      <a:cubicBezTo>
                        <a:pt x="237" y="526"/>
                        <a:pt x="223" y="449"/>
                        <a:pt x="209" y="414"/>
                      </a:cubicBezTo>
                      <a:cubicBezTo>
                        <a:pt x="197" y="387"/>
                        <a:pt x="208" y="300"/>
                        <a:pt x="203" y="258"/>
                      </a:cubicBezTo>
                      <a:cubicBezTo>
                        <a:pt x="198" y="212"/>
                        <a:pt x="202" y="196"/>
                        <a:pt x="179" y="162"/>
                      </a:cubicBezTo>
                      <a:cubicBezTo>
                        <a:pt x="166" y="112"/>
                        <a:pt x="180" y="72"/>
                        <a:pt x="125" y="54"/>
                      </a:cubicBezTo>
                      <a:cubicBezTo>
                        <a:pt x="119" y="56"/>
                        <a:pt x="111" y="55"/>
                        <a:pt x="107" y="60"/>
                      </a:cubicBezTo>
                      <a:cubicBezTo>
                        <a:pt x="100" y="70"/>
                        <a:pt x="107" y="92"/>
                        <a:pt x="95" y="96"/>
                      </a:cubicBezTo>
                      <a:cubicBezTo>
                        <a:pt x="70" y="104"/>
                        <a:pt x="82" y="98"/>
                        <a:pt x="59" y="114"/>
                      </a:cubicBezTo>
                      <a:cubicBezTo>
                        <a:pt x="51" y="139"/>
                        <a:pt x="52" y="153"/>
                        <a:pt x="5" y="126"/>
                      </a:cubicBezTo>
                      <a:cubicBezTo>
                        <a:pt x="0" y="123"/>
                        <a:pt x="9" y="114"/>
                        <a:pt x="11" y="108"/>
                      </a:cubicBezTo>
                      <a:cubicBezTo>
                        <a:pt x="14" y="95"/>
                        <a:pt x="27" y="30"/>
                        <a:pt x="35" y="24"/>
                      </a:cubicBezTo>
                      <a:cubicBezTo>
                        <a:pt x="47" y="16"/>
                        <a:pt x="71" y="0"/>
                        <a:pt x="71" y="0"/>
                      </a:cubicBezTo>
                      <a:cubicBezTo>
                        <a:pt x="58" y="78"/>
                        <a:pt x="79" y="9"/>
                        <a:pt x="47" y="48"/>
                      </a:cubicBezTo>
                      <a:cubicBezTo>
                        <a:pt x="42" y="54"/>
                        <a:pt x="35" y="95"/>
                        <a:pt x="35" y="96"/>
                      </a:cubicBezTo>
                      <a:cubicBezTo>
                        <a:pt x="47" y="132"/>
                        <a:pt x="57" y="114"/>
                        <a:pt x="65" y="90"/>
                      </a:cubicBezTo>
                      <a:cubicBezTo>
                        <a:pt x="72" y="41"/>
                        <a:pt x="71" y="32"/>
                        <a:pt x="119" y="42"/>
                      </a:cubicBezTo>
                      <a:cubicBezTo>
                        <a:pt x="127" y="66"/>
                        <a:pt x="140" y="76"/>
                        <a:pt x="161" y="90"/>
                      </a:cubicBezTo>
                      <a:cubicBezTo>
                        <a:pt x="169" y="88"/>
                        <a:pt x="177" y="87"/>
                        <a:pt x="185" y="84"/>
                      </a:cubicBezTo>
                      <a:cubicBezTo>
                        <a:pt x="192" y="81"/>
                        <a:pt x="196" y="72"/>
                        <a:pt x="203" y="72"/>
                      </a:cubicBezTo>
                      <a:cubicBezTo>
                        <a:pt x="210" y="72"/>
                        <a:pt x="214" y="82"/>
                        <a:pt x="221" y="84"/>
                      </a:cubicBezTo>
                      <a:cubicBezTo>
                        <a:pt x="238" y="90"/>
                        <a:pt x="258" y="90"/>
                        <a:pt x="275" y="96"/>
                      </a:cubicBezTo>
                      <a:cubicBezTo>
                        <a:pt x="324" y="86"/>
                        <a:pt x="317" y="72"/>
                        <a:pt x="353" y="48"/>
                      </a:cubicBezTo>
                      <a:cubicBezTo>
                        <a:pt x="362" y="74"/>
                        <a:pt x="350" y="94"/>
                        <a:pt x="359" y="120"/>
                      </a:cubicBezTo>
                      <a:cubicBezTo>
                        <a:pt x="361" y="179"/>
                        <a:pt x="362" y="227"/>
                        <a:pt x="365" y="312"/>
                      </a:cubicBezTo>
                      <a:cubicBezTo>
                        <a:pt x="369" y="379"/>
                        <a:pt x="381" y="469"/>
                        <a:pt x="383" y="522"/>
                      </a:cubicBezTo>
                      <a:cubicBezTo>
                        <a:pt x="385" y="575"/>
                        <a:pt x="375" y="610"/>
                        <a:pt x="377" y="630"/>
                      </a:cubicBezTo>
                      <a:cubicBezTo>
                        <a:pt x="377" y="637"/>
                        <a:pt x="390" y="636"/>
                        <a:pt x="395" y="642"/>
                      </a:cubicBezTo>
                      <a:cubicBezTo>
                        <a:pt x="399" y="647"/>
                        <a:pt x="399" y="654"/>
                        <a:pt x="401" y="660"/>
                      </a:cubicBezTo>
                      <a:cubicBezTo>
                        <a:pt x="407" y="699"/>
                        <a:pt x="384" y="769"/>
                        <a:pt x="413" y="798"/>
                      </a:cubicBezTo>
                      <a:cubicBezTo>
                        <a:pt x="428" y="843"/>
                        <a:pt x="458" y="880"/>
                        <a:pt x="443" y="924"/>
                      </a:cubicBezTo>
                      <a:cubicBezTo>
                        <a:pt x="475" y="935"/>
                        <a:pt x="494" y="984"/>
                        <a:pt x="479" y="1014"/>
                      </a:cubicBezTo>
                      <a:close/>
                    </a:path>
                  </a:pathLst>
                </a:custGeom>
                <a:solidFill>
                  <a:srgbClr val="D96B07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316" name="Freeform 108"/>
                <p:cNvSpPr>
                  <a:spLocks/>
                </p:cNvSpPr>
                <p:nvPr/>
              </p:nvSpPr>
              <p:spPr bwMode="auto">
                <a:xfrm flipH="1">
                  <a:off x="4627" y="3948"/>
                  <a:ext cx="157" cy="127"/>
                </a:xfrm>
                <a:custGeom>
                  <a:avLst/>
                  <a:gdLst>
                    <a:gd name="T0" fmla="*/ 231 w 297"/>
                    <a:gd name="T1" fmla="*/ 212 h 236"/>
                    <a:gd name="T2" fmla="*/ 147 w 297"/>
                    <a:gd name="T3" fmla="*/ 236 h 236"/>
                    <a:gd name="T4" fmla="*/ 81 w 297"/>
                    <a:gd name="T5" fmla="*/ 230 h 236"/>
                    <a:gd name="T6" fmla="*/ 33 w 297"/>
                    <a:gd name="T7" fmla="*/ 194 h 236"/>
                    <a:gd name="T8" fmla="*/ 15 w 297"/>
                    <a:gd name="T9" fmla="*/ 200 h 236"/>
                    <a:gd name="T10" fmla="*/ 3 w 297"/>
                    <a:gd name="T11" fmla="*/ 164 h 236"/>
                    <a:gd name="T12" fmla="*/ 9 w 297"/>
                    <a:gd name="T13" fmla="*/ 122 h 236"/>
                    <a:gd name="T14" fmla="*/ 27 w 297"/>
                    <a:gd name="T15" fmla="*/ 134 h 236"/>
                    <a:gd name="T16" fmla="*/ 75 w 297"/>
                    <a:gd name="T17" fmla="*/ 146 h 236"/>
                    <a:gd name="T18" fmla="*/ 39 w 297"/>
                    <a:gd name="T19" fmla="*/ 188 h 236"/>
                    <a:gd name="T20" fmla="*/ 87 w 297"/>
                    <a:gd name="T21" fmla="*/ 224 h 236"/>
                    <a:gd name="T22" fmla="*/ 171 w 297"/>
                    <a:gd name="T23" fmla="*/ 206 h 236"/>
                    <a:gd name="T24" fmla="*/ 255 w 297"/>
                    <a:gd name="T25" fmla="*/ 182 h 236"/>
                    <a:gd name="T26" fmla="*/ 297 w 297"/>
                    <a:gd name="T27" fmla="*/ 134 h 236"/>
                    <a:gd name="T28" fmla="*/ 291 w 297"/>
                    <a:gd name="T29" fmla="*/ 50 h 236"/>
                    <a:gd name="T30" fmla="*/ 171 w 297"/>
                    <a:gd name="T31" fmla="*/ 44 h 236"/>
                    <a:gd name="T32" fmla="*/ 189 w 297"/>
                    <a:gd name="T33" fmla="*/ 50 h 236"/>
                    <a:gd name="T34" fmla="*/ 153 w 297"/>
                    <a:gd name="T35" fmla="*/ 44 h 236"/>
                    <a:gd name="T36" fmla="*/ 189 w 297"/>
                    <a:gd name="T37" fmla="*/ 26 h 236"/>
                    <a:gd name="T38" fmla="*/ 231 w 297"/>
                    <a:gd name="T39" fmla="*/ 32 h 236"/>
                    <a:gd name="T40" fmla="*/ 267 w 297"/>
                    <a:gd name="T41" fmla="*/ 44 h 236"/>
                    <a:gd name="T42" fmla="*/ 285 w 297"/>
                    <a:gd name="T43" fmla="*/ 62 h 236"/>
                    <a:gd name="T44" fmla="*/ 297 w 297"/>
                    <a:gd name="T45" fmla="*/ 98 h 236"/>
                    <a:gd name="T46" fmla="*/ 249 w 297"/>
                    <a:gd name="T47" fmla="*/ 182 h 236"/>
                    <a:gd name="T48" fmla="*/ 231 w 297"/>
                    <a:gd name="T49" fmla="*/ 212 h 2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97" h="236">
                      <a:moveTo>
                        <a:pt x="231" y="212"/>
                      </a:moveTo>
                      <a:cubicBezTo>
                        <a:pt x="188" y="217"/>
                        <a:pt x="182" y="224"/>
                        <a:pt x="147" y="236"/>
                      </a:cubicBezTo>
                      <a:cubicBezTo>
                        <a:pt x="125" y="234"/>
                        <a:pt x="103" y="235"/>
                        <a:pt x="81" y="230"/>
                      </a:cubicBezTo>
                      <a:cubicBezTo>
                        <a:pt x="59" y="225"/>
                        <a:pt x="55" y="201"/>
                        <a:pt x="33" y="194"/>
                      </a:cubicBezTo>
                      <a:cubicBezTo>
                        <a:pt x="27" y="196"/>
                        <a:pt x="19" y="204"/>
                        <a:pt x="15" y="200"/>
                      </a:cubicBezTo>
                      <a:cubicBezTo>
                        <a:pt x="6" y="191"/>
                        <a:pt x="3" y="164"/>
                        <a:pt x="3" y="164"/>
                      </a:cubicBezTo>
                      <a:cubicBezTo>
                        <a:pt x="5" y="150"/>
                        <a:pt x="0" y="133"/>
                        <a:pt x="9" y="122"/>
                      </a:cubicBezTo>
                      <a:cubicBezTo>
                        <a:pt x="14" y="116"/>
                        <a:pt x="21" y="131"/>
                        <a:pt x="27" y="134"/>
                      </a:cubicBezTo>
                      <a:cubicBezTo>
                        <a:pt x="39" y="140"/>
                        <a:pt x="64" y="144"/>
                        <a:pt x="75" y="146"/>
                      </a:cubicBezTo>
                      <a:cubicBezTo>
                        <a:pt x="67" y="171"/>
                        <a:pt x="54" y="166"/>
                        <a:pt x="39" y="188"/>
                      </a:cubicBezTo>
                      <a:cubicBezTo>
                        <a:pt x="59" y="201"/>
                        <a:pt x="64" y="216"/>
                        <a:pt x="87" y="224"/>
                      </a:cubicBezTo>
                      <a:cubicBezTo>
                        <a:pt x="138" y="207"/>
                        <a:pt x="110" y="214"/>
                        <a:pt x="171" y="206"/>
                      </a:cubicBezTo>
                      <a:cubicBezTo>
                        <a:pt x="199" y="188"/>
                        <a:pt x="222" y="187"/>
                        <a:pt x="255" y="182"/>
                      </a:cubicBezTo>
                      <a:cubicBezTo>
                        <a:pt x="265" y="102"/>
                        <a:pt x="247" y="151"/>
                        <a:pt x="297" y="134"/>
                      </a:cubicBezTo>
                      <a:cubicBezTo>
                        <a:pt x="288" y="97"/>
                        <a:pt x="285" y="91"/>
                        <a:pt x="291" y="50"/>
                      </a:cubicBezTo>
                      <a:cubicBezTo>
                        <a:pt x="274" y="0"/>
                        <a:pt x="211" y="34"/>
                        <a:pt x="171" y="44"/>
                      </a:cubicBezTo>
                      <a:cubicBezTo>
                        <a:pt x="177" y="46"/>
                        <a:pt x="195" y="48"/>
                        <a:pt x="189" y="50"/>
                      </a:cubicBezTo>
                      <a:cubicBezTo>
                        <a:pt x="129" y="70"/>
                        <a:pt x="119" y="61"/>
                        <a:pt x="153" y="44"/>
                      </a:cubicBezTo>
                      <a:cubicBezTo>
                        <a:pt x="203" y="19"/>
                        <a:pt x="137" y="60"/>
                        <a:pt x="189" y="26"/>
                      </a:cubicBezTo>
                      <a:cubicBezTo>
                        <a:pt x="203" y="28"/>
                        <a:pt x="217" y="29"/>
                        <a:pt x="231" y="32"/>
                      </a:cubicBezTo>
                      <a:cubicBezTo>
                        <a:pt x="243" y="35"/>
                        <a:pt x="267" y="44"/>
                        <a:pt x="267" y="44"/>
                      </a:cubicBezTo>
                      <a:cubicBezTo>
                        <a:pt x="273" y="50"/>
                        <a:pt x="281" y="55"/>
                        <a:pt x="285" y="62"/>
                      </a:cubicBezTo>
                      <a:cubicBezTo>
                        <a:pt x="291" y="73"/>
                        <a:pt x="297" y="98"/>
                        <a:pt x="297" y="98"/>
                      </a:cubicBezTo>
                      <a:cubicBezTo>
                        <a:pt x="291" y="136"/>
                        <a:pt x="281" y="161"/>
                        <a:pt x="249" y="182"/>
                      </a:cubicBezTo>
                      <a:cubicBezTo>
                        <a:pt x="235" y="204"/>
                        <a:pt x="240" y="194"/>
                        <a:pt x="231" y="212"/>
                      </a:cubicBezTo>
                      <a:close/>
                    </a:path>
                  </a:pathLst>
                </a:custGeom>
                <a:solidFill>
                  <a:srgbClr val="808080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sp>
            <p:nvSpPr>
              <p:cNvPr id="94317" name="Freeform 109"/>
              <p:cNvSpPr>
                <a:spLocks/>
              </p:cNvSpPr>
              <p:nvPr/>
            </p:nvSpPr>
            <p:spPr bwMode="auto">
              <a:xfrm>
                <a:off x="1398" y="3202"/>
                <a:ext cx="63" cy="69"/>
              </a:xfrm>
              <a:custGeom>
                <a:avLst/>
                <a:gdLst>
                  <a:gd name="T0" fmla="*/ 185 w 212"/>
                  <a:gd name="T1" fmla="*/ 197 h 198"/>
                  <a:gd name="T2" fmla="*/ 161 w 212"/>
                  <a:gd name="T3" fmla="*/ 193 h 198"/>
                  <a:gd name="T4" fmla="*/ 165 w 212"/>
                  <a:gd name="T5" fmla="*/ 181 h 198"/>
                  <a:gd name="T6" fmla="*/ 185 w 212"/>
                  <a:gd name="T7" fmla="*/ 145 h 198"/>
                  <a:gd name="T8" fmla="*/ 165 w 212"/>
                  <a:gd name="T9" fmla="*/ 89 h 198"/>
                  <a:gd name="T10" fmla="*/ 117 w 212"/>
                  <a:gd name="T11" fmla="*/ 93 h 198"/>
                  <a:gd name="T12" fmla="*/ 93 w 212"/>
                  <a:gd name="T13" fmla="*/ 101 h 198"/>
                  <a:gd name="T14" fmla="*/ 37 w 212"/>
                  <a:gd name="T15" fmla="*/ 85 h 198"/>
                  <a:gd name="T16" fmla="*/ 5 w 212"/>
                  <a:gd name="T17" fmla="*/ 69 h 198"/>
                  <a:gd name="T18" fmla="*/ 17 w 212"/>
                  <a:gd name="T19" fmla="*/ 61 h 198"/>
                  <a:gd name="T20" fmla="*/ 37 w 212"/>
                  <a:gd name="T21" fmla="*/ 57 h 198"/>
                  <a:gd name="T22" fmla="*/ 41 w 212"/>
                  <a:gd name="T23" fmla="*/ 45 h 198"/>
                  <a:gd name="T24" fmla="*/ 53 w 212"/>
                  <a:gd name="T25" fmla="*/ 41 h 198"/>
                  <a:gd name="T26" fmla="*/ 85 w 212"/>
                  <a:gd name="T27" fmla="*/ 1 h 198"/>
                  <a:gd name="T28" fmla="*/ 105 w 212"/>
                  <a:gd name="T29" fmla="*/ 5 h 198"/>
                  <a:gd name="T30" fmla="*/ 101 w 212"/>
                  <a:gd name="T31" fmla="*/ 17 h 198"/>
                  <a:gd name="T32" fmla="*/ 173 w 212"/>
                  <a:gd name="T33" fmla="*/ 37 h 198"/>
                  <a:gd name="T34" fmla="*/ 205 w 212"/>
                  <a:gd name="T35" fmla="*/ 61 h 198"/>
                  <a:gd name="T36" fmla="*/ 185 w 212"/>
                  <a:gd name="T37" fmla="*/ 197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2" h="198">
                    <a:moveTo>
                      <a:pt x="185" y="197"/>
                    </a:moveTo>
                    <a:cubicBezTo>
                      <a:pt x="177" y="196"/>
                      <a:pt x="167" y="198"/>
                      <a:pt x="161" y="193"/>
                    </a:cubicBezTo>
                    <a:cubicBezTo>
                      <a:pt x="158" y="190"/>
                      <a:pt x="163" y="185"/>
                      <a:pt x="165" y="181"/>
                    </a:cubicBezTo>
                    <a:cubicBezTo>
                      <a:pt x="171" y="169"/>
                      <a:pt x="177" y="156"/>
                      <a:pt x="185" y="145"/>
                    </a:cubicBezTo>
                    <a:cubicBezTo>
                      <a:pt x="173" y="108"/>
                      <a:pt x="172" y="148"/>
                      <a:pt x="165" y="89"/>
                    </a:cubicBezTo>
                    <a:cubicBezTo>
                      <a:pt x="149" y="90"/>
                      <a:pt x="133" y="90"/>
                      <a:pt x="117" y="93"/>
                    </a:cubicBezTo>
                    <a:cubicBezTo>
                      <a:pt x="109" y="94"/>
                      <a:pt x="93" y="101"/>
                      <a:pt x="93" y="101"/>
                    </a:cubicBezTo>
                    <a:cubicBezTo>
                      <a:pt x="75" y="89"/>
                      <a:pt x="57" y="92"/>
                      <a:pt x="37" y="85"/>
                    </a:cubicBezTo>
                    <a:cubicBezTo>
                      <a:pt x="63" y="59"/>
                      <a:pt x="44" y="84"/>
                      <a:pt x="5" y="69"/>
                    </a:cubicBezTo>
                    <a:cubicBezTo>
                      <a:pt x="0" y="67"/>
                      <a:pt x="12" y="63"/>
                      <a:pt x="17" y="61"/>
                    </a:cubicBezTo>
                    <a:cubicBezTo>
                      <a:pt x="23" y="59"/>
                      <a:pt x="30" y="58"/>
                      <a:pt x="37" y="57"/>
                    </a:cubicBezTo>
                    <a:cubicBezTo>
                      <a:pt x="38" y="53"/>
                      <a:pt x="38" y="48"/>
                      <a:pt x="41" y="45"/>
                    </a:cubicBezTo>
                    <a:cubicBezTo>
                      <a:pt x="44" y="42"/>
                      <a:pt x="50" y="44"/>
                      <a:pt x="53" y="41"/>
                    </a:cubicBezTo>
                    <a:cubicBezTo>
                      <a:pt x="70" y="20"/>
                      <a:pt x="47" y="14"/>
                      <a:pt x="85" y="1"/>
                    </a:cubicBezTo>
                    <a:cubicBezTo>
                      <a:pt x="92" y="2"/>
                      <a:pt x="100" y="0"/>
                      <a:pt x="105" y="5"/>
                    </a:cubicBezTo>
                    <a:cubicBezTo>
                      <a:pt x="108" y="8"/>
                      <a:pt x="98" y="14"/>
                      <a:pt x="101" y="17"/>
                    </a:cubicBezTo>
                    <a:cubicBezTo>
                      <a:pt x="112" y="28"/>
                      <a:pt x="163" y="36"/>
                      <a:pt x="173" y="37"/>
                    </a:cubicBezTo>
                    <a:cubicBezTo>
                      <a:pt x="179" y="55"/>
                      <a:pt x="187" y="56"/>
                      <a:pt x="205" y="61"/>
                    </a:cubicBezTo>
                    <a:cubicBezTo>
                      <a:pt x="201" y="159"/>
                      <a:pt x="212" y="143"/>
                      <a:pt x="185" y="197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18" name="Freeform 110"/>
              <p:cNvSpPr>
                <a:spLocks/>
              </p:cNvSpPr>
              <p:nvPr/>
            </p:nvSpPr>
            <p:spPr bwMode="auto">
              <a:xfrm>
                <a:off x="1288" y="3088"/>
                <a:ext cx="164" cy="212"/>
              </a:xfrm>
              <a:custGeom>
                <a:avLst/>
                <a:gdLst>
                  <a:gd name="T0" fmla="*/ 408 w 546"/>
                  <a:gd name="T1" fmla="*/ 298 h 611"/>
                  <a:gd name="T2" fmla="*/ 384 w 546"/>
                  <a:gd name="T3" fmla="*/ 334 h 611"/>
                  <a:gd name="T4" fmla="*/ 345 w 546"/>
                  <a:gd name="T5" fmla="*/ 382 h 611"/>
                  <a:gd name="T6" fmla="*/ 321 w 546"/>
                  <a:gd name="T7" fmla="*/ 415 h 611"/>
                  <a:gd name="T8" fmla="*/ 318 w 546"/>
                  <a:gd name="T9" fmla="*/ 424 h 611"/>
                  <a:gd name="T10" fmla="*/ 300 w 546"/>
                  <a:gd name="T11" fmla="*/ 436 h 611"/>
                  <a:gd name="T12" fmla="*/ 291 w 546"/>
                  <a:gd name="T13" fmla="*/ 442 h 611"/>
                  <a:gd name="T14" fmla="*/ 261 w 546"/>
                  <a:gd name="T15" fmla="*/ 469 h 611"/>
                  <a:gd name="T16" fmla="*/ 219 w 546"/>
                  <a:gd name="T17" fmla="*/ 529 h 611"/>
                  <a:gd name="T18" fmla="*/ 171 w 546"/>
                  <a:gd name="T19" fmla="*/ 562 h 611"/>
                  <a:gd name="T20" fmla="*/ 102 w 546"/>
                  <a:gd name="T21" fmla="*/ 553 h 611"/>
                  <a:gd name="T22" fmla="*/ 21 w 546"/>
                  <a:gd name="T23" fmla="*/ 556 h 611"/>
                  <a:gd name="T24" fmla="*/ 3 w 546"/>
                  <a:gd name="T25" fmla="*/ 562 h 611"/>
                  <a:gd name="T26" fmla="*/ 123 w 546"/>
                  <a:gd name="T27" fmla="*/ 580 h 611"/>
                  <a:gd name="T28" fmla="*/ 120 w 546"/>
                  <a:gd name="T29" fmla="*/ 589 h 611"/>
                  <a:gd name="T30" fmla="*/ 102 w 546"/>
                  <a:gd name="T31" fmla="*/ 595 h 611"/>
                  <a:gd name="T32" fmla="*/ 228 w 546"/>
                  <a:gd name="T33" fmla="*/ 577 h 611"/>
                  <a:gd name="T34" fmla="*/ 252 w 546"/>
                  <a:gd name="T35" fmla="*/ 556 h 611"/>
                  <a:gd name="T36" fmla="*/ 276 w 546"/>
                  <a:gd name="T37" fmla="*/ 538 h 611"/>
                  <a:gd name="T38" fmla="*/ 309 w 546"/>
                  <a:gd name="T39" fmla="*/ 514 h 611"/>
                  <a:gd name="T40" fmla="*/ 318 w 546"/>
                  <a:gd name="T41" fmla="*/ 508 h 611"/>
                  <a:gd name="T42" fmla="*/ 333 w 546"/>
                  <a:gd name="T43" fmla="*/ 493 h 611"/>
                  <a:gd name="T44" fmla="*/ 378 w 546"/>
                  <a:gd name="T45" fmla="*/ 415 h 611"/>
                  <a:gd name="T46" fmla="*/ 417 w 546"/>
                  <a:gd name="T47" fmla="*/ 376 h 611"/>
                  <a:gd name="T48" fmla="*/ 438 w 546"/>
                  <a:gd name="T49" fmla="*/ 331 h 611"/>
                  <a:gd name="T50" fmla="*/ 453 w 546"/>
                  <a:gd name="T51" fmla="*/ 313 h 611"/>
                  <a:gd name="T52" fmla="*/ 471 w 546"/>
                  <a:gd name="T53" fmla="*/ 301 h 611"/>
                  <a:gd name="T54" fmla="*/ 492 w 546"/>
                  <a:gd name="T55" fmla="*/ 277 h 611"/>
                  <a:gd name="T56" fmla="*/ 510 w 546"/>
                  <a:gd name="T57" fmla="*/ 253 h 611"/>
                  <a:gd name="T58" fmla="*/ 534 w 546"/>
                  <a:gd name="T59" fmla="*/ 232 h 611"/>
                  <a:gd name="T60" fmla="*/ 504 w 546"/>
                  <a:gd name="T61" fmla="*/ 199 h 611"/>
                  <a:gd name="T62" fmla="*/ 411 w 546"/>
                  <a:gd name="T63" fmla="*/ 160 h 611"/>
                  <a:gd name="T64" fmla="*/ 297 w 546"/>
                  <a:gd name="T65" fmla="*/ 91 h 611"/>
                  <a:gd name="T66" fmla="*/ 192 w 546"/>
                  <a:gd name="T67" fmla="*/ 46 h 611"/>
                  <a:gd name="T68" fmla="*/ 60 w 546"/>
                  <a:gd name="T69" fmla="*/ 4 h 611"/>
                  <a:gd name="T70" fmla="*/ 33 w 546"/>
                  <a:gd name="T71" fmla="*/ 28 h 611"/>
                  <a:gd name="T72" fmla="*/ 3 w 546"/>
                  <a:gd name="T73" fmla="*/ 70 h 611"/>
                  <a:gd name="T74" fmla="*/ 12 w 546"/>
                  <a:gd name="T75" fmla="*/ 115 h 611"/>
                  <a:gd name="T76" fmla="*/ 150 w 546"/>
                  <a:gd name="T77" fmla="*/ 181 h 611"/>
                  <a:gd name="T78" fmla="*/ 144 w 546"/>
                  <a:gd name="T79" fmla="*/ 190 h 611"/>
                  <a:gd name="T80" fmla="*/ 180 w 546"/>
                  <a:gd name="T81" fmla="*/ 193 h 611"/>
                  <a:gd name="T82" fmla="*/ 207 w 546"/>
                  <a:gd name="T83" fmla="*/ 205 h 611"/>
                  <a:gd name="T84" fmla="*/ 300 w 546"/>
                  <a:gd name="T85" fmla="*/ 229 h 611"/>
                  <a:gd name="T86" fmla="*/ 297 w 546"/>
                  <a:gd name="T87" fmla="*/ 256 h 611"/>
                  <a:gd name="T88" fmla="*/ 348 w 546"/>
                  <a:gd name="T89" fmla="*/ 271 h 611"/>
                  <a:gd name="T90" fmla="*/ 375 w 546"/>
                  <a:gd name="T91" fmla="*/ 280 h 611"/>
                  <a:gd name="T92" fmla="*/ 384 w 546"/>
                  <a:gd name="T93" fmla="*/ 283 h 611"/>
                  <a:gd name="T94" fmla="*/ 408 w 546"/>
                  <a:gd name="T95" fmla="*/ 298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46" h="611">
                    <a:moveTo>
                      <a:pt x="408" y="298"/>
                    </a:moveTo>
                    <a:cubicBezTo>
                      <a:pt x="403" y="313"/>
                      <a:pt x="395" y="323"/>
                      <a:pt x="384" y="334"/>
                    </a:cubicBezTo>
                    <a:cubicBezTo>
                      <a:pt x="356" y="315"/>
                      <a:pt x="371" y="365"/>
                      <a:pt x="345" y="382"/>
                    </a:cubicBezTo>
                    <a:cubicBezTo>
                      <a:pt x="340" y="398"/>
                      <a:pt x="327" y="397"/>
                      <a:pt x="321" y="415"/>
                    </a:cubicBezTo>
                    <a:cubicBezTo>
                      <a:pt x="320" y="418"/>
                      <a:pt x="320" y="422"/>
                      <a:pt x="318" y="424"/>
                    </a:cubicBezTo>
                    <a:cubicBezTo>
                      <a:pt x="313" y="429"/>
                      <a:pt x="306" y="432"/>
                      <a:pt x="300" y="436"/>
                    </a:cubicBezTo>
                    <a:cubicBezTo>
                      <a:pt x="297" y="438"/>
                      <a:pt x="291" y="442"/>
                      <a:pt x="291" y="442"/>
                    </a:cubicBezTo>
                    <a:cubicBezTo>
                      <a:pt x="284" y="453"/>
                      <a:pt x="273" y="465"/>
                      <a:pt x="261" y="469"/>
                    </a:cubicBezTo>
                    <a:cubicBezTo>
                      <a:pt x="244" y="486"/>
                      <a:pt x="238" y="517"/>
                      <a:pt x="219" y="529"/>
                    </a:cubicBezTo>
                    <a:cubicBezTo>
                      <a:pt x="214" y="544"/>
                      <a:pt x="188" y="556"/>
                      <a:pt x="171" y="562"/>
                    </a:cubicBezTo>
                    <a:cubicBezTo>
                      <a:pt x="137" y="551"/>
                      <a:pt x="159" y="556"/>
                      <a:pt x="102" y="553"/>
                    </a:cubicBezTo>
                    <a:cubicBezTo>
                      <a:pt x="75" y="554"/>
                      <a:pt x="48" y="554"/>
                      <a:pt x="21" y="556"/>
                    </a:cubicBezTo>
                    <a:cubicBezTo>
                      <a:pt x="15" y="557"/>
                      <a:pt x="3" y="562"/>
                      <a:pt x="3" y="562"/>
                    </a:cubicBezTo>
                    <a:cubicBezTo>
                      <a:pt x="15" y="611"/>
                      <a:pt x="81" y="566"/>
                      <a:pt x="123" y="580"/>
                    </a:cubicBezTo>
                    <a:cubicBezTo>
                      <a:pt x="122" y="583"/>
                      <a:pt x="123" y="587"/>
                      <a:pt x="120" y="589"/>
                    </a:cubicBezTo>
                    <a:cubicBezTo>
                      <a:pt x="115" y="593"/>
                      <a:pt x="102" y="595"/>
                      <a:pt x="102" y="595"/>
                    </a:cubicBezTo>
                    <a:cubicBezTo>
                      <a:pt x="145" y="609"/>
                      <a:pt x="192" y="601"/>
                      <a:pt x="228" y="577"/>
                    </a:cubicBezTo>
                    <a:cubicBezTo>
                      <a:pt x="234" y="568"/>
                      <a:pt x="252" y="556"/>
                      <a:pt x="252" y="556"/>
                    </a:cubicBezTo>
                    <a:cubicBezTo>
                      <a:pt x="259" y="545"/>
                      <a:pt x="265" y="545"/>
                      <a:pt x="276" y="538"/>
                    </a:cubicBezTo>
                    <a:cubicBezTo>
                      <a:pt x="284" y="526"/>
                      <a:pt x="296" y="523"/>
                      <a:pt x="309" y="514"/>
                    </a:cubicBezTo>
                    <a:cubicBezTo>
                      <a:pt x="312" y="512"/>
                      <a:pt x="318" y="508"/>
                      <a:pt x="318" y="508"/>
                    </a:cubicBezTo>
                    <a:cubicBezTo>
                      <a:pt x="322" y="502"/>
                      <a:pt x="329" y="499"/>
                      <a:pt x="333" y="493"/>
                    </a:cubicBezTo>
                    <a:cubicBezTo>
                      <a:pt x="348" y="469"/>
                      <a:pt x="354" y="431"/>
                      <a:pt x="378" y="415"/>
                    </a:cubicBezTo>
                    <a:cubicBezTo>
                      <a:pt x="389" y="399"/>
                      <a:pt x="405" y="391"/>
                      <a:pt x="417" y="376"/>
                    </a:cubicBezTo>
                    <a:cubicBezTo>
                      <a:pt x="429" y="361"/>
                      <a:pt x="432" y="349"/>
                      <a:pt x="438" y="331"/>
                    </a:cubicBezTo>
                    <a:cubicBezTo>
                      <a:pt x="440" y="324"/>
                      <a:pt x="447" y="318"/>
                      <a:pt x="453" y="313"/>
                    </a:cubicBezTo>
                    <a:cubicBezTo>
                      <a:pt x="458" y="308"/>
                      <a:pt x="471" y="301"/>
                      <a:pt x="471" y="301"/>
                    </a:cubicBezTo>
                    <a:cubicBezTo>
                      <a:pt x="485" y="280"/>
                      <a:pt x="477" y="287"/>
                      <a:pt x="492" y="277"/>
                    </a:cubicBezTo>
                    <a:cubicBezTo>
                      <a:pt x="496" y="265"/>
                      <a:pt x="500" y="260"/>
                      <a:pt x="510" y="253"/>
                    </a:cubicBezTo>
                    <a:cubicBezTo>
                      <a:pt x="517" y="242"/>
                      <a:pt x="522" y="236"/>
                      <a:pt x="534" y="232"/>
                    </a:cubicBezTo>
                    <a:cubicBezTo>
                      <a:pt x="546" y="214"/>
                      <a:pt x="519" y="201"/>
                      <a:pt x="504" y="199"/>
                    </a:cubicBezTo>
                    <a:cubicBezTo>
                      <a:pt x="484" y="187"/>
                      <a:pt x="435" y="172"/>
                      <a:pt x="411" y="160"/>
                    </a:cubicBezTo>
                    <a:cubicBezTo>
                      <a:pt x="404" y="140"/>
                      <a:pt x="319" y="93"/>
                      <a:pt x="297" y="91"/>
                    </a:cubicBezTo>
                    <a:cubicBezTo>
                      <a:pt x="261" y="72"/>
                      <a:pt x="243" y="69"/>
                      <a:pt x="192" y="46"/>
                    </a:cubicBezTo>
                    <a:cubicBezTo>
                      <a:pt x="183" y="33"/>
                      <a:pt x="81" y="6"/>
                      <a:pt x="60" y="4"/>
                    </a:cubicBezTo>
                    <a:cubicBezTo>
                      <a:pt x="49" y="0"/>
                      <a:pt x="43" y="35"/>
                      <a:pt x="33" y="28"/>
                    </a:cubicBezTo>
                    <a:cubicBezTo>
                      <a:pt x="4" y="47"/>
                      <a:pt x="46" y="63"/>
                      <a:pt x="3" y="70"/>
                    </a:cubicBezTo>
                    <a:cubicBezTo>
                      <a:pt x="12" y="97"/>
                      <a:pt x="8" y="82"/>
                      <a:pt x="12" y="115"/>
                    </a:cubicBezTo>
                    <a:cubicBezTo>
                      <a:pt x="0" y="215"/>
                      <a:pt x="18" y="178"/>
                      <a:pt x="150" y="181"/>
                    </a:cubicBezTo>
                    <a:cubicBezTo>
                      <a:pt x="148" y="184"/>
                      <a:pt x="141" y="189"/>
                      <a:pt x="144" y="190"/>
                    </a:cubicBezTo>
                    <a:cubicBezTo>
                      <a:pt x="155" y="194"/>
                      <a:pt x="168" y="191"/>
                      <a:pt x="180" y="193"/>
                    </a:cubicBezTo>
                    <a:cubicBezTo>
                      <a:pt x="190" y="194"/>
                      <a:pt x="198" y="202"/>
                      <a:pt x="207" y="205"/>
                    </a:cubicBezTo>
                    <a:cubicBezTo>
                      <a:pt x="198" y="250"/>
                      <a:pt x="266" y="228"/>
                      <a:pt x="300" y="229"/>
                    </a:cubicBezTo>
                    <a:cubicBezTo>
                      <a:pt x="303" y="238"/>
                      <a:pt x="297" y="256"/>
                      <a:pt x="297" y="256"/>
                    </a:cubicBezTo>
                    <a:lnTo>
                      <a:pt x="348" y="271"/>
                    </a:lnTo>
                    <a:cubicBezTo>
                      <a:pt x="348" y="271"/>
                      <a:pt x="375" y="280"/>
                      <a:pt x="375" y="280"/>
                    </a:cubicBezTo>
                    <a:cubicBezTo>
                      <a:pt x="378" y="281"/>
                      <a:pt x="384" y="283"/>
                      <a:pt x="384" y="283"/>
                    </a:cubicBezTo>
                    <a:cubicBezTo>
                      <a:pt x="393" y="292"/>
                      <a:pt x="398" y="293"/>
                      <a:pt x="408" y="298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19" name="Freeform 111"/>
              <p:cNvSpPr>
                <a:spLocks/>
              </p:cNvSpPr>
              <p:nvPr/>
            </p:nvSpPr>
            <p:spPr bwMode="auto">
              <a:xfrm>
                <a:off x="1177" y="3240"/>
                <a:ext cx="95" cy="150"/>
              </a:xfrm>
              <a:custGeom>
                <a:avLst/>
                <a:gdLst>
                  <a:gd name="T0" fmla="*/ 207 w 317"/>
                  <a:gd name="T1" fmla="*/ 389 h 427"/>
                  <a:gd name="T2" fmla="*/ 186 w 317"/>
                  <a:gd name="T3" fmla="*/ 305 h 427"/>
                  <a:gd name="T4" fmla="*/ 192 w 317"/>
                  <a:gd name="T5" fmla="*/ 278 h 427"/>
                  <a:gd name="T6" fmla="*/ 162 w 317"/>
                  <a:gd name="T7" fmla="*/ 230 h 427"/>
                  <a:gd name="T8" fmla="*/ 171 w 317"/>
                  <a:gd name="T9" fmla="*/ 200 h 427"/>
                  <a:gd name="T10" fmla="*/ 150 w 317"/>
                  <a:gd name="T11" fmla="*/ 170 h 427"/>
                  <a:gd name="T12" fmla="*/ 129 w 317"/>
                  <a:gd name="T13" fmla="*/ 155 h 427"/>
                  <a:gd name="T14" fmla="*/ 135 w 317"/>
                  <a:gd name="T15" fmla="*/ 131 h 427"/>
                  <a:gd name="T16" fmla="*/ 192 w 317"/>
                  <a:gd name="T17" fmla="*/ 143 h 427"/>
                  <a:gd name="T18" fmla="*/ 300 w 317"/>
                  <a:gd name="T19" fmla="*/ 170 h 427"/>
                  <a:gd name="T20" fmla="*/ 264 w 317"/>
                  <a:gd name="T21" fmla="*/ 170 h 427"/>
                  <a:gd name="T22" fmla="*/ 129 w 317"/>
                  <a:gd name="T23" fmla="*/ 104 h 427"/>
                  <a:gd name="T24" fmla="*/ 114 w 317"/>
                  <a:gd name="T25" fmla="*/ 77 h 427"/>
                  <a:gd name="T26" fmla="*/ 258 w 317"/>
                  <a:gd name="T27" fmla="*/ 23 h 427"/>
                  <a:gd name="T28" fmla="*/ 270 w 317"/>
                  <a:gd name="T29" fmla="*/ 53 h 427"/>
                  <a:gd name="T30" fmla="*/ 258 w 317"/>
                  <a:gd name="T31" fmla="*/ 86 h 427"/>
                  <a:gd name="T32" fmla="*/ 303 w 317"/>
                  <a:gd name="T33" fmla="*/ 95 h 427"/>
                  <a:gd name="T34" fmla="*/ 294 w 317"/>
                  <a:gd name="T35" fmla="*/ 128 h 427"/>
                  <a:gd name="T36" fmla="*/ 303 w 317"/>
                  <a:gd name="T37" fmla="*/ 131 h 427"/>
                  <a:gd name="T38" fmla="*/ 255 w 317"/>
                  <a:gd name="T39" fmla="*/ 11 h 427"/>
                  <a:gd name="T40" fmla="*/ 150 w 317"/>
                  <a:gd name="T41" fmla="*/ 23 h 427"/>
                  <a:gd name="T42" fmla="*/ 108 w 317"/>
                  <a:gd name="T43" fmla="*/ 68 h 427"/>
                  <a:gd name="T44" fmla="*/ 87 w 317"/>
                  <a:gd name="T45" fmla="*/ 86 h 427"/>
                  <a:gd name="T46" fmla="*/ 69 w 317"/>
                  <a:gd name="T47" fmla="*/ 113 h 427"/>
                  <a:gd name="T48" fmla="*/ 48 w 317"/>
                  <a:gd name="T49" fmla="*/ 164 h 427"/>
                  <a:gd name="T50" fmla="*/ 21 w 317"/>
                  <a:gd name="T51" fmla="*/ 194 h 427"/>
                  <a:gd name="T52" fmla="*/ 9 w 317"/>
                  <a:gd name="T53" fmla="*/ 218 h 427"/>
                  <a:gd name="T54" fmla="*/ 36 w 317"/>
                  <a:gd name="T55" fmla="*/ 194 h 427"/>
                  <a:gd name="T56" fmla="*/ 93 w 317"/>
                  <a:gd name="T57" fmla="*/ 110 h 427"/>
                  <a:gd name="T58" fmla="*/ 129 w 317"/>
                  <a:gd name="T59" fmla="*/ 110 h 427"/>
                  <a:gd name="T60" fmla="*/ 171 w 317"/>
                  <a:gd name="T61" fmla="*/ 224 h 427"/>
                  <a:gd name="T62" fmla="*/ 198 w 317"/>
                  <a:gd name="T63" fmla="*/ 404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17" h="427">
                    <a:moveTo>
                      <a:pt x="219" y="413"/>
                    </a:moveTo>
                    <a:cubicBezTo>
                      <a:pt x="211" y="402"/>
                      <a:pt x="202" y="403"/>
                      <a:pt x="207" y="389"/>
                    </a:cubicBezTo>
                    <a:cubicBezTo>
                      <a:pt x="206" y="359"/>
                      <a:pt x="211" y="328"/>
                      <a:pt x="204" y="299"/>
                    </a:cubicBezTo>
                    <a:cubicBezTo>
                      <a:pt x="202" y="293"/>
                      <a:pt x="186" y="305"/>
                      <a:pt x="186" y="305"/>
                    </a:cubicBezTo>
                    <a:cubicBezTo>
                      <a:pt x="187" y="299"/>
                      <a:pt x="188" y="293"/>
                      <a:pt x="189" y="287"/>
                    </a:cubicBezTo>
                    <a:cubicBezTo>
                      <a:pt x="190" y="284"/>
                      <a:pt x="194" y="280"/>
                      <a:pt x="192" y="278"/>
                    </a:cubicBezTo>
                    <a:cubicBezTo>
                      <a:pt x="188" y="274"/>
                      <a:pt x="174" y="272"/>
                      <a:pt x="174" y="272"/>
                    </a:cubicBezTo>
                    <a:cubicBezTo>
                      <a:pt x="165" y="259"/>
                      <a:pt x="167" y="245"/>
                      <a:pt x="162" y="230"/>
                    </a:cubicBezTo>
                    <a:cubicBezTo>
                      <a:pt x="163" y="223"/>
                      <a:pt x="163" y="216"/>
                      <a:pt x="165" y="209"/>
                    </a:cubicBezTo>
                    <a:cubicBezTo>
                      <a:pt x="166" y="206"/>
                      <a:pt x="173" y="203"/>
                      <a:pt x="171" y="200"/>
                    </a:cubicBezTo>
                    <a:cubicBezTo>
                      <a:pt x="167" y="195"/>
                      <a:pt x="153" y="194"/>
                      <a:pt x="153" y="194"/>
                    </a:cubicBezTo>
                    <a:cubicBezTo>
                      <a:pt x="157" y="178"/>
                      <a:pt x="169" y="175"/>
                      <a:pt x="150" y="170"/>
                    </a:cubicBezTo>
                    <a:cubicBezTo>
                      <a:pt x="149" y="167"/>
                      <a:pt x="150" y="163"/>
                      <a:pt x="147" y="161"/>
                    </a:cubicBezTo>
                    <a:cubicBezTo>
                      <a:pt x="142" y="157"/>
                      <a:pt x="129" y="155"/>
                      <a:pt x="129" y="155"/>
                    </a:cubicBezTo>
                    <a:cubicBezTo>
                      <a:pt x="130" y="152"/>
                      <a:pt x="133" y="149"/>
                      <a:pt x="132" y="146"/>
                    </a:cubicBezTo>
                    <a:cubicBezTo>
                      <a:pt x="125" y="125"/>
                      <a:pt x="107" y="125"/>
                      <a:pt x="135" y="131"/>
                    </a:cubicBezTo>
                    <a:cubicBezTo>
                      <a:pt x="141" y="150"/>
                      <a:pt x="147" y="131"/>
                      <a:pt x="150" y="122"/>
                    </a:cubicBezTo>
                    <a:cubicBezTo>
                      <a:pt x="163" y="131"/>
                      <a:pt x="177" y="139"/>
                      <a:pt x="192" y="143"/>
                    </a:cubicBezTo>
                    <a:cubicBezTo>
                      <a:pt x="198" y="168"/>
                      <a:pt x="201" y="169"/>
                      <a:pt x="228" y="173"/>
                    </a:cubicBezTo>
                    <a:cubicBezTo>
                      <a:pt x="251" y="181"/>
                      <a:pt x="277" y="178"/>
                      <a:pt x="300" y="170"/>
                    </a:cubicBezTo>
                    <a:cubicBezTo>
                      <a:pt x="304" y="157"/>
                      <a:pt x="301" y="153"/>
                      <a:pt x="288" y="149"/>
                    </a:cubicBezTo>
                    <a:cubicBezTo>
                      <a:pt x="276" y="153"/>
                      <a:pt x="273" y="161"/>
                      <a:pt x="264" y="170"/>
                    </a:cubicBezTo>
                    <a:cubicBezTo>
                      <a:pt x="240" y="146"/>
                      <a:pt x="238" y="143"/>
                      <a:pt x="201" y="140"/>
                    </a:cubicBezTo>
                    <a:cubicBezTo>
                      <a:pt x="193" y="117"/>
                      <a:pt x="152" y="109"/>
                      <a:pt x="129" y="104"/>
                    </a:cubicBezTo>
                    <a:cubicBezTo>
                      <a:pt x="124" y="83"/>
                      <a:pt x="115" y="89"/>
                      <a:pt x="120" y="104"/>
                    </a:cubicBezTo>
                    <a:cubicBezTo>
                      <a:pt x="129" y="91"/>
                      <a:pt x="127" y="85"/>
                      <a:pt x="114" y="77"/>
                    </a:cubicBezTo>
                    <a:cubicBezTo>
                      <a:pt x="136" y="70"/>
                      <a:pt x="136" y="49"/>
                      <a:pt x="159" y="41"/>
                    </a:cubicBezTo>
                    <a:cubicBezTo>
                      <a:pt x="168" y="4"/>
                      <a:pt x="231" y="24"/>
                      <a:pt x="258" y="23"/>
                    </a:cubicBezTo>
                    <a:cubicBezTo>
                      <a:pt x="259" y="32"/>
                      <a:pt x="258" y="42"/>
                      <a:pt x="261" y="50"/>
                    </a:cubicBezTo>
                    <a:cubicBezTo>
                      <a:pt x="262" y="53"/>
                      <a:pt x="269" y="50"/>
                      <a:pt x="270" y="53"/>
                    </a:cubicBezTo>
                    <a:cubicBezTo>
                      <a:pt x="271" y="56"/>
                      <a:pt x="266" y="59"/>
                      <a:pt x="264" y="62"/>
                    </a:cubicBezTo>
                    <a:cubicBezTo>
                      <a:pt x="261" y="68"/>
                      <a:pt x="259" y="80"/>
                      <a:pt x="258" y="86"/>
                    </a:cubicBezTo>
                    <a:cubicBezTo>
                      <a:pt x="261" y="88"/>
                      <a:pt x="263" y="91"/>
                      <a:pt x="267" y="92"/>
                    </a:cubicBezTo>
                    <a:cubicBezTo>
                      <a:pt x="279" y="94"/>
                      <a:pt x="292" y="91"/>
                      <a:pt x="303" y="95"/>
                    </a:cubicBezTo>
                    <a:cubicBezTo>
                      <a:pt x="306" y="96"/>
                      <a:pt x="301" y="101"/>
                      <a:pt x="300" y="104"/>
                    </a:cubicBezTo>
                    <a:cubicBezTo>
                      <a:pt x="293" y="133"/>
                      <a:pt x="301" y="107"/>
                      <a:pt x="294" y="128"/>
                    </a:cubicBezTo>
                    <a:cubicBezTo>
                      <a:pt x="293" y="135"/>
                      <a:pt x="284" y="147"/>
                      <a:pt x="291" y="149"/>
                    </a:cubicBezTo>
                    <a:cubicBezTo>
                      <a:pt x="298" y="151"/>
                      <a:pt x="303" y="131"/>
                      <a:pt x="303" y="131"/>
                    </a:cubicBezTo>
                    <a:cubicBezTo>
                      <a:pt x="307" y="103"/>
                      <a:pt x="317" y="81"/>
                      <a:pt x="282" y="74"/>
                    </a:cubicBezTo>
                    <a:cubicBezTo>
                      <a:pt x="274" y="49"/>
                      <a:pt x="292" y="18"/>
                      <a:pt x="255" y="11"/>
                    </a:cubicBezTo>
                    <a:cubicBezTo>
                      <a:pt x="243" y="9"/>
                      <a:pt x="231" y="9"/>
                      <a:pt x="219" y="8"/>
                    </a:cubicBezTo>
                    <a:cubicBezTo>
                      <a:pt x="191" y="10"/>
                      <a:pt x="165" y="0"/>
                      <a:pt x="150" y="23"/>
                    </a:cubicBezTo>
                    <a:cubicBezTo>
                      <a:pt x="145" y="47"/>
                      <a:pt x="137" y="39"/>
                      <a:pt x="120" y="50"/>
                    </a:cubicBezTo>
                    <a:cubicBezTo>
                      <a:pt x="116" y="56"/>
                      <a:pt x="112" y="62"/>
                      <a:pt x="108" y="68"/>
                    </a:cubicBezTo>
                    <a:cubicBezTo>
                      <a:pt x="106" y="71"/>
                      <a:pt x="108" y="77"/>
                      <a:pt x="105" y="80"/>
                    </a:cubicBezTo>
                    <a:cubicBezTo>
                      <a:pt x="100" y="84"/>
                      <a:pt x="87" y="86"/>
                      <a:pt x="87" y="86"/>
                    </a:cubicBezTo>
                    <a:cubicBezTo>
                      <a:pt x="90" y="95"/>
                      <a:pt x="97" y="111"/>
                      <a:pt x="87" y="119"/>
                    </a:cubicBezTo>
                    <a:cubicBezTo>
                      <a:pt x="82" y="123"/>
                      <a:pt x="69" y="113"/>
                      <a:pt x="69" y="113"/>
                    </a:cubicBezTo>
                    <a:cubicBezTo>
                      <a:pt x="51" y="117"/>
                      <a:pt x="52" y="122"/>
                      <a:pt x="48" y="140"/>
                    </a:cubicBezTo>
                    <a:cubicBezTo>
                      <a:pt x="52" y="152"/>
                      <a:pt x="52" y="148"/>
                      <a:pt x="48" y="164"/>
                    </a:cubicBezTo>
                    <a:cubicBezTo>
                      <a:pt x="46" y="170"/>
                      <a:pt x="42" y="182"/>
                      <a:pt x="42" y="182"/>
                    </a:cubicBezTo>
                    <a:cubicBezTo>
                      <a:pt x="38" y="222"/>
                      <a:pt x="41" y="208"/>
                      <a:pt x="21" y="194"/>
                    </a:cubicBezTo>
                    <a:cubicBezTo>
                      <a:pt x="10" y="201"/>
                      <a:pt x="12" y="208"/>
                      <a:pt x="0" y="212"/>
                    </a:cubicBezTo>
                    <a:cubicBezTo>
                      <a:pt x="3" y="214"/>
                      <a:pt x="5" y="218"/>
                      <a:pt x="9" y="218"/>
                    </a:cubicBezTo>
                    <a:cubicBezTo>
                      <a:pt x="15" y="218"/>
                      <a:pt x="27" y="212"/>
                      <a:pt x="27" y="212"/>
                    </a:cubicBezTo>
                    <a:cubicBezTo>
                      <a:pt x="29" y="206"/>
                      <a:pt x="35" y="201"/>
                      <a:pt x="36" y="194"/>
                    </a:cubicBezTo>
                    <a:cubicBezTo>
                      <a:pt x="45" y="139"/>
                      <a:pt x="27" y="161"/>
                      <a:pt x="48" y="140"/>
                    </a:cubicBezTo>
                    <a:cubicBezTo>
                      <a:pt x="57" y="112"/>
                      <a:pt x="59" y="113"/>
                      <a:pt x="93" y="110"/>
                    </a:cubicBezTo>
                    <a:cubicBezTo>
                      <a:pt x="99" y="108"/>
                      <a:pt x="104" y="101"/>
                      <a:pt x="111" y="101"/>
                    </a:cubicBezTo>
                    <a:cubicBezTo>
                      <a:pt x="118" y="101"/>
                      <a:pt x="123" y="108"/>
                      <a:pt x="129" y="110"/>
                    </a:cubicBezTo>
                    <a:cubicBezTo>
                      <a:pt x="139" y="120"/>
                      <a:pt x="146" y="130"/>
                      <a:pt x="156" y="140"/>
                    </a:cubicBezTo>
                    <a:cubicBezTo>
                      <a:pt x="163" y="169"/>
                      <a:pt x="147" y="200"/>
                      <a:pt x="171" y="224"/>
                    </a:cubicBezTo>
                    <a:cubicBezTo>
                      <a:pt x="174" y="234"/>
                      <a:pt x="177" y="244"/>
                      <a:pt x="180" y="254"/>
                    </a:cubicBezTo>
                    <a:cubicBezTo>
                      <a:pt x="180" y="262"/>
                      <a:pt x="170" y="395"/>
                      <a:pt x="198" y="404"/>
                    </a:cubicBezTo>
                    <a:cubicBezTo>
                      <a:pt x="202" y="422"/>
                      <a:pt x="205" y="427"/>
                      <a:pt x="219" y="413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20" name="Freeform 112"/>
              <p:cNvSpPr>
                <a:spLocks/>
              </p:cNvSpPr>
              <p:nvPr/>
            </p:nvSpPr>
            <p:spPr bwMode="auto">
              <a:xfrm>
                <a:off x="1256" y="3458"/>
                <a:ext cx="30" cy="202"/>
              </a:xfrm>
              <a:custGeom>
                <a:avLst/>
                <a:gdLst>
                  <a:gd name="T0" fmla="*/ 95 w 99"/>
                  <a:gd name="T1" fmla="*/ 564 h 580"/>
                  <a:gd name="T2" fmla="*/ 68 w 99"/>
                  <a:gd name="T3" fmla="*/ 576 h 580"/>
                  <a:gd name="T4" fmla="*/ 59 w 99"/>
                  <a:gd name="T5" fmla="*/ 579 h 580"/>
                  <a:gd name="T6" fmla="*/ 53 w 99"/>
                  <a:gd name="T7" fmla="*/ 564 h 580"/>
                  <a:gd name="T8" fmla="*/ 47 w 99"/>
                  <a:gd name="T9" fmla="*/ 549 h 580"/>
                  <a:gd name="T10" fmla="*/ 50 w 99"/>
                  <a:gd name="T11" fmla="*/ 534 h 580"/>
                  <a:gd name="T12" fmla="*/ 53 w 99"/>
                  <a:gd name="T13" fmla="*/ 543 h 580"/>
                  <a:gd name="T14" fmla="*/ 56 w 99"/>
                  <a:gd name="T15" fmla="*/ 534 h 580"/>
                  <a:gd name="T16" fmla="*/ 74 w 99"/>
                  <a:gd name="T17" fmla="*/ 492 h 580"/>
                  <a:gd name="T18" fmla="*/ 83 w 99"/>
                  <a:gd name="T19" fmla="*/ 450 h 580"/>
                  <a:gd name="T20" fmla="*/ 71 w 99"/>
                  <a:gd name="T21" fmla="*/ 420 h 580"/>
                  <a:gd name="T22" fmla="*/ 59 w 99"/>
                  <a:gd name="T23" fmla="*/ 219 h 580"/>
                  <a:gd name="T24" fmla="*/ 56 w 99"/>
                  <a:gd name="T25" fmla="*/ 177 h 580"/>
                  <a:gd name="T26" fmla="*/ 50 w 99"/>
                  <a:gd name="T27" fmla="*/ 195 h 580"/>
                  <a:gd name="T28" fmla="*/ 38 w 99"/>
                  <a:gd name="T29" fmla="*/ 84 h 580"/>
                  <a:gd name="T30" fmla="*/ 14 w 99"/>
                  <a:gd name="T31" fmla="*/ 60 h 580"/>
                  <a:gd name="T32" fmla="*/ 11 w 99"/>
                  <a:gd name="T33" fmla="*/ 0 h 580"/>
                  <a:gd name="T34" fmla="*/ 20 w 99"/>
                  <a:gd name="T35" fmla="*/ 21 h 580"/>
                  <a:gd name="T36" fmla="*/ 32 w 99"/>
                  <a:gd name="T37" fmla="*/ 57 h 580"/>
                  <a:gd name="T38" fmla="*/ 35 w 99"/>
                  <a:gd name="T39" fmla="*/ 102 h 580"/>
                  <a:gd name="T40" fmla="*/ 53 w 99"/>
                  <a:gd name="T41" fmla="*/ 108 h 580"/>
                  <a:gd name="T42" fmla="*/ 71 w 99"/>
                  <a:gd name="T43" fmla="*/ 210 h 580"/>
                  <a:gd name="T44" fmla="*/ 68 w 99"/>
                  <a:gd name="T45" fmla="*/ 366 h 580"/>
                  <a:gd name="T46" fmla="*/ 65 w 99"/>
                  <a:gd name="T47" fmla="*/ 504 h 580"/>
                  <a:gd name="T48" fmla="*/ 68 w 99"/>
                  <a:gd name="T49" fmla="*/ 495 h 580"/>
                  <a:gd name="T50" fmla="*/ 65 w 99"/>
                  <a:gd name="T51" fmla="*/ 516 h 580"/>
                  <a:gd name="T52" fmla="*/ 68 w 99"/>
                  <a:gd name="T53" fmla="*/ 528 h 580"/>
                  <a:gd name="T54" fmla="*/ 92 w 99"/>
                  <a:gd name="T55" fmla="*/ 531 h 580"/>
                  <a:gd name="T56" fmla="*/ 95 w 99"/>
                  <a:gd name="T57" fmla="*/ 564 h 5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9" h="580">
                    <a:moveTo>
                      <a:pt x="95" y="564"/>
                    </a:moveTo>
                    <a:cubicBezTo>
                      <a:pt x="81" y="574"/>
                      <a:pt x="89" y="569"/>
                      <a:pt x="68" y="576"/>
                    </a:cubicBezTo>
                    <a:cubicBezTo>
                      <a:pt x="65" y="577"/>
                      <a:pt x="59" y="579"/>
                      <a:pt x="59" y="579"/>
                    </a:cubicBezTo>
                    <a:cubicBezTo>
                      <a:pt x="28" y="574"/>
                      <a:pt x="48" y="580"/>
                      <a:pt x="53" y="564"/>
                    </a:cubicBezTo>
                    <a:cubicBezTo>
                      <a:pt x="43" y="561"/>
                      <a:pt x="30" y="555"/>
                      <a:pt x="47" y="549"/>
                    </a:cubicBezTo>
                    <a:cubicBezTo>
                      <a:pt x="48" y="544"/>
                      <a:pt x="46" y="538"/>
                      <a:pt x="50" y="534"/>
                    </a:cubicBezTo>
                    <a:cubicBezTo>
                      <a:pt x="52" y="532"/>
                      <a:pt x="50" y="543"/>
                      <a:pt x="53" y="543"/>
                    </a:cubicBezTo>
                    <a:cubicBezTo>
                      <a:pt x="56" y="543"/>
                      <a:pt x="55" y="537"/>
                      <a:pt x="56" y="534"/>
                    </a:cubicBezTo>
                    <a:cubicBezTo>
                      <a:pt x="59" y="510"/>
                      <a:pt x="56" y="504"/>
                      <a:pt x="74" y="492"/>
                    </a:cubicBezTo>
                    <a:cubicBezTo>
                      <a:pt x="77" y="478"/>
                      <a:pt x="78" y="464"/>
                      <a:pt x="83" y="450"/>
                    </a:cubicBezTo>
                    <a:cubicBezTo>
                      <a:pt x="79" y="439"/>
                      <a:pt x="74" y="431"/>
                      <a:pt x="71" y="420"/>
                    </a:cubicBezTo>
                    <a:cubicBezTo>
                      <a:pt x="73" y="374"/>
                      <a:pt x="96" y="231"/>
                      <a:pt x="59" y="219"/>
                    </a:cubicBezTo>
                    <a:cubicBezTo>
                      <a:pt x="58" y="205"/>
                      <a:pt x="61" y="190"/>
                      <a:pt x="56" y="177"/>
                    </a:cubicBezTo>
                    <a:cubicBezTo>
                      <a:pt x="54" y="171"/>
                      <a:pt x="50" y="195"/>
                      <a:pt x="50" y="195"/>
                    </a:cubicBezTo>
                    <a:cubicBezTo>
                      <a:pt x="34" y="162"/>
                      <a:pt x="42" y="121"/>
                      <a:pt x="38" y="84"/>
                    </a:cubicBezTo>
                    <a:cubicBezTo>
                      <a:pt x="18" y="104"/>
                      <a:pt x="33" y="73"/>
                      <a:pt x="14" y="60"/>
                    </a:cubicBezTo>
                    <a:cubicBezTo>
                      <a:pt x="0" y="103"/>
                      <a:pt x="8" y="84"/>
                      <a:pt x="11" y="0"/>
                    </a:cubicBezTo>
                    <a:cubicBezTo>
                      <a:pt x="13" y="7"/>
                      <a:pt x="19" y="14"/>
                      <a:pt x="20" y="21"/>
                    </a:cubicBezTo>
                    <a:cubicBezTo>
                      <a:pt x="28" y="59"/>
                      <a:pt x="11" y="50"/>
                      <a:pt x="32" y="57"/>
                    </a:cubicBezTo>
                    <a:cubicBezTo>
                      <a:pt x="33" y="72"/>
                      <a:pt x="29" y="88"/>
                      <a:pt x="35" y="102"/>
                    </a:cubicBezTo>
                    <a:cubicBezTo>
                      <a:pt x="37" y="108"/>
                      <a:pt x="53" y="108"/>
                      <a:pt x="53" y="108"/>
                    </a:cubicBezTo>
                    <a:cubicBezTo>
                      <a:pt x="58" y="249"/>
                      <a:pt x="40" y="164"/>
                      <a:pt x="71" y="210"/>
                    </a:cubicBezTo>
                    <a:cubicBezTo>
                      <a:pt x="80" y="261"/>
                      <a:pt x="85" y="316"/>
                      <a:pt x="68" y="366"/>
                    </a:cubicBezTo>
                    <a:cubicBezTo>
                      <a:pt x="67" y="412"/>
                      <a:pt x="65" y="458"/>
                      <a:pt x="65" y="504"/>
                    </a:cubicBezTo>
                    <a:cubicBezTo>
                      <a:pt x="65" y="507"/>
                      <a:pt x="68" y="492"/>
                      <a:pt x="68" y="495"/>
                    </a:cubicBezTo>
                    <a:cubicBezTo>
                      <a:pt x="68" y="502"/>
                      <a:pt x="66" y="509"/>
                      <a:pt x="65" y="516"/>
                    </a:cubicBezTo>
                    <a:cubicBezTo>
                      <a:pt x="66" y="520"/>
                      <a:pt x="64" y="526"/>
                      <a:pt x="68" y="528"/>
                    </a:cubicBezTo>
                    <a:cubicBezTo>
                      <a:pt x="75" y="532"/>
                      <a:pt x="87" y="525"/>
                      <a:pt x="92" y="531"/>
                    </a:cubicBezTo>
                    <a:cubicBezTo>
                      <a:pt x="99" y="540"/>
                      <a:pt x="94" y="553"/>
                      <a:pt x="95" y="56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21" name="Freeform 113"/>
              <p:cNvSpPr>
                <a:spLocks/>
              </p:cNvSpPr>
              <p:nvPr/>
            </p:nvSpPr>
            <p:spPr bwMode="auto">
              <a:xfrm>
                <a:off x="1281" y="3489"/>
                <a:ext cx="48" cy="157"/>
              </a:xfrm>
              <a:custGeom>
                <a:avLst/>
                <a:gdLst>
                  <a:gd name="T0" fmla="*/ 154 w 159"/>
                  <a:gd name="T1" fmla="*/ 451 h 451"/>
                  <a:gd name="T2" fmla="*/ 109 w 159"/>
                  <a:gd name="T3" fmla="*/ 436 h 451"/>
                  <a:gd name="T4" fmla="*/ 79 w 159"/>
                  <a:gd name="T5" fmla="*/ 358 h 451"/>
                  <a:gd name="T6" fmla="*/ 67 w 159"/>
                  <a:gd name="T7" fmla="*/ 241 h 451"/>
                  <a:gd name="T8" fmla="*/ 40 w 159"/>
                  <a:gd name="T9" fmla="*/ 226 h 451"/>
                  <a:gd name="T10" fmla="*/ 34 w 159"/>
                  <a:gd name="T11" fmla="*/ 40 h 451"/>
                  <a:gd name="T12" fmla="*/ 19 w 159"/>
                  <a:gd name="T13" fmla="*/ 37 h 451"/>
                  <a:gd name="T14" fmla="*/ 10 w 159"/>
                  <a:gd name="T15" fmla="*/ 31 h 451"/>
                  <a:gd name="T16" fmla="*/ 1 w 159"/>
                  <a:gd name="T17" fmla="*/ 13 h 451"/>
                  <a:gd name="T18" fmla="*/ 4 w 159"/>
                  <a:gd name="T19" fmla="*/ 1 h 451"/>
                  <a:gd name="T20" fmla="*/ 10 w 159"/>
                  <a:gd name="T21" fmla="*/ 10 h 451"/>
                  <a:gd name="T22" fmla="*/ 13 w 159"/>
                  <a:gd name="T23" fmla="*/ 37 h 451"/>
                  <a:gd name="T24" fmla="*/ 40 w 159"/>
                  <a:gd name="T25" fmla="*/ 55 h 451"/>
                  <a:gd name="T26" fmla="*/ 49 w 159"/>
                  <a:gd name="T27" fmla="*/ 256 h 451"/>
                  <a:gd name="T28" fmla="*/ 88 w 159"/>
                  <a:gd name="T29" fmla="*/ 268 h 451"/>
                  <a:gd name="T30" fmla="*/ 97 w 159"/>
                  <a:gd name="T31" fmla="*/ 352 h 451"/>
                  <a:gd name="T32" fmla="*/ 112 w 159"/>
                  <a:gd name="T33" fmla="*/ 367 h 451"/>
                  <a:gd name="T34" fmla="*/ 115 w 159"/>
                  <a:gd name="T35" fmla="*/ 406 h 451"/>
                  <a:gd name="T36" fmla="*/ 151 w 159"/>
                  <a:gd name="T37" fmla="*/ 424 h 451"/>
                  <a:gd name="T38" fmla="*/ 154 w 159"/>
                  <a:gd name="T39" fmla="*/ 451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9" h="451">
                    <a:moveTo>
                      <a:pt x="154" y="451"/>
                    </a:moveTo>
                    <a:cubicBezTo>
                      <a:pt x="139" y="446"/>
                      <a:pt x="124" y="441"/>
                      <a:pt x="109" y="436"/>
                    </a:cubicBezTo>
                    <a:cubicBezTo>
                      <a:pt x="131" y="370"/>
                      <a:pt x="130" y="363"/>
                      <a:pt x="79" y="358"/>
                    </a:cubicBezTo>
                    <a:cubicBezTo>
                      <a:pt x="73" y="306"/>
                      <a:pt x="70" y="316"/>
                      <a:pt x="67" y="241"/>
                    </a:cubicBezTo>
                    <a:cubicBezTo>
                      <a:pt x="47" y="254"/>
                      <a:pt x="59" y="232"/>
                      <a:pt x="40" y="226"/>
                    </a:cubicBezTo>
                    <a:cubicBezTo>
                      <a:pt x="38" y="164"/>
                      <a:pt x="41" y="102"/>
                      <a:pt x="34" y="40"/>
                    </a:cubicBezTo>
                    <a:cubicBezTo>
                      <a:pt x="33" y="35"/>
                      <a:pt x="24" y="39"/>
                      <a:pt x="19" y="37"/>
                    </a:cubicBezTo>
                    <a:cubicBezTo>
                      <a:pt x="16" y="36"/>
                      <a:pt x="13" y="33"/>
                      <a:pt x="10" y="31"/>
                    </a:cubicBezTo>
                    <a:cubicBezTo>
                      <a:pt x="34" y="23"/>
                      <a:pt x="14" y="16"/>
                      <a:pt x="1" y="13"/>
                    </a:cubicBezTo>
                    <a:cubicBezTo>
                      <a:pt x="2" y="9"/>
                      <a:pt x="0" y="2"/>
                      <a:pt x="4" y="1"/>
                    </a:cubicBezTo>
                    <a:cubicBezTo>
                      <a:pt x="7" y="0"/>
                      <a:pt x="9" y="7"/>
                      <a:pt x="10" y="10"/>
                    </a:cubicBezTo>
                    <a:cubicBezTo>
                      <a:pt x="12" y="19"/>
                      <a:pt x="11" y="28"/>
                      <a:pt x="13" y="37"/>
                    </a:cubicBezTo>
                    <a:cubicBezTo>
                      <a:pt x="16" y="49"/>
                      <a:pt x="30" y="52"/>
                      <a:pt x="40" y="55"/>
                    </a:cubicBezTo>
                    <a:cubicBezTo>
                      <a:pt x="44" y="122"/>
                      <a:pt x="47" y="188"/>
                      <a:pt x="49" y="256"/>
                    </a:cubicBezTo>
                    <a:cubicBezTo>
                      <a:pt x="69" y="243"/>
                      <a:pt x="73" y="258"/>
                      <a:pt x="88" y="268"/>
                    </a:cubicBezTo>
                    <a:cubicBezTo>
                      <a:pt x="83" y="294"/>
                      <a:pt x="60" y="377"/>
                      <a:pt x="97" y="352"/>
                    </a:cubicBezTo>
                    <a:cubicBezTo>
                      <a:pt x="101" y="358"/>
                      <a:pt x="110" y="360"/>
                      <a:pt x="112" y="367"/>
                    </a:cubicBezTo>
                    <a:cubicBezTo>
                      <a:pt x="115" y="380"/>
                      <a:pt x="112" y="393"/>
                      <a:pt x="115" y="406"/>
                    </a:cubicBezTo>
                    <a:cubicBezTo>
                      <a:pt x="117" y="412"/>
                      <a:pt x="145" y="422"/>
                      <a:pt x="151" y="424"/>
                    </a:cubicBezTo>
                    <a:cubicBezTo>
                      <a:pt x="154" y="434"/>
                      <a:pt x="159" y="441"/>
                      <a:pt x="154" y="451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22" name="Freeform 114"/>
              <p:cNvSpPr>
                <a:spLocks/>
              </p:cNvSpPr>
              <p:nvPr/>
            </p:nvSpPr>
            <p:spPr bwMode="auto">
              <a:xfrm flipH="1">
                <a:off x="953" y="1333"/>
                <a:ext cx="790" cy="1551"/>
              </a:xfrm>
              <a:custGeom>
                <a:avLst/>
                <a:gdLst>
                  <a:gd name="T0" fmla="*/ 1068 w 1308"/>
                  <a:gd name="T1" fmla="*/ 2262 h 2378"/>
                  <a:gd name="T2" fmla="*/ 955 w 1308"/>
                  <a:gd name="T3" fmla="*/ 2290 h 2378"/>
                  <a:gd name="T4" fmla="*/ 904 w 1308"/>
                  <a:gd name="T5" fmla="*/ 2308 h 2378"/>
                  <a:gd name="T6" fmla="*/ 593 w 1308"/>
                  <a:gd name="T7" fmla="*/ 2226 h 2378"/>
                  <a:gd name="T8" fmla="*/ 317 w 1308"/>
                  <a:gd name="T9" fmla="*/ 2147 h 2378"/>
                  <a:gd name="T10" fmla="*/ 260 w 1308"/>
                  <a:gd name="T11" fmla="*/ 2105 h 2378"/>
                  <a:gd name="T12" fmla="*/ 222 w 1308"/>
                  <a:gd name="T13" fmla="*/ 2043 h 2378"/>
                  <a:gd name="T14" fmla="*/ 142 w 1308"/>
                  <a:gd name="T15" fmla="*/ 1983 h 2378"/>
                  <a:gd name="T16" fmla="*/ 125 w 1308"/>
                  <a:gd name="T17" fmla="*/ 1968 h 2378"/>
                  <a:gd name="T18" fmla="*/ 49 w 1308"/>
                  <a:gd name="T19" fmla="*/ 1924 h 2378"/>
                  <a:gd name="T20" fmla="*/ 4 w 1308"/>
                  <a:gd name="T21" fmla="*/ 1833 h 2378"/>
                  <a:gd name="T22" fmla="*/ 53 w 1308"/>
                  <a:gd name="T23" fmla="*/ 1824 h 2378"/>
                  <a:gd name="T24" fmla="*/ 120 w 1308"/>
                  <a:gd name="T25" fmla="*/ 1749 h 2378"/>
                  <a:gd name="T26" fmla="*/ 192 w 1308"/>
                  <a:gd name="T27" fmla="*/ 1668 h 2378"/>
                  <a:gd name="T28" fmla="*/ 244 w 1308"/>
                  <a:gd name="T29" fmla="*/ 1588 h 2378"/>
                  <a:gd name="T30" fmla="*/ 297 w 1308"/>
                  <a:gd name="T31" fmla="*/ 1452 h 2378"/>
                  <a:gd name="T32" fmla="*/ 274 w 1308"/>
                  <a:gd name="T33" fmla="*/ 1414 h 2378"/>
                  <a:gd name="T34" fmla="*/ 331 w 1308"/>
                  <a:gd name="T35" fmla="*/ 1024 h 2378"/>
                  <a:gd name="T36" fmla="*/ 420 w 1308"/>
                  <a:gd name="T37" fmla="*/ 648 h 2378"/>
                  <a:gd name="T38" fmla="*/ 389 w 1308"/>
                  <a:gd name="T39" fmla="*/ 552 h 2378"/>
                  <a:gd name="T40" fmla="*/ 426 w 1308"/>
                  <a:gd name="T41" fmla="*/ 458 h 2378"/>
                  <a:gd name="T42" fmla="*/ 395 w 1308"/>
                  <a:gd name="T43" fmla="*/ 457 h 2378"/>
                  <a:gd name="T44" fmla="*/ 345 w 1308"/>
                  <a:gd name="T45" fmla="*/ 487 h 2378"/>
                  <a:gd name="T46" fmla="*/ 348 w 1308"/>
                  <a:gd name="T47" fmla="*/ 450 h 2378"/>
                  <a:gd name="T48" fmla="*/ 323 w 1308"/>
                  <a:gd name="T49" fmla="*/ 421 h 2378"/>
                  <a:gd name="T50" fmla="*/ 392 w 1308"/>
                  <a:gd name="T51" fmla="*/ 344 h 2378"/>
                  <a:gd name="T52" fmla="*/ 417 w 1308"/>
                  <a:gd name="T53" fmla="*/ 299 h 2378"/>
                  <a:gd name="T54" fmla="*/ 470 w 1308"/>
                  <a:gd name="T55" fmla="*/ 236 h 2378"/>
                  <a:gd name="T56" fmla="*/ 536 w 1308"/>
                  <a:gd name="T57" fmla="*/ 198 h 2378"/>
                  <a:gd name="T58" fmla="*/ 584 w 1308"/>
                  <a:gd name="T59" fmla="*/ 69 h 2378"/>
                  <a:gd name="T60" fmla="*/ 651 w 1308"/>
                  <a:gd name="T61" fmla="*/ 34 h 2378"/>
                  <a:gd name="T62" fmla="*/ 741 w 1308"/>
                  <a:gd name="T63" fmla="*/ 4 h 2378"/>
                  <a:gd name="T64" fmla="*/ 851 w 1308"/>
                  <a:gd name="T65" fmla="*/ 8 h 2378"/>
                  <a:gd name="T66" fmla="*/ 1025 w 1308"/>
                  <a:gd name="T67" fmla="*/ 50 h 2378"/>
                  <a:gd name="T68" fmla="*/ 1100 w 1308"/>
                  <a:gd name="T69" fmla="*/ 102 h 2378"/>
                  <a:gd name="T70" fmla="*/ 1142 w 1308"/>
                  <a:gd name="T71" fmla="*/ 180 h 2378"/>
                  <a:gd name="T72" fmla="*/ 1184 w 1308"/>
                  <a:gd name="T73" fmla="*/ 203 h 2378"/>
                  <a:gd name="T74" fmla="*/ 1279 w 1308"/>
                  <a:gd name="T75" fmla="*/ 308 h 2378"/>
                  <a:gd name="T76" fmla="*/ 1308 w 1308"/>
                  <a:gd name="T77" fmla="*/ 362 h 2378"/>
                  <a:gd name="T78" fmla="*/ 1278 w 1308"/>
                  <a:gd name="T79" fmla="*/ 474 h 2378"/>
                  <a:gd name="T80" fmla="*/ 1240 w 1308"/>
                  <a:gd name="T81" fmla="*/ 495 h 2378"/>
                  <a:gd name="T82" fmla="*/ 1230 w 1308"/>
                  <a:gd name="T83" fmla="*/ 528 h 2378"/>
                  <a:gd name="T84" fmla="*/ 1282 w 1308"/>
                  <a:gd name="T85" fmla="*/ 599 h 2378"/>
                  <a:gd name="T86" fmla="*/ 1236 w 1308"/>
                  <a:gd name="T87" fmla="*/ 636 h 2378"/>
                  <a:gd name="T88" fmla="*/ 1239 w 1308"/>
                  <a:gd name="T89" fmla="*/ 661 h 2378"/>
                  <a:gd name="T90" fmla="*/ 1237 w 1308"/>
                  <a:gd name="T91" fmla="*/ 705 h 2378"/>
                  <a:gd name="T92" fmla="*/ 1248 w 1308"/>
                  <a:gd name="T93" fmla="*/ 728 h 2378"/>
                  <a:gd name="T94" fmla="*/ 1234 w 1308"/>
                  <a:gd name="T95" fmla="*/ 811 h 2378"/>
                  <a:gd name="T96" fmla="*/ 1240 w 1308"/>
                  <a:gd name="T97" fmla="*/ 839 h 2378"/>
                  <a:gd name="T98" fmla="*/ 1241 w 1308"/>
                  <a:gd name="T99" fmla="*/ 836 h 2378"/>
                  <a:gd name="T100" fmla="*/ 1207 w 1308"/>
                  <a:gd name="T101" fmla="*/ 1004 h 2378"/>
                  <a:gd name="T102" fmla="*/ 1110 w 1308"/>
                  <a:gd name="T103" fmla="*/ 1618 h 2378"/>
                  <a:gd name="T104" fmla="*/ 1066 w 1308"/>
                  <a:gd name="T105" fmla="*/ 1713 h 2378"/>
                  <a:gd name="T106" fmla="*/ 1070 w 1308"/>
                  <a:gd name="T107" fmla="*/ 1894 h 2378"/>
                  <a:gd name="T108" fmla="*/ 1064 w 1308"/>
                  <a:gd name="T109" fmla="*/ 2083 h 2378"/>
                  <a:gd name="T110" fmla="*/ 1051 w 1308"/>
                  <a:gd name="T111" fmla="*/ 2199 h 2378"/>
                  <a:gd name="T112" fmla="*/ 1068 w 1308"/>
                  <a:gd name="T113" fmla="*/ 2214 h 2378"/>
                  <a:gd name="T114" fmla="*/ 1068 w 1308"/>
                  <a:gd name="T115" fmla="*/ 2262 h 2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08" h="2378">
                    <a:moveTo>
                      <a:pt x="1068" y="2262"/>
                    </a:moveTo>
                    <a:cubicBezTo>
                      <a:pt x="1034" y="2378"/>
                      <a:pt x="1058" y="2305"/>
                      <a:pt x="955" y="2290"/>
                    </a:cubicBezTo>
                    <a:cubicBezTo>
                      <a:pt x="938" y="2292"/>
                      <a:pt x="904" y="2308"/>
                      <a:pt x="904" y="2308"/>
                    </a:cubicBezTo>
                    <a:cubicBezTo>
                      <a:pt x="848" y="2297"/>
                      <a:pt x="691" y="2253"/>
                      <a:pt x="593" y="2226"/>
                    </a:cubicBezTo>
                    <a:cubicBezTo>
                      <a:pt x="495" y="2199"/>
                      <a:pt x="374" y="2167"/>
                      <a:pt x="317" y="2147"/>
                    </a:cubicBezTo>
                    <a:cubicBezTo>
                      <a:pt x="296" y="2135"/>
                      <a:pt x="277" y="2124"/>
                      <a:pt x="260" y="2105"/>
                    </a:cubicBezTo>
                    <a:cubicBezTo>
                      <a:pt x="253" y="2082"/>
                      <a:pt x="240" y="2054"/>
                      <a:pt x="222" y="2043"/>
                    </a:cubicBezTo>
                    <a:cubicBezTo>
                      <a:pt x="209" y="2003"/>
                      <a:pt x="176" y="1995"/>
                      <a:pt x="142" y="1983"/>
                    </a:cubicBezTo>
                    <a:cubicBezTo>
                      <a:pt x="126" y="1970"/>
                      <a:pt x="140" y="1976"/>
                      <a:pt x="125" y="1968"/>
                    </a:cubicBezTo>
                    <a:cubicBezTo>
                      <a:pt x="110" y="1958"/>
                      <a:pt x="68" y="1943"/>
                      <a:pt x="49" y="1924"/>
                    </a:cubicBezTo>
                    <a:cubicBezTo>
                      <a:pt x="29" y="1901"/>
                      <a:pt x="0" y="1854"/>
                      <a:pt x="4" y="1833"/>
                    </a:cubicBezTo>
                    <a:cubicBezTo>
                      <a:pt x="10" y="1818"/>
                      <a:pt x="40" y="1830"/>
                      <a:pt x="53" y="1824"/>
                    </a:cubicBezTo>
                    <a:cubicBezTo>
                      <a:pt x="74" y="1808"/>
                      <a:pt x="96" y="1776"/>
                      <a:pt x="120" y="1749"/>
                    </a:cubicBezTo>
                    <a:cubicBezTo>
                      <a:pt x="142" y="1724"/>
                      <a:pt x="171" y="1695"/>
                      <a:pt x="192" y="1668"/>
                    </a:cubicBezTo>
                    <a:cubicBezTo>
                      <a:pt x="201" y="1649"/>
                      <a:pt x="226" y="1624"/>
                      <a:pt x="244" y="1588"/>
                    </a:cubicBezTo>
                    <a:cubicBezTo>
                      <a:pt x="261" y="1553"/>
                      <a:pt x="291" y="1480"/>
                      <a:pt x="297" y="1452"/>
                    </a:cubicBezTo>
                    <a:cubicBezTo>
                      <a:pt x="296" y="1440"/>
                      <a:pt x="274" y="1414"/>
                      <a:pt x="274" y="1414"/>
                    </a:cubicBezTo>
                    <a:cubicBezTo>
                      <a:pt x="306" y="1258"/>
                      <a:pt x="330" y="1164"/>
                      <a:pt x="331" y="1024"/>
                    </a:cubicBezTo>
                    <a:cubicBezTo>
                      <a:pt x="350" y="893"/>
                      <a:pt x="410" y="718"/>
                      <a:pt x="420" y="648"/>
                    </a:cubicBezTo>
                    <a:cubicBezTo>
                      <a:pt x="430" y="569"/>
                      <a:pt x="388" y="584"/>
                      <a:pt x="389" y="552"/>
                    </a:cubicBezTo>
                    <a:cubicBezTo>
                      <a:pt x="405" y="457"/>
                      <a:pt x="426" y="482"/>
                      <a:pt x="426" y="458"/>
                    </a:cubicBezTo>
                    <a:cubicBezTo>
                      <a:pt x="423" y="446"/>
                      <a:pt x="406" y="457"/>
                      <a:pt x="395" y="457"/>
                    </a:cubicBezTo>
                    <a:cubicBezTo>
                      <a:pt x="385" y="458"/>
                      <a:pt x="345" y="487"/>
                      <a:pt x="345" y="487"/>
                    </a:cubicBezTo>
                    <a:cubicBezTo>
                      <a:pt x="330" y="486"/>
                      <a:pt x="354" y="462"/>
                      <a:pt x="348" y="450"/>
                    </a:cubicBezTo>
                    <a:cubicBezTo>
                      <a:pt x="344" y="439"/>
                      <a:pt x="316" y="438"/>
                      <a:pt x="323" y="421"/>
                    </a:cubicBezTo>
                    <a:cubicBezTo>
                      <a:pt x="309" y="373"/>
                      <a:pt x="359" y="359"/>
                      <a:pt x="392" y="344"/>
                    </a:cubicBezTo>
                    <a:cubicBezTo>
                      <a:pt x="406" y="322"/>
                      <a:pt x="411" y="314"/>
                      <a:pt x="417" y="299"/>
                    </a:cubicBezTo>
                    <a:cubicBezTo>
                      <a:pt x="432" y="281"/>
                      <a:pt x="453" y="250"/>
                      <a:pt x="470" y="236"/>
                    </a:cubicBezTo>
                    <a:cubicBezTo>
                      <a:pt x="483" y="229"/>
                      <a:pt x="520" y="228"/>
                      <a:pt x="536" y="198"/>
                    </a:cubicBezTo>
                    <a:cubicBezTo>
                      <a:pt x="554" y="151"/>
                      <a:pt x="543" y="99"/>
                      <a:pt x="584" y="69"/>
                    </a:cubicBezTo>
                    <a:cubicBezTo>
                      <a:pt x="603" y="54"/>
                      <a:pt x="629" y="37"/>
                      <a:pt x="651" y="34"/>
                    </a:cubicBezTo>
                    <a:cubicBezTo>
                      <a:pt x="675" y="25"/>
                      <a:pt x="708" y="9"/>
                      <a:pt x="741" y="4"/>
                    </a:cubicBezTo>
                    <a:cubicBezTo>
                      <a:pt x="773" y="0"/>
                      <a:pt x="804" y="1"/>
                      <a:pt x="851" y="8"/>
                    </a:cubicBezTo>
                    <a:cubicBezTo>
                      <a:pt x="949" y="34"/>
                      <a:pt x="929" y="22"/>
                      <a:pt x="1025" y="50"/>
                    </a:cubicBezTo>
                    <a:cubicBezTo>
                      <a:pt x="1032" y="54"/>
                      <a:pt x="1093" y="99"/>
                      <a:pt x="1100" y="102"/>
                    </a:cubicBezTo>
                    <a:cubicBezTo>
                      <a:pt x="1124" y="119"/>
                      <a:pt x="1127" y="165"/>
                      <a:pt x="1142" y="180"/>
                    </a:cubicBezTo>
                    <a:cubicBezTo>
                      <a:pt x="1149" y="190"/>
                      <a:pt x="1173" y="197"/>
                      <a:pt x="1184" y="203"/>
                    </a:cubicBezTo>
                    <a:cubicBezTo>
                      <a:pt x="1208" y="223"/>
                      <a:pt x="1256" y="286"/>
                      <a:pt x="1279" y="308"/>
                    </a:cubicBezTo>
                    <a:cubicBezTo>
                      <a:pt x="1298" y="344"/>
                      <a:pt x="1306" y="335"/>
                      <a:pt x="1308" y="362"/>
                    </a:cubicBezTo>
                    <a:cubicBezTo>
                      <a:pt x="1308" y="390"/>
                      <a:pt x="1289" y="451"/>
                      <a:pt x="1278" y="474"/>
                    </a:cubicBezTo>
                    <a:cubicBezTo>
                      <a:pt x="1266" y="483"/>
                      <a:pt x="1253" y="495"/>
                      <a:pt x="1240" y="495"/>
                    </a:cubicBezTo>
                    <a:cubicBezTo>
                      <a:pt x="1231" y="499"/>
                      <a:pt x="1231" y="503"/>
                      <a:pt x="1230" y="528"/>
                    </a:cubicBezTo>
                    <a:cubicBezTo>
                      <a:pt x="1236" y="545"/>
                      <a:pt x="1280" y="582"/>
                      <a:pt x="1282" y="599"/>
                    </a:cubicBezTo>
                    <a:cubicBezTo>
                      <a:pt x="1283" y="617"/>
                      <a:pt x="1244" y="627"/>
                      <a:pt x="1236" y="636"/>
                    </a:cubicBezTo>
                    <a:cubicBezTo>
                      <a:pt x="1228" y="650"/>
                      <a:pt x="1239" y="650"/>
                      <a:pt x="1239" y="661"/>
                    </a:cubicBezTo>
                    <a:cubicBezTo>
                      <a:pt x="1239" y="672"/>
                      <a:pt x="1236" y="694"/>
                      <a:pt x="1237" y="705"/>
                    </a:cubicBezTo>
                    <a:cubicBezTo>
                      <a:pt x="1238" y="716"/>
                      <a:pt x="1248" y="711"/>
                      <a:pt x="1248" y="728"/>
                    </a:cubicBezTo>
                    <a:cubicBezTo>
                      <a:pt x="1248" y="755"/>
                      <a:pt x="1235" y="792"/>
                      <a:pt x="1234" y="811"/>
                    </a:cubicBezTo>
                    <a:cubicBezTo>
                      <a:pt x="1233" y="829"/>
                      <a:pt x="1239" y="835"/>
                      <a:pt x="1240" y="839"/>
                    </a:cubicBezTo>
                    <a:cubicBezTo>
                      <a:pt x="1242" y="844"/>
                      <a:pt x="1247" y="809"/>
                      <a:pt x="1241" y="836"/>
                    </a:cubicBezTo>
                    <a:cubicBezTo>
                      <a:pt x="1236" y="864"/>
                      <a:pt x="1229" y="872"/>
                      <a:pt x="1207" y="1004"/>
                    </a:cubicBezTo>
                    <a:cubicBezTo>
                      <a:pt x="1185" y="1134"/>
                      <a:pt x="1125" y="1494"/>
                      <a:pt x="1110" y="1618"/>
                    </a:cubicBezTo>
                    <a:cubicBezTo>
                      <a:pt x="1088" y="1737"/>
                      <a:pt x="1077" y="1629"/>
                      <a:pt x="1066" y="1713"/>
                    </a:cubicBezTo>
                    <a:cubicBezTo>
                      <a:pt x="1059" y="1759"/>
                      <a:pt x="1070" y="1833"/>
                      <a:pt x="1070" y="1894"/>
                    </a:cubicBezTo>
                    <a:cubicBezTo>
                      <a:pt x="1068" y="1956"/>
                      <a:pt x="1068" y="2032"/>
                      <a:pt x="1064" y="2083"/>
                    </a:cubicBezTo>
                    <a:cubicBezTo>
                      <a:pt x="1062" y="2134"/>
                      <a:pt x="1053" y="2169"/>
                      <a:pt x="1051" y="2199"/>
                    </a:cubicBezTo>
                    <a:cubicBezTo>
                      <a:pt x="1052" y="2220"/>
                      <a:pt x="1065" y="2204"/>
                      <a:pt x="1068" y="2214"/>
                    </a:cubicBezTo>
                    <a:cubicBezTo>
                      <a:pt x="1071" y="2225"/>
                      <a:pt x="1071" y="2252"/>
                      <a:pt x="1068" y="2262"/>
                    </a:cubicBezTo>
                    <a:close/>
                  </a:path>
                </a:pathLst>
              </a:custGeom>
              <a:solidFill>
                <a:schemeClr val="bg1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23" name="Freeform 115"/>
              <p:cNvSpPr>
                <a:spLocks/>
              </p:cNvSpPr>
              <p:nvPr/>
            </p:nvSpPr>
            <p:spPr bwMode="auto">
              <a:xfrm rot="20843398" flipH="1">
                <a:off x="996" y="1384"/>
                <a:ext cx="463" cy="321"/>
              </a:xfrm>
              <a:custGeom>
                <a:avLst/>
                <a:gdLst>
                  <a:gd name="T0" fmla="*/ 900 w 909"/>
                  <a:gd name="T1" fmla="*/ 464 h 508"/>
                  <a:gd name="T2" fmla="*/ 836 w 909"/>
                  <a:gd name="T3" fmla="*/ 496 h 508"/>
                  <a:gd name="T4" fmla="*/ 812 w 909"/>
                  <a:gd name="T5" fmla="*/ 504 h 508"/>
                  <a:gd name="T6" fmla="*/ 800 w 909"/>
                  <a:gd name="T7" fmla="*/ 508 h 508"/>
                  <a:gd name="T8" fmla="*/ 740 w 909"/>
                  <a:gd name="T9" fmla="*/ 480 h 508"/>
                  <a:gd name="T10" fmla="*/ 664 w 909"/>
                  <a:gd name="T11" fmla="*/ 424 h 508"/>
                  <a:gd name="T12" fmla="*/ 628 w 909"/>
                  <a:gd name="T13" fmla="*/ 400 h 508"/>
                  <a:gd name="T14" fmla="*/ 616 w 909"/>
                  <a:gd name="T15" fmla="*/ 392 h 508"/>
                  <a:gd name="T16" fmla="*/ 560 w 909"/>
                  <a:gd name="T17" fmla="*/ 356 h 508"/>
                  <a:gd name="T18" fmla="*/ 512 w 909"/>
                  <a:gd name="T19" fmla="*/ 328 h 508"/>
                  <a:gd name="T20" fmla="*/ 476 w 909"/>
                  <a:gd name="T21" fmla="*/ 312 h 508"/>
                  <a:gd name="T22" fmla="*/ 448 w 909"/>
                  <a:gd name="T23" fmla="*/ 304 h 508"/>
                  <a:gd name="T24" fmla="*/ 312 w 909"/>
                  <a:gd name="T25" fmla="*/ 308 h 508"/>
                  <a:gd name="T26" fmla="*/ 288 w 909"/>
                  <a:gd name="T27" fmla="*/ 312 h 508"/>
                  <a:gd name="T28" fmla="*/ 284 w 909"/>
                  <a:gd name="T29" fmla="*/ 328 h 508"/>
                  <a:gd name="T30" fmla="*/ 220 w 909"/>
                  <a:gd name="T31" fmla="*/ 340 h 508"/>
                  <a:gd name="T32" fmla="*/ 128 w 909"/>
                  <a:gd name="T33" fmla="*/ 320 h 508"/>
                  <a:gd name="T34" fmla="*/ 144 w 909"/>
                  <a:gd name="T35" fmla="*/ 304 h 508"/>
                  <a:gd name="T36" fmla="*/ 164 w 909"/>
                  <a:gd name="T37" fmla="*/ 268 h 508"/>
                  <a:gd name="T38" fmla="*/ 124 w 909"/>
                  <a:gd name="T39" fmla="*/ 256 h 508"/>
                  <a:gd name="T40" fmla="*/ 120 w 909"/>
                  <a:gd name="T41" fmla="*/ 284 h 508"/>
                  <a:gd name="T42" fmla="*/ 116 w 909"/>
                  <a:gd name="T43" fmla="*/ 312 h 508"/>
                  <a:gd name="T44" fmla="*/ 80 w 909"/>
                  <a:gd name="T45" fmla="*/ 304 h 508"/>
                  <a:gd name="T46" fmla="*/ 0 w 909"/>
                  <a:gd name="T47" fmla="*/ 300 h 508"/>
                  <a:gd name="T48" fmla="*/ 8 w 909"/>
                  <a:gd name="T49" fmla="*/ 288 h 508"/>
                  <a:gd name="T50" fmla="*/ 20 w 909"/>
                  <a:gd name="T51" fmla="*/ 284 h 508"/>
                  <a:gd name="T52" fmla="*/ 24 w 909"/>
                  <a:gd name="T53" fmla="*/ 268 h 508"/>
                  <a:gd name="T54" fmla="*/ 72 w 909"/>
                  <a:gd name="T55" fmla="*/ 200 h 508"/>
                  <a:gd name="T56" fmla="*/ 76 w 909"/>
                  <a:gd name="T57" fmla="*/ 188 h 508"/>
                  <a:gd name="T58" fmla="*/ 60 w 909"/>
                  <a:gd name="T59" fmla="*/ 164 h 508"/>
                  <a:gd name="T60" fmla="*/ 96 w 909"/>
                  <a:gd name="T61" fmla="*/ 96 h 508"/>
                  <a:gd name="T62" fmla="*/ 140 w 909"/>
                  <a:gd name="T63" fmla="*/ 60 h 508"/>
                  <a:gd name="T64" fmla="*/ 164 w 909"/>
                  <a:gd name="T65" fmla="*/ 44 h 508"/>
                  <a:gd name="T66" fmla="*/ 260 w 909"/>
                  <a:gd name="T67" fmla="*/ 16 h 508"/>
                  <a:gd name="T68" fmla="*/ 296 w 909"/>
                  <a:gd name="T69" fmla="*/ 0 h 508"/>
                  <a:gd name="T70" fmla="*/ 564 w 909"/>
                  <a:gd name="T71" fmla="*/ 4 h 508"/>
                  <a:gd name="T72" fmla="*/ 608 w 909"/>
                  <a:gd name="T73" fmla="*/ 24 h 508"/>
                  <a:gd name="T74" fmla="*/ 644 w 909"/>
                  <a:gd name="T75" fmla="*/ 60 h 508"/>
                  <a:gd name="T76" fmla="*/ 652 w 909"/>
                  <a:gd name="T77" fmla="*/ 72 h 508"/>
                  <a:gd name="T78" fmla="*/ 664 w 909"/>
                  <a:gd name="T79" fmla="*/ 80 h 508"/>
                  <a:gd name="T80" fmla="*/ 704 w 909"/>
                  <a:gd name="T81" fmla="*/ 132 h 508"/>
                  <a:gd name="T82" fmla="*/ 736 w 909"/>
                  <a:gd name="T83" fmla="*/ 176 h 508"/>
                  <a:gd name="T84" fmla="*/ 768 w 909"/>
                  <a:gd name="T85" fmla="*/ 168 h 508"/>
                  <a:gd name="T86" fmla="*/ 760 w 909"/>
                  <a:gd name="T87" fmla="*/ 156 h 508"/>
                  <a:gd name="T88" fmla="*/ 748 w 909"/>
                  <a:gd name="T89" fmla="*/ 132 h 508"/>
                  <a:gd name="T90" fmla="*/ 776 w 909"/>
                  <a:gd name="T91" fmla="*/ 152 h 508"/>
                  <a:gd name="T92" fmla="*/ 828 w 909"/>
                  <a:gd name="T93" fmla="*/ 168 h 508"/>
                  <a:gd name="T94" fmla="*/ 840 w 909"/>
                  <a:gd name="T95" fmla="*/ 172 h 508"/>
                  <a:gd name="T96" fmla="*/ 880 w 909"/>
                  <a:gd name="T97" fmla="*/ 200 h 508"/>
                  <a:gd name="T98" fmla="*/ 896 w 909"/>
                  <a:gd name="T99" fmla="*/ 236 h 508"/>
                  <a:gd name="T100" fmla="*/ 880 w 909"/>
                  <a:gd name="T101" fmla="*/ 308 h 508"/>
                  <a:gd name="T102" fmla="*/ 884 w 909"/>
                  <a:gd name="T103" fmla="*/ 332 h 508"/>
                  <a:gd name="T104" fmla="*/ 895 w 909"/>
                  <a:gd name="T105" fmla="*/ 340 h 508"/>
                  <a:gd name="T106" fmla="*/ 886 w 909"/>
                  <a:gd name="T107" fmla="*/ 364 h 508"/>
                  <a:gd name="T108" fmla="*/ 893 w 909"/>
                  <a:gd name="T109" fmla="*/ 389 h 508"/>
                  <a:gd name="T110" fmla="*/ 899 w 909"/>
                  <a:gd name="T111" fmla="*/ 398 h 508"/>
                  <a:gd name="T112" fmla="*/ 872 w 909"/>
                  <a:gd name="T113" fmla="*/ 396 h 508"/>
                  <a:gd name="T114" fmla="*/ 880 w 909"/>
                  <a:gd name="T115" fmla="*/ 444 h 508"/>
                  <a:gd name="T116" fmla="*/ 900 w 909"/>
                  <a:gd name="T117" fmla="*/ 464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09" h="508">
                    <a:moveTo>
                      <a:pt x="900" y="464"/>
                    </a:moveTo>
                    <a:cubicBezTo>
                      <a:pt x="867" y="471"/>
                      <a:pt x="867" y="486"/>
                      <a:pt x="836" y="496"/>
                    </a:cubicBezTo>
                    <a:cubicBezTo>
                      <a:pt x="828" y="499"/>
                      <a:pt x="820" y="501"/>
                      <a:pt x="812" y="504"/>
                    </a:cubicBezTo>
                    <a:cubicBezTo>
                      <a:pt x="808" y="505"/>
                      <a:pt x="800" y="508"/>
                      <a:pt x="800" y="508"/>
                    </a:cubicBezTo>
                    <a:cubicBezTo>
                      <a:pt x="779" y="501"/>
                      <a:pt x="759" y="493"/>
                      <a:pt x="740" y="480"/>
                    </a:cubicBezTo>
                    <a:cubicBezTo>
                      <a:pt x="724" y="456"/>
                      <a:pt x="689" y="443"/>
                      <a:pt x="664" y="424"/>
                    </a:cubicBezTo>
                    <a:cubicBezTo>
                      <a:pt x="664" y="424"/>
                      <a:pt x="634" y="404"/>
                      <a:pt x="628" y="400"/>
                    </a:cubicBezTo>
                    <a:cubicBezTo>
                      <a:pt x="624" y="397"/>
                      <a:pt x="616" y="392"/>
                      <a:pt x="616" y="392"/>
                    </a:cubicBezTo>
                    <a:cubicBezTo>
                      <a:pt x="602" y="371"/>
                      <a:pt x="581" y="367"/>
                      <a:pt x="560" y="356"/>
                    </a:cubicBezTo>
                    <a:cubicBezTo>
                      <a:pt x="546" y="349"/>
                      <a:pt x="526" y="333"/>
                      <a:pt x="512" y="328"/>
                    </a:cubicBezTo>
                    <a:cubicBezTo>
                      <a:pt x="483" y="318"/>
                      <a:pt x="495" y="325"/>
                      <a:pt x="476" y="312"/>
                    </a:cubicBezTo>
                    <a:cubicBezTo>
                      <a:pt x="468" y="287"/>
                      <a:pt x="465" y="303"/>
                      <a:pt x="448" y="304"/>
                    </a:cubicBezTo>
                    <a:cubicBezTo>
                      <a:pt x="403" y="308"/>
                      <a:pt x="357" y="307"/>
                      <a:pt x="312" y="308"/>
                    </a:cubicBezTo>
                    <a:cubicBezTo>
                      <a:pt x="304" y="309"/>
                      <a:pt x="295" y="307"/>
                      <a:pt x="288" y="312"/>
                    </a:cubicBezTo>
                    <a:cubicBezTo>
                      <a:pt x="284" y="315"/>
                      <a:pt x="289" y="325"/>
                      <a:pt x="284" y="328"/>
                    </a:cubicBezTo>
                    <a:cubicBezTo>
                      <a:pt x="270" y="336"/>
                      <a:pt x="237" y="334"/>
                      <a:pt x="220" y="340"/>
                    </a:cubicBezTo>
                    <a:cubicBezTo>
                      <a:pt x="193" y="337"/>
                      <a:pt x="137" y="347"/>
                      <a:pt x="128" y="320"/>
                    </a:cubicBezTo>
                    <a:cubicBezTo>
                      <a:pt x="139" y="288"/>
                      <a:pt x="123" y="325"/>
                      <a:pt x="144" y="304"/>
                    </a:cubicBezTo>
                    <a:cubicBezTo>
                      <a:pt x="158" y="290"/>
                      <a:pt x="159" y="283"/>
                      <a:pt x="164" y="268"/>
                    </a:cubicBezTo>
                    <a:cubicBezTo>
                      <a:pt x="151" y="264"/>
                      <a:pt x="137" y="260"/>
                      <a:pt x="124" y="256"/>
                    </a:cubicBezTo>
                    <a:cubicBezTo>
                      <a:pt x="98" y="262"/>
                      <a:pt x="114" y="265"/>
                      <a:pt x="120" y="284"/>
                    </a:cubicBezTo>
                    <a:cubicBezTo>
                      <a:pt x="119" y="293"/>
                      <a:pt x="123" y="306"/>
                      <a:pt x="116" y="312"/>
                    </a:cubicBezTo>
                    <a:cubicBezTo>
                      <a:pt x="108" y="318"/>
                      <a:pt x="89" y="305"/>
                      <a:pt x="80" y="304"/>
                    </a:cubicBezTo>
                    <a:cubicBezTo>
                      <a:pt x="53" y="302"/>
                      <a:pt x="27" y="301"/>
                      <a:pt x="0" y="300"/>
                    </a:cubicBezTo>
                    <a:cubicBezTo>
                      <a:pt x="3" y="296"/>
                      <a:pt x="4" y="291"/>
                      <a:pt x="8" y="288"/>
                    </a:cubicBezTo>
                    <a:cubicBezTo>
                      <a:pt x="11" y="285"/>
                      <a:pt x="17" y="287"/>
                      <a:pt x="20" y="284"/>
                    </a:cubicBezTo>
                    <a:cubicBezTo>
                      <a:pt x="23" y="280"/>
                      <a:pt x="22" y="273"/>
                      <a:pt x="24" y="268"/>
                    </a:cubicBezTo>
                    <a:cubicBezTo>
                      <a:pt x="35" y="245"/>
                      <a:pt x="51" y="214"/>
                      <a:pt x="72" y="200"/>
                    </a:cubicBezTo>
                    <a:cubicBezTo>
                      <a:pt x="73" y="196"/>
                      <a:pt x="77" y="192"/>
                      <a:pt x="76" y="188"/>
                    </a:cubicBezTo>
                    <a:cubicBezTo>
                      <a:pt x="73" y="179"/>
                      <a:pt x="60" y="164"/>
                      <a:pt x="60" y="164"/>
                    </a:cubicBezTo>
                    <a:cubicBezTo>
                      <a:pt x="69" y="137"/>
                      <a:pt x="65" y="106"/>
                      <a:pt x="96" y="96"/>
                    </a:cubicBezTo>
                    <a:cubicBezTo>
                      <a:pt x="107" y="79"/>
                      <a:pt x="123" y="71"/>
                      <a:pt x="140" y="60"/>
                    </a:cubicBezTo>
                    <a:cubicBezTo>
                      <a:pt x="148" y="55"/>
                      <a:pt x="164" y="44"/>
                      <a:pt x="164" y="44"/>
                    </a:cubicBezTo>
                    <a:cubicBezTo>
                      <a:pt x="174" y="13"/>
                      <a:pt x="234" y="20"/>
                      <a:pt x="260" y="16"/>
                    </a:cubicBezTo>
                    <a:cubicBezTo>
                      <a:pt x="273" y="12"/>
                      <a:pt x="283" y="4"/>
                      <a:pt x="296" y="0"/>
                    </a:cubicBezTo>
                    <a:cubicBezTo>
                      <a:pt x="385" y="1"/>
                      <a:pt x="475" y="2"/>
                      <a:pt x="564" y="4"/>
                    </a:cubicBezTo>
                    <a:cubicBezTo>
                      <a:pt x="580" y="4"/>
                      <a:pt x="608" y="24"/>
                      <a:pt x="608" y="24"/>
                    </a:cubicBezTo>
                    <a:cubicBezTo>
                      <a:pt x="613" y="39"/>
                      <a:pt x="629" y="55"/>
                      <a:pt x="644" y="60"/>
                    </a:cubicBezTo>
                    <a:cubicBezTo>
                      <a:pt x="647" y="64"/>
                      <a:pt x="649" y="69"/>
                      <a:pt x="652" y="72"/>
                    </a:cubicBezTo>
                    <a:cubicBezTo>
                      <a:pt x="655" y="75"/>
                      <a:pt x="661" y="76"/>
                      <a:pt x="664" y="80"/>
                    </a:cubicBezTo>
                    <a:cubicBezTo>
                      <a:pt x="679" y="98"/>
                      <a:pt x="680" y="124"/>
                      <a:pt x="704" y="132"/>
                    </a:cubicBezTo>
                    <a:cubicBezTo>
                      <a:pt x="714" y="147"/>
                      <a:pt x="722" y="166"/>
                      <a:pt x="736" y="176"/>
                    </a:cubicBezTo>
                    <a:cubicBezTo>
                      <a:pt x="746" y="173"/>
                      <a:pt x="761" y="177"/>
                      <a:pt x="768" y="168"/>
                    </a:cubicBezTo>
                    <a:cubicBezTo>
                      <a:pt x="771" y="164"/>
                      <a:pt x="762" y="160"/>
                      <a:pt x="760" y="156"/>
                    </a:cubicBezTo>
                    <a:cubicBezTo>
                      <a:pt x="743" y="123"/>
                      <a:pt x="771" y="166"/>
                      <a:pt x="748" y="132"/>
                    </a:cubicBezTo>
                    <a:cubicBezTo>
                      <a:pt x="758" y="101"/>
                      <a:pt x="766" y="144"/>
                      <a:pt x="776" y="152"/>
                    </a:cubicBezTo>
                    <a:cubicBezTo>
                      <a:pt x="786" y="160"/>
                      <a:pt x="817" y="164"/>
                      <a:pt x="828" y="168"/>
                    </a:cubicBezTo>
                    <a:cubicBezTo>
                      <a:pt x="832" y="169"/>
                      <a:pt x="840" y="172"/>
                      <a:pt x="840" y="172"/>
                    </a:cubicBezTo>
                    <a:cubicBezTo>
                      <a:pt x="856" y="197"/>
                      <a:pt x="843" y="195"/>
                      <a:pt x="880" y="200"/>
                    </a:cubicBezTo>
                    <a:cubicBezTo>
                      <a:pt x="887" y="211"/>
                      <a:pt x="896" y="236"/>
                      <a:pt x="896" y="236"/>
                    </a:cubicBezTo>
                    <a:cubicBezTo>
                      <a:pt x="892" y="283"/>
                      <a:pt x="891" y="276"/>
                      <a:pt x="880" y="308"/>
                    </a:cubicBezTo>
                    <a:cubicBezTo>
                      <a:pt x="881" y="316"/>
                      <a:pt x="879" y="326"/>
                      <a:pt x="884" y="332"/>
                    </a:cubicBezTo>
                    <a:cubicBezTo>
                      <a:pt x="890" y="338"/>
                      <a:pt x="895" y="340"/>
                      <a:pt x="895" y="340"/>
                    </a:cubicBezTo>
                    <a:cubicBezTo>
                      <a:pt x="895" y="345"/>
                      <a:pt x="886" y="356"/>
                      <a:pt x="886" y="364"/>
                    </a:cubicBezTo>
                    <a:cubicBezTo>
                      <a:pt x="886" y="372"/>
                      <a:pt x="891" y="383"/>
                      <a:pt x="893" y="389"/>
                    </a:cubicBezTo>
                    <a:cubicBezTo>
                      <a:pt x="895" y="395"/>
                      <a:pt x="902" y="397"/>
                      <a:pt x="899" y="398"/>
                    </a:cubicBezTo>
                    <a:cubicBezTo>
                      <a:pt x="896" y="399"/>
                      <a:pt x="875" y="388"/>
                      <a:pt x="872" y="396"/>
                    </a:cubicBezTo>
                    <a:cubicBezTo>
                      <a:pt x="861" y="429"/>
                      <a:pt x="859" y="413"/>
                      <a:pt x="880" y="444"/>
                    </a:cubicBezTo>
                    <a:cubicBezTo>
                      <a:pt x="883" y="448"/>
                      <a:pt x="909" y="464"/>
                      <a:pt x="900" y="464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24" name="Freeform 116"/>
              <p:cNvSpPr>
                <a:spLocks/>
              </p:cNvSpPr>
              <p:nvPr/>
            </p:nvSpPr>
            <p:spPr bwMode="auto">
              <a:xfrm rot="20843398" flipH="1">
                <a:off x="1052" y="1459"/>
                <a:ext cx="41" cy="82"/>
              </a:xfrm>
              <a:custGeom>
                <a:avLst/>
                <a:gdLst>
                  <a:gd name="T0" fmla="*/ 75 w 82"/>
                  <a:gd name="T1" fmla="*/ 130 h 130"/>
                  <a:gd name="T2" fmla="*/ 60 w 82"/>
                  <a:gd name="T3" fmla="*/ 118 h 130"/>
                  <a:gd name="T4" fmla="*/ 59 w 82"/>
                  <a:gd name="T5" fmla="*/ 76 h 130"/>
                  <a:gd name="T6" fmla="*/ 32 w 82"/>
                  <a:gd name="T7" fmla="*/ 75 h 130"/>
                  <a:gd name="T8" fmla="*/ 30 w 82"/>
                  <a:gd name="T9" fmla="*/ 30 h 130"/>
                  <a:gd name="T10" fmla="*/ 8 w 82"/>
                  <a:gd name="T11" fmla="*/ 0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82" h="130">
                    <a:moveTo>
                      <a:pt x="75" y="130"/>
                    </a:moveTo>
                    <a:cubicBezTo>
                      <a:pt x="82" y="117"/>
                      <a:pt x="77" y="120"/>
                      <a:pt x="60" y="118"/>
                    </a:cubicBezTo>
                    <a:cubicBezTo>
                      <a:pt x="60" y="104"/>
                      <a:pt x="67" y="88"/>
                      <a:pt x="59" y="76"/>
                    </a:cubicBezTo>
                    <a:cubicBezTo>
                      <a:pt x="54" y="68"/>
                      <a:pt x="37" y="83"/>
                      <a:pt x="32" y="75"/>
                    </a:cubicBezTo>
                    <a:cubicBezTo>
                      <a:pt x="24" y="62"/>
                      <a:pt x="31" y="45"/>
                      <a:pt x="30" y="30"/>
                    </a:cubicBezTo>
                    <a:cubicBezTo>
                      <a:pt x="0" y="31"/>
                      <a:pt x="8" y="31"/>
                      <a:pt x="8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25" name="Freeform 117"/>
              <p:cNvSpPr>
                <a:spLocks/>
              </p:cNvSpPr>
              <p:nvPr/>
            </p:nvSpPr>
            <p:spPr bwMode="auto">
              <a:xfrm rot="20843398" flipH="1">
                <a:off x="1001" y="1469"/>
                <a:ext cx="449" cy="140"/>
              </a:xfrm>
              <a:custGeom>
                <a:avLst/>
                <a:gdLst>
                  <a:gd name="T0" fmla="*/ 882 w 882"/>
                  <a:gd name="T1" fmla="*/ 221 h 221"/>
                  <a:gd name="T2" fmla="*/ 862 w 882"/>
                  <a:gd name="T3" fmla="*/ 206 h 221"/>
                  <a:gd name="T4" fmla="*/ 850 w 882"/>
                  <a:gd name="T5" fmla="*/ 197 h 221"/>
                  <a:gd name="T6" fmla="*/ 807 w 882"/>
                  <a:gd name="T7" fmla="*/ 165 h 221"/>
                  <a:gd name="T8" fmla="*/ 766 w 882"/>
                  <a:gd name="T9" fmla="*/ 140 h 221"/>
                  <a:gd name="T10" fmla="*/ 700 w 882"/>
                  <a:gd name="T11" fmla="*/ 108 h 221"/>
                  <a:gd name="T12" fmla="*/ 610 w 882"/>
                  <a:gd name="T13" fmla="*/ 62 h 221"/>
                  <a:gd name="T14" fmla="*/ 472 w 882"/>
                  <a:gd name="T15" fmla="*/ 27 h 221"/>
                  <a:gd name="T16" fmla="*/ 288 w 882"/>
                  <a:gd name="T17" fmla="*/ 11 h 221"/>
                  <a:gd name="T18" fmla="*/ 33 w 882"/>
                  <a:gd name="T19" fmla="*/ 9 h 221"/>
                  <a:gd name="T20" fmla="*/ 7 w 882"/>
                  <a:gd name="T21" fmla="*/ 41 h 221"/>
                  <a:gd name="T22" fmla="*/ 0 w 882"/>
                  <a:gd name="T23" fmla="*/ 41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82" h="221">
                    <a:moveTo>
                      <a:pt x="882" y="221"/>
                    </a:moveTo>
                    <a:cubicBezTo>
                      <a:pt x="873" y="217"/>
                      <a:pt x="872" y="208"/>
                      <a:pt x="862" y="206"/>
                    </a:cubicBezTo>
                    <a:cubicBezTo>
                      <a:pt x="857" y="202"/>
                      <a:pt x="857" y="198"/>
                      <a:pt x="850" y="197"/>
                    </a:cubicBezTo>
                    <a:cubicBezTo>
                      <a:pt x="842" y="184"/>
                      <a:pt x="821" y="172"/>
                      <a:pt x="807" y="165"/>
                    </a:cubicBezTo>
                    <a:cubicBezTo>
                      <a:pt x="793" y="156"/>
                      <a:pt x="784" y="149"/>
                      <a:pt x="766" y="140"/>
                    </a:cubicBezTo>
                    <a:cubicBezTo>
                      <a:pt x="750" y="132"/>
                      <a:pt x="716" y="116"/>
                      <a:pt x="700" y="108"/>
                    </a:cubicBezTo>
                    <a:cubicBezTo>
                      <a:pt x="674" y="95"/>
                      <a:pt x="645" y="76"/>
                      <a:pt x="610" y="62"/>
                    </a:cubicBezTo>
                    <a:cubicBezTo>
                      <a:pt x="582" y="52"/>
                      <a:pt x="526" y="35"/>
                      <a:pt x="472" y="27"/>
                    </a:cubicBezTo>
                    <a:cubicBezTo>
                      <a:pt x="406" y="17"/>
                      <a:pt x="355" y="13"/>
                      <a:pt x="288" y="11"/>
                    </a:cubicBezTo>
                    <a:cubicBezTo>
                      <a:pt x="207" y="0"/>
                      <a:pt x="98" y="9"/>
                      <a:pt x="33" y="9"/>
                    </a:cubicBezTo>
                    <a:cubicBezTo>
                      <a:pt x="19" y="32"/>
                      <a:pt x="42" y="38"/>
                      <a:pt x="7" y="41"/>
                    </a:cubicBezTo>
                    <a:cubicBezTo>
                      <a:pt x="5" y="41"/>
                      <a:pt x="2" y="41"/>
                      <a:pt x="0" y="41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26" name="Freeform 118"/>
              <p:cNvSpPr>
                <a:spLocks/>
              </p:cNvSpPr>
              <p:nvPr/>
            </p:nvSpPr>
            <p:spPr bwMode="auto">
              <a:xfrm rot="20843398" flipH="1">
                <a:off x="1004" y="1504"/>
                <a:ext cx="451" cy="124"/>
              </a:xfrm>
              <a:custGeom>
                <a:avLst/>
                <a:gdLst>
                  <a:gd name="T0" fmla="*/ 887 w 887"/>
                  <a:gd name="T1" fmla="*/ 196 h 196"/>
                  <a:gd name="T2" fmla="*/ 810 w 887"/>
                  <a:gd name="T3" fmla="*/ 177 h 196"/>
                  <a:gd name="T4" fmla="*/ 777 w 887"/>
                  <a:gd name="T5" fmla="*/ 147 h 196"/>
                  <a:gd name="T6" fmla="*/ 729 w 887"/>
                  <a:gd name="T7" fmla="*/ 123 h 196"/>
                  <a:gd name="T8" fmla="*/ 717 w 887"/>
                  <a:gd name="T9" fmla="*/ 114 h 196"/>
                  <a:gd name="T10" fmla="*/ 699 w 887"/>
                  <a:gd name="T11" fmla="*/ 105 h 196"/>
                  <a:gd name="T12" fmla="*/ 681 w 887"/>
                  <a:gd name="T13" fmla="*/ 99 h 196"/>
                  <a:gd name="T14" fmla="*/ 648 w 887"/>
                  <a:gd name="T15" fmla="*/ 93 h 196"/>
                  <a:gd name="T16" fmla="*/ 617 w 887"/>
                  <a:gd name="T17" fmla="*/ 87 h 196"/>
                  <a:gd name="T18" fmla="*/ 597 w 887"/>
                  <a:gd name="T19" fmla="*/ 78 h 196"/>
                  <a:gd name="T20" fmla="*/ 582 w 887"/>
                  <a:gd name="T21" fmla="*/ 72 h 196"/>
                  <a:gd name="T22" fmla="*/ 486 w 887"/>
                  <a:gd name="T23" fmla="*/ 63 h 196"/>
                  <a:gd name="T24" fmla="*/ 452 w 887"/>
                  <a:gd name="T25" fmla="*/ 36 h 196"/>
                  <a:gd name="T26" fmla="*/ 386 w 887"/>
                  <a:gd name="T27" fmla="*/ 36 h 196"/>
                  <a:gd name="T28" fmla="*/ 383 w 887"/>
                  <a:gd name="T29" fmla="*/ 25 h 196"/>
                  <a:gd name="T30" fmla="*/ 354 w 887"/>
                  <a:gd name="T31" fmla="*/ 21 h 196"/>
                  <a:gd name="T32" fmla="*/ 0 w 887"/>
                  <a:gd name="T33" fmla="*/ 1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87" h="196">
                    <a:moveTo>
                      <a:pt x="887" y="196"/>
                    </a:moveTo>
                    <a:cubicBezTo>
                      <a:pt x="819" y="194"/>
                      <a:pt x="883" y="179"/>
                      <a:pt x="810" y="177"/>
                    </a:cubicBezTo>
                    <a:cubicBezTo>
                      <a:pt x="809" y="159"/>
                      <a:pt x="795" y="151"/>
                      <a:pt x="777" y="147"/>
                    </a:cubicBezTo>
                    <a:cubicBezTo>
                      <a:pt x="762" y="140"/>
                      <a:pt x="745" y="126"/>
                      <a:pt x="729" y="123"/>
                    </a:cubicBezTo>
                    <a:cubicBezTo>
                      <a:pt x="724" y="119"/>
                      <a:pt x="724" y="115"/>
                      <a:pt x="717" y="114"/>
                    </a:cubicBezTo>
                    <a:cubicBezTo>
                      <a:pt x="711" y="111"/>
                      <a:pt x="706" y="106"/>
                      <a:pt x="699" y="105"/>
                    </a:cubicBezTo>
                    <a:cubicBezTo>
                      <a:pt x="693" y="102"/>
                      <a:pt x="687" y="100"/>
                      <a:pt x="681" y="99"/>
                    </a:cubicBezTo>
                    <a:cubicBezTo>
                      <a:pt x="671" y="94"/>
                      <a:pt x="659" y="94"/>
                      <a:pt x="648" y="93"/>
                    </a:cubicBezTo>
                    <a:cubicBezTo>
                      <a:pt x="639" y="89"/>
                      <a:pt x="627" y="89"/>
                      <a:pt x="617" y="87"/>
                    </a:cubicBezTo>
                    <a:cubicBezTo>
                      <a:pt x="610" y="84"/>
                      <a:pt x="604" y="79"/>
                      <a:pt x="597" y="78"/>
                    </a:cubicBezTo>
                    <a:cubicBezTo>
                      <a:pt x="592" y="74"/>
                      <a:pt x="588" y="73"/>
                      <a:pt x="582" y="72"/>
                    </a:cubicBezTo>
                    <a:cubicBezTo>
                      <a:pt x="550" y="56"/>
                      <a:pt x="537" y="64"/>
                      <a:pt x="486" y="63"/>
                    </a:cubicBezTo>
                    <a:cubicBezTo>
                      <a:pt x="484" y="41"/>
                      <a:pt x="472" y="39"/>
                      <a:pt x="452" y="36"/>
                    </a:cubicBezTo>
                    <a:cubicBezTo>
                      <a:pt x="438" y="36"/>
                      <a:pt x="399" y="38"/>
                      <a:pt x="386" y="36"/>
                    </a:cubicBezTo>
                    <a:cubicBezTo>
                      <a:pt x="384" y="36"/>
                      <a:pt x="384" y="26"/>
                      <a:pt x="383" y="25"/>
                    </a:cubicBezTo>
                    <a:cubicBezTo>
                      <a:pt x="377" y="17"/>
                      <a:pt x="364" y="21"/>
                      <a:pt x="354" y="21"/>
                    </a:cubicBezTo>
                    <a:cubicBezTo>
                      <a:pt x="247" y="0"/>
                      <a:pt x="99" y="15"/>
                      <a:pt x="0" y="15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27" name="Freeform 119"/>
              <p:cNvSpPr>
                <a:spLocks/>
              </p:cNvSpPr>
              <p:nvPr/>
            </p:nvSpPr>
            <p:spPr bwMode="auto">
              <a:xfrm rot="20843398" flipH="1">
                <a:off x="997" y="1581"/>
                <a:ext cx="540" cy="152"/>
              </a:xfrm>
              <a:custGeom>
                <a:avLst/>
                <a:gdLst>
                  <a:gd name="T0" fmla="*/ 1059 w 1059"/>
                  <a:gd name="T1" fmla="*/ 168 h 240"/>
                  <a:gd name="T2" fmla="*/ 1032 w 1059"/>
                  <a:gd name="T3" fmla="*/ 183 h 240"/>
                  <a:gd name="T4" fmla="*/ 1007 w 1059"/>
                  <a:gd name="T5" fmla="*/ 192 h 240"/>
                  <a:gd name="T6" fmla="*/ 993 w 1059"/>
                  <a:gd name="T7" fmla="*/ 200 h 240"/>
                  <a:gd name="T8" fmla="*/ 972 w 1059"/>
                  <a:gd name="T9" fmla="*/ 216 h 240"/>
                  <a:gd name="T10" fmla="*/ 957 w 1059"/>
                  <a:gd name="T11" fmla="*/ 236 h 240"/>
                  <a:gd name="T12" fmla="*/ 833 w 1059"/>
                  <a:gd name="T13" fmla="*/ 234 h 240"/>
                  <a:gd name="T14" fmla="*/ 831 w 1059"/>
                  <a:gd name="T15" fmla="*/ 216 h 240"/>
                  <a:gd name="T16" fmla="*/ 794 w 1059"/>
                  <a:gd name="T17" fmla="*/ 215 h 240"/>
                  <a:gd name="T18" fmla="*/ 771 w 1059"/>
                  <a:gd name="T19" fmla="*/ 198 h 240"/>
                  <a:gd name="T20" fmla="*/ 755 w 1059"/>
                  <a:gd name="T21" fmla="*/ 185 h 240"/>
                  <a:gd name="T22" fmla="*/ 738 w 1059"/>
                  <a:gd name="T23" fmla="*/ 171 h 240"/>
                  <a:gd name="T24" fmla="*/ 711 w 1059"/>
                  <a:gd name="T25" fmla="*/ 146 h 240"/>
                  <a:gd name="T26" fmla="*/ 690 w 1059"/>
                  <a:gd name="T27" fmla="*/ 123 h 240"/>
                  <a:gd name="T28" fmla="*/ 677 w 1059"/>
                  <a:gd name="T29" fmla="*/ 113 h 240"/>
                  <a:gd name="T30" fmla="*/ 663 w 1059"/>
                  <a:gd name="T31" fmla="*/ 104 h 240"/>
                  <a:gd name="T32" fmla="*/ 653 w 1059"/>
                  <a:gd name="T33" fmla="*/ 92 h 240"/>
                  <a:gd name="T34" fmla="*/ 623 w 1059"/>
                  <a:gd name="T35" fmla="*/ 68 h 240"/>
                  <a:gd name="T36" fmla="*/ 588 w 1059"/>
                  <a:gd name="T37" fmla="*/ 38 h 240"/>
                  <a:gd name="T38" fmla="*/ 407 w 1059"/>
                  <a:gd name="T39" fmla="*/ 39 h 240"/>
                  <a:gd name="T40" fmla="*/ 404 w 1059"/>
                  <a:gd name="T41" fmla="*/ 53 h 240"/>
                  <a:gd name="T42" fmla="*/ 366 w 1059"/>
                  <a:gd name="T43" fmla="*/ 56 h 240"/>
                  <a:gd name="T44" fmla="*/ 345 w 1059"/>
                  <a:gd name="T45" fmla="*/ 71 h 240"/>
                  <a:gd name="T46" fmla="*/ 273 w 1059"/>
                  <a:gd name="T47" fmla="*/ 48 h 240"/>
                  <a:gd name="T48" fmla="*/ 222 w 1059"/>
                  <a:gd name="T49" fmla="*/ 62 h 240"/>
                  <a:gd name="T50" fmla="*/ 162 w 1059"/>
                  <a:gd name="T51" fmla="*/ 36 h 240"/>
                  <a:gd name="T52" fmla="*/ 105 w 1059"/>
                  <a:gd name="T53" fmla="*/ 15 h 240"/>
                  <a:gd name="T54" fmla="*/ 107 w 1059"/>
                  <a:gd name="T55" fmla="*/ 47 h 240"/>
                  <a:gd name="T56" fmla="*/ 15 w 1059"/>
                  <a:gd name="T57" fmla="*/ 48 h 240"/>
                  <a:gd name="T58" fmla="*/ 77 w 1059"/>
                  <a:gd name="T59" fmla="*/ 48 h 240"/>
                  <a:gd name="T60" fmla="*/ 60 w 1059"/>
                  <a:gd name="T61" fmla="*/ 80 h 240"/>
                  <a:gd name="T62" fmla="*/ 42 w 1059"/>
                  <a:gd name="T63" fmla="*/ 93 h 240"/>
                  <a:gd name="T64" fmla="*/ 21 w 1059"/>
                  <a:gd name="T65" fmla="*/ 113 h 240"/>
                  <a:gd name="T66" fmla="*/ 14 w 1059"/>
                  <a:gd name="T67" fmla="*/ 128 h 240"/>
                  <a:gd name="T68" fmla="*/ 20 w 1059"/>
                  <a:gd name="T69" fmla="*/ 177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059" h="240">
                    <a:moveTo>
                      <a:pt x="1059" y="168"/>
                    </a:moveTo>
                    <a:cubicBezTo>
                      <a:pt x="1055" y="173"/>
                      <a:pt x="1038" y="182"/>
                      <a:pt x="1032" y="183"/>
                    </a:cubicBezTo>
                    <a:cubicBezTo>
                      <a:pt x="1022" y="188"/>
                      <a:pt x="1019" y="191"/>
                      <a:pt x="1007" y="192"/>
                    </a:cubicBezTo>
                    <a:cubicBezTo>
                      <a:pt x="1000" y="194"/>
                      <a:pt x="997" y="193"/>
                      <a:pt x="993" y="200"/>
                    </a:cubicBezTo>
                    <a:cubicBezTo>
                      <a:pt x="991" y="209"/>
                      <a:pt x="981" y="214"/>
                      <a:pt x="972" y="216"/>
                    </a:cubicBezTo>
                    <a:cubicBezTo>
                      <a:pt x="963" y="223"/>
                      <a:pt x="969" y="231"/>
                      <a:pt x="957" y="236"/>
                    </a:cubicBezTo>
                    <a:cubicBezTo>
                      <a:pt x="916" y="235"/>
                      <a:pt x="874" y="240"/>
                      <a:pt x="833" y="234"/>
                    </a:cubicBezTo>
                    <a:cubicBezTo>
                      <a:pt x="827" y="233"/>
                      <a:pt x="836" y="219"/>
                      <a:pt x="831" y="216"/>
                    </a:cubicBezTo>
                    <a:cubicBezTo>
                      <a:pt x="820" y="211"/>
                      <a:pt x="806" y="215"/>
                      <a:pt x="794" y="215"/>
                    </a:cubicBezTo>
                    <a:cubicBezTo>
                      <a:pt x="784" y="205"/>
                      <a:pt x="785" y="203"/>
                      <a:pt x="771" y="198"/>
                    </a:cubicBezTo>
                    <a:cubicBezTo>
                      <a:pt x="765" y="194"/>
                      <a:pt x="761" y="189"/>
                      <a:pt x="755" y="185"/>
                    </a:cubicBezTo>
                    <a:cubicBezTo>
                      <a:pt x="751" y="178"/>
                      <a:pt x="745" y="175"/>
                      <a:pt x="738" y="171"/>
                    </a:cubicBezTo>
                    <a:cubicBezTo>
                      <a:pt x="731" y="162"/>
                      <a:pt x="720" y="153"/>
                      <a:pt x="711" y="146"/>
                    </a:cubicBezTo>
                    <a:cubicBezTo>
                      <a:pt x="706" y="138"/>
                      <a:pt x="698" y="129"/>
                      <a:pt x="690" y="123"/>
                    </a:cubicBezTo>
                    <a:cubicBezTo>
                      <a:pt x="686" y="120"/>
                      <a:pt x="677" y="113"/>
                      <a:pt x="677" y="113"/>
                    </a:cubicBezTo>
                    <a:cubicBezTo>
                      <a:pt x="673" y="106"/>
                      <a:pt x="671" y="105"/>
                      <a:pt x="663" y="104"/>
                    </a:cubicBezTo>
                    <a:cubicBezTo>
                      <a:pt x="660" y="99"/>
                      <a:pt x="658" y="96"/>
                      <a:pt x="653" y="92"/>
                    </a:cubicBezTo>
                    <a:cubicBezTo>
                      <a:pt x="647" y="82"/>
                      <a:pt x="633" y="75"/>
                      <a:pt x="623" y="68"/>
                    </a:cubicBezTo>
                    <a:cubicBezTo>
                      <a:pt x="618" y="56"/>
                      <a:pt x="599" y="44"/>
                      <a:pt x="588" y="38"/>
                    </a:cubicBezTo>
                    <a:cubicBezTo>
                      <a:pt x="528" y="38"/>
                      <a:pt x="467" y="36"/>
                      <a:pt x="407" y="39"/>
                    </a:cubicBezTo>
                    <a:cubicBezTo>
                      <a:pt x="404" y="39"/>
                      <a:pt x="406" y="51"/>
                      <a:pt x="404" y="53"/>
                    </a:cubicBezTo>
                    <a:cubicBezTo>
                      <a:pt x="395" y="62"/>
                      <a:pt x="379" y="55"/>
                      <a:pt x="366" y="56"/>
                    </a:cubicBezTo>
                    <a:cubicBezTo>
                      <a:pt x="354" y="58"/>
                      <a:pt x="354" y="65"/>
                      <a:pt x="345" y="71"/>
                    </a:cubicBezTo>
                    <a:cubicBezTo>
                      <a:pt x="329" y="73"/>
                      <a:pt x="293" y="49"/>
                      <a:pt x="273" y="48"/>
                    </a:cubicBezTo>
                    <a:cubicBezTo>
                      <a:pt x="253" y="47"/>
                      <a:pt x="240" y="64"/>
                      <a:pt x="222" y="62"/>
                    </a:cubicBezTo>
                    <a:cubicBezTo>
                      <a:pt x="216" y="33"/>
                      <a:pt x="188" y="38"/>
                      <a:pt x="162" y="36"/>
                    </a:cubicBezTo>
                    <a:cubicBezTo>
                      <a:pt x="158" y="0"/>
                      <a:pt x="156" y="14"/>
                      <a:pt x="105" y="15"/>
                    </a:cubicBezTo>
                    <a:cubicBezTo>
                      <a:pt x="106" y="27"/>
                      <a:pt x="108" y="35"/>
                      <a:pt x="107" y="47"/>
                    </a:cubicBezTo>
                    <a:cubicBezTo>
                      <a:pt x="82" y="46"/>
                      <a:pt x="40" y="47"/>
                      <a:pt x="15" y="48"/>
                    </a:cubicBezTo>
                    <a:cubicBezTo>
                      <a:pt x="0" y="48"/>
                      <a:pt x="77" y="48"/>
                      <a:pt x="77" y="48"/>
                    </a:cubicBezTo>
                    <a:cubicBezTo>
                      <a:pt x="75" y="65"/>
                      <a:pt x="72" y="69"/>
                      <a:pt x="60" y="80"/>
                    </a:cubicBezTo>
                    <a:cubicBezTo>
                      <a:pt x="54" y="85"/>
                      <a:pt x="42" y="93"/>
                      <a:pt x="42" y="93"/>
                    </a:cubicBezTo>
                    <a:cubicBezTo>
                      <a:pt x="38" y="100"/>
                      <a:pt x="28" y="109"/>
                      <a:pt x="21" y="113"/>
                    </a:cubicBezTo>
                    <a:cubicBezTo>
                      <a:pt x="17" y="118"/>
                      <a:pt x="15" y="121"/>
                      <a:pt x="14" y="128"/>
                    </a:cubicBezTo>
                    <a:cubicBezTo>
                      <a:pt x="14" y="144"/>
                      <a:pt x="4" y="177"/>
                      <a:pt x="20" y="177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28" name="Freeform 120"/>
              <p:cNvSpPr>
                <a:spLocks/>
              </p:cNvSpPr>
              <p:nvPr/>
            </p:nvSpPr>
            <p:spPr bwMode="auto">
              <a:xfrm rot="20843398" flipH="1">
                <a:off x="1048" y="2160"/>
                <a:ext cx="99" cy="631"/>
              </a:xfrm>
              <a:custGeom>
                <a:avLst/>
                <a:gdLst>
                  <a:gd name="T0" fmla="*/ 172 w 193"/>
                  <a:gd name="T1" fmla="*/ 1002 h 1002"/>
                  <a:gd name="T2" fmla="*/ 157 w 193"/>
                  <a:gd name="T3" fmla="*/ 990 h 1002"/>
                  <a:gd name="T4" fmla="*/ 160 w 193"/>
                  <a:gd name="T5" fmla="*/ 999 h 1002"/>
                  <a:gd name="T6" fmla="*/ 151 w 193"/>
                  <a:gd name="T7" fmla="*/ 996 h 1002"/>
                  <a:gd name="T8" fmla="*/ 46 w 193"/>
                  <a:gd name="T9" fmla="*/ 993 h 1002"/>
                  <a:gd name="T10" fmla="*/ 52 w 193"/>
                  <a:gd name="T11" fmla="*/ 984 h 1002"/>
                  <a:gd name="T12" fmla="*/ 34 w 193"/>
                  <a:gd name="T13" fmla="*/ 978 h 1002"/>
                  <a:gd name="T14" fmla="*/ 58 w 193"/>
                  <a:gd name="T15" fmla="*/ 948 h 1002"/>
                  <a:gd name="T16" fmla="*/ 55 w 193"/>
                  <a:gd name="T17" fmla="*/ 744 h 1002"/>
                  <a:gd name="T18" fmla="*/ 46 w 193"/>
                  <a:gd name="T19" fmla="*/ 741 h 1002"/>
                  <a:gd name="T20" fmla="*/ 43 w 193"/>
                  <a:gd name="T21" fmla="*/ 732 h 1002"/>
                  <a:gd name="T22" fmla="*/ 37 w 193"/>
                  <a:gd name="T23" fmla="*/ 477 h 1002"/>
                  <a:gd name="T24" fmla="*/ 25 w 193"/>
                  <a:gd name="T25" fmla="*/ 525 h 1002"/>
                  <a:gd name="T26" fmla="*/ 10 w 193"/>
                  <a:gd name="T27" fmla="*/ 555 h 1002"/>
                  <a:gd name="T28" fmla="*/ 13 w 193"/>
                  <a:gd name="T29" fmla="*/ 423 h 1002"/>
                  <a:gd name="T30" fmla="*/ 22 w 193"/>
                  <a:gd name="T31" fmla="*/ 417 h 1002"/>
                  <a:gd name="T32" fmla="*/ 16 w 193"/>
                  <a:gd name="T33" fmla="*/ 372 h 1002"/>
                  <a:gd name="T34" fmla="*/ 13 w 193"/>
                  <a:gd name="T35" fmla="*/ 39 h 1002"/>
                  <a:gd name="T36" fmla="*/ 4 w 193"/>
                  <a:gd name="T37" fmla="*/ 33 h 1002"/>
                  <a:gd name="T38" fmla="*/ 1 w 193"/>
                  <a:gd name="T39" fmla="*/ 24 h 1002"/>
                  <a:gd name="T40" fmla="*/ 22 w 193"/>
                  <a:gd name="T41" fmla="*/ 6 h 1002"/>
                  <a:gd name="T42" fmla="*/ 40 w 193"/>
                  <a:gd name="T43" fmla="*/ 0 h 1002"/>
                  <a:gd name="T44" fmla="*/ 34 w 193"/>
                  <a:gd name="T45" fmla="*/ 87 h 1002"/>
                  <a:gd name="T46" fmla="*/ 46 w 193"/>
                  <a:gd name="T47" fmla="*/ 90 h 1002"/>
                  <a:gd name="T48" fmla="*/ 40 w 193"/>
                  <a:gd name="T49" fmla="*/ 108 h 1002"/>
                  <a:gd name="T50" fmla="*/ 37 w 193"/>
                  <a:gd name="T51" fmla="*/ 426 h 1002"/>
                  <a:gd name="T52" fmla="*/ 61 w 193"/>
                  <a:gd name="T53" fmla="*/ 447 h 1002"/>
                  <a:gd name="T54" fmla="*/ 55 w 193"/>
                  <a:gd name="T55" fmla="*/ 234 h 1002"/>
                  <a:gd name="T56" fmla="*/ 64 w 193"/>
                  <a:gd name="T57" fmla="*/ 102 h 1002"/>
                  <a:gd name="T58" fmla="*/ 67 w 193"/>
                  <a:gd name="T59" fmla="*/ 27 h 1002"/>
                  <a:gd name="T60" fmla="*/ 82 w 193"/>
                  <a:gd name="T61" fmla="*/ 33 h 1002"/>
                  <a:gd name="T62" fmla="*/ 70 w 193"/>
                  <a:gd name="T63" fmla="*/ 117 h 1002"/>
                  <a:gd name="T64" fmla="*/ 73 w 193"/>
                  <a:gd name="T65" fmla="*/ 141 h 1002"/>
                  <a:gd name="T66" fmla="*/ 91 w 193"/>
                  <a:gd name="T67" fmla="*/ 147 h 1002"/>
                  <a:gd name="T68" fmla="*/ 103 w 193"/>
                  <a:gd name="T69" fmla="*/ 174 h 1002"/>
                  <a:gd name="T70" fmla="*/ 82 w 193"/>
                  <a:gd name="T71" fmla="*/ 234 h 1002"/>
                  <a:gd name="T72" fmla="*/ 76 w 193"/>
                  <a:gd name="T73" fmla="*/ 243 h 1002"/>
                  <a:gd name="T74" fmla="*/ 94 w 193"/>
                  <a:gd name="T75" fmla="*/ 261 h 1002"/>
                  <a:gd name="T76" fmla="*/ 94 w 193"/>
                  <a:gd name="T77" fmla="*/ 459 h 1002"/>
                  <a:gd name="T78" fmla="*/ 97 w 193"/>
                  <a:gd name="T79" fmla="*/ 543 h 1002"/>
                  <a:gd name="T80" fmla="*/ 106 w 193"/>
                  <a:gd name="T81" fmla="*/ 570 h 1002"/>
                  <a:gd name="T82" fmla="*/ 112 w 193"/>
                  <a:gd name="T83" fmla="*/ 615 h 1002"/>
                  <a:gd name="T84" fmla="*/ 130 w 193"/>
                  <a:gd name="T85" fmla="*/ 660 h 1002"/>
                  <a:gd name="T86" fmla="*/ 145 w 193"/>
                  <a:gd name="T87" fmla="*/ 744 h 1002"/>
                  <a:gd name="T88" fmla="*/ 157 w 193"/>
                  <a:gd name="T89" fmla="*/ 894 h 1002"/>
                  <a:gd name="T90" fmla="*/ 160 w 193"/>
                  <a:gd name="T91" fmla="*/ 921 h 1002"/>
                  <a:gd name="T92" fmla="*/ 166 w 193"/>
                  <a:gd name="T93" fmla="*/ 930 h 1002"/>
                  <a:gd name="T94" fmla="*/ 169 w 193"/>
                  <a:gd name="T95" fmla="*/ 975 h 1002"/>
                  <a:gd name="T96" fmla="*/ 187 w 193"/>
                  <a:gd name="T97" fmla="*/ 984 h 1002"/>
                  <a:gd name="T98" fmla="*/ 172 w 193"/>
                  <a:gd name="T99" fmla="*/ 1002 h 1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93" h="1002">
                    <a:moveTo>
                      <a:pt x="172" y="1002"/>
                    </a:moveTo>
                    <a:cubicBezTo>
                      <a:pt x="166" y="1000"/>
                      <a:pt x="163" y="990"/>
                      <a:pt x="157" y="990"/>
                    </a:cubicBezTo>
                    <a:cubicBezTo>
                      <a:pt x="154" y="990"/>
                      <a:pt x="162" y="997"/>
                      <a:pt x="160" y="999"/>
                    </a:cubicBezTo>
                    <a:cubicBezTo>
                      <a:pt x="158" y="1001"/>
                      <a:pt x="154" y="996"/>
                      <a:pt x="151" y="996"/>
                    </a:cubicBezTo>
                    <a:cubicBezTo>
                      <a:pt x="116" y="994"/>
                      <a:pt x="81" y="994"/>
                      <a:pt x="46" y="993"/>
                    </a:cubicBezTo>
                    <a:cubicBezTo>
                      <a:pt x="48" y="990"/>
                      <a:pt x="54" y="987"/>
                      <a:pt x="52" y="984"/>
                    </a:cubicBezTo>
                    <a:cubicBezTo>
                      <a:pt x="48" y="979"/>
                      <a:pt x="34" y="978"/>
                      <a:pt x="34" y="978"/>
                    </a:cubicBezTo>
                    <a:cubicBezTo>
                      <a:pt x="43" y="965"/>
                      <a:pt x="52" y="965"/>
                      <a:pt x="58" y="948"/>
                    </a:cubicBezTo>
                    <a:cubicBezTo>
                      <a:pt x="57" y="880"/>
                      <a:pt x="59" y="812"/>
                      <a:pt x="55" y="744"/>
                    </a:cubicBezTo>
                    <a:cubicBezTo>
                      <a:pt x="55" y="741"/>
                      <a:pt x="48" y="743"/>
                      <a:pt x="46" y="741"/>
                    </a:cubicBezTo>
                    <a:cubicBezTo>
                      <a:pt x="44" y="739"/>
                      <a:pt x="44" y="735"/>
                      <a:pt x="43" y="732"/>
                    </a:cubicBezTo>
                    <a:cubicBezTo>
                      <a:pt x="49" y="665"/>
                      <a:pt x="95" y="391"/>
                      <a:pt x="37" y="477"/>
                    </a:cubicBezTo>
                    <a:cubicBezTo>
                      <a:pt x="35" y="499"/>
                      <a:pt x="34" y="507"/>
                      <a:pt x="25" y="525"/>
                    </a:cubicBezTo>
                    <a:cubicBezTo>
                      <a:pt x="23" y="539"/>
                      <a:pt x="28" y="567"/>
                      <a:pt x="10" y="555"/>
                    </a:cubicBezTo>
                    <a:cubicBezTo>
                      <a:pt x="11" y="511"/>
                      <a:pt x="9" y="467"/>
                      <a:pt x="13" y="423"/>
                    </a:cubicBezTo>
                    <a:cubicBezTo>
                      <a:pt x="13" y="419"/>
                      <a:pt x="21" y="421"/>
                      <a:pt x="22" y="417"/>
                    </a:cubicBezTo>
                    <a:cubicBezTo>
                      <a:pt x="25" y="396"/>
                      <a:pt x="21" y="388"/>
                      <a:pt x="16" y="372"/>
                    </a:cubicBezTo>
                    <a:cubicBezTo>
                      <a:pt x="15" y="261"/>
                      <a:pt x="17" y="150"/>
                      <a:pt x="13" y="39"/>
                    </a:cubicBezTo>
                    <a:cubicBezTo>
                      <a:pt x="13" y="35"/>
                      <a:pt x="6" y="36"/>
                      <a:pt x="4" y="33"/>
                    </a:cubicBezTo>
                    <a:cubicBezTo>
                      <a:pt x="2" y="31"/>
                      <a:pt x="2" y="27"/>
                      <a:pt x="1" y="24"/>
                    </a:cubicBezTo>
                    <a:cubicBezTo>
                      <a:pt x="6" y="6"/>
                      <a:pt x="0" y="13"/>
                      <a:pt x="22" y="6"/>
                    </a:cubicBezTo>
                    <a:cubicBezTo>
                      <a:pt x="28" y="4"/>
                      <a:pt x="40" y="0"/>
                      <a:pt x="40" y="0"/>
                    </a:cubicBezTo>
                    <a:cubicBezTo>
                      <a:pt x="49" y="28"/>
                      <a:pt x="38" y="59"/>
                      <a:pt x="34" y="87"/>
                    </a:cubicBezTo>
                    <a:cubicBezTo>
                      <a:pt x="38" y="88"/>
                      <a:pt x="45" y="86"/>
                      <a:pt x="46" y="90"/>
                    </a:cubicBezTo>
                    <a:cubicBezTo>
                      <a:pt x="48" y="96"/>
                      <a:pt x="40" y="108"/>
                      <a:pt x="40" y="108"/>
                    </a:cubicBezTo>
                    <a:cubicBezTo>
                      <a:pt x="41" y="214"/>
                      <a:pt x="71" y="325"/>
                      <a:pt x="37" y="426"/>
                    </a:cubicBezTo>
                    <a:cubicBezTo>
                      <a:pt x="40" y="449"/>
                      <a:pt x="39" y="452"/>
                      <a:pt x="61" y="447"/>
                    </a:cubicBezTo>
                    <a:cubicBezTo>
                      <a:pt x="24" y="391"/>
                      <a:pt x="33" y="300"/>
                      <a:pt x="55" y="234"/>
                    </a:cubicBezTo>
                    <a:cubicBezTo>
                      <a:pt x="50" y="191"/>
                      <a:pt x="39" y="140"/>
                      <a:pt x="64" y="102"/>
                    </a:cubicBezTo>
                    <a:cubicBezTo>
                      <a:pt x="65" y="77"/>
                      <a:pt x="63" y="52"/>
                      <a:pt x="67" y="27"/>
                    </a:cubicBezTo>
                    <a:cubicBezTo>
                      <a:pt x="68" y="22"/>
                      <a:pt x="79" y="29"/>
                      <a:pt x="82" y="33"/>
                    </a:cubicBezTo>
                    <a:cubicBezTo>
                      <a:pt x="80" y="69"/>
                      <a:pt x="80" y="87"/>
                      <a:pt x="70" y="117"/>
                    </a:cubicBezTo>
                    <a:cubicBezTo>
                      <a:pt x="71" y="125"/>
                      <a:pt x="68" y="134"/>
                      <a:pt x="73" y="141"/>
                    </a:cubicBezTo>
                    <a:cubicBezTo>
                      <a:pt x="77" y="146"/>
                      <a:pt x="91" y="147"/>
                      <a:pt x="91" y="147"/>
                    </a:cubicBezTo>
                    <a:cubicBezTo>
                      <a:pt x="94" y="157"/>
                      <a:pt x="100" y="164"/>
                      <a:pt x="103" y="174"/>
                    </a:cubicBezTo>
                    <a:cubicBezTo>
                      <a:pt x="101" y="201"/>
                      <a:pt x="104" y="219"/>
                      <a:pt x="82" y="234"/>
                    </a:cubicBezTo>
                    <a:cubicBezTo>
                      <a:pt x="80" y="237"/>
                      <a:pt x="75" y="240"/>
                      <a:pt x="76" y="243"/>
                    </a:cubicBezTo>
                    <a:cubicBezTo>
                      <a:pt x="79" y="251"/>
                      <a:pt x="94" y="261"/>
                      <a:pt x="94" y="261"/>
                    </a:cubicBezTo>
                    <a:cubicBezTo>
                      <a:pt x="90" y="421"/>
                      <a:pt x="89" y="339"/>
                      <a:pt x="94" y="459"/>
                    </a:cubicBezTo>
                    <a:cubicBezTo>
                      <a:pt x="95" y="487"/>
                      <a:pt x="95" y="515"/>
                      <a:pt x="97" y="543"/>
                    </a:cubicBezTo>
                    <a:cubicBezTo>
                      <a:pt x="98" y="552"/>
                      <a:pt x="106" y="570"/>
                      <a:pt x="106" y="570"/>
                    </a:cubicBezTo>
                    <a:cubicBezTo>
                      <a:pt x="107" y="585"/>
                      <a:pt x="105" y="601"/>
                      <a:pt x="112" y="615"/>
                    </a:cubicBezTo>
                    <a:cubicBezTo>
                      <a:pt x="123" y="638"/>
                      <a:pt x="126" y="634"/>
                      <a:pt x="130" y="660"/>
                    </a:cubicBezTo>
                    <a:cubicBezTo>
                      <a:pt x="133" y="717"/>
                      <a:pt x="133" y="707"/>
                      <a:pt x="145" y="744"/>
                    </a:cubicBezTo>
                    <a:cubicBezTo>
                      <a:pt x="146" y="775"/>
                      <a:pt x="145" y="859"/>
                      <a:pt x="157" y="894"/>
                    </a:cubicBezTo>
                    <a:cubicBezTo>
                      <a:pt x="158" y="903"/>
                      <a:pt x="158" y="912"/>
                      <a:pt x="160" y="921"/>
                    </a:cubicBezTo>
                    <a:cubicBezTo>
                      <a:pt x="161" y="924"/>
                      <a:pt x="165" y="926"/>
                      <a:pt x="166" y="930"/>
                    </a:cubicBezTo>
                    <a:cubicBezTo>
                      <a:pt x="168" y="945"/>
                      <a:pt x="165" y="960"/>
                      <a:pt x="169" y="975"/>
                    </a:cubicBezTo>
                    <a:cubicBezTo>
                      <a:pt x="171" y="982"/>
                      <a:pt x="181" y="980"/>
                      <a:pt x="187" y="984"/>
                    </a:cubicBezTo>
                    <a:cubicBezTo>
                      <a:pt x="193" y="1001"/>
                      <a:pt x="189" y="1002"/>
                      <a:pt x="172" y="1002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29" name="Freeform 121"/>
              <p:cNvSpPr>
                <a:spLocks/>
              </p:cNvSpPr>
              <p:nvPr/>
            </p:nvSpPr>
            <p:spPr bwMode="auto">
              <a:xfrm rot="20843398" flipH="1">
                <a:off x="1032" y="2283"/>
                <a:ext cx="676" cy="498"/>
              </a:xfrm>
              <a:custGeom>
                <a:avLst/>
                <a:gdLst>
                  <a:gd name="T0" fmla="*/ 1308 w 1327"/>
                  <a:gd name="T1" fmla="*/ 759 h 792"/>
                  <a:gd name="T2" fmla="*/ 1306 w 1327"/>
                  <a:gd name="T3" fmla="*/ 771 h 792"/>
                  <a:gd name="T4" fmla="*/ 1272 w 1327"/>
                  <a:gd name="T5" fmla="*/ 765 h 792"/>
                  <a:gd name="T6" fmla="*/ 1202 w 1327"/>
                  <a:gd name="T7" fmla="*/ 757 h 792"/>
                  <a:gd name="T8" fmla="*/ 1150 w 1327"/>
                  <a:gd name="T9" fmla="*/ 789 h 792"/>
                  <a:gd name="T10" fmla="*/ 966 w 1327"/>
                  <a:gd name="T11" fmla="*/ 785 h 792"/>
                  <a:gd name="T12" fmla="*/ 652 w 1327"/>
                  <a:gd name="T13" fmla="*/ 773 h 792"/>
                  <a:gd name="T14" fmla="*/ 458 w 1327"/>
                  <a:gd name="T15" fmla="*/ 763 h 792"/>
                  <a:gd name="T16" fmla="*/ 402 w 1327"/>
                  <a:gd name="T17" fmla="*/ 749 h 792"/>
                  <a:gd name="T18" fmla="*/ 362 w 1327"/>
                  <a:gd name="T19" fmla="*/ 733 h 792"/>
                  <a:gd name="T20" fmla="*/ 318 w 1327"/>
                  <a:gd name="T21" fmla="*/ 684 h 792"/>
                  <a:gd name="T22" fmla="*/ 255 w 1327"/>
                  <a:gd name="T23" fmla="*/ 642 h 792"/>
                  <a:gd name="T24" fmla="*/ 177 w 1327"/>
                  <a:gd name="T25" fmla="*/ 633 h 792"/>
                  <a:gd name="T26" fmla="*/ 123 w 1327"/>
                  <a:gd name="T27" fmla="*/ 606 h 792"/>
                  <a:gd name="T28" fmla="*/ 78 w 1327"/>
                  <a:gd name="T29" fmla="*/ 597 h 792"/>
                  <a:gd name="T30" fmla="*/ 38 w 1327"/>
                  <a:gd name="T31" fmla="*/ 569 h 792"/>
                  <a:gd name="T32" fmla="*/ 4 w 1327"/>
                  <a:gd name="T33" fmla="*/ 529 h 792"/>
                  <a:gd name="T34" fmla="*/ 16 w 1327"/>
                  <a:gd name="T35" fmla="*/ 525 h 792"/>
                  <a:gd name="T36" fmla="*/ 48 w 1327"/>
                  <a:gd name="T37" fmla="*/ 513 h 792"/>
                  <a:gd name="T38" fmla="*/ 68 w 1327"/>
                  <a:gd name="T39" fmla="*/ 499 h 792"/>
                  <a:gd name="T40" fmla="*/ 102 w 1327"/>
                  <a:gd name="T41" fmla="*/ 507 h 792"/>
                  <a:gd name="T42" fmla="*/ 117 w 1327"/>
                  <a:gd name="T43" fmla="*/ 531 h 792"/>
                  <a:gd name="T44" fmla="*/ 144 w 1327"/>
                  <a:gd name="T45" fmla="*/ 525 h 792"/>
                  <a:gd name="T46" fmla="*/ 162 w 1327"/>
                  <a:gd name="T47" fmla="*/ 498 h 792"/>
                  <a:gd name="T48" fmla="*/ 216 w 1327"/>
                  <a:gd name="T49" fmla="*/ 372 h 792"/>
                  <a:gd name="T50" fmla="*/ 249 w 1327"/>
                  <a:gd name="T51" fmla="*/ 288 h 792"/>
                  <a:gd name="T52" fmla="*/ 261 w 1327"/>
                  <a:gd name="T53" fmla="*/ 243 h 792"/>
                  <a:gd name="T54" fmla="*/ 270 w 1327"/>
                  <a:gd name="T55" fmla="*/ 201 h 792"/>
                  <a:gd name="T56" fmla="*/ 276 w 1327"/>
                  <a:gd name="T57" fmla="*/ 183 h 792"/>
                  <a:gd name="T58" fmla="*/ 531 w 1327"/>
                  <a:gd name="T59" fmla="*/ 63 h 792"/>
                  <a:gd name="T60" fmla="*/ 579 w 1327"/>
                  <a:gd name="T61" fmla="*/ 48 h 792"/>
                  <a:gd name="T62" fmla="*/ 654 w 1327"/>
                  <a:gd name="T63" fmla="*/ 9 h 792"/>
                  <a:gd name="T64" fmla="*/ 723 w 1327"/>
                  <a:gd name="T65" fmla="*/ 3 h 792"/>
                  <a:gd name="T66" fmla="*/ 783 w 1327"/>
                  <a:gd name="T67" fmla="*/ 6 h 792"/>
                  <a:gd name="T68" fmla="*/ 801 w 1327"/>
                  <a:gd name="T69" fmla="*/ 18 h 792"/>
                  <a:gd name="T70" fmla="*/ 822 w 1327"/>
                  <a:gd name="T71" fmla="*/ 66 h 792"/>
                  <a:gd name="T72" fmla="*/ 840 w 1327"/>
                  <a:gd name="T73" fmla="*/ 75 h 792"/>
                  <a:gd name="T74" fmla="*/ 867 w 1327"/>
                  <a:gd name="T75" fmla="*/ 105 h 792"/>
                  <a:gd name="T76" fmla="*/ 873 w 1327"/>
                  <a:gd name="T77" fmla="*/ 6 h 792"/>
                  <a:gd name="T78" fmla="*/ 894 w 1327"/>
                  <a:gd name="T79" fmla="*/ 63 h 792"/>
                  <a:gd name="T80" fmla="*/ 960 w 1327"/>
                  <a:gd name="T81" fmla="*/ 102 h 792"/>
                  <a:gd name="T82" fmla="*/ 990 w 1327"/>
                  <a:gd name="T83" fmla="*/ 114 h 792"/>
                  <a:gd name="T84" fmla="*/ 984 w 1327"/>
                  <a:gd name="T85" fmla="*/ 408 h 792"/>
                  <a:gd name="T86" fmla="*/ 1008 w 1327"/>
                  <a:gd name="T87" fmla="*/ 462 h 792"/>
                  <a:gd name="T88" fmla="*/ 1008 w 1327"/>
                  <a:gd name="T89" fmla="*/ 603 h 792"/>
                  <a:gd name="T90" fmla="*/ 1026 w 1327"/>
                  <a:gd name="T91" fmla="*/ 609 h 792"/>
                  <a:gd name="T92" fmla="*/ 1044 w 1327"/>
                  <a:gd name="T93" fmla="*/ 654 h 792"/>
                  <a:gd name="T94" fmla="*/ 1065 w 1327"/>
                  <a:gd name="T95" fmla="*/ 696 h 792"/>
                  <a:gd name="T96" fmla="*/ 1107 w 1327"/>
                  <a:gd name="T97" fmla="*/ 708 h 792"/>
                  <a:gd name="T98" fmla="*/ 1251 w 1327"/>
                  <a:gd name="T99" fmla="*/ 711 h 792"/>
                  <a:gd name="T100" fmla="*/ 1281 w 1327"/>
                  <a:gd name="T101" fmla="*/ 741 h 792"/>
                  <a:gd name="T102" fmla="*/ 1308 w 1327"/>
                  <a:gd name="T103" fmla="*/ 759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327" h="792">
                    <a:moveTo>
                      <a:pt x="1308" y="759"/>
                    </a:moveTo>
                    <a:cubicBezTo>
                      <a:pt x="1283" y="765"/>
                      <a:pt x="1327" y="757"/>
                      <a:pt x="1306" y="771"/>
                    </a:cubicBezTo>
                    <a:cubicBezTo>
                      <a:pt x="1298" y="774"/>
                      <a:pt x="1289" y="767"/>
                      <a:pt x="1272" y="765"/>
                    </a:cubicBezTo>
                    <a:cubicBezTo>
                      <a:pt x="1255" y="763"/>
                      <a:pt x="1222" y="753"/>
                      <a:pt x="1202" y="757"/>
                    </a:cubicBezTo>
                    <a:cubicBezTo>
                      <a:pt x="1188" y="762"/>
                      <a:pt x="1163" y="780"/>
                      <a:pt x="1150" y="789"/>
                    </a:cubicBezTo>
                    <a:cubicBezTo>
                      <a:pt x="1110" y="792"/>
                      <a:pt x="1049" y="788"/>
                      <a:pt x="966" y="785"/>
                    </a:cubicBezTo>
                    <a:cubicBezTo>
                      <a:pt x="883" y="782"/>
                      <a:pt x="737" y="777"/>
                      <a:pt x="652" y="773"/>
                    </a:cubicBezTo>
                    <a:cubicBezTo>
                      <a:pt x="576" y="765"/>
                      <a:pt x="535" y="765"/>
                      <a:pt x="458" y="763"/>
                    </a:cubicBezTo>
                    <a:cubicBezTo>
                      <a:pt x="417" y="759"/>
                      <a:pt x="418" y="754"/>
                      <a:pt x="402" y="749"/>
                    </a:cubicBezTo>
                    <a:cubicBezTo>
                      <a:pt x="386" y="744"/>
                      <a:pt x="376" y="744"/>
                      <a:pt x="362" y="733"/>
                    </a:cubicBezTo>
                    <a:cubicBezTo>
                      <a:pt x="350" y="715"/>
                      <a:pt x="336" y="694"/>
                      <a:pt x="318" y="684"/>
                    </a:cubicBezTo>
                    <a:cubicBezTo>
                      <a:pt x="296" y="672"/>
                      <a:pt x="276" y="656"/>
                      <a:pt x="255" y="642"/>
                    </a:cubicBezTo>
                    <a:cubicBezTo>
                      <a:pt x="232" y="634"/>
                      <a:pt x="192" y="635"/>
                      <a:pt x="177" y="633"/>
                    </a:cubicBezTo>
                    <a:cubicBezTo>
                      <a:pt x="155" y="627"/>
                      <a:pt x="136" y="612"/>
                      <a:pt x="123" y="606"/>
                    </a:cubicBezTo>
                    <a:cubicBezTo>
                      <a:pt x="114" y="603"/>
                      <a:pt x="78" y="597"/>
                      <a:pt x="78" y="597"/>
                    </a:cubicBezTo>
                    <a:cubicBezTo>
                      <a:pt x="64" y="588"/>
                      <a:pt x="45" y="578"/>
                      <a:pt x="38" y="569"/>
                    </a:cubicBezTo>
                    <a:cubicBezTo>
                      <a:pt x="29" y="559"/>
                      <a:pt x="8" y="537"/>
                      <a:pt x="4" y="529"/>
                    </a:cubicBezTo>
                    <a:cubicBezTo>
                      <a:pt x="0" y="524"/>
                      <a:pt x="20" y="531"/>
                      <a:pt x="16" y="525"/>
                    </a:cubicBezTo>
                    <a:cubicBezTo>
                      <a:pt x="18" y="517"/>
                      <a:pt x="34" y="516"/>
                      <a:pt x="48" y="513"/>
                    </a:cubicBezTo>
                    <a:cubicBezTo>
                      <a:pt x="57" y="509"/>
                      <a:pt x="59" y="500"/>
                      <a:pt x="68" y="499"/>
                    </a:cubicBezTo>
                    <a:cubicBezTo>
                      <a:pt x="77" y="498"/>
                      <a:pt x="94" y="502"/>
                      <a:pt x="102" y="507"/>
                    </a:cubicBezTo>
                    <a:cubicBezTo>
                      <a:pt x="111" y="509"/>
                      <a:pt x="109" y="526"/>
                      <a:pt x="117" y="531"/>
                    </a:cubicBezTo>
                    <a:cubicBezTo>
                      <a:pt x="117" y="531"/>
                      <a:pt x="142" y="526"/>
                      <a:pt x="144" y="525"/>
                    </a:cubicBezTo>
                    <a:cubicBezTo>
                      <a:pt x="151" y="520"/>
                      <a:pt x="155" y="505"/>
                      <a:pt x="162" y="498"/>
                    </a:cubicBezTo>
                    <a:cubicBezTo>
                      <a:pt x="174" y="473"/>
                      <a:pt x="202" y="407"/>
                      <a:pt x="216" y="372"/>
                    </a:cubicBezTo>
                    <a:cubicBezTo>
                      <a:pt x="224" y="352"/>
                      <a:pt x="242" y="309"/>
                      <a:pt x="249" y="288"/>
                    </a:cubicBezTo>
                    <a:cubicBezTo>
                      <a:pt x="257" y="274"/>
                      <a:pt x="252" y="257"/>
                      <a:pt x="261" y="243"/>
                    </a:cubicBezTo>
                    <a:cubicBezTo>
                      <a:pt x="265" y="213"/>
                      <a:pt x="261" y="227"/>
                      <a:pt x="270" y="201"/>
                    </a:cubicBezTo>
                    <a:cubicBezTo>
                      <a:pt x="272" y="195"/>
                      <a:pt x="276" y="183"/>
                      <a:pt x="276" y="183"/>
                    </a:cubicBezTo>
                    <a:cubicBezTo>
                      <a:pt x="284" y="0"/>
                      <a:pt x="255" y="66"/>
                      <a:pt x="531" y="63"/>
                    </a:cubicBezTo>
                    <a:cubicBezTo>
                      <a:pt x="547" y="58"/>
                      <a:pt x="563" y="53"/>
                      <a:pt x="579" y="48"/>
                    </a:cubicBezTo>
                    <a:cubicBezTo>
                      <a:pt x="594" y="25"/>
                      <a:pt x="627" y="12"/>
                      <a:pt x="654" y="9"/>
                    </a:cubicBezTo>
                    <a:cubicBezTo>
                      <a:pt x="677" y="7"/>
                      <a:pt x="723" y="3"/>
                      <a:pt x="723" y="3"/>
                    </a:cubicBezTo>
                    <a:cubicBezTo>
                      <a:pt x="743" y="4"/>
                      <a:pt x="763" y="2"/>
                      <a:pt x="783" y="6"/>
                    </a:cubicBezTo>
                    <a:cubicBezTo>
                      <a:pt x="790" y="7"/>
                      <a:pt x="794" y="16"/>
                      <a:pt x="801" y="18"/>
                    </a:cubicBezTo>
                    <a:cubicBezTo>
                      <a:pt x="805" y="29"/>
                      <a:pt x="809" y="62"/>
                      <a:pt x="822" y="66"/>
                    </a:cubicBezTo>
                    <a:cubicBezTo>
                      <a:pt x="834" y="70"/>
                      <a:pt x="828" y="67"/>
                      <a:pt x="840" y="75"/>
                    </a:cubicBezTo>
                    <a:cubicBezTo>
                      <a:pt x="844" y="87"/>
                      <a:pt x="856" y="98"/>
                      <a:pt x="867" y="105"/>
                    </a:cubicBezTo>
                    <a:cubicBezTo>
                      <a:pt x="883" y="129"/>
                      <a:pt x="863" y="45"/>
                      <a:pt x="873" y="6"/>
                    </a:cubicBezTo>
                    <a:cubicBezTo>
                      <a:pt x="874" y="3"/>
                      <a:pt x="891" y="61"/>
                      <a:pt x="894" y="63"/>
                    </a:cubicBezTo>
                    <a:cubicBezTo>
                      <a:pt x="908" y="65"/>
                      <a:pt x="944" y="94"/>
                      <a:pt x="960" y="102"/>
                    </a:cubicBezTo>
                    <a:cubicBezTo>
                      <a:pt x="976" y="110"/>
                      <a:pt x="986" y="63"/>
                      <a:pt x="990" y="114"/>
                    </a:cubicBezTo>
                    <a:cubicBezTo>
                      <a:pt x="999" y="168"/>
                      <a:pt x="981" y="350"/>
                      <a:pt x="984" y="408"/>
                    </a:cubicBezTo>
                    <a:cubicBezTo>
                      <a:pt x="987" y="466"/>
                      <a:pt x="1004" y="430"/>
                      <a:pt x="1008" y="462"/>
                    </a:cubicBezTo>
                    <a:cubicBezTo>
                      <a:pt x="992" y="510"/>
                      <a:pt x="993" y="504"/>
                      <a:pt x="1008" y="603"/>
                    </a:cubicBezTo>
                    <a:cubicBezTo>
                      <a:pt x="1009" y="609"/>
                      <a:pt x="1026" y="609"/>
                      <a:pt x="1026" y="609"/>
                    </a:cubicBezTo>
                    <a:cubicBezTo>
                      <a:pt x="1031" y="624"/>
                      <a:pt x="1030" y="649"/>
                      <a:pt x="1044" y="654"/>
                    </a:cubicBezTo>
                    <a:cubicBezTo>
                      <a:pt x="1066" y="676"/>
                      <a:pt x="1051" y="662"/>
                      <a:pt x="1065" y="696"/>
                    </a:cubicBezTo>
                    <a:cubicBezTo>
                      <a:pt x="1067" y="701"/>
                      <a:pt x="1098" y="708"/>
                      <a:pt x="1107" y="708"/>
                    </a:cubicBezTo>
                    <a:cubicBezTo>
                      <a:pt x="1155" y="710"/>
                      <a:pt x="1203" y="710"/>
                      <a:pt x="1251" y="711"/>
                    </a:cubicBezTo>
                    <a:cubicBezTo>
                      <a:pt x="1265" y="720"/>
                      <a:pt x="1269" y="733"/>
                      <a:pt x="1281" y="741"/>
                    </a:cubicBezTo>
                    <a:cubicBezTo>
                      <a:pt x="1309" y="735"/>
                      <a:pt x="1317" y="731"/>
                      <a:pt x="1308" y="759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30" name="Freeform 122"/>
              <p:cNvSpPr>
                <a:spLocks/>
              </p:cNvSpPr>
              <p:nvPr/>
            </p:nvSpPr>
            <p:spPr bwMode="auto">
              <a:xfrm rot="20843398" flipH="1">
                <a:off x="1019" y="1785"/>
                <a:ext cx="51" cy="382"/>
              </a:xfrm>
              <a:custGeom>
                <a:avLst/>
                <a:gdLst>
                  <a:gd name="T0" fmla="*/ 36 w 100"/>
                  <a:gd name="T1" fmla="*/ 0 h 608"/>
                  <a:gd name="T2" fmla="*/ 39 w 100"/>
                  <a:gd name="T3" fmla="*/ 57 h 608"/>
                  <a:gd name="T4" fmla="*/ 48 w 100"/>
                  <a:gd name="T5" fmla="*/ 51 h 608"/>
                  <a:gd name="T6" fmla="*/ 42 w 100"/>
                  <a:gd name="T7" fmla="*/ 42 h 608"/>
                  <a:gd name="T8" fmla="*/ 51 w 100"/>
                  <a:gd name="T9" fmla="*/ 45 h 608"/>
                  <a:gd name="T10" fmla="*/ 45 w 100"/>
                  <a:gd name="T11" fmla="*/ 102 h 608"/>
                  <a:gd name="T12" fmla="*/ 51 w 100"/>
                  <a:gd name="T13" fmla="*/ 135 h 608"/>
                  <a:gd name="T14" fmla="*/ 36 w 100"/>
                  <a:gd name="T15" fmla="*/ 177 h 608"/>
                  <a:gd name="T16" fmla="*/ 42 w 100"/>
                  <a:gd name="T17" fmla="*/ 240 h 608"/>
                  <a:gd name="T18" fmla="*/ 45 w 100"/>
                  <a:gd name="T19" fmla="*/ 213 h 608"/>
                  <a:gd name="T20" fmla="*/ 57 w 100"/>
                  <a:gd name="T21" fmla="*/ 186 h 608"/>
                  <a:gd name="T22" fmla="*/ 45 w 100"/>
                  <a:gd name="T23" fmla="*/ 318 h 608"/>
                  <a:gd name="T24" fmla="*/ 66 w 100"/>
                  <a:gd name="T25" fmla="*/ 345 h 608"/>
                  <a:gd name="T26" fmla="*/ 75 w 100"/>
                  <a:gd name="T27" fmla="*/ 264 h 608"/>
                  <a:gd name="T28" fmla="*/ 69 w 100"/>
                  <a:gd name="T29" fmla="*/ 81 h 608"/>
                  <a:gd name="T30" fmla="*/ 63 w 100"/>
                  <a:gd name="T31" fmla="*/ 63 h 608"/>
                  <a:gd name="T32" fmla="*/ 66 w 100"/>
                  <a:gd name="T33" fmla="*/ 51 h 608"/>
                  <a:gd name="T34" fmla="*/ 75 w 100"/>
                  <a:gd name="T35" fmla="*/ 57 h 608"/>
                  <a:gd name="T36" fmla="*/ 75 w 100"/>
                  <a:gd name="T37" fmla="*/ 126 h 608"/>
                  <a:gd name="T38" fmla="*/ 87 w 100"/>
                  <a:gd name="T39" fmla="*/ 159 h 608"/>
                  <a:gd name="T40" fmla="*/ 81 w 100"/>
                  <a:gd name="T41" fmla="*/ 183 h 608"/>
                  <a:gd name="T42" fmla="*/ 93 w 100"/>
                  <a:gd name="T43" fmla="*/ 375 h 608"/>
                  <a:gd name="T44" fmla="*/ 75 w 100"/>
                  <a:gd name="T45" fmla="*/ 387 h 608"/>
                  <a:gd name="T46" fmla="*/ 87 w 100"/>
                  <a:gd name="T47" fmla="*/ 405 h 608"/>
                  <a:gd name="T48" fmla="*/ 81 w 100"/>
                  <a:gd name="T49" fmla="*/ 423 h 608"/>
                  <a:gd name="T50" fmla="*/ 78 w 100"/>
                  <a:gd name="T51" fmla="*/ 546 h 608"/>
                  <a:gd name="T52" fmla="*/ 42 w 100"/>
                  <a:gd name="T53" fmla="*/ 522 h 608"/>
                  <a:gd name="T54" fmla="*/ 15 w 100"/>
                  <a:gd name="T55" fmla="*/ 450 h 608"/>
                  <a:gd name="T56" fmla="*/ 24 w 100"/>
                  <a:gd name="T57" fmla="*/ 303 h 608"/>
                  <a:gd name="T58" fmla="*/ 21 w 100"/>
                  <a:gd name="T59" fmla="*/ 243 h 608"/>
                  <a:gd name="T60" fmla="*/ 9 w 100"/>
                  <a:gd name="T61" fmla="*/ 216 h 608"/>
                  <a:gd name="T62" fmla="*/ 0 w 100"/>
                  <a:gd name="T63" fmla="*/ 96 h 608"/>
                  <a:gd name="T64" fmla="*/ 3 w 100"/>
                  <a:gd name="T65" fmla="*/ 24 h 608"/>
                  <a:gd name="T66" fmla="*/ 36 w 100"/>
                  <a:gd name="T67" fmla="*/ 0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0" h="608">
                    <a:moveTo>
                      <a:pt x="36" y="0"/>
                    </a:moveTo>
                    <a:cubicBezTo>
                      <a:pt x="37" y="19"/>
                      <a:pt x="35" y="38"/>
                      <a:pt x="39" y="57"/>
                    </a:cubicBezTo>
                    <a:cubicBezTo>
                      <a:pt x="40" y="61"/>
                      <a:pt x="47" y="55"/>
                      <a:pt x="48" y="51"/>
                    </a:cubicBezTo>
                    <a:cubicBezTo>
                      <a:pt x="49" y="47"/>
                      <a:pt x="40" y="45"/>
                      <a:pt x="42" y="42"/>
                    </a:cubicBezTo>
                    <a:cubicBezTo>
                      <a:pt x="43" y="39"/>
                      <a:pt x="48" y="44"/>
                      <a:pt x="51" y="45"/>
                    </a:cubicBezTo>
                    <a:cubicBezTo>
                      <a:pt x="57" y="63"/>
                      <a:pt x="51" y="84"/>
                      <a:pt x="45" y="102"/>
                    </a:cubicBezTo>
                    <a:cubicBezTo>
                      <a:pt x="41" y="129"/>
                      <a:pt x="27" y="130"/>
                      <a:pt x="51" y="135"/>
                    </a:cubicBezTo>
                    <a:cubicBezTo>
                      <a:pt x="47" y="152"/>
                      <a:pt x="45" y="163"/>
                      <a:pt x="36" y="177"/>
                    </a:cubicBezTo>
                    <a:cubicBezTo>
                      <a:pt x="41" y="197"/>
                      <a:pt x="37" y="220"/>
                      <a:pt x="42" y="240"/>
                    </a:cubicBezTo>
                    <a:cubicBezTo>
                      <a:pt x="44" y="249"/>
                      <a:pt x="43" y="222"/>
                      <a:pt x="45" y="213"/>
                    </a:cubicBezTo>
                    <a:cubicBezTo>
                      <a:pt x="47" y="203"/>
                      <a:pt x="57" y="186"/>
                      <a:pt x="57" y="186"/>
                    </a:cubicBezTo>
                    <a:cubicBezTo>
                      <a:pt x="52" y="359"/>
                      <a:pt x="65" y="258"/>
                      <a:pt x="45" y="318"/>
                    </a:cubicBezTo>
                    <a:cubicBezTo>
                      <a:pt x="52" y="347"/>
                      <a:pt x="43" y="340"/>
                      <a:pt x="66" y="345"/>
                    </a:cubicBezTo>
                    <a:cubicBezTo>
                      <a:pt x="68" y="320"/>
                      <a:pt x="67" y="289"/>
                      <a:pt x="75" y="264"/>
                    </a:cubicBezTo>
                    <a:cubicBezTo>
                      <a:pt x="72" y="203"/>
                      <a:pt x="73" y="142"/>
                      <a:pt x="69" y="81"/>
                    </a:cubicBezTo>
                    <a:cubicBezTo>
                      <a:pt x="69" y="75"/>
                      <a:pt x="63" y="63"/>
                      <a:pt x="63" y="63"/>
                    </a:cubicBezTo>
                    <a:cubicBezTo>
                      <a:pt x="64" y="59"/>
                      <a:pt x="62" y="53"/>
                      <a:pt x="66" y="51"/>
                    </a:cubicBezTo>
                    <a:cubicBezTo>
                      <a:pt x="69" y="49"/>
                      <a:pt x="74" y="53"/>
                      <a:pt x="75" y="57"/>
                    </a:cubicBezTo>
                    <a:cubicBezTo>
                      <a:pt x="79" y="76"/>
                      <a:pt x="73" y="107"/>
                      <a:pt x="75" y="126"/>
                    </a:cubicBezTo>
                    <a:cubicBezTo>
                      <a:pt x="77" y="143"/>
                      <a:pt x="87" y="148"/>
                      <a:pt x="87" y="159"/>
                    </a:cubicBezTo>
                    <a:cubicBezTo>
                      <a:pt x="88" y="162"/>
                      <a:pt x="81" y="179"/>
                      <a:pt x="81" y="183"/>
                    </a:cubicBezTo>
                    <a:cubicBezTo>
                      <a:pt x="83" y="253"/>
                      <a:pt x="100" y="305"/>
                      <a:pt x="93" y="375"/>
                    </a:cubicBezTo>
                    <a:cubicBezTo>
                      <a:pt x="92" y="382"/>
                      <a:pt x="75" y="387"/>
                      <a:pt x="75" y="387"/>
                    </a:cubicBezTo>
                    <a:cubicBezTo>
                      <a:pt x="79" y="393"/>
                      <a:pt x="83" y="399"/>
                      <a:pt x="87" y="405"/>
                    </a:cubicBezTo>
                    <a:cubicBezTo>
                      <a:pt x="91" y="410"/>
                      <a:pt x="81" y="423"/>
                      <a:pt x="81" y="423"/>
                    </a:cubicBezTo>
                    <a:cubicBezTo>
                      <a:pt x="80" y="464"/>
                      <a:pt x="80" y="505"/>
                      <a:pt x="78" y="546"/>
                    </a:cubicBezTo>
                    <a:cubicBezTo>
                      <a:pt x="76" y="608"/>
                      <a:pt x="62" y="529"/>
                      <a:pt x="42" y="522"/>
                    </a:cubicBezTo>
                    <a:cubicBezTo>
                      <a:pt x="26" y="498"/>
                      <a:pt x="41" y="467"/>
                      <a:pt x="15" y="450"/>
                    </a:cubicBezTo>
                    <a:cubicBezTo>
                      <a:pt x="7" y="426"/>
                      <a:pt x="17" y="324"/>
                      <a:pt x="24" y="303"/>
                    </a:cubicBezTo>
                    <a:cubicBezTo>
                      <a:pt x="23" y="283"/>
                      <a:pt x="24" y="263"/>
                      <a:pt x="21" y="243"/>
                    </a:cubicBezTo>
                    <a:cubicBezTo>
                      <a:pt x="20" y="233"/>
                      <a:pt x="9" y="216"/>
                      <a:pt x="9" y="216"/>
                    </a:cubicBezTo>
                    <a:cubicBezTo>
                      <a:pt x="6" y="176"/>
                      <a:pt x="4" y="136"/>
                      <a:pt x="0" y="96"/>
                    </a:cubicBezTo>
                    <a:cubicBezTo>
                      <a:pt x="1" y="72"/>
                      <a:pt x="0" y="48"/>
                      <a:pt x="3" y="24"/>
                    </a:cubicBezTo>
                    <a:cubicBezTo>
                      <a:pt x="5" y="6"/>
                      <a:pt x="25" y="22"/>
                      <a:pt x="36" y="0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31" name="Freeform 123"/>
              <p:cNvSpPr>
                <a:spLocks/>
              </p:cNvSpPr>
              <p:nvPr/>
            </p:nvSpPr>
            <p:spPr bwMode="auto">
              <a:xfrm rot="20843398" flipH="1">
                <a:off x="1512" y="2338"/>
                <a:ext cx="167" cy="214"/>
              </a:xfrm>
              <a:custGeom>
                <a:avLst/>
                <a:gdLst>
                  <a:gd name="T0" fmla="*/ 330 w 330"/>
                  <a:gd name="T1" fmla="*/ 0 h 340"/>
                  <a:gd name="T2" fmla="*/ 321 w 330"/>
                  <a:gd name="T3" fmla="*/ 48 h 340"/>
                  <a:gd name="T4" fmla="*/ 297 w 330"/>
                  <a:gd name="T5" fmla="*/ 72 h 340"/>
                  <a:gd name="T6" fmla="*/ 282 w 330"/>
                  <a:gd name="T7" fmla="*/ 135 h 340"/>
                  <a:gd name="T8" fmla="*/ 282 w 330"/>
                  <a:gd name="T9" fmla="*/ 192 h 340"/>
                  <a:gd name="T10" fmla="*/ 258 w 330"/>
                  <a:gd name="T11" fmla="*/ 198 h 340"/>
                  <a:gd name="T12" fmla="*/ 249 w 330"/>
                  <a:gd name="T13" fmla="*/ 228 h 340"/>
                  <a:gd name="T14" fmla="*/ 231 w 330"/>
                  <a:gd name="T15" fmla="*/ 294 h 340"/>
                  <a:gd name="T16" fmla="*/ 204 w 330"/>
                  <a:gd name="T17" fmla="*/ 282 h 340"/>
                  <a:gd name="T18" fmla="*/ 138 w 330"/>
                  <a:gd name="T19" fmla="*/ 297 h 340"/>
                  <a:gd name="T20" fmla="*/ 108 w 330"/>
                  <a:gd name="T21" fmla="*/ 339 h 340"/>
                  <a:gd name="T22" fmla="*/ 72 w 330"/>
                  <a:gd name="T23" fmla="*/ 336 h 340"/>
                  <a:gd name="T24" fmla="*/ 72 w 330"/>
                  <a:gd name="T25" fmla="*/ 315 h 340"/>
                  <a:gd name="T26" fmla="*/ 0 w 330"/>
                  <a:gd name="T27" fmla="*/ 31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30" h="340">
                    <a:moveTo>
                      <a:pt x="330" y="0"/>
                    </a:moveTo>
                    <a:cubicBezTo>
                      <a:pt x="328" y="11"/>
                      <a:pt x="325" y="39"/>
                      <a:pt x="321" y="48"/>
                    </a:cubicBezTo>
                    <a:cubicBezTo>
                      <a:pt x="318" y="55"/>
                      <a:pt x="302" y="64"/>
                      <a:pt x="297" y="72"/>
                    </a:cubicBezTo>
                    <a:cubicBezTo>
                      <a:pt x="291" y="88"/>
                      <a:pt x="284" y="115"/>
                      <a:pt x="282" y="135"/>
                    </a:cubicBezTo>
                    <a:cubicBezTo>
                      <a:pt x="280" y="155"/>
                      <a:pt x="286" y="182"/>
                      <a:pt x="282" y="192"/>
                    </a:cubicBezTo>
                    <a:cubicBezTo>
                      <a:pt x="278" y="202"/>
                      <a:pt x="263" y="192"/>
                      <a:pt x="258" y="198"/>
                    </a:cubicBezTo>
                    <a:cubicBezTo>
                      <a:pt x="253" y="204"/>
                      <a:pt x="253" y="212"/>
                      <a:pt x="249" y="228"/>
                    </a:cubicBezTo>
                    <a:cubicBezTo>
                      <a:pt x="245" y="240"/>
                      <a:pt x="239" y="285"/>
                      <a:pt x="231" y="294"/>
                    </a:cubicBezTo>
                    <a:cubicBezTo>
                      <a:pt x="222" y="298"/>
                      <a:pt x="204" y="282"/>
                      <a:pt x="204" y="282"/>
                    </a:cubicBezTo>
                    <a:cubicBezTo>
                      <a:pt x="189" y="304"/>
                      <a:pt x="166" y="295"/>
                      <a:pt x="138" y="297"/>
                    </a:cubicBezTo>
                    <a:cubicBezTo>
                      <a:pt x="114" y="305"/>
                      <a:pt x="129" y="332"/>
                      <a:pt x="108" y="339"/>
                    </a:cubicBezTo>
                    <a:cubicBezTo>
                      <a:pt x="96" y="338"/>
                      <a:pt x="83" y="340"/>
                      <a:pt x="72" y="336"/>
                    </a:cubicBezTo>
                    <a:cubicBezTo>
                      <a:pt x="60" y="332"/>
                      <a:pt x="97" y="319"/>
                      <a:pt x="72" y="315"/>
                    </a:cubicBezTo>
                    <a:cubicBezTo>
                      <a:pt x="48" y="311"/>
                      <a:pt x="24" y="315"/>
                      <a:pt x="0" y="315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32" name="Freeform 124"/>
              <p:cNvSpPr>
                <a:spLocks/>
              </p:cNvSpPr>
              <p:nvPr/>
            </p:nvSpPr>
            <p:spPr bwMode="auto">
              <a:xfrm rot="20843398" flipH="1">
                <a:off x="1146" y="2309"/>
                <a:ext cx="64" cy="441"/>
              </a:xfrm>
              <a:custGeom>
                <a:avLst/>
                <a:gdLst>
                  <a:gd name="T0" fmla="*/ 30 w 126"/>
                  <a:gd name="T1" fmla="*/ 0 h 702"/>
                  <a:gd name="T2" fmla="*/ 27 w 126"/>
                  <a:gd name="T3" fmla="*/ 165 h 702"/>
                  <a:gd name="T4" fmla="*/ 15 w 126"/>
                  <a:gd name="T5" fmla="*/ 141 h 702"/>
                  <a:gd name="T6" fmla="*/ 9 w 126"/>
                  <a:gd name="T7" fmla="*/ 228 h 702"/>
                  <a:gd name="T8" fmla="*/ 0 w 126"/>
                  <a:gd name="T9" fmla="*/ 492 h 702"/>
                  <a:gd name="T10" fmla="*/ 6 w 126"/>
                  <a:gd name="T11" fmla="*/ 483 h 702"/>
                  <a:gd name="T12" fmla="*/ 12 w 126"/>
                  <a:gd name="T13" fmla="*/ 456 h 702"/>
                  <a:gd name="T14" fmla="*/ 120 w 126"/>
                  <a:gd name="T15" fmla="*/ 471 h 702"/>
                  <a:gd name="T16" fmla="*/ 123 w 126"/>
                  <a:gd name="T17" fmla="*/ 702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6" h="702">
                    <a:moveTo>
                      <a:pt x="30" y="0"/>
                    </a:moveTo>
                    <a:cubicBezTo>
                      <a:pt x="29" y="55"/>
                      <a:pt x="30" y="110"/>
                      <a:pt x="27" y="165"/>
                    </a:cubicBezTo>
                    <a:cubicBezTo>
                      <a:pt x="26" y="176"/>
                      <a:pt x="15" y="141"/>
                      <a:pt x="15" y="141"/>
                    </a:cubicBezTo>
                    <a:cubicBezTo>
                      <a:pt x="9" y="166"/>
                      <a:pt x="11" y="170"/>
                      <a:pt x="9" y="228"/>
                    </a:cubicBezTo>
                    <a:cubicBezTo>
                      <a:pt x="7" y="286"/>
                      <a:pt x="0" y="450"/>
                      <a:pt x="0" y="492"/>
                    </a:cubicBezTo>
                    <a:cubicBezTo>
                      <a:pt x="5" y="533"/>
                      <a:pt x="1" y="516"/>
                      <a:pt x="6" y="483"/>
                    </a:cubicBezTo>
                    <a:cubicBezTo>
                      <a:pt x="7" y="474"/>
                      <a:pt x="10" y="465"/>
                      <a:pt x="12" y="456"/>
                    </a:cubicBezTo>
                    <a:cubicBezTo>
                      <a:pt x="48" y="463"/>
                      <a:pt x="84" y="464"/>
                      <a:pt x="120" y="471"/>
                    </a:cubicBezTo>
                    <a:cubicBezTo>
                      <a:pt x="126" y="586"/>
                      <a:pt x="123" y="509"/>
                      <a:pt x="123" y="70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33" name="Freeform 125"/>
              <p:cNvSpPr>
                <a:spLocks/>
              </p:cNvSpPr>
              <p:nvPr/>
            </p:nvSpPr>
            <p:spPr bwMode="auto">
              <a:xfrm rot="20843398" flipH="1">
                <a:off x="1074" y="2785"/>
                <a:ext cx="185" cy="43"/>
              </a:xfrm>
              <a:custGeom>
                <a:avLst/>
                <a:gdLst>
                  <a:gd name="T0" fmla="*/ 363 w 363"/>
                  <a:gd name="T1" fmla="*/ 69 h 69"/>
                  <a:gd name="T2" fmla="*/ 324 w 363"/>
                  <a:gd name="T3" fmla="*/ 42 h 69"/>
                  <a:gd name="T4" fmla="*/ 243 w 363"/>
                  <a:gd name="T5" fmla="*/ 12 h 69"/>
                  <a:gd name="T6" fmla="*/ 189 w 363"/>
                  <a:gd name="T7" fmla="*/ 0 h 69"/>
                  <a:gd name="T8" fmla="*/ 162 w 363"/>
                  <a:gd name="T9" fmla="*/ 12 h 69"/>
                  <a:gd name="T10" fmla="*/ 0 w 363"/>
                  <a:gd name="T11" fmla="*/ 1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63" h="69">
                    <a:moveTo>
                      <a:pt x="363" y="69"/>
                    </a:moveTo>
                    <a:cubicBezTo>
                      <a:pt x="354" y="43"/>
                      <a:pt x="354" y="46"/>
                      <a:pt x="324" y="42"/>
                    </a:cubicBezTo>
                    <a:cubicBezTo>
                      <a:pt x="304" y="12"/>
                      <a:pt x="280" y="14"/>
                      <a:pt x="243" y="12"/>
                    </a:cubicBezTo>
                    <a:cubicBezTo>
                      <a:pt x="224" y="7"/>
                      <a:pt x="205" y="11"/>
                      <a:pt x="189" y="0"/>
                    </a:cubicBezTo>
                    <a:cubicBezTo>
                      <a:pt x="179" y="2"/>
                      <a:pt x="172" y="11"/>
                      <a:pt x="162" y="12"/>
                    </a:cubicBezTo>
                    <a:cubicBezTo>
                      <a:pt x="108" y="15"/>
                      <a:pt x="54" y="12"/>
                      <a:pt x="0" y="1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34" name="Freeform 126"/>
              <p:cNvSpPr>
                <a:spLocks/>
              </p:cNvSpPr>
              <p:nvPr/>
            </p:nvSpPr>
            <p:spPr bwMode="auto">
              <a:xfrm rot="20843398" flipH="1">
                <a:off x="1557" y="2318"/>
                <a:ext cx="63" cy="231"/>
              </a:xfrm>
              <a:custGeom>
                <a:avLst/>
                <a:gdLst>
                  <a:gd name="T0" fmla="*/ 120 w 122"/>
                  <a:gd name="T1" fmla="*/ 0 h 366"/>
                  <a:gd name="T2" fmla="*/ 117 w 122"/>
                  <a:gd name="T3" fmla="*/ 75 h 366"/>
                  <a:gd name="T4" fmla="*/ 102 w 122"/>
                  <a:gd name="T5" fmla="*/ 87 h 366"/>
                  <a:gd name="T6" fmla="*/ 99 w 122"/>
                  <a:gd name="T7" fmla="*/ 126 h 366"/>
                  <a:gd name="T8" fmla="*/ 96 w 122"/>
                  <a:gd name="T9" fmla="*/ 144 h 366"/>
                  <a:gd name="T10" fmla="*/ 78 w 122"/>
                  <a:gd name="T11" fmla="*/ 150 h 366"/>
                  <a:gd name="T12" fmla="*/ 72 w 122"/>
                  <a:gd name="T13" fmla="*/ 198 h 366"/>
                  <a:gd name="T14" fmla="*/ 45 w 122"/>
                  <a:gd name="T15" fmla="*/ 228 h 366"/>
                  <a:gd name="T16" fmla="*/ 39 w 122"/>
                  <a:gd name="T17" fmla="*/ 270 h 366"/>
                  <a:gd name="T18" fmla="*/ 21 w 122"/>
                  <a:gd name="T19" fmla="*/ 279 h 366"/>
                  <a:gd name="T20" fmla="*/ 9 w 122"/>
                  <a:gd name="T21" fmla="*/ 330 h 366"/>
                  <a:gd name="T22" fmla="*/ 0 w 122"/>
                  <a:gd name="T23" fmla="*/ 366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2" h="366">
                    <a:moveTo>
                      <a:pt x="120" y="0"/>
                    </a:moveTo>
                    <a:cubicBezTo>
                      <a:pt x="119" y="25"/>
                      <a:pt x="122" y="50"/>
                      <a:pt x="117" y="75"/>
                    </a:cubicBezTo>
                    <a:cubicBezTo>
                      <a:pt x="116" y="81"/>
                      <a:pt x="104" y="81"/>
                      <a:pt x="102" y="87"/>
                    </a:cubicBezTo>
                    <a:cubicBezTo>
                      <a:pt x="101" y="100"/>
                      <a:pt x="100" y="113"/>
                      <a:pt x="99" y="126"/>
                    </a:cubicBezTo>
                    <a:cubicBezTo>
                      <a:pt x="98" y="132"/>
                      <a:pt x="100" y="139"/>
                      <a:pt x="96" y="144"/>
                    </a:cubicBezTo>
                    <a:cubicBezTo>
                      <a:pt x="92" y="149"/>
                      <a:pt x="78" y="150"/>
                      <a:pt x="78" y="150"/>
                    </a:cubicBezTo>
                    <a:cubicBezTo>
                      <a:pt x="68" y="179"/>
                      <a:pt x="86" y="124"/>
                      <a:pt x="72" y="198"/>
                    </a:cubicBezTo>
                    <a:cubicBezTo>
                      <a:pt x="70" y="211"/>
                      <a:pt x="45" y="228"/>
                      <a:pt x="45" y="228"/>
                    </a:cubicBezTo>
                    <a:cubicBezTo>
                      <a:pt x="41" y="241"/>
                      <a:pt x="43" y="257"/>
                      <a:pt x="39" y="270"/>
                    </a:cubicBezTo>
                    <a:cubicBezTo>
                      <a:pt x="37" y="276"/>
                      <a:pt x="27" y="275"/>
                      <a:pt x="21" y="279"/>
                    </a:cubicBezTo>
                    <a:cubicBezTo>
                      <a:pt x="15" y="296"/>
                      <a:pt x="32" y="322"/>
                      <a:pt x="9" y="330"/>
                    </a:cubicBezTo>
                    <a:cubicBezTo>
                      <a:pt x="4" y="346"/>
                      <a:pt x="0" y="347"/>
                      <a:pt x="0" y="366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35" name="Freeform 127"/>
              <p:cNvSpPr>
                <a:spLocks/>
              </p:cNvSpPr>
              <p:nvPr/>
            </p:nvSpPr>
            <p:spPr bwMode="auto">
              <a:xfrm rot="20843398" flipH="1">
                <a:off x="1103" y="1786"/>
                <a:ext cx="9" cy="541"/>
              </a:xfrm>
              <a:custGeom>
                <a:avLst/>
                <a:gdLst>
                  <a:gd name="T0" fmla="*/ 3 w 18"/>
                  <a:gd name="T1" fmla="*/ 10 h 862"/>
                  <a:gd name="T2" fmla="*/ 12 w 18"/>
                  <a:gd name="T3" fmla="*/ 394 h 862"/>
                  <a:gd name="T4" fmla="*/ 6 w 18"/>
                  <a:gd name="T5" fmla="*/ 571 h 862"/>
                  <a:gd name="T6" fmla="*/ 3 w 18"/>
                  <a:gd name="T7" fmla="*/ 700 h 862"/>
                  <a:gd name="T8" fmla="*/ 0 w 18"/>
                  <a:gd name="T9" fmla="*/ 862 h 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" h="862">
                    <a:moveTo>
                      <a:pt x="3" y="10"/>
                    </a:moveTo>
                    <a:cubicBezTo>
                      <a:pt x="14" y="390"/>
                      <a:pt x="18" y="0"/>
                      <a:pt x="12" y="394"/>
                    </a:cubicBezTo>
                    <a:cubicBezTo>
                      <a:pt x="14" y="494"/>
                      <a:pt x="7" y="520"/>
                      <a:pt x="6" y="571"/>
                    </a:cubicBezTo>
                    <a:cubicBezTo>
                      <a:pt x="5" y="622"/>
                      <a:pt x="4" y="652"/>
                      <a:pt x="3" y="700"/>
                    </a:cubicBezTo>
                    <a:cubicBezTo>
                      <a:pt x="0" y="852"/>
                      <a:pt x="0" y="798"/>
                      <a:pt x="0" y="86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36" name="Freeform 128"/>
              <p:cNvSpPr>
                <a:spLocks/>
              </p:cNvSpPr>
              <p:nvPr/>
            </p:nvSpPr>
            <p:spPr bwMode="auto">
              <a:xfrm rot="20843398" flipH="1">
                <a:off x="1082" y="1793"/>
                <a:ext cx="33" cy="804"/>
              </a:xfrm>
              <a:custGeom>
                <a:avLst/>
                <a:gdLst>
                  <a:gd name="T0" fmla="*/ 1 w 64"/>
                  <a:gd name="T1" fmla="*/ 0 h 1281"/>
                  <a:gd name="T2" fmla="*/ 4 w 64"/>
                  <a:gd name="T3" fmla="*/ 30 h 1281"/>
                  <a:gd name="T4" fmla="*/ 16 w 64"/>
                  <a:gd name="T5" fmla="*/ 33 h 1281"/>
                  <a:gd name="T6" fmla="*/ 13 w 64"/>
                  <a:gd name="T7" fmla="*/ 102 h 1281"/>
                  <a:gd name="T8" fmla="*/ 19 w 64"/>
                  <a:gd name="T9" fmla="*/ 138 h 1281"/>
                  <a:gd name="T10" fmla="*/ 31 w 64"/>
                  <a:gd name="T11" fmla="*/ 141 h 1281"/>
                  <a:gd name="T12" fmla="*/ 25 w 64"/>
                  <a:gd name="T13" fmla="*/ 723 h 1281"/>
                  <a:gd name="T14" fmla="*/ 28 w 64"/>
                  <a:gd name="T15" fmla="*/ 1125 h 1281"/>
                  <a:gd name="T16" fmla="*/ 55 w 64"/>
                  <a:gd name="T17" fmla="*/ 1128 h 1281"/>
                  <a:gd name="T18" fmla="*/ 55 w 64"/>
                  <a:gd name="T19" fmla="*/ 1281 h 1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4" h="1281">
                    <a:moveTo>
                      <a:pt x="1" y="0"/>
                    </a:moveTo>
                    <a:cubicBezTo>
                      <a:pt x="2" y="10"/>
                      <a:pt x="0" y="21"/>
                      <a:pt x="4" y="30"/>
                    </a:cubicBezTo>
                    <a:cubicBezTo>
                      <a:pt x="6" y="34"/>
                      <a:pt x="15" y="29"/>
                      <a:pt x="16" y="33"/>
                    </a:cubicBezTo>
                    <a:cubicBezTo>
                      <a:pt x="19" y="56"/>
                      <a:pt x="14" y="79"/>
                      <a:pt x="13" y="102"/>
                    </a:cubicBezTo>
                    <a:cubicBezTo>
                      <a:pt x="15" y="114"/>
                      <a:pt x="14" y="127"/>
                      <a:pt x="19" y="138"/>
                    </a:cubicBezTo>
                    <a:cubicBezTo>
                      <a:pt x="21" y="142"/>
                      <a:pt x="31" y="137"/>
                      <a:pt x="31" y="141"/>
                    </a:cubicBezTo>
                    <a:cubicBezTo>
                      <a:pt x="37" y="481"/>
                      <a:pt x="35" y="511"/>
                      <a:pt x="25" y="723"/>
                    </a:cubicBezTo>
                    <a:cubicBezTo>
                      <a:pt x="26" y="857"/>
                      <a:pt x="18" y="991"/>
                      <a:pt x="28" y="1125"/>
                    </a:cubicBezTo>
                    <a:cubicBezTo>
                      <a:pt x="29" y="1134"/>
                      <a:pt x="53" y="1119"/>
                      <a:pt x="55" y="1128"/>
                    </a:cubicBezTo>
                    <a:cubicBezTo>
                      <a:pt x="64" y="1178"/>
                      <a:pt x="55" y="1230"/>
                      <a:pt x="55" y="1281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37" name="Freeform 129"/>
              <p:cNvSpPr>
                <a:spLocks/>
              </p:cNvSpPr>
              <p:nvPr/>
            </p:nvSpPr>
            <p:spPr bwMode="auto">
              <a:xfrm rot="20843398" flipH="1">
                <a:off x="1354" y="1541"/>
                <a:ext cx="178" cy="113"/>
              </a:xfrm>
              <a:custGeom>
                <a:avLst/>
                <a:gdLst>
                  <a:gd name="T0" fmla="*/ 349 w 349"/>
                  <a:gd name="T1" fmla="*/ 55 h 180"/>
                  <a:gd name="T2" fmla="*/ 310 w 349"/>
                  <a:gd name="T3" fmla="*/ 64 h 180"/>
                  <a:gd name="T4" fmla="*/ 292 w 349"/>
                  <a:gd name="T5" fmla="*/ 70 h 180"/>
                  <a:gd name="T6" fmla="*/ 256 w 349"/>
                  <a:gd name="T7" fmla="*/ 94 h 180"/>
                  <a:gd name="T8" fmla="*/ 223 w 349"/>
                  <a:gd name="T9" fmla="*/ 145 h 180"/>
                  <a:gd name="T10" fmla="*/ 205 w 349"/>
                  <a:gd name="T11" fmla="*/ 151 h 180"/>
                  <a:gd name="T12" fmla="*/ 217 w 349"/>
                  <a:gd name="T13" fmla="*/ 73 h 180"/>
                  <a:gd name="T14" fmla="*/ 205 w 349"/>
                  <a:gd name="T15" fmla="*/ 64 h 180"/>
                  <a:gd name="T16" fmla="*/ 79 w 349"/>
                  <a:gd name="T17" fmla="*/ 151 h 180"/>
                  <a:gd name="T18" fmla="*/ 52 w 349"/>
                  <a:gd name="T19" fmla="*/ 166 h 180"/>
                  <a:gd name="T20" fmla="*/ 7 w 349"/>
                  <a:gd name="T21" fmla="*/ 160 h 180"/>
                  <a:gd name="T22" fmla="*/ 22 w 349"/>
                  <a:gd name="T23" fmla="*/ 88 h 180"/>
                  <a:gd name="T24" fmla="*/ 55 w 349"/>
                  <a:gd name="T25" fmla="*/ 67 h 180"/>
                  <a:gd name="T26" fmla="*/ 100 w 349"/>
                  <a:gd name="T27" fmla="*/ 13 h 180"/>
                  <a:gd name="T28" fmla="*/ 121 w 349"/>
                  <a:gd name="T29" fmla="*/ 10 h 180"/>
                  <a:gd name="T30" fmla="*/ 166 w 349"/>
                  <a:gd name="T31" fmla="*/ 10 h 180"/>
                  <a:gd name="T32" fmla="*/ 202 w 349"/>
                  <a:gd name="T33" fmla="*/ 28 h 180"/>
                  <a:gd name="T34" fmla="*/ 286 w 349"/>
                  <a:gd name="T35" fmla="*/ 31 h 180"/>
                  <a:gd name="T36" fmla="*/ 349 w 349"/>
                  <a:gd name="T37" fmla="*/ 55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9" h="180">
                    <a:moveTo>
                      <a:pt x="349" y="55"/>
                    </a:moveTo>
                    <a:cubicBezTo>
                      <a:pt x="322" y="59"/>
                      <a:pt x="335" y="56"/>
                      <a:pt x="310" y="64"/>
                    </a:cubicBezTo>
                    <a:cubicBezTo>
                      <a:pt x="304" y="66"/>
                      <a:pt x="292" y="70"/>
                      <a:pt x="292" y="70"/>
                    </a:cubicBezTo>
                    <a:cubicBezTo>
                      <a:pt x="281" y="81"/>
                      <a:pt x="270" y="89"/>
                      <a:pt x="256" y="94"/>
                    </a:cubicBezTo>
                    <a:cubicBezTo>
                      <a:pt x="245" y="106"/>
                      <a:pt x="231" y="136"/>
                      <a:pt x="223" y="145"/>
                    </a:cubicBezTo>
                    <a:cubicBezTo>
                      <a:pt x="221" y="151"/>
                      <a:pt x="205" y="151"/>
                      <a:pt x="205" y="151"/>
                    </a:cubicBezTo>
                    <a:cubicBezTo>
                      <a:pt x="207" y="113"/>
                      <a:pt x="200" y="98"/>
                      <a:pt x="217" y="73"/>
                    </a:cubicBezTo>
                    <a:cubicBezTo>
                      <a:pt x="220" y="63"/>
                      <a:pt x="226" y="52"/>
                      <a:pt x="205" y="64"/>
                    </a:cubicBezTo>
                    <a:cubicBezTo>
                      <a:pt x="182" y="77"/>
                      <a:pt x="105" y="134"/>
                      <a:pt x="79" y="151"/>
                    </a:cubicBezTo>
                    <a:cubicBezTo>
                      <a:pt x="58" y="165"/>
                      <a:pt x="68" y="161"/>
                      <a:pt x="52" y="166"/>
                    </a:cubicBezTo>
                    <a:cubicBezTo>
                      <a:pt x="40" y="165"/>
                      <a:pt x="0" y="180"/>
                      <a:pt x="7" y="160"/>
                    </a:cubicBezTo>
                    <a:cubicBezTo>
                      <a:pt x="6" y="147"/>
                      <a:pt x="14" y="103"/>
                      <a:pt x="22" y="88"/>
                    </a:cubicBezTo>
                    <a:cubicBezTo>
                      <a:pt x="30" y="73"/>
                      <a:pt x="42" y="79"/>
                      <a:pt x="55" y="67"/>
                    </a:cubicBezTo>
                    <a:cubicBezTo>
                      <a:pt x="63" y="55"/>
                      <a:pt x="89" y="23"/>
                      <a:pt x="100" y="13"/>
                    </a:cubicBezTo>
                    <a:cubicBezTo>
                      <a:pt x="102" y="6"/>
                      <a:pt x="114" y="11"/>
                      <a:pt x="121" y="10"/>
                    </a:cubicBezTo>
                    <a:cubicBezTo>
                      <a:pt x="136" y="0"/>
                      <a:pt x="150" y="5"/>
                      <a:pt x="166" y="10"/>
                    </a:cubicBezTo>
                    <a:cubicBezTo>
                      <a:pt x="187" y="13"/>
                      <a:pt x="172" y="21"/>
                      <a:pt x="202" y="28"/>
                    </a:cubicBezTo>
                    <a:cubicBezTo>
                      <a:pt x="222" y="32"/>
                      <a:pt x="262" y="27"/>
                      <a:pt x="286" y="31"/>
                    </a:cubicBezTo>
                    <a:cubicBezTo>
                      <a:pt x="310" y="35"/>
                      <a:pt x="336" y="50"/>
                      <a:pt x="349" y="55"/>
                    </a:cubicBezTo>
                    <a:close/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38" name="Freeform 130"/>
              <p:cNvSpPr>
                <a:spLocks/>
              </p:cNvSpPr>
              <p:nvPr/>
            </p:nvSpPr>
            <p:spPr bwMode="auto">
              <a:xfrm rot="20843398" flipH="1">
                <a:off x="1425" y="1546"/>
                <a:ext cx="72" cy="69"/>
              </a:xfrm>
              <a:custGeom>
                <a:avLst/>
                <a:gdLst>
                  <a:gd name="T0" fmla="*/ 141 w 141"/>
                  <a:gd name="T1" fmla="*/ 23 h 109"/>
                  <a:gd name="T2" fmla="*/ 102 w 141"/>
                  <a:gd name="T3" fmla="*/ 44 h 109"/>
                  <a:gd name="T4" fmla="*/ 84 w 141"/>
                  <a:gd name="T5" fmla="*/ 50 h 109"/>
                  <a:gd name="T6" fmla="*/ 36 w 141"/>
                  <a:gd name="T7" fmla="*/ 83 h 109"/>
                  <a:gd name="T8" fmla="*/ 24 w 141"/>
                  <a:gd name="T9" fmla="*/ 101 h 109"/>
                  <a:gd name="T10" fmla="*/ 54 w 141"/>
                  <a:gd name="T11" fmla="*/ 59 h 109"/>
                  <a:gd name="T12" fmla="*/ 30 w 141"/>
                  <a:gd name="T13" fmla="*/ 38 h 109"/>
                  <a:gd name="T14" fmla="*/ 69 w 141"/>
                  <a:gd name="T15" fmla="*/ 23 h 109"/>
                  <a:gd name="T16" fmla="*/ 62 w 141"/>
                  <a:gd name="T17" fmla="*/ 5 h 109"/>
                  <a:gd name="T18" fmla="*/ 66 w 141"/>
                  <a:gd name="T19" fmla="*/ 11 h 109"/>
                  <a:gd name="T20" fmla="*/ 65 w 141"/>
                  <a:gd name="T21" fmla="*/ 2 h 109"/>
                  <a:gd name="T22" fmla="*/ 86 w 141"/>
                  <a:gd name="T23" fmla="*/ 1 h 109"/>
                  <a:gd name="T24" fmla="*/ 90 w 141"/>
                  <a:gd name="T25" fmla="*/ 11 h 109"/>
                  <a:gd name="T26" fmla="*/ 117 w 141"/>
                  <a:gd name="T27" fmla="*/ 14 h 109"/>
                  <a:gd name="T28" fmla="*/ 141 w 141"/>
                  <a:gd name="T29" fmla="*/ 23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1" h="109">
                    <a:moveTo>
                      <a:pt x="141" y="23"/>
                    </a:moveTo>
                    <a:cubicBezTo>
                      <a:pt x="117" y="31"/>
                      <a:pt x="126" y="36"/>
                      <a:pt x="102" y="44"/>
                    </a:cubicBezTo>
                    <a:cubicBezTo>
                      <a:pt x="96" y="46"/>
                      <a:pt x="84" y="50"/>
                      <a:pt x="84" y="50"/>
                    </a:cubicBezTo>
                    <a:cubicBezTo>
                      <a:pt x="73" y="82"/>
                      <a:pt x="66" y="73"/>
                      <a:pt x="36" y="83"/>
                    </a:cubicBezTo>
                    <a:cubicBezTo>
                      <a:pt x="31" y="98"/>
                      <a:pt x="0" y="109"/>
                      <a:pt x="24" y="101"/>
                    </a:cubicBezTo>
                    <a:cubicBezTo>
                      <a:pt x="34" y="86"/>
                      <a:pt x="38" y="70"/>
                      <a:pt x="54" y="59"/>
                    </a:cubicBezTo>
                    <a:cubicBezTo>
                      <a:pt x="33" y="45"/>
                      <a:pt x="40" y="53"/>
                      <a:pt x="30" y="38"/>
                    </a:cubicBezTo>
                    <a:cubicBezTo>
                      <a:pt x="42" y="30"/>
                      <a:pt x="55" y="28"/>
                      <a:pt x="69" y="23"/>
                    </a:cubicBezTo>
                    <a:cubicBezTo>
                      <a:pt x="71" y="20"/>
                      <a:pt x="63" y="8"/>
                      <a:pt x="62" y="5"/>
                    </a:cubicBezTo>
                    <a:cubicBezTo>
                      <a:pt x="61" y="2"/>
                      <a:pt x="63" y="11"/>
                      <a:pt x="66" y="11"/>
                    </a:cubicBezTo>
                    <a:cubicBezTo>
                      <a:pt x="70" y="12"/>
                      <a:pt x="57" y="2"/>
                      <a:pt x="65" y="2"/>
                    </a:cubicBezTo>
                    <a:cubicBezTo>
                      <a:pt x="68" y="0"/>
                      <a:pt x="82" y="0"/>
                      <a:pt x="86" y="1"/>
                    </a:cubicBezTo>
                    <a:cubicBezTo>
                      <a:pt x="90" y="2"/>
                      <a:pt x="85" y="9"/>
                      <a:pt x="90" y="11"/>
                    </a:cubicBezTo>
                    <a:cubicBezTo>
                      <a:pt x="95" y="13"/>
                      <a:pt x="109" y="12"/>
                      <a:pt x="117" y="14"/>
                    </a:cubicBezTo>
                    <a:cubicBezTo>
                      <a:pt x="131" y="19"/>
                      <a:pt x="123" y="16"/>
                      <a:pt x="141" y="23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39" name="Freeform 131"/>
              <p:cNvSpPr>
                <a:spLocks/>
              </p:cNvSpPr>
              <p:nvPr/>
            </p:nvSpPr>
            <p:spPr bwMode="auto">
              <a:xfrm rot="20843398" flipH="1">
                <a:off x="1379" y="1579"/>
                <a:ext cx="39" cy="48"/>
              </a:xfrm>
              <a:custGeom>
                <a:avLst/>
                <a:gdLst>
                  <a:gd name="T0" fmla="*/ 74 w 77"/>
                  <a:gd name="T1" fmla="*/ 20 h 76"/>
                  <a:gd name="T2" fmla="*/ 48 w 77"/>
                  <a:gd name="T3" fmla="*/ 32 h 76"/>
                  <a:gd name="T4" fmla="*/ 5 w 77"/>
                  <a:gd name="T5" fmla="*/ 69 h 76"/>
                  <a:gd name="T6" fmla="*/ 9 w 77"/>
                  <a:gd name="T7" fmla="*/ 60 h 76"/>
                  <a:gd name="T8" fmla="*/ 24 w 77"/>
                  <a:gd name="T9" fmla="*/ 47 h 76"/>
                  <a:gd name="T10" fmla="*/ 36 w 77"/>
                  <a:gd name="T11" fmla="*/ 39 h 76"/>
                  <a:gd name="T12" fmla="*/ 48 w 77"/>
                  <a:gd name="T13" fmla="*/ 30 h 76"/>
                  <a:gd name="T14" fmla="*/ 39 w 77"/>
                  <a:gd name="T15" fmla="*/ 27 h 76"/>
                  <a:gd name="T16" fmla="*/ 17 w 77"/>
                  <a:gd name="T17" fmla="*/ 45 h 76"/>
                  <a:gd name="T18" fmla="*/ 6 w 77"/>
                  <a:gd name="T19" fmla="*/ 30 h 76"/>
                  <a:gd name="T20" fmla="*/ 18 w 77"/>
                  <a:gd name="T21" fmla="*/ 23 h 76"/>
                  <a:gd name="T22" fmla="*/ 39 w 77"/>
                  <a:gd name="T23" fmla="*/ 3 h 76"/>
                  <a:gd name="T24" fmla="*/ 68 w 77"/>
                  <a:gd name="T25" fmla="*/ 8 h 76"/>
                  <a:gd name="T26" fmla="*/ 74 w 77"/>
                  <a:gd name="T27" fmla="*/ 2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7" h="76">
                    <a:moveTo>
                      <a:pt x="74" y="20"/>
                    </a:moveTo>
                    <a:cubicBezTo>
                      <a:pt x="77" y="26"/>
                      <a:pt x="56" y="26"/>
                      <a:pt x="48" y="32"/>
                    </a:cubicBezTo>
                    <a:cubicBezTo>
                      <a:pt x="37" y="40"/>
                      <a:pt x="11" y="64"/>
                      <a:pt x="5" y="69"/>
                    </a:cubicBezTo>
                    <a:cubicBezTo>
                      <a:pt x="1" y="76"/>
                      <a:pt x="16" y="64"/>
                      <a:pt x="9" y="60"/>
                    </a:cubicBezTo>
                    <a:cubicBezTo>
                      <a:pt x="0" y="47"/>
                      <a:pt x="15" y="47"/>
                      <a:pt x="24" y="47"/>
                    </a:cubicBezTo>
                    <a:cubicBezTo>
                      <a:pt x="28" y="44"/>
                      <a:pt x="32" y="42"/>
                      <a:pt x="36" y="39"/>
                    </a:cubicBezTo>
                    <a:cubicBezTo>
                      <a:pt x="40" y="36"/>
                      <a:pt x="47" y="32"/>
                      <a:pt x="48" y="30"/>
                    </a:cubicBezTo>
                    <a:cubicBezTo>
                      <a:pt x="54" y="24"/>
                      <a:pt x="46" y="31"/>
                      <a:pt x="39" y="27"/>
                    </a:cubicBezTo>
                    <a:cubicBezTo>
                      <a:pt x="33" y="38"/>
                      <a:pt x="30" y="44"/>
                      <a:pt x="17" y="45"/>
                    </a:cubicBezTo>
                    <a:cubicBezTo>
                      <a:pt x="2" y="49"/>
                      <a:pt x="10" y="41"/>
                      <a:pt x="6" y="30"/>
                    </a:cubicBezTo>
                    <a:cubicBezTo>
                      <a:pt x="9" y="24"/>
                      <a:pt x="11" y="24"/>
                      <a:pt x="18" y="23"/>
                    </a:cubicBezTo>
                    <a:cubicBezTo>
                      <a:pt x="19" y="20"/>
                      <a:pt x="35" y="5"/>
                      <a:pt x="39" y="3"/>
                    </a:cubicBezTo>
                    <a:cubicBezTo>
                      <a:pt x="47" y="0"/>
                      <a:pt x="62" y="5"/>
                      <a:pt x="68" y="8"/>
                    </a:cubicBezTo>
                    <a:cubicBezTo>
                      <a:pt x="74" y="11"/>
                      <a:pt x="73" y="18"/>
                      <a:pt x="74" y="20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40" name="Freeform 132"/>
              <p:cNvSpPr>
                <a:spLocks/>
              </p:cNvSpPr>
              <p:nvPr/>
            </p:nvSpPr>
            <p:spPr bwMode="auto">
              <a:xfrm rot="20843398" flipH="1">
                <a:off x="1464" y="1554"/>
                <a:ext cx="45" cy="59"/>
              </a:xfrm>
              <a:custGeom>
                <a:avLst/>
                <a:gdLst>
                  <a:gd name="T0" fmla="*/ 56 w 89"/>
                  <a:gd name="T1" fmla="*/ 1 h 94"/>
                  <a:gd name="T2" fmla="*/ 48 w 89"/>
                  <a:gd name="T3" fmla="*/ 16 h 94"/>
                  <a:gd name="T4" fmla="*/ 50 w 89"/>
                  <a:gd name="T5" fmla="*/ 24 h 94"/>
                  <a:gd name="T6" fmla="*/ 54 w 89"/>
                  <a:gd name="T7" fmla="*/ 37 h 94"/>
                  <a:gd name="T8" fmla="*/ 51 w 89"/>
                  <a:gd name="T9" fmla="*/ 42 h 94"/>
                  <a:gd name="T10" fmla="*/ 56 w 89"/>
                  <a:gd name="T11" fmla="*/ 43 h 94"/>
                  <a:gd name="T12" fmla="*/ 51 w 89"/>
                  <a:gd name="T13" fmla="*/ 52 h 94"/>
                  <a:gd name="T14" fmla="*/ 27 w 89"/>
                  <a:gd name="T15" fmla="*/ 76 h 94"/>
                  <a:gd name="T16" fmla="*/ 51 w 89"/>
                  <a:gd name="T17" fmla="*/ 75 h 94"/>
                  <a:gd name="T18" fmla="*/ 71 w 89"/>
                  <a:gd name="T19" fmla="*/ 51 h 94"/>
                  <a:gd name="T20" fmla="*/ 83 w 89"/>
                  <a:gd name="T21" fmla="*/ 42 h 94"/>
                  <a:gd name="T22" fmla="*/ 87 w 89"/>
                  <a:gd name="T23" fmla="*/ 40 h 94"/>
                  <a:gd name="T24" fmla="*/ 83 w 89"/>
                  <a:gd name="T25" fmla="*/ 37 h 94"/>
                  <a:gd name="T26" fmla="*/ 89 w 89"/>
                  <a:gd name="T27" fmla="*/ 16 h 94"/>
                  <a:gd name="T28" fmla="*/ 72 w 89"/>
                  <a:gd name="T29" fmla="*/ 10 h 94"/>
                  <a:gd name="T30" fmla="*/ 59 w 89"/>
                  <a:gd name="T31" fmla="*/ 0 h 94"/>
                  <a:gd name="T32" fmla="*/ 45 w 89"/>
                  <a:gd name="T33" fmla="*/ 6 h 94"/>
                  <a:gd name="T34" fmla="*/ 30 w 89"/>
                  <a:gd name="T35" fmla="*/ 33 h 94"/>
                  <a:gd name="T36" fmla="*/ 18 w 89"/>
                  <a:gd name="T37" fmla="*/ 46 h 94"/>
                  <a:gd name="T38" fmla="*/ 6 w 89"/>
                  <a:gd name="T39" fmla="*/ 61 h 94"/>
                  <a:gd name="T40" fmla="*/ 0 w 89"/>
                  <a:gd name="T41" fmla="*/ 79 h 94"/>
                  <a:gd name="T42" fmla="*/ 29 w 89"/>
                  <a:gd name="T43" fmla="*/ 61 h 94"/>
                  <a:gd name="T44" fmla="*/ 36 w 89"/>
                  <a:gd name="T45" fmla="*/ 42 h 94"/>
                  <a:gd name="T46" fmla="*/ 41 w 89"/>
                  <a:gd name="T47" fmla="*/ 27 h 94"/>
                  <a:gd name="T48" fmla="*/ 42 w 89"/>
                  <a:gd name="T49" fmla="*/ 22 h 94"/>
                  <a:gd name="T50" fmla="*/ 33 w 89"/>
                  <a:gd name="T51" fmla="*/ 4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89" h="94">
                    <a:moveTo>
                      <a:pt x="56" y="1"/>
                    </a:moveTo>
                    <a:cubicBezTo>
                      <a:pt x="54" y="7"/>
                      <a:pt x="52" y="11"/>
                      <a:pt x="48" y="16"/>
                    </a:cubicBezTo>
                    <a:cubicBezTo>
                      <a:pt x="47" y="23"/>
                      <a:pt x="41" y="26"/>
                      <a:pt x="50" y="24"/>
                    </a:cubicBezTo>
                    <a:cubicBezTo>
                      <a:pt x="49" y="29"/>
                      <a:pt x="44" y="42"/>
                      <a:pt x="54" y="37"/>
                    </a:cubicBezTo>
                    <a:cubicBezTo>
                      <a:pt x="53" y="39"/>
                      <a:pt x="50" y="40"/>
                      <a:pt x="51" y="42"/>
                    </a:cubicBezTo>
                    <a:cubicBezTo>
                      <a:pt x="52" y="44"/>
                      <a:pt x="55" y="41"/>
                      <a:pt x="56" y="43"/>
                    </a:cubicBezTo>
                    <a:cubicBezTo>
                      <a:pt x="57" y="45"/>
                      <a:pt x="52" y="51"/>
                      <a:pt x="51" y="52"/>
                    </a:cubicBezTo>
                    <a:cubicBezTo>
                      <a:pt x="49" y="62"/>
                      <a:pt x="36" y="71"/>
                      <a:pt x="27" y="76"/>
                    </a:cubicBezTo>
                    <a:cubicBezTo>
                      <a:pt x="34" y="79"/>
                      <a:pt x="51" y="75"/>
                      <a:pt x="51" y="75"/>
                    </a:cubicBezTo>
                    <a:cubicBezTo>
                      <a:pt x="54" y="67"/>
                      <a:pt x="62" y="52"/>
                      <a:pt x="71" y="51"/>
                    </a:cubicBezTo>
                    <a:cubicBezTo>
                      <a:pt x="76" y="47"/>
                      <a:pt x="76" y="43"/>
                      <a:pt x="83" y="42"/>
                    </a:cubicBezTo>
                    <a:cubicBezTo>
                      <a:pt x="84" y="41"/>
                      <a:pt x="87" y="41"/>
                      <a:pt x="87" y="40"/>
                    </a:cubicBezTo>
                    <a:cubicBezTo>
                      <a:pt x="87" y="38"/>
                      <a:pt x="83" y="39"/>
                      <a:pt x="83" y="37"/>
                    </a:cubicBezTo>
                    <a:cubicBezTo>
                      <a:pt x="81" y="30"/>
                      <a:pt x="86" y="22"/>
                      <a:pt x="89" y="16"/>
                    </a:cubicBezTo>
                    <a:cubicBezTo>
                      <a:pt x="84" y="9"/>
                      <a:pt x="81" y="9"/>
                      <a:pt x="72" y="10"/>
                    </a:cubicBezTo>
                    <a:cubicBezTo>
                      <a:pt x="66" y="7"/>
                      <a:pt x="64" y="4"/>
                      <a:pt x="59" y="0"/>
                    </a:cubicBezTo>
                    <a:cubicBezTo>
                      <a:pt x="53" y="1"/>
                      <a:pt x="50" y="4"/>
                      <a:pt x="45" y="6"/>
                    </a:cubicBezTo>
                    <a:cubicBezTo>
                      <a:pt x="39" y="14"/>
                      <a:pt x="35" y="24"/>
                      <a:pt x="30" y="33"/>
                    </a:cubicBezTo>
                    <a:cubicBezTo>
                      <a:pt x="28" y="42"/>
                      <a:pt x="27" y="44"/>
                      <a:pt x="18" y="46"/>
                    </a:cubicBezTo>
                    <a:cubicBezTo>
                      <a:pt x="12" y="49"/>
                      <a:pt x="10" y="56"/>
                      <a:pt x="6" y="61"/>
                    </a:cubicBezTo>
                    <a:cubicBezTo>
                      <a:pt x="5" y="69"/>
                      <a:pt x="5" y="73"/>
                      <a:pt x="0" y="79"/>
                    </a:cubicBezTo>
                    <a:cubicBezTo>
                      <a:pt x="24" y="94"/>
                      <a:pt x="2" y="66"/>
                      <a:pt x="29" y="61"/>
                    </a:cubicBezTo>
                    <a:cubicBezTo>
                      <a:pt x="30" y="53"/>
                      <a:pt x="29" y="47"/>
                      <a:pt x="36" y="42"/>
                    </a:cubicBezTo>
                    <a:cubicBezTo>
                      <a:pt x="38" y="37"/>
                      <a:pt x="39" y="32"/>
                      <a:pt x="41" y="27"/>
                    </a:cubicBezTo>
                    <a:cubicBezTo>
                      <a:pt x="41" y="25"/>
                      <a:pt x="42" y="22"/>
                      <a:pt x="42" y="22"/>
                    </a:cubicBezTo>
                    <a:lnTo>
                      <a:pt x="33" y="40"/>
                    </a:lnTo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41" name="Freeform 133"/>
              <p:cNvSpPr>
                <a:spLocks/>
              </p:cNvSpPr>
              <p:nvPr/>
            </p:nvSpPr>
            <p:spPr bwMode="auto">
              <a:xfrm flipH="1">
                <a:off x="1040" y="1628"/>
                <a:ext cx="600" cy="821"/>
              </a:xfrm>
              <a:custGeom>
                <a:avLst/>
                <a:gdLst>
                  <a:gd name="T0" fmla="*/ 742 w 993"/>
                  <a:gd name="T1" fmla="*/ 1159 h 1259"/>
                  <a:gd name="T2" fmla="*/ 672 w 993"/>
                  <a:gd name="T3" fmla="*/ 1110 h 1259"/>
                  <a:gd name="T4" fmla="*/ 650 w 993"/>
                  <a:gd name="T5" fmla="*/ 1155 h 1259"/>
                  <a:gd name="T6" fmla="*/ 601 w 993"/>
                  <a:gd name="T7" fmla="*/ 1081 h 1259"/>
                  <a:gd name="T8" fmla="*/ 575 w 993"/>
                  <a:gd name="T9" fmla="*/ 1087 h 1259"/>
                  <a:gd name="T10" fmla="*/ 558 w 993"/>
                  <a:gd name="T11" fmla="*/ 1104 h 1259"/>
                  <a:gd name="T12" fmla="*/ 452 w 993"/>
                  <a:gd name="T13" fmla="*/ 1153 h 1259"/>
                  <a:gd name="T14" fmla="*/ 396 w 993"/>
                  <a:gd name="T15" fmla="*/ 1156 h 1259"/>
                  <a:gd name="T16" fmla="*/ 379 w 993"/>
                  <a:gd name="T17" fmla="*/ 1104 h 1259"/>
                  <a:gd name="T18" fmla="*/ 265 w 993"/>
                  <a:gd name="T19" fmla="*/ 1124 h 1259"/>
                  <a:gd name="T20" fmla="*/ 220 w 993"/>
                  <a:gd name="T21" fmla="*/ 1056 h 1259"/>
                  <a:gd name="T22" fmla="*/ 149 w 993"/>
                  <a:gd name="T23" fmla="*/ 1085 h 1259"/>
                  <a:gd name="T24" fmla="*/ 117 w 993"/>
                  <a:gd name="T25" fmla="*/ 1050 h 1259"/>
                  <a:gd name="T26" fmla="*/ 117 w 993"/>
                  <a:gd name="T27" fmla="*/ 952 h 1259"/>
                  <a:gd name="T28" fmla="*/ 64 w 993"/>
                  <a:gd name="T29" fmla="*/ 1011 h 1259"/>
                  <a:gd name="T30" fmla="*/ 39 w 993"/>
                  <a:gd name="T31" fmla="*/ 1047 h 1259"/>
                  <a:gd name="T32" fmla="*/ 29 w 993"/>
                  <a:gd name="T33" fmla="*/ 896 h 1259"/>
                  <a:gd name="T34" fmla="*/ 18 w 993"/>
                  <a:gd name="T35" fmla="*/ 852 h 1259"/>
                  <a:gd name="T36" fmla="*/ 75 w 993"/>
                  <a:gd name="T37" fmla="*/ 640 h 1259"/>
                  <a:gd name="T38" fmla="*/ 2 w 993"/>
                  <a:gd name="T39" fmla="*/ 655 h 1259"/>
                  <a:gd name="T40" fmla="*/ 9 w 993"/>
                  <a:gd name="T41" fmla="*/ 621 h 1259"/>
                  <a:gd name="T42" fmla="*/ 48 w 993"/>
                  <a:gd name="T43" fmla="*/ 557 h 1259"/>
                  <a:gd name="T44" fmla="*/ 78 w 993"/>
                  <a:gd name="T45" fmla="*/ 517 h 1259"/>
                  <a:gd name="T46" fmla="*/ 164 w 993"/>
                  <a:gd name="T47" fmla="*/ 518 h 1259"/>
                  <a:gd name="T48" fmla="*/ 302 w 993"/>
                  <a:gd name="T49" fmla="*/ 541 h 1259"/>
                  <a:gd name="T50" fmla="*/ 279 w 993"/>
                  <a:gd name="T51" fmla="*/ 452 h 1259"/>
                  <a:gd name="T52" fmla="*/ 406 w 993"/>
                  <a:gd name="T53" fmla="*/ 505 h 1259"/>
                  <a:gd name="T54" fmla="*/ 497 w 993"/>
                  <a:gd name="T55" fmla="*/ 544 h 1259"/>
                  <a:gd name="T56" fmla="*/ 568 w 993"/>
                  <a:gd name="T57" fmla="*/ 525 h 1259"/>
                  <a:gd name="T58" fmla="*/ 636 w 993"/>
                  <a:gd name="T59" fmla="*/ 548 h 1259"/>
                  <a:gd name="T60" fmla="*/ 654 w 993"/>
                  <a:gd name="T61" fmla="*/ 525 h 1259"/>
                  <a:gd name="T62" fmla="*/ 641 w 993"/>
                  <a:gd name="T63" fmla="*/ 451 h 1259"/>
                  <a:gd name="T64" fmla="*/ 647 w 993"/>
                  <a:gd name="T65" fmla="*/ 349 h 1259"/>
                  <a:gd name="T66" fmla="*/ 712 w 993"/>
                  <a:gd name="T67" fmla="*/ 37 h 1259"/>
                  <a:gd name="T68" fmla="*/ 776 w 993"/>
                  <a:gd name="T69" fmla="*/ 109 h 1259"/>
                  <a:gd name="T70" fmla="*/ 965 w 993"/>
                  <a:gd name="T71" fmla="*/ 231 h 1259"/>
                  <a:gd name="T72" fmla="*/ 993 w 993"/>
                  <a:gd name="T73" fmla="*/ 245 h 1259"/>
                  <a:gd name="T74" fmla="*/ 969 w 993"/>
                  <a:gd name="T75" fmla="*/ 323 h 1259"/>
                  <a:gd name="T76" fmla="*/ 915 w 993"/>
                  <a:gd name="T77" fmla="*/ 548 h 1259"/>
                  <a:gd name="T78" fmla="*/ 836 w 993"/>
                  <a:gd name="T79" fmla="*/ 729 h 1259"/>
                  <a:gd name="T80" fmla="*/ 840 w 993"/>
                  <a:gd name="T81" fmla="*/ 802 h 1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93" h="1259">
                    <a:moveTo>
                      <a:pt x="754" y="1193"/>
                    </a:moveTo>
                    <a:cubicBezTo>
                      <a:pt x="734" y="1259"/>
                      <a:pt x="751" y="1166"/>
                      <a:pt x="742" y="1159"/>
                    </a:cubicBezTo>
                    <a:cubicBezTo>
                      <a:pt x="733" y="1151"/>
                      <a:pt x="707" y="1149"/>
                      <a:pt x="695" y="1141"/>
                    </a:cubicBezTo>
                    <a:cubicBezTo>
                      <a:pt x="686" y="1126"/>
                      <a:pt x="682" y="1124"/>
                      <a:pt x="672" y="1110"/>
                    </a:cubicBezTo>
                    <a:cubicBezTo>
                      <a:pt x="667" y="1106"/>
                      <a:pt x="670" y="1071"/>
                      <a:pt x="666" y="1082"/>
                    </a:cubicBezTo>
                    <a:cubicBezTo>
                      <a:pt x="662" y="1089"/>
                      <a:pt x="657" y="1148"/>
                      <a:pt x="650" y="1155"/>
                    </a:cubicBezTo>
                    <a:cubicBezTo>
                      <a:pt x="643" y="1163"/>
                      <a:pt x="637" y="1137"/>
                      <a:pt x="627" y="1120"/>
                    </a:cubicBezTo>
                    <a:cubicBezTo>
                      <a:pt x="619" y="1109"/>
                      <a:pt x="608" y="1088"/>
                      <a:pt x="601" y="1081"/>
                    </a:cubicBezTo>
                    <a:cubicBezTo>
                      <a:pt x="594" y="1074"/>
                      <a:pt x="588" y="1077"/>
                      <a:pt x="586" y="1078"/>
                    </a:cubicBezTo>
                    <a:cubicBezTo>
                      <a:pt x="582" y="1082"/>
                      <a:pt x="579" y="1085"/>
                      <a:pt x="575" y="1087"/>
                    </a:cubicBezTo>
                    <a:cubicBezTo>
                      <a:pt x="573" y="1090"/>
                      <a:pt x="568" y="1089"/>
                      <a:pt x="565" y="1093"/>
                    </a:cubicBezTo>
                    <a:cubicBezTo>
                      <a:pt x="561" y="1095"/>
                      <a:pt x="562" y="1101"/>
                      <a:pt x="558" y="1104"/>
                    </a:cubicBezTo>
                    <a:cubicBezTo>
                      <a:pt x="551" y="1108"/>
                      <a:pt x="536" y="1114"/>
                      <a:pt x="536" y="1114"/>
                    </a:cubicBezTo>
                    <a:cubicBezTo>
                      <a:pt x="511" y="1140"/>
                      <a:pt x="484" y="1152"/>
                      <a:pt x="452" y="1153"/>
                    </a:cubicBezTo>
                    <a:cubicBezTo>
                      <a:pt x="444" y="1154"/>
                      <a:pt x="437" y="1155"/>
                      <a:pt x="430" y="1156"/>
                    </a:cubicBezTo>
                    <a:cubicBezTo>
                      <a:pt x="419" y="1158"/>
                      <a:pt x="396" y="1156"/>
                      <a:pt x="396" y="1156"/>
                    </a:cubicBezTo>
                    <a:cubicBezTo>
                      <a:pt x="393" y="1136"/>
                      <a:pt x="409" y="1113"/>
                      <a:pt x="402" y="1095"/>
                    </a:cubicBezTo>
                    <a:cubicBezTo>
                      <a:pt x="398" y="1085"/>
                      <a:pt x="387" y="1103"/>
                      <a:pt x="379" y="1104"/>
                    </a:cubicBezTo>
                    <a:cubicBezTo>
                      <a:pt x="364" y="1107"/>
                      <a:pt x="371" y="1106"/>
                      <a:pt x="354" y="1107"/>
                    </a:cubicBezTo>
                    <a:cubicBezTo>
                      <a:pt x="335" y="1112"/>
                      <a:pt x="288" y="1119"/>
                      <a:pt x="265" y="1124"/>
                    </a:cubicBezTo>
                    <a:cubicBezTo>
                      <a:pt x="242" y="1129"/>
                      <a:pt x="219" y="1152"/>
                      <a:pt x="212" y="1140"/>
                    </a:cubicBezTo>
                    <a:cubicBezTo>
                      <a:pt x="200" y="1103"/>
                      <a:pt x="211" y="1144"/>
                      <a:pt x="220" y="1056"/>
                    </a:cubicBezTo>
                    <a:cubicBezTo>
                      <a:pt x="216" y="1046"/>
                      <a:pt x="199" y="1067"/>
                      <a:pt x="188" y="1076"/>
                    </a:cubicBezTo>
                    <a:cubicBezTo>
                      <a:pt x="168" y="1098"/>
                      <a:pt x="175" y="1084"/>
                      <a:pt x="149" y="1085"/>
                    </a:cubicBezTo>
                    <a:cubicBezTo>
                      <a:pt x="147" y="1061"/>
                      <a:pt x="153" y="1052"/>
                      <a:pt x="139" y="1035"/>
                    </a:cubicBezTo>
                    <a:cubicBezTo>
                      <a:pt x="135" y="1025"/>
                      <a:pt x="121" y="1053"/>
                      <a:pt x="117" y="1050"/>
                    </a:cubicBezTo>
                    <a:cubicBezTo>
                      <a:pt x="115" y="1047"/>
                      <a:pt x="117" y="1035"/>
                      <a:pt x="117" y="1019"/>
                    </a:cubicBezTo>
                    <a:cubicBezTo>
                      <a:pt x="115" y="1010"/>
                      <a:pt x="125" y="958"/>
                      <a:pt x="117" y="952"/>
                    </a:cubicBezTo>
                    <a:cubicBezTo>
                      <a:pt x="113" y="944"/>
                      <a:pt x="98" y="962"/>
                      <a:pt x="88" y="971"/>
                    </a:cubicBezTo>
                    <a:cubicBezTo>
                      <a:pt x="80" y="978"/>
                      <a:pt x="69" y="1006"/>
                      <a:pt x="64" y="1011"/>
                    </a:cubicBezTo>
                    <a:cubicBezTo>
                      <a:pt x="59" y="1015"/>
                      <a:pt x="61" y="990"/>
                      <a:pt x="56" y="996"/>
                    </a:cubicBezTo>
                    <a:cubicBezTo>
                      <a:pt x="50" y="1014"/>
                      <a:pt x="47" y="1032"/>
                      <a:pt x="39" y="1047"/>
                    </a:cubicBezTo>
                    <a:cubicBezTo>
                      <a:pt x="37" y="1026"/>
                      <a:pt x="36" y="1036"/>
                      <a:pt x="27" y="1006"/>
                    </a:cubicBezTo>
                    <a:cubicBezTo>
                      <a:pt x="23" y="982"/>
                      <a:pt x="31" y="912"/>
                      <a:pt x="29" y="896"/>
                    </a:cubicBezTo>
                    <a:cubicBezTo>
                      <a:pt x="27" y="879"/>
                      <a:pt x="18" y="916"/>
                      <a:pt x="16" y="908"/>
                    </a:cubicBezTo>
                    <a:cubicBezTo>
                      <a:pt x="17" y="895"/>
                      <a:pt x="16" y="866"/>
                      <a:pt x="18" y="852"/>
                    </a:cubicBezTo>
                    <a:cubicBezTo>
                      <a:pt x="26" y="802"/>
                      <a:pt x="46" y="736"/>
                      <a:pt x="60" y="686"/>
                    </a:cubicBezTo>
                    <a:cubicBezTo>
                      <a:pt x="63" y="666"/>
                      <a:pt x="76" y="661"/>
                      <a:pt x="75" y="640"/>
                    </a:cubicBezTo>
                    <a:cubicBezTo>
                      <a:pt x="74" y="635"/>
                      <a:pt x="81" y="638"/>
                      <a:pt x="59" y="654"/>
                    </a:cubicBezTo>
                    <a:cubicBezTo>
                      <a:pt x="47" y="655"/>
                      <a:pt x="9" y="661"/>
                      <a:pt x="2" y="655"/>
                    </a:cubicBezTo>
                    <a:cubicBezTo>
                      <a:pt x="0" y="648"/>
                      <a:pt x="13" y="617"/>
                      <a:pt x="14" y="611"/>
                    </a:cubicBezTo>
                    <a:cubicBezTo>
                      <a:pt x="15" y="606"/>
                      <a:pt x="5" y="625"/>
                      <a:pt x="9" y="621"/>
                    </a:cubicBezTo>
                    <a:cubicBezTo>
                      <a:pt x="15" y="608"/>
                      <a:pt x="28" y="605"/>
                      <a:pt x="35" y="595"/>
                    </a:cubicBezTo>
                    <a:cubicBezTo>
                      <a:pt x="42" y="584"/>
                      <a:pt x="44" y="565"/>
                      <a:pt x="48" y="557"/>
                    </a:cubicBezTo>
                    <a:cubicBezTo>
                      <a:pt x="54" y="549"/>
                      <a:pt x="60" y="553"/>
                      <a:pt x="64" y="546"/>
                    </a:cubicBezTo>
                    <a:cubicBezTo>
                      <a:pt x="69" y="539"/>
                      <a:pt x="72" y="522"/>
                      <a:pt x="78" y="517"/>
                    </a:cubicBezTo>
                    <a:cubicBezTo>
                      <a:pt x="83" y="512"/>
                      <a:pt x="81" y="520"/>
                      <a:pt x="95" y="520"/>
                    </a:cubicBezTo>
                    <a:cubicBezTo>
                      <a:pt x="106" y="527"/>
                      <a:pt x="131" y="509"/>
                      <a:pt x="164" y="518"/>
                    </a:cubicBezTo>
                    <a:cubicBezTo>
                      <a:pt x="185" y="525"/>
                      <a:pt x="205" y="520"/>
                      <a:pt x="228" y="524"/>
                    </a:cubicBezTo>
                    <a:cubicBezTo>
                      <a:pt x="251" y="528"/>
                      <a:pt x="288" y="538"/>
                      <a:pt x="302" y="541"/>
                    </a:cubicBezTo>
                    <a:cubicBezTo>
                      <a:pt x="322" y="534"/>
                      <a:pt x="291" y="552"/>
                      <a:pt x="312" y="541"/>
                    </a:cubicBezTo>
                    <a:cubicBezTo>
                      <a:pt x="323" y="536"/>
                      <a:pt x="264" y="458"/>
                      <a:pt x="279" y="452"/>
                    </a:cubicBezTo>
                    <a:cubicBezTo>
                      <a:pt x="282" y="435"/>
                      <a:pt x="312" y="427"/>
                      <a:pt x="333" y="436"/>
                    </a:cubicBezTo>
                    <a:cubicBezTo>
                      <a:pt x="354" y="445"/>
                      <a:pt x="382" y="491"/>
                      <a:pt x="406" y="505"/>
                    </a:cubicBezTo>
                    <a:cubicBezTo>
                      <a:pt x="430" y="519"/>
                      <a:pt x="463" y="515"/>
                      <a:pt x="478" y="521"/>
                    </a:cubicBezTo>
                    <a:cubicBezTo>
                      <a:pt x="494" y="527"/>
                      <a:pt x="489" y="540"/>
                      <a:pt x="497" y="544"/>
                    </a:cubicBezTo>
                    <a:cubicBezTo>
                      <a:pt x="505" y="548"/>
                      <a:pt x="518" y="549"/>
                      <a:pt x="530" y="547"/>
                    </a:cubicBezTo>
                    <a:cubicBezTo>
                      <a:pt x="544" y="540"/>
                      <a:pt x="552" y="526"/>
                      <a:pt x="568" y="525"/>
                    </a:cubicBezTo>
                    <a:cubicBezTo>
                      <a:pt x="577" y="524"/>
                      <a:pt x="586" y="546"/>
                      <a:pt x="596" y="549"/>
                    </a:cubicBezTo>
                    <a:cubicBezTo>
                      <a:pt x="608" y="553"/>
                      <a:pt x="627" y="550"/>
                      <a:pt x="636" y="548"/>
                    </a:cubicBezTo>
                    <a:cubicBezTo>
                      <a:pt x="644" y="547"/>
                      <a:pt x="652" y="542"/>
                      <a:pt x="655" y="537"/>
                    </a:cubicBezTo>
                    <a:cubicBezTo>
                      <a:pt x="657" y="534"/>
                      <a:pt x="655" y="529"/>
                      <a:pt x="654" y="525"/>
                    </a:cubicBezTo>
                    <a:cubicBezTo>
                      <a:pt x="650" y="507"/>
                      <a:pt x="648" y="492"/>
                      <a:pt x="648" y="472"/>
                    </a:cubicBezTo>
                    <a:cubicBezTo>
                      <a:pt x="647" y="459"/>
                      <a:pt x="642" y="471"/>
                      <a:pt x="641" y="451"/>
                    </a:cubicBezTo>
                    <a:cubicBezTo>
                      <a:pt x="641" y="441"/>
                      <a:pt x="646" y="427"/>
                      <a:pt x="648" y="411"/>
                    </a:cubicBezTo>
                    <a:cubicBezTo>
                      <a:pt x="649" y="393"/>
                      <a:pt x="645" y="375"/>
                      <a:pt x="647" y="349"/>
                    </a:cubicBezTo>
                    <a:cubicBezTo>
                      <a:pt x="651" y="312"/>
                      <a:pt x="654" y="301"/>
                      <a:pt x="663" y="250"/>
                    </a:cubicBezTo>
                    <a:cubicBezTo>
                      <a:pt x="669" y="215"/>
                      <a:pt x="699" y="74"/>
                      <a:pt x="712" y="37"/>
                    </a:cubicBezTo>
                    <a:cubicBezTo>
                      <a:pt x="723" y="0"/>
                      <a:pt x="716" y="13"/>
                      <a:pt x="726" y="25"/>
                    </a:cubicBezTo>
                    <a:cubicBezTo>
                      <a:pt x="737" y="38"/>
                      <a:pt x="767" y="90"/>
                      <a:pt x="776" y="109"/>
                    </a:cubicBezTo>
                    <a:cubicBezTo>
                      <a:pt x="793" y="134"/>
                      <a:pt x="800" y="160"/>
                      <a:pt x="831" y="180"/>
                    </a:cubicBezTo>
                    <a:cubicBezTo>
                      <a:pt x="845" y="225"/>
                      <a:pt x="963" y="231"/>
                      <a:pt x="965" y="231"/>
                    </a:cubicBezTo>
                    <a:cubicBezTo>
                      <a:pt x="966" y="255"/>
                      <a:pt x="962" y="236"/>
                      <a:pt x="977" y="238"/>
                    </a:cubicBezTo>
                    <a:cubicBezTo>
                      <a:pt x="983" y="239"/>
                      <a:pt x="987" y="243"/>
                      <a:pt x="993" y="245"/>
                    </a:cubicBezTo>
                    <a:cubicBezTo>
                      <a:pt x="985" y="275"/>
                      <a:pt x="979" y="305"/>
                      <a:pt x="970" y="335"/>
                    </a:cubicBezTo>
                    <a:cubicBezTo>
                      <a:pt x="969" y="339"/>
                      <a:pt x="972" y="325"/>
                      <a:pt x="969" y="323"/>
                    </a:cubicBezTo>
                    <a:cubicBezTo>
                      <a:pt x="966" y="320"/>
                      <a:pt x="960" y="323"/>
                      <a:pt x="956" y="324"/>
                    </a:cubicBezTo>
                    <a:cubicBezTo>
                      <a:pt x="947" y="361"/>
                      <a:pt x="931" y="492"/>
                      <a:pt x="915" y="548"/>
                    </a:cubicBezTo>
                    <a:cubicBezTo>
                      <a:pt x="898" y="603"/>
                      <a:pt x="875" y="627"/>
                      <a:pt x="861" y="657"/>
                    </a:cubicBezTo>
                    <a:cubicBezTo>
                      <a:pt x="848" y="687"/>
                      <a:pt x="839" y="713"/>
                      <a:pt x="836" y="729"/>
                    </a:cubicBezTo>
                    <a:cubicBezTo>
                      <a:pt x="834" y="744"/>
                      <a:pt x="843" y="739"/>
                      <a:pt x="844" y="751"/>
                    </a:cubicBezTo>
                    <a:cubicBezTo>
                      <a:pt x="845" y="763"/>
                      <a:pt x="855" y="729"/>
                      <a:pt x="840" y="802"/>
                    </a:cubicBezTo>
                    <a:cubicBezTo>
                      <a:pt x="824" y="876"/>
                      <a:pt x="774" y="1128"/>
                      <a:pt x="754" y="1193"/>
                    </a:cubicBezTo>
                    <a:close/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42" name="Freeform 134"/>
              <p:cNvSpPr>
                <a:spLocks/>
              </p:cNvSpPr>
              <p:nvPr/>
            </p:nvSpPr>
            <p:spPr bwMode="auto">
              <a:xfrm rot="20843398" flipH="1">
                <a:off x="1091" y="1630"/>
                <a:ext cx="494" cy="730"/>
              </a:xfrm>
              <a:custGeom>
                <a:avLst/>
                <a:gdLst>
                  <a:gd name="T0" fmla="*/ 617 w 969"/>
                  <a:gd name="T1" fmla="*/ 97 h 1162"/>
                  <a:gd name="T2" fmla="*/ 626 w 969"/>
                  <a:gd name="T3" fmla="*/ 103 h 1162"/>
                  <a:gd name="T4" fmla="*/ 656 w 969"/>
                  <a:gd name="T5" fmla="*/ 208 h 1162"/>
                  <a:gd name="T6" fmla="*/ 680 w 969"/>
                  <a:gd name="T7" fmla="*/ 418 h 1162"/>
                  <a:gd name="T8" fmla="*/ 713 w 969"/>
                  <a:gd name="T9" fmla="*/ 478 h 1162"/>
                  <a:gd name="T10" fmla="*/ 683 w 969"/>
                  <a:gd name="T11" fmla="*/ 580 h 1162"/>
                  <a:gd name="T12" fmla="*/ 560 w 969"/>
                  <a:gd name="T13" fmla="*/ 595 h 1162"/>
                  <a:gd name="T14" fmla="*/ 551 w 969"/>
                  <a:gd name="T15" fmla="*/ 571 h 1162"/>
                  <a:gd name="T16" fmla="*/ 527 w 969"/>
                  <a:gd name="T17" fmla="*/ 586 h 1162"/>
                  <a:gd name="T18" fmla="*/ 521 w 969"/>
                  <a:gd name="T19" fmla="*/ 619 h 1162"/>
                  <a:gd name="T20" fmla="*/ 365 w 969"/>
                  <a:gd name="T21" fmla="*/ 604 h 1162"/>
                  <a:gd name="T22" fmla="*/ 290 w 969"/>
                  <a:gd name="T23" fmla="*/ 634 h 1162"/>
                  <a:gd name="T24" fmla="*/ 212 w 969"/>
                  <a:gd name="T25" fmla="*/ 667 h 1162"/>
                  <a:gd name="T26" fmla="*/ 77 w 969"/>
                  <a:gd name="T27" fmla="*/ 685 h 1162"/>
                  <a:gd name="T28" fmla="*/ 59 w 969"/>
                  <a:gd name="T29" fmla="*/ 718 h 1162"/>
                  <a:gd name="T30" fmla="*/ 101 w 969"/>
                  <a:gd name="T31" fmla="*/ 982 h 1162"/>
                  <a:gd name="T32" fmla="*/ 200 w 969"/>
                  <a:gd name="T33" fmla="*/ 1075 h 1162"/>
                  <a:gd name="T34" fmla="*/ 335 w 969"/>
                  <a:gd name="T35" fmla="*/ 1030 h 1162"/>
                  <a:gd name="T36" fmla="*/ 371 w 969"/>
                  <a:gd name="T37" fmla="*/ 1018 h 1162"/>
                  <a:gd name="T38" fmla="*/ 329 w 969"/>
                  <a:gd name="T39" fmla="*/ 1120 h 1162"/>
                  <a:gd name="T40" fmla="*/ 416 w 969"/>
                  <a:gd name="T41" fmla="*/ 1132 h 1162"/>
                  <a:gd name="T42" fmla="*/ 515 w 969"/>
                  <a:gd name="T43" fmla="*/ 1081 h 1162"/>
                  <a:gd name="T44" fmla="*/ 542 w 969"/>
                  <a:gd name="T45" fmla="*/ 1063 h 1162"/>
                  <a:gd name="T46" fmla="*/ 605 w 969"/>
                  <a:gd name="T47" fmla="*/ 1033 h 1162"/>
                  <a:gd name="T48" fmla="*/ 572 w 969"/>
                  <a:gd name="T49" fmla="*/ 1096 h 1162"/>
                  <a:gd name="T50" fmla="*/ 556 w 969"/>
                  <a:gd name="T51" fmla="*/ 1129 h 1162"/>
                  <a:gd name="T52" fmla="*/ 617 w 969"/>
                  <a:gd name="T53" fmla="*/ 1102 h 1162"/>
                  <a:gd name="T54" fmla="*/ 677 w 969"/>
                  <a:gd name="T55" fmla="*/ 1024 h 1162"/>
                  <a:gd name="T56" fmla="*/ 719 w 969"/>
                  <a:gd name="T57" fmla="*/ 943 h 1162"/>
                  <a:gd name="T58" fmla="*/ 740 w 969"/>
                  <a:gd name="T59" fmla="*/ 853 h 1162"/>
                  <a:gd name="T60" fmla="*/ 800 w 969"/>
                  <a:gd name="T61" fmla="*/ 667 h 1162"/>
                  <a:gd name="T62" fmla="*/ 791 w 969"/>
                  <a:gd name="T63" fmla="*/ 625 h 1162"/>
                  <a:gd name="T64" fmla="*/ 812 w 969"/>
                  <a:gd name="T65" fmla="*/ 631 h 1162"/>
                  <a:gd name="T66" fmla="*/ 851 w 969"/>
                  <a:gd name="T67" fmla="*/ 754 h 1162"/>
                  <a:gd name="T68" fmla="*/ 806 w 969"/>
                  <a:gd name="T69" fmla="*/ 904 h 1162"/>
                  <a:gd name="T70" fmla="*/ 764 w 969"/>
                  <a:gd name="T71" fmla="*/ 991 h 1162"/>
                  <a:gd name="T72" fmla="*/ 800 w 969"/>
                  <a:gd name="T73" fmla="*/ 1042 h 1162"/>
                  <a:gd name="T74" fmla="*/ 809 w 969"/>
                  <a:gd name="T75" fmla="*/ 1039 h 1162"/>
                  <a:gd name="T76" fmla="*/ 929 w 969"/>
                  <a:gd name="T77" fmla="*/ 1063 h 1162"/>
                  <a:gd name="T78" fmla="*/ 929 w 969"/>
                  <a:gd name="T79" fmla="*/ 961 h 1162"/>
                  <a:gd name="T80" fmla="*/ 923 w 969"/>
                  <a:gd name="T81" fmla="*/ 694 h 1162"/>
                  <a:gd name="T82" fmla="*/ 913 w 969"/>
                  <a:gd name="T83" fmla="*/ 615 h 1162"/>
                  <a:gd name="T84" fmla="*/ 929 w 969"/>
                  <a:gd name="T85" fmla="*/ 550 h 1162"/>
                  <a:gd name="T86" fmla="*/ 949 w 969"/>
                  <a:gd name="T87" fmla="*/ 411 h 1162"/>
                  <a:gd name="T88" fmla="*/ 943 w 969"/>
                  <a:gd name="T89" fmla="*/ 228 h 1162"/>
                  <a:gd name="T90" fmla="*/ 967 w 969"/>
                  <a:gd name="T91" fmla="*/ 219 h 1162"/>
                  <a:gd name="T92" fmla="*/ 946 w 969"/>
                  <a:gd name="T93" fmla="*/ 162 h 1162"/>
                  <a:gd name="T94" fmla="*/ 920 w 969"/>
                  <a:gd name="T95" fmla="*/ 150 h 1162"/>
                  <a:gd name="T96" fmla="*/ 782 w 969"/>
                  <a:gd name="T97" fmla="*/ 141 h 1162"/>
                  <a:gd name="T98" fmla="*/ 656 w 969"/>
                  <a:gd name="T99" fmla="*/ 37 h 1162"/>
                  <a:gd name="T100" fmla="*/ 608 w 969"/>
                  <a:gd name="T101" fmla="*/ 10 h 1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969" h="1162">
                    <a:moveTo>
                      <a:pt x="617" y="4"/>
                    </a:moveTo>
                    <a:cubicBezTo>
                      <a:pt x="616" y="30"/>
                      <a:pt x="617" y="71"/>
                      <a:pt x="617" y="97"/>
                    </a:cubicBezTo>
                    <a:cubicBezTo>
                      <a:pt x="617" y="105"/>
                      <a:pt x="613" y="117"/>
                      <a:pt x="620" y="121"/>
                    </a:cubicBezTo>
                    <a:cubicBezTo>
                      <a:pt x="625" y="125"/>
                      <a:pt x="626" y="103"/>
                      <a:pt x="626" y="103"/>
                    </a:cubicBezTo>
                    <a:cubicBezTo>
                      <a:pt x="638" y="104"/>
                      <a:pt x="657" y="95"/>
                      <a:pt x="662" y="106"/>
                    </a:cubicBezTo>
                    <a:cubicBezTo>
                      <a:pt x="664" y="110"/>
                      <a:pt x="657" y="193"/>
                      <a:pt x="656" y="208"/>
                    </a:cubicBezTo>
                    <a:cubicBezTo>
                      <a:pt x="661" y="363"/>
                      <a:pt x="644" y="325"/>
                      <a:pt x="668" y="289"/>
                    </a:cubicBezTo>
                    <a:cubicBezTo>
                      <a:pt x="718" y="306"/>
                      <a:pt x="661" y="284"/>
                      <a:pt x="680" y="418"/>
                    </a:cubicBezTo>
                    <a:cubicBezTo>
                      <a:pt x="681" y="425"/>
                      <a:pt x="692" y="400"/>
                      <a:pt x="692" y="400"/>
                    </a:cubicBezTo>
                    <a:cubicBezTo>
                      <a:pt x="702" y="429"/>
                      <a:pt x="685" y="459"/>
                      <a:pt x="713" y="478"/>
                    </a:cubicBezTo>
                    <a:cubicBezTo>
                      <a:pt x="712" y="506"/>
                      <a:pt x="716" y="535"/>
                      <a:pt x="710" y="562"/>
                    </a:cubicBezTo>
                    <a:cubicBezTo>
                      <a:pt x="708" y="573"/>
                      <a:pt x="683" y="580"/>
                      <a:pt x="683" y="580"/>
                    </a:cubicBezTo>
                    <a:cubicBezTo>
                      <a:pt x="673" y="595"/>
                      <a:pt x="675" y="605"/>
                      <a:pt x="656" y="610"/>
                    </a:cubicBezTo>
                    <a:cubicBezTo>
                      <a:pt x="592" y="607"/>
                      <a:pt x="605" y="603"/>
                      <a:pt x="560" y="595"/>
                    </a:cubicBezTo>
                    <a:cubicBezTo>
                      <a:pt x="551" y="569"/>
                      <a:pt x="625" y="574"/>
                      <a:pt x="629" y="574"/>
                    </a:cubicBezTo>
                    <a:cubicBezTo>
                      <a:pt x="597" y="569"/>
                      <a:pt x="590" y="569"/>
                      <a:pt x="551" y="571"/>
                    </a:cubicBezTo>
                    <a:cubicBezTo>
                      <a:pt x="515" y="583"/>
                      <a:pt x="408" y="573"/>
                      <a:pt x="509" y="580"/>
                    </a:cubicBezTo>
                    <a:cubicBezTo>
                      <a:pt x="515" y="582"/>
                      <a:pt x="521" y="584"/>
                      <a:pt x="527" y="586"/>
                    </a:cubicBezTo>
                    <a:cubicBezTo>
                      <a:pt x="530" y="587"/>
                      <a:pt x="536" y="589"/>
                      <a:pt x="536" y="589"/>
                    </a:cubicBezTo>
                    <a:cubicBezTo>
                      <a:pt x="522" y="610"/>
                      <a:pt x="526" y="600"/>
                      <a:pt x="521" y="619"/>
                    </a:cubicBezTo>
                    <a:cubicBezTo>
                      <a:pt x="494" y="618"/>
                      <a:pt x="461" y="629"/>
                      <a:pt x="452" y="601"/>
                    </a:cubicBezTo>
                    <a:cubicBezTo>
                      <a:pt x="423" y="602"/>
                      <a:pt x="394" y="600"/>
                      <a:pt x="365" y="604"/>
                    </a:cubicBezTo>
                    <a:cubicBezTo>
                      <a:pt x="358" y="605"/>
                      <a:pt x="365" y="629"/>
                      <a:pt x="347" y="631"/>
                    </a:cubicBezTo>
                    <a:cubicBezTo>
                      <a:pt x="328" y="633"/>
                      <a:pt x="309" y="633"/>
                      <a:pt x="290" y="634"/>
                    </a:cubicBezTo>
                    <a:cubicBezTo>
                      <a:pt x="278" y="635"/>
                      <a:pt x="263" y="631"/>
                      <a:pt x="254" y="640"/>
                    </a:cubicBezTo>
                    <a:cubicBezTo>
                      <a:pt x="239" y="655"/>
                      <a:pt x="238" y="666"/>
                      <a:pt x="212" y="667"/>
                    </a:cubicBezTo>
                    <a:cubicBezTo>
                      <a:pt x="191" y="672"/>
                      <a:pt x="152" y="688"/>
                      <a:pt x="128" y="688"/>
                    </a:cubicBezTo>
                    <a:cubicBezTo>
                      <a:pt x="106" y="691"/>
                      <a:pt x="94" y="688"/>
                      <a:pt x="77" y="685"/>
                    </a:cubicBezTo>
                    <a:cubicBezTo>
                      <a:pt x="60" y="682"/>
                      <a:pt x="26" y="662"/>
                      <a:pt x="23" y="667"/>
                    </a:cubicBezTo>
                    <a:cubicBezTo>
                      <a:pt x="0" y="675"/>
                      <a:pt x="45" y="713"/>
                      <a:pt x="59" y="718"/>
                    </a:cubicBezTo>
                    <a:cubicBezTo>
                      <a:pt x="71" y="765"/>
                      <a:pt x="71" y="727"/>
                      <a:pt x="68" y="814"/>
                    </a:cubicBezTo>
                    <a:cubicBezTo>
                      <a:pt x="69" y="846"/>
                      <a:pt x="63" y="944"/>
                      <a:pt x="101" y="982"/>
                    </a:cubicBezTo>
                    <a:cubicBezTo>
                      <a:pt x="101" y="982"/>
                      <a:pt x="181" y="975"/>
                      <a:pt x="185" y="982"/>
                    </a:cubicBezTo>
                    <a:cubicBezTo>
                      <a:pt x="206" y="1022"/>
                      <a:pt x="168" y="1054"/>
                      <a:pt x="200" y="1075"/>
                    </a:cubicBezTo>
                    <a:cubicBezTo>
                      <a:pt x="252" y="1072"/>
                      <a:pt x="258" y="1066"/>
                      <a:pt x="299" y="1045"/>
                    </a:cubicBezTo>
                    <a:cubicBezTo>
                      <a:pt x="311" y="1039"/>
                      <a:pt x="322" y="1034"/>
                      <a:pt x="335" y="1030"/>
                    </a:cubicBezTo>
                    <a:cubicBezTo>
                      <a:pt x="338" y="1029"/>
                      <a:pt x="344" y="1027"/>
                      <a:pt x="344" y="1027"/>
                    </a:cubicBezTo>
                    <a:cubicBezTo>
                      <a:pt x="353" y="1014"/>
                      <a:pt x="356" y="1014"/>
                      <a:pt x="371" y="1018"/>
                    </a:cubicBezTo>
                    <a:cubicBezTo>
                      <a:pt x="369" y="1049"/>
                      <a:pt x="376" y="1073"/>
                      <a:pt x="350" y="1090"/>
                    </a:cubicBezTo>
                    <a:cubicBezTo>
                      <a:pt x="336" y="1111"/>
                      <a:pt x="319" y="1105"/>
                      <a:pt x="329" y="1120"/>
                    </a:cubicBezTo>
                    <a:cubicBezTo>
                      <a:pt x="333" y="1128"/>
                      <a:pt x="373" y="1132"/>
                      <a:pt x="388" y="1134"/>
                    </a:cubicBezTo>
                    <a:cubicBezTo>
                      <a:pt x="403" y="1136"/>
                      <a:pt x="404" y="1137"/>
                      <a:pt x="416" y="1132"/>
                    </a:cubicBezTo>
                    <a:cubicBezTo>
                      <a:pt x="439" y="1124"/>
                      <a:pt x="440" y="1110"/>
                      <a:pt x="463" y="1104"/>
                    </a:cubicBezTo>
                    <a:cubicBezTo>
                      <a:pt x="472" y="1091"/>
                      <a:pt x="502" y="1088"/>
                      <a:pt x="515" y="1081"/>
                    </a:cubicBezTo>
                    <a:cubicBezTo>
                      <a:pt x="521" y="1077"/>
                      <a:pt x="527" y="1073"/>
                      <a:pt x="533" y="1069"/>
                    </a:cubicBezTo>
                    <a:cubicBezTo>
                      <a:pt x="536" y="1067"/>
                      <a:pt x="542" y="1063"/>
                      <a:pt x="542" y="1063"/>
                    </a:cubicBezTo>
                    <a:cubicBezTo>
                      <a:pt x="550" y="1050"/>
                      <a:pt x="564" y="1046"/>
                      <a:pt x="578" y="1042"/>
                    </a:cubicBezTo>
                    <a:cubicBezTo>
                      <a:pt x="587" y="1039"/>
                      <a:pt x="605" y="1033"/>
                      <a:pt x="605" y="1033"/>
                    </a:cubicBezTo>
                    <a:cubicBezTo>
                      <a:pt x="625" y="1038"/>
                      <a:pt x="608" y="1034"/>
                      <a:pt x="598" y="1069"/>
                    </a:cubicBezTo>
                    <a:cubicBezTo>
                      <a:pt x="599" y="1079"/>
                      <a:pt x="580" y="1086"/>
                      <a:pt x="572" y="1096"/>
                    </a:cubicBezTo>
                    <a:cubicBezTo>
                      <a:pt x="569" y="1101"/>
                      <a:pt x="583" y="1096"/>
                      <a:pt x="580" y="1101"/>
                    </a:cubicBezTo>
                    <a:cubicBezTo>
                      <a:pt x="577" y="1106"/>
                      <a:pt x="561" y="1120"/>
                      <a:pt x="556" y="1129"/>
                    </a:cubicBezTo>
                    <a:cubicBezTo>
                      <a:pt x="549" y="1140"/>
                      <a:pt x="523" y="1162"/>
                      <a:pt x="548" y="1156"/>
                    </a:cubicBezTo>
                    <a:cubicBezTo>
                      <a:pt x="559" y="1152"/>
                      <a:pt x="600" y="1118"/>
                      <a:pt x="617" y="1102"/>
                    </a:cubicBezTo>
                    <a:cubicBezTo>
                      <a:pt x="634" y="1086"/>
                      <a:pt x="640" y="1073"/>
                      <a:pt x="650" y="1060"/>
                    </a:cubicBezTo>
                    <a:cubicBezTo>
                      <a:pt x="658" y="1048"/>
                      <a:pt x="667" y="1034"/>
                      <a:pt x="677" y="1024"/>
                    </a:cubicBezTo>
                    <a:cubicBezTo>
                      <a:pt x="680" y="1010"/>
                      <a:pt x="683" y="1005"/>
                      <a:pt x="695" y="997"/>
                    </a:cubicBezTo>
                    <a:cubicBezTo>
                      <a:pt x="705" y="982"/>
                      <a:pt x="713" y="960"/>
                      <a:pt x="719" y="943"/>
                    </a:cubicBezTo>
                    <a:cubicBezTo>
                      <a:pt x="721" y="937"/>
                      <a:pt x="725" y="925"/>
                      <a:pt x="725" y="925"/>
                    </a:cubicBezTo>
                    <a:cubicBezTo>
                      <a:pt x="716" y="897"/>
                      <a:pt x="697" y="860"/>
                      <a:pt x="740" y="853"/>
                    </a:cubicBezTo>
                    <a:cubicBezTo>
                      <a:pt x="772" y="806"/>
                      <a:pt x="718" y="790"/>
                      <a:pt x="779" y="781"/>
                    </a:cubicBezTo>
                    <a:cubicBezTo>
                      <a:pt x="817" y="756"/>
                      <a:pt x="762" y="692"/>
                      <a:pt x="800" y="667"/>
                    </a:cubicBezTo>
                    <a:cubicBezTo>
                      <a:pt x="804" y="655"/>
                      <a:pt x="798" y="652"/>
                      <a:pt x="794" y="640"/>
                    </a:cubicBezTo>
                    <a:cubicBezTo>
                      <a:pt x="814" y="610"/>
                      <a:pt x="791" y="651"/>
                      <a:pt x="791" y="625"/>
                    </a:cubicBezTo>
                    <a:cubicBezTo>
                      <a:pt x="791" y="622"/>
                      <a:pt x="797" y="627"/>
                      <a:pt x="800" y="628"/>
                    </a:cubicBezTo>
                    <a:cubicBezTo>
                      <a:pt x="804" y="629"/>
                      <a:pt x="808" y="630"/>
                      <a:pt x="812" y="631"/>
                    </a:cubicBezTo>
                    <a:cubicBezTo>
                      <a:pt x="821" y="657"/>
                      <a:pt x="819" y="684"/>
                      <a:pt x="821" y="712"/>
                    </a:cubicBezTo>
                    <a:cubicBezTo>
                      <a:pt x="846" y="704"/>
                      <a:pt x="846" y="735"/>
                      <a:pt x="851" y="754"/>
                    </a:cubicBezTo>
                    <a:cubicBezTo>
                      <a:pt x="848" y="921"/>
                      <a:pt x="891" y="966"/>
                      <a:pt x="812" y="913"/>
                    </a:cubicBezTo>
                    <a:cubicBezTo>
                      <a:pt x="810" y="910"/>
                      <a:pt x="809" y="906"/>
                      <a:pt x="806" y="904"/>
                    </a:cubicBezTo>
                    <a:cubicBezTo>
                      <a:pt x="804" y="902"/>
                      <a:pt x="797" y="901"/>
                      <a:pt x="797" y="901"/>
                    </a:cubicBezTo>
                    <a:cubicBezTo>
                      <a:pt x="775" y="923"/>
                      <a:pt x="773" y="963"/>
                      <a:pt x="764" y="991"/>
                    </a:cubicBezTo>
                    <a:cubicBezTo>
                      <a:pt x="768" y="1004"/>
                      <a:pt x="766" y="1020"/>
                      <a:pt x="770" y="1033"/>
                    </a:cubicBezTo>
                    <a:cubicBezTo>
                      <a:pt x="771" y="1037"/>
                      <a:pt x="796" y="1041"/>
                      <a:pt x="800" y="1042"/>
                    </a:cubicBezTo>
                    <a:cubicBezTo>
                      <a:pt x="805" y="1056"/>
                      <a:pt x="804" y="1061"/>
                      <a:pt x="788" y="1057"/>
                    </a:cubicBezTo>
                    <a:cubicBezTo>
                      <a:pt x="793" y="1039"/>
                      <a:pt x="787" y="1046"/>
                      <a:pt x="809" y="1039"/>
                    </a:cubicBezTo>
                    <a:cubicBezTo>
                      <a:pt x="812" y="1038"/>
                      <a:pt x="818" y="1036"/>
                      <a:pt x="818" y="1036"/>
                    </a:cubicBezTo>
                    <a:cubicBezTo>
                      <a:pt x="861" y="1045"/>
                      <a:pt x="882" y="1059"/>
                      <a:pt x="929" y="1063"/>
                    </a:cubicBezTo>
                    <a:cubicBezTo>
                      <a:pt x="949" y="1064"/>
                      <a:pt x="928" y="1064"/>
                      <a:pt x="928" y="1047"/>
                    </a:cubicBezTo>
                    <a:cubicBezTo>
                      <a:pt x="928" y="1030"/>
                      <a:pt x="929" y="998"/>
                      <a:pt x="929" y="961"/>
                    </a:cubicBezTo>
                    <a:cubicBezTo>
                      <a:pt x="929" y="924"/>
                      <a:pt x="930" y="869"/>
                      <a:pt x="929" y="825"/>
                    </a:cubicBezTo>
                    <a:cubicBezTo>
                      <a:pt x="928" y="781"/>
                      <a:pt x="927" y="718"/>
                      <a:pt x="923" y="694"/>
                    </a:cubicBezTo>
                    <a:cubicBezTo>
                      <a:pt x="918" y="683"/>
                      <a:pt x="910" y="691"/>
                      <a:pt x="907" y="679"/>
                    </a:cubicBezTo>
                    <a:cubicBezTo>
                      <a:pt x="912" y="623"/>
                      <a:pt x="902" y="649"/>
                      <a:pt x="913" y="615"/>
                    </a:cubicBezTo>
                    <a:cubicBezTo>
                      <a:pt x="913" y="601"/>
                      <a:pt x="911" y="605"/>
                      <a:pt x="914" y="594"/>
                    </a:cubicBezTo>
                    <a:cubicBezTo>
                      <a:pt x="917" y="583"/>
                      <a:pt x="922" y="571"/>
                      <a:pt x="929" y="550"/>
                    </a:cubicBezTo>
                    <a:cubicBezTo>
                      <a:pt x="939" y="519"/>
                      <a:pt x="947" y="498"/>
                      <a:pt x="955" y="466"/>
                    </a:cubicBezTo>
                    <a:cubicBezTo>
                      <a:pt x="959" y="441"/>
                      <a:pt x="950" y="429"/>
                      <a:pt x="949" y="411"/>
                    </a:cubicBezTo>
                    <a:cubicBezTo>
                      <a:pt x="948" y="393"/>
                      <a:pt x="951" y="388"/>
                      <a:pt x="950" y="358"/>
                    </a:cubicBezTo>
                    <a:cubicBezTo>
                      <a:pt x="951" y="334"/>
                      <a:pt x="942" y="250"/>
                      <a:pt x="943" y="228"/>
                    </a:cubicBezTo>
                    <a:cubicBezTo>
                      <a:pt x="944" y="206"/>
                      <a:pt x="952" y="227"/>
                      <a:pt x="956" y="226"/>
                    </a:cubicBezTo>
                    <a:cubicBezTo>
                      <a:pt x="958" y="221"/>
                      <a:pt x="966" y="224"/>
                      <a:pt x="967" y="219"/>
                    </a:cubicBezTo>
                    <a:cubicBezTo>
                      <a:pt x="967" y="210"/>
                      <a:pt x="969" y="167"/>
                      <a:pt x="964" y="156"/>
                    </a:cubicBezTo>
                    <a:cubicBezTo>
                      <a:pt x="961" y="146"/>
                      <a:pt x="951" y="162"/>
                      <a:pt x="946" y="162"/>
                    </a:cubicBezTo>
                    <a:cubicBezTo>
                      <a:pt x="941" y="162"/>
                      <a:pt x="939" y="155"/>
                      <a:pt x="935" y="153"/>
                    </a:cubicBezTo>
                    <a:cubicBezTo>
                      <a:pt x="927" y="152"/>
                      <a:pt x="936" y="150"/>
                      <a:pt x="920" y="150"/>
                    </a:cubicBezTo>
                    <a:cubicBezTo>
                      <a:pt x="904" y="150"/>
                      <a:pt x="864" y="152"/>
                      <a:pt x="841" y="151"/>
                    </a:cubicBezTo>
                    <a:cubicBezTo>
                      <a:pt x="819" y="148"/>
                      <a:pt x="802" y="150"/>
                      <a:pt x="782" y="141"/>
                    </a:cubicBezTo>
                    <a:cubicBezTo>
                      <a:pt x="762" y="133"/>
                      <a:pt x="743" y="119"/>
                      <a:pt x="722" y="102"/>
                    </a:cubicBezTo>
                    <a:cubicBezTo>
                      <a:pt x="700" y="84"/>
                      <a:pt x="675" y="52"/>
                      <a:pt x="656" y="37"/>
                    </a:cubicBezTo>
                    <a:cubicBezTo>
                      <a:pt x="639" y="21"/>
                      <a:pt x="630" y="11"/>
                      <a:pt x="622" y="7"/>
                    </a:cubicBezTo>
                    <a:cubicBezTo>
                      <a:pt x="614" y="3"/>
                      <a:pt x="609" y="10"/>
                      <a:pt x="608" y="10"/>
                    </a:cubicBezTo>
                    <a:cubicBezTo>
                      <a:pt x="610" y="15"/>
                      <a:pt x="615" y="0"/>
                      <a:pt x="617" y="4"/>
                    </a:cubicBezTo>
                    <a:close/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43" name="Freeform 135"/>
              <p:cNvSpPr>
                <a:spLocks/>
              </p:cNvSpPr>
              <p:nvPr/>
            </p:nvSpPr>
            <p:spPr bwMode="auto">
              <a:xfrm rot="20843398" flipH="1">
                <a:off x="1216" y="1939"/>
                <a:ext cx="372" cy="361"/>
              </a:xfrm>
              <a:custGeom>
                <a:avLst/>
                <a:gdLst>
                  <a:gd name="T0" fmla="*/ 705 w 732"/>
                  <a:gd name="T1" fmla="*/ 128 h 575"/>
                  <a:gd name="T2" fmla="*/ 681 w 732"/>
                  <a:gd name="T3" fmla="*/ 158 h 575"/>
                  <a:gd name="T4" fmla="*/ 672 w 732"/>
                  <a:gd name="T5" fmla="*/ 230 h 575"/>
                  <a:gd name="T6" fmla="*/ 651 w 732"/>
                  <a:gd name="T7" fmla="*/ 221 h 575"/>
                  <a:gd name="T8" fmla="*/ 648 w 732"/>
                  <a:gd name="T9" fmla="*/ 242 h 575"/>
                  <a:gd name="T10" fmla="*/ 645 w 732"/>
                  <a:gd name="T11" fmla="*/ 317 h 575"/>
                  <a:gd name="T12" fmla="*/ 636 w 732"/>
                  <a:gd name="T13" fmla="*/ 353 h 575"/>
                  <a:gd name="T14" fmla="*/ 624 w 732"/>
                  <a:gd name="T15" fmla="*/ 371 h 575"/>
                  <a:gd name="T16" fmla="*/ 609 w 732"/>
                  <a:gd name="T17" fmla="*/ 323 h 575"/>
                  <a:gd name="T18" fmla="*/ 576 w 732"/>
                  <a:gd name="T19" fmla="*/ 377 h 575"/>
                  <a:gd name="T20" fmla="*/ 549 w 732"/>
                  <a:gd name="T21" fmla="*/ 401 h 575"/>
                  <a:gd name="T22" fmla="*/ 525 w 732"/>
                  <a:gd name="T23" fmla="*/ 428 h 575"/>
                  <a:gd name="T24" fmla="*/ 483 w 732"/>
                  <a:gd name="T25" fmla="*/ 482 h 575"/>
                  <a:gd name="T26" fmla="*/ 456 w 732"/>
                  <a:gd name="T27" fmla="*/ 503 h 575"/>
                  <a:gd name="T28" fmla="*/ 423 w 732"/>
                  <a:gd name="T29" fmla="*/ 530 h 575"/>
                  <a:gd name="T30" fmla="*/ 405 w 732"/>
                  <a:gd name="T31" fmla="*/ 542 h 575"/>
                  <a:gd name="T32" fmla="*/ 372 w 732"/>
                  <a:gd name="T33" fmla="*/ 563 h 575"/>
                  <a:gd name="T34" fmla="*/ 354 w 732"/>
                  <a:gd name="T35" fmla="*/ 575 h 575"/>
                  <a:gd name="T36" fmla="*/ 366 w 732"/>
                  <a:gd name="T37" fmla="*/ 524 h 575"/>
                  <a:gd name="T38" fmla="*/ 363 w 732"/>
                  <a:gd name="T39" fmla="*/ 446 h 575"/>
                  <a:gd name="T40" fmla="*/ 345 w 732"/>
                  <a:gd name="T41" fmla="*/ 458 h 575"/>
                  <a:gd name="T42" fmla="*/ 306 w 732"/>
                  <a:gd name="T43" fmla="*/ 473 h 575"/>
                  <a:gd name="T44" fmla="*/ 297 w 732"/>
                  <a:gd name="T45" fmla="*/ 476 h 575"/>
                  <a:gd name="T46" fmla="*/ 192 w 732"/>
                  <a:gd name="T47" fmla="*/ 461 h 575"/>
                  <a:gd name="T48" fmla="*/ 186 w 732"/>
                  <a:gd name="T49" fmla="*/ 452 h 575"/>
                  <a:gd name="T50" fmla="*/ 177 w 732"/>
                  <a:gd name="T51" fmla="*/ 449 h 575"/>
                  <a:gd name="T52" fmla="*/ 165 w 732"/>
                  <a:gd name="T53" fmla="*/ 437 h 575"/>
                  <a:gd name="T54" fmla="*/ 135 w 732"/>
                  <a:gd name="T55" fmla="*/ 410 h 575"/>
                  <a:gd name="T56" fmla="*/ 99 w 732"/>
                  <a:gd name="T57" fmla="*/ 371 h 575"/>
                  <a:gd name="T58" fmla="*/ 78 w 732"/>
                  <a:gd name="T59" fmla="*/ 347 h 575"/>
                  <a:gd name="T60" fmla="*/ 57 w 732"/>
                  <a:gd name="T61" fmla="*/ 323 h 575"/>
                  <a:gd name="T62" fmla="*/ 48 w 732"/>
                  <a:gd name="T63" fmla="*/ 251 h 575"/>
                  <a:gd name="T64" fmla="*/ 0 w 732"/>
                  <a:gd name="T65" fmla="*/ 176 h 575"/>
                  <a:gd name="T66" fmla="*/ 90 w 732"/>
                  <a:gd name="T67" fmla="*/ 194 h 575"/>
                  <a:gd name="T68" fmla="*/ 144 w 732"/>
                  <a:gd name="T69" fmla="*/ 197 h 575"/>
                  <a:gd name="T70" fmla="*/ 186 w 732"/>
                  <a:gd name="T71" fmla="*/ 188 h 575"/>
                  <a:gd name="T72" fmla="*/ 270 w 732"/>
                  <a:gd name="T73" fmla="*/ 170 h 575"/>
                  <a:gd name="T74" fmla="*/ 297 w 732"/>
                  <a:gd name="T75" fmla="*/ 155 h 575"/>
                  <a:gd name="T76" fmla="*/ 318 w 732"/>
                  <a:gd name="T77" fmla="*/ 125 h 575"/>
                  <a:gd name="T78" fmla="*/ 336 w 732"/>
                  <a:gd name="T79" fmla="*/ 113 h 575"/>
                  <a:gd name="T80" fmla="*/ 513 w 732"/>
                  <a:gd name="T81" fmla="*/ 113 h 575"/>
                  <a:gd name="T82" fmla="*/ 612 w 732"/>
                  <a:gd name="T83" fmla="*/ 104 h 575"/>
                  <a:gd name="T84" fmla="*/ 666 w 732"/>
                  <a:gd name="T85" fmla="*/ 80 h 575"/>
                  <a:gd name="T86" fmla="*/ 681 w 732"/>
                  <a:gd name="T87" fmla="*/ 56 h 575"/>
                  <a:gd name="T88" fmla="*/ 684 w 732"/>
                  <a:gd name="T89" fmla="*/ 11 h 575"/>
                  <a:gd name="T90" fmla="*/ 699 w 732"/>
                  <a:gd name="T91" fmla="*/ 26 h 575"/>
                  <a:gd name="T92" fmla="*/ 717 w 732"/>
                  <a:gd name="T93" fmla="*/ 35 h 575"/>
                  <a:gd name="T94" fmla="*/ 729 w 732"/>
                  <a:gd name="T95" fmla="*/ 62 h 575"/>
                  <a:gd name="T96" fmla="*/ 732 w 732"/>
                  <a:gd name="T97" fmla="*/ 89 h 575"/>
                  <a:gd name="T98" fmla="*/ 714 w 732"/>
                  <a:gd name="T99" fmla="*/ 116 h 575"/>
                  <a:gd name="T100" fmla="*/ 705 w 732"/>
                  <a:gd name="T101" fmla="*/ 122 h 575"/>
                  <a:gd name="T102" fmla="*/ 705 w 732"/>
                  <a:gd name="T103" fmla="*/ 128 h 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732" h="575">
                    <a:moveTo>
                      <a:pt x="705" y="128"/>
                    </a:moveTo>
                    <a:cubicBezTo>
                      <a:pt x="662" y="114"/>
                      <a:pt x="656" y="133"/>
                      <a:pt x="681" y="158"/>
                    </a:cubicBezTo>
                    <a:cubicBezTo>
                      <a:pt x="690" y="193"/>
                      <a:pt x="678" y="197"/>
                      <a:pt x="672" y="230"/>
                    </a:cubicBezTo>
                    <a:cubicBezTo>
                      <a:pt x="658" y="225"/>
                      <a:pt x="666" y="216"/>
                      <a:pt x="651" y="221"/>
                    </a:cubicBezTo>
                    <a:cubicBezTo>
                      <a:pt x="650" y="228"/>
                      <a:pt x="648" y="235"/>
                      <a:pt x="648" y="242"/>
                    </a:cubicBezTo>
                    <a:cubicBezTo>
                      <a:pt x="646" y="267"/>
                      <a:pt x="647" y="292"/>
                      <a:pt x="645" y="317"/>
                    </a:cubicBezTo>
                    <a:cubicBezTo>
                      <a:pt x="645" y="317"/>
                      <a:pt x="638" y="347"/>
                      <a:pt x="636" y="353"/>
                    </a:cubicBezTo>
                    <a:cubicBezTo>
                      <a:pt x="634" y="360"/>
                      <a:pt x="624" y="371"/>
                      <a:pt x="624" y="371"/>
                    </a:cubicBezTo>
                    <a:cubicBezTo>
                      <a:pt x="619" y="352"/>
                      <a:pt x="635" y="306"/>
                      <a:pt x="609" y="323"/>
                    </a:cubicBezTo>
                    <a:cubicBezTo>
                      <a:pt x="599" y="338"/>
                      <a:pt x="592" y="367"/>
                      <a:pt x="576" y="377"/>
                    </a:cubicBezTo>
                    <a:cubicBezTo>
                      <a:pt x="565" y="384"/>
                      <a:pt x="557" y="389"/>
                      <a:pt x="549" y="401"/>
                    </a:cubicBezTo>
                    <a:cubicBezTo>
                      <a:pt x="542" y="411"/>
                      <a:pt x="525" y="428"/>
                      <a:pt x="525" y="428"/>
                    </a:cubicBezTo>
                    <a:cubicBezTo>
                      <a:pt x="518" y="448"/>
                      <a:pt x="497" y="465"/>
                      <a:pt x="483" y="482"/>
                    </a:cubicBezTo>
                    <a:cubicBezTo>
                      <a:pt x="476" y="491"/>
                      <a:pt x="456" y="503"/>
                      <a:pt x="456" y="503"/>
                    </a:cubicBezTo>
                    <a:cubicBezTo>
                      <a:pt x="448" y="516"/>
                      <a:pt x="435" y="522"/>
                      <a:pt x="423" y="530"/>
                    </a:cubicBezTo>
                    <a:cubicBezTo>
                      <a:pt x="417" y="534"/>
                      <a:pt x="405" y="542"/>
                      <a:pt x="405" y="542"/>
                    </a:cubicBezTo>
                    <a:cubicBezTo>
                      <a:pt x="397" y="555"/>
                      <a:pt x="385" y="556"/>
                      <a:pt x="372" y="563"/>
                    </a:cubicBezTo>
                    <a:cubicBezTo>
                      <a:pt x="366" y="567"/>
                      <a:pt x="354" y="575"/>
                      <a:pt x="354" y="575"/>
                    </a:cubicBezTo>
                    <a:cubicBezTo>
                      <a:pt x="356" y="556"/>
                      <a:pt x="355" y="540"/>
                      <a:pt x="366" y="524"/>
                    </a:cubicBezTo>
                    <a:cubicBezTo>
                      <a:pt x="365" y="498"/>
                      <a:pt x="367" y="472"/>
                      <a:pt x="363" y="446"/>
                    </a:cubicBezTo>
                    <a:cubicBezTo>
                      <a:pt x="362" y="439"/>
                      <a:pt x="351" y="455"/>
                      <a:pt x="345" y="458"/>
                    </a:cubicBezTo>
                    <a:cubicBezTo>
                      <a:pt x="332" y="465"/>
                      <a:pt x="320" y="468"/>
                      <a:pt x="306" y="473"/>
                    </a:cubicBezTo>
                    <a:cubicBezTo>
                      <a:pt x="303" y="474"/>
                      <a:pt x="297" y="476"/>
                      <a:pt x="297" y="476"/>
                    </a:cubicBezTo>
                    <a:cubicBezTo>
                      <a:pt x="257" y="474"/>
                      <a:pt x="224" y="482"/>
                      <a:pt x="192" y="461"/>
                    </a:cubicBezTo>
                    <a:cubicBezTo>
                      <a:pt x="190" y="458"/>
                      <a:pt x="189" y="454"/>
                      <a:pt x="186" y="452"/>
                    </a:cubicBezTo>
                    <a:cubicBezTo>
                      <a:pt x="184" y="450"/>
                      <a:pt x="179" y="451"/>
                      <a:pt x="177" y="449"/>
                    </a:cubicBezTo>
                    <a:cubicBezTo>
                      <a:pt x="161" y="433"/>
                      <a:pt x="189" y="445"/>
                      <a:pt x="165" y="437"/>
                    </a:cubicBezTo>
                    <a:cubicBezTo>
                      <a:pt x="154" y="421"/>
                      <a:pt x="153" y="416"/>
                      <a:pt x="135" y="410"/>
                    </a:cubicBezTo>
                    <a:cubicBezTo>
                      <a:pt x="127" y="397"/>
                      <a:pt x="112" y="380"/>
                      <a:pt x="99" y="371"/>
                    </a:cubicBezTo>
                    <a:cubicBezTo>
                      <a:pt x="85" y="350"/>
                      <a:pt x="93" y="357"/>
                      <a:pt x="78" y="347"/>
                    </a:cubicBezTo>
                    <a:cubicBezTo>
                      <a:pt x="64" y="326"/>
                      <a:pt x="72" y="333"/>
                      <a:pt x="57" y="323"/>
                    </a:cubicBezTo>
                    <a:cubicBezTo>
                      <a:pt x="35" y="290"/>
                      <a:pt x="45" y="312"/>
                      <a:pt x="48" y="251"/>
                    </a:cubicBezTo>
                    <a:cubicBezTo>
                      <a:pt x="44" y="183"/>
                      <a:pt x="21" y="207"/>
                      <a:pt x="0" y="176"/>
                    </a:cubicBezTo>
                    <a:cubicBezTo>
                      <a:pt x="4" y="176"/>
                      <a:pt x="124" y="171"/>
                      <a:pt x="90" y="194"/>
                    </a:cubicBezTo>
                    <a:cubicBezTo>
                      <a:pt x="82" y="219"/>
                      <a:pt x="130" y="199"/>
                      <a:pt x="144" y="197"/>
                    </a:cubicBezTo>
                    <a:cubicBezTo>
                      <a:pt x="158" y="192"/>
                      <a:pt x="171" y="190"/>
                      <a:pt x="186" y="188"/>
                    </a:cubicBezTo>
                    <a:cubicBezTo>
                      <a:pt x="214" y="179"/>
                      <a:pt x="241" y="174"/>
                      <a:pt x="270" y="170"/>
                    </a:cubicBezTo>
                    <a:cubicBezTo>
                      <a:pt x="291" y="156"/>
                      <a:pt x="281" y="160"/>
                      <a:pt x="297" y="155"/>
                    </a:cubicBezTo>
                    <a:cubicBezTo>
                      <a:pt x="273" y="139"/>
                      <a:pt x="304" y="130"/>
                      <a:pt x="318" y="125"/>
                    </a:cubicBezTo>
                    <a:cubicBezTo>
                      <a:pt x="325" y="123"/>
                      <a:pt x="336" y="113"/>
                      <a:pt x="336" y="113"/>
                    </a:cubicBezTo>
                    <a:cubicBezTo>
                      <a:pt x="405" y="115"/>
                      <a:pt x="447" y="117"/>
                      <a:pt x="513" y="113"/>
                    </a:cubicBezTo>
                    <a:cubicBezTo>
                      <a:pt x="557" y="98"/>
                      <a:pt x="525" y="107"/>
                      <a:pt x="612" y="104"/>
                    </a:cubicBezTo>
                    <a:cubicBezTo>
                      <a:pt x="631" y="98"/>
                      <a:pt x="649" y="91"/>
                      <a:pt x="666" y="80"/>
                    </a:cubicBezTo>
                    <a:cubicBezTo>
                      <a:pt x="670" y="68"/>
                      <a:pt x="677" y="68"/>
                      <a:pt x="681" y="56"/>
                    </a:cubicBezTo>
                    <a:cubicBezTo>
                      <a:pt x="682" y="41"/>
                      <a:pt x="680" y="25"/>
                      <a:pt x="684" y="11"/>
                    </a:cubicBezTo>
                    <a:cubicBezTo>
                      <a:pt x="687" y="0"/>
                      <a:pt x="693" y="21"/>
                      <a:pt x="699" y="26"/>
                    </a:cubicBezTo>
                    <a:cubicBezTo>
                      <a:pt x="704" y="30"/>
                      <a:pt x="711" y="31"/>
                      <a:pt x="717" y="35"/>
                    </a:cubicBezTo>
                    <a:cubicBezTo>
                      <a:pt x="722" y="43"/>
                      <a:pt x="729" y="62"/>
                      <a:pt x="729" y="62"/>
                    </a:cubicBezTo>
                    <a:cubicBezTo>
                      <a:pt x="732" y="87"/>
                      <a:pt x="732" y="78"/>
                      <a:pt x="732" y="89"/>
                    </a:cubicBezTo>
                    <a:cubicBezTo>
                      <a:pt x="729" y="94"/>
                      <a:pt x="719" y="109"/>
                      <a:pt x="714" y="116"/>
                    </a:cubicBezTo>
                    <a:cubicBezTo>
                      <a:pt x="712" y="119"/>
                      <a:pt x="707" y="119"/>
                      <a:pt x="705" y="122"/>
                    </a:cubicBezTo>
                    <a:cubicBezTo>
                      <a:pt x="704" y="124"/>
                      <a:pt x="705" y="126"/>
                      <a:pt x="705" y="128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44" name="Freeform 136"/>
              <p:cNvSpPr>
                <a:spLocks/>
              </p:cNvSpPr>
              <p:nvPr/>
            </p:nvSpPr>
            <p:spPr bwMode="auto">
              <a:xfrm rot="20843398" flipH="1">
                <a:off x="1147" y="2079"/>
                <a:ext cx="66" cy="268"/>
              </a:xfrm>
              <a:custGeom>
                <a:avLst/>
                <a:gdLst>
                  <a:gd name="T0" fmla="*/ 99 w 130"/>
                  <a:gd name="T1" fmla="*/ 0 h 423"/>
                  <a:gd name="T2" fmla="*/ 102 w 130"/>
                  <a:gd name="T3" fmla="*/ 54 h 423"/>
                  <a:gd name="T4" fmla="*/ 114 w 130"/>
                  <a:gd name="T5" fmla="*/ 57 h 423"/>
                  <a:gd name="T6" fmla="*/ 117 w 130"/>
                  <a:gd name="T7" fmla="*/ 96 h 423"/>
                  <a:gd name="T8" fmla="*/ 123 w 130"/>
                  <a:gd name="T9" fmla="*/ 114 h 423"/>
                  <a:gd name="T10" fmla="*/ 111 w 130"/>
                  <a:gd name="T11" fmla="*/ 423 h 423"/>
                  <a:gd name="T12" fmla="*/ 69 w 130"/>
                  <a:gd name="T13" fmla="*/ 387 h 423"/>
                  <a:gd name="T14" fmla="*/ 45 w 130"/>
                  <a:gd name="T15" fmla="*/ 384 h 423"/>
                  <a:gd name="T16" fmla="*/ 15 w 130"/>
                  <a:gd name="T17" fmla="*/ 375 h 423"/>
                  <a:gd name="T18" fmla="*/ 12 w 130"/>
                  <a:gd name="T19" fmla="*/ 309 h 423"/>
                  <a:gd name="T20" fmla="*/ 18 w 130"/>
                  <a:gd name="T21" fmla="*/ 318 h 423"/>
                  <a:gd name="T22" fmla="*/ 27 w 130"/>
                  <a:gd name="T23" fmla="*/ 327 h 423"/>
                  <a:gd name="T24" fmla="*/ 72 w 130"/>
                  <a:gd name="T25" fmla="*/ 336 h 423"/>
                  <a:gd name="T26" fmla="*/ 69 w 130"/>
                  <a:gd name="T27" fmla="*/ 63 h 423"/>
                  <a:gd name="T28" fmla="*/ 84 w 130"/>
                  <a:gd name="T29" fmla="*/ 12 h 423"/>
                  <a:gd name="T30" fmla="*/ 99 w 130"/>
                  <a:gd name="T31" fmla="*/ 0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0" h="423">
                    <a:moveTo>
                      <a:pt x="99" y="0"/>
                    </a:moveTo>
                    <a:cubicBezTo>
                      <a:pt x="100" y="18"/>
                      <a:pt x="97" y="37"/>
                      <a:pt x="102" y="54"/>
                    </a:cubicBezTo>
                    <a:cubicBezTo>
                      <a:pt x="103" y="58"/>
                      <a:pt x="113" y="53"/>
                      <a:pt x="114" y="57"/>
                    </a:cubicBezTo>
                    <a:cubicBezTo>
                      <a:pt x="118" y="69"/>
                      <a:pt x="115" y="83"/>
                      <a:pt x="117" y="96"/>
                    </a:cubicBezTo>
                    <a:cubicBezTo>
                      <a:pt x="118" y="102"/>
                      <a:pt x="123" y="114"/>
                      <a:pt x="123" y="114"/>
                    </a:cubicBezTo>
                    <a:cubicBezTo>
                      <a:pt x="121" y="212"/>
                      <a:pt x="130" y="326"/>
                      <a:pt x="111" y="423"/>
                    </a:cubicBezTo>
                    <a:cubicBezTo>
                      <a:pt x="93" y="417"/>
                      <a:pt x="85" y="398"/>
                      <a:pt x="69" y="387"/>
                    </a:cubicBezTo>
                    <a:cubicBezTo>
                      <a:pt x="32" y="399"/>
                      <a:pt x="63" y="395"/>
                      <a:pt x="45" y="384"/>
                    </a:cubicBezTo>
                    <a:cubicBezTo>
                      <a:pt x="40" y="381"/>
                      <a:pt x="22" y="377"/>
                      <a:pt x="15" y="375"/>
                    </a:cubicBezTo>
                    <a:cubicBezTo>
                      <a:pt x="0" y="352"/>
                      <a:pt x="2" y="360"/>
                      <a:pt x="12" y="309"/>
                    </a:cubicBezTo>
                    <a:cubicBezTo>
                      <a:pt x="13" y="305"/>
                      <a:pt x="16" y="315"/>
                      <a:pt x="18" y="318"/>
                    </a:cubicBezTo>
                    <a:cubicBezTo>
                      <a:pt x="21" y="321"/>
                      <a:pt x="24" y="324"/>
                      <a:pt x="27" y="327"/>
                    </a:cubicBezTo>
                    <a:cubicBezTo>
                      <a:pt x="33" y="346"/>
                      <a:pt x="56" y="338"/>
                      <a:pt x="72" y="336"/>
                    </a:cubicBezTo>
                    <a:cubicBezTo>
                      <a:pt x="73" y="299"/>
                      <a:pt x="86" y="113"/>
                      <a:pt x="69" y="63"/>
                    </a:cubicBezTo>
                    <a:cubicBezTo>
                      <a:pt x="65" y="32"/>
                      <a:pt x="44" y="18"/>
                      <a:pt x="84" y="12"/>
                    </a:cubicBezTo>
                    <a:cubicBezTo>
                      <a:pt x="95" y="4"/>
                      <a:pt x="90" y="9"/>
                      <a:pt x="99" y="0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45" name="Freeform 137"/>
              <p:cNvSpPr>
                <a:spLocks/>
              </p:cNvSpPr>
              <p:nvPr/>
            </p:nvSpPr>
            <p:spPr bwMode="auto">
              <a:xfrm rot="20843398" flipH="1">
                <a:off x="1093" y="1699"/>
                <a:ext cx="150" cy="344"/>
              </a:xfrm>
              <a:custGeom>
                <a:avLst/>
                <a:gdLst>
                  <a:gd name="T0" fmla="*/ 161 w 293"/>
                  <a:gd name="T1" fmla="*/ 528 h 549"/>
                  <a:gd name="T2" fmla="*/ 140 w 293"/>
                  <a:gd name="T3" fmla="*/ 516 h 549"/>
                  <a:gd name="T4" fmla="*/ 137 w 293"/>
                  <a:gd name="T5" fmla="*/ 507 h 549"/>
                  <a:gd name="T6" fmla="*/ 119 w 293"/>
                  <a:gd name="T7" fmla="*/ 498 h 549"/>
                  <a:gd name="T8" fmla="*/ 107 w 293"/>
                  <a:gd name="T9" fmla="*/ 453 h 549"/>
                  <a:gd name="T10" fmla="*/ 95 w 293"/>
                  <a:gd name="T11" fmla="*/ 426 h 549"/>
                  <a:gd name="T12" fmla="*/ 74 w 293"/>
                  <a:gd name="T13" fmla="*/ 363 h 549"/>
                  <a:gd name="T14" fmla="*/ 77 w 293"/>
                  <a:gd name="T15" fmla="*/ 342 h 549"/>
                  <a:gd name="T16" fmla="*/ 71 w 293"/>
                  <a:gd name="T17" fmla="*/ 318 h 549"/>
                  <a:gd name="T18" fmla="*/ 71 w 293"/>
                  <a:gd name="T19" fmla="*/ 297 h 549"/>
                  <a:gd name="T20" fmla="*/ 92 w 293"/>
                  <a:gd name="T21" fmla="*/ 237 h 549"/>
                  <a:gd name="T22" fmla="*/ 101 w 293"/>
                  <a:gd name="T23" fmla="*/ 231 h 549"/>
                  <a:gd name="T24" fmla="*/ 107 w 293"/>
                  <a:gd name="T25" fmla="*/ 213 h 549"/>
                  <a:gd name="T26" fmla="*/ 80 w 293"/>
                  <a:gd name="T27" fmla="*/ 192 h 549"/>
                  <a:gd name="T28" fmla="*/ 74 w 293"/>
                  <a:gd name="T29" fmla="*/ 165 h 549"/>
                  <a:gd name="T30" fmla="*/ 65 w 293"/>
                  <a:gd name="T31" fmla="*/ 99 h 549"/>
                  <a:gd name="T32" fmla="*/ 62 w 293"/>
                  <a:gd name="T33" fmla="*/ 81 h 549"/>
                  <a:gd name="T34" fmla="*/ 32 w 293"/>
                  <a:gd name="T35" fmla="*/ 63 h 549"/>
                  <a:gd name="T36" fmla="*/ 26 w 293"/>
                  <a:gd name="T37" fmla="*/ 30 h 549"/>
                  <a:gd name="T38" fmla="*/ 23 w 293"/>
                  <a:gd name="T39" fmla="*/ 15 h 549"/>
                  <a:gd name="T40" fmla="*/ 56 w 293"/>
                  <a:gd name="T41" fmla="*/ 57 h 549"/>
                  <a:gd name="T42" fmla="*/ 107 w 293"/>
                  <a:gd name="T43" fmla="*/ 81 h 549"/>
                  <a:gd name="T44" fmla="*/ 125 w 293"/>
                  <a:gd name="T45" fmla="*/ 105 h 549"/>
                  <a:gd name="T46" fmla="*/ 152 w 293"/>
                  <a:gd name="T47" fmla="*/ 120 h 549"/>
                  <a:gd name="T48" fmla="*/ 158 w 293"/>
                  <a:gd name="T49" fmla="*/ 129 h 549"/>
                  <a:gd name="T50" fmla="*/ 149 w 293"/>
                  <a:gd name="T51" fmla="*/ 132 h 549"/>
                  <a:gd name="T52" fmla="*/ 167 w 293"/>
                  <a:gd name="T53" fmla="*/ 138 h 549"/>
                  <a:gd name="T54" fmla="*/ 176 w 293"/>
                  <a:gd name="T55" fmla="*/ 141 h 549"/>
                  <a:gd name="T56" fmla="*/ 197 w 293"/>
                  <a:gd name="T57" fmla="*/ 138 h 549"/>
                  <a:gd name="T58" fmla="*/ 188 w 293"/>
                  <a:gd name="T59" fmla="*/ 129 h 549"/>
                  <a:gd name="T60" fmla="*/ 293 w 293"/>
                  <a:gd name="T61" fmla="*/ 141 h 549"/>
                  <a:gd name="T62" fmla="*/ 239 w 293"/>
                  <a:gd name="T63" fmla="*/ 150 h 549"/>
                  <a:gd name="T64" fmla="*/ 224 w 293"/>
                  <a:gd name="T65" fmla="*/ 177 h 549"/>
                  <a:gd name="T66" fmla="*/ 206 w 293"/>
                  <a:gd name="T67" fmla="*/ 192 h 549"/>
                  <a:gd name="T68" fmla="*/ 176 w 293"/>
                  <a:gd name="T69" fmla="*/ 219 h 549"/>
                  <a:gd name="T70" fmla="*/ 152 w 293"/>
                  <a:gd name="T71" fmla="*/ 267 h 549"/>
                  <a:gd name="T72" fmla="*/ 140 w 293"/>
                  <a:gd name="T73" fmla="*/ 312 h 549"/>
                  <a:gd name="T74" fmla="*/ 143 w 293"/>
                  <a:gd name="T75" fmla="*/ 474 h 549"/>
                  <a:gd name="T76" fmla="*/ 152 w 293"/>
                  <a:gd name="T77" fmla="*/ 477 h 549"/>
                  <a:gd name="T78" fmla="*/ 161 w 293"/>
                  <a:gd name="T79" fmla="*/ 528 h 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93" h="549">
                    <a:moveTo>
                      <a:pt x="161" y="528"/>
                    </a:moveTo>
                    <a:cubicBezTo>
                      <a:pt x="145" y="504"/>
                      <a:pt x="169" y="535"/>
                      <a:pt x="140" y="516"/>
                    </a:cubicBezTo>
                    <a:cubicBezTo>
                      <a:pt x="137" y="514"/>
                      <a:pt x="139" y="509"/>
                      <a:pt x="137" y="507"/>
                    </a:cubicBezTo>
                    <a:cubicBezTo>
                      <a:pt x="132" y="502"/>
                      <a:pt x="125" y="502"/>
                      <a:pt x="119" y="498"/>
                    </a:cubicBezTo>
                    <a:cubicBezTo>
                      <a:pt x="108" y="481"/>
                      <a:pt x="111" y="475"/>
                      <a:pt x="107" y="453"/>
                    </a:cubicBezTo>
                    <a:cubicBezTo>
                      <a:pt x="105" y="443"/>
                      <a:pt x="98" y="436"/>
                      <a:pt x="95" y="426"/>
                    </a:cubicBezTo>
                    <a:cubicBezTo>
                      <a:pt x="93" y="411"/>
                      <a:pt x="91" y="369"/>
                      <a:pt x="74" y="363"/>
                    </a:cubicBezTo>
                    <a:cubicBezTo>
                      <a:pt x="67" y="342"/>
                      <a:pt x="62" y="347"/>
                      <a:pt x="77" y="342"/>
                    </a:cubicBezTo>
                    <a:cubicBezTo>
                      <a:pt x="85" y="329"/>
                      <a:pt x="83" y="326"/>
                      <a:pt x="71" y="318"/>
                    </a:cubicBezTo>
                    <a:cubicBezTo>
                      <a:pt x="65" y="301"/>
                      <a:pt x="69" y="318"/>
                      <a:pt x="71" y="297"/>
                    </a:cubicBezTo>
                    <a:cubicBezTo>
                      <a:pt x="77" y="234"/>
                      <a:pt x="55" y="243"/>
                      <a:pt x="92" y="237"/>
                    </a:cubicBezTo>
                    <a:cubicBezTo>
                      <a:pt x="95" y="235"/>
                      <a:pt x="99" y="234"/>
                      <a:pt x="101" y="231"/>
                    </a:cubicBezTo>
                    <a:cubicBezTo>
                      <a:pt x="104" y="226"/>
                      <a:pt x="107" y="213"/>
                      <a:pt x="107" y="213"/>
                    </a:cubicBezTo>
                    <a:cubicBezTo>
                      <a:pt x="99" y="205"/>
                      <a:pt x="80" y="192"/>
                      <a:pt x="80" y="192"/>
                    </a:cubicBezTo>
                    <a:cubicBezTo>
                      <a:pt x="73" y="181"/>
                      <a:pt x="70" y="177"/>
                      <a:pt x="74" y="165"/>
                    </a:cubicBezTo>
                    <a:cubicBezTo>
                      <a:pt x="75" y="150"/>
                      <a:pt x="87" y="106"/>
                      <a:pt x="65" y="99"/>
                    </a:cubicBezTo>
                    <a:cubicBezTo>
                      <a:pt x="48" y="73"/>
                      <a:pt x="66" y="106"/>
                      <a:pt x="62" y="81"/>
                    </a:cubicBezTo>
                    <a:cubicBezTo>
                      <a:pt x="60" y="67"/>
                      <a:pt x="42" y="65"/>
                      <a:pt x="32" y="63"/>
                    </a:cubicBezTo>
                    <a:cubicBezTo>
                      <a:pt x="13" y="50"/>
                      <a:pt x="20" y="48"/>
                      <a:pt x="26" y="30"/>
                    </a:cubicBezTo>
                    <a:cubicBezTo>
                      <a:pt x="22" y="26"/>
                      <a:pt x="0" y="0"/>
                      <a:pt x="23" y="15"/>
                    </a:cubicBezTo>
                    <a:cubicBezTo>
                      <a:pt x="34" y="32"/>
                      <a:pt x="38" y="45"/>
                      <a:pt x="56" y="57"/>
                    </a:cubicBezTo>
                    <a:cubicBezTo>
                      <a:pt x="67" y="74"/>
                      <a:pt x="88" y="78"/>
                      <a:pt x="107" y="81"/>
                    </a:cubicBezTo>
                    <a:cubicBezTo>
                      <a:pt x="119" y="89"/>
                      <a:pt x="116" y="96"/>
                      <a:pt x="125" y="105"/>
                    </a:cubicBezTo>
                    <a:cubicBezTo>
                      <a:pt x="132" y="112"/>
                      <a:pt x="144" y="114"/>
                      <a:pt x="152" y="120"/>
                    </a:cubicBezTo>
                    <a:cubicBezTo>
                      <a:pt x="154" y="123"/>
                      <a:pt x="159" y="126"/>
                      <a:pt x="158" y="129"/>
                    </a:cubicBezTo>
                    <a:cubicBezTo>
                      <a:pt x="157" y="132"/>
                      <a:pt x="147" y="130"/>
                      <a:pt x="149" y="132"/>
                    </a:cubicBezTo>
                    <a:cubicBezTo>
                      <a:pt x="153" y="136"/>
                      <a:pt x="161" y="136"/>
                      <a:pt x="167" y="138"/>
                    </a:cubicBezTo>
                    <a:cubicBezTo>
                      <a:pt x="170" y="139"/>
                      <a:pt x="176" y="141"/>
                      <a:pt x="176" y="141"/>
                    </a:cubicBezTo>
                    <a:cubicBezTo>
                      <a:pt x="183" y="140"/>
                      <a:pt x="192" y="143"/>
                      <a:pt x="197" y="138"/>
                    </a:cubicBezTo>
                    <a:cubicBezTo>
                      <a:pt x="200" y="135"/>
                      <a:pt x="184" y="130"/>
                      <a:pt x="188" y="129"/>
                    </a:cubicBezTo>
                    <a:cubicBezTo>
                      <a:pt x="204" y="124"/>
                      <a:pt x="273" y="139"/>
                      <a:pt x="293" y="141"/>
                    </a:cubicBezTo>
                    <a:cubicBezTo>
                      <a:pt x="264" y="151"/>
                      <a:pt x="281" y="146"/>
                      <a:pt x="239" y="150"/>
                    </a:cubicBezTo>
                    <a:cubicBezTo>
                      <a:pt x="223" y="155"/>
                      <a:pt x="232" y="165"/>
                      <a:pt x="224" y="177"/>
                    </a:cubicBezTo>
                    <a:cubicBezTo>
                      <a:pt x="219" y="184"/>
                      <a:pt x="213" y="188"/>
                      <a:pt x="206" y="192"/>
                    </a:cubicBezTo>
                    <a:cubicBezTo>
                      <a:pt x="199" y="203"/>
                      <a:pt x="188" y="215"/>
                      <a:pt x="176" y="219"/>
                    </a:cubicBezTo>
                    <a:cubicBezTo>
                      <a:pt x="166" y="234"/>
                      <a:pt x="158" y="250"/>
                      <a:pt x="152" y="267"/>
                    </a:cubicBezTo>
                    <a:cubicBezTo>
                      <a:pt x="149" y="291"/>
                      <a:pt x="146" y="293"/>
                      <a:pt x="140" y="312"/>
                    </a:cubicBezTo>
                    <a:cubicBezTo>
                      <a:pt x="141" y="366"/>
                      <a:pt x="139" y="420"/>
                      <a:pt x="143" y="474"/>
                    </a:cubicBezTo>
                    <a:cubicBezTo>
                      <a:pt x="143" y="477"/>
                      <a:pt x="151" y="474"/>
                      <a:pt x="152" y="477"/>
                    </a:cubicBezTo>
                    <a:cubicBezTo>
                      <a:pt x="162" y="529"/>
                      <a:pt x="140" y="549"/>
                      <a:pt x="161" y="528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46" name="Freeform 138"/>
              <p:cNvSpPr>
                <a:spLocks/>
              </p:cNvSpPr>
              <p:nvPr/>
            </p:nvSpPr>
            <p:spPr bwMode="auto">
              <a:xfrm flipH="1">
                <a:off x="1068" y="1819"/>
                <a:ext cx="110" cy="255"/>
              </a:xfrm>
              <a:custGeom>
                <a:avLst/>
                <a:gdLst>
                  <a:gd name="T0" fmla="*/ 125 w 193"/>
                  <a:gd name="T1" fmla="*/ 333 h 392"/>
                  <a:gd name="T2" fmla="*/ 118 w 193"/>
                  <a:gd name="T3" fmla="*/ 341 h 392"/>
                  <a:gd name="T4" fmla="*/ 109 w 193"/>
                  <a:gd name="T5" fmla="*/ 344 h 392"/>
                  <a:gd name="T6" fmla="*/ 94 w 193"/>
                  <a:gd name="T7" fmla="*/ 359 h 392"/>
                  <a:gd name="T8" fmla="*/ 48 w 193"/>
                  <a:gd name="T9" fmla="*/ 390 h 392"/>
                  <a:gd name="T10" fmla="*/ 14 w 193"/>
                  <a:gd name="T11" fmla="*/ 376 h 392"/>
                  <a:gd name="T12" fmla="*/ 0 w 193"/>
                  <a:gd name="T13" fmla="*/ 314 h 392"/>
                  <a:gd name="T14" fmla="*/ 75 w 193"/>
                  <a:gd name="T15" fmla="*/ 281 h 392"/>
                  <a:gd name="T16" fmla="*/ 69 w 193"/>
                  <a:gd name="T17" fmla="*/ 282 h 392"/>
                  <a:gd name="T18" fmla="*/ 50 w 193"/>
                  <a:gd name="T19" fmla="*/ 267 h 392"/>
                  <a:gd name="T20" fmla="*/ 77 w 193"/>
                  <a:gd name="T21" fmla="*/ 236 h 392"/>
                  <a:gd name="T22" fmla="*/ 20 w 193"/>
                  <a:gd name="T23" fmla="*/ 180 h 392"/>
                  <a:gd name="T24" fmla="*/ 26 w 193"/>
                  <a:gd name="T25" fmla="*/ 81 h 392"/>
                  <a:gd name="T26" fmla="*/ 48 w 193"/>
                  <a:gd name="T27" fmla="*/ 30 h 392"/>
                  <a:gd name="T28" fmla="*/ 119 w 193"/>
                  <a:gd name="T29" fmla="*/ 2 h 392"/>
                  <a:gd name="T30" fmla="*/ 153 w 193"/>
                  <a:gd name="T31" fmla="*/ 9 h 392"/>
                  <a:gd name="T32" fmla="*/ 192 w 193"/>
                  <a:gd name="T33" fmla="*/ 46 h 392"/>
                  <a:gd name="T34" fmla="*/ 164 w 193"/>
                  <a:gd name="T35" fmla="*/ 246 h 392"/>
                  <a:gd name="T36" fmla="*/ 138 w 193"/>
                  <a:gd name="T37" fmla="*/ 300 h 392"/>
                  <a:gd name="T38" fmla="*/ 125 w 193"/>
                  <a:gd name="T39" fmla="*/ 333 h 3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93" h="392">
                    <a:moveTo>
                      <a:pt x="125" y="333"/>
                    </a:moveTo>
                    <a:cubicBezTo>
                      <a:pt x="122" y="336"/>
                      <a:pt x="120" y="338"/>
                      <a:pt x="118" y="341"/>
                    </a:cubicBezTo>
                    <a:cubicBezTo>
                      <a:pt x="114" y="342"/>
                      <a:pt x="111" y="341"/>
                      <a:pt x="109" y="344"/>
                    </a:cubicBezTo>
                    <a:cubicBezTo>
                      <a:pt x="103" y="348"/>
                      <a:pt x="94" y="359"/>
                      <a:pt x="94" y="359"/>
                    </a:cubicBezTo>
                    <a:cubicBezTo>
                      <a:pt x="82" y="385"/>
                      <a:pt x="74" y="391"/>
                      <a:pt x="48" y="390"/>
                    </a:cubicBezTo>
                    <a:cubicBezTo>
                      <a:pt x="35" y="392"/>
                      <a:pt x="22" y="387"/>
                      <a:pt x="14" y="376"/>
                    </a:cubicBezTo>
                    <a:cubicBezTo>
                      <a:pt x="7" y="359"/>
                      <a:pt x="9" y="324"/>
                      <a:pt x="0" y="314"/>
                    </a:cubicBezTo>
                    <a:cubicBezTo>
                      <a:pt x="8" y="299"/>
                      <a:pt x="64" y="286"/>
                      <a:pt x="75" y="281"/>
                    </a:cubicBezTo>
                    <a:cubicBezTo>
                      <a:pt x="86" y="276"/>
                      <a:pt x="73" y="284"/>
                      <a:pt x="69" y="282"/>
                    </a:cubicBezTo>
                    <a:cubicBezTo>
                      <a:pt x="65" y="280"/>
                      <a:pt x="49" y="275"/>
                      <a:pt x="50" y="267"/>
                    </a:cubicBezTo>
                    <a:cubicBezTo>
                      <a:pt x="51" y="259"/>
                      <a:pt x="82" y="250"/>
                      <a:pt x="77" y="236"/>
                    </a:cubicBezTo>
                    <a:cubicBezTo>
                      <a:pt x="72" y="222"/>
                      <a:pt x="28" y="206"/>
                      <a:pt x="20" y="180"/>
                    </a:cubicBezTo>
                    <a:cubicBezTo>
                      <a:pt x="25" y="146"/>
                      <a:pt x="15" y="115"/>
                      <a:pt x="26" y="81"/>
                    </a:cubicBezTo>
                    <a:cubicBezTo>
                      <a:pt x="31" y="65"/>
                      <a:pt x="32" y="41"/>
                      <a:pt x="48" y="30"/>
                    </a:cubicBezTo>
                    <a:cubicBezTo>
                      <a:pt x="63" y="17"/>
                      <a:pt x="102" y="5"/>
                      <a:pt x="119" y="2"/>
                    </a:cubicBezTo>
                    <a:cubicBezTo>
                      <a:pt x="125" y="0"/>
                      <a:pt x="153" y="9"/>
                      <a:pt x="153" y="9"/>
                    </a:cubicBezTo>
                    <a:cubicBezTo>
                      <a:pt x="193" y="20"/>
                      <a:pt x="189" y="12"/>
                      <a:pt x="192" y="46"/>
                    </a:cubicBezTo>
                    <a:cubicBezTo>
                      <a:pt x="192" y="85"/>
                      <a:pt x="173" y="204"/>
                      <a:pt x="164" y="246"/>
                    </a:cubicBezTo>
                    <a:cubicBezTo>
                      <a:pt x="155" y="288"/>
                      <a:pt x="144" y="286"/>
                      <a:pt x="138" y="300"/>
                    </a:cubicBezTo>
                    <a:cubicBezTo>
                      <a:pt x="133" y="318"/>
                      <a:pt x="118" y="314"/>
                      <a:pt x="125" y="333"/>
                    </a:cubicBezTo>
                    <a:close/>
                  </a:path>
                </a:pathLst>
              </a:custGeom>
              <a:solidFill>
                <a:srgbClr val="FAB46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47" name="Freeform 139"/>
              <p:cNvSpPr>
                <a:spLocks/>
              </p:cNvSpPr>
              <p:nvPr/>
            </p:nvSpPr>
            <p:spPr bwMode="auto">
              <a:xfrm flipH="1">
                <a:off x="1082" y="1851"/>
                <a:ext cx="85" cy="209"/>
              </a:xfrm>
              <a:custGeom>
                <a:avLst/>
                <a:gdLst>
                  <a:gd name="T0" fmla="*/ 77 w 148"/>
                  <a:gd name="T1" fmla="*/ 273 h 320"/>
                  <a:gd name="T2" fmla="*/ 66 w 148"/>
                  <a:gd name="T3" fmla="*/ 268 h 320"/>
                  <a:gd name="T4" fmla="*/ 64 w 148"/>
                  <a:gd name="T5" fmla="*/ 259 h 320"/>
                  <a:gd name="T6" fmla="*/ 53 w 148"/>
                  <a:gd name="T7" fmla="*/ 259 h 320"/>
                  <a:gd name="T8" fmla="*/ 76 w 148"/>
                  <a:gd name="T9" fmla="*/ 234 h 320"/>
                  <a:gd name="T10" fmla="*/ 74 w 148"/>
                  <a:gd name="T11" fmla="*/ 211 h 320"/>
                  <a:gd name="T12" fmla="*/ 82 w 148"/>
                  <a:gd name="T13" fmla="*/ 195 h 320"/>
                  <a:gd name="T14" fmla="*/ 73 w 148"/>
                  <a:gd name="T15" fmla="*/ 179 h 320"/>
                  <a:gd name="T16" fmla="*/ 89 w 148"/>
                  <a:gd name="T17" fmla="*/ 165 h 320"/>
                  <a:gd name="T18" fmla="*/ 92 w 148"/>
                  <a:gd name="T19" fmla="*/ 150 h 320"/>
                  <a:gd name="T20" fmla="*/ 103 w 148"/>
                  <a:gd name="T21" fmla="*/ 117 h 320"/>
                  <a:gd name="T22" fmla="*/ 105 w 148"/>
                  <a:gd name="T23" fmla="*/ 93 h 320"/>
                  <a:gd name="T24" fmla="*/ 126 w 148"/>
                  <a:gd name="T25" fmla="*/ 64 h 320"/>
                  <a:gd name="T26" fmla="*/ 133 w 148"/>
                  <a:gd name="T27" fmla="*/ 48 h 320"/>
                  <a:gd name="T28" fmla="*/ 136 w 148"/>
                  <a:gd name="T29" fmla="*/ 39 h 320"/>
                  <a:gd name="T30" fmla="*/ 148 w 148"/>
                  <a:gd name="T31" fmla="*/ 38 h 320"/>
                  <a:gd name="T32" fmla="*/ 146 w 148"/>
                  <a:gd name="T33" fmla="*/ 3 h 320"/>
                  <a:gd name="T34" fmla="*/ 130 w 148"/>
                  <a:gd name="T35" fmla="*/ 10 h 320"/>
                  <a:gd name="T36" fmla="*/ 101 w 148"/>
                  <a:gd name="T37" fmla="*/ 4 h 320"/>
                  <a:gd name="T38" fmla="*/ 95 w 148"/>
                  <a:gd name="T39" fmla="*/ 13 h 320"/>
                  <a:gd name="T40" fmla="*/ 71 w 148"/>
                  <a:gd name="T41" fmla="*/ 22 h 320"/>
                  <a:gd name="T42" fmla="*/ 57 w 148"/>
                  <a:gd name="T43" fmla="*/ 47 h 320"/>
                  <a:gd name="T44" fmla="*/ 47 w 148"/>
                  <a:gd name="T45" fmla="*/ 56 h 320"/>
                  <a:gd name="T46" fmla="*/ 42 w 148"/>
                  <a:gd name="T47" fmla="*/ 67 h 320"/>
                  <a:gd name="T48" fmla="*/ 60 w 148"/>
                  <a:gd name="T49" fmla="*/ 160 h 320"/>
                  <a:gd name="T50" fmla="*/ 70 w 148"/>
                  <a:gd name="T51" fmla="*/ 195 h 320"/>
                  <a:gd name="T52" fmla="*/ 48 w 148"/>
                  <a:gd name="T53" fmla="*/ 219 h 320"/>
                  <a:gd name="T54" fmla="*/ 69 w 148"/>
                  <a:gd name="T55" fmla="*/ 229 h 320"/>
                  <a:gd name="T56" fmla="*/ 9 w 148"/>
                  <a:gd name="T57" fmla="*/ 276 h 320"/>
                  <a:gd name="T58" fmla="*/ 13 w 148"/>
                  <a:gd name="T59" fmla="*/ 271 h 320"/>
                  <a:gd name="T60" fmla="*/ 19 w 148"/>
                  <a:gd name="T61" fmla="*/ 298 h 320"/>
                  <a:gd name="T62" fmla="*/ 30 w 148"/>
                  <a:gd name="T63" fmla="*/ 320 h 320"/>
                  <a:gd name="T64" fmla="*/ 62 w 148"/>
                  <a:gd name="T65" fmla="*/ 299 h 320"/>
                  <a:gd name="T66" fmla="*/ 77 w 148"/>
                  <a:gd name="T67" fmla="*/ 273 h 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48" h="320">
                    <a:moveTo>
                      <a:pt x="77" y="273"/>
                    </a:moveTo>
                    <a:cubicBezTo>
                      <a:pt x="68" y="277"/>
                      <a:pt x="66" y="281"/>
                      <a:pt x="66" y="268"/>
                    </a:cubicBezTo>
                    <a:cubicBezTo>
                      <a:pt x="67" y="264"/>
                      <a:pt x="71" y="260"/>
                      <a:pt x="64" y="259"/>
                    </a:cubicBezTo>
                    <a:cubicBezTo>
                      <a:pt x="61" y="258"/>
                      <a:pt x="53" y="259"/>
                      <a:pt x="53" y="259"/>
                    </a:cubicBezTo>
                    <a:cubicBezTo>
                      <a:pt x="52" y="251"/>
                      <a:pt x="77" y="243"/>
                      <a:pt x="76" y="234"/>
                    </a:cubicBezTo>
                    <a:cubicBezTo>
                      <a:pt x="82" y="222"/>
                      <a:pt x="64" y="219"/>
                      <a:pt x="74" y="211"/>
                    </a:cubicBezTo>
                    <a:cubicBezTo>
                      <a:pt x="74" y="203"/>
                      <a:pt x="76" y="201"/>
                      <a:pt x="82" y="195"/>
                    </a:cubicBezTo>
                    <a:cubicBezTo>
                      <a:pt x="72" y="184"/>
                      <a:pt x="74" y="190"/>
                      <a:pt x="73" y="179"/>
                    </a:cubicBezTo>
                    <a:cubicBezTo>
                      <a:pt x="77" y="174"/>
                      <a:pt x="83" y="170"/>
                      <a:pt x="89" y="165"/>
                    </a:cubicBezTo>
                    <a:cubicBezTo>
                      <a:pt x="89" y="155"/>
                      <a:pt x="83" y="150"/>
                      <a:pt x="92" y="150"/>
                    </a:cubicBezTo>
                    <a:cubicBezTo>
                      <a:pt x="82" y="139"/>
                      <a:pt x="88" y="118"/>
                      <a:pt x="103" y="117"/>
                    </a:cubicBezTo>
                    <a:cubicBezTo>
                      <a:pt x="109" y="105"/>
                      <a:pt x="111" y="104"/>
                      <a:pt x="105" y="93"/>
                    </a:cubicBezTo>
                    <a:cubicBezTo>
                      <a:pt x="110" y="82"/>
                      <a:pt x="114" y="68"/>
                      <a:pt x="126" y="64"/>
                    </a:cubicBezTo>
                    <a:cubicBezTo>
                      <a:pt x="131" y="58"/>
                      <a:pt x="134" y="56"/>
                      <a:pt x="133" y="48"/>
                    </a:cubicBezTo>
                    <a:cubicBezTo>
                      <a:pt x="134" y="45"/>
                      <a:pt x="135" y="41"/>
                      <a:pt x="136" y="39"/>
                    </a:cubicBezTo>
                    <a:cubicBezTo>
                      <a:pt x="140" y="37"/>
                      <a:pt x="148" y="38"/>
                      <a:pt x="148" y="38"/>
                    </a:cubicBezTo>
                    <a:cubicBezTo>
                      <a:pt x="141" y="18"/>
                      <a:pt x="143" y="29"/>
                      <a:pt x="146" y="3"/>
                    </a:cubicBezTo>
                    <a:cubicBezTo>
                      <a:pt x="134" y="6"/>
                      <a:pt x="138" y="1"/>
                      <a:pt x="130" y="10"/>
                    </a:cubicBezTo>
                    <a:cubicBezTo>
                      <a:pt x="123" y="7"/>
                      <a:pt x="109" y="0"/>
                      <a:pt x="101" y="4"/>
                    </a:cubicBezTo>
                    <a:cubicBezTo>
                      <a:pt x="97" y="5"/>
                      <a:pt x="99" y="12"/>
                      <a:pt x="95" y="13"/>
                    </a:cubicBezTo>
                    <a:cubicBezTo>
                      <a:pt x="87" y="17"/>
                      <a:pt x="71" y="22"/>
                      <a:pt x="71" y="22"/>
                    </a:cubicBezTo>
                    <a:cubicBezTo>
                      <a:pt x="65" y="29"/>
                      <a:pt x="64" y="39"/>
                      <a:pt x="57" y="47"/>
                    </a:cubicBezTo>
                    <a:cubicBezTo>
                      <a:pt x="54" y="50"/>
                      <a:pt x="50" y="53"/>
                      <a:pt x="47" y="56"/>
                    </a:cubicBezTo>
                    <a:cubicBezTo>
                      <a:pt x="46" y="60"/>
                      <a:pt x="42" y="67"/>
                      <a:pt x="42" y="67"/>
                    </a:cubicBezTo>
                    <a:cubicBezTo>
                      <a:pt x="35" y="90"/>
                      <a:pt x="66" y="137"/>
                      <a:pt x="60" y="160"/>
                    </a:cubicBezTo>
                    <a:cubicBezTo>
                      <a:pt x="56" y="173"/>
                      <a:pt x="74" y="183"/>
                      <a:pt x="70" y="195"/>
                    </a:cubicBezTo>
                    <a:cubicBezTo>
                      <a:pt x="69" y="199"/>
                      <a:pt x="48" y="219"/>
                      <a:pt x="48" y="219"/>
                    </a:cubicBezTo>
                    <a:cubicBezTo>
                      <a:pt x="42" y="226"/>
                      <a:pt x="75" y="220"/>
                      <a:pt x="69" y="229"/>
                    </a:cubicBezTo>
                    <a:cubicBezTo>
                      <a:pt x="63" y="238"/>
                      <a:pt x="18" y="269"/>
                      <a:pt x="9" y="276"/>
                    </a:cubicBezTo>
                    <a:cubicBezTo>
                      <a:pt x="12" y="285"/>
                      <a:pt x="7" y="261"/>
                      <a:pt x="13" y="271"/>
                    </a:cubicBezTo>
                    <a:cubicBezTo>
                      <a:pt x="7" y="300"/>
                      <a:pt x="0" y="306"/>
                      <a:pt x="19" y="298"/>
                    </a:cubicBezTo>
                    <a:cubicBezTo>
                      <a:pt x="24" y="312"/>
                      <a:pt x="11" y="319"/>
                      <a:pt x="30" y="320"/>
                    </a:cubicBezTo>
                    <a:cubicBezTo>
                      <a:pt x="39" y="304"/>
                      <a:pt x="45" y="299"/>
                      <a:pt x="62" y="299"/>
                    </a:cubicBezTo>
                    <a:cubicBezTo>
                      <a:pt x="68" y="293"/>
                      <a:pt x="78" y="281"/>
                      <a:pt x="77" y="273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48" name="Freeform 140"/>
              <p:cNvSpPr>
                <a:spLocks/>
              </p:cNvSpPr>
              <p:nvPr/>
            </p:nvSpPr>
            <p:spPr bwMode="auto">
              <a:xfrm flipH="1">
                <a:off x="1074" y="1834"/>
                <a:ext cx="98" cy="228"/>
              </a:xfrm>
              <a:custGeom>
                <a:avLst/>
                <a:gdLst>
                  <a:gd name="T0" fmla="*/ 60 w 169"/>
                  <a:gd name="T1" fmla="*/ 330 h 351"/>
                  <a:gd name="T2" fmla="*/ 59 w 169"/>
                  <a:gd name="T3" fmla="*/ 345 h 351"/>
                  <a:gd name="T4" fmla="*/ 32 w 169"/>
                  <a:gd name="T5" fmla="*/ 351 h 351"/>
                  <a:gd name="T6" fmla="*/ 9 w 169"/>
                  <a:gd name="T7" fmla="*/ 343 h 351"/>
                  <a:gd name="T8" fmla="*/ 12 w 169"/>
                  <a:gd name="T9" fmla="*/ 327 h 351"/>
                  <a:gd name="T10" fmla="*/ 11 w 169"/>
                  <a:gd name="T11" fmla="*/ 294 h 351"/>
                  <a:gd name="T12" fmla="*/ 77 w 169"/>
                  <a:gd name="T13" fmla="*/ 264 h 351"/>
                  <a:gd name="T14" fmla="*/ 74 w 169"/>
                  <a:gd name="T15" fmla="*/ 229 h 351"/>
                  <a:gd name="T16" fmla="*/ 71 w 169"/>
                  <a:gd name="T17" fmla="*/ 198 h 351"/>
                  <a:gd name="T18" fmla="*/ 41 w 169"/>
                  <a:gd name="T19" fmla="*/ 172 h 351"/>
                  <a:gd name="T20" fmla="*/ 23 w 169"/>
                  <a:gd name="T21" fmla="*/ 160 h 351"/>
                  <a:gd name="T22" fmla="*/ 27 w 169"/>
                  <a:gd name="T23" fmla="*/ 85 h 351"/>
                  <a:gd name="T24" fmla="*/ 38 w 169"/>
                  <a:gd name="T25" fmla="*/ 51 h 351"/>
                  <a:gd name="T26" fmla="*/ 53 w 169"/>
                  <a:gd name="T27" fmla="*/ 19 h 351"/>
                  <a:gd name="T28" fmla="*/ 110 w 169"/>
                  <a:gd name="T29" fmla="*/ 1 h 351"/>
                  <a:gd name="T30" fmla="*/ 162 w 169"/>
                  <a:gd name="T31" fmla="*/ 24 h 351"/>
                  <a:gd name="T32" fmla="*/ 150 w 169"/>
                  <a:gd name="T33" fmla="*/ 127 h 351"/>
                  <a:gd name="T34" fmla="*/ 143 w 169"/>
                  <a:gd name="T35" fmla="*/ 106 h 351"/>
                  <a:gd name="T36" fmla="*/ 141 w 169"/>
                  <a:gd name="T37" fmla="*/ 67 h 351"/>
                  <a:gd name="T38" fmla="*/ 134 w 169"/>
                  <a:gd name="T39" fmla="*/ 36 h 351"/>
                  <a:gd name="T40" fmla="*/ 98 w 169"/>
                  <a:gd name="T41" fmla="*/ 33 h 351"/>
                  <a:gd name="T42" fmla="*/ 71 w 169"/>
                  <a:gd name="T43" fmla="*/ 37 h 351"/>
                  <a:gd name="T44" fmla="*/ 54 w 169"/>
                  <a:gd name="T45" fmla="*/ 52 h 351"/>
                  <a:gd name="T46" fmla="*/ 35 w 169"/>
                  <a:gd name="T47" fmla="*/ 108 h 351"/>
                  <a:gd name="T48" fmla="*/ 51 w 169"/>
                  <a:gd name="T49" fmla="*/ 150 h 351"/>
                  <a:gd name="T50" fmla="*/ 66 w 169"/>
                  <a:gd name="T51" fmla="*/ 156 h 351"/>
                  <a:gd name="T52" fmla="*/ 70 w 169"/>
                  <a:gd name="T53" fmla="*/ 179 h 351"/>
                  <a:gd name="T54" fmla="*/ 107 w 169"/>
                  <a:gd name="T55" fmla="*/ 207 h 351"/>
                  <a:gd name="T56" fmla="*/ 63 w 169"/>
                  <a:gd name="T57" fmla="*/ 243 h 351"/>
                  <a:gd name="T58" fmla="*/ 59 w 169"/>
                  <a:gd name="T59" fmla="*/ 249 h 351"/>
                  <a:gd name="T60" fmla="*/ 90 w 169"/>
                  <a:gd name="T61" fmla="*/ 253 h 351"/>
                  <a:gd name="T62" fmla="*/ 62 w 169"/>
                  <a:gd name="T63" fmla="*/ 311 h 351"/>
                  <a:gd name="T64" fmla="*/ 60 w 169"/>
                  <a:gd name="T65" fmla="*/ 33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69" h="351">
                    <a:moveTo>
                      <a:pt x="60" y="330"/>
                    </a:moveTo>
                    <a:cubicBezTo>
                      <a:pt x="56" y="339"/>
                      <a:pt x="68" y="345"/>
                      <a:pt x="59" y="345"/>
                    </a:cubicBezTo>
                    <a:cubicBezTo>
                      <a:pt x="54" y="349"/>
                      <a:pt x="40" y="351"/>
                      <a:pt x="32" y="351"/>
                    </a:cubicBezTo>
                    <a:cubicBezTo>
                      <a:pt x="24" y="351"/>
                      <a:pt x="12" y="347"/>
                      <a:pt x="9" y="343"/>
                    </a:cubicBezTo>
                    <a:cubicBezTo>
                      <a:pt x="6" y="339"/>
                      <a:pt x="12" y="335"/>
                      <a:pt x="12" y="327"/>
                    </a:cubicBezTo>
                    <a:cubicBezTo>
                      <a:pt x="12" y="319"/>
                      <a:pt x="0" y="305"/>
                      <a:pt x="11" y="294"/>
                    </a:cubicBezTo>
                    <a:cubicBezTo>
                      <a:pt x="22" y="283"/>
                      <a:pt x="66" y="275"/>
                      <a:pt x="77" y="264"/>
                    </a:cubicBezTo>
                    <a:cubicBezTo>
                      <a:pt x="88" y="253"/>
                      <a:pt x="75" y="240"/>
                      <a:pt x="74" y="229"/>
                    </a:cubicBezTo>
                    <a:cubicBezTo>
                      <a:pt x="75" y="216"/>
                      <a:pt x="80" y="209"/>
                      <a:pt x="71" y="198"/>
                    </a:cubicBezTo>
                    <a:cubicBezTo>
                      <a:pt x="66" y="189"/>
                      <a:pt x="49" y="178"/>
                      <a:pt x="41" y="172"/>
                    </a:cubicBezTo>
                    <a:cubicBezTo>
                      <a:pt x="33" y="166"/>
                      <a:pt x="25" y="174"/>
                      <a:pt x="23" y="160"/>
                    </a:cubicBezTo>
                    <a:cubicBezTo>
                      <a:pt x="21" y="146"/>
                      <a:pt x="25" y="103"/>
                      <a:pt x="27" y="85"/>
                    </a:cubicBezTo>
                    <a:cubicBezTo>
                      <a:pt x="39" y="57"/>
                      <a:pt x="29" y="62"/>
                      <a:pt x="38" y="51"/>
                    </a:cubicBezTo>
                    <a:cubicBezTo>
                      <a:pt x="40" y="47"/>
                      <a:pt x="49" y="20"/>
                      <a:pt x="53" y="19"/>
                    </a:cubicBezTo>
                    <a:cubicBezTo>
                      <a:pt x="58" y="14"/>
                      <a:pt x="99" y="0"/>
                      <a:pt x="110" y="1"/>
                    </a:cubicBezTo>
                    <a:cubicBezTo>
                      <a:pt x="127" y="5"/>
                      <a:pt x="152" y="9"/>
                      <a:pt x="162" y="24"/>
                    </a:cubicBezTo>
                    <a:cubicBezTo>
                      <a:pt x="169" y="38"/>
                      <a:pt x="153" y="113"/>
                      <a:pt x="150" y="127"/>
                    </a:cubicBezTo>
                    <a:cubicBezTo>
                      <a:pt x="147" y="141"/>
                      <a:pt x="144" y="116"/>
                      <a:pt x="143" y="106"/>
                    </a:cubicBezTo>
                    <a:cubicBezTo>
                      <a:pt x="142" y="96"/>
                      <a:pt x="143" y="79"/>
                      <a:pt x="141" y="67"/>
                    </a:cubicBezTo>
                    <a:cubicBezTo>
                      <a:pt x="137" y="58"/>
                      <a:pt x="141" y="42"/>
                      <a:pt x="134" y="36"/>
                    </a:cubicBezTo>
                    <a:cubicBezTo>
                      <a:pt x="127" y="30"/>
                      <a:pt x="108" y="33"/>
                      <a:pt x="98" y="33"/>
                    </a:cubicBezTo>
                    <a:cubicBezTo>
                      <a:pt x="89" y="36"/>
                      <a:pt x="77" y="31"/>
                      <a:pt x="71" y="37"/>
                    </a:cubicBezTo>
                    <a:cubicBezTo>
                      <a:pt x="64" y="40"/>
                      <a:pt x="60" y="40"/>
                      <a:pt x="54" y="52"/>
                    </a:cubicBezTo>
                    <a:cubicBezTo>
                      <a:pt x="51" y="64"/>
                      <a:pt x="42" y="99"/>
                      <a:pt x="35" y="108"/>
                    </a:cubicBezTo>
                    <a:cubicBezTo>
                      <a:pt x="33" y="112"/>
                      <a:pt x="51" y="150"/>
                      <a:pt x="51" y="150"/>
                    </a:cubicBezTo>
                    <a:cubicBezTo>
                      <a:pt x="52" y="166"/>
                      <a:pt x="71" y="139"/>
                      <a:pt x="66" y="156"/>
                    </a:cubicBezTo>
                    <a:cubicBezTo>
                      <a:pt x="64" y="169"/>
                      <a:pt x="68" y="167"/>
                      <a:pt x="70" y="179"/>
                    </a:cubicBezTo>
                    <a:cubicBezTo>
                      <a:pt x="61" y="186"/>
                      <a:pt x="112" y="195"/>
                      <a:pt x="107" y="207"/>
                    </a:cubicBezTo>
                    <a:cubicBezTo>
                      <a:pt x="105" y="220"/>
                      <a:pt x="63" y="230"/>
                      <a:pt x="63" y="243"/>
                    </a:cubicBezTo>
                    <a:cubicBezTo>
                      <a:pt x="60" y="246"/>
                      <a:pt x="59" y="249"/>
                      <a:pt x="59" y="249"/>
                    </a:cubicBezTo>
                    <a:cubicBezTo>
                      <a:pt x="60" y="253"/>
                      <a:pt x="90" y="243"/>
                      <a:pt x="90" y="253"/>
                    </a:cubicBezTo>
                    <a:cubicBezTo>
                      <a:pt x="90" y="263"/>
                      <a:pt x="67" y="298"/>
                      <a:pt x="62" y="311"/>
                    </a:cubicBezTo>
                    <a:cubicBezTo>
                      <a:pt x="62" y="324"/>
                      <a:pt x="65" y="325"/>
                      <a:pt x="60" y="330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49" name="Freeform 141"/>
              <p:cNvSpPr>
                <a:spLocks/>
              </p:cNvSpPr>
              <p:nvPr/>
            </p:nvSpPr>
            <p:spPr bwMode="auto">
              <a:xfrm flipH="1">
                <a:off x="1211" y="1579"/>
                <a:ext cx="422" cy="412"/>
              </a:xfrm>
              <a:custGeom>
                <a:avLst/>
                <a:gdLst>
                  <a:gd name="T0" fmla="*/ 698 w 698"/>
                  <a:gd name="T1" fmla="*/ 97 h 632"/>
                  <a:gd name="T2" fmla="*/ 650 w 698"/>
                  <a:gd name="T3" fmla="*/ 311 h 632"/>
                  <a:gd name="T4" fmla="*/ 626 w 698"/>
                  <a:gd name="T5" fmla="*/ 471 h 632"/>
                  <a:gd name="T6" fmla="*/ 636 w 698"/>
                  <a:gd name="T7" fmla="*/ 561 h 632"/>
                  <a:gd name="T8" fmla="*/ 598 w 698"/>
                  <a:gd name="T9" fmla="*/ 628 h 632"/>
                  <a:gd name="T10" fmla="*/ 549 w 698"/>
                  <a:gd name="T11" fmla="*/ 593 h 632"/>
                  <a:gd name="T12" fmla="*/ 528 w 698"/>
                  <a:gd name="T13" fmla="*/ 615 h 632"/>
                  <a:gd name="T14" fmla="*/ 511 w 698"/>
                  <a:gd name="T15" fmla="*/ 623 h 632"/>
                  <a:gd name="T16" fmla="*/ 503 w 698"/>
                  <a:gd name="T17" fmla="*/ 627 h 632"/>
                  <a:gd name="T18" fmla="*/ 472 w 698"/>
                  <a:gd name="T19" fmla="*/ 617 h 632"/>
                  <a:gd name="T20" fmla="*/ 465 w 698"/>
                  <a:gd name="T21" fmla="*/ 597 h 632"/>
                  <a:gd name="T22" fmla="*/ 457 w 698"/>
                  <a:gd name="T23" fmla="*/ 593 h 632"/>
                  <a:gd name="T24" fmla="*/ 373 w 698"/>
                  <a:gd name="T25" fmla="*/ 575 h 632"/>
                  <a:gd name="T26" fmla="*/ 341 w 698"/>
                  <a:gd name="T27" fmla="*/ 529 h 632"/>
                  <a:gd name="T28" fmla="*/ 314 w 698"/>
                  <a:gd name="T29" fmla="*/ 505 h 632"/>
                  <a:gd name="T30" fmla="*/ 267 w 698"/>
                  <a:gd name="T31" fmla="*/ 529 h 632"/>
                  <a:gd name="T32" fmla="*/ 299 w 698"/>
                  <a:gd name="T33" fmla="*/ 616 h 632"/>
                  <a:gd name="T34" fmla="*/ 224 w 698"/>
                  <a:gd name="T35" fmla="*/ 602 h 632"/>
                  <a:gd name="T36" fmla="*/ 126 w 698"/>
                  <a:gd name="T37" fmla="*/ 595 h 632"/>
                  <a:gd name="T38" fmla="*/ 62 w 698"/>
                  <a:gd name="T39" fmla="*/ 593 h 632"/>
                  <a:gd name="T40" fmla="*/ 6 w 698"/>
                  <a:gd name="T41" fmla="*/ 511 h 632"/>
                  <a:gd name="T42" fmla="*/ 93 w 698"/>
                  <a:gd name="T43" fmla="*/ 403 h 632"/>
                  <a:gd name="T44" fmla="*/ 125 w 698"/>
                  <a:gd name="T45" fmla="*/ 322 h 632"/>
                  <a:gd name="T46" fmla="*/ 195 w 698"/>
                  <a:gd name="T47" fmla="*/ 284 h 632"/>
                  <a:gd name="T48" fmla="*/ 239 w 698"/>
                  <a:gd name="T49" fmla="*/ 271 h 632"/>
                  <a:gd name="T50" fmla="*/ 210 w 698"/>
                  <a:gd name="T51" fmla="*/ 211 h 632"/>
                  <a:gd name="T52" fmla="*/ 207 w 698"/>
                  <a:gd name="T53" fmla="*/ 172 h 632"/>
                  <a:gd name="T54" fmla="*/ 243 w 698"/>
                  <a:gd name="T55" fmla="*/ 70 h 632"/>
                  <a:gd name="T56" fmla="*/ 281 w 698"/>
                  <a:gd name="T57" fmla="*/ 42 h 632"/>
                  <a:gd name="T58" fmla="*/ 335 w 698"/>
                  <a:gd name="T59" fmla="*/ 15 h 632"/>
                  <a:gd name="T60" fmla="*/ 360 w 698"/>
                  <a:gd name="T61" fmla="*/ 0 h 632"/>
                  <a:gd name="T62" fmla="*/ 338 w 698"/>
                  <a:gd name="T63" fmla="*/ 69 h 632"/>
                  <a:gd name="T64" fmla="*/ 350 w 698"/>
                  <a:gd name="T65" fmla="*/ 81 h 632"/>
                  <a:gd name="T66" fmla="*/ 377 w 698"/>
                  <a:gd name="T67" fmla="*/ 58 h 632"/>
                  <a:gd name="T68" fmla="*/ 401 w 698"/>
                  <a:gd name="T69" fmla="*/ 54 h 632"/>
                  <a:gd name="T70" fmla="*/ 409 w 698"/>
                  <a:gd name="T71" fmla="*/ 53 h 632"/>
                  <a:gd name="T72" fmla="*/ 445 w 698"/>
                  <a:gd name="T73" fmla="*/ 44 h 632"/>
                  <a:gd name="T74" fmla="*/ 513 w 698"/>
                  <a:gd name="T75" fmla="*/ 37 h 632"/>
                  <a:gd name="T76" fmla="*/ 544 w 698"/>
                  <a:gd name="T77" fmla="*/ 26 h 632"/>
                  <a:gd name="T78" fmla="*/ 616 w 698"/>
                  <a:gd name="T79" fmla="*/ 30 h 632"/>
                  <a:gd name="T80" fmla="*/ 682 w 698"/>
                  <a:gd name="T81" fmla="*/ 61 h 632"/>
                  <a:gd name="T82" fmla="*/ 682 w 698"/>
                  <a:gd name="T83" fmla="*/ 76 h 632"/>
                  <a:gd name="T84" fmla="*/ 693 w 698"/>
                  <a:gd name="T85" fmla="*/ 82 h 632"/>
                  <a:gd name="T86" fmla="*/ 698 w 698"/>
                  <a:gd name="T87" fmla="*/ 97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98" h="632">
                    <a:moveTo>
                      <a:pt x="698" y="97"/>
                    </a:moveTo>
                    <a:cubicBezTo>
                      <a:pt x="682" y="169"/>
                      <a:pt x="667" y="241"/>
                      <a:pt x="650" y="311"/>
                    </a:cubicBezTo>
                    <a:cubicBezTo>
                      <a:pt x="637" y="375"/>
                      <a:pt x="629" y="431"/>
                      <a:pt x="626" y="471"/>
                    </a:cubicBezTo>
                    <a:cubicBezTo>
                      <a:pt x="623" y="512"/>
                      <a:pt x="641" y="534"/>
                      <a:pt x="636" y="561"/>
                    </a:cubicBezTo>
                    <a:cubicBezTo>
                      <a:pt x="639" y="603"/>
                      <a:pt x="631" y="625"/>
                      <a:pt x="598" y="628"/>
                    </a:cubicBezTo>
                    <a:cubicBezTo>
                      <a:pt x="547" y="613"/>
                      <a:pt x="573" y="622"/>
                      <a:pt x="549" y="593"/>
                    </a:cubicBezTo>
                    <a:cubicBezTo>
                      <a:pt x="541" y="601"/>
                      <a:pt x="539" y="610"/>
                      <a:pt x="528" y="615"/>
                    </a:cubicBezTo>
                    <a:cubicBezTo>
                      <a:pt x="523" y="618"/>
                      <a:pt x="517" y="620"/>
                      <a:pt x="511" y="623"/>
                    </a:cubicBezTo>
                    <a:cubicBezTo>
                      <a:pt x="509" y="625"/>
                      <a:pt x="503" y="627"/>
                      <a:pt x="503" y="627"/>
                    </a:cubicBezTo>
                    <a:cubicBezTo>
                      <a:pt x="492" y="624"/>
                      <a:pt x="480" y="624"/>
                      <a:pt x="472" y="617"/>
                    </a:cubicBezTo>
                    <a:cubicBezTo>
                      <a:pt x="466" y="613"/>
                      <a:pt x="470" y="600"/>
                      <a:pt x="465" y="597"/>
                    </a:cubicBezTo>
                    <a:cubicBezTo>
                      <a:pt x="463" y="595"/>
                      <a:pt x="460" y="595"/>
                      <a:pt x="457" y="593"/>
                    </a:cubicBezTo>
                    <a:cubicBezTo>
                      <a:pt x="430" y="588"/>
                      <a:pt x="403" y="577"/>
                      <a:pt x="373" y="575"/>
                    </a:cubicBezTo>
                    <a:cubicBezTo>
                      <a:pt x="359" y="575"/>
                      <a:pt x="352" y="524"/>
                      <a:pt x="341" y="529"/>
                    </a:cubicBezTo>
                    <a:cubicBezTo>
                      <a:pt x="331" y="522"/>
                      <a:pt x="326" y="505"/>
                      <a:pt x="314" y="505"/>
                    </a:cubicBezTo>
                    <a:cubicBezTo>
                      <a:pt x="302" y="505"/>
                      <a:pt x="269" y="511"/>
                      <a:pt x="267" y="529"/>
                    </a:cubicBezTo>
                    <a:cubicBezTo>
                      <a:pt x="249" y="544"/>
                      <a:pt x="319" y="608"/>
                      <a:pt x="299" y="616"/>
                    </a:cubicBezTo>
                    <a:cubicBezTo>
                      <a:pt x="293" y="632"/>
                      <a:pt x="251" y="599"/>
                      <a:pt x="224" y="602"/>
                    </a:cubicBezTo>
                    <a:cubicBezTo>
                      <a:pt x="195" y="599"/>
                      <a:pt x="153" y="596"/>
                      <a:pt x="126" y="595"/>
                    </a:cubicBezTo>
                    <a:cubicBezTo>
                      <a:pt x="99" y="594"/>
                      <a:pt x="82" y="607"/>
                      <a:pt x="62" y="593"/>
                    </a:cubicBezTo>
                    <a:cubicBezTo>
                      <a:pt x="26" y="563"/>
                      <a:pt x="14" y="550"/>
                      <a:pt x="6" y="511"/>
                    </a:cubicBezTo>
                    <a:cubicBezTo>
                      <a:pt x="0" y="477"/>
                      <a:pt x="64" y="441"/>
                      <a:pt x="93" y="403"/>
                    </a:cubicBezTo>
                    <a:cubicBezTo>
                      <a:pt x="113" y="372"/>
                      <a:pt x="108" y="342"/>
                      <a:pt x="125" y="322"/>
                    </a:cubicBezTo>
                    <a:cubicBezTo>
                      <a:pt x="142" y="302"/>
                      <a:pt x="176" y="292"/>
                      <a:pt x="195" y="284"/>
                    </a:cubicBezTo>
                    <a:cubicBezTo>
                      <a:pt x="214" y="276"/>
                      <a:pt x="237" y="283"/>
                      <a:pt x="239" y="271"/>
                    </a:cubicBezTo>
                    <a:cubicBezTo>
                      <a:pt x="241" y="259"/>
                      <a:pt x="215" y="227"/>
                      <a:pt x="210" y="211"/>
                    </a:cubicBezTo>
                    <a:cubicBezTo>
                      <a:pt x="209" y="195"/>
                      <a:pt x="202" y="196"/>
                      <a:pt x="207" y="172"/>
                    </a:cubicBezTo>
                    <a:cubicBezTo>
                      <a:pt x="212" y="163"/>
                      <a:pt x="231" y="92"/>
                      <a:pt x="243" y="70"/>
                    </a:cubicBezTo>
                    <a:cubicBezTo>
                      <a:pt x="256" y="48"/>
                      <a:pt x="266" y="51"/>
                      <a:pt x="281" y="42"/>
                    </a:cubicBezTo>
                    <a:cubicBezTo>
                      <a:pt x="300" y="24"/>
                      <a:pt x="324" y="21"/>
                      <a:pt x="335" y="15"/>
                    </a:cubicBezTo>
                    <a:cubicBezTo>
                      <a:pt x="342" y="13"/>
                      <a:pt x="360" y="0"/>
                      <a:pt x="360" y="0"/>
                    </a:cubicBezTo>
                    <a:cubicBezTo>
                      <a:pt x="362" y="9"/>
                      <a:pt x="340" y="56"/>
                      <a:pt x="338" y="69"/>
                    </a:cubicBezTo>
                    <a:cubicBezTo>
                      <a:pt x="337" y="83"/>
                      <a:pt x="345" y="83"/>
                      <a:pt x="350" y="81"/>
                    </a:cubicBezTo>
                    <a:cubicBezTo>
                      <a:pt x="367" y="79"/>
                      <a:pt x="365" y="63"/>
                      <a:pt x="377" y="58"/>
                    </a:cubicBezTo>
                    <a:cubicBezTo>
                      <a:pt x="384" y="54"/>
                      <a:pt x="393" y="55"/>
                      <a:pt x="401" y="54"/>
                    </a:cubicBezTo>
                    <a:cubicBezTo>
                      <a:pt x="404" y="54"/>
                      <a:pt x="409" y="53"/>
                      <a:pt x="409" y="53"/>
                    </a:cubicBezTo>
                    <a:cubicBezTo>
                      <a:pt x="419" y="42"/>
                      <a:pt x="431" y="44"/>
                      <a:pt x="445" y="44"/>
                    </a:cubicBezTo>
                    <a:cubicBezTo>
                      <a:pt x="465" y="23"/>
                      <a:pt x="490" y="33"/>
                      <a:pt x="513" y="37"/>
                    </a:cubicBezTo>
                    <a:cubicBezTo>
                      <a:pt x="537" y="35"/>
                      <a:pt x="514" y="24"/>
                      <a:pt x="544" y="26"/>
                    </a:cubicBezTo>
                    <a:cubicBezTo>
                      <a:pt x="560" y="27"/>
                      <a:pt x="593" y="25"/>
                      <a:pt x="616" y="30"/>
                    </a:cubicBezTo>
                    <a:cubicBezTo>
                      <a:pt x="639" y="35"/>
                      <a:pt x="671" y="54"/>
                      <a:pt x="682" y="61"/>
                    </a:cubicBezTo>
                    <a:cubicBezTo>
                      <a:pt x="687" y="63"/>
                      <a:pt x="679" y="72"/>
                      <a:pt x="682" y="76"/>
                    </a:cubicBezTo>
                    <a:cubicBezTo>
                      <a:pt x="684" y="81"/>
                      <a:pt x="689" y="80"/>
                      <a:pt x="693" y="82"/>
                    </a:cubicBezTo>
                    <a:cubicBezTo>
                      <a:pt x="694" y="84"/>
                      <a:pt x="696" y="105"/>
                      <a:pt x="698" y="97"/>
                    </a:cubicBezTo>
                    <a:close/>
                  </a:path>
                </a:pathLst>
              </a:custGeom>
              <a:solidFill>
                <a:srgbClr val="FAB46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50" name="Freeform 142"/>
              <p:cNvSpPr>
                <a:spLocks/>
              </p:cNvSpPr>
              <p:nvPr/>
            </p:nvSpPr>
            <p:spPr bwMode="auto">
              <a:xfrm flipH="1">
                <a:off x="1272" y="1600"/>
                <a:ext cx="345" cy="382"/>
              </a:xfrm>
              <a:custGeom>
                <a:avLst/>
                <a:gdLst>
                  <a:gd name="T0" fmla="*/ 306 w 572"/>
                  <a:gd name="T1" fmla="*/ 464 h 585"/>
                  <a:gd name="T2" fmla="*/ 270 w 572"/>
                  <a:gd name="T3" fmla="*/ 452 h 585"/>
                  <a:gd name="T4" fmla="*/ 228 w 572"/>
                  <a:gd name="T5" fmla="*/ 474 h 585"/>
                  <a:gd name="T6" fmla="*/ 177 w 572"/>
                  <a:gd name="T7" fmla="*/ 495 h 585"/>
                  <a:gd name="T8" fmla="*/ 144 w 572"/>
                  <a:gd name="T9" fmla="*/ 506 h 585"/>
                  <a:gd name="T10" fmla="*/ 132 w 572"/>
                  <a:gd name="T11" fmla="*/ 504 h 585"/>
                  <a:gd name="T12" fmla="*/ 109 w 572"/>
                  <a:gd name="T13" fmla="*/ 513 h 585"/>
                  <a:gd name="T14" fmla="*/ 103 w 572"/>
                  <a:gd name="T15" fmla="*/ 518 h 585"/>
                  <a:gd name="T16" fmla="*/ 157 w 572"/>
                  <a:gd name="T17" fmla="*/ 533 h 585"/>
                  <a:gd name="T18" fmla="*/ 216 w 572"/>
                  <a:gd name="T19" fmla="*/ 521 h 585"/>
                  <a:gd name="T20" fmla="*/ 250 w 572"/>
                  <a:gd name="T21" fmla="*/ 557 h 585"/>
                  <a:gd name="T22" fmla="*/ 257 w 572"/>
                  <a:gd name="T23" fmla="*/ 581 h 585"/>
                  <a:gd name="T24" fmla="*/ 237 w 572"/>
                  <a:gd name="T25" fmla="*/ 564 h 585"/>
                  <a:gd name="T26" fmla="*/ 190 w 572"/>
                  <a:gd name="T27" fmla="*/ 558 h 585"/>
                  <a:gd name="T28" fmla="*/ 67 w 572"/>
                  <a:gd name="T29" fmla="*/ 555 h 585"/>
                  <a:gd name="T30" fmla="*/ 15 w 572"/>
                  <a:gd name="T31" fmla="*/ 524 h 585"/>
                  <a:gd name="T32" fmla="*/ 3 w 572"/>
                  <a:gd name="T33" fmla="*/ 467 h 585"/>
                  <a:gd name="T34" fmla="*/ 82 w 572"/>
                  <a:gd name="T35" fmla="*/ 383 h 585"/>
                  <a:gd name="T36" fmla="*/ 124 w 572"/>
                  <a:gd name="T37" fmla="*/ 296 h 585"/>
                  <a:gd name="T38" fmla="*/ 169 w 572"/>
                  <a:gd name="T39" fmla="*/ 278 h 585"/>
                  <a:gd name="T40" fmla="*/ 190 w 572"/>
                  <a:gd name="T41" fmla="*/ 275 h 585"/>
                  <a:gd name="T42" fmla="*/ 235 w 572"/>
                  <a:gd name="T43" fmla="*/ 260 h 585"/>
                  <a:gd name="T44" fmla="*/ 198 w 572"/>
                  <a:gd name="T45" fmla="*/ 195 h 585"/>
                  <a:gd name="T46" fmla="*/ 187 w 572"/>
                  <a:gd name="T47" fmla="*/ 153 h 585"/>
                  <a:gd name="T48" fmla="*/ 209 w 572"/>
                  <a:gd name="T49" fmla="*/ 87 h 585"/>
                  <a:gd name="T50" fmla="*/ 220 w 572"/>
                  <a:gd name="T51" fmla="*/ 63 h 585"/>
                  <a:gd name="T52" fmla="*/ 255 w 572"/>
                  <a:gd name="T53" fmla="*/ 18 h 585"/>
                  <a:gd name="T54" fmla="*/ 280 w 572"/>
                  <a:gd name="T55" fmla="*/ 9 h 585"/>
                  <a:gd name="T56" fmla="*/ 287 w 572"/>
                  <a:gd name="T57" fmla="*/ 2 h 585"/>
                  <a:gd name="T58" fmla="*/ 303 w 572"/>
                  <a:gd name="T59" fmla="*/ 0 h 585"/>
                  <a:gd name="T60" fmla="*/ 275 w 572"/>
                  <a:gd name="T61" fmla="*/ 59 h 585"/>
                  <a:gd name="T62" fmla="*/ 264 w 572"/>
                  <a:gd name="T63" fmla="*/ 124 h 585"/>
                  <a:gd name="T64" fmla="*/ 272 w 572"/>
                  <a:gd name="T65" fmla="*/ 108 h 585"/>
                  <a:gd name="T66" fmla="*/ 277 w 572"/>
                  <a:gd name="T67" fmla="*/ 100 h 585"/>
                  <a:gd name="T68" fmla="*/ 290 w 572"/>
                  <a:gd name="T69" fmla="*/ 113 h 585"/>
                  <a:gd name="T70" fmla="*/ 293 w 572"/>
                  <a:gd name="T71" fmla="*/ 122 h 585"/>
                  <a:gd name="T72" fmla="*/ 298 w 572"/>
                  <a:gd name="T73" fmla="*/ 129 h 585"/>
                  <a:gd name="T74" fmla="*/ 327 w 572"/>
                  <a:gd name="T75" fmla="*/ 118 h 585"/>
                  <a:gd name="T76" fmla="*/ 373 w 572"/>
                  <a:gd name="T77" fmla="*/ 64 h 585"/>
                  <a:gd name="T78" fmla="*/ 427 w 572"/>
                  <a:gd name="T79" fmla="*/ 62 h 585"/>
                  <a:gd name="T80" fmla="*/ 468 w 572"/>
                  <a:gd name="T81" fmla="*/ 75 h 585"/>
                  <a:gd name="T82" fmla="*/ 481 w 572"/>
                  <a:gd name="T83" fmla="*/ 89 h 585"/>
                  <a:gd name="T84" fmla="*/ 556 w 572"/>
                  <a:gd name="T85" fmla="*/ 125 h 585"/>
                  <a:gd name="T86" fmla="*/ 549 w 572"/>
                  <a:gd name="T87" fmla="*/ 147 h 585"/>
                  <a:gd name="T88" fmla="*/ 546 w 572"/>
                  <a:gd name="T89" fmla="*/ 167 h 585"/>
                  <a:gd name="T90" fmla="*/ 532 w 572"/>
                  <a:gd name="T91" fmla="*/ 190 h 585"/>
                  <a:gd name="T92" fmla="*/ 550 w 572"/>
                  <a:gd name="T93" fmla="*/ 215 h 585"/>
                  <a:gd name="T94" fmla="*/ 494 w 572"/>
                  <a:gd name="T95" fmla="*/ 297 h 585"/>
                  <a:gd name="T96" fmla="*/ 470 w 572"/>
                  <a:gd name="T97" fmla="*/ 312 h 585"/>
                  <a:gd name="T98" fmla="*/ 439 w 572"/>
                  <a:gd name="T99" fmla="*/ 337 h 585"/>
                  <a:gd name="T100" fmla="*/ 486 w 572"/>
                  <a:gd name="T101" fmla="*/ 336 h 585"/>
                  <a:gd name="T102" fmla="*/ 539 w 572"/>
                  <a:gd name="T103" fmla="*/ 344 h 585"/>
                  <a:gd name="T104" fmla="*/ 555 w 572"/>
                  <a:gd name="T105" fmla="*/ 350 h 585"/>
                  <a:gd name="T106" fmla="*/ 564 w 572"/>
                  <a:gd name="T107" fmla="*/ 367 h 585"/>
                  <a:gd name="T108" fmla="*/ 572 w 572"/>
                  <a:gd name="T109" fmla="*/ 389 h 585"/>
                  <a:gd name="T110" fmla="*/ 552 w 572"/>
                  <a:gd name="T111" fmla="*/ 483 h 585"/>
                  <a:gd name="T112" fmla="*/ 535 w 572"/>
                  <a:gd name="T113" fmla="*/ 490 h 585"/>
                  <a:gd name="T114" fmla="*/ 441 w 572"/>
                  <a:gd name="T115" fmla="*/ 495 h 585"/>
                  <a:gd name="T116" fmla="*/ 371 w 572"/>
                  <a:gd name="T117" fmla="*/ 497 h 585"/>
                  <a:gd name="T118" fmla="*/ 363 w 572"/>
                  <a:gd name="T119" fmla="*/ 498 h 585"/>
                  <a:gd name="T120" fmla="*/ 355 w 572"/>
                  <a:gd name="T121" fmla="*/ 501 h 585"/>
                  <a:gd name="T122" fmla="*/ 339 w 572"/>
                  <a:gd name="T123" fmla="*/ 503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72" h="585">
                    <a:moveTo>
                      <a:pt x="306" y="464"/>
                    </a:moveTo>
                    <a:cubicBezTo>
                      <a:pt x="299" y="454"/>
                      <a:pt x="279" y="460"/>
                      <a:pt x="270" y="452"/>
                    </a:cubicBezTo>
                    <a:cubicBezTo>
                      <a:pt x="257" y="454"/>
                      <a:pt x="243" y="467"/>
                      <a:pt x="228" y="474"/>
                    </a:cubicBezTo>
                    <a:cubicBezTo>
                      <a:pt x="213" y="491"/>
                      <a:pt x="197" y="496"/>
                      <a:pt x="177" y="495"/>
                    </a:cubicBezTo>
                    <a:cubicBezTo>
                      <a:pt x="167" y="500"/>
                      <a:pt x="154" y="504"/>
                      <a:pt x="144" y="506"/>
                    </a:cubicBezTo>
                    <a:cubicBezTo>
                      <a:pt x="129" y="510"/>
                      <a:pt x="143" y="500"/>
                      <a:pt x="132" y="504"/>
                    </a:cubicBezTo>
                    <a:cubicBezTo>
                      <a:pt x="131" y="515"/>
                      <a:pt x="100" y="507"/>
                      <a:pt x="109" y="513"/>
                    </a:cubicBezTo>
                    <a:cubicBezTo>
                      <a:pt x="115" y="516"/>
                      <a:pt x="103" y="518"/>
                      <a:pt x="103" y="518"/>
                    </a:cubicBezTo>
                    <a:cubicBezTo>
                      <a:pt x="125" y="543"/>
                      <a:pt x="115" y="520"/>
                      <a:pt x="157" y="533"/>
                    </a:cubicBezTo>
                    <a:cubicBezTo>
                      <a:pt x="209" y="541"/>
                      <a:pt x="180" y="529"/>
                      <a:pt x="216" y="521"/>
                    </a:cubicBezTo>
                    <a:cubicBezTo>
                      <a:pt x="232" y="522"/>
                      <a:pt x="243" y="547"/>
                      <a:pt x="250" y="557"/>
                    </a:cubicBezTo>
                    <a:cubicBezTo>
                      <a:pt x="257" y="567"/>
                      <a:pt x="259" y="580"/>
                      <a:pt x="257" y="581"/>
                    </a:cubicBezTo>
                    <a:cubicBezTo>
                      <a:pt x="250" y="585"/>
                      <a:pt x="248" y="568"/>
                      <a:pt x="237" y="564"/>
                    </a:cubicBezTo>
                    <a:cubicBezTo>
                      <a:pt x="226" y="560"/>
                      <a:pt x="218" y="560"/>
                      <a:pt x="190" y="558"/>
                    </a:cubicBezTo>
                    <a:cubicBezTo>
                      <a:pt x="169" y="557"/>
                      <a:pt x="96" y="561"/>
                      <a:pt x="67" y="555"/>
                    </a:cubicBezTo>
                    <a:cubicBezTo>
                      <a:pt x="38" y="549"/>
                      <a:pt x="26" y="539"/>
                      <a:pt x="15" y="524"/>
                    </a:cubicBezTo>
                    <a:cubicBezTo>
                      <a:pt x="8" y="500"/>
                      <a:pt x="6" y="489"/>
                      <a:pt x="3" y="467"/>
                    </a:cubicBezTo>
                    <a:cubicBezTo>
                      <a:pt x="0" y="452"/>
                      <a:pt x="54" y="417"/>
                      <a:pt x="82" y="383"/>
                    </a:cubicBezTo>
                    <a:cubicBezTo>
                      <a:pt x="102" y="355"/>
                      <a:pt x="110" y="314"/>
                      <a:pt x="124" y="296"/>
                    </a:cubicBezTo>
                    <a:cubicBezTo>
                      <a:pt x="138" y="278"/>
                      <a:pt x="158" y="281"/>
                      <a:pt x="169" y="278"/>
                    </a:cubicBezTo>
                    <a:cubicBezTo>
                      <a:pt x="179" y="267"/>
                      <a:pt x="177" y="274"/>
                      <a:pt x="190" y="275"/>
                    </a:cubicBezTo>
                    <a:cubicBezTo>
                      <a:pt x="201" y="272"/>
                      <a:pt x="234" y="273"/>
                      <a:pt x="235" y="260"/>
                    </a:cubicBezTo>
                    <a:cubicBezTo>
                      <a:pt x="236" y="247"/>
                      <a:pt x="206" y="213"/>
                      <a:pt x="198" y="195"/>
                    </a:cubicBezTo>
                    <a:cubicBezTo>
                      <a:pt x="199" y="188"/>
                      <a:pt x="187" y="153"/>
                      <a:pt x="187" y="153"/>
                    </a:cubicBezTo>
                    <a:cubicBezTo>
                      <a:pt x="189" y="135"/>
                      <a:pt x="204" y="102"/>
                      <a:pt x="209" y="87"/>
                    </a:cubicBezTo>
                    <a:cubicBezTo>
                      <a:pt x="215" y="72"/>
                      <a:pt x="212" y="75"/>
                      <a:pt x="220" y="63"/>
                    </a:cubicBezTo>
                    <a:cubicBezTo>
                      <a:pt x="218" y="41"/>
                      <a:pt x="238" y="27"/>
                      <a:pt x="255" y="18"/>
                    </a:cubicBezTo>
                    <a:cubicBezTo>
                      <a:pt x="263" y="14"/>
                      <a:pt x="280" y="9"/>
                      <a:pt x="280" y="9"/>
                    </a:cubicBezTo>
                    <a:cubicBezTo>
                      <a:pt x="282" y="7"/>
                      <a:pt x="283" y="4"/>
                      <a:pt x="287" y="2"/>
                    </a:cubicBezTo>
                    <a:cubicBezTo>
                      <a:pt x="292" y="0"/>
                      <a:pt x="303" y="0"/>
                      <a:pt x="303" y="0"/>
                    </a:cubicBezTo>
                    <a:cubicBezTo>
                      <a:pt x="321" y="13"/>
                      <a:pt x="291" y="51"/>
                      <a:pt x="275" y="59"/>
                    </a:cubicBezTo>
                    <a:cubicBezTo>
                      <a:pt x="276" y="76"/>
                      <a:pt x="266" y="109"/>
                      <a:pt x="264" y="124"/>
                    </a:cubicBezTo>
                    <a:cubicBezTo>
                      <a:pt x="267" y="119"/>
                      <a:pt x="269" y="114"/>
                      <a:pt x="272" y="108"/>
                    </a:cubicBezTo>
                    <a:cubicBezTo>
                      <a:pt x="274" y="106"/>
                      <a:pt x="277" y="100"/>
                      <a:pt x="277" y="100"/>
                    </a:cubicBezTo>
                    <a:cubicBezTo>
                      <a:pt x="280" y="105"/>
                      <a:pt x="286" y="108"/>
                      <a:pt x="290" y="113"/>
                    </a:cubicBezTo>
                    <a:cubicBezTo>
                      <a:pt x="292" y="115"/>
                      <a:pt x="291" y="119"/>
                      <a:pt x="293" y="122"/>
                    </a:cubicBezTo>
                    <a:cubicBezTo>
                      <a:pt x="295" y="125"/>
                      <a:pt x="297" y="127"/>
                      <a:pt x="298" y="129"/>
                    </a:cubicBezTo>
                    <a:cubicBezTo>
                      <a:pt x="309" y="122"/>
                      <a:pt x="314" y="119"/>
                      <a:pt x="327" y="118"/>
                    </a:cubicBezTo>
                    <a:cubicBezTo>
                      <a:pt x="339" y="76"/>
                      <a:pt x="337" y="68"/>
                      <a:pt x="373" y="64"/>
                    </a:cubicBezTo>
                    <a:cubicBezTo>
                      <a:pt x="386" y="48"/>
                      <a:pt x="409" y="61"/>
                      <a:pt x="427" y="62"/>
                    </a:cubicBezTo>
                    <a:cubicBezTo>
                      <a:pt x="441" y="60"/>
                      <a:pt x="458" y="64"/>
                      <a:pt x="468" y="75"/>
                    </a:cubicBezTo>
                    <a:cubicBezTo>
                      <a:pt x="472" y="80"/>
                      <a:pt x="481" y="89"/>
                      <a:pt x="481" y="89"/>
                    </a:cubicBezTo>
                    <a:cubicBezTo>
                      <a:pt x="483" y="120"/>
                      <a:pt x="533" y="110"/>
                      <a:pt x="556" y="125"/>
                    </a:cubicBezTo>
                    <a:cubicBezTo>
                      <a:pt x="553" y="132"/>
                      <a:pt x="549" y="139"/>
                      <a:pt x="549" y="147"/>
                    </a:cubicBezTo>
                    <a:cubicBezTo>
                      <a:pt x="545" y="168"/>
                      <a:pt x="562" y="145"/>
                      <a:pt x="546" y="167"/>
                    </a:cubicBezTo>
                    <a:cubicBezTo>
                      <a:pt x="542" y="175"/>
                      <a:pt x="532" y="190"/>
                      <a:pt x="532" y="190"/>
                    </a:cubicBezTo>
                    <a:cubicBezTo>
                      <a:pt x="533" y="208"/>
                      <a:pt x="548" y="197"/>
                      <a:pt x="550" y="215"/>
                    </a:cubicBezTo>
                    <a:cubicBezTo>
                      <a:pt x="545" y="259"/>
                      <a:pt x="529" y="281"/>
                      <a:pt x="494" y="297"/>
                    </a:cubicBezTo>
                    <a:cubicBezTo>
                      <a:pt x="487" y="305"/>
                      <a:pt x="470" y="312"/>
                      <a:pt x="470" y="312"/>
                    </a:cubicBezTo>
                    <a:cubicBezTo>
                      <a:pt x="460" y="322"/>
                      <a:pt x="449" y="330"/>
                      <a:pt x="439" y="337"/>
                    </a:cubicBezTo>
                    <a:cubicBezTo>
                      <a:pt x="453" y="348"/>
                      <a:pt x="470" y="334"/>
                      <a:pt x="486" y="336"/>
                    </a:cubicBezTo>
                    <a:cubicBezTo>
                      <a:pt x="524" y="342"/>
                      <a:pt x="506" y="340"/>
                      <a:pt x="539" y="344"/>
                    </a:cubicBezTo>
                    <a:cubicBezTo>
                      <a:pt x="549" y="324"/>
                      <a:pt x="552" y="334"/>
                      <a:pt x="555" y="350"/>
                    </a:cubicBezTo>
                    <a:cubicBezTo>
                      <a:pt x="557" y="360"/>
                      <a:pt x="559" y="360"/>
                      <a:pt x="564" y="367"/>
                    </a:cubicBezTo>
                    <a:cubicBezTo>
                      <a:pt x="564" y="380"/>
                      <a:pt x="572" y="377"/>
                      <a:pt x="572" y="389"/>
                    </a:cubicBezTo>
                    <a:cubicBezTo>
                      <a:pt x="570" y="424"/>
                      <a:pt x="569" y="446"/>
                      <a:pt x="552" y="483"/>
                    </a:cubicBezTo>
                    <a:cubicBezTo>
                      <a:pt x="549" y="490"/>
                      <a:pt x="541" y="489"/>
                      <a:pt x="535" y="490"/>
                    </a:cubicBezTo>
                    <a:cubicBezTo>
                      <a:pt x="496" y="509"/>
                      <a:pt x="494" y="505"/>
                      <a:pt x="441" y="495"/>
                    </a:cubicBezTo>
                    <a:cubicBezTo>
                      <a:pt x="400" y="501"/>
                      <a:pt x="431" y="507"/>
                      <a:pt x="371" y="497"/>
                    </a:cubicBezTo>
                    <a:cubicBezTo>
                      <a:pt x="368" y="497"/>
                      <a:pt x="367" y="498"/>
                      <a:pt x="363" y="498"/>
                    </a:cubicBezTo>
                    <a:cubicBezTo>
                      <a:pt x="360" y="499"/>
                      <a:pt x="358" y="501"/>
                      <a:pt x="355" y="501"/>
                    </a:cubicBezTo>
                    <a:cubicBezTo>
                      <a:pt x="350" y="503"/>
                      <a:pt x="339" y="503"/>
                      <a:pt x="339" y="503"/>
                    </a:cubicBezTo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51" name="Freeform 143"/>
              <p:cNvSpPr>
                <a:spLocks/>
              </p:cNvSpPr>
              <p:nvPr/>
            </p:nvSpPr>
            <p:spPr bwMode="auto">
              <a:xfrm rot="20843398" flipH="1">
                <a:off x="1269" y="1816"/>
                <a:ext cx="111" cy="72"/>
              </a:xfrm>
              <a:custGeom>
                <a:avLst/>
                <a:gdLst>
                  <a:gd name="T0" fmla="*/ 197 w 217"/>
                  <a:gd name="T1" fmla="*/ 78 h 114"/>
                  <a:gd name="T2" fmla="*/ 179 w 217"/>
                  <a:gd name="T3" fmla="*/ 75 h 114"/>
                  <a:gd name="T4" fmla="*/ 173 w 217"/>
                  <a:gd name="T5" fmla="*/ 93 h 114"/>
                  <a:gd name="T6" fmla="*/ 143 w 217"/>
                  <a:gd name="T7" fmla="*/ 81 h 114"/>
                  <a:gd name="T8" fmla="*/ 119 w 217"/>
                  <a:gd name="T9" fmla="*/ 99 h 114"/>
                  <a:gd name="T10" fmla="*/ 92 w 217"/>
                  <a:gd name="T11" fmla="*/ 87 h 114"/>
                  <a:gd name="T12" fmla="*/ 59 w 217"/>
                  <a:gd name="T13" fmla="*/ 105 h 114"/>
                  <a:gd name="T14" fmla="*/ 5 w 217"/>
                  <a:gd name="T15" fmla="*/ 96 h 114"/>
                  <a:gd name="T16" fmla="*/ 17 w 217"/>
                  <a:gd name="T17" fmla="*/ 75 h 114"/>
                  <a:gd name="T18" fmla="*/ 38 w 217"/>
                  <a:gd name="T19" fmla="*/ 54 h 114"/>
                  <a:gd name="T20" fmla="*/ 56 w 217"/>
                  <a:gd name="T21" fmla="*/ 48 h 114"/>
                  <a:gd name="T22" fmla="*/ 92 w 217"/>
                  <a:gd name="T23" fmla="*/ 30 h 114"/>
                  <a:gd name="T24" fmla="*/ 116 w 217"/>
                  <a:gd name="T25" fmla="*/ 12 h 114"/>
                  <a:gd name="T26" fmla="*/ 209 w 217"/>
                  <a:gd name="T27" fmla="*/ 45 h 114"/>
                  <a:gd name="T28" fmla="*/ 197 w 217"/>
                  <a:gd name="T29" fmla="*/ 78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7" h="114">
                    <a:moveTo>
                      <a:pt x="197" y="78"/>
                    </a:moveTo>
                    <a:cubicBezTo>
                      <a:pt x="193" y="75"/>
                      <a:pt x="185" y="67"/>
                      <a:pt x="179" y="75"/>
                    </a:cubicBezTo>
                    <a:cubicBezTo>
                      <a:pt x="175" y="80"/>
                      <a:pt x="173" y="93"/>
                      <a:pt x="173" y="93"/>
                    </a:cubicBezTo>
                    <a:cubicBezTo>
                      <a:pt x="162" y="90"/>
                      <a:pt x="154" y="85"/>
                      <a:pt x="143" y="81"/>
                    </a:cubicBezTo>
                    <a:cubicBezTo>
                      <a:pt x="138" y="95"/>
                      <a:pt x="133" y="96"/>
                      <a:pt x="119" y="99"/>
                    </a:cubicBezTo>
                    <a:cubicBezTo>
                      <a:pt x="109" y="96"/>
                      <a:pt x="102" y="90"/>
                      <a:pt x="92" y="87"/>
                    </a:cubicBezTo>
                    <a:cubicBezTo>
                      <a:pt x="82" y="102"/>
                      <a:pt x="77" y="102"/>
                      <a:pt x="59" y="105"/>
                    </a:cubicBezTo>
                    <a:cubicBezTo>
                      <a:pt x="41" y="104"/>
                      <a:pt x="9" y="114"/>
                      <a:pt x="5" y="96"/>
                    </a:cubicBezTo>
                    <a:cubicBezTo>
                      <a:pt x="0" y="78"/>
                      <a:pt x="6" y="79"/>
                      <a:pt x="17" y="75"/>
                    </a:cubicBezTo>
                    <a:cubicBezTo>
                      <a:pt x="21" y="63"/>
                      <a:pt x="20" y="60"/>
                      <a:pt x="38" y="54"/>
                    </a:cubicBezTo>
                    <a:cubicBezTo>
                      <a:pt x="44" y="52"/>
                      <a:pt x="56" y="48"/>
                      <a:pt x="56" y="48"/>
                    </a:cubicBezTo>
                    <a:cubicBezTo>
                      <a:pt x="62" y="30"/>
                      <a:pt x="73" y="32"/>
                      <a:pt x="92" y="30"/>
                    </a:cubicBezTo>
                    <a:cubicBezTo>
                      <a:pt x="102" y="23"/>
                      <a:pt x="105" y="16"/>
                      <a:pt x="116" y="12"/>
                    </a:cubicBezTo>
                    <a:cubicBezTo>
                      <a:pt x="210" y="16"/>
                      <a:pt x="179" y="0"/>
                      <a:pt x="209" y="45"/>
                    </a:cubicBezTo>
                    <a:cubicBezTo>
                      <a:pt x="206" y="88"/>
                      <a:pt x="217" y="91"/>
                      <a:pt x="197" y="78"/>
                    </a:cubicBezTo>
                    <a:close/>
                  </a:path>
                </a:pathLst>
              </a:custGeom>
              <a:solidFill>
                <a:srgbClr val="FAB46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52" name="Freeform 144"/>
              <p:cNvSpPr>
                <a:spLocks/>
              </p:cNvSpPr>
              <p:nvPr/>
            </p:nvSpPr>
            <p:spPr bwMode="auto">
              <a:xfrm rot="20843398" flipH="1">
                <a:off x="1181" y="2043"/>
                <a:ext cx="70" cy="308"/>
              </a:xfrm>
              <a:custGeom>
                <a:avLst/>
                <a:gdLst>
                  <a:gd name="T0" fmla="*/ 81 w 137"/>
                  <a:gd name="T1" fmla="*/ 0 h 489"/>
                  <a:gd name="T2" fmla="*/ 102 w 137"/>
                  <a:gd name="T3" fmla="*/ 42 h 489"/>
                  <a:gd name="T4" fmla="*/ 132 w 137"/>
                  <a:gd name="T5" fmla="*/ 150 h 489"/>
                  <a:gd name="T6" fmla="*/ 132 w 137"/>
                  <a:gd name="T7" fmla="*/ 351 h 489"/>
                  <a:gd name="T8" fmla="*/ 108 w 137"/>
                  <a:gd name="T9" fmla="*/ 330 h 489"/>
                  <a:gd name="T10" fmla="*/ 72 w 137"/>
                  <a:gd name="T11" fmla="*/ 291 h 489"/>
                  <a:gd name="T12" fmla="*/ 54 w 137"/>
                  <a:gd name="T13" fmla="*/ 270 h 489"/>
                  <a:gd name="T14" fmla="*/ 60 w 137"/>
                  <a:gd name="T15" fmla="*/ 288 h 489"/>
                  <a:gd name="T16" fmla="*/ 63 w 137"/>
                  <a:gd name="T17" fmla="*/ 297 h 489"/>
                  <a:gd name="T18" fmla="*/ 60 w 137"/>
                  <a:gd name="T19" fmla="*/ 384 h 489"/>
                  <a:gd name="T20" fmla="*/ 54 w 137"/>
                  <a:gd name="T21" fmla="*/ 375 h 489"/>
                  <a:gd name="T22" fmla="*/ 48 w 137"/>
                  <a:gd name="T23" fmla="*/ 384 h 489"/>
                  <a:gd name="T24" fmla="*/ 45 w 137"/>
                  <a:gd name="T25" fmla="*/ 420 h 489"/>
                  <a:gd name="T26" fmla="*/ 39 w 137"/>
                  <a:gd name="T27" fmla="*/ 438 h 489"/>
                  <a:gd name="T28" fmla="*/ 15 w 137"/>
                  <a:gd name="T29" fmla="*/ 447 h 489"/>
                  <a:gd name="T30" fmla="*/ 0 w 137"/>
                  <a:gd name="T31" fmla="*/ 489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7" h="489">
                    <a:moveTo>
                      <a:pt x="81" y="0"/>
                    </a:moveTo>
                    <a:cubicBezTo>
                      <a:pt x="97" y="11"/>
                      <a:pt x="92" y="27"/>
                      <a:pt x="102" y="42"/>
                    </a:cubicBezTo>
                    <a:cubicBezTo>
                      <a:pt x="108" y="68"/>
                      <a:pt x="127" y="99"/>
                      <a:pt x="132" y="150"/>
                    </a:cubicBezTo>
                    <a:cubicBezTo>
                      <a:pt x="137" y="201"/>
                      <a:pt x="136" y="321"/>
                      <a:pt x="132" y="351"/>
                    </a:cubicBezTo>
                    <a:cubicBezTo>
                      <a:pt x="122" y="344"/>
                      <a:pt x="118" y="337"/>
                      <a:pt x="108" y="330"/>
                    </a:cubicBezTo>
                    <a:cubicBezTo>
                      <a:pt x="100" y="317"/>
                      <a:pt x="85" y="300"/>
                      <a:pt x="72" y="291"/>
                    </a:cubicBezTo>
                    <a:cubicBezTo>
                      <a:pt x="68" y="279"/>
                      <a:pt x="66" y="274"/>
                      <a:pt x="54" y="270"/>
                    </a:cubicBezTo>
                    <a:cubicBezTo>
                      <a:pt x="56" y="276"/>
                      <a:pt x="58" y="282"/>
                      <a:pt x="60" y="288"/>
                    </a:cubicBezTo>
                    <a:cubicBezTo>
                      <a:pt x="61" y="291"/>
                      <a:pt x="63" y="297"/>
                      <a:pt x="63" y="297"/>
                    </a:cubicBezTo>
                    <a:cubicBezTo>
                      <a:pt x="62" y="326"/>
                      <a:pt x="63" y="355"/>
                      <a:pt x="60" y="384"/>
                    </a:cubicBezTo>
                    <a:cubicBezTo>
                      <a:pt x="60" y="388"/>
                      <a:pt x="58" y="375"/>
                      <a:pt x="54" y="375"/>
                    </a:cubicBezTo>
                    <a:cubicBezTo>
                      <a:pt x="50" y="375"/>
                      <a:pt x="50" y="381"/>
                      <a:pt x="48" y="384"/>
                    </a:cubicBezTo>
                    <a:cubicBezTo>
                      <a:pt x="47" y="396"/>
                      <a:pt x="47" y="408"/>
                      <a:pt x="45" y="420"/>
                    </a:cubicBezTo>
                    <a:cubicBezTo>
                      <a:pt x="44" y="426"/>
                      <a:pt x="39" y="438"/>
                      <a:pt x="39" y="438"/>
                    </a:cubicBezTo>
                    <a:cubicBezTo>
                      <a:pt x="26" y="434"/>
                      <a:pt x="23" y="436"/>
                      <a:pt x="15" y="447"/>
                    </a:cubicBezTo>
                    <a:cubicBezTo>
                      <a:pt x="12" y="460"/>
                      <a:pt x="10" y="479"/>
                      <a:pt x="0" y="489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53" name="Freeform 145"/>
              <p:cNvSpPr>
                <a:spLocks/>
              </p:cNvSpPr>
              <p:nvPr/>
            </p:nvSpPr>
            <p:spPr bwMode="auto">
              <a:xfrm rot="20843398" flipH="1">
                <a:off x="1406" y="2515"/>
                <a:ext cx="65" cy="48"/>
              </a:xfrm>
              <a:custGeom>
                <a:avLst/>
                <a:gdLst>
                  <a:gd name="T0" fmla="*/ 130 w 130"/>
                  <a:gd name="T1" fmla="*/ 78 h 78"/>
                  <a:gd name="T2" fmla="*/ 82 w 130"/>
                  <a:gd name="T3" fmla="*/ 36 h 78"/>
                  <a:gd name="T4" fmla="*/ 64 w 130"/>
                  <a:gd name="T5" fmla="*/ 24 h 78"/>
                  <a:gd name="T6" fmla="*/ 55 w 130"/>
                  <a:gd name="T7" fmla="*/ 18 h 78"/>
                  <a:gd name="T8" fmla="*/ 31 w 130"/>
                  <a:gd name="T9" fmla="*/ 3 h 78"/>
                  <a:gd name="T10" fmla="*/ 22 w 130"/>
                  <a:gd name="T11" fmla="*/ 0 h 78"/>
                  <a:gd name="T12" fmla="*/ 4 w 130"/>
                  <a:gd name="T13" fmla="*/ 27 h 78"/>
                  <a:gd name="T14" fmla="*/ 1 w 130"/>
                  <a:gd name="T15" fmla="*/ 48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30" h="78">
                    <a:moveTo>
                      <a:pt x="130" y="78"/>
                    </a:moveTo>
                    <a:cubicBezTo>
                      <a:pt x="120" y="75"/>
                      <a:pt x="95" y="44"/>
                      <a:pt x="82" y="36"/>
                    </a:cubicBezTo>
                    <a:cubicBezTo>
                      <a:pt x="76" y="32"/>
                      <a:pt x="70" y="28"/>
                      <a:pt x="64" y="24"/>
                    </a:cubicBezTo>
                    <a:cubicBezTo>
                      <a:pt x="61" y="22"/>
                      <a:pt x="55" y="18"/>
                      <a:pt x="55" y="18"/>
                    </a:cubicBezTo>
                    <a:cubicBezTo>
                      <a:pt x="45" y="4"/>
                      <a:pt x="52" y="10"/>
                      <a:pt x="31" y="3"/>
                    </a:cubicBezTo>
                    <a:cubicBezTo>
                      <a:pt x="28" y="2"/>
                      <a:pt x="22" y="0"/>
                      <a:pt x="22" y="0"/>
                    </a:cubicBezTo>
                    <a:cubicBezTo>
                      <a:pt x="16" y="19"/>
                      <a:pt x="31" y="18"/>
                      <a:pt x="4" y="27"/>
                    </a:cubicBezTo>
                    <a:cubicBezTo>
                      <a:pt x="0" y="40"/>
                      <a:pt x="1" y="33"/>
                      <a:pt x="1" y="48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54" name="Freeform 146"/>
              <p:cNvSpPr>
                <a:spLocks/>
              </p:cNvSpPr>
              <p:nvPr/>
            </p:nvSpPr>
            <p:spPr bwMode="auto">
              <a:xfrm rot="20843398" flipH="1">
                <a:off x="1356" y="2387"/>
                <a:ext cx="63" cy="97"/>
              </a:xfrm>
              <a:custGeom>
                <a:avLst/>
                <a:gdLst>
                  <a:gd name="T0" fmla="*/ 123 w 123"/>
                  <a:gd name="T1" fmla="*/ 153 h 153"/>
                  <a:gd name="T2" fmla="*/ 99 w 123"/>
                  <a:gd name="T3" fmla="*/ 135 h 153"/>
                  <a:gd name="T4" fmla="*/ 81 w 123"/>
                  <a:gd name="T5" fmla="*/ 111 h 153"/>
                  <a:gd name="T6" fmla="*/ 60 w 123"/>
                  <a:gd name="T7" fmla="*/ 87 h 153"/>
                  <a:gd name="T8" fmla="*/ 30 w 123"/>
                  <a:gd name="T9" fmla="*/ 57 h 153"/>
                  <a:gd name="T10" fmla="*/ 0 w 123"/>
                  <a:gd name="T11" fmla="*/ 27 h 153"/>
                  <a:gd name="T12" fmla="*/ 54 w 123"/>
                  <a:gd name="T13" fmla="*/ 0 h 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3" h="153">
                    <a:moveTo>
                      <a:pt x="123" y="153"/>
                    </a:moveTo>
                    <a:cubicBezTo>
                      <a:pt x="112" y="149"/>
                      <a:pt x="109" y="142"/>
                      <a:pt x="99" y="135"/>
                    </a:cubicBezTo>
                    <a:cubicBezTo>
                      <a:pt x="95" y="123"/>
                      <a:pt x="91" y="118"/>
                      <a:pt x="81" y="111"/>
                    </a:cubicBezTo>
                    <a:cubicBezTo>
                      <a:pt x="67" y="90"/>
                      <a:pt x="75" y="97"/>
                      <a:pt x="60" y="87"/>
                    </a:cubicBezTo>
                    <a:cubicBezTo>
                      <a:pt x="53" y="76"/>
                      <a:pt x="41" y="64"/>
                      <a:pt x="30" y="57"/>
                    </a:cubicBezTo>
                    <a:cubicBezTo>
                      <a:pt x="23" y="46"/>
                      <a:pt x="11" y="34"/>
                      <a:pt x="0" y="27"/>
                    </a:cubicBezTo>
                    <a:cubicBezTo>
                      <a:pt x="16" y="16"/>
                      <a:pt x="43" y="6"/>
                      <a:pt x="54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55" name="Freeform 147"/>
              <p:cNvSpPr>
                <a:spLocks/>
              </p:cNvSpPr>
              <p:nvPr/>
            </p:nvSpPr>
            <p:spPr bwMode="auto">
              <a:xfrm flipH="1">
                <a:off x="1544" y="1645"/>
                <a:ext cx="455" cy="733"/>
              </a:xfrm>
              <a:custGeom>
                <a:avLst/>
                <a:gdLst>
                  <a:gd name="T0" fmla="*/ 666 w 751"/>
                  <a:gd name="T1" fmla="*/ 890 h 905"/>
                  <a:gd name="T2" fmla="*/ 628 w 751"/>
                  <a:gd name="T3" fmla="*/ 858 h 905"/>
                  <a:gd name="T4" fmla="*/ 610 w 751"/>
                  <a:gd name="T5" fmla="*/ 846 h 905"/>
                  <a:gd name="T6" fmla="*/ 546 w 751"/>
                  <a:gd name="T7" fmla="*/ 808 h 905"/>
                  <a:gd name="T8" fmla="*/ 534 w 751"/>
                  <a:gd name="T9" fmla="*/ 800 h 905"/>
                  <a:gd name="T10" fmla="*/ 482 w 751"/>
                  <a:gd name="T11" fmla="*/ 754 h 905"/>
                  <a:gd name="T12" fmla="*/ 464 w 751"/>
                  <a:gd name="T13" fmla="*/ 736 h 905"/>
                  <a:gd name="T14" fmla="*/ 434 w 751"/>
                  <a:gd name="T15" fmla="*/ 678 h 905"/>
                  <a:gd name="T16" fmla="*/ 394 w 751"/>
                  <a:gd name="T17" fmla="*/ 614 h 905"/>
                  <a:gd name="T18" fmla="*/ 296 w 751"/>
                  <a:gd name="T19" fmla="*/ 446 h 905"/>
                  <a:gd name="T20" fmla="*/ 252 w 751"/>
                  <a:gd name="T21" fmla="*/ 406 h 905"/>
                  <a:gd name="T22" fmla="*/ 224 w 751"/>
                  <a:gd name="T23" fmla="*/ 396 h 905"/>
                  <a:gd name="T24" fmla="*/ 160 w 751"/>
                  <a:gd name="T25" fmla="*/ 386 h 905"/>
                  <a:gd name="T26" fmla="*/ 10 w 751"/>
                  <a:gd name="T27" fmla="*/ 380 h 905"/>
                  <a:gd name="T28" fmla="*/ 28 w 751"/>
                  <a:gd name="T29" fmla="*/ 338 h 905"/>
                  <a:gd name="T30" fmla="*/ 76 w 751"/>
                  <a:gd name="T31" fmla="*/ 334 h 905"/>
                  <a:gd name="T32" fmla="*/ 122 w 751"/>
                  <a:gd name="T33" fmla="*/ 326 h 905"/>
                  <a:gd name="T34" fmla="*/ 146 w 751"/>
                  <a:gd name="T35" fmla="*/ 318 h 905"/>
                  <a:gd name="T36" fmla="*/ 134 w 751"/>
                  <a:gd name="T37" fmla="*/ 284 h 905"/>
                  <a:gd name="T38" fmla="*/ 136 w 751"/>
                  <a:gd name="T39" fmla="*/ 64 h 905"/>
                  <a:gd name="T40" fmla="*/ 182 w 751"/>
                  <a:gd name="T41" fmla="*/ 48 h 905"/>
                  <a:gd name="T42" fmla="*/ 164 w 751"/>
                  <a:gd name="T43" fmla="*/ 32 h 905"/>
                  <a:gd name="T44" fmla="*/ 166 w 751"/>
                  <a:gd name="T45" fmla="*/ 4 h 905"/>
                  <a:gd name="T46" fmla="*/ 188 w 751"/>
                  <a:gd name="T47" fmla="*/ 6 h 905"/>
                  <a:gd name="T48" fmla="*/ 212 w 751"/>
                  <a:gd name="T49" fmla="*/ 12 h 905"/>
                  <a:gd name="T50" fmla="*/ 246 w 751"/>
                  <a:gd name="T51" fmla="*/ 128 h 905"/>
                  <a:gd name="T52" fmla="*/ 272 w 751"/>
                  <a:gd name="T53" fmla="*/ 224 h 905"/>
                  <a:gd name="T54" fmla="*/ 282 w 751"/>
                  <a:gd name="T55" fmla="*/ 298 h 905"/>
                  <a:gd name="T56" fmla="*/ 310 w 751"/>
                  <a:gd name="T57" fmla="*/ 364 h 905"/>
                  <a:gd name="T58" fmla="*/ 394 w 751"/>
                  <a:gd name="T59" fmla="*/ 480 h 905"/>
                  <a:gd name="T60" fmla="*/ 426 w 751"/>
                  <a:gd name="T61" fmla="*/ 540 h 905"/>
                  <a:gd name="T62" fmla="*/ 476 w 751"/>
                  <a:gd name="T63" fmla="*/ 594 h 905"/>
                  <a:gd name="T64" fmla="*/ 528 w 751"/>
                  <a:gd name="T65" fmla="*/ 632 h 905"/>
                  <a:gd name="T66" fmla="*/ 620 w 751"/>
                  <a:gd name="T67" fmla="*/ 712 h 905"/>
                  <a:gd name="T68" fmla="*/ 640 w 751"/>
                  <a:gd name="T69" fmla="*/ 734 h 905"/>
                  <a:gd name="T70" fmla="*/ 664 w 751"/>
                  <a:gd name="T71" fmla="*/ 762 h 905"/>
                  <a:gd name="T72" fmla="*/ 678 w 751"/>
                  <a:gd name="T73" fmla="*/ 778 h 905"/>
                  <a:gd name="T74" fmla="*/ 690 w 751"/>
                  <a:gd name="T75" fmla="*/ 786 h 905"/>
                  <a:gd name="T76" fmla="*/ 740 w 751"/>
                  <a:gd name="T77" fmla="*/ 852 h 905"/>
                  <a:gd name="T78" fmla="*/ 710 w 751"/>
                  <a:gd name="T79" fmla="*/ 840 h 905"/>
                  <a:gd name="T80" fmla="*/ 666 w 751"/>
                  <a:gd name="T81" fmla="*/ 890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51" h="905">
                    <a:moveTo>
                      <a:pt x="666" y="890"/>
                    </a:moveTo>
                    <a:cubicBezTo>
                      <a:pt x="659" y="889"/>
                      <a:pt x="634" y="860"/>
                      <a:pt x="628" y="858"/>
                    </a:cubicBezTo>
                    <a:cubicBezTo>
                      <a:pt x="621" y="856"/>
                      <a:pt x="610" y="846"/>
                      <a:pt x="610" y="846"/>
                    </a:cubicBezTo>
                    <a:cubicBezTo>
                      <a:pt x="596" y="838"/>
                      <a:pt x="559" y="816"/>
                      <a:pt x="546" y="808"/>
                    </a:cubicBezTo>
                    <a:cubicBezTo>
                      <a:pt x="541" y="806"/>
                      <a:pt x="534" y="800"/>
                      <a:pt x="534" y="800"/>
                    </a:cubicBezTo>
                    <a:cubicBezTo>
                      <a:pt x="523" y="791"/>
                      <a:pt x="493" y="764"/>
                      <a:pt x="482" y="754"/>
                    </a:cubicBezTo>
                    <a:cubicBezTo>
                      <a:pt x="478" y="747"/>
                      <a:pt x="471" y="738"/>
                      <a:pt x="464" y="736"/>
                    </a:cubicBezTo>
                    <a:cubicBezTo>
                      <a:pt x="454" y="724"/>
                      <a:pt x="444" y="691"/>
                      <a:pt x="434" y="678"/>
                    </a:cubicBezTo>
                    <a:cubicBezTo>
                      <a:pt x="422" y="658"/>
                      <a:pt x="417" y="653"/>
                      <a:pt x="394" y="614"/>
                    </a:cubicBezTo>
                    <a:cubicBezTo>
                      <a:pt x="376" y="579"/>
                      <a:pt x="320" y="481"/>
                      <a:pt x="296" y="446"/>
                    </a:cubicBezTo>
                    <a:cubicBezTo>
                      <a:pt x="287" y="437"/>
                      <a:pt x="264" y="414"/>
                      <a:pt x="252" y="406"/>
                    </a:cubicBezTo>
                    <a:cubicBezTo>
                      <a:pt x="245" y="396"/>
                      <a:pt x="239" y="399"/>
                      <a:pt x="224" y="396"/>
                    </a:cubicBezTo>
                    <a:lnTo>
                      <a:pt x="160" y="386"/>
                    </a:lnTo>
                    <a:cubicBezTo>
                      <a:pt x="132" y="384"/>
                      <a:pt x="32" y="388"/>
                      <a:pt x="10" y="380"/>
                    </a:cubicBezTo>
                    <a:cubicBezTo>
                      <a:pt x="0" y="365"/>
                      <a:pt x="11" y="349"/>
                      <a:pt x="28" y="338"/>
                    </a:cubicBezTo>
                    <a:cubicBezTo>
                      <a:pt x="38" y="329"/>
                      <a:pt x="60" y="336"/>
                      <a:pt x="76" y="334"/>
                    </a:cubicBezTo>
                    <a:cubicBezTo>
                      <a:pt x="92" y="332"/>
                      <a:pt x="110" y="329"/>
                      <a:pt x="122" y="326"/>
                    </a:cubicBezTo>
                    <a:cubicBezTo>
                      <a:pt x="131" y="323"/>
                      <a:pt x="138" y="323"/>
                      <a:pt x="146" y="318"/>
                    </a:cubicBezTo>
                    <a:cubicBezTo>
                      <a:pt x="161" y="296"/>
                      <a:pt x="153" y="296"/>
                      <a:pt x="134" y="284"/>
                    </a:cubicBezTo>
                    <a:cubicBezTo>
                      <a:pt x="128" y="263"/>
                      <a:pt x="128" y="103"/>
                      <a:pt x="136" y="64"/>
                    </a:cubicBezTo>
                    <a:cubicBezTo>
                      <a:pt x="144" y="25"/>
                      <a:pt x="177" y="53"/>
                      <a:pt x="182" y="48"/>
                    </a:cubicBezTo>
                    <a:cubicBezTo>
                      <a:pt x="187" y="43"/>
                      <a:pt x="167" y="39"/>
                      <a:pt x="164" y="32"/>
                    </a:cubicBezTo>
                    <a:cubicBezTo>
                      <a:pt x="161" y="25"/>
                      <a:pt x="162" y="8"/>
                      <a:pt x="166" y="4"/>
                    </a:cubicBezTo>
                    <a:cubicBezTo>
                      <a:pt x="170" y="0"/>
                      <a:pt x="180" y="5"/>
                      <a:pt x="188" y="6"/>
                    </a:cubicBezTo>
                    <a:cubicBezTo>
                      <a:pt x="196" y="7"/>
                      <a:pt x="212" y="12"/>
                      <a:pt x="212" y="12"/>
                    </a:cubicBezTo>
                    <a:cubicBezTo>
                      <a:pt x="222" y="31"/>
                      <a:pt x="236" y="93"/>
                      <a:pt x="246" y="128"/>
                    </a:cubicBezTo>
                    <a:cubicBezTo>
                      <a:pt x="256" y="163"/>
                      <a:pt x="266" y="196"/>
                      <a:pt x="272" y="224"/>
                    </a:cubicBezTo>
                    <a:cubicBezTo>
                      <a:pt x="280" y="254"/>
                      <a:pt x="276" y="275"/>
                      <a:pt x="282" y="298"/>
                    </a:cubicBezTo>
                    <a:cubicBezTo>
                      <a:pt x="288" y="321"/>
                      <a:pt x="291" y="334"/>
                      <a:pt x="310" y="364"/>
                    </a:cubicBezTo>
                    <a:cubicBezTo>
                      <a:pt x="324" y="387"/>
                      <a:pt x="375" y="451"/>
                      <a:pt x="394" y="480"/>
                    </a:cubicBezTo>
                    <a:cubicBezTo>
                      <a:pt x="404" y="496"/>
                      <a:pt x="417" y="528"/>
                      <a:pt x="426" y="540"/>
                    </a:cubicBezTo>
                    <a:cubicBezTo>
                      <a:pt x="440" y="559"/>
                      <a:pt x="461" y="579"/>
                      <a:pt x="476" y="594"/>
                    </a:cubicBezTo>
                    <a:cubicBezTo>
                      <a:pt x="493" y="606"/>
                      <a:pt x="514" y="618"/>
                      <a:pt x="528" y="632"/>
                    </a:cubicBezTo>
                    <a:cubicBezTo>
                      <a:pt x="557" y="661"/>
                      <a:pt x="586" y="689"/>
                      <a:pt x="620" y="712"/>
                    </a:cubicBezTo>
                    <a:cubicBezTo>
                      <a:pt x="627" y="723"/>
                      <a:pt x="633" y="725"/>
                      <a:pt x="640" y="734"/>
                    </a:cubicBezTo>
                    <a:cubicBezTo>
                      <a:pt x="648" y="744"/>
                      <a:pt x="653" y="755"/>
                      <a:pt x="664" y="762"/>
                    </a:cubicBezTo>
                    <a:cubicBezTo>
                      <a:pt x="668" y="767"/>
                      <a:pt x="673" y="774"/>
                      <a:pt x="678" y="778"/>
                    </a:cubicBezTo>
                    <a:cubicBezTo>
                      <a:pt x="682" y="781"/>
                      <a:pt x="690" y="786"/>
                      <a:pt x="690" y="786"/>
                    </a:cubicBezTo>
                    <a:cubicBezTo>
                      <a:pt x="700" y="798"/>
                      <a:pt x="737" y="843"/>
                      <a:pt x="740" y="852"/>
                    </a:cubicBezTo>
                    <a:cubicBezTo>
                      <a:pt x="751" y="868"/>
                      <a:pt x="727" y="838"/>
                      <a:pt x="710" y="840"/>
                    </a:cubicBezTo>
                    <a:cubicBezTo>
                      <a:pt x="694" y="850"/>
                      <a:pt x="702" y="905"/>
                      <a:pt x="666" y="890"/>
                    </a:cubicBezTo>
                    <a:close/>
                  </a:path>
                </a:pathLst>
              </a:custGeom>
              <a:solidFill>
                <a:srgbClr val="FAB46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56" name="Freeform 148"/>
              <p:cNvSpPr>
                <a:spLocks/>
              </p:cNvSpPr>
              <p:nvPr/>
            </p:nvSpPr>
            <p:spPr bwMode="auto">
              <a:xfrm flipH="1">
                <a:off x="1724" y="1683"/>
                <a:ext cx="257" cy="492"/>
              </a:xfrm>
              <a:custGeom>
                <a:avLst/>
                <a:gdLst>
                  <a:gd name="T0" fmla="*/ 249 w 424"/>
                  <a:gd name="T1" fmla="*/ 352 h 606"/>
                  <a:gd name="T2" fmla="*/ 219 w 424"/>
                  <a:gd name="T3" fmla="*/ 337 h 606"/>
                  <a:gd name="T4" fmla="*/ 0 w 424"/>
                  <a:gd name="T5" fmla="*/ 319 h 606"/>
                  <a:gd name="T6" fmla="*/ 27 w 424"/>
                  <a:gd name="T7" fmla="*/ 304 h 606"/>
                  <a:gd name="T8" fmla="*/ 180 w 424"/>
                  <a:gd name="T9" fmla="*/ 313 h 606"/>
                  <a:gd name="T10" fmla="*/ 234 w 424"/>
                  <a:gd name="T11" fmla="*/ 322 h 606"/>
                  <a:gd name="T12" fmla="*/ 222 w 424"/>
                  <a:gd name="T13" fmla="*/ 295 h 606"/>
                  <a:gd name="T14" fmla="*/ 219 w 424"/>
                  <a:gd name="T15" fmla="*/ 268 h 606"/>
                  <a:gd name="T16" fmla="*/ 216 w 424"/>
                  <a:gd name="T17" fmla="*/ 250 h 606"/>
                  <a:gd name="T18" fmla="*/ 207 w 424"/>
                  <a:gd name="T19" fmla="*/ 184 h 606"/>
                  <a:gd name="T20" fmla="*/ 204 w 424"/>
                  <a:gd name="T21" fmla="*/ 157 h 606"/>
                  <a:gd name="T22" fmla="*/ 183 w 424"/>
                  <a:gd name="T23" fmla="*/ 22 h 606"/>
                  <a:gd name="T24" fmla="*/ 171 w 424"/>
                  <a:gd name="T25" fmla="*/ 4 h 606"/>
                  <a:gd name="T26" fmla="*/ 180 w 424"/>
                  <a:gd name="T27" fmla="*/ 10 h 606"/>
                  <a:gd name="T28" fmla="*/ 198 w 424"/>
                  <a:gd name="T29" fmla="*/ 124 h 606"/>
                  <a:gd name="T30" fmla="*/ 210 w 424"/>
                  <a:gd name="T31" fmla="*/ 160 h 606"/>
                  <a:gd name="T32" fmla="*/ 216 w 424"/>
                  <a:gd name="T33" fmla="*/ 178 h 606"/>
                  <a:gd name="T34" fmla="*/ 240 w 424"/>
                  <a:gd name="T35" fmla="*/ 268 h 606"/>
                  <a:gd name="T36" fmla="*/ 243 w 424"/>
                  <a:gd name="T37" fmla="*/ 304 h 606"/>
                  <a:gd name="T38" fmla="*/ 255 w 424"/>
                  <a:gd name="T39" fmla="*/ 322 h 606"/>
                  <a:gd name="T40" fmla="*/ 264 w 424"/>
                  <a:gd name="T41" fmla="*/ 343 h 606"/>
                  <a:gd name="T42" fmla="*/ 282 w 424"/>
                  <a:gd name="T43" fmla="*/ 355 h 606"/>
                  <a:gd name="T44" fmla="*/ 300 w 424"/>
                  <a:gd name="T45" fmla="*/ 388 h 606"/>
                  <a:gd name="T46" fmla="*/ 327 w 424"/>
                  <a:gd name="T47" fmla="*/ 403 h 606"/>
                  <a:gd name="T48" fmla="*/ 351 w 424"/>
                  <a:gd name="T49" fmla="*/ 460 h 606"/>
                  <a:gd name="T50" fmla="*/ 357 w 424"/>
                  <a:gd name="T51" fmla="*/ 469 h 606"/>
                  <a:gd name="T52" fmla="*/ 366 w 424"/>
                  <a:gd name="T53" fmla="*/ 475 h 606"/>
                  <a:gd name="T54" fmla="*/ 402 w 424"/>
                  <a:gd name="T55" fmla="*/ 538 h 606"/>
                  <a:gd name="T56" fmla="*/ 390 w 424"/>
                  <a:gd name="T57" fmla="*/ 583 h 606"/>
                  <a:gd name="T58" fmla="*/ 384 w 424"/>
                  <a:gd name="T59" fmla="*/ 574 h 606"/>
                  <a:gd name="T60" fmla="*/ 375 w 424"/>
                  <a:gd name="T61" fmla="*/ 568 h 606"/>
                  <a:gd name="T62" fmla="*/ 348 w 424"/>
                  <a:gd name="T63" fmla="*/ 526 h 606"/>
                  <a:gd name="T64" fmla="*/ 285 w 424"/>
                  <a:gd name="T65" fmla="*/ 430 h 606"/>
                  <a:gd name="T66" fmla="*/ 249 w 424"/>
                  <a:gd name="T67" fmla="*/ 352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4" h="606">
                    <a:moveTo>
                      <a:pt x="249" y="352"/>
                    </a:moveTo>
                    <a:cubicBezTo>
                      <a:pt x="228" y="338"/>
                      <a:pt x="238" y="342"/>
                      <a:pt x="219" y="337"/>
                    </a:cubicBezTo>
                    <a:cubicBezTo>
                      <a:pt x="166" y="302"/>
                      <a:pt x="24" y="319"/>
                      <a:pt x="0" y="319"/>
                    </a:cubicBezTo>
                    <a:cubicBezTo>
                      <a:pt x="9" y="313"/>
                      <a:pt x="18" y="310"/>
                      <a:pt x="27" y="304"/>
                    </a:cubicBezTo>
                    <a:cubicBezTo>
                      <a:pt x="93" y="306"/>
                      <a:pt x="122" y="309"/>
                      <a:pt x="180" y="313"/>
                    </a:cubicBezTo>
                    <a:cubicBezTo>
                      <a:pt x="197" y="319"/>
                      <a:pt x="216" y="320"/>
                      <a:pt x="234" y="322"/>
                    </a:cubicBezTo>
                    <a:cubicBezTo>
                      <a:pt x="227" y="301"/>
                      <a:pt x="232" y="309"/>
                      <a:pt x="222" y="295"/>
                    </a:cubicBezTo>
                    <a:cubicBezTo>
                      <a:pt x="230" y="283"/>
                      <a:pt x="227" y="280"/>
                      <a:pt x="219" y="268"/>
                    </a:cubicBezTo>
                    <a:cubicBezTo>
                      <a:pt x="227" y="244"/>
                      <a:pt x="219" y="275"/>
                      <a:pt x="216" y="250"/>
                    </a:cubicBezTo>
                    <a:cubicBezTo>
                      <a:pt x="206" y="180"/>
                      <a:pt x="225" y="211"/>
                      <a:pt x="207" y="184"/>
                    </a:cubicBezTo>
                    <a:cubicBezTo>
                      <a:pt x="210" y="175"/>
                      <a:pt x="204" y="157"/>
                      <a:pt x="204" y="157"/>
                    </a:cubicBezTo>
                    <a:cubicBezTo>
                      <a:pt x="201" y="109"/>
                      <a:pt x="189" y="70"/>
                      <a:pt x="183" y="22"/>
                    </a:cubicBezTo>
                    <a:cubicBezTo>
                      <a:pt x="182" y="15"/>
                      <a:pt x="171" y="11"/>
                      <a:pt x="171" y="4"/>
                    </a:cubicBezTo>
                    <a:cubicBezTo>
                      <a:pt x="171" y="0"/>
                      <a:pt x="177" y="8"/>
                      <a:pt x="180" y="10"/>
                    </a:cubicBezTo>
                    <a:cubicBezTo>
                      <a:pt x="193" y="49"/>
                      <a:pt x="192" y="83"/>
                      <a:pt x="198" y="124"/>
                    </a:cubicBezTo>
                    <a:cubicBezTo>
                      <a:pt x="200" y="135"/>
                      <a:pt x="206" y="149"/>
                      <a:pt x="210" y="160"/>
                    </a:cubicBezTo>
                    <a:cubicBezTo>
                      <a:pt x="212" y="166"/>
                      <a:pt x="216" y="178"/>
                      <a:pt x="216" y="178"/>
                    </a:cubicBezTo>
                    <a:cubicBezTo>
                      <a:pt x="219" y="209"/>
                      <a:pt x="230" y="239"/>
                      <a:pt x="240" y="268"/>
                    </a:cubicBezTo>
                    <a:cubicBezTo>
                      <a:pt x="241" y="280"/>
                      <a:pt x="240" y="292"/>
                      <a:pt x="243" y="304"/>
                    </a:cubicBezTo>
                    <a:cubicBezTo>
                      <a:pt x="245" y="311"/>
                      <a:pt x="255" y="322"/>
                      <a:pt x="255" y="322"/>
                    </a:cubicBezTo>
                    <a:cubicBezTo>
                      <a:pt x="257" y="330"/>
                      <a:pt x="257" y="337"/>
                      <a:pt x="264" y="343"/>
                    </a:cubicBezTo>
                    <a:cubicBezTo>
                      <a:pt x="269" y="348"/>
                      <a:pt x="282" y="355"/>
                      <a:pt x="282" y="355"/>
                    </a:cubicBezTo>
                    <a:cubicBezTo>
                      <a:pt x="287" y="369"/>
                      <a:pt x="286" y="381"/>
                      <a:pt x="300" y="388"/>
                    </a:cubicBezTo>
                    <a:cubicBezTo>
                      <a:pt x="309" y="393"/>
                      <a:pt x="327" y="403"/>
                      <a:pt x="327" y="403"/>
                    </a:cubicBezTo>
                    <a:cubicBezTo>
                      <a:pt x="331" y="424"/>
                      <a:pt x="332" y="447"/>
                      <a:pt x="351" y="460"/>
                    </a:cubicBezTo>
                    <a:cubicBezTo>
                      <a:pt x="353" y="463"/>
                      <a:pt x="354" y="466"/>
                      <a:pt x="357" y="469"/>
                    </a:cubicBezTo>
                    <a:cubicBezTo>
                      <a:pt x="360" y="472"/>
                      <a:pt x="364" y="472"/>
                      <a:pt x="366" y="475"/>
                    </a:cubicBezTo>
                    <a:cubicBezTo>
                      <a:pt x="381" y="492"/>
                      <a:pt x="395" y="517"/>
                      <a:pt x="402" y="538"/>
                    </a:cubicBezTo>
                    <a:cubicBezTo>
                      <a:pt x="405" y="559"/>
                      <a:pt x="424" y="606"/>
                      <a:pt x="390" y="583"/>
                    </a:cubicBezTo>
                    <a:cubicBezTo>
                      <a:pt x="388" y="580"/>
                      <a:pt x="387" y="577"/>
                      <a:pt x="384" y="574"/>
                    </a:cubicBezTo>
                    <a:cubicBezTo>
                      <a:pt x="381" y="571"/>
                      <a:pt x="377" y="571"/>
                      <a:pt x="375" y="568"/>
                    </a:cubicBezTo>
                    <a:cubicBezTo>
                      <a:pt x="365" y="555"/>
                      <a:pt x="362" y="535"/>
                      <a:pt x="348" y="526"/>
                    </a:cubicBezTo>
                    <a:cubicBezTo>
                      <a:pt x="327" y="494"/>
                      <a:pt x="319" y="453"/>
                      <a:pt x="285" y="430"/>
                    </a:cubicBezTo>
                    <a:cubicBezTo>
                      <a:pt x="262" y="396"/>
                      <a:pt x="243" y="397"/>
                      <a:pt x="249" y="352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57" name="Freeform 149"/>
              <p:cNvSpPr>
                <a:spLocks/>
              </p:cNvSpPr>
              <p:nvPr/>
            </p:nvSpPr>
            <p:spPr bwMode="auto">
              <a:xfrm flipH="1">
                <a:off x="1238" y="2321"/>
                <a:ext cx="201" cy="187"/>
              </a:xfrm>
              <a:custGeom>
                <a:avLst/>
                <a:gdLst>
                  <a:gd name="T0" fmla="*/ 321 w 331"/>
                  <a:gd name="T1" fmla="*/ 120 h 231"/>
                  <a:gd name="T2" fmla="*/ 297 w 331"/>
                  <a:gd name="T3" fmla="*/ 48 h 231"/>
                  <a:gd name="T4" fmla="*/ 273 w 331"/>
                  <a:gd name="T5" fmla="*/ 30 h 231"/>
                  <a:gd name="T6" fmla="*/ 252 w 331"/>
                  <a:gd name="T7" fmla="*/ 12 h 231"/>
                  <a:gd name="T8" fmla="*/ 132 w 331"/>
                  <a:gd name="T9" fmla="*/ 18 h 231"/>
                  <a:gd name="T10" fmla="*/ 126 w 331"/>
                  <a:gd name="T11" fmla="*/ 27 h 231"/>
                  <a:gd name="T12" fmla="*/ 99 w 331"/>
                  <a:gd name="T13" fmla="*/ 30 h 231"/>
                  <a:gd name="T14" fmla="*/ 57 w 331"/>
                  <a:gd name="T15" fmla="*/ 54 h 231"/>
                  <a:gd name="T16" fmla="*/ 39 w 331"/>
                  <a:gd name="T17" fmla="*/ 60 h 231"/>
                  <a:gd name="T18" fmla="*/ 21 w 331"/>
                  <a:gd name="T19" fmla="*/ 84 h 231"/>
                  <a:gd name="T20" fmla="*/ 3 w 331"/>
                  <a:gd name="T21" fmla="*/ 183 h 231"/>
                  <a:gd name="T22" fmla="*/ 42 w 331"/>
                  <a:gd name="T23" fmla="*/ 225 h 231"/>
                  <a:gd name="T24" fmla="*/ 60 w 331"/>
                  <a:gd name="T25" fmla="*/ 213 h 231"/>
                  <a:gd name="T26" fmla="*/ 84 w 331"/>
                  <a:gd name="T27" fmla="*/ 192 h 231"/>
                  <a:gd name="T28" fmla="*/ 135 w 331"/>
                  <a:gd name="T29" fmla="*/ 165 h 231"/>
                  <a:gd name="T30" fmla="*/ 165 w 331"/>
                  <a:gd name="T31" fmla="*/ 138 h 231"/>
                  <a:gd name="T32" fmla="*/ 192 w 331"/>
                  <a:gd name="T33" fmla="*/ 120 h 231"/>
                  <a:gd name="T34" fmla="*/ 240 w 331"/>
                  <a:gd name="T35" fmla="*/ 126 h 231"/>
                  <a:gd name="T36" fmla="*/ 267 w 331"/>
                  <a:gd name="T37" fmla="*/ 138 h 231"/>
                  <a:gd name="T38" fmla="*/ 288 w 331"/>
                  <a:gd name="T39" fmla="*/ 165 h 231"/>
                  <a:gd name="T40" fmla="*/ 306 w 331"/>
                  <a:gd name="T41" fmla="*/ 195 h 231"/>
                  <a:gd name="T42" fmla="*/ 318 w 331"/>
                  <a:gd name="T43" fmla="*/ 213 h 231"/>
                  <a:gd name="T44" fmla="*/ 321 w 331"/>
                  <a:gd name="T45" fmla="*/ 222 h 231"/>
                  <a:gd name="T46" fmla="*/ 321 w 331"/>
                  <a:gd name="T47" fmla="*/ 66 h 231"/>
                  <a:gd name="T48" fmla="*/ 303 w 331"/>
                  <a:gd name="T49" fmla="*/ 57 h 231"/>
                  <a:gd name="T50" fmla="*/ 285 w 331"/>
                  <a:gd name="T51" fmla="*/ 48 h 231"/>
                  <a:gd name="T52" fmla="*/ 282 w 331"/>
                  <a:gd name="T53" fmla="*/ 39 h 231"/>
                  <a:gd name="T54" fmla="*/ 270 w 331"/>
                  <a:gd name="T55" fmla="*/ 33 h 231"/>
                  <a:gd name="T56" fmla="*/ 288 w 331"/>
                  <a:gd name="T57" fmla="*/ 42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31" h="231">
                    <a:moveTo>
                      <a:pt x="321" y="120"/>
                    </a:moveTo>
                    <a:cubicBezTo>
                      <a:pt x="311" y="89"/>
                      <a:pt x="331" y="59"/>
                      <a:pt x="297" y="48"/>
                    </a:cubicBezTo>
                    <a:cubicBezTo>
                      <a:pt x="290" y="37"/>
                      <a:pt x="284" y="37"/>
                      <a:pt x="273" y="30"/>
                    </a:cubicBezTo>
                    <a:cubicBezTo>
                      <a:pt x="269" y="18"/>
                      <a:pt x="264" y="16"/>
                      <a:pt x="252" y="12"/>
                    </a:cubicBezTo>
                    <a:cubicBezTo>
                      <a:pt x="212" y="13"/>
                      <a:pt x="168" y="0"/>
                      <a:pt x="132" y="18"/>
                    </a:cubicBezTo>
                    <a:cubicBezTo>
                      <a:pt x="129" y="20"/>
                      <a:pt x="129" y="26"/>
                      <a:pt x="126" y="27"/>
                    </a:cubicBezTo>
                    <a:cubicBezTo>
                      <a:pt x="117" y="30"/>
                      <a:pt x="108" y="29"/>
                      <a:pt x="99" y="30"/>
                    </a:cubicBezTo>
                    <a:cubicBezTo>
                      <a:pt x="80" y="36"/>
                      <a:pt x="75" y="46"/>
                      <a:pt x="57" y="54"/>
                    </a:cubicBezTo>
                    <a:cubicBezTo>
                      <a:pt x="51" y="57"/>
                      <a:pt x="39" y="60"/>
                      <a:pt x="39" y="60"/>
                    </a:cubicBezTo>
                    <a:cubicBezTo>
                      <a:pt x="32" y="70"/>
                      <a:pt x="25" y="73"/>
                      <a:pt x="21" y="84"/>
                    </a:cubicBezTo>
                    <a:cubicBezTo>
                      <a:pt x="20" y="101"/>
                      <a:pt x="0" y="160"/>
                      <a:pt x="3" y="183"/>
                    </a:cubicBezTo>
                    <a:cubicBezTo>
                      <a:pt x="6" y="193"/>
                      <a:pt x="38" y="217"/>
                      <a:pt x="42" y="225"/>
                    </a:cubicBezTo>
                    <a:cubicBezTo>
                      <a:pt x="45" y="231"/>
                      <a:pt x="60" y="213"/>
                      <a:pt x="60" y="213"/>
                    </a:cubicBezTo>
                    <a:cubicBezTo>
                      <a:pt x="66" y="204"/>
                      <a:pt x="84" y="192"/>
                      <a:pt x="84" y="192"/>
                    </a:cubicBezTo>
                    <a:cubicBezTo>
                      <a:pt x="95" y="175"/>
                      <a:pt x="118" y="176"/>
                      <a:pt x="135" y="165"/>
                    </a:cubicBezTo>
                    <a:cubicBezTo>
                      <a:pt x="142" y="154"/>
                      <a:pt x="153" y="142"/>
                      <a:pt x="165" y="138"/>
                    </a:cubicBezTo>
                    <a:cubicBezTo>
                      <a:pt x="174" y="129"/>
                      <a:pt x="182" y="127"/>
                      <a:pt x="192" y="120"/>
                    </a:cubicBezTo>
                    <a:cubicBezTo>
                      <a:pt x="196" y="120"/>
                      <a:pt x="229" y="121"/>
                      <a:pt x="240" y="126"/>
                    </a:cubicBezTo>
                    <a:cubicBezTo>
                      <a:pt x="249" y="130"/>
                      <a:pt x="267" y="138"/>
                      <a:pt x="267" y="138"/>
                    </a:cubicBezTo>
                    <a:cubicBezTo>
                      <a:pt x="271" y="153"/>
                      <a:pt x="276" y="157"/>
                      <a:pt x="288" y="165"/>
                    </a:cubicBezTo>
                    <a:cubicBezTo>
                      <a:pt x="292" y="177"/>
                      <a:pt x="299" y="184"/>
                      <a:pt x="306" y="195"/>
                    </a:cubicBezTo>
                    <a:cubicBezTo>
                      <a:pt x="310" y="201"/>
                      <a:pt x="316" y="206"/>
                      <a:pt x="318" y="213"/>
                    </a:cubicBezTo>
                    <a:cubicBezTo>
                      <a:pt x="319" y="216"/>
                      <a:pt x="321" y="225"/>
                      <a:pt x="321" y="222"/>
                    </a:cubicBezTo>
                    <a:cubicBezTo>
                      <a:pt x="322" y="170"/>
                      <a:pt x="321" y="118"/>
                      <a:pt x="321" y="66"/>
                    </a:cubicBezTo>
                    <a:cubicBezTo>
                      <a:pt x="318" y="51"/>
                      <a:pt x="314" y="40"/>
                      <a:pt x="303" y="57"/>
                    </a:cubicBezTo>
                    <a:cubicBezTo>
                      <a:pt x="297" y="55"/>
                      <a:pt x="289" y="53"/>
                      <a:pt x="285" y="48"/>
                    </a:cubicBezTo>
                    <a:cubicBezTo>
                      <a:pt x="283" y="46"/>
                      <a:pt x="284" y="41"/>
                      <a:pt x="282" y="39"/>
                    </a:cubicBezTo>
                    <a:cubicBezTo>
                      <a:pt x="279" y="36"/>
                      <a:pt x="273" y="36"/>
                      <a:pt x="270" y="33"/>
                    </a:cubicBezTo>
                    <a:lnTo>
                      <a:pt x="288" y="42"/>
                    </a:lnTo>
                  </a:path>
                </a:pathLst>
              </a:custGeom>
              <a:solidFill>
                <a:srgbClr val="909FA4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58" name="Freeform 150"/>
              <p:cNvSpPr>
                <a:spLocks/>
              </p:cNvSpPr>
              <p:nvPr/>
            </p:nvSpPr>
            <p:spPr bwMode="auto">
              <a:xfrm flipH="1">
                <a:off x="1287" y="2283"/>
                <a:ext cx="108" cy="158"/>
              </a:xfrm>
              <a:custGeom>
                <a:avLst/>
                <a:gdLst>
                  <a:gd name="T0" fmla="*/ 162 w 181"/>
                  <a:gd name="T1" fmla="*/ 17 h 194"/>
                  <a:gd name="T2" fmla="*/ 123 w 181"/>
                  <a:gd name="T3" fmla="*/ 125 h 194"/>
                  <a:gd name="T4" fmla="*/ 78 w 181"/>
                  <a:gd name="T5" fmla="*/ 149 h 194"/>
                  <a:gd name="T6" fmla="*/ 60 w 181"/>
                  <a:gd name="T7" fmla="*/ 155 h 194"/>
                  <a:gd name="T8" fmla="*/ 51 w 181"/>
                  <a:gd name="T9" fmla="*/ 158 h 194"/>
                  <a:gd name="T10" fmla="*/ 24 w 181"/>
                  <a:gd name="T11" fmla="*/ 176 h 194"/>
                  <a:gd name="T12" fmla="*/ 0 w 181"/>
                  <a:gd name="T13" fmla="*/ 194 h 194"/>
                  <a:gd name="T14" fmla="*/ 57 w 181"/>
                  <a:gd name="T15" fmla="*/ 119 h 194"/>
                  <a:gd name="T16" fmla="*/ 75 w 181"/>
                  <a:gd name="T17" fmla="*/ 83 h 194"/>
                  <a:gd name="T18" fmla="*/ 102 w 181"/>
                  <a:gd name="T19" fmla="*/ 74 h 194"/>
                  <a:gd name="T20" fmla="*/ 111 w 181"/>
                  <a:gd name="T21" fmla="*/ 71 h 194"/>
                  <a:gd name="T22" fmla="*/ 111 w 181"/>
                  <a:gd name="T23" fmla="*/ 44 h 194"/>
                  <a:gd name="T24" fmla="*/ 105 w 181"/>
                  <a:gd name="T25" fmla="*/ 26 h 194"/>
                  <a:gd name="T26" fmla="*/ 162 w 181"/>
                  <a:gd name="T2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1" h="194">
                    <a:moveTo>
                      <a:pt x="162" y="17"/>
                    </a:moveTo>
                    <a:cubicBezTo>
                      <a:pt x="159" y="93"/>
                      <a:pt x="181" y="113"/>
                      <a:pt x="123" y="125"/>
                    </a:cubicBezTo>
                    <a:cubicBezTo>
                      <a:pt x="118" y="128"/>
                      <a:pt x="83" y="147"/>
                      <a:pt x="78" y="149"/>
                    </a:cubicBezTo>
                    <a:cubicBezTo>
                      <a:pt x="72" y="151"/>
                      <a:pt x="66" y="153"/>
                      <a:pt x="60" y="155"/>
                    </a:cubicBezTo>
                    <a:cubicBezTo>
                      <a:pt x="57" y="156"/>
                      <a:pt x="51" y="158"/>
                      <a:pt x="51" y="158"/>
                    </a:cubicBezTo>
                    <a:cubicBezTo>
                      <a:pt x="42" y="167"/>
                      <a:pt x="34" y="169"/>
                      <a:pt x="24" y="176"/>
                    </a:cubicBezTo>
                    <a:cubicBezTo>
                      <a:pt x="17" y="187"/>
                      <a:pt x="11" y="187"/>
                      <a:pt x="0" y="194"/>
                    </a:cubicBezTo>
                    <a:cubicBezTo>
                      <a:pt x="13" y="156"/>
                      <a:pt x="21" y="143"/>
                      <a:pt x="57" y="119"/>
                    </a:cubicBezTo>
                    <a:cubicBezTo>
                      <a:pt x="63" y="109"/>
                      <a:pt x="65" y="89"/>
                      <a:pt x="75" y="83"/>
                    </a:cubicBezTo>
                    <a:cubicBezTo>
                      <a:pt x="83" y="78"/>
                      <a:pt x="93" y="77"/>
                      <a:pt x="102" y="74"/>
                    </a:cubicBezTo>
                    <a:cubicBezTo>
                      <a:pt x="105" y="73"/>
                      <a:pt x="111" y="71"/>
                      <a:pt x="111" y="71"/>
                    </a:cubicBezTo>
                    <a:cubicBezTo>
                      <a:pt x="115" y="58"/>
                      <a:pt x="116" y="62"/>
                      <a:pt x="111" y="44"/>
                    </a:cubicBezTo>
                    <a:cubicBezTo>
                      <a:pt x="109" y="38"/>
                      <a:pt x="105" y="26"/>
                      <a:pt x="105" y="26"/>
                    </a:cubicBezTo>
                    <a:cubicBezTo>
                      <a:pt x="114" y="0"/>
                      <a:pt x="105" y="17"/>
                      <a:pt x="162" y="17"/>
                    </a:cubicBezTo>
                    <a:close/>
                  </a:path>
                </a:pathLst>
              </a:custGeom>
              <a:solidFill>
                <a:srgbClr val="FAB460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59" name="Freeform 151"/>
              <p:cNvSpPr>
                <a:spLocks/>
              </p:cNvSpPr>
              <p:nvPr/>
            </p:nvSpPr>
            <p:spPr bwMode="auto">
              <a:xfrm flipH="1">
                <a:off x="1116" y="2301"/>
                <a:ext cx="499" cy="1306"/>
              </a:xfrm>
              <a:custGeom>
                <a:avLst/>
                <a:gdLst>
                  <a:gd name="T0" fmla="*/ 647 w 873"/>
                  <a:gd name="T1" fmla="*/ 194 h 2002"/>
                  <a:gd name="T2" fmla="*/ 669 w 873"/>
                  <a:gd name="T3" fmla="*/ 421 h 2002"/>
                  <a:gd name="T4" fmla="*/ 710 w 873"/>
                  <a:gd name="T5" fmla="*/ 607 h 2002"/>
                  <a:gd name="T6" fmla="*/ 755 w 873"/>
                  <a:gd name="T7" fmla="*/ 786 h 2002"/>
                  <a:gd name="T8" fmla="*/ 707 w 873"/>
                  <a:gd name="T9" fmla="*/ 913 h 2002"/>
                  <a:gd name="T10" fmla="*/ 729 w 873"/>
                  <a:gd name="T11" fmla="*/ 1006 h 2002"/>
                  <a:gd name="T12" fmla="*/ 764 w 873"/>
                  <a:gd name="T13" fmla="*/ 1077 h 2002"/>
                  <a:gd name="T14" fmla="*/ 869 w 873"/>
                  <a:gd name="T15" fmla="*/ 1530 h 2002"/>
                  <a:gd name="T16" fmla="*/ 834 w 873"/>
                  <a:gd name="T17" fmla="*/ 1858 h 2002"/>
                  <a:gd name="T18" fmla="*/ 689 w 873"/>
                  <a:gd name="T19" fmla="*/ 1909 h 2002"/>
                  <a:gd name="T20" fmla="*/ 402 w 873"/>
                  <a:gd name="T21" fmla="*/ 1906 h 2002"/>
                  <a:gd name="T22" fmla="*/ 268 w 873"/>
                  <a:gd name="T23" fmla="*/ 1840 h 2002"/>
                  <a:gd name="T24" fmla="*/ 285 w 873"/>
                  <a:gd name="T25" fmla="*/ 1621 h 2002"/>
                  <a:gd name="T26" fmla="*/ 260 w 873"/>
                  <a:gd name="T27" fmla="*/ 1554 h 2002"/>
                  <a:gd name="T28" fmla="*/ 215 w 873"/>
                  <a:gd name="T29" fmla="*/ 1407 h 2002"/>
                  <a:gd name="T30" fmla="*/ 296 w 873"/>
                  <a:gd name="T31" fmla="*/ 1264 h 2002"/>
                  <a:gd name="T32" fmla="*/ 381 w 873"/>
                  <a:gd name="T33" fmla="*/ 1006 h 2002"/>
                  <a:gd name="T34" fmla="*/ 311 w 873"/>
                  <a:gd name="T35" fmla="*/ 883 h 2002"/>
                  <a:gd name="T36" fmla="*/ 231 w 873"/>
                  <a:gd name="T37" fmla="*/ 928 h 2002"/>
                  <a:gd name="T38" fmla="*/ 190 w 873"/>
                  <a:gd name="T39" fmla="*/ 984 h 2002"/>
                  <a:gd name="T40" fmla="*/ 127 w 873"/>
                  <a:gd name="T41" fmla="*/ 798 h 2002"/>
                  <a:gd name="T42" fmla="*/ 108 w 873"/>
                  <a:gd name="T43" fmla="*/ 593 h 2002"/>
                  <a:gd name="T44" fmla="*/ 209 w 873"/>
                  <a:gd name="T45" fmla="*/ 548 h 2002"/>
                  <a:gd name="T46" fmla="*/ 193 w 873"/>
                  <a:gd name="T47" fmla="*/ 484 h 2002"/>
                  <a:gd name="T48" fmla="*/ 136 w 873"/>
                  <a:gd name="T49" fmla="*/ 447 h 2002"/>
                  <a:gd name="T50" fmla="*/ 22 w 873"/>
                  <a:gd name="T51" fmla="*/ 425 h 2002"/>
                  <a:gd name="T52" fmla="*/ 3 w 873"/>
                  <a:gd name="T53" fmla="*/ 347 h 2002"/>
                  <a:gd name="T54" fmla="*/ 41 w 873"/>
                  <a:gd name="T55" fmla="*/ 52 h 2002"/>
                  <a:gd name="T56" fmla="*/ 79 w 873"/>
                  <a:gd name="T57" fmla="*/ 15 h 2002"/>
                  <a:gd name="T58" fmla="*/ 273 w 873"/>
                  <a:gd name="T59" fmla="*/ 104 h 2002"/>
                  <a:gd name="T60" fmla="*/ 311 w 873"/>
                  <a:gd name="T61" fmla="*/ 119 h 2002"/>
                  <a:gd name="T62" fmla="*/ 396 w 873"/>
                  <a:gd name="T63" fmla="*/ 104 h 2002"/>
                  <a:gd name="T64" fmla="*/ 333 w 873"/>
                  <a:gd name="T65" fmla="*/ 194 h 2002"/>
                  <a:gd name="T66" fmla="*/ 317 w 873"/>
                  <a:gd name="T67" fmla="*/ 227 h 2002"/>
                  <a:gd name="T68" fmla="*/ 406 w 873"/>
                  <a:gd name="T69" fmla="*/ 261 h 2002"/>
                  <a:gd name="T70" fmla="*/ 498 w 873"/>
                  <a:gd name="T71" fmla="*/ 190 h 2002"/>
                  <a:gd name="T72" fmla="*/ 542 w 873"/>
                  <a:gd name="T73" fmla="*/ 149 h 2002"/>
                  <a:gd name="T74" fmla="*/ 590 w 873"/>
                  <a:gd name="T75" fmla="*/ 101 h 2002"/>
                  <a:gd name="T76" fmla="*/ 612 w 873"/>
                  <a:gd name="T77" fmla="*/ 60 h 2002"/>
                  <a:gd name="T78" fmla="*/ 647 w 873"/>
                  <a:gd name="T79" fmla="*/ 119 h 2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73" h="2002">
                    <a:moveTo>
                      <a:pt x="647" y="119"/>
                    </a:moveTo>
                    <a:cubicBezTo>
                      <a:pt x="646" y="144"/>
                      <a:pt x="631" y="178"/>
                      <a:pt x="647" y="194"/>
                    </a:cubicBezTo>
                    <a:cubicBezTo>
                      <a:pt x="652" y="199"/>
                      <a:pt x="666" y="201"/>
                      <a:pt x="666" y="201"/>
                    </a:cubicBezTo>
                    <a:cubicBezTo>
                      <a:pt x="667" y="275"/>
                      <a:pt x="667" y="348"/>
                      <a:pt x="669" y="421"/>
                    </a:cubicBezTo>
                    <a:cubicBezTo>
                      <a:pt x="669" y="439"/>
                      <a:pt x="691" y="466"/>
                      <a:pt x="691" y="466"/>
                    </a:cubicBezTo>
                    <a:cubicBezTo>
                      <a:pt x="693" y="516"/>
                      <a:pt x="697" y="560"/>
                      <a:pt x="710" y="607"/>
                    </a:cubicBezTo>
                    <a:cubicBezTo>
                      <a:pt x="711" y="621"/>
                      <a:pt x="711" y="635"/>
                      <a:pt x="713" y="648"/>
                    </a:cubicBezTo>
                    <a:cubicBezTo>
                      <a:pt x="721" y="678"/>
                      <a:pt x="752" y="749"/>
                      <a:pt x="755" y="786"/>
                    </a:cubicBezTo>
                    <a:cubicBezTo>
                      <a:pt x="772" y="815"/>
                      <a:pt x="756" y="853"/>
                      <a:pt x="732" y="872"/>
                    </a:cubicBezTo>
                    <a:cubicBezTo>
                      <a:pt x="725" y="886"/>
                      <a:pt x="719" y="904"/>
                      <a:pt x="707" y="913"/>
                    </a:cubicBezTo>
                    <a:cubicBezTo>
                      <a:pt x="693" y="938"/>
                      <a:pt x="697" y="975"/>
                      <a:pt x="717" y="991"/>
                    </a:cubicBezTo>
                    <a:cubicBezTo>
                      <a:pt x="725" y="1021"/>
                      <a:pt x="712" y="986"/>
                      <a:pt x="729" y="1006"/>
                    </a:cubicBezTo>
                    <a:cubicBezTo>
                      <a:pt x="766" y="1050"/>
                      <a:pt x="724" y="1015"/>
                      <a:pt x="752" y="1036"/>
                    </a:cubicBezTo>
                    <a:cubicBezTo>
                      <a:pt x="756" y="1051"/>
                      <a:pt x="757" y="1063"/>
                      <a:pt x="764" y="1077"/>
                    </a:cubicBezTo>
                    <a:cubicBezTo>
                      <a:pt x="777" y="1184"/>
                      <a:pt x="834" y="1230"/>
                      <a:pt x="827" y="1399"/>
                    </a:cubicBezTo>
                    <a:cubicBezTo>
                      <a:pt x="838" y="1469"/>
                      <a:pt x="869" y="1507"/>
                      <a:pt x="869" y="1530"/>
                    </a:cubicBezTo>
                    <a:cubicBezTo>
                      <a:pt x="873" y="1565"/>
                      <a:pt x="866" y="1606"/>
                      <a:pt x="850" y="1610"/>
                    </a:cubicBezTo>
                    <a:cubicBezTo>
                      <a:pt x="844" y="1665"/>
                      <a:pt x="851" y="1794"/>
                      <a:pt x="834" y="1858"/>
                    </a:cubicBezTo>
                    <a:cubicBezTo>
                      <a:pt x="817" y="1922"/>
                      <a:pt x="770" y="1986"/>
                      <a:pt x="746" y="1994"/>
                    </a:cubicBezTo>
                    <a:cubicBezTo>
                      <a:pt x="722" y="2002"/>
                      <a:pt x="724" y="1921"/>
                      <a:pt x="689" y="1909"/>
                    </a:cubicBezTo>
                    <a:cubicBezTo>
                      <a:pt x="667" y="1910"/>
                      <a:pt x="602" y="1950"/>
                      <a:pt x="539" y="1924"/>
                    </a:cubicBezTo>
                    <a:cubicBezTo>
                      <a:pt x="491" y="1924"/>
                      <a:pt x="446" y="1898"/>
                      <a:pt x="402" y="1906"/>
                    </a:cubicBezTo>
                    <a:cubicBezTo>
                      <a:pt x="358" y="1914"/>
                      <a:pt x="296" y="1981"/>
                      <a:pt x="274" y="1970"/>
                    </a:cubicBezTo>
                    <a:cubicBezTo>
                      <a:pt x="252" y="1959"/>
                      <a:pt x="263" y="1881"/>
                      <a:pt x="268" y="1840"/>
                    </a:cubicBezTo>
                    <a:cubicBezTo>
                      <a:pt x="266" y="1814"/>
                      <a:pt x="309" y="1744"/>
                      <a:pt x="304" y="1722"/>
                    </a:cubicBezTo>
                    <a:cubicBezTo>
                      <a:pt x="302" y="1668"/>
                      <a:pt x="316" y="1645"/>
                      <a:pt x="285" y="1621"/>
                    </a:cubicBezTo>
                    <a:cubicBezTo>
                      <a:pt x="281" y="1605"/>
                      <a:pt x="272" y="1591"/>
                      <a:pt x="266" y="1576"/>
                    </a:cubicBezTo>
                    <a:cubicBezTo>
                      <a:pt x="263" y="1569"/>
                      <a:pt x="262" y="1561"/>
                      <a:pt x="260" y="1554"/>
                    </a:cubicBezTo>
                    <a:cubicBezTo>
                      <a:pt x="259" y="1550"/>
                      <a:pt x="257" y="1543"/>
                      <a:pt x="257" y="1543"/>
                    </a:cubicBezTo>
                    <a:cubicBezTo>
                      <a:pt x="263" y="1502"/>
                      <a:pt x="198" y="1446"/>
                      <a:pt x="215" y="1407"/>
                    </a:cubicBezTo>
                    <a:cubicBezTo>
                      <a:pt x="220" y="1396"/>
                      <a:pt x="216" y="1376"/>
                      <a:pt x="220" y="1365"/>
                    </a:cubicBezTo>
                    <a:cubicBezTo>
                      <a:pt x="223" y="1357"/>
                      <a:pt x="296" y="1264"/>
                      <a:pt x="296" y="1264"/>
                    </a:cubicBezTo>
                    <a:cubicBezTo>
                      <a:pt x="316" y="1230"/>
                      <a:pt x="328" y="1206"/>
                      <a:pt x="342" y="1163"/>
                    </a:cubicBezTo>
                    <a:cubicBezTo>
                      <a:pt x="339" y="1150"/>
                      <a:pt x="333" y="1025"/>
                      <a:pt x="381" y="1006"/>
                    </a:cubicBezTo>
                    <a:cubicBezTo>
                      <a:pt x="414" y="966"/>
                      <a:pt x="364" y="968"/>
                      <a:pt x="342" y="965"/>
                    </a:cubicBezTo>
                    <a:cubicBezTo>
                      <a:pt x="316" y="918"/>
                      <a:pt x="371" y="873"/>
                      <a:pt x="311" y="883"/>
                    </a:cubicBezTo>
                    <a:cubicBezTo>
                      <a:pt x="302" y="912"/>
                      <a:pt x="273" y="911"/>
                      <a:pt x="251" y="913"/>
                    </a:cubicBezTo>
                    <a:cubicBezTo>
                      <a:pt x="244" y="918"/>
                      <a:pt x="238" y="923"/>
                      <a:pt x="231" y="928"/>
                    </a:cubicBezTo>
                    <a:cubicBezTo>
                      <a:pt x="228" y="930"/>
                      <a:pt x="230" y="935"/>
                      <a:pt x="228" y="939"/>
                    </a:cubicBezTo>
                    <a:cubicBezTo>
                      <a:pt x="218" y="961"/>
                      <a:pt x="210" y="976"/>
                      <a:pt x="190" y="984"/>
                    </a:cubicBezTo>
                    <a:cubicBezTo>
                      <a:pt x="150" y="973"/>
                      <a:pt x="173" y="927"/>
                      <a:pt x="136" y="898"/>
                    </a:cubicBezTo>
                    <a:cubicBezTo>
                      <a:pt x="134" y="856"/>
                      <a:pt x="133" y="835"/>
                      <a:pt x="127" y="798"/>
                    </a:cubicBezTo>
                    <a:cubicBezTo>
                      <a:pt x="125" y="712"/>
                      <a:pt x="127" y="714"/>
                      <a:pt x="117" y="660"/>
                    </a:cubicBezTo>
                    <a:cubicBezTo>
                      <a:pt x="115" y="625"/>
                      <a:pt x="108" y="610"/>
                      <a:pt x="108" y="593"/>
                    </a:cubicBezTo>
                    <a:cubicBezTo>
                      <a:pt x="108" y="575"/>
                      <a:pt x="104" y="559"/>
                      <a:pt x="120" y="552"/>
                    </a:cubicBezTo>
                    <a:cubicBezTo>
                      <a:pt x="137" y="544"/>
                      <a:pt x="188" y="554"/>
                      <a:pt x="209" y="548"/>
                    </a:cubicBezTo>
                    <a:cubicBezTo>
                      <a:pt x="223" y="542"/>
                      <a:pt x="257" y="525"/>
                      <a:pt x="251" y="511"/>
                    </a:cubicBezTo>
                    <a:cubicBezTo>
                      <a:pt x="248" y="501"/>
                      <a:pt x="207" y="493"/>
                      <a:pt x="193" y="484"/>
                    </a:cubicBezTo>
                    <a:cubicBezTo>
                      <a:pt x="180" y="476"/>
                      <a:pt x="178" y="461"/>
                      <a:pt x="168" y="455"/>
                    </a:cubicBezTo>
                    <a:cubicBezTo>
                      <a:pt x="159" y="439"/>
                      <a:pt x="151" y="452"/>
                      <a:pt x="136" y="447"/>
                    </a:cubicBezTo>
                    <a:cubicBezTo>
                      <a:pt x="112" y="455"/>
                      <a:pt x="85" y="451"/>
                      <a:pt x="60" y="447"/>
                    </a:cubicBezTo>
                    <a:cubicBezTo>
                      <a:pt x="54" y="440"/>
                      <a:pt x="54" y="429"/>
                      <a:pt x="22" y="425"/>
                    </a:cubicBezTo>
                    <a:cubicBezTo>
                      <a:pt x="17" y="419"/>
                      <a:pt x="22" y="391"/>
                      <a:pt x="22" y="391"/>
                    </a:cubicBezTo>
                    <a:cubicBezTo>
                      <a:pt x="22" y="378"/>
                      <a:pt x="7" y="400"/>
                      <a:pt x="3" y="347"/>
                    </a:cubicBezTo>
                    <a:cubicBezTo>
                      <a:pt x="1" y="298"/>
                      <a:pt x="0" y="145"/>
                      <a:pt x="6" y="97"/>
                    </a:cubicBezTo>
                    <a:cubicBezTo>
                      <a:pt x="13" y="48"/>
                      <a:pt x="33" y="65"/>
                      <a:pt x="41" y="52"/>
                    </a:cubicBezTo>
                    <a:cubicBezTo>
                      <a:pt x="45" y="39"/>
                      <a:pt x="49" y="29"/>
                      <a:pt x="60" y="22"/>
                    </a:cubicBezTo>
                    <a:cubicBezTo>
                      <a:pt x="67" y="19"/>
                      <a:pt x="79" y="15"/>
                      <a:pt x="79" y="15"/>
                    </a:cubicBezTo>
                    <a:cubicBezTo>
                      <a:pt x="236" y="21"/>
                      <a:pt x="132" y="0"/>
                      <a:pt x="193" y="48"/>
                    </a:cubicBezTo>
                    <a:cubicBezTo>
                      <a:pt x="211" y="81"/>
                      <a:pt x="242" y="94"/>
                      <a:pt x="273" y="104"/>
                    </a:cubicBezTo>
                    <a:cubicBezTo>
                      <a:pt x="273" y="104"/>
                      <a:pt x="296" y="113"/>
                      <a:pt x="301" y="116"/>
                    </a:cubicBezTo>
                    <a:cubicBezTo>
                      <a:pt x="304" y="117"/>
                      <a:pt x="311" y="119"/>
                      <a:pt x="311" y="119"/>
                    </a:cubicBezTo>
                    <a:cubicBezTo>
                      <a:pt x="341" y="116"/>
                      <a:pt x="373" y="107"/>
                      <a:pt x="400" y="86"/>
                    </a:cubicBezTo>
                    <a:cubicBezTo>
                      <a:pt x="424" y="93"/>
                      <a:pt x="410" y="99"/>
                      <a:pt x="396" y="104"/>
                    </a:cubicBezTo>
                    <a:cubicBezTo>
                      <a:pt x="375" y="129"/>
                      <a:pt x="356" y="154"/>
                      <a:pt x="339" y="183"/>
                    </a:cubicBezTo>
                    <a:cubicBezTo>
                      <a:pt x="337" y="186"/>
                      <a:pt x="334" y="190"/>
                      <a:pt x="333" y="194"/>
                    </a:cubicBezTo>
                    <a:cubicBezTo>
                      <a:pt x="332" y="198"/>
                      <a:pt x="332" y="201"/>
                      <a:pt x="330" y="205"/>
                    </a:cubicBezTo>
                    <a:cubicBezTo>
                      <a:pt x="326" y="212"/>
                      <a:pt x="317" y="227"/>
                      <a:pt x="317" y="227"/>
                    </a:cubicBezTo>
                    <a:cubicBezTo>
                      <a:pt x="318" y="243"/>
                      <a:pt x="309" y="268"/>
                      <a:pt x="320" y="276"/>
                    </a:cubicBezTo>
                    <a:cubicBezTo>
                      <a:pt x="344" y="291"/>
                      <a:pt x="384" y="278"/>
                      <a:pt x="406" y="261"/>
                    </a:cubicBezTo>
                    <a:cubicBezTo>
                      <a:pt x="424" y="229"/>
                      <a:pt x="444" y="221"/>
                      <a:pt x="469" y="201"/>
                    </a:cubicBezTo>
                    <a:cubicBezTo>
                      <a:pt x="478" y="195"/>
                      <a:pt x="498" y="190"/>
                      <a:pt x="498" y="190"/>
                    </a:cubicBezTo>
                    <a:cubicBezTo>
                      <a:pt x="505" y="181"/>
                      <a:pt x="514" y="163"/>
                      <a:pt x="523" y="157"/>
                    </a:cubicBezTo>
                    <a:cubicBezTo>
                      <a:pt x="530" y="153"/>
                      <a:pt x="537" y="154"/>
                      <a:pt x="542" y="149"/>
                    </a:cubicBezTo>
                    <a:cubicBezTo>
                      <a:pt x="553" y="140"/>
                      <a:pt x="559" y="132"/>
                      <a:pt x="571" y="127"/>
                    </a:cubicBezTo>
                    <a:cubicBezTo>
                      <a:pt x="578" y="113"/>
                      <a:pt x="586" y="116"/>
                      <a:pt x="590" y="101"/>
                    </a:cubicBezTo>
                    <a:cubicBezTo>
                      <a:pt x="588" y="86"/>
                      <a:pt x="574" y="60"/>
                      <a:pt x="574" y="60"/>
                    </a:cubicBezTo>
                    <a:cubicBezTo>
                      <a:pt x="588" y="48"/>
                      <a:pt x="597" y="53"/>
                      <a:pt x="612" y="60"/>
                    </a:cubicBezTo>
                    <a:cubicBezTo>
                      <a:pt x="619" y="73"/>
                      <a:pt x="628" y="92"/>
                      <a:pt x="641" y="97"/>
                    </a:cubicBezTo>
                    <a:cubicBezTo>
                      <a:pt x="649" y="111"/>
                      <a:pt x="647" y="103"/>
                      <a:pt x="647" y="119"/>
                    </a:cubicBezTo>
                    <a:close/>
                  </a:path>
                </a:pathLst>
              </a:custGeom>
              <a:solidFill>
                <a:srgbClr val="333333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60" name="Freeform 152"/>
              <p:cNvSpPr>
                <a:spLocks/>
              </p:cNvSpPr>
              <p:nvPr/>
            </p:nvSpPr>
            <p:spPr bwMode="auto">
              <a:xfrm flipH="1">
                <a:off x="1262" y="2441"/>
                <a:ext cx="289" cy="465"/>
              </a:xfrm>
              <a:custGeom>
                <a:avLst/>
                <a:gdLst>
                  <a:gd name="T0" fmla="*/ 436 w 476"/>
                  <a:gd name="T1" fmla="*/ 153 h 576"/>
                  <a:gd name="T2" fmla="*/ 418 w 476"/>
                  <a:gd name="T3" fmla="*/ 177 h 576"/>
                  <a:gd name="T4" fmla="*/ 400 w 476"/>
                  <a:gd name="T5" fmla="*/ 183 h 576"/>
                  <a:gd name="T6" fmla="*/ 391 w 476"/>
                  <a:gd name="T7" fmla="*/ 186 h 576"/>
                  <a:gd name="T8" fmla="*/ 379 w 476"/>
                  <a:gd name="T9" fmla="*/ 204 h 576"/>
                  <a:gd name="T10" fmla="*/ 364 w 476"/>
                  <a:gd name="T11" fmla="*/ 234 h 576"/>
                  <a:gd name="T12" fmla="*/ 349 w 476"/>
                  <a:gd name="T13" fmla="*/ 249 h 576"/>
                  <a:gd name="T14" fmla="*/ 331 w 476"/>
                  <a:gd name="T15" fmla="*/ 255 h 576"/>
                  <a:gd name="T16" fmla="*/ 313 w 476"/>
                  <a:gd name="T17" fmla="*/ 282 h 576"/>
                  <a:gd name="T18" fmla="*/ 295 w 476"/>
                  <a:gd name="T19" fmla="*/ 294 h 576"/>
                  <a:gd name="T20" fmla="*/ 256 w 476"/>
                  <a:gd name="T21" fmla="*/ 327 h 576"/>
                  <a:gd name="T22" fmla="*/ 223 w 476"/>
                  <a:gd name="T23" fmla="*/ 417 h 576"/>
                  <a:gd name="T24" fmla="*/ 196 w 476"/>
                  <a:gd name="T25" fmla="*/ 438 h 576"/>
                  <a:gd name="T26" fmla="*/ 133 w 476"/>
                  <a:gd name="T27" fmla="*/ 498 h 576"/>
                  <a:gd name="T28" fmla="*/ 124 w 476"/>
                  <a:gd name="T29" fmla="*/ 516 h 576"/>
                  <a:gd name="T30" fmla="*/ 94 w 476"/>
                  <a:gd name="T31" fmla="*/ 540 h 576"/>
                  <a:gd name="T32" fmla="*/ 76 w 476"/>
                  <a:gd name="T33" fmla="*/ 549 h 576"/>
                  <a:gd name="T34" fmla="*/ 64 w 476"/>
                  <a:gd name="T35" fmla="*/ 576 h 576"/>
                  <a:gd name="T36" fmla="*/ 52 w 476"/>
                  <a:gd name="T37" fmla="*/ 465 h 576"/>
                  <a:gd name="T38" fmla="*/ 49 w 476"/>
                  <a:gd name="T39" fmla="*/ 441 h 576"/>
                  <a:gd name="T40" fmla="*/ 43 w 476"/>
                  <a:gd name="T41" fmla="*/ 429 h 576"/>
                  <a:gd name="T42" fmla="*/ 31 w 476"/>
                  <a:gd name="T43" fmla="*/ 354 h 576"/>
                  <a:gd name="T44" fmla="*/ 16 w 476"/>
                  <a:gd name="T45" fmla="*/ 318 h 576"/>
                  <a:gd name="T46" fmla="*/ 94 w 476"/>
                  <a:gd name="T47" fmla="*/ 285 h 576"/>
                  <a:gd name="T48" fmla="*/ 124 w 476"/>
                  <a:gd name="T49" fmla="*/ 273 h 576"/>
                  <a:gd name="T50" fmla="*/ 142 w 476"/>
                  <a:gd name="T51" fmla="*/ 249 h 576"/>
                  <a:gd name="T52" fmla="*/ 157 w 476"/>
                  <a:gd name="T53" fmla="*/ 234 h 576"/>
                  <a:gd name="T54" fmla="*/ 175 w 476"/>
                  <a:gd name="T55" fmla="*/ 228 h 576"/>
                  <a:gd name="T56" fmla="*/ 196 w 476"/>
                  <a:gd name="T57" fmla="*/ 201 h 576"/>
                  <a:gd name="T58" fmla="*/ 220 w 476"/>
                  <a:gd name="T59" fmla="*/ 171 h 576"/>
                  <a:gd name="T60" fmla="*/ 238 w 476"/>
                  <a:gd name="T61" fmla="*/ 159 h 576"/>
                  <a:gd name="T62" fmla="*/ 247 w 476"/>
                  <a:gd name="T63" fmla="*/ 153 h 576"/>
                  <a:gd name="T64" fmla="*/ 274 w 476"/>
                  <a:gd name="T65" fmla="*/ 120 h 576"/>
                  <a:gd name="T66" fmla="*/ 292 w 476"/>
                  <a:gd name="T67" fmla="*/ 114 h 576"/>
                  <a:gd name="T68" fmla="*/ 313 w 476"/>
                  <a:gd name="T69" fmla="*/ 93 h 576"/>
                  <a:gd name="T70" fmla="*/ 325 w 476"/>
                  <a:gd name="T71" fmla="*/ 111 h 576"/>
                  <a:gd name="T72" fmla="*/ 316 w 476"/>
                  <a:gd name="T73" fmla="*/ 132 h 576"/>
                  <a:gd name="T74" fmla="*/ 319 w 476"/>
                  <a:gd name="T75" fmla="*/ 123 h 576"/>
                  <a:gd name="T76" fmla="*/ 331 w 476"/>
                  <a:gd name="T77" fmla="*/ 105 h 576"/>
                  <a:gd name="T78" fmla="*/ 361 w 476"/>
                  <a:gd name="T79" fmla="*/ 48 h 576"/>
                  <a:gd name="T80" fmla="*/ 382 w 476"/>
                  <a:gd name="T81" fmla="*/ 30 h 576"/>
                  <a:gd name="T82" fmla="*/ 379 w 476"/>
                  <a:gd name="T83" fmla="*/ 21 h 576"/>
                  <a:gd name="T84" fmla="*/ 367 w 476"/>
                  <a:gd name="T85" fmla="*/ 18 h 576"/>
                  <a:gd name="T86" fmla="*/ 388 w 476"/>
                  <a:gd name="T87" fmla="*/ 0 h 576"/>
                  <a:gd name="T88" fmla="*/ 436 w 476"/>
                  <a:gd name="T89" fmla="*/ 6 h 576"/>
                  <a:gd name="T90" fmla="*/ 475 w 476"/>
                  <a:gd name="T91" fmla="*/ 24 h 576"/>
                  <a:gd name="T92" fmla="*/ 463 w 476"/>
                  <a:gd name="T93" fmla="*/ 105 h 576"/>
                  <a:gd name="T94" fmla="*/ 460 w 476"/>
                  <a:gd name="T95" fmla="*/ 138 h 576"/>
                  <a:gd name="T96" fmla="*/ 436 w 476"/>
                  <a:gd name="T97" fmla="*/ 153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76" h="576">
                    <a:moveTo>
                      <a:pt x="436" y="153"/>
                    </a:moveTo>
                    <a:cubicBezTo>
                      <a:pt x="430" y="162"/>
                      <a:pt x="429" y="172"/>
                      <a:pt x="418" y="177"/>
                    </a:cubicBezTo>
                    <a:cubicBezTo>
                      <a:pt x="412" y="180"/>
                      <a:pt x="406" y="181"/>
                      <a:pt x="400" y="183"/>
                    </a:cubicBezTo>
                    <a:cubicBezTo>
                      <a:pt x="397" y="184"/>
                      <a:pt x="391" y="186"/>
                      <a:pt x="391" y="186"/>
                    </a:cubicBezTo>
                    <a:cubicBezTo>
                      <a:pt x="387" y="192"/>
                      <a:pt x="383" y="198"/>
                      <a:pt x="379" y="204"/>
                    </a:cubicBezTo>
                    <a:cubicBezTo>
                      <a:pt x="368" y="220"/>
                      <a:pt x="384" y="227"/>
                      <a:pt x="364" y="234"/>
                    </a:cubicBezTo>
                    <a:cubicBezTo>
                      <a:pt x="359" y="242"/>
                      <a:pt x="358" y="245"/>
                      <a:pt x="349" y="249"/>
                    </a:cubicBezTo>
                    <a:cubicBezTo>
                      <a:pt x="343" y="252"/>
                      <a:pt x="331" y="255"/>
                      <a:pt x="331" y="255"/>
                    </a:cubicBezTo>
                    <a:cubicBezTo>
                      <a:pt x="323" y="263"/>
                      <a:pt x="321" y="275"/>
                      <a:pt x="313" y="282"/>
                    </a:cubicBezTo>
                    <a:cubicBezTo>
                      <a:pt x="308" y="287"/>
                      <a:pt x="295" y="294"/>
                      <a:pt x="295" y="294"/>
                    </a:cubicBezTo>
                    <a:cubicBezTo>
                      <a:pt x="285" y="309"/>
                      <a:pt x="274" y="322"/>
                      <a:pt x="256" y="327"/>
                    </a:cubicBezTo>
                    <a:cubicBezTo>
                      <a:pt x="254" y="352"/>
                      <a:pt x="249" y="400"/>
                      <a:pt x="223" y="417"/>
                    </a:cubicBezTo>
                    <a:cubicBezTo>
                      <a:pt x="201" y="431"/>
                      <a:pt x="210" y="424"/>
                      <a:pt x="196" y="438"/>
                    </a:cubicBezTo>
                    <a:cubicBezTo>
                      <a:pt x="183" y="478"/>
                      <a:pt x="171" y="485"/>
                      <a:pt x="133" y="498"/>
                    </a:cubicBezTo>
                    <a:cubicBezTo>
                      <a:pt x="122" y="531"/>
                      <a:pt x="140" y="481"/>
                      <a:pt x="124" y="516"/>
                    </a:cubicBezTo>
                    <a:cubicBezTo>
                      <a:pt x="114" y="539"/>
                      <a:pt x="120" y="535"/>
                      <a:pt x="94" y="540"/>
                    </a:cubicBezTo>
                    <a:cubicBezTo>
                      <a:pt x="88" y="544"/>
                      <a:pt x="80" y="544"/>
                      <a:pt x="76" y="549"/>
                    </a:cubicBezTo>
                    <a:cubicBezTo>
                      <a:pt x="70" y="557"/>
                      <a:pt x="69" y="568"/>
                      <a:pt x="64" y="576"/>
                    </a:cubicBezTo>
                    <a:cubicBezTo>
                      <a:pt x="55" y="550"/>
                      <a:pt x="83" y="475"/>
                      <a:pt x="52" y="465"/>
                    </a:cubicBezTo>
                    <a:cubicBezTo>
                      <a:pt x="47" y="451"/>
                      <a:pt x="34" y="451"/>
                      <a:pt x="49" y="441"/>
                    </a:cubicBezTo>
                    <a:cubicBezTo>
                      <a:pt x="67" y="415"/>
                      <a:pt x="48" y="449"/>
                      <a:pt x="43" y="429"/>
                    </a:cubicBezTo>
                    <a:cubicBezTo>
                      <a:pt x="26" y="360"/>
                      <a:pt x="44" y="394"/>
                      <a:pt x="31" y="354"/>
                    </a:cubicBezTo>
                    <a:cubicBezTo>
                      <a:pt x="29" y="337"/>
                      <a:pt x="33" y="324"/>
                      <a:pt x="16" y="318"/>
                    </a:cubicBezTo>
                    <a:cubicBezTo>
                      <a:pt x="0" y="270"/>
                      <a:pt x="64" y="286"/>
                      <a:pt x="94" y="285"/>
                    </a:cubicBezTo>
                    <a:cubicBezTo>
                      <a:pt x="104" y="278"/>
                      <a:pt x="113" y="277"/>
                      <a:pt x="124" y="273"/>
                    </a:cubicBezTo>
                    <a:cubicBezTo>
                      <a:pt x="131" y="262"/>
                      <a:pt x="131" y="256"/>
                      <a:pt x="142" y="249"/>
                    </a:cubicBezTo>
                    <a:cubicBezTo>
                      <a:pt x="147" y="241"/>
                      <a:pt x="148" y="238"/>
                      <a:pt x="157" y="234"/>
                    </a:cubicBezTo>
                    <a:cubicBezTo>
                      <a:pt x="163" y="231"/>
                      <a:pt x="175" y="228"/>
                      <a:pt x="175" y="228"/>
                    </a:cubicBezTo>
                    <a:cubicBezTo>
                      <a:pt x="179" y="217"/>
                      <a:pt x="196" y="201"/>
                      <a:pt x="196" y="201"/>
                    </a:cubicBezTo>
                    <a:cubicBezTo>
                      <a:pt x="201" y="185"/>
                      <a:pt x="207" y="178"/>
                      <a:pt x="220" y="171"/>
                    </a:cubicBezTo>
                    <a:cubicBezTo>
                      <a:pt x="226" y="167"/>
                      <a:pt x="232" y="163"/>
                      <a:pt x="238" y="159"/>
                    </a:cubicBezTo>
                    <a:cubicBezTo>
                      <a:pt x="241" y="157"/>
                      <a:pt x="247" y="153"/>
                      <a:pt x="247" y="153"/>
                    </a:cubicBezTo>
                    <a:cubicBezTo>
                      <a:pt x="254" y="142"/>
                      <a:pt x="261" y="126"/>
                      <a:pt x="274" y="120"/>
                    </a:cubicBezTo>
                    <a:cubicBezTo>
                      <a:pt x="280" y="117"/>
                      <a:pt x="292" y="114"/>
                      <a:pt x="292" y="114"/>
                    </a:cubicBezTo>
                    <a:cubicBezTo>
                      <a:pt x="306" y="93"/>
                      <a:pt x="297" y="98"/>
                      <a:pt x="313" y="93"/>
                    </a:cubicBezTo>
                    <a:cubicBezTo>
                      <a:pt x="344" y="96"/>
                      <a:pt x="346" y="97"/>
                      <a:pt x="325" y="111"/>
                    </a:cubicBezTo>
                    <a:cubicBezTo>
                      <a:pt x="320" y="118"/>
                      <a:pt x="316" y="122"/>
                      <a:pt x="316" y="132"/>
                    </a:cubicBezTo>
                    <a:cubicBezTo>
                      <a:pt x="316" y="135"/>
                      <a:pt x="317" y="126"/>
                      <a:pt x="319" y="123"/>
                    </a:cubicBezTo>
                    <a:cubicBezTo>
                      <a:pt x="323" y="117"/>
                      <a:pt x="331" y="105"/>
                      <a:pt x="331" y="105"/>
                    </a:cubicBezTo>
                    <a:cubicBezTo>
                      <a:pt x="336" y="65"/>
                      <a:pt x="341" y="77"/>
                      <a:pt x="361" y="48"/>
                    </a:cubicBezTo>
                    <a:cubicBezTo>
                      <a:pt x="356" y="32"/>
                      <a:pt x="368" y="33"/>
                      <a:pt x="382" y="30"/>
                    </a:cubicBezTo>
                    <a:cubicBezTo>
                      <a:pt x="381" y="27"/>
                      <a:pt x="381" y="23"/>
                      <a:pt x="379" y="21"/>
                    </a:cubicBezTo>
                    <a:cubicBezTo>
                      <a:pt x="376" y="18"/>
                      <a:pt x="369" y="21"/>
                      <a:pt x="367" y="18"/>
                    </a:cubicBezTo>
                    <a:cubicBezTo>
                      <a:pt x="360" y="9"/>
                      <a:pt x="384" y="1"/>
                      <a:pt x="388" y="0"/>
                    </a:cubicBezTo>
                    <a:cubicBezTo>
                      <a:pt x="395" y="1"/>
                      <a:pt x="423" y="0"/>
                      <a:pt x="436" y="6"/>
                    </a:cubicBezTo>
                    <a:cubicBezTo>
                      <a:pt x="449" y="13"/>
                      <a:pt x="460" y="20"/>
                      <a:pt x="475" y="24"/>
                    </a:cubicBezTo>
                    <a:cubicBezTo>
                      <a:pt x="471" y="99"/>
                      <a:pt x="476" y="67"/>
                      <a:pt x="463" y="105"/>
                    </a:cubicBezTo>
                    <a:cubicBezTo>
                      <a:pt x="462" y="116"/>
                      <a:pt x="465" y="128"/>
                      <a:pt x="460" y="138"/>
                    </a:cubicBezTo>
                    <a:cubicBezTo>
                      <a:pt x="453" y="151"/>
                      <a:pt x="428" y="136"/>
                      <a:pt x="436" y="153"/>
                    </a:cubicBezTo>
                    <a:close/>
                  </a:path>
                </a:pathLst>
              </a:custGeom>
              <a:solidFill>
                <a:srgbClr val="FFCC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61" name="Freeform 153"/>
              <p:cNvSpPr>
                <a:spLocks/>
              </p:cNvSpPr>
              <p:nvPr/>
            </p:nvSpPr>
            <p:spPr bwMode="auto">
              <a:xfrm flipH="1">
                <a:off x="1260" y="2340"/>
                <a:ext cx="278" cy="272"/>
              </a:xfrm>
              <a:custGeom>
                <a:avLst/>
                <a:gdLst>
                  <a:gd name="T0" fmla="*/ 333 w 459"/>
                  <a:gd name="T1" fmla="*/ 175 h 336"/>
                  <a:gd name="T2" fmla="*/ 288 w 459"/>
                  <a:gd name="T3" fmla="*/ 202 h 336"/>
                  <a:gd name="T4" fmla="*/ 270 w 459"/>
                  <a:gd name="T5" fmla="*/ 217 h 336"/>
                  <a:gd name="T6" fmla="*/ 252 w 459"/>
                  <a:gd name="T7" fmla="*/ 253 h 336"/>
                  <a:gd name="T8" fmla="*/ 207 w 459"/>
                  <a:gd name="T9" fmla="*/ 274 h 336"/>
                  <a:gd name="T10" fmla="*/ 156 w 459"/>
                  <a:gd name="T11" fmla="*/ 313 h 336"/>
                  <a:gd name="T12" fmla="*/ 144 w 459"/>
                  <a:gd name="T13" fmla="*/ 313 h 336"/>
                  <a:gd name="T14" fmla="*/ 150 w 459"/>
                  <a:gd name="T15" fmla="*/ 202 h 336"/>
                  <a:gd name="T16" fmla="*/ 129 w 459"/>
                  <a:gd name="T17" fmla="*/ 166 h 336"/>
                  <a:gd name="T18" fmla="*/ 117 w 459"/>
                  <a:gd name="T19" fmla="*/ 154 h 336"/>
                  <a:gd name="T20" fmla="*/ 84 w 459"/>
                  <a:gd name="T21" fmla="*/ 148 h 336"/>
                  <a:gd name="T22" fmla="*/ 66 w 459"/>
                  <a:gd name="T23" fmla="*/ 130 h 336"/>
                  <a:gd name="T24" fmla="*/ 48 w 459"/>
                  <a:gd name="T25" fmla="*/ 109 h 336"/>
                  <a:gd name="T26" fmla="*/ 0 w 459"/>
                  <a:gd name="T27" fmla="*/ 97 h 336"/>
                  <a:gd name="T28" fmla="*/ 3 w 459"/>
                  <a:gd name="T29" fmla="*/ 88 h 336"/>
                  <a:gd name="T30" fmla="*/ 6 w 459"/>
                  <a:gd name="T31" fmla="*/ 43 h 336"/>
                  <a:gd name="T32" fmla="*/ 21 w 459"/>
                  <a:gd name="T33" fmla="*/ 25 h 336"/>
                  <a:gd name="T34" fmla="*/ 24 w 459"/>
                  <a:gd name="T35" fmla="*/ 7 h 336"/>
                  <a:gd name="T36" fmla="*/ 66 w 459"/>
                  <a:gd name="T37" fmla="*/ 16 h 336"/>
                  <a:gd name="T38" fmla="*/ 69 w 459"/>
                  <a:gd name="T39" fmla="*/ 25 h 336"/>
                  <a:gd name="T40" fmla="*/ 117 w 459"/>
                  <a:gd name="T41" fmla="*/ 49 h 336"/>
                  <a:gd name="T42" fmla="*/ 147 w 459"/>
                  <a:gd name="T43" fmla="*/ 58 h 336"/>
                  <a:gd name="T44" fmla="*/ 183 w 459"/>
                  <a:gd name="T45" fmla="*/ 58 h 336"/>
                  <a:gd name="T46" fmla="*/ 234 w 459"/>
                  <a:gd name="T47" fmla="*/ 43 h 336"/>
                  <a:gd name="T48" fmla="*/ 206 w 459"/>
                  <a:gd name="T49" fmla="*/ 58 h 336"/>
                  <a:gd name="T50" fmla="*/ 176 w 459"/>
                  <a:gd name="T51" fmla="*/ 105 h 336"/>
                  <a:gd name="T52" fmla="*/ 159 w 459"/>
                  <a:gd name="T53" fmla="*/ 135 h 336"/>
                  <a:gd name="T54" fmla="*/ 159 w 459"/>
                  <a:gd name="T55" fmla="*/ 168 h 336"/>
                  <a:gd name="T56" fmla="*/ 182 w 459"/>
                  <a:gd name="T57" fmla="*/ 190 h 336"/>
                  <a:gd name="T58" fmla="*/ 248 w 459"/>
                  <a:gd name="T59" fmla="*/ 183 h 336"/>
                  <a:gd name="T60" fmla="*/ 288 w 459"/>
                  <a:gd name="T61" fmla="*/ 141 h 336"/>
                  <a:gd name="T62" fmla="*/ 329 w 459"/>
                  <a:gd name="T63" fmla="*/ 121 h 336"/>
                  <a:gd name="T64" fmla="*/ 360 w 459"/>
                  <a:gd name="T65" fmla="*/ 103 h 336"/>
                  <a:gd name="T66" fmla="*/ 401 w 459"/>
                  <a:gd name="T67" fmla="*/ 81 h 336"/>
                  <a:gd name="T68" fmla="*/ 444 w 459"/>
                  <a:gd name="T69" fmla="*/ 37 h 336"/>
                  <a:gd name="T70" fmla="*/ 459 w 459"/>
                  <a:gd name="T71" fmla="*/ 40 h 336"/>
                  <a:gd name="T72" fmla="*/ 456 w 459"/>
                  <a:gd name="T73" fmla="*/ 106 h 336"/>
                  <a:gd name="T74" fmla="*/ 435 w 459"/>
                  <a:gd name="T75" fmla="*/ 121 h 336"/>
                  <a:gd name="T76" fmla="*/ 354 w 459"/>
                  <a:gd name="T77" fmla="*/ 136 h 336"/>
                  <a:gd name="T78" fmla="*/ 348 w 459"/>
                  <a:gd name="T79" fmla="*/ 160 h 336"/>
                  <a:gd name="T80" fmla="*/ 333 w 459"/>
                  <a:gd name="T81" fmla="*/ 178 h 336"/>
                  <a:gd name="T82" fmla="*/ 321 w 459"/>
                  <a:gd name="T83" fmla="*/ 196 h 336"/>
                  <a:gd name="T84" fmla="*/ 285 w 459"/>
                  <a:gd name="T85" fmla="*/ 208 h 336"/>
                  <a:gd name="T86" fmla="*/ 267 w 459"/>
                  <a:gd name="T87" fmla="*/ 220 h 336"/>
                  <a:gd name="T88" fmla="*/ 258 w 459"/>
                  <a:gd name="T89" fmla="*/ 241 h 336"/>
                  <a:gd name="T90" fmla="*/ 258 w 459"/>
                  <a:gd name="T91" fmla="*/ 259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9" h="336">
                    <a:moveTo>
                      <a:pt x="333" y="175"/>
                    </a:moveTo>
                    <a:cubicBezTo>
                      <a:pt x="317" y="191"/>
                      <a:pt x="310" y="199"/>
                      <a:pt x="288" y="202"/>
                    </a:cubicBezTo>
                    <a:cubicBezTo>
                      <a:pt x="282" y="206"/>
                      <a:pt x="273" y="211"/>
                      <a:pt x="270" y="217"/>
                    </a:cubicBezTo>
                    <a:cubicBezTo>
                      <a:pt x="266" y="225"/>
                      <a:pt x="263" y="249"/>
                      <a:pt x="252" y="253"/>
                    </a:cubicBezTo>
                    <a:cubicBezTo>
                      <a:pt x="237" y="258"/>
                      <a:pt x="221" y="265"/>
                      <a:pt x="207" y="274"/>
                    </a:cubicBezTo>
                    <a:cubicBezTo>
                      <a:pt x="198" y="288"/>
                      <a:pt x="173" y="307"/>
                      <a:pt x="156" y="313"/>
                    </a:cubicBezTo>
                    <a:cubicBezTo>
                      <a:pt x="155" y="314"/>
                      <a:pt x="145" y="336"/>
                      <a:pt x="144" y="313"/>
                    </a:cubicBezTo>
                    <a:cubicBezTo>
                      <a:pt x="142" y="245"/>
                      <a:pt x="143" y="244"/>
                      <a:pt x="150" y="202"/>
                    </a:cubicBezTo>
                    <a:cubicBezTo>
                      <a:pt x="147" y="158"/>
                      <a:pt x="156" y="148"/>
                      <a:pt x="129" y="166"/>
                    </a:cubicBezTo>
                    <a:cubicBezTo>
                      <a:pt x="105" y="158"/>
                      <a:pt x="133" y="170"/>
                      <a:pt x="117" y="154"/>
                    </a:cubicBezTo>
                    <a:cubicBezTo>
                      <a:pt x="109" y="146"/>
                      <a:pt x="95" y="149"/>
                      <a:pt x="84" y="148"/>
                    </a:cubicBezTo>
                    <a:cubicBezTo>
                      <a:pt x="73" y="140"/>
                      <a:pt x="61" y="145"/>
                      <a:pt x="66" y="130"/>
                    </a:cubicBezTo>
                    <a:cubicBezTo>
                      <a:pt x="51" y="125"/>
                      <a:pt x="56" y="119"/>
                      <a:pt x="48" y="109"/>
                    </a:cubicBezTo>
                    <a:cubicBezTo>
                      <a:pt x="39" y="98"/>
                      <a:pt x="12" y="98"/>
                      <a:pt x="0" y="97"/>
                    </a:cubicBezTo>
                    <a:cubicBezTo>
                      <a:pt x="1" y="94"/>
                      <a:pt x="3" y="91"/>
                      <a:pt x="3" y="88"/>
                    </a:cubicBezTo>
                    <a:cubicBezTo>
                      <a:pt x="5" y="73"/>
                      <a:pt x="3" y="58"/>
                      <a:pt x="6" y="43"/>
                    </a:cubicBezTo>
                    <a:cubicBezTo>
                      <a:pt x="8" y="35"/>
                      <a:pt x="17" y="31"/>
                      <a:pt x="21" y="25"/>
                    </a:cubicBezTo>
                    <a:cubicBezTo>
                      <a:pt x="22" y="19"/>
                      <a:pt x="19" y="10"/>
                      <a:pt x="24" y="7"/>
                    </a:cubicBezTo>
                    <a:cubicBezTo>
                      <a:pt x="37" y="0"/>
                      <a:pt x="66" y="16"/>
                      <a:pt x="66" y="16"/>
                    </a:cubicBezTo>
                    <a:cubicBezTo>
                      <a:pt x="67" y="19"/>
                      <a:pt x="66" y="23"/>
                      <a:pt x="69" y="25"/>
                    </a:cubicBezTo>
                    <a:cubicBezTo>
                      <a:pt x="78" y="31"/>
                      <a:pt x="106" y="44"/>
                      <a:pt x="117" y="49"/>
                    </a:cubicBezTo>
                    <a:cubicBezTo>
                      <a:pt x="130" y="54"/>
                      <a:pt x="136" y="57"/>
                      <a:pt x="147" y="58"/>
                    </a:cubicBezTo>
                    <a:cubicBezTo>
                      <a:pt x="163" y="62"/>
                      <a:pt x="169" y="60"/>
                      <a:pt x="183" y="58"/>
                    </a:cubicBezTo>
                    <a:cubicBezTo>
                      <a:pt x="197" y="56"/>
                      <a:pt x="230" y="43"/>
                      <a:pt x="234" y="43"/>
                    </a:cubicBezTo>
                    <a:cubicBezTo>
                      <a:pt x="225" y="56"/>
                      <a:pt x="221" y="53"/>
                      <a:pt x="206" y="58"/>
                    </a:cubicBezTo>
                    <a:cubicBezTo>
                      <a:pt x="195" y="70"/>
                      <a:pt x="184" y="92"/>
                      <a:pt x="176" y="105"/>
                    </a:cubicBezTo>
                    <a:cubicBezTo>
                      <a:pt x="168" y="118"/>
                      <a:pt x="162" y="125"/>
                      <a:pt x="159" y="135"/>
                    </a:cubicBezTo>
                    <a:cubicBezTo>
                      <a:pt x="156" y="151"/>
                      <a:pt x="155" y="159"/>
                      <a:pt x="159" y="168"/>
                    </a:cubicBezTo>
                    <a:cubicBezTo>
                      <a:pt x="163" y="177"/>
                      <a:pt x="167" y="188"/>
                      <a:pt x="182" y="190"/>
                    </a:cubicBezTo>
                    <a:cubicBezTo>
                      <a:pt x="197" y="192"/>
                      <a:pt x="230" y="191"/>
                      <a:pt x="248" y="183"/>
                    </a:cubicBezTo>
                    <a:cubicBezTo>
                      <a:pt x="267" y="173"/>
                      <a:pt x="278" y="152"/>
                      <a:pt x="288" y="141"/>
                    </a:cubicBezTo>
                    <a:cubicBezTo>
                      <a:pt x="301" y="129"/>
                      <a:pt x="319" y="128"/>
                      <a:pt x="329" y="121"/>
                    </a:cubicBezTo>
                    <a:cubicBezTo>
                      <a:pt x="346" y="117"/>
                      <a:pt x="348" y="111"/>
                      <a:pt x="360" y="103"/>
                    </a:cubicBezTo>
                    <a:cubicBezTo>
                      <a:pt x="364" y="91"/>
                      <a:pt x="389" y="85"/>
                      <a:pt x="401" y="81"/>
                    </a:cubicBezTo>
                    <a:cubicBezTo>
                      <a:pt x="412" y="69"/>
                      <a:pt x="434" y="44"/>
                      <a:pt x="444" y="37"/>
                    </a:cubicBezTo>
                    <a:cubicBezTo>
                      <a:pt x="437" y="7"/>
                      <a:pt x="448" y="36"/>
                      <a:pt x="459" y="40"/>
                    </a:cubicBezTo>
                    <a:cubicBezTo>
                      <a:pt x="458" y="62"/>
                      <a:pt x="458" y="84"/>
                      <a:pt x="456" y="106"/>
                    </a:cubicBezTo>
                    <a:cubicBezTo>
                      <a:pt x="455" y="115"/>
                      <a:pt x="435" y="121"/>
                      <a:pt x="435" y="121"/>
                    </a:cubicBezTo>
                    <a:cubicBezTo>
                      <a:pt x="416" y="140"/>
                      <a:pt x="379" y="134"/>
                      <a:pt x="354" y="136"/>
                    </a:cubicBezTo>
                    <a:cubicBezTo>
                      <a:pt x="337" y="148"/>
                      <a:pt x="356" y="144"/>
                      <a:pt x="348" y="160"/>
                    </a:cubicBezTo>
                    <a:cubicBezTo>
                      <a:pt x="342" y="173"/>
                      <a:pt x="342" y="166"/>
                      <a:pt x="333" y="178"/>
                    </a:cubicBezTo>
                    <a:cubicBezTo>
                      <a:pt x="329" y="184"/>
                      <a:pt x="321" y="196"/>
                      <a:pt x="321" y="196"/>
                    </a:cubicBezTo>
                    <a:cubicBezTo>
                      <a:pt x="305" y="186"/>
                      <a:pt x="299" y="199"/>
                      <a:pt x="285" y="208"/>
                    </a:cubicBezTo>
                    <a:cubicBezTo>
                      <a:pt x="279" y="212"/>
                      <a:pt x="267" y="220"/>
                      <a:pt x="267" y="220"/>
                    </a:cubicBezTo>
                    <a:cubicBezTo>
                      <a:pt x="262" y="227"/>
                      <a:pt x="258" y="232"/>
                      <a:pt x="258" y="241"/>
                    </a:cubicBezTo>
                    <a:lnTo>
                      <a:pt x="258" y="259"/>
                    </a:lnTo>
                  </a:path>
                </a:pathLst>
              </a:custGeom>
              <a:solidFill>
                <a:srgbClr val="FFCC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62" name="Freeform 154"/>
              <p:cNvSpPr>
                <a:spLocks/>
              </p:cNvSpPr>
              <p:nvPr/>
            </p:nvSpPr>
            <p:spPr bwMode="auto">
              <a:xfrm flipH="1">
                <a:off x="1516" y="2312"/>
                <a:ext cx="94" cy="279"/>
              </a:xfrm>
              <a:custGeom>
                <a:avLst/>
                <a:gdLst>
                  <a:gd name="T0" fmla="*/ 140 w 154"/>
                  <a:gd name="T1" fmla="*/ 44 h 345"/>
                  <a:gd name="T2" fmla="*/ 111 w 154"/>
                  <a:gd name="T3" fmla="*/ 47 h 345"/>
                  <a:gd name="T4" fmla="*/ 104 w 154"/>
                  <a:gd name="T5" fmla="*/ 56 h 345"/>
                  <a:gd name="T6" fmla="*/ 95 w 154"/>
                  <a:gd name="T7" fmla="*/ 80 h 345"/>
                  <a:gd name="T8" fmla="*/ 87 w 154"/>
                  <a:gd name="T9" fmla="*/ 111 h 345"/>
                  <a:gd name="T10" fmla="*/ 78 w 154"/>
                  <a:gd name="T11" fmla="*/ 129 h 345"/>
                  <a:gd name="T12" fmla="*/ 83 w 154"/>
                  <a:gd name="T13" fmla="*/ 222 h 345"/>
                  <a:gd name="T14" fmla="*/ 74 w 154"/>
                  <a:gd name="T15" fmla="*/ 237 h 345"/>
                  <a:gd name="T16" fmla="*/ 63 w 154"/>
                  <a:gd name="T17" fmla="*/ 237 h 345"/>
                  <a:gd name="T18" fmla="*/ 33 w 154"/>
                  <a:gd name="T19" fmla="*/ 222 h 345"/>
                  <a:gd name="T20" fmla="*/ 47 w 154"/>
                  <a:gd name="T21" fmla="*/ 201 h 345"/>
                  <a:gd name="T22" fmla="*/ 39 w 154"/>
                  <a:gd name="T23" fmla="*/ 86 h 345"/>
                  <a:gd name="T24" fmla="*/ 35 w 154"/>
                  <a:gd name="T25" fmla="*/ 105 h 345"/>
                  <a:gd name="T26" fmla="*/ 36 w 154"/>
                  <a:gd name="T27" fmla="*/ 257 h 345"/>
                  <a:gd name="T28" fmla="*/ 47 w 154"/>
                  <a:gd name="T29" fmla="*/ 266 h 345"/>
                  <a:gd name="T30" fmla="*/ 59 w 154"/>
                  <a:gd name="T31" fmla="*/ 303 h 345"/>
                  <a:gd name="T32" fmla="*/ 102 w 154"/>
                  <a:gd name="T33" fmla="*/ 312 h 345"/>
                  <a:gd name="T34" fmla="*/ 114 w 154"/>
                  <a:gd name="T35" fmla="*/ 321 h 345"/>
                  <a:gd name="T36" fmla="*/ 123 w 154"/>
                  <a:gd name="T37" fmla="*/ 333 h 345"/>
                  <a:gd name="T38" fmla="*/ 101 w 154"/>
                  <a:gd name="T39" fmla="*/ 338 h 345"/>
                  <a:gd name="T40" fmla="*/ 53 w 154"/>
                  <a:gd name="T41" fmla="*/ 333 h 345"/>
                  <a:gd name="T42" fmla="*/ 24 w 154"/>
                  <a:gd name="T43" fmla="*/ 318 h 345"/>
                  <a:gd name="T44" fmla="*/ 21 w 154"/>
                  <a:gd name="T45" fmla="*/ 297 h 345"/>
                  <a:gd name="T46" fmla="*/ 11 w 154"/>
                  <a:gd name="T47" fmla="*/ 285 h 345"/>
                  <a:gd name="T48" fmla="*/ 8 w 154"/>
                  <a:gd name="T49" fmla="*/ 270 h 345"/>
                  <a:gd name="T50" fmla="*/ 9 w 154"/>
                  <a:gd name="T51" fmla="*/ 69 h 345"/>
                  <a:gd name="T52" fmla="*/ 21 w 154"/>
                  <a:gd name="T53" fmla="*/ 54 h 345"/>
                  <a:gd name="T54" fmla="*/ 32 w 154"/>
                  <a:gd name="T55" fmla="*/ 44 h 345"/>
                  <a:gd name="T56" fmla="*/ 50 w 154"/>
                  <a:gd name="T57" fmla="*/ 20 h 345"/>
                  <a:gd name="T58" fmla="*/ 81 w 154"/>
                  <a:gd name="T59" fmla="*/ 15 h 345"/>
                  <a:gd name="T60" fmla="*/ 107 w 154"/>
                  <a:gd name="T61" fmla="*/ 11 h 345"/>
                  <a:gd name="T62" fmla="*/ 140 w 154"/>
                  <a:gd name="T63" fmla="*/ 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4" h="345">
                    <a:moveTo>
                      <a:pt x="140" y="44"/>
                    </a:moveTo>
                    <a:cubicBezTo>
                      <a:pt x="130" y="44"/>
                      <a:pt x="118" y="40"/>
                      <a:pt x="111" y="47"/>
                    </a:cubicBezTo>
                    <a:cubicBezTo>
                      <a:pt x="98" y="60"/>
                      <a:pt x="123" y="50"/>
                      <a:pt x="104" y="56"/>
                    </a:cubicBezTo>
                    <a:cubicBezTo>
                      <a:pt x="100" y="65"/>
                      <a:pt x="102" y="72"/>
                      <a:pt x="95" y="80"/>
                    </a:cubicBezTo>
                    <a:cubicBezTo>
                      <a:pt x="93" y="98"/>
                      <a:pt x="96" y="100"/>
                      <a:pt x="87" y="111"/>
                    </a:cubicBezTo>
                    <a:cubicBezTo>
                      <a:pt x="86" y="117"/>
                      <a:pt x="82" y="124"/>
                      <a:pt x="78" y="129"/>
                    </a:cubicBezTo>
                    <a:cubicBezTo>
                      <a:pt x="77" y="160"/>
                      <a:pt x="69" y="194"/>
                      <a:pt x="83" y="222"/>
                    </a:cubicBezTo>
                    <a:cubicBezTo>
                      <a:pt x="81" y="228"/>
                      <a:pt x="79" y="232"/>
                      <a:pt x="74" y="237"/>
                    </a:cubicBezTo>
                    <a:cubicBezTo>
                      <a:pt x="71" y="245"/>
                      <a:pt x="70" y="240"/>
                      <a:pt x="63" y="237"/>
                    </a:cubicBezTo>
                    <a:cubicBezTo>
                      <a:pt x="35" y="240"/>
                      <a:pt x="42" y="244"/>
                      <a:pt x="33" y="222"/>
                    </a:cubicBezTo>
                    <a:cubicBezTo>
                      <a:pt x="38" y="213"/>
                      <a:pt x="39" y="209"/>
                      <a:pt x="47" y="201"/>
                    </a:cubicBezTo>
                    <a:cubicBezTo>
                      <a:pt x="54" y="159"/>
                      <a:pt x="66" y="32"/>
                      <a:pt x="39" y="86"/>
                    </a:cubicBezTo>
                    <a:cubicBezTo>
                      <a:pt x="38" y="93"/>
                      <a:pt x="36" y="98"/>
                      <a:pt x="35" y="105"/>
                    </a:cubicBezTo>
                    <a:cubicBezTo>
                      <a:pt x="35" y="156"/>
                      <a:pt x="32" y="207"/>
                      <a:pt x="36" y="257"/>
                    </a:cubicBezTo>
                    <a:cubicBezTo>
                      <a:pt x="42" y="328"/>
                      <a:pt x="54" y="208"/>
                      <a:pt x="47" y="266"/>
                    </a:cubicBezTo>
                    <a:cubicBezTo>
                      <a:pt x="48" y="297"/>
                      <a:pt x="38" y="300"/>
                      <a:pt x="59" y="303"/>
                    </a:cubicBezTo>
                    <a:cubicBezTo>
                      <a:pt x="74" y="310"/>
                      <a:pt x="84" y="311"/>
                      <a:pt x="102" y="312"/>
                    </a:cubicBezTo>
                    <a:cubicBezTo>
                      <a:pt x="105" y="319"/>
                      <a:pt x="107" y="320"/>
                      <a:pt x="114" y="321"/>
                    </a:cubicBezTo>
                    <a:cubicBezTo>
                      <a:pt x="121" y="324"/>
                      <a:pt x="139" y="319"/>
                      <a:pt x="123" y="333"/>
                    </a:cubicBezTo>
                    <a:cubicBezTo>
                      <a:pt x="118" y="337"/>
                      <a:pt x="107" y="338"/>
                      <a:pt x="101" y="338"/>
                    </a:cubicBezTo>
                    <a:cubicBezTo>
                      <a:pt x="83" y="345"/>
                      <a:pt x="70" y="335"/>
                      <a:pt x="53" y="333"/>
                    </a:cubicBezTo>
                    <a:cubicBezTo>
                      <a:pt x="42" y="327"/>
                      <a:pt x="37" y="321"/>
                      <a:pt x="24" y="318"/>
                    </a:cubicBezTo>
                    <a:cubicBezTo>
                      <a:pt x="19" y="312"/>
                      <a:pt x="23" y="302"/>
                      <a:pt x="21" y="297"/>
                    </a:cubicBezTo>
                    <a:cubicBezTo>
                      <a:pt x="19" y="292"/>
                      <a:pt x="13" y="289"/>
                      <a:pt x="11" y="285"/>
                    </a:cubicBezTo>
                    <a:cubicBezTo>
                      <a:pt x="9" y="281"/>
                      <a:pt x="8" y="306"/>
                      <a:pt x="8" y="270"/>
                    </a:cubicBezTo>
                    <a:cubicBezTo>
                      <a:pt x="0" y="240"/>
                      <a:pt x="7" y="105"/>
                      <a:pt x="9" y="69"/>
                    </a:cubicBezTo>
                    <a:cubicBezTo>
                      <a:pt x="11" y="33"/>
                      <a:pt x="17" y="58"/>
                      <a:pt x="21" y="54"/>
                    </a:cubicBezTo>
                    <a:cubicBezTo>
                      <a:pt x="25" y="49"/>
                      <a:pt x="28" y="49"/>
                      <a:pt x="32" y="44"/>
                    </a:cubicBezTo>
                    <a:cubicBezTo>
                      <a:pt x="34" y="34"/>
                      <a:pt x="39" y="22"/>
                      <a:pt x="50" y="20"/>
                    </a:cubicBezTo>
                    <a:cubicBezTo>
                      <a:pt x="59" y="15"/>
                      <a:pt x="71" y="16"/>
                      <a:pt x="81" y="15"/>
                    </a:cubicBezTo>
                    <a:cubicBezTo>
                      <a:pt x="90" y="13"/>
                      <a:pt x="98" y="12"/>
                      <a:pt x="107" y="11"/>
                    </a:cubicBezTo>
                    <a:cubicBezTo>
                      <a:pt x="154" y="12"/>
                      <a:pt x="144" y="0"/>
                      <a:pt x="140" y="44"/>
                    </a:cubicBezTo>
                    <a:close/>
                  </a:path>
                </a:pathLst>
              </a:custGeom>
              <a:solidFill>
                <a:srgbClr val="FFCC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63" name="Freeform 155"/>
              <p:cNvSpPr>
                <a:spLocks/>
              </p:cNvSpPr>
              <p:nvPr/>
            </p:nvSpPr>
            <p:spPr bwMode="auto">
              <a:xfrm flipH="1">
                <a:off x="1510" y="2331"/>
                <a:ext cx="41" cy="261"/>
              </a:xfrm>
              <a:custGeom>
                <a:avLst/>
                <a:gdLst>
                  <a:gd name="T0" fmla="*/ 24 w 67"/>
                  <a:gd name="T1" fmla="*/ 323 h 323"/>
                  <a:gd name="T2" fmla="*/ 22 w 67"/>
                  <a:gd name="T3" fmla="*/ 282 h 323"/>
                  <a:gd name="T4" fmla="*/ 4 w 67"/>
                  <a:gd name="T5" fmla="*/ 276 h 323"/>
                  <a:gd name="T6" fmla="*/ 6 w 67"/>
                  <a:gd name="T7" fmla="*/ 114 h 323"/>
                  <a:gd name="T8" fmla="*/ 12 w 67"/>
                  <a:gd name="T9" fmla="*/ 102 h 323"/>
                  <a:gd name="T10" fmla="*/ 21 w 67"/>
                  <a:gd name="T11" fmla="*/ 53 h 323"/>
                  <a:gd name="T12" fmla="*/ 30 w 67"/>
                  <a:gd name="T13" fmla="*/ 45 h 323"/>
                  <a:gd name="T14" fmla="*/ 33 w 67"/>
                  <a:gd name="T15" fmla="*/ 35 h 323"/>
                  <a:gd name="T16" fmla="*/ 39 w 67"/>
                  <a:gd name="T17" fmla="*/ 33 h 323"/>
                  <a:gd name="T18" fmla="*/ 48 w 67"/>
                  <a:gd name="T19" fmla="*/ 29 h 323"/>
                  <a:gd name="T20" fmla="*/ 67 w 67"/>
                  <a:gd name="T21" fmla="*/ 0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323">
                    <a:moveTo>
                      <a:pt x="24" y="323"/>
                    </a:moveTo>
                    <a:cubicBezTo>
                      <a:pt x="23" y="309"/>
                      <a:pt x="28" y="294"/>
                      <a:pt x="22" y="282"/>
                    </a:cubicBezTo>
                    <a:cubicBezTo>
                      <a:pt x="7" y="252"/>
                      <a:pt x="0" y="295"/>
                      <a:pt x="4" y="276"/>
                    </a:cubicBezTo>
                    <a:cubicBezTo>
                      <a:pt x="5" y="222"/>
                      <a:pt x="5" y="168"/>
                      <a:pt x="6" y="114"/>
                    </a:cubicBezTo>
                    <a:cubicBezTo>
                      <a:pt x="6" y="97"/>
                      <a:pt x="3" y="97"/>
                      <a:pt x="12" y="102"/>
                    </a:cubicBezTo>
                    <a:cubicBezTo>
                      <a:pt x="15" y="86"/>
                      <a:pt x="11" y="67"/>
                      <a:pt x="21" y="53"/>
                    </a:cubicBezTo>
                    <a:cubicBezTo>
                      <a:pt x="23" y="39"/>
                      <a:pt x="19" y="55"/>
                      <a:pt x="30" y="45"/>
                    </a:cubicBezTo>
                    <a:cubicBezTo>
                      <a:pt x="33" y="43"/>
                      <a:pt x="31" y="38"/>
                      <a:pt x="33" y="35"/>
                    </a:cubicBezTo>
                    <a:cubicBezTo>
                      <a:pt x="35" y="25"/>
                      <a:pt x="32" y="33"/>
                      <a:pt x="39" y="33"/>
                    </a:cubicBezTo>
                    <a:cubicBezTo>
                      <a:pt x="42" y="33"/>
                      <a:pt x="45" y="30"/>
                      <a:pt x="48" y="29"/>
                    </a:cubicBezTo>
                    <a:cubicBezTo>
                      <a:pt x="58" y="22"/>
                      <a:pt x="51" y="0"/>
                      <a:pt x="67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64" name="Freeform 156"/>
              <p:cNvSpPr>
                <a:spLocks/>
              </p:cNvSpPr>
              <p:nvPr/>
            </p:nvSpPr>
            <p:spPr bwMode="auto">
              <a:xfrm flipH="1">
                <a:off x="1251" y="2437"/>
                <a:ext cx="107" cy="78"/>
              </a:xfrm>
              <a:custGeom>
                <a:avLst/>
                <a:gdLst>
                  <a:gd name="T0" fmla="*/ 170 w 177"/>
                  <a:gd name="T1" fmla="*/ 98 h 98"/>
                  <a:gd name="T2" fmla="*/ 152 w 177"/>
                  <a:gd name="T3" fmla="*/ 60 h 98"/>
                  <a:gd name="T4" fmla="*/ 106 w 177"/>
                  <a:gd name="T5" fmla="*/ 2 h 98"/>
                  <a:gd name="T6" fmla="*/ 24 w 177"/>
                  <a:gd name="T7" fmla="*/ 22 h 98"/>
                  <a:gd name="T8" fmla="*/ 0 w 177"/>
                  <a:gd name="T9" fmla="*/ 4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98">
                    <a:moveTo>
                      <a:pt x="170" y="98"/>
                    </a:moveTo>
                    <a:cubicBezTo>
                      <a:pt x="167" y="28"/>
                      <a:pt x="177" y="43"/>
                      <a:pt x="152" y="60"/>
                    </a:cubicBezTo>
                    <a:cubicBezTo>
                      <a:pt x="159" y="8"/>
                      <a:pt x="151" y="5"/>
                      <a:pt x="106" y="2"/>
                    </a:cubicBezTo>
                    <a:cubicBezTo>
                      <a:pt x="44" y="4"/>
                      <a:pt x="57" y="0"/>
                      <a:pt x="24" y="22"/>
                    </a:cubicBezTo>
                    <a:cubicBezTo>
                      <a:pt x="18" y="31"/>
                      <a:pt x="8" y="32"/>
                      <a:pt x="0" y="4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65" name="Freeform 157"/>
              <p:cNvSpPr>
                <a:spLocks/>
              </p:cNvSpPr>
              <p:nvPr/>
            </p:nvSpPr>
            <p:spPr bwMode="auto">
              <a:xfrm flipH="1">
                <a:off x="1343" y="2484"/>
                <a:ext cx="114" cy="142"/>
              </a:xfrm>
              <a:custGeom>
                <a:avLst/>
                <a:gdLst>
                  <a:gd name="T0" fmla="*/ 188 w 188"/>
                  <a:gd name="T1" fmla="*/ 16 h 176"/>
                  <a:gd name="T2" fmla="*/ 162 w 188"/>
                  <a:gd name="T3" fmla="*/ 34 h 176"/>
                  <a:gd name="T4" fmla="*/ 144 w 188"/>
                  <a:gd name="T5" fmla="*/ 40 h 176"/>
                  <a:gd name="T6" fmla="*/ 120 w 188"/>
                  <a:gd name="T7" fmla="*/ 64 h 176"/>
                  <a:gd name="T8" fmla="*/ 104 w 188"/>
                  <a:gd name="T9" fmla="*/ 78 h 176"/>
                  <a:gd name="T10" fmla="*/ 78 w 188"/>
                  <a:gd name="T11" fmla="*/ 104 h 176"/>
                  <a:gd name="T12" fmla="*/ 50 w 188"/>
                  <a:gd name="T13" fmla="*/ 124 h 176"/>
                  <a:gd name="T14" fmla="*/ 34 w 188"/>
                  <a:gd name="T15" fmla="*/ 136 h 176"/>
                  <a:gd name="T16" fmla="*/ 22 w 188"/>
                  <a:gd name="T17" fmla="*/ 158 h 176"/>
                  <a:gd name="T18" fmla="*/ 10 w 188"/>
                  <a:gd name="T19" fmla="*/ 176 h 176"/>
                  <a:gd name="T20" fmla="*/ 8 w 188"/>
                  <a:gd name="T2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8" h="176">
                    <a:moveTo>
                      <a:pt x="188" y="16"/>
                    </a:moveTo>
                    <a:cubicBezTo>
                      <a:pt x="161" y="20"/>
                      <a:pt x="181" y="26"/>
                      <a:pt x="162" y="34"/>
                    </a:cubicBezTo>
                    <a:cubicBezTo>
                      <a:pt x="156" y="37"/>
                      <a:pt x="144" y="40"/>
                      <a:pt x="144" y="40"/>
                    </a:cubicBezTo>
                    <a:cubicBezTo>
                      <a:pt x="137" y="50"/>
                      <a:pt x="128" y="54"/>
                      <a:pt x="120" y="64"/>
                    </a:cubicBezTo>
                    <a:cubicBezTo>
                      <a:pt x="115" y="69"/>
                      <a:pt x="104" y="78"/>
                      <a:pt x="104" y="78"/>
                    </a:cubicBezTo>
                    <a:cubicBezTo>
                      <a:pt x="98" y="87"/>
                      <a:pt x="88" y="98"/>
                      <a:pt x="78" y="104"/>
                    </a:cubicBezTo>
                    <a:cubicBezTo>
                      <a:pt x="72" y="112"/>
                      <a:pt x="60" y="121"/>
                      <a:pt x="50" y="124"/>
                    </a:cubicBezTo>
                    <a:cubicBezTo>
                      <a:pt x="45" y="131"/>
                      <a:pt x="41" y="131"/>
                      <a:pt x="34" y="136"/>
                    </a:cubicBezTo>
                    <a:cubicBezTo>
                      <a:pt x="31" y="146"/>
                      <a:pt x="26" y="147"/>
                      <a:pt x="22" y="158"/>
                    </a:cubicBezTo>
                    <a:cubicBezTo>
                      <a:pt x="20" y="165"/>
                      <a:pt x="10" y="176"/>
                      <a:pt x="10" y="176"/>
                    </a:cubicBezTo>
                    <a:cubicBezTo>
                      <a:pt x="0" y="161"/>
                      <a:pt x="8" y="20"/>
                      <a:pt x="8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66" name="Freeform 158"/>
              <p:cNvSpPr>
                <a:spLocks/>
              </p:cNvSpPr>
              <p:nvPr/>
            </p:nvSpPr>
            <p:spPr bwMode="auto">
              <a:xfrm flipH="1">
                <a:off x="1489" y="2665"/>
                <a:ext cx="59" cy="263"/>
              </a:xfrm>
              <a:custGeom>
                <a:avLst/>
                <a:gdLst>
                  <a:gd name="T0" fmla="*/ 5 w 99"/>
                  <a:gd name="T1" fmla="*/ 0 h 326"/>
                  <a:gd name="T2" fmla="*/ 27 w 99"/>
                  <a:gd name="T3" fmla="*/ 44 h 326"/>
                  <a:gd name="T4" fmla="*/ 37 w 99"/>
                  <a:gd name="T5" fmla="*/ 88 h 326"/>
                  <a:gd name="T6" fmla="*/ 43 w 99"/>
                  <a:gd name="T7" fmla="*/ 96 h 326"/>
                  <a:gd name="T8" fmla="*/ 43 w 99"/>
                  <a:gd name="T9" fmla="*/ 162 h 326"/>
                  <a:gd name="T10" fmla="*/ 55 w 99"/>
                  <a:gd name="T11" fmla="*/ 180 h 326"/>
                  <a:gd name="T12" fmla="*/ 57 w 99"/>
                  <a:gd name="T13" fmla="*/ 260 h 326"/>
                  <a:gd name="T14" fmla="*/ 57 w 99"/>
                  <a:gd name="T15" fmla="*/ 272 h 326"/>
                  <a:gd name="T16" fmla="*/ 99 w 99"/>
                  <a:gd name="T17" fmla="*/ 322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326">
                    <a:moveTo>
                      <a:pt x="5" y="0"/>
                    </a:moveTo>
                    <a:cubicBezTo>
                      <a:pt x="0" y="24"/>
                      <a:pt x="0" y="41"/>
                      <a:pt x="27" y="44"/>
                    </a:cubicBezTo>
                    <a:cubicBezTo>
                      <a:pt x="33" y="61"/>
                      <a:pt x="15" y="102"/>
                      <a:pt x="37" y="88"/>
                    </a:cubicBezTo>
                    <a:cubicBezTo>
                      <a:pt x="41" y="99"/>
                      <a:pt x="38" y="81"/>
                      <a:pt x="43" y="96"/>
                    </a:cubicBezTo>
                    <a:cubicBezTo>
                      <a:pt x="44" y="108"/>
                      <a:pt x="41" y="148"/>
                      <a:pt x="43" y="162"/>
                    </a:cubicBezTo>
                    <a:cubicBezTo>
                      <a:pt x="45" y="176"/>
                      <a:pt x="53" y="164"/>
                      <a:pt x="55" y="180"/>
                    </a:cubicBezTo>
                    <a:cubicBezTo>
                      <a:pt x="58" y="196"/>
                      <a:pt x="57" y="245"/>
                      <a:pt x="57" y="260"/>
                    </a:cubicBezTo>
                    <a:cubicBezTo>
                      <a:pt x="57" y="275"/>
                      <a:pt x="50" y="262"/>
                      <a:pt x="57" y="272"/>
                    </a:cubicBezTo>
                    <a:cubicBezTo>
                      <a:pt x="52" y="326"/>
                      <a:pt x="39" y="322"/>
                      <a:pt x="99" y="32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67" name="Freeform 159"/>
              <p:cNvSpPr>
                <a:spLocks/>
              </p:cNvSpPr>
              <p:nvPr/>
            </p:nvSpPr>
            <p:spPr bwMode="auto">
              <a:xfrm flipH="1">
                <a:off x="1455" y="2666"/>
                <a:ext cx="41" cy="227"/>
              </a:xfrm>
              <a:custGeom>
                <a:avLst/>
                <a:gdLst>
                  <a:gd name="T0" fmla="*/ 0 w 69"/>
                  <a:gd name="T1" fmla="*/ 0 h 280"/>
                  <a:gd name="T2" fmla="*/ 18 w 69"/>
                  <a:gd name="T3" fmla="*/ 12 h 280"/>
                  <a:gd name="T4" fmla="*/ 28 w 69"/>
                  <a:gd name="T5" fmla="*/ 74 h 280"/>
                  <a:gd name="T6" fmla="*/ 38 w 69"/>
                  <a:gd name="T7" fmla="*/ 174 h 280"/>
                  <a:gd name="T8" fmla="*/ 62 w 69"/>
                  <a:gd name="T9" fmla="*/ 158 h 280"/>
                  <a:gd name="T10" fmla="*/ 58 w 69"/>
                  <a:gd name="T11" fmla="*/ 28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" h="280">
                    <a:moveTo>
                      <a:pt x="0" y="0"/>
                    </a:moveTo>
                    <a:cubicBezTo>
                      <a:pt x="6" y="4"/>
                      <a:pt x="18" y="12"/>
                      <a:pt x="18" y="12"/>
                    </a:cubicBezTo>
                    <a:cubicBezTo>
                      <a:pt x="31" y="32"/>
                      <a:pt x="9" y="103"/>
                      <a:pt x="28" y="74"/>
                    </a:cubicBezTo>
                    <a:cubicBezTo>
                      <a:pt x="69" y="84"/>
                      <a:pt x="22" y="70"/>
                      <a:pt x="38" y="174"/>
                    </a:cubicBezTo>
                    <a:cubicBezTo>
                      <a:pt x="39" y="184"/>
                      <a:pt x="62" y="158"/>
                      <a:pt x="62" y="158"/>
                    </a:cubicBezTo>
                    <a:cubicBezTo>
                      <a:pt x="66" y="170"/>
                      <a:pt x="58" y="269"/>
                      <a:pt x="58" y="28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68" name="Freeform 160"/>
              <p:cNvSpPr>
                <a:spLocks/>
              </p:cNvSpPr>
              <p:nvPr/>
            </p:nvSpPr>
            <p:spPr bwMode="auto">
              <a:xfrm flipH="1">
                <a:off x="1131" y="2918"/>
                <a:ext cx="352" cy="553"/>
              </a:xfrm>
              <a:custGeom>
                <a:avLst/>
                <a:gdLst>
                  <a:gd name="T0" fmla="*/ 415 w 614"/>
                  <a:gd name="T1" fmla="*/ 349 h 848"/>
                  <a:gd name="T2" fmla="*/ 365 w 614"/>
                  <a:gd name="T3" fmla="*/ 414 h 848"/>
                  <a:gd name="T4" fmla="*/ 322 w 614"/>
                  <a:gd name="T5" fmla="*/ 438 h 848"/>
                  <a:gd name="T6" fmla="*/ 217 w 614"/>
                  <a:gd name="T7" fmla="*/ 523 h 848"/>
                  <a:gd name="T8" fmla="*/ 115 w 614"/>
                  <a:gd name="T9" fmla="*/ 592 h 848"/>
                  <a:gd name="T10" fmla="*/ 128 w 614"/>
                  <a:gd name="T11" fmla="*/ 632 h 848"/>
                  <a:gd name="T12" fmla="*/ 111 w 614"/>
                  <a:gd name="T13" fmla="*/ 607 h 848"/>
                  <a:gd name="T14" fmla="*/ 263 w 614"/>
                  <a:gd name="T15" fmla="*/ 622 h 848"/>
                  <a:gd name="T16" fmla="*/ 145 w 614"/>
                  <a:gd name="T17" fmla="*/ 727 h 848"/>
                  <a:gd name="T18" fmla="*/ 132 w 614"/>
                  <a:gd name="T19" fmla="*/ 697 h 848"/>
                  <a:gd name="T20" fmla="*/ 208 w 614"/>
                  <a:gd name="T21" fmla="*/ 731 h 848"/>
                  <a:gd name="T22" fmla="*/ 428 w 614"/>
                  <a:gd name="T23" fmla="*/ 747 h 848"/>
                  <a:gd name="T24" fmla="*/ 227 w 614"/>
                  <a:gd name="T25" fmla="*/ 749 h 848"/>
                  <a:gd name="T26" fmla="*/ 92 w 614"/>
                  <a:gd name="T27" fmla="*/ 822 h 848"/>
                  <a:gd name="T28" fmla="*/ 81 w 614"/>
                  <a:gd name="T29" fmla="*/ 697 h 848"/>
                  <a:gd name="T30" fmla="*/ 4 w 614"/>
                  <a:gd name="T31" fmla="*/ 479 h 848"/>
                  <a:gd name="T32" fmla="*/ 32 w 614"/>
                  <a:gd name="T33" fmla="*/ 404 h 848"/>
                  <a:gd name="T34" fmla="*/ 121 w 614"/>
                  <a:gd name="T35" fmla="*/ 216 h 848"/>
                  <a:gd name="T36" fmla="*/ 246 w 614"/>
                  <a:gd name="T37" fmla="*/ 101 h 848"/>
                  <a:gd name="T38" fmla="*/ 335 w 614"/>
                  <a:gd name="T39" fmla="*/ 76 h 848"/>
                  <a:gd name="T40" fmla="*/ 157 w 614"/>
                  <a:gd name="T41" fmla="*/ 76 h 848"/>
                  <a:gd name="T42" fmla="*/ 293 w 614"/>
                  <a:gd name="T43" fmla="*/ 36 h 848"/>
                  <a:gd name="T44" fmla="*/ 314 w 614"/>
                  <a:gd name="T45" fmla="*/ 1 h 848"/>
                  <a:gd name="T46" fmla="*/ 449 w 614"/>
                  <a:gd name="T47" fmla="*/ 36 h 848"/>
                  <a:gd name="T48" fmla="*/ 521 w 614"/>
                  <a:gd name="T49" fmla="*/ 240 h 848"/>
                  <a:gd name="T50" fmla="*/ 569 w 614"/>
                  <a:gd name="T51" fmla="*/ 459 h 848"/>
                  <a:gd name="T52" fmla="*/ 590 w 614"/>
                  <a:gd name="T53" fmla="*/ 690 h 848"/>
                  <a:gd name="T54" fmla="*/ 555 w 614"/>
                  <a:gd name="T55" fmla="*/ 832 h 848"/>
                  <a:gd name="T56" fmla="*/ 515 w 614"/>
                  <a:gd name="T57" fmla="*/ 544 h 848"/>
                  <a:gd name="T58" fmla="*/ 498 w 614"/>
                  <a:gd name="T59" fmla="*/ 600 h 848"/>
                  <a:gd name="T60" fmla="*/ 508 w 614"/>
                  <a:gd name="T61" fmla="*/ 741 h 848"/>
                  <a:gd name="T62" fmla="*/ 441 w 614"/>
                  <a:gd name="T63" fmla="*/ 717 h 848"/>
                  <a:gd name="T64" fmla="*/ 496 w 614"/>
                  <a:gd name="T65" fmla="*/ 622 h 848"/>
                  <a:gd name="T66" fmla="*/ 496 w 614"/>
                  <a:gd name="T67" fmla="*/ 563 h 8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14" h="848">
                    <a:moveTo>
                      <a:pt x="496" y="319"/>
                    </a:moveTo>
                    <a:cubicBezTo>
                      <a:pt x="473" y="338"/>
                      <a:pt x="442" y="339"/>
                      <a:pt x="415" y="349"/>
                    </a:cubicBezTo>
                    <a:cubicBezTo>
                      <a:pt x="409" y="328"/>
                      <a:pt x="418" y="306"/>
                      <a:pt x="394" y="314"/>
                    </a:cubicBezTo>
                    <a:cubicBezTo>
                      <a:pt x="378" y="342"/>
                      <a:pt x="369" y="380"/>
                      <a:pt x="365" y="414"/>
                    </a:cubicBezTo>
                    <a:cubicBezTo>
                      <a:pt x="359" y="457"/>
                      <a:pt x="364" y="483"/>
                      <a:pt x="327" y="498"/>
                    </a:cubicBezTo>
                    <a:cubicBezTo>
                      <a:pt x="321" y="478"/>
                      <a:pt x="326" y="462"/>
                      <a:pt x="322" y="438"/>
                    </a:cubicBezTo>
                    <a:cubicBezTo>
                      <a:pt x="309" y="443"/>
                      <a:pt x="284" y="463"/>
                      <a:pt x="284" y="463"/>
                    </a:cubicBezTo>
                    <a:cubicBezTo>
                      <a:pt x="265" y="496"/>
                      <a:pt x="249" y="510"/>
                      <a:pt x="217" y="523"/>
                    </a:cubicBezTo>
                    <a:cubicBezTo>
                      <a:pt x="202" y="549"/>
                      <a:pt x="174" y="543"/>
                      <a:pt x="149" y="548"/>
                    </a:cubicBezTo>
                    <a:cubicBezTo>
                      <a:pt x="136" y="563"/>
                      <a:pt x="128" y="577"/>
                      <a:pt x="115" y="592"/>
                    </a:cubicBezTo>
                    <a:cubicBezTo>
                      <a:pt x="137" y="601"/>
                      <a:pt x="124" y="590"/>
                      <a:pt x="124" y="612"/>
                    </a:cubicBezTo>
                    <a:cubicBezTo>
                      <a:pt x="124" y="618"/>
                      <a:pt x="128" y="626"/>
                      <a:pt x="128" y="632"/>
                    </a:cubicBezTo>
                    <a:cubicBezTo>
                      <a:pt x="128" y="637"/>
                      <a:pt x="127" y="621"/>
                      <a:pt x="124" y="617"/>
                    </a:cubicBezTo>
                    <a:cubicBezTo>
                      <a:pt x="120" y="612"/>
                      <a:pt x="115" y="611"/>
                      <a:pt x="111" y="607"/>
                    </a:cubicBezTo>
                    <a:cubicBezTo>
                      <a:pt x="98" y="564"/>
                      <a:pt x="100" y="585"/>
                      <a:pt x="187" y="597"/>
                    </a:cubicBezTo>
                    <a:cubicBezTo>
                      <a:pt x="220" y="602"/>
                      <a:pt x="222" y="617"/>
                      <a:pt x="263" y="622"/>
                    </a:cubicBezTo>
                    <a:cubicBezTo>
                      <a:pt x="218" y="640"/>
                      <a:pt x="246" y="631"/>
                      <a:pt x="174" y="637"/>
                    </a:cubicBezTo>
                    <a:cubicBezTo>
                      <a:pt x="171" y="691"/>
                      <a:pt x="188" y="736"/>
                      <a:pt x="145" y="727"/>
                    </a:cubicBezTo>
                    <a:cubicBezTo>
                      <a:pt x="144" y="712"/>
                      <a:pt x="146" y="695"/>
                      <a:pt x="141" y="682"/>
                    </a:cubicBezTo>
                    <a:cubicBezTo>
                      <a:pt x="138" y="677"/>
                      <a:pt x="132" y="691"/>
                      <a:pt x="132" y="697"/>
                    </a:cubicBezTo>
                    <a:cubicBezTo>
                      <a:pt x="131" y="717"/>
                      <a:pt x="135" y="736"/>
                      <a:pt x="136" y="756"/>
                    </a:cubicBezTo>
                    <a:cubicBezTo>
                      <a:pt x="227" y="748"/>
                      <a:pt x="156" y="751"/>
                      <a:pt x="208" y="731"/>
                    </a:cubicBezTo>
                    <a:cubicBezTo>
                      <a:pt x="238" y="728"/>
                      <a:pt x="282" y="717"/>
                      <a:pt x="319" y="720"/>
                    </a:cubicBezTo>
                    <a:cubicBezTo>
                      <a:pt x="356" y="723"/>
                      <a:pt x="428" y="743"/>
                      <a:pt x="428" y="747"/>
                    </a:cubicBezTo>
                    <a:cubicBezTo>
                      <a:pt x="428" y="751"/>
                      <a:pt x="349" y="747"/>
                      <a:pt x="316" y="747"/>
                    </a:cubicBezTo>
                    <a:cubicBezTo>
                      <a:pt x="283" y="747"/>
                      <a:pt x="240" y="734"/>
                      <a:pt x="227" y="749"/>
                    </a:cubicBezTo>
                    <a:cubicBezTo>
                      <a:pt x="220" y="759"/>
                      <a:pt x="258" y="830"/>
                      <a:pt x="236" y="836"/>
                    </a:cubicBezTo>
                    <a:cubicBezTo>
                      <a:pt x="214" y="848"/>
                      <a:pt x="116" y="830"/>
                      <a:pt x="92" y="822"/>
                    </a:cubicBezTo>
                    <a:cubicBezTo>
                      <a:pt x="68" y="814"/>
                      <a:pt x="96" y="807"/>
                      <a:pt x="94" y="786"/>
                    </a:cubicBezTo>
                    <a:cubicBezTo>
                      <a:pt x="72" y="746"/>
                      <a:pt x="95" y="794"/>
                      <a:pt x="81" y="697"/>
                    </a:cubicBezTo>
                    <a:cubicBezTo>
                      <a:pt x="72" y="667"/>
                      <a:pt x="39" y="630"/>
                      <a:pt x="41" y="586"/>
                    </a:cubicBezTo>
                    <a:cubicBezTo>
                      <a:pt x="31" y="550"/>
                      <a:pt x="8" y="504"/>
                      <a:pt x="4" y="479"/>
                    </a:cubicBezTo>
                    <a:cubicBezTo>
                      <a:pt x="0" y="454"/>
                      <a:pt x="12" y="449"/>
                      <a:pt x="17" y="437"/>
                    </a:cubicBezTo>
                    <a:cubicBezTo>
                      <a:pt x="22" y="425"/>
                      <a:pt x="15" y="432"/>
                      <a:pt x="32" y="404"/>
                    </a:cubicBezTo>
                    <a:cubicBezTo>
                      <a:pt x="37" y="371"/>
                      <a:pt x="109" y="302"/>
                      <a:pt x="119" y="270"/>
                    </a:cubicBezTo>
                    <a:cubicBezTo>
                      <a:pt x="121" y="234"/>
                      <a:pt x="118" y="244"/>
                      <a:pt x="121" y="216"/>
                    </a:cubicBezTo>
                    <a:cubicBezTo>
                      <a:pt x="124" y="188"/>
                      <a:pt x="115" y="120"/>
                      <a:pt x="136" y="101"/>
                    </a:cubicBezTo>
                    <a:cubicBezTo>
                      <a:pt x="178" y="111"/>
                      <a:pt x="202" y="104"/>
                      <a:pt x="246" y="101"/>
                    </a:cubicBezTo>
                    <a:cubicBezTo>
                      <a:pt x="263" y="94"/>
                      <a:pt x="280" y="87"/>
                      <a:pt x="297" y="81"/>
                    </a:cubicBezTo>
                    <a:cubicBezTo>
                      <a:pt x="309" y="76"/>
                      <a:pt x="348" y="76"/>
                      <a:pt x="335" y="76"/>
                    </a:cubicBezTo>
                    <a:cubicBezTo>
                      <a:pt x="296" y="76"/>
                      <a:pt x="256" y="79"/>
                      <a:pt x="217" y="81"/>
                    </a:cubicBezTo>
                    <a:cubicBezTo>
                      <a:pt x="197" y="79"/>
                      <a:pt x="174" y="88"/>
                      <a:pt x="157" y="76"/>
                    </a:cubicBezTo>
                    <a:cubicBezTo>
                      <a:pt x="149" y="70"/>
                      <a:pt x="173" y="60"/>
                      <a:pt x="183" y="56"/>
                    </a:cubicBezTo>
                    <a:cubicBezTo>
                      <a:pt x="218" y="42"/>
                      <a:pt x="293" y="36"/>
                      <a:pt x="293" y="36"/>
                    </a:cubicBezTo>
                    <a:cubicBezTo>
                      <a:pt x="297" y="35"/>
                      <a:pt x="303" y="35"/>
                      <a:pt x="305" y="31"/>
                    </a:cubicBezTo>
                    <a:cubicBezTo>
                      <a:pt x="311" y="22"/>
                      <a:pt x="314" y="1"/>
                      <a:pt x="314" y="1"/>
                    </a:cubicBezTo>
                    <a:cubicBezTo>
                      <a:pt x="355" y="2"/>
                      <a:pt x="396" y="0"/>
                      <a:pt x="437" y="6"/>
                    </a:cubicBezTo>
                    <a:cubicBezTo>
                      <a:pt x="446" y="7"/>
                      <a:pt x="445" y="31"/>
                      <a:pt x="449" y="36"/>
                    </a:cubicBezTo>
                    <a:cubicBezTo>
                      <a:pt x="460" y="50"/>
                      <a:pt x="488" y="57"/>
                      <a:pt x="500" y="91"/>
                    </a:cubicBezTo>
                    <a:cubicBezTo>
                      <a:pt x="513" y="243"/>
                      <a:pt x="463" y="222"/>
                      <a:pt x="521" y="240"/>
                    </a:cubicBezTo>
                    <a:cubicBezTo>
                      <a:pt x="531" y="281"/>
                      <a:pt x="555" y="300"/>
                      <a:pt x="563" y="336"/>
                    </a:cubicBezTo>
                    <a:cubicBezTo>
                      <a:pt x="571" y="372"/>
                      <a:pt x="561" y="418"/>
                      <a:pt x="569" y="459"/>
                    </a:cubicBezTo>
                    <a:cubicBezTo>
                      <a:pt x="577" y="500"/>
                      <a:pt x="608" y="546"/>
                      <a:pt x="611" y="584"/>
                    </a:cubicBezTo>
                    <a:cubicBezTo>
                      <a:pt x="614" y="622"/>
                      <a:pt x="593" y="656"/>
                      <a:pt x="590" y="690"/>
                    </a:cubicBezTo>
                    <a:cubicBezTo>
                      <a:pt x="587" y="724"/>
                      <a:pt x="598" y="767"/>
                      <a:pt x="592" y="791"/>
                    </a:cubicBezTo>
                    <a:cubicBezTo>
                      <a:pt x="586" y="815"/>
                      <a:pt x="565" y="835"/>
                      <a:pt x="555" y="832"/>
                    </a:cubicBezTo>
                    <a:cubicBezTo>
                      <a:pt x="545" y="829"/>
                      <a:pt x="536" y="818"/>
                      <a:pt x="529" y="770"/>
                    </a:cubicBezTo>
                    <a:cubicBezTo>
                      <a:pt x="522" y="722"/>
                      <a:pt x="519" y="576"/>
                      <a:pt x="515" y="544"/>
                    </a:cubicBezTo>
                    <a:cubicBezTo>
                      <a:pt x="511" y="512"/>
                      <a:pt x="507" y="569"/>
                      <a:pt x="504" y="577"/>
                    </a:cubicBezTo>
                    <a:cubicBezTo>
                      <a:pt x="503" y="587"/>
                      <a:pt x="497" y="573"/>
                      <a:pt x="498" y="600"/>
                    </a:cubicBezTo>
                    <a:cubicBezTo>
                      <a:pt x="499" y="612"/>
                      <a:pt x="506" y="632"/>
                      <a:pt x="508" y="656"/>
                    </a:cubicBezTo>
                    <a:cubicBezTo>
                      <a:pt x="511" y="679"/>
                      <a:pt x="518" y="724"/>
                      <a:pt x="508" y="741"/>
                    </a:cubicBezTo>
                    <a:cubicBezTo>
                      <a:pt x="508" y="744"/>
                      <a:pt x="458" y="754"/>
                      <a:pt x="449" y="756"/>
                    </a:cubicBezTo>
                    <a:cubicBezTo>
                      <a:pt x="431" y="749"/>
                      <a:pt x="426" y="753"/>
                      <a:pt x="441" y="717"/>
                    </a:cubicBezTo>
                    <a:cubicBezTo>
                      <a:pt x="447" y="702"/>
                      <a:pt x="469" y="709"/>
                      <a:pt x="483" y="707"/>
                    </a:cubicBezTo>
                    <a:cubicBezTo>
                      <a:pt x="480" y="659"/>
                      <a:pt x="471" y="651"/>
                      <a:pt x="496" y="622"/>
                    </a:cubicBezTo>
                    <a:cubicBezTo>
                      <a:pt x="474" y="489"/>
                      <a:pt x="513" y="682"/>
                      <a:pt x="475" y="592"/>
                    </a:cubicBezTo>
                    <a:cubicBezTo>
                      <a:pt x="473" y="587"/>
                      <a:pt x="496" y="563"/>
                      <a:pt x="496" y="563"/>
                    </a:cubicBezTo>
                    <a:cubicBezTo>
                      <a:pt x="500" y="482"/>
                      <a:pt x="496" y="400"/>
                      <a:pt x="496" y="319"/>
                    </a:cubicBezTo>
                    <a:close/>
                  </a:path>
                </a:pathLst>
              </a:custGeom>
              <a:solidFill>
                <a:srgbClr val="FFCC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69" name="Freeform 161"/>
              <p:cNvSpPr>
                <a:spLocks/>
              </p:cNvSpPr>
              <p:nvPr/>
            </p:nvSpPr>
            <p:spPr bwMode="auto">
              <a:xfrm flipH="1">
                <a:off x="1293" y="2631"/>
                <a:ext cx="50" cy="89"/>
              </a:xfrm>
              <a:custGeom>
                <a:avLst/>
                <a:gdLst>
                  <a:gd name="T0" fmla="*/ 84 w 84"/>
                  <a:gd name="T1" fmla="*/ 0 h 110"/>
                  <a:gd name="T2" fmla="*/ 70 w 84"/>
                  <a:gd name="T3" fmla="*/ 18 h 110"/>
                  <a:gd name="T4" fmla="*/ 64 w 84"/>
                  <a:gd name="T5" fmla="*/ 64 h 110"/>
                  <a:gd name="T6" fmla="*/ 50 w 84"/>
                  <a:gd name="T7" fmla="*/ 84 h 110"/>
                  <a:gd name="T8" fmla="*/ 38 w 84"/>
                  <a:gd name="T9" fmla="*/ 110 h 110"/>
                  <a:gd name="T10" fmla="*/ 0 w 84"/>
                  <a:gd name="T11" fmla="*/ 80 h 110"/>
                  <a:gd name="T12" fmla="*/ 30 w 84"/>
                  <a:gd name="T13" fmla="*/ 62 h 110"/>
                  <a:gd name="T14" fmla="*/ 40 w 84"/>
                  <a:gd name="T15" fmla="*/ 34 h 110"/>
                  <a:gd name="T16" fmla="*/ 58 w 84"/>
                  <a:gd name="T17" fmla="*/ 18 h 110"/>
                  <a:gd name="T18" fmla="*/ 72 w 84"/>
                  <a:gd name="T19" fmla="*/ 12 h 110"/>
                  <a:gd name="T20" fmla="*/ 84 w 84"/>
                  <a:gd name="T2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" h="110">
                    <a:moveTo>
                      <a:pt x="84" y="0"/>
                    </a:moveTo>
                    <a:cubicBezTo>
                      <a:pt x="74" y="14"/>
                      <a:pt x="79" y="9"/>
                      <a:pt x="70" y="18"/>
                    </a:cubicBezTo>
                    <a:cubicBezTo>
                      <a:pt x="65" y="33"/>
                      <a:pt x="74" y="49"/>
                      <a:pt x="64" y="64"/>
                    </a:cubicBezTo>
                    <a:cubicBezTo>
                      <a:pt x="67" y="76"/>
                      <a:pt x="61" y="80"/>
                      <a:pt x="50" y="84"/>
                    </a:cubicBezTo>
                    <a:cubicBezTo>
                      <a:pt x="43" y="94"/>
                      <a:pt x="50" y="106"/>
                      <a:pt x="38" y="110"/>
                    </a:cubicBezTo>
                    <a:cubicBezTo>
                      <a:pt x="2" y="106"/>
                      <a:pt x="5" y="109"/>
                      <a:pt x="0" y="80"/>
                    </a:cubicBezTo>
                    <a:cubicBezTo>
                      <a:pt x="4" y="65"/>
                      <a:pt x="17" y="65"/>
                      <a:pt x="30" y="62"/>
                    </a:cubicBezTo>
                    <a:cubicBezTo>
                      <a:pt x="31" y="49"/>
                      <a:pt x="28" y="38"/>
                      <a:pt x="40" y="34"/>
                    </a:cubicBezTo>
                    <a:cubicBezTo>
                      <a:pt x="51" y="17"/>
                      <a:pt x="41" y="30"/>
                      <a:pt x="58" y="18"/>
                    </a:cubicBezTo>
                    <a:cubicBezTo>
                      <a:pt x="62" y="15"/>
                      <a:pt x="72" y="12"/>
                      <a:pt x="72" y="12"/>
                    </a:cubicBez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FFCC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70" name="Freeform 162"/>
              <p:cNvSpPr>
                <a:spLocks/>
              </p:cNvSpPr>
              <p:nvPr/>
            </p:nvSpPr>
            <p:spPr bwMode="auto">
              <a:xfrm flipH="1">
                <a:off x="1224" y="2807"/>
                <a:ext cx="94" cy="68"/>
              </a:xfrm>
              <a:custGeom>
                <a:avLst/>
                <a:gdLst>
                  <a:gd name="T0" fmla="*/ 154 w 154"/>
                  <a:gd name="T1" fmla="*/ 12 h 84"/>
                  <a:gd name="T2" fmla="*/ 152 w 154"/>
                  <a:gd name="T3" fmla="*/ 54 h 84"/>
                  <a:gd name="T4" fmla="*/ 130 w 154"/>
                  <a:gd name="T5" fmla="*/ 68 h 84"/>
                  <a:gd name="T6" fmla="*/ 118 w 154"/>
                  <a:gd name="T7" fmla="*/ 78 h 84"/>
                  <a:gd name="T8" fmla="*/ 106 w 154"/>
                  <a:gd name="T9" fmla="*/ 82 h 84"/>
                  <a:gd name="T10" fmla="*/ 40 w 154"/>
                  <a:gd name="T11" fmla="*/ 80 h 84"/>
                  <a:gd name="T12" fmla="*/ 36 w 154"/>
                  <a:gd name="T13" fmla="*/ 68 h 84"/>
                  <a:gd name="T14" fmla="*/ 8 w 154"/>
                  <a:gd name="T15" fmla="*/ 38 h 84"/>
                  <a:gd name="T16" fmla="*/ 2 w 154"/>
                  <a:gd name="T17" fmla="*/ 26 h 84"/>
                  <a:gd name="T18" fmla="*/ 14 w 154"/>
                  <a:gd name="T19" fmla="*/ 22 h 84"/>
                  <a:gd name="T20" fmla="*/ 96 w 154"/>
                  <a:gd name="T21" fmla="*/ 12 h 84"/>
                  <a:gd name="T22" fmla="*/ 138 w 154"/>
                  <a:gd name="T23" fmla="*/ 10 h 84"/>
                  <a:gd name="T24" fmla="*/ 154 w 154"/>
                  <a:gd name="T25" fmla="*/ 1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84">
                    <a:moveTo>
                      <a:pt x="154" y="12"/>
                    </a:moveTo>
                    <a:cubicBezTo>
                      <a:pt x="153" y="26"/>
                      <a:pt x="154" y="40"/>
                      <a:pt x="152" y="54"/>
                    </a:cubicBezTo>
                    <a:cubicBezTo>
                      <a:pt x="151" y="63"/>
                      <a:pt x="130" y="68"/>
                      <a:pt x="130" y="68"/>
                    </a:cubicBezTo>
                    <a:cubicBezTo>
                      <a:pt x="126" y="72"/>
                      <a:pt x="123" y="76"/>
                      <a:pt x="118" y="78"/>
                    </a:cubicBezTo>
                    <a:cubicBezTo>
                      <a:pt x="114" y="80"/>
                      <a:pt x="106" y="82"/>
                      <a:pt x="106" y="82"/>
                    </a:cubicBezTo>
                    <a:cubicBezTo>
                      <a:pt x="84" y="81"/>
                      <a:pt x="62" y="84"/>
                      <a:pt x="40" y="80"/>
                    </a:cubicBezTo>
                    <a:cubicBezTo>
                      <a:pt x="36" y="79"/>
                      <a:pt x="36" y="68"/>
                      <a:pt x="36" y="68"/>
                    </a:cubicBezTo>
                    <a:cubicBezTo>
                      <a:pt x="33" y="46"/>
                      <a:pt x="29" y="42"/>
                      <a:pt x="8" y="38"/>
                    </a:cubicBezTo>
                    <a:cubicBezTo>
                      <a:pt x="8" y="38"/>
                      <a:pt x="0" y="28"/>
                      <a:pt x="2" y="26"/>
                    </a:cubicBezTo>
                    <a:cubicBezTo>
                      <a:pt x="5" y="23"/>
                      <a:pt x="14" y="22"/>
                      <a:pt x="14" y="22"/>
                    </a:cubicBezTo>
                    <a:cubicBezTo>
                      <a:pt x="44" y="25"/>
                      <a:pt x="68" y="21"/>
                      <a:pt x="96" y="12"/>
                    </a:cubicBezTo>
                    <a:cubicBezTo>
                      <a:pt x="104" y="0"/>
                      <a:pt x="138" y="10"/>
                      <a:pt x="138" y="10"/>
                    </a:cubicBezTo>
                    <a:cubicBezTo>
                      <a:pt x="143" y="11"/>
                      <a:pt x="150" y="16"/>
                      <a:pt x="154" y="12"/>
                    </a:cubicBezTo>
                    <a:close/>
                  </a:path>
                </a:pathLst>
              </a:custGeom>
              <a:solidFill>
                <a:srgbClr val="FFCC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71" name="Freeform 163"/>
              <p:cNvSpPr>
                <a:spLocks/>
              </p:cNvSpPr>
              <p:nvPr/>
            </p:nvSpPr>
            <p:spPr bwMode="auto">
              <a:xfrm flipH="1">
                <a:off x="1319" y="2841"/>
                <a:ext cx="82" cy="44"/>
              </a:xfrm>
              <a:custGeom>
                <a:avLst/>
                <a:gdLst>
                  <a:gd name="T0" fmla="*/ 134 w 134"/>
                  <a:gd name="T1" fmla="*/ 8 h 54"/>
                  <a:gd name="T2" fmla="*/ 118 w 134"/>
                  <a:gd name="T3" fmla="*/ 18 h 54"/>
                  <a:gd name="T4" fmla="*/ 124 w 134"/>
                  <a:gd name="T5" fmla="*/ 20 h 54"/>
                  <a:gd name="T6" fmla="*/ 106 w 134"/>
                  <a:gd name="T7" fmla="*/ 28 h 54"/>
                  <a:gd name="T8" fmla="*/ 64 w 134"/>
                  <a:gd name="T9" fmla="*/ 42 h 54"/>
                  <a:gd name="T10" fmla="*/ 68 w 134"/>
                  <a:gd name="T11" fmla="*/ 52 h 54"/>
                  <a:gd name="T12" fmla="*/ 14 w 134"/>
                  <a:gd name="T13" fmla="*/ 50 h 54"/>
                  <a:gd name="T14" fmla="*/ 0 w 134"/>
                  <a:gd name="T15" fmla="*/ 24 h 54"/>
                  <a:gd name="T16" fmla="*/ 32 w 134"/>
                  <a:gd name="T17" fmla="*/ 26 h 54"/>
                  <a:gd name="T18" fmla="*/ 86 w 134"/>
                  <a:gd name="T19" fmla="*/ 14 h 54"/>
                  <a:gd name="T20" fmla="*/ 100 w 134"/>
                  <a:gd name="T21" fmla="*/ 0 h 54"/>
                  <a:gd name="T22" fmla="*/ 134 w 134"/>
                  <a:gd name="T23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4" h="54">
                    <a:moveTo>
                      <a:pt x="134" y="8"/>
                    </a:moveTo>
                    <a:cubicBezTo>
                      <a:pt x="120" y="13"/>
                      <a:pt x="124" y="8"/>
                      <a:pt x="118" y="18"/>
                    </a:cubicBezTo>
                    <a:cubicBezTo>
                      <a:pt x="120" y="19"/>
                      <a:pt x="124" y="18"/>
                      <a:pt x="124" y="20"/>
                    </a:cubicBezTo>
                    <a:cubicBezTo>
                      <a:pt x="124" y="27"/>
                      <a:pt x="106" y="28"/>
                      <a:pt x="106" y="28"/>
                    </a:cubicBezTo>
                    <a:cubicBezTo>
                      <a:pt x="114" y="52"/>
                      <a:pt x="85" y="41"/>
                      <a:pt x="64" y="42"/>
                    </a:cubicBezTo>
                    <a:cubicBezTo>
                      <a:pt x="67" y="43"/>
                      <a:pt x="72" y="52"/>
                      <a:pt x="68" y="52"/>
                    </a:cubicBezTo>
                    <a:cubicBezTo>
                      <a:pt x="50" y="54"/>
                      <a:pt x="32" y="51"/>
                      <a:pt x="14" y="50"/>
                    </a:cubicBezTo>
                    <a:cubicBezTo>
                      <a:pt x="24" y="34"/>
                      <a:pt x="16" y="29"/>
                      <a:pt x="0" y="24"/>
                    </a:cubicBezTo>
                    <a:cubicBezTo>
                      <a:pt x="4" y="6"/>
                      <a:pt x="28" y="10"/>
                      <a:pt x="32" y="26"/>
                    </a:cubicBezTo>
                    <a:cubicBezTo>
                      <a:pt x="72" y="22"/>
                      <a:pt x="39" y="17"/>
                      <a:pt x="86" y="14"/>
                    </a:cubicBezTo>
                    <a:cubicBezTo>
                      <a:pt x="88" y="4"/>
                      <a:pt x="91" y="3"/>
                      <a:pt x="100" y="0"/>
                    </a:cubicBezTo>
                    <a:cubicBezTo>
                      <a:pt x="114" y="2"/>
                      <a:pt x="122" y="2"/>
                      <a:pt x="134" y="8"/>
                    </a:cubicBezTo>
                    <a:close/>
                  </a:path>
                </a:pathLst>
              </a:custGeom>
              <a:solidFill>
                <a:srgbClr val="FFCC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72" name="Freeform 164"/>
              <p:cNvSpPr>
                <a:spLocks/>
              </p:cNvSpPr>
              <p:nvPr/>
            </p:nvSpPr>
            <p:spPr bwMode="auto">
              <a:xfrm flipH="1">
                <a:off x="1255" y="2575"/>
                <a:ext cx="99" cy="220"/>
              </a:xfrm>
              <a:custGeom>
                <a:avLst/>
                <a:gdLst>
                  <a:gd name="T0" fmla="*/ 162 w 162"/>
                  <a:gd name="T1" fmla="*/ 0 h 272"/>
                  <a:gd name="T2" fmla="*/ 160 w 162"/>
                  <a:gd name="T3" fmla="*/ 158 h 272"/>
                  <a:gd name="T4" fmla="*/ 156 w 162"/>
                  <a:gd name="T5" fmla="*/ 152 h 272"/>
                  <a:gd name="T6" fmla="*/ 150 w 162"/>
                  <a:gd name="T7" fmla="*/ 148 h 272"/>
                  <a:gd name="T8" fmla="*/ 144 w 162"/>
                  <a:gd name="T9" fmla="*/ 200 h 272"/>
                  <a:gd name="T10" fmla="*/ 124 w 162"/>
                  <a:gd name="T11" fmla="*/ 200 h 272"/>
                  <a:gd name="T12" fmla="*/ 104 w 162"/>
                  <a:gd name="T13" fmla="*/ 214 h 272"/>
                  <a:gd name="T14" fmla="*/ 70 w 162"/>
                  <a:gd name="T15" fmla="*/ 232 h 272"/>
                  <a:gd name="T16" fmla="*/ 68 w 162"/>
                  <a:gd name="T17" fmla="*/ 248 h 272"/>
                  <a:gd name="T18" fmla="*/ 36 w 162"/>
                  <a:gd name="T19" fmla="*/ 250 h 272"/>
                  <a:gd name="T20" fmla="*/ 0 w 162"/>
                  <a:gd name="T21" fmla="*/ 266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2" h="272">
                    <a:moveTo>
                      <a:pt x="162" y="0"/>
                    </a:moveTo>
                    <a:cubicBezTo>
                      <a:pt x="161" y="53"/>
                      <a:pt x="162" y="105"/>
                      <a:pt x="160" y="158"/>
                    </a:cubicBezTo>
                    <a:cubicBezTo>
                      <a:pt x="160" y="160"/>
                      <a:pt x="158" y="154"/>
                      <a:pt x="156" y="152"/>
                    </a:cubicBezTo>
                    <a:cubicBezTo>
                      <a:pt x="154" y="150"/>
                      <a:pt x="152" y="149"/>
                      <a:pt x="150" y="148"/>
                    </a:cubicBezTo>
                    <a:cubicBezTo>
                      <a:pt x="144" y="166"/>
                      <a:pt x="145" y="177"/>
                      <a:pt x="144" y="200"/>
                    </a:cubicBezTo>
                    <a:cubicBezTo>
                      <a:pt x="136" y="195"/>
                      <a:pt x="133" y="197"/>
                      <a:pt x="124" y="200"/>
                    </a:cubicBezTo>
                    <a:cubicBezTo>
                      <a:pt x="129" y="219"/>
                      <a:pt x="149" y="211"/>
                      <a:pt x="104" y="214"/>
                    </a:cubicBezTo>
                    <a:cubicBezTo>
                      <a:pt x="99" y="250"/>
                      <a:pt x="110" y="211"/>
                      <a:pt x="70" y="232"/>
                    </a:cubicBezTo>
                    <a:cubicBezTo>
                      <a:pt x="65" y="235"/>
                      <a:pt x="73" y="245"/>
                      <a:pt x="68" y="248"/>
                    </a:cubicBezTo>
                    <a:cubicBezTo>
                      <a:pt x="59" y="253"/>
                      <a:pt x="47" y="249"/>
                      <a:pt x="36" y="250"/>
                    </a:cubicBezTo>
                    <a:cubicBezTo>
                      <a:pt x="31" y="272"/>
                      <a:pt x="26" y="266"/>
                      <a:pt x="0" y="266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73" name="Freeform 165"/>
              <p:cNvSpPr>
                <a:spLocks/>
              </p:cNvSpPr>
              <p:nvPr/>
            </p:nvSpPr>
            <p:spPr bwMode="auto">
              <a:xfrm flipH="1">
                <a:off x="1354" y="2713"/>
                <a:ext cx="73" cy="161"/>
              </a:xfrm>
              <a:custGeom>
                <a:avLst/>
                <a:gdLst>
                  <a:gd name="T0" fmla="*/ 112 w 121"/>
                  <a:gd name="T1" fmla="*/ 0 h 198"/>
                  <a:gd name="T2" fmla="*/ 96 w 121"/>
                  <a:gd name="T3" fmla="*/ 30 h 198"/>
                  <a:gd name="T4" fmla="*/ 92 w 121"/>
                  <a:gd name="T5" fmla="*/ 36 h 198"/>
                  <a:gd name="T6" fmla="*/ 90 w 121"/>
                  <a:gd name="T7" fmla="*/ 124 h 198"/>
                  <a:gd name="T8" fmla="*/ 78 w 121"/>
                  <a:gd name="T9" fmla="*/ 128 h 198"/>
                  <a:gd name="T10" fmla="*/ 52 w 121"/>
                  <a:gd name="T11" fmla="*/ 154 h 198"/>
                  <a:gd name="T12" fmla="*/ 48 w 121"/>
                  <a:gd name="T13" fmla="*/ 168 h 198"/>
                  <a:gd name="T14" fmla="*/ 34 w 121"/>
                  <a:gd name="T15" fmla="*/ 172 h 198"/>
                  <a:gd name="T16" fmla="*/ 0 w 121"/>
                  <a:gd name="T17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1" h="198">
                    <a:moveTo>
                      <a:pt x="112" y="0"/>
                    </a:moveTo>
                    <a:cubicBezTo>
                      <a:pt x="108" y="57"/>
                      <a:pt x="121" y="24"/>
                      <a:pt x="96" y="30"/>
                    </a:cubicBezTo>
                    <a:cubicBezTo>
                      <a:pt x="94" y="31"/>
                      <a:pt x="93" y="34"/>
                      <a:pt x="92" y="36"/>
                    </a:cubicBezTo>
                    <a:cubicBezTo>
                      <a:pt x="91" y="65"/>
                      <a:pt x="94" y="95"/>
                      <a:pt x="90" y="124"/>
                    </a:cubicBezTo>
                    <a:cubicBezTo>
                      <a:pt x="89" y="128"/>
                      <a:pt x="78" y="128"/>
                      <a:pt x="78" y="128"/>
                    </a:cubicBezTo>
                    <a:cubicBezTo>
                      <a:pt x="75" y="167"/>
                      <a:pt x="85" y="144"/>
                      <a:pt x="52" y="154"/>
                    </a:cubicBezTo>
                    <a:cubicBezTo>
                      <a:pt x="47" y="155"/>
                      <a:pt x="51" y="164"/>
                      <a:pt x="48" y="168"/>
                    </a:cubicBezTo>
                    <a:cubicBezTo>
                      <a:pt x="45" y="172"/>
                      <a:pt x="39" y="171"/>
                      <a:pt x="34" y="172"/>
                    </a:cubicBezTo>
                    <a:cubicBezTo>
                      <a:pt x="20" y="193"/>
                      <a:pt x="0" y="166"/>
                      <a:pt x="0" y="198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74" name="Freeform 166"/>
              <p:cNvSpPr>
                <a:spLocks/>
              </p:cNvSpPr>
              <p:nvPr/>
            </p:nvSpPr>
            <p:spPr bwMode="auto">
              <a:xfrm flipH="1">
                <a:off x="1319" y="3309"/>
                <a:ext cx="107" cy="29"/>
              </a:xfrm>
              <a:custGeom>
                <a:avLst/>
                <a:gdLst>
                  <a:gd name="T0" fmla="*/ 178 w 178"/>
                  <a:gd name="T1" fmla="*/ 35 h 36"/>
                  <a:gd name="T2" fmla="*/ 64 w 178"/>
                  <a:gd name="T3" fmla="*/ 33 h 36"/>
                  <a:gd name="T4" fmla="*/ 62 w 178"/>
                  <a:gd name="T5" fmla="*/ 23 h 36"/>
                  <a:gd name="T6" fmla="*/ 22 w 178"/>
                  <a:gd name="T7" fmla="*/ 21 h 36"/>
                  <a:gd name="T8" fmla="*/ 0 w 178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36">
                    <a:moveTo>
                      <a:pt x="178" y="35"/>
                    </a:moveTo>
                    <a:cubicBezTo>
                      <a:pt x="140" y="34"/>
                      <a:pt x="102" y="36"/>
                      <a:pt x="64" y="33"/>
                    </a:cubicBezTo>
                    <a:cubicBezTo>
                      <a:pt x="61" y="33"/>
                      <a:pt x="65" y="23"/>
                      <a:pt x="62" y="23"/>
                    </a:cubicBezTo>
                    <a:cubicBezTo>
                      <a:pt x="49" y="21"/>
                      <a:pt x="35" y="22"/>
                      <a:pt x="22" y="21"/>
                    </a:cubicBezTo>
                    <a:cubicBezTo>
                      <a:pt x="36" y="0"/>
                      <a:pt x="37" y="3"/>
                      <a:pt x="0" y="3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75" name="Freeform 167"/>
              <p:cNvSpPr>
                <a:spLocks/>
              </p:cNvSpPr>
              <p:nvPr/>
            </p:nvSpPr>
            <p:spPr bwMode="auto">
              <a:xfrm flipH="1">
                <a:off x="1243" y="3110"/>
                <a:ext cx="37" cy="117"/>
              </a:xfrm>
              <a:custGeom>
                <a:avLst/>
                <a:gdLst>
                  <a:gd name="T0" fmla="*/ 60 w 60"/>
                  <a:gd name="T1" fmla="*/ 0 h 144"/>
                  <a:gd name="T2" fmla="*/ 36 w 60"/>
                  <a:gd name="T3" fmla="*/ 50 h 144"/>
                  <a:gd name="T4" fmla="*/ 20 w 60"/>
                  <a:gd name="T5" fmla="*/ 86 h 144"/>
                  <a:gd name="T6" fmla="*/ 8 w 60"/>
                  <a:gd name="T7" fmla="*/ 90 h 144"/>
                  <a:gd name="T8" fmla="*/ 4 w 60"/>
                  <a:gd name="T9" fmla="*/ 138 h 144"/>
                  <a:gd name="T10" fmla="*/ 0 w 60"/>
                  <a:gd name="T1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44">
                    <a:moveTo>
                      <a:pt x="60" y="0"/>
                    </a:moveTo>
                    <a:cubicBezTo>
                      <a:pt x="21" y="4"/>
                      <a:pt x="40" y="18"/>
                      <a:pt x="36" y="50"/>
                    </a:cubicBezTo>
                    <a:cubicBezTo>
                      <a:pt x="5" y="46"/>
                      <a:pt x="34" y="45"/>
                      <a:pt x="20" y="86"/>
                    </a:cubicBezTo>
                    <a:cubicBezTo>
                      <a:pt x="19" y="90"/>
                      <a:pt x="8" y="90"/>
                      <a:pt x="8" y="90"/>
                    </a:cubicBezTo>
                    <a:cubicBezTo>
                      <a:pt x="1" y="112"/>
                      <a:pt x="12" y="78"/>
                      <a:pt x="4" y="138"/>
                    </a:cubicBezTo>
                    <a:cubicBezTo>
                      <a:pt x="4" y="140"/>
                      <a:pt x="0" y="144"/>
                      <a:pt x="0" y="144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76" name="Freeform 168"/>
              <p:cNvSpPr>
                <a:spLocks/>
              </p:cNvSpPr>
              <p:nvPr/>
            </p:nvSpPr>
            <p:spPr bwMode="auto">
              <a:xfrm flipH="1">
                <a:off x="1521" y="2417"/>
                <a:ext cx="323" cy="389"/>
              </a:xfrm>
              <a:custGeom>
                <a:avLst/>
                <a:gdLst>
                  <a:gd name="T0" fmla="*/ 528 w 535"/>
                  <a:gd name="T1" fmla="*/ 443 h 479"/>
                  <a:gd name="T2" fmla="*/ 512 w 535"/>
                  <a:gd name="T3" fmla="*/ 457 h 479"/>
                  <a:gd name="T4" fmla="*/ 498 w 535"/>
                  <a:gd name="T5" fmla="*/ 471 h 479"/>
                  <a:gd name="T6" fmla="*/ 486 w 535"/>
                  <a:gd name="T7" fmla="*/ 479 h 479"/>
                  <a:gd name="T8" fmla="*/ 474 w 535"/>
                  <a:gd name="T9" fmla="*/ 473 h 479"/>
                  <a:gd name="T10" fmla="*/ 462 w 535"/>
                  <a:gd name="T11" fmla="*/ 467 h 479"/>
                  <a:gd name="T12" fmla="*/ 426 w 535"/>
                  <a:gd name="T13" fmla="*/ 443 h 479"/>
                  <a:gd name="T14" fmla="*/ 268 w 535"/>
                  <a:gd name="T15" fmla="*/ 327 h 479"/>
                  <a:gd name="T16" fmla="*/ 242 w 535"/>
                  <a:gd name="T17" fmla="*/ 323 h 479"/>
                  <a:gd name="T18" fmla="*/ 228 w 535"/>
                  <a:gd name="T19" fmla="*/ 337 h 479"/>
                  <a:gd name="T20" fmla="*/ 108 w 535"/>
                  <a:gd name="T21" fmla="*/ 331 h 479"/>
                  <a:gd name="T22" fmla="*/ 98 w 535"/>
                  <a:gd name="T23" fmla="*/ 305 h 479"/>
                  <a:gd name="T24" fmla="*/ 56 w 535"/>
                  <a:gd name="T25" fmla="*/ 295 h 479"/>
                  <a:gd name="T26" fmla="*/ 40 w 535"/>
                  <a:gd name="T27" fmla="*/ 275 h 479"/>
                  <a:gd name="T28" fmla="*/ 40 w 535"/>
                  <a:gd name="T29" fmla="*/ 155 h 479"/>
                  <a:gd name="T30" fmla="*/ 20 w 535"/>
                  <a:gd name="T31" fmla="*/ 111 h 479"/>
                  <a:gd name="T32" fmla="*/ 0 w 535"/>
                  <a:gd name="T33" fmla="*/ 95 h 479"/>
                  <a:gd name="T34" fmla="*/ 8 w 535"/>
                  <a:gd name="T35" fmla="*/ 47 h 479"/>
                  <a:gd name="T36" fmla="*/ 36 w 535"/>
                  <a:gd name="T37" fmla="*/ 29 h 479"/>
                  <a:gd name="T38" fmla="*/ 58 w 535"/>
                  <a:gd name="T39" fmla="*/ 7 h 479"/>
                  <a:gd name="T40" fmla="*/ 96 w 535"/>
                  <a:gd name="T41" fmla="*/ 3 h 479"/>
                  <a:gd name="T42" fmla="*/ 106 w 535"/>
                  <a:gd name="T43" fmla="*/ 13 h 479"/>
                  <a:gd name="T44" fmla="*/ 82 w 535"/>
                  <a:gd name="T45" fmla="*/ 81 h 479"/>
                  <a:gd name="T46" fmla="*/ 114 w 535"/>
                  <a:gd name="T47" fmla="*/ 87 h 479"/>
                  <a:gd name="T48" fmla="*/ 120 w 535"/>
                  <a:gd name="T49" fmla="*/ 89 h 479"/>
                  <a:gd name="T50" fmla="*/ 122 w 535"/>
                  <a:gd name="T51" fmla="*/ 99 h 479"/>
                  <a:gd name="T52" fmla="*/ 160 w 535"/>
                  <a:gd name="T53" fmla="*/ 97 h 479"/>
                  <a:gd name="T54" fmla="*/ 166 w 535"/>
                  <a:gd name="T55" fmla="*/ 103 h 479"/>
                  <a:gd name="T56" fmla="*/ 172 w 535"/>
                  <a:gd name="T57" fmla="*/ 107 h 479"/>
                  <a:gd name="T58" fmla="*/ 188 w 535"/>
                  <a:gd name="T59" fmla="*/ 115 h 479"/>
                  <a:gd name="T60" fmla="*/ 172 w 535"/>
                  <a:gd name="T61" fmla="*/ 101 h 479"/>
                  <a:gd name="T62" fmla="*/ 168 w 535"/>
                  <a:gd name="T63" fmla="*/ 49 h 479"/>
                  <a:gd name="T64" fmla="*/ 200 w 535"/>
                  <a:gd name="T65" fmla="*/ 53 h 479"/>
                  <a:gd name="T66" fmla="*/ 228 w 535"/>
                  <a:gd name="T67" fmla="*/ 109 h 479"/>
                  <a:gd name="T68" fmla="*/ 236 w 535"/>
                  <a:gd name="T69" fmla="*/ 127 h 479"/>
                  <a:gd name="T70" fmla="*/ 246 w 535"/>
                  <a:gd name="T71" fmla="*/ 153 h 479"/>
                  <a:gd name="T72" fmla="*/ 250 w 535"/>
                  <a:gd name="T73" fmla="*/ 165 h 479"/>
                  <a:gd name="T74" fmla="*/ 262 w 535"/>
                  <a:gd name="T75" fmla="*/ 193 h 479"/>
                  <a:gd name="T76" fmla="*/ 268 w 535"/>
                  <a:gd name="T77" fmla="*/ 249 h 479"/>
                  <a:gd name="T78" fmla="*/ 304 w 535"/>
                  <a:gd name="T79" fmla="*/ 265 h 479"/>
                  <a:gd name="T80" fmla="*/ 318 w 535"/>
                  <a:gd name="T81" fmla="*/ 279 h 479"/>
                  <a:gd name="T82" fmla="*/ 324 w 535"/>
                  <a:gd name="T83" fmla="*/ 283 h 479"/>
                  <a:gd name="T84" fmla="*/ 358 w 535"/>
                  <a:gd name="T85" fmla="*/ 309 h 479"/>
                  <a:gd name="T86" fmla="*/ 368 w 535"/>
                  <a:gd name="T87" fmla="*/ 317 h 479"/>
                  <a:gd name="T88" fmla="*/ 388 w 535"/>
                  <a:gd name="T89" fmla="*/ 339 h 479"/>
                  <a:gd name="T90" fmla="*/ 400 w 535"/>
                  <a:gd name="T91" fmla="*/ 343 h 479"/>
                  <a:gd name="T92" fmla="*/ 424 w 535"/>
                  <a:gd name="T93" fmla="*/ 361 h 479"/>
                  <a:gd name="T94" fmla="*/ 478 w 535"/>
                  <a:gd name="T95" fmla="*/ 391 h 479"/>
                  <a:gd name="T96" fmla="*/ 500 w 535"/>
                  <a:gd name="T97" fmla="*/ 383 h 479"/>
                  <a:gd name="T98" fmla="*/ 514 w 535"/>
                  <a:gd name="T99" fmla="*/ 367 h 479"/>
                  <a:gd name="T100" fmla="*/ 518 w 535"/>
                  <a:gd name="T101" fmla="*/ 399 h 479"/>
                  <a:gd name="T102" fmla="*/ 532 w 535"/>
                  <a:gd name="T103" fmla="*/ 401 h 479"/>
                  <a:gd name="T104" fmla="*/ 528 w 535"/>
                  <a:gd name="T105" fmla="*/ 443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35" h="479">
                    <a:moveTo>
                      <a:pt x="528" y="443"/>
                    </a:moveTo>
                    <a:cubicBezTo>
                      <a:pt x="523" y="450"/>
                      <a:pt x="520" y="454"/>
                      <a:pt x="512" y="457"/>
                    </a:cubicBezTo>
                    <a:cubicBezTo>
                      <a:pt x="509" y="466"/>
                      <a:pt x="506" y="467"/>
                      <a:pt x="498" y="471"/>
                    </a:cubicBezTo>
                    <a:cubicBezTo>
                      <a:pt x="494" y="473"/>
                      <a:pt x="486" y="479"/>
                      <a:pt x="486" y="479"/>
                    </a:cubicBezTo>
                    <a:cubicBezTo>
                      <a:pt x="482" y="479"/>
                      <a:pt x="478" y="475"/>
                      <a:pt x="474" y="473"/>
                    </a:cubicBezTo>
                    <a:cubicBezTo>
                      <a:pt x="471" y="470"/>
                      <a:pt x="466" y="469"/>
                      <a:pt x="462" y="467"/>
                    </a:cubicBezTo>
                    <a:cubicBezTo>
                      <a:pt x="452" y="453"/>
                      <a:pt x="438" y="453"/>
                      <a:pt x="426" y="443"/>
                    </a:cubicBezTo>
                    <a:cubicBezTo>
                      <a:pt x="393" y="421"/>
                      <a:pt x="299" y="347"/>
                      <a:pt x="268" y="327"/>
                    </a:cubicBezTo>
                    <a:cubicBezTo>
                      <a:pt x="237" y="307"/>
                      <a:pt x="249" y="321"/>
                      <a:pt x="242" y="323"/>
                    </a:cubicBezTo>
                    <a:cubicBezTo>
                      <a:pt x="226" y="339"/>
                      <a:pt x="242" y="332"/>
                      <a:pt x="228" y="337"/>
                    </a:cubicBezTo>
                    <a:cubicBezTo>
                      <a:pt x="211" y="337"/>
                      <a:pt x="142" y="342"/>
                      <a:pt x="108" y="331"/>
                    </a:cubicBezTo>
                    <a:cubicBezTo>
                      <a:pt x="85" y="327"/>
                      <a:pt x="109" y="312"/>
                      <a:pt x="98" y="305"/>
                    </a:cubicBezTo>
                    <a:cubicBezTo>
                      <a:pt x="89" y="299"/>
                      <a:pt x="66" y="300"/>
                      <a:pt x="56" y="295"/>
                    </a:cubicBezTo>
                    <a:cubicBezTo>
                      <a:pt x="50" y="293"/>
                      <a:pt x="40" y="275"/>
                      <a:pt x="40" y="275"/>
                    </a:cubicBezTo>
                    <a:cubicBezTo>
                      <a:pt x="41" y="238"/>
                      <a:pt x="40" y="192"/>
                      <a:pt x="40" y="155"/>
                    </a:cubicBezTo>
                    <a:cubicBezTo>
                      <a:pt x="40" y="127"/>
                      <a:pt x="40" y="124"/>
                      <a:pt x="20" y="111"/>
                    </a:cubicBezTo>
                    <a:cubicBezTo>
                      <a:pt x="17" y="101"/>
                      <a:pt x="9" y="98"/>
                      <a:pt x="0" y="95"/>
                    </a:cubicBezTo>
                    <a:cubicBezTo>
                      <a:pt x="1" y="84"/>
                      <a:pt x="2" y="58"/>
                      <a:pt x="8" y="47"/>
                    </a:cubicBezTo>
                    <a:cubicBezTo>
                      <a:pt x="14" y="36"/>
                      <a:pt x="28" y="36"/>
                      <a:pt x="36" y="29"/>
                    </a:cubicBezTo>
                    <a:cubicBezTo>
                      <a:pt x="43" y="18"/>
                      <a:pt x="44" y="12"/>
                      <a:pt x="58" y="7"/>
                    </a:cubicBezTo>
                    <a:cubicBezTo>
                      <a:pt x="66" y="4"/>
                      <a:pt x="87" y="2"/>
                      <a:pt x="96" y="3"/>
                    </a:cubicBezTo>
                    <a:cubicBezTo>
                      <a:pt x="104" y="4"/>
                      <a:pt x="108" y="0"/>
                      <a:pt x="106" y="13"/>
                    </a:cubicBezTo>
                    <a:cubicBezTo>
                      <a:pt x="104" y="64"/>
                      <a:pt x="121" y="68"/>
                      <a:pt x="82" y="81"/>
                    </a:cubicBezTo>
                    <a:cubicBezTo>
                      <a:pt x="94" y="84"/>
                      <a:pt x="101" y="86"/>
                      <a:pt x="114" y="87"/>
                    </a:cubicBezTo>
                    <a:cubicBezTo>
                      <a:pt x="116" y="88"/>
                      <a:pt x="119" y="87"/>
                      <a:pt x="120" y="89"/>
                    </a:cubicBezTo>
                    <a:cubicBezTo>
                      <a:pt x="122" y="92"/>
                      <a:pt x="119" y="98"/>
                      <a:pt x="122" y="99"/>
                    </a:cubicBezTo>
                    <a:cubicBezTo>
                      <a:pt x="134" y="101"/>
                      <a:pt x="147" y="98"/>
                      <a:pt x="160" y="97"/>
                    </a:cubicBezTo>
                    <a:cubicBezTo>
                      <a:pt x="168" y="74"/>
                      <a:pt x="161" y="89"/>
                      <a:pt x="166" y="103"/>
                    </a:cubicBezTo>
                    <a:cubicBezTo>
                      <a:pt x="167" y="105"/>
                      <a:pt x="170" y="106"/>
                      <a:pt x="172" y="107"/>
                    </a:cubicBezTo>
                    <a:cubicBezTo>
                      <a:pt x="177" y="114"/>
                      <a:pt x="179" y="118"/>
                      <a:pt x="188" y="115"/>
                    </a:cubicBezTo>
                    <a:cubicBezTo>
                      <a:pt x="184" y="109"/>
                      <a:pt x="172" y="101"/>
                      <a:pt x="172" y="101"/>
                    </a:cubicBezTo>
                    <a:cubicBezTo>
                      <a:pt x="160" y="83"/>
                      <a:pt x="167" y="77"/>
                      <a:pt x="168" y="49"/>
                    </a:cubicBezTo>
                    <a:cubicBezTo>
                      <a:pt x="176" y="51"/>
                      <a:pt x="193" y="48"/>
                      <a:pt x="200" y="53"/>
                    </a:cubicBezTo>
                    <a:cubicBezTo>
                      <a:pt x="210" y="63"/>
                      <a:pt x="222" y="92"/>
                      <a:pt x="228" y="109"/>
                    </a:cubicBezTo>
                    <a:cubicBezTo>
                      <a:pt x="234" y="121"/>
                      <a:pt x="233" y="120"/>
                      <a:pt x="236" y="127"/>
                    </a:cubicBezTo>
                    <a:cubicBezTo>
                      <a:pt x="239" y="134"/>
                      <a:pt x="244" y="147"/>
                      <a:pt x="246" y="153"/>
                    </a:cubicBezTo>
                    <a:cubicBezTo>
                      <a:pt x="248" y="156"/>
                      <a:pt x="250" y="165"/>
                      <a:pt x="250" y="165"/>
                    </a:cubicBezTo>
                    <a:cubicBezTo>
                      <a:pt x="252" y="174"/>
                      <a:pt x="259" y="179"/>
                      <a:pt x="262" y="193"/>
                    </a:cubicBezTo>
                    <a:cubicBezTo>
                      <a:pt x="265" y="207"/>
                      <a:pt x="261" y="237"/>
                      <a:pt x="268" y="249"/>
                    </a:cubicBezTo>
                    <a:cubicBezTo>
                      <a:pt x="268" y="250"/>
                      <a:pt x="294" y="262"/>
                      <a:pt x="304" y="265"/>
                    </a:cubicBezTo>
                    <a:cubicBezTo>
                      <a:pt x="308" y="276"/>
                      <a:pt x="304" y="270"/>
                      <a:pt x="318" y="279"/>
                    </a:cubicBezTo>
                    <a:cubicBezTo>
                      <a:pt x="320" y="280"/>
                      <a:pt x="324" y="283"/>
                      <a:pt x="324" y="283"/>
                    </a:cubicBezTo>
                    <a:cubicBezTo>
                      <a:pt x="332" y="295"/>
                      <a:pt x="346" y="301"/>
                      <a:pt x="358" y="309"/>
                    </a:cubicBezTo>
                    <a:cubicBezTo>
                      <a:pt x="365" y="315"/>
                      <a:pt x="363" y="312"/>
                      <a:pt x="368" y="317"/>
                    </a:cubicBezTo>
                    <a:cubicBezTo>
                      <a:pt x="376" y="325"/>
                      <a:pt x="378" y="333"/>
                      <a:pt x="388" y="339"/>
                    </a:cubicBezTo>
                    <a:cubicBezTo>
                      <a:pt x="392" y="341"/>
                      <a:pt x="396" y="341"/>
                      <a:pt x="400" y="343"/>
                    </a:cubicBezTo>
                    <a:cubicBezTo>
                      <a:pt x="406" y="347"/>
                      <a:pt x="415" y="354"/>
                      <a:pt x="424" y="361"/>
                    </a:cubicBezTo>
                    <a:cubicBezTo>
                      <a:pt x="437" y="369"/>
                      <a:pt x="465" y="387"/>
                      <a:pt x="478" y="391"/>
                    </a:cubicBezTo>
                    <a:cubicBezTo>
                      <a:pt x="487" y="389"/>
                      <a:pt x="492" y="388"/>
                      <a:pt x="500" y="383"/>
                    </a:cubicBezTo>
                    <a:cubicBezTo>
                      <a:pt x="509" y="369"/>
                      <a:pt x="504" y="374"/>
                      <a:pt x="514" y="367"/>
                    </a:cubicBezTo>
                    <a:cubicBezTo>
                      <a:pt x="517" y="377"/>
                      <a:pt x="513" y="390"/>
                      <a:pt x="518" y="399"/>
                    </a:cubicBezTo>
                    <a:cubicBezTo>
                      <a:pt x="520" y="403"/>
                      <a:pt x="531" y="396"/>
                      <a:pt x="532" y="401"/>
                    </a:cubicBezTo>
                    <a:cubicBezTo>
                      <a:pt x="535" y="415"/>
                      <a:pt x="529" y="429"/>
                      <a:pt x="528" y="443"/>
                    </a:cubicBezTo>
                    <a:close/>
                  </a:path>
                </a:pathLst>
              </a:custGeom>
              <a:solidFill>
                <a:srgbClr val="FAB46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77" name="Freeform 169"/>
              <p:cNvSpPr>
                <a:spLocks/>
              </p:cNvSpPr>
              <p:nvPr/>
            </p:nvSpPr>
            <p:spPr bwMode="auto">
              <a:xfrm flipH="1">
                <a:off x="1550" y="2439"/>
                <a:ext cx="291" cy="346"/>
              </a:xfrm>
              <a:custGeom>
                <a:avLst/>
                <a:gdLst>
                  <a:gd name="T0" fmla="*/ 456 w 482"/>
                  <a:gd name="T1" fmla="*/ 386 h 427"/>
                  <a:gd name="T2" fmla="*/ 458 w 482"/>
                  <a:gd name="T3" fmla="*/ 402 h 427"/>
                  <a:gd name="T4" fmla="*/ 472 w 482"/>
                  <a:gd name="T5" fmla="*/ 412 h 427"/>
                  <a:gd name="T6" fmla="*/ 440 w 482"/>
                  <a:gd name="T7" fmla="*/ 402 h 427"/>
                  <a:gd name="T8" fmla="*/ 404 w 482"/>
                  <a:gd name="T9" fmla="*/ 370 h 427"/>
                  <a:gd name="T10" fmla="*/ 376 w 482"/>
                  <a:gd name="T11" fmla="*/ 346 h 427"/>
                  <a:gd name="T12" fmla="*/ 336 w 482"/>
                  <a:gd name="T13" fmla="*/ 318 h 427"/>
                  <a:gd name="T14" fmla="*/ 300 w 482"/>
                  <a:gd name="T15" fmla="*/ 296 h 427"/>
                  <a:gd name="T16" fmla="*/ 260 w 482"/>
                  <a:gd name="T17" fmla="*/ 272 h 427"/>
                  <a:gd name="T18" fmla="*/ 244 w 482"/>
                  <a:gd name="T19" fmla="*/ 252 h 427"/>
                  <a:gd name="T20" fmla="*/ 138 w 482"/>
                  <a:gd name="T21" fmla="*/ 232 h 427"/>
                  <a:gd name="T22" fmla="*/ 152 w 482"/>
                  <a:gd name="T23" fmla="*/ 224 h 427"/>
                  <a:gd name="T24" fmla="*/ 230 w 482"/>
                  <a:gd name="T25" fmla="*/ 228 h 427"/>
                  <a:gd name="T26" fmla="*/ 232 w 482"/>
                  <a:gd name="T27" fmla="*/ 212 h 427"/>
                  <a:gd name="T28" fmla="*/ 198 w 482"/>
                  <a:gd name="T29" fmla="*/ 186 h 427"/>
                  <a:gd name="T30" fmla="*/ 136 w 482"/>
                  <a:gd name="T31" fmla="*/ 114 h 427"/>
                  <a:gd name="T32" fmla="*/ 66 w 482"/>
                  <a:gd name="T33" fmla="*/ 96 h 427"/>
                  <a:gd name="T34" fmla="*/ 58 w 482"/>
                  <a:gd name="T35" fmla="*/ 146 h 427"/>
                  <a:gd name="T36" fmla="*/ 78 w 482"/>
                  <a:gd name="T37" fmla="*/ 248 h 427"/>
                  <a:gd name="T38" fmla="*/ 110 w 482"/>
                  <a:gd name="T39" fmla="*/ 262 h 427"/>
                  <a:gd name="T40" fmla="*/ 152 w 482"/>
                  <a:gd name="T41" fmla="*/ 284 h 427"/>
                  <a:gd name="T42" fmla="*/ 228 w 482"/>
                  <a:gd name="T43" fmla="*/ 288 h 427"/>
                  <a:gd name="T44" fmla="*/ 130 w 482"/>
                  <a:gd name="T45" fmla="*/ 294 h 427"/>
                  <a:gd name="T46" fmla="*/ 84 w 482"/>
                  <a:gd name="T47" fmla="*/ 266 h 427"/>
                  <a:gd name="T48" fmla="*/ 46 w 482"/>
                  <a:gd name="T49" fmla="*/ 224 h 427"/>
                  <a:gd name="T50" fmla="*/ 36 w 482"/>
                  <a:gd name="T51" fmla="*/ 92 h 427"/>
                  <a:gd name="T52" fmla="*/ 26 w 482"/>
                  <a:gd name="T53" fmla="*/ 66 h 427"/>
                  <a:gd name="T54" fmla="*/ 22 w 482"/>
                  <a:gd name="T55" fmla="*/ 26 h 427"/>
                  <a:gd name="T56" fmla="*/ 66 w 482"/>
                  <a:gd name="T57" fmla="*/ 2 h 427"/>
                  <a:gd name="T58" fmla="*/ 66 w 482"/>
                  <a:gd name="T59" fmla="*/ 26 h 427"/>
                  <a:gd name="T60" fmla="*/ 54 w 482"/>
                  <a:gd name="T61" fmla="*/ 62 h 427"/>
                  <a:gd name="T62" fmla="*/ 96 w 482"/>
                  <a:gd name="T63" fmla="*/ 82 h 427"/>
                  <a:gd name="T64" fmla="*/ 194 w 482"/>
                  <a:gd name="T65" fmla="*/ 100 h 427"/>
                  <a:gd name="T66" fmla="*/ 184 w 482"/>
                  <a:gd name="T67" fmla="*/ 64 h 427"/>
                  <a:gd name="T68" fmla="*/ 210 w 482"/>
                  <a:gd name="T69" fmla="*/ 86 h 427"/>
                  <a:gd name="T70" fmla="*/ 248 w 482"/>
                  <a:gd name="T71" fmla="*/ 218 h 427"/>
                  <a:gd name="T72" fmla="*/ 300 w 482"/>
                  <a:gd name="T73" fmla="*/ 256 h 427"/>
                  <a:gd name="T74" fmla="*/ 334 w 482"/>
                  <a:gd name="T75" fmla="*/ 294 h 427"/>
                  <a:gd name="T76" fmla="*/ 416 w 482"/>
                  <a:gd name="T77" fmla="*/ 350 h 427"/>
                  <a:gd name="T78" fmla="*/ 480 w 482"/>
                  <a:gd name="T79" fmla="*/ 384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2" h="427">
                    <a:moveTo>
                      <a:pt x="480" y="384"/>
                    </a:moveTo>
                    <a:cubicBezTo>
                      <a:pt x="472" y="385"/>
                      <a:pt x="464" y="385"/>
                      <a:pt x="456" y="386"/>
                    </a:cubicBezTo>
                    <a:cubicBezTo>
                      <a:pt x="453" y="386"/>
                      <a:pt x="449" y="385"/>
                      <a:pt x="448" y="388"/>
                    </a:cubicBezTo>
                    <a:cubicBezTo>
                      <a:pt x="447" y="393"/>
                      <a:pt x="475" y="408"/>
                      <a:pt x="458" y="402"/>
                    </a:cubicBezTo>
                    <a:cubicBezTo>
                      <a:pt x="459" y="404"/>
                      <a:pt x="458" y="407"/>
                      <a:pt x="460" y="408"/>
                    </a:cubicBezTo>
                    <a:cubicBezTo>
                      <a:pt x="463" y="410"/>
                      <a:pt x="472" y="412"/>
                      <a:pt x="472" y="412"/>
                    </a:cubicBezTo>
                    <a:cubicBezTo>
                      <a:pt x="482" y="427"/>
                      <a:pt x="462" y="417"/>
                      <a:pt x="454" y="414"/>
                    </a:cubicBezTo>
                    <a:cubicBezTo>
                      <a:pt x="451" y="406"/>
                      <a:pt x="448" y="405"/>
                      <a:pt x="440" y="402"/>
                    </a:cubicBezTo>
                    <a:cubicBezTo>
                      <a:pt x="436" y="396"/>
                      <a:pt x="424" y="388"/>
                      <a:pt x="424" y="388"/>
                    </a:cubicBezTo>
                    <a:cubicBezTo>
                      <a:pt x="419" y="381"/>
                      <a:pt x="411" y="375"/>
                      <a:pt x="404" y="370"/>
                    </a:cubicBezTo>
                    <a:cubicBezTo>
                      <a:pt x="400" y="364"/>
                      <a:pt x="394" y="359"/>
                      <a:pt x="388" y="354"/>
                    </a:cubicBezTo>
                    <a:cubicBezTo>
                      <a:pt x="384" y="351"/>
                      <a:pt x="376" y="346"/>
                      <a:pt x="376" y="346"/>
                    </a:cubicBezTo>
                    <a:cubicBezTo>
                      <a:pt x="392" y="335"/>
                      <a:pt x="369" y="334"/>
                      <a:pt x="360" y="332"/>
                    </a:cubicBezTo>
                    <a:cubicBezTo>
                      <a:pt x="353" y="322"/>
                      <a:pt x="347" y="321"/>
                      <a:pt x="336" y="318"/>
                    </a:cubicBezTo>
                    <a:cubicBezTo>
                      <a:pt x="332" y="317"/>
                      <a:pt x="324" y="314"/>
                      <a:pt x="324" y="314"/>
                    </a:cubicBezTo>
                    <a:cubicBezTo>
                      <a:pt x="321" y="296"/>
                      <a:pt x="315" y="301"/>
                      <a:pt x="300" y="296"/>
                    </a:cubicBezTo>
                    <a:cubicBezTo>
                      <a:pt x="296" y="283"/>
                      <a:pt x="296" y="282"/>
                      <a:pt x="284" y="278"/>
                    </a:cubicBezTo>
                    <a:cubicBezTo>
                      <a:pt x="277" y="267"/>
                      <a:pt x="273" y="270"/>
                      <a:pt x="260" y="272"/>
                    </a:cubicBezTo>
                    <a:cubicBezTo>
                      <a:pt x="244" y="269"/>
                      <a:pt x="246" y="266"/>
                      <a:pt x="258" y="262"/>
                    </a:cubicBezTo>
                    <a:cubicBezTo>
                      <a:pt x="250" y="259"/>
                      <a:pt x="240" y="263"/>
                      <a:pt x="244" y="252"/>
                    </a:cubicBezTo>
                    <a:cubicBezTo>
                      <a:pt x="230" y="242"/>
                      <a:pt x="243" y="250"/>
                      <a:pt x="210" y="246"/>
                    </a:cubicBezTo>
                    <a:cubicBezTo>
                      <a:pt x="186" y="243"/>
                      <a:pt x="163" y="234"/>
                      <a:pt x="138" y="232"/>
                    </a:cubicBezTo>
                    <a:cubicBezTo>
                      <a:pt x="128" y="229"/>
                      <a:pt x="108" y="226"/>
                      <a:pt x="108" y="226"/>
                    </a:cubicBezTo>
                    <a:cubicBezTo>
                      <a:pt x="128" y="223"/>
                      <a:pt x="128" y="222"/>
                      <a:pt x="152" y="224"/>
                    </a:cubicBezTo>
                    <a:cubicBezTo>
                      <a:pt x="179" y="233"/>
                      <a:pt x="160" y="228"/>
                      <a:pt x="212" y="230"/>
                    </a:cubicBezTo>
                    <a:cubicBezTo>
                      <a:pt x="218" y="229"/>
                      <a:pt x="226" y="232"/>
                      <a:pt x="230" y="228"/>
                    </a:cubicBezTo>
                    <a:cubicBezTo>
                      <a:pt x="233" y="225"/>
                      <a:pt x="218" y="224"/>
                      <a:pt x="218" y="224"/>
                    </a:cubicBezTo>
                    <a:cubicBezTo>
                      <a:pt x="222" y="220"/>
                      <a:pt x="231" y="218"/>
                      <a:pt x="232" y="212"/>
                    </a:cubicBezTo>
                    <a:cubicBezTo>
                      <a:pt x="232" y="211"/>
                      <a:pt x="213" y="203"/>
                      <a:pt x="208" y="200"/>
                    </a:cubicBezTo>
                    <a:cubicBezTo>
                      <a:pt x="211" y="189"/>
                      <a:pt x="208" y="189"/>
                      <a:pt x="198" y="186"/>
                    </a:cubicBezTo>
                    <a:cubicBezTo>
                      <a:pt x="187" y="170"/>
                      <a:pt x="203" y="147"/>
                      <a:pt x="186" y="136"/>
                    </a:cubicBezTo>
                    <a:cubicBezTo>
                      <a:pt x="183" y="105"/>
                      <a:pt x="173" y="116"/>
                      <a:pt x="136" y="114"/>
                    </a:cubicBezTo>
                    <a:cubicBezTo>
                      <a:pt x="122" y="105"/>
                      <a:pt x="102" y="104"/>
                      <a:pt x="86" y="102"/>
                    </a:cubicBezTo>
                    <a:cubicBezTo>
                      <a:pt x="82" y="91"/>
                      <a:pt x="77" y="94"/>
                      <a:pt x="66" y="96"/>
                    </a:cubicBezTo>
                    <a:cubicBezTo>
                      <a:pt x="64" y="104"/>
                      <a:pt x="60" y="109"/>
                      <a:pt x="58" y="116"/>
                    </a:cubicBezTo>
                    <a:cubicBezTo>
                      <a:pt x="63" y="131"/>
                      <a:pt x="61" y="130"/>
                      <a:pt x="58" y="146"/>
                    </a:cubicBezTo>
                    <a:cubicBezTo>
                      <a:pt x="59" y="179"/>
                      <a:pt x="54" y="213"/>
                      <a:pt x="60" y="246"/>
                    </a:cubicBezTo>
                    <a:cubicBezTo>
                      <a:pt x="61" y="252"/>
                      <a:pt x="73" y="245"/>
                      <a:pt x="78" y="248"/>
                    </a:cubicBezTo>
                    <a:cubicBezTo>
                      <a:pt x="81" y="250"/>
                      <a:pt x="76" y="258"/>
                      <a:pt x="80" y="260"/>
                    </a:cubicBezTo>
                    <a:cubicBezTo>
                      <a:pt x="89" y="264"/>
                      <a:pt x="100" y="261"/>
                      <a:pt x="110" y="262"/>
                    </a:cubicBezTo>
                    <a:cubicBezTo>
                      <a:pt x="126" y="278"/>
                      <a:pt x="103" y="258"/>
                      <a:pt x="128" y="270"/>
                    </a:cubicBezTo>
                    <a:cubicBezTo>
                      <a:pt x="142" y="277"/>
                      <a:pt x="128" y="281"/>
                      <a:pt x="152" y="284"/>
                    </a:cubicBezTo>
                    <a:cubicBezTo>
                      <a:pt x="171" y="290"/>
                      <a:pt x="160" y="288"/>
                      <a:pt x="186" y="290"/>
                    </a:cubicBezTo>
                    <a:cubicBezTo>
                      <a:pt x="208" y="283"/>
                      <a:pt x="194" y="286"/>
                      <a:pt x="228" y="288"/>
                    </a:cubicBezTo>
                    <a:cubicBezTo>
                      <a:pt x="221" y="290"/>
                      <a:pt x="217" y="294"/>
                      <a:pt x="210" y="296"/>
                    </a:cubicBezTo>
                    <a:cubicBezTo>
                      <a:pt x="183" y="295"/>
                      <a:pt x="157" y="297"/>
                      <a:pt x="130" y="294"/>
                    </a:cubicBezTo>
                    <a:cubicBezTo>
                      <a:pt x="125" y="293"/>
                      <a:pt x="118" y="286"/>
                      <a:pt x="118" y="286"/>
                    </a:cubicBezTo>
                    <a:cubicBezTo>
                      <a:pt x="109" y="273"/>
                      <a:pt x="98" y="271"/>
                      <a:pt x="84" y="266"/>
                    </a:cubicBezTo>
                    <a:cubicBezTo>
                      <a:pt x="75" y="263"/>
                      <a:pt x="56" y="262"/>
                      <a:pt x="56" y="262"/>
                    </a:cubicBezTo>
                    <a:cubicBezTo>
                      <a:pt x="53" y="225"/>
                      <a:pt x="51" y="246"/>
                      <a:pt x="46" y="224"/>
                    </a:cubicBezTo>
                    <a:cubicBezTo>
                      <a:pt x="45" y="181"/>
                      <a:pt x="47" y="137"/>
                      <a:pt x="44" y="94"/>
                    </a:cubicBezTo>
                    <a:cubicBezTo>
                      <a:pt x="44" y="91"/>
                      <a:pt x="38" y="94"/>
                      <a:pt x="36" y="92"/>
                    </a:cubicBezTo>
                    <a:cubicBezTo>
                      <a:pt x="34" y="91"/>
                      <a:pt x="33" y="88"/>
                      <a:pt x="32" y="86"/>
                    </a:cubicBezTo>
                    <a:cubicBezTo>
                      <a:pt x="31" y="80"/>
                      <a:pt x="32" y="71"/>
                      <a:pt x="26" y="66"/>
                    </a:cubicBezTo>
                    <a:cubicBezTo>
                      <a:pt x="21" y="62"/>
                      <a:pt x="8" y="56"/>
                      <a:pt x="8" y="56"/>
                    </a:cubicBezTo>
                    <a:cubicBezTo>
                      <a:pt x="0" y="44"/>
                      <a:pt x="16" y="36"/>
                      <a:pt x="22" y="26"/>
                    </a:cubicBezTo>
                    <a:cubicBezTo>
                      <a:pt x="26" y="11"/>
                      <a:pt x="30" y="12"/>
                      <a:pt x="46" y="10"/>
                    </a:cubicBezTo>
                    <a:cubicBezTo>
                      <a:pt x="53" y="8"/>
                      <a:pt x="58" y="4"/>
                      <a:pt x="66" y="2"/>
                    </a:cubicBezTo>
                    <a:cubicBezTo>
                      <a:pt x="71" y="3"/>
                      <a:pt x="79" y="0"/>
                      <a:pt x="82" y="4"/>
                    </a:cubicBezTo>
                    <a:cubicBezTo>
                      <a:pt x="88" y="11"/>
                      <a:pt x="68" y="24"/>
                      <a:pt x="66" y="26"/>
                    </a:cubicBezTo>
                    <a:cubicBezTo>
                      <a:pt x="63" y="34"/>
                      <a:pt x="61" y="42"/>
                      <a:pt x="58" y="50"/>
                    </a:cubicBezTo>
                    <a:cubicBezTo>
                      <a:pt x="57" y="54"/>
                      <a:pt x="54" y="62"/>
                      <a:pt x="54" y="62"/>
                    </a:cubicBezTo>
                    <a:cubicBezTo>
                      <a:pt x="55" y="65"/>
                      <a:pt x="53" y="70"/>
                      <a:pt x="56" y="72"/>
                    </a:cubicBezTo>
                    <a:cubicBezTo>
                      <a:pt x="62" y="77"/>
                      <a:pt x="88" y="80"/>
                      <a:pt x="96" y="82"/>
                    </a:cubicBezTo>
                    <a:cubicBezTo>
                      <a:pt x="119" y="98"/>
                      <a:pt x="104" y="99"/>
                      <a:pt x="140" y="102"/>
                    </a:cubicBezTo>
                    <a:cubicBezTo>
                      <a:pt x="158" y="101"/>
                      <a:pt x="177" y="105"/>
                      <a:pt x="194" y="100"/>
                    </a:cubicBezTo>
                    <a:cubicBezTo>
                      <a:pt x="198" y="99"/>
                      <a:pt x="191" y="92"/>
                      <a:pt x="190" y="88"/>
                    </a:cubicBezTo>
                    <a:cubicBezTo>
                      <a:pt x="188" y="83"/>
                      <a:pt x="171" y="47"/>
                      <a:pt x="184" y="64"/>
                    </a:cubicBezTo>
                    <a:cubicBezTo>
                      <a:pt x="187" y="68"/>
                      <a:pt x="189" y="72"/>
                      <a:pt x="192" y="76"/>
                    </a:cubicBezTo>
                    <a:cubicBezTo>
                      <a:pt x="197" y="83"/>
                      <a:pt x="202" y="81"/>
                      <a:pt x="210" y="86"/>
                    </a:cubicBezTo>
                    <a:cubicBezTo>
                      <a:pt x="218" y="103"/>
                      <a:pt x="232" y="156"/>
                      <a:pt x="238" y="178"/>
                    </a:cubicBezTo>
                    <a:cubicBezTo>
                      <a:pt x="244" y="200"/>
                      <a:pt x="245" y="209"/>
                      <a:pt x="248" y="218"/>
                    </a:cubicBezTo>
                    <a:cubicBezTo>
                      <a:pt x="256" y="238"/>
                      <a:pt x="249" y="224"/>
                      <a:pt x="258" y="230"/>
                    </a:cubicBezTo>
                    <a:cubicBezTo>
                      <a:pt x="267" y="236"/>
                      <a:pt x="291" y="248"/>
                      <a:pt x="300" y="256"/>
                    </a:cubicBezTo>
                    <a:cubicBezTo>
                      <a:pt x="302" y="268"/>
                      <a:pt x="300" y="274"/>
                      <a:pt x="312" y="278"/>
                    </a:cubicBezTo>
                    <a:cubicBezTo>
                      <a:pt x="317" y="286"/>
                      <a:pt x="325" y="288"/>
                      <a:pt x="334" y="294"/>
                    </a:cubicBezTo>
                    <a:cubicBezTo>
                      <a:pt x="338" y="297"/>
                      <a:pt x="346" y="302"/>
                      <a:pt x="346" y="302"/>
                    </a:cubicBezTo>
                    <a:cubicBezTo>
                      <a:pt x="355" y="315"/>
                      <a:pt x="400" y="345"/>
                      <a:pt x="416" y="350"/>
                    </a:cubicBezTo>
                    <a:cubicBezTo>
                      <a:pt x="423" y="357"/>
                      <a:pt x="430" y="363"/>
                      <a:pt x="440" y="366"/>
                    </a:cubicBezTo>
                    <a:cubicBezTo>
                      <a:pt x="447" y="376"/>
                      <a:pt x="468" y="380"/>
                      <a:pt x="480" y="384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78" name="Freeform 170"/>
              <p:cNvSpPr>
                <a:spLocks/>
              </p:cNvSpPr>
              <p:nvPr/>
            </p:nvSpPr>
            <p:spPr bwMode="auto">
              <a:xfrm flipH="1">
                <a:off x="1698" y="2627"/>
                <a:ext cx="112" cy="50"/>
              </a:xfrm>
              <a:custGeom>
                <a:avLst/>
                <a:gdLst>
                  <a:gd name="T0" fmla="*/ 178 w 185"/>
                  <a:gd name="T1" fmla="*/ 45 h 62"/>
                  <a:gd name="T2" fmla="*/ 158 w 185"/>
                  <a:gd name="T3" fmla="*/ 55 h 62"/>
                  <a:gd name="T4" fmla="*/ 110 w 185"/>
                  <a:gd name="T5" fmla="*/ 47 h 62"/>
                  <a:gd name="T6" fmla="*/ 88 w 185"/>
                  <a:gd name="T7" fmla="*/ 47 h 62"/>
                  <a:gd name="T8" fmla="*/ 106 w 185"/>
                  <a:gd name="T9" fmla="*/ 41 h 62"/>
                  <a:gd name="T10" fmla="*/ 86 w 185"/>
                  <a:gd name="T11" fmla="*/ 37 h 62"/>
                  <a:gd name="T12" fmla="*/ 80 w 185"/>
                  <a:gd name="T13" fmla="*/ 33 h 62"/>
                  <a:gd name="T14" fmla="*/ 62 w 185"/>
                  <a:gd name="T15" fmla="*/ 27 h 62"/>
                  <a:gd name="T16" fmla="*/ 54 w 185"/>
                  <a:gd name="T17" fmla="*/ 27 h 62"/>
                  <a:gd name="T18" fmla="*/ 20 w 185"/>
                  <a:gd name="T19" fmla="*/ 17 h 62"/>
                  <a:gd name="T20" fmla="*/ 4 w 185"/>
                  <a:gd name="T21" fmla="*/ 19 h 62"/>
                  <a:gd name="T22" fmla="*/ 12 w 185"/>
                  <a:gd name="T23" fmla="*/ 11 h 62"/>
                  <a:gd name="T24" fmla="*/ 22 w 185"/>
                  <a:gd name="T25" fmla="*/ 1 h 62"/>
                  <a:gd name="T26" fmla="*/ 46 w 185"/>
                  <a:gd name="T27" fmla="*/ 13 h 62"/>
                  <a:gd name="T28" fmla="*/ 80 w 185"/>
                  <a:gd name="T29" fmla="*/ 19 h 62"/>
                  <a:gd name="T30" fmla="*/ 170 w 185"/>
                  <a:gd name="T31" fmla="*/ 35 h 62"/>
                  <a:gd name="T32" fmla="*/ 184 w 185"/>
                  <a:gd name="T33" fmla="*/ 43 h 62"/>
                  <a:gd name="T34" fmla="*/ 178 w 185"/>
                  <a:gd name="T35" fmla="*/ 4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5" h="62">
                    <a:moveTo>
                      <a:pt x="178" y="45"/>
                    </a:moveTo>
                    <a:cubicBezTo>
                      <a:pt x="164" y="55"/>
                      <a:pt x="171" y="52"/>
                      <a:pt x="158" y="55"/>
                    </a:cubicBezTo>
                    <a:cubicBezTo>
                      <a:pt x="135" y="52"/>
                      <a:pt x="128" y="45"/>
                      <a:pt x="110" y="47"/>
                    </a:cubicBezTo>
                    <a:cubicBezTo>
                      <a:pt x="104" y="49"/>
                      <a:pt x="93" y="54"/>
                      <a:pt x="88" y="47"/>
                    </a:cubicBezTo>
                    <a:cubicBezTo>
                      <a:pt x="84" y="42"/>
                      <a:pt x="106" y="41"/>
                      <a:pt x="106" y="41"/>
                    </a:cubicBezTo>
                    <a:cubicBezTo>
                      <a:pt x="99" y="40"/>
                      <a:pt x="92" y="41"/>
                      <a:pt x="86" y="37"/>
                    </a:cubicBezTo>
                    <a:cubicBezTo>
                      <a:pt x="84" y="36"/>
                      <a:pt x="82" y="34"/>
                      <a:pt x="80" y="33"/>
                    </a:cubicBezTo>
                    <a:cubicBezTo>
                      <a:pt x="74" y="30"/>
                      <a:pt x="62" y="27"/>
                      <a:pt x="62" y="27"/>
                    </a:cubicBezTo>
                    <a:cubicBezTo>
                      <a:pt x="56" y="29"/>
                      <a:pt x="46" y="40"/>
                      <a:pt x="54" y="27"/>
                    </a:cubicBezTo>
                    <a:cubicBezTo>
                      <a:pt x="43" y="19"/>
                      <a:pt x="33" y="19"/>
                      <a:pt x="20" y="17"/>
                    </a:cubicBezTo>
                    <a:cubicBezTo>
                      <a:pt x="5" y="2"/>
                      <a:pt x="12" y="19"/>
                      <a:pt x="4" y="19"/>
                    </a:cubicBezTo>
                    <a:cubicBezTo>
                      <a:pt x="0" y="19"/>
                      <a:pt x="8" y="12"/>
                      <a:pt x="12" y="11"/>
                    </a:cubicBezTo>
                    <a:cubicBezTo>
                      <a:pt x="14" y="7"/>
                      <a:pt x="17" y="2"/>
                      <a:pt x="22" y="1"/>
                    </a:cubicBezTo>
                    <a:cubicBezTo>
                      <a:pt x="28" y="0"/>
                      <a:pt x="40" y="10"/>
                      <a:pt x="46" y="13"/>
                    </a:cubicBezTo>
                    <a:cubicBezTo>
                      <a:pt x="59" y="19"/>
                      <a:pt x="64" y="18"/>
                      <a:pt x="80" y="19"/>
                    </a:cubicBezTo>
                    <a:cubicBezTo>
                      <a:pt x="107" y="32"/>
                      <a:pt x="141" y="33"/>
                      <a:pt x="170" y="35"/>
                    </a:cubicBezTo>
                    <a:cubicBezTo>
                      <a:pt x="175" y="51"/>
                      <a:pt x="166" y="28"/>
                      <a:pt x="184" y="43"/>
                    </a:cubicBezTo>
                    <a:cubicBezTo>
                      <a:pt x="185" y="44"/>
                      <a:pt x="172" y="62"/>
                      <a:pt x="178" y="45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79" name="Freeform 171"/>
              <p:cNvSpPr>
                <a:spLocks/>
              </p:cNvSpPr>
              <p:nvPr/>
            </p:nvSpPr>
            <p:spPr bwMode="auto">
              <a:xfrm flipH="1">
                <a:off x="1873" y="1683"/>
                <a:ext cx="13" cy="156"/>
              </a:xfrm>
              <a:custGeom>
                <a:avLst/>
                <a:gdLst>
                  <a:gd name="T0" fmla="*/ 0 w 23"/>
                  <a:gd name="T1" fmla="*/ 1 h 193"/>
                  <a:gd name="T2" fmla="*/ 6 w 23"/>
                  <a:gd name="T3" fmla="*/ 19 h 193"/>
                  <a:gd name="T4" fmla="*/ 3 w 23"/>
                  <a:gd name="T5" fmla="*/ 112 h 193"/>
                  <a:gd name="T6" fmla="*/ 6 w 23"/>
                  <a:gd name="T7" fmla="*/ 181 h 193"/>
                  <a:gd name="T8" fmla="*/ 21 w 23"/>
                  <a:gd name="T9" fmla="*/ 184 h 193"/>
                  <a:gd name="T10" fmla="*/ 21 w 23"/>
                  <a:gd name="T11" fmla="*/ 193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3" h="193">
                    <a:moveTo>
                      <a:pt x="0" y="1"/>
                    </a:moveTo>
                    <a:cubicBezTo>
                      <a:pt x="15" y="6"/>
                      <a:pt x="7" y="0"/>
                      <a:pt x="6" y="19"/>
                    </a:cubicBezTo>
                    <a:cubicBezTo>
                      <a:pt x="4" y="50"/>
                      <a:pt x="4" y="81"/>
                      <a:pt x="3" y="112"/>
                    </a:cubicBezTo>
                    <a:cubicBezTo>
                      <a:pt x="4" y="135"/>
                      <a:pt x="0" y="159"/>
                      <a:pt x="6" y="181"/>
                    </a:cubicBezTo>
                    <a:cubicBezTo>
                      <a:pt x="7" y="186"/>
                      <a:pt x="17" y="181"/>
                      <a:pt x="21" y="184"/>
                    </a:cubicBezTo>
                    <a:cubicBezTo>
                      <a:pt x="23" y="186"/>
                      <a:pt x="21" y="190"/>
                      <a:pt x="21" y="193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80" name="Freeform 172"/>
              <p:cNvSpPr>
                <a:spLocks/>
              </p:cNvSpPr>
              <p:nvPr/>
            </p:nvSpPr>
            <p:spPr bwMode="auto">
              <a:xfrm flipH="1">
                <a:off x="1187" y="3416"/>
                <a:ext cx="264" cy="74"/>
              </a:xfrm>
              <a:custGeom>
                <a:avLst/>
                <a:gdLst>
                  <a:gd name="T0" fmla="*/ 461 w 461"/>
                  <a:gd name="T1" fmla="*/ 7 h 113"/>
                  <a:gd name="T2" fmla="*/ 204 w 461"/>
                  <a:gd name="T3" fmla="*/ 6 h 113"/>
                  <a:gd name="T4" fmla="*/ 221 w 461"/>
                  <a:gd name="T5" fmla="*/ 99 h 113"/>
                  <a:gd name="T6" fmla="*/ 159 w 461"/>
                  <a:gd name="T7" fmla="*/ 93 h 113"/>
                  <a:gd name="T8" fmla="*/ 0 w 461"/>
                  <a:gd name="T9" fmla="*/ 76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61" h="113">
                    <a:moveTo>
                      <a:pt x="461" y="7"/>
                    </a:moveTo>
                    <a:cubicBezTo>
                      <a:pt x="355" y="5"/>
                      <a:pt x="312" y="0"/>
                      <a:pt x="204" y="6"/>
                    </a:cubicBezTo>
                    <a:cubicBezTo>
                      <a:pt x="156" y="16"/>
                      <a:pt x="228" y="85"/>
                      <a:pt x="221" y="99"/>
                    </a:cubicBezTo>
                    <a:cubicBezTo>
                      <a:pt x="214" y="113"/>
                      <a:pt x="196" y="97"/>
                      <a:pt x="159" y="93"/>
                    </a:cubicBezTo>
                    <a:cubicBezTo>
                      <a:pt x="118" y="97"/>
                      <a:pt x="33" y="80"/>
                      <a:pt x="0" y="76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81" name="Freeform 173"/>
              <p:cNvSpPr>
                <a:spLocks/>
              </p:cNvSpPr>
              <p:nvPr/>
            </p:nvSpPr>
            <p:spPr bwMode="auto">
              <a:xfrm flipH="1">
                <a:off x="1212" y="2867"/>
                <a:ext cx="181" cy="95"/>
              </a:xfrm>
              <a:custGeom>
                <a:avLst/>
                <a:gdLst>
                  <a:gd name="T0" fmla="*/ 292 w 297"/>
                  <a:gd name="T1" fmla="*/ 64 h 117"/>
                  <a:gd name="T2" fmla="*/ 192 w 297"/>
                  <a:gd name="T3" fmla="*/ 66 h 117"/>
                  <a:gd name="T4" fmla="*/ 172 w 297"/>
                  <a:gd name="T5" fmla="*/ 64 h 117"/>
                  <a:gd name="T6" fmla="*/ 168 w 297"/>
                  <a:gd name="T7" fmla="*/ 52 h 117"/>
                  <a:gd name="T8" fmla="*/ 158 w 297"/>
                  <a:gd name="T9" fmla="*/ 62 h 117"/>
                  <a:gd name="T10" fmla="*/ 146 w 297"/>
                  <a:gd name="T11" fmla="*/ 66 h 117"/>
                  <a:gd name="T12" fmla="*/ 80 w 297"/>
                  <a:gd name="T13" fmla="*/ 84 h 117"/>
                  <a:gd name="T14" fmla="*/ 84 w 297"/>
                  <a:gd name="T15" fmla="*/ 98 h 117"/>
                  <a:gd name="T16" fmla="*/ 24 w 297"/>
                  <a:gd name="T17" fmla="*/ 100 h 117"/>
                  <a:gd name="T18" fmla="*/ 0 w 297"/>
                  <a:gd name="T19" fmla="*/ 110 h 117"/>
                  <a:gd name="T20" fmla="*/ 22 w 297"/>
                  <a:gd name="T21" fmla="*/ 106 h 117"/>
                  <a:gd name="T22" fmla="*/ 24 w 297"/>
                  <a:gd name="T23" fmla="*/ 90 h 117"/>
                  <a:gd name="T24" fmla="*/ 80 w 297"/>
                  <a:gd name="T25" fmla="*/ 84 h 117"/>
                  <a:gd name="T26" fmla="*/ 88 w 297"/>
                  <a:gd name="T27" fmla="*/ 60 h 117"/>
                  <a:gd name="T28" fmla="*/ 96 w 297"/>
                  <a:gd name="T29" fmla="*/ 62 h 117"/>
                  <a:gd name="T30" fmla="*/ 92 w 297"/>
                  <a:gd name="T31" fmla="*/ 68 h 117"/>
                  <a:gd name="T32" fmla="*/ 148 w 297"/>
                  <a:gd name="T33" fmla="*/ 66 h 117"/>
                  <a:gd name="T34" fmla="*/ 146 w 297"/>
                  <a:gd name="T35" fmla="*/ 40 h 117"/>
                  <a:gd name="T36" fmla="*/ 90 w 297"/>
                  <a:gd name="T37" fmla="*/ 46 h 117"/>
                  <a:gd name="T38" fmla="*/ 128 w 297"/>
                  <a:gd name="T39" fmla="*/ 44 h 117"/>
                  <a:gd name="T40" fmla="*/ 142 w 297"/>
                  <a:gd name="T41" fmla="*/ 26 h 117"/>
                  <a:gd name="T42" fmla="*/ 150 w 297"/>
                  <a:gd name="T43" fmla="*/ 16 h 117"/>
                  <a:gd name="T44" fmla="*/ 162 w 297"/>
                  <a:gd name="T45" fmla="*/ 0 h 117"/>
                  <a:gd name="T46" fmla="*/ 176 w 297"/>
                  <a:gd name="T47" fmla="*/ 14 h 117"/>
                  <a:gd name="T48" fmla="*/ 162 w 297"/>
                  <a:gd name="T49" fmla="*/ 38 h 117"/>
                  <a:gd name="T50" fmla="*/ 290 w 297"/>
                  <a:gd name="T51" fmla="*/ 40 h 117"/>
                  <a:gd name="T52" fmla="*/ 292 w 297"/>
                  <a:gd name="T53" fmla="*/ 6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7" h="117">
                    <a:moveTo>
                      <a:pt x="292" y="64"/>
                    </a:moveTo>
                    <a:cubicBezTo>
                      <a:pt x="259" y="65"/>
                      <a:pt x="225" y="66"/>
                      <a:pt x="192" y="66"/>
                    </a:cubicBezTo>
                    <a:cubicBezTo>
                      <a:pt x="185" y="66"/>
                      <a:pt x="178" y="67"/>
                      <a:pt x="172" y="64"/>
                    </a:cubicBezTo>
                    <a:cubicBezTo>
                      <a:pt x="168" y="62"/>
                      <a:pt x="168" y="52"/>
                      <a:pt x="168" y="52"/>
                    </a:cubicBezTo>
                    <a:cubicBezTo>
                      <a:pt x="164" y="57"/>
                      <a:pt x="164" y="59"/>
                      <a:pt x="158" y="62"/>
                    </a:cubicBezTo>
                    <a:cubicBezTo>
                      <a:pt x="154" y="64"/>
                      <a:pt x="146" y="66"/>
                      <a:pt x="146" y="66"/>
                    </a:cubicBezTo>
                    <a:cubicBezTo>
                      <a:pt x="157" y="100"/>
                      <a:pt x="117" y="83"/>
                      <a:pt x="80" y="84"/>
                    </a:cubicBezTo>
                    <a:cubicBezTo>
                      <a:pt x="84" y="87"/>
                      <a:pt x="89" y="97"/>
                      <a:pt x="84" y="98"/>
                    </a:cubicBezTo>
                    <a:cubicBezTo>
                      <a:pt x="64" y="102"/>
                      <a:pt x="44" y="99"/>
                      <a:pt x="24" y="100"/>
                    </a:cubicBezTo>
                    <a:cubicBezTo>
                      <a:pt x="18" y="117"/>
                      <a:pt x="19" y="113"/>
                      <a:pt x="0" y="110"/>
                    </a:cubicBezTo>
                    <a:cubicBezTo>
                      <a:pt x="7" y="108"/>
                      <a:pt x="17" y="111"/>
                      <a:pt x="22" y="106"/>
                    </a:cubicBezTo>
                    <a:cubicBezTo>
                      <a:pt x="26" y="102"/>
                      <a:pt x="19" y="93"/>
                      <a:pt x="24" y="90"/>
                    </a:cubicBezTo>
                    <a:cubicBezTo>
                      <a:pt x="34" y="85"/>
                      <a:pt x="66" y="88"/>
                      <a:pt x="80" y="84"/>
                    </a:cubicBezTo>
                    <a:cubicBezTo>
                      <a:pt x="85" y="76"/>
                      <a:pt x="85" y="69"/>
                      <a:pt x="88" y="60"/>
                    </a:cubicBezTo>
                    <a:cubicBezTo>
                      <a:pt x="91" y="61"/>
                      <a:pt x="95" y="60"/>
                      <a:pt x="96" y="62"/>
                    </a:cubicBezTo>
                    <a:cubicBezTo>
                      <a:pt x="97" y="64"/>
                      <a:pt x="90" y="68"/>
                      <a:pt x="92" y="68"/>
                    </a:cubicBezTo>
                    <a:cubicBezTo>
                      <a:pt x="111" y="69"/>
                      <a:pt x="129" y="67"/>
                      <a:pt x="148" y="66"/>
                    </a:cubicBezTo>
                    <a:cubicBezTo>
                      <a:pt x="152" y="54"/>
                      <a:pt x="163" y="52"/>
                      <a:pt x="146" y="40"/>
                    </a:cubicBezTo>
                    <a:cubicBezTo>
                      <a:pt x="134" y="58"/>
                      <a:pt x="111" y="47"/>
                      <a:pt x="90" y="46"/>
                    </a:cubicBezTo>
                    <a:cubicBezTo>
                      <a:pt x="100" y="43"/>
                      <a:pt x="118" y="45"/>
                      <a:pt x="128" y="44"/>
                    </a:cubicBezTo>
                    <a:cubicBezTo>
                      <a:pt x="132" y="14"/>
                      <a:pt x="124" y="36"/>
                      <a:pt x="142" y="26"/>
                    </a:cubicBezTo>
                    <a:cubicBezTo>
                      <a:pt x="146" y="24"/>
                      <a:pt x="146" y="18"/>
                      <a:pt x="150" y="16"/>
                    </a:cubicBezTo>
                    <a:cubicBezTo>
                      <a:pt x="152" y="7"/>
                      <a:pt x="153" y="3"/>
                      <a:pt x="162" y="0"/>
                    </a:cubicBezTo>
                    <a:cubicBezTo>
                      <a:pt x="176" y="9"/>
                      <a:pt x="172" y="3"/>
                      <a:pt x="176" y="14"/>
                    </a:cubicBezTo>
                    <a:cubicBezTo>
                      <a:pt x="170" y="22"/>
                      <a:pt x="167" y="30"/>
                      <a:pt x="162" y="38"/>
                    </a:cubicBezTo>
                    <a:cubicBezTo>
                      <a:pt x="177" y="82"/>
                      <a:pt x="249" y="54"/>
                      <a:pt x="290" y="40"/>
                    </a:cubicBezTo>
                    <a:cubicBezTo>
                      <a:pt x="297" y="51"/>
                      <a:pt x="294" y="44"/>
                      <a:pt x="292" y="6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82" name="Freeform 174"/>
              <p:cNvSpPr>
                <a:spLocks/>
              </p:cNvSpPr>
              <p:nvPr/>
            </p:nvSpPr>
            <p:spPr bwMode="auto">
              <a:xfrm flipH="1">
                <a:off x="1354" y="1999"/>
                <a:ext cx="150" cy="164"/>
              </a:xfrm>
              <a:custGeom>
                <a:avLst/>
                <a:gdLst>
                  <a:gd name="T0" fmla="*/ 211 w 250"/>
                  <a:gd name="T1" fmla="*/ 108 h 202"/>
                  <a:gd name="T2" fmla="*/ 199 w 250"/>
                  <a:gd name="T3" fmla="*/ 111 h 202"/>
                  <a:gd name="T4" fmla="*/ 184 w 250"/>
                  <a:gd name="T5" fmla="*/ 187 h 202"/>
                  <a:gd name="T6" fmla="*/ 163 w 250"/>
                  <a:gd name="T7" fmla="*/ 202 h 202"/>
                  <a:gd name="T8" fmla="*/ 70 w 250"/>
                  <a:gd name="T9" fmla="*/ 198 h 202"/>
                  <a:gd name="T10" fmla="*/ 43 w 250"/>
                  <a:gd name="T11" fmla="*/ 192 h 202"/>
                  <a:gd name="T12" fmla="*/ 31 w 250"/>
                  <a:gd name="T13" fmla="*/ 184 h 202"/>
                  <a:gd name="T14" fmla="*/ 30 w 250"/>
                  <a:gd name="T15" fmla="*/ 178 h 202"/>
                  <a:gd name="T16" fmla="*/ 28 w 250"/>
                  <a:gd name="T17" fmla="*/ 123 h 202"/>
                  <a:gd name="T18" fmla="*/ 16 w 250"/>
                  <a:gd name="T19" fmla="*/ 111 h 202"/>
                  <a:gd name="T20" fmla="*/ 0 w 250"/>
                  <a:gd name="T21" fmla="*/ 96 h 202"/>
                  <a:gd name="T22" fmla="*/ 12 w 250"/>
                  <a:gd name="T23" fmla="*/ 60 h 202"/>
                  <a:gd name="T24" fmla="*/ 21 w 250"/>
                  <a:gd name="T25" fmla="*/ 48 h 202"/>
                  <a:gd name="T26" fmla="*/ 36 w 250"/>
                  <a:gd name="T27" fmla="*/ 30 h 202"/>
                  <a:gd name="T28" fmla="*/ 45 w 250"/>
                  <a:gd name="T29" fmla="*/ 27 h 202"/>
                  <a:gd name="T30" fmla="*/ 69 w 250"/>
                  <a:gd name="T31" fmla="*/ 6 h 202"/>
                  <a:gd name="T32" fmla="*/ 87 w 250"/>
                  <a:gd name="T33" fmla="*/ 0 h 202"/>
                  <a:gd name="T34" fmla="*/ 114 w 250"/>
                  <a:gd name="T35" fmla="*/ 10 h 202"/>
                  <a:gd name="T36" fmla="*/ 124 w 250"/>
                  <a:gd name="T37" fmla="*/ 21 h 202"/>
                  <a:gd name="T38" fmla="*/ 204 w 250"/>
                  <a:gd name="T39" fmla="*/ 22 h 202"/>
                  <a:gd name="T40" fmla="*/ 216 w 250"/>
                  <a:gd name="T41" fmla="*/ 31 h 202"/>
                  <a:gd name="T42" fmla="*/ 211 w 250"/>
                  <a:gd name="T43" fmla="*/ 108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0" h="202">
                    <a:moveTo>
                      <a:pt x="211" y="108"/>
                    </a:moveTo>
                    <a:cubicBezTo>
                      <a:pt x="205" y="103"/>
                      <a:pt x="202" y="104"/>
                      <a:pt x="199" y="111"/>
                    </a:cubicBezTo>
                    <a:cubicBezTo>
                      <a:pt x="198" y="137"/>
                      <a:pt x="206" y="169"/>
                      <a:pt x="184" y="187"/>
                    </a:cubicBezTo>
                    <a:cubicBezTo>
                      <a:pt x="180" y="194"/>
                      <a:pt x="171" y="200"/>
                      <a:pt x="163" y="202"/>
                    </a:cubicBezTo>
                    <a:cubicBezTo>
                      <a:pt x="132" y="201"/>
                      <a:pt x="101" y="199"/>
                      <a:pt x="70" y="198"/>
                    </a:cubicBezTo>
                    <a:cubicBezTo>
                      <a:pt x="58" y="196"/>
                      <a:pt x="53" y="194"/>
                      <a:pt x="43" y="192"/>
                    </a:cubicBezTo>
                    <a:cubicBezTo>
                      <a:pt x="37" y="189"/>
                      <a:pt x="35" y="190"/>
                      <a:pt x="31" y="184"/>
                    </a:cubicBezTo>
                    <a:cubicBezTo>
                      <a:pt x="31" y="182"/>
                      <a:pt x="30" y="180"/>
                      <a:pt x="30" y="178"/>
                    </a:cubicBezTo>
                    <a:cubicBezTo>
                      <a:pt x="29" y="160"/>
                      <a:pt x="30" y="141"/>
                      <a:pt x="28" y="123"/>
                    </a:cubicBezTo>
                    <a:cubicBezTo>
                      <a:pt x="28" y="117"/>
                      <a:pt x="16" y="111"/>
                      <a:pt x="16" y="111"/>
                    </a:cubicBezTo>
                    <a:cubicBezTo>
                      <a:pt x="12" y="104"/>
                      <a:pt x="6" y="102"/>
                      <a:pt x="0" y="96"/>
                    </a:cubicBezTo>
                    <a:cubicBezTo>
                      <a:pt x="1" y="86"/>
                      <a:pt x="0" y="62"/>
                      <a:pt x="12" y="60"/>
                    </a:cubicBezTo>
                    <a:cubicBezTo>
                      <a:pt x="17" y="56"/>
                      <a:pt x="18" y="53"/>
                      <a:pt x="21" y="48"/>
                    </a:cubicBezTo>
                    <a:cubicBezTo>
                      <a:pt x="22" y="36"/>
                      <a:pt x="24" y="32"/>
                      <a:pt x="36" y="30"/>
                    </a:cubicBezTo>
                    <a:cubicBezTo>
                      <a:pt x="39" y="29"/>
                      <a:pt x="42" y="29"/>
                      <a:pt x="45" y="27"/>
                    </a:cubicBezTo>
                    <a:cubicBezTo>
                      <a:pt x="55" y="19"/>
                      <a:pt x="55" y="9"/>
                      <a:pt x="69" y="6"/>
                    </a:cubicBezTo>
                    <a:cubicBezTo>
                      <a:pt x="75" y="2"/>
                      <a:pt x="80" y="1"/>
                      <a:pt x="87" y="0"/>
                    </a:cubicBezTo>
                    <a:cubicBezTo>
                      <a:pt x="101" y="1"/>
                      <a:pt x="103" y="4"/>
                      <a:pt x="114" y="10"/>
                    </a:cubicBezTo>
                    <a:cubicBezTo>
                      <a:pt x="117" y="15"/>
                      <a:pt x="119" y="18"/>
                      <a:pt x="124" y="21"/>
                    </a:cubicBezTo>
                    <a:cubicBezTo>
                      <a:pt x="150" y="17"/>
                      <a:pt x="178" y="17"/>
                      <a:pt x="204" y="22"/>
                    </a:cubicBezTo>
                    <a:cubicBezTo>
                      <a:pt x="209" y="25"/>
                      <a:pt x="213" y="26"/>
                      <a:pt x="216" y="31"/>
                    </a:cubicBezTo>
                    <a:cubicBezTo>
                      <a:pt x="220" y="53"/>
                      <a:pt x="250" y="121"/>
                      <a:pt x="211" y="108"/>
                    </a:cubicBezTo>
                    <a:close/>
                  </a:path>
                </a:pathLst>
              </a:custGeom>
              <a:solidFill>
                <a:srgbClr val="FAB46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grpSp>
            <p:nvGrpSpPr>
              <p:cNvPr id="94383" name="Group 175"/>
              <p:cNvGrpSpPr>
                <a:grpSpLocks/>
              </p:cNvGrpSpPr>
              <p:nvPr/>
            </p:nvGrpSpPr>
            <p:grpSpPr bwMode="auto">
              <a:xfrm flipH="1">
                <a:off x="1377" y="1999"/>
                <a:ext cx="99" cy="137"/>
                <a:chOff x="6339" y="1819"/>
                <a:chExt cx="162" cy="168"/>
              </a:xfrm>
            </p:grpSpPr>
            <p:sp>
              <p:nvSpPr>
                <p:cNvPr id="94384" name="Freeform 176"/>
                <p:cNvSpPr>
                  <a:spLocks/>
                </p:cNvSpPr>
                <p:nvPr/>
              </p:nvSpPr>
              <p:spPr bwMode="auto">
                <a:xfrm>
                  <a:off x="6339" y="1819"/>
                  <a:ext cx="162" cy="168"/>
                </a:xfrm>
                <a:custGeom>
                  <a:avLst/>
                  <a:gdLst>
                    <a:gd name="T0" fmla="*/ 151 w 162"/>
                    <a:gd name="T1" fmla="*/ 43 h 168"/>
                    <a:gd name="T2" fmla="*/ 145 w 162"/>
                    <a:gd name="T3" fmla="*/ 85 h 168"/>
                    <a:gd name="T4" fmla="*/ 127 w 162"/>
                    <a:gd name="T5" fmla="*/ 111 h 168"/>
                    <a:gd name="T6" fmla="*/ 115 w 162"/>
                    <a:gd name="T7" fmla="*/ 115 h 168"/>
                    <a:gd name="T8" fmla="*/ 91 w 162"/>
                    <a:gd name="T9" fmla="*/ 135 h 168"/>
                    <a:gd name="T10" fmla="*/ 79 w 162"/>
                    <a:gd name="T11" fmla="*/ 143 h 168"/>
                    <a:gd name="T12" fmla="*/ 67 w 162"/>
                    <a:gd name="T13" fmla="*/ 159 h 168"/>
                    <a:gd name="T14" fmla="*/ 57 w 162"/>
                    <a:gd name="T15" fmla="*/ 167 h 168"/>
                    <a:gd name="T16" fmla="*/ 45 w 162"/>
                    <a:gd name="T17" fmla="*/ 163 h 168"/>
                    <a:gd name="T18" fmla="*/ 33 w 162"/>
                    <a:gd name="T19" fmla="*/ 145 h 168"/>
                    <a:gd name="T20" fmla="*/ 5 w 162"/>
                    <a:gd name="T21" fmla="*/ 91 h 168"/>
                    <a:gd name="T22" fmla="*/ 39 w 162"/>
                    <a:gd name="T23" fmla="*/ 13 h 168"/>
                    <a:gd name="T24" fmla="*/ 73 w 162"/>
                    <a:gd name="T25" fmla="*/ 7 h 168"/>
                    <a:gd name="T26" fmla="*/ 87 w 162"/>
                    <a:gd name="T27" fmla="*/ 31 h 168"/>
                    <a:gd name="T28" fmla="*/ 127 w 162"/>
                    <a:gd name="T29" fmla="*/ 23 h 168"/>
                    <a:gd name="T30" fmla="*/ 151 w 162"/>
                    <a:gd name="T31" fmla="*/ 43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162" h="168">
                      <a:moveTo>
                        <a:pt x="151" y="43"/>
                      </a:moveTo>
                      <a:cubicBezTo>
                        <a:pt x="156" y="57"/>
                        <a:pt x="162" y="79"/>
                        <a:pt x="145" y="85"/>
                      </a:cubicBezTo>
                      <a:cubicBezTo>
                        <a:pt x="132" y="98"/>
                        <a:pt x="134" y="90"/>
                        <a:pt x="127" y="111"/>
                      </a:cubicBezTo>
                      <a:cubicBezTo>
                        <a:pt x="126" y="115"/>
                        <a:pt x="115" y="115"/>
                        <a:pt x="115" y="115"/>
                      </a:cubicBezTo>
                      <a:cubicBezTo>
                        <a:pt x="112" y="125"/>
                        <a:pt x="100" y="130"/>
                        <a:pt x="91" y="135"/>
                      </a:cubicBezTo>
                      <a:cubicBezTo>
                        <a:pt x="87" y="137"/>
                        <a:pt x="79" y="143"/>
                        <a:pt x="79" y="143"/>
                      </a:cubicBezTo>
                      <a:cubicBezTo>
                        <a:pt x="76" y="151"/>
                        <a:pt x="74" y="154"/>
                        <a:pt x="67" y="159"/>
                      </a:cubicBezTo>
                      <a:cubicBezTo>
                        <a:pt x="64" y="163"/>
                        <a:pt x="63" y="168"/>
                        <a:pt x="57" y="167"/>
                      </a:cubicBezTo>
                      <a:cubicBezTo>
                        <a:pt x="53" y="167"/>
                        <a:pt x="45" y="163"/>
                        <a:pt x="45" y="163"/>
                      </a:cubicBezTo>
                      <a:cubicBezTo>
                        <a:pt x="40" y="155"/>
                        <a:pt x="42" y="148"/>
                        <a:pt x="33" y="145"/>
                      </a:cubicBezTo>
                      <a:cubicBezTo>
                        <a:pt x="5" y="103"/>
                        <a:pt x="58" y="96"/>
                        <a:pt x="5" y="91"/>
                      </a:cubicBezTo>
                      <a:cubicBezTo>
                        <a:pt x="6" y="57"/>
                        <a:pt x="0" y="19"/>
                        <a:pt x="39" y="13"/>
                      </a:cubicBezTo>
                      <a:cubicBezTo>
                        <a:pt x="48" y="0"/>
                        <a:pt x="56" y="6"/>
                        <a:pt x="73" y="7"/>
                      </a:cubicBezTo>
                      <a:cubicBezTo>
                        <a:pt x="83" y="7"/>
                        <a:pt x="74" y="25"/>
                        <a:pt x="87" y="31"/>
                      </a:cubicBezTo>
                      <a:cubicBezTo>
                        <a:pt x="96" y="34"/>
                        <a:pt x="116" y="21"/>
                        <a:pt x="127" y="23"/>
                      </a:cubicBezTo>
                      <a:cubicBezTo>
                        <a:pt x="138" y="25"/>
                        <a:pt x="146" y="39"/>
                        <a:pt x="151" y="43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385" name="Freeform 177"/>
                <p:cNvSpPr>
                  <a:spLocks/>
                </p:cNvSpPr>
                <p:nvPr/>
              </p:nvSpPr>
              <p:spPr bwMode="auto">
                <a:xfrm>
                  <a:off x="6348" y="1830"/>
                  <a:ext cx="143" cy="93"/>
                </a:xfrm>
                <a:custGeom>
                  <a:avLst/>
                  <a:gdLst>
                    <a:gd name="T0" fmla="*/ 138 w 143"/>
                    <a:gd name="T1" fmla="*/ 46 h 93"/>
                    <a:gd name="T2" fmla="*/ 86 w 143"/>
                    <a:gd name="T3" fmla="*/ 55 h 93"/>
                    <a:gd name="T4" fmla="*/ 86 w 143"/>
                    <a:gd name="T5" fmla="*/ 71 h 93"/>
                    <a:gd name="T6" fmla="*/ 56 w 143"/>
                    <a:gd name="T7" fmla="*/ 72 h 93"/>
                    <a:gd name="T8" fmla="*/ 51 w 143"/>
                    <a:gd name="T9" fmla="*/ 91 h 93"/>
                    <a:gd name="T10" fmla="*/ 34 w 143"/>
                    <a:gd name="T11" fmla="*/ 82 h 93"/>
                    <a:gd name="T12" fmla="*/ 9 w 143"/>
                    <a:gd name="T13" fmla="*/ 71 h 93"/>
                    <a:gd name="T14" fmla="*/ 8 w 143"/>
                    <a:gd name="T15" fmla="*/ 64 h 93"/>
                    <a:gd name="T16" fmla="*/ 17 w 143"/>
                    <a:gd name="T17" fmla="*/ 22 h 93"/>
                    <a:gd name="T18" fmla="*/ 36 w 143"/>
                    <a:gd name="T19" fmla="*/ 12 h 93"/>
                    <a:gd name="T20" fmla="*/ 60 w 143"/>
                    <a:gd name="T21" fmla="*/ 1 h 93"/>
                    <a:gd name="T22" fmla="*/ 60 w 143"/>
                    <a:gd name="T23" fmla="*/ 18 h 93"/>
                    <a:gd name="T24" fmla="*/ 74 w 143"/>
                    <a:gd name="T25" fmla="*/ 32 h 93"/>
                    <a:gd name="T26" fmla="*/ 119 w 143"/>
                    <a:gd name="T27" fmla="*/ 23 h 93"/>
                    <a:gd name="T28" fmla="*/ 138 w 143"/>
                    <a:gd name="T29" fmla="*/ 46 h 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3" h="93">
                      <a:moveTo>
                        <a:pt x="138" y="46"/>
                      </a:moveTo>
                      <a:cubicBezTo>
                        <a:pt x="115" y="48"/>
                        <a:pt x="106" y="52"/>
                        <a:pt x="86" y="55"/>
                      </a:cubicBezTo>
                      <a:cubicBezTo>
                        <a:pt x="78" y="59"/>
                        <a:pt x="91" y="68"/>
                        <a:pt x="86" y="71"/>
                      </a:cubicBezTo>
                      <a:cubicBezTo>
                        <a:pt x="81" y="74"/>
                        <a:pt x="62" y="69"/>
                        <a:pt x="56" y="72"/>
                      </a:cubicBezTo>
                      <a:cubicBezTo>
                        <a:pt x="49" y="73"/>
                        <a:pt x="55" y="89"/>
                        <a:pt x="51" y="91"/>
                      </a:cubicBezTo>
                      <a:cubicBezTo>
                        <a:pt x="47" y="93"/>
                        <a:pt x="41" y="85"/>
                        <a:pt x="34" y="82"/>
                      </a:cubicBezTo>
                      <a:cubicBezTo>
                        <a:pt x="27" y="81"/>
                        <a:pt x="13" y="74"/>
                        <a:pt x="9" y="71"/>
                      </a:cubicBezTo>
                      <a:cubicBezTo>
                        <a:pt x="5" y="68"/>
                        <a:pt x="7" y="72"/>
                        <a:pt x="8" y="64"/>
                      </a:cubicBezTo>
                      <a:cubicBezTo>
                        <a:pt x="0" y="41"/>
                        <a:pt x="7" y="32"/>
                        <a:pt x="17" y="22"/>
                      </a:cubicBezTo>
                      <a:cubicBezTo>
                        <a:pt x="18" y="20"/>
                        <a:pt x="34" y="13"/>
                        <a:pt x="36" y="12"/>
                      </a:cubicBezTo>
                      <a:cubicBezTo>
                        <a:pt x="43" y="10"/>
                        <a:pt x="56" y="0"/>
                        <a:pt x="60" y="1"/>
                      </a:cubicBezTo>
                      <a:cubicBezTo>
                        <a:pt x="62" y="2"/>
                        <a:pt x="58" y="17"/>
                        <a:pt x="60" y="18"/>
                      </a:cubicBezTo>
                      <a:cubicBezTo>
                        <a:pt x="65" y="19"/>
                        <a:pt x="74" y="32"/>
                        <a:pt x="74" y="32"/>
                      </a:cubicBezTo>
                      <a:cubicBezTo>
                        <a:pt x="81" y="36"/>
                        <a:pt x="108" y="21"/>
                        <a:pt x="119" y="23"/>
                      </a:cubicBezTo>
                      <a:cubicBezTo>
                        <a:pt x="130" y="25"/>
                        <a:pt x="143" y="41"/>
                        <a:pt x="138" y="46"/>
                      </a:cubicBezTo>
                      <a:close/>
                    </a:path>
                  </a:pathLst>
                </a:custGeom>
                <a:solidFill>
                  <a:srgbClr val="000000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386" name="Freeform 178"/>
                <p:cNvSpPr>
                  <a:spLocks/>
                </p:cNvSpPr>
                <p:nvPr/>
              </p:nvSpPr>
              <p:spPr bwMode="auto">
                <a:xfrm>
                  <a:off x="6377" y="1876"/>
                  <a:ext cx="112" cy="78"/>
                </a:xfrm>
                <a:custGeom>
                  <a:avLst/>
                  <a:gdLst>
                    <a:gd name="T0" fmla="*/ 64 w 112"/>
                    <a:gd name="T1" fmla="*/ 40 h 78"/>
                    <a:gd name="T2" fmla="*/ 48 w 112"/>
                    <a:gd name="T3" fmla="*/ 45 h 78"/>
                    <a:gd name="T4" fmla="*/ 34 w 112"/>
                    <a:gd name="T5" fmla="*/ 52 h 78"/>
                    <a:gd name="T6" fmla="*/ 10 w 112"/>
                    <a:gd name="T7" fmla="*/ 76 h 78"/>
                    <a:gd name="T8" fmla="*/ 1 w 112"/>
                    <a:gd name="T9" fmla="*/ 72 h 78"/>
                    <a:gd name="T10" fmla="*/ 3 w 112"/>
                    <a:gd name="T11" fmla="*/ 45 h 78"/>
                    <a:gd name="T12" fmla="*/ 22 w 112"/>
                    <a:gd name="T13" fmla="*/ 39 h 78"/>
                    <a:gd name="T14" fmla="*/ 30 w 112"/>
                    <a:gd name="T15" fmla="*/ 27 h 78"/>
                    <a:gd name="T16" fmla="*/ 52 w 112"/>
                    <a:gd name="T17" fmla="*/ 24 h 78"/>
                    <a:gd name="T18" fmla="*/ 57 w 112"/>
                    <a:gd name="T19" fmla="*/ 10 h 78"/>
                    <a:gd name="T20" fmla="*/ 106 w 112"/>
                    <a:gd name="T21" fmla="*/ 1 h 78"/>
                    <a:gd name="T22" fmla="*/ 103 w 112"/>
                    <a:gd name="T23" fmla="*/ 18 h 78"/>
                    <a:gd name="T24" fmla="*/ 88 w 112"/>
                    <a:gd name="T25" fmla="*/ 28 h 78"/>
                    <a:gd name="T26" fmla="*/ 79 w 112"/>
                    <a:gd name="T27" fmla="*/ 37 h 78"/>
                    <a:gd name="T28" fmla="*/ 64 w 112"/>
                    <a:gd name="T29" fmla="*/ 40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12" h="78">
                      <a:moveTo>
                        <a:pt x="64" y="40"/>
                      </a:moveTo>
                      <a:cubicBezTo>
                        <a:pt x="58" y="42"/>
                        <a:pt x="53" y="42"/>
                        <a:pt x="48" y="45"/>
                      </a:cubicBezTo>
                      <a:cubicBezTo>
                        <a:pt x="44" y="51"/>
                        <a:pt x="41" y="51"/>
                        <a:pt x="34" y="52"/>
                      </a:cubicBezTo>
                      <a:cubicBezTo>
                        <a:pt x="22" y="58"/>
                        <a:pt x="24" y="73"/>
                        <a:pt x="10" y="76"/>
                      </a:cubicBezTo>
                      <a:cubicBezTo>
                        <a:pt x="5" y="78"/>
                        <a:pt x="2" y="77"/>
                        <a:pt x="1" y="72"/>
                      </a:cubicBezTo>
                      <a:cubicBezTo>
                        <a:pt x="0" y="67"/>
                        <a:pt x="0" y="50"/>
                        <a:pt x="3" y="45"/>
                      </a:cubicBezTo>
                      <a:cubicBezTo>
                        <a:pt x="15" y="27"/>
                        <a:pt x="32" y="52"/>
                        <a:pt x="22" y="39"/>
                      </a:cubicBezTo>
                      <a:cubicBezTo>
                        <a:pt x="25" y="33"/>
                        <a:pt x="23" y="28"/>
                        <a:pt x="30" y="27"/>
                      </a:cubicBezTo>
                      <a:cubicBezTo>
                        <a:pt x="40" y="22"/>
                        <a:pt x="75" y="29"/>
                        <a:pt x="52" y="24"/>
                      </a:cubicBezTo>
                      <a:cubicBezTo>
                        <a:pt x="55" y="21"/>
                        <a:pt x="48" y="14"/>
                        <a:pt x="57" y="10"/>
                      </a:cubicBezTo>
                      <a:cubicBezTo>
                        <a:pt x="66" y="6"/>
                        <a:pt x="98" y="0"/>
                        <a:pt x="106" y="1"/>
                      </a:cubicBezTo>
                      <a:cubicBezTo>
                        <a:pt x="112" y="2"/>
                        <a:pt x="106" y="14"/>
                        <a:pt x="103" y="18"/>
                      </a:cubicBezTo>
                      <a:cubicBezTo>
                        <a:pt x="100" y="22"/>
                        <a:pt x="92" y="25"/>
                        <a:pt x="88" y="28"/>
                      </a:cubicBezTo>
                      <a:cubicBezTo>
                        <a:pt x="84" y="30"/>
                        <a:pt x="83" y="35"/>
                        <a:pt x="79" y="37"/>
                      </a:cubicBezTo>
                      <a:cubicBezTo>
                        <a:pt x="75" y="39"/>
                        <a:pt x="67" y="40"/>
                        <a:pt x="64" y="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387" name="Freeform 179"/>
                <p:cNvSpPr>
                  <a:spLocks/>
                </p:cNvSpPr>
                <p:nvPr/>
              </p:nvSpPr>
              <p:spPr bwMode="auto">
                <a:xfrm>
                  <a:off x="6383" y="1924"/>
                  <a:ext cx="70" cy="55"/>
                </a:xfrm>
                <a:custGeom>
                  <a:avLst/>
                  <a:gdLst>
                    <a:gd name="T0" fmla="*/ 70 w 70"/>
                    <a:gd name="T1" fmla="*/ 7 h 55"/>
                    <a:gd name="T2" fmla="*/ 58 w 70"/>
                    <a:gd name="T3" fmla="*/ 16 h 55"/>
                    <a:gd name="T4" fmla="*/ 33 w 70"/>
                    <a:gd name="T5" fmla="*/ 43 h 55"/>
                    <a:gd name="T6" fmla="*/ 16 w 70"/>
                    <a:gd name="T7" fmla="*/ 55 h 55"/>
                    <a:gd name="T8" fmla="*/ 0 w 70"/>
                    <a:gd name="T9" fmla="*/ 42 h 55"/>
                    <a:gd name="T10" fmla="*/ 12 w 70"/>
                    <a:gd name="T11" fmla="*/ 33 h 55"/>
                    <a:gd name="T12" fmla="*/ 28 w 70"/>
                    <a:gd name="T13" fmla="*/ 15 h 55"/>
                    <a:gd name="T14" fmla="*/ 49 w 70"/>
                    <a:gd name="T15" fmla="*/ 0 h 55"/>
                    <a:gd name="T16" fmla="*/ 70 w 70"/>
                    <a:gd name="T17" fmla="*/ 7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" h="55">
                      <a:moveTo>
                        <a:pt x="70" y="7"/>
                      </a:moveTo>
                      <a:cubicBezTo>
                        <a:pt x="66" y="13"/>
                        <a:pt x="65" y="15"/>
                        <a:pt x="58" y="16"/>
                      </a:cubicBezTo>
                      <a:cubicBezTo>
                        <a:pt x="47" y="24"/>
                        <a:pt x="43" y="36"/>
                        <a:pt x="33" y="43"/>
                      </a:cubicBezTo>
                      <a:cubicBezTo>
                        <a:pt x="29" y="49"/>
                        <a:pt x="23" y="54"/>
                        <a:pt x="16" y="55"/>
                      </a:cubicBezTo>
                      <a:cubicBezTo>
                        <a:pt x="10" y="51"/>
                        <a:pt x="6" y="46"/>
                        <a:pt x="0" y="42"/>
                      </a:cubicBezTo>
                      <a:cubicBezTo>
                        <a:pt x="2" y="34"/>
                        <a:pt x="5" y="34"/>
                        <a:pt x="12" y="33"/>
                      </a:cubicBezTo>
                      <a:cubicBezTo>
                        <a:pt x="14" y="20"/>
                        <a:pt x="14" y="17"/>
                        <a:pt x="28" y="15"/>
                      </a:cubicBezTo>
                      <a:cubicBezTo>
                        <a:pt x="41" y="7"/>
                        <a:pt x="28" y="2"/>
                        <a:pt x="49" y="0"/>
                      </a:cubicBezTo>
                      <a:cubicBezTo>
                        <a:pt x="58" y="1"/>
                        <a:pt x="62" y="4"/>
                        <a:pt x="70" y="7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 w="1905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sp>
            <p:nvSpPr>
              <p:cNvPr id="94388" name="Freeform 180"/>
              <p:cNvSpPr>
                <a:spLocks/>
              </p:cNvSpPr>
              <p:nvPr/>
            </p:nvSpPr>
            <p:spPr bwMode="auto">
              <a:xfrm flipH="1">
                <a:off x="1136" y="3401"/>
                <a:ext cx="321" cy="183"/>
              </a:xfrm>
              <a:custGeom>
                <a:avLst/>
                <a:gdLst>
                  <a:gd name="T0" fmla="*/ 403 w 562"/>
                  <a:gd name="T1" fmla="*/ 48 h 281"/>
                  <a:gd name="T2" fmla="*/ 452 w 562"/>
                  <a:gd name="T3" fmla="*/ 55 h 281"/>
                  <a:gd name="T4" fmla="*/ 547 w 562"/>
                  <a:gd name="T5" fmla="*/ 36 h 281"/>
                  <a:gd name="T6" fmla="*/ 539 w 562"/>
                  <a:gd name="T7" fmla="*/ 166 h 281"/>
                  <a:gd name="T8" fmla="*/ 479 w 562"/>
                  <a:gd name="T9" fmla="*/ 273 h 281"/>
                  <a:gd name="T10" fmla="*/ 434 w 562"/>
                  <a:gd name="T11" fmla="*/ 198 h 281"/>
                  <a:gd name="T12" fmla="*/ 425 w 562"/>
                  <a:gd name="T13" fmla="*/ 199 h 281"/>
                  <a:gd name="T14" fmla="*/ 389 w 562"/>
                  <a:gd name="T15" fmla="*/ 208 h 281"/>
                  <a:gd name="T16" fmla="*/ 353 w 562"/>
                  <a:gd name="T17" fmla="*/ 214 h 281"/>
                  <a:gd name="T18" fmla="*/ 335 w 562"/>
                  <a:gd name="T19" fmla="*/ 220 h 281"/>
                  <a:gd name="T20" fmla="*/ 316 w 562"/>
                  <a:gd name="T21" fmla="*/ 225 h 281"/>
                  <a:gd name="T22" fmla="*/ 311 w 562"/>
                  <a:gd name="T23" fmla="*/ 226 h 281"/>
                  <a:gd name="T24" fmla="*/ 280 w 562"/>
                  <a:gd name="T25" fmla="*/ 225 h 281"/>
                  <a:gd name="T26" fmla="*/ 257 w 562"/>
                  <a:gd name="T27" fmla="*/ 219 h 281"/>
                  <a:gd name="T28" fmla="*/ 239 w 562"/>
                  <a:gd name="T29" fmla="*/ 213 h 281"/>
                  <a:gd name="T30" fmla="*/ 169 w 562"/>
                  <a:gd name="T31" fmla="*/ 195 h 281"/>
                  <a:gd name="T32" fmla="*/ 121 w 562"/>
                  <a:gd name="T33" fmla="*/ 198 h 281"/>
                  <a:gd name="T34" fmla="*/ 107 w 562"/>
                  <a:gd name="T35" fmla="*/ 192 h 281"/>
                  <a:gd name="T36" fmla="*/ 86 w 562"/>
                  <a:gd name="T37" fmla="*/ 211 h 281"/>
                  <a:gd name="T38" fmla="*/ 11 w 562"/>
                  <a:gd name="T39" fmla="*/ 249 h 281"/>
                  <a:gd name="T40" fmla="*/ 10 w 562"/>
                  <a:gd name="T41" fmla="*/ 222 h 281"/>
                  <a:gd name="T42" fmla="*/ 19 w 562"/>
                  <a:gd name="T43" fmla="*/ 138 h 281"/>
                  <a:gd name="T44" fmla="*/ 46 w 562"/>
                  <a:gd name="T45" fmla="*/ 130 h 281"/>
                  <a:gd name="T46" fmla="*/ 55 w 562"/>
                  <a:gd name="T47" fmla="*/ 142 h 281"/>
                  <a:gd name="T48" fmla="*/ 62 w 562"/>
                  <a:gd name="T49" fmla="*/ 141 h 281"/>
                  <a:gd name="T50" fmla="*/ 104 w 562"/>
                  <a:gd name="T51" fmla="*/ 145 h 281"/>
                  <a:gd name="T52" fmla="*/ 176 w 562"/>
                  <a:gd name="T53" fmla="*/ 148 h 281"/>
                  <a:gd name="T54" fmla="*/ 190 w 562"/>
                  <a:gd name="T55" fmla="*/ 154 h 281"/>
                  <a:gd name="T56" fmla="*/ 263 w 562"/>
                  <a:gd name="T57" fmla="*/ 138 h 281"/>
                  <a:gd name="T58" fmla="*/ 256 w 562"/>
                  <a:gd name="T59" fmla="*/ 114 h 281"/>
                  <a:gd name="T60" fmla="*/ 248 w 562"/>
                  <a:gd name="T61" fmla="*/ 100 h 281"/>
                  <a:gd name="T62" fmla="*/ 242 w 562"/>
                  <a:gd name="T63" fmla="*/ 88 h 281"/>
                  <a:gd name="T64" fmla="*/ 229 w 562"/>
                  <a:gd name="T65" fmla="*/ 66 h 281"/>
                  <a:gd name="T66" fmla="*/ 403 w 562"/>
                  <a:gd name="T67" fmla="*/ 48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62" h="281">
                    <a:moveTo>
                      <a:pt x="403" y="48"/>
                    </a:moveTo>
                    <a:cubicBezTo>
                      <a:pt x="416" y="61"/>
                      <a:pt x="435" y="55"/>
                      <a:pt x="452" y="55"/>
                    </a:cubicBezTo>
                    <a:cubicBezTo>
                      <a:pt x="464" y="79"/>
                      <a:pt x="543" y="0"/>
                      <a:pt x="547" y="36"/>
                    </a:cubicBezTo>
                    <a:cubicBezTo>
                      <a:pt x="562" y="54"/>
                      <a:pt x="550" y="127"/>
                      <a:pt x="539" y="166"/>
                    </a:cubicBezTo>
                    <a:cubicBezTo>
                      <a:pt x="528" y="205"/>
                      <a:pt x="496" y="268"/>
                      <a:pt x="479" y="273"/>
                    </a:cubicBezTo>
                    <a:cubicBezTo>
                      <a:pt x="477" y="281"/>
                      <a:pt x="438" y="193"/>
                      <a:pt x="434" y="198"/>
                    </a:cubicBezTo>
                    <a:cubicBezTo>
                      <a:pt x="432" y="200"/>
                      <a:pt x="428" y="199"/>
                      <a:pt x="425" y="199"/>
                    </a:cubicBezTo>
                    <a:cubicBezTo>
                      <a:pt x="413" y="208"/>
                      <a:pt x="404" y="207"/>
                      <a:pt x="389" y="208"/>
                    </a:cubicBezTo>
                    <a:cubicBezTo>
                      <a:pt x="377" y="211"/>
                      <a:pt x="365" y="213"/>
                      <a:pt x="353" y="214"/>
                    </a:cubicBezTo>
                    <a:cubicBezTo>
                      <a:pt x="347" y="217"/>
                      <a:pt x="341" y="219"/>
                      <a:pt x="335" y="220"/>
                    </a:cubicBezTo>
                    <a:cubicBezTo>
                      <a:pt x="326" y="224"/>
                      <a:pt x="332" y="222"/>
                      <a:pt x="316" y="225"/>
                    </a:cubicBezTo>
                    <a:cubicBezTo>
                      <a:pt x="314" y="225"/>
                      <a:pt x="311" y="226"/>
                      <a:pt x="311" y="226"/>
                    </a:cubicBezTo>
                    <a:cubicBezTo>
                      <a:pt x="305" y="229"/>
                      <a:pt x="284" y="225"/>
                      <a:pt x="280" y="225"/>
                    </a:cubicBezTo>
                    <a:cubicBezTo>
                      <a:pt x="273" y="222"/>
                      <a:pt x="265" y="220"/>
                      <a:pt x="257" y="219"/>
                    </a:cubicBezTo>
                    <a:cubicBezTo>
                      <a:pt x="251" y="216"/>
                      <a:pt x="245" y="214"/>
                      <a:pt x="239" y="213"/>
                    </a:cubicBezTo>
                    <a:cubicBezTo>
                      <a:pt x="218" y="197"/>
                      <a:pt x="194" y="197"/>
                      <a:pt x="169" y="195"/>
                    </a:cubicBezTo>
                    <a:cubicBezTo>
                      <a:pt x="160" y="193"/>
                      <a:pt x="121" y="198"/>
                      <a:pt x="121" y="198"/>
                    </a:cubicBezTo>
                    <a:cubicBezTo>
                      <a:pt x="116" y="196"/>
                      <a:pt x="113" y="193"/>
                      <a:pt x="107" y="192"/>
                    </a:cubicBezTo>
                    <a:cubicBezTo>
                      <a:pt x="99" y="186"/>
                      <a:pt x="96" y="212"/>
                      <a:pt x="86" y="211"/>
                    </a:cubicBezTo>
                    <a:cubicBezTo>
                      <a:pt x="77" y="206"/>
                      <a:pt x="21" y="251"/>
                      <a:pt x="11" y="249"/>
                    </a:cubicBezTo>
                    <a:cubicBezTo>
                      <a:pt x="0" y="244"/>
                      <a:pt x="23" y="223"/>
                      <a:pt x="10" y="222"/>
                    </a:cubicBezTo>
                    <a:cubicBezTo>
                      <a:pt x="2" y="216"/>
                      <a:pt x="15" y="146"/>
                      <a:pt x="19" y="138"/>
                    </a:cubicBezTo>
                    <a:cubicBezTo>
                      <a:pt x="22" y="121"/>
                      <a:pt x="31" y="127"/>
                      <a:pt x="46" y="130"/>
                    </a:cubicBezTo>
                    <a:cubicBezTo>
                      <a:pt x="49" y="135"/>
                      <a:pt x="53" y="137"/>
                      <a:pt x="55" y="142"/>
                    </a:cubicBezTo>
                    <a:cubicBezTo>
                      <a:pt x="57" y="164"/>
                      <a:pt x="54" y="147"/>
                      <a:pt x="62" y="141"/>
                    </a:cubicBezTo>
                    <a:cubicBezTo>
                      <a:pt x="81" y="142"/>
                      <a:pt x="88" y="143"/>
                      <a:pt x="104" y="145"/>
                    </a:cubicBezTo>
                    <a:cubicBezTo>
                      <a:pt x="130" y="156"/>
                      <a:pt x="99" y="144"/>
                      <a:pt x="176" y="148"/>
                    </a:cubicBezTo>
                    <a:cubicBezTo>
                      <a:pt x="179" y="148"/>
                      <a:pt x="186" y="153"/>
                      <a:pt x="190" y="154"/>
                    </a:cubicBezTo>
                    <a:cubicBezTo>
                      <a:pt x="234" y="153"/>
                      <a:pt x="237" y="158"/>
                      <a:pt x="263" y="138"/>
                    </a:cubicBezTo>
                    <a:cubicBezTo>
                      <a:pt x="262" y="128"/>
                      <a:pt x="264" y="120"/>
                      <a:pt x="256" y="114"/>
                    </a:cubicBezTo>
                    <a:cubicBezTo>
                      <a:pt x="254" y="109"/>
                      <a:pt x="250" y="105"/>
                      <a:pt x="248" y="100"/>
                    </a:cubicBezTo>
                    <a:cubicBezTo>
                      <a:pt x="246" y="96"/>
                      <a:pt x="242" y="88"/>
                      <a:pt x="242" y="88"/>
                    </a:cubicBezTo>
                    <a:cubicBezTo>
                      <a:pt x="240" y="78"/>
                      <a:pt x="235" y="74"/>
                      <a:pt x="229" y="66"/>
                    </a:cubicBezTo>
                    <a:cubicBezTo>
                      <a:pt x="234" y="10"/>
                      <a:pt x="353" y="52"/>
                      <a:pt x="403" y="48"/>
                    </a:cubicBezTo>
                    <a:close/>
                  </a:path>
                </a:pathLst>
              </a:custGeom>
              <a:solidFill>
                <a:srgbClr val="FFCC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89" name="Freeform 181"/>
              <p:cNvSpPr>
                <a:spLocks/>
              </p:cNvSpPr>
              <p:nvPr/>
            </p:nvSpPr>
            <p:spPr bwMode="auto">
              <a:xfrm rot="-1320480">
                <a:off x="1303" y="1650"/>
                <a:ext cx="116" cy="126"/>
              </a:xfrm>
              <a:custGeom>
                <a:avLst/>
                <a:gdLst>
                  <a:gd name="T0" fmla="*/ 203 w 218"/>
                  <a:gd name="T1" fmla="*/ 56 h 289"/>
                  <a:gd name="T2" fmla="*/ 129 w 218"/>
                  <a:gd name="T3" fmla="*/ 14 h 289"/>
                  <a:gd name="T4" fmla="*/ 47 w 218"/>
                  <a:gd name="T5" fmla="*/ 14 h 289"/>
                  <a:gd name="T6" fmla="*/ 8 w 218"/>
                  <a:gd name="T7" fmla="*/ 100 h 289"/>
                  <a:gd name="T8" fmla="*/ 6 w 218"/>
                  <a:gd name="T9" fmla="*/ 166 h 289"/>
                  <a:gd name="T10" fmla="*/ 44 w 218"/>
                  <a:gd name="T11" fmla="*/ 251 h 289"/>
                  <a:gd name="T12" fmla="*/ 96 w 218"/>
                  <a:gd name="T13" fmla="*/ 287 h 289"/>
                  <a:gd name="T14" fmla="*/ 152 w 218"/>
                  <a:gd name="T15" fmla="*/ 260 h 289"/>
                  <a:gd name="T16" fmla="*/ 203 w 218"/>
                  <a:gd name="T17" fmla="*/ 176 h 289"/>
                  <a:gd name="T18" fmla="*/ 218 w 218"/>
                  <a:gd name="T19" fmla="*/ 118 h 289"/>
                  <a:gd name="T20" fmla="*/ 203 w 218"/>
                  <a:gd name="T21" fmla="*/ 56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8" h="289">
                    <a:moveTo>
                      <a:pt x="203" y="56"/>
                    </a:moveTo>
                    <a:cubicBezTo>
                      <a:pt x="189" y="45"/>
                      <a:pt x="155" y="23"/>
                      <a:pt x="129" y="14"/>
                    </a:cubicBezTo>
                    <a:cubicBezTo>
                      <a:pt x="112" y="15"/>
                      <a:pt x="64" y="0"/>
                      <a:pt x="47" y="14"/>
                    </a:cubicBezTo>
                    <a:cubicBezTo>
                      <a:pt x="41" y="27"/>
                      <a:pt x="14" y="78"/>
                      <a:pt x="8" y="100"/>
                    </a:cubicBezTo>
                    <a:cubicBezTo>
                      <a:pt x="8" y="114"/>
                      <a:pt x="0" y="141"/>
                      <a:pt x="6" y="166"/>
                    </a:cubicBezTo>
                    <a:cubicBezTo>
                      <a:pt x="12" y="191"/>
                      <a:pt x="29" y="231"/>
                      <a:pt x="44" y="251"/>
                    </a:cubicBezTo>
                    <a:cubicBezTo>
                      <a:pt x="59" y="276"/>
                      <a:pt x="79" y="283"/>
                      <a:pt x="96" y="287"/>
                    </a:cubicBezTo>
                    <a:cubicBezTo>
                      <a:pt x="114" y="289"/>
                      <a:pt x="134" y="278"/>
                      <a:pt x="152" y="260"/>
                    </a:cubicBezTo>
                    <a:cubicBezTo>
                      <a:pt x="161" y="243"/>
                      <a:pt x="193" y="196"/>
                      <a:pt x="203" y="176"/>
                    </a:cubicBezTo>
                    <a:cubicBezTo>
                      <a:pt x="205" y="164"/>
                      <a:pt x="211" y="128"/>
                      <a:pt x="218" y="118"/>
                    </a:cubicBezTo>
                    <a:cubicBezTo>
                      <a:pt x="217" y="98"/>
                      <a:pt x="217" y="77"/>
                      <a:pt x="203" y="56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90" name="Freeform 182"/>
              <p:cNvSpPr>
                <a:spLocks/>
              </p:cNvSpPr>
              <p:nvPr/>
            </p:nvSpPr>
            <p:spPr bwMode="auto">
              <a:xfrm flipH="1">
                <a:off x="1357" y="1686"/>
                <a:ext cx="41" cy="45"/>
              </a:xfrm>
              <a:custGeom>
                <a:avLst/>
                <a:gdLst>
                  <a:gd name="T0" fmla="*/ 49 w 67"/>
                  <a:gd name="T1" fmla="*/ 42 h 69"/>
                  <a:gd name="T2" fmla="*/ 47 w 67"/>
                  <a:gd name="T3" fmla="*/ 55 h 69"/>
                  <a:gd name="T4" fmla="*/ 24 w 67"/>
                  <a:gd name="T5" fmla="*/ 66 h 69"/>
                  <a:gd name="T6" fmla="*/ 6 w 67"/>
                  <a:gd name="T7" fmla="*/ 62 h 69"/>
                  <a:gd name="T8" fmla="*/ 2 w 67"/>
                  <a:gd name="T9" fmla="*/ 23 h 69"/>
                  <a:gd name="T10" fmla="*/ 19 w 67"/>
                  <a:gd name="T11" fmla="*/ 15 h 69"/>
                  <a:gd name="T12" fmla="*/ 33 w 67"/>
                  <a:gd name="T13" fmla="*/ 4 h 69"/>
                  <a:gd name="T14" fmla="*/ 51 w 67"/>
                  <a:gd name="T15" fmla="*/ 24 h 69"/>
                  <a:gd name="T16" fmla="*/ 27 w 67"/>
                  <a:gd name="T17" fmla="*/ 11 h 69"/>
                  <a:gd name="T18" fmla="*/ 27 w 67"/>
                  <a:gd name="T19" fmla="*/ 24 h 69"/>
                  <a:gd name="T20" fmla="*/ 39 w 67"/>
                  <a:gd name="T21" fmla="*/ 21 h 69"/>
                  <a:gd name="T22" fmla="*/ 49 w 67"/>
                  <a:gd name="T23" fmla="*/ 4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7" h="69">
                    <a:moveTo>
                      <a:pt x="49" y="42"/>
                    </a:moveTo>
                    <a:cubicBezTo>
                      <a:pt x="47" y="46"/>
                      <a:pt x="48" y="51"/>
                      <a:pt x="47" y="55"/>
                    </a:cubicBezTo>
                    <a:cubicBezTo>
                      <a:pt x="43" y="56"/>
                      <a:pt x="29" y="68"/>
                      <a:pt x="24" y="66"/>
                    </a:cubicBezTo>
                    <a:cubicBezTo>
                      <a:pt x="17" y="67"/>
                      <a:pt x="10" y="69"/>
                      <a:pt x="6" y="62"/>
                    </a:cubicBezTo>
                    <a:cubicBezTo>
                      <a:pt x="2" y="55"/>
                      <a:pt x="0" y="31"/>
                      <a:pt x="2" y="23"/>
                    </a:cubicBezTo>
                    <a:cubicBezTo>
                      <a:pt x="6" y="16"/>
                      <a:pt x="13" y="20"/>
                      <a:pt x="19" y="15"/>
                    </a:cubicBezTo>
                    <a:cubicBezTo>
                      <a:pt x="26" y="0"/>
                      <a:pt x="23" y="6"/>
                      <a:pt x="33" y="4"/>
                    </a:cubicBezTo>
                    <a:cubicBezTo>
                      <a:pt x="61" y="16"/>
                      <a:pt x="67" y="10"/>
                      <a:pt x="51" y="24"/>
                    </a:cubicBezTo>
                    <a:cubicBezTo>
                      <a:pt x="47" y="13"/>
                      <a:pt x="38" y="14"/>
                      <a:pt x="27" y="11"/>
                    </a:cubicBezTo>
                    <a:cubicBezTo>
                      <a:pt x="24" y="17"/>
                      <a:pt x="22" y="20"/>
                      <a:pt x="27" y="24"/>
                    </a:cubicBezTo>
                    <a:cubicBezTo>
                      <a:pt x="30" y="28"/>
                      <a:pt x="35" y="18"/>
                      <a:pt x="39" y="21"/>
                    </a:cubicBezTo>
                    <a:cubicBezTo>
                      <a:pt x="44" y="26"/>
                      <a:pt x="41" y="42"/>
                      <a:pt x="49" y="4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91" name="Freeform 183"/>
              <p:cNvSpPr>
                <a:spLocks/>
              </p:cNvSpPr>
              <p:nvPr/>
            </p:nvSpPr>
            <p:spPr bwMode="auto">
              <a:xfrm rot="20279520" flipH="1">
                <a:off x="1317" y="1674"/>
                <a:ext cx="75" cy="86"/>
              </a:xfrm>
              <a:custGeom>
                <a:avLst/>
                <a:gdLst>
                  <a:gd name="T0" fmla="*/ 18 w 140"/>
                  <a:gd name="T1" fmla="*/ 39 h 201"/>
                  <a:gd name="T2" fmla="*/ 45 w 140"/>
                  <a:gd name="T3" fmla="*/ 27 h 201"/>
                  <a:gd name="T4" fmla="*/ 69 w 140"/>
                  <a:gd name="T5" fmla="*/ 36 h 201"/>
                  <a:gd name="T6" fmla="*/ 87 w 140"/>
                  <a:gd name="T7" fmla="*/ 42 h 201"/>
                  <a:gd name="T8" fmla="*/ 99 w 140"/>
                  <a:gd name="T9" fmla="*/ 69 h 201"/>
                  <a:gd name="T10" fmla="*/ 84 w 140"/>
                  <a:gd name="T11" fmla="*/ 93 h 201"/>
                  <a:gd name="T12" fmla="*/ 63 w 140"/>
                  <a:gd name="T13" fmla="*/ 129 h 201"/>
                  <a:gd name="T14" fmla="*/ 39 w 140"/>
                  <a:gd name="T15" fmla="*/ 153 h 201"/>
                  <a:gd name="T16" fmla="*/ 63 w 140"/>
                  <a:gd name="T17" fmla="*/ 201 h 201"/>
                  <a:gd name="T18" fmla="*/ 81 w 140"/>
                  <a:gd name="T19" fmla="*/ 177 h 201"/>
                  <a:gd name="T20" fmla="*/ 108 w 140"/>
                  <a:gd name="T21" fmla="*/ 144 h 201"/>
                  <a:gd name="T22" fmla="*/ 129 w 140"/>
                  <a:gd name="T23" fmla="*/ 102 h 201"/>
                  <a:gd name="T24" fmla="*/ 138 w 140"/>
                  <a:gd name="T25" fmla="*/ 84 h 201"/>
                  <a:gd name="T26" fmla="*/ 117 w 140"/>
                  <a:gd name="T27" fmla="*/ 36 h 201"/>
                  <a:gd name="T28" fmla="*/ 99 w 140"/>
                  <a:gd name="T29" fmla="*/ 18 h 201"/>
                  <a:gd name="T30" fmla="*/ 87 w 140"/>
                  <a:gd name="T31" fmla="*/ 0 h 201"/>
                  <a:gd name="T32" fmla="*/ 0 w 140"/>
                  <a:gd name="T33" fmla="*/ 18 h 201"/>
                  <a:gd name="T34" fmla="*/ 18 w 140"/>
                  <a:gd name="T35" fmla="*/ 39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0" h="201">
                    <a:moveTo>
                      <a:pt x="18" y="39"/>
                    </a:moveTo>
                    <a:cubicBezTo>
                      <a:pt x="28" y="36"/>
                      <a:pt x="35" y="30"/>
                      <a:pt x="45" y="27"/>
                    </a:cubicBezTo>
                    <a:cubicBezTo>
                      <a:pt x="81" y="34"/>
                      <a:pt x="44" y="25"/>
                      <a:pt x="69" y="36"/>
                    </a:cubicBezTo>
                    <a:cubicBezTo>
                      <a:pt x="75" y="39"/>
                      <a:pt x="87" y="42"/>
                      <a:pt x="87" y="42"/>
                    </a:cubicBezTo>
                    <a:cubicBezTo>
                      <a:pt x="90" y="52"/>
                      <a:pt x="96" y="59"/>
                      <a:pt x="99" y="69"/>
                    </a:cubicBezTo>
                    <a:cubicBezTo>
                      <a:pt x="30" y="73"/>
                      <a:pt x="50" y="70"/>
                      <a:pt x="84" y="93"/>
                    </a:cubicBezTo>
                    <a:cubicBezTo>
                      <a:pt x="90" y="111"/>
                      <a:pt x="79" y="124"/>
                      <a:pt x="63" y="129"/>
                    </a:cubicBezTo>
                    <a:cubicBezTo>
                      <a:pt x="51" y="141"/>
                      <a:pt x="56" y="149"/>
                      <a:pt x="39" y="153"/>
                    </a:cubicBezTo>
                    <a:cubicBezTo>
                      <a:pt x="70" y="163"/>
                      <a:pt x="59" y="151"/>
                      <a:pt x="63" y="201"/>
                    </a:cubicBezTo>
                    <a:cubicBezTo>
                      <a:pt x="70" y="190"/>
                      <a:pt x="70" y="184"/>
                      <a:pt x="81" y="177"/>
                    </a:cubicBezTo>
                    <a:cubicBezTo>
                      <a:pt x="86" y="162"/>
                      <a:pt x="95" y="153"/>
                      <a:pt x="108" y="144"/>
                    </a:cubicBezTo>
                    <a:cubicBezTo>
                      <a:pt x="114" y="127"/>
                      <a:pt x="114" y="112"/>
                      <a:pt x="129" y="102"/>
                    </a:cubicBezTo>
                    <a:cubicBezTo>
                      <a:pt x="131" y="96"/>
                      <a:pt x="137" y="91"/>
                      <a:pt x="138" y="84"/>
                    </a:cubicBezTo>
                    <a:cubicBezTo>
                      <a:pt x="140" y="67"/>
                      <a:pt x="131" y="45"/>
                      <a:pt x="117" y="36"/>
                    </a:cubicBezTo>
                    <a:cubicBezTo>
                      <a:pt x="97" y="7"/>
                      <a:pt x="129" y="51"/>
                      <a:pt x="99" y="18"/>
                    </a:cubicBezTo>
                    <a:cubicBezTo>
                      <a:pt x="94" y="13"/>
                      <a:pt x="87" y="0"/>
                      <a:pt x="87" y="0"/>
                    </a:cubicBezTo>
                    <a:cubicBezTo>
                      <a:pt x="58" y="6"/>
                      <a:pt x="29" y="11"/>
                      <a:pt x="0" y="18"/>
                    </a:cubicBezTo>
                    <a:cubicBezTo>
                      <a:pt x="6" y="26"/>
                      <a:pt x="27" y="48"/>
                      <a:pt x="18" y="39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92" name="Freeform 184"/>
              <p:cNvSpPr>
                <a:spLocks/>
              </p:cNvSpPr>
              <p:nvPr/>
            </p:nvSpPr>
            <p:spPr bwMode="auto">
              <a:xfrm flipH="1">
                <a:off x="1419" y="1631"/>
                <a:ext cx="81" cy="108"/>
              </a:xfrm>
              <a:custGeom>
                <a:avLst/>
                <a:gdLst>
                  <a:gd name="T0" fmla="*/ 123 w 133"/>
                  <a:gd name="T1" fmla="*/ 30 h 166"/>
                  <a:gd name="T2" fmla="*/ 70 w 133"/>
                  <a:gd name="T3" fmla="*/ 0 h 166"/>
                  <a:gd name="T4" fmla="*/ 39 w 133"/>
                  <a:gd name="T5" fmla="*/ 9 h 166"/>
                  <a:gd name="T6" fmla="*/ 1 w 133"/>
                  <a:gd name="T7" fmla="*/ 60 h 166"/>
                  <a:gd name="T8" fmla="*/ 3 w 133"/>
                  <a:gd name="T9" fmla="*/ 99 h 166"/>
                  <a:gd name="T10" fmla="*/ 18 w 133"/>
                  <a:gd name="T11" fmla="*/ 150 h 166"/>
                  <a:gd name="T12" fmla="*/ 45 w 133"/>
                  <a:gd name="T13" fmla="*/ 163 h 166"/>
                  <a:gd name="T14" fmla="*/ 94 w 133"/>
                  <a:gd name="T15" fmla="*/ 141 h 166"/>
                  <a:gd name="T16" fmla="*/ 123 w 133"/>
                  <a:gd name="T17" fmla="*/ 100 h 166"/>
                  <a:gd name="T18" fmla="*/ 133 w 133"/>
                  <a:gd name="T19" fmla="*/ 61 h 166"/>
                  <a:gd name="T20" fmla="*/ 123 w 133"/>
                  <a:gd name="T21" fmla="*/ 3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3" h="166">
                    <a:moveTo>
                      <a:pt x="123" y="30"/>
                    </a:moveTo>
                    <a:cubicBezTo>
                      <a:pt x="114" y="23"/>
                      <a:pt x="87" y="6"/>
                      <a:pt x="70" y="0"/>
                    </a:cubicBezTo>
                    <a:cubicBezTo>
                      <a:pt x="59" y="1"/>
                      <a:pt x="50" y="0"/>
                      <a:pt x="39" y="9"/>
                    </a:cubicBezTo>
                    <a:cubicBezTo>
                      <a:pt x="35" y="18"/>
                      <a:pt x="5" y="46"/>
                      <a:pt x="1" y="60"/>
                    </a:cubicBezTo>
                    <a:cubicBezTo>
                      <a:pt x="1" y="70"/>
                      <a:pt x="0" y="84"/>
                      <a:pt x="3" y="99"/>
                    </a:cubicBezTo>
                    <a:cubicBezTo>
                      <a:pt x="6" y="114"/>
                      <a:pt x="11" y="139"/>
                      <a:pt x="18" y="150"/>
                    </a:cubicBezTo>
                    <a:cubicBezTo>
                      <a:pt x="28" y="166"/>
                      <a:pt x="34" y="160"/>
                      <a:pt x="45" y="163"/>
                    </a:cubicBezTo>
                    <a:cubicBezTo>
                      <a:pt x="57" y="164"/>
                      <a:pt x="83" y="153"/>
                      <a:pt x="94" y="141"/>
                    </a:cubicBezTo>
                    <a:cubicBezTo>
                      <a:pt x="100" y="129"/>
                      <a:pt x="116" y="113"/>
                      <a:pt x="123" y="100"/>
                    </a:cubicBezTo>
                    <a:cubicBezTo>
                      <a:pt x="124" y="92"/>
                      <a:pt x="128" y="68"/>
                      <a:pt x="133" y="61"/>
                    </a:cubicBezTo>
                    <a:cubicBezTo>
                      <a:pt x="132" y="48"/>
                      <a:pt x="132" y="44"/>
                      <a:pt x="123" y="30"/>
                    </a:cubicBezTo>
                    <a:close/>
                  </a:path>
                </a:pathLst>
              </a:custGeom>
              <a:solidFill>
                <a:srgbClr val="FFFFFF"/>
              </a:solidFill>
              <a:ln w="19050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93" name="Freeform 185"/>
              <p:cNvSpPr>
                <a:spLocks/>
              </p:cNvSpPr>
              <p:nvPr/>
            </p:nvSpPr>
            <p:spPr bwMode="auto">
              <a:xfrm flipH="1">
                <a:off x="1440" y="1643"/>
                <a:ext cx="53" cy="70"/>
              </a:xfrm>
              <a:custGeom>
                <a:avLst/>
                <a:gdLst>
                  <a:gd name="T0" fmla="*/ 74 w 86"/>
                  <a:gd name="T1" fmla="*/ 21 h 128"/>
                  <a:gd name="T2" fmla="*/ 56 w 86"/>
                  <a:gd name="T3" fmla="*/ 13 h 128"/>
                  <a:gd name="T4" fmla="*/ 41 w 86"/>
                  <a:gd name="T5" fmla="*/ 19 h 128"/>
                  <a:gd name="T6" fmla="*/ 29 w 86"/>
                  <a:gd name="T7" fmla="*/ 23 h 128"/>
                  <a:gd name="T8" fmla="*/ 21 w 86"/>
                  <a:gd name="T9" fmla="*/ 41 h 128"/>
                  <a:gd name="T10" fmla="*/ 31 w 86"/>
                  <a:gd name="T11" fmla="*/ 57 h 128"/>
                  <a:gd name="T12" fmla="*/ 45 w 86"/>
                  <a:gd name="T13" fmla="*/ 80 h 128"/>
                  <a:gd name="T14" fmla="*/ 60 w 86"/>
                  <a:gd name="T15" fmla="*/ 96 h 128"/>
                  <a:gd name="T16" fmla="*/ 45 w 86"/>
                  <a:gd name="T17" fmla="*/ 128 h 128"/>
                  <a:gd name="T18" fmla="*/ 33 w 86"/>
                  <a:gd name="T19" fmla="*/ 112 h 128"/>
                  <a:gd name="T20" fmla="*/ 15 w 86"/>
                  <a:gd name="T21" fmla="*/ 90 h 128"/>
                  <a:gd name="T22" fmla="*/ 1 w 86"/>
                  <a:gd name="T23" fmla="*/ 62 h 128"/>
                  <a:gd name="T24" fmla="*/ 1 w 86"/>
                  <a:gd name="T25" fmla="*/ 52 h 128"/>
                  <a:gd name="T26" fmla="*/ 21 w 86"/>
                  <a:gd name="T27" fmla="*/ 7 h 128"/>
                  <a:gd name="T28" fmla="*/ 86 w 86"/>
                  <a:gd name="T29" fmla="*/ 7 h 128"/>
                  <a:gd name="T30" fmla="*/ 74 w 86"/>
                  <a:gd name="T31" fmla="*/ 2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6" h="128">
                    <a:moveTo>
                      <a:pt x="74" y="21"/>
                    </a:moveTo>
                    <a:cubicBezTo>
                      <a:pt x="68" y="19"/>
                      <a:pt x="63" y="15"/>
                      <a:pt x="56" y="13"/>
                    </a:cubicBezTo>
                    <a:cubicBezTo>
                      <a:pt x="33" y="17"/>
                      <a:pt x="57" y="12"/>
                      <a:pt x="41" y="19"/>
                    </a:cubicBezTo>
                    <a:cubicBezTo>
                      <a:pt x="37" y="21"/>
                      <a:pt x="29" y="23"/>
                      <a:pt x="29" y="23"/>
                    </a:cubicBezTo>
                    <a:cubicBezTo>
                      <a:pt x="27" y="29"/>
                      <a:pt x="23" y="34"/>
                      <a:pt x="21" y="41"/>
                    </a:cubicBezTo>
                    <a:cubicBezTo>
                      <a:pt x="66" y="43"/>
                      <a:pt x="53" y="41"/>
                      <a:pt x="31" y="57"/>
                    </a:cubicBezTo>
                    <a:cubicBezTo>
                      <a:pt x="27" y="68"/>
                      <a:pt x="34" y="77"/>
                      <a:pt x="45" y="80"/>
                    </a:cubicBezTo>
                    <a:cubicBezTo>
                      <a:pt x="52" y="88"/>
                      <a:pt x="49" y="94"/>
                      <a:pt x="60" y="96"/>
                    </a:cubicBezTo>
                    <a:cubicBezTo>
                      <a:pt x="40" y="103"/>
                      <a:pt x="47" y="95"/>
                      <a:pt x="45" y="128"/>
                    </a:cubicBezTo>
                    <a:cubicBezTo>
                      <a:pt x="40" y="121"/>
                      <a:pt x="40" y="117"/>
                      <a:pt x="33" y="112"/>
                    </a:cubicBezTo>
                    <a:cubicBezTo>
                      <a:pt x="29" y="102"/>
                      <a:pt x="24" y="96"/>
                      <a:pt x="15" y="90"/>
                    </a:cubicBezTo>
                    <a:cubicBezTo>
                      <a:pt x="11" y="79"/>
                      <a:pt x="11" y="69"/>
                      <a:pt x="1" y="62"/>
                    </a:cubicBezTo>
                    <a:cubicBezTo>
                      <a:pt x="0" y="59"/>
                      <a:pt x="2" y="56"/>
                      <a:pt x="1" y="52"/>
                    </a:cubicBezTo>
                    <a:cubicBezTo>
                      <a:pt x="4" y="43"/>
                      <a:pt x="15" y="16"/>
                      <a:pt x="21" y="7"/>
                    </a:cubicBezTo>
                    <a:cubicBezTo>
                      <a:pt x="35" y="0"/>
                      <a:pt x="77" y="5"/>
                      <a:pt x="86" y="7"/>
                    </a:cubicBezTo>
                    <a:cubicBezTo>
                      <a:pt x="82" y="12"/>
                      <a:pt x="68" y="27"/>
                      <a:pt x="74" y="21"/>
                    </a:cubicBezTo>
                    <a:close/>
                  </a:path>
                </a:pathLst>
              </a:custGeom>
              <a:solidFill>
                <a:srgbClr val="C0C0C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94" name="Freeform 186"/>
              <p:cNvSpPr>
                <a:spLocks/>
              </p:cNvSpPr>
              <p:nvPr/>
            </p:nvSpPr>
            <p:spPr bwMode="auto">
              <a:xfrm>
                <a:off x="1437" y="1650"/>
                <a:ext cx="40" cy="46"/>
              </a:xfrm>
              <a:custGeom>
                <a:avLst/>
                <a:gdLst>
                  <a:gd name="T0" fmla="*/ 49 w 67"/>
                  <a:gd name="T1" fmla="*/ 42 h 69"/>
                  <a:gd name="T2" fmla="*/ 47 w 67"/>
                  <a:gd name="T3" fmla="*/ 55 h 69"/>
                  <a:gd name="T4" fmla="*/ 24 w 67"/>
                  <a:gd name="T5" fmla="*/ 66 h 69"/>
                  <a:gd name="T6" fmla="*/ 6 w 67"/>
                  <a:gd name="T7" fmla="*/ 62 h 69"/>
                  <a:gd name="T8" fmla="*/ 2 w 67"/>
                  <a:gd name="T9" fmla="*/ 23 h 69"/>
                  <a:gd name="T10" fmla="*/ 19 w 67"/>
                  <a:gd name="T11" fmla="*/ 15 h 69"/>
                  <a:gd name="T12" fmla="*/ 33 w 67"/>
                  <a:gd name="T13" fmla="*/ 4 h 69"/>
                  <a:gd name="T14" fmla="*/ 51 w 67"/>
                  <a:gd name="T15" fmla="*/ 24 h 69"/>
                  <a:gd name="T16" fmla="*/ 27 w 67"/>
                  <a:gd name="T17" fmla="*/ 11 h 69"/>
                  <a:gd name="T18" fmla="*/ 27 w 67"/>
                  <a:gd name="T19" fmla="*/ 24 h 69"/>
                  <a:gd name="T20" fmla="*/ 39 w 67"/>
                  <a:gd name="T21" fmla="*/ 21 h 69"/>
                  <a:gd name="T22" fmla="*/ 49 w 67"/>
                  <a:gd name="T23" fmla="*/ 42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7" h="69">
                    <a:moveTo>
                      <a:pt x="49" y="42"/>
                    </a:moveTo>
                    <a:cubicBezTo>
                      <a:pt x="47" y="46"/>
                      <a:pt x="48" y="51"/>
                      <a:pt x="47" y="55"/>
                    </a:cubicBezTo>
                    <a:cubicBezTo>
                      <a:pt x="43" y="56"/>
                      <a:pt x="29" y="68"/>
                      <a:pt x="24" y="66"/>
                    </a:cubicBezTo>
                    <a:cubicBezTo>
                      <a:pt x="17" y="67"/>
                      <a:pt x="10" y="69"/>
                      <a:pt x="6" y="62"/>
                    </a:cubicBezTo>
                    <a:cubicBezTo>
                      <a:pt x="2" y="55"/>
                      <a:pt x="0" y="31"/>
                      <a:pt x="2" y="23"/>
                    </a:cubicBezTo>
                    <a:cubicBezTo>
                      <a:pt x="6" y="16"/>
                      <a:pt x="13" y="20"/>
                      <a:pt x="19" y="15"/>
                    </a:cubicBezTo>
                    <a:cubicBezTo>
                      <a:pt x="26" y="0"/>
                      <a:pt x="23" y="6"/>
                      <a:pt x="33" y="4"/>
                    </a:cubicBezTo>
                    <a:cubicBezTo>
                      <a:pt x="61" y="16"/>
                      <a:pt x="67" y="10"/>
                      <a:pt x="51" y="24"/>
                    </a:cubicBezTo>
                    <a:cubicBezTo>
                      <a:pt x="47" y="13"/>
                      <a:pt x="38" y="14"/>
                      <a:pt x="27" y="11"/>
                    </a:cubicBezTo>
                    <a:cubicBezTo>
                      <a:pt x="24" y="17"/>
                      <a:pt x="22" y="20"/>
                      <a:pt x="27" y="24"/>
                    </a:cubicBezTo>
                    <a:cubicBezTo>
                      <a:pt x="30" y="28"/>
                      <a:pt x="35" y="18"/>
                      <a:pt x="39" y="21"/>
                    </a:cubicBezTo>
                    <a:cubicBezTo>
                      <a:pt x="44" y="26"/>
                      <a:pt x="41" y="42"/>
                      <a:pt x="49" y="42"/>
                    </a:cubicBezTo>
                    <a:close/>
                  </a:path>
                </a:pathLst>
              </a:custGeom>
              <a:solidFill>
                <a:srgbClr val="00000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95" name="Freeform 187"/>
              <p:cNvSpPr>
                <a:spLocks/>
              </p:cNvSpPr>
              <p:nvPr/>
            </p:nvSpPr>
            <p:spPr bwMode="auto">
              <a:xfrm rot="16483419" flipH="1">
                <a:off x="1058" y="1904"/>
                <a:ext cx="105" cy="36"/>
              </a:xfrm>
              <a:custGeom>
                <a:avLst/>
                <a:gdLst>
                  <a:gd name="T0" fmla="*/ 160 w 160"/>
                  <a:gd name="T1" fmla="*/ 23 h 58"/>
                  <a:gd name="T2" fmla="*/ 115 w 160"/>
                  <a:gd name="T3" fmla="*/ 21 h 58"/>
                  <a:gd name="T4" fmla="*/ 108 w 160"/>
                  <a:gd name="T5" fmla="*/ 30 h 58"/>
                  <a:gd name="T6" fmla="*/ 84 w 160"/>
                  <a:gd name="T7" fmla="*/ 44 h 58"/>
                  <a:gd name="T8" fmla="*/ 70 w 160"/>
                  <a:gd name="T9" fmla="*/ 47 h 58"/>
                  <a:gd name="T10" fmla="*/ 75 w 160"/>
                  <a:gd name="T11" fmla="*/ 54 h 58"/>
                  <a:gd name="T12" fmla="*/ 54 w 160"/>
                  <a:gd name="T13" fmla="*/ 47 h 58"/>
                  <a:gd name="T14" fmla="*/ 45 w 160"/>
                  <a:gd name="T15" fmla="*/ 35 h 58"/>
                  <a:gd name="T16" fmla="*/ 96 w 160"/>
                  <a:gd name="T17" fmla="*/ 35 h 58"/>
                  <a:gd name="T18" fmla="*/ 99 w 160"/>
                  <a:gd name="T19" fmla="*/ 23 h 58"/>
                  <a:gd name="T20" fmla="*/ 78 w 160"/>
                  <a:gd name="T21" fmla="*/ 17 h 58"/>
                  <a:gd name="T22" fmla="*/ 67 w 160"/>
                  <a:gd name="T23" fmla="*/ 18 h 58"/>
                  <a:gd name="T24" fmla="*/ 90 w 160"/>
                  <a:gd name="T25" fmla="*/ 15 h 58"/>
                  <a:gd name="T26" fmla="*/ 87 w 160"/>
                  <a:gd name="T27" fmla="*/ 11 h 58"/>
                  <a:gd name="T28" fmla="*/ 82 w 160"/>
                  <a:gd name="T29" fmla="*/ 14 h 58"/>
                  <a:gd name="T30" fmla="*/ 61 w 160"/>
                  <a:gd name="T31" fmla="*/ 9 h 58"/>
                  <a:gd name="T32" fmla="*/ 48 w 160"/>
                  <a:gd name="T33" fmla="*/ 12 h 58"/>
                  <a:gd name="T34" fmla="*/ 3 w 160"/>
                  <a:gd name="T35" fmla="*/ 20 h 58"/>
                  <a:gd name="T36" fmla="*/ 9 w 160"/>
                  <a:gd name="T37" fmla="*/ 12 h 58"/>
                  <a:gd name="T38" fmla="*/ 28 w 160"/>
                  <a:gd name="T39" fmla="*/ 0 h 58"/>
                  <a:gd name="T40" fmla="*/ 85 w 160"/>
                  <a:gd name="T41" fmla="*/ 9 h 58"/>
                  <a:gd name="T42" fmla="*/ 106 w 160"/>
                  <a:gd name="T43" fmla="*/ 11 h 58"/>
                  <a:gd name="T44" fmla="*/ 153 w 160"/>
                  <a:gd name="T45" fmla="*/ 15 h 58"/>
                  <a:gd name="T46" fmla="*/ 160 w 160"/>
                  <a:gd name="T47" fmla="*/ 23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0" h="58">
                    <a:moveTo>
                      <a:pt x="160" y="23"/>
                    </a:moveTo>
                    <a:cubicBezTo>
                      <a:pt x="154" y="23"/>
                      <a:pt x="122" y="15"/>
                      <a:pt x="115" y="21"/>
                    </a:cubicBezTo>
                    <a:cubicBezTo>
                      <a:pt x="114" y="27"/>
                      <a:pt x="116" y="36"/>
                      <a:pt x="108" y="30"/>
                    </a:cubicBezTo>
                    <a:cubicBezTo>
                      <a:pt x="104" y="43"/>
                      <a:pt x="97" y="41"/>
                      <a:pt x="84" y="44"/>
                    </a:cubicBezTo>
                    <a:cubicBezTo>
                      <a:pt x="77" y="41"/>
                      <a:pt x="76" y="43"/>
                      <a:pt x="70" y="47"/>
                    </a:cubicBezTo>
                    <a:cubicBezTo>
                      <a:pt x="76" y="48"/>
                      <a:pt x="82" y="49"/>
                      <a:pt x="75" y="54"/>
                    </a:cubicBezTo>
                    <a:cubicBezTo>
                      <a:pt x="70" y="54"/>
                      <a:pt x="46" y="58"/>
                      <a:pt x="54" y="47"/>
                    </a:cubicBezTo>
                    <a:cubicBezTo>
                      <a:pt x="49" y="43"/>
                      <a:pt x="42" y="42"/>
                      <a:pt x="45" y="35"/>
                    </a:cubicBezTo>
                    <a:cubicBezTo>
                      <a:pt x="64" y="36"/>
                      <a:pt x="77" y="36"/>
                      <a:pt x="96" y="35"/>
                    </a:cubicBezTo>
                    <a:cubicBezTo>
                      <a:pt x="100" y="29"/>
                      <a:pt x="106" y="28"/>
                      <a:pt x="99" y="23"/>
                    </a:cubicBezTo>
                    <a:cubicBezTo>
                      <a:pt x="91" y="25"/>
                      <a:pt x="86" y="18"/>
                      <a:pt x="78" y="17"/>
                    </a:cubicBezTo>
                    <a:cubicBezTo>
                      <a:pt x="74" y="17"/>
                      <a:pt x="63" y="19"/>
                      <a:pt x="67" y="18"/>
                    </a:cubicBezTo>
                    <a:cubicBezTo>
                      <a:pt x="75" y="17"/>
                      <a:pt x="90" y="15"/>
                      <a:pt x="90" y="15"/>
                    </a:cubicBezTo>
                    <a:cubicBezTo>
                      <a:pt x="89" y="14"/>
                      <a:pt x="89" y="11"/>
                      <a:pt x="87" y="11"/>
                    </a:cubicBezTo>
                    <a:cubicBezTo>
                      <a:pt x="85" y="11"/>
                      <a:pt x="84" y="14"/>
                      <a:pt x="82" y="14"/>
                    </a:cubicBezTo>
                    <a:cubicBezTo>
                      <a:pt x="78" y="14"/>
                      <a:pt x="65" y="10"/>
                      <a:pt x="61" y="9"/>
                    </a:cubicBezTo>
                    <a:cubicBezTo>
                      <a:pt x="53" y="11"/>
                      <a:pt x="54" y="16"/>
                      <a:pt x="48" y="12"/>
                    </a:cubicBezTo>
                    <a:cubicBezTo>
                      <a:pt x="14" y="16"/>
                      <a:pt x="44" y="22"/>
                      <a:pt x="3" y="20"/>
                    </a:cubicBezTo>
                    <a:cubicBezTo>
                      <a:pt x="0" y="13"/>
                      <a:pt x="1" y="11"/>
                      <a:pt x="9" y="12"/>
                    </a:cubicBezTo>
                    <a:cubicBezTo>
                      <a:pt x="19" y="20"/>
                      <a:pt x="20" y="4"/>
                      <a:pt x="28" y="0"/>
                    </a:cubicBezTo>
                    <a:cubicBezTo>
                      <a:pt x="112" y="4"/>
                      <a:pt x="45" y="6"/>
                      <a:pt x="85" y="9"/>
                    </a:cubicBezTo>
                    <a:cubicBezTo>
                      <a:pt x="93" y="12"/>
                      <a:pt x="97" y="12"/>
                      <a:pt x="106" y="11"/>
                    </a:cubicBezTo>
                    <a:cubicBezTo>
                      <a:pt x="120" y="5"/>
                      <a:pt x="138" y="14"/>
                      <a:pt x="153" y="15"/>
                    </a:cubicBezTo>
                    <a:cubicBezTo>
                      <a:pt x="149" y="24"/>
                      <a:pt x="152" y="23"/>
                      <a:pt x="160" y="23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96" name="Freeform 188"/>
              <p:cNvSpPr>
                <a:spLocks/>
              </p:cNvSpPr>
              <p:nvPr/>
            </p:nvSpPr>
            <p:spPr bwMode="auto">
              <a:xfrm flipH="1">
                <a:off x="1293" y="1622"/>
                <a:ext cx="100" cy="53"/>
              </a:xfrm>
              <a:custGeom>
                <a:avLst/>
                <a:gdLst>
                  <a:gd name="T0" fmla="*/ 0 w 164"/>
                  <a:gd name="T1" fmla="*/ 32 h 82"/>
                  <a:gd name="T2" fmla="*/ 64 w 164"/>
                  <a:gd name="T3" fmla="*/ 6 h 82"/>
                  <a:gd name="T4" fmla="*/ 84 w 164"/>
                  <a:gd name="T5" fmla="*/ 2 h 82"/>
                  <a:gd name="T6" fmla="*/ 90 w 164"/>
                  <a:gd name="T7" fmla="*/ 0 h 82"/>
                  <a:gd name="T8" fmla="*/ 126 w 164"/>
                  <a:gd name="T9" fmla="*/ 24 h 82"/>
                  <a:gd name="T10" fmla="*/ 146 w 164"/>
                  <a:gd name="T11" fmla="*/ 50 h 82"/>
                  <a:gd name="T12" fmla="*/ 158 w 164"/>
                  <a:gd name="T13" fmla="*/ 66 h 82"/>
                  <a:gd name="T14" fmla="*/ 164 w 164"/>
                  <a:gd name="T15" fmla="*/ 82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64" h="82">
                    <a:moveTo>
                      <a:pt x="0" y="32"/>
                    </a:moveTo>
                    <a:cubicBezTo>
                      <a:pt x="17" y="20"/>
                      <a:pt x="44" y="11"/>
                      <a:pt x="64" y="6"/>
                    </a:cubicBezTo>
                    <a:cubicBezTo>
                      <a:pt x="64" y="6"/>
                      <a:pt x="81" y="3"/>
                      <a:pt x="84" y="2"/>
                    </a:cubicBezTo>
                    <a:cubicBezTo>
                      <a:pt x="86" y="1"/>
                      <a:pt x="90" y="0"/>
                      <a:pt x="90" y="0"/>
                    </a:cubicBezTo>
                    <a:cubicBezTo>
                      <a:pt x="105" y="5"/>
                      <a:pt x="115" y="13"/>
                      <a:pt x="126" y="24"/>
                    </a:cubicBezTo>
                    <a:cubicBezTo>
                      <a:pt x="128" y="31"/>
                      <a:pt x="139" y="46"/>
                      <a:pt x="146" y="50"/>
                    </a:cubicBezTo>
                    <a:cubicBezTo>
                      <a:pt x="151" y="57"/>
                      <a:pt x="151" y="61"/>
                      <a:pt x="158" y="66"/>
                    </a:cubicBezTo>
                    <a:cubicBezTo>
                      <a:pt x="162" y="72"/>
                      <a:pt x="164" y="75"/>
                      <a:pt x="164" y="8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97" name="Freeform 189"/>
              <p:cNvSpPr>
                <a:spLocks/>
              </p:cNvSpPr>
              <p:nvPr/>
            </p:nvSpPr>
            <p:spPr bwMode="auto">
              <a:xfrm flipH="1">
                <a:off x="1438" y="1613"/>
                <a:ext cx="37" cy="18"/>
              </a:xfrm>
              <a:custGeom>
                <a:avLst/>
                <a:gdLst>
                  <a:gd name="T0" fmla="*/ 60 w 60"/>
                  <a:gd name="T1" fmla="*/ 28 h 28"/>
                  <a:gd name="T2" fmla="*/ 56 w 60"/>
                  <a:gd name="T3" fmla="*/ 12 h 28"/>
                  <a:gd name="T4" fmla="*/ 48 w 60"/>
                  <a:gd name="T5" fmla="*/ 0 h 28"/>
                  <a:gd name="T6" fmla="*/ 6 w 60"/>
                  <a:gd name="T7" fmla="*/ 6 h 28"/>
                  <a:gd name="T8" fmla="*/ 0 w 60"/>
                  <a:gd name="T9" fmla="*/ 1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28">
                    <a:moveTo>
                      <a:pt x="60" y="28"/>
                    </a:moveTo>
                    <a:cubicBezTo>
                      <a:pt x="59" y="25"/>
                      <a:pt x="58" y="15"/>
                      <a:pt x="56" y="12"/>
                    </a:cubicBezTo>
                    <a:cubicBezTo>
                      <a:pt x="54" y="8"/>
                      <a:pt x="48" y="0"/>
                      <a:pt x="48" y="0"/>
                    </a:cubicBezTo>
                    <a:cubicBezTo>
                      <a:pt x="34" y="1"/>
                      <a:pt x="20" y="4"/>
                      <a:pt x="6" y="6"/>
                    </a:cubicBezTo>
                    <a:cubicBezTo>
                      <a:pt x="1" y="13"/>
                      <a:pt x="4" y="10"/>
                      <a:pt x="0" y="14"/>
                    </a:cubicBezTo>
                  </a:path>
                </a:pathLst>
              </a:custGeom>
              <a:noFill/>
              <a:ln w="317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98" name="Freeform 190"/>
              <p:cNvSpPr>
                <a:spLocks/>
              </p:cNvSpPr>
              <p:nvPr/>
            </p:nvSpPr>
            <p:spPr bwMode="auto">
              <a:xfrm rot="2477472" flipH="1">
                <a:off x="1361" y="1776"/>
                <a:ext cx="86" cy="131"/>
              </a:xfrm>
              <a:custGeom>
                <a:avLst/>
                <a:gdLst>
                  <a:gd name="T0" fmla="*/ 43 w 71"/>
                  <a:gd name="T1" fmla="*/ 0 h 154"/>
                  <a:gd name="T2" fmla="*/ 55 w 71"/>
                  <a:gd name="T3" fmla="*/ 36 h 154"/>
                  <a:gd name="T4" fmla="*/ 62 w 71"/>
                  <a:gd name="T5" fmla="*/ 97 h 154"/>
                  <a:gd name="T6" fmla="*/ 0 w 71"/>
                  <a:gd name="T7" fmla="*/ 154 h 154"/>
                  <a:gd name="T8" fmla="*/ 49 w 71"/>
                  <a:gd name="T9" fmla="*/ 101 h 154"/>
                  <a:gd name="T10" fmla="*/ 55 w 71"/>
                  <a:gd name="T11" fmla="*/ 59 h 154"/>
                  <a:gd name="T12" fmla="*/ 37 w 71"/>
                  <a:gd name="T13" fmla="*/ 33 h 154"/>
                  <a:gd name="T14" fmla="*/ 43 w 71"/>
                  <a:gd name="T15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154">
                    <a:moveTo>
                      <a:pt x="43" y="0"/>
                    </a:moveTo>
                    <a:cubicBezTo>
                      <a:pt x="46" y="16"/>
                      <a:pt x="47" y="23"/>
                      <a:pt x="55" y="36"/>
                    </a:cubicBezTo>
                    <a:cubicBezTo>
                      <a:pt x="53" y="53"/>
                      <a:pt x="71" y="83"/>
                      <a:pt x="62" y="97"/>
                    </a:cubicBezTo>
                    <a:cubicBezTo>
                      <a:pt x="59" y="146"/>
                      <a:pt x="12" y="119"/>
                      <a:pt x="0" y="154"/>
                    </a:cubicBezTo>
                    <a:cubicBezTo>
                      <a:pt x="0" y="154"/>
                      <a:pt x="45" y="114"/>
                      <a:pt x="49" y="101"/>
                    </a:cubicBezTo>
                    <a:cubicBezTo>
                      <a:pt x="51" y="87"/>
                      <a:pt x="59" y="72"/>
                      <a:pt x="55" y="59"/>
                    </a:cubicBezTo>
                    <a:cubicBezTo>
                      <a:pt x="58" y="46"/>
                      <a:pt x="41" y="45"/>
                      <a:pt x="37" y="33"/>
                    </a:cubicBezTo>
                    <a:cubicBezTo>
                      <a:pt x="41" y="8"/>
                      <a:pt x="38" y="19"/>
                      <a:pt x="4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399" name="Freeform 191"/>
              <p:cNvSpPr>
                <a:spLocks/>
              </p:cNvSpPr>
              <p:nvPr/>
            </p:nvSpPr>
            <p:spPr bwMode="auto">
              <a:xfrm flipH="1">
                <a:off x="547" y="3425"/>
                <a:ext cx="323" cy="25"/>
              </a:xfrm>
              <a:custGeom>
                <a:avLst/>
                <a:gdLst>
                  <a:gd name="T0" fmla="*/ 536 w 536"/>
                  <a:gd name="T1" fmla="*/ 8 h 36"/>
                  <a:gd name="T2" fmla="*/ 82 w 536"/>
                  <a:gd name="T3" fmla="*/ 8 h 36"/>
                  <a:gd name="T4" fmla="*/ 76 w 536"/>
                  <a:gd name="T5" fmla="*/ 31 h 36"/>
                  <a:gd name="T6" fmla="*/ 0 w 536"/>
                  <a:gd name="T7" fmla="*/ 3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536" h="36">
                    <a:moveTo>
                      <a:pt x="536" y="8"/>
                    </a:moveTo>
                    <a:cubicBezTo>
                      <a:pt x="378" y="5"/>
                      <a:pt x="243" y="0"/>
                      <a:pt x="82" y="8"/>
                    </a:cubicBezTo>
                    <a:cubicBezTo>
                      <a:pt x="74" y="8"/>
                      <a:pt x="84" y="31"/>
                      <a:pt x="76" y="31"/>
                    </a:cubicBezTo>
                    <a:cubicBezTo>
                      <a:pt x="14" y="36"/>
                      <a:pt x="16" y="32"/>
                      <a:pt x="0" y="3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00" name="Freeform 192"/>
              <p:cNvSpPr>
                <a:spLocks/>
              </p:cNvSpPr>
              <p:nvPr/>
            </p:nvSpPr>
            <p:spPr bwMode="auto">
              <a:xfrm flipH="1">
                <a:off x="475" y="3425"/>
                <a:ext cx="292" cy="365"/>
              </a:xfrm>
              <a:custGeom>
                <a:avLst/>
                <a:gdLst>
                  <a:gd name="T0" fmla="*/ 204 w 307"/>
                  <a:gd name="T1" fmla="*/ 1 h 340"/>
                  <a:gd name="T2" fmla="*/ 252 w 307"/>
                  <a:gd name="T3" fmla="*/ 151 h 340"/>
                  <a:gd name="T4" fmla="*/ 297 w 307"/>
                  <a:gd name="T5" fmla="*/ 245 h 340"/>
                  <a:gd name="T6" fmla="*/ 298 w 307"/>
                  <a:gd name="T7" fmla="*/ 327 h 340"/>
                  <a:gd name="T8" fmla="*/ 268 w 307"/>
                  <a:gd name="T9" fmla="*/ 321 h 340"/>
                  <a:gd name="T10" fmla="*/ 126 w 307"/>
                  <a:gd name="T11" fmla="*/ 323 h 340"/>
                  <a:gd name="T12" fmla="*/ 32 w 307"/>
                  <a:gd name="T13" fmla="*/ 325 h 340"/>
                  <a:gd name="T14" fmla="*/ 1 w 307"/>
                  <a:gd name="T15" fmla="*/ 311 h 340"/>
                  <a:gd name="T16" fmla="*/ 41 w 307"/>
                  <a:gd name="T17" fmla="*/ 293 h 340"/>
                  <a:gd name="T18" fmla="*/ 55 w 307"/>
                  <a:gd name="T19" fmla="*/ 281 h 340"/>
                  <a:gd name="T20" fmla="*/ 104 w 307"/>
                  <a:gd name="T21" fmla="*/ 263 h 340"/>
                  <a:gd name="T22" fmla="*/ 178 w 307"/>
                  <a:gd name="T23" fmla="*/ 231 h 340"/>
                  <a:gd name="T24" fmla="*/ 188 w 307"/>
                  <a:gd name="T25" fmla="*/ 203 h 340"/>
                  <a:gd name="T26" fmla="*/ 164 w 307"/>
                  <a:gd name="T27" fmla="*/ 109 h 340"/>
                  <a:gd name="T28" fmla="*/ 126 w 307"/>
                  <a:gd name="T29" fmla="*/ 17 h 340"/>
                  <a:gd name="T30" fmla="*/ 204 w 307"/>
                  <a:gd name="T31" fmla="*/ 5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07" h="340">
                    <a:moveTo>
                      <a:pt x="204" y="1"/>
                    </a:moveTo>
                    <a:cubicBezTo>
                      <a:pt x="212" y="26"/>
                      <a:pt x="237" y="110"/>
                      <a:pt x="252" y="151"/>
                    </a:cubicBezTo>
                    <a:cubicBezTo>
                      <a:pt x="266" y="192"/>
                      <a:pt x="289" y="226"/>
                      <a:pt x="297" y="245"/>
                    </a:cubicBezTo>
                    <a:cubicBezTo>
                      <a:pt x="307" y="273"/>
                      <a:pt x="303" y="314"/>
                      <a:pt x="298" y="327"/>
                    </a:cubicBezTo>
                    <a:cubicBezTo>
                      <a:pt x="293" y="340"/>
                      <a:pt x="297" y="322"/>
                      <a:pt x="268" y="321"/>
                    </a:cubicBezTo>
                    <a:cubicBezTo>
                      <a:pt x="239" y="320"/>
                      <a:pt x="165" y="322"/>
                      <a:pt x="126" y="323"/>
                    </a:cubicBezTo>
                    <a:cubicBezTo>
                      <a:pt x="87" y="324"/>
                      <a:pt x="53" y="327"/>
                      <a:pt x="32" y="325"/>
                    </a:cubicBezTo>
                    <a:cubicBezTo>
                      <a:pt x="11" y="323"/>
                      <a:pt x="0" y="316"/>
                      <a:pt x="1" y="311"/>
                    </a:cubicBezTo>
                    <a:cubicBezTo>
                      <a:pt x="10" y="300"/>
                      <a:pt x="22" y="299"/>
                      <a:pt x="41" y="293"/>
                    </a:cubicBezTo>
                    <a:cubicBezTo>
                      <a:pt x="50" y="288"/>
                      <a:pt x="45" y="286"/>
                      <a:pt x="55" y="281"/>
                    </a:cubicBezTo>
                    <a:cubicBezTo>
                      <a:pt x="65" y="276"/>
                      <a:pt x="83" y="265"/>
                      <a:pt x="104" y="263"/>
                    </a:cubicBezTo>
                    <a:cubicBezTo>
                      <a:pt x="124" y="255"/>
                      <a:pt x="166" y="245"/>
                      <a:pt x="178" y="231"/>
                    </a:cubicBezTo>
                    <a:cubicBezTo>
                      <a:pt x="191" y="223"/>
                      <a:pt x="190" y="223"/>
                      <a:pt x="188" y="203"/>
                    </a:cubicBezTo>
                    <a:cubicBezTo>
                      <a:pt x="186" y="183"/>
                      <a:pt x="174" y="140"/>
                      <a:pt x="164" y="109"/>
                    </a:cubicBezTo>
                    <a:cubicBezTo>
                      <a:pt x="154" y="78"/>
                      <a:pt x="119" y="34"/>
                      <a:pt x="126" y="17"/>
                    </a:cubicBezTo>
                    <a:cubicBezTo>
                      <a:pt x="133" y="0"/>
                      <a:pt x="188" y="7"/>
                      <a:pt x="204" y="5"/>
                    </a:cubicBezTo>
                  </a:path>
                </a:pathLst>
              </a:custGeom>
              <a:solidFill>
                <a:srgbClr val="FAB460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01" name="Freeform 193"/>
              <p:cNvSpPr>
                <a:spLocks/>
              </p:cNvSpPr>
              <p:nvPr/>
            </p:nvSpPr>
            <p:spPr bwMode="auto">
              <a:xfrm flipH="1">
                <a:off x="673" y="3429"/>
                <a:ext cx="360" cy="390"/>
              </a:xfrm>
              <a:custGeom>
                <a:avLst/>
                <a:gdLst>
                  <a:gd name="T0" fmla="*/ 271 w 378"/>
                  <a:gd name="T1" fmla="*/ 6 h 363"/>
                  <a:gd name="T2" fmla="*/ 309 w 378"/>
                  <a:gd name="T3" fmla="*/ 150 h 363"/>
                  <a:gd name="T4" fmla="*/ 337 w 378"/>
                  <a:gd name="T5" fmla="*/ 242 h 363"/>
                  <a:gd name="T6" fmla="*/ 325 w 378"/>
                  <a:gd name="T7" fmla="*/ 344 h 363"/>
                  <a:gd name="T8" fmla="*/ 51 w 378"/>
                  <a:gd name="T9" fmla="*/ 354 h 363"/>
                  <a:gd name="T10" fmla="*/ 21 w 378"/>
                  <a:gd name="T11" fmla="*/ 348 h 363"/>
                  <a:gd name="T12" fmla="*/ 41 w 378"/>
                  <a:gd name="T13" fmla="*/ 308 h 363"/>
                  <a:gd name="T14" fmla="*/ 81 w 378"/>
                  <a:gd name="T15" fmla="*/ 290 h 363"/>
                  <a:gd name="T16" fmla="*/ 95 w 378"/>
                  <a:gd name="T17" fmla="*/ 278 h 363"/>
                  <a:gd name="T18" fmla="*/ 157 w 378"/>
                  <a:gd name="T19" fmla="*/ 272 h 363"/>
                  <a:gd name="T20" fmla="*/ 219 w 378"/>
                  <a:gd name="T21" fmla="*/ 268 h 363"/>
                  <a:gd name="T22" fmla="*/ 245 w 378"/>
                  <a:gd name="T23" fmla="*/ 248 h 363"/>
                  <a:gd name="T24" fmla="*/ 229 w 378"/>
                  <a:gd name="T25" fmla="*/ 188 h 363"/>
                  <a:gd name="T26" fmla="*/ 227 w 378"/>
                  <a:gd name="T27" fmla="*/ 182 h 363"/>
                  <a:gd name="T28" fmla="*/ 227 w 378"/>
                  <a:gd name="T29" fmla="*/ 182 h 363"/>
                  <a:gd name="T30" fmla="*/ 209 w 378"/>
                  <a:gd name="T31" fmla="*/ 106 h 363"/>
                  <a:gd name="T32" fmla="*/ 197 w 378"/>
                  <a:gd name="T33" fmla="*/ 44 h 363"/>
                  <a:gd name="T34" fmla="*/ 221 w 378"/>
                  <a:gd name="T35" fmla="*/ 16 h 363"/>
                  <a:gd name="T36" fmla="*/ 245 w 378"/>
                  <a:gd name="T37" fmla="*/ 2 h 363"/>
                  <a:gd name="T38" fmla="*/ 273 w 378"/>
                  <a:gd name="T39" fmla="*/ 2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78" h="363">
                    <a:moveTo>
                      <a:pt x="271" y="6"/>
                    </a:moveTo>
                    <a:cubicBezTo>
                      <a:pt x="280" y="29"/>
                      <a:pt x="297" y="115"/>
                      <a:pt x="309" y="150"/>
                    </a:cubicBezTo>
                    <a:cubicBezTo>
                      <a:pt x="323" y="191"/>
                      <a:pt x="329" y="223"/>
                      <a:pt x="337" y="242"/>
                    </a:cubicBezTo>
                    <a:cubicBezTo>
                      <a:pt x="340" y="274"/>
                      <a:pt x="378" y="326"/>
                      <a:pt x="325" y="344"/>
                    </a:cubicBezTo>
                    <a:cubicBezTo>
                      <a:pt x="277" y="363"/>
                      <a:pt x="102" y="353"/>
                      <a:pt x="51" y="354"/>
                    </a:cubicBezTo>
                    <a:cubicBezTo>
                      <a:pt x="0" y="355"/>
                      <a:pt x="23" y="356"/>
                      <a:pt x="21" y="348"/>
                    </a:cubicBezTo>
                    <a:cubicBezTo>
                      <a:pt x="6" y="347"/>
                      <a:pt x="41" y="308"/>
                      <a:pt x="41" y="308"/>
                    </a:cubicBezTo>
                    <a:cubicBezTo>
                      <a:pt x="50" y="297"/>
                      <a:pt x="62" y="296"/>
                      <a:pt x="81" y="290"/>
                    </a:cubicBezTo>
                    <a:cubicBezTo>
                      <a:pt x="90" y="285"/>
                      <a:pt x="82" y="281"/>
                      <a:pt x="95" y="278"/>
                    </a:cubicBezTo>
                    <a:cubicBezTo>
                      <a:pt x="108" y="275"/>
                      <a:pt x="136" y="274"/>
                      <a:pt x="157" y="272"/>
                    </a:cubicBezTo>
                    <a:cubicBezTo>
                      <a:pt x="176" y="269"/>
                      <a:pt x="204" y="272"/>
                      <a:pt x="219" y="268"/>
                    </a:cubicBezTo>
                    <a:cubicBezTo>
                      <a:pt x="234" y="264"/>
                      <a:pt x="243" y="261"/>
                      <a:pt x="245" y="248"/>
                    </a:cubicBezTo>
                    <a:cubicBezTo>
                      <a:pt x="248" y="236"/>
                      <a:pt x="232" y="199"/>
                      <a:pt x="229" y="188"/>
                    </a:cubicBezTo>
                    <a:cubicBezTo>
                      <a:pt x="226" y="177"/>
                      <a:pt x="227" y="183"/>
                      <a:pt x="227" y="182"/>
                    </a:cubicBezTo>
                    <a:cubicBezTo>
                      <a:pt x="227" y="181"/>
                      <a:pt x="230" y="195"/>
                      <a:pt x="227" y="182"/>
                    </a:cubicBezTo>
                    <a:cubicBezTo>
                      <a:pt x="226" y="164"/>
                      <a:pt x="230" y="120"/>
                      <a:pt x="209" y="106"/>
                    </a:cubicBezTo>
                    <a:cubicBezTo>
                      <a:pt x="196" y="86"/>
                      <a:pt x="218" y="58"/>
                      <a:pt x="197" y="44"/>
                    </a:cubicBezTo>
                    <a:cubicBezTo>
                      <a:pt x="179" y="17"/>
                      <a:pt x="186" y="18"/>
                      <a:pt x="221" y="16"/>
                    </a:cubicBezTo>
                    <a:cubicBezTo>
                      <a:pt x="227" y="8"/>
                      <a:pt x="236" y="4"/>
                      <a:pt x="245" y="2"/>
                    </a:cubicBezTo>
                    <a:cubicBezTo>
                      <a:pt x="254" y="0"/>
                      <a:pt x="267" y="2"/>
                      <a:pt x="273" y="2"/>
                    </a:cubicBezTo>
                  </a:path>
                </a:pathLst>
              </a:custGeom>
              <a:solidFill>
                <a:srgbClr val="FAB460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02" name="Freeform 194"/>
              <p:cNvSpPr>
                <a:spLocks/>
              </p:cNvSpPr>
              <p:nvPr/>
            </p:nvSpPr>
            <p:spPr bwMode="auto">
              <a:xfrm flipH="1">
                <a:off x="663" y="3700"/>
                <a:ext cx="379" cy="137"/>
              </a:xfrm>
              <a:custGeom>
                <a:avLst/>
                <a:gdLst>
                  <a:gd name="T0" fmla="*/ 394 w 397"/>
                  <a:gd name="T1" fmla="*/ 101 h 128"/>
                  <a:gd name="T2" fmla="*/ 354 w 397"/>
                  <a:gd name="T3" fmla="*/ 115 h 128"/>
                  <a:gd name="T4" fmla="*/ 232 w 397"/>
                  <a:gd name="T5" fmla="*/ 119 h 128"/>
                  <a:gd name="T6" fmla="*/ 6 w 397"/>
                  <a:gd name="T7" fmla="*/ 117 h 128"/>
                  <a:gd name="T8" fmla="*/ 0 w 397"/>
                  <a:gd name="T9" fmla="*/ 99 h 128"/>
                  <a:gd name="T10" fmla="*/ 120 w 397"/>
                  <a:gd name="T11" fmla="*/ 89 h 128"/>
                  <a:gd name="T12" fmla="*/ 100 w 397"/>
                  <a:gd name="T13" fmla="*/ 77 h 128"/>
                  <a:gd name="T14" fmla="*/ 98 w 397"/>
                  <a:gd name="T15" fmla="*/ 35 h 128"/>
                  <a:gd name="T16" fmla="*/ 86 w 397"/>
                  <a:gd name="T17" fmla="*/ 33 h 128"/>
                  <a:gd name="T18" fmla="*/ 96 w 397"/>
                  <a:gd name="T19" fmla="*/ 23 h 128"/>
                  <a:gd name="T20" fmla="*/ 134 w 397"/>
                  <a:gd name="T21" fmla="*/ 21 h 128"/>
                  <a:gd name="T22" fmla="*/ 182 w 397"/>
                  <a:gd name="T23" fmla="*/ 13 h 128"/>
                  <a:gd name="T24" fmla="*/ 204 w 397"/>
                  <a:gd name="T25" fmla="*/ 63 h 128"/>
                  <a:gd name="T26" fmla="*/ 206 w 397"/>
                  <a:gd name="T27" fmla="*/ 95 h 128"/>
                  <a:gd name="T28" fmla="*/ 238 w 397"/>
                  <a:gd name="T29" fmla="*/ 93 h 128"/>
                  <a:gd name="T30" fmla="*/ 288 w 397"/>
                  <a:gd name="T31" fmla="*/ 83 h 128"/>
                  <a:gd name="T32" fmla="*/ 394 w 397"/>
                  <a:gd name="T33" fmla="*/ 83 h 128"/>
                  <a:gd name="T34" fmla="*/ 394 w 397"/>
                  <a:gd name="T35" fmla="*/ 101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97" h="128">
                    <a:moveTo>
                      <a:pt x="394" y="101"/>
                    </a:moveTo>
                    <a:cubicBezTo>
                      <a:pt x="350" y="104"/>
                      <a:pt x="382" y="106"/>
                      <a:pt x="354" y="115"/>
                    </a:cubicBezTo>
                    <a:cubicBezTo>
                      <a:pt x="315" y="128"/>
                      <a:pt x="273" y="118"/>
                      <a:pt x="232" y="119"/>
                    </a:cubicBezTo>
                    <a:cubicBezTo>
                      <a:pt x="157" y="118"/>
                      <a:pt x="81" y="122"/>
                      <a:pt x="6" y="117"/>
                    </a:cubicBezTo>
                    <a:cubicBezTo>
                      <a:pt x="0" y="117"/>
                      <a:pt x="0" y="99"/>
                      <a:pt x="0" y="99"/>
                    </a:cubicBezTo>
                    <a:cubicBezTo>
                      <a:pt x="13" y="61"/>
                      <a:pt x="80" y="90"/>
                      <a:pt x="120" y="89"/>
                    </a:cubicBezTo>
                    <a:cubicBezTo>
                      <a:pt x="108" y="81"/>
                      <a:pt x="117" y="80"/>
                      <a:pt x="100" y="77"/>
                    </a:cubicBezTo>
                    <a:cubicBezTo>
                      <a:pt x="99" y="63"/>
                      <a:pt x="102" y="48"/>
                      <a:pt x="98" y="35"/>
                    </a:cubicBezTo>
                    <a:cubicBezTo>
                      <a:pt x="97" y="31"/>
                      <a:pt x="89" y="36"/>
                      <a:pt x="86" y="33"/>
                    </a:cubicBezTo>
                    <a:cubicBezTo>
                      <a:pt x="83" y="30"/>
                      <a:pt x="96" y="23"/>
                      <a:pt x="96" y="23"/>
                    </a:cubicBezTo>
                    <a:cubicBezTo>
                      <a:pt x="109" y="21"/>
                      <a:pt x="121" y="22"/>
                      <a:pt x="134" y="21"/>
                    </a:cubicBezTo>
                    <a:cubicBezTo>
                      <a:pt x="139" y="0"/>
                      <a:pt x="162" y="12"/>
                      <a:pt x="182" y="13"/>
                    </a:cubicBezTo>
                    <a:cubicBezTo>
                      <a:pt x="205" y="19"/>
                      <a:pt x="162" y="57"/>
                      <a:pt x="204" y="63"/>
                    </a:cubicBezTo>
                    <a:cubicBezTo>
                      <a:pt x="205" y="74"/>
                      <a:pt x="198" y="88"/>
                      <a:pt x="206" y="95"/>
                    </a:cubicBezTo>
                    <a:cubicBezTo>
                      <a:pt x="214" y="102"/>
                      <a:pt x="227" y="94"/>
                      <a:pt x="238" y="93"/>
                    </a:cubicBezTo>
                    <a:cubicBezTo>
                      <a:pt x="255" y="91"/>
                      <a:pt x="270" y="85"/>
                      <a:pt x="288" y="83"/>
                    </a:cubicBezTo>
                    <a:cubicBezTo>
                      <a:pt x="322" y="72"/>
                      <a:pt x="359" y="83"/>
                      <a:pt x="394" y="83"/>
                    </a:cubicBezTo>
                    <a:cubicBezTo>
                      <a:pt x="397" y="93"/>
                      <a:pt x="396" y="87"/>
                      <a:pt x="394" y="101"/>
                    </a:cubicBezTo>
                    <a:close/>
                  </a:path>
                </a:pathLst>
              </a:custGeom>
              <a:solidFill>
                <a:srgbClr val="663300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03" name="Freeform 195"/>
              <p:cNvSpPr>
                <a:spLocks/>
              </p:cNvSpPr>
              <p:nvPr/>
            </p:nvSpPr>
            <p:spPr bwMode="auto">
              <a:xfrm flipH="1">
                <a:off x="461" y="3681"/>
                <a:ext cx="245" cy="116"/>
              </a:xfrm>
              <a:custGeom>
                <a:avLst/>
                <a:gdLst>
                  <a:gd name="T0" fmla="*/ 230 w 256"/>
                  <a:gd name="T1" fmla="*/ 68 h 109"/>
                  <a:gd name="T2" fmla="*/ 256 w 256"/>
                  <a:gd name="T3" fmla="*/ 78 h 109"/>
                  <a:gd name="T4" fmla="*/ 226 w 256"/>
                  <a:gd name="T5" fmla="*/ 98 h 109"/>
                  <a:gd name="T6" fmla="*/ 108 w 256"/>
                  <a:gd name="T7" fmla="*/ 104 h 109"/>
                  <a:gd name="T8" fmla="*/ 40 w 256"/>
                  <a:gd name="T9" fmla="*/ 102 h 109"/>
                  <a:gd name="T10" fmla="*/ 30 w 256"/>
                  <a:gd name="T11" fmla="*/ 92 h 109"/>
                  <a:gd name="T12" fmla="*/ 12 w 256"/>
                  <a:gd name="T13" fmla="*/ 84 h 109"/>
                  <a:gd name="T14" fmla="*/ 10 w 256"/>
                  <a:gd name="T15" fmla="*/ 54 h 109"/>
                  <a:gd name="T16" fmla="*/ 10 w 256"/>
                  <a:gd name="T17" fmla="*/ 32 h 109"/>
                  <a:gd name="T18" fmla="*/ 28 w 256"/>
                  <a:gd name="T19" fmla="*/ 30 h 109"/>
                  <a:gd name="T20" fmla="*/ 84 w 256"/>
                  <a:gd name="T21" fmla="*/ 18 h 109"/>
                  <a:gd name="T22" fmla="*/ 80 w 256"/>
                  <a:gd name="T23" fmla="*/ 24 h 109"/>
                  <a:gd name="T24" fmla="*/ 76 w 256"/>
                  <a:gd name="T25" fmla="*/ 36 h 109"/>
                  <a:gd name="T26" fmla="*/ 60 w 256"/>
                  <a:gd name="T27" fmla="*/ 40 h 109"/>
                  <a:gd name="T28" fmla="*/ 48 w 256"/>
                  <a:gd name="T29" fmla="*/ 44 h 109"/>
                  <a:gd name="T30" fmla="*/ 58 w 256"/>
                  <a:gd name="T31" fmla="*/ 80 h 109"/>
                  <a:gd name="T32" fmla="*/ 80 w 256"/>
                  <a:gd name="T33" fmla="*/ 78 h 109"/>
                  <a:gd name="T34" fmla="*/ 86 w 256"/>
                  <a:gd name="T35" fmla="*/ 74 h 109"/>
                  <a:gd name="T36" fmla="*/ 98 w 256"/>
                  <a:gd name="T37" fmla="*/ 70 h 109"/>
                  <a:gd name="T38" fmla="*/ 226 w 256"/>
                  <a:gd name="T39" fmla="*/ 76 h 109"/>
                  <a:gd name="T40" fmla="*/ 230 w 256"/>
                  <a:gd name="T41" fmla="*/ 6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56" h="109">
                    <a:moveTo>
                      <a:pt x="230" y="68"/>
                    </a:moveTo>
                    <a:cubicBezTo>
                      <a:pt x="243" y="70"/>
                      <a:pt x="249" y="68"/>
                      <a:pt x="256" y="78"/>
                    </a:cubicBezTo>
                    <a:cubicBezTo>
                      <a:pt x="253" y="102"/>
                      <a:pt x="251" y="96"/>
                      <a:pt x="226" y="98"/>
                    </a:cubicBezTo>
                    <a:cubicBezTo>
                      <a:pt x="193" y="109"/>
                      <a:pt x="122" y="104"/>
                      <a:pt x="108" y="104"/>
                    </a:cubicBezTo>
                    <a:cubicBezTo>
                      <a:pt x="85" y="103"/>
                      <a:pt x="62" y="105"/>
                      <a:pt x="40" y="102"/>
                    </a:cubicBezTo>
                    <a:cubicBezTo>
                      <a:pt x="35" y="101"/>
                      <a:pt x="35" y="93"/>
                      <a:pt x="30" y="92"/>
                    </a:cubicBezTo>
                    <a:cubicBezTo>
                      <a:pt x="25" y="88"/>
                      <a:pt x="12" y="84"/>
                      <a:pt x="12" y="84"/>
                    </a:cubicBezTo>
                    <a:cubicBezTo>
                      <a:pt x="11" y="74"/>
                      <a:pt x="11" y="64"/>
                      <a:pt x="10" y="54"/>
                    </a:cubicBezTo>
                    <a:cubicBezTo>
                      <a:pt x="9" y="47"/>
                      <a:pt x="0" y="41"/>
                      <a:pt x="10" y="32"/>
                    </a:cubicBezTo>
                    <a:cubicBezTo>
                      <a:pt x="14" y="28"/>
                      <a:pt x="22" y="31"/>
                      <a:pt x="28" y="30"/>
                    </a:cubicBezTo>
                    <a:cubicBezTo>
                      <a:pt x="32" y="0"/>
                      <a:pt x="26" y="9"/>
                      <a:pt x="84" y="18"/>
                    </a:cubicBezTo>
                    <a:cubicBezTo>
                      <a:pt x="86" y="18"/>
                      <a:pt x="81" y="22"/>
                      <a:pt x="80" y="24"/>
                    </a:cubicBezTo>
                    <a:cubicBezTo>
                      <a:pt x="78" y="28"/>
                      <a:pt x="77" y="32"/>
                      <a:pt x="76" y="36"/>
                    </a:cubicBezTo>
                    <a:cubicBezTo>
                      <a:pt x="74" y="41"/>
                      <a:pt x="65" y="39"/>
                      <a:pt x="60" y="40"/>
                    </a:cubicBezTo>
                    <a:cubicBezTo>
                      <a:pt x="56" y="41"/>
                      <a:pt x="48" y="44"/>
                      <a:pt x="48" y="44"/>
                    </a:cubicBezTo>
                    <a:cubicBezTo>
                      <a:pt x="41" y="55"/>
                      <a:pt x="45" y="76"/>
                      <a:pt x="58" y="80"/>
                    </a:cubicBezTo>
                    <a:cubicBezTo>
                      <a:pt x="65" y="79"/>
                      <a:pt x="73" y="80"/>
                      <a:pt x="80" y="78"/>
                    </a:cubicBezTo>
                    <a:cubicBezTo>
                      <a:pt x="82" y="77"/>
                      <a:pt x="84" y="75"/>
                      <a:pt x="86" y="74"/>
                    </a:cubicBezTo>
                    <a:cubicBezTo>
                      <a:pt x="90" y="72"/>
                      <a:pt x="98" y="70"/>
                      <a:pt x="98" y="70"/>
                    </a:cubicBezTo>
                    <a:cubicBezTo>
                      <a:pt x="112" y="70"/>
                      <a:pt x="194" y="80"/>
                      <a:pt x="226" y="76"/>
                    </a:cubicBezTo>
                    <a:cubicBezTo>
                      <a:pt x="230" y="70"/>
                      <a:pt x="241" y="68"/>
                      <a:pt x="230" y="68"/>
                    </a:cubicBezTo>
                    <a:close/>
                  </a:path>
                </a:pathLst>
              </a:custGeom>
              <a:solidFill>
                <a:srgbClr val="663300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grpSp>
            <p:nvGrpSpPr>
              <p:cNvPr id="94404" name="Group 196"/>
              <p:cNvGrpSpPr>
                <a:grpSpLocks/>
              </p:cNvGrpSpPr>
              <p:nvPr/>
            </p:nvGrpSpPr>
            <p:grpSpPr bwMode="auto">
              <a:xfrm flipH="1">
                <a:off x="300" y="1344"/>
                <a:ext cx="780" cy="1640"/>
                <a:chOff x="4922" y="1079"/>
                <a:chExt cx="1217" cy="1910"/>
              </a:xfrm>
            </p:grpSpPr>
            <p:sp>
              <p:nvSpPr>
                <p:cNvPr id="94405" name="Freeform 197"/>
                <p:cNvSpPr>
                  <a:spLocks/>
                </p:cNvSpPr>
                <p:nvPr/>
              </p:nvSpPr>
              <p:spPr bwMode="auto">
                <a:xfrm>
                  <a:off x="4922" y="1079"/>
                  <a:ext cx="1217" cy="1910"/>
                </a:xfrm>
                <a:custGeom>
                  <a:avLst/>
                  <a:gdLst>
                    <a:gd name="T0" fmla="*/ 1072 w 1217"/>
                    <a:gd name="T1" fmla="*/ 1816 h 1910"/>
                    <a:gd name="T2" fmla="*/ 962 w 1217"/>
                    <a:gd name="T3" fmla="*/ 1835 h 1910"/>
                    <a:gd name="T4" fmla="*/ 912 w 1217"/>
                    <a:gd name="T5" fmla="*/ 1847 h 1910"/>
                    <a:gd name="T6" fmla="*/ 602 w 1217"/>
                    <a:gd name="T7" fmla="*/ 1768 h 1910"/>
                    <a:gd name="T8" fmla="*/ 326 w 1217"/>
                    <a:gd name="T9" fmla="*/ 1692 h 1910"/>
                    <a:gd name="T10" fmla="*/ 268 w 1217"/>
                    <a:gd name="T11" fmla="*/ 1656 h 1910"/>
                    <a:gd name="T12" fmla="*/ 227 w 1217"/>
                    <a:gd name="T13" fmla="*/ 1603 h 1910"/>
                    <a:gd name="T14" fmla="*/ 146 w 1217"/>
                    <a:gd name="T15" fmla="*/ 1551 h 1910"/>
                    <a:gd name="T16" fmla="*/ 128 w 1217"/>
                    <a:gd name="T17" fmla="*/ 1538 h 1910"/>
                    <a:gd name="T18" fmla="*/ 52 w 1217"/>
                    <a:gd name="T19" fmla="*/ 1500 h 1910"/>
                    <a:gd name="T20" fmla="*/ 4 w 1217"/>
                    <a:gd name="T21" fmla="*/ 1424 h 1910"/>
                    <a:gd name="T22" fmla="*/ 51 w 1217"/>
                    <a:gd name="T23" fmla="*/ 1419 h 1910"/>
                    <a:gd name="T24" fmla="*/ 113 w 1217"/>
                    <a:gd name="T25" fmla="*/ 1361 h 1910"/>
                    <a:gd name="T26" fmla="*/ 182 w 1217"/>
                    <a:gd name="T27" fmla="*/ 1297 h 1910"/>
                    <a:gd name="T28" fmla="*/ 230 w 1217"/>
                    <a:gd name="T29" fmla="*/ 1234 h 1910"/>
                    <a:gd name="T30" fmla="*/ 278 w 1217"/>
                    <a:gd name="T31" fmla="*/ 1126 h 1910"/>
                    <a:gd name="T32" fmla="*/ 254 w 1217"/>
                    <a:gd name="T33" fmla="*/ 1094 h 1910"/>
                    <a:gd name="T34" fmla="*/ 538 w 1217"/>
                    <a:gd name="T35" fmla="*/ 1021 h 1910"/>
                    <a:gd name="T36" fmla="*/ 730 w 1217"/>
                    <a:gd name="T37" fmla="*/ 469 h 1910"/>
                    <a:gd name="T38" fmla="*/ 598 w 1217"/>
                    <a:gd name="T39" fmla="*/ 229 h 1910"/>
                    <a:gd name="T40" fmla="*/ 462 w 1217"/>
                    <a:gd name="T41" fmla="*/ 115 h 1910"/>
                    <a:gd name="T42" fmla="*/ 503 w 1217"/>
                    <a:gd name="T43" fmla="*/ 12 h 1910"/>
                    <a:gd name="T44" fmla="*/ 610 w 1217"/>
                    <a:gd name="T45" fmla="*/ 145 h 1910"/>
                    <a:gd name="T46" fmla="*/ 658 w 1217"/>
                    <a:gd name="T47" fmla="*/ 133 h 1910"/>
                    <a:gd name="T48" fmla="*/ 814 w 1217"/>
                    <a:gd name="T49" fmla="*/ 145 h 1910"/>
                    <a:gd name="T50" fmla="*/ 946 w 1217"/>
                    <a:gd name="T51" fmla="*/ 277 h 1910"/>
                    <a:gd name="T52" fmla="*/ 1018 w 1217"/>
                    <a:gd name="T53" fmla="*/ 349 h 1910"/>
                    <a:gd name="T54" fmla="*/ 1114 w 1217"/>
                    <a:gd name="T55" fmla="*/ 349 h 1910"/>
                    <a:gd name="T56" fmla="*/ 1198 w 1217"/>
                    <a:gd name="T57" fmla="*/ 325 h 1910"/>
                    <a:gd name="T58" fmla="*/ 1207 w 1217"/>
                    <a:gd name="T59" fmla="*/ 370 h 1910"/>
                    <a:gd name="T60" fmla="*/ 1170 w 1217"/>
                    <a:gd name="T61" fmla="*/ 386 h 1910"/>
                    <a:gd name="T62" fmla="*/ 1162 w 1217"/>
                    <a:gd name="T63" fmla="*/ 413 h 1910"/>
                    <a:gd name="T64" fmla="*/ 1215 w 1217"/>
                    <a:gd name="T65" fmla="*/ 472 h 1910"/>
                    <a:gd name="T66" fmla="*/ 1173 w 1217"/>
                    <a:gd name="T67" fmla="*/ 500 h 1910"/>
                    <a:gd name="T68" fmla="*/ 1175 w 1217"/>
                    <a:gd name="T69" fmla="*/ 520 h 1910"/>
                    <a:gd name="T70" fmla="*/ 1176 w 1217"/>
                    <a:gd name="T71" fmla="*/ 556 h 1910"/>
                    <a:gd name="T72" fmla="*/ 1187 w 1217"/>
                    <a:gd name="T73" fmla="*/ 575 h 1910"/>
                    <a:gd name="T74" fmla="*/ 1177 w 1217"/>
                    <a:gd name="T75" fmla="*/ 643 h 1910"/>
                    <a:gd name="T76" fmla="*/ 1185 w 1217"/>
                    <a:gd name="T77" fmla="*/ 666 h 1910"/>
                    <a:gd name="T78" fmla="*/ 1186 w 1217"/>
                    <a:gd name="T79" fmla="*/ 663 h 1910"/>
                    <a:gd name="T80" fmla="*/ 1157 w 1217"/>
                    <a:gd name="T81" fmla="*/ 798 h 1910"/>
                    <a:gd name="T82" fmla="*/ 1088 w 1217"/>
                    <a:gd name="T83" fmla="*/ 1295 h 1910"/>
                    <a:gd name="T84" fmla="*/ 1048 w 1217"/>
                    <a:gd name="T85" fmla="*/ 1370 h 1910"/>
                    <a:gd name="T86" fmla="*/ 1059 w 1217"/>
                    <a:gd name="T87" fmla="*/ 1518 h 1910"/>
                    <a:gd name="T88" fmla="*/ 1060 w 1217"/>
                    <a:gd name="T89" fmla="*/ 1671 h 1910"/>
                    <a:gd name="T90" fmla="*/ 1053 w 1217"/>
                    <a:gd name="T91" fmla="*/ 1765 h 1910"/>
                    <a:gd name="T92" fmla="*/ 1070 w 1217"/>
                    <a:gd name="T93" fmla="*/ 1778 h 1910"/>
                    <a:gd name="T94" fmla="*/ 1072 w 1217"/>
                    <a:gd name="T95" fmla="*/ 1816 h 19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</a:cxnLst>
                  <a:rect l="0" t="0" r="r" b="b"/>
                  <a:pathLst>
                    <a:path w="1217" h="1910">
                      <a:moveTo>
                        <a:pt x="1072" y="1816"/>
                      </a:moveTo>
                      <a:cubicBezTo>
                        <a:pt x="1044" y="1910"/>
                        <a:pt x="1064" y="1851"/>
                        <a:pt x="962" y="1835"/>
                      </a:cubicBezTo>
                      <a:cubicBezTo>
                        <a:pt x="944" y="1837"/>
                        <a:pt x="912" y="1847"/>
                        <a:pt x="912" y="1847"/>
                      </a:cubicBezTo>
                      <a:cubicBezTo>
                        <a:pt x="856" y="1836"/>
                        <a:pt x="700" y="1794"/>
                        <a:pt x="602" y="1768"/>
                      </a:cubicBezTo>
                      <a:cubicBezTo>
                        <a:pt x="504" y="1742"/>
                        <a:pt x="382" y="1711"/>
                        <a:pt x="326" y="1692"/>
                      </a:cubicBezTo>
                      <a:cubicBezTo>
                        <a:pt x="304" y="1682"/>
                        <a:pt x="285" y="1672"/>
                        <a:pt x="268" y="1656"/>
                      </a:cubicBezTo>
                      <a:cubicBezTo>
                        <a:pt x="259" y="1637"/>
                        <a:pt x="246" y="1614"/>
                        <a:pt x="227" y="1603"/>
                      </a:cubicBezTo>
                      <a:cubicBezTo>
                        <a:pt x="213" y="1571"/>
                        <a:pt x="181" y="1562"/>
                        <a:pt x="146" y="1551"/>
                      </a:cubicBezTo>
                      <a:cubicBezTo>
                        <a:pt x="128" y="1540"/>
                        <a:pt x="143" y="1547"/>
                        <a:pt x="128" y="1538"/>
                      </a:cubicBezTo>
                      <a:cubicBezTo>
                        <a:pt x="112" y="1530"/>
                        <a:pt x="71" y="1516"/>
                        <a:pt x="52" y="1500"/>
                      </a:cubicBezTo>
                      <a:cubicBezTo>
                        <a:pt x="31" y="1481"/>
                        <a:pt x="0" y="1441"/>
                        <a:pt x="4" y="1424"/>
                      </a:cubicBezTo>
                      <a:cubicBezTo>
                        <a:pt x="9" y="1412"/>
                        <a:pt x="39" y="1423"/>
                        <a:pt x="51" y="1419"/>
                      </a:cubicBezTo>
                      <a:cubicBezTo>
                        <a:pt x="71" y="1407"/>
                        <a:pt x="91" y="1381"/>
                        <a:pt x="113" y="1361"/>
                      </a:cubicBezTo>
                      <a:cubicBezTo>
                        <a:pt x="135" y="1340"/>
                        <a:pt x="163" y="1319"/>
                        <a:pt x="182" y="1297"/>
                      </a:cubicBezTo>
                      <a:cubicBezTo>
                        <a:pt x="190" y="1282"/>
                        <a:pt x="214" y="1262"/>
                        <a:pt x="230" y="1234"/>
                      </a:cubicBezTo>
                      <a:cubicBezTo>
                        <a:pt x="245" y="1206"/>
                        <a:pt x="274" y="1149"/>
                        <a:pt x="278" y="1126"/>
                      </a:cubicBezTo>
                      <a:cubicBezTo>
                        <a:pt x="276" y="1115"/>
                        <a:pt x="254" y="1094"/>
                        <a:pt x="254" y="1094"/>
                      </a:cubicBezTo>
                      <a:cubicBezTo>
                        <a:pt x="278" y="968"/>
                        <a:pt x="544" y="1135"/>
                        <a:pt x="538" y="1021"/>
                      </a:cubicBezTo>
                      <a:cubicBezTo>
                        <a:pt x="560" y="903"/>
                        <a:pt x="711" y="587"/>
                        <a:pt x="730" y="469"/>
                      </a:cubicBezTo>
                      <a:cubicBezTo>
                        <a:pt x="688" y="351"/>
                        <a:pt x="643" y="288"/>
                        <a:pt x="598" y="229"/>
                      </a:cubicBezTo>
                      <a:cubicBezTo>
                        <a:pt x="553" y="170"/>
                        <a:pt x="478" y="151"/>
                        <a:pt x="462" y="115"/>
                      </a:cubicBezTo>
                      <a:cubicBezTo>
                        <a:pt x="478" y="78"/>
                        <a:pt x="464" y="34"/>
                        <a:pt x="503" y="12"/>
                      </a:cubicBezTo>
                      <a:cubicBezTo>
                        <a:pt x="523" y="0"/>
                        <a:pt x="589" y="146"/>
                        <a:pt x="610" y="145"/>
                      </a:cubicBezTo>
                      <a:cubicBezTo>
                        <a:pt x="634" y="139"/>
                        <a:pt x="624" y="133"/>
                        <a:pt x="658" y="133"/>
                      </a:cubicBezTo>
                      <a:cubicBezTo>
                        <a:pt x="692" y="133"/>
                        <a:pt x="766" y="121"/>
                        <a:pt x="814" y="145"/>
                      </a:cubicBezTo>
                      <a:cubicBezTo>
                        <a:pt x="912" y="170"/>
                        <a:pt x="850" y="250"/>
                        <a:pt x="946" y="277"/>
                      </a:cubicBezTo>
                      <a:cubicBezTo>
                        <a:pt x="952" y="279"/>
                        <a:pt x="1012" y="346"/>
                        <a:pt x="1018" y="349"/>
                      </a:cubicBezTo>
                      <a:cubicBezTo>
                        <a:pt x="1042" y="364"/>
                        <a:pt x="1098" y="337"/>
                        <a:pt x="1114" y="349"/>
                      </a:cubicBezTo>
                      <a:cubicBezTo>
                        <a:pt x="1121" y="357"/>
                        <a:pt x="1188" y="319"/>
                        <a:pt x="1198" y="325"/>
                      </a:cubicBezTo>
                      <a:cubicBezTo>
                        <a:pt x="1213" y="328"/>
                        <a:pt x="1212" y="360"/>
                        <a:pt x="1207" y="370"/>
                      </a:cubicBezTo>
                      <a:cubicBezTo>
                        <a:pt x="1195" y="377"/>
                        <a:pt x="1183" y="386"/>
                        <a:pt x="1170" y="386"/>
                      </a:cubicBezTo>
                      <a:cubicBezTo>
                        <a:pt x="1162" y="388"/>
                        <a:pt x="1161" y="391"/>
                        <a:pt x="1162" y="413"/>
                      </a:cubicBezTo>
                      <a:cubicBezTo>
                        <a:pt x="1169" y="427"/>
                        <a:pt x="1213" y="457"/>
                        <a:pt x="1215" y="472"/>
                      </a:cubicBezTo>
                      <a:cubicBezTo>
                        <a:pt x="1217" y="487"/>
                        <a:pt x="1180" y="493"/>
                        <a:pt x="1173" y="500"/>
                      </a:cubicBezTo>
                      <a:cubicBezTo>
                        <a:pt x="1165" y="511"/>
                        <a:pt x="1175" y="511"/>
                        <a:pt x="1175" y="520"/>
                      </a:cubicBezTo>
                      <a:cubicBezTo>
                        <a:pt x="1177" y="529"/>
                        <a:pt x="1175" y="547"/>
                        <a:pt x="1176" y="556"/>
                      </a:cubicBezTo>
                      <a:cubicBezTo>
                        <a:pt x="1177" y="565"/>
                        <a:pt x="1187" y="561"/>
                        <a:pt x="1187" y="575"/>
                      </a:cubicBezTo>
                      <a:cubicBezTo>
                        <a:pt x="1189" y="597"/>
                        <a:pt x="1177" y="627"/>
                        <a:pt x="1177" y="643"/>
                      </a:cubicBezTo>
                      <a:cubicBezTo>
                        <a:pt x="1178" y="657"/>
                        <a:pt x="1183" y="662"/>
                        <a:pt x="1185" y="666"/>
                      </a:cubicBezTo>
                      <a:cubicBezTo>
                        <a:pt x="1186" y="669"/>
                        <a:pt x="1189" y="641"/>
                        <a:pt x="1186" y="663"/>
                      </a:cubicBezTo>
                      <a:cubicBezTo>
                        <a:pt x="1181" y="686"/>
                        <a:pt x="1175" y="692"/>
                        <a:pt x="1157" y="798"/>
                      </a:cubicBezTo>
                      <a:cubicBezTo>
                        <a:pt x="1141" y="903"/>
                        <a:pt x="1097" y="1193"/>
                        <a:pt x="1088" y="1295"/>
                      </a:cubicBezTo>
                      <a:cubicBezTo>
                        <a:pt x="1070" y="1390"/>
                        <a:pt x="1055" y="1301"/>
                        <a:pt x="1048" y="1370"/>
                      </a:cubicBezTo>
                      <a:cubicBezTo>
                        <a:pt x="1043" y="1407"/>
                        <a:pt x="1057" y="1467"/>
                        <a:pt x="1059" y="1518"/>
                      </a:cubicBezTo>
                      <a:cubicBezTo>
                        <a:pt x="1061" y="1568"/>
                        <a:pt x="1063" y="1630"/>
                        <a:pt x="1060" y="1671"/>
                      </a:cubicBezTo>
                      <a:cubicBezTo>
                        <a:pt x="1061" y="1712"/>
                        <a:pt x="1054" y="1740"/>
                        <a:pt x="1053" y="1765"/>
                      </a:cubicBezTo>
                      <a:cubicBezTo>
                        <a:pt x="1055" y="1783"/>
                        <a:pt x="1067" y="1769"/>
                        <a:pt x="1070" y="1778"/>
                      </a:cubicBezTo>
                      <a:cubicBezTo>
                        <a:pt x="1074" y="1787"/>
                        <a:pt x="1075" y="1808"/>
                        <a:pt x="1072" y="181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06" name="Freeform 198"/>
                <p:cNvSpPr>
                  <a:spLocks/>
                </p:cNvSpPr>
                <p:nvPr/>
              </p:nvSpPr>
              <p:spPr bwMode="auto">
                <a:xfrm rot="756602">
                  <a:off x="5870" y="2072"/>
                  <a:ext cx="163" cy="778"/>
                </a:xfrm>
                <a:custGeom>
                  <a:avLst/>
                  <a:gdLst>
                    <a:gd name="T0" fmla="*/ 172 w 193"/>
                    <a:gd name="T1" fmla="*/ 1002 h 1002"/>
                    <a:gd name="T2" fmla="*/ 157 w 193"/>
                    <a:gd name="T3" fmla="*/ 990 h 1002"/>
                    <a:gd name="T4" fmla="*/ 160 w 193"/>
                    <a:gd name="T5" fmla="*/ 999 h 1002"/>
                    <a:gd name="T6" fmla="*/ 151 w 193"/>
                    <a:gd name="T7" fmla="*/ 996 h 1002"/>
                    <a:gd name="T8" fmla="*/ 46 w 193"/>
                    <a:gd name="T9" fmla="*/ 993 h 1002"/>
                    <a:gd name="T10" fmla="*/ 52 w 193"/>
                    <a:gd name="T11" fmla="*/ 984 h 1002"/>
                    <a:gd name="T12" fmla="*/ 34 w 193"/>
                    <a:gd name="T13" fmla="*/ 978 h 1002"/>
                    <a:gd name="T14" fmla="*/ 58 w 193"/>
                    <a:gd name="T15" fmla="*/ 948 h 1002"/>
                    <a:gd name="T16" fmla="*/ 55 w 193"/>
                    <a:gd name="T17" fmla="*/ 744 h 1002"/>
                    <a:gd name="T18" fmla="*/ 46 w 193"/>
                    <a:gd name="T19" fmla="*/ 741 h 1002"/>
                    <a:gd name="T20" fmla="*/ 43 w 193"/>
                    <a:gd name="T21" fmla="*/ 732 h 1002"/>
                    <a:gd name="T22" fmla="*/ 37 w 193"/>
                    <a:gd name="T23" fmla="*/ 477 h 1002"/>
                    <a:gd name="T24" fmla="*/ 25 w 193"/>
                    <a:gd name="T25" fmla="*/ 525 h 1002"/>
                    <a:gd name="T26" fmla="*/ 10 w 193"/>
                    <a:gd name="T27" fmla="*/ 555 h 1002"/>
                    <a:gd name="T28" fmla="*/ 13 w 193"/>
                    <a:gd name="T29" fmla="*/ 423 h 1002"/>
                    <a:gd name="T30" fmla="*/ 22 w 193"/>
                    <a:gd name="T31" fmla="*/ 417 h 1002"/>
                    <a:gd name="T32" fmla="*/ 16 w 193"/>
                    <a:gd name="T33" fmla="*/ 372 h 1002"/>
                    <a:gd name="T34" fmla="*/ 13 w 193"/>
                    <a:gd name="T35" fmla="*/ 39 h 1002"/>
                    <a:gd name="T36" fmla="*/ 4 w 193"/>
                    <a:gd name="T37" fmla="*/ 33 h 1002"/>
                    <a:gd name="T38" fmla="*/ 1 w 193"/>
                    <a:gd name="T39" fmla="*/ 24 h 1002"/>
                    <a:gd name="T40" fmla="*/ 22 w 193"/>
                    <a:gd name="T41" fmla="*/ 6 h 1002"/>
                    <a:gd name="T42" fmla="*/ 40 w 193"/>
                    <a:gd name="T43" fmla="*/ 0 h 1002"/>
                    <a:gd name="T44" fmla="*/ 34 w 193"/>
                    <a:gd name="T45" fmla="*/ 87 h 1002"/>
                    <a:gd name="T46" fmla="*/ 46 w 193"/>
                    <a:gd name="T47" fmla="*/ 90 h 1002"/>
                    <a:gd name="T48" fmla="*/ 40 w 193"/>
                    <a:gd name="T49" fmla="*/ 108 h 1002"/>
                    <a:gd name="T50" fmla="*/ 37 w 193"/>
                    <a:gd name="T51" fmla="*/ 426 h 1002"/>
                    <a:gd name="T52" fmla="*/ 61 w 193"/>
                    <a:gd name="T53" fmla="*/ 447 h 1002"/>
                    <a:gd name="T54" fmla="*/ 55 w 193"/>
                    <a:gd name="T55" fmla="*/ 234 h 1002"/>
                    <a:gd name="T56" fmla="*/ 64 w 193"/>
                    <a:gd name="T57" fmla="*/ 102 h 1002"/>
                    <a:gd name="T58" fmla="*/ 67 w 193"/>
                    <a:gd name="T59" fmla="*/ 27 h 1002"/>
                    <a:gd name="T60" fmla="*/ 82 w 193"/>
                    <a:gd name="T61" fmla="*/ 33 h 1002"/>
                    <a:gd name="T62" fmla="*/ 70 w 193"/>
                    <a:gd name="T63" fmla="*/ 117 h 1002"/>
                    <a:gd name="T64" fmla="*/ 73 w 193"/>
                    <a:gd name="T65" fmla="*/ 141 h 1002"/>
                    <a:gd name="T66" fmla="*/ 91 w 193"/>
                    <a:gd name="T67" fmla="*/ 147 h 1002"/>
                    <a:gd name="T68" fmla="*/ 103 w 193"/>
                    <a:gd name="T69" fmla="*/ 174 h 1002"/>
                    <a:gd name="T70" fmla="*/ 82 w 193"/>
                    <a:gd name="T71" fmla="*/ 234 h 1002"/>
                    <a:gd name="T72" fmla="*/ 76 w 193"/>
                    <a:gd name="T73" fmla="*/ 243 h 1002"/>
                    <a:gd name="T74" fmla="*/ 94 w 193"/>
                    <a:gd name="T75" fmla="*/ 261 h 1002"/>
                    <a:gd name="T76" fmla="*/ 94 w 193"/>
                    <a:gd name="T77" fmla="*/ 459 h 1002"/>
                    <a:gd name="T78" fmla="*/ 97 w 193"/>
                    <a:gd name="T79" fmla="*/ 543 h 1002"/>
                    <a:gd name="T80" fmla="*/ 106 w 193"/>
                    <a:gd name="T81" fmla="*/ 570 h 1002"/>
                    <a:gd name="T82" fmla="*/ 112 w 193"/>
                    <a:gd name="T83" fmla="*/ 615 h 1002"/>
                    <a:gd name="T84" fmla="*/ 130 w 193"/>
                    <a:gd name="T85" fmla="*/ 660 h 1002"/>
                    <a:gd name="T86" fmla="*/ 145 w 193"/>
                    <a:gd name="T87" fmla="*/ 744 h 1002"/>
                    <a:gd name="T88" fmla="*/ 157 w 193"/>
                    <a:gd name="T89" fmla="*/ 894 h 1002"/>
                    <a:gd name="T90" fmla="*/ 160 w 193"/>
                    <a:gd name="T91" fmla="*/ 921 h 1002"/>
                    <a:gd name="T92" fmla="*/ 166 w 193"/>
                    <a:gd name="T93" fmla="*/ 930 h 1002"/>
                    <a:gd name="T94" fmla="*/ 169 w 193"/>
                    <a:gd name="T95" fmla="*/ 975 h 1002"/>
                    <a:gd name="T96" fmla="*/ 187 w 193"/>
                    <a:gd name="T97" fmla="*/ 984 h 1002"/>
                    <a:gd name="T98" fmla="*/ 172 w 193"/>
                    <a:gd name="T99" fmla="*/ 1002 h 10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93" h="1002">
                      <a:moveTo>
                        <a:pt x="172" y="1002"/>
                      </a:moveTo>
                      <a:cubicBezTo>
                        <a:pt x="166" y="1000"/>
                        <a:pt x="163" y="990"/>
                        <a:pt x="157" y="990"/>
                      </a:cubicBezTo>
                      <a:cubicBezTo>
                        <a:pt x="154" y="990"/>
                        <a:pt x="162" y="997"/>
                        <a:pt x="160" y="999"/>
                      </a:cubicBezTo>
                      <a:cubicBezTo>
                        <a:pt x="158" y="1001"/>
                        <a:pt x="154" y="996"/>
                        <a:pt x="151" y="996"/>
                      </a:cubicBezTo>
                      <a:cubicBezTo>
                        <a:pt x="116" y="994"/>
                        <a:pt x="81" y="994"/>
                        <a:pt x="46" y="993"/>
                      </a:cubicBezTo>
                      <a:cubicBezTo>
                        <a:pt x="48" y="990"/>
                        <a:pt x="54" y="987"/>
                        <a:pt x="52" y="984"/>
                      </a:cubicBezTo>
                      <a:cubicBezTo>
                        <a:pt x="48" y="979"/>
                        <a:pt x="34" y="978"/>
                        <a:pt x="34" y="978"/>
                      </a:cubicBezTo>
                      <a:cubicBezTo>
                        <a:pt x="43" y="965"/>
                        <a:pt x="52" y="965"/>
                        <a:pt x="58" y="948"/>
                      </a:cubicBezTo>
                      <a:cubicBezTo>
                        <a:pt x="57" y="880"/>
                        <a:pt x="59" y="812"/>
                        <a:pt x="55" y="744"/>
                      </a:cubicBezTo>
                      <a:cubicBezTo>
                        <a:pt x="55" y="741"/>
                        <a:pt x="48" y="743"/>
                        <a:pt x="46" y="741"/>
                      </a:cubicBezTo>
                      <a:cubicBezTo>
                        <a:pt x="44" y="739"/>
                        <a:pt x="44" y="735"/>
                        <a:pt x="43" y="732"/>
                      </a:cubicBezTo>
                      <a:cubicBezTo>
                        <a:pt x="49" y="665"/>
                        <a:pt x="95" y="391"/>
                        <a:pt x="37" y="477"/>
                      </a:cubicBezTo>
                      <a:cubicBezTo>
                        <a:pt x="35" y="499"/>
                        <a:pt x="34" y="507"/>
                        <a:pt x="25" y="525"/>
                      </a:cubicBezTo>
                      <a:cubicBezTo>
                        <a:pt x="23" y="539"/>
                        <a:pt x="28" y="567"/>
                        <a:pt x="10" y="555"/>
                      </a:cubicBezTo>
                      <a:cubicBezTo>
                        <a:pt x="11" y="511"/>
                        <a:pt x="9" y="467"/>
                        <a:pt x="13" y="423"/>
                      </a:cubicBezTo>
                      <a:cubicBezTo>
                        <a:pt x="13" y="419"/>
                        <a:pt x="21" y="421"/>
                        <a:pt x="22" y="417"/>
                      </a:cubicBezTo>
                      <a:cubicBezTo>
                        <a:pt x="25" y="396"/>
                        <a:pt x="21" y="388"/>
                        <a:pt x="16" y="372"/>
                      </a:cubicBezTo>
                      <a:cubicBezTo>
                        <a:pt x="15" y="261"/>
                        <a:pt x="17" y="150"/>
                        <a:pt x="13" y="39"/>
                      </a:cubicBezTo>
                      <a:cubicBezTo>
                        <a:pt x="13" y="35"/>
                        <a:pt x="6" y="36"/>
                        <a:pt x="4" y="33"/>
                      </a:cubicBezTo>
                      <a:cubicBezTo>
                        <a:pt x="2" y="31"/>
                        <a:pt x="2" y="27"/>
                        <a:pt x="1" y="24"/>
                      </a:cubicBezTo>
                      <a:cubicBezTo>
                        <a:pt x="6" y="6"/>
                        <a:pt x="0" y="13"/>
                        <a:pt x="22" y="6"/>
                      </a:cubicBezTo>
                      <a:cubicBezTo>
                        <a:pt x="28" y="4"/>
                        <a:pt x="40" y="0"/>
                        <a:pt x="40" y="0"/>
                      </a:cubicBezTo>
                      <a:cubicBezTo>
                        <a:pt x="49" y="28"/>
                        <a:pt x="38" y="59"/>
                        <a:pt x="34" y="87"/>
                      </a:cubicBezTo>
                      <a:cubicBezTo>
                        <a:pt x="38" y="88"/>
                        <a:pt x="45" y="86"/>
                        <a:pt x="46" y="90"/>
                      </a:cubicBezTo>
                      <a:cubicBezTo>
                        <a:pt x="48" y="96"/>
                        <a:pt x="40" y="108"/>
                        <a:pt x="40" y="108"/>
                      </a:cubicBezTo>
                      <a:cubicBezTo>
                        <a:pt x="41" y="214"/>
                        <a:pt x="71" y="325"/>
                        <a:pt x="37" y="426"/>
                      </a:cubicBezTo>
                      <a:cubicBezTo>
                        <a:pt x="40" y="449"/>
                        <a:pt x="39" y="452"/>
                        <a:pt x="61" y="447"/>
                      </a:cubicBezTo>
                      <a:cubicBezTo>
                        <a:pt x="24" y="391"/>
                        <a:pt x="33" y="300"/>
                        <a:pt x="55" y="234"/>
                      </a:cubicBezTo>
                      <a:cubicBezTo>
                        <a:pt x="50" y="191"/>
                        <a:pt x="39" y="140"/>
                        <a:pt x="64" y="102"/>
                      </a:cubicBezTo>
                      <a:cubicBezTo>
                        <a:pt x="65" y="77"/>
                        <a:pt x="63" y="52"/>
                        <a:pt x="67" y="27"/>
                      </a:cubicBezTo>
                      <a:cubicBezTo>
                        <a:pt x="68" y="22"/>
                        <a:pt x="79" y="29"/>
                        <a:pt x="82" y="33"/>
                      </a:cubicBezTo>
                      <a:cubicBezTo>
                        <a:pt x="80" y="69"/>
                        <a:pt x="80" y="87"/>
                        <a:pt x="70" y="117"/>
                      </a:cubicBezTo>
                      <a:cubicBezTo>
                        <a:pt x="71" y="125"/>
                        <a:pt x="68" y="134"/>
                        <a:pt x="73" y="141"/>
                      </a:cubicBezTo>
                      <a:cubicBezTo>
                        <a:pt x="77" y="146"/>
                        <a:pt x="91" y="147"/>
                        <a:pt x="91" y="147"/>
                      </a:cubicBezTo>
                      <a:cubicBezTo>
                        <a:pt x="94" y="157"/>
                        <a:pt x="100" y="164"/>
                        <a:pt x="103" y="174"/>
                      </a:cubicBezTo>
                      <a:cubicBezTo>
                        <a:pt x="101" y="201"/>
                        <a:pt x="104" y="219"/>
                        <a:pt x="82" y="234"/>
                      </a:cubicBezTo>
                      <a:cubicBezTo>
                        <a:pt x="80" y="237"/>
                        <a:pt x="75" y="240"/>
                        <a:pt x="76" y="243"/>
                      </a:cubicBezTo>
                      <a:cubicBezTo>
                        <a:pt x="79" y="251"/>
                        <a:pt x="94" y="261"/>
                        <a:pt x="94" y="261"/>
                      </a:cubicBezTo>
                      <a:cubicBezTo>
                        <a:pt x="90" y="421"/>
                        <a:pt x="89" y="339"/>
                        <a:pt x="94" y="459"/>
                      </a:cubicBezTo>
                      <a:cubicBezTo>
                        <a:pt x="95" y="487"/>
                        <a:pt x="95" y="515"/>
                        <a:pt x="97" y="543"/>
                      </a:cubicBezTo>
                      <a:cubicBezTo>
                        <a:pt x="98" y="552"/>
                        <a:pt x="106" y="570"/>
                        <a:pt x="106" y="570"/>
                      </a:cubicBezTo>
                      <a:cubicBezTo>
                        <a:pt x="107" y="585"/>
                        <a:pt x="105" y="601"/>
                        <a:pt x="112" y="615"/>
                      </a:cubicBezTo>
                      <a:cubicBezTo>
                        <a:pt x="123" y="638"/>
                        <a:pt x="126" y="634"/>
                        <a:pt x="130" y="660"/>
                      </a:cubicBezTo>
                      <a:cubicBezTo>
                        <a:pt x="133" y="717"/>
                        <a:pt x="133" y="707"/>
                        <a:pt x="145" y="744"/>
                      </a:cubicBezTo>
                      <a:cubicBezTo>
                        <a:pt x="146" y="775"/>
                        <a:pt x="145" y="859"/>
                        <a:pt x="157" y="894"/>
                      </a:cubicBezTo>
                      <a:cubicBezTo>
                        <a:pt x="158" y="903"/>
                        <a:pt x="158" y="912"/>
                        <a:pt x="160" y="921"/>
                      </a:cubicBezTo>
                      <a:cubicBezTo>
                        <a:pt x="161" y="924"/>
                        <a:pt x="165" y="926"/>
                        <a:pt x="166" y="930"/>
                      </a:cubicBezTo>
                      <a:cubicBezTo>
                        <a:pt x="168" y="945"/>
                        <a:pt x="165" y="960"/>
                        <a:pt x="169" y="975"/>
                      </a:cubicBezTo>
                      <a:cubicBezTo>
                        <a:pt x="171" y="982"/>
                        <a:pt x="181" y="980"/>
                        <a:pt x="187" y="984"/>
                      </a:cubicBezTo>
                      <a:cubicBezTo>
                        <a:pt x="193" y="1001"/>
                        <a:pt x="189" y="1002"/>
                        <a:pt x="172" y="1002"/>
                      </a:cubicBezTo>
                      <a:close/>
                    </a:path>
                  </a:pathLst>
                </a:custGeom>
                <a:solidFill>
                  <a:srgbClr val="333333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07" name="Freeform 199"/>
                <p:cNvSpPr>
                  <a:spLocks/>
                </p:cNvSpPr>
                <p:nvPr/>
              </p:nvSpPr>
              <p:spPr bwMode="auto">
                <a:xfrm rot="756602">
                  <a:off x="4944" y="2223"/>
                  <a:ext cx="1117" cy="615"/>
                </a:xfrm>
                <a:custGeom>
                  <a:avLst/>
                  <a:gdLst>
                    <a:gd name="T0" fmla="*/ 1308 w 1327"/>
                    <a:gd name="T1" fmla="*/ 759 h 792"/>
                    <a:gd name="T2" fmla="*/ 1306 w 1327"/>
                    <a:gd name="T3" fmla="*/ 771 h 792"/>
                    <a:gd name="T4" fmla="*/ 1272 w 1327"/>
                    <a:gd name="T5" fmla="*/ 765 h 792"/>
                    <a:gd name="T6" fmla="*/ 1202 w 1327"/>
                    <a:gd name="T7" fmla="*/ 757 h 792"/>
                    <a:gd name="T8" fmla="*/ 1150 w 1327"/>
                    <a:gd name="T9" fmla="*/ 789 h 792"/>
                    <a:gd name="T10" fmla="*/ 966 w 1327"/>
                    <a:gd name="T11" fmla="*/ 785 h 792"/>
                    <a:gd name="T12" fmla="*/ 652 w 1327"/>
                    <a:gd name="T13" fmla="*/ 773 h 792"/>
                    <a:gd name="T14" fmla="*/ 458 w 1327"/>
                    <a:gd name="T15" fmla="*/ 763 h 792"/>
                    <a:gd name="T16" fmla="*/ 402 w 1327"/>
                    <a:gd name="T17" fmla="*/ 749 h 792"/>
                    <a:gd name="T18" fmla="*/ 362 w 1327"/>
                    <a:gd name="T19" fmla="*/ 733 h 792"/>
                    <a:gd name="T20" fmla="*/ 318 w 1327"/>
                    <a:gd name="T21" fmla="*/ 684 h 792"/>
                    <a:gd name="T22" fmla="*/ 255 w 1327"/>
                    <a:gd name="T23" fmla="*/ 642 h 792"/>
                    <a:gd name="T24" fmla="*/ 177 w 1327"/>
                    <a:gd name="T25" fmla="*/ 633 h 792"/>
                    <a:gd name="T26" fmla="*/ 123 w 1327"/>
                    <a:gd name="T27" fmla="*/ 606 h 792"/>
                    <a:gd name="T28" fmla="*/ 78 w 1327"/>
                    <a:gd name="T29" fmla="*/ 597 h 792"/>
                    <a:gd name="T30" fmla="*/ 38 w 1327"/>
                    <a:gd name="T31" fmla="*/ 569 h 792"/>
                    <a:gd name="T32" fmla="*/ 4 w 1327"/>
                    <a:gd name="T33" fmla="*/ 529 h 792"/>
                    <a:gd name="T34" fmla="*/ 16 w 1327"/>
                    <a:gd name="T35" fmla="*/ 525 h 792"/>
                    <a:gd name="T36" fmla="*/ 48 w 1327"/>
                    <a:gd name="T37" fmla="*/ 513 h 792"/>
                    <a:gd name="T38" fmla="*/ 68 w 1327"/>
                    <a:gd name="T39" fmla="*/ 499 h 792"/>
                    <a:gd name="T40" fmla="*/ 102 w 1327"/>
                    <a:gd name="T41" fmla="*/ 507 h 792"/>
                    <a:gd name="T42" fmla="*/ 117 w 1327"/>
                    <a:gd name="T43" fmla="*/ 531 h 792"/>
                    <a:gd name="T44" fmla="*/ 144 w 1327"/>
                    <a:gd name="T45" fmla="*/ 525 h 792"/>
                    <a:gd name="T46" fmla="*/ 162 w 1327"/>
                    <a:gd name="T47" fmla="*/ 498 h 792"/>
                    <a:gd name="T48" fmla="*/ 216 w 1327"/>
                    <a:gd name="T49" fmla="*/ 372 h 792"/>
                    <a:gd name="T50" fmla="*/ 249 w 1327"/>
                    <a:gd name="T51" fmla="*/ 288 h 792"/>
                    <a:gd name="T52" fmla="*/ 261 w 1327"/>
                    <a:gd name="T53" fmla="*/ 243 h 792"/>
                    <a:gd name="T54" fmla="*/ 270 w 1327"/>
                    <a:gd name="T55" fmla="*/ 201 h 792"/>
                    <a:gd name="T56" fmla="*/ 276 w 1327"/>
                    <a:gd name="T57" fmla="*/ 183 h 792"/>
                    <a:gd name="T58" fmla="*/ 531 w 1327"/>
                    <a:gd name="T59" fmla="*/ 63 h 792"/>
                    <a:gd name="T60" fmla="*/ 579 w 1327"/>
                    <a:gd name="T61" fmla="*/ 48 h 792"/>
                    <a:gd name="T62" fmla="*/ 654 w 1327"/>
                    <a:gd name="T63" fmla="*/ 9 h 792"/>
                    <a:gd name="T64" fmla="*/ 723 w 1327"/>
                    <a:gd name="T65" fmla="*/ 3 h 792"/>
                    <a:gd name="T66" fmla="*/ 783 w 1327"/>
                    <a:gd name="T67" fmla="*/ 6 h 792"/>
                    <a:gd name="T68" fmla="*/ 801 w 1327"/>
                    <a:gd name="T69" fmla="*/ 18 h 792"/>
                    <a:gd name="T70" fmla="*/ 822 w 1327"/>
                    <a:gd name="T71" fmla="*/ 66 h 792"/>
                    <a:gd name="T72" fmla="*/ 840 w 1327"/>
                    <a:gd name="T73" fmla="*/ 75 h 792"/>
                    <a:gd name="T74" fmla="*/ 867 w 1327"/>
                    <a:gd name="T75" fmla="*/ 105 h 792"/>
                    <a:gd name="T76" fmla="*/ 873 w 1327"/>
                    <a:gd name="T77" fmla="*/ 6 h 792"/>
                    <a:gd name="T78" fmla="*/ 894 w 1327"/>
                    <a:gd name="T79" fmla="*/ 63 h 792"/>
                    <a:gd name="T80" fmla="*/ 960 w 1327"/>
                    <a:gd name="T81" fmla="*/ 102 h 792"/>
                    <a:gd name="T82" fmla="*/ 990 w 1327"/>
                    <a:gd name="T83" fmla="*/ 114 h 792"/>
                    <a:gd name="T84" fmla="*/ 984 w 1327"/>
                    <a:gd name="T85" fmla="*/ 408 h 792"/>
                    <a:gd name="T86" fmla="*/ 1008 w 1327"/>
                    <a:gd name="T87" fmla="*/ 462 h 792"/>
                    <a:gd name="T88" fmla="*/ 1008 w 1327"/>
                    <a:gd name="T89" fmla="*/ 603 h 792"/>
                    <a:gd name="T90" fmla="*/ 1026 w 1327"/>
                    <a:gd name="T91" fmla="*/ 609 h 792"/>
                    <a:gd name="T92" fmla="*/ 1044 w 1327"/>
                    <a:gd name="T93" fmla="*/ 654 h 792"/>
                    <a:gd name="T94" fmla="*/ 1065 w 1327"/>
                    <a:gd name="T95" fmla="*/ 696 h 792"/>
                    <a:gd name="T96" fmla="*/ 1107 w 1327"/>
                    <a:gd name="T97" fmla="*/ 708 h 792"/>
                    <a:gd name="T98" fmla="*/ 1251 w 1327"/>
                    <a:gd name="T99" fmla="*/ 711 h 792"/>
                    <a:gd name="T100" fmla="*/ 1281 w 1327"/>
                    <a:gd name="T101" fmla="*/ 741 h 792"/>
                    <a:gd name="T102" fmla="*/ 1308 w 1327"/>
                    <a:gd name="T103" fmla="*/ 759 h 7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327" h="792">
                      <a:moveTo>
                        <a:pt x="1308" y="759"/>
                      </a:moveTo>
                      <a:cubicBezTo>
                        <a:pt x="1283" y="765"/>
                        <a:pt x="1327" y="757"/>
                        <a:pt x="1306" y="771"/>
                      </a:cubicBezTo>
                      <a:cubicBezTo>
                        <a:pt x="1298" y="774"/>
                        <a:pt x="1289" y="767"/>
                        <a:pt x="1272" y="765"/>
                      </a:cubicBezTo>
                      <a:cubicBezTo>
                        <a:pt x="1255" y="763"/>
                        <a:pt x="1222" y="753"/>
                        <a:pt x="1202" y="757"/>
                      </a:cubicBezTo>
                      <a:cubicBezTo>
                        <a:pt x="1188" y="762"/>
                        <a:pt x="1163" y="780"/>
                        <a:pt x="1150" y="789"/>
                      </a:cubicBezTo>
                      <a:cubicBezTo>
                        <a:pt x="1110" y="792"/>
                        <a:pt x="1049" y="788"/>
                        <a:pt x="966" y="785"/>
                      </a:cubicBezTo>
                      <a:cubicBezTo>
                        <a:pt x="883" y="782"/>
                        <a:pt x="737" y="777"/>
                        <a:pt x="652" y="773"/>
                      </a:cubicBezTo>
                      <a:cubicBezTo>
                        <a:pt x="576" y="765"/>
                        <a:pt x="535" y="765"/>
                        <a:pt x="458" y="763"/>
                      </a:cubicBezTo>
                      <a:cubicBezTo>
                        <a:pt x="417" y="759"/>
                        <a:pt x="418" y="754"/>
                        <a:pt x="402" y="749"/>
                      </a:cubicBezTo>
                      <a:cubicBezTo>
                        <a:pt x="386" y="744"/>
                        <a:pt x="376" y="744"/>
                        <a:pt x="362" y="733"/>
                      </a:cubicBezTo>
                      <a:cubicBezTo>
                        <a:pt x="350" y="715"/>
                        <a:pt x="336" y="694"/>
                        <a:pt x="318" y="684"/>
                      </a:cubicBezTo>
                      <a:cubicBezTo>
                        <a:pt x="296" y="672"/>
                        <a:pt x="276" y="656"/>
                        <a:pt x="255" y="642"/>
                      </a:cubicBezTo>
                      <a:cubicBezTo>
                        <a:pt x="232" y="634"/>
                        <a:pt x="192" y="635"/>
                        <a:pt x="177" y="633"/>
                      </a:cubicBezTo>
                      <a:cubicBezTo>
                        <a:pt x="155" y="627"/>
                        <a:pt x="136" y="612"/>
                        <a:pt x="123" y="606"/>
                      </a:cubicBezTo>
                      <a:cubicBezTo>
                        <a:pt x="114" y="603"/>
                        <a:pt x="78" y="597"/>
                        <a:pt x="78" y="597"/>
                      </a:cubicBezTo>
                      <a:cubicBezTo>
                        <a:pt x="64" y="588"/>
                        <a:pt x="45" y="578"/>
                        <a:pt x="38" y="569"/>
                      </a:cubicBezTo>
                      <a:cubicBezTo>
                        <a:pt x="29" y="559"/>
                        <a:pt x="8" y="537"/>
                        <a:pt x="4" y="529"/>
                      </a:cubicBezTo>
                      <a:cubicBezTo>
                        <a:pt x="0" y="524"/>
                        <a:pt x="20" y="531"/>
                        <a:pt x="16" y="525"/>
                      </a:cubicBezTo>
                      <a:cubicBezTo>
                        <a:pt x="18" y="517"/>
                        <a:pt x="34" y="516"/>
                        <a:pt x="48" y="513"/>
                      </a:cubicBezTo>
                      <a:cubicBezTo>
                        <a:pt x="57" y="509"/>
                        <a:pt x="59" y="500"/>
                        <a:pt x="68" y="499"/>
                      </a:cubicBezTo>
                      <a:cubicBezTo>
                        <a:pt x="77" y="498"/>
                        <a:pt x="94" y="502"/>
                        <a:pt x="102" y="507"/>
                      </a:cubicBezTo>
                      <a:cubicBezTo>
                        <a:pt x="111" y="509"/>
                        <a:pt x="109" y="526"/>
                        <a:pt x="117" y="531"/>
                      </a:cubicBezTo>
                      <a:cubicBezTo>
                        <a:pt x="117" y="531"/>
                        <a:pt x="142" y="526"/>
                        <a:pt x="144" y="525"/>
                      </a:cubicBezTo>
                      <a:cubicBezTo>
                        <a:pt x="151" y="520"/>
                        <a:pt x="155" y="505"/>
                        <a:pt x="162" y="498"/>
                      </a:cubicBezTo>
                      <a:cubicBezTo>
                        <a:pt x="174" y="473"/>
                        <a:pt x="202" y="407"/>
                        <a:pt x="216" y="372"/>
                      </a:cubicBezTo>
                      <a:cubicBezTo>
                        <a:pt x="224" y="352"/>
                        <a:pt x="242" y="309"/>
                        <a:pt x="249" y="288"/>
                      </a:cubicBezTo>
                      <a:cubicBezTo>
                        <a:pt x="257" y="274"/>
                        <a:pt x="252" y="257"/>
                        <a:pt x="261" y="243"/>
                      </a:cubicBezTo>
                      <a:cubicBezTo>
                        <a:pt x="265" y="213"/>
                        <a:pt x="261" y="227"/>
                        <a:pt x="270" y="201"/>
                      </a:cubicBezTo>
                      <a:cubicBezTo>
                        <a:pt x="272" y="195"/>
                        <a:pt x="276" y="183"/>
                        <a:pt x="276" y="183"/>
                      </a:cubicBezTo>
                      <a:cubicBezTo>
                        <a:pt x="284" y="0"/>
                        <a:pt x="255" y="66"/>
                        <a:pt x="531" y="63"/>
                      </a:cubicBezTo>
                      <a:cubicBezTo>
                        <a:pt x="547" y="58"/>
                        <a:pt x="563" y="53"/>
                        <a:pt x="579" y="48"/>
                      </a:cubicBezTo>
                      <a:cubicBezTo>
                        <a:pt x="594" y="25"/>
                        <a:pt x="627" y="12"/>
                        <a:pt x="654" y="9"/>
                      </a:cubicBezTo>
                      <a:cubicBezTo>
                        <a:pt x="677" y="7"/>
                        <a:pt x="723" y="3"/>
                        <a:pt x="723" y="3"/>
                      </a:cubicBezTo>
                      <a:cubicBezTo>
                        <a:pt x="743" y="4"/>
                        <a:pt x="763" y="2"/>
                        <a:pt x="783" y="6"/>
                      </a:cubicBezTo>
                      <a:cubicBezTo>
                        <a:pt x="790" y="7"/>
                        <a:pt x="794" y="16"/>
                        <a:pt x="801" y="18"/>
                      </a:cubicBezTo>
                      <a:cubicBezTo>
                        <a:pt x="805" y="29"/>
                        <a:pt x="809" y="62"/>
                        <a:pt x="822" y="66"/>
                      </a:cubicBezTo>
                      <a:cubicBezTo>
                        <a:pt x="834" y="70"/>
                        <a:pt x="828" y="67"/>
                        <a:pt x="840" y="75"/>
                      </a:cubicBezTo>
                      <a:cubicBezTo>
                        <a:pt x="844" y="87"/>
                        <a:pt x="856" y="98"/>
                        <a:pt x="867" y="105"/>
                      </a:cubicBezTo>
                      <a:cubicBezTo>
                        <a:pt x="883" y="129"/>
                        <a:pt x="863" y="45"/>
                        <a:pt x="873" y="6"/>
                      </a:cubicBezTo>
                      <a:cubicBezTo>
                        <a:pt x="874" y="3"/>
                        <a:pt x="891" y="61"/>
                        <a:pt x="894" y="63"/>
                      </a:cubicBezTo>
                      <a:cubicBezTo>
                        <a:pt x="908" y="65"/>
                        <a:pt x="944" y="94"/>
                        <a:pt x="960" y="102"/>
                      </a:cubicBezTo>
                      <a:cubicBezTo>
                        <a:pt x="976" y="110"/>
                        <a:pt x="986" y="63"/>
                        <a:pt x="990" y="114"/>
                      </a:cubicBezTo>
                      <a:cubicBezTo>
                        <a:pt x="999" y="168"/>
                        <a:pt x="981" y="350"/>
                        <a:pt x="984" y="408"/>
                      </a:cubicBezTo>
                      <a:cubicBezTo>
                        <a:pt x="987" y="466"/>
                        <a:pt x="1004" y="430"/>
                        <a:pt x="1008" y="462"/>
                      </a:cubicBezTo>
                      <a:cubicBezTo>
                        <a:pt x="992" y="510"/>
                        <a:pt x="993" y="504"/>
                        <a:pt x="1008" y="603"/>
                      </a:cubicBezTo>
                      <a:cubicBezTo>
                        <a:pt x="1009" y="609"/>
                        <a:pt x="1026" y="609"/>
                        <a:pt x="1026" y="609"/>
                      </a:cubicBezTo>
                      <a:cubicBezTo>
                        <a:pt x="1031" y="624"/>
                        <a:pt x="1030" y="649"/>
                        <a:pt x="1044" y="654"/>
                      </a:cubicBezTo>
                      <a:cubicBezTo>
                        <a:pt x="1066" y="676"/>
                        <a:pt x="1051" y="662"/>
                        <a:pt x="1065" y="696"/>
                      </a:cubicBezTo>
                      <a:cubicBezTo>
                        <a:pt x="1067" y="701"/>
                        <a:pt x="1098" y="708"/>
                        <a:pt x="1107" y="708"/>
                      </a:cubicBezTo>
                      <a:cubicBezTo>
                        <a:pt x="1155" y="710"/>
                        <a:pt x="1203" y="710"/>
                        <a:pt x="1251" y="711"/>
                      </a:cubicBezTo>
                      <a:cubicBezTo>
                        <a:pt x="1265" y="720"/>
                        <a:pt x="1269" y="733"/>
                        <a:pt x="1281" y="741"/>
                      </a:cubicBezTo>
                      <a:cubicBezTo>
                        <a:pt x="1309" y="735"/>
                        <a:pt x="1317" y="731"/>
                        <a:pt x="1308" y="759"/>
                      </a:cubicBezTo>
                      <a:close/>
                    </a:path>
                  </a:pathLst>
                </a:custGeom>
                <a:solidFill>
                  <a:srgbClr val="333333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08" name="Freeform 200"/>
                <p:cNvSpPr>
                  <a:spLocks/>
                </p:cNvSpPr>
                <p:nvPr/>
              </p:nvSpPr>
              <p:spPr bwMode="auto">
                <a:xfrm rot="756602">
                  <a:off x="5998" y="1607"/>
                  <a:ext cx="84" cy="472"/>
                </a:xfrm>
                <a:custGeom>
                  <a:avLst/>
                  <a:gdLst>
                    <a:gd name="T0" fmla="*/ 36 w 100"/>
                    <a:gd name="T1" fmla="*/ 0 h 608"/>
                    <a:gd name="T2" fmla="*/ 39 w 100"/>
                    <a:gd name="T3" fmla="*/ 57 h 608"/>
                    <a:gd name="T4" fmla="*/ 48 w 100"/>
                    <a:gd name="T5" fmla="*/ 51 h 608"/>
                    <a:gd name="T6" fmla="*/ 42 w 100"/>
                    <a:gd name="T7" fmla="*/ 42 h 608"/>
                    <a:gd name="T8" fmla="*/ 51 w 100"/>
                    <a:gd name="T9" fmla="*/ 45 h 608"/>
                    <a:gd name="T10" fmla="*/ 45 w 100"/>
                    <a:gd name="T11" fmla="*/ 102 h 608"/>
                    <a:gd name="T12" fmla="*/ 51 w 100"/>
                    <a:gd name="T13" fmla="*/ 135 h 608"/>
                    <a:gd name="T14" fmla="*/ 36 w 100"/>
                    <a:gd name="T15" fmla="*/ 177 h 608"/>
                    <a:gd name="T16" fmla="*/ 42 w 100"/>
                    <a:gd name="T17" fmla="*/ 240 h 608"/>
                    <a:gd name="T18" fmla="*/ 45 w 100"/>
                    <a:gd name="T19" fmla="*/ 213 h 608"/>
                    <a:gd name="T20" fmla="*/ 57 w 100"/>
                    <a:gd name="T21" fmla="*/ 186 h 608"/>
                    <a:gd name="T22" fmla="*/ 45 w 100"/>
                    <a:gd name="T23" fmla="*/ 318 h 608"/>
                    <a:gd name="T24" fmla="*/ 66 w 100"/>
                    <a:gd name="T25" fmla="*/ 345 h 608"/>
                    <a:gd name="T26" fmla="*/ 75 w 100"/>
                    <a:gd name="T27" fmla="*/ 264 h 608"/>
                    <a:gd name="T28" fmla="*/ 69 w 100"/>
                    <a:gd name="T29" fmla="*/ 81 h 608"/>
                    <a:gd name="T30" fmla="*/ 63 w 100"/>
                    <a:gd name="T31" fmla="*/ 63 h 608"/>
                    <a:gd name="T32" fmla="*/ 66 w 100"/>
                    <a:gd name="T33" fmla="*/ 51 h 608"/>
                    <a:gd name="T34" fmla="*/ 75 w 100"/>
                    <a:gd name="T35" fmla="*/ 57 h 608"/>
                    <a:gd name="T36" fmla="*/ 75 w 100"/>
                    <a:gd name="T37" fmla="*/ 126 h 608"/>
                    <a:gd name="T38" fmla="*/ 87 w 100"/>
                    <a:gd name="T39" fmla="*/ 159 h 608"/>
                    <a:gd name="T40" fmla="*/ 81 w 100"/>
                    <a:gd name="T41" fmla="*/ 183 h 608"/>
                    <a:gd name="T42" fmla="*/ 93 w 100"/>
                    <a:gd name="T43" fmla="*/ 375 h 608"/>
                    <a:gd name="T44" fmla="*/ 75 w 100"/>
                    <a:gd name="T45" fmla="*/ 387 h 608"/>
                    <a:gd name="T46" fmla="*/ 87 w 100"/>
                    <a:gd name="T47" fmla="*/ 405 h 608"/>
                    <a:gd name="T48" fmla="*/ 81 w 100"/>
                    <a:gd name="T49" fmla="*/ 423 h 608"/>
                    <a:gd name="T50" fmla="*/ 78 w 100"/>
                    <a:gd name="T51" fmla="*/ 546 h 608"/>
                    <a:gd name="T52" fmla="*/ 42 w 100"/>
                    <a:gd name="T53" fmla="*/ 522 h 608"/>
                    <a:gd name="T54" fmla="*/ 15 w 100"/>
                    <a:gd name="T55" fmla="*/ 450 h 608"/>
                    <a:gd name="T56" fmla="*/ 24 w 100"/>
                    <a:gd name="T57" fmla="*/ 303 h 608"/>
                    <a:gd name="T58" fmla="*/ 21 w 100"/>
                    <a:gd name="T59" fmla="*/ 243 h 608"/>
                    <a:gd name="T60" fmla="*/ 9 w 100"/>
                    <a:gd name="T61" fmla="*/ 216 h 608"/>
                    <a:gd name="T62" fmla="*/ 0 w 100"/>
                    <a:gd name="T63" fmla="*/ 96 h 608"/>
                    <a:gd name="T64" fmla="*/ 3 w 100"/>
                    <a:gd name="T65" fmla="*/ 24 h 608"/>
                    <a:gd name="T66" fmla="*/ 36 w 100"/>
                    <a:gd name="T67" fmla="*/ 0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00" h="608">
                      <a:moveTo>
                        <a:pt x="36" y="0"/>
                      </a:moveTo>
                      <a:cubicBezTo>
                        <a:pt x="37" y="19"/>
                        <a:pt x="35" y="38"/>
                        <a:pt x="39" y="57"/>
                      </a:cubicBezTo>
                      <a:cubicBezTo>
                        <a:pt x="40" y="61"/>
                        <a:pt x="47" y="55"/>
                        <a:pt x="48" y="51"/>
                      </a:cubicBezTo>
                      <a:cubicBezTo>
                        <a:pt x="49" y="47"/>
                        <a:pt x="40" y="45"/>
                        <a:pt x="42" y="42"/>
                      </a:cubicBezTo>
                      <a:cubicBezTo>
                        <a:pt x="43" y="39"/>
                        <a:pt x="48" y="44"/>
                        <a:pt x="51" y="45"/>
                      </a:cubicBezTo>
                      <a:cubicBezTo>
                        <a:pt x="57" y="63"/>
                        <a:pt x="51" y="84"/>
                        <a:pt x="45" y="102"/>
                      </a:cubicBezTo>
                      <a:cubicBezTo>
                        <a:pt x="41" y="129"/>
                        <a:pt x="27" y="130"/>
                        <a:pt x="51" y="135"/>
                      </a:cubicBezTo>
                      <a:cubicBezTo>
                        <a:pt x="47" y="152"/>
                        <a:pt x="45" y="163"/>
                        <a:pt x="36" y="177"/>
                      </a:cubicBezTo>
                      <a:cubicBezTo>
                        <a:pt x="41" y="197"/>
                        <a:pt x="37" y="220"/>
                        <a:pt x="42" y="240"/>
                      </a:cubicBezTo>
                      <a:cubicBezTo>
                        <a:pt x="44" y="249"/>
                        <a:pt x="43" y="222"/>
                        <a:pt x="45" y="213"/>
                      </a:cubicBezTo>
                      <a:cubicBezTo>
                        <a:pt x="47" y="203"/>
                        <a:pt x="57" y="186"/>
                        <a:pt x="57" y="186"/>
                      </a:cubicBezTo>
                      <a:cubicBezTo>
                        <a:pt x="52" y="359"/>
                        <a:pt x="65" y="258"/>
                        <a:pt x="45" y="318"/>
                      </a:cubicBezTo>
                      <a:cubicBezTo>
                        <a:pt x="52" y="347"/>
                        <a:pt x="43" y="340"/>
                        <a:pt x="66" y="345"/>
                      </a:cubicBezTo>
                      <a:cubicBezTo>
                        <a:pt x="68" y="320"/>
                        <a:pt x="67" y="289"/>
                        <a:pt x="75" y="264"/>
                      </a:cubicBezTo>
                      <a:cubicBezTo>
                        <a:pt x="72" y="203"/>
                        <a:pt x="73" y="142"/>
                        <a:pt x="69" y="81"/>
                      </a:cubicBezTo>
                      <a:cubicBezTo>
                        <a:pt x="69" y="75"/>
                        <a:pt x="63" y="63"/>
                        <a:pt x="63" y="63"/>
                      </a:cubicBezTo>
                      <a:cubicBezTo>
                        <a:pt x="64" y="59"/>
                        <a:pt x="62" y="53"/>
                        <a:pt x="66" y="51"/>
                      </a:cubicBezTo>
                      <a:cubicBezTo>
                        <a:pt x="69" y="49"/>
                        <a:pt x="74" y="53"/>
                        <a:pt x="75" y="57"/>
                      </a:cubicBezTo>
                      <a:cubicBezTo>
                        <a:pt x="79" y="76"/>
                        <a:pt x="73" y="107"/>
                        <a:pt x="75" y="126"/>
                      </a:cubicBezTo>
                      <a:cubicBezTo>
                        <a:pt x="77" y="143"/>
                        <a:pt x="87" y="148"/>
                        <a:pt x="87" y="159"/>
                      </a:cubicBezTo>
                      <a:cubicBezTo>
                        <a:pt x="88" y="162"/>
                        <a:pt x="81" y="179"/>
                        <a:pt x="81" y="183"/>
                      </a:cubicBezTo>
                      <a:cubicBezTo>
                        <a:pt x="83" y="253"/>
                        <a:pt x="100" y="305"/>
                        <a:pt x="93" y="375"/>
                      </a:cubicBezTo>
                      <a:cubicBezTo>
                        <a:pt x="92" y="382"/>
                        <a:pt x="75" y="387"/>
                        <a:pt x="75" y="387"/>
                      </a:cubicBezTo>
                      <a:cubicBezTo>
                        <a:pt x="79" y="393"/>
                        <a:pt x="83" y="399"/>
                        <a:pt x="87" y="405"/>
                      </a:cubicBezTo>
                      <a:cubicBezTo>
                        <a:pt x="91" y="410"/>
                        <a:pt x="81" y="423"/>
                        <a:pt x="81" y="423"/>
                      </a:cubicBezTo>
                      <a:cubicBezTo>
                        <a:pt x="80" y="464"/>
                        <a:pt x="80" y="505"/>
                        <a:pt x="78" y="546"/>
                      </a:cubicBezTo>
                      <a:cubicBezTo>
                        <a:pt x="76" y="608"/>
                        <a:pt x="62" y="529"/>
                        <a:pt x="42" y="522"/>
                      </a:cubicBezTo>
                      <a:cubicBezTo>
                        <a:pt x="26" y="498"/>
                        <a:pt x="41" y="467"/>
                        <a:pt x="15" y="450"/>
                      </a:cubicBezTo>
                      <a:cubicBezTo>
                        <a:pt x="7" y="426"/>
                        <a:pt x="17" y="324"/>
                        <a:pt x="24" y="303"/>
                      </a:cubicBezTo>
                      <a:cubicBezTo>
                        <a:pt x="23" y="283"/>
                        <a:pt x="24" y="263"/>
                        <a:pt x="21" y="243"/>
                      </a:cubicBezTo>
                      <a:cubicBezTo>
                        <a:pt x="20" y="233"/>
                        <a:pt x="9" y="216"/>
                        <a:pt x="9" y="216"/>
                      </a:cubicBezTo>
                      <a:cubicBezTo>
                        <a:pt x="6" y="176"/>
                        <a:pt x="4" y="136"/>
                        <a:pt x="0" y="96"/>
                      </a:cubicBezTo>
                      <a:cubicBezTo>
                        <a:pt x="1" y="72"/>
                        <a:pt x="0" y="48"/>
                        <a:pt x="3" y="24"/>
                      </a:cubicBezTo>
                      <a:cubicBezTo>
                        <a:pt x="5" y="6"/>
                        <a:pt x="25" y="22"/>
                        <a:pt x="36" y="0"/>
                      </a:cubicBezTo>
                      <a:close/>
                    </a:path>
                  </a:pathLst>
                </a:custGeom>
                <a:solidFill>
                  <a:srgbClr val="333333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09" name="Freeform 201"/>
                <p:cNvSpPr>
                  <a:spLocks/>
                </p:cNvSpPr>
                <p:nvPr/>
              </p:nvSpPr>
              <p:spPr bwMode="auto">
                <a:xfrm rot="756602">
                  <a:off x="4991" y="2290"/>
                  <a:ext cx="278" cy="264"/>
                </a:xfrm>
                <a:custGeom>
                  <a:avLst/>
                  <a:gdLst>
                    <a:gd name="T0" fmla="*/ 330 w 330"/>
                    <a:gd name="T1" fmla="*/ 0 h 340"/>
                    <a:gd name="T2" fmla="*/ 321 w 330"/>
                    <a:gd name="T3" fmla="*/ 48 h 340"/>
                    <a:gd name="T4" fmla="*/ 297 w 330"/>
                    <a:gd name="T5" fmla="*/ 72 h 340"/>
                    <a:gd name="T6" fmla="*/ 282 w 330"/>
                    <a:gd name="T7" fmla="*/ 135 h 340"/>
                    <a:gd name="T8" fmla="*/ 282 w 330"/>
                    <a:gd name="T9" fmla="*/ 192 h 340"/>
                    <a:gd name="T10" fmla="*/ 258 w 330"/>
                    <a:gd name="T11" fmla="*/ 198 h 340"/>
                    <a:gd name="T12" fmla="*/ 249 w 330"/>
                    <a:gd name="T13" fmla="*/ 228 h 340"/>
                    <a:gd name="T14" fmla="*/ 231 w 330"/>
                    <a:gd name="T15" fmla="*/ 294 h 340"/>
                    <a:gd name="T16" fmla="*/ 204 w 330"/>
                    <a:gd name="T17" fmla="*/ 282 h 340"/>
                    <a:gd name="T18" fmla="*/ 138 w 330"/>
                    <a:gd name="T19" fmla="*/ 297 h 340"/>
                    <a:gd name="T20" fmla="*/ 108 w 330"/>
                    <a:gd name="T21" fmla="*/ 339 h 340"/>
                    <a:gd name="T22" fmla="*/ 72 w 330"/>
                    <a:gd name="T23" fmla="*/ 336 h 340"/>
                    <a:gd name="T24" fmla="*/ 72 w 330"/>
                    <a:gd name="T25" fmla="*/ 315 h 340"/>
                    <a:gd name="T26" fmla="*/ 0 w 330"/>
                    <a:gd name="T27" fmla="*/ 315 h 3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30" h="340">
                      <a:moveTo>
                        <a:pt x="330" y="0"/>
                      </a:moveTo>
                      <a:cubicBezTo>
                        <a:pt x="328" y="11"/>
                        <a:pt x="325" y="39"/>
                        <a:pt x="321" y="48"/>
                      </a:cubicBezTo>
                      <a:cubicBezTo>
                        <a:pt x="318" y="55"/>
                        <a:pt x="302" y="64"/>
                        <a:pt x="297" y="72"/>
                      </a:cubicBezTo>
                      <a:cubicBezTo>
                        <a:pt x="291" y="88"/>
                        <a:pt x="284" y="115"/>
                        <a:pt x="282" y="135"/>
                      </a:cubicBezTo>
                      <a:cubicBezTo>
                        <a:pt x="280" y="155"/>
                        <a:pt x="286" y="182"/>
                        <a:pt x="282" y="192"/>
                      </a:cubicBezTo>
                      <a:cubicBezTo>
                        <a:pt x="278" y="202"/>
                        <a:pt x="263" y="192"/>
                        <a:pt x="258" y="198"/>
                      </a:cubicBezTo>
                      <a:cubicBezTo>
                        <a:pt x="253" y="204"/>
                        <a:pt x="253" y="212"/>
                        <a:pt x="249" y="228"/>
                      </a:cubicBezTo>
                      <a:cubicBezTo>
                        <a:pt x="245" y="240"/>
                        <a:pt x="239" y="285"/>
                        <a:pt x="231" y="294"/>
                      </a:cubicBezTo>
                      <a:cubicBezTo>
                        <a:pt x="222" y="298"/>
                        <a:pt x="204" y="282"/>
                        <a:pt x="204" y="282"/>
                      </a:cubicBezTo>
                      <a:cubicBezTo>
                        <a:pt x="189" y="304"/>
                        <a:pt x="166" y="295"/>
                        <a:pt x="138" y="297"/>
                      </a:cubicBezTo>
                      <a:cubicBezTo>
                        <a:pt x="114" y="305"/>
                        <a:pt x="129" y="332"/>
                        <a:pt x="108" y="339"/>
                      </a:cubicBezTo>
                      <a:cubicBezTo>
                        <a:pt x="96" y="338"/>
                        <a:pt x="83" y="340"/>
                        <a:pt x="72" y="336"/>
                      </a:cubicBezTo>
                      <a:cubicBezTo>
                        <a:pt x="60" y="332"/>
                        <a:pt x="97" y="319"/>
                        <a:pt x="72" y="315"/>
                      </a:cubicBezTo>
                      <a:cubicBezTo>
                        <a:pt x="48" y="311"/>
                        <a:pt x="24" y="315"/>
                        <a:pt x="0" y="315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10" name="Freeform 202"/>
                <p:cNvSpPr>
                  <a:spLocks/>
                </p:cNvSpPr>
                <p:nvPr/>
              </p:nvSpPr>
              <p:spPr bwMode="auto">
                <a:xfrm rot="756602">
                  <a:off x="5760" y="2256"/>
                  <a:ext cx="106" cy="544"/>
                </a:xfrm>
                <a:custGeom>
                  <a:avLst/>
                  <a:gdLst>
                    <a:gd name="T0" fmla="*/ 30 w 126"/>
                    <a:gd name="T1" fmla="*/ 0 h 702"/>
                    <a:gd name="T2" fmla="*/ 27 w 126"/>
                    <a:gd name="T3" fmla="*/ 165 h 702"/>
                    <a:gd name="T4" fmla="*/ 15 w 126"/>
                    <a:gd name="T5" fmla="*/ 141 h 702"/>
                    <a:gd name="T6" fmla="*/ 9 w 126"/>
                    <a:gd name="T7" fmla="*/ 228 h 702"/>
                    <a:gd name="T8" fmla="*/ 0 w 126"/>
                    <a:gd name="T9" fmla="*/ 492 h 702"/>
                    <a:gd name="T10" fmla="*/ 6 w 126"/>
                    <a:gd name="T11" fmla="*/ 483 h 702"/>
                    <a:gd name="T12" fmla="*/ 12 w 126"/>
                    <a:gd name="T13" fmla="*/ 456 h 702"/>
                    <a:gd name="T14" fmla="*/ 120 w 126"/>
                    <a:gd name="T15" fmla="*/ 471 h 702"/>
                    <a:gd name="T16" fmla="*/ 123 w 126"/>
                    <a:gd name="T17" fmla="*/ 702 h 7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6" h="702">
                      <a:moveTo>
                        <a:pt x="30" y="0"/>
                      </a:moveTo>
                      <a:cubicBezTo>
                        <a:pt x="29" y="55"/>
                        <a:pt x="30" y="110"/>
                        <a:pt x="27" y="165"/>
                      </a:cubicBezTo>
                      <a:cubicBezTo>
                        <a:pt x="26" y="176"/>
                        <a:pt x="15" y="141"/>
                        <a:pt x="15" y="141"/>
                      </a:cubicBezTo>
                      <a:cubicBezTo>
                        <a:pt x="9" y="166"/>
                        <a:pt x="11" y="170"/>
                        <a:pt x="9" y="228"/>
                      </a:cubicBezTo>
                      <a:cubicBezTo>
                        <a:pt x="7" y="286"/>
                        <a:pt x="0" y="450"/>
                        <a:pt x="0" y="492"/>
                      </a:cubicBezTo>
                      <a:cubicBezTo>
                        <a:pt x="5" y="533"/>
                        <a:pt x="1" y="516"/>
                        <a:pt x="6" y="483"/>
                      </a:cubicBezTo>
                      <a:cubicBezTo>
                        <a:pt x="7" y="474"/>
                        <a:pt x="10" y="465"/>
                        <a:pt x="12" y="456"/>
                      </a:cubicBezTo>
                      <a:cubicBezTo>
                        <a:pt x="48" y="463"/>
                        <a:pt x="84" y="464"/>
                        <a:pt x="120" y="471"/>
                      </a:cubicBezTo>
                      <a:cubicBezTo>
                        <a:pt x="126" y="586"/>
                        <a:pt x="123" y="509"/>
                        <a:pt x="123" y="702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11" name="Freeform 203"/>
                <p:cNvSpPr>
                  <a:spLocks/>
                </p:cNvSpPr>
                <p:nvPr/>
              </p:nvSpPr>
              <p:spPr bwMode="auto">
                <a:xfrm rot="756602">
                  <a:off x="5686" y="2843"/>
                  <a:ext cx="305" cy="53"/>
                </a:xfrm>
                <a:custGeom>
                  <a:avLst/>
                  <a:gdLst>
                    <a:gd name="T0" fmla="*/ 363 w 363"/>
                    <a:gd name="T1" fmla="*/ 69 h 69"/>
                    <a:gd name="T2" fmla="*/ 324 w 363"/>
                    <a:gd name="T3" fmla="*/ 42 h 69"/>
                    <a:gd name="T4" fmla="*/ 243 w 363"/>
                    <a:gd name="T5" fmla="*/ 12 h 69"/>
                    <a:gd name="T6" fmla="*/ 189 w 363"/>
                    <a:gd name="T7" fmla="*/ 0 h 69"/>
                    <a:gd name="T8" fmla="*/ 162 w 363"/>
                    <a:gd name="T9" fmla="*/ 12 h 69"/>
                    <a:gd name="T10" fmla="*/ 0 w 363"/>
                    <a:gd name="T11" fmla="*/ 1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3" h="69">
                      <a:moveTo>
                        <a:pt x="363" y="69"/>
                      </a:moveTo>
                      <a:cubicBezTo>
                        <a:pt x="354" y="43"/>
                        <a:pt x="354" y="46"/>
                        <a:pt x="324" y="42"/>
                      </a:cubicBezTo>
                      <a:cubicBezTo>
                        <a:pt x="304" y="12"/>
                        <a:pt x="280" y="14"/>
                        <a:pt x="243" y="12"/>
                      </a:cubicBezTo>
                      <a:cubicBezTo>
                        <a:pt x="224" y="7"/>
                        <a:pt x="205" y="11"/>
                        <a:pt x="189" y="0"/>
                      </a:cubicBezTo>
                      <a:cubicBezTo>
                        <a:pt x="179" y="2"/>
                        <a:pt x="172" y="11"/>
                        <a:pt x="162" y="12"/>
                      </a:cubicBezTo>
                      <a:cubicBezTo>
                        <a:pt x="108" y="15"/>
                        <a:pt x="54" y="12"/>
                        <a:pt x="0" y="12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12" name="Freeform 204"/>
                <p:cNvSpPr>
                  <a:spLocks/>
                </p:cNvSpPr>
                <p:nvPr/>
              </p:nvSpPr>
              <p:spPr bwMode="auto">
                <a:xfrm rot="756602">
                  <a:off x="5091" y="2267"/>
                  <a:ext cx="103" cy="284"/>
                </a:xfrm>
                <a:custGeom>
                  <a:avLst/>
                  <a:gdLst>
                    <a:gd name="T0" fmla="*/ 120 w 122"/>
                    <a:gd name="T1" fmla="*/ 0 h 366"/>
                    <a:gd name="T2" fmla="*/ 117 w 122"/>
                    <a:gd name="T3" fmla="*/ 75 h 366"/>
                    <a:gd name="T4" fmla="*/ 102 w 122"/>
                    <a:gd name="T5" fmla="*/ 87 h 366"/>
                    <a:gd name="T6" fmla="*/ 99 w 122"/>
                    <a:gd name="T7" fmla="*/ 126 h 366"/>
                    <a:gd name="T8" fmla="*/ 96 w 122"/>
                    <a:gd name="T9" fmla="*/ 144 h 366"/>
                    <a:gd name="T10" fmla="*/ 78 w 122"/>
                    <a:gd name="T11" fmla="*/ 150 h 366"/>
                    <a:gd name="T12" fmla="*/ 72 w 122"/>
                    <a:gd name="T13" fmla="*/ 198 h 366"/>
                    <a:gd name="T14" fmla="*/ 45 w 122"/>
                    <a:gd name="T15" fmla="*/ 228 h 366"/>
                    <a:gd name="T16" fmla="*/ 39 w 122"/>
                    <a:gd name="T17" fmla="*/ 270 h 366"/>
                    <a:gd name="T18" fmla="*/ 21 w 122"/>
                    <a:gd name="T19" fmla="*/ 279 h 366"/>
                    <a:gd name="T20" fmla="*/ 9 w 122"/>
                    <a:gd name="T21" fmla="*/ 330 h 366"/>
                    <a:gd name="T22" fmla="*/ 0 w 122"/>
                    <a:gd name="T23" fmla="*/ 366 h 3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22" h="366">
                      <a:moveTo>
                        <a:pt x="120" y="0"/>
                      </a:moveTo>
                      <a:cubicBezTo>
                        <a:pt x="119" y="25"/>
                        <a:pt x="122" y="50"/>
                        <a:pt x="117" y="75"/>
                      </a:cubicBezTo>
                      <a:cubicBezTo>
                        <a:pt x="116" y="81"/>
                        <a:pt x="104" y="81"/>
                        <a:pt x="102" y="87"/>
                      </a:cubicBezTo>
                      <a:cubicBezTo>
                        <a:pt x="101" y="100"/>
                        <a:pt x="100" y="113"/>
                        <a:pt x="99" y="126"/>
                      </a:cubicBezTo>
                      <a:cubicBezTo>
                        <a:pt x="98" y="132"/>
                        <a:pt x="100" y="139"/>
                        <a:pt x="96" y="144"/>
                      </a:cubicBezTo>
                      <a:cubicBezTo>
                        <a:pt x="92" y="149"/>
                        <a:pt x="78" y="150"/>
                        <a:pt x="78" y="150"/>
                      </a:cubicBezTo>
                      <a:cubicBezTo>
                        <a:pt x="68" y="179"/>
                        <a:pt x="86" y="124"/>
                        <a:pt x="72" y="198"/>
                      </a:cubicBezTo>
                      <a:cubicBezTo>
                        <a:pt x="70" y="211"/>
                        <a:pt x="45" y="228"/>
                        <a:pt x="45" y="228"/>
                      </a:cubicBezTo>
                      <a:cubicBezTo>
                        <a:pt x="41" y="241"/>
                        <a:pt x="43" y="257"/>
                        <a:pt x="39" y="270"/>
                      </a:cubicBezTo>
                      <a:cubicBezTo>
                        <a:pt x="37" y="276"/>
                        <a:pt x="27" y="275"/>
                        <a:pt x="21" y="279"/>
                      </a:cubicBezTo>
                      <a:cubicBezTo>
                        <a:pt x="15" y="296"/>
                        <a:pt x="32" y="322"/>
                        <a:pt x="9" y="330"/>
                      </a:cubicBezTo>
                      <a:cubicBezTo>
                        <a:pt x="4" y="346"/>
                        <a:pt x="0" y="347"/>
                        <a:pt x="0" y="366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13" name="Freeform 205"/>
                <p:cNvSpPr>
                  <a:spLocks/>
                </p:cNvSpPr>
                <p:nvPr/>
              </p:nvSpPr>
              <p:spPr bwMode="auto">
                <a:xfrm rot="756602">
                  <a:off x="5928" y="1609"/>
                  <a:ext cx="15" cy="669"/>
                </a:xfrm>
                <a:custGeom>
                  <a:avLst/>
                  <a:gdLst>
                    <a:gd name="T0" fmla="*/ 3 w 18"/>
                    <a:gd name="T1" fmla="*/ 10 h 862"/>
                    <a:gd name="T2" fmla="*/ 12 w 18"/>
                    <a:gd name="T3" fmla="*/ 394 h 862"/>
                    <a:gd name="T4" fmla="*/ 6 w 18"/>
                    <a:gd name="T5" fmla="*/ 571 h 862"/>
                    <a:gd name="T6" fmla="*/ 3 w 18"/>
                    <a:gd name="T7" fmla="*/ 700 h 862"/>
                    <a:gd name="T8" fmla="*/ 0 w 18"/>
                    <a:gd name="T9" fmla="*/ 862 h 8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862">
                      <a:moveTo>
                        <a:pt x="3" y="10"/>
                      </a:moveTo>
                      <a:cubicBezTo>
                        <a:pt x="14" y="390"/>
                        <a:pt x="18" y="0"/>
                        <a:pt x="12" y="394"/>
                      </a:cubicBezTo>
                      <a:cubicBezTo>
                        <a:pt x="14" y="494"/>
                        <a:pt x="7" y="520"/>
                        <a:pt x="6" y="571"/>
                      </a:cubicBezTo>
                      <a:cubicBezTo>
                        <a:pt x="5" y="622"/>
                        <a:pt x="4" y="652"/>
                        <a:pt x="3" y="700"/>
                      </a:cubicBezTo>
                      <a:cubicBezTo>
                        <a:pt x="0" y="852"/>
                        <a:pt x="0" y="798"/>
                        <a:pt x="0" y="862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14" name="Freeform 206"/>
                <p:cNvSpPr>
                  <a:spLocks/>
                </p:cNvSpPr>
                <p:nvPr/>
              </p:nvSpPr>
              <p:spPr bwMode="auto">
                <a:xfrm rot="756602">
                  <a:off x="5924" y="1617"/>
                  <a:ext cx="54" cy="994"/>
                </a:xfrm>
                <a:custGeom>
                  <a:avLst/>
                  <a:gdLst>
                    <a:gd name="T0" fmla="*/ 1 w 64"/>
                    <a:gd name="T1" fmla="*/ 0 h 1281"/>
                    <a:gd name="T2" fmla="*/ 4 w 64"/>
                    <a:gd name="T3" fmla="*/ 30 h 1281"/>
                    <a:gd name="T4" fmla="*/ 16 w 64"/>
                    <a:gd name="T5" fmla="*/ 33 h 1281"/>
                    <a:gd name="T6" fmla="*/ 13 w 64"/>
                    <a:gd name="T7" fmla="*/ 102 h 1281"/>
                    <a:gd name="T8" fmla="*/ 19 w 64"/>
                    <a:gd name="T9" fmla="*/ 138 h 1281"/>
                    <a:gd name="T10" fmla="*/ 31 w 64"/>
                    <a:gd name="T11" fmla="*/ 141 h 1281"/>
                    <a:gd name="T12" fmla="*/ 25 w 64"/>
                    <a:gd name="T13" fmla="*/ 723 h 1281"/>
                    <a:gd name="T14" fmla="*/ 28 w 64"/>
                    <a:gd name="T15" fmla="*/ 1125 h 1281"/>
                    <a:gd name="T16" fmla="*/ 55 w 64"/>
                    <a:gd name="T17" fmla="*/ 1128 h 1281"/>
                    <a:gd name="T18" fmla="*/ 55 w 64"/>
                    <a:gd name="T19" fmla="*/ 1281 h 1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4" h="1281">
                      <a:moveTo>
                        <a:pt x="1" y="0"/>
                      </a:moveTo>
                      <a:cubicBezTo>
                        <a:pt x="2" y="10"/>
                        <a:pt x="0" y="21"/>
                        <a:pt x="4" y="30"/>
                      </a:cubicBezTo>
                      <a:cubicBezTo>
                        <a:pt x="6" y="34"/>
                        <a:pt x="15" y="29"/>
                        <a:pt x="16" y="33"/>
                      </a:cubicBezTo>
                      <a:cubicBezTo>
                        <a:pt x="19" y="56"/>
                        <a:pt x="14" y="79"/>
                        <a:pt x="13" y="102"/>
                      </a:cubicBezTo>
                      <a:cubicBezTo>
                        <a:pt x="15" y="114"/>
                        <a:pt x="14" y="127"/>
                        <a:pt x="19" y="138"/>
                      </a:cubicBezTo>
                      <a:cubicBezTo>
                        <a:pt x="21" y="142"/>
                        <a:pt x="31" y="137"/>
                        <a:pt x="31" y="141"/>
                      </a:cubicBezTo>
                      <a:cubicBezTo>
                        <a:pt x="37" y="481"/>
                        <a:pt x="35" y="511"/>
                        <a:pt x="25" y="723"/>
                      </a:cubicBezTo>
                      <a:cubicBezTo>
                        <a:pt x="26" y="857"/>
                        <a:pt x="18" y="991"/>
                        <a:pt x="28" y="1125"/>
                      </a:cubicBezTo>
                      <a:cubicBezTo>
                        <a:pt x="29" y="1134"/>
                        <a:pt x="53" y="1119"/>
                        <a:pt x="55" y="1128"/>
                      </a:cubicBezTo>
                      <a:cubicBezTo>
                        <a:pt x="64" y="1178"/>
                        <a:pt x="55" y="1230"/>
                        <a:pt x="55" y="1281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15" name="Freeform 207"/>
                <p:cNvSpPr>
                  <a:spLocks/>
                </p:cNvSpPr>
                <p:nvPr/>
              </p:nvSpPr>
              <p:spPr bwMode="auto">
                <a:xfrm rot="756602">
                  <a:off x="5486" y="1646"/>
                  <a:ext cx="183" cy="89"/>
                </a:xfrm>
                <a:custGeom>
                  <a:avLst/>
                  <a:gdLst>
                    <a:gd name="T0" fmla="*/ 197 w 217"/>
                    <a:gd name="T1" fmla="*/ 78 h 114"/>
                    <a:gd name="T2" fmla="*/ 179 w 217"/>
                    <a:gd name="T3" fmla="*/ 75 h 114"/>
                    <a:gd name="T4" fmla="*/ 173 w 217"/>
                    <a:gd name="T5" fmla="*/ 93 h 114"/>
                    <a:gd name="T6" fmla="*/ 143 w 217"/>
                    <a:gd name="T7" fmla="*/ 81 h 114"/>
                    <a:gd name="T8" fmla="*/ 119 w 217"/>
                    <a:gd name="T9" fmla="*/ 99 h 114"/>
                    <a:gd name="T10" fmla="*/ 92 w 217"/>
                    <a:gd name="T11" fmla="*/ 87 h 114"/>
                    <a:gd name="T12" fmla="*/ 59 w 217"/>
                    <a:gd name="T13" fmla="*/ 105 h 114"/>
                    <a:gd name="T14" fmla="*/ 5 w 217"/>
                    <a:gd name="T15" fmla="*/ 96 h 114"/>
                    <a:gd name="T16" fmla="*/ 17 w 217"/>
                    <a:gd name="T17" fmla="*/ 75 h 114"/>
                    <a:gd name="T18" fmla="*/ 38 w 217"/>
                    <a:gd name="T19" fmla="*/ 54 h 114"/>
                    <a:gd name="T20" fmla="*/ 56 w 217"/>
                    <a:gd name="T21" fmla="*/ 48 h 114"/>
                    <a:gd name="T22" fmla="*/ 92 w 217"/>
                    <a:gd name="T23" fmla="*/ 30 h 114"/>
                    <a:gd name="T24" fmla="*/ 116 w 217"/>
                    <a:gd name="T25" fmla="*/ 12 h 114"/>
                    <a:gd name="T26" fmla="*/ 209 w 217"/>
                    <a:gd name="T27" fmla="*/ 45 h 114"/>
                    <a:gd name="T28" fmla="*/ 197 w 217"/>
                    <a:gd name="T29" fmla="*/ 78 h 1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17" h="114">
                      <a:moveTo>
                        <a:pt x="197" y="78"/>
                      </a:moveTo>
                      <a:cubicBezTo>
                        <a:pt x="193" y="75"/>
                        <a:pt x="185" y="67"/>
                        <a:pt x="179" y="75"/>
                      </a:cubicBezTo>
                      <a:cubicBezTo>
                        <a:pt x="175" y="80"/>
                        <a:pt x="173" y="93"/>
                        <a:pt x="173" y="93"/>
                      </a:cubicBezTo>
                      <a:cubicBezTo>
                        <a:pt x="162" y="90"/>
                        <a:pt x="154" y="85"/>
                        <a:pt x="143" y="81"/>
                      </a:cubicBezTo>
                      <a:cubicBezTo>
                        <a:pt x="138" y="95"/>
                        <a:pt x="133" y="96"/>
                        <a:pt x="119" y="99"/>
                      </a:cubicBezTo>
                      <a:cubicBezTo>
                        <a:pt x="109" y="96"/>
                        <a:pt x="102" y="90"/>
                        <a:pt x="92" y="87"/>
                      </a:cubicBezTo>
                      <a:cubicBezTo>
                        <a:pt x="82" y="102"/>
                        <a:pt x="77" y="102"/>
                        <a:pt x="59" y="105"/>
                      </a:cubicBezTo>
                      <a:cubicBezTo>
                        <a:pt x="41" y="104"/>
                        <a:pt x="9" y="114"/>
                        <a:pt x="5" y="96"/>
                      </a:cubicBezTo>
                      <a:cubicBezTo>
                        <a:pt x="0" y="78"/>
                        <a:pt x="6" y="79"/>
                        <a:pt x="17" y="75"/>
                      </a:cubicBezTo>
                      <a:cubicBezTo>
                        <a:pt x="21" y="63"/>
                        <a:pt x="20" y="60"/>
                        <a:pt x="38" y="54"/>
                      </a:cubicBezTo>
                      <a:cubicBezTo>
                        <a:pt x="44" y="52"/>
                        <a:pt x="56" y="48"/>
                        <a:pt x="56" y="48"/>
                      </a:cubicBezTo>
                      <a:cubicBezTo>
                        <a:pt x="62" y="30"/>
                        <a:pt x="73" y="32"/>
                        <a:pt x="92" y="30"/>
                      </a:cubicBezTo>
                      <a:cubicBezTo>
                        <a:pt x="102" y="23"/>
                        <a:pt x="105" y="16"/>
                        <a:pt x="116" y="12"/>
                      </a:cubicBezTo>
                      <a:cubicBezTo>
                        <a:pt x="210" y="16"/>
                        <a:pt x="179" y="0"/>
                        <a:pt x="209" y="45"/>
                      </a:cubicBezTo>
                      <a:cubicBezTo>
                        <a:pt x="206" y="88"/>
                        <a:pt x="217" y="91"/>
                        <a:pt x="197" y="7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16" name="Freeform 208"/>
                <p:cNvSpPr>
                  <a:spLocks/>
                </p:cNvSpPr>
                <p:nvPr/>
              </p:nvSpPr>
              <p:spPr bwMode="auto">
                <a:xfrm rot="756602">
                  <a:off x="5119" y="1377"/>
                  <a:ext cx="307" cy="491"/>
                </a:xfrm>
                <a:custGeom>
                  <a:avLst/>
                  <a:gdLst>
                    <a:gd name="T0" fmla="*/ 246 w 366"/>
                    <a:gd name="T1" fmla="*/ 8 h 633"/>
                    <a:gd name="T2" fmla="*/ 243 w 366"/>
                    <a:gd name="T3" fmla="*/ 17 h 633"/>
                    <a:gd name="T4" fmla="*/ 234 w 366"/>
                    <a:gd name="T5" fmla="*/ 23 h 633"/>
                    <a:gd name="T6" fmla="*/ 228 w 366"/>
                    <a:gd name="T7" fmla="*/ 41 h 633"/>
                    <a:gd name="T8" fmla="*/ 225 w 366"/>
                    <a:gd name="T9" fmla="*/ 50 h 633"/>
                    <a:gd name="T10" fmla="*/ 228 w 366"/>
                    <a:gd name="T11" fmla="*/ 125 h 633"/>
                    <a:gd name="T12" fmla="*/ 231 w 366"/>
                    <a:gd name="T13" fmla="*/ 116 h 633"/>
                    <a:gd name="T14" fmla="*/ 240 w 366"/>
                    <a:gd name="T15" fmla="*/ 113 h 633"/>
                    <a:gd name="T16" fmla="*/ 294 w 366"/>
                    <a:gd name="T17" fmla="*/ 116 h 633"/>
                    <a:gd name="T18" fmla="*/ 288 w 366"/>
                    <a:gd name="T19" fmla="*/ 200 h 633"/>
                    <a:gd name="T20" fmla="*/ 321 w 366"/>
                    <a:gd name="T21" fmla="*/ 227 h 633"/>
                    <a:gd name="T22" fmla="*/ 345 w 366"/>
                    <a:gd name="T23" fmla="*/ 263 h 633"/>
                    <a:gd name="T24" fmla="*/ 351 w 366"/>
                    <a:gd name="T25" fmla="*/ 296 h 633"/>
                    <a:gd name="T26" fmla="*/ 324 w 366"/>
                    <a:gd name="T27" fmla="*/ 290 h 633"/>
                    <a:gd name="T28" fmla="*/ 306 w 366"/>
                    <a:gd name="T29" fmla="*/ 284 h 633"/>
                    <a:gd name="T30" fmla="*/ 279 w 366"/>
                    <a:gd name="T31" fmla="*/ 260 h 633"/>
                    <a:gd name="T32" fmla="*/ 231 w 366"/>
                    <a:gd name="T33" fmla="*/ 239 h 633"/>
                    <a:gd name="T34" fmla="*/ 177 w 366"/>
                    <a:gd name="T35" fmla="*/ 239 h 633"/>
                    <a:gd name="T36" fmla="*/ 150 w 366"/>
                    <a:gd name="T37" fmla="*/ 254 h 633"/>
                    <a:gd name="T38" fmla="*/ 153 w 366"/>
                    <a:gd name="T39" fmla="*/ 263 h 633"/>
                    <a:gd name="T40" fmla="*/ 168 w 366"/>
                    <a:gd name="T41" fmla="*/ 266 h 633"/>
                    <a:gd name="T42" fmla="*/ 171 w 366"/>
                    <a:gd name="T43" fmla="*/ 296 h 633"/>
                    <a:gd name="T44" fmla="*/ 207 w 366"/>
                    <a:gd name="T45" fmla="*/ 320 h 633"/>
                    <a:gd name="T46" fmla="*/ 144 w 366"/>
                    <a:gd name="T47" fmla="*/ 422 h 633"/>
                    <a:gd name="T48" fmla="*/ 99 w 366"/>
                    <a:gd name="T49" fmla="*/ 419 h 633"/>
                    <a:gd name="T50" fmla="*/ 75 w 366"/>
                    <a:gd name="T51" fmla="*/ 413 h 633"/>
                    <a:gd name="T52" fmla="*/ 51 w 366"/>
                    <a:gd name="T53" fmla="*/ 389 h 633"/>
                    <a:gd name="T54" fmla="*/ 30 w 366"/>
                    <a:gd name="T55" fmla="*/ 380 h 633"/>
                    <a:gd name="T56" fmla="*/ 48 w 366"/>
                    <a:gd name="T57" fmla="*/ 494 h 633"/>
                    <a:gd name="T58" fmla="*/ 51 w 366"/>
                    <a:gd name="T59" fmla="*/ 506 h 633"/>
                    <a:gd name="T60" fmla="*/ 69 w 366"/>
                    <a:gd name="T61" fmla="*/ 518 h 633"/>
                    <a:gd name="T62" fmla="*/ 96 w 366"/>
                    <a:gd name="T63" fmla="*/ 551 h 633"/>
                    <a:gd name="T64" fmla="*/ 126 w 366"/>
                    <a:gd name="T65" fmla="*/ 575 h 633"/>
                    <a:gd name="T66" fmla="*/ 282 w 366"/>
                    <a:gd name="T67" fmla="*/ 596 h 633"/>
                    <a:gd name="T68" fmla="*/ 261 w 366"/>
                    <a:gd name="T69" fmla="*/ 611 h 633"/>
                    <a:gd name="T70" fmla="*/ 243 w 366"/>
                    <a:gd name="T71" fmla="*/ 617 h 633"/>
                    <a:gd name="T72" fmla="*/ 213 w 366"/>
                    <a:gd name="T73" fmla="*/ 627 h 633"/>
                    <a:gd name="T74" fmla="*/ 153 w 366"/>
                    <a:gd name="T75" fmla="*/ 617 h 633"/>
                    <a:gd name="T76" fmla="*/ 113 w 366"/>
                    <a:gd name="T77" fmla="*/ 599 h 633"/>
                    <a:gd name="T78" fmla="*/ 55 w 366"/>
                    <a:gd name="T79" fmla="*/ 557 h 633"/>
                    <a:gd name="T80" fmla="*/ 9 w 366"/>
                    <a:gd name="T81" fmla="*/ 476 h 633"/>
                    <a:gd name="T82" fmla="*/ 1 w 366"/>
                    <a:gd name="T83" fmla="*/ 437 h 633"/>
                    <a:gd name="T84" fmla="*/ 1 w 366"/>
                    <a:gd name="T85" fmla="*/ 401 h 633"/>
                    <a:gd name="T86" fmla="*/ 7 w 366"/>
                    <a:gd name="T87" fmla="*/ 349 h 633"/>
                    <a:gd name="T88" fmla="*/ 45 w 366"/>
                    <a:gd name="T89" fmla="*/ 281 h 633"/>
                    <a:gd name="T90" fmla="*/ 119 w 366"/>
                    <a:gd name="T91" fmla="*/ 215 h 633"/>
                    <a:gd name="T92" fmla="*/ 149 w 366"/>
                    <a:gd name="T93" fmla="*/ 191 h 633"/>
                    <a:gd name="T94" fmla="*/ 153 w 366"/>
                    <a:gd name="T95" fmla="*/ 185 h 633"/>
                    <a:gd name="T96" fmla="*/ 150 w 366"/>
                    <a:gd name="T97" fmla="*/ 152 h 633"/>
                    <a:gd name="T98" fmla="*/ 150 w 366"/>
                    <a:gd name="T99" fmla="*/ 101 h 633"/>
                    <a:gd name="T100" fmla="*/ 168 w 366"/>
                    <a:gd name="T101" fmla="*/ 86 h 633"/>
                    <a:gd name="T102" fmla="*/ 204 w 366"/>
                    <a:gd name="T103" fmla="*/ 26 h 633"/>
                    <a:gd name="T104" fmla="*/ 210 w 366"/>
                    <a:gd name="T105" fmla="*/ 17 h 633"/>
                    <a:gd name="T106" fmla="*/ 228 w 366"/>
                    <a:gd name="T107" fmla="*/ 11 h 633"/>
                    <a:gd name="T108" fmla="*/ 246 w 366"/>
                    <a:gd name="T109" fmla="*/ 2 h 633"/>
                    <a:gd name="T110" fmla="*/ 246 w 366"/>
                    <a:gd name="T111" fmla="*/ 8 h 6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366" h="633">
                      <a:moveTo>
                        <a:pt x="246" y="8"/>
                      </a:moveTo>
                      <a:cubicBezTo>
                        <a:pt x="245" y="11"/>
                        <a:pt x="245" y="15"/>
                        <a:pt x="243" y="17"/>
                      </a:cubicBezTo>
                      <a:cubicBezTo>
                        <a:pt x="241" y="20"/>
                        <a:pt x="236" y="20"/>
                        <a:pt x="234" y="23"/>
                      </a:cubicBezTo>
                      <a:cubicBezTo>
                        <a:pt x="231" y="28"/>
                        <a:pt x="230" y="35"/>
                        <a:pt x="228" y="41"/>
                      </a:cubicBezTo>
                      <a:cubicBezTo>
                        <a:pt x="227" y="44"/>
                        <a:pt x="225" y="50"/>
                        <a:pt x="225" y="50"/>
                      </a:cubicBezTo>
                      <a:cubicBezTo>
                        <a:pt x="226" y="75"/>
                        <a:pt x="226" y="100"/>
                        <a:pt x="228" y="125"/>
                      </a:cubicBezTo>
                      <a:cubicBezTo>
                        <a:pt x="228" y="128"/>
                        <a:pt x="229" y="118"/>
                        <a:pt x="231" y="116"/>
                      </a:cubicBezTo>
                      <a:cubicBezTo>
                        <a:pt x="233" y="114"/>
                        <a:pt x="237" y="114"/>
                        <a:pt x="240" y="113"/>
                      </a:cubicBezTo>
                      <a:cubicBezTo>
                        <a:pt x="258" y="114"/>
                        <a:pt x="276" y="112"/>
                        <a:pt x="294" y="116"/>
                      </a:cubicBezTo>
                      <a:cubicBezTo>
                        <a:pt x="302" y="118"/>
                        <a:pt x="293" y="173"/>
                        <a:pt x="288" y="200"/>
                      </a:cubicBezTo>
                      <a:cubicBezTo>
                        <a:pt x="302" y="209"/>
                        <a:pt x="308" y="218"/>
                        <a:pt x="321" y="227"/>
                      </a:cubicBezTo>
                      <a:cubicBezTo>
                        <a:pt x="330" y="241"/>
                        <a:pt x="330" y="253"/>
                        <a:pt x="345" y="263"/>
                      </a:cubicBezTo>
                      <a:cubicBezTo>
                        <a:pt x="350" y="279"/>
                        <a:pt x="355" y="278"/>
                        <a:pt x="351" y="296"/>
                      </a:cubicBezTo>
                      <a:cubicBezTo>
                        <a:pt x="325" y="287"/>
                        <a:pt x="366" y="301"/>
                        <a:pt x="324" y="290"/>
                      </a:cubicBezTo>
                      <a:cubicBezTo>
                        <a:pt x="318" y="288"/>
                        <a:pt x="306" y="284"/>
                        <a:pt x="306" y="284"/>
                      </a:cubicBezTo>
                      <a:cubicBezTo>
                        <a:pt x="303" y="274"/>
                        <a:pt x="290" y="264"/>
                        <a:pt x="279" y="260"/>
                      </a:cubicBezTo>
                      <a:cubicBezTo>
                        <a:pt x="260" y="232"/>
                        <a:pt x="274" y="243"/>
                        <a:pt x="231" y="239"/>
                      </a:cubicBezTo>
                      <a:cubicBezTo>
                        <a:pt x="212" y="226"/>
                        <a:pt x="198" y="232"/>
                        <a:pt x="177" y="239"/>
                      </a:cubicBezTo>
                      <a:cubicBezTo>
                        <a:pt x="167" y="242"/>
                        <a:pt x="150" y="254"/>
                        <a:pt x="150" y="254"/>
                      </a:cubicBezTo>
                      <a:cubicBezTo>
                        <a:pt x="151" y="257"/>
                        <a:pt x="150" y="261"/>
                        <a:pt x="153" y="263"/>
                      </a:cubicBezTo>
                      <a:cubicBezTo>
                        <a:pt x="157" y="266"/>
                        <a:pt x="166" y="262"/>
                        <a:pt x="168" y="266"/>
                      </a:cubicBezTo>
                      <a:cubicBezTo>
                        <a:pt x="173" y="275"/>
                        <a:pt x="168" y="286"/>
                        <a:pt x="171" y="296"/>
                      </a:cubicBezTo>
                      <a:cubicBezTo>
                        <a:pt x="173" y="302"/>
                        <a:pt x="200" y="318"/>
                        <a:pt x="207" y="320"/>
                      </a:cubicBezTo>
                      <a:cubicBezTo>
                        <a:pt x="229" y="386"/>
                        <a:pt x="193" y="406"/>
                        <a:pt x="144" y="422"/>
                      </a:cubicBezTo>
                      <a:cubicBezTo>
                        <a:pt x="129" y="421"/>
                        <a:pt x="114" y="421"/>
                        <a:pt x="99" y="419"/>
                      </a:cubicBezTo>
                      <a:cubicBezTo>
                        <a:pt x="91" y="418"/>
                        <a:pt x="75" y="413"/>
                        <a:pt x="75" y="413"/>
                      </a:cubicBezTo>
                      <a:cubicBezTo>
                        <a:pt x="65" y="406"/>
                        <a:pt x="60" y="398"/>
                        <a:pt x="51" y="389"/>
                      </a:cubicBezTo>
                      <a:cubicBezTo>
                        <a:pt x="46" y="375"/>
                        <a:pt x="43" y="372"/>
                        <a:pt x="30" y="380"/>
                      </a:cubicBezTo>
                      <a:cubicBezTo>
                        <a:pt x="31" y="400"/>
                        <a:pt x="8" y="481"/>
                        <a:pt x="48" y="494"/>
                      </a:cubicBezTo>
                      <a:cubicBezTo>
                        <a:pt x="49" y="498"/>
                        <a:pt x="48" y="503"/>
                        <a:pt x="51" y="506"/>
                      </a:cubicBezTo>
                      <a:cubicBezTo>
                        <a:pt x="56" y="511"/>
                        <a:pt x="69" y="518"/>
                        <a:pt x="69" y="518"/>
                      </a:cubicBezTo>
                      <a:cubicBezTo>
                        <a:pt x="78" y="532"/>
                        <a:pt x="83" y="542"/>
                        <a:pt x="96" y="551"/>
                      </a:cubicBezTo>
                      <a:cubicBezTo>
                        <a:pt x="104" y="574"/>
                        <a:pt x="102" y="570"/>
                        <a:pt x="126" y="575"/>
                      </a:cubicBezTo>
                      <a:cubicBezTo>
                        <a:pt x="165" y="633"/>
                        <a:pt x="131" y="593"/>
                        <a:pt x="282" y="596"/>
                      </a:cubicBezTo>
                      <a:cubicBezTo>
                        <a:pt x="275" y="601"/>
                        <a:pt x="269" y="607"/>
                        <a:pt x="261" y="611"/>
                      </a:cubicBezTo>
                      <a:cubicBezTo>
                        <a:pt x="255" y="614"/>
                        <a:pt x="243" y="617"/>
                        <a:pt x="243" y="617"/>
                      </a:cubicBezTo>
                      <a:cubicBezTo>
                        <a:pt x="233" y="618"/>
                        <a:pt x="229" y="628"/>
                        <a:pt x="213" y="627"/>
                      </a:cubicBezTo>
                      <a:cubicBezTo>
                        <a:pt x="198" y="627"/>
                        <a:pt x="170" y="622"/>
                        <a:pt x="153" y="617"/>
                      </a:cubicBezTo>
                      <a:cubicBezTo>
                        <a:pt x="146" y="615"/>
                        <a:pt x="113" y="599"/>
                        <a:pt x="113" y="599"/>
                      </a:cubicBezTo>
                      <a:cubicBezTo>
                        <a:pt x="98" y="590"/>
                        <a:pt x="75" y="578"/>
                        <a:pt x="55" y="557"/>
                      </a:cubicBezTo>
                      <a:cubicBezTo>
                        <a:pt x="43" y="544"/>
                        <a:pt x="18" y="502"/>
                        <a:pt x="9" y="476"/>
                      </a:cubicBezTo>
                      <a:cubicBezTo>
                        <a:pt x="0" y="457"/>
                        <a:pt x="2" y="449"/>
                        <a:pt x="1" y="437"/>
                      </a:cubicBezTo>
                      <a:cubicBezTo>
                        <a:pt x="0" y="425"/>
                        <a:pt x="0" y="416"/>
                        <a:pt x="1" y="401"/>
                      </a:cubicBezTo>
                      <a:cubicBezTo>
                        <a:pt x="2" y="386"/>
                        <a:pt x="0" y="369"/>
                        <a:pt x="7" y="349"/>
                      </a:cubicBezTo>
                      <a:cubicBezTo>
                        <a:pt x="14" y="329"/>
                        <a:pt x="26" y="303"/>
                        <a:pt x="45" y="281"/>
                      </a:cubicBezTo>
                      <a:cubicBezTo>
                        <a:pt x="64" y="259"/>
                        <a:pt x="102" y="230"/>
                        <a:pt x="119" y="215"/>
                      </a:cubicBezTo>
                      <a:cubicBezTo>
                        <a:pt x="123" y="203"/>
                        <a:pt x="139" y="198"/>
                        <a:pt x="149" y="191"/>
                      </a:cubicBezTo>
                      <a:cubicBezTo>
                        <a:pt x="155" y="185"/>
                        <a:pt x="154" y="200"/>
                        <a:pt x="153" y="185"/>
                      </a:cubicBezTo>
                      <a:cubicBezTo>
                        <a:pt x="153" y="179"/>
                        <a:pt x="151" y="166"/>
                        <a:pt x="150" y="152"/>
                      </a:cubicBezTo>
                      <a:cubicBezTo>
                        <a:pt x="149" y="138"/>
                        <a:pt x="147" y="112"/>
                        <a:pt x="150" y="101"/>
                      </a:cubicBezTo>
                      <a:cubicBezTo>
                        <a:pt x="151" y="91"/>
                        <a:pt x="168" y="86"/>
                        <a:pt x="168" y="86"/>
                      </a:cubicBezTo>
                      <a:cubicBezTo>
                        <a:pt x="171" y="49"/>
                        <a:pt x="170" y="34"/>
                        <a:pt x="204" y="26"/>
                      </a:cubicBezTo>
                      <a:cubicBezTo>
                        <a:pt x="206" y="23"/>
                        <a:pt x="207" y="19"/>
                        <a:pt x="210" y="17"/>
                      </a:cubicBezTo>
                      <a:cubicBezTo>
                        <a:pt x="215" y="14"/>
                        <a:pt x="222" y="13"/>
                        <a:pt x="228" y="11"/>
                      </a:cubicBezTo>
                      <a:cubicBezTo>
                        <a:pt x="231" y="10"/>
                        <a:pt x="241" y="0"/>
                        <a:pt x="246" y="2"/>
                      </a:cubicBezTo>
                      <a:cubicBezTo>
                        <a:pt x="248" y="3"/>
                        <a:pt x="246" y="6"/>
                        <a:pt x="246" y="8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17" name="Freeform 209"/>
                <p:cNvSpPr>
                  <a:spLocks/>
                </p:cNvSpPr>
                <p:nvPr/>
              </p:nvSpPr>
              <p:spPr bwMode="auto">
                <a:xfrm>
                  <a:off x="5106" y="2258"/>
                  <a:ext cx="154" cy="345"/>
                </a:xfrm>
                <a:custGeom>
                  <a:avLst/>
                  <a:gdLst>
                    <a:gd name="T0" fmla="*/ 140 w 154"/>
                    <a:gd name="T1" fmla="*/ 44 h 345"/>
                    <a:gd name="T2" fmla="*/ 111 w 154"/>
                    <a:gd name="T3" fmla="*/ 47 h 345"/>
                    <a:gd name="T4" fmla="*/ 104 w 154"/>
                    <a:gd name="T5" fmla="*/ 56 h 345"/>
                    <a:gd name="T6" fmla="*/ 95 w 154"/>
                    <a:gd name="T7" fmla="*/ 80 h 345"/>
                    <a:gd name="T8" fmla="*/ 87 w 154"/>
                    <a:gd name="T9" fmla="*/ 111 h 345"/>
                    <a:gd name="T10" fmla="*/ 78 w 154"/>
                    <a:gd name="T11" fmla="*/ 129 h 345"/>
                    <a:gd name="T12" fmla="*/ 83 w 154"/>
                    <a:gd name="T13" fmla="*/ 222 h 345"/>
                    <a:gd name="T14" fmla="*/ 74 w 154"/>
                    <a:gd name="T15" fmla="*/ 237 h 345"/>
                    <a:gd name="T16" fmla="*/ 63 w 154"/>
                    <a:gd name="T17" fmla="*/ 237 h 345"/>
                    <a:gd name="T18" fmla="*/ 33 w 154"/>
                    <a:gd name="T19" fmla="*/ 222 h 345"/>
                    <a:gd name="T20" fmla="*/ 47 w 154"/>
                    <a:gd name="T21" fmla="*/ 201 h 345"/>
                    <a:gd name="T22" fmla="*/ 39 w 154"/>
                    <a:gd name="T23" fmla="*/ 86 h 345"/>
                    <a:gd name="T24" fmla="*/ 35 w 154"/>
                    <a:gd name="T25" fmla="*/ 105 h 345"/>
                    <a:gd name="T26" fmla="*/ 36 w 154"/>
                    <a:gd name="T27" fmla="*/ 257 h 345"/>
                    <a:gd name="T28" fmla="*/ 47 w 154"/>
                    <a:gd name="T29" fmla="*/ 266 h 345"/>
                    <a:gd name="T30" fmla="*/ 59 w 154"/>
                    <a:gd name="T31" fmla="*/ 303 h 345"/>
                    <a:gd name="T32" fmla="*/ 102 w 154"/>
                    <a:gd name="T33" fmla="*/ 312 h 345"/>
                    <a:gd name="T34" fmla="*/ 114 w 154"/>
                    <a:gd name="T35" fmla="*/ 321 h 345"/>
                    <a:gd name="T36" fmla="*/ 123 w 154"/>
                    <a:gd name="T37" fmla="*/ 333 h 345"/>
                    <a:gd name="T38" fmla="*/ 101 w 154"/>
                    <a:gd name="T39" fmla="*/ 338 h 345"/>
                    <a:gd name="T40" fmla="*/ 53 w 154"/>
                    <a:gd name="T41" fmla="*/ 333 h 345"/>
                    <a:gd name="T42" fmla="*/ 24 w 154"/>
                    <a:gd name="T43" fmla="*/ 318 h 345"/>
                    <a:gd name="T44" fmla="*/ 21 w 154"/>
                    <a:gd name="T45" fmla="*/ 297 h 345"/>
                    <a:gd name="T46" fmla="*/ 11 w 154"/>
                    <a:gd name="T47" fmla="*/ 285 h 345"/>
                    <a:gd name="T48" fmla="*/ 8 w 154"/>
                    <a:gd name="T49" fmla="*/ 270 h 345"/>
                    <a:gd name="T50" fmla="*/ 9 w 154"/>
                    <a:gd name="T51" fmla="*/ 69 h 345"/>
                    <a:gd name="T52" fmla="*/ 21 w 154"/>
                    <a:gd name="T53" fmla="*/ 54 h 345"/>
                    <a:gd name="T54" fmla="*/ 32 w 154"/>
                    <a:gd name="T55" fmla="*/ 44 h 345"/>
                    <a:gd name="T56" fmla="*/ 50 w 154"/>
                    <a:gd name="T57" fmla="*/ 20 h 345"/>
                    <a:gd name="T58" fmla="*/ 81 w 154"/>
                    <a:gd name="T59" fmla="*/ 15 h 345"/>
                    <a:gd name="T60" fmla="*/ 107 w 154"/>
                    <a:gd name="T61" fmla="*/ 11 h 345"/>
                    <a:gd name="T62" fmla="*/ 140 w 154"/>
                    <a:gd name="T63" fmla="*/ 44 h 3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54" h="345">
                      <a:moveTo>
                        <a:pt x="140" y="44"/>
                      </a:moveTo>
                      <a:cubicBezTo>
                        <a:pt x="130" y="44"/>
                        <a:pt x="118" y="40"/>
                        <a:pt x="111" y="47"/>
                      </a:cubicBezTo>
                      <a:cubicBezTo>
                        <a:pt x="98" y="60"/>
                        <a:pt x="123" y="50"/>
                        <a:pt x="104" y="56"/>
                      </a:cubicBezTo>
                      <a:cubicBezTo>
                        <a:pt x="100" y="65"/>
                        <a:pt x="102" y="72"/>
                        <a:pt x="95" y="80"/>
                      </a:cubicBezTo>
                      <a:cubicBezTo>
                        <a:pt x="93" y="98"/>
                        <a:pt x="96" y="100"/>
                        <a:pt x="87" y="111"/>
                      </a:cubicBezTo>
                      <a:cubicBezTo>
                        <a:pt x="86" y="117"/>
                        <a:pt x="82" y="124"/>
                        <a:pt x="78" y="129"/>
                      </a:cubicBezTo>
                      <a:cubicBezTo>
                        <a:pt x="77" y="160"/>
                        <a:pt x="69" y="194"/>
                        <a:pt x="83" y="222"/>
                      </a:cubicBezTo>
                      <a:cubicBezTo>
                        <a:pt x="81" y="228"/>
                        <a:pt x="79" y="232"/>
                        <a:pt x="74" y="237"/>
                      </a:cubicBezTo>
                      <a:cubicBezTo>
                        <a:pt x="71" y="245"/>
                        <a:pt x="70" y="240"/>
                        <a:pt x="63" y="237"/>
                      </a:cubicBezTo>
                      <a:cubicBezTo>
                        <a:pt x="35" y="240"/>
                        <a:pt x="42" y="244"/>
                        <a:pt x="33" y="222"/>
                      </a:cubicBezTo>
                      <a:cubicBezTo>
                        <a:pt x="38" y="213"/>
                        <a:pt x="39" y="209"/>
                        <a:pt x="47" y="201"/>
                      </a:cubicBezTo>
                      <a:cubicBezTo>
                        <a:pt x="54" y="159"/>
                        <a:pt x="66" y="32"/>
                        <a:pt x="39" y="86"/>
                      </a:cubicBezTo>
                      <a:cubicBezTo>
                        <a:pt x="38" y="93"/>
                        <a:pt x="36" y="98"/>
                        <a:pt x="35" y="105"/>
                      </a:cubicBezTo>
                      <a:cubicBezTo>
                        <a:pt x="35" y="156"/>
                        <a:pt x="32" y="207"/>
                        <a:pt x="36" y="257"/>
                      </a:cubicBezTo>
                      <a:cubicBezTo>
                        <a:pt x="42" y="328"/>
                        <a:pt x="54" y="208"/>
                        <a:pt x="47" y="266"/>
                      </a:cubicBezTo>
                      <a:cubicBezTo>
                        <a:pt x="48" y="297"/>
                        <a:pt x="38" y="300"/>
                        <a:pt x="59" y="303"/>
                      </a:cubicBezTo>
                      <a:cubicBezTo>
                        <a:pt x="74" y="310"/>
                        <a:pt x="84" y="311"/>
                        <a:pt x="102" y="312"/>
                      </a:cubicBezTo>
                      <a:cubicBezTo>
                        <a:pt x="105" y="319"/>
                        <a:pt x="107" y="320"/>
                        <a:pt x="114" y="321"/>
                      </a:cubicBezTo>
                      <a:cubicBezTo>
                        <a:pt x="121" y="324"/>
                        <a:pt x="139" y="319"/>
                        <a:pt x="123" y="333"/>
                      </a:cubicBezTo>
                      <a:cubicBezTo>
                        <a:pt x="118" y="337"/>
                        <a:pt x="107" y="338"/>
                        <a:pt x="101" y="338"/>
                      </a:cubicBezTo>
                      <a:cubicBezTo>
                        <a:pt x="83" y="345"/>
                        <a:pt x="70" y="335"/>
                        <a:pt x="53" y="333"/>
                      </a:cubicBezTo>
                      <a:cubicBezTo>
                        <a:pt x="42" y="327"/>
                        <a:pt x="37" y="321"/>
                        <a:pt x="24" y="318"/>
                      </a:cubicBezTo>
                      <a:cubicBezTo>
                        <a:pt x="19" y="312"/>
                        <a:pt x="23" y="302"/>
                        <a:pt x="21" y="297"/>
                      </a:cubicBezTo>
                      <a:cubicBezTo>
                        <a:pt x="19" y="292"/>
                        <a:pt x="13" y="289"/>
                        <a:pt x="11" y="285"/>
                      </a:cubicBezTo>
                      <a:cubicBezTo>
                        <a:pt x="9" y="281"/>
                        <a:pt x="8" y="306"/>
                        <a:pt x="8" y="270"/>
                      </a:cubicBezTo>
                      <a:cubicBezTo>
                        <a:pt x="0" y="240"/>
                        <a:pt x="7" y="105"/>
                        <a:pt x="9" y="69"/>
                      </a:cubicBezTo>
                      <a:cubicBezTo>
                        <a:pt x="11" y="33"/>
                        <a:pt x="17" y="58"/>
                        <a:pt x="21" y="54"/>
                      </a:cubicBezTo>
                      <a:cubicBezTo>
                        <a:pt x="25" y="49"/>
                        <a:pt x="28" y="49"/>
                        <a:pt x="32" y="44"/>
                      </a:cubicBezTo>
                      <a:cubicBezTo>
                        <a:pt x="34" y="34"/>
                        <a:pt x="39" y="22"/>
                        <a:pt x="50" y="20"/>
                      </a:cubicBezTo>
                      <a:cubicBezTo>
                        <a:pt x="59" y="15"/>
                        <a:pt x="71" y="16"/>
                        <a:pt x="81" y="15"/>
                      </a:cubicBezTo>
                      <a:cubicBezTo>
                        <a:pt x="90" y="13"/>
                        <a:pt x="98" y="12"/>
                        <a:pt x="107" y="11"/>
                      </a:cubicBezTo>
                      <a:cubicBezTo>
                        <a:pt x="154" y="12"/>
                        <a:pt x="144" y="0"/>
                        <a:pt x="140" y="44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18" name="Freeform 210"/>
                <p:cNvSpPr>
                  <a:spLocks/>
                </p:cNvSpPr>
                <p:nvPr/>
              </p:nvSpPr>
              <p:spPr bwMode="auto">
                <a:xfrm>
                  <a:off x="5546" y="2652"/>
                  <a:ext cx="84" cy="110"/>
                </a:xfrm>
                <a:custGeom>
                  <a:avLst/>
                  <a:gdLst>
                    <a:gd name="T0" fmla="*/ 84 w 84"/>
                    <a:gd name="T1" fmla="*/ 0 h 110"/>
                    <a:gd name="T2" fmla="*/ 70 w 84"/>
                    <a:gd name="T3" fmla="*/ 18 h 110"/>
                    <a:gd name="T4" fmla="*/ 64 w 84"/>
                    <a:gd name="T5" fmla="*/ 64 h 110"/>
                    <a:gd name="T6" fmla="*/ 50 w 84"/>
                    <a:gd name="T7" fmla="*/ 84 h 110"/>
                    <a:gd name="T8" fmla="*/ 38 w 84"/>
                    <a:gd name="T9" fmla="*/ 110 h 110"/>
                    <a:gd name="T10" fmla="*/ 0 w 84"/>
                    <a:gd name="T11" fmla="*/ 80 h 110"/>
                    <a:gd name="T12" fmla="*/ 30 w 84"/>
                    <a:gd name="T13" fmla="*/ 62 h 110"/>
                    <a:gd name="T14" fmla="*/ 40 w 84"/>
                    <a:gd name="T15" fmla="*/ 34 h 110"/>
                    <a:gd name="T16" fmla="*/ 58 w 84"/>
                    <a:gd name="T17" fmla="*/ 18 h 110"/>
                    <a:gd name="T18" fmla="*/ 72 w 84"/>
                    <a:gd name="T19" fmla="*/ 12 h 110"/>
                    <a:gd name="T20" fmla="*/ 84 w 84"/>
                    <a:gd name="T21" fmla="*/ 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4" h="110">
                      <a:moveTo>
                        <a:pt x="84" y="0"/>
                      </a:moveTo>
                      <a:cubicBezTo>
                        <a:pt x="74" y="14"/>
                        <a:pt x="79" y="9"/>
                        <a:pt x="70" y="18"/>
                      </a:cubicBezTo>
                      <a:cubicBezTo>
                        <a:pt x="65" y="33"/>
                        <a:pt x="74" y="49"/>
                        <a:pt x="64" y="64"/>
                      </a:cubicBezTo>
                      <a:cubicBezTo>
                        <a:pt x="67" y="76"/>
                        <a:pt x="61" y="80"/>
                        <a:pt x="50" y="84"/>
                      </a:cubicBezTo>
                      <a:cubicBezTo>
                        <a:pt x="43" y="94"/>
                        <a:pt x="50" y="106"/>
                        <a:pt x="38" y="110"/>
                      </a:cubicBezTo>
                      <a:cubicBezTo>
                        <a:pt x="2" y="106"/>
                        <a:pt x="5" y="109"/>
                        <a:pt x="0" y="80"/>
                      </a:cubicBezTo>
                      <a:cubicBezTo>
                        <a:pt x="4" y="65"/>
                        <a:pt x="17" y="65"/>
                        <a:pt x="30" y="62"/>
                      </a:cubicBezTo>
                      <a:cubicBezTo>
                        <a:pt x="31" y="49"/>
                        <a:pt x="28" y="38"/>
                        <a:pt x="40" y="34"/>
                      </a:cubicBezTo>
                      <a:cubicBezTo>
                        <a:pt x="51" y="17"/>
                        <a:pt x="41" y="30"/>
                        <a:pt x="58" y="18"/>
                      </a:cubicBezTo>
                      <a:cubicBezTo>
                        <a:pt x="62" y="15"/>
                        <a:pt x="72" y="12"/>
                        <a:pt x="72" y="12"/>
                      </a:cubicBezTo>
                      <a:lnTo>
                        <a:pt x="84" y="0"/>
                      </a:ln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19" name="Freeform 211"/>
                <p:cNvSpPr>
                  <a:spLocks/>
                </p:cNvSpPr>
                <p:nvPr/>
              </p:nvSpPr>
              <p:spPr bwMode="auto">
                <a:xfrm>
                  <a:off x="5590" y="2870"/>
                  <a:ext cx="154" cy="84"/>
                </a:xfrm>
                <a:custGeom>
                  <a:avLst/>
                  <a:gdLst>
                    <a:gd name="T0" fmla="*/ 154 w 154"/>
                    <a:gd name="T1" fmla="*/ 12 h 84"/>
                    <a:gd name="T2" fmla="*/ 152 w 154"/>
                    <a:gd name="T3" fmla="*/ 54 h 84"/>
                    <a:gd name="T4" fmla="*/ 130 w 154"/>
                    <a:gd name="T5" fmla="*/ 68 h 84"/>
                    <a:gd name="T6" fmla="*/ 118 w 154"/>
                    <a:gd name="T7" fmla="*/ 78 h 84"/>
                    <a:gd name="T8" fmla="*/ 106 w 154"/>
                    <a:gd name="T9" fmla="*/ 82 h 84"/>
                    <a:gd name="T10" fmla="*/ 40 w 154"/>
                    <a:gd name="T11" fmla="*/ 80 h 84"/>
                    <a:gd name="T12" fmla="*/ 36 w 154"/>
                    <a:gd name="T13" fmla="*/ 68 h 84"/>
                    <a:gd name="T14" fmla="*/ 8 w 154"/>
                    <a:gd name="T15" fmla="*/ 38 h 84"/>
                    <a:gd name="T16" fmla="*/ 2 w 154"/>
                    <a:gd name="T17" fmla="*/ 26 h 84"/>
                    <a:gd name="T18" fmla="*/ 14 w 154"/>
                    <a:gd name="T19" fmla="*/ 22 h 84"/>
                    <a:gd name="T20" fmla="*/ 96 w 154"/>
                    <a:gd name="T21" fmla="*/ 12 h 84"/>
                    <a:gd name="T22" fmla="*/ 138 w 154"/>
                    <a:gd name="T23" fmla="*/ 10 h 84"/>
                    <a:gd name="T24" fmla="*/ 154 w 154"/>
                    <a:gd name="T25" fmla="*/ 12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54" h="84">
                      <a:moveTo>
                        <a:pt x="154" y="12"/>
                      </a:moveTo>
                      <a:cubicBezTo>
                        <a:pt x="153" y="26"/>
                        <a:pt x="154" y="40"/>
                        <a:pt x="152" y="54"/>
                      </a:cubicBezTo>
                      <a:cubicBezTo>
                        <a:pt x="151" y="63"/>
                        <a:pt x="130" y="68"/>
                        <a:pt x="130" y="68"/>
                      </a:cubicBezTo>
                      <a:cubicBezTo>
                        <a:pt x="126" y="72"/>
                        <a:pt x="123" y="76"/>
                        <a:pt x="118" y="78"/>
                      </a:cubicBezTo>
                      <a:cubicBezTo>
                        <a:pt x="114" y="80"/>
                        <a:pt x="106" y="82"/>
                        <a:pt x="106" y="82"/>
                      </a:cubicBezTo>
                      <a:cubicBezTo>
                        <a:pt x="84" y="81"/>
                        <a:pt x="62" y="84"/>
                        <a:pt x="40" y="80"/>
                      </a:cubicBezTo>
                      <a:cubicBezTo>
                        <a:pt x="36" y="79"/>
                        <a:pt x="36" y="68"/>
                        <a:pt x="36" y="68"/>
                      </a:cubicBezTo>
                      <a:cubicBezTo>
                        <a:pt x="33" y="46"/>
                        <a:pt x="29" y="42"/>
                        <a:pt x="8" y="38"/>
                      </a:cubicBezTo>
                      <a:cubicBezTo>
                        <a:pt x="8" y="38"/>
                        <a:pt x="0" y="28"/>
                        <a:pt x="2" y="26"/>
                      </a:cubicBezTo>
                      <a:cubicBezTo>
                        <a:pt x="5" y="23"/>
                        <a:pt x="14" y="22"/>
                        <a:pt x="14" y="22"/>
                      </a:cubicBezTo>
                      <a:cubicBezTo>
                        <a:pt x="44" y="25"/>
                        <a:pt x="68" y="21"/>
                        <a:pt x="96" y="12"/>
                      </a:cubicBezTo>
                      <a:cubicBezTo>
                        <a:pt x="104" y="0"/>
                        <a:pt x="138" y="10"/>
                        <a:pt x="138" y="10"/>
                      </a:cubicBezTo>
                      <a:cubicBezTo>
                        <a:pt x="143" y="11"/>
                        <a:pt x="150" y="16"/>
                        <a:pt x="154" y="12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20" name="Freeform 212"/>
                <p:cNvSpPr>
                  <a:spLocks/>
                </p:cNvSpPr>
                <p:nvPr/>
              </p:nvSpPr>
              <p:spPr bwMode="auto">
                <a:xfrm>
                  <a:off x="5452" y="2912"/>
                  <a:ext cx="134" cy="54"/>
                </a:xfrm>
                <a:custGeom>
                  <a:avLst/>
                  <a:gdLst>
                    <a:gd name="T0" fmla="*/ 134 w 134"/>
                    <a:gd name="T1" fmla="*/ 8 h 54"/>
                    <a:gd name="T2" fmla="*/ 118 w 134"/>
                    <a:gd name="T3" fmla="*/ 18 h 54"/>
                    <a:gd name="T4" fmla="*/ 124 w 134"/>
                    <a:gd name="T5" fmla="*/ 20 h 54"/>
                    <a:gd name="T6" fmla="*/ 106 w 134"/>
                    <a:gd name="T7" fmla="*/ 28 h 54"/>
                    <a:gd name="T8" fmla="*/ 64 w 134"/>
                    <a:gd name="T9" fmla="*/ 42 h 54"/>
                    <a:gd name="T10" fmla="*/ 68 w 134"/>
                    <a:gd name="T11" fmla="*/ 52 h 54"/>
                    <a:gd name="T12" fmla="*/ 14 w 134"/>
                    <a:gd name="T13" fmla="*/ 50 h 54"/>
                    <a:gd name="T14" fmla="*/ 0 w 134"/>
                    <a:gd name="T15" fmla="*/ 24 h 54"/>
                    <a:gd name="T16" fmla="*/ 32 w 134"/>
                    <a:gd name="T17" fmla="*/ 26 h 54"/>
                    <a:gd name="T18" fmla="*/ 86 w 134"/>
                    <a:gd name="T19" fmla="*/ 14 h 54"/>
                    <a:gd name="T20" fmla="*/ 100 w 134"/>
                    <a:gd name="T21" fmla="*/ 0 h 54"/>
                    <a:gd name="T22" fmla="*/ 134 w 134"/>
                    <a:gd name="T23" fmla="*/ 8 h 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134" h="54">
                      <a:moveTo>
                        <a:pt x="134" y="8"/>
                      </a:moveTo>
                      <a:cubicBezTo>
                        <a:pt x="120" y="13"/>
                        <a:pt x="124" y="8"/>
                        <a:pt x="118" y="18"/>
                      </a:cubicBezTo>
                      <a:cubicBezTo>
                        <a:pt x="120" y="19"/>
                        <a:pt x="124" y="18"/>
                        <a:pt x="124" y="20"/>
                      </a:cubicBezTo>
                      <a:cubicBezTo>
                        <a:pt x="124" y="27"/>
                        <a:pt x="106" y="28"/>
                        <a:pt x="106" y="28"/>
                      </a:cubicBezTo>
                      <a:cubicBezTo>
                        <a:pt x="114" y="52"/>
                        <a:pt x="85" y="41"/>
                        <a:pt x="64" y="42"/>
                      </a:cubicBezTo>
                      <a:cubicBezTo>
                        <a:pt x="67" y="43"/>
                        <a:pt x="72" y="52"/>
                        <a:pt x="68" y="52"/>
                      </a:cubicBezTo>
                      <a:cubicBezTo>
                        <a:pt x="50" y="54"/>
                        <a:pt x="32" y="51"/>
                        <a:pt x="14" y="50"/>
                      </a:cubicBezTo>
                      <a:cubicBezTo>
                        <a:pt x="24" y="34"/>
                        <a:pt x="16" y="29"/>
                        <a:pt x="0" y="24"/>
                      </a:cubicBezTo>
                      <a:cubicBezTo>
                        <a:pt x="4" y="6"/>
                        <a:pt x="28" y="10"/>
                        <a:pt x="32" y="26"/>
                      </a:cubicBezTo>
                      <a:cubicBezTo>
                        <a:pt x="72" y="22"/>
                        <a:pt x="39" y="17"/>
                        <a:pt x="86" y="14"/>
                      </a:cubicBezTo>
                      <a:cubicBezTo>
                        <a:pt x="88" y="4"/>
                        <a:pt x="91" y="3"/>
                        <a:pt x="100" y="0"/>
                      </a:cubicBezTo>
                      <a:cubicBezTo>
                        <a:pt x="114" y="2"/>
                        <a:pt x="122" y="2"/>
                        <a:pt x="134" y="8"/>
                      </a:cubicBezTo>
                      <a:close/>
                    </a:path>
                  </a:pathLst>
                </a:custGeom>
                <a:solidFill>
                  <a:srgbClr val="FFFFFF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sp>
            <p:nvSpPr>
              <p:cNvPr id="94421" name="Freeform 213"/>
              <p:cNvSpPr>
                <a:spLocks/>
              </p:cNvSpPr>
              <p:nvPr/>
            </p:nvSpPr>
            <p:spPr bwMode="auto">
              <a:xfrm flipH="1">
                <a:off x="781" y="2133"/>
                <a:ext cx="638" cy="456"/>
              </a:xfrm>
              <a:custGeom>
                <a:avLst/>
                <a:gdLst>
                  <a:gd name="T0" fmla="*/ 968 w 994"/>
                  <a:gd name="T1" fmla="*/ 445 h 532"/>
                  <a:gd name="T2" fmla="*/ 925 w 994"/>
                  <a:gd name="T3" fmla="*/ 420 h 532"/>
                  <a:gd name="T4" fmla="*/ 908 w 994"/>
                  <a:gd name="T5" fmla="*/ 408 h 532"/>
                  <a:gd name="T6" fmla="*/ 849 w 994"/>
                  <a:gd name="T7" fmla="*/ 361 h 532"/>
                  <a:gd name="T8" fmla="*/ 838 w 994"/>
                  <a:gd name="T9" fmla="*/ 352 h 532"/>
                  <a:gd name="T10" fmla="*/ 777 w 994"/>
                  <a:gd name="T11" fmla="*/ 319 h 532"/>
                  <a:gd name="T12" fmla="*/ 754 w 994"/>
                  <a:gd name="T13" fmla="*/ 308 h 532"/>
                  <a:gd name="T14" fmla="*/ 689 w 994"/>
                  <a:gd name="T15" fmla="*/ 300 h 532"/>
                  <a:gd name="T16" fmla="*/ 615 w 994"/>
                  <a:gd name="T17" fmla="*/ 284 h 532"/>
                  <a:gd name="T18" fmla="*/ 424 w 994"/>
                  <a:gd name="T19" fmla="*/ 250 h 532"/>
                  <a:gd name="T20" fmla="*/ 371 w 994"/>
                  <a:gd name="T21" fmla="*/ 222 h 532"/>
                  <a:gd name="T22" fmla="*/ 352 w 994"/>
                  <a:gd name="T23" fmla="*/ 199 h 532"/>
                  <a:gd name="T24" fmla="*/ 321 w 994"/>
                  <a:gd name="T25" fmla="*/ 143 h 532"/>
                  <a:gd name="T26" fmla="*/ 263 w 994"/>
                  <a:gd name="T27" fmla="*/ 4 h 532"/>
                  <a:gd name="T28" fmla="*/ 231 w 994"/>
                  <a:gd name="T29" fmla="*/ 35 h 532"/>
                  <a:gd name="T30" fmla="*/ 244 w 994"/>
                  <a:gd name="T31" fmla="*/ 82 h 532"/>
                  <a:gd name="T32" fmla="*/ 251 w 994"/>
                  <a:gd name="T33" fmla="*/ 127 h 532"/>
                  <a:gd name="T34" fmla="*/ 252 w 994"/>
                  <a:gd name="T35" fmla="*/ 152 h 532"/>
                  <a:gd name="T36" fmla="*/ 40 w 994"/>
                  <a:gd name="T37" fmla="*/ 79 h 532"/>
                  <a:gd name="T38" fmla="*/ 25 w 994"/>
                  <a:gd name="T39" fmla="*/ 113 h 532"/>
                  <a:gd name="T40" fmla="*/ 80 w 994"/>
                  <a:gd name="T41" fmla="*/ 142 h 532"/>
                  <a:gd name="T42" fmla="*/ 182 w 994"/>
                  <a:gd name="T43" fmla="*/ 185 h 532"/>
                  <a:gd name="T44" fmla="*/ 75 w 994"/>
                  <a:gd name="T45" fmla="*/ 152 h 532"/>
                  <a:gd name="T46" fmla="*/ 56 w 994"/>
                  <a:gd name="T47" fmla="*/ 175 h 532"/>
                  <a:gd name="T48" fmla="*/ 71 w 994"/>
                  <a:gd name="T49" fmla="*/ 197 h 532"/>
                  <a:gd name="T50" fmla="*/ 116 w 994"/>
                  <a:gd name="T51" fmla="*/ 211 h 532"/>
                  <a:gd name="T52" fmla="*/ 70 w 994"/>
                  <a:gd name="T53" fmla="*/ 226 h 532"/>
                  <a:gd name="T54" fmla="*/ 79 w 994"/>
                  <a:gd name="T55" fmla="*/ 257 h 532"/>
                  <a:gd name="T56" fmla="*/ 69 w 994"/>
                  <a:gd name="T57" fmla="*/ 302 h 532"/>
                  <a:gd name="T58" fmla="*/ 77 w 994"/>
                  <a:gd name="T59" fmla="*/ 319 h 532"/>
                  <a:gd name="T60" fmla="*/ 180 w 994"/>
                  <a:gd name="T61" fmla="*/ 311 h 532"/>
                  <a:gd name="T62" fmla="*/ 207 w 994"/>
                  <a:gd name="T63" fmla="*/ 304 h 532"/>
                  <a:gd name="T64" fmla="*/ 280 w 994"/>
                  <a:gd name="T65" fmla="*/ 288 h 532"/>
                  <a:gd name="T66" fmla="*/ 351 w 994"/>
                  <a:gd name="T67" fmla="*/ 291 h 532"/>
                  <a:gd name="T68" fmla="*/ 489 w 994"/>
                  <a:gd name="T69" fmla="*/ 330 h 532"/>
                  <a:gd name="T70" fmla="*/ 557 w 994"/>
                  <a:gd name="T71" fmla="*/ 340 h 532"/>
                  <a:gd name="T72" fmla="*/ 624 w 994"/>
                  <a:gd name="T73" fmla="*/ 368 h 532"/>
                  <a:gd name="T74" fmla="*/ 678 w 994"/>
                  <a:gd name="T75" fmla="*/ 404 h 532"/>
                  <a:gd name="T76" fmla="*/ 785 w 994"/>
                  <a:gd name="T77" fmla="*/ 463 h 532"/>
                  <a:gd name="T78" fmla="*/ 812 w 994"/>
                  <a:gd name="T79" fmla="*/ 474 h 532"/>
                  <a:gd name="T80" fmla="*/ 847 w 994"/>
                  <a:gd name="T81" fmla="*/ 488 h 532"/>
                  <a:gd name="T82" fmla="*/ 866 w 994"/>
                  <a:gd name="T83" fmla="*/ 495 h 532"/>
                  <a:gd name="T84" fmla="*/ 879 w 994"/>
                  <a:gd name="T85" fmla="*/ 504 h 532"/>
                  <a:gd name="T86" fmla="*/ 957 w 994"/>
                  <a:gd name="T87" fmla="*/ 528 h 532"/>
                  <a:gd name="T88" fmla="*/ 936 w 994"/>
                  <a:gd name="T89" fmla="*/ 504 h 532"/>
                  <a:gd name="T90" fmla="*/ 968 w 994"/>
                  <a:gd name="T91" fmla="*/ 445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94" h="532">
                    <a:moveTo>
                      <a:pt x="968" y="445"/>
                    </a:moveTo>
                    <a:cubicBezTo>
                      <a:pt x="964" y="440"/>
                      <a:pt x="928" y="425"/>
                      <a:pt x="925" y="420"/>
                    </a:cubicBezTo>
                    <a:cubicBezTo>
                      <a:pt x="920" y="415"/>
                      <a:pt x="908" y="408"/>
                      <a:pt x="908" y="408"/>
                    </a:cubicBezTo>
                    <a:cubicBezTo>
                      <a:pt x="895" y="397"/>
                      <a:pt x="862" y="370"/>
                      <a:pt x="849" y="361"/>
                    </a:cubicBezTo>
                    <a:cubicBezTo>
                      <a:pt x="846" y="356"/>
                      <a:pt x="838" y="352"/>
                      <a:pt x="838" y="352"/>
                    </a:cubicBezTo>
                    <a:cubicBezTo>
                      <a:pt x="826" y="345"/>
                      <a:pt x="790" y="326"/>
                      <a:pt x="777" y="319"/>
                    </a:cubicBezTo>
                    <a:cubicBezTo>
                      <a:pt x="769" y="318"/>
                      <a:pt x="758" y="314"/>
                      <a:pt x="754" y="308"/>
                    </a:cubicBezTo>
                    <a:cubicBezTo>
                      <a:pt x="739" y="303"/>
                      <a:pt x="705" y="305"/>
                      <a:pt x="689" y="300"/>
                    </a:cubicBezTo>
                    <a:cubicBezTo>
                      <a:pt x="667" y="296"/>
                      <a:pt x="660" y="292"/>
                      <a:pt x="615" y="284"/>
                    </a:cubicBezTo>
                    <a:cubicBezTo>
                      <a:pt x="576" y="279"/>
                      <a:pt x="465" y="261"/>
                      <a:pt x="424" y="250"/>
                    </a:cubicBezTo>
                    <a:cubicBezTo>
                      <a:pt x="412" y="244"/>
                      <a:pt x="382" y="231"/>
                      <a:pt x="371" y="222"/>
                    </a:cubicBezTo>
                    <a:cubicBezTo>
                      <a:pt x="359" y="219"/>
                      <a:pt x="361" y="212"/>
                      <a:pt x="352" y="199"/>
                    </a:cubicBezTo>
                    <a:lnTo>
                      <a:pt x="321" y="143"/>
                    </a:lnTo>
                    <a:cubicBezTo>
                      <a:pt x="309" y="116"/>
                      <a:pt x="279" y="22"/>
                      <a:pt x="263" y="4"/>
                    </a:cubicBezTo>
                    <a:cubicBezTo>
                      <a:pt x="246" y="0"/>
                      <a:pt x="235" y="15"/>
                      <a:pt x="231" y="35"/>
                    </a:cubicBezTo>
                    <a:cubicBezTo>
                      <a:pt x="225" y="48"/>
                      <a:pt x="240" y="66"/>
                      <a:pt x="244" y="82"/>
                    </a:cubicBezTo>
                    <a:cubicBezTo>
                      <a:pt x="247" y="97"/>
                      <a:pt x="250" y="115"/>
                      <a:pt x="251" y="127"/>
                    </a:cubicBezTo>
                    <a:cubicBezTo>
                      <a:pt x="252" y="137"/>
                      <a:pt x="254" y="144"/>
                      <a:pt x="252" y="152"/>
                    </a:cubicBezTo>
                    <a:cubicBezTo>
                      <a:pt x="237" y="175"/>
                      <a:pt x="57" y="93"/>
                      <a:pt x="40" y="79"/>
                    </a:cubicBezTo>
                    <a:cubicBezTo>
                      <a:pt x="0" y="82"/>
                      <a:pt x="29" y="88"/>
                      <a:pt x="25" y="113"/>
                    </a:cubicBezTo>
                    <a:cubicBezTo>
                      <a:pt x="32" y="123"/>
                      <a:pt x="54" y="130"/>
                      <a:pt x="80" y="142"/>
                    </a:cubicBezTo>
                    <a:cubicBezTo>
                      <a:pt x="106" y="154"/>
                      <a:pt x="183" y="183"/>
                      <a:pt x="182" y="185"/>
                    </a:cubicBezTo>
                    <a:cubicBezTo>
                      <a:pt x="181" y="187"/>
                      <a:pt x="96" y="154"/>
                      <a:pt x="75" y="152"/>
                    </a:cubicBezTo>
                    <a:cubicBezTo>
                      <a:pt x="54" y="150"/>
                      <a:pt x="57" y="168"/>
                      <a:pt x="56" y="175"/>
                    </a:cubicBezTo>
                    <a:cubicBezTo>
                      <a:pt x="55" y="182"/>
                      <a:pt x="61" y="191"/>
                      <a:pt x="71" y="197"/>
                    </a:cubicBezTo>
                    <a:cubicBezTo>
                      <a:pt x="81" y="203"/>
                      <a:pt x="116" y="206"/>
                      <a:pt x="116" y="211"/>
                    </a:cubicBezTo>
                    <a:cubicBezTo>
                      <a:pt x="116" y="216"/>
                      <a:pt x="76" y="218"/>
                      <a:pt x="70" y="226"/>
                    </a:cubicBezTo>
                    <a:cubicBezTo>
                      <a:pt x="64" y="234"/>
                      <a:pt x="79" y="244"/>
                      <a:pt x="79" y="257"/>
                    </a:cubicBezTo>
                    <a:cubicBezTo>
                      <a:pt x="79" y="269"/>
                      <a:pt x="70" y="292"/>
                      <a:pt x="69" y="302"/>
                    </a:cubicBezTo>
                    <a:cubicBezTo>
                      <a:pt x="88" y="309"/>
                      <a:pt x="58" y="317"/>
                      <a:pt x="77" y="319"/>
                    </a:cubicBezTo>
                    <a:cubicBezTo>
                      <a:pt x="96" y="320"/>
                      <a:pt x="158" y="314"/>
                      <a:pt x="180" y="311"/>
                    </a:cubicBezTo>
                    <a:cubicBezTo>
                      <a:pt x="202" y="308"/>
                      <a:pt x="191" y="308"/>
                      <a:pt x="207" y="304"/>
                    </a:cubicBezTo>
                    <a:cubicBezTo>
                      <a:pt x="237" y="301"/>
                      <a:pt x="256" y="289"/>
                      <a:pt x="280" y="288"/>
                    </a:cubicBezTo>
                    <a:cubicBezTo>
                      <a:pt x="304" y="285"/>
                      <a:pt x="317" y="283"/>
                      <a:pt x="351" y="291"/>
                    </a:cubicBezTo>
                    <a:cubicBezTo>
                      <a:pt x="378" y="296"/>
                      <a:pt x="455" y="323"/>
                      <a:pt x="489" y="330"/>
                    </a:cubicBezTo>
                    <a:cubicBezTo>
                      <a:pt x="508" y="334"/>
                      <a:pt x="542" y="335"/>
                      <a:pt x="557" y="340"/>
                    </a:cubicBezTo>
                    <a:cubicBezTo>
                      <a:pt x="579" y="346"/>
                      <a:pt x="606" y="359"/>
                      <a:pt x="624" y="368"/>
                    </a:cubicBezTo>
                    <a:cubicBezTo>
                      <a:pt x="641" y="380"/>
                      <a:pt x="660" y="396"/>
                      <a:pt x="678" y="404"/>
                    </a:cubicBezTo>
                    <a:cubicBezTo>
                      <a:pt x="715" y="421"/>
                      <a:pt x="752" y="439"/>
                      <a:pt x="785" y="463"/>
                    </a:cubicBezTo>
                    <a:cubicBezTo>
                      <a:pt x="797" y="466"/>
                      <a:pt x="801" y="471"/>
                      <a:pt x="812" y="474"/>
                    </a:cubicBezTo>
                    <a:cubicBezTo>
                      <a:pt x="824" y="479"/>
                      <a:pt x="836" y="480"/>
                      <a:pt x="847" y="488"/>
                    </a:cubicBezTo>
                    <a:cubicBezTo>
                      <a:pt x="853" y="489"/>
                      <a:pt x="861" y="491"/>
                      <a:pt x="866" y="495"/>
                    </a:cubicBezTo>
                    <a:cubicBezTo>
                      <a:pt x="871" y="497"/>
                      <a:pt x="879" y="504"/>
                      <a:pt x="879" y="504"/>
                    </a:cubicBezTo>
                    <a:cubicBezTo>
                      <a:pt x="893" y="509"/>
                      <a:pt x="948" y="528"/>
                      <a:pt x="957" y="528"/>
                    </a:cubicBezTo>
                    <a:cubicBezTo>
                      <a:pt x="976" y="532"/>
                      <a:pt x="940" y="520"/>
                      <a:pt x="936" y="504"/>
                    </a:cubicBezTo>
                    <a:cubicBezTo>
                      <a:pt x="940" y="485"/>
                      <a:pt x="994" y="474"/>
                      <a:pt x="968" y="445"/>
                    </a:cubicBezTo>
                    <a:close/>
                  </a:path>
                </a:pathLst>
              </a:custGeom>
              <a:solidFill>
                <a:srgbClr val="FAB46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22" name="Freeform 214"/>
              <p:cNvSpPr>
                <a:spLocks/>
              </p:cNvSpPr>
              <p:nvPr/>
            </p:nvSpPr>
            <p:spPr bwMode="auto">
              <a:xfrm rot="-4198706" flipH="1" flipV="1">
                <a:off x="1034" y="2138"/>
                <a:ext cx="365" cy="389"/>
              </a:xfrm>
              <a:custGeom>
                <a:avLst/>
                <a:gdLst>
                  <a:gd name="T0" fmla="*/ 249 w 424"/>
                  <a:gd name="T1" fmla="*/ 352 h 606"/>
                  <a:gd name="T2" fmla="*/ 219 w 424"/>
                  <a:gd name="T3" fmla="*/ 337 h 606"/>
                  <a:gd name="T4" fmla="*/ 0 w 424"/>
                  <a:gd name="T5" fmla="*/ 319 h 606"/>
                  <a:gd name="T6" fmla="*/ 27 w 424"/>
                  <a:gd name="T7" fmla="*/ 304 h 606"/>
                  <a:gd name="T8" fmla="*/ 180 w 424"/>
                  <a:gd name="T9" fmla="*/ 313 h 606"/>
                  <a:gd name="T10" fmla="*/ 234 w 424"/>
                  <a:gd name="T11" fmla="*/ 322 h 606"/>
                  <a:gd name="T12" fmla="*/ 222 w 424"/>
                  <a:gd name="T13" fmla="*/ 295 h 606"/>
                  <a:gd name="T14" fmla="*/ 219 w 424"/>
                  <a:gd name="T15" fmla="*/ 268 h 606"/>
                  <a:gd name="T16" fmla="*/ 216 w 424"/>
                  <a:gd name="T17" fmla="*/ 250 h 606"/>
                  <a:gd name="T18" fmla="*/ 207 w 424"/>
                  <a:gd name="T19" fmla="*/ 184 h 606"/>
                  <a:gd name="T20" fmla="*/ 204 w 424"/>
                  <a:gd name="T21" fmla="*/ 157 h 606"/>
                  <a:gd name="T22" fmla="*/ 183 w 424"/>
                  <a:gd name="T23" fmla="*/ 22 h 606"/>
                  <a:gd name="T24" fmla="*/ 171 w 424"/>
                  <a:gd name="T25" fmla="*/ 4 h 606"/>
                  <a:gd name="T26" fmla="*/ 180 w 424"/>
                  <a:gd name="T27" fmla="*/ 10 h 606"/>
                  <a:gd name="T28" fmla="*/ 198 w 424"/>
                  <a:gd name="T29" fmla="*/ 124 h 606"/>
                  <a:gd name="T30" fmla="*/ 210 w 424"/>
                  <a:gd name="T31" fmla="*/ 160 h 606"/>
                  <a:gd name="T32" fmla="*/ 216 w 424"/>
                  <a:gd name="T33" fmla="*/ 178 h 606"/>
                  <a:gd name="T34" fmla="*/ 240 w 424"/>
                  <a:gd name="T35" fmla="*/ 268 h 606"/>
                  <a:gd name="T36" fmla="*/ 243 w 424"/>
                  <a:gd name="T37" fmla="*/ 304 h 606"/>
                  <a:gd name="T38" fmla="*/ 255 w 424"/>
                  <a:gd name="T39" fmla="*/ 322 h 606"/>
                  <a:gd name="T40" fmla="*/ 264 w 424"/>
                  <a:gd name="T41" fmla="*/ 343 h 606"/>
                  <a:gd name="T42" fmla="*/ 282 w 424"/>
                  <a:gd name="T43" fmla="*/ 355 h 606"/>
                  <a:gd name="T44" fmla="*/ 300 w 424"/>
                  <a:gd name="T45" fmla="*/ 388 h 606"/>
                  <a:gd name="T46" fmla="*/ 327 w 424"/>
                  <a:gd name="T47" fmla="*/ 403 h 606"/>
                  <a:gd name="T48" fmla="*/ 351 w 424"/>
                  <a:gd name="T49" fmla="*/ 460 h 606"/>
                  <a:gd name="T50" fmla="*/ 357 w 424"/>
                  <a:gd name="T51" fmla="*/ 469 h 606"/>
                  <a:gd name="T52" fmla="*/ 366 w 424"/>
                  <a:gd name="T53" fmla="*/ 475 h 606"/>
                  <a:gd name="T54" fmla="*/ 402 w 424"/>
                  <a:gd name="T55" fmla="*/ 538 h 606"/>
                  <a:gd name="T56" fmla="*/ 390 w 424"/>
                  <a:gd name="T57" fmla="*/ 583 h 606"/>
                  <a:gd name="T58" fmla="*/ 384 w 424"/>
                  <a:gd name="T59" fmla="*/ 574 h 606"/>
                  <a:gd name="T60" fmla="*/ 375 w 424"/>
                  <a:gd name="T61" fmla="*/ 568 h 606"/>
                  <a:gd name="T62" fmla="*/ 348 w 424"/>
                  <a:gd name="T63" fmla="*/ 526 h 606"/>
                  <a:gd name="T64" fmla="*/ 285 w 424"/>
                  <a:gd name="T65" fmla="*/ 430 h 606"/>
                  <a:gd name="T66" fmla="*/ 297 w 424"/>
                  <a:gd name="T67" fmla="*/ 415 h 606"/>
                  <a:gd name="T68" fmla="*/ 249 w 424"/>
                  <a:gd name="T69" fmla="*/ 352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24" h="606">
                    <a:moveTo>
                      <a:pt x="249" y="352"/>
                    </a:moveTo>
                    <a:cubicBezTo>
                      <a:pt x="228" y="338"/>
                      <a:pt x="238" y="342"/>
                      <a:pt x="219" y="337"/>
                    </a:cubicBezTo>
                    <a:cubicBezTo>
                      <a:pt x="166" y="302"/>
                      <a:pt x="24" y="319"/>
                      <a:pt x="0" y="319"/>
                    </a:cubicBezTo>
                    <a:cubicBezTo>
                      <a:pt x="9" y="313"/>
                      <a:pt x="18" y="310"/>
                      <a:pt x="27" y="304"/>
                    </a:cubicBezTo>
                    <a:cubicBezTo>
                      <a:pt x="93" y="306"/>
                      <a:pt x="122" y="309"/>
                      <a:pt x="180" y="313"/>
                    </a:cubicBezTo>
                    <a:cubicBezTo>
                      <a:pt x="197" y="319"/>
                      <a:pt x="216" y="320"/>
                      <a:pt x="234" y="322"/>
                    </a:cubicBezTo>
                    <a:cubicBezTo>
                      <a:pt x="227" y="301"/>
                      <a:pt x="232" y="309"/>
                      <a:pt x="222" y="295"/>
                    </a:cubicBezTo>
                    <a:cubicBezTo>
                      <a:pt x="230" y="283"/>
                      <a:pt x="227" y="280"/>
                      <a:pt x="219" y="268"/>
                    </a:cubicBezTo>
                    <a:cubicBezTo>
                      <a:pt x="227" y="244"/>
                      <a:pt x="219" y="275"/>
                      <a:pt x="216" y="250"/>
                    </a:cubicBezTo>
                    <a:cubicBezTo>
                      <a:pt x="206" y="180"/>
                      <a:pt x="225" y="211"/>
                      <a:pt x="207" y="184"/>
                    </a:cubicBezTo>
                    <a:cubicBezTo>
                      <a:pt x="210" y="175"/>
                      <a:pt x="204" y="157"/>
                      <a:pt x="204" y="157"/>
                    </a:cubicBezTo>
                    <a:cubicBezTo>
                      <a:pt x="201" y="109"/>
                      <a:pt x="189" y="70"/>
                      <a:pt x="183" y="22"/>
                    </a:cubicBezTo>
                    <a:cubicBezTo>
                      <a:pt x="182" y="15"/>
                      <a:pt x="171" y="11"/>
                      <a:pt x="171" y="4"/>
                    </a:cubicBezTo>
                    <a:cubicBezTo>
                      <a:pt x="171" y="0"/>
                      <a:pt x="177" y="8"/>
                      <a:pt x="180" y="10"/>
                    </a:cubicBezTo>
                    <a:cubicBezTo>
                      <a:pt x="193" y="49"/>
                      <a:pt x="192" y="83"/>
                      <a:pt x="198" y="124"/>
                    </a:cubicBezTo>
                    <a:cubicBezTo>
                      <a:pt x="200" y="135"/>
                      <a:pt x="206" y="149"/>
                      <a:pt x="210" y="160"/>
                    </a:cubicBezTo>
                    <a:cubicBezTo>
                      <a:pt x="212" y="166"/>
                      <a:pt x="216" y="178"/>
                      <a:pt x="216" y="178"/>
                    </a:cubicBezTo>
                    <a:cubicBezTo>
                      <a:pt x="219" y="209"/>
                      <a:pt x="230" y="239"/>
                      <a:pt x="240" y="268"/>
                    </a:cubicBezTo>
                    <a:cubicBezTo>
                      <a:pt x="241" y="280"/>
                      <a:pt x="240" y="292"/>
                      <a:pt x="243" y="304"/>
                    </a:cubicBezTo>
                    <a:cubicBezTo>
                      <a:pt x="245" y="311"/>
                      <a:pt x="255" y="322"/>
                      <a:pt x="255" y="322"/>
                    </a:cubicBezTo>
                    <a:cubicBezTo>
                      <a:pt x="257" y="330"/>
                      <a:pt x="257" y="337"/>
                      <a:pt x="264" y="343"/>
                    </a:cubicBezTo>
                    <a:cubicBezTo>
                      <a:pt x="269" y="348"/>
                      <a:pt x="282" y="355"/>
                      <a:pt x="282" y="355"/>
                    </a:cubicBezTo>
                    <a:cubicBezTo>
                      <a:pt x="287" y="369"/>
                      <a:pt x="286" y="381"/>
                      <a:pt x="300" y="388"/>
                    </a:cubicBezTo>
                    <a:cubicBezTo>
                      <a:pt x="309" y="393"/>
                      <a:pt x="327" y="403"/>
                      <a:pt x="327" y="403"/>
                    </a:cubicBezTo>
                    <a:cubicBezTo>
                      <a:pt x="331" y="424"/>
                      <a:pt x="332" y="447"/>
                      <a:pt x="351" y="460"/>
                    </a:cubicBezTo>
                    <a:cubicBezTo>
                      <a:pt x="353" y="463"/>
                      <a:pt x="354" y="466"/>
                      <a:pt x="357" y="469"/>
                    </a:cubicBezTo>
                    <a:cubicBezTo>
                      <a:pt x="360" y="472"/>
                      <a:pt x="364" y="472"/>
                      <a:pt x="366" y="475"/>
                    </a:cubicBezTo>
                    <a:cubicBezTo>
                      <a:pt x="381" y="492"/>
                      <a:pt x="395" y="517"/>
                      <a:pt x="402" y="538"/>
                    </a:cubicBezTo>
                    <a:cubicBezTo>
                      <a:pt x="405" y="559"/>
                      <a:pt x="424" y="606"/>
                      <a:pt x="390" y="583"/>
                    </a:cubicBezTo>
                    <a:cubicBezTo>
                      <a:pt x="388" y="580"/>
                      <a:pt x="387" y="577"/>
                      <a:pt x="384" y="574"/>
                    </a:cubicBezTo>
                    <a:cubicBezTo>
                      <a:pt x="381" y="571"/>
                      <a:pt x="377" y="571"/>
                      <a:pt x="375" y="568"/>
                    </a:cubicBezTo>
                    <a:cubicBezTo>
                      <a:pt x="365" y="555"/>
                      <a:pt x="362" y="535"/>
                      <a:pt x="348" y="526"/>
                    </a:cubicBezTo>
                    <a:cubicBezTo>
                      <a:pt x="327" y="494"/>
                      <a:pt x="319" y="453"/>
                      <a:pt x="285" y="430"/>
                    </a:cubicBezTo>
                    <a:cubicBezTo>
                      <a:pt x="274" y="413"/>
                      <a:pt x="303" y="428"/>
                      <a:pt x="297" y="415"/>
                    </a:cubicBezTo>
                    <a:cubicBezTo>
                      <a:pt x="291" y="402"/>
                      <a:pt x="259" y="365"/>
                      <a:pt x="249" y="352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23" name="Freeform 215"/>
              <p:cNvSpPr>
                <a:spLocks/>
              </p:cNvSpPr>
              <p:nvPr/>
            </p:nvSpPr>
            <p:spPr bwMode="auto">
              <a:xfrm flipH="1">
                <a:off x="1294" y="2355"/>
                <a:ext cx="77" cy="11"/>
              </a:xfrm>
              <a:custGeom>
                <a:avLst/>
                <a:gdLst>
                  <a:gd name="T0" fmla="*/ 0 w 121"/>
                  <a:gd name="T1" fmla="*/ 13 h 13"/>
                  <a:gd name="T2" fmla="*/ 91 w 121"/>
                  <a:gd name="T3" fmla="*/ 4 h 13"/>
                  <a:gd name="T4" fmla="*/ 121 w 121"/>
                  <a:gd name="T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21" h="13">
                    <a:moveTo>
                      <a:pt x="0" y="13"/>
                    </a:moveTo>
                    <a:cubicBezTo>
                      <a:pt x="15" y="11"/>
                      <a:pt x="66" y="8"/>
                      <a:pt x="91" y="4"/>
                    </a:cubicBezTo>
                    <a:cubicBezTo>
                      <a:pt x="111" y="2"/>
                      <a:pt x="109" y="3"/>
                      <a:pt x="121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24" name="Freeform 216"/>
              <p:cNvSpPr>
                <a:spLocks/>
              </p:cNvSpPr>
              <p:nvPr/>
            </p:nvSpPr>
            <p:spPr bwMode="auto">
              <a:xfrm flipH="1">
                <a:off x="600" y="2345"/>
                <a:ext cx="213" cy="199"/>
              </a:xfrm>
              <a:custGeom>
                <a:avLst/>
                <a:gdLst>
                  <a:gd name="T0" fmla="*/ 321 w 331"/>
                  <a:gd name="T1" fmla="*/ 120 h 231"/>
                  <a:gd name="T2" fmla="*/ 297 w 331"/>
                  <a:gd name="T3" fmla="*/ 48 h 231"/>
                  <a:gd name="T4" fmla="*/ 273 w 331"/>
                  <a:gd name="T5" fmla="*/ 30 h 231"/>
                  <a:gd name="T6" fmla="*/ 252 w 331"/>
                  <a:gd name="T7" fmla="*/ 12 h 231"/>
                  <a:gd name="T8" fmla="*/ 132 w 331"/>
                  <a:gd name="T9" fmla="*/ 18 h 231"/>
                  <a:gd name="T10" fmla="*/ 126 w 331"/>
                  <a:gd name="T11" fmla="*/ 27 h 231"/>
                  <a:gd name="T12" fmla="*/ 99 w 331"/>
                  <a:gd name="T13" fmla="*/ 30 h 231"/>
                  <a:gd name="T14" fmla="*/ 57 w 331"/>
                  <a:gd name="T15" fmla="*/ 54 h 231"/>
                  <a:gd name="T16" fmla="*/ 39 w 331"/>
                  <a:gd name="T17" fmla="*/ 60 h 231"/>
                  <a:gd name="T18" fmla="*/ 21 w 331"/>
                  <a:gd name="T19" fmla="*/ 84 h 231"/>
                  <a:gd name="T20" fmla="*/ 3 w 331"/>
                  <a:gd name="T21" fmla="*/ 183 h 231"/>
                  <a:gd name="T22" fmla="*/ 42 w 331"/>
                  <a:gd name="T23" fmla="*/ 225 h 231"/>
                  <a:gd name="T24" fmla="*/ 60 w 331"/>
                  <a:gd name="T25" fmla="*/ 213 h 231"/>
                  <a:gd name="T26" fmla="*/ 84 w 331"/>
                  <a:gd name="T27" fmla="*/ 192 h 231"/>
                  <a:gd name="T28" fmla="*/ 135 w 331"/>
                  <a:gd name="T29" fmla="*/ 165 h 231"/>
                  <a:gd name="T30" fmla="*/ 165 w 331"/>
                  <a:gd name="T31" fmla="*/ 138 h 231"/>
                  <a:gd name="T32" fmla="*/ 192 w 331"/>
                  <a:gd name="T33" fmla="*/ 120 h 231"/>
                  <a:gd name="T34" fmla="*/ 240 w 331"/>
                  <a:gd name="T35" fmla="*/ 126 h 231"/>
                  <a:gd name="T36" fmla="*/ 267 w 331"/>
                  <a:gd name="T37" fmla="*/ 138 h 231"/>
                  <a:gd name="T38" fmla="*/ 288 w 331"/>
                  <a:gd name="T39" fmla="*/ 165 h 231"/>
                  <a:gd name="T40" fmla="*/ 306 w 331"/>
                  <a:gd name="T41" fmla="*/ 195 h 231"/>
                  <a:gd name="T42" fmla="*/ 318 w 331"/>
                  <a:gd name="T43" fmla="*/ 213 h 231"/>
                  <a:gd name="T44" fmla="*/ 321 w 331"/>
                  <a:gd name="T45" fmla="*/ 222 h 231"/>
                  <a:gd name="T46" fmla="*/ 321 w 331"/>
                  <a:gd name="T47" fmla="*/ 66 h 231"/>
                  <a:gd name="T48" fmla="*/ 303 w 331"/>
                  <a:gd name="T49" fmla="*/ 57 h 231"/>
                  <a:gd name="T50" fmla="*/ 285 w 331"/>
                  <a:gd name="T51" fmla="*/ 48 h 231"/>
                  <a:gd name="T52" fmla="*/ 282 w 331"/>
                  <a:gd name="T53" fmla="*/ 39 h 231"/>
                  <a:gd name="T54" fmla="*/ 270 w 331"/>
                  <a:gd name="T55" fmla="*/ 33 h 231"/>
                  <a:gd name="T56" fmla="*/ 288 w 331"/>
                  <a:gd name="T57" fmla="*/ 42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31" h="231">
                    <a:moveTo>
                      <a:pt x="321" y="120"/>
                    </a:moveTo>
                    <a:cubicBezTo>
                      <a:pt x="311" y="89"/>
                      <a:pt x="331" y="59"/>
                      <a:pt x="297" y="48"/>
                    </a:cubicBezTo>
                    <a:cubicBezTo>
                      <a:pt x="290" y="37"/>
                      <a:pt x="284" y="37"/>
                      <a:pt x="273" y="30"/>
                    </a:cubicBezTo>
                    <a:cubicBezTo>
                      <a:pt x="269" y="18"/>
                      <a:pt x="264" y="16"/>
                      <a:pt x="252" y="12"/>
                    </a:cubicBezTo>
                    <a:cubicBezTo>
                      <a:pt x="212" y="13"/>
                      <a:pt x="168" y="0"/>
                      <a:pt x="132" y="18"/>
                    </a:cubicBezTo>
                    <a:cubicBezTo>
                      <a:pt x="129" y="20"/>
                      <a:pt x="129" y="26"/>
                      <a:pt x="126" y="27"/>
                    </a:cubicBezTo>
                    <a:cubicBezTo>
                      <a:pt x="117" y="30"/>
                      <a:pt x="108" y="29"/>
                      <a:pt x="99" y="30"/>
                    </a:cubicBezTo>
                    <a:cubicBezTo>
                      <a:pt x="80" y="36"/>
                      <a:pt x="75" y="46"/>
                      <a:pt x="57" y="54"/>
                    </a:cubicBezTo>
                    <a:cubicBezTo>
                      <a:pt x="51" y="57"/>
                      <a:pt x="39" y="60"/>
                      <a:pt x="39" y="60"/>
                    </a:cubicBezTo>
                    <a:cubicBezTo>
                      <a:pt x="32" y="70"/>
                      <a:pt x="25" y="73"/>
                      <a:pt x="21" y="84"/>
                    </a:cubicBezTo>
                    <a:cubicBezTo>
                      <a:pt x="20" y="101"/>
                      <a:pt x="0" y="160"/>
                      <a:pt x="3" y="183"/>
                    </a:cubicBezTo>
                    <a:cubicBezTo>
                      <a:pt x="6" y="193"/>
                      <a:pt x="38" y="217"/>
                      <a:pt x="42" y="225"/>
                    </a:cubicBezTo>
                    <a:cubicBezTo>
                      <a:pt x="45" y="231"/>
                      <a:pt x="60" y="213"/>
                      <a:pt x="60" y="213"/>
                    </a:cubicBezTo>
                    <a:cubicBezTo>
                      <a:pt x="66" y="204"/>
                      <a:pt x="84" y="192"/>
                      <a:pt x="84" y="192"/>
                    </a:cubicBezTo>
                    <a:cubicBezTo>
                      <a:pt x="95" y="175"/>
                      <a:pt x="118" y="176"/>
                      <a:pt x="135" y="165"/>
                    </a:cubicBezTo>
                    <a:cubicBezTo>
                      <a:pt x="142" y="154"/>
                      <a:pt x="153" y="142"/>
                      <a:pt x="165" y="138"/>
                    </a:cubicBezTo>
                    <a:cubicBezTo>
                      <a:pt x="174" y="129"/>
                      <a:pt x="182" y="127"/>
                      <a:pt x="192" y="120"/>
                    </a:cubicBezTo>
                    <a:cubicBezTo>
                      <a:pt x="196" y="120"/>
                      <a:pt x="229" y="121"/>
                      <a:pt x="240" y="126"/>
                    </a:cubicBezTo>
                    <a:cubicBezTo>
                      <a:pt x="249" y="130"/>
                      <a:pt x="267" y="138"/>
                      <a:pt x="267" y="138"/>
                    </a:cubicBezTo>
                    <a:cubicBezTo>
                      <a:pt x="271" y="153"/>
                      <a:pt x="276" y="157"/>
                      <a:pt x="288" y="165"/>
                    </a:cubicBezTo>
                    <a:cubicBezTo>
                      <a:pt x="292" y="177"/>
                      <a:pt x="299" y="184"/>
                      <a:pt x="306" y="195"/>
                    </a:cubicBezTo>
                    <a:cubicBezTo>
                      <a:pt x="310" y="201"/>
                      <a:pt x="316" y="206"/>
                      <a:pt x="318" y="213"/>
                    </a:cubicBezTo>
                    <a:cubicBezTo>
                      <a:pt x="319" y="216"/>
                      <a:pt x="321" y="225"/>
                      <a:pt x="321" y="222"/>
                    </a:cubicBezTo>
                    <a:cubicBezTo>
                      <a:pt x="322" y="170"/>
                      <a:pt x="321" y="118"/>
                      <a:pt x="321" y="66"/>
                    </a:cubicBezTo>
                    <a:cubicBezTo>
                      <a:pt x="318" y="51"/>
                      <a:pt x="314" y="40"/>
                      <a:pt x="303" y="57"/>
                    </a:cubicBezTo>
                    <a:cubicBezTo>
                      <a:pt x="297" y="55"/>
                      <a:pt x="289" y="53"/>
                      <a:pt x="285" y="48"/>
                    </a:cubicBezTo>
                    <a:cubicBezTo>
                      <a:pt x="283" y="46"/>
                      <a:pt x="284" y="41"/>
                      <a:pt x="282" y="39"/>
                    </a:cubicBezTo>
                    <a:cubicBezTo>
                      <a:pt x="279" y="36"/>
                      <a:pt x="273" y="36"/>
                      <a:pt x="270" y="33"/>
                    </a:cubicBezTo>
                    <a:lnTo>
                      <a:pt x="288" y="42"/>
                    </a:lnTo>
                  </a:path>
                </a:pathLst>
              </a:custGeom>
              <a:solidFill>
                <a:srgbClr val="333300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25" name="Freeform 217"/>
              <p:cNvSpPr>
                <a:spLocks/>
              </p:cNvSpPr>
              <p:nvPr/>
            </p:nvSpPr>
            <p:spPr bwMode="auto">
              <a:xfrm flipH="1">
                <a:off x="650" y="2305"/>
                <a:ext cx="117" cy="167"/>
              </a:xfrm>
              <a:custGeom>
                <a:avLst/>
                <a:gdLst>
                  <a:gd name="T0" fmla="*/ 162 w 181"/>
                  <a:gd name="T1" fmla="*/ 17 h 194"/>
                  <a:gd name="T2" fmla="*/ 123 w 181"/>
                  <a:gd name="T3" fmla="*/ 125 h 194"/>
                  <a:gd name="T4" fmla="*/ 78 w 181"/>
                  <a:gd name="T5" fmla="*/ 149 h 194"/>
                  <a:gd name="T6" fmla="*/ 60 w 181"/>
                  <a:gd name="T7" fmla="*/ 155 h 194"/>
                  <a:gd name="T8" fmla="*/ 51 w 181"/>
                  <a:gd name="T9" fmla="*/ 158 h 194"/>
                  <a:gd name="T10" fmla="*/ 24 w 181"/>
                  <a:gd name="T11" fmla="*/ 176 h 194"/>
                  <a:gd name="T12" fmla="*/ 0 w 181"/>
                  <a:gd name="T13" fmla="*/ 194 h 194"/>
                  <a:gd name="T14" fmla="*/ 57 w 181"/>
                  <a:gd name="T15" fmla="*/ 119 h 194"/>
                  <a:gd name="T16" fmla="*/ 75 w 181"/>
                  <a:gd name="T17" fmla="*/ 83 h 194"/>
                  <a:gd name="T18" fmla="*/ 102 w 181"/>
                  <a:gd name="T19" fmla="*/ 74 h 194"/>
                  <a:gd name="T20" fmla="*/ 111 w 181"/>
                  <a:gd name="T21" fmla="*/ 71 h 194"/>
                  <a:gd name="T22" fmla="*/ 111 w 181"/>
                  <a:gd name="T23" fmla="*/ 44 h 194"/>
                  <a:gd name="T24" fmla="*/ 105 w 181"/>
                  <a:gd name="T25" fmla="*/ 26 h 194"/>
                  <a:gd name="T26" fmla="*/ 162 w 181"/>
                  <a:gd name="T27" fmla="*/ 17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81" h="194">
                    <a:moveTo>
                      <a:pt x="162" y="17"/>
                    </a:moveTo>
                    <a:cubicBezTo>
                      <a:pt x="159" y="93"/>
                      <a:pt x="181" y="113"/>
                      <a:pt x="123" y="125"/>
                    </a:cubicBezTo>
                    <a:cubicBezTo>
                      <a:pt x="118" y="128"/>
                      <a:pt x="83" y="147"/>
                      <a:pt x="78" y="149"/>
                    </a:cubicBezTo>
                    <a:cubicBezTo>
                      <a:pt x="72" y="151"/>
                      <a:pt x="66" y="153"/>
                      <a:pt x="60" y="155"/>
                    </a:cubicBezTo>
                    <a:cubicBezTo>
                      <a:pt x="57" y="156"/>
                      <a:pt x="51" y="158"/>
                      <a:pt x="51" y="158"/>
                    </a:cubicBezTo>
                    <a:cubicBezTo>
                      <a:pt x="42" y="167"/>
                      <a:pt x="34" y="169"/>
                      <a:pt x="24" y="176"/>
                    </a:cubicBezTo>
                    <a:cubicBezTo>
                      <a:pt x="17" y="187"/>
                      <a:pt x="11" y="187"/>
                      <a:pt x="0" y="194"/>
                    </a:cubicBezTo>
                    <a:cubicBezTo>
                      <a:pt x="13" y="156"/>
                      <a:pt x="21" y="143"/>
                      <a:pt x="57" y="119"/>
                    </a:cubicBezTo>
                    <a:cubicBezTo>
                      <a:pt x="63" y="109"/>
                      <a:pt x="65" y="89"/>
                      <a:pt x="75" y="83"/>
                    </a:cubicBezTo>
                    <a:cubicBezTo>
                      <a:pt x="83" y="78"/>
                      <a:pt x="93" y="77"/>
                      <a:pt x="102" y="74"/>
                    </a:cubicBezTo>
                    <a:cubicBezTo>
                      <a:pt x="105" y="73"/>
                      <a:pt x="111" y="71"/>
                      <a:pt x="111" y="71"/>
                    </a:cubicBezTo>
                    <a:cubicBezTo>
                      <a:pt x="115" y="58"/>
                      <a:pt x="116" y="62"/>
                      <a:pt x="111" y="44"/>
                    </a:cubicBezTo>
                    <a:cubicBezTo>
                      <a:pt x="109" y="38"/>
                      <a:pt x="105" y="26"/>
                      <a:pt x="105" y="26"/>
                    </a:cubicBezTo>
                    <a:cubicBezTo>
                      <a:pt x="114" y="0"/>
                      <a:pt x="105" y="17"/>
                      <a:pt x="162" y="17"/>
                    </a:cubicBezTo>
                    <a:close/>
                  </a:path>
                </a:pathLst>
              </a:custGeom>
              <a:solidFill>
                <a:srgbClr val="FFCC99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26" name="Freeform 218"/>
              <p:cNvSpPr>
                <a:spLocks/>
              </p:cNvSpPr>
              <p:nvPr/>
            </p:nvSpPr>
            <p:spPr bwMode="auto">
              <a:xfrm flipH="1">
                <a:off x="527" y="2325"/>
                <a:ext cx="473" cy="1262"/>
              </a:xfrm>
              <a:custGeom>
                <a:avLst/>
                <a:gdLst>
                  <a:gd name="T0" fmla="*/ 650 w 783"/>
                  <a:gd name="T1" fmla="*/ 203 h 1912"/>
                  <a:gd name="T2" fmla="*/ 673 w 783"/>
                  <a:gd name="T3" fmla="*/ 441 h 1912"/>
                  <a:gd name="T4" fmla="*/ 714 w 783"/>
                  <a:gd name="T5" fmla="*/ 636 h 1912"/>
                  <a:gd name="T6" fmla="*/ 759 w 783"/>
                  <a:gd name="T7" fmla="*/ 824 h 1912"/>
                  <a:gd name="T8" fmla="*/ 711 w 783"/>
                  <a:gd name="T9" fmla="*/ 957 h 1912"/>
                  <a:gd name="T10" fmla="*/ 733 w 783"/>
                  <a:gd name="T11" fmla="*/ 1054 h 1912"/>
                  <a:gd name="T12" fmla="*/ 768 w 783"/>
                  <a:gd name="T13" fmla="*/ 1128 h 1912"/>
                  <a:gd name="T14" fmla="*/ 765 w 783"/>
                  <a:gd name="T15" fmla="*/ 1453 h 1912"/>
                  <a:gd name="T16" fmla="*/ 759 w 783"/>
                  <a:gd name="T17" fmla="*/ 1659 h 1912"/>
                  <a:gd name="T18" fmla="*/ 682 w 783"/>
                  <a:gd name="T19" fmla="*/ 1835 h 1912"/>
                  <a:gd name="T20" fmla="*/ 316 w 783"/>
                  <a:gd name="T21" fmla="*/ 1835 h 1912"/>
                  <a:gd name="T22" fmla="*/ 306 w 783"/>
                  <a:gd name="T23" fmla="*/ 1804 h 1912"/>
                  <a:gd name="T24" fmla="*/ 160 w 783"/>
                  <a:gd name="T25" fmla="*/ 1858 h 1912"/>
                  <a:gd name="T26" fmla="*/ 212 w 783"/>
                  <a:gd name="T27" fmla="*/ 1512 h 1912"/>
                  <a:gd name="T28" fmla="*/ 284 w 783"/>
                  <a:gd name="T29" fmla="*/ 1362 h 1912"/>
                  <a:gd name="T30" fmla="*/ 382 w 783"/>
                  <a:gd name="T31" fmla="*/ 1054 h 1912"/>
                  <a:gd name="T32" fmla="*/ 312 w 783"/>
                  <a:gd name="T33" fmla="*/ 925 h 1912"/>
                  <a:gd name="T34" fmla="*/ 233 w 783"/>
                  <a:gd name="T35" fmla="*/ 972 h 1912"/>
                  <a:gd name="T36" fmla="*/ 191 w 783"/>
                  <a:gd name="T37" fmla="*/ 1031 h 1912"/>
                  <a:gd name="T38" fmla="*/ 127 w 783"/>
                  <a:gd name="T39" fmla="*/ 836 h 1912"/>
                  <a:gd name="T40" fmla="*/ 108 w 783"/>
                  <a:gd name="T41" fmla="*/ 621 h 1912"/>
                  <a:gd name="T42" fmla="*/ 210 w 783"/>
                  <a:gd name="T43" fmla="*/ 574 h 1912"/>
                  <a:gd name="T44" fmla="*/ 194 w 783"/>
                  <a:gd name="T45" fmla="*/ 508 h 1912"/>
                  <a:gd name="T46" fmla="*/ 137 w 783"/>
                  <a:gd name="T47" fmla="*/ 469 h 1912"/>
                  <a:gd name="T48" fmla="*/ 22 w 783"/>
                  <a:gd name="T49" fmla="*/ 445 h 1912"/>
                  <a:gd name="T50" fmla="*/ 3 w 783"/>
                  <a:gd name="T51" fmla="*/ 363 h 1912"/>
                  <a:gd name="T52" fmla="*/ 41 w 783"/>
                  <a:gd name="T53" fmla="*/ 55 h 1912"/>
                  <a:gd name="T54" fmla="*/ 80 w 783"/>
                  <a:gd name="T55" fmla="*/ 16 h 1912"/>
                  <a:gd name="T56" fmla="*/ 274 w 783"/>
                  <a:gd name="T57" fmla="*/ 109 h 1912"/>
                  <a:gd name="T58" fmla="*/ 312 w 783"/>
                  <a:gd name="T59" fmla="*/ 125 h 1912"/>
                  <a:gd name="T60" fmla="*/ 398 w 783"/>
                  <a:gd name="T61" fmla="*/ 109 h 1912"/>
                  <a:gd name="T62" fmla="*/ 335 w 783"/>
                  <a:gd name="T63" fmla="*/ 203 h 1912"/>
                  <a:gd name="T64" fmla="*/ 319 w 783"/>
                  <a:gd name="T65" fmla="*/ 238 h 1912"/>
                  <a:gd name="T66" fmla="*/ 408 w 783"/>
                  <a:gd name="T67" fmla="*/ 273 h 1912"/>
                  <a:gd name="T68" fmla="*/ 500 w 783"/>
                  <a:gd name="T69" fmla="*/ 199 h 1912"/>
                  <a:gd name="T70" fmla="*/ 545 w 783"/>
                  <a:gd name="T71" fmla="*/ 156 h 1912"/>
                  <a:gd name="T72" fmla="*/ 593 w 783"/>
                  <a:gd name="T73" fmla="*/ 105 h 1912"/>
                  <a:gd name="T74" fmla="*/ 615 w 783"/>
                  <a:gd name="T75" fmla="*/ 62 h 1912"/>
                  <a:gd name="T76" fmla="*/ 650 w 783"/>
                  <a:gd name="T77" fmla="*/ 125 h 1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83" h="1912">
                    <a:moveTo>
                      <a:pt x="650" y="125"/>
                    </a:moveTo>
                    <a:cubicBezTo>
                      <a:pt x="649" y="151"/>
                      <a:pt x="634" y="186"/>
                      <a:pt x="650" y="203"/>
                    </a:cubicBezTo>
                    <a:cubicBezTo>
                      <a:pt x="656" y="208"/>
                      <a:pt x="669" y="211"/>
                      <a:pt x="669" y="211"/>
                    </a:cubicBezTo>
                    <a:cubicBezTo>
                      <a:pt x="670" y="288"/>
                      <a:pt x="670" y="364"/>
                      <a:pt x="673" y="441"/>
                    </a:cubicBezTo>
                    <a:cubicBezTo>
                      <a:pt x="673" y="459"/>
                      <a:pt x="695" y="488"/>
                      <a:pt x="695" y="488"/>
                    </a:cubicBezTo>
                    <a:cubicBezTo>
                      <a:pt x="697" y="540"/>
                      <a:pt x="700" y="587"/>
                      <a:pt x="714" y="636"/>
                    </a:cubicBezTo>
                    <a:cubicBezTo>
                      <a:pt x="715" y="651"/>
                      <a:pt x="715" y="665"/>
                      <a:pt x="717" y="679"/>
                    </a:cubicBezTo>
                    <a:cubicBezTo>
                      <a:pt x="725" y="711"/>
                      <a:pt x="755" y="785"/>
                      <a:pt x="759" y="824"/>
                    </a:cubicBezTo>
                    <a:cubicBezTo>
                      <a:pt x="776" y="854"/>
                      <a:pt x="760" y="894"/>
                      <a:pt x="736" y="914"/>
                    </a:cubicBezTo>
                    <a:cubicBezTo>
                      <a:pt x="729" y="928"/>
                      <a:pt x="722" y="948"/>
                      <a:pt x="711" y="957"/>
                    </a:cubicBezTo>
                    <a:cubicBezTo>
                      <a:pt x="697" y="983"/>
                      <a:pt x="700" y="1022"/>
                      <a:pt x="720" y="1039"/>
                    </a:cubicBezTo>
                    <a:cubicBezTo>
                      <a:pt x="729" y="1070"/>
                      <a:pt x="716" y="1033"/>
                      <a:pt x="733" y="1054"/>
                    </a:cubicBezTo>
                    <a:cubicBezTo>
                      <a:pt x="770" y="1100"/>
                      <a:pt x="728" y="1063"/>
                      <a:pt x="755" y="1085"/>
                    </a:cubicBezTo>
                    <a:cubicBezTo>
                      <a:pt x="760" y="1101"/>
                      <a:pt x="761" y="1114"/>
                      <a:pt x="768" y="1128"/>
                    </a:cubicBezTo>
                    <a:cubicBezTo>
                      <a:pt x="781" y="1240"/>
                      <a:pt x="778" y="1252"/>
                      <a:pt x="771" y="1429"/>
                    </a:cubicBezTo>
                    <a:cubicBezTo>
                      <a:pt x="771" y="1437"/>
                      <a:pt x="765" y="1453"/>
                      <a:pt x="765" y="1453"/>
                    </a:cubicBezTo>
                    <a:cubicBezTo>
                      <a:pt x="763" y="1488"/>
                      <a:pt x="766" y="1587"/>
                      <a:pt x="743" y="1605"/>
                    </a:cubicBezTo>
                    <a:cubicBezTo>
                      <a:pt x="748" y="1662"/>
                      <a:pt x="749" y="1623"/>
                      <a:pt x="759" y="1659"/>
                    </a:cubicBezTo>
                    <a:cubicBezTo>
                      <a:pt x="755" y="1782"/>
                      <a:pt x="783" y="1801"/>
                      <a:pt x="711" y="1820"/>
                    </a:cubicBezTo>
                    <a:cubicBezTo>
                      <a:pt x="696" y="1833"/>
                      <a:pt x="704" y="1826"/>
                      <a:pt x="682" y="1835"/>
                    </a:cubicBezTo>
                    <a:cubicBezTo>
                      <a:pt x="679" y="1836"/>
                      <a:pt x="673" y="1839"/>
                      <a:pt x="673" y="1839"/>
                    </a:cubicBezTo>
                    <a:cubicBezTo>
                      <a:pt x="554" y="1838"/>
                      <a:pt x="435" y="1843"/>
                      <a:pt x="316" y="1835"/>
                    </a:cubicBezTo>
                    <a:cubicBezTo>
                      <a:pt x="310" y="1835"/>
                      <a:pt x="314" y="1822"/>
                      <a:pt x="312" y="1816"/>
                    </a:cubicBezTo>
                    <a:cubicBezTo>
                      <a:pt x="311" y="1812"/>
                      <a:pt x="308" y="1808"/>
                      <a:pt x="306" y="1804"/>
                    </a:cubicBezTo>
                    <a:cubicBezTo>
                      <a:pt x="297" y="1820"/>
                      <a:pt x="284" y="1903"/>
                      <a:pt x="260" y="1912"/>
                    </a:cubicBezTo>
                    <a:cubicBezTo>
                      <a:pt x="257" y="1904"/>
                      <a:pt x="162" y="1866"/>
                      <a:pt x="160" y="1858"/>
                    </a:cubicBezTo>
                    <a:cubicBezTo>
                      <a:pt x="159" y="1854"/>
                      <a:pt x="140" y="1706"/>
                      <a:pt x="140" y="1706"/>
                    </a:cubicBezTo>
                    <a:cubicBezTo>
                      <a:pt x="132" y="1687"/>
                      <a:pt x="195" y="1557"/>
                      <a:pt x="212" y="1512"/>
                    </a:cubicBezTo>
                    <a:cubicBezTo>
                      <a:pt x="215" y="1504"/>
                      <a:pt x="266" y="1426"/>
                      <a:pt x="266" y="1426"/>
                    </a:cubicBezTo>
                    <a:cubicBezTo>
                      <a:pt x="268" y="1416"/>
                      <a:pt x="271" y="1397"/>
                      <a:pt x="284" y="1362"/>
                    </a:cubicBezTo>
                    <a:cubicBezTo>
                      <a:pt x="297" y="1327"/>
                      <a:pt x="328" y="1269"/>
                      <a:pt x="344" y="1218"/>
                    </a:cubicBezTo>
                    <a:cubicBezTo>
                      <a:pt x="341" y="1205"/>
                      <a:pt x="335" y="1074"/>
                      <a:pt x="382" y="1054"/>
                    </a:cubicBezTo>
                    <a:cubicBezTo>
                      <a:pt x="416" y="1013"/>
                      <a:pt x="365" y="1014"/>
                      <a:pt x="344" y="1011"/>
                    </a:cubicBezTo>
                    <a:cubicBezTo>
                      <a:pt x="318" y="962"/>
                      <a:pt x="373" y="915"/>
                      <a:pt x="312" y="925"/>
                    </a:cubicBezTo>
                    <a:cubicBezTo>
                      <a:pt x="304" y="955"/>
                      <a:pt x="274" y="954"/>
                      <a:pt x="252" y="957"/>
                    </a:cubicBezTo>
                    <a:cubicBezTo>
                      <a:pt x="245" y="962"/>
                      <a:pt x="239" y="967"/>
                      <a:pt x="233" y="972"/>
                    </a:cubicBezTo>
                    <a:cubicBezTo>
                      <a:pt x="229" y="975"/>
                      <a:pt x="232" y="980"/>
                      <a:pt x="229" y="984"/>
                    </a:cubicBezTo>
                    <a:cubicBezTo>
                      <a:pt x="219" y="1007"/>
                      <a:pt x="211" y="1023"/>
                      <a:pt x="191" y="1031"/>
                    </a:cubicBezTo>
                    <a:cubicBezTo>
                      <a:pt x="151" y="1019"/>
                      <a:pt x="174" y="971"/>
                      <a:pt x="137" y="941"/>
                    </a:cubicBezTo>
                    <a:cubicBezTo>
                      <a:pt x="135" y="897"/>
                      <a:pt x="134" y="875"/>
                      <a:pt x="127" y="836"/>
                    </a:cubicBezTo>
                    <a:cubicBezTo>
                      <a:pt x="125" y="746"/>
                      <a:pt x="127" y="748"/>
                      <a:pt x="118" y="691"/>
                    </a:cubicBezTo>
                    <a:cubicBezTo>
                      <a:pt x="116" y="655"/>
                      <a:pt x="108" y="639"/>
                      <a:pt x="108" y="621"/>
                    </a:cubicBezTo>
                    <a:cubicBezTo>
                      <a:pt x="108" y="603"/>
                      <a:pt x="104" y="586"/>
                      <a:pt x="121" y="578"/>
                    </a:cubicBezTo>
                    <a:cubicBezTo>
                      <a:pt x="138" y="570"/>
                      <a:pt x="189" y="580"/>
                      <a:pt x="210" y="574"/>
                    </a:cubicBezTo>
                    <a:cubicBezTo>
                      <a:pt x="224" y="567"/>
                      <a:pt x="258" y="551"/>
                      <a:pt x="252" y="535"/>
                    </a:cubicBezTo>
                    <a:cubicBezTo>
                      <a:pt x="250" y="525"/>
                      <a:pt x="208" y="517"/>
                      <a:pt x="194" y="508"/>
                    </a:cubicBezTo>
                    <a:cubicBezTo>
                      <a:pt x="181" y="498"/>
                      <a:pt x="178" y="483"/>
                      <a:pt x="169" y="476"/>
                    </a:cubicBezTo>
                    <a:cubicBezTo>
                      <a:pt x="159" y="459"/>
                      <a:pt x="152" y="474"/>
                      <a:pt x="137" y="469"/>
                    </a:cubicBezTo>
                    <a:cubicBezTo>
                      <a:pt x="113" y="476"/>
                      <a:pt x="85" y="472"/>
                      <a:pt x="61" y="469"/>
                    </a:cubicBezTo>
                    <a:cubicBezTo>
                      <a:pt x="54" y="461"/>
                      <a:pt x="54" y="449"/>
                      <a:pt x="22" y="445"/>
                    </a:cubicBezTo>
                    <a:cubicBezTo>
                      <a:pt x="17" y="439"/>
                      <a:pt x="22" y="410"/>
                      <a:pt x="22" y="410"/>
                    </a:cubicBezTo>
                    <a:cubicBezTo>
                      <a:pt x="22" y="396"/>
                      <a:pt x="7" y="419"/>
                      <a:pt x="3" y="363"/>
                    </a:cubicBezTo>
                    <a:cubicBezTo>
                      <a:pt x="1" y="312"/>
                      <a:pt x="0" y="152"/>
                      <a:pt x="6" y="102"/>
                    </a:cubicBezTo>
                    <a:cubicBezTo>
                      <a:pt x="13" y="51"/>
                      <a:pt x="33" y="68"/>
                      <a:pt x="41" y="55"/>
                    </a:cubicBezTo>
                    <a:cubicBezTo>
                      <a:pt x="46" y="40"/>
                      <a:pt x="49" y="30"/>
                      <a:pt x="61" y="23"/>
                    </a:cubicBezTo>
                    <a:cubicBezTo>
                      <a:pt x="67" y="20"/>
                      <a:pt x="80" y="16"/>
                      <a:pt x="80" y="16"/>
                    </a:cubicBezTo>
                    <a:cubicBezTo>
                      <a:pt x="237" y="22"/>
                      <a:pt x="133" y="0"/>
                      <a:pt x="194" y="51"/>
                    </a:cubicBezTo>
                    <a:cubicBezTo>
                      <a:pt x="212" y="85"/>
                      <a:pt x="243" y="99"/>
                      <a:pt x="274" y="109"/>
                    </a:cubicBezTo>
                    <a:cubicBezTo>
                      <a:pt x="274" y="109"/>
                      <a:pt x="297" y="118"/>
                      <a:pt x="303" y="121"/>
                    </a:cubicBezTo>
                    <a:cubicBezTo>
                      <a:pt x="306" y="122"/>
                      <a:pt x="312" y="125"/>
                      <a:pt x="312" y="125"/>
                    </a:cubicBezTo>
                    <a:cubicBezTo>
                      <a:pt x="343" y="121"/>
                      <a:pt x="375" y="112"/>
                      <a:pt x="402" y="90"/>
                    </a:cubicBezTo>
                    <a:cubicBezTo>
                      <a:pt x="426" y="98"/>
                      <a:pt x="412" y="104"/>
                      <a:pt x="398" y="109"/>
                    </a:cubicBezTo>
                    <a:cubicBezTo>
                      <a:pt x="377" y="135"/>
                      <a:pt x="358" y="161"/>
                      <a:pt x="341" y="191"/>
                    </a:cubicBezTo>
                    <a:cubicBezTo>
                      <a:pt x="339" y="195"/>
                      <a:pt x="336" y="199"/>
                      <a:pt x="335" y="203"/>
                    </a:cubicBezTo>
                    <a:cubicBezTo>
                      <a:pt x="334" y="207"/>
                      <a:pt x="334" y="211"/>
                      <a:pt x="331" y="215"/>
                    </a:cubicBezTo>
                    <a:cubicBezTo>
                      <a:pt x="327" y="223"/>
                      <a:pt x="319" y="238"/>
                      <a:pt x="319" y="238"/>
                    </a:cubicBezTo>
                    <a:cubicBezTo>
                      <a:pt x="320" y="255"/>
                      <a:pt x="310" y="281"/>
                      <a:pt x="322" y="289"/>
                    </a:cubicBezTo>
                    <a:cubicBezTo>
                      <a:pt x="345" y="305"/>
                      <a:pt x="386" y="292"/>
                      <a:pt x="408" y="273"/>
                    </a:cubicBezTo>
                    <a:cubicBezTo>
                      <a:pt x="426" y="239"/>
                      <a:pt x="446" y="232"/>
                      <a:pt x="472" y="211"/>
                    </a:cubicBezTo>
                    <a:cubicBezTo>
                      <a:pt x="480" y="204"/>
                      <a:pt x="500" y="199"/>
                      <a:pt x="500" y="199"/>
                    </a:cubicBezTo>
                    <a:cubicBezTo>
                      <a:pt x="508" y="190"/>
                      <a:pt x="516" y="171"/>
                      <a:pt x="526" y="164"/>
                    </a:cubicBezTo>
                    <a:cubicBezTo>
                      <a:pt x="532" y="160"/>
                      <a:pt x="540" y="161"/>
                      <a:pt x="545" y="156"/>
                    </a:cubicBezTo>
                    <a:cubicBezTo>
                      <a:pt x="556" y="147"/>
                      <a:pt x="562" y="138"/>
                      <a:pt x="574" y="133"/>
                    </a:cubicBezTo>
                    <a:cubicBezTo>
                      <a:pt x="581" y="118"/>
                      <a:pt x="589" y="121"/>
                      <a:pt x="593" y="105"/>
                    </a:cubicBezTo>
                    <a:cubicBezTo>
                      <a:pt x="591" y="90"/>
                      <a:pt x="577" y="62"/>
                      <a:pt x="577" y="62"/>
                    </a:cubicBezTo>
                    <a:cubicBezTo>
                      <a:pt x="591" y="51"/>
                      <a:pt x="600" y="56"/>
                      <a:pt x="615" y="62"/>
                    </a:cubicBezTo>
                    <a:cubicBezTo>
                      <a:pt x="623" y="77"/>
                      <a:pt x="631" y="96"/>
                      <a:pt x="644" y="102"/>
                    </a:cubicBezTo>
                    <a:cubicBezTo>
                      <a:pt x="652" y="116"/>
                      <a:pt x="650" y="108"/>
                      <a:pt x="650" y="125"/>
                    </a:cubicBezTo>
                    <a:close/>
                  </a:path>
                </a:pathLst>
              </a:custGeom>
              <a:solidFill>
                <a:srgbClr val="800000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27" name="Freeform 219"/>
              <p:cNvSpPr>
                <a:spLocks/>
              </p:cNvSpPr>
              <p:nvPr/>
            </p:nvSpPr>
            <p:spPr bwMode="auto">
              <a:xfrm flipH="1">
                <a:off x="625" y="2472"/>
                <a:ext cx="306" cy="496"/>
              </a:xfrm>
              <a:custGeom>
                <a:avLst/>
                <a:gdLst>
                  <a:gd name="T0" fmla="*/ 436 w 476"/>
                  <a:gd name="T1" fmla="*/ 153 h 576"/>
                  <a:gd name="T2" fmla="*/ 418 w 476"/>
                  <a:gd name="T3" fmla="*/ 177 h 576"/>
                  <a:gd name="T4" fmla="*/ 400 w 476"/>
                  <a:gd name="T5" fmla="*/ 183 h 576"/>
                  <a:gd name="T6" fmla="*/ 391 w 476"/>
                  <a:gd name="T7" fmla="*/ 186 h 576"/>
                  <a:gd name="T8" fmla="*/ 379 w 476"/>
                  <a:gd name="T9" fmla="*/ 204 h 576"/>
                  <a:gd name="T10" fmla="*/ 364 w 476"/>
                  <a:gd name="T11" fmla="*/ 234 h 576"/>
                  <a:gd name="T12" fmla="*/ 349 w 476"/>
                  <a:gd name="T13" fmla="*/ 249 h 576"/>
                  <a:gd name="T14" fmla="*/ 331 w 476"/>
                  <a:gd name="T15" fmla="*/ 255 h 576"/>
                  <a:gd name="T16" fmla="*/ 313 w 476"/>
                  <a:gd name="T17" fmla="*/ 282 h 576"/>
                  <a:gd name="T18" fmla="*/ 295 w 476"/>
                  <a:gd name="T19" fmla="*/ 294 h 576"/>
                  <a:gd name="T20" fmla="*/ 256 w 476"/>
                  <a:gd name="T21" fmla="*/ 327 h 576"/>
                  <a:gd name="T22" fmla="*/ 223 w 476"/>
                  <a:gd name="T23" fmla="*/ 417 h 576"/>
                  <a:gd name="T24" fmla="*/ 196 w 476"/>
                  <a:gd name="T25" fmla="*/ 438 h 576"/>
                  <a:gd name="T26" fmla="*/ 133 w 476"/>
                  <a:gd name="T27" fmla="*/ 498 h 576"/>
                  <a:gd name="T28" fmla="*/ 124 w 476"/>
                  <a:gd name="T29" fmla="*/ 516 h 576"/>
                  <a:gd name="T30" fmla="*/ 94 w 476"/>
                  <a:gd name="T31" fmla="*/ 540 h 576"/>
                  <a:gd name="T32" fmla="*/ 76 w 476"/>
                  <a:gd name="T33" fmla="*/ 549 h 576"/>
                  <a:gd name="T34" fmla="*/ 64 w 476"/>
                  <a:gd name="T35" fmla="*/ 576 h 576"/>
                  <a:gd name="T36" fmla="*/ 52 w 476"/>
                  <a:gd name="T37" fmla="*/ 465 h 576"/>
                  <a:gd name="T38" fmla="*/ 49 w 476"/>
                  <a:gd name="T39" fmla="*/ 441 h 576"/>
                  <a:gd name="T40" fmla="*/ 43 w 476"/>
                  <a:gd name="T41" fmla="*/ 429 h 576"/>
                  <a:gd name="T42" fmla="*/ 31 w 476"/>
                  <a:gd name="T43" fmla="*/ 354 h 576"/>
                  <a:gd name="T44" fmla="*/ 16 w 476"/>
                  <a:gd name="T45" fmla="*/ 318 h 576"/>
                  <a:gd name="T46" fmla="*/ 94 w 476"/>
                  <a:gd name="T47" fmla="*/ 285 h 576"/>
                  <a:gd name="T48" fmla="*/ 124 w 476"/>
                  <a:gd name="T49" fmla="*/ 273 h 576"/>
                  <a:gd name="T50" fmla="*/ 142 w 476"/>
                  <a:gd name="T51" fmla="*/ 249 h 576"/>
                  <a:gd name="T52" fmla="*/ 157 w 476"/>
                  <a:gd name="T53" fmla="*/ 234 h 576"/>
                  <a:gd name="T54" fmla="*/ 175 w 476"/>
                  <a:gd name="T55" fmla="*/ 228 h 576"/>
                  <a:gd name="T56" fmla="*/ 196 w 476"/>
                  <a:gd name="T57" fmla="*/ 201 h 576"/>
                  <a:gd name="T58" fmla="*/ 220 w 476"/>
                  <a:gd name="T59" fmla="*/ 171 h 576"/>
                  <a:gd name="T60" fmla="*/ 238 w 476"/>
                  <a:gd name="T61" fmla="*/ 159 h 576"/>
                  <a:gd name="T62" fmla="*/ 247 w 476"/>
                  <a:gd name="T63" fmla="*/ 153 h 576"/>
                  <a:gd name="T64" fmla="*/ 274 w 476"/>
                  <a:gd name="T65" fmla="*/ 120 h 576"/>
                  <a:gd name="T66" fmla="*/ 292 w 476"/>
                  <a:gd name="T67" fmla="*/ 114 h 576"/>
                  <a:gd name="T68" fmla="*/ 313 w 476"/>
                  <a:gd name="T69" fmla="*/ 93 h 576"/>
                  <a:gd name="T70" fmla="*/ 325 w 476"/>
                  <a:gd name="T71" fmla="*/ 111 h 576"/>
                  <a:gd name="T72" fmla="*/ 316 w 476"/>
                  <a:gd name="T73" fmla="*/ 132 h 576"/>
                  <a:gd name="T74" fmla="*/ 319 w 476"/>
                  <a:gd name="T75" fmla="*/ 123 h 576"/>
                  <a:gd name="T76" fmla="*/ 331 w 476"/>
                  <a:gd name="T77" fmla="*/ 105 h 576"/>
                  <a:gd name="T78" fmla="*/ 361 w 476"/>
                  <a:gd name="T79" fmla="*/ 48 h 576"/>
                  <a:gd name="T80" fmla="*/ 382 w 476"/>
                  <a:gd name="T81" fmla="*/ 30 h 576"/>
                  <a:gd name="T82" fmla="*/ 379 w 476"/>
                  <a:gd name="T83" fmla="*/ 21 h 576"/>
                  <a:gd name="T84" fmla="*/ 367 w 476"/>
                  <a:gd name="T85" fmla="*/ 18 h 576"/>
                  <a:gd name="T86" fmla="*/ 388 w 476"/>
                  <a:gd name="T87" fmla="*/ 0 h 576"/>
                  <a:gd name="T88" fmla="*/ 436 w 476"/>
                  <a:gd name="T89" fmla="*/ 6 h 576"/>
                  <a:gd name="T90" fmla="*/ 475 w 476"/>
                  <a:gd name="T91" fmla="*/ 24 h 576"/>
                  <a:gd name="T92" fmla="*/ 463 w 476"/>
                  <a:gd name="T93" fmla="*/ 105 h 576"/>
                  <a:gd name="T94" fmla="*/ 460 w 476"/>
                  <a:gd name="T95" fmla="*/ 138 h 576"/>
                  <a:gd name="T96" fmla="*/ 436 w 476"/>
                  <a:gd name="T97" fmla="*/ 153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76" h="576">
                    <a:moveTo>
                      <a:pt x="436" y="153"/>
                    </a:moveTo>
                    <a:cubicBezTo>
                      <a:pt x="430" y="162"/>
                      <a:pt x="429" y="172"/>
                      <a:pt x="418" y="177"/>
                    </a:cubicBezTo>
                    <a:cubicBezTo>
                      <a:pt x="412" y="180"/>
                      <a:pt x="406" y="181"/>
                      <a:pt x="400" y="183"/>
                    </a:cubicBezTo>
                    <a:cubicBezTo>
                      <a:pt x="397" y="184"/>
                      <a:pt x="391" y="186"/>
                      <a:pt x="391" y="186"/>
                    </a:cubicBezTo>
                    <a:cubicBezTo>
                      <a:pt x="387" y="192"/>
                      <a:pt x="383" y="198"/>
                      <a:pt x="379" y="204"/>
                    </a:cubicBezTo>
                    <a:cubicBezTo>
                      <a:pt x="368" y="220"/>
                      <a:pt x="384" y="227"/>
                      <a:pt x="364" y="234"/>
                    </a:cubicBezTo>
                    <a:cubicBezTo>
                      <a:pt x="359" y="242"/>
                      <a:pt x="358" y="245"/>
                      <a:pt x="349" y="249"/>
                    </a:cubicBezTo>
                    <a:cubicBezTo>
                      <a:pt x="343" y="252"/>
                      <a:pt x="331" y="255"/>
                      <a:pt x="331" y="255"/>
                    </a:cubicBezTo>
                    <a:cubicBezTo>
                      <a:pt x="323" y="263"/>
                      <a:pt x="321" y="275"/>
                      <a:pt x="313" y="282"/>
                    </a:cubicBezTo>
                    <a:cubicBezTo>
                      <a:pt x="308" y="287"/>
                      <a:pt x="295" y="294"/>
                      <a:pt x="295" y="294"/>
                    </a:cubicBezTo>
                    <a:cubicBezTo>
                      <a:pt x="285" y="309"/>
                      <a:pt x="274" y="322"/>
                      <a:pt x="256" y="327"/>
                    </a:cubicBezTo>
                    <a:cubicBezTo>
                      <a:pt x="254" y="352"/>
                      <a:pt x="249" y="400"/>
                      <a:pt x="223" y="417"/>
                    </a:cubicBezTo>
                    <a:cubicBezTo>
                      <a:pt x="201" y="431"/>
                      <a:pt x="210" y="424"/>
                      <a:pt x="196" y="438"/>
                    </a:cubicBezTo>
                    <a:cubicBezTo>
                      <a:pt x="183" y="478"/>
                      <a:pt x="171" y="485"/>
                      <a:pt x="133" y="498"/>
                    </a:cubicBezTo>
                    <a:cubicBezTo>
                      <a:pt x="122" y="531"/>
                      <a:pt x="140" y="481"/>
                      <a:pt x="124" y="516"/>
                    </a:cubicBezTo>
                    <a:cubicBezTo>
                      <a:pt x="114" y="539"/>
                      <a:pt x="120" y="535"/>
                      <a:pt x="94" y="540"/>
                    </a:cubicBezTo>
                    <a:cubicBezTo>
                      <a:pt x="88" y="544"/>
                      <a:pt x="80" y="544"/>
                      <a:pt x="76" y="549"/>
                    </a:cubicBezTo>
                    <a:cubicBezTo>
                      <a:pt x="70" y="557"/>
                      <a:pt x="69" y="568"/>
                      <a:pt x="64" y="576"/>
                    </a:cubicBezTo>
                    <a:cubicBezTo>
                      <a:pt x="55" y="550"/>
                      <a:pt x="83" y="475"/>
                      <a:pt x="52" y="465"/>
                    </a:cubicBezTo>
                    <a:cubicBezTo>
                      <a:pt x="47" y="451"/>
                      <a:pt x="34" y="451"/>
                      <a:pt x="49" y="441"/>
                    </a:cubicBezTo>
                    <a:cubicBezTo>
                      <a:pt x="67" y="415"/>
                      <a:pt x="48" y="449"/>
                      <a:pt x="43" y="429"/>
                    </a:cubicBezTo>
                    <a:cubicBezTo>
                      <a:pt x="26" y="360"/>
                      <a:pt x="44" y="394"/>
                      <a:pt x="31" y="354"/>
                    </a:cubicBezTo>
                    <a:cubicBezTo>
                      <a:pt x="29" y="337"/>
                      <a:pt x="33" y="324"/>
                      <a:pt x="16" y="318"/>
                    </a:cubicBezTo>
                    <a:cubicBezTo>
                      <a:pt x="0" y="270"/>
                      <a:pt x="64" y="286"/>
                      <a:pt x="94" y="285"/>
                    </a:cubicBezTo>
                    <a:cubicBezTo>
                      <a:pt x="104" y="278"/>
                      <a:pt x="113" y="277"/>
                      <a:pt x="124" y="273"/>
                    </a:cubicBezTo>
                    <a:cubicBezTo>
                      <a:pt x="131" y="262"/>
                      <a:pt x="131" y="256"/>
                      <a:pt x="142" y="249"/>
                    </a:cubicBezTo>
                    <a:cubicBezTo>
                      <a:pt x="147" y="241"/>
                      <a:pt x="148" y="238"/>
                      <a:pt x="157" y="234"/>
                    </a:cubicBezTo>
                    <a:cubicBezTo>
                      <a:pt x="163" y="231"/>
                      <a:pt x="175" y="228"/>
                      <a:pt x="175" y="228"/>
                    </a:cubicBezTo>
                    <a:cubicBezTo>
                      <a:pt x="179" y="217"/>
                      <a:pt x="196" y="201"/>
                      <a:pt x="196" y="201"/>
                    </a:cubicBezTo>
                    <a:cubicBezTo>
                      <a:pt x="201" y="185"/>
                      <a:pt x="207" y="178"/>
                      <a:pt x="220" y="171"/>
                    </a:cubicBezTo>
                    <a:cubicBezTo>
                      <a:pt x="226" y="167"/>
                      <a:pt x="232" y="163"/>
                      <a:pt x="238" y="159"/>
                    </a:cubicBezTo>
                    <a:cubicBezTo>
                      <a:pt x="241" y="157"/>
                      <a:pt x="247" y="153"/>
                      <a:pt x="247" y="153"/>
                    </a:cubicBezTo>
                    <a:cubicBezTo>
                      <a:pt x="254" y="142"/>
                      <a:pt x="261" y="126"/>
                      <a:pt x="274" y="120"/>
                    </a:cubicBezTo>
                    <a:cubicBezTo>
                      <a:pt x="280" y="117"/>
                      <a:pt x="292" y="114"/>
                      <a:pt x="292" y="114"/>
                    </a:cubicBezTo>
                    <a:cubicBezTo>
                      <a:pt x="306" y="93"/>
                      <a:pt x="297" y="98"/>
                      <a:pt x="313" y="93"/>
                    </a:cubicBezTo>
                    <a:cubicBezTo>
                      <a:pt x="344" y="96"/>
                      <a:pt x="346" y="97"/>
                      <a:pt x="325" y="111"/>
                    </a:cubicBezTo>
                    <a:cubicBezTo>
                      <a:pt x="320" y="118"/>
                      <a:pt x="316" y="122"/>
                      <a:pt x="316" y="132"/>
                    </a:cubicBezTo>
                    <a:cubicBezTo>
                      <a:pt x="316" y="135"/>
                      <a:pt x="317" y="126"/>
                      <a:pt x="319" y="123"/>
                    </a:cubicBezTo>
                    <a:cubicBezTo>
                      <a:pt x="323" y="117"/>
                      <a:pt x="331" y="105"/>
                      <a:pt x="331" y="105"/>
                    </a:cubicBezTo>
                    <a:cubicBezTo>
                      <a:pt x="336" y="65"/>
                      <a:pt x="341" y="77"/>
                      <a:pt x="361" y="48"/>
                    </a:cubicBezTo>
                    <a:cubicBezTo>
                      <a:pt x="356" y="32"/>
                      <a:pt x="368" y="33"/>
                      <a:pt x="382" y="30"/>
                    </a:cubicBezTo>
                    <a:cubicBezTo>
                      <a:pt x="381" y="27"/>
                      <a:pt x="381" y="23"/>
                      <a:pt x="379" y="21"/>
                    </a:cubicBezTo>
                    <a:cubicBezTo>
                      <a:pt x="376" y="18"/>
                      <a:pt x="369" y="21"/>
                      <a:pt x="367" y="18"/>
                    </a:cubicBezTo>
                    <a:cubicBezTo>
                      <a:pt x="360" y="9"/>
                      <a:pt x="384" y="1"/>
                      <a:pt x="388" y="0"/>
                    </a:cubicBezTo>
                    <a:cubicBezTo>
                      <a:pt x="395" y="1"/>
                      <a:pt x="423" y="0"/>
                      <a:pt x="436" y="6"/>
                    </a:cubicBezTo>
                    <a:cubicBezTo>
                      <a:pt x="449" y="13"/>
                      <a:pt x="460" y="20"/>
                      <a:pt x="475" y="24"/>
                    </a:cubicBezTo>
                    <a:cubicBezTo>
                      <a:pt x="471" y="99"/>
                      <a:pt x="476" y="67"/>
                      <a:pt x="463" y="105"/>
                    </a:cubicBezTo>
                    <a:cubicBezTo>
                      <a:pt x="462" y="116"/>
                      <a:pt x="465" y="128"/>
                      <a:pt x="460" y="138"/>
                    </a:cubicBezTo>
                    <a:cubicBezTo>
                      <a:pt x="453" y="151"/>
                      <a:pt x="428" y="136"/>
                      <a:pt x="436" y="153"/>
                    </a:cubicBezTo>
                    <a:close/>
                  </a:path>
                </a:pathLst>
              </a:custGeom>
              <a:solidFill>
                <a:srgbClr val="FFCC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28" name="Freeform 220"/>
              <p:cNvSpPr>
                <a:spLocks/>
              </p:cNvSpPr>
              <p:nvPr/>
            </p:nvSpPr>
            <p:spPr bwMode="auto">
              <a:xfrm flipH="1">
                <a:off x="622" y="2365"/>
                <a:ext cx="294" cy="290"/>
              </a:xfrm>
              <a:custGeom>
                <a:avLst/>
                <a:gdLst>
                  <a:gd name="T0" fmla="*/ 333 w 459"/>
                  <a:gd name="T1" fmla="*/ 175 h 336"/>
                  <a:gd name="T2" fmla="*/ 288 w 459"/>
                  <a:gd name="T3" fmla="*/ 202 h 336"/>
                  <a:gd name="T4" fmla="*/ 270 w 459"/>
                  <a:gd name="T5" fmla="*/ 217 h 336"/>
                  <a:gd name="T6" fmla="*/ 252 w 459"/>
                  <a:gd name="T7" fmla="*/ 253 h 336"/>
                  <a:gd name="T8" fmla="*/ 207 w 459"/>
                  <a:gd name="T9" fmla="*/ 274 h 336"/>
                  <a:gd name="T10" fmla="*/ 156 w 459"/>
                  <a:gd name="T11" fmla="*/ 313 h 336"/>
                  <a:gd name="T12" fmla="*/ 144 w 459"/>
                  <a:gd name="T13" fmla="*/ 313 h 336"/>
                  <a:gd name="T14" fmla="*/ 150 w 459"/>
                  <a:gd name="T15" fmla="*/ 202 h 336"/>
                  <a:gd name="T16" fmla="*/ 129 w 459"/>
                  <a:gd name="T17" fmla="*/ 166 h 336"/>
                  <a:gd name="T18" fmla="*/ 117 w 459"/>
                  <a:gd name="T19" fmla="*/ 154 h 336"/>
                  <a:gd name="T20" fmla="*/ 84 w 459"/>
                  <a:gd name="T21" fmla="*/ 148 h 336"/>
                  <a:gd name="T22" fmla="*/ 66 w 459"/>
                  <a:gd name="T23" fmla="*/ 130 h 336"/>
                  <a:gd name="T24" fmla="*/ 48 w 459"/>
                  <a:gd name="T25" fmla="*/ 109 h 336"/>
                  <a:gd name="T26" fmla="*/ 0 w 459"/>
                  <a:gd name="T27" fmla="*/ 97 h 336"/>
                  <a:gd name="T28" fmla="*/ 3 w 459"/>
                  <a:gd name="T29" fmla="*/ 88 h 336"/>
                  <a:gd name="T30" fmla="*/ 6 w 459"/>
                  <a:gd name="T31" fmla="*/ 43 h 336"/>
                  <a:gd name="T32" fmla="*/ 21 w 459"/>
                  <a:gd name="T33" fmla="*/ 25 h 336"/>
                  <a:gd name="T34" fmla="*/ 24 w 459"/>
                  <a:gd name="T35" fmla="*/ 7 h 336"/>
                  <a:gd name="T36" fmla="*/ 66 w 459"/>
                  <a:gd name="T37" fmla="*/ 16 h 336"/>
                  <a:gd name="T38" fmla="*/ 69 w 459"/>
                  <a:gd name="T39" fmla="*/ 25 h 336"/>
                  <a:gd name="T40" fmla="*/ 117 w 459"/>
                  <a:gd name="T41" fmla="*/ 49 h 336"/>
                  <a:gd name="T42" fmla="*/ 147 w 459"/>
                  <a:gd name="T43" fmla="*/ 58 h 336"/>
                  <a:gd name="T44" fmla="*/ 183 w 459"/>
                  <a:gd name="T45" fmla="*/ 58 h 336"/>
                  <a:gd name="T46" fmla="*/ 234 w 459"/>
                  <a:gd name="T47" fmla="*/ 43 h 336"/>
                  <a:gd name="T48" fmla="*/ 206 w 459"/>
                  <a:gd name="T49" fmla="*/ 58 h 336"/>
                  <a:gd name="T50" fmla="*/ 176 w 459"/>
                  <a:gd name="T51" fmla="*/ 105 h 336"/>
                  <a:gd name="T52" fmla="*/ 159 w 459"/>
                  <a:gd name="T53" fmla="*/ 135 h 336"/>
                  <a:gd name="T54" fmla="*/ 159 w 459"/>
                  <a:gd name="T55" fmla="*/ 168 h 336"/>
                  <a:gd name="T56" fmla="*/ 182 w 459"/>
                  <a:gd name="T57" fmla="*/ 190 h 336"/>
                  <a:gd name="T58" fmla="*/ 248 w 459"/>
                  <a:gd name="T59" fmla="*/ 183 h 336"/>
                  <a:gd name="T60" fmla="*/ 288 w 459"/>
                  <a:gd name="T61" fmla="*/ 141 h 336"/>
                  <a:gd name="T62" fmla="*/ 329 w 459"/>
                  <a:gd name="T63" fmla="*/ 121 h 336"/>
                  <a:gd name="T64" fmla="*/ 360 w 459"/>
                  <a:gd name="T65" fmla="*/ 103 h 336"/>
                  <a:gd name="T66" fmla="*/ 401 w 459"/>
                  <a:gd name="T67" fmla="*/ 81 h 336"/>
                  <a:gd name="T68" fmla="*/ 444 w 459"/>
                  <a:gd name="T69" fmla="*/ 37 h 336"/>
                  <a:gd name="T70" fmla="*/ 459 w 459"/>
                  <a:gd name="T71" fmla="*/ 40 h 336"/>
                  <a:gd name="T72" fmla="*/ 456 w 459"/>
                  <a:gd name="T73" fmla="*/ 106 h 336"/>
                  <a:gd name="T74" fmla="*/ 435 w 459"/>
                  <a:gd name="T75" fmla="*/ 121 h 336"/>
                  <a:gd name="T76" fmla="*/ 354 w 459"/>
                  <a:gd name="T77" fmla="*/ 136 h 336"/>
                  <a:gd name="T78" fmla="*/ 348 w 459"/>
                  <a:gd name="T79" fmla="*/ 160 h 336"/>
                  <a:gd name="T80" fmla="*/ 333 w 459"/>
                  <a:gd name="T81" fmla="*/ 178 h 336"/>
                  <a:gd name="T82" fmla="*/ 321 w 459"/>
                  <a:gd name="T83" fmla="*/ 196 h 336"/>
                  <a:gd name="T84" fmla="*/ 285 w 459"/>
                  <a:gd name="T85" fmla="*/ 208 h 336"/>
                  <a:gd name="T86" fmla="*/ 267 w 459"/>
                  <a:gd name="T87" fmla="*/ 220 h 336"/>
                  <a:gd name="T88" fmla="*/ 258 w 459"/>
                  <a:gd name="T89" fmla="*/ 241 h 336"/>
                  <a:gd name="T90" fmla="*/ 258 w 459"/>
                  <a:gd name="T91" fmla="*/ 259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59" h="336">
                    <a:moveTo>
                      <a:pt x="333" y="175"/>
                    </a:moveTo>
                    <a:cubicBezTo>
                      <a:pt x="317" y="191"/>
                      <a:pt x="310" y="199"/>
                      <a:pt x="288" y="202"/>
                    </a:cubicBezTo>
                    <a:cubicBezTo>
                      <a:pt x="282" y="206"/>
                      <a:pt x="273" y="211"/>
                      <a:pt x="270" y="217"/>
                    </a:cubicBezTo>
                    <a:cubicBezTo>
                      <a:pt x="266" y="225"/>
                      <a:pt x="263" y="249"/>
                      <a:pt x="252" y="253"/>
                    </a:cubicBezTo>
                    <a:cubicBezTo>
                      <a:pt x="237" y="258"/>
                      <a:pt x="221" y="265"/>
                      <a:pt x="207" y="274"/>
                    </a:cubicBezTo>
                    <a:cubicBezTo>
                      <a:pt x="198" y="288"/>
                      <a:pt x="173" y="307"/>
                      <a:pt x="156" y="313"/>
                    </a:cubicBezTo>
                    <a:cubicBezTo>
                      <a:pt x="155" y="314"/>
                      <a:pt x="145" y="336"/>
                      <a:pt x="144" y="313"/>
                    </a:cubicBezTo>
                    <a:cubicBezTo>
                      <a:pt x="142" y="245"/>
                      <a:pt x="143" y="244"/>
                      <a:pt x="150" y="202"/>
                    </a:cubicBezTo>
                    <a:cubicBezTo>
                      <a:pt x="147" y="158"/>
                      <a:pt x="156" y="148"/>
                      <a:pt x="129" y="166"/>
                    </a:cubicBezTo>
                    <a:cubicBezTo>
                      <a:pt x="105" y="158"/>
                      <a:pt x="133" y="170"/>
                      <a:pt x="117" y="154"/>
                    </a:cubicBezTo>
                    <a:cubicBezTo>
                      <a:pt x="109" y="146"/>
                      <a:pt x="95" y="149"/>
                      <a:pt x="84" y="148"/>
                    </a:cubicBezTo>
                    <a:cubicBezTo>
                      <a:pt x="73" y="140"/>
                      <a:pt x="61" y="145"/>
                      <a:pt x="66" y="130"/>
                    </a:cubicBezTo>
                    <a:cubicBezTo>
                      <a:pt x="51" y="125"/>
                      <a:pt x="56" y="119"/>
                      <a:pt x="48" y="109"/>
                    </a:cubicBezTo>
                    <a:cubicBezTo>
                      <a:pt x="39" y="98"/>
                      <a:pt x="12" y="98"/>
                      <a:pt x="0" y="97"/>
                    </a:cubicBezTo>
                    <a:cubicBezTo>
                      <a:pt x="1" y="94"/>
                      <a:pt x="3" y="91"/>
                      <a:pt x="3" y="88"/>
                    </a:cubicBezTo>
                    <a:cubicBezTo>
                      <a:pt x="5" y="73"/>
                      <a:pt x="3" y="58"/>
                      <a:pt x="6" y="43"/>
                    </a:cubicBezTo>
                    <a:cubicBezTo>
                      <a:pt x="8" y="35"/>
                      <a:pt x="17" y="31"/>
                      <a:pt x="21" y="25"/>
                    </a:cubicBezTo>
                    <a:cubicBezTo>
                      <a:pt x="22" y="19"/>
                      <a:pt x="19" y="10"/>
                      <a:pt x="24" y="7"/>
                    </a:cubicBezTo>
                    <a:cubicBezTo>
                      <a:pt x="37" y="0"/>
                      <a:pt x="66" y="16"/>
                      <a:pt x="66" y="16"/>
                    </a:cubicBezTo>
                    <a:cubicBezTo>
                      <a:pt x="67" y="19"/>
                      <a:pt x="66" y="23"/>
                      <a:pt x="69" y="25"/>
                    </a:cubicBezTo>
                    <a:cubicBezTo>
                      <a:pt x="78" y="31"/>
                      <a:pt x="106" y="44"/>
                      <a:pt x="117" y="49"/>
                    </a:cubicBezTo>
                    <a:cubicBezTo>
                      <a:pt x="130" y="54"/>
                      <a:pt x="136" y="57"/>
                      <a:pt x="147" y="58"/>
                    </a:cubicBezTo>
                    <a:cubicBezTo>
                      <a:pt x="163" y="62"/>
                      <a:pt x="169" y="60"/>
                      <a:pt x="183" y="58"/>
                    </a:cubicBezTo>
                    <a:cubicBezTo>
                      <a:pt x="197" y="56"/>
                      <a:pt x="230" y="43"/>
                      <a:pt x="234" y="43"/>
                    </a:cubicBezTo>
                    <a:cubicBezTo>
                      <a:pt x="225" y="56"/>
                      <a:pt x="221" y="53"/>
                      <a:pt x="206" y="58"/>
                    </a:cubicBezTo>
                    <a:cubicBezTo>
                      <a:pt x="195" y="70"/>
                      <a:pt x="184" y="92"/>
                      <a:pt x="176" y="105"/>
                    </a:cubicBezTo>
                    <a:cubicBezTo>
                      <a:pt x="168" y="118"/>
                      <a:pt x="162" y="125"/>
                      <a:pt x="159" y="135"/>
                    </a:cubicBezTo>
                    <a:cubicBezTo>
                      <a:pt x="156" y="151"/>
                      <a:pt x="155" y="159"/>
                      <a:pt x="159" y="168"/>
                    </a:cubicBezTo>
                    <a:cubicBezTo>
                      <a:pt x="163" y="177"/>
                      <a:pt x="167" y="188"/>
                      <a:pt x="182" y="190"/>
                    </a:cubicBezTo>
                    <a:cubicBezTo>
                      <a:pt x="197" y="192"/>
                      <a:pt x="230" y="191"/>
                      <a:pt x="248" y="183"/>
                    </a:cubicBezTo>
                    <a:cubicBezTo>
                      <a:pt x="267" y="173"/>
                      <a:pt x="278" y="152"/>
                      <a:pt x="288" y="141"/>
                    </a:cubicBezTo>
                    <a:cubicBezTo>
                      <a:pt x="301" y="129"/>
                      <a:pt x="319" y="128"/>
                      <a:pt x="329" y="121"/>
                    </a:cubicBezTo>
                    <a:cubicBezTo>
                      <a:pt x="346" y="117"/>
                      <a:pt x="348" y="111"/>
                      <a:pt x="360" y="103"/>
                    </a:cubicBezTo>
                    <a:cubicBezTo>
                      <a:pt x="364" y="91"/>
                      <a:pt x="389" y="85"/>
                      <a:pt x="401" y="81"/>
                    </a:cubicBezTo>
                    <a:cubicBezTo>
                      <a:pt x="412" y="69"/>
                      <a:pt x="434" y="44"/>
                      <a:pt x="444" y="37"/>
                    </a:cubicBezTo>
                    <a:cubicBezTo>
                      <a:pt x="437" y="7"/>
                      <a:pt x="448" y="36"/>
                      <a:pt x="459" y="40"/>
                    </a:cubicBezTo>
                    <a:cubicBezTo>
                      <a:pt x="458" y="62"/>
                      <a:pt x="458" y="84"/>
                      <a:pt x="456" y="106"/>
                    </a:cubicBezTo>
                    <a:cubicBezTo>
                      <a:pt x="455" y="115"/>
                      <a:pt x="435" y="121"/>
                      <a:pt x="435" y="121"/>
                    </a:cubicBezTo>
                    <a:cubicBezTo>
                      <a:pt x="416" y="140"/>
                      <a:pt x="379" y="134"/>
                      <a:pt x="354" y="136"/>
                    </a:cubicBezTo>
                    <a:cubicBezTo>
                      <a:pt x="337" y="148"/>
                      <a:pt x="356" y="144"/>
                      <a:pt x="348" y="160"/>
                    </a:cubicBezTo>
                    <a:cubicBezTo>
                      <a:pt x="342" y="173"/>
                      <a:pt x="342" y="166"/>
                      <a:pt x="333" y="178"/>
                    </a:cubicBezTo>
                    <a:cubicBezTo>
                      <a:pt x="329" y="184"/>
                      <a:pt x="321" y="196"/>
                      <a:pt x="321" y="196"/>
                    </a:cubicBezTo>
                    <a:cubicBezTo>
                      <a:pt x="305" y="186"/>
                      <a:pt x="299" y="199"/>
                      <a:pt x="285" y="208"/>
                    </a:cubicBezTo>
                    <a:cubicBezTo>
                      <a:pt x="279" y="212"/>
                      <a:pt x="267" y="220"/>
                      <a:pt x="267" y="220"/>
                    </a:cubicBezTo>
                    <a:cubicBezTo>
                      <a:pt x="262" y="227"/>
                      <a:pt x="258" y="232"/>
                      <a:pt x="258" y="241"/>
                    </a:cubicBezTo>
                    <a:lnTo>
                      <a:pt x="258" y="259"/>
                    </a:lnTo>
                  </a:path>
                </a:pathLst>
              </a:custGeom>
              <a:solidFill>
                <a:srgbClr val="FFCC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29" name="Freeform 221"/>
              <p:cNvSpPr>
                <a:spLocks/>
              </p:cNvSpPr>
              <p:nvPr/>
            </p:nvSpPr>
            <p:spPr bwMode="auto">
              <a:xfrm flipH="1">
                <a:off x="895" y="2335"/>
                <a:ext cx="99" cy="296"/>
              </a:xfrm>
              <a:custGeom>
                <a:avLst/>
                <a:gdLst>
                  <a:gd name="T0" fmla="*/ 140 w 154"/>
                  <a:gd name="T1" fmla="*/ 44 h 345"/>
                  <a:gd name="T2" fmla="*/ 111 w 154"/>
                  <a:gd name="T3" fmla="*/ 47 h 345"/>
                  <a:gd name="T4" fmla="*/ 104 w 154"/>
                  <a:gd name="T5" fmla="*/ 56 h 345"/>
                  <a:gd name="T6" fmla="*/ 95 w 154"/>
                  <a:gd name="T7" fmla="*/ 80 h 345"/>
                  <a:gd name="T8" fmla="*/ 87 w 154"/>
                  <a:gd name="T9" fmla="*/ 111 h 345"/>
                  <a:gd name="T10" fmla="*/ 78 w 154"/>
                  <a:gd name="T11" fmla="*/ 129 h 345"/>
                  <a:gd name="T12" fmla="*/ 83 w 154"/>
                  <a:gd name="T13" fmla="*/ 222 h 345"/>
                  <a:gd name="T14" fmla="*/ 74 w 154"/>
                  <a:gd name="T15" fmla="*/ 237 h 345"/>
                  <a:gd name="T16" fmla="*/ 63 w 154"/>
                  <a:gd name="T17" fmla="*/ 237 h 345"/>
                  <a:gd name="T18" fmla="*/ 33 w 154"/>
                  <a:gd name="T19" fmla="*/ 222 h 345"/>
                  <a:gd name="T20" fmla="*/ 47 w 154"/>
                  <a:gd name="T21" fmla="*/ 201 h 345"/>
                  <a:gd name="T22" fmla="*/ 39 w 154"/>
                  <a:gd name="T23" fmla="*/ 86 h 345"/>
                  <a:gd name="T24" fmla="*/ 35 w 154"/>
                  <a:gd name="T25" fmla="*/ 105 h 345"/>
                  <a:gd name="T26" fmla="*/ 36 w 154"/>
                  <a:gd name="T27" fmla="*/ 257 h 345"/>
                  <a:gd name="T28" fmla="*/ 47 w 154"/>
                  <a:gd name="T29" fmla="*/ 266 h 345"/>
                  <a:gd name="T30" fmla="*/ 59 w 154"/>
                  <a:gd name="T31" fmla="*/ 303 h 345"/>
                  <a:gd name="T32" fmla="*/ 102 w 154"/>
                  <a:gd name="T33" fmla="*/ 312 h 345"/>
                  <a:gd name="T34" fmla="*/ 114 w 154"/>
                  <a:gd name="T35" fmla="*/ 321 h 345"/>
                  <a:gd name="T36" fmla="*/ 123 w 154"/>
                  <a:gd name="T37" fmla="*/ 333 h 345"/>
                  <a:gd name="T38" fmla="*/ 101 w 154"/>
                  <a:gd name="T39" fmla="*/ 338 h 345"/>
                  <a:gd name="T40" fmla="*/ 53 w 154"/>
                  <a:gd name="T41" fmla="*/ 333 h 345"/>
                  <a:gd name="T42" fmla="*/ 24 w 154"/>
                  <a:gd name="T43" fmla="*/ 318 h 345"/>
                  <a:gd name="T44" fmla="*/ 21 w 154"/>
                  <a:gd name="T45" fmla="*/ 297 h 345"/>
                  <a:gd name="T46" fmla="*/ 11 w 154"/>
                  <a:gd name="T47" fmla="*/ 285 h 345"/>
                  <a:gd name="T48" fmla="*/ 8 w 154"/>
                  <a:gd name="T49" fmla="*/ 270 h 345"/>
                  <a:gd name="T50" fmla="*/ 9 w 154"/>
                  <a:gd name="T51" fmla="*/ 69 h 345"/>
                  <a:gd name="T52" fmla="*/ 21 w 154"/>
                  <a:gd name="T53" fmla="*/ 54 h 345"/>
                  <a:gd name="T54" fmla="*/ 32 w 154"/>
                  <a:gd name="T55" fmla="*/ 44 h 345"/>
                  <a:gd name="T56" fmla="*/ 50 w 154"/>
                  <a:gd name="T57" fmla="*/ 20 h 345"/>
                  <a:gd name="T58" fmla="*/ 81 w 154"/>
                  <a:gd name="T59" fmla="*/ 15 h 345"/>
                  <a:gd name="T60" fmla="*/ 107 w 154"/>
                  <a:gd name="T61" fmla="*/ 11 h 345"/>
                  <a:gd name="T62" fmla="*/ 140 w 154"/>
                  <a:gd name="T63" fmla="*/ 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4" h="345">
                    <a:moveTo>
                      <a:pt x="140" y="44"/>
                    </a:moveTo>
                    <a:cubicBezTo>
                      <a:pt x="130" y="44"/>
                      <a:pt x="118" y="40"/>
                      <a:pt x="111" y="47"/>
                    </a:cubicBezTo>
                    <a:cubicBezTo>
                      <a:pt x="98" y="60"/>
                      <a:pt x="123" y="50"/>
                      <a:pt x="104" y="56"/>
                    </a:cubicBezTo>
                    <a:cubicBezTo>
                      <a:pt x="100" y="65"/>
                      <a:pt x="102" y="72"/>
                      <a:pt x="95" y="80"/>
                    </a:cubicBezTo>
                    <a:cubicBezTo>
                      <a:pt x="93" y="98"/>
                      <a:pt x="96" y="100"/>
                      <a:pt x="87" y="111"/>
                    </a:cubicBezTo>
                    <a:cubicBezTo>
                      <a:pt x="86" y="117"/>
                      <a:pt x="82" y="124"/>
                      <a:pt x="78" y="129"/>
                    </a:cubicBezTo>
                    <a:cubicBezTo>
                      <a:pt x="77" y="160"/>
                      <a:pt x="69" y="194"/>
                      <a:pt x="83" y="222"/>
                    </a:cubicBezTo>
                    <a:cubicBezTo>
                      <a:pt x="81" y="228"/>
                      <a:pt x="79" y="232"/>
                      <a:pt x="74" y="237"/>
                    </a:cubicBezTo>
                    <a:cubicBezTo>
                      <a:pt x="71" y="245"/>
                      <a:pt x="70" y="240"/>
                      <a:pt x="63" y="237"/>
                    </a:cubicBezTo>
                    <a:cubicBezTo>
                      <a:pt x="35" y="240"/>
                      <a:pt x="42" y="244"/>
                      <a:pt x="33" y="222"/>
                    </a:cubicBezTo>
                    <a:cubicBezTo>
                      <a:pt x="38" y="213"/>
                      <a:pt x="39" y="209"/>
                      <a:pt x="47" y="201"/>
                    </a:cubicBezTo>
                    <a:cubicBezTo>
                      <a:pt x="54" y="159"/>
                      <a:pt x="66" y="32"/>
                      <a:pt x="39" y="86"/>
                    </a:cubicBezTo>
                    <a:cubicBezTo>
                      <a:pt x="38" y="93"/>
                      <a:pt x="36" y="98"/>
                      <a:pt x="35" y="105"/>
                    </a:cubicBezTo>
                    <a:cubicBezTo>
                      <a:pt x="35" y="156"/>
                      <a:pt x="32" y="207"/>
                      <a:pt x="36" y="257"/>
                    </a:cubicBezTo>
                    <a:cubicBezTo>
                      <a:pt x="42" y="328"/>
                      <a:pt x="54" y="208"/>
                      <a:pt x="47" y="266"/>
                    </a:cubicBezTo>
                    <a:cubicBezTo>
                      <a:pt x="48" y="297"/>
                      <a:pt x="38" y="300"/>
                      <a:pt x="59" y="303"/>
                    </a:cubicBezTo>
                    <a:cubicBezTo>
                      <a:pt x="74" y="310"/>
                      <a:pt x="84" y="311"/>
                      <a:pt x="102" y="312"/>
                    </a:cubicBezTo>
                    <a:cubicBezTo>
                      <a:pt x="105" y="319"/>
                      <a:pt x="107" y="320"/>
                      <a:pt x="114" y="321"/>
                    </a:cubicBezTo>
                    <a:cubicBezTo>
                      <a:pt x="121" y="324"/>
                      <a:pt x="139" y="319"/>
                      <a:pt x="123" y="333"/>
                    </a:cubicBezTo>
                    <a:cubicBezTo>
                      <a:pt x="118" y="337"/>
                      <a:pt x="107" y="338"/>
                      <a:pt x="101" y="338"/>
                    </a:cubicBezTo>
                    <a:cubicBezTo>
                      <a:pt x="83" y="345"/>
                      <a:pt x="70" y="335"/>
                      <a:pt x="53" y="333"/>
                    </a:cubicBezTo>
                    <a:cubicBezTo>
                      <a:pt x="42" y="327"/>
                      <a:pt x="37" y="321"/>
                      <a:pt x="24" y="318"/>
                    </a:cubicBezTo>
                    <a:cubicBezTo>
                      <a:pt x="19" y="312"/>
                      <a:pt x="23" y="302"/>
                      <a:pt x="21" y="297"/>
                    </a:cubicBezTo>
                    <a:cubicBezTo>
                      <a:pt x="19" y="292"/>
                      <a:pt x="13" y="289"/>
                      <a:pt x="11" y="285"/>
                    </a:cubicBezTo>
                    <a:cubicBezTo>
                      <a:pt x="9" y="281"/>
                      <a:pt x="8" y="306"/>
                      <a:pt x="8" y="270"/>
                    </a:cubicBezTo>
                    <a:cubicBezTo>
                      <a:pt x="0" y="240"/>
                      <a:pt x="7" y="105"/>
                      <a:pt x="9" y="69"/>
                    </a:cubicBezTo>
                    <a:cubicBezTo>
                      <a:pt x="11" y="33"/>
                      <a:pt x="17" y="58"/>
                      <a:pt x="21" y="54"/>
                    </a:cubicBezTo>
                    <a:cubicBezTo>
                      <a:pt x="25" y="49"/>
                      <a:pt x="28" y="49"/>
                      <a:pt x="32" y="44"/>
                    </a:cubicBezTo>
                    <a:cubicBezTo>
                      <a:pt x="34" y="34"/>
                      <a:pt x="39" y="22"/>
                      <a:pt x="50" y="20"/>
                    </a:cubicBezTo>
                    <a:cubicBezTo>
                      <a:pt x="59" y="15"/>
                      <a:pt x="71" y="16"/>
                      <a:pt x="81" y="15"/>
                    </a:cubicBezTo>
                    <a:cubicBezTo>
                      <a:pt x="90" y="13"/>
                      <a:pt x="98" y="12"/>
                      <a:pt x="107" y="11"/>
                    </a:cubicBezTo>
                    <a:cubicBezTo>
                      <a:pt x="154" y="12"/>
                      <a:pt x="144" y="0"/>
                      <a:pt x="140" y="44"/>
                    </a:cubicBezTo>
                    <a:close/>
                  </a:path>
                </a:pathLst>
              </a:custGeom>
              <a:solidFill>
                <a:srgbClr val="FFCC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30" name="Freeform 222"/>
              <p:cNvSpPr>
                <a:spLocks/>
              </p:cNvSpPr>
              <p:nvPr/>
            </p:nvSpPr>
            <p:spPr bwMode="auto">
              <a:xfrm flipH="1">
                <a:off x="888" y="2356"/>
                <a:ext cx="43" cy="278"/>
              </a:xfrm>
              <a:custGeom>
                <a:avLst/>
                <a:gdLst>
                  <a:gd name="T0" fmla="*/ 24 w 67"/>
                  <a:gd name="T1" fmla="*/ 323 h 323"/>
                  <a:gd name="T2" fmla="*/ 22 w 67"/>
                  <a:gd name="T3" fmla="*/ 282 h 323"/>
                  <a:gd name="T4" fmla="*/ 4 w 67"/>
                  <a:gd name="T5" fmla="*/ 276 h 323"/>
                  <a:gd name="T6" fmla="*/ 6 w 67"/>
                  <a:gd name="T7" fmla="*/ 114 h 323"/>
                  <a:gd name="T8" fmla="*/ 12 w 67"/>
                  <a:gd name="T9" fmla="*/ 102 h 323"/>
                  <a:gd name="T10" fmla="*/ 21 w 67"/>
                  <a:gd name="T11" fmla="*/ 53 h 323"/>
                  <a:gd name="T12" fmla="*/ 30 w 67"/>
                  <a:gd name="T13" fmla="*/ 45 h 323"/>
                  <a:gd name="T14" fmla="*/ 33 w 67"/>
                  <a:gd name="T15" fmla="*/ 35 h 323"/>
                  <a:gd name="T16" fmla="*/ 39 w 67"/>
                  <a:gd name="T17" fmla="*/ 33 h 323"/>
                  <a:gd name="T18" fmla="*/ 48 w 67"/>
                  <a:gd name="T19" fmla="*/ 29 h 323"/>
                  <a:gd name="T20" fmla="*/ 67 w 67"/>
                  <a:gd name="T21" fmla="*/ 0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7" h="323">
                    <a:moveTo>
                      <a:pt x="24" y="323"/>
                    </a:moveTo>
                    <a:cubicBezTo>
                      <a:pt x="23" y="309"/>
                      <a:pt x="28" y="294"/>
                      <a:pt x="22" y="282"/>
                    </a:cubicBezTo>
                    <a:cubicBezTo>
                      <a:pt x="7" y="252"/>
                      <a:pt x="0" y="295"/>
                      <a:pt x="4" y="276"/>
                    </a:cubicBezTo>
                    <a:cubicBezTo>
                      <a:pt x="5" y="222"/>
                      <a:pt x="5" y="168"/>
                      <a:pt x="6" y="114"/>
                    </a:cubicBezTo>
                    <a:cubicBezTo>
                      <a:pt x="6" y="97"/>
                      <a:pt x="3" y="97"/>
                      <a:pt x="12" y="102"/>
                    </a:cubicBezTo>
                    <a:cubicBezTo>
                      <a:pt x="15" y="86"/>
                      <a:pt x="11" y="67"/>
                      <a:pt x="21" y="53"/>
                    </a:cubicBezTo>
                    <a:cubicBezTo>
                      <a:pt x="23" y="39"/>
                      <a:pt x="19" y="55"/>
                      <a:pt x="30" y="45"/>
                    </a:cubicBezTo>
                    <a:cubicBezTo>
                      <a:pt x="33" y="43"/>
                      <a:pt x="31" y="38"/>
                      <a:pt x="33" y="35"/>
                    </a:cubicBezTo>
                    <a:cubicBezTo>
                      <a:pt x="35" y="25"/>
                      <a:pt x="32" y="33"/>
                      <a:pt x="39" y="33"/>
                    </a:cubicBezTo>
                    <a:cubicBezTo>
                      <a:pt x="42" y="33"/>
                      <a:pt x="45" y="30"/>
                      <a:pt x="48" y="29"/>
                    </a:cubicBezTo>
                    <a:cubicBezTo>
                      <a:pt x="58" y="22"/>
                      <a:pt x="51" y="0"/>
                      <a:pt x="67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31" name="Freeform 223"/>
              <p:cNvSpPr>
                <a:spLocks/>
              </p:cNvSpPr>
              <p:nvPr/>
            </p:nvSpPr>
            <p:spPr bwMode="auto">
              <a:xfrm flipH="1">
                <a:off x="614" y="2468"/>
                <a:ext cx="112" cy="84"/>
              </a:xfrm>
              <a:custGeom>
                <a:avLst/>
                <a:gdLst>
                  <a:gd name="T0" fmla="*/ 170 w 177"/>
                  <a:gd name="T1" fmla="*/ 98 h 98"/>
                  <a:gd name="T2" fmla="*/ 152 w 177"/>
                  <a:gd name="T3" fmla="*/ 60 h 98"/>
                  <a:gd name="T4" fmla="*/ 106 w 177"/>
                  <a:gd name="T5" fmla="*/ 2 h 98"/>
                  <a:gd name="T6" fmla="*/ 24 w 177"/>
                  <a:gd name="T7" fmla="*/ 22 h 98"/>
                  <a:gd name="T8" fmla="*/ 0 w 177"/>
                  <a:gd name="T9" fmla="*/ 40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98">
                    <a:moveTo>
                      <a:pt x="170" y="98"/>
                    </a:moveTo>
                    <a:cubicBezTo>
                      <a:pt x="167" y="28"/>
                      <a:pt x="177" y="43"/>
                      <a:pt x="152" y="60"/>
                    </a:cubicBezTo>
                    <a:cubicBezTo>
                      <a:pt x="159" y="8"/>
                      <a:pt x="151" y="5"/>
                      <a:pt x="106" y="2"/>
                    </a:cubicBezTo>
                    <a:cubicBezTo>
                      <a:pt x="44" y="4"/>
                      <a:pt x="57" y="0"/>
                      <a:pt x="24" y="22"/>
                    </a:cubicBezTo>
                    <a:cubicBezTo>
                      <a:pt x="18" y="31"/>
                      <a:pt x="8" y="32"/>
                      <a:pt x="0" y="4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32" name="Freeform 224"/>
              <p:cNvSpPr>
                <a:spLocks/>
              </p:cNvSpPr>
              <p:nvPr/>
            </p:nvSpPr>
            <p:spPr bwMode="auto">
              <a:xfrm flipH="1">
                <a:off x="711" y="2518"/>
                <a:ext cx="121" cy="151"/>
              </a:xfrm>
              <a:custGeom>
                <a:avLst/>
                <a:gdLst>
                  <a:gd name="T0" fmla="*/ 188 w 188"/>
                  <a:gd name="T1" fmla="*/ 16 h 176"/>
                  <a:gd name="T2" fmla="*/ 162 w 188"/>
                  <a:gd name="T3" fmla="*/ 34 h 176"/>
                  <a:gd name="T4" fmla="*/ 144 w 188"/>
                  <a:gd name="T5" fmla="*/ 40 h 176"/>
                  <a:gd name="T6" fmla="*/ 120 w 188"/>
                  <a:gd name="T7" fmla="*/ 64 h 176"/>
                  <a:gd name="T8" fmla="*/ 104 w 188"/>
                  <a:gd name="T9" fmla="*/ 78 h 176"/>
                  <a:gd name="T10" fmla="*/ 78 w 188"/>
                  <a:gd name="T11" fmla="*/ 104 h 176"/>
                  <a:gd name="T12" fmla="*/ 50 w 188"/>
                  <a:gd name="T13" fmla="*/ 124 h 176"/>
                  <a:gd name="T14" fmla="*/ 34 w 188"/>
                  <a:gd name="T15" fmla="*/ 136 h 176"/>
                  <a:gd name="T16" fmla="*/ 22 w 188"/>
                  <a:gd name="T17" fmla="*/ 158 h 176"/>
                  <a:gd name="T18" fmla="*/ 10 w 188"/>
                  <a:gd name="T19" fmla="*/ 176 h 176"/>
                  <a:gd name="T20" fmla="*/ 8 w 188"/>
                  <a:gd name="T21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8" h="176">
                    <a:moveTo>
                      <a:pt x="188" y="16"/>
                    </a:moveTo>
                    <a:cubicBezTo>
                      <a:pt x="161" y="20"/>
                      <a:pt x="181" y="26"/>
                      <a:pt x="162" y="34"/>
                    </a:cubicBezTo>
                    <a:cubicBezTo>
                      <a:pt x="156" y="37"/>
                      <a:pt x="144" y="40"/>
                      <a:pt x="144" y="40"/>
                    </a:cubicBezTo>
                    <a:cubicBezTo>
                      <a:pt x="137" y="50"/>
                      <a:pt x="128" y="54"/>
                      <a:pt x="120" y="64"/>
                    </a:cubicBezTo>
                    <a:cubicBezTo>
                      <a:pt x="115" y="69"/>
                      <a:pt x="104" y="78"/>
                      <a:pt x="104" y="78"/>
                    </a:cubicBezTo>
                    <a:cubicBezTo>
                      <a:pt x="98" y="87"/>
                      <a:pt x="88" y="98"/>
                      <a:pt x="78" y="104"/>
                    </a:cubicBezTo>
                    <a:cubicBezTo>
                      <a:pt x="72" y="112"/>
                      <a:pt x="60" y="121"/>
                      <a:pt x="50" y="124"/>
                    </a:cubicBezTo>
                    <a:cubicBezTo>
                      <a:pt x="45" y="131"/>
                      <a:pt x="41" y="131"/>
                      <a:pt x="34" y="136"/>
                    </a:cubicBezTo>
                    <a:cubicBezTo>
                      <a:pt x="31" y="146"/>
                      <a:pt x="26" y="147"/>
                      <a:pt x="22" y="158"/>
                    </a:cubicBezTo>
                    <a:cubicBezTo>
                      <a:pt x="20" y="165"/>
                      <a:pt x="10" y="176"/>
                      <a:pt x="10" y="176"/>
                    </a:cubicBezTo>
                    <a:cubicBezTo>
                      <a:pt x="0" y="161"/>
                      <a:pt x="8" y="20"/>
                      <a:pt x="8" y="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33" name="Freeform 225"/>
              <p:cNvSpPr>
                <a:spLocks/>
              </p:cNvSpPr>
              <p:nvPr/>
            </p:nvSpPr>
            <p:spPr bwMode="auto">
              <a:xfrm flipH="1">
                <a:off x="865" y="2709"/>
                <a:ext cx="64" cy="281"/>
              </a:xfrm>
              <a:custGeom>
                <a:avLst/>
                <a:gdLst>
                  <a:gd name="T0" fmla="*/ 5 w 99"/>
                  <a:gd name="T1" fmla="*/ 0 h 326"/>
                  <a:gd name="T2" fmla="*/ 27 w 99"/>
                  <a:gd name="T3" fmla="*/ 44 h 326"/>
                  <a:gd name="T4" fmla="*/ 37 w 99"/>
                  <a:gd name="T5" fmla="*/ 88 h 326"/>
                  <a:gd name="T6" fmla="*/ 43 w 99"/>
                  <a:gd name="T7" fmla="*/ 96 h 326"/>
                  <a:gd name="T8" fmla="*/ 43 w 99"/>
                  <a:gd name="T9" fmla="*/ 162 h 326"/>
                  <a:gd name="T10" fmla="*/ 55 w 99"/>
                  <a:gd name="T11" fmla="*/ 180 h 326"/>
                  <a:gd name="T12" fmla="*/ 57 w 99"/>
                  <a:gd name="T13" fmla="*/ 260 h 326"/>
                  <a:gd name="T14" fmla="*/ 57 w 99"/>
                  <a:gd name="T15" fmla="*/ 272 h 326"/>
                  <a:gd name="T16" fmla="*/ 99 w 99"/>
                  <a:gd name="T17" fmla="*/ 322 h 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9" h="326">
                    <a:moveTo>
                      <a:pt x="5" y="0"/>
                    </a:moveTo>
                    <a:cubicBezTo>
                      <a:pt x="0" y="24"/>
                      <a:pt x="0" y="41"/>
                      <a:pt x="27" y="44"/>
                    </a:cubicBezTo>
                    <a:cubicBezTo>
                      <a:pt x="33" y="61"/>
                      <a:pt x="15" y="102"/>
                      <a:pt x="37" y="88"/>
                    </a:cubicBezTo>
                    <a:cubicBezTo>
                      <a:pt x="41" y="99"/>
                      <a:pt x="38" y="81"/>
                      <a:pt x="43" y="96"/>
                    </a:cubicBezTo>
                    <a:cubicBezTo>
                      <a:pt x="44" y="108"/>
                      <a:pt x="41" y="148"/>
                      <a:pt x="43" y="162"/>
                    </a:cubicBezTo>
                    <a:cubicBezTo>
                      <a:pt x="45" y="176"/>
                      <a:pt x="53" y="164"/>
                      <a:pt x="55" y="180"/>
                    </a:cubicBezTo>
                    <a:cubicBezTo>
                      <a:pt x="58" y="196"/>
                      <a:pt x="57" y="245"/>
                      <a:pt x="57" y="260"/>
                    </a:cubicBezTo>
                    <a:cubicBezTo>
                      <a:pt x="57" y="275"/>
                      <a:pt x="50" y="262"/>
                      <a:pt x="57" y="272"/>
                    </a:cubicBezTo>
                    <a:cubicBezTo>
                      <a:pt x="52" y="326"/>
                      <a:pt x="39" y="322"/>
                      <a:pt x="99" y="32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34" name="Freeform 226"/>
              <p:cNvSpPr>
                <a:spLocks/>
              </p:cNvSpPr>
              <p:nvPr/>
            </p:nvSpPr>
            <p:spPr bwMode="auto">
              <a:xfrm flipH="1">
                <a:off x="829" y="2712"/>
                <a:ext cx="43" cy="240"/>
              </a:xfrm>
              <a:custGeom>
                <a:avLst/>
                <a:gdLst>
                  <a:gd name="T0" fmla="*/ 0 w 69"/>
                  <a:gd name="T1" fmla="*/ 0 h 280"/>
                  <a:gd name="T2" fmla="*/ 18 w 69"/>
                  <a:gd name="T3" fmla="*/ 12 h 280"/>
                  <a:gd name="T4" fmla="*/ 28 w 69"/>
                  <a:gd name="T5" fmla="*/ 74 h 280"/>
                  <a:gd name="T6" fmla="*/ 38 w 69"/>
                  <a:gd name="T7" fmla="*/ 174 h 280"/>
                  <a:gd name="T8" fmla="*/ 62 w 69"/>
                  <a:gd name="T9" fmla="*/ 158 h 280"/>
                  <a:gd name="T10" fmla="*/ 58 w 69"/>
                  <a:gd name="T11" fmla="*/ 28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9" h="280">
                    <a:moveTo>
                      <a:pt x="0" y="0"/>
                    </a:moveTo>
                    <a:cubicBezTo>
                      <a:pt x="6" y="4"/>
                      <a:pt x="18" y="12"/>
                      <a:pt x="18" y="12"/>
                    </a:cubicBezTo>
                    <a:cubicBezTo>
                      <a:pt x="31" y="32"/>
                      <a:pt x="9" y="103"/>
                      <a:pt x="28" y="74"/>
                    </a:cubicBezTo>
                    <a:cubicBezTo>
                      <a:pt x="69" y="84"/>
                      <a:pt x="22" y="70"/>
                      <a:pt x="38" y="174"/>
                    </a:cubicBezTo>
                    <a:cubicBezTo>
                      <a:pt x="39" y="184"/>
                      <a:pt x="62" y="158"/>
                      <a:pt x="62" y="158"/>
                    </a:cubicBezTo>
                    <a:cubicBezTo>
                      <a:pt x="66" y="170"/>
                      <a:pt x="58" y="269"/>
                      <a:pt x="58" y="280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35" name="Freeform 227"/>
              <p:cNvSpPr>
                <a:spLocks/>
              </p:cNvSpPr>
              <p:nvPr/>
            </p:nvSpPr>
            <p:spPr bwMode="auto">
              <a:xfrm flipH="1">
                <a:off x="478" y="2979"/>
                <a:ext cx="415" cy="585"/>
              </a:xfrm>
              <a:custGeom>
                <a:avLst/>
                <a:gdLst>
                  <a:gd name="T0" fmla="*/ 553 w 687"/>
                  <a:gd name="T1" fmla="*/ 334 h 885"/>
                  <a:gd name="T2" fmla="*/ 472 w 687"/>
                  <a:gd name="T3" fmla="*/ 365 h 885"/>
                  <a:gd name="T4" fmla="*/ 451 w 687"/>
                  <a:gd name="T5" fmla="*/ 329 h 885"/>
                  <a:gd name="T6" fmla="*/ 421 w 687"/>
                  <a:gd name="T7" fmla="*/ 433 h 885"/>
                  <a:gd name="T8" fmla="*/ 383 w 687"/>
                  <a:gd name="T9" fmla="*/ 521 h 885"/>
                  <a:gd name="T10" fmla="*/ 379 w 687"/>
                  <a:gd name="T11" fmla="*/ 459 h 885"/>
                  <a:gd name="T12" fmla="*/ 341 w 687"/>
                  <a:gd name="T13" fmla="*/ 485 h 885"/>
                  <a:gd name="T14" fmla="*/ 273 w 687"/>
                  <a:gd name="T15" fmla="*/ 547 h 885"/>
                  <a:gd name="T16" fmla="*/ 205 w 687"/>
                  <a:gd name="T17" fmla="*/ 574 h 885"/>
                  <a:gd name="T18" fmla="*/ 171 w 687"/>
                  <a:gd name="T19" fmla="*/ 620 h 885"/>
                  <a:gd name="T20" fmla="*/ 179 w 687"/>
                  <a:gd name="T21" fmla="*/ 641 h 885"/>
                  <a:gd name="T22" fmla="*/ 183 w 687"/>
                  <a:gd name="T23" fmla="*/ 662 h 885"/>
                  <a:gd name="T24" fmla="*/ 179 w 687"/>
                  <a:gd name="T25" fmla="*/ 646 h 885"/>
                  <a:gd name="T26" fmla="*/ 166 w 687"/>
                  <a:gd name="T27" fmla="*/ 636 h 885"/>
                  <a:gd name="T28" fmla="*/ 243 w 687"/>
                  <a:gd name="T29" fmla="*/ 626 h 885"/>
                  <a:gd name="T30" fmla="*/ 319 w 687"/>
                  <a:gd name="T31" fmla="*/ 652 h 885"/>
                  <a:gd name="T32" fmla="*/ 230 w 687"/>
                  <a:gd name="T33" fmla="*/ 667 h 885"/>
                  <a:gd name="T34" fmla="*/ 200 w 687"/>
                  <a:gd name="T35" fmla="*/ 761 h 885"/>
                  <a:gd name="T36" fmla="*/ 196 w 687"/>
                  <a:gd name="T37" fmla="*/ 714 h 885"/>
                  <a:gd name="T38" fmla="*/ 188 w 687"/>
                  <a:gd name="T39" fmla="*/ 730 h 885"/>
                  <a:gd name="T40" fmla="*/ 192 w 687"/>
                  <a:gd name="T41" fmla="*/ 792 h 885"/>
                  <a:gd name="T42" fmla="*/ 264 w 687"/>
                  <a:gd name="T43" fmla="*/ 766 h 885"/>
                  <a:gd name="T44" fmla="*/ 247 w 687"/>
                  <a:gd name="T45" fmla="*/ 802 h 885"/>
                  <a:gd name="T46" fmla="*/ 149 w 687"/>
                  <a:gd name="T47" fmla="*/ 823 h 885"/>
                  <a:gd name="T48" fmla="*/ 137 w 687"/>
                  <a:gd name="T49" fmla="*/ 730 h 885"/>
                  <a:gd name="T50" fmla="*/ 77 w 687"/>
                  <a:gd name="T51" fmla="*/ 873 h 885"/>
                  <a:gd name="T52" fmla="*/ 9 w 687"/>
                  <a:gd name="T53" fmla="*/ 801 h 885"/>
                  <a:gd name="T54" fmla="*/ 25 w 687"/>
                  <a:gd name="T55" fmla="*/ 657 h 885"/>
                  <a:gd name="T56" fmla="*/ 125 w 687"/>
                  <a:gd name="T57" fmla="*/ 468 h 885"/>
                  <a:gd name="T58" fmla="*/ 148 w 687"/>
                  <a:gd name="T59" fmla="*/ 421 h 885"/>
                  <a:gd name="T60" fmla="*/ 166 w 687"/>
                  <a:gd name="T61" fmla="*/ 345 h 885"/>
                  <a:gd name="T62" fmla="*/ 177 w 687"/>
                  <a:gd name="T63" fmla="*/ 226 h 885"/>
                  <a:gd name="T64" fmla="*/ 192 w 687"/>
                  <a:gd name="T65" fmla="*/ 105 h 885"/>
                  <a:gd name="T66" fmla="*/ 302 w 687"/>
                  <a:gd name="T67" fmla="*/ 105 h 885"/>
                  <a:gd name="T68" fmla="*/ 353 w 687"/>
                  <a:gd name="T69" fmla="*/ 85 h 885"/>
                  <a:gd name="T70" fmla="*/ 392 w 687"/>
                  <a:gd name="T71" fmla="*/ 79 h 885"/>
                  <a:gd name="T72" fmla="*/ 273 w 687"/>
                  <a:gd name="T73" fmla="*/ 85 h 885"/>
                  <a:gd name="T74" fmla="*/ 213 w 687"/>
                  <a:gd name="T75" fmla="*/ 79 h 885"/>
                  <a:gd name="T76" fmla="*/ 239 w 687"/>
                  <a:gd name="T77" fmla="*/ 59 h 885"/>
                  <a:gd name="T78" fmla="*/ 349 w 687"/>
                  <a:gd name="T79" fmla="*/ 38 h 885"/>
                  <a:gd name="T80" fmla="*/ 362 w 687"/>
                  <a:gd name="T81" fmla="*/ 33 h 885"/>
                  <a:gd name="T82" fmla="*/ 370 w 687"/>
                  <a:gd name="T83" fmla="*/ 1 h 885"/>
                  <a:gd name="T84" fmla="*/ 494 w 687"/>
                  <a:gd name="T85" fmla="*/ 7 h 885"/>
                  <a:gd name="T86" fmla="*/ 506 w 687"/>
                  <a:gd name="T87" fmla="*/ 38 h 885"/>
                  <a:gd name="T88" fmla="*/ 557 w 687"/>
                  <a:gd name="T89" fmla="*/ 95 h 885"/>
                  <a:gd name="T90" fmla="*/ 579 w 687"/>
                  <a:gd name="T91" fmla="*/ 251 h 885"/>
                  <a:gd name="T92" fmla="*/ 588 w 687"/>
                  <a:gd name="T93" fmla="*/ 329 h 885"/>
                  <a:gd name="T94" fmla="*/ 579 w 687"/>
                  <a:gd name="T95" fmla="*/ 442 h 885"/>
                  <a:gd name="T96" fmla="*/ 572 w 687"/>
                  <a:gd name="T97" fmla="*/ 570 h 885"/>
                  <a:gd name="T98" fmla="*/ 562 w 687"/>
                  <a:gd name="T99" fmla="*/ 605 h 885"/>
                  <a:gd name="T100" fmla="*/ 555 w 687"/>
                  <a:gd name="T101" fmla="*/ 628 h 885"/>
                  <a:gd name="T102" fmla="*/ 566 w 687"/>
                  <a:gd name="T103" fmla="*/ 687 h 885"/>
                  <a:gd name="T104" fmla="*/ 566 w 687"/>
                  <a:gd name="T105" fmla="*/ 776 h 885"/>
                  <a:gd name="T106" fmla="*/ 506 w 687"/>
                  <a:gd name="T107" fmla="*/ 792 h 885"/>
                  <a:gd name="T108" fmla="*/ 498 w 687"/>
                  <a:gd name="T109" fmla="*/ 750 h 885"/>
                  <a:gd name="T110" fmla="*/ 540 w 687"/>
                  <a:gd name="T111" fmla="*/ 740 h 885"/>
                  <a:gd name="T112" fmla="*/ 553 w 687"/>
                  <a:gd name="T113" fmla="*/ 652 h 885"/>
                  <a:gd name="T114" fmla="*/ 532 w 687"/>
                  <a:gd name="T115" fmla="*/ 620 h 885"/>
                  <a:gd name="T116" fmla="*/ 553 w 687"/>
                  <a:gd name="T117" fmla="*/ 589 h 885"/>
                  <a:gd name="T118" fmla="*/ 553 w 687"/>
                  <a:gd name="T119" fmla="*/ 334 h 8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87" h="885">
                    <a:moveTo>
                      <a:pt x="553" y="334"/>
                    </a:moveTo>
                    <a:cubicBezTo>
                      <a:pt x="530" y="354"/>
                      <a:pt x="499" y="355"/>
                      <a:pt x="472" y="365"/>
                    </a:cubicBezTo>
                    <a:cubicBezTo>
                      <a:pt x="466" y="343"/>
                      <a:pt x="474" y="320"/>
                      <a:pt x="451" y="329"/>
                    </a:cubicBezTo>
                    <a:cubicBezTo>
                      <a:pt x="435" y="358"/>
                      <a:pt x="426" y="398"/>
                      <a:pt x="421" y="433"/>
                    </a:cubicBezTo>
                    <a:cubicBezTo>
                      <a:pt x="416" y="479"/>
                      <a:pt x="420" y="506"/>
                      <a:pt x="383" y="521"/>
                    </a:cubicBezTo>
                    <a:cubicBezTo>
                      <a:pt x="378" y="501"/>
                      <a:pt x="382" y="484"/>
                      <a:pt x="379" y="459"/>
                    </a:cubicBezTo>
                    <a:cubicBezTo>
                      <a:pt x="365" y="464"/>
                      <a:pt x="341" y="485"/>
                      <a:pt x="341" y="485"/>
                    </a:cubicBezTo>
                    <a:cubicBezTo>
                      <a:pt x="321" y="519"/>
                      <a:pt x="305" y="534"/>
                      <a:pt x="273" y="547"/>
                    </a:cubicBezTo>
                    <a:cubicBezTo>
                      <a:pt x="258" y="575"/>
                      <a:pt x="230" y="568"/>
                      <a:pt x="205" y="574"/>
                    </a:cubicBezTo>
                    <a:cubicBezTo>
                      <a:pt x="192" y="589"/>
                      <a:pt x="183" y="605"/>
                      <a:pt x="171" y="620"/>
                    </a:cubicBezTo>
                    <a:cubicBezTo>
                      <a:pt x="193" y="629"/>
                      <a:pt x="179" y="618"/>
                      <a:pt x="179" y="641"/>
                    </a:cubicBezTo>
                    <a:cubicBezTo>
                      <a:pt x="179" y="648"/>
                      <a:pt x="183" y="655"/>
                      <a:pt x="183" y="662"/>
                    </a:cubicBezTo>
                    <a:cubicBezTo>
                      <a:pt x="183" y="667"/>
                      <a:pt x="182" y="650"/>
                      <a:pt x="179" y="646"/>
                    </a:cubicBezTo>
                    <a:cubicBezTo>
                      <a:pt x="176" y="641"/>
                      <a:pt x="171" y="640"/>
                      <a:pt x="166" y="636"/>
                    </a:cubicBezTo>
                    <a:cubicBezTo>
                      <a:pt x="154" y="590"/>
                      <a:pt x="156" y="613"/>
                      <a:pt x="243" y="626"/>
                    </a:cubicBezTo>
                    <a:cubicBezTo>
                      <a:pt x="276" y="631"/>
                      <a:pt x="278" y="646"/>
                      <a:pt x="319" y="652"/>
                    </a:cubicBezTo>
                    <a:cubicBezTo>
                      <a:pt x="274" y="670"/>
                      <a:pt x="302" y="661"/>
                      <a:pt x="230" y="667"/>
                    </a:cubicBezTo>
                    <a:cubicBezTo>
                      <a:pt x="227" y="723"/>
                      <a:pt x="244" y="771"/>
                      <a:pt x="200" y="761"/>
                    </a:cubicBezTo>
                    <a:cubicBezTo>
                      <a:pt x="199" y="745"/>
                      <a:pt x="201" y="728"/>
                      <a:pt x="196" y="714"/>
                    </a:cubicBezTo>
                    <a:cubicBezTo>
                      <a:pt x="194" y="709"/>
                      <a:pt x="188" y="723"/>
                      <a:pt x="188" y="730"/>
                    </a:cubicBezTo>
                    <a:cubicBezTo>
                      <a:pt x="186" y="750"/>
                      <a:pt x="191" y="771"/>
                      <a:pt x="192" y="792"/>
                    </a:cubicBezTo>
                    <a:cubicBezTo>
                      <a:pt x="283" y="783"/>
                      <a:pt x="212" y="787"/>
                      <a:pt x="264" y="766"/>
                    </a:cubicBezTo>
                    <a:cubicBezTo>
                      <a:pt x="687" y="775"/>
                      <a:pt x="451" y="798"/>
                      <a:pt x="247" y="802"/>
                    </a:cubicBezTo>
                    <a:cubicBezTo>
                      <a:pt x="196" y="844"/>
                      <a:pt x="292" y="832"/>
                      <a:pt x="149" y="823"/>
                    </a:cubicBezTo>
                    <a:cubicBezTo>
                      <a:pt x="127" y="782"/>
                      <a:pt x="150" y="831"/>
                      <a:pt x="137" y="730"/>
                    </a:cubicBezTo>
                    <a:cubicBezTo>
                      <a:pt x="121" y="723"/>
                      <a:pt x="98" y="861"/>
                      <a:pt x="77" y="873"/>
                    </a:cubicBezTo>
                    <a:cubicBezTo>
                      <a:pt x="56" y="885"/>
                      <a:pt x="18" y="837"/>
                      <a:pt x="9" y="801"/>
                    </a:cubicBezTo>
                    <a:cubicBezTo>
                      <a:pt x="0" y="765"/>
                      <a:pt x="6" y="712"/>
                      <a:pt x="25" y="657"/>
                    </a:cubicBezTo>
                    <a:cubicBezTo>
                      <a:pt x="23" y="613"/>
                      <a:pt x="105" y="507"/>
                      <a:pt x="125" y="468"/>
                    </a:cubicBezTo>
                    <a:cubicBezTo>
                      <a:pt x="145" y="429"/>
                      <a:pt x="142" y="442"/>
                      <a:pt x="148" y="421"/>
                    </a:cubicBezTo>
                    <a:cubicBezTo>
                      <a:pt x="154" y="386"/>
                      <a:pt x="157" y="378"/>
                      <a:pt x="166" y="345"/>
                    </a:cubicBezTo>
                    <a:cubicBezTo>
                      <a:pt x="168" y="307"/>
                      <a:pt x="173" y="267"/>
                      <a:pt x="177" y="226"/>
                    </a:cubicBezTo>
                    <a:cubicBezTo>
                      <a:pt x="181" y="186"/>
                      <a:pt x="171" y="126"/>
                      <a:pt x="192" y="105"/>
                    </a:cubicBezTo>
                    <a:cubicBezTo>
                      <a:pt x="233" y="116"/>
                      <a:pt x="258" y="109"/>
                      <a:pt x="302" y="105"/>
                    </a:cubicBezTo>
                    <a:cubicBezTo>
                      <a:pt x="319" y="99"/>
                      <a:pt x="336" y="91"/>
                      <a:pt x="353" y="85"/>
                    </a:cubicBezTo>
                    <a:cubicBezTo>
                      <a:pt x="365" y="79"/>
                      <a:pt x="404" y="79"/>
                      <a:pt x="392" y="79"/>
                    </a:cubicBezTo>
                    <a:cubicBezTo>
                      <a:pt x="352" y="79"/>
                      <a:pt x="312" y="83"/>
                      <a:pt x="273" y="85"/>
                    </a:cubicBezTo>
                    <a:cubicBezTo>
                      <a:pt x="252" y="83"/>
                      <a:pt x="230" y="92"/>
                      <a:pt x="213" y="79"/>
                    </a:cubicBezTo>
                    <a:cubicBezTo>
                      <a:pt x="205" y="73"/>
                      <a:pt x="229" y="62"/>
                      <a:pt x="239" y="59"/>
                    </a:cubicBezTo>
                    <a:cubicBezTo>
                      <a:pt x="274" y="44"/>
                      <a:pt x="349" y="38"/>
                      <a:pt x="349" y="38"/>
                    </a:cubicBezTo>
                    <a:cubicBezTo>
                      <a:pt x="353" y="36"/>
                      <a:pt x="360" y="36"/>
                      <a:pt x="362" y="33"/>
                    </a:cubicBezTo>
                    <a:cubicBezTo>
                      <a:pt x="367" y="23"/>
                      <a:pt x="370" y="1"/>
                      <a:pt x="370" y="1"/>
                    </a:cubicBezTo>
                    <a:cubicBezTo>
                      <a:pt x="412" y="3"/>
                      <a:pt x="453" y="0"/>
                      <a:pt x="494" y="7"/>
                    </a:cubicBezTo>
                    <a:cubicBezTo>
                      <a:pt x="503" y="8"/>
                      <a:pt x="502" y="33"/>
                      <a:pt x="506" y="38"/>
                    </a:cubicBezTo>
                    <a:cubicBezTo>
                      <a:pt x="517" y="52"/>
                      <a:pt x="546" y="60"/>
                      <a:pt x="557" y="95"/>
                    </a:cubicBezTo>
                    <a:cubicBezTo>
                      <a:pt x="570" y="255"/>
                      <a:pt x="520" y="233"/>
                      <a:pt x="579" y="251"/>
                    </a:cubicBezTo>
                    <a:cubicBezTo>
                      <a:pt x="585" y="291"/>
                      <a:pt x="591" y="270"/>
                      <a:pt x="588" y="329"/>
                    </a:cubicBezTo>
                    <a:cubicBezTo>
                      <a:pt x="588" y="360"/>
                      <a:pt x="581" y="402"/>
                      <a:pt x="579" y="442"/>
                    </a:cubicBezTo>
                    <a:cubicBezTo>
                      <a:pt x="576" y="482"/>
                      <a:pt x="575" y="542"/>
                      <a:pt x="572" y="570"/>
                    </a:cubicBezTo>
                    <a:cubicBezTo>
                      <a:pt x="569" y="597"/>
                      <a:pt x="565" y="596"/>
                      <a:pt x="562" y="605"/>
                    </a:cubicBezTo>
                    <a:cubicBezTo>
                      <a:pt x="561" y="615"/>
                      <a:pt x="554" y="600"/>
                      <a:pt x="555" y="628"/>
                    </a:cubicBezTo>
                    <a:cubicBezTo>
                      <a:pt x="556" y="641"/>
                      <a:pt x="564" y="662"/>
                      <a:pt x="566" y="687"/>
                    </a:cubicBezTo>
                    <a:cubicBezTo>
                      <a:pt x="568" y="711"/>
                      <a:pt x="575" y="758"/>
                      <a:pt x="566" y="776"/>
                    </a:cubicBezTo>
                    <a:cubicBezTo>
                      <a:pt x="566" y="779"/>
                      <a:pt x="515" y="789"/>
                      <a:pt x="506" y="792"/>
                    </a:cubicBezTo>
                    <a:cubicBezTo>
                      <a:pt x="488" y="784"/>
                      <a:pt x="483" y="788"/>
                      <a:pt x="498" y="750"/>
                    </a:cubicBezTo>
                    <a:cubicBezTo>
                      <a:pt x="504" y="735"/>
                      <a:pt x="527" y="743"/>
                      <a:pt x="540" y="740"/>
                    </a:cubicBezTo>
                    <a:cubicBezTo>
                      <a:pt x="537" y="691"/>
                      <a:pt x="529" y="681"/>
                      <a:pt x="553" y="652"/>
                    </a:cubicBezTo>
                    <a:cubicBezTo>
                      <a:pt x="531" y="512"/>
                      <a:pt x="570" y="714"/>
                      <a:pt x="532" y="620"/>
                    </a:cubicBezTo>
                    <a:cubicBezTo>
                      <a:pt x="530" y="615"/>
                      <a:pt x="553" y="589"/>
                      <a:pt x="553" y="589"/>
                    </a:cubicBezTo>
                    <a:cubicBezTo>
                      <a:pt x="557" y="505"/>
                      <a:pt x="553" y="419"/>
                      <a:pt x="553" y="334"/>
                    </a:cubicBezTo>
                    <a:close/>
                  </a:path>
                </a:pathLst>
              </a:custGeom>
              <a:solidFill>
                <a:srgbClr val="FF99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36" name="Freeform 228"/>
              <p:cNvSpPr>
                <a:spLocks/>
              </p:cNvSpPr>
              <p:nvPr/>
            </p:nvSpPr>
            <p:spPr bwMode="auto">
              <a:xfrm flipH="1">
                <a:off x="657" y="2674"/>
                <a:ext cx="54" cy="94"/>
              </a:xfrm>
              <a:custGeom>
                <a:avLst/>
                <a:gdLst>
                  <a:gd name="T0" fmla="*/ 84 w 84"/>
                  <a:gd name="T1" fmla="*/ 0 h 110"/>
                  <a:gd name="T2" fmla="*/ 70 w 84"/>
                  <a:gd name="T3" fmla="*/ 18 h 110"/>
                  <a:gd name="T4" fmla="*/ 64 w 84"/>
                  <a:gd name="T5" fmla="*/ 64 h 110"/>
                  <a:gd name="T6" fmla="*/ 50 w 84"/>
                  <a:gd name="T7" fmla="*/ 84 h 110"/>
                  <a:gd name="T8" fmla="*/ 38 w 84"/>
                  <a:gd name="T9" fmla="*/ 110 h 110"/>
                  <a:gd name="T10" fmla="*/ 0 w 84"/>
                  <a:gd name="T11" fmla="*/ 80 h 110"/>
                  <a:gd name="T12" fmla="*/ 30 w 84"/>
                  <a:gd name="T13" fmla="*/ 62 h 110"/>
                  <a:gd name="T14" fmla="*/ 40 w 84"/>
                  <a:gd name="T15" fmla="*/ 34 h 110"/>
                  <a:gd name="T16" fmla="*/ 58 w 84"/>
                  <a:gd name="T17" fmla="*/ 18 h 110"/>
                  <a:gd name="T18" fmla="*/ 72 w 84"/>
                  <a:gd name="T19" fmla="*/ 12 h 110"/>
                  <a:gd name="T20" fmla="*/ 84 w 84"/>
                  <a:gd name="T21" fmla="*/ 0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4" h="110">
                    <a:moveTo>
                      <a:pt x="84" y="0"/>
                    </a:moveTo>
                    <a:cubicBezTo>
                      <a:pt x="74" y="14"/>
                      <a:pt x="79" y="9"/>
                      <a:pt x="70" y="18"/>
                    </a:cubicBezTo>
                    <a:cubicBezTo>
                      <a:pt x="65" y="33"/>
                      <a:pt x="74" y="49"/>
                      <a:pt x="64" y="64"/>
                    </a:cubicBezTo>
                    <a:cubicBezTo>
                      <a:pt x="67" y="76"/>
                      <a:pt x="61" y="80"/>
                      <a:pt x="50" y="84"/>
                    </a:cubicBezTo>
                    <a:cubicBezTo>
                      <a:pt x="43" y="94"/>
                      <a:pt x="50" y="106"/>
                      <a:pt x="38" y="110"/>
                    </a:cubicBezTo>
                    <a:cubicBezTo>
                      <a:pt x="2" y="106"/>
                      <a:pt x="5" y="109"/>
                      <a:pt x="0" y="80"/>
                    </a:cubicBezTo>
                    <a:cubicBezTo>
                      <a:pt x="4" y="65"/>
                      <a:pt x="17" y="65"/>
                      <a:pt x="30" y="62"/>
                    </a:cubicBezTo>
                    <a:cubicBezTo>
                      <a:pt x="31" y="49"/>
                      <a:pt x="28" y="38"/>
                      <a:pt x="40" y="34"/>
                    </a:cubicBezTo>
                    <a:cubicBezTo>
                      <a:pt x="51" y="17"/>
                      <a:pt x="41" y="30"/>
                      <a:pt x="58" y="18"/>
                    </a:cubicBezTo>
                    <a:cubicBezTo>
                      <a:pt x="62" y="15"/>
                      <a:pt x="72" y="12"/>
                      <a:pt x="72" y="12"/>
                    </a:cubicBezTo>
                    <a:lnTo>
                      <a:pt x="84" y="0"/>
                    </a:lnTo>
                    <a:close/>
                  </a:path>
                </a:pathLst>
              </a:custGeom>
              <a:solidFill>
                <a:srgbClr val="FFCC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37" name="Freeform 229"/>
              <p:cNvSpPr>
                <a:spLocks/>
              </p:cNvSpPr>
              <p:nvPr/>
            </p:nvSpPr>
            <p:spPr bwMode="auto">
              <a:xfrm flipH="1">
                <a:off x="585" y="2861"/>
                <a:ext cx="99" cy="73"/>
              </a:xfrm>
              <a:custGeom>
                <a:avLst/>
                <a:gdLst>
                  <a:gd name="T0" fmla="*/ 154 w 154"/>
                  <a:gd name="T1" fmla="*/ 12 h 84"/>
                  <a:gd name="T2" fmla="*/ 152 w 154"/>
                  <a:gd name="T3" fmla="*/ 54 h 84"/>
                  <a:gd name="T4" fmla="*/ 130 w 154"/>
                  <a:gd name="T5" fmla="*/ 68 h 84"/>
                  <a:gd name="T6" fmla="*/ 118 w 154"/>
                  <a:gd name="T7" fmla="*/ 78 h 84"/>
                  <a:gd name="T8" fmla="*/ 106 w 154"/>
                  <a:gd name="T9" fmla="*/ 82 h 84"/>
                  <a:gd name="T10" fmla="*/ 40 w 154"/>
                  <a:gd name="T11" fmla="*/ 80 h 84"/>
                  <a:gd name="T12" fmla="*/ 36 w 154"/>
                  <a:gd name="T13" fmla="*/ 68 h 84"/>
                  <a:gd name="T14" fmla="*/ 8 w 154"/>
                  <a:gd name="T15" fmla="*/ 38 h 84"/>
                  <a:gd name="T16" fmla="*/ 2 w 154"/>
                  <a:gd name="T17" fmla="*/ 26 h 84"/>
                  <a:gd name="T18" fmla="*/ 14 w 154"/>
                  <a:gd name="T19" fmla="*/ 22 h 84"/>
                  <a:gd name="T20" fmla="*/ 96 w 154"/>
                  <a:gd name="T21" fmla="*/ 12 h 84"/>
                  <a:gd name="T22" fmla="*/ 138 w 154"/>
                  <a:gd name="T23" fmla="*/ 10 h 84"/>
                  <a:gd name="T24" fmla="*/ 154 w 154"/>
                  <a:gd name="T25" fmla="*/ 12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54" h="84">
                    <a:moveTo>
                      <a:pt x="154" y="12"/>
                    </a:moveTo>
                    <a:cubicBezTo>
                      <a:pt x="153" y="26"/>
                      <a:pt x="154" y="40"/>
                      <a:pt x="152" y="54"/>
                    </a:cubicBezTo>
                    <a:cubicBezTo>
                      <a:pt x="151" y="63"/>
                      <a:pt x="130" y="68"/>
                      <a:pt x="130" y="68"/>
                    </a:cubicBezTo>
                    <a:cubicBezTo>
                      <a:pt x="126" y="72"/>
                      <a:pt x="123" y="76"/>
                      <a:pt x="118" y="78"/>
                    </a:cubicBezTo>
                    <a:cubicBezTo>
                      <a:pt x="114" y="80"/>
                      <a:pt x="106" y="82"/>
                      <a:pt x="106" y="82"/>
                    </a:cubicBezTo>
                    <a:cubicBezTo>
                      <a:pt x="84" y="81"/>
                      <a:pt x="62" y="84"/>
                      <a:pt x="40" y="80"/>
                    </a:cubicBezTo>
                    <a:cubicBezTo>
                      <a:pt x="36" y="79"/>
                      <a:pt x="36" y="68"/>
                      <a:pt x="36" y="68"/>
                    </a:cubicBezTo>
                    <a:cubicBezTo>
                      <a:pt x="33" y="46"/>
                      <a:pt x="29" y="42"/>
                      <a:pt x="8" y="38"/>
                    </a:cubicBezTo>
                    <a:cubicBezTo>
                      <a:pt x="8" y="38"/>
                      <a:pt x="0" y="28"/>
                      <a:pt x="2" y="26"/>
                    </a:cubicBezTo>
                    <a:cubicBezTo>
                      <a:pt x="5" y="23"/>
                      <a:pt x="14" y="22"/>
                      <a:pt x="14" y="22"/>
                    </a:cubicBezTo>
                    <a:cubicBezTo>
                      <a:pt x="44" y="25"/>
                      <a:pt x="68" y="21"/>
                      <a:pt x="96" y="12"/>
                    </a:cubicBezTo>
                    <a:cubicBezTo>
                      <a:pt x="104" y="0"/>
                      <a:pt x="138" y="10"/>
                      <a:pt x="138" y="10"/>
                    </a:cubicBezTo>
                    <a:cubicBezTo>
                      <a:pt x="143" y="11"/>
                      <a:pt x="150" y="16"/>
                      <a:pt x="154" y="12"/>
                    </a:cubicBezTo>
                    <a:close/>
                  </a:path>
                </a:pathLst>
              </a:custGeom>
              <a:solidFill>
                <a:srgbClr val="FF99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38" name="Freeform 230"/>
              <p:cNvSpPr>
                <a:spLocks/>
              </p:cNvSpPr>
              <p:nvPr/>
            </p:nvSpPr>
            <p:spPr bwMode="auto">
              <a:xfrm flipH="1">
                <a:off x="686" y="2897"/>
                <a:ext cx="85" cy="46"/>
              </a:xfrm>
              <a:custGeom>
                <a:avLst/>
                <a:gdLst>
                  <a:gd name="T0" fmla="*/ 134 w 134"/>
                  <a:gd name="T1" fmla="*/ 8 h 54"/>
                  <a:gd name="T2" fmla="*/ 118 w 134"/>
                  <a:gd name="T3" fmla="*/ 18 h 54"/>
                  <a:gd name="T4" fmla="*/ 124 w 134"/>
                  <a:gd name="T5" fmla="*/ 20 h 54"/>
                  <a:gd name="T6" fmla="*/ 106 w 134"/>
                  <a:gd name="T7" fmla="*/ 28 h 54"/>
                  <a:gd name="T8" fmla="*/ 64 w 134"/>
                  <a:gd name="T9" fmla="*/ 42 h 54"/>
                  <a:gd name="T10" fmla="*/ 68 w 134"/>
                  <a:gd name="T11" fmla="*/ 52 h 54"/>
                  <a:gd name="T12" fmla="*/ 14 w 134"/>
                  <a:gd name="T13" fmla="*/ 50 h 54"/>
                  <a:gd name="T14" fmla="*/ 0 w 134"/>
                  <a:gd name="T15" fmla="*/ 24 h 54"/>
                  <a:gd name="T16" fmla="*/ 32 w 134"/>
                  <a:gd name="T17" fmla="*/ 26 h 54"/>
                  <a:gd name="T18" fmla="*/ 86 w 134"/>
                  <a:gd name="T19" fmla="*/ 14 h 54"/>
                  <a:gd name="T20" fmla="*/ 100 w 134"/>
                  <a:gd name="T21" fmla="*/ 0 h 54"/>
                  <a:gd name="T22" fmla="*/ 134 w 134"/>
                  <a:gd name="T23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34" h="54">
                    <a:moveTo>
                      <a:pt x="134" y="8"/>
                    </a:moveTo>
                    <a:cubicBezTo>
                      <a:pt x="120" y="13"/>
                      <a:pt x="124" y="8"/>
                      <a:pt x="118" y="18"/>
                    </a:cubicBezTo>
                    <a:cubicBezTo>
                      <a:pt x="120" y="19"/>
                      <a:pt x="124" y="18"/>
                      <a:pt x="124" y="20"/>
                    </a:cubicBezTo>
                    <a:cubicBezTo>
                      <a:pt x="124" y="27"/>
                      <a:pt x="106" y="28"/>
                      <a:pt x="106" y="28"/>
                    </a:cubicBezTo>
                    <a:cubicBezTo>
                      <a:pt x="114" y="52"/>
                      <a:pt x="85" y="41"/>
                      <a:pt x="64" y="42"/>
                    </a:cubicBezTo>
                    <a:cubicBezTo>
                      <a:pt x="67" y="43"/>
                      <a:pt x="72" y="52"/>
                      <a:pt x="68" y="52"/>
                    </a:cubicBezTo>
                    <a:cubicBezTo>
                      <a:pt x="50" y="54"/>
                      <a:pt x="32" y="51"/>
                      <a:pt x="14" y="50"/>
                    </a:cubicBezTo>
                    <a:cubicBezTo>
                      <a:pt x="24" y="34"/>
                      <a:pt x="16" y="29"/>
                      <a:pt x="0" y="24"/>
                    </a:cubicBezTo>
                    <a:cubicBezTo>
                      <a:pt x="4" y="6"/>
                      <a:pt x="28" y="10"/>
                      <a:pt x="32" y="26"/>
                    </a:cubicBezTo>
                    <a:cubicBezTo>
                      <a:pt x="72" y="22"/>
                      <a:pt x="39" y="17"/>
                      <a:pt x="86" y="14"/>
                    </a:cubicBezTo>
                    <a:cubicBezTo>
                      <a:pt x="88" y="4"/>
                      <a:pt x="91" y="3"/>
                      <a:pt x="100" y="0"/>
                    </a:cubicBezTo>
                    <a:cubicBezTo>
                      <a:pt x="114" y="2"/>
                      <a:pt x="122" y="2"/>
                      <a:pt x="134" y="8"/>
                    </a:cubicBezTo>
                    <a:close/>
                  </a:path>
                </a:pathLst>
              </a:custGeom>
              <a:solidFill>
                <a:srgbClr val="FF990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39" name="Freeform 231"/>
              <p:cNvSpPr>
                <a:spLocks/>
              </p:cNvSpPr>
              <p:nvPr/>
            </p:nvSpPr>
            <p:spPr bwMode="auto">
              <a:xfrm flipH="1">
                <a:off x="618" y="2615"/>
                <a:ext cx="104" cy="234"/>
              </a:xfrm>
              <a:custGeom>
                <a:avLst/>
                <a:gdLst>
                  <a:gd name="T0" fmla="*/ 162 w 162"/>
                  <a:gd name="T1" fmla="*/ 0 h 272"/>
                  <a:gd name="T2" fmla="*/ 160 w 162"/>
                  <a:gd name="T3" fmla="*/ 158 h 272"/>
                  <a:gd name="T4" fmla="*/ 156 w 162"/>
                  <a:gd name="T5" fmla="*/ 152 h 272"/>
                  <a:gd name="T6" fmla="*/ 150 w 162"/>
                  <a:gd name="T7" fmla="*/ 148 h 272"/>
                  <a:gd name="T8" fmla="*/ 144 w 162"/>
                  <a:gd name="T9" fmla="*/ 200 h 272"/>
                  <a:gd name="T10" fmla="*/ 124 w 162"/>
                  <a:gd name="T11" fmla="*/ 200 h 272"/>
                  <a:gd name="T12" fmla="*/ 104 w 162"/>
                  <a:gd name="T13" fmla="*/ 214 h 272"/>
                  <a:gd name="T14" fmla="*/ 70 w 162"/>
                  <a:gd name="T15" fmla="*/ 232 h 272"/>
                  <a:gd name="T16" fmla="*/ 68 w 162"/>
                  <a:gd name="T17" fmla="*/ 248 h 272"/>
                  <a:gd name="T18" fmla="*/ 36 w 162"/>
                  <a:gd name="T19" fmla="*/ 250 h 272"/>
                  <a:gd name="T20" fmla="*/ 0 w 162"/>
                  <a:gd name="T21" fmla="*/ 266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2" h="272">
                    <a:moveTo>
                      <a:pt x="162" y="0"/>
                    </a:moveTo>
                    <a:cubicBezTo>
                      <a:pt x="161" y="53"/>
                      <a:pt x="162" y="105"/>
                      <a:pt x="160" y="158"/>
                    </a:cubicBezTo>
                    <a:cubicBezTo>
                      <a:pt x="160" y="160"/>
                      <a:pt x="158" y="154"/>
                      <a:pt x="156" y="152"/>
                    </a:cubicBezTo>
                    <a:cubicBezTo>
                      <a:pt x="154" y="150"/>
                      <a:pt x="152" y="149"/>
                      <a:pt x="150" y="148"/>
                    </a:cubicBezTo>
                    <a:cubicBezTo>
                      <a:pt x="144" y="166"/>
                      <a:pt x="145" y="177"/>
                      <a:pt x="144" y="200"/>
                    </a:cubicBezTo>
                    <a:cubicBezTo>
                      <a:pt x="136" y="195"/>
                      <a:pt x="133" y="197"/>
                      <a:pt x="124" y="200"/>
                    </a:cubicBezTo>
                    <a:cubicBezTo>
                      <a:pt x="129" y="219"/>
                      <a:pt x="149" y="211"/>
                      <a:pt x="104" y="214"/>
                    </a:cubicBezTo>
                    <a:cubicBezTo>
                      <a:pt x="99" y="250"/>
                      <a:pt x="110" y="211"/>
                      <a:pt x="70" y="232"/>
                    </a:cubicBezTo>
                    <a:cubicBezTo>
                      <a:pt x="65" y="235"/>
                      <a:pt x="73" y="245"/>
                      <a:pt x="68" y="248"/>
                    </a:cubicBezTo>
                    <a:cubicBezTo>
                      <a:pt x="59" y="253"/>
                      <a:pt x="47" y="249"/>
                      <a:pt x="36" y="250"/>
                    </a:cubicBezTo>
                    <a:cubicBezTo>
                      <a:pt x="31" y="272"/>
                      <a:pt x="26" y="266"/>
                      <a:pt x="0" y="266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40" name="Freeform 232"/>
              <p:cNvSpPr>
                <a:spLocks/>
              </p:cNvSpPr>
              <p:nvPr/>
            </p:nvSpPr>
            <p:spPr bwMode="auto">
              <a:xfrm flipH="1">
                <a:off x="723" y="2761"/>
                <a:ext cx="77" cy="170"/>
              </a:xfrm>
              <a:custGeom>
                <a:avLst/>
                <a:gdLst>
                  <a:gd name="T0" fmla="*/ 112 w 121"/>
                  <a:gd name="T1" fmla="*/ 0 h 198"/>
                  <a:gd name="T2" fmla="*/ 96 w 121"/>
                  <a:gd name="T3" fmla="*/ 30 h 198"/>
                  <a:gd name="T4" fmla="*/ 92 w 121"/>
                  <a:gd name="T5" fmla="*/ 36 h 198"/>
                  <a:gd name="T6" fmla="*/ 90 w 121"/>
                  <a:gd name="T7" fmla="*/ 124 h 198"/>
                  <a:gd name="T8" fmla="*/ 78 w 121"/>
                  <a:gd name="T9" fmla="*/ 128 h 198"/>
                  <a:gd name="T10" fmla="*/ 52 w 121"/>
                  <a:gd name="T11" fmla="*/ 154 h 198"/>
                  <a:gd name="T12" fmla="*/ 48 w 121"/>
                  <a:gd name="T13" fmla="*/ 168 h 198"/>
                  <a:gd name="T14" fmla="*/ 34 w 121"/>
                  <a:gd name="T15" fmla="*/ 172 h 198"/>
                  <a:gd name="T16" fmla="*/ 0 w 121"/>
                  <a:gd name="T17" fmla="*/ 198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1" h="198">
                    <a:moveTo>
                      <a:pt x="112" y="0"/>
                    </a:moveTo>
                    <a:cubicBezTo>
                      <a:pt x="108" y="57"/>
                      <a:pt x="121" y="24"/>
                      <a:pt x="96" y="30"/>
                    </a:cubicBezTo>
                    <a:cubicBezTo>
                      <a:pt x="94" y="31"/>
                      <a:pt x="93" y="34"/>
                      <a:pt x="92" y="36"/>
                    </a:cubicBezTo>
                    <a:cubicBezTo>
                      <a:pt x="91" y="65"/>
                      <a:pt x="94" y="95"/>
                      <a:pt x="90" y="124"/>
                    </a:cubicBezTo>
                    <a:cubicBezTo>
                      <a:pt x="89" y="128"/>
                      <a:pt x="78" y="128"/>
                      <a:pt x="78" y="128"/>
                    </a:cubicBezTo>
                    <a:cubicBezTo>
                      <a:pt x="75" y="167"/>
                      <a:pt x="85" y="144"/>
                      <a:pt x="52" y="154"/>
                    </a:cubicBezTo>
                    <a:cubicBezTo>
                      <a:pt x="47" y="155"/>
                      <a:pt x="51" y="164"/>
                      <a:pt x="48" y="168"/>
                    </a:cubicBezTo>
                    <a:cubicBezTo>
                      <a:pt x="45" y="172"/>
                      <a:pt x="39" y="171"/>
                      <a:pt x="34" y="172"/>
                    </a:cubicBezTo>
                    <a:cubicBezTo>
                      <a:pt x="20" y="193"/>
                      <a:pt x="0" y="166"/>
                      <a:pt x="0" y="198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41" name="Freeform 233"/>
              <p:cNvSpPr>
                <a:spLocks/>
              </p:cNvSpPr>
              <p:nvPr/>
            </p:nvSpPr>
            <p:spPr bwMode="auto">
              <a:xfrm flipH="1">
                <a:off x="685" y="3393"/>
                <a:ext cx="114" cy="31"/>
              </a:xfrm>
              <a:custGeom>
                <a:avLst/>
                <a:gdLst>
                  <a:gd name="T0" fmla="*/ 178 w 178"/>
                  <a:gd name="T1" fmla="*/ 35 h 36"/>
                  <a:gd name="T2" fmla="*/ 64 w 178"/>
                  <a:gd name="T3" fmla="*/ 33 h 36"/>
                  <a:gd name="T4" fmla="*/ 62 w 178"/>
                  <a:gd name="T5" fmla="*/ 23 h 36"/>
                  <a:gd name="T6" fmla="*/ 22 w 178"/>
                  <a:gd name="T7" fmla="*/ 21 h 36"/>
                  <a:gd name="T8" fmla="*/ 0 w 178"/>
                  <a:gd name="T9" fmla="*/ 3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" h="36">
                    <a:moveTo>
                      <a:pt x="178" y="35"/>
                    </a:moveTo>
                    <a:cubicBezTo>
                      <a:pt x="140" y="34"/>
                      <a:pt x="102" y="36"/>
                      <a:pt x="64" y="33"/>
                    </a:cubicBezTo>
                    <a:cubicBezTo>
                      <a:pt x="61" y="33"/>
                      <a:pt x="65" y="23"/>
                      <a:pt x="62" y="23"/>
                    </a:cubicBezTo>
                    <a:cubicBezTo>
                      <a:pt x="49" y="21"/>
                      <a:pt x="35" y="22"/>
                      <a:pt x="22" y="21"/>
                    </a:cubicBezTo>
                    <a:cubicBezTo>
                      <a:pt x="36" y="0"/>
                      <a:pt x="37" y="3"/>
                      <a:pt x="0" y="3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42" name="Freeform 234"/>
              <p:cNvSpPr>
                <a:spLocks/>
              </p:cNvSpPr>
              <p:nvPr/>
            </p:nvSpPr>
            <p:spPr bwMode="auto">
              <a:xfrm flipH="1">
                <a:off x="605" y="3183"/>
                <a:ext cx="38" cy="124"/>
              </a:xfrm>
              <a:custGeom>
                <a:avLst/>
                <a:gdLst>
                  <a:gd name="T0" fmla="*/ 60 w 60"/>
                  <a:gd name="T1" fmla="*/ 0 h 144"/>
                  <a:gd name="T2" fmla="*/ 36 w 60"/>
                  <a:gd name="T3" fmla="*/ 50 h 144"/>
                  <a:gd name="T4" fmla="*/ 20 w 60"/>
                  <a:gd name="T5" fmla="*/ 86 h 144"/>
                  <a:gd name="T6" fmla="*/ 8 w 60"/>
                  <a:gd name="T7" fmla="*/ 90 h 144"/>
                  <a:gd name="T8" fmla="*/ 4 w 60"/>
                  <a:gd name="T9" fmla="*/ 138 h 144"/>
                  <a:gd name="T10" fmla="*/ 0 w 60"/>
                  <a:gd name="T11" fmla="*/ 144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0" h="144">
                    <a:moveTo>
                      <a:pt x="60" y="0"/>
                    </a:moveTo>
                    <a:cubicBezTo>
                      <a:pt x="21" y="4"/>
                      <a:pt x="40" y="18"/>
                      <a:pt x="36" y="50"/>
                    </a:cubicBezTo>
                    <a:cubicBezTo>
                      <a:pt x="5" y="46"/>
                      <a:pt x="34" y="45"/>
                      <a:pt x="20" y="86"/>
                    </a:cubicBezTo>
                    <a:cubicBezTo>
                      <a:pt x="19" y="90"/>
                      <a:pt x="8" y="90"/>
                      <a:pt x="8" y="90"/>
                    </a:cubicBezTo>
                    <a:cubicBezTo>
                      <a:pt x="1" y="112"/>
                      <a:pt x="12" y="78"/>
                      <a:pt x="4" y="138"/>
                    </a:cubicBezTo>
                    <a:cubicBezTo>
                      <a:pt x="4" y="140"/>
                      <a:pt x="0" y="144"/>
                      <a:pt x="0" y="144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43" name="Freeform 235"/>
              <p:cNvSpPr>
                <a:spLocks/>
              </p:cNvSpPr>
              <p:nvPr/>
            </p:nvSpPr>
            <p:spPr bwMode="auto">
              <a:xfrm flipH="1">
                <a:off x="572" y="2925"/>
                <a:ext cx="191" cy="100"/>
              </a:xfrm>
              <a:custGeom>
                <a:avLst/>
                <a:gdLst>
                  <a:gd name="T0" fmla="*/ 292 w 297"/>
                  <a:gd name="T1" fmla="*/ 64 h 117"/>
                  <a:gd name="T2" fmla="*/ 192 w 297"/>
                  <a:gd name="T3" fmla="*/ 66 h 117"/>
                  <a:gd name="T4" fmla="*/ 172 w 297"/>
                  <a:gd name="T5" fmla="*/ 64 h 117"/>
                  <a:gd name="T6" fmla="*/ 168 w 297"/>
                  <a:gd name="T7" fmla="*/ 52 h 117"/>
                  <a:gd name="T8" fmla="*/ 158 w 297"/>
                  <a:gd name="T9" fmla="*/ 62 h 117"/>
                  <a:gd name="T10" fmla="*/ 146 w 297"/>
                  <a:gd name="T11" fmla="*/ 66 h 117"/>
                  <a:gd name="T12" fmla="*/ 80 w 297"/>
                  <a:gd name="T13" fmla="*/ 84 h 117"/>
                  <a:gd name="T14" fmla="*/ 84 w 297"/>
                  <a:gd name="T15" fmla="*/ 98 h 117"/>
                  <a:gd name="T16" fmla="*/ 24 w 297"/>
                  <a:gd name="T17" fmla="*/ 100 h 117"/>
                  <a:gd name="T18" fmla="*/ 0 w 297"/>
                  <a:gd name="T19" fmla="*/ 110 h 117"/>
                  <a:gd name="T20" fmla="*/ 22 w 297"/>
                  <a:gd name="T21" fmla="*/ 106 h 117"/>
                  <a:gd name="T22" fmla="*/ 24 w 297"/>
                  <a:gd name="T23" fmla="*/ 90 h 117"/>
                  <a:gd name="T24" fmla="*/ 80 w 297"/>
                  <a:gd name="T25" fmla="*/ 84 h 117"/>
                  <a:gd name="T26" fmla="*/ 88 w 297"/>
                  <a:gd name="T27" fmla="*/ 60 h 117"/>
                  <a:gd name="T28" fmla="*/ 96 w 297"/>
                  <a:gd name="T29" fmla="*/ 62 h 117"/>
                  <a:gd name="T30" fmla="*/ 92 w 297"/>
                  <a:gd name="T31" fmla="*/ 68 h 117"/>
                  <a:gd name="T32" fmla="*/ 148 w 297"/>
                  <a:gd name="T33" fmla="*/ 66 h 117"/>
                  <a:gd name="T34" fmla="*/ 146 w 297"/>
                  <a:gd name="T35" fmla="*/ 40 h 117"/>
                  <a:gd name="T36" fmla="*/ 90 w 297"/>
                  <a:gd name="T37" fmla="*/ 46 h 117"/>
                  <a:gd name="T38" fmla="*/ 128 w 297"/>
                  <a:gd name="T39" fmla="*/ 44 h 117"/>
                  <a:gd name="T40" fmla="*/ 142 w 297"/>
                  <a:gd name="T41" fmla="*/ 26 h 117"/>
                  <a:gd name="T42" fmla="*/ 150 w 297"/>
                  <a:gd name="T43" fmla="*/ 16 h 117"/>
                  <a:gd name="T44" fmla="*/ 162 w 297"/>
                  <a:gd name="T45" fmla="*/ 0 h 117"/>
                  <a:gd name="T46" fmla="*/ 176 w 297"/>
                  <a:gd name="T47" fmla="*/ 14 h 117"/>
                  <a:gd name="T48" fmla="*/ 162 w 297"/>
                  <a:gd name="T49" fmla="*/ 38 h 117"/>
                  <a:gd name="T50" fmla="*/ 290 w 297"/>
                  <a:gd name="T51" fmla="*/ 40 h 117"/>
                  <a:gd name="T52" fmla="*/ 292 w 297"/>
                  <a:gd name="T53" fmla="*/ 64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7" h="117">
                    <a:moveTo>
                      <a:pt x="292" y="64"/>
                    </a:moveTo>
                    <a:cubicBezTo>
                      <a:pt x="259" y="65"/>
                      <a:pt x="225" y="66"/>
                      <a:pt x="192" y="66"/>
                    </a:cubicBezTo>
                    <a:cubicBezTo>
                      <a:pt x="185" y="66"/>
                      <a:pt x="178" y="67"/>
                      <a:pt x="172" y="64"/>
                    </a:cubicBezTo>
                    <a:cubicBezTo>
                      <a:pt x="168" y="62"/>
                      <a:pt x="168" y="52"/>
                      <a:pt x="168" y="52"/>
                    </a:cubicBezTo>
                    <a:cubicBezTo>
                      <a:pt x="164" y="57"/>
                      <a:pt x="164" y="59"/>
                      <a:pt x="158" y="62"/>
                    </a:cubicBezTo>
                    <a:cubicBezTo>
                      <a:pt x="154" y="64"/>
                      <a:pt x="146" y="66"/>
                      <a:pt x="146" y="66"/>
                    </a:cubicBezTo>
                    <a:cubicBezTo>
                      <a:pt x="157" y="100"/>
                      <a:pt x="117" y="83"/>
                      <a:pt x="80" y="84"/>
                    </a:cubicBezTo>
                    <a:cubicBezTo>
                      <a:pt x="84" y="87"/>
                      <a:pt x="89" y="97"/>
                      <a:pt x="84" y="98"/>
                    </a:cubicBezTo>
                    <a:cubicBezTo>
                      <a:pt x="64" y="102"/>
                      <a:pt x="44" y="99"/>
                      <a:pt x="24" y="100"/>
                    </a:cubicBezTo>
                    <a:cubicBezTo>
                      <a:pt x="18" y="117"/>
                      <a:pt x="19" y="113"/>
                      <a:pt x="0" y="110"/>
                    </a:cubicBezTo>
                    <a:cubicBezTo>
                      <a:pt x="7" y="108"/>
                      <a:pt x="17" y="111"/>
                      <a:pt x="22" y="106"/>
                    </a:cubicBezTo>
                    <a:cubicBezTo>
                      <a:pt x="26" y="102"/>
                      <a:pt x="19" y="93"/>
                      <a:pt x="24" y="90"/>
                    </a:cubicBezTo>
                    <a:cubicBezTo>
                      <a:pt x="34" y="85"/>
                      <a:pt x="66" y="88"/>
                      <a:pt x="80" y="84"/>
                    </a:cubicBezTo>
                    <a:cubicBezTo>
                      <a:pt x="85" y="76"/>
                      <a:pt x="85" y="69"/>
                      <a:pt x="88" y="60"/>
                    </a:cubicBezTo>
                    <a:cubicBezTo>
                      <a:pt x="91" y="61"/>
                      <a:pt x="95" y="60"/>
                      <a:pt x="96" y="62"/>
                    </a:cubicBezTo>
                    <a:cubicBezTo>
                      <a:pt x="97" y="64"/>
                      <a:pt x="90" y="68"/>
                      <a:pt x="92" y="68"/>
                    </a:cubicBezTo>
                    <a:cubicBezTo>
                      <a:pt x="111" y="69"/>
                      <a:pt x="129" y="67"/>
                      <a:pt x="148" y="66"/>
                    </a:cubicBezTo>
                    <a:cubicBezTo>
                      <a:pt x="152" y="54"/>
                      <a:pt x="163" y="52"/>
                      <a:pt x="146" y="40"/>
                    </a:cubicBezTo>
                    <a:cubicBezTo>
                      <a:pt x="134" y="58"/>
                      <a:pt x="111" y="47"/>
                      <a:pt x="90" y="46"/>
                    </a:cubicBezTo>
                    <a:cubicBezTo>
                      <a:pt x="100" y="43"/>
                      <a:pt x="118" y="45"/>
                      <a:pt x="128" y="44"/>
                    </a:cubicBezTo>
                    <a:cubicBezTo>
                      <a:pt x="132" y="14"/>
                      <a:pt x="124" y="36"/>
                      <a:pt x="142" y="26"/>
                    </a:cubicBezTo>
                    <a:cubicBezTo>
                      <a:pt x="146" y="24"/>
                      <a:pt x="146" y="18"/>
                      <a:pt x="150" y="16"/>
                    </a:cubicBezTo>
                    <a:cubicBezTo>
                      <a:pt x="152" y="7"/>
                      <a:pt x="153" y="3"/>
                      <a:pt x="162" y="0"/>
                    </a:cubicBezTo>
                    <a:cubicBezTo>
                      <a:pt x="176" y="9"/>
                      <a:pt x="172" y="3"/>
                      <a:pt x="176" y="14"/>
                    </a:cubicBezTo>
                    <a:cubicBezTo>
                      <a:pt x="170" y="22"/>
                      <a:pt x="167" y="30"/>
                      <a:pt x="162" y="38"/>
                    </a:cubicBezTo>
                    <a:cubicBezTo>
                      <a:pt x="177" y="82"/>
                      <a:pt x="249" y="54"/>
                      <a:pt x="290" y="40"/>
                    </a:cubicBezTo>
                    <a:cubicBezTo>
                      <a:pt x="297" y="51"/>
                      <a:pt x="294" y="44"/>
                      <a:pt x="292" y="64"/>
                    </a:cubicBezTo>
                    <a:close/>
                  </a:path>
                </a:pathLst>
              </a:custGeom>
              <a:solidFill>
                <a:srgbClr val="000000"/>
              </a:solidFill>
              <a:ln w="254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44" name="Freeform 236"/>
              <p:cNvSpPr>
                <a:spLocks/>
              </p:cNvSpPr>
              <p:nvPr/>
            </p:nvSpPr>
            <p:spPr bwMode="auto">
              <a:xfrm flipH="1">
                <a:off x="631" y="1473"/>
                <a:ext cx="447" cy="724"/>
              </a:xfrm>
              <a:custGeom>
                <a:avLst/>
                <a:gdLst>
                  <a:gd name="T0" fmla="*/ 562 w 738"/>
                  <a:gd name="T1" fmla="*/ 17 h 1096"/>
                  <a:gd name="T2" fmla="*/ 442 w 738"/>
                  <a:gd name="T3" fmla="*/ 53 h 1096"/>
                  <a:gd name="T4" fmla="*/ 397 w 738"/>
                  <a:gd name="T5" fmla="*/ 118 h 1096"/>
                  <a:gd name="T6" fmla="*/ 335 w 738"/>
                  <a:gd name="T7" fmla="*/ 267 h 1096"/>
                  <a:gd name="T8" fmla="*/ 261 w 738"/>
                  <a:gd name="T9" fmla="*/ 337 h 1096"/>
                  <a:gd name="T10" fmla="*/ 217 w 738"/>
                  <a:gd name="T11" fmla="*/ 369 h 1096"/>
                  <a:gd name="T12" fmla="*/ 67 w 738"/>
                  <a:gd name="T13" fmla="*/ 439 h 1096"/>
                  <a:gd name="T14" fmla="*/ 20 w 738"/>
                  <a:gd name="T15" fmla="*/ 470 h 1096"/>
                  <a:gd name="T16" fmla="*/ 5 w 738"/>
                  <a:gd name="T17" fmla="*/ 517 h 1096"/>
                  <a:gd name="T18" fmla="*/ 49 w 738"/>
                  <a:gd name="T19" fmla="*/ 623 h 1096"/>
                  <a:gd name="T20" fmla="*/ 141 w 738"/>
                  <a:gd name="T21" fmla="*/ 683 h 1096"/>
                  <a:gd name="T22" fmla="*/ 161 w 738"/>
                  <a:gd name="T23" fmla="*/ 732 h 1096"/>
                  <a:gd name="T24" fmla="*/ 133 w 738"/>
                  <a:gd name="T25" fmla="*/ 768 h 1096"/>
                  <a:gd name="T26" fmla="*/ 107 w 738"/>
                  <a:gd name="T27" fmla="*/ 890 h 1096"/>
                  <a:gd name="T28" fmla="*/ 95 w 738"/>
                  <a:gd name="T29" fmla="*/ 915 h 1096"/>
                  <a:gd name="T30" fmla="*/ 107 w 738"/>
                  <a:gd name="T31" fmla="*/ 963 h 1096"/>
                  <a:gd name="T32" fmla="*/ 117 w 738"/>
                  <a:gd name="T33" fmla="*/ 1009 h 1096"/>
                  <a:gd name="T34" fmla="*/ 176 w 738"/>
                  <a:gd name="T35" fmla="*/ 1083 h 1096"/>
                  <a:gd name="T36" fmla="*/ 207 w 738"/>
                  <a:gd name="T37" fmla="*/ 1096 h 1096"/>
                  <a:gd name="T38" fmla="*/ 394 w 738"/>
                  <a:gd name="T39" fmla="*/ 1062 h 1096"/>
                  <a:gd name="T40" fmla="*/ 431 w 738"/>
                  <a:gd name="T41" fmla="*/ 1035 h 1096"/>
                  <a:gd name="T42" fmla="*/ 449 w 738"/>
                  <a:gd name="T43" fmla="*/ 991 h 1096"/>
                  <a:gd name="T44" fmla="*/ 461 w 738"/>
                  <a:gd name="T45" fmla="*/ 942 h 1096"/>
                  <a:gd name="T46" fmla="*/ 653 w 738"/>
                  <a:gd name="T47" fmla="*/ 843 h 1096"/>
                  <a:gd name="T48" fmla="*/ 706 w 738"/>
                  <a:gd name="T49" fmla="*/ 806 h 1096"/>
                  <a:gd name="T50" fmla="*/ 727 w 738"/>
                  <a:gd name="T51" fmla="*/ 769 h 1096"/>
                  <a:gd name="T52" fmla="*/ 732 w 738"/>
                  <a:gd name="T53" fmla="*/ 720 h 1096"/>
                  <a:gd name="T54" fmla="*/ 736 w 738"/>
                  <a:gd name="T55" fmla="*/ 685 h 1096"/>
                  <a:gd name="T56" fmla="*/ 738 w 738"/>
                  <a:gd name="T57" fmla="*/ 627 h 1096"/>
                  <a:gd name="T58" fmla="*/ 719 w 738"/>
                  <a:gd name="T59" fmla="*/ 190 h 1096"/>
                  <a:gd name="T60" fmla="*/ 723 w 738"/>
                  <a:gd name="T61" fmla="*/ 105 h 1096"/>
                  <a:gd name="T62" fmla="*/ 655 w 738"/>
                  <a:gd name="T63" fmla="*/ 25 h 1096"/>
                  <a:gd name="T64" fmla="*/ 644 w 738"/>
                  <a:gd name="T65" fmla="*/ 16 h 1096"/>
                  <a:gd name="T66" fmla="*/ 631 w 738"/>
                  <a:gd name="T67" fmla="*/ 7 h 1096"/>
                  <a:gd name="T68" fmla="*/ 562 w 738"/>
                  <a:gd name="T69" fmla="*/ 17 h 10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38" h="1096">
                    <a:moveTo>
                      <a:pt x="562" y="17"/>
                    </a:moveTo>
                    <a:cubicBezTo>
                      <a:pt x="541" y="25"/>
                      <a:pt x="468" y="40"/>
                      <a:pt x="442" y="53"/>
                    </a:cubicBezTo>
                    <a:cubicBezTo>
                      <a:pt x="414" y="70"/>
                      <a:pt x="415" y="82"/>
                      <a:pt x="397" y="118"/>
                    </a:cubicBezTo>
                    <a:cubicBezTo>
                      <a:pt x="379" y="154"/>
                      <a:pt x="359" y="205"/>
                      <a:pt x="335" y="267"/>
                    </a:cubicBezTo>
                    <a:cubicBezTo>
                      <a:pt x="312" y="303"/>
                      <a:pt x="277" y="326"/>
                      <a:pt x="261" y="337"/>
                    </a:cubicBezTo>
                    <a:cubicBezTo>
                      <a:pt x="249" y="342"/>
                      <a:pt x="249" y="352"/>
                      <a:pt x="217" y="369"/>
                    </a:cubicBezTo>
                    <a:cubicBezTo>
                      <a:pt x="185" y="386"/>
                      <a:pt x="100" y="422"/>
                      <a:pt x="67" y="439"/>
                    </a:cubicBezTo>
                    <a:cubicBezTo>
                      <a:pt x="34" y="456"/>
                      <a:pt x="30" y="457"/>
                      <a:pt x="20" y="470"/>
                    </a:cubicBezTo>
                    <a:cubicBezTo>
                      <a:pt x="10" y="483"/>
                      <a:pt x="0" y="492"/>
                      <a:pt x="5" y="517"/>
                    </a:cubicBezTo>
                    <a:cubicBezTo>
                      <a:pt x="8" y="554"/>
                      <a:pt x="26" y="595"/>
                      <a:pt x="49" y="623"/>
                    </a:cubicBezTo>
                    <a:cubicBezTo>
                      <a:pt x="72" y="651"/>
                      <a:pt x="122" y="665"/>
                      <a:pt x="141" y="683"/>
                    </a:cubicBezTo>
                    <a:cubicBezTo>
                      <a:pt x="153" y="700"/>
                      <a:pt x="162" y="718"/>
                      <a:pt x="161" y="732"/>
                    </a:cubicBezTo>
                    <a:cubicBezTo>
                      <a:pt x="160" y="746"/>
                      <a:pt x="143" y="742"/>
                      <a:pt x="133" y="768"/>
                    </a:cubicBezTo>
                    <a:cubicBezTo>
                      <a:pt x="125" y="794"/>
                      <a:pt x="113" y="866"/>
                      <a:pt x="107" y="890"/>
                    </a:cubicBezTo>
                    <a:cubicBezTo>
                      <a:pt x="103" y="899"/>
                      <a:pt x="98" y="903"/>
                      <a:pt x="95" y="915"/>
                    </a:cubicBezTo>
                    <a:cubicBezTo>
                      <a:pt x="99" y="924"/>
                      <a:pt x="97" y="961"/>
                      <a:pt x="107" y="963"/>
                    </a:cubicBezTo>
                    <a:cubicBezTo>
                      <a:pt x="110" y="979"/>
                      <a:pt x="107" y="984"/>
                      <a:pt x="117" y="1009"/>
                    </a:cubicBezTo>
                    <a:cubicBezTo>
                      <a:pt x="121" y="1040"/>
                      <a:pt x="145" y="1062"/>
                      <a:pt x="176" y="1083"/>
                    </a:cubicBezTo>
                    <a:cubicBezTo>
                      <a:pt x="184" y="1096"/>
                      <a:pt x="195" y="1095"/>
                      <a:pt x="207" y="1096"/>
                    </a:cubicBezTo>
                    <a:cubicBezTo>
                      <a:pt x="270" y="1086"/>
                      <a:pt x="331" y="1071"/>
                      <a:pt x="394" y="1062"/>
                    </a:cubicBezTo>
                    <a:cubicBezTo>
                      <a:pt x="408" y="1057"/>
                      <a:pt x="418" y="1044"/>
                      <a:pt x="431" y="1035"/>
                    </a:cubicBezTo>
                    <a:cubicBezTo>
                      <a:pt x="437" y="1021"/>
                      <a:pt x="445" y="1006"/>
                      <a:pt x="449" y="991"/>
                    </a:cubicBezTo>
                    <a:cubicBezTo>
                      <a:pt x="453" y="974"/>
                      <a:pt x="452" y="958"/>
                      <a:pt x="461" y="942"/>
                    </a:cubicBezTo>
                    <a:cubicBezTo>
                      <a:pt x="481" y="834"/>
                      <a:pt x="582" y="853"/>
                      <a:pt x="653" y="843"/>
                    </a:cubicBezTo>
                    <a:cubicBezTo>
                      <a:pt x="675" y="837"/>
                      <a:pt x="688" y="820"/>
                      <a:pt x="706" y="806"/>
                    </a:cubicBezTo>
                    <a:cubicBezTo>
                      <a:pt x="711" y="794"/>
                      <a:pt x="719" y="781"/>
                      <a:pt x="727" y="769"/>
                    </a:cubicBezTo>
                    <a:cubicBezTo>
                      <a:pt x="731" y="752"/>
                      <a:pt x="731" y="737"/>
                      <a:pt x="732" y="720"/>
                    </a:cubicBezTo>
                    <a:cubicBezTo>
                      <a:pt x="732" y="708"/>
                      <a:pt x="736" y="685"/>
                      <a:pt x="736" y="685"/>
                    </a:cubicBezTo>
                    <a:cubicBezTo>
                      <a:pt x="736" y="664"/>
                      <a:pt x="737" y="647"/>
                      <a:pt x="738" y="627"/>
                    </a:cubicBezTo>
                    <a:cubicBezTo>
                      <a:pt x="731" y="506"/>
                      <a:pt x="702" y="331"/>
                      <a:pt x="719" y="190"/>
                    </a:cubicBezTo>
                    <a:cubicBezTo>
                      <a:pt x="719" y="173"/>
                      <a:pt x="710" y="120"/>
                      <a:pt x="723" y="105"/>
                    </a:cubicBezTo>
                    <a:cubicBezTo>
                      <a:pt x="738" y="31"/>
                      <a:pt x="699" y="23"/>
                      <a:pt x="655" y="25"/>
                    </a:cubicBezTo>
                    <a:cubicBezTo>
                      <a:pt x="640" y="20"/>
                      <a:pt x="657" y="27"/>
                      <a:pt x="644" y="16"/>
                    </a:cubicBezTo>
                    <a:cubicBezTo>
                      <a:pt x="639" y="12"/>
                      <a:pt x="631" y="7"/>
                      <a:pt x="631" y="7"/>
                    </a:cubicBezTo>
                    <a:cubicBezTo>
                      <a:pt x="627" y="0"/>
                      <a:pt x="562" y="17"/>
                      <a:pt x="562" y="17"/>
                    </a:cubicBezTo>
                  </a:path>
                </a:pathLst>
              </a:custGeom>
              <a:solidFill>
                <a:srgbClr val="FAB46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45" name="Freeform 237"/>
              <p:cNvSpPr>
                <a:spLocks/>
              </p:cNvSpPr>
              <p:nvPr/>
            </p:nvSpPr>
            <p:spPr bwMode="auto">
              <a:xfrm flipH="1">
                <a:off x="315" y="1420"/>
                <a:ext cx="705" cy="963"/>
              </a:xfrm>
              <a:custGeom>
                <a:avLst/>
                <a:gdLst>
                  <a:gd name="T0" fmla="*/ 1056 w 1166"/>
                  <a:gd name="T1" fmla="*/ 1105 h 1460"/>
                  <a:gd name="T2" fmla="*/ 1075 w 1166"/>
                  <a:gd name="T3" fmla="*/ 1309 h 1460"/>
                  <a:gd name="T4" fmla="*/ 1040 w 1166"/>
                  <a:gd name="T5" fmla="*/ 1362 h 1460"/>
                  <a:gd name="T6" fmla="*/ 892 w 1166"/>
                  <a:gd name="T7" fmla="*/ 1396 h 1460"/>
                  <a:gd name="T8" fmla="*/ 759 w 1166"/>
                  <a:gd name="T9" fmla="*/ 1378 h 1460"/>
                  <a:gd name="T10" fmla="*/ 553 w 1166"/>
                  <a:gd name="T11" fmla="*/ 1359 h 1460"/>
                  <a:gd name="T12" fmla="*/ 538 w 1166"/>
                  <a:gd name="T13" fmla="*/ 1386 h 1460"/>
                  <a:gd name="T14" fmla="*/ 456 w 1166"/>
                  <a:gd name="T15" fmla="*/ 1359 h 1460"/>
                  <a:gd name="T16" fmla="*/ 412 w 1166"/>
                  <a:gd name="T17" fmla="*/ 1400 h 1460"/>
                  <a:gd name="T18" fmla="*/ 255 w 1166"/>
                  <a:gd name="T19" fmla="*/ 1357 h 1460"/>
                  <a:gd name="T20" fmla="*/ 96 w 1166"/>
                  <a:gd name="T21" fmla="*/ 1425 h 1460"/>
                  <a:gd name="T22" fmla="*/ 2 w 1166"/>
                  <a:gd name="T23" fmla="*/ 995 h 1460"/>
                  <a:gd name="T24" fmla="*/ 51 w 1166"/>
                  <a:gd name="T25" fmla="*/ 773 h 1460"/>
                  <a:gd name="T26" fmla="*/ 154 w 1166"/>
                  <a:gd name="T27" fmla="*/ 768 h 1460"/>
                  <a:gd name="T28" fmla="*/ 245 w 1166"/>
                  <a:gd name="T29" fmla="*/ 722 h 1460"/>
                  <a:gd name="T30" fmla="*/ 332 w 1166"/>
                  <a:gd name="T31" fmla="*/ 744 h 1460"/>
                  <a:gd name="T32" fmla="*/ 411 w 1166"/>
                  <a:gd name="T33" fmla="*/ 770 h 1460"/>
                  <a:gd name="T34" fmla="*/ 466 w 1166"/>
                  <a:gd name="T35" fmla="*/ 861 h 1460"/>
                  <a:gd name="T36" fmla="*/ 553 w 1166"/>
                  <a:gd name="T37" fmla="*/ 782 h 1460"/>
                  <a:gd name="T38" fmla="*/ 535 w 1166"/>
                  <a:gd name="T39" fmla="*/ 644 h 1460"/>
                  <a:gd name="T40" fmla="*/ 545 w 1166"/>
                  <a:gd name="T41" fmla="*/ 544 h 1460"/>
                  <a:gd name="T42" fmla="*/ 532 w 1166"/>
                  <a:gd name="T43" fmla="*/ 448 h 1460"/>
                  <a:gd name="T44" fmla="*/ 542 w 1166"/>
                  <a:gd name="T45" fmla="*/ 314 h 1460"/>
                  <a:gd name="T46" fmla="*/ 546 w 1166"/>
                  <a:gd name="T47" fmla="*/ 225 h 1460"/>
                  <a:gd name="T48" fmla="*/ 493 w 1166"/>
                  <a:gd name="T49" fmla="*/ 116 h 1460"/>
                  <a:gd name="T50" fmla="*/ 361 w 1166"/>
                  <a:gd name="T51" fmla="*/ 125 h 1460"/>
                  <a:gd name="T52" fmla="*/ 428 w 1166"/>
                  <a:gd name="T53" fmla="*/ 72 h 1460"/>
                  <a:gd name="T54" fmla="*/ 473 w 1166"/>
                  <a:gd name="T55" fmla="*/ 20 h 1460"/>
                  <a:gd name="T56" fmla="*/ 595 w 1166"/>
                  <a:gd name="T57" fmla="*/ 0 h 1460"/>
                  <a:gd name="T58" fmla="*/ 757 w 1166"/>
                  <a:gd name="T59" fmla="*/ 23 h 1460"/>
                  <a:gd name="T60" fmla="*/ 901 w 1166"/>
                  <a:gd name="T61" fmla="*/ 150 h 1460"/>
                  <a:gd name="T62" fmla="*/ 1011 w 1166"/>
                  <a:gd name="T63" fmla="*/ 223 h 1460"/>
                  <a:gd name="T64" fmla="*/ 1050 w 1166"/>
                  <a:gd name="T65" fmla="*/ 414 h 1460"/>
                  <a:gd name="T66" fmla="*/ 1080 w 1166"/>
                  <a:gd name="T67" fmla="*/ 513 h 1460"/>
                  <a:gd name="T68" fmla="*/ 1063 w 1166"/>
                  <a:gd name="T69" fmla="*/ 582 h 1460"/>
                  <a:gd name="T70" fmla="*/ 1100 w 1166"/>
                  <a:gd name="T71" fmla="*/ 666 h 1460"/>
                  <a:gd name="T72" fmla="*/ 1164 w 1166"/>
                  <a:gd name="T73" fmla="*/ 782 h 1460"/>
                  <a:gd name="T74" fmla="*/ 1115 w 1166"/>
                  <a:gd name="T75" fmla="*/ 858 h 1460"/>
                  <a:gd name="T76" fmla="*/ 1122 w 1166"/>
                  <a:gd name="T77" fmla="*/ 959 h 14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66" h="1460">
                    <a:moveTo>
                      <a:pt x="1120" y="951"/>
                    </a:moveTo>
                    <a:cubicBezTo>
                      <a:pt x="1110" y="977"/>
                      <a:pt x="1061" y="1067"/>
                      <a:pt x="1056" y="1105"/>
                    </a:cubicBezTo>
                    <a:cubicBezTo>
                      <a:pt x="1045" y="1158"/>
                      <a:pt x="1040" y="1156"/>
                      <a:pt x="1073" y="1188"/>
                    </a:cubicBezTo>
                    <a:cubicBezTo>
                      <a:pt x="1073" y="1219"/>
                      <a:pt x="1090" y="1274"/>
                      <a:pt x="1075" y="1309"/>
                    </a:cubicBezTo>
                    <a:cubicBezTo>
                      <a:pt x="1070" y="1321"/>
                      <a:pt x="1068" y="1329"/>
                      <a:pt x="1064" y="1339"/>
                    </a:cubicBezTo>
                    <a:cubicBezTo>
                      <a:pt x="1060" y="1349"/>
                      <a:pt x="1040" y="1362"/>
                      <a:pt x="1040" y="1362"/>
                    </a:cubicBezTo>
                    <a:cubicBezTo>
                      <a:pt x="998" y="1362"/>
                      <a:pt x="968" y="1359"/>
                      <a:pt x="925" y="1360"/>
                    </a:cubicBezTo>
                    <a:cubicBezTo>
                      <a:pt x="897" y="1352"/>
                      <a:pt x="910" y="1378"/>
                      <a:pt x="892" y="1396"/>
                    </a:cubicBezTo>
                    <a:cubicBezTo>
                      <a:pt x="889" y="1417"/>
                      <a:pt x="862" y="1421"/>
                      <a:pt x="844" y="1431"/>
                    </a:cubicBezTo>
                    <a:cubicBezTo>
                      <a:pt x="792" y="1430"/>
                      <a:pt x="792" y="1426"/>
                      <a:pt x="759" y="1378"/>
                    </a:cubicBezTo>
                    <a:cubicBezTo>
                      <a:pt x="751" y="1364"/>
                      <a:pt x="718" y="1349"/>
                      <a:pt x="705" y="1336"/>
                    </a:cubicBezTo>
                    <a:cubicBezTo>
                      <a:pt x="655" y="1343"/>
                      <a:pt x="604" y="1347"/>
                      <a:pt x="553" y="1359"/>
                    </a:cubicBezTo>
                    <a:cubicBezTo>
                      <a:pt x="549" y="1359"/>
                      <a:pt x="553" y="1370"/>
                      <a:pt x="550" y="1374"/>
                    </a:cubicBezTo>
                    <a:cubicBezTo>
                      <a:pt x="548" y="1381"/>
                      <a:pt x="543" y="1382"/>
                      <a:pt x="538" y="1386"/>
                    </a:cubicBezTo>
                    <a:cubicBezTo>
                      <a:pt x="522" y="1387"/>
                      <a:pt x="507" y="1388"/>
                      <a:pt x="492" y="1386"/>
                    </a:cubicBezTo>
                    <a:cubicBezTo>
                      <a:pt x="476" y="1385"/>
                      <a:pt x="471" y="1364"/>
                      <a:pt x="456" y="1359"/>
                    </a:cubicBezTo>
                    <a:cubicBezTo>
                      <a:pt x="447" y="1366"/>
                      <a:pt x="444" y="1379"/>
                      <a:pt x="436" y="1387"/>
                    </a:cubicBezTo>
                    <a:cubicBezTo>
                      <a:pt x="429" y="1394"/>
                      <a:pt x="412" y="1400"/>
                      <a:pt x="412" y="1400"/>
                    </a:cubicBezTo>
                    <a:cubicBezTo>
                      <a:pt x="397" y="1403"/>
                      <a:pt x="325" y="1413"/>
                      <a:pt x="294" y="1403"/>
                    </a:cubicBezTo>
                    <a:cubicBezTo>
                      <a:pt x="268" y="1396"/>
                      <a:pt x="275" y="1349"/>
                      <a:pt x="255" y="1357"/>
                    </a:cubicBezTo>
                    <a:cubicBezTo>
                      <a:pt x="232" y="1357"/>
                      <a:pt x="196" y="1437"/>
                      <a:pt x="170" y="1448"/>
                    </a:cubicBezTo>
                    <a:cubicBezTo>
                      <a:pt x="143" y="1460"/>
                      <a:pt x="117" y="1444"/>
                      <a:pt x="96" y="1425"/>
                    </a:cubicBezTo>
                    <a:cubicBezTo>
                      <a:pt x="73" y="1391"/>
                      <a:pt x="63" y="1343"/>
                      <a:pt x="40" y="1329"/>
                    </a:cubicBezTo>
                    <a:cubicBezTo>
                      <a:pt x="24" y="1269"/>
                      <a:pt x="12" y="1061"/>
                      <a:pt x="2" y="995"/>
                    </a:cubicBezTo>
                    <a:cubicBezTo>
                      <a:pt x="18" y="982"/>
                      <a:pt x="0" y="958"/>
                      <a:pt x="6" y="920"/>
                    </a:cubicBezTo>
                    <a:cubicBezTo>
                      <a:pt x="14" y="883"/>
                      <a:pt x="38" y="797"/>
                      <a:pt x="51" y="773"/>
                    </a:cubicBezTo>
                    <a:cubicBezTo>
                      <a:pt x="64" y="749"/>
                      <a:pt x="69" y="775"/>
                      <a:pt x="86" y="774"/>
                    </a:cubicBezTo>
                    <a:cubicBezTo>
                      <a:pt x="104" y="772"/>
                      <a:pt x="133" y="773"/>
                      <a:pt x="154" y="768"/>
                    </a:cubicBezTo>
                    <a:cubicBezTo>
                      <a:pt x="175" y="763"/>
                      <a:pt x="196" y="750"/>
                      <a:pt x="211" y="742"/>
                    </a:cubicBezTo>
                    <a:cubicBezTo>
                      <a:pt x="225" y="743"/>
                      <a:pt x="233" y="726"/>
                      <a:pt x="245" y="722"/>
                    </a:cubicBezTo>
                    <a:cubicBezTo>
                      <a:pt x="257" y="718"/>
                      <a:pt x="275" y="709"/>
                      <a:pt x="289" y="713"/>
                    </a:cubicBezTo>
                    <a:cubicBezTo>
                      <a:pt x="303" y="717"/>
                      <a:pt x="324" y="730"/>
                      <a:pt x="332" y="744"/>
                    </a:cubicBezTo>
                    <a:cubicBezTo>
                      <a:pt x="349" y="760"/>
                      <a:pt x="335" y="768"/>
                      <a:pt x="342" y="791"/>
                    </a:cubicBezTo>
                    <a:cubicBezTo>
                      <a:pt x="366" y="781"/>
                      <a:pt x="388" y="755"/>
                      <a:pt x="411" y="770"/>
                    </a:cubicBezTo>
                    <a:cubicBezTo>
                      <a:pt x="429" y="778"/>
                      <a:pt x="422" y="835"/>
                      <a:pt x="430" y="851"/>
                    </a:cubicBezTo>
                    <a:cubicBezTo>
                      <a:pt x="439" y="865"/>
                      <a:pt x="451" y="861"/>
                      <a:pt x="466" y="861"/>
                    </a:cubicBezTo>
                    <a:cubicBezTo>
                      <a:pt x="482" y="868"/>
                      <a:pt x="508" y="861"/>
                      <a:pt x="522" y="848"/>
                    </a:cubicBezTo>
                    <a:cubicBezTo>
                      <a:pt x="537" y="835"/>
                      <a:pt x="550" y="813"/>
                      <a:pt x="553" y="782"/>
                    </a:cubicBezTo>
                    <a:cubicBezTo>
                      <a:pt x="556" y="752"/>
                      <a:pt x="547" y="684"/>
                      <a:pt x="545" y="662"/>
                    </a:cubicBezTo>
                    <a:cubicBezTo>
                      <a:pt x="544" y="657"/>
                      <a:pt x="535" y="649"/>
                      <a:pt x="535" y="644"/>
                    </a:cubicBezTo>
                    <a:cubicBezTo>
                      <a:pt x="534" y="613"/>
                      <a:pt x="530" y="583"/>
                      <a:pt x="533" y="550"/>
                    </a:cubicBezTo>
                    <a:cubicBezTo>
                      <a:pt x="533" y="545"/>
                      <a:pt x="544" y="548"/>
                      <a:pt x="545" y="544"/>
                    </a:cubicBezTo>
                    <a:cubicBezTo>
                      <a:pt x="550" y="535"/>
                      <a:pt x="551" y="513"/>
                      <a:pt x="551" y="513"/>
                    </a:cubicBezTo>
                    <a:cubicBezTo>
                      <a:pt x="544" y="489"/>
                      <a:pt x="539" y="470"/>
                      <a:pt x="532" y="448"/>
                    </a:cubicBezTo>
                    <a:cubicBezTo>
                      <a:pt x="536" y="423"/>
                      <a:pt x="552" y="405"/>
                      <a:pt x="566" y="385"/>
                    </a:cubicBezTo>
                    <a:cubicBezTo>
                      <a:pt x="571" y="353"/>
                      <a:pt x="551" y="341"/>
                      <a:pt x="542" y="314"/>
                    </a:cubicBezTo>
                    <a:cubicBezTo>
                      <a:pt x="542" y="304"/>
                      <a:pt x="531" y="275"/>
                      <a:pt x="537" y="258"/>
                    </a:cubicBezTo>
                    <a:cubicBezTo>
                      <a:pt x="542" y="247"/>
                      <a:pt x="546" y="225"/>
                      <a:pt x="546" y="225"/>
                    </a:cubicBezTo>
                    <a:cubicBezTo>
                      <a:pt x="544" y="204"/>
                      <a:pt x="531" y="155"/>
                      <a:pt x="521" y="137"/>
                    </a:cubicBezTo>
                    <a:cubicBezTo>
                      <a:pt x="513" y="118"/>
                      <a:pt x="515" y="116"/>
                      <a:pt x="493" y="116"/>
                    </a:cubicBezTo>
                    <a:cubicBezTo>
                      <a:pt x="453" y="122"/>
                      <a:pt x="428" y="126"/>
                      <a:pt x="390" y="133"/>
                    </a:cubicBezTo>
                    <a:cubicBezTo>
                      <a:pt x="387" y="122"/>
                      <a:pt x="364" y="129"/>
                      <a:pt x="361" y="125"/>
                    </a:cubicBezTo>
                    <a:cubicBezTo>
                      <a:pt x="355" y="118"/>
                      <a:pt x="350" y="95"/>
                      <a:pt x="350" y="95"/>
                    </a:cubicBezTo>
                    <a:cubicBezTo>
                      <a:pt x="360" y="83"/>
                      <a:pt x="409" y="78"/>
                      <a:pt x="428" y="72"/>
                    </a:cubicBezTo>
                    <a:cubicBezTo>
                      <a:pt x="446" y="64"/>
                      <a:pt x="455" y="60"/>
                      <a:pt x="462" y="52"/>
                    </a:cubicBezTo>
                    <a:cubicBezTo>
                      <a:pt x="467" y="42"/>
                      <a:pt x="466" y="26"/>
                      <a:pt x="473" y="20"/>
                    </a:cubicBezTo>
                    <a:cubicBezTo>
                      <a:pt x="480" y="12"/>
                      <a:pt x="497" y="7"/>
                      <a:pt x="497" y="7"/>
                    </a:cubicBezTo>
                    <a:cubicBezTo>
                      <a:pt x="530" y="4"/>
                      <a:pt x="562" y="0"/>
                      <a:pt x="595" y="0"/>
                    </a:cubicBezTo>
                    <a:cubicBezTo>
                      <a:pt x="615" y="1"/>
                      <a:pt x="629" y="22"/>
                      <a:pt x="648" y="21"/>
                    </a:cubicBezTo>
                    <a:cubicBezTo>
                      <a:pt x="686" y="20"/>
                      <a:pt x="719" y="26"/>
                      <a:pt x="757" y="23"/>
                    </a:cubicBezTo>
                    <a:cubicBezTo>
                      <a:pt x="791" y="30"/>
                      <a:pt x="842" y="68"/>
                      <a:pt x="864" y="101"/>
                    </a:cubicBezTo>
                    <a:cubicBezTo>
                      <a:pt x="867" y="117"/>
                      <a:pt x="895" y="137"/>
                      <a:pt x="901" y="150"/>
                    </a:cubicBezTo>
                    <a:cubicBezTo>
                      <a:pt x="901" y="150"/>
                      <a:pt x="955" y="164"/>
                      <a:pt x="961" y="164"/>
                    </a:cubicBezTo>
                    <a:cubicBezTo>
                      <a:pt x="979" y="183"/>
                      <a:pt x="993" y="183"/>
                      <a:pt x="1011" y="223"/>
                    </a:cubicBezTo>
                    <a:cubicBezTo>
                      <a:pt x="1023" y="247"/>
                      <a:pt x="1024" y="282"/>
                      <a:pt x="1031" y="315"/>
                    </a:cubicBezTo>
                    <a:cubicBezTo>
                      <a:pt x="1038" y="346"/>
                      <a:pt x="1040" y="388"/>
                      <a:pt x="1050" y="414"/>
                    </a:cubicBezTo>
                    <a:cubicBezTo>
                      <a:pt x="1062" y="440"/>
                      <a:pt x="1092" y="452"/>
                      <a:pt x="1096" y="468"/>
                    </a:cubicBezTo>
                    <a:cubicBezTo>
                      <a:pt x="1093" y="485"/>
                      <a:pt x="1080" y="513"/>
                      <a:pt x="1080" y="513"/>
                    </a:cubicBezTo>
                    <a:cubicBezTo>
                      <a:pt x="1076" y="530"/>
                      <a:pt x="1085" y="541"/>
                      <a:pt x="1083" y="552"/>
                    </a:cubicBezTo>
                    <a:cubicBezTo>
                      <a:pt x="1081" y="562"/>
                      <a:pt x="1066" y="566"/>
                      <a:pt x="1063" y="582"/>
                    </a:cubicBezTo>
                    <a:cubicBezTo>
                      <a:pt x="1060" y="597"/>
                      <a:pt x="1059" y="638"/>
                      <a:pt x="1065" y="652"/>
                    </a:cubicBezTo>
                    <a:cubicBezTo>
                      <a:pt x="1071" y="665"/>
                      <a:pt x="1085" y="651"/>
                      <a:pt x="1100" y="666"/>
                    </a:cubicBezTo>
                    <a:cubicBezTo>
                      <a:pt x="1111" y="696"/>
                      <a:pt x="1137" y="716"/>
                      <a:pt x="1152" y="744"/>
                    </a:cubicBezTo>
                    <a:cubicBezTo>
                      <a:pt x="1161" y="764"/>
                      <a:pt x="1166" y="768"/>
                      <a:pt x="1164" y="782"/>
                    </a:cubicBezTo>
                    <a:cubicBezTo>
                      <a:pt x="1162" y="796"/>
                      <a:pt x="1147" y="820"/>
                      <a:pt x="1138" y="831"/>
                    </a:cubicBezTo>
                    <a:cubicBezTo>
                      <a:pt x="1134" y="848"/>
                      <a:pt x="1114" y="845"/>
                      <a:pt x="1115" y="858"/>
                    </a:cubicBezTo>
                    <a:cubicBezTo>
                      <a:pt x="1116" y="871"/>
                      <a:pt x="1141" y="897"/>
                      <a:pt x="1142" y="913"/>
                    </a:cubicBezTo>
                    <a:cubicBezTo>
                      <a:pt x="1143" y="930"/>
                      <a:pt x="1126" y="950"/>
                      <a:pt x="1122" y="959"/>
                    </a:cubicBezTo>
                  </a:path>
                </a:pathLst>
              </a:custGeom>
              <a:solidFill>
                <a:schemeClr val="bg1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46" name="Freeform 238"/>
              <p:cNvSpPr>
                <a:spLocks/>
              </p:cNvSpPr>
              <p:nvPr/>
            </p:nvSpPr>
            <p:spPr bwMode="auto">
              <a:xfrm flipH="1">
                <a:off x="362" y="1439"/>
                <a:ext cx="651" cy="921"/>
              </a:xfrm>
              <a:custGeom>
                <a:avLst/>
                <a:gdLst>
                  <a:gd name="T0" fmla="*/ 916 w 1015"/>
                  <a:gd name="T1" fmla="*/ 826 h 1072"/>
                  <a:gd name="T2" fmla="*/ 822 w 1015"/>
                  <a:gd name="T3" fmla="*/ 985 h 1072"/>
                  <a:gd name="T4" fmla="*/ 708 w 1015"/>
                  <a:gd name="T5" fmla="*/ 929 h 1072"/>
                  <a:gd name="T6" fmla="*/ 593 w 1015"/>
                  <a:gd name="T7" fmla="*/ 951 h 1072"/>
                  <a:gd name="T8" fmla="*/ 495 w 1015"/>
                  <a:gd name="T9" fmla="*/ 917 h 1072"/>
                  <a:gd name="T10" fmla="*/ 474 w 1015"/>
                  <a:gd name="T11" fmla="*/ 927 h 1072"/>
                  <a:gd name="T12" fmla="*/ 510 w 1015"/>
                  <a:gd name="T13" fmla="*/ 994 h 1072"/>
                  <a:gd name="T14" fmla="*/ 417 w 1015"/>
                  <a:gd name="T15" fmla="*/ 986 h 1072"/>
                  <a:gd name="T16" fmla="*/ 290 w 1015"/>
                  <a:gd name="T17" fmla="*/ 1024 h 1072"/>
                  <a:gd name="T18" fmla="*/ 126 w 1015"/>
                  <a:gd name="T19" fmla="*/ 1054 h 1072"/>
                  <a:gd name="T20" fmla="*/ 7 w 1015"/>
                  <a:gd name="T21" fmla="*/ 764 h 1072"/>
                  <a:gd name="T22" fmla="*/ 10 w 1015"/>
                  <a:gd name="T23" fmla="*/ 685 h 1072"/>
                  <a:gd name="T24" fmla="*/ 8 w 1015"/>
                  <a:gd name="T25" fmla="*/ 615 h 1072"/>
                  <a:gd name="T26" fmla="*/ 51 w 1015"/>
                  <a:gd name="T27" fmla="*/ 601 h 1072"/>
                  <a:gd name="T28" fmla="*/ 94 w 1015"/>
                  <a:gd name="T29" fmla="*/ 576 h 1072"/>
                  <a:gd name="T30" fmla="*/ 108 w 1015"/>
                  <a:gd name="T31" fmla="*/ 563 h 1072"/>
                  <a:gd name="T32" fmla="*/ 252 w 1015"/>
                  <a:gd name="T33" fmla="*/ 572 h 1072"/>
                  <a:gd name="T34" fmla="*/ 352 w 1015"/>
                  <a:gd name="T35" fmla="*/ 617 h 1072"/>
                  <a:gd name="T36" fmla="*/ 488 w 1015"/>
                  <a:gd name="T37" fmla="*/ 687 h 1072"/>
                  <a:gd name="T38" fmla="*/ 563 w 1015"/>
                  <a:gd name="T39" fmla="*/ 580 h 1072"/>
                  <a:gd name="T40" fmla="*/ 575 w 1015"/>
                  <a:gd name="T41" fmla="*/ 384 h 1072"/>
                  <a:gd name="T42" fmla="*/ 566 w 1015"/>
                  <a:gd name="T43" fmla="*/ 243 h 1072"/>
                  <a:gd name="T44" fmla="*/ 539 w 1015"/>
                  <a:gd name="T45" fmla="*/ 116 h 1072"/>
                  <a:gd name="T46" fmla="*/ 512 w 1015"/>
                  <a:gd name="T47" fmla="*/ 85 h 1072"/>
                  <a:gd name="T48" fmla="*/ 487 w 1015"/>
                  <a:gd name="T49" fmla="*/ 72 h 1072"/>
                  <a:gd name="T50" fmla="*/ 339 w 1015"/>
                  <a:gd name="T51" fmla="*/ 69 h 1072"/>
                  <a:gd name="T52" fmla="*/ 438 w 1015"/>
                  <a:gd name="T53" fmla="*/ 34 h 1072"/>
                  <a:gd name="T54" fmla="*/ 575 w 1015"/>
                  <a:gd name="T55" fmla="*/ 16 h 1072"/>
                  <a:gd name="T56" fmla="*/ 722 w 1015"/>
                  <a:gd name="T57" fmla="*/ 42 h 1072"/>
                  <a:gd name="T58" fmla="*/ 801 w 1015"/>
                  <a:gd name="T59" fmla="*/ 147 h 1072"/>
                  <a:gd name="T60" fmla="*/ 915 w 1015"/>
                  <a:gd name="T61" fmla="*/ 206 h 1072"/>
                  <a:gd name="T62" fmla="*/ 952 w 1015"/>
                  <a:gd name="T63" fmla="*/ 317 h 1072"/>
                  <a:gd name="T64" fmla="*/ 942 w 1015"/>
                  <a:gd name="T65" fmla="*/ 477 h 1072"/>
                  <a:gd name="T66" fmla="*/ 1001 w 1015"/>
                  <a:gd name="T67" fmla="*/ 629 h 10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15" h="1072">
                    <a:moveTo>
                      <a:pt x="1000" y="686"/>
                    </a:moveTo>
                    <a:cubicBezTo>
                      <a:pt x="978" y="705"/>
                      <a:pt x="934" y="781"/>
                      <a:pt x="916" y="826"/>
                    </a:cubicBezTo>
                    <a:cubicBezTo>
                      <a:pt x="905" y="841"/>
                      <a:pt x="962" y="980"/>
                      <a:pt x="933" y="981"/>
                    </a:cubicBezTo>
                    <a:cubicBezTo>
                      <a:pt x="909" y="976"/>
                      <a:pt x="837" y="988"/>
                      <a:pt x="822" y="985"/>
                    </a:cubicBezTo>
                    <a:cubicBezTo>
                      <a:pt x="772" y="984"/>
                      <a:pt x="794" y="1046"/>
                      <a:pt x="764" y="1008"/>
                    </a:cubicBezTo>
                    <a:cubicBezTo>
                      <a:pt x="756" y="998"/>
                      <a:pt x="720" y="939"/>
                      <a:pt x="708" y="929"/>
                    </a:cubicBezTo>
                    <a:cubicBezTo>
                      <a:pt x="695" y="913"/>
                      <a:pt x="644" y="936"/>
                      <a:pt x="625" y="939"/>
                    </a:cubicBezTo>
                    <a:cubicBezTo>
                      <a:pt x="606" y="943"/>
                      <a:pt x="611" y="950"/>
                      <a:pt x="593" y="951"/>
                    </a:cubicBezTo>
                    <a:cubicBezTo>
                      <a:pt x="575" y="953"/>
                      <a:pt x="533" y="957"/>
                      <a:pt x="516" y="951"/>
                    </a:cubicBezTo>
                    <a:cubicBezTo>
                      <a:pt x="500" y="946"/>
                      <a:pt x="500" y="931"/>
                      <a:pt x="495" y="917"/>
                    </a:cubicBezTo>
                    <a:cubicBezTo>
                      <a:pt x="491" y="903"/>
                      <a:pt x="497" y="867"/>
                      <a:pt x="493" y="869"/>
                    </a:cubicBezTo>
                    <a:cubicBezTo>
                      <a:pt x="489" y="870"/>
                      <a:pt x="475" y="910"/>
                      <a:pt x="474" y="927"/>
                    </a:cubicBezTo>
                    <a:cubicBezTo>
                      <a:pt x="474" y="944"/>
                      <a:pt x="482" y="962"/>
                      <a:pt x="488" y="974"/>
                    </a:cubicBezTo>
                    <a:cubicBezTo>
                      <a:pt x="494" y="985"/>
                      <a:pt x="520" y="987"/>
                      <a:pt x="510" y="994"/>
                    </a:cubicBezTo>
                    <a:cubicBezTo>
                      <a:pt x="503" y="985"/>
                      <a:pt x="447" y="1017"/>
                      <a:pt x="432" y="1015"/>
                    </a:cubicBezTo>
                    <a:cubicBezTo>
                      <a:pt x="417" y="1013"/>
                      <a:pt x="428" y="984"/>
                      <a:pt x="417" y="986"/>
                    </a:cubicBezTo>
                    <a:cubicBezTo>
                      <a:pt x="403" y="983"/>
                      <a:pt x="386" y="1029"/>
                      <a:pt x="365" y="1029"/>
                    </a:cubicBezTo>
                    <a:cubicBezTo>
                      <a:pt x="351" y="1031"/>
                      <a:pt x="313" y="1036"/>
                      <a:pt x="290" y="1024"/>
                    </a:cubicBezTo>
                    <a:cubicBezTo>
                      <a:pt x="267" y="1012"/>
                      <a:pt x="253" y="950"/>
                      <a:pt x="226" y="955"/>
                    </a:cubicBezTo>
                    <a:cubicBezTo>
                      <a:pt x="190" y="970"/>
                      <a:pt x="161" y="1072"/>
                      <a:pt x="126" y="1054"/>
                    </a:cubicBezTo>
                    <a:cubicBezTo>
                      <a:pt x="97" y="1050"/>
                      <a:pt x="72" y="1022"/>
                      <a:pt x="52" y="974"/>
                    </a:cubicBezTo>
                    <a:cubicBezTo>
                      <a:pt x="32" y="926"/>
                      <a:pt x="14" y="802"/>
                      <a:pt x="7" y="764"/>
                    </a:cubicBezTo>
                    <a:cubicBezTo>
                      <a:pt x="0" y="726"/>
                      <a:pt x="10" y="756"/>
                      <a:pt x="11" y="743"/>
                    </a:cubicBezTo>
                    <a:cubicBezTo>
                      <a:pt x="12" y="730"/>
                      <a:pt x="8" y="698"/>
                      <a:pt x="10" y="685"/>
                    </a:cubicBezTo>
                    <a:cubicBezTo>
                      <a:pt x="12" y="672"/>
                      <a:pt x="21" y="676"/>
                      <a:pt x="21" y="664"/>
                    </a:cubicBezTo>
                    <a:cubicBezTo>
                      <a:pt x="21" y="652"/>
                      <a:pt x="3" y="624"/>
                      <a:pt x="8" y="615"/>
                    </a:cubicBezTo>
                    <a:cubicBezTo>
                      <a:pt x="14" y="607"/>
                      <a:pt x="48" y="618"/>
                      <a:pt x="55" y="615"/>
                    </a:cubicBezTo>
                    <a:cubicBezTo>
                      <a:pt x="61" y="612"/>
                      <a:pt x="48" y="605"/>
                      <a:pt x="51" y="601"/>
                    </a:cubicBezTo>
                    <a:cubicBezTo>
                      <a:pt x="55" y="597"/>
                      <a:pt x="68" y="591"/>
                      <a:pt x="74" y="587"/>
                    </a:cubicBezTo>
                    <a:cubicBezTo>
                      <a:pt x="81" y="583"/>
                      <a:pt x="93" y="578"/>
                      <a:pt x="94" y="576"/>
                    </a:cubicBezTo>
                    <a:cubicBezTo>
                      <a:pt x="96" y="574"/>
                      <a:pt x="85" y="573"/>
                      <a:pt x="88" y="571"/>
                    </a:cubicBezTo>
                    <a:cubicBezTo>
                      <a:pt x="91" y="569"/>
                      <a:pt x="91" y="560"/>
                      <a:pt x="108" y="563"/>
                    </a:cubicBezTo>
                    <a:cubicBezTo>
                      <a:pt x="126" y="565"/>
                      <a:pt x="165" y="582"/>
                      <a:pt x="189" y="584"/>
                    </a:cubicBezTo>
                    <a:cubicBezTo>
                      <a:pt x="207" y="591"/>
                      <a:pt x="237" y="568"/>
                      <a:pt x="252" y="572"/>
                    </a:cubicBezTo>
                    <a:cubicBezTo>
                      <a:pt x="266" y="576"/>
                      <a:pt x="259" y="602"/>
                      <a:pt x="276" y="609"/>
                    </a:cubicBezTo>
                    <a:cubicBezTo>
                      <a:pt x="284" y="623"/>
                      <a:pt x="333" y="607"/>
                      <a:pt x="352" y="617"/>
                    </a:cubicBezTo>
                    <a:cubicBezTo>
                      <a:pt x="371" y="628"/>
                      <a:pt x="365" y="657"/>
                      <a:pt x="387" y="669"/>
                    </a:cubicBezTo>
                    <a:cubicBezTo>
                      <a:pt x="409" y="680"/>
                      <a:pt x="460" y="691"/>
                      <a:pt x="488" y="687"/>
                    </a:cubicBezTo>
                    <a:cubicBezTo>
                      <a:pt x="515" y="682"/>
                      <a:pt x="541" y="662"/>
                      <a:pt x="553" y="645"/>
                    </a:cubicBezTo>
                    <a:cubicBezTo>
                      <a:pt x="560" y="645"/>
                      <a:pt x="564" y="616"/>
                      <a:pt x="563" y="580"/>
                    </a:cubicBezTo>
                    <a:cubicBezTo>
                      <a:pt x="561" y="545"/>
                      <a:pt x="544" y="464"/>
                      <a:pt x="546" y="431"/>
                    </a:cubicBezTo>
                    <a:cubicBezTo>
                      <a:pt x="548" y="399"/>
                      <a:pt x="576" y="405"/>
                      <a:pt x="575" y="384"/>
                    </a:cubicBezTo>
                    <a:cubicBezTo>
                      <a:pt x="568" y="366"/>
                      <a:pt x="552" y="322"/>
                      <a:pt x="544" y="305"/>
                    </a:cubicBezTo>
                    <a:cubicBezTo>
                      <a:pt x="554" y="284"/>
                      <a:pt x="558" y="264"/>
                      <a:pt x="566" y="243"/>
                    </a:cubicBezTo>
                    <a:cubicBezTo>
                      <a:pt x="567" y="230"/>
                      <a:pt x="528" y="211"/>
                      <a:pt x="534" y="194"/>
                    </a:cubicBezTo>
                    <a:cubicBezTo>
                      <a:pt x="540" y="186"/>
                      <a:pt x="541" y="137"/>
                      <a:pt x="539" y="116"/>
                    </a:cubicBezTo>
                    <a:cubicBezTo>
                      <a:pt x="537" y="95"/>
                      <a:pt x="530" y="70"/>
                      <a:pt x="526" y="66"/>
                    </a:cubicBezTo>
                    <a:cubicBezTo>
                      <a:pt x="521" y="61"/>
                      <a:pt x="514" y="75"/>
                      <a:pt x="512" y="85"/>
                    </a:cubicBezTo>
                    <a:cubicBezTo>
                      <a:pt x="510" y="95"/>
                      <a:pt x="514" y="132"/>
                      <a:pt x="510" y="130"/>
                    </a:cubicBezTo>
                    <a:cubicBezTo>
                      <a:pt x="506" y="129"/>
                      <a:pt x="497" y="84"/>
                      <a:pt x="487" y="72"/>
                    </a:cubicBezTo>
                    <a:cubicBezTo>
                      <a:pt x="477" y="60"/>
                      <a:pt x="475" y="56"/>
                      <a:pt x="450" y="55"/>
                    </a:cubicBezTo>
                    <a:cubicBezTo>
                      <a:pt x="414" y="60"/>
                      <a:pt x="376" y="64"/>
                      <a:pt x="339" y="69"/>
                    </a:cubicBezTo>
                    <a:cubicBezTo>
                      <a:pt x="321" y="69"/>
                      <a:pt x="324" y="58"/>
                      <a:pt x="341" y="52"/>
                    </a:cubicBezTo>
                    <a:cubicBezTo>
                      <a:pt x="357" y="47"/>
                      <a:pt x="414" y="43"/>
                      <a:pt x="438" y="34"/>
                    </a:cubicBezTo>
                    <a:cubicBezTo>
                      <a:pt x="455" y="29"/>
                      <a:pt x="464" y="0"/>
                      <a:pt x="490" y="0"/>
                    </a:cubicBezTo>
                    <a:cubicBezTo>
                      <a:pt x="510" y="4"/>
                      <a:pt x="554" y="10"/>
                      <a:pt x="575" y="16"/>
                    </a:cubicBezTo>
                    <a:cubicBezTo>
                      <a:pt x="597" y="22"/>
                      <a:pt x="595" y="32"/>
                      <a:pt x="619" y="36"/>
                    </a:cubicBezTo>
                    <a:cubicBezTo>
                      <a:pt x="648" y="47"/>
                      <a:pt x="694" y="33"/>
                      <a:pt x="722" y="42"/>
                    </a:cubicBezTo>
                    <a:cubicBezTo>
                      <a:pt x="750" y="52"/>
                      <a:pt x="778" y="79"/>
                      <a:pt x="790" y="96"/>
                    </a:cubicBezTo>
                    <a:cubicBezTo>
                      <a:pt x="803" y="113"/>
                      <a:pt x="788" y="138"/>
                      <a:pt x="801" y="147"/>
                    </a:cubicBezTo>
                    <a:cubicBezTo>
                      <a:pt x="801" y="147"/>
                      <a:pt x="864" y="149"/>
                      <a:pt x="870" y="149"/>
                    </a:cubicBezTo>
                    <a:cubicBezTo>
                      <a:pt x="888" y="164"/>
                      <a:pt x="907" y="182"/>
                      <a:pt x="915" y="206"/>
                    </a:cubicBezTo>
                    <a:cubicBezTo>
                      <a:pt x="922" y="229"/>
                      <a:pt x="911" y="274"/>
                      <a:pt x="916" y="293"/>
                    </a:cubicBezTo>
                    <a:cubicBezTo>
                      <a:pt x="922" y="311"/>
                      <a:pt x="946" y="305"/>
                      <a:pt x="952" y="317"/>
                    </a:cubicBezTo>
                    <a:cubicBezTo>
                      <a:pt x="958" y="328"/>
                      <a:pt x="958" y="337"/>
                      <a:pt x="956" y="365"/>
                    </a:cubicBezTo>
                    <a:cubicBezTo>
                      <a:pt x="954" y="392"/>
                      <a:pt x="933" y="442"/>
                      <a:pt x="942" y="477"/>
                    </a:cubicBezTo>
                    <a:cubicBezTo>
                      <a:pt x="945" y="493"/>
                      <a:pt x="1015" y="553"/>
                      <a:pt x="1011" y="577"/>
                    </a:cubicBezTo>
                    <a:cubicBezTo>
                      <a:pt x="1007" y="589"/>
                      <a:pt x="1003" y="611"/>
                      <a:pt x="1001" y="629"/>
                    </a:cubicBezTo>
                    <a:cubicBezTo>
                      <a:pt x="998" y="646"/>
                      <a:pt x="998" y="672"/>
                      <a:pt x="996" y="683"/>
                    </a:cubicBezTo>
                  </a:path>
                </a:pathLst>
              </a:custGeom>
              <a:solidFill>
                <a:srgbClr val="808080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47" name="Freeform 239"/>
              <p:cNvSpPr>
                <a:spLocks/>
              </p:cNvSpPr>
              <p:nvPr/>
            </p:nvSpPr>
            <p:spPr bwMode="auto">
              <a:xfrm rot="306828" flipH="1">
                <a:off x="425" y="1871"/>
                <a:ext cx="77" cy="169"/>
              </a:xfrm>
              <a:custGeom>
                <a:avLst/>
                <a:gdLst>
                  <a:gd name="T0" fmla="*/ 99 w 118"/>
                  <a:gd name="T1" fmla="*/ 12 h 197"/>
                  <a:gd name="T2" fmla="*/ 105 w 118"/>
                  <a:gd name="T3" fmla="*/ 72 h 197"/>
                  <a:gd name="T4" fmla="*/ 114 w 118"/>
                  <a:gd name="T5" fmla="*/ 108 h 197"/>
                  <a:gd name="T6" fmla="*/ 93 w 118"/>
                  <a:gd name="T7" fmla="*/ 177 h 197"/>
                  <a:gd name="T8" fmla="*/ 39 w 118"/>
                  <a:gd name="T9" fmla="*/ 186 h 197"/>
                  <a:gd name="T10" fmla="*/ 42 w 118"/>
                  <a:gd name="T11" fmla="*/ 117 h 197"/>
                  <a:gd name="T12" fmla="*/ 6 w 118"/>
                  <a:gd name="T13" fmla="*/ 99 h 197"/>
                  <a:gd name="T14" fmla="*/ 21 w 118"/>
                  <a:gd name="T15" fmla="*/ 30 h 197"/>
                  <a:gd name="T16" fmla="*/ 75 w 118"/>
                  <a:gd name="T17" fmla="*/ 0 h 197"/>
                  <a:gd name="T18" fmla="*/ 96 w 118"/>
                  <a:gd name="T19" fmla="*/ 3 h 197"/>
                  <a:gd name="T20" fmla="*/ 99 w 118"/>
                  <a:gd name="T21" fmla="*/ 12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8" h="197">
                    <a:moveTo>
                      <a:pt x="99" y="12"/>
                    </a:moveTo>
                    <a:cubicBezTo>
                      <a:pt x="97" y="32"/>
                      <a:pt x="85" y="59"/>
                      <a:pt x="105" y="72"/>
                    </a:cubicBezTo>
                    <a:cubicBezTo>
                      <a:pt x="109" y="84"/>
                      <a:pt x="110" y="96"/>
                      <a:pt x="114" y="108"/>
                    </a:cubicBezTo>
                    <a:cubicBezTo>
                      <a:pt x="112" y="138"/>
                      <a:pt x="118" y="160"/>
                      <a:pt x="93" y="177"/>
                    </a:cubicBezTo>
                    <a:cubicBezTo>
                      <a:pt x="79" y="197"/>
                      <a:pt x="66" y="188"/>
                      <a:pt x="39" y="186"/>
                    </a:cubicBezTo>
                    <a:cubicBezTo>
                      <a:pt x="14" y="169"/>
                      <a:pt x="35" y="139"/>
                      <a:pt x="42" y="117"/>
                    </a:cubicBezTo>
                    <a:cubicBezTo>
                      <a:pt x="30" y="109"/>
                      <a:pt x="18" y="107"/>
                      <a:pt x="6" y="99"/>
                    </a:cubicBezTo>
                    <a:cubicBezTo>
                      <a:pt x="0" y="82"/>
                      <a:pt x="7" y="44"/>
                      <a:pt x="21" y="30"/>
                    </a:cubicBezTo>
                    <a:cubicBezTo>
                      <a:pt x="36" y="15"/>
                      <a:pt x="58" y="11"/>
                      <a:pt x="75" y="0"/>
                    </a:cubicBezTo>
                    <a:cubicBezTo>
                      <a:pt x="82" y="1"/>
                      <a:pt x="90" y="0"/>
                      <a:pt x="96" y="3"/>
                    </a:cubicBezTo>
                    <a:cubicBezTo>
                      <a:pt x="99" y="4"/>
                      <a:pt x="99" y="12"/>
                      <a:pt x="99" y="12"/>
                    </a:cubicBezTo>
                    <a:close/>
                  </a:path>
                </a:pathLst>
              </a:custGeom>
              <a:solidFill>
                <a:srgbClr val="CD9A6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48" name="Freeform 240"/>
              <p:cNvSpPr>
                <a:spLocks/>
              </p:cNvSpPr>
              <p:nvPr/>
            </p:nvSpPr>
            <p:spPr bwMode="auto">
              <a:xfrm rot="306828" flipH="1">
                <a:off x="489" y="2055"/>
                <a:ext cx="96" cy="124"/>
              </a:xfrm>
              <a:custGeom>
                <a:avLst/>
                <a:gdLst>
                  <a:gd name="T0" fmla="*/ 146 w 149"/>
                  <a:gd name="T1" fmla="*/ 20 h 144"/>
                  <a:gd name="T2" fmla="*/ 144 w 149"/>
                  <a:gd name="T3" fmla="*/ 76 h 144"/>
                  <a:gd name="T4" fmla="*/ 124 w 149"/>
                  <a:gd name="T5" fmla="*/ 82 h 144"/>
                  <a:gd name="T6" fmla="*/ 140 w 149"/>
                  <a:gd name="T7" fmla="*/ 118 h 144"/>
                  <a:gd name="T8" fmla="*/ 138 w 149"/>
                  <a:gd name="T9" fmla="*/ 138 h 144"/>
                  <a:gd name="T10" fmla="*/ 90 w 149"/>
                  <a:gd name="T11" fmla="*/ 140 h 144"/>
                  <a:gd name="T12" fmla="*/ 56 w 149"/>
                  <a:gd name="T13" fmla="*/ 136 h 144"/>
                  <a:gd name="T14" fmla="*/ 20 w 149"/>
                  <a:gd name="T15" fmla="*/ 106 h 144"/>
                  <a:gd name="T16" fmla="*/ 30 w 149"/>
                  <a:gd name="T17" fmla="*/ 58 h 144"/>
                  <a:gd name="T18" fmla="*/ 58 w 149"/>
                  <a:gd name="T19" fmla="*/ 36 h 144"/>
                  <a:gd name="T20" fmla="*/ 76 w 149"/>
                  <a:gd name="T21" fmla="*/ 24 h 144"/>
                  <a:gd name="T22" fmla="*/ 114 w 149"/>
                  <a:gd name="T23" fmla="*/ 0 h 144"/>
                  <a:gd name="T24" fmla="*/ 146 w 149"/>
                  <a:gd name="T25" fmla="*/ 20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9" h="144">
                    <a:moveTo>
                      <a:pt x="146" y="20"/>
                    </a:moveTo>
                    <a:cubicBezTo>
                      <a:pt x="145" y="39"/>
                      <a:pt x="147" y="58"/>
                      <a:pt x="144" y="76"/>
                    </a:cubicBezTo>
                    <a:cubicBezTo>
                      <a:pt x="143" y="83"/>
                      <a:pt x="124" y="82"/>
                      <a:pt x="124" y="82"/>
                    </a:cubicBezTo>
                    <a:cubicBezTo>
                      <a:pt x="149" y="90"/>
                      <a:pt x="143" y="76"/>
                      <a:pt x="140" y="118"/>
                    </a:cubicBezTo>
                    <a:cubicBezTo>
                      <a:pt x="139" y="125"/>
                      <a:pt x="144" y="135"/>
                      <a:pt x="138" y="138"/>
                    </a:cubicBezTo>
                    <a:cubicBezTo>
                      <a:pt x="123" y="144"/>
                      <a:pt x="106" y="139"/>
                      <a:pt x="90" y="140"/>
                    </a:cubicBezTo>
                    <a:cubicBezTo>
                      <a:pt x="77" y="142"/>
                      <a:pt x="67" y="143"/>
                      <a:pt x="56" y="136"/>
                    </a:cubicBezTo>
                    <a:cubicBezTo>
                      <a:pt x="53" y="107"/>
                      <a:pt x="47" y="109"/>
                      <a:pt x="20" y="106"/>
                    </a:cubicBezTo>
                    <a:cubicBezTo>
                      <a:pt x="0" y="99"/>
                      <a:pt x="15" y="63"/>
                      <a:pt x="30" y="58"/>
                    </a:cubicBezTo>
                    <a:cubicBezTo>
                      <a:pt x="36" y="50"/>
                      <a:pt x="48" y="39"/>
                      <a:pt x="58" y="36"/>
                    </a:cubicBezTo>
                    <a:cubicBezTo>
                      <a:pt x="64" y="32"/>
                      <a:pt x="76" y="24"/>
                      <a:pt x="76" y="24"/>
                    </a:cubicBezTo>
                    <a:cubicBezTo>
                      <a:pt x="81" y="10"/>
                      <a:pt x="100" y="4"/>
                      <a:pt x="114" y="0"/>
                    </a:cubicBezTo>
                    <a:cubicBezTo>
                      <a:pt x="141" y="4"/>
                      <a:pt x="136" y="0"/>
                      <a:pt x="146" y="20"/>
                    </a:cubicBezTo>
                    <a:close/>
                  </a:path>
                </a:pathLst>
              </a:custGeom>
              <a:solidFill>
                <a:srgbClr val="CD9A6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49" name="Freeform 241"/>
              <p:cNvSpPr>
                <a:spLocks/>
              </p:cNvSpPr>
              <p:nvPr/>
            </p:nvSpPr>
            <p:spPr bwMode="auto">
              <a:xfrm flipH="1">
                <a:off x="445" y="1426"/>
                <a:ext cx="581" cy="887"/>
              </a:xfrm>
              <a:custGeom>
                <a:avLst/>
                <a:gdLst>
                  <a:gd name="T0" fmla="*/ 34 w 906"/>
                  <a:gd name="T1" fmla="*/ 681 h 1032"/>
                  <a:gd name="T2" fmla="*/ 92 w 906"/>
                  <a:gd name="T3" fmla="*/ 622 h 1032"/>
                  <a:gd name="T4" fmla="*/ 103 w 906"/>
                  <a:gd name="T5" fmla="*/ 605 h 1032"/>
                  <a:gd name="T6" fmla="*/ 121 w 906"/>
                  <a:gd name="T7" fmla="*/ 583 h 1032"/>
                  <a:gd name="T8" fmla="*/ 134 w 906"/>
                  <a:gd name="T9" fmla="*/ 578 h 1032"/>
                  <a:gd name="T10" fmla="*/ 195 w 906"/>
                  <a:gd name="T11" fmla="*/ 597 h 1032"/>
                  <a:gd name="T12" fmla="*/ 268 w 906"/>
                  <a:gd name="T13" fmla="*/ 590 h 1032"/>
                  <a:gd name="T14" fmla="*/ 295 w 906"/>
                  <a:gd name="T15" fmla="*/ 624 h 1032"/>
                  <a:gd name="T16" fmla="*/ 359 w 906"/>
                  <a:gd name="T17" fmla="*/ 629 h 1032"/>
                  <a:gd name="T18" fmla="*/ 393 w 906"/>
                  <a:gd name="T19" fmla="*/ 659 h 1032"/>
                  <a:gd name="T20" fmla="*/ 472 w 906"/>
                  <a:gd name="T21" fmla="*/ 696 h 1032"/>
                  <a:gd name="T22" fmla="*/ 546 w 906"/>
                  <a:gd name="T23" fmla="*/ 690 h 1032"/>
                  <a:gd name="T24" fmla="*/ 581 w 906"/>
                  <a:gd name="T25" fmla="*/ 582 h 1032"/>
                  <a:gd name="T26" fmla="*/ 564 w 906"/>
                  <a:gd name="T27" fmla="*/ 443 h 1032"/>
                  <a:gd name="T28" fmla="*/ 588 w 906"/>
                  <a:gd name="T29" fmla="*/ 373 h 1032"/>
                  <a:gd name="T30" fmla="*/ 574 w 906"/>
                  <a:gd name="T31" fmla="*/ 310 h 1032"/>
                  <a:gd name="T32" fmla="*/ 588 w 906"/>
                  <a:gd name="T33" fmla="*/ 260 h 1032"/>
                  <a:gd name="T34" fmla="*/ 560 w 906"/>
                  <a:gd name="T35" fmla="*/ 148 h 1032"/>
                  <a:gd name="T36" fmla="*/ 533 w 906"/>
                  <a:gd name="T37" fmla="*/ 91 h 1032"/>
                  <a:gd name="T38" fmla="*/ 503 w 906"/>
                  <a:gd name="T39" fmla="*/ 75 h 1032"/>
                  <a:gd name="T40" fmla="*/ 432 w 906"/>
                  <a:gd name="T41" fmla="*/ 70 h 1032"/>
                  <a:gd name="T42" fmla="*/ 481 w 906"/>
                  <a:gd name="T43" fmla="*/ 31 h 1032"/>
                  <a:gd name="T44" fmla="*/ 608 w 906"/>
                  <a:gd name="T45" fmla="*/ 32 h 1032"/>
                  <a:gd name="T46" fmla="*/ 706 w 906"/>
                  <a:gd name="T47" fmla="*/ 51 h 1032"/>
                  <a:gd name="T48" fmla="*/ 780 w 906"/>
                  <a:gd name="T49" fmla="*/ 71 h 1032"/>
                  <a:gd name="T50" fmla="*/ 790 w 906"/>
                  <a:gd name="T51" fmla="*/ 144 h 1032"/>
                  <a:gd name="T52" fmla="*/ 759 w 906"/>
                  <a:gd name="T53" fmla="*/ 175 h 1032"/>
                  <a:gd name="T54" fmla="*/ 788 w 906"/>
                  <a:gd name="T55" fmla="*/ 184 h 1032"/>
                  <a:gd name="T56" fmla="*/ 827 w 906"/>
                  <a:gd name="T57" fmla="*/ 215 h 1032"/>
                  <a:gd name="T58" fmla="*/ 883 w 906"/>
                  <a:gd name="T59" fmla="*/ 238 h 1032"/>
                  <a:gd name="T60" fmla="*/ 880 w 906"/>
                  <a:gd name="T61" fmla="*/ 335 h 1032"/>
                  <a:gd name="T62" fmla="*/ 815 w 906"/>
                  <a:gd name="T63" fmla="*/ 328 h 1032"/>
                  <a:gd name="T64" fmla="*/ 820 w 906"/>
                  <a:gd name="T65" fmla="*/ 388 h 1032"/>
                  <a:gd name="T66" fmla="*/ 819 w 906"/>
                  <a:gd name="T67" fmla="*/ 447 h 1032"/>
                  <a:gd name="T68" fmla="*/ 845 w 906"/>
                  <a:gd name="T69" fmla="*/ 444 h 1032"/>
                  <a:gd name="T70" fmla="*/ 837 w 906"/>
                  <a:gd name="T71" fmla="*/ 513 h 1032"/>
                  <a:gd name="T72" fmla="*/ 810 w 906"/>
                  <a:gd name="T73" fmla="*/ 542 h 1032"/>
                  <a:gd name="T74" fmla="*/ 801 w 906"/>
                  <a:gd name="T75" fmla="*/ 551 h 1032"/>
                  <a:gd name="T76" fmla="*/ 767 w 906"/>
                  <a:gd name="T77" fmla="*/ 598 h 1032"/>
                  <a:gd name="T78" fmla="*/ 728 w 906"/>
                  <a:gd name="T79" fmla="*/ 744 h 1032"/>
                  <a:gd name="T80" fmla="*/ 679 w 906"/>
                  <a:gd name="T81" fmla="*/ 831 h 1032"/>
                  <a:gd name="T82" fmla="*/ 649 w 906"/>
                  <a:gd name="T83" fmla="*/ 877 h 1032"/>
                  <a:gd name="T84" fmla="*/ 597 w 906"/>
                  <a:gd name="T85" fmla="*/ 856 h 1032"/>
                  <a:gd name="T86" fmla="*/ 529 w 906"/>
                  <a:gd name="T87" fmla="*/ 906 h 1032"/>
                  <a:gd name="T88" fmla="*/ 517 w 906"/>
                  <a:gd name="T89" fmla="*/ 863 h 1032"/>
                  <a:gd name="T90" fmla="*/ 536 w 906"/>
                  <a:gd name="T91" fmla="*/ 827 h 1032"/>
                  <a:gd name="T92" fmla="*/ 530 w 906"/>
                  <a:gd name="T93" fmla="*/ 800 h 1032"/>
                  <a:gd name="T94" fmla="*/ 394 w 906"/>
                  <a:gd name="T95" fmla="*/ 788 h 1032"/>
                  <a:gd name="T96" fmla="*/ 404 w 906"/>
                  <a:gd name="T97" fmla="*/ 875 h 1032"/>
                  <a:gd name="T98" fmla="*/ 413 w 906"/>
                  <a:gd name="T99" fmla="*/ 955 h 1032"/>
                  <a:gd name="T100" fmla="*/ 329 w 906"/>
                  <a:gd name="T101" fmla="*/ 954 h 1032"/>
                  <a:gd name="T102" fmla="*/ 262 w 906"/>
                  <a:gd name="T103" fmla="*/ 924 h 1032"/>
                  <a:gd name="T104" fmla="*/ 224 w 906"/>
                  <a:gd name="T105" fmla="*/ 924 h 1032"/>
                  <a:gd name="T106" fmla="*/ 204 w 906"/>
                  <a:gd name="T107" fmla="*/ 972 h 1032"/>
                  <a:gd name="T108" fmla="*/ 74 w 906"/>
                  <a:gd name="T109" fmla="*/ 954 h 1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906" h="1032">
                    <a:moveTo>
                      <a:pt x="33" y="782"/>
                    </a:moveTo>
                    <a:cubicBezTo>
                      <a:pt x="36" y="766"/>
                      <a:pt x="33" y="704"/>
                      <a:pt x="34" y="681"/>
                    </a:cubicBezTo>
                    <a:cubicBezTo>
                      <a:pt x="36" y="658"/>
                      <a:pt x="0" y="641"/>
                      <a:pt x="43" y="645"/>
                    </a:cubicBezTo>
                    <a:cubicBezTo>
                      <a:pt x="52" y="635"/>
                      <a:pt x="87" y="627"/>
                      <a:pt x="92" y="622"/>
                    </a:cubicBezTo>
                    <a:cubicBezTo>
                      <a:pt x="87" y="621"/>
                      <a:pt x="80" y="623"/>
                      <a:pt x="78" y="619"/>
                    </a:cubicBezTo>
                    <a:cubicBezTo>
                      <a:pt x="73" y="612"/>
                      <a:pt x="98" y="607"/>
                      <a:pt x="103" y="605"/>
                    </a:cubicBezTo>
                    <a:cubicBezTo>
                      <a:pt x="111" y="590"/>
                      <a:pt x="105" y="594"/>
                      <a:pt x="117" y="590"/>
                    </a:cubicBezTo>
                    <a:cubicBezTo>
                      <a:pt x="118" y="588"/>
                      <a:pt x="123" y="585"/>
                      <a:pt x="121" y="583"/>
                    </a:cubicBezTo>
                    <a:cubicBezTo>
                      <a:pt x="118" y="581"/>
                      <a:pt x="109" y="580"/>
                      <a:pt x="109" y="580"/>
                    </a:cubicBezTo>
                    <a:cubicBezTo>
                      <a:pt x="112" y="580"/>
                      <a:pt x="126" y="577"/>
                      <a:pt x="134" y="578"/>
                    </a:cubicBezTo>
                    <a:cubicBezTo>
                      <a:pt x="143" y="579"/>
                      <a:pt x="149" y="583"/>
                      <a:pt x="159" y="586"/>
                    </a:cubicBezTo>
                    <a:cubicBezTo>
                      <a:pt x="168" y="587"/>
                      <a:pt x="187" y="592"/>
                      <a:pt x="195" y="597"/>
                    </a:cubicBezTo>
                    <a:cubicBezTo>
                      <a:pt x="205" y="598"/>
                      <a:pt x="214" y="601"/>
                      <a:pt x="226" y="600"/>
                    </a:cubicBezTo>
                    <a:cubicBezTo>
                      <a:pt x="238" y="599"/>
                      <a:pt x="260" y="591"/>
                      <a:pt x="268" y="590"/>
                    </a:cubicBezTo>
                    <a:cubicBezTo>
                      <a:pt x="276" y="590"/>
                      <a:pt x="270" y="592"/>
                      <a:pt x="275" y="598"/>
                    </a:cubicBezTo>
                    <a:cubicBezTo>
                      <a:pt x="287" y="600"/>
                      <a:pt x="289" y="620"/>
                      <a:pt x="295" y="624"/>
                    </a:cubicBezTo>
                    <a:cubicBezTo>
                      <a:pt x="302" y="628"/>
                      <a:pt x="305" y="625"/>
                      <a:pt x="315" y="626"/>
                    </a:cubicBezTo>
                    <a:cubicBezTo>
                      <a:pt x="330" y="627"/>
                      <a:pt x="345" y="630"/>
                      <a:pt x="359" y="629"/>
                    </a:cubicBezTo>
                    <a:cubicBezTo>
                      <a:pt x="369" y="631"/>
                      <a:pt x="377" y="633"/>
                      <a:pt x="383" y="637"/>
                    </a:cubicBezTo>
                    <a:cubicBezTo>
                      <a:pt x="388" y="642"/>
                      <a:pt x="385" y="652"/>
                      <a:pt x="393" y="659"/>
                    </a:cubicBezTo>
                    <a:cubicBezTo>
                      <a:pt x="409" y="680"/>
                      <a:pt x="398" y="683"/>
                      <a:pt x="429" y="684"/>
                    </a:cubicBezTo>
                    <a:cubicBezTo>
                      <a:pt x="444" y="692"/>
                      <a:pt x="457" y="693"/>
                      <a:pt x="472" y="696"/>
                    </a:cubicBezTo>
                    <a:cubicBezTo>
                      <a:pt x="508" y="691"/>
                      <a:pt x="482" y="713"/>
                      <a:pt x="503" y="704"/>
                    </a:cubicBezTo>
                    <a:cubicBezTo>
                      <a:pt x="515" y="699"/>
                      <a:pt x="533" y="694"/>
                      <a:pt x="546" y="690"/>
                    </a:cubicBezTo>
                    <a:cubicBezTo>
                      <a:pt x="554" y="683"/>
                      <a:pt x="569" y="666"/>
                      <a:pt x="577" y="659"/>
                    </a:cubicBezTo>
                    <a:cubicBezTo>
                      <a:pt x="583" y="645"/>
                      <a:pt x="582" y="612"/>
                      <a:pt x="581" y="582"/>
                    </a:cubicBezTo>
                    <a:cubicBezTo>
                      <a:pt x="578" y="538"/>
                      <a:pt x="570" y="521"/>
                      <a:pt x="565" y="477"/>
                    </a:cubicBezTo>
                    <a:cubicBezTo>
                      <a:pt x="565" y="466"/>
                      <a:pt x="563" y="454"/>
                      <a:pt x="564" y="443"/>
                    </a:cubicBezTo>
                    <a:cubicBezTo>
                      <a:pt x="566" y="429"/>
                      <a:pt x="590" y="416"/>
                      <a:pt x="599" y="408"/>
                    </a:cubicBezTo>
                    <a:cubicBezTo>
                      <a:pt x="602" y="397"/>
                      <a:pt x="600" y="379"/>
                      <a:pt x="588" y="373"/>
                    </a:cubicBezTo>
                    <a:cubicBezTo>
                      <a:pt x="584" y="358"/>
                      <a:pt x="573" y="331"/>
                      <a:pt x="571" y="320"/>
                    </a:cubicBezTo>
                    <a:cubicBezTo>
                      <a:pt x="573" y="310"/>
                      <a:pt x="584" y="311"/>
                      <a:pt x="574" y="310"/>
                    </a:cubicBezTo>
                    <a:cubicBezTo>
                      <a:pt x="576" y="303"/>
                      <a:pt x="585" y="287"/>
                      <a:pt x="592" y="284"/>
                    </a:cubicBezTo>
                    <a:cubicBezTo>
                      <a:pt x="590" y="276"/>
                      <a:pt x="591" y="268"/>
                      <a:pt x="588" y="260"/>
                    </a:cubicBezTo>
                    <a:cubicBezTo>
                      <a:pt x="587" y="257"/>
                      <a:pt x="568" y="234"/>
                      <a:pt x="561" y="231"/>
                    </a:cubicBezTo>
                    <a:cubicBezTo>
                      <a:pt x="562" y="194"/>
                      <a:pt x="552" y="181"/>
                      <a:pt x="560" y="148"/>
                    </a:cubicBezTo>
                    <a:cubicBezTo>
                      <a:pt x="558" y="126"/>
                      <a:pt x="556" y="91"/>
                      <a:pt x="552" y="81"/>
                    </a:cubicBezTo>
                    <a:cubicBezTo>
                      <a:pt x="547" y="71"/>
                      <a:pt x="536" y="80"/>
                      <a:pt x="533" y="91"/>
                    </a:cubicBezTo>
                    <a:cubicBezTo>
                      <a:pt x="529" y="101"/>
                      <a:pt x="536" y="146"/>
                      <a:pt x="531" y="143"/>
                    </a:cubicBezTo>
                    <a:cubicBezTo>
                      <a:pt x="527" y="140"/>
                      <a:pt x="509" y="91"/>
                      <a:pt x="503" y="75"/>
                    </a:cubicBezTo>
                    <a:cubicBezTo>
                      <a:pt x="497" y="63"/>
                      <a:pt x="505" y="71"/>
                      <a:pt x="493" y="70"/>
                    </a:cubicBezTo>
                    <a:cubicBezTo>
                      <a:pt x="480" y="69"/>
                      <a:pt x="444" y="69"/>
                      <a:pt x="432" y="70"/>
                    </a:cubicBezTo>
                    <a:cubicBezTo>
                      <a:pt x="427" y="65"/>
                      <a:pt x="458" y="55"/>
                      <a:pt x="467" y="48"/>
                    </a:cubicBezTo>
                    <a:cubicBezTo>
                      <a:pt x="475" y="42"/>
                      <a:pt x="466" y="35"/>
                      <a:pt x="481" y="31"/>
                    </a:cubicBezTo>
                    <a:cubicBezTo>
                      <a:pt x="484" y="0"/>
                      <a:pt x="526" y="22"/>
                      <a:pt x="554" y="20"/>
                    </a:cubicBezTo>
                    <a:cubicBezTo>
                      <a:pt x="567" y="23"/>
                      <a:pt x="596" y="28"/>
                      <a:pt x="608" y="32"/>
                    </a:cubicBezTo>
                    <a:cubicBezTo>
                      <a:pt x="626" y="54"/>
                      <a:pt x="630" y="52"/>
                      <a:pt x="658" y="51"/>
                    </a:cubicBezTo>
                    <a:cubicBezTo>
                      <a:pt x="678" y="57"/>
                      <a:pt x="657" y="51"/>
                      <a:pt x="706" y="51"/>
                    </a:cubicBezTo>
                    <a:cubicBezTo>
                      <a:pt x="722" y="51"/>
                      <a:pt x="734" y="58"/>
                      <a:pt x="749" y="61"/>
                    </a:cubicBezTo>
                    <a:cubicBezTo>
                      <a:pt x="759" y="69"/>
                      <a:pt x="767" y="68"/>
                      <a:pt x="780" y="71"/>
                    </a:cubicBezTo>
                    <a:cubicBezTo>
                      <a:pt x="790" y="83"/>
                      <a:pt x="790" y="88"/>
                      <a:pt x="795" y="103"/>
                    </a:cubicBezTo>
                    <a:cubicBezTo>
                      <a:pt x="795" y="112"/>
                      <a:pt x="796" y="134"/>
                      <a:pt x="790" y="144"/>
                    </a:cubicBezTo>
                    <a:cubicBezTo>
                      <a:pt x="787" y="150"/>
                      <a:pt x="774" y="159"/>
                      <a:pt x="774" y="159"/>
                    </a:cubicBezTo>
                    <a:cubicBezTo>
                      <a:pt x="768" y="170"/>
                      <a:pt x="772" y="165"/>
                      <a:pt x="759" y="175"/>
                    </a:cubicBezTo>
                    <a:cubicBezTo>
                      <a:pt x="757" y="176"/>
                      <a:pt x="753" y="179"/>
                      <a:pt x="753" y="179"/>
                    </a:cubicBezTo>
                    <a:cubicBezTo>
                      <a:pt x="766" y="182"/>
                      <a:pt x="776" y="178"/>
                      <a:pt x="788" y="184"/>
                    </a:cubicBezTo>
                    <a:cubicBezTo>
                      <a:pt x="799" y="199"/>
                      <a:pt x="814" y="210"/>
                      <a:pt x="822" y="227"/>
                    </a:cubicBezTo>
                    <a:cubicBezTo>
                      <a:pt x="824" y="223"/>
                      <a:pt x="824" y="218"/>
                      <a:pt x="827" y="215"/>
                    </a:cubicBezTo>
                    <a:cubicBezTo>
                      <a:pt x="843" y="195"/>
                      <a:pt x="839" y="204"/>
                      <a:pt x="836" y="210"/>
                    </a:cubicBezTo>
                    <a:cubicBezTo>
                      <a:pt x="881" y="208"/>
                      <a:pt x="883" y="198"/>
                      <a:pt x="883" y="238"/>
                    </a:cubicBezTo>
                    <a:cubicBezTo>
                      <a:pt x="888" y="264"/>
                      <a:pt x="888" y="257"/>
                      <a:pt x="906" y="266"/>
                    </a:cubicBezTo>
                    <a:cubicBezTo>
                      <a:pt x="906" y="291"/>
                      <a:pt x="900" y="318"/>
                      <a:pt x="880" y="335"/>
                    </a:cubicBezTo>
                    <a:cubicBezTo>
                      <a:pt x="870" y="352"/>
                      <a:pt x="848" y="348"/>
                      <a:pt x="832" y="339"/>
                    </a:cubicBezTo>
                    <a:cubicBezTo>
                      <a:pt x="826" y="332"/>
                      <a:pt x="822" y="333"/>
                      <a:pt x="815" y="328"/>
                    </a:cubicBezTo>
                    <a:cubicBezTo>
                      <a:pt x="805" y="345"/>
                      <a:pt x="804" y="356"/>
                      <a:pt x="784" y="363"/>
                    </a:cubicBezTo>
                    <a:cubicBezTo>
                      <a:pt x="798" y="371"/>
                      <a:pt x="810" y="376"/>
                      <a:pt x="820" y="388"/>
                    </a:cubicBezTo>
                    <a:cubicBezTo>
                      <a:pt x="821" y="403"/>
                      <a:pt x="822" y="417"/>
                      <a:pt x="822" y="432"/>
                    </a:cubicBezTo>
                    <a:cubicBezTo>
                      <a:pt x="823" y="437"/>
                      <a:pt x="814" y="445"/>
                      <a:pt x="819" y="447"/>
                    </a:cubicBezTo>
                    <a:cubicBezTo>
                      <a:pt x="824" y="447"/>
                      <a:pt x="828" y="445"/>
                      <a:pt x="833" y="443"/>
                    </a:cubicBezTo>
                    <a:cubicBezTo>
                      <a:pt x="837" y="444"/>
                      <a:pt x="842" y="441"/>
                      <a:pt x="845" y="444"/>
                    </a:cubicBezTo>
                    <a:cubicBezTo>
                      <a:pt x="849" y="447"/>
                      <a:pt x="850" y="456"/>
                      <a:pt x="850" y="456"/>
                    </a:cubicBezTo>
                    <a:cubicBezTo>
                      <a:pt x="851" y="475"/>
                      <a:pt x="854" y="500"/>
                      <a:pt x="837" y="513"/>
                    </a:cubicBezTo>
                    <a:cubicBezTo>
                      <a:pt x="833" y="521"/>
                      <a:pt x="830" y="523"/>
                      <a:pt x="823" y="527"/>
                    </a:cubicBezTo>
                    <a:cubicBezTo>
                      <a:pt x="815" y="541"/>
                      <a:pt x="820" y="537"/>
                      <a:pt x="810" y="542"/>
                    </a:cubicBezTo>
                    <a:cubicBezTo>
                      <a:pt x="809" y="544"/>
                      <a:pt x="808" y="546"/>
                      <a:pt x="806" y="548"/>
                    </a:cubicBezTo>
                    <a:cubicBezTo>
                      <a:pt x="805" y="549"/>
                      <a:pt x="802" y="550"/>
                      <a:pt x="801" y="551"/>
                    </a:cubicBezTo>
                    <a:cubicBezTo>
                      <a:pt x="792" y="560"/>
                      <a:pt x="788" y="573"/>
                      <a:pt x="779" y="583"/>
                    </a:cubicBezTo>
                    <a:cubicBezTo>
                      <a:pt x="778" y="589"/>
                      <a:pt x="767" y="598"/>
                      <a:pt x="767" y="598"/>
                    </a:cubicBezTo>
                    <a:cubicBezTo>
                      <a:pt x="758" y="614"/>
                      <a:pt x="757" y="614"/>
                      <a:pt x="745" y="624"/>
                    </a:cubicBezTo>
                    <a:cubicBezTo>
                      <a:pt x="746" y="631"/>
                      <a:pt x="760" y="736"/>
                      <a:pt x="728" y="744"/>
                    </a:cubicBezTo>
                    <a:cubicBezTo>
                      <a:pt x="715" y="747"/>
                      <a:pt x="703" y="747"/>
                      <a:pt x="690" y="749"/>
                    </a:cubicBezTo>
                    <a:cubicBezTo>
                      <a:pt x="670" y="773"/>
                      <a:pt x="690" y="803"/>
                      <a:pt x="679" y="831"/>
                    </a:cubicBezTo>
                    <a:cubicBezTo>
                      <a:pt x="674" y="844"/>
                      <a:pt x="670" y="857"/>
                      <a:pt x="660" y="868"/>
                    </a:cubicBezTo>
                    <a:cubicBezTo>
                      <a:pt x="657" y="872"/>
                      <a:pt x="649" y="877"/>
                      <a:pt x="649" y="877"/>
                    </a:cubicBezTo>
                    <a:cubicBezTo>
                      <a:pt x="641" y="877"/>
                      <a:pt x="633" y="879"/>
                      <a:pt x="625" y="878"/>
                    </a:cubicBezTo>
                    <a:cubicBezTo>
                      <a:pt x="614" y="877"/>
                      <a:pt x="608" y="859"/>
                      <a:pt x="597" y="856"/>
                    </a:cubicBezTo>
                    <a:cubicBezTo>
                      <a:pt x="583" y="858"/>
                      <a:pt x="563" y="859"/>
                      <a:pt x="552" y="868"/>
                    </a:cubicBezTo>
                    <a:cubicBezTo>
                      <a:pt x="544" y="883"/>
                      <a:pt x="546" y="899"/>
                      <a:pt x="529" y="906"/>
                    </a:cubicBezTo>
                    <a:cubicBezTo>
                      <a:pt x="521" y="905"/>
                      <a:pt x="516" y="904"/>
                      <a:pt x="509" y="900"/>
                    </a:cubicBezTo>
                    <a:cubicBezTo>
                      <a:pt x="503" y="887"/>
                      <a:pt x="507" y="871"/>
                      <a:pt x="517" y="863"/>
                    </a:cubicBezTo>
                    <a:cubicBezTo>
                      <a:pt x="521" y="857"/>
                      <a:pt x="532" y="848"/>
                      <a:pt x="532" y="848"/>
                    </a:cubicBezTo>
                    <a:cubicBezTo>
                      <a:pt x="533" y="844"/>
                      <a:pt x="535" y="830"/>
                      <a:pt x="536" y="827"/>
                    </a:cubicBezTo>
                    <a:cubicBezTo>
                      <a:pt x="539" y="823"/>
                      <a:pt x="543" y="815"/>
                      <a:pt x="543" y="815"/>
                    </a:cubicBezTo>
                    <a:cubicBezTo>
                      <a:pt x="539" y="807"/>
                      <a:pt x="537" y="804"/>
                      <a:pt x="530" y="800"/>
                    </a:cubicBezTo>
                    <a:cubicBezTo>
                      <a:pt x="518" y="786"/>
                      <a:pt x="503" y="768"/>
                      <a:pt x="484" y="764"/>
                    </a:cubicBezTo>
                    <a:cubicBezTo>
                      <a:pt x="458" y="795"/>
                      <a:pt x="468" y="779"/>
                      <a:pt x="394" y="788"/>
                    </a:cubicBezTo>
                    <a:cubicBezTo>
                      <a:pt x="394" y="817"/>
                      <a:pt x="385" y="832"/>
                      <a:pt x="368" y="852"/>
                    </a:cubicBezTo>
                    <a:cubicBezTo>
                      <a:pt x="381" y="860"/>
                      <a:pt x="391" y="868"/>
                      <a:pt x="404" y="875"/>
                    </a:cubicBezTo>
                    <a:cubicBezTo>
                      <a:pt x="407" y="881"/>
                      <a:pt x="412" y="893"/>
                      <a:pt x="412" y="893"/>
                    </a:cubicBezTo>
                    <a:cubicBezTo>
                      <a:pt x="413" y="916"/>
                      <a:pt x="416" y="933"/>
                      <a:pt x="413" y="955"/>
                    </a:cubicBezTo>
                    <a:cubicBezTo>
                      <a:pt x="413" y="961"/>
                      <a:pt x="400" y="966"/>
                      <a:pt x="400" y="966"/>
                    </a:cubicBezTo>
                    <a:cubicBezTo>
                      <a:pt x="321" y="970"/>
                      <a:pt x="364" y="973"/>
                      <a:pt x="329" y="954"/>
                    </a:cubicBezTo>
                    <a:cubicBezTo>
                      <a:pt x="308" y="929"/>
                      <a:pt x="341" y="932"/>
                      <a:pt x="303" y="940"/>
                    </a:cubicBezTo>
                    <a:cubicBezTo>
                      <a:pt x="287" y="940"/>
                      <a:pt x="273" y="936"/>
                      <a:pt x="262" y="924"/>
                    </a:cubicBezTo>
                    <a:cubicBezTo>
                      <a:pt x="257" y="919"/>
                      <a:pt x="245" y="916"/>
                      <a:pt x="245" y="916"/>
                    </a:cubicBezTo>
                    <a:cubicBezTo>
                      <a:pt x="238" y="917"/>
                      <a:pt x="229" y="917"/>
                      <a:pt x="224" y="924"/>
                    </a:cubicBezTo>
                    <a:cubicBezTo>
                      <a:pt x="219" y="929"/>
                      <a:pt x="221" y="938"/>
                      <a:pt x="215" y="942"/>
                    </a:cubicBezTo>
                    <a:cubicBezTo>
                      <a:pt x="208" y="948"/>
                      <a:pt x="213" y="969"/>
                      <a:pt x="204" y="972"/>
                    </a:cubicBezTo>
                    <a:cubicBezTo>
                      <a:pt x="194" y="987"/>
                      <a:pt x="171" y="1032"/>
                      <a:pt x="152" y="1032"/>
                    </a:cubicBezTo>
                    <a:cubicBezTo>
                      <a:pt x="135" y="1031"/>
                      <a:pt x="93" y="983"/>
                      <a:pt x="74" y="954"/>
                    </a:cubicBezTo>
                    <a:cubicBezTo>
                      <a:pt x="58" y="928"/>
                      <a:pt x="41" y="822"/>
                      <a:pt x="33" y="782"/>
                    </a:cubicBezTo>
                    <a:close/>
                  </a:path>
                </a:pathLst>
              </a:custGeom>
              <a:solidFill>
                <a:srgbClr val="C9C09B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50" name="Freeform 242"/>
              <p:cNvSpPr>
                <a:spLocks/>
              </p:cNvSpPr>
              <p:nvPr/>
            </p:nvSpPr>
            <p:spPr bwMode="auto">
              <a:xfrm rot="306828" flipH="1">
                <a:off x="513" y="1752"/>
                <a:ext cx="106" cy="180"/>
              </a:xfrm>
              <a:custGeom>
                <a:avLst/>
                <a:gdLst>
                  <a:gd name="T0" fmla="*/ 118 w 166"/>
                  <a:gd name="T1" fmla="*/ 0 h 210"/>
                  <a:gd name="T2" fmla="*/ 82 w 166"/>
                  <a:gd name="T3" fmla="*/ 3 h 210"/>
                  <a:gd name="T4" fmla="*/ 34 w 166"/>
                  <a:gd name="T5" fmla="*/ 25 h 210"/>
                  <a:gd name="T6" fmla="*/ 13 w 166"/>
                  <a:gd name="T7" fmla="*/ 69 h 210"/>
                  <a:gd name="T8" fmla="*/ 1 w 166"/>
                  <a:gd name="T9" fmla="*/ 96 h 210"/>
                  <a:gd name="T10" fmla="*/ 4 w 166"/>
                  <a:gd name="T11" fmla="*/ 171 h 210"/>
                  <a:gd name="T12" fmla="*/ 13 w 166"/>
                  <a:gd name="T13" fmla="*/ 174 h 210"/>
                  <a:gd name="T14" fmla="*/ 19 w 166"/>
                  <a:gd name="T15" fmla="*/ 195 h 210"/>
                  <a:gd name="T16" fmla="*/ 37 w 166"/>
                  <a:gd name="T17" fmla="*/ 207 h 210"/>
                  <a:gd name="T18" fmla="*/ 97 w 166"/>
                  <a:gd name="T19" fmla="*/ 204 h 210"/>
                  <a:gd name="T20" fmla="*/ 103 w 166"/>
                  <a:gd name="T21" fmla="*/ 186 h 210"/>
                  <a:gd name="T22" fmla="*/ 133 w 166"/>
                  <a:gd name="T23" fmla="*/ 165 h 210"/>
                  <a:gd name="T24" fmla="*/ 145 w 166"/>
                  <a:gd name="T25" fmla="*/ 147 h 210"/>
                  <a:gd name="T26" fmla="*/ 151 w 166"/>
                  <a:gd name="T27" fmla="*/ 129 h 210"/>
                  <a:gd name="T28" fmla="*/ 118 w 166"/>
                  <a:gd name="T29" fmla="*/ 0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6" h="210">
                    <a:moveTo>
                      <a:pt x="118" y="0"/>
                    </a:moveTo>
                    <a:cubicBezTo>
                      <a:pt x="106" y="1"/>
                      <a:pt x="94" y="0"/>
                      <a:pt x="82" y="3"/>
                    </a:cubicBezTo>
                    <a:cubicBezTo>
                      <a:pt x="67" y="8"/>
                      <a:pt x="46" y="14"/>
                      <a:pt x="34" y="25"/>
                    </a:cubicBezTo>
                    <a:cubicBezTo>
                      <a:pt x="22" y="36"/>
                      <a:pt x="18" y="57"/>
                      <a:pt x="13" y="69"/>
                    </a:cubicBezTo>
                    <a:cubicBezTo>
                      <a:pt x="8" y="77"/>
                      <a:pt x="1" y="96"/>
                      <a:pt x="1" y="96"/>
                    </a:cubicBezTo>
                    <a:cubicBezTo>
                      <a:pt x="2" y="121"/>
                      <a:pt x="0" y="146"/>
                      <a:pt x="4" y="171"/>
                    </a:cubicBezTo>
                    <a:cubicBezTo>
                      <a:pt x="4" y="174"/>
                      <a:pt x="11" y="172"/>
                      <a:pt x="13" y="174"/>
                    </a:cubicBezTo>
                    <a:cubicBezTo>
                      <a:pt x="13" y="174"/>
                      <a:pt x="17" y="193"/>
                      <a:pt x="19" y="195"/>
                    </a:cubicBezTo>
                    <a:cubicBezTo>
                      <a:pt x="24" y="200"/>
                      <a:pt x="37" y="207"/>
                      <a:pt x="37" y="207"/>
                    </a:cubicBezTo>
                    <a:cubicBezTo>
                      <a:pt x="57" y="206"/>
                      <a:pt x="78" y="210"/>
                      <a:pt x="97" y="204"/>
                    </a:cubicBezTo>
                    <a:cubicBezTo>
                      <a:pt x="103" y="202"/>
                      <a:pt x="101" y="192"/>
                      <a:pt x="103" y="186"/>
                    </a:cubicBezTo>
                    <a:cubicBezTo>
                      <a:pt x="109" y="179"/>
                      <a:pt x="126" y="171"/>
                      <a:pt x="133" y="165"/>
                    </a:cubicBezTo>
                    <a:cubicBezTo>
                      <a:pt x="137" y="159"/>
                      <a:pt x="143" y="154"/>
                      <a:pt x="145" y="147"/>
                    </a:cubicBezTo>
                    <a:cubicBezTo>
                      <a:pt x="147" y="141"/>
                      <a:pt x="151" y="129"/>
                      <a:pt x="151" y="129"/>
                    </a:cubicBezTo>
                    <a:cubicBezTo>
                      <a:pt x="149" y="55"/>
                      <a:pt x="166" y="32"/>
                      <a:pt x="118" y="0"/>
                    </a:cubicBezTo>
                    <a:close/>
                  </a:path>
                </a:pathLst>
              </a:custGeom>
              <a:solidFill>
                <a:srgbClr val="FFCC99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51" name="Freeform 243"/>
              <p:cNvSpPr>
                <a:spLocks/>
              </p:cNvSpPr>
              <p:nvPr/>
            </p:nvSpPr>
            <p:spPr bwMode="auto">
              <a:xfrm rot="306828" flipH="1">
                <a:off x="660" y="2176"/>
                <a:ext cx="62" cy="141"/>
              </a:xfrm>
              <a:custGeom>
                <a:avLst/>
                <a:gdLst>
                  <a:gd name="T0" fmla="*/ 96 w 96"/>
                  <a:gd name="T1" fmla="*/ 164 h 164"/>
                  <a:gd name="T2" fmla="*/ 61 w 96"/>
                  <a:gd name="T3" fmla="*/ 145 h 164"/>
                  <a:gd name="T4" fmla="*/ 30 w 96"/>
                  <a:gd name="T5" fmla="*/ 128 h 164"/>
                  <a:gd name="T6" fmla="*/ 3 w 96"/>
                  <a:gd name="T7" fmla="*/ 97 h 164"/>
                  <a:gd name="T8" fmla="*/ 3 w 96"/>
                  <a:gd name="T9" fmla="*/ 50 h 164"/>
                  <a:gd name="T10" fmla="*/ 22 w 96"/>
                  <a:gd name="T11" fmla="*/ 44 h 164"/>
                  <a:gd name="T12" fmla="*/ 46 w 96"/>
                  <a:gd name="T13" fmla="*/ 7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6" h="164">
                    <a:moveTo>
                      <a:pt x="96" y="164"/>
                    </a:moveTo>
                    <a:cubicBezTo>
                      <a:pt x="87" y="162"/>
                      <a:pt x="69" y="147"/>
                      <a:pt x="61" y="145"/>
                    </a:cubicBezTo>
                    <a:cubicBezTo>
                      <a:pt x="53" y="132"/>
                      <a:pt x="46" y="130"/>
                      <a:pt x="30" y="128"/>
                    </a:cubicBezTo>
                    <a:cubicBezTo>
                      <a:pt x="16" y="109"/>
                      <a:pt x="34" y="102"/>
                      <a:pt x="3" y="97"/>
                    </a:cubicBezTo>
                    <a:cubicBezTo>
                      <a:pt x="0" y="87"/>
                      <a:pt x="0" y="59"/>
                      <a:pt x="3" y="50"/>
                    </a:cubicBezTo>
                    <a:cubicBezTo>
                      <a:pt x="6" y="41"/>
                      <a:pt x="15" y="51"/>
                      <a:pt x="22" y="44"/>
                    </a:cubicBezTo>
                    <a:cubicBezTo>
                      <a:pt x="24" y="0"/>
                      <a:pt x="12" y="7"/>
                      <a:pt x="46" y="7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52" name="Freeform 244"/>
              <p:cNvSpPr>
                <a:spLocks/>
              </p:cNvSpPr>
              <p:nvPr/>
            </p:nvSpPr>
            <p:spPr bwMode="auto">
              <a:xfrm rot="306828" flipH="1">
                <a:off x="697" y="1793"/>
                <a:ext cx="167" cy="143"/>
              </a:xfrm>
              <a:custGeom>
                <a:avLst/>
                <a:gdLst>
                  <a:gd name="T0" fmla="*/ 242 w 261"/>
                  <a:gd name="T1" fmla="*/ 159 h 167"/>
                  <a:gd name="T2" fmla="*/ 228 w 261"/>
                  <a:gd name="T3" fmla="*/ 165 h 167"/>
                  <a:gd name="T4" fmla="*/ 213 w 261"/>
                  <a:gd name="T5" fmla="*/ 158 h 167"/>
                  <a:gd name="T6" fmla="*/ 192 w 261"/>
                  <a:gd name="T7" fmla="*/ 158 h 167"/>
                  <a:gd name="T8" fmla="*/ 164 w 261"/>
                  <a:gd name="T9" fmla="*/ 140 h 167"/>
                  <a:gd name="T10" fmla="*/ 143 w 261"/>
                  <a:gd name="T11" fmla="*/ 134 h 167"/>
                  <a:gd name="T12" fmla="*/ 129 w 261"/>
                  <a:gd name="T13" fmla="*/ 122 h 167"/>
                  <a:gd name="T14" fmla="*/ 99 w 261"/>
                  <a:gd name="T15" fmla="*/ 96 h 167"/>
                  <a:gd name="T16" fmla="*/ 65 w 261"/>
                  <a:gd name="T17" fmla="*/ 95 h 167"/>
                  <a:gd name="T18" fmla="*/ 56 w 261"/>
                  <a:gd name="T19" fmla="*/ 86 h 167"/>
                  <a:gd name="T20" fmla="*/ 0 w 261"/>
                  <a:gd name="T21" fmla="*/ 80 h 167"/>
                  <a:gd name="T22" fmla="*/ 26 w 261"/>
                  <a:gd name="T23" fmla="*/ 54 h 167"/>
                  <a:gd name="T24" fmla="*/ 38 w 261"/>
                  <a:gd name="T25" fmla="*/ 44 h 167"/>
                  <a:gd name="T26" fmla="*/ 62 w 261"/>
                  <a:gd name="T27" fmla="*/ 36 h 167"/>
                  <a:gd name="T28" fmla="*/ 62 w 261"/>
                  <a:gd name="T29" fmla="*/ 24 h 167"/>
                  <a:gd name="T30" fmla="*/ 83 w 261"/>
                  <a:gd name="T31" fmla="*/ 17 h 167"/>
                  <a:gd name="T32" fmla="*/ 95 w 261"/>
                  <a:gd name="T33" fmla="*/ 8 h 167"/>
                  <a:gd name="T34" fmla="*/ 105 w 261"/>
                  <a:gd name="T35" fmla="*/ 0 h 167"/>
                  <a:gd name="T36" fmla="*/ 182 w 261"/>
                  <a:gd name="T37" fmla="*/ 2 h 167"/>
                  <a:gd name="T38" fmla="*/ 191 w 261"/>
                  <a:gd name="T39" fmla="*/ 6 h 167"/>
                  <a:gd name="T40" fmla="*/ 212 w 261"/>
                  <a:gd name="T41" fmla="*/ 17 h 167"/>
                  <a:gd name="T42" fmla="*/ 248 w 261"/>
                  <a:gd name="T43" fmla="*/ 42 h 167"/>
                  <a:gd name="T44" fmla="*/ 252 w 261"/>
                  <a:gd name="T45" fmla="*/ 60 h 167"/>
                  <a:gd name="T46" fmla="*/ 261 w 261"/>
                  <a:gd name="T47" fmla="*/ 150 h 167"/>
                  <a:gd name="T48" fmla="*/ 251 w 261"/>
                  <a:gd name="T49" fmla="*/ 161 h 167"/>
                  <a:gd name="T50" fmla="*/ 242 w 261"/>
                  <a:gd name="T51" fmla="*/ 159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61" h="167">
                    <a:moveTo>
                      <a:pt x="242" y="159"/>
                    </a:moveTo>
                    <a:cubicBezTo>
                      <a:pt x="237" y="161"/>
                      <a:pt x="234" y="164"/>
                      <a:pt x="228" y="165"/>
                    </a:cubicBezTo>
                    <a:cubicBezTo>
                      <a:pt x="218" y="164"/>
                      <a:pt x="223" y="160"/>
                      <a:pt x="213" y="158"/>
                    </a:cubicBezTo>
                    <a:cubicBezTo>
                      <a:pt x="204" y="160"/>
                      <a:pt x="201" y="160"/>
                      <a:pt x="192" y="158"/>
                    </a:cubicBezTo>
                    <a:cubicBezTo>
                      <a:pt x="182" y="151"/>
                      <a:pt x="177" y="142"/>
                      <a:pt x="164" y="140"/>
                    </a:cubicBezTo>
                    <a:cubicBezTo>
                      <a:pt x="157" y="138"/>
                      <a:pt x="149" y="139"/>
                      <a:pt x="143" y="134"/>
                    </a:cubicBezTo>
                    <a:cubicBezTo>
                      <a:pt x="140" y="122"/>
                      <a:pt x="138" y="127"/>
                      <a:pt x="129" y="122"/>
                    </a:cubicBezTo>
                    <a:cubicBezTo>
                      <a:pt x="128" y="115"/>
                      <a:pt x="107" y="97"/>
                      <a:pt x="99" y="96"/>
                    </a:cubicBezTo>
                    <a:cubicBezTo>
                      <a:pt x="88" y="95"/>
                      <a:pt x="76" y="95"/>
                      <a:pt x="65" y="95"/>
                    </a:cubicBezTo>
                    <a:cubicBezTo>
                      <a:pt x="70" y="87"/>
                      <a:pt x="64" y="87"/>
                      <a:pt x="56" y="86"/>
                    </a:cubicBezTo>
                    <a:cubicBezTo>
                      <a:pt x="31" y="76"/>
                      <a:pt x="65" y="81"/>
                      <a:pt x="0" y="80"/>
                    </a:cubicBezTo>
                    <a:cubicBezTo>
                      <a:pt x="5" y="67"/>
                      <a:pt x="14" y="61"/>
                      <a:pt x="26" y="54"/>
                    </a:cubicBezTo>
                    <a:cubicBezTo>
                      <a:pt x="32" y="46"/>
                      <a:pt x="27" y="45"/>
                      <a:pt x="38" y="44"/>
                    </a:cubicBezTo>
                    <a:cubicBezTo>
                      <a:pt x="46" y="40"/>
                      <a:pt x="54" y="39"/>
                      <a:pt x="62" y="36"/>
                    </a:cubicBezTo>
                    <a:cubicBezTo>
                      <a:pt x="68" y="31"/>
                      <a:pt x="63" y="31"/>
                      <a:pt x="62" y="24"/>
                    </a:cubicBezTo>
                    <a:cubicBezTo>
                      <a:pt x="68" y="20"/>
                      <a:pt x="76" y="18"/>
                      <a:pt x="83" y="17"/>
                    </a:cubicBezTo>
                    <a:cubicBezTo>
                      <a:pt x="88" y="13"/>
                      <a:pt x="88" y="9"/>
                      <a:pt x="95" y="8"/>
                    </a:cubicBezTo>
                    <a:cubicBezTo>
                      <a:pt x="96" y="1"/>
                      <a:pt x="99" y="3"/>
                      <a:pt x="105" y="0"/>
                    </a:cubicBezTo>
                    <a:cubicBezTo>
                      <a:pt x="131" y="1"/>
                      <a:pt x="156" y="0"/>
                      <a:pt x="182" y="2"/>
                    </a:cubicBezTo>
                    <a:cubicBezTo>
                      <a:pt x="185" y="2"/>
                      <a:pt x="188" y="5"/>
                      <a:pt x="191" y="6"/>
                    </a:cubicBezTo>
                    <a:cubicBezTo>
                      <a:pt x="200" y="13"/>
                      <a:pt x="200" y="14"/>
                      <a:pt x="212" y="17"/>
                    </a:cubicBezTo>
                    <a:cubicBezTo>
                      <a:pt x="226" y="24"/>
                      <a:pt x="236" y="32"/>
                      <a:pt x="248" y="42"/>
                    </a:cubicBezTo>
                    <a:cubicBezTo>
                      <a:pt x="249" y="49"/>
                      <a:pt x="251" y="53"/>
                      <a:pt x="252" y="60"/>
                    </a:cubicBezTo>
                    <a:cubicBezTo>
                      <a:pt x="252" y="77"/>
                      <a:pt x="261" y="133"/>
                      <a:pt x="261" y="150"/>
                    </a:cubicBezTo>
                    <a:cubicBezTo>
                      <a:pt x="261" y="167"/>
                      <a:pt x="254" y="160"/>
                      <a:pt x="251" y="161"/>
                    </a:cubicBezTo>
                    <a:cubicBezTo>
                      <a:pt x="251" y="164"/>
                      <a:pt x="242" y="162"/>
                      <a:pt x="242" y="159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53" name="Freeform 245"/>
              <p:cNvSpPr>
                <a:spLocks/>
              </p:cNvSpPr>
              <p:nvPr/>
            </p:nvSpPr>
            <p:spPr bwMode="auto">
              <a:xfrm rot="306828" flipH="1">
                <a:off x="701" y="1791"/>
                <a:ext cx="139" cy="95"/>
              </a:xfrm>
              <a:custGeom>
                <a:avLst/>
                <a:gdLst>
                  <a:gd name="T0" fmla="*/ 204 w 217"/>
                  <a:gd name="T1" fmla="*/ 103 h 110"/>
                  <a:gd name="T2" fmla="*/ 195 w 217"/>
                  <a:gd name="T3" fmla="*/ 93 h 110"/>
                  <a:gd name="T4" fmla="*/ 186 w 217"/>
                  <a:gd name="T5" fmla="*/ 81 h 110"/>
                  <a:gd name="T6" fmla="*/ 176 w 217"/>
                  <a:gd name="T7" fmla="*/ 73 h 110"/>
                  <a:gd name="T8" fmla="*/ 153 w 217"/>
                  <a:gd name="T9" fmla="*/ 64 h 110"/>
                  <a:gd name="T10" fmla="*/ 77 w 217"/>
                  <a:gd name="T11" fmla="*/ 58 h 110"/>
                  <a:gd name="T12" fmla="*/ 29 w 217"/>
                  <a:gd name="T13" fmla="*/ 55 h 110"/>
                  <a:gd name="T14" fmla="*/ 5 w 217"/>
                  <a:gd name="T15" fmla="*/ 63 h 110"/>
                  <a:gd name="T16" fmla="*/ 0 w 217"/>
                  <a:gd name="T17" fmla="*/ 61 h 110"/>
                  <a:gd name="T18" fmla="*/ 5 w 217"/>
                  <a:gd name="T19" fmla="*/ 60 h 110"/>
                  <a:gd name="T20" fmla="*/ 27 w 217"/>
                  <a:gd name="T21" fmla="*/ 51 h 110"/>
                  <a:gd name="T22" fmla="*/ 42 w 217"/>
                  <a:gd name="T23" fmla="*/ 39 h 110"/>
                  <a:gd name="T24" fmla="*/ 132 w 217"/>
                  <a:gd name="T25" fmla="*/ 0 h 110"/>
                  <a:gd name="T26" fmla="*/ 173 w 217"/>
                  <a:gd name="T27" fmla="*/ 19 h 110"/>
                  <a:gd name="T28" fmla="*/ 183 w 217"/>
                  <a:gd name="T29" fmla="*/ 28 h 110"/>
                  <a:gd name="T30" fmla="*/ 207 w 217"/>
                  <a:gd name="T31" fmla="*/ 42 h 110"/>
                  <a:gd name="T32" fmla="*/ 213 w 217"/>
                  <a:gd name="T33" fmla="*/ 57 h 110"/>
                  <a:gd name="T34" fmla="*/ 216 w 217"/>
                  <a:gd name="T35" fmla="*/ 102 h 110"/>
                  <a:gd name="T36" fmla="*/ 204 w 217"/>
                  <a:gd name="T37" fmla="*/ 103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7" h="110">
                    <a:moveTo>
                      <a:pt x="204" y="103"/>
                    </a:moveTo>
                    <a:cubicBezTo>
                      <a:pt x="201" y="99"/>
                      <a:pt x="197" y="98"/>
                      <a:pt x="195" y="93"/>
                    </a:cubicBezTo>
                    <a:cubicBezTo>
                      <a:pt x="194" y="86"/>
                      <a:pt x="194" y="83"/>
                      <a:pt x="186" y="81"/>
                    </a:cubicBezTo>
                    <a:cubicBezTo>
                      <a:pt x="179" y="77"/>
                      <a:pt x="170" y="83"/>
                      <a:pt x="176" y="73"/>
                    </a:cubicBezTo>
                    <a:cubicBezTo>
                      <a:pt x="166" y="72"/>
                      <a:pt x="163" y="66"/>
                      <a:pt x="153" y="64"/>
                    </a:cubicBezTo>
                    <a:cubicBezTo>
                      <a:pt x="129" y="59"/>
                      <a:pt x="101" y="59"/>
                      <a:pt x="77" y="58"/>
                    </a:cubicBezTo>
                    <a:cubicBezTo>
                      <a:pt x="90" y="48"/>
                      <a:pt x="45" y="55"/>
                      <a:pt x="29" y="55"/>
                    </a:cubicBezTo>
                    <a:cubicBezTo>
                      <a:pt x="21" y="60"/>
                      <a:pt x="14" y="61"/>
                      <a:pt x="5" y="63"/>
                    </a:cubicBezTo>
                    <a:cubicBezTo>
                      <a:pt x="3" y="62"/>
                      <a:pt x="0" y="63"/>
                      <a:pt x="0" y="61"/>
                    </a:cubicBezTo>
                    <a:cubicBezTo>
                      <a:pt x="0" y="59"/>
                      <a:pt x="3" y="61"/>
                      <a:pt x="5" y="60"/>
                    </a:cubicBezTo>
                    <a:cubicBezTo>
                      <a:pt x="14" y="56"/>
                      <a:pt x="16" y="52"/>
                      <a:pt x="27" y="51"/>
                    </a:cubicBezTo>
                    <a:cubicBezTo>
                      <a:pt x="25" y="42"/>
                      <a:pt x="35" y="46"/>
                      <a:pt x="42" y="39"/>
                    </a:cubicBezTo>
                    <a:cubicBezTo>
                      <a:pt x="52" y="14"/>
                      <a:pt x="109" y="1"/>
                      <a:pt x="132" y="0"/>
                    </a:cubicBezTo>
                    <a:cubicBezTo>
                      <a:pt x="158" y="1"/>
                      <a:pt x="148" y="15"/>
                      <a:pt x="173" y="19"/>
                    </a:cubicBezTo>
                    <a:cubicBezTo>
                      <a:pt x="178" y="21"/>
                      <a:pt x="179" y="25"/>
                      <a:pt x="183" y="28"/>
                    </a:cubicBezTo>
                    <a:cubicBezTo>
                      <a:pt x="192" y="43"/>
                      <a:pt x="182" y="39"/>
                      <a:pt x="207" y="42"/>
                    </a:cubicBezTo>
                    <a:cubicBezTo>
                      <a:pt x="210" y="47"/>
                      <a:pt x="212" y="51"/>
                      <a:pt x="213" y="57"/>
                    </a:cubicBezTo>
                    <a:cubicBezTo>
                      <a:pt x="214" y="66"/>
                      <a:pt x="217" y="94"/>
                      <a:pt x="216" y="102"/>
                    </a:cubicBezTo>
                    <a:cubicBezTo>
                      <a:pt x="215" y="110"/>
                      <a:pt x="206" y="103"/>
                      <a:pt x="204" y="103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54" name="Freeform 246"/>
              <p:cNvSpPr>
                <a:spLocks/>
              </p:cNvSpPr>
              <p:nvPr/>
            </p:nvSpPr>
            <p:spPr bwMode="auto">
              <a:xfrm rot="306828" flipH="1">
                <a:off x="684" y="1524"/>
                <a:ext cx="213" cy="261"/>
              </a:xfrm>
              <a:custGeom>
                <a:avLst/>
                <a:gdLst>
                  <a:gd name="T0" fmla="*/ 326 w 333"/>
                  <a:gd name="T1" fmla="*/ 70 h 303"/>
                  <a:gd name="T2" fmla="*/ 324 w 333"/>
                  <a:gd name="T3" fmla="*/ 83 h 303"/>
                  <a:gd name="T4" fmla="*/ 303 w 333"/>
                  <a:gd name="T5" fmla="*/ 89 h 303"/>
                  <a:gd name="T6" fmla="*/ 306 w 333"/>
                  <a:gd name="T7" fmla="*/ 113 h 303"/>
                  <a:gd name="T8" fmla="*/ 285 w 333"/>
                  <a:gd name="T9" fmla="*/ 125 h 303"/>
                  <a:gd name="T10" fmla="*/ 273 w 333"/>
                  <a:gd name="T11" fmla="*/ 134 h 303"/>
                  <a:gd name="T12" fmla="*/ 285 w 333"/>
                  <a:gd name="T13" fmla="*/ 148 h 303"/>
                  <a:gd name="T14" fmla="*/ 285 w 333"/>
                  <a:gd name="T15" fmla="*/ 172 h 303"/>
                  <a:gd name="T16" fmla="*/ 296 w 333"/>
                  <a:gd name="T17" fmla="*/ 191 h 303"/>
                  <a:gd name="T18" fmla="*/ 300 w 333"/>
                  <a:gd name="T19" fmla="*/ 200 h 303"/>
                  <a:gd name="T20" fmla="*/ 285 w 333"/>
                  <a:gd name="T21" fmla="*/ 223 h 303"/>
                  <a:gd name="T22" fmla="*/ 233 w 333"/>
                  <a:gd name="T23" fmla="*/ 263 h 303"/>
                  <a:gd name="T24" fmla="*/ 210 w 333"/>
                  <a:gd name="T25" fmla="*/ 278 h 303"/>
                  <a:gd name="T26" fmla="*/ 105 w 333"/>
                  <a:gd name="T27" fmla="*/ 302 h 303"/>
                  <a:gd name="T28" fmla="*/ 66 w 333"/>
                  <a:gd name="T29" fmla="*/ 272 h 303"/>
                  <a:gd name="T30" fmla="*/ 57 w 333"/>
                  <a:gd name="T31" fmla="*/ 260 h 303"/>
                  <a:gd name="T32" fmla="*/ 24 w 333"/>
                  <a:gd name="T33" fmla="*/ 248 h 303"/>
                  <a:gd name="T34" fmla="*/ 24 w 333"/>
                  <a:gd name="T35" fmla="*/ 236 h 303"/>
                  <a:gd name="T36" fmla="*/ 21 w 333"/>
                  <a:gd name="T37" fmla="*/ 223 h 303"/>
                  <a:gd name="T38" fmla="*/ 5 w 333"/>
                  <a:gd name="T39" fmla="*/ 202 h 303"/>
                  <a:gd name="T40" fmla="*/ 14 w 333"/>
                  <a:gd name="T41" fmla="*/ 191 h 303"/>
                  <a:gd name="T42" fmla="*/ 8 w 333"/>
                  <a:gd name="T43" fmla="*/ 193 h 303"/>
                  <a:gd name="T44" fmla="*/ 24 w 333"/>
                  <a:gd name="T45" fmla="*/ 170 h 303"/>
                  <a:gd name="T46" fmla="*/ 45 w 333"/>
                  <a:gd name="T47" fmla="*/ 130 h 303"/>
                  <a:gd name="T48" fmla="*/ 74 w 333"/>
                  <a:gd name="T49" fmla="*/ 94 h 303"/>
                  <a:gd name="T50" fmla="*/ 122 w 333"/>
                  <a:gd name="T51" fmla="*/ 46 h 303"/>
                  <a:gd name="T52" fmla="*/ 144 w 333"/>
                  <a:gd name="T53" fmla="*/ 25 h 303"/>
                  <a:gd name="T54" fmla="*/ 161 w 333"/>
                  <a:gd name="T55" fmla="*/ 13 h 303"/>
                  <a:gd name="T56" fmla="*/ 179 w 333"/>
                  <a:gd name="T57" fmla="*/ 7 h 303"/>
                  <a:gd name="T58" fmla="*/ 215 w 333"/>
                  <a:gd name="T59" fmla="*/ 10 h 303"/>
                  <a:gd name="T60" fmla="*/ 278 w 333"/>
                  <a:gd name="T61" fmla="*/ 5 h 303"/>
                  <a:gd name="T62" fmla="*/ 320 w 333"/>
                  <a:gd name="T63" fmla="*/ 16 h 303"/>
                  <a:gd name="T64" fmla="*/ 333 w 333"/>
                  <a:gd name="T65" fmla="*/ 64 h 303"/>
                  <a:gd name="T66" fmla="*/ 326 w 333"/>
                  <a:gd name="T67" fmla="*/ 7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33" h="303">
                    <a:moveTo>
                      <a:pt x="326" y="70"/>
                    </a:moveTo>
                    <a:cubicBezTo>
                      <a:pt x="325" y="74"/>
                      <a:pt x="328" y="80"/>
                      <a:pt x="324" y="83"/>
                    </a:cubicBezTo>
                    <a:cubicBezTo>
                      <a:pt x="294" y="105"/>
                      <a:pt x="310" y="75"/>
                      <a:pt x="303" y="89"/>
                    </a:cubicBezTo>
                    <a:cubicBezTo>
                      <a:pt x="312" y="98"/>
                      <a:pt x="314" y="102"/>
                      <a:pt x="306" y="113"/>
                    </a:cubicBezTo>
                    <a:cubicBezTo>
                      <a:pt x="304" y="128"/>
                      <a:pt x="300" y="124"/>
                      <a:pt x="285" y="125"/>
                    </a:cubicBezTo>
                    <a:cubicBezTo>
                      <a:pt x="279" y="127"/>
                      <a:pt x="276" y="128"/>
                      <a:pt x="273" y="134"/>
                    </a:cubicBezTo>
                    <a:cubicBezTo>
                      <a:pt x="276" y="140"/>
                      <a:pt x="279" y="144"/>
                      <a:pt x="285" y="148"/>
                    </a:cubicBezTo>
                    <a:cubicBezTo>
                      <a:pt x="289" y="156"/>
                      <a:pt x="288" y="164"/>
                      <a:pt x="285" y="172"/>
                    </a:cubicBezTo>
                    <a:cubicBezTo>
                      <a:pt x="287" y="179"/>
                      <a:pt x="292" y="185"/>
                      <a:pt x="296" y="191"/>
                    </a:cubicBezTo>
                    <a:cubicBezTo>
                      <a:pt x="296" y="192"/>
                      <a:pt x="300" y="200"/>
                      <a:pt x="300" y="200"/>
                    </a:cubicBezTo>
                    <a:cubicBezTo>
                      <a:pt x="302" y="208"/>
                      <a:pt x="291" y="220"/>
                      <a:pt x="285" y="223"/>
                    </a:cubicBezTo>
                    <a:cubicBezTo>
                      <a:pt x="271" y="241"/>
                      <a:pt x="249" y="249"/>
                      <a:pt x="233" y="263"/>
                    </a:cubicBezTo>
                    <a:cubicBezTo>
                      <a:pt x="226" y="269"/>
                      <a:pt x="219" y="276"/>
                      <a:pt x="210" y="278"/>
                    </a:cubicBezTo>
                    <a:cubicBezTo>
                      <a:pt x="177" y="303"/>
                      <a:pt x="148" y="299"/>
                      <a:pt x="105" y="302"/>
                    </a:cubicBezTo>
                    <a:cubicBezTo>
                      <a:pt x="85" y="300"/>
                      <a:pt x="81" y="281"/>
                      <a:pt x="66" y="272"/>
                    </a:cubicBezTo>
                    <a:cubicBezTo>
                      <a:pt x="62" y="266"/>
                      <a:pt x="63" y="264"/>
                      <a:pt x="57" y="260"/>
                    </a:cubicBezTo>
                    <a:cubicBezTo>
                      <a:pt x="46" y="245"/>
                      <a:pt x="52" y="250"/>
                      <a:pt x="24" y="248"/>
                    </a:cubicBezTo>
                    <a:cubicBezTo>
                      <a:pt x="15" y="241"/>
                      <a:pt x="15" y="243"/>
                      <a:pt x="24" y="236"/>
                    </a:cubicBezTo>
                    <a:cubicBezTo>
                      <a:pt x="27" y="230"/>
                      <a:pt x="24" y="228"/>
                      <a:pt x="21" y="223"/>
                    </a:cubicBezTo>
                    <a:cubicBezTo>
                      <a:pt x="27" y="221"/>
                      <a:pt x="0" y="206"/>
                      <a:pt x="5" y="202"/>
                    </a:cubicBezTo>
                    <a:cubicBezTo>
                      <a:pt x="3" y="193"/>
                      <a:pt x="22" y="195"/>
                      <a:pt x="14" y="191"/>
                    </a:cubicBezTo>
                    <a:cubicBezTo>
                      <a:pt x="11" y="185"/>
                      <a:pt x="14" y="195"/>
                      <a:pt x="8" y="193"/>
                    </a:cubicBezTo>
                    <a:cubicBezTo>
                      <a:pt x="9" y="186"/>
                      <a:pt x="19" y="174"/>
                      <a:pt x="24" y="170"/>
                    </a:cubicBezTo>
                    <a:cubicBezTo>
                      <a:pt x="31" y="160"/>
                      <a:pt x="29" y="151"/>
                      <a:pt x="45" y="130"/>
                    </a:cubicBezTo>
                    <a:cubicBezTo>
                      <a:pt x="53" y="117"/>
                      <a:pt x="61" y="108"/>
                      <a:pt x="74" y="94"/>
                    </a:cubicBezTo>
                    <a:cubicBezTo>
                      <a:pt x="87" y="80"/>
                      <a:pt x="110" y="57"/>
                      <a:pt x="122" y="46"/>
                    </a:cubicBezTo>
                    <a:cubicBezTo>
                      <a:pt x="140" y="27"/>
                      <a:pt x="138" y="30"/>
                      <a:pt x="144" y="25"/>
                    </a:cubicBezTo>
                    <a:cubicBezTo>
                      <a:pt x="148" y="19"/>
                      <a:pt x="154" y="14"/>
                      <a:pt x="161" y="13"/>
                    </a:cubicBezTo>
                    <a:cubicBezTo>
                      <a:pt x="167" y="10"/>
                      <a:pt x="173" y="8"/>
                      <a:pt x="179" y="7"/>
                    </a:cubicBezTo>
                    <a:cubicBezTo>
                      <a:pt x="189" y="0"/>
                      <a:pt x="203" y="11"/>
                      <a:pt x="215" y="10"/>
                    </a:cubicBezTo>
                    <a:cubicBezTo>
                      <a:pt x="231" y="10"/>
                      <a:pt x="261" y="3"/>
                      <a:pt x="278" y="5"/>
                    </a:cubicBezTo>
                    <a:cubicBezTo>
                      <a:pt x="297" y="9"/>
                      <a:pt x="316" y="4"/>
                      <a:pt x="320" y="16"/>
                    </a:cubicBezTo>
                    <a:cubicBezTo>
                      <a:pt x="323" y="26"/>
                      <a:pt x="333" y="53"/>
                      <a:pt x="333" y="64"/>
                    </a:cubicBezTo>
                    <a:cubicBezTo>
                      <a:pt x="330" y="67"/>
                      <a:pt x="328" y="76"/>
                      <a:pt x="326" y="70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55" name="Freeform 247"/>
              <p:cNvSpPr>
                <a:spLocks/>
              </p:cNvSpPr>
              <p:nvPr/>
            </p:nvSpPr>
            <p:spPr bwMode="auto">
              <a:xfrm rot="306828" flipH="1">
                <a:off x="703" y="1516"/>
                <a:ext cx="194" cy="146"/>
              </a:xfrm>
              <a:custGeom>
                <a:avLst/>
                <a:gdLst>
                  <a:gd name="T0" fmla="*/ 283 w 303"/>
                  <a:gd name="T1" fmla="*/ 24 h 170"/>
                  <a:gd name="T2" fmla="*/ 238 w 303"/>
                  <a:gd name="T3" fmla="*/ 24 h 170"/>
                  <a:gd name="T4" fmla="*/ 145 w 303"/>
                  <a:gd name="T5" fmla="*/ 30 h 170"/>
                  <a:gd name="T6" fmla="*/ 125 w 303"/>
                  <a:gd name="T7" fmla="*/ 45 h 170"/>
                  <a:gd name="T8" fmla="*/ 112 w 303"/>
                  <a:gd name="T9" fmla="*/ 59 h 170"/>
                  <a:gd name="T10" fmla="*/ 98 w 303"/>
                  <a:gd name="T11" fmla="*/ 68 h 170"/>
                  <a:gd name="T12" fmla="*/ 71 w 303"/>
                  <a:gd name="T13" fmla="*/ 96 h 170"/>
                  <a:gd name="T14" fmla="*/ 64 w 303"/>
                  <a:gd name="T15" fmla="*/ 107 h 170"/>
                  <a:gd name="T16" fmla="*/ 53 w 303"/>
                  <a:gd name="T17" fmla="*/ 119 h 170"/>
                  <a:gd name="T18" fmla="*/ 38 w 303"/>
                  <a:gd name="T19" fmla="*/ 131 h 170"/>
                  <a:gd name="T20" fmla="*/ 32 w 303"/>
                  <a:gd name="T21" fmla="*/ 141 h 170"/>
                  <a:gd name="T22" fmla="*/ 22 w 303"/>
                  <a:gd name="T23" fmla="*/ 152 h 170"/>
                  <a:gd name="T24" fmla="*/ 26 w 303"/>
                  <a:gd name="T25" fmla="*/ 170 h 170"/>
                  <a:gd name="T26" fmla="*/ 2 w 303"/>
                  <a:gd name="T27" fmla="*/ 170 h 170"/>
                  <a:gd name="T28" fmla="*/ 23 w 303"/>
                  <a:gd name="T29" fmla="*/ 122 h 170"/>
                  <a:gd name="T30" fmla="*/ 46 w 303"/>
                  <a:gd name="T31" fmla="*/ 98 h 170"/>
                  <a:gd name="T32" fmla="*/ 52 w 303"/>
                  <a:gd name="T33" fmla="*/ 101 h 170"/>
                  <a:gd name="T34" fmla="*/ 67 w 303"/>
                  <a:gd name="T35" fmla="*/ 80 h 170"/>
                  <a:gd name="T36" fmla="*/ 62 w 303"/>
                  <a:gd name="T37" fmla="*/ 65 h 170"/>
                  <a:gd name="T38" fmla="*/ 85 w 303"/>
                  <a:gd name="T39" fmla="*/ 48 h 170"/>
                  <a:gd name="T40" fmla="*/ 106 w 303"/>
                  <a:gd name="T41" fmla="*/ 32 h 170"/>
                  <a:gd name="T42" fmla="*/ 125 w 303"/>
                  <a:gd name="T43" fmla="*/ 8 h 170"/>
                  <a:gd name="T44" fmla="*/ 152 w 303"/>
                  <a:gd name="T45" fmla="*/ 3 h 170"/>
                  <a:gd name="T46" fmla="*/ 173 w 303"/>
                  <a:gd name="T47" fmla="*/ 0 h 170"/>
                  <a:gd name="T48" fmla="*/ 185 w 303"/>
                  <a:gd name="T49" fmla="*/ 6 h 170"/>
                  <a:gd name="T50" fmla="*/ 286 w 303"/>
                  <a:gd name="T51" fmla="*/ 2 h 170"/>
                  <a:gd name="T52" fmla="*/ 301 w 303"/>
                  <a:gd name="T53" fmla="*/ 27 h 170"/>
                  <a:gd name="T54" fmla="*/ 283 w 303"/>
                  <a:gd name="T55" fmla="*/ 24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3" h="170">
                    <a:moveTo>
                      <a:pt x="283" y="24"/>
                    </a:moveTo>
                    <a:cubicBezTo>
                      <a:pt x="270" y="27"/>
                      <a:pt x="261" y="23"/>
                      <a:pt x="238" y="24"/>
                    </a:cubicBezTo>
                    <a:cubicBezTo>
                      <a:pt x="215" y="25"/>
                      <a:pt x="164" y="27"/>
                      <a:pt x="145" y="30"/>
                    </a:cubicBezTo>
                    <a:cubicBezTo>
                      <a:pt x="134" y="34"/>
                      <a:pt x="142" y="42"/>
                      <a:pt x="125" y="45"/>
                    </a:cubicBezTo>
                    <a:cubicBezTo>
                      <a:pt x="123" y="53"/>
                      <a:pt x="119" y="55"/>
                      <a:pt x="112" y="59"/>
                    </a:cubicBezTo>
                    <a:cubicBezTo>
                      <a:pt x="109" y="67"/>
                      <a:pt x="106" y="65"/>
                      <a:pt x="98" y="68"/>
                    </a:cubicBezTo>
                    <a:cubicBezTo>
                      <a:pt x="91" y="77"/>
                      <a:pt x="82" y="94"/>
                      <a:pt x="71" y="96"/>
                    </a:cubicBezTo>
                    <a:cubicBezTo>
                      <a:pt x="65" y="99"/>
                      <a:pt x="61" y="100"/>
                      <a:pt x="64" y="107"/>
                    </a:cubicBezTo>
                    <a:cubicBezTo>
                      <a:pt x="60" y="112"/>
                      <a:pt x="56" y="114"/>
                      <a:pt x="53" y="119"/>
                    </a:cubicBezTo>
                    <a:cubicBezTo>
                      <a:pt x="52" y="127"/>
                      <a:pt x="45" y="127"/>
                      <a:pt x="38" y="131"/>
                    </a:cubicBezTo>
                    <a:cubicBezTo>
                      <a:pt x="41" y="137"/>
                      <a:pt x="39" y="140"/>
                      <a:pt x="32" y="141"/>
                    </a:cubicBezTo>
                    <a:cubicBezTo>
                      <a:pt x="31" y="148"/>
                      <a:pt x="27" y="148"/>
                      <a:pt x="22" y="152"/>
                    </a:cubicBezTo>
                    <a:cubicBezTo>
                      <a:pt x="30" y="158"/>
                      <a:pt x="28" y="159"/>
                      <a:pt x="26" y="170"/>
                    </a:cubicBezTo>
                    <a:cubicBezTo>
                      <a:pt x="16" y="167"/>
                      <a:pt x="11" y="170"/>
                      <a:pt x="2" y="170"/>
                    </a:cubicBezTo>
                    <a:cubicBezTo>
                      <a:pt x="0" y="165"/>
                      <a:pt x="16" y="134"/>
                      <a:pt x="23" y="122"/>
                    </a:cubicBezTo>
                    <a:cubicBezTo>
                      <a:pt x="30" y="110"/>
                      <a:pt x="41" y="101"/>
                      <a:pt x="46" y="98"/>
                    </a:cubicBezTo>
                    <a:cubicBezTo>
                      <a:pt x="51" y="95"/>
                      <a:pt x="48" y="104"/>
                      <a:pt x="52" y="101"/>
                    </a:cubicBezTo>
                    <a:cubicBezTo>
                      <a:pt x="53" y="91"/>
                      <a:pt x="59" y="87"/>
                      <a:pt x="67" y="80"/>
                    </a:cubicBezTo>
                    <a:cubicBezTo>
                      <a:pt x="72" y="72"/>
                      <a:pt x="72" y="67"/>
                      <a:pt x="62" y="65"/>
                    </a:cubicBezTo>
                    <a:cubicBezTo>
                      <a:pt x="70" y="60"/>
                      <a:pt x="77" y="53"/>
                      <a:pt x="85" y="48"/>
                    </a:cubicBezTo>
                    <a:cubicBezTo>
                      <a:pt x="92" y="39"/>
                      <a:pt x="93" y="34"/>
                      <a:pt x="106" y="32"/>
                    </a:cubicBezTo>
                    <a:cubicBezTo>
                      <a:pt x="113" y="27"/>
                      <a:pt x="116" y="10"/>
                      <a:pt x="125" y="8"/>
                    </a:cubicBezTo>
                    <a:cubicBezTo>
                      <a:pt x="132" y="3"/>
                      <a:pt x="144" y="4"/>
                      <a:pt x="152" y="3"/>
                    </a:cubicBezTo>
                    <a:cubicBezTo>
                      <a:pt x="160" y="2"/>
                      <a:pt x="168" y="0"/>
                      <a:pt x="173" y="0"/>
                    </a:cubicBezTo>
                    <a:cubicBezTo>
                      <a:pt x="178" y="0"/>
                      <a:pt x="166" y="6"/>
                      <a:pt x="185" y="6"/>
                    </a:cubicBezTo>
                    <a:cubicBezTo>
                      <a:pt x="214" y="2"/>
                      <a:pt x="264" y="0"/>
                      <a:pt x="286" y="2"/>
                    </a:cubicBezTo>
                    <a:cubicBezTo>
                      <a:pt x="303" y="4"/>
                      <a:pt x="302" y="23"/>
                      <a:pt x="301" y="27"/>
                    </a:cubicBezTo>
                    <a:cubicBezTo>
                      <a:pt x="300" y="31"/>
                      <a:pt x="287" y="25"/>
                      <a:pt x="283" y="24"/>
                    </a:cubicBezTo>
                    <a:close/>
                  </a:path>
                </a:pathLst>
              </a:custGeom>
              <a:solidFill>
                <a:schemeClr val="bg1">
                  <a:alpha val="50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rgbClr val="FF0000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56" name="Freeform 248"/>
              <p:cNvSpPr>
                <a:spLocks/>
              </p:cNvSpPr>
              <p:nvPr/>
            </p:nvSpPr>
            <p:spPr bwMode="auto">
              <a:xfrm rot="306828" flipH="1">
                <a:off x="852" y="1567"/>
                <a:ext cx="51" cy="44"/>
              </a:xfrm>
              <a:custGeom>
                <a:avLst/>
                <a:gdLst>
                  <a:gd name="T0" fmla="*/ 69 w 80"/>
                  <a:gd name="T1" fmla="*/ 1 h 51"/>
                  <a:gd name="T2" fmla="*/ 54 w 80"/>
                  <a:gd name="T3" fmla="*/ 49 h 51"/>
                  <a:gd name="T4" fmla="*/ 42 w 80"/>
                  <a:gd name="T5" fmla="*/ 38 h 51"/>
                  <a:gd name="T6" fmla="*/ 32 w 80"/>
                  <a:gd name="T7" fmla="*/ 26 h 51"/>
                  <a:gd name="T8" fmla="*/ 9 w 80"/>
                  <a:gd name="T9" fmla="*/ 40 h 51"/>
                  <a:gd name="T10" fmla="*/ 0 w 80"/>
                  <a:gd name="T11" fmla="*/ 26 h 51"/>
                  <a:gd name="T12" fmla="*/ 24 w 80"/>
                  <a:gd name="T13" fmla="*/ 16 h 51"/>
                  <a:gd name="T14" fmla="*/ 21 w 80"/>
                  <a:gd name="T15" fmla="*/ 2 h 51"/>
                  <a:gd name="T16" fmla="*/ 69 w 80"/>
                  <a:gd name="T17" fmla="*/ 2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0" h="51">
                    <a:moveTo>
                      <a:pt x="69" y="1"/>
                    </a:moveTo>
                    <a:cubicBezTo>
                      <a:pt x="67" y="32"/>
                      <a:pt x="80" y="51"/>
                      <a:pt x="54" y="49"/>
                    </a:cubicBezTo>
                    <a:cubicBezTo>
                      <a:pt x="50" y="43"/>
                      <a:pt x="48" y="41"/>
                      <a:pt x="42" y="38"/>
                    </a:cubicBezTo>
                    <a:cubicBezTo>
                      <a:pt x="39" y="33"/>
                      <a:pt x="37" y="29"/>
                      <a:pt x="32" y="26"/>
                    </a:cubicBezTo>
                    <a:cubicBezTo>
                      <a:pt x="24" y="31"/>
                      <a:pt x="17" y="35"/>
                      <a:pt x="9" y="40"/>
                    </a:cubicBezTo>
                    <a:cubicBezTo>
                      <a:pt x="6" y="35"/>
                      <a:pt x="3" y="31"/>
                      <a:pt x="0" y="26"/>
                    </a:cubicBezTo>
                    <a:cubicBezTo>
                      <a:pt x="14" y="23"/>
                      <a:pt x="6" y="18"/>
                      <a:pt x="24" y="16"/>
                    </a:cubicBezTo>
                    <a:cubicBezTo>
                      <a:pt x="29" y="12"/>
                      <a:pt x="14" y="2"/>
                      <a:pt x="21" y="2"/>
                    </a:cubicBezTo>
                    <a:cubicBezTo>
                      <a:pt x="28" y="0"/>
                      <a:pt x="59" y="2"/>
                      <a:pt x="69" y="2"/>
                    </a:cubicBezTo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57" name="Freeform 249"/>
              <p:cNvSpPr>
                <a:spLocks/>
              </p:cNvSpPr>
              <p:nvPr/>
            </p:nvSpPr>
            <p:spPr bwMode="auto">
              <a:xfrm rot="306828" flipH="1">
                <a:off x="529" y="1765"/>
                <a:ext cx="85" cy="164"/>
              </a:xfrm>
              <a:custGeom>
                <a:avLst/>
                <a:gdLst>
                  <a:gd name="T0" fmla="*/ 105 w 131"/>
                  <a:gd name="T1" fmla="*/ 104 h 190"/>
                  <a:gd name="T2" fmla="*/ 75 w 131"/>
                  <a:gd name="T3" fmla="*/ 160 h 190"/>
                  <a:gd name="T4" fmla="*/ 27 w 131"/>
                  <a:gd name="T5" fmla="*/ 158 h 190"/>
                  <a:gd name="T6" fmla="*/ 33 w 131"/>
                  <a:gd name="T7" fmla="*/ 142 h 190"/>
                  <a:gd name="T8" fmla="*/ 51 w 131"/>
                  <a:gd name="T9" fmla="*/ 140 h 190"/>
                  <a:gd name="T10" fmla="*/ 57 w 131"/>
                  <a:gd name="T11" fmla="*/ 122 h 190"/>
                  <a:gd name="T12" fmla="*/ 77 w 131"/>
                  <a:gd name="T13" fmla="*/ 104 h 190"/>
                  <a:gd name="T14" fmla="*/ 83 w 131"/>
                  <a:gd name="T15" fmla="*/ 78 h 190"/>
                  <a:gd name="T16" fmla="*/ 91 w 131"/>
                  <a:gd name="T17" fmla="*/ 54 h 190"/>
                  <a:gd name="T18" fmla="*/ 73 w 131"/>
                  <a:gd name="T19" fmla="*/ 44 h 190"/>
                  <a:gd name="T20" fmla="*/ 79 w 131"/>
                  <a:gd name="T21" fmla="*/ 40 h 190"/>
                  <a:gd name="T22" fmla="*/ 113 w 131"/>
                  <a:gd name="T23" fmla="*/ 30 h 190"/>
                  <a:gd name="T24" fmla="*/ 107 w 131"/>
                  <a:gd name="T25" fmla="*/ 0 h 190"/>
                  <a:gd name="T26" fmla="*/ 61 w 131"/>
                  <a:gd name="T27" fmla="*/ 6 h 190"/>
                  <a:gd name="T28" fmla="*/ 33 w 131"/>
                  <a:gd name="T29" fmla="*/ 18 h 190"/>
                  <a:gd name="T30" fmla="*/ 4 w 131"/>
                  <a:gd name="T31" fmla="*/ 110 h 190"/>
                  <a:gd name="T32" fmla="*/ 13 w 131"/>
                  <a:gd name="T33" fmla="*/ 156 h 190"/>
                  <a:gd name="T34" fmla="*/ 31 w 131"/>
                  <a:gd name="T35" fmla="*/ 172 h 190"/>
                  <a:gd name="T36" fmla="*/ 75 w 131"/>
                  <a:gd name="T37" fmla="*/ 172 h 190"/>
                  <a:gd name="T38" fmla="*/ 91 w 131"/>
                  <a:gd name="T39" fmla="*/ 160 h 190"/>
                  <a:gd name="T40" fmla="*/ 105 w 131"/>
                  <a:gd name="T41" fmla="*/ 142 h 190"/>
                  <a:gd name="T42" fmla="*/ 119 w 131"/>
                  <a:gd name="T43" fmla="*/ 102 h 190"/>
                  <a:gd name="T44" fmla="*/ 131 w 131"/>
                  <a:gd name="T45" fmla="*/ 78 h 190"/>
                  <a:gd name="T46" fmla="*/ 129 w 131"/>
                  <a:gd name="T47" fmla="*/ 60 h 190"/>
                  <a:gd name="T48" fmla="*/ 127 w 131"/>
                  <a:gd name="T49" fmla="*/ 54 h 190"/>
                  <a:gd name="T50" fmla="*/ 113 w 131"/>
                  <a:gd name="T51" fmla="*/ 86 h 190"/>
                  <a:gd name="T52" fmla="*/ 105 w 131"/>
                  <a:gd name="T53" fmla="*/ 104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1" h="190">
                    <a:moveTo>
                      <a:pt x="105" y="104"/>
                    </a:moveTo>
                    <a:cubicBezTo>
                      <a:pt x="97" y="116"/>
                      <a:pt x="89" y="155"/>
                      <a:pt x="75" y="160"/>
                    </a:cubicBezTo>
                    <a:cubicBezTo>
                      <a:pt x="59" y="159"/>
                      <a:pt x="42" y="162"/>
                      <a:pt x="27" y="158"/>
                    </a:cubicBezTo>
                    <a:cubicBezTo>
                      <a:pt x="24" y="157"/>
                      <a:pt x="31" y="143"/>
                      <a:pt x="33" y="142"/>
                    </a:cubicBezTo>
                    <a:cubicBezTo>
                      <a:pt x="39" y="140"/>
                      <a:pt x="45" y="141"/>
                      <a:pt x="51" y="140"/>
                    </a:cubicBezTo>
                    <a:cubicBezTo>
                      <a:pt x="58" y="133"/>
                      <a:pt x="60" y="131"/>
                      <a:pt x="57" y="122"/>
                    </a:cubicBezTo>
                    <a:cubicBezTo>
                      <a:pt x="68" y="117"/>
                      <a:pt x="73" y="116"/>
                      <a:pt x="77" y="104"/>
                    </a:cubicBezTo>
                    <a:cubicBezTo>
                      <a:pt x="78" y="95"/>
                      <a:pt x="83" y="78"/>
                      <a:pt x="83" y="78"/>
                    </a:cubicBezTo>
                    <a:cubicBezTo>
                      <a:pt x="81" y="64"/>
                      <a:pt x="81" y="64"/>
                      <a:pt x="91" y="54"/>
                    </a:cubicBezTo>
                    <a:cubicBezTo>
                      <a:pt x="86" y="40"/>
                      <a:pt x="56" y="52"/>
                      <a:pt x="73" y="44"/>
                    </a:cubicBezTo>
                    <a:cubicBezTo>
                      <a:pt x="75" y="43"/>
                      <a:pt x="77" y="41"/>
                      <a:pt x="79" y="40"/>
                    </a:cubicBezTo>
                    <a:cubicBezTo>
                      <a:pt x="86" y="29"/>
                      <a:pt x="100" y="31"/>
                      <a:pt x="113" y="30"/>
                    </a:cubicBezTo>
                    <a:cubicBezTo>
                      <a:pt x="116" y="19"/>
                      <a:pt x="120" y="4"/>
                      <a:pt x="107" y="0"/>
                    </a:cubicBezTo>
                    <a:cubicBezTo>
                      <a:pt x="86" y="1"/>
                      <a:pt x="79" y="2"/>
                      <a:pt x="61" y="6"/>
                    </a:cubicBezTo>
                    <a:cubicBezTo>
                      <a:pt x="51" y="13"/>
                      <a:pt x="44" y="11"/>
                      <a:pt x="33" y="18"/>
                    </a:cubicBezTo>
                    <a:cubicBezTo>
                      <a:pt x="17" y="42"/>
                      <a:pt x="12" y="71"/>
                      <a:pt x="4" y="110"/>
                    </a:cubicBezTo>
                    <a:cubicBezTo>
                      <a:pt x="0" y="134"/>
                      <a:pt x="9" y="146"/>
                      <a:pt x="13" y="156"/>
                    </a:cubicBezTo>
                    <a:cubicBezTo>
                      <a:pt x="17" y="166"/>
                      <a:pt x="21" y="169"/>
                      <a:pt x="31" y="172"/>
                    </a:cubicBezTo>
                    <a:cubicBezTo>
                      <a:pt x="37" y="190"/>
                      <a:pt x="62" y="181"/>
                      <a:pt x="75" y="172"/>
                    </a:cubicBezTo>
                    <a:cubicBezTo>
                      <a:pt x="80" y="165"/>
                      <a:pt x="84" y="165"/>
                      <a:pt x="91" y="160"/>
                    </a:cubicBezTo>
                    <a:cubicBezTo>
                      <a:pt x="95" y="154"/>
                      <a:pt x="101" y="148"/>
                      <a:pt x="105" y="142"/>
                    </a:cubicBezTo>
                    <a:cubicBezTo>
                      <a:pt x="107" y="128"/>
                      <a:pt x="109" y="112"/>
                      <a:pt x="119" y="102"/>
                    </a:cubicBezTo>
                    <a:cubicBezTo>
                      <a:pt x="122" y="93"/>
                      <a:pt x="128" y="87"/>
                      <a:pt x="131" y="78"/>
                    </a:cubicBezTo>
                    <a:cubicBezTo>
                      <a:pt x="130" y="72"/>
                      <a:pt x="130" y="66"/>
                      <a:pt x="129" y="60"/>
                    </a:cubicBezTo>
                    <a:cubicBezTo>
                      <a:pt x="129" y="58"/>
                      <a:pt x="128" y="52"/>
                      <a:pt x="127" y="54"/>
                    </a:cubicBezTo>
                    <a:cubicBezTo>
                      <a:pt x="121" y="69"/>
                      <a:pt x="128" y="76"/>
                      <a:pt x="113" y="86"/>
                    </a:cubicBezTo>
                    <a:cubicBezTo>
                      <a:pt x="111" y="92"/>
                      <a:pt x="109" y="117"/>
                      <a:pt x="105" y="104"/>
                    </a:cubicBezTo>
                    <a:close/>
                  </a:path>
                </a:pathLst>
              </a:custGeom>
              <a:solidFill>
                <a:srgbClr val="FFFFFF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58" name="Freeform 250"/>
              <p:cNvSpPr>
                <a:spLocks/>
              </p:cNvSpPr>
              <p:nvPr/>
            </p:nvSpPr>
            <p:spPr bwMode="auto">
              <a:xfrm rot="306828" flipH="1">
                <a:off x="552" y="1763"/>
                <a:ext cx="64" cy="153"/>
              </a:xfrm>
              <a:custGeom>
                <a:avLst/>
                <a:gdLst>
                  <a:gd name="T0" fmla="*/ 100 w 100"/>
                  <a:gd name="T1" fmla="*/ 11 h 179"/>
                  <a:gd name="T2" fmla="*/ 87 w 100"/>
                  <a:gd name="T3" fmla="*/ 23 h 179"/>
                  <a:gd name="T4" fmla="*/ 76 w 100"/>
                  <a:gd name="T5" fmla="*/ 33 h 179"/>
                  <a:gd name="T6" fmla="*/ 60 w 100"/>
                  <a:gd name="T7" fmla="*/ 53 h 179"/>
                  <a:gd name="T8" fmla="*/ 54 w 100"/>
                  <a:gd name="T9" fmla="*/ 71 h 179"/>
                  <a:gd name="T10" fmla="*/ 37 w 100"/>
                  <a:gd name="T11" fmla="*/ 92 h 179"/>
                  <a:gd name="T12" fmla="*/ 24 w 100"/>
                  <a:gd name="T13" fmla="*/ 107 h 179"/>
                  <a:gd name="T14" fmla="*/ 22 w 100"/>
                  <a:gd name="T15" fmla="*/ 128 h 179"/>
                  <a:gd name="T16" fmla="*/ 28 w 100"/>
                  <a:gd name="T17" fmla="*/ 143 h 179"/>
                  <a:gd name="T18" fmla="*/ 25 w 100"/>
                  <a:gd name="T19" fmla="*/ 170 h 179"/>
                  <a:gd name="T20" fmla="*/ 18 w 100"/>
                  <a:gd name="T21" fmla="*/ 155 h 179"/>
                  <a:gd name="T22" fmla="*/ 13 w 100"/>
                  <a:gd name="T23" fmla="*/ 152 h 179"/>
                  <a:gd name="T24" fmla="*/ 3 w 100"/>
                  <a:gd name="T25" fmla="*/ 105 h 179"/>
                  <a:gd name="T26" fmla="*/ 6 w 100"/>
                  <a:gd name="T27" fmla="*/ 93 h 179"/>
                  <a:gd name="T28" fmla="*/ 16 w 100"/>
                  <a:gd name="T29" fmla="*/ 80 h 179"/>
                  <a:gd name="T30" fmla="*/ 27 w 100"/>
                  <a:gd name="T31" fmla="*/ 50 h 179"/>
                  <a:gd name="T32" fmla="*/ 36 w 100"/>
                  <a:gd name="T33" fmla="*/ 35 h 179"/>
                  <a:gd name="T34" fmla="*/ 60 w 100"/>
                  <a:gd name="T35" fmla="*/ 18 h 179"/>
                  <a:gd name="T36" fmla="*/ 66 w 100"/>
                  <a:gd name="T37" fmla="*/ 3 h 179"/>
                  <a:gd name="T38" fmla="*/ 100 w 100"/>
                  <a:gd name="T39" fmla="*/ 11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0" h="179">
                    <a:moveTo>
                      <a:pt x="100" y="11"/>
                    </a:moveTo>
                    <a:cubicBezTo>
                      <a:pt x="89" y="13"/>
                      <a:pt x="97" y="18"/>
                      <a:pt x="87" y="23"/>
                    </a:cubicBezTo>
                    <a:cubicBezTo>
                      <a:pt x="85" y="30"/>
                      <a:pt x="83" y="32"/>
                      <a:pt x="76" y="33"/>
                    </a:cubicBezTo>
                    <a:cubicBezTo>
                      <a:pt x="69" y="39"/>
                      <a:pt x="67" y="47"/>
                      <a:pt x="60" y="53"/>
                    </a:cubicBezTo>
                    <a:cubicBezTo>
                      <a:pt x="75" y="64"/>
                      <a:pt x="66" y="62"/>
                      <a:pt x="54" y="71"/>
                    </a:cubicBezTo>
                    <a:cubicBezTo>
                      <a:pt x="50" y="78"/>
                      <a:pt x="44" y="88"/>
                      <a:pt x="37" y="92"/>
                    </a:cubicBezTo>
                    <a:cubicBezTo>
                      <a:pt x="33" y="98"/>
                      <a:pt x="30" y="104"/>
                      <a:pt x="24" y="107"/>
                    </a:cubicBezTo>
                    <a:cubicBezTo>
                      <a:pt x="23" y="115"/>
                      <a:pt x="17" y="124"/>
                      <a:pt x="22" y="128"/>
                    </a:cubicBezTo>
                    <a:cubicBezTo>
                      <a:pt x="25" y="133"/>
                      <a:pt x="25" y="138"/>
                      <a:pt x="28" y="143"/>
                    </a:cubicBezTo>
                    <a:cubicBezTo>
                      <a:pt x="28" y="152"/>
                      <a:pt x="28" y="179"/>
                      <a:pt x="25" y="170"/>
                    </a:cubicBezTo>
                    <a:cubicBezTo>
                      <a:pt x="23" y="164"/>
                      <a:pt x="23" y="159"/>
                      <a:pt x="18" y="155"/>
                    </a:cubicBezTo>
                    <a:cubicBezTo>
                      <a:pt x="17" y="154"/>
                      <a:pt x="15" y="153"/>
                      <a:pt x="13" y="152"/>
                    </a:cubicBezTo>
                    <a:cubicBezTo>
                      <a:pt x="0" y="162"/>
                      <a:pt x="3" y="121"/>
                      <a:pt x="3" y="105"/>
                    </a:cubicBezTo>
                    <a:cubicBezTo>
                      <a:pt x="9" y="101"/>
                      <a:pt x="10" y="100"/>
                      <a:pt x="6" y="93"/>
                    </a:cubicBezTo>
                    <a:cubicBezTo>
                      <a:pt x="9" y="89"/>
                      <a:pt x="16" y="80"/>
                      <a:pt x="16" y="80"/>
                    </a:cubicBezTo>
                    <a:cubicBezTo>
                      <a:pt x="17" y="61"/>
                      <a:pt x="11" y="53"/>
                      <a:pt x="27" y="50"/>
                    </a:cubicBezTo>
                    <a:cubicBezTo>
                      <a:pt x="28" y="42"/>
                      <a:pt x="30" y="40"/>
                      <a:pt x="36" y="35"/>
                    </a:cubicBezTo>
                    <a:cubicBezTo>
                      <a:pt x="39" y="19"/>
                      <a:pt x="43" y="20"/>
                      <a:pt x="60" y="18"/>
                    </a:cubicBezTo>
                    <a:cubicBezTo>
                      <a:pt x="64" y="13"/>
                      <a:pt x="64" y="9"/>
                      <a:pt x="66" y="3"/>
                    </a:cubicBezTo>
                    <a:cubicBezTo>
                      <a:pt x="88" y="5"/>
                      <a:pt x="89" y="0"/>
                      <a:pt x="100" y="1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59" name="Freeform 251"/>
              <p:cNvSpPr>
                <a:spLocks/>
              </p:cNvSpPr>
              <p:nvPr/>
            </p:nvSpPr>
            <p:spPr bwMode="auto">
              <a:xfrm flipH="1">
                <a:off x="789" y="1524"/>
                <a:ext cx="293" cy="408"/>
              </a:xfrm>
              <a:custGeom>
                <a:avLst/>
                <a:gdLst>
                  <a:gd name="T0" fmla="*/ 372 w 484"/>
                  <a:gd name="T1" fmla="*/ 491 h 617"/>
                  <a:gd name="T2" fmla="*/ 344 w 484"/>
                  <a:gd name="T3" fmla="*/ 480 h 617"/>
                  <a:gd name="T4" fmla="*/ 323 w 484"/>
                  <a:gd name="T5" fmla="*/ 574 h 617"/>
                  <a:gd name="T6" fmla="*/ 255 w 484"/>
                  <a:gd name="T7" fmla="*/ 612 h 617"/>
                  <a:gd name="T8" fmla="*/ 163 w 484"/>
                  <a:gd name="T9" fmla="*/ 609 h 617"/>
                  <a:gd name="T10" fmla="*/ 182 w 484"/>
                  <a:gd name="T11" fmla="*/ 612 h 617"/>
                  <a:gd name="T12" fmla="*/ 120 w 484"/>
                  <a:gd name="T13" fmla="*/ 592 h 617"/>
                  <a:gd name="T14" fmla="*/ 57 w 484"/>
                  <a:gd name="T15" fmla="*/ 540 h 617"/>
                  <a:gd name="T16" fmla="*/ 22 w 484"/>
                  <a:gd name="T17" fmla="*/ 488 h 617"/>
                  <a:gd name="T18" fmla="*/ 18 w 484"/>
                  <a:gd name="T19" fmla="*/ 402 h 617"/>
                  <a:gd name="T20" fmla="*/ 131 w 484"/>
                  <a:gd name="T21" fmla="*/ 333 h 617"/>
                  <a:gd name="T22" fmla="*/ 268 w 484"/>
                  <a:gd name="T23" fmla="*/ 262 h 617"/>
                  <a:gd name="T24" fmla="*/ 328 w 484"/>
                  <a:gd name="T25" fmla="*/ 202 h 617"/>
                  <a:gd name="T26" fmla="*/ 412 w 484"/>
                  <a:gd name="T27" fmla="*/ 42 h 617"/>
                  <a:gd name="T28" fmla="*/ 484 w 484"/>
                  <a:gd name="T29" fmla="*/ 0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4" h="617">
                    <a:moveTo>
                      <a:pt x="372" y="491"/>
                    </a:moveTo>
                    <a:cubicBezTo>
                      <a:pt x="367" y="489"/>
                      <a:pt x="352" y="466"/>
                      <a:pt x="344" y="480"/>
                    </a:cubicBezTo>
                    <a:cubicBezTo>
                      <a:pt x="340" y="499"/>
                      <a:pt x="338" y="552"/>
                      <a:pt x="323" y="574"/>
                    </a:cubicBezTo>
                    <a:cubicBezTo>
                      <a:pt x="308" y="596"/>
                      <a:pt x="282" y="606"/>
                      <a:pt x="255" y="612"/>
                    </a:cubicBezTo>
                    <a:cubicBezTo>
                      <a:pt x="230" y="617"/>
                      <a:pt x="173" y="616"/>
                      <a:pt x="163" y="609"/>
                    </a:cubicBezTo>
                    <a:cubicBezTo>
                      <a:pt x="151" y="609"/>
                      <a:pt x="189" y="615"/>
                      <a:pt x="182" y="612"/>
                    </a:cubicBezTo>
                    <a:cubicBezTo>
                      <a:pt x="183" y="604"/>
                      <a:pt x="147" y="613"/>
                      <a:pt x="120" y="592"/>
                    </a:cubicBezTo>
                    <a:cubicBezTo>
                      <a:pt x="99" y="580"/>
                      <a:pt x="73" y="557"/>
                      <a:pt x="57" y="540"/>
                    </a:cubicBezTo>
                    <a:cubicBezTo>
                      <a:pt x="41" y="523"/>
                      <a:pt x="28" y="511"/>
                      <a:pt x="22" y="488"/>
                    </a:cubicBezTo>
                    <a:cubicBezTo>
                      <a:pt x="18" y="454"/>
                      <a:pt x="0" y="428"/>
                      <a:pt x="18" y="402"/>
                    </a:cubicBezTo>
                    <a:cubicBezTo>
                      <a:pt x="36" y="376"/>
                      <a:pt x="89" y="356"/>
                      <a:pt x="131" y="333"/>
                    </a:cubicBezTo>
                    <a:cubicBezTo>
                      <a:pt x="173" y="310"/>
                      <a:pt x="235" y="284"/>
                      <a:pt x="268" y="262"/>
                    </a:cubicBezTo>
                    <a:cubicBezTo>
                      <a:pt x="283" y="246"/>
                      <a:pt x="304" y="239"/>
                      <a:pt x="328" y="202"/>
                    </a:cubicBezTo>
                    <a:cubicBezTo>
                      <a:pt x="352" y="165"/>
                      <a:pt x="386" y="76"/>
                      <a:pt x="412" y="42"/>
                    </a:cubicBezTo>
                    <a:cubicBezTo>
                      <a:pt x="438" y="8"/>
                      <a:pt x="469" y="9"/>
                      <a:pt x="484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60" name="Freeform 252"/>
              <p:cNvSpPr>
                <a:spLocks/>
              </p:cNvSpPr>
              <p:nvPr/>
            </p:nvSpPr>
            <p:spPr bwMode="auto">
              <a:xfrm flipH="1">
                <a:off x="773" y="1632"/>
                <a:ext cx="61" cy="84"/>
              </a:xfrm>
              <a:custGeom>
                <a:avLst/>
                <a:gdLst>
                  <a:gd name="T0" fmla="*/ 240 w 240"/>
                  <a:gd name="T1" fmla="*/ 158 h 158"/>
                  <a:gd name="T2" fmla="*/ 150 w 240"/>
                  <a:gd name="T3" fmla="*/ 155 h 158"/>
                  <a:gd name="T4" fmla="*/ 69 w 240"/>
                  <a:gd name="T5" fmla="*/ 137 h 158"/>
                  <a:gd name="T6" fmla="*/ 24 w 240"/>
                  <a:gd name="T7" fmla="*/ 122 h 158"/>
                  <a:gd name="T8" fmla="*/ 15 w 240"/>
                  <a:gd name="T9" fmla="*/ 95 h 158"/>
                  <a:gd name="T10" fmla="*/ 81 w 240"/>
                  <a:gd name="T11" fmla="*/ 2 h 158"/>
                  <a:gd name="T12" fmla="*/ 90 w 240"/>
                  <a:gd name="T13" fmla="*/ 2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40" h="158">
                    <a:moveTo>
                      <a:pt x="240" y="158"/>
                    </a:moveTo>
                    <a:cubicBezTo>
                      <a:pt x="210" y="157"/>
                      <a:pt x="180" y="158"/>
                      <a:pt x="150" y="155"/>
                    </a:cubicBezTo>
                    <a:cubicBezTo>
                      <a:pt x="122" y="152"/>
                      <a:pt x="92" y="143"/>
                      <a:pt x="69" y="137"/>
                    </a:cubicBezTo>
                    <a:cubicBezTo>
                      <a:pt x="49" y="130"/>
                      <a:pt x="45" y="125"/>
                      <a:pt x="24" y="122"/>
                    </a:cubicBezTo>
                    <a:cubicBezTo>
                      <a:pt x="7" y="116"/>
                      <a:pt x="0" y="100"/>
                      <a:pt x="15" y="95"/>
                    </a:cubicBezTo>
                    <a:cubicBezTo>
                      <a:pt x="24" y="75"/>
                      <a:pt x="69" y="17"/>
                      <a:pt x="81" y="2"/>
                    </a:cubicBezTo>
                    <a:cubicBezTo>
                      <a:pt x="83" y="0"/>
                      <a:pt x="87" y="2"/>
                      <a:pt x="90" y="2"/>
                    </a:cubicBezTo>
                  </a:path>
                </a:pathLst>
              </a:custGeom>
              <a:noFill/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61" name="Freeform 253"/>
              <p:cNvSpPr>
                <a:spLocks/>
              </p:cNvSpPr>
              <p:nvPr/>
            </p:nvSpPr>
            <p:spPr bwMode="auto">
              <a:xfrm flipH="1">
                <a:off x="742" y="1590"/>
                <a:ext cx="92" cy="84"/>
              </a:xfrm>
              <a:custGeom>
                <a:avLst/>
                <a:gdLst>
                  <a:gd name="T0" fmla="*/ 180 w 211"/>
                  <a:gd name="T1" fmla="*/ 216 h 216"/>
                  <a:gd name="T2" fmla="*/ 147 w 211"/>
                  <a:gd name="T3" fmla="*/ 128 h 216"/>
                  <a:gd name="T4" fmla="*/ 98 w 211"/>
                  <a:gd name="T5" fmla="*/ 92 h 216"/>
                  <a:gd name="T6" fmla="*/ 45 w 211"/>
                  <a:gd name="T7" fmla="*/ 84 h 216"/>
                  <a:gd name="T8" fmla="*/ 3 w 211"/>
                  <a:gd name="T9" fmla="*/ 90 h 216"/>
                  <a:gd name="T10" fmla="*/ 12 w 211"/>
                  <a:gd name="T11" fmla="*/ 47 h 216"/>
                  <a:gd name="T12" fmla="*/ 65 w 211"/>
                  <a:gd name="T13" fmla="*/ 9 h 216"/>
                  <a:gd name="T14" fmla="*/ 122 w 211"/>
                  <a:gd name="T15" fmla="*/ 6 h 216"/>
                  <a:gd name="T16" fmla="*/ 173 w 211"/>
                  <a:gd name="T17" fmla="*/ 45 h 216"/>
                  <a:gd name="T18" fmla="*/ 207 w 211"/>
                  <a:gd name="T19" fmla="*/ 153 h 216"/>
                  <a:gd name="T20" fmla="*/ 198 w 211"/>
                  <a:gd name="T21" fmla="*/ 200 h 216"/>
                  <a:gd name="T22" fmla="*/ 180 w 211"/>
                  <a:gd name="T23" fmla="*/ 216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1" h="216">
                    <a:moveTo>
                      <a:pt x="180" y="216"/>
                    </a:moveTo>
                    <a:cubicBezTo>
                      <a:pt x="169" y="184"/>
                      <a:pt x="158" y="160"/>
                      <a:pt x="147" y="128"/>
                    </a:cubicBezTo>
                    <a:cubicBezTo>
                      <a:pt x="131" y="107"/>
                      <a:pt x="124" y="100"/>
                      <a:pt x="98" y="92"/>
                    </a:cubicBezTo>
                    <a:cubicBezTo>
                      <a:pt x="81" y="85"/>
                      <a:pt x="61" y="84"/>
                      <a:pt x="45" y="84"/>
                    </a:cubicBezTo>
                    <a:cubicBezTo>
                      <a:pt x="29" y="84"/>
                      <a:pt x="8" y="96"/>
                      <a:pt x="3" y="90"/>
                    </a:cubicBezTo>
                    <a:cubicBezTo>
                      <a:pt x="0" y="82"/>
                      <a:pt x="4" y="61"/>
                      <a:pt x="12" y="47"/>
                    </a:cubicBezTo>
                    <a:cubicBezTo>
                      <a:pt x="19" y="27"/>
                      <a:pt x="44" y="18"/>
                      <a:pt x="65" y="9"/>
                    </a:cubicBezTo>
                    <a:cubicBezTo>
                      <a:pt x="82" y="4"/>
                      <a:pt x="104" y="0"/>
                      <a:pt x="122" y="6"/>
                    </a:cubicBezTo>
                    <a:cubicBezTo>
                      <a:pt x="140" y="12"/>
                      <a:pt x="159" y="21"/>
                      <a:pt x="173" y="45"/>
                    </a:cubicBezTo>
                    <a:cubicBezTo>
                      <a:pt x="192" y="71"/>
                      <a:pt x="203" y="127"/>
                      <a:pt x="207" y="153"/>
                    </a:cubicBezTo>
                    <a:cubicBezTo>
                      <a:pt x="211" y="179"/>
                      <a:pt x="202" y="190"/>
                      <a:pt x="198" y="200"/>
                    </a:cubicBezTo>
                    <a:cubicBezTo>
                      <a:pt x="194" y="210"/>
                      <a:pt x="184" y="213"/>
                      <a:pt x="180" y="216"/>
                    </a:cubicBezTo>
                    <a:close/>
                  </a:path>
                </a:pathLst>
              </a:custGeom>
              <a:solidFill>
                <a:srgbClr val="754E27"/>
              </a:solidFill>
              <a:ln w="3810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grpSp>
            <p:nvGrpSpPr>
              <p:cNvPr id="94462" name="Group 254"/>
              <p:cNvGrpSpPr>
                <a:grpSpLocks/>
              </p:cNvGrpSpPr>
              <p:nvPr/>
            </p:nvGrpSpPr>
            <p:grpSpPr bwMode="auto">
              <a:xfrm flipH="1">
                <a:off x="868" y="2004"/>
                <a:ext cx="89" cy="143"/>
                <a:chOff x="3450" y="2040"/>
                <a:chExt cx="192" cy="321"/>
              </a:xfrm>
            </p:grpSpPr>
            <p:sp>
              <p:nvSpPr>
                <p:cNvPr id="94463" name="Freeform 255"/>
                <p:cNvSpPr>
                  <a:spLocks/>
                </p:cNvSpPr>
                <p:nvPr/>
              </p:nvSpPr>
              <p:spPr bwMode="auto">
                <a:xfrm>
                  <a:off x="3450" y="2040"/>
                  <a:ext cx="192" cy="321"/>
                </a:xfrm>
                <a:custGeom>
                  <a:avLst/>
                  <a:gdLst>
                    <a:gd name="T0" fmla="*/ 192 w 192"/>
                    <a:gd name="T1" fmla="*/ 48 h 321"/>
                    <a:gd name="T2" fmla="*/ 153 w 192"/>
                    <a:gd name="T3" fmla="*/ 126 h 321"/>
                    <a:gd name="T4" fmla="*/ 138 w 192"/>
                    <a:gd name="T5" fmla="*/ 144 h 321"/>
                    <a:gd name="T6" fmla="*/ 99 w 192"/>
                    <a:gd name="T7" fmla="*/ 234 h 321"/>
                    <a:gd name="T8" fmla="*/ 78 w 192"/>
                    <a:gd name="T9" fmla="*/ 267 h 321"/>
                    <a:gd name="T10" fmla="*/ 57 w 192"/>
                    <a:gd name="T11" fmla="*/ 291 h 321"/>
                    <a:gd name="T12" fmla="*/ 36 w 192"/>
                    <a:gd name="T13" fmla="*/ 315 h 321"/>
                    <a:gd name="T14" fmla="*/ 27 w 192"/>
                    <a:gd name="T15" fmla="*/ 321 h 321"/>
                    <a:gd name="T16" fmla="*/ 9 w 192"/>
                    <a:gd name="T17" fmla="*/ 288 h 321"/>
                    <a:gd name="T18" fmla="*/ 3 w 192"/>
                    <a:gd name="T19" fmla="*/ 270 h 321"/>
                    <a:gd name="T20" fmla="*/ 3 w 192"/>
                    <a:gd name="T21" fmla="*/ 87 h 321"/>
                    <a:gd name="T22" fmla="*/ 18 w 192"/>
                    <a:gd name="T23" fmla="*/ 0 h 321"/>
                    <a:gd name="T24" fmla="*/ 69 w 192"/>
                    <a:gd name="T25" fmla="*/ 9 h 321"/>
                    <a:gd name="T26" fmla="*/ 114 w 192"/>
                    <a:gd name="T27" fmla="*/ 18 h 321"/>
                    <a:gd name="T28" fmla="*/ 135 w 192"/>
                    <a:gd name="T29" fmla="*/ 27 h 321"/>
                    <a:gd name="T30" fmla="*/ 141 w 192"/>
                    <a:gd name="T31" fmla="*/ 36 h 321"/>
                    <a:gd name="T32" fmla="*/ 192 w 192"/>
                    <a:gd name="T33" fmla="*/ 48 h 3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92" h="321">
                      <a:moveTo>
                        <a:pt x="192" y="48"/>
                      </a:moveTo>
                      <a:cubicBezTo>
                        <a:pt x="178" y="57"/>
                        <a:pt x="159" y="108"/>
                        <a:pt x="153" y="126"/>
                      </a:cubicBezTo>
                      <a:cubicBezTo>
                        <a:pt x="150" y="134"/>
                        <a:pt x="143" y="138"/>
                        <a:pt x="138" y="144"/>
                      </a:cubicBezTo>
                      <a:cubicBezTo>
                        <a:pt x="129" y="162"/>
                        <a:pt x="109" y="214"/>
                        <a:pt x="99" y="234"/>
                      </a:cubicBezTo>
                      <a:cubicBezTo>
                        <a:pt x="95" y="247"/>
                        <a:pt x="89" y="260"/>
                        <a:pt x="78" y="267"/>
                      </a:cubicBezTo>
                      <a:cubicBezTo>
                        <a:pt x="74" y="279"/>
                        <a:pt x="68" y="284"/>
                        <a:pt x="57" y="291"/>
                      </a:cubicBezTo>
                      <a:cubicBezTo>
                        <a:pt x="52" y="310"/>
                        <a:pt x="57" y="301"/>
                        <a:pt x="36" y="315"/>
                      </a:cubicBezTo>
                      <a:cubicBezTo>
                        <a:pt x="33" y="317"/>
                        <a:pt x="27" y="321"/>
                        <a:pt x="27" y="321"/>
                      </a:cubicBezTo>
                      <a:cubicBezTo>
                        <a:pt x="12" y="316"/>
                        <a:pt x="13" y="302"/>
                        <a:pt x="9" y="288"/>
                      </a:cubicBezTo>
                      <a:cubicBezTo>
                        <a:pt x="7" y="282"/>
                        <a:pt x="3" y="270"/>
                        <a:pt x="3" y="270"/>
                      </a:cubicBezTo>
                      <a:cubicBezTo>
                        <a:pt x="3" y="236"/>
                        <a:pt x="0" y="132"/>
                        <a:pt x="3" y="87"/>
                      </a:cubicBezTo>
                      <a:cubicBezTo>
                        <a:pt x="6" y="42"/>
                        <a:pt x="7" y="13"/>
                        <a:pt x="18" y="0"/>
                      </a:cubicBezTo>
                      <a:cubicBezTo>
                        <a:pt x="35" y="4"/>
                        <a:pt x="50" y="7"/>
                        <a:pt x="69" y="9"/>
                      </a:cubicBezTo>
                      <a:cubicBezTo>
                        <a:pt x="84" y="14"/>
                        <a:pt x="99" y="15"/>
                        <a:pt x="114" y="18"/>
                      </a:cubicBezTo>
                      <a:cubicBezTo>
                        <a:pt x="121" y="21"/>
                        <a:pt x="129" y="22"/>
                        <a:pt x="135" y="27"/>
                      </a:cubicBezTo>
                      <a:cubicBezTo>
                        <a:pt x="138" y="29"/>
                        <a:pt x="138" y="34"/>
                        <a:pt x="141" y="36"/>
                      </a:cubicBezTo>
                      <a:cubicBezTo>
                        <a:pt x="150" y="41"/>
                        <a:pt x="185" y="47"/>
                        <a:pt x="192" y="48"/>
                      </a:cubicBezTo>
                      <a:close/>
                    </a:path>
                  </a:pathLst>
                </a:custGeom>
                <a:solidFill>
                  <a:srgbClr val="FF99CC"/>
                </a:solid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64" name="Freeform 256"/>
                <p:cNvSpPr>
                  <a:spLocks/>
                </p:cNvSpPr>
                <p:nvPr/>
              </p:nvSpPr>
              <p:spPr bwMode="auto">
                <a:xfrm>
                  <a:off x="3460" y="2051"/>
                  <a:ext cx="162" cy="155"/>
                </a:xfrm>
                <a:custGeom>
                  <a:avLst/>
                  <a:gdLst>
                    <a:gd name="T0" fmla="*/ 136 w 162"/>
                    <a:gd name="T1" fmla="*/ 103 h 155"/>
                    <a:gd name="T2" fmla="*/ 92 w 162"/>
                    <a:gd name="T3" fmla="*/ 105 h 155"/>
                    <a:gd name="T4" fmla="*/ 86 w 162"/>
                    <a:gd name="T5" fmla="*/ 107 h 155"/>
                    <a:gd name="T6" fmla="*/ 64 w 162"/>
                    <a:gd name="T7" fmla="*/ 113 h 155"/>
                    <a:gd name="T8" fmla="*/ 26 w 162"/>
                    <a:gd name="T9" fmla="*/ 147 h 155"/>
                    <a:gd name="T10" fmla="*/ 8 w 162"/>
                    <a:gd name="T11" fmla="*/ 155 h 155"/>
                    <a:gd name="T12" fmla="*/ 2 w 162"/>
                    <a:gd name="T13" fmla="*/ 115 h 155"/>
                    <a:gd name="T14" fmla="*/ 4 w 162"/>
                    <a:gd name="T15" fmla="*/ 73 h 155"/>
                    <a:gd name="T16" fmla="*/ 12 w 162"/>
                    <a:gd name="T17" fmla="*/ 1 h 155"/>
                    <a:gd name="T18" fmla="*/ 112 w 162"/>
                    <a:gd name="T19" fmla="*/ 17 h 155"/>
                    <a:gd name="T20" fmla="*/ 132 w 162"/>
                    <a:gd name="T21" fmla="*/ 33 h 155"/>
                    <a:gd name="T22" fmla="*/ 162 w 162"/>
                    <a:gd name="T23" fmla="*/ 45 h 155"/>
                    <a:gd name="T24" fmla="*/ 150 w 162"/>
                    <a:gd name="T25" fmla="*/ 71 h 155"/>
                    <a:gd name="T26" fmla="*/ 136 w 162"/>
                    <a:gd name="T27" fmla="*/ 103 h 1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62" h="155">
                      <a:moveTo>
                        <a:pt x="136" y="103"/>
                      </a:moveTo>
                      <a:cubicBezTo>
                        <a:pt x="121" y="104"/>
                        <a:pt x="107" y="104"/>
                        <a:pt x="92" y="105"/>
                      </a:cubicBezTo>
                      <a:cubicBezTo>
                        <a:pt x="90" y="105"/>
                        <a:pt x="88" y="106"/>
                        <a:pt x="86" y="107"/>
                      </a:cubicBezTo>
                      <a:cubicBezTo>
                        <a:pt x="79" y="109"/>
                        <a:pt x="64" y="113"/>
                        <a:pt x="64" y="113"/>
                      </a:cubicBezTo>
                      <a:cubicBezTo>
                        <a:pt x="54" y="128"/>
                        <a:pt x="39" y="134"/>
                        <a:pt x="26" y="147"/>
                      </a:cubicBezTo>
                      <a:cubicBezTo>
                        <a:pt x="21" y="152"/>
                        <a:pt x="8" y="155"/>
                        <a:pt x="8" y="155"/>
                      </a:cubicBezTo>
                      <a:cubicBezTo>
                        <a:pt x="5" y="149"/>
                        <a:pt x="3" y="129"/>
                        <a:pt x="2" y="115"/>
                      </a:cubicBezTo>
                      <a:cubicBezTo>
                        <a:pt x="3" y="101"/>
                        <a:pt x="1" y="86"/>
                        <a:pt x="4" y="73"/>
                      </a:cubicBezTo>
                      <a:cubicBezTo>
                        <a:pt x="0" y="0"/>
                        <a:pt x="12" y="33"/>
                        <a:pt x="12" y="1"/>
                      </a:cubicBezTo>
                      <a:cubicBezTo>
                        <a:pt x="49" y="5"/>
                        <a:pt x="76" y="7"/>
                        <a:pt x="112" y="17"/>
                      </a:cubicBezTo>
                      <a:cubicBezTo>
                        <a:pt x="124" y="20"/>
                        <a:pt x="121" y="28"/>
                        <a:pt x="132" y="33"/>
                      </a:cubicBezTo>
                      <a:cubicBezTo>
                        <a:pt x="138" y="36"/>
                        <a:pt x="162" y="45"/>
                        <a:pt x="162" y="45"/>
                      </a:cubicBezTo>
                      <a:cubicBezTo>
                        <a:pt x="159" y="60"/>
                        <a:pt x="158" y="58"/>
                        <a:pt x="150" y="71"/>
                      </a:cubicBezTo>
                      <a:cubicBezTo>
                        <a:pt x="145" y="82"/>
                        <a:pt x="146" y="97"/>
                        <a:pt x="136" y="103"/>
                      </a:cubicBez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65" name="Freeform 257"/>
                <p:cNvSpPr>
                  <a:spLocks/>
                </p:cNvSpPr>
                <p:nvPr/>
              </p:nvSpPr>
              <p:spPr bwMode="auto">
                <a:xfrm>
                  <a:off x="3455" y="2147"/>
                  <a:ext cx="148" cy="119"/>
                </a:xfrm>
                <a:custGeom>
                  <a:avLst/>
                  <a:gdLst>
                    <a:gd name="T0" fmla="*/ 121 w 148"/>
                    <a:gd name="T1" fmla="*/ 35 h 119"/>
                    <a:gd name="T2" fmla="*/ 75 w 148"/>
                    <a:gd name="T3" fmla="*/ 41 h 119"/>
                    <a:gd name="T4" fmla="*/ 51 w 148"/>
                    <a:gd name="T5" fmla="*/ 55 h 119"/>
                    <a:gd name="T6" fmla="*/ 47 w 148"/>
                    <a:gd name="T7" fmla="*/ 61 h 119"/>
                    <a:gd name="T8" fmla="*/ 41 w 148"/>
                    <a:gd name="T9" fmla="*/ 63 h 119"/>
                    <a:gd name="T10" fmla="*/ 21 w 148"/>
                    <a:gd name="T11" fmla="*/ 91 h 119"/>
                    <a:gd name="T12" fmla="*/ 5 w 148"/>
                    <a:gd name="T13" fmla="*/ 103 h 119"/>
                    <a:gd name="T14" fmla="*/ 3 w 148"/>
                    <a:gd name="T15" fmla="*/ 89 h 119"/>
                    <a:gd name="T16" fmla="*/ 7 w 148"/>
                    <a:gd name="T17" fmla="*/ 63 h 119"/>
                    <a:gd name="T18" fmla="*/ 17 w 148"/>
                    <a:gd name="T19" fmla="*/ 53 h 119"/>
                    <a:gd name="T20" fmla="*/ 49 w 148"/>
                    <a:gd name="T21" fmla="*/ 27 h 119"/>
                    <a:gd name="T22" fmla="*/ 101 w 148"/>
                    <a:gd name="T23" fmla="*/ 1 h 119"/>
                    <a:gd name="T24" fmla="*/ 143 w 148"/>
                    <a:gd name="T25" fmla="*/ 3 h 119"/>
                    <a:gd name="T26" fmla="*/ 139 w 148"/>
                    <a:gd name="T27" fmla="*/ 17 h 119"/>
                    <a:gd name="T28" fmla="*/ 121 w 148"/>
                    <a:gd name="T29" fmla="*/ 35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48" h="119">
                      <a:moveTo>
                        <a:pt x="121" y="35"/>
                      </a:moveTo>
                      <a:cubicBezTo>
                        <a:pt x="105" y="37"/>
                        <a:pt x="91" y="39"/>
                        <a:pt x="75" y="41"/>
                      </a:cubicBezTo>
                      <a:cubicBezTo>
                        <a:pt x="67" y="47"/>
                        <a:pt x="60" y="52"/>
                        <a:pt x="51" y="55"/>
                      </a:cubicBezTo>
                      <a:cubicBezTo>
                        <a:pt x="50" y="57"/>
                        <a:pt x="49" y="59"/>
                        <a:pt x="47" y="61"/>
                      </a:cubicBezTo>
                      <a:cubicBezTo>
                        <a:pt x="45" y="62"/>
                        <a:pt x="42" y="62"/>
                        <a:pt x="41" y="63"/>
                      </a:cubicBezTo>
                      <a:cubicBezTo>
                        <a:pt x="32" y="72"/>
                        <a:pt x="31" y="85"/>
                        <a:pt x="21" y="91"/>
                      </a:cubicBezTo>
                      <a:cubicBezTo>
                        <a:pt x="16" y="98"/>
                        <a:pt x="12" y="98"/>
                        <a:pt x="5" y="103"/>
                      </a:cubicBezTo>
                      <a:cubicBezTo>
                        <a:pt x="0" y="119"/>
                        <a:pt x="4" y="94"/>
                        <a:pt x="3" y="89"/>
                      </a:cubicBezTo>
                      <a:cubicBezTo>
                        <a:pt x="2" y="84"/>
                        <a:pt x="5" y="69"/>
                        <a:pt x="7" y="63"/>
                      </a:cubicBezTo>
                      <a:cubicBezTo>
                        <a:pt x="9" y="57"/>
                        <a:pt x="10" y="59"/>
                        <a:pt x="17" y="53"/>
                      </a:cubicBezTo>
                      <a:cubicBezTo>
                        <a:pt x="33" y="30"/>
                        <a:pt x="29" y="41"/>
                        <a:pt x="49" y="27"/>
                      </a:cubicBezTo>
                      <a:cubicBezTo>
                        <a:pt x="59" y="12"/>
                        <a:pt x="84" y="5"/>
                        <a:pt x="101" y="1"/>
                      </a:cubicBezTo>
                      <a:cubicBezTo>
                        <a:pt x="115" y="2"/>
                        <a:pt x="129" y="0"/>
                        <a:pt x="143" y="3"/>
                      </a:cubicBezTo>
                      <a:cubicBezTo>
                        <a:pt x="148" y="4"/>
                        <a:pt x="141" y="13"/>
                        <a:pt x="139" y="17"/>
                      </a:cubicBezTo>
                      <a:cubicBezTo>
                        <a:pt x="135" y="27"/>
                        <a:pt x="132" y="35"/>
                        <a:pt x="121" y="35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sp>
            <p:nvSpPr>
              <p:cNvPr id="94466" name="Freeform 258"/>
              <p:cNvSpPr>
                <a:spLocks/>
              </p:cNvSpPr>
              <p:nvPr/>
            </p:nvSpPr>
            <p:spPr bwMode="auto">
              <a:xfrm flipH="1">
                <a:off x="870" y="1927"/>
                <a:ext cx="149" cy="447"/>
              </a:xfrm>
              <a:custGeom>
                <a:avLst/>
                <a:gdLst>
                  <a:gd name="T0" fmla="*/ 246 w 246"/>
                  <a:gd name="T1" fmla="*/ 596 h 679"/>
                  <a:gd name="T2" fmla="*/ 190 w 246"/>
                  <a:gd name="T3" fmla="*/ 658 h 679"/>
                  <a:gd name="T4" fmla="*/ 158 w 246"/>
                  <a:gd name="T5" fmla="*/ 676 h 679"/>
                  <a:gd name="T6" fmla="*/ 151 w 246"/>
                  <a:gd name="T7" fmla="*/ 679 h 679"/>
                  <a:gd name="T8" fmla="*/ 95 w 246"/>
                  <a:gd name="T9" fmla="*/ 666 h 679"/>
                  <a:gd name="T10" fmla="*/ 72 w 246"/>
                  <a:gd name="T11" fmla="*/ 637 h 679"/>
                  <a:gd name="T12" fmla="*/ 49 w 246"/>
                  <a:gd name="T13" fmla="*/ 601 h 679"/>
                  <a:gd name="T14" fmla="*/ 40 w 246"/>
                  <a:gd name="T15" fmla="*/ 570 h 679"/>
                  <a:gd name="T16" fmla="*/ 35 w 246"/>
                  <a:gd name="T17" fmla="*/ 554 h 679"/>
                  <a:gd name="T18" fmla="*/ 21 w 246"/>
                  <a:gd name="T19" fmla="*/ 480 h 679"/>
                  <a:gd name="T20" fmla="*/ 5 w 246"/>
                  <a:gd name="T21" fmla="*/ 368 h 679"/>
                  <a:gd name="T22" fmla="*/ 7 w 246"/>
                  <a:gd name="T23" fmla="*/ 130 h 679"/>
                  <a:gd name="T24" fmla="*/ 51 w 246"/>
                  <a:gd name="T25" fmla="*/ 0 h 6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6" h="679">
                    <a:moveTo>
                      <a:pt x="246" y="596"/>
                    </a:moveTo>
                    <a:cubicBezTo>
                      <a:pt x="243" y="610"/>
                      <a:pt x="194" y="643"/>
                      <a:pt x="190" y="658"/>
                    </a:cubicBezTo>
                    <a:cubicBezTo>
                      <a:pt x="182" y="666"/>
                      <a:pt x="163" y="672"/>
                      <a:pt x="158" y="676"/>
                    </a:cubicBezTo>
                    <a:cubicBezTo>
                      <a:pt x="155" y="678"/>
                      <a:pt x="151" y="679"/>
                      <a:pt x="151" y="679"/>
                    </a:cubicBezTo>
                    <a:cubicBezTo>
                      <a:pt x="130" y="678"/>
                      <a:pt x="112" y="679"/>
                      <a:pt x="95" y="666"/>
                    </a:cubicBezTo>
                    <a:cubicBezTo>
                      <a:pt x="87" y="652"/>
                      <a:pt x="81" y="649"/>
                      <a:pt x="72" y="637"/>
                    </a:cubicBezTo>
                    <a:cubicBezTo>
                      <a:pt x="64" y="624"/>
                      <a:pt x="62" y="609"/>
                      <a:pt x="49" y="601"/>
                    </a:cubicBezTo>
                    <a:cubicBezTo>
                      <a:pt x="46" y="588"/>
                      <a:pt x="43" y="581"/>
                      <a:pt x="40" y="570"/>
                    </a:cubicBezTo>
                    <a:cubicBezTo>
                      <a:pt x="38" y="565"/>
                      <a:pt x="35" y="554"/>
                      <a:pt x="35" y="554"/>
                    </a:cubicBezTo>
                    <a:cubicBezTo>
                      <a:pt x="32" y="538"/>
                      <a:pt x="27" y="511"/>
                      <a:pt x="21" y="480"/>
                    </a:cubicBezTo>
                    <a:cubicBezTo>
                      <a:pt x="18" y="458"/>
                      <a:pt x="7" y="427"/>
                      <a:pt x="5" y="368"/>
                    </a:cubicBezTo>
                    <a:cubicBezTo>
                      <a:pt x="7" y="328"/>
                      <a:pt x="0" y="194"/>
                      <a:pt x="7" y="130"/>
                    </a:cubicBezTo>
                    <a:cubicBezTo>
                      <a:pt x="15" y="69"/>
                      <a:pt x="42" y="27"/>
                      <a:pt x="51" y="0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grpSp>
            <p:nvGrpSpPr>
              <p:cNvPr id="94467" name="Group 259"/>
              <p:cNvGrpSpPr>
                <a:grpSpLocks/>
              </p:cNvGrpSpPr>
              <p:nvPr/>
            </p:nvGrpSpPr>
            <p:grpSpPr bwMode="auto">
              <a:xfrm flipH="1">
                <a:off x="288" y="1344"/>
                <a:ext cx="485" cy="1640"/>
                <a:chOff x="5384" y="1079"/>
                <a:chExt cx="755" cy="1910"/>
              </a:xfrm>
            </p:grpSpPr>
            <p:sp>
              <p:nvSpPr>
                <p:cNvPr id="94468" name="Freeform 260"/>
                <p:cNvSpPr>
                  <a:spLocks/>
                </p:cNvSpPr>
                <p:nvPr/>
              </p:nvSpPr>
              <p:spPr bwMode="auto">
                <a:xfrm>
                  <a:off x="5384" y="1079"/>
                  <a:ext cx="755" cy="1910"/>
                </a:xfrm>
                <a:custGeom>
                  <a:avLst/>
                  <a:gdLst>
                    <a:gd name="T0" fmla="*/ 610 w 755"/>
                    <a:gd name="T1" fmla="*/ 1816 h 1910"/>
                    <a:gd name="T2" fmla="*/ 500 w 755"/>
                    <a:gd name="T3" fmla="*/ 1835 h 1910"/>
                    <a:gd name="T4" fmla="*/ 450 w 755"/>
                    <a:gd name="T5" fmla="*/ 1847 h 1910"/>
                    <a:gd name="T6" fmla="*/ 280 w 755"/>
                    <a:gd name="T7" fmla="*/ 1765 h 1910"/>
                    <a:gd name="T8" fmla="*/ 292 w 755"/>
                    <a:gd name="T9" fmla="*/ 1597 h 1910"/>
                    <a:gd name="T10" fmla="*/ 280 w 755"/>
                    <a:gd name="T11" fmla="*/ 1213 h 1910"/>
                    <a:gd name="T12" fmla="*/ 340 w 755"/>
                    <a:gd name="T13" fmla="*/ 853 h 1910"/>
                    <a:gd name="T14" fmla="*/ 184 w 755"/>
                    <a:gd name="T15" fmla="*/ 529 h 1910"/>
                    <a:gd name="T16" fmla="*/ 136 w 755"/>
                    <a:gd name="T17" fmla="*/ 229 h 1910"/>
                    <a:gd name="T18" fmla="*/ 0 w 755"/>
                    <a:gd name="T19" fmla="*/ 115 h 1910"/>
                    <a:gd name="T20" fmla="*/ 41 w 755"/>
                    <a:gd name="T21" fmla="*/ 12 h 1910"/>
                    <a:gd name="T22" fmla="*/ 148 w 755"/>
                    <a:gd name="T23" fmla="*/ 145 h 1910"/>
                    <a:gd name="T24" fmla="*/ 196 w 755"/>
                    <a:gd name="T25" fmla="*/ 133 h 1910"/>
                    <a:gd name="T26" fmla="*/ 352 w 755"/>
                    <a:gd name="T27" fmla="*/ 145 h 1910"/>
                    <a:gd name="T28" fmla="*/ 484 w 755"/>
                    <a:gd name="T29" fmla="*/ 277 h 1910"/>
                    <a:gd name="T30" fmla="*/ 556 w 755"/>
                    <a:gd name="T31" fmla="*/ 349 h 1910"/>
                    <a:gd name="T32" fmla="*/ 652 w 755"/>
                    <a:gd name="T33" fmla="*/ 349 h 1910"/>
                    <a:gd name="T34" fmla="*/ 736 w 755"/>
                    <a:gd name="T35" fmla="*/ 325 h 1910"/>
                    <a:gd name="T36" fmla="*/ 745 w 755"/>
                    <a:gd name="T37" fmla="*/ 370 h 1910"/>
                    <a:gd name="T38" fmla="*/ 708 w 755"/>
                    <a:gd name="T39" fmla="*/ 386 h 1910"/>
                    <a:gd name="T40" fmla="*/ 700 w 755"/>
                    <a:gd name="T41" fmla="*/ 413 h 1910"/>
                    <a:gd name="T42" fmla="*/ 753 w 755"/>
                    <a:gd name="T43" fmla="*/ 472 h 1910"/>
                    <a:gd name="T44" fmla="*/ 711 w 755"/>
                    <a:gd name="T45" fmla="*/ 500 h 1910"/>
                    <a:gd name="T46" fmla="*/ 713 w 755"/>
                    <a:gd name="T47" fmla="*/ 520 h 1910"/>
                    <a:gd name="T48" fmla="*/ 714 w 755"/>
                    <a:gd name="T49" fmla="*/ 556 h 1910"/>
                    <a:gd name="T50" fmla="*/ 725 w 755"/>
                    <a:gd name="T51" fmla="*/ 575 h 1910"/>
                    <a:gd name="T52" fmla="*/ 715 w 755"/>
                    <a:gd name="T53" fmla="*/ 643 h 1910"/>
                    <a:gd name="T54" fmla="*/ 723 w 755"/>
                    <a:gd name="T55" fmla="*/ 666 h 1910"/>
                    <a:gd name="T56" fmla="*/ 724 w 755"/>
                    <a:gd name="T57" fmla="*/ 663 h 1910"/>
                    <a:gd name="T58" fmla="*/ 695 w 755"/>
                    <a:gd name="T59" fmla="*/ 798 h 1910"/>
                    <a:gd name="T60" fmla="*/ 626 w 755"/>
                    <a:gd name="T61" fmla="*/ 1295 h 1910"/>
                    <a:gd name="T62" fmla="*/ 586 w 755"/>
                    <a:gd name="T63" fmla="*/ 1370 h 1910"/>
                    <a:gd name="T64" fmla="*/ 597 w 755"/>
                    <a:gd name="T65" fmla="*/ 1518 h 1910"/>
                    <a:gd name="T66" fmla="*/ 598 w 755"/>
                    <a:gd name="T67" fmla="*/ 1671 h 1910"/>
                    <a:gd name="T68" fmla="*/ 591 w 755"/>
                    <a:gd name="T69" fmla="*/ 1765 h 1910"/>
                    <a:gd name="T70" fmla="*/ 608 w 755"/>
                    <a:gd name="T71" fmla="*/ 1778 h 1910"/>
                    <a:gd name="T72" fmla="*/ 610 w 755"/>
                    <a:gd name="T73" fmla="*/ 1816 h 19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755" h="1910">
                      <a:moveTo>
                        <a:pt x="610" y="1816"/>
                      </a:moveTo>
                      <a:cubicBezTo>
                        <a:pt x="582" y="1910"/>
                        <a:pt x="602" y="1851"/>
                        <a:pt x="500" y="1835"/>
                      </a:cubicBezTo>
                      <a:cubicBezTo>
                        <a:pt x="482" y="1837"/>
                        <a:pt x="450" y="1847"/>
                        <a:pt x="450" y="1847"/>
                      </a:cubicBezTo>
                      <a:cubicBezTo>
                        <a:pt x="394" y="1836"/>
                        <a:pt x="306" y="1807"/>
                        <a:pt x="280" y="1765"/>
                      </a:cubicBezTo>
                      <a:cubicBezTo>
                        <a:pt x="254" y="1723"/>
                        <a:pt x="292" y="1689"/>
                        <a:pt x="292" y="1597"/>
                      </a:cubicBezTo>
                      <a:cubicBezTo>
                        <a:pt x="292" y="1505"/>
                        <a:pt x="272" y="1337"/>
                        <a:pt x="280" y="1213"/>
                      </a:cubicBezTo>
                      <a:cubicBezTo>
                        <a:pt x="288" y="1089"/>
                        <a:pt x="356" y="967"/>
                        <a:pt x="340" y="853"/>
                      </a:cubicBezTo>
                      <a:cubicBezTo>
                        <a:pt x="324" y="739"/>
                        <a:pt x="218" y="633"/>
                        <a:pt x="184" y="529"/>
                      </a:cubicBezTo>
                      <a:cubicBezTo>
                        <a:pt x="142" y="411"/>
                        <a:pt x="167" y="298"/>
                        <a:pt x="136" y="229"/>
                      </a:cubicBezTo>
                      <a:cubicBezTo>
                        <a:pt x="105" y="160"/>
                        <a:pt x="16" y="151"/>
                        <a:pt x="0" y="115"/>
                      </a:cubicBezTo>
                      <a:cubicBezTo>
                        <a:pt x="16" y="78"/>
                        <a:pt x="2" y="34"/>
                        <a:pt x="41" y="12"/>
                      </a:cubicBezTo>
                      <a:cubicBezTo>
                        <a:pt x="61" y="0"/>
                        <a:pt x="127" y="146"/>
                        <a:pt x="148" y="145"/>
                      </a:cubicBezTo>
                      <a:cubicBezTo>
                        <a:pt x="172" y="139"/>
                        <a:pt x="162" y="133"/>
                        <a:pt x="196" y="133"/>
                      </a:cubicBezTo>
                      <a:cubicBezTo>
                        <a:pt x="230" y="133"/>
                        <a:pt x="304" y="121"/>
                        <a:pt x="352" y="145"/>
                      </a:cubicBezTo>
                      <a:cubicBezTo>
                        <a:pt x="450" y="170"/>
                        <a:pt x="388" y="250"/>
                        <a:pt x="484" y="277"/>
                      </a:cubicBezTo>
                      <a:cubicBezTo>
                        <a:pt x="490" y="279"/>
                        <a:pt x="550" y="346"/>
                        <a:pt x="556" y="349"/>
                      </a:cubicBezTo>
                      <a:cubicBezTo>
                        <a:pt x="580" y="364"/>
                        <a:pt x="636" y="337"/>
                        <a:pt x="652" y="349"/>
                      </a:cubicBezTo>
                      <a:cubicBezTo>
                        <a:pt x="659" y="357"/>
                        <a:pt x="726" y="319"/>
                        <a:pt x="736" y="325"/>
                      </a:cubicBezTo>
                      <a:cubicBezTo>
                        <a:pt x="751" y="328"/>
                        <a:pt x="750" y="360"/>
                        <a:pt x="745" y="370"/>
                      </a:cubicBezTo>
                      <a:cubicBezTo>
                        <a:pt x="733" y="377"/>
                        <a:pt x="721" y="386"/>
                        <a:pt x="708" y="386"/>
                      </a:cubicBezTo>
                      <a:cubicBezTo>
                        <a:pt x="700" y="388"/>
                        <a:pt x="699" y="391"/>
                        <a:pt x="700" y="413"/>
                      </a:cubicBezTo>
                      <a:cubicBezTo>
                        <a:pt x="707" y="427"/>
                        <a:pt x="751" y="457"/>
                        <a:pt x="753" y="472"/>
                      </a:cubicBezTo>
                      <a:cubicBezTo>
                        <a:pt x="755" y="487"/>
                        <a:pt x="718" y="493"/>
                        <a:pt x="711" y="500"/>
                      </a:cubicBezTo>
                      <a:cubicBezTo>
                        <a:pt x="703" y="511"/>
                        <a:pt x="713" y="511"/>
                        <a:pt x="713" y="520"/>
                      </a:cubicBezTo>
                      <a:cubicBezTo>
                        <a:pt x="715" y="529"/>
                        <a:pt x="713" y="547"/>
                        <a:pt x="714" y="556"/>
                      </a:cubicBezTo>
                      <a:cubicBezTo>
                        <a:pt x="715" y="565"/>
                        <a:pt x="725" y="561"/>
                        <a:pt x="725" y="575"/>
                      </a:cubicBezTo>
                      <a:cubicBezTo>
                        <a:pt x="727" y="597"/>
                        <a:pt x="715" y="627"/>
                        <a:pt x="715" y="643"/>
                      </a:cubicBezTo>
                      <a:cubicBezTo>
                        <a:pt x="716" y="657"/>
                        <a:pt x="721" y="662"/>
                        <a:pt x="723" y="666"/>
                      </a:cubicBezTo>
                      <a:cubicBezTo>
                        <a:pt x="724" y="669"/>
                        <a:pt x="727" y="641"/>
                        <a:pt x="724" y="663"/>
                      </a:cubicBezTo>
                      <a:cubicBezTo>
                        <a:pt x="719" y="686"/>
                        <a:pt x="713" y="692"/>
                        <a:pt x="695" y="798"/>
                      </a:cubicBezTo>
                      <a:cubicBezTo>
                        <a:pt x="679" y="903"/>
                        <a:pt x="635" y="1193"/>
                        <a:pt x="626" y="1295"/>
                      </a:cubicBezTo>
                      <a:cubicBezTo>
                        <a:pt x="608" y="1390"/>
                        <a:pt x="593" y="1301"/>
                        <a:pt x="586" y="1370"/>
                      </a:cubicBezTo>
                      <a:cubicBezTo>
                        <a:pt x="581" y="1407"/>
                        <a:pt x="595" y="1467"/>
                        <a:pt x="597" y="1518"/>
                      </a:cubicBezTo>
                      <a:cubicBezTo>
                        <a:pt x="599" y="1568"/>
                        <a:pt x="601" y="1630"/>
                        <a:pt x="598" y="1671"/>
                      </a:cubicBezTo>
                      <a:cubicBezTo>
                        <a:pt x="599" y="1712"/>
                        <a:pt x="592" y="1740"/>
                        <a:pt x="591" y="1765"/>
                      </a:cubicBezTo>
                      <a:cubicBezTo>
                        <a:pt x="593" y="1783"/>
                        <a:pt x="605" y="1769"/>
                        <a:pt x="608" y="1778"/>
                      </a:cubicBezTo>
                      <a:cubicBezTo>
                        <a:pt x="612" y="1787"/>
                        <a:pt x="613" y="1808"/>
                        <a:pt x="610" y="1816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69" name="Freeform 261"/>
                <p:cNvSpPr>
                  <a:spLocks/>
                </p:cNvSpPr>
                <p:nvPr/>
              </p:nvSpPr>
              <p:spPr bwMode="auto">
                <a:xfrm rot="756602">
                  <a:off x="5870" y="2072"/>
                  <a:ext cx="163" cy="778"/>
                </a:xfrm>
                <a:custGeom>
                  <a:avLst/>
                  <a:gdLst>
                    <a:gd name="T0" fmla="*/ 172 w 193"/>
                    <a:gd name="T1" fmla="*/ 1002 h 1002"/>
                    <a:gd name="T2" fmla="*/ 157 w 193"/>
                    <a:gd name="T3" fmla="*/ 990 h 1002"/>
                    <a:gd name="T4" fmla="*/ 160 w 193"/>
                    <a:gd name="T5" fmla="*/ 999 h 1002"/>
                    <a:gd name="T6" fmla="*/ 151 w 193"/>
                    <a:gd name="T7" fmla="*/ 996 h 1002"/>
                    <a:gd name="T8" fmla="*/ 46 w 193"/>
                    <a:gd name="T9" fmla="*/ 993 h 1002"/>
                    <a:gd name="T10" fmla="*/ 52 w 193"/>
                    <a:gd name="T11" fmla="*/ 984 h 1002"/>
                    <a:gd name="T12" fmla="*/ 34 w 193"/>
                    <a:gd name="T13" fmla="*/ 978 h 1002"/>
                    <a:gd name="T14" fmla="*/ 58 w 193"/>
                    <a:gd name="T15" fmla="*/ 948 h 1002"/>
                    <a:gd name="T16" fmla="*/ 55 w 193"/>
                    <a:gd name="T17" fmla="*/ 744 h 1002"/>
                    <a:gd name="T18" fmla="*/ 46 w 193"/>
                    <a:gd name="T19" fmla="*/ 741 h 1002"/>
                    <a:gd name="T20" fmla="*/ 43 w 193"/>
                    <a:gd name="T21" fmla="*/ 732 h 1002"/>
                    <a:gd name="T22" fmla="*/ 37 w 193"/>
                    <a:gd name="T23" fmla="*/ 477 h 1002"/>
                    <a:gd name="T24" fmla="*/ 25 w 193"/>
                    <a:gd name="T25" fmla="*/ 525 h 1002"/>
                    <a:gd name="T26" fmla="*/ 10 w 193"/>
                    <a:gd name="T27" fmla="*/ 555 h 1002"/>
                    <a:gd name="T28" fmla="*/ 13 w 193"/>
                    <a:gd name="T29" fmla="*/ 423 h 1002"/>
                    <a:gd name="T30" fmla="*/ 22 w 193"/>
                    <a:gd name="T31" fmla="*/ 417 h 1002"/>
                    <a:gd name="T32" fmla="*/ 16 w 193"/>
                    <a:gd name="T33" fmla="*/ 372 h 1002"/>
                    <a:gd name="T34" fmla="*/ 13 w 193"/>
                    <a:gd name="T35" fmla="*/ 39 h 1002"/>
                    <a:gd name="T36" fmla="*/ 4 w 193"/>
                    <a:gd name="T37" fmla="*/ 33 h 1002"/>
                    <a:gd name="T38" fmla="*/ 1 w 193"/>
                    <a:gd name="T39" fmla="*/ 24 h 1002"/>
                    <a:gd name="T40" fmla="*/ 22 w 193"/>
                    <a:gd name="T41" fmla="*/ 6 h 1002"/>
                    <a:gd name="T42" fmla="*/ 40 w 193"/>
                    <a:gd name="T43" fmla="*/ 0 h 1002"/>
                    <a:gd name="T44" fmla="*/ 34 w 193"/>
                    <a:gd name="T45" fmla="*/ 87 h 1002"/>
                    <a:gd name="T46" fmla="*/ 46 w 193"/>
                    <a:gd name="T47" fmla="*/ 90 h 1002"/>
                    <a:gd name="T48" fmla="*/ 40 w 193"/>
                    <a:gd name="T49" fmla="*/ 108 h 1002"/>
                    <a:gd name="T50" fmla="*/ 37 w 193"/>
                    <a:gd name="T51" fmla="*/ 426 h 1002"/>
                    <a:gd name="T52" fmla="*/ 61 w 193"/>
                    <a:gd name="T53" fmla="*/ 447 h 1002"/>
                    <a:gd name="T54" fmla="*/ 55 w 193"/>
                    <a:gd name="T55" fmla="*/ 234 h 1002"/>
                    <a:gd name="T56" fmla="*/ 64 w 193"/>
                    <a:gd name="T57" fmla="*/ 102 h 1002"/>
                    <a:gd name="T58" fmla="*/ 67 w 193"/>
                    <a:gd name="T59" fmla="*/ 27 h 1002"/>
                    <a:gd name="T60" fmla="*/ 82 w 193"/>
                    <a:gd name="T61" fmla="*/ 33 h 1002"/>
                    <a:gd name="T62" fmla="*/ 70 w 193"/>
                    <a:gd name="T63" fmla="*/ 117 h 1002"/>
                    <a:gd name="T64" fmla="*/ 73 w 193"/>
                    <a:gd name="T65" fmla="*/ 141 h 1002"/>
                    <a:gd name="T66" fmla="*/ 91 w 193"/>
                    <a:gd name="T67" fmla="*/ 147 h 1002"/>
                    <a:gd name="T68" fmla="*/ 103 w 193"/>
                    <a:gd name="T69" fmla="*/ 174 h 1002"/>
                    <a:gd name="T70" fmla="*/ 82 w 193"/>
                    <a:gd name="T71" fmla="*/ 234 h 1002"/>
                    <a:gd name="T72" fmla="*/ 76 w 193"/>
                    <a:gd name="T73" fmla="*/ 243 h 1002"/>
                    <a:gd name="T74" fmla="*/ 94 w 193"/>
                    <a:gd name="T75" fmla="*/ 261 h 1002"/>
                    <a:gd name="T76" fmla="*/ 94 w 193"/>
                    <a:gd name="T77" fmla="*/ 459 h 1002"/>
                    <a:gd name="T78" fmla="*/ 97 w 193"/>
                    <a:gd name="T79" fmla="*/ 543 h 1002"/>
                    <a:gd name="T80" fmla="*/ 106 w 193"/>
                    <a:gd name="T81" fmla="*/ 570 h 1002"/>
                    <a:gd name="T82" fmla="*/ 112 w 193"/>
                    <a:gd name="T83" fmla="*/ 615 h 1002"/>
                    <a:gd name="T84" fmla="*/ 130 w 193"/>
                    <a:gd name="T85" fmla="*/ 660 h 1002"/>
                    <a:gd name="T86" fmla="*/ 145 w 193"/>
                    <a:gd name="T87" fmla="*/ 744 h 1002"/>
                    <a:gd name="T88" fmla="*/ 157 w 193"/>
                    <a:gd name="T89" fmla="*/ 894 h 1002"/>
                    <a:gd name="T90" fmla="*/ 160 w 193"/>
                    <a:gd name="T91" fmla="*/ 921 h 1002"/>
                    <a:gd name="T92" fmla="*/ 166 w 193"/>
                    <a:gd name="T93" fmla="*/ 930 h 1002"/>
                    <a:gd name="T94" fmla="*/ 169 w 193"/>
                    <a:gd name="T95" fmla="*/ 975 h 1002"/>
                    <a:gd name="T96" fmla="*/ 187 w 193"/>
                    <a:gd name="T97" fmla="*/ 984 h 1002"/>
                    <a:gd name="T98" fmla="*/ 172 w 193"/>
                    <a:gd name="T99" fmla="*/ 1002 h 10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93" h="1002">
                      <a:moveTo>
                        <a:pt x="172" y="1002"/>
                      </a:moveTo>
                      <a:cubicBezTo>
                        <a:pt x="166" y="1000"/>
                        <a:pt x="163" y="990"/>
                        <a:pt x="157" y="990"/>
                      </a:cubicBezTo>
                      <a:cubicBezTo>
                        <a:pt x="154" y="990"/>
                        <a:pt x="162" y="997"/>
                        <a:pt x="160" y="999"/>
                      </a:cubicBezTo>
                      <a:cubicBezTo>
                        <a:pt x="158" y="1001"/>
                        <a:pt x="154" y="996"/>
                        <a:pt x="151" y="996"/>
                      </a:cubicBezTo>
                      <a:cubicBezTo>
                        <a:pt x="116" y="994"/>
                        <a:pt x="81" y="994"/>
                        <a:pt x="46" y="993"/>
                      </a:cubicBezTo>
                      <a:cubicBezTo>
                        <a:pt x="48" y="990"/>
                        <a:pt x="54" y="987"/>
                        <a:pt x="52" y="984"/>
                      </a:cubicBezTo>
                      <a:cubicBezTo>
                        <a:pt x="48" y="979"/>
                        <a:pt x="34" y="978"/>
                        <a:pt x="34" y="978"/>
                      </a:cubicBezTo>
                      <a:cubicBezTo>
                        <a:pt x="43" y="965"/>
                        <a:pt x="52" y="965"/>
                        <a:pt x="58" y="948"/>
                      </a:cubicBezTo>
                      <a:cubicBezTo>
                        <a:pt x="57" y="880"/>
                        <a:pt x="59" y="812"/>
                        <a:pt x="55" y="744"/>
                      </a:cubicBezTo>
                      <a:cubicBezTo>
                        <a:pt x="55" y="741"/>
                        <a:pt x="48" y="743"/>
                        <a:pt x="46" y="741"/>
                      </a:cubicBezTo>
                      <a:cubicBezTo>
                        <a:pt x="44" y="739"/>
                        <a:pt x="44" y="735"/>
                        <a:pt x="43" y="732"/>
                      </a:cubicBezTo>
                      <a:cubicBezTo>
                        <a:pt x="49" y="665"/>
                        <a:pt x="95" y="391"/>
                        <a:pt x="37" y="477"/>
                      </a:cubicBezTo>
                      <a:cubicBezTo>
                        <a:pt x="35" y="499"/>
                        <a:pt x="34" y="507"/>
                        <a:pt x="25" y="525"/>
                      </a:cubicBezTo>
                      <a:cubicBezTo>
                        <a:pt x="23" y="539"/>
                        <a:pt x="28" y="567"/>
                        <a:pt x="10" y="555"/>
                      </a:cubicBezTo>
                      <a:cubicBezTo>
                        <a:pt x="11" y="511"/>
                        <a:pt x="9" y="467"/>
                        <a:pt x="13" y="423"/>
                      </a:cubicBezTo>
                      <a:cubicBezTo>
                        <a:pt x="13" y="419"/>
                        <a:pt x="21" y="421"/>
                        <a:pt x="22" y="417"/>
                      </a:cubicBezTo>
                      <a:cubicBezTo>
                        <a:pt x="25" y="396"/>
                        <a:pt x="21" y="388"/>
                        <a:pt x="16" y="372"/>
                      </a:cubicBezTo>
                      <a:cubicBezTo>
                        <a:pt x="15" y="261"/>
                        <a:pt x="17" y="150"/>
                        <a:pt x="13" y="39"/>
                      </a:cubicBezTo>
                      <a:cubicBezTo>
                        <a:pt x="13" y="35"/>
                        <a:pt x="6" y="36"/>
                        <a:pt x="4" y="33"/>
                      </a:cubicBezTo>
                      <a:cubicBezTo>
                        <a:pt x="2" y="31"/>
                        <a:pt x="2" y="27"/>
                        <a:pt x="1" y="24"/>
                      </a:cubicBezTo>
                      <a:cubicBezTo>
                        <a:pt x="6" y="6"/>
                        <a:pt x="0" y="13"/>
                        <a:pt x="22" y="6"/>
                      </a:cubicBezTo>
                      <a:cubicBezTo>
                        <a:pt x="28" y="4"/>
                        <a:pt x="40" y="0"/>
                        <a:pt x="40" y="0"/>
                      </a:cubicBezTo>
                      <a:cubicBezTo>
                        <a:pt x="49" y="28"/>
                        <a:pt x="38" y="59"/>
                        <a:pt x="34" y="87"/>
                      </a:cubicBezTo>
                      <a:cubicBezTo>
                        <a:pt x="38" y="88"/>
                        <a:pt x="45" y="86"/>
                        <a:pt x="46" y="90"/>
                      </a:cubicBezTo>
                      <a:cubicBezTo>
                        <a:pt x="48" y="96"/>
                        <a:pt x="40" y="108"/>
                        <a:pt x="40" y="108"/>
                      </a:cubicBezTo>
                      <a:cubicBezTo>
                        <a:pt x="41" y="214"/>
                        <a:pt x="71" y="325"/>
                        <a:pt x="37" y="426"/>
                      </a:cubicBezTo>
                      <a:cubicBezTo>
                        <a:pt x="40" y="449"/>
                        <a:pt x="39" y="452"/>
                        <a:pt x="61" y="447"/>
                      </a:cubicBezTo>
                      <a:cubicBezTo>
                        <a:pt x="24" y="391"/>
                        <a:pt x="33" y="300"/>
                        <a:pt x="55" y="234"/>
                      </a:cubicBezTo>
                      <a:cubicBezTo>
                        <a:pt x="50" y="191"/>
                        <a:pt x="39" y="140"/>
                        <a:pt x="64" y="102"/>
                      </a:cubicBezTo>
                      <a:cubicBezTo>
                        <a:pt x="65" y="77"/>
                        <a:pt x="63" y="52"/>
                        <a:pt x="67" y="27"/>
                      </a:cubicBezTo>
                      <a:cubicBezTo>
                        <a:pt x="68" y="22"/>
                        <a:pt x="79" y="29"/>
                        <a:pt x="82" y="33"/>
                      </a:cubicBezTo>
                      <a:cubicBezTo>
                        <a:pt x="80" y="69"/>
                        <a:pt x="80" y="87"/>
                        <a:pt x="70" y="117"/>
                      </a:cubicBezTo>
                      <a:cubicBezTo>
                        <a:pt x="71" y="125"/>
                        <a:pt x="68" y="134"/>
                        <a:pt x="73" y="141"/>
                      </a:cubicBezTo>
                      <a:cubicBezTo>
                        <a:pt x="77" y="146"/>
                        <a:pt x="91" y="147"/>
                        <a:pt x="91" y="147"/>
                      </a:cubicBezTo>
                      <a:cubicBezTo>
                        <a:pt x="94" y="157"/>
                        <a:pt x="100" y="164"/>
                        <a:pt x="103" y="174"/>
                      </a:cubicBezTo>
                      <a:cubicBezTo>
                        <a:pt x="101" y="201"/>
                        <a:pt x="104" y="219"/>
                        <a:pt x="82" y="234"/>
                      </a:cubicBezTo>
                      <a:cubicBezTo>
                        <a:pt x="80" y="237"/>
                        <a:pt x="75" y="240"/>
                        <a:pt x="76" y="243"/>
                      </a:cubicBezTo>
                      <a:cubicBezTo>
                        <a:pt x="79" y="251"/>
                        <a:pt x="94" y="261"/>
                        <a:pt x="94" y="261"/>
                      </a:cubicBezTo>
                      <a:cubicBezTo>
                        <a:pt x="90" y="421"/>
                        <a:pt x="89" y="339"/>
                        <a:pt x="94" y="459"/>
                      </a:cubicBezTo>
                      <a:cubicBezTo>
                        <a:pt x="95" y="487"/>
                        <a:pt x="95" y="515"/>
                        <a:pt x="97" y="543"/>
                      </a:cubicBezTo>
                      <a:cubicBezTo>
                        <a:pt x="98" y="552"/>
                        <a:pt x="106" y="570"/>
                        <a:pt x="106" y="570"/>
                      </a:cubicBezTo>
                      <a:cubicBezTo>
                        <a:pt x="107" y="585"/>
                        <a:pt x="105" y="601"/>
                        <a:pt x="112" y="615"/>
                      </a:cubicBezTo>
                      <a:cubicBezTo>
                        <a:pt x="123" y="638"/>
                        <a:pt x="126" y="634"/>
                        <a:pt x="130" y="660"/>
                      </a:cubicBezTo>
                      <a:cubicBezTo>
                        <a:pt x="133" y="717"/>
                        <a:pt x="133" y="707"/>
                        <a:pt x="145" y="744"/>
                      </a:cubicBezTo>
                      <a:cubicBezTo>
                        <a:pt x="146" y="775"/>
                        <a:pt x="145" y="859"/>
                        <a:pt x="157" y="894"/>
                      </a:cubicBezTo>
                      <a:cubicBezTo>
                        <a:pt x="158" y="903"/>
                        <a:pt x="158" y="912"/>
                        <a:pt x="160" y="921"/>
                      </a:cubicBezTo>
                      <a:cubicBezTo>
                        <a:pt x="161" y="924"/>
                        <a:pt x="165" y="926"/>
                        <a:pt x="166" y="930"/>
                      </a:cubicBezTo>
                      <a:cubicBezTo>
                        <a:pt x="168" y="945"/>
                        <a:pt x="165" y="960"/>
                        <a:pt x="169" y="975"/>
                      </a:cubicBezTo>
                      <a:cubicBezTo>
                        <a:pt x="171" y="982"/>
                        <a:pt x="181" y="980"/>
                        <a:pt x="187" y="984"/>
                      </a:cubicBezTo>
                      <a:cubicBezTo>
                        <a:pt x="193" y="1001"/>
                        <a:pt x="189" y="1002"/>
                        <a:pt x="172" y="1002"/>
                      </a:cubicBezTo>
                      <a:close/>
                    </a:path>
                  </a:pathLst>
                </a:custGeom>
                <a:solidFill>
                  <a:srgbClr val="333333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70" name="Freeform 262"/>
                <p:cNvSpPr>
                  <a:spLocks/>
                </p:cNvSpPr>
                <p:nvPr/>
              </p:nvSpPr>
              <p:spPr bwMode="auto">
                <a:xfrm rot="756602">
                  <a:off x="5998" y="1607"/>
                  <a:ext cx="84" cy="472"/>
                </a:xfrm>
                <a:custGeom>
                  <a:avLst/>
                  <a:gdLst>
                    <a:gd name="T0" fmla="*/ 36 w 100"/>
                    <a:gd name="T1" fmla="*/ 0 h 608"/>
                    <a:gd name="T2" fmla="*/ 39 w 100"/>
                    <a:gd name="T3" fmla="*/ 57 h 608"/>
                    <a:gd name="T4" fmla="*/ 48 w 100"/>
                    <a:gd name="T5" fmla="*/ 51 h 608"/>
                    <a:gd name="T6" fmla="*/ 42 w 100"/>
                    <a:gd name="T7" fmla="*/ 42 h 608"/>
                    <a:gd name="T8" fmla="*/ 51 w 100"/>
                    <a:gd name="T9" fmla="*/ 45 h 608"/>
                    <a:gd name="T10" fmla="*/ 45 w 100"/>
                    <a:gd name="T11" fmla="*/ 102 h 608"/>
                    <a:gd name="T12" fmla="*/ 51 w 100"/>
                    <a:gd name="T13" fmla="*/ 135 h 608"/>
                    <a:gd name="T14" fmla="*/ 36 w 100"/>
                    <a:gd name="T15" fmla="*/ 177 h 608"/>
                    <a:gd name="T16" fmla="*/ 42 w 100"/>
                    <a:gd name="T17" fmla="*/ 240 h 608"/>
                    <a:gd name="T18" fmla="*/ 45 w 100"/>
                    <a:gd name="T19" fmla="*/ 213 h 608"/>
                    <a:gd name="T20" fmla="*/ 57 w 100"/>
                    <a:gd name="T21" fmla="*/ 186 h 608"/>
                    <a:gd name="T22" fmla="*/ 45 w 100"/>
                    <a:gd name="T23" fmla="*/ 318 h 608"/>
                    <a:gd name="T24" fmla="*/ 66 w 100"/>
                    <a:gd name="T25" fmla="*/ 345 h 608"/>
                    <a:gd name="T26" fmla="*/ 75 w 100"/>
                    <a:gd name="T27" fmla="*/ 264 h 608"/>
                    <a:gd name="T28" fmla="*/ 69 w 100"/>
                    <a:gd name="T29" fmla="*/ 81 h 608"/>
                    <a:gd name="T30" fmla="*/ 63 w 100"/>
                    <a:gd name="T31" fmla="*/ 63 h 608"/>
                    <a:gd name="T32" fmla="*/ 66 w 100"/>
                    <a:gd name="T33" fmla="*/ 51 h 608"/>
                    <a:gd name="T34" fmla="*/ 75 w 100"/>
                    <a:gd name="T35" fmla="*/ 57 h 608"/>
                    <a:gd name="T36" fmla="*/ 75 w 100"/>
                    <a:gd name="T37" fmla="*/ 126 h 608"/>
                    <a:gd name="T38" fmla="*/ 87 w 100"/>
                    <a:gd name="T39" fmla="*/ 159 h 608"/>
                    <a:gd name="T40" fmla="*/ 81 w 100"/>
                    <a:gd name="T41" fmla="*/ 183 h 608"/>
                    <a:gd name="T42" fmla="*/ 93 w 100"/>
                    <a:gd name="T43" fmla="*/ 375 h 608"/>
                    <a:gd name="T44" fmla="*/ 75 w 100"/>
                    <a:gd name="T45" fmla="*/ 387 h 608"/>
                    <a:gd name="T46" fmla="*/ 87 w 100"/>
                    <a:gd name="T47" fmla="*/ 405 h 608"/>
                    <a:gd name="T48" fmla="*/ 81 w 100"/>
                    <a:gd name="T49" fmla="*/ 423 h 608"/>
                    <a:gd name="T50" fmla="*/ 78 w 100"/>
                    <a:gd name="T51" fmla="*/ 546 h 608"/>
                    <a:gd name="T52" fmla="*/ 42 w 100"/>
                    <a:gd name="T53" fmla="*/ 522 h 608"/>
                    <a:gd name="T54" fmla="*/ 15 w 100"/>
                    <a:gd name="T55" fmla="*/ 450 h 608"/>
                    <a:gd name="T56" fmla="*/ 24 w 100"/>
                    <a:gd name="T57" fmla="*/ 303 h 608"/>
                    <a:gd name="T58" fmla="*/ 21 w 100"/>
                    <a:gd name="T59" fmla="*/ 243 h 608"/>
                    <a:gd name="T60" fmla="*/ 9 w 100"/>
                    <a:gd name="T61" fmla="*/ 216 h 608"/>
                    <a:gd name="T62" fmla="*/ 0 w 100"/>
                    <a:gd name="T63" fmla="*/ 96 h 608"/>
                    <a:gd name="T64" fmla="*/ 3 w 100"/>
                    <a:gd name="T65" fmla="*/ 24 h 608"/>
                    <a:gd name="T66" fmla="*/ 36 w 100"/>
                    <a:gd name="T67" fmla="*/ 0 h 6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00" h="608">
                      <a:moveTo>
                        <a:pt x="36" y="0"/>
                      </a:moveTo>
                      <a:cubicBezTo>
                        <a:pt x="37" y="19"/>
                        <a:pt x="35" y="38"/>
                        <a:pt x="39" y="57"/>
                      </a:cubicBezTo>
                      <a:cubicBezTo>
                        <a:pt x="40" y="61"/>
                        <a:pt x="47" y="55"/>
                        <a:pt x="48" y="51"/>
                      </a:cubicBezTo>
                      <a:cubicBezTo>
                        <a:pt x="49" y="47"/>
                        <a:pt x="40" y="45"/>
                        <a:pt x="42" y="42"/>
                      </a:cubicBezTo>
                      <a:cubicBezTo>
                        <a:pt x="43" y="39"/>
                        <a:pt x="48" y="44"/>
                        <a:pt x="51" y="45"/>
                      </a:cubicBezTo>
                      <a:cubicBezTo>
                        <a:pt x="57" y="63"/>
                        <a:pt x="51" y="84"/>
                        <a:pt x="45" y="102"/>
                      </a:cubicBezTo>
                      <a:cubicBezTo>
                        <a:pt x="41" y="129"/>
                        <a:pt x="27" y="130"/>
                        <a:pt x="51" y="135"/>
                      </a:cubicBezTo>
                      <a:cubicBezTo>
                        <a:pt x="47" y="152"/>
                        <a:pt x="45" y="163"/>
                        <a:pt x="36" y="177"/>
                      </a:cubicBezTo>
                      <a:cubicBezTo>
                        <a:pt x="41" y="197"/>
                        <a:pt x="37" y="220"/>
                        <a:pt x="42" y="240"/>
                      </a:cubicBezTo>
                      <a:cubicBezTo>
                        <a:pt x="44" y="249"/>
                        <a:pt x="43" y="222"/>
                        <a:pt x="45" y="213"/>
                      </a:cubicBezTo>
                      <a:cubicBezTo>
                        <a:pt x="47" y="203"/>
                        <a:pt x="57" y="186"/>
                        <a:pt x="57" y="186"/>
                      </a:cubicBezTo>
                      <a:cubicBezTo>
                        <a:pt x="52" y="359"/>
                        <a:pt x="65" y="258"/>
                        <a:pt x="45" y="318"/>
                      </a:cubicBezTo>
                      <a:cubicBezTo>
                        <a:pt x="52" y="347"/>
                        <a:pt x="43" y="340"/>
                        <a:pt x="66" y="345"/>
                      </a:cubicBezTo>
                      <a:cubicBezTo>
                        <a:pt x="68" y="320"/>
                        <a:pt x="67" y="289"/>
                        <a:pt x="75" y="264"/>
                      </a:cubicBezTo>
                      <a:cubicBezTo>
                        <a:pt x="72" y="203"/>
                        <a:pt x="73" y="142"/>
                        <a:pt x="69" y="81"/>
                      </a:cubicBezTo>
                      <a:cubicBezTo>
                        <a:pt x="69" y="75"/>
                        <a:pt x="63" y="63"/>
                        <a:pt x="63" y="63"/>
                      </a:cubicBezTo>
                      <a:cubicBezTo>
                        <a:pt x="64" y="59"/>
                        <a:pt x="62" y="53"/>
                        <a:pt x="66" y="51"/>
                      </a:cubicBezTo>
                      <a:cubicBezTo>
                        <a:pt x="69" y="49"/>
                        <a:pt x="74" y="53"/>
                        <a:pt x="75" y="57"/>
                      </a:cubicBezTo>
                      <a:cubicBezTo>
                        <a:pt x="79" y="76"/>
                        <a:pt x="73" y="107"/>
                        <a:pt x="75" y="126"/>
                      </a:cubicBezTo>
                      <a:cubicBezTo>
                        <a:pt x="77" y="143"/>
                        <a:pt x="87" y="148"/>
                        <a:pt x="87" y="159"/>
                      </a:cubicBezTo>
                      <a:cubicBezTo>
                        <a:pt x="88" y="162"/>
                        <a:pt x="81" y="179"/>
                        <a:pt x="81" y="183"/>
                      </a:cubicBezTo>
                      <a:cubicBezTo>
                        <a:pt x="83" y="253"/>
                        <a:pt x="100" y="305"/>
                        <a:pt x="93" y="375"/>
                      </a:cubicBezTo>
                      <a:cubicBezTo>
                        <a:pt x="92" y="382"/>
                        <a:pt x="75" y="387"/>
                        <a:pt x="75" y="387"/>
                      </a:cubicBezTo>
                      <a:cubicBezTo>
                        <a:pt x="79" y="393"/>
                        <a:pt x="83" y="399"/>
                        <a:pt x="87" y="405"/>
                      </a:cubicBezTo>
                      <a:cubicBezTo>
                        <a:pt x="91" y="410"/>
                        <a:pt x="81" y="423"/>
                        <a:pt x="81" y="423"/>
                      </a:cubicBezTo>
                      <a:cubicBezTo>
                        <a:pt x="80" y="464"/>
                        <a:pt x="80" y="505"/>
                        <a:pt x="78" y="546"/>
                      </a:cubicBezTo>
                      <a:cubicBezTo>
                        <a:pt x="76" y="608"/>
                        <a:pt x="62" y="529"/>
                        <a:pt x="42" y="522"/>
                      </a:cubicBezTo>
                      <a:cubicBezTo>
                        <a:pt x="26" y="498"/>
                        <a:pt x="41" y="467"/>
                        <a:pt x="15" y="450"/>
                      </a:cubicBezTo>
                      <a:cubicBezTo>
                        <a:pt x="7" y="426"/>
                        <a:pt x="17" y="324"/>
                        <a:pt x="24" y="303"/>
                      </a:cubicBezTo>
                      <a:cubicBezTo>
                        <a:pt x="23" y="283"/>
                        <a:pt x="24" y="263"/>
                        <a:pt x="21" y="243"/>
                      </a:cubicBezTo>
                      <a:cubicBezTo>
                        <a:pt x="20" y="233"/>
                        <a:pt x="9" y="216"/>
                        <a:pt x="9" y="216"/>
                      </a:cubicBezTo>
                      <a:cubicBezTo>
                        <a:pt x="6" y="176"/>
                        <a:pt x="4" y="136"/>
                        <a:pt x="0" y="96"/>
                      </a:cubicBezTo>
                      <a:cubicBezTo>
                        <a:pt x="1" y="72"/>
                        <a:pt x="0" y="48"/>
                        <a:pt x="3" y="24"/>
                      </a:cubicBezTo>
                      <a:cubicBezTo>
                        <a:pt x="5" y="6"/>
                        <a:pt x="25" y="22"/>
                        <a:pt x="36" y="0"/>
                      </a:cubicBezTo>
                      <a:close/>
                    </a:path>
                  </a:pathLst>
                </a:custGeom>
                <a:solidFill>
                  <a:srgbClr val="333333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71" name="Freeform 263"/>
                <p:cNvSpPr>
                  <a:spLocks/>
                </p:cNvSpPr>
                <p:nvPr/>
              </p:nvSpPr>
              <p:spPr bwMode="auto">
                <a:xfrm rot="756602">
                  <a:off x="5760" y="2256"/>
                  <a:ext cx="106" cy="544"/>
                </a:xfrm>
                <a:custGeom>
                  <a:avLst/>
                  <a:gdLst>
                    <a:gd name="T0" fmla="*/ 30 w 126"/>
                    <a:gd name="T1" fmla="*/ 0 h 702"/>
                    <a:gd name="T2" fmla="*/ 27 w 126"/>
                    <a:gd name="T3" fmla="*/ 165 h 702"/>
                    <a:gd name="T4" fmla="*/ 15 w 126"/>
                    <a:gd name="T5" fmla="*/ 141 h 702"/>
                    <a:gd name="T6" fmla="*/ 9 w 126"/>
                    <a:gd name="T7" fmla="*/ 228 h 702"/>
                    <a:gd name="T8" fmla="*/ 0 w 126"/>
                    <a:gd name="T9" fmla="*/ 492 h 702"/>
                    <a:gd name="T10" fmla="*/ 6 w 126"/>
                    <a:gd name="T11" fmla="*/ 483 h 702"/>
                    <a:gd name="T12" fmla="*/ 12 w 126"/>
                    <a:gd name="T13" fmla="*/ 456 h 702"/>
                    <a:gd name="T14" fmla="*/ 120 w 126"/>
                    <a:gd name="T15" fmla="*/ 471 h 702"/>
                    <a:gd name="T16" fmla="*/ 123 w 126"/>
                    <a:gd name="T17" fmla="*/ 702 h 7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6" h="702">
                      <a:moveTo>
                        <a:pt x="30" y="0"/>
                      </a:moveTo>
                      <a:cubicBezTo>
                        <a:pt x="29" y="55"/>
                        <a:pt x="30" y="110"/>
                        <a:pt x="27" y="165"/>
                      </a:cubicBezTo>
                      <a:cubicBezTo>
                        <a:pt x="26" y="176"/>
                        <a:pt x="15" y="141"/>
                        <a:pt x="15" y="141"/>
                      </a:cubicBezTo>
                      <a:cubicBezTo>
                        <a:pt x="9" y="166"/>
                        <a:pt x="11" y="170"/>
                        <a:pt x="9" y="228"/>
                      </a:cubicBezTo>
                      <a:cubicBezTo>
                        <a:pt x="7" y="286"/>
                        <a:pt x="0" y="450"/>
                        <a:pt x="0" y="492"/>
                      </a:cubicBezTo>
                      <a:cubicBezTo>
                        <a:pt x="5" y="533"/>
                        <a:pt x="1" y="516"/>
                        <a:pt x="6" y="483"/>
                      </a:cubicBezTo>
                      <a:cubicBezTo>
                        <a:pt x="7" y="474"/>
                        <a:pt x="10" y="465"/>
                        <a:pt x="12" y="456"/>
                      </a:cubicBezTo>
                      <a:cubicBezTo>
                        <a:pt x="48" y="463"/>
                        <a:pt x="84" y="464"/>
                        <a:pt x="120" y="471"/>
                      </a:cubicBezTo>
                      <a:cubicBezTo>
                        <a:pt x="126" y="586"/>
                        <a:pt x="123" y="509"/>
                        <a:pt x="123" y="702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72" name="Freeform 264"/>
                <p:cNvSpPr>
                  <a:spLocks/>
                </p:cNvSpPr>
                <p:nvPr/>
              </p:nvSpPr>
              <p:spPr bwMode="auto">
                <a:xfrm rot="756602">
                  <a:off x="5686" y="2843"/>
                  <a:ext cx="305" cy="53"/>
                </a:xfrm>
                <a:custGeom>
                  <a:avLst/>
                  <a:gdLst>
                    <a:gd name="T0" fmla="*/ 363 w 363"/>
                    <a:gd name="T1" fmla="*/ 69 h 69"/>
                    <a:gd name="T2" fmla="*/ 324 w 363"/>
                    <a:gd name="T3" fmla="*/ 42 h 69"/>
                    <a:gd name="T4" fmla="*/ 243 w 363"/>
                    <a:gd name="T5" fmla="*/ 12 h 69"/>
                    <a:gd name="T6" fmla="*/ 189 w 363"/>
                    <a:gd name="T7" fmla="*/ 0 h 69"/>
                    <a:gd name="T8" fmla="*/ 162 w 363"/>
                    <a:gd name="T9" fmla="*/ 12 h 69"/>
                    <a:gd name="T10" fmla="*/ 0 w 363"/>
                    <a:gd name="T11" fmla="*/ 12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363" h="69">
                      <a:moveTo>
                        <a:pt x="363" y="69"/>
                      </a:moveTo>
                      <a:cubicBezTo>
                        <a:pt x="354" y="43"/>
                        <a:pt x="354" y="46"/>
                        <a:pt x="324" y="42"/>
                      </a:cubicBezTo>
                      <a:cubicBezTo>
                        <a:pt x="304" y="12"/>
                        <a:pt x="280" y="14"/>
                        <a:pt x="243" y="12"/>
                      </a:cubicBezTo>
                      <a:cubicBezTo>
                        <a:pt x="224" y="7"/>
                        <a:pt x="205" y="11"/>
                        <a:pt x="189" y="0"/>
                      </a:cubicBezTo>
                      <a:cubicBezTo>
                        <a:pt x="179" y="2"/>
                        <a:pt x="172" y="11"/>
                        <a:pt x="162" y="12"/>
                      </a:cubicBezTo>
                      <a:cubicBezTo>
                        <a:pt x="108" y="15"/>
                        <a:pt x="54" y="12"/>
                        <a:pt x="0" y="12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73" name="Freeform 265"/>
                <p:cNvSpPr>
                  <a:spLocks/>
                </p:cNvSpPr>
                <p:nvPr/>
              </p:nvSpPr>
              <p:spPr bwMode="auto">
                <a:xfrm rot="756602">
                  <a:off x="5928" y="1609"/>
                  <a:ext cx="15" cy="669"/>
                </a:xfrm>
                <a:custGeom>
                  <a:avLst/>
                  <a:gdLst>
                    <a:gd name="T0" fmla="*/ 3 w 18"/>
                    <a:gd name="T1" fmla="*/ 10 h 862"/>
                    <a:gd name="T2" fmla="*/ 12 w 18"/>
                    <a:gd name="T3" fmla="*/ 394 h 862"/>
                    <a:gd name="T4" fmla="*/ 6 w 18"/>
                    <a:gd name="T5" fmla="*/ 571 h 862"/>
                    <a:gd name="T6" fmla="*/ 3 w 18"/>
                    <a:gd name="T7" fmla="*/ 700 h 862"/>
                    <a:gd name="T8" fmla="*/ 0 w 18"/>
                    <a:gd name="T9" fmla="*/ 862 h 8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" h="862">
                      <a:moveTo>
                        <a:pt x="3" y="10"/>
                      </a:moveTo>
                      <a:cubicBezTo>
                        <a:pt x="14" y="390"/>
                        <a:pt x="18" y="0"/>
                        <a:pt x="12" y="394"/>
                      </a:cubicBezTo>
                      <a:cubicBezTo>
                        <a:pt x="14" y="494"/>
                        <a:pt x="7" y="520"/>
                        <a:pt x="6" y="571"/>
                      </a:cubicBezTo>
                      <a:cubicBezTo>
                        <a:pt x="5" y="622"/>
                        <a:pt x="4" y="652"/>
                        <a:pt x="3" y="700"/>
                      </a:cubicBezTo>
                      <a:cubicBezTo>
                        <a:pt x="0" y="852"/>
                        <a:pt x="0" y="798"/>
                        <a:pt x="0" y="862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74" name="Freeform 266"/>
                <p:cNvSpPr>
                  <a:spLocks/>
                </p:cNvSpPr>
                <p:nvPr/>
              </p:nvSpPr>
              <p:spPr bwMode="auto">
                <a:xfrm rot="756602">
                  <a:off x="5924" y="1617"/>
                  <a:ext cx="54" cy="994"/>
                </a:xfrm>
                <a:custGeom>
                  <a:avLst/>
                  <a:gdLst>
                    <a:gd name="T0" fmla="*/ 1 w 64"/>
                    <a:gd name="T1" fmla="*/ 0 h 1281"/>
                    <a:gd name="T2" fmla="*/ 4 w 64"/>
                    <a:gd name="T3" fmla="*/ 30 h 1281"/>
                    <a:gd name="T4" fmla="*/ 16 w 64"/>
                    <a:gd name="T5" fmla="*/ 33 h 1281"/>
                    <a:gd name="T6" fmla="*/ 13 w 64"/>
                    <a:gd name="T7" fmla="*/ 102 h 1281"/>
                    <a:gd name="T8" fmla="*/ 19 w 64"/>
                    <a:gd name="T9" fmla="*/ 138 h 1281"/>
                    <a:gd name="T10" fmla="*/ 31 w 64"/>
                    <a:gd name="T11" fmla="*/ 141 h 1281"/>
                    <a:gd name="T12" fmla="*/ 25 w 64"/>
                    <a:gd name="T13" fmla="*/ 723 h 1281"/>
                    <a:gd name="T14" fmla="*/ 28 w 64"/>
                    <a:gd name="T15" fmla="*/ 1125 h 1281"/>
                    <a:gd name="T16" fmla="*/ 55 w 64"/>
                    <a:gd name="T17" fmla="*/ 1128 h 1281"/>
                    <a:gd name="T18" fmla="*/ 55 w 64"/>
                    <a:gd name="T19" fmla="*/ 1281 h 128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64" h="1281">
                      <a:moveTo>
                        <a:pt x="1" y="0"/>
                      </a:moveTo>
                      <a:cubicBezTo>
                        <a:pt x="2" y="10"/>
                        <a:pt x="0" y="21"/>
                        <a:pt x="4" y="30"/>
                      </a:cubicBezTo>
                      <a:cubicBezTo>
                        <a:pt x="6" y="34"/>
                        <a:pt x="15" y="29"/>
                        <a:pt x="16" y="33"/>
                      </a:cubicBezTo>
                      <a:cubicBezTo>
                        <a:pt x="19" y="56"/>
                        <a:pt x="14" y="79"/>
                        <a:pt x="13" y="102"/>
                      </a:cubicBezTo>
                      <a:cubicBezTo>
                        <a:pt x="15" y="114"/>
                        <a:pt x="14" y="127"/>
                        <a:pt x="19" y="138"/>
                      </a:cubicBezTo>
                      <a:cubicBezTo>
                        <a:pt x="21" y="142"/>
                        <a:pt x="31" y="137"/>
                        <a:pt x="31" y="141"/>
                      </a:cubicBezTo>
                      <a:cubicBezTo>
                        <a:pt x="37" y="481"/>
                        <a:pt x="35" y="511"/>
                        <a:pt x="25" y="723"/>
                      </a:cubicBezTo>
                      <a:cubicBezTo>
                        <a:pt x="26" y="857"/>
                        <a:pt x="18" y="991"/>
                        <a:pt x="28" y="1125"/>
                      </a:cubicBezTo>
                      <a:cubicBezTo>
                        <a:pt x="29" y="1134"/>
                        <a:pt x="53" y="1119"/>
                        <a:pt x="55" y="1128"/>
                      </a:cubicBezTo>
                      <a:cubicBezTo>
                        <a:pt x="64" y="1178"/>
                        <a:pt x="55" y="1230"/>
                        <a:pt x="55" y="1281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grpSp>
            <p:nvGrpSpPr>
              <p:cNvPr id="94475" name="Group 267"/>
              <p:cNvGrpSpPr>
                <a:grpSpLocks/>
              </p:cNvGrpSpPr>
              <p:nvPr/>
            </p:nvGrpSpPr>
            <p:grpSpPr bwMode="auto">
              <a:xfrm rot="20962122" flipH="1">
                <a:off x="292" y="1302"/>
                <a:ext cx="635" cy="497"/>
                <a:chOff x="3120" y="384"/>
                <a:chExt cx="989" cy="578"/>
              </a:xfrm>
            </p:grpSpPr>
            <p:sp>
              <p:nvSpPr>
                <p:cNvPr id="94476" name="Freeform 268"/>
                <p:cNvSpPr>
                  <a:spLocks/>
                </p:cNvSpPr>
                <p:nvPr/>
              </p:nvSpPr>
              <p:spPr bwMode="auto">
                <a:xfrm>
                  <a:off x="3120" y="384"/>
                  <a:ext cx="989" cy="578"/>
                </a:xfrm>
                <a:custGeom>
                  <a:avLst/>
                  <a:gdLst>
                    <a:gd name="T0" fmla="*/ 120 w 989"/>
                    <a:gd name="T1" fmla="*/ 359 h 578"/>
                    <a:gd name="T2" fmla="*/ 90 w 989"/>
                    <a:gd name="T3" fmla="*/ 357 h 578"/>
                    <a:gd name="T4" fmla="*/ 41 w 989"/>
                    <a:gd name="T5" fmla="*/ 380 h 578"/>
                    <a:gd name="T6" fmla="*/ 42 w 989"/>
                    <a:gd name="T7" fmla="*/ 349 h 578"/>
                    <a:gd name="T8" fmla="*/ 16 w 989"/>
                    <a:gd name="T9" fmla="*/ 324 h 578"/>
                    <a:gd name="T10" fmla="*/ 82 w 989"/>
                    <a:gd name="T11" fmla="*/ 265 h 578"/>
                    <a:gd name="T12" fmla="*/ 105 w 989"/>
                    <a:gd name="T13" fmla="*/ 229 h 578"/>
                    <a:gd name="T14" fmla="*/ 155 w 989"/>
                    <a:gd name="T15" fmla="*/ 181 h 578"/>
                    <a:gd name="T16" fmla="*/ 218 w 989"/>
                    <a:gd name="T17" fmla="*/ 152 h 578"/>
                    <a:gd name="T18" fmla="*/ 259 w 989"/>
                    <a:gd name="T19" fmla="*/ 49 h 578"/>
                    <a:gd name="T20" fmla="*/ 324 w 989"/>
                    <a:gd name="T21" fmla="*/ 23 h 578"/>
                    <a:gd name="T22" fmla="*/ 412 w 989"/>
                    <a:gd name="T23" fmla="*/ 3 h 578"/>
                    <a:gd name="T24" fmla="*/ 521 w 989"/>
                    <a:gd name="T25" fmla="*/ 10 h 578"/>
                    <a:gd name="T26" fmla="*/ 696 w 989"/>
                    <a:gd name="T27" fmla="*/ 52 h 578"/>
                    <a:gd name="T28" fmla="*/ 771 w 989"/>
                    <a:gd name="T29" fmla="*/ 97 h 578"/>
                    <a:gd name="T30" fmla="*/ 816 w 989"/>
                    <a:gd name="T31" fmla="*/ 162 h 578"/>
                    <a:gd name="T32" fmla="*/ 857 w 989"/>
                    <a:gd name="T33" fmla="*/ 183 h 578"/>
                    <a:gd name="T34" fmla="*/ 957 w 989"/>
                    <a:gd name="T35" fmla="*/ 272 h 578"/>
                    <a:gd name="T36" fmla="*/ 988 w 989"/>
                    <a:gd name="T37" fmla="*/ 317 h 578"/>
                    <a:gd name="T38" fmla="*/ 963 w 989"/>
                    <a:gd name="T39" fmla="*/ 407 h 578"/>
                    <a:gd name="T40" fmla="*/ 926 w 989"/>
                    <a:gd name="T41" fmla="*/ 423 h 578"/>
                    <a:gd name="T42" fmla="*/ 918 w 989"/>
                    <a:gd name="T43" fmla="*/ 450 h 578"/>
                    <a:gd name="T44" fmla="*/ 971 w 989"/>
                    <a:gd name="T45" fmla="*/ 509 h 578"/>
                    <a:gd name="T46" fmla="*/ 929 w 989"/>
                    <a:gd name="T47" fmla="*/ 537 h 578"/>
                    <a:gd name="T48" fmla="*/ 929 w 989"/>
                    <a:gd name="T49" fmla="*/ 541 h 578"/>
                    <a:gd name="T50" fmla="*/ 854 w 989"/>
                    <a:gd name="T51" fmla="*/ 560 h 578"/>
                    <a:gd name="T52" fmla="*/ 774 w 989"/>
                    <a:gd name="T53" fmla="*/ 565 h 578"/>
                    <a:gd name="T54" fmla="*/ 669 w 989"/>
                    <a:gd name="T55" fmla="*/ 481 h 578"/>
                    <a:gd name="T56" fmla="*/ 521 w 989"/>
                    <a:gd name="T57" fmla="*/ 341 h 578"/>
                    <a:gd name="T58" fmla="*/ 450 w 989"/>
                    <a:gd name="T59" fmla="*/ 330 h 578"/>
                    <a:gd name="T60" fmla="*/ 388 w 989"/>
                    <a:gd name="T61" fmla="*/ 330 h 578"/>
                    <a:gd name="T62" fmla="*/ 276 w 989"/>
                    <a:gd name="T63" fmla="*/ 334 h 578"/>
                    <a:gd name="T64" fmla="*/ 156 w 989"/>
                    <a:gd name="T65" fmla="*/ 276 h 578"/>
                    <a:gd name="T66" fmla="*/ 74 w 989"/>
                    <a:gd name="T67" fmla="*/ 356 h 578"/>
                    <a:gd name="T68" fmla="*/ 120 w 989"/>
                    <a:gd name="T69" fmla="*/ 359 h 5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989" h="578">
                      <a:moveTo>
                        <a:pt x="120" y="359"/>
                      </a:moveTo>
                      <a:cubicBezTo>
                        <a:pt x="117" y="350"/>
                        <a:pt x="100" y="357"/>
                        <a:pt x="90" y="357"/>
                      </a:cubicBezTo>
                      <a:cubicBezTo>
                        <a:pt x="80" y="358"/>
                        <a:pt x="41" y="380"/>
                        <a:pt x="41" y="380"/>
                      </a:cubicBezTo>
                      <a:cubicBezTo>
                        <a:pt x="27" y="378"/>
                        <a:pt x="49" y="359"/>
                        <a:pt x="42" y="349"/>
                      </a:cubicBezTo>
                      <a:cubicBezTo>
                        <a:pt x="38" y="340"/>
                        <a:pt x="10" y="338"/>
                        <a:pt x="16" y="324"/>
                      </a:cubicBezTo>
                      <a:cubicBezTo>
                        <a:pt x="0" y="286"/>
                        <a:pt x="49" y="276"/>
                        <a:pt x="82" y="265"/>
                      </a:cubicBezTo>
                      <a:cubicBezTo>
                        <a:pt x="94" y="247"/>
                        <a:pt x="99" y="241"/>
                        <a:pt x="105" y="229"/>
                      </a:cubicBezTo>
                      <a:cubicBezTo>
                        <a:pt x="117" y="215"/>
                        <a:pt x="138" y="190"/>
                        <a:pt x="155" y="181"/>
                      </a:cubicBezTo>
                      <a:cubicBezTo>
                        <a:pt x="167" y="175"/>
                        <a:pt x="203" y="176"/>
                        <a:pt x="218" y="152"/>
                      </a:cubicBezTo>
                      <a:cubicBezTo>
                        <a:pt x="234" y="115"/>
                        <a:pt x="220" y="71"/>
                        <a:pt x="259" y="49"/>
                      </a:cubicBezTo>
                      <a:cubicBezTo>
                        <a:pt x="279" y="37"/>
                        <a:pt x="303" y="24"/>
                        <a:pt x="324" y="23"/>
                      </a:cubicBezTo>
                      <a:cubicBezTo>
                        <a:pt x="348" y="17"/>
                        <a:pt x="380" y="5"/>
                        <a:pt x="412" y="3"/>
                      </a:cubicBezTo>
                      <a:cubicBezTo>
                        <a:pt x="444" y="0"/>
                        <a:pt x="474" y="2"/>
                        <a:pt x="521" y="10"/>
                      </a:cubicBezTo>
                      <a:cubicBezTo>
                        <a:pt x="619" y="35"/>
                        <a:pt x="600" y="25"/>
                        <a:pt x="696" y="52"/>
                      </a:cubicBezTo>
                      <a:cubicBezTo>
                        <a:pt x="702" y="54"/>
                        <a:pt x="765" y="94"/>
                        <a:pt x="771" y="97"/>
                      </a:cubicBezTo>
                      <a:cubicBezTo>
                        <a:pt x="795" y="112"/>
                        <a:pt x="800" y="150"/>
                        <a:pt x="816" y="162"/>
                      </a:cubicBezTo>
                      <a:cubicBezTo>
                        <a:pt x="823" y="170"/>
                        <a:pt x="847" y="177"/>
                        <a:pt x="857" y="183"/>
                      </a:cubicBezTo>
                      <a:cubicBezTo>
                        <a:pt x="883" y="200"/>
                        <a:pt x="934" y="254"/>
                        <a:pt x="957" y="272"/>
                      </a:cubicBezTo>
                      <a:cubicBezTo>
                        <a:pt x="977" y="302"/>
                        <a:pt x="985" y="295"/>
                        <a:pt x="988" y="317"/>
                      </a:cubicBezTo>
                      <a:cubicBezTo>
                        <a:pt x="989" y="340"/>
                        <a:pt x="973" y="389"/>
                        <a:pt x="963" y="407"/>
                      </a:cubicBezTo>
                      <a:cubicBezTo>
                        <a:pt x="951" y="414"/>
                        <a:pt x="939" y="423"/>
                        <a:pt x="926" y="423"/>
                      </a:cubicBezTo>
                      <a:cubicBezTo>
                        <a:pt x="918" y="425"/>
                        <a:pt x="917" y="428"/>
                        <a:pt x="918" y="450"/>
                      </a:cubicBezTo>
                      <a:cubicBezTo>
                        <a:pt x="925" y="464"/>
                        <a:pt x="969" y="494"/>
                        <a:pt x="971" y="509"/>
                      </a:cubicBezTo>
                      <a:cubicBezTo>
                        <a:pt x="973" y="524"/>
                        <a:pt x="936" y="532"/>
                        <a:pt x="929" y="537"/>
                      </a:cubicBezTo>
                      <a:cubicBezTo>
                        <a:pt x="921" y="548"/>
                        <a:pt x="941" y="537"/>
                        <a:pt x="929" y="541"/>
                      </a:cubicBezTo>
                      <a:cubicBezTo>
                        <a:pt x="917" y="545"/>
                        <a:pt x="880" y="556"/>
                        <a:pt x="854" y="560"/>
                      </a:cubicBezTo>
                      <a:cubicBezTo>
                        <a:pt x="828" y="564"/>
                        <a:pt x="805" y="578"/>
                        <a:pt x="774" y="565"/>
                      </a:cubicBezTo>
                      <a:cubicBezTo>
                        <a:pt x="743" y="552"/>
                        <a:pt x="711" y="518"/>
                        <a:pt x="669" y="481"/>
                      </a:cubicBezTo>
                      <a:cubicBezTo>
                        <a:pt x="627" y="444"/>
                        <a:pt x="558" y="366"/>
                        <a:pt x="521" y="341"/>
                      </a:cubicBezTo>
                      <a:cubicBezTo>
                        <a:pt x="484" y="316"/>
                        <a:pt x="472" y="332"/>
                        <a:pt x="450" y="330"/>
                      </a:cubicBezTo>
                      <a:cubicBezTo>
                        <a:pt x="428" y="328"/>
                        <a:pt x="417" y="329"/>
                        <a:pt x="388" y="330"/>
                      </a:cubicBezTo>
                      <a:cubicBezTo>
                        <a:pt x="359" y="331"/>
                        <a:pt x="315" y="343"/>
                        <a:pt x="276" y="334"/>
                      </a:cubicBezTo>
                      <a:cubicBezTo>
                        <a:pt x="237" y="325"/>
                        <a:pt x="190" y="272"/>
                        <a:pt x="156" y="276"/>
                      </a:cubicBezTo>
                      <a:cubicBezTo>
                        <a:pt x="122" y="280"/>
                        <a:pt x="80" y="342"/>
                        <a:pt x="74" y="356"/>
                      </a:cubicBezTo>
                      <a:cubicBezTo>
                        <a:pt x="68" y="370"/>
                        <a:pt x="111" y="359"/>
                        <a:pt x="120" y="359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77" name="Freeform 269"/>
                <p:cNvSpPr>
                  <a:spLocks/>
                </p:cNvSpPr>
                <p:nvPr/>
              </p:nvSpPr>
              <p:spPr bwMode="auto">
                <a:xfrm rot="756602">
                  <a:off x="3309" y="456"/>
                  <a:ext cx="765" cy="395"/>
                </a:xfrm>
                <a:custGeom>
                  <a:avLst/>
                  <a:gdLst>
                    <a:gd name="T0" fmla="*/ 900 w 909"/>
                    <a:gd name="T1" fmla="*/ 464 h 508"/>
                    <a:gd name="T2" fmla="*/ 836 w 909"/>
                    <a:gd name="T3" fmla="*/ 496 h 508"/>
                    <a:gd name="T4" fmla="*/ 812 w 909"/>
                    <a:gd name="T5" fmla="*/ 504 h 508"/>
                    <a:gd name="T6" fmla="*/ 800 w 909"/>
                    <a:gd name="T7" fmla="*/ 508 h 508"/>
                    <a:gd name="T8" fmla="*/ 740 w 909"/>
                    <a:gd name="T9" fmla="*/ 480 h 508"/>
                    <a:gd name="T10" fmla="*/ 664 w 909"/>
                    <a:gd name="T11" fmla="*/ 424 h 508"/>
                    <a:gd name="T12" fmla="*/ 628 w 909"/>
                    <a:gd name="T13" fmla="*/ 400 h 508"/>
                    <a:gd name="T14" fmla="*/ 616 w 909"/>
                    <a:gd name="T15" fmla="*/ 392 h 508"/>
                    <a:gd name="T16" fmla="*/ 560 w 909"/>
                    <a:gd name="T17" fmla="*/ 356 h 508"/>
                    <a:gd name="T18" fmla="*/ 512 w 909"/>
                    <a:gd name="T19" fmla="*/ 328 h 508"/>
                    <a:gd name="T20" fmla="*/ 476 w 909"/>
                    <a:gd name="T21" fmla="*/ 312 h 508"/>
                    <a:gd name="T22" fmla="*/ 448 w 909"/>
                    <a:gd name="T23" fmla="*/ 304 h 508"/>
                    <a:gd name="T24" fmla="*/ 312 w 909"/>
                    <a:gd name="T25" fmla="*/ 308 h 508"/>
                    <a:gd name="T26" fmla="*/ 288 w 909"/>
                    <a:gd name="T27" fmla="*/ 312 h 508"/>
                    <a:gd name="T28" fmla="*/ 284 w 909"/>
                    <a:gd name="T29" fmla="*/ 328 h 508"/>
                    <a:gd name="T30" fmla="*/ 220 w 909"/>
                    <a:gd name="T31" fmla="*/ 340 h 508"/>
                    <a:gd name="T32" fmla="*/ 128 w 909"/>
                    <a:gd name="T33" fmla="*/ 320 h 508"/>
                    <a:gd name="T34" fmla="*/ 144 w 909"/>
                    <a:gd name="T35" fmla="*/ 304 h 508"/>
                    <a:gd name="T36" fmla="*/ 164 w 909"/>
                    <a:gd name="T37" fmla="*/ 268 h 508"/>
                    <a:gd name="T38" fmla="*/ 124 w 909"/>
                    <a:gd name="T39" fmla="*/ 256 h 508"/>
                    <a:gd name="T40" fmla="*/ 120 w 909"/>
                    <a:gd name="T41" fmla="*/ 284 h 508"/>
                    <a:gd name="T42" fmla="*/ 116 w 909"/>
                    <a:gd name="T43" fmla="*/ 312 h 508"/>
                    <a:gd name="T44" fmla="*/ 80 w 909"/>
                    <a:gd name="T45" fmla="*/ 304 h 508"/>
                    <a:gd name="T46" fmla="*/ 0 w 909"/>
                    <a:gd name="T47" fmla="*/ 300 h 508"/>
                    <a:gd name="T48" fmla="*/ 8 w 909"/>
                    <a:gd name="T49" fmla="*/ 288 h 508"/>
                    <a:gd name="T50" fmla="*/ 20 w 909"/>
                    <a:gd name="T51" fmla="*/ 284 h 508"/>
                    <a:gd name="T52" fmla="*/ 24 w 909"/>
                    <a:gd name="T53" fmla="*/ 268 h 508"/>
                    <a:gd name="T54" fmla="*/ 72 w 909"/>
                    <a:gd name="T55" fmla="*/ 200 h 508"/>
                    <a:gd name="T56" fmla="*/ 76 w 909"/>
                    <a:gd name="T57" fmla="*/ 188 h 508"/>
                    <a:gd name="T58" fmla="*/ 60 w 909"/>
                    <a:gd name="T59" fmla="*/ 164 h 508"/>
                    <a:gd name="T60" fmla="*/ 96 w 909"/>
                    <a:gd name="T61" fmla="*/ 96 h 508"/>
                    <a:gd name="T62" fmla="*/ 140 w 909"/>
                    <a:gd name="T63" fmla="*/ 60 h 508"/>
                    <a:gd name="T64" fmla="*/ 164 w 909"/>
                    <a:gd name="T65" fmla="*/ 44 h 508"/>
                    <a:gd name="T66" fmla="*/ 260 w 909"/>
                    <a:gd name="T67" fmla="*/ 16 h 508"/>
                    <a:gd name="T68" fmla="*/ 296 w 909"/>
                    <a:gd name="T69" fmla="*/ 0 h 508"/>
                    <a:gd name="T70" fmla="*/ 564 w 909"/>
                    <a:gd name="T71" fmla="*/ 4 h 508"/>
                    <a:gd name="T72" fmla="*/ 608 w 909"/>
                    <a:gd name="T73" fmla="*/ 24 h 508"/>
                    <a:gd name="T74" fmla="*/ 644 w 909"/>
                    <a:gd name="T75" fmla="*/ 60 h 508"/>
                    <a:gd name="T76" fmla="*/ 652 w 909"/>
                    <a:gd name="T77" fmla="*/ 72 h 508"/>
                    <a:gd name="T78" fmla="*/ 664 w 909"/>
                    <a:gd name="T79" fmla="*/ 80 h 508"/>
                    <a:gd name="T80" fmla="*/ 704 w 909"/>
                    <a:gd name="T81" fmla="*/ 132 h 508"/>
                    <a:gd name="T82" fmla="*/ 736 w 909"/>
                    <a:gd name="T83" fmla="*/ 176 h 508"/>
                    <a:gd name="T84" fmla="*/ 768 w 909"/>
                    <a:gd name="T85" fmla="*/ 168 h 508"/>
                    <a:gd name="T86" fmla="*/ 760 w 909"/>
                    <a:gd name="T87" fmla="*/ 156 h 508"/>
                    <a:gd name="T88" fmla="*/ 748 w 909"/>
                    <a:gd name="T89" fmla="*/ 132 h 508"/>
                    <a:gd name="T90" fmla="*/ 776 w 909"/>
                    <a:gd name="T91" fmla="*/ 152 h 508"/>
                    <a:gd name="T92" fmla="*/ 828 w 909"/>
                    <a:gd name="T93" fmla="*/ 168 h 508"/>
                    <a:gd name="T94" fmla="*/ 840 w 909"/>
                    <a:gd name="T95" fmla="*/ 172 h 508"/>
                    <a:gd name="T96" fmla="*/ 880 w 909"/>
                    <a:gd name="T97" fmla="*/ 200 h 508"/>
                    <a:gd name="T98" fmla="*/ 896 w 909"/>
                    <a:gd name="T99" fmla="*/ 236 h 508"/>
                    <a:gd name="T100" fmla="*/ 880 w 909"/>
                    <a:gd name="T101" fmla="*/ 308 h 508"/>
                    <a:gd name="T102" fmla="*/ 884 w 909"/>
                    <a:gd name="T103" fmla="*/ 332 h 508"/>
                    <a:gd name="T104" fmla="*/ 895 w 909"/>
                    <a:gd name="T105" fmla="*/ 340 h 508"/>
                    <a:gd name="T106" fmla="*/ 886 w 909"/>
                    <a:gd name="T107" fmla="*/ 364 h 508"/>
                    <a:gd name="T108" fmla="*/ 893 w 909"/>
                    <a:gd name="T109" fmla="*/ 389 h 508"/>
                    <a:gd name="T110" fmla="*/ 899 w 909"/>
                    <a:gd name="T111" fmla="*/ 398 h 508"/>
                    <a:gd name="T112" fmla="*/ 872 w 909"/>
                    <a:gd name="T113" fmla="*/ 396 h 508"/>
                    <a:gd name="T114" fmla="*/ 880 w 909"/>
                    <a:gd name="T115" fmla="*/ 444 h 508"/>
                    <a:gd name="T116" fmla="*/ 900 w 909"/>
                    <a:gd name="T117" fmla="*/ 464 h 5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909" h="508">
                      <a:moveTo>
                        <a:pt x="900" y="464"/>
                      </a:moveTo>
                      <a:cubicBezTo>
                        <a:pt x="867" y="471"/>
                        <a:pt x="867" y="486"/>
                        <a:pt x="836" y="496"/>
                      </a:cubicBezTo>
                      <a:cubicBezTo>
                        <a:pt x="828" y="499"/>
                        <a:pt x="820" y="501"/>
                        <a:pt x="812" y="504"/>
                      </a:cubicBezTo>
                      <a:cubicBezTo>
                        <a:pt x="808" y="505"/>
                        <a:pt x="800" y="508"/>
                        <a:pt x="800" y="508"/>
                      </a:cubicBezTo>
                      <a:cubicBezTo>
                        <a:pt x="779" y="501"/>
                        <a:pt x="759" y="493"/>
                        <a:pt x="740" y="480"/>
                      </a:cubicBezTo>
                      <a:cubicBezTo>
                        <a:pt x="724" y="456"/>
                        <a:pt x="689" y="443"/>
                        <a:pt x="664" y="424"/>
                      </a:cubicBezTo>
                      <a:cubicBezTo>
                        <a:pt x="664" y="424"/>
                        <a:pt x="634" y="404"/>
                        <a:pt x="628" y="400"/>
                      </a:cubicBezTo>
                      <a:cubicBezTo>
                        <a:pt x="624" y="397"/>
                        <a:pt x="616" y="392"/>
                        <a:pt x="616" y="392"/>
                      </a:cubicBezTo>
                      <a:cubicBezTo>
                        <a:pt x="602" y="371"/>
                        <a:pt x="581" y="367"/>
                        <a:pt x="560" y="356"/>
                      </a:cubicBezTo>
                      <a:cubicBezTo>
                        <a:pt x="546" y="349"/>
                        <a:pt x="526" y="333"/>
                        <a:pt x="512" y="328"/>
                      </a:cubicBezTo>
                      <a:cubicBezTo>
                        <a:pt x="483" y="318"/>
                        <a:pt x="495" y="325"/>
                        <a:pt x="476" y="312"/>
                      </a:cubicBezTo>
                      <a:cubicBezTo>
                        <a:pt x="468" y="287"/>
                        <a:pt x="465" y="303"/>
                        <a:pt x="448" y="304"/>
                      </a:cubicBezTo>
                      <a:cubicBezTo>
                        <a:pt x="403" y="308"/>
                        <a:pt x="357" y="307"/>
                        <a:pt x="312" y="308"/>
                      </a:cubicBezTo>
                      <a:cubicBezTo>
                        <a:pt x="304" y="309"/>
                        <a:pt x="295" y="307"/>
                        <a:pt x="288" y="312"/>
                      </a:cubicBezTo>
                      <a:cubicBezTo>
                        <a:pt x="284" y="315"/>
                        <a:pt x="289" y="325"/>
                        <a:pt x="284" y="328"/>
                      </a:cubicBezTo>
                      <a:cubicBezTo>
                        <a:pt x="270" y="336"/>
                        <a:pt x="237" y="334"/>
                        <a:pt x="220" y="340"/>
                      </a:cubicBezTo>
                      <a:cubicBezTo>
                        <a:pt x="193" y="337"/>
                        <a:pt x="137" y="347"/>
                        <a:pt x="128" y="320"/>
                      </a:cubicBezTo>
                      <a:cubicBezTo>
                        <a:pt x="139" y="288"/>
                        <a:pt x="123" y="325"/>
                        <a:pt x="144" y="304"/>
                      </a:cubicBezTo>
                      <a:cubicBezTo>
                        <a:pt x="158" y="290"/>
                        <a:pt x="159" y="283"/>
                        <a:pt x="164" y="268"/>
                      </a:cubicBezTo>
                      <a:cubicBezTo>
                        <a:pt x="151" y="264"/>
                        <a:pt x="137" y="260"/>
                        <a:pt x="124" y="256"/>
                      </a:cubicBezTo>
                      <a:cubicBezTo>
                        <a:pt x="98" y="262"/>
                        <a:pt x="114" y="265"/>
                        <a:pt x="120" y="284"/>
                      </a:cubicBezTo>
                      <a:cubicBezTo>
                        <a:pt x="119" y="293"/>
                        <a:pt x="123" y="306"/>
                        <a:pt x="116" y="312"/>
                      </a:cubicBezTo>
                      <a:cubicBezTo>
                        <a:pt x="108" y="318"/>
                        <a:pt x="89" y="305"/>
                        <a:pt x="80" y="304"/>
                      </a:cubicBezTo>
                      <a:cubicBezTo>
                        <a:pt x="53" y="302"/>
                        <a:pt x="27" y="301"/>
                        <a:pt x="0" y="300"/>
                      </a:cubicBezTo>
                      <a:cubicBezTo>
                        <a:pt x="3" y="296"/>
                        <a:pt x="4" y="291"/>
                        <a:pt x="8" y="288"/>
                      </a:cubicBezTo>
                      <a:cubicBezTo>
                        <a:pt x="11" y="285"/>
                        <a:pt x="17" y="287"/>
                        <a:pt x="20" y="284"/>
                      </a:cubicBezTo>
                      <a:cubicBezTo>
                        <a:pt x="23" y="280"/>
                        <a:pt x="22" y="273"/>
                        <a:pt x="24" y="268"/>
                      </a:cubicBezTo>
                      <a:cubicBezTo>
                        <a:pt x="35" y="245"/>
                        <a:pt x="51" y="214"/>
                        <a:pt x="72" y="200"/>
                      </a:cubicBezTo>
                      <a:cubicBezTo>
                        <a:pt x="73" y="196"/>
                        <a:pt x="77" y="192"/>
                        <a:pt x="76" y="188"/>
                      </a:cubicBezTo>
                      <a:cubicBezTo>
                        <a:pt x="73" y="179"/>
                        <a:pt x="60" y="164"/>
                        <a:pt x="60" y="164"/>
                      </a:cubicBezTo>
                      <a:cubicBezTo>
                        <a:pt x="69" y="137"/>
                        <a:pt x="65" y="106"/>
                        <a:pt x="96" y="96"/>
                      </a:cubicBezTo>
                      <a:cubicBezTo>
                        <a:pt x="107" y="79"/>
                        <a:pt x="123" y="71"/>
                        <a:pt x="140" y="60"/>
                      </a:cubicBezTo>
                      <a:cubicBezTo>
                        <a:pt x="148" y="55"/>
                        <a:pt x="164" y="44"/>
                        <a:pt x="164" y="44"/>
                      </a:cubicBezTo>
                      <a:cubicBezTo>
                        <a:pt x="174" y="13"/>
                        <a:pt x="234" y="20"/>
                        <a:pt x="260" y="16"/>
                      </a:cubicBezTo>
                      <a:cubicBezTo>
                        <a:pt x="273" y="12"/>
                        <a:pt x="283" y="4"/>
                        <a:pt x="296" y="0"/>
                      </a:cubicBezTo>
                      <a:cubicBezTo>
                        <a:pt x="385" y="1"/>
                        <a:pt x="475" y="2"/>
                        <a:pt x="564" y="4"/>
                      </a:cubicBezTo>
                      <a:cubicBezTo>
                        <a:pt x="580" y="4"/>
                        <a:pt x="608" y="24"/>
                        <a:pt x="608" y="24"/>
                      </a:cubicBezTo>
                      <a:cubicBezTo>
                        <a:pt x="613" y="39"/>
                        <a:pt x="629" y="55"/>
                        <a:pt x="644" y="60"/>
                      </a:cubicBezTo>
                      <a:cubicBezTo>
                        <a:pt x="647" y="64"/>
                        <a:pt x="649" y="69"/>
                        <a:pt x="652" y="72"/>
                      </a:cubicBezTo>
                      <a:cubicBezTo>
                        <a:pt x="655" y="75"/>
                        <a:pt x="661" y="76"/>
                        <a:pt x="664" y="80"/>
                      </a:cubicBezTo>
                      <a:cubicBezTo>
                        <a:pt x="679" y="98"/>
                        <a:pt x="680" y="124"/>
                        <a:pt x="704" y="132"/>
                      </a:cubicBezTo>
                      <a:cubicBezTo>
                        <a:pt x="714" y="147"/>
                        <a:pt x="722" y="166"/>
                        <a:pt x="736" y="176"/>
                      </a:cubicBezTo>
                      <a:cubicBezTo>
                        <a:pt x="746" y="173"/>
                        <a:pt x="761" y="177"/>
                        <a:pt x="768" y="168"/>
                      </a:cubicBezTo>
                      <a:cubicBezTo>
                        <a:pt x="771" y="164"/>
                        <a:pt x="762" y="160"/>
                        <a:pt x="760" y="156"/>
                      </a:cubicBezTo>
                      <a:cubicBezTo>
                        <a:pt x="743" y="123"/>
                        <a:pt x="771" y="166"/>
                        <a:pt x="748" y="132"/>
                      </a:cubicBezTo>
                      <a:cubicBezTo>
                        <a:pt x="758" y="101"/>
                        <a:pt x="766" y="144"/>
                        <a:pt x="776" y="152"/>
                      </a:cubicBezTo>
                      <a:cubicBezTo>
                        <a:pt x="786" y="160"/>
                        <a:pt x="817" y="164"/>
                        <a:pt x="828" y="168"/>
                      </a:cubicBezTo>
                      <a:cubicBezTo>
                        <a:pt x="832" y="169"/>
                        <a:pt x="840" y="172"/>
                        <a:pt x="840" y="172"/>
                      </a:cubicBezTo>
                      <a:cubicBezTo>
                        <a:pt x="856" y="197"/>
                        <a:pt x="843" y="195"/>
                        <a:pt x="880" y="200"/>
                      </a:cubicBezTo>
                      <a:cubicBezTo>
                        <a:pt x="887" y="211"/>
                        <a:pt x="896" y="236"/>
                        <a:pt x="896" y="236"/>
                      </a:cubicBezTo>
                      <a:cubicBezTo>
                        <a:pt x="892" y="283"/>
                        <a:pt x="891" y="276"/>
                        <a:pt x="880" y="308"/>
                      </a:cubicBezTo>
                      <a:cubicBezTo>
                        <a:pt x="881" y="316"/>
                        <a:pt x="879" y="326"/>
                        <a:pt x="884" y="332"/>
                      </a:cubicBezTo>
                      <a:cubicBezTo>
                        <a:pt x="890" y="338"/>
                        <a:pt x="895" y="340"/>
                        <a:pt x="895" y="340"/>
                      </a:cubicBezTo>
                      <a:cubicBezTo>
                        <a:pt x="895" y="345"/>
                        <a:pt x="886" y="356"/>
                        <a:pt x="886" y="364"/>
                      </a:cubicBezTo>
                      <a:cubicBezTo>
                        <a:pt x="886" y="372"/>
                        <a:pt x="891" y="383"/>
                        <a:pt x="893" y="389"/>
                      </a:cubicBezTo>
                      <a:cubicBezTo>
                        <a:pt x="895" y="395"/>
                        <a:pt x="902" y="397"/>
                        <a:pt x="899" y="398"/>
                      </a:cubicBezTo>
                      <a:cubicBezTo>
                        <a:pt x="896" y="399"/>
                        <a:pt x="875" y="388"/>
                        <a:pt x="872" y="396"/>
                      </a:cubicBezTo>
                      <a:cubicBezTo>
                        <a:pt x="861" y="429"/>
                        <a:pt x="859" y="413"/>
                        <a:pt x="880" y="444"/>
                      </a:cubicBezTo>
                      <a:cubicBezTo>
                        <a:pt x="883" y="448"/>
                        <a:pt x="909" y="464"/>
                        <a:pt x="900" y="464"/>
                      </a:cubicBezTo>
                      <a:close/>
                    </a:path>
                  </a:pathLst>
                </a:custGeom>
                <a:solidFill>
                  <a:srgbClr val="333333">
                    <a:alpha val="50000"/>
                  </a:srgbClr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round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78" name="Freeform 270"/>
                <p:cNvSpPr>
                  <a:spLocks/>
                </p:cNvSpPr>
                <p:nvPr/>
              </p:nvSpPr>
              <p:spPr bwMode="auto">
                <a:xfrm rot="756602">
                  <a:off x="3913" y="547"/>
                  <a:ext cx="69" cy="101"/>
                </a:xfrm>
                <a:custGeom>
                  <a:avLst/>
                  <a:gdLst>
                    <a:gd name="T0" fmla="*/ 75 w 82"/>
                    <a:gd name="T1" fmla="*/ 130 h 130"/>
                    <a:gd name="T2" fmla="*/ 60 w 82"/>
                    <a:gd name="T3" fmla="*/ 118 h 130"/>
                    <a:gd name="T4" fmla="*/ 59 w 82"/>
                    <a:gd name="T5" fmla="*/ 76 h 130"/>
                    <a:gd name="T6" fmla="*/ 32 w 82"/>
                    <a:gd name="T7" fmla="*/ 75 h 130"/>
                    <a:gd name="T8" fmla="*/ 30 w 82"/>
                    <a:gd name="T9" fmla="*/ 30 h 130"/>
                    <a:gd name="T10" fmla="*/ 8 w 82"/>
                    <a:gd name="T11" fmla="*/ 0 h 1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2" h="130">
                      <a:moveTo>
                        <a:pt x="75" y="130"/>
                      </a:moveTo>
                      <a:cubicBezTo>
                        <a:pt x="82" y="117"/>
                        <a:pt x="77" y="120"/>
                        <a:pt x="60" y="118"/>
                      </a:cubicBezTo>
                      <a:cubicBezTo>
                        <a:pt x="60" y="104"/>
                        <a:pt x="67" y="88"/>
                        <a:pt x="59" y="76"/>
                      </a:cubicBezTo>
                      <a:cubicBezTo>
                        <a:pt x="54" y="68"/>
                        <a:pt x="37" y="83"/>
                        <a:pt x="32" y="75"/>
                      </a:cubicBezTo>
                      <a:cubicBezTo>
                        <a:pt x="24" y="62"/>
                        <a:pt x="31" y="45"/>
                        <a:pt x="30" y="30"/>
                      </a:cubicBezTo>
                      <a:cubicBezTo>
                        <a:pt x="0" y="31"/>
                        <a:pt x="8" y="31"/>
                        <a:pt x="8" y="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79" name="Freeform 271"/>
                <p:cNvSpPr>
                  <a:spLocks/>
                </p:cNvSpPr>
                <p:nvPr/>
              </p:nvSpPr>
              <p:spPr bwMode="auto">
                <a:xfrm rot="756602">
                  <a:off x="3324" y="561"/>
                  <a:ext cx="742" cy="172"/>
                </a:xfrm>
                <a:custGeom>
                  <a:avLst/>
                  <a:gdLst>
                    <a:gd name="T0" fmla="*/ 882 w 882"/>
                    <a:gd name="T1" fmla="*/ 221 h 221"/>
                    <a:gd name="T2" fmla="*/ 862 w 882"/>
                    <a:gd name="T3" fmla="*/ 206 h 221"/>
                    <a:gd name="T4" fmla="*/ 850 w 882"/>
                    <a:gd name="T5" fmla="*/ 197 h 221"/>
                    <a:gd name="T6" fmla="*/ 807 w 882"/>
                    <a:gd name="T7" fmla="*/ 165 h 221"/>
                    <a:gd name="T8" fmla="*/ 766 w 882"/>
                    <a:gd name="T9" fmla="*/ 140 h 221"/>
                    <a:gd name="T10" fmla="*/ 700 w 882"/>
                    <a:gd name="T11" fmla="*/ 108 h 221"/>
                    <a:gd name="T12" fmla="*/ 610 w 882"/>
                    <a:gd name="T13" fmla="*/ 62 h 221"/>
                    <a:gd name="T14" fmla="*/ 472 w 882"/>
                    <a:gd name="T15" fmla="*/ 27 h 221"/>
                    <a:gd name="T16" fmla="*/ 288 w 882"/>
                    <a:gd name="T17" fmla="*/ 11 h 221"/>
                    <a:gd name="T18" fmla="*/ 33 w 882"/>
                    <a:gd name="T19" fmla="*/ 9 h 221"/>
                    <a:gd name="T20" fmla="*/ 7 w 882"/>
                    <a:gd name="T21" fmla="*/ 41 h 221"/>
                    <a:gd name="T22" fmla="*/ 0 w 882"/>
                    <a:gd name="T23" fmla="*/ 41 h 2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882" h="221">
                      <a:moveTo>
                        <a:pt x="882" y="221"/>
                      </a:moveTo>
                      <a:cubicBezTo>
                        <a:pt x="873" y="217"/>
                        <a:pt x="872" y="208"/>
                        <a:pt x="862" y="206"/>
                      </a:cubicBezTo>
                      <a:cubicBezTo>
                        <a:pt x="857" y="202"/>
                        <a:pt x="857" y="198"/>
                        <a:pt x="850" y="197"/>
                      </a:cubicBezTo>
                      <a:cubicBezTo>
                        <a:pt x="842" y="184"/>
                        <a:pt x="821" y="172"/>
                        <a:pt x="807" y="165"/>
                      </a:cubicBezTo>
                      <a:cubicBezTo>
                        <a:pt x="793" y="156"/>
                        <a:pt x="784" y="149"/>
                        <a:pt x="766" y="140"/>
                      </a:cubicBezTo>
                      <a:cubicBezTo>
                        <a:pt x="750" y="132"/>
                        <a:pt x="716" y="116"/>
                        <a:pt x="700" y="108"/>
                      </a:cubicBezTo>
                      <a:cubicBezTo>
                        <a:pt x="674" y="95"/>
                        <a:pt x="645" y="76"/>
                        <a:pt x="610" y="62"/>
                      </a:cubicBezTo>
                      <a:cubicBezTo>
                        <a:pt x="582" y="52"/>
                        <a:pt x="526" y="35"/>
                        <a:pt x="472" y="27"/>
                      </a:cubicBezTo>
                      <a:cubicBezTo>
                        <a:pt x="406" y="17"/>
                        <a:pt x="355" y="13"/>
                        <a:pt x="288" y="11"/>
                      </a:cubicBezTo>
                      <a:cubicBezTo>
                        <a:pt x="207" y="0"/>
                        <a:pt x="98" y="9"/>
                        <a:pt x="33" y="9"/>
                      </a:cubicBezTo>
                      <a:cubicBezTo>
                        <a:pt x="19" y="32"/>
                        <a:pt x="42" y="38"/>
                        <a:pt x="7" y="41"/>
                      </a:cubicBezTo>
                      <a:cubicBezTo>
                        <a:pt x="5" y="41"/>
                        <a:pt x="2" y="41"/>
                        <a:pt x="0" y="41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80" name="Freeform 272"/>
                <p:cNvSpPr>
                  <a:spLocks/>
                </p:cNvSpPr>
                <p:nvPr/>
              </p:nvSpPr>
              <p:spPr bwMode="auto">
                <a:xfrm rot="756602">
                  <a:off x="3316" y="604"/>
                  <a:ext cx="746" cy="152"/>
                </a:xfrm>
                <a:custGeom>
                  <a:avLst/>
                  <a:gdLst>
                    <a:gd name="T0" fmla="*/ 887 w 887"/>
                    <a:gd name="T1" fmla="*/ 196 h 196"/>
                    <a:gd name="T2" fmla="*/ 810 w 887"/>
                    <a:gd name="T3" fmla="*/ 177 h 196"/>
                    <a:gd name="T4" fmla="*/ 777 w 887"/>
                    <a:gd name="T5" fmla="*/ 147 h 196"/>
                    <a:gd name="T6" fmla="*/ 729 w 887"/>
                    <a:gd name="T7" fmla="*/ 123 h 196"/>
                    <a:gd name="T8" fmla="*/ 717 w 887"/>
                    <a:gd name="T9" fmla="*/ 114 h 196"/>
                    <a:gd name="T10" fmla="*/ 699 w 887"/>
                    <a:gd name="T11" fmla="*/ 105 h 196"/>
                    <a:gd name="T12" fmla="*/ 681 w 887"/>
                    <a:gd name="T13" fmla="*/ 99 h 196"/>
                    <a:gd name="T14" fmla="*/ 648 w 887"/>
                    <a:gd name="T15" fmla="*/ 93 h 196"/>
                    <a:gd name="T16" fmla="*/ 617 w 887"/>
                    <a:gd name="T17" fmla="*/ 87 h 196"/>
                    <a:gd name="T18" fmla="*/ 597 w 887"/>
                    <a:gd name="T19" fmla="*/ 78 h 196"/>
                    <a:gd name="T20" fmla="*/ 582 w 887"/>
                    <a:gd name="T21" fmla="*/ 72 h 196"/>
                    <a:gd name="T22" fmla="*/ 486 w 887"/>
                    <a:gd name="T23" fmla="*/ 63 h 196"/>
                    <a:gd name="T24" fmla="*/ 452 w 887"/>
                    <a:gd name="T25" fmla="*/ 36 h 196"/>
                    <a:gd name="T26" fmla="*/ 386 w 887"/>
                    <a:gd name="T27" fmla="*/ 36 h 196"/>
                    <a:gd name="T28" fmla="*/ 383 w 887"/>
                    <a:gd name="T29" fmla="*/ 25 h 196"/>
                    <a:gd name="T30" fmla="*/ 354 w 887"/>
                    <a:gd name="T31" fmla="*/ 21 h 196"/>
                    <a:gd name="T32" fmla="*/ 0 w 887"/>
                    <a:gd name="T33" fmla="*/ 1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887" h="196">
                      <a:moveTo>
                        <a:pt x="887" y="196"/>
                      </a:moveTo>
                      <a:cubicBezTo>
                        <a:pt x="819" y="194"/>
                        <a:pt x="883" y="179"/>
                        <a:pt x="810" y="177"/>
                      </a:cubicBezTo>
                      <a:cubicBezTo>
                        <a:pt x="809" y="159"/>
                        <a:pt x="795" y="151"/>
                        <a:pt x="777" y="147"/>
                      </a:cubicBezTo>
                      <a:cubicBezTo>
                        <a:pt x="762" y="140"/>
                        <a:pt x="745" y="126"/>
                        <a:pt x="729" y="123"/>
                      </a:cubicBezTo>
                      <a:cubicBezTo>
                        <a:pt x="724" y="119"/>
                        <a:pt x="724" y="115"/>
                        <a:pt x="717" y="114"/>
                      </a:cubicBezTo>
                      <a:cubicBezTo>
                        <a:pt x="711" y="111"/>
                        <a:pt x="706" y="106"/>
                        <a:pt x="699" y="105"/>
                      </a:cubicBezTo>
                      <a:cubicBezTo>
                        <a:pt x="693" y="102"/>
                        <a:pt x="687" y="100"/>
                        <a:pt x="681" y="99"/>
                      </a:cubicBezTo>
                      <a:cubicBezTo>
                        <a:pt x="671" y="94"/>
                        <a:pt x="659" y="94"/>
                        <a:pt x="648" y="93"/>
                      </a:cubicBezTo>
                      <a:cubicBezTo>
                        <a:pt x="639" y="89"/>
                        <a:pt x="627" y="89"/>
                        <a:pt x="617" y="87"/>
                      </a:cubicBezTo>
                      <a:cubicBezTo>
                        <a:pt x="610" y="84"/>
                        <a:pt x="604" y="79"/>
                        <a:pt x="597" y="78"/>
                      </a:cubicBezTo>
                      <a:cubicBezTo>
                        <a:pt x="592" y="74"/>
                        <a:pt x="588" y="73"/>
                        <a:pt x="582" y="72"/>
                      </a:cubicBezTo>
                      <a:cubicBezTo>
                        <a:pt x="550" y="56"/>
                        <a:pt x="537" y="64"/>
                        <a:pt x="486" y="63"/>
                      </a:cubicBezTo>
                      <a:cubicBezTo>
                        <a:pt x="484" y="41"/>
                        <a:pt x="472" y="39"/>
                        <a:pt x="452" y="36"/>
                      </a:cubicBezTo>
                      <a:cubicBezTo>
                        <a:pt x="438" y="36"/>
                        <a:pt x="399" y="38"/>
                        <a:pt x="386" y="36"/>
                      </a:cubicBezTo>
                      <a:cubicBezTo>
                        <a:pt x="384" y="36"/>
                        <a:pt x="384" y="26"/>
                        <a:pt x="383" y="25"/>
                      </a:cubicBezTo>
                      <a:cubicBezTo>
                        <a:pt x="377" y="17"/>
                        <a:pt x="364" y="21"/>
                        <a:pt x="354" y="21"/>
                      </a:cubicBezTo>
                      <a:cubicBezTo>
                        <a:pt x="247" y="0"/>
                        <a:pt x="99" y="15"/>
                        <a:pt x="0" y="15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81" name="Freeform 273"/>
                <p:cNvSpPr>
                  <a:spLocks/>
                </p:cNvSpPr>
                <p:nvPr/>
              </p:nvSpPr>
              <p:spPr bwMode="auto">
                <a:xfrm>
                  <a:off x="3185" y="631"/>
                  <a:ext cx="871" cy="327"/>
                </a:xfrm>
                <a:custGeom>
                  <a:avLst/>
                  <a:gdLst>
                    <a:gd name="T0" fmla="*/ 871 w 871"/>
                    <a:gd name="T1" fmla="*/ 292 h 327"/>
                    <a:gd name="T2" fmla="*/ 843 w 871"/>
                    <a:gd name="T3" fmla="*/ 300 h 327"/>
                    <a:gd name="T4" fmla="*/ 821 w 871"/>
                    <a:gd name="T5" fmla="*/ 303 h 327"/>
                    <a:gd name="T6" fmla="*/ 808 w 871"/>
                    <a:gd name="T7" fmla="*/ 306 h 327"/>
                    <a:gd name="T8" fmla="*/ 788 w 871"/>
                    <a:gd name="T9" fmla="*/ 314 h 327"/>
                    <a:gd name="T10" fmla="*/ 772 w 871"/>
                    <a:gd name="T11" fmla="*/ 327 h 327"/>
                    <a:gd name="T12" fmla="*/ 671 w 871"/>
                    <a:gd name="T13" fmla="*/ 302 h 327"/>
                    <a:gd name="T14" fmla="*/ 672 w 871"/>
                    <a:gd name="T15" fmla="*/ 288 h 327"/>
                    <a:gd name="T16" fmla="*/ 642 w 871"/>
                    <a:gd name="T17" fmla="*/ 281 h 327"/>
                    <a:gd name="T18" fmla="*/ 627 w 871"/>
                    <a:gd name="T19" fmla="*/ 263 h 327"/>
                    <a:gd name="T20" fmla="*/ 615 w 871"/>
                    <a:gd name="T21" fmla="*/ 251 h 327"/>
                    <a:gd name="T22" fmla="*/ 604 w 871"/>
                    <a:gd name="T23" fmla="*/ 237 h 327"/>
                    <a:gd name="T24" fmla="*/ 585 w 871"/>
                    <a:gd name="T25" fmla="*/ 213 h 327"/>
                    <a:gd name="T26" fmla="*/ 573 w 871"/>
                    <a:gd name="T27" fmla="*/ 192 h 327"/>
                    <a:gd name="T28" fmla="*/ 564 w 871"/>
                    <a:gd name="T29" fmla="*/ 182 h 327"/>
                    <a:gd name="T30" fmla="*/ 554 w 871"/>
                    <a:gd name="T31" fmla="*/ 172 h 327"/>
                    <a:gd name="T32" fmla="*/ 547 w 871"/>
                    <a:gd name="T33" fmla="*/ 162 h 327"/>
                    <a:gd name="T34" fmla="*/ 527 w 871"/>
                    <a:gd name="T35" fmla="*/ 138 h 327"/>
                    <a:gd name="T36" fmla="*/ 503 w 871"/>
                    <a:gd name="T37" fmla="*/ 109 h 327"/>
                    <a:gd name="T38" fmla="*/ 354 w 871"/>
                    <a:gd name="T39" fmla="*/ 75 h 327"/>
                    <a:gd name="T40" fmla="*/ 350 w 871"/>
                    <a:gd name="T41" fmla="*/ 86 h 327"/>
                    <a:gd name="T42" fmla="*/ 318 w 871"/>
                    <a:gd name="T43" fmla="*/ 82 h 327"/>
                    <a:gd name="T44" fmla="*/ 298 w 871"/>
                    <a:gd name="T45" fmla="*/ 88 h 327"/>
                    <a:gd name="T46" fmla="*/ 243 w 871"/>
                    <a:gd name="T47" fmla="*/ 58 h 327"/>
                    <a:gd name="T48" fmla="*/ 199 w 871"/>
                    <a:gd name="T49" fmla="*/ 59 h 327"/>
                    <a:gd name="T50" fmla="*/ 153 w 871"/>
                    <a:gd name="T51" fmla="*/ 28 h 327"/>
                    <a:gd name="T52" fmla="*/ 110 w 871"/>
                    <a:gd name="T53" fmla="*/ 2 h 327"/>
                    <a:gd name="T54" fmla="*/ 107 w 871"/>
                    <a:gd name="T55" fmla="*/ 27 h 327"/>
                    <a:gd name="T56" fmla="*/ 31 w 871"/>
                    <a:gd name="T57" fmla="*/ 10 h 327"/>
                    <a:gd name="T58" fmla="*/ 82 w 871"/>
                    <a:gd name="T59" fmla="*/ 22 h 327"/>
                    <a:gd name="T60" fmla="*/ 62 w 871"/>
                    <a:gd name="T61" fmla="*/ 43 h 327"/>
                    <a:gd name="T62" fmla="*/ 45 w 871"/>
                    <a:gd name="T63" fmla="*/ 49 h 327"/>
                    <a:gd name="T64" fmla="*/ 25 w 871"/>
                    <a:gd name="T65" fmla="*/ 61 h 327"/>
                    <a:gd name="T66" fmla="*/ 17 w 871"/>
                    <a:gd name="T67" fmla="*/ 72 h 327"/>
                    <a:gd name="T68" fmla="*/ 13 w 871"/>
                    <a:gd name="T69" fmla="*/ 110 h 3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871" h="327">
                      <a:moveTo>
                        <a:pt x="871" y="292"/>
                      </a:moveTo>
                      <a:cubicBezTo>
                        <a:pt x="867" y="295"/>
                        <a:pt x="848" y="301"/>
                        <a:pt x="843" y="300"/>
                      </a:cubicBezTo>
                      <a:cubicBezTo>
                        <a:pt x="834" y="302"/>
                        <a:pt x="831" y="304"/>
                        <a:pt x="821" y="303"/>
                      </a:cubicBezTo>
                      <a:cubicBezTo>
                        <a:pt x="815" y="302"/>
                        <a:pt x="813" y="301"/>
                        <a:pt x="808" y="306"/>
                      </a:cubicBezTo>
                      <a:cubicBezTo>
                        <a:pt x="805" y="313"/>
                        <a:pt x="795" y="314"/>
                        <a:pt x="788" y="314"/>
                      </a:cubicBezTo>
                      <a:cubicBezTo>
                        <a:pt x="779" y="318"/>
                        <a:pt x="783" y="325"/>
                        <a:pt x="772" y="327"/>
                      </a:cubicBezTo>
                      <a:cubicBezTo>
                        <a:pt x="739" y="318"/>
                        <a:pt x="703" y="314"/>
                        <a:pt x="671" y="302"/>
                      </a:cubicBezTo>
                      <a:cubicBezTo>
                        <a:pt x="666" y="301"/>
                        <a:pt x="675" y="292"/>
                        <a:pt x="672" y="288"/>
                      </a:cubicBezTo>
                      <a:cubicBezTo>
                        <a:pt x="664" y="282"/>
                        <a:pt x="652" y="283"/>
                        <a:pt x="642" y="281"/>
                      </a:cubicBezTo>
                      <a:cubicBezTo>
                        <a:pt x="636" y="272"/>
                        <a:pt x="636" y="270"/>
                        <a:pt x="627" y="263"/>
                      </a:cubicBezTo>
                      <a:cubicBezTo>
                        <a:pt x="622" y="259"/>
                        <a:pt x="619" y="255"/>
                        <a:pt x="615" y="251"/>
                      </a:cubicBezTo>
                      <a:cubicBezTo>
                        <a:pt x="613" y="245"/>
                        <a:pt x="609" y="241"/>
                        <a:pt x="604" y="237"/>
                      </a:cubicBezTo>
                      <a:cubicBezTo>
                        <a:pt x="599" y="229"/>
                        <a:pt x="592" y="220"/>
                        <a:pt x="585" y="213"/>
                      </a:cubicBezTo>
                      <a:cubicBezTo>
                        <a:pt x="583" y="206"/>
                        <a:pt x="578" y="198"/>
                        <a:pt x="573" y="192"/>
                      </a:cubicBezTo>
                      <a:cubicBezTo>
                        <a:pt x="569" y="189"/>
                        <a:pt x="564" y="182"/>
                        <a:pt x="564" y="182"/>
                      </a:cubicBezTo>
                      <a:cubicBezTo>
                        <a:pt x="561" y="176"/>
                        <a:pt x="560" y="175"/>
                        <a:pt x="554" y="172"/>
                      </a:cubicBezTo>
                      <a:cubicBezTo>
                        <a:pt x="552" y="168"/>
                        <a:pt x="551" y="166"/>
                        <a:pt x="547" y="162"/>
                      </a:cubicBezTo>
                      <a:cubicBezTo>
                        <a:pt x="544" y="153"/>
                        <a:pt x="534" y="144"/>
                        <a:pt x="527" y="138"/>
                      </a:cubicBezTo>
                      <a:cubicBezTo>
                        <a:pt x="525" y="128"/>
                        <a:pt x="511" y="115"/>
                        <a:pt x="503" y="109"/>
                      </a:cubicBezTo>
                      <a:cubicBezTo>
                        <a:pt x="454" y="98"/>
                        <a:pt x="404" y="85"/>
                        <a:pt x="354" y="75"/>
                      </a:cubicBezTo>
                      <a:cubicBezTo>
                        <a:pt x="352" y="75"/>
                        <a:pt x="352" y="85"/>
                        <a:pt x="350" y="86"/>
                      </a:cubicBezTo>
                      <a:cubicBezTo>
                        <a:pt x="340" y="91"/>
                        <a:pt x="329" y="83"/>
                        <a:pt x="318" y="82"/>
                      </a:cubicBezTo>
                      <a:cubicBezTo>
                        <a:pt x="308" y="80"/>
                        <a:pt x="306" y="86"/>
                        <a:pt x="298" y="88"/>
                      </a:cubicBezTo>
                      <a:cubicBezTo>
                        <a:pt x="285" y="87"/>
                        <a:pt x="260" y="62"/>
                        <a:pt x="243" y="58"/>
                      </a:cubicBezTo>
                      <a:cubicBezTo>
                        <a:pt x="227" y="54"/>
                        <a:pt x="213" y="64"/>
                        <a:pt x="199" y="59"/>
                      </a:cubicBezTo>
                      <a:cubicBezTo>
                        <a:pt x="199" y="37"/>
                        <a:pt x="174" y="35"/>
                        <a:pt x="153" y="28"/>
                      </a:cubicBezTo>
                      <a:cubicBezTo>
                        <a:pt x="157" y="0"/>
                        <a:pt x="152" y="11"/>
                        <a:pt x="110" y="2"/>
                      </a:cubicBezTo>
                      <a:cubicBezTo>
                        <a:pt x="109" y="11"/>
                        <a:pt x="110" y="18"/>
                        <a:pt x="107" y="27"/>
                      </a:cubicBezTo>
                      <a:cubicBezTo>
                        <a:pt x="86" y="22"/>
                        <a:pt x="52" y="15"/>
                        <a:pt x="31" y="10"/>
                      </a:cubicBezTo>
                      <a:cubicBezTo>
                        <a:pt x="19" y="8"/>
                        <a:pt x="82" y="22"/>
                        <a:pt x="82" y="22"/>
                      </a:cubicBezTo>
                      <a:cubicBezTo>
                        <a:pt x="77" y="35"/>
                        <a:pt x="75" y="37"/>
                        <a:pt x="62" y="43"/>
                      </a:cubicBezTo>
                      <a:cubicBezTo>
                        <a:pt x="56" y="46"/>
                        <a:pt x="45" y="49"/>
                        <a:pt x="45" y="49"/>
                      </a:cubicBezTo>
                      <a:cubicBezTo>
                        <a:pt x="41" y="55"/>
                        <a:pt x="32" y="60"/>
                        <a:pt x="25" y="61"/>
                      </a:cubicBezTo>
                      <a:cubicBezTo>
                        <a:pt x="20" y="64"/>
                        <a:pt x="19" y="66"/>
                        <a:pt x="17" y="72"/>
                      </a:cubicBezTo>
                      <a:cubicBezTo>
                        <a:pt x="14" y="83"/>
                        <a:pt x="0" y="107"/>
                        <a:pt x="13" y="110"/>
                      </a:cubicBezTo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  <p:sp>
              <p:nvSpPr>
                <p:cNvPr id="94482" name="Freeform 274"/>
                <p:cNvSpPr>
                  <a:spLocks/>
                </p:cNvSpPr>
                <p:nvPr/>
              </p:nvSpPr>
              <p:spPr bwMode="auto">
                <a:xfrm>
                  <a:off x="3177" y="642"/>
                  <a:ext cx="308" cy="113"/>
                </a:xfrm>
                <a:custGeom>
                  <a:avLst/>
                  <a:gdLst>
                    <a:gd name="T0" fmla="*/ 308 w 308"/>
                    <a:gd name="T1" fmla="*/ 82 h 113"/>
                    <a:gd name="T2" fmla="*/ 274 w 308"/>
                    <a:gd name="T3" fmla="*/ 82 h 113"/>
                    <a:gd name="T4" fmla="*/ 259 w 308"/>
                    <a:gd name="T5" fmla="*/ 82 h 113"/>
                    <a:gd name="T6" fmla="*/ 231 w 308"/>
                    <a:gd name="T7" fmla="*/ 80 h 113"/>
                    <a:gd name="T8" fmla="*/ 196 w 308"/>
                    <a:gd name="T9" fmla="*/ 72 h 113"/>
                    <a:gd name="T10" fmla="*/ 188 w 308"/>
                    <a:gd name="T11" fmla="*/ 63 h 113"/>
                    <a:gd name="T12" fmla="*/ 205 w 308"/>
                    <a:gd name="T13" fmla="*/ 80 h 113"/>
                    <a:gd name="T14" fmla="*/ 115 w 308"/>
                    <a:gd name="T15" fmla="*/ 14 h 113"/>
                    <a:gd name="T16" fmla="*/ 25 w 308"/>
                    <a:gd name="T17" fmla="*/ 62 h 113"/>
                    <a:gd name="T18" fmla="*/ 15 w 308"/>
                    <a:gd name="T19" fmla="*/ 92 h 113"/>
                    <a:gd name="T20" fmla="*/ 45 w 308"/>
                    <a:gd name="T21" fmla="*/ 112 h 113"/>
                    <a:gd name="T22" fmla="*/ 9 w 308"/>
                    <a:gd name="T23" fmla="*/ 98 h 113"/>
                    <a:gd name="T24" fmla="*/ 34 w 308"/>
                    <a:gd name="T25" fmla="*/ 47 h 113"/>
                    <a:gd name="T26" fmla="*/ 64 w 308"/>
                    <a:gd name="T27" fmla="*/ 37 h 113"/>
                    <a:gd name="T28" fmla="*/ 110 w 308"/>
                    <a:gd name="T29" fmla="*/ 4 h 113"/>
                    <a:gd name="T30" fmla="*/ 128 w 308"/>
                    <a:gd name="T31" fmla="*/ 6 h 113"/>
                    <a:gd name="T32" fmla="*/ 165 w 308"/>
                    <a:gd name="T33" fmla="*/ 14 h 113"/>
                    <a:gd name="T34" fmla="*/ 175 w 308"/>
                    <a:gd name="T35" fmla="*/ 46 h 113"/>
                    <a:gd name="T36" fmla="*/ 308 w 308"/>
                    <a:gd name="T37" fmla="*/ 82 h 1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08" h="113">
                      <a:moveTo>
                        <a:pt x="308" y="82"/>
                      </a:moveTo>
                      <a:cubicBezTo>
                        <a:pt x="285" y="80"/>
                        <a:pt x="296" y="81"/>
                        <a:pt x="274" y="82"/>
                      </a:cubicBezTo>
                      <a:cubicBezTo>
                        <a:pt x="269" y="82"/>
                        <a:pt x="259" y="82"/>
                        <a:pt x="259" y="82"/>
                      </a:cubicBezTo>
                      <a:cubicBezTo>
                        <a:pt x="248" y="89"/>
                        <a:pt x="243" y="79"/>
                        <a:pt x="231" y="80"/>
                      </a:cubicBezTo>
                      <a:cubicBezTo>
                        <a:pt x="221" y="78"/>
                        <a:pt x="203" y="75"/>
                        <a:pt x="196" y="72"/>
                      </a:cubicBezTo>
                      <a:cubicBezTo>
                        <a:pt x="200" y="64"/>
                        <a:pt x="207" y="57"/>
                        <a:pt x="188" y="63"/>
                      </a:cubicBezTo>
                      <a:cubicBezTo>
                        <a:pt x="183" y="62"/>
                        <a:pt x="225" y="73"/>
                        <a:pt x="205" y="80"/>
                      </a:cubicBezTo>
                      <a:cubicBezTo>
                        <a:pt x="193" y="72"/>
                        <a:pt x="145" y="17"/>
                        <a:pt x="115" y="14"/>
                      </a:cubicBezTo>
                      <a:cubicBezTo>
                        <a:pt x="85" y="11"/>
                        <a:pt x="42" y="49"/>
                        <a:pt x="25" y="62"/>
                      </a:cubicBezTo>
                      <a:cubicBezTo>
                        <a:pt x="11" y="74"/>
                        <a:pt x="12" y="84"/>
                        <a:pt x="15" y="92"/>
                      </a:cubicBezTo>
                      <a:cubicBezTo>
                        <a:pt x="18" y="100"/>
                        <a:pt x="46" y="111"/>
                        <a:pt x="45" y="112"/>
                      </a:cubicBezTo>
                      <a:cubicBezTo>
                        <a:pt x="36" y="108"/>
                        <a:pt x="0" y="113"/>
                        <a:pt x="9" y="98"/>
                      </a:cubicBezTo>
                      <a:cubicBezTo>
                        <a:pt x="10" y="88"/>
                        <a:pt x="25" y="57"/>
                        <a:pt x="34" y="47"/>
                      </a:cubicBezTo>
                      <a:cubicBezTo>
                        <a:pt x="42" y="37"/>
                        <a:pt x="51" y="43"/>
                        <a:pt x="64" y="37"/>
                      </a:cubicBezTo>
                      <a:cubicBezTo>
                        <a:pt x="73" y="30"/>
                        <a:pt x="100" y="10"/>
                        <a:pt x="110" y="4"/>
                      </a:cubicBezTo>
                      <a:cubicBezTo>
                        <a:pt x="113" y="0"/>
                        <a:pt x="122" y="6"/>
                        <a:pt x="128" y="6"/>
                      </a:cubicBezTo>
                      <a:cubicBezTo>
                        <a:pt x="143" y="1"/>
                        <a:pt x="152" y="8"/>
                        <a:pt x="165" y="14"/>
                      </a:cubicBezTo>
                      <a:cubicBezTo>
                        <a:pt x="182" y="20"/>
                        <a:pt x="151" y="35"/>
                        <a:pt x="175" y="46"/>
                      </a:cubicBezTo>
                      <a:cubicBezTo>
                        <a:pt x="199" y="57"/>
                        <a:pt x="280" y="74"/>
                        <a:pt x="308" y="82"/>
                      </a:cubicBezTo>
                      <a:close/>
                    </a:path>
                  </a:pathLst>
                </a:custGeom>
                <a:noFill/>
                <a:ln w="38100">
                  <a:solidFill>
                    <a:schemeClr val="tx1"/>
                  </a:solidFill>
                  <a:round/>
                  <a:headEnd/>
                  <a:tailEnd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nl-NL"/>
                </a:p>
              </p:txBody>
            </p:sp>
          </p:grpSp>
          <p:sp>
            <p:nvSpPr>
              <p:cNvPr id="94483" name="Freeform 275"/>
              <p:cNvSpPr>
                <a:spLocks/>
              </p:cNvSpPr>
              <p:nvPr/>
            </p:nvSpPr>
            <p:spPr bwMode="auto">
              <a:xfrm flipH="1">
                <a:off x="410" y="1601"/>
                <a:ext cx="242" cy="1034"/>
              </a:xfrm>
              <a:custGeom>
                <a:avLst/>
                <a:gdLst>
                  <a:gd name="T0" fmla="*/ 0 w 375"/>
                  <a:gd name="T1" fmla="*/ 4 h 1204"/>
                  <a:gd name="T2" fmla="*/ 3 w 375"/>
                  <a:gd name="T3" fmla="*/ 151 h 1204"/>
                  <a:gd name="T4" fmla="*/ 33 w 375"/>
                  <a:gd name="T5" fmla="*/ 190 h 1204"/>
                  <a:gd name="T6" fmla="*/ 42 w 375"/>
                  <a:gd name="T7" fmla="*/ 196 h 1204"/>
                  <a:gd name="T8" fmla="*/ 75 w 375"/>
                  <a:gd name="T9" fmla="*/ 262 h 1204"/>
                  <a:gd name="T10" fmla="*/ 93 w 375"/>
                  <a:gd name="T11" fmla="*/ 301 h 1204"/>
                  <a:gd name="T12" fmla="*/ 114 w 375"/>
                  <a:gd name="T13" fmla="*/ 328 h 1204"/>
                  <a:gd name="T14" fmla="*/ 126 w 375"/>
                  <a:gd name="T15" fmla="*/ 358 h 1204"/>
                  <a:gd name="T16" fmla="*/ 162 w 375"/>
                  <a:gd name="T17" fmla="*/ 421 h 1204"/>
                  <a:gd name="T18" fmla="*/ 174 w 375"/>
                  <a:gd name="T19" fmla="*/ 505 h 1204"/>
                  <a:gd name="T20" fmla="*/ 177 w 375"/>
                  <a:gd name="T21" fmla="*/ 571 h 1204"/>
                  <a:gd name="T22" fmla="*/ 162 w 375"/>
                  <a:gd name="T23" fmla="*/ 751 h 1204"/>
                  <a:gd name="T24" fmla="*/ 138 w 375"/>
                  <a:gd name="T25" fmla="*/ 862 h 1204"/>
                  <a:gd name="T26" fmla="*/ 117 w 375"/>
                  <a:gd name="T27" fmla="*/ 1024 h 1204"/>
                  <a:gd name="T28" fmla="*/ 135 w 375"/>
                  <a:gd name="T29" fmla="*/ 1150 h 1204"/>
                  <a:gd name="T30" fmla="*/ 138 w 375"/>
                  <a:gd name="T31" fmla="*/ 1201 h 1204"/>
                  <a:gd name="T32" fmla="*/ 141 w 375"/>
                  <a:gd name="T33" fmla="*/ 1192 h 1204"/>
                  <a:gd name="T34" fmla="*/ 147 w 375"/>
                  <a:gd name="T35" fmla="*/ 1168 h 1204"/>
                  <a:gd name="T36" fmla="*/ 150 w 375"/>
                  <a:gd name="T37" fmla="*/ 1159 h 1204"/>
                  <a:gd name="T38" fmla="*/ 177 w 375"/>
                  <a:gd name="T39" fmla="*/ 1084 h 1204"/>
                  <a:gd name="T40" fmla="*/ 180 w 375"/>
                  <a:gd name="T41" fmla="*/ 1063 h 1204"/>
                  <a:gd name="T42" fmla="*/ 189 w 375"/>
                  <a:gd name="T43" fmla="*/ 1054 h 1204"/>
                  <a:gd name="T44" fmla="*/ 204 w 375"/>
                  <a:gd name="T45" fmla="*/ 958 h 1204"/>
                  <a:gd name="T46" fmla="*/ 225 w 375"/>
                  <a:gd name="T47" fmla="*/ 967 h 1204"/>
                  <a:gd name="T48" fmla="*/ 249 w 375"/>
                  <a:gd name="T49" fmla="*/ 880 h 1204"/>
                  <a:gd name="T50" fmla="*/ 267 w 375"/>
                  <a:gd name="T51" fmla="*/ 841 h 1204"/>
                  <a:gd name="T52" fmla="*/ 282 w 375"/>
                  <a:gd name="T53" fmla="*/ 778 h 1204"/>
                  <a:gd name="T54" fmla="*/ 306 w 375"/>
                  <a:gd name="T55" fmla="*/ 676 h 1204"/>
                  <a:gd name="T56" fmla="*/ 327 w 375"/>
                  <a:gd name="T57" fmla="*/ 553 h 1204"/>
                  <a:gd name="T58" fmla="*/ 348 w 375"/>
                  <a:gd name="T59" fmla="*/ 481 h 1204"/>
                  <a:gd name="T60" fmla="*/ 363 w 375"/>
                  <a:gd name="T61" fmla="*/ 412 h 1204"/>
                  <a:gd name="T62" fmla="*/ 375 w 375"/>
                  <a:gd name="T63" fmla="*/ 337 h 1204"/>
                  <a:gd name="T64" fmla="*/ 282 w 375"/>
                  <a:gd name="T65" fmla="*/ 304 h 1204"/>
                  <a:gd name="T66" fmla="*/ 186 w 375"/>
                  <a:gd name="T67" fmla="*/ 211 h 1204"/>
                  <a:gd name="T68" fmla="*/ 87 w 375"/>
                  <a:gd name="T69" fmla="*/ 43 h 1204"/>
                  <a:gd name="T70" fmla="*/ 54 w 375"/>
                  <a:gd name="T71" fmla="*/ 19 h 1204"/>
                  <a:gd name="T72" fmla="*/ 0 w 375"/>
                  <a:gd name="T73" fmla="*/ 4 h 1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75" h="1204">
                    <a:moveTo>
                      <a:pt x="0" y="4"/>
                    </a:moveTo>
                    <a:cubicBezTo>
                      <a:pt x="1" y="53"/>
                      <a:pt x="1" y="102"/>
                      <a:pt x="3" y="151"/>
                    </a:cubicBezTo>
                    <a:cubicBezTo>
                      <a:pt x="4" y="168"/>
                      <a:pt x="21" y="182"/>
                      <a:pt x="33" y="190"/>
                    </a:cubicBezTo>
                    <a:cubicBezTo>
                      <a:pt x="36" y="192"/>
                      <a:pt x="42" y="196"/>
                      <a:pt x="42" y="196"/>
                    </a:cubicBezTo>
                    <a:cubicBezTo>
                      <a:pt x="56" y="217"/>
                      <a:pt x="53" y="247"/>
                      <a:pt x="75" y="262"/>
                    </a:cubicBezTo>
                    <a:cubicBezTo>
                      <a:pt x="85" y="277"/>
                      <a:pt x="75" y="295"/>
                      <a:pt x="93" y="301"/>
                    </a:cubicBezTo>
                    <a:cubicBezTo>
                      <a:pt x="99" y="311"/>
                      <a:pt x="109" y="318"/>
                      <a:pt x="114" y="328"/>
                    </a:cubicBezTo>
                    <a:cubicBezTo>
                      <a:pt x="119" y="338"/>
                      <a:pt x="119" y="348"/>
                      <a:pt x="126" y="358"/>
                    </a:cubicBezTo>
                    <a:cubicBezTo>
                      <a:pt x="130" y="374"/>
                      <a:pt x="147" y="411"/>
                      <a:pt x="162" y="421"/>
                    </a:cubicBezTo>
                    <a:cubicBezTo>
                      <a:pt x="168" y="445"/>
                      <a:pt x="172" y="480"/>
                      <a:pt x="174" y="505"/>
                    </a:cubicBezTo>
                    <a:cubicBezTo>
                      <a:pt x="176" y="530"/>
                      <a:pt x="179" y="530"/>
                      <a:pt x="177" y="571"/>
                    </a:cubicBezTo>
                    <a:cubicBezTo>
                      <a:pt x="176" y="630"/>
                      <a:pt x="164" y="692"/>
                      <a:pt x="162" y="751"/>
                    </a:cubicBezTo>
                    <a:cubicBezTo>
                      <a:pt x="161" y="785"/>
                      <a:pt x="149" y="828"/>
                      <a:pt x="138" y="862"/>
                    </a:cubicBezTo>
                    <a:cubicBezTo>
                      <a:pt x="134" y="905"/>
                      <a:pt x="117" y="976"/>
                      <a:pt x="117" y="1024"/>
                    </a:cubicBezTo>
                    <a:cubicBezTo>
                      <a:pt x="117" y="1072"/>
                      <a:pt x="132" y="1121"/>
                      <a:pt x="135" y="1150"/>
                    </a:cubicBezTo>
                    <a:cubicBezTo>
                      <a:pt x="135" y="1167"/>
                      <a:pt x="136" y="1184"/>
                      <a:pt x="138" y="1201"/>
                    </a:cubicBezTo>
                    <a:cubicBezTo>
                      <a:pt x="138" y="1204"/>
                      <a:pt x="140" y="1195"/>
                      <a:pt x="141" y="1192"/>
                    </a:cubicBezTo>
                    <a:cubicBezTo>
                      <a:pt x="143" y="1184"/>
                      <a:pt x="144" y="1176"/>
                      <a:pt x="147" y="1168"/>
                    </a:cubicBezTo>
                    <a:cubicBezTo>
                      <a:pt x="148" y="1165"/>
                      <a:pt x="149" y="1162"/>
                      <a:pt x="150" y="1159"/>
                    </a:cubicBezTo>
                    <a:cubicBezTo>
                      <a:pt x="157" y="1135"/>
                      <a:pt x="163" y="1105"/>
                      <a:pt x="177" y="1084"/>
                    </a:cubicBezTo>
                    <a:cubicBezTo>
                      <a:pt x="178" y="1077"/>
                      <a:pt x="177" y="1070"/>
                      <a:pt x="180" y="1063"/>
                    </a:cubicBezTo>
                    <a:cubicBezTo>
                      <a:pt x="182" y="1059"/>
                      <a:pt x="188" y="1058"/>
                      <a:pt x="189" y="1054"/>
                    </a:cubicBezTo>
                    <a:cubicBezTo>
                      <a:pt x="200" y="1024"/>
                      <a:pt x="194" y="989"/>
                      <a:pt x="204" y="958"/>
                    </a:cubicBezTo>
                    <a:cubicBezTo>
                      <a:pt x="218" y="963"/>
                      <a:pt x="210" y="972"/>
                      <a:pt x="225" y="967"/>
                    </a:cubicBezTo>
                    <a:cubicBezTo>
                      <a:pt x="231" y="937"/>
                      <a:pt x="239" y="909"/>
                      <a:pt x="249" y="880"/>
                    </a:cubicBezTo>
                    <a:cubicBezTo>
                      <a:pt x="253" y="867"/>
                      <a:pt x="262" y="855"/>
                      <a:pt x="267" y="841"/>
                    </a:cubicBezTo>
                    <a:cubicBezTo>
                      <a:pt x="274" y="820"/>
                      <a:pt x="275" y="798"/>
                      <a:pt x="282" y="778"/>
                    </a:cubicBezTo>
                    <a:cubicBezTo>
                      <a:pt x="287" y="746"/>
                      <a:pt x="292" y="705"/>
                      <a:pt x="306" y="676"/>
                    </a:cubicBezTo>
                    <a:cubicBezTo>
                      <a:pt x="312" y="636"/>
                      <a:pt x="317" y="592"/>
                      <a:pt x="327" y="553"/>
                    </a:cubicBezTo>
                    <a:cubicBezTo>
                      <a:pt x="331" y="521"/>
                      <a:pt x="342" y="504"/>
                      <a:pt x="348" y="481"/>
                    </a:cubicBezTo>
                    <a:cubicBezTo>
                      <a:pt x="354" y="458"/>
                      <a:pt x="359" y="436"/>
                      <a:pt x="363" y="412"/>
                    </a:cubicBezTo>
                    <a:cubicBezTo>
                      <a:pt x="367" y="387"/>
                      <a:pt x="372" y="362"/>
                      <a:pt x="375" y="337"/>
                    </a:cubicBezTo>
                    <a:cubicBezTo>
                      <a:pt x="369" y="320"/>
                      <a:pt x="319" y="310"/>
                      <a:pt x="282" y="304"/>
                    </a:cubicBezTo>
                    <a:cubicBezTo>
                      <a:pt x="251" y="283"/>
                      <a:pt x="212" y="257"/>
                      <a:pt x="186" y="211"/>
                    </a:cubicBezTo>
                    <a:cubicBezTo>
                      <a:pt x="174" y="177"/>
                      <a:pt x="109" y="75"/>
                      <a:pt x="87" y="43"/>
                    </a:cubicBezTo>
                    <a:cubicBezTo>
                      <a:pt x="85" y="28"/>
                      <a:pt x="65" y="25"/>
                      <a:pt x="54" y="19"/>
                    </a:cubicBezTo>
                    <a:cubicBezTo>
                      <a:pt x="32" y="7"/>
                      <a:pt x="26" y="0"/>
                      <a:pt x="0" y="4"/>
                    </a:cubicBezTo>
                    <a:close/>
                  </a:path>
                </a:pathLst>
              </a:custGeom>
              <a:solidFill>
                <a:srgbClr val="333333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84" name="Freeform 276"/>
              <p:cNvSpPr>
                <a:spLocks/>
              </p:cNvSpPr>
              <p:nvPr/>
            </p:nvSpPr>
            <p:spPr bwMode="auto">
              <a:xfrm rot="1065368" flipH="1">
                <a:off x="810" y="1746"/>
                <a:ext cx="58" cy="95"/>
              </a:xfrm>
              <a:custGeom>
                <a:avLst/>
                <a:gdLst>
                  <a:gd name="T0" fmla="*/ 43 w 71"/>
                  <a:gd name="T1" fmla="*/ 0 h 154"/>
                  <a:gd name="T2" fmla="*/ 55 w 71"/>
                  <a:gd name="T3" fmla="*/ 36 h 154"/>
                  <a:gd name="T4" fmla="*/ 62 w 71"/>
                  <a:gd name="T5" fmla="*/ 97 h 154"/>
                  <a:gd name="T6" fmla="*/ 0 w 71"/>
                  <a:gd name="T7" fmla="*/ 154 h 154"/>
                  <a:gd name="T8" fmla="*/ 49 w 71"/>
                  <a:gd name="T9" fmla="*/ 101 h 154"/>
                  <a:gd name="T10" fmla="*/ 55 w 71"/>
                  <a:gd name="T11" fmla="*/ 59 h 154"/>
                  <a:gd name="T12" fmla="*/ 37 w 71"/>
                  <a:gd name="T13" fmla="*/ 33 h 154"/>
                  <a:gd name="T14" fmla="*/ 43 w 71"/>
                  <a:gd name="T15" fmla="*/ 0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1" h="154">
                    <a:moveTo>
                      <a:pt x="43" y="0"/>
                    </a:moveTo>
                    <a:cubicBezTo>
                      <a:pt x="46" y="16"/>
                      <a:pt x="47" y="23"/>
                      <a:pt x="55" y="36"/>
                    </a:cubicBezTo>
                    <a:cubicBezTo>
                      <a:pt x="53" y="53"/>
                      <a:pt x="71" y="83"/>
                      <a:pt x="62" y="97"/>
                    </a:cubicBezTo>
                    <a:cubicBezTo>
                      <a:pt x="59" y="146"/>
                      <a:pt x="12" y="119"/>
                      <a:pt x="0" y="154"/>
                    </a:cubicBezTo>
                    <a:cubicBezTo>
                      <a:pt x="0" y="154"/>
                      <a:pt x="45" y="114"/>
                      <a:pt x="49" y="101"/>
                    </a:cubicBezTo>
                    <a:cubicBezTo>
                      <a:pt x="51" y="87"/>
                      <a:pt x="59" y="72"/>
                      <a:pt x="55" y="59"/>
                    </a:cubicBezTo>
                    <a:cubicBezTo>
                      <a:pt x="58" y="46"/>
                      <a:pt x="41" y="45"/>
                      <a:pt x="37" y="33"/>
                    </a:cubicBezTo>
                    <a:cubicBezTo>
                      <a:pt x="41" y="8"/>
                      <a:pt x="38" y="19"/>
                      <a:pt x="43" y="0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85" name="Freeform 277"/>
              <p:cNvSpPr>
                <a:spLocks/>
              </p:cNvSpPr>
              <p:nvPr/>
            </p:nvSpPr>
            <p:spPr bwMode="auto">
              <a:xfrm flipH="1">
                <a:off x="833" y="1682"/>
                <a:ext cx="222" cy="229"/>
              </a:xfrm>
              <a:custGeom>
                <a:avLst/>
                <a:gdLst>
                  <a:gd name="T0" fmla="*/ 289 w 369"/>
                  <a:gd name="T1" fmla="*/ 0 h 348"/>
                  <a:gd name="T2" fmla="*/ 253 w 369"/>
                  <a:gd name="T3" fmla="*/ 18 h 348"/>
                  <a:gd name="T4" fmla="*/ 213 w 369"/>
                  <a:gd name="T5" fmla="*/ 56 h 348"/>
                  <a:gd name="T6" fmla="*/ 131 w 369"/>
                  <a:gd name="T7" fmla="*/ 96 h 348"/>
                  <a:gd name="T8" fmla="*/ 55 w 369"/>
                  <a:gd name="T9" fmla="*/ 136 h 348"/>
                  <a:gd name="T10" fmla="*/ 25 w 369"/>
                  <a:gd name="T11" fmla="*/ 156 h 348"/>
                  <a:gd name="T12" fmla="*/ 7 w 369"/>
                  <a:gd name="T13" fmla="*/ 164 h 348"/>
                  <a:gd name="T14" fmla="*/ 7 w 369"/>
                  <a:gd name="T15" fmla="*/ 216 h 348"/>
                  <a:gd name="T16" fmla="*/ 17 w 369"/>
                  <a:gd name="T17" fmla="*/ 240 h 348"/>
                  <a:gd name="T18" fmla="*/ 31 w 369"/>
                  <a:gd name="T19" fmla="*/ 272 h 348"/>
                  <a:gd name="T20" fmla="*/ 47 w 369"/>
                  <a:gd name="T21" fmla="*/ 290 h 348"/>
                  <a:gd name="T22" fmla="*/ 79 w 369"/>
                  <a:gd name="T23" fmla="*/ 322 h 348"/>
                  <a:gd name="T24" fmla="*/ 97 w 369"/>
                  <a:gd name="T25" fmla="*/ 330 h 348"/>
                  <a:gd name="T26" fmla="*/ 115 w 369"/>
                  <a:gd name="T27" fmla="*/ 348 h 348"/>
                  <a:gd name="T28" fmla="*/ 231 w 369"/>
                  <a:gd name="T29" fmla="*/ 346 h 348"/>
                  <a:gd name="T30" fmla="*/ 243 w 369"/>
                  <a:gd name="T31" fmla="*/ 342 h 348"/>
                  <a:gd name="T32" fmla="*/ 259 w 369"/>
                  <a:gd name="T33" fmla="*/ 326 h 348"/>
                  <a:gd name="T34" fmla="*/ 269 w 369"/>
                  <a:gd name="T35" fmla="*/ 308 h 348"/>
                  <a:gd name="T36" fmla="*/ 271 w 369"/>
                  <a:gd name="T37" fmla="*/ 254 h 348"/>
                  <a:gd name="T38" fmla="*/ 287 w 369"/>
                  <a:gd name="T39" fmla="*/ 230 h 348"/>
                  <a:gd name="T40" fmla="*/ 301 w 369"/>
                  <a:gd name="T41" fmla="*/ 206 h 348"/>
                  <a:gd name="T42" fmla="*/ 321 w 369"/>
                  <a:gd name="T43" fmla="*/ 212 h 348"/>
                  <a:gd name="T44" fmla="*/ 333 w 369"/>
                  <a:gd name="T45" fmla="*/ 216 h 348"/>
                  <a:gd name="T46" fmla="*/ 343 w 369"/>
                  <a:gd name="T47" fmla="*/ 208 h 348"/>
                  <a:gd name="T48" fmla="*/ 355 w 369"/>
                  <a:gd name="T49" fmla="*/ 200 h 348"/>
                  <a:gd name="T50" fmla="*/ 369 w 369"/>
                  <a:gd name="T51" fmla="*/ 184 h 348"/>
                  <a:gd name="T52" fmla="*/ 347 w 369"/>
                  <a:gd name="T53" fmla="*/ 138 h 348"/>
                  <a:gd name="T54" fmla="*/ 331 w 369"/>
                  <a:gd name="T55" fmla="*/ 90 h 348"/>
                  <a:gd name="T56" fmla="*/ 313 w 369"/>
                  <a:gd name="T57" fmla="*/ 78 h 348"/>
                  <a:gd name="T58" fmla="*/ 307 w 369"/>
                  <a:gd name="T59" fmla="*/ 74 h 348"/>
                  <a:gd name="T60" fmla="*/ 291 w 369"/>
                  <a:gd name="T61" fmla="*/ 48 h 348"/>
                  <a:gd name="T62" fmla="*/ 281 w 369"/>
                  <a:gd name="T63" fmla="*/ 16 h 348"/>
                  <a:gd name="T64" fmla="*/ 289 w 369"/>
                  <a:gd name="T65" fmla="*/ 0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69" h="348">
                    <a:moveTo>
                      <a:pt x="289" y="0"/>
                    </a:moveTo>
                    <a:cubicBezTo>
                      <a:pt x="276" y="4"/>
                      <a:pt x="266" y="14"/>
                      <a:pt x="253" y="18"/>
                    </a:cubicBezTo>
                    <a:cubicBezTo>
                      <a:pt x="239" y="29"/>
                      <a:pt x="229" y="43"/>
                      <a:pt x="213" y="56"/>
                    </a:cubicBezTo>
                    <a:cubicBezTo>
                      <a:pt x="207" y="73"/>
                      <a:pt x="148" y="92"/>
                      <a:pt x="131" y="96"/>
                    </a:cubicBezTo>
                    <a:cubicBezTo>
                      <a:pt x="101" y="116"/>
                      <a:pt x="87" y="118"/>
                      <a:pt x="55" y="136"/>
                    </a:cubicBezTo>
                    <a:cubicBezTo>
                      <a:pt x="45" y="142"/>
                      <a:pt x="35" y="149"/>
                      <a:pt x="25" y="156"/>
                    </a:cubicBezTo>
                    <a:cubicBezTo>
                      <a:pt x="20" y="160"/>
                      <a:pt x="7" y="164"/>
                      <a:pt x="7" y="164"/>
                    </a:cubicBezTo>
                    <a:cubicBezTo>
                      <a:pt x="0" y="184"/>
                      <a:pt x="2" y="176"/>
                      <a:pt x="7" y="216"/>
                    </a:cubicBezTo>
                    <a:cubicBezTo>
                      <a:pt x="8" y="225"/>
                      <a:pt x="17" y="240"/>
                      <a:pt x="17" y="240"/>
                    </a:cubicBezTo>
                    <a:cubicBezTo>
                      <a:pt x="19" y="255"/>
                      <a:pt x="20" y="261"/>
                      <a:pt x="31" y="272"/>
                    </a:cubicBezTo>
                    <a:cubicBezTo>
                      <a:pt x="33" y="279"/>
                      <a:pt x="40" y="288"/>
                      <a:pt x="47" y="290"/>
                    </a:cubicBezTo>
                    <a:cubicBezTo>
                      <a:pt x="55" y="302"/>
                      <a:pt x="68" y="313"/>
                      <a:pt x="79" y="322"/>
                    </a:cubicBezTo>
                    <a:cubicBezTo>
                      <a:pt x="84" y="326"/>
                      <a:pt x="97" y="330"/>
                      <a:pt x="97" y="330"/>
                    </a:cubicBezTo>
                    <a:cubicBezTo>
                      <a:pt x="102" y="338"/>
                      <a:pt x="108" y="342"/>
                      <a:pt x="115" y="348"/>
                    </a:cubicBezTo>
                    <a:cubicBezTo>
                      <a:pt x="154" y="347"/>
                      <a:pt x="192" y="348"/>
                      <a:pt x="231" y="346"/>
                    </a:cubicBezTo>
                    <a:cubicBezTo>
                      <a:pt x="235" y="346"/>
                      <a:pt x="243" y="342"/>
                      <a:pt x="243" y="342"/>
                    </a:cubicBezTo>
                    <a:cubicBezTo>
                      <a:pt x="248" y="335"/>
                      <a:pt x="254" y="332"/>
                      <a:pt x="259" y="326"/>
                    </a:cubicBezTo>
                    <a:cubicBezTo>
                      <a:pt x="264" y="321"/>
                      <a:pt x="265" y="314"/>
                      <a:pt x="269" y="308"/>
                    </a:cubicBezTo>
                    <a:cubicBezTo>
                      <a:pt x="270" y="290"/>
                      <a:pt x="268" y="272"/>
                      <a:pt x="271" y="254"/>
                    </a:cubicBezTo>
                    <a:cubicBezTo>
                      <a:pt x="272" y="244"/>
                      <a:pt x="287" y="230"/>
                      <a:pt x="287" y="230"/>
                    </a:cubicBezTo>
                    <a:cubicBezTo>
                      <a:pt x="289" y="219"/>
                      <a:pt x="290" y="210"/>
                      <a:pt x="301" y="206"/>
                    </a:cubicBezTo>
                    <a:cubicBezTo>
                      <a:pt x="313" y="209"/>
                      <a:pt x="306" y="207"/>
                      <a:pt x="321" y="212"/>
                    </a:cubicBezTo>
                    <a:cubicBezTo>
                      <a:pt x="325" y="213"/>
                      <a:pt x="333" y="216"/>
                      <a:pt x="333" y="216"/>
                    </a:cubicBezTo>
                    <a:cubicBezTo>
                      <a:pt x="347" y="211"/>
                      <a:pt x="332" y="218"/>
                      <a:pt x="343" y="208"/>
                    </a:cubicBezTo>
                    <a:cubicBezTo>
                      <a:pt x="347" y="205"/>
                      <a:pt x="355" y="200"/>
                      <a:pt x="355" y="200"/>
                    </a:cubicBezTo>
                    <a:cubicBezTo>
                      <a:pt x="359" y="193"/>
                      <a:pt x="365" y="191"/>
                      <a:pt x="369" y="184"/>
                    </a:cubicBezTo>
                    <a:cubicBezTo>
                      <a:pt x="367" y="169"/>
                      <a:pt x="364" y="144"/>
                      <a:pt x="347" y="138"/>
                    </a:cubicBezTo>
                    <a:cubicBezTo>
                      <a:pt x="337" y="123"/>
                      <a:pt x="347" y="100"/>
                      <a:pt x="331" y="90"/>
                    </a:cubicBezTo>
                    <a:cubicBezTo>
                      <a:pt x="325" y="86"/>
                      <a:pt x="319" y="82"/>
                      <a:pt x="313" y="78"/>
                    </a:cubicBezTo>
                    <a:cubicBezTo>
                      <a:pt x="311" y="77"/>
                      <a:pt x="307" y="74"/>
                      <a:pt x="307" y="74"/>
                    </a:cubicBezTo>
                    <a:cubicBezTo>
                      <a:pt x="303" y="61"/>
                      <a:pt x="299" y="59"/>
                      <a:pt x="291" y="48"/>
                    </a:cubicBezTo>
                    <a:cubicBezTo>
                      <a:pt x="287" y="37"/>
                      <a:pt x="281" y="28"/>
                      <a:pt x="281" y="16"/>
                    </a:cubicBezTo>
                    <a:cubicBezTo>
                      <a:pt x="283" y="10"/>
                      <a:pt x="286" y="6"/>
                      <a:pt x="289" y="0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86" name="Freeform 278"/>
              <p:cNvSpPr>
                <a:spLocks/>
              </p:cNvSpPr>
              <p:nvPr/>
            </p:nvSpPr>
            <p:spPr bwMode="auto">
              <a:xfrm flipH="1">
                <a:off x="732" y="3557"/>
                <a:ext cx="127" cy="233"/>
              </a:xfrm>
              <a:custGeom>
                <a:avLst/>
                <a:gdLst>
                  <a:gd name="T0" fmla="*/ 140 w 210"/>
                  <a:gd name="T1" fmla="*/ 0 h 355"/>
                  <a:gd name="T2" fmla="*/ 162 w 210"/>
                  <a:gd name="T3" fmla="*/ 96 h 355"/>
                  <a:gd name="T4" fmla="*/ 180 w 210"/>
                  <a:gd name="T5" fmla="*/ 128 h 355"/>
                  <a:gd name="T6" fmla="*/ 190 w 210"/>
                  <a:gd name="T7" fmla="*/ 144 h 355"/>
                  <a:gd name="T8" fmla="*/ 188 w 210"/>
                  <a:gd name="T9" fmla="*/ 228 h 355"/>
                  <a:gd name="T10" fmla="*/ 168 w 210"/>
                  <a:gd name="T11" fmla="*/ 230 h 355"/>
                  <a:gd name="T12" fmla="*/ 156 w 210"/>
                  <a:gd name="T13" fmla="*/ 234 h 355"/>
                  <a:gd name="T14" fmla="*/ 88 w 210"/>
                  <a:gd name="T15" fmla="*/ 280 h 355"/>
                  <a:gd name="T16" fmla="*/ 4 w 210"/>
                  <a:gd name="T17" fmla="*/ 284 h 355"/>
                  <a:gd name="T18" fmla="*/ 16 w 210"/>
                  <a:gd name="T19" fmla="*/ 290 h 355"/>
                  <a:gd name="T20" fmla="*/ 52 w 210"/>
                  <a:gd name="T21" fmla="*/ 298 h 355"/>
                  <a:gd name="T22" fmla="*/ 112 w 210"/>
                  <a:gd name="T23" fmla="*/ 332 h 355"/>
                  <a:gd name="T24" fmla="*/ 168 w 210"/>
                  <a:gd name="T25" fmla="*/ 318 h 355"/>
                  <a:gd name="T26" fmla="*/ 202 w 210"/>
                  <a:gd name="T27" fmla="*/ 312 h 355"/>
                  <a:gd name="T28" fmla="*/ 210 w 210"/>
                  <a:gd name="T29" fmla="*/ 284 h 355"/>
                  <a:gd name="T30" fmla="*/ 208 w 210"/>
                  <a:gd name="T31" fmla="*/ 148 h 355"/>
                  <a:gd name="T32" fmla="*/ 188 w 210"/>
                  <a:gd name="T33" fmla="*/ 112 h 355"/>
                  <a:gd name="T34" fmla="*/ 168 w 210"/>
                  <a:gd name="T35" fmla="*/ 68 h 355"/>
                  <a:gd name="T36" fmla="*/ 154 w 210"/>
                  <a:gd name="T37" fmla="*/ 18 h 355"/>
                  <a:gd name="T38" fmla="*/ 140 w 210"/>
                  <a:gd name="T39" fmla="*/ 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10" h="355">
                    <a:moveTo>
                      <a:pt x="140" y="0"/>
                    </a:moveTo>
                    <a:cubicBezTo>
                      <a:pt x="142" y="77"/>
                      <a:pt x="135" y="52"/>
                      <a:pt x="162" y="96"/>
                    </a:cubicBezTo>
                    <a:cubicBezTo>
                      <a:pt x="169" y="107"/>
                      <a:pt x="174" y="117"/>
                      <a:pt x="180" y="128"/>
                    </a:cubicBezTo>
                    <a:cubicBezTo>
                      <a:pt x="183" y="134"/>
                      <a:pt x="190" y="144"/>
                      <a:pt x="190" y="144"/>
                    </a:cubicBezTo>
                    <a:cubicBezTo>
                      <a:pt x="189" y="172"/>
                      <a:pt x="195" y="201"/>
                      <a:pt x="188" y="228"/>
                    </a:cubicBezTo>
                    <a:cubicBezTo>
                      <a:pt x="186" y="234"/>
                      <a:pt x="175" y="229"/>
                      <a:pt x="168" y="230"/>
                    </a:cubicBezTo>
                    <a:cubicBezTo>
                      <a:pt x="164" y="231"/>
                      <a:pt x="156" y="234"/>
                      <a:pt x="156" y="234"/>
                    </a:cubicBezTo>
                    <a:cubicBezTo>
                      <a:pt x="130" y="260"/>
                      <a:pt x="131" y="275"/>
                      <a:pt x="88" y="280"/>
                    </a:cubicBezTo>
                    <a:cubicBezTo>
                      <a:pt x="54" y="291"/>
                      <a:pt x="120" y="270"/>
                      <a:pt x="4" y="284"/>
                    </a:cubicBezTo>
                    <a:cubicBezTo>
                      <a:pt x="0" y="285"/>
                      <a:pt x="12" y="288"/>
                      <a:pt x="16" y="290"/>
                    </a:cubicBezTo>
                    <a:cubicBezTo>
                      <a:pt x="28" y="295"/>
                      <a:pt x="40" y="296"/>
                      <a:pt x="52" y="298"/>
                    </a:cubicBezTo>
                    <a:cubicBezTo>
                      <a:pt x="55" y="355"/>
                      <a:pt x="52" y="335"/>
                      <a:pt x="112" y="332"/>
                    </a:cubicBezTo>
                    <a:cubicBezTo>
                      <a:pt x="129" y="320"/>
                      <a:pt x="148" y="320"/>
                      <a:pt x="168" y="318"/>
                    </a:cubicBezTo>
                    <a:cubicBezTo>
                      <a:pt x="179" y="314"/>
                      <a:pt x="191" y="316"/>
                      <a:pt x="202" y="312"/>
                    </a:cubicBezTo>
                    <a:cubicBezTo>
                      <a:pt x="205" y="301"/>
                      <a:pt x="208" y="296"/>
                      <a:pt x="210" y="284"/>
                    </a:cubicBezTo>
                    <a:cubicBezTo>
                      <a:pt x="209" y="239"/>
                      <a:pt x="209" y="193"/>
                      <a:pt x="208" y="148"/>
                    </a:cubicBezTo>
                    <a:cubicBezTo>
                      <a:pt x="208" y="133"/>
                      <a:pt x="203" y="117"/>
                      <a:pt x="188" y="112"/>
                    </a:cubicBezTo>
                    <a:cubicBezTo>
                      <a:pt x="183" y="96"/>
                      <a:pt x="175" y="83"/>
                      <a:pt x="168" y="68"/>
                    </a:cubicBezTo>
                    <a:cubicBezTo>
                      <a:pt x="161" y="52"/>
                      <a:pt x="159" y="34"/>
                      <a:pt x="154" y="18"/>
                    </a:cubicBezTo>
                    <a:cubicBezTo>
                      <a:pt x="152" y="11"/>
                      <a:pt x="140" y="4"/>
                      <a:pt x="140" y="0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87" name="Freeform 279"/>
              <p:cNvSpPr>
                <a:spLocks/>
              </p:cNvSpPr>
              <p:nvPr/>
            </p:nvSpPr>
            <p:spPr bwMode="auto">
              <a:xfrm flipH="1">
                <a:off x="495" y="3543"/>
                <a:ext cx="139" cy="202"/>
              </a:xfrm>
              <a:custGeom>
                <a:avLst/>
                <a:gdLst>
                  <a:gd name="T0" fmla="*/ 128 w 230"/>
                  <a:gd name="T1" fmla="*/ 0 h 305"/>
                  <a:gd name="T2" fmla="*/ 130 w 230"/>
                  <a:gd name="T3" fmla="*/ 40 h 305"/>
                  <a:gd name="T4" fmla="*/ 168 w 230"/>
                  <a:gd name="T5" fmla="*/ 126 h 305"/>
                  <a:gd name="T6" fmla="*/ 180 w 230"/>
                  <a:gd name="T7" fmla="*/ 148 h 305"/>
                  <a:gd name="T8" fmla="*/ 206 w 230"/>
                  <a:gd name="T9" fmla="*/ 228 h 305"/>
                  <a:gd name="T10" fmla="*/ 224 w 230"/>
                  <a:gd name="T11" fmla="*/ 258 h 305"/>
                  <a:gd name="T12" fmla="*/ 228 w 230"/>
                  <a:gd name="T13" fmla="*/ 270 h 305"/>
                  <a:gd name="T14" fmla="*/ 216 w 230"/>
                  <a:gd name="T15" fmla="*/ 298 h 305"/>
                  <a:gd name="T16" fmla="*/ 176 w 230"/>
                  <a:gd name="T17" fmla="*/ 292 h 305"/>
                  <a:gd name="T18" fmla="*/ 142 w 230"/>
                  <a:gd name="T19" fmla="*/ 284 h 305"/>
                  <a:gd name="T20" fmla="*/ 34 w 230"/>
                  <a:gd name="T21" fmla="*/ 292 h 305"/>
                  <a:gd name="T22" fmla="*/ 22 w 230"/>
                  <a:gd name="T23" fmla="*/ 296 h 305"/>
                  <a:gd name="T24" fmla="*/ 16 w 230"/>
                  <a:gd name="T25" fmla="*/ 300 h 305"/>
                  <a:gd name="T26" fmla="*/ 4 w 230"/>
                  <a:gd name="T27" fmla="*/ 304 h 305"/>
                  <a:gd name="T28" fmla="*/ 18 w 230"/>
                  <a:gd name="T29" fmla="*/ 300 h 305"/>
                  <a:gd name="T30" fmla="*/ 30 w 230"/>
                  <a:gd name="T31" fmla="*/ 292 h 305"/>
                  <a:gd name="T32" fmla="*/ 44 w 230"/>
                  <a:gd name="T33" fmla="*/ 246 h 305"/>
                  <a:gd name="T34" fmla="*/ 90 w 230"/>
                  <a:gd name="T35" fmla="*/ 226 h 305"/>
                  <a:gd name="T36" fmla="*/ 112 w 230"/>
                  <a:gd name="T37" fmla="*/ 198 h 305"/>
                  <a:gd name="T38" fmla="*/ 102 w 230"/>
                  <a:gd name="T39" fmla="*/ 156 h 305"/>
                  <a:gd name="T40" fmla="*/ 96 w 230"/>
                  <a:gd name="T41" fmla="*/ 134 h 305"/>
                  <a:gd name="T42" fmla="*/ 118 w 230"/>
                  <a:gd name="T43" fmla="*/ 16 h 305"/>
                  <a:gd name="T44" fmla="*/ 140 w 230"/>
                  <a:gd name="T45" fmla="*/ 14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30" h="305">
                    <a:moveTo>
                      <a:pt x="128" y="0"/>
                    </a:moveTo>
                    <a:cubicBezTo>
                      <a:pt x="115" y="13"/>
                      <a:pt x="123" y="26"/>
                      <a:pt x="130" y="40"/>
                    </a:cubicBezTo>
                    <a:cubicBezTo>
                      <a:pt x="144" y="69"/>
                      <a:pt x="147" y="100"/>
                      <a:pt x="168" y="126"/>
                    </a:cubicBezTo>
                    <a:cubicBezTo>
                      <a:pt x="171" y="134"/>
                      <a:pt x="180" y="148"/>
                      <a:pt x="180" y="148"/>
                    </a:cubicBezTo>
                    <a:cubicBezTo>
                      <a:pt x="187" y="175"/>
                      <a:pt x="197" y="201"/>
                      <a:pt x="206" y="228"/>
                    </a:cubicBezTo>
                    <a:cubicBezTo>
                      <a:pt x="210" y="240"/>
                      <a:pt x="219" y="247"/>
                      <a:pt x="224" y="258"/>
                    </a:cubicBezTo>
                    <a:cubicBezTo>
                      <a:pt x="226" y="262"/>
                      <a:pt x="228" y="270"/>
                      <a:pt x="228" y="270"/>
                    </a:cubicBezTo>
                    <a:cubicBezTo>
                      <a:pt x="227" y="284"/>
                      <a:pt x="230" y="293"/>
                      <a:pt x="216" y="298"/>
                    </a:cubicBezTo>
                    <a:cubicBezTo>
                      <a:pt x="201" y="294"/>
                      <a:pt x="194" y="293"/>
                      <a:pt x="176" y="292"/>
                    </a:cubicBezTo>
                    <a:cubicBezTo>
                      <a:pt x="165" y="289"/>
                      <a:pt x="153" y="286"/>
                      <a:pt x="142" y="284"/>
                    </a:cubicBezTo>
                    <a:cubicBezTo>
                      <a:pt x="103" y="285"/>
                      <a:pt x="71" y="288"/>
                      <a:pt x="34" y="292"/>
                    </a:cubicBezTo>
                    <a:cubicBezTo>
                      <a:pt x="30" y="293"/>
                      <a:pt x="26" y="294"/>
                      <a:pt x="22" y="296"/>
                    </a:cubicBezTo>
                    <a:cubicBezTo>
                      <a:pt x="20" y="297"/>
                      <a:pt x="18" y="299"/>
                      <a:pt x="16" y="300"/>
                    </a:cubicBezTo>
                    <a:cubicBezTo>
                      <a:pt x="12" y="302"/>
                      <a:pt x="0" y="305"/>
                      <a:pt x="4" y="304"/>
                    </a:cubicBezTo>
                    <a:cubicBezTo>
                      <a:pt x="6" y="304"/>
                      <a:pt x="16" y="301"/>
                      <a:pt x="18" y="300"/>
                    </a:cubicBezTo>
                    <a:cubicBezTo>
                      <a:pt x="22" y="298"/>
                      <a:pt x="30" y="292"/>
                      <a:pt x="30" y="292"/>
                    </a:cubicBezTo>
                    <a:cubicBezTo>
                      <a:pt x="36" y="282"/>
                      <a:pt x="38" y="252"/>
                      <a:pt x="44" y="246"/>
                    </a:cubicBezTo>
                    <a:cubicBezTo>
                      <a:pt x="55" y="235"/>
                      <a:pt x="75" y="229"/>
                      <a:pt x="90" y="226"/>
                    </a:cubicBezTo>
                    <a:cubicBezTo>
                      <a:pt x="102" y="218"/>
                      <a:pt x="105" y="209"/>
                      <a:pt x="112" y="198"/>
                    </a:cubicBezTo>
                    <a:cubicBezTo>
                      <a:pt x="110" y="175"/>
                      <a:pt x="108" y="175"/>
                      <a:pt x="102" y="156"/>
                    </a:cubicBezTo>
                    <a:cubicBezTo>
                      <a:pt x="100" y="149"/>
                      <a:pt x="96" y="134"/>
                      <a:pt x="96" y="134"/>
                    </a:cubicBezTo>
                    <a:cubicBezTo>
                      <a:pt x="95" y="111"/>
                      <a:pt x="79" y="16"/>
                      <a:pt x="118" y="16"/>
                    </a:cubicBezTo>
                    <a:lnTo>
                      <a:pt x="140" y="14"/>
                    </a:lnTo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88" name="Freeform 280"/>
              <p:cNvSpPr>
                <a:spLocks/>
              </p:cNvSpPr>
              <p:nvPr/>
            </p:nvSpPr>
            <p:spPr bwMode="auto">
              <a:xfrm flipH="1">
                <a:off x="900" y="2449"/>
                <a:ext cx="343" cy="410"/>
              </a:xfrm>
              <a:custGeom>
                <a:avLst/>
                <a:gdLst>
                  <a:gd name="T0" fmla="*/ 528 w 535"/>
                  <a:gd name="T1" fmla="*/ 443 h 479"/>
                  <a:gd name="T2" fmla="*/ 512 w 535"/>
                  <a:gd name="T3" fmla="*/ 457 h 479"/>
                  <a:gd name="T4" fmla="*/ 498 w 535"/>
                  <a:gd name="T5" fmla="*/ 471 h 479"/>
                  <a:gd name="T6" fmla="*/ 486 w 535"/>
                  <a:gd name="T7" fmla="*/ 479 h 479"/>
                  <a:gd name="T8" fmla="*/ 474 w 535"/>
                  <a:gd name="T9" fmla="*/ 473 h 479"/>
                  <a:gd name="T10" fmla="*/ 462 w 535"/>
                  <a:gd name="T11" fmla="*/ 467 h 479"/>
                  <a:gd name="T12" fmla="*/ 426 w 535"/>
                  <a:gd name="T13" fmla="*/ 443 h 479"/>
                  <a:gd name="T14" fmla="*/ 268 w 535"/>
                  <a:gd name="T15" fmla="*/ 327 h 479"/>
                  <a:gd name="T16" fmla="*/ 242 w 535"/>
                  <a:gd name="T17" fmla="*/ 323 h 479"/>
                  <a:gd name="T18" fmla="*/ 228 w 535"/>
                  <a:gd name="T19" fmla="*/ 337 h 479"/>
                  <a:gd name="T20" fmla="*/ 108 w 535"/>
                  <a:gd name="T21" fmla="*/ 331 h 479"/>
                  <a:gd name="T22" fmla="*/ 98 w 535"/>
                  <a:gd name="T23" fmla="*/ 305 h 479"/>
                  <a:gd name="T24" fmla="*/ 56 w 535"/>
                  <a:gd name="T25" fmla="*/ 295 h 479"/>
                  <a:gd name="T26" fmla="*/ 40 w 535"/>
                  <a:gd name="T27" fmla="*/ 275 h 479"/>
                  <a:gd name="T28" fmla="*/ 40 w 535"/>
                  <a:gd name="T29" fmla="*/ 155 h 479"/>
                  <a:gd name="T30" fmla="*/ 20 w 535"/>
                  <a:gd name="T31" fmla="*/ 111 h 479"/>
                  <a:gd name="T32" fmla="*/ 0 w 535"/>
                  <a:gd name="T33" fmla="*/ 95 h 479"/>
                  <a:gd name="T34" fmla="*/ 8 w 535"/>
                  <a:gd name="T35" fmla="*/ 47 h 479"/>
                  <a:gd name="T36" fmla="*/ 36 w 535"/>
                  <a:gd name="T37" fmla="*/ 29 h 479"/>
                  <a:gd name="T38" fmla="*/ 58 w 535"/>
                  <a:gd name="T39" fmla="*/ 7 h 479"/>
                  <a:gd name="T40" fmla="*/ 96 w 535"/>
                  <a:gd name="T41" fmla="*/ 3 h 479"/>
                  <a:gd name="T42" fmla="*/ 106 w 535"/>
                  <a:gd name="T43" fmla="*/ 13 h 479"/>
                  <a:gd name="T44" fmla="*/ 82 w 535"/>
                  <a:gd name="T45" fmla="*/ 81 h 479"/>
                  <a:gd name="T46" fmla="*/ 114 w 535"/>
                  <a:gd name="T47" fmla="*/ 87 h 479"/>
                  <a:gd name="T48" fmla="*/ 120 w 535"/>
                  <a:gd name="T49" fmla="*/ 89 h 479"/>
                  <a:gd name="T50" fmla="*/ 122 w 535"/>
                  <a:gd name="T51" fmla="*/ 99 h 479"/>
                  <a:gd name="T52" fmla="*/ 160 w 535"/>
                  <a:gd name="T53" fmla="*/ 97 h 479"/>
                  <a:gd name="T54" fmla="*/ 166 w 535"/>
                  <a:gd name="T55" fmla="*/ 103 h 479"/>
                  <a:gd name="T56" fmla="*/ 172 w 535"/>
                  <a:gd name="T57" fmla="*/ 107 h 479"/>
                  <a:gd name="T58" fmla="*/ 188 w 535"/>
                  <a:gd name="T59" fmla="*/ 115 h 479"/>
                  <a:gd name="T60" fmla="*/ 172 w 535"/>
                  <a:gd name="T61" fmla="*/ 101 h 479"/>
                  <a:gd name="T62" fmla="*/ 168 w 535"/>
                  <a:gd name="T63" fmla="*/ 49 h 479"/>
                  <a:gd name="T64" fmla="*/ 200 w 535"/>
                  <a:gd name="T65" fmla="*/ 53 h 479"/>
                  <a:gd name="T66" fmla="*/ 228 w 535"/>
                  <a:gd name="T67" fmla="*/ 109 h 479"/>
                  <a:gd name="T68" fmla="*/ 236 w 535"/>
                  <a:gd name="T69" fmla="*/ 127 h 479"/>
                  <a:gd name="T70" fmla="*/ 246 w 535"/>
                  <a:gd name="T71" fmla="*/ 153 h 479"/>
                  <a:gd name="T72" fmla="*/ 250 w 535"/>
                  <a:gd name="T73" fmla="*/ 165 h 479"/>
                  <a:gd name="T74" fmla="*/ 262 w 535"/>
                  <a:gd name="T75" fmla="*/ 193 h 479"/>
                  <a:gd name="T76" fmla="*/ 268 w 535"/>
                  <a:gd name="T77" fmla="*/ 249 h 479"/>
                  <a:gd name="T78" fmla="*/ 304 w 535"/>
                  <a:gd name="T79" fmla="*/ 265 h 479"/>
                  <a:gd name="T80" fmla="*/ 318 w 535"/>
                  <a:gd name="T81" fmla="*/ 279 h 479"/>
                  <a:gd name="T82" fmla="*/ 324 w 535"/>
                  <a:gd name="T83" fmla="*/ 283 h 479"/>
                  <a:gd name="T84" fmla="*/ 358 w 535"/>
                  <a:gd name="T85" fmla="*/ 309 h 479"/>
                  <a:gd name="T86" fmla="*/ 368 w 535"/>
                  <a:gd name="T87" fmla="*/ 317 h 479"/>
                  <a:gd name="T88" fmla="*/ 388 w 535"/>
                  <a:gd name="T89" fmla="*/ 339 h 479"/>
                  <a:gd name="T90" fmla="*/ 400 w 535"/>
                  <a:gd name="T91" fmla="*/ 343 h 479"/>
                  <a:gd name="T92" fmla="*/ 424 w 535"/>
                  <a:gd name="T93" fmla="*/ 361 h 479"/>
                  <a:gd name="T94" fmla="*/ 478 w 535"/>
                  <a:gd name="T95" fmla="*/ 391 h 479"/>
                  <a:gd name="T96" fmla="*/ 500 w 535"/>
                  <a:gd name="T97" fmla="*/ 383 h 479"/>
                  <a:gd name="T98" fmla="*/ 514 w 535"/>
                  <a:gd name="T99" fmla="*/ 367 h 479"/>
                  <a:gd name="T100" fmla="*/ 518 w 535"/>
                  <a:gd name="T101" fmla="*/ 399 h 479"/>
                  <a:gd name="T102" fmla="*/ 532 w 535"/>
                  <a:gd name="T103" fmla="*/ 401 h 479"/>
                  <a:gd name="T104" fmla="*/ 528 w 535"/>
                  <a:gd name="T105" fmla="*/ 443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535" h="479">
                    <a:moveTo>
                      <a:pt x="528" y="443"/>
                    </a:moveTo>
                    <a:cubicBezTo>
                      <a:pt x="523" y="450"/>
                      <a:pt x="520" y="454"/>
                      <a:pt x="512" y="457"/>
                    </a:cubicBezTo>
                    <a:cubicBezTo>
                      <a:pt x="509" y="466"/>
                      <a:pt x="506" y="467"/>
                      <a:pt x="498" y="471"/>
                    </a:cubicBezTo>
                    <a:cubicBezTo>
                      <a:pt x="494" y="473"/>
                      <a:pt x="486" y="479"/>
                      <a:pt x="486" y="479"/>
                    </a:cubicBezTo>
                    <a:cubicBezTo>
                      <a:pt x="482" y="479"/>
                      <a:pt x="478" y="475"/>
                      <a:pt x="474" y="473"/>
                    </a:cubicBezTo>
                    <a:cubicBezTo>
                      <a:pt x="471" y="470"/>
                      <a:pt x="466" y="469"/>
                      <a:pt x="462" y="467"/>
                    </a:cubicBezTo>
                    <a:cubicBezTo>
                      <a:pt x="452" y="453"/>
                      <a:pt x="438" y="453"/>
                      <a:pt x="426" y="443"/>
                    </a:cubicBezTo>
                    <a:cubicBezTo>
                      <a:pt x="393" y="421"/>
                      <a:pt x="299" y="347"/>
                      <a:pt x="268" y="327"/>
                    </a:cubicBezTo>
                    <a:cubicBezTo>
                      <a:pt x="237" y="307"/>
                      <a:pt x="249" y="321"/>
                      <a:pt x="242" y="323"/>
                    </a:cubicBezTo>
                    <a:cubicBezTo>
                      <a:pt x="226" y="339"/>
                      <a:pt x="242" y="332"/>
                      <a:pt x="228" y="337"/>
                    </a:cubicBezTo>
                    <a:cubicBezTo>
                      <a:pt x="211" y="337"/>
                      <a:pt x="142" y="342"/>
                      <a:pt x="108" y="331"/>
                    </a:cubicBezTo>
                    <a:cubicBezTo>
                      <a:pt x="85" y="327"/>
                      <a:pt x="109" y="312"/>
                      <a:pt x="98" y="305"/>
                    </a:cubicBezTo>
                    <a:cubicBezTo>
                      <a:pt x="89" y="299"/>
                      <a:pt x="66" y="300"/>
                      <a:pt x="56" y="295"/>
                    </a:cubicBezTo>
                    <a:cubicBezTo>
                      <a:pt x="50" y="293"/>
                      <a:pt x="40" y="275"/>
                      <a:pt x="40" y="275"/>
                    </a:cubicBezTo>
                    <a:cubicBezTo>
                      <a:pt x="41" y="238"/>
                      <a:pt x="40" y="192"/>
                      <a:pt x="40" y="155"/>
                    </a:cubicBezTo>
                    <a:cubicBezTo>
                      <a:pt x="40" y="127"/>
                      <a:pt x="40" y="124"/>
                      <a:pt x="20" y="111"/>
                    </a:cubicBezTo>
                    <a:cubicBezTo>
                      <a:pt x="17" y="101"/>
                      <a:pt x="9" y="98"/>
                      <a:pt x="0" y="95"/>
                    </a:cubicBezTo>
                    <a:cubicBezTo>
                      <a:pt x="1" y="84"/>
                      <a:pt x="2" y="58"/>
                      <a:pt x="8" y="47"/>
                    </a:cubicBezTo>
                    <a:cubicBezTo>
                      <a:pt x="14" y="36"/>
                      <a:pt x="28" y="36"/>
                      <a:pt x="36" y="29"/>
                    </a:cubicBezTo>
                    <a:cubicBezTo>
                      <a:pt x="43" y="18"/>
                      <a:pt x="44" y="12"/>
                      <a:pt x="58" y="7"/>
                    </a:cubicBezTo>
                    <a:cubicBezTo>
                      <a:pt x="66" y="4"/>
                      <a:pt x="87" y="2"/>
                      <a:pt x="96" y="3"/>
                    </a:cubicBezTo>
                    <a:cubicBezTo>
                      <a:pt x="104" y="4"/>
                      <a:pt x="108" y="0"/>
                      <a:pt x="106" y="13"/>
                    </a:cubicBezTo>
                    <a:cubicBezTo>
                      <a:pt x="104" y="64"/>
                      <a:pt x="121" y="68"/>
                      <a:pt x="82" y="81"/>
                    </a:cubicBezTo>
                    <a:cubicBezTo>
                      <a:pt x="94" y="84"/>
                      <a:pt x="101" y="86"/>
                      <a:pt x="114" y="87"/>
                    </a:cubicBezTo>
                    <a:cubicBezTo>
                      <a:pt x="116" y="88"/>
                      <a:pt x="119" y="87"/>
                      <a:pt x="120" y="89"/>
                    </a:cubicBezTo>
                    <a:cubicBezTo>
                      <a:pt x="122" y="92"/>
                      <a:pt x="119" y="98"/>
                      <a:pt x="122" y="99"/>
                    </a:cubicBezTo>
                    <a:cubicBezTo>
                      <a:pt x="134" y="101"/>
                      <a:pt x="147" y="98"/>
                      <a:pt x="160" y="97"/>
                    </a:cubicBezTo>
                    <a:cubicBezTo>
                      <a:pt x="168" y="74"/>
                      <a:pt x="161" y="89"/>
                      <a:pt x="166" y="103"/>
                    </a:cubicBezTo>
                    <a:cubicBezTo>
                      <a:pt x="167" y="105"/>
                      <a:pt x="170" y="106"/>
                      <a:pt x="172" y="107"/>
                    </a:cubicBezTo>
                    <a:cubicBezTo>
                      <a:pt x="177" y="114"/>
                      <a:pt x="179" y="118"/>
                      <a:pt x="188" y="115"/>
                    </a:cubicBezTo>
                    <a:cubicBezTo>
                      <a:pt x="184" y="109"/>
                      <a:pt x="172" y="101"/>
                      <a:pt x="172" y="101"/>
                    </a:cubicBezTo>
                    <a:cubicBezTo>
                      <a:pt x="160" y="83"/>
                      <a:pt x="167" y="77"/>
                      <a:pt x="168" y="49"/>
                    </a:cubicBezTo>
                    <a:cubicBezTo>
                      <a:pt x="176" y="51"/>
                      <a:pt x="193" y="48"/>
                      <a:pt x="200" y="53"/>
                    </a:cubicBezTo>
                    <a:cubicBezTo>
                      <a:pt x="210" y="63"/>
                      <a:pt x="222" y="92"/>
                      <a:pt x="228" y="109"/>
                    </a:cubicBezTo>
                    <a:cubicBezTo>
                      <a:pt x="234" y="121"/>
                      <a:pt x="233" y="120"/>
                      <a:pt x="236" y="127"/>
                    </a:cubicBezTo>
                    <a:cubicBezTo>
                      <a:pt x="239" y="134"/>
                      <a:pt x="244" y="147"/>
                      <a:pt x="246" y="153"/>
                    </a:cubicBezTo>
                    <a:cubicBezTo>
                      <a:pt x="248" y="156"/>
                      <a:pt x="250" y="165"/>
                      <a:pt x="250" y="165"/>
                    </a:cubicBezTo>
                    <a:cubicBezTo>
                      <a:pt x="252" y="174"/>
                      <a:pt x="259" y="179"/>
                      <a:pt x="262" y="193"/>
                    </a:cubicBezTo>
                    <a:cubicBezTo>
                      <a:pt x="265" y="207"/>
                      <a:pt x="261" y="237"/>
                      <a:pt x="268" y="249"/>
                    </a:cubicBezTo>
                    <a:cubicBezTo>
                      <a:pt x="268" y="250"/>
                      <a:pt x="294" y="262"/>
                      <a:pt x="304" y="265"/>
                    </a:cubicBezTo>
                    <a:cubicBezTo>
                      <a:pt x="308" y="276"/>
                      <a:pt x="304" y="270"/>
                      <a:pt x="318" y="279"/>
                    </a:cubicBezTo>
                    <a:cubicBezTo>
                      <a:pt x="320" y="280"/>
                      <a:pt x="324" y="283"/>
                      <a:pt x="324" y="283"/>
                    </a:cubicBezTo>
                    <a:cubicBezTo>
                      <a:pt x="332" y="295"/>
                      <a:pt x="346" y="301"/>
                      <a:pt x="358" y="309"/>
                    </a:cubicBezTo>
                    <a:cubicBezTo>
                      <a:pt x="365" y="315"/>
                      <a:pt x="363" y="312"/>
                      <a:pt x="368" y="317"/>
                    </a:cubicBezTo>
                    <a:cubicBezTo>
                      <a:pt x="376" y="325"/>
                      <a:pt x="378" y="333"/>
                      <a:pt x="388" y="339"/>
                    </a:cubicBezTo>
                    <a:cubicBezTo>
                      <a:pt x="392" y="341"/>
                      <a:pt x="396" y="341"/>
                      <a:pt x="400" y="343"/>
                    </a:cubicBezTo>
                    <a:cubicBezTo>
                      <a:pt x="406" y="347"/>
                      <a:pt x="415" y="354"/>
                      <a:pt x="424" y="361"/>
                    </a:cubicBezTo>
                    <a:cubicBezTo>
                      <a:pt x="437" y="369"/>
                      <a:pt x="465" y="387"/>
                      <a:pt x="478" y="391"/>
                    </a:cubicBezTo>
                    <a:cubicBezTo>
                      <a:pt x="487" y="389"/>
                      <a:pt x="492" y="388"/>
                      <a:pt x="500" y="383"/>
                    </a:cubicBezTo>
                    <a:cubicBezTo>
                      <a:pt x="509" y="369"/>
                      <a:pt x="504" y="374"/>
                      <a:pt x="514" y="367"/>
                    </a:cubicBezTo>
                    <a:cubicBezTo>
                      <a:pt x="517" y="377"/>
                      <a:pt x="513" y="390"/>
                      <a:pt x="518" y="399"/>
                    </a:cubicBezTo>
                    <a:cubicBezTo>
                      <a:pt x="520" y="403"/>
                      <a:pt x="531" y="396"/>
                      <a:pt x="532" y="401"/>
                    </a:cubicBezTo>
                    <a:cubicBezTo>
                      <a:pt x="535" y="415"/>
                      <a:pt x="529" y="429"/>
                      <a:pt x="528" y="443"/>
                    </a:cubicBezTo>
                    <a:close/>
                  </a:path>
                </a:pathLst>
              </a:custGeom>
              <a:solidFill>
                <a:srgbClr val="FAB46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89" name="Freeform 281"/>
              <p:cNvSpPr>
                <a:spLocks/>
              </p:cNvSpPr>
              <p:nvPr/>
            </p:nvSpPr>
            <p:spPr bwMode="auto">
              <a:xfrm flipH="1">
                <a:off x="929" y="2471"/>
                <a:ext cx="309" cy="366"/>
              </a:xfrm>
              <a:custGeom>
                <a:avLst/>
                <a:gdLst>
                  <a:gd name="T0" fmla="*/ 456 w 482"/>
                  <a:gd name="T1" fmla="*/ 386 h 427"/>
                  <a:gd name="T2" fmla="*/ 458 w 482"/>
                  <a:gd name="T3" fmla="*/ 402 h 427"/>
                  <a:gd name="T4" fmla="*/ 472 w 482"/>
                  <a:gd name="T5" fmla="*/ 412 h 427"/>
                  <a:gd name="T6" fmla="*/ 440 w 482"/>
                  <a:gd name="T7" fmla="*/ 402 h 427"/>
                  <a:gd name="T8" fmla="*/ 404 w 482"/>
                  <a:gd name="T9" fmla="*/ 370 h 427"/>
                  <a:gd name="T10" fmla="*/ 376 w 482"/>
                  <a:gd name="T11" fmla="*/ 346 h 427"/>
                  <a:gd name="T12" fmla="*/ 336 w 482"/>
                  <a:gd name="T13" fmla="*/ 318 h 427"/>
                  <a:gd name="T14" fmla="*/ 300 w 482"/>
                  <a:gd name="T15" fmla="*/ 296 h 427"/>
                  <a:gd name="T16" fmla="*/ 260 w 482"/>
                  <a:gd name="T17" fmla="*/ 272 h 427"/>
                  <a:gd name="T18" fmla="*/ 244 w 482"/>
                  <a:gd name="T19" fmla="*/ 252 h 427"/>
                  <a:gd name="T20" fmla="*/ 138 w 482"/>
                  <a:gd name="T21" fmla="*/ 232 h 427"/>
                  <a:gd name="T22" fmla="*/ 152 w 482"/>
                  <a:gd name="T23" fmla="*/ 224 h 427"/>
                  <a:gd name="T24" fmla="*/ 230 w 482"/>
                  <a:gd name="T25" fmla="*/ 228 h 427"/>
                  <a:gd name="T26" fmla="*/ 232 w 482"/>
                  <a:gd name="T27" fmla="*/ 212 h 427"/>
                  <a:gd name="T28" fmla="*/ 198 w 482"/>
                  <a:gd name="T29" fmla="*/ 186 h 427"/>
                  <a:gd name="T30" fmla="*/ 136 w 482"/>
                  <a:gd name="T31" fmla="*/ 114 h 427"/>
                  <a:gd name="T32" fmla="*/ 66 w 482"/>
                  <a:gd name="T33" fmla="*/ 96 h 427"/>
                  <a:gd name="T34" fmla="*/ 58 w 482"/>
                  <a:gd name="T35" fmla="*/ 146 h 427"/>
                  <a:gd name="T36" fmla="*/ 78 w 482"/>
                  <a:gd name="T37" fmla="*/ 248 h 427"/>
                  <a:gd name="T38" fmla="*/ 110 w 482"/>
                  <a:gd name="T39" fmla="*/ 262 h 427"/>
                  <a:gd name="T40" fmla="*/ 152 w 482"/>
                  <a:gd name="T41" fmla="*/ 284 h 427"/>
                  <a:gd name="T42" fmla="*/ 228 w 482"/>
                  <a:gd name="T43" fmla="*/ 288 h 427"/>
                  <a:gd name="T44" fmla="*/ 130 w 482"/>
                  <a:gd name="T45" fmla="*/ 294 h 427"/>
                  <a:gd name="T46" fmla="*/ 84 w 482"/>
                  <a:gd name="T47" fmla="*/ 266 h 427"/>
                  <a:gd name="T48" fmla="*/ 46 w 482"/>
                  <a:gd name="T49" fmla="*/ 224 h 427"/>
                  <a:gd name="T50" fmla="*/ 36 w 482"/>
                  <a:gd name="T51" fmla="*/ 92 h 427"/>
                  <a:gd name="T52" fmla="*/ 26 w 482"/>
                  <a:gd name="T53" fmla="*/ 66 h 427"/>
                  <a:gd name="T54" fmla="*/ 22 w 482"/>
                  <a:gd name="T55" fmla="*/ 26 h 427"/>
                  <a:gd name="T56" fmla="*/ 66 w 482"/>
                  <a:gd name="T57" fmla="*/ 2 h 427"/>
                  <a:gd name="T58" fmla="*/ 66 w 482"/>
                  <a:gd name="T59" fmla="*/ 26 h 427"/>
                  <a:gd name="T60" fmla="*/ 54 w 482"/>
                  <a:gd name="T61" fmla="*/ 62 h 427"/>
                  <a:gd name="T62" fmla="*/ 96 w 482"/>
                  <a:gd name="T63" fmla="*/ 82 h 427"/>
                  <a:gd name="T64" fmla="*/ 194 w 482"/>
                  <a:gd name="T65" fmla="*/ 100 h 427"/>
                  <a:gd name="T66" fmla="*/ 184 w 482"/>
                  <a:gd name="T67" fmla="*/ 64 h 427"/>
                  <a:gd name="T68" fmla="*/ 210 w 482"/>
                  <a:gd name="T69" fmla="*/ 86 h 427"/>
                  <a:gd name="T70" fmla="*/ 248 w 482"/>
                  <a:gd name="T71" fmla="*/ 218 h 427"/>
                  <a:gd name="T72" fmla="*/ 300 w 482"/>
                  <a:gd name="T73" fmla="*/ 256 h 427"/>
                  <a:gd name="T74" fmla="*/ 334 w 482"/>
                  <a:gd name="T75" fmla="*/ 294 h 427"/>
                  <a:gd name="T76" fmla="*/ 416 w 482"/>
                  <a:gd name="T77" fmla="*/ 350 h 427"/>
                  <a:gd name="T78" fmla="*/ 480 w 482"/>
                  <a:gd name="T79" fmla="*/ 384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82" h="427">
                    <a:moveTo>
                      <a:pt x="480" y="384"/>
                    </a:moveTo>
                    <a:cubicBezTo>
                      <a:pt x="472" y="385"/>
                      <a:pt x="464" y="385"/>
                      <a:pt x="456" y="386"/>
                    </a:cubicBezTo>
                    <a:cubicBezTo>
                      <a:pt x="453" y="386"/>
                      <a:pt x="449" y="385"/>
                      <a:pt x="448" y="388"/>
                    </a:cubicBezTo>
                    <a:cubicBezTo>
                      <a:pt x="447" y="393"/>
                      <a:pt x="475" y="408"/>
                      <a:pt x="458" y="402"/>
                    </a:cubicBezTo>
                    <a:cubicBezTo>
                      <a:pt x="459" y="404"/>
                      <a:pt x="458" y="407"/>
                      <a:pt x="460" y="408"/>
                    </a:cubicBezTo>
                    <a:cubicBezTo>
                      <a:pt x="463" y="410"/>
                      <a:pt x="472" y="412"/>
                      <a:pt x="472" y="412"/>
                    </a:cubicBezTo>
                    <a:cubicBezTo>
                      <a:pt x="482" y="427"/>
                      <a:pt x="462" y="417"/>
                      <a:pt x="454" y="414"/>
                    </a:cubicBezTo>
                    <a:cubicBezTo>
                      <a:pt x="451" y="406"/>
                      <a:pt x="448" y="405"/>
                      <a:pt x="440" y="402"/>
                    </a:cubicBezTo>
                    <a:cubicBezTo>
                      <a:pt x="436" y="396"/>
                      <a:pt x="424" y="388"/>
                      <a:pt x="424" y="388"/>
                    </a:cubicBezTo>
                    <a:cubicBezTo>
                      <a:pt x="419" y="381"/>
                      <a:pt x="411" y="375"/>
                      <a:pt x="404" y="370"/>
                    </a:cubicBezTo>
                    <a:cubicBezTo>
                      <a:pt x="400" y="364"/>
                      <a:pt x="394" y="359"/>
                      <a:pt x="388" y="354"/>
                    </a:cubicBezTo>
                    <a:cubicBezTo>
                      <a:pt x="384" y="351"/>
                      <a:pt x="376" y="346"/>
                      <a:pt x="376" y="346"/>
                    </a:cubicBezTo>
                    <a:cubicBezTo>
                      <a:pt x="392" y="335"/>
                      <a:pt x="369" y="334"/>
                      <a:pt x="360" y="332"/>
                    </a:cubicBezTo>
                    <a:cubicBezTo>
                      <a:pt x="353" y="322"/>
                      <a:pt x="347" y="321"/>
                      <a:pt x="336" y="318"/>
                    </a:cubicBezTo>
                    <a:cubicBezTo>
                      <a:pt x="332" y="317"/>
                      <a:pt x="324" y="314"/>
                      <a:pt x="324" y="314"/>
                    </a:cubicBezTo>
                    <a:cubicBezTo>
                      <a:pt x="321" y="296"/>
                      <a:pt x="315" y="301"/>
                      <a:pt x="300" y="296"/>
                    </a:cubicBezTo>
                    <a:cubicBezTo>
                      <a:pt x="296" y="283"/>
                      <a:pt x="296" y="282"/>
                      <a:pt x="284" y="278"/>
                    </a:cubicBezTo>
                    <a:cubicBezTo>
                      <a:pt x="277" y="267"/>
                      <a:pt x="273" y="270"/>
                      <a:pt x="260" y="272"/>
                    </a:cubicBezTo>
                    <a:cubicBezTo>
                      <a:pt x="244" y="269"/>
                      <a:pt x="246" y="266"/>
                      <a:pt x="258" y="262"/>
                    </a:cubicBezTo>
                    <a:cubicBezTo>
                      <a:pt x="250" y="259"/>
                      <a:pt x="240" y="263"/>
                      <a:pt x="244" y="252"/>
                    </a:cubicBezTo>
                    <a:cubicBezTo>
                      <a:pt x="230" y="242"/>
                      <a:pt x="243" y="250"/>
                      <a:pt x="210" y="246"/>
                    </a:cubicBezTo>
                    <a:cubicBezTo>
                      <a:pt x="186" y="243"/>
                      <a:pt x="163" y="234"/>
                      <a:pt x="138" y="232"/>
                    </a:cubicBezTo>
                    <a:cubicBezTo>
                      <a:pt x="128" y="229"/>
                      <a:pt x="108" y="226"/>
                      <a:pt x="108" y="226"/>
                    </a:cubicBezTo>
                    <a:cubicBezTo>
                      <a:pt x="128" y="223"/>
                      <a:pt x="128" y="222"/>
                      <a:pt x="152" y="224"/>
                    </a:cubicBezTo>
                    <a:cubicBezTo>
                      <a:pt x="179" y="233"/>
                      <a:pt x="160" y="228"/>
                      <a:pt x="212" y="230"/>
                    </a:cubicBezTo>
                    <a:cubicBezTo>
                      <a:pt x="218" y="229"/>
                      <a:pt x="226" y="232"/>
                      <a:pt x="230" y="228"/>
                    </a:cubicBezTo>
                    <a:cubicBezTo>
                      <a:pt x="233" y="225"/>
                      <a:pt x="218" y="224"/>
                      <a:pt x="218" y="224"/>
                    </a:cubicBezTo>
                    <a:cubicBezTo>
                      <a:pt x="222" y="220"/>
                      <a:pt x="231" y="218"/>
                      <a:pt x="232" y="212"/>
                    </a:cubicBezTo>
                    <a:cubicBezTo>
                      <a:pt x="232" y="211"/>
                      <a:pt x="213" y="203"/>
                      <a:pt x="208" y="200"/>
                    </a:cubicBezTo>
                    <a:cubicBezTo>
                      <a:pt x="211" y="189"/>
                      <a:pt x="208" y="189"/>
                      <a:pt x="198" y="186"/>
                    </a:cubicBezTo>
                    <a:cubicBezTo>
                      <a:pt x="187" y="170"/>
                      <a:pt x="203" y="147"/>
                      <a:pt x="186" y="136"/>
                    </a:cubicBezTo>
                    <a:cubicBezTo>
                      <a:pt x="183" y="105"/>
                      <a:pt x="173" y="116"/>
                      <a:pt x="136" y="114"/>
                    </a:cubicBezTo>
                    <a:cubicBezTo>
                      <a:pt x="122" y="105"/>
                      <a:pt x="102" y="104"/>
                      <a:pt x="86" y="102"/>
                    </a:cubicBezTo>
                    <a:cubicBezTo>
                      <a:pt x="82" y="91"/>
                      <a:pt x="77" y="94"/>
                      <a:pt x="66" y="96"/>
                    </a:cubicBezTo>
                    <a:cubicBezTo>
                      <a:pt x="64" y="104"/>
                      <a:pt x="60" y="109"/>
                      <a:pt x="58" y="116"/>
                    </a:cubicBezTo>
                    <a:cubicBezTo>
                      <a:pt x="63" y="131"/>
                      <a:pt x="61" y="130"/>
                      <a:pt x="58" y="146"/>
                    </a:cubicBezTo>
                    <a:cubicBezTo>
                      <a:pt x="59" y="179"/>
                      <a:pt x="54" y="213"/>
                      <a:pt x="60" y="246"/>
                    </a:cubicBezTo>
                    <a:cubicBezTo>
                      <a:pt x="61" y="252"/>
                      <a:pt x="73" y="245"/>
                      <a:pt x="78" y="248"/>
                    </a:cubicBezTo>
                    <a:cubicBezTo>
                      <a:pt x="81" y="250"/>
                      <a:pt x="76" y="258"/>
                      <a:pt x="80" y="260"/>
                    </a:cubicBezTo>
                    <a:cubicBezTo>
                      <a:pt x="89" y="264"/>
                      <a:pt x="100" y="261"/>
                      <a:pt x="110" y="262"/>
                    </a:cubicBezTo>
                    <a:cubicBezTo>
                      <a:pt x="126" y="278"/>
                      <a:pt x="103" y="258"/>
                      <a:pt x="128" y="270"/>
                    </a:cubicBezTo>
                    <a:cubicBezTo>
                      <a:pt x="142" y="277"/>
                      <a:pt x="128" y="281"/>
                      <a:pt x="152" y="284"/>
                    </a:cubicBezTo>
                    <a:cubicBezTo>
                      <a:pt x="171" y="290"/>
                      <a:pt x="160" y="288"/>
                      <a:pt x="186" y="290"/>
                    </a:cubicBezTo>
                    <a:cubicBezTo>
                      <a:pt x="208" y="283"/>
                      <a:pt x="194" y="286"/>
                      <a:pt x="228" y="288"/>
                    </a:cubicBezTo>
                    <a:cubicBezTo>
                      <a:pt x="221" y="290"/>
                      <a:pt x="217" y="294"/>
                      <a:pt x="210" y="296"/>
                    </a:cubicBezTo>
                    <a:cubicBezTo>
                      <a:pt x="183" y="295"/>
                      <a:pt x="157" y="297"/>
                      <a:pt x="130" y="294"/>
                    </a:cubicBezTo>
                    <a:cubicBezTo>
                      <a:pt x="125" y="293"/>
                      <a:pt x="118" y="286"/>
                      <a:pt x="118" y="286"/>
                    </a:cubicBezTo>
                    <a:cubicBezTo>
                      <a:pt x="109" y="273"/>
                      <a:pt x="98" y="271"/>
                      <a:pt x="84" y="266"/>
                    </a:cubicBezTo>
                    <a:cubicBezTo>
                      <a:pt x="75" y="263"/>
                      <a:pt x="56" y="262"/>
                      <a:pt x="56" y="262"/>
                    </a:cubicBezTo>
                    <a:cubicBezTo>
                      <a:pt x="53" y="225"/>
                      <a:pt x="51" y="246"/>
                      <a:pt x="46" y="224"/>
                    </a:cubicBezTo>
                    <a:cubicBezTo>
                      <a:pt x="45" y="181"/>
                      <a:pt x="47" y="137"/>
                      <a:pt x="44" y="94"/>
                    </a:cubicBezTo>
                    <a:cubicBezTo>
                      <a:pt x="44" y="91"/>
                      <a:pt x="38" y="94"/>
                      <a:pt x="36" y="92"/>
                    </a:cubicBezTo>
                    <a:cubicBezTo>
                      <a:pt x="34" y="91"/>
                      <a:pt x="33" y="88"/>
                      <a:pt x="32" y="86"/>
                    </a:cubicBezTo>
                    <a:cubicBezTo>
                      <a:pt x="31" y="80"/>
                      <a:pt x="32" y="71"/>
                      <a:pt x="26" y="66"/>
                    </a:cubicBezTo>
                    <a:cubicBezTo>
                      <a:pt x="21" y="62"/>
                      <a:pt x="8" y="56"/>
                      <a:pt x="8" y="56"/>
                    </a:cubicBezTo>
                    <a:cubicBezTo>
                      <a:pt x="0" y="44"/>
                      <a:pt x="16" y="36"/>
                      <a:pt x="22" y="26"/>
                    </a:cubicBezTo>
                    <a:cubicBezTo>
                      <a:pt x="26" y="11"/>
                      <a:pt x="30" y="12"/>
                      <a:pt x="46" y="10"/>
                    </a:cubicBezTo>
                    <a:cubicBezTo>
                      <a:pt x="53" y="8"/>
                      <a:pt x="58" y="4"/>
                      <a:pt x="66" y="2"/>
                    </a:cubicBezTo>
                    <a:cubicBezTo>
                      <a:pt x="71" y="3"/>
                      <a:pt x="79" y="0"/>
                      <a:pt x="82" y="4"/>
                    </a:cubicBezTo>
                    <a:cubicBezTo>
                      <a:pt x="88" y="11"/>
                      <a:pt x="68" y="24"/>
                      <a:pt x="66" y="26"/>
                    </a:cubicBezTo>
                    <a:cubicBezTo>
                      <a:pt x="63" y="34"/>
                      <a:pt x="61" y="42"/>
                      <a:pt x="58" y="50"/>
                    </a:cubicBezTo>
                    <a:cubicBezTo>
                      <a:pt x="57" y="54"/>
                      <a:pt x="54" y="62"/>
                      <a:pt x="54" y="62"/>
                    </a:cubicBezTo>
                    <a:cubicBezTo>
                      <a:pt x="55" y="65"/>
                      <a:pt x="53" y="70"/>
                      <a:pt x="56" y="72"/>
                    </a:cubicBezTo>
                    <a:cubicBezTo>
                      <a:pt x="62" y="77"/>
                      <a:pt x="88" y="80"/>
                      <a:pt x="96" y="82"/>
                    </a:cubicBezTo>
                    <a:cubicBezTo>
                      <a:pt x="119" y="98"/>
                      <a:pt x="104" y="99"/>
                      <a:pt x="140" y="102"/>
                    </a:cubicBezTo>
                    <a:cubicBezTo>
                      <a:pt x="158" y="101"/>
                      <a:pt x="177" y="105"/>
                      <a:pt x="194" y="100"/>
                    </a:cubicBezTo>
                    <a:cubicBezTo>
                      <a:pt x="198" y="99"/>
                      <a:pt x="191" y="92"/>
                      <a:pt x="190" y="88"/>
                    </a:cubicBezTo>
                    <a:cubicBezTo>
                      <a:pt x="188" y="83"/>
                      <a:pt x="171" y="47"/>
                      <a:pt x="184" y="64"/>
                    </a:cubicBezTo>
                    <a:cubicBezTo>
                      <a:pt x="187" y="68"/>
                      <a:pt x="189" y="72"/>
                      <a:pt x="192" y="76"/>
                    </a:cubicBezTo>
                    <a:cubicBezTo>
                      <a:pt x="197" y="83"/>
                      <a:pt x="202" y="81"/>
                      <a:pt x="210" y="86"/>
                    </a:cubicBezTo>
                    <a:cubicBezTo>
                      <a:pt x="218" y="103"/>
                      <a:pt x="232" y="156"/>
                      <a:pt x="238" y="178"/>
                    </a:cubicBezTo>
                    <a:cubicBezTo>
                      <a:pt x="244" y="200"/>
                      <a:pt x="245" y="209"/>
                      <a:pt x="248" y="218"/>
                    </a:cubicBezTo>
                    <a:cubicBezTo>
                      <a:pt x="256" y="238"/>
                      <a:pt x="249" y="224"/>
                      <a:pt x="258" y="230"/>
                    </a:cubicBezTo>
                    <a:cubicBezTo>
                      <a:pt x="267" y="236"/>
                      <a:pt x="291" y="248"/>
                      <a:pt x="300" y="256"/>
                    </a:cubicBezTo>
                    <a:cubicBezTo>
                      <a:pt x="302" y="268"/>
                      <a:pt x="300" y="274"/>
                      <a:pt x="312" y="278"/>
                    </a:cubicBezTo>
                    <a:cubicBezTo>
                      <a:pt x="317" y="286"/>
                      <a:pt x="325" y="288"/>
                      <a:pt x="334" y="294"/>
                    </a:cubicBezTo>
                    <a:cubicBezTo>
                      <a:pt x="338" y="297"/>
                      <a:pt x="346" y="302"/>
                      <a:pt x="346" y="302"/>
                    </a:cubicBezTo>
                    <a:cubicBezTo>
                      <a:pt x="355" y="315"/>
                      <a:pt x="400" y="345"/>
                      <a:pt x="416" y="350"/>
                    </a:cubicBezTo>
                    <a:cubicBezTo>
                      <a:pt x="423" y="357"/>
                      <a:pt x="430" y="363"/>
                      <a:pt x="440" y="366"/>
                    </a:cubicBezTo>
                    <a:cubicBezTo>
                      <a:pt x="447" y="376"/>
                      <a:pt x="468" y="380"/>
                      <a:pt x="480" y="384"/>
                    </a:cubicBezTo>
                    <a:close/>
                  </a:path>
                </a:pathLst>
              </a:custGeom>
              <a:solidFill>
                <a:srgbClr val="D96B07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90" name="Freeform 282"/>
              <p:cNvSpPr>
                <a:spLocks/>
              </p:cNvSpPr>
              <p:nvPr/>
            </p:nvSpPr>
            <p:spPr bwMode="auto">
              <a:xfrm flipH="1">
                <a:off x="1086" y="2669"/>
                <a:ext cx="119" cy="53"/>
              </a:xfrm>
              <a:custGeom>
                <a:avLst/>
                <a:gdLst>
                  <a:gd name="T0" fmla="*/ 178 w 185"/>
                  <a:gd name="T1" fmla="*/ 45 h 62"/>
                  <a:gd name="T2" fmla="*/ 158 w 185"/>
                  <a:gd name="T3" fmla="*/ 55 h 62"/>
                  <a:gd name="T4" fmla="*/ 110 w 185"/>
                  <a:gd name="T5" fmla="*/ 47 h 62"/>
                  <a:gd name="T6" fmla="*/ 88 w 185"/>
                  <a:gd name="T7" fmla="*/ 47 h 62"/>
                  <a:gd name="T8" fmla="*/ 106 w 185"/>
                  <a:gd name="T9" fmla="*/ 41 h 62"/>
                  <a:gd name="T10" fmla="*/ 86 w 185"/>
                  <a:gd name="T11" fmla="*/ 37 h 62"/>
                  <a:gd name="T12" fmla="*/ 80 w 185"/>
                  <a:gd name="T13" fmla="*/ 33 h 62"/>
                  <a:gd name="T14" fmla="*/ 62 w 185"/>
                  <a:gd name="T15" fmla="*/ 27 h 62"/>
                  <a:gd name="T16" fmla="*/ 54 w 185"/>
                  <a:gd name="T17" fmla="*/ 27 h 62"/>
                  <a:gd name="T18" fmla="*/ 20 w 185"/>
                  <a:gd name="T19" fmla="*/ 17 h 62"/>
                  <a:gd name="T20" fmla="*/ 4 w 185"/>
                  <a:gd name="T21" fmla="*/ 19 h 62"/>
                  <a:gd name="T22" fmla="*/ 12 w 185"/>
                  <a:gd name="T23" fmla="*/ 11 h 62"/>
                  <a:gd name="T24" fmla="*/ 22 w 185"/>
                  <a:gd name="T25" fmla="*/ 1 h 62"/>
                  <a:gd name="T26" fmla="*/ 46 w 185"/>
                  <a:gd name="T27" fmla="*/ 13 h 62"/>
                  <a:gd name="T28" fmla="*/ 80 w 185"/>
                  <a:gd name="T29" fmla="*/ 19 h 62"/>
                  <a:gd name="T30" fmla="*/ 170 w 185"/>
                  <a:gd name="T31" fmla="*/ 35 h 62"/>
                  <a:gd name="T32" fmla="*/ 184 w 185"/>
                  <a:gd name="T33" fmla="*/ 43 h 62"/>
                  <a:gd name="T34" fmla="*/ 178 w 185"/>
                  <a:gd name="T35" fmla="*/ 45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85" h="62">
                    <a:moveTo>
                      <a:pt x="178" y="45"/>
                    </a:moveTo>
                    <a:cubicBezTo>
                      <a:pt x="164" y="55"/>
                      <a:pt x="171" y="52"/>
                      <a:pt x="158" y="55"/>
                    </a:cubicBezTo>
                    <a:cubicBezTo>
                      <a:pt x="135" y="52"/>
                      <a:pt x="128" y="45"/>
                      <a:pt x="110" y="47"/>
                    </a:cubicBezTo>
                    <a:cubicBezTo>
                      <a:pt x="104" y="49"/>
                      <a:pt x="93" y="54"/>
                      <a:pt x="88" y="47"/>
                    </a:cubicBezTo>
                    <a:cubicBezTo>
                      <a:pt x="84" y="42"/>
                      <a:pt x="106" y="41"/>
                      <a:pt x="106" y="41"/>
                    </a:cubicBezTo>
                    <a:cubicBezTo>
                      <a:pt x="99" y="40"/>
                      <a:pt x="92" y="41"/>
                      <a:pt x="86" y="37"/>
                    </a:cubicBezTo>
                    <a:cubicBezTo>
                      <a:pt x="84" y="36"/>
                      <a:pt x="82" y="34"/>
                      <a:pt x="80" y="33"/>
                    </a:cubicBezTo>
                    <a:cubicBezTo>
                      <a:pt x="74" y="30"/>
                      <a:pt x="62" y="27"/>
                      <a:pt x="62" y="27"/>
                    </a:cubicBezTo>
                    <a:cubicBezTo>
                      <a:pt x="56" y="29"/>
                      <a:pt x="46" y="40"/>
                      <a:pt x="54" y="27"/>
                    </a:cubicBezTo>
                    <a:cubicBezTo>
                      <a:pt x="43" y="19"/>
                      <a:pt x="33" y="19"/>
                      <a:pt x="20" y="17"/>
                    </a:cubicBezTo>
                    <a:cubicBezTo>
                      <a:pt x="5" y="2"/>
                      <a:pt x="12" y="19"/>
                      <a:pt x="4" y="19"/>
                    </a:cubicBezTo>
                    <a:cubicBezTo>
                      <a:pt x="0" y="19"/>
                      <a:pt x="8" y="12"/>
                      <a:pt x="12" y="11"/>
                    </a:cubicBezTo>
                    <a:cubicBezTo>
                      <a:pt x="14" y="7"/>
                      <a:pt x="17" y="2"/>
                      <a:pt x="22" y="1"/>
                    </a:cubicBezTo>
                    <a:cubicBezTo>
                      <a:pt x="28" y="0"/>
                      <a:pt x="40" y="10"/>
                      <a:pt x="46" y="13"/>
                    </a:cubicBezTo>
                    <a:cubicBezTo>
                      <a:pt x="59" y="19"/>
                      <a:pt x="64" y="18"/>
                      <a:pt x="80" y="19"/>
                    </a:cubicBezTo>
                    <a:cubicBezTo>
                      <a:pt x="107" y="32"/>
                      <a:pt x="141" y="33"/>
                      <a:pt x="170" y="35"/>
                    </a:cubicBezTo>
                    <a:cubicBezTo>
                      <a:pt x="175" y="51"/>
                      <a:pt x="166" y="28"/>
                      <a:pt x="184" y="43"/>
                    </a:cubicBezTo>
                    <a:cubicBezTo>
                      <a:pt x="185" y="44"/>
                      <a:pt x="172" y="62"/>
                      <a:pt x="178" y="45"/>
                    </a:cubicBezTo>
                    <a:close/>
                  </a:path>
                </a:pathLst>
              </a:custGeom>
              <a:solidFill>
                <a:srgbClr val="808080">
                  <a:alpha val="50000"/>
                </a:srgb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  <p:sp>
            <p:nvSpPr>
              <p:cNvPr id="94491" name="Freeform 283"/>
              <p:cNvSpPr>
                <a:spLocks/>
              </p:cNvSpPr>
              <p:nvPr/>
            </p:nvSpPr>
            <p:spPr bwMode="auto">
              <a:xfrm>
                <a:off x="1876" y="1886"/>
                <a:ext cx="188" cy="79"/>
              </a:xfrm>
              <a:custGeom>
                <a:avLst/>
                <a:gdLst>
                  <a:gd name="T0" fmla="*/ 25 w 158"/>
                  <a:gd name="T1" fmla="*/ 55 h 60"/>
                  <a:gd name="T2" fmla="*/ 79 w 158"/>
                  <a:gd name="T3" fmla="*/ 58 h 60"/>
                  <a:gd name="T4" fmla="*/ 135 w 158"/>
                  <a:gd name="T5" fmla="*/ 49 h 60"/>
                  <a:gd name="T6" fmla="*/ 153 w 158"/>
                  <a:gd name="T7" fmla="*/ 32 h 60"/>
                  <a:gd name="T8" fmla="*/ 144 w 158"/>
                  <a:gd name="T9" fmla="*/ 6 h 60"/>
                  <a:gd name="T10" fmla="*/ 119 w 158"/>
                  <a:gd name="T11" fmla="*/ 3 h 60"/>
                  <a:gd name="T12" fmla="*/ 94 w 158"/>
                  <a:gd name="T13" fmla="*/ 11 h 60"/>
                  <a:gd name="T14" fmla="*/ 78 w 158"/>
                  <a:gd name="T15" fmla="*/ 23 h 60"/>
                  <a:gd name="T16" fmla="*/ 0 w 158"/>
                  <a:gd name="T17" fmla="*/ 7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58" h="60">
                    <a:moveTo>
                      <a:pt x="25" y="55"/>
                    </a:moveTo>
                    <a:cubicBezTo>
                      <a:pt x="31" y="53"/>
                      <a:pt x="61" y="58"/>
                      <a:pt x="79" y="58"/>
                    </a:cubicBezTo>
                    <a:cubicBezTo>
                      <a:pt x="88" y="60"/>
                      <a:pt x="123" y="53"/>
                      <a:pt x="135" y="49"/>
                    </a:cubicBezTo>
                    <a:cubicBezTo>
                      <a:pt x="147" y="45"/>
                      <a:pt x="152" y="39"/>
                      <a:pt x="153" y="32"/>
                    </a:cubicBezTo>
                    <a:cubicBezTo>
                      <a:pt x="158" y="23"/>
                      <a:pt x="152" y="13"/>
                      <a:pt x="144" y="6"/>
                    </a:cubicBezTo>
                    <a:cubicBezTo>
                      <a:pt x="139" y="0"/>
                      <a:pt x="127" y="5"/>
                      <a:pt x="119" y="3"/>
                    </a:cubicBezTo>
                    <a:cubicBezTo>
                      <a:pt x="111" y="4"/>
                      <a:pt x="101" y="8"/>
                      <a:pt x="94" y="11"/>
                    </a:cubicBezTo>
                    <a:cubicBezTo>
                      <a:pt x="87" y="13"/>
                      <a:pt x="88" y="22"/>
                      <a:pt x="78" y="23"/>
                    </a:cubicBezTo>
                    <a:cubicBezTo>
                      <a:pt x="62" y="22"/>
                      <a:pt x="16" y="10"/>
                      <a:pt x="0" y="7"/>
                    </a:cubicBezTo>
                  </a:path>
                </a:pathLst>
              </a:custGeom>
              <a:solidFill>
                <a:srgbClr val="FAB460"/>
              </a:solidFill>
              <a:ln w="19050">
                <a:solidFill>
                  <a:schemeClr val="tx1"/>
                </a:solidFill>
                <a:round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nl-NL"/>
              </a:p>
            </p:txBody>
          </p:sp>
        </p:grpSp>
      </p:grpSp>
      <p:grpSp>
        <p:nvGrpSpPr>
          <p:cNvPr id="94492" name="Group 284"/>
          <p:cNvGrpSpPr>
            <a:grpSpLocks/>
          </p:cNvGrpSpPr>
          <p:nvPr/>
        </p:nvGrpSpPr>
        <p:grpSpPr bwMode="auto">
          <a:xfrm>
            <a:off x="2362200" y="609600"/>
            <a:ext cx="5638800" cy="5702300"/>
            <a:chOff x="1488" y="384"/>
            <a:chExt cx="3552" cy="3592"/>
          </a:xfrm>
        </p:grpSpPr>
        <p:pic>
          <p:nvPicPr>
            <p:cNvPr id="94493" name="Picture 285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48" y="384"/>
              <a:ext cx="645" cy="720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rgbClr val="EDBA55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4494" name="Picture 286"/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584" y="672"/>
              <a:ext cx="646" cy="720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rgbClr val="EDBA55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4495" name="Picture 287"/>
            <p:cNvPicPr>
              <a:picLocks noChangeAspect="1" noChangeArrowheads="1"/>
            </p:cNvPicPr>
            <p:nvPr/>
          </p:nvPicPr>
          <p:blipFill>
            <a:blip r:embed="rId6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8" y="1152"/>
              <a:ext cx="645" cy="720"/>
            </a:xfrm>
            <a:prstGeom prst="rect">
              <a:avLst/>
            </a:prstGeom>
            <a:noFill/>
            <a:ln>
              <a:noFill/>
            </a:ln>
            <a:effectLst>
              <a:outerShdw dist="35921" dir="2700000" algn="ctr" rotWithShape="0">
                <a:srgbClr val="EDBA55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4496" name="Picture 288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824" y="1680"/>
              <a:ext cx="1467" cy="1141"/>
            </a:xfrm>
            <a:prstGeom prst="rect">
              <a:avLst/>
            </a:prstGeom>
            <a:noFill/>
            <a:ln>
              <a:noFill/>
            </a:ln>
            <a:effectLst>
              <a:outerShdw dist="35921" dir="81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4497" name="Picture 289"/>
            <p:cNvPicPr>
              <a:picLocks noChangeAspect="1" noChangeArrowheads="1"/>
            </p:cNvPicPr>
            <p:nvPr/>
          </p:nvPicPr>
          <p:blipFill>
            <a:blip r:embed="rId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88" y="2688"/>
              <a:ext cx="899" cy="700"/>
            </a:xfrm>
            <a:prstGeom prst="rect">
              <a:avLst/>
            </a:prstGeom>
            <a:noFill/>
            <a:ln>
              <a:noFill/>
            </a:ln>
            <a:effectLst>
              <a:outerShdw dist="35921" dir="8100000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94498" name="Picture 290"/>
            <p:cNvPicPr>
              <a:picLocks noChangeAspect="1" noChangeArrowheads="1"/>
            </p:cNvPicPr>
            <p:nvPr/>
          </p:nvPicPr>
          <p:blipFill>
            <a:blip r:embed="rId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024" y="2400"/>
              <a:ext cx="2016" cy="1576"/>
            </a:xfrm>
            <a:prstGeom prst="rect">
              <a:avLst/>
            </a:prstGeom>
            <a:noFill/>
            <a:ln>
              <a:noFill/>
            </a:ln>
            <a:effectLst>
              <a:outerShdw dist="45791" dir="14178596" algn="ctr" rotWithShape="0">
                <a:schemeClr val="bg1"/>
              </a:outerShdw>
            </a:effectLst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pic>
        <p:nvPicPr>
          <p:cNvPr id="293" name="Picture 1450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1569" y="5910847"/>
            <a:ext cx="1290031" cy="721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trip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4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44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44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944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944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2"/>
          <p:cNvSpPr>
            <a:spLocks noChangeArrowheads="1"/>
          </p:cNvSpPr>
          <p:nvPr/>
        </p:nvSpPr>
        <p:spPr bwMode="auto">
          <a:xfrm>
            <a:off x="0" y="0"/>
            <a:ext cx="9144000" cy="304800"/>
          </a:xfrm>
          <a:prstGeom prst="rect">
            <a:avLst/>
          </a:prstGeom>
          <a:gradFill rotWithShape="0">
            <a:gsLst>
              <a:gs pos="0">
                <a:schemeClr val="bg2"/>
              </a:gs>
              <a:gs pos="100000">
                <a:srgbClr val="000000"/>
              </a:gs>
            </a:gsLst>
            <a:path path="shape">
              <a:fillToRect l="50000" t="50000" r="50000" b="50000"/>
            </a:path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FFCC0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5235" name="Text Box 3"/>
          <p:cNvSpPr txBox="1">
            <a:spLocks noChangeArrowheads="1"/>
          </p:cNvSpPr>
          <p:nvPr/>
        </p:nvSpPr>
        <p:spPr bwMode="auto">
          <a:xfrm>
            <a:off x="7696200" y="0"/>
            <a:ext cx="1371600" cy="244475"/>
          </a:xfrm>
          <a:prstGeom prst="rect">
            <a:avLst/>
          </a:prstGeom>
          <a:noFill/>
          <a:ln>
            <a:noFill/>
          </a:ln>
          <a:effectLst>
            <a:outerShdw dist="45791" dir="3378596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nl-NL" sz="1000" b="1" i="1">
                <a:solidFill>
                  <a:schemeClr val="bg1"/>
                </a:solidFill>
                <a:latin typeface="Tahoma" pitchFamily="34" charset="0"/>
              </a:rPr>
              <a:t>AGO © 2012</a:t>
            </a:r>
            <a:endParaRPr lang="nl-NL" sz="3200" b="1"/>
          </a:p>
        </p:txBody>
      </p:sp>
      <p:sp>
        <p:nvSpPr>
          <p:cNvPr id="95236" name="Text Box 4"/>
          <p:cNvSpPr txBox="1">
            <a:spLocks noChangeArrowheads="1"/>
          </p:cNvSpPr>
          <p:nvPr/>
        </p:nvSpPr>
        <p:spPr bwMode="auto">
          <a:xfrm>
            <a:off x="457200" y="0"/>
            <a:ext cx="2590800" cy="244475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/>
          <a:p>
            <a:r>
              <a:rPr lang="nl-NL" sz="1000" b="1" i="1">
                <a:solidFill>
                  <a:schemeClr val="bg1"/>
                </a:solidFill>
                <a:latin typeface="Tahoma" pitchFamily="34" charset="0"/>
              </a:rPr>
              <a:t>DIE ERLÖSUNG MEINES VOLKES</a:t>
            </a:r>
            <a:endParaRPr lang="nl-NL" i="1"/>
          </a:p>
        </p:txBody>
      </p:sp>
      <p:sp>
        <p:nvSpPr>
          <p:cNvPr id="95237" name="Rectangle 5"/>
          <p:cNvSpPr>
            <a:spLocks noChangeArrowheads="1"/>
          </p:cNvSpPr>
          <p:nvPr/>
        </p:nvSpPr>
        <p:spPr bwMode="auto">
          <a:xfrm>
            <a:off x="228600" y="304800"/>
            <a:ext cx="8763000" cy="6324600"/>
          </a:xfrm>
          <a:prstGeom prst="rect">
            <a:avLst/>
          </a:prstGeom>
          <a:solidFill>
            <a:srgbClr val="99CCF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pic>
        <p:nvPicPr>
          <p:cNvPr id="95238" name="Picture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3124200"/>
            <a:ext cx="2971800" cy="1052513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39" name="Freeform 7"/>
          <p:cNvSpPr>
            <a:spLocks/>
          </p:cNvSpPr>
          <p:nvPr/>
        </p:nvSpPr>
        <p:spPr bwMode="auto">
          <a:xfrm>
            <a:off x="112713" y="2949575"/>
            <a:ext cx="9063037" cy="3865563"/>
          </a:xfrm>
          <a:custGeom>
            <a:avLst/>
            <a:gdLst>
              <a:gd name="T0" fmla="*/ 5653 w 5709"/>
              <a:gd name="T1" fmla="*/ 254 h 2435"/>
              <a:gd name="T2" fmla="*/ 5641 w 5709"/>
              <a:gd name="T3" fmla="*/ 218 h 2435"/>
              <a:gd name="T4" fmla="*/ 5605 w 5709"/>
              <a:gd name="T5" fmla="*/ 206 h 2435"/>
              <a:gd name="T6" fmla="*/ 5569 w 5709"/>
              <a:gd name="T7" fmla="*/ 182 h 2435"/>
              <a:gd name="T8" fmla="*/ 5485 w 5709"/>
              <a:gd name="T9" fmla="*/ 158 h 2435"/>
              <a:gd name="T10" fmla="*/ 5413 w 5709"/>
              <a:gd name="T11" fmla="*/ 110 h 2435"/>
              <a:gd name="T12" fmla="*/ 5125 w 5709"/>
              <a:gd name="T13" fmla="*/ 62 h 2435"/>
              <a:gd name="T14" fmla="*/ 5005 w 5709"/>
              <a:gd name="T15" fmla="*/ 50 h 2435"/>
              <a:gd name="T16" fmla="*/ 4585 w 5709"/>
              <a:gd name="T17" fmla="*/ 74 h 2435"/>
              <a:gd name="T18" fmla="*/ 4501 w 5709"/>
              <a:gd name="T19" fmla="*/ 98 h 2435"/>
              <a:gd name="T20" fmla="*/ 4429 w 5709"/>
              <a:gd name="T21" fmla="*/ 122 h 2435"/>
              <a:gd name="T22" fmla="*/ 4393 w 5709"/>
              <a:gd name="T23" fmla="*/ 194 h 2435"/>
              <a:gd name="T24" fmla="*/ 4177 w 5709"/>
              <a:gd name="T25" fmla="*/ 326 h 2435"/>
              <a:gd name="T26" fmla="*/ 4069 w 5709"/>
              <a:gd name="T27" fmla="*/ 374 h 2435"/>
              <a:gd name="T28" fmla="*/ 3973 w 5709"/>
              <a:gd name="T29" fmla="*/ 446 h 2435"/>
              <a:gd name="T30" fmla="*/ 3877 w 5709"/>
              <a:gd name="T31" fmla="*/ 542 h 2435"/>
              <a:gd name="T32" fmla="*/ 3817 w 5709"/>
              <a:gd name="T33" fmla="*/ 602 h 2435"/>
              <a:gd name="T34" fmla="*/ 3757 w 5709"/>
              <a:gd name="T35" fmla="*/ 650 h 2435"/>
              <a:gd name="T36" fmla="*/ 3649 w 5709"/>
              <a:gd name="T37" fmla="*/ 650 h 2435"/>
              <a:gd name="T38" fmla="*/ 3373 w 5709"/>
              <a:gd name="T39" fmla="*/ 638 h 2435"/>
              <a:gd name="T40" fmla="*/ 3277 w 5709"/>
              <a:gd name="T41" fmla="*/ 566 h 2435"/>
              <a:gd name="T42" fmla="*/ 2941 w 5709"/>
              <a:gd name="T43" fmla="*/ 554 h 2435"/>
              <a:gd name="T44" fmla="*/ 2761 w 5709"/>
              <a:gd name="T45" fmla="*/ 518 h 2435"/>
              <a:gd name="T46" fmla="*/ 2341 w 5709"/>
              <a:gd name="T47" fmla="*/ 458 h 2435"/>
              <a:gd name="T48" fmla="*/ 1633 w 5709"/>
              <a:gd name="T49" fmla="*/ 470 h 2435"/>
              <a:gd name="T50" fmla="*/ 1273 w 5709"/>
              <a:gd name="T51" fmla="*/ 470 h 2435"/>
              <a:gd name="T52" fmla="*/ 1033 w 5709"/>
              <a:gd name="T53" fmla="*/ 494 h 2435"/>
              <a:gd name="T54" fmla="*/ 925 w 5709"/>
              <a:gd name="T55" fmla="*/ 530 h 2435"/>
              <a:gd name="T56" fmla="*/ 637 w 5709"/>
              <a:gd name="T57" fmla="*/ 542 h 2435"/>
              <a:gd name="T58" fmla="*/ 397 w 5709"/>
              <a:gd name="T59" fmla="*/ 590 h 2435"/>
              <a:gd name="T60" fmla="*/ 37 w 5709"/>
              <a:gd name="T61" fmla="*/ 686 h 2435"/>
              <a:gd name="T62" fmla="*/ 49 w 5709"/>
              <a:gd name="T63" fmla="*/ 914 h 2435"/>
              <a:gd name="T64" fmla="*/ 25 w 5709"/>
              <a:gd name="T65" fmla="*/ 1238 h 2435"/>
              <a:gd name="T66" fmla="*/ 13 w 5709"/>
              <a:gd name="T67" fmla="*/ 2222 h 2435"/>
              <a:gd name="T68" fmla="*/ 25 w 5709"/>
              <a:gd name="T69" fmla="*/ 2354 h 2435"/>
              <a:gd name="T70" fmla="*/ 102 w 5709"/>
              <a:gd name="T71" fmla="*/ 2342 h 2435"/>
              <a:gd name="T72" fmla="*/ 593 w 5709"/>
              <a:gd name="T73" fmla="*/ 2360 h 2435"/>
              <a:gd name="T74" fmla="*/ 1383 w 5709"/>
              <a:gd name="T75" fmla="*/ 2351 h 2435"/>
              <a:gd name="T76" fmla="*/ 3474 w 5709"/>
              <a:gd name="T77" fmla="*/ 2333 h 2435"/>
              <a:gd name="T78" fmla="*/ 4819 w 5709"/>
              <a:gd name="T79" fmla="*/ 2360 h 2435"/>
              <a:gd name="T80" fmla="*/ 5574 w 5709"/>
              <a:gd name="T81" fmla="*/ 2370 h 2435"/>
              <a:gd name="T82" fmla="*/ 5629 w 5709"/>
              <a:gd name="T83" fmla="*/ 2342 h 2435"/>
              <a:gd name="T84" fmla="*/ 5641 w 5709"/>
              <a:gd name="T85" fmla="*/ 1874 h 2435"/>
              <a:gd name="T86" fmla="*/ 5653 w 5709"/>
              <a:gd name="T87" fmla="*/ 1310 h 2435"/>
              <a:gd name="T88" fmla="*/ 5665 w 5709"/>
              <a:gd name="T89" fmla="*/ 518 h 2435"/>
              <a:gd name="T90" fmla="*/ 5653 w 5709"/>
              <a:gd name="T91" fmla="*/ 254 h 24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709" h="2435">
                <a:moveTo>
                  <a:pt x="5653" y="254"/>
                </a:moveTo>
                <a:cubicBezTo>
                  <a:pt x="5649" y="242"/>
                  <a:pt x="5650" y="227"/>
                  <a:pt x="5641" y="218"/>
                </a:cubicBezTo>
                <a:cubicBezTo>
                  <a:pt x="5632" y="209"/>
                  <a:pt x="5616" y="212"/>
                  <a:pt x="5605" y="206"/>
                </a:cubicBezTo>
                <a:cubicBezTo>
                  <a:pt x="5592" y="200"/>
                  <a:pt x="5582" y="188"/>
                  <a:pt x="5569" y="182"/>
                </a:cubicBezTo>
                <a:cubicBezTo>
                  <a:pt x="5542" y="170"/>
                  <a:pt x="5511" y="173"/>
                  <a:pt x="5485" y="158"/>
                </a:cubicBezTo>
                <a:cubicBezTo>
                  <a:pt x="5460" y="144"/>
                  <a:pt x="5413" y="110"/>
                  <a:pt x="5413" y="110"/>
                </a:cubicBezTo>
                <a:cubicBezTo>
                  <a:pt x="5340" y="0"/>
                  <a:pt x="5407" y="80"/>
                  <a:pt x="5125" y="62"/>
                </a:cubicBezTo>
                <a:cubicBezTo>
                  <a:pt x="5085" y="59"/>
                  <a:pt x="5045" y="54"/>
                  <a:pt x="5005" y="50"/>
                </a:cubicBezTo>
                <a:cubicBezTo>
                  <a:pt x="4916" y="53"/>
                  <a:pt x="4708" y="52"/>
                  <a:pt x="4585" y="74"/>
                </a:cubicBezTo>
                <a:cubicBezTo>
                  <a:pt x="4556" y="79"/>
                  <a:pt x="4529" y="90"/>
                  <a:pt x="4501" y="98"/>
                </a:cubicBezTo>
                <a:cubicBezTo>
                  <a:pt x="4477" y="105"/>
                  <a:pt x="4429" y="122"/>
                  <a:pt x="4429" y="122"/>
                </a:cubicBezTo>
                <a:cubicBezTo>
                  <a:pt x="4420" y="148"/>
                  <a:pt x="4415" y="175"/>
                  <a:pt x="4393" y="194"/>
                </a:cubicBezTo>
                <a:cubicBezTo>
                  <a:pt x="4343" y="238"/>
                  <a:pt x="4241" y="298"/>
                  <a:pt x="4177" y="326"/>
                </a:cubicBezTo>
                <a:cubicBezTo>
                  <a:pt x="4048" y="383"/>
                  <a:pt x="4150" y="320"/>
                  <a:pt x="4069" y="374"/>
                </a:cubicBezTo>
                <a:cubicBezTo>
                  <a:pt x="4037" y="422"/>
                  <a:pt x="4020" y="415"/>
                  <a:pt x="3973" y="446"/>
                </a:cubicBezTo>
                <a:cubicBezTo>
                  <a:pt x="3945" y="487"/>
                  <a:pt x="3918" y="514"/>
                  <a:pt x="3877" y="542"/>
                </a:cubicBezTo>
                <a:cubicBezTo>
                  <a:pt x="3813" y="638"/>
                  <a:pt x="3897" y="522"/>
                  <a:pt x="3817" y="602"/>
                </a:cubicBezTo>
                <a:cubicBezTo>
                  <a:pt x="3763" y="656"/>
                  <a:pt x="3827" y="627"/>
                  <a:pt x="3757" y="650"/>
                </a:cubicBezTo>
                <a:cubicBezTo>
                  <a:pt x="3673" y="734"/>
                  <a:pt x="3716" y="658"/>
                  <a:pt x="3649" y="650"/>
                </a:cubicBezTo>
                <a:cubicBezTo>
                  <a:pt x="3558" y="639"/>
                  <a:pt x="3465" y="642"/>
                  <a:pt x="3373" y="638"/>
                </a:cubicBezTo>
                <a:cubicBezTo>
                  <a:pt x="3327" y="623"/>
                  <a:pt x="3313" y="569"/>
                  <a:pt x="3277" y="566"/>
                </a:cubicBezTo>
                <a:cubicBezTo>
                  <a:pt x="3165" y="555"/>
                  <a:pt x="3053" y="558"/>
                  <a:pt x="2941" y="554"/>
                </a:cubicBezTo>
                <a:cubicBezTo>
                  <a:pt x="2880" y="534"/>
                  <a:pt x="2826" y="526"/>
                  <a:pt x="2761" y="518"/>
                </a:cubicBezTo>
                <a:cubicBezTo>
                  <a:pt x="2598" y="464"/>
                  <a:pt x="2550" y="468"/>
                  <a:pt x="2341" y="458"/>
                </a:cubicBezTo>
                <a:cubicBezTo>
                  <a:pt x="2105" y="462"/>
                  <a:pt x="1869" y="465"/>
                  <a:pt x="1633" y="470"/>
                </a:cubicBezTo>
                <a:cubicBezTo>
                  <a:pt x="1283" y="478"/>
                  <a:pt x="1413" y="517"/>
                  <a:pt x="1273" y="470"/>
                </a:cubicBezTo>
                <a:cubicBezTo>
                  <a:pt x="1158" y="508"/>
                  <a:pt x="1326" y="456"/>
                  <a:pt x="1033" y="494"/>
                </a:cubicBezTo>
                <a:cubicBezTo>
                  <a:pt x="1033" y="494"/>
                  <a:pt x="943" y="524"/>
                  <a:pt x="925" y="530"/>
                </a:cubicBezTo>
                <a:cubicBezTo>
                  <a:pt x="834" y="560"/>
                  <a:pt x="733" y="538"/>
                  <a:pt x="637" y="542"/>
                </a:cubicBezTo>
                <a:cubicBezTo>
                  <a:pt x="507" y="585"/>
                  <a:pt x="620" y="574"/>
                  <a:pt x="397" y="590"/>
                </a:cubicBezTo>
                <a:cubicBezTo>
                  <a:pt x="278" y="630"/>
                  <a:pt x="155" y="647"/>
                  <a:pt x="37" y="686"/>
                </a:cubicBezTo>
                <a:cubicBezTo>
                  <a:pt x="12" y="761"/>
                  <a:pt x="30" y="839"/>
                  <a:pt x="49" y="914"/>
                </a:cubicBezTo>
                <a:cubicBezTo>
                  <a:pt x="50" y="1005"/>
                  <a:pt x="31" y="1020"/>
                  <a:pt x="25" y="1238"/>
                </a:cubicBezTo>
                <a:cubicBezTo>
                  <a:pt x="19" y="1456"/>
                  <a:pt x="13" y="2036"/>
                  <a:pt x="13" y="2222"/>
                </a:cubicBezTo>
                <a:cubicBezTo>
                  <a:pt x="17" y="2266"/>
                  <a:pt x="0" y="2317"/>
                  <a:pt x="25" y="2354"/>
                </a:cubicBezTo>
                <a:cubicBezTo>
                  <a:pt x="79" y="2435"/>
                  <a:pt x="164" y="2248"/>
                  <a:pt x="102" y="2342"/>
                </a:cubicBezTo>
                <a:cubicBezTo>
                  <a:pt x="197" y="2343"/>
                  <a:pt x="390" y="2365"/>
                  <a:pt x="593" y="2360"/>
                </a:cubicBezTo>
                <a:cubicBezTo>
                  <a:pt x="756" y="2306"/>
                  <a:pt x="1304" y="2351"/>
                  <a:pt x="1383" y="2351"/>
                </a:cubicBezTo>
                <a:cubicBezTo>
                  <a:pt x="2065" y="2343"/>
                  <a:pt x="2901" y="2332"/>
                  <a:pt x="3474" y="2333"/>
                </a:cubicBezTo>
                <a:cubicBezTo>
                  <a:pt x="4047" y="2334"/>
                  <a:pt x="4469" y="2354"/>
                  <a:pt x="4819" y="2360"/>
                </a:cubicBezTo>
                <a:cubicBezTo>
                  <a:pt x="5167" y="2362"/>
                  <a:pt x="5439" y="2373"/>
                  <a:pt x="5574" y="2370"/>
                </a:cubicBezTo>
                <a:cubicBezTo>
                  <a:pt x="5709" y="2367"/>
                  <a:pt x="5618" y="2425"/>
                  <a:pt x="5629" y="2342"/>
                </a:cubicBezTo>
                <a:cubicBezTo>
                  <a:pt x="5640" y="2259"/>
                  <a:pt x="5637" y="2046"/>
                  <a:pt x="5641" y="1874"/>
                </a:cubicBezTo>
                <a:cubicBezTo>
                  <a:pt x="5645" y="1702"/>
                  <a:pt x="5649" y="1536"/>
                  <a:pt x="5653" y="1310"/>
                </a:cubicBezTo>
                <a:cubicBezTo>
                  <a:pt x="5657" y="1084"/>
                  <a:pt x="5665" y="694"/>
                  <a:pt x="5665" y="518"/>
                </a:cubicBezTo>
                <a:cubicBezTo>
                  <a:pt x="5655" y="405"/>
                  <a:pt x="5640" y="361"/>
                  <a:pt x="5653" y="254"/>
                </a:cubicBezTo>
                <a:close/>
              </a:path>
            </a:pathLst>
          </a:custGeom>
          <a:solidFill>
            <a:srgbClr val="00CC66"/>
          </a:solid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5240" name="Freeform 8"/>
          <p:cNvSpPr>
            <a:spLocks/>
          </p:cNvSpPr>
          <p:nvPr/>
        </p:nvSpPr>
        <p:spPr bwMode="auto">
          <a:xfrm>
            <a:off x="152400" y="3013075"/>
            <a:ext cx="8916988" cy="2157413"/>
          </a:xfrm>
          <a:custGeom>
            <a:avLst/>
            <a:gdLst>
              <a:gd name="T0" fmla="*/ 5604 w 5617"/>
              <a:gd name="T1" fmla="*/ 154 h 1359"/>
              <a:gd name="T2" fmla="*/ 5460 w 5617"/>
              <a:gd name="T3" fmla="*/ 106 h 1359"/>
              <a:gd name="T4" fmla="*/ 5354 w 5617"/>
              <a:gd name="T5" fmla="*/ 6 h 1359"/>
              <a:gd name="T6" fmla="*/ 5228 w 5617"/>
              <a:gd name="T7" fmla="*/ 19 h 1359"/>
              <a:gd name="T8" fmla="*/ 5148 w 5617"/>
              <a:gd name="T9" fmla="*/ 10 h 1359"/>
              <a:gd name="T10" fmla="*/ 4976 w 5617"/>
              <a:gd name="T11" fmla="*/ 10 h 1359"/>
              <a:gd name="T12" fmla="*/ 4684 w 5617"/>
              <a:gd name="T13" fmla="*/ 10 h 1359"/>
              <a:gd name="T14" fmla="*/ 4398 w 5617"/>
              <a:gd name="T15" fmla="*/ 80 h 1359"/>
              <a:gd name="T16" fmla="*/ 4325 w 5617"/>
              <a:gd name="T17" fmla="*/ 186 h 1359"/>
              <a:gd name="T18" fmla="*/ 4218 w 5617"/>
              <a:gd name="T19" fmla="*/ 253 h 1359"/>
              <a:gd name="T20" fmla="*/ 4128 w 5617"/>
              <a:gd name="T21" fmla="*/ 286 h 1359"/>
              <a:gd name="T22" fmla="*/ 4032 w 5617"/>
              <a:gd name="T23" fmla="*/ 358 h 1359"/>
              <a:gd name="T24" fmla="*/ 3900 w 5617"/>
              <a:gd name="T25" fmla="*/ 464 h 1359"/>
              <a:gd name="T26" fmla="*/ 3754 w 5617"/>
              <a:gd name="T27" fmla="*/ 608 h 1359"/>
              <a:gd name="T28" fmla="*/ 3716 w 5617"/>
              <a:gd name="T29" fmla="*/ 646 h 1359"/>
              <a:gd name="T30" fmla="*/ 3540 w 5617"/>
              <a:gd name="T31" fmla="*/ 694 h 1359"/>
              <a:gd name="T32" fmla="*/ 3432 w 5617"/>
              <a:gd name="T33" fmla="*/ 790 h 1359"/>
              <a:gd name="T34" fmla="*/ 3372 w 5617"/>
              <a:gd name="T35" fmla="*/ 754 h 1359"/>
              <a:gd name="T36" fmla="*/ 3216 w 5617"/>
              <a:gd name="T37" fmla="*/ 970 h 1359"/>
              <a:gd name="T38" fmla="*/ 3060 w 5617"/>
              <a:gd name="T39" fmla="*/ 1006 h 1359"/>
              <a:gd name="T40" fmla="*/ 3012 w 5617"/>
              <a:gd name="T41" fmla="*/ 1066 h 1359"/>
              <a:gd name="T42" fmla="*/ 2904 w 5617"/>
              <a:gd name="T43" fmla="*/ 1114 h 1359"/>
              <a:gd name="T44" fmla="*/ 2772 w 5617"/>
              <a:gd name="T45" fmla="*/ 1210 h 1359"/>
              <a:gd name="T46" fmla="*/ 2712 w 5617"/>
              <a:gd name="T47" fmla="*/ 1246 h 1359"/>
              <a:gd name="T48" fmla="*/ 2652 w 5617"/>
              <a:gd name="T49" fmla="*/ 1270 h 1359"/>
              <a:gd name="T50" fmla="*/ 2508 w 5617"/>
              <a:gd name="T51" fmla="*/ 1270 h 1359"/>
              <a:gd name="T52" fmla="*/ 2424 w 5617"/>
              <a:gd name="T53" fmla="*/ 1270 h 1359"/>
              <a:gd name="T54" fmla="*/ 2280 w 5617"/>
              <a:gd name="T55" fmla="*/ 1282 h 1359"/>
              <a:gd name="T56" fmla="*/ 2100 w 5617"/>
              <a:gd name="T57" fmla="*/ 1270 h 1359"/>
              <a:gd name="T58" fmla="*/ 2028 w 5617"/>
              <a:gd name="T59" fmla="*/ 1222 h 1359"/>
              <a:gd name="T60" fmla="*/ 1908 w 5617"/>
              <a:gd name="T61" fmla="*/ 1186 h 1359"/>
              <a:gd name="T62" fmla="*/ 1776 w 5617"/>
              <a:gd name="T63" fmla="*/ 1162 h 1359"/>
              <a:gd name="T64" fmla="*/ 1704 w 5617"/>
              <a:gd name="T65" fmla="*/ 1066 h 1359"/>
              <a:gd name="T66" fmla="*/ 1620 w 5617"/>
              <a:gd name="T67" fmla="*/ 922 h 1359"/>
              <a:gd name="T68" fmla="*/ 1596 w 5617"/>
              <a:gd name="T69" fmla="*/ 1018 h 1359"/>
              <a:gd name="T70" fmla="*/ 1392 w 5617"/>
              <a:gd name="T71" fmla="*/ 922 h 1359"/>
              <a:gd name="T72" fmla="*/ 1224 w 5617"/>
              <a:gd name="T73" fmla="*/ 850 h 1359"/>
              <a:gd name="T74" fmla="*/ 996 w 5617"/>
              <a:gd name="T75" fmla="*/ 826 h 1359"/>
              <a:gd name="T76" fmla="*/ 864 w 5617"/>
              <a:gd name="T77" fmla="*/ 778 h 1359"/>
              <a:gd name="T78" fmla="*/ 708 w 5617"/>
              <a:gd name="T79" fmla="*/ 838 h 1359"/>
              <a:gd name="T80" fmla="*/ 552 w 5617"/>
              <a:gd name="T81" fmla="*/ 862 h 1359"/>
              <a:gd name="T82" fmla="*/ 372 w 5617"/>
              <a:gd name="T83" fmla="*/ 874 h 1359"/>
              <a:gd name="T84" fmla="*/ 180 w 5617"/>
              <a:gd name="T85" fmla="*/ 826 h 1359"/>
              <a:gd name="T86" fmla="*/ 96 w 5617"/>
              <a:gd name="T87" fmla="*/ 802 h 13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5617" h="1359">
                <a:moveTo>
                  <a:pt x="5616" y="202"/>
                </a:moveTo>
                <a:cubicBezTo>
                  <a:pt x="5612" y="186"/>
                  <a:pt x="5617" y="164"/>
                  <a:pt x="5604" y="154"/>
                </a:cubicBezTo>
                <a:cubicBezTo>
                  <a:pt x="5594" y="146"/>
                  <a:pt x="5580" y="168"/>
                  <a:pt x="5568" y="166"/>
                </a:cubicBezTo>
                <a:cubicBezTo>
                  <a:pt x="5559" y="165"/>
                  <a:pt x="5473" y="112"/>
                  <a:pt x="5460" y="106"/>
                </a:cubicBezTo>
                <a:cubicBezTo>
                  <a:pt x="5331" y="49"/>
                  <a:pt x="5465" y="120"/>
                  <a:pt x="5384" y="66"/>
                </a:cubicBezTo>
                <a:cubicBezTo>
                  <a:pt x="5372" y="74"/>
                  <a:pt x="5368" y="9"/>
                  <a:pt x="5354" y="6"/>
                </a:cubicBezTo>
                <a:cubicBezTo>
                  <a:pt x="5326" y="0"/>
                  <a:pt x="5244" y="34"/>
                  <a:pt x="5244" y="34"/>
                </a:cubicBezTo>
                <a:cubicBezTo>
                  <a:pt x="5223" y="34"/>
                  <a:pt x="5238" y="21"/>
                  <a:pt x="5228" y="19"/>
                </a:cubicBezTo>
                <a:cubicBezTo>
                  <a:pt x="5218" y="17"/>
                  <a:pt x="5197" y="24"/>
                  <a:pt x="5184" y="22"/>
                </a:cubicBezTo>
                <a:cubicBezTo>
                  <a:pt x="5172" y="24"/>
                  <a:pt x="5160" y="14"/>
                  <a:pt x="5148" y="10"/>
                </a:cubicBezTo>
                <a:cubicBezTo>
                  <a:pt x="5096" y="23"/>
                  <a:pt x="5066" y="9"/>
                  <a:pt x="5014" y="22"/>
                </a:cubicBezTo>
                <a:cubicBezTo>
                  <a:pt x="5010" y="6"/>
                  <a:pt x="4992" y="10"/>
                  <a:pt x="4976" y="10"/>
                </a:cubicBezTo>
                <a:cubicBezTo>
                  <a:pt x="4952" y="3"/>
                  <a:pt x="4895" y="4"/>
                  <a:pt x="4846" y="4"/>
                </a:cubicBezTo>
                <a:cubicBezTo>
                  <a:pt x="4797" y="4"/>
                  <a:pt x="4733" y="4"/>
                  <a:pt x="4684" y="10"/>
                </a:cubicBezTo>
                <a:cubicBezTo>
                  <a:pt x="4594" y="25"/>
                  <a:pt x="4625" y="4"/>
                  <a:pt x="4550" y="37"/>
                </a:cubicBezTo>
                <a:cubicBezTo>
                  <a:pt x="4504" y="51"/>
                  <a:pt x="4426" y="60"/>
                  <a:pt x="4398" y="80"/>
                </a:cubicBezTo>
                <a:cubicBezTo>
                  <a:pt x="4370" y="100"/>
                  <a:pt x="4392" y="136"/>
                  <a:pt x="4380" y="154"/>
                </a:cubicBezTo>
                <a:cubicBezTo>
                  <a:pt x="4371" y="174"/>
                  <a:pt x="4343" y="173"/>
                  <a:pt x="4325" y="186"/>
                </a:cubicBezTo>
                <a:cubicBezTo>
                  <a:pt x="4307" y="199"/>
                  <a:pt x="4290" y="223"/>
                  <a:pt x="4272" y="234"/>
                </a:cubicBezTo>
                <a:cubicBezTo>
                  <a:pt x="4245" y="245"/>
                  <a:pt x="4242" y="237"/>
                  <a:pt x="4218" y="253"/>
                </a:cubicBezTo>
                <a:cubicBezTo>
                  <a:pt x="4206" y="261"/>
                  <a:pt x="4176" y="254"/>
                  <a:pt x="4164" y="262"/>
                </a:cubicBezTo>
                <a:cubicBezTo>
                  <a:pt x="4152" y="270"/>
                  <a:pt x="4128" y="286"/>
                  <a:pt x="4128" y="286"/>
                </a:cubicBezTo>
                <a:cubicBezTo>
                  <a:pt x="4111" y="300"/>
                  <a:pt x="4089" y="303"/>
                  <a:pt x="4073" y="315"/>
                </a:cubicBezTo>
                <a:cubicBezTo>
                  <a:pt x="4057" y="327"/>
                  <a:pt x="4051" y="347"/>
                  <a:pt x="4032" y="358"/>
                </a:cubicBezTo>
                <a:cubicBezTo>
                  <a:pt x="4009" y="368"/>
                  <a:pt x="3984" y="374"/>
                  <a:pt x="3960" y="382"/>
                </a:cubicBezTo>
                <a:cubicBezTo>
                  <a:pt x="3938" y="400"/>
                  <a:pt x="3921" y="440"/>
                  <a:pt x="3900" y="464"/>
                </a:cubicBezTo>
                <a:cubicBezTo>
                  <a:pt x="3879" y="488"/>
                  <a:pt x="3847" y="518"/>
                  <a:pt x="3836" y="528"/>
                </a:cubicBezTo>
                <a:cubicBezTo>
                  <a:pt x="3812" y="552"/>
                  <a:pt x="3778" y="586"/>
                  <a:pt x="3754" y="608"/>
                </a:cubicBezTo>
                <a:cubicBezTo>
                  <a:pt x="3743" y="617"/>
                  <a:pt x="3742" y="564"/>
                  <a:pt x="3732" y="574"/>
                </a:cubicBezTo>
                <a:cubicBezTo>
                  <a:pt x="3722" y="584"/>
                  <a:pt x="3728" y="638"/>
                  <a:pt x="3716" y="646"/>
                </a:cubicBezTo>
                <a:cubicBezTo>
                  <a:pt x="3694" y="713"/>
                  <a:pt x="3643" y="660"/>
                  <a:pt x="3576" y="682"/>
                </a:cubicBezTo>
                <a:cubicBezTo>
                  <a:pt x="3564" y="686"/>
                  <a:pt x="3540" y="694"/>
                  <a:pt x="3540" y="694"/>
                </a:cubicBezTo>
                <a:cubicBezTo>
                  <a:pt x="3514" y="773"/>
                  <a:pt x="3550" y="695"/>
                  <a:pt x="3492" y="742"/>
                </a:cubicBezTo>
                <a:cubicBezTo>
                  <a:pt x="3414" y="804"/>
                  <a:pt x="3522" y="760"/>
                  <a:pt x="3432" y="790"/>
                </a:cubicBezTo>
                <a:cubicBezTo>
                  <a:pt x="3420" y="802"/>
                  <a:pt x="3411" y="835"/>
                  <a:pt x="3396" y="826"/>
                </a:cubicBezTo>
                <a:cubicBezTo>
                  <a:pt x="3374" y="813"/>
                  <a:pt x="3372" y="754"/>
                  <a:pt x="3372" y="754"/>
                </a:cubicBezTo>
                <a:cubicBezTo>
                  <a:pt x="3357" y="827"/>
                  <a:pt x="3326" y="909"/>
                  <a:pt x="3252" y="934"/>
                </a:cubicBezTo>
                <a:cubicBezTo>
                  <a:pt x="3240" y="946"/>
                  <a:pt x="3231" y="962"/>
                  <a:pt x="3216" y="970"/>
                </a:cubicBezTo>
                <a:cubicBezTo>
                  <a:pt x="3194" y="982"/>
                  <a:pt x="3144" y="994"/>
                  <a:pt x="3144" y="994"/>
                </a:cubicBezTo>
                <a:cubicBezTo>
                  <a:pt x="3104" y="984"/>
                  <a:pt x="3090" y="968"/>
                  <a:pt x="3060" y="1006"/>
                </a:cubicBezTo>
                <a:cubicBezTo>
                  <a:pt x="3052" y="1016"/>
                  <a:pt x="3056" y="1032"/>
                  <a:pt x="3048" y="1042"/>
                </a:cubicBezTo>
                <a:cubicBezTo>
                  <a:pt x="3039" y="1053"/>
                  <a:pt x="3023" y="1057"/>
                  <a:pt x="3012" y="1066"/>
                </a:cubicBezTo>
                <a:cubicBezTo>
                  <a:pt x="2999" y="1077"/>
                  <a:pt x="2988" y="1090"/>
                  <a:pt x="2976" y="1102"/>
                </a:cubicBezTo>
                <a:cubicBezTo>
                  <a:pt x="2941" y="1090"/>
                  <a:pt x="2933" y="1077"/>
                  <a:pt x="2904" y="1114"/>
                </a:cubicBezTo>
                <a:cubicBezTo>
                  <a:pt x="2896" y="1124"/>
                  <a:pt x="2901" y="1141"/>
                  <a:pt x="2892" y="1150"/>
                </a:cubicBezTo>
                <a:cubicBezTo>
                  <a:pt x="2844" y="1198"/>
                  <a:pt x="2826" y="1196"/>
                  <a:pt x="2772" y="1210"/>
                </a:cubicBezTo>
                <a:cubicBezTo>
                  <a:pt x="2768" y="1198"/>
                  <a:pt x="2771" y="1167"/>
                  <a:pt x="2760" y="1174"/>
                </a:cubicBezTo>
                <a:cubicBezTo>
                  <a:pt x="2735" y="1189"/>
                  <a:pt x="2736" y="1230"/>
                  <a:pt x="2712" y="1246"/>
                </a:cubicBezTo>
                <a:cubicBezTo>
                  <a:pt x="2700" y="1254"/>
                  <a:pt x="2688" y="1262"/>
                  <a:pt x="2676" y="1270"/>
                </a:cubicBezTo>
                <a:cubicBezTo>
                  <a:pt x="2646" y="1359"/>
                  <a:pt x="2682" y="1277"/>
                  <a:pt x="2652" y="1270"/>
                </a:cubicBezTo>
                <a:cubicBezTo>
                  <a:pt x="2638" y="1267"/>
                  <a:pt x="2628" y="1286"/>
                  <a:pt x="2616" y="1294"/>
                </a:cubicBezTo>
                <a:cubicBezTo>
                  <a:pt x="2573" y="1265"/>
                  <a:pt x="2558" y="1253"/>
                  <a:pt x="2508" y="1270"/>
                </a:cubicBezTo>
                <a:cubicBezTo>
                  <a:pt x="2502" y="1266"/>
                  <a:pt x="2450" y="1227"/>
                  <a:pt x="2436" y="1234"/>
                </a:cubicBezTo>
                <a:cubicBezTo>
                  <a:pt x="2425" y="1240"/>
                  <a:pt x="2432" y="1260"/>
                  <a:pt x="2424" y="1270"/>
                </a:cubicBezTo>
                <a:cubicBezTo>
                  <a:pt x="2415" y="1281"/>
                  <a:pt x="2400" y="1286"/>
                  <a:pt x="2388" y="1294"/>
                </a:cubicBezTo>
                <a:cubicBezTo>
                  <a:pt x="2352" y="1290"/>
                  <a:pt x="2314" y="1294"/>
                  <a:pt x="2280" y="1282"/>
                </a:cubicBezTo>
                <a:cubicBezTo>
                  <a:pt x="2266" y="1277"/>
                  <a:pt x="2270" y="1249"/>
                  <a:pt x="2256" y="1246"/>
                </a:cubicBezTo>
                <a:cubicBezTo>
                  <a:pt x="2249" y="1245"/>
                  <a:pt x="2113" y="1268"/>
                  <a:pt x="2100" y="1270"/>
                </a:cubicBezTo>
                <a:cubicBezTo>
                  <a:pt x="2096" y="1258"/>
                  <a:pt x="2099" y="1241"/>
                  <a:pt x="2088" y="1234"/>
                </a:cubicBezTo>
                <a:cubicBezTo>
                  <a:pt x="2071" y="1223"/>
                  <a:pt x="2047" y="1229"/>
                  <a:pt x="2028" y="1222"/>
                </a:cubicBezTo>
                <a:cubicBezTo>
                  <a:pt x="2014" y="1217"/>
                  <a:pt x="2006" y="1202"/>
                  <a:pt x="1992" y="1198"/>
                </a:cubicBezTo>
                <a:cubicBezTo>
                  <a:pt x="1965" y="1190"/>
                  <a:pt x="1936" y="1190"/>
                  <a:pt x="1908" y="1186"/>
                </a:cubicBezTo>
                <a:cubicBezTo>
                  <a:pt x="1825" y="1131"/>
                  <a:pt x="1863" y="1147"/>
                  <a:pt x="1800" y="1126"/>
                </a:cubicBezTo>
                <a:cubicBezTo>
                  <a:pt x="1792" y="1138"/>
                  <a:pt x="1790" y="1159"/>
                  <a:pt x="1776" y="1162"/>
                </a:cubicBezTo>
                <a:cubicBezTo>
                  <a:pt x="1762" y="1165"/>
                  <a:pt x="1749" y="1149"/>
                  <a:pt x="1740" y="1138"/>
                </a:cubicBezTo>
                <a:cubicBezTo>
                  <a:pt x="1701" y="1090"/>
                  <a:pt x="1760" y="1111"/>
                  <a:pt x="1704" y="1066"/>
                </a:cubicBezTo>
                <a:cubicBezTo>
                  <a:pt x="1694" y="1058"/>
                  <a:pt x="1680" y="1058"/>
                  <a:pt x="1668" y="1054"/>
                </a:cubicBezTo>
                <a:cubicBezTo>
                  <a:pt x="1638" y="1008"/>
                  <a:pt x="1631" y="977"/>
                  <a:pt x="1620" y="922"/>
                </a:cubicBezTo>
                <a:cubicBezTo>
                  <a:pt x="1616" y="934"/>
                  <a:pt x="1611" y="946"/>
                  <a:pt x="1608" y="958"/>
                </a:cubicBezTo>
                <a:cubicBezTo>
                  <a:pt x="1603" y="978"/>
                  <a:pt x="1616" y="1022"/>
                  <a:pt x="1596" y="1018"/>
                </a:cubicBezTo>
                <a:cubicBezTo>
                  <a:pt x="1568" y="1012"/>
                  <a:pt x="1548" y="946"/>
                  <a:pt x="1548" y="946"/>
                </a:cubicBezTo>
                <a:cubicBezTo>
                  <a:pt x="1481" y="963"/>
                  <a:pt x="1455" y="943"/>
                  <a:pt x="1392" y="922"/>
                </a:cubicBezTo>
                <a:cubicBezTo>
                  <a:pt x="1365" y="913"/>
                  <a:pt x="1348" y="880"/>
                  <a:pt x="1320" y="874"/>
                </a:cubicBezTo>
                <a:cubicBezTo>
                  <a:pt x="1248" y="860"/>
                  <a:pt x="1279" y="868"/>
                  <a:pt x="1224" y="850"/>
                </a:cubicBezTo>
                <a:cubicBezTo>
                  <a:pt x="1162" y="866"/>
                  <a:pt x="1159" y="886"/>
                  <a:pt x="1104" y="850"/>
                </a:cubicBezTo>
                <a:cubicBezTo>
                  <a:pt x="1054" y="867"/>
                  <a:pt x="1039" y="855"/>
                  <a:pt x="996" y="826"/>
                </a:cubicBezTo>
                <a:cubicBezTo>
                  <a:pt x="944" y="843"/>
                  <a:pt x="929" y="827"/>
                  <a:pt x="876" y="814"/>
                </a:cubicBezTo>
                <a:cubicBezTo>
                  <a:pt x="872" y="802"/>
                  <a:pt x="875" y="784"/>
                  <a:pt x="864" y="778"/>
                </a:cubicBezTo>
                <a:cubicBezTo>
                  <a:pt x="823" y="758"/>
                  <a:pt x="799" y="842"/>
                  <a:pt x="792" y="862"/>
                </a:cubicBezTo>
                <a:cubicBezTo>
                  <a:pt x="778" y="857"/>
                  <a:pt x="720" y="837"/>
                  <a:pt x="708" y="838"/>
                </a:cubicBezTo>
                <a:cubicBezTo>
                  <a:pt x="683" y="841"/>
                  <a:pt x="636" y="862"/>
                  <a:pt x="636" y="862"/>
                </a:cubicBezTo>
                <a:cubicBezTo>
                  <a:pt x="550" y="833"/>
                  <a:pt x="657" y="862"/>
                  <a:pt x="552" y="862"/>
                </a:cubicBezTo>
                <a:cubicBezTo>
                  <a:pt x="527" y="862"/>
                  <a:pt x="498" y="838"/>
                  <a:pt x="480" y="826"/>
                </a:cubicBezTo>
                <a:cubicBezTo>
                  <a:pt x="394" y="855"/>
                  <a:pt x="429" y="836"/>
                  <a:pt x="372" y="874"/>
                </a:cubicBezTo>
                <a:cubicBezTo>
                  <a:pt x="286" y="845"/>
                  <a:pt x="321" y="864"/>
                  <a:pt x="264" y="826"/>
                </a:cubicBezTo>
                <a:cubicBezTo>
                  <a:pt x="178" y="855"/>
                  <a:pt x="285" y="826"/>
                  <a:pt x="180" y="826"/>
                </a:cubicBezTo>
                <a:cubicBezTo>
                  <a:pt x="156" y="826"/>
                  <a:pt x="132" y="834"/>
                  <a:pt x="108" y="838"/>
                </a:cubicBezTo>
                <a:cubicBezTo>
                  <a:pt x="104" y="826"/>
                  <a:pt x="109" y="800"/>
                  <a:pt x="96" y="802"/>
                </a:cubicBezTo>
                <a:cubicBezTo>
                  <a:pt x="59" y="807"/>
                  <a:pt x="34" y="845"/>
                  <a:pt x="0" y="862"/>
                </a:cubicBezTo>
              </a:path>
            </a:pathLst>
          </a:custGeom>
          <a:noFill/>
          <a:ln w="25400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5241" name="Freeform 9"/>
          <p:cNvSpPr>
            <a:spLocks/>
          </p:cNvSpPr>
          <p:nvPr/>
        </p:nvSpPr>
        <p:spPr bwMode="auto">
          <a:xfrm>
            <a:off x="5619750" y="3824288"/>
            <a:ext cx="3449638" cy="2878137"/>
          </a:xfrm>
          <a:custGeom>
            <a:avLst/>
            <a:gdLst>
              <a:gd name="T0" fmla="*/ 2112 w 2173"/>
              <a:gd name="T1" fmla="*/ 159 h 1813"/>
              <a:gd name="T2" fmla="*/ 2040 w 2173"/>
              <a:gd name="T3" fmla="*/ 147 h 1813"/>
              <a:gd name="T4" fmla="*/ 1932 w 2173"/>
              <a:gd name="T5" fmla="*/ 123 h 1813"/>
              <a:gd name="T6" fmla="*/ 1860 w 2173"/>
              <a:gd name="T7" fmla="*/ 39 h 1813"/>
              <a:gd name="T8" fmla="*/ 1908 w 2173"/>
              <a:gd name="T9" fmla="*/ 39 h 1813"/>
              <a:gd name="T10" fmla="*/ 1884 w 2173"/>
              <a:gd name="T11" fmla="*/ 87 h 1813"/>
              <a:gd name="T12" fmla="*/ 1812 w 2173"/>
              <a:gd name="T13" fmla="*/ 147 h 1813"/>
              <a:gd name="T14" fmla="*/ 1776 w 2173"/>
              <a:gd name="T15" fmla="*/ 195 h 1813"/>
              <a:gd name="T16" fmla="*/ 1680 w 2173"/>
              <a:gd name="T17" fmla="*/ 183 h 1813"/>
              <a:gd name="T18" fmla="*/ 1548 w 2173"/>
              <a:gd name="T19" fmla="*/ 195 h 1813"/>
              <a:gd name="T20" fmla="*/ 1560 w 2173"/>
              <a:gd name="T21" fmla="*/ 291 h 1813"/>
              <a:gd name="T22" fmla="*/ 1536 w 2173"/>
              <a:gd name="T23" fmla="*/ 207 h 1813"/>
              <a:gd name="T24" fmla="*/ 1404 w 2173"/>
              <a:gd name="T25" fmla="*/ 171 h 1813"/>
              <a:gd name="T26" fmla="*/ 1224 w 2173"/>
              <a:gd name="T27" fmla="*/ 183 h 1813"/>
              <a:gd name="T28" fmla="*/ 1044 w 2173"/>
              <a:gd name="T29" fmla="*/ 183 h 1813"/>
              <a:gd name="T30" fmla="*/ 1080 w 2173"/>
              <a:gd name="T31" fmla="*/ 243 h 1813"/>
              <a:gd name="T32" fmla="*/ 1368 w 2173"/>
              <a:gd name="T33" fmla="*/ 279 h 1813"/>
              <a:gd name="T34" fmla="*/ 1260 w 2173"/>
              <a:gd name="T35" fmla="*/ 411 h 1813"/>
              <a:gd name="T36" fmla="*/ 1284 w 2173"/>
              <a:gd name="T37" fmla="*/ 483 h 1813"/>
              <a:gd name="T38" fmla="*/ 1068 w 2173"/>
              <a:gd name="T39" fmla="*/ 435 h 1813"/>
              <a:gd name="T40" fmla="*/ 828 w 2173"/>
              <a:gd name="T41" fmla="*/ 471 h 1813"/>
              <a:gd name="T42" fmla="*/ 792 w 2173"/>
              <a:gd name="T43" fmla="*/ 519 h 1813"/>
              <a:gd name="T44" fmla="*/ 816 w 2173"/>
              <a:gd name="T45" fmla="*/ 567 h 1813"/>
              <a:gd name="T46" fmla="*/ 792 w 2173"/>
              <a:gd name="T47" fmla="*/ 603 h 1813"/>
              <a:gd name="T48" fmla="*/ 516 w 2173"/>
              <a:gd name="T49" fmla="*/ 639 h 1813"/>
              <a:gd name="T50" fmla="*/ 408 w 2173"/>
              <a:gd name="T51" fmla="*/ 675 h 1813"/>
              <a:gd name="T52" fmla="*/ 552 w 2173"/>
              <a:gd name="T53" fmla="*/ 675 h 1813"/>
              <a:gd name="T54" fmla="*/ 828 w 2173"/>
              <a:gd name="T55" fmla="*/ 663 h 1813"/>
              <a:gd name="T56" fmla="*/ 732 w 2173"/>
              <a:gd name="T57" fmla="*/ 795 h 1813"/>
              <a:gd name="T58" fmla="*/ 612 w 2173"/>
              <a:gd name="T59" fmla="*/ 819 h 1813"/>
              <a:gd name="T60" fmla="*/ 348 w 2173"/>
              <a:gd name="T61" fmla="*/ 987 h 1813"/>
              <a:gd name="T62" fmla="*/ 324 w 2173"/>
              <a:gd name="T63" fmla="*/ 939 h 1813"/>
              <a:gd name="T64" fmla="*/ 312 w 2173"/>
              <a:gd name="T65" fmla="*/ 855 h 1813"/>
              <a:gd name="T66" fmla="*/ 180 w 2173"/>
              <a:gd name="T67" fmla="*/ 1047 h 1813"/>
              <a:gd name="T68" fmla="*/ 96 w 2173"/>
              <a:gd name="T69" fmla="*/ 1215 h 1813"/>
              <a:gd name="T70" fmla="*/ 36 w 2173"/>
              <a:gd name="T71" fmla="*/ 1347 h 1813"/>
              <a:gd name="T72" fmla="*/ 0 w 2173"/>
              <a:gd name="T73" fmla="*/ 1431 h 1813"/>
              <a:gd name="T74" fmla="*/ 228 w 2173"/>
              <a:gd name="T75" fmla="*/ 1359 h 1813"/>
              <a:gd name="T76" fmla="*/ 312 w 2173"/>
              <a:gd name="T77" fmla="*/ 1335 h 1813"/>
              <a:gd name="T78" fmla="*/ 276 w 2173"/>
              <a:gd name="T79" fmla="*/ 1215 h 1813"/>
              <a:gd name="T80" fmla="*/ 300 w 2173"/>
              <a:gd name="T81" fmla="*/ 1167 h 1813"/>
              <a:gd name="T82" fmla="*/ 504 w 2173"/>
              <a:gd name="T83" fmla="*/ 1143 h 1813"/>
              <a:gd name="T84" fmla="*/ 396 w 2173"/>
              <a:gd name="T85" fmla="*/ 1299 h 1813"/>
              <a:gd name="T86" fmla="*/ 480 w 2173"/>
              <a:gd name="T87" fmla="*/ 1359 h 1813"/>
              <a:gd name="T88" fmla="*/ 468 w 2173"/>
              <a:gd name="T89" fmla="*/ 1443 h 1813"/>
              <a:gd name="T90" fmla="*/ 360 w 2173"/>
              <a:gd name="T91" fmla="*/ 1479 h 1813"/>
              <a:gd name="T92" fmla="*/ 192 w 2173"/>
              <a:gd name="T93" fmla="*/ 1707 h 1813"/>
              <a:gd name="T94" fmla="*/ 156 w 2173"/>
              <a:gd name="T95" fmla="*/ 1755 h 1813"/>
              <a:gd name="T96" fmla="*/ 180 w 2173"/>
              <a:gd name="T97" fmla="*/ 1779 h 1813"/>
              <a:gd name="T98" fmla="*/ 2160 w 2173"/>
              <a:gd name="T99" fmla="*/ 1791 h 1813"/>
              <a:gd name="T100" fmla="*/ 2148 w 2173"/>
              <a:gd name="T101" fmla="*/ 171 h 18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2173" h="1813">
                <a:moveTo>
                  <a:pt x="2148" y="171"/>
                </a:moveTo>
                <a:cubicBezTo>
                  <a:pt x="2136" y="167"/>
                  <a:pt x="2123" y="166"/>
                  <a:pt x="2112" y="159"/>
                </a:cubicBezTo>
                <a:cubicBezTo>
                  <a:pt x="2098" y="150"/>
                  <a:pt x="2093" y="126"/>
                  <a:pt x="2076" y="123"/>
                </a:cubicBezTo>
                <a:cubicBezTo>
                  <a:pt x="2062" y="121"/>
                  <a:pt x="2054" y="143"/>
                  <a:pt x="2040" y="147"/>
                </a:cubicBezTo>
                <a:cubicBezTo>
                  <a:pt x="2009" y="155"/>
                  <a:pt x="1976" y="155"/>
                  <a:pt x="1944" y="159"/>
                </a:cubicBezTo>
                <a:cubicBezTo>
                  <a:pt x="1940" y="147"/>
                  <a:pt x="1932" y="136"/>
                  <a:pt x="1932" y="123"/>
                </a:cubicBezTo>
                <a:cubicBezTo>
                  <a:pt x="1932" y="110"/>
                  <a:pt x="1948" y="99"/>
                  <a:pt x="1944" y="87"/>
                </a:cubicBezTo>
                <a:cubicBezTo>
                  <a:pt x="1931" y="48"/>
                  <a:pt x="1891" y="47"/>
                  <a:pt x="1860" y="39"/>
                </a:cubicBezTo>
                <a:cubicBezTo>
                  <a:pt x="1802" y="0"/>
                  <a:pt x="1820" y="17"/>
                  <a:pt x="1860" y="27"/>
                </a:cubicBezTo>
                <a:cubicBezTo>
                  <a:pt x="1876" y="31"/>
                  <a:pt x="1892" y="35"/>
                  <a:pt x="1908" y="39"/>
                </a:cubicBezTo>
                <a:cubicBezTo>
                  <a:pt x="1888" y="43"/>
                  <a:pt x="1857" y="33"/>
                  <a:pt x="1848" y="51"/>
                </a:cubicBezTo>
                <a:cubicBezTo>
                  <a:pt x="1840" y="66"/>
                  <a:pt x="1869" y="79"/>
                  <a:pt x="1884" y="87"/>
                </a:cubicBezTo>
                <a:cubicBezTo>
                  <a:pt x="1902" y="96"/>
                  <a:pt x="1924" y="95"/>
                  <a:pt x="1944" y="99"/>
                </a:cubicBezTo>
                <a:cubicBezTo>
                  <a:pt x="1898" y="129"/>
                  <a:pt x="1867" y="136"/>
                  <a:pt x="1812" y="147"/>
                </a:cubicBezTo>
                <a:cubicBezTo>
                  <a:pt x="1814" y="154"/>
                  <a:pt x="1842" y="212"/>
                  <a:pt x="1812" y="219"/>
                </a:cubicBezTo>
                <a:cubicBezTo>
                  <a:pt x="1798" y="222"/>
                  <a:pt x="1788" y="203"/>
                  <a:pt x="1776" y="195"/>
                </a:cubicBezTo>
                <a:cubicBezTo>
                  <a:pt x="1772" y="183"/>
                  <a:pt x="1776" y="164"/>
                  <a:pt x="1764" y="159"/>
                </a:cubicBezTo>
                <a:cubicBezTo>
                  <a:pt x="1757" y="156"/>
                  <a:pt x="1691" y="179"/>
                  <a:pt x="1680" y="183"/>
                </a:cubicBezTo>
                <a:cubicBezTo>
                  <a:pt x="1631" y="167"/>
                  <a:pt x="1597" y="187"/>
                  <a:pt x="1548" y="171"/>
                </a:cubicBezTo>
                <a:cubicBezTo>
                  <a:pt x="1480" y="194"/>
                  <a:pt x="1520" y="172"/>
                  <a:pt x="1548" y="195"/>
                </a:cubicBezTo>
                <a:cubicBezTo>
                  <a:pt x="1559" y="204"/>
                  <a:pt x="1564" y="219"/>
                  <a:pt x="1572" y="231"/>
                </a:cubicBezTo>
                <a:cubicBezTo>
                  <a:pt x="1568" y="251"/>
                  <a:pt x="1574" y="277"/>
                  <a:pt x="1560" y="291"/>
                </a:cubicBezTo>
                <a:cubicBezTo>
                  <a:pt x="1551" y="300"/>
                  <a:pt x="1551" y="267"/>
                  <a:pt x="1548" y="255"/>
                </a:cubicBezTo>
                <a:cubicBezTo>
                  <a:pt x="1543" y="239"/>
                  <a:pt x="1540" y="223"/>
                  <a:pt x="1536" y="207"/>
                </a:cubicBezTo>
                <a:cubicBezTo>
                  <a:pt x="1516" y="211"/>
                  <a:pt x="1496" y="224"/>
                  <a:pt x="1476" y="219"/>
                </a:cubicBezTo>
                <a:cubicBezTo>
                  <a:pt x="1448" y="211"/>
                  <a:pt x="1428" y="187"/>
                  <a:pt x="1404" y="171"/>
                </a:cubicBezTo>
                <a:cubicBezTo>
                  <a:pt x="1382" y="156"/>
                  <a:pt x="1354" y="150"/>
                  <a:pt x="1332" y="135"/>
                </a:cubicBezTo>
                <a:cubicBezTo>
                  <a:pt x="1294" y="148"/>
                  <a:pt x="1264" y="176"/>
                  <a:pt x="1224" y="183"/>
                </a:cubicBezTo>
                <a:cubicBezTo>
                  <a:pt x="1188" y="189"/>
                  <a:pt x="1152" y="191"/>
                  <a:pt x="1116" y="195"/>
                </a:cubicBezTo>
                <a:cubicBezTo>
                  <a:pt x="1092" y="191"/>
                  <a:pt x="1067" y="191"/>
                  <a:pt x="1044" y="183"/>
                </a:cubicBezTo>
                <a:cubicBezTo>
                  <a:pt x="966" y="157"/>
                  <a:pt x="1054" y="147"/>
                  <a:pt x="960" y="171"/>
                </a:cubicBezTo>
                <a:cubicBezTo>
                  <a:pt x="998" y="209"/>
                  <a:pt x="1029" y="226"/>
                  <a:pt x="1080" y="243"/>
                </a:cubicBezTo>
                <a:cubicBezTo>
                  <a:pt x="1064" y="247"/>
                  <a:pt x="1016" y="253"/>
                  <a:pt x="1032" y="255"/>
                </a:cubicBezTo>
                <a:cubicBezTo>
                  <a:pt x="1143" y="269"/>
                  <a:pt x="1368" y="279"/>
                  <a:pt x="1368" y="279"/>
                </a:cubicBezTo>
                <a:cubicBezTo>
                  <a:pt x="1380" y="287"/>
                  <a:pt x="1400" y="289"/>
                  <a:pt x="1404" y="303"/>
                </a:cubicBezTo>
                <a:cubicBezTo>
                  <a:pt x="1428" y="388"/>
                  <a:pt x="1310" y="394"/>
                  <a:pt x="1260" y="411"/>
                </a:cubicBezTo>
                <a:cubicBezTo>
                  <a:pt x="1270" y="418"/>
                  <a:pt x="1326" y="448"/>
                  <a:pt x="1320" y="471"/>
                </a:cubicBezTo>
                <a:cubicBezTo>
                  <a:pt x="1317" y="483"/>
                  <a:pt x="1296" y="478"/>
                  <a:pt x="1284" y="483"/>
                </a:cubicBezTo>
                <a:cubicBezTo>
                  <a:pt x="1180" y="527"/>
                  <a:pt x="1284" y="491"/>
                  <a:pt x="1200" y="519"/>
                </a:cubicBezTo>
                <a:cubicBezTo>
                  <a:pt x="1175" y="443"/>
                  <a:pt x="1147" y="446"/>
                  <a:pt x="1068" y="435"/>
                </a:cubicBezTo>
                <a:cubicBezTo>
                  <a:pt x="1009" y="415"/>
                  <a:pt x="923" y="441"/>
                  <a:pt x="864" y="447"/>
                </a:cubicBezTo>
                <a:cubicBezTo>
                  <a:pt x="852" y="455"/>
                  <a:pt x="833" y="458"/>
                  <a:pt x="828" y="471"/>
                </a:cubicBezTo>
                <a:cubicBezTo>
                  <a:pt x="823" y="483"/>
                  <a:pt x="848" y="497"/>
                  <a:pt x="840" y="507"/>
                </a:cubicBezTo>
                <a:cubicBezTo>
                  <a:pt x="830" y="520"/>
                  <a:pt x="808" y="515"/>
                  <a:pt x="792" y="519"/>
                </a:cubicBezTo>
                <a:cubicBezTo>
                  <a:pt x="784" y="531"/>
                  <a:pt x="762" y="542"/>
                  <a:pt x="768" y="555"/>
                </a:cubicBezTo>
                <a:cubicBezTo>
                  <a:pt x="775" y="570"/>
                  <a:pt x="800" y="563"/>
                  <a:pt x="816" y="567"/>
                </a:cubicBezTo>
                <a:cubicBezTo>
                  <a:pt x="836" y="571"/>
                  <a:pt x="856" y="575"/>
                  <a:pt x="876" y="579"/>
                </a:cubicBezTo>
                <a:cubicBezTo>
                  <a:pt x="831" y="624"/>
                  <a:pt x="854" y="622"/>
                  <a:pt x="792" y="603"/>
                </a:cubicBezTo>
                <a:cubicBezTo>
                  <a:pt x="768" y="596"/>
                  <a:pt x="720" y="579"/>
                  <a:pt x="720" y="579"/>
                </a:cubicBezTo>
                <a:cubicBezTo>
                  <a:pt x="644" y="592"/>
                  <a:pt x="588" y="619"/>
                  <a:pt x="516" y="639"/>
                </a:cubicBezTo>
                <a:cubicBezTo>
                  <a:pt x="492" y="646"/>
                  <a:pt x="468" y="655"/>
                  <a:pt x="444" y="663"/>
                </a:cubicBezTo>
                <a:cubicBezTo>
                  <a:pt x="432" y="667"/>
                  <a:pt x="408" y="675"/>
                  <a:pt x="408" y="675"/>
                </a:cubicBezTo>
                <a:cubicBezTo>
                  <a:pt x="283" y="644"/>
                  <a:pt x="439" y="677"/>
                  <a:pt x="468" y="687"/>
                </a:cubicBezTo>
                <a:cubicBezTo>
                  <a:pt x="496" y="683"/>
                  <a:pt x="525" y="683"/>
                  <a:pt x="552" y="675"/>
                </a:cubicBezTo>
                <a:cubicBezTo>
                  <a:pt x="566" y="671"/>
                  <a:pt x="574" y="652"/>
                  <a:pt x="588" y="651"/>
                </a:cubicBezTo>
                <a:cubicBezTo>
                  <a:pt x="668" y="648"/>
                  <a:pt x="748" y="659"/>
                  <a:pt x="828" y="663"/>
                </a:cubicBezTo>
                <a:cubicBezTo>
                  <a:pt x="808" y="722"/>
                  <a:pt x="753" y="752"/>
                  <a:pt x="696" y="771"/>
                </a:cubicBezTo>
                <a:cubicBezTo>
                  <a:pt x="708" y="779"/>
                  <a:pt x="732" y="781"/>
                  <a:pt x="732" y="795"/>
                </a:cubicBezTo>
                <a:cubicBezTo>
                  <a:pt x="732" y="808"/>
                  <a:pt x="708" y="805"/>
                  <a:pt x="696" y="807"/>
                </a:cubicBezTo>
                <a:cubicBezTo>
                  <a:pt x="668" y="813"/>
                  <a:pt x="640" y="815"/>
                  <a:pt x="612" y="819"/>
                </a:cubicBezTo>
                <a:cubicBezTo>
                  <a:pt x="526" y="848"/>
                  <a:pt x="561" y="829"/>
                  <a:pt x="504" y="867"/>
                </a:cubicBezTo>
                <a:cubicBezTo>
                  <a:pt x="478" y="946"/>
                  <a:pt x="408" y="947"/>
                  <a:pt x="348" y="987"/>
                </a:cubicBezTo>
                <a:cubicBezTo>
                  <a:pt x="352" y="975"/>
                  <a:pt x="366" y="962"/>
                  <a:pt x="360" y="951"/>
                </a:cubicBezTo>
                <a:cubicBezTo>
                  <a:pt x="354" y="940"/>
                  <a:pt x="326" y="952"/>
                  <a:pt x="324" y="939"/>
                </a:cubicBezTo>
                <a:cubicBezTo>
                  <a:pt x="320" y="914"/>
                  <a:pt x="348" y="867"/>
                  <a:pt x="348" y="867"/>
                </a:cubicBezTo>
                <a:cubicBezTo>
                  <a:pt x="336" y="863"/>
                  <a:pt x="324" y="850"/>
                  <a:pt x="312" y="855"/>
                </a:cubicBezTo>
                <a:cubicBezTo>
                  <a:pt x="271" y="872"/>
                  <a:pt x="280" y="1002"/>
                  <a:pt x="252" y="1011"/>
                </a:cubicBezTo>
                <a:cubicBezTo>
                  <a:pt x="202" y="1028"/>
                  <a:pt x="227" y="1016"/>
                  <a:pt x="180" y="1047"/>
                </a:cubicBezTo>
                <a:cubicBezTo>
                  <a:pt x="204" y="1120"/>
                  <a:pt x="159" y="1145"/>
                  <a:pt x="108" y="1179"/>
                </a:cubicBezTo>
                <a:cubicBezTo>
                  <a:pt x="104" y="1191"/>
                  <a:pt x="104" y="1205"/>
                  <a:pt x="96" y="1215"/>
                </a:cubicBezTo>
                <a:cubicBezTo>
                  <a:pt x="66" y="1253"/>
                  <a:pt x="24" y="1230"/>
                  <a:pt x="108" y="1251"/>
                </a:cubicBezTo>
                <a:cubicBezTo>
                  <a:pt x="84" y="1322"/>
                  <a:pt x="60" y="1276"/>
                  <a:pt x="36" y="1347"/>
                </a:cubicBezTo>
                <a:cubicBezTo>
                  <a:pt x="79" y="1411"/>
                  <a:pt x="64" y="1363"/>
                  <a:pt x="24" y="1395"/>
                </a:cubicBezTo>
                <a:cubicBezTo>
                  <a:pt x="13" y="1404"/>
                  <a:pt x="8" y="1419"/>
                  <a:pt x="0" y="1431"/>
                </a:cubicBezTo>
                <a:cubicBezTo>
                  <a:pt x="90" y="1454"/>
                  <a:pt x="183" y="1464"/>
                  <a:pt x="252" y="1395"/>
                </a:cubicBezTo>
                <a:cubicBezTo>
                  <a:pt x="244" y="1383"/>
                  <a:pt x="222" y="1372"/>
                  <a:pt x="228" y="1359"/>
                </a:cubicBezTo>
                <a:cubicBezTo>
                  <a:pt x="235" y="1344"/>
                  <a:pt x="260" y="1352"/>
                  <a:pt x="276" y="1347"/>
                </a:cubicBezTo>
                <a:cubicBezTo>
                  <a:pt x="288" y="1344"/>
                  <a:pt x="300" y="1339"/>
                  <a:pt x="312" y="1335"/>
                </a:cubicBezTo>
                <a:cubicBezTo>
                  <a:pt x="295" y="1285"/>
                  <a:pt x="270" y="1284"/>
                  <a:pt x="240" y="1239"/>
                </a:cubicBezTo>
                <a:cubicBezTo>
                  <a:pt x="252" y="1231"/>
                  <a:pt x="263" y="1221"/>
                  <a:pt x="276" y="1215"/>
                </a:cubicBezTo>
                <a:cubicBezTo>
                  <a:pt x="287" y="1209"/>
                  <a:pt x="306" y="1214"/>
                  <a:pt x="312" y="1203"/>
                </a:cubicBezTo>
                <a:cubicBezTo>
                  <a:pt x="318" y="1192"/>
                  <a:pt x="304" y="1179"/>
                  <a:pt x="300" y="1167"/>
                </a:cubicBezTo>
                <a:cubicBezTo>
                  <a:pt x="368" y="1133"/>
                  <a:pt x="397" y="1143"/>
                  <a:pt x="468" y="1167"/>
                </a:cubicBezTo>
                <a:cubicBezTo>
                  <a:pt x="480" y="1159"/>
                  <a:pt x="490" y="1143"/>
                  <a:pt x="504" y="1143"/>
                </a:cubicBezTo>
                <a:cubicBezTo>
                  <a:pt x="552" y="1143"/>
                  <a:pt x="543" y="1181"/>
                  <a:pt x="528" y="1203"/>
                </a:cubicBezTo>
                <a:cubicBezTo>
                  <a:pt x="498" y="1248"/>
                  <a:pt x="440" y="1270"/>
                  <a:pt x="396" y="1299"/>
                </a:cubicBezTo>
                <a:cubicBezTo>
                  <a:pt x="392" y="1311"/>
                  <a:pt x="374" y="1328"/>
                  <a:pt x="384" y="1335"/>
                </a:cubicBezTo>
                <a:cubicBezTo>
                  <a:pt x="411" y="1354"/>
                  <a:pt x="480" y="1359"/>
                  <a:pt x="480" y="1359"/>
                </a:cubicBezTo>
                <a:cubicBezTo>
                  <a:pt x="468" y="1367"/>
                  <a:pt x="444" y="1369"/>
                  <a:pt x="444" y="1383"/>
                </a:cubicBezTo>
                <a:cubicBezTo>
                  <a:pt x="444" y="1423"/>
                  <a:pt x="525" y="1386"/>
                  <a:pt x="468" y="1443"/>
                </a:cubicBezTo>
                <a:cubicBezTo>
                  <a:pt x="448" y="1463"/>
                  <a:pt x="396" y="1491"/>
                  <a:pt x="396" y="1491"/>
                </a:cubicBezTo>
                <a:cubicBezTo>
                  <a:pt x="384" y="1487"/>
                  <a:pt x="373" y="1478"/>
                  <a:pt x="360" y="1479"/>
                </a:cubicBezTo>
                <a:cubicBezTo>
                  <a:pt x="335" y="1482"/>
                  <a:pt x="288" y="1503"/>
                  <a:pt x="288" y="1503"/>
                </a:cubicBezTo>
                <a:cubicBezTo>
                  <a:pt x="272" y="1712"/>
                  <a:pt x="312" y="1627"/>
                  <a:pt x="192" y="1707"/>
                </a:cubicBezTo>
                <a:cubicBezTo>
                  <a:pt x="204" y="1715"/>
                  <a:pt x="237" y="1719"/>
                  <a:pt x="228" y="1731"/>
                </a:cubicBezTo>
                <a:cubicBezTo>
                  <a:pt x="213" y="1751"/>
                  <a:pt x="156" y="1755"/>
                  <a:pt x="156" y="1755"/>
                </a:cubicBezTo>
                <a:cubicBezTo>
                  <a:pt x="176" y="1759"/>
                  <a:pt x="202" y="1753"/>
                  <a:pt x="216" y="1767"/>
                </a:cubicBezTo>
                <a:cubicBezTo>
                  <a:pt x="225" y="1776"/>
                  <a:pt x="180" y="1766"/>
                  <a:pt x="180" y="1779"/>
                </a:cubicBezTo>
                <a:cubicBezTo>
                  <a:pt x="180" y="1795"/>
                  <a:pt x="251" y="1770"/>
                  <a:pt x="260" y="1773"/>
                </a:cubicBezTo>
                <a:cubicBezTo>
                  <a:pt x="896" y="1759"/>
                  <a:pt x="1524" y="1813"/>
                  <a:pt x="2160" y="1791"/>
                </a:cubicBezTo>
                <a:cubicBezTo>
                  <a:pt x="2173" y="1791"/>
                  <a:pt x="2168" y="1767"/>
                  <a:pt x="2172" y="1755"/>
                </a:cubicBezTo>
                <a:cubicBezTo>
                  <a:pt x="2120" y="1133"/>
                  <a:pt x="2160" y="1659"/>
                  <a:pt x="2148" y="171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5242" name="Freeform 10"/>
          <p:cNvSpPr>
            <a:spLocks/>
          </p:cNvSpPr>
          <p:nvPr/>
        </p:nvSpPr>
        <p:spPr bwMode="auto">
          <a:xfrm>
            <a:off x="5422900" y="3984625"/>
            <a:ext cx="3644900" cy="2801938"/>
          </a:xfrm>
          <a:custGeom>
            <a:avLst/>
            <a:gdLst>
              <a:gd name="T0" fmla="*/ 2104 w 2296"/>
              <a:gd name="T1" fmla="*/ 154 h 1765"/>
              <a:gd name="T2" fmla="*/ 2188 w 2296"/>
              <a:gd name="T3" fmla="*/ 262 h 1765"/>
              <a:gd name="T4" fmla="*/ 1972 w 2296"/>
              <a:gd name="T5" fmla="*/ 382 h 1765"/>
              <a:gd name="T6" fmla="*/ 1492 w 2296"/>
              <a:gd name="T7" fmla="*/ 478 h 1765"/>
              <a:gd name="T8" fmla="*/ 1336 w 2296"/>
              <a:gd name="T9" fmla="*/ 562 h 1765"/>
              <a:gd name="T10" fmla="*/ 1180 w 2296"/>
              <a:gd name="T11" fmla="*/ 682 h 1765"/>
              <a:gd name="T12" fmla="*/ 1132 w 2296"/>
              <a:gd name="T13" fmla="*/ 694 h 1765"/>
              <a:gd name="T14" fmla="*/ 1972 w 2296"/>
              <a:gd name="T15" fmla="*/ 610 h 1765"/>
              <a:gd name="T16" fmla="*/ 1708 w 2296"/>
              <a:gd name="T17" fmla="*/ 682 h 1765"/>
              <a:gd name="T18" fmla="*/ 1972 w 2296"/>
              <a:gd name="T19" fmla="*/ 730 h 1765"/>
              <a:gd name="T20" fmla="*/ 1684 w 2296"/>
              <a:gd name="T21" fmla="*/ 718 h 1765"/>
              <a:gd name="T22" fmla="*/ 1576 w 2296"/>
              <a:gd name="T23" fmla="*/ 658 h 1765"/>
              <a:gd name="T24" fmla="*/ 1120 w 2296"/>
              <a:gd name="T25" fmla="*/ 766 h 1765"/>
              <a:gd name="T26" fmla="*/ 1144 w 2296"/>
              <a:gd name="T27" fmla="*/ 886 h 1765"/>
              <a:gd name="T28" fmla="*/ 1792 w 2296"/>
              <a:gd name="T29" fmla="*/ 934 h 1765"/>
              <a:gd name="T30" fmla="*/ 2104 w 2296"/>
              <a:gd name="T31" fmla="*/ 1042 h 1765"/>
              <a:gd name="T32" fmla="*/ 1900 w 2296"/>
              <a:gd name="T33" fmla="*/ 1006 h 1765"/>
              <a:gd name="T34" fmla="*/ 1480 w 2296"/>
              <a:gd name="T35" fmla="*/ 946 h 1765"/>
              <a:gd name="T36" fmla="*/ 964 w 2296"/>
              <a:gd name="T37" fmla="*/ 1006 h 1765"/>
              <a:gd name="T38" fmla="*/ 916 w 2296"/>
              <a:gd name="T39" fmla="*/ 994 h 1765"/>
              <a:gd name="T40" fmla="*/ 916 w 2296"/>
              <a:gd name="T41" fmla="*/ 1174 h 1765"/>
              <a:gd name="T42" fmla="*/ 1048 w 2296"/>
              <a:gd name="T43" fmla="*/ 1186 h 1765"/>
              <a:gd name="T44" fmla="*/ 1744 w 2296"/>
              <a:gd name="T45" fmla="*/ 1222 h 1765"/>
              <a:gd name="T46" fmla="*/ 1744 w 2296"/>
              <a:gd name="T47" fmla="*/ 1258 h 1765"/>
              <a:gd name="T48" fmla="*/ 1024 w 2296"/>
              <a:gd name="T49" fmla="*/ 1342 h 1765"/>
              <a:gd name="T50" fmla="*/ 808 w 2296"/>
              <a:gd name="T51" fmla="*/ 1330 h 1765"/>
              <a:gd name="T52" fmla="*/ 568 w 2296"/>
              <a:gd name="T53" fmla="*/ 1510 h 1765"/>
              <a:gd name="T54" fmla="*/ 976 w 2296"/>
              <a:gd name="T55" fmla="*/ 1558 h 1765"/>
              <a:gd name="T56" fmla="*/ 1132 w 2296"/>
              <a:gd name="T57" fmla="*/ 1546 h 1765"/>
              <a:gd name="T58" fmla="*/ 2140 w 2296"/>
              <a:gd name="T59" fmla="*/ 1486 h 1765"/>
              <a:gd name="T60" fmla="*/ 2236 w 2296"/>
              <a:gd name="T61" fmla="*/ 1450 h 1765"/>
              <a:gd name="T62" fmla="*/ 1180 w 2296"/>
              <a:gd name="T63" fmla="*/ 1582 h 1765"/>
              <a:gd name="T64" fmla="*/ 232 w 2296"/>
              <a:gd name="T65" fmla="*/ 1606 h 1765"/>
              <a:gd name="T66" fmla="*/ 316 w 2296"/>
              <a:gd name="T67" fmla="*/ 1474 h 1765"/>
              <a:gd name="T68" fmla="*/ 100 w 2296"/>
              <a:gd name="T69" fmla="*/ 1450 h 1765"/>
              <a:gd name="T70" fmla="*/ 52 w 2296"/>
              <a:gd name="T71" fmla="*/ 1258 h 1765"/>
              <a:gd name="T72" fmla="*/ 160 w 2296"/>
              <a:gd name="T73" fmla="*/ 1150 h 1765"/>
              <a:gd name="T74" fmla="*/ 244 w 2296"/>
              <a:gd name="T75" fmla="*/ 1114 h 1765"/>
              <a:gd name="T76" fmla="*/ 532 w 2296"/>
              <a:gd name="T77" fmla="*/ 1066 h 1765"/>
              <a:gd name="T78" fmla="*/ 760 w 2296"/>
              <a:gd name="T79" fmla="*/ 874 h 1765"/>
              <a:gd name="T80" fmla="*/ 676 w 2296"/>
              <a:gd name="T81" fmla="*/ 994 h 1765"/>
              <a:gd name="T82" fmla="*/ 916 w 2296"/>
              <a:gd name="T83" fmla="*/ 922 h 1765"/>
              <a:gd name="T84" fmla="*/ 724 w 2296"/>
              <a:gd name="T85" fmla="*/ 790 h 1765"/>
              <a:gd name="T86" fmla="*/ 364 w 2296"/>
              <a:gd name="T87" fmla="*/ 934 h 1765"/>
              <a:gd name="T88" fmla="*/ 736 w 2296"/>
              <a:gd name="T89" fmla="*/ 634 h 1765"/>
              <a:gd name="T90" fmla="*/ 892 w 2296"/>
              <a:gd name="T91" fmla="*/ 550 h 1765"/>
              <a:gd name="T92" fmla="*/ 388 w 2296"/>
              <a:gd name="T93" fmla="*/ 646 h 1765"/>
              <a:gd name="T94" fmla="*/ 604 w 2296"/>
              <a:gd name="T95" fmla="*/ 490 h 1765"/>
              <a:gd name="T96" fmla="*/ 988 w 2296"/>
              <a:gd name="T97" fmla="*/ 274 h 1765"/>
              <a:gd name="T98" fmla="*/ 1396 w 2296"/>
              <a:gd name="T99" fmla="*/ 82 h 1765"/>
              <a:gd name="T100" fmla="*/ 1276 w 2296"/>
              <a:gd name="T101" fmla="*/ 202 h 1765"/>
              <a:gd name="T102" fmla="*/ 1468 w 2296"/>
              <a:gd name="T103" fmla="*/ 166 h 1765"/>
              <a:gd name="T104" fmla="*/ 1684 w 2296"/>
              <a:gd name="T105" fmla="*/ 34 h 1765"/>
              <a:gd name="T106" fmla="*/ 1876 w 2296"/>
              <a:gd name="T107" fmla="*/ 118 h 17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296" h="1765">
                <a:moveTo>
                  <a:pt x="2296" y="142"/>
                </a:moveTo>
                <a:cubicBezTo>
                  <a:pt x="2272" y="126"/>
                  <a:pt x="2253" y="91"/>
                  <a:pt x="2224" y="94"/>
                </a:cubicBezTo>
                <a:cubicBezTo>
                  <a:pt x="2096" y="108"/>
                  <a:pt x="2152" y="99"/>
                  <a:pt x="2056" y="118"/>
                </a:cubicBezTo>
                <a:cubicBezTo>
                  <a:pt x="2095" y="131"/>
                  <a:pt x="2191" y="125"/>
                  <a:pt x="2104" y="154"/>
                </a:cubicBezTo>
                <a:cubicBezTo>
                  <a:pt x="2116" y="166"/>
                  <a:pt x="2126" y="181"/>
                  <a:pt x="2140" y="190"/>
                </a:cubicBezTo>
                <a:cubicBezTo>
                  <a:pt x="2195" y="227"/>
                  <a:pt x="2165" y="169"/>
                  <a:pt x="2188" y="238"/>
                </a:cubicBezTo>
                <a:cubicBezTo>
                  <a:pt x="2172" y="242"/>
                  <a:pt x="2140" y="234"/>
                  <a:pt x="2140" y="250"/>
                </a:cubicBezTo>
                <a:cubicBezTo>
                  <a:pt x="2140" y="266"/>
                  <a:pt x="2204" y="258"/>
                  <a:pt x="2188" y="262"/>
                </a:cubicBezTo>
                <a:cubicBezTo>
                  <a:pt x="2141" y="274"/>
                  <a:pt x="2092" y="270"/>
                  <a:pt x="2044" y="274"/>
                </a:cubicBezTo>
                <a:cubicBezTo>
                  <a:pt x="2085" y="288"/>
                  <a:pt x="2123" y="310"/>
                  <a:pt x="2164" y="322"/>
                </a:cubicBezTo>
                <a:cubicBezTo>
                  <a:pt x="2203" y="334"/>
                  <a:pt x="2244" y="336"/>
                  <a:pt x="2284" y="346"/>
                </a:cubicBezTo>
                <a:cubicBezTo>
                  <a:pt x="2136" y="395"/>
                  <a:pt x="2237" y="369"/>
                  <a:pt x="1972" y="382"/>
                </a:cubicBezTo>
                <a:cubicBezTo>
                  <a:pt x="1835" y="362"/>
                  <a:pt x="1835" y="358"/>
                  <a:pt x="1672" y="370"/>
                </a:cubicBezTo>
                <a:cubicBezTo>
                  <a:pt x="1684" y="378"/>
                  <a:pt x="1722" y="391"/>
                  <a:pt x="1708" y="394"/>
                </a:cubicBezTo>
                <a:cubicBezTo>
                  <a:pt x="1650" y="409"/>
                  <a:pt x="1587" y="392"/>
                  <a:pt x="1528" y="406"/>
                </a:cubicBezTo>
                <a:cubicBezTo>
                  <a:pt x="1499" y="413"/>
                  <a:pt x="1507" y="463"/>
                  <a:pt x="1492" y="478"/>
                </a:cubicBezTo>
                <a:cubicBezTo>
                  <a:pt x="1483" y="487"/>
                  <a:pt x="1467" y="484"/>
                  <a:pt x="1456" y="490"/>
                </a:cubicBezTo>
                <a:cubicBezTo>
                  <a:pt x="1443" y="496"/>
                  <a:pt x="1433" y="508"/>
                  <a:pt x="1420" y="514"/>
                </a:cubicBezTo>
                <a:cubicBezTo>
                  <a:pt x="1376" y="536"/>
                  <a:pt x="1323" y="534"/>
                  <a:pt x="1276" y="550"/>
                </a:cubicBezTo>
                <a:cubicBezTo>
                  <a:pt x="1296" y="554"/>
                  <a:pt x="1322" y="548"/>
                  <a:pt x="1336" y="562"/>
                </a:cubicBezTo>
                <a:cubicBezTo>
                  <a:pt x="1345" y="571"/>
                  <a:pt x="1309" y="565"/>
                  <a:pt x="1300" y="574"/>
                </a:cubicBezTo>
                <a:cubicBezTo>
                  <a:pt x="1291" y="583"/>
                  <a:pt x="1296" y="600"/>
                  <a:pt x="1288" y="610"/>
                </a:cubicBezTo>
                <a:cubicBezTo>
                  <a:pt x="1271" y="631"/>
                  <a:pt x="1240" y="638"/>
                  <a:pt x="1216" y="646"/>
                </a:cubicBezTo>
                <a:cubicBezTo>
                  <a:pt x="1204" y="658"/>
                  <a:pt x="1189" y="668"/>
                  <a:pt x="1180" y="682"/>
                </a:cubicBezTo>
                <a:cubicBezTo>
                  <a:pt x="1173" y="693"/>
                  <a:pt x="1159" y="709"/>
                  <a:pt x="1168" y="718"/>
                </a:cubicBezTo>
                <a:cubicBezTo>
                  <a:pt x="1177" y="727"/>
                  <a:pt x="1192" y="710"/>
                  <a:pt x="1204" y="706"/>
                </a:cubicBezTo>
                <a:cubicBezTo>
                  <a:pt x="1192" y="698"/>
                  <a:pt x="1182" y="684"/>
                  <a:pt x="1168" y="682"/>
                </a:cubicBezTo>
                <a:cubicBezTo>
                  <a:pt x="1156" y="680"/>
                  <a:pt x="1119" y="694"/>
                  <a:pt x="1132" y="694"/>
                </a:cubicBezTo>
                <a:cubicBezTo>
                  <a:pt x="1176" y="694"/>
                  <a:pt x="1220" y="686"/>
                  <a:pt x="1264" y="682"/>
                </a:cubicBezTo>
                <a:cubicBezTo>
                  <a:pt x="1351" y="595"/>
                  <a:pt x="1455" y="617"/>
                  <a:pt x="1576" y="610"/>
                </a:cubicBezTo>
                <a:cubicBezTo>
                  <a:pt x="1592" y="606"/>
                  <a:pt x="1608" y="598"/>
                  <a:pt x="1624" y="598"/>
                </a:cubicBezTo>
                <a:cubicBezTo>
                  <a:pt x="1740" y="598"/>
                  <a:pt x="1856" y="600"/>
                  <a:pt x="1972" y="610"/>
                </a:cubicBezTo>
                <a:cubicBezTo>
                  <a:pt x="1992" y="612"/>
                  <a:pt x="1932" y="617"/>
                  <a:pt x="1912" y="622"/>
                </a:cubicBezTo>
                <a:cubicBezTo>
                  <a:pt x="1888" y="629"/>
                  <a:pt x="1865" y="640"/>
                  <a:pt x="1840" y="646"/>
                </a:cubicBezTo>
                <a:cubicBezTo>
                  <a:pt x="1808" y="654"/>
                  <a:pt x="1776" y="662"/>
                  <a:pt x="1744" y="670"/>
                </a:cubicBezTo>
                <a:cubicBezTo>
                  <a:pt x="1732" y="673"/>
                  <a:pt x="1695" y="682"/>
                  <a:pt x="1708" y="682"/>
                </a:cubicBezTo>
                <a:cubicBezTo>
                  <a:pt x="1748" y="682"/>
                  <a:pt x="1788" y="674"/>
                  <a:pt x="1828" y="670"/>
                </a:cubicBezTo>
                <a:cubicBezTo>
                  <a:pt x="1929" y="645"/>
                  <a:pt x="1956" y="633"/>
                  <a:pt x="2104" y="670"/>
                </a:cubicBezTo>
                <a:cubicBezTo>
                  <a:pt x="2120" y="674"/>
                  <a:pt x="2083" y="699"/>
                  <a:pt x="2068" y="706"/>
                </a:cubicBezTo>
                <a:cubicBezTo>
                  <a:pt x="2038" y="720"/>
                  <a:pt x="1972" y="730"/>
                  <a:pt x="1972" y="730"/>
                </a:cubicBezTo>
                <a:cubicBezTo>
                  <a:pt x="1960" y="742"/>
                  <a:pt x="1953" y="763"/>
                  <a:pt x="1936" y="766"/>
                </a:cubicBezTo>
                <a:cubicBezTo>
                  <a:pt x="1904" y="772"/>
                  <a:pt x="1872" y="758"/>
                  <a:pt x="1840" y="754"/>
                </a:cubicBezTo>
                <a:cubicBezTo>
                  <a:pt x="1800" y="750"/>
                  <a:pt x="1760" y="746"/>
                  <a:pt x="1720" y="742"/>
                </a:cubicBezTo>
                <a:cubicBezTo>
                  <a:pt x="1708" y="734"/>
                  <a:pt x="1697" y="724"/>
                  <a:pt x="1684" y="718"/>
                </a:cubicBezTo>
                <a:cubicBezTo>
                  <a:pt x="1669" y="712"/>
                  <a:pt x="1627" y="720"/>
                  <a:pt x="1636" y="706"/>
                </a:cubicBezTo>
                <a:cubicBezTo>
                  <a:pt x="1650" y="685"/>
                  <a:pt x="1684" y="690"/>
                  <a:pt x="1708" y="682"/>
                </a:cubicBezTo>
                <a:cubicBezTo>
                  <a:pt x="1776" y="659"/>
                  <a:pt x="1852" y="674"/>
                  <a:pt x="1924" y="670"/>
                </a:cubicBezTo>
                <a:cubicBezTo>
                  <a:pt x="1809" y="632"/>
                  <a:pt x="1695" y="651"/>
                  <a:pt x="1576" y="658"/>
                </a:cubicBezTo>
                <a:cubicBezTo>
                  <a:pt x="1463" y="715"/>
                  <a:pt x="1413" y="709"/>
                  <a:pt x="1276" y="718"/>
                </a:cubicBezTo>
                <a:cubicBezTo>
                  <a:pt x="1264" y="722"/>
                  <a:pt x="1252" y="727"/>
                  <a:pt x="1240" y="730"/>
                </a:cubicBezTo>
                <a:cubicBezTo>
                  <a:pt x="1224" y="735"/>
                  <a:pt x="1208" y="737"/>
                  <a:pt x="1192" y="742"/>
                </a:cubicBezTo>
                <a:cubicBezTo>
                  <a:pt x="1168" y="749"/>
                  <a:pt x="1120" y="766"/>
                  <a:pt x="1120" y="766"/>
                </a:cubicBezTo>
                <a:cubicBezTo>
                  <a:pt x="1116" y="778"/>
                  <a:pt x="1116" y="792"/>
                  <a:pt x="1108" y="802"/>
                </a:cubicBezTo>
                <a:cubicBezTo>
                  <a:pt x="1079" y="839"/>
                  <a:pt x="1043" y="816"/>
                  <a:pt x="1108" y="838"/>
                </a:cubicBezTo>
                <a:cubicBezTo>
                  <a:pt x="1096" y="846"/>
                  <a:pt x="1063" y="850"/>
                  <a:pt x="1072" y="862"/>
                </a:cubicBezTo>
                <a:cubicBezTo>
                  <a:pt x="1087" y="882"/>
                  <a:pt x="1144" y="886"/>
                  <a:pt x="1144" y="886"/>
                </a:cubicBezTo>
                <a:cubicBezTo>
                  <a:pt x="1426" y="873"/>
                  <a:pt x="1526" y="864"/>
                  <a:pt x="1828" y="874"/>
                </a:cubicBezTo>
                <a:cubicBezTo>
                  <a:pt x="1840" y="882"/>
                  <a:pt x="1864" y="884"/>
                  <a:pt x="1864" y="898"/>
                </a:cubicBezTo>
                <a:cubicBezTo>
                  <a:pt x="1864" y="911"/>
                  <a:pt x="1839" y="904"/>
                  <a:pt x="1828" y="910"/>
                </a:cubicBezTo>
                <a:cubicBezTo>
                  <a:pt x="1815" y="916"/>
                  <a:pt x="1804" y="926"/>
                  <a:pt x="1792" y="934"/>
                </a:cubicBezTo>
                <a:cubicBezTo>
                  <a:pt x="1875" y="955"/>
                  <a:pt x="1962" y="955"/>
                  <a:pt x="2044" y="982"/>
                </a:cubicBezTo>
                <a:cubicBezTo>
                  <a:pt x="2083" y="923"/>
                  <a:pt x="2059" y="936"/>
                  <a:pt x="2164" y="958"/>
                </a:cubicBezTo>
                <a:cubicBezTo>
                  <a:pt x="2189" y="963"/>
                  <a:pt x="2236" y="982"/>
                  <a:pt x="2236" y="982"/>
                </a:cubicBezTo>
                <a:cubicBezTo>
                  <a:pt x="2185" y="995"/>
                  <a:pt x="2151" y="1018"/>
                  <a:pt x="2104" y="1042"/>
                </a:cubicBezTo>
                <a:cubicBezTo>
                  <a:pt x="2036" y="1038"/>
                  <a:pt x="1967" y="1044"/>
                  <a:pt x="1900" y="1030"/>
                </a:cubicBezTo>
                <a:cubicBezTo>
                  <a:pt x="1886" y="1027"/>
                  <a:pt x="1922" y="1009"/>
                  <a:pt x="1936" y="1006"/>
                </a:cubicBezTo>
                <a:cubicBezTo>
                  <a:pt x="1979" y="997"/>
                  <a:pt x="2024" y="998"/>
                  <a:pt x="2068" y="994"/>
                </a:cubicBezTo>
                <a:cubicBezTo>
                  <a:pt x="2008" y="979"/>
                  <a:pt x="1959" y="986"/>
                  <a:pt x="1900" y="1006"/>
                </a:cubicBezTo>
                <a:cubicBezTo>
                  <a:pt x="1864" y="1002"/>
                  <a:pt x="1826" y="1005"/>
                  <a:pt x="1792" y="994"/>
                </a:cubicBezTo>
                <a:cubicBezTo>
                  <a:pt x="1765" y="985"/>
                  <a:pt x="1720" y="946"/>
                  <a:pt x="1720" y="946"/>
                </a:cubicBezTo>
                <a:cubicBezTo>
                  <a:pt x="1684" y="950"/>
                  <a:pt x="1648" y="958"/>
                  <a:pt x="1612" y="958"/>
                </a:cubicBezTo>
                <a:cubicBezTo>
                  <a:pt x="1568" y="958"/>
                  <a:pt x="1524" y="943"/>
                  <a:pt x="1480" y="946"/>
                </a:cubicBezTo>
                <a:cubicBezTo>
                  <a:pt x="1446" y="948"/>
                  <a:pt x="1427" y="992"/>
                  <a:pt x="1396" y="1006"/>
                </a:cubicBezTo>
                <a:cubicBezTo>
                  <a:pt x="1337" y="1032"/>
                  <a:pt x="1256" y="1029"/>
                  <a:pt x="1192" y="1042"/>
                </a:cubicBezTo>
                <a:cubicBezTo>
                  <a:pt x="1124" y="1038"/>
                  <a:pt x="1054" y="1048"/>
                  <a:pt x="988" y="1030"/>
                </a:cubicBezTo>
                <a:cubicBezTo>
                  <a:pt x="908" y="1009"/>
                  <a:pt x="1156" y="958"/>
                  <a:pt x="964" y="1006"/>
                </a:cubicBezTo>
                <a:cubicBezTo>
                  <a:pt x="976" y="998"/>
                  <a:pt x="1013" y="988"/>
                  <a:pt x="1000" y="982"/>
                </a:cubicBezTo>
                <a:cubicBezTo>
                  <a:pt x="970" y="967"/>
                  <a:pt x="892" y="1026"/>
                  <a:pt x="976" y="970"/>
                </a:cubicBezTo>
                <a:cubicBezTo>
                  <a:pt x="966" y="968"/>
                  <a:pt x="890" y="940"/>
                  <a:pt x="880" y="970"/>
                </a:cubicBezTo>
                <a:cubicBezTo>
                  <a:pt x="875" y="984"/>
                  <a:pt x="904" y="986"/>
                  <a:pt x="916" y="994"/>
                </a:cubicBezTo>
                <a:cubicBezTo>
                  <a:pt x="890" y="1073"/>
                  <a:pt x="861" y="1071"/>
                  <a:pt x="796" y="1114"/>
                </a:cubicBezTo>
                <a:cubicBezTo>
                  <a:pt x="941" y="1143"/>
                  <a:pt x="791" y="1107"/>
                  <a:pt x="760" y="1138"/>
                </a:cubicBezTo>
                <a:cubicBezTo>
                  <a:pt x="743" y="1155"/>
                  <a:pt x="808" y="1145"/>
                  <a:pt x="832" y="1150"/>
                </a:cubicBezTo>
                <a:cubicBezTo>
                  <a:pt x="870" y="1158"/>
                  <a:pt x="882" y="1163"/>
                  <a:pt x="916" y="1174"/>
                </a:cubicBezTo>
                <a:cubicBezTo>
                  <a:pt x="883" y="1185"/>
                  <a:pt x="842" y="1186"/>
                  <a:pt x="892" y="1246"/>
                </a:cubicBezTo>
                <a:cubicBezTo>
                  <a:pt x="903" y="1259"/>
                  <a:pt x="924" y="1254"/>
                  <a:pt x="940" y="1258"/>
                </a:cubicBezTo>
                <a:cubicBezTo>
                  <a:pt x="956" y="1254"/>
                  <a:pt x="974" y="1255"/>
                  <a:pt x="988" y="1246"/>
                </a:cubicBezTo>
                <a:cubicBezTo>
                  <a:pt x="1084" y="1182"/>
                  <a:pt x="936" y="1234"/>
                  <a:pt x="1048" y="1186"/>
                </a:cubicBezTo>
                <a:cubicBezTo>
                  <a:pt x="1075" y="1175"/>
                  <a:pt x="1104" y="1171"/>
                  <a:pt x="1132" y="1162"/>
                </a:cubicBezTo>
                <a:cubicBezTo>
                  <a:pt x="1224" y="1169"/>
                  <a:pt x="1321" y="1154"/>
                  <a:pt x="1408" y="1186"/>
                </a:cubicBezTo>
                <a:cubicBezTo>
                  <a:pt x="1420" y="1190"/>
                  <a:pt x="1416" y="1210"/>
                  <a:pt x="1420" y="1222"/>
                </a:cubicBezTo>
                <a:cubicBezTo>
                  <a:pt x="1267" y="1324"/>
                  <a:pt x="1695" y="1227"/>
                  <a:pt x="1744" y="1222"/>
                </a:cubicBezTo>
                <a:cubicBezTo>
                  <a:pt x="1752" y="1210"/>
                  <a:pt x="1755" y="1191"/>
                  <a:pt x="1768" y="1186"/>
                </a:cubicBezTo>
                <a:cubicBezTo>
                  <a:pt x="1780" y="1181"/>
                  <a:pt x="1791" y="1197"/>
                  <a:pt x="1804" y="1198"/>
                </a:cubicBezTo>
                <a:cubicBezTo>
                  <a:pt x="1896" y="1205"/>
                  <a:pt x="1988" y="1206"/>
                  <a:pt x="2080" y="1210"/>
                </a:cubicBezTo>
                <a:cubicBezTo>
                  <a:pt x="1964" y="1268"/>
                  <a:pt x="1898" y="1248"/>
                  <a:pt x="1744" y="1258"/>
                </a:cubicBezTo>
                <a:cubicBezTo>
                  <a:pt x="1696" y="1261"/>
                  <a:pt x="1648" y="1268"/>
                  <a:pt x="1600" y="1270"/>
                </a:cubicBezTo>
                <a:cubicBezTo>
                  <a:pt x="1440" y="1276"/>
                  <a:pt x="1280" y="1278"/>
                  <a:pt x="1120" y="1282"/>
                </a:cubicBezTo>
                <a:cubicBezTo>
                  <a:pt x="1096" y="1286"/>
                  <a:pt x="1069" y="1281"/>
                  <a:pt x="1048" y="1294"/>
                </a:cubicBezTo>
                <a:cubicBezTo>
                  <a:pt x="1033" y="1303"/>
                  <a:pt x="1035" y="1328"/>
                  <a:pt x="1024" y="1342"/>
                </a:cubicBezTo>
                <a:cubicBezTo>
                  <a:pt x="965" y="1416"/>
                  <a:pt x="976" y="1406"/>
                  <a:pt x="916" y="1426"/>
                </a:cubicBezTo>
                <a:cubicBezTo>
                  <a:pt x="908" y="1414"/>
                  <a:pt x="894" y="1404"/>
                  <a:pt x="892" y="1390"/>
                </a:cubicBezTo>
                <a:cubicBezTo>
                  <a:pt x="881" y="1310"/>
                  <a:pt x="941" y="1367"/>
                  <a:pt x="868" y="1318"/>
                </a:cubicBezTo>
                <a:cubicBezTo>
                  <a:pt x="848" y="1322"/>
                  <a:pt x="826" y="1320"/>
                  <a:pt x="808" y="1330"/>
                </a:cubicBezTo>
                <a:cubicBezTo>
                  <a:pt x="795" y="1337"/>
                  <a:pt x="796" y="1358"/>
                  <a:pt x="784" y="1366"/>
                </a:cubicBezTo>
                <a:cubicBezTo>
                  <a:pt x="770" y="1375"/>
                  <a:pt x="752" y="1374"/>
                  <a:pt x="736" y="1378"/>
                </a:cubicBezTo>
                <a:cubicBezTo>
                  <a:pt x="684" y="1456"/>
                  <a:pt x="747" y="1378"/>
                  <a:pt x="664" y="1426"/>
                </a:cubicBezTo>
                <a:cubicBezTo>
                  <a:pt x="609" y="1457"/>
                  <a:pt x="637" y="1487"/>
                  <a:pt x="568" y="1510"/>
                </a:cubicBezTo>
                <a:cubicBezTo>
                  <a:pt x="672" y="1562"/>
                  <a:pt x="696" y="1549"/>
                  <a:pt x="844" y="1558"/>
                </a:cubicBezTo>
                <a:cubicBezTo>
                  <a:pt x="832" y="1566"/>
                  <a:pt x="822" y="1577"/>
                  <a:pt x="808" y="1582"/>
                </a:cubicBezTo>
                <a:cubicBezTo>
                  <a:pt x="789" y="1589"/>
                  <a:pt x="728" y="1594"/>
                  <a:pt x="748" y="1594"/>
                </a:cubicBezTo>
                <a:cubicBezTo>
                  <a:pt x="826" y="1594"/>
                  <a:pt x="901" y="1577"/>
                  <a:pt x="976" y="1558"/>
                </a:cubicBezTo>
                <a:cubicBezTo>
                  <a:pt x="964" y="1550"/>
                  <a:pt x="940" y="1548"/>
                  <a:pt x="940" y="1534"/>
                </a:cubicBezTo>
                <a:cubicBezTo>
                  <a:pt x="940" y="1513"/>
                  <a:pt x="1019" y="1499"/>
                  <a:pt x="1024" y="1498"/>
                </a:cubicBezTo>
                <a:cubicBezTo>
                  <a:pt x="1052" y="1502"/>
                  <a:pt x="1082" y="1499"/>
                  <a:pt x="1108" y="1510"/>
                </a:cubicBezTo>
                <a:cubicBezTo>
                  <a:pt x="1121" y="1516"/>
                  <a:pt x="1118" y="1544"/>
                  <a:pt x="1132" y="1546"/>
                </a:cubicBezTo>
                <a:cubicBezTo>
                  <a:pt x="1157" y="1549"/>
                  <a:pt x="1180" y="1530"/>
                  <a:pt x="1204" y="1522"/>
                </a:cubicBezTo>
                <a:cubicBezTo>
                  <a:pt x="1307" y="1488"/>
                  <a:pt x="1420" y="1513"/>
                  <a:pt x="1528" y="1510"/>
                </a:cubicBezTo>
                <a:cubicBezTo>
                  <a:pt x="1700" y="1505"/>
                  <a:pt x="1872" y="1502"/>
                  <a:pt x="2044" y="1498"/>
                </a:cubicBezTo>
                <a:cubicBezTo>
                  <a:pt x="2076" y="1494"/>
                  <a:pt x="2112" y="1502"/>
                  <a:pt x="2140" y="1486"/>
                </a:cubicBezTo>
                <a:cubicBezTo>
                  <a:pt x="2151" y="1480"/>
                  <a:pt x="2137" y="1459"/>
                  <a:pt x="2128" y="1450"/>
                </a:cubicBezTo>
                <a:cubicBezTo>
                  <a:pt x="2119" y="1441"/>
                  <a:pt x="2104" y="1442"/>
                  <a:pt x="2092" y="1438"/>
                </a:cubicBezTo>
                <a:cubicBezTo>
                  <a:pt x="2118" y="1359"/>
                  <a:pt x="2107" y="1354"/>
                  <a:pt x="2272" y="1414"/>
                </a:cubicBezTo>
                <a:cubicBezTo>
                  <a:pt x="2288" y="1420"/>
                  <a:pt x="2248" y="1438"/>
                  <a:pt x="2236" y="1450"/>
                </a:cubicBezTo>
                <a:cubicBezTo>
                  <a:pt x="2216" y="1511"/>
                  <a:pt x="2198" y="1493"/>
                  <a:pt x="2140" y="1510"/>
                </a:cubicBezTo>
                <a:cubicBezTo>
                  <a:pt x="2084" y="1527"/>
                  <a:pt x="2043" y="1539"/>
                  <a:pt x="1996" y="1570"/>
                </a:cubicBezTo>
                <a:cubicBezTo>
                  <a:pt x="1765" y="1524"/>
                  <a:pt x="1879" y="1547"/>
                  <a:pt x="1432" y="1558"/>
                </a:cubicBezTo>
                <a:cubicBezTo>
                  <a:pt x="1322" y="1595"/>
                  <a:pt x="1438" y="1560"/>
                  <a:pt x="1180" y="1582"/>
                </a:cubicBezTo>
                <a:cubicBezTo>
                  <a:pt x="1124" y="1587"/>
                  <a:pt x="1068" y="1600"/>
                  <a:pt x="1012" y="1606"/>
                </a:cubicBezTo>
                <a:cubicBezTo>
                  <a:pt x="774" y="1765"/>
                  <a:pt x="315" y="1633"/>
                  <a:pt x="148" y="1630"/>
                </a:cubicBezTo>
                <a:cubicBezTo>
                  <a:pt x="164" y="1626"/>
                  <a:pt x="180" y="1623"/>
                  <a:pt x="196" y="1618"/>
                </a:cubicBezTo>
                <a:cubicBezTo>
                  <a:pt x="208" y="1615"/>
                  <a:pt x="232" y="1619"/>
                  <a:pt x="232" y="1606"/>
                </a:cubicBezTo>
                <a:cubicBezTo>
                  <a:pt x="232" y="1593"/>
                  <a:pt x="208" y="1597"/>
                  <a:pt x="196" y="1594"/>
                </a:cubicBezTo>
                <a:cubicBezTo>
                  <a:pt x="172" y="1589"/>
                  <a:pt x="148" y="1586"/>
                  <a:pt x="124" y="1582"/>
                </a:cubicBezTo>
                <a:cubicBezTo>
                  <a:pt x="181" y="1525"/>
                  <a:pt x="194" y="1522"/>
                  <a:pt x="280" y="1510"/>
                </a:cubicBezTo>
                <a:cubicBezTo>
                  <a:pt x="292" y="1498"/>
                  <a:pt x="316" y="1491"/>
                  <a:pt x="316" y="1474"/>
                </a:cubicBezTo>
                <a:cubicBezTo>
                  <a:pt x="316" y="1461"/>
                  <a:pt x="293" y="1462"/>
                  <a:pt x="280" y="1462"/>
                </a:cubicBezTo>
                <a:cubicBezTo>
                  <a:pt x="251" y="1462"/>
                  <a:pt x="212" y="1477"/>
                  <a:pt x="184" y="1486"/>
                </a:cubicBezTo>
                <a:cubicBezTo>
                  <a:pt x="172" y="1478"/>
                  <a:pt x="161" y="1468"/>
                  <a:pt x="148" y="1462"/>
                </a:cubicBezTo>
                <a:cubicBezTo>
                  <a:pt x="133" y="1456"/>
                  <a:pt x="110" y="1463"/>
                  <a:pt x="100" y="1450"/>
                </a:cubicBezTo>
                <a:cubicBezTo>
                  <a:pt x="92" y="1440"/>
                  <a:pt x="108" y="1426"/>
                  <a:pt x="112" y="1414"/>
                </a:cubicBezTo>
                <a:cubicBezTo>
                  <a:pt x="96" y="1410"/>
                  <a:pt x="74" y="1415"/>
                  <a:pt x="64" y="1402"/>
                </a:cubicBezTo>
                <a:cubicBezTo>
                  <a:pt x="40" y="1370"/>
                  <a:pt x="124" y="1342"/>
                  <a:pt x="124" y="1342"/>
                </a:cubicBezTo>
                <a:cubicBezTo>
                  <a:pt x="95" y="1335"/>
                  <a:pt x="0" y="1310"/>
                  <a:pt x="52" y="1258"/>
                </a:cubicBezTo>
                <a:cubicBezTo>
                  <a:pt x="61" y="1249"/>
                  <a:pt x="76" y="1250"/>
                  <a:pt x="88" y="1246"/>
                </a:cubicBezTo>
                <a:cubicBezTo>
                  <a:pt x="96" y="1234"/>
                  <a:pt x="106" y="1223"/>
                  <a:pt x="112" y="1210"/>
                </a:cubicBezTo>
                <a:cubicBezTo>
                  <a:pt x="118" y="1199"/>
                  <a:pt x="116" y="1184"/>
                  <a:pt x="124" y="1174"/>
                </a:cubicBezTo>
                <a:cubicBezTo>
                  <a:pt x="133" y="1163"/>
                  <a:pt x="149" y="1159"/>
                  <a:pt x="160" y="1150"/>
                </a:cubicBezTo>
                <a:cubicBezTo>
                  <a:pt x="252" y="1073"/>
                  <a:pt x="143" y="1150"/>
                  <a:pt x="232" y="1090"/>
                </a:cubicBezTo>
                <a:cubicBezTo>
                  <a:pt x="263" y="1044"/>
                  <a:pt x="275" y="1036"/>
                  <a:pt x="328" y="1054"/>
                </a:cubicBezTo>
                <a:cubicBezTo>
                  <a:pt x="232" y="1086"/>
                  <a:pt x="344" y="1038"/>
                  <a:pt x="280" y="1102"/>
                </a:cubicBezTo>
                <a:cubicBezTo>
                  <a:pt x="271" y="1111"/>
                  <a:pt x="256" y="1110"/>
                  <a:pt x="244" y="1114"/>
                </a:cubicBezTo>
                <a:cubicBezTo>
                  <a:pt x="236" y="1126"/>
                  <a:pt x="217" y="1136"/>
                  <a:pt x="220" y="1150"/>
                </a:cubicBezTo>
                <a:cubicBezTo>
                  <a:pt x="223" y="1162"/>
                  <a:pt x="243" y="1162"/>
                  <a:pt x="256" y="1162"/>
                </a:cubicBezTo>
                <a:cubicBezTo>
                  <a:pt x="292" y="1162"/>
                  <a:pt x="328" y="1154"/>
                  <a:pt x="364" y="1150"/>
                </a:cubicBezTo>
                <a:cubicBezTo>
                  <a:pt x="433" y="1047"/>
                  <a:pt x="345" y="1083"/>
                  <a:pt x="532" y="1066"/>
                </a:cubicBezTo>
                <a:cubicBezTo>
                  <a:pt x="561" y="980"/>
                  <a:pt x="577" y="1008"/>
                  <a:pt x="520" y="970"/>
                </a:cubicBezTo>
                <a:cubicBezTo>
                  <a:pt x="563" y="959"/>
                  <a:pt x="610" y="962"/>
                  <a:pt x="652" y="946"/>
                </a:cubicBezTo>
                <a:cubicBezTo>
                  <a:pt x="679" y="936"/>
                  <a:pt x="700" y="914"/>
                  <a:pt x="724" y="898"/>
                </a:cubicBezTo>
                <a:cubicBezTo>
                  <a:pt x="736" y="890"/>
                  <a:pt x="746" y="879"/>
                  <a:pt x="760" y="874"/>
                </a:cubicBezTo>
                <a:cubicBezTo>
                  <a:pt x="772" y="870"/>
                  <a:pt x="796" y="849"/>
                  <a:pt x="796" y="862"/>
                </a:cubicBezTo>
                <a:cubicBezTo>
                  <a:pt x="796" y="876"/>
                  <a:pt x="771" y="876"/>
                  <a:pt x="760" y="886"/>
                </a:cubicBezTo>
                <a:cubicBezTo>
                  <a:pt x="735" y="909"/>
                  <a:pt x="688" y="958"/>
                  <a:pt x="688" y="958"/>
                </a:cubicBezTo>
                <a:cubicBezTo>
                  <a:pt x="684" y="970"/>
                  <a:pt x="670" y="983"/>
                  <a:pt x="676" y="994"/>
                </a:cubicBezTo>
                <a:cubicBezTo>
                  <a:pt x="689" y="1021"/>
                  <a:pt x="750" y="997"/>
                  <a:pt x="760" y="994"/>
                </a:cubicBezTo>
                <a:cubicBezTo>
                  <a:pt x="815" y="1030"/>
                  <a:pt x="823" y="1047"/>
                  <a:pt x="916" y="1006"/>
                </a:cubicBezTo>
                <a:cubicBezTo>
                  <a:pt x="928" y="1001"/>
                  <a:pt x="908" y="982"/>
                  <a:pt x="904" y="970"/>
                </a:cubicBezTo>
                <a:cubicBezTo>
                  <a:pt x="908" y="954"/>
                  <a:pt x="921" y="938"/>
                  <a:pt x="916" y="922"/>
                </a:cubicBezTo>
                <a:cubicBezTo>
                  <a:pt x="910" y="905"/>
                  <a:pt x="858" y="891"/>
                  <a:pt x="844" y="886"/>
                </a:cubicBezTo>
                <a:cubicBezTo>
                  <a:pt x="825" y="828"/>
                  <a:pt x="800" y="839"/>
                  <a:pt x="820" y="778"/>
                </a:cubicBezTo>
                <a:cubicBezTo>
                  <a:pt x="804" y="770"/>
                  <a:pt x="790" y="752"/>
                  <a:pt x="772" y="754"/>
                </a:cubicBezTo>
                <a:cubicBezTo>
                  <a:pt x="752" y="756"/>
                  <a:pt x="741" y="780"/>
                  <a:pt x="724" y="790"/>
                </a:cubicBezTo>
                <a:cubicBezTo>
                  <a:pt x="672" y="820"/>
                  <a:pt x="591" y="871"/>
                  <a:pt x="532" y="886"/>
                </a:cubicBezTo>
                <a:cubicBezTo>
                  <a:pt x="468" y="929"/>
                  <a:pt x="436" y="925"/>
                  <a:pt x="352" y="934"/>
                </a:cubicBezTo>
                <a:cubicBezTo>
                  <a:pt x="340" y="946"/>
                  <a:pt x="299" y="970"/>
                  <a:pt x="316" y="970"/>
                </a:cubicBezTo>
                <a:cubicBezTo>
                  <a:pt x="336" y="970"/>
                  <a:pt x="348" y="946"/>
                  <a:pt x="364" y="934"/>
                </a:cubicBezTo>
                <a:cubicBezTo>
                  <a:pt x="412" y="900"/>
                  <a:pt x="453" y="872"/>
                  <a:pt x="508" y="850"/>
                </a:cubicBezTo>
                <a:cubicBezTo>
                  <a:pt x="545" y="813"/>
                  <a:pt x="591" y="791"/>
                  <a:pt x="628" y="754"/>
                </a:cubicBezTo>
                <a:cubicBezTo>
                  <a:pt x="647" y="735"/>
                  <a:pt x="645" y="701"/>
                  <a:pt x="664" y="682"/>
                </a:cubicBezTo>
                <a:cubicBezTo>
                  <a:pt x="684" y="662"/>
                  <a:pt x="716" y="654"/>
                  <a:pt x="736" y="634"/>
                </a:cubicBezTo>
                <a:cubicBezTo>
                  <a:pt x="748" y="622"/>
                  <a:pt x="758" y="607"/>
                  <a:pt x="772" y="598"/>
                </a:cubicBezTo>
                <a:cubicBezTo>
                  <a:pt x="795" y="583"/>
                  <a:pt x="885" y="575"/>
                  <a:pt x="892" y="574"/>
                </a:cubicBezTo>
                <a:cubicBezTo>
                  <a:pt x="904" y="570"/>
                  <a:pt x="928" y="575"/>
                  <a:pt x="928" y="562"/>
                </a:cubicBezTo>
                <a:cubicBezTo>
                  <a:pt x="928" y="549"/>
                  <a:pt x="905" y="550"/>
                  <a:pt x="892" y="550"/>
                </a:cubicBezTo>
                <a:cubicBezTo>
                  <a:pt x="840" y="550"/>
                  <a:pt x="788" y="558"/>
                  <a:pt x="736" y="562"/>
                </a:cubicBezTo>
                <a:cubicBezTo>
                  <a:pt x="712" y="570"/>
                  <a:pt x="688" y="578"/>
                  <a:pt x="664" y="586"/>
                </a:cubicBezTo>
                <a:cubicBezTo>
                  <a:pt x="637" y="595"/>
                  <a:pt x="621" y="632"/>
                  <a:pt x="592" y="634"/>
                </a:cubicBezTo>
                <a:cubicBezTo>
                  <a:pt x="524" y="638"/>
                  <a:pt x="456" y="642"/>
                  <a:pt x="388" y="646"/>
                </a:cubicBezTo>
                <a:cubicBezTo>
                  <a:pt x="388" y="646"/>
                  <a:pt x="420" y="629"/>
                  <a:pt x="436" y="622"/>
                </a:cubicBezTo>
                <a:cubicBezTo>
                  <a:pt x="448" y="617"/>
                  <a:pt x="460" y="615"/>
                  <a:pt x="472" y="610"/>
                </a:cubicBezTo>
                <a:cubicBezTo>
                  <a:pt x="529" y="585"/>
                  <a:pt x="526" y="582"/>
                  <a:pt x="580" y="538"/>
                </a:cubicBezTo>
                <a:cubicBezTo>
                  <a:pt x="588" y="522"/>
                  <a:pt x="593" y="504"/>
                  <a:pt x="604" y="490"/>
                </a:cubicBezTo>
                <a:cubicBezTo>
                  <a:pt x="627" y="463"/>
                  <a:pt x="768" y="416"/>
                  <a:pt x="808" y="406"/>
                </a:cubicBezTo>
                <a:cubicBezTo>
                  <a:pt x="812" y="394"/>
                  <a:pt x="810" y="377"/>
                  <a:pt x="820" y="370"/>
                </a:cubicBezTo>
                <a:cubicBezTo>
                  <a:pt x="841" y="355"/>
                  <a:pt x="892" y="346"/>
                  <a:pt x="892" y="346"/>
                </a:cubicBezTo>
                <a:cubicBezTo>
                  <a:pt x="920" y="304"/>
                  <a:pt x="940" y="290"/>
                  <a:pt x="988" y="274"/>
                </a:cubicBezTo>
                <a:cubicBezTo>
                  <a:pt x="976" y="266"/>
                  <a:pt x="961" y="261"/>
                  <a:pt x="952" y="250"/>
                </a:cubicBezTo>
                <a:cubicBezTo>
                  <a:pt x="903" y="189"/>
                  <a:pt x="1026" y="177"/>
                  <a:pt x="1060" y="166"/>
                </a:cubicBezTo>
                <a:cubicBezTo>
                  <a:pt x="1155" y="71"/>
                  <a:pt x="1098" y="98"/>
                  <a:pt x="1228" y="82"/>
                </a:cubicBezTo>
                <a:cubicBezTo>
                  <a:pt x="1288" y="62"/>
                  <a:pt x="1312" y="49"/>
                  <a:pt x="1396" y="82"/>
                </a:cubicBezTo>
                <a:cubicBezTo>
                  <a:pt x="1408" y="87"/>
                  <a:pt x="1390" y="107"/>
                  <a:pt x="1384" y="118"/>
                </a:cubicBezTo>
                <a:cubicBezTo>
                  <a:pt x="1378" y="131"/>
                  <a:pt x="1368" y="142"/>
                  <a:pt x="1360" y="154"/>
                </a:cubicBezTo>
                <a:cubicBezTo>
                  <a:pt x="1339" y="237"/>
                  <a:pt x="1368" y="190"/>
                  <a:pt x="1312" y="190"/>
                </a:cubicBezTo>
                <a:cubicBezTo>
                  <a:pt x="1299" y="190"/>
                  <a:pt x="1288" y="198"/>
                  <a:pt x="1276" y="202"/>
                </a:cubicBezTo>
                <a:cubicBezTo>
                  <a:pt x="1331" y="220"/>
                  <a:pt x="1320" y="209"/>
                  <a:pt x="1264" y="226"/>
                </a:cubicBezTo>
                <a:cubicBezTo>
                  <a:pt x="1240" y="233"/>
                  <a:pt x="1167" y="256"/>
                  <a:pt x="1192" y="250"/>
                </a:cubicBezTo>
                <a:cubicBezTo>
                  <a:pt x="1208" y="246"/>
                  <a:pt x="1224" y="242"/>
                  <a:pt x="1240" y="238"/>
                </a:cubicBezTo>
                <a:cubicBezTo>
                  <a:pt x="1321" y="157"/>
                  <a:pt x="1379" y="225"/>
                  <a:pt x="1468" y="166"/>
                </a:cubicBezTo>
                <a:cubicBezTo>
                  <a:pt x="1505" y="278"/>
                  <a:pt x="1595" y="188"/>
                  <a:pt x="1660" y="166"/>
                </a:cubicBezTo>
                <a:cubicBezTo>
                  <a:pt x="1683" y="158"/>
                  <a:pt x="1708" y="158"/>
                  <a:pt x="1732" y="154"/>
                </a:cubicBezTo>
                <a:cubicBezTo>
                  <a:pt x="1691" y="127"/>
                  <a:pt x="1671" y="93"/>
                  <a:pt x="1636" y="58"/>
                </a:cubicBezTo>
                <a:cubicBezTo>
                  <a:pt x="1652" y="50"/>
                  <a:pt x="1666" y="37"/>
                  <a:pt x="1684" y="34"/>
                </a:cubicBezTo>
                <a:cubicBezTo>
                  <a:pt x="1697" y="32"/>
                  <a:pt x="1708" y="44"/>
                  <a:pt x="1720" y="46"/>
                </a:cubicBezTo>
                <a:cubicBezTo>
                  <a:pt x="1756" y="52"/>
                  <a:pt x="1792" y="54"/>
                  <a:pt x="1828" y="58"/>
                </a:cubicBezTo>
                <a:cubicBezTo>
                  <a:pt x="1816" y="75"/>
                  <a:pt x="1776" y="113"/>
                  <a:pt x="1828" y="130"/>
                </a:cubicBezTo>
                <a:cubicBezTo>
                  <a:pt x="1844" y="135"/>
                  <a:pt x="1860" y="122"/>
                  <a:pt x="1876" y="118"/>
                </a:cubicBezTo>
                <a:cubicBezTo>
                  <a:pt x="1954" y="0"/>
                  <a:pt x="2162" y="60"/>
                  <a:pt x="2272" y="82"/>
                </a:cubicBezTo>
                <a:cubicBezTo>
                  <a:pt x="2293" y="86"/>
                  <a:pt x="2288" y="122"/>
                  <a:pt x="2296" y="142"/>
                </a:cubicBezTo>
                <a:close/>
              </a:path>
            </a:pathLst>
          </a:custGeom>
          <a:solidFill>
            <a:srgbClr val="00FF0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5243" name="Freeform 11"/>
          <p:cNvSpPr>
            <a:spLocks/>
          </p:cNvSpPr>
          <p:nvPr/>
        </p:nvSpPr>
        <p:spPr bwMode="auto">
          <a:xfrm>
            <a:off x="2290763" y="5065713"/>
            <a:ext cx="4014787" cy="1625600"/>
          </a:xfrm>
          <a:custGeom>
            <a:avLst/>
            <a:gdLst>
              <a:gd name="T0" fmla="*/ 2109 w 2529"/>
              <a:gd name="T1" fmla="*/ 361 h 1024"/>
              <a:gd name="T2" fmla="*/ 2049 w 2529"/>
              <a:gd name="T3" fmla="*/ 409 h 1024"/>
              <a:gd name="T4" fmla="*/ 1581 w 2529"/>
              <a:gd name="T5" fmla="*/ 373 h 1024"/>
              <a:gd name="T6" fmla="*/ 1485 w 2529"/>
              <a:gd name="T7" fmla="*/ 397 h 1024"/>
              <a:gd name="T8" fmla="*/ 1329 w 2529"/>
              <a:gd name="T9" fmla="*/ 481 h 1024"/>
              <a:gd name="T10" fmla="*/ 1245 w 2529"/>
              <a:gd name="T11" fmla="*/ 529 h 1024"/>
              <a:gd name="T12" fmla="*/ 1161 w 2529"/>
              <a:gd name="T13" fmla="*/ 601 h 1024"/>
              <a:gd name="T14" fmla="*/ 1065 w 2529"/>
              <a:gd name="T15" fmla="*/ 745 h 1024"/>
              <a:gd name="T16" fmla="*/ 957 w 2529"/>
              <a:gd name="T17" fmla="*/ 793 h 1024"/>
              <a:gd name="T18" fmla="*/ 753 w 2529"/>
              <a:gd name="T19" fmla="*/ 913 h 1024"/>
              <a:gd name="T20" fmla="*/ 609 w 2529"/>
              <a:gd name="T21" fmla="*/ 949 h 1024"/>
              <a:gd name="T22" fmla="*/ 513 w 2529"/>
              <a:gd name="T23" fmla="*/ 949 h 1024"/>
              <a:gd name="T24" fmla="*/ 405 w 2529"/>
              <a:gd name="T25" fmla="*/ 937 h 1024"/>
              <a:gd name="T26" fmla="*/ 321 w 2529"/>
              <a:gd name="T27" fmla="*/ 997 h 1024"/>
              <a:gd name="T28" fmla="*/ 21 w 2529"/>
              <a:gd name="T29" fmla="*/ 1009 h 1024"/>
              <a:gd name="T30" fmla="*/ 141 w 2529"/>
              <a:gd name="T31" fmla="*/ 937 h 1024"/>
              <a:gd name="T32" fmla="*/ 153 w 2529"/>
              <a:gd name="T33" fmla="*/ 913 h 1024"/>
              <a:gd name="T34" fmla="*/ 285 w 2529"/>
              <a:gd name="T35" fmla="*/ 865 h 1024"/>
              <a:gd name="T36" fmla="*/ 405 w 2529"/>
              <a:gd name="T37" fmla="*/ 829 h 1024"/>
              <a:gd name="T38" fmla="*/ 417 w 2529"/>
              <a:gd name="T39" fmla="*/ 781 h 1024"/>
              <a:gd name="T40" fmla="*/ 525 w 2529"/>
              <a:gd name="T41" fmla="*/ 721 h 1024"/>
              <a:gd name="T42" fmla="*/ 549 w 2529"/>
              <a:gd name="T43" fmla="*/ 661 h 1024"/>
              <a:gd name="T44" fmla="*/ 657 w 2529"/>
              <a:gd name="T45" fmla="*/ 601 h 1024"/>
              <a:gd name="T46" fmla="*/ 741 w 2529"/>
              <a:gd name="T47" fmla="*/ 517 h 1024"/>
              <a:gd name="T48" fmla="*/ 849 w 2529"/>
              <a:gd name="T49" fmla="*/ 457 h 1024"/>
              <a:gd name="T50" fmla="*/ 981 w 2529"/>
              <a:gd name="T51" fmla="*/ 373 h 1024"/>
              <a:gd name="T52" fmla="*/ 1065 w 2529"/>
              <a:gd name="T53" fmla="*/ 397 h 1024"/>
              <a:gd name="T54" fmla="*/ 1173 w 2529"/>
              <a:gd name="T55" fmla="*/ 349 h 1024"/>
              <a:gd name="T56" fmla="*/ 1185 w 2529"/>
              <a:gd name="T57" fmla="*/ 301 h 1024"/>
              <a:gd name="T58" fmla="*/ 1509 w 2529"/>
              <a:gd name="T59" fmla="*/ 205 h 1024"/>
              <a:gd name="T60" fmla="*/ 1569 w 2529"/>
              <a:gd name="T61" fmla="*/ 169 h 1024"/>
              <a:gd name="T62" fmla="*/ 1677 w 2529"/>
              <a:gd name="T63" fmla="*/ 145 h 1024"/>
              <a:gd name="T64" fmla="*/ 1929 w 2529"/>
              <a:gd name="T65" fmla="*/ 145 h 1024"/>
              <a:gd name="T66" fmla="*/ 1749 w 2529"/>
              <a:gd name="T67" fmla="*/ 241 h 1024"/>
              <a:gd name="T68" fmla="*/ 1893 w 2529"/>
              <a:gd name="T69" fmla="*/ 253 h 1024"/>
              <a:gd name="T70" fmla="*/ 1989 w 2529"/>
              <a:gd name="T71" fmla="*/ 313 h 1024"/>
              <a:gd name="T72" fmla="*/ 2073 w 2529"/>
              <a:gd name="T73" fmla="*/ 253 h 1024"/>
              <a:gd name="T74" fmla="*/ 2361 w 2529"/>
              <a:gd name="T75" fmla="*/ 205 h 1024"/>
              <a:gd name="T76" fmla="*/ 2325 w 2529"/>
              <a:gd name="T77" fmla="*/ 109 h 1024"/>
              <a:gd name="T78" fmla="*/ 2265 w 2529"/>
              <a:gd name="T79" fmla="*/ 49 h 1024"/>
              <a:gd name="T80" fmla="*/ 2313 w 2529"/>
              <a:gd name="T81" fmla="*/ 25 h 1024"/>
              <a:gd name="T82" fmla="*/ 2421 w 2529"/>
              <a:gd name="T83" fmla="*/ 169 h 1024"/>
              <a:gd name="T84" fmla="*/ 2229 w 2529"/>
              <a:gd name="T85" fmla="*/ 301 h 10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2529" h="1024">
                <a:moveTo>
                  <a:pt x="2229" y="301"/>
                </a:moveTo>
                <a:cubicBezTo>
                  <a:pt x="2071" y="327"/>
                  <a:pt x="2058" y="285"/>
                  <a:pt x="2109" y="361"/>
                </a:cubicBezTo>
                <a:cubicBezTo>
                  <a:pt x="2097" y="365"/>
                  <a:pt x="2083" y="365"/>
                  <a:pt x="2073" y="373"/>
                </a:cubicBezTo>
                <a:cubicBezTo>
                  <a:pt x="2062" y="382"/>
                  <a:pt x="2062" y="404"/>
                  <a:pt x="2049" y="409"/>
                </a:cubicBezTo>
                <a:cubicBezTo>
                  <a:pt x="2039" y="413"/>
                  <a:pt x="1959" y="367"/>
                  <a:pt x="1941" y="361"/>
                </a:cubicBezTo>
                <a:cubicBezTo>
                  <a:pt x="1824" y="244"/>
                  <a:pt x="1700" y="333"/>
                  <a:pt x="1581" y="373"/>
                </a:cubicBezTo>
                <a:cubicBezTo>
                  <a:pt x="1535" y="443"/>
                  <a:pt x="1583" y="395"/>
                  <a:pt x="1521" y="385"/>
                </a:cubicBezTo>
                <a:cubicBezTo>
                  <a:pt x="1509" y="383"/>
                  <a:pt x="1497" y="393"/>
                  <a:pt x="1485" y="397"/>
                </a:cubicBezTo>
                <a:cubicBezTo>
                  <a:pt x="1496" y="401"/>
                  <a:pt x="1562" y="409"/>
                  <a:pt x="1509" y="445"/>
                </a:cubicBezTo>
                <a:cubicBezTo>
                  <a:pt x="1490" y="458"/>
                  <a:pt x="1352" y="477"/>
                  <a:pt x="1329" y="481"/>
                </a:cubicBezTo>
                <a:cubicBezTo>
                  <a:pt x="1325" y="493"/>
                  <a:pt x="1328" y="511"/>
                  <a:pt x="1317" y="517"/>
                </a:cubicBezTo>
                <a:cubicBezTo>
                  <a:pt x="1296" y="529"/>
                  <a:pt x="1268" y="521"/>
                  <a:pt x="1245" y="529"/>
                </a:cubicBezTo>
                <a:cubicBezTo>
                  <a:pt x="1231" y="534"/>
                  <a:pt x="1221" y="545"/>
                  <a:pt x="1209" y="553"/>
                </a:cubicBezTo>
                <a:cubicBezTo>
                  <a:pt x="1236" y="635"/>
                  <a:pt x="1219" y="543"/>
                  <a:pt x="1161" y="601"/>
                </a:cubicBezTo>
                <a:cubicBezTo>
                  <a:pt x="1054" y="708"/>
                  <a:pt x="1212" y="654"/>
                  <a:pt x="1089" y="685"/>
                </a:cubicBezTo>
                <a:cubicBezTo>
                  <a:pt x="1093" y="697"/>
                  <a:pt x="1126" y="757"/>
                  <a:pt x="1065" y="745"/>
                </a:cubicBezTo>
                <a:cubicBezTo>
                  <a:pt x="1051" y="742"/>
                  <a:pt x="1049" y="721"/>
                  <a:pt x="1041" y="709"/>
                </a:cubicBezTo>
                <a:cubicBezTo>
                  <a:pt x="1013" y="737"/>
                  <a:pt x="985" y="765"/>
                  <a:pt x="957" y="793"/>
                </a:cubicBezTo>
                <a:cubicBezTo>
                  <a:pt x="882" y="868"/>
                  <a:pt x="903" y="818"/>
                  <a:pt x="837" y="865"/>
                </a:cubicBezTo>
                <a:cubicBezTo>
                  <a:pt x="760" y="920"/>
                  <a:pt x="846" y="890"/>
                  <a:pt x="753" y="913"/>
                </a:cubicBezTo>
                <a:cubicBezTo>
                  <a:pt x="700" y="948"/>
                  <a:pt x="700" y="962"/>
                  <a:pt x="645" y="925"/>
                </a:cubicBezTo>
                <a:cubicBezTo>
                  <a:pt x="633" y="933"/>
                  <a:pt x="623" y="944"/>
                  <a:pt x="609" y="949"/>
                </a:cubicBezTo>
                <a:cubicBezTo>
                  <a:pt x="578" y="960"/>
                  <a:pt x="513" y="973"/>
                  <a:pt x="513" y="973"/>
                </a:cubicBezTo>
                <a:cubicBezTo>
                  <a:pt x="455" y="954"/>
                  <a:pt x="475" y="968"/>
                  <a:pt x="513" y="949"/>
                </a:cubicBezTo>
                <a:cubicBezTo>
                  <a:pt x="606" y="902"/>
                  <a:pt x="522" y="934"/>
                  <a:pt x="513" y="937"/>
                </a:cubicBezTo>
                <a:cubicBezTo>
                  <a:pt x="477" y="928"/>
                  <a:pt x="442" y="912"/>
                  <a:pt x="405" y="937"/>
                </a:cubicBezTo>
                <a:cubicBezTo>
                  <a:pt x="394" y="944"/>
                  <a:pt x="403" y="966"/>
                  <a:pt x="393" y="973"/>
                </a:cubicBezTo>
                <a:cubicBezTo>
                  <a:pt x="372" y="988"/>
                  <a:pt x="342" y="983"/>
                  <a:pt x="321" y="997"/>
                </a:cubicBezTo>
                <a:cubicBezTo>
                  <a:pt x="309" y="1005"/>
                  <a:pt x="297" y="1013"/>
                  <a:pt x="285" y="1021"/>
                </a:cubicBezTo>
                <a:cubicBezTo>
                  <a:pt x="197" y="1017"/>
                  <a:pt x="108" y="1024"/>
                  <a:pt x="21" y="1009"/>
                </a:cubicBezTo>
                <a:cubicBezTo>
                  <a:pt x="9" y="1007"/>
                  <a:pt x="0" y="982"/>
                  <a:pt x="9" y="973"/>
                </a:cubicBezTo>
                <a:cubicBezTo>
                  <a:pt x="24" y="958"/>
                  <a:pt x="118" y="942"/>
                  <a:pt x="141" y="937"/>
                </a:cubicBezTo>
                <a:cubicBezTo>
                  <a:pt x="129" y="933"/>
                  <a:pt x="99" y="936"/>
                  <a:pt x="105" y="925"/>
                </a:cubicBezTo>
                <a:cubicBezTo>
                  <a:pt x="112" y="910"/>
                  <a:pt x="137" y="916"/>
                  <a:pt x="153" y="913"/>
                </a:cubicBezTo>
                <a:cubicBezTo>
                  <a:pt x="400" y="875"/>
                  <a:pt x="159" y="921"/>
                  <a:pt x="321" y="889"/>
                </a:cubicBezTo>
                <a:cubicBezTo>
                  <a:pt x="309" y="881"/>
                  <a:pt x="285" y="879"/>
                  <a:pt x="285" y="865"/>
                </a:cubicBezTo>
                <a:cubicBezTo>
                  <a:pt x="285" y="851"/>
                  <a:pt x="307" y="845"/>
                  <a:pt x="321" y="841"/>
                </a:cubicBezTo>
                <a:cubicBezTo>
                  <a:pt x="348" y="833"/>
                  <a:pt x="377" y="833"/>
                  <a:pt x="405" y="829"/>
                </a:cubicBezTo>
                <a:cubicBezTo>
                  <a:pt x="397" y="817"/>
                  <a:pt x="378" y="807"/>
                  <a:pt x="381" y="793"/>
                </a:cubicBezTo>
                <a:cubicBezTo>
                  <a:pt x="384" y="781"/>
                  <a:pt x="404" y="783"/>
                  <a:pt x="417" y="781"/>
                </a:cubicBezTo>
                <a:cubicBezTo>
                  <a:pt x="469" y="775"/>
                  <a:pt x="521" y="773"/>
                  <a:pt x="573" y="769"/>
                </a:cubicBezTo>
                <a:cubicBezTo>
                  <a:pt x="547" y="690"/>
                  <a:pt x="583" y="768"/>
                  <a:pt x="525" y="721"/>
                </a:cubicBezTo>
                <a:cubicBezTo>
                  <a:pt x="514" y="712"/>
                  <a:pt x="509" y="697"/>
                  <a:pt x="501" y="685"/>
                </a:cubicBezTo>
                <a:cubicBezTo>
                  <a:pt x="517" y="677"/>
                  <a:pt x="538" y="675"/>
                  <a:pt x="549" y="661"/>
                </a:cubicBezTo>
                <a:cubicBezTo>
                  <a:pt x="560" y="648"/>
                  <a:pt x="547" y="621"/>
                  <a:pt x="561" y="613"/>
                </a:cubicBezTo>
                <a:cubicBezTo>
                  <a:pt x="589" y="597"/>
                  <a:pt x="625" y="605"/>
                  <a:pt x="657" y="601"/>
                </a:cubicBezTo>
                <a:cubicBezTo>
                  <a:pt x="653" y="589"/>
                  <a:pt x="633" y="570"/>
                  <a:pt x="645" y="565"/>
                </a:cubicBezTo>
                <a:cubicBezTo>
                  <a:pt x="756" y="516"/>
                  <a:pt x="796" y="599"/>
                  <a:pt x="741" y="517"/>
                </a:cubicBezTo>
                <a:cubicBezTo>
                  <a:pt x="787" y="502"/>
                  <a:pt x="845" y="520"/>
                  <a:pt x="885" y="493"/>
                </a:cubicBezTo>
                <a:cubicBezTo>
                  <a:pt x="899" y="484"/>
                  <a:pt x="861" y="469"/>
                  <a:pt x="849" y="457"/>
                </a:cubicBezTo>
                <a:cubicBezTo>
                  <a:pt x="877" y="448"/>
                  <a:pt x="912" y="454"/>
                  <a:pt x="933" y="433"/>
                </a:cubicBezTo>
                <a:cubicBezTo>
                  <a:pt x="1016" y="350"/>
                  <a:pt x="877" y="408"/>
                  <a:pt x="981" y="373"/>
                </a:cubicBezTo>
                <a:cubicBezTo>
                  <a:pt x="997" y="377"/>
                  <a:pt x="1013" y="380"/>
                  <a:pt x="1029" y="385"/>
                </a:cubicBezTo>
                <a:cubicBezTo>
                  <a:pt x="1041" y="388"/>
                  <a:pt x="1054" y="403"/>
                  <a:pt x="1065" y="397"/>
                </a:cubicBezTo>
                <a:cubicBezTo>
                  <a:pt x="1076" y="391"/>
                  <a:pt x="1065" y="366"/>
                  <a:pt x="1077" y="361"/>
                </a:cubicBezTo>
                <a:cubicBezTo>
                  <a:pt x="1106" y="348"/>
                  <a:pt x="1141" y="353"/>
                  <a:pt x="1173" y="349"/>
                </a:cubicBezTo>
                <a:cubicBezTo>
                  <a:pt x="1165" y="337"/>
                  <a:pt x="1146" y="327"/>
                  <a:pt x="1149" y="313"/>
                </a:cubicBezTo>
                <a:cubicBezTo>
                  <a:pt x="1152" y="301"/>
                  <a:pt x="1174" y="307"/>
                  <a:pt x="1185" y="301"/>
                </a:cubicBezTo>
                <a:cubicBezTo>
                  <a:pt x="1267" y="260"/>
                  <a:pt x="1165" y="288"/>
                  <a:pt x="1281" y="265"/>
                </a:cubicBezTo>
                <a:cubicBezTo>
                  <a:pt x="1346" y="222"/>
                  <a:pt x="1433" y="215"/>
                  <a:pt x="1509" y="205"/>
                </a:cubicBezTo>
                <a:cubicBezTo>
                  <a:pt x="1501" y="193"/>
                  <a:pt x="1482" y="183"/>
                  <a:pt x="1485" y="169"/>
                </a:cubicBezTo>
                <a:cubicBezTo>
                  <a:pt x="1492" y="141"/>
                  <a:pt x="1567" y="168"/>
                  <a:pt x="1569" y="169"/>
                </a:cubicBezTo>
                <a:cubicBezTo>
                  <a:pt x="1761" y="105"/>
                  <a:pt x="1449" y="201"/>
                  <a:pt x="1641" y="169"/>
                </a:cubicBezTo>
                <a:cubicBezTo>
                  <a:pt x="1655" y="167"/>
                  <a:pt x="1663" y="147"/>
                  <a:pt x="1677" y="145"/>
                </a:cubicBezTo>
                <a:cubicBezTo>
                  <a:pt x="1744" y="135"/>
                  <a:pt x="1813" y="137"/>
                  <a:pt x="1881" y="133"/>
                </a:cubicBezTo>
                <a:cubicBezTo>
                  <a:pt x="1897" y="137"/>
                  <a:pt x="1938" y="131"/>
                  <a:pt x="1929" y="145"/>
                </a:cubicBezTo>
                <a:cubicBezTo>
                  <a:pt x="1915" y="166"/>
                  <a:pt x="1857" y="169"/>
                  <a:pt x="1857" y="169"/>
                </a:cubicBezTo>
                <a:cubicBezTo>
                  <a:pt x="1835" y="234"/>
                  <a:pt x="1815" y="228"/>
                  <a:pt x="1749" y="241"/>
                </a:cubicBezTo>
                <a:cubicBezTo>
                  <a:pt x="1649" y="308"/>
                  <a:pt x="1798" y="247"/>
                  <a:pt x="1821" y="241"/>
                </a:cubicBezTo>
                <a:cubicBezTo>
                  <a:pt x="1896" y="291"/>
                  <a:pt x="1818" y="253"/>
                  <a:pt x="1893" y="253"/>
                </a:cubicBezTo>
                <a:cubicBezTo>
                  <a:pt x="1921" y="253"/>
                  <a:pt x="1949" y="261"/>
                  <a:pt x="1977" y="265"/>
                </a:cubicBezTo>
                <a:cubicBezTo>
                  <a:pt x="1981" y="281"/>
                  <a:pt x="1979" y="300"/>
                  <a:pt x="1989" y="313"/>
                </a:cubicBezTo>
                <a:cubicBezTo>
                  <a:pt x="1997" y="323"/>
                  <a:pt x="2015" y="333"/>
                  <a:pt x="2025" y="325"/>
                </a:cubicBezTo>
                <a:cubicBezTo>
                  <a:pt x="2086" y="279"/>
                  <a:pt x="1984" y="272"/>
                  <a:pt x="2073" y="253"/>
                </a:cubicBezTo>
                <a:cubicBezTo>
                  <a:pt x="2136" y="240"/>
                  <a:pt x="2265" y="229"/>
                  <a:pt x="2265" y="229"/>
                </a:cubicBezTo>
                <a:cubicBezTo>
                  <a:pt x="2296" y="219"/>
                  <a:pt x="2334" y="223"/>
                  <a:pt x="2361" y="205"/>
                </a:cubicBezTo>
                <a:cubicBezTo>
                  <a:pt x="2372" y="198"/>
                  <a:pt x="2369" y="181"/>
                  <a:pt x="2373" y="169"/>
                </a:cubicBezTo>
                <a:cubicBezTo>
                  <a:pt x="2350" y="99"/>
                  <a:pt x="2379" y="163"/>
                  <a:pt x="2325" y="109"/>
                </a:cubicBezTo>
                <a:cubicBezTo>
                  <a:pt x="2315" y="99"/>
                  <a:pt x="2311" y="83"/>
                  <a:pt x="2301" y="73"/>
                </a:cubicBezTo>
                <a:cubicBezTo>
                  <a:pt x="2291" y="63"/>
                  <a:pt x="2276" y="58"/>
                  <a:pt x="2265" y="49"/>
                </a:cubicBezTo>
                <a:cubicBezTo>
                  <a:pt x="2252" y="38"/>
                  <a:pt x="2214" y="21"/>
                  <a:pt x="2229" y="13"/>
                </a:cubicBezTo>
                <a:cubicBezTo>
                  <a:pt x="2254" y="0"/>
                  <a:pt x="2285" y="21"/>
                  <a:pt x="2313" y="25"/>
                </a:cubicBezTo>
                <a:cubicBezTo>
                  <a:pt x="2405" y="87"/>
                  <a:pt x="2408" y="84"/>
                  <a:pt x="2529" y="97"/>
                </a:cubicBezTo>
                <a:cubicBezTo>
                  <a:pt x="2493" y="121"/>
                  <a:pt x="2457" y="145"/>
                  <a:pt x="2421" y="169"/>
                </a:cubicBezTo>
                <a:cubicBezTo>
                  <a:pt x="2409" y="177"/>
                  <a:pt x="2385" y="193"/>
                  <a:pt x="2385" y="193"/>
                </a:cubicBezTo>
                <a:cubicBezTo>
                  <a:pt x="2351" y="245"/>
                  <a:pt x="2299" y="336"/>
                  <a:pt x="2229" y="301"/>
                </a:cubicBezTo>
                <a:close/>
              </a:path>
            </a:pathLst>
          </a:custGeom>
          <a:solidFill>
            <a:srgbClr val="00FF0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5244" name="Freeform 12"/>
          <p:cNvSpPr>
            <a:spLocks/>
          </p:cNvSpPr>
          <p:nvPr/>
        </p:nvSpPr>
        <p:spPr bwMode="auto">
          <a:xfrm>
            <a:off x="3532188" y="3200400"/>
            <a:ext cx="5510212" cy="2466975"/>
          </a:xfrm>
          <a:custGeom>
            <a:avLst/>
            <a:gdLst>
              <a:gd name="T0" fmla="*/ 3415 w 3471"/>
              <a:gd name="T1" fmla="*/ 208 h 1554"/>
              <a:gd name="T2" fmla="*/ 3295 w 3471"/>
              <a:gd name="T3" fmla="*/ 176 h 1554"/>
              <a:gd name="T4" fmla="*/ 3223 w 3471"/>
              <a:gd name="T5" fmla="*/ 136 h 1554"/>
              <a:gd name="T6" fmla="*/ 3335 w 3471"/>
              <a:gd name="T7" fmla="*/ 152 h 1554"/>
              <a:gd name="T8" fmla="*/ 3351 w 3471"/>
              <a:gd name="T9" fmla="*/ 120 h 1554"/>
              <a:gd name="T10" fmla="*/ 3223 w 3471"/>
              <a:gd name="T11" fmla="*/ 88 h 1554"/>
              <a:gd name="T12" fmla="*/ 3151 w 3471"/>
              <a:gd name="T13" fmla="*/ 112 h 1554"/>
              <a:gd name="T14" fmla="*/ 3039 w 3471"/>
              <a:gd name="T15" fmla="*/ 64 h 1554"/>
              <a:gd name="T16" fmla="*/ 3031 w 3471"/>
              <a:gd name="T17" fmla="*/ 104 h 1554"/>
              <a:gd name="T18" fmla="*/ 3039 w 3471"/>
              <a:gd name="T19" fmla="*/ 160 h 1554"/>
              <a:gd name="T20" fmla="*/ 2991 w 3471"/>
              <a:gd name="T21" fmla="*/ 200 h 1554"/>
              <a:gd name="T22" fmla="*/ 2855 w 3471"/>
              <a:gd name="T23" fmla="*/ 152 h 1554"/>
              <a:gd name="T24" fmla="*/ 2647 w 3471"/>
              <a:gd name="T25" fmla="*/ 104 h 1554"/>
              <a:gd name="T26" fmla="*/ 2535 w 3471"/>
              <a:gd name="T27" fmla="*/ 80 h 1554"/>
              <a:gd name="T28" fmla="*/ 2439 w 3471"/>
              <a:gd name="T29" fmla="*/ 128 h 1554"/>
              <a:gd name="T30" fmla="*/ 2407 w 3471"/>
              <a:gd name="T31" fmla="*/ 16 h 1554"/>
              <a:gd name="T32" fmla="*/ 2455 w 3471"/>
              <a:gd name="T33" fmla="*/ 8 h 1554"/>
              <a:gd name="T34" fmla="*/ 2239 w 3471"/>
              <a:gd name="T35" fmla="*/ 112 h 1554"/>
              <a:gd name="T36" fmla="*/ 2151 w 3471"/>
              <a:gd name="T37" fmla="*/ 184 h 1554"/>
              <a:gd name="T38" fmla="*/ 2071 w 3471"/>
              <a:gd name="T39" fmla="*/ 296 h 1554"/>
              <a:gd name="T40" fmla="*/ 2007 w 3471"/>
              <a:gd name="T41" fmla="*/ 328 h 1554"/>
              <a:gd name="T42" fmla="*/ 1895 w 3471"/>
              <a:gd name="T43" fmla="*/ 360 h 1554"/>
              <a:gd name="T44" fmla="*/ 1903 w 3471"/>
              <a:gd name="T45" fmla="*/ 424 h 1554"/>
              <a:gd name="T46" fmla="*/ 1799 w 3471"/>
              <a:gd name="T47" fmla="*/ 488 h 1554"/>
              <a:gd name="T48" fmla="*/ 1759 w 3471"/>
              <a:gd name="T49" fmla="*/ 528 h 1554"/>
              <a:gd name="T50" fmla="*/ 1583 w 3471"/>
              <a:gd name="T51" fmla="*/ 704 h 1554"/>
              <a:gd name="T52" fmla="*/ 1367 w 3471"/>
              <a:gd name="T53" fmla="*/ 776 h 1554"/>
              <a:gd name="T54" fmla="*/ 1383 w 3471"/>
              <a:gd name="T55" fmla="*/ 880 h 1554"/>
              <a:gd name="T56" fmla="*/ 1327 w 3471"/>
              <a:gd name="T57" fmla="*/ 936 h 1554"/>
              <a:gd name="T58" fmla="*/ 1239 w 3471"/>
              <a:gd name="T59" fmla="*/ 1000 h 1554"/>
              <a:gd name="T60" fmla="*/ 1287 w 3471"/>
              <a:gd name="T61" fmla="*/ 1104 h 1554"/>
              <a:gd name="T62" fmla="*/ 1175 w 3471"/>
              <a:gd name="T63" fmla="*/ 1112 h 1554"/>
              <a:gd name="T64" fmla="*/ 1055 w 3471"/>
              <a:gd name="T65" fmla="*/ 1200 h 1554"/>
              <a:gd name="T66" fmla="*/ 863 w 3471"/>
              <a:gd name="T67" fmla="*/ 1120 h 1554"/>
              <a:gd name="T68" fmla="*/ 583 w 3471"/>
              <a:gd name="T69" fmla="*/ 1208 h 1554"/>
              <a:gd name="T70" fmla="*/ 383 w 3471"/>
              <a:gd name="T71" fmla="*/ 1304 h 1554"/>
              <a:gd name="T72" fmla="*/ 279 w 3471"/>
              <a:gd name="T73" fmla="*/ 1336 h 1554"/>
              <a:gd name="T74" fmla="*/ 207 w 3471"/>
              <a:gd name="T75" fmla="*/ 1424 h 1554"/>
              <a:gd name="T76" fmla="*/ 79 w 3471"/>
              <a:gd name="T77" fmla="*/ 1528 h 1554"/>
              <a:gd name="T78" fmla="*/ 95 w 3471"/>
              <a:gd name="T79" fmla="*/ 1544 h 1554"/>
              <a:gd name="T80" fmla="*/ 159 w 3471"/>
              <a:gd name="T81" fmla="*/ 1464 h 1554"/>
              <a:gd name="T82" fmla="*/ 351 w 3471"/>
              <a:gd name="T83" fmla="*/ 1392 h 1554"/>
              <a:gd name="T84" fmla="*/ 559 w 3471"/>
              <a:gd name="T85" fmla="*/ 1296 h 1554"/>
              <a:gd name="T86" fmla="*/ 735 w 3471"/>
              <a:gd name="T87" fmla="*/ 1280 h 1554"/>
              <a:gd name="T88" fmla="*/ 855 w 3471"/>
              <a:gd name="T89" fmla="*/ 1232 h 1554"/>
              <a:gd name="T90" fmla="*/ 1023 w 3471"/>
              <a:gd name="T91" fmla="*/ 1248 h 1554"/>
              <a:gd name="T92" fmla="*/ 1327 w 3471"/>
              <a:gd name="T93" fmla="*/ 1168 h 1554"/>
              <a:gd name="T94" fmla="*/ 1351 w 3471"/>
              <a:gd name="T95" fmla="*/ 1080 h 1554"/>
              <a:gd name="T96" fmla="*/ 1551 w 3471"/>
              <a:gd name="T97" fmla="*/ 912 h 1554"/>
              <a:gd name="T98" fmla="*/ 1799 w 3471"/>
              <a:gd name="T99" fmla="*/ 672 h 1554"/>
              <a:gd name="T100" fmla="*/ 1903 w 3471"/>
              <a:gd name="T101" fmla="*/ 552 h 1554"/>
              <a:gd name="T102" fmla="*/ 1983 w 3471"/>
              <a:gd name="T103" fmla="*/ 480 h 1554"/>
              <a:gd name="T104" fmla="*/ 2143 w 3471"/>
              <a:gd name="T105" fmla="*/ 392 h 1554"/>
              <a:gd name="T106" fmla="*/ 2239 w 3471"/>
              <a:gd name="T107" fmla="*/ 304 h 1554"/>
              <a:gd name="T108" fmla="*/ 2423 w 3471"/>
              <a:gd name="T109" fmla="*/ 376 h 1554"/>
              <a:gd name="T110" fmla="*/ 2479 w 3471"/>
              <a:gd name="T111" fmla="*/ 312 h 1554"/>
              <a:gd name="T112" fmla="*/ 2599 w 3471"/>
              <a:gd name="T113" fmla="*/ 296 h 1554"/>
              <a:gd name="T114" fmla="*/ 2687 w 3471"/>
              <a:gd name="T115" fmla="*/ 184 h 1554"/>
              <a:gd name="T116" fmla="*/ 2839 w 3471"/>
              <a:gd name="T117" fmla="*/ 168 h 1554"/>
              <a:gd name="T118" fmla="*/ 2951 w 3471"/>
              <a:gd name="T119" fmla="*/ 232 h 1554"/>
              <a:gd name="T120" fmla="*/ 2991 w 3471"/>
              <a:gd name="T121" fmla="*/ 232 h 1554"/>
              <a:gd name="T122" fmla="*/ 3263 w 3471"/>
              <a:gd name="T123" fmla="*/ 296 h 1554"/>
              <a:gd name="T124" fmla="*/ 3471 w 3471"/>
              <a:gd name="T125" fmla="*/ 280 h 15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471" h="1554">
                <a:moveTo>
                  <a:pt x="3471" y="280"/>
                </a:moveTo>
                <a:cubicBezTo>
                  <a:pt x="3443" y="238"/>
                  <a:pt x="3466" y="219"/>
                  <a:pt x="3423" y="248"/>
                </a:cubicBezTo>
                <a:cubicBezTo>
                  <a:pt x="3420" y="235"/>
                  <a:pt x="3425" y="218"/>
                  <a:pt x="3415" y="208"/>
                </a:cubicBezTo>
                <a:cubicBezTo>
                  <a:pt x="3409" y="202"/>
                  <a:pt x="3397" y="222"/>
                  <a:pt x="3391" y="216"/>
                </a:cubicBezTo>
                <a:cubicBezTo>
                  <a:pt x="3327" y="152"/>
                  <a:pt x="3440" y="190"/>
                  <a:pt x="3351" y="168"/>
                </a:cubicBezTo>
                <a:cubicBezTo>
                  <a:pt x="3328" y="203"/>
                  <a:pt x="3322" y="216"/>
                  <a:pt x="3295" y="176"/>
                </a:cubicBezTo>
                <a:cubicBezTo>
                  <a:pt x="3245" y="209"/>
                  <a:pt x="3291" y="190"/>
                  <a:pt x="3263" y="168"/>
                </a:cubicBezTo>
                <a:cubicBezTo>
                  <a:pt x="3254" y="161"/>
                  <a:pt x="3242" y="163"/>
                  <a:pt x="3231" y="160"/>
                </a:cubicBezTo>
                <a:cubicBezTo>
                  <a:pt x="3228" y="152"/>
                  <a:pt x="3219" y="144"/>
                  <a:pt x="3223" y="136"/>
                </a:cubicBezTo>
                <a:cubicBezTo>
                  <a:pt x="3227" y="128"/>
                  <a:pt x="3240" y="132"/>
                  <a:pt x="3247" y="128"/>
                </a:cubicBezTo>
                <a:cubicBezTo>
                  <a:pt x="3264" y="119"/>
                  <a:pt x="3295" y="96"/>
                  <a:pt x="3295" y="96"/>
                </a:cubicBezTo>
                <a:cubicBezTo>
                  <a:pt x="3335" y="109"/>
                  <a:pt x="3316" y="96"/>
                  <a:pt x="3335" y="152"/>
                </a:cubicBezTo>
                <a:cubicBezTo>
                  <a:pt x="3338" y="161"/>
                  <a:pt x="3351" y="163"/>
                  <a:pt x="3359" y="168"/>
                </a:cubicBezTo>
                <a:cubicBezTo>
                  <a:pt x="3405" y="137"/>
                  <a:pt x="3379" y="164"/>
                  <a:pt x="3359" y="144"/>
                </a:cubicBezTo>
                <a:cubicBezTo>
                  <a:pt x="3353" y="138"/>
                  <a:pt x="3358" y="124"/>
                  <a:pt x="3351" y="120"/>
                </a:cubicBezTo>
                <a:cubicBezTo>
                  <a:pt x="3337" y="112"/>
                  <a:pt x="3319" y="115"/>
                  <a:pt x="3303" y="112"/>
                </a:cubicBezTo>
                <a:cubicBezTo>
                  <a:pt x="3259" y="46"/>
                  <a:pt x="3290" y="58"/>
                  <a:pt x="3247" y="80"/>
                </a:cubicBezTo>
                <a:cubicBezTo>
                  <a:pt x="3239" y="84"/>
                  <a:pt x="3231" y="85"/>
                  <a:pt x="3223" y="88"/>
                </a:cubicBezTo>
                <a:cubicBezTo>
                  <a:pt x="3220" y="98"/>
                  <a:pt x="3213" y="134"/>
                  <a:pt x="3191" y="128"/>
                </a:cubicBezTo>
                <a:cubicBezTo>
                  <a:pt x="3183" y="126"/>
                  <a:pt x="3186" y="112"/>
                  <a:pt x="3183" y="104"/>
                </a:cubicBezTo>
                <a:cubicBezTo>
                  <a:pt x="3228" y="36"/>
                  <a:pt x="3162" y="96"/>
                  <a:pt x="3151" y="112"/>
                </a:cubicBezTo>
                <a:cubicBezTo>
                  <a:pt x="3127" y="76"/>
                  <a:pt x="3127" y="62"/>
                  <a:pt x="3087" y="88"/>
                </a:cubicBezTo>
                <a:cubicBezTo>
                  <a:pt x="3079" y="85"/>
                  <a:pt x="3071" y="84"/>
                  <a:pt x="3063" y="80"/>
                </a:cubicBezTo>
                <a:cubicBezTo>
                  <a:pt x="3054" y="76"/>
                  <a:pt x="3049" y="64"/>
                  <a:pt x="3039" y="64"/>
                </a:cubicBezTo>
                <a:cubicBezTo>
                  <a:pt x="3014" y="64"/>
                  <a:pt x="2991" y="80"/>
                  <a:pt x="2967" y="88"/>
                </a:cubicBezTo>
                <a:cubicBezTo>
                  <a:pt x="2952" y="93"/>
                  <a:pt x="2999" y="83"/>
                  <a:pt x="3015" y="80"/>
                </a:cubicBezTo>
                <a:cubicBezTo>
                  <a:pt x="3020" y="88"/>
                  <a:pt x="3022" y="100"/>
                  <a:pt x="3031" y="104"/>
                </a:cubicBezTo>
                <a:cubicBezTo>
                  <a:pt x="3039" y="107"/>
                  <a:pt x="3047" y="93"/>
                  <a:pt x="3055" y="96"/>
                </a:cubicBezTo>
                <a:cubicBezTo>
                  <a:pt x="3064" y="100"/>
                  <a:pt x="3066" y="112"/>
                  <a:pt x="3071" y="120"/>
                </a:cubicBezTo>
                <a:cubicBezTo>
                  <a:pt x="3062" y="126"/>
                  <a:pt x="3031" y="140"/>
                  <a:pt x="3039" y="160"/>
                </a:cubicBezTo>
                <a:cubicBezTo>
                  <a:pt x="3046" y="178"/>
                  <a:pt x="3112" y="186"/>
                  <a:pt x="3023" y="168"/>
                </a:cubicBezTo>
                <a:cubicBezTo>
                  <a:pt x="3015" y="171"/>
                  <a:pt x="3005" y="170"/>
                  <a:pt x="2999" y="176"/>
                </a:cubicBezTo>
                <a:cubicBezTo>
                  <a:pt x="2993" y="182"/>
                  <a:pt x="2999" y="199"/>
                  <a:pt x="2991" y="200"/>
                </a:cubicBezTo>
                <a:cubicBezTo>
                  <a:pt x="2967" y="203"/>
                  <a:pt x="2938" y="181"/>
                  <a:pt x="2919" y="168"/>
                </a:cubicBezTo>
                <a:cubicBezTo>
                  <a:pt x="2890" y="81"/>
                  <a:pt x="2918" y="123"/>
                  <a:pt x="2887" y="144"/>
                </a:cubicBezTo>
                <a:cubicBezTo>
                  <a:pt x="2878" y="150"/>
                  <a:pt x="2866" y="149"/>
                  <a:pt x="2855" y="152"/>
                </a:cubicBezTo>
                <a:cubicBezTo>
                  <a:pt x="2815" y="142"/>
                  <a:pt x="2789" y="154"/>
                  <a:pt x="2775" y="112"/>
                </a:cubicBezTo>
                <a:cubicBezTo>
                  <a:pt x="2744" y="133"/>
                  <a:pt x="2731" y="133"/>
                  <a:pt x="2719" y="96"/>
                </a:cubicBezTo>
                <a:cubicBezTo>
                  <a:pt x="2663" y="115"/>
                  <a:pt x="2687" y="117"/>
                  <a:pt x="2647" y="104"/>
                </a:cubicBezTo>
                <a:cubicBezTo>
                  <a:pt x="2621" y="65"/>
                  <a:pt x="2589" y="63"/>
                  <a:pt x="2551" y="88"/>
                </a:cubicBezTo>
                <a:cubicBezTo>
                  <a:pt x="2548" y="96"/>
                  <a:pt x="2551" y="116"/>
                  <a:pt x="2543" y="112"/>
                </a:cubicBezTo>
                <a:cubicBezTo>
                  <a:pt x="2533" y="107"/>
                  <a:pt x="2545" y="85"/>
                  <a:pt x="2535" y="80"/>
                </a:cubicBezTo>
                <a:cubicBezTo>
                  <a:pt x="2526" y="76"/>
                  <a:pt x="2520" y="92"/>
                  <a:pt x="2511" y="96"/>
                </a:cubicBezTo>
                <a:cubicBezTo>
                  <a:pt x="2445" y="129"/>
                  <a:pt x="2532" y="74"/>
                  <a:pt x="2463" y="120"/>
                </a:cubicBezTo>
                <a:cubicBezTo>
                  <a:pt x="2482" y="44"/>
                  <a:pt x="2446" y="108"/>
                  <a:pt x="2439" y="128"/>
                </a:cubicBezTo>
                <a:cubicBezTo>
                  <a:pt x="2426" y="125"/>
                  <a:pt x="2401" y="133"/>
                  <a:pt x="2399" y="120"/>
                </a:cubicBezTo>
                <a:cubicBezTo>
                  <a:pt x="2396" y="101"/>
                  <a:pt x="2431" y="72"/>
                  <a:pt x="2431" y="72"/>
                </a:cubicBezTo>
                <a:cubicBezTo>
                  <a:pt x="2409" y="65"/>
                  <a:pt x="2380" y="43"/>
                  <a:pt x="2407" y="16"/>
                </a:cubicBezTo>
                <a:cubicBezTo>
                  <a:pt x="2413" y="10"/>
                  <a:pt x="2423" y="9"/>
                  <a:pt x="2431" y="8"/>
                </a:cubicBezTo>
                <a:cubicBezTo>
                  <a:pt x="2466" y="4"/>
                  <a:pt x="2500" y="0"/>
                  <a:pt x="2535" y="0"/>
                </a:cubicBezTo>
                <a:cubicBezTo>
                  <a:pt x="2562" y="0"/>
                  <a:pt x="2482" y="5"/>
                  <a:pt x="2455" y="8"/>
                </a:cubicBezTo>
                <a:cubicBezTo>
                  <a:pt x="2431" y="11"/>
                  <a:pt x="2407" y="13"/>
                  <a:pt x="2383" y="16"/>
                </a:cubicBezTo>
                <a:cubicBezTo>
                  <a:pt x="2356" y="34"/>
                  <a:pt x="2312" y="51"/>
                  <a:pt x="2287" y="72"/>
                </a:cubicBezTo>
                <a:cubicBezTo>
                  <a:pt x="2225" y="123"/>
                  <a:pt x="2299" y="72"/>
                  <a:pt x="2239" y="112"/>
                </a:cubicBezTo>
                <a:cubicBezTo>
                  <a:pt x="2223" y="107"/>
                  <a:pt x="2199" y="94"/>
                  <a:pt x="2183" y="112"/>
                </a:cubicBezTo>
                <a:cubicBezTo>
                  <a:pt x="2172" y="125"/>
                  <a:pt x="2176" y="146"/>
                  <a:pt x="2167" y="160"/>
                </a:cubicBezTo>
                <a:cubicBezTo>
                  <a:pt x="2162" y="168"/>
                  <a:pt x="2158" y="177"/>
                  <a:pt x="2151" y="184"/>
                </a:cubicBezTo>
                <a:cubicBezTo>
                  <a:pt x="2144" y="191"/>
                  <a:pt x="2135" y="195"/>
                  <a:pt x="2127" y="200"/>
                </a:cubicBezTo>
                <a:cubicBezTo>
                  <a:pt x="2113" y="242"/>
                  <a:pt x="2124" y="217"/>
                  <a:pt x="2087" y="272"/>
                </a:cubicBezTo>
                <a:cubicBezTo>
                  <a:pt x="2082" y="280"/>
                  <a:pt x="2076" y="288"/>
                  <a:pt x="2071" y="296"/>
                </a:cubicBezTo>
                <a:cubicBezTo>
                  <a:pt x="2066" y="304"/>
                  <a:pt x="2055" y="320"/>
                  <a:pt x="2055" y="320"/>
                </a:cubicBezTo>
                <a:cubicBezTo>
                  <a:pt x="2052" y="309"/>
                  <a:pt x="2057" y="293"/>
                  <a:pt x="2047" y="288"/>
                </a:cubicBezTo>
                <a:cubicBezTo>
                  <a:pt x="2032" y="281"/>
                  <a:pt x="2011" y="325"/>
                  <a:pt x="2007" y="328"/>
                </a:cubicBezTo>
                <a:cubicBezTo>
                  <a:pt x="1971" y="357"/>
                  <a:pt x="1917" y="341"/>
                  <a:pt x="1871" y="344"/>
                </a:cubicBezTo>
                <a:cubicBezTo>
                  <a:pt x="1892" y="347"/>
                  <a:pt x="1917" y="340"/>
                  <a:pt x="1935" y="352"/>
                </a:cubicBezTo>
                <a:cubicBezTo>
                  <a:pt x="1946" y="360"/>
                  <a:pt x="1905" y="350"/>
                  <a:pt x="1895" y="360"/>
                </a:cubicBezTo>
                <a:cubicBezTo>
                  <a:pt x="1889" y="366"/>
                  <a:pt x="1897" y="378"/>
                  <a:pt x="1903" y="384"/>
                </a:cubicBezTo>
                <a:cubicBezTo>
                  <a:pt x="1909" y="390"/>
                  <a:pt x="1919" y="389"/>
                  <a:pt x="1927" y="392"/>
                </a:cubicBezTo>
                <a:cubicBezTo>
                  <a:pt x="1850" y="411"/>
                  <a:pt x="1920" y="383"/>
                  <a:pt x="1903" y="424"/>
                </a:cubicBezTo>
                <a:cubicBezTo>
                  <a:pt x="1894" y="446"/>
                  <a:pt x="1828" y="447"/>
                  <a:pt x="1823" y="448"/>
                </a:cubicBezTo>
                <a:cubicBezTo>
                  <a:pt x="1831" y="451"/>
                  <a:pt x="1845" y="448"/>
                  <a:pt x="1847" y="456"/>
                </a:cubicBezTo>
                <a:cubicBezTo>
                  <a:pt x="1853" y="482"/>
                  <a:pt x="1808" y="486"/>
                  <a:pt x="1799" y="488"/>
                </a:cubicBezTo>
                <a:cubicBezTo>
                  <a:pt x="1742" y="469"/>
                  <a:pt x="1760" y="458"/>
                  <a:pt x="1735" y="496"/>
                </a:cubicBezTo>
                <a:cubicBezTo>
                  <a:pt x="1748" y="499"/>
                  <a:pt x="1767" y="493"/>
                  <a:pt x="1775" y="504"/>
                </a:cubicBezTo>
                <a:cubicBezTo>
                  <a:pt x="1781" y="512"/>
                  <a:pt x="1767" y="522"/>
                  <a:pt x="1759" y="528"/>
                </a:cubicBezTo>
                <a:cubicBezTo>
                  <a:pt x="1741" y="543"/>
                  <a:pt x="1692" y="556"/>
                  <a:pt x="1671" y="560"/>
                </a:cubicBezTo>
                <a:cubicBezTo>
                  <a:pt x="1652" y="617"/>
                  <a:pt x="1664" y="594"/>
                  <a:pt x="1639" y="632"/>
                </a:cubicBezTo>
                <a:cubicBezTo>
                  <a:pt x="1627" y="704"/>
                  <a:pt x="1634" y="670"/>
                  <a:pt x="1583" y="704"/>
                </a:cubicBezTo>
                <a:cubicBezTo>
                  <a:pt x="1554" y="747"/>
                  <a:pt x="1565" y="713"/>
                  <a:pt x="1519" y="728"/>
                </a:cubicBezTo>
                <a:cubicBezTo>
                  <a:pt x="1480" y="715"/>
                  <a:pt x="1445" y="726"/>
                  <a:pt x="1407" y="736"/>
                </a:cubicBezTo>
                <a:cubicBezTo>
                  <a:pt x="1406" y="737"/>
                  <a:pt x="1358" y="764"/>
                  <a:pt x="1367" y="776"/>
                </a:cubicBezTo>
                <a:cubicBezTo>
                  <a:pt x="1378" y="789"/>
                  <a:pt x="1415" y="792"/>
                  <a:pt x="1415" y="792"/>
                </a:cubicBezTo>
                <a:cubicBezTo>
                  <a:pt x="1410" y="800"/>
                  <a:pt x="1402" y="807"/>
                  <a:pt x="1399" y="816"/>
                </a:cubicBezTo>
                <a:cubicBezTo>
                  <a:pt x="1391" y="837"/>
                  <a:pt x="1393" y="860"/>
                  <a:pt x="1383" y="880"/>
                </a:cubicBezTo>
                <a:cubicBezTo>
                  <a:pt x="1372" y="901"/>
                  <a:pt x="1362" y="923"/>
                  <a:pt x="1351" y="944"/>
                </a:cubicBezTo>
                <a:cubicBezTo>
                  <a:pt x="1346" y="955"/>
                  <a:pt x="1367" y="912"/>
                  <a:pt x="1367" y="912"/>
                </a:cubicBezTo>
                <a:cubicBezTo>
                  <a:pt x="1353" y="870"/>
                  <a:pt x="1364" y="881"/>
                  <a:pt x="1327" y="936"/>
                </a:cubicBezTo>
                <a:cubicBezTo>
                  <a:pt x="1322" y="943"/>
                  <a:pt x="1311" y="941"/>
                  <a:pt x="1303" y="944"/>
                </a:cubicBezTo>
                <a:cubicBezTo>
                  <a:pt x="1298" y="952"/>
                  <a:pt x="1295" y="963"/>
                  <a:pt x="1287" y="968"/>
                </a:cubicBezTo>
                <a:cubicBezTo>
                  <a:pt x="1231" y="1000"/>
                  <a:pt x="1256" y="949"/>
                  <a:pt x="1239" y="1000"/>
                </a:cubicBezTo>
                <a:cubicBezTo>
                  <a:pt x="1271" y="1011"/>
                  <a:pt x="1284" y="1020"/>
                  <a:pt x="1303" y="1048"/>
                </a:cubicBezTo>
                <a:cubicBezTo>
                  <a:pt x="1269" y="1056"/>
                  <a:pt x="1209" y="1050"/>
                  <a:pt x="1255" y="1088"/>
                </a:cubicBezTo>
                <a:cubicBezTo>
                  <a:pt x="1264" y="1096"/>
                  <a:pt x="1276" y="1099"/>
                  <a:pt x="1287" y="1104"/>
                </a:cubicBezTo>
                <a:cubicBezTo>
                  <a:pt x="1276" y="1136"/>
                  <a:pt x="1262" y="1142"/>
                  <a:pt x="1231" y="1152"/>
                </a:cubicBezTo>
                <a:cubicBezTo>
                  <a:pt x="1206" y="1190"/>
                  <a:pt x="1218" y="1185"/>
                  <a:pt x="1199" y="1128"/>
                </a:cubicBezTo>
                <a:cubicBezTo>
                  <a:pt x="1196" y="1119"/>
                  <a:pt x="1183" y="1117"/>
                  <a:pt x="1175" y="1112"/>
                </a:cubicBezTo>
                <a:cubicBezTo>
                  <a:pt x="1158" y="1060"/>
                  <a:pt x="1130" y="1081"/>
                  <a:pt x="1095" y="1104"/>
                </a:cubicBezTo>
                <a:cubicBezTo>
                  <a:pt x="1070" y="1142"/>
                  <a:pt x="1082" y="1119"/>
                  <a:pt x="1063" y="1176"/>
                </a:cubicBezTo>
                <a:cubicBezTo>
                  <a:pt x="1060" y="1184"/>
                  <a:pt x="1055" y="1200"/>
                  <a:pt x="1055" y="1200"/>
                </a:cubicBezTo>
                <a:cubicBezTo>
                  <a:pt x="1021" y="1166"/>
                  <a:pt x="988" y="1167"/>
                  <a:pt x="943" y="1152"/>
                </a:cubicBezTo>
                <a:cubicBezTo>
                  <a:pt x="927" y="1157"/>
                  <a:pt x="911" y="1163"/>
                  <a:pt x="895" y="1168"/>
                </a:cubicBezTo>
                <a:cubicBezTo>
                  <a:pt x="877" y="1174"/>
                  <a:pt x="863" y="1120"/>
                  <a:pt x="863" y="1120"/>
                </a:cubicBezTo>
                <a:cubicBezTo>
                  <a:pt x="814" y="1136"/>
                  <a:pt x="786" y="1145"/>
                  <a:pt x="735" y="1152"/>
                </a:cubicBezTo>
                <a:cubicBezTo>
                  <a:pt x="665" y="1199"/>
                  <a:pt x="779" y="1128"/>
                  <a:pt x="599" y="1184"/>
                </a:cubicBezTo>
                <a:cubicBezTo>
                  <a:pt x="590" y="1187"/>
                  <a:pt x="591" y="1202"/>
                  <a:pt x="583" y="1208"/>
                </a:cubicBezTo>
                <a:cubicBezTo>
                  <a:pt x="564" y="1223"/>
                  <a:pt x="526" y="1234"/>
                  <a:pt x="503" y="1240"/>
                </a:cubicBezTo>
                <a:cubicBezTo>
                  <a:pt x="480" y="1263"/>
                  <a:pt x="457" y="1277"/>
                  <a:pt x="439" y="1304"/>
                </a:cubicBezTo>
                <a:cubicBezTo>
                  <a:pt x="460" y="1367"/>
                  <a:pt x="403" y="1317"/>
                  <a:pt x="383" y="1304"/>
                </a:cubicBezTo>
                <a:cubicBezTo>
                  <a:pt x="380" y="1291"/>
                  <a:pt x="385" y="1274"/>
                  <a:pt x="375" y="1264"/>
                </a:cubicBezTo>
                <a:cubicBezTo>
                  <a:pt x="369" y="1258"/>
                  <a:pt x="372" y="1281"/>
                  <a:pt x="367" y="1288"/>
                </a:cubicBezTo>
                <a:cubicBezTo>
                  <a:pt x="347" y="1313"/>
                  <a:pt x="308" y="1329"/>
                  <a:pt x="279" y="1336"/>
                </a:cubicBezTo>
                <a:cubicBezTo>
                  <a:pt x="271" y="1333"/>
                  <a:pt x="263" y="1325"/>
                  <a:pt x="255" y="1328"/>
                </a:cubicBezTo>
                <a:cubicBezTo>
                  <a:pt x="246" y="1332"/>
                  <a:pt x="243" y="1343"/>
                  <a:pt x="239" y="1352"/>
                </a:cubicBezTo>
                <a:cubicBezTo>
                  <a:pt x="227" y="1375"/>
                  <a:pt x="215" y="1399"/>
                  <a:pt x="207" y="1424"/>
                </a:cubicBezTo>
                <a:cubicBezTo>
                  <a:pt x="172" y="1412"/>
                  <a:pt x="164" y="1396"/>
                  <a:pt x="127" y="1408"/>
                </a:cubicBezTo>
                <a:cubicBezTo>
                  <a:pt x="119" y="1431"/>
                  <a:pt x="120" y="1457"/>
                  <a:pt x="111" y="1480"/>
                </a:cubicBezTo>
                <a:cubicBezTo>
                  <a:pt x="104" y="1498"/>
                  <a:pt x="79" y="1528"/>
                  <a:pt x="79" y="1528"/>
                </a:cubicBezTo>
                <a:cubicBezTo>
                  <a:pt x="56" y="1520"/>
                  <a:pt x="32" y="1508"/>
                  <a:pt x="7" y="1528"/>
                </a:cubicBezTo>
                <a:cubicBezTo>
                  <a:pt x="0" y="1533"/>
                  <a:pt x="12" y="1544"/>
                  <a:pt x="15" y="1552"/>
                </a:cubicBezTo>
                <a:cubicBezTo>
                  <a:pt x="42" y="1549"/>
                  <a:pt x="70" y="1554"/>
                  <a:pt x="95" y="1544"/>
                </a:cubicBezTo>
                <a:cubicBezTo>
                  <a:pt x="106" y="1539"/>
                  <a:pt x="104" y="1521"/>
                  <a:pt x="111" y="1512"/>
                </a:cubicBezTo>
                <a:lnTo>
                  <a:pt x="159" y="1464"/>
                </a:lnTo>
                <a:cubicBezTo>
                  <a:pt x="159" y="1464"/>
                  <a:pt x="159" y="1464"/>
                  <a:pt x="159" y="1464"/>
                </a:cubicBezTo>
                <a:cubicBezTo>
                  <a:pt x="192" y="1457"/>
                  <a:pt x="223" y="1451"/>
                  <a:pt x="255" y="1440"/>
                </a:cubicBezTo>
                <a:cubicBezTo>
                  <a:pt x="291" y="1404"/>
                  <a:pt x="268" y="1420"/>
                  <a:pt x="327" y="1400"/>
                </a:cubicBezTo>
                <a:cubicBezTo>
                  <a:pt x="335" y="1397"/>
                  <a:pt x="351" y="1392"/>
                  <a:pt x="351" y="1392"/>
                </a:cubicBezTo>
                <a:cubicBezTo>
                  <a:pt x="409" y="1411"/>
                  <a:pt x="384" y="1383"/>
                  <a:pt x="407" y="1360"/>
                </a:cubicBezTo>
                <a:cubicBezTo>
                  <a:pt x="428" y="1339"/>
                  <a:pt x="465" y="1348"/>
                  <a:pt x="495" y="1344"/>
                </a:cubicBezTo>
                <a:cubicBezTo>
                  <a:pt x="522" y="1326"/>
                  <a:pt x="529" y="1306"/>
                  <a:pt x="559" y="1296"/>
                </a:cubicBezTo>
                <a:cubicBezTo>
                  <a:pt x="615" y="1315"/>
                  <a:pt x="591" y="1317"/>
                  <a:pt x="631" y="1304"/>
                </a:cubicBezTo>
                <a:cubicBezTo>
                  <a:pt x="643" y="1292"/>
                  <a:pt x="666" y="1264"/>
                  <a:pt x="687" y="1264"/>
                </a:cubicBezTo>
                <a:cubicBezTo>
                  <a:pt x="704" y="1264"/>
                  <a:pt x="735" y="1280"/>
                  <a:pt x="735" y="1280"/>
                </a:cubicBezTo>
                <a:cubicBezTo>
                  <a:pt x="764" y="1237"/>
                  <a:pt x="735" y="1264"/>
                  <a:pt x="799" y="1264"/>
                </a:cubicBezTo>
                <a:cubicBezTo>
                  <a:pt x="815" y="1264"/>
                  <a:pt x="831" y="1259"/>
                  <a:pt x="847" y="1256"/>
                </a:cubicBezTo>
                <a:cubicBezTo>
                  <a:pt x="850" y="1248"/>
                  <a:pt x="847" y="1235"/>
                  <a:pt x="855" y="1232"/>
                </a:cubicBezTo>
                <a:cubicBezTo>
                  <a:pt x="868" y="1228"/>
                  <a:pt x="882" y="1237"/>
                  <a:pt x="895" y="1240"/>
                </a:cubicBezTo>
                <a:cubicBezTo>
                  <a:pt x="916" y="1245"/>
                  <a:pt x="959" y="1256"/>
                  <a:pt x="959" y="1256"/>
                </a:cubicBezTo>
                <a:cubicBezTo>
                  <a:pt x="980" y="1253"/>
                  <a:pt x="1003" y="1256"/>
                  <a:pt x="1023" y="1248"/>
                </a:cubicBezTo>
                <a:cubicBezTo>
                  <a:pt x="1087" y="1223"/>
                  <a:pt x="992" y="1222"/>
                  <a:pt x="1063" y="1216"/>
                </a:cubicBezTo>
                <a:cubicBezTo>
                  <a:pt x="1148" y="1209"/>
                  <a:pt x="1234" y="1207"/>
                  <a:pt x="1319" y="1200"/>
                </a:cubicBezTo>
                <a:cubicBezTo>
                  <a:pt x="1276" y="1135"/>
                  <a:pt x="1314" y="1208"/>
                  <a:pt x="1327" y="1168"/>
                </a:cubicBezTo>
                <a:cubicBezTo>
                  <a:pt x="1335" y="1145"/>
                  <a:pt x="1314" y="1121"/>
                  <a:pt x="1303" y="1104"/>
                </a:cubicBezTo>
                <a:cubicBezTo>
                  <a:pt x="1311" y="1099"/>
                  <a:pt x="1318" y="1092"/>
                  <a:pt x="1327" y="1088"/>
                </a:cubicBezTo>
                <a:cubicBezTo>
                  <a:pt x="1335" y="1084"/>
                  <a:pt x="1349" y="1088"/>
                  <a:pt x="1351" y="1080"/>
                </a:cubicBezTo>
                <a:cubicBezTo>
                  <a:pt x="1385" y="951"/>
                  <a:pt x="1318" y="982"/>
                  <a:pt x="1383" y="960"/>
                </a:cubicBezTo>
                <a:cubicBezTo>
                  <a:pt x="1409" y="977"/>
                  <a:pt x="1425" y="998"/>
                  <a:pt x="1455" y="1008"/>
                </a:cubicBezTo>
                <a:cubicBezTo>
                  <a:pt x="1487" y="960"/>
                  <a:pt x="1497" y="930"/>
                  <a:pt x="1551" y="912"/>
                </a:cubicBezTo>
                <a:cubicBezTo>
                  <a:pt x="1575" y="877"/>
                  <a:pt x="1598" y="854"/>
                  <a:pt x="1639" y="840"/>
                </a:cubicBezTo>
                <a:cubicBezTo>
                  <a:pt x="1669" y="795"/>
                  <a:pt x="1690" y="770"/>
                  <a:pt x="1743" y="752"/>
                </a:cubicBezTo>
                <a:cubicBezTo>
                  <a:pt x="1751" y="693"/>
                  <a:pt x="1748" y="689"/>
                  <a:pt x="1799" y="672"/>
                </a:cubicBezTo>
                <a:cubicBezTo>
                  <a:pt x="1815" y="656"/>
                  <a:pt x="1831" y="640"/>
                  <a:pt x="1847" y="624"/>
                </a:cubicBezTo>
                <a:cubicBezTo>
                  <a:pt x="1855" y="616"/>
                  <a:pt x="1871" y="600"/>
                  <a:pt x="1871" y="600"/>
                </a:cubicBezTo>
                <a:cubicBezTo>
                  <a:pt x="1896" y="525"/>
                  <a:pt x="1855" y="636"/>
                  <a:pt x="1903" y="552"/>
                </a:cubicBezTo>
                <a:cubicBezTo>
                  <a:pt x="1929" y="507"/>
                  <a:pt x="1888" y="528"/>
                  <a:pt x="1935" y="512"/>
                </a:cubicBezTo>
                <a:cubicBezTo>
                  <a:pt x="1943" y="504"/>
                  <a:pt x="1950" y="494"/>
                  <a:pt x="1959" y="488"/>
                </a:cubicBezTo>
                <a:cubicBezTo>
                  <a:pt x="1966" y="483"/>
                  <a:pt x="1976" y="485"/>
                  <a:pt x="1983" y="480"/>
                </a:cubicBezTo>
                <a:cubicBezTo>
                  <a:pt x="1991" y="474"/>
                  <a:pt x="1991" y="462"/>
                  <a:pt x="1999" y="456"/>
                </a:cubicBezTo>
                <a:cubicBezTo>
                  <a:pt x="2028" y="432"/>
                  <a:pt x="2073" y="443"/>
                  <a:pt x="2111" y="440"/>
                </a:cubicBezTo>
                <a:cubicBezTo>
                  <a:pt x="2128" y="373"/>
                  <a:pt x="2104" y="436"/>
                  <a:pt x="2143" y="392"/>
                </a:cubicBezTo>
                <a:cubicBezTo>
                  <a:pt x="2156" y="378"/>
                  <a:pt x="2164" y="360"/>
                  <a:pt x="2175" y="344"/>
                </a:cubicBezTo>
                <a:cubicBezTo>
                  <a:pt x="2180" y="336"/>
                  <a:pt x="2182" y="323"/>
                  <a:pt x="2191" y="320"/>
                </a:cubicBezTo>
                <a:cubicBezTo>
                  <a:pt x="2207" y="315"/>
                  <a:pt x="2239" y="304"/>
                  <a:pt x="2239" y="304"/>
                </a:cubicBezTo>
                <a:cubicBezTo>
                  <a:pt x="2247" y="307"/>
                  <a:pt x="2259" y="305"/>
                  <a:pt x="2263" y="312"/>
                </a:cubicBezTo>
                <a:cubicBezTo>
                  <a:pt x="2289" y="358"/>
                  <a:pt x="2248" y="376"/>
                  <a:pt x="2295" y="344"/>
                </a:cubicBezTo>
                <a:cubicBezTo>
                  <a:pt x="2333" y="400"/>
                  <a:pt x="2346" y="383"/>
                  <a:pt x="2423" y="376"/>
                </a:cubicBezTo>
                <a:cubicBezTo>
                  <a:pt x="2420" y="372"/>
                  <a:pt x="2394" y="337"/>
                  <a:pt x="2399" y="328"/>
                </a:cubicBezTo>
                <a:cubicBezTo>
                  <a:pt x="2403" y="320"/>
                  <a:pt x="2415" y="322"/>
                  <a:pt x="2423" y="320"/>
                </a:cubicBezTo>
                <a:cubicBezTo>
                  <a:pt x="2441" y="316"/>
                  <a:pt x="2460" y="315"/>
                  <a:pt x="2479" y="312"/>
                </a:cubicBezTo>
                <a:cubicBezTo>
                  <a:pt x="2514" y="300"/>
                  <a:pt x="2492" y="302"/>
                  <a:pt x="2527" y="312"/>
                </a:cubicBezTo>
                <a:cubicBezTo>
                  <a:pt x="2548" y="318"/>
                  <a:pt x="2591" y="328"/>
                  <a:pt x="2591" y="328"/>
                </a:cubicBezTo>
                <a:cubicBezTo>
                  <a:pt x="2651" y="308"/>
                  <a:pt x="2589" y="337"/>
                  <a:pt x="2599" y="296"/>
                </a:cubicBezTo>
                <a:cubicBezTo>
                  <a:pt x="2601" y="288"/>
                  <a:pt x="2615" y="291"/>
                  <a:pt x="2623" y="288"/>
                </a:cubicBezTo>
                <a:cubicBezTo>
                  <a:pt x="2601" y="222"/>
                  <a:pt x="2686" y="260"/>
                  <a:pt x="2735" y="248"/>
                </a:cubicBezTo>
                <a:cubicBezTo>
                  <a:pt x="2707" y="229"/>
                  <a:pt x="2698" y="216"/>
                  <a:pt x="2687" y="184"/>
                </a:cubicBezTo>
                <a:cubicBezTo>
                  <a:pt x="2744" y="165"/>
                  <a:pt x="2721" y="177"/>
                  <a:pt x="2759" y="152"/>
                </a:cubicBezTo>
                <a:cubicBezTo>
                  <a:pt x="2778" y="155"/>
                  <a:pt x="2797" y="156"/>
                  <a:pt x="2815" y="160"/>
                </a:cubicBezTo>
                <a:cubicBezTo>
                  <a:pt x="2823" y="162"/>
                  <a:pt x="2839" y="160"/>
                  <a:pt x="2839" y="168"/>
                </a:cubicBezTo>
                <a:cubicBezTo>
                  <a:pt x="2839" y="178"/>
                  <a:pt x="2823" y="179"/>
                  <a:pt x="2815" y="184"/>
                </a:cubicBezTo>
                <a:cubicBezTo>
                  <a:pt x="2768" y="255"/>
                  <a:pt x="2791" y="232"/>
                  <a:pt x="2903" y="240"/>
                </a:cubicBezTo>
                <a:cubicBezTo>
                  <a:pt x="2919" y="237"/>
                  <a:pt x="2940" y="243"/>
                  <a:pt x="2951" y="232"/>
                </a:cubicBezTo>
                <a:cubicBezTo>
                  <a:pt x="2958" y="225"/>
                  <a:pt x="2931" y="217"/>
                  <a:pt x="2935" y="208"/>
                </a:cubicBezTo>
                <a:cubicBezTo>
                  <a:pt x="2939" y="200"/>
                  <a:pt x="2951" y="213"/>
                  <a:pt x="2959" y="216"/>
                </a:cubicBezTo>
                <a:cubicBezTo>
                  <a:pt x="2970" y="221"/>
                  <a:pt x="2980" y="227"/>
                  <a:pt x="2991" y="232"/>
                </a:cubicBezTo>
                <a:cubicBezTo>
                  <a:pt x="3038" y="252"/>
                  <a:pt x="3066" y="264"/>
                  <a:pt x="3119" y="272"/>
                </a:cubicBezTo>
                <a:cubicBezTo>
                  <a:pt x="3161" y="293"/>
                  <a:pt x="3205" y="299"/>
                  <a:pt x="3247" y="320"/>
                </a:cubicBezTo>
                <a:cubicBezTo>
                  <a:pt x="3252" y="312"/>
                  <a:pt x="3263" y="306"/>
                  <a:pt x="3263" y="296"/>
                </a:cubicBezTo>
                <a:cubicBezTo>
                  <a:pt x="3263" y="250"/>
                  <a:pt x="3218" y="292"/>
                  <a:pt x="3271" y="256"/>
                </a:cubicBezTo>
                <a:cubicBezTo>
                  <a:pt x="3293" y="189"/>
                  <a:pt x="3318" y="209"/>
                  <a:pt x="3391" y="216"/>
                </a:cubicBezTo>
                <a:cubicBezTo>
                  <a:pt x="3434" y="227"/>
                  <a:pt x="3451" y="240"/>
                  <a:pt x="3471" y="280"/>
                </a:cubicBezTo>
                <a:close/>
              </a:path>
            </a:pathLst>
          </a:custGeom>
          <a:solidFill>
            <a:srgbClr val="008000">
              <a:alpha val="50000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pic>
        <p:nvPicPr>
          <p:cNvPr id="95245" name="Picture 1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6600" y="838200"/>
            <a:ext cx="1152525" cy="25146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5246" name="Picture 1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838200"/>
            <a:ext cx="1047750" cy="25146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95247" name="Group 15"/>
          <p:cNvGrpSpPr>
            <a:grpSpLocks/>
          </p:cNvGrpSpPr>
          <p:nvPr/>
        </p:nvGrpSpPr>
        <p:grpSpPr bwMode="auto">
          <a:xfrm rot="-224895">
            <a:off x="152400" y="3657600"/>
            <a:ext cx="4062413" cy="304800"/>
            <a:chOff x="436" y="3053"/>
            <a:chExt cx="2559" cy="1162"/>
          </a:xfrm>
        </p:grpSpPr>
        <p:sp>
          <p:nvSpPr>
            <p:cNvPr id="95248" name="Freeform 16"/>
            <p:cNvSpPr>
              <a:spLocks/>
            </p:cNvSpPr>
            <p:nvPr/>
          </p:nvSpPr>
          <p:spPr bwMode="auto">
            <a:xfrm>
              <a:off x="673" y="3053"/>
              <a:ext cx="2218" cy="1153"/>
            </a:xfrm>
            <a:custGeom>
              <a:avLst/>
              <a:gdLst>
                <a:gd name="T0" fmla="*/ 2163 w 2218"/>
                <a:gd name="T1" fmla="*/ 493 h 1153"/>
                <a:gd name="T2" fmla="*/ 2109 w 2218"/>
                <a:gd name="T3" fmla="*/ 638 h 1153"/>
                <a:gd name="T4" fmla="*/ 2018 w 2218"/>
                <a:gd name="T5" fmla="*/ 656 h 1153"/>
                <a:gd name="T6" fmla="*/ 1918 w 2218"/>
                <a:gd name="T7" fmla="*/ 447 h 1153"/>
                <a:gd name="T8" fmla="*/ 1881 w 2218"/>
                <a:gd name="T9" fmla="*/ 638 h 1153"/>
                <a:gd name="T10" fmla="*/ 1845 w 2218"/>
                <a:gd name="T11" fmla="*/ 711 h 1153"/>
                <a:gd name="T12" fmla="*/ 1754 w 2218"/>
                <a:gd name="T13" fmla="*/ 720 h 1153"/>
                <a:gd name="T14" fmla="*/ 1645 w 2218"/>
                <a:gd name="T15" fmla="*/ 493 h 1153"/>
                <a:gd name="T16" fmla="*/ 1590 w 2218"/>
                <a:gd name="T17" fmla="*/ 329 h 1153"/>
                <a:gd name="T18" fmla="*/ 1536 w 2218"/>
                <a:gd name="T19" fmla="*/ 593 h 1153"/>
                <a:gd name="T20" fmla="*/ 1499 w 2218"/>
                <a:gd name="T21" fmla="*/ 693 h 1153"/>
                <a:gd name="T22" fmla="*/ 1499 w 2218"/>
                <a:gd name="T23" fmla="*/ 538 h 1153"/>
                <a:gd name="T24" fmla="*/ 1472 w 2218"/>
                <a:gd name="T25" fmla="*/ 565 h 1153"/>
                <a:gd name="T26" fmla="*/ 1400 w 2218"/>
                <a:gd name="T27" fmla="*/ 656 h 1153"/>
                <a:gd name="T28" fmla="*/ 1354 w 2218"/>
                <a:gd name="T29" fmla="*/ 693 h 1153"/>
                <a:gd name="T30" fmla="*/ 1318 w 2218"/>
                <a:gd name="T31" fmla="*/ 756 h 1153"/>
                <a:gd name="T32" fmla="*/ 1227 w 2218"/>
                <a:gd name="T33" fmla="*/ 538 h 1153"/>
                <a:gd name="T34" fmla="*/ 1200 w 2218"/>
                <a:gd name="T35" fmla="*/ 565 h 1153"/>
                <a:gd name="T36" fmla="*/ 1154 w 2218"/>
                <a:gd name="T37" fmla="*/ 329 h 1153"/>
                <a:gd name="T38" fmla="*/ 1090 w 2218"/>
                <a:gd name="T39" fmla="*/ 438 h 1153"/>
                <a:gd name="T40" fmla="*/ 963 w 2218"/>
                <a:gd name="T41" fmla="*/ 320 h 1153"/>
                <a:gd name="T42" fmla="*/ 927 w 2218"/>
                <a:gd name="T43" fmla="*/ 356 h 1153"/>
                <a:gd name="T44" fmla="*/ 900 w 2218"/>
                <a:gd name="T45" fmla="*/ 320 h 1153"/>
                <a:gd name="T46" fmla="*/ 836 w 2218"/>
                <a:gd name="T47" fmla="*/ 338 h 1153"/>
                <a:gd name="T48" fmla="*/ 800 w 2218"/>
                <a:gd name="T49" fmla="*/ 320 h 1153"/>
                <a:gd name="T50" fmla="*/ 690 w 2218"/>
                <a:gd name="T51" fmla="*/ 438 h 1153"/>
                <a:gd name="T52" fmla="*/ 636 w 2218"/>
                <a:gd name="T53" fmla="*/ 229 h 1153"/>
                <a:gd name="T54" fmla="*/ 600 w 2218"/>
                <a:gd name="T55" fmla="*/ 447 h 1153"/>
                <a:gd name="T56" fmla="*/ 536 w 2218"/>
                <a:gd name="T57" fmla="*/ 165 h 1153"/>
                <a:gd name="T58" fmla="*/ 500 w 2218"/>
                <a:gd name="T59" fmla="*/ 265 h 1153"/>
                <a:gd name="T60" fmla="*/ 454 w 2218"/>
                <a:gd name="T61" fmla="*/ 174 h 1153"/>
                <a:gd name="T62" fmla="*/ 409 w 2218"/>
                <a:gd name="T63" fmla="*/ 311 h 1153"/>
                <a:gd name="T64" fmla="*/ 354 w 2218"/>
                <a:gd name="T65" fmla="*/ 238 h 1153"/>
                <a:gd name="T66" fmla="*/ 309 w 2218"/>
                <a:gd name="T67" fmla="*/ 74 h 1153"/>
                <a:gd name="T68" fmla="*/ 245 w 2218"/>
                <a:gd name="T69" fmla="*/ 147 h 1153"/>
                <a:gd name="T70" fmla="*/ 209 w 2218"/>
                <a:gd name="T71" fmla="*/ 193 h 1153"/>
                <a:gd name="T72" fmla="*/ 118 w 2218"/>
                <a:gd name="T73" fmla="*/ 647 h 1153"/>
                <a:gd name="T74" fmla="*/ 72 w 2218"/>
                <a:gd name="T75" fmla="*/ 638 h 1153"/>
                <a:gd name="T76" fmla="*/ 45 w 2218"/>
                <a:gd name="T77" fmla="*/ 529 h 1153"/>
                <a:gd name="T78" fmla="*/ 27 w 2218"/>
                <a:gd name="T79" fmla="*/ 1065 h 1153"/>
                <a:gd name="T80" fmla="*/ 18 w 2218"/>
                <a:gd name="T81" fmla="*/ 1111 h 1153"/>
                <a:gd name="T82" fmla="*/ 809 w 2218"/>
                <a:gd name="T83" fmla="*/ 1138 h 1153"/>
                <a:gd name="T84" fmla="*/ 863 w 2218"/>
                <a:gd name="T85" fmla="*/ 1029 h 1153"/>
                <a:gd name="T86" fmla="*/ 909 w 2218"/>
                <a:gd name="T87" fmla="*/ 1111 h 1153"/>
                <a:gd name="T88" fmla="*/ 1009 w 2218"/>
                <a:gd name="T89" fmla="*/ 1138 h 1153"/>
                <a:gd name="T90" fmla="*/ 1054 w 2218"/>
                <a:gd name="T91" fmla="*/ 1093 h 1153"/>
                <a:gd name="T92" fmla="*/ 1172 w 2218"/>
                <a:gd name="T93" fmla="*/ 1056 h 1153"/>
                <a:gd name="T94" fmla="*/ 1227 w 2218"/>
                <a:gd name="T95" fmla="*/ 1138 h 1153"/>
                <a:gd name="T96" fmla="*/ 1263 w 2218"/>
                <a:gd name="T97" fmla="*/ 1084 h 1153"/>
                <a:gd name="T98" fmla="*/ 1300 w 2218"/>
                <a:gd name="T99" fmla="*/ 1093 h 1153"/>
                <a:gd name="T100" fmla="*/ 1381 w 2218"/>
                <a:gd name="T101" fmla="*/ 1102 h 1153"/>
                <a:gd name="T102" fmla="*/ 1418 w 2218"/>
                <a:gd name="T103" fmla="*/ 1029 h 1153"/>
                <a:gd name="T104" fmla="*/ 1645 w 2218"/>
                <a:gd name="T105" fmla="*/ 1020 h 1153"/>
                <a:gd name="T106" fmla="*/ 1754 w 2218"/>
                <a:gd name="T107" fmla="*/ 965 h 1153"/>
                <a:gd name="T108" fmla="*/ 1799 w 2218"/>
                <a:gd name="T109" fmla="*/ 884 h 1153"/>
                <a:gd name="T110" fmla="*/ 1872 w 2218"/>
                <a:gd name="T111" fmla="*/ 838 h 1153"/>
                <a:gd name="T112" fmla="*/ 1909 w 2218"/>
                <a:gd name="T113" fmla="*/ 984 h 1153"/>
                <a:gd name="T114" fmla="*/ 1936 w 2218"/>
                <a:gd name="T115" fmla="*/ 947 h 1153"/>
                <a:gd name="T116" fmla="*/ 1981 w 2218"/>
                <a:gd name="T117" fmla="*/ 802 h 1153"/>
                <a:gd name="T118" fmla="*/ 2072 w 2218"/>
                <a:gd name="T119" fmla="*/ 965 h 1153"/>
                <a:gd name="T120" fmla="*/ 2145 w 2218"/>
                <a:gd name="T121" fmla="*/ 1002 h 1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218" h="1153">
                  <a:moveTo>
                    <a:pt x="2218" y="893"/>
                  </a:moveTo>
                  <a:cubicBezTo>
                    <a:pt x="2184" y="787"/>
                    <a:pt x="2200" y="797"/>
                    <a:pt x="2190" y="620"/>
                  </a:cubicBezTo>
                  <a:cubicBezTo>
                    <a:pt x="2184" y="515"/>
                    <a:pt x="2198" y="546"/>
                    <a:pt x="2163" y="493"/>
                  </a:cubicBezTo>
                  <a:cubicBezTo>
                    <a:pt x="2122" y="555"/>
                    <a:pt x="2139" y="485"/>
                    <a:pt x="2127" y="447"/>
                  </a:cubicBezTo>
                  <a:cubicBezTo>
                    <a:pt x="2124" y="499"/>
                    <a:pt x="2123" y="550"/>
                    <a:pt x="2118" y="602"/>
                  </a:cubicBezTo>
                  <a:cubicBezTo>
                    <a:pt x="2117" y="614"/>
                    <a:pt x="2120" y="633"/>
                    <a:pt x="2109" y="638"/>
                  </a:cubicBezTo>
                  <a:cubicBezTo>
                    <a:pt x="2099" y="643"/>
                    <a:pt x="2090" y="626"/>
                    <a:pt x="2081" y="620"/>
                  </a:cubicBezTo>
                  <a:cubicBezTo>
                    <a:pt x="2064" y="570"/>
                    <a:pt x="2062" y="517"/>
                    <a:pt x="2054" y="465"/>
                  </a:cubicBezTo>
                  <a:cubicBezTo>
                    <a:pt x="2048" y="559"/>
                    <a:pt x="2061" y="591"/>
                    <a:pt x="2018" y="656"/>
                  </a:cubicBezTo>
                  <a:cubicBezTo>
                    <a:pt x="2006" y="621"/>
                    <a:pt x="1998" y="614"/>
                    <a:pt x="1963" y="602"/>
                  </a:cubicBezTo>
                  <a:cubicBezTo>
                    <a:pt x="1947" y="536"/>
                    <a:pt x="1940" y="469"/>
                    <a:pt x="1927" y="402"/>
                  </a:cubicBezTo>
                  <a:cubicBezTo>
                    <a:pt x="1924" y="417"/>
                    <a:pt x="1923" y="462"/>
                    <a:pt x="1918" y="447"/>
                  </a:cubicBezTo>
                  <a:cubicBezTo>
                    <a:pt x="1908" y="415"/>
                    <a:pt x="1922" y="316"/>
                    <a:pt x="1909" y="347"/>
                  </a:cubicBezTo>
                  <a:cubicBezTo>
                    <a:pt x="1890" y="392"/>
                    <a:pt x="1904" y="444"/>
                    <a:pt x="1899" y="493"/>
                  </a:cubicBezTo>
                  <a:cubicBezTo>
                    <a:pt x="1894" y="541"/>
                    <a:pt x="1881" y="638"/>
                    <a:pt x="1881" y="638"/>
                  </a:cubicBezTo>
                  <a:cubicBezTo>
                    <a:pt x="1878" y="629"/>
                    <a:pt x="1877" y="603"/>
                    <a:pt x="1872" y="611"/>
                  </a:cubicBezTo>
                  <a:cubicBezTo>
                    <a:pt x="1851" y="643"/>
                    <a:pt x="1874" y="699"/>
                    <a:pt x="1854" y="638"/>
                  </a:cubicBezTo>
                  <a:cubicBezTo>
                    <a:pt x="1851" y="662"/>
                    <a:pt x="1865" y="697"/>
                    <a:pt x="1845" y="711"/>
                  </a:cubicBezTo>
                  <a:cubicBezTo>
                    <a:pt x="1829" y="722"/>
                    <a:pt x="1827" y="656"/>
                    <a:pt x="1827" y="656"/>
                  </a:cubicBezTo>
                  <a:cubicBezTo>
                    <a:pt x="1817" y="584"/>
                    <a:pt x="1807" y="509"/>
                    <a:pt x="1790" y="438"/>
                  </a:cubicBezTo>
                  <a:cubicBezTo>
                    <a:pt x="1772" y="532"/>
                    <a:pt x="1761" y="624"/>
                    <a:pt x="1754" y="720"/>
                  </a:cubicBezTo>
                  <a:cubicBezTo>
                    <a:pt x="1672" y="555"/>
                    <a:pt x="1719" y="674"/>
                    <a:pt x="1709" y="338"/>
                  </a:cubicBezTo>
                  <a:cubicBezTo>
                    <a:pt x="1703" y="373"/>
                    <a:pt x="1710" y="584"/>
                    <a:pt x="1681" y="465"/>
                  </a:cubicBezTo>
                  <a:cubicBezTo>
                    <a:pt x="1667" y="507"/>
                    <a:pt x="1681" y="566"/>
                    <a:pt x="1645" y="493"/>
                  </a:cubicBezTo>
                  <a:cubicBezTo>
                    <a:pt x="1642" y="505"/>
                    <a:pt x="1644" y="519"/>
                    <a:pt x="1636" y="529"/>
                  </a:cubicBezTo>
                  <a:cubicBezTo>
                    <a:pt x="1607" y="565"/>
                    <a:pt x="1591" y="499"/>
                    <a:pt x="1581" y="484"/>
                  </a:cubicBezTo>
                  <a:cubicBezTo>
                    <a:pt x="1573" y="401"/>
                    <a:pt x="1573" y="396"/>
                    <a:pt x="1590" y="329"/>
                  </a:cubicBezTo>
                  <a:cubicBezTo>
                    <a:pt x="1567" y="260"/>
                    <a:pt x="1572" y="348"/>
                    <a:pt x="1563" y="375"/>
                  </a:cubicBezTo>
                  <a:cubicBezTo>
                    <a:pt x="1560" y="448"/>
                    <a:pt x="1568" y="522"/>
                    <a:pt x="1554" y="593"/>
                  </a:cubicBezTo>
                  <a:cubicBezTo>
                    <a:pt x="1544" y="645"/>
                    <a:pt x="1503" y="459"/>
                    <a:pt x="1536" y="593"/>
                  </a:cubicBezTo>
                  <a:cubicBezTo>
                    <a:pt x="1539" y="669"/>
                    <a:pt x="1545" y="744"/>
                    <a:pt x="1545" y="820"/>
                  </a:cubicBezTo>
                  <a:cubicBezTo>
                    <a:pt x="1545" y="829"/>
                    <a:pt x="1538" y="856"/>
                    <a:pt x="1536" y="847"/>
                  </a:cubicBezTo>
                  <a:cubicBezTo>
                    <a:pt x="1488" y="668"/>
                    <a:pt x="1550" y="765"/>
                    <a:pt x="1499" y="693"/>
                  </a:cubicBezTo>
                  <a:cubicBezTo>
                    <a:pt x="1486" y="640"/>
                    <a:pt x="1498" y="628"/>
                    <a:pt x="1527" y="584"/>
                  </a:cubicBezTo>
                  <a:cubicBezTo>
                    <a:pt x="1521" y="578"/>
                    <a:pt x="1514" y="572"/>
                    <a:pt x="1509" y="565"/>
                  </a:cubicBezTo>
                  <a:cubicBezTo>
                    <a:pt x="1504" y="557"/>
                    <a:pt x="1507" y="534"/>
                    <a:pt x="1499" y="538"/>
                  </a:cubicBezTo>
                  <a:cubicBezTo>
                    <a:pt x="1488" y="544"/>
                    <a:pt x="1492" y="562"/>
                    <a:pt x="1490" y="575"/>
                  </a:cubicBezTo>
                  <a:cubicBezTo>
                    <a:pt x="1486" y="599"/>
                    <a:pt x="1484" y="623"/>
                    <a:pt x="1481" y="647"/>
                  </a:cubicBezTo>
                  <a:cubicBezTo>
                    <a:pt x="1478" y="620"/>
                    <a:pt x="1476" y="592"/>
                    <a:pt x="1472" y="565"/>
                  </a:cubicBezTo>
                  <a:cubicBezTo>
                    <a:pt x="1470" y="556"/>
                    <a:pt x="1466" y="529"/>
                    <a:pt x="1463" y="538"/>
                  </a:cubicBezTo>
                  <a:cubicBezTo>
                    <a:pt x="1427" y="629"/>
                    <a:pt x="1487" y="600"/>
                    <a:pt x="1427" y="620"/>
                  </a:cubicBezTo>
                  <a:cubicBezTo>
                    <a:pt x="1406" y="536"/>
                    <a:pt x="1411" y="624"/>
                    <a:pt x="1400" y="656"/>
                  </a:cubicBezTo>
                  <a:cubicBezTo>
                    <a:pt x="1375" y="1026"/>
                    <a:pt x="1394" y="592"/>
                    <a:pt x="1372" y="456"/>
                  </a:cubicBezTo>
                  <a:cubicBezTo>
                    <a:pt x="1369" y="475"/>
                    <a:pt x="1337" y="671"/>
                    <a:pt x="1363" y="538"/>
                  </a:cubicBezTo>
                  <a:cubicBezTo>
                    <a:pt x="1360" y="590"/>
                    <a:pt x="1362" y="642"/>
                    <a:pt x="1354" y="693"/>
                  </a:cubicBezTo>
                  <a:cubicBezTo>
                    <a:pt x="1351" y="708"/>
                    <a:pt x="1356" y="658"/>
                    <a:pt x="1345" y="647"/>
                  </a:cubicBezTo>
                  <a:cubicBezTo>
                    <a:pt x="1338" y="640"/>
                    <a:pt x="1338" y="665"/>
                    <a:pt x="1336" y="675"/>
                  </a:cubicBezTo>
                  <a:cubicBezTo>
                    <a:pt x="1316" y="768"/>
                    <a:pt x="1338" y="696"/>
                    <a:pt x="1318" y="756"/>
                  </a:cubicBezTo>
                  <a:cubicBezTo>
                    <a:pt x="1308" y="600"/>
                    <a:pt x="1313" y="656"/>
                    <a:pt x="1281" y="556"/>
                  </a:cubicBezTo>
                  <a:cubicBezTo>
                    <a:pt x="1280" y="559"/>
                    <a:pt x="1264" y="631"/>
                    <a:pt x="1236" y="602"/>
                  </a:cubicBezTo>
                  <a:cubicBezTo>
                    <a:pt x="1221" y="587"/>
                    <a:pt x="1230" y="559"/>
                    <a:pt x="1227" y="538"/>
                  </a:cubicBezTo>
                  <a:cubicBezTo>
                    <a:pt x="1224" y="547"/>
                    <a:pt x="1227" y="565"/>
                    <a:pt x="1218" y="565"/>
                  </a:cubicBezTo>
                  <a:cubicBezTo>
                    <a:pt x="1209" y="565"/>
                    <a:pt x="1218" y="538"/>
                    <a:pt x="1209" y="538"/>
                  </a:cubicBezTo>
                  <a:cubicBezTo>
                    <a:pt x="1200" y="538"/>
                    <a:pt x="1203" y="556"/>
                    <a:pt x="1200" y="565"/>
                  </a:cubicBezTo>
                  <a:cubicBezTo>
                    <a:pt x="1190" y="538"/>
                    <a:pt x="1172" y="484"/>
                    <a:pt x="1172" y="484"/>
                  </a:cubicBezTo>
                  <a:cubicBezTo>
                    <a:pt x="1169" y="454"/>
                    <a:pt x="1167" y="423"/>
                    <a:pt x="1163" y="393"/>
                  </a:cubicBezTo>
                  <a:cubicBezTo>
                    <a:pt x="1161" y="372"/>
                    <a:pt x="1169" y="344"/>
                    <a:pt x="1154" y="329"/>
                  </a:cubicBezTo>
                  <a:cubicBezTo>
                    <a:pt x="1145" y="320"/>
                    <a:pt x="1136" y="347"/>
                    <a:pt x="1127" y="356"/>
                  </a:cubicBezTo>
                  <a:cubicBezTo>
                    <a:pt x="1124" y="368"/>
                    <a:pt x="1120" y="381"/>
                    <a:pt x="1118" y="393"/>
                  </a:cubicBezTo>
                  <a:cubicBezTo>
                    <a:pt x="1105" y="462"/>
                    <a:pt x="1125" y="471"/>
                    <a:pt x="1090" y="438"/>
                  </a:cubicBezTo>
                  <a:cubicBezTo>
                    <a:pt x="1063" y="384"/>
                    <a:pt x="1078" y="345"/>
                    <a:pt x="1027" y="311"/>
                  </a:cubicBezTo>
                  <a:cubicBezTo>
                    <a:pt x="974" y="391"/>
                    <a:pt x="1024" y="494"/>
                    <a:pt x="972" y="575"/>
                  </a:cubicBezTo>
                  <a:cubicBezTo>
                    <a:pt x="969" y="490"/>
                    <a:pt x="970" y="405"/>
                    <a:pt x="963" y="320"/>
                  </a:cubicBezTo>
                  <a:cubicBezTo>
                    <a:pt x="962" y="305"/>
                    <a:pt x="969" y="365"/>
                    <a:pt x="954" y="365"/>
                  </a:cubicBezTo>
                  <a:cubicBezTo>
                    <a:pt x="939" y="365"/>
                    <a:pt x="948" y="335"/>
                    <a:pt x="945" y="320"/>
                  </a:cubicBezTo>
                  <a:cubicBezTo>
                    <a:pt x="939" y="332"/>
                    <a:pt x="932" y="344"/>
                    <a:pt x="927" y="356"/>
                  </a:cubicBezTo>
                  <a:cubicBezTo>
                    <a:pt x="923" y="365"/>
                    <a:pt x="927" y="388"/>
                    <a:pt x="918" y="384"/>
                  </a:cubicBezTo>
                  <a:cubicBezTo>
                    <a:pt x="907" y="378"/>
                    <a:pt x="912" y="359"/>
                    <a:pt x="909" y="347"/>
                  </a:cubicBezTo>
                  <a:cubicBezTo>
                    <a:pt x="906" y="338"/>
                    <a:pt x="903" y="329"/>
                    <a:pt x="900" y="320"/>
                  </a:cubicBezTo>
                  <a:cubicBezTo>
                    <a:pt x="869" y="453"/>
                    <a:pt x="883" y="400"/>
                    <a:pt x="863" y="320"/>
                  </a:cubicBezTo>
                  <a:cubicBezTo>
                    <a:pt x="860" y="335"/>
                    <a:pt x="867" y="357"/>
                    <a:pt x="854" y="365"/>
                  </a:cubicBezTo>
                  <a:cubicBezTo>
                    <a:pt x="845" y="371"/>
                    <a:pt x="840" y="348"/>
                    <a:pt x="836" y="338"/>
                  </a:cubicBezTo>
                  <a:cubicBezTo>
                    <a:pt x="831" y="327"/>
                    <a:pt x="830" y="314"/>
                    <a:pt x="827" y="302"/>
                  </a:cubicBezTo>
                  <a:cubicBezTo>
                    <a:pt x="824" y="311"/>
                    <a:pt x="826" y="333"/>
                    <a:pt x="818" y="329"/>
                  </a:cubicBezTo>
                  <a:cubicBezTo>
                    <a:pt x="795" y="318"/>
                    <a:pt x="822" y="255"/>
                    <a:pt x="800" y="320"/>
                  </a:cubicBezTo>
                  <a:cubicBezTo>
                    <a:pt x="798" y="313"/>
                    <a:pt x="785" y="264"/>
                    <a:pt x="763" y="275"/>
                  </a:cubicBezTo>
                  <a:cubicBezTo>
                    <a:pt x="743" y="285"/>
                    <a:pt x="756" y="319"/>
                    <a:pt x="745" y="338"/>
                  </a:cubicBezTo>
                  <a:cubicBezTo>
                    <a:pt x="725" y="373"/>
                    <a:pt x="704" y="400"/>
                    <a:pt x="690" y="438"/>
                  </a:cubicBezTo>
                  <a:cubicBezTo>
                    <a:pt x="677" y="399"/>
                    <a:pt x="667" y="359"/>
                    <a:pt x="654" y="320"/>
                  </a:cubicBezTo>
                  <a:cubicBezTo>
                    <a:pt x="651" y="311"/>
                    <a:pt x="645" y="293"/>
                    <a:pt x="645" y="293"/>
                  </a:cubicBezTo>
                  <a:cubicBezTo>
                    <a:pt x="642" y="272"/>
                    <a:pt x="656" y="236"/>
                    <a:pt x="636" y="229"/>
                  </a:cubicBezTo>
                  <a:cubicBezTo>
                    <a:pt x="618" y="223"/>
                    <a:pt x="618" y="284"/>
                    <a:pt x="618" y="284"/>
                  </a:cubicBezTo>
                  <a:cubicBezTo>
                    <a:pt x="615" y="366"/>
                    <a:pt x="618" y="448"/>
                    <a:pt x="609" y="529"/>
                  </a:cubicBezTo>
                  <a:cubicBezTo>
                    <a:pt x="606" y="556"/>
                    <a:pt x="602" y="474"/>
                    <a:pt x="600" y="447"/>
                  </a:cubicBezTo>
                  <a:cubicBezTo>
                    <a:pt x="596" y="390"/>
                    <a:pt x="599" y="332"/>
                    <a:pt x="591" y="275"/>
                  </a:cubicBezTo>
                  <a:cubicBezTo>
                    <a:pt x="589" y="264"/>
                    <a:pt x="578" y="256"/>
                    <a:pt x="572" y="247"/>
                  </a:cubicBezTo>
                  <a:cubicBezTo>
                    <a:pt x="562" y="217"/>
                    <a:pt x="546" y="195"/>
                    <a:pt x="536" y="165"/>
                  </a:cubicBezTo>
                  <a:cubicBezTo>
                    <a:pt x="533" y="229"/>
                    <a:pt x="532" y="292"/>
                    <a:pt x="527" y="356"/>
                  </a:cubicBezTo>
                  <a:cubicBezTo>
                    <a:pt x="526" y="369"/>
                    <a:pt x="527" y="402"/>
                    <a:pt x="518" y="393"/>
                  </a:cubicBezTo>
                  <a:cubicBezTo>
                    <a:pt x="515" y="390"/>
                    <a:pt x="501" y="277"/>
                    <a:pt x="500" y="265"/>
                  </a:cubicBezTo>
                  <a:cubicBezTo>
                    <a:pt x="484" y="349"/>
                    <a:pt x="485" y="297"/>
                    <a:pt x="472" y="256"/>
                  </a:cubicBezTo>
                  <a:cubicBezTo>
                    <a:pt x="469" y="214"/>
                    <a:pt x="472" y="170"/>
                    <a:pt x="463" y="129"/>
                  </a:cubicBezTo>
                  <a:cubicBezTo>
                    <a:pt x="460" y="114"/>
                    <a:pt x="457" y="159"/>
                    <a:pt x="454" y="174"/>
                  </a:cubicBezTo>
                  <a:cubicBezTo>
                    <a:pt x="429" y="289"/>
                    <a:pt x="463" y="123"/>
                    <a:pt x="436" y="256"/>
                  </a:cubicBezTo>
                  <a:cubicBezTo>
                    <a:pt x="433" y="286"/>
                    <a:pt x="440" y="320"/>
                    <a:pt x="427" y="347"/>
                  </a:cubicBezTo>
                  <a:cubicBezTo>
                    <a:pt x="421" y="359"/>
                    <a:pt x="414" y="323"/>
                    <a:pt x="409" y="311"/>
                  </a:cubicBezTo>
                  <a:cubicBezTo>
                    <a:pt x="402" y="293"/>
                    <a:pt x="397" y="274"/>
                    <a:pt x="391" y="256"/>
                  </a:cubicBezTo>
                  <a:cubicBezTo>
                    <a:pt x="388" y="265"/>
                    <a:pt x="386" y="292"/>
                    <a:pt x="381" y="284"/>
                  </a:cubicBezTo>
                  <a:cubicBezTo>
                    <a:pt x="350" y="234"/>
                    <a:pt x="375" y="175"/>
                    <a:pt x="354" y="238"/>
                  </a:cubicBezTo>
                  <a:cubicBezTo>
                    <a:pt x="348" y="229"/>
                    <a:pt x="347" y="211"/>
                    <a:pt x="336" y="211"/>
                  </a:cubicBezTo>
                  <a:cubicBezTo>
                    <a:pt x="327" y="211"/>
                    <a:pt x="329" y="247"/>
                    <a:pt x="327" y="238"/>
                  </a:cubicBezTo>
                  <a:cubicBezTo>
                    <a:pt x="288" y="0"/>
                    <a:pt x="338" y="165"/>
                    <a:pt x="309" y="74"/>
                  </a:cubicBezTo>
                  <a:cubicBezTo>
                    <a:pt x="303" y="83"/>
                    <a:pt x="295" y="92"/>
                    <a:pt x="291" y="102"/>
                  </a:cubicBezTo>
                  <a:cubicBezTo>
                    <a:pt x="286" y="113"/>
                    <a:pt x="290" y="129"/>
                    <a:pt x="281" y="138"/>
                  </a:cubicBezTo>
                  <a:cubicBezTo>
                    <a:pt x="272" y="147"/>
                    <a:pt x="257" y="144"/>
                    <a:pt x="245" y="147"/>
                  </a:cubicBezTo>
                  <a:cubicBezTo>
                    <a:pt x="242" y="159"/>
                    <a:pt x="247" y="177"/>
                    <a:pt x="236" y="184"/>
                  </a:cubicBezTo>
                  <a:cubicBezTo>
                    <a:pt x="229" y="189"/>
                    <a:pt x="226" y="162"/>
                    <a:pt x="218" y="165"/>
                  </a:cubicBezTo>
                  <a:cubicBezTo>
                    <a:pt x="209" y="168"/>
                    <a:pt x="212" y="184"/>
                    <a:pt x="209" y="193"/>
                  </a:cubicBezTo>
                  <a:cubicBezTo>
                    <a:pt x="186" y="77"/>
                    <a:pt x="206" y="161"/>
                    <a:pt x="191" y="338"/>
                  </a:cubicBezTo>
                  <a:cubicBezTo>
                    <a:pt x="188" y="369"/>
                    <a:pt x="145" y="420"/>
                    <a:pt x="145" y="420"/>
                  </a:cubicBezTo>
                  <a:cubicBezTo>
                    <a:pt x="158" y="511"/>
                    <a:pt x="178" y="557"/>
                    <a:pt x="118" y="647"/>
                  </a:cubicBezTo>
                  <a:cubicBezTo>
                    <a:pt x="115" y="635"/>
                    <a:pt x="116" y="621"/>
                    <a:pt x="109" y="611"/>
                  </a:cubicBezTo>
                  <a:cubicBezTo>
                    <a:pt x="103" y="602"/>
                    <a:pt x="90" y="586"/>
                    <a:pt x="81" y="593"/>
                  </a:cubicBezTo>
                  <a:cubicBezTo>
                    <a:pt x="69" y="602"/>
                    <a:pt x="75" y="623"/>
                    <a:pt x="72" y="638"/>
                  </a:cubicBezTo>
                  <a:cubicBezTo>
                    <a:pt x="69" y="611"/>
                    <a:pt x="72" y="582"/>
                    <a:pt x="63" y="556"/>
                  </a:cubicBezTo>
                  <a:cubicBezTo>
                    <a:pt x="60" y="547"/>
                    <a:pt x="59" y="592"/>
                    <a:pt x="54" y="584"/>
                  </a:cubicBezTo>
                  <a:cubicBezTo>
                    <a:pt x="44" y="569"/>
                    <a:pt x="48" y="547"/>
                    <a:pt x="45" y="529"/>
                  </a:cubicBezTo>
                  <a:cubicBezTo>
                    <a:pt x="17" y="615"/>
                    <a:pt x="35" y="696"/>
                    <a:pt x="45" y="784"/>
                  </a:cubicBezTo>
                  <a:cubicBezTo>
                    <a:pt x="42" y="869"/>
                    <a:pt x="41" y="953"/>
                    <a:pt x="36" y="1038"/>
                  </a:cubicBezTo>
                  <a:cubicBezTo>
                    <a:pt x="35" y="1047"/>
                    <a:pt x="31" y="1073"/>
                    <a:pt x="27" y="1065"/>
                  </a:cubicBezTo>
                  <a:cubicBezTo>
                    <a:pt x="10" y="1030"/>
                    <a:pt x="13" y="969"/>
                    <a:pt x="0" y="929"/>
                  </a:cubicBezTo>
                  <a:cubicBezTo>
                    <a:pt x="3" y="981"/>
                    <a:pt x="4" y="1032"/>
                    <a:pt x="9" y="1084"/>
                  </a:cubicBezTo>
                  <a:cubicBezTo>
                    <a:pt x="10" y="1093"/>
                    <a:pt x="9" y="1111"/>
                    <a:pt x="18" y="1111"/>
                  </a:cubicBezTo>
                  <a:cubicBezTo>
                    <a:pt x="27" y="1111"/>
                    <a:pt x="24" y="1093"/>
                    <a:pt x="27" y="1084"/>
                  </a:cubicBezTo>
                  <a:cubicBezTo>
                    <a:pt x="40" y="1134"/>
                    <a:pt x="47" y="1146"/>
                    <a:pt x="100" y="1129"/>
                  </a:cubicBezTo>
                  <a:cubicBezTo>
                    <a:pt x="336" y="1132"/>
                    <a:pt x="573" y="1153"/>
                    <a:pt x="809" y="1138"/>
                  </a:cubicBezTo>
                  <a:cubicBezTo>
                    <a:pt x="828" y="1137"/>
                    <a:pt x="827" y="1084"/>
                    <a:pt x="827" y="1084"/>
                  </a:cubicBezTo>
                  <a:cubicBezTo>
                    <a:pt x="836" y="1087"/>
                    <a:pt x="849" y="1101"/>
                    <a:pt x="854" y="1093"/>
                  </a:cubicBezTo>
                  <a:cubicBezTo>
                    <a:pt x="866" y="1075"/>
                    <a:pt x="843" y="1036"/>
                    <a:pt x="863" y="1029"/>
                  </a:cubicBezTo>
                  <a:cubicBezTo>
                    <a:pt x="881" y="1023"/>
                    <a:pt x="875" y="1066"/>
                    <a:pt x="881" y="1084"/>
                  </a:cubicBezTo>
                  <a:cubicBezTo>
                    <a:pt x="884" y="1093"/>
                    <a:pt x="890" y="1111"/>
                    <a:pt x="890" y="1111"/>
                  </a:cubicBezTo>
                  <a:cubicBezTo>
                    <a:pt x="910" y="1057"/>
                    <a:pt x="890" y="1092"/>
                    <a:pt x="909" y="1111"/>
                  </a:cubicBezTo>
                  <a:cubicBezTo>
                    <a:pt x="916" y="1118"/>
                    <a:pt x="927" y="1117"/>
                    <a:pt x="936" y="1120"/>
                  </a:cubicBezTo>
                  <a:cubicBezTo>
                    <a:pt x="945" y="1114"/>
                    <a:pt x="952" y="1102"/>
                    <a:pt x="963" y="1102"/>
                  </a:cubicBezTo>
                  <a:cubicBezTo>
                    <a:pt x="979" y="1102"/>
                    <a:pt x="997" y="1131"/>
                    <a:pt x="1009" y="1138"/>
                  </a:cubicBezTo>
                  <a:cubicBezTo>
                    <a:pt x="1017" y="1143"/>
                    <a:pt x="1027" y="1144"/>
                    <a:pt x="1036" y="1147"/>
                  </a:cubicBezTo>
                  <a:cubicBezTo>
                    <a:pt x="1031" y="1127"/>
                    <a:pt x="1012" y="1072"/>
                    <a:pt x="1036" y="1056"/>
                  </a:cubicBezTo>
                  <a:cubicBezTo>
                    <a:pt x="1047" y="1048"/>
                    <a:pt x="1048" y="1081"/>
                    <a:pt x="1054" y="1093"/>
                  </a:cubicBezTo>
                  <a:cubicBezTo>
                    <a:pt x="1068" y="1034"/>
                    <a:pt x="1083" y="1047"/>
                    <a:pt x="1136" y="1029"/>
                  </a:cubicBezTo>
                  <a:cubicBezTo>
                    <a:pt x="1159" y="1097"/>
                    <a:pt x="1128" y="1029"/>
                    <a:pt x="1163" y="1029"/>
                  </a:cubicBezTo>
                  <a:cubicBezTo>
                    <a:pt x="1172" y="1029"/>
                    <a:pt x="1169" y="1047"/>
                    <a:pt x="1172" y="1056"/>
                  </a:cubicBezTo>
                  <a:cubicBezTo>
                    <a:pt x="1190" y="984"/>
                    <a:pt x="1173" y="1034"/>
                    <a:pt x="1190" y="1084"/>
                  </a:cubicBezTo>
                  <a:cubicBezTo>
                    <a:pt x="1193" y="1092"/>
                    <a:pt x="1203" y="1096"/>
                    <a:pt x="1209" y="1102"/>
                  </a:cubicBezTo>
                  <a:cubicBezTo>
                    <a:pt x="1215" y="1114"/>
                    <a:pt x="1214" y="1138"/>
                    <a:pt x="1227" y="1138"/>
                  </a:cubicBezTo>
                  <a:cubicBezTo>
                    <a:pt x="1253" y="1138"/>
                    <a:pt x="1221" y="1056"/>
                    <a:pt x="1245" y="1129"/>
                  </a:cubicBezTo>
                  <a:cubicBezTo>
                    <a:pt x="1248" y="1105"/>
                    <a:pt x="1245" y="1079"/>
                    <a:pt x="1254" y="1056"/>
                  </a:cubicBezTo>
                  <a:cubicBezTo>
                    <a:pt x="1258" y="1047"/>
                    <a:pt x="1253" y="1084"/>
                    <a:pt x="1263" y="1084"/>
                  </a:cubicBezTo>
                  <a:cubicBezTo>
                    <a:pt x="1273" y="1084"/>
                    <a:pt x="1270" y="1066"/>
                    <a:pt x="1272" y="1056"/>
                  </a:cubicBezTo>
                  <a:cubicBezTo>
                    <a:pt x="1276" y="1038"/>
                    <a:pt x="1278" y="1020"/>
                    <a:pt x="1281" y="1002"/>
                  </a:cubicBezTo>
                  <a:cubicBezTo>
                    <a:pt x="1291" y="1031"/>
                    <a:pt x="1281" y="1069"/>
                    <a:pt x="1300" y="1093"/>
                  </a:cubicBezTo>
                  <a:cubicBezTo>
                    <a:pt x="1307" y="1101"/>
                    <a:pt x="1318" y="1081"/>
                    <a:pt x="1327" y="1075"/>
                  </a:cubicBezTo>
                  <a:cubicBezTo>
                    <a:pt x="1350" y="1143"/>
                    <a:pt x="1319" y="1075"/>
                    <a:pt x="1354" y="1075"/>
                  </a:cubicBezTo>
                  <a:cubicBezTo>
                    <a:pt x="1367" y="1075"/>
                    <a:pt x="1372" y="1093"/>
                    <a:pt x="1381" y="1102"/>
                  </a:cubicBezTo>
                  <a:cubicBezTo>
                    <a:pt x="1384" y="1090"/>
                    <a:pt x="1377" y="1065"/>
                    <a:pt x="1390" y="1065"/>
                  </a:cubicBezTo>
                  <a:cubicBezTo>
                    <a:pt x="1403" y="1065"/>
                    <a:pt x="1392" y="1112"/>
                    <a:pt x="1400" y="1102"/>
                  </a:cubicBezTo>
                  <a:cubicBezTo>
                    <a:pt x="1415" y="1082"/>
                    <a:pt x="1418" y="1029"/>
                    <a:pt x="1418" y="1029"/>
                  </a:cubicBezTo>
                  <a:cubicBezTo>
                    <a:pt x="1430" y="1032"/>
                    <a:pt x="1442" y="1042"/>
                    <a:pt x="1454" y="1038"/>
                  </a:cubicBezTo>
                  <a:cubicBezTo>
                    <a:pt x="1506" y="1021"/>
                    <a:pt x="1435" y="986"/>
                    <a:pt x="1499" y="1029"/>
                  </a:cubicBezTo>
                  <a:cubicBezTo>
                    <a:pt x="1548" y="1026"/>
                    <a:pt x="1597" y="1028"/>
                    <a:pt x="1645" y="1020"/>
                  </a:cubicBezTo>
                  <a:cubicBezTo>
                    <a:pt x="1680" y="1014"/>
                    <a:pt x="1668" y="997"/>
                    <a:pt x="1681" y="975"/>
                  </a:cubicBezTo>
                  <a:cubicBezTo>
                    <a:pt x="1694" y="953"/>
                    <a:pt x="1704" y="954"/>
                    <a:pt x="1727" y="947"/>
                  </a:cubicBezTo>
                  <a:cubicBezTo>
                    <a:pt x="1736" y="953"/>
                    <a:pt x="1746" y="972"/>
                    <a:pt x="1754" y="965"/>
                  </a:cubicBezTo>
                  <a:cubicBezTo>
                    <a:pt x="1769" y="953"/>
                    <a:pt x="1766" y="929"/>
                    <a:pt x="1772" y="911"/>
                  </a:cubicBezTo>
                  <a:cubicBezTo>
                    <a:pt x="1775" y="902"/>
                    <a:pt x="1781" y="884"/>
                    <a:pt x="1781" y="884"/>
                  </a:cubicBezTo>
                  <a:cubicBezTo>
                    <a:pt x="1802" y="967"/>
                    <a:pt x="1778" y="897"/>
                    <a:pt x="1799" y="884"/>
                  </a:cubicBezTo>
                  <a:cubicBezTo>
                    <a:pt x="1806" y="879"/>
                    <a:pt x="1812" y="896"/>
                    <a:pt x="1818" y="902"/>
                  </a:cubicBezTo>
                  <a:cubicBezTo>
                    <a:pt x="1839" y="837"/>
                    <a:pt x="1820" y="836"/>
                    <a:pt x="1863" y="865"/>
                  </a:cubicBezTo>
                  <a:cubicBezTo>
                    <a:pt x="1866" y="856"/>
                    <a:pt x="1863" y="838"/>
                    <a:pt x="1872" y="838"/>
                  </a:cubicBezTo>
                  <a:cubicBezTo>
                    <a:pt x="1881" y="838"/>
                    <a:pt x="1880" y="856"/>
                    <a:pt x="1881" y="865"/>
                  </a:cubicBezTo>
                  <a:cubicBezTo>
                    <a:pt x="1886" y="901"/>
                    <a:pt x="1887" y="938"/>
                    <a:pt x="1890" y="975"/>
                  </a:cubicBezTo>
                  <a:cubicBezTo>
                    <a:pt x="1912" y="905"/>
                    <a:pt x="1884" y="976"/>
                    <a:pt x="1909" y="984"/>
                  </a:cubicBezTo>
                  <a:cubicBezTo>
                    <a:pt x="1920" y="987"/>
                    <a:pt x="1921" y="965"/>
                    <a:pt x="1927" y="956"/>
                  </a:cubicBezTo>
                  <a:cubicBezTo>
                    <a:pt x="1933" y="962"/>
                    <a:pt x="1939" y="981"/>
                    <a:pt x="1945" y="975"/>
                  </a:cubicBezTo>
                  <a:cubicBezTo>
                    <a:pt x="1952" y="968"/>
                    <a:pt x="1936" y="957"/>
                    <a:pt x="1936" y="947"/>
                  </a:cubicBezTo>
                  <a:cubicBezTo>
                    <a:pt x="1936" y="873"/>
                    <a:pt x="1943" y="839"/>
                    <a:pt x="1954" y="775"/>
                  </a:cubicBezTo>
                  <a:cubicBezTo>
                    <a:pt x="1957" y="793"/>
                    <a:pt x="1950" y="816"/>
                    <a:pt x="1963" y="829"/>
                  </a:cubicBezTo>
                  <a:cubicBezTo>
                    <a:pt x="1971" y="837"/>
                    <a:pt x="1970" y="802"/>
                    <a:pt x="1981" y="802"/>
                  </a:cubicBezTo>
                  <a:cubicBezTo>
                    <a:pt x="1990" y="802"/>
                    <a:pt x="1986" y="821"/>
                    <a:pt x="1990" y="829"/>
                  </a:cubicBezTo>
                  <a:cubicBezTo>
                    <a:pt x="2000" y="848"/>
                    <a:pt x="2013" y="860"/>
                    <a:pt x="2027" y="875"/>
                  </a:cubicBezTo>
                  <a:cubicBezTo>
                    <a:pt x="2042" y="919"/>
                    <a:pt x="2030" y="937"/>
                    <a:pt x="2072" y="965"/>
                  </a:cubicBezTo>
                  <a:cubicBezTo>
                    <a:pt x="2075" y="977"/>
                    <a:pt x="2070" y="995"/>
                    <a:pt x="2081" y="1002"/>
                  </a:cubicBezTo>
                  <a:cubicBezTo>
                    <a:pt x="2110" y="1020"/>
                    <a:pt x="2128" y="978"/>
                    <a:pt x="2136" y="965"/>
                  </a:cubicBezTo>
                  <a:cubicBezTo>
                    <a:pt x="2139" y="977"/>
                    <a:pt x="2139" y="1013"/>
                    <a:pt x="2145" y="1002"/>
                  </a:cubicBezTo>
                  <a:cubicBezTo>
                    <a:pt x="2150" y="993"/>
                    <a:pt x="2150" y="846"/>
                    <a:pt x="2199" y="865"/>
                  </a:cubicBezTo>
                  <a:cubicBezTo>
                    <a:pt x="2210" y="869"/>
                    <a:pt x="2212" y="884"/>
                    <a:pt x="2218" y="893"/>
                  </a:cubicBezTo>
                  <a:close/>
                </a:path>
              </a:pathLst>
            </a:custGeom>
            <a:solidFill>
              <a:srgbClr val="008000"/>
            </a:solidFill>
            <a:ln>
              <a:noFill/>
            </a:ln>
            <a:effectLst>
              <a:outerShdw dist="28398" dir="1593903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5249" name="Freeform 17"/>
            <p:cNvSpPr>
              <a:spLocks/>
            </p:cNvSpPr>
            <p:nvPr/>
          </p:nvSpPr>
          <p:spPr bwMode="auto">
            <a:xfrm>
              <a:off x="2518" y="3370"/>
              <a:ext cx="477" cy="777"/>
            </a:xfrm>
            <a:custGeom>
              <a:avLst/>
              <a:gdLst>
                <a:gd name="T0" fmla="*/ 273 w 477"/>
                <a:gd name="T1" fmla="*/ 639 h 777"/>
                <a:gd name="T2" fmla="*/ 254 w 477"/>
                <a:gd name="T3" fmla="*/ 603 h 777"/>
                <a:gd name="T4" fmla="*/ 236 w 477"/>
                <a:gd name="T5" fmla="*/ 548 h 777"/>
                <a:gd name="T6" fmla="*/ 191 w 477"/>
                <a:gd name="T7" fmla="*/ 485 h 777"/>
                <a:gd name="T8" fmla="*/ 136 w 477"/>
                <a:gd name="T9" fmla="*/ 394 h 777"/>
                <a:gd name="T10" fmla="*/ 145 w 477"/>
                <a:gd name="T11" fmla="*/ 458 h 777"/>
                <a:gd name="T12" fmla="*/ 136 w 477"/>
                <a:gd name="T13" fmla="*/ 412 h 777"/>
                <a:gd name="T14" fmla="*/ 127 w 477"/>
                <a:gd name="T15" fmla="*/ 385 h 777"/>
                <a:gd name="T16" fmla="*/ 109 w 477"/>
                <a:gd name="T17" fmla="*/ 358 h 777"/>
                <a:gd name="T18" fmla="*/ 100 w 477"/>
                <a:gd name="T19" fmla="*/ 503 h 777"/>
                <a:gd name="T20" fmla="*/ 73 w 477"/>
                <a:gd name="T21" fmla="*/ 458 h 777"/>
                <a:gd name="T22" fmla="*/ 64 w 477"/>
                <a:gd name="T23" fmla="*/ 430 h 777"/>
                <a:gd name="T24" fmla="*/ 54 w 477"/>
                <a:gd name="T25" fmla="*/ 458 h 777"/>
                <a:gd name="T26" fmla="*/ 45 w 477"/>
                <a:gd name="T27" fmla="*/ 639 h 777"/>
                <a:gd name="T28" fmla="*/ 36 w 477"/>
                <a:gd name="T29" fmla="*/ 467 h 777"/>
                <a:gd name="T30" fmla="*/ 27 w 477"/>
                <a:gd name="T31" fmla="*/ 385 h 777"/>
                <a:gd name="T32" fmla="*/ 18 w 477"/>
                <a:gd name="T33" fmla="*/ 421 h 777"/>
                <a:gd name="T34" fmla="*/ 0 w 477"/>
                <a:gd name="T35" fmla="*/ 448 h 777"/>
                <a:gd name="T36" fmla="*/ 9 w 477"/>
                <a:gd name="T37" fmla="*/ 376 h 777"/>
                <a:gd name="T38" fmla="*/ 45 w 477"/>
                <a:gd name="T39" fmla="*/ 312 h 777"/>
                <a:gd name="T40" fmla="*/ 64 w 477"/>
                <a:gd name="T41" fmla="*/ 248 h 777"/>
                <a:gd name="T42" fmla="*/ 82 w 477"/>
                <a:gd name="T43" fmla="*/ 385 h 777"/>
                <a:gd name="T44" fmla="*/ 91 w 477"/>
                <a:gd name="T45" fmla="*/ 439 h 777"/>
                <a:gd name="T46" fmla="*/ 100 w 477"/>
                <a:gd name="T47" fmla="*/ 412 h 777"/>
                <a:gd name="T48" fmla="*/ 127 w 477"/>
                <a:gd name="T49" fmla="*/ 394 h 777"/>
                <a:gd name="T50" fmla="*/ 164 w 477"/>
                <a:gd name="T51" fmla="*/ 348 h 777"/>
                <a:gd name="T52" fmla="*/ 209 w 477"/>
                <a:gd name="T53" fmla="*/ 103 h 777"/>
                <a:gd name="T54" fmla="*/ 236 w 477"/>
                <a:gd name="T55" fmla="*/ 448 h 777"/>
                <a:gd name="T56" fmla="*/ 245 w 477"/>
                <a:gd name="T57" fmla="*/ 385 h 777"/>
                <a:gd name="T58" fmla="*/ 254 w 477"/>
                <a:gd name="T59" fmla="*/ 412 h 777"/>
                <a:gd name="T60" fmla="*/ 264 w 477"/>
                <a:gd name="T61" fmla="*/ 376 h 777"/>
                <a:gd name="T62" fmla="*/ 291 w 477"/>
                <a:gd name="T63" fmla="*/ 321 h 777"/>
                <a:gd name="T64" fmla="*/ 309 w 477"/>
                <a:gd name="T65" fmla="*/ 358 h 777"/>
                <a:gd name="T66" fmla="*/ 318 w 477"/>
                <a:gd name="T67" fmla="*/ 476 h 777"/>
                <a:gd name="T68" fmla="*/ 336 w 477"/>
                <a:gd name="T69" fmla="*/ 48 h 777"/>
                <a:gd name="T70" fmla="*/ 391 w 477"/>
                <a:gd name="T71" fmla="*/ 212 h 777"/>
                <a:gd name="T72" fmla="*/ 345 w 477"/>
                <a:gd name="T73" fmla="*/ 548 h 777"/>
                <a:gd name="T74" fmla="*/ 300 w 477"/>
                <a:gd name="T75" fmla="*/ 639 h 777"/>
                <a:gd name="T76" fmla="*/ 282 w 477"/>
                <a:gd name="T77" fmla="*/ 567 h 777"/>
                <a:gd name="T78" fmla="*/ 273 w 477"/>
                <a:gd name="T79" fmla="*/ 658 h 777"/>
                <a:gd name="T80" fmla="*/ 264 w 477"/>
                <a:gd name="T81" fmla="*/ 585 h 7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77" h="777">
                  <a:moveTo>
                    <a:pt x="273" y="639"/>
                  </a:moveTo>
                  <a:cubicBezTo>
                    <a:pt x="267" y="627"/>
                    <a:pt x="259" y="616"/>
                    <a:pt x="254" y="603"/>
                  </a:cubicBezTo>
                  <a:cubicBezTo>
                    <a:pt x="247" y="585"/>
                    <a:pt x="250" y="562"/>
                    <a:pt x="236" y="548"/>
                  </a:cubicBezTo>
                  <a:cubicBezTo>
                    <a:pt x="166" y="478"/>
                    <a:pt x="250" y="568"/>
                    <a:pt x="191" y="485"/>
                  </a:cubicBezTo>
                  <a:cubicBezTo>
                    <a:pt x="166" y="450"/>
                    <a:pt x="151" y="438"/>
                    <a:pt x="136" y="394"/>
                  </a:cubicBezTo>
                  <a:cubicBezTo>
                    <a:pt x="139" y="415"/>
                    <a:pt x="145" y="436"/>
                    <a:pt x="145" y="458"/>
                  </a:cubicBezTo>
                  <a:cubicBezTo>
                    <a:pt x="145" y="474"/>
                    <a:pt x="140" y="427"/>
                    <a:pt x="136" y="412"/>
                  </a:cubicBezTo>
                  <a:cubicBezTo>
                    <a:pt x="134" y="403"/>
                    <a:pt x="131" y="393"/>
                    <a:pt x="127" y="385"/>
                  </a:cubicBezTo>
                  <a:cubicBezTo>
                    <a:pt x="122" y="375"/>
                    <a:pt x="115" y="367"/>
                    <a:pt x="109" y="358"/>
                  </a:cubicBezTo>
                  <a:cubicBezTo>
                    <a:pt x="101" y="407"/>
                    <a:pt x="73" y="670"/>
                    <a:pt x="100" y="503"/>
                  </a:cubicBezTo>
                  <a:cubicBezTo>
                    <a:pt x="84" y="424"/>
                    <a:pt x="92" y="221"/>
                    <a:pt x="73" y="458"/>
                  </a:cubicBezTo>
                  <a:cubicBezTo>
                    <a:pt x="70" y="449"/>
                    <a:pt x="74" y="430"/>
                    <a:pt x="64" y="430"/>
                  </a:cubicBezTo>
                  <a:cubicBezTo>
                    <a:pt x="54" y="430"/>
                    <a:pt x="55" y="448"/>
                    <a:pt x="54" y="458"/>
                  </a:cubicBezTo>
                  <a:cubicBezTo>
                    <a:pt x="49" y="518"/>
                    <a:pt x="48" y="579"/>
                    <a:pt x="45" y="639"/>
                  </a:cubicBezTo>
                  <a:cubicBezTo>
                    <a:pt x="42" y="582"/>
                    <a:pt x="40" y="524"/>
                    <a:pt x="36" y="467"/>
                  </a:cubicBezTo>
                  <a:cubicBezTo>
                    <a:pt x="34" y="440"/>
                    <a:pt x="37" y="411"/>
                    <a:pt x="27" y="385"/>
                  </a:cubicBezTo>
                  <a:cubicBezTo>
                    <a:pt x="22" y="373"/>
                    <a:pt x="23" y="410"/>
                    <a:pt x="18" y="421"/>
                  </a:cubicBezTo>
                  <a:cubicBezTo>
                    <a:pt x="14" y="431"/>
                    <a:pt x="6" y="439"/>
                    <a:pt x="0" y="448"/>
                  </a:cubicBezTo>
                  <a:cubicBezTo>
                    <a:pt x="3" y="424"/>
                    <a:pt x="3" y="399"/>
                    <a:pt x="9" y="376"/>
                  </a:cubicBezTo>
                  <a:cubicBezTo>
                    <a:pt x="15" y="352"/>
                    <a:pt x="36" y="335"/>
                    <a:pt x="45" y="312"/>
                  </a:cubicBezTo>
                  <a:cubicBezTo>
                    <a:pt x="53" y="291"/>
                    <a:pt x="57" y="269"/>
                    <a:pt x="64" y="248"/>
                  </a:cubicBezTo>
                  <a:cubicBezTo>
                    <a:pt x="70" y="294"/>
                    <a:pt x="76" y="339"/>
                    <a:pt x="82" y="385"/>
                  </a:cubicBezTo>
                  <a:cubicBezTo>
                    <a:pt x="85" y="403"/>
                    <a:pt x="81" y="424"/>
                    <a:pt x="91" y="439"/>
                  </a:cubicBezTo>
                  <a:cubicBezTo>
                    <a:pt x="96" y="447"/>
                    <a:pt x="94" y="419"/>
                    <a:pt x="100" y="412"/>
                  </a:cubicBezTo>
                  <a:cubicBezTo>
                    <a:pt x="107" y="404"/>
                    <a:pt x="118" y="400"/>
                    <a:pt x="127" y="394"/>
                  </a:cubicBezTo>
                  <a:cubicBezTo>
                    <a:pt x="142" y="152"/>
                    <a:pt x="136" y="254"/>
                    <a:pt x="164" y="348"/>
                  </a:cubicBezTo>
                  <a:cubicBezTo>
                    <a:pt x="220" y="292"/>
                    <a:pt x="205" y="173"/>
                    <a:pt x="209" y="103"/>
                  </a:cubicBezTo>
                  <a:cubicBezTo>
                    <a:pt x="232" y="217"/>
                    <a:pt x="213" y="334"/>
                    <a:pt x="236" y="448"/>
                  </a:cubicBezTo>
                  <a:cubicBezTo>
                    <a:pt x="239" y="427"/>
                    <a:pt x="236" y="404"/>
                    <a:pt x="245" y="385"/>
                  </a:cubicBezTo>
                  <a:cubicBezTo>
                    <a:pt x="249" y="377"/>
                    <a:pt x="245" y="416"/>
                    <a:pt x="254" y="412"/>
                  </a:cubicBezTo>
                  <a:cubicBezTo>
                    <a:pt x="265" y="407"/>
                    <a:pt x="259" y="387"/>
                    <a:pt x="264" y="376"/>
                  </a:cubicBezTo>
                  <a:cubicBezTo>
                    <a:pt x="311" y="269"/>
                    <a:pt x="258" y="419"/>
                    <a:pt x="291" y="321"/>
                  </a:cubicBezTo>
                  <a:cubicBezTo>
                    <a:pt x="297" y="333"/>
                    <a:pt x="307" y="344"/>
                    <a:pt x="309" y="358"/>
                  </a:cubicBezTo>
                  <a:cubicBezTo>
                    <a:pt x="316" y="397"/>
                    <a:pt x="315" y="515"/>
                    <a:pt x="318" y="476"/>
                  </a:cubicBezTo>
                  <a:cubicBezTo>
                    <a:pt x="348" y="0"/>
                    <a:pt x="285" y="208"/>
                    <a:pt x="336" y="48"/>
                  </a:cubicBezTo>
                  <a:cubicBezTo>
                    <a:pt x="367" y="97"/>
                    <a:pt x="391" y="212"/>
                    <a:pt x="391" y="212"/>
                  </a:cubicBezTo>
                  <a:cubicBezTo>
                    <a:pt x="372" y="549"/>
                    <a:pt x="477" y="506"/>
                    <a:pt x="345" y="548"/>
                  </a:cubicBezTo>
                  <a:cubicBezTo>
                    <a:pt x="334" y="581"/>
                    <a:pt x="316" y="608"/>
                    <a:pt x="300" y="639"/>
                  </a:cubicBezTo>
                  <a:cubicBezTo>
                    <a:pt x="277" y="777"/>
                    <a:pt x="308" y="618"/>
                    <a:pt x="282" y="567"/>
                  </a:cubicBezTo>
                  <a:cubicBezTo>
                    <a:pt x="268" y="540"/>
                    <a:pt x="276" y="628"/>
                    <a:pt x="273" y="658"/>
                  </a:cubicBezTo>
                  <a:cubicBezTo>
                    <a:pt x="259" y="616"/>
                    <a:pt x="264" y="640"/>
                    <a:pt x="264" y="585"/>
                  </a:cubicBezTo>
                </a:path>
              </a:pathLst>
            </a:custGeom>
            <a:solidFill>
              <a:srgbClr val="33CC33"/>
            </a:solidFill>
            <a:ln>
              <a:noFill/>
            </a:ln>
            <a:effectLst>
              <a:outerShdw dist="28398" dir="1593903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5250" name="Freeform 18"/>
            <p:cNvSpPr>
              <a:spLocks/>
            </p:cNvSpPr>
            <p:nvPr/>
          </p:nvSpPr>
          <p:spPr bwMode="auto">
            <a:xfrm>
              <a:off x="2027" y="3455"/>
              <a:ext cx="521" cy="644"/>
            </a:xfrm>
            <a:custGeom>
              <a:avLst/>
              <a:gdLst>
                <a:gd name="T0" fmla="*/ 409 w 521"/>
                <a:gd name="T1" fmla="*/ 245 h 644"/>
                <a:gd name="T2" fmla="*/ 400 w 521"/>
                <a:gd name="T3" fmla="*/ 263 h 644"/>
                <a:gd name="T4" fmla="*/ 382 w 521"/>
                <a:gd name="T5" fmla="*/ 282 h 644"/>
                <a:gd name="T6" fmla="*/ 336 w 521"/>
                <a:gd name="T7" fmla="*/ 291 h 644"/>
                <a:gd name="T8" fmla="*/ 327 w 521"/>
                <a:gd name="T9" fmla="*/ 254 h 644"/>
                <a:gd name="T10" fmla="*/ 309 w 521"/>
                <a:gd name="T11" fmla="*/ 154 h 644"/>
                <a:gd name="T12" fmla="*/ 273 w 521"/>
                <a:gd name="T13" fmla="*/ 400 h 644"/>
                <a:gd name="T14" fmla="*/ 236 w 521"/>
                <a:gd name="T15" fmla="*/ 345 h 644"/>
                <a:gd name="T16" fmla="*/ 209 w 521"/>
                <a:gd name="T17" fmla="*/ 418 h 644"/>
                <a:gd name="T18" fmla="*/ 191 w 521"/>
                <a:gd name="T19" fmla="*/ 382 h 644"/>
                <a:gd name="T20" fmla="*/ 155 w 521"/>
                <a:gd name="T21" fmla="*/ 345 h 644"/>
                <a:gd name="T22" fmla="*/ 155 w 521"/>
                <a:gd name="T23" fmla="*/ 373 h 644"/>
                <a:gd name="T24" fmla="*/ 155 w 521"/>
                <a:gd name="T25" fmla="*/ 427 h 644"/>
                <a:gd name="T26" fmla="*/ 173 w 521"/>
                <a:gd name="T27" fmla="*/ 563 h 644"/>
                <a:gd name="T28" fmla="*/ 127 w 521"/>
                <a:gd name="T29" fmla="*/ 527 h 644"/>
                <a:gd name="T30" fmla="*/ 155 w 521"/>
                <a:gd name="T31" fmla="*/ 418 h 644"/>
                <a:gd name="T32" fmla="*/ 145 w 521"/>
                <a:gd name="T33" fmla="*/ 254 h 644"/>
                <a:gd name="T34" fmla="*/ 164 w 521"/>
                <a:gd name="T35" fmla="*/ 209 h 644"/>
                <a:gd name="T36" fmla="*/ 109 w 521"/>
                <a:gd name="T37" fmla="*/ 182 h 644"/>
                <a:gd name="T38" fmla="*/ 100 w 521"/>
                <a:gd name="T39" fmla="*/ 182 h 644"/>
                <a:gd name="T40" fmla="*/ 73 w 521"/>
                <a:gd name="T41" fmla="*/ 327 h 644"/>
                <a:gd name="T42" fmla="*/ 9 w 521"/>
                <a:gd name="T43" fmla="*/ 145 h 644"/>
                <a:gd name="T44" fmla="*/ 46 w 521"/>
                <a:gd name="T45" fmla="*/ 527 h 644"/>
                <a:gd name="T46" fmla="*/ 109 w 521"/>
                <a:gd name="T47" fmla="*/ 573 h 644"/>
                <a:gd name="T48" fmla="*/ 145 w 521"/>
                <a:gd name="T49" fmla="*/ 618 h 644"/>
                <a:gd name="T50" fmla="*/ 173 w 521"/>
                <a:gd name="T51" fmla="*/ 591 h 644"/>
                <a:gd name="T52" fmla="*/ 209 w 521"/>
                <a:gd name="T53" fmla="*/ 482 h 644"/>
                <a:gd name="T54" fmla="*/ 291 w 521"/>
                <a:gd name="T55" fmla="*/ 600 h 644"/>
                <a:gd name="T56" fmla="*/ 355 w 521"/>
                <a:gd name="T57" fmla="*/ 536 h 644"/>
                <a:gd name="T58" fmla="*/ 336 w 521"/>
                <a:gd name="T59" fmla="*/ 500 h 644"/>
                <a:gd name="T60" fmla="*/ 364 w 521"/>
                <a:gd name="T61" fmla="*/ 554 h 644"/>
                <a:gd name="T62" fmla="*/ 400 w 521"/>
                <a:gd name="T63" fmla="*/ 518 h 644"/>
                <a:gd name="T64" fmla="*/ 427 w 521"/>
                <a:gd name="T65" fmla="*/ 600 h 6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21" h="644">
                  <a:moveTo>
                    <a:pt x="445" y="491"/>
                  </a:moveTo>
                  <a:cubicBezTo>
                    <a:pt x="461" y="24"/>
                    <a:pt x="521" y="171"/>
                    <a:pt x="409" y="245"/>
                  </a:cubicBezTo>
                  <a:cubicBezTo>
                    <a:pt x="430" y="161"/>
                    <a:pt x="437" y="85"/>
                    <a:pt x="427" y="0"/>
                  </a:cubicBezTo>
                  <a:cubicBezTo>
                    <a:pt x="421" y="109"/>
                    <a:pt x="412" y="165"/>
                    <a:pt x="400" y="263"/>
                  </a:cubicBezTo>
                  <a:cubicBezTo>
                    <a:pt x="397" y="254"/>
                    <a:pt x="398" y="229"/>
                    <a:pt x="391" y="236"/>
                  </a:cubicBezTo>
                  <a:cubicBezTo>
                    <a:pt x="380" y="247"/>
                    <a:pt x="386" y="267"/>
                    <a:pt x="382" y="282"/>
                  </a:cubicBezTo>
                  <a:cubicBezTo>
                    <a:pt x="375" y="312"/>
                    <a:pt x="372" y="310"/>
                    <a:pt x="355" y="336"/>
                  </a:cubicBezTo>
                  <a:cubicBezTo>
                    <a:pt x="349" y="321"/>
                    <a:pt x="336" y="307"/>
                    <a:pt x="336" y="291"/>
                  </a:cubicBezTo>
                  <a:cubicBezTo>
                    <a:pt x="336" y="288"/>
                    <a:pt x="382" y="257"/>
                    <a:pt x="364" y="245"/>
                  </a:cubicBezTo>
                  <a:cubicBezTo>
                    <a:pt x="353" y="238"/>
                    <a:pt x="339" y="251"/>
                    <a:pt x="327" y="254"/>
                  </a:cubicBezTo>
                  <a:cubicBezTo>
                    <a:pt x="318" y="248"/>
                    <a:pt x="302" y="247"/>
                    <a:pt x="300" y="236"/>
                  </a:cubicBezTo>
                  <a:cubicBezTo>
                    <a:pt x="295" y="209"/>
                    <a:pt x="309" y="181"/>
                    <a:pt x="309" y="154"/>
                  </a:cubicBezTo>
                  <a:cubicBezTo>
                    <a:pt x="309" y="115"/>
                    <a:pt x="303" y="75"/>
                    <a:pt x="300" y="36"/>
                  </a:cubicBezTo>
                  <a:cubicBezTo>
                    <a:pt x="280" y="333"/>
                    <a:pt x="290" y="212"/>
                    <a:pt x="273" y="400"/>
                  </a:cubicBezTo>
                  <a:cubicBezTo>
                    <a:pt x="265" y="352"/>
                    <a:pt x="263" y="329"/>
                    <a:pt x="236" y="291"/>
                  </a:cubicBezTo>
                  <a:cubicBezTo>
                    <a:pt x="216" y="147"/>
                    <a:pt x="236" y="281"/>
                    <a:pt x="236" y="345"/>
                  </a:cubicBezTo>
                  <a:cubicBezTo>
                    <a:pt x="236" y="378"/>
                    <a:pt x="230" y="412"/>
                    <a:pt x="227" y="445"/>
                  </a:cubicBezTo>
                  <a:cubicBezTo>
                    <a:pt x="221" y="436"/>
                    <a:pt x="220" y="418"/>
                    <a:pt x="209" y="418"/>
                  </a:cubicBezTo>
                  <a:cubicBezTo>
                    <a:pt x="200" y="418"/>
                    <a:pt x="204" y="453"/>
                    <a:pt x="200" y="445"/>
                  </a:cubicBezTo>
                  <a:cubicBezTo>
                    <a:pt x="191" y="426"/>
                    <a:pt x="194" y="403"/>
                    <a:pt x="191" y="382"/>
                  </a:cubicBezTo>
                  <a:cubicBezTo>
                    <a:pt x="188" y="391"/>
                    <a:pt x="191" y="412"/>
                    <a:pt x="182" y="409"/>
                  </a:cubicBezTo>
                  <a:cubicBezTo>
                    <a:pt x="159" y="401"/>
                    <a:pt x="169" y="359"/>
                    <a:pt x="155" y="345"/>
                  </a:cubicBezTo>
                  <a:cubicBezTo>
                    <a:pt x="148" y="338"/>
                    <a:pt x="136" y="339"/>
                    <a:pt x="127" y="336"/>
                  </a:cubicBezTo>
                  <a:cubicBezTo>
                    <a:pt x="136" y="348"/>
                    <a:pt x="145" y="361"/>
                    <a:pt x="155" y="373"/>
                  </a:cubicBezTo>
                  <a:cubicBezTo>
                    <a:pt x="163" y="383"/>
                    <a:pt x="182" y="387"/>
                    <a:pt x="182" y="400"/>
                  </a:cubicBezTo>
                  <a:cubicBezTo>
                    <a:pt x="182" y="413"/>
                    <a:pt x="164" y="418"/>
                    <a:pt x="155" y="427"/>
                  </a:cubicBezTo>
                  <a:cubicBezTo>
                    <a:pt x="158" y="463"/>
                    <a:pt x="159" y="500"/>
                    <a:pt x="164" y="536"/>
                  </a:cubicBezTo>
                  <a:cubicBezTo>
                    <a:pt x="165" y="545"/>
                    <a:pt x="177" y="571"/>
                    <a:pt x="173" y="563"/>
                  </a:cubicBezTo>
                  <a:cubicBezTo>
                    <a:pt x="132" y="481"/>
                    <a:pt x="177" y="550"/>
                    <a:pt x="136" y="491"/>
                  </a:cubicBezTo>
                  <a:cubicBezTo>
                    <a:pt x="133" y="503"/>
                    <a:pt x="138" y="533"/>
                    <a:pt x="127" y="527"/>
                  </a:cubicBezTo>
                  <a:cubicBezTo>
                    <a:pt x="113" y="520"/>
                    <a:pt x="116" y="497"/>
                    <a:pt x="118" y="482"/>
                  </a:cubicBezTo>
                  <a:cubicBezTo>
                    <a:pt x="120" y="465"/>
                    <a:pt x="145" y="432"/>
                    <a:pt x="155" y="418"/>
                  </a:cubicBezTo>
                  <a:cubicBezTo>
                    <a:pt x="149" y="400"/>
                    <a:pt x="137" y="382"/>
                    <a:pt x="136" y="363"/>
                  </a:cubicBezTo>
                  <a:cubicBezTo>
                    <a:pt x="134" y="327"/>
                    <a:pt x="134" y="289"/>
                    <a:pt x="145" y="254"/>
                  </a:cubicBezTo>
                  <a:cubicBezTo>
                    <a:pt x="150" y="239"/>
                    <a:pt x="152" y="285"/>
                    <a:pt x="155" y="300"/>
                  </a:cubicBezTo>
                  <a:cubicBezTo>
                    <a:pt x="158" y="270"/>
                    <a:pt x="172" y="238"/>
                    <a:pt x="164" y="209"/>
                  </a:cubicBezTo>
                  <a:cubicBezTo>
                    <a:pt x="161" y="198"/>
                    <a:pt x="146" y="232"/>
                    <a:pt x="136" y="227"/>
                  </a:cubicBezTo>
                  <a:cubicBezTo>
                    <a:pt x="120" y="219"/>
                    <a:pt x="118" y="197"/>
                    <a:pt x="109" y="182"/>
                  </a:cubicBezTo>
                  <a:cubicBezTo>
                    <a:pt x="103" y="191"/>
                    <a:pt x="102" y="209"/>
                    <a:pt x="91" y="209"/>
                  </a:cubicBezTo>
                  <a:cubicBezTo>
                    <a:pt x="82" y="209"/>
                    <a:pt x="100" y="173"/>
                    <a:pt x="100" y="182"/>
                  </a:cubicBezTo>
                  <a:cubicBezTo>
                    <a:pt x="100" y="212"/>
                    <a:pt x="97" y="243"/>
                    <a:pt x="91" y="273"/>
                  </a:cubicBezTo>
                  <a:cubicBezTo>
                    <a:pt x="88" y="292"/>
                    <a:pt x="73" y="327"/>
                    <a:pt x="73" y="327"/>
                  </a:cubicBezTo>
                  <a:cubicBezTo>
                    <a:pt x="55" y="440"/>
                    <a:pt x="70" y="370"/>
                    <a:pt x="55" y="245"/>
                  </a:cubicBezTo>
                  <a:cubicBezTo>
                    <a:pt x="43" y="148"/>
                    <a:pt x="63" y="163"/>
                    <a:pt x="9" y="145"/>
                  </a:cubicBezTo>
                  <a:cubicBezTo>
                    <a:pt x="15" y="227"/>
                    <a:pt x="49" y="353"/>
                    <a:pt x="0" y="427"/>
                  </a:cubicBezTo>
                  <a:cubicBezTo>
                    <a:pt x="50" y="444"/>
                    <a:pt x="33" y="480"/>
                    <a:pt x="46" y="527"/>
                  </a:cubicBezTo>
                  <a:cubicBezTo>
                    <a:pt x="91" y="460"/>
                    <a:pt x="36" y="530"/>
                    <a:pt x="73" y="591"/>
                  </a:cubicBezTo>
                  <a:cubicBezTo>
                    <a:pt x="80" y="602"/>
                    <a:pt x="97" y="579"/>
                    <a:pt x="109" y="573"/>
                  </a:cubicBezTo>
                  <a:cubicBezTo>
                    <a:pt x="112" y="594"/>
                    <a:pt x="105" y="619"/>
                    <a:pt x="118" y="636"/>
                  </a:cubicBezTo>
                  <a:cubicBezTo>
                    <a:pt x="125" y="644"/>
                    <a:pt x="141" y="628"/>
                    <a:pt x="145" y="618"/>
                  </a:cubicBezTo>
                  <a:cubicBezTo>
                    <a:pt x="154" y="595"/>
                    <a:pt x="152" y="569"/>
                    <a:pt x="155" y="545"/>
                  </a:cubicBezTo>
                  <a:cubicBezTo>
                    <a:pt x="161" y="560"/>
                    <a:pt x="167" y="576"/>
                    <a:pt x="173" y="591"/>
                  </a:cubicBezTo>
                  <a:cubicBezTo>
                    <a:pt x="176" y="600"/>
                    <a:pt x="177" y="626"/>
                    <a:pt x="182" y="618"/>
                  </a:cubicBezTo>
                  <a:cubicBezTo>
                    <a:pt x="195" y="596"/>
                    <a:pt x="205" y="509"/>
                    <a:pt x="209" y="482"/>
                  </a:cubicBezTo>
                  <a:cubicBezTo>
                    <a:pt x="233" y="554"/>
                    <a:pt x="164" y="642"/>
                    <a:pt x="264" y="618"/>
                  </a:cubicBezTo>
                  <a:cubicBezTo>
                    <a:pt x="273" y="612"/>
                    <a:pt x="286" y="609"/>
                    <a:pt x="291" y="600"/>
                  </a:cubicBezTo>
                  <a:cubicBezTo>
                    <a:pt x="299" y="586"/>
                    <a:pt x="289" y="565"/>
                    <a:pt x="300" y="554"/>
                  </a:cubicBezTo>
                  <a:cubicBezTo>
                    <a:pt x="314" y="540"/>
                    <a:pt x="337" y="542"/>
                    <a:pt x="355" y="536"/>
                  </a:cubicBezTo>
                  <a:cubicBezTo>
                    <a:pt x="346" y="533"/>
                    <a:pt x="332" y="536"/>
                    <a:pt x="327" y="527"/>
                  </a:cubicBezTo>
                  <a:cubicBezTo>
                    <a:pt x="323" y="519"/>
                    <a:pt x="328" y="496"/>
                    <a:pt x="336" y="500"/>
                  </a:cubicBezTo>
                  <a:cubicBezTo>
                    <a:pt x="347" y="506"/>
                    <a:pt x="339" y="525"/>
                    <a:pt x="345" y="536"/>
                  </a:cubicBezTo>
                  <a:cubicBezTo>
                    <a:pt x="349" y="544"/>
                    <a:pt x="358" y="548"/>
                    <a:pt x="364" y="554"/>
                  </a:cubicBezTo>
                  <a:cubicBezTo>
                    <a:pt x="373" y="551"/>
                    <a:pt x="384" y="552"/>
                    <a:pt x="391" y="545"/>
                  </a:cubicBezTo>
                  <a:cubicBezTo>
                    <a:pt x="398" y="538"/>
                    <a:pt x="395" y="510"/>
                    <a:pt x="400" y="518"/>
                  </a:cubicBezTo>
                  <a:cubicBezTo>
                    <a:pt x="410" y="534"/>
                    <a:pt x="403" y="555"/>
                    <a:pt x="409" y="573"/>
                  </a:cubicBezTo>
                  <a:cubicBezTo>
                    <a:pt x="412" y="583"/>
                    <a:pt x="421" y="591"/>
                    <a:pt x="427" y="600"/>
                  </a:cubicBezTo>
                  <a:cubicBezTo>
                    <a:pt x="445" y="547"/>
                    <a:pt x="435" y="582"/>
                    <a:pt x="445" y="491"/>
                  </a:cubicBezTo>
                  <a:close/>
                </a:path>
              </a:pathLst>
            </a:custGeom>
            <a:solidFill>
              <a:srgbClr val="33CC33"/>
            </a:solidFill>
            <a:ln>
              <a:noFill/>
            </a:ln>
            <a:effectLst>
              <a:outerShdw dist="28398" dir="1593903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  <p:sp>
          <p:nvSpPr>
            <p:cNvPr id="95251" name="Freeform 19"/>
            <p:cNvSpPr>
              <a:spLocks/>
            </p:cNvSpPr>
            <p:nvPr/>
          </p:nvSpPr>
          <p:spPr bwMode="auto">
            <a:xfrm>
              <a:off x="436" y="3262"/>
              <a:ext cx="1627" cy="953"/>
            </a:xfrm>
            <a:custGeom>
              <a:avLst/>
              <a:gdLst>
                <a:gd name="T0" fmla="*/ 1600 w 1627"/>
                <a:gd name="T1" fmla="*/ 802 h 953"/>
                <a:gd name="T2" fmla="*/ 1582 w 1627"/>
                <a:gd name="T3" fmla="*/ 620 h 953"/>
                <a:gd name="T4" fmla="*/ 1518 w 1627"/>
                <a:gd name="T5" fmla="*/ 556 h 953"/>
                <a:gd name="T6" fmla="*/ 1446 w 1627"/>
                <a:gd name="T7" fmla="*/ 429 h 953"/>
                <a:gd name="T8" fmla="*/ 1427 w 1627"/>
                <a:gd name="T9" fmla="*/ 384 h 953"/>
                <a:gd name="T10" fmla="*/ 1373 w 1627"/>
                <a:gd name="T11" fmla="*/ 175 h 953"/>
                <a:gd name="T12" fmla="*/ 1382 w 1627"/>
                <a:gd name="T13" fmla="*/ 238 h 953"/>
                <a:gd name="T14" fmla="*/ 1327 w 1627"/>
                <a:gd name="T15" fmla="*/ 211 h 953"/>
                <a:gd name="T16" fmla="*/ 1355 w 1627"/>
                <a:gd name="T17" fmla="*/ 275 h 953"/>
                <a:gd name="T18" fmla="*/ 1400 w 1627"/>
                <a:gd name="T19" fmla="*/ 438 h 953"/>
                <a:gd name="T20" fmla="*/ 1400 w 1627"/>
                <a:gd name="T21" fmla="*/ 484 h 953"/>
                <a:gd name="T22" fmla="*/ 1446 w 1627"/>
                <a:gd name="T23" fmla="*/ 729 h 953"/>
                <a:gd name="T24" fmla="*/ 1355 w 1627"/>
                <a:gd name="T25" fmla="*/ 638 h 953"/>
                <a:gd name="T26" fmla="*/ 1318 w 1627"/>
                <a:gd name="T27" fmla="*/ 466 h 953"/>
                <a:gd name="T28" fmla="*/ 1255 w 1627"/>
                <a:gd name="T29" fmla="*/ 138 h 953"/>
                <a:gd name="T30" fmla="*/ 1282 w 1627"/>
                <a:gd name="T31" fmla="*/ 438 h 953"/>
                <a:gd name="T32" fmla="*/ 1191 w 1627"/>
                <a:gd name="T33" fmla="*/ 411 h 953"/>
                <a:gd name="T34" fmla="*/ 1137 w 1627"/>
                <a:gd name="T35" fmla="*/ 120 h 953"/>
                <a:gd name="T36" fmla="*/ 1109 w 1627"/>
                <a:gd name="T37" fmla="*/ 120 h 953"/>
                <a:gd name="T38" fmla="*/ 1055 w 1627"/>
                <a:gd name="T39" fmla="*/ 138 h 953"/>
                <a:gd name="T40" fmla="*/ 1018 w 1627"/>
                <a:gd name="T41" fmla="*/ 193 h 953"/>
                <a:gd name="T42" fmla="*/ 991 w 1627"/>
                <a:gd name="T43" fmla="*/ 156 h 953"/>
                <a:gd name="T44" fmla="*/ 964 w 1627"/>
                <a:gd name="T45" fmla="*/ 366 h 953"/>
                <a:gd name="T46" fmla="*/ 1018 w 1627"/>
                <a:gd name="T47" fmla="*/ 275 h 953"/>
                <a:gd name="T48" fmla="*/ 1100 w 1627"/>
                <a:gd name="T49" fmla="*/ 238 h 953"/>
                <a:gd name="T50" fmla="*/ 1018 w 1627"/>
                <a:gd name="T51" fmla="*/ 447 h 953"/>
                <a:gd name="T52" fmla="*/ 946 w 1627"/>
                <a:gd name="T53" fmla="*/ 356 h 953"/>
                <a:gd name="T54" fmla="*/ 864 w 1627"/>
                <a:gd name="T55" fmla="*/ 302 h 953"/>
                <a:gd name="T56" fmla="*/ 782 w 1627"/>
                <a:gd name="T57" fmla="*/ 466 h 953"/>
                <a:gd name="T58" fmla="*/ 646 w 1627"/>
                <a:gd name="T59" fmla="*/ 266 h 953"/>
                <a:gd name="T60" fmla="*/ 573 w 1627"/>
                <a:gd name="T61" fmla="*/ 156 h 953"/>
                <a:gd name="T62" fmla="*/ 564 w 1627"/>
                <a:gd name="T63" fmla="*/ 484 h 953"/>
                <a:gd name="T64" fmla="*/ 537 w 1627"/>
                <a:gd name="T65" fmla="*/ 402 h 953"/>
                <a:gd name="T66" fmla="*/ 491 w 1627"/>
                <a:gd name="T67" fmla="*/ 284 h 953"/>
                <a:gd name="T68" fmla="*/ 546 w 1627"/>
                <a:gd name="T69" fmla="*/ 738 h 953"/>
                <a:gd name="T70" fmla="*/ 482 w 1627"/>
                <a:gd name="T71" fmla="*/ 711 h 953"/>
                <a:gd name="T72" fmla="*/ 446 w 1627"/>
                <a:gd name="T73" fmla="*/ 756 h 953"/>
                <a:gd name="T74" fmla="*/ 409 w 1627"/>
                <a:gd name="T75" fmla="*/ 920 h 953"/>
                <a:gd name="T76" fmla="*/ 337 w 1627"/>
                <a:gd name="T77" fmla="*/ 802 h 953"/>
                <a:gd name="T78" fmla="*/ 309 w 1627"/>
                <a:gd name="T79" fmla="*/ 847 h 953"/>
                <a:gd name="T80" fmla="*/ 237 w 1627"/>
                <a:gd name="T81" fmla="*/ 584 h 953"/>
                <a:gd name="T82" fmla="*/ 200 w 1627"/>
                <a:gd name="T83" fmla="*/ 747 h 953"/>
                <a:gd name="T84" fmla="*/ 100 w 1627"/>
                <a:gd name="T85" fmla="*/ 502 h 953"/>
                <a:gd name="T86" fmla="*/ 28 w 1627"/>
                <a:gd name="T87" fmla="*/ 620 h 953"/>
                <a:gd name="T88" fmla="*/ 55 w 1627"/>
                <a:gd name="T89" fmla="*/ 793 h 953"/>
                <a:gd name="T90" fmla="*/ 518 w 1627"/>
                <a:gd name="T91" fmla="*/ 920 h 953"/>
                <a:gd name="T92" fmla="*/ 491 w 1627"/>
                <a:gd name="T93" fmla="*/ 802 h 953"/>
                <a:gd name="T94" fmla="*/ 573 w 1627"/>
                <a:gd name="T95" fmla="*/ 820 h 953"/>
                <a:gd name="T96" fmla="*/ 646 w 1627"/>
                <a:gd name="T97" fmla="*/ 766 h 953"/>
                <a:gd name="T98" fmla="*/ 782 w 1627"/>
                <a:gd name="T99" fmla="*/ 893 h 953"/>
                <a:gd name="T100" fmla="*/ 955 w 1627"/>
                <a:gd name="T101" fmla="*/ 866 h 953"/>
                <a:gd name="T102" fmla="*/ 991 w 1627"/>
                <a:gd name="T103" fmla="*/ 829 h 953"/>
                <a:gd name="T104" fmla="*/ 1000 w 1627"/>
                <a:gd name="T105" fmla="*/ 611 h 953"/>
                <a:gd name="T106" fmla="*/ 1155 w 1627"/>
                <a:gd name="T107" fmla="*/ 856 h 953"/>
                <a:gd name="T108" fmla="*/ 1237 w 1627"/>
                <a:gd name="T109" fmla="*/ 838 h 953"/>
                <a:gd name="T110" fmla="*/ 1327 w 1627"/>
                <a:gd name="T111" fmla="*/ 802 h 953"/>
                <a:gd name="T112" fmla="*/ 1391 w 1627"/>
                <a:gd name="T113" fmla="*/ 793 h 953"/>
                <a:gd name="T114" fmla="*/ 1482 w 1627"/>
                <a:gd name="T115" fmla="*/ 911 h 953"/>
                <a:gd name="T116" fmla="*/ 1518 w 1627"/>
                <a:gd name="T117" fmla="*/ 684 h 953"/>
                <a:gd name="T118" fmla="*/ 1555 w 1627"/>
                <a:gd name="T119" fmla="*/ 720 h 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27" h="953">
                  <a:moveTo>
                    <a:pt x="1627" y="893"/>
                  </a:moveTo>
                  <a:cubicBezTo>
                    <a:pt x="1624" y="881"/>
                    <a:pt x="1622" y="868"/>
                    <a:pt x="1618" y="856"/>
                  </a:cubicBezTo>
                  <a:cubicBezTo>
                    <a:pt x="1613" y="838"/>
                    <a:pt x="1600" y="802"/>
                    <a:pt x="1600" y="802"/>
                  </a:cubicBezTo>
                  <a:cubicBezTo>
                    <a:pt x="1579" y="865"/>
                    <a:pt x="1600" y="815"/>
                    <a:pt x="1582" y="738"/>
                  </a:cubicBezTo>
                  <a:cubicBezTo>
                    <a:pt x="1580" y="727"/>
                    <a:pt x="1570" y="720"/>
                    <a:pt x="1564" y="711"/>
                  </a:cubicBezTo>
                  <a:cubicBezTo>
                    <a:pt x="1553" y="667"/>
                    <a:pt x="1557" y="657"/>
                    <a:pt x="1582" y="620"/>
                  </a:cubicBezTo>
                  <a:cubicBezTo>
                    <a:pt x="1570" y="617"/>
                    <a:pt x="1549" y="623"/>
                    <a:pt x="1546" y="611"/>
                  </a:cubicBezTo>
                  <a:cubicBezTo>
                    <a:pt x="1526" y="539"/>
                    <a:pt x="1551" y="376"/>
                    <a:pt x="1527" y="502"/>
                  </a:cubicBezTo>
                  <a:cubicBezTo>
                    <a:pt x="1524" y="520"/>
                    <a:pt x="1521" y="538"/>
                    <a:pt x="1518" y="556"/>
                  </a:cubicBezTo>
                  <a:cubicBezTo>
                    <a:pt x="1497" y="492"/>
                    <a:pt x="1511" y="486"/>
                    <a:pt x="1482" y="529"/>
                  </a:cubicBezTo>
                  <a:cubicBezTo>
                    <a:pt x="1473" y="501"/>
                    <a:pt x="1478" y="413"/>
                    <a:pt x="1455" y="484"/>
                  </a:cubicBezTo>
                  <a:cubicBezTo>
                    <a:pt x="1452" y="466"/>
                    <a:pt x="1452" y="447"/>
                    <a:pt x="1446" y="429"/>
                  </a:cubicBezTo>
                  <a:cubicBezTo>
                    <a:pt x="1428" y="376"/>
                    <a:pt x="1417" y="428"/>
                    <a:pt x="1437" y="375"/>
                  </a:cubicBezTo>
                  <a:cubicBezTo>
                    <a:pt x="1431" y="369"/>
                    <a:pt x="1418" y="356"/>
                    <a:pt x="1418" y="356"/>
                  </a:cubicBezTo>
                  <a:cubicBezTo>
                    <a:pt x="1421" y="365"/>
                    <a:pt x="1437" y="384"/>
                    <a:pt x="1427" y="384"/>
                  </a:cubicBezTo>
                  <a:cubicBezTo>
                    <a:pt x="1416" y="384"/>
                    <a:pt x="1412" y="367"/>
                    <a:pt x="1409" y="356"/>
                  </a:cubicBezTo>
                  <a:cubicBezTo>
                    <a:pt x="1391" y="288"/>
                    <a:pt x="1404" y="215"/>
                    <a:pt x="1382" y="147"/>
                  </a:cubicBezTo>
                  <a:cubicBezTo>
                    <a:pt x="1379" y="156"/>
                    <a:pt x="1380" y="182"/>
                    <a:pt x="1373" y="175"/>
                  </a:cubicBezTo>
                  <a:cubicBezTo>
                    <a:pt x="1359" y="161"/>
                    <a:pt x="1355" y="120"/>
                    <a:pt x="1355" y="120"/>
                  </a:cubicBezTo>
                  <a:cubicBezTo>
                    <a:pt x="1358" y="141"/>
                    <a:pt x="1359" y="163"/>
                    <a:pt x="1364" y="184"/>
                  </a:cubicBezTo>
                  <a:cubicBezTo>
                    <a:pt x="1368" y="202"/>
                    <a:pt x="1382" y="238"/>
                    <a:pt x="1382" y="238"/>
                  </a:cubicBezTo>
                  <a:cubicBezTo>
                    <a:pt x="1370" y="312"/>
                    <a:pt x="1378" y="306"/>
                    <a:pt x="1364" y="256"/>
                  </a:cubicBezTo>
                  <a:cubicBezTo>
                    <a:pt x="1361" y="247"/>
                    <a:pt x="1361" y="236"/>
                    <a:pt x="1355" y="229"/>
                  </a:cubicBezTo>
                  <a:cubicBezTo>
                    <a:pt x="1348" y="220"/>
                    <a:pt x="1336" y="217"/>
                    <a:pt x="1327" y="211"/>
                  </a:cubicBezTo>
                  <a:cubicBezTo>
                    <a:pt x="1306" y="146"/>
                    <a:pt x="1298" y="172"/>
                    <a:pt x="1327" y="129"/>
                  </a:cubicBezTo>
                  <a:cubicBezTo>
                    <a:pt x="1263" y="0"/>
                    <a:pt x="1324" y="285"/>
                    <a:pt x="1327" y="311"/>
                  </a:cubicBezTo>
                  <a:cubicBezTo>
                    <a:pt x="1337" y="283"/>
                    <a:pt x="1334" y="209"/>
                    <a:pt x="1355" y="275"/>
                  </a:cubicBezTo>
                  <a:cubicBezTo>
                    <a:pt x="1361" y="266"/>
                    <a:pt x="1362" y="243"/>
                    <a:pt x="1373" y="247"/>
                  </a:cubicBezTo>
                  <a:cubicBezTo>
                    <a:pt x="1385" y="251"/>
                    <a:pt x="1380" y="271"/>
                    <a:pt x="1382" y="284"/>
                  </a:cubicBezTo>
                  <a:cubicBezTo>
                    <a:pt x="1389" y="335"/>
                    <a:pt x="1394" y="387"/>
                    <a:pt x="1400" y="438"/>
                  </a:cubicBezTo>
                  <a:cubicBezTo>
                    <a:pt x="1406" y="429"/>
                    <a:pt x="1416" y="422"/>
                    <a:pt x="1418" y="411"/>
                  </a:cubicBezTo>
                  <a:cubicBezTo>
                    <a:pt x="1420" y="402"/>
                    <a:pt x="1411" y="375"/>
                    <a:pt x="1409" y="384"/>
                  </a:cubicBezTo>
                  <a:cubicBezTo>
                    <a:pt x="1401" y="416"/>
                    <a:pt x="1400" y="484"/>
                    <a:pt x="1400" y="484"/>
                  </a:cubicBezTo>
                  <a:cubicBezTo>
                    <a:pt x="1425" y="522"/>
                    <a:pt x="1430" y="564"/>
                    <a:pt x="1455" y="602"/>
                  </a:cubicBezTo>
                  <a:cubicBezTo>
                    <a:pt x="1432" y="788"/>
                    <a:pt x="1455" y="556"/>
                    <a:pt x="1455" y="756"/>
                  </a:cubicBezTo>
                  <a:cubicBezTo>
                    <a:pt x="1455" y="765"/>
                    <a:pt x="1448" y="738"/>
                    <a:pt x="1446" y="729"/>
                  </a:cubicBezTo>
                  <a:cubicBezTo>
                    <a:pt x="1432" y="672"/>
                    <a:pt x="1429" y="684"/>
                    <a:pt x="1400" y="638"/>
                  </a:cubicBezTo>
                  <a:cubicBezTo>
                    <a:pt x="1397" y="620"/>
                    <a:pt x="1409" y="584"/>
                    <a:pt x="1391" y="584"/>
                  </a:cubicBezTo>
                  <a:cubicBezTo>
                    <a:pt x="1369" y="584"/>
                    <a:pt x="1355" y="638"/>
                    <a:pt x="1355" y="638"/>
                  </a:cubicBezTo>
                  <a:cubicBezTo>
                    <a:pt x="1351" y="617"/>
                    <a:pt x="1314" y="434"/>
                    <a:pt x="1346" y="529"/>
                  </a:cubicBezTo>
                  <a:cubicBezTo>
                    <a:pt x="1350" y="511"/>
                    <a:pt x="1368" y="463"/>
                    <a:pt x="1346" y="447"/>
                  </a:cubicBezTo>
                  <a:cubicBezTo>
                    <a:pt x="1337" y="440"/>
                    <a:pt x="1327" y="460"/>
                    <a:pt x="1318" y="466"/>
                  </a:cubicBezTo>
                  <a:cubicBezTo>
                    <a:pt x="1301" y="398"/>
                    <a:pt x="1322" y="326"/>
                    <a:pt x="1282" y="266"/>
                  </a:cubicBezTo>
                  <a:cubicBezTo>
                    <a:pt x="1279" y="242"/>
                    <a:pt x="1278" y="217"/>
                    <a:pt x="1273" y="193"/>
                  </a:cubicBezTo>
                  <a:cubicBezTo>
                    <a:pt x="1269" y="174"/>
                    <a:pt x="1250" y="119"/>
                    <a:pt x="1255" y="138"/>
                  </a:cubicBezTo>
                  <a:cubicBezTo>
                    <a:pt x="1258" y="150"/>
                    <a:pt x="1260" y="163"/>
                    <a:pt x="1264" y="175"/>
                  </a:cubicBezTo>
                  <a:cubicBezTo>
                    <a:pt x="1269" y="193"/>
                    <a:pt x="1282" y="229"/>
                    <a:pt x="1282" y="229"/>
                  </a:cubicBezTo>
                  <a:cubicBezTo>
                    <a:pt x="1296" y="316"/>
                    <a:pt x="1298" y="341"/>
                    <a:pt x="1282" y="438"/>
                  </a:cubicBezTo>
                  <a:cubicBezTo>
                    <a:pt x="1242" y="412"/>
                    <a:pt x="1251" y="399"/>
                    <a:pt x="1237" y="356"/>
                  </a:cubicBezTo>
                  <a:cubicBezTo>
                    <a:pt x="1221" y="712"/>
                    <a:pt x="1235" y="598"/>
                    <a:pt x="1218" y="466"/>
                  </a:cubicBezTo>
                  <a:cubicBezTo>
                    <a:pt x="1215" y="441"/>
                    <a:pt x="1204" y="431"/>
                    <a:pt x="1191" y="411"/>
                  </a:cubicBezTo>
                  <a:cubicBezTo>
                    <a:pt x="1214" y="342"/>
                    <a:pt x="1215" y="351"/>
                    <a:pt x="1182" y="284"/>
                  </a:cubicBezTo>
                  <a:cubicBezTo>
                    <a:pt x="1147" y="390"/>
                    <a:pt x="1165" y="357"/>
                    <a:pt x="1155" y="175"/>
                  </a:cubicBezTo>
                  <a:cubicBezTo>
                    <a:pt x="1130" y="276"/>
                    <a:pt x="1169" y="135"/>
                    <a:pt x="1137" y="120"/>
                  </a:cubicBezTo>
                  <a:cubicBezTo>
                    <a:pt x="1112" y="108"/>
                    <a:pt x="1130" y="175"/>
                    <a:pt x="1127" y="202"/>
                  </a:cubicBezTo>
                  <a:cubicBezTo>
                    <a:pt x="1124" y="184"/>
                    <a:pt x="1122" y="165"/>
                    <a:pt x="1118" y="147"/>
                  </a:cubicBezTo>
                  <a:cubicBezTo>
                    <a:pt x="1116" y="138"/>
                    <a:pt x="1118" y="122"/>
                    <a:pt x="1109" y="120"/>
                  </a:cubicBezTo>
                  <a:cubicBezTo>
                    <a:pt x="1096" y="117"/>
                    <a:pt x="1085" y="132"/>
                    <a:pt x="1073" y="138"/>
                  </a:cubicBezTo>
                  <a:cubicBezTo>
                    <a:pt x="1073" y="138"/>
                    <a:pt x="1067" y="120"/>
                    <a:pt x="1064" y="111"/>
                  </a:cubicBezTo>
                  <a:cubicBezTo>
                    <a:pt x="1061" y="120"/>
                    <a:pt x="1064" y="138"/>
                    <a:pt x="1055" y="138"/>
                  </a:cubicBezTo>
                  <a:cubicBezTo>
                    <a:pt x="1046" y="138"/>
                    <a:pt x="1049" y="102"/>
                    <a:pt x="1046" y="111"/>
                  </a:cubicBezTo>
                  <a:cubicBezTo>
                    <a:pt x="1037" y="137"/>
                    <a:pt x="1040" y="166"/>
                    <a:pt x="1037" y="193"/>
                  </a:cubicBezTo>
                  <a:cubicBezTo>
                    <a:pt x="1010" y="121"/>
                    <a:pt x="1043" y="193"/>
                    <a:pt x="1018" y="193"/>
                  </a:cubicBezTo>
                  <a:cubicBezTo>
                    <a:pt x="1009" y="193"/>
                    <a:pt x="1011" y="175"/>
                    <a:pt x="1009" y="166"/>
                  </a:cubicBezTo>
                  <a:cubicBezTo>
                    <a:pt x="1005" y="151"/>
                    <a:pt x="1003" y="135"/>
                    <a:pt x="1000" y="120"/>
                  </a:cubicBezTo>
                  <a:cubicBezTo>
                    <a:pt x="997" y="132"/>
                    <a:pt x="991" y="144"/>
                    <a:pt x="991" y="156"/>
                  </a:cubicBezTo>
                  <a:cubicBezTo>
                    <a:pt x="991" y="166"/>
                    <a:pt x="1000" y="194"/>
                    <a:pt x="1000" y="184"/>
                  </a:cubicBezTo>
                  <a:cubicBezTo>
                    <a:pt x="1000" y="171"/>
                    <a:pt x="994" y="159"/>
                    <a:pt x="991" y="147"/>
                  </a:cubicBezTo>
                  <a:cubicBezTo>
                    <a:pt x="973" y="222"/>
                    <a:pt x="946" y="278"/>
                    <a:pt x="964" y="366"/>
                  </a:cubicBezTo>
                  <a:cubicBezTo>
                    <a:pt x="971" y="402"/>
                    <a:pt x="982" y="256"/>
                    <a:pt x="982" y="256"/>
                  </a:cubicBezTo>
                  <a:cubicBezTo>
                    <a:pt x="994" y="305"/>
                    <a:pt x="1003" y="341"/>
                    <a:pt x="1009" y="393"/>
                  </a:cubicBezTo>
                  <a:cubicBezTo>
                    <a:pt x="1019" y="352"/>
                    <a:pt x="1032" y="316"/>
                    <a:pt x="1018" y="275"/>
                  </a:cubicBezTo>
                  <a:cubicBezTo>
                    <a:pt x="1021" y="314"/>
                    <a:pt x="1016" y="355"/>
                    <a:pt x="1027" y="393"/>
                  </a:cubicBezTo>
                  <a:cubicBezTo>
                    <a:pt x="1029" y="401"/>
                    <a:pt x="1044" y="383"/>
                    <a:pt x="1046" y="375"/>
                  </a:cubicBezTo>
                  <a:cubicBezTo>
                    <a:pt x="1062" y="306"/>
                    <a:pt x="1031" y="261"/>
                    <a:pt x="1100" y="238"/>
                  </a:cubicBezTo>
                  <a:cubicBezTo>
                    <a:pt x="1093" y="333"/>
                    <a:pt x="1095" y="365"/>
                    <a:pt x="1046" y="438"/>
                  </a:cubicBezTo>
                  <a:cubicBezTo>
                    <a:pt x="1043" y="447"/>
                    <a:pt x="1046" y="463"/>
                    <a:pt x="1037" y="466"/>
                  </a:cubicBezTo>
                  <a:cubicBezTo>
                    <a:pt x="1028" y="469"/>
                    <a:pt x="1023" y="454"/>
                    <a:pt x="1018" y="447"/>
                  </a:cubicBezTo>
                  <a:cubicBezTo>
                    <a:pt x="1004" y="427"/>
                    <a:pt x="995" y="404"/>
                    <a:pt x="982" y="384"/>
                  </a:cubicBezTo>
                  <a:cubicBezTo>
                    <a:pt x="976" y="393"/>
                    <a:pt x="975" y="411"/>
                    <a:pt x="964" y="411"/>
                  </a:cubicBezTo>
                  <a:cubicBezTo>
                    <a:pt x="919" y="411"/>
                    <a:pt x="942" y="370"/>
                    <a:pt x="946" y="356"/>
                  </a:cubicBezTo>
                  <a:cubicBezTo>
                    <a:pt x="960" y="414"/>
                    <a:pt x="974" y="484"/>
                    <a:pt x="927" y="529"/>
                  </a:cubicBezTo>
                  <a:cubicBezTo>
                    <a:pt x="908" y="165"/>
                    <a:pt x="945" y="75"/>
                    <a:pt x="891" y="238"/>
                  </a:cubicBezTo>
                  <a:cubicBezTo>
                    <a:pt x="876" y="485"/>
                    <a:pt x="881" y="385"/>
                    <a:pt x="864" y="302"/>
                  </a:cubicBezTo>
                  <a:cubicBezTo>
                    <a:pt x="834" y="454"/>
                    <a:pt x="862" y="194"/>
                    <a:pt x="837" y="120"/>
                  </a:cubicBezTo>
                  <a:cubicBezTo>
                    <a:pt x="823" y="619"/>
                    <a:pt x="876" y="499"/>
                    <a:pt x="800" y="384"/>
                  </a:cubicBezTo>
                  <a:cubicBezTo>
                    <a:pt x="793" y="411"/>
                    <a:pt x="792" y="440"/>
                    <a:pt x="782" y="466"/>
                  </a:cubicBezTo>
                  <a:cubicBezTo>
                    <a:pt x="772" y="491"/>
                    <a:pt x="746" y="538"/>
                    <a:pt x="746" y="538"/>
                  </a:cubicBezTo>
                  <a:cubicBezTo>
                    <a:pt x="734" y="529"/>
                    <a:pt x="715" y="525"/>
                    <a:pt x="709" y="511"/>
                  </a:cubicBezTo>
                  <a:cubicBezTo>
                    <a:pt x="681" y="440"/>
                    <a:pt x="717" y="313"/>
                    <a:pt x="646" y="266"/>
                  </a:cubicBezTo>
                  <a:cubicBezTo>
                    <a:pt x="643" y="296"/>
                    <a:pt x="656" y="332"/>
                    <a:pt x="637" y="356"/>
                  </a:cubicBezTo>
                  <a:cubicBezTo>
                    <a:pt x="625" y="371"/>
                    <a:pt x="618" y="302"/>
                    <a:pt x="618" y="302"/>
                  </a:cubicBezTo>
                  <a:cubicBezTo>
                    <a:pt x="557" y="393"/>
                    <a:pt x="619" y="227"/>
                    <a:pt x="573" y="156"/>
                  </a:cubicBezTo>
                  <a:cubicBezTo>
                    <a:pt x="578" y="251"/>
                    <a:pt x="572" y="326"/>
                    <a:pt x="600" y="411"/>
                  </a:cubicBezTo>
                  <a:cubicBezTo>
                    <a:pt x="597" y="438"/>
                    <a:pt x="603" y="468"/>
                    <a:pt x="591" y="493"/>
                  </a:cubicBezTo>
                  <a:cubicBezTo>
                    <a:pt x="587" y="502"/>
                    <a:pt x="572" y="480"/>
                    <a:pt x="564" y="484"/>
                  </a:cubicBezTo>
                  <a:cubicBezTo>
                    <a:pt x="556" y="488"/>
                    <a:pt x="558" y="502"/>
                    <a:pt x="555" y="511"/>
                  </a:cubicBezTo>
                  <a:cubicBezTo>
                    <a:pt x="552" y="466"/>
                    <a:pt x="553" y="420"/>
                    <a:pt x="546" y="375"/>
                  </a:cubicBezTo>
                  <a:cubicBezTo>
                    <a:pt x="544" y="366"/>
                    <a:pt x="544" y="409"/>
                    <a:pt x="537" y="402"/>
                  </a:cubicBezTo>
                  <a:cubicBezTo>
                    <a:pt x="526" y="391"/>
                    <a:pt x="534" y="370"/>
                    <a:pt x="528" y="356"/>
                  </a:cubicBezTo>
                  <a:cubicBezTo>
                    <a:pt x="521" y="340"/>
                    <a:pt x="508" y="327"/>
                    <a:pt x="500" y="311"/>
                  </a:cubicBezTo>
                  <a:cubicBezTo>
                    <a:pt x="496" y="303"/>
                    <a:pt x="494" y="293"/>
                    <a:pt x="491" y="284"/>
                  </a:cubicBezTo>
                  <a:cubicBezTo>
                    <a:pt x="498" y="367"/>
                    <a:pt x="504" y="381"/>
                    <a:pt x="528" y="447"/>
                  </a:cubicBezTo>
                  <a:cubicBezTo>
                    <a:pt x="535" y="520"/>
                    <a:pt x="550" y="579"/>
                    <a:pt x="573" y="647"/>
                  </a:cubicBezTo>
                  <a:cubicBezTo>
                    <a:pt x="563" y="677"/>
                    <a:pt x="556" y="708"/>
                    <a:pt x="546" y="738"/>
                  </a:cubicBezTo>
                  <a:cubicBezTo>
                    <a:pt x="518" y="511"/>
                    <a:pt x="537" y="578"/>
                    <a:pt x="509" y="666"/>
                  </a:cubicBezTo>
                  <a:cubicBezTo>
                    <a:pt x="498" y="828"/>
                    <a:pt x="509" y="827"/>
                    <a:pt x="491" y="747"/>
                  </a:cubicBezTo>
                  <a:cubicBezTo>
                    <a:pt x="488" y="735"/>
                    <a:pt x="487" y="722"/>
                    <a:pt x="482" y="711"/>
                  </a:cubicBezTo>
                  <a:cubicBezTo>
                    <a:pt x="478" y="701"/>
                    <a:pt x="470" y="693"/>
                    <a:pt x="464" y="684"/>
                  </a:cubicBezTo>
                  <a:cubicBezTo>
                    <a:pt x="461" y="699"/>
                    <a:pt x="459" y="714"/>
                    <a:pt x="455" y="729"/>
                  </a:cubicBezTo>
                  <a:cubicBezTo>
                    <a:pt x="453" y="738"/>
                    <a:pt x="455" y="756"/>
                    <a:pt x="446" y="756"/>
                  </a:cubicBezTo>
                  <a:cubicBezTo>
                    <a:pt x="435" y="756"/>
                    <a:pt x="434" y="738"/>
                    <a:pt x="428" y="729"/>
                  </a:cubicBezTo>
                  <a:cubicBezTo>
                    <a:pt x="425" y="741"/>
                    <a:pt x="419" y="753"/>
                    <a:pt x="418" y="766"/>
                  </a:cubicBezTo>
                  <a:cubicBezTo>
                    <a:pt x="413" y="817"/>
                    <a:pt x="422" y="870"/>
                    <a:pt x="409" y="920"/>
                  </a:cubicBezTo>
                  <a:cubicBezTo>
                    <a:pt x="404" y="938"/>
                    <a:pt x="397" y="884"/>
                    <a:pt x="391" y="866"/>
                  </a:cubicBezTo>
                  <a:cubicBezTo>
                    <a:pt x="385" y="848"/>
                    <a:pt x="381" y="824"/>
                    <a:pt x="364" y="811"/>
                  </a:cubicBezTo>
                  <a:cubicBezTo>
                    <a:pt x="357" y="805"/>
                    <a:pt x="346" y="805"/>
                    <a:pt x="337" y="802"/>
                  </a:cubicBezTo>
                  <a:cubicBezTo>
                    <a:pt x="334" y="784"/>
                    <a:pt x="332" y="765"/>
                    <a:pt x="328" y="747"/>
                  </a:cubicBezTo>
                  <a:cubicBezTo>
                    <a:pt x="325" y="735"/>
                    <a:pt x="318" y="711"/>
                    <a:pt x="318" y="711"/>
                  </a:cubicBezTo>
                  <a:cubicBezTo>
                    <a:pt x="315" y="756"/>
                    <a:pt x="317" y="802"/>
                    <a:pt x="309" y="847"/>
                  </a:cubicBezTo>
                  <a:cubicBezTo>
                    <a:pt x="307" y="859"/>
                    <a:pt x="302" y="823"/>
                    <a:pt x="300" y="811"/>
                  </a:cubicBezTo>
                  <a:cubicBezTo>
                    <a:pt x="291" y="764"/>
                    <a:pt x="278" y="744"/>
                    <a:pt x="264" y="702"/>
                  </a:cubicBezTo>
                  <a:cubicBezTo>
                    <a:pt x="239" y="854"/>
                    <a:pt x="247" y="635"/>
                    <a:pt x="237" y="584"/>
                  </a:cubicBezTo>
                  <a:cubicBezTo>
                    <a:pt x="234" y="666"/>
                    <a:pt x="235" y="748"/>
                    <a:pt x="228" y="829"/>
                  </a:cubicBezTo>
                  <a:cubicBezTo>
                    <a:pt x="227" y="839"/>
                    <a:pt x="221" y="811"/>
                    <a:pt x="218" y="802"/>
                  </a:cubicBezTo>
                  <a:cubicBezTo>
                    <a:pt x="212" y="784"/>
                    <a:pt x="200" y="747"/>
                    <a:pt x="200" y="747"/>
                  </a:cubicBezTo>
                  <a:cubicBezTo>
                    <a:pt x="192" y="686"/>
                    <a:pt x="174" y="643"/>
                    <a:pt x="164" y="584"/>
                  </a:cubicBezTo>
                  <a:cubicBezTo>
                    <a:pt x="139" y="685"/>
                    <a:pt x="170" y="543"/>
                    <a:pt x="118" y="493"/>
                  </a:cubicBezTo>
                  <a:cubicBezTo>
                    <a:pt x="96" y="380"/>
                    <a:pt x="123" y="490"/>
                    <a:pt x="100" y="502"/>
                  </a:cubicBezTo>
                  <a:cubicBezTo>
                    <a:pt x="87" y="509"/>
                    <a:pt x="82" y="478"/>
                    <a:pt x="73" y="466"/>
                  </a:cubicBezTo>
                  <a:cubicBezTo>
                    <a:pt x="70" y="484"/>
                    <a:pt x="66" y="502"/>
                    <a:pt x="64" y="520"/>
                  </a:cubicBezTo>
                  <a:cubicBezTo>
                    <a:pt x="51" y="637"/>
                    <a:pt x="90" y="641"/>
                    <a:pt x="28" y="620"/>
                  </a:cubicBezTo>
                  <a:cubicBezTo>
                    <a:pt x="22" y="608"/>
                    <a:pt x="16" y="572"/>
                    <a:pt x="9" y="584"/>
                  </a:cubicBezTo>
                  <a:cubicBezTo>
                    <a:pt x="0" y="600"/>
                    <a:pt x="16" y="620"/>
                    <a:pt x="18" y="638"/>
                  </a:cubicBezTo>
                  <a:cubicBezTo>
                    <a:pt x="34" y="770"/>
                    <a:pt x="26" y="706"/>
                    <a:pt x="55" y="793"/>
                  </a:cubicBezTo>
                  <a:cubicBezTo>
                    <a:pt x="64" y="885"/>
                    <a:pt x="44" y="953"/>
                    <a:pt x="146" y="920"/>
                  </a:cubicBezTo>
                  <a:cubicBezTo>
                    <a:pt x="368" y="926"/>
                    <a:pt x="402" y="881"/>
                    <a:pt x="555" y="911"/>
                  </a:cubicBezTo>
                  <a:cubicBezTo>
                    <a:pt x="543" y="914"/>
                    <a:pt x="528" y="928"/>
                    <a:pt x="518" y="920"/>
                  </a:cubicBezTo>
                  <a:cubicBezTo>
                    <a:pt x="503" y="908"/>
                    <a:pt x="508" y="883"/>
                    <a:pt x="500" y="866"/>
                  </a:cubicBezTo>
                  <a:cubicBezTo>
                    <a:pt x="496" y="856"/>
                    <a:pt x="488" y="847"/>
                    <a:pt x="482" y="838"/>
                  </a:cubicBezTo>
                  <a:cubicBezTo>
                    <a:pt x="485" y="826"/>
                    <a:pt x="486" y="813"/>
                    <a:pt x="491" y="802"/>
                  </a:cubicBezTo>
                  <a:cubicBezTo>
                    <a:pt x="495" y="792"/>
                    <a:pt x="506" y="785"/>
                    <a:pt x="509" y="775"/>
                  </a:cubicBezTo>
                  <a:cubicBezTo>
                    <a:pt x="515" y="751"/>
                    <a:pt x="515" y="726"/>
                    <a:pt x="518" y="702"/>
                  </a:cubicBezTo>
                  <a:cubicBezTo>
                    <a:pt x="533" y="751"/>
                    <a:pt x="531" y="792"/>
                    <a:pt x="573" y="820"/>
                  </a:cubicBezTo>
                  <a:cubicBezTo>
                    <a:pt x="588" y="782"/>
                    <a:pt x="595" y="745"/>
                    <a:pt x="618" y="711"/>
                  </a:cubicBezTo>
                  <a:cubicBezTo>
                    <a:pt x="621" y="720"/>
                    <a:pt x="624" y="729"/>
                    <a:pt x="628" y="738"/>
                  </a:cubicBezTo>
                  <a:cubicBezTo>
                    <a:pt x="633" y="748"/>
                    <a:pt x="642" y="756"/>
                    <a:pt x="646" y="766"/>
                  </a:cubicBezTo>
                  <a:cubicBezTo>
                    <a:pt x="662" y="804"/>
                    <a:pt x="670" y="835"/>
                    <a:pt x="700" y="866"/>
                  </a:cubicBezTo>
                  <a:cubicBezTo>
                    <a:pt x="746" y="849"/>
                    <a:pt x="712" y="852"/>
                    <a:pt x="746" y="875"/>
                  </a:cubicBezTo>
                  <a:cubicBezTo>
                    <a:pt x="757" y="883"/>
                    <a:pt x="770" y="887"/>
                    <a:pt x="782" y="893"/>
                  </a:cubicBezTo>
                  <a:cubicBezTo>
                    <a:pt x="841" y="854"/>
                    <a:pt x="843" y="863"/>
                    <a:pt x="891" y="911"/>
                  </a:cubicBezTo>
                  <a:cubicBezTo>
                    <a:pt x="940" y="895"/>
                    <a:pt x="929" y="864"/>
                    <a:pt x="937" y="811"/>
                  </a:cubicBezTo>
                  <a:cubicBezTo>
                    <a:pt x="943" y="829"/>
                    <a:pt x="950" y="885"/>
                    <a:pt x="955" y="866"/>
                  </a:cubicBezTo>
                  <a:cubicBezTo>
                    <a:pt x="958" y="854"/>
                    <a:pt x="960" y="841"/>
                    <a:pt x="964" y="829"/>
                  </a:cubicBezTo>
                  <a:cubicBezTo>
                    <a:pt x="969" y="811"/>
                    <a:pt x="982" y="775"/>
                    <a:pt x="982" y="775"/>
                  </a:cubicBezTo>
                  <a:cubicBezTo>
                    <a:pt x="985" y="793"/>
                    <a:pt x="988" y="811"/>
                    <a:pt x="991" y="829"/>
                  </a:cubicBezTo>
                  <a:cubicBezTo>
                    <a:pt x="1002" y="903"/>
                    <a:pt x="988" y="911"/>
                    <a:pt x="1018" y="866"/>
                  </a:cubicBezTo>
                  <a:cubicBezTo>
                    <a:pt x="1033" y="804"/>
                    <a:pt x="1014" y="687"/>
                    <a:pt x="1009" y="638"/>
                  </a:cubicBezTo>
                  <a:cubicBezTo>
                    <a:pt x="1008" y="629"/>
                    <a:pt x="991" y="611"/>
                    <a:pt x="1000" y="611"/>
                  </a:cubicBezTo>
                  <a:cubicBezTo>
                    <a:pt x="1015" y="611"/>
                    <a:pt x="1025" y="629"/>
                    <a:pt x="1037" y="638"/>
                  </a:cubicBezTo>
                  <a:cubicBezTo>
                    <a:pt x="1058" y="670"/>
                    <a:pt x="1068" y="698"/>
                    <a:pt x="1091" y="729"/>
                  </a:cubicBezTo>
                  <a:cubicBezTo>
                    <a:pt x="1109" y="784"/>
                    <a:pt x="1107" y="825"/>
                    <a:pt x="1155" y="856"/>
                  </a:cubicBezTo>
                  <a:cubicBezTo>
                    <a:pt x="1159" y="867"/>
                    <a:pt x="1165" y="908"/>
                    <a:pt x="1191" y="902"/>
                  </a:cubicBezTo>
                  <a:cubicBezTo>
                    <a:pt x="1200" y="900"/>
                    <a:pt x="1197" y="884"/>
                    <a:pt x="1200" y="875"/>
                  </a:cubicBezTo>
                  <a:cubicBezTo>
                    <a:pt x="1212" y="741"/>
                    <a:pt x="1207" y="757"/>
                    <a:pt x="1237" y="838"/>
                  </a:cubicBezTo>
                  <a:cubicBezTo>
                    <a:pt x="1270" y="738"/>
                    <a:pt x="1243" y="785"/>
                    <a:pt x="1264" y="811"/>
                  </a:cubicBezTo>
                  <a:cubicBezTo>
                    <a:pt x="1271" y="819"/>
                    <a:pt x="1282" y="823"/>
                    <a:pt x="1291" y="829"/>
                  </a:cubicBezTo>
                  <a:cubicBezTo>
                    <a:pt x="1309" y="756"/>
                    <a:pt x="1283" y="811"/>
                    <a:pt x="1327" y="802"/>
                  </a:cubicBezTo>
                  <a:cubicBezTo>
                    <a:pt x="1336" y="800"/>
                    <a:pt x="1340" y="790"/>
                    <a:pt x="1346" y="784"/>
                  </a:cubicBezTo>
                  <a:cubicBezTo>
                    <a:pt x="1352" y="772"/>
                    <a:pt x="1352" y="753"/>
                    <a:pt x="1364" y="747"/>
                  </a:cubicBezTo>
                  <a:cubicBezTo>
                    <a:pt x="1376" y="741"/>
                    <a:pt x="1384" y="773"/>
                    <a:pt x="1391" y="793"/>
                  </a:cubicBezTo>
                  <a:cubicBezTo>
                    <a:pt x="1397" y="784"/>
                    <a:pt x="1405" y="776"/>
                    <a:pt x="1409" y="766"/>
                  </a:cubicBezTo>
                  <a:cubicBezTo>
                    <a:pt x="1427" y="718"/>
                    <a:pt x="1404" y="701"/>
                    <a:pt x="1437" y="747"/>
                  </a:cubicBezTo>
                  <a:cubicBezTo>
                    <a:pt x="1457" y="809"/>
                    <a:pt x="1397" y="939"/>
                    <a:pt x="1482" y="911"/>
                  </a:cubicBezTo>
                  <a:cubicBezTo>
                    <a:pt x="1495" y="873"/>
                    <a:pt x="1504" y="841"/>
                    <a:pt x="1491" y="802"/>
                  </a:cubicBezTo>
                  <a:cubicBezTo>
                    <a:pt x="1494" y="747"/>
                    <a:pt x="1488" y="691"/>
                    <a:pt x="1500" y="638"/>
                  </a:cubicBezTo>
                  <a:cubicBezTo>
                    <a:pt x="1504" y="622"/>
                    <a:pt x="1515" y="668"/>
                    <a:pt x="1518" y="684"/>
                  </a:cubicBezTo>
                  <a:cubicBezTo>
                    <a:pt x="1524" y="711"/>
                    <a:pt x="1524" y="739"/>
                    <a:pt x="1527" y="766"/>
                  </a:cubicBezTo>
                  <a:cubicBezTo>
                    <a:pt x="1533" y="760"/>
                    <a:pt x="1541" y="755"/>
                    <a:pt x="1546" y="747"/>
                  </a:cubicBezTo>
                  <a:cubicBezTo>
                    <a:pt x="1551" y="739"/>
                    <a:pt x="1554" y="711"/>
                    <a:pt x="1555" y="720"/>
                  </a:cubicBezTo>
                  <a:cubicBezTo>
                    <a:pt x="1562" y="780"/>
                    <a:pt x="1547" y="844"/>
                    <a:pt x="1564" y="902"/>
                  </a:cubicBezTo>
                  <a:cubicBezTo>
                    <a:pt x="1578" y="952"/>
                    <a:pt x="1620" y="900"/>
                    <a:pt x="1627" y="893"/>
                  </a:cubicBezTo>
                  <a:close/>
                </a:path>
              </a:pathLst>
            </a:custGeom>
            <a:solidFill>
              <a:srgbClr val="33CC33"/>
            </a:solidFill>
            <a:ln>
              <a:noFill/>
            </a:ln>
            <a:effectLst>
              <a:outerShdw dist="28398" dir="1593903" algn="ctr" rotWithShape="0">
                <a:schemeClr val="tx1"/>
              </a:outerShdw>
            </a:effectLst>
            <a:extLst>
              <a:ext uri="{91240B29-F687-4F45-9708-019B960494DF}">
                <a14:hiddenLine xmlns:a14="http://schemas.microsoft.com/office/drawing/2010/main" w="9525" cap="flat" cmpd="sng">
                  <a:solidFill>
                    <a:srgbClr val="000000"/>
                  </a:solidFill>
                  <a:prstDash val="solid"/>
                  <a:round/>
                  <a:headEnd type="none" w="med" len="med"/>
                  <a:tailEnd type="none" w="med" len="med"/>
                </a14:hiddenLine>
              </a:ext>
            </a:extLst>
          </p:spPr>
          <p:txBody>
            <a:bodyPr wrap="none" anchor="ctr"/>
            <a:lstStyle/>
            <a:p>
              <a:endParaRPr lang="nl-NL"/>
            </a:p>
          </p:txBody>
        </p:sp>
      </p:grpSp>
      <p:sp>
        <p:nvSpPr>
          <p:cNvPr id="95252" name="Freeform 20"/>
          <p:cNvSpPr>
            <a:spLocks/>
          </p:cNvSpPr>
          <p:nvPr/>
        </p:nvSpPr>
        <p:spPr bwMode="auto">
          <a:xfrm>
            <a:off x="4192588" y="3857625"/>
            <a:ext cx="1573212" cy="650875"/>
          </a:xfrm>
          <a:custGeom>
            <a:avLst/>
            <a:gdLst>
              <a:gd name="T0" fmla="*/ 991 w 991"/>
              <a:gd name="T1" fmla="*/ 154 h 410"/>
              <a:gd name="T2" fmla="*/ 887 w 991"/>
              <a:gd name="T3" fmla="*/ 162 h 410"/>
              <a:gd name="T4" fmla="*/ 839 w 991"/>
              <a:gd name="T5" fmla="*/ 146 h 410"/>
              <a:gd name="T6" fmla="*/ 767 w 991"/>
              <a:gd name="T7" fmla="*/ 154 h 410"/>
              <a:gd name="T8" fmla="*/ 751 w 991"/>
              <a:gd name="T9" fmla="*/ 130 h 410"/>
              <a:gd name="T10" fmla="*/ 743 w 991"/>
              <a:gd name="T11" fmla="*/ 98 h 410"/>
              <a:gd name="T12" fmla="*/ 647 w 991"/>
              <a:gd name="T13" fmla="*/ 74 h 410"/>
              <a:gd name="T14" fmla="*/ 599 w 991"/>
              <a:gd name="T15" fmla="*/ 58 h 410"/>
              <a:gd name="T16" fmla="*/ 567 w 991"/>
              <a:gd name="T17" fmla="*/ 66 h 410"/>
              <a:gd name="T18" fmla="*/ 591 w 991"/>
              <a:gd name="T19" fmla="*/ 82 h 410"/>
              <a:gd name="T20" fmla="*/ 535 w 991"/>
              <a:gd name="T21" fmla="*/ 90 h 410"/>
              <a:gd name="T22" fmla="*/ 511 w 991"/>
              <a:gd name="T23" fmla="*/ 98 h 410"/>
              <a:gd name="T24" fmla="*/ 519 w 991"/>
              <a:gd name="T25" fmla="*/ 122 h 410"/>
              <a:gd name="T26" fmla="*/ 495 w 991"/>
              <a:gd name="T27" fmla="*/ 130 h 410"/>
              <a:gd name="T28" fmla="*/ 519 w 991"/>
              <a:gd name="T29" fmla="*/ 138 h 410"/>
              <a:gd name="T30" fmla="*/ 495 w 991"/>
              <a:gd name="T31" fmla="*/ 146 h 410"/>
              <a:gd name="T32" fmla="*/ 519 w 991"/>
              <a:gd name="T33" fmla="*/ 154 h 410"/>
              <a:gd name="T34" fmla="*/ 543 w 991"/>
              <a:gd name="T35" fmla="*/ 210 h 410"/>
              <a:gd name="T36" fmla="*/ 519 w 991"/>
              <a:gd name="T37" fmla="*/ 226 h 410"/>
              <a:gd name="T38" fmla="*/ 551 w 991"/>
              <a:gd name="T39" fmla="*/ 234 h 410"/>
              <a:gd name="T40" fmla="*/ 623 w 991"/>
              <a:gd name="T41" fmla="*/ 274 h 410"/>
              <a:gd name="T42" fmla="*/ 599 w 991"/>
              <a:gd name="T43" fmla="*/ 282 h 410"/>
              <a:gd name="T44" fmla="*/ 631 w 991"/>
              <a:gd name="T45" fmla="*/ 290 h 410"/>
              <a:gd name="T46" fmla="*/ 679 w 991"/>
              <a:gd name="T47" fmla="*/ 306 h 410"/>
              <a:gd name="T48" fmla="*/ 671 w 991"/>
              <a:gd name="T49" fmla="*/ 378 h 410"/>
              <a:gd name="T50" fmla="*/ 647 w 991"/>
              <a:gd name="T51" fmla="*/ 394 h 410"/>
              <a:gd name="T52" fmla="*/ 623 w 991"/>
              <a:gd name="T53" fmla="*/ 402 h 410"/>
              <a:gd name="T54" fmla="*/ 647 w 991"/>
              <a:gd name="T55" fmla="*/ 386 h 410"/>
              <a:gd name="T56" fmla="*/ 671 w 991"/>
              <a:gd name="T57" fmla="*/ 362 h 410"/>
              <a:gd name="T58" fmla="*/ 599 w 991"/>
              <a:gd name="T59" fmla="*/ 354 h 410"/>
              <a:gd name="T60" fmla="*/ 615 w 991"/>
              <a:gd name="T61" fmla="*/ 330 h 410"/>
              <a:gd name="T62" fmla="*/ 535 w 991"/>
              <a:gd name="T63" fmla="*/ 306 h 410"/>
              <a:gd name="T64" fmla="*/ 495 w 991"/>
              <a:gd name="T65" fmla="*/ 250 h 410"/>
              <a:gd name="T66" fmla="*/ 271 w 991"/>
              <a:gd name="T67" fmla="*/ 282 h 410"/>
              <a:gd name="T68" fmla="*/ 255 w 991"/>
              <a:gd name="T69" fmla="*/ 306 h 410"/>
              <a:gd name="T70" fmla="*/ 231 w 991"/>
              <a:gd name="T71" fmla="*/ 314 h 410"/>
              <a:gd name="T72" fmla="*/ 199 w 991"/>
              <a:gd name="T73" fmla="*/ 306 h 410"/>
              <a:gd name="T74" fmla="*/ 175 w 991"/>
              <a:gd name="T75" fmla="*/ 330 h 410"/>
              <a:gd name="T76" fmla="*/ 159 w 991"/>
              <a:gd name="T77" fmla="*/ 306 h 410"/>
              <a:gd name="T78" fmla="*/ 135 w 991"/>
              <a:gd name="T79" fmla="*/ 298 h 410"/>
              <a:gd name="T80" fmla="*/ 31 w 991"/>
              <a:gd name="T81" fmla="*/ 306 h 410"/>
              <a:gd name="T82" fmla="*/ 7 w 991"/>
              <a:gd name="T83" fmla="*/ 322 h 410"/>
              <a:gd name="T84" fmla="*/ 23 w 991"/>
              <a:gd name="T85" fmla="*/ 298 h 410"/>
              <a:gd name="T86" fmla="*/ 127 w 991"/>
              <a:gd name="T87" fmla="*/ 274 h 410"/>
              <a:gd name="T88" fmla="*/ 119 w 991"/>
              <a:gd name="T89" fmla="*/ 242 h 410"/>
              <a:gd name="T90" fmla="*/ 247 w 991"/>
              <a:gd name="T91" fmla="*/ 226 h 410"/>
              <a:gd name="T92" fmla="*/ 335 w 991"/>
              <a:gd name="T93" fmla="*/ 186 h 410"/>
              <a:gd name="T94" fmla="*/ 359 w 991"/>
              <a:gd name="T95" fmla="*/ 146 h 410"/>
              <a:gd name="T96" fmla="*/ 447 w 991"/>
              <a:gd name="T97" fmla="*/ 106 h 410"/>
              <a:gd name="T98" fmla="*/ 543 w 991"/>
              <a:gd name="T99" fmla="*/ 66 h 410"/>
              <a:gd name="T100" fmla="*/ 535 w 991"/>
              <a:gd name="T101" fmla="*/ 34 h 410"/>
              <a:gd name="T102" fmla="*/ 519 w 991"/>
              <a:gd name="T103" fmla="*/ 10 h 410"/>
              <a:gd name="T104" fmla="*/ 551 w 991"/>
              <a:gd name="T105" fmla="*/ 2 h 410"/>
              <a:gd name="T106" fmla="*/ 671 w 991"/>
              <a:gd name="T107" fmla="*/ 26 h 410"/>
              <a:gd name="T108" fmla="*/ 647 w 991"/>
              <a:gd name="T109" fmla="*/ 50 h 410"/>
              <a:gd name="T110" fmla="*/ 687 w 991"/>
              <a:gd name="T111" fmla="*/ 58 h 410"/>
              <a:gd name="T112" fmla="*/ 911 w 991"/>
              <a:gd name="T113" fmla="*/ 90 h 410"/>
              <a:gd name="T114" fmla="*/ 983 w 991"/>
              <a:gd name="T115" fmla="*/ 130 h 410"/>
              <a:gd name="T116" fmla="*/ 991 w 991"/>
              <a:gd name="T117" fmla="*/ 154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991" h="410">
                <a:moveTo>
                  <a:pt x="991" y="154"/>
                </a:moveTo>
                <a:cubicBezTo>
                  <a:pt x="948" y="165"/>
                  <a:pt x="934" y="174"/>
                  <a:pt x="887" y="162"/>
                </a:cubicBezTo>
                <a:cubicBezTo>
                  <a:pt x="871" y="158"/>
                  <a:pt x="839" y="146"/>
                  <a:pt x="839" y="146"/>
                </a:cubicBezTo>
                <a:cubicBezTo>
                  <a:pt x="783" y="165"/>
                  <a:pt x="807" y="167"/>
                  <a:pt x="767" y="154"/>
                </a:cubicBezTo>
                <a:cubicBezTo>
                  <a:pt x="762" y="146"/>
                  <a:pt x="759" y="136"/>
                  <a:pt x="751" y="130"/>
                </a:cubicBezTo>
                <a:cubicBezTo>
                  <a:pt x="725" y="109"/>
                  <a:pt x="715" y="141"/>
                  <a:pt x="743" y="98"/>
                </a:cubicBezTo>
                <a:cubicBezTo>
                  <a:pt x="711" y="87"/>
                  <a:pt x="679" y="84"/>
                  <a:pt x="647" y="74"/>
                </a:cubicBezTo>
                <a:cubicBezTo>
                  <a:pt x="631" y="69"/>
                  <a:pt x="599" y="58"/>
                  <a:pt x="599" y="58"/>
                </a:cubicBezTo>
                <a:cubicBezTo>
                  <a:pt x="588" y="61"/>
                  <a:pt x="570" y="56"/>
                  <a:pt x="567" y="66"/>
                </a:cubicBezTo>
                <a:cubicBezTo>
                  <a:pt x="564" y="75"/>
                  <a:pt x="599" y="76"/>
                  <a:pt x="591" y="82"/>
                </a:cubicBezTo>
                <a:cubicBezTo>
                  <a:pt x="576" y="93"/>
                  <a:pt x="554" y="87"/>
                  <a:pt x="535" y="90"/>
                </a:cubicBezTo>
                <a:cubicBezTo>
                  <a:pt x="527" y="93"/>
                  <a:pt x="515" y="90"/>
                  <a:pt x="511" y="98"/>
                </a:cubicBezTo>
                <a:cubicBezTo>
                  <a:pt x="507" y="106"/>
                  <a:pt x="523" y="114"/>
                  <a:pt x="519" y="122"/>
                </a:cubicBezTo>
                <a:cubicBezTo>
                  <a:pt x="515" y="130"/>
                  <a:pt x="503" y="127"/>
                  <a:pt x="495" y="130"/>
                </a:cubicBezTo>
                <a:cubicBezTo>
                  <a:pt x="503" y="133"/>
                  <a:pt x="519" y="130"/>
                  <a:pt x="519" y="138"/>
                </a:cubicBezTo>
                <a:cubicBezTo>
                  <a:pt x="519" y="146"/>
                  <a:pt x="495" y="138"/>
                  <a:pt x="495" y="146"/>
                </a:cubicBezTo>
                <a:cubicBezTo>
                  <a:pt x="495" y="154"/>
                  <a:pt x="511" y="151"/>
                  <a:pt x="519" y="154"/>
                </a:cubicBezTo>
                <a:cubicBezTo>
                  <a:pt x="508" y="187"/>
                  <a:pt x="509" y="199"/>
                  <a:pt x="543" y="210"/>
                </a:cubicBezTo>
                <a:cubicBezTo>
                  <a:pt x="535" y="215"/>
                  <a:pt x="516" y="217"/>
                  <a:pt x="519" y="226"/>
                </a:cubicBezTo>
                <a:cubicBezTo>
                  <a:pt x="522" y="236"/>
                  <a:pt x="541" y="230"/>
                  <a:pt x="551" y="234"/>
                </a:cubicBezTo>
                <a:cubicBezTo>
                  <a:pt x="575" y="244"/>
                  <a:pt x="602" y="260"/>
                  <a:pt x="623" y="274"/>
                </a:cubicBezTo>
                <a:cubicBezTo>
                  <a:pt x="615" y="277"/>
                  <a:pt x="595" y="274"/>
                  <a:pt x="599" y="282"/>
                </a:cubicBezTo>
                <a:cubicBezTo>
                  <a:pt x="604" y="292"/>
                  <a:pt x="620" y="287"/>
                  <a:pt x="631" y="290"/>
                </a:cubicBezTo>
                <a:cubicBezTo>
                  <a:pt x="647" y="295"/>
                  <a:pt x="679" y="306"/>
                  <a:pt x="679" y="306"/>
                </a:cubicBezTo>
                <a:cubicBezTo>
                  <a:pt x="698" y="334"/>
                  <a:pt x="697" y="352"/>
                  <a:pt x="671" y="378"/>
                </a:cubicBezTo>
                <a:cubicBezTo>
                  <a:pt x="664" y="385"/>
                  <a:pt x="656" y="390"/>
                  <a:pt x="647" y="394"/>
                </a:cubicBezTo>
                <a:cubicBezTo>
                  <a:pt x="639" y="398"/>
                  <a:pt x="623" y="410"/>
                  <a:pt x="623" y="402"/>
                </a:cubicBezTo>
                <a:cubicBezTo>
                  <a:pt x="623" y="392"/>
                  <a:pt x="640" y="392"/>
                  <a:pt x="647" y="386"/>
                </a:cubicBezTo>
                <a:cubicBezTo>
                  <a:pt x="656" y="379"/>
                  <a:pt x="663" y="370"/>
                  <a:pt x="671" y="362"/>
                </a:cubicBezTo>
                <a:cubicBezTo>
                  <a:pt x="647" y="359"/>
                  <a:pt x="620" y="366"/>
                  <a:pt x="599" y="354"/>
                </a:cubicBezTo>
                <a:cubicBezTo>
                  <a:pt x="591" y="349"/>
                  <a:pt x="619" y="339"/>
                  <a:pt x="615" y="330"/>
                </a:cubicBezTo>
                <a:cubicBezTo>
                  <a:pt x="608" y="313"/>
                  <a:pt x="541" y="307"/>
                  <a:pt x="535" y="306"/>
                </a:cubicBezTo>
                <a:cubicBezTo>
                  <a:pt x="521" y="263"/>
                  <a:pt x="509" y="293"/>
                  <a:pt x="495" y="250"/>
                </a:cubicBezTo>
                <a:cubicBezTo>
                  <a:pt x="416" y="257"/>
                  <a:pt x="349" y="274"/>
                  <a:pt x="271" y="282"/>
                </a:cubicBezTo>
                <a:cubicBezTo>
                  <a:pt x="266" y="290"/>
                  <a:pt x="263" y="300"/>
                  <a:pt x="255" y="306"/>
                </a:cubicBezTo>
                <a:cubicBezTo>
                  <a:pt x="248" y="311"/>
                  <a:pt x="231" y="314"/>
                  <a:pt x="231" y="314"/>
                </a:cubicBezTo>
                <a:cubicBezTo>
                  <a:pt x="220" y="311"/>
                  <a:pt x="210" y="303"/>
                  <a:pt x="199" y="306"/>
                </a:cubicBezTo>
                <a:cubicBezTo>
                  <a:pt x="188" y="309"/>
                  <a:pt x="186" y="330"/>
                  <a:pt x="175" y="330"/>
                </a:cubicBezTo>
                <a:cubicBezTo>
                  <a:pt x="165" y="330"/>
                  <a:pt x="167" y="312"/>
                  <a:pt x="159" y="306"/>
                </a:cubicBezTo>
                <a:cubicBezTo>
                  <a:pt x="152" y="301"/>
                  <a:pt x="143" y="301"/>
                  <a:pt x="135" y="298"/>
                </a:cubicBezTo>
                <a:cubicBezTo>
                  <a:pt x="100" y="301"/>
                  <a:pt x="65" y="300"/>
                  <a:pt x="31" y="306"/>
                </a:cubicBezTo>
                <a:cubicBezTo>
                  <a:pt x="22" y="308"/>
                  <a:pt x="14" y="329"/>
                  <a:pt x="7" y="322"/>
                </a:cubicBezTo>
                <a:cubicBezTo>
                  <a:pt x="0" y="315"/>
                  <a:pt x="15" y="304"/>
                  <a:pt x="23" y="298"/>
                </a:cubicBezTo>
                <a:cubicBezTo>
                  <a:pt x="47" y="279"/>
                  <a:pt x="97" y="281"/>
                  <a:pt x="127" y="274"/>
                </a:cubicBezTo>
                <a:cubicBezTo>
                  <a:pt x="112" y="269"/>
                  <a:pt x="77" y="266"/>
                  <a:pt x="119" y="242"/>
                </a:cubicBezTo>
                <a:cubicBezTo>
                  <a:pt x="156" y="221"/>
                  <a:pt x="204" y="230"/>
                  <a:pt x="247" y="226"/>
                </a:cubicBezTo>
                <a:cubicBezTo>
                  <a:pt x="295" y="214"/>
                  <a:pt x="355" y="245"/>
                  <a:pt x="335" y="186"/>
                </a:cubicBezTo>
                <a:cubicBezTo>
                  <a:pt x="394" y="166"/>
                  <a:pt x="395" y="182"/>
                  <a:pt x="359" y="146"/>
                </a:cubicBezTo>
                <a:cubicBezTo>
                  <a:pt x="382" y="111"/>
                  <a:pt x="406" y="114"/>
                  <a:pt x="447" y="106"/>
                </a:cubicBezTo>
                <a:cubicBezTo>
                  <a:pt x="508" y="65"/>
                  <a:pt x="476" y="77"/>
                  <a:pt x="543" y="66"/>
                </a:cubicBezTo>
                <a:cubicBezTo>
                  <a:pt x="540" y="55"/>
                  <a:pt x="539" y="44"/>
                  <a:pt x="535" y="34"/>
                </a:cubicBezTo>
                <a:cubicBezTo>
                  <a:pt x="531" y="25"/>
                  <a:pt x="515" y="19"/>
                  <a:pt x="519" y="10"/>
                </a:cubicBezTo>
                <a:cubicBezTo>
                  <a:pt x="524" y="0"/>
                  <a:pt x="540" y="5"/>
                  <a:pt x="551" y="2"/>
                </a:cubicBezTo>
                <a:cubicBezTo>
                  <a:pt x="590" y="15"/>
                  <a:pt x="632" y="13"/>
                  <a:pt x="671" y="26"/>
                </a:cubicBezTo>
                <a:cubicBezTo>
                  <a:pt x="663" y="34"/>
                  <a:pt x="642" y="40"/>
                  <a:pt x="647" y="50"/>
                </a:cubicBezTo>
                <a:cubicBezTo>
                  <a:pt x="653" y="62"/>
                  <a:pt x="674" y="56"/>
                  <a:pt x="687" y="58"/>
                </a:cubicBezTo>
                <a:cubicBezTo>
                  <a:pt x="762" y="68"/>
                  <a:pt x="836" y="81"/>
                  <a:pt x="911" y="90"/>
                </a:cubicBezTo>
                <a:cubicBezTo>
                  <a:pt x="928" y="157"/>
                  <a:pt x="901" y="94"/>
                  <a:pt x="983" y="130"/>
                </a:cubicBezTo>
                <a:cubicBezTo>
                  <a:pt x="991" y="133"/>
                  <a:pt x="991" y="154"/>
                  <a:pt x="991" y="154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sp>
        <p:nvSpPr>
          <p:cNvPr id="95253" name="Freeform 21"/>
          <p:cNvSpPr>
            <a:spLocks/>
          </p:cNvSpPr>
          <p:nvPr/>
        </p:nvSpPr>
        <p:spPr bwMode="auto">
          <a:xfrm>
            <a:off x="2852738" y="3851275"/>
            <a:ext cx="1393825" cy="827088"/>
          </a:xfrm>
          <a:custGeom>
            <a:avLst/>
            <a:gdLst>
              <a:gd name="T0" fmla="*/ 763 w 878"/>
              <a:gd name="T1" fmla="*/ 494 h 521"/>
              <a:gd name="T2" fmla="*/ 699 w 878"/>
              <a:gd name="T3" fmla="*/ 470 h 521"/>
              <a:gd name="T4" fmla="*/ 691 w 878"/>
              <a:gd name="T5" fmla="*/ 446 h 521"/>
              <a:gd name="T6" fmla="*/ 627 w 878"/>
              <a:gd name="T7" fmla="*/ 438 h 521"/>
              <a:gd name="T8" fmla="*/ 547 w 878"/>
              <a:gd name="T9" fmla="*/ 446 h 521"/>
              <a:gd name="T10" fmla="*/ 539 w 878"/>
              <a:gd name="T11" fmla="*/ 462 h 521"/>
              <a:gd name="T12" fmla="*/ 371 w 878"/>
              <a:gd name="T13" fmla="*/ 438 h 521"/>
              <a:gd name="T14" fmla="*/ 339 w 878"/>
              <a:gd name="T15" fmla="*/ 430 h 521"/>
              <a:gd name="T16" fmla="*/ 355 w 878"/>
              <a:gd name="T17" fmla="*/ 406 h 521"/>
              <a:gd name="T18" fmla="*/ 331 w 878"/>
              <a:gd name="T19" fmla="*/ 398 h 521"/>
              <a:gd name="T20" fmla="*/ 283 w 878"/>
              <a:gd name="T21" fmla="*/ 406 h 521"/>
              <a:gd name="T22" fmla="*/ 251 w 878"/>
              <a:gd name="T23" fmla="*/ 398 h 521"/>
              <a:gd name="T24" fmla="*/ 299 w 878"/>
              <a:gd name="T25" fmla="*/ 382 h 521"/>
              <a:gd name="T26" fmla="*/ 339 w 878"/>
              <a:gd name="T27" fmla="*/ 350 h 521"/>
              <a:gd name="T28" fmla="*/ 363 w 878"/>
              <a:gd name="T29" fmla="*/ 350 h 521"/>
              <a:gd name="T30" fmla="*/ 379 w 878"/>
              <a:gd name="T31" fmla="*/ 382 h 521"/>
              <a:gd name="T32" fmla="*/ 403 w 878"/>
              <a:gd name="T33" fmla="*/ 430 h 521"/>
              <a:gd name="T34" fmla="*/ 459 w 878"/>
              <a:gd name="T35" fmla="*/ 422 h 521"/>
              <a:gd name="T36" fmla="*/ 451 w 878"/>
              <a:gd name="T37" fmla="*/ 398 h 521"/>
              <a:gd name="T38" fmla="*/ 491 w 878"/>
              <a:gd name="T39" fmla="*/ 366 h 521"/>
              <a:gd name="T40" fmla="*/ 459 w 878"/>
              <a:gd name="T41" fmla="*/ 318 h 521"/>
              <a:gd name="T42" fmla="*/ 467 w 878"/>
              <a:gd name="T43" fmla="*/ 310 h 521"/>
              <a:gd name="T44" fmla="*/ 611 w 878"/>
              <a:gd name="T45" fmla="*/ 350 h 521"/>
              <a:gd name="T46" fmla="*/ 651 w 878"/>
              <a:gd name="T47" fmla="*/ 318 h 521"/>
              <a:gd name="T48" fmla="*/ 627 w 878"/>
              <a:gd name="T49" fmla="*/ 302 h 521"/>
              <a:gd name="T50" fmla="*/ 651 w 878"/>
              <a:gd name="T51" fmla="*/ 286 h 521"/>
              <a:gd name="T52" fmla="*/ 675 w 878"/>
              <a:gd name="T53" fmla="*/ 278 h 521"/>
              <a:gd name="T54" fmla="*/ 627 w 878"/>
              <a:gd name="T55" fmla="*/ 262 h 521"/>
              <a:gd name="T56" fmla="*/ 603 w 878"/>
              <a:gd name="T57" fmla="*/ 254 h 521"/>
              <a:gd name="T58" fmla="*/ 683 w 878"/>
              <a:gd name="T59" fmla="*/ 246 h 521"/>
              <a:gd name="T60" fmla="*/ 699 w 878"/>
              <a:gd name="T61" fmla="*/ 198 h 521"/>
              <a:gd name="T62" fmla="*/ 667 w 878"/>
              <a:gd name="T63" fmla="*/ 190 h 521"/>
              <a:gd name="T64" fmla="*/ 387 w 878"/>
              <a:gd name="T65" fmla="*/ 134 h 521"/>
              <a:gd name="T66" fmla="*/ 339 w 878"/>
              <a:gd name="T67" fmla="*/ 126 h 521"/>
              <a:gd name="T68" fmla="*/ 315 w 878"/>
              <a:gd name="T69" fmla="*/ 110 h 521"/>
              <a:gd name="T70" fmla="*/ 259 w 878"/>
              <a:gd name="T71" fmla="*/ 102 h 521"/>
              <a:gd name="T72" fmla="*/ 43 w 878"/>
              <a:gd name="T73" fmla="*/ 70 h 521"/>
              <a:gd name="T74" fmla="*/ 11 w 878"/>
              <a:gd name="T75" fmla="*/ 62 h 521"/>
              <a:gd name="T76" fmla="*/ 283 w 878"/>
              <a:gd name="T77" fmla="*/ 78 h 521"/>
              <a:gd name="T78" fmla="*/ 443 w 878"/>
              <a:gd name="T79" fmla="*/ 70 h 521"/>
              <a:gd name="T80" fmla="*/ 427 w 878"/>
              <a:gd name="T81" fmla="*/ 46 h 521"/>
              <a:gd name="T82" fmla="*/ 467 w 878"/>
              <a:gd name="T83" fmla="*/ 38 h 521"/>
              <a:gd name="T84" fmla="*/ 611 w 878"/>
              <a:gd name="T85" fmla="*/ 54 h 521"/>
              <a:gd name="T86" fmla="*/ 747 w 878"/>
              <a:gd name="T87" fmla="*/ 62 h 521"/>
              <a:gd name="T88" fmla="*/ 811 w 878"/>
              <a:gd name="T89" fmla="*/ 94 h 521"/>
              <a:gd name="T90" fmla="*/ 787 w 878"/>
              <a:gd name="T91" fmla="*/ 102 h 521"/>
              <a:gd name="T92" fmla="*/ 795 w 878"/>
              <a:gd name="T93" fmla="*/ 150 h 521"/>
              <a:gd name="T94" fmla="*/ 803 w 878"/>
              <a:gd name="T95" fmla="*/ 182 h 521"/>
              <a:gd name="T96" fmla="*/ 827 w 878"/>
              <a:gd name="T97" fmla="*/ 190 h 521"/>
              <a:gd name="T98" fmla="*/ 779 w 878"/>
              <a:gd name="T99" fmla="*/ 238 h 521"/>
              <a:gd name="T100" fmla="*/ 803 w 878"/>
              <a:gd name="T101" fmla="*/ 254 h 521"/>
              <a:gd name="T102" fmla="*/ 779 w 878"/>
              <a:gd name="T103" fmla="*/ 270 h 521"/>
              <a:gd name="T104" fmla="*/ 675 w 878"/>
              <a:gd name="T105" fmla="*/ 302 h 521"/>
              <a:gd name="T106" fmla="*/ 651 w 878"/>
              <a:gd name="T107" fmla="*/ 318 h 521"/>
              <a:gd name="T108" fmla="*/ 675 w 878"/>
              <a:gd name="T109" fmla="*/ 326 h 521"/>
              <a:gd name="T110" fmla="*/ 707 w 878"/>
              <a:gd name="T111" fmla="*/ 374 h 521"/>
              <a:gd name="T112" fmla="*/ 731 w 878"/>
              <a:gd name="T113" fmla="*/ 382 h 521"/>
              <a:gd name="T114" fmla="*/ 771 w 878"/>
              <a:gd name="T115" fmla="*/ 390 h 521"/>
              <a:gd name="T116" fmla="*/ 755 w 878"/>
              <a:gd name="T117" fmla="*/ 366 h 521"/>
              <a:gd name="T118" fmla="*/ 779 w 878"/>
              <a:gd name="T119" fmla="*/ 358 h 521"/>
              <a:gd name="T120" fmla="*/ 795 w 878"/>
              <a:gd name="T121" fmla="*/ 382 h 521"/>
              <a:gd name="T122" fmla="*/ 779 w 878"/>
              <a:gd name="T123" fmla="*/ 478 h 521"/>
              <a:gd name="T124" fmla="*/ 763 w 878"/>
              <a:gd name="T125" fmla="*/ 494 h 5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78" h="521">
                <a:moveTo>
                  <a:pt x="763" y="494"/>
                </a:moveTo>
                <a:cubicBezTo>
                  <a:pt x="741" y="490"/>
                  <a:pt x="715" y="490"/>
                  <a:pt x="699" y="470"/>
                </a:cubicBezTo>
                <a:cubicBezTo>
                  <a:pt x="694" y="463"/>
                  <a:pt x="699" y="449"/>
                  <a:pt x="691" y="446"/>
                </a:cubicBezTo>
                <a:cubicBezTo>
                  <a:pt x="671" y="437"/>
                  <a:pt x="648" y="441"/>
                  <a:pt x="627" y="438"/>
                </a:cubicBezTo>
                <a:cubicBezTo>
                  <a:pt x="600" y="441"/>
                  <a:pt x="571" y="434"/>
                  <a:pt x="547" y="446"/>
                </a:cubicBezTo>
                <a:cubicBezTo>
                  <a:pt x="518" y="460"/>
                  <a:pt x="616" y="488"/>
                  <a:pt x="539" y="462"/>
                </a:cubicBezTo>
                <a:cubicBezTo>
                  <a:pt x="482" y="481"/>
                  <a:pt x="343" y="521"/>
                  <a:pt x="371" y="438"/>
                </a:cubicBezTo>
                <a:cubicBezTo>
                  <a:pt x="360" y="435"/>
                  <a:pt x="344" y="440"/>
                  <a:pt x="339" y="430"/>
                </a:cubicBezTo>
                <a:cubicBezTo>
                  <a:pt x="335" y="421"/>
                  <a:pt x="357" y="415"/>
                  <a:pt x="355" y="406"/>
                </a:cubicBezTo>
                <a:cubicBezTo>
                  <a:pt x="353" y="398"/>
                  <a:pt x="339" y="401"/>
                  <a:pt x="331" y="398"/>
                </a:cubicBezTo>
                <a:cubicBezTo>
                  <a:pt x="315" y="401"/>
                  <a:pt x="299" y="406"/>
                  <a:pt x="283" y="406"/>
                </a:cubicBezTo>
                <a:cubicBezTo>
                  <a:pt x="272" y="406"/>
                  <a:pt x="245" y="407"/>
                  <a:pt x="251" y="398"/>
                </a:cubicBezTo>
                <a:cubicBezTo>
                  <a:pt x="260" y="384"/>
                  <a:pt x="299" y="382"/>
                  <a:pt x="299" y="382"/>
                </a:cubicBezTo>
                <a:cubicBezTo>
                  <a:pt x="316" y="356"/>
                  <a:pt x="309" y="357"/>
                  <a:pt x="339" y="350"/>
                </a:cubicBezTo>
                <a:cubicBezTo>
                  <a:pt x="423" y="331"/>
                  <a:pt x="388" y="342"/>
                  <a:pt x="363" y="350"/>
                </a:cubicBezTo>
                <a:cubicBezTo>
                  <a:pt x="412" y="366"/>
                  <a:pt x="373" y="344"/>
                  <a:pt x="379" y="382"/>
                </a:cubicBezTo>
                <a:cubicBezTo>
                  <a:pt x="382" y="400"/>
                  <a:pt x="397" y="413"/>
                  <a:pt x="403" y="430"/>
                </a:cubicBezTo>
                <a:cubicBezTo>
                  <a:pt x="422" y="427"/>
                  <a:pt x="443" y="432"/>
                  <a:pt x="459" y="422"/>
                </a:cubicBezTo>
                <a:cubicBezTo>
                  <a:pt x="466" y="417"/>
                  <a:pt x="450" y="406"/>
                  <a:pt x="451" y="398"/>
                </a:cubicBezTo>
                <a:cubicBezTo>
                  <a:pt x="455" y="372"/>
                  <a:pt x="472" y="372"/>
                  <a:pt x="491" y="366"/>
                </a:cubicBezTo>
                <a:cubicBezTo>
                  <a:pt x="449" y="338"/>
                  <a:pt x="430" y="361"/>
                  <a:pt x="459" y="318"/>
                </a:cubicBezTo>
                <a:cubicBezTo>
                  <a:pt x="393" y="296"/>
                  <a:pt x="394" y="300"/>
                  <a:pt x="467" y="310"/>
                </a:cubicBezTo>
                <a:cubicBezTo>
                  <a:pt x="501" y="361"/>
                  <a:pt x="558" y="332"/>
                  <a:pt x="611" y="350"/>
                </a:cubicBezTo>
                <a:cubicBezTo>
                  <a:pt x="622" y="346"/>
                  <a:pt x="656" y="341"/>
                  <a:pt x="651" y="318"/>
                </a:cubicBezTo>
                <a:cubicBezTo>
                  <a:pt x="649" y="309"/>
                  <a:pt x="635" y="307"/>
                  <a:pt x="627" y="302"/>
                </a:cubicBezTo>
                <a:cubicBezTo>
                  <a:pt x="635" y="297"/>
                  <a:pt x="642" y="290"/>
                  <a:pt x="651" y="286"/>
                </a:cubicBezTo>
                <a:cubicBezTo>
                  <a:pt x="659" y="282"/>
                  <a:pt x="681" y="284"/>
                  <a:pt x="675" y="278"/>
                </a:cubicBezTo>
                <a:cubicBezTo>
                  <a:pt x="663" y="266"/>
                  <a:pt x="643" y="267"/>
                  <a:pt x="627" y="262"/>
                </a:cubicBezTo>
                <a:cubicBezTo>
                  <a:pt x="619" y="259"/>
                  <a:pt x="603" y="254"/>
                  <a:pt x="603" y="254"/>
                </a:cubicBezTo>
                <a:cubicBezTo>
                  <a:pt x="630" y="251"/>
                  <a:pt x="657" y="254"/>
                  <a:pt x="683" y="246"/>
                </a:cubicBezTo>
                <a:cubicBezTo>
                  <a:pt x="701" y="241"/>
                  <a:pt x="720" y="214"/>
                  <a:pt x="699" y="198"/>
                </a:cubicBezTo>
                <a:cubicBezTo>
                  <a:pt x="690" y="191"/>
                  <a:pt x="678" y="193"/>
                  <a:pt x="667" y="190"/>
                </a:cubicBezTo>
                <a:cubicBezTo>
                  <a:pt x="585" y="135"/>
                  <a:pt x="484" y="140"/>
                  <a:pt x="387" y="134"/>
                </a:cubicBezTo>
                <a:cubicBezTo>
                  <a:pt x="318" y="88"/>
                  <a:pt x="405" y="137"/>
                  <a:pt x="339" y="126"/>
                </a:cubicBezTo>
                <a:cubicBezTo>
                  <a:pt x="330" y="124"/>
                  <a:pt x="324" y="113"/>
                  <a:pt x="315" y="110"/>
                </a:cubicBezTo>
                <a:cubicBezTo>
                  <a:pt x="297" y="105"/>
                  <a:pt x="278" y="105"/>
                  <a:pt x="259" y="102"/>
                </a:cubicBezTo>
                <a:cubicBezTo>
                  <a:pt x="188" y="78"/>
                  <a:pt x="118" y="75"/>
                  <a:pt x="43" y="70"/>
                </a:cubicBezTo>
                <a:cubicBezTo>
                  <a:pt x="32" y="67"/>
                  <a:pt x="0" y="62"/>
                  <a:pt x="11" y="62"/>
                </a:cubicBezTo>
                <a:cubicBezTo>
                  <a:pt x="102" y="62"/>
                  <a:pt x="192" y="75"/>
                  <a:pt x="283" y="78"/>
                </a:cubicBezTo>
                <a:cubicBezTo>
                  <a:pt x="336" y="75"/>
                  <a:pt x="391" y="82"/>
                  <a:pt x="443" y="70"/>
                </a:cubicBezTo>
                <a:cubicBezTo>
                  <a:pt x="452" y="68"/>
                  <a:pt x="421" y="54"/>
                  <a:pt x="427" y="46"/>
                </a:cubicBezTo>
                <a:cubicBezTo>
                  <a:pt x="435" y="35"/>
                  <a:pt x="454" y="41"/>
                  <a:pt x="467" y="38"/>
                </a:cubicBezTo>
                <a:cubicBezTo>
                  <a:pt x="524" y="0"/>
                  <a:pt x="557" y="49"/>
                  <a:pt x="611" y="54"/>
                </a:cubicBezTo>
                <a:cubicBezTo>
                  <a:pt x="656" y="59"/>
                  <a:pt x="702" y="59"/>
                  <a:pt x="747" y="62"/>
                </a:cubicBezTo>
                <a:cubicBezTo>
                  <a:pt x="776" y="72"/>
                  <a:pt x="878" y="61"/>
                  <a:pt x="811" y="94"/>
                </a:cubicBezTo>
                <a:cubicBezTo>
                  <a:pt x="803" y="98"/>
                  <a:pt x="795" y="99"/>
                  <a:pt x="787" y="102"/>
                </a:cubicBezTo>
                <a:cubicBezTo>
                  <a:pt x="828" y="116"/>
                  <a:pt x="832" y="125"/>
                  <a:pt x="795" y="150"/>
                </a:cubicBezTo>
                <a:cubicBezTo>
                  <a:pt x="798" y="161"/>
                  <a:pt x="796" y="173"/>
                  <a:pt x="803" y="182"/>
                </a:cubicBezTo>
                <a:cubicBezTo>
                  <a:pt x="808" y="189"/>
                  <a:pt x="830" y="182"/>
                  <a:pt x="827" y="190"/>
                </a:cubicBezTo>
                <a:cubicBezTo>
                  <a:pt x="818" y="211"/>
                  <a:pt x="779" y="238"/>
                  <a:pt x="779" y="238"/>
                </a:cubicBezTo>
                <a:cubicBezTo>
                  <a:pt x="787" y="243"/>
                  <a:pt x="803" y="244"/>
                  <a:pt x="803" y="254"/>
                </a:cubicBezTo>
                <a:cubicBezTo>
                  <a:pt x="803" y="264"/>
                  <a:pt x="788" y="266"/>
                  <a:pt x="779" y="270"/>
                </a:cubicBezTo>
                <a:cubicBezTo>
                  <a:pt x="747" y="284"/>
                  <a:pt x="710" y="293"/>
                  <a:pt x="675" y="302"/>
                </a:cubicBezTo>
                <a:cubicBezTo>
                  <a:pt x="667" y="307"/>
                  <a:pt x="651" y="308"/>
                  <a:pt x="651" y="318"/>
                </a:cubicBezTo>
                <a:cubicBezTo>
                  <a:pt x="651" y="326"/>
                  <a:pt x="669" y="320"/>
                  <a:pt x="675" y="326"/>
                </a:cubicBezTo>
                <a:cubicBezTo>
                  <a:pt x="689" y="340"/>
                  <a:pt x="696" y="358"/>
                  <a:pt x="707" y="374"/>
                </a:cubicBezTo>
                <a:cubicBezTo>
                  <a:pt x="712" y="381"/>
                  <a:pt x="723" y="380"/>
                  <a:pt x="731" y="382"/>
                </a:cubicBezTo>
                <a:cubicBezTo>
                  <a:pt x="744" y="385"/>
                  <a:pt x="771" y="390"/>
                  <a:pt x="771" y="390"/>
                </a:cubicBezTo>
                <a:cubicBezTo>
                  <a:pt x="766" y="382"/>
                  <a:pt x="753" y="375"/>
                  <a:pt x="755" y="366"/>
                </a:cubicBezTo>
                <a:cubicBezTo>
                  <a:pt x="757" y="358"/>
                  <a:pt x="771" y="355"/>
                  <a:pt x="779" y="358"/>
                </a:cubicBezTo>
                <a:cubicBezTo>
                  <a:pt x="788" y="362"/>
                  <a:pt x="790" y="374"/>
                  <a:pt x="795" y="382"/>
                </a:cubicBezTo>
                <a:cubicBezTo>
                  <a:pt x="750" y="412"/>
                  <a:pt x="749" y="433"/>
                  <a:pt x="779" y="478"/>
                </a:cubicBezTo>
                <a:cubicBezTo>
                  <a:pt x="762" y="504"/>
                  <a:pt x="763" y="512"/>
                  <a:pt x="763" y="494"/>
                </a:cubicBezTo>
                <a:close/>
              </a:path>
            </a:pathLst>
          </a:custGeom>
          <a:solidFill>
            <a:srgbClr val="FFFF9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 cmpd="sng">
                <a:solidFill>
                  <a:srgbClr val="000000"/>
                </a:solidFill>
                <a:prstDash val="solid"/>
                <a:round/>
                <a:headEnd type="none" w="med" len="med"/>
                <a:tailEnd type="none" w="med" len="med"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pic>
        <p:nvPicPr>
          <p:cNvPr id="95254" name="Picture 22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800" y="2743200"/>
            <a:ext cx="1066800" cy="34718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5255" name="Picture 23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" y="6096000"/>
            <a:ext cx="3505200" cy="533400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rgbClr val="0066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5256" name="Picture 24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200" y="6096000"/>
            <a:ext cx="3505200" cy="533400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rgbClr val="0066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5257" name="Picture 25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62600" y="6096000"/>
            <a:ext cx="3505200" cy="533400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rgbClr val="0066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5258" name="Picture 26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6600" y="3124200"/>
            <a:ext cx="1143000" cy="533400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rgbClr val="0066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5259" name="Picture 27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3124200"/>
            <a:ext cx="1219200" cy="533400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rgbClr val="0066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5260" name="Picture 28"/>
          <p:cNvPicPr>
            <a:picLocks noChangeAspect="1" noChangeArrowheads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00200" y="152400"/>
            <a:ext cx="4416425" cy="5067300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5261" name="Picture 29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67200" y="4800600"/>
            <a:ext cx="990600" cy="533400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rgbClr val="0066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5262" name="Freeform 30"/>
          <p:cNvSpPr>
            <a:spLocks/>
          </p:cNvSpPr>
          <p:nvPr/>
        </p:nvSpPr>
        <p:spPr bwMode="auto">
          <a:xfrm>
            <a:off x="5043488" y="4926013"/>
            <a:ext cx="134937" cy="120650"/>
          </a:xfrm>
          <a:custGeom>
            <a:avLst/>
            <a:gdLst>
              <a:gd name="T0" fmla="*/ 84 w 85"/>
              <a:gd name="T1" fmla="*/ 59 h 76"/>
              <a:gd name="T2" fmla="*/ 66 w 85"/>
              <a:gd name="T3" fmla="*/ 53 h 76"/>
              <a:gd name="T4" fmla="*/ 57 w 85"/>
              <a:gd name="T5" fmla="*/ 50 h 76"/>
              <a:gd name="T6" fmla="*/ 27 w 85"/>
              <a:gd name="T7" fmla="*/ 20 h 76"/>
              <a:gd name="T8" fmla="*/ 6 w 85"/>
              <a:gd name="T9" fmla="*/ 5 h 76"/>
              <a:gd name="T10" fmla="*/ 9 w 85"/>
              <a:gd name="T11" fmla="*/ 26 h 76"/>
              <a:gd name="T12" fmla="*/ 48 w 85"/>
              <a:gd name="T13" fmla="*/ 47 h 76"/>
              <a:gd name="T14" fmla="*/ 72 w 85"/>
              <a:gd name="T15" fmla="*/ 71 h 76"/>
              <a:gd name="T16" fmla="*/ 81 w 85"/>
              <a:gd name="T17" fmla="*/ 74 h 76"/>
              <a:gd name="T18" fmla="*/ 84 w 85"/>
              <a:gd name="T19" fmla="*/ 59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5" h="76">
                <a:moveTo>
                  <a:pt x="84" y="59"/>
                </a:moveTo>
                <a:cubicBezTo>
                  <a:pt x="78" y="57"/>
                  <a:pt x="72" y="55"/>
                  <a:pt x="66" y="53"/>
                </a:cubicBezTo>
                <a:cubicBezTo>
                  <a:pt x="63" y="52"/>
                  <a:pt x="57" y="50"/>
                  <a:pt x="57" y="50"/>
                </a:cubicBezTo>
                <a:cubicBezTo>
                  <a:pt x="50" y="39"/>
                  <a:pt x="38" y="27"/>
                  <a:pt x="27" y="20"/>
                </a:cubicBezTo>
                <a:cubicBezTo>
                  <a:pt x="23" y="7"/>
                  <a:pt x="20" y="0"/>
                  <a:pt x="6" y="5"/>
                </a:cubicBezTo>
                <a:cubicBezTo>
                  <a:pt x="3" y="13"/>
                  <a:pt x="0" y="52"/>
                  <a:pt x="9" y="26"/>
                </a:cubicBezTo>
                <a:cubicBezTo>
                  <a:pt x="32" y="41"/>
                  <a:pt x="12" y="41"/>
                  <a:pt x="48" y="47"/>
                </a:cubicBezTo>
                <a:cubicBezTo>
                  <a:pt x="52" y="66"/>
                  <a:pt x="55" y="64"/>
                  <a:pt x="72" y="71"/>
                </a:cubicBezTo>
                <a:cubicBezTo>
                  <a:pt x="75" y="72"/>
                  <a:pt x="79" y="76"/>
                  <a:pt x="81" y="74"/>
                </a:cubicBezTo>
                <a:cubicBezTo>
                  <a:pt x="85" y="70"/>
                  <a:pt x="83" y="64"/>
                  <a:pt x="84" y="59"/>
                </a:cubicBezTo>
                <a:close/>
              </a:path>
            </a:pathLst>
          </a:custGeom>
          <a:solidFill>
            <a:srgbClr val="000000"/>
          </a:solidFill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nl-NL"/>
          </a:p>
        </p:txBody>
      </p:sp>
      <p:pic>
        <p:nvPicPr>
          <p:cNvPr id="95263" name="Picture 31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0600" y="4800600"/>
            <a:ext cx="990600" cy="533400"/>
          </a:xfrm>
          <a:prstGeom prst="rect">
            <a:avLst/>
          </a:prstGeom>
          <a:noFill/>
          <a:ln>
            <a:noFill/>
          </a:ln>
          <a:effectLst>
            <a:outerShdw dist="45791" dir="2021404" algn="ctr" rotWithShape="0">
              <a:srgbClr val="006600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5264" name="Picture 32"/>
          <p:cNvPicPr>
            <a:picLocks noChangeAspect="1" noChangeArrowheads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667000" y="685800"/>
            <a:ext cx="3141663" cy="19796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40161" dir="4293903" algn="ctr" rotWithShape="0">
                    <a:schemeClr val="bg1"/>
                  </a:outerShdw>
                </a:effectLst>
              </a14:hiddenEffects>
            </a:ext>
          </a:extLst>
        </p:spPr>
      </p:pic>
      <p:pic>
        <p:nvPicPr>
          <p:cNvPr id="95265" name="Picture 33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4191000"/>
            <a:ext cx="3494088" cy="1693863"/>
          </a:xfrm>
          <a:prstGeom prst="rect">
            <a:avLst/>
          </a:prstGeom>
          <a:noFill/>
          <a:ln>
            <a:noFill/>
          </a:ln>
          <a:effectLst>
            <a:outerShdw dist="35921" dir="2700000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5266" name="Picture 34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2400" y="2895600"/>
            <a:ext cx="914400" cy="2819400"/>
          </a:xfrm>
          <a:prstGeom prst="rect">
            <a:avLst/>
          </a:prstGeom>
          <a:noFill/>
          <a:ln>
            <a:noFill/>
          </a:ln>
          <a:effectLst>
            <a:outerShdw dist="17961" dir="2700000" algn="ctr" rotWithShape="0">
              <a:schemeClr val="tx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5267" name="Picture 35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1200" y="2667000"/>
            <a:ext cx="1066800" cy="34528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95268" name="Picture 36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3000" y="3200400"/>
            <a:ext cx="914400" cy="2971800"/>
          </a:xfrm>
          <a:prstGeom prst="rect">
            <a:avLst/>
          </a:prstGeom>
          <a:noFill/>
          <a:ln>
            <a:noFill/>
          </a:ln>
          <a:effectLst>
            <a:outerShdw dist="28398" dir="12393903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5269" name="Picture 37"/>
          <p:cNvPicPr>
            <a:picLocks noChangeAspect="1" noChangeArrowheads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09600" y="5105400"/>
            <a:ext cx="7023100" cy="1582738"/>
          </a:xfrm>
          <a:prstGeom prst="rect">
            <a:avLst/>
          </a:prstGeom>
          <a:noFill/>
          <a:ln>
            <a:noFill/>
          </a:ln>
          <a:effectLst>
            <a:outerShdw dist="28398" dir="20006097" algn="ctr" rotWithShape="0">
              <a:schemeClr val="bg1"/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" name="Picture 1450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01569" y="5910847"/>
            <a:ext cx="1290031" cy="7211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</p:cSld>
  <p:clrMapOvr>
    <a:masterClrMapping/>
  </p:clrMapOvr>
  <p:transition spd="slow">
    <p:strips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after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95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Kantoorthema">
  <a:themeElements>
    <a:clrScheme name="Kantoorthema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Kantoorthema">
      <a:majorFont>
        <a:latin typeface="Times New Roman"/>
        <a:ea typeface=""/>
        <a:cs typeface=""/>
      </a:majorFont>
      <a:minorFont>
        <a:latin typeface="Times New Roman"/>
        <a:ea typeface=""/>
        <a:cs typeface=""/>
      </a:minorFont>
    </a:fontScheme>
    <a:fmtScheme name="Kantoor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nl-NL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  <a:extLst>
          <a:ext uri="{AF507438-7753-43E0-B8FC-AC1667EBCBE1}">
            <a14:hiddenEffects xmlns:a14="http://schemas.microsoft.com/office/drawing/2010/main">
              <a:effectLst>
                <a:outerShdw dist="35921" dir="2700000" algn="ctr" rotWithShape="0">
                  <a:schemeClr val="bg2"/>
                </a:outerShdw>
              </a:effectLst>
            </a14:hiddenEffects>
          </a:ext>
        </a:extLst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0" fontAlgn="base" latinLnBrk="0" hangingPunct="0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nl-NL" sz="24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Times New Roman" pitchFamily="18" charset="0"/>
          </a:defRPr>
        </a:defPPr>
      </a:lstStyle>
    </a:lnDef>
  </a:objectDefaults>
  <a:extraClrSchemeLst>
    <a:extraClrScheme>
      <a:clrScheme name="Kantoorthema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00CC99"/>
        </a:accent1>
        <a:accent2>
          <a:srgbClr val="3333CC"/>
        </a:accent2>
        <a:accent3>
          <a:srgbClr val="FFFFFF"/>
        </a:accent3>
        <a:accent4>
          <a:srgbClr val="000000"/>
        </a:accent4>
        <a:accent5>
          <a:srgbClr val="AAE2CA"/>
        </a:accent5>
        <a:accent6>
          <a:srgbClr val="2D2DB9"/>
        </a:accent6>
        <a:hlink>
          <a:srgbClr val="CCCCFF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Kantoorthema 2">
        <a:dk1>
          <a:srgbClr val="000000"/>
        </a:dk1>
        <a:lt1>
          <a:srgbClr val="FFFFFF"/>
        </a:lt1>
        <a:dk2>
          <a:srgbClr val="0000FF"/>
        </a:dk2>
        <a:lt2>
          <a:srgbClr val="FFFF00"/>
        </a:lt2>
        <a:accent1>
          <a:srgbClr val="FF9900"/>
        </a:accent1>
        <a:accent2>
          <a:srgbClr val="00FFFF"/>
        </a:accent2>
        <a:accent3>
          <a:srgbClr val="AAAAFF"/>
        </a:accent3>
        <a:accent4>
          <a:srgbClr val="DADADA"/>
        </a:accent4>
        <a:accent5>
          <a:srgbClr val="FFCAAA"/>
        </a:accent5>
        <a:accent6>
          <a:srgbClr val="00E7E7"/>
        </a:accent6>
        <a:hlink>
          <a:srgbClr val="FF0000"/>
        </a:hlink>
        <a:folHlink>
          <a:srgbClr val="969696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Kantoorthema 3">
        <a:dk1>
          <a:srgbClr val="000000"/>
        </a:dk1>
        <a:lt1>
          <a:srgbClr val="FFFFCC"/>
        </a:lt1>
        <a:dk2>
          <a:srgbClr val="808000"/>
        </a:dk2>
        <a:lt2>
          <a:srgbClr val="666633"/>
        </a:lt2>
        <a:accent1>
          <a:srgbClr val="339933"/>
        </a:accent1>
        <a:accent2>
          <a:srgbClr val="800000"/>
        </a:accent2>
        <a:accent3>
          <a:srgbClr val="FFFFE2"/>
        </a:accent3>
        <a:accent4>
          <a:srgbClr val="000000"/>
        </a:accent4>
        <a:accent5>
          <a:srgbClr val="ADCAAD"/>
        </a:accent5>
        <a:accent6>
          <a:srgbClr val="730000"/>
        </a:accent6>
        <a:hlink>
          <a:srgbClr val="0033CC"/>
        </a:hlink>
        <a:folHlink>
          <a:srgbClr val="FFCC66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Kantoorthema 4">
        <a:dk1>
          <a:srgbClr val="000000"/>
        </a:dk1>
        <a:lt1>
          <a:srgbClr val="FFFFFF"/>
        </a:lt1>
        <a:dk2>
          <a:srgbClr val="000000"/>
        </a:dk2>
        <a:lt2>
          <a:srgbClr val="333333"/>
        </a:lt2>
        <a:accent1>
          <a:srgbClr val="DDDDDD"/>
        </a:accent1>
        <a:accent2>
          <a:srgbClr val="808080"/>
        </a:accent2>
        <a:accent3>
          <a:srgbClr val="FFFFFF"/>
        </a:accent3>
        <a:accent4>
          <a:srgbClr val="000000"/>
        </a:accent4>
        <a:accent5>
          <a:srgbClr val="EBEBEB"/>
        </a:accent5>
        <a:accent6>
          <a:srgbClr val="737373"/>
        </a:accent6>
        <a:hlink>
          <a:srgbClr val="4D4D4D"/>
        </a:hlink>
        <a:folHlink>
          <a:srgbClr val="EAEAEA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Kantoorthema 5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FFCC66"/>
        </a:accent1>
        <a:accent2>
          <a:srgbClr val="0000FF"/>
        </a:accent2>
        <a:accent3>
          <a:srgbClr val="FFFFFF"/>
        </a:accent3>
        <a:accent4>
          <a:srgbClr val="000000"/>
        </a:accent4>
        <a:accent5>
          <a:srgbClr val="FFE2B8"/>
        </a:accent5>
        <a:accent6>
          <a:srgbClr val="0000E7"/>
        </a:accent6>
        <a:hlink>
          <a:srgbClr val="CC00CC"/>
        </a:hlink>
        <a:folHlink>
          <a:srgbClr val="C0C0C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Kantoorthema 6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C0C0C0"/>
        </a:accent1>
        <a:accent2>
          <a:srgbClr val="0066FF"/>
        </a:accent2>
        <a:accent3>
          <a:srgbClr val="FFFFFF"/>
        </a:accent3>
        <a:accent4>
          <a:srgbClr val="000000"/>
        </a:accent4>
        <a:accent5>
          <a:srgbClr val="DCDCDC"/>
        </a:accent5>
        <a:accent6>
          <a:srgbClr val="005CE7"/>
        </a:accent6>
        <a:hlink>
          <a:srgbClr val="FF0000"/>
        </a:hlink>
        <a:folHlink>
          <a:srgbClr val="00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Kantoorthema 7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3399FF"/>
        </a:accent1>
        <a:accent2>
          <a:srgbClr val="99FFCC"/>
        </a:accent2>
        <a:accent3>
          <a:srgbClr val="FFFFFF"/>
        </a:accent3>
        <a:accent4>
          <a:srgbClr val="000000"/>
        </a:accent4>
        <a:accent5>
          <a:srgbClr val="ADCAFF"/>
        </a:accent5>
        <a:accent6>
          <a:srgbClr val="8AE7B9"/>
        </a:accent6>
        <a:hlink>
          <a:srgbClr val="CC00CC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2219</TotalTime>
  <Words>71</Words>
  <Application>Microsoft Office PowerPoint</Application>
  <PresentationFormat>Diavoorstelling (4:3)</PresentationFormat>
  <Paragraphs>22</Paragraphs>
  <Slides>16</Slides>
  <Notes>0</Notes>
  <HiddenSlides>0</HiddenSlides>
  <MMClips>0</MMClips>
  <ScaleCrop>false</ScaleCrop>
  <HeadingPairs>
    <vt:vector size="4" baseType="variant">
      <vt:variant>
        <vt:lpstr>Thema</vt:lpstr>
      </vt:variant>
      <vt:variant>
        <vt:i4>1</vt:i4>
      </vt:variant>
      <vt:variant>
        <vt:lpstr>Diatitels</vt:lpstr>
      </vt:variant>
      <vt:variant>
        <vt:i4>16</vt:i4>
      </vt:variant>
    </vt:vector>
  </HeadingPairs>
  <TitlesOfParts>
    <vt:vector size="17" baseType="lpstr">
      <vt:lpstr>Kantoorthema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  <vt:lpstr>PowerPoint-presentatie</vt:lpstr>
    </vt:vector>
  </TitlesOfParts>
  <Company>Belastingdienst</Company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Geen diatitel</dc:title>
  <dc:creator>oudea04</dc:creator>
  <cp:lastModifiedBy>Fred Oudekerk</cp:lastModifiedBy>
  <cp:revision>122</cp:revision>
  <dcterms:created xsi:type="dcterms:W3CDTF">2012-06-04T06:56:44Z</dcterms:created>
  <dcterms:modified xsi:type="dcterms:W3CDTF">2013-09-17T10:33:26Z</dcterms:modified>
</cp:coreProperties>
</file>